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theme/themeOverride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autoCompressPictures="0">
  <p:sldMasterIdLst>
    <p:sldMasterId id="2147483648" r:id="rId1"/>
    <p:sldMasterId id="2147483652" r:id="rId2"/>
    <p:sldMasterId id="2147483660" r:id="rId3"/>
  </p:sldMasterIdLst>
  <p:notesMasterIdLst>
    <p:notesMasterId r:id="rId20"/>
  </p:notesMasterIdLst>
  <p:handoutMasterIdLst>
    <p:handoutMasterId r:id="rId21"/>
  </p:handoutMasterIdLst>
  <p:sldIdLst>
    <p:sldId id="5193" r:id="rId4"/>
    <p:sldId id="5194" r:id="rId5"/>
    <p:sldId id="361" r:id="rId6"/>
    <p:sldId id="5180" r:id="rId7"/>
    <p:sldId id="5184" r:id="rId8"/>
    <p:sldId id="5181" r:id="rId9"/>
    <p:sldId id="5185" r:id="rId10"/>
    <p:sldId id="5187" r:id="rId11"/>
    <p:sldId id="322" r:id="rId12"/>
    <p:sldId id="5188" r:id="rId13"/>
    <p:sldId id="5190" r:id="rId14"/>
    <p:sldId id="338" r:id="rId15"/>
    <p:sldId id="328" r:id="rId16"/>
    <p:sldId id="329" r:id="rId17"/>
    <p:sldId id="5191" r:id="rId18"/>
    <p:sldId id="5117" r:id="rId19"/>
  </p:sldIdLst>
  <p:sldSz cx="12192000" cy="6858000"/>
  <p:notesSz cx="6858000" cy="9144000"/>
  <p:embeddedFontLst>
    <p:embeddedFont>
      <p:font typeface="Arial Narrow" panose="020B0604020202020204" pitchFamily="34" charset="0"/>
      <p:regular r:id="rId22"/>
      <p:bold r:id="rId23"/>
      <p:italic r:id="rId24"/>
      <p:boldItalic r:id="rId25"/>
    </p:embeddedFont>
  </p:embeddedFontLst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E5CD4C96-26F4-4F9F-95DE-86A141FFF427}">
          <p14:sldIdLst>
            <p14:sldId id="5193"/>
            <p14:sldId id="5194"/>
            <p14:sldId id="361"/>
            <p14:sldId id="5180"/>
            <p14:sldId id="5184"/>
            <p14:sldId id="5181"/>
            <p14:sldId id="5185"/>
            <p14:sldId id="5187"/>
            <p14:sldId id="322"/>
            <p14:sldId id="5188"/>
            <p14:sldId id="5190"/>
            <p14:sldId id="338"/>
            <p14:sldId id="328"/>
            <p14:sldId id="329"/>
            <p14:sldId id="5191"/>
            <p14:sldId id="5117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Oganian Gaik" initials="OG" lastIdx="19" clrIdx="0">
    <p:extLst>
      <p:ext uri="{19B8F6BF-5375-455C-9EA6-DF929625EA0E}">
        <p15:presenceInfo xmlns:p15="http://schemas.microsoft.com/office/powerpoint/2012/main" userId="S-1-5-21-4272024926-2321520365-3881730445-1440" providerId="AD"/>
      </p:ext>
    </p:extLst>
  </p:cmAuthor>
  <p:cmAuthor id="2" name="Ababkova Victoria" initials="AV" lastIdx="11" clrIdx="1">
    <p:extLst>
      <p:ext uri="{19B8F6BF-5375-455C-9EA6-DF929625EA0E}">
        <p15:presenceInfo xmlns:p15="http://schemas.microsoft.com/office/powerpoint/2012/main" userId="S-1-5-21-4272024926-2321520365-3881730445-2663" providerId="AD"/>
      </p:ext>
    </p:extLst>
  </p:cmAuthor>
  <p:cmAuthor id="3" name="Ирина Симонова" initials="ИС" lastIdx="9" clrIdx="2">
    <p:extLst>
      <p:ext uri="{19B8F6BF-5375-455C-9EA6-DF929625EA0E}">
        <p15:presenceInfo xmlns:p15="http://schemas.microsoft.com/office/powerpoint/2012/main" userId="4bf7ab8fa426c45a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D5292"/>
    <a:srgbClr val="FC6B6B"/>
    <a:srgbClr val="FFC6C5"/>
    <a:srgbClr val="A7C8E7"/>
    <a:srgbClr val="CCDEF1"/>
    <a:srgbClr val="FFA8A7"/>
    <a:srgbClr val="FF8B8A"/>
    <a:srgbClr val="9EBCE3"/>
    <a:srgbClr val="87A7D4"/>
    <a:srgbClr val="587EB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Средний стиль 2 —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95" autoAdjust="0"/>
    <p:restoredTop sz="96196" autoAdjust="0"/>
  </p:normalViewPr>
  <p:slideViewPr>
    <p:cSldViewPr snapToGrid="0" showGuides="1">
      <p:cViewPr>
        <p:scale>
          <a:sx n="86" d="100"/>
          <a:sy n="86" d="100"/>
        </p:scale>
        <p:origin x="2736" y="1704"/>
      </p:cViewPr>
      <p:guideLst/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9" d="100"/>
        <a:sy n="109" d="100"/>
      </p:scale>
      <p:origin x="0" y="0"/>
    </p:cViewPr>
  </p:sorterViewPr>
  <p:notesViewPr>
    <p:cSldViewPr snapToGrid="0" showGuides="1">
      <p:cViewPr varScale="1">
        <p:scale>
          <a:sx n="121" d="100"/>
          <a:sy n="121" d="100"/>
        </p:scale>
        <p:origin x="3096" y="17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commentAuthors" Target="commentAuthors.xml"/><Relationship Id="rId3" Type="http://schemas.openxmlformats.org/officeDocument/2006/relationships/slideMaster" Target="slideMasters/slideMaster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4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notesMaster" Target="notesMasters/notesMaster1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font" Target="fonts/font3.fntdata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font" Target="fonts/font2.fntdata"/><Relationship Id="rId28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font" Target="fonts/font1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limjan\Desktop\Wison%20(Janice)\Cost%20competitiveness\global-ethylene-act%20(1)\Global%20Ethylene%20ACT\Global%20Ethylene%20ACT%20Dashboard.xlsm" TargetMode="External"/><Relationship Id="rId1" Type="http://schemas.openxmlformats.org/officeDocument/2006/relationships/themeOverride" Target="../theme/themeOverrid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F33-664B-92A9-D2DE03369AFA}"/>
              </c:ext>
            </c:extLst>
          </c:dPt>
          <c:dPt>
            <c:idx val="1"/>
            <c:bubble3D val="0"/>
            <c:spPr>
              <a:solidFill>
                <a:srgbClr val="FF8B8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F33-664B-92A9-D2DE03369AFA}"/>
              </c:ext>
            </c:extLst>
          </c:dPt>
          <c:dPt>
            <c:idx val="2"/>
            <c:bubble3D val="0"/>
            <c:spPr>
              <a:solidFill>
                <a:srgbClr val="FFA8A7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F33-664B-92A9-D2DE03369AFA}"/>
              </c:ext>
            </c:extLst>
          </c:dPt>
          <c:dPt>
            <c:idx val="3"/>
            <c:bubble3D val="0"/>
            <c:spPr>
              <a:solidFill>
                <a:srgbClr val="FFC6C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EF33-664B-92A9-D2DE03369AFA}"/>
              </c:ext>
            </c:extLst>
          </c:dPt>
          <c:cat>
            <c:strRef>
              <c:f>Лист1!$A$2:$A$5</c:f>
              <c:strCache>
                <c:ptCount val="4"/>
                <c:pt idx="0">
                  <c:v>Кв. 1</c:v>
                </c:pt>
                <c:pt idx="1">
                  <c:v>Кв. 2</c:v>
                </c:pt>
                <c:pt idx="2">
                  <c:v>Кв. 3</c:v>
                </c:pt>
                <c:pt idx="3">
                  <c:v>Кв. 4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197</c:v>
                </c:pt>
                <c:pt idx="1">
                  <c:v>165</c:v>
                </c:pt>
                <c:pt idx="2">
                  <c:v>55</c:v>
                </c:pt>
                <c:pt idx="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F33-664B-92A9-D2DE03369AF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9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0"/>
            <c:bubble3D val="0"/>
            <c:spPr>
              <a:solidFill>
                <a:srgbClr val="2D529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765-B142-92DE-D104A4FCB7DA}"/>
              </c:ext>
            </c:extLst>
          </c:dPt>
          <c:dPt>
            <c:idx val="1"/>
            <c:bubble3D val="0"/>
            <c:spPr>
              <a:solidFill>
                <a:srgbClr val="FC6B6B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765-B142-92DE-D104A4FCB7DA}"/>
              </c:ext>
            </c:extLst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197</c:v>
                </c:pt>
                <c:pt idx="1">
                  <c:v>231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765-B142-92DE-D104A4FCB7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90"/>
        <c:holeSize val="53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6013639410548867E-2"/>
          <c:y val="6.7921005511599283E-2"/>
          <c:w val="0.8814433939683638"/>
          <c:h val="0.78332418722310704"/>
        </c:manualLayout>
      </c:layout>
      <c:scatterChart>
        <c:scatterStyle val="lineMarker"/>
        <c:varyColors val="0"/>
        <c:ser>
          <c:idx val="0"/>
          <c:order val="0"/>
          <c:tx>
            <c:strRef>
              <c:f>'Multi-Asset DB Machinery 3'!$W$14</c:f>
              <c:strCache>
                <c:ptCount val="1"/>
                <c:pt idx="0">
                  <c:v>Cost, Olefins Basis ($/ton)</c:v>
                </c:pt>
              </c:strCache>
            </c:strRef>
          </c:tx>
          <c:spPr>
            <a:ln w="28575">
              <a:noFill/>
            </a:ln>
          </c:spPr>
          <c:marker>
            <c:symbol val="none"/>
          </c:marker>
          <c:errBars>
            <c:errDir val="x"/>
            <c:errBarType val="minus"/>
            <c:errValType val="cust"/>
            <c:noEndCap val="1"/>
            <c:plus>
              <c:numLit>
                <c:formatCode>General</c:formatCode>
                <c:ptCount val="1"/>
                <c:pt idx="0">
                  <c:v>1</c:v>
                </c:pt>
              </c:numLit>
            </c:plus>
            <c:minus>
              <c:numRef>
                <c:f>'Multi-Asset DB Machinery 3'!$Z$15:$Z$54</c:f>
                <c:numCache>
                  <c:formatCode>General</c:formatCode>
                  <c:ptCount val="40"/>
                  <c:pt idx="0">
                    <c:v>0</c:v>
                  </c:pt>
                  <c:pt idx="1">
                    <c:v>0</c:v>
                  </c:pt>
                  <c:pt idx="2">
                    <c:v>0</c:v>
                  </c:pt>
                  <c:pt idx="3">
                    <c:v>0</c:v>
                  </c:pt>
                  <c:pt idx="4">
                    <c:v>0</c:v>
                  </c:pt>
                  <c:pt idx="5">
                    <c:v>789.39271939772107</c:v>
                  </c:pt>
                  <c:pt idx="6">
                    <c:v>1696.4256531951996</c:v>
                  </c:pt>
                  <c:pt idx="7">
                    <c:v>2616.6364271045113</c:v>
                  </c:pt>
                  <c:pt idx="8">
                    <c:v>5503.4737531921755</c:v>
                  </c:pt>
                  <c:pt idx="9">
                    <c:v>5255.2075563674352</c:v>
                  </c:pt>
                  <c:pt idx="10">
                    <c:v>1695.8684796081664</c:v>
                  </c:pt>
                  <c:pt idx="11">
                    <c:v>45305.205641475761</c:v>
                  </c:pt>
                  <c:pt idx="12">
                    <c:v>21048.508744704253</c:v>
                  </c:pt>
                  <c:pt idx="13">
                    <c:v>1847.8932406426477</c:v>
                  </c:pt>
                  <c:pt idx="14">
                    <c:v>7394.8924482643715</c:v>
                  </c:pt>
                  <c:pt idx="15">
                    <c:v>707.7873919674513</c:v>
                  </c:pt>
                  <c:pt idx="16">
                    <c:v>422.45893016171641</c:v>
                  </c:pt>
                  <c:pt idx="17">
                    <c:v>3562.2060032325489</c:v>
                  </c:pt>
                  <c:pt idx="18">
                    <c:v>12094.373695850043</c:v>
                  </c:pt>
                  <c:pt idx="19">
                    <c:v>7840.5681319681808</c:v>
                  </c:pt>
                  <c:pt idx="20">
                    <c:v>1102.4164870690954</c:v>
                  </c:pt>
                  <c:pt idx="21">
                    <c:v>299.68695824387868</c:v>
                  </c:pt>
                  <c:pt idx="22">
                    <c:v>6262.0676983783997</c:v>
                  </c:pt>
                  <c:pt idx="23">
                    <c:v>4409.9190984815614</c:v>
                  </c:pt>
                  <c:pt idx="24">
                    <c:v>50.778076163113489</c:v>
                  </c:pt>
                  <c:pt idx="25">
                    <c:v>9392.580530727706</c:v>
                  </c:pt>
                  <c:pt idx="26">
                    <c:v>46202.075552235372</c:v>
                  </c:pt>
                  <c:pt idx="27">
                    <c:v>5087.7979011200887</c:v>
                  </c:pt>
                  <c:pt idx="28">
                    <c:v>2177.5580481399329</c:v>
                  </c:pt>
                  <c:pt idx="29">
                    <c:v>636.61548894009138</c:v>
                  </c:pt>
                  <c:pt idx="30">
                    <c:v>27494.472604387069</c:v>
                  </c:pt>
                  <c:pt idx="31">
                    <c:v>5536.3132288588031</c:v>
                  </c:pt>
                  <c:pt idx="32">
                    <c:v>3169.6266014860566</c:v>
                  </c:pt>
                  <c:pt idx="33">
                    <c:v>17582.207109918305</c:v>
                  </c:pt>
                  <c:pt idx="34">
                    <c:v>4945.7834317084244</c:v>
                  </c:pt>
                  <c:pt idx="35">
                    <c:v>2444.3438661920072</c:v>
                  </c:pt>
                  <c:pt idx="36">
                    <c:v>9152.3729060811165</c:v>
                  </c:pt>
                  <c:pt idx="37">
                    <c:v>386.66388684347254</c:v>
                  </c:pt>
                  <c:pt idx="38">
                    <c:v>164.06811256906929</c:v>
                  </c:pt>
                  <c:pt idx="39">
                    <c:v>272.83199999999999</c:v>
                  </c:pt>
                </c:numCache>
              </c:numRef>
            </c:minus>
            <c:spPr>
              <a:ln w="25400">
                <a:solidFill>
                  <a:srgbClr val="2D5291"/>
                </a:solidFill>
              </a:ln>
            </c:spPr>
          </c:errBars>
          <c:errBars>
            <c:errDir val="y"/>
            <c:errBarType val="plus"/>
            <c:errValType val="cust"/>
            <c:noEndCap val="1"/>
            <c:plus>
              <c:numRef>
                <c:f>'Multi-Asset DB Machinery 3'!$AA$15:$AA$54</c:f>
                <c:numCache>
                  <c:formatCode>General</c:formatCode>
                  <c:ptCount val="40"/>
                  <c:pt idx="0">
                    <c:v>0</c:v>
                  </c:pt>
                  <c:pt idx="1">
                    <c:v>0</c:v>
                  </c:pt>
                  <c:pt idx="2">
                    <c:v>0</c:v>
                  </c:pt>
                  <c:pt idx="3">
                    <c:v>0</c:v>
                  </c:pt>
                  <c:pt idx="4">
                    <c:v>248.92328192376516</c:v>
                  </c:pt>
                  <c:pt idx="5">
                    <c:v>15.401306333654759</c:v>
                  </c:pt>
                  <c:pt idx="6">
                    <c:v>4.0379770216114252</c:v>
                  </c:pt>
                  <c:pt idx="7">
                    <c:v>13.094546821235667</c:v>
                  </c:pt>
                  <c:pt idx="8">
                    <c:v>55.273878159089918</c:v>
                  </c:pt>
                  <c:pt idx="9">
                    <c:v>78.171986826578916</c:v>
                  </c:pt>
                  <c:pt idx="10">
                    <c:v>3.7353029851626047</c:v>
                  </c:pt>
                  <c:pt idx="11">
                    <c:v>69.615154571920186</c:v>
                  </c:pt>
                  <c:pt idx="12">
                    <c:v>19.014143897505221</c:v>
                  </c:pt>
                  <c:pt idx="13">
                    <c:v>106.83173700583183</c:v>
                  </c:pt>
                  <c:pt idx="14">
                    <c:v>112.81871671988517</c:v>
                  </c:pt>
                  <c:pt idx="15">
                    <c:v>2.2654788029275323</c:v>
                  </c:pt>
                  <c:pt idx="16">
                    <c:v>8.0366743906142801</c:v>
                  </c:pt>
                  <c:pt idx="17">
                    <c:v>20.879180067933021</c:v>
                  </c:pt>
                  <c:pt idx="18">
                    <c:v>3.5348668260071463</c:v>
                  </c:pt>
                  <c:pt idx="19">
                    <c:v>33.229824086582539</c:v>
                  </c:pt>
                  <c:pt idx="20">
                    <c:v>64.726875410826551</c:v>
                  </c:pt>
                  <c:pt idx="21">
                    <c:v>38.268937714997378</c:v>
                  </c:pt>
                  <c:pt idx="22">
                    <c:v>17.080741805116986</c:v>
                  </c:pt>
                  <c:pt idx="23">
                    <c:v>13.575868446393997</c:v>
                  </c:pt>
                  <c:pt idx="24">
                    <c:v>0.56496888042988758</c:v>
                  </c:pt>
                  <c:pt idx="25">
                    <c:v>8.8951312843266805</c:v>
                  </c:pt>
                  <c:pt idx="26">
                    <c:v>20.746070177620254</c:v>
                  </c:pt>
                  <c:pt idx="27">
                    <c:v>3.2176617453355902</c:v>
                  </c:pt>
                  <c:pt idx="28">
                    <c:v>26.808764179829154</c:v>
                  </c:pt>
                  <c:pt idx="29">
                    <c:v>16.038840605713517</c:v>
                  </c:pt>
                  <c:pt idx="30">
                    <c:v>0.20246713524591087</c:v>
                  </c:pt>
                  <c:pt idx="31">
                    <c:v>3.6630053554065398</c:v>
                  </c:pt>
                  <c:pt idx="32">
                    <c:v>6.2728218563177052</c:v>
                  </c:pt>
                  <c:pt idx="33">
                    <c:v>0.98008730540823308</c:v>
                  </c:pt>
                  <c:pt idx="34">
                    <c:v>5.6700360154568443</c:v>
                  </c:pt>
                  <c:pt idx="35">
                    <c:v>54.603965561902783</c:v>
                  </c:pt>
                  <c:pt idx="36">
                    <c:v>277.01794608121759</c:v>
                  </c:pt>
                  <c:pt idx="37">
                    <c:v>202.03051535867053</c:v>
                  </c:pt>
                  <c:pt idx="38">
                    <c:v>290.62591484066638</c:v>
                  </c:pt>
                  <c:pt idx="39">
                    <c:v>0</c:v>
                  </c:pt>
                </c:numCache>
              </c:numRef>
            </c:plus>
            <c:minus>
              <c:numLit>
                <c:formatCode>General</c:formatCode>
                <c:ptCount val="1"/>
                <c:pt idx="0">
                  <c:v>1</c:v>
                </c:pt>
              </c:numLit>
            </c:minus>
            <c:spPr>
              <a:ln w="25400">
                <a:solidFill>
                  <a:schemeClr val="tx2"/>
                </a:solidFill>
              </a:ln>
            </c:spPr>
          </c:errBars>
          <c:xVal>
            <c:numRef>
              <c:f>'Multi-Asset DB Machinery 3'!$V$15:$V$54</c:f>
              <c:numCache>
                <c:formatCode>General</c:formatCode>
                <c:ptCount val="4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800</c:v>
                </c:pt>
                <c:pt idx="6">
                  <c:v>2500</c:v>
                </c:pt>
                <c:pt idx="7">
                  <c:v>5100</c:v>
                </c:pt>
                <c:pt idx="8">
                  <c:v>10600</c:v>
                </c:pt>
                <c:pt idx="9">
                  <c:v>15900</c:v>
                </c:pt>
                <c:pt idx="10">
                  <c:v>17600</c:v>
                </c:pt>
                <c:pt idx="11">
                  <c:v>62900</c:v>
                </c:pt>
                <c:pt idx="12">
                  <c:v>83900</c:v>
                </c:pt>
                <c:pt idx="13">
                  <c:v>85800</c:v>
                </c:pt>
                <c:pt idx="14">
                  <c:v>93200</c:v>
                </c:pt>
                <c:pt idx="15">
                  <c:v>93900</c:v>
                </c:pt>
                <c:pt idx="16">
                  <c:v>94300</c:v>
                </c:pt>
                <c:pt idx="17">
                  <c:v>97800</c:v>
                </c:pt>
                <c:pt idx="18">
                  <c:v>109900</c:v>
                </c:pt>
                <c:pt idx="19">
                  <c:v>117800</c:v>
                </c:pt>
                <c:pt idx="20">
                  <c:v>118900</c:v>
                </c:pt>
                <c:pt idx="21">
                  <c:v>119200</c:v>
                </c:pt>
                <c:pt idx="22">
                  <c:v>125400</c:v>
                </c:pt>
                <c:pt idx="23">
                  <c:v>129900</c:v>
                </c:pt>
                <c:pt idx="24">
                  <c:v>129900</c:v>
                </c:pt>
                <c:pt idx="25">
                  <c:v>139300</c:v>
                </c:pt>
                <c:pt idx="26">
                  <c:v>185500</c:v>
                </c:pt>
                <c:pt idx="27">
                  <c:v>190600</c:v>
                </c:pt>
                <c:pt idx="28">
                  <c:v>192800</c:v>
                </c:pt>
                <c:pt idx="29">
                  <c:v>193400</c:v>
                </c:pt>
                <c:pt idx="30">
                  <c:v>220900</c:v>
                </c:pt>
                <c:pt idx="31">
                  <c:v>226400</c:v>
                </c:pt>
                <c:pt idx="32">
                  <c:v>229600</c:v>
                </c:pt>
                <c:pt idx="33">
                  <c:v>247200</c:v>
                </c:pt>
                <c:pt idx="34">
                  <c:v>252100</c:v>
                </c:pt>
                <c:pt idx="35">
                  <c:v>254600</c:v>
                </c:pt>
                <c:pt idx="36">
                  <c:v>263700</c:v>
                </c:pt>
                <c:pt idx="37">
                  <c:v>264100</c:v>
                </c:pt>
                <c:pt idx="38">
                  <c:v>264300</c:v>
                </c:pt>
                <c:pt idx="39">
                  <c:v>264600</c:v>
                </c:pt>
              </c:numCache>
            </c:numRef>
          </c:xVal>
          <c:yVal>
            <c:numRef>
              <c:f>'Multi-Asset DB Machinery 3'!$W$15:$W$54</c:f>
              <c:numCache>
                <c:formatCode>General</c:formatCode>
                <c:ptCount val="4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248.92328192376516</c:v>
                </c:pt>
                <c:pt idx="6">
                  <c:v>264.32458825741992</c:v>
                </c:pt>
                <c:pt idx="7">
                  <c:v>268.36256527903134</c:v>
                </c:pt>
                <c:pt idx="8">
                  <c:v>281.45711210026701</c:v>
                </c:pt>
                <c:pt idx="9">
                  <c:v>336.73099025935693</c:v>
                </c:pt>
                <c:pt idx="10">
                  <c:v>414.90297708593585</c:v>
                </c:pt>
                <c:pt idx="11">
                  <c:v>418.63828007109845</c:v>
                </c:pt>
                <c:pt idx="12">
                  <c:v>488.25343464301864</c:v>
                </c:pt>
                <c:pt idx="13">
                  <c:v>507.26757854052386</c:v>
                </c:pt>
                <c:pt idx="14">
                  <c:v>614.09931554635568</c:v>
                </c:pt>
                <c:pt idx="15">
                  <c:v>726.91803226624086</c:v>
                </c:pt>
                <c:pt idx="16">
                  <c:v>729.18351106916839</c:v>
                </c:pt>
                <c:pt idx="17">
                  <c:v>737.22018545978267</c:v>
                </c:pt>
                <c:pt idx="18">
                  <c:v>758.09936552771569</c:v>
                </c:pt>
                <c:pt idx="19">
                  <c:v>761.63423235372284</c:v>
                </c:pt>
                <c:pt idx="20">
                  <c:v>794.86405644030538</c:v>
                </c:pt>
                <c:pt idx="21">
                  <c:v>859.59093185113193</c:v>
                </c:pt>
                <c:pt idx="22">
                  <c:v>897.8598695661293</c:v>
                </c:pt>
                <c:pt idx="23">
                  <c:v>914.94061137124629</c:v>
                </c:pt>
                <c:pt idx="24">
                  <c:v>928.51647981764029</c:v>
                </c:pt>
                <c:pt idx="25">
                  <c:v>929.08144869807018</c:v>
                </c:pt>
                <c:pt idx="26">
                  <c:v>937.97657998239686</c:v>
                </c:pt>
                <c:pt idx="27">
                  <c:v>958.72265016001711</c:v>
                </c:pt>
                <c:pt idx="28">
                  <c:v>961.9403119053527</c:v>
                </c:pt>
                <c:pt idx="29">
                  <c:v>988.74907608518185</c:v>
                </c:pt>
                <c:pt idx="30">
                  <c:v>1004.7879166908954</c:v>
                </c:pt>
                <c:pt idx="31">
                  <c:v>1004.9903838261413</c:v>
                </c:pt>
                <c:pt idx="32">
                  <c:v>1008.6533891815478</c:v>
                </c:pt>
                <c:pt idx="33">
                  <c:v>1014.9262110378655</c:v>
                </c:pt>
                <c:pt idx="34">
                  <c:v>1015.9062983432738</c:v>
                </c:pt>
                <c:pt idx="35">
                  <c:v>1021.5763343587306</c:v>
                </c:pt>
                <c:pt idx="36">
                  <c:v>1076.1802999206334</c:v>
                </c:pt>
                <c:pt idx="37">
                  <c:v>1353.198246001851</c:v>
                </c:pt>
                <c:pt idx="38">
                  <c:v>1555.2287613605215</c:v>
                </c:pt>
                <c:pt idx="39">
                  <c:v>1845.8546762011879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1F4-1640-8A8A-CD8D652C52ED}"/>
            </c:ext>
          </c:extLst>
        </c:ser>
        <c:ser>
          <c:idx val="8"/>
          <c:order val="1"/>
          <c:tx>
            <c:strRef>
              <c:f>'Multi-Asset DB Machinery 3'!$AC$34</c:f>
              <c:strCache>
                <c:ptCount val="1"/>
                <c:pt idx="0">
                  <c:v>Europe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8"/>
            <c:spPr>
              <a:solidFill>
                <a:srgbClr val="FFC000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'Multi-Asset DB Machinery 3'!$AE$34</c:f>
              <c:numCache>
                <c:formatCode>General</c:formatCode>
                <c:ptCount val="1"/>
                <c:pt idx="0">
                  <c:v>207150</c:v>
                </c:pt>
              </c:numCache>
            </c:numRef>
          </c:xVal>
          <c:yVal>
            <c:numRef>
              <c:f>'Multi-Asset DB Machinery 3'!$AD$34</c:f>
              <c:numCache>
                <c:formatCode>General</c:formatCode>
                <c:ptCount val="1"/>
                <c:pt idx="0">
                  <c:v>1004.7879166908954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1F4-1640-8A8A-CD8D652C52ED}"/>
            </c:ext>
          </c:extLst>
        </c:ser>
        <c:ser>
          <c:idx val="6"/>
          <c:order val="2"/>
          <c:tx>
            <c:strRef>
              <c:f>'Multi-Asset DB Machinery 3'!$AC$32</c:f>
              <c:strCache>
                <c:ptCount val="1"/>
                <c:pt idx="0">
                  <c:v>Japan</c:v>
                </c:pt>
              </c:strCache>
            </c:strRef>
          </c:tx>
          <c:spPr>
            <a:ln w="28575">
              <a:noFill/>
            </a:ln>
          </c:spPr>
          <c:marker>
            <c:symbol val="diamond"/>
            <c:size val="10"/>
            <c:spPr>
              <a:solidFill>
                <a:schemeClr val="accent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'Multi-Asset DB Machinery 3'!$AE$32</c:f>
              <c:numCache>
                <c:formatCode>General</c:formatCode>
                <c:ptCount val="1"/>
                <c:pt idx="0">
                  <c:v>259150</c:v>
                </c:pt>
              </c:numCache>
            </c:numRef>
          </c:xVal>
          <c:yVal>
            <c:numRef>
              <c:f>'Multi-Asset DB Machinery 3'!$AD$32</c:f>
              <c:numCache>
                <c:formatCode>General</c:formatCode>
                <c:ptCount val="1"/>
                <c:pt idx="0">
                  <c:v>1076.1802999206334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61F4-1640-8A8A-CD8D652C52ED}"/>
            </c:ext>
          </c:extLst>
        </c:ser>
        <c:ser>
          <c:idx val="10"/>
          <c:order val="3"/>
          <c:tx>
            <c:strRef>
              <c:f>'Multi-Asset DB Machinery 3'!$AC$25</c:f>
              <c:strCache>
                <c:ptCount val="1"/>
                <c:pt idx="0">
                  <c:v>South Korea</c:v>
                </c:pt>
              </c:strCache>
            </c:strRef>
          </c:tx>
          <c:spPr>
            <a:ln w="28575">
              <a:noFill/>
            </a:ln>
          </c:spPr>
          <c:marker>
            <c:symbol val="diamond"/>
            <c:size val="10"/>
            <c:spPr>
              <a:solidFill>
                <a:srgbClr val="00B050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'Multi-Asset DB Machinery 3'!$AE$25</c:f>
              <c:numCache>
                <c:formatCode>General</c:formatCode>
                <c:ptCount val="1"/>
                <c:pt idx="0">
                  <c:v>238400</c:v>
                </c:pt>
              </c:numCache>
            </c:numRef>
          </c:xVal>
          <c:yVal>
            <c:numRef>
              <c:f>'Multi-Asset DB Machinery 3'!$AD$25</c:f>
              <c:numCache>
                <c:formatCode>General</c:formatCode>
                <c:ptCount val="1"/>
                <c:pt idx="0">
                  <c:v>1014.9262110378655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61F4-1640-8A8A-CD8D652C52ED}"/>
            </c:ext>
          </c:extLst>
        </c:ser>
        <c:ser>
          <c:idx val="9"/>
          <c:order val="4"/>
          <c:tx>
            <c:strRef>
              <c:f>'Multi-Asset DB Machinery 3'!$AC$21</c:f>
              <c:strCache>
                <c:ptCount val="1"/>
                <c:pt idx="0">
                  <c:v>Taiwan</c:v>
                </c:pt>
              </c:strCache>
            </c:strRef>
          </c:tx>
          <c:spPr>
            <a:ln w="28575">
              <a:noFill/>
            </a:ln>
          </c:spPr>
          <c:marker>
            <c:symbol val="diamond"/>
            <c:size val="10"/>
            <c:spPr>
              <a:solidFill>
                <a:srgbClr val="FF0000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'Multi-Asset DB Machinery 3'!$AE$21</c:f>
              <c:numCache>
                <c:formatCode>General</c:formatCode>
                <c:ptCount val="1"/>
                <c:pt idx="0">
                  <c:v>223650</c:v>
                </c:pt>
              </c:numCache>
            </c:numRef>
          </c:xVal>
          <c:yVal>
            <c:numRef>
              <c:f>'Multi-Asset DB Machinery 3'!$AD$21</c:f>
              <c:numCache>
                <c:formatCode>General</c:formatCode>
                <c:ptCount val="1"/>
                <c:pt idx="0">
                  <c:v>1004.9903838261413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61F4-1640-8A8A-CD8D652C52ED}"/>
            </c:ext>
          </c:extLst>
        </c:ser>
        <c:ser>
          <c:idx val="5"/>
          <c:order val="5"/>
          <c:tx>
            <c:strRef>
              <c:f>'Multi-Asset DB Machinery 3'!$AC$31</c:f>
              <c:strCache>
                <c:ptCount val="1"/>
                <c:pt idx="0">
                  <c:v>MTO</c:v>
                </c:pt>
              </c:strCache>
            </c:strRef>
          </c:tx>
          <c:spPr>
            <a:ln w="28575">
              <a:noFill/>
            </a:ln>
          </c:spPr>
          <c:marker>
            <c:symbol val="diamond"/>
            <c:size val="10"/>
            <c:spPr>
              <a:solidFill>
                <a:srgbClr val="92D050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'Multi-Asset DB Machinery 3'!$AE$31</c:f>
              <c:numCache>
                <c:formatCode>General</c:formatCode>
                <c:ptCount val="1"/>
                <c:pt idx="0">
                  <c:v>249650</c:v>
                </c:pt>
              </c:numCache>
            </c:numRef>
          </c:xVal>
          <c:yVal>
            <c:numRef>
              <c:f>'Multi-Asset DB Machinery 3'!$AD$31</c:f>
              <c:numCache>
                <c:formatCode>General</c:formatCode>
                <c:ptCount val="1"/>
                <c:pt idx="0">
                  <c:v>1015.9062983432738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61F4-1640-8A8A-CD8D652C52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49591168"/>
        <c:axId val="749593728"/>
      </c:scatterChart>
      <c:valAx>
        <c:axId val="749591168"/>
        <c:scaling>
          <c:orientation val="minMax"/>
          <c:max val="200000"/>
          <c:min val="0"/>
        </c:scaling>
        <c:delete val="0"/>
        <c:axPos val="b"/>
        <c:numFmt formatCode="#,##0" sourceLinked="0"/>
        <c:majorTickMark val="out"/>
        <c:minorTickMark val="none"/>
        <c:tickLblPos val="low"/>
        <c:spPr>
          <a:noFill/>
          <a:ln>
            <a:solidFill>
              <a:srgbClr val="CBD1E2"/>
            </a:solidFill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c:spPr>
        <c:crossAx val="749593728"/>
        <c:crosses val="autoZero"/>
        <c:crossBetween val="midCat"/>
        <c:majorUnit val="25000"/>
      </c:valAx>
      <c:valAx>
        <c:axId val="749593728"/>
        <c:scaling>
          <c:orientation val="minMax"/>
          <c:max val="1100"/>
          <c:min val="0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rgbClr val="CBD1E2"/>
            </a:solidFill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c:spPr>
        <c:crossAx val="749591168"/>
        <c:crosses val="autoZero"/>
        <c:crossBetween val="midCat"/>
        <c:majorUnit val="200"/>
      </c:valAx>
      <c:spPr>
        <a:noFill/>
        <a:ln>
          <a:noFill/>
        </a:ln>
      </c:spPr>
    </c:plotArea>
    <c:plotVisOnly val="1"/>
    <c:dispBlanksAs val="gap"/>
    <c:showDLblsOverMax val="0"/>
  </c:chart>
  <c:spPr>
    <a:ln w="12700">
      <a:noFill/>
    </a:ln>
  </c:spPr>
  <c:txPr>
    <a:bodyPr/>
    <a:lstStyle/>
    <a:p>
      <a:pPr>
        <a:defRPr b="0" i="0">
          <a:solidFill>
            <a:srgbClr val="84B8DF"/>
          </a:solidFill>
          <a:latin typeface="Arial Narrow" panose="020B0604020202020204" pitchFamily="34" charset="0"/>
          <a:cs typeface="Arial Narrow" panose="020B0604020202020204" pitchFamily="34" charset="0"/>
        </a:defRPr>
      </a:pPr>
      <a:endParaRPr lang="ru-RU"/>
    </a:p>
  </c:txPr>
  <c:externalData r:id="rId2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2192796B-129E-EE43-92F4-B213B8E7F66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78C28764-598B-1904-9B19-3F853AA5BE23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11158DE-2545-6A45-B1FC-8F8AAD6A1291}" type="datetimeFigureOut">
              <a:rPr lang="ru-RU" smtClean="0"/>
              <a:t>20.11.2025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A88FA00B-DA76-200D-56E7-1CEA93F9E62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837DA10E-3119-7441-80FF-53666506397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9718E2-61A6-4240-A943-4A9BB47D4D4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12077236"/>
      </p:ext>
    </p:extLst>
  </p:cSld>
  <p:clrMap bg1="lt1" tx1="dk1" bg2="lt2" tx2="dk2" accent1="accent1" accent2="accent2" accent3="accent3" accent4="accent4" accent5="accent5" accent6="accent6" hlink="hlink" folHlink="folHlink"/>
  <p:extLst>
    <p:ext uri="{56416CCD-93CA-4268-BC5B-53C4BB910035}">
      <p15:sldGuideLst xmlns:p15="http://schemas.microsoft.com/office/powerpoint/2012/main">
        <p15:guide id="1" orient="horz" pos="2880" userDrawn="1">
          <p15:clr>
            <a:srgbClr val="F26B43"/>
          </p15:clr>
        </p15:guide>
        <p15:guide id="2" pos="2160" userDrawn="1">
          <p15:clr>
            <a:srgbClr val="F26B43"/>
          </p15:clr>
        </p15:guide>
      </p15:sldGuideLst>
    </p:ext>
  </p:extLst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69CAD31-9E6C-4455-9946-8F828A0492A3}" type="datetimeFigureOut">
              <a:rPr lang="ru-RU" smtClean="0"/>
              <a:pPr/>
              <a:t>20.11.2025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6D8DAE3-72A1-4114-B32F-AD53D0256C2B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340811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F52B39-F604-FC37-2AD2-756938F96B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C229239B-97EF-B0CF-C885-864C5F9EC70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38C9595B-0541-C51A-547A-CBECA590D38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118440A0-973F-DD47-FD14-D34B2ADBCE6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D8DAE3-72A1-4114-B32F-AD53D0256C2B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63784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6D8DAE3-72A1-4114-B32F-AD53D0256C2B}" type="slidenum">
              <a:rPr lang="ru-RU" smtClean="0"/>
              <a:pPr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2009000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6D8DAE3-72A1-4114-B32F-AD53D0256C2B}" type="slidenum">
              <a:rPr lang="ru-RU" smtClean="0"/>
              <a:pPr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628504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92B6C8-9284-5679-D3C8-8AF52B9288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>
            <a:extLst>
              <a:ext uri="{FF2B5EF4-FFF2-40B4-BE49-F238E27FC236}">
                <a16:creationId xmlns:a16="http://schemas.microsoft.com/office/drawing/2014/main" id="{1136EE92-6A34-D019-6858-44B1DA8C65C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>
            <a:extLst>
              <a:ext uri="{FF2B5EF4-FFF2-40B4-BE49-F238E27FC236}">
                <a16:creationId xmlns:a16="http://schemas.microsoft.com/office/drawing/2014/main" id="{79D7CF2B-B695-D0C4-5A35-42FBB9FF284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00DA2649-4405-2FAB-7FF7-58F67C0174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6D8DAE3-72A1-4114-B32F-AD53D0256C2B}" type="slidenum">
              <a:rPr lang="ru-RU" smtClean="0"/>
              <a:pPr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632086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6D8DAE3-72A1-4114-B32F-AD53D0256C2B}" type="slidenum">
              <a:rPr lang="ru-RU" smtClean="0"/>
              <a:pPr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6003691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6D8DAE3-72A1-4114-B32F-AD53D0256C2B}" type="slidenum">
              <a:rPr lang="ru-RU" smtClean="0"/>
              <a:pPr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419662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latin typeface="Arial Narrow" panose="020B0606020202030204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D8DAE3-72A1-4114-B32F-AD53D0256C2B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527813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6D8DAE3-72A1-4114-B32F-AD53D0256C2B}" type="slidenum">
              <a:rPr lang="ru-RU" smtClean="0"/>
              <a:pPr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134153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6D8DAE3-72A1-4114-B32F-AD53D0256C2B}" type="slidenum">
              <a:rPr lang="ru-RU" smtClean="0"/>
              <a:pPr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36536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C658101A-2427-0B5C-BB80-48C860C9DE18}"/>
              </a:ext>
            </a:extLst>
          </p:cNvPr>
          <p:cNvSpPr/>
          <p:nvPr userDrawn="1"/>
        </p:nvSpPr>
        <p:spPr>
          <a:xfrm>
            <a:off x="0" y="5228823"/>
            <a:ext cx="12192000" cy="1636153"/>
          </a:xfrm>
          <a:prstGeom prst="rect">
            <a:avLst/>
          </a:prstGeom>
          <a:solidFill>
            <a:schemeClr val="bg1"/>
          </a:solidFill>
          <a:ln w="480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42" name="Текст 41">
            <a:extLst>
              <a:ext uri="{FF2B5EF4-FFF2-40B4-BE49-F238E27FC236}">
                <a16:creationId xmlns:a16="http://schemas.microsoft.com/office/drawing/2014/main" id="{54259BDA-CD7D-A053-AB79-BA3D0139CB6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82373" y="2534119"/>
            <a:ext cx="4495800" cy="418610"/>
          </a:xfrm>
          <a:prstGeom prst="rect">
            <a:avLst/>
          </a:prstGeom>
        </p:spPr>
        <p:txBody>
          <a:bodyPr t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2800" b="1" i="0" kern="1200" dirty="0" smtClean="0">
                <a:solidFill>
                  <a:srgbClr val="84B8DF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2800" b="1" i="0" kern="1200" dirty="0" smtClean="0">
                <a:solidFill>
                  <a:srgbClr val="3ECBDA"/>
                </a:solidFill>
                <a:latin typeface="Arial Narrow" panose="020B0606020202030204" pitchFamily="34" charset="0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2800" b="1" i="0" kern="1200" dirty="0" smtClean="0">
                <a:solidFill>
                  <a:srgbClr val="3ECBDA"/>
                </a:solidFill>
                <a:latin typeface="Arial Narrow" panose="020B0606020202030204" pitchFamily="34" charset="0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2800" b="1" i="0" kern="1200" dirty="0" smtClean="0">
                <a:solidFill>
                  <a:srgbClr val="3ECBDA"/>
                </a:solidFill>
                <a:latin typeface="Arial Narrow" panose="020B0606020202030204" pitchFamily="34" charset="0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2800" b="1" i="0" kern="1200" dirty="0" smtClean="0">
                <a:solidFill>
                  <a:srgbClr val="3ECBDA"/>
                </a:solidFill>
                <a:latin typeface="Arial Narrow" panose="020B0606020202030204" pitchFamily="34" charset="0"/>
                <a:ea typeface="+mn-ea"/>
                <a:cs typeface="+mn-cs"/>
              </a:defRPr>
            </a:lvl5pPr>
          </a:lstStyle>
          <a:p>
            <a:r>
              <a:rPr lang="en-US" dirty="0">
                <a:solidFill>
                  <a:srgbClr val="84B8DF"/>
                </a:solidFill>
              </a:rPr>
              <a:t>IAS Engineering &amp; Consulting</a:t>
            </a:r>
          </a:p>
        </p:txBody>
      </p:sp>
      <p:sp>
        <p:nvSpPr>
          <p:cNvPr id="39" name="Заголовок 38">
            <a:extLst>
              <a:ext uri="{FF2B5EF4-FFF2-40B4-BE49-F238E27FC236}">
                <a16:creationId xmlns:a16="http://schemas.microsoft.com/office/drawing/2014/main" id="{E040EC49-637A-9A59-631D-74A2C5DCDA0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373" y="3143502"/>
            <a:ext cx="10136338" cy="1664717"/>
          </a:xfrm>
          <a:prstGeom prst="rect">
            <a:avLst/>
          </a:prstGeom>
        </p:spPr>
        <p:txBody>
          <a:bodyPr/>
          <a:lstStyle>
            <a:lvl1pPr marL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4000" b="1" i="0" kern="1200" dirty="0" smtClean="0">
                <a:solidFill>
                  <a:srgbClr val="EDEFF7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46" name="Текст 45">
            <a:extLst>
              <a:ext uri="{FF2B5EF4-FFF2-40B4-BE49-F238E27FC236}">
                <a16:creationId xmlns:a16="http://schemas.microsoft.com/office/drawing/2014/main" id="{3FB35748-0E45-451F-89BE-A68BD2D6598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82372" y="5611265"/>
            <a:ext cx="6753807" cy="299635"/>
          </a:xfrm>
          <a:prstGeom prst="rect">
            <a:avLst/>
          </a:prstGeom>
        </p:spPr>
        <p:txBody>
          <a:bodyPr t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2400" b="1" i="0" kern="1200" dirty="0" smtClean="0">
                <a:solidFill>
                  <a:srgbClr val="2D5291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Докладчик</a:t>
            </a:r>
          </a:p>
        </p:txBody>
      </p:sp>
      <p:sp>
        <p:nvSpPr>
          <p:cNvPr id="48" name="Текст 47">
            <a:extLst>
              <a:ext uri="{FF2B5EF4-FFF2-40B4-BE49-F238E27FC236}">
                <a16:creationId xmlns:a16="http://schemas.microsoft.com/office/drawing/2014/main" id="{045FB26C-C3E7-6933-1224-2A209A591FB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3947" y="5997575"/>
            <a:ext cx="6742232" cy="299635"/>
          </a:xfrm>
          <a:prstGeom prst="rect">
            <a:avLst/>
          </a:prstGeom>
        </p:spPr>
        <p:txBody>
          <a:bodyPr wrap="none" tIns="0" bIns="0"/>
          <a:lstStyle>
            <a:lvl1pPr marL="0" indent="0">
              <a:buNone/>
              <a:defRPr lang="ru-RU" sz="2000" b="0" i="0" kern="1200" dirty="0" smtClean="0">
                <a:solidFill>
                  <a:srgbClr val="2D5291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ru-RU" dirty="0"/>
              <a:t>Должность </a:t>
            </a:r>
          </a:p>
        </p:txBody>
      </p:sp>
      <p:sp>
        <p:nvSpPr>
          <p:cNvPr id="50" name="Текст 49">
            <a:extLst>
              <a:ext uri="{FF2B5EF4-FFF2-40B4-BE49-F238E27FC236}">
                <a16:creationId xmlns:a16="http://schemas.microsoft.com/office/drawing/2014/main" id="{1F7B0B4E-D063-0125-C144-0C5EA8E0D6A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3947" y="368300"/>
            <a:ext cx="4605338" cy="252413"/>
          </a:xfrm>
          <a:prstGeom prst="rect">
            <a:avLst/>
          </a:prstGeom>
        </p:spPr>
        <p:txBody>
          <a:bodyPr tIns="0" bIns="0"/>
          <a:lstStyle>
            <a:lvl1pPr marL="0" indent="0">
              <a:buNone/>
              <a:defRPr lang="ru-RU" sz="1800" b="1" i="0" kern="1200" dirty="0" smtClean="0">
                <a:solidFill>
                  <a:srgbClr val="EDEFF7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ru-RU" dirty="0"/>
              <a:t>НАЗВАНИЕ МЕРОПРИЯТИЯ</a:t>
            </a:r>
          </a:p>
        </p:txBody>
      </p:sp>
    </p:spTree>
    <p:extLst>
      <p:ext uri="{BB962C8B-B14F-4D97-AF65-F5344CB8AC3E}">
        <p14:creationId xmlns:p14="http://schemas.microsoft.com/office/powerpoint/2010/main" val="124427212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Содержательный слайд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10818563" y="6268214"/>
            <a:ext cx="1099129" cy="365125"/>
          </a:xfrm>
        </p:spPr>
        <p:txBody>
          <a:bodyPr/>
          <a:lstStyle/>
          <a:p>
            <a:fld id="{A3877CCC-1CCE-49D4-9479-959FB4FC586C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7" name="Заголовок 33">
            <a:extLst>
              <a:ext uri="{FF2B5EF4-FFF2-40B4-BE49-F238E27FC236}">
                <a16:creationId xmlns:a16="http://schemas.microsoft.com/office/drawing/2014/main" id="{C4F1A076-26A8-D854-15D8-C6A1970B08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0847" y="335248"/>
            <a:ext cx="9900407" cy="680751"/>
          </a:xfrm>
          <a:prstGeom prst="rect">
            <a:avLst/>
          </a:prstGeom>
        </p:spPr>
        <p:txBody>
          <a:bodyPr vert="horz" lIns="91440" tIns="0" rIns="91440" bIns="0" rtlCol="0" anchor="t">
            <a:normAutofit/>
          </a:bodyPr>
          <a:lstStyle/>
          <a:p>
            <a:r>
              <a:rPr lang="ru-RU" dirty="0"/>
              <a:t>НАЗВАНИЕ СЛАЙДА ( ДО 2 СТРОК)</a:t>
            </a:r>
          </a:p>
        </p:txBody>
      </p:sp>
      <p:grpSp>
        <p:nvGrpSpPr>
          <p:cNvPr id="29" name="Group 4">
            <a:extLst>
              <a:ext uri="{FF2B5EF4-FFF2-40B4-BE49-F238E27FC236}">
                <a16:creationId xmlns:a16="http://schemas.microsoft.com/office/drawing/2014/main" id="{F80E6CFF-597D-1226-D8AE-A4841AA6D5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rgbClr val="2D5291"/>
          </a:solidFill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228AC2A-7C15-CA2C-7EFB-C9A5DC7A2F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1" name="Rectangle 6">
              <a:extLst>
                <a:ext uri="{FF2B5EF4-FFF2-40B4-BE49-F238E27FC236}">
                  <a16:creationId xmlns:a16="http://schemas.microsoft.com/office/drawing/2014/main" id="{3D1E6BA9-B791-4753-2BB4-2EFB16225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94F87D5C-4079-3AFA-C988-F3866801B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3" name="Freeform 8">
              <a:extLst>
                <a:ext uri="{FF2B5EF4-FFF2-40B4-BE49-F238E27FC236}">
                  <a16:creationId xmlns:a16="http://schemas.microsoft.com/office/drawing/2014/main" id="{6AA04467-254B-9916-542D-06117FEF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4" name="Freeform 9">
              <a:extLst>
                <a:ext uri="{FF2B5EF4-FFF2-40B4-BE49-F238E27FC236}">
                  <a16:creationId xmlns:a16="http://schemas.microsoft.com/office/drawing/2014/main" id="{3C01F606-F5EC-BE14-6093-AF3E7A004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5" name="Rectangle 10">
              <a:extLst>
                <a:ext uri="{FF2B5EF4-FFF2-40B4-BE49-F238E27FC236}">
                  <a16:creationId xmlns:a16="http://schemas.microsoft.com/office/drawing/2014/main" id="{127AAEF7-EA05-EF48-085C-8102F9223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6" name="Freeform 11">
              <a:extLst>
                <a:ext uri="{FF2B5EF4-FFF2-40B4-BE49-F238E27FC236}">
                  <a16:creationId xmlns:a16="http://schemas.microsoft.com/office/drawing/2014/main" id="{42AF687A-9717-AE73-A673-3C21E5B6D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7" name="Freeform 12">
              <a:extLst>
                <a:ext uri="{FF2B5EF4-FFF2-40B4-BE49-F238E27FC236}">
                  <a16:creationId xmlns:a16="http://schemas.microsoft.com/office/drawing/2014/main" id="{CB5A5DCD-262F-D147-C891-1FDABC323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8" name="Freeform 13">
              <a:extLst>
                <a:ext uri="{FF2B5EF4-FFF2-40B4-BE49-F238E27FC236}">
                  <a16:creationId xmlns:a16="http://schemas.microsoft.com/office/drawing/2014/main" id="{5C1F3B0D-75AC-8F1B-CE44-3E44BE3D0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" name="Freeform 14">
              <a:extLst>
                <a:ext uri="{FF2B5EF4-FFF2-40B4-BE49-F238E27FC236}">
                  <a16:creationId xmlns:a16="http://schemas.microsoft.com/office/drawing/2014/main" id="{70AC86CC-8261-4915-6265-5BBC63FCB5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" name="Rectangle 15">
              <a:extLst>
                <a:ext uri="{FF2B5EF4-FFF2-40B4-BE49-F238E27FC236}">
                  <a16:creationId xmlns:a16="http://schemas.microsoft.com/office/drawing/2014/main" id="{6A98E642-189B-4F0C-F816-8A7CB3C72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" name="Freeform 16">
              <a:extLst>
                <a:ext uri="{FF2B5EF4-FFF2-40B4-BE49-F238E27FC236}">
                  <a16:creationId xmlns:a16="http://schemas.microsoft.com/office/drawing/2014/main" id="{5987FE48-7993-5174-8B49-322D644AA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2" name="Freeform 17">
              <a:extLst>
                <a:ext uri="{FF2B5EF4-FFF2-40B4-BE49-F238E27FC236}">
                  <a16:creationId xmlns:a16="http://schemas.microsoft.com/office/drawing/2014/main" id="{9BA5D072-DFFF-F3C0-9B00-47C5D8D6A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3" name="Freeform 18">
              <a:extLst>
                <a:ext uri="{FF2B5EF4-FFF2-40B4-BE49-F238E27FC236}">
                  <a16:creationId xmlns:a16="http://schemas.microsoft.com/office/drawing/2014/main" id="{BF91D9CC-5D85-C61D-BEF9-C0D0791CD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4" name="Freeform 19">
              <a:extLst>
                <a:ext uri="{FF2B5EF4-FFF2-40B4-BE49-F238E27FC236}">
                  <a16:creationId xmlns:a16="http://schemas.microsoft.com/office/drawing/2014/main" id="{57485473-BEE8-5DE2-A768-51F321ADD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5" name="Freeform 20">
              <a:extLst>
                <a:ext uri="{FF2B5EF4-FFF2-40B4-BE49-F238E27FC236}">
                  <a16:creationId xmlns:a16="http://schemas.microsoft.com/office/drawing/2014/main" id="{02D3A8BD-40A3-0E04-8FF1-4ABA48E9C8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6" name="Freeform 21">
              <a:extLst>
                <a:ext uri="{FF2B5EF4-FFF2-40B4-BE49-F238E27FC236}">
                  <a16:creationId xmlns:a16="http://schemas.microsoft.com/office/drawing/2014/main" id="{59880375-F108-D5FD-D681-AB78AD36A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7" name="Freeform 22">
              <a:extLst>
                <a:ext uri="{FF2B5EF4-FFF2-40B4-BE49-F238E27FC236}">
                  <a16:creationId xmlns:a16="http://schemas.microsoft.com/office/drawing/2014/main" id="{089C5171-0C13-FE12-E1D5-DB001D15D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8" name="Freeform 23">
              <a:extLst>
                <a:ext uri="{FF2B5EF4-FFF2-40B4-BE49-F238E27FC236}">
                  <a16:creationId xmlns:a16="http://schemas.microsoft.com/office/drawing/2014/main" id="{0F3F187A-8A63-A53B-2069-91260DEC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9" name="Freeform 24">
              <a:extLst>
                <a:ext uri="{FF2B5EF4-FFF2-40B4-BE49-F238E27FC236}">
                  <a16:creationId xmlns:a16="http://schemas.microsoft.com/office/drawing/2014/main" id="{505A808E-A5DE-CE1A-6AAF-5ACC0097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0" name="Freeform 25">
              <a:extLst>
                <a:ext uri="{FF2B5EF4-FFF2-40B4-BE49-F238E27FC236}">
                  <a16:creationId xmlns:a16="http://schemas.microsoft.com/office/drawing/2014/main" id="{2628F97E-FCBF-4725-2557-7A068DDAD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1" name="Rectangle 26">
              <a:extLst>
                <a:ext uri="{FF2B5EF4-FFF2-40B4-BE49-F238E27FC236}">
                  <a16:creationId xmlns:a16="http://schemas.microsoft.com/office/drawing/2014/main" id="{FB1AD6D3-A6F8-6C5A-6BC2-04583A770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2" name="Freeform 27">
              <a:extLst>
                <a:ext uri="{FF2B5EF4-FFF2-40B4-BE49-F238E27FC236}">
                  <a16:creationId xmlns:a16="http://schemas.microsoft.com/office/drawing/2014/main" id="{4347A057-3BE3-F64D-CEA6-8E4E3525C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3" name="Freeform 28">
              <a:extLst>
                <a:ext uri="{FF2B5EF4-FFF2-40B4-BE49-F238E27FC236}">
                  <a16:creationId xmlns:a16="http://schemas.microsoft.com/office/drawing/2014/main" id="{85CF0836-3AED-EAE3-F08E-495693E4E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  <p:sp>
        <p:nvSpPr>
          <p:cNvPr id="3" name="Текст 2">
            <a:extLst>
              <a:ext uri="{FF2B5EF4-FFF2-40B4-BE49-F238E27FC236}">
                <a16:creationId xmlns:a16="http://schemas.microsoft.com/office/drawing/2014/main" id="{2F50EBB3-A580-C686-AF23-FFB617139A8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71475" y="1196975"/>
            <a:ext cx="5041353" cy="680751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1400"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  <a:lvl2pPr marL="457200" indent="0">
              <a:buNone/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2pPr>
            <a:lvl3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3pPr>
            <a:lvl4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4pPr>
            <a:lvl5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2194523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нтакт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Текст 45">
            <a:extLst>
              <a:ext uri="{FF2B5EF4-FFF2-40B4-BE49-F238E27FC236}">
                <a16:creationId xmlns:a16="http://schemas.microsoft.com/office/drawing/2014/main" id="{3FB35748-0E45-451F-89BE-A68BD2D6598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82373" y="4547242"/>
            <a:ext cx="6023542" cy="299635"/>
          </a:xfrm>
          <a:prstGeom prst="rect">
            <a:avLst/>
          </a:prstGeom>
        </p:spPr>
        <p:txBody>
          <a:bodyPr t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2400" b="1" i="0" kern="1200" dirty="0" smtClean="0">
                <a:solidFill>
                  <a:srgbClr val="EDEFF7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</a:lstStyle>
          <a:p>
            <a:pPr lvl="0"/>
            <a:r>
              <a:rPr lang="ru-RU" dirty="0"/>
              <a:t>Докладчик</a:t>
            </a:r>
          </a:p>
        </p:txBody>
      </p:sp>
      <p:sp>
        <p:nvSpPr>
          <p:cNvPr id="48" name="Текст 47">
            <a:extLst>
              <a:ext uri="{FF2B5EF4-FFF2-40B4-BE49-F238E27FC236}">
                <a16:creationId xmlns:a16="http://schemas.microsoft.com/office/drawing/2014/main" id="{045FB26C-C3E7-6933-1224-2A209A591FB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3947" y="4924659"/>
            <a:ext cx="6013219" cy="299635"/>
          </a:xfrm>
          <a:prstGeom prst="rect">
            <a:avLst/>
          </a:prstGeom>
        </p:spPr>
        <p:txBody>
          <a:bodyPr wrap="none" tIns="0" bIns="0"/>
          <a:lstStyle>
            <a:lvl1pPr marL="0" indent="0">
              <a:buNone/>
              <a:defRPr lang="ru-RU" sz="2000" b="0" i="0" kern="1200" dirty="0" smtClean="0">
                <a:solidFill>
                  <a:srgbClr val="EDEFF7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ru-RU" dirty="0"/>
              <a:t>Должность </a:t>
            </a:r>
          </a:p>
        </p:txBody>
      </p:sp>
      <p:sp>
        <p:nvSpPr>
          <p:cNvPr id="50" name="Текст 49">
            <a:extLst>
              <a:ext uri="{FF2B5EF4-FFF2-40B4-BE49-F238E27FC236}">
                <a16:creationId xmlns:a16="http://schemas.microsoft.com/office/drawing/2014/main" id="{1F7B0B4E-D063-0125-C144-0C5EA8E0D6A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3947" y="368300"/>
            <a:ext cx="4605338" cy="252413"/>
          </a:xfrm>
          <a:prstGeom prst="rect">
            <a:avLst/>
          </a:prstGeom>
        </p:spPr>
        <p:txBody>
          <a:bodyPr tIns="0" bIns="0"/>
          <a:lstStyle>
            <a:lvl1pPr marL="0" indent="0">
              <a:buNone/>
              <a:defRPr lang="ru-RU" sz="1800" b="1" i="0" kern="1200" dirty="0" smtClean="0">
                <a:solidFill>
                  <a:srgbClr val="EDEFF7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ru-RU" dirty="0"/>
              <a:t>НАЗВАНИЕ МЕРОПРИЯТИЯ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C948BF8-B600-C4E7-7C92-F10B6A7B8D0E}"/>
              </a:ext>
            </a:extLst>
          </p:cNvPr>
          <p:cNvSpPr txBox="1"/>
          <p:nvPr userDrawn="1"/>
        </p:nvSpPr>
        <p:spPr>
          <a:xfrm>
            <a:off x="770798" y="3313771"/>
            <a:ext cx="53136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000" b="1" dirty="0">
                <a:solidFill>
                  <a:srgbClr val="EDEFF7"/>
                </a:solidFill>
                <a:latin typeface="Arial Narrow" panose="020B0606020202030204" pitchFamily="34" charset="0"/>
              </a:rPr>
              <a:t>КОНТАКТЫ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6D1B499-C55F-00A5-BA01-FA77AAD4C324}"/>
              </a:ext>
            </a:extLst>
          </p:cNvPr>
          <p:cNvSpPr txBox="1"/>
          <p:nvPr userDrawn="1"/>
        </p:nvSpPr>
        <p:spPr>
          <a:xfrm>
            <a:off x="782373" y="2737099"/>
            <a:ext cx="53136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84B8DF"/>
                </a:solidFill>
                <a:latin typeface="Arial Narrow" panose="020B0606020202030204" pitchFamily="34" charset="0"/>
              </a:rPr>
              <a:t>IAS Engineering &amp; Consulting</a:t>
            </a:r>
            <a:endParaRPr lang="ru-RU" sz="2400" b="1" dirty="0">
              <a:solidFill>
                <a:srgbClr val="84B8DF"/>
              </a:solidFill>
              <a:latin typeface="Arial Narrow" panose="020B0606020202030204" pitchFamily="34" charset="0"/>
            </a:endParaRPr>
          </a:p>
        </p:txBody>
      </p:sp>
      <p:sp>
        <p:nvSpPr>
          <p:cNvPr id="5" name="Скругленный прямоугольник 4">
            <a:extLst>
              <a:ext uri="{FF2B5EF4-FFF2-40B4-BE49-F238E27FC236}">
                <a16:creationId xmlns:a16="http://schemas.microsoft.com/office/drawing/2014/main" id="{82395BE8-51B7-E2EF-F720-DDFC59B0B393}"/>
              </a:ext>
            </a:extLst>
          </p:cNvPr>
          <p:cNvSpPr/>
          <p:nvPr userDrawn="1"/>
        </p:nvSpPr>
        <p:spPr>
          <a:xfrm>
            <a:off x="874713" y="4173133"/>
            <a:ext cx="2340000" cy="45719"/>
          </a:xfrm>
          <a:prstGeom prst="roundRect">
            <a:avLst>
              <a:gd name="adj" fmla="val 50000"/>
            </a:avLst>
          </a:prstGeom>
          <a:solidFill>
            <a:srgbClr val="84B8DF"/>
          </a:solidFill>
          <a:ln w="6350">
            <a:noFill/>
          </a:ln>
          <a:effectLst>
            <a:glow>
              <a:schemeClr val="accent1">
                <a:alpha val="40000"/>
              </a:schemeClr>
            </a:glow>
            <a:outerShdw blurRad="1651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600" b="1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9" name="Текст 47">
            <a:extLst>
              <a:ext uri="{FF2B5EF4-FFF2-40B4-BE49-F238E27FC236}">
                <a16:creationId xmlns:a16="http://schemas.microsoft.com/office/drawing/2014/main" id="{39EC90B0-F30F-20A0-F717-ABB628B3BDE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93947" y="5505888"/>
            <a:ext cx="6013219" cy="299635"/>
          </a:xfrm>
          <a:prstGeom prst="rect">
            <a:avLst/>
          </a:prstGeom>
        </p:spPr>
        <p:txBody>
          <a:bodyPr wrap="none" tIns="0" bIns="0"/>
          <a:lstStyle>
            <a:lvl1pPr marL="0" indent="0">
              <a:buNone/>
              <a:defRPr lang="ru-RU" sz="2000" b="0" i="0" kern="1200" dirty="0" smtClean="0">
                <a:solidFill>
                  <a:srgbClr val="84B8DF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dirty="0"/>
              <a:t>Email</a:t>
            </a:r>
            <a:r>
              <a:rPr lang="ru-RU" dirty="0"/>
              <a:t>: </a:t>
            </a:r>
          </a:p>
        </p:txBody>
      </p:sp>
      <p:sp>
        <p:nvSpPr>
          <p:cNvPr id="10" name="Текст 47">
            <a:extLst>
              <a:ext uri="{FF2B5EF4-FFF2-40B4-BE49-F238E27FC236}">
                <a16:creationId xmlns:a16="http://schemas.microsoft.com/office/drawing/2014/main" id="{2438D431-73DB-2246-42A5-B061EC02B25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93947" y="5895627"/>
            <a:ext cx="6013219" cy="299635"/>
          </a:xfrm>
          <a:prstGeom prst="rect">
            <a:avLst/>
          </a:prstGeom>
        </p:spPr>
        <p:txBody>
          <a:bodyPr wrap="none" tIns="0" bIns="0"/>
          <a:lstStyle>
            <a:lvl1pPr marL="0" indent="0">
              <a:buNone/>
              <a:defRPr lang="ru-RU" sz="2000" b="0" i="0" kern="1200" dirty="0" smtClean="0">
                <a:solidFill>
                  <a:srgbClr val="84B8DF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ru-RU" sz="2000" dirty="0">
                <a:solidFill>
                  <a:srgbClr val="84B8DF"/>
                </a:solidFill>
                <a:latin typeface="Arial Narrow" panose="020B0606020202030204" pitchFamily="34" charset="0"/>
              </a:rPr>
              <a:t>М: +7 / 000 000 00 00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8465449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одержательный слайд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10818563" y="6268214"/>
            <a:ext cx="1099129" cy="365125"/>
          </a:xfrm>
        </p:spPr>
        <p:txBody>
          <a:bodyPr/>
          <a:lstStyle/>
          <a:p>
            <a:fld id="{A3877CCC-1CCE-49D4-9479-959FB4FC586C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7" name="Заголовок 33">
            <a:extLst>
              <a:ext uri="{FF2B5EF4-FFF2-40B4-BE49-F238E27FC236}">
                <a16:creationId xmlns:a16="http://schemas.microsoft.com/office/drawing/2014/main" id="{C4F1A076-26A8-D854-15D8-C6A1970B08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0847" y="335248"/>
            <a:ext cx="9900407" cy="680751"/>
          </a:xfrm>
          <a:prstGeom prst="rect">
            <a:avLst/>
          </a:prstGeom>
        </p:spPr>
        <p:txBody>
          <a:bodyPr vert="horz" lIns="91440" tIns="0" rIns="91440" bIns="0" rtlCol="0" anchor="t">
            <a:normAutofit/>
          </a:bodyPr>
          <a:lstStyle/>
          <a:p>
            <a:r>
              <a:rPr lang="ru-RU" dirty="0"/>
              <a:t>НАЗВАНИЕ СЛАЙДА ( ДО 2 СТРОК)</a:t>
            </a:r>
          </a:p>
        </p:txBody>
      </p:sp>
      <p:grpSp>
        <p:nvGrpSpPr>
          <p:cNvPr id="29" name="Group 4">
            <a:extLst>
              <a:ext uri="{FF2B5EF4-FFF2-40B4-BE49-F238E27FC236}">
                <a16:creationId xmlns:a16="http://schemas.microsoft.com/office/drawing/2014/main" id="{F80E6CFF-597D-1226-D8AE-A4841AA6D5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rgbClr val="2D5291"/>
          </a:solidFill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228AC2A-7C15-CA2C-7EFB-C9A5DC7A2F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1" name="Rectangle 6">
              <a:extLst>
                <a:ext uri="{FF2B5EF4-FFF2-40B4-BE49-F238E27FC236}">
                  <a16:creationId xmlns:a16="http://schemas.microsoft.com/office/drawing/2014/main" id="{3D1E6BA9-B791-4753-2BB4-2EFB16225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94F87D5C-4079-3AFA-C988-F3866801B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3" name="Freeform 8">
              <a:extLst>
                <a:ext uri="{FF2B5EF4-FFF2-40B4-BE49-F238E27FC236}">
                  <a16:creationId xmlns:a16="http://schemas.microsoft.com/office/drawing/2014/main" id="{6AA04467-254B-9916-542D-06117FEF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4" name="Freeform 9">
              <a:extLst>
                <a:ext uri="{FF2B5EF4-FFF2-40B4-BE49-F238E27FC236}">
                  <a16:creationId xmlns:a16="http://schemas.microsoft.com/office/drawing/2014/main" id="{3C01F606-F5EC-BE14-6093-AF3E7A004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5" name="Rectangle 10">
              <a:extLst>
                <a:ext uri="{FF2B5EF4-FFF2-40B4-BE49-F238E27FC236}">
                  <a16:creationId xmlns:a16="http://schemas.microsoft.com/office/drawing/2014/main" id="{127AAEF7-EA05-EF48-085C-8102F9223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6" name="Freeform 11">
              <a:extLst>
                <a:ext uri="{FF2B5EF4-FFF2-40B4-BE49-F238E27FC236}">
                  <a16:creationId xmlns:a16="http://schemas.microsoft.com/office/drawing/2014/main" id="{42AF687A-9717-AE73-A673-3C21E5B6D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7" name="Freeform 12">
              <a:extLst>
                <a:ext uri="{FF2B5EF4-FFF2-40B4-BE49-F238E27FC236}">
                  <a16:creationId xmlns:a16="http://schemas.microsoft.com/office/drawing/2014/main" id="{CB5A5DCD-262F-D147-C891-1FDABC323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8" name="Freeform 13">
              <a:extLst>
                <a:ext uri="{FF2B5EF4-FFF2-40B4-BE49-F238E27FC236}">
                  <a16:creationId xmlns:a16="http://schemas.microsoft.com/office/drawing/2014/main" id="{5C1F3B0D-75AC-8F1B-CE44-3E44BE3D0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" name="Freeform 14">
              <a:extLst>
                <a:ext uri="{FF2B5EF4-FFF2-40B4-BE49-F238E27FC236}">
                  <a16:creationId xmlns:a16="http://schemas.microsoft.com/office/drawing/2014/main" id="{70AC86CC-8261-4915-6265-5BBC63FCB5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" name="Rectangle 15">
              <a:extLst>
                <a:ext uri="{FF2B5EF4-FFF2-40B4-BE49-F238E27FC236}">
                  <a16:creationId xmlns:a16="http://schemas.microsoft.com/office/drawing/2014/main" id="{6A98E642-189B-4F0C-F816-8A7CB3C72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" name="Freeform 16">
              <a:extLst>
                <a:ext uri="{FF2B5EF4-FFF2-40B4-BE49-F238E27FC236}">
                  <a16:creationId xmlns:a16="http://schemas.microsoft.com/office/drawing/2014/main" id="{5987FE48-7993-5174-8B49-322D644AA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2" name="Freeform 17">
              <a:extLst>
                <a:ext uri="{FF2B5EF4-FFF2-40B4-BE49-F238E27FC236}">
                  <a16:creationId xmlns:a16="http://schemas.microsoft.com/office/drawing/2014/main" id="{9BA5D072-DFFF-F3C0-9B00-47C5D8D6A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3" name="Freeform 18">
              <a:extLst>
                <a:ext uri="{FF2B5EF4-FFF2-40B4-BE49-F238E27FC236}">
                  <a16:creationId xmlns:a16="http://schemas.microsoft.com/office/drawing/2014/main" id="{BF91D9CC-5D85-C61D-BEF9-C0D0791CD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4" name="Freeform 19">
              <a:extLst>
                <a:ext uri="{FF2B5EF4-FFF2-40B4-BE49-F238E27FC236}">
                  <a16:creationId xmlns:a16="http://schemas.microsoft.com/office/drawing/2014/main" id="{57485473-BEE8-5DE2-A768-51F321ADD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5" name="Freeform 20">
              <a:extLst>
                <a:ext uri="{FF2B5EF4-FFF2-40B4-BE49-F238E27FC236}">
                  <a16:creationId xmlns:a16="http://schemas.microsoft.com/office/drawing/2014/main" id="{02D3A8BD-40A3-0E04-8FF1-4ABA48E9C8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6" name="Freeform 21">
              <a:extLst>
                <a:ext uri="{FF2B5EF4-FFF2-40B4-BE49-F238E27FC236}">
                  <a16:creationId xmlns:a16="http://schemas.microsoft.com/office/drawing/2014/main" id="{59880375-F108-D5FD-D681-AB78AD36A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7" name="Freeform 22">
              <a:extLst>
                <a:ext uri="{FF2B5EF4-FFF2-40B4-BE49-F238E27FC236}">
                  <a16:creationId xmlns:a16="http://schemas.microsoft.com/office/drawing/2014/main" id="{089C5171-0C13-FE12-E1D5-DB001D15D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8" name="Freeform 23">
              <a:extLst>
                <a:ext uri="{FF2B5EF4-FFF2-40B4-BE49-F238E27FC236}">
                  <a16:creationId xmlns:a16="http://schemas.microsoft.com/office/drawing/2014/main" id="{0F3F187A-8A63-A53B-2069-91260DEC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9" name="Freeform 24">
              <a:extLst>
                <a:ext uri="{FF2B5EF4-FFF2-40B4-BE49-F238E27FC236}">
                  <a16:creationId xmlns:a16="http://schemas.microsoft.com/office/drawing/2014/main" id="{505A808E-A5DE-CE1A-6AAF-5ACC0097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0" name="Freeform 25">
              <a:extLst>
                <a:ext uri="{FF2B5EF4-FFF2-40B4-BE49-F238E27FC236}">
                  <a16:creationId xmlns:a16="http://schemas.microsoft.com/office/drawing/2014/main" id="{2628F97E-FCBF-4725-2557-7A068DDAD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1" name="Rectangle 26">
              <a:extLst>
                <a:ext uri="{FF2B5EF4-FFF2-40B4-BE49-F238E27FC236}">
                  <a16:creationId xmlns:a16="http://schemas.microsoft.com/office/drawing/2014/main" id="{FB1AD6D3-A6F8-6C5A-6BC2-04583A770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2" name="Freeform 27">
              <a:extLst>
                <a:ext uri="{FF2B5EF4-FFF2-40B4-BE49-F238E27FC236}">
                  <a16:creationId xmlns:a16="http://schemas.microsoft.com/office/drawing/2014/main" id="{4347A057-3BE3-F64D-CEA6-8E4E3525C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3" name="Freeform 28">
              <a:extLst>
                <a:ext uri="{FF2B5EF4-FFF2-40B4-BE49-F238E27FC236}">
                  <a16:creationId xmlns:a16="http://schemas.microsoft.com/office/drawing/2014/main" id="{85CF0836-3AED-EAE3-F08E-495693E4E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  <p:sp>
        <p:nvSpPr>
          <p:cNvPr id="3" name="Текст 2">
            <a:extLst>
              <a:ext uri="{FF2B5EF4-FFF2-40B4-BE49-F238E27FC236}">
                <a16:creationId xmlns:a16="http://schemas.microsoft.com/office/drawing/2014/main" id="{2F50EBB3-A580-C686-AF23-FFB617139A8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71475" y="1196975"/>
            <a:ext cx="5041353" cy="680751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1400"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  <a:lvl2pPr marL="457200" indent="0">
              <a:buNone/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2pPr>
            <a:lvl3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3pPr>
            <a:lvl4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4pPr>
            <a:lvl5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400927901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одержательный слайд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08A611E1-BC99-A985-5D76-4E416FC55AB5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F8F9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10818563" y="6268214"/>
            <a:ext cx="1099129" cy="365125"/>
          </a:xfrm>
        </p:spPr>
        <p:txBody>
          <a:bodyPr/>
          <a:lstStyle/>
          <a:p>
            <a:fld id="{A3877CCC-1CCE-49D4-9479-959FB4FC586C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7" name="Заголовок 33">
            <a:extLst>
              <a:ext uri="{FF2B5EF4-FFF2-40B4-BE49-F238E27FC236}">
                <a16:creationId xmlns:a16="http://schemas.microsoft.com/office/drawing/2014/main" id="{C4F1A076-26A8-D854-15D8-C6A1970B08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0847" y="335248"/>
            <a:ext cx="9900407" cy="680751"/>
          </a:xfrm>
          <a:prstGeom prst="rect">
            <a:avLst/>
          </a:prstGeom>
        </p:spPr>
        <p:txBody>
          <a:bodyPr vert="horz" lIns="91440" tIns="0" rIns="91440" bIns="0" rtlCol="0" anchor="t">
            <a:normAutofit/>
          </a:bodyPr>
          <a:lstStyle/>
          <a:p>
            <a:r>
              <a:rPr lang="ru-RU" dirty="0"/>
              <a:t>НАЗВАНИЕ СЛАЙДА ( ДО 2 СТРОК)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5C2BCC47-DA87-7975-0783-B40E25DD093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rgbClr val="2D5291"/>
          </a:solidFill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56492F7A-9D7A-6012-8C92-BA99D962E9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id="{36288AF8-60D0-D21A-BB34-3075A5569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79150FD-2BCE-3616-72DD-2F01DDB86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CF699A1-8596-798B-01EF-46220C2AA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040E3E7-0154-5516-5679-0AD37261C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2FC7BC6-6F47-A4AF-2014-BBF8A5BCF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424F8C2-489F-E86F-D359-537D326F4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86ECDAB6-1D1E-17A2-B19C-08BC24F2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D8C887F-8B83-AA62-88FE-891F15BE3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8BF42D8-E452-F2DE-D602-26CB1CCC4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016FC994-72E8-89EF-F1CD-20D758025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CBC42FB7-989E-3E59-9146-ABCDCE63B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83BDFEA-B996-3F91-3753-A0F65B45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2934E4E3-44B8-2D51-9F0E-937210AFAD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D203B0D8-84E0-58FB-CED3-4890A3FB0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F878AE8-CA5A-407D-6C82-5EA47B2E4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45A8874-6BEB-8A99-5227-853528BE4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62A6840-8277-C17F-D30D-6152D6964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DE3E27F6-C6B8-75EB-59BB-EF888B8E0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18442D38-089D-B080-2E5D-FBEF1EA4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0A6E156A-219C-40EA-FF05-12D83644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242A4A1-D468-3D99-77F4-FBFBDBFD6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C364E1A2-2480-AF15-7776-87404947B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7A275E2-5DF9-06A1-81ED-C954AA738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  <p:sp>
        <p:nvSpPr>
          <p:cNvPr id="30" name="Текст 2">
            <a:extLst>
              <a:ext uri="{FF2B5EF4-FFF2-40B4-BE49-F238E27FC236}">
                <a16:creationId xmlns:a16="http://schemas.microsoft.com/office/drawing/2014/main" id="{63A047FD-3F2E-F4AA-F9E1-83CF4B426FD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71475" y="1196975"/>
            <a:ext cx="5041353" cy="680751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1400"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  <a:lvl2pPr marL="457200" indent="0">
              <a:buNone/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2pPr>
            <a:lvl3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3pPr>
            <a:lvl4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4pPr>
            <a:lvl5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3321361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одержательный слайд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id="{D3414C79-264E-1E10-C37A-1C0B93272A46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2D5291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10818563" y="6268214"/>
            <a:ext cx="1099129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877CCC-1CCE-49D4-9479-959FB4FC586C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7" name="Заголовок 33">
            <a:extLst>
              <a:ext uri="{FF2B5EF4-FFF2-40B4-BE49-F238E27FC236}">
                <a16:creationId xmlns:a16="http://schemas.microsoft.com/office/drawing/2014/main" id="{C4F1A076-26A8-D854-15D8-C6A1970B08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0847" y="335248"/>
            <a:ext cx="9900407" cy="680751"/>
          </a:xfrm>
          <a:prstGeom prst="rect">
            <a:avLst/>
          </a:prstGeom>
        </p:spPr>
        <p:txBody>
          <a:bodyPr vert="horz" lIns="91440" tIns="0" rIns="91440" bIns="0" rtlCol="0" anchor="t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НАЗВАНИЕ СЛАЙДА ( ДО 2 СТРОК)</a:t>
            </a:r>
          </a:p>
        </p:txBody>
      </p:sp>
      <p:grpSp>
        <p:nvGrpSpPr>
          <p:cNvPr id="30" name="Group 4">
            <a:extLst>
              <a:ext uri="{FF2B5EF4-FFF2-40B4-BE49-F238E27FC236}">
                <a16:creationId xmlns:a16="http://schemas.microsoft.com/office/drawing/2014/main" id="{A4DEAA2F-C9D4-385E-B54B-FB176B2DF98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chemeClr val="bg1"/>
          </a:solidFill>
        </p:grpSpPr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BDA9FBF2-6F68-1204-7824-A713597D66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2" name="Rectangle 6">
              <a:extLst>
                <a:ext uri="{FF2B5EF4-FFF2-40B4-BE49-F238E27FC236}">
                  <a16:creationId xmlns:a16="http://schemas.microsoft.com/office/drawing/2014/main" id="{2278408A-1889-36AB-D29C-356EBA1B8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672914CE-54A8-592E-9B8E-C7FE4F98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57376F75-254B-954F-A9DD-5D5AA3237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:a16="http://schemas.microsoft.com/office/drawing/2014/main" id="{E7FCC1F1-BD44-2E2C-55FF-C2A03911B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6" name="Rectangle 10">
              <a:extLst>
                <a:ext uri="{FF2B5EF4-FFF2-40B4-BE49-F238E27FC236}">
                  <a16:creationId xmlns:a16="http://schemas.microsoft.com/office/drawing/2014/main" id="{8D106D41-0361-6432-9BE4-74D62E22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7" name="Freeform 11">
              <a:extLst>
                <a:ext uri="{FF2B5EF4-FFF2-40B4-BE49-F238E27FC236}">
                  <a16:creationId xmlns:a16="http://schemas.microsoft.com/office/drawing/2014/main" id="{F2568EA9-C1FE-0321-05EA-7DA248867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8" name="Freeform 12">
              <a:extLst>
                <a:ext uri="{FF2B5EF4-FFF2-40B4-BE49-F238E27FC236}">
                  <a16:creationId xmlns:a16="http://schemas.microsoft.com/office/drawing/2014/main" id="{81584213-DC3D-0A10-4DBF-04EDCE04F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" name="Freeform 13">
              <a:extLst>
                <a:ext uri="{FF2B5EF4-FFF2-40B4-BE49-F238E27FC236}">
                  <a16:creationId xmlns:a16="http://schemas.microsoft.com/office/drawing/2014/main" id="{999C1D2F-93C2-D649-FEBF-7D6530F0C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" name="Freeform 14">
              <a:extLst>
                <a:ext uri="{FF2B5EF4-FFF2-40B4-BE49-F238E27FC236}">
                  <a16:creationId xmlns:a16="http://schemas.microsoft.com/office/drawing/2014/main" id="{C2434B3E-9BAE-5193-85D7-12494174C2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" name="Rectangle 15">
              <a:extLst>
                <a:ext uri="{FF2B5EF4-FFF2-40B4-BE49-F238E27FC236}">
                  <a16:creationId xmlns:a16="http://schemas.microsoft.com/office/drawing/2014/main" id="{CBD8AB55-652B-B1E4-FD8F-04A5D40BD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2" name="Freeform 16">
              <a:extLst>
                <a:ext uri="{FF2B5EF4-FFF2-40B4-BE49-F238E27FC236}">
                  <a16:creationId xmlns:a16="http://schemas.microsoft.com/office/drawing/2014/main" id="{9B2F2EDC-7C92-F44D-E1C1-DB7BCFB31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3" name="Freeform 17">
              <a:extLst>
                <a:ext uri="{FF2B5EF4-FFF2-40B4-BE49-F238E27FC236}">
                  <a16:creationId xmlns:a16="http://schemas.microsoft.com/office/drawing/2014/main" id="{D597246F-F05E-7FC7-F521-44C8F099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4" name="Freeform 18">
              <a:extLst>
                <a:ext uri="{FF2B5EF4-FFF2-40B4-BE49-F238E27FC236}">
                  <a16:creationId xmlns:a16="http://schemas.microsoft.com/office/drawing/2014/main" id="{6ABBE413-F6E1-992D-FFAD-215C33C5C8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5" name="Freeform 19">
              <a:extLst>
                <a:ext uri="{FF2B5EF4-FFF2-40B4-BE49-F238E27FC236}">
                  <a16:creationId xmlns:a16="http://schemas.microsoft.com/office/drawing/2014/main" id="{F0276678-EE89-4646-C550-F1294D0CA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6" name="Freeform 20">
              <a:extLst>
                <a:ext uri="{FF2B5EF4-FFF2-40B4-BE49-F238E27FC236}">
                  <a16:creationId xmlns:a16="http://schemas.microsoft.com/office/drawing/2014/main" id="{BACBB62F-F0FF-671C-0D7D-621D1E1527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389A2ED3-98C0-E331-D258-83E5C832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8" name="Freeform 22">
              <a:extLst>
                <a:ext uri="{FF2B5EF4-FFF2-40B4-BE49-F238E27FC236}">
                  <a16:creationId xmlns:a16="http://schemas.microsoft.com/office/drawing/2014/main" id="{2494C172-7AEB-B733-A917-D54F88962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9" name="Freeform 23">
              <a:extLst>
                <a:ext uri="{FF2B5EF4-FFF2-40B4-BE49-F238E27FC236}">
                  <a16:creationId xmlns:a16="http://schemas.microsoft.com/office/drawing/2014/main" id="{D17DC63B-A9CE-50CC-E8A4-8097F6896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0" name="Freeform 24">
              <a:extLst>
                <a:ext uri="{FF2B5EF4-FFF2-40B4-BE49-F238E27FC236}">
                  <a16:creationId xmlns:a16="http://schemas.microsoft.com/office/drawing/2014/main" id="{0AF214A5-1C7A-CDD0-00CE-85B0782E8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1" name="Freeform 25">
              <a:extLst>
                <a:ext uri="{FF2B5EF4-FFF2-40B4-BE49-F238E27FC236}">
                  <a16:creationId xmlns:a16="http://schemas.microsoft.com/office/drawing/2014/main" id="{FCA2FA23-08DF-0365-16FE-505AEBA67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2" name="Rectangle 26">
              <a:extLst>
                <a:ext uri="{FF2B5EF4-FFF2-40B4-BE49-F238E27FC236}">
                  <a16:creationId xmlns:a16="http://schemas.microsoft.com/office/drawing/2014/main" id="{6855EB9B-0E4A-C1A6-0B7E-085B197C3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3" name="Freeform 27">
              <a:extLst>
                <a:ext uri="{FF2B5EF4-FFF2-40B4-BE49-F238E27FC236}">
                  <a16:creationId xmlns:a16="http://schemas.microsoft.com/office/drawing/2014/main" id="{66739D40-5EB8-7693-1622-16263AEB5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4" name="Freeform 28">
              <a:extLst>
                <a:ext uri="{FF2B5EF4-FFF2-40B4-BE49-F238E27FC236}">
                  <a16:creationId xmlns:a16="http://schemas.microsoft.com/office/drawing/2014/main" id="{82415EC3-5F15-D5A6-0479-1536371C9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  <p:sp>
        <p:nvSpPr>
          <p:cNvPr id="2" name="Текст 2">
            <a:extLst>
              <a:ext uri="{FF2B5EF4-FFF2-40B4-BE49-F238E27FC236}">
                <a16:creationId xmlns:a16="http://schemas.microsoft.com/office/drawing/2014/main" id="{421417C8-172D-4A1A-DA94-F931A5BF3BC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71475" y="1196975"/>
            <a:ext cx="5041353" cy="680751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1400" b="0" i="0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  <a:lvl2pPr marL="457200" indent="0">
              <a:buNone/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2pPr>
            <a:lvl3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3pPr>
            <a:lvl4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4pPr>
            <a:lvl5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96426263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Содержательный слайд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id="{D3414C79-264E-1E10-C37A-1C0B93272A46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84B8DF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10818563" y="6268214"/>
            <a:ext cx="1099129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3877CCC-1CCE-49D4-9479-959FB4FC586C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7" name="Заголовок 33">
            <a:extLst>
              <a:ext uri="{FF2B5EF4-FFF2-40B4-BE49-F238E27FC236}">
                <a16:creationId xmlns:a16="http://schemas.microsoft.com/office/drawing/2014/main" id="{C4F1A076-26A8-D854-15D8-C6A1970B08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0847" y="335248"/>
            <a:ext cx="9900407" cy="680751"/>
          </a:xfrm>
          <a:prstGeom prst="rect">
            <a:avLst/>
          </a:prstGeom>
        </p:spPr>
        <p:txBody>
          <a:bodyPr vert="horz" lIns="91440" tIns="0" rIns="91440" bIns="0" rtlCol="0" anchor="t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НАЗВАНИЕ СЛАЙДА ( ДО 2 СТРОК)</a:t>
            </a:r>
          </a:p>
        </p:txBody>
      </p:sp>
      <p:grpSp>
        <p:nvGrpSpPr>
          <p:cNvPr id="30" name="Group 4">
            <a:extLst>
              <a:ext uri="{FF2B5EF4-FFF2-40B4-BE49-F238E27FC236}">
                <a16:creationId xmlns:a16="http://schemas.microsoft.com/office/drawing/2014/main" id="{A4DEAA2F-C9D4-385E-B54B-FB176B2DF98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chemeClr val="bg1"/>
          </a:solidFill>
        </p:grpSpPr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BDA9FBF2-6F68-1204-7824-A713597D66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2" name="Rectangle 6">
              <a:extLst>
                <a:ext uri="{FF2B5EF4-FFF2-40B4-BE49-F238E27FC236}">
                  <a16:creationId xmlns:a16="http://schemas.microsoft.com/office/drawing/2014/main" id="{2278408A-1889-36AB-D29C-356EBA1B8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672914CE-54A8-592E-9B8E-C7FE4F98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57376F75-254B-954F-A9DD-5D5AA3237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:a16="http://schemas.microsoft.com/office/drawing/2014/main" id="{E7FCC1F1-BD44-2E2C-55FF-C2A03911B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6" name="Rectangle 10">
              <a:extLst>
                <a:ext uri="{FF2B5EF4-FFF2-40B4-BE49-F238E27FC236}">
                  <a16:creationId xmlns:a16="http://schemas.microsoft.com/office/drawing/2014/main" id="{8D106D41-0361-6432-9BE4-74D62E22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7" name="Freeform 11">
              <a:extLst>
                <a:ext uri="{FF2B5EF4-FFF2-40B4-BE49-F238E27FC236}">
                  <a16:creationId xmlns:a16="http://schemas.microsoft.com/office/drawing/2014/main" id="{F2568EA9-C1FE-0321-05EA-7DA248867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8" name="Freeform 12">
              <a:extLst>
                <a:ext uri="{FF2B5EF4-FFF2-40B4-BE49-F238E27FC236}">
                  <a16:creationId xmlns:a16="http://schemas.microsoft.com/office/drawing/2014/main" id="{81584213-DC3D-0A10-4DBF-04EDCE04F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" name="Freeform 13">
              <a:extLst>
                <a:ext uri="{FF2B5EF4-FFF2-40B4-BE49-F238E27FC236}">
                  <a16:creationId xmlns:a16="http://schemas.microsoft.com/office/drawing/2014/main" id="{999C1D2F-93C2-D649-FEBF-7D6530F0C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" name="Freeform 14">
              <a:extLst>
                <a:ext uri="{FF2B5EF4-FFF2-40B4-BE49-F238E27FC236}">
                  <a16:creationId xmlns:a16="http://schemas.microsoft.com/office/drawing/2014/main" id="{C2434B3E-9BAE-5193-85D7-12494174C2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" name="Rectangle 15">
              <a:extLst>
                <a:ext uri="{FF2B5EF4-FFF2-40B4-BE49-F238E27FC236}">
                  <a16:creationId xmlns:a16="http://schemas.microsoft.com/office/drawing/2014/main" id="{CBD8AB55-652B-B1E4-FD8F-04A5D40BD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2" name="Freeform 16">
              <a:extLst>
                <a:ext uri="{FF2B5EF4-FFF2-40B4-BE49-F238E27FC236}">
                  <a16:creationId xmlns:a16="http://schemas.microsoft.com/office/drawing/2014/main" id="{9B2F2EDC-7C92-F44D-E1C1-DB7BCFB31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3" name="Freeform 17">
              <a:extLst>
                <a:ext uri="{FF2B5EF4-FFF2-40B4-BE49-F238E27FC236}">
                  <a16:creationId xmlns:a16="http://schemas.microsoft.com/office/drawing/2014/main" id="{D597246F-F05E-7FC7-F521-44C8F099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4" name="Freeform 18">
              <a:extLst>
                <a:ext uri="{FF2B5EF4-FFF2-40B4-BE49-F238E27FC236}">
                  <a16:creationId xmlns:a16="http://schemas.microsoft.com/office/drawing/2014/main" id="{6ABBE413-F6E1-992D-FFAD-215C33C5C8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5" name="Freeform 19">
              <a:extLst>
                <a:ext uri="{FF2B5EF4-FFF2-40B4-BE49-F238E27FC236}">
                  <a16:creationId xmlns:a16="http://schemas.microsoft.com/office/drawing/2014/main" id="{F0276678-EE89-4646-C550-F1294D0CA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6" name="Freeform 20">
              <a:extLst>
                <a:ext uri="{FF2B5EF4-FFF2-40B4-BE49-F238E27FC236}">
                  <a16:creationId xmlns:a16="http://schemas.microsoft.com/office/drawing/2014/main" id="{BACBB62F-F0FF-671C-0D7D-621D1E1527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389A2ED3-98C0-E331-D258-83E5C832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8" name="Freeform 22">
              <a:extLst>
                <a:ext uri="{FF2B5EF4-FFF2-40B4-BE49-F238E27FC236}">
                  <a16:creationId xmlns:a16="http://schemas.microsoft.com/office/drawing/2014/main" id="{2494C172-7AEB-B733-A917-D54F88962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9" name="Freeform 23">
              <a:extLst>
                <a:ext uri="{FF2B5EF4-FFF2-40B4-BE49-F238E27FC236}">
                  <a16:creationId xmlns:a16="http://schemas.microsoft.com/office/drawing/2014/main" id="{D17DC63B-A9CE-50CC-E8A4-8097F6896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0" name="Freeform 24">
              <a:extLst>
                <a:ext uri="{FF2B5EF4-FFF2-40B4-BE49-F238E27FC236}">
                  <a16:creationId xmlns:a16="http://schemas.microsoft.com/office/drawing/2014/main" id="{0AF214A5-1C7A-CDD0-00CE-85B0782E8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1" name="Freeform 25">
              <a:extLst>
                <a:ext uri="{FF2B5EF4-FFF2-40B4-BE49-F238E27FC236}">
                  <a16:creationId xmlns:a16="http://schemas.microsoft.com/office/drawing/2014/main" id="{FCA2FA23-08DF-0365-16FE-505AEBA67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2" name="Rectangle 26">
              <a:extLst>
                <a:ext uri="{FF2B5EF4-FFF2-40B4-BE49-F238E27FC236}">
                  <a16:creationId xmlns:a16="http://schemas.microsoft.com/office/drawing/2014/main" id="{6855EB9B-0E4A-C1A6-0B7E-085B197C3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3" name="Freeform 27">
              <a:extLst>
                <a:ext uri="{FF2B5EF4-FFF2-40B4-BE49-F238E27FC236}">
                  <a16:creationId xmlns:a16="http://schemas.microsoft.com/office/drawing/2014/main" id="{66739D40-5EB8-7693-1622-16263AEB5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4" name="Freeform 28">
              <a:extLst>
                <a:ext uri="{FF2B5EF4-FFF2-40B4-BE49-F238E27FC236}">
                  <a16:creationId xmlns:a16="http://schemas.microsoft.com/office/drawing/2014/main" id="{82415EC3-5F15-D5A6-0479-1536371C9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  <p:sp>
        <p:nvSpPr>
          <p:cNvPr id="2" name="Текст 2">
            <a:extLst>
              <a:ext uri="{FF2B5EF4-FFF2-40B4-BE49-F238E27FC236}">
                <a16:creationId xmlns:a16="http://schemas.microsoft.com/office/drawing/2014/main" id="{421417C8-172D-4A1A-DA94-F931A5BF3BC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71475" y="1196975"/>
            <a:ext cx="5041353" cy="680751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1400" b="0" i="0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1pPr>
            <a:lvl2pPr marL="457200" indent="0">
              <a:buNone/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2pPr>
            <a:lvl3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3pPr>
            <a:lvl4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4pPr>
            <a:lvl5pPr>
              <a:defRPr b="0" i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42174867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385DDE00-53A6-38D9-8BCD-F63C943081B4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2D5291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grpSp>
        <p:nvGrpSpPr>
          <p:cNvPr id="8" name="Group 4">
            <a:extLst>
              <a:ext uri="{FF2B5EF4-FFF2-40B4-BE49-F238E27FC236}">
                <a16:creationId xmlns:a16="http://schemas.microsoft.com/office/drawing/2014/main" id="{2A855203-8578-6E33-3102-217D9C2CA23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chemeClr val="bg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F4FF1564-A9F1-3DD7-A57F-B72A167AAA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167C4001-CB15-3228-E897-CBED57C8B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DC9D4FF6-BE51-8FF1-6319-0BFBD3FDF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B9BFFEB7-CCFD-C70C-F8F7-76A32643B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350C9EB6-1AE0-F0E3-1C6A-9A1A43E97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4" name="Rectangle 10">
              <a:extLst>
                <a:ext uri="{FF2B5EF4-FFF2-40B4-BE49-F238E27FC236}">
                  <a16:creationId xmlns:a16="http://schemas.microsoft.com/office/drawing/2014/main" id="{0EA815D7-C34D-ABF8-7C3B-BB019712A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427FCB-A692-4009-C832-8211C1485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6B2DEAF7-441F-4D19-34B6-C5731D225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E1AB694-9211-BAE9-9316-98334C004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B952127C-6DB3-A9CE-3F24-323C6D4E1F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9" name="Rectangle 15">
              <a:extLst>
                <a:ext uri="{FF2B5EF4-FFF2-40B4-BE49-F238E27FC236}">
                  <a16:creationId xmlns:a16="http://schemas.microsoft.com/office/drawing/2014/main" id="{0A62C056-96B7-25B4-F1C5-1B700F523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D13C45DA-6CFB-56C9-FF31-3AF1E3413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C7B9D532-7861-C078-DD95-DA869328F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2A42BDAB-2707-756C-464F-C709699AF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62E68BDE-58AC-A72D-2E61-3E368684B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69778CA6-8A4D-286A-1572-D2BA101E3E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3719BFF9-02C2-3282-BC37-C2F342EFD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75E8DE9E-E08D-F6BB-3345-34950EF6B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0B88C19F-6F3D-5790-69AD-6D34B69E6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3E0CBBF0-F4A6-93CF-A7DA-C306785E4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066D5FE3-C805-E841-8E1F-ED05E05BB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0" name="Rectangle 26">
              <a:extLst>
                <a:ext uri="{FF2B5EF4-FFF2-40B4-BE49-F238E27FC236}">
                  <a16:creationId xmlns:a16="http://schemas.microsoft.com/office/drawing/2014/main" id="{1555CA46-1041-01AC-F18D-3E1CE645F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14BD0899-906F-ADBA-7B24-68DFF23CB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659DE133-7EBF-4537-BDD8-3D3224439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57486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5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ru-RU" sz="2800" b="1" i="0" kern="1200" smtClean="0">
          <a:solidFill>
            <a:srgbClr val="3ECBDA"/>
          </a:solidFill>
          <a:latin typeface="Arial Narrow" panose="020B0606020202030204" pitchFamily="34" charset="0"/>
          <a:ea typeface="+mn-ea"/>
          <a:cs typeface="+mn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7446" userDrawn="1">
          <p15:clr>
            <a:srgbClr val="F26B43"/>
          </p15:clr>
        </p15:guide>
        <p15:guide id="2" pos="551" userDrawn="1">
          <p15:clr>
            <a:srgbClr val="F26B43"/>
          </p15:clr>
        </p15:guide>
        <p15:guide id="3" orient="horz" pos="232" userDrawn="1">
          <p15:clr>
            <a:srgbClr val="F26B43"/>
          </p15:clr>
        </p15:guide>
        <p15:guide id="4" orient="horz" pos="3906" userDrawn="1">
          <p15:clr>
            <a:srgbClr val="F26B43"/>
          </p15:clr>
        </p15:guide>
        <p15:guide id="5" orient="horz" pos="391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385DDE00-53A6-38D9-8BCD-F63C943081B4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2D5291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b="0" i="0" dirty="0"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grpSp>
        <p:nvGrpSpPr>
          <p:cNvPr id="8" name="Group 4">
            <a:extLst>
              <a:ext uri="{FF2B5EF4-FFF2-40B4-BE49-F238E27FC236}">
                <a16:creationId xmlns:a16="http://schemas.microsoft.com/office/drawing/2014/main" id="{2A855203-8578-6E33-3102-217D9C2CA23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chemeClr val="bg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F4FF1564-A9F1-3DD7-A57F-B72A167AAA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167C4001-CB15-3228-E897-CBED57C8B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DC9D4FF6-BE51-8FF1-6319-0BFBD3FDF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B9BFFEB7-CCFD-C70C-F8F7-76A32643B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350C9EB6-1AE0-F0E3-1C6A-9A1A43E97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4" name="Rectangle 10">
              <a:extLst>
                <a:ext uri="{FF2B5EF4-FFF2-40B4-BE49-F238E27FC236}">
                  <a16:creationId xmlns:a16="http://schemas.microsoft.com/office/drawing/2014/main" id="{0EA815D7-C34D-ABF8-7C3B-BB019712A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427FCB-A692-4009-C832-8211C1485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6B2DEAF7-441F-4D19-34B6-C5731D225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E1AB694-9211-BAE9-9316-98334C004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B952127C-6DB3-A9CE-3F24-323C6D4E1F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19" name="Rectangle 15">
              <a:extLst>
                <a:ext uri="{FF2B5EF4-FFF2-40B4-BE49-F238E27FC236}">
                  <a16:creationId xmlns:a16="http://schemas.microsoft.com/office/drawing/2014/main" id="{0A62C056-96B7-25B4-F1C5-1B700F523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D13C45DA-6CFB-56C9-FF31-3AF1E3413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C7B9D532-7861-C078-DD95-DA869328F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2A42BDAB-2707-756C-464F-C709699AF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62E68BDE-58AC-A72D-2E61-3E368684B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69778CA6-8A4D-286A-1572-D2BA101E3E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3719BFF9-02C2-3282-BC37-C2F342EFD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75E8DE9E-E08D-F6BB-3345-34950EF6B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0B88C19F-6F3D-5790-69AD-6D34B69E6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3E0CBBF0-F4A6-93CF-A7DA-C306785E4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066D5FE3-C805-E841-8E1F-ED05E05BB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0" name="Rectangle 26">
              <a:extLst>
                <a:ext uri="{FF2B5EF4-FFF2-40B4-BE49-F238E27FC236}">
                  <a16:creationId xmlns:a16="http://schemas.microsoft.com/office/drawing/2014/main" id="{1555CA46-1041-01AC-F18D-3E1CE645F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14BD0899-906F-ADBA-7B24-68DFF23CB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659DE133-7EBF-4537-BDD8-3D3224439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24451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ru-RU" sz="2800" b="1" i="0" kern="1200" smtClean="0">
          <a:solidFill>
            <a:srgbClr val="3ECBDA"/>
          </a:solidFill>
          <a:latin typeface="Arial Narrow" panose="020B0606020202030204" pitchFamily="34" charset="0"/>
          <a:ea typeface="+mn-ea"/>
          <a:cs typeface="+mn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7446" userDrawn="1">
          <p15:clr>
            <a:srgbClr val="F26B43"/>
          </p15:clr>
        </p15:guide>
        <p15:guide id="2" pos="551" userDrawn="1">
          <p15:clr>
            <a:srgbClr val="F26B43"/>
          </p15:clr>
        </p15:guide>
        <p15:guide id="3" orient="horz" pos="232" userDrawn="1">
          <p15:clr>
            <a:srgbClr val="F26B43"/>
          </p15:clr>
        </p15:guide>
        <p15:guide id="4" orient="horz" pos="3906" userDrawn="1">
          <p15:clr>
            <a:srgbClr val="F26B43"/>
          </p15:clr>
        </p15:guide>
        <p15:guide id="5" orient="horz" pos="391" userDrawn="1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0805167" y="6268214"/>
            <a:ext cx="11125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kumimoji="0" lang="ru-RU" sz="1400" b="1" i="0" u="none" strike="noStrike" kern="1200" cap="none" spc="0" normalizeH="0" baseline="0" smtClean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defRPr>
            </a:lvl1pPr>
          </a:lstStyle>
          <a:p>
            <a:fld id="{A3877CCC-1CCE-49D4-9479-959FB4FC586C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936040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3" r:id="rId2"/>
    <p:sldLayoutId id="2147483662" r:id="rId3"/>
    <p:sldLayoutId id="2147483664" r:id="rId4"/>
  </p:sldLayoutIdLst>
  <p:hf hdr="0" ftr="0" dt="0"/>
  <p:txStyles>
    <p:titleStyle>
      <a:lvl1pPr marL="0" algn="l" defTabSz="914400" rtl="0" eaLnBrk="1" latinLnBrk="0" hangingPunct="1">
        <a:lnSpc>
          <a:spcPts val="3000"/>
        </a:lnSpc>
        <a:spcBef>
          <a:spcPct val="0"/>
        </a:spcBef>
        <a:buNone/>
        <a:defRPr lang="ru-RU" sz="2800" b="1" kern="1200" dirty="0">
          <a:solidFill>
            <a:srgbClr val="2D5291"/>
          </a:solidFill>
          <a:latin typeface="Arial Narrow" panose="020B0606020202030204" pitchFamily="34" charset="0"/>
          <a:ea typeface="+mn-ea"/>
          <a:cs typeface="+mn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906">
          <p15:clr>
            <a:srgbClr val="F26B43"/>
          </p15:clr>
        </p15:guide>
        <p15:guide id="2" orient="horz" pos="232">
          <p15:clr>
            <a:srgbClr val="F26B43"/>
          </p15:clr>
        </p15:guide>
        <p15:guide id="3" pos="7446">
          <p15:clr>
            <a:srgbClr val="F26B43"/>
          </p15:clr>
        </p15:guide>
        <p15:guide id="4" pos="234">
          <p15:clr>
            <a:srgbClr val="F26B43"/>
          </p15:clr>
        </p15:guide>
        <p15:guide id="5" orient="horz" pos="640">
          <p15:clr>
            <a:srgbClr val="F26B43"/>
          </p15:clr>
        </p15:guide>
        <p15:guide id="6" orient="horz" pos="391">
          <p15:clr>
            <a:srgbClr val="F26B43"/>
          </p15:clr>
        </p15:guide>
        <p15:guide id="7" orient="horz" pos="75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sv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 1">
            <a:extLst>
              <a:ext uri="{FF2B5EF4-FFF2-40B4-BE49-F238E27FC236}">
                <a16:creationId xmlns:a16="http://schemas.microsoft.com/office/drawing/2014/main" id="{8BA36686-8623-7185-9FC9-41B9FDB78E9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82373" y="3101385"/>
            <a:ext cx="4495800" cy="418610"/>
          </a:xfrm>
        </p:spPr>
        <p:txBody>
          <a:bodyPr/>
          <a:lstStyle/>
          <a:p>
            <a:pPr rtl="0"/>
            <a:r>
              <a:rPr lang="en-US" sz="2800" b="1" i="0" u="none" strike="noStrike" kern="1200" baseline="0" dirty="0">
                <a:solidFill>
                  <a:srgbClr val="84B8DF"/>
                </a:solidFill>
                <a:latin typeface="Arial Narrow" panose="020B0604020202020204" pitchFamily="34" charset="0"/>
              </a:rPr>
              <a:t>IAS Engineering &amp; Consulting</a:t>
            </a:r>
            <a:endParaRPr lang="ru-RU" sz="2800" b="1" i="0" u="none" strike="noStrike" kern="1200" baseline="0" dirty="0">
              <a:solidFill>
                <a:srgbClr val="84B8DF"/>
              </a:solidFill>
              <a:latin typeface="Arial Narrow" panose="020B0604020202020204" pitchFamily="34" charset="0"/>
            </a:endParaRPr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68D53FF5-9CD1-B98A-AEDB-B1CD3F0232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2373" y="3710769"/>
            <a:ext cx="10136338" cy="1267632"/>
          </a:xfrm>
        </p:spPr>
        <p:txBody>
          <a:bodyPr/>
          <a:lstStyle/>
          <a:p>
            <a:r>
              <a:rPr lang="ru-RU" dirty="0"/>
              <a:t>РЕАЛИЗАЦИЯ ИНВЕСТИЦИОННЫХ ПРОЕКТОВ</a:t>
            </a:r>
            <a:br>
              <a:rPr lang="ru-RU" dirty="0"/>
            </a:br>
            <a:r>
              <a:rPr lang="ru-RU" dirty="0"/>
              <a:t>В СОВРЕМЕННЫХ УСЛОВИЯХ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A8CE6B2F-C48E-38C2-FC99-A31E5CF5767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/>
              <a:t>Александр </a:t>
            </a:r>
            <a:r>
              <a:rPr lang="ru-RU" dirty="0" err="1"/>
              <a:t>Адоевский</a:t>
            </a:r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C0F3346B-33FB-CC58-8C01-52543847CC2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ru-RU" dirty="0"/>
              <a:t>Генеральный директор</a:t>
            </a: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E62CB772-9049-9C70-2032-0C6BE90B051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КОНФЕРЕНЦИЯ «ИНВЕСТУГОЛЬ-2025»</a:t>
            </a:r>
          </a:p>
        </p:txBody>
      </p:sp>
    </p:spTree>
    <p:extLst>
      <p:ext uri="{BB962C8B-B14F-4D97-AF65-F5344CB8AC3E}">
        <p14:creationId xmlns:p14="http://schemas.microsoft.com/office/powerpoint/2010/main" val="149961457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512C8845-03DA-0AC5-05C2-3B0F3693FF62}"/>
              </a:ext>
            </a:extLst>
          </p:cNvPr>
          <p:cNvSpPr/>
          <p:nvPr/>
        </p:nvSpPr>
        <p:spPr>
          <a:xfrm>
            <a:off x="0" y="-1"/>
            <a:ext cx="12192000" cy="2357495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DF86401A-E33B-9A37-B148-7BE190D115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877CCC-1CCE-49D4-9479-959FB4FC586C}" type="slidenum">
              <a:rPr lang="ru-RU" smtClean="0"/>
              <a:pPr/>
              <a:t>10</a:t>
            </a:fld>
            <a:endParaRPr lang="ru-RU"/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366878B3-781A-F5B7-09AC-68C68CE877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Вариант 4: Бензин</a:t>
            </a:r>
            <a:r>
              <a:rPr lang="en-US" dirty="0">
                <a:solidFill>
                  <a:srgbClr val="2D5292"/>
                </a:solidFill>
              </a:rPr>
              <a:t> </a:t>
            </a:r>
            <a:r>
              <a:rPr lang="ru-RU" dirty="0">
                <a:solidFill>
                  <a:srgbClr val="2D5292"/>
                </a:solidFill>
              </a:rPr>
              <a:t>– 380 тыс. тонн в год</a:t>
            </a:r>
          </a:p>
        </p:txBody>
      </p:sp>
      <p:grpSp>
        <p:nvGrpSpPr>
          <p:cNvPr id="31" name="Group 4">
            <a:extLst>
              <a:ext uri="{FF2B5EF4-FFF2-40B4-BE49-F238E27FC236}">
                <a16:creationId xmlns:a16="http://schemas.microsoft.com/office/drawing/2014/main" id="{F349E4C7-B2E8-4099-8606-11F360E96A7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rgbClr val="2D5291"/>
          </a:solidFill>
        </p:grpSpPr>
        <p:sp>
          <p:nvSpPr>
            <p:cNvPr id="32" name="Freeform 5">
              <a:extLst>
                <a:ext uri="{FF2B5EF4-FFF2-40B4-BE49-F238E27FC236}">
                  <a16:creationId xmlns:a16="http://schemas.microsoft.com/office/drawing/2014/main" id="{2A4CFA99-075C-8FCA-9942-1FCED04AC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3" name="Rectangle 6">
              <a:extLst>
                <a:ext uri="{FF2B5EF4-FFF2-40B4-BE49-F238E27FC236}">
                  <a16:creationId xmlns:a16="http://schemas.microsoft.com/office/drawing/2014/main" id="{C743E838-7690-2C2B-BCD7-DAFAB9357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:a16="http://schemas.microsoft.com/office/drawing/2014/main" id="{698C16C3-E394-D108-290A-6DC4D39F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:a16="http://schemas.microsoft.com/office/drawing/2014/main" id="{3BF6890A-3518-F7B9-18DC-E909E4C9B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6" name="Freeform 9">
              <a:extLst>
                <a:ext uri="{FF2B5EF4-FFF2-40B4-BE49-F238E27FC236}">
                  <a16:creationId xmlns:a16="http://schemas.microsoft.com/office/drawing/2014/main" id="{D4DCDF65-A806-39E8-75BC-AFD7A8B44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017FB470-4BED-DD7B-1B60-18FADCF3C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8" name="Freeform 11">
              <a:extLst>
                <a:ext uri="{FF2B5EF4-FFF2-40B4-BE49-F238E27FC236}">
                  <a16:creationId xmlns:a16="http://schemas.microsoft.com/office/drawing/2014/main" id="{280EC356-3808-E507-AED5-53B81BDF6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" name="Freeform 12">
              <a:extLst>
                <a:ext uri="{FF2B5EF4-FFF2-40B4-BE49-F238E27FC236}">
                  <a16:creationId xmlns:a16="http://schemas.microsoft.com/office/drawing/2014/main" id="{6FA53A42-301C-CF6A-B2BB-32F9800BD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" name="Freeform 13">
              <a:extLst>
                <a:ext uri="{FF2B5EF4-FFF2-40B4-BE49-F238E27FC236}">
                  <a16:creationId xmlns:a16="http://schemas.microsoft.com/office/drawing/2014/main" id="{A33C4D18-E97E-FC25-BA17-6DC17ED2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" name="Freeform 14">
              <a:extLst>
                <a:ext uri="{FF2B5EF4-FFF2-40B4-BE49-F238E27FC236}">
                  <a16:creationId xmlns:a16="http://schemas.microsoft.com/office/drawing/2014/main" id="{CCCF4EF2-C581-2B29-1047-93D15F89F7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2" name="Rectangle 15">
              <a:extLst>
                <a:ext uri="{FF2B5EF4-FFF2-40B4-BE49-F238E27FC236}">
                  <a16:creationId xmlns:a16="http://schemas.microsoft.com/office/drawing/2014/main" id="{C989944A-7F7A-F2EB-DDC8-475294AC5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95D167EA-AFEE-2410-A17A-24D094079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4" name="Freeform 17">
              <a:extLst>
                <a:ext uri="{FF2B5EF4-FFF2-40B4-BE49-F238E27FC236}">
                  <a16:creationId xmlns:a16="http://schemas.microsoft.com/office/drawing/2014/main" id="{D7EB5FA2-6E02-FA5B-E641-A32008362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5" name="Freeform 18">
              <a:extLst>
                <a:ext uri="{FF2B5EF4-FFF2-40B4-BE49-F238E27FC236}">
                  <a16:creationId xmlns:a16="http://schemas.microsoft.com/office/drawing/2014/main" id="{2777818B-05AE-D652-C439-C9B7974ED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6" name="Freeform 19">
              <a:extLst>
                <a:ext uri="{FF2B5EF4-FFF2-40B4-BE49-F238E27FC236}">
                  <a16:creationId xmlns:a16="http://schemas.microsoft.com/office/drawing/2014/main" id="{4CADE1BF-BBEB-7AF6-7D7F-3326A7860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7" name="Freeform 20">
              <a:extLst>
                <a:ext uri="{FF2B5EF4-FFF2-40B4-BE49-F238E27FC236}">
                  <a16:creationId xmlns:a16="http://schemas.microsoft.com/office/drawing/2014/main" id="{74D654BA-0BED-5F20-3E4B-AD8C0F784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2201405C-D735-2B18-718C-4D6A78970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9" name="Freeform 22">
              <a:extLst>
                <a:ext uri="{FF2B5EF4-FFF2-40B4-BE49-F238E27FC236}">
                  <a16:creationId xmlns:a16="http://schemas.microsoft.com/office/drawing/2014/main" id="{511CC76B-21FE-456D-C9F3-F47CD9782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0" name="Freeform 23">
              <a:extLst>
                <a:ext uri="{FF2B5EF4-FFF2-40B4-BE49-F238E27FC236}">
                  <a16:creationId xmlns:a16="http://schemas.microsoft.com/office/drawing/2014/main" id="{9DC51636-CDCA-FB04-57E4-321366279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1" name="Freeform 24">
              <a:extLst>
                <a:ext uri="{FF2B5EF4-FFF2-40B4-BE49-F238E27FC236}">
                  <a16:creationId xmlns:a16="http://schemas.microsoft.com/office/drawing/2014/main" id="{6DD1B1D9-5AC3-8D03-EE30-7DFD5DDF3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2" name="Freeform 25">
              <a:extLst>
                <a:ext uri="{FF2B5EF4-FFF2-40B4-BE49-F238E27FC236}">
                  <a16:creationId xmlns:a16="http://schemas.microsoft.com/office/drawing/2014/main" id="{A9D0D0C0-4240-72E9-4364-B5E14181A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3" name="Rectangle 26">
              <a:extLst>
                <a:ext uri="{FF2B5EF4-FFF2-40B4-BE49-F238E27FC236}">
                  <a16:creationId xmlns:a16="http://schemas.microsoft.com/office/drawing/2014/main" id="{2EC72785-79F3-6A69-1EB3-940601390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4" name="Freeform 27">
              <a:extLst>
                <a:ext uri="{FF2B5EF4-FFF2-40B4-BE49-F238E27FC236}">
                  <a16:creationId xmlns:a16="http://schemas.microsoft.com/office/drawing/2014/main" id="{5B796148-CB36-C471-049D-722990F32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5" name="Freeform 28">
              <a:extLst>
                <a:ext uri="{FF2B5EF4-FFF2-40B4-BE49-F238E27FC236}">
                  <a16:creationId xmlns:a16="http://schemas.microsoft.com/office/drawing/2014/main" id="{87C1D77C-055E-5082-4AD6-C776A83E0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  <p:sp>
        <p:nvSpPr>
          <p:cNvPr id="370" name="Freeform 64">
            <a:extLst>
              <a:ext uri="{FF2B5EF4-FFF2-40B4-BE49-F238E27FC236}">
                <a16:creationId xmlns:a16="http://schemas.microsoft.com/office/drawing/2014/main" id="{B21DFAC2-0C1A-C148-F295-0A200F435E8A}"/>
              </a:ext>
            </a:extLst>
          </p:cNvPr>
          <p:cNvSpPr>
            <a:spLocks/>
          </p:cNvSpPr>
          <p:nvPr/>
        </p:nvSpPr>
        <p:spPr bwMode="auto">
          <a:xfrm>
            <a:off x="6534452" y="847537"/>
            <a:ext cx="1134192" cy="1217962"/>
          </a:xfrm>
          <a:custGeom>
            <a:avLst/>
            <a:gdLst>
              <a:gd name="T0" fmla="*/ 679 w 1191"/>
              <a:gd name="T1" fmla="*/ 59 h 1249"/>
              <a:gd name="T2" fmla="*/ 634 w 1191"/>
              <a:gd name="T3" fmla="*/ 151 h 1249"/>
              <a:gd name="T4" fmla="*/ 548 w 1191"/>
              <a:gd name="T5" fmla="*/ 114 h 1249"/>
              <a:gd name="T6" fmla="*/ 517 w 1191"/>
              <a:gd name="T7" fmla="*/ 193 h 1249"/>
              <a:gd name="T8" fmla="*/ 459 w 1191"/>
              <a:gd name="T9" fmla="*/ 228 h 1249"/>
              <a:gd name="T10" fmla="*/ 367 w 1191"/>
              <a:gd name="T11" fmla="*/ 267 h 1249"/>
              <a:gd name="T12" fmla="*/ 332 w 1191"/>
              <a:gd name="T13" fmla="*/ 212 h 1249"/>
              <a:gd name="T14" fmla="*/ 308 w 1191"/>
              <a:gd name="T15" fmla="*/ 169 h 1249"/>
              <a:gd name="T16" fmla="*/ 268 w 1191"/>
              <a:gd name="T17" fmla="*/ 163 h 1249"/>
              <a:gd name="T18" fmla="*/ 163 w 1191"/>
              <a:gd name="T19" fmla="*/ 149 h 1249"/>
              <a:gd name="T20" fmla="*/ 40 w 1191"/>
              <a:gd name="T21" fmla="*/ 171 h 1249"/>
              <a:gd name="T22" fmla="*/ 80 w 1191"/>
              <a:gd name="T23" fmla="*/ 246 h 1249"/>
              <a:gd name="T24" fmla="*/ 171 w 1191"/>
              <a:gd name="T25" fmla="*/ 311 h 1249"/>
              <a:gd name="T26" fmla="*/ 82 w 1191"/>
              <a:gd name="T27" fmla="*/ 327 h 1249"/>
              <a:gd name="T28" fmla="*/ 47 w 1191"/>
              <a:gd name="T29" fmla="*/ 365 h 1249"/>
              <a:gd name="T30" fmla="*/ 22 w 1191"/>
              <a:gd name="T31" fmla="*/ 444 h 1249"/>
              <a:gd name="T32" fmla="*/ 134 w 1191"/>
              <a:gd name="T33" fmla="*/ 487 h 1249"/>
              <a:gd name="T34" fmla="*/ 143 w 1191"/>
              <a:gd name="T35" fmla="*/ 585 h 1249"/>
              <a:gd name="T36" fmla="*/ 91 w 1191"/>
              <a:gd name="T37" fmla="*/ 701 h 1249"/>
              <a:gd name="T38" fmla="*/ 177 w 1191"/>
              <a:gd name="T39" fmla="*/ 776 h 1249"/>
              <a:gd name="T40" fmla="*/ 154 w 1191"/>
              <a:gd name="T41" fmla="*/ 865 h 1249"/>
              <a:gd name="T42" fmla="*/ 225 w 1191"/>
              <a:gd name="T43" fmla="*/ 961 h 1249"/>
              <a:gd name="T44" fmla="*/ 304 w 1191"/>
              <a:gd name="T45" fmla="*/ 974 h 1249"/>
              <a:gd name="T46" fmla="*/ 405 w 1191"/>
              <a:gd name="T47" fmla="*/ 962 h 1249"/>
              <a:gd name="T48" fmla="*/ 452 w 1191"/>
              <a:gd name="T49" fmla="*/ 978 h 1249"/>
              <a:gd name="T50" fmla="*/ 462 w 1191"/>
              <a:gd name="T51" fmla="*/ 1001 h 1249"/>
              <a:gd name="T52" fmla="*/ 468 w 1191"/>
              <a:gd name="T53" fmla="*/ 1022 h 1249"/>
              <a:gd name="T54" fmla="*/ 468 w 1191"/>
              <a:gd name="T55" fmla="*/ 1042 h 1249"/>
              <a:gd name="T56" fmla="*/ 514 w 1191"/>
              <a:gd name="T57" fmla="*/ 1084 h 1249"/>
              <a:gd name="T58" fmla="*/ 531 w 1191"/>
              <a:gd name="T59" fmla="*/ 1189 h 1249"/>
              <a:gd name="T60" fmla="*/ 603 w 1191"/>
              <a:gd name="T61" fmla="*/ 1221 h 1249"/>
              <a:gd name="T62" fmla="*/ 705 w 1191"/>
              <a:gd name="T63" fmla="*/ 1210 h 1249"/>
              <a:gd name="T64" fmla="*/ 833 w 1191"/>
              <a:gd name="T65" fmla="*/ 1169 h 1249"/>
              <a:gd name="T66" fmla="*/ 915 w 1191"/>
              <a:gd name="T67" fmla="*/ 1063 h 1249"/>
              <a:gd name="T68" fmla="*/ 887 w 1191"/>
              <a:gd name="T69" fmla="*/ 1030 h 1249"/>
              <a:gd name="T70" fmla="*/ 837 w 1191"/>
              <a:gd name="T71" fmla="*/ 1029 h 1249"/>
              <a:gd name="T72" fmla="*/ 841 w 1191"/>
              <a:gd name="T73" fmla="*/ 963 h 1249"/>
              <a:gd name="T74" fmla="*/ 741 w 1191"/>
              <a:gd name="T75" fmla="*/ 871 h 1249"/>
              <a:gd name="T76" fmla="*/ 778 w 1191"/>
              <a:gd name="T77" fmla="*/ 782 h 1249"/>
              <a:gd name="T78" fmla="*/ 786 w 1191"/>
              <a:gd name="T79" fmla="*/ 672 h 1249"/>
              <a:gd name="T80" fmla="*/ 797 w 1191"/>
              <a:gd name="T81" fmla="*/ 600 h 1249"/>
              <a:gd name="T82" fmla="*/ 905 w 1191"/>
              <a:gd name="T83" fmla="*/ 551 h 1249"/>
              <a:gd name="T84" fmla="*/ 1053 w 1191"/>
              <a:gd name="T85" fmla="*/ 483 h 1249"/>
              <a:gd name="T86" fmla="*/ 1083 w 1191"/>
              <a:gd name="T87" fmla="*/ 332 h 1249"/>
              <a:gd name="T88" fmla="*/ 1191 w 1191"/>
              <a:gd name="T89" fmla="*/ 239 h 1249"/>
              <a:gd name="T90" fmla="*/ 1180 w 1191"/>
              <a:gd name="T91" fmla="*/ 54 h 1249"/>
              <a:gd name="T92" fmla="*/ 1042 w 1191"/>
              <a:gd name="T93" fmla="*/ 96 h 1249"/>
              <a:gd name="T94" fmla="*/ 858 w 1191"/>
              <a:gd name="T95" fmla="*/ 24 h 1249"/>
              <a:gd name="T96" fmla="*/ 774 w 1191"/>
              <a:gd name="T97" fmla="*/ 37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91" h="1249">
                <a:moveTo>
                  <a:pt x="774" y="37"/>
                </a:moveTo>
                <a:lnTo>
                  <a:pt x="716" y="58"/>
                </a:lnTo>
                <a:lnTo>
                  <a:pt x="679" y="59"/>
                </a:lnTo>
                <a:lnTo>
                  <a:pt x="671" y="90"/>
                </a:lnTo>
                <a:lnTo>
                  <a:pt x="668" y="130"/>
                </a:lnTo>
                <a:lnTo>
                  <a:pt x="634" y="151"/>
                </a:lnTo>
                <a:lnTo>
                  <a:pt x="611" y="137"/>
                </a:lnTo>
                <a:lnTo>
                  <a:pt x="583" y="112"/>
                </a:lnTo>
                <a:lnTo>
                  <a:pt x="548" y="114"/>
                </a:lnTo>
                <a:lnTo>
                  <a:pt x="531" y="147"/>
                </a:lnTo>
                <a:lnTo>
                  <a:pt x="513" y="170"/>
                </a:lnTo>
                <a:lnTo>
                  <a:pt x="517" y="193"/>
                </a:lnTo>
                <a:lnTo>
                  <a:pt x="519" y="223"/>
                </a:lnTo>
                <a:lnTo>
                  <a:pt x="491" y="245"/>
                </a:lnTo>
                <a:lnTo>
                  <a:pt x="459" y="228"/>
                </a:lnTo>
                <a:lnTo>
                  <a:pt x="415" y="249"/>
                </a:lnTo>
                <a:lnTo>
                  <a:pt x="394" y="267"/>
                </a:lnTo>
                <a:lnTo>
                  <a:pt x="367" y="267"/>
                </a:lnTo>
                <a:lnTo>
                  <a:pt x="343" y="235"/>
                </a:lnTo>
                <a:lnTo>
                  <a:pt x="338" y="223"/>
                </a:lnTo>
                <a:lnTo>
                  <a:pt x="332" y="212"/>
                </a:lnTo>
                <a:lnTo>
                  <a:pt x="326" y="201"/>
                </a:lnTo>
                <a:lnTo>
                  <a:pt x="320" y="189"/>
                </a:lnTo>
                <a:lnTo>
                  <a:pt x="308" y="169"/>
                </a:lnTo>
                <a:lnTo>
                  <a:pt x="303" y="160"/>
                </a:lnTo>
                <a:lnTo>
                  <a:pt x="297" y="150"/>
                </a:lnTo>
                <a:lnTo>
                  <a:pt x="268" y="163"/>
                </a:lnTo>
                <a:lnTo>
                  <a:pt x="234" y="174"/>
                </a:lnTo>
                <a:lnTo>
                  <a:pt x="214" y="167"/>
                </a:lnTo>
                <a:lnTo>
                  <a:pt x="163" y="149"/>
                </a:lnTo>
                <a:lnTo>
                  <a:pt x="121" y="118"/>
                </a:lnTo>
                <a:lnTo>
                  <a:pt x="73" y="135"/>
                </a:lnTo>
                <a:lnTo>
                  <a:pt x="40" y="171"/>
                </a:lnTo>
                <a:lnTo>
                  <a:pt x="34" y="190"/>
                </a:lnTo>
                <a:lnTo>
                  <a:pt x="55" y="214"/>
                </a:lnTo>
                <a:lnTo>
                  <a:pt x="80" y="246"/>
                </a:lnTo>
                <a:lnTo>
                  <a:pt x="102" y="261"/>
                </a:lnTo>
                <a:lnTo>
                  <a:pt x="143" y="270"/>
                </a:lnTo>
                <a:lnTo>
                  <a:pt x="171" y="311"/>
                </a:lnTo>
                <a:lnTo>
                  <a:pt x="156" y="351"/>
                </a:lnTo>
                <a:lnTo>
                  <a:pt x="123" y="355"/>
                </a:lnTo>
                <a:lnTo>
                  <a:pt x="82" y="327"/>
                </a:lnTo>
                <a:lnTo>
                  <a:pt x="52" y="312"/>
                </a:lnTo>
                <a:lnTo>
                  <a:pt x="41" y="339"/>
                </a:lnTo>
                <a:lnTo>
                  <a:pt x="47" y="365"/>
                </a:lnTo>
                <a:lnTo>
                  <a:pt x="30" y="389"/>
                </a:lnTo>
                <a:lnTo>
                  <a:pt x="0" y="423"/>
                </a:lnTo>
                <a:lnTo>
                  <a:pt x="22" y="444"/>
                </a:lnTo>
                <a:lnTo>
                  <a:pt x="57" y="454"/>
                </a:lnTo>
                <a:lnTo>
                  <a:pt x="97" y="461"/>
                </a:lnTo>
                <a:lnTo>
                  <a:pt x="134" y="487"/>
                </a:lnTo>
                <a:lnTo>
                  <a:pt x="157" y="524"/>
                </a:lnTo>
                <a:lnTo>
                  <a:pt x="168" y="548"/>
                </a:lnTo>
                <a:lnTo>
                  <a:pt x="143" y="585"/>
                </a:lnTo>
                <a:lnTo>
                  <a:pt x="116" y="622"/>
                </a:lnTo>
                <a:lnTo>
                  <a:pt x="97" y="664"/>
                </a:lnTo>
                <a:lnTo>
                  <a:pt x="91" y="701"/>
                </a:lnTo>
                <a:lnTo>
                  <a:pt x="117" y="726"/>
                </a:lnTo>
                <a:lnTo>
                  <a:pt x="149" y="747"/>
                </a:lnTo>
                <a:lnTo>
                  <a:pt x="177" y="776"/>
                </a:lnTo>
                <a:lnTo>
                  <a:pt x="187" y="799"/>
                </a:lnTo>
                <a:lnTo>
                  <a:pt x="174" y="837"/>
                </a:lnTo>
                <a:lnTo>
                  <a:pt x="154" y="865"/>
                </a:lnTo>
                <a:lnTo>
                  <a:pt x="121" y="882"/>
                </a:lnTo>
                <a:lnTo>
                  <a:pt x="186" y="941"/>
                </a:lnTo>
                <a:lnTo>
                  <a:pt x="225" y="961"/>
                </a:lnTo>
                <a:lnTo>
                  <a:pt x="257" y="958"/>
                </a:lnTo>
                <a:lnTo>
                  <a:pt x="282" y="964"/>
                </a:lnTo>
                <a:lnTo>
                  <a:pt x="304" y="974"/>
                </a:lnTo>
                <a:lnTo>
                  <a:pt x="329" y="970"/>
                </a:lnTo>
                <a:lnTo>
                  <a:pt x="374" y="975"/>
                </a:lnTo>
                <a:lnTo>
                  <a:pt x="405" y="962"/>
                </a:lnTo>
                <a:lnTo>
                  <a:pt x="439" y="964"/>
                </a:lnTo>
                <a:lnTo>
                  <a:pt x="446" y="971"/>
                </a:lnTo>
                <a:lnTo>
                  <a:pt x="452" y="978"/>
                </a:lnTo>
                <a:lnTo>
                  <a:pt x="457" y="987"/>
                </a:lnTo>
                <a:lnTo>
                  <a:pt x="460" y="995"/>
                </a:lnTo>
                <a:lnTo>
                  <a:pt x="462" y="1001"/>
                </a:lnTo>
                <a:lnTo>
                  <a:pt x="465" y="1008"/>
                </a:lnTo>
                <a:lnTo>
                  <a:pt x="467" y="1015"/>
                </a:lnTo>
                <a:lnTo>
                  <a:pt x="468" y="1022"/>
                </a:lnTo>
                <a:lnTo>
                  <a:pt x="468" y="1029"/>
                </a:lnTo>
                <a:lnTo>
                  <a:pt x="468" y="1035"/>
                </a:lnTo>
                <a:lnTo>
                  <a:pt x="468" y="1042"/>
                </a:lnTo>
                <a:lnTo>
                  <a:pt x="467" y="1049"/>
                </a:lnTo>
                <a:lnTo>
                  <a:pt x="499" y="1054"/>
                </a:lnTo>
                <a:lnTo>
                  <a:pt x="514" y="1084"/>
                </a:lnTo>
                <a:lnTo>
                  <a:pt x="516" y="1121"/>
                </a:lnTo>
                <a:lnTo>
                  <a:pt x="520" y="1159"/>
                </a:lnTo>
                <a:lnTo>
                  <a:pt x="531" y="1189"/>
                </a:lnTo>
                <a:lnTo>
                  <a:pt x="568" y="1196"/>
                </a:lnTo>
                <a:lnTo>
                  <a:pt x="597" y="1190"/>
                </a:lnTo>
                <a:lnTo>
                  <a:pt x="603" y="1221"/>
                </a:lnTo>
                <a:lnTo>
                  <a:pt x="582" y="1248"/>
                </a:lnTo>
                <a:lnTo>
                  <a:pt x="637" y="1249"/>
                </a:lnTo>
                <a:lnTo>
                  <a:pt x="705" y="1210"/>
                </a:lnTo>
                <a:lnTo>
                  <a:pt x="729" y="1183"/>
                </a:lnTo>
                <a:lnTo>
                  <a:pt x="779" y="1180"/>
                </a:lnTo>
                <a:lnTo>
                  <a:pt x="833" y="1169"/>
                </a:lnTo>
                <a:lnTo>
                  <a:pt x="873" y="1141"/>
                </a:lnTo>
                <a:lnTo>
                  <a:pt x="889" y="1106"/>
                </a:lnTo>
                <a:lnTo>
                  <a:pt x="915" y="1063"/>
                </a:lnTo>
                <a:lnTo>
                  <a:pt x="922" y="1034"/>
                </a:lnTo>
                <a:lnTo>
                  <a:pt x="905" y="1032"/>
                </a:lnTo>
                <a:lnTo>
                  <a:pt x="887" y="1030"/>
                </a:lnTo>
                <a:lnTo>
                  <a:pt x="871" y="1029"/>
                </a:lnTo>
                <a:lnTo>
                  <a:pt x="854" y="1029"/>
                </a:lnTo>
                <a:lnTo>
                  <a:pt x="837" y="1029"/>
                </a:lnTo>
                <a:lnTo>
                  <a:pt x="821" y="1029"/>
                </a:lnTo>
                <a:lnTo>
                  <a:pt x="829" y="993"/>
                </a:lnTo>
                <a:lnTo>
                  <a:pt x="841" y="963"/>
                </a:lnTo>
                <a:lnTo>
                  <a:pt x="811" y="933"/>
                </a:lnTo>
                <a:lnTo>
                  <a:pt x="779" y="896"/>
                </a:lnTo>
                <a:lnTo>
                  <a:pt x="741" y="871"/>
                </a:lnTo>
                <a:lnTo>
                  <a:pt x="745" y="838"/>
                </a:lnTo>
                <a:lnTo>
                  <a:pt x="768" y="802"/>
                </a:lnTo>
                <a:lnTo>
                  <a:pt x="778" y="782"/>
                </a:lnTo>
                <a:lnTo>
                  <a:pt x="805" y="740"/>
                </a:lnTo>
                <a:lnTo>
                  <a:pt x="803" y="707"/>
                </a:lnTo>
                <a:lnTo>
                  <a:pt x="786" y="672"/>
                </a:lnTo>
                <a:lnTo>
                  <a:pt x="754" y="646"/>
                </a:lnTo>
                <a:lnTo>
                  <a:pt x="766" y="611"/>
                </a:lnTo>
                <a:lnTo>
                  <a:pt x="797" y="600"/>
                </a:lnTo>
                <a:lnTo>
                  <a:pt x="822" y="571"/>
                </a:lnTo>
                <a:lnTo>
                  <a:pt x="854" y="547"/>
                </a:lnTo>
                <a:lnTo>
                  <a:pt x="905" y="551"/>
                </a:lnTo>
                <a:lnTo>
                  <a:pt x="969" y="548"/>
                </a:lnTo>
                <a:lnTo>
                  <a:pt x="1019" y="527"/>
                </a:lnTo>
                <a:lnTo>
                  <a:pt x="1053" y="483"/>
                </a:lnTo>
                <a:lnTo>
                  <a:pt x="1070" y="427"/>
                </a:lnTo>
                <a:lnTo>
                  <a:pt x="1083" y="379"/>
                </a:lnTo>
                <a:lnTo>
                  <a:pt x="1083" y="332"/>
                </a:lnTo>
                <a:lnTo>
                  <a:pt x="1138" y="301"/>
                </a:lnTo>
                <a:lnTo>
                  <a:pt x="1174" y="274"/>
                </a:lnTo>
                <a:lnTo>
                  <a:pt x="1191" y="239"/>
                </a:lnTo>
                <a:lnTo>
                  <a:pt x="1188" y="196"/>
                </a:lnTo>
                <a:lnTo>
                  <a:pt x="1188" y="141"/>
                </a:lnTo>
                <a:lnTo>
                  <a:pt x="1180" y="54"/>
                </a:lnTo>
                <a:lnTo>
                  <a:pt x="1137" y="58"/>
                </a:lnTo>
                <a:lnTo>
                  <a:pt x="1069" y="88"/>
                </a:lnTo>
                <a:lnTo>
                  <a:pt x="1042" y="96"/>
                </a:lnTo>
                <a:lnTo>
                  <a:pt x="997" y="86"/>
                </a:lnTo>
                <a:lnTo>
                  <a:pt x="935" y="71"/>
                </a:lnTo>
                <a:lnTo>
                  <a:pt x="858" y="24"/>
                </a:lnTo>
                <a:lnTo>
                  <a:pt x="821" y="0"/>
                </a:lnTo>
                <a:lnTo>
                  <a:pt x="800" y="23"/>
                </a:lnTo>
                <a:lnTo>
                  <a:pt x="774" y="37"/>
                </a:lnTo>
                <a:lnTo>
                  <a:pt x="774" y="37"/>
                </a:lnTo>
              </a:path>
            </a:pathLst>
          </a:custGeom>
          <a:solidFill>
            <a:srgbClr val="FFC6C5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71" name="Freeform 146">
            <a:extLst>
              <a:ext uri="{FF2B5EF4-FFF2-40B4-BE49-F238E27FC236}">
                <a16:creationId xmlns:a16="http://schemas.microsoft.com/office/drawing/2014/main" id="{47300A78-4290-BBCD-32BE-7104E5379F0B}"/>
              </a:ext>
            </a:extLst>
          </p:cNvPr>
          <p:cNvSpPr>
            <a:spLocks/>
          </p:cNvSpPr>
          <p:nvPr/>
        </p:nvSpPr>
        <p:spPr bwMode="auto">
          <a:xfrm>
            <a:off x="391491" y="875318"/>
            <a:ext cx="734111" cy="1187351"/>
          </a:xfrm>
          <a:custGeom>
            <a:avLst/>
            <a:gdLst>
              <a:gd name="T0" fmla="*/ 770 w 904"/>
              <a:gd name="T1" fmla="*/ 35 h 1423"/>
              <a:gd name="T2" fmla="*/ 746 w 904"/>
              <a:gd name="T3" fmla="*/ 140 h 1423"/>
              <a:gd name="T4" fmla="*/ 795 w 904"/>
              <a:gd name="T5" fmla="*/ 183 h 1423"/>
              <a:gd name="T6" fmla="*/ 842 w 904"/>
              <a:gd name="T7" fmla="*/ 247 h 1423"/>
              <a:gd name="T8" fmla="*/ 897 w 904"/>
              <a:gd name="T9" fmla="*/ 296 h 1423"/>
              <a:gd name="T10" fmla="*/ 878 w 904"/>
              <a:gd name="T11" fmla="*/ 366 h 1423"/>
              <a:gd name="T12" fmla="*/ 802 w 904"/>
              <a:gd name="T13" fmla="*/ 409 h 1423"/>
              <a:gd name="T14" fmla="*/ 746 w 904"/>
              <a:gd name="T15" fmla="*/ 472 h 1423"/>
              <a:gd name="T16" fmla="*/ 678 w 904"/>
              <a:gd name="T17" fmla="*/ 508 h 1423"/>
              <a:gd name="T18" fmla="*/ 698 w 904"/>
              <a:gd name="T19" fmla="*/ 583 h 1423"/>
              <a:gd name="T20" fmla="*/ 720 w 904"/>
              <a:gd name="T21" fmla="*/ 660 h 1423"/>
              <a:gd name="T22" fmla="*/ 661 w 904"/>
              <a:gd name="T23" fmla="*/ 718 h 1423"/>
              <a:gd name="T24" fmla="*/ 675 w 904"/>
              <a:gd name="T25" fmla="*/ 782 h 1423"/>
              <a:gd name="T26" fmla="*/ 755 w 904"/>
              <a:gd name="T27" fmla="*/ 778 h 1423"/>
              <a:gd name="T28" fmla="*/ 740 w 904"/>
              <a:gd name="T29" fmla="*/ 829 h 1423"/>
              <a:gd name="T30" fmla="*/ 715 w 904"/>
              <a:gd name="T31" fmla="*/ 899 h 1423"/>
              <a:gd name="T32" fmla="*/ 677 w 904"/>
              <a:gd name="T33" fmla="*/ 957 h 1423"/>
              <a:gd name="T34" fmla="*/ 620 w 904"/>
              <a:gd name="T35" fmla="*/ 986 h 1423"/>
              <a:gd name="T36" fmla="*/ 657 w 904"/>
              <a:gd name="T37" fmla="*/ 1050 h 1423"/>
              <a:gd name="T38" fmla="*/ 663 w 904"/>
              <a:gd name="T39" fmla="*/ 1110 h 1423"/>
              <a:gd name="T40" fmla="*/ 614 w 904"/>
              <a:gd name="T41" fmla="*/ 1177 h 1423"/>
              <a:gd name="T42" fmla="*/ 666 w 904"/>
              <a:gd name="T43" fmla="*/ 1236 h 1423"/>
              <a:gd name="T44" fmla="*/ 648 w 904"/>
              <a:gd name="T45" fmla="*/ 1318 h 1423"/>
              <a:gd name="T46" fmla="*/ 572 w 904"/>
              <a:gd name="T47" fmla="*/ 1406 h 1423"/>
              <a:gd name="T48" fmla="*/ 494 w 904"/>
              <a:gd name="T49" fmla="*/ 1423 h 1423"/>
              <a:gd name="T50" fmla="*/ 486 w 904"/>
              <a:gd name="T51" fmla="*/ 1375 h 1423"/>
              <a:gd name="T52" fmla="*/ 467 w 904"/>
              <a:gd name="T53" fmla="*/ 1327 h 1423"/>
              <a:gd name="T54" fmla="*/ 401 w 904"/>
              <a:gd name="T55" fmla="*/ 1298 h 1423"/>
              <a:gd name="T56" fmla="*/ 344 w 904"/>
              <a:gd name="T57" fmla="*/ 1335 h 1423"/>
              <a:gd name="T58" fmla="*/ 282 w 904"/>
              <a:gd name="T59" fmla="*/ 1237 h 1423"/>
              <a:gd name="T60" fmla="*/ 245 w 904"/>
              <a:gd name="T61" fmla="*/ 1147 h 1423"/>
              <a:gd name="T62" fmla="*/ 258 w 904"/>
              <a:gd name="T63" fmla="*/ 1112 h 1423"/>
              <a:gd name="T64" fmla="*/ 239 w 904"/>
              <a:gd name="T65" fmla="*/ 1043 h 1423"/>
              <a:gd name="T66" fmla="*/ 312 w 904"/>
              <a:gd name="T67" fmla="*/ 1022 h 1423"/>
              <a:gd name="T68" fmla="*/ 201 w 904"/>
              <a:gd name="T69" fmla="*/ 980 h 1423"/>
              <a:gd name="T70" fmla="*/ 215 w 904"/>
              <a:gd name="T71" fmla="*/ 885 h 1423"/>
              <a:gd name="T72" fmla="*/ 131 w 904"/>
              <a:gd name="T73" fmla="*/ 829 h 1423"/>
              <a:gd name="T74" fmla="*/ 129 w 904"/>
              <a:gd name="T75" fmla="*/ 737 h 1423"/>
              <a:gd name="T76" fmla="*/ 61 w 904"/>
              <a:gd name="T77" fmla="*/ 693 h 1423"/>
              <a:gd name="T78" fmla="*/ 5 w 904"/>
              <a:gd name="T79" fmla="*/ 618 h 1423"/>
              <a:gd name="T80" fmla="*/ 18 w 904"/>
              <a:gd name="T81" fmla="*/ 517 h 1423"/>
              <a:gd name="T82" fmla="*/ 5 w 904"/>
              <a:gd name="T83" fmla="*/ 381 h 1423"/>
              <a:gd name="T84" fmla="*/ 68 w 904"/>
              <a:gd name="T85" fmla="*/ 250 h 1423"/>
              <a:gd name="T86" fmla="*/ 14 w 904"/>
              <a:gd name="T87" fmla="*/ 198 h 1423"/>
              <a:gd name="T88" fmla="*/ 16 w 904"/>
              <a:gd name="T89" fmla="*/ 130 h 1423"/>
              <a:gd name="T90" fmla="*/ 192 w 904"/>
              <a:gd name="T91" fmla="*/ 98 h 1423"/>
              <a:gd name="T92" fmla="*/ 300 w 904"/>
              <a:gd name="T93" fmla="*/ 65 h 1423"/>
              <a:gd name="T94" fmla="*/ 340 w 904"/>
              <a:gd name="T95" fmla="*/ 23 h 1423"/>
              <a:gd name="T96" fmla="*/ 429 w 904"/>
              <a:gd name="T97" fmla="*/ 20 h 1423"/>
              <a:gd name="T98" fmla="*/ 504 w 904"/>
              <a:gd name="T99" fmla="*/ 41 h 1423"/>
              <a:gd name="T100" fmla="*/ 579 w 904"/>
              <a:gd name="T101" fmla="*/ 39 h 1423"/>
              <a:gd name="T102" fmla="*/ 657 w 904"/>
              <a:gd name="T103" fmla="*/ 69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04" h="1423">
                <a:moveTo>
                  <a:pt x="657" y="69"/>
                </a:moveTo>
                <a:lnTo>
                  <a:pt x="770" y="35"/>
                </a:lnTo>
                <a:lnTo>
                  <a:pt x="758" y="92"/>
                </a:lnTo>
                <a:lnTo>
                  <a:pt x="746" y="140"/>
                </a:lnTo>
                <a:lnTo>
                  <a:pt x="763" y="165"/>
                </a:lnTo>
                <a:lnTo>
                  <a:pt x="795" y="183"/>
                </a:lnTo>
                <a:lnTo>
                  <a:pt x="824" y="201"/>
                </a:lnTo>
                <a:lnTo>
                  <a:pt x="842" y="247"/>
                </a:lnTo>
                <a:lnTo>
                  <a:pt x="861" y="273"/>
                </a:lnTo>
                <a:lnTo>
                  <a:pt x="897" y="296"/>
                </a:lnTo>
                <a:lnTo>
                  <a:pt x="904" y="329"/>
                </a:lnTo>
                <a:lnTo>
                  <a:pt x="878" y="366"/>
                </a:lnTo>
                <a:lnTo>
                  <a:pt x="842" y="392"/>
                </a:lnTo>
                <a:lnTo>
                  <a:pt x="802" y="409"/>
                </a:lnTo>
                <a:lnTo>
                  <a:pt x="765" y="442"/>
                </a:lnTo>
                <a:lnTo>
                  <a:pt x="746" y="472"/>
                </a:lnTo>
                <a:lnTo>
                  <a:pt x="709" y="481"/>
                </a:lnTo>
                <a:lnTo>
                  <a:pt x="678" y="508"/>
                </a:lnTo>
                <a:lnTo>
                  <a:pt x="671" y="555"/>
                </a:lnTo>
                <a:lnTo>
                  <a:pt x="698" y="583"/>
                </a:lnTo>
                <a:lnTo>
                  <a:pt x="725" y="624"/>
                </a:lnTo>
                <a:lnTo>
                  <a:pt x="720" y="660"/>
                </a:lnTo>
                <a:lnTo>
                  <a:pt x="690" y="685"/>
                </a:lnTo>
                <a:lnTo>
                  <a:pt x="661" y="718"/>
                </a:lnTo>
                <a:lnTo>
                  <a:pt x="651" y="761"/>
                </a:lnTo>
                <a:lnTo>
                  <a:pt x="675" y="782"/>
                </a:lnTo>
                <a:lnTo>
                  <a:pt x="720" y="775"/>
                </a:lnTo>
                <a:lnTo>
                  <a:pt x="755" y="778"/>
                </a:lnTo>
                <a:lnTo>
                  <a:pt x="761" y="815"/>
                </a:lnTo>
                <a:lnTo>
                  <a:pt x="740" y="829"/>
                </a:lnTo>
                <a:lnTo>
                  <a:pt x="720" y="866"/>
                </a:lnTo>
                <a:lnTo>
                  <a:pt x="715" y="899"/>
                </a:lnTo>
                <a:lnTo>
                  <a:pt x="715" y="940"/>
                </a:lnTo>
                <a:lnTo>
                  <a:pt x="677" y="957"/>
                </a:lnTo>
                <a:lnTo>
                  <a:pt x="633" y="964"/>
                </a:lnTo>
                <a:lnTo>
                  <a:pt x="620" y="986"/>
                </a:lnTo>
                <a:lnTo>
                  <a:pt x="635" y="1021"/>
                </a:lnTo>
                <a:lnTo>
                  <a:pt x="657" y="1050"/>
                </a:lnTo>
                <a:lnTo>
                  <a:pt x="671" y="1082"/>
                </a:lnTo>
                <a:lnTo>
                  <a:pt x="663" y="1110"/>
                </a:lnTo>
                <a:lnTo>
                  <a:pt x="627" y="1139"/>
                </a:lnTo>
                <a:lnTo>
                  <a:pt x="614" y="1177"/>
                </a:lnTo>
                <a:lnTo>
                  <a:pt x="642" y="1201"/>
                </a:lnTo>
                <a:lnTo>
                  <a:pt x="666" y="1236"/>
                </a:lnTo>
                <a:lnTo>
                  <a:pt x="667" y="1273"/>
                </a:lnTo>
                <a:lnTo>
                  <a:pt x="648" y="1318"/>
                </a:lnTo>
                <a:lnTo>
                  <a:pt x="610" y="1362"/>
                </a:lnTo>
                <a:lnTo>
                  <a:pt x="572" y="1406"/>
                </a:lnTo>
                <a:lnTo>
                  <a:pt x="536" y="1423"/>
                </a:lnTo>
                <a:lnTo>
                  <a:pt x="494" y="1423"/>
                </a:lnTo>
                <a:lnTo>
                  <a:pt x="462" y="1406"/>
                </a:lnTo>
                <a:lnTo>
                  <a:pt x="486" y="1375"/>
                </a:lnTo>
                <a:lnTo>
                  <a:pt x="484" y="1340"/>
                </a:lnTo>
                <a:lnTo>
                  <a:pt x="467" y="1327"/>
                </a:lnTo>
                <a:lnTo>
                  <a:pt x="420" y="1329"/>
                </a:lnTo>
                <a:lnTo>
                  <a:pt x="401" y="1298"/>
                </a:lnTo>
                <a:lnTo>
                  <a:pt x="379" y="1323"/>
                </a:lnTo>
                <a:lnTo>
                  <a:pt x="344" y="1335"/>
                </a:lnTo>
                <a:lnTo>
                  <a:pt x="301" y="1312"/>
                </a:lnTo>
                <a:lnTo>
                  <a:pt x="282" y="1237"/>
                </a:lnTo>
                <a:lnTo>
                  <a:pt x="227" y="1182"/>
                </a:lnTo>
                <a:lnTo>
                  <a:pt x="245" y="1147"/>
                </a:lnTo>
                <a:lnTo>
                  <a:pt x="270" y="1132"/>
                </a:lnTo>
                <a:lnTo>
                  <a:pt x="258" y="1112"/>
                </a:lnTo>
                <a:lnTo>
                  <a:pt x="225" y="1083"/>
                </a:lnTo>
                <a:lnTo>
                  <a:pt x="239" y="1043"/>
                </a:lnTo>
                <a:lnTo>
                  <a:pt x="283" y="1043"/>
                </a:lnTo>
                <a:lnTo>
                  <a:pt x="312" y="1022"/>
                </a:lnTo>
                <a:lnTo>
                  <a:pt x="310" y="991"/>
                </a:lnTo>
                <a:lnTo>
                  <a:pt x="201" y="980"/>
                </a:lnTo>
                <a:lnTo>
                  <a:pt x="197" y="922"/>
                </a:lnTo>
                <a:lnTo>
                  <a:pt x="215" y="885"/>
                </a:lnTo>
                <a:lnTo>
                  <a:pt x="171" y="842"/>
                </a:lnTo>
                <a:lnTo>
                  <a:pt x="131" y="829"/>
                </a:lnTo>
                <a:lnTo>
                  <a:pt x="104" y="778"/>
                </a:lnTo>
                <a:lnTo>
                  <a:pt x="129" y="737"/>
                </a:lnTo>
                <a:lnTo>
                  <a:pt x="110" y="699"/>
                </a:lnTo>
                <a:lnTo>
                  <a:pt x="61" y="693"/>
                </a:lnTo>
                <a:lnTo>
                  <a:pt x="29" y="660"/>
                </a:lnTo>
                <a:lnTo>
                  <a:pt x="5" y="618"/>
                </a:lnTo>
                <a:lnTo>
                  <a:pt x="14" y="550"/>
                </a:lnTo>
                <a:lnTo>
                  <a:pt x="18" y="517"/>
                </a:lnTo>
                <a:lnTo>
                  <a:pt x="0" y="439"/>
                </a:lnTo>
                <a:lnTo>
                  <a:pt x="5" y="381"/>
                </a:lnTo>
                <a:lnTo>
                  <a:pt x="26" y="319"/>
                </a:lnTo>
                <a:lnTo>
                  <a:pt x="68" y="250"/>
                </a:lnTo>
                <a:lnTo>
                  <a:pt x="45" y="225"/>
                </a:lnTo>
                <a:lnTo>
                  <a:pt x="14" y="198"/>
                </a:lnTo>
                <a:lnTo>
                  <a:pt x="28" y="152"/>
                </a:lnTo>
                <a:lnTo>
                  <a:pt x="16" y="130"/>
                </a:lnTo>
                <a:lnTo>
                  <a:pt x="110" y="104"/>
                </a:lnTo>
                <a:lnTo>
                  <a:pt x="192" y="98"/>
                </a:lnTo>
                <a:lnTo>
                  <a:pt x="266" y="85"/>
                </a:lnTo>
                <a:lnTo>
                  <a:pt x="300" y="65"/>
                </a:lnTo>
                <a:lnTo>
                  <a:pt x="340" y="54"/>
                </a:lnTo>
                <a:lnTo>
                  <a:pt x="340" y="23"/>
                </a:lnTo>
                <a:lnTo>
                  <a:pt x="380" y="0"/>
                </a:lnTo>
                <a:lnTo>
                  <a:pt x="429" y="20"/>
                </a:lnTo>
                <a:lnTo>
                  <a:pt x="464" y="38"/>
                </a:lnTo>
                <a:lnTo>
                  <a:pt x="504" y="41"/>
                </a:lnTo>
                <a:lnTo>
                  <a:pt x="541" y="13"/>
                </a:lnTo>
                <a:lnTo>
                  <a:pt x="579" y="39"/>
                </a:lnTo>
                <a:lnTo>
                  <a:pt x="616" y="62"/>
                </a:lnTo>
                <a:lnTo>
                  <a:pt x="657" y="69"/>
                </a:lnTo>
                <a:close/>
              </a:path>
            </a:pathLst>
          </a:custGeom>
          <a:solidFill>
            <a:srgbClr val="FFC6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  <a:latin typeface="Times New Roman"/>
            </a:endParaRPr>
          </a:p>
        </p:txBody>
      </p:sp>
      <p:sp>
        <p:nvSpPr>
          <p:cNvPr id="373" name="TextBox 372">
            <a:extLst>
              <a:ext uri="{FF2B5EF4-FFF2-40B4-BE49-F238E27FC236}">
                <a16:creationId xmlns:a16="http://schemas.microsoft.com/office/drawing/2014/main" id="{766BF8DB-CE8D-D5D6-D21B-C2688F2DB21C}"/>
              </a:ext>
            </a:extLst>
          </p:cNvPr>
          <p:cNvSpPr txBox="1"/>
          <p:nvPr/>
        </p:nvSpPr>
        <p:spPr>
          <a:xfrm>
            <a:off x="6841821" y="1185210"/>
            <a:ext cx="212703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Ростовская </a:t>
            </a:r>
            <a:b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область</a:t>
            </a:r>
          </a:p>
        </p:txBody>
      </p:sp>
      <p:sp>
        <p:nvSpPr>
          <p:cNvPr id="374" name="TextBox 373">
            <a:extLst>
              <a:ext uri="{FF2B5EF4-FFF2-40B4-BE49-F238E27FC236}">
                <a16:creationId xmlns:a16="http://schemas.microsoft.com/office/drawing/2014/main" id="{A3E97E90-9E35-756E-05F8-C05055ED9BE5}"/>
              </a:ext>
            </a:extLst>
          </p:cNvPr>
          <p:cNvSpPr txBox="1"/>
          <p:nvPr/>
        </p:nvSpPr>
        <p:spPr>
          <a:xfrm>
            <a:off x="522690" y="1170872"/>
            <a:ext cx="212703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Кемеровская </a:t>
            </a:r>
            <a:b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область</a:t>
            </a:r>
          </a:p>
        </p:txBody>
      </p:sp>
      <p:cxnSp>
        <p:nvCxnSpPr>
          <p:cNvPr id="409" name="Прямая со стрелкой 408">
            <a:extLst>
              <a:ext uri="{FF2B5EF4-FFF2-40B4-BE49-F238E27FC236}">
                <a16:creationId xmlns:a16="http://schemas.microsoft.com/office/drawing/2014/main" id="{72230493-68C4-4E52-8BB4-49A8C8B0F11D}"/>
              </a:ext>
            </a:extLst>
          </p:cNvPr>
          <p:cNvCxnSpPr>
            <a:cxnSpLocks/>
            <a:endCxn id="439" idx="1"/>
          </p:cNvCxnSpPr>
          <p:nvPr/>
        </p:nvCxnSpPr>
        <p:spPr>
          <a:xfrm>
            <a:off x="378357" y="4306414"/>
            <a:ext cx="1043526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9" name="Прямоугольник 438">
            <a:extLst>
              <a:ext uri="{FF2B5EF4-FFF2-40B4-BE49-F238E27FC236}">
                <a16:creationId xmlns:a16="http://schemas.microsoft.com/office/drawing/2014/main" id="{79EB70AB-6A01-D2EF-9410-D5EECC3E7551}"/>
              </a:ext>
            </a:extLst>
          </p:cNvPr>
          <p:cNvSpPr/>
          <p:nvPr/>
        </p:nvSpPr>
        <p:spPr>
          <a:xfrm>
            <a:off x="1421883" y="3982414"/>
            <a:ext cx="1036586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Приготовление ВУС</a:t>
            </a:r>
          </a:p>
        </p:txBody>
      </p:sp>
      <p:sp>
        <p:nvSpPr>
          <p:cNvPr id="440" name="Прямоугольник 439">
            <a:extLst>
              <a:ext uri="{FF2B5EF4-FFF2-40B4-BE49-F238E27FC236}">
                <a16:creationId xmlns:a16="http://schemas.microsoft.com/office/drawing/2014/main" id="{3F309ACD-A6F5-1CD8-EA60-6882B11A98D8}"/>
              </a:ext>
            </a:extLst>
          </p:cNvPr>
          <p:cNvSpPr/>
          <p:nvPr/>
        </p:nvSpPr>
        <p:spPr>
          <a:xfrm>
            <a:off x="3598128" y="3982414"/>
            <a:ext cx="964806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Газификация ВУС</a:t>
            </a:r>
          </a:p>
        </p:txBody>
      </p:sp>
      <p:sp>
        <p:nvSpPr>
          <p:cNvPr id="441" name="Прямоугольник 440">
            <a:extLst>
              <a:ext uri="{FF2B5EF4-FFF2-40B4-BE49-F238E27FC236}">
                <a16:creationId xmlns:a16="http://schemas.microsoft.com/office/drawing/2014/main" id="{C2023CDC-37C6-606D-0A30-3B7B6EF469AF}"/>
              </a:ext>
            </a:extLst>
          </p:cNvPr>
          <p:cNvSpPr/>
          <p:nvPr/>
        </p:nvSpPr>
        <p:spPr>
          <a:xfrm>
            <a:off x="8723728" y="3982414"/>
            <a:ext cx="812453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Синтез бензина</a:t>
            </a:r>
          </a:p>
        </p:txBody>
      </p:sp>
      <p:sp>
        <p:nvSpPr>
          <p:cNvPr id="442" name="Прямоугольник 441">
            <a:extLst>
              <a:ext uri="{FF2B5EF4-FFF2-40B4-BE49-F238E27FC236}">
                <a16:creationId xmlns:a16="http://schemas.microsoft.com/office/drawing/2014/main" id="{05C660D6-ECB1-B331-8D78-C51E77E7DDE9}"/>
              </a:ext>
            </a:extLst>
          </p:cNvPr>
          <p:cNvSpPr/>
          <p:nvPr/>
        </p:nvSpPr>
        <p:spPr>
          <a:xfrm>
            <a:off x="5480458" y="3982414"/>
            <a:ext cx="1123682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Конверсия СО </a:t>
            </a:r>
            <a:br>
              <a:rPr lang="ru-RU" dirty="0">
                <a:latin typeface="Arial Narrow" panose="020B0606020202030204" pitchFamily="34" charset="0"/>
                <a:cs typeface="Arial" pitchFamily="34" charset="0"/>
              </a:rPr>
            </a:b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и удаление СО</a:t>
            </a:r>
            <a:r>
              <a:rPr lang="ru-RU" baseline="-25000" dirty="0">
                <a:latin typeface="Arial Narrow" panose="020B0606020202030204" pitchFamily="34" charset="0"/>
                <a:cs typeface="Arial" pitchFamily="34" charset="0"/>
              </a:rPr>
              <a:t>2</a:t>
            </a: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 / кислых</a:t>
            </a:r>
            <a:r>
              <a:rPr lang="ru-RU" baseline="0" dirty="0">
                <a:latin typeface="Arial Narrow" panose="020B0606020202030204" pitchFamily="34" charset="0"/>
                <a:cs typeface="Arial" pitchFamily="34" charset="0"/>
              </a:rPr>
              <a:t> газов</a:t>
            </a:r>
            <a:endParaRPr lang="ru-RU" dirty="0">
              <a:latin typeface="Arial Narrow" panose="020B0606020202030204" pitchFamily="34" charset="0"/>
              <a:cs typeface="Arial" pitchFamily="34" charset="0"/>
            </a:endParaRPr>
          </a:p>
        </p:txBody>
      </p:sp>
      <p:sp>
        <p:nvSpPr>
          <p:cNvPr id="443" name="Прямоугольник 442">
            <a:extLst>
              <a:ext uri="{FF2B5EF4-FFF2-40B4-BE49-F238E27FC236}">
                <a16:creationId xmlns:a16="http://schemas.microsoft.com/office/drawing/2014/main" id="{CB6BAA99-8F03-8BA2-04F9-F05F5E4B0B40}"/>
              </a:ext>
            </a:extLst>
          </p:cNvPr>
          <p:cNvSpPr/>
          <p:nvPr/>
        </p:nvSpPr>
        <p:spPr>
          <a:xfrm>
            <a:off x="7122894" y="3982414"/>
            <a:ext cx="1123682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Синтез </a:t>
            </a:r>
            <a:br>
              <a:rPr lang="ru-RU" dirty="0">
                <a:latin typeface="Arial Narrow" panose="020B0606020202030204" pitchFamily="34" charset="0"/>
                <a:cs typeface="Arial" pitchFamily="34" charset="0"/>
              </a:rPr>
            </a:b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метанола / ДМЭ</a:t>
            </a:r>
          </a:p>
        </p:txBody>
      </p:sp>
      <p:sp>
        <p:nvSpPr>
          <p:cNvPr id="448" name="Прямоугольник 447">
            <a:extLst>
              <a:ext uri="{FF2B5EF4-FFF2-40B4-BE49-F238E27FC236}">
                <a16:creationId xmlns:a16="http://schemas.microsoft.com/office/drawing/2014/main" id="{2A72DB81-2DAE-8328-5AA5-CE41573AB698}"/>
              </a:ext>
            </a:extLst>
          </p:cNvPr>
          <p:cNvSpPr/>
          <p:nvPr/>
        </p:nvSpPr>
        <p:spPr>
          <a:xfrm>
            <a:off x="1421883" y="3119147"/>
            <a:ext cx="1030597" cy="612775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>
                <a:latin typeface="Arial Narrow" panose="020B0606020202030204" pitchFamily="34" charset="0"/>
                <a:cs typeface="Arial" pitchFamily="34" charset="0"/>
              </a:rPr>
              <a:t>ВРУ</a:t>
            </a:r>
          </a:p>
        </p:txBody>
      </p:sp>
      <p:cxnSp>
        <p:nvCxnSpPr>
          <p:cNvPr id="449" name="Прямая со стрелкой 448">
            <a:extLst>
              <a:ext uri="{FF2B5EF4-FFF2-40B4-BE49-F238E27FC236}">
                <a16:creationId xmlns:a16="http://schemas.microsoft.com/office/drawing/2014/main" id="{EA787996-99EB-64B2-7788-36AF08077ACC}"/>
              </a:ext>
            </a:extLst>
          </p:cNvPr>
          <p:cNvCxnSpPr>
            <a:cxnSpLocks/>
            <a:stCxn id="439" idx="3"/>
            <a:endCxn id="440" idx="1"/>
          </p:cNvCxnSpPr>
          <p:nvPr/>
        </p:nvCxnSpPr>
        <p:spPr>
          <a:xfrm>
            <a:off x="2458469" y="4306414"/>
            <a:ext cx="1139659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Прямая со стрелкой 451">
            <a:extLst>
              <a:ext uri="{FF2B5EF4-FFF2-40B4-BE49-F238E27FC236}">
                <a16:creationId xmlns:a16="http://schemas.microsoft.com/office/drawing/2014/main" id="{C3D8ACE5-D932-199D-E99B-3A968BAED163}"/>
              </a:ext>
            </a:extLst>
          </p:cNvPr>
          <p:cNvCxnSpPr>
            <a:cxnSpLocks/>
            <a:stCxn id="440" idx="3"/>
            <a:endCxn id="442" idx="1"/>
          </p:cNvCxnSpPr>
          <p:nvPr/>
        </p:nvCxnSpPr>
        <p:spPr>
          <a:xfrm>
            <a:off x="4562934" y="4306414"/>
            <a:ext cx="917524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Прямая со стрелкой 454">
            <a:extLst>
              <a:ext uri="{FF2B5EF4-FFF2-40B4-BE49-F238E27FC236}">
                <a16:creationId xmlns:a16="http://schemas.microsoft.com/office/drawing/2014/main" id="{D39E49A5-139C-E36D-2905-066DBDB77D8F}"/>
              </a:ext>
            </a:extLst>
          </p:cNvPr>
          <p:cNvCxnSpPr>
            <a:cxnSpLocks/>
            <a:stCxn id="442" idx="3"/>
            <a:endCxn id="443" idx="1"/>
          </p:cNvCxnSpPr>
          <p:nvPr/>
        </p:nvCxnSpPr>
        <p:spPr>
          <a:xfrm>
            <a:off x="6604140" y="4306414"/>
            <a:ext cx="518754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Прямая со стрелкой 457">
            <a:extLst>
              <a:ext uri="{FF2B5EF4-FFF2-40B4-BE49-F238E27FC236}">
                <a16:creationId xmlns:a16="http://schemas.microsoft.com/office/drawing/2014/main" id="{EC73BF19-A83A-1799-FC3B-B1311FAC6307}"/>
              </a:ext>
            </a:extLst>
          </p:cNvPr>
          <p:cNvCxnSpPr>
            <a:cxnSpLocks/>
            <a:stCxn id="443" idx="3"/>
            <a:endCxn id="441" idx="1"/>
          </p:cNvCxnSpPr>
          <p:nvPr/>
        </p:nvCxnSpPr>
        <p:spPr>
          <a:xfrm>
            <a:off x="8246576" y="4306414"/>
            <a:ext cx="477152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" name="TextBox 470">
            <a:extLst>
              <a:ext uri="{FF2B5EF4-FFF2-40B4-BE49-F238E27FC236}">
                <a16:creationId xmlns:a16="http://schemas.microsoft.com/office/drawing/2014/main" id="{FB3B9A05-49AB-FE8A-42FE-4FB2F96FD69E}"/>
              </a:ext>
            </a:extLst>
          </p:cNvPr>
          <p:cNvSpPr txBox="1"/>
          <p:nvPr/>
        </p:nvSpPr>
        <p:spPr>
          <a:xfrm>
            <a:off x="285906" y="3811726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rgbClr val="2D5292"/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Уголь</a:t>
            </a:r>
          </a:p>
          <a:p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1 390</a:t>
            </a:r>
            <a:r>
              <a:rPr lang="ru-RU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тыс. т/год</a:t>
            </a:r>
            <a:endParaRPr lang="ru-RU" sz="1100" u="none" strike="noStrike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cxnSp>
        <p:nvCxnSpPr>
          <p:cNvPr id="493" name="Прямая со стрелкой 492">
            <a:extLst>
              <a:ext uri="{FF2B5EF4-FFF2-40B4-BE49-F238E27FC236}">
                <a16:creationId xmlns:a16="http://schemas.microsoft.com/office/drawing/2014/main" id="{82537315-17AA-9B08-0C31-ADFDBC202E57}"/>
              </a:ext>
            </a:extLst>
          </p:cNvPr>
          <p:cNvCxnSpPr>
            <a:cxnSpLocks/>
            <a:endCxn id="448" idx="1"/>
          </p:cNvCxnSpPr>
          <p:nvPr/>
        </p:nvCxnSpPr>
        <p:spPr>
          <a:xfrm>
            <a:off x="371475" y="3425534"/>
            <a:ext cx="1050408" cy="1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4" name="Прямоугольник 503">
            <a:extLst>
              <a:ext uri="{FF2B5EF4-FFF2-40B4-BE49-F238E27FC236}">
                <a16:creationId xmlns:a16="http://schemas.microsoft.com/office/drawing/2014/main" id="{C2B8EFBB-C019-B6F4-3A3B-B3EF81507311}"/>
              </a:ext>
            </a:extLst>
          </p:cNvPr>
          <p:cNvSpPr/>
          <p:nvPr/>
        </p:nvSpPr>
        <p:spPr>
          <a:xfrm>
            <a:off x="2513000" y="4911956"/>
            <a:ext cx="1030596" cy="5715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Удаление золы и шлака</a:t>
            </a:r>
          </a:p>
        </p:txBody>
      </p:sp>
      <p:cxnSp>
        <p:nvCxnSpPr>
          <p:cNvPr id="505" name="Прямая со стрелкой 15">
            <a:extLst>
              <a:ext uri="{FF2B5EF4-FFF2-40B4-BE49-F238E27FC236}">
                <a16:creationId xmlns:a16="http://schemas.microsoft.com/office/drawing/2014/main" id="{43515227-5F15-A12A-EBAC-FACD7A125805}"/>
              </a:ext>
            </a:extLst>
          </p:cNvPr>
          <p:cNvCxnSpPr>
            <a:cxnSpLocks/>
            <a:stCxn id="504" idx="1"/>
            <a:endCxn id="439" idx="2"/>
          </p:cNvCxnSpPr>
          <p:nvPr/>
        </p:nvCxnSpPr>
        <p:spPr>
          <a:xfrm rot="10800000">
            <a:off x="1940176" y="4630414"/>
            <a:ext cx="572824" cy="567292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Прямая со стрелкой 15">
            <a:extLst>
              <a:ext uri="{FF2B5EF4-FFF2-40B4-BE49-F238E27FC236}">
                <a16:creationId xmlns:a16="http://schemas.microsoft.com/office/drawing/2014/main" id="{701FCE53-B526-7117-CC71-8C7977775ACF}"/>
              </a:ext>
            </a:extLst>
          </p:cNvPr>
          <p:cNvCxnSpPr>
            <a:cxnSpLocks/>
            <a:stCxn id="448" idx="3"/>
            <a:endCxn id="440" idx="0"/>
          </p:cNvCxnSpPr>
          <p:nvPr/>
        </p:nvCxnSpPr>
        <p:spPr>
          <a:xfrm>
            <a:off x="2452480" y="3425535"/>
            <a:ext cx="1628051" cy="556879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Прямая со стрелкой 15">
            <a:extLst>
              <a:ext uri="{FF2B5EF4-FFF2-40B4-BE49-F238E27FC236}">
                <a16:creationId xmlns:a16="http://schemas.microsoft.com/office/drawing/2014/main" id="{F10AA701-C5CD-4A89-C9E1-BDA2F8D7D7A6}"/>
              </a:ext>
            </a:extLst>
          </p:cNvPr>
          <p:cNvCxnSpPr>
            <a:cxnSpLocks/>
            <a:endCxn id="440" idx="2"/>
          </p:cNvCxnSpPr>
          <p:nvPr/>
        </p:nvCxnSpPr>
        <p:spPr>
          <a:xfrm flipV="1">
            <a:off x="1954016" y="4630414"/>
            <a:ext cx="2126515" cy="165100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" name="Прямая со стрелкой 15">
            <a:extLst>
              <a:ext uri="{FF2B5EF4-FFF2-40B4-BE49-F238E27FC236}">
                <a16:creationId xmlns:a16="http://schemas.microsoft.com/office/drawing/2014/main" id="{FB2C2B10-A85B-F907-FE9D-5E2CF972FA9C}"/>
              </a:ext>
            </a:extLst>
          </p:cNvPr>
          <p:cNvCxnSpPr>
            <a:cxnSpLocks/>
            <a:endCxn id="504" idx="3"/>
          </p:cNvCxnSpPr>
          <p:nvPr/>
        </p:nvCxnSpPr>
        <p:spPr>
          <a:xfrm rot="10800000" flipV="1">
            <a:off x="3543596" y="4493128"/>
            <a:ext cx="1019338" cy="704578"/>
          </a:xfrm>
          <a:prstGeom prst="bentConnector3">
            <a:avLst>
              <a:gd name="adj1" fmla="val -29860"/>
            </a:avLst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Прямая со стрелкой 15">
            <a:extLst>
              <a:ext uri="{FF2B5EF4-FFF2-40B4-BE49-F238E27FC236}">
                <a16:creationId xmlns:a16="http://schemas.microsoft.com/office/drawing/2014/main" id="{E91EA576-6E82-9D7A-F4AC-55D9B020E879}"/>
              </a:ext>
            </a:extLst>
          </p:cNvPr>
          <p:cNvCxnSpPr>
            <a:cxnSpLocks/>
            <a:stCxn id="504" idx="2"/>
          </p:cNvCxnSpPr>
          <p:nvPr/>
        </p:nvCxnSpPr>
        <p:spPr>
          <a:xfrm rot="16200000" flipH="1">
            <a:off x="3370727" y="5141027"/>
            <a:ext cx="259547" cy="944404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3" name="TextBox 522">
            <a:extLst>
              <a:ext uri="{FF2B5EF4-FFF2-40B4-BE49-F238E27FC236}">
                <a16:creationId xmlns:a16="http://schemas.microsoft.com/office/drawing/2014/main" id="{FD918580-CEC2-DB99-1556-971F6312782F}"/>
              </a:ext>
            </a:extLst>
          </p:cNvPr>
          <p:cNvSpPr txBox="1"/>
          <p:nvPr/>
        </p:nvSpPr>
        <p:spPr>
          <a:xfrm>
            <a:off x="10894525" y="3844808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rgbClr val="2D5292"/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Бензин</a:t>
            </a:r>
          </a:p>
          <a:p>
            <a:r>
              <a:rPr lang="ru-RU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34</a:t>
            </a:r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0</a:t>
            </a:r>
            <a:r>
              <a:rPr lang="ru-RU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тыс. т/год</a:t>
            </a:r>
            <a:endParaRPr lang="ru-RU" sz="1100" u="none" strike="noStrike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3B3D4F61-9BAC-FC0C-E972-72EA83A83424}"/>
              </a:ext>
            </a:extLst>
          </p:cNvPr>
          <p:cNvSpPr txBox="1"/>
          <p:nvPr/>
        </p:nvSpPr>
        <p:spPr>
          <a:xfrm>
            <a:off x="285905" y="3146157"/>
            <a:ext cx="102316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Воздух</a:t>
            </a:r>
          </a:p>
        </p:txBody>
      </p:sp>
      <p:cxnSp>
        <p:nvCxnSpPr>
          <p:cNvPr id="525" name="Прямая со стрелкой 15">
            <a:extLst>
              <a:ext uri="{FF2B5EF4-FFF2-40B4-BE49-F238E27FC236}">
                <a16:creationId xmlns:a16="http://schemas.microsoft.com/office/drawing/2014/main" id="{4632861F-79B0-EAD3-576B-A5E00437029A}"/>
              </a:ext>
            </a:extLst>
          </p:cNvPr>
          <p:cNvCxnSpPr>
            <a:cxnSpLocks/>
            <a:stCxn id="442" idx="0"/>
          </p:cNvCxnSpPr>
          <p:nvPr/>
        </p:nvCxnSpPr>
        <p:spPr>
          <a:xfrm rot="5400000" flipH="1" flipV="1">
            <a:off x="6426048" y="3234493"/>
            <a:ext cx="364172" cy="1131670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6" name="TextBox 565">
            <a:extLst>
              <a:ext uri="{FF2B5EF4-FFF2-40B4-BE49-F238E27FC236}">
                <a16:creationId xmlns:a16="http://schemas.microsoft.com/office/drawing/2014/main" id="{C230FC53-ADA5-D954-F3A7-CE7AE29BBB05}"/>
              </a:ext>
            </a:extLst>
          </p:cNvPr>
          <p:cNvSpPr txBox="1"/>
          <p:nvPr/>
        </p:nvSpPr>
        <p:spPr>
          <a:xfrm>
            <a:off x="1933825" y="4925192"/>
            <a:ext cx="6265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Вода</a:t>
            </a:r>
          </a:p>
        </p:txBody>
      </p:sp>
      <p:sp>
        <p:nvSpPr>
          <p:cNvPr id="607" name="TextBox 606">
            <a:extLst>
              <a:ext uri="{FF2B5EF4-FFF2-40B4-BE49-F238E27FC236}">
                <a16:creationId xmlns:a16="http://schemas.microsoft.com/office/drawing/2014/main" id="{C3C342B0-8B72-076C-B431-8731B32CC7E4}"/>
              </a:ext>
            </a:extLst>
          </p:cNvPr>
          <p:cNvSpPr txBox="1"/>
          <p:nvPr/>
        </p:nvSpPr>
        <p:spPr>
          <a:xfrm>
            <a:off x="2472291" y="3146157"/>
            <a:ext cx="102316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Кислород</a:t>
            </a:r>
          </a:p>
        </p:txBody>
      </p:sp>
      <p:sp>
        <p:nvSpPr>
          <p:cNvPr id="608" name="TextBox 607">
            <a:extLst>
              <a:ext uri="{FF2B5EF4-FFF2-40B4-BE49-F238E27FC236}">
                <a16:creationId xmlns:a16="http://schemas.microsoft.com/office/drawing/2014/main" id="{B9CAFEFE-FA1F-C901-1B70-634B72BD02EF}"/>
              </a:ext>
            </a:extLst>
          </p:cNvPr>
          <p:cNvSpPr txBox="1"/>
          <p:nvPr/>
        </p:nvSpPr>
        <p:spPr>
          <a:xfrm>
            <a:off x="2471382" y="3889211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Водоугольная</a:t>
            </a:r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 смесь</a:t>
            </a:r>
          </a:p>
        </p:txBody>
      </p:sp>
      <p:sp>
        <p:nvSpPr>
          <p:cNvPr id="609" name="TextBox 608">
            <a:extLst>
              <a:ext uri="{FF2B5EF4-FFF2-40B4-BE49-F238E27FC236}">
                <a16:creationId xmlns:a16="http://schemas.microsoft.com/office/drawing/2014/main" id="{CE383460-F1E4-6852-16A9-F2D8BC25BFBE}"/>
              </a:ext>
            </a:extLst>
          </p:cNvPr>
          <p:cNvSpPr txBox="1"/>
          <p:nvPr/>
        </p:nvSpPr>
        <p:spPr>
          <a:xfrm>
            <a:off x="3002538" y="5470773"/>
            <a:ext cx="175505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Сточные воды на очистку</a:t>
            </a:r>
          </a:p>
        </p:txBody>
      </p:sp>
      <p:sp>
        <p:nvSpPr>
          <p:cNvPr id="613" name="TextBox 612">
            <a:extLst>
              <a:ext uri="{FF2B5EF4-FFF2-40B4-BE49-F238E27FC236}">
                <a16:creationId xmlns:a16="http://schemas.microsoft.com/office/drawing/2014/main" id="{1BBA3FCD-A8B6-F828-C622-CEF57E1B712B}"/>
              </a:ext>
            </a:extLst>
          </p:cNvPr>
          <p:cNvSpPr txBox="1"/>
          <p:nvPr/>
        </p:nvSpPr>
        <p:spPr>
          <a:xfrm>
            <a:off x="3954351" y="4935696"/>
            <a:ext cx="10868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Зола и шлак</a:t>
            </a:r>
          </a:p>
        </p:txBody>
      </p:sp>
      <p:sp>
        <p:nvSpPr>
          <p:cNvPr id="614" name="TextBox 613">
            <a:extLst>
              <a:ext uri="{FF2B5EF4-FFF2-40B4-BE49-F238E27FC236}">
                <a16:creationId xmlns:a16="http://schemas.microsoft.com/office/drawing/2014/main" id="{C0F0ADC5-0CA1-D35A-0B6B-851812BEF94A}"/>
              </a:ext>
            </a:extLst>
          </p:cNvPr>
          <p:cNvSpPr txBox="1"/>
          <p:nvPr/>
        </p:nvSpPr>
        <p:spPr>
          <a:xfrm>
            <a:off x="4575501" y="4041854"/>
            <a:ext cx="10868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Синтез-газ</a:t>
            </a:r>
          </a:p>
        </p:txBody>
      </p:sp>
      <p:sp>
        <p:nvSpPr>
          <p:cNvPr id="615" name="TextBox 614">
            <a:extLst>
              <a:ext uri="{FF2B5EF4-FFF2-40B4-BE49-F238E27FC236}">
                <a16:creationId xmlns:a16="http://schemas.microsoft.com/office/drawing/2014/main" id="{6E47A965-BF3C-0E4F-D02F-B0185C008738}"/>
              </a:ext>
            </a:extLst>
          </p:cNvPr>
          <p:cNvSpPr txBox="1"/>
          <p:nvPr/>
        </p:nvSpPr>
        <p:spPr>
          <a:xfrm>
            <a:off x="6007208" y="3358986"/>
            <a:ext cx="235805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Кислые </a:t>
            </a:r>
            <a:r>
              <a:rPr lang="ru-RU" sz="1100" b="1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газы</a:t>
            </a:r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 на установку Клауса</a:t>
            </a:r>
          </a:p>
        </p:txBody>
      </p:sp>
      <p:sp>
        <p:nvSpPr>
          <p:cNvPr id="624" name="TextBox 623">
            <a:extLst>
              <a:ext uri="{FF2B5EF4-FFF2-40B4-BE49-F238E27FC236}">
                <a16:creationId xmlns:a16="http://schemas.microsoft.com/office/drawing/2014/main" id="{A49A801A-8F42-35FF-4F55-620ACED10DC3}"/>
              </a:ext>
            </a:extLst>
          </p:cNvPr>
          <p:cNvSpPr txBox="1"/>
          <p:nvPr/>
        </p:nvSpPr>
        <p:spPr>
          <a:xfrm>
            <a:off x="1773515" y="1013471"/>
            <a:ext cx="190983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Стоимость владения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 учётом 10 лет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эксплуатации</a:t>
            </a:r>
          </a:p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(</a:t>
            </a:r>
            <a:r>
              <a:rPr lang="ru-RU" sz="105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недисконтированная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)</a:t>
            </a:r>
          </a:p>
        </p:txBody>
      </p:sp>
      <p:sp>
        <p:nvSpPr>
          <p:cNvPr id="625" name="TextBox 624">
            <a:extLst>
              <a:ext uri="{FF2B5EF4-FFF2-40B4-BE49-F238E27FC236}">
                <a16:creationId xmlns:a16="http://schemas.microsoft.com/office/drawing/2014/main" id="{9447342D-48A5-F485-B563-1FFF49289D40}"/>
              </a:ext>
            </a:extLst>
          </p:cNvPr>
          <p:cNvSpPr txBox="1"/>
          <p:nvPr/>
        </p:nvSpPr>
        <p:spPr>
          <a:xfrm>
            <a:off x="1774428" y="780323"/>
            <a:ext cx="16899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339 045 млн руб.</a:t>
            </a:r>
          </a:p>
        </p:txBody>
      </p:sp>
      <p:sp>
        <p:nvSpPr>
          <p:cNvPr id="626" name="TextBox 625">
            <a:extLst>
              <a:ext uri="{FF2B5EF4-FFF2-40B4-BE49-F238E27FC236}">
                <a16:creationId xmlns:a16="http://schemas.microsoft.com/office/drawing/2014/main" id="{3901104B-B260-AC5C-46AE-3B7A3E220A98}"/>
              </a:ext>
            </a:extLst>
          </p:cNvPr>
          <p:cNvSpPr txBox="1"/>
          <p:nvPr/>
        </p:nvSpPr>
        <p:spPr>
          <a:xfrm>
            <a:off x="3808646" y="1008680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Выручка</a:t>
            </a:r>
          </a:p>
        </p:txBody>
      </p:sp>
      <p:sp>
        <p:nvSpPr>
          <p:cNvPr id="627" name="TextBox 626">
            <a:extLst>
              <a:ext uri="{FF2B5EF4-FFF2-40B4-BE49-F238E27FC236}">
                <a16:creationId xmlns:a16="http://schemas.microsoft.com/office/drawing/2014/main" id="{44D707FF-3048-4A86-470D-41D07CEA1D8B}"/>
              </a:ext>
            </a:extLst>
          </p:cNvPr>
          <p:cNvSpPr txBox="1"/>
          <p:nvPr/>
        </p:nvSpPr>
        <p:spPr>
          <a:xfrm>
            <a:off x="3808646" y="773015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29 195 млн руб./год</a:t>
            </a:r>
          </a:p>
        </p:txBody>
      </p:sp>
      <p:sp>
        <p:nvSpPr>
          <p:cNvPr id="628" name="TextBox 627">
            <a:extLst>
              <a:ext uri="{FF2B5EF4-FFF2-40B4-BE49-F238E27FC236}">
                <a16:creationId xmlns:a16="http://schemas.microsoft.com/office/drawing/2014/main" id="{5122EF8C-C2CB-B694-8769-76692EDF1313}"/>
              </a:ext>
            </a:extLst>
          </p:cNvPr>
          <p:cNvSpPr txBox="1"/>
          <p:nvPr/>
        </p:nvSpPr>
        <p:spPr>
          <a:xfrm>
            <a:off x="1766867" y="2008014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NPV (DFCFF)</a:t>
            </a:r>
          </a:p>
        </p:txBody>
      </p:sp>
      <p:sp>
        <p:nvSpPr>
          <p:cNvPr id="629" name="TextBox 628">
            <a:extLst>
              <a:ext uri="{FF2B5EF4-FFF2-40B4-BE49-F238E27FC236}">
                <a16:creationId xmlns:a16="http://schemas.microsoft.com/office/drawing/2014/main" id="{DD913634-2C62-68E5-24DC-607CA5EF8159}"/>
              </a:ext>
            </a:extLst>
          </p:cNvPr>
          <p:cNvSpPr txBox="1"/>
          <p:nvPr/>
        </p:nvSpPr>
        <p:spPr>
          <a:xfrm>
            <a:off x="1766867" y="1770253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73 851 млн руб.</a:t>
            </a:r>
          </a:p>
        </p:txBody>
      </p:sp>
      <p:sp>
        <p:nvSpPr>
          <p:cNvPr id="630" name="TextBox 629">
            <a:extLst>
              <a:ext uri="{FF2B5EF4-FFF2-40B4-BE49-F238E27FC236}">
                <a16:creationId xmlns:a16="http://schemas.microsoft.com/office/drawing/2014/main" id="{3EA57877-D3D7-A348-98A3-2A1E54DA7840}"/>
              </a:ext>
            </a:extLst>
          </p:cNvPr>
          <p:cNvSpPr txBox="1"/>
          <p:nvPr/>
        </p:nvSpPr>
        <p:spPr>
          <a:xfrm>
            <a:off x="3798265" y="1505255"/>
            <a:ext cx="19218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IRR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31" name="TextBox 630">
            <a:extLst>
              <a:ext uri="{FF2B5EF4-FFF2-40B4-BE49-F238E27FC236}">
                <a16:creationId xmlns:a16="http://schemas.microsoft.com/office/drawing/2014/main" id="{9647606B-B527-7380-DF8E-235E58B57479}"/>
              </a:ext>
            </a:extLst>
          </p:cNvPr>
          <p:cNvSpPr txBox="1"/>
          <p:nvPr/>
        </p:nvSpPr>
        <p:spPr>
          <a:xfrm>
            <a:off x="3798265" y="126388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4,78%</a:t>
            </a:r>
          </a:p>
        </p:txBody>
      </p:sp>
      <p:sp>
        <p:nvSpPr>
          <p:cNvPr id="632" name="TextBox 631">
            <a:extLst>
              <a:ext uri="{FF2B5EF4-FFF2-40B4-BE49-F238E27FC236}">
                <a16:creationId xmlns:a16="http://schemas.microsoft.com/office/drawing/2014/main" id="{2D068AE9-543A-D2F5-9FB3-3C84CF80EFD3}"/>
              </a:ext>
            </a:extLst>
          </p:cNvPr>
          <p:cNvSpPr txBox="1"/>
          <p:nvPr/>
        </p:nvSpPr>
        <p:spPr>
          <a:xfrm>
            <a:off x="3798265" y="2006789"/>
            <a:ext cx="197932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PI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33" name="TextBox 632">
            <a:extLst>
              <a:ext uri="{FF2B5EF4-FFF2-40B4-BE49-F238E27FC236}">
                <a16:creationId xmlns:a16="http://schemas.microsoft.com/office/drawing/2014/main" id="{BE76D1A8-A9BF-F548-051F-093F94055CC5}"/>
              </a:ext>
            </a:extLst>
          </p:cNvPr>
          <p:cNvSpPr txBox="1"/>
          <p:nvPr/>
        </p:nvSpPr>
        <p:spPr>
          <a:xfrm>
            <a:off x="3798265" y="177592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0,36 </a:t>
            </a:r>
          </a:p>
        </p:txBody>
      </p:sp>
      <p:sp>
        <p:nvSpPr>
          <p:cNvPr id="634" name="TextBox 633">
            <a:extLst>
              <a:ext uri="{FF2B5EF4-FFF2-40B4-BE49-F238E27FC236}">
                <a16:creationId xmlns:a16="http://schemas.microsoft.com/office/drawing/2014/main" id="{6B50F1D2-E07E-779D-D4E6-9A68B43521BF}"/>
              </a:ext>
            </a:extLst>
          </p:cNvPr>
          <p:cNvSpPr txBox="1"/>
          <p:nvPr/>
        </p:nvSpPr>
        <p:spPr>
          <a:xfrm>
            <a:off x="7998765" y="1003081"/>
            <a:ext cx="190983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Стоимость владения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 учётом 10 лет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эксплуатации</a:t>
            </a:r>
          </a:p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(</a:t>
            </a:r>
            <a:r>
              <a:rPr lang="ru-RU" sz="105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недисконтированная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)</a:t>
            </a:r>
          </a:p>
        </p:txBody>
      </p:sp>
      <p:sp>
        <p:nvSpPr>
          <p:cNvPr id="635" name="TextBox 634">
            <a:extLst>
              <a:ext uri="{FF2B5EF4-FFF2-40B4-BE49-F238E27FC236}">
                <a16:creationId xmlns:a16="http://schemas.microsoft.com/office/drawing/2014/main" id="{A1E66999-C0B9-F3ED-1DFF-EC26D23E6CBC}"/>
              </a:ext>
            </a:extLst>
          </p:cNvPr>
          <p:cNvSpPr txBox="1"/>
          <p:nvPr/>
        </p:nvSpPr>
        <p:spPr>
          <a:xfrm>
            <a:off x="7999678" y="769933"/>
            <a:ext cx="16899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316 825 млн руб.</a:t>
            </a:r>
          </a:p>
        </p:txBody>
      </p:sp>
      <p:sp>
        <p:nvSpPr>
          <p:cNvPr id="636" name="TextBox 635">
            <a:extLst>
              <a:ext uri="{FF2B5EF4-FFF2-40B4-BE49-F238E27FC236}">
                <a16:creationId xmlns:a16="http://schemas.microsoft.com/office/drawing/2014/main" id="{1F36A106-99EF-C8E1-CBAA-50A4C853AE3E}"/>
              </a:ext>
            </a:extLst>
          </p:cNvPr>
          <p:cNvSpPr txBox="1"/>
          <p:nvPr/>
        </p:nvSpPr>
        <p:spPr>
          <a:xfrm>
            <a:off x="10136278" y="998290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Выручка</a:t>
            </a:r>
          </a:p>
        </p:txBody>
      </p:sp>
      <p:sp>
        <p:nvSpPr>
          <p:cNvPr id="637" name="TextBox 636">
            <a:extLst>
              <a:ext uri="{FF2B5EF4-FFF2-40B4-BE49-F238E27FC236}">
                <a16:creationId xmlns:a16="http://schemas.microsoft.com/office/drawing/2014/main" id="{ABBED5BF-753C-2393-49F5-786044282C83}"/>
              </a:ext>
            </a:extLst>
          </p:cNvPr>
          <p:cNvSpPr txBox="1"/>
          <p:nvPr/>
        </p:nvSpPr>
        <p:spPr>
          <a:xfrm>
            <a:off x="10136278" y="762625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30 929 млн руб./год</a:t>
            </a:r>
          </a:p>
        </p:txBody>
      </p:sp>
      <p:sp>
        <p:nvSpPr>
          <p:cNvPr id="638" name="TextBox 637">
            <a:extLst>
              <a:ext uri="{FF2B5EF4-FFF2-40B4-BE49-F238E27FC236}">
                <a16:creationId xmlns:a16="http://schemas.microsoft.com/office/drawing/2014/main" id="{AFF9DD71-92CC-32ED-65D2-92FFB3F17435}"/>
              </a:ext>
            </a:extLst>
          </p:cNvPr>
          <p:cNvSpPr txBox="1"/>
          <p:nvPr/>
        </p:nvSpPr>
        <p:spPr>
          <a:xfrm>
            <a:off x="7992117" y="1997624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NPV (DFCFF)</a:t>
            </a:r>
          </a:p>
        </p:txBody>
      </p:sp>
      <p:sp>
        <p:nvSpPr>
          <p:cNvPr id="639" name="TextBox 638">
            <a:extLst>
              <a:ext uri="{FF2B5EF4-FFF2-40B4-BE49-F238E27FC236}">
                <a16:creationId xmlns:a16="http://schemas.microsoft.com/office/drawing/2014/main" id="{1E839AC9-3BA7-E4CB-9959-98390DC7C9BD}"/>
              </a:ext>
            </a:extLst>
          </p:cNvPr>
          <p:cNvSpPr txBox="1"/>
          <p:nvPr/>
        </p:nvSpPr>
        <p:spPr>
          <a:xfrm>
            <a:off x="7992117" y="1759863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54 696 млн руб.</a:t>
            </a:r>
          </a:p>
        </p:txBody>
      </p:sp>
      <p:sp>
        <p:nvSpPr>
          <p:cNvPr id="640" name="TextBox 639">
            <a:extLst>
              <a:ext uri="{FF2B5EF4-FFF2-40B4-BE49-F238E27FC236}">
                <a16:creationId xmlns:a16="http://schemas.microsoft.com/office/drawing/2014/main" id="{E20AA1FC-7766-B205-6A28-BE4466546AFA}"/>
              </a:ext>
            </a:extLst>
          </p:cNvPr>
          <p:cNvSpPr txBox="1"/>
          <p:nvPr/>
        </p:nvSpPr>
        <p:spPr>
          <a:xfrm>
            <a:off x="10125897" y="1494865"/>
            <a:ext cx="19218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IRR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41" name="TextBox 640">
            <a:extLst>
              <a:ext uri="{FF2B5EF4-FFF2-40B4-BE49-F238E27FC236}">
                <a16:creationId xmlns:a16="http://schemas.microsoft.com/office/drawing/2014/main" id="{40916186-E8DB-E2EC-F381-38D12B099FDE}"/>
              </a:ext>
            </a:extLst>
          </p:cNvPr>
          <p:cNvSpPr txBox="1"/>
          <p:nvPr/>
        </p:nvSpPr>
        <p:spPr>
          <a:xfrm>
            <a:off x="10125897" y="125349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6,72%</a:t>
            </a:r>
          </a:p>
        </p:txBody>
      </p:sp>
      <p:sp>
        <p:nvSpPr>
          <p:cNvPr id="642" name="TextBox 641">
            <a:extLst>
              <a:ext uri="{FF2B5EF4-FFF2-40B4-BE49-F238E27FC236}">
                <a16:creationId xmlns:a16="http://schemas.microsoft.com/office/drawing/2014/main" id="{B77A369B-6F82-D082-0642-B041F07A9523}"/>
              </a:ext>
            </a:extLst>
          </p:cNvPr>
          <p:cNvSpPr txBox="1"/>
          <p:nvPr/>
        </p:nvSpPr>
        <p:spPr>
          <a:xfrm>
            <a:off x="10125897" y="1996399"/>
            <a:ext cx="197932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PI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43" name="TextBox 642">
            <a:extLst>
              <a:ext uri="{FF2B5EF4-FFF2-40B4-BE49-F238E27FC236}">
                <a16:creationId xmlns:a16="http://schemas.microsoft.com/office/drawing/2014/main" id="{949FC9F0-F961-23F2-D7E7-6FE92CBA4013}"/>
              </a:ext>
            </a:extLst>
          </p:cNvPr>
          <p:cNvSpPr txBox="1"/>
          <p:nvPr/>
        </p:nvSpPr>
        <p:spPr>
          <a:xfrm>
            <a:off x="10125897" y="176553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0,46 </a:t>
            </a:r>
          </a:p>
        </p:txBody>
      </p:sp>
      <p:cxnSp>
        <p:nvCxnSpPr>
          <p:cNvPr id="648" name="Прямая со стрелкой 647">
            <a:extLst>
              <a:ext uri="{FF2B5EF4-FFF2-40B4-BE49-F238E27FC236}">
                <a16:creationId xmlns:a16="http://schemas.microsoft.com/office/drawing/2014/main" id="{84F49358-BC0E-659D-41A2-FB4E5483B765}"/>
              </a:ext>
            </a:extLst>
          </p:cNvPr>
          <p:cNvCxnSpPr>
            <a:cxnSpLocks/>
          </p:cNvCxnSpPr>
          <p:nvPr/>
        </p:nvCxnSpPr>
        <p:spPr>
          <a:xfrm>
            <a:off x="10877983" y="4303464"/>
            <a:ext cx="942542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FD669C6E-CB75-2659-5D62-51C7CE888C05}"/>
              </a:ext>
            </a:extLst>
          </p:cNvPr>
          <p:cNvSpPr/>
          <p:nvPr/>
        </p:nvSpPr>
        <p:spPr>
          <a:xfrm>
            <a:off x="10065530" y="3979464"/>
            <a:ext cx="812453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Очистка продуктов</a:t>
            </a:r>
          </a:p>
        </p:txBody>
      </p:sp>
      <p:cxnSp>
        <p:nvCxnSpPr>
          <p:cNvPr id="13" name="Прямая со стрелкой 12">
            <a:extLst>
              <a:ext uri="{FF2B5EF4-FFF2-40B4-BE49-F238E27FC236}">
                <a16:creationId xmlns:a16="http://schemas.microsoft.com/office/drawing/2014/main" id="{DB554C3A-FCCD-FB72-6B4E-F3263F7468A7}"/>
              </a:ext>
            </a:extLst>
          </p:cNvPr>
          <p:cNvCxnSpPr>
            <a:cxnSpLocks/>
            <a:stCxn id="441" idx="3"/>
            <a:endCxn id="12" idx="1"/>
          </p:cNvCxnSpPr>
          <p:nvPr/>
        </p:nvCxnSpPr>
        <p:spPr>
          <a:xfrm flipV="1">
            <a:off x="9536181" y="4303464"/>
            <a:ext cx="529349" cy="295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Группа 26">
            <a:extLst>
              <a:ext uri="{FF2B5EF4-FFF2-40B4-BE49-F238E27FC236}">
                <a16:creationId xmlns:a16="http://schemas.microsoft.com/office/drawing/2014/main" id="{D3745CD0-4BDC-E7E1-6542-6B8E94AF7427}"/>
              </a:ext>
            </a:extLst>
          </p:cNvPr>
          <p:cNvGrpSpPr/>
          <p:nvPr/>
        </p:nvGrpSpPr>
        <p:grpSpPr>
          <a:xfrm>
            <a:off x="627052" y="1002745"/>
            <a:ext cx="206285" cy="203049"/>
            <a:chOff x="419833" y="1002745"/>
            <a:chExt cx="206285" cy="203049"/>
          </a:xfrm>
        </p:grpSpPr>
        <p:grpSp>
          <p:nvGrpSpPr>
            <p:cNvPr id="28" name="Группа 27">
              <a:extLst>
                <a:ext uri="{FF2B5EF4-FFF2-40B4-BE49-F238E27FC236}">
                  <a16:creationId xmlns:a16="http://schemas.microsoft.com/office/drawing/2014/main" id="{5171F164-DF7C-D876-F156-C0E7C2EA1B30}"/>
                </a:ext>
              </a:extLst>
            </p:cNvPr>
            <p:cNvGrpSpPr/>
            <p:nvPr/>
          </p:nvGrpSpPr>
          <p:grpSpPr>
            <a:xfrm>
              <a:off x="423083" y="1002759"/>
              <a:ext cx="203035" cy="203035"/>
              <a:chOff x="9428938" y="4429139"/>
              <a:chExt cx="191021" cy="191021"/>
            </a:xfrm>
            <a:solidFill>
              <a:schemeClr val="bg1"/>
            </a:solidFill>
          </p:grpSpPr>
          <p:sp>
            <p:nvSpPr>
              <p:cNvPr id="56" name="Овал 55">
                <a:extLst>
                  <a:ext uri="{FF2B5EF4-FFF2-40B4-BE49-F238E27FC236}">
                    <a16:creationId xmlns:a16="http://schemas.microsoft.com/office/drawing/2014/main" id="{68EA2031-5950-B603-C603-A0328EF1FB32}"/>
                  </a:ext>
                </a:extLst>
              </p:cNvPr>
              <p:cNvSpPr/>
              <p:nvPr/>
            </p:nvSpPr>
            <p:spPr>
              <a:xfrm>
                <a:off x="9428938" y="4429139"/>
                <a:ext cx="191021" cy="191021"/>
              </a:xfrm>
              <a:prstGeom prst="ellipse">
                <a:avLst/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57" name="Фигура, имеющая форму буквы L 56">
                <a:extLst>
                  <a:ext uri="{FF2B5EF4-FFF2-40B4-BE49-F238E27FC236}">
                    <a16:creationId xmlns:a16="http://schemas.microsoft.com/office/drawing/2014/main" id="{A4973452-A968-6C77-7647-FAF0EA6AB6BF}"/>
                  </a:ext>
                </a:extLst>
              </p:cNvPr>
              <p:cNvSpPr/>
              <p:nvPr/>
            </p:nvSpPr>
            <p:spPr>
              <a:xfrm rot="18900000">
                <a:off x="9476229" y="4480994"/>
                <a:ext cx="101600" cy="73024"/>
              </a:xfrm>
              <a:prstGeom prst="corner">
                <a:avLst>
                  <a:gd name="adj1" fmla="val 37500"/>
                  <a:gd name="adj2" fmla="val 35043"/>
                </a:avLst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29" name="Овал 154">
              <a:extLst>
                <a:ext uri="{FF2B5EF4-FFF2-40B4-BE49-F238E27FC236}">
                  <a16:creationId xmlns:a16="http://schemas.microsoft.com/office/drawing/2014/main" id="{934CB0C6-EFCF-908E-D7C3-4496D8D747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9833" y="1002745"/>
              <a:ext cx="203049" cy="203049"/>
            </a:xfrm>
            <a:custGeom>
              <a:avLst/>
              <a:gdLst/>
              <a:ahLst/>
              <a:cxnLst/>
              <a:rect l="l" t="t" r="r" b="b"/>
              <a:pathLst>
                <a:path w="338404" h="338404">
                  <a:moveTo>
                    <a:pt x="107921" y="72372"/>
                  </a:moveTo>
                  <a:lnTo>
                    <a:pt x="72372" y="107921"/>
                  </a:lnTo>
                  <a:lnTo>
                    <a:pt x="133653" y="169203"/>
                  </a:lnTo>
                  <a:lnTo>
                    <a:pt x="72372" y="230484"/>
                  </a:lnTo>
                  <a:lnTo>
                    <a:pt x="107921" y="266033"/>
                  </a:lnTo>
                  <a:lnTo>
                    <a:pt x="169203" y="204752"/>
                  </a:lnTo>
                  <a:lnTo>
                    <a:pt x="230484" y="266033"/>
                  </a:lnTo>
                  <a:lnTo>
                    <a:pt x="266033" y="230484"/>
                  </a:lnTo>
                  <a:lnTo>
                    <a:pt x="204752" y="169203"/>
                  </a:lnTo>
                  <a:lnTo>
                    <a:pt x="266033" y="107921"/>
                  </a:lnTo>
                  <a:lnTo>
                    <a:pt x="230484" y="72372"/>
                  </a:lnTo>
                  <a:lnTo>
                    <a:pt x="169203" y="133653"/>
                  </a:lnTo>
                  <a:close/>
                  <a:moveTo>
                    <a:pt x="169202" y="0"/>
                  </a:moveTo>
                  <a:cubicBezTo>
                    <a:pt x="262650" y="0"/>
                    <a:pt x="338404" y="75754"/>
                    <a:pt x="338404" y="169202"/>
                  </a:cubicBezTo>
                  <a:cubicBezTo>
                    <a:pt x="338404" y="262650"/>
                    <a:pt x="262650" y="338404"/>
                    <a:pt x="169202" y="338404"/>
                  </a:cubicBezTo>
                  <a:cubicBezTo>
                    <a:pt x="75754" y="338404"/>
                    <a:pt x="0" y="262650"/>
                    <a:pt x="0" y="169202"/>
                  </a:cubicBezTo>
                  <a:cubicBezTo>
                    <a:pt x="0" y="75754"/>
                    <a:pt x="75754" y="0"/>
                    <a:pt x="169202" y="0"/>
                  </a:cubicBezTo>
                  <a:close/>
                </a:path>
              </a:pathLst>
            </a:custGeom>
            <a:solidFill>
              <a:srgbClr val="FC6B6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grpSp>
        <p:nvGrpSpPr>
          <p:cNvPr id="58" name="Группа 57">
            <a:extLst>
              <a:ext uri="{FF2B5EF4-FFF2-40B4-BE49-F238E27FC236}">
                <a16:creationId xmlns:a16="http://schemas.microsoft.com/office/drawing/2014/main" id="{EAA923CA-4D8B-845A-1321-6ADF3A2BB1F2}"/>
              </a:ext>
            </a:extLst>
          </p:cNvPr>
          <p:cNvGrpSpPr/>
          <p:nvPr/>
        </p:nvGrpSpPr>
        <p:grpSpPr>
          <a:xfrm>
            <a:off x="6960336" y="1002745"/>
            <a:ext cx="206285" cy="203049"/>
            <a:chOff x="419833" y="1002745"/>
            <a:chExt cx="206285" cy="203049"/>
          </a:xfrm>
        </p:grpSpPr>
        <p:grpSp>
          <p:nvGrpSpPr>
            <p:cNvPr id="59" name="Группа 58">
              <a:extLst>
                <a:ext uri="{FF2B5EF4-FFF2-40B4-BE49-F238E27FC236}">
                  <a16:creationId xmlns:a16="http://schemas.microsoft.com/office/drawing/2014/main" id="{A7EBDB03-D8A0-4D2F-032E-152AE273BC3E}"/>
                </a:ext>
              </a:extLst>
            </p:cNvPr>
            <p:cNvGrpSpPr/>
            <p:nvPr/>
          </p:nvGrpSpPr>
          <p:grpSpPr>
            <a:xfrm>
              <a:off x="423083" y="1002759"/>
              <a:ext cx="203035" cy="203035"/>
              <a:chOff x="9428938" y="4429139"/>
              <a:chExt cx="191021" cy="191021"/>
            </a:xfrm>
            <a:solidFill>
              <a:schemeClr val="bg1"/>
            </a:solidFill>
          </p:grpSpPr>
          <p:sp>
            <p:nvSpPr>
              <p:cNvPr id="61" name="Овал 60">
                <a:extLst>
                  <a:ext uri="{FF2B5EF4-FFF2-40B4-BE49-F238E27FC236}">
                    <a16:creationId xmlns:a16="http://schemas.microsoft.com/office/drawing/2014/main" id="{D7B85CA4-ED1F-2DFB-6820-6936D3AD3F99}"/>
                  </a:ext>
                </a:extLst>
              </p:cNvPr>
              <p:cNvSpPr/>
              <p:nvPr/>
            </p:nvSpPr>
            <p:spPr>
              <a:xfrm>
                <a:off x="9428938" y="4429139"/>
                <a:ext cx="191021" cy="191021"/>
              </a:xfrm>
              <a:prstGeom prst="ellipse">
                <a:avLst/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62" name="Фигура, имеющая форму буквы L 61">
                <a:extLst>
                  <a:ext uri="{FF2B5EF4-FFF2-40B4-BE49-F238E27FC236}">
                    <a16:creationId xmlns:a16="http://schemas.microsoft.com/office/drawing/2014/main" id="{2A951A2A-A17B-5B20-F53E-D55D3D81DBFD}"/>
                  </a:ext>
                </a:extLst>
              </p:cNvPr>
              <p:cNvSpPr/>
              <p:nvPr/>
            </p:nvSpPr>
            <p:spPr>
              <a:xfrm rot="18900000">
                <a:off x="9476229" y="4480994"/>
                <a:ext cx="101600" cy="73024"/>
              </a:xfrm>
              <a:prstGeom prst="corner">
                <a:avLst>
                  <a:gd name="adj1" fmla="val 37500"/>
                  <a:gd name="adj2" fmla="val 35043"/>
                </a:avLst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60" name="Овал 154">
              <a:extLst>
                <a:ext uri="{FF2B5EF4-FFF2-40B4-BE49-F238E27FC236}">
                  <a16:creationId xmlns:a16="http://schemas.microsoft.com/office/drawing/2014/main" id="{CEBF8B96-472C-E1AF-D6DF-DBD767825F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9833" y="1002745"/>
              <a:ext cx="203049" cy="203049"/>
            </a:xfrm>
            <a:custGeom>
              <a:avLst/>
              <a:gdLst/>
              <a:ahLst/>
              <a:cxnLst/>
              <a:rect l="l" t="t" r="r" b="b"/>
              <a:pathLst>
                <a:path w="338404" h="338404">
                  <a:moveTo>
                    <a:pt x="107921" y="72372"/>
                  </a:moveTo>
                  <a:lnTo>
                    <a:pt x="72372" y="107921"/>
                  </a:lnTo>
                  <a:lnTo>
                    <a:pt x="133653" y="169203"/>
                  </a:lnTo>
                  <a:lnTo>
                    <a:pt x="72372" y="230484"/>
                  </a:lnTo>
                  <a:lnTo>
                    <a:pt x="107921" y="266033"/>
                  </a:lnTo>
                  <a:lnTo>
                    <a:pt x="169203" y="204752"/>
                  </a:lnTo>
                  <a:lnTo>
                    <a:pt x="230484" y="266033"/>
                  </a:lnTo>
                  <a:lnTo>
                    <a:pt x="266033" y="230484"/>
                  </a:lnTo>
                  <a:lnTo>
                    <a:pt x="204752" y="169203"/>
                  </a:lnTo>
                  <a:lnTo>
                    <a:pt x="266033" y="107921"/>
                  </a:lnTo>
                  <a:lnTo>
                    <a:pt x="230484" y="72372"/>
                  </a:lnTo>
                  <a:lnTo>
                    <a:pt x="169203" y="133653"/>
                  </a:lnTo>
                  <a:close/>
                  <a:moveTo>
                    <a:pt x="169202" y="0"/>
                  </a:moveTo>
                  <a:cubicBezTo>
                    <a:pt x="262650" y="0"/>
                    <a:pt x="338404" y="75754"/>
                    <a:pt x="338404" y="169202"/>
                  </a:cubicBezTo>
                  <a:cubicBezTo>
                    <a:pt x="338404" y="262650"/>
                    <a:pt x="262650" y="338404"/>
                    <a:pt x="169202" y="338404"/>
                  </a:cubicBezTo>
                  <a:cubicBezTo>
                    <a:pt x="75754" y="338404"/>
                    <a:pt x="0" y="262650"/>
                    <a:pt x="0" y="169202"/>
                  </a:cubicBezTo>
                  <a:cubicBezTo>
                    <a:pt x="0" y="75754"/>
                    <a:pt x="75754" y="0"/>
                    <a:pt x="169202" y="0"/>
                  </a:cubicBezTo>
                  <a:close/>
                </a:path>
              </a:pathLst>
            </a:custGeom>
            <a:solidFill>
              <a:srgbClr val="FC6B6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0915836"/>
      </p:ext>
    </p:extLst>
  </p:cSld>
  <p:clrMapOvr>
    <a:masterClrMapping/>
  </p:clrMapOvr>
  <p:transition spd="slow">
    <p:push dir="u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512C8845-03DA-0AC5-05C2-3B0F3693FF62}"/>
              </a:ext>
            </a:extLst>
          </p:cNvPr>
          <p:cNvSpPr/>
          <p:nvPr/>
        </p:nvSpPr>
        <p:spPr>
          <a:xfrm>
            <a:off x="0" y="-1"/>
            <a:ext cx="12192000" cy="2357495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DF86401A-E33B-9A37-B148-7BE190D115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877CCC-1CCE-49D4-9479-959FB4FC586C}" type="slidenum">
              <a:rPr lang="ru-RU" smtClean="0"/>
              <a:pPr/>
              <a:t>11</a:t>
            </a:fld>
            <a:endParaRPr lang="ru-RU"/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366878B3-781A-F5B7-09AC-68C68CE877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Вариант 6: Полиолефины</a:t>
            </a:r>
            <a:r>
              <a:rPr lang="en-US" dirty="0">
                <a:solidFill>
                  <a:srgbClr val="2D5292"/>
                </a:solidFill>
              </a:rPr>
              <a:t> </a:t>
            </a:r>
            <a:r>
              <a:rPr lang="ru-RU" dirty="0">
                <a:solidFill>
                  <a:srgbClr val="2D5292"/>
                </a:solidFill>
              </a:rPr>
              <a:t>– 340 тыс. тонн в год</a:t>
            </a:r>
          </a:p>
        </p:txBody>
      </p:sp>
      <p:grpSp>
        <p:nvGrpSpPr>
          <p:cNvPr id="31" name="Group 4">
            <a:extLst>
              <a:ext uri="{FF2B5EF4-FFF2-40B4-BE49-F238E27FC236}">
                <a16:creationId xmlns:a16="http://schemas.microsoft.com/office/drawing/2014/main" id="{F349E4C7-B2E8-4099-8606-11F360E96A7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rgbClr val="2D5291"/>
          </a:solidFill>
        </p:grpSpPr>
        <p:sp>
          <p:nvSpPr>
            <p:cNvPr id="32" name="Freeform 5">
              <a:extLst>
                <a:ext uri="{FF2B5EF4-FFF2-40B4-BE49-F238E27FC236}">
                  <a16:creationId xmlns:a16="http://schemas.microsoft.com/office/drawing/2014/main" id="{2A4CFA99-075C-8FCA-9942-1FCED04AC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3" name="Rectangle 6">
              <a:extLst>
                <a:ext uri="{FF2B5EF4-FFF2-40B4-BE49-F238E27FC236}">
                  <a16:creationId xmlns:a16="http://schemas.microsoft.com/office/drawing/2014/main" id="{C743E838-7690-2C2B-BCD7-DAFAB9357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:a16="http://schemas.microsoft.com/office/drawing/2014/main" id="{698C16C3-E394-D108-290A-6DC4D39F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:a16="http://schemas.microsoft.com/office/drawing/2014/main" id="{3BF6890A-3518-F7B9-18DC-E909E4C9B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6" name="Freeform 9">
              <a:extLst>
                <a:ext uri="{FF2B5EF4-FFF2-40B4-BE49-F238E27FC236}">
                  <a16:creationId xmlns:a16="http://schemas.microsoft.com/office/drawing/2014/main" id="{D4DCDF65-A806-39E8-75BC-AFD7A8B44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017FB470-4BED-DD7B-1B60-18FADCF3C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8" name="Freeform 11">
              <a:extLst>
                <a:ext uri="{FF2B5EF4-FFF2-40B4-BE49-F238E27FC236}">
                  <a16:creationId xmlns:a16="http://schemas.microsoft.com/office/drawing/2014/main" id="{280EC356-3808-E507-AED5-53B81BDF6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" name="Freeform 12">
              <a:extLst>
                <a:ext uri="{FF2B5EF4-FFF2-40B4-BE49-F238E27FC236}">
                  <a16:creationId xmlns:a16="http://schemas.microsoft.com/office/drawing/2014/main" id="{6FA53A42-301C-CF6A-B2BB-32F9800BD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" name="Freeform 13">
              <a:extLst>
                <a:ext uri="{FF2B5EF4-FFF2-40B4-BE49-F238E27FC236}">
                  <a16:creationId xmlns:a16="http://schemas.microsoft.com/office/drawing/2014/main" id="{A33C4D18-E97E-FC25-BA17-6DC17ED2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" name="Freeform 14">
              <a:extLst>
                <a:ext uri="{FF2B5EF4-FFF2-40B4-BE49-F238E27FC236}">
                  <a16:creationId xmlns:a16="http://schemas.microsoft.com/office/drawing/2014/main" id="{CCCF4EF2-C581-2B29-1047-93D15F89F7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2" name="Rectangle 15">
              <a:extLst>
                <a:ext uri="{FF2B5EF4-FFF2-40B4-BE49-F238E27FC236}">
                  <a16:creationId xmlns:a16="http://schemas.microsoft.com/office/drawing/2014/main" id="{C989944A-7F7A-F2EB-DDC8-475294AC5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95D167EA-AFEE-2410-A17A-24D094079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4" name="Freeform 17">
              <a:extLst>
                <a:ext uri="{FF2B5EF4-FFF2-40B4-BE49-F238E27FC236}">
                  <a16:creationId xmlns:a16="http://schemas.microsoft.com/office/drawing/2014/main" id="{D7EB5FA2-6E02-FA5B-E641-A32008362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5" name="Freeform 18">
              <a:extLst>
                <a:ext uri="{FF2B5EF4-FFF2-40B4-BE49-F238E27FC236}">
                  <a16:creationId xmlns:a16="http://schemas.microsoft.com/office/drawing/2014/main" id="{2777818B-05AE-D652-C439-C9B7974ED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6" name="Freeform 19">
              <a:extLst>
                <a:ext uri="{FF2B5EF4-FFF2-40B4-BE49-F238E27FC236}">
                  <a16:creationId xmlns:a16="http://schemas.microsoft.com/office/drawing/2014/main" id="{4CADE1BF-BBEB-7AF6-7D7F-3326A7860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7" name="Freeform 20">
              <a:extLst>
                <a:ext uri="{FF2B5EF4-FFF2-40B4-BE49-F238E27FC236}">
                  <a16:creationId xmlns:a16="http://schemas.microsoft.com/office/drawing/2014/main" id="{74D654BA-0BED-5F20-3E4B-AD8C0F784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2201405C-D735-2B18-718C-4D6A78970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9" name="Freeform 22">
              <a:extLst>
                <a:ext uri="{FF2B5EF4-FFF2-40B4-BE49-F238E27FC236}">
                  <a16:creationId xmlns:a16="http://schemas.microsoft.com/office/drawing/2014/main" id="{511CC76B-21FE-456D-C9F3-F47CD9782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0" name="Freeform 23">
              <a:extLst>
                <a:ext uri="{FF2B5EF4-FFF2-40B4-BE49-F238E27FC236}">
                  <a16:creationId xmlns:a16="http://schemas.microsoft.com/office/drawing/2014/main" id="{9DC51636-CDCA-FB04-57E4-321366279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1" name="Freeform 24">
              <a:extLst>
                <a:ext uri="{FF2B5EF4-FFF2-40B4-BE49-F238E27FC236}">
                  <a16:creationId xmlns:a16="http://schemas.microsoft.com/office/drawing/2014/main" id="{6DD1B1D9-5AC3-8D03-EE30-7DFD5DDF3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2" name="Freeform 25">
              <a:extLst>
                <a:ext uri="{FF2B5EF4-FFF2-40B4-BE49-F238E27FC236}">
                  <a16:creationId xmlns:a16="http://schemas.microsoft.com/office/drawing/2014/main" id="{A9D0D0C0-4240-72E9-4364-B5E14181A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3" name="Rectangle 26">
              <a:extLst>
                <a:ext uri="{FF2B5EF4-FFF2-40B4-BE49-F238E27FC236}">
                  <a16:creationId xmlns:a16="http://schemas.microsoft.com/office/drawing/2014/main" id="{2EC72785-79F3-6A69-1EB3-940601390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4" name="Freeform 27">
              <a:extLst>
                <a:ext uri="{FF2B5EF4-FFF2-40B4-BE49-F238E27FC236}">
                  <a16:creationId xmlns:a16="http://schemas.microsoft.com/office/drawing/2014/main" id="{5B796148-CB36-C471-049D-722990F32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5" name="Freeform 28">
              <a:extLst>
                <a:ext uri="{FF2B5EF4-FFF2-40B4-BE49-F238E27FC236}">
                  <a16:creationId xmlns:a16="http://schemas.microsoft.com/office/drawing/2014/main" id="{87C1D77C-055E-5082-4AD6-C776A83E0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  <p:sp>
        <p:nvSpPr>
          <p:cNvPr id="370" name="Freeform 64">
            <a:extLst>
              <a:ext uri="{FF2B5EF4-FFF2-40B4-BE49-F238E27FC236}">
                <a16:creationId xmlns:a16="http://schemas.microsoft.com/office/drawing/2014/main" id="{B21DFAC2-0C1A-C148-F295-0A200F435E8A}"/>
              </a:ext>
            </a:extLst>
          </p:cNvPr>
          <p:cNvSpPr>
            <a:spLocks/>
          </p:cNvSpPr>
          <p:nvPr/>
        </p:nvSpPr>
        <p:spPr bwMode="auto">
          <a:xfrm>
            <a:off x="6534452" y="847537"/>
            <a:ext cx="1134192" cy="1217962"/>
          </a:xfrm>
          <a:custGeom>
            <a:avLst/>
            <a:gdLst>
              <a:gd name="T0" fmla="*/ 679 w 1191"/>
              <a:gd name="T1" fmla="*/ 59 h 1249"/>
              <a:gd name="T2" fmla="*/ 634 w 1191"/>
              <a:gd name="T3" fmla="*/ 151 h 1249"/>
              <a:gd name="T4" fmla="*/ 548 w 1191"/>
              <a:gd name="T5" fmla="*/ 114 h 1249"/>
              <a:gd name="T6" fmla="*/ 517 w 1191"/>
              <a:gd name="T7" fmla="*/ 193 h 1249"/>
              <a:gd name="T8" fmla="*/ 459 w 1191"/>
              <a:gd name="T9" fmla="*/ 228 h 1249"/>
              <a:gd name="T10" fmla="*/ 367 w 1191"/>
              <a:gd name="T11" fmla="*/ 267 h 1249"/>
              <a:gd name="T12" fmla="*/ 332 w 1191"/>
              <a:gd name="T13" fmla="*/ 212 h 1249"/>
              <a:gd name="T14" fmla="*/ 308 w 1191"/>
              <a:gd name="T15" fmla="*/ 169 h 1249"/>
              <a:gd name="T16" fmla="*/ 268 w 1191"/>
              <a:gd name="T17" fmla="*/ 163 h 1249"/>
              <a:gd name="T18" fmla="*/ 163 w 1191"/>
              <a:gd name="T19" fmla="*/ 149 h 1249"/>
              <a:gd name="T20" fmla="*/ 40 w 1191"/>
              <a:gd name="T21" fmla="*/ 171 h 1249"/>
              <a:gd name="T22" fmla="*/ 80 w 1191"/>
              <a:gd name="T23" fmla="*/ 246 h 1249"/>
              <a:gd name="T24" fmla="*/ 171 w 1191"/>
              <a:gd name="T25" fmla="*/ 311 h 1249"/>
              <a:gd name="T26" fmla="*/ 82 w 1191"/>
              <a:gd name="T27" fmla="*/ 327 h 1249"/>
              <a:gd name="T28" fmla="*/ 47 w 1191"/>
              <a:gd name="T29" fmla="*/ 365 h 1249"/>
              <a:gd name="T30" fmla="*/ 22 w 1191"/>
              <a:gd name="T31" fmla="*/ 444 h 1249"/>
              <a:gd name="T32" fmla="*/ 134 w 1191"/>
              <a:gd name="T33" fmla="*/ 487 h 1249"/>
              <a:gd name="T34" fmla="*/ 143 w 1191"/>
              <a:gd name="T35" fmla="*/ 585 h 1249"/>
              <a:gd name="T36" fmla="*/ 91 w 1191"/>
              <a:gd name="T37" fmla="*/ 701 h 1249"/>
              <a:gd name="T38" fmla="*/ 177 w 1191"/>
              <a:gd name="T39" fmla="*/ 776 h 1249"/>
              <a:gd name="T40" fmla="*/ 154 w 1191"/>
              <a:gd name="T41" fmla="*/ 865 h 1249"/>
              <a:gd name="T42" fmla="*/ 225 w 1191"/>
              <a:gd name="T43" fmla="*/ 961 h 1249"/>
              <a:gd name="T44" fmla="*/ 304 w 1191"/>
              <a:gd name="T45" fmla="*/ 974 h 1249"/>
              <a:gd name="T46" fmla="*/ 405 w 1191"/>
              <a:gd name="T47" fmla="*/ 962 h 1249"/>
              <a:gd name="T48" fmla="*/ 452 w 1191"/>
              <a:gd name="T49" fmla="*/ 978 h 1249"/>
              <a:gd name="T50" fmla="*/ 462 w 1191"/>
              <a:gd name="T51" fmla="*/ 1001 h 1249"/>
              <a:gd name="T52" fmla="*/ 468 w 1191"/>
              <a:gd name="T53" fmla="*/ 1022 h 1249"/>
              <a:gd name="T54" fmla="*/ 468 w 1191"/>
              <a:gd name="T55" fmla="*/ 1042 h 1249"/>
              <a:gd name="T56" fmla="*/ 514 w 1191"/>
              <a:gd name="T57" fmla="*/ 1084 h 1249"/>
              <a:gd name="T58" fmla="*/ 531 w 1191"/>
              <a:gd name="T59" fmla="*/ 1189 h 1249"/>
              <a:gd name="T60" fmla="*/ 603 w 1191"/>
              <a:gd name="T61" fmla="*/ 1221 h 1249"/>
              <a:gd name="T62" fmla="*/ 705 w 1191"/>
              <a:gd name="T63" fmla="*/ 1210 h 1249"/>
              <a:gd name="T64" fmla="*/ 833 w 1191"/>
              <a:gd name="T65" fmla="*/ 1169 h 1249"/>
              <a:gd name="T66" fmla="*/ 915 w 1191"/>
              <a:gd name="T67" fmla="*/ 1063 h 1249"/>
              <a:gd name="T68" fmla="*/ 887 w 1191"/>
              <a:gd name="T69" fmla="*/ 1030 h 1249"/>
              <a:gd name="T70" fmla="*/ 837 w 1191"/>
              <a:gd name="T71" fmla="*/ 1029 h 1249"/>
              <a:gd name="T72" fmla="*/ 841 w 1191"/>
              <a:gd name="T73" fmla="*/ 963 h 1249"/>
              <a:gd name="T74" fmla="*/ 741 w 1191"/>
              <a:gd name="T75" fmla="*/ 871 h 1249"/>
              <a:gd name="T76" fmla="*/ 778 w 1191"/>
              <a:gd name="T77" fmla="*/ 782 h 1249"/>
              <a:gd name="T78" fmla="*/ 786 w 1191"/>
              <a:gd name="T79" fmla="*/ 672 h 1249"/>
              <a:gd name="T80" fmla="*/ 797 w 1191"/>
              <a:gd name="T81" fmla="*/ 600 h 1249"/>
              <a:gd name="T82" fmla="*/ 905 w 1191"/>
              <a:gd name="T83" fmla="*/ 551 h 1249"/>
              <a:gd name="T84" fmla="*/ 1053 w 1191"/>
              <a:gd name="T85" fmla="*/ 483 h 1249"/>
              <a:gd name="T86" fmla="*/ 1083 w 1191"/>
              <a:gd name="T87" fmla="*/ 332 h 1249"/>
              <a:gd name="T88" fmla="*/ 1191 w 1191"/>
              <a:gd name="T89" fmla="*/ 239 h 1249"/>
              <a:gd name="T90" fmla="*/ 1180 w 1191"/>
              <a:gd name="T91" fmla="*/ 54 h 1249"/>
              <a:gd name="T92" fmla="*/ 1042 w 1191"/>
              <a:gd name="T93" fmla="*/ 96 h 1249"/>
              <a:gd name="T94" fmla="*/ 858 w 1191"/>
              <a:gd name="T95" fmla="*/ 24 h 1249"/>
              <a:gd name="T96" fmla="*/ 774 w 1191"/>
              <a:gd name="T97" fmla="*/ 37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91" h="1249">
                <a:moveTo>
                  <a:pt x="774" y="37"/>
                </a:moveTo>
                <a:lnTo>
                  <a:pt x="716" y="58"/>
                </a:lnTo>
                <a:lnTo>
                  <a:pt x="679" y="59"/>
                </a:lnTo>
                <a:lnTo>
                  <a:pt x="671" y="90"/>
                </a:lnTo>
                <a:lnTo>
                  <a:pt x="668" y="130"/>
                </a:lnTo>
                <a:lnTo>
                  <a:pt x="634" y="151"/>
                </a:lnTo>
                <a:lnTo>
                  <a:pt x="611" y="137"/>
                </a:lnTo>
                <a:lnTo>
                  <a:pt x="583" y="112"/>
                </a:lnTo>
                <a:lnTo>
                  <a:pt x="548" y="114"/>
                </a:lnTo>
                <a:lnTo>
                  <a:pt x="531" y="147"/>
                </a:lnTo>
                <a:lnTo>
                  <a:pt x="513" y="170"/>
                </a:lnTo>
                <a:lnTo>
                  <a:pt x="517" y="193"/>
                </a:lnTo>
                <a:lnTo>
                  <a:pt x="519" y="223"/>
                </a:lnTo>
                <a:lnTo>
                  <a:pt x="491" y="245"/>
                </a:lnTo>
                <a:lnTo>
                  <a:pt x="459" y="228"/>
                </a:lnTo>
                <a:lnTo>
                  <a:pt x="415" y="249"/>
                </a:lnTo>
                <a:lnTo>
                  <a:pt x="394" y="267"/>
                </a:lnTo>
                <a:lnTo>
                  <a:pt x="367" y="267"/>
                </a:lnTo>
                <a:lnTo>
                  <a:pt x="343" y="235"/>
                </a:lnTo>
                <a:lnTo>
                  <a:pt x="338" y="223"/>
                </a:lnTo>
                <a:lnTo>
                  <a:pt x="332" y="212"/>
                </a:lnTo>
                <a:lnTo>
                  <a:pt x="326" y="201"/>
                </a:lnTo>
                <a:lnTo>
                  <a:pt x="320" y="189"/>
                </a:lnTo>
                <a:lnTo>
                  <a:pt x="308" y="169"/>
                </a:lnTo>
                <a:lnTo>
                  <a:pt x="303" y="160"/>
                </a:lnTo>
                <a:lnTo>
                  <a:pt x="297" y="150"/>
                </a:lnTo>
                <a:lnTo>
                  <a:pt x="268" y="163"/>
                </a:lnTo>
                <a:lnTo>
                  <a:pt x="234" y="174"/>
                </a:lnTo>
                <a:lnTo>
                  <a:pt x="214" y="167"/>
                </a:lnTo>
                <a:lnTo>
                  <a:pt x="163" y="149"/>
                </a:lnTo>
                <a:lnTo>
                  <a:pt x="121" y="118"/>
                </a:lnTo>
                <a:lnTo>
                  <a:pt x="73" y="135"/>
                </a:lnTo>
                <a:lnTo>
                  <a:pt x="40" y="171"/>
                </a:lnTo>
                <a:lnTo>
                  <a:pt x="34" y="190"/>
                </a:lnTo>
                <a:lnTo>
                  <a:pt x="55" y="214"/>
                </a:lnTo>
                <a:lnTo>
                  <a:pt x="80" y="246"/>
                </a:lnTo>
                <a:lnTo>
                  <a:pt x="102" y="261"/>
                </a:lnTo>
                <a:lnTo>
                  <a:pt x="143" y="270"/>
                </a:lnTo>
                <a:lnTo>
                  <a:pt x="171" y="311"/>
                </a:lnTo>
                <a:lnTo>
                  <a:pt x="156" y="351"/>
                </a:lnTo>
                <a:lnTo>
                  <a:pt x="123" y="355"/>
                </a:lnTo>
                <a:lnTo>
                  <a:pt x="82" y="327"/>
                </a:lnTo>
                <a:lnTo>
                  <a:pt x="52" y="312"/>
                </a:lnTo>
                <a:lnTo>
                  <a:pt x="41" y="339"/>
                </a:lnTo>
                <a:lnTo>
                  <a:pt x="47" y="365"/>
                </a:lnTo>
                <a:lnTo>
                  <a:pt x="30" y="389"/>
                </a:lnTo>
                <a:lnTo>
                  <a:pt x="0" y="423"/>
                </a:lnTo>
                <a:lnTo>
                  <a:pt x="22" y="444"/>
                </a:lnTo>
                <a:lnTo>
                  <a:pt x="57" y="454"/>
                </a:lnTo>
                <a:lnTo>
                  <a:pt x="97" y="461"/>
                </a:lnTo>
                <a:lnTo>
                  <a:pt x="134" y="487"/>
                </a:lnTo>
                <a:lnTo>
                  <a:pt x="157" y="524"/>
                </a:lnTo>
                <a:lnTo>
                  <a:pt x="168" y="548"/>
                </a:lnTo>
                <a:lnTo>
                  <a:pt x="143" y="585"/>
                </a:lnTo>
                <a:lnTo>
                  <a:pt x="116" y="622"/>
                </a:lnTo>
                <a:lnTo>
                  <a:pt x="97" y="664"/>
                </a:lnTo>
                <a:lnTo>
                  <a:pt x="91" y="701"/>
                </a:lnTo>
                <a:lnTo>
                  <a:pt x="117" y="726"/>
                </a:lnTo>
                <a:lnTo>
                  <a:pt x="149" y="747"/>
                </a:lnTo>
                <a:lnTo>
                  <a:pt x="177" y="776"/>
                </a:lnTo>
                <a:lnTo>
                  <a:pt x="187" y="799"/>
                </a:lnTo>
                <a:lnTo>
                  <a:pt x="174" y="837"/>
                </a:lnTo>
                <a:lnTo>
                  <a:pt x="154" y="865"/>
                </a:lnTo>
                <a:lnTo>
                  <a:pt x="121" y="882"/>
                </a:lnTo>
                <a:lnTo>
                  <a:pt x="186" y="941"/>
                </a:lnTo>
                <a:lnTo>
                  <a:pt x="225" y="961"/>
                </a:lnTo>
                <a:lnTo>
                  <a:pt x="257" y="958"/>
                </a:lnTo>
                <a:lnTo>
                  <a:pt x="282" y="964"/>
                </a:lnTo>
                <a:lnTo>
                  <a:pt x="304" y="974"/>
                </a:lnTo>
                <a:lnTo>
                  <a:pt x="329" y="970"/>
                </a:lnTo>
                <a:lnTo>
                  <a:pt x="374" y="975"/>
                </a:lnTo>
                <a:lnTo>
                  <a:pt x="405" y="962"/>
                </a:lnTo>
                <a:lnTo>
                  <a:pt x="439" y="964"/>
                </a:lnTo>
                <a:lnTo>
                  <a:pt x="446" y="971"/>
                </a:lnTo>
                <a:lnTo>
                  <a:pt x="452" y="978"/>
                </a:lnTo>
                <a:lnTo>
                  <a:pt x="457" y="987"/>
                </a:lnTo>
                <a:lnTo>
                  <a:pt x="460" y="995"/>
                </a:lnTo>
                <a:lnTo>
                  <a:pt x="462" y="1001"/>
                </a:lnTo>
                <a:lnTo>
                  <a:pt x="465" y="1008"/>
                </a:lnTo>
                <a:lnTo>
                  <a:pt x="467" y="1015"/>
                </a:lnTo>
                <a:lnTo>
                  <a:pt x="468" y="1022"/>
                </a:lnTo>
                <a:lnTo>
                  <a:pt x="468" y="1029"/>
                </a:lnTo>
                <a:lnTo>
                  <a:pt x="468" y="1035"/>
                </a:lnTo>
                <a:lnTo>
                  <a:pt x="468" y="1042"/>
                </a:lnTo>
                <a:lnTo>
                  <a:pt x="467" y="1049"/>
                </a:lnTo>
                <a:lnTo>
                  <a:pt x="499" y="1054"/>
                </a:lnTo>
                <a:lnTo>
                  <a:pt x="514" y="1084"/>
                </a:lnTo>
                <a:lnTo>
                  <a:pt x="516" y="1121"/>
                </a:lnTo>
                <a:lnTo>
                  <a:pt x="520" y="1159"/>
                </a:lnTo>
                <a:lnTo>
                  <a:pt x="531" y="1189"/>
                </a:lnTo>
                <a:lnTo>
                  <a:pt x="568" y="1196"/>
                </a:lnTo>
                <a:lnTo>
                  <a:pt x="597" y="1190"/>
                </a:lnTo>
                <a:lnTo>
                  <a:pt x="603" y="1221"/>
                </a:lnTo>
                <a:lnTo>
                  <a:pt x="582" y="1248"/>
                </a:lnTo>
                <a:lnTo>
                  <a:pt x="637" y="1249"/>
                </a:lnTo>
                <a:lnTo>
                  <a:pt x="705" y="1210"/>
                </a:lnTo>
                <a:lnTo>
                  <a:pt x="729" y="1183"/>
                </a:lnTo>
                <a:lnTo>
                  <a:pt x="779" y="1180"/>
                </a:lnTo>
                <a:lnTo>
                  <a:pt x="833" y="1169"/>
                </a:lnTo>
                <a:lnTo>
                  <a:pt x="873" y="1141"/>
                </a:lnTo>
                <a:lnTo>
                  <a:pt x="889" y="1106"/>
                </a:lnTo>
                <a:lnTo>
                  <a:pt x="915" y="1063"/>
                </a:lnTo>
                <a:lnTo>
                  <a:pt x="922" y="1034"/>
                </a:lnTo>
                <a:lnTo>
                  <a:pt x="905" y="1032"/>
                </a:lnTo>
                <a:lnTo>
                  <a:pt x="887" y="1030"/>
                </a:lnTo>
                <a:lnTo>
                  <a:pt x="871" y="1029"/>
                </a:lnTo>
                <a:lnTo>
                  <a:pt x="854" y="1029"/>
                </a:lnTo>
                <a:lnTo>
                  <a:pt x="837" y="1029"/>
                </a:lnTo>
                <a:lnTo>
                  <a:pt x="821" y="1029"/>
                </a:lnTo>
                <a:lnTo>
                  <a:pt x="829" y="993"/>
                </a:lnTo>
                <a:lnTo>
                  <a:pt x="841" y="963"/>
                </a:lnTo>
                <a:lnTo>
                  <a:pt x="811" y="933"/>
                </a:lnTo>
                <a:lnTo>
                  <a:pt x="779" y="896"/>
                </a:lnTo>
                <a:lnTo>
                  <a:pt x="741" y="871"/>
                </a:lnTo>
                <a:lnTo>
                  <a:pt x="745" y="838"/>
                </a:lnTo>
                <a:lnTo>
                  <a:pt x="768" y="802"/>
                </a:lnTo>
                <a:lnTo>
                  <a:pt x="778" y="782"/>
                </a:lnTo>
                <a:lnTo>
                  <a:pt x="805" y="740"/>
                </a:lnTo>
                <a:lnTo>
                  <a:pt x="803" y="707"/>
                </a:lnTo>
                <a:lnTo>
                  <a:pt x="786" y="672"/>
                </a:lnTo>
                <a:lnTo>
                  <a:pt x="754" y="646"/>
                </a:lnTo>
                <a:lnTo>
                  <a:pt x="766" y="611"/>
                </a:lnTo>
                <a:lnTo>
                  <a:pt x="797" y="600"/>
                </a:lnTo>
                <a:lnTo>
                  <a:pt x="822" y="571"/>
                </a:lnTo>
                <a:lnTo>
                  <a:pt x="854" y="547"/>
                </a:lnTo>
                <a:lnTo>
                  <a:pt x="905" y="551"/>
                </a:lnTo>
                <a:lnTo>
                  <a:pt x="969" y="548"/>
                </a:lnTo>
                <a:lnTo>
                  <a:pt x="1019" y="527"/>
                </a:lnTo>
                <a:lnTo>
                  <a:pt x="1053" y="483"/>
                </a:lnTo>
                <a:lnTo>
                  <a:pt x="1070" y="427"/>
                </a:lnTo>
                <a:lnTo>
                  <a:pt x="1083" y="379"/>
                </a:lnTo>
                <a:lnTo>
                  <a:pt x="1083" y="332"/>
                </a:lnTo>
                <a:lnTo>
                  <a:pt x="1138" y="301"/>
                </a:lnTo>
                <a:lnTo>
                  <a:pt x="1174" y="274"/>
                </a:lnTo>
                <a:lnTo>
                  <a:pt x="1191" y="239"/>
                </a:lnTo>
                <a:lnTo>
                  <a:pt x="1188" y="196"/>
                </a:lnTo>
                <a:lnTo>
                  <a:pt x="1188" y="141"/>
                </a:lnTo>
                <a:lnTo>
                  <a:pt x="1180" y="54"/>
                </a:lnTo>
                <a:lnTo>
                  <a:pt x="1137" y="58"/>
                </a:lnTo>
                <a:lnTo>
                  <a:pt x="1069" y="88"/>
                </a:lnTo>
                <a:lnTo>
                  <a:pt x="1042" y="96"/>
                </a:lnTo>
                <a:lnTo>
                  <a:pt x="997" y="86"/>
                </a:lnTo>
                <a:lnTo>
                  <a:pt x="935" y="71"/>
                </a:lnTo>
                <a:lnTo>
                  <a:pt x="858" y="24"/>
                </a:lnTo>
                <a:lnTo>
                  <a:pt x="821" y="0"/>
                </a:lnTo>
                <a:lnTo>
                  <a:pt x="800" y="23"/>
                </a:lnTo>
                <a:lnTo>
                  <a:pt x="774" y="37"/>
                </a:lnTo>
                <a:lnTo>
                  <a:pt x="774" y="37"/>
                </a:lnTo>
              </a:path>
            </a:pathLst>
          </a:custGeom>
          <a:solidFill>
            <a:srgbClr val="FFC6C5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71" name="Freeform 146">
            <a:extLst>
              <a:ext uri="{FF2B5EF4-FFF2-40B4-BE49-F238E27FC236}">
                <a16:creationId xmlns:a16="http://schemas.microsoft.com/office/drawing/2014/main" id="{47300A78-4290-BBCD-32BE-7104E5379F0B}"/>
              </a:ext>
            </a:extLst>
          </p:cNvPr>
          <p:cNvSpPr>
            <a:spLocks/>
          </p:cNvSpPr>
          <p:nvPr/>
        </p:nvSpPr>
        <p:spPr bwMode="auto">
          <a:xfrm>
            <a:off x="391491" y="875318"/>
            <a:ext cx="734111" cy="1187351"/>
          </a:xfrm>
          <a:custGeom>
            <a:avLst/>
            <a:gdLst>
              <a:gd name="T0" fmla="*/ 770 w 904"/>
              <a:gd name="T1" fmla="*/ 35 h 1423"/>
              <a:gd name="T2" fmla="*/ 746 w 904"/>
              <a:gd name="T3" fmla="*/ 140 h 1423"/>
              <a:gd name="T4" fmla="*/ 795 w 904"/>
              <a:gd name="T5" fmla="*/ 183 h 1423"/>
              <a:gd name="T6" fmla="*/ 842 w 904"/>
              <a:gd name="T7" fmla="*/ 247 h 1423"/>
              <a:gd name="T8" fmla="*/ 897 w 904"/>
              <a:gd name="T9" fmla="*/ 296 h 1423"/>
              <a:gd name="T10" fmla="*/ 878 w 904"/>
              <a:gd name="T11" fmla="*/ 366 h 1423"/>
              <a:gd name="T12" fmla="*/ 802 w 904"/>
              <a:gd name="T13" fmla="*/ 409 h 1423"/>
              <a:gd name="T14" fmla="*/ 746 w 904"/>
              <a:gd name="T15" fmla="*/ 472 h 1423"/>
              <a:gd name="T16" fmla="*/ 678 w 904"/>
              <a:gd name="T17" fmla="*/ 508 h 1423"/>
              <a:gd name="T18" fmla="*/ 698 w 904"/>
              <a:gd name="T19" fmla="*/ 583 h 1423"/>
              <a:gd name="T20" fmla="*/ 720 w 904"/>
              <a:gd name="T21" fmla="*/ 660 h 1423"/>
              <a:gd name="T22" fmla="*/ 661 w 904"/>
              <a:gd name="T23" fmla="*/ 718 h 1423"/>
              <a:gd name="T24" fmla="*/ 675 w 904"/>
              <a:gd name="T25" fmla="*/ 782 h 1423"/>
              <a:gd name="T26" fmla="*/ 755 w 904"/>
              <a:gd name="T27" fmla="*/ 778 h 1423"/>
              <a:gd name="T28" fmla="*/ 740 w 904"/>
              <a:gd name="T29" fmla="*/ 829 h 1423"/>
              <a:gd name="T30" fmla="*/ 715 w 904"/>
              <a:gd name="T31" fmla="*/ 899 h 1423"/>
              <a:gd name="T32" fmla="*/ 677 w 904"/>
              <a:gd name="T33" fmla="*/ 957 h 1423"/>
              <a:gd name="T34" fmla="*/ 620 w 904"/>
              <a:gd name="T35" fmla="*/ 986 h 1423"/>
              <a:gd name="T36" fmla="*/ 657 w 904"/>
              <a:gd name="T37" fmla="*/ 1050 h 1423"/>
              <a:gd name="T38" fmla="*/ 663 w 904"/>
              <a:gd name="T39" fmla="*/ 1110 h 1423"/>
              <a:gd name="T40" fmla="*/ 614 w 904"/>
              <a:gd name="T41" fmla="*/ 1177 h 1423"/>
              <a:gd name="T42" fmla="*/ 666 w 904"/>
              <a:gd name="T43" fmla="*/ 1236 h 1423"/>
              <a:gd name="T44" fmla="*/ 648 w 904"/>
              <a:gd name="T45" fmla="*/ 1318 h 1423"/>
              <a:gd name="T46" fmla="*/ 572 w 904"/>
              <a:gd name="T47" fmla="*/ 1406 h 1423"/>
              <a:gd name="T48" fmla="*/ 494 w 904"/>
              <a:gd name="T49" fmla="*/ 1423 h 1423"/>
              <a:gd name="T50" fmla="*/ 486 w 904"/>
              <a:gd name="T51" fmla="*/ 1375 h 1423"/>
              <a:gd name="T52" fmla="*/ 467 w 904"/>
              <a:gd name="T53" fmla="*/ 1327 h 1423"/>
              <a:gd name="T54" fmla="*/ 401 w 904"/>
              <a:gd name="T55" fmla="*/ 1298 h 1423"/>
              <a:gd name="T56" fmla="*/ 344 w 904"/>
              <a:gd name="T57" fmla="*/ 1335 h 1423"/>
              <a:gd name="T58" fmla="*/ 282 w 904"/>
              <a:gd name="T59" fmla="*/ 1237 h 1423"/>
              <a:gd name="T60" fmla="*/ 245 w 904"/>
              <a:gd name="T61" fmla="*/ 1147 h 1423"/>
              <a:gd name="T62" fmla="*/ 258 w 904"/>
              <a:gd name="T63" fmla="*/ 1112 h 1423"/>
              <a:gd name="T64" fmla="*/ 239 w 904"/>
              <a:gd name="T65" fmla="*/ 1043 h 1423"/>
              <a:gd name="T66" fmla="*/ 312 w 904"/>
              <a:gd name="T67" fmla="*/ 1022 h 1423"/>
              <a:gd name="T68" fmla="*/ 201 w 904"/>
              <a:gd name="T69" fmla="*/ 980 h 1423"/>
              <a:gd name="T70" fmla="*/ 215 w 904"/>
              <a:gd name="T71" fmla="*/ 885 h 1423"/>
              <a:gd name="T72" fmla="*/ 131 w 904"/>
              <a:gd name="T73" fmla="*/ 829 h 1423"/>
              <a:gd name="T74" fmla="*/ 129 w 904"/>
              <a:gd name="T75" fmla="*/ 737 h 1423"/>
              <a:gd name="T76" fmla="*/ 61 w 904"/>
              <a:gd name="T77" fmla="*/ 693 h 1423"/>
              <a:gd name="T78" fmla="*/ 5 w 904"/>
              <a:gd name="T79" fmla="*/ 618 h 1423"/>
              <a:gd name="T80" fmla="*/ 18 w 904"/>
              <a:gd name="T81" fmla="*/ 517 h 1423"/>
              <a:gd name="T82" fmla="*/ 5 w 904"/>
              <a:gd name="T83" fmla="*/ 381 h 1423"/>
              <a:gd name="T84" fmla="*/ 68 w 904"/>
              <a:gd name="T85" fmla="*/ 250 h 1423"/>
              <a:gd name="T86" fmla="*/ 14 w 904"/>
              <a:gd name="T87" fmla="*/ 198 h 1423"/>
              <a:gd name="T88" fmla="*/ 16 w 904"/>
              <a:gd name="T89" fmla="*/ 130 h 1423"/>
              <a:gd name="T90" fmla="*/ 192 w 904"/>
              <a:gd name="T91" fmla="*/ 98 h 1423"/>
              <a:gd name="T92" fmla="*/ 300 w 904"/>
              <a:gd name="T93" fmla="*/ 65 h 1423"/>
              <a:gd name="T94" fmla="*/ 340 w 904"/>
              <a:gd name="T95" fmla="*/ 23 h 1423"/>
              <a:gd name="T96" fmla="*/ 429 w 904"/>
              <a:gd name="T97" fmla="*/ 20 h 1423"/>
              <a:gd name="T98" fmla="*/ 504 w 904"/>
              <a:gd name="T99" fmla="*/ 41 h 1423"/>
              <a:gd name="T100" fmla="*/ 579 w 904"/>
              <a:gd name="T101" fmla="*/ 39 h 1423"/>
              <a:gd name="T102" fmla="*/ 657 w 904"/>
              <a:gd name="T103" fmla="*/ 69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04" h="1423">
                <a:moveTo>
                  <a:pt x="657" y="69"/>
                </a:moveTo>
                <a:lnTo>
                  <a:pt x="770" y="35"/>
                </a:lnTo>
                <a:lnTo>
                  <a:pt x="758" y="92"/>
                </a:lnTo>
                <a:lnTo>
                  <a:pt x="746" y="140"/>
                </a:lnTo>
                <a:lnTo>
                  <a:pt x="763" y="165"/>
                </a:lnTo>
                <a:lnTo>
                  <a:pt x="795" y="183"/>
                </a:lnTo>
                <a:lnTo>
                  <a:pt x="824" y="201"/>
                </a:lnTo>
                <a:lnTo>
                  <a:pt x="842" y="247"/>
                </a:lnTo>
                <a:lnTo>
                  <a:pt x="861" y="273"/>
                </a:lnTo>
                <a:lnTo>
                  <a:pt x="897" y="296"/>
                </a:lnTo>
                <a:lnTo>
                  <a:pt x="904" y="329"/>
                </a:lnTo>
                <a:lnTo>
                  <a:pt x="878" y="366"/>
                </a:lnTo>
                <a:lnTo>
                  <a:pt x="842" y="392"/>
                </a:lnTo>
                <a:lnTo>
                  <a:pt x="802" y="409"/>
                </a:lnTo>
                <a:lnTo>
                  <a:pt x="765" y="442"/>
                </a:lnTo>
                <a:lnTo>
                  <a:pt x="746" y="472"/>
                </a:lnTo>
                <a:lnTo>
                  <a:pt x="709" y="481"/>
                </a:lnTo>
                <a:lnTo>
                  <a:pt x="678" y="508"/>
                </a:lnTo>
                <a:lnTo>
                  <a:pt x="671" y="555"/>
                </a:lnTo>
                <a:lnTo>
                  <a:pt x="698" y="583"/>
                </a:lnTo>
                <a:lnTo>
                  <a:pt x="725" y="624"/>
                </a:lnTo>
                <a:lnTo>
                  <a:pt x="720" y="660"/>
                </a:lnTo>
                <a:lnTo>
                  <a:pt x="690" y="685"/>
                </a:lnTo>
                <a:lnTo>
                  <a:pt x="661" y="718"/>
                </a:lnTo>
                <a:lnTo>
                  <a:pt x="651" y="761"/>
                </a:lnTo>
                <a:lnTo>
                  <a:pt x="675" y="782"/>
                </a:lnTo>
                <a:lnTo>
                  <a:pt x="720" y="775"/>
                </a:lnTo>
                <a:lnTo>
                  <a:pt x="755" y="778"/>
                </a:lnTo>
                <a:lnTo>
                  <a:pt x="761" y="815"/>
                </a:lnTo>
                <a:lnTo>
                  <a:pt x="740" y="829"/>
                </a:lnTo>
                <a:lnTo>
                  <a:pt x="720" y="866"/>
                </a:lnTo>
                <a:lnTo>
                  <a:pt x="715" y="899"/>
                </a:lnTo>
                <a:lnTo>
                  <a:pt x="715" y="940"/>
                </a:lnTo>
                <a:lnTo>
                  <a:pt x="677" y="957"/>
                </a:lnTo>
                <a:lnTo>
                  <a:pt x="633" y="964"/>
                </a:lnTo>
                <a:lnTo>
                  <a:pt x="620" y="986"/>
                </a:lnTo>
                <a:lnTo>
                  <a:pt x="635" y="1021"/>
                </a:lnTo>
                <a:lnTo>
                  <a:pt x="657" y="1050"/>
                </a:lnTo>
                <a:lnTo>
                  <a:pt x="671" y="1082"/>
                </a:lnTo>
                <a:lnTo>
                  <a:pt x="663" y="1110"/>
                </a:lnTo>
                <a:lnTo>
                  <a:pt x="627" y="1139"/>
                </a:lnTo>
                <a:lnTo>
                  <a:pt x="614" y="1177"/>
                </a:lnTo>
                <a:lnTo>
                  <a:pt x="642" y="1201"/>
                </a:lnTo>
                <a:lnTo>
                  <a:pt x="666" y="1236"/>
                </a:lnTo>
                <a:lnTo>
                  <a:pt x="667" y="1273"/>
                </a:lnTo>
                <a:lnTo>
                  <a:pt x="648" y="1318"/>
                </a:lnTo>
                <a:lnTo>
                  <a:pt x="610" y="1362"/>
                </a:lnTo>
                <a:lnTo>
                  <a:pt x="572" y="1406"/>
                </a:lnTo>
                <a:lnTo>
                  <a:pt x="536" y="1423"/>
                </a:lnTo>
                <a:lnTo>
                  <a:pt x="494" y="1423"/>
                </a:lnTo>
                <a:lnTo>
                  <a:pt x="462" y="1406"/>
                </a:lnTo>
                <a:lnTo>
                  <a:pt x="486" y="1375"/>
                </a:lnTo>
                <a:lnTo>
                  <a:pt x="484" y="1340"/>
                </a:lnTo>
                <a:lnTo>
                  <a:pt x="467" y="1327"/>
                </a:lnTo>
                <a:lnTo>
                  <a:pt x="420" y="1329"/>
                </a:lnTo>
                <a:lnTo>
                  <a:pt x="401" y="1298"/>
                </a:lnTo>
                <a:lnTo>
                  <a:pt x="379" y="1323"/>
                </a:lnTo>
                <a:lnTo>
                  <a:pt x="344" y="1335"/>
                </a:lnTo>
                <a:lnTo>
                  <a:pt x="301" y="1312"/>
                </a:lnTo>
                <a:lnTo>
                  <a:pt x="282" y="1237"/>
                </a:lnTo>
                <a:lnTo>
                  <a:pt x="227" y="1182"/>
                </a:lnTo>
                <a:lnTo>
                  <a:pt x="245" y="1147"/>
                </a:lnTo>
                <a:lnTo>
                  <a:pt x="270" y="1132"/>
                </a:lnTo>
                <a:lnTo>
                  <a:pt x="258" y="1112"/>
                </a:lnTo>
                <a:lnTo>
                  <a:pt x="225" y="1083"/>
                </a:lnTo>
                <a:lnTo>
                  <a:pt x="239" y="1043"/>
                </a:lnTo>
                <a:lnTo>
                  <a:pt x="283" y="1043"/>
                </a:lnTo>
                <a:lnTo>
                  <a:pt x="312" y="1022"/>
                </a:lnTo>
                <a:lnTo>
                  <a:pt x="310" y="991"/>
                </a:lnTo>
                <a:lnTo>
                  <a:pt x="201" y="980"/>
                </a:lnTo>
                <a:lnTo>
                  <a:pt x="197" y="922"/>
                </a:lnTo>
                <a:lnTo>
                  <a:pt x="215" y="885"/>
                </a:lnTo>
                <a:lnTo>
                  <a:pt x="171" y="842"/>
                </a:lnTo>
                <a:lnTo>
                  <a:pt x="131" y="829"/>
                </a:lnTo>
                <a:lnTo>
                  <a:pt x="104" y="778"/>
                </a:lnTo>
                <a:lnTo>
                  <a:pt x="129" y="737"/>
                </a:lnTo>
                <a:lnTo>
                  <a:pt x="110" y="699"/>
                </a:lnTo>
                <a:lnTo>
                  <a:pt x="61" y="693"/>
                </a:lnTo>
                <a:lnTo>
                  <a:pt x="29" y="660"/>
                </a:lnTo>
                <a:lnTo>
                  <a:pt x="5" y="618"/>
                </a:lnTo>
                <a:lnTo>
                  <a:pt x="14" y="550"/>
                </a:lnTo>
                <a:lnTo>
                  <a:pt x="18" y="517"/>
                </a:lnTo>
                <a:lnTo>
                  <a:pt x="0" y="439"/>
                </a:lnTo>
                <a:lnTo>
                  <a:pt x="5" y="381"/>
                </a:lnTo>
                <a:lnTo>
                  <a:pt x="26" y="319"/>
                </a:lnTo>
                <a:lnTo>
                  <a:pt x="68" y="250"/>
                </a:lnTo>
                <a:lnTo>
                  <a:pt x="45" y="225"/>
                </a:lnTo>
                <a:lnTo>
                  <a:pt x="14" y="198"/>
                </a:lnTo>
                <a:lnTo>
                  <a:pt x="28" y="152"/>
                </a:lnTo>
                <a:lnTo>
                  <a:pt x="16" y="130"/>
                </a:lnTo>
                <a:lnTo>
                  <a:pt x="110" y="104"/>
                </a:lnTo>
                <a:lnTo>
                  <a:pt x="192" y="98"/>
                </a:lnTo>
                <a:lnTo>
                  <a:pt x="266" y="85"/>
                </a:lnTo>
                <a:lnTo>
                  <a:pt x="300" y="65"/>
                </a:lnTo>
                <a:lnTo>
                  <a:pt x="340" y="54"/>
                </a:lnTo>
                <a:lnTo>
                  <a:pt x="340" y="23"/>
                </a:lnTo>
                <a:lnTo>
                  <a:pt x="380" y="0"/>
                </a:lnTo>
                <a:lnTo>
                  <a:pt x="429" y="20"/>
                </a:lnTo>
                <a:lnTo>
                  <a:pt x="464" y="38"/>
                </a:lnTo>
                <a:lnTo>
                  <a:pt x="504" y="41"/>
                </a:lnTo>
                <a:lnTo>
                  <a:pt x="541" y="13"/>
                </a:lnTo>
                <a:lnTo>
                  <a:pt x="579" y="39"/>
                </a:lnTo>
                <a:lnTo>
                  <a:pt x="616" y="62"/>
                </a:lnTo>
                <a:lnTo>
                  <a:pt x="657" y="69"/>
                </a:lnTo>
                <a:close/>
              </a:path>
            </a:pathLst>
          </a:custGeom>
          <a:solidFill>
            <a:srgbClr val="FFC6C5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  <a:latin typeface="Times New Roman"/>
            </a:endParaRPr>
          </a:p>
        </p:txBody>
      </p:sp>
      <p:sp>
        <p:nvSpPr>
          <p:cNvPr id="373" name="TextBox 372">
            <a:extLst>
              <a:ext uri="{FF2B5EF4-FFF2-40B4-BE49-F238E27FC236}">
                <a16:creationId xmlns:a16="http://schemas.microsoft.com/office/drawing/2014/main" id="{766BF8DB-CE8D-D5D6-D21B-C2688F2DB21C}"/>
              </a:ext>
            </a:extLst>
          </p:cNvPr>
          <p:cNvSpPr txBox="1"/>
          <p:nvPr/>
        </p:nvSpPr>
        <p:spPr>
          <a:xfrm>
            <a:off x="6841821" y="1185210"/>
            <a:ext cx="212703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Ростовская </a:t>
            </a:r>
            <a:b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область</a:t>
            </a:r>
          </a:p>
        </p:txBody>
      </p:sp>
      <p:sp>
        <p:nvSpPr>
          <p:cNvPr id="374" name="TextBox 373">
            <a:extLst>
              <a:ext uri="{FF2B5EF4-FFF2-40B4-BE49-F238E27FC236}">
                <a16:creationId xmlns:a16="http://schemas.microsoft.com/office/drawing/2014/main" id="{A3E97E90-9E35-756E-05F8-C05055ED9BE5}"/>
              </a:ext>
            </a:extLst>
          </p:cNvPr>
          <p:cNvSpPr txBox="1"/>
          <p:nvPr/>
        </p:nvSpPr>
        <p:spPr>
          <a:xfrm>
            <a:off x="522690" y="1170872"/>
            <a:ext cx="212703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Кемеровская </a:t>
            </a:r>
            <a:b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область</a:t>
            </a:r>
          </a:p>
        </p:txBody>
      </p:sp>
      <p:cxnSp>
        <p:nvCxnSpPr>
          <p:cNvPr id="409" name="Прямая со стрелкой 408">
            <a:extLst>
              <a:ext uri="{FF2B5EF4-FFF2-40B4-BE49-F238E27FC236}">
                <a16:creationId xmlns:a16="http://schemas.microsoft.com/office/drawing/2014/main" id="{72230493-68C4-4E52-8BB4-49A8C8B0F11D}"/>
              </a:ext>
            </a:extLst>
          </p:cNvPr>
          <p:cNvCxnSpPr>
            <a:cxnSpLocks/>
            <a:endCxn id="439" idx="1"/>
          </p:cNvCxnSpPr>
          <p:nvPr/>
        </p:nvCxnSpPr>
        <p:spPr>
          <a:xfrm>
            <a:off x="378357" y="4306414"/>
            <a:ext cx="1043526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9" name="Прямоугольник 438">
            <a:extLst>
              <a:ext uri="{FF2B5EF4-FFF2-40B4-BE49-F238E27FC236}">
                <a16:creationId xmlns:a16="http://schemas.microsoft.com/office/drawing/2014/main" id="{79EB70AB-6A01-D2EF-9410-D5EECC3E7551}"/>
              </a:ext>
            </a:extLst>
          </p:cNvPr>
          <p:cNvSpPr/>
          <p:nvPr/>
        </p:nvSpPr>
        <p:spPr>
          <a:xfrm>
            <a:off x="1421883" y="3982414"/>
            <a:ext cx="1036586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Приготовление ВУС</a:t>
            </a:r>
          </a:p>
        </p:txBody>
      </p:sp>
      <p:sp>
        <p:nvSpPr>
          <p:cNvPr id="440" name="Прямоугольник 439">
            <a:extLst>
              <a:ext uri="{FF2B5EF4-FFF2-40B4-BE49-F238E27FC236}">
                <a16:creationId xmlns:a16="http://schemas.microsoft.com/office/drawing/2014/main" id="{3F309ACD-A6F5-1CD8-EA60-6882B11A98D8}"/>
              </a:ext>
            </a:extLst>
          </p:cNvPr>
          <p:cNvSpPr/>
          <p:nvPr/>
        </p:nvSpPr>
        <p:spPr>
          <a:xfrm>
            <a:off x="3598128" y="3982414"/>
            <a:ext cx="964806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Газификация ВУС</a:t>
            </a:r>
          </a:p>
        </p:txBody>
      </p:sp>
      <p:sp>
        <p:nvSpPr>
          <p:cNvPr id="441" name="Прямоугольник 440">
            <a:extLst>
              <a:ext uri="{FF2B5EF4-FFF2-40B4-BE49-F238E27FC236}">
                <a16:creationId xmlns:a16="http://schemas.microsoft.com/office/drawing/2014/main" id="{C2023CDC-37C6-606D-0A30-3B7B6EF469AF}"/>
              </a:ext>
            </a:extLst>
          </p:cNvPr>
          <p:cNvSpPr/>
          <p:nvPr/>
        </p:nvSpPr>
        <p:spPr>
          <a:xfrm>
            <a:off x="8723728" y="3982414"/>
            <a:ext cx="965893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Получение олефинов (МТО)</a:t>
            </a:r>
          </a:p>
        </p:txBody>
      </p:sp>
      <p:sp>
        <p:nvSpPr>
          <p:cNvPr id="442" name="Прямоугольник 441">
            <a:extLst>
              <a:ext uri="{FF2B5EF4-FFF2-40B4-BE49-F238E27FC236}">
                <a16:creationId xmlns:a16="http://schemas.microsoft.com/office/drawing/2014/main" id="{05C660D6-ECB1-B331-8D78-C51E77E7DDE9}"/>
              </a:ext>
            </a:extLst>
          </p:cNvPr>
          <p:cNvSpPr/>
          <p:nvPr/>
        </p:nvSpPr>
        <p:spPr>
          <a:xfrm>
            <a:off x="5480458" y="3982414"/>
            <a:ext cx="1123682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Конверсия СО </a:t>
            </a:r>
            <a:br>
              <a:rPr lang="ru-RU" dirty="0">
                <a:latin typeface="Arial Narrow" panose="020B0606020202030204" pitchFamily="34" charset="0"/>
                <a:cs typeface="Arial" pitchFamily="34" charset="0"/>
              </a:rPr>
            </a:b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и удаление СО</a:t>
            </a:r>
            <a:r>
              <a:rPr lang="ru-RU" baseline="-25000" dirty="0">
                <a:latin typeface="Arial Narrow" panose="020B0606020202030204" pitchFamily="34" charset="0"/>
                <a:cs typeface="Arial" pitchFamily="34" charset="0"/>
              </a:rPr>
              <a:t>2</a:t>
            </a: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 / кислых</a:t>
            </a:r>
            <a:r>
              <a:rPr lang="ru-RU" baseline="0" dirty="0">
                <a:latin typeface="Arial Narrow" panose="020B0606020202030204" pitchFamily="34" charset="0"/>
                <a:cs typeface="Arial" pitchFamily="34" charset="0"/>
              </a:rPr>
              <a:t> газов</a:t>
            </a:r>
            <a:endParaRPr lang="ru-RU" dirty="0">
              <a:latin typeface="Arial Narrow" panose="020B0606020202030204" pitchFamily="34" charset="0"/>
              <a:cs typeface="Arial" pitchFamily="34" charset="0"/>
            </a:endParaRPr>
          </a:p>
        </p:txBody>
      </p:sp>
      <p:sp>
        <p:nvSpPr>
          <p:cNvPr id="443" name="Прямоугольник 442">
            <a:extLst>
              <a:ext uri="{FF2B5EF4-FFF2-40B4-BE49-F238E27FC236}">
                <a16:creationId xmlns:a16="http://schemas.microsoft.com/office/drawing/2014/main" id="{CB6BAA99-8F03-8BA2-04F9-F05F5E4B0B40}"/>
              </a:ext>
            </a:extLst>
          </p:cNvPr>
          <p:cNvSpPr/>
          <p:nvPr/>
        </p:nvSpPr>
        <p:spPr>
          <a:xfrm>
            <a:off x="7122894" y="3982414"/>
            <a:ext cx="788381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Синтез </a:t>
            </a:r>
            <a:br>
              <a:rPr lang="ru-RU" dirty="0">
                <a:latin typeface="Arial Narrow" panose="020B0606020202030204" pitchFamily="34" charset="0"/>
                <a:cs typeface="Arial" pitchFamily="34" charset="0"/>
              </a:rPr>
            </a:b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метанола</a:t>
            </a:r>
          </a:p>
        </p:txBody>
      </p:sp>
      <p:sp>
        <p:nvSpPr>
          <p:cNvPr id="448" name="Прямоугольник 447">
            <a:extLst>
              <a:ext uri="{FF2B5EF4-FFF2-40B4-BE49-F238E27FC236}">
                <a16:creationId xmlns:a16="http://schemas.microsoft.com/office/drawing/2014/main" id="{2A72DB81-2DAE-8328-5AA5-CE41573AB698}"/>
              </a:ext>
            </a:extLst>
          </p:cNvPr>
          <p:cNvSpPr/>
          <p:nvPr/>
        </p:nvSpPr>
        <p:spPr>
          <a:xfrm>
            <a:off x="1421883" y="3119147"/>
            <a:ext cx="1030597" cy="612775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>
                <a:latin typeface="Arial Narrow" panose="020B0606020202030204" pitchFamily="34" charset="0"/>
                <a:cs typeface="Arial" pitchFamily="34" charset="0"/>
              </a:rPr>
              <a:t>ВРУ</a:t>
            </a:r>
          </a:p>
        </p:txBody>
      </p:sp>
      <p:cxnSp>
        <p:nvCxnSpPr>
          <p:cNvPr id="449" name="Прямая со стрелкой 448">
            <a:extLst>
              <a:ext uri="{FF2B5EF4-FFF2-40B4-BE49-F238E27FC236}">
                <a16:creationId xmlns:a16="http://schemas.microsoft.com/office/drawing/2014/main" id="{EA787996-99EB-64B2-7788-36AF08077ACC}"/>
              </a:ext>
            </a:extLst>
          </p:cNvPr>
          <p:cNvCxnSpPr>
            <a:cxnSpLocks/>
            <a:stCxn id="439" idx="3"/>
            <a:endCxn id="440" idx="1"/>
          </p:cNvCxnSpPr>
          <p:nvPr/>
        </p:nvCxnSpPr>
        <p:spPr>
          <a:xfrm>
            <a:off x="2458469" y="4306414"/>
            <a:ext cx="1139659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Прямая со стрелкой 451">
            <a:extLst>
              <a:ext uri="{FF2B5EF4-FFF2-40B4-BE49-F238E27FC236}">
                <a16:creationId xmlns:a16="http://schemas.microsoft.com/office/drawing/2014/main" id="{C3D8ACE5-D932-199D-E99B-3A968BAED163}"/>
              </a:ext>
            </a:extLst>
          </p:cNvPr>
          <p:cNvCxnSpPr>
            <a:cxnSpLocks/>
            <a:stCxn id="440" idx="3"/>
            <a:endCxn id="442" idx="1"/>
          </p:cNvCxnSpPr>
          <p:nvPr/>
        </p:nvCxnSpPr>
        <p:spPr>
          <a:xfrm>
            <a:off x="4562934" y="4306414"/>
            <a:ext cx="917524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Прямая со стрелкой 454">
            <a:extLst>
              <a:ext uri="{FF2B5EF4-FFF2-40B4-BE49-F238E27FC236}">
                <a16:creationId xmlns:a16="http://schemas.microsoft.com/office/drawing/2014/main" id="{D39E49A5-139C-E36D-2905-066DBDB77D8F}"/>
              </a:ext>
            </a:extLst>
          </p:cNvPr>
          <p:cNvCxnSpPr>
            <a:cxnSpLocks/>
            <a:stCxn id="442" idx="3"/>
            <a:endCxn id="443" idx="1"/>
          </p:cNvCxnSpPr>
          <p:nvPr/>
        </p:nvCxnSpPr>
        <p:spPr>
          <a:xfrm>
            <a:off x="6604140" y="4306414"/>
            <a:ext cx="518754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Прямая со стрелкой 457">
            <a:extLst>
              <a:ext uri="{FF2B5EF4-FFF2-40B4-BE49-F238E27FC236}">
                <a16:creationId xmlns:a16="http://schemas.microsoft.com/office/drawing/2014/main" id="{EC73BF19-A83A-1799-FC3B-B1311FAC6307}"/>
              </a:ext>
            </a:extLst>
          </p:cNvPr>
          <p:cNvCxnSpPr>
            <a:cxnSpLocks/>
            <a:stCxn id="443" idx="3"/>
            <a:endCxn id="441" idx="1"/>
          </p:cNvCxnSpPr>
          <p:nvPr/>
        </p:nvCxnSpPr>
        <p:spPr>
          <a:xfrm>
            <a:off x="7911275" y="4306414"/>
            <a:ext cx="812453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" name="TextBox 470">
            <a:extLst>
              <a:ext uri="{FF2B5EF4-FFF2-40B4-BE49-F238E27FC236}">
                <a16:creationId xmlns:a16="http://schemas.microsoft.com/office/drawing/2014/main" id="{FB3B9A05-49AB-FE8A-42FE-4FB2F96FD69E}"/>
              </a:ext>
            </a:extLst>
          </p:cNvPr>
          <p:cNvSpPr txBox="1"/>
          <p:nvPr/>
        </p:nvSpPr>
        <p:spPr>
          <a:xfrm>
            <a:off x="285906" y="3811726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rgbClr val="2D5292"/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Уголь</a:t>
            </a:r>
          </a:p>
          <a:p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1 390</a:t>
            </a:r>
            <a:r>
              <a:rPr lang="ru-RU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тыс. т/год</a:t>
            </a:r>
            <a:endParaRPr lang="ru-RU" sz="1100" u="none" strike="noStrike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cxnSp>
        <p:nvCxnSpPr>
          <p:cNvPr id="493" name="Прямая со стрелкой 492">
            <a:extLst>
              <a:ext uri="{FF2B5EF4-FFF2-40B4-BE49-F238E27FC236}">
                <a16:creationId xmlns:a16="http://schemas.microsoft.com/office/drawing/2014/main" id="{82537315-17AA-9B08-0C31-ADFDBC202E57}"/>
              </a:ext>
            </a:extLst>
          </p:cNvPr>
          <p:cNvCxnSpPr>
            <a:cxnSpLocks/>
            <a:endCxn id="448" idx="1"/>
          </p:cNvCxnSpPr>
          <p:nvPr/>
        </p:nvCxnSpPr>
        <p:spPr>
          <a:xfrm>
            <a:off x="371475" y="3425534"/>
            <a:ext cx="1050408" cy="1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4" name="Прямоугольник 503">
            <a:extLst>
              <a:ext uri="{FF2B5EF4-FFF2-40B4-BE49-F238E27FC236}">
                <a16:creationId xmlns:a16="http://schemas.microsoft.com/office/drawing/2014/main" id="{C2B8EFBB-C019-B6F4-3A3B-B3EF81507311}"/>
              </a:ext>
            </a:extLst>
          </p:cNvPr>
          <p:cNvSpPr/>
          <p:nvPr/>
        </p:nvSpPr>
        <p:spPr>
          <a:xfrm>
            <a:off x="2513000" y="4911956"/>
            <a:ext cx="1030596" cy="5715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Удаление золы и шлака</a:t>
            </a:r>
          </a:p>
        </p:txBody>
      </p:sp>
      <p:cxnSp>
        <p:nvCxnSpPr>
          <p:cNvPr id="505" name="Прямая со стрелкой 15">
            <a:extLst>
              <a:ext uri="{FF2B5EF4-FFF2-40B4-BE49-F238E27FC236}">
                <a16:creationId xmlns:a16="http://schemas.microsoft.com/office/drawing/2014/main" id="{43515227-5F15-A12A-EBAC-FACD7A125805}"/>
              </a:ext>
            </a:extLst>
          </p:cNvPr>
          <p:cNvCxnSpPr>
            <a:cxnSpLocks/>
            <a:stCxn id="504" idx="1"/>
            <a:endCxn id="439" idx="2"/>
          </p:cNvCxnSpPr>
          <p:nvPr/>
        </p:nvCxnSpPr>
        <p:spPr>
          <a:xfrm rot="10800000">
            <a:off x="1940176" y="4630414"/>
            <a:ext cx="572824" cy="567292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Прямая со стрелкой 15">
            <a:extLst>
              <a:ext uri="{FF2B5EF4-FFF2-40B4-BE49-F238E27FC236}">
                <a16:creationId xmlns:a16="http://schemas.microsoft.com/office/drawing/2014/main" id="{701FCE53-B526-7117-CC71-8C7977775ACF}"/>
              </a:ext>
            </a:extLst>
          </p:cNvPr>
          <p:cNvCxnSpPr>
            <a:cxnSpLocks/>
            <a:stCxn id="448" idx="3"/>
            <a:endCxn id="440" idx="0"/>
          </p:cNvCxnSpPr>
          <p:nvPr/>
        </p:nvCxnSpPr>
        <p:spPr>
          <a:xfrm>
            <a:off x="2452480" y="3425535"/>
            <a:ext cx="1628051" cy="556879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Прямая со стрелкой 15">
            <a:extLst>
              <a:ext uri="{FF2B5EF4-FFF2-40B4-BE49-F238E27FC236}">
                <a16:creationId xmlns:a16="http://schemas.microsoft.com/office/drawing/2014/main" id="{F10AA701-C5CD-4A89-C9E1-BDA2F8D7D7A6}"/>
              </a:ext>
            </a:extLst>
          </p:cNvPr>
          <p:cNvCxnSpPr>
            <a:cxnSpLocks/>
            <a:endCxn id="440" idx="2"/>
          </p:cNvCxnSpPr>
          <p:nvPr/>
        </p:nvCxnSpPr>
        <p:spPr>
          <a:xfrm flipV="1">
            <a:off x="1954016" y="4630414"/>
            <a:ext cx="2126515" cy="165100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" name="Прямая со стрелкой 15">
            <a:extLst>
              <a:ext uri="{FF2B5EF4-FFF2-40B4-BE49-F238E27FC236}">
                <a16:creationId xmlns:a16="http://schemas.microsoft.com/office/drawing/2014/main" id="{FB2C2B10-A85B-F907-FE9D-5E2CF972FA9C}"/>
              </a:ext>
            </a:extLst>
          </p:cNvPr>
          <p:cNvCxnSpPr>
            <a:cxnSpLocks/>
            <a:endCxn id="504" idx="3"/>
          </p:cNvCxnSpPr>
          <p:nvPr/>
        </p:nvCxnSpPr>
        <p:spPr>
          <a:xfrm rot="10800000" flipV="1">
            <a:off x="3543596" y="4493128"/>
            <a:ext cx="1019338" cy="704578"/>
          </a:xfrm>
          <a:prstGeom prst="bentConnector3">
            <a:avLst>
              <a:gd name="adj1" fmla="val -29860"/>
            </a:avLst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Прямая со стрелкой 15">
            <a:extLst>
              <a:ext uri="{FF2B5EF4-FFF2-40B4-BE49-F238E27FC236}">
                <a16:creationId xmlns:a16="http://schemas.microsoft.com/office/drawing/2014/main" id="{E91EA576-6E82-9D7A-F4AC-55D9B020E879}"/>
              </a:ext>
            </a:extLst>
          </p:cNvPr>
          <p:cNvCxnSpPr>
            <a:cxnSpLocks/>
            <a:stCxn id="504" idx="2"/>
          </p:cNvCxnSpPr>
          <p:nvPr/>
        </p:nvCxnSpPr>
        <p:spPr>
          <a:xfrm rot="16200000" flipH="1">
            <a:off x="3370727" y="5141027"/>
            <a:ext cx="259547" cy="944404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3" name="TextBox 522">
            <a:extLst>
              <a:ext uri="{FF2B5EF4-FFF2-40B4-BE49-F238E27FC236}">
                <a16:creationId xmlns:a16="http://schemas.microsoft.com/office/drawing/2014/main" id="{FD918580-CEC2-DB99-1556-971F6312782F}"/>
              </a:ext>
            </a:extLst>
          </p:cNvPr>
          <p:cNvSpPr txBox="1"/>
          <p:nvPr/>
        </p:nvSpPr>
        <p:spPr>
          <a:xfrm>
            <a:off x="10894525" y="4757216"/>
            <a:ext cx="1093360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rgbClr val="2D5292"/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Полипропилен</a:t>
            </a:r>
          </a:p>
          <a:p>
            <a:r>
              <a:rPr lang="ru-RU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170 </a:t>
            </a:r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тыс. т/год</a:t>
            </a:r>
            <a:endParaRPr lang="ru-RU" sz="1100" u="none" strike="noStrike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3B3D4F61-9BAC-FC0C-E972-72EA83A83424}"/>
              </a:ext>
            </a:extLst>
          </p:cNvPr>
          <p:cNvSpPr txBox="1"/>
          <p:nvPr/>
        </p:nvSpPr>
        <p:spPr>
          <a:xfrm>
            <a:off x="285905" y="3146157"/>
            <a:ext cx="102316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Воздух</a:t>
            </a:r>
          </a:p>
        </p:txBody>
      </p:sp>
      <p:cxnSp>
        <p:nvCxnSpPr>
          <p:cNvPr id="525" name="Прямая со стрелкой 15">
            <a:extLst>
              <a:ext uri="{FF2B5EF4-FFF2-40B4-BE49-F238E27FC236}">
                <a16:creationId xmlns:a16="http://schemas.microsoft.com/office/drawing/2014/main" id="{4632861F-79B0-EAD3-576B-A5E00437029A}"/>
              </a:ext>
            </a:extLst>
          </p:cNvPr>
          <p:cNvCxnSpPr>
            <a:cxnSpLocks/>
            <a:stCxn id="442" idx="0"/>
          </p:cNvCxnSpPr>
          <p:nvPr/>
        </p:nvCxnSpPr>
        <p:spPr>
          <a:xfrm rot="5400000" flipH="1" flipV="1">
            <a:off x="6426048" y="3234493"/>
            <a:ext cx="364172" cy="1131670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6" name="TextBox 565">
            <a:extLst>
              <a:ext uri="{FF2B5EF4-FFF2-40B4-BE49-F238E27FC236}">
                <a16:creationId xmlns:a16="http://schemas.microsoft.com/office/drawing/2014/main" id="{C230FC53-ADA5-D954-F3A7-CE7AE29BBB05}"/>
              </a:ext>
            </a:extLst>
          </p:cNvPr>
          <p:cNvSpPr txBox="1"/>
          <p:nvPr/>
        </p:nvSpPr>
        <p:spPr>
          <a:xfrm>
            <a:off x="1933825" y="4925192"/>
            <a:ext cx="6265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Вода</a:t>
            </a:r>
          </a:p>
        </p:txBody>
      </p:sp>
      <p:sp>
        <p:nvSpPr>
          <p:cNvPr id="607" name="TextBox 606">
            <a:extLst>
              <a:ext uri="{FF2B5EF4-FFF2-40B4-BE49-F238E27FC236}">
                <a16:creationId xmlns:a16="http://schemas.microsoft.com/office/drawing/2014/main" id="{C3C342B0-8B72-076C-B431-8731B32CC7E4}"/>
              </a:ext>
            </a:extLst>
          </p:cNvPr>
          <p:cNvSpPr txBox="1"/>
          <p:nvPr/>
        </p:nvSpPr>
        <p:spPr>
          <a:xfrm>
            <a:off x="2472291" y="3146157"/>
            <a:ext cx="102316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Кислород</a:t>
            </a:r>
          </a:p>
        </p:txBody>
      </p:sp>
      <p:sp>
        <p:nvSpPr>
          <p:cNvPr id="608" name="TextBox 607">
            <a:extLst>
              <a:ext uri="{FF2B5EF4-FFF2-40B4-BE49-F238E27FC236}">
                <a16:creationId xmlns:a16="http://schemas.microsoft.com/office/drawing/2014/main" id="{B9CAFEFE-FA1F-C901-1B70-634B72BD02EF}"/>
              </a:ext>
            </a:extLst>
          </p:cNvPr>
          <p:cNvSpPr txBox="1"/>
          <p:nvPr/>
        </p:nvSpPr>
        <p:spPr>
          <a:xfrm>
            <a:off x="2471382" y="3889211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Водоугольная</a:t>
            </a:r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 смесь</a:t>
            </a:r>
          </a:p>
        </p:txBody>
      </p:sp>
      <p:sp>
        <p:nvSpPr>
          <p:cNvPr id="609" name="TextBox 608">
            <a:extLst>
              <a:ext uri="{FF2B5EF4-FFF2-40B4-BE49-F238E27FC236}">
                <a16:creationId xmlns:a16="http://schemas.microsoft.com/office/drawing/2014/main" id="{CE383460-F1E4-6852-16A9-F2D8BC25BFBE}"/>
              </a:ext>
            </a:extLst>
          </p:cNvPr>
          <p:cNvSpPr txBox="1"/>
          <p:nvPr/>
        </p:nvSpPr>
        <p:spPr>
          <a:xfrm>
            <a:off x="3002538" y="5470773"/>
            <a:ext cx="175505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Сточные воды на очистку</a:t>
            </a:r>
          </a:p>
        </p:txBody>
      </p:sp>
      <p:sp>
        <p:nvSpPr>
          <p:cNvPr id="613" name="TextBox 612">
            <a:extLst>
              <a:ext uri="{FF2B5EF4-FFF2-40B4-BE49-F238E27FC236}">
                <a16:creationId xmlns:a16="http://schemas.microsoft.com/office/drawing/2014/main" id="{1BBA3FCD-A8B6-F828-C622-CEF57E1B712B}"/>
              </a:ext>
            </a:extLst>
          </p:cNvPr>
          <p:cNvSpPr txBox="1"/>
          <p:nvPr/>
        </p:nvSpPr>
        <p:spPr>
          <a:xfrm>
            <a:off x="3954351" y="4935696"/>
            <a:ext cx="10868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Зола и шлак</a:t>
            </a:r>
          </a:p>
        </p:txBody>
      </p:sp>
      <p:sp>
        <p:nvSpPr>
          <p:cNvPr id="614" name="TextBox 613">
            <a:extLst>
              <a:ext uri="{FF2B5EF4-FFF2-40B4-BE49-F238E27FC236}">
                <a16:creationId xmlns:a16="http://schemas.microsoft.com/office/drawing/2014/main" id="{C0F0ADC5-0CA1-D35A-0B6B-851812BEF94A}"/>
              </a:ext>
            </a:extLst>
          </p:cNvPr>
          <p:cNvSpPr txBox="1"/>
          <p:nvPr/>
        </p:nvSpPr>
        <p:spPr>
          <a:xfrm>
            <a:off x="4575501" y="4041854"/>
            <a:ext cx="10868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Синтез-газ</a:t>
            </a:r>
          </a:p>
        </p:txBody>
      </p:sp>
      <p:sp>
        <p:nvSpPr>
          <p:cNvPr id="615" name="TextBox 614">
            <a:extLst>
              <a:ext uri="{FF2B5EF4-FFF2-40B4-BE49-F238E27FC236}">
                <a16:creationId xmlns:a16="http://schemas.microsoft.com/office/drawing/2014/main" id="{6E47A965-BF3C-0E4F-D02F-B0185C008738}"/>
              </a:ext>
            </a:extLst>
          </p:cNvPr>
          <p:cNvSpPr txBox="1"/>
          <p:nvPr/>
        </p:nvSpPr>
        <p:spPr>
          <a:xfrm>
            <a:off x="6007208" y="3358986"/>
            <a:ext cx="235805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Кислые </a:t>
            </a:r>
            <a:r>
              <a:rPr lang="ru-RU" sz="1100" b="1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газы</a:t>
            </a:r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 на установку Клауса</a:t>
            </a:r>
          </a:p>
        </p:txBody>
      </p:sp>
      <p:sp>
        <p:nvSpPr>
          <p:cNvPr id="624" name="TextBox 623">
            <a:extLst>
              <a:ext uri="{FF2B5EF4-FFF2-40B4-BE49-F238E27FC236}">
                <a16:creationId xmlns:a16="http://schemas.microsoft.com/office/drawing/2014/main" id="{A49A801A-8F42-35FF-4F55-620ACED10DC3}"/>
              </a:ext>
            </a:extLst>
          </p:cNvPr>
          <p:cNvSpPr txBox="1"/>
          <p:nvPr/>
        </p:nvSpPr>
        <p:spPr>
          <a:xfrm>
            <a:off x="1773515" y="1013471"/>
            <a:ext cx="190983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Стоимость владения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 учётом 10 лет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эксплуатации</a:t>
            </a:r>
          </a:p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(</a:t>
            </a:r>
            <a:r>
              <a:rPr lang="ru-RU" sz="105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недисконтированная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)</a:t>
            </a:r>
          </a:p>
        </p:txBody>
      </p:sp>
      <p:sp>
        <p:nvSpPr>
          <p:cNvPr id="625" name="TextBox 624">
            <a:extLst>
              <a:ext uri="{FF2B5EF4-FFF2-40B4-BE49-F238E27FC236}">
                <a16:creationId xmlns:a16="http://schemas.microsoft.com/office/drawing/2014/main" id="{9447342D-48A5-F485-B563-1FFF49289D40}"/>
              </a:ext>
            </a:extLst>
          </p:cNvPr>
          <p:cNvSpPr txBox="1"/>
          <p:nvPr/>
        </p:nvSpPr>
        <p:spPr>
          <a:xfrm>
            <a:off x="1774428" y="780323"/>
            <a:ext cx="16899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469 800 млн руб.</a:t>
            </a:r>
          </a:p>
        </p:txBody>
      </p:sp>
      <p:sp>
        <p:nvSpPr>
          <p:cNvPr id="626" name="TextBox 625">
            <a:extLst>
              <a:ext uri="{FF2B5EF4-FFF2-40B4-BE49-F238E27FC236}">
                <a16:creationId xmlns:a16="http://schemas.microsoft.com/office/drawing/2014/main" id="{3901104B-B260-AC5C-46AE-3B7A3E220A98}"/>
              </a:ext>
            </a:extLst>
          </p:cNvPr>
          <p:cNvSpPr txBox="1"/>
          <p:nvPr/>
        </p:nvSpPr>
        <p:spPr>
          <a:xfrm>
            <a:off x="3808646" y="1008680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Выручка</a:t>
            </a:r>
          </a:p>
        </p:txBody>
      </p:sp>
      <p:sp>
        <p:nvSpPr>
          <p:cNvPr id="627" name="TextBox 626">
            <a:extLst>
              <a:ext uri="{FF2B5EF4-FFF2-40B4-BE49-F238E27FC236}">
                <a16:creationId xmlns:a16="http://schemas.microsoft.com/office/drawing/2014/main" id="{44D707FF-3048-4A86-470D-41D07CEA1D8B}"/>
              </a:ext>
            </a:extLst>
          </p:cNvPr>
          <p:cNvSpPr txBox="1"/>
          <p:nvPr/>
        </p:nvSpPr>
        <p:spPr>
          <a:xfrm>
            <a:off x="3808646" y="773015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44 840 млн руб./год</a:t>
            </a:r>
          </a:p>
        </p:txBody>
      </p:sp>
      <p:sp>
        <p:nvSpPr>
          <p:cNvPr id="628" name="TextBox 627">
            <a:extLst>
              <a:ext uri="{FF2B5EF4-FFF2-40B4-BE49-F238E27FC236}">
                <a16:creationId xmlns:a16="http://schemas.microsoft.com/office/drawing/2014/main" id="{5122EF8C-C2CB-B694-8769-76692EDF1313}"/>
              </a:ext>
            </a:extLst>
          </p:cNvPr>
          <p:cNvSpPr txBox="1"/>
          <p:nvPr/>
        </p:nvSpPr>
        <p:spPr>
          <a:xfrm>
            <a:off x="1766867" y="2008014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NPV (DFCFF)</a:t>
            </a:r>
          </a:p>
        </p:txBody>
      </p:sp>
      <p:sp>
        <p:nvSpPr>
          <p:cNvPr id="629" name="TextBox 628">
            <a:extLst>
              <a:ext uri="{FF2B5EF4-FFF2-40B4-BE49-F238E27FC236}">
                <a16:creationId xmlns:a16="http://schemas.microsoft.com/office/drawing/2014/main" id="{DD913634-2C62-68E5-24DC-607CA5EF8159}"/>
              </a:ext>
            </a:extLst>
          </p:cNvPr>
          <p:cNvSpPr txBox="1"/>
          <p:nvPr/>
        </p:nvSpPr>
        <p:spPr>
          <a:xfrm>
            <a:off x="1766867" y="1770253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100 018 млн руб.</a:t>
            </a:r>
          </a:p>
        </p:txBody>
      </p:sp>
      <p:sp>
        <p:nvSpPr>
          <p:cNvPr id="630" name="TextBox 629">
            <a:extLst>
              <a:ext uri="{FF2B5EF4-FFF2-40B4-BE49-F238E27FC236}">
                <a16:creationId xmlns:a16="http://schemas.microsoft.com/office/drawing/2014/main" id="{3EA57877-D3D7-A348-98A3-2A1E54DA7840}"/>
              </a:ext>
            </a:extLst>
          </p:cNvPr>
          <p:cNvSpPr txBox="1"/>
          <p:nvPr/>
        </p:nvSpPr>
        <p:spPr>
          <a:xfrm>
            <a:off x="3798265" y="1505255"/>
            <a:ext cx="19218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IRR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31" name="TextBox 630">
            <a:extLst>
              <a:ext uri="{FF2B5EF4-FFF2-40B4-BE49-F238E27FC236}">
                <a16:creationId xmlns:a16="http://schemas.microsoft.com/office/drawing/2014/main" id="{9647606B-B527-7380-DF8E-235E58B57479}"/>
              </a:ext>
            </a:extLst>
          </p:cNvPr>
          <p:cNvSpPr txBox="1"/>
          <p:nvPr/>
        </p:nvSpPr>
        <p:spPr>
          <a:xfrm>
            <a:off x="3798265" y="126388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6,48%</a:t>
            </a:r>
          </a:p>
        </p:txBody>
      </p:sp>
      <p:sp>
        <p:nvSpPr>
          <p:cNvPr id="632" name="TextBox 631">
            <a:extLst>
              <a:ext uri="{FF2B5EF4-FFF2-40B4-BE49-F238E27FC236}">
                <a16:creationId xmlns:a16="http://schemas.microsoft.com/office/drawing/2014/main" id="{2D068AE9-543A-D2F5-9FB3-3C84CF80EFD3}"/>
              </a:ext>
            </a:extLst>
          </p:cNvPr>
          <p:cNvSpPr txBox="1"/>
          <p:nvPr/>
        </p:nvSpPr>
        <p:spPr>
          <a:xfrm>
            <a:off x="3798265" y="2006789"/>
            <a:ext cx="197932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PI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33" name="TextBox 632">
            <a:extLst>
              <a:ext uri="{FF2B5EF4-FFF2-40B4-BE49-F238E27FC236}">
                <a16:creationId xmlns:a16="http://schemas.microsoft.com/office/drawing/2014/main" id="{BE76D1A8-A9BF-F548-051F-093F94055CC5}"/>
              </a:ext>
            </a:extLst>
          </p:cNvPr>
          <p:cNvSpPr txBox="1"/>
          <p:nvPr/>
        </p:nvSpPr>
        <p:spPr>
          <a:xfrm>
            <a:off x="3798265" y="177592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0,44 </a:t>
            </a:r>
          </a:p>
        </p:txBody>
      </p:sp>
      <p:sp>
        <p:nvSpPr>
          <p:cNvPr id="634" name="TextBox 633">
            <a:extLst>
              <a:ext uri="{FF2B5EF4-FFF2-40B4-BE49-F238E27FC236}">
                <a16:creationId xmlns:a16="http://schemas.microsoft.com/office/drawing/2014/main" id="{6B50F1D2-E07E-779D-D4E6-9A68B43521BF}"/>
              </a:ext>
            </a:extLst>
          </p:cNvPr>
          <p:cNvSpPr txBox="1"/>
          <p:nvPr/>
        </p:nvSpPr>
        <p:spPr>
          <a:xfrm>
            <a:off x="7998765" y="1003081"/>
            <a:ext cx="190983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Стоимость владения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 учётом 10 лет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эксплуатации</a:t>
            </a:r>
          </a:p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(</a:t>
            </a:r>
            <a:r>
              <a:rPr lang="ru-RU" sz="105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недисконтированная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)</a:t>
            </a:r>
          </a:p>
        </p:txBody>
      </p:sp>
      <p:sp>
        <p:nvSpPr>
          <p:cNvPr id="635" name="TextBox 634">
            <a:extLst>
              <a:ext uri="{FF2B5EF4-FFF2-40B4-BE49-F238E27FC236}">
                <a16:creationId xmlns:a16="http://schemas.microsoft.com/office/drawing/2014/main" id="{A1E66999-C0B9-F3ED-1DFF-EC26D23E6CBC}"/>
              </a:ext>
            </a:extLst>
          </p:cNvPr>
          <p:cNvSpPr txBox="1"/>
          <p:nvPr/>
        </p:nvSpPr>
        <p:spPr>
          <a:xfrm>
            <a:off x="7999678" y="769933"/>
            <a:ext cx="16899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395 771 млн руб.</a:t>
            </a:r>
          </a:p>
        </p:txBody>
      </p:sp>
      <p:sp>
        <p:nvSpPr>
          <p:cNvPr id="636" name="TextBox 635">
            <a:extLst>
              <a:ext uri="{FF2B5EF4-FFF2-40B4-BE49-F238E27FC236}">
                <a16:creationId xmlns:a16="http://schemas.microsoft.com/office/drawing/2014/main" id="{1F36A106-99EF-C8E1-CBAA-50A4C853AE3E}"/>
              </a:ext>
            </a:extLst>
          </p:cNvPr>
          <p:cNvSpPr txBox="1"/>
          <p:nvPr/>
        </p:nvSpPr>
        <p:spPr>
          <a:xfrm>
            <a:off x="10136278" y="998290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Выручка</a:t>
            </a:r>
          </a:p>
        </p:txBody>
      </p:sp>
      <p:sp>
        <p:nvSpPr>
          <p:cNvPr id="637" name="TextBox 636">
            <a:extLst>
              <a:ext uri="{FF2B5EF4-FFF2-40B4-BE49-F238E27FC236}">
                <a16:creationId xmlns:a16="http://schemas.microsoft.com/office/drawing/2014/main" id="{ABBED5BF-753C-2393-49F5-786044282C83}"/>
              </a:ext>
            </a:extLst>
          </p:cNvPr>
          <p:cNvSpPr txBox="1"/>
          <p:nvPr/>
        </p:nvSpPr>
        <p:spPr>
          <a:xfrm>
            <a:off x="10136278" y="762625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47 383 млн руб./год</a:t>
            </a:r>
          </a:p>
        </p:txBody>
      </p:sp>
      <p:sp>
        <p:nvSpPr>
          <p:cNvPr id="638" name="TextBox 637">
            <a:extLst>
              <a:ext uri="{FF2B5EF4-FFF2-40B4-BE49-F238E27FC236}">
                <a16:creationId xmlns:a16="http://schemas.microsoft.com/office/drawing/2014/main" id="{AFF9DD71-92CC-32ED-65D2-92FFB3F17435}"/>
              </a:ext>
            </a:extLst>
          </p:cNvPr>
          <p:cNvSpPr txBox="1"/>
          <p:nvPr/>
        </p:nvSpPr>
        <p:spPr>
          <a:xfrm>
            <a:off x="7992117" y="1997624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NPV (DFCFF)</a:t>
            </a:r>
          </a:p>
        </p:txBody>
      </p:sp>
      <p:sp>
        <p:nvSpPr>
          <p:cNvPr id="639" name="TextBox 638">
            <a:extLst>
              <a:ext uri="{FF2B5EF4-FFF2-40B4-BE49-F238E27FC236}">
                <a16:creationId xmlns:a16="http://schemas.microsoft.com/office/drawing/2014/main" id="{1E839AC9-3BA7-E4CB-9959-98390DC7C9BD}"/>
              </a:ext>
            </a:extLst>
          </p:cNvPr>
          <p:cNvSpPr txBox="1"/>
          <p:nvPr/>
        </p:nvSpPr>
        <p:spPr>
          <a:xfrm>
            <a:off x="7992117" y="1759863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56 893 млн руб.</a:t>
            </a:r>
          </a:p>
        </p:txBody>
      </p:sp>
      <p:sp>
        <p:nvSpPr>
          <p:cNvPr id="640" name="TextBox 639">
            <a:extLst>
              <a:ext uri="{FF2B5EF4-FFF2-40B4-BE49-F238E27FC236}">
                <a16:creationId xmlns:a16="http://schemas.microsoft.com/office/drawing/2014/main" id="{E20AA1FC-7766-B205-6A28-BE4466546AFA}"/>
              </a:ext>
            </a:extLst>
          </p:cNvPr>
          <p:cNvSpPr txBox="1"/>
          <p:nvPr/>
        </p:nvSpPr>
        <p:spPr>
          <a:xfrm>
            <a:off x="10125897" y="1494865"/>
            <a:ext cx="19218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IRR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41" name="TextBox 640">
            <a:extLst>
              <a:ext uri="{FF2B5EF4-FFF2-40B4-BE49-F238E27FC236}">
                <a16:creationId xmlns:a16="http://schemas.microsoft.com/office/drawing/2014/main" id="{40916186-E8DB-E2EC-F381-38D12B099FDE}"/>
              </a:ext>
            </a:extLst>
          </p:cNvPr>
          <p:cNvSpPr txBox="1"/>
          <p:nvPr/>
        </p:nvSpPr>
        <p:spPr>
          <a:xfrm>
            <a:off x="10125897" y="125349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9,65%</a:t>
            </a:r>
          </a:p>
        </p:txBody>
      </p:sp>
      <p:sp>
        <p:nvSpPr>
          <p:cNvPr id="642" name="TextBox 641">
            <a:extLst>
              <a:ext uri="{FF2B5EF4-FFF2-40B4-BE49-F238E27FC236}">
                <a16:creationId xmlns:a16="http://schemas.microsoft.com/office/drawing/2014/main" id="{B77A369B-6F82-D082-0642-B041F07A9523}"/>
              </a:ext>
            </a:extLst>
          </p:cNvPr>
          <p:cNvSpPr txBox="1"/>
          <p:nvPr/>
        </p:nvSpPr>
        <p:spPr>
          <a:xfrm>
            <a:off x="10125897" y="1996399"/>
            <a:ext cx="197932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PI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43" name="TextBox 642">
            <a:extLst>
              <a:ext uri="{FF2B5EF4-FFF2-40B4-BE49-F238E27FC236}">
                <a16:creationId xmlns:a16="http://schemas.microsoft.com/office/drawing/2014/main" id="{949FC9F0-F961-23F2-D7E7-6FE92CBA4013}"/>
              </a:ext>
            </a:extLst>
          </p:cNvPr>
          <p:cNvSpPr txBox="1"/>
          <p:nvPr/>
        </p:nvSpPr>
        <p:spPr>
          <a:xfrm>
            <a:off x="10125897" y="176553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0,63 </a:t>
            </a:r>
          </a:p>
        </p:txBody>
      </p:sp>
      <p:cxnSp>
        <p:nvCxnSpPr>
          <p:cNvPr id="648" name="Прямая со стрелкой 647">
            <a:extLst>
              <a:ext uri="{FF2B5EF4-FFF2-40B4-BE49-F238E27FC236}">
                <a16:creationId xmlns:a16="http://schemas.microsoft.com/office/drawing/2014/main" id="{84F49358-BC0E-659D-41A2-FB4E5483B765}"/>
              </a:ext>
            </a:extLst>
          </p:cNvPr>
          <p:cNvCxnSpPr>
            <a:cxnSpLocks/>
          </p:cNvCxnSpPr>
          <p:nvPr/>
        </p:nvCxnSpPr>
        <p:spPr>
          <a:xfrm>
            <a:off x="10877983" y="5215872"/>
            <a:ext cx="942542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FD669C6E-CB75-2659-5D62-51C7CE888C05}"/>
              </a:ext>
            </a:extLst>
          </p:cNvPr>
          <p:cNvSpPr/>
          <p:nvPr/>
        </p:nvSpPr>
        <p:spPr>
          <a:xfrm>
            <a:off x="9778854" y="4891872"/>
            <a:ext cx="1099129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Полимеризация пропилена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80A90F3-48C1-B8EF-5F14-4247E290CA0D}"/>
              </a:ext>
            </a:extLst>
          </p:cNvPr>
          <p:cNvSpPr txBox="1"/>
          <p:nvPr/>
        </p:nvSpPr>
        <p:spPr>
          <a:xfrm>
            <a:off x="7897677" y="3872577"/>
            <a:ext cx="108682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Метанол </a:t>
            </a:r>
            <a:b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сырец</a:t>
            </a:r>
          </a:p>
        </p:txBody>
      </p:sp>
      <p:cxnSp>
        <p:nvCxnSpPr>
          <p:cNvPr id="6" name="Прямая со стрелкой 15">
            <a:extLst>
              <a:ext uri="{FF2B5EF4-FFF2-40B4-BE49-F238E27FC236}">
                <a16:creationId xmlns:a16="http://schemas.microsoft.com/office/drawing/2014/main" id="{6B66EED0-7808-84CD-ED7B-39EDE8684380}"/>
              </a:ext>
            </a:extLst>
          </p:cNvPr>
          <p:cNvCxnSpPr>
            <a:cxnSpLocks/>
            <a:stCxn id="441" idx="2"/>
            <a:endCxn id="12" idx="1"/>
          </p:cNvCxnSpPr>
          <p:nvPr/>
        </p:nvCxnSpPr>
        <p:spPr>
          <a:xfrm rot="16200000" flipH="1">
            <a:off x="9200035" y="4637053"/>
            <a:ext cx="585458" cy="572179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 стрелкой 15">
            <a:extLst>
              <a:ext uri="{FF2B5EF4-FFF2-40B4-BE49-F238E27FC236}">
                <a16:creationId xmlns:a16="http://schemas.microsoft.com/office/drawing/2014/main" id="{1149FC1A-DED5-65B1-4349-C7BE7C5A8CC0}"/>
              </a:ext>
            </a:extLst>
          </p:cNvPr>
          <p:cNvCxnSpPr>
            <a:cxnSpLocks/>
            <a:stCxn id="441" idx="0"/>
          </p:cNvCxnSpPr>
          <p:nvPr/>
        </p:nvCxnSpPr>
        <p:spPr>
          <a:xfrm rot="5400000" flipH="1" flipV="1">
            <a:off x="9214490" y="3399953"/>
            <a:ext cx="574647" cy="590277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7216D79D-491E-699D-7FBD-4D2FA910A647}"/>
              </a:ext>
            </a:extLst>
          </p:cNvPr>
          <p:cNvSpPr txBox="1"/>
          <p:nvPr/>
        </p:nvSpPr>
        <p:spPr>
          <a:xfrm>
            <a:off x="10906854" y="2984491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rgbClr val="2D5292"/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Полиэтилен</a:t>
            </a:r>
          </a:p>
          <a:p>
            <a:r>
              <a:rPr lang="ru-RU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170 </a:t>
            </a:r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тыс. т/год</a:t>
            </a:r>
            <a:endParaRPr lang="ru-RU" sz="1100" u="none" strike="noStrike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cxnSp>
        <p:nvCxnSpPr>
          <p:cNvPr id="23" name="Прямая со стрелкой 22">
            <a:extLst>
              <a:ext uri="{FF2B5EF4-FFF2-40B4-BE49-F238E27FC236}">
                <a16:creationId xmlns:a16="http://schemas.microsoft.com/office/drawing/2014/main" id="{F179939F-24DF-7D80-C909-271EAF539D48}"/>
              </a:ext>
            </a:extLst>
          </p:cNvPr>
          <p:cNvCxnSpPr>
            <a:cxnSpLocks/>
          </p:cNvCxnSpPr>
          <p:nvPr/>
        </p:nvCxnSpPr>
        <p:spPr>
          <a:xfrm>
            <a:off x="10890312" y="3443147"/>
            <a:ext cx="942542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F9DB6EA4-80D4-A5FD-3F64-0B52EBC5B7A5}"/>
              </a:ext>
            </a:extLst>
          </p:cNvPr>
          <p:cNvSpPr/>
          <p:nvPr/>
        </p:nvSpPr>
        <p:spPr>
          <a:xfrm>
            <a:off x="9778854" y="3119147"/>
            <a:ext cx="1111459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Полимеризация этилена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F757372-8259-203E-2B4C-BDA754E53604}"/>
              </a:ext>
            </a:extLst>
          </p:cNvPr>
          <p:cNvSpPr txBox="1"/>
          <p:nvPr/>
        </p:nvSpPr>
        <p:spPr>
          <a:xfrm>
            <a:off x="8833189" y="3125427"/>
            <a:ext cx="10868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Этилен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FEF5EC0-D1C8-F580-7352-C8D24CEDB0F8}"/>
              </a:ext>
            </a:extLst>
          </p:cNvPr>
          <p:cNvSpPr txBox="1"/>
          <p:nvPr/>
        </p:nvSpPr>
        <p:spPr>
          <a:xfrm>
            <a:off x="8784786" y="5215721"/>
            <a:ext cx="10868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Пропилен</a:t>
            </a:r>
          </a:p>
        </p:txBody>
      </p:sp>
      <p:grpSp>
        <p:nvGrpSpPr>
          <p:cNvPr id="29" name="Группа 28">
            <a:extLst>
              <a:ext uri="{FF2B5EF4-FFF2-40B4-BE49-F238E27FC236}">
                <a16:creationId xmlns:a16="http://schemas.microsoft.com/office/drawing/2014/main" id="{E6697883-1CA8-AA02-DAD3-3F5B62FDECBB}"/>
              </a:ext>
            </a:extLst>
          </p:cNvPr>
          <p:cNvGrpSpPr/>
          <p:nvPr/>
        </p:nvGrpSpPr>
        <p:grpSpPr>
          <a:xfrm>
            <a:off x="6960336" y="1002745"/>
            <a:ext cx="206285" cy="203049"/>
            <a:chOff x="419833" y="1002745"/>
            <a:chExt cx="206285" cy="203049"/>
          </a:xfrm>
        </p:grpSpPr>
        <p:grpSp>
          <p:nvGrpSpPr>
            <p:cNvPr id="56" name="Группа 55">
              <a:extLst>
                <a:ext uri="{FF2B5EF4-FFF2-40B4-BE49-F238E27FC236}">
                  <a16:creationId xmlns:a16="http://schemas.microsoft.com/office/drawing/2014/main" id="{791F0C5F-DD20-BC3F-0975-739012C43B49}"/>
                </a:ext>
              </a:extLst>
            </p:cNvPr>
            <p:cNvGrpSpPr/>
            <p:nvPr/>
          </p:nvGrpSpPr>
          <p:grpSpPr>
            <a:xfrm>
              <a:off x="423083" y="1002759"/>
              <a:ext cx="203035" cy="203035"/>
              <a:chOff x="9428938" y="4429139"/>
              <a:chExt cx="191021" cy="191021"/>
            </a:xfrm>
            <a:solidFill>
              <a:schemeClr val="bg1"/>
            </a:solidFill>
          </p:grpSpPr>
          <p:sp>
            <p:nvSpPr>
              <p:cNvPr id="58" name="Овал 57">
                <a:extLst>
                  <a:ext uri="{FF2B5EF4-FFF2-40B4-BE49-F238E27FC236}">
                    <a16:creationId xmlns:a16="http://schemas.microsoft.com/office/drawing/2014/main" id="{8AEAE1F9-7660-0AC9-9893-701F4DC04099}"/>
                  </a:ext>
                </a:extLst>
              </p:cNvPr>
              <p:cNvSpPr/>
              <p:nvPr/>
            </p:nvSpPr>
            <p:spPr>
              <a:xfrm>
                <a:off x="9428938" y="4429139"/>
                <a:ext cx="191021" cy="191021"/>
              </a:xfrm>
              <a:prstGeom prst="ellipse">
                <a:avLst/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Фигура, имеющая форму буквы L 58">
                <a:extLst>
                  <a:ext uri="{FF2B5EF4-FFF2-40B4-BE49-F238E27FC236}">
                    <a16:creationId xmlns:a16="http://schemas.microsoft.com/office/drawing/2014/main" id="{32AFD547-CE32-1908-2504-5B597B29CC84}"/>
                  </a:ext>
                </a:extLst>
              </p:cNvPr>
              <p:cNvSpPr/>
              <p:nvPr/>
            </p:nvSpPr>
            <p:spPr>
              <a:xfrm rot="18900000">
                <a:off x="9476229" y="4480994"/>
                <a:ext cx="101600" cy="73024"/>
              </a:xfrm>
              <a:prstGeom prst="corner">
                <a:avLst>
                  <a:gd name="adj1" fmla="val 37500"/>
                  <a:gd name="adj2" fmla="val 35043"/>
                </a:avLst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7" name="Овал 154">
              <a:extLst>
                <a:ext uri="{FF2B5EF4-FFF2-40B4-BE49-F238E27FC236}">
                  <a16:creationId xmlns:a16="http://schemas.microsoft.com/office/drawing/2014/main" id="{88C7BB2B-F613-EB85-8BB9-5427075908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9833" y="1002745"/>
              <a:ext cx="203049" cy="203049"/>
            </a:xfrm>
            <a:custGeom>
              <a:avLst/>
              <a:gdLst/>
              <a:ahLst/>
              <a:cxnLst/>
              <a:rect l="l" t="t" r="r" b="b"/>
              <a:pathLst>
                <a:path w="338404" h="338404">
                  <a:moveTo>
                    <a:pt x="107921" y="72372"/>
                  </a:moveTo>
                  <a:lnTo>
                    <a:pt x="72372" y="107921"/>
                  </a:lnTo>
                  <a:lnTo>
                    <a:pt x="133653" y="169203"/>
                  </a:lnTo>
                  <a:lnTo>
                    <a:pt x="72372" y="230484"/>
                  </a:lnTo>
                  <a:lnTo>
                    <a:pt x="107921" y="266033"/>
                  </a:lnTo>
                  <a:lnTo>
                    <a:pt x="169203" y="204752"/>
                  </a:lnTo>
                  <a:lnTo>
                    <a:pt x="230484" y="266033"/>
                  </a:lnTo>
                  <a:lnTo>
                    <a:pt x="266033" y="230484"/>
                  </a:lnTo>
                  <a:lnTo>
                    <a:pt x="204752" y="169203"/>
                  </a:lnTo>
                  <a:lnTo>
                    <a:pt x="266033" y="107921"/>
                  </a:lnTo>
                  <a:lnTo>
                    <a:pt x="230484" y="72372"/>
                  </a:lnTo>
                  <a:lnTo>
                    <a:pt x="169203" y="133653"/>
                  </a:lnTo>
                  <a:close/>
                  <a:moveTo>
                    <a:pt x="169202" y="0"/>
                  </a:moveTo>
                  <a:cubicBezTo>
                    <a:pt x="262650" y="0"/>
                    <a:pt x="338404" y="75754"/>
                    <a:pt x="338404" y="169202"/>
                  </a:cubicBezTo>
                  <a:cubicBezTo>
                    <a:pt x="338404" y="262650"/>
                    <a:pt x="262650" y="338404"/>
                    <a:pt x="169202" y="338404"/>
                  </a:cubicBezTo>
                  <a:cubicBezTo>
                    <a:pt x="75754" y="338404"/>
                    <a:pt x="0" y="262650"/>
                    <a:pt x="0" y="169202"/>
                  </a:cubicBezTo>
                  <a:cubicBezTo>
                    <a:pt x="0" y="75754"/>
                    <a:pt x="75754" y="0"/>
                    <a:pt x="169202" y="0"/>
                  </a:cubicBezTo>
                  <a:close/>
                </a:path>
              </a:pathLst>
            </a:custGeom>
            <a:solidFill>
              <a:srgbClr val="FC6B6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grpSp>
        <p:nvGrpSpPr>
          <p:cNvPr id="60" name="Группа 59">
            <a:extLst>
              <a:ext uri="{FF2B5EF4-FFF2-40B4-BE49-F238E27FC236}">
                <a16:creationId xmlns:a16="http://schemas.microsoft.com/office/drawing/2014/main" id="{7FD4C08E-F740-17F9-01A8-040C107774BB}"/>
              </a:ext>
            </a:extLst>
          </p:cNvPr>
          <p:cNvGrpSpPr/>
          <p:nvPr/>
        </p:nvGrpSpPr>
        <p:grpSpPr>
          <a:xfrm>
            <a:off x="627052" y="1002745"/>
            <a:ext cx="206285" cy="203049"/>
            <a:chOff x="419833" y="1002745"/>
            <a:chExt cx="206285" cy="203049"/>
          </a:xfrm>
        </p:grpSpPr>
        <p:grpSp>
          <p:nvGrpSpPr>
            <p:cNvPr id="61" name="Группа 60">
              <a:extLst>
                <a:ext uri="{FF2B5EF4-FFF2-40B4-BE49-F238E27FC236}">
                  <a16:creationId xmlns:a16="http://schemas.microsoft.com/office/drawing/2014/main" id="{DD0B08AA-E4CB-0406-7DD7-23F3541BC214}"/>
                </a:ext>
              </a:extLst>
            </p:cNvPr>
            <p:cNvGrpSpPr/>
            <p:nvPr/>
          </p:nvGrpSpPr>
          <p:grpSpPr>
            <a:xfrm>
              <a:off x="423083" y="1002759"/>
              <a:ext cx="203035" cy="203035"/>
              <a:chOff x="9428938" y="4429139"/>
              <a:chExt cx="191021" cy="191021"/>
            </a:xfrm>
            <a:solidFill>
              <a:schemeClr val="bg1"/>
            </a:solidFill>
          </p:grpSpPr>
          <p:sp>
            <p:nvSpPr>
              <p:cNvPr id="63" name="Овал 62">
                <a:extLst>
                  <a:ext uri="{FF2B5EF4-FFF2-40B4-BE49-F238E27FC236}">
                    <a16:creationId xmlns:a16="http://schemas.microsoft.com/office/drawing/2014/main" id="{371A80E7-0590-2251-74AB-5729E6CAD4A2}"/>
                  </a:ext>
                </a:extLst>
              </p:cNvPr>
              <p:cNvSpPr/>
              <p:nvPr/>
            </p:nvSpPr>
            <p:spPr>
              <a:xfrm>
                <a:off x="9428938" y="4429139"/>
                <a:ext cx="191021" cy="191021"/>
              </a:xfrm>
              <a:prstGeom prst="ellipse">
                <a:avLst/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450" name="Фигура, имеющая форму буквы L 449">
                <a:extLst>
                  <a:ext uri="{FF2B5EF4-FFF2-40B4-BE49-F238E27FC236}">
                    <a16:creationId xmlns:a16="http://schemas.microsoft.com/office/drawing/2014/main" id="{392204C0-9885-59FB-1ABE-C0C357EADD81}"/>
                  </a:ext>
                </a:extLst>
              </p:cNvPr>
              <p:cNvSpPr/>
              <p:nvPr/>
            </p:nvSpPr>
            <p:spPr>
              <a:xfrm rot="18900000">
                <a:off x="9476229" y="4480994"/>
                <a:ext cx="101600" cy="73024"/>
              </a:xfrm>
              <a:prstGeom prst="corner">
                <a:avLst>
                  <a:gd name="adj1" fmla="val 37500"/>
                  <a:gd name="adj2" fmla="val 35043"/>
                </a:avLst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62" name="Овал 154">
              <a:extLst>
                <a:ext uri="{FF2B5EF4-FFF2-40B4-BE49-F238E27FC236}">
                  <a16:creationId xmlns:a16="http://schemas.microsoft.com/office/drawing/2014/main" id="{C6EED785-4411-F752-D914-09CF2A0A1F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9833" y="1002745"/>
              <a:ext cx="203049" cy="203049"/>
            </a:xfrm>
            <a:custGeom>
              <a:avLst/>
              <a:gdLst/>
              <a:ahLst/>
              <a:cxnLst/>
              <a:rect l="l" t="t" r="r" b="b"/>
              <a:pathLst>
                <a:path w="338404" h="338404">
                  <a:moveTo>
                    <a:pt x="107921" y="72372"/>
                  </a:moveTo>
                  <a:lnTo>
                    <a:pt x="72372" y="107921"/>
                  </a:lnTo>
                  <a:lnTo>
                    <a:pt x="133653" y="169203"/>
                  </a:lnTo>
                  <a:lnTo>
                    <a:pt x="72372" y="230484"/>
                  </a:lnTo>
                  <a:lnTo>
                    <a:pt x="107921" y="266033"/>
                  </a:lnTo>
                  <a:lnTo>
                    <a:pt x="169203" y="204752"/>
                  </a:lnTo>
                  <a:lnTo>
                    <a:pt x="230484" y="266033"/>
                  </a:lnTo>
                  <a:lnTo>
                    <a:pt x="266033" y="230484"/>
                  </a:lnTo>
                  <a:lnTo>
                    <a:pt x="204752" y="169203"/>
                  </a:lnTo>
                  <a:lnTo>
                    <a:pt x="266033" y="107921"/>
                  </a:lnTo>
                  <a:lnTo>
                    <a:pt x="230484" y="72372"/>
                  </a:lnTo>
                  <a:lnTo>
                    <a:pt x="169203" y="133653"/>
                  </a:lnTo>
                  <a:close/>
                  <a:moveTo>
                    <a:pt x="169202" y="0"/>
                  </a:moveTo>
                  <a:cubicBezTo>
                    <a:pt x="262650" y="0"/>
                    <a:pt x="338404" y="75754"/>
                    <a:pt x="338404" y="169202"/>
                  </a:cubicBezTo>
                  <a:cubicBezTo>
                    <a:pt x="338404" y="262650"/>
                    <a:pt x="262650" y="338404"/>
                    <a:pt x="169202" y="338404"/>
                  </a:cubicBezTo>
                  <a:cubicBezTo>
                    <a:pt x="75754" y="338404"/>
                    <a:pt x="0" y="262650"/>
                    <a:pt x="0" y="169202"/>
                  </a:cubicBezTo>
                  <a:cubicBezTo>
                    <a:pt x="0" y="75754"/>
                    <a:pt x="75754" y="0"/>
                    <a:pt x="169202" y="0"/>
                  </a:cubicBezTo>
                  <a:close/>
                </a:path>
              </a:pathLst>
            </a:custGeom>
            <a:solidFill>
              <a:srgbClr val="FC6B6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762530"/>
      </p:ext>
    </p:extLst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" name="Группа 462">
            <a:extLst>
              <a:ext uri="{FF2B5EF4-FFF2-40B4-BE49-F238E27FC236}">
                <a16:creationId xmlns:a16="http://schemas.microsoft.com/office/drawing/2014/main" id="{F8980D53-B465-7214-6782-615FCC919628}"/>
              </a:ext>
            </a:extLst>
          </p:cNvPr>
          <p:cNvGrpSpPr/>
          <p:nvPr/>
        </p:nvGrpSpPr>
        <p:grpSpPr>
          <a:xfrm>
            <a:off x="757807" y="1717265"/>
            <a:ext cx="10916615" cy="3113107"/>
            <a:chOff x="757807" y="3212973"/>
            <a:chExt cx="10916615" cy="2723724"/>
          </a:xfrm>
        </p:grpSpPr>
        <p:sp>
          <p:nvSpPr>
            <p:cNvPr id="54" name="Freeform: Shape 12">
              <a:extLst>
                <a:ext uri="{FF2B5EF4-FFF2-40B4-BE49-F238E27FC236}">
                  <a16:creationId xmlns:a16="http://schemas.microsoft.com/office/drawing/2014/main" id="{79E8CB56-69EE-9813-69A0-A25F0EE57CF9}"/>
                </a:ext>
              </a:extLst>
            </p:cNvPr>
            <p:cNvSpPr/>
            <p:nvPr/>
          </p:nvSpPr>
          <p:spPr>
            <a:xfrm>
              <a:off x="757807" y="5019098"/>
              <a:ext cx="855330" cy="917599"/>
            </a:xfrm>
            <a:custGeom>
              <a:avLst/>
              <a:gdLst>
                <a:gd name="connsiteX0" fmla="*/ 0 w 638175"/>
                <a:gd name="connsiteY0" fmla="*/ 1157287 h 1157287"/>
                <a:gd name="connsiteX1" fmla="*/ 0 w 638175"/>
                <a:gd name="connsiteY1" fmla="*/ 309562 h 1157287"/>
                <a:gd name="connsiteX2" fmla="*/ 23812 w 638175"/>
                <a:gd name="connsiteY2" fmla="*/ 309562 h 1157287"/>
                <a:gd name="connsiteX3" fmla="*/ 28575 w 638175"/>
                <a:gd name="connsiteY3" fmla="*/ 252412 h 1157287"/>
                <a:gd name="connsiteX4" fmla="*/ 100012 w 638175"/>
                <a:gd name="connsiteY4" fmla="*/ 252412 h 1157287"/>
                <a:gd name="connsiteX5" fmla="*/ 104775 w 638175"/>
                <a:gd name="connsiteY5" fmla="*/ 242887 h 1157287"/>
                <a:gd name="connsiteX6" fmla="*/ 200025 w 638175"/>
                <a:gd name="connsiteY6" fmla="*/ 238125 h 1157287"/>
                <a:gd name="connsiteX7" fmla="*/ 195262 w 638175"/>
                <a:gd name="connsiteY7" fmla="*/ 200025 h 1157287"/>
                <a:gd name="connsiteX8" fmla="*/ 423862 w 638175"/>
                <a:gd name="connsiteY8" fmla="*/ 195262 h 1157287"/>
                <a:gd name="connsiteX9" fmla="*/ 428625 w 638175"/>
                <a:gd name="connsiteY9" fmla="*/ 4762 h 1157287"/>
                <a:gd name="connsiteX10" fmla="*/ 638175 w 638175"/>
                <a:gd name="connsiteY10" fmla="*/ 0 h 1157287"/>
                <a:gd name="connsiteX11" fmla="*/ 638175 w 638175"/>
                <a:gd name="connsiteY11" fmla="*/ 1157287 h 1157287"/>
                <a:gd name="connsiteX12" fmla="*/ 0 w 638175"/>
                <a:gd name="connsiteY12" fmla="*/ 1157287 h 1157287"/>
                <a:gd name="connsiteX0" fmla="*/ 0 w 643182"/>
                <a:gd name="connsiteY0" fmla="*/ 1157287 h 1157287"/>
                <a:gd name="connsiteX1" fmla="*/ 0 w 643182"/>
                <a:gd name="connsiteY1" fmla="*/ 309562 h 1157287"/>
                <a:gd name="connsiteX2" fmla="*/ 23812 w 643182"/>
                <a:gd name="connsiteY2" fmla="*/ 309562 h 1157287"/>
                <a:gd name="connsiteX3" fmla="*/ 28575 w 643182"/>
                <a:gd name="connsiteY3" fmla="*/ 252412 h 1157287"/>
                <a:gd name="connsiteX4" fmla="*/ 100012 w 643182"/>
                <a:gd name="connsiteY4" fmla="*/ 252412 h 1157287"/>
                <a:gd name="connsiteX5" fmla="*/ 104775 w 643182"/>
                <a:gd name="connsiteY5" fmla="*/ 242887 h 1157287"/>
                <a:gd name="connsiteX6" fmla="*/ 200025 w 643182"/>
                <a:gd name="connsiteY6" fmla="*/ 238125 h 1157287"/>
                <a:gd name="connsiteX7" fmla="*/ 195262 w 643182"/>
                <a:gd name="connsiteY7" fmla="*/ 200025 h 1157287"/>
                <a:gd name="connsiteX8" fmla="*/ 423862 w 643182"/>
                <a:gd name="connsiteY8" fmla="*/ 195262 h 1157287"/>
                <a:gd name="connsiteX9" fmla="*/ 428625 w 643182"/>
                <a:gd name="connsiteY9" fmla="*/ 4762 h 1157287"/>
                <a:gd name="connsiteX10" fmla="*/ 638175 w 643182"/>
                <a:gd name="connsiteY10" fmla="*/ 0 h 1157287"/>
                <a:gd name="connsiteX11" fmla="*/ 643182 w 643182"/>
                <a:gd name="connsiteY11" fmla="*/ 1151128 h 1157287"/>
                <a:gd name="connsiteX12" fmla="*/ 0 w 643182"/>
                <a:gd name="connsiteY12" fmla="*/ 1157287 h 1157287"/>
                <a:gd name="connsiteX0" fmla="*/ 0 w 644434"/>
                <a:gd name="connsiteY0" fmla="*/ 1157287 h 1157287"/>
                <a:gd name="connsiteX1" fmla="*/ 0 w 644434"/>
                <a:gd name="connsiteY1" fmla="*/ 309562 h 1157287"/>
                <a:gd name="connsiteX2" fmla="*/ 23812 w 644434"/>
                <a:gd name="connsiteY2" fmla="*/ 309562 h 1157287"/>
                <a:gd name="connsiteX3" fmla="*/ 28575 w 644434"/>
                <a:gd name="connsiteY3" fmla="*/ 252412 h 1157287"/>
                <a:gd name="connsiteX4" fmla="*/ 100012 w 644434"/>
                <a:gd name="connsiteY4" fmla="*/ 252412 h 1157287"/>
                <a:gd name="connsiteX5" fmla="*/ 104775 w 644434"/>
                <a:gd name="connsiteY5" fmla="*/ 242887 h 1157287"/>
                <a:gd name="connsiteX6" fmla="*/ 200025 w 644434"/>
                <a:gd name="connsiteY6" fmla="*/ 238125 h 1157287"/>
                <a:gd name="connsiteX7" fmla="*/ 195262 w 644434"/>
                <a:gd name="connsiteY7" fmla="*/ 200025 h 1157287"/>
                <a:gd name="connsiteX8" fmla="*/ 423862 w 644434"/>
                <a:gd name="connsiteY8" fmla="*/ 195262 h 1157287"/>
                <a:gd name="connsiteX9" fmla="*/ 428625 w 644434"/>
                <a:gd name="connsiteY9" fmla="*/ 4762 h 1157287"/>
                <a:gd name="connsiteX10" fmla="*/ 638175 w 644434"/>
                <a:gd name="connsiteY10" fmla="*/ 0 h 1157287"/>
                <a:gd name="connsiteX11" fmla="*/ 644434 w 644434"/>
                <a:gd name="connsiteY11" fmla="*/ 1144972 h 1157287"/>
                <a:gd name="connsiteX12" fmla="*/ 0 w 644434"/>
                <a:gd name="connsiteY12" fmla="*/ 1157287 h 1157287"/>
                <a:gd name="connsiteX0" fmla="*/ 0 w 644434"/>
                <a:gd name="connsiteY0" fmla="*/ 1152524 h 1152524"/>
                <a:gd name="connsiteX1" fmla="*/ 0 w 644434"/>
                <a:gd name="connsiteY1" fmla="*/ 304799 h 1152524"/>
                <a:gd name="connsiteX2" fmla="*/ 23812 w 644434"/>
                <a:gd name="connsiteY2" fmla="*/ 304799 h 1152524"/>
                <a:gd name="connsiteX3" fmla="*/ 28575 w 644434"/>
                <a:gd name="connsiteY3" fmla="*/ 247649 h 1152524"/>
                <a:gd name="connsiteX4" fmla="*/ 100012 w 644434"/>
                <a:gd name="connsiteY4" fmla="*/ 247649 h 1152524"/>
                <a:gd name="connsiteX5" fmla="*/ 104775 w 644434"/>
                <a:gd name="connsiteY5" fmla="*/ 238124 h 1152524"/>
                <a:gd name="connsiteX6" fmla="*/ 200025 w 644434"/>
                <a:gd name="connsiteY6" fmla="*/ 233362 h 1152524"/>
                <a:gd name="connsiteX7" fmla="*/ 195262 w 644434"/>
                <a:gd name="connsiteY7" fmla="*/ 195262 h 1152524"/>
                <a:gd name="connsiteX8" fmla="*/ 423862 w 644434"/>
                <a:gd name="connsiteY8" fmla="*/ 190499 h 1152524"/>
                <a:gd name="connsiteX9" fmla="*/ 428625 w 644434"/>
                <a:gd name="connsiteY9" fmla="*/ -1 h 1152524"/>
                <a:gd name="connsiteX10" fmla="*/ 641931 w 644434"/>
                <a:gd name="connsiteY10" fmla="*/ 1393 h 1152524"/>
                <a:gd name="connsiteX11" fmla="*/ 644434 w 644434"/>
                <a:gd name="connsiteY11" fmla="*/ 1140209 h 1152524"/>
                <a:gd name="connsiteX12" fmla="*/ 0 w 644434"/>
                <a:gd name="connsiteY12" fmla="*/ 1152524 h 1152524"/>
                <a:gd name="connsiteX0" fmla="*/ 0 w 644434"/>
                <a:gd name="connsiteY0" fmla="*/ 1152524 h 1152524"/>
                <a:gd name="connsiteX1" fmla="*/ 0 w 644434"/>
                <a:gd name="connsiteY1" fmla="*/ 304799 h 1152524"/>
                <a:gd name="connsiteX2" fmla="*/ 23812 w 644434"/>
                <a:gd name="connsiteY2" fmla="*/ 304799 h 1152524"/>
                <a:gd name="connsiteX3" fmla="*/ 28575 w 644434"/>
                <a:gd name="connsiteY3" fmla="*/ 247649 h 1152524"/>
                <a:gd name="connsiteX4" fmla="*/ 100012 w 644434"/>
                <a:gd name="connsiteY4" fmla="*/ 247649 h 1152524"/>
                <a:gd name="connsiteX5" fmla="*/ 104775 w 644434"/>
                <a:gd name="connsiteY5" fmla="*/ 238124 h 1152524"/>
                <a:gd name="connsiteX6" fmla="*/ 200025 w 644434"/>
                <a:gd name="connsiteY6" fmla="*/ 233362 h 1152524"/>
                <a:gd name="connsiteX7" fmla="*/ 195262 w 644434"/>
                <a:gd name="connsiteY7" fmla="*/ 195262 h 1152524"/>
                <a:gd name="connsiteX8" fmla="*/ 428868 w 644434"/>
                <a:gd name="connsiteY8" fmla="*/ 208971 h 1152524"/>
                <a:gd name="connsiteX9" fmla="*/ 428625 w 644434"/>
                <a:gd name="connsiteY9" fmla="*/ -1 h 1152524"/>
                <a:gd name="connsiteX10" fmla="*/ 641931 w 644434"/>
                <a:gd name="connsiteY10" fmla="*/ 1393 h 1152524"/>
                <a:gd name="connsiteX11" fmla="*/ 644434 w 644434"/>
                <a:gd name="connsiteY11" fmla="*/ 1140209 h 1152524"/>
                <a:gd name="connsiteX12" fmla="*/ 0 w 644434"/>
                <a:gd name="connsiteY12" fmla="*/ 1152524 h 1152524"/>
                <a:gd name="connsiteX0" fmla="*/ 0 w 644434"/>
                <a:gd name="connsiteY0" fmla="*/ 1155601 h 1155601"/>
                <a:gd name="connsiteX1" fmla="*/ 0 w 644434"/>
                <a:gd name="connsiteY1" fmla="*/ 307876 h 1155601"/>
                <a:gd name="connsiteX2" fmla="*/ 23812 w 644434"/>
                <a:gd name="connsiteY2" fmla="*/ 307876 h 1155601"/>
                <a:gd name="connsiteX3" fmla="*/ 28575 w 644434"/>
                <a:gd name="connsiteY3" fmla="*/ 250726 h 1155601"/>
                <a:gd name="connsiteX4" fmla="*/ 100012 w 644434"/>
                <a:gd name="connsiteY4" fmla="*/ 250726 h 1155601"/>
                <a:gd name="connsiteX5" fmla="*/ 104775 w 644434"/>
                <a:gd name="connsiteY5" fmla="*/ 241201 h 1155601"/>
                <a:gd name="connsiteX6" fmla="*/ 200025 w 644434"/>
                <a:gd name="connsiteY6" fmla="*/ 236439 h 1155601"/>
                <a:gd name="connsiteX7" fmla="*/ 195262 w 644434"/>
                <a:gd name="connsiteY7" fmla="*/ 198339 h 1155601"/>
                <a:gd name="connsiteX8" fmla="*/ 428868 w 644434"/>
                <a:gd name="connsiteY8" fmla="*/ 212048 h 1155601"/>
                <a:gd name="connsiteX9" fmla="*/ 428625 w 644434"/>
                <a:gd name="connsiteY9" fmla="*/ 0 h 1155601"/>
                <a:gd name="connsiteX10" fmla="*/ 641931 w 644434"/>
                <a:gd name="connsiteY10" fmla="*/ 4470 h 1155601"/>
                <a:gd name="connsiteX11" fmla="*/ 644434 w 644434"/>
                <a:gd name="connsiteY11" fmla="*/ 1143286 h 1155601"/>
                <a:gd name="connsiteX12" fmla="*/ 0 w 644434"/>
                <a:gd name="connsiteY12" fmla="*/ 1155601 h 1155601"/>
                <a:gd name="connsiteX0" fmla="*/ 0 w 644434"/>
                <a:gd name="connsiteY0" fmla="*/ 1152524 h 1152524"/>
                <a:gd name="connsiteX1" fmla="*/ 0 w 644434"/>
                <a:gd name="connsiteY1" fmla="*/ 304799 h 1152524"/>
                <a:gd name="connsiteX2" fmla="*/ 23812 w 644434"/>
                <a:gd name="connsiteY2" fmla="*/ 304799 h 1152524"/>
                <a:gd name="connsiteX3" fmla="*/ 28575 w 644434"/>
                <a:gd name="connsiteY3" fmla="*/ 247649 h 1152524"/>
                <a:gd name="connsiteX4" fmla="*/ 100012 w 644434"/>
                <a:gd name="connsiteY4" fmla="*/ 247649 h 1152524"/>
                <a:gd name="connsiteX5" fmla="*/ 104775 w 644434"/>
                <a:gd name="connsiteY5" fmla="*/ 238124 h 1152524"/>
                <a:gd name="connsiteX6" fmla="*/ 200025 w 644434"/>
                <a:gd name="connsiteY6" fmla="*/ 233362 h 1152524"/>
                <a:gd name="connsiteX7" fmla="*/ 195262 w 644434"/>
                <a:gd name="connsiteY7" fmla="*/ 195262 h 1152524"/>
                <a:gd name="connsiteX8" fmla="*/ 428868 w 644434"/>
                <a:gd name="connsiteY8" fmla="*/ 208971 h 1152524"/>
                <a:gd name="connsiteX9" fmla="*/ 424869 w 644434"/>
                <a:gd name="connsiteY9" fmla="*/ 0 h 1152524"/>
                <a:gd name="connsiteX10" fmla="*/ 641931 w 644434"/>
                <a:gd name="connsiteY10" fmla="*/ 1393 h 1152524"/>
                <a:gd name="connsiteX11" fmla="*/ 644434 w 644434"/>
                <a:gd name="connsiteY11" fmla="*/ 1140209 h 1152524"/>
                <a:gd name="connsiteX12" fmla="*/ 0 w 644434"/>
                <a:gd name="connsiteY12" fmla="*/ 1152524 h 1152524"/>
                <a:gd name="connsiteX0" fmla="*/ 0 w 644434"/>
                <a:gd name="connsiteY0" fmla="*/ 1152524 h 1152524"/>
                <a:gd name="connsiteX1" fmla="*/ 0 w 644434"/>
                <a:gd name="connsiteY1" fmla="*/ 304799 h 1152524"/>
                <a:gd name="connsiteX2" fmla="*/ 23812 w 644434"/>
                <a:gd name="connsiteY2" fmla="*/ 304799 h 1152524"/>
                <a:gd name="connsiteX3" fmla="*/ 28575 w 644434"/>
                <a:gd name="connsiteY3" fmla="*/ 247649 h 1152524"/>
                <a:gd name="connsiteX4" fmla="*/ 100012 w 644434"/>
                <a:gd name="connsiteY4" fmla="*/ 247649 h 1152524"/>
                <a:gd name="connsiteX5" fmla="*/ 104775 w 644434"/>
                <a:gd name="connsiteY5" fmla="*/ 238124 h 1152524"/>
                <a:gd name="connsiteX6" fmla="*/ 200025 w 644434"/>
                <a:gd name="connsiteY6" fmla="*/ 233362 h 1152524"/>
                <a:gd name="connsiteX7" fmla="*/ 195262 w 644434"/>
                <a:gd name="connsiteY7" fmla="*/ 195262 h 1152524"/>
                <a:gd name="connsiteX8" fmla="*/ 428868 w 644434"/>
                <a:gd name="connsiteY8" fmla="*/ 208971 h 1152524"/>
                <a:gd name="connsiteX9" fmla="*/ 424869 w 644434"/>
                <a:gd name="connsiteY9" fmla="*/ 0 h 1152524"/>
                <a:gd name="connsiteX10" fmla="*/ 641931 w 644434"/>
                <a:gd name="connsiteY10" fmla="*/ 16788 h 1152524"/>
                <a:gd name="connsiteX11" fmla="*/ 644434 w 644434"/>
                <a:gd name="connsiteY11" fmla="*/ 1140209 h 1152524"/>
                <a:gd name="connsiteX12" fmla="*/ 0 w 644434"/>
                <a:gd name="connsiteY12" fmla="*/ 1152524 h 1152524"/>
                <a:gd name="connsiteX0" fmla="*/ 0 w 644434"/>
                <a:gd name="connsiteY0" fmla="*/ 1135736 h 1135736"/>
                <a:gd name="connsiteX1" fmla="*/ 0 w 644434"/>
                <a:gd name="connsiteY1" fmla="*/ 288011 h 1135736"/>
                <a:gd name="connsiteX2" fmla="*/ 23812 w 644434"/>
                <a:gd name="connsiteY2" fmla="*/ 288011 h 1135736"/>
                <a:gd name="connsiteX3" fmla="*/ 28575 w 644434"/>
                <a:gd name="connsiteY3" fmla="*/ 230861 h 1135736"/>
                <a:gd name="connsiteX4" fmla="*/ 100012 w 644434"/>
                <a:gd name="connsiteY4" fmla="*/ 230861 h 1135736"/>
                <a:gd name="connsiteX5" fmla="*/ 104775 w 644434"/>
                <a:gd name="connsiteY5" fmla="*/ 221336 h 1135736"/>
                <a:gd name="connsiteX6" fmla="*/ 200025 w 644434"/>
                <a:gd name="connsiteY6" fmla="*/ 216574 h 1135736"/>
                <a:gd name="connsiteX7" fmla="*/ 195262 w 644434"/>
                <a:gd name="connsiteY7" fmla="*/ 178474 h 1135736"/>
                <a:gd name="connsiteX8" fmla="*/ 428868 w 644434"/>
                <a:gd name="connsiteY8" fmla="*/ 192183 h 1135736"/>
                <a:gd name="connsiteX9" fmla="*/ 421113 w 644434"/>
                <a:gd name="connsiteY9" fmla="*/ 1683 h 1135736"/>
                <a:gd name="connsiteX10" fmla="*/ 641931 w 644434"/>
                <a:gd name="connsiteY10" fmla="*/ 0 h 1135736"/>
                <a:gd name="connsiteX11" fmla="*/ 644434 w 644434"/>
                <a:gd name="connsiteY11" fmla="*/ 1123421 h 1135736"/>
                <a:gd name="connsiteX12" fmla="*/ 0 w 644434"/>
                <a:gd name="connsiteY12" fmla="*/ 1135736 h 1135736"/>
                <a:gd name="connsiteX0" fmla="*/ 0 w 644434"/>
                <a:gd name="connsiteY0" fmla="*/ 1140209 h 1140209"/>
                <a:gd name="connsiteX1" fmla="*/ 0 w 644434"/>
                <a:gd name="connsiteY1" fmla="*/ 292484 h 1140209"/>
                <a:gd name="connsiteX2" fmla="*/ 23812 w 644434"/>
                <a:gd name="connsiteY2" fmla="*/ 292484 h 1140209"/>
                <a:gd name="connsiteX3" fmla="*/ 28575 w 644434"/>
                <a:gd name="connsiteY3" fmla="*/ 235334 h 1140209"/>
                <a:gd name="connsiteX4" fmla="*/ 100012 w 644434"/>
                <a:gd name="connsiteY4" fmla="*/ 235334 h 1140209"/>
                <a:gd name="connsiteX5" fmla="*/ 104775 w 644434"/>
                <a:gd name="connsiteY5" fmla="*/ 225809 h 1140209"/>
                <a:gd name="connsiteX6" fmla="*/ 200025 w 644434"/>
                <a:gd name="connsiteY6" fmla="*/ 221047 h 1140209"/>
                <a:gd name="connsiteX7" fmla="*/ 195262 w 644434"/>
                <a:gd name="connsiteY7" fmla="*/ 182947 h 1140209"/>
                <a:gd name="connsiteX8" fmla="*/ 428868 w 644434"/>
                <a:gd name="connsiteY8" fmla="*/ 196656 h 1140209"/>
                <a:gd name="connsiteX9" fmla="*/ 429876 w 644434"/>
                <a:gd name="connsiteY9" fmla="*/ 0 h 1140209"/>
                <a:gd name="connsiteX10" fmla="*/ 641931 w 644434"/>
                <a:gd name="connsiteY10" fmla="*/ 4473 h 1140209"/>
                <a:gd name="connsiteX11" fmla="*/ 644434 w 644434"/>
                <a:gd name="connsiteY11" fmla="*/ 1127894 h 1140209"/>
                <a:gd name="connsiteX12" fmla="*/ 0 w 644434"/>
                <a:gd name="connsiteY12" fmla="*/ 1140209 h 1140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434" h="1140209">
                  <a:moveTo>
                    <a:pt x="0" y="1140209"/>
                  </a:moveTo>
                  <a:lnTo>
                    <a:pt x="0" y="292484"/>
                  </a:lnTo>
                  <a:lnTo>
                    <a:pt x="23812" y="292484"/>
                  </a:lnTo>
                  <a:lnTo>
                    <a:pt x="28575" y="235334"/>
                  </a:lnTo>
                  <a:lnTo>
                    <a:pt x="100012" y="235334"/>
                  </a:lnTo>
                  <a:lnTo>
                    <a:pt x="104775" y="225809"/>
                  </a:lnTo>
                  <a:lnTo>
                    <a:pt x="200025" y="221047"/>
                  </a:lnTo>
                  <a:lnTo>
                    <a:pt x="195262" y="182947"/>
                  </a:lnTo>
                  <a:lnTo>
                    <a:pt x="428868" y="196656"/>
                  </a:lnTo>
                  <a:lnTo>
                    <a:pt x="429876" y="0"/>
                  </a:lnTo>
                  <a:lnTo>
                    <a:pt x="641931" y="4473"/>
                  </a:lnTo>
                  <a:cubicBezTo>
                    <a:pt x="644017" y="386130"/>
                    <a:pt x="642348" y="746237"/>
                    <a:pt x="644434" y="1127894"/>
                  </a:cubicBezTo>
                  <a:lnTo>
                    <a:pt x="0" y="1140209"/>
                  </a:lnTo>
                  <a:close/>
                </a:path>
              </a:pathLst>
            </a:cu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Freeform: Shape 15">
              <a:extLst>
                <a:ext uri="{FF2B5EF4-FFF2-40B4-BE49-F238E27FC236}">
                  <a16:creationId xmlns:a16="http://schemas.microsoft.com/office/drawing/2014/main" id="{3D1E2630-05C3-AB58-1E5D-F5AB98FD01AC}"/>
                </a:ext>
              </a:extLst>
            </p:cNvPr>
            <p:cNvSpPr/>
            <p:nvPr/>
          </p:nvSpPr>
          <p:spPr>
            <a:xfrm>
              <a:off x="1604828" y="4804085"/>
              <a:ext cx="2663823" cy="1122059"/>
            </a:xfrm>
            <a:custGeom>
              <a:avLst/>
              <a:gdLst>
                <a:gd name="connsiteX0" fmla="*/ 0 w 1958340"/>
                <a:gd name="connsiteY0" fmla="*/ 7620 h 1424940"/>
                <a:gd name="connsiteX1" fmla="*/ 11430 w 1958340"/>
                <a:gd name="connsiteY1" fmla="*/ 1424940 h 1424940"/>
                <a:gd name="connsiteX2" fmla="*/ 1958340 w 1958340"/>
                <a:gd name="connsiteY2" fmla="*/ 1424940 h 1424940"/>
                <a:gd name="connsiteX3" fmla="*/ 1901190 w 1958340"/>
                <a:gd name="connsiteY3" fmla="*/ 1421130 h 1424940"/>
                <a:gd name="connsiteX4" fmla="*/ 1893570 w 1958340"/>
                <a:gd name="connsiteY4" fmla="*/ 0 h 1424940"/>
                <a:gd name="connsiteX5" fmla="*/ 0 w 1958340"/>
                <a:gd name="connsiteY5" fmla="*/ 7620 h 1424940"/>
                <a:gd name="connsiteX0" fmla="*/ 0 w 1958340"/>
                <a:gd name="connsiteY0" fmla="*/ 7620 h 1424940"/>
                <a:gd name="connsiteX1" fmla="*/ 7663 w 1958340"/>
                <a:gd name="connsiteY1" fmla="*/ 1415677 h 1424940"/>
                <a:gd name="connsiteX2" fmla="*/ 1958340 w 1958340"/>
                <a:gd name="connsiteY2" fmla="*/ 1424940 h 1424940"/>
                <a:gd name="connsiteX3" fmla="*/ 1901190 w 1958340"/>
                <a:gd name="connsiteY3" fmla="*/ 1421130 h 1424940"/>
                <a:gd name="connsiteX4" fmla="*/ 1893570 w 1958340"/>
                <a:gd name="connsiteY4" fmla="*/ 0 h 1424940"/>
                <a:gd name="connsiteX5" fmla="*/ 0 w 1958340"/>
                <a:gd name="connsiteY5" fmla="*/ 7620 h 142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8340" h="1424940">
                  <a:moveTo>
                    <a:pt x="0" y="7620"/>
                  </a:moveTo>
                  <a:cubicBezTo>
                    <a:pt x="2554" y="476972"/>
                    <a:pt x="5109" y="946325"/>
                    <a:pt x="7663" y="1415677"/>
                  </a:cubicBezTo>
                  <a:lnTo>
                    <a:pt x="1958340" y="1424940"/>
                  </a:lnTo>
                  <a:lnTo>
                    <a:pt x="1901190" y="1421130"/>
                  </a:lnTo>
                  <a:lnTo>
                    <a:pt x="1893570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EAEFF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  <a:latin typeface="Arial Narrow"/>
              </a:endParaRPr>
            </a:p>
          </p:txBody>
        </p:sp>
        <p:sp>
          <p:nvSpPr>
            <p:cNvPr id="57" name="Freeform: Shape 17">
              <a:extLst>
                <a:ext uri="{FF2B5EF4-FFF2-40B4-BE49-F238E27FC236}">
                  <a16:creationId xmlns:a16="http://schemas.microsoft.com/office/drawing/2014/main" id="{C9648DA7-72B0-ECF3-59F6-EE44AE909CED}"/>
                </a:ext>
              </a:extLst>
            </p:cNvPr>
            <p:cNvSpPr/>
            <p:nvPr/>
          </p:nvSpPr>
          <p:spPr>
            <a:xfrm>
              <a:off x="4182254" y="3925049"/>
              <a:ext cx="1909853" cy="1996741"/>
            </a:xfrm>
            <a:custGeom>
              <a:avLst/>
              <a:gdLst>
                <a:gd name="connsiteX0" fmla="*/ 0 w 1400175"/>
                <a:gd name="connsiteY0" fmla="*/ 863600 h 2517775"/>
                <a:gd name="connsiteX1" fmla="*/ 850900 w 1400175"/>
                <a:gd name="connsiteY1" fmla="*/ 860425 h 2517775"/>
                <a:gd name="connsiteX2" fmla="*/ 854075 w 1400175"/>
                <a:gd name="connsiteY2" fmla="*/ 796925 h 2517775"/>
                <a:gd name="connsiteX3" fmla="*/ 920750 w 1400175"/>
                <a:gd name="connsiteY3" fmla="*/ 800100 h 2517775"/>
                <a:gd name="connsiteX4" fmla="*/ 923925 w 1400175"/>
                <a:gd name="connsiteY4" fmla="*/ 431800 h 2517775"/>
                <a:gd name="connsiteX5" fmla="*/ 1225550 w 1400175"/>
                <a:gd name="connsiteY5" fmla="*/ 431800 h 2517775"/>
                <a:gd name="connsiteX6" fmla="*/ 1219200 w 1400175"/>
                <a:gd name="connsiteY6" fmla="*/ 57150 h 2517775"/>
                <a:gd name="connsiteX7" fmla="*/ 1273175 w 1400175"/>
                <a:gd name="connsiteY7" fmla="*/ 9525 h 2517775"/>
                <a:gd name="connsiteX8" fmla="*/ 1400175 w 1400175"/>
                <a:gd name="connsiteY8" fmla="*/ 0 h 2517775"/>
                <a:gd name="connsiteX9" fmla="*/ 1393825 w 1400175"/>
                <a:gd name="connsiteY9" fmla="*/ 2517775 h 2517775"/>
                <a:gd name="connsiteX10" fmla="*/ 12700 w 1400175"/>
                <a:gd name="connsiteY10" fmla="*/ 2511425 h 2517775"/>
                <a:gd name="connsiteX11" fmla="*/ 0 w 1400175"/>
                <a:gd name="connsiteY11" fmla="*/ 863600 h 251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0175" h="2517775">
                  <a:moveTo>
                    <a:pt x="0" y="863600"/>
                  </a:moveTo>
                  <a:lnTo>
                    <a:pt x="850900" y="860425"/>
                  </a:lnTo>
                  <a:lnTo>
                    <a:pt x="854075" y="796925"/>
                  </a:lnTo>
                  <a:lnTo>
                    <a:pt x="920750" y="800100"/>
                  </a:lnTo>
                  <a:cubicBezTo>
                    <a:pt x="921808" y="677333"/>
                    <a:pt x="922867" y="554567"/>
                    <a:pt x="923925" y="431800"/>
                  </a:cubicBezTo>
                  <a:lnTo>
                    <a:pt x="1225550" y="431800"/>
                  </a:lnTo>
                  <a:lnTo>
                    <a:pt x="1219200" y="57150"/>
                  </a:lnTo>
                  <a:lnTo>
                    <a:pt x="1273175" y="9525"/>
                  </a:lnTo>
                  <a:lnTo>
                    <a:pt x="1400175" y="0"/>
                  </a:lnTo>
                  <a:cubicBezTo>
                    <a:pt x="1398058" y="839258"/>
                    <a:pt x="1395942" y="1678517"/>
                    <a:pt x="1393825" y="2517775"/>
                  </a:cubicBezTo>
                  <a:lnTo>
                    <a:pt x="12700" y="2511425"/>
                  </a:lnTo>
                  <a:cubicBezTo>
                    <a:pt x="8467" y="1967442"/>
                    <a:pt x="4233" y="1423458"/>
                    <a:pt x="0" y="863600"/>
                  </a:cubicBezTo>
                  <a:close/>
                </a:path>
              </a:pathLst>
            </a:custGeom>
            <a:solidFill>
              <a:srgbClr val="DDEA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Freeform: Shape 1">
              <a:extLst>
                <a:ext uri="{FF2B5EF4-FFF2-40B4-BE49-F238E27FC236}">
                  <a16:creationId xmlns:a16="http://schemas.microsoft.com/office/drawing/2014/main" id="{58202EEE-433B-41AC-D05C-0460CB6133C4}"/>
                </a:ext>
              </a:extLst>
            </p:cNvPr>
            <p:cNvSpPr/>
            <p:nvPr/>
          </p:nvSpPr>
          <p:spPr>
            <a:xfrm>
              <a:off x="6056772" y="3449626"/>
              <a:ext cx="1786080" cy="2487065"/>
            </a:xfrm>
            <a:custGeom>
              <a:avLst/>
              <a:gdLst>
                <a:gd name="connsiteX0" fmla="*/ 0 w 1299210"/>
                <a:gd name="connsiteY0" fmla="*/ 3108960 h 3108960"/>
                <a:gd name="connsiteX1" fmla="*/ 11430 w 1299210"/>
                <a:gd name="connsiteY1" fmla="*/ 525780 h 3108960"/>
                <a:gd name="connsiteX2" fmla="*/ 811530 w 1299210"/>
                <a:gd name="connsiteY2" fmla="*/ 506730 h 3108960"/>
                <a:gd name="connsiteX3" fmla="*/ 822960 w 1299210"/>
                <a:gd name="connsiteY3" fmla="*/ 407670 h 3108960"/>
                <a:gd name="connsiteX4" fmla="*/ 864870 w 1299210"/>
                <a:gd name="connsiteY4" fmla="*/ 400050 h 3108960"/>
                <a:gd name="connsiteX5" fmla="*/ 857250 w 1299210"/>
                <a:gd name="connsiteY5" fmla="*/ 179070 h 3108960"/>
                <a:gd name="connsiteX6" fmla="*/ 876300 w 1299210"/>
                <a:gd name="connsiteY6" fmla="*/ 53340 h 3108960"/>
                <a:gd name="connsiteX7" fmla="*/ 1123950 w 1299210"/>
                <a:gd name="connsiteY7" fmla="*/ 49530 h 3108960"/>
                <a:gd name="connsiteX8" fmla="*/ 1123950 w 1299210"/>
                <a:gd name="connsiteY8" fmla="*/ 0 h 3108960"/>
                <a:gd name="connsiteX9" fmla="*/ 1299210 w 1299210"/>
                <a:gd name="connsiteY9" fmla="*/ 0 h 3108960"/>
                <a:gd name="connsiteX10" fmla="*/ 1295400 w 1299210"/>
                <a:gd name="connsiteY10" fmla="*/ 3097530 h 3108960"/>
                <a:gd name="connsiteX11" fmla="*/ 0 w 1299210"/>
                <a:gd name="connsiteY11" fmla="*/ 3108960 h 3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9210" h="3108960">
                  <a:moveTo>
                    <a:pt x="0" y="3108960"/>
                  </a:moveTo>
                  <a:lnTo>
                    <a:pt x="11430" y="525780"/>
                  </a:lnTo>
                  <a:lnTo>
                    <a:pt x="811530" y="506730"/>
                  </a:lnTo>
                  <a:lnTo>
                    <a:pt x="822960" y="407670"/>
                  </a:lnTo>
                  <a:lnTo>
                    <a:pt x="864870" y="400050"/>
                  </a:lnTo>
                  <a:lnTo>
                    <a:pt x="857250" y="179070"/>
                  </a:lnTo>
                  <a:lnTo>
                    <a:pt x="876300" y="53340"/>
                  </a:lnTo>
                  <a:lnTo>
                    <a:pt x="1123950" y="49530"/>
                  </a:lnTo>
                  <a:lnTo>
                    <a:pt x="1123950" y="0"/>
                  </a:lnTo>
                  <a:lnTo>
                    <a:pt x="1299210" y="0"/>
                  </a:lnTo>
                  <a:lnTo>
                    <a:pt x="1295400" y="3097530"/>
                  </a:lnTo>
                  <a:lnTo>
                    <a:pt x="0" y="3108960"/>
                  </a:lnTo>
                  <a:close/>
                </a:path>
              </a:pathLst>
            </a:custGeom>
            <a:solidFill>
              <a:srgbClr val="CBDEF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459" name="Freeform: Shape 2">
              <a:extLst>
                <a:ext uri="{FF2B5EF4-FFF2-40B4-BE49-F238E27FC236}">
                  <a16:creationId xmlns:a16="http://schemas.microsoft.com/office/drawing/2014/main" id="{7D85E6DD-9228-2D9F-0C91-22E3CDCAC1DC}"/>
                </a:ext>
              </a:extLst>
            </p:cNvPr>
            <p:cNvSpPr/>
            <p:nvPr/>
          </p:nvSpPr>
          <p:spPr>
            <a:xfrm>
              <a:off x="11152853" y="3212973"/>
              <a:ext cx="521569" cy="2723718"/>
            </a:xfrm>
            <a:custGeom>
              <a:avLst/>
              <a:gdLst>
                <a:gd name="connsiteX0" fmla="*/ 15240 w 354330"/>
                <a:gd name="connsiteY0" fmla="*/ 3429000 h 3429000"/>
                <a:gd name="connsiteX1" fmla="*/ 0 w 354330"/>
                <a:gd name="connsiteY1" fmla="*/ 156210 h 3429000"/>
                <a:gd name="connsiteX2" fmla="*/ 68580 w 354330"/>
                <a:gd name="connsiteY2" fmla="*/ 144780 h 3429000"/>
                <a:gd name="connsiteX3" fmla="*/ 72390 w 354330"/>
                <a:gd name="connsiteY3" fmla="*/ 72390 h 3429000"/>
                <a:gd name="connsiteX4" fmla="*/ 91440 w 354330"/>
                <a:gd name="connsiteY4" fmla="*/ 60960 h 3429000"/>
                <a:gd name="connsiteX5" fmla="*/ 118110 w 354330"/>
                <a:gd name="connsiteY5" fmla="*/ 0 h 3429000"/>
                <a:gd name="connsiteX6" fmla="*/ 354330 w 354330"/>
                <a:gd name="connsiteY6" fmla="*/ 7620 h 3429000"/>
                <a:gd name="connsiteX7" fmla="*/ 350520 w 354330"/>
                <a:gd name="connsiteY7" fmla="*/ 3417570 h 3429000"/>
                <a:gd name="connsiteX8" fmla="*/ 15240 w 354330"/>
                <a:gd name="connsiteY8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330" h="3429000">
                  <a:moveTo>
                    <a:pt x="15240" y="3429000"/>
                  </a:moveTo>
                  <a:lnTo>
                    <a:pt x="0" y="156210"/>
                  </a:lnTo>
                  <a:lnTo>
                    <a:pt x="68580" y="144780"/>
                  </a:lnTo>
                  <a:lnTo>
                    <a:pt x="72390" y="72390"/>
                  </a:lnTo>
                  <a:lnTo>
                    <a:pt x="91440" y="60960"/>
                  </a:lnTo>
                  <a:lnTo>
                    <a:pt x="118110" y="0"/>
                  </a:lnTo>
                  <a:lnTo>
                    <a:pt x="354330" y="7620"/>
                  </a:lnTo>
                  <a:lnTo>
                    <a:pt x="350520" y="3417570"/>
                  </a:lnTo>
                  <a:lnTo>
                    <a:pt x="15240" y="3429000"/>
                  </a:lnTo>
                  <a:close/>
                </a:path>
              </a:pathLst>
            </a:custGeom>
            <a:solidFill>
              <a:srgbClr val="A7C8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55" name="Freeform: Shape 18">
              <a:extLst>
                <a:ext uri="{FF2B5EF4-FFF2-40B4-BE49-F238E27FC236}">
                  <a16:creationId xmlns:a16="http://schemas.microsoft.com/office/drawing/2014/main" id="{F15AF464-FFB0-FAE5-A276-0CCD7389BF01}"/>
                </a:ext>
              </a:extLst>
            </p:cNvPr>
            <p:cNvSpPr/>
            <p:nvPr/>
          </p:nvSpPr>
          <p:spPr>
            <a:xfrm>
              <a:off x="7845051" y="3338069"/>
              <a:ext cx="3322984" cy="2598622"/>
            </a:xfrm>
            <a:custGeom>
              <a:avLst/>
              <a:gdLst>
                <a:gd name="connsiteX0" fmla="*/ 0 w 2457450"/>
                <a:gd name="connsiteY0" fmla="*/ 3271838 h 3271838"/>
                <a:gd name="connsiteX1" fmla="*/ 4763 w 2457450"/>
                <a:gd name="connsiteY1" fmla="*/ 104775 h 3271838"/>
                <a:gd name="connsiteX2" fmla="*/ 381000 w 2457450"/>
                <a:gd name="connsiteY2" fmla="*/ 100013 h 3271838"/>
                <a:gd name="connsiteX3" fmla="*/ 381000 w 2457450"/>
                <a:gd name="connsiteY3" fmla="*/ 61913 h 3271838"/>
                <a:gd name="connsiteX4" fmla="*/ 2224088 w 2457450"/>
                <a:gd name="connsiteY4" fmla="*/ 71438 h 3271838"/>
                <a:gd name="connsiteX5" fmla="*/ 2233613 w 2457450"/>
                <a:gd name="connsiteY5" fmla="*/ 4763 h 3271838"/>
                <a:gd name="connsiteX6" fmla="*/ 2447925 w 2457450"/>
                <a:gd name="connsiteY6" fmla="*/ 0 h 3271838"/>
                <a:gd name="connsiteX7" fmla="*/ 2457450 w 2457450"/>
                <a:gd name="connsiteY7" fmla="*/ 3262313 h 3271838"/>
                <a:gd name="connsiteX8" fmla="*/ 0 w 2457450"/>
                <a:gd name="connsiteY8" fmla="*/ 3271838 h 327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7450" h="3271838">
                  <a:moveTo>
                    <a:pt x="0" y="3271838"/>
                  </a:moveTo>
                  <a:cubicBezTo>
                    <a:pt x="1588" y="2216150"/>
                    <a:pt x="3175" y="1160463"/>
                    <a:pt x="4763" y="104775"/>
                  </a:cubicBezTo>
                  <a:lnTo>
                    <a:pt x="381000" y="100013"/>
                  </a:lnTo>
                  <a:lnTo>
                    <a:pt x="381000" y="61913"/>
                  </a:lnTo>
                  <a:lnTo>
                    <a:pt x="2224088" y="71438"/>
                  </a:lnTo>
                  <a:lnTo>
                    <a:pt x="2233613" y="4763"/>
                  </a:lnTo>
                  <a:lnTo>
                    <a:pt x="2447925" y="0"/>
                  </a:lnTo>
                  <a:lnTo>
                    <a:pt x="2457450" y="3262313"/>
                  </a:lnTo>
                  <a:lnTo>
                    <a:pt x="0" y="3271838"/>
                  </a:lnTo>
                  <a:close/>
                </a:path>
              </a:pathLst>
            </a:custGeom>
            <a:solidFill>
              <a:srgbClr val="B9D3E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CA25DF01-84E5-3B7F-B762-9DE01E4877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877CCC-1CCE-49D4-9479-959FB4FC586C}" type="slidenum">
              <a:rPr lang="ru-RU" smtClean="0"/>
              <a:pPr/>
              <a:t>12</a:t>
            </a:fld>
            <a:endParaRPr lang="ru-RU"/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3804438D-6E5D-8655-A82C-FEB5A6E12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dirty="0"/>
              <a:t>СРАВНЕНИЕ СЕБЕСТОИМОСТИ ПРОИЗВОДСТВА ОЛЕФИНОВ </a:t>
            </a:r>
            <a:br>
              <a:rPr lang="ru-RU" dirty="0"/>
            </a:br>
            <a:r>
              <a:rPr lang="ru-RU" dirty="0"/>
              <a:t>В РАЗРЕЗЕ РЕГИОНОВ-ПРОИЗВОДИТЕЛЕЙ 2025 ГОД</a:t>
            </a:r>
          </a:p>
        </p:txBody>
      </p:sp>
      <p:grpSp>
        <p:nvGrpSpPr>
          <p:cNvPr id="392" name="Group 4">
            <a:extLst>
              <a:ext uri="{FF2B5EF4-FFF2-40B4-BE49-F238E27FC236}">
                <a16:creationId xmlns:a16="http://schemas.microsoft.com/office/drawing/2014/main" id="{7F834441-AC18-04C2-94F0-C869F645066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rgbClr val="2D5291"/>
          </a:solidFill>
        </p:grpSpPr>
        <p:sp>
          <p:nvSpPr>
            <p:cNvPr id="393" name="Freeform 5">
              <a:extLst>
                <a:ext uri="{FF2B5EF4-FFF2-40B4-BE49-F238E27FC236}">
                  <a16:creationId xmlns:a16="http://schemas.microsoft.com/office/drawing/2014/main" id="{08CE3C74-F537-BA53-FCEA-F56F72CF43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4" name="Rectangle 6">
              <a:extLst>
                <a:ext uri="{FF2B5EF4-FFF2-40B4-BE49-F238E27FC236}">
                  <a16:creationId xmlns:a16="http://schemas.microsoft.com/office/drawing/2014/main" id="{E2444AE1-EF04-6C4D-E9A0-6407B7E5D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5" name="Freeform 7">
              <a:extLst>
                <a:ext uri="{FF2B5EF4-FFF2-40B4-BE49-F238E27FC236}">
                  <a16:creationId xmlns:a16="http://schemas.microsoft.com/office/drawing/2014/main" id="{B49442D8-2615-232A-F64C-ACD144557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6" name="Freeform 8">
              <a:extLst>
                <a:ext uri="{FF2B5EF4-FFF2-40B4-BE49-F238E27FC236}">
                  <a16:creationId xmlns:a16="http://schemas.microsoft.com/office/drawing/2014/main" id="{2087780F-0AB8-63BF-7D7A-55BDDE335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7" name="Freeform 9">
              <a:extLst>
                <a:ext uri="{FF2B5EF4-FFF2-40B4-BE49-F238E27FC236}">
                  <a16:creationId xmlns:a16="http://schemas.microsoft.com/office/drawing/2014/main" id="{8EC05C7F-2F60-C8F9-D1B7-927CECEF2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8" name="Rectangle 10">
              <a:extLst>
                <a:ext uri="{FF2B5EF4-FFF2-40B4-BE49-F238E27FC236}">
                  <a16:creationId xmlns:a16="http://schemas.microsoft.com/office/drawing/2014/main" id="{3AF299BF-4053-0B96-8715-2B9448987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9" name="Freeform 11">
              <a:extLst>
                <a:ext uri="{FF2B5EF4-FFF2-40B4-BE49-F238E27FC236}">
                  <a16:creationId xmlns:a16="http://schemas.microsoft.com/office/drawing/2014/main" id="{B75B0BE8-33F7-F255-7D14-78953D13B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0" name="Freeform 12">
              <a:extLst>
                <a:ext uri="{FF2B5EF4-FFF2-40B4-BE49-F238E27FC236}">
                  <a16:creationId xmlns:a16="http://schemas.microsoft.com/office/drawing/2014/main" id="{9340BD7C-0BC5-5A1E-86BA-9C89DC71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1" name="Freeform 13">
              <a:extLst>
                <a:ext uri="{FF2B5EF4-FFF2-40B4-BE49-F238E27FC236}">
                  <a16:creationId xmlns:a16="http://schemas.microsoft.com/office/drawing/2014/main" id="{4087CC32-3D85-1E59-25CE-A3D2FF7E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2" name="Freeform 14">
              <a:extLst>
                <a:ext uri="{FF2B5EF4-FFF2-40B4-BE49-F238E27FC236}">
                  <a16:creationId xmlns:a16="http://schemas.microsoft.com/office/drawing/2014/main" id="{5EBDD1D5-8195-2AD9-1C39-F1F43B0AD4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3" name="Rectangle 15">
              <a:extLst>
                <a:ext uri="{FF2B5EF4-FFF2-40B4-BE49-F238E27FC236}">
                  <a16:creationId xmlns:a16="http://schemas.microsoft.com/office/drawing/2014/main" id="{52EBF41C-6D21-0785-1CE2-327AC57C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4" name="Freeform 16">
              <a:extLst>
                <a:ext uri="{FF2B5EF4-FFF2-40B4-BE49-F238E27FC236}">
                  <a16:creationId xmlns:a16="http://schemas.microsoft.com/office/drawing/2014/main" id="{29EDC36D-1521-540C-4AB6-D2DED8725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5" name="Freeform 17">
              <a:extLst>
                <a:ext uri="{FF2B5EF4-FFF2-40B4-BE49-F238E27FC236}">
                  <a16:creationId xmlns:a16="http://schemas.microsoft.com/office/drawing/2014/main" id="{F219FB23-A040-4B42-4563-D4F5E1AE8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6" name="Freeform 18">
              <a:extLst>
                <a:ext uri="{FF2B5EF4-FFF2-40B4-BE49-F238E27FC236}">
                  <a16:creationId xmlns:a16="http://schemas.microsoft.com/office/drawing/2014/main" id="{562D1BF5-7BF2-E00E-506B-1B8F974EE9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7" name="Freeform 19">
              <a:extLst>
                <a:ext uri="{FF2B5EF4-FFF2-40B4-BE49-F238E27FC236}">
                  <a16:creationId xmlns:a16="http://schemas.microsoft.com/office/drawing/2014/main" id="{9E5A851C-121D-AFE8-1F66-8DD91FC3D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8" name="Freeform 20">
              <a:extLst>
                <a:ext uri="{FF2B5EF4-FFF2-40B4-BE49-F238E27FC236}">
                  <a16:creationId xmlns:a16="http://schemas.microsoft.com/office/drawing/2014/main" id="{D3F9F9A1-7E79-7781-BA38-430BD260EA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9" name="Freeform 21">
              <a:extLst>
                <a:ext uri="{FF2B5EF4-FFF2-40B4-BE49-F238E27FC236}">
                  <a16:creationId xmlns:a16="http://schemas.microsoft.com/office/drawing/2014/main" id="{69F4A243-C592-38C4-57AC-6DC44A88A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0" name="Freeform 22">
              <a:extLst>
                <a:ext uri="{FF2B5EF4-FFF2-40B4-BE49-F238E27FC236}">
                  <a16:creationId xmlns:a16="http://schemas.microsoft.com/office/drawing/2014/main" id="{05AB92CD-0305-22DD-0994-B1E35244A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1" name="Freeform 23">
              <a:extLst>
                <a:ext uri="{FF2B5EF4-FFF2-40B4-BE49-F238E27FC236}">
                  <a16:creationId xmlns:a16="http://schemas.microsoft.com/office/drawing/2014/main" id="{4939041B-807A-61C6-6452-D1E7379B2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2" name="Freeform 24">
              <a:extLst>
                <a:ext uri="{FF2B5EF4-FFF2-40B4-BE49-F238E27FC236}">
                  <a16:creationId xmlns:a16="http://schemas.microsoft.com/office/drawing/2014/main" id="{9435FA3A-EFE9-1962-8BF6-79A68308D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3" name="Freeform 25">
              <a:extLst>
                <a:ext uri="{FF2B5EF4-FFF2-40B4-BE49-F238E27FC236}">
                  <a16:creationId xmlns:a16="http://schemas.microsoft.com/office/drawing/2014/main" id="{BF930BCB-93AF-44A5-07C5-C5226B46D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4" name="Rectangle 26">
              <a:extLst>
                <a:ext uri="{FF2B5EF4-FFF2-40B4-BE49-F238E27FC236}">
                  <a16:creationId xmlns:a16="http://schemas.microsoft.com/office/drawing/2014/main" id="{D8491AF1-3826-D277-B998-13DB0C481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5" name="Freeform 27">
              <a:extLst>
                <a:ext uri="{FF2B5EF4-FFF2-40B4-BE49-F238E27FC236}">
                  <a16:creationId xmlns:a16="http://schemas.microsoft.com/office/drawing/2014/main" id="{513B1315-2EA1-BA6D-641A-879A735F6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6" name="Freeform 28">
              <a:extLst>
                <a:ext uri="{FF2B5EF4-FFF2-40B4-BE49-F238E27FC236}">
                  <a16:creationId xmlns:a16="http://schemas.microsoft.com/office/drawing/2014/main" id="{2369E85F-6211-EB44-DDF0-29B7AEE09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  <p:graphicFrame>
        <p:nvGraphicFramePr>
          <p:cNvPr id="53" name="RegionalSupplyCurve">
            <a:extLst>
              <a:ext uri="{FF2B5EF4-FFF2-40B4-BE49-F238E27FC236}">
                <a16:creationId xmlns:a16="http://schemas.microsoft.com/office/drawing/2014/main" id="{C50D31C9-258C-2E51-06DA-3E236FBCD80E}"/>
              </a:ext>
            </a:extLst>
          </p:cNvPr>
          <p:cNvGraphicFramePr>
            <a:graphicFrameLocks/>
          </p:cNvGraphicFramePr>
          <p:nvPr/>
        </p:nvGraphicFramePr>
        <p:xfrm>
          <a:off x="-193989" y="1113407"/>
          <a:ext cx="12374114" cy="4365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58" name="TextBox 457">
            <a:extLst>
              <a:ext uri="{FF2B5EF4-FFF2-40B4-BE49-F238E27FC236}">
                <a16:creationId xmlns:a16="http://schemas.microsoft.com/office/drawing/2014/main" id="{CF09F2ED-89CF-69C9-3BA1-E257DD459684}"/>
              </a:ext>
            </a:extLst>
          </p:cNvPr>
          <p:cNvSpPr txBox="1"/>
          <p:nvPr/>
        </p:nvSpPr>
        <p:spPr>
          <a:xfrm>
            <a:off x="3897664" y="1226265"/>
            <a:ext cx="462139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u="none" strike="noStrike" kern="1200" cap="none" spc="0" normalizeH="0" baseline="0" noProof="0" dirty="0">
                <a:ln>
                  <a:noFill/>
                </a:ln>
                <a:solidFill>
                  <a:srgbClr val="84B8DF"/>
                </a:solidFill>
                <a:effectLst/>
                <a:uLnTx/>
                <a:uFillTx/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Накопленный объем производства, тыс.</a:t>
            </a:r>
            <a:r>
              <a:rPr lang="ru-RU" sz="1800" b="1" dirty="0">
                <a:solidFill>
                  <a:srgbClr val="84B8DF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 т</a:t>
            </a:r>
            <a:endParaRPr kumimoji="0" lang="ru-RU" sz="1800" b="1" u="none" strike="noStrike" kern="1200" cap="none" spc="0" normalizeH="0" baseline="0" noProof="0" dirty="0">
              <a:ln>
                <a:noFill/>
              </a:ln>
              <a:solidFill>
                <a:srgbClr val="84B8DF"/>
              </a:solidFill>
              <a:effectLst/>
              <a:uLnTx/>
              <a:uFillTx/>
              <a:latin typeface="Arial Narrow" panose="020B0604020202020204" pitchFamily="34" charset="0"/>
              <a:ea typeface="Roboto" panose="02000000000000000000" pitchFamily="2" charset="0"/>
              <a:cs typeface="Arial Narrow" panose="020B0604020202020204" pitchFamily="34" charset="0"/>
            </a:endParaRPr>
          </a:p>
        </p:txBody>
      </p:sp>
      <p:cxnSp>
        <p:nvCxnSpPr>
          <p:cNvPr id="461" name="Straight Connector 14">
            <a:extLst>
              <a:ext uri="{FF2B5EF4-FFF2-40B4-BE49-F238E27FC236}">
                <a16:creationId xmlns:a16="http://schemas.microsoft.com/office/drawing/2014/main" id="{C5E66E09-EEEF-65E0-2B59-998F7B379227}"/>
              </a:ext>
            </a:extLst>
          </p:cNvPr>
          <p:cNvCxnSpPr>
            <a:cxnSpLocks/>
          </p:cNvCxnSpPr>
          <p:nvPr/>
        </p:nvCxnSpPr>
        <p:spPr>
          <a:xfrm>
            <a:off x="765345" y="1796939"/>
            <a:ext cx="10886035" cy="0"/>
          </a:xfrm>
          <a:prstGeom prst="straightConnector1">
            <a:avLst/>
          </a:prstGeom>
          <a:noFill/>
          <a:ln w="15875" cap="flat" cmpd="sng" algn="ctr">
            <a:solidFill>
              <a:srgbClr val="FC6B6B"/>
            </a:solidFill>
            <a:prstDash val="dash"/>
            <a:tailEnd type="none"/>
          </a:ln>
          <a:effectLst/>
        </p:spPr>
      </p:cxnSp>
      <p:sp>
        <p:nvSpPr>
          <p:cNvPr id="462" name="TextBox 461">
            <a:extLst>
              <a:ext uri="{FF2B5EF4-FFF2-40B4-BE49-F238E27FC236}">
                <a16:creationId xmlns:a16="http://schemas.microsoft.com/office/drawing/2014/main" id="{5214585D-CD97-93CC-F6D9-9FCF3D8638AE}"/>
              </a:ext>
            </a:extLst>
          </p:cNvPr>
          <p:cNvSpPr txBox="1"/>
          <p:nvPr/>
        </p:nvSpPr>
        <p:spPr>
          <a:xfrm>
            <a:off x="847072" y="1529496"/>
            <a:ext cx="333518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eaLnBrk="0" hangingPunct="0"/>
            <a:r>
              <a:rPr lang="ru-RU" sz="1200" b="1" dirty="0">
                <a:solidFill>
                  <a:srgbClr val="FC6B6B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Прогнозная цена олефинов</a:t>
            </a: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5522BE1F-DB47-E367-98FD-429E6FF22F1D}"/>
              </a:ext>
            </a:extLst>
          </p:cNvPr>
          <p:cNvSpPr txBox="1"/>
          <p:nvPr/>
        </p:nvSpPr>
        <p:spPr>
          <a:xfrm>
            <a:off x="847072" y="4043794"/>
            <a:ext cx="106541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eaLnBrk="0" hangingPunct="0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Ближний </a:t>
            </a:r>
            <a:b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</a:br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Восток – </a:t>
            </a:r>
            <a:r>
              <a:rPr lang="ru-RU" sz="1100" b="1" dirty="0" err="1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этановый</a:t>
            </a:r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 пиролиз</a:t>
            </a:r>
            <a:endParaRPr lang="en-US" sz="1100" b="1" dirty="0">
              <a:solidFill>
                <a:srgbClr val="2D5291"/>
              </a:solidFill>
              <a:latin typeface="Arial Narrow" panose="020B0604020202020204" pitchFamily="34" charset="0"/>
              <a:ea typeface="Roboto" panose="02000000000000000000" pitchFamily="2" charset="0"/>
              <a:cs typeface="Arial Narrow" panose="020B0604020202020204" pitchFamily="34" charset="0"/>
            </a:endParaRP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15E93A0E-FDBD-F033-926A-5AD0A4C7A6ED}"/>
              </a:ext>
            </a:extLst>
          </p:cNvPr>
          <p:cNvSpPr txBox="1"/>
          <p:nvPr/>
        </p:nvSpPr>
        <p:spPr>
          <a:xfrm>
            <a:off x="2380617" y="4002144"/>
            <a:ext cx="1627825" cy="338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eaLnBrk="0" hangingPunct="0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Северная Америка –</a:t>
            </a:r>
          </a:p>
          <a:p>
            <a:pPr eaLnBrk="0" hangingPunct="0"/>
            <a:r>
              <a:rPr lang="ru-RU" sz="1100" b="1" dirty="0" err="1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этановый</a:t>
            </a:r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 пиролиз</a:t>
            </a:r>
            <a:endParaRPr lang="en-US" sz="1100" b="1" dirty="0">
              <a:solidFill>
                <a:srgbClr val="2D5291"/>
              </a:solidFill>
              <a:latin typeface="Arial Narrow" panose="020B0604020202020204" pitchFamily="34" charset="0"/>
              <a:ea typeface="Roboto" panose="02000000000000000000" pitchFamily="2" charset="0"/>
              <a:cs typeface="Arial Narrow" panose="020B0604020202020204" pitchFamily="34" charset="0"/>
            </a:endParaRPr>
          </a:p>
        </p:txBody>
      </p:sp>
      <p:sp>
        <p:nvSpPr>
          <p:cNvPr id="466" name="TextBox 465">
            <a:extLst>
              <a:ext uri="{FF2B5EF4-FFF2-40B4-BE49-F238E27FC236}">
                <a16:creationId xmlns:a16="http://schemas.microsoft.com/office/drawing/2014/main" id="{7F526D6F-8976-BDD6-2315-ECCA6B69E266}"/>
              </a:ext>
            </a:extLst>
          </p:cNvPr>
          <p:cNvSpPr txBox="1"/>
          <p:nvPr/>
        </p:nvSpPr>
        <p:spPr>
          <a:xfrm>
            <a:off x="4685597" y="3966792"/>
            <a:ext cx="162782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eaLnBrk="0" hangingPunct="0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Пиролиз ШФЛУ</a:t>
            </a:r>
            <a:endParaRPr lang="en-US" sz="1100" b="1" dirty="0">
              <a:solidFill>
                <a:srgbClr val="2D5291"/>
              </a:solidFill>
              <a:latin typeface="Arial Narrow" panose="020B0604020202020204" pitchFamily="34" charset="0"/>
              <a:ea typeface="Roboto" panose="02000000000000000000" pitchFamily="2" charset="0"/>
              <a:cs typeface="Arial Narrow" panose="020B0604020202020204" pitchFamily="34" charset="0"/>
            </a:endParaRPr>
          </a:p>
        </p:txBody>
      </p:sp>
      <p:sp>
        <p:nvSpPr>
          <p:cNvPr id="467" name="TextBox 466">
            <a:extLst>
              <a:ext uri="{FF2B5EF4-FFF2-40B4-BE49-F238E27FC236}">
                <a16:creationId xmlns:a16="http://schemas.microsoft.com/office/drawing/2014/main" id="{3B7DB229-6609-43A1-36DE-7C4FED9635FC}"/>
              </a:ext>
            </a:extLst>
          </p:cNvPr>
          <p:cNvSpPr txBox="1"/>
          <p:nvPr/>
        </p:nvSpPr>
        <p:spPr>
          <a:xfrm>
            <a:off x="9022020" y="3276637"/>
            <a:ext cx="1627825" cy="338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eaLnBrk="0" hangingPunct="0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Юго-Восточная Азия – пиролиз </a:t>
            </a:r>
            <a:r>
              <a:rPr lang="ru-RU" sz="1100" b="1" dirty="0" err="1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нафты</a:t>
            </a:r>
            <a:endParaRPr lang="ru-RU" sz="1100" b="1" dirty="0">
              <a:solidFill>
                <a:srgbClr val="2D5291"/>
              </a:solidFill>
              <a:latin typeface="Arial Narrow" panose="020B0604020202020204" pitchFamily="34" charset="0"/>
              <a:ea typeface="Roboto" panose="02000000000000000000" pitchFamily="2" charset="0"/>
              <a:cs typeface="Arial Narrow" panose="020B0604020202020204" pitchFamily="34" charset="0"/>
            </a:endParaRP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FE21B2C1-53D2-631A-AD87-43DF64C4FFFD}"/>
              </a:ext>
            </a:extLst>
          </p:cNvPr>
          <p:cNvSpPr txBox="1"/>
          <p:nvPr/>
        </p:nvSpPr>
        <p:spPr>
          <a:xfrm>
            <a:off x="11189205" y="3028010"/>
            <a:ext cx="665902" cy="1015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eaLnBrk="0" hangingPunct="0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Китай –  МТО</a:t>
            </a:r>
          </a:p>
          <a:p>
            <a:pPr eaLnBrk="0" hangingPunct="0"/>
            <a:endParaRPr lang="ru-RU" sz="1100" b="1" dirty="0">
              <a:solidFill>
                <a:srgbClr val="2D5291"/>
              </a:solidFill>
              <a:latin typeface="Arial Narrow" panose="020B0604020202020204" pitchFamily="34" charset="0"/>
              <a:ea typeface="Roboto" panose="02000000000000000000" pitchFamily="2" charset="0"/>
              <a:cs typeface="Arial Narrow" panose="020B0604020202020204" pitchFamily="34" charset="0"/>
            </a:endParaRPr>
          </a:p>
          <a:p>
            <a:pPr eaLnBrk="0" hangingPunct="0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ЕС – пиролиз </a:t>
            </a:r>
            <a:r>
              <a:rPr lang="ru-RU" sz="1100" b="1" dirty="0" err="1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нафты</a:t>
            </a:r>
            <a:endParaRPr lang="en-US" sz="1100" b="1" dirty="0">
              <a:solidFill>
                <a:srgbClr val="2D5291"/>
              </a:solidFill>
              <a:latin typeface="Arial Narrow" panose="020B0604020202020204" pitchFamily="34" charset="0"/>
              <a:ea typeface="Roboto" panose="02000000000000000000" pitchFamily="2" charset="0"/>
              <a:cs typeface="Arial Narrow" panose="020B0604020202020204" pitchFamily="34" charset="0"/>
            </a:endParaRPr>
          </a:p>
        </p:txBody>
      </p:sp>
      <p:sp>
        <p:nvSpPr>
          <p:cNvPr id="469" name="TextBox 468">
            <a:extLst>
              <a:ext uri="{FF2B5EF4-FFF2-40B4-BE49-F238E27FC236}">
                <a16:creationId xmlns:a16="http://schemas.microsoft.com/office/drawing/2014/main" id="{20762D29-AB90-95D3-EB55-C0DEE9AC6E32}"/>
              </a:ext>
            </a:extLst>
          </p:cNvPr>
          <p:cNvSpPr txBox="1"/>
          <p:nvPr/>
        </p:nvSpPr>
        <p:spPr>
          <a:xfrm>
            <a:off x="6459207" y="3383822"/>
            <a:ext cx="1507418" cy="5078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eaLnBrk="0" hangingPunct="0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Ближний Восток – пиролиз </a:t>
            </a:r>
            <a:r>
              <a:rPr lang="ru-RU" sz="1100" b="1" dirty="0" err="1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нафты</a:t>
            </a:r>
            <a:endParaRPr lang="ru-RU" sz="1100" b="1" dirty="0">
              <a:solidFill>
                <a:srgbClr val="2D5291"/>
              </a:solidFill>
              <a:latin typeface="Arial Narrow" panose="020B0604020202020204" pitchFamily="34" charset="0"/>
              <a:ea typeface="Roboto" panose="02000000000000000000" pitchFamily="2" charset="0"/>
              <a:cs typeface="Arial Narrow" panose="020B0604020202020204" pitchFamily="34" charset="0"/>
            </a:endParaRPr>
          </a:p>
          <a:p>
            <a:pPr eaLnBrk="0" hangingPunct="0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ea typeface="Roboto" panose="02000000000000000000" pitchFamily="2" charset="0"/>
                <a:cs typeface="Arial Narrow" panose="020B0604020202020204" pitchFamily="34" charset="0"/>
              </a:rPr>
              <a:t>Китай – СТО</a:t>
            </a:r>
            <a:endParaRPr lang="en-US" sz="1100" b="1" dirty="0">
              <a:solidFill>
                <a:srgbClr val="2D5291"/>
              </a:solidFill>
              <a:latin typeface="Arial Narrow" panose="020B0604020202020204" pitchFamily="34" charset="0"/>
              <a:ea typeface="Roboto" panose="02000000000000000000" pitchFamily="2" charset="0"/>
              <a:cs typeface="Arial Narrow" panose="020B0604020202020204" pitchFamily="34" charset="0"/>
            </a:endParaRPr>
          </a:p>
        </p:txBody>
      </p:sp>
      <p:grpSp>
        <p:nvGrpSpPr>
          <p:cNvPr id="470" name="Группа 469">
            <a:extLst>
              <a:ext uri="{FF2B5EF4-FFF2-40B4-BE49-F238E27FC236}">
                <a16:creationId xmlns:a16="http://schemas.microsoft.com/office/drawing/2014/main" id="{63C2E424-09B4-3CB5-5E04-047A6B64BC63}"/>
              </a:ext>
            </a:extLst>
          </p:cNvPr>
          <p:cNvGrpSpPr/>
          <p:nvPr/>
        </p:nvGrpSpPr>
        <p:grpSpPr>
          <a:xfrm>
            <a:off x="9853188" y="5855889"/>
            <a:ext cx="1966532" cy="261421"/>
            <a:chOff x="1759368" y="-935117"/>
            <a:chExt cx="1170053" cy="155541"/>
          </a:xfrm>
        </p:grpSpPr>
        <p:sp>
          <p:nvSpPr>
            <p:cNvPr id="471" name="Freeform 1885">
              <a:extLst>
                <a:ext uri="{FF2B5EF4-FFF2-40B4-BE49-F238E27FC236}">
                  <a16:creationId xmlns:a16="http://schemas.microsoft.com/office/drawing/2014/main" id="{BC67B8BD-B67B-7D3C-B990-3C1230E33A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2149" y="-894947"/>
              <a:ext cx="118640" cy="91082"/>
            </a:xfrm>
            <a:custGeom>
              <a:avLst/>
              <a:gdLst>
                <a:gd name="T0" fmla="*/ 113 w 1270"/>
                <a:gd name="T1" fmla="*/ 345 h 972"/>
                <a:gd name="T2" fmla="*/ 147 w 1270"/>
                <a:gd name="T3" fmla="*/ 254 h 972"/>
                <a:gd name="T4" fmla="*/ 210 w 1270"/>
                <a:gd name="T5" fmla="*/ 175 h 972"/>
                <a:gd name="T6" fmla="*/ 298 w 1270"/>
                <a:gd name="T7" fmla="*/ 111 h 972"/>
                <a:gd name="T8" fmla="*/ 407 w 1270"/>
                <a:gd name="T9" fmla="*/ 65 h 972"/>
                <a:gd name="T10" fmla="*/ 535 w 1270"/>
                <a:gd name="T11" fmla="*/ 40 h 972"/>
                <a:gd name="T12" fmla="*/ 675 w 1270"/>
                <a:gd name="T13" fmla="*/ 39 h 972"/>
                <a:gd name="T14" fmla="*/ 810 w 1270"/>
                <a:gd name="T15" fmla="*/ 62 h 972"/>
                <a:gd name="T16" fmla="*/ 934 w 1270"/>
                <a:gd name="T17" fmla="*/ 105 h 972"/>
                <a:gd name="T18" fmla="*/ 1040 w 1270"/>
                <a:gd name="T19" fmla="*/ 167 h 972"/>
                <a:gd name="T20" fmla="*/ 1125 w 1270"/>
                <a:gd name="T21" fmla="*/ 245 h 972"/>
                <a:gd name="T22" fmla="*/ 1184 w 1270"/>
                <a:gd name="T23" fmla="*/ 334 h 972"/>
                <a:gd name="T24" fmla="*/ 1213 w 1270"/>
                <a:gd name="T25" fmla="*/ 432 h 972"/>
                <a:gd name="T26" fmla="*/ 1206 w 1270"/>
                <a:gd name="T27" fmla="*/ 530 h 972"/>
                <a:gd name="T28" fmla="*/ 1166 w 1270"/>
                <a:gd name="T29" fmla="*/ 619 h 972"/>
                <a:gd name="T30" fmla="*/ 1098 w 1270"/>
                <a:gd name="T31" fmla="*/ 695 h 972"/>
                <a:gd name="T32" fmla="*/ 1006 w 1270"/>
                <a:gd name="T33" fmla="*/ 755 h 972"/>
                <a:gd name="T34" fmla="*/ 891 w 1270"/>
                <a:gd name="T35" fmla="*/ 797 h 972"/>
                <a:gd name="T36" fmla="*/ 761 w 1270"/>
                <a:gd name="T37" fmla="*/ 818 h 972"/>
                <a:gd name="T38" fmla="*/ 620 w 1270"/>
                <a:gd name="T39" fmla="*/ 814 h 972"/>
                <a:gd name="T40" fmla="*/ 488 w 1270"/>
                <a:gd name="T41" fmla="*/ 787 h 972"/>
                <a:gd name="T42" fmla="*/ 367 w 1270"/>
                <a:gd name="T43" fmla="*/ 739 h 972"/>
                <a:gd name="T44" fmla="*/ 264 w 1270"/>
                <a:gd name="T45" fmla="*/ 673 h 972"/>
                <a:gd name="T46" fmla="*/ 184 w 1270"/>
                <a:gd name="T47" fmla="*/ 594 h 972"/>
                <a:gd name="T48" fmla="*/ 131 w 1270"/>
                <a:gd name="T49" fmla="*/ 503 h 972"/>
                <a:gd name="T50" fmla="*/ 1268 w 1270"/>
                <a:gd name="T51" fmla="*/ 491 h 972"/>
                <a:gd name="T52" fmla="*/ 1246 w 1270"/>
                <a:gd name="T53" fmla="*/ 393 h 972"/>
                <a:gd name="T54" fmla="*/ 1184 w 1270"/>
                <a:gd name="T55" fmla="*/ 280 h 972"/>
                <a:gd name="T56" fmla="*/ 1092 w 1270"/>
                <a:gd name="T57" fmla="*/ 180 h 972"/>
                <a:gd name="T58" fmla="*/ 974 w 1270"/>
                <a:gd name="T59" fmla="*/ 99 h 972"/>
                <a:gd name="T60" fmla="*/ 836 w 1270"/>
                <a:gd name="T61" fmla="*/ 41 h 972"/>
                <a:gd name="T62" fmla="*/ 682 w 1270"/>
                <a:gd name="T63" fmla="*/ 6 h 972"/>
                <a:gd name="T64" fmla="*/ 521 w 1270"/>
                <a:gd name="T65" fmla="*/ 2 h 972"/>
                <a:gd name="T66" fmla="*/ 370 w 1270"/>
                <a:gd name="T67" fmla="*/ 27 h 972"/>
                <a:gd name="T68" fmla="*/ 239 w 1270"/>
                <a:gd name="T69" fmla="*/ 80 h 972"/>
                <a:gd name="T70" fmla="*/ 133 w 1270"/>
                <a:gd name="T71" fmla="*/ 155 h 972"/>
                <a:gd name="T72" fmla="*/ 55 w 1270"/>
                <a:gd name="T73" fmla="*/ 249 h 972"/>
                <a:gd name="T74" fmla="*/ 9 w 1270"/>
                <a:gd name="T75" fmla="*/ 360 h 972"/>
                <a:gd name="T76" fmla="*/ 2 w 1270"/>
                <a:gd name="T77" fmla="*/ 480 h 972"/>
                <a:gd name="T78" fmla="*/ 33 w 1270"/>
                <a:gd name="T79" fmla="*/ 603 h 972"/>
                <a:gd name="T80" fmla="*/ 101 w 1270"/>
                <a:gd name="T81" fmla="*/ 713 h 972"/>
                <a:gd name="T82" fmla="*/ 200 w 1270"/>
                <a:gd name="T83" fmla="*/ 808 h 972"/>
                <a:gd name="T84" fmla="*/ 322 w 1270"/>
                <a:gd name="T85" fmla="*/ 886 h 972"/>
                <a:gd name="T86" fmla="*/ 464 w 1270"/>
                <a:gd name="T87" fmla="*/ 941 h 972"/>
                <a:gd name="T88" fmla="*/ 619 w 1270"/>
                <a:gd name="T89" fmla="*/ 969 h 972"/>
                <a:gd name="T90" fmla="*/ 781 w 1270"/>
                <a:gd name="T91" fmla="*/ 967 h 972"/>
                <a:gd name="T92" fmla="*/ 928 w 1270"/>
                <a:gd name="T93" fmla="*/ 936 h 972"/>
                <a:gd name="T94" fmla="*/ 1054 w 1270"/>
                <a:gd name="T95" fmla="*/ 878 h 972"/>
                <a:gd name="T96" fmla="*/ 1156 w 1270"/>
                <a:gd name="T97" fmla="*/ 799 h 972"/>
                <a:gd name="T98" fmla="*/ 1228 w 1270"/>
                <a:gd name="T99" fmla="*/ 701 h 972"/>
                <a:gd name="T100" fmla="*/ 1266 w 1270"/>
                <a:gd name="T101" fmla="*/ 588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0" h="972">
                  <a:moveTo>
                    <a:pt x="111" y="424"/>
                  </a:moveTo>
                  <a:lnTo>
                    <a:pt x="109" y="404"/>
                  </a:lnTo>
                  <a:lnTo>
                    <a:pt x="109" y="384"/>
                  </a:lnTo>
                  <a:lnTo>
                    <a:pt x="111" y="365"/>
                  </a:lnTo>
                  <a:lnTo>
                    <a:pt x="113" y="345"/>
                  </a:lnTo>
                  <a:lnTo>
                    <a:pt x="117" y="326"/>
                  </a:lnTo>
                  <a:lnTo>
                    <a:pt x="122" y="308"/>
                  </a:lnTo>
                  <a:lnTo>
                    <a:pt x="130" y="290"/>
                  </a:lnTo>
                  <a:lnTo>
                    <a:pt x="138" y="271"/>
                  </a:lnTo>
                  <a:lnTo>
                    <a:pt x="147" y="254"/>
                  </a:lnTo>
                  <a:lnTo>
                    <a:pt x="157" y="238"/>
                  </a:lnTo>
                  <a:lnTo>
                    <a:pt x="168" y="221"/>
                  </a:lnTo>
                  <a:lnTo>
                    <a:pt x="181" y="206"/>
                  </a:lnTo>
                  <a:lnTo>
                    <a:pt x="194" y="190"/>
                  </a:lnTo>
                  <a:lnTo>
                    <a:pt x="210" y="175"/>
                  </a:lnTo>
                  <a:lnTo>
                    <a:pt x="225" y="161"/>
                  </a:lnTo>
                  <a:lnTo>
                    <a:pt x="242" y="148"/>
                  </a:lnTo>
                  <a:lnTo>
                    <a:pt x="259" y="135"/>
                  </a:lnTo>
                  <a:lnTo>
                    <a:pt x="278" y="123"/>
                  </a:lnTo>
                  <a:lnTo>
                    <a:pt x="298" y="111"/>
                  </a:lnTo>
                  <a:lnTo>
                    <a:pt x="318" y="100"/>
                  </a:lnTo>
                  <a:lnTo>
                    <a:pt x="340" y="90"/>
                  </a:lnTo>
                  <a:lnTo>
                    <a:pt x="361" y="81"/>
                  </a:lnTo>
                  <a:lnTo>
                    <a:pt x="384" y="73"/>
                  </a:lnTo>
                  <a:lnTo>
                    <a:pt x="407" y="65"/>
                  </a:lnTo>
                  <a:lnTo>
                    <a:pt x="432" y="59"/>
                  </a:lnTo>
                  <a:lnTo>
                    <a:pt x="457" y="53"/>
                  </a:lnTo>
                  <a:lnTo>
                    <a:pt x="482" y="48"/>
                  </a:lnTo>
                  <a:lnTo>
                    <a:pt x="509" y="44"/>
                  </a:lnTo>
                  <a:lnTo>
                    <a:pt x="535" y="40"/>
                  </a:lnTo>
                  <a:lnTo>
                    <a:pt x="563" y="38"/>
                  </a:lnTo>
                  <a:lnTo>
                    <a:pt x="590" y="37"/>
                  </a:lnTo>
                  <a:lnTo>
                    <a:pt x="618" y="37"/>
                  </a:lnTo>
                  <a:lnTo>
                    <a:pt x="647" y="37"/>
                  </a:lnTo>
                  <a:lnTo>
                    <a:pt x="675" y="39"/>
                  </a:lnTo>
                  <a:lnTo>
                    <a:pt x="703" y="42"/>
                  </a:lnTo>
                  <a:lnTo>
                    <a:pt x="730" y="45"/>
                  </a:lnTo>
                  <a:lnTo>
                    <a:pt x="757" y="50"/>
                  </a:lnTo>
                  <a:lnTo>
                    <a:pt x="784" y="55"/>
                  </a:lnTo>
                  <a:lnTo>
                    <a:pt x="810" y="62"/>
                  </a:lnTo>
                  <a:lnTo>
                    <a:pt x="836" y="69"/>
                  </a:lnTo>
                  <a:lnTo>
                    <a:pt x="862" y="77"/>
                  </a:lnTo>
                  <a:lnTo>
                    <a:pt x="886" y="85"/>
                  </a:lnTo>
                  <a:lnTo>
                    <a:pt x="910" y="95"/>
                  </a:lnTo>
                  <a:lnTo>
                    <a:pt x="934" y="105"/>
                  </a:lnTo>
                  <a:lnTo>
                    <a:pt x="956" y="117"/>
                  </a:lnTo>
                  <a:lnTo>
                    <a:pt x="978" y="129"/>
                  </a:lnTo>
                  <a:lnTo>
                    <a:pt x="1000" y="141"/>
                  </a:lnTo>
                  <a:lnTo>
                    <a:pt x="1020" y="154"/>
                  </a:lnTo>
                  <a:lnTo>
                    <a:pt x="1040" y="167"/>
                  </a:lnTo>
                  <a:lnTo>
                    <a:pt x="1059" y="182"/>
                  </a:lnTo>
                  <a:lnTo>
                    <a:pt x="1077" y="196"/>
                  </a:lnTo>
                  <a:lnTo>
                    <a:pt x="1094" y="213"/>
                  </a:lnTo>
                  <a:lnTo>
                    <a:pt x="1110" y="228"/>
                  </a:lnTo>
                  <a:lnTo>
                    <a:pt x="1125" y="245"/>
                  </a:lnTo>
                  <a:lnTo>
                    <a:pt x="1140" y="262"/>
                  </a:lnTo>
                  <a:lnTo>
                    <a:pt x="1152" y="280"/>
                  </a:lnTo>
                  <a:lnTo>
                    <a:pt x="1164" y="297"/>
                  </a:lnTo>
                  <a:lnTo>
                    <a:pt x="1175" y="315"/>
                  </a:lnTo>
                  <a:lnTo>
                    <a:pt x="1184" y="334"/>
                  </a:lnTo>
                  <a:lnTo>
                    <a:pt x="1192" y="353"/>
                  </a:lnTo>
                  <a:lnTo>
                    <a:pt x="1199" y="373"/>
                  </a:lnTo>
                  <a:lnTo>
                    <a:pt x="1205" y="392"/>
                  </a:lnTo>
                  <a:lnTo>
                    <a:pt x="1210" y="412"/>
                  </a:lnTo>
                  <a:lnTo>
                    <a:pt x="1213" y="432"/>
                  </a:lnTo>
                  <a:lnTo>
                    <a:pt x="1214" y="452"/>
                  </a:lnTo>
                  <a:lnTo>
                    <a:pt x="1214" y="472"/>
                  </a:lnTo>
                  <a:lnTo>
                    <a:pt x="1213" y="491"/>
                  </a:lnTo>
                  <a:lnTo>
                    <a:pt x="1210" y="511"/>
                  </a:lnTo>
                  <a:lnTo>
                    <a:pt x="1206" y="530"/>
                  </a:lnTo>
                  <a:lnTo>
                    <a:pt x="1200" y="549"/>
                  </a:lnTo>
                  <a:lnTo>
                    <a:pt x="1193" y="566"/>
                  </a:lnTo>
                  <a:lnTo>
                    <a:pt x="1185" y="584"/>
                  </a:lnTo>
                  <a:lnTo>
                    <a:pt x="1177" y="601"/>
                  </a:lnTo>
                  <a:lnTo>
                    <a:pt x="1166" y="619"/>
                  </a:lnTo>
                  <a:lnTo>
                    <a:pt x="1155" y="635"/>
                  </a:lnTo>
                  <a:lnTo>
                    <a:pt x="1143" y="650"/>
                  </a:lnTo>
                  <a:lnTo>
                    <a:pt x="1128" y="665"/>
                  </a:lnTo>
                  <a:lnTo>
                    <a:pt x="1114" y="680"/>
                  </a:lnTo>
                  <a:lnTo>
                    <a:pt x="1098" y="695"/>
                  </a:lnTo>
                  <a:lnTo>
                    <a:pt x="1082" y="708"/>
                  </a:lnTo>
                  <a:lnTo>
                    <a:pt x="1064" y="721"/>
                  </a:lnTo>
                  <a:lnTo>
                    <a:pt x="1045" y="733"/>
                  </a:lnTo>
                  <a:lnTo>
                    <a:pt x="1026" y="744"/>
                  </a:lnTo>
                  <a:lnTo>
                    <a:pt x="1006" y="755"/>
                  </a:lnTo>
                  <a:lnTo>
                    <a:pt x="984" y="766"/>
                  </a:lnTo>
                  <a:lnTo>
                    <a:pt x="962" y="775"/>
                  </a:lnTo>
                  <a:lnTo>
                    <a:pt x="940" y="783"/>
                  </a:lnTo>
                  <a:lnTo>
                    <a:pt x="916" y="791"/>
                  </a:lnTo>
                  <a:lnTo>
                    <a:pt x="891" y="797"/>
                  </a:lnTo>
                  <a:lnTo>
                    <a:pt x="867" y="803"/>
                  </a:lnTo>
                  <a:lnTo>
                    <a:pt x="841" y="808"/>
                  </a:lnTo>
                  <a:lnTo>
                    <a:pt x="815" y="812"/>
                  </a:lnTo>
                  <a:lnTo>
                    <a:pt x="789" y="816"/>
                  </a:lnTo>
                  <a:lnTo>
                    <a:pt x="761" y="818"/>
                  </a:lnTo>
                  <a:lnTo>
                    <a:pt x="733" y="819"/>
                  </a:lnTo>
                  <a:lnTo>
                    <a:pt x="705" y="819"/>
                  </a:lnTo>
                  <a:lnTo>
                    <a:pt x="676" y="819"/>
                  </a:lnTo>
                  <a:lnTo>
                    <a:pt x="649" y="817"/>
                  </a:lnTo>
                  <a:lnTo>
                    <a:pt x="620" y="814"/>
                  </a:lnTo>
                  <a:lnTo>
                    <a:pt x="593" y="811"/>
                  </a:lnTo>
                  <a:lnTo>
                    <a:pt x="566" y="806"/>
                  </a:lnTo>
                  <a:lnTo>
                    <a:pt x="539" y="801"/>
                  </a:lnTo>
                  <a:lnTo>
                    <a:pt x="513" y="795"/>
                  </a:lnTo>
                  <a:lnTo>
                    <a:pt x="488" y="787"/>
                  </a:lnTo>
                  <a:lnTo>
                    <a:pt x="462" y="779"/>
                  </a:lnTo>
                  <a:lnTo>
                    <a:pt x="437" y="771"/>
                  </a:lnTo>
                  <a:lnTo>
                    <a:pt x="414" y="760"/>
                  </a:lnTo>
                  <a:lnTo>
                    <a:pt x="389" y="750"/>
                  </a:lnTo>
                  <a:lnTo>
                    <a:pt x="367" y="739"/>
                  </a:lnTo>
                  <a:lnTo>
                    <a:pt x="345" y="727"/>
                  </a:lnTo>
                  <a:lnTo>
                    <a:pt x="323" y="715"/>
                  </a:lnTo>
                  <a:lnTo>
                    <a:pt x="303" y="702"/>
                  </a:lnTo>
                  <a:lnTo>
                    <a:pt x="283" y="689"/>
                  </a:lnTo>
                  <a:lnTo>
                    <a:pt x="264" y="673"/>
                  </a:lnTo>
                  <a:lnTo>
                    <a:pt x="246" y="659"/>
                  </a:lnTo>
                  <a:lnTo>
                    <a:pt x="229" y="643"/>
                  </a:lnTo>
                  <a:lnTo>
                    <a:pt x="213" y="628"/>
                  </a:lnTo>
                  <a:lnTo>
                    <a:pt x="199" y="611"/>
                  </a:lnTo>
                  <a:lnTo>
                    <a:pt x="184" y="594"/>
                  </a:lnTo>
                  <a:lnTo>
                    <a:pt x="171" y="576"/>
                  </a:lnTo>
                  <a:lnTo>
                    <a:pt x="159" y="559"/>
                  </a:lnTo>
                  <a:lnTo>
                    <a:pt x="149" y="541"/>
                  </a:lnTo>
                  <a:lnTo>
                    <a:pt x="139" y="522"/>
                  </a:lnTo>
                  <a:lnTo>
                    <a:pt x="131" y="503"/>
                  </a:lnTo>
                  <a:lnTo>
                    <a:pt x="124" y="483"/>
                  </a:lnTo>
                  <a:lnTo>
                    <a:pt x="118" y="464"/>
                  </a:lnTo>
                  <a:lnTo>
                    <a:pt x="114" y="444"/>
                  </a:lnTo>
                  <a:lnTo>
                    <a:pt x="111" y="424"/>
                  </a:lnTo>
                  <a:close/>
                  <a:moveTo>
                    <a:pt x="1268" y="491"/>
                  </a:moveTo>
                  <a:lnTo>
                    <a:pt x="1268" y="491"/>
                  </a:lnTo>
                  <a:lnTo>
                    <a:pt x="1265" y="466"/>
                  </a:lnTo>
                  <a:lnTo>
                    <a:pt x="1260" y="442"/>
                  </a:lnTo>
                  <a:lnTo>
                    <a:pt x="1254" y="417"/>
                  </a:lnTo>
                  <a:lnTo>
                    <a:pt x="1246" y="393"/>
                  </a:lnTo>
                  <a:lnTo>
                    <a:pt x="1236" y="370"/>
                  </a:lnTo>
                  <a:lnTo>
                    <a:pt x="1226" y="346"/>
                  </a:lnTo>
                  <a:lnTo>
                    <a:pt x="1214" y="323"/>
                  </a:lnTo>
                  <a:lnTo>
                    <a:pt x="1199" y="302"/>
                  </a:lnTo>
                  <a:lnTo>
                    <a:pt x="1184" y="280"/>
                  </a:lnTo>
                  <a:lnTo>
                    <a:pt x="1169" y="258"/>
                  </a:lnTo>
                  <a:lnTo>
                    <a:pt x="1151" y="238"/>
                  </a:lnTo>
                  <a:lnTo>
                    <a:pt x="1133" y="219"/>
                  </a:lnTo>
                  <a:lnTo>
                    <a:pt x="1113" y="200"/>
                  </a:lnTo>
                  <a:lnTo>
                    <a:pt x="1092" y="180"/>
                  </a:lnTo>
                  <a:lnTo>
                    <a:pt x="1071" y="163"/>
                  </a:lnTo>
                  <a:lnTo>
                    <a:pt x="1048" y="146"/>
                  </a:lnTo>
                  <a:lnTo>
                    <a:pt x="1024" y="130"/>
                  </a:lnTo>
                  <a:lnTo>
                    <a:pt x="1000" y="114"/>
                  </a:lnTo>
                  <a:lnTo>
                    <a:pt x="974" y="99"/>
                  </a:lnTo>
                  <a:lnTo>
                    <a:pt x="948" y="86"/>
                  </a:lnTo>
                  <a:lnTo>
                    <a:pt x="922" y="73"/>
                  </a:lnTo>
                  <a:lnTo>
                    <a:pt x="893" y="61"/>
                  </a:lnTo>
                  <a:lnTo>
                    <a:pt x="865" y="50"/>
                  </a:lnTo>
                  <a:lnTo>
                    <a:pt x="836" y="41"/>
                  </a:lnTo>
                  <a:lnTo>
                    <a:pt x="806" y="31"/>
                  </a:lnTo>
                  <a:lnTo>
                    <a:pt x="776" y="23"/>
                  </a:lnTo>
                  <a:lnTo>
                    <a:pt x="745" y="16"/>
                  </a:lnTo>
                  <a:lnTo>
                    <a:pt x="714" y="11"/>
                  </a:lnTo>
                  <a:lnTo>
                    <a:pt x="682" y="6"/>
                  </a:lnTo>
                  <a:lnTo>
                    <a:pt x="651" y="3"/>
                  </a:lnTo>
                  <a:lnTo>
                    <a:pt x="618" y="1"/>
                  </a:lnTo>
                  <a:lnTo>
                    <a:pt x="585" y="0"/>
                  </a:lnTo>
                  <a:lnTo>
                    <a:pt x="552" y="0"/>
                  </a:lnTo>
                  <a:lnTo>
                    <a:pt x="521" y="2"/>
                  </a:lnTo>
                  <a:lnTo>
                    <a:pt x="490" y="5"/>
                  </a:lnTo>
                  <a:lnTo>
                    <a:pt x="458" y="9"/>
                  </a:lnTo>
                  <a:lnTo>
                    <a:pt x="429" y="14"/>
                  </a:lnTo>
                  <a:lnTo>
                    <a:pt x="399" y="20"/>
                  </a:lnTo>
                  <a:lnTo>
                    <a:pt x="370" y="27"/>
                  </a:lnTo>
                  <a:lnTo>
                    <a:pt x="343" y="37"/>
                  </a:lnTo>
                  <a:lnTo>
                    <a:pt x="315" y="46"/>
                  </a:lnTo>
                  <a:lnTo>
                    <a:pt x="289" y="56"/>
                  </a:lnTo>
                  <a:lnTo>
                    <a:pt x="263" y="68"/>
                  </a:lnTo>
                  <a:lnTo>
                    <a:pt x="239" y="80"/>
                  </a:lnTo>
                  <a:lnTo>
                    <a:pt x="216" y="93"/>
                  </a:lnTo>
                  <a:lnTo>
                    <a:pt x="193" y="107"/>
                  </a:lnTo>
                  <a:lnTo>
                    <a:pt x="172" y="123"/>
                  </a:lnTo>
                  <a:lnTo>
                    <a:pt x="152" y="139"/>
                  </a:lnTo>
                  <a:lnTo>
                    <a:pt x="133" y="155"/>
                  </a:lnTo>
                  <a:lnTo>
                    <a:pt x="114" y="172"/>
                  </a:lnTo>
                  <a:lnTo>
                    <a:pt x="97" y="190"/>
                  </a:lnTo>
                  <a:lnTo>
                    <a:pt x="82" y="210"/>
                  </a:lnTo>
                  <a:lnTo>
                    <a:pt x="68" y="229"/>
                  </a:lnTo>
                  <a:lnTo>
                    <a:pt x="55" y="249"/>
                  </a:lnTo>
                  <a:lnTo>
                    <a:pt x="42" y="270"/>
                  </a:lnTo>
                  <a:lnTo>
                    <a:pt x="32" y="292"/>
                  </a:lnTo>
                  <a:lnTo>
                    <a:pt x="23" y="314"/>
                  </a:lnTo>
                  <a:lnTo>
                    <a:pt x="15" y="336"/>
                  </a:lnTo>
                  <a:lnTo>
                    <a:pt x="9" y="360"/>
                  </a:lnTo>
                  <a:lnTo>
                    <a:pt x="4" y="383"/>
                  </a:lnTo>
                  <a:lnTo>
                    <a:pt x="1" y="406"/>
                  </a:lnTo>
                  <a:lnTo>
                    <a:pt x="0" y="430"/>
                  </a:lnTo>
                  <a:lnTo>
                    <a:pt x="0" y="456"/>
                  </a:lnTo>
                  <a:lnTo>
                    <a:pt x="2" y="480"/>
                  </a:lnTo>
                  <a:lnTo>
                    <a:pt x="5" y="505"/>
                  </a:lnTo>
                  <a:lnTo>
                    <a:pt x="10" y="531"/>
                  </a:lnTo>
                  <a:lnTo>
                    <a:pt x="16" y="555"/>
                  </a:lnTo>
                  <a:lnTo>
                    <a:pt x="24" y="578"/>
                  </a:lnTo>
                  <a:lnTo>
                    <a:pt x="33" y="603"/>
                  </a:lnTo>
                  <a:lnTo>
                    <a:pt x="44" y="625"/>
                  </a:lnTo>
                  <a:lnTo>
                    <a:pt x="57" y="648"/>
                  </a:lnTo>
                  <a:lnTo>
                    <a:pt x="71" y="670"/>
                  </a:lnTo>
                  <a:lnTo>
                    <a:pt x="85" y="692"/>
                  </a:lnTo>
                  <a:lnTo>
                    <a:pt x="101" y="713"/>
                  </a:lnTo>
                  <a:lnTo>
                    <a:pt x="118" y="733"/>
                  </a:lnTo>
                  <a:lnTo>
                    <a:pt x="138" y="753"/>
                  </a:lnTo>
                  <a:lnTo>
                    <a:pt x="157" y="773"/>
                  </a:lnTo>
                  <a:lnTo>
                    <a:pt x="177" y="791"/>
                  </a:lnTo>
                  <a:lnTo>
                    <a:pt x="200" y="808"/>
                  </a:lnTo>
                  <a:lnTo>
                    <a:pt x="222" y="825"/>
                  </a:lnTo>
                  <a:lnTo>
                    <a:pt x="246" y="841"/>
                  </a:lnTo>
                  <a:lnTo>
                    <a:pt x="271" y="858"/>
                  </a:lnTo>
                  <a:lnTo>
                    <a:pt x="296" y="872"/>
                  </a:lnTo>
                  <a:lnTo>
                    <a:pt x="322" y="886"/>
                  </a:lnTo>
                  <a:lnTo>
                    <a:pt x="349" y="898"/>
                  </a:lnTo>
                  <a:lnTo>
                    <a:pt x="377" y="910"/>
                  </a:lnTo>
                  <a:lnTo>
                    <a:pt x="405" y="921"/>
                  </a:lnTo>
                  <a:lnTo>
                    <a:pt x="434" y="932"/>
                  </a:lnTo>
                  <a:lnTo>
                    <a:pt x="464" y="941"/>
                  </a:lnTo>
                  <a:lnTo>
                    <a:pt x="494" y="948"/>
                  </a:lnTo>
                  <a:lnTo>
                    <a:pt x="525" y="955"/>
                  </a:lnTo>
                  <a:lnTo>
                    <a:pt x="557" y="961"/>
                  </a:lnTo>
                  <a:lnTo>
                    <a:pt x="588" y="965"/>
                  </a:lnTo>
                  <a:lnTo>
                    <a:pt x="619" y="969"/>
                  </a:lnTo>
                  <a:lnTo>
                    <a:pt x="652" y="971"/>
                  </a:lnTo>
                  <a:lnTo>
                    <a:pt x="685" y="972"/>
                  </a:lnTo>
                  <a:lnTo>
                    <a:pt x="718" y="971"/>
                  </a:lnTo>
                  <a:lnTo>
                    <a:pt x="749" y="970"/>
                  </a:lnTo>
                  <a:lnTo>
                    <a:pt x="781" y="967"/>
                  </a:lnTo>
                  <a:lnTo>
                    <a:pt x="811" y="963"/>
                  </a:lnTo>
                  <a:lnTo>
                    <a:pt x="841" y="958"/>
                  </a:lnTo>
                  <a:lnTo>
                    <a:pt x="871" y="951"/>
                  </a:lnTo>
                  <a:lnTo>
                    <a:pt x="899" y="944"/>
                  </a:lnTo>
                  <a:lnTo>
                    <a:pt x="928" y="936"/>
                  </a:lnTo>
                  <a:lnTo>
                    <a:pt x="955" y="925"/>
                  </a:lnTo>
                  <a:lnTo>
                    <a:pt x="980" y="915"/>
                  </a:lnTo>
                  <a:lnTo>
                    <a:pt x="1006" y="904"/>
                  </a:lnTo>
                  <a:lnTo>
                    <a:pt x="1031" y="891"/>
                  </a:lnTo>
                  <a:lnTo>
                    <a:pt x="1054" y="878"/>
                  </a:lnTo>
                  <a:lnTo>
                    <a:pt x="1077" y="864"/>
                  </a:lnTo>
                  <a:lnTo>
                    <a:pt x="1098" y="849"/>
                  </a:lnTo>
                  <a:lnTo>
                    <a:pt x="1118" y="833"/>
                  </a:lnTo>
                  <a:lnTo>
                    <a:pt x="1138" y="816"/>
                  </a:lnTo>
                  <a:lnTo>
                    <a:pt x="1156" y="799"/>
                  </a:lnTo>
                  <a:lnTo>
                    <a:pt x="1173" y="781"/>
                  </a:lnTo>
                  <a:lnTo>
                    <a:pt x="1188" y="761"/>
                  </a:lnTo>
                  <a:lnTo>
                    <a:pt x="1203" y="742"/>
                  </a:lnTo>
                  <a:lnTo>
                    <a:pt x="1216" y="722"/>
                  </a:lnTo>
                  <a:lnTo>
                    <a:pt x="1228" y="701"/>
                  </a:lnTo>
                  <a:lnTo>
                    <a:pt x="1238" y="679"/>
                  </a:lnTo>
                  <a:lnTo>
                    <a:pt x="1247" y="657"/>
                  </a:lnTo>
                  <a:lnTo>
                    <a:pt x="1255" y="635"/>
                  </a:lnTo>
                  <a:lnTo>
                    <a:pt x="1261" y="613"/>
                  </a:lnTo>
                  <a:lnTo>
                    <a:pt x="1266" y="588"/>
                  </a:lnTo>
                  <a:lnTo>
                    <a:pt x="1269" y="565"/>
                  </a:lnTo>
                  <a:lnTo>
                    <a:pt x="1270" y="541"/>
                  </a:lnTo>
                  <a:lnTo>
                    <a:pt x="1270" y="515"/>
                  </a:lnTo>
                  <a:lnTo>
                    <a:pt x="1268" y="491"/>
                  </a:lnTo>
                  <a:close/>
                </a:path>
              </a:pathLst>
            </a:custGeom>
            <a:solidFill>
              <a:srgbClr val="FAB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2" name="Freeform 1886">
              <a:extLst>
                <a:ext uri="{FF2B5EF4-FFF2-40B4-BE49-F238E27FC236}">
                  <a16:creationId xmlns:a16="http://schemas.microsoft.com/office/drawing/2014/main" id="{CB1E4B6E-9FA8-C684-B75E-E61BE378ED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7478" y="-874395"/>
              <a:ext cx="94819" cy="94819"/>
            </a:xfrm>
            <a:custGeom>
              <a:avLst/>
              <a:gdLst>
                <a:gd name="T0" fmla="*/ 722 w 1016"/>
                <a:gd name="T1" fmla="*/ 819 h 1017"/>
                <a:gd name="T2" fmla="*/ 626 w 1016"/>
                <a:gd name="T3" fmla="*/ 872 h 1017"/>
                <a:gd name="T4" fmla="*/ 523 w 1016"/>
                <a:gd name="T5" fmla="*/ 900 h 1017"/>
                <a:gd name="T6" fmla="*/ 419 w 1016"/>
                <a:gd name="T7" fmla="*/ 903 h 1017"/>
                <a:gd name="T8" fmla="*/ 316 w 1016"/>
                <a:gd name="T9" fmla="*/ 881 h 1017"/>
                <a:gd name="T10" fmla="*/ 223 w 1016"/>
                <a:gd name="T11" fmla="*/ 833 h 1017"/>
                <a:gd name="T12" fmla="*/ 144 w 1016"/>
                <a:gd name="T13" fmla="*/ 761 h 1017"/>
                <a:gd name="T14" fmla="*/ 87 w 1016"/>
                <a:gd name="T15" fmla="*/ 672 h 1017"/>
                <a:gd name="T16" fmla="*/ 56 w 1016"/>
                <a:gd name="T17" fmla="*/ 573 h 1017"/>
                <a:gd name="T18" fmla="*/ 50 w 1016"/>
                <a:gd name="T19" fmla="*/ 470 h 1017"/>
                <a:gd name="T20" fmla="*/ 68 w 1016"/>
                <a:gd name="T21" fmla="*/ 365 h 1017"/>
                <a:gd name="T22" fmla="*/ 112 w 1016"/>
                <a:gd name="T23" fmla="*/ 265 h 1017"/>
                <a:gd name="T24" fmla="*/ 180 w 1016"/>
                <a:gd name="T25" fmla="*/ 175 h 1017"/>
                <a:gd name="T26" fmla="*/ 268 w 1016"/>
                <a:gd name="T27" fmla="*/ 102 h 1017"/>
                <a:gd name="T28" fmla="*/ 365 w 1016"/>
                <a:gd name="T29" fmla="*/ 54 h 1017"/>
                <a:gd name="T30" fmla="*/ 470 w 1016"/>
                <a:gd name="T31" fmla="*/ 31 h 1017"/>
                <a:gd name="T32" fmla="*/ 574 w 1016"/>
                <a:gd name="T33" fmla="*/ 33 h 1017"/>
                <a:gd name="T34" fmla="*/ 673 w 1016"/>
                <a:gd name="T35" fmla="*/ 61 h 1017"/>
                <a:gd name="T36" fmla="*/ 765 w 1016"/>
                <a:gd name="T37" fmla="*/ 113 h 1017"/>
                <a:gd name="T38" fmla="*/ 841 w 1016"/>
                <a:gd name="T39" fmla="*/ 189 h 1017"/>
                <a:gd name="T40" fmla="*/ 892 w 1016"/>
                <a:gd name="T41" fmla="*/ 280 h 1017"/>
                <a:gd name="T42" fmla="*/ 919 w 1016"/>
                <a:gd name="T43" fmla="*/ 380 h 1017"/>
                <a:gd name="T44" fmla="*/ 920 w 1016"/>
                <a:gd name="T45" fmla="*/ 485 h 1017"/>
                <a:gd name="T46" fmla="*/ 897 w 1016"/>
                <a:gd name="T47" fmla="*/ 589 h 1017"/>
                <a:gd name="T48" fmla="*/ 848 w 1016"/>
                <a:gd name="T49" fmla="*/ 687 h 1017"/>
                <a:gd name="T50" fmla="*/ 153 w 1016"/>
                <a:gd name="T51" fmla="*/ 169 h 1017"/>
                <a:gd name="T52" fmla="*/ 87 w 1016"/>
                <a:gd name="T53" fmla="*/ 252 h 1017"/>
                <a:gd name="T54" fmla="*/ 31 w 1016"/>
                <a:gd name="T55" fmla="*/ 366 h 1017"/>
                <a:gd name="T56" fmla="*/ 3 w 1016"/>
                <a:gd name="T57" fmla="*/ 487 h 1017"/>
                <a:gd name="T58" fmla="*/ 5 w 1016"/>
                <a:gd name="T59" fmla="*/ 608 h 1017"/>
                <a:gd name="T60" fmla="*/ 36 w 1016"/>
                <a:gd name="T61" fmla="*/ 725 h 1017"/>
                <a:gd name="T62" fmla="*/ 95 w 1016"/>
                <a:gd name="T63" fmla="*/ 831 h 1017"/>
                <a:gd name="T64" fmla="*/ 184 w 1016"/>
                <a:gd name="T65" fmla="*/ 920 h 1017"/>
                <a:gd name="T66" fmla="*/ 290 w 1016"/>
                <a:gd name="T67" fmla="*/ 981 h 1017"/>
                <a:gd name="T68" fmla="*/ 406 w 1016"/>
                <a:gd name="T69" fmla="*/ 1012 h 1017"/>
                <a:gd name="T70" fmla="*/ 527 w 1016"/>
                <a:gd name="T71" fmla="*/ 1014 h 1017"/>
                <a:gd name="T72" fmla="*/ 648 w 1016"/>
                <a:gd name="T73" fmla="*/ 988 h 1017"/>
                <a:gd name="T74" fmla="*/ 762 w 1016"/>
                <a:gd name="T75" fmla="*/ 932 h 1017"/>
                <a:gd name="T76" fmla="*/ 864 w 1016"/>
                <a:gd name="T77" fmla="*/ 848 h 1017"/>
                <a:gd name="T78" fmla="*/ 943 w 1016"/>
                <a:gd name="T79" fmla="*/ 743 h 1017"/>
                <a:gd name="T80" fmla="*/ 994 w 1016"/>
                <a:gd name="T81" fmla="*/ 626 h 1017"/>
                <a:gd name="T82" fmla="*/ 1015 w 1016"/>
                <a:gd name="T83" fmla="*/ 505 h 1017"/>
                <a:gd name="T84" fmla="*/ 1008 w 1016"/>
                <a:gd name="T85" fmla="*/ 385 h 1017"/>
                <a:gd name="T86" fmla="*/ 972 w 1016"/>
                <a:gd name="T87" fmla="*/ 270 h 1017"/>
                <a:gd name="T88" fmla="*/ 906 w 1016"/>
                <a:gd name="T89" fmla="*/ 167 h 1017"/>
                <a:gd name="T90" fmla="*/ 812 w 1016"/>
                <a:gd name="T91" fmla="*/ 83 h 1017"/>
                <a:gd name="T92" fmla="*/ 704 w 1016"/>
                <a:gd name="T93" fmla="*/ 27 h 1017"/>
                <a:gd name="T94" fmla="*/ 586 w 1016"/>
                <a:gd name="T95" fmla="*/ 2 h 1017"/>
                <a:gd name="T96" fmla="*/ 465 w 1016"/>
                <a:gd name="T97" fmla="*/ 6 h 1017"/>
                <a:gd name="T98" fmla="*/ 345 w 1016"/>
                <a:gd name="T99" fmla="*/ 38 h 1017"/>
                <a:gd name="T100" fmla="*/ 233 w 1016"/>
                <a:gd name="T101" fmla="*/ 99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16" h="1017">
                  <a:moveTo>
                    <a:pt x="791" y="759"/>
                  </a:moveTo>
                  <a:lnTo>
                    <a:pt x="775" y="775"/>
                  </a:lnTo>
                  <a:lnTo>
                    <a:pt x="758" y="791"/>
                  </a:lnTo>
                  <a:lnTo>
                    <a:pt x="740" y="805"/>
                  </a:lnTo>
                  <a:lnTo>
                    <a:pt x="722" y="819"/>
                  </a:lnTo>
                  <a:lnTo>
                    <a:pt x="704" y="831"/>
                  </a:lnTo>
                  <a:lnTo>
                    <a:pt x="685" y="843"/>
                  </a:lnTo>
                  <a:lnTo>
                    <a:pt x="665" y="853"/>
                  </a:lnTo>
                  <a:lnTo>
                    <a:pt x="646" y="862"/>
                  </a:lnTo>
                  <a:lnTo>
                    <a:pt x="626" y="872"/>
                  </a:lnTo>
                  <a:lnTo>
                    <a:pt x="605" y="879"/>
                  </a:lnTo>
                  <a:lnTo>
                    <a:pt x="585" y="886"/>
                  </a:lnTo>
                  <a:lnTo>
                    <a:pt x="565" y="891"/>
                  </a:lnTo>
                  <a:lnTo>
                    <a:pt x="544" y="896"/>
                  </a:lnTo>
                  <a:lnTo>
                    <a:pt x="523" y="900"/>
                  </a:lnTo>
                  <a:lnTo>
                    <a:pt x="502" y="902"/>
                  </a:lnTo>
                  <a:lnTo>
                    <a:pt x="481" y="904"/>
                  </a:lnTo>
                  <a:lnTo>
                    <a:pt x="460" y="904"/>
                  </a:lnTo>
                  <a:lnTo>
                    <a:pt x="439" y="904"/>
                  </a:lnTo>
                  <a:lnTo>
                    <a:pt x="419" y="903"/>
                  </a:lnTo>
                  <a:lnTo>
                    <a:pt x="398" y="900"/>
                  </a:lnTo>
                  <a:lnTo>
                    <a:pt x="377" y="897"/>
                  </a:lnTo>
                  <a:lnTo>
                    <a:pt x="357" y="893"/>
                  </a:lnTo>
                  <a:lnTo>
                    <a:pt x="337" y="887"/>
                  </a:lnTo>
                  <a:lnTo>
                    <a:pt x="316" y="881"/>
                  </a:lnTo>
                  <a:lnTo>
                    <a:pt x="297" y="874"/>
                  </a:lnTo>
                  <a:lnTo>
                    <a:pt x="278" y="864"/>
                  </a:lnTo>
                  <a:lnTo>
                    <a:pt x="260" y="855"/>
                  </a:lnTo>
                  <a:lnTo>
                    <a:pt x="241" y="844"/>
                  </a:lnTo>
                  <a:lnTo>
                    <a:pt x="223" y="833"/>
                  </a:lnTo>
                  <a:lnTo>
                    <a:pt x="206" y="821"/>
                  </a:lnTo>
                  <a:lnTo>
                    <a:pt x="190" y="807"/>
                  </a:lnTo>
                  <a:lnTo>
                    <a:pt x="173" y="793"/>
                  </a:lnTo>
                  <a:lnTo>
                    <a:pt x="158" y="776"/>
                  </a:lnTo>
                  <a:lnTo>
                    <a:pt x="144" y="761"/>
                  </a:lnTo>
                  <a:lnTo>
                    <a:pt x="131" y="744"/>
                  </a:lnTo>
                  <a:lnTo>
                    <a:pt x="118" y="727"/>
                  </a:lnTo>
                  <a:lnTo>
                    <a:pt x="107" y="710"/>
                  </a:lnTo>
                  <a:lnTo>
                    <a:pt x="96" y="690"/>
                  </a:lnTo>
                  <a:lnTo>
                    <a:pt x="87" y="672"/>
                  </a:lnTo>
                  <a:lnTo>
                    <a:pt x="79" y="653"/>
                  </a:lnTo>
                  <a:lnTo>
                    <a:pt x="72" y="634"/>
                  </a:lnTo>
                  <a:lnTo>
                    <a:pt x="65" y="613"/>
                  </a:lnTo>
                  <a:lnTo>
                    <a:pt x="60" y="594"/>
                  </a:lnTo>
                  <a:lnTo>
                    <a:pt x="56" y="573"/>
                  </a:lnTo>
                  <a:lnTo>
                    <a:pt x="53" y="553"/>
                  </a:lnTo>
                  <a:lnTo>
                    <a:pt x="50" y="532"/>
                  </a:lnTo>
                  <a:lnTo>
                    <a:pt x="49" y="511"/>
                  </a:lnTo>
                  <a:lnTo>
                    <a:pt x="49" y="491"/>
                  </a:lnTo>
                  <a:lnTo>
                    <a:pt x="50" y="470"/>
                  </a:lnTo>
                  <a:lnTo>
                    <a:pt x="51" y="448"/>
                  </a:lnTo>
                  <a:lnTo>
                    <a:pt x="54" y="427"/>
                  </a:lnTo>
                  <a:lnTo>
                    <a:pt x="58" y="407"/>
                  </a:lnTo>
                  <a:lnTo>
                    <a:pt x="62" y="386"/>
                  </a:lnTo>
                  <a:lnTo>
                    <a:pt x="68" y="365"/>
                  </a:lnTo>
                  <a:lnTo>
                    <a:pt x="75" y="344"/>
                  </a:lnTo>
                  <a:lnTo>
                    <a:pt x="82" y="324"/>
                  </a:lnTo>
                  <a:lnTo>
                    <a:pt x="91" y="305"/>
                  </a:lnTo>
                  <a:lnTo>
                    <a:pt x="100" y="284"/>
                  </a:lnTo>
                  <a:lnTo>
                    <a:pt x="112" y="265"/>
                  </a:lnTo>
                  <a:lnTo>
                    <a:pt x="123" y="246"/>
                  </a:lnTo>
                  <a:lnTo>
                    <a:pt x="136" y="228"/>
                  </a:lnTo>
                  <a:lnTo>
                    <a:pt x="149" y="209"/>
                  </a:lnTo>
                  <a:lnTo>
                    <a:pt x="164" y="192"/>
                  </a:lnTo>
                  <a:lnTo>
                    <a:pt x="180" y="175"/>
                  </a:lnTo>
                  <a:lnTo>
                    <a:pt x="197" y="158"/>
                  </a:lnTo>
                  <a:lnTo>
                    <a:pt x="213" y="143"/>
                  </a:lnTo>
                  <a:lnTo>
                    <a:pt x="231" y="128"/>
                  </a:lnTo>
                  <a:lnTo>
                    <a:pt x="249" y="115"/>
                  </a:lnTo>
                  <a:lnTo>
                    <a:pt x="268" y="102"/>
                  </a:lnTo>
                  <a:lnTo>
                    <a:pt x="286" y="91"/>
                  </a:lnTo>
                  <a:lnTo>
                    <a:pt x="305" y="81"/>
                  </a:lnTo>
                  <a:lnTo>
                    <a:pt x="326" y="71"/>
                  </a:lnTo>
                  <a:lnTo>
                    <a:pt x="346" y="63"/>
                  </a:lnTo>
                  <a:lnTo>
                    <a:pt x="365" y="54"/>
                  </a:lnTo>
                  <a:lnTo>
                    <a:pt x="386" y="48"/>
                  </a:lnTo>
                  <a:lnTo>
                    <a:pt x="407" y="42"/>
                  </a:lnTo>
                  <a:lnTo>
                    <a:pt x="427" y="38"/>
                  </a:lnTo>
                  <a:lnTo>
                    <a:pt x="448" y="34"/>
                  </a:lnTo>
                  <a:lnTo>
                    <a:pt x="470" y="31"/>
                  </a:lnTo>
                  <a:lnTo>
                    <a:pt x="490" y="30"/>
                  </a:lnTo>
                  <a:lnTo>
                    <a:pt x="511" y="29"/>
                  </a:lnTo>
                  <a:lnTo>
                    <a:pt x="532" y="30"/>
                  </a:lnTo>
                  <a:lnTo>
                    <a:pt x="553" y="31"/>
                  </a:lnTo>
                  <a:lnTo>
                    <a:pt x="574" y="33"/>
                  </a:lnTo>
                  <a:lnTo>
                    <a:pt x="594" y="37"/>
                  </a:lnTo>
                  <a:lnTo>
                    <a:pt x="615" y="41"/>
                  </a:lnTo>
                  <a:lnTo>
                    <a:pt x="635" y="46"/>
                  </a:lnTo>
                  <a:lnTo>
                    <a:pt x="654" y="53"/>
                  </a:lnTo>
                  <a:lnTo>
                    <a:pt x="673" y="61"/>
                  </a:lnTo>
                  <a:lnTo>
                    <a:pt x="693" y="69"/>
                  </a:lnTo>
                  <a:lnTo>
                    <a:pt x="712" y="79"/>
                  </a:lnTo>
                  <a:lnTo>
                    <a:pt x="730" y="89"/>
                  </a:lnTo>
                  <a:lnTo>
                    <a:pt x="747" y="100"/>
                  </a:lnTo>
                  <a:lnTo>
                    <a:pt x="765" y="113"/>
                  </a:lnTo>
                  <a:lnTo>
                    <a:pt x="782" y="126"/>
                  </a:lnTo>
                  <a:lnTo>
                    <a:pt x="798" y="142"/>
                  </a:lnTo>
                  <a:lnTo>
                    <a:pt x="813" y="157"/>
                  </a:lnTo>
                  <a:lnTo>
                    <a:pt x="828" y="173"/>
                  </a:lnTo>
                  <a:lnTo>
                    <a:pt x="841" y="189"/>
                  </a:lnTo>
                  <a:lnTo>
                    <a:pt x="853" y="206"/>
                  </a:lnTo>
                  <a:lnTo>
                    <a:pt x="864" y="225"/>
                  </a:lnTo>
                  <a:lnTo>
                    <a:pt x="875" y="243"/>
                  </a:lnTo>
                  <a:lnTo>
                    <a:pt x="884" y="261"/>
                  </a:lnTo>
                  <a:lnTo>
                    <a:pt x="892" y="280"/>
                  </a:lnTo>
                  <a:lnTo>
                    <a:pt x="900" y="300"/>
                  </a:lnTo>
                  <a:lnTo>
                    <a:pt x="906" y="320"/>
                  </a:lnTo>
                  <a:lnTo>
                    <a:pt x="911" y="340"/>
                  </a:lnTo>
                  <a:lnTo>
                    <a:pt x="916" y="360"/>
                  </a:lnTo>
                  <a:lnTo>
                    <a:pt x="919" y="380"/>
                  </a:lnTo>
                  <a:lnTo>
                    <a:pt x="921" y="402"/>
                  </a:lnTo>
                  <a:lnTo>
                    <a:pt x="922" y="422"/>
                  </a:lnTo>
                  <a:lnTo>
                    <a:pt x="923" y="443"/>
                  </a:lnTo>
                  <a:lnTo>
                    <a:pt x="922" y="464"/>
                  </a:lnTo>
                  <a:lnTo>
                    <a:pt x="920" y="485"/>
                  </a:lnTo>
                  <a:lnTo>
                    <a:pt x="918" y="506"/>
                  </a:lnTo>
                  <a:lnTo>
                    <a:pt x="914" y="527"/>
                  </a:lnTo>
                  <a:lnTo>
                    <a:pt x="909" y="548"/>
                  </a:lnTo>
                  <a:lnTo>
                    <a:pt x="904" y="569"/>
                  </a:lnTo>
                  <a:lnTo>
                    <a:pt x="897" y="589"/>
                  </a:lnTo>
                  <a:lnTo>
                    <a:pt x="888" y="609"/>
                  </a:lnTo>
                  <a:lnTo>
                    <a:pt x="880" y="630"/>
                  </a:lnTo>
                  <a:lnTo>
                    <a:pt x="870" y="649"/>
                  </a:lnTo>
                  <a:lnTo>
                    <a:pt x="860" y="668"/>
                  </a:lnTo>
                  <a:lnTo>
                    <a:pt x="848" y="687"/>
                  </a:lnTo>
                  <a:lnTo>
                    <a:pt x="836" y="706"/>
                  </a:lnTo>
                  <a:lnTo>
                    <a:pt x="821" y="724"/>
                  </a:lnTo>
                  <a:lnTo>
                    <a:pt x="807" y="742"/>
                  </a:lnTo>
                  <a:lnTo>
                    <a:pt x="791" y="759"/>
                  </a:lnTo>
                  <a:close/>
                  <a:moveTo>
                    <a:pt x="153" y="169"/>
                  </a:moveTo>
                  <a:lnTo>
                    <a:pt x="153" y="169"/>
                  </a:lnTo>
                  <a:lnTo>
                    <a:pt x="135" y="189"/>
                  </a:lnTo>
                  <a:lnTo>
                    <a:pt x="118" y="209"/>
                  </a:lnTo>
                  <a:lnTo>
                    <a:pt x="101" y="231"/>
                  </a:lnTo>
                  <a:lnTo>
                    <a:pt x="87" y="252"/>
                  </a:lnTo>
                  <a:lnTo>
                    <a:pt x="73" y="274"/>
                  </a:lnTo>
                  <a:lnTo>
                    <a:pt x="61" y="296"/>
                  </a:lnTo>
                  <a:lnTo>
                    <a:pt x="50" y="320"/>
                  </a:lnTo>
                  <a:lnTo>
                    <a:pt x="40" y="343"/>
                  </a:lnTo>
                  <a:lnTo>
                    <a:pt x="31" y="366"/>
                  </a:lnTo>
                  <a:lnTo>
                    <a:pt x="22" y="391"/>
                  </a:lnTo>
                  <a:lnTo>
                    <a:pt x="16" y="414"/>
                  </a:lnTo>
                  <a:lnTo>
                    <a:pt x="10" y="438"/>
                  </a:lnTo>
                  <a:lnTo>
                    <a:pt x="6" y="462"/>
                  </a:lnTo>
                  <a:lnTo>
                    <a:pt x="3" y="487"/>
                  </a:lnTo>
                  <a:lnTo>
                    <a:pt x="1" y="511"/>
                  </a:lnTo>
                  <a:lnTo>
                    <a:pt x="0" y="536"/>
                  </a:lnTo>
                  <a:lnTo>
                    <a:pt x="1" y="561"/>
                  </a:lnTo>
                  <a:lnTo>
                    <a:pt x="2" y="584"/>
                  </a:lnTo>
                  <a:lnTo>
                    <a:pt x="5" y="608"/>
                  </a:lnTo>
                  <a:lnTo>
                    <a:pt x="8" y="633"/>
                  </a:lnTo>
                  <a:lnTo>
                    <a:pt x="13" y="656"/>
                  </a:lnTo>
                  <a:lnTo>
                    <a:pt x="19" y="679"/>
                  </a:lnTo>
                  <a:lnTo>
                    <a:pt x="27" y="702"/>
                  </a:lnTo>
                  <a:lnTo>
                    <a:pt x="36" y="725"/>
                  </a:lnTo>
                  <a:lnTo>
                    <a:pt x="46" y="747"/>
                  </a:lnTo>
                  <a:lnTo>
                    <a:pt x="56" y="769"/>
                  </a:lnTo>
                  <a:lnTo>
                    <a:pt x="68" y="791"/>
                  </a:lnTo>
                  <a:lnTo>
                    <a:pt x="81" y="811"/>
                  </a:lnTo>
                  <a:lnTo>
                    <a:pt x="95" y="831"/>
                  </a:lnTo>
                  <a:lnTo>
                    <a:pt x="111" y="850"/>
                  </a:lnTo>
                  <a:lnTo>
                    <a:pt x="128" y="869"/>
                  </a:lnTo>
                  <a:lnTo>
                    <a:pt x="145" y="887"/>
                  </a:lnTo>
                  <a:lnTo>
                    <a:pt x="164" y="904"/>
                  </a:lnTo>
                  <a:lnTo>
                    <a:pt x="184" y="920"/>
                  </a:lnTo>
                  <a:lnTo>
                    <a:pt x="204" y="934"/>
                  </a:lnTo>
                  <a:lnTo>
                    <a:pt x="224" y="947"/>
                  </a:lnTo>
                  <a:lnTo>
                    <a:pt x="245" y="960"/>
                  </a:lnTo>
                  <a:lnTo>
                    <a:pt x="268" y="971"/>
                  </a:lnTo>
                  <a:lnTo>
                    <a:pt x="290" y="981"/>
                  </a:lnTo>
                  <a:lnTo>
                    <a:pt x="312" y="989"/>
                  </a:lnTo>
                  <a:lnTo>
                    <a:pt x="336" y="997"/>
                  </a:lnTo>
                  <a:lnTo>
                    <a:pt x="359" y="1003"/>
                  </a:lnTo>
                  <a:lnTo>
                    <a:pt x="382" y="1008"/>
                  </a:lnTo>
                  <a:lnTo>
                    <a:pt x="406" y="1012"/>
                  </a:lnTo>
                  <a:lnTo>
                    <a:pt x="430" y="1015"/>
                  </a:lnTo>
                  <a:lnTo>
                    <a:pt x="454" y="1016"/>
                  </a:lnTo>
                  <a:lnTo>
                    <a:pt x="479" y="1017"/>
                  </a:lnTo>
                  <a:lnTo>
                    <a:pt x="503" y="1016"/>
                  </a:lnTo>
                  <a:lnTo>
                    <a:pt x="527" y="1014"/>
                  </a:lnTo>
                  <a:lnTo>
                    <a:pt x="552" y="1011"/>
                  </a:lnTo>
                  <a:lnTo>
                    <a:pt x="576" y="1007"/>
                  </a:lnTo>
                  <a:lnTo>
                    <a:pt x="600" y="1002"/>
                  </a:lnTo>
                  <a:lnTo>
                    <a:pt x="624" y="995"/>
                  </a:lnTo>
                  <a:lnTo>
                    <a:pt x="648" y="988"/>
                  </a:lnTo>
                  <a:lnTo>
                    <a:pt x="671" y="979"/>
                  </a:lnTo>
                  <a:lnTo>
                    <a:pt x="695" y="969"/>
                  </a:lnTo>
                  <a:lnTo>
                    <a:pt x="717" y="958"/>
                  </a:lnTo>
                  <a:lnTo>
                    <a:pt x="739" y="945"/>
                  </a:lnTo>
                  <a:lnTo>
                    <a:pt x="762" y="932"/>
                  </a:lnTo>
                  <a:lnTo>
                    <a:pt x="783" y="918"/>
                  </a:lnTo>
                  <a:lnTo>
                    <a:pt x="804" y="902"/>
                  </a:lnTo>
                  <a:lnTo>
                    <a:pt x="825" y="885"/>
                  </a:lnTo>
                  <a:lnTo>
                    <a:pt x="845" y="867"/>
                  </a:lnTo>
                  <a:lnTo>
                    <a:pt x="864" y="848"/>
                  </a:lnTo>
                  <a:lnTo>
                    <a:pt x="882" y="828"/>
                  </a:lnTo>
                  <a:lnTo>
                    <a:pt x="899" y="808"/>
                  </a:lnTo>
                  <a:lnTo>
                    <a:pt x="915" y="786"/>
                  </a:lnTo>
                  <a:lnTo>
                    <a:pt x="930" y="765"/>
                  </a:lnTo>
                  <a:lnTo>
                    <a:pt x="943" y="743"/>
                  </a:lnTo>
                  <a:lnTo>
                    <a:pt x="955" y="721"/>
                  </a:lnTo>
                  <a:lnTo>
                    <a:pt x="967" y="697"/>
                  </a:lnTo>
                  <a:lnTo>
                    <a:pt x="977" y="674"/>
                  </a:lnTo>
                  <a:lnTo>
                    <a:pt x="986" y="651"/>
                  </a:lnTo>
                  <a:lnTo>
                    <a:pt x="994" y="626"/>
                  </a:lnTo>
                  <a:lnTo>
                    <a:pt x="1000" y="603"/>
                  </a:lnTo>
                  <a:lnTo>
                    <a:pt x="1006" y="579"/>
                  </a:lnTo>
                  <a:lnTo>
                    <a:pt x="1010" y="555"/>
                  </a:lnTo>
                  <a:lnTo>
                    <a:pt x="1013" y="530"/>
                  </a:lnTo>
                  <a:lnTo>
                    <a:pt x="1015" y="505"/>
                  </a:lnTo>
                  <a:lnTo>
                    <a:pt x="1016" y="481"/>
                  </a:lnTo>
                  <a:lnTo>
                    <a:pt x="1016" y="456"/>
                  </a:lnTo>
                  <a:lnTo>
                    <a:pt x="1014" y="432"/>
                  </a:lnTo>
                  <a:lnTo>
                    <a:pt x="1012" y="409"/>
                  </a:lnTo>
                  <a:lnTo>
                    <a:pt x="1008" y="385"/>
                  </a:lnTo>
                  <a:lnTo>
                    <a:pt x="1003" y="361"/>
                  </a:lnTo>
                  <a:lnTo>
                    <a:pt x="997" y="338"/>
                  </a:lnTo>
                  <a:lnTo>
                    <a:pt x="990" y="315"/>
                  </a:lnTo>
                  <a:lnTo>
                    <a:pt x="981" y="292"/>
                  </a:lnTo>
                  <a:lnTo>
                    <a:pt x="972" y="270"/>
                  </a:lnTo>
                  <a:lnTo>
                    <a:pt x="960" y="248"/>
                  </a:lnTo>
                  <a:lnTo>
                    <a:pt x="948" y="227"/>
                  </a:lnTo>
                  <a:lnTo>
                    <a:pt x="935" y="206"/>
                  </a:lnTo>
                  <a:lnTo>
                    <a:pt x="921" y="186"/>
                  </a:lnTo>
                  <a:lnTo>
                    <a:pt x="906" y="167"/>
                  </a:lnTo>
                  <a:lnTo>
                    <a:pt x="888" y="148"/>
                  </a:lnTo>
                  <a:lnTo>
                    <a:pt x="871" y="130"/>
                  </a:lnTo>
                  <a:lnTo>
                    <a:pt x="852" y="113"/>
                  </a:lnTo>
                  <a:lnTo>
                    <a:pt x="833" y="97"/>
                  </a:lnTo>
                  <a:lnTo>
                    <a:pt x="812" y="83"/>
                  </a:lnTo>
                  <a:lnTo>
                    <a:pt x="792" y="70"/>
                  </a:lnTo>
                  <a:lnTo>
                    <a:pt x="771" y="57"/>
                  </a:lnTo>
                  <a:lnTo>
                    <a:pt x="749" y="46"/>
                  </a:lnTo>
                  <a:lnTo>
                    <a:pt x="727" y="36"/>
                  </a:lnTo>
                  <a:lnTo>
                    <a:pt x="704" y="27"/>
                  </a:lnTo>
                  <a:lnTo>
                    <a:pt x="682" y="20"/>
                  </a:lnTo>
                  <a:lnTo>
                    <a:pt x="658" y="14"/>
                  </a:lnTo>
                  <a:lnTo>
                    <a:pt x="634" y="9"/>
                  </a:lnTo>
                  <a:lnTo>
                    <a:pt x="611" y="5"/>
                  </a:lnTo>
                  <a:lnTo>
                    <a:pt x="586" y="2"/>
                  </a:lnTo>
                  <a:lnTo>
                    <a:pt x="562" y="1"/>
                  </a:lnTo>
                  <a:lnTo>
                    <a:pt x="538" y="0"/>
                  </a:lnTo>
                  <a:lnTo>
                    <a:pt x="513" y="1"/>
                  </a:lnTo>
                  <a:lnTo>
                    <a:pt x="489" y="3"/>
                  </a:lnTo>
                  <a:lnTo>
                    <a:pt x="465" y="6"/>
                  </a:lnTo>
                  <a:lnTo>
                    <a:pt x="440" y="10"/>
                  </a:lnTo>
                  <a:lnTo>
                    <a:pt x="417" y="15"/>
                  </a:lnTo>
                  <a:lnTo>
                    <a:pt x="393" y="22"/>
                  </a:lnTo>
                  <a:lnTo>
                    <a:pt x="368" y="29"/>
                  </a:lnTo>
                  <a:lnTo>
                    <a:pt x="345" y="38"/>
                  </a:lnTo>
                  <a:lnTo>
                    <a:pt x="322" y="48"/>
                  </a:lnTo>
                  <a:lnTo>
                    <a:pt x="299" y="59"/>
                  </a:lnTo>
                  <a:lnTo>
                    <a:pt x="277" y="72"/>
                  </a:lnTo>
                  <a:lnTo>
                    <a:pt x="255" y="85"/>
                  </a:lnTo>
                  <a:lnTo>
                    <a:pt x="233" y="99"/>
                  </a:lnTo>
                  <a:lnTo>
                    <a:pt x="212" y="115"/>
                  </a:lnTo>
                  <a:lnTo>
                    <a:pt x="192" y="131"/>
                  </a:lnTo>
                  <a:lnTo>
                    <a:pt x="171" y="150"/>
                  </a:lnTo>
                  <a:lnTo>
                    <a:pt x="153" y="169"/>
                  </a:lnTo>
                  <a:close/>
                </a:path>
              </a:pathLst>
            </a:custGeom>
            <a:solidFill>
              <a:srgbClr val="F79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3" name="Freeform 1887">
              <a:extLst>
                <a:ext uri="{FF2B5EF4-FFF2-40B4-BE49-F238E27FC236}">
                  <a16:creationId xmlns:a16="http://schemas.microsoft.com/office/drawing/2014/main" id="{62836D74-0AC5-B949-AD68-01F73BC194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9368" y="-935117"/>
              <a:ext cx="152270" cy="126581"/>
            </a:xfrm>
            <a:custGeom>
              <a:avLst/>
              <a:gdLst>
                <a:gd name="T0" fmla="*/ 821 w 1634"/>
                <a:gd name="T1" fmla="*/ 105 h 1354"/>
                <a:gd name="T2" fmla="*/ 984 w 1634"/>
                <a:gd name="T3" fmla="*/ 91 h 1354"/>
                <a:gd name="T4" fmla="*/ 1134 w 1634"/>
                <a:gd name="T5" fmla="*/ 113 h 1354"/>
                <a:gd name="T6" fmla="*/ 1265 w 1634"/>
                <a:gd name="T7" fmla="*/ 168 h 1354"/>
                <a:gd name="T8" fmla="*/ 1373 w 1634"/>
                <a:gd name="T9" fmla="*/ 252 h 1354"/>
                <a:gd name="T10" fmla="*/ 1451 w 1634"/>
                <a:gd name="T11" fmla="*/ 365 h 1354"/>
                <a:gd name="T12" fmla="*/ 1492 w 1634"/>
                <a:gd name="T13" fmla="*/ 503 h 1354"/>
                <a:gd name="T14" fmla="*/ 1490 w 1634"/>
                <a:gd name="T15" fmla="*/ 649 h 1354"/>
                <a:gd name="T16" fmla="*/ 1449 w 1634"/>
                <a:gd name="T17" fmla="*/ 793 h 1354"/>
                <a:gd name="T18" fmla="*/ 1373 w 1634"/>
                <a:gd name="T19" fmla="*/ 929 h 1354"/>
                <a:gd name="T20" fmla="*/ 1265 w 1634"/>
                <a:gd name="T21" fmla="*/ 1053 h 1354"/>
                <a:gd name="T22" fmla="*/ 1132 w 1634"/>
                <a:gd name="T23" fmla="*/ 1157 h 1354"/>
                <a:gd name="T24" fmla="*/ 973 w 1634"/>
                <a:gd name="T25" fmla="*/ 1235 h 1354"/>
                <a:gd name="T26" fmla="*/ 807 w 1634"/>
                <a:gd name="T27" fmla="*/ 1279 h 1354"/>
                <a:gd name="T28" fmla="*/ 647 w 1634"/>
                <a:gd name="T29" fmla="*/ 1285 h 1354"/>
                <a:gd name="T30" fmla="*/ 500 w 1634"/>
                <a:gd name="T31" fmla="*/ 1256 h 1354"/>
                <a:gd name="T32" fmla="*/ 372 w 1634"/>
                <a:gd name="T33" fmla="*/ 1196 h 1354"/>
                <a:gd name="T34" fmla="*/ 270 w 1634"/>
                <a:gd name="T35" fmla="*/ 1104 h 1354"/>
                <a:gd name="T36" fmla="*/ 200 w 1634"/>
                <a:gd name="T37" fmla="*/ 986 h 1354"/>
                <a:gd name="T38" fmla="*/ 167 w 1634"/>
                <a:gd name="T39" fmla="*/ 846 h 1354"/>
                <a:gd name="T40" fmla="*/ 177 w 1634"/>
                <a:gd name="T41" fmla="*/ 700 h 1354"/>
                <a:gd name="T42" fmla="*/ 225 w 1634"/>
                <a:gd name="T43" fmla="*/ 557 h 1354"/>
                <a:gd name="T44" fmla="*/ 308 w 1634"/>
                <a:gd name="T45" fmla="*/ 422 h 1354"/>
                <a:gd name="T46" fmla="*/ 421 w 1634"/>
                <a:gd name="T47" fmla="*/ 301 h 1354"/>
                <a:gd name="T48" fmla="*/ 560 w 1634"/>
                <a:gd name="T49" fmla="*/ 202 h 1354"/>
                <a:gd name="T50" fmla="*/ 355 w 1634"/>
                <a:gd name="T51" fmla="*/ 258 h 1354"/>
                <a:gd name="T52" fmla="*/ 229 w 1634"/>
                <a:gd name="T53" fmla="*/ 373 h 1354"/>
                <a:gd name="T54" fmla="*/ 108 w 1634"/>
                <a:gd name="T55" fmla="*/ 530 h 1354"/>
                <a:gd name="T56" fmla="*/ 32 w 1634"/>
                <a:gd name="T57" fmla="*/ 692 h 1354"/>
                <a:gd name="T58" fmla="*/ 1 w 1634"/>
                <a:gd name="T59" fmla="*/ 853 h 1354"/>
                <a:gd name="T60" fmla="*/ 17 w 1634"/>
                <a:gd name="T61" fmla="*/ 1004 h 1354"/>
                <a:gd name="T62" fmla="*/ 81 w 1634"/>
                <a:gd name="T63" fmla="*/ 1140 h 1354"/>
                <a:gd name="T64" fmla="*/ 195 w 1634"/>
                <a:gd name="T65" fmla="*/ 1249 h 1354"/>
                <a:gd name="T66" fmla="*/ 344 w 1634"/>
                <a:gd name="T67" fmla="*/ 1321 h 1354"/>
                <a:gd name="T68" fmla="*/ 517 w 1634"/>
                <a:gd name="T69" fmla="*/ 1353 h 1354"/>
                <a:gd name="T70" fmla="*/ 706 w 1634"/>
                <a:gd name="T71" fmla="*/ 1345 h 1354"/>
                <a:gd name="T72" fmla="*/ 902 w 1634"/>
                <a:gd name="T73" fmla="*/ 1300 h 1354"/>
                <a:gd name="T74" fmla="*/ 1096 w 1634"/>
                <a:gd name="T75" fmla="*/ 1216 h 1354"/>
                <a:gd name="T76" fmla="*/ 1279 w 1634"/>
                <a:gd name="T77" fmla="*/ 1096 h 1354"/>
                <a:gd name="T78" fmla="*/ 1433 w 1634"/>
                <a:gd name="T79" fmla="*/ 951 h 1354"/>
                <a:gd name="T80" fmla="*/ 1544 w 1634"/>
                <a:gd name="T81" fmla="*/ 792 h 1354"/>
                <a:gd name="T82" fmla="*/ 1612 w 1634"/>
                <a:gd name="T83" fmla="*/ 630 h 1354"/>
                <a:gd name="T84" fmla="*/ 1634 w 1634"/>
                <a:gd name="T85" fmla="*/ 471 h 1354"/>
                <a:gd name="T86" fmla="*/ 1608 w 1634"/>
                <a:gd name="T87" fmla="*/ 322 h 1354"/>
                <a:gd name="T88" fmla="*/ 1534 w 1634"/>
                <a:gd name="T89" fmla="*/ 190 h 1354"/>
                <a:gd name="T90" fmla="*/ 1413 w 1634"/>
                <a:gd name="T91" fmla="*/ 87 h 1354"/>
                <a:gd name="T92" fmla="*/ 1257 w 1634"/>
                <a:gd name="T93" fmla="*/ 23 h 1354"/>
                <a:gd name="T94" fmla="*/ 1080 w 1634"/>
                <a:gd name="T95" fmla="*/ 0 h 1354"/>
                <a:gd name="T96" fmla="*/ 889 w 1634"/>
                <a:gd name="T97" fmla="*/ 15 h 1354"/>
                <a:gd name="T98" fmla="*/ 693 w 1634"/>
                <a:gd name="T99" fmla="*/ 69 h 1354"/>
                <a:gd name="T100" fmla="*/ 500 w 1634"/>
                <a:gd name="T101" fmla="*/ 159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34" h="1354">
                  <a:moveTo>
                    <a:pt x="688" y="143"/>
                  </a:moveTo>
                  <a:lnTo>
                    <a:pt x="722" y="131"/>
                  </a:lnTo>
                  <a:lnTo>
                    <a:pt x="755" y="120"/>
                  </a:lnTo>
                  <a:lnTo>
                    <a:pt x="789" y="112"/>
                  </a:lnTo>
                  <a:lnTo>
                    <a:pt x="821" y="105"/>
                  </a:lnTo>
                  <a:lnTo>
                    <a:pt x="855" y="99"/>
                  </a:lnTo>
                  <a:lnTo>
                    <a:pt x="887" y="95"/>
                  </a:lnTo>
                  <a:lnTo>
                    <a:pt x="920" y="92"/>
                  </a:lnTo>
                  <a:lnTo>
                    <a:pt x="952" y="91"/>
                  </a:lnTo>
                  <a:lnTo>
                    <a:pt x="984" y="91"/>
                  </a:lnTo>
                  <a:lnTo>
                    <a:pt x="1015" y="93"/>
                  </a:lnTo>
                  <a:lnTo>
                    <a:pt x="1045" y="96"/>
                  </a:lnTo>
                  <a:lnTo>
                    <a:pt x="1076" y="100"/>
                  </a:lnTo>
                  <a:lnTo>
                    <a:pt x="1105" y="106"/>
                  </a:lnTo>
                  <a:lnTo>
                    <a:pt x="1134" y="113"/>
                  </a:lnTo>
                  <a:lnTo>
                    <a:pt x="1162" y="121"/>
                  </a:lnTo>
                  <a:lnTo>
                    <a:pt x="1188" y="131"/>
                  </a:lnTo>
                  <a:lnTo>
                    <a:pt x="1216" y="142"/>
                  </a:lnTo>
                  <a:lnTo>
                    <a:pt x="1241" y="154"/>
                  </a:lnTo>
                  <a:lnTo>
                    <a:pt x="1265" y="168"/>
                  </a:lnTo>
                  <a:lnTo>
                    <a:pt x="1289" y="182"/>
                  </a:lnTo>
                  <a:lnTo>
                    <a:pt x="1312" y="198"/>
                  </a:lnTo>
                  <a:lnTo>
                    <a:pt x="1333" y="214"/>
                  </a:lnTo>
                  <a:lnTo>
                    <a:pt x="1354" y="233"/>
                  </a:lnTo>
                  <a:lnTo>
                    <a:pt x="1373" y="252"/>
                  </a:lnTo>
                  <a:lnTo>
                    <a:pt x="1391" y="273"/>
                  </a:lnTo>
                  <a:lnTo>
                    <a:pt x="1408" y="294"/>
                  </a:lnTo>
                  <a:lnTo>
                    <a:pt x="1424" y="317"/>
                  </a:lnTo>
                  <a:lnTo>
                    <a:pt x="1438" y="341"/>
                  </a:lnTo>
                  <a:lnTo>
                    <a:pt x="1451" y="365"/>
                  </a:lnTo>
                  <a:lnTo>
                    <a:pt x="1462" y="392"/>
                  </a:lnTo>
                  <a:lnTo>
                    <a:pt x="1471" y="418"/>
                  </a:lnTo>
                  <a:lnTo>
                    <a:pt x="1479" y="446"/>
                  </a:lnTo>
                  <a:lnTo>
                    <a:pt x="1487" y="475"/>
                  </a:lnTo>
                  <a:lnTo>
                    <a:pt x="1492" y="503"/>
                  </a:lnTo>
                  <a:lnTo>
                    <a:pt x="1495" y="531"/>
                  </a:lnTo>
                  <a:lnTo>
                    <a:pt x="1496" y="561"/>
                  </a:lnTo>
                  <a:lnTo>
                    <a:pt x="1495" y="590"/>
                  </a:lnTo>
                  <a:lnTo>
                    <a:pt x="1494" y="619"/>
                  </a:lnTo>
                  <a:lnTo>
                    <a:pt x="1490" y="649"/>
                  </a:lnTo>
                  <a:lnTo>
                    <a:pt x="1485" y="677"/>
                  </a:lnTo>
                  <a:lnTo>
                    <a:pt x="1477" y="706"/>
                  </a:lnTo>
                  <a:lnTo>
                    <a:pt x="1469" y="736"/>
                  </a:lnTo>
                  <a:lnTo>
                    <a:pt x="1460" y="764"/>
                  </a:lnTo>
                  <a:lnTo>
                    <a:pt x="1449" y="793"/>
                  </a:lnTo>
                  <a:lnTo>
                    <a:pt x="1437" y="821"/>
                  </a:lnTo>
                  <a:lnTo>
                    <a:pt x="1423" y="848"/>
                  </a:lnTo>
                  <a:lnTo>
                    <a:pt x="1407" y="877"/>
                  </a:lnTo>
                  <a:lnTo>
                    <a:pt x="1390" y="903"/>
                  </a:lnTo>
                  <a:lnTo>
                    <a:pt x="1373" y="929"/>
                  </a:lnTo>
                  <a:lnTo>
                    <a:pt x="1354" y="956"/>
                  </a:lnTo>
                  <a:lnTo>
                    <a:pt x="1333" y="981"/>
                  </a:lnTo>
                  <a:lnTo>
                    <a:pt x="1312" y="1006"/>
                  </a:lnTo>
                  <a:lnTo>
                    <a:pt x="1290" y="1029"/>
                  </a:lnTo>
                  <a:lnTo>
                    <a:pt x="1265" y="1053"/>
                  </a:lnTo>
                  <a:lnTo>
                    <a:pt x="1241" y="1076"/>
                  </a:lnTo>
                  <a:lnTo>
                    <a:pt x="1215" y="1097"/>
                  </a:lnTo>
                  <a:lnTo>
                    <a:pt x="1188" y="1119"/>
                  </a:lnTo>
                  <a:lnTo>
                    <a:pt x="1160" y="1138"/>
                  </a:lnTo>
                  <a:lnTo>
                    <a:pt x="1132" y="1157"/>
                  </a:lnTo>
                  <a:lnTo>
                    <a:pt x="1101" y="1174"/>
                  </a:lnTo>
                  <a:lnTo>
                    <a:pt x="1071" y="1191"/>
                  </a:lnTo>
                  <a:lnTo>
                    <a:pt x="1039" y="1207"/>
                  </a:lnTo>
                  <a:lnTo>
                    <a:pt x="1007" y="1222"/>
                  </a:lnTo>
                  <a:lnTo>
                    <a:pt x="973" y="1235"/>
                  </a:lnTo>
                  <a:lnTo>
                    <a:pt x="940" y="1246"/>
                  </a:lnTo>
                  <a:lnTo>
                    <a:pt x="906" y="1256"/>
                  </a:lnTo>
                  <a:lnTo>
                    <a:pt x="873" y="1265"/>
                  </a:lnTo>
                  <a:lnTo>
                    <a:pt x="840" y="1272"/>
                  </a:lnTo>
                  <a:lnTo>
                    <a:pt x="807" y="1279"/>
                  </a:lnTo>
                  <a:lnTo>
                    <a:pt x="774" y="1283"/>
                  </a:lnTo>
                  <a:lnTo>
                    <a:pt x="741" y="1285"/>
                  </a:lnTo>
                  <a:lnTo>
                    <a:pt x="710" y="1287"/>
                  </a:lnTo>
                  <a:lnTo>
                    <a:pt x="678" y="1287"/>
                  </a:lnTo>
                  <a:lnTo>
                    <a:pt x="647" y="1285"/>
                  </a:lnTo>
                  <a:lnTo>
                    <a:pt x="616" y="1282"/>
                  </a:lnTo>
                  <a:lnTo>
                    <a:pt x="586" y="1278"/>
                  </a:lnTo>
                  <a:lnTo>
                    <a:pt x="557" y="1271"/>
                  </a:lnTo>
                  <a:lnTo>
                    <a:pt x="528" y="1264"/>
                  </a:lnTo>
                  <a:lnTo>
                    <a:pt x="500" y="1256"/>
                  </a:lnTo>
                  <a:lnTo>
                    <a:pt x="472" y="1246"/>
                  </a:lnTo>
                  <a:lnTo>
                    <a:pt x="446" y="1236"/>
                  </a:lnTo>
                  <a:lnTo>
                    <a:pt x="421" y="1224"/>
                  </a:lnTo>
                  <a:lnTo>
                    <a:pt x="395" y="1210"/>
                  </a:lnTo>
                  <a:lnTo>
                    <a:pt x="372" y="1196"/>
                  </a:lnTo>
                  <a:lnTo>
                    <a:pt x="350" y="1179"/>
                  </a:lnTo>
                  <a:lnTo>
                    <a:pt x="327" y="1162"/>
                  </a:lnTo>
                  <a:lnTo>
                    <a:pt x="307" y="1145"/>
                  </a:lnTo>
                  <a:lnTo>
                    <a:pt x="288" y="1125"/>
                  </a:lnTo>
                  <a:lnTo>
                    <a:pt x="270" y="1104"/>
                  </a:lnTo>
                  <a:lnTo>
                    <a:pt x="253" y="1083"/>
                  </a:lnTo>
                  <a:lnTo>
                    <a:pt x="237" y="1061"/>
                  </a:lnTo>
                  <a:lnTo>
                    <a:pt x="223" y="1037"/>
                  </a:lnTo>
                  <a:lnTo>
                    <a:pt x="211" y="1012"/>
                  </a:lnTo>
                  <a:lnTo>
                    <a:pt x="200" y="986"/>
                  </a:lnTo>
                  <a:lnTo>
                    <a:pt x="190" y="960"/>
                  </a:lnTo>
                  <a:lnTo>
                    <a:pt x="181" y="931"/>
                  </a:lnTo>
                  <a:lnTo>
                    <a:pt x="175" y="903"/>
                  </a:lnTo>
                  <a:lnTo>
                    <a:pt x="170" y="875"/>
                  </a:lnTo>
                  <a:lnTo>
                    <a:pt x="167" y="846"/>
                  </a:lnTo>
                  <a:lnTo>
                    <a:pt x="166" y="817"/>
                  </a:lnTo>
                  <a:lnTo>
                    <a:pt x="166" y="787"/>
                  </a:lnTo>
                  <a:lnTo>
                    <a:pt x="168" y="758"/>
                  </a:lnTo>
                  <a:lnTo>
                    <a:pt x="172" y="729"/>
                  </a:lnTo>
                  <a:lnTo>
                    <a:pt x="177" y="700"/>
                  </a:lnTo>
                  <a:lnTo>
                    <a:pt x="183" y="671"/>
                  </a:lnTo>
                  <a:lnTo>
                    <a:pt x="192" y="642"/>
                  </a:lnTo>
                  <a:lnTo>
                    <a:pt x="202" y="613"/>
                  </a:lnTo>
                  <a:lnTo>
                    <a:pt x="213" y="585"/>
                  </a:lnTo>
                  <a:lnTo>
                    <a:pt x="225" y="557"/>
                  </a:lnTo>
                  <a:lnTo>
                    <a:pt x="239" y="529"/>
                  </a:lnTo>
                  <a:lnTo>
                    <a:pt x="254" y="502"/>
                  </a:lnTo>
                  <a:lnTo>
                    <a:pt x="271" y="475"/>
                  </a:lnTo>
                  <a:lnTo>
                    <a:pt x="289" y="448"/>
                  </a:lnTo>
                  <a:lnTo>
                    <a:pt x="308" y="422"/>
                  </a:lnTo>
                  <a:lnTo>
                    <a:pt x="328" y="397"/>
                  </a:lnTo>
                  <a:lnTo>
                    <a:pt x="350" y="371"/>
                  </a:lnTo>
                  <a:lnTo>
                    <a:pt x="372" y="348"/>
                  </a:lnTo>
                  <a:lnTo>
                    <a:pt x="395" y="325"/>
                  </a:lnTo>
                  <a:lnTo>
                    <a:pt x="421" y="301"/>
                  </a:lnTo>
                  <a:lnTo>
                    <a:pt x="446" y="280"/>
                  </a:lnTo>
                  <a:lnTo>
                    <a:pt x="473" y="259"/>
                  </a:lnTo>
                  <a:lnTo>
                    <a:pt x="502" y="240"/>
                  </a:lnTo>
                  <a:lnTo>
                    <a:pt x="530" y="220"/>
                  </a:lnTo>
                  <a:lnTo>
                    <a:pt x="560" y="202"/>
                  </a:lnTo>
                  <a:lnTo>
                    <a:pt x="591" y="186"/>
                  </a:lnTo>
                  <a:lnTo>
                    <a:pt x="623" y="170"/>
                  </a:lnTo>
                  <a:lnTo>
                    <a:pt x="655" y="156"/>
                  </a:lnTo>
                  <a:lnTo>
                    <a:pt x="688" y="143"/>
                  </a:lnTo>
                  <a:close/>
                  <a:moveTo>
                    <a:pt x="355" y="258"/>
                  </a:moveTo>
                  <a:lnTo>
                    <a:pt x="355" y="258"/>
                  </a:lnTo>
                  <a:lnTo>
                    <a:pt x="321" y="286"/>
                  </a:lnTo>
                  <a:lnTo>
                    <a:pt x="289" y="315"/>
                  </a:lnTo>
                  <a:lnTo>
                    <a:pt x="257" y="344"/>
                  </a:lnTo>
                  <a:lnTo>
                    <a:pt x="229" y="373"/>
                  </a:lnTo>
                  <a:lnTo>
                    <a:pt x="202" y="404"/>
                  </a:lnTo>
                  <a:lnTo>
                    <a:pt x="175" y="435"/>
                  </a:lnTo>
                  <a:lnTo>
                    <a:pt x="152" y="467"/>
                  </a:lnTo>
                  <a:lnTo>
                    <a:pt x="130" y="498"/>
                  </a:lnTo>
                  <a:lnTo>
                    <a:pt x="108" y="530"/>
                  </a:lnTo>
                  <a:lnTo>
                    <a:pt x="90" y="563"/>
                  </a:lnTo>
                  <a:lnTo>
                    <a:pt x="73" y="595"/>
                  </a:lnTo>
                  <a:lnTo>
                    <a:pt x="58" y="628"/>
                  </a:lnTo>
                  <a:lnTo>
                    <a:pt x="43" y="660"/>
                  </a:lnTo>
                  <a:lnTo>
                    <a:pt x="32" y="692"/>
                  </a:lnTo>
                  <a:lnTo>
                    <a:pt x="22" y="725"/>
                  </a:lnTo>
                  <a:lnTo>
                    <a:pt x="14" y="757"/>
                  </a:lnTo>
                  <a:lnTo>
                    <a:pt x="8" y="790"/>
                  </a:lnTo>
                  <a:lnTo>
                    <a:pt x="4" y="821"/>
                  </a:lnTo>
                  <a:lnTo>
                    <a:pt x="1" y="853"/>
                  </a:lnTo>
                  <a:lnTo>
                    <a:pt x="0" y="885"/>
                  </a:lnTo>
                  <a:lnTo>
                    <a:pt x="2" y="915"/>
                  </a:lnTo>
                  <a:lnTo>
                    <a:pt x="5" y="945"/>
                  </a:lnTo>
                  <a:lnTo>
                    <a:pt x="10" y="976"/>
                  </a:lnTo>
                  <a:lnTo>
                    <a:pt x="17" y="1004"/>
                  </a:lnTo>
                  <a:lnTo>
                    <a:pt x="25" y="1034"/>
                  </a:lnTo>
                  <a:lnTo>
                    <a:pt x="36" y="1061"/>
                  </a:lnTo>
                  <a:lnTo>
                    <a:pt x="50" y="1088"/>
                  </a:lnTo>
                  <a:lnTo>
                    <a:pt x="64" y="1115"/>
                  </a:lnTo>
                  <a:lnTo>
                    <a:pt x="81" y="1140"/>
                  </a:lnTo>
                  <a:lnTo>
                    <a:pt x="100" y="1164"/>
                  </a:lnTo>
                  <a:lnTo>
                    <a:pt x="121" y="1187"/>
                  </a:lnTo>
                  <a:lnTo>
                    <a:pt x="144" y="1210"/>
                  </a:lnTo>
                  <a:lnTo>
                    <a:pt x="168" y="1231"/>
                  </a:lnTo>
                  <a:lnTo>
                    <a:pt x="195" y="1249"/>
                  </a:lnTo>
                  <a:lnTo>
                    <a:pt x="222" y="1267"/>
                  </a:lnTo>
                  <a:lnTo>
                    <a:pt x="250" y="1284"/>
                  </a:lnTo>
                  <a:lnTo>
                    <a:pt x="280" y="1298"/>
                  </a:lnTo>
                  <a:lnTo>
                    <a:pt x="311" y="1310"/>
                  </a:lnTo>
                  <a:lnTo>
                    <a:pt x="344" y="1321"/>
                  </a:lnTo>
                  <a:lnTo>
                    <a:pt x="376" y="1331"/>
                  </a:lnTo>
                  <a:lnTo>
                    <a:pt x="411" y="1339"/>
                  </a:lnTo>
                  <a:lnTo>
                    <a:pt x="445" y="1345"/>
                  </a:lnTo>
                  <a:lnTo>
                    <a:pt x="481" y="1349"/>
                  </a:lnTo>
                  <a:lnTo>
                    <a:pt x="517" y="1353"/>
                  </a:lnTo>
                  <a:lnTo>
                    <a:pt x="554" y="1354"/>
                  </a:lnTo>
                  <a:lnTo>
                    <a:pt x="591" y="1354"/>
                  </a:lnTo>
                  <a:lnTo>
                    <a:pt x="629" y="1353"/>
                  </a:lnTo>
                  <a:lnTo>
                    <a:pt x="667" y="1350"/>
                  </a:lnTo>
                  <a:lnTo>
                    <a:pt x="706" y="1345"/>
                  </a:lnTo>
                  <a:lnTo>
                    <a:pt x="745" y="1339"/>
                  </a:lnTo>
                  <a:lnTo>
                    <a:pt x="784" y="1331"/>
                  </a:lnTo>
                  <a:lnTo>
                    <a:pt x="823" y="1322"/>
                  </a:lnTo>
                  <a:lnTo>
                    <a:pt x="863" y="1312"/>
                  </a:lnTo>
                  <a:lnTo>
                    <a:pt x="902" y="1300"/>
                  </a:lnTo>
                  <a:lnTo>
                    <a:pt x="942" y="1286"/>
                  </a:lnTo>
                  <a:lnTo>
                    <a:pt x="981" y="1270"/>
                  </a:lnTo>
                  <a:lnTo>
                    <a:pt x="1019" y="1254"/>
                  </a:lnTo>
                  <a:lnTo>
                    <a:pt x="1058" y="1236"/>
                  </a:lnTo>
                  <a:lnTo>
                    <a:pt x="1096" y="1216"/>
                  </a:lnTo>
                  <a:lnTo>
                    <a:pt x="1134" y="1196"/>
                  </a:lnTo>
                  <a:lnTo>
                    <a:pt x="1171" y="1172"/>
                  </a:lnTo>
                  <a:lnTo>
                    <a:pt x="1208" y="1149"/>
                  </a:lnTo>
                  <a:lnTo>
                    <a:pt x="1244" y="1124"/>
                  </a:lnTo>
                  <a:lnTo>
                    <a:pt x="1279" y="1096"/>
                  </a:lnTo>
                  <a:lnTo>
                    <a:pt x="1313" y="1068"/>
                  </a:lnTo>
                  <a:lnTo>
                    <a:pt x="1346" y="1040"/>
                  </a:lnTo>
                  <a:lnTo>
                    <a:pt x="1376" y="1010"/>
                  </a:lnTo>
                  <a:lnTo>
                    <a:pt x="1405" y="981"/>
                  </a:lnTo>
                  <a:lnTo>
                    <a:pt x="1433" y="951"/>
                  </a:lnTo>
                  <a:lnTo>
                    <a:pt x="1458" y="919"/>
                  </a:lnTo>
                  <a:lnTo>
                    <a:pt x="1482" y="888"/>
                  </a:lnTo>
                  <a:lnTo>
                    <a:pt x="1505" y="856"/>
                  </a:lnTo>
                  <a:lnTo>
                    <a:pt x="1525" y="824"/>
                  </a:lnTo>
                  <a:lnTo>
                    <a:pt x="1544" y="792"/>
                  </a:lnTo>
                  <a:lnTo>
                    <a:pt x="1562" y="759"/>
                  </a:lnTo>
                  <a:lnTo>
                    <a:pt x="1577" y="727"/>
                  </a:lnTo>
                  <a:lnTo>
                    <a:pt x="1590" y="694"/>
                  </a:lnTo>
                  <a:lnTo>
                    <a:pt x="1602" y="662"/>
                  </a:lnTo>
                  <a:lnTo>
                    <a:pt x="1612" y="630"/>
                  </a:lnTo>
                  <a:lnTo>
                    <a:pt x="1620" y="597"/>
                  </a:lnTo>
                  <a:lnTo>
                    <a:pt x="1627" y="565"/>
                  </a:lnTo>
                  <a:lnTo>
                    <a:pt x="1631" y="533"/>
                  </a:lnTo>
                  <a:lnTo>
                    <a:pt x="1634" y="501"/>
                  </a:lnTo>
                  <a:lnTo>
                    <a:pt x="1634" y="471"/>
                  </a:lnTo>
                  <a:lnTo>
                    <a:pt x="1633" y="439"/>
                  </a:lnTo>
                  <a:lnTo>
                    <a:pt x="1630" y="409"/>
                  </a:lnTo>
                  <a:lnTo>
                    <a:pt x="1624" y="379"/>
                  </a:lnTo>
                  <a:lnTo>
                    <a:pt x="1617" y="350"/>
                  </a:lnTo>
                  <a:lnTo>
                    <a:pt x="1608" y="322"/>
                  </a:lnTo>
                  <a:lnTo>
                    <a:pt x="1598" y="293"/>
                  </a:lnTo>
                  <a:lnTo>
                    <a:pt x="1585" y="266"/>
                  </a:lnTo>
                  <a:lnTo>
                    <a:pt x="1570" y="240"/>
                  </a:lnTo>
                  <a:lnTo>
                    <a:pt x="1553" y="214"/>
                  </a:lnTo>
                  <a:lnTo>
                    <a:pt x="1534" y="190"/>
                  </a:lnTo>
                  <a:lnTo>
                    <a:pt x="1514" y="167"/>
                  </a:lnTo>
                  <a:lnTo>
                    <a:pt x="1491" y="145"/>
                  </a:lnTo>
                  <a:lnTo>
                    <a:pt x="1466" y="124"/>
                  </a:lnTo>
                  <a:lnTo>
                    <a:pt x="1440" y="105"/>
                  </a:lnTo>
                  <a:lnTo>
                    <a:pt x="1413" y="87"/>
                  </a:lnTo>
                  <a:lnTo>
                    <a:pt x="1384" y="71"/>
                  </a:lnTo>
                  <a:lnTo>
                    <a:pt x="1354" y="56"/>
                  </a:lnTo>
                  <a:lnTo>
                    <a:pt x="1323" y="44"/>
                  </a:lnTo>
                  <a:lnTo>
                    <a:pt x="1291" y="33"/>
                  </a:lnTo>
                  <a:lnTo>
                    <a:pt x="1257" y="23"/>
                  </a:lnTo>
                  <a:lnTo>
                    <a:pt x="1224" y="16"/>
                  </a:lnTo>
                  <a:lnTo>
                    <a:pt x="1189" y="9"/>
                  </a:lnTo>
                  <a:lnTo>
                    <a:pt x="1154" y="5"/>
                  </a:lnTo>
                  <a:lnTo>
                    <a:pt x="1117" y="2"/>
                  </a:lnTo>
                  <a:lnTo>
                    <a:pt x="1080" y="0"/>
                  </a:lnTo>
                  <a:lnTo>
                    <a:pt x="1042" y="0"/>
                  </a:lnTo>
                  <a:lnTo>
                    <a:pt x="1005" y="1"/>
                  </a:lnTo>
                  <a:lnTo>
                    <a:pt x="966" y="4"/>
                  </a:lnTo>
                  <a:lnTo>
                    <a:pt x="928" y="9"/>
                  </a:lnTo>
                  <a:lnTo>
                    <a:pt x="889" y="15"/>
                  </a:lnTo>
                  <a:lnTo>
                    <a:pt x="850" y="23"/>
                  </a:lnTo>
                  <a:lnTo>
                    <a:pt x="810" y="32"/>
                  </a:lnTo>
                  <a:lnTo>
                    <a:pt x="772" y="42"/>
                  </a:lnTo>
                  <a:lnTo>
                    <a:pt x="732" y="54"/>
                  </a:lnTo>
                  <a:lnTo>
                    <a:pt x="693" y="69"/>
                  </a:lnTo>
                  <a:lnTo>
                    <a:pt x="654" y="84"/>
                  </a:lnTo>
                  <a:lnTo>
                    <a:pt x="614" y="100"/>
                  </a:lnTo>
                  <a:lnTo>
                    <a:pt x="576" y="118"/>
                  </a:lnTo>
                  <a:lnTo>
                    <a:pt x="538" y="138"/>
                  </a:lnTo>
                  <a:lnTo>
                    <a:pt x="500" y="159"/>
                  </a:lnTo>
                  <a:lnTo>
                    <a:pt x="463" y="182"/>
                  </a:lnTo>
                  <a:lnTo>
                    <a:pt x="426" y="205"/>
                  </a:lnTo>
                  <a:lnTo>
                    <a:pt x="390" y="232"/>
                  </a:lnTo>
                  <a:lnTo>
                    <a:pt x="355" y="258"/>
                  </a:lnTo>
                  <a:close/>
                </a:path>
              </a:pathLst>
            </a:custGeom>
            <a:solidFill>
              <a:srgbClr val="F3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4" name="Freeform 1888">
              <a:extLst>
                <a:ext uri="{FF2B5EF4-FFF2-40B4-BE49-F238E27FC236}">
                  <a16:creationId xmlns:a16="http://schemas.microsoft.com/office/drawing/2014/main" id="{12C266F8-F77A-8F69-6E77-B80B54AC4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143" y="-886540"/>
              <a:ext cx="56050" cy="61655"/>
            </a:xfrm>
            <a:custGeom>
              <a:avLst/>
              <a:gdLst>
                <a:gd name="T0" fmla="*/ 599 w 599"/>
                <a:gd name="T1" fmla="*/ 0 h 661"/>
                <a:gd name="T2" fmla="*/ 599 w 599"/>
                <a:gd name="T3" fmla="*/ 661 h 661"/>
                <a:gd name="T4" fmla="*/ 496 w 599"/>
                <a:gd name="T5" fmla="*/ 661 h 661"/>
                <a:gd name="T6" fmla="*/ 496 w 599"/>
                <a:gd name="T7" fmla="*/ 313 h 661"/>
                <a:gd name="T8" fmla="*/ 103 w 599"/>
                <a:gd name="T9" fmla="*/ 313 h 661"/>
                <a:gd name="T10" fmla="*/ 103 w 599"/>
                <a:gd name="T11" fmla="*/ 661 h 661"/>
                <a:gd name="T12" fmla="*/ 0 w 599"/>
                <a:gd name="T13" fmla="*/ 661 h 661"/>
                <a:gd name="T14" fmla="*/ 0 w 599"/>
                <a:gd name="T15" fmla="*/ 0 h 661"/>
                <a:gd name="T16" fmla="*/ 103 w 599"/>
                <a:gd name="T17" fmla="*/ 0 h 661"/>
                <a:gd name="T18" fmla="*/ 103 w 599"/>
                <a:gd name="T19" fmla="*/ 222 h 661"/>
                <a:gd name="T20" fmla="*/ 496 w 599"/>
                <a:gd name="T21" fmla="*/ 222 h 661"/>
                <a:gd name="T22" fmla="*/ 496 w 599"/>
                <a:gd name="T23" fmla="*/ 0 h 661"/>
                <a:gd name="T24" fmla="*/ 599 w 599"/>
                <a:gd name="T25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9" h="661">
                  <a:moveTo>
                    <a:pt x="599" y="0"/>
                  </a:moveTo>
                  <a:lnTo>
                    <a:pt x="599" y="661"/>
                  </a:lnTo>
                  <a:lnTo>
                    <a:pt x="496" y="661"/>
                  </a:lnTo>
                  <a:lnTo>
                    <a:pt x="496" y="313"/>
                  </a:lnTo>
                  <a:lnTo>
                    <a:pt x="103" y="313"/>
                  </a:lnTo>
                  <a:lnTo>
                    <a:pt x="103" y="661"/>
                  </a:lnTo>
                  <a:lnTo>
                    <a:pt x="0" y="661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222"/>
                  </a:lnTo>
                  <a:lnTo>
                    <a:pt x="496" y="222"/>
                  </a:lnTo>
                  <a:lnTo>
                    <a:pt x="496" y="0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5" name="Freeform 1889">
              <a:extLst>
                <a:ext uri="{FF2B5EF4-FFF2-40B4-BE49-F238E27FC236}">
                  <a16:creationId xmlns:a16="http://schemas.microsoft.com/office/drawing/2014/main" id="{99703CF1-7FE7-3DE6-A465-ECB6BC740F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9068" y="-871593"/>
              <a:ext cx="49511" cy="46709"/>
            </a:xfrm>
            <a:custGeom>
              <a:avLst/>
              <a:gdLst>
                <a:gd name="T0" fmla="*/ 123 w 532"/>
                <a:gd name="T1" fmla="*/ 495 h 497"/>
                <a:gd name="T2" fmla="*/ 79 w 532"/>
                <a:gd name="T3" fmla="*/ 482 h 497"/>
                <a:gd name="T4" fmla="*/ 43 w 532"/>
                <a:gd name="T5" fmla="*/ 457 h 497"/>
                <a:gd name="T6" fmla="*/ 17 w 532"/>
                <a:gd name="T7" fmla="*/ 423 h 497"/>
                <a:gd name="T8" fmla="*/ 3 w 532"/>
                <a:gd name="T9" fmla="*/ 383 h 497"/>
                <a:gd name="T10" fmla="*/ 0 w 532"/>
                <a:gd name="T11" fmla="*/ 317 h 497"/>
                <a:gd name="T12" fmla="*/ 6 w 532"/>
                <a:gd name="T13" fmla="*/ 273 h 497"/>
                <a:gd name="T14" fmla="*/ 24 w 532"/>
                <a:gd name="T15" fmla="*/ 234 h 497"/>
                <a:gd name="T16" fmla="*/ 53 w 532"/>
                <a:gd name="T17" fmla="*/ 203 h 497"/>
                <a:gd name="T18" fmla="*/ 93 w 532"/>
                <a:gd name="T19" fmla="*/ 180 h 497"/>
                <a:gd name="T20" fmla="*/ 139 w 532"/>
                <a:gd name="T21" fmla="*/ 171 h 497"/>
                <a:gd name="T22" fmla="*/ 428 w 532"/>
                <a:gd name="T23" fmla="*/ 168 h 497"/>
                <a:gd name="T24" fmla="*/ 425 w 532"/>
                <a:gd name="T25" fmla="*/ 141 h 497"/>
                <a:gd name="T26" fmla="*/ 416 w 532"/>
                <a:gd name="T27" fmla="*/ 120 h 497"/>
                <a:gd name="T28" fmla="*/ 401 w 532"/>
                <a:gd name="T29" fmla="*/ 103 h 497"/>
                <a:gd name="T30" fmla="*/ 379 w 532"/>
                <a:gd name="T31" fmla="*/ 93 h 497"/>
                <a:gd name="T32" fmla="*/ 351 w 532"/>
                <a:gd name="T33" fmla="*/ 89 h 497"/>
                <a:gd name="T34" fmla="*/ 40 w 532"/>
                <a:gd name="T35" fmla="*/ 0 h 497"/>
                <a:gd name="T36" fmla="*/ 383 w 532"/>
                <a:gd name="T37" fmla="*/ 3 h 497"/>
                <a:gd name="T38" fmla="*/ 439 w 532"/>
                <a:gd name="T39" fmla="*/ 19 h 497"/>
                <a:gd name="T40" fmla="*/ 469 w 532"/>
                <a:gd name="T41" fmla="*/ 37 h 497"/>
                <a:gd name="T42" fmla="*/ 488 w 532"/>
                <a:gd name="T43" fmla="*/ 54 h 497"/>
                <a:gd name="T44" fmla="*/ 504 w 532"/>
                <a:gd name="T45" fmla="*/ 73 h 497"/>
                <a:gd name="T46" fmla="*/ 525 w 532"/>
                <a:gd name="T47" fmla="*/ 122 h 497"/>
                <a:gd name="T48" fmla="*/ 532 w 532"/>
                <a:gd name="T49" fmla="*/ 180 h 497"/>
                <a:gd name="T50" fmla="*/ 529 w 532"/>
                <a:gd name="T51" fmla="*/ 388 h 497"/>
                <a:gd name="T52" fmla="*/ 514 w 532"/>
                <a:gd name="T53" fmla="*/ 429 h 497"/>
                <a:gd name="T54" fmla="*/ 486 w 532"/>
                <a:gd name="T55" fmla="*/ 462 h 497"/>
                <a:gd name="T56" fmla="*/ 451 w 532"/>
                <a:gd name="T57" fmla="*/ 484 h 497"/>
                <a:gd name="T58" fmla="*/ 405 w 532"/>
                <a:gd name="T59" fmla="*/ 495 h 497"/>
                <a:gd name="T60" fmla="*/ 158 w 532"/>
                <a:gd name="T61" fmla="*/ 497 h 497"/>
                <a:gd name="T62" fmla="*/ 183 w 532"/>
                <a:gd name="T63" fmla="*/ 258 h 497"/>
                <a:gd name="T64" fmla="*/ 156 w 532"/>
                <a:gd name="T65" fmla="*/ 261 h 497"/>
                <a:gd name="T66" fmla="*/ 134 w 532"/>
                <a:gd name="T67" fmla="*/ 268 h 497"/>
                <a:gd name="T68" fmla="*/ 118 w 532"/>
                <a:gd name="T69" fmla="*/ 280 h 497"/>
                <a:gd name="T70" fmla="*/ 108 w 532"/>
                <a:gd name="T71" fmla="*/ 297 h 497"/>
                <a:gd name="T72" fmla="*/ 103 w 532"/>
                <a:gd name="T73" fmla="*/ 318 h 497"/>
                <a:gd name="T74" fmla="*/ 103 w 532"/>
                <a:gd name="T75" fmla="*/ 350 h 497"/>
                <a:gd name="T76" fmla="*/ 108 w 532"/>
                <a:gd name="T77" fmla="*/ 372 h 497"/>
                <a:gd name="T78" fmla="*/ 118 w 532"/>
                <a:gd name="T79" fmla="*/ 388 h 497"/>
                <a:gd name="T80" fmla="*/ 134 w 532"/>
                <a:gd name="T81" fmla="*/ 399 h 497"/>
                <a:gd name="T82" fmla="*/ 156 w 532"/>
                <a:gd name="T83" fmla="*/ 406 h 497"/>
                <a:gd name="T84" fmla="*/ 183 w 532"/>
                <a:gd name="T85" fmla="*/ 409 h 497"/>
                <a:gd name="T86" fmla="*/ 366 w 532"/>
                <a:gd name="T87" fmla="*/ 407 h 497"/>
                <a:gd name="T88" fmla="*/ 390 w 532"/>
                <a:gd name="T89" fmla="*/ 402 h 497"/>
                <a:gd name="T90" fmla="*/ 408 w 532"/>
                <a:gd name="T91" fmla="*/ 392 h 497"/>
                <a:gd name="T92" fmla="*/ 420 w 532"/>
                <a:gd name="T93" fmla="*/ 377 h 497"/>
                <a:gd name="T94" fmla="*/ 426 w 532"/>
                <a:gd name="T95" fmla="*/ 358 h 497"/>
                <a:gd name="T96" fmla="*/ 428 w 532"/>
                <a:gd name="T97" fmla="*/ 326 h 497"/>
                <a:gd name="T98" fmla="*/ 425 w 532"/>
                <a:gd name="T99" fmla="*/ 303 h 497"/>
                <a:gd name="T100" fmla="*/ 417 w 532"/>
                <a:gd name="T101" fmla="*/ 285 h 497"/>
                <a:gd name="T102" fmla="*/ 402 w 532"/>
                <a:gd name="T103" fmla="*/ 272 h 497"/>
                <a:gd name="T104" fmla="*/ 383 w 532"/>
                <a:gd name="T105" fmla="*/ 262 h 497"/>
                <a:gd name="T106" fmla="*/ 356 w 532"/>
                <a:gd name="T107" fmla="*/ 258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2" h="497">
                  <a:moveTo>
                    <a:pt x="158" y="497"/>
                  </a:moveTo>
                  <a:lnTo>
                    <a:pt x="139" y="497"/>
                  </a:lnTo>
                  <a:lnTo>
                    <a:pt x="123" y="495"/>
                  </a:lnTo>
                  <a:lnTo>
                    <a:pt x="107" y="492"/>
                  </a:lnTo>
                  <a:lnTo>
                    <a:pt x="93" y="487"/>
                  </a:lnTo>
                  <a:lnTo>
                    <a:pt x="79" y="482"/>
                  </a:lnTo>
                  <a:lnTo>
                    <a:pt x="65" y="475"/>
                  </a:lnTo>
                  <a:lnTo>
                    <a:pt x="53" y="467"/>
                  </a:lnTo>
                  <a:lnTo>
                    <a:pt x="43" y="457"/>
                  </a:lnTo>
                  <a:lnTo>
                    <a:pt x="33" y="447"/>
                  </a:lnTo>
                  <a:lnTo>
                    <a:pt x="24" y="436"/>
                  </a:lnTo>
                  <a:lnTo>
                    <a:pt x="17" y="423"/>
                  </a:lnTo>
                  <a:lnTo>
                    <a:pt x="11" y="410"/>
                  </a:lnTo>
                  <a:lnTo>
                    <a:pt x="6" y="397"/>
                  </a:lnTo>
                  <a:lnTo>
                    <a:pt x="3" y="383"/>
                  </a:lnTo>
                  <a:lnTo>
                    <a:pt x="1" y="369"/>
                  </a:lnTo>
                  <a:lnTo>
                    <a:pt x="0" y="353"/>
                  </a:lnTo>
                  <a:lnTo>
                    <a:pt x="0" y="317"/>
                  </a:lnTo>
                  <a:lnTo>
                    <a:pt x="1" y="302"/>
                  </a:lnTo>
                  <a:lnTo>
                    <a:pt x="3" y="287"/>
                  </a:lnTo>
                  <a:lnTo>
                    <a:pt x="6" y="273"/>
                  </a:lnTo>
                  <a:lnTo>
                    <a:pt x="11" y="258"/>
                  </a:lnTo>
                  <a:lnTo>
                    <a:pt x="17" y="246"/>
                  </a:lnTo>
                  <a:lnTo>
                    <a:pt x="24" y="234"/>
                  </a:lnTo>
                  <a:lnTo>
                    <a:pt x="33" y="223"/>
                  </a:lnTo>
                  <a:lnTo>
                    <a:pt x="43" y="212"/>
                  </a:lnTo>
                  <a:lnTo>
                    <a:pt x="53" y="203"/>
                  </a:lnTo>
                  <a:lnTo>
                    <a:pt x="65" y="194"/>
                  </a:lnTo>
                  <a:lnTo>
                    <a:pt x="79" y="186"/>
                  </a:lnTo>
                  <a:lnTo>
                    <a:pt x="93" y="180"/>
                  </a:lnTo>
                  <a:lnTo>
                    <a:pt x="107" y="176"/>
                  </a:lnTo>
                  <a:lnTo>
                    <a:pt x="123" y="173"/>
                  </a:lnTo>
                  <a:lnTo>
                    <a:pt x="139" y="171"/>
                  </a:lnTo>
                  <a:lnTo>
                    <a:pt x="158" y="170"/>
                  </a:lnTo>
                  <a:lnTo>
                    <a:pt x="428" y="170"/>
                  </a:lnTo>
                  <a:lnTo>
                    <a:pt x="428" y="168"/>
                  </a:lnTo>
                  <a:lnTo>
                    <a:pt x="427" y="158"/>
                  </a:lnTo>
                  <a:lnTo>
                    <a:pt x="426" y="149"/>
                  </a:lnTo>
                  <a:lnTo>
                    <a:pt x="425" y="141"/>
                  </a:lnTo>
                  <a:lnTo>
                    <a:pt x="422" y="133"/>
                  </a:lnTo>
                  <a:lnTo>
                    <a:pt x="419" y="126"/>
                  </a:lnTo>
                  <a:lnTo>
                    <a:pt x="416" y="120"/>
                  </a:lnTo>
                  <a:lnTo>
                    <a:pt x="411" y="114"/>
                  </a:lnTo>
                  <a:lnTo>
                    <a:pt x="406" y="109"/>
                  </a:lnTo>
                  <a:lnTo>
                    <a:pt x="401" y="103"/>
                  </a:lnTo>
                  <a:lnTo>
                    <a:pt x="394" y="99"/>
                  </a:lnTo>
                  <a:lnTo>
                    <a:pt x="387" y="96"/>
                  </a:lnTo>
                  <a:lnTo>
                    <a:pt x="379" y="93"/>
                  </a:lnTo>
                  <a:lnTo>
                    <a:pt x="371" y="91"/>
                  </a:lnTo>
                  <a:lnTo>
                    <a:pt x="362" y="89"/>
                  </a:lnTo>
                  <a:lnTo>
                    <a:pt x="351" y="89"/>
                  </a:lnTo>
                  <a:lnTo>
                    <a:pt x="341" y="88"/>
                  </a:lnTo>
                  <a:lnTo>
                    <a:pt x="40" y="88"/>
                  </a:lnTo>
                  <a:lnTo>
                    <a:pt x="40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3"/>
                  </a:lnTo>
                  <a:lnTo>
                    <a:pt x="403" y="7"/>
                  </a:lnTo>
                  <a:lnTo>
                    <a:pt x="421" y="12"/>
                  </a:lnTo>
                  <a:lnTo>
                    <a:pt x="439" y="19"/>
                  </a:lnTo>
                  <a:lnTo>
                    <a:pt x="455" y="28"/>
                  </a:lnTo>
                  <a:lnTo>
                    <a:pt x="462" y="32"/>
                  </a:lnTo>
                  <a:lnTo>
                    <a:pt x="469" y="37"/>
                  </a:lnTo>
                  <a:lnTo>
                    <a:pt x="475" y="42"/>
                  </a:lnTo>
                  <a:lnTo>
                    <a:pt x="482" y="48"/>
                  </a:lnTo>
                  <a:lnTo>
                    <a:pt x="488" y="54"/>
                  </a:lnTo>
                  <a:lnTo>
                    <a:pt x="493" y="60"/>
                  </a:lnTo>
                  <a:lnTo>
                    <a:pt x="498" y="67"/>
                  </a:lnTo>
                  <a:lnTo>
                    <a:pt x="504" y="73"/>
                  </a:lnTo>
                  <a:lnTo>
                    <a:pt x="513" y="88"/>
                  </a:lnTo>
                  <a:lnTo>
                    <a:pt x="520" y="104"/>
                  </a:lnTo>
                  <a:lnTo>
                    <a:pt x="525" y="122"/>
                  </a:lnTo>
                  <a:lnTo>
                    <a:pt x="529" y="140"/>
                  </a:lnTo>
                  <a:lnTo>
                    <a:pt x="531" y="160"/>
                  </a:lnTo>
                  <a:lnTo>
                    <a:pt x="532" y="180"/>
                  </a:lnTo>
                  <a:lnTo>
                    <a:pt x="532" y="356"/>
                  </a:lnTo>
                  <a:lnTo>
                    <a:pt x="531" y="373"/>
                  </a:lnTo>
                  <a:lnTo>
                    <a:pt x="529" y="388"/>
                  </a:lnTo>
                  <a:lnTo>
                    <a:pt x="526" y="402"/>
                  </a:lnTo>
                  <a:lnTo>
                    <a:pt x="521" y="416"/>
                  </a:lnTo>
                  <a:lnTo>
                    <a:pt x="514" y="429"/>
                  </a:lnTo>
                  <a:lnTo>
                    <a:pt x="507" y="441"/>
                  </a:lnTo>
                  <a:lnTo>
                    <a:pt x="496" y="452"/>
                  </a:lnTo>
                  <a:lnTo>
                    <a:pt x="486" y="462"/>
                  </a:lnTo>
                  <a:lnTo>
                    <a:pt x="475" y="471"/>
                  </a:lnTo>
                  <a:lnTo>
                    <a:pt x="463" y="478"/>
                  </a:lnTo>
                  <a:lnTo>
                    <a:pt x="451" y="484"/>
                  </a:lnTo>
                  <a:lnTo>
                    <a:pt x="437" y="489"/>
                  </a:lnTo>
                  <a:lnTo>
                    <a:pt x="421" y="492"/>
                  </a:lnTo>
                  <a:lnTo>
                    <a:pt x="405" y="495"/>
                  </a:lnTo>
                  <a:lnTo>
                    <a:pt x="388" y="497"/>
                  </a:lnTo>
                  <a:lnTo>
                    <a:pt x="370" y="497"/>
                  </a:lnTo>
                  <a:lnTo>
                    <a:pt x="158" y="497"/>
                  </a:lnTo>
                  <a:close/>
                  <a:moveTo>
                    <a:pt x="347" y="258"/>
                  </a:moveTo>
                  <a:lnTo>
                    <a:pt x="347" y="258"/>
                  </a:lnTo>
                  <a:lnTo>
                    <a:pt x="183" y="258"/>
                  </a:lnTo>
                  <a:lnTo>
                    <a:pt x="173" y="258"/>
                  </a:lnTo>
                  <a:lnTo>
                    <a:pt x="164" y="259"/>
                  </a:lnTo>
                  <a:lnTo>
                    <a:pt x="156" y="261"/>
                  </a:lnTo>
                  <a:lnTo>
                    <a:pt x="148" y="262"/>
                  </a:lnTo>
                  <a:lnTo>
                    <a:pt x="140" y="265"/>
                  </a:lnTo>
                  <a:lnTo>
                    <a:pt x="134" y="268"/>
                  </a:lnTo>
                  <a:lnTo>
                    <a:pt x="128" y="272"/>
                  </a:lnTo>
                  <a:lnTo>
                    <a:pt x="123" y="276"/>
                  </a:lnTo>
                  <a:lnTo>
                    <a:pt x="118" y="280"/>
                  </a:lnTo>
                  <a:lnTo>
                    <a:pt x="114" y="285"/>
                  </a:lnTo>
                  <a:lnTo>
                    <a:pt x="111" y="291"/>
                  </a:lnTo>
                  <a:lnTo>
                    <a:pt x="108" y="297"/>
                  </a:lnTo>
                  <a:lnTo>
                    <a:pt x="106" y="303"/>
                  </a:lnTo>
                  <a:lnTo>
                    <a:pt x="104" y="310"/>
                  </a:lnTo>
                  <a:lnTo>
                    <a:pt x="103" y="318"/>
                  </a:lnTo>
                  <a:lnTo>
                    <a:pt x="103" y="326"/>
                  </a:lnTo>
                  <a:lnTo>
                    <a:pt x="103" y="342"/>
                  </a:lnTo>
                  <a:lnTo>
                    <a:pt x="103" y="350"/>
                  </a:lnTo>
                  <a:lnTo>
                    <a:pt x="104" y="358"/>
                  </a:lnTo>
                  <a:lnTo>
                    <a:pt x="106" y="365"/>
                  </a:lnTo>
                  <a:lnTo>
                    <a:pt x="108" y="372"/>
                  </a:lnTo>
                  <a:lnTo>
                    <a:pt x="111" y="377"/>
                  </a:lnTo>
                  <a:lnTo>
                    <a:pt x="114" y="383"/>
                  </a:lnTo>
                  <a:lnTo>
                    <a:pt x="118" y="388"/>
                  </a:lnTo>
                  <a:lnTo>
                    <a:pt x="123" y="392"/>
                  </a:lnTo>
                  <a:lnTo>
                    <a:pt x="128" y="396"/>
                  </a:lnTo>
                  <a:lnTo>
                    <a:pt x="134" y="399"/>
                  </a:lnTo>
                  <a:lnTo>
                    <a:pt x="140" y="402"/>
                  </a:lnTo>
                  <a:lnTo>
                    <a:pt x="148" y="404"/>
                  </a:lnTo>
                  <a:lnTo>
                    <a:pt x="156" y="406"/>
                  </a:lnTo>
                  <a:lnTo>
                    <a:pt x="164" y="407"/>
                  </a:lnTo>
                  <a:lnTo>
                    <a:pt x="173" y="408"/>
                  </a:lnTo>
                  <a:lnTo>
                    <a:pt x="183" y="409"/>
                  </a:lnTo>
                  <a:lnTo>
                    <a:pt x="347" y="409"/>
                  </a:lnTo>
                  <a:lnTo>
                    <a:pt x="356" y="408"/>
                  </a:lnTo>
                  <a:lnTo>
                    <a:pt x="366" y="407"/>
                  </a:lnTo>
                  <a:lnTo>
                    <a:pt x="375" y="406"/>
                  </a:lnTo>
                  <a:lnTo>
                    <a:pt x="383" y="404"/>
                  </a:lnTo>
                  <a:lnTo>
                    <a:pt x="390" y="402"/>
                  </a:lnTo>
                  <a:lnTo>
                    <a:pt x="396" y="399"/>
                  </a:lnTo>
                  <a:lnTo>
                    <a:pt x="402" y="396"/>
                  </a:lnTo>
                  <a:lnTo>
                    <a:pt x="408" y="392"/>
                  </a:lnTo>
                  <a:lnTo>
                    <a:pt x="412" y="388"/>
                  </a:lnTo>
                  <a:lnTo>
                    <a:pt x="417" y="383"/>
                  </a:lnTo>
                  <a:lnTo>
                    <a:pt x="420" y="377"/>
                  </a:lnTo>
                  <a:lnTo>
                    <a:pt x="423" y="372"/>
                  </a:lnTo>
                  <a:lnTo>
                    <a:pt x="425" y="365"/>
                  </a:lnTo>
                  <a:lnTo>
                    <a:pt x="426" y="358"/>
                  </a:lnTo>
                  <a:lnTo>
                    <a:pt x="427" y="350"/>
                  </a:lnTo>
                  <a:lnTo>
                    <a:pt x="428" y="342"/>
                  </a:lnTo>
                  <a:lnTo>
                    <a:pt x="428" y="326"/>
                  </a:lnTo>
                  <a:lnTo>
                    <a:pt x="427" y="318"/>
                  </a:lnTo>
                  <a:lnTo>
                    <a:pt x="426" y="310"/>
                  </a:lnTo>
                  <a:lnTo>
                    <a:pt x="425" y="303"/>
                  </a:lnTo>
                  <a:lnTo>
                    <a:pt x="423" y="297"/>
                  </a:lnTo>
                  <a:lnTo>
                    <a:pt x="420" y="291"/>
                  </a:lnTo>
                  <a:lnTo>
                    <a:pt x="417" y="285"/>
                  </a:lnTo>
                  <a:lnTo>
                    <a:pt x="412" y="280"/>
                  </a:lnTo>
                  <a:lnTo>
                    <a:pt x="408" y="276"/>
                  </a:lnTo>
                  <a:lnTo>
                    <a:pt x="402" y="272"/>
                  </a:lnTo>
                  <a:lnTo>
                    <a:pt x="396" y="268"/>
                  </a:lnTo>
                  <a:lnTo>
                    <a:pt x="390" y="265"/>
                  </a:lnTo>
                  <a:lnTo>
                    <a:pt x="383" y="262"/>
                  </a:lnTo>
                  <a:lnTo>
                    <a:pt x="375" y="261"/>
                  </a:lnTo>
                  <a:lnTo>
                    <a:pt x="366" y="259"/>
                  </a:lnTo>
                  <a:lnTo>
                    <a:pt x="356" y="258"/>
                  </a:lnTo>
                  <a:lnTo>
                    <a:pt x="347" y="2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6" name="Freeform 1890">
              <a:extLst>
                <a:ext uri="{FF2B5EF4-FFF2-40B4-BE49-F238E27FC236}">
                  <a16:creationId xmlns:a16="http://schemas.microsoft.com/office/drawing/2014/main" id="{4B0CE975-4490-ED56-F971-4A065B373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454" y="-871593"/>
              <a:ext cx="48577" cy="46709"/>
            </a:xfrm>
            <a:custGeom>
              <a:avLst/>
              <a:gdLst>
                <a:gd name="T0" fmla="*/ 309 w 516"/>
                <a:gd name="T1" fmla="*/ 0 h 497"/>
                <a:gd name="T2" fmla="*/ 354 w 516"/>
                <a:gd name="T3" fmla="*/ 4 h 497"/>
                <a:gd name="T4" fmla="*/ 375 w 516"/>
                <a:gd name="T5" fmla="*/ 8 h 497"/>
                <a:gd name="T6" fmla="*/ 395 w 516"/>
                <a:gd name="T7" fmla="*/ 14 h 497"/>
                <a:gd name="T8" fmla="*/ 413 w 516"/>
                <a:gd name="T9" fmla="*/ 22 h 497"/>
                <a:gd name="T10" fmla="*/ 430 w 516"/>
                <a:gd name="T11" fmla="*/ 32 h 497"/>
                <a:gd name="T12" fmla="*/ 446 w 516"/>
                <a:gd name="T13" fmla="*/ 44 h 497"/>
                <a:gd name="T14" fmla="*/ 461 w 516"/>
                <a:gd name="T15" fmla="*/ 57 h 497"/>
                <a:gd name="T16" fmla="*/ 474 w 516"/>
                <a:gd name="T17" fmla="*/ 71 h 497"/>
                <a:gd name="T18" fmla="*/ 485 w 516"/>
                <a:gd name="T19" fmla="*/ 87 h 497"/>
                <a:gd name="T20" fmla="*/ 494 w 516"/>
                <a:gd name="T21" fmla="*/ 104 h 497"/>
                <a:gd name="T22" fmla="*/ 502 w 516"/>
                <a:gd name="T23" fmla="*/ 124 h 497"/>
                <a:gd name="T24" fmla="*/ 508 w 516"/>
                <a:gd name="T25" fmla="*/ 144 h 497"/>
                <a:gd name="T26" fmla="*/ 512 w 516"/>
                <a:gd name="T27" fmla="*/ 165 h 497"/>
                <a:gd name="T28" fmla="*/ 516 w 516"/>
                <a:gd name="T29" fmla="*/ 213 h 497"/>
                <a:gd name="T30" fmla="*/ 412 w 516"/>
                <a:gd name="T31" fmla="*/ 497 h 497"/>
                <a:gd name="T32" fmla="*/ 412 w 516"/>
                <a:gd name="T33" fmla="*/ 203 h 497"/>
                <a:gd name="T34" fmla="*/ 409 w 516"/>
                <a:gd name="T35" fmla="*/ 176 h 497"/>
                <a:gd name="T36" fmla="*/ 403 w 516"/>
                <a:gd name="T37" fmla="*/ 153 h 497"/>
                <a:gd name="T38" fmla="*/ 394 w 516"/>
                <a:gd name="T39" fmla="*/ 135 h 497"/>
                <a:gd name="T40" fmla="*/ 380 w 516"/>
                <a:gd name="T41" fmla="*/ 119 h 497"/>
                <a:gd name="T42" fmla="*/ 361 w 516"/>
                <a:gd name="T43" fmla="*/ 104 h 497"/>
                <a:gd name="T44" fmla="*/ 340 w 516"/>
                <a:gd name="T45" fmla="*/ 95 h 497"/>
                <a:gd name="T46" fmla="*/ 315 w 516"/>
                <a:gd name="T47" fmla="*/ 91 h 497"/>
                <a:gd name="T48" fmla="*/ 212 w 516"/>
                <a:gd name="T49" fmla="*/ 90 h 497"/>
                <a:gd name="T50" fmla="*/ 187 w 516"/>
                <a:gd name="T51" fmla="*/ 92 h 497"/>
                <a:gd name="T52" fmla="*/ 164 w 516"/>
                <a:gd name="T53" fmla="*/ 99 h 497"/>
                <a:gd name="T54" fmla="*/ 143 w 516"/>
                <a:gd name="T55" fmla="*/ 112 h 497"/>
                <a:gd name="T56" fmla="*/ 126 w 516"/>
                <a:gd name="T57" fmla="*/ 128 h 497"/>
                <a:gd name="T58" fmla="*/ 116 w 516"/>
                <a:gd name="T59" fmla="*/ 144 h 497"/>
                <a:gd name="T60" fmla="*/ 109 w 516"/>
                <a:gd name="T61" fmla="*/ 164 h 497"/>
                <a:gd name="T62" fmla="*/ 105 w 516"/>
                <a:gd name="T63" fmla="*/ 190 h 497"/>
                <a:gd name="T64" fmla="*/ 104 w 516"/>
                <a:gd name="T65" fmla="*/ 218 h 497"/>
                <a:gd name="T66" fmla="*/ 0 w 516"/>
                <a:gd name="T67" fmla="*/ 497 h 497"/>
                <a:gd name="T68" fmla="*/ 0 w 516"/>
                <a:gd name="T69" fmla="*/ 188 h 497"/>
                <a:gd name="T70" fmla="*/ 5 w 516"/>
                <a:gd name="T71" fmla="*/ 154 h 497"/>
                <a:gd name="T72" fmla="*/ 10 w 516"/>
                <a:gd name="T73" fmla="*/ 134 h 497"/>
                <a:gd name="T74" fmla="*/ 18 w 516"/>
                <a:gd name="T75" fmla="*/ 114 h 497"/>
                <a:gd name="T76" fmla="*/ 26 w 516"/>
                <a:gd name="T77" fmla="*/ 96 h 497"/>
                <a:gd name="T78" fmla="*/ 37 w 516"/>
                <a:gd name="T79" fmla="*/ 79 h 497"/>
                <a:gd name="T80" fmla="*/ 49 w 516"/>
                <a:gd name="T81" fmla="*/ 64 h 497"/>
                <a:gd name="T82" fmla="*/ 62 w 516"/>
                <a:gd name="T83" fmla="*/ 50 h 497"/>
                <a:gd name="T84" fmla="*/ 77 w 516"/>
                <a:gd name="T85" fmla="*/ 38 h 497"/>
                <a:gd name="T86" fmla="*/ 94 w 516"/>
                <a:gd name="T87" fmla="*/ 26 h 497"/>
                <a:gd name="T88" fmla="*/ 112 w 516"/>
                <a:gd name="T89" fmla="*/ 18 h 497"/>
                <a:gd name="T90" fmla="*/ 130 w 516"/>
                <a:gd name="T91" fmla="*/ 11 h 497"/>
                <a:gd name="T92" fmla="*/ 150 w 516"/>
                <a:gd name="T93" fmla="*/ 6 h 497"/>
                <a:gd name="T94" fmla="*/ 183 w 516"/>
                <a:gd name="T95" fmla="*/ 1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6" h="497">
                  <a:moveTo>
                    <a:pt x="206" y="0"/>
                  </a:moveTo>
                  <a:lnTo>
                    <a:pt x="309" y="0"/>
                  </a:lnTo>
                  <a:lnTo>
                    <a:pt x="332" y="1"/>
                  </a:lnTo>
                  <a:lnTo>
                    <a:pt x="354" y="4"/>
                  </a:lnTo>
                  <a:lnTo>
                    <a:pt x="365" y="6"/>
                  </a:lnTo>
                  <a:lnTo>
                    <a:pt x="375" y="8"/>
                  </a:lnTo>
                  <a:lnTo>
                    <a:pt x="386" y="11"/>
                  </a:lnTo>
                  <a:lnTo>
                    <a:pt x="395" y="14"/>
                  </a:lnTo>
                  <a:lnTo>
                    <a:pt x="404" y="18"/>
                  </a:lnTo>
                  <a:lnTo>
                    <a:pt x="413" y="22"/>
                  </a:lnTo>
                  <a:lnTo>
                    <a:pt x="422" y="26"/>
                  </a:lnTo>
                  <a:lnTo>
                    <a:pt x="430" y="32"/>
                  </a:lnTo>
                  <a:lnTo>
                    <a:pt x="438" y="38"/>
                  </a:lnTo>
                  <a:lnTo>
                    <a:pt x="446" y="44"/>
                  </a:lnTo>
                  <a:lnTo>
                    <a:pt x="454" y="50"/>
                  </a:lnTo>
                  <a:lnTo>
                    <a:pt x="461" y="57"/>
                  </a:lnTo>
                  <a:lnTo>
                    <a:pt x="468" y="64"/>
                  </a:lnTo>
                  <a:lnTo>
                    <a:pt x="474" y="71"/>
                  </a:lnTo>
                  <a:lnTo>
                    <a:pt x="480" y="79"/>
                  </a:lnTo>
                  <a:lnTo>
                    <a:pt x="485" y="87"/>
                  </a:lnTo>
                  <a:lnTo>
                    <a:pt x="490" y="96"/>
                  </a:lnTo>
                  <a:lnTo>
                    <a:pt x="494" y="104"/>
                  </a:lnTo>
                  <a:lnTo>
                    <a:pt x="498" y="114"/>
                  </a:lnTo>
                  <a:lnTo>
                    <a:pt x="502" y="124"/>
                  </a:lnTo>
                  <a:lnTo>
                    <a:pt x="505" y="134"/>
                  </a:lnTo>
                  <a:lnTo>
                    <a:pt x="508" y="144"/>
                  </a:lnTo>
                  <a:lnTo>
                    <a:pt x="510" y="154"/>
                  </a:lnTo>
                  <a:lnTo>
                    <a:pt x="512" y="165"/>
                  </a:lnTo>
                  <a:lnTo>
                    <a:pt x="515" y="188"/>
                  </a:lnTo>
                  <a:lnTo>
                    <a:pt x="516" y="213"/>
                  </a:lnTo>
                  <a:lnTo>
                    <a:pt x="516" y="497"/>
                  </a:lnTo>
                  <a:lnTo>
                    <a:pt x="412" y="497"/>
                  </a:lnTo>
                  <a:lnTo>
                    <a:pt x="412" y="218"/>
                  </a:lnTo>
                  <a:lnTo>
                    <a:pt x="412" y="203"/>
                  </a:lnTo>
                  <a:lnTo>
                    <a:pt x="411" y="190"/>
                  </a:lnTo>
                  <a:lnTo>
                    <a:pt x="409" y="176"/>
                  </a:lnTo>
                  <a:lnTo>
                    <a:pt x="406" y="164"/>
                  </a:lnTo>
                  <a:lnTo>
                    <a:pt x="403" y="153"/>
                  </a:lnTo>
                  <a:lnTo>
                    <a:pt x="399" y="144"/>
                  </a:lnTo>
                  <a:lnTo>
                    <a:pt x="394" y="135"/>
                  </a:lnTo>
                  <a:lnTo>
                    <a:pt x="388" y="128"/>
                  </a:lnTo>
                  <a:lnTo>
                    <a:pt x="380" y="119"/>
                  </a:lnTo>
                  <a:lnTo>
                    <a:pt x="371" y="112"/>
                  </a:lnTo>
                  <a:lnTo>
                    <a:pt x="361" y="104"/>
                  </a:lnTo>
                  <a:lnTo>
                    <a:pt x="351" y="99"/>
                  </a:lnTo>
                  <a:lnTo>
                    <a:pt x="340" y="95"/>
                  </a:lnTo>
                  <a:lnTo>
                    <a:pt x="328" y="92"/>
                  </a:lnTo>
                  <a:lnTo>
                    <a:pt x="315" y="91"/>
                  </a:lnTo>
                  <a:lnTo>
                    <a:pt x="300" y="90"/>
                  </a:lnTo>
                  <a:lnTo>
                    <a:pt x="212" y="90"/>
                  </a:lnTo>
                  <a:lnTo>
                    <a:pt x="199" y="91"/>
                  </a:lnTo>
                  <a:lnTo>
                    <a:pt x="187" y="92"/>
                  </a:lnTo>
                  <a:lnTo>
                    <a:pt x="175" y="95"/>
                  </a:lnTo>
                  <a:lnTo>
                    <a:pt x="164" y="99"/>
                  </a:lnTo>
                  <a:lnTo>
                    <a:pt x="152" y="104"/>
                  </a:lnTo>
                  <a:lnTo>
                    <a:pt x="143" y="112"/>
                  </a:lnTo>
                  <a:lnTo>
                    <a:pt x="134" y="119"/>
                  </a:lnTo>
                  <a:lnTo>
                    <a:pt x="126" y="128"/>
                  </a:lnTo>
                  <a:lnTo>
                    <a:pt x="121" y="135"/>
                  </a:lnTo>
                  <a:lnTo>
                    <a:pt x="116" y="144"/>
                  </a:lnTo>
                  <a:lnTo>
                    <a:pt x="113" y="153"/>
                  </a:lnTo>
                  <a:lnTo>
                    <a:pt x="109" y="164"/>
                  </a:lnTo>
                  <a:lnTo>
                    <a:pt x="107" y="176"/>
                  </a:lnTo>
                  <a:lnTo>
                    <a:pt x="105" y="190"/>
                  </a:lnTo>
                  <a:lnTo>
                    <a:pt x="104" y="203"/>
                  </a:lnTo>
                  <a:lnTo>
                    <a:pt x="104" y="218"/>
                  </a:lnTo>
                  <a:lnTo>
                    <a:pt x="104" y="497"/>
                  </a:lnTo>
                  <a:lnTo>
                    <a:pt x="0" y="497"/>
                  </a:lnTo>
                  <a:lnTo>
                    <a:pt x="0" y="213"/>
                  </a:lnTo>
                  <a:lnTo>
                    <a:pt x="0" y="188"/>
                  </a:lnTo>
                  <a:lnTo>
                    <a:pt x="3" y="165"/>
                  </a:lnTo>
                  <a:lnTo>
                    <a:pt x="5" y="154"/>
                  </a:lnTo>
                  <a:lnTo>
                    <a:pt x="7" y="144"/>
                  </a:lnTo>
                  <a:lnTo>
                    <a:pt x="10" y="134"/>
                  </a:lnTo>
                  <a:lnTo>
                    <a:pt x="13" y="124"/>
                  </a:lnTo>
                  <a:lnTo>
                    <a:pt x="18" y="114"/>
                  </a:lnTo>
                  <a:lnTo>
                    <a:pt x="22" y="104"/>
                  </a:lnTo>
                  <a:lnTo>
                    <a:pt x="26" y="96"/>
                  </a:lnTo>
                  <a:lnTo>
                    <a:pt x="31" y="87"/>
                  </a:lnTo>
                  <a:lnTo>
                    <a:pt x="37" y="79"/>
                  </a:lnTo>
                  <a:lnTo>
                    <a:pt x="42" y="71"/>
                  </a:lnTo>
                  <a:lnTo>
                    <a:pt x="49" y="64"/>
                  </a:lnTo>
                  <a:lnTo>
                    <a:pt x="55" y="57"/>
                  </a:lnTo>
                  <a:lnTo>
                    <a:pt x="62" y="50"/>
                  </a:lnTo>
                  <a:lnTo>
                    <a:pt x="69" y="44"/>
                  </a:lnTo>
                  <a:lnTo>
                    <a:pt x="77" y="38"/>
                  </a:lnTo>
                  <a:lnTo>
                    <a:pt x="85" y="32"/>
                  </a:lnTo>
                  <a:lnTo>
                    <a:pt x="94" y="26"/>
                  </a:lnTo>
                  <a:lnTo>
                    <a:pt x="103" y="22"/>
                  </a:lnTo>
                  <a:lnTo>
                    <a:pt x="112" y="18"/>
                  </a:lnTo>
                  <a:lnTo>
                    <a:pt x="121" y="14"/>
                  </a:lnTo>
                  <a:lnTo>
                    <a:pt x="130" y="11"/>
                  </a:lnTo>
                  <a:lnTo>
                    <a:pt x="140" y="8"/>
                  </a:lnTo>
                  <a:lnTo>
                    <a:pt x="150" y="6"/>
                  </a:lnTo>
                  <a:lnTo>
                    <a:pt x="161" y="4"/>
                  </a:lnTo>
                  <a:lnTo>
                    <a:pt x="183" y="1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7" name="Freeform 1891">
              <a:extLst>
                <a:ext uri="{FF2B5EF4-FFF2-40B4-BE49-F238E27FC236}">
                  <a16:creationId xmlns:a16="http://schemas.microsoft.com/office/drawing/2014/main" id="{02E8A79A-C144-160A-861E-D9A6377A3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439" y="-871593"/>
              <a:ext cx="72398" cy="46709"/>
            </a:xfrm>
            <a:custGeom>
              <a:avLst/>
              <a:gdLst>
                <a:gd name="T0" fmla="*/ 373 w 774"/>
                <a:gd name="T1" fmla="*/ 447 h 497"/>
                <a:gd name="T2" fmla="*/ 350 w 774"/>
                <a:gd name="T3" fmla="*/ 466 h 497"/>
                <a:gd name="T4" fmla="*/ 325 w 774"/>
                <a:gd name="T5" fmla="*/ 481 h 497"/>
                <a:gd name="T6" fmla="*/ 298 w 774"/>
                <a:gd name="T7" fmla="*/ 491 h 497"/>
                <a:gd name="T8" fmla="*/ 269 w 774"/>
                <a:gd name="T9" fmla="*/ 496 h 497"/>
                <a:gd name="T10" fmla="*/ 185 w 774"/>
                <a:gd name="T11" fmla="*/ 497 h 497"/>
                <a:gd name="T12" fmla="*/ 125 w 774"/>
                <a:gd name="T13" fmla="*/ 490 h 497"/>
                <a:gd name="T14" fmla="*/ 91 w 774"/>
                <a:gd name="T15" fmla="*/ 476 h 497"/>
                <a:gd name="T16" fmla="*/ 69 w 774"/>
                <a:gd name="T17" fmla="*/ 462 h 497"/>
                <a:gd name="T18" fmla="*/ 48 w 774"/>
                <a:gd name="T19" fmla="*/ 444 h 497"/>
                <a:gd name="T20" fmla="*/ 19 w 774"/>
                <a:gd name="T21" fmla="*/ 399 h 497"/>
                <a:gd name="T22" fmla="*/ 3 w 774"/>
                <a:gd name="T23" fmla="*/ 343 h 497"/>
                <a:gd name="T24" fmla="*/ 0 w 774"/>
                <a:gd name="T25" fmla="*/ 0 h 497"/>
                <a:gd name="T26" fmla="*/ 103 w 774"/>
                <a:gd name="T27" fmla="*/ 313 h 497"/>
                <a:gd name="T28" fmla="*/ 108 w 774"/>
                <a:gd name="T29" fmla="*/ 347 h 497"/>
                <a:gd name="T30" fmla="*/ 120 w 774"/>
                <a:gd name="T31" fmla="*/ 373 h 497"/>
                <a:gd name="T32" fmla="*/ 141 w 774"/>
                <a:gd name="T33" fmla="*/ 392 h 497"/>
                <a:gd name="T34" fmla="*/ 166 w 774"/>
                <a:gd name="T35" fmla="*/ 404 h 497"/>
                <a:gd name="T36" fmla="*/ 196 w 774"/>
                <a:gd name="T37" fmla="*/ 408 h 497"/>
                <a:gd name="T38" fmla="*/ 262 w 774"/>
                <a:gd name="T39" fmla="*/ 406 h 497"/>
                <a:gd name="T40" fmla="*/ 290 w 774"/>
                <a:gd name="T41" fmla="*/ 397 h 497"/>
                <a:gd name="T42" fmla="*/ 312 w 774"/>
                <a:gd name="T43" fmla="*/ 380 h 497"/>
                <a:gd name="T44" fmla="*/ 326 w 774"/>
                <a:gd name="T45" fmla="*/ 357 h 497"/>
                <a:gd name="T46" fmla="*/ 334 w 774"/>
                <a:gd name="T47" fmla="*/ 325 h 497"/>
                <a:gd name="T48" fmla="*/ 336 w 774"/>
                <a:gd name="T49" fmla="*/ 0 h 497"/>
                <a:gd name="T50" fmla="*/ 439 w 774"/>
                <a:gd name="T51" fmla="*/ 313 h 497"/>
                <a:gd name="T52" fmla="*/ 444 w 774"/>
                <a:gd name="T53" fmla="*/ 347 h 497"/>
                <a:gd name="T54" fmla="*/ 456 w 774"/>
                <a:gd name="T55" fmla="*/ 373 h 497"/>
                <a:gd name="T56" fmla="*/ 476 w 774"/>
                <a:gd name="T57" fmla="*/ 392 h 497"/>
                <a:gd name="T58" fmla="*/ 502 w 774"/>
                <a:gd name="T59" fmla="*/ 404 h 497"/>
                <a:gd name="T60" fmla="*/ 531 w 774"/>
                <a:gd name="T61" fmla="*/ 408 h 497"/>
                <a:gd name="T62" fmla="*/ 597 w 774"/>
                <a:gd name="T63" fmla="*/ 406 h 497"/>
                <a:gd name="T64" fmla="*/ 624 w 774"/>
                <a:gd name="T65" fmla="*/ 397 h 497"/>
                <a:gd name="T66" fmla="*/ 648 w 774"/>
                <a:gd name="T67" fmla="*/ 380 h 497"/>
                <a:gd name="T68" fmla="*/ 662 w 774"/>
                <a:gd name="T69" fmla="*/ 357 h 497"/>
                <a:gd name="T70" fmla="*/ 670 w 774"/>
                <a:gd name="T71" fmla="*/ 325 h 497"/>
                <a:gd name="T72" fmla="*/ 671 w 774"/>
                <a:gd name="T73" fmla="*/ 0 h 497"/>
                <a:gd name="T74" fmla="*/ 773 w 774"/>
                <a:gd name="T75" fmla="*/ 322 h 497"/>
                <a:gd name="T76" fmla="*/ 762 w 774"/>
                <a:gd name="T77" fmla="*/ 382 h 497"/>
                <a:gd name="T78" fmla="*/ 741 w 774"/>
                <a:gd name="T79" fmla="*/ 422 h 497"/>
                <a:gd name="T80" fmla="*/ 725 w 774"/>
                <a:gd name="T81" fmla="*/ 444 h 497"/>
                <a:gd name="T82" fmla="*/ 703 w 774"/>
                <a:gd name="T83" fmla="*/ 462 h 497"/>
                <a:gd name="T84" fmla="*/ 681 w 774"/>
                <a:gd name="T85" fmla="*/ 476 h 497"/>
                <a:gd name="T86" fmla="*/ 647 w 774"/>
                <a:gd name="T87" fmla="*/ 490 h 497"/>
                <a:gd name="T88" fmla="*/ 586 w 774"/>
                <a:gd name="T89" fmla="*/ 497 h 497"/>
                <a:gd name="T90" fmla="*/ 503 w 774"/>
                <a:gd name="T91" fmla="*/ 496 h 497"/>
                <a:gd name="T92" fmla="*/ 475 w 774"/>
                <a:gd name="T93" fmla="*/ 491 h 497"/>
                <a:gd name="T94" fmla="*/ 449 w 774"/>
                <a:gd name="T95" fmla="*/ 481 h 497"/>
                <a:gd name="T96" fmla="*/ 424 w 774"/>
                <a:gd name="T97" fmla="*/ 466 h 497"/>
                <a:gd name="T98" fmla="*/ 401 w 774"/>
                <a:gd name="T99" fmla="*/ 447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4" h="497">
                  <a:moveTo>
                    <a:pt x="387" y="431"/>
                  </a:moveTo>
                  <a:lnTo>
                    <a:pt x="380" y="440"/>
                  </a:lnTo>
                  <a:lnTo>
                    <a:pt x="373" y="447"/>
                  </a:lnTo>
                  <a:lnTo>
                    <a:pt x="366" y="454"/>
                  </a:lnTo>
                  <a:lnTo>
                    <a:pt x="358" y="460"/>
                  </a:lnTo>
                  <a:lnTo>
                    <a:pt x="350" y="466"/>
                  </a:lnTo>
                  <a:lnTo>
                    <a:pt x="341" y="472"/>
                  </a:lnTo>
                  <a:lnTo>
                    <a:pt x="333" y="477"/>
                  </a:lnTo>
                  <a:lnTo>
                    <a:pt x="325" y="481"/>
                  </a:lnTo>
                  <a:lnTo>
                    <a:pt x="316" y="485"/>
                  </a:lnTo>
                  <a:lnTo>
                    <a:pt x="307" y="488"/>
                  </a:lnTo>
                  <a:lnTo>
                    <a:pt x="298" y="491"/>
                  </a:lnTo>
                  <a:lnTo>
                    <a:pt x="289" y="493"/>
                  </a:lnTo>
                  <a:lnTo>
                    <a:pt x="280" y="495"/>
                  </a:lnTo>
                  <a:lnTo>
                    <a:pt x="269" y="496"/>
                  </a:lnTo>
                  <a:lnTo>
                    <a:pt x="259" y="497"/>
                  </a:lnTo>
                  <a:lnTo>
                    <a:pt x="249" y="497"/>
                  </a:lnTo>
                  <a:lnTo>
                    <a:pt x="185" y="497"/>
                  </a:lnTo>
                  <a:lnTo>
                    <a:pt x="165" y="496"/>
                  </a:lnTo>
                  <a:lnTo>
                    <a:pt x="145" y="494"/>
                  </a:lnTo>
                  <a:lnTo>
                    <a:pt x="125" y="490"/>
                  </a:lnTo>
                  <a:lnTo>
                    <a:pt x="108" y="484"/>
                  </a:lnTo>
                  <a:lnTo>
                    <a:pt x="100" y="480"/>
                  </a:lnTo>
                  <a:lnTo>
                    <a:pt x="91" y="476"/>
                  </a:lnTo>
                  <a:lnTo>
                    <a:pt x="84" y="472"/>
                  </a:lnTo>
                  <a:lnTo>
                    <a:pt x="76" y="467"/>
                  </a:lnTo>
                  <a:lnTo>
                    <a:pt x="69" y="462"/>
                  </a:lnTo>
                  <a:lnTo>
                    <a:pt x="62" y="456"/>
                  </a:lnTo>
                  <a:lnTo>
                    <a:pt x="54" y="450"/>
                  </a:lnTo>
                  <a:lnTo>
                    <a:pt x="48" y="444"/>
                  </a:lnTo>
                  <a:lnTo>
                    <a:pt x="37" y="429"/>
                  </a:lnTo>
                  <a:lnTo>
                    <a:pt x="27" y="415"/>
                  </a:lnTo>
                  <a:lnTo>
                    <a:pt x="19" y="399"/>
                  </a:lnTo>
                  <a:lnTo>
                    <a:pt x="12" y="382"/>
                  </a:lnTo>
                  <a:lnTo>
                    <a:pt x="7" y="363"/>
                  </a:lnTo>
                  <a:lnTo>
                    <a:pt x="3" y="343"/>
                  </a:lnTo>
                  <a:lnTo>
                    <a:pt x="1" y="322"/>
                  </a:lnTo>
                  <a:lnTo>
                    <a:pt x="0" y="299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300"/>
                  </a:lnTo>
                  <a:lnTo>
                    <a:pt x="103" y="313"/>
                  </a:lnTo>
                  <a:lnTo>
                    <a:pt x="104" y="325"/>
                  </a:lnTo>
                  <a:lnTo>
                    <a:pt x="106" y="336"/>
                  </a:lnTo>
                  <a:lnTo>
                    <a:pt x="108" y="347"/>
                  </a:lnTo>
                  <a:lnTo>
                    <a:pt x="111" y="357"/>
                  </a:lnTo>
                  <a:lnTo>
                    <a:pt x="115" y="365"/>
                  </a:lnTo>
                  <a:lnTo>
                    <a:pt x="120" y="373"/>
                  </a:lnTo>
                  <a:lnTo>
                    <a:pt x="126" y="380"/>
                  </a:lnTo>
                  <a:lnTo>
                    <a:pt x="133" y="386"/>
                  </a:lnTo>
                  <a:lnTo>
                    <a:pt x="141" y="392"/>
                  </a:lnTo>
                  <a:lnTo>
                    <a:pt x="149" y="397"/>
                  </a:lnTo>
                  <a:lnTo>
                    <a:pt x="157" y="401"/>
                  </a:lnTo>
                  <a:lnTo>
                    <a:pt x="166" y="404"/>
                  </a:lnTo>
                  <a:lnTo>
                    <a:pt x="175" y="406"/>
                  </a:lnTo>
                  <a:lnTo>
                    <a:pt x="185" y="407"/>
                  </a:lnTo>
                  <a:lnTo>
                    <a:pt x="196" y="408"/>
                  </a:lnTo>
                  <a:lnTo>
                    <a:pt x="241" y="408"/>
                  </a:lnTo>
                  <a:lnTo>
                    <a:pt x="251" y="407"/>
                  </a:lnTo>
                  <a:lnTo>
                    <a:pt x="262" y="406"/>
                  </a:lnTo>
                  <a:lnTo>
                    <a:pt x="271" y="404"/>
                  </a:lnTo>
                  <a:lnTo>
                    <a:pt x="281" y="401"/>
                  </a:lnTo>
                  <a:lnTo>
                    <a:pt x="290" y="397"/>
                  </a:lnTo>
                  <a:lnTo>
                    <a:pt x="298" y="392"/>
                  </a:lnTo>
                  <a:lnTo>
                    <a:pt x="305" y="386"/>
                  </a:lnTo>
                  <a:lnTo>
                    <a:pt x="312" y="380"/>
                  </a:lnTo>
                  <a:lnTo>
                    <a:pt x="317" y="373"/>
                  </a:lnTo>
                  <a:lnTo>
                    <a:pt x="322" y="365"/>
                  </a:lnTo>
                  <a:lnTo>
                    <a:pt x="326" y="357"/>
                  </a:lnTo>
                  <a:lnTo>
                    <a:pt x="330" y="347"/>
                  </a:lnTo>
                  <a:lnTo>
                    <a:pt x="332" y="336"/>
                  </a:lnTo>
                  <a:lnTo>
                    <a:pt x="334" y="325"/>
                  </a:lnTo>
                  <a:lnTo>
                    <a:pt x="335" y="313"/>
                  </a:lnTo>
                  <a:lnTo>
                    <a:pt x="336" y="300"/>
                  </a:lnTo>
                  <a:lnTo>
                    <a:pt x="336" y="0"/>
                  </a:lnTo>
                  <a:lnTo>
                    <a:pt x="438" y="0"/>
                  </a:lnTo>
                  <a:lnTo>
                    <a:pt x="438" y="300"/>
                  </a:lnTo>
                  <a:lnTo>
                    <a:pt x="439" y="313"/>
                  </a:lnTo>
                  <a:lnTo>
                    <a:pt x="440" y="325"/>
                  </a:lnTo>
                  <a:lnTo>
                    <a:pt x="442" y="336"/>
                  </a:lnTo>
                  <a:lnTo>
                    <a:pt x="444" y="347"/>
                  </a:lnTo>
                  <a:lnTo>
                    <a:pt x="447" y="357"/>
                  </a:lnTo>
                  <a:lnTo>
                    <a:pt x="451" y="365"/>
                  </a:lnTo>
                  <a:lnTo>
                    <a:pt x="456" y="373"/>
                  </a:lnTo>
                  <a:lnTo>
                    <a:pt x="461" y="380"/>
                  </a:lnTo>
                  <a:lnTo>
                    <a:pt x="468" y="386"/>
                  </a:lnTo>
                  <a:lnTo>
                    <a:pt x="476" y="392"/>
                  </a:lnTo>
                  <a:lnTo>
                    <a:pt x="483" y="397"/>
                  </a:lnTo>
                  <a:lnTo>
                    <a:pt x="493" y="401"/>
                  </a:lnTo>
                  <a:lnTo>
                    <a:pt x="502" y="404"/>
                  </a:lnTo>
                  <a:lnTo>
                    <a:pt x="511" y="406"/>
                  </a:lnTo>
                  <a:lnTo>
                    <a:pt x="521" y="407"/>
                  </a:lnTo>
                  <a:lnTo>
                    <a:pt x="531" y="408"/>
                  </a:lnTo>
                  <a:lnTo>
                    <a:pt x="577" y="408"/>
                  </a:lnTo>
                  <a:lnTo>
                    <a:pt x="587" y="407"/>
                  </a:lnTo>
                  <a:lnTo>
                    <a:pt x="597" y="406"/>
                  </a:lnTo>
                  <a:lnTo>
                    <a:pt x="607" y="404"/>
                  </a:lnTo>
                  <a:lnTo>
                    <a:pt x="616" y="401"/>
                  </a:lnTo>
                  <a:lnTo>
                    <a:pt x="624" y="397"/>
                  </a:lnTo>
                  <a:lnTo>
                    <a:pt x="633" y="392"/>
                  </a:lnTo>
                  <a:lnTo>
                    <a:pt x="641" y="386"/>
                  </a:lnTo>
                  <a:lnTo>
                    <a:pt x="648" y="380"/>
                  </a:lnTo>
                  <a:lnTo>
                    <a:pt x="653" y="373"/>
                  </a:lnTo>
                  <a:lnTo>
                    <a:pt x="658" y="365"/>
                  </a:lnTo>
                  <a:lnTo>
                    <a:pt x="662" y="357"/>
                  </a:lnTo>
                  <a:lnTo>
                    <a:pt x="666" y="347"/>
                  </a:lnTo>
                  <a:lnTo>
                    <a:pt x="668" y="336"/>
                  </a:lnTo>
                  <a:lnTo>
                    <a:pt x="670" y="325"/>
                  </a:lnTo>
                  <a:lnTo>
                    <a:pt x="671" y="313"/>
                  </a:lnTo>
                  <a:lnTo>
                    <a:pt x="671" y="300"/>
                  </a:lnTo>
                  <a:lnTo>
                    <a:pt x="671" y="0"/>
                  </a:lnTo>
                  <a:lnTo>
                    <a:pt x="774" y="0"/>
                  </a:lnTo>
                  <a:lnTo>
                    <a:pt x="774" y="299"/>
                  </a:lnTo>
                  <a:lnTo>
                    <a:pt x="773" y="322"/>
                  </a:lnTo>
                  <a:lnTo>
                    <a:pt x="771" y="343"/>
                  </a:lnTo>
                  <a:lnTo>
                    <a:pt x="767" y="363"/>
                  </a:lnTo>
                  <a:lnTo>
                    <a:pt x="762" y="382"/>
                  </a:lnTo>
                  <a:lnTo>
                    <a:pt x="755" y="399"/>
                  </a:lnTo>
                  <a:lnTo>
                    <a:pt x="746" y="415"/>
                  </a:lnTo>
                  <a:lnTo>
                    <a:pt x="741" y="422"/>
                  </a:lnTo>
                  <a:lnTo>
                    <a:pt x="736" y="429"/>
                  </a:lnTo>
                  <a:lnTo>
                    <a:pt x="730" y="437"/>
                  </a:lnTo>
                  <a:lnTo>
                    <a:pt x="725" y="444"/>
                  </a:lnTo>
                  <a:lnTo>
                    <a:pt x="718" y="450"/>
                  </a:lnTo>
                  <a:lnTo>
                    <a:pt x="711" y="456"/>
                  </a:lnTo>
                  <a:lnTo>
                    <a:pt x="703" y="462"/>
                  </a:lnTo>
                  <a:lnTo>
                    <a:pt x="696" y="467"/>
                  </a:lnTo>
                  <a:lnTo>
                    <a:pt x="689" y="472"/>
                  </a:lnTo>
                  <a:lnTo>
                    <a:pt x="681" y="476"/>
                  </a:lnTo>
                  <a:lnTo>
                    <a:pt x="673" y="480"/>
                  </a:lnTo>
                  <a:lnTo>
                    <a:pt x="664" y="484"/>
                  </a:lnTo>
                  <a:lnTo>
                    <a:pt x="647" y="490"/>
                  </a:lnTo>
                  <a:lnTo>
                    <a:pt x="627" y="494"/>
                  </a:lnTo>
                  <a:lnTo>
                    <a:pt x="607" y="496"/>
                  </a:lnTo>
                  <a:lnTo>
                    <a:pt x="586" y="497"/>
                  </a:lnTo>
                  <a:lnTo>
                    <a:pt x="523" y="497"/>
                  </a:lnTo>
                  <a:lnTo>
                    <a:pt x="513" y="497"/>
                  </a:lnTo>
                  <a:lnTo>
                    <a:pt x="503" y="496"/>
                  </a:lnTo>
                  <a:lnTo>
                    <a:pt x="494" y="495"/>
                  </a:lnTo>
                  <a:lnTo>
                    <a:pt x="484" y="493"/>
                  </a:lnTo>
                  <a:lnTo>
                    <a:pt x="475" y="491"/>
                  </a:lnTo>
                  <a:lnTo>
                    <a:pt x="466" y="488"/>
                  </a:lnTo>
                  <a:lnTo>
                    <a:pt x="457" y="485"/>
                  </a:lnTo>
                  <a:lnTo>
                    <a:pt x="449" y="481"/>
                  </a:lnTo>
                  <a:lnTo>
                    <a:pt x="440" y="477"/>
                  </a:lnTo>
                  <a:lnTo>
                    <a:pt x="432" y="472"/>
                  </a:lnTo>
                  <a:lnTo>
                    <a:pt x="424" y="466"/>
                  </a:lnTo>
                  <a:lnTo>
                    <a:pt x="416" y="460"/>
                  </a:lnTo>
                  <a:lnTo>
                    <a:pt x="408" y="454"/>
                  </a:lnTo>
                  <a:lnTo>
                    <a:pt x="401" y="447"/>
                  </a:lnTo>
                  <a:lnTo>
                    <a:pt x="394" y="440"/>
                  </a:lnTo>
                  <a:lnTo>
                    <a:pt x="387" y="431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8" name="Freeform 1892">
              <a:extLst>
                <a:ext uri="{FF2B5EF4-FFF2-40B4-BE49-F238E27FC236}">
                  <a16:creationId xmlns:a16="http://schemas.microsoft.com/office/drawing/2014/main" id="{F14907A3-85BF-D5E4-0C22-248E196EA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245" y="-887007"/>
              <a:ext cx="48110" cy="62123"/>
            </a:xfrm>
            <a:custGeom>
              <a:avLst/>
              <a:gdLst>
                <a:gd name="T0" fmla="*/ 200 w 516"/>
                <a:gd name="T1" fmla="*/ 256 h 662"/>
                <a:gd name="T2" fmla="*/ 174 w 516"/>
                <a:gd name="T3" fmla="*/ 260 h 662"/>
                <a:gd name="T4" fmla="*/ 153 w 516"/>
                <a:gd name="T5" fmla="*/ 269 h 662"/>
                <a:gd name="T6" fmla="*/ 135 w 516"/>
                <a:gd name="T7" fmla="*/ 284 h 662"/>
                <a:gd name="T8" fmla="*/ 121 w 516"/>
                <a:gd name="T9" fmla="*/ 300 h 662"/>
                <a:gd name="T10" fmla="*/ 112 w 516"/>
                <a:gd name="T11" fmla="*/ 318 h 662"/>
                <a:gd name="T12" fmla="*/ 107 w 516"/>
                <a:gd name="T13" fmla="*/ 341 h 662"/>
                <a:gd name="T14" fmla="*/ 104 w 516"/>
                <a:gd name="T15" fmla="*/ 368 h 662"/>
                <a:gd name="T16" fmla="*/ 104 w 516"/>
                <a:gd name="T17" fmla="*/ 662 h 662"/>
                <a:gd name="T18" fmla="*/ 0 w 516"/>
                <a:gd name="T19" fmla="*/ 0 h 662"/>
                <a:gd name="T20" fmla="*/ 104 w 516"/>
                <a:gd name="T21" fmla="*/ 196 h 662"/>
                <a:gd name="T22" fmla="*/ 128 w 516"/>
                <a:gd name="T23" fmla="*/ 182 h 662"/>
                <a:gd name="T24" fmla="*/ 152 w 516"/>
                <a:gd name="T25" fmla="*/ 173 h 662"/>
                <a:gd name="T26" fmla="*/ 178 w 516"/>
                <a:gd name="T27" fmla="*/ 167 h 662"/>
                <a:gd name="T28" fmla="*/ 207 w 516"/>
                <a:gd name="T29" fmla="*/ 165 h 662"/>
                <a:gd name="T30" fmla="*/ 332 w 516"/>
                <a:gd name="T31" fmla="*/ 166 h 662"/>
                <a:gd name="T32" fmla="*/ 365 w 516"/>
                <a:gd name="T33" fmla="*/ 171 h 662"/>
                <a:gd name="T34" fmla="*/ 385 w 516"/>
                <a:gd name="T35" fmla="*/ 176 h 662"/>
                <a:gd name="T36" fmla="*/ 404 w 516"/>
                <a:gd name="T37" fmla="*/ 183 h 662"/>
                <a:gd name="T38" fmla="*/ 423 w 516"/>
                <a:gd name="T39" fmla="*/ 191 h 662"/>
                <a:gd name="T40" fmla="*/ 439 w 516"/>
                <a:gd name="T41" fmla="*/ 203 h 662"/>
                <a:gd name="T42" fmla="*/ 454 w 516"/>
                <a:gd name="T43" fmla="*/ 215 h 662"/>
                <a:gd name="T44" fmla="*/ 467 w 516"/>
                <a:gd name="T45" fmla="*/ 229 h 662"/>
                <a:gd name="T46" fmla="*/ 479 w 516"/>
                <a:gd name="T47" fmla="*/ 244 h 662"/>
                <a:gd name="T48" fmla="*/ 491 w 516"/>
                <a:gd name="T49" fmla="*/ 261 h 662"/>
                <a:gd name="T50" fmla="*/ 499 w 516"/>
                <a:gd name="T51" fmla="*/ 279 h 662"/>
                <a:gd name="T52" fmla="*/ 506 w 516"/>
                <a:gd name="T53" fmla="*/ 299 h 662"/>
                <a:gd name="T54" fmla="*/ 511 w 516"/>
                <a:gd name="T55" fmla="*/ 319 h 662"/>
                <a:gd name="T56" fmla="*/ 515 w 516"/>
                <a:gd name="T57" fmla="*/ 353 h 662"/>
                <a:gd name="T58" fmla="*/ 516 w 516"/>
                <a:gd name="T59" fmla="*/ 662 h 662"/>
                <a:gd name="T60" fmla="*/ 412 w 516"/>
                <a:gd name="T61" fmla="*/ 383 h 662"/>
                <a:gd name="T62" fmla="*/ 411 w 516"/>
                <a:gd name="T63" fmla="*/ 355 h 662"/>
                <a:gd name="T64" fmla="*/ 406 w 516"/>
                <a:gd name="T65" fmla="*/ 329 h 662"/>
                <a:gd name="T66" fmla="*/ 399 w 516"/>
                <a:gd name="T67" fmla="*/ 309 h 662"/>
                <a:gd name="T68" fmla="*/ 388 w 516"/>
                <a:gd name="T69" fmla="*/ 293 h 662"/>
                <a:gd name="T70" fmla="*/ 372 w 516"/>
                <a:gd name="T71" fmla="*/ 277 h 662"/>
                <a:gd name="T72" fmla="*/ 352 w 516"/>
                <a:gd name="T73" fmla="*/ 264 h 662"/>
                <a:gd name="T74" fmla="*/ 327 w 516"/>
                <a:gd name="T75" fmla="*/ 257 h 662"/>
                <a:gd name="T76" fmla="*/ 301 w 516"/>
                <a:gd name="T77" fmla="*/ 255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16" h="662">
                  <a:moveTo>
                    <a:pt x="213" y="255"/>
                  </a:moveTo>
                  <a:lnTo>
                    <a:pt x="200" y="256"/>
                  </a:lnTo>
                  <a:lnTo>
                    <a:pt x="186" y="257"/>
                  </a:lnTo>
                  <a:lnTo>
                    <a:pt x="174" y="260"/>
                  </a:lnTo>
                  <a:lnTo>
                    <a:pt x="163" y="264"/>
                  </a:lnTo>
                  <a:lnTo>
                    <a:pt x="153" y="269"/>
                  </a:lnTo>
                  <a:lnTo>
                    <a:pt x="144" y="277"/>
                  </a:lnTo>
                  <a:lnTo>
                    <a:pt x="135" y="284"/>
                  </a:lnTo>
                  <a:lnTo>
                    <a:pt x="127" y="293"/>
                  </a:lnTo>
                  <a:lnTo>
                    <a:pt x="121" y="300"/>
                  </a:lnTo>
                  <a:lnTo>
                    <a:pt x="116" y="309"/>
                  </a:lnTo>
                  <a:lnTo>
                    <a:pt x="112" y="318"/>
                  </a:lnTo>
                  <a:lnTo>
                    <a:pt x="109" y="329"/>
                  </a:lnTo>
                  <a:lnTo>
                    <a:pt x="107" y="341"/>
                  </a:lnTo>
                  <a:lnTo>
                    <a:pt x="105" y="355"/>
                  </a:lnTo>
                  <a:lnTo>
                    <a:pt x="104" y="368"/>
                  </a:lnTo>
                  <a:lnTo>
                    <a:pt x="104" y="383"/>
                  </a:lnTo>
                  <a:lnTo>
                    <a:pt x="104" y="662"/>
                  </a:lnTo>
                  <a:lnTo>
                    <a:pt x="0" y="662"/>
                  </a:lnTo>
                  <a:lnTo>
                    <a:pt x="0" y="0"/>
                  </a:lnTo>
                  <a:lnTo>
                    <a:pt x="104" y="0"/>
                  </a:lnTo>
                  <a:lnTo>
                    <a:pt x="104" y="196"/>
                  </a:lnTo>
                  <a:lnTo>
                    <a:pt x="115" y="188"/>
                  </a:lnTo>
                  <a:lnTo>
                    <a:pt x="128" y="182"/>
                  </a:lnTo>
                  <a:lnTo>
                    <a:pt x="140" y="177"/>
                  </a:lnTo>
                  <a:lnTo>
                    <a:pt x="152" y="173"/>
                  </a:lnTo>
                  <a:lnTo>
                    <a:pt x="165" y="169"/>
                  </a:lnTo>
                  <a:lnTo>
                    <a:pt x="178" y="167"/>
                  </a:lnTo>
                  <a:lnTo>
                    <a:pt x="192" y="166"/>
                  </a:lnTo>
                  <a:lnTo>
                    <a:pt x="207" y="165"/>
                  </a:lnTo>
                  <a:lnTo>
                    <a:pt x="309" y="165"/>
                  </a:lnTo>
                  <a:lnTo>
                    <a:pt x="332" y="166"/>
                  </a:lnTo>
                  <a:lnTo>
                    <a:pt x="355" y="169"/>
                  </a:lnTo>
                  <a:lnTo>
                    <a:pt x="365" y="171"/>
                  </a:lnTo>
                  <a:lnTo>
                    <a:pt x="375" y="173"/>
                  </a:lnTo>
                  <a:lnTo>
                    <a:pt x="385" y="176"/>
                  </a:lnTo>
                  <a:lnTo>
                    <a:pt x="395" y="179"/>
                  </a:lnTo>
                  <a:lnTo>
                    <a:pt x="404" y="183"/>
                  </a:lnTo>
                  <a:lnTo>
                    <a:pt x="413" y="187"/>
                  </a:lnTo>
                  <a:lnTo>
                    <a:pt x="423" y="191"/>
                  </a:lnTo>
                  <a:lnTo>
                    <a:pt x="431" y="197"/>
                  </a:lnTo>
                  <a:lnTo>
                    <a:pt x="439" y="203"/>
                  </a:lnTo>
                  <a:lnTo>
                    <a:pt x="446" y="209"/>
                  </a:lnTo>
                  <a:lnTo>
                    <a:pt x="454" y="215"/>
                  </a:lnTo>
                  <a:lnTo>
                    <a:pt x="461" y="222"/>
                  </a:lnTo>
                  <a:lnTo>
                    <a:pt x="467" y="229"/>
                  </a:lnTo>
                  <a:lnTo>
                    <a:pt x="474" y="236"/>
                  </a:lnTo>
                  <a:lnTo>
                    <a:pt x="479" y="244"/>
                  </a:lnTo>
                  <a:lnTo>
                    <a:pt x="485" y="252"/>
                  </a:lnTo>
                  <a:lnTo>
                    <a:pt x="491" y="261"/>
                  </a:lnTo>
                  <a:lnTo>
                    <a:pt x="495" y="269"/>
                  </a:lnTo>
                  <a:lnTo>
                    <a:pt x="499" y="279"/>
                  </a:lnTo>
                  <a:lnTo>
                    <a:pt x="503" y="289"/>
                  </a:lnTo>
                  <a:lnTo>
                    <a:pt x="506" y="299"/>
                  </a:lnTo>
                  <a:lnTo>
                    <a:pt x="509" y="309"/>
                  </a:lnTo>
                  <a:lnTo>
                    <a:pt x="511" y="319"/>
                  </a:lnTo>
                  <a:lnTo>
                    <a:pt x="513" y="330"/>
                  </a:lnTo>
                  <a:lnTo>
                    <a:pt x="515" y="353"/>
                  </a:lnTo>
                  <a:lnTo>
                    <a:pt x="516" y="378"/>
                  </a:lnTo>
                  <a:lnTo>
                    <a:pt x="516" y="662"/>
                  </a:lnTo>
                  <a:lnTo>
                    <a:pt x="412" y="662"/>
                  </a:lnTo>
                  <a:lnTo>
                    <a:pt x="412" y="383"/>
                  </a:lnTo>
                  <a:lnTo>
                    <a:pt x="412" y="368"/>
                  </a:lnTo>
                  <a:lnTo>
                    <a:pt x="411" y="355"/>
                  </a:lnTo>
                  <a:lnTo>
                    <a:pt x="409" y="341"/>
                  </a:lnTo>
                  <a:lnTo>
                    <a:pt x="406" y="329"/>
                  </a:lnTo>
                  <a:lnTo>
                    <a:pt x="403" y="318"/>
                  </a:lnTo>
                  <a:lnTo>
                    <a:pt x="399" y="309"/>
                  </a:lnTo>
                  <a:lnTo>
                    <a:pt x="394" y="300"/>
                  </a:lnTo>
                  <a:lnTo>
                    <a:pt x="388" y="293"/>
                  </a:lnTo>
                  <a:lnTo>
                    <a:pt x="380" y="284"/>
                  </a:lnTo>
                  <a:lnTo>
                    <a:pt x="372" y="277"/>
                  </a:lnTo>
                  <a:lnTo>
                    <a:pt x="362" y="269"/>
                  </a:lnTo>
                  <a:lnTo>
                    <a:pt x="352" y="264"/>
                  </a:lnTo>
                  <a:lnTo>
                    <a:pt x="339" y="260"/>
                  </a:lnTo>
                  <a:lnTo>
                    <a:pt x="327" y="257"/>
                  </a:lnTo>
                  <a:lnTo>
                    <a:pt x="315" y="256"/>
                  </a:lnTo>
                  <a:lnTo>
                    <a:pt x="301" y="255"/>
                  </a:lnTo>
                  <a:lnTo>
                    <a:pt x="213" y="255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9" name="Freeform 1893">
              <a:extLst>
                <a:ext uri="{FF2B5EF4-FFF2-40B4-BE49-F238E27FC236}">
                  <a16:creationId xmlns:a16="http://schemas.microsoft.com/office/drawing/2014/main" id="{E29EB374-3B6E-C8A0-A9E3-39B9B67801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1295" y="-871593"/>
              <a:ext cx="49978" cy="46709"/>
            </a:xfrm>
            <a:custGeom>
              <a:avLst/>
              <a:gdLst>
                <a:gd name="T0" fmla="*/ 124 w 533"/>
                <a:gd name="T1" fmla="*/ 495 h 497"/>
                <a:gd name="T2" fmla="*/ 79 w 533"/>
                <a:gd name="T3" fmla="*/ 482 h 497"/>
                <a:gd name="T4" fmla="*/ 43 w 533"/>
                <a:gd name="T5" fmla="*/ 457 h 497"/>
                <a:gd name="T6" fmla="*/ 16 w 533"/>
                <a:gd name="T7" fmla="*/ 423 h 497"/>
                <a:gd name="T8" fmla="*/ 2 w 533"/>
                <a:gd name="T9" fmla="*/ 383 h 497"/>
                <a:gd name="T10" fmla="*/ 0 w 533"/>
                <a:gd name="T11" fmla="*/ 317 h 497"/>
                <a:gd name="T12" fmla="*/ 6 w 533"/>
                <a:gd name="T13" fmla="*/ 273 h 497"/>
                <a:gd name="T14" fmla="*/ 24 w 533"/>
                <a:gd name="T15" fmla="*/ 234 h 497"/>
                <a:gd name="T16" fmla="*/ 54 w 533"/>
                <a:gd name="T17" fmla="*/ 203 h 497"/>
                <a:gd name="T18" fmla="*/ 93 w 533"/>
                <a:gd name="T19" fmla="*/ 180 h 497"/>
                <a:gd name="T20" fmla="*/ 140 w 533"/>
                <a:gd name="T21" fmla="*/ 171 h 497"/>
                <a:gd name="T22" fmla="*/ 429 w 533"/>
                <a:gd name="T23" fmla="*/ 168 h 497"/>
                <a:gd name="T24" fmla="*/ 426 w 533"/>
                <a:gd name="T25" fmla="*/ 141 h 497"/>
                <a:gd name="T26" fmla="*/ 416 w 533"/>
                <a:gd name="T27" fmla="*/ 120 h 497"/>
                <a:gd name="T28" fmla="*/ 401 w 533"/>
                <a:gd name="T29" fmla="*/ 103 h 497"/>
                <a:gd name="T30" fmla="*/ 379 w 533"/>
                <a:gd name="T31" fmla="*/ 93 h 497"/>
                <a:gd name="T32" fmla="*/ 352 w 533"/>
                <a:gd name="T33" fmla="*/ 89 h 497"/>
                <a:gd name="T34" fmla="*/ 41 w 533"/>
                <a:gd name="T35" fmla="*/ 0 h 497"/>
                <a:gd name="T36" fmla="*/ 383 w 533"/>
                <a:gd name="T37" fmla="*/ 3 h 497"/>
                <a:gd name="T38" fmla="*/ 439 w 533"/>
                <a:gd name="T39" fmla="*/ 19 h 497"/>
                <a:gd name="T40" fmla="*/ 470 w 533"/>
                <a:gd name="T41" fmla="*/ 37 h 497"/>
                <a:gd name="T42" fmla="*/ 488 w 533"/>
                <a:gd name="T43" fmla="*/ 54 h 497"/>
                <a:gd name="T44" fmla="*/ 504 w 533"/>
                <a:gd name="T45" fmla="*/ 73 h 497"/>
                <a:gd name="T46" fmla="*/ 525 w 533"/>
                <a:gd name="T47" fmla="*/ 122 h 497"/>
                <a:gd name="T48" fmla="*/ 533 w 533"/>
                <a:gd name="T49" fmla="*/ 180 h 497"/>
                <a:gd name="T50" fmla="*/ 529 w 533"/>
                <a:gd name="T51" fmla="*/ 388 h 497"/>
                <a:gd name="T52" fmla="*/ 514 w 533"/>
                <a:gd name="T53" fmla="*/ 429 h 497"/>
                <a:gd name="T54" fmla="*/ 487 w 533"/>
                <a:gd name="T55" fmla="*/ 462 h 497"/>
                <a:gd name="T56" fmla="*/ 450 w 533"/>
                <a:gd name="T57" fmla="*/ 484 h 497"/>
                <a:gd name="T58" fmla="*/ 406 w 533"/>
                <a:gd name="T59" fmla="*/ 495 h 497"/>
                <a:gd name="T60" fmla="*/ 158 w 533"/>
                <a:gd name="T61" fmla="*/ 497 h 497"/>
                <a:gd name="T62" fmla="*/ 183 w 533"/>
                <a:gd name="T63" fmla="*/ 258 h 497"/>
                <a:gd name="T64" fmla="*/ 156 w 533"/>
                <a:gd name="T65" fmla="*/ 261 h 497"/>
                <a:gd name="T66" fmla="*/ 135 w 533"/>
                <a:gd name="T67" fmla="*/ 268 h 497"/>
                <a:gd name="T68" fmla="*/ 119 w 533"/>
                <a:gd name="T69" fmla="*/ 280 h 497"/>
                <a:gd name="T70" fmla="*/ 109 w 533"/>
                <a:gd name="T71" fmla="*/ 297 h 497"/>
                <a:gd name="T72" fmla="*/ 104 w 533"/>
                <a:gd name="T73" fmla="*/ 318 h 497"/>
                <a:gd name="T74" fmla="*/ 104 w 533"/>
                <a:gd name="T75" fmla="*/ 350 h 497"/>
                <a:gd name="T76" fmla="*/ 109 w 533"/>
                <a:gd name="T77" fmla="*/ 372 h 497"/>
                <a:gd name="T78" fmla="*/ 119 w 533"/>
                <a:gd name="T79" fmla="*/ 388 h 497"/>
                <a:gd name="T80" fmla="*/ 135 w 533"/>
                <a:gd name="T81" fmla="*/ 399 h 497"/>
                <a:gd name="T82" fmla="*/ 156 w 533"/>
                <a:gd name="T83" fmla="*/ 406 h 497"/>
                <a:gd name="T84" fmla="*/ 183 w 533"/>
                <a:gd name="T85" fmla="*/ 409 h 497"/>
                <a:gd name="T86" fmla="*/ 366 w 533"/>
                <a:gd name="T87" fmla="*/ 407 h 497"/>
                <a:gd name="T88" fmla="*/ 391 w 533"/>
                <a:gd name="T89" fmla="*/ 402 h 497"/>
                <a:gd name="T90" fmla="*/ 409 w 533"/>
                <a:gd name="T91" fmla="*/ 392 h 497"/>
                <a:gd name="T92" fmla="*/ 421 w 533"/>
                <a:gd name="T93" fmla="*/ 377 h 497"/>
                <a:gd name="T94" fmla="*/ 427 w 533"/>
                <a:gd name="T95" fmla="*/ 358 h 497"/>
                <a:gd name="T96" fmla="*/ 429 w 533"/>
                <a:gd name="T97" fmla="*/ 326 h 497"/>
                <a:gd name="T98" fmla="*/ 426 w 533"/>
                <a:gd name="T99" fmla="*/ 303 h 497"/>
                <a:gd name="T100" fmla="*/ 417 w 533"/>
                <a:gd name="T101" fmla="*/ 285 h 497"/>
                <a:gd name="T102" fmla="*/ 403 w 533"/>
                <a:gd name="T103" fmla="*/ 272 h 497"/>
                <a:gd name="T104" fmla="*/ 382 w 533"/>
                <a:gd name="T105" fmla="*/ 262 h 497"/>
                <a:gd name="T106" fmla="*/ 357 w 533"/>
                <a:gd name="T107" fmla="*/ 258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3" h="497">
                  <a:moveTo>
                    <a:pt x="158" y="497"/>
                  </a:moveTo>
                  <a:lnTo>
                    <a:pt x="140" y="497"/>
                  </a:lnTo>
                  <a:lnTo>
                    <a:pt x="124" y="495"/>
                  </a:lnTo>
                  <a:lnTo>
                    <a:pt x="108" y="492"/>
                  </a:lnTo>
                  <a:lnTo>
                    <a:pt x="93" y="487"/>
                  </a:lnTo>
                  <a:lnTo>
                    <a:pt x="79" y="482"/>
                  </a:lnTo>
                  <a:lnTo>
                    <a:pt x="66" y="475"/>
                  </a:lnTo>
                  <a:lnTo>
                    <a:pt x="54" y="467"/>
                  </a:lnTo>
                  <a:lnTo>
                    <a:pt x="43" y="457"/>
                  </a:lnTo>
                  <a:lnTo>
                    <a:pt x="33" y="447"/>
                  </a:lnTo>
                  <a:lnTo>
                    <a:pt x="24" y="436"/>
                  </a:lnTo>
                  <a:lnTo>
                    <a:pt x="16" y="423"/>
                  </a:lnTo>
                  <a:lnTo>
                    <a:pt x="10" y="410"/>
                  </a:lnTo>
                  <a:lnTo>
                    <a:pt x="6" y="397"/>
                  </a:lnTo>
                  <a:lnTo>
                    <a:pt x="2" y="383"/>
                  </a:lnTo>
                  <a:lnTo>
                    <a:pt x="0" y="369"/>
                  </a:lnTo>
                  <a:lnTo>
                    <a:pt x="0" y="353"/>
                  </a:lnTo>
                  <a:lnTo>
                    <a:pt x="0" y="317"/>
                  </a:lnTo>
                  <a:lnTo>
                    <a:pt x="0" y="302"/>
                  </a:lnTo>
                  <a:lnTo>
                    <a:pt x="2" y="287"/>
                  </a:lnTo>
                  <a:lnTo>
                    <a:pt x="6" y="273"/>
                  </a:lnTo>
                  <a:lnTo>
                    <a:pt x="10" y="258"/>
                  </a:lnTo>
                  <a:lnTo>
                    <a:pt x="16" y="246"/>
                  </a:lnTo>
                  <a:lnTo>
                    <a:pt x="24" y="234"/>
                  </a:lnTo>
                  <a:lnTo>
                    <a:pt x="33" y="223"/>
                  </a:lnTo>
                  <a:lnTo>
                    <a:pt x="43" y="212"/>
                  </a:lnTo>
                  <a:lnTo>
                    <a:pt x="54" y="203"/>
                  </a:lnTo>
                  <a:lnTo>
                    <a:pt x="66" y="194"/>
                  </a:lnTo>
                  <a:lnTo>
                    <a:pt x="79" y="186"/>
                  </a:lnTo>
                  <a:lnTo>
                    <a:pt x="93" y="180"/>
                  </a:lnTo>
                  <a:lnTo>
                    <a:pt x="108" y="176"/>
                  </a:lnTo>
                  <a:lnTo>
                    <a:pt x="124" y="173"/>
                  </a:lnTo>
                  <a:lnTo>
                    <a:pt x="140" y="171"/>
                  </a:lnTo>
                  <a:lnTo>
                    <a:pt x="158" y="170"/>
                  </a:lnTo>
                  <a:lnTo>
                    <a:pt x="429" y="170"/>
                  </a:lnTo>
                  <a:lnTo>
                    <a:pt x="429" y="168"/>
                  </a:lnTo>
                  <a:lnTo>
                    <a:pt x="428" y="158"/>
                  </a:lnTo>
                  <a:lnTo>
                    <a:pt x="427" y="149"/>
                  </a:lnTo>
                  <a:lnTo>
                    <a:pt x="426" y="141"/>
                  </a:lnTo>
                  <a:lnTo>
                    <a:pt x="423" y="133"/>
                  </a:lnTo>
                  <a:lnTo>
                    <a:pt x="420" y="126"/>
                  </a:lnTo>
                  <a:lnTo>
                    <a:pt x="416" y="120"/>
                  </a:lnTo>
                  <a:lnTo>
                    <a:pt x="412" y="114"/>
                  </a:lnTo>
                  <a:lnTo>
                    <a:pt x="407" y="109"/>
                  </a:lnTo>
                  <a:lnTo>
                    <a:pt x="401" y="103"/>
                  </a:lnTo>
                  <a:lnTo>
                    <a:pt x="395" y="99"/>
                  </a:lnTo>
                  <a:lnTo>
                    <a:pt x="387" y="96"/>
                  </a:lnTo>
                  <a:lnTo>
                    <a:pt x="379" y="93"/>
                  </a:lnTo>
                  <a:lnTo>
                    <a:pt x="371" y="91"/>
                  </a:lnTo>
                  <a:lnTo>
                    <a:pt x="362" y="89"/>
                  </a:lnTo>
                  <a:lnTo>
                    <a:pt x="352" y="89"/>
                  </a:lnTo>
                  <a:lnTo>
                    <a:pt x="341" y="88"/>
                  </a:lnTo>
                  <a:lnTo>
                    <a:pt x="41" y="88"/>
                  </a:lnTo>
                  <a:lnTo>
                    <a:pt x="41" y="0"/>
                  </a:lnTo>
                  <a:lnTo>
                    <a:pt x="340" y="0"/>
                  </a:lnTo>
                  <a:lnTo>
                    <a:pt x="362" y="1"/>
                  </a:lnTo>
                  <a:lnTo>
                    <a:pt x="383" y="3"/>
                  </a:lnTo>
                  <a:lnTo>
                    <a:pt x="404" y="7"/>
                  </a:lnTo>
                  <a:lnTo>
                    <a:pt x="422" y="12"/>
                  </a:lnTo>
                  <a:lnTo>
                    <a:pt x="439" y="19"/>
                  </a:lnTo>
                  <a:lnTo>
                    <a:pt x="454" y="28"/>
                  </a:lnTo>
                  <a:lnTo>
                    <a:pt x="463" y="32"/>
                  </a:lnTo>
                  <a:lnTo>
                    <a:pt x="470" y="37"/>
                  </a:lnTo>
                  <a:lnTo>
                    <a:pt x="476" y="42"/>
                  </a:lnTo>
                  <a:lnTo>
                    <a:pt x="482" y="48"/>
                  </a:lnTo>
                  <a:lnTo>
                    <a:pt x="488" y="54"/>
                  </a:lnTo>
                  <a:lnTo>
                    <a:pt x="494" y="60"/>
                  </a:lnTo>
                  <a:lnTo>
                    <a:pt x="499" y="67"/>
                  </a:lnTo>
                  <a:lnTo>
                    <a:pt x="504" y="73"/>
                  </a:lnTo>
                  <a:lnTo>
                    <a:pt x="513" y="88"/>
                  </a:lnTo>
                  <a:lnTo>
                    <a:pt x="520" y="104"/>
                  </a:lnTo>
                  <a:lnTo>
                    <a:pt x="525" y="122"/>
                  </a:lnTo>
                  <a:lnTo>
                    <a:pt x="529" y="140"/>
                  </a:lnTo>
                  <a:lnTo>
                    <a:pt x="532" y="160"/>
                  </a:lnTo>
                  <a:lnTo>
                    <a:pt x="533" y="180"/>
                  </a:lnTo>
                  <a:lnTo>
                    <a:pt x="533" y="356"/>
                  </a:lnTo>
                  <a:lnTo>
                    <a:pt x="532" y="373"/>
                  </a:lnTo>
                  <a:lnTo>
                    <a:pt x="529" y="388"/>
                  </a:lnTo>
                  <a:lnTo>
                    <a:pt x="526" y="402"/>
                  </a:lnTo>
                  <a:lnTo>
                    <a:pt x="521" y="416"/>
                  </a:lnTo>
                  <a:lnTo>
                    <a:pt x="514" y="429"/>
                  </a:lnTo>
                  <a:lnTo>
                    <a:pt x="506" y="441"/>
                  </a:lnTo>
                  <a:lnTo>
                    <a:pt x="497" y="452"/>
                  </a:lnTo>
                  <a:lnTo>
                    <a:pt x="487" y="462"/>
                  </a:lnTo>
                  <a:lnTo>
                    <a:pt x="476" y="471"/>
                  </a:lnTo>
                  <a:lnTo>
                    <a:pt x="464" y="478"/>
                  </a:lnTo>
                  <a:lnTo>
                    <a:pt x="450" y="484"/>
                  </a:lnTo>
                  <a:lnTo>
                    <a:pt x="436" y="489"/>
                  </a:lnTo>
                  <a:lnTo>
                    <a:pt x="422" y="492"/>
                  </a:lnTo>
                  <a:lnTo>
                    <a:pt x="406" y="495"/>
                  </a:lnTo>
                  <a:lnTo>
                    <a:pt x="389" y="497"/>
                  </a:lnTo>
                  <a:lnTo>
                    <a:pt x="370" y="497"/>
                  </a:lnTo>
                  <a:lnTo>
                    <a:pt x="158" y="497"/>
                  </a:lnTo>
                  <a:close/>
                  <a:moveTo>
                    <a:pt x="347" y="258"/>
                  </a:moveTo>
                  <a:lnTo>
                    <a:pt x="347" y="258"/>
                  </a:lnTo>
                  <a:lnTo>
                    <a:pt x="183" y="258"/>
                  </a:lnTo>
                  <a:lnTo>
                    <a:pt x="174" y="258"/>
                  </a:lnTo>
                  <a:lnTo>
                    <a:pt x="164" y="259"/>
                  </a:lnTo>
                  <a:lnTo>
                    <a:pt x="156" y="261"/>
                  </a:lnTo>
                  <a:lnTo>
                    <a:pt x="148" y="262"/>
                  </a:lnTo>
                  <a:lnTo>
                    <a:pt x="141" y="265"/>
                  </a:lnTo>
                  <a:lnTo>
                    <a:pt x="135" y="268"/>
                  </a:lnTo>
                  <a:lnTo>
                    <a:pt x="129" y="272"/>
                  </a:lnTo>
                  <a:lnTo>
                    <a:pt x="124" y="276"/>
                  </a:lnTo>
                  <a:lnTo>
                    <a:pt x="119" y="280"/>
                  </a:lnTo>
                  <a:lnTo>
                    <a:pt x="115" y="285"/>
                  </a:lnTo>
                  <a:lnTo>
                    <a:pt x="112" y="291"/>
                  </a:lnTo>
                  <a:lnTo>
                    <a:pt x="109" y="297"/>
                  </a:lnTo>
                  <a:lnTo>
                    <a:pt x="107" y="303"/>
                  </a:lnTo>
                  <a:lnTo>
                    <a:pt x="105" y="310"/>
                  </a:lnTo>
                  <a:lnTo>
                    <a:pt x="104" y="318"/>
                  </a:lnTo>
                  <a:lnTo>
                    <a:pt x="104" y="326"/>
                  </a:lnTo>
                  <a:lnTo>
                    <a:pt x="104" y="342"/>
                  </a:lnTo>
                  <a:lnTo>
                    <a:pt x="104" y="350"/>
                  </a:lnTo>
                  <a:lnTo>
                    <a:pt x="105" y="358"/>
                  </a:lnTo>
                  <a:lnTo>
                    <a:pt x="107" y="365"/>
                  </a:lnTo>
                  <a:lnTo>
                    <a:pt x="109" y="372"/>
                  </a:lnTo>
                  <a:lnTo>
                    <a:pt x="112" y="377"/>
                  </a:lnTo>
                  <a:lnTo>
                    <a:pt x="115" y="383"/>
                  </a:lnTo>
                  <a:lnTo>
                    <a:pt x="119" y="388"/>
                  </a:lnTo>
                  <a:lnTo>
                    <a:pt x="124" y="392"/>
                  </a:lnTo>
                  <a:lnTo>
                    <a:pt x="129" y="396"/>
                  </a:lnTo>
                  <a:lnTo>
                    <a:pt x="135" y="399"/>
                  </a:lnTo>
                  <a:lnTo>
                    <a:pt x="141" y="402"/>
                  </a:lnTo>
                  <a:lnTo>
                    <a:pt x="148" y="404"/>
                  </a:lnTo>
                  <a:lnTo>
                    <a:pt x="156" y="406"/>
                  </a:lnTo>
                  <a:lnTo>
                    <a:pt x="164" y="407"/>
                  </a:lnTo>
                  <a:lnTo>
                    <a:pt x="174" y="408"/>
                  </a:lnTo>
                  <a:lnTo>
                    <a:pt x="183" y="409"/>
                  </a:lnTo>
                  <a:lnTo>
                    <a:pt x="347" y="409"/>
                  </a:lnTo>
                  <a:lnTo>
                    <a:pt x="357" y="408"/>
                  </a:lnTo>
                  <a:lnTo>
                    <a:pt x="366" y="407"/>
                  </a:lnTo>
                  <a:lnTo>
                    <a:pt x="375" y="406"/>
                  </a:lnTo>
                  <a:lnTo>
                    <a:pt x="382" y="404"/>
                  </a:lnTo>
                  <a:lnTo>
                    <a:pt x="391" y="402"/>
                  </a:lnTo>
                  <a:lnTo>
                    <a:pt x="397" y="399"/>
                  </a:lnTo>
                  <a:lnTo>
                    <a:pt x="403" y="396"/>
                  </a:lnTo>
                  <a:lnTo>
                    <a:pt x="409" y="392"/>
                  </a:lnTo>
                  <a:lnTo>
                    <a:pt x="413" y="388"/>
                  </a:lnTo>
                  <a:lnTo>
                    <a:pt x="417" y="383"/>
                  </a:lnTo>
                  <a:lnTo>
                    <a:pt x="421" y="377"/>
                  </a:lnTo>
                  <a:lnTo>
                    <a:pt x="424" y="372"/>
                  </a:lnTo>
                  <a:lnTo>
                    <a:pt x="426" y="365"/>
                  </a:lnTo>
                  <a:lnTo>
                    <a:pt x="427" y="358"/>
                  </a:lnTo>
                  <a:lnTo>
                    <a:pt x="428" y="350"/>
                  </a:lnTo>
                  <a:lnTo>
                    <a:pt x="429" y="342"/>
                  </a:lnTo>
                  <a:lnTo>
                    <a:pt x="429" y="326"/>
                  </a:lnTo>
                  <a:lnTo>
                    <a:pt x="428" y="318"/>
                  </a:lnTo>
                  <a:lnTo>
                    <a:pt x="427" y="310"/>
                  </a:lnTo>
                  <a:lnTo>
                    <a:pt x="426" y="303"/>
                  </a:lnTo>
                  <a:lnTo>
                    <a:pt x="424" y="297"/>
                  </a:lnTo>
                  <a:lnTo>
                    <a:pt x="421" y="291"/>
                  </a:lnTo>
                  <a:lnTo>
                    <a:pt x="417" y="285"/>
                  </a:lnTo>
                  <a:lnTo>
                    <a:pt x="413" y="280"/>
                  </a:lnTo>
                  <a:lnTo>
                    <a:pt x="409" y="276"/>
                  </a:lnTo>
                  <a:lnTo>
                    <a:pt x="403" y="272"/>
                  </a:lnTo>
                  <a:lnTo>
                    <a:pt x="397" y="268"/>
                  </a:lnTo>
                  <a:lnTo>
                    <a:pt x="391" y="265"/>
                  </a:lnTo>
                  <a:lnTo>
                    <a:pt x="382" y="262"/>
                  </a:lnTo>
                  <a:lnTo>
                    <a:pt x="375" y="261"/>
                  </a:lnTo>
                  <a:lnTo>
                    <a:pt x="366" y="259"/>
                  </a:lnTo>
                  <a:lnTo>
                    <a:pt x="357" y="258"/>
                  </a:lnTo>
                  <a:lnTo>
                    <a:pt x="347" y="2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0" name="Rectangle 1894">
              <a:extLst>
                <a:ext uri="{FF2B5EF4-FFF2-40B4-BE49-F238E27FC236}">
                  <a16:creationId xmlns:a16="http://schemas.microsoft.com/office/drawing/2014/main" id="{9C4E0117-F773-7FA2-884E-DA5D0AC34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252" y="-925308"/>
              <a:ext cx="3270" cy="135922"/>
            </a:xfrm>
            <a:prstGeom prst="rect">
              <a:avLst/>
            </a:prstGeom>
            <a:solidFill>
              <a:srgbClr val="F37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1" name="Freeform 1895">
              <a:extLst>
                <a:ext uri="{FF2B5EF4-FFF2-40B4-BE49-F238E27FC236}">
                  <a16:creationId xmlns:a16="http://schemas.microsoft.com/office/drawing/2014/main" id="{2ABBBD52-0BD8-FA72-D04F-4F919E2E6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854" y="-848706"/>
              <a:ext cx="110700" cy="33630"/>
            </a:xfrm>
            <a:custGeom>
              <a:avLst/>
              <a:gdLst>
                <a:gd name="T0" fmla="*/ 1166 w 1185"/>
                <a:gd name="T1" fmla="*/ 5 h 362"/>
                <a:gd name="T2" fmla="*/ 1152 w 1185"/>
                <a:gd name="T3" fmla="*/ 11 h 362"/>
                <a:gd name="T4" fmla="*/ 1128 w 1185"/>
                <a:gd name="T5" fmla="*/ 34 h 362"/>
                <a:gd name="T6" fmla="*/ 1101 w 1185"/>
                <a:gd name="T7" fmla="*/ 55 h 362"/>
                <a:gd name="T8" fmla="*/ 1070 w 1185"/>
                <a:gd name="T9" fmla="*/ 75 h 362"/>
                <a:gd name="T10" fmla="*/ 1037 w 1185"/>
                <a:gd name="T11" fmla="*/ 94 h 362"/>
                <a:gd name="T12" fmla="*/ 1001 w 1185"/>
                <a:gd name="T13" fmla="*/ 112 h 362"/>
                <a:gd name="T14" fmla="*/ 963 w 1185"/>
                <a:gd name="T15" fmla="*/ 127 h 362"/>
                <a:gd name="T16" fmla="*/ 923 w 1185"/>
                <a:gd name="T17" fmla="*/ 141 h 362"/>
                <a:gd name="T18" fmla="*/ 882 w 1185"/>
                <a:gd name="T19" fmla="*/ 154 h 362"/>
                <a:gd name="T20" fmla="*/ 838 w 1185"/>
                <a:gd name="T21" fmla="*/ 164 h 362"/>
                <a:gd name="T22" fmla="*/ 793 w 1185"/>
                <a:gd name="T23" fmla="*/ 173 h 362"/>
                <a:gd name="T24" fmla="*/ 749 w 1185"/>
                <a:gd name="T25" fmla="*/ 181 h 362"/>
                <a:gd name="T26" fmla="*/ 703 w 1185"/>
                <a:gd name="T27" fmla="*/ 186 h 362"/>
                <a:gd name="T28" fmla="*/ 657 w 1185"/>
                <a:gd name="T29" fmla="*/ 189 h 362"/>
                <a:gd name="T30" fmla="*/ 611 w 1185"/>
                <a:gd name="T31" fmla="*/ 190 h 362"/>
                <a:gd name="T32" fmla="*/ 564 w 1185"/>
                <a:gd name="T33" fmla="*/ 189 h 362"/>
                <a:gd name="T34" fmla="*/ 514 w 1185"/>
                <a:gd name="T35" fmla="*/ 185 h 362"/>
                <a:gd name="T36" fmla="*/ 451 w 1185"/>
                <a:gd name="T37" fmla="*/ 176 h 362"/>
                <a:gd name="T38" fmla="*/ 380 w 1185"/>
                <a:gd name="T39" fmla="*/ 161 h 362"/>
                <a:gd name="T40" fmla="*/ 306 w 1185"/>
                <a:gd name="T41" fmla="*/ 143 h 362"/>
                <a:gd name="T42" fmla="*/ 230 w 1185"/>
                <a:gd name="T43" fmla="*/ 120 h 362"/>
                <a:gd name="T44" fmla="*/ 157 w 1185"/>
                <a:gd name="T45" fmla="*/ 94 h 362"/>
                <a:gd name="T46" fmla="*/ 88 w 1185"/>
                <a:gd name="T47" fmla="*/ 67 h 362"/>
                <a:gd name="T48" fmla="*/ 28 w 1185"/>
                <a:gd name="T49" fmla="*/ 38 h 362"/>
                <a:gd name="T50" fmla="*/ 28 w 1185"/>
                <a:gd name="T51" fmla="*/ 47 h 362"/>
                <a:gd name="T52" fmla="*/ 83 w 1185"/>
                <a:gd name="T53" fmla="*/ 94 h 362"/>
                <a:gd name="T54" fmla="*/ 140 w 1185"/>
                <a:gd name="T55" fmla="*/ 139 h 362"/>
                <a:gd name="T56" fmla="*/ 199 w 1185"/>
                <a:gd name="T57" fmla="*/ 179 h 362"/>
                <a:gd name="T58" fmla="*/ 261 w 1185"/>
                <a:gd name="T59" fmla="*/ 217 h 362"/>
                <a:gd name="T60" fmla="*/ 325 w 1185"/>
                <a:gd name="T61" fmla="*/ 249 h 362"/>
                <a:gd name="T62" fmla="*/ 391 w 1185"/>
                <a:gd name="T63" fmla="*/ 279 h 362"/>
                <a:gd name="T64" fmla="*/ 459 w 1185"/>
                <a:gd name="T65" fmla="*/ 304 h 362"/>
                <a:gd name="T66" fmla="*/ 536 w 1185"/>
                <a:gd name="T67" fmla="*/ 326 h 362"/>
                <a:gd name="T68" fmla="*/ 619 w 1185"/>
                <a:gd name="T69" fmla="*/ 344 h 362"/>
                <a:gd name="T70" fmla="*/ 702 w 1185"/>
                <a:gd name="T71" fmla="*/ 357 h 362"/>
                <a:gd name="T72" fmla="*/ 783 w 1185"/>
                <a:gd name="T73" fmla="*/ 362 h 362"/>
                <a:gd name="T74" fmla="*/ 861 w 1185"/>
                <a:gd name="T75" fmla="*/ 361 h 362"/>
                <a:gd name="T76" fmla="*/ 934 w 1185"/>
                <a:gd name="T77" fmla="*/ 352 h 362"/>
                <a:gd name="T78" fmla="*/ 1001 w 1185"/>
                <a:gd name="T79" fmla="*/ 339 h 362"/>
                <a:gd name="T80" fmla="*/ 1046 w 1185"/>
                <a:gd name="T81" fmla="*/ 324 h 362"/>
                <a:gd name="T82" fmla="*/ 1073 w 1185"/>
                <a:gd name="T83" fmla="*/ 313 h 362"/>
                <a:gd name="T84" fmla="*/ 1104 w 1185"/>
                <a:gd name="T85" fmla="*/ 294 h 362"/>
                <a:gd name="T86" fmla="*/ 1133 w 1185"/>
                <a:gd name="T87" fmla="*/ 264 h 362"/>
                <a:gd name="T88" fmla="*/ 1155 w 1185"/>
                <a:gd name="T89" fmla="*/ 231 h 362"/>
                <a:gd name="T90" fmla="*/ 1172 w 1185"/>
                <a:gd name="T91" fmla="*/ 196 h 362"/>
                <a:gd name="T92" fmla="*/ 1182 w 1185"/>
                <a:gd name="T93" fmla="*/ 156 h 362"/>
                <a:gd name="T94" fmla="*/ 1185 w 1185"/>
                <a:gd name="T95" fmla="*/ 116 h 362"/>
                <a:gd name="T96" fmla="*/ 1182 w 1185"/>
                <a:gd name="T97" fmla="*/ 73 h 362"/>
                <a:gd name="T98" fmla="*/ 1174 w 1185"/>
                <a:gd name="T99" fmla="*/ 3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5" h="362">
                  <a:moveTo>
                    <a:pt x="1167" y="9"/>
                  </a:moveTo>
                  <a:lnTo>
                    <a:pt x="1166" y="5"/>
                  </a:lnTo>
                  <a:lnTo>
                    <a:pt x="1164" y="0"/>
                  </a:lnTo>
                  <a:lnTo>
                    <a:pt x="1152" y="11"/>
                  </a:lnTo>
                  <a:lnTo>
                    <a:pt x="1141" y="22"/>
                  </a:lnTo>
                  <a:lnTo>
                    <a:pt x="1128" y="34"/>
                  </a:lnTo>
                  <a:lnTo>
                    <a:pt x="1115" y="45"/>
                  </a:lnTo>
                  <a:lnTo>
                    <a:pt x="1101" y="55"/>
                  </a:lnTo>
                  <a:lnTo>
                    <a:pt x="1086" y="65"/>
                  </a:lnTo>
                  <a:lnTo>
                    <a:pt x="1070" y="75"/>
                  </a:lnTo>
                  <a:lnTo>
                    <a:pt x="1054" y="84"/>
                  </a:lnTo>
                  <a:lnTo>
                    <a:pt x="1037" y="94"/>
                  </a:lnTo>
                  <a:lnTo>
                    <a:pt x="1020" y="102"/>
                  </a:lnTo>
                  <a:lnTo>
                    <a:pt x="1001" y="112"/>
                  </a:lnTo>
                  <a:lnTo>
                    <a:pt x="982" y="120"/>
                  </a:lnTo>
                  <a:lnTo>
                    <a:pt x="963" y="127"/>
                  </a:lnTo>
                  <a:lnTo>
                    <a:pt x="943" y="134"/>
                  </a:lnTo>
                  <a:lnTo>
                    <a:pt x="923" y="141"/>
                  </a:lnTo>
                  <a:lnTo>
                    <a:pt x="902" y="148"/>
                  </a:lnTo>
                  <a:lnTo>
                    <a:pt x="882" y="154"/>
                  </a:lnTo>
                  <a:lnTo>
                    <a:pt x="859" y="159"/>
                  </a:lnTo>
                  <a:lnTo>
                    <a:pt x="838" y="164"/>
                  </a:lnTo>
                  <a:lnTo>
                    <a:pt x="816" y="169"/>
                  </a:lnTo>
                  <a:lnTo>
                    <a:pt x="793" y="173"/>
                  </a:lnTo>
                  <a:lnTo>
                    <a:pt x="771" y="177"/>
                  </a:lnTo>
                  <a:lnTo>
                    <a:pt x="749" y="181"/>
                  </a:lnTo>
                  <a:lnTo>
                    <a:pt x="725" y="183"/>
                  </a:lnTo>
                  <a:lnTo>
                    <a:pt x="703" y="186"/>
                  </a:lnTo>
                  <a:lnTo>
                    <a:pt x="680" y="188"/>
                  </a:lnTo>
                  <a:lnTo>
                    <a:pt x="657" y="189"/>
                  </a:lnTo>
                  <a:lnTo>
                    <a:pt x="633" y="190"/>
                  </a:lnTo>
                  <a:lnTo>
                    <a:pt x="611" y="190"/>
                  </a:lnTo>
                  <a:lnTo>
                    <a:pt x="588" y="190"/>
                  </a:lnTo>
                  <a:lnTo>
                    <a:pt x="564" y="189"/>
                  </a:lnTo>
                  <a:lnTo>
                    <a:pt x="542" y="188"/>
                  </a:lnTo>
                  <a:lnTo>
                    <a:pt x="514" y="185"/>
                  </a:lnTo>
                  <a:lnTo>
                    <a:pt x="483" y="181"/>
                  </a:lnTo>
                  <a:lnTo>
                    <a:pt x="451" y="176"/>
                  </a:lnTo>
                  <a:lnTo>
                    <a:pt x="415" y="169"/>
                  </a:lnTo>
                  <a:lnTo>
                    <a:pt x="380" y="161"/>
                  </a:lnTo>
                  <a:lnTo>
                    <a:pt x="343" y="152"/>
                  </a:lnTo>
                  <a:lnTo>
                    <a:pt x="306" y="143"/>
                  </a:lnTo>
                  <a:lnTo>
                    <a:pt x="268" y="132"/>
                  </a:lnTo>
                  <a:lnTo>
                    <a:pt x="230" y="120"/>
                  </a:lnTo>
                  <a:lnTo>
                    <a:pt x="193" y="107"/>
                  </a:lnTo>
                  <a:lnTo>
                    <a:pt x="157" y="94"/>
                  </a:lnTo>
                  <a:lnTo>
                    <a:pt x="121" y="81"/>
                  </a:lnTo>
                  <a:lnTo>
                    <a:pt x="88" y="67"/>
                  </a:lnTo>
                  <a:lnTo>
                    <a:pt x="56" y="52"/>
                  </a:lnTo>
                  <a:lnTo>
                    <a:pt x="28" y="38"/>
                  </a:lnTo>
                  <a:lnTo>
                    <a:pt x="0" y="22"/>
                  </a:lnTo>
                  <a:lnTo>
                    <a:pt x="28" y="47"/>
                  </a:lnTo>
                  <a:lnTo>
                    <a:pt x="55" y="71"/>
                  </a:lnTo>
                  <a:lnTo>
                    <a:pt x="83" y="94"/>
                  </a:lnTo>
                  <a:lnTo>
                    <a:pt x="111" y="117"/>
                  </a:lnTo>
                  <a:lnTo>
                    <a:pt x="140" y="139"/>
                  </a:lnTo>
                  <a:lnTo>
                    <a:pt x="170" y="159"/>
                  </a:lnTo>
                  <a:lnTo>
                    <a:pt x="199" y="179"/>
                  </a:lnTo>
                  <a:lnTo>
                    <a:pt x="231" y="199"/>
                  </a:lnTo>
                  <a:lnTo>
                    <a:pt x="261" y="217"/>
                  </a:lnTo>
                  <a:lnTo>
                    <a:pt x="292" y="233"/>
                  </a:lnTo>
                  <a:lnTo>
                    <a:pt x="325" y="249"/>
                  </a:lnTo>
                  <a:lnTo>
                    <a:pt x="357" y="264"/>
                  </a:lnTo>
                  <a:lnTo>
                    <a:pt x="391" y="279"/>
                  </a:lnTo>
                  <a:lnTo>
                    <a:pt x="424" y="292"/>
                  </a:lnTo>
                  <a:lnTo>
                    <a:pt x="459" y="304"/>
                  </a:lnTo>
                  <a:lnTo>
                    <a:pt x="493" y="315"/>
                  </a:lnTo>
                  <a:lnTo>
                    <a:pt x="536" y="326"/>
                  </a:lnTo>
                  <a:lnTo>
                    <a:pt x="577" y="336"/>
                  </a:lnTo>
                  <a:lnTo>
                    <a:pt x="619" y="344"/>
                  </a:lnTo>
                  <a:lnTo>
                    <a:pt x="662" y="351"/>
                  </a:lnTo>
                  <a:lnTo>
                    <a:pt x="702" y="357"/>
                  </a:lnTo>
                  <a:lnTo>
                    <a:pt x="744" y="360"/>
                  </a:lnTo>
                  <a:lnTo>
                    <a:pt x="783" y="362"/>
                  </a:lnTo>
                  <a:lnTo>
                    <a:pt x="823" y="362"/>
                  </a:lnTo>
                  <a:lnTo>
                    <a:pt x="861" y="361"/>
                  </a:lnTo>
                  <a:lnTo>
                    <a:pt x="899" y="358"/>
                  </a:lnTo>
                  <a:lnTo>
                    <a:pt x="934" y="352"/>
                  </a:lnTo>
                  <a:lnTo>
                    <a:pt x="969" y="346"/>
                  </a:lnTo>
                  <a:lnTo>
                    <a:pt x="1001" y="339"/>
                  </a:lnTo>
                  <a:lnTo>
                    <a:pt x="1032" y="330"/>
                  </a:lnTo>
                  <a:lnTo>
                    <a:pt x="1046" y="324"/>
                  </a:lnTo>
                  <a:lnTo>
                    <a:pt x="1060" y="319"/>
                  </a:lnTo>
                  <a:lnTo>
                    <a:pt x="1073" y="313"/>
                  </a:lnTo>
                  <a:lnTo>
                    <a:pt x="1086" y="307"/>
                  </a:lnTo>
                  <a:lnTo>
                    <a:pt x="1104" y="294"/>
                  </a:lnTo>
                  <a:lnTo>
                    <a:pt x="1119" y="280"/>
                  </a:lnTo>
                  <a:lnTo>
                    <a:pt x="1133" y="264"/>
                  </a:lnTo>
                  <a:lnTo>
                    <a:pt x="1145" y="248"/>
                  </a:lnTo>
                  <a:lnTo>
                    <a:pt x="1155" y="231"/>
                  </a:lnTo>
                  <a:lnTo>
                    <a:pt x="1165" y="214"/>
                  </a:lnTo>
                  <a:lnTo>
                    <a:pt x="1172" y="196"/>
                  </a:lnTo>
                  <a:lnTo>
                    <a:pt x="1178" y="176"/>
                  </a:lnTo>
                  <a:lnTo>
                    <a:pt x="1182" y="156"/>
                  </a:lnTo>
                  <a:lnTo>
                    <a:pt x="1184" y="136"/>
                  </a:lnTo>
                  <a:lnTo>
                    <a:pt x="1185" y="116"/>
                  </a:lnTo>
                  <a:lnTo>
                    <a:pt x="1185" y="94"/>
                  </a:lnTo>
                  <a:lnTo>
                    <a:pt x="1182" y="73"/>
                  </a:lnTo>
                  <a:lnTo>
                    <a:pt x="1179" y="52"/>
                  </a:lnTo>
                  <a:lnTo>
                    <a:pt x="1174" y="31"/>
                  </a:lnTo>
                  <a:lnTo>
                    <a:pt x="1167" y="9"/>
                  </a:lnTo>
                  <a:close/>
                </a:path>
              </a:pathLst>
            </a:custGeom>
            <a:solidFill>
              <a:srgbClr val="D48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2" name="Freeform 1896">
              <a:extLst>
                <a:ext uri="{FF2B5EF4-FFF2-40B4-BE49-F238E27FC236}">
                  <a16:creationId xmlns:a16="http://schemas.microsoft.com/office/drawing/2014/main" id="{3DC626F9-74B5-0005-29E7-962CCECBA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183" y="-927643"/>
              <a:ext cx="106963" cy="142929"/>
            </a:xfrm>
            <a:custGeom>
              <a:avLst/>
              <a:gdLst>
                <a:gd name="T0" fmla="*/ 986 w 1143"/>
                <a:gd name="T1" fmla="*/ 122 h 1533"/>
                <a:gd name="T2" fmla="*/ 1069 w 1143"/>
                <a:gd name="T3" fmla="*/ 224 h 1533"/>
                <a:gd name="T4" fmla="*/ 1119 w 1143"/>
                <a:gd name="T5" fmla="*/ 347 h 1533"/>
                <a:gd name="T6" fmla="*/ 1141 w 1143"/>
                <a:gd name="T7" fmla="*/ 485 h 1533"/>
                <a:gd name="T8" fmla="*/ 1136 w 1143"/>
                <a:gd name="T9" fmla="*/ 632 h 1533"/>
                <a:gd name="T10" fmla="*/ 1110 w 1143"/>
                <a:gd name="T11" fmla="*/ 781 h 1533"/>
                <a:gd name="T12" fmla="*/ 1063 w 1143"/>
                <a:gd name="T13" fmla="*/ 929 h 1533"/>
                <a:gd name="T14" fmla="*/ 1001 w 1143"/>
                <a:gd name="T15" fmla="*/ 1071 h 1533"/>
                <a:gd name="T16" fmla="*/ 925 w 1143"/>
                <a:gd name="T17" fmla="*/ 1200 h 1533"/>
                <a:gd name="T18" fmla="*/ 836 w 1143"/>
                <a:gd name="T19" fmla="*/ 1310 h 1533"/>
                <a:gd name="T20" fmla="*/ 742 w 1143"/>
                <a:gd name="T21" fmla="*/ 1397 h 1533"/>
                <a:gd name="T22" fmla="*/ 651 w 1143"/>
                <a:gd name="T23" fmla="*/ 1456 h 1533"/>
                <a:gd name="T24" fmla="*/ 559 w 1143"/>
                <a:gd name="T25" fmla="*/ 1497 h 1533"/>
                <a:gd name="T26" fmla="*/ 470 w 1143"/>
                <a:gd name="T27" fmla="*/ 1523 h 1533"/>
                <a:gd name="T28" fmla="*/ 384 w 1143"/>
                <a:gd name="T29" fmla="*/ 1533 h 1533"/>
                <a:gd name="T30" fmla="*/ 303 w 1143"/>
                <a:gd name="T31" fmla="*/ 1529 h 1533"/>
                <a:gd name="T32" fmla="*/ 228 w 1143"/>
                <a:gd name="T33" fmla="*/ 1512 h 1533"/>
                <a:gd name="T34" fmla="*/ 160 w 1143"/>
                <a:gd name="T35" fmla="*/ 1485 h 1533"/>
                <a:gd name="T36" fmla="*/ 101 w 1143"/>
                <a:gd name="T37" fmla="*/ 1447 h 1533"/>
                <a:gd name="T38" fmla="*/ 52 w 1143"/>
                <a:gd name="T39" fmla="*/ 1399 h 1533"/>
                <a:gd name="T40" fmla="*/ 16 w 1143"/>
                <a:gd name="T41" fmla="*/ 1344 h 1533"/>
                <a:gd name="T42" fmla="*/ 12 w 1143"/>
                <a:gd name="T43" fmla="*/ 1321 h 1533"/>
                <a:gd name="T44" fmla="*/ 58 w 1143"/>
                <a:gd name="T45" fmla="*/ 1365 h 1533"/>
                <a:gd name="T46" fmla="*/ 115 w 1143"/>
                <a:gd name="T47" fmla="*/ 1395 h 1533"/>
                <a:gd name="T48" fmla="*/ 177 w 1143"/>
                <a:gd name="T49" fmla="*/ 1410 h 1533"/>
                <a:gd name="T50" fmla="*/ 243 w 1143"/>
                <a:gd name="T51" fmla="*/ 1411 h 1533"/>
                <a:gd name="T52" fmla="*/ 309 w 1143"/>
                <a:gd name="T53" fmla="*/ 1397 h 1533"/>
                <a:gd name="T54" fmla="*/ 394 w 1143"/>
                <a:gd name="T55" fmla="*/ 1350 h 1533"/>
                <a:gd name="T56" fmla="*/ 472 w 1143"/>
                <a:gd name="T57" fmla="*/ 1284 h 1533"/>
                <a:gd name="T58" fmla="*/ 542 w 1143"/>
                <a:gd name="T59" fmla="*/ 1202 h 1533"/>
                <a:gd name="T60" fmla="*/ 603 w 1143"/>
                <a:gd name="T61" fmla="*/ 1107 h 1533"/>
                <a:gd name="T62" fmla="*/ 657 w 1143"/>
                <a:gd name="T63" fmla="*/ 1006 h 1533"/>
                <a:gd name="T64" fmla="*/ 702 w 1143"/>
                <a:gd name="T65" fmla="*/ 902 h 1533"/>
                <a:gd name="T66" fmla="*/ 741 w 1143"/>
                <a:gd name="T67" fmla="*/ 798 h 1533"/>
                <a:gd name="T68" fmla="*/ 771 w 1143"/>
                <a:gd name="T69" fmla="*/ 699 h 1533"/>
                <a:gd name="T70" fmla="*/ 794 w 1143"/>
                <a:gd name="T71" fmla="*/ 609 h 1533"/>
                <a:gd name="T72" fmla="*/ 808 w 1143"/>
                <a:gd name="T73" fmla="*/ 532 h 1533"/>
                <a:gd name="T74" fmla="*/ 816 w 1143"/>
                <a:gd name="T75" fmla="*/ 459 h 1533"/>
                <a:gd name="T76" fmla="*/ 818 w 1143"/>
                <a:gd name="T77" fmla="*/ 371 h 1533"/>
                <a:gd name="T78" fmla="*/ 812 w 1143"/>
                <a:gd name="T79" fmla="*/ 295 h 1533"/>
                <a:gd name="T80" fmla="*/ 798 w 1143"/>
                <a:gd name="T81" fmla="*/ 230 h 1533"/>
                <a:gd name="T82" fmla="*/ 775 w 1143"/>
                <a:gd name="T83" fmla="*/ 175 h 1533"/>
                <a:gd name="T84" fmla="*/ 745 w 1143"/>
                <a:gd name="T85" fmla="*/ 128 h 1533"/>
                <a:gd name="T86" fmla="*/ 702 w 1143"/>
                <a:gd name="T87" fmla="*/ 92 h 1533"/>
                <a:gd name="T88" fmla="*/ 652 w 1143"/>
                <a:gd name="T89" fmla="*/ 66 h 1533"/>
                <a:gd name="T90" fmla="*/ 593 w 1143"/>
                <a:gd name="T91" fmla="*/ 49 h 1533"/>
                <a:gd name="T92" fmla="*/ 524 w 1143"/>
                <a:gd name="T93" fmla="*/ 48 h 1533"/>
                <a:gd name="T94" fmla="*/ 445 w 1143"/>
                <a:gd name="T95" fmla="*/ 61 h 1533"/>
                <a:gd name="T96" fmla="*/ 438 w 1143"/>
                <a:gd name="T97" fmla="*/ 53 h 1533"/>
                <a:gd name="T98" fmla="*/ 475 w 1143"/>
                <a:gd name="T99" fmla="*/ 34 h 1533"/>
                <a:gd name="T100" fmla="*/ 517 w 1143"/>
                <a:gd name="T101" fmla="*/ 19 h 1533"/>
                <a:gd name="T102" fmla="*/ 561 w 1143"/>
                <a:gd name="T103" fmla="*/ 8 h 1533"/>
                <a:gd name="T104" fmla="*/ 610 w 1143"/>
                <a:gd name="T105" fmla="*/ 2 h 1533"/>
                <a:gd name="T106" fmla="*/ 661 w 1143"/>
                <a:gd name="T107" fmla="*/ 0 h 1533"/>
                <a:gd name="T108" fmla="*/ 713 w 1143"/>
                <a:gd name="T109" fmla="*/ 3 h 1533"/>
                <a:gd name="T110" fmla="*/ 764 w 1143"/>
                <a:gd name="T111" fmla="*/ 11 h 1533"/>
                <a:gd name="T112" fmla="*/ 816 w 1143"/>
                <a:gd name="T113" fmla="*/ 25 h 1533"/>
                <a:gd name="T114" fmla="*/ 866 w 1143"/>
                <a:gd name="T115" fmla="*/ 43 h 1533"/>
                <a:gd name="T116" fmla="*/ 912 w 1143"/>
                <a:gd name="T117" fmla="*/ 6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3" h="1533">
                  <a:moveTo>
                    <a:pt x="912" y="68"/>
                  </a:moveTo>
                  <a:lnTo>
                    <a:pt x="952" y="93"/>
                  </a:lnTo>
                  <a:lnTo>
                    <a:pt x="986" y="122"/>
                  </a:lnTo>
                  <a:lnTo>
                    <a:pt x="1018" y="154"/>
                  </a:lnTo>
                  <a:lnTo>
                    <a:pt x="1045" y="188"/>
                  </a:lnTo>
                  <a:lnTo>
                    <a:pt x="1069" y="224"/>
                  </a:lnTo>
                  <a:lnTo>
                    <a:pt x="1089" y="264"/>
                  </a:lnTo>
                  <a:lnTo>
                    <a:pt x="1106" y="304"/>
                  </a:lnTo>
                  <a:lnTo>
                    <a:pt x="1119" y="347"/>
                  </a:lnTo>
                  <a:lnTo>
                    <a:pt x="1129" y="392"/>
                  </a:lnTo>
                  <a:lnTo>
                    <a:pt x="1136" y="437"/>
                  </a:lnTo>
                  <a:lnTo>
                    <a:pt x="1141" y="485"/>
                  </a:lnTo>
                  <a:lnTo>
                    <a:pt x="1143" y="532"/>
                  </a:lnTo>
                  <a:lnTo>
                    <a:pt x="1141" y="582"/>
                  </a:lnTo>
                  <a:lnTo>
                    <a:pt x="1136" y="632"/>
                  </a:lnTo>
                  <a:lnTo>
                    <a:pt x="1130" y="681"/>
                  </a:lnTo>
                  <a:lnTo>
                    <a:pt x="1121" y="731"/>
                  </a:lnTo>
                  <a:lnTo>
                    <a:pt x="1110" y="781"/>
                  </a:lnTo>
                  <a:lnTo>
                    <a:pt x="1097" y="831"/>
                  </a:lnTo>
                  <a:lnTo>
                    <a:pt x="1082" y="881"/>
                  </a:lnTo>
                  <a:lnTo>
                    <a:pt x="1063" y="929"/>
                  </a:lnTo>
                  <a:lnTo>
                    <a:pt x="1044" y="978"/>
                  </a:lnTo>
                  <a:lnTo>
                    <a:pt x="1024" y="1025"/>
                  </a:lnTo>
                  <a:lnTo>
                    <a:pt x="1001" y="1071"/>
                  </a:lnTo>
                  <a:lnTo>
                    <a:pt x="976" y="1115"/>
                  </a:lnTo>
                  <a:lnTo>
                    <a:pt x="951" y="1158"/>
                  </a:lnTo>
                  <a:lnTo>
                    <a:pt x="925" y="1200"/>
                  </a:lnTo>
                  <a:lnTo>
                    <a:pt x="896" y="1238"/>
                  </a:lnTo>
                  <a:lnTo>
                    <a:pt x="867" y="1275"/>
                  </a:lnTo>
                  <a:lnTo>
                    <a:pt x="836" y="1310"/>
                  </a:lnTo>
                  <a:lnTo>
                    <a:pt x="806" y="1341"/>
                  </a:lnTo>
                  <a:lnTo>
                    <a:pt x="774" y="1371"/>
                  </a:lnTo>
                  <a:lnTo>
                    <a:pt x="742" y="1397"/>
                  </a:lnTo>
                  <a:lnTo>
                    <a:pt x="712" y="1418"/>
                  </a:lnTo>
                  <a:lnTo>
                    <a:pt x="681" y="1438"/>
                  </a:lnTo>
                  <a:lnTo>
                    <a:pt x="651" y="1456"/>
                  </a:lnTo>
                  <a:lnTo>
                    <a:pt x="620" y="1472"/>
                  </a:lnTo>
                  <a:lnTo>
                    <a:pt x="590" y="1485"/>
                  </a:lnTo>
                  <a:lnTo>
                    <a:pt x="559" y="1497"/>
                  </a:lnTo>
                  <a:lnTo>
                    <a:pt x="529" y="1507"/>
                  </a:lnTo>
                  <a:lnTo>
                    <a:pt x="500" y="1515"/>
                  </a:lnTo>
                  <a:lnTo>
                    <a:pt x="470" y="1523"/>
                  </a:lnTo>
                  <a:lnTo>
                    <a:pt x="441" y="1528"/>
                  </a:lnTo>
                  <a:lnTo>
                    <a:pt x="412" y="1531"/>
                  </a:lnTo>
                  <a:lnTo>
                    <a:pt x="384" y="1533"/>
                  </a:lnTo>
                  <a:lnTo>
                    <a:pt x="357" y="1533"/>
                  </a:lnTo>
                  <a:lnTo>
                    <a:pt x="329" y="1532"/>
                  </a:lnTo>
                  <a:lnTo>
                    <a:pt x="303" y="1529"/>
                  </a:lnTo>
                  <a:lnTo>
                    <a:pt x="278" y="1525"/>
                  </a:lnTo>
                  <a:lnTo>
                    <a:pt x="252" y="1519"/>
                  </a:lnTo>
                  <a:lnTo>
                    <a:pt x="228" y="1512"/>
                  </a:lnTo>
                  <a:lnTo>
                    <a:pt x="205" y="1504"/>
                  </a:lnTo>
                  <a:lnTo>
                    <a:pt x="181" y="1495"/>
                  </a:lnTo>
                  <a:lnTo>
                    <a:pt x="160" y="1485"/>
                  </a:lnTo>
                  <a:lnTo>
                    <a:pt x="140" y="1473"/>
                  </a:lnTo>
                  <a:lnTo>
                    <a:pt x="119" y="1461"/>
                  </a:lnTo>
                  <a:lnTo>
                    <a:pt x="101" y="1447"/>
                  </a:lnTo>
                  <a:lnTo>
                    <a:pt x="84" y="1432"/>
                  </a:lnTo>
                  <a:lnTo>
                    <a:pt x="68" y="1416"/>
                  </a:lnTo>
                  <a:lnTo>
                    <a:pt x="52" y="1399"/>
                  </a:lnTo>
                  <a:lnTo>
                    <a:pt x="39" y="1382"/>
                  </a:lnTo>
                  <a:lnTo>
                    <a:pt x="27" y="1364"/>
                  </a:lnTo>
                  <a:lnTo>
                    <a:pt x="16" y="1344"/>
                  </a:lnTo>
                  <a:lnTo>
                    <a:pt x="7" y="1324"/>
                  </a:lnTo>
                  <a:lnTo>
                    <a:pt x="0" y="1304"/>
                  </a:lnTo>
                  <a:lnTo>
                    <a:pt x="12" y="1321"/>
                  </a:lnTo>
                  <a:lnTo>
                    <a:pt x="27" y="1337"/>
                  </a:lnTo>
                  <a:lnTo>
                    <a:pt x="42" y="1351"/>
                  </a:lnTo>
                  <a:lnTo>
                    <a:pt x="58" y="1365"/>
                  </a:lnTo>
                  <a:lnTo>
                    <a:pt x="77" y="1376"/>
                  </a:lnTo>
                  <a:lnTo>
                    <a:pt x="96" y="1386"/>
                  </a:lnTo>
                  <a:lnTo>
                    <a:pt x="115" y="1395"/>
                  </a:lnTo>
                  <a:lnTo>
                    <a:pt x="136" y="1401"/>
                  </a:lnTo>
                  <a:lnTo>
                    <a:pt x="156" y="1407"/>
                  </a:lnTo>
                  <a:lnTo>
                    <a:pt x="177" y="1410"/>
                  </a:lnTo>
                  <a:lnTo>
                    <a:pt x="199" y="1412"/>
                  </a:lnTo>
                  <a:lnTo>
                    <a:pt x="221" y="1412"/>
                  </a:lnTo>
                  <a:lnTo>
                    <a:pt x="243" y="1411"/>
                  </a:lnTo>
                  <a:lnTo>
                    <a:pt x="265" y="1408"/>
                  </a:lnTo>
                  <a:lnTo>
                    <a:pt x="287" y="1404"/>
                  </a:lnTo>
                  <a:lnTo>
                    <a:pt x="309" y="1397"/>
                  </a:lnTo>
                  <a:lnTo>
                    <a:pt x="338" y="1384"/>
                  </a:lnTo>
                  <a:lnTo>
                    <a:pt x="367" y="1369"/>
                  </a:lnTo>
                  <a:lnTo>
                    <a:pt x="394" y="1350"/>
                  </a:lnTo>
                  <a:lnTo>
                    <a:pt x="422" y="1330"/>
                  </a:lnTo>
                  <a:lnTo>
                    <a:pt x="447" y="1308"/>
                  </a:lnTo>
                  <a:lnTo>
                    <a:pt x="472" y="1284"/>
                  </a:lnTo>
                  <a:lnTo>
                    <a:pt x="497" y="1257"/>
                  </a:lnTo>
                  <a:lnTo>
                    <a:pt x="520" y="1230"/>
                  </a:lnTo>
                  <a:lnTo>
                    <a:pt x="542" y="1202"/>
                  </a:lnTo>
                  <a:lnTo>
                    <a:pt x="564" y="1171"/>
                  </a:lnTo>
                  <a:lnTo>
                    <a:pt x="584" y="1140"/>
                  </a:lnTo>
                  <a:lnTo>
                    <a:pt x="603" y="1107"/>
                  </a:lnTo>
                  <a:lnTo>
                    <a:pt x="622" y="1074"/>
                  </a:lnTo>
                  <a:lnTo>
                    <a:pt x="640" y="1041"/>
                  </a:lnTo>
                  <a:lnTo>
                    <a:pt x="657" y="1006"/>
                  </a:lnTo>
                  <a:lnTo>
                    <a:pt x="673" y="972"/>
                  </a:lnTo>
                  <a:lnTo>
                    <a:pt x="688" y="936"/>
                  </a:lnTo>
                  <a:lnTo>
                    <a:pt x="702" y="902"/>
                  </a:lnTo>
                  <a:lnTo>
                    <a:pt x="717" y="866"/>
                  </a:lnTo>
                  <a:lnTo>
                    <a:pt x="729" y="832"/>
                  </a:lnTo>
                  <a:lnTo>
                    <a:pt x="741" y="798"/>
                  </a:lnTo>
                  <a:lnTo>
                    <a:pt x="752" y="764"/>
                  </a:lnTo>
                  <a:lnTo>
                    <a:pt x="762" y="732"/>
                  </a:lnTo>
                  <a:lnTo>
                    <a:pt x="771" y="699"/>
                  </a:lnTo>
                  <a:lnTo>
                    <a:pt x="780" y="668"/>
                  </a:lnTo>
                  <a:lnTo>
                    <a:pt x="787" y="639"/>
                  </a:lnTo>
                  <a:lnTo>
                    <a:pt x="794" y="609"/>
                  </a:lnTo>
                  <a:lnTo>
                    <a:pt x="800" y="582"/>
                  </a:lnTo>
                  <a:lnTo>
                    <a:pt x="804" y="557"/>
                  </a:lnTo>
                  <a:lnTo>
                    <a:pt x="808" y="532"/>
                  </a:lnTo>
                  <a:lnTo>
                    <a:pt x="812" y="511"/>
                  </a:lnTo>
                  <a:lnTo>
                    <a:pt x="814" y="491"/>
                  </a:lnTo>
                  <a:lnTo>
                    <a:pt x="816" y="459"/>
                  </a:lnTo>
                  <a:lnTo>
                    <a:pt x="818" y="429"/>
                  </a:lnTo>
                  <a:lnTo>
                    <a:pt x="818" y="400"/>
                  </a:lnTo>
                  <a:lnTo>
                    <a:pt x="818" y="371"/>
                  </a:lnTo>
                  <a:lnTo>
                    <a:pt x="817" y="345"/>
                  </a:lnTo>
                  <a:lnTo>
                    <a:pt x="814" y="320"/>
                  </a:lnTo>
                  <a:lnTo>
                    <a:pt x="812" y="295"/>
                  </a:lnTo>
                  <a:lnTo>
                    <a:pt x="808" y="272"/>
                  </a:lnTo>
                  <a:lnTo>
                    <a:pt x="803" y="251"/>
                  </a:lnTo>
                  <a:lnTo>
                    <a:pt x="798" y="230"/>
                  </a:lnTo>
                  <a:lnTo>
                    <a:pt x="791" y="210"/>
                  </a:lnTo>
                  <a:lnTo>
                    <a:pt x="784" y="192"/>
                  </a:lnTo>
                  <a:lnTo>
                    <a:pt x="775" y="175"/>
                  </a:lnTo>
                  <a:lnTo>
                    <a:pt x="766" y="159"/>
                  </a:lnTo>
                  <a:lnTo>
                    <a:pt x="756" y="142"/>
                  </a:lnTo>
                  <a:lnTo>
                    <a:pt x="745" y="128"/>
                  </a:lnTo>
                  <a:lnTo>
                    <a:pt x="732" y="115"/>
                  </a:lnTo>
                  <a:lnTo>
                    <a:pt x="718" y="103"/>
                  </a:lnTo>
                  <a:lnTo>
                    <a:pt x="702" y="92"/>
                  </a:lnTo>
                  <a:lnTo>
                    <a:pt x="687" y="82"/>
                  </a:lnTo>
                  <a:lnTo>
                    <a:pt x="670" y="73"/>
                  </a:lnTo>
                  <a:lnTo>
                    <a:pt x="652" y="66"/>
                  </a:lnTo>
                  <a:lnTo>
                    <a:pt x="633" y="58"/>
                  </a:lnTo>
                  <a:lnTo>
                    <a:pt x="613" y="53"/>
                  </a:lnTo>
                  <a:lnTo>
                    <a:pt x="593" y="49"/>
                  </a:lnTo>
                  <a:lnTo>
                    <a:pt x="571" y="47"/>
                  </a:lnTo>
                  <a:lnTo>
                    <a:pt x="547" y="47"/>
                  </a:lnTo>
                  <a:lnTo>
                    <a:pt x="524" y="48"/>
                  </a:lnTo>
                  <a:lnTo>
                    <a:pt x="499" y="50"/>
                  </a:lnTo>
                  <a:lnTo>
                    <a:pt x="472" y="54"/>
                  </a:lnTo>
                  <a:lnTo>
                    <a:pt x="445" y="61"/>
                  </a:lnTo>
                  <a:lnTo>
                    <a:pt x="416" y="70"/>
                  </a:lnTo>
                  <a:lnTo>
                    <a:pt x="428" y="61"/>
                  </a:lnTo>
                  <a:lnTo>
                    <a:pt x="438" y="53"/>
                  </a:lnTo>
                  <a:lnTo>
                    <a:pt x="450" y="46"/>
                  </a:lnTo>
                  <a:lnTo>
                    <a:pt x="462" y="40"/>
                  </a:lnTo>
                  <a:lnTo>
                    <a:pt x="475" y="34"/>
                  </a:lnTo>
                  <a:lnTo>
                    <a:pt x="488" y="28"/>
                  </a:lnTo>
                  <a:lnTo>
                    <a:pt x="502" y="23"/>
                  </a:lnTo>
                  <a:lnTo>
                    <a:pt x="517" y="19"/>
                  </a:lnTo>
                  <a:lnTo>
                    <a:pt x="531" y="15"/>
                  </a:lnTo>
                  <a:lnTo>
                    <a:pt x="546" y="11"/>
                  </a:lnTo>
                  <a:lnTo>
                    <a:pt x="561" y="8"/>
                  </a:lnTo>
                  <a:lnTo>
                    <a:pt x="578" y="5"/>
                  </a:lnTo>
                  <a:lnTo>
                    <a:pt x="594" y="3"/>
                  </a:lnTo>
                  <a:lnTo>
                    <a:pt x="610" y="2"/>
                  </a:lnTo>
                  <a:lnTo>
                    <a:pt x="627" y="1"/>
                  </a:lnTo>
                  <a:lnTo>
                    <a:pt x="644" y="0"/>
                  </a:lnTo>
                  <a:lnTo>
                    <a:pt x="661" y="0"/>
                  </a:lnTo>
                  <a:lnTo>
                    <a:pt x="678" y="1"/>
                  </a:lnTo>
                  <a:lnTo>
                    <a:pt x="695" y="2"/>
                  </a:lnTo>
                  <a:lnTo>
                    <a:pt x="713" y="3"/>
                  </a:lnTo>
                  <a:lnTo>
                    <a:pt x="730" y="5"/>
                  </a:lnTo>
                  <a:lnTo>
                    <a:pt x="747" y="8"/>
                  </a:lnTo>
                  <a:lnTo>
                    <a:pt x="764" y="11"/>
                  </a:lnTo>
                  <a:lnTo>
                    <a:pt x="782" y="15"/>
                  </a:lnTo>
                  <a:lnTo>
                    <a:pt x="799" y="20"/>
                  </a:lnTo>
                  <a:lnTo>
                    <a:pt x="816" y="25"/>
                  </a:lnTo>
                  <a:lnTo>
                    <a:pt x="832" y="30"/>
                  </a:lnTo>
                  <a:lnTo>
                    <a:pt x="849" y="36"/>
                  </a:lnTo>
                  <a:lnTo>
                    <a:pt x="866" y="43"/>
                  </a:lnTo>
                  <a:lnTo>
                    <a:pt x="881" y="50"/>
                  </a:lnTo>
                  <a:lnTo>
                    <a:pt x="897" y="58"/>
                  </a:lnTo>
                  <a:lnTo>
                    <a:pt x="912" y="68"/>
                  </a:lnTo>
                  <a:close/>
                </a:path>
              </a:pathLst>
            </a:custGeom>
            <a:solidFill>
              <a:srgbClr val="003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3" name="Freeform 1897">
              <a:extLst>
                <a:ext uri="{FF2B5EF4-FFF2-40B4-BE49-F238E27FC236}">
                  <a16:creationId xmlns:a16="http://schemas.microsoft.com/office/drawing/2014/main" id="{23C8BDBA-B3D5-DD12-2BFC-A170452DB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171" y="-916900"/>
              <a:ext cx="137324" cy="96687"/>
            </a:xfrm>
            <a:custGeom>
              <a:avLst/>
              <a:gdLst>
                <a:gd name="T0" fmla="*/ 1311 w 1469"/>
                <a:gd name="T1" fmla="*/ 1022 h 1037"/>
                <a:gd name="T2" fmla="*/ 1326 w 1469"/>
                <a:gd name="T3" fmla="*/ 1012 h 1037"/>
                <a:gd name="T4" fmla="*/ 1350 w 1469"/>
                <a:gd name="T5" fmla="*/ 990 h 1037"/>
                <a:gd name="T6" fmla="*/ 1394 w 1469"/>
                <a:gd name="T7" fmla="*/ 934 h 1037"/>
                <a:gd name="T8" fmla="*/ 1429 w 1469"/>
                <a:gd name="T9" fmla="*/ 865 h 1037"/>
                <a:gd name="T10" fmla="*/ 1455 w 1469"/>
                <a:gd name="T11" fmla="*/ 785 h 1037"/>
                <a:gd name="T12" fmla="*/ 1468 w 1469"/>
                <a:gd name="T13" fmla="*/ 697 h 1037"/>
                <a:gd name="T14" fmla="*/ 1468 w 1469"/>
                <a:gd name="T15" fmla="*/ 604 h 1037"/>
                <a:gd name="T16" fmla="*/ 1453 w 1469"/>
                <a:gd name="T17" fmla="*/ 507 h 1037"/>
                <a:gd name="T18" fmla="*/ 1421 w 1469"/>
                <a:gd name="T19" fmla="*/ 412 h 1037"/>
                <a:gd name="T20" fmla="*/ 1371 w 1469"/>
                <a:gd name="T21" fmla="*/ 320 h 1037"/>
                <a:gd name="T22" fmla="*/ 1302 w 1469"/>
                <a:gd name="T23" fmla="*/ 234 h 1037"/>
                <a:gd name="T24" fmla="*/ 1210 w 1469"/>
                <a:gd name="T25" fmla="*/ 157 h 1037"/>
                <a:gd name="T26" fmla="*/ 1107 w 1469"/>
                <a:gd name="T27" fmla="*/ 96 h 1037"/>
                <a:gd name="T28" fmla="*/ 991 w 1469"/>
                <a:gd name="T29" fmla="*/ 50 h 1037"/>
                <a:gd name="T30" fmla="*/ 921 w 1469"/>
                <a:gd name="T31" fmla="*/ 29 h 1037"/>
                <a:gd name="T32" fmla="*/ 844 w 1469"/>
                <a:gd name="T33" fmla="*/ 13 h 1037"/>
                <a:gd name="T34" fmla="*/ 762 w 1469"/>
                <a:gd name="T35" fmla="*/ 3 h 1037"/>
                <a:gd name="T36" fmla="*/ 674 w 1469"/>
                <a:gd name="T37" fmla="*/ 0 h 1037"/>
                <a:gd name="T38" fmla="*/ 583 w 1469"/>
                <a:gd name="T39" fmla="*/ 6 h 1037"/>
                <a:gd name="T40" fmla="*/ 488 w 1469"/>
                <a:gd name="T41" fmla="*/ 22 h 1037"/>
                <a:gd name="T42" fmla="*/ 392 w 1469"/>
                <a:gd name="T43" fmla="*/ 51 h 1037"/>
                <a:gd name="T44" fmla="*/ 296 w 1469"/>
                <a:gd name="T45" fmla="*/ 92 h 1037"/>
                <a:gd name="T46" fmla="*/ 231 w 1469"/>
                <a:gd name="T47" fmla="*/ 131 h 1037"/>
                <a:gd name="T48" fmla="*/ 168 w 1469"/>
                <a:gd name="T49" fmla="*/ 182 h 1037"/>
                <a:gd name="T50" fmla="*/ 109 w 1469"/>
                <a:gd name="T51" fmla="*/ 245 h 1037"/>
                <a:gd name="T52" fmla="*/ 56 w 1469"/>
                <a:gd name="T53" fmla="*/ 319 h 1037"/>
                <a:gd name="T54" fmla="*/ 12 w 1469"/>
                <a:gd name="T55" fmla="*/ 403 h 1037"/>
                <a:gd name="T56" fmla="*/ 19 w 1469"/>
                <a:gd name="T57" fmla="*/ 405 h 1037"/>
                <a:gd name="T58" fmla="*/ 54 w 1469"/>
                <a:gd name="T59" fmla="*/ 368 h 1037"/>
                <a:gd name="T60" fmla="*/ 101 w 1469"/>
                <a:gd name="T61" fmla="*/ 336 h 1037"/>
                <a:gd name="T62" fmla="*/ 159 w 1469"/>
                <a:gd name="T63" fmla="*/ 310 h 1037"/>
                <a:gd name="T64" fmla="*/ 231 w 1469"/>
                <a:gd name="T65" fmla="*/ 291 h 1037"/>
                <a:gd name="T66" fmla="*/ 318 w 1469"/>
                <a:gd name="T67" fmla="*/ 278 h 1037"/>
                <a:gd name="T68" fmla="*/ 417 w 1469"/>
                <a:gd name="T69" fmla="*/ 274 h 1037"/>
                <a:gd name="T70" fmla="*/ 526 w 1469"/>
                <a:gd name="T71" fmla="*/ 281 h 1037"/>
                <a:gd name="T72" fmla="*/ 642 w 1469"/>
                <a:gd name="T73" fmla="*/ 297 h 1037"/>
                <a:gd name="T74" fmla="*/ 760 w 1469"/>
                <a:gd name="T75" fmla="*/ 323 h 1037"/>
                <a:gd name="T76" fmla="*/ 882 w 1469"/>
                <a:gd name="T77" fmla="*/ 361 h 1037"/>
                <a:gd name="T78" fmla="*/ 1027 w 1469"/>
                <a:gd name="T79" fmla="*/ 423 h 1037"/>
                <a:gd name="T80" fmla="*/ 1111 w 1469"/>
                <a:gd name="T81" fmla="*/ 470 h 1037"/>
                <a:gd name="T82" fmla="*/ 1169 w 1469"/>
                <a:gd name="T83" fmla="*/ 507 h 1037"/>
                <a:gd name="T84" fmla="*/ 1221 w 1469"/>
                <a:gd name="T85" fmla="*/ 547 h 1037"/>
                <a:gd name="T86" fmla="*/ 1292 w 1469"/>
                <a:gd name="T87" fmla="*/ 615 h 1037"/>
                <a:gd name="T88" fmla="*/ 1341 w 1469"/>
                <a:gd name="T89" fmla="*/ 684 h 1037"/>
                <a:gd name="T90" fmla="*/ 1358 w 1469"/>
                <a:gd name="T91" fmla="*/ 718 h 1037"/>
                <a:gd name="T92" fmla="*/ 1367 w 1469"/>
                <a:gd name="T93" fmla="*/ 739 h 1037"/>
                <a:gd name="T94" fmla="*/ 1382 w 1469"/>
                <a:gd name="T95" fmla="*/ 804 h 1037"/>
                <a:gd name="T96" fmla="*/ 1384 w 1469"/>
                <a:gd name="T97" fmla="*/ 866 h 1037"/>
                <a:gd name="T98" fmla="*/ 1372 w 1469"/>
                <a:gd name="T99" fmla="*/ 926 h 1037"/>
                <a:gd name="T100" fmla="*/ 1345 w 1469"/>
                <a:gd name="T101" fmla="*/ 978 h 1037"/>
                <a:gd name="T102" fmla="*/ 1304 w 1469"/>
                <a:gd name="T103" fmla="*/ 1024 h 1037"/>
                <a:gd name="T104" fmla="*/ 1286 w 1469"/>
                <a:gd name="T105" fmla="*/ 1037 h 1037"/>
                <a:gd name="T106" fmla="*/ 1301 w 1469"/>
                <a:gd name="T107" fmla="*/ 1029 h 1037"/>
                <a:gd name="T108" fmla="*/ 1306 w 1469"/>
                <a:gd name="T109" fmla="*/ 1026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69" h="1037">
                  <a:moveTo>
                    <a:pt x="1306" y="1026"/>
                  </a:moveTo>
                  <a:lnTo>
                    <a:pt x="1309" y="1024"/>
                  </a:lnTo>
                  <a:lnTo>
                    <a:pt x="1311" y="1022"/>
                  </a:lnTo>
                  <a:lnTo>
                    <a:pt x="1312" y="1022"/>
                  </a:lnTo>
                  <a:lnTo>
                    <a:pt x="1312" y="1022"/>
                  </a:lnTo>
                  <a:lnTo>
                    <a:pt x="1326" y="1012"/>
                  </a:lnTo>
                  <a:lnTo>
                    <a:pt x="1338" y="1001"/>
                  </a:lnTo>
                  <a:lnTo>
                    <a:pt x="1344" y="995"/>
                  </a:lnTo>
                  <a:lnTo>
                    <a:pt x="1350" y="990"/>
                  </a:lnTo>
                  <a:lnTo>
                    <a:pt x="1366" y="973"/>
                  </a:lnTo>
                  <a:lnTo>
                    <a:pt x="1380" y="955"/>
                  </a:lnTo>
                  <a:lnTo>
                    <a:pt x="1394" y="934"/>
                  </a:lnTo>
                  <a:lnTo>
                    <a:pt x="1407" y="912"/>
                  </a:lnTo>
                  <a:lnTo>
                    <a:pt x="1418" y="889"/>
                  </a:lnTo>
                  <a:lnTo>
                    <a:pt x="1429" y="865"/>
                  </a:lnTo>
                  <a:lnTo>
                    <a:pt x="1439" y="838"/>
                  </a:lnTo>
                  <a:lnTo>
                    <a:pt x="1448" y="812"/>
                  </a:lnTo>
                  <a:lnTo>
                    <a:pt x="1455" y="785"/>
                  </a:lnTo>
                  <a:lnTo>
                    <a:pt x="1460" y="755"/>
                  </a:lnTo>
                  <a:lnTo>
                    <a:pt x="1465" y="726"/>
                  </a:lnTo>
                  <a:lnTo>
                    <a:pt x="1468" y="697"/>
                  </a:lnTo>
                  <a:lnTo>
                    <a:pt x="1469" y="665"/>
                  </a:lnTo>
                  <a:lnTo>
                    <a:pt x="1469" y="635"/>
                  </a:lnTo>
                  <a:lnTo>
                    <a:pt x="1468" y="604"/>
                  </a:lnTo>
                  <a:lnTo>
                    <a:pt x="1464" y="571"/>
                  </a:lnTo>
                  <a:lnTo>
                    <a:pt x="1460" y="540"/>
                  </a:lnTo>
                  <a:lnTo>
                    <a:pt x="1453" y="507"/>
                  </a:lnTo>
                  <a:lnTo>
                    <a:pt x="1444" y="476"/>
                  </a:lnTo>
                  <a:lnTo>
                    <a:pt x="1434" y="444"/>
                  </a:lnTo>
                  <a:lnTo>
                    <a:pt x="1421" y="412"/>
                  </a:lnTo>
                  <a:lnTo>
                    <a:pt x="1406" y="381"/>
                  </a:lnTo>
                  <a:lnTo>
                    <a:pt x="1390" y="350"/>
                  </a:lnTo>
                  <a:lnTo>
                    <a:pt x="1371" y="320"/>
                  </a:lnTo>
                  <a:lnTo>
                    <a:pt x="1350" y="291"/>
                  </a:lnTo>
                  <a:lnTo>
                    <a:pt x="1327" y="262"/>
                  </a:lnTo>
                  <a:lnTo>
                    <a:pt x="1302" y="234"/>
                  </a:lnTo>
                  <a:lnTo>
                    <a:pt x="1273" y="208"/>
                  </a:lnTo>
                  <a:lnTo>
                    <a:pt x="1243" y="181"/>
                  </a:lnTo>
                  <a:lnTo>
                    <a:pt x="1210" y="157"/>
                  </a:lnTo>
                  <a:lnTo>
                    <a:pt x="1175" y="134"/>
                  </a:lnTo>
                  <a:lnTo>
                    <a:pt x="1137" y="112"/>
                  </a:lnTo>
                  <a:lnTo>
                    <a:pt x="1107" y="96"/>
                  </a:lnTo>
                  <a:lnTo>
                    <a:pt x="1073" y="80"/>
                  </a:lnTo>
                  <a:lnTo>
                    <a:pt x="1034" y="65"/>
                  </a:lnTo>
                  <a:lnTo>
                    <a:pt x="991" y="50"/>
                  </a:lnTo>
                  <a:lnTo>
                    <a:pt x="969" y="43"/>
                  </a:lnTo>
                  <a:lnTo>
                    <a:pt x="946" y="36"/>
                  </a:lnTo>
                  <a:lnTo>
                    <a:pt x="921" y="29"/>
                  </a:lnTo>
                  <a:lnTo>
                    <a:pt x="896" y="23"/>
                  </a:lnTo>
                  <a:lnTo>
                    <a:pt x="871" y="18"/>
                  </a:lnTo>
                  <a:lnTo>
                    <a:pt x="844" y="13"/>
                  </a:lnTo>
                  <a:lnTo>
                    <a:pt x="818" y="9"/>
                  </a:lnTo>
                  <a:lnTo>
                    <a:pt x="790" y="6"/>
                  </a:lnTo>
                  <a:lnTo>
                    <a:pt x="762" y="3"/>
                  </a:lnTo>
                  <a:lnTo>
                    <a:pt x="733" y="1"/>
                  </a:lnTo>
                  <a:lnTo>
                    <a:pt x="704" y="0"/>
                  </a:lnTo>
                  <a:lnTo>
                    <a:pt x="674" y="0"/>
                  </a:lnTo>
                  <a:lnTo>
                    <a:pt x="645" y="1"/>
                  </a:lnTo>
                  <a:lnTo>
                    <a:pt x="614" y="3"/>
                  </a:lnTo>
                  <a:lnTo>
                    <a:pt x="583" y="6"/>
                  </a:lnTo>
                  <a:lnTo>
                    <a:pt x="551" y="10"/>
                  </a:lnTo>
                  <a:lnTo>
                    <a:pt x="520" y="15"/>
                  </a:lnTo>
                  <a:lnTo>
                    <a:pt x="488" y="22"/>
                  </a:lnTo>
                  <a:lnTo>
                    <a:pt x="457" y="31"/>
                  </a:lnTo>
                  <a:lnTo>
                    <a:pt x="425" y="40"/>
                  </a:lnTo>
                  <a:lnTo>
                    <a:pt x="392" y="51"/>
                  </a:lnTo>
                  <a:lnTo>
                    <a:pt x="361" y="63"/>
                  </a:lnTo>
                  <a:lnTo>
                    <a:pt x="328" y="77"/>
                  </a:lnTo>
                  <a:lnTo>
                    <a:pt x="296" y="92"/>
                  </a:lnTo>
                  <a:lnTo>
                    <a:pt x="273" y="103"/>
                  </a:lnTo>
                  <a:lnTo>
                    <a:pt x="252" y="117"/>
                  </a:lnTo>
                  <a:lnTo>
                    <a:pt x="231" y="131"/>
                  </a:lnTo>
                  <a:lnTo>
                    <a:pt x="210" y="147"/>
                  </a:lnTo>
                  <a:lnTo>
                    <a:pt x="188" y="164"/>
                  </a:lnTo>
                  <a:lnTo>
                    <a:pt x="168" y="182"/>
                  </a:lnTo>
                  <a:lnTo>
                    <a:pt x="148" y="202"/>
                  </a:lnTo>
                  <a:lnTo>
                    <a:pt x="128" y="223"/>
                  </a:lnTo>
                  <a:lnTo>
                    <a:pt x="109" y="245"/>
                  </a:lnTo>
                  <a:lnTo>
                    <a:pt x="91" y="268"/>
                  </a:lnTo>
                  <a:lnTo>
                    <a:pt x="73" y="293"/>
                  </a:lnTo>
                  <a:lnTo>
                    <a:pt x="56" y="319"/>
                  </a:lnTo>
                  <a:lnTo>
                    <a:pt x="40" y="345"/>
                  </a:lnTo>
                  <a:lnTo>
                    <a:pt x="26" y="374"/>
                  </a:lnTo>
                  <a:lnTo>
                    <a:pt x="12" y="403"/>
                  </a:lnTo>
                  <a:lnTo>
                    <a:pt x="0" y="432"/>
                  </a:lnTo>
                  <a:lnTo>
                    <a:pt x="9" y="418"/>
                  </a:lnTo>
                  <a:lnTo>
                    <a:pt x="19" y="405"/>
                  </a:lnTo>
                  <a:lnTo>
                    <a:pt x="30" y="392"/>
                  </a:lnTo>
                  <a:lnTo>
                    <a:pt x="41" y="380"/>
                  </a:lnTo>
                  <a:lnTo>
                    <a:pt x="54" y="368"/>
                  </a:lnTo>
                  <a:lnTo>
                    <a:pt x="69" y="357"/>
                  </a:lnTo>
                  <a:lnTo>
                    <a:pt x="85" y="346"/>
                  </a:lnTo>
                  <a:lnTo>
                    <a:pt x="101" y="336"/>
                  </a:lnTo>
                  <a:lnTo>
                    <a:pt x="119" y="327"/>
                  </a:lnTo>
                  <a:lnTo>
                    <a:pt x="139" y="318"/>
                  </a:lnTo>
                  <a:lnTo>
                    <a:pt x="159" y="310"/>
                  </a:lnTo>
                  <a:lnTo>
                    <a:pt x="181" y="303"/>
                  </a:lnTo>
                  <a:lnTo>
                    <a:pt x="205" y="296"/>
                  </a:lnTo>
                  <a:lnTo>
                    <a:pt x="231" y="291"/>
                  </a:lnTo>
                  <a:lnTo>
                    <a:pt x="258" y="285"/>
                  </a:lnTo>
                  <a:lnTo>
                    <a:pt x="288" y="281"/>
                  </a:lnTo>
                  <a:lnTo>
                    <a:pt x="318" y="278"/>
                  </a:lnTo>
                  <a:lnTo>
                    <a:pt x="349" y="275"/>
                  </a:lnTo>
                  <a:lnTo>
                    <a:pt x="383" y="274"/>
                  </a:lnTo>
                  <a:lnTo>
                    <a:pt x="417" y="274"/>
                  </a:lnTo>
                  <a:lnTo>
                    <a:pt x="453" y="275"/>
                  </a:lnTo>
                  <a:lnTo>
                    <a:pt x="488" y="277"/>
                  </a:lnTo>
                  <a:lnTo>
                    <a:pt x="526" y="281"/>
                  </a:lnTo>
                  <a:lnTo>
                    <a:pt x="563" y="285"/>
                  </a:lnTo>
                  <a:lnTo>
                    <a:pt x="602" y="290"/>
                  </a:lnTo>
                  <a:lnTo>
                    <a:pt x="642" y="297"/>
                  </a:lnTo>
                  <a:lnTo>
                    <a:pt x="681" y="305"/>
                  </a:lnTo>
                  <a:lnTo>
                    <a:pt x="721" y="313"/>
                  </a:lnTo>
                  <a:lnTo>
                    <a:pt x="760" y="323"/>
                  </a:lnTo>
                  <a:lnTo>
                    <a:pt x="801" y="334"/>
                  </a:lnTo>
                  <a:lnTo>
                    <a:pt x="841" y="347"/>
                  </a:lnTo>
                  <a:lnTo>
                    <a:pt x="882" y="361"/>
                  </a:lnTo>
                  <a:lnTo>
                    <a:pt x="933" y="381"/>
                  </a:lnTo>
                  <a:lnTo>
                    <a:pt x="981" y="401"/>
                  </a:lnTo>
                  <a:lnTo>
                    <a:pt x="1027" y="423"/>
                  </a:lnTo>
                  <a:lnTo>
                    <a:pt x="1070" y="446"/>
                  </a:lnTo>
                  <a:lnTo>
                    <a:pt x="1091" y="458"/>
                  </a:lnTo>
                  <a:lnTo>
                    <a:pt x="1111" y="470"/>
                  </a:lnTo>
                  <a:lnTo>
                    <a:pt x="1131" y="482"/>
                  </a:lnTo>
                  <a:lnTo>
                    <a:pt x="1150" y="494"/>
                  </a:lnTo>
                  <a:lnTo>
                    <a:pt x="1169" y="507"/>
                  </a:lnTo>
                  <a:lnTo>
                    <a:pt x="1186" y="520"/>
                  </a:lnTo>
                  <a:lnTo>
                    <a:pt x="1203" y="533"/>
                  </a:lnTo>
                  <a:lnTo>
                    <a:pt x="1221" y="547"/>
                  </a:lnTo>
                  <a:lnTo>
                    <a:pt x="1246" y="569"/>
                  </a:lnTo>
                  <a:lnTo>
                    <a:pt x="1270" y="592"/>
                  </a:lnTo>
                  <a:lnTo>
                    <a:pt x="1292" y="615"/>
                  </a:lnTo>
                  <a:lnTo>
                    <a:pt x="1310" y="638"/>
                  </a:lnTo>
                  <a:lnTo>
                    <a:pt x="1327" y="660"/>
                  </a:lnTo>
                  <a:lnTo>
                    <a:pt x="1341" y="684"/>
                  </a:lnTo>
                  <a:lnTo>
                    <a:pt x="1347" y="695"/>
                  </a:lnTo>
                  <a:lnTo>
                    <a:pt x="1353" y="707"/>
                  </a:lnTo>
                  <a:lnTo>
                    <a:pt x="1358" y="718"/>
                  </a:lnTo>
                  <a:lnTo>
                    <a:pt x="1364" y="730"/>
                  </a:lnTo>
                  <a:lnTo>
                    <a:pt x="1366" y="735"/>
                  </a:lnTo>
                  <a:lnTo>
                    <a:pt x="1367" y="739"/>
                  </a:lnTo>
                  <a:lnTo>
                    <a:pt x="1374" y="761"/>
                  </a:lnTo>
                  <a:lnTo>
                    <a:pt x="1379" y="782"/>
                  </a:lnTo>
                  <a:lnTo>
                    <a:pt x="1382" y="804"/>
                  </a:lnTo>
                  <a:lnTo>
                    <a:pt x="1385" y="824"/>
                  </a:lnTo>
                  <a:lnTo>
                    <a:pt x="1385" y="846"/>
                  </a:lnTo>
                  <a:lnTo>
                    <a:pt x="1384" y="866"/>
                  </a:lnTo>
                  <a:lnTo>
                    <a:pt x="1382" y="886"/>
                  </a:lnTo>
                  <a:lnTo>
                    <a:pt x="1378" y="906"/>
                  </a:lnTo>
                  <a:lnTo>
                    <a:pt x="1372" y="926"/>
                  </a:lnTo>
                  <a:lnTo>
                    <a:pt x="1365" y="944"/>
                  </a:lnTo>
                  <a:lnTo>
                    <a:pt x="1355" y="961"/>
                  </a:lnTo>
                  <a:lnTo>
                    <a:pt x="1345" y="978"/>
                  </a:lnTo>
                  <a:lnTo>
                    <a:pt x="1333" y="994"/>
                  </a:lnTo>
                  <a:lnTo>
                    <a:pt x="1319" y="1010"/>
                  </a:lnTo>
                  <a:lnTo>
                    <a:pt x="1304" y="1024"/>
                  </a:lnTo>
                  <a:lnTo>
                    <a:pt x="1286" y="1037"/>
                  </a:lnTo>
                  <a:lnTo>
                    <a:pt x="1286" y="1037"/>
                  </a:lnTo>
                  <a:lnTo>
                    <a:pt x="1286" y="1037"/>
                  </a:lnTo>
                  <a:lnTo>
                    <a:pt x="1293" y="1033"/>
                  </a:lnTo>
                  <a:lnTo>
                    <a:pt x="1300" y="1029"/>
                  </a:lnTo>
                  <a:lnTo>
                    <a:pt x="1301" y="1029"/>
                  </a:lnTo>
                  <a:lnTo>
                    <a:pt x="1302" y="1028"/>
                  </a:lnTo>
                  <a:lnTo>
                    <a:pt x="1304" y="1027"/>
                  </a:lnTo>
                  <a:lnTo>
                    <a:pt x="1306" y="1026"/>
                  </a:lnTo>
                  <a:close/>
                </a:path>
              </a:pathLst>
            </a:custGeom>
            <a:solidFill>
              <a:srgbClr val="E60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4" name="Freeform 1898">
              <a:extLst>
                <a:ext uri="{FF2B5EF4-FFF2-40B4-BE49-F238E27FC236}">
                  <a16:creationId xmlns:a16="http://schemas.microsoft.com/office/drawing/2014/main" id="{4E0CD71F-6E4F-B0C4-440D-C0A555738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572" y="-881869"/>
              <a:ext cx="70997" cy="35499"/>
            </a:xfrm>
            <a:custGeom>
              <a:avLst/>
              <a:gdLst>
                <a:gd name="T0" fmla="*/ 50 w 760"/>
                <a:gd name="T1" fmla="*/ 340 h 377"/>
                <a:gd name="T2" fmla="*/ 71 w 760"/>
                <a:gd name="T3" fmla="*/ 366 h 377"/>
                <a:gd name="T4" fmla="*/ 89 w 760"/>
                <a:gd name="T5" fmla="*/ 359 h 377"/>
                <a:gd name="T6" fmla="*/ 113 w 760"/>
                <a:gd name="T7" fmla="*/ 324 h 377"/>
                <a:gd name="T8" fmla="*/ 145 w 760"/>
                <a:gd name="T9" fmla="*/ 290 h 377"/>
                <a:gd name="T10" fmla="*/ 182 w 760"/>
                <a:gd name="T11" fmla="*/ 258 h 377"/>
                <a:gd name="T12" fmla="*/ 225 w 760"/>
                <a:gd name="T13" fmla="*/ 229 h 377"/>
                <a:gd name="T14" fmla="*/ 272 w 760"/>
                <a:gd name="T15" fmla="*/ 201 h 377"/>
                <a:gd name="T16" fmla="*/ 322 w 760"/>
                <a:gd name="T17" fmla="*/ 175 h 377"/>
                <a:gd name="T18" fmla="*/ 374 w 760"/>
                <a:gd name="T19" fmla="*/ 152 h 377"/>
                <a:gd name="T20" fmla="*/ 428 w 760"/>
                <a:gd name="T21" fmla="*/ 130 h 377"/>
                <a:gd name="T22" fmla="*/ 481 w 760"/>
                <a:gd name="T23" fmla="*/ 112 h 377"/>
                <a:gd name="T24" fmla="*/ 560 w 760"/>
                <a:gd name="T25" fmla="*/ 88 h 377"/>
                <a:gd name="T26" fmla="*/ 654 w 760"/>
                <a:gd name="T27" fmla="*/ 66 h 377"/>
                <a:gd name="T28" fmla="*/ 714 w 760"/>
                <a:gd name="T29" fmla="*/ 57 h 377"/>
                <a:gd name="T30" fmla="*/ 746 w 760"/>
                <a:gd name="T31" fmla="*/ 53 h 377"/>
                <a:gd name="T32" fmla="*/ 732 w 760"/>
                <a:gd name="T33" fmla="*/ 44 h 377"/>
                <a:gd name="T34" fmla="*/ 675 w 760"/>
                <a:gd name="T35" fmla="*/ 30 h 377"/>
                <a:gd name="T36" fmla="*/ 618 w 760"/>
                <a:gd name="T37" fmla="*/ 18 h 377"/>
                <a:gd name="T38" fmla="*/ 563 w 760"/>
                <a:gd name="T39" fmla="*/ 9 h 377"/>
                <a:gd name="T40" fmla="*/ 509 w 760"/>
                <a:gd name="T41" fmla="*/ 3 h 377"/>
                <a:gd name="T42" fmla="*/ 455 w 760"/>
                <a:gd name="T43" fmla="*/ 1 h 377"/>
                <a:gd name="T44" fmla="*/ 403 w 760"/>
                <a:gd name="T45" fmla="*/ 0 h 377"/>
                <a:gd name="T46" fmla="*/ 354 w 760"/>
                <a:gd name="T47" fmla="*/ 2 h 377"/>
                <a:gd name="T48" fmla="*/ 305 w 760"/>
                <a:gd name="T49" fmla="*/ 7 h 377"/>
                <a:gd name="T50" fmla="*/ 259 w 760"/>
                <a:gd name="T51" fmla="*/ 14 h 377"/>
                <a:gd name="T52" fmla="*/ 217 w 760"/>
                <a:gd name="T53" fmla="*/ 23 h 377"/>
                <a:gd name="T54" fmla="*/ 176 w 760"/>
                <a:gd name="T55" fmla="*/ 34 h 377"/>
                <a:gd name="T56" fmla="*/ 139 w 760"/>
                <a:gd name="T57" fmla="*/ 47 h 377"/>
                <a:gd name="T58" fmla="*/ 105 w 760"/>
                <a:gd name="T59" fmla="*/ 63 h 377"/>
                <a:gd name="T60" fmla="*/ 75 w 760"/>
                <a:gd name="T61" fmla="*/ 79 h 377"/>
                <a:gd name="T62" fmla="*/ 48 w 760"/>
                <a:gd name="T63" fmla="*/ 97 h 377"/>
                <a:gd name="T64" fmla="*/ 28 w 760"/>
                <a:gd name="T65" fmla="*/ 116 h 377"/>
                <a:gd name="T66" fmla="*/ 15 w 760"/>
                <a:gd name="T67" fmla="*/ 136 h 377"/>
                <a:gd name="T68" fmla="*/ 6 w 760"/>
                <a:gd name="T69" fmla="*/ 159 h 377"/>
                <a:gd name="T70" fmla="*/ 1 w 760"/>
                <a:gd name="T71" fmla="*/ 184 h 377"/>
                <a:gd name="T72" fmla="*/ 0 w 760"/>
                <a:gd name="T73" fmla="*/ 212 h 377"/>
                <a:gd name="T74" fmla="*/ 4 w 760"/>
                <a:gd name="T75" fmla="*/ 243 h 377"/>
                <a:gd name="T76" fmla="*/ 15 w 760"/>
                <a:gd name="T77" fmla="*/ 275 h 377"/>
                <a:gd name="T78" fmla="*/ 31 w 760"/>
                <a:gd name="T79" fmla="*/ 31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0" h="377">
                  <a:moveTo>
                    <a:pt x="42" y="329"/>
                  </a:moveTo>
                  <a:lnTo>
                    <a:pt x="50" y="340"/>
                  </a:lnTo>
                  <a:lnTo>
                    <a:pt x="60" y="353"/>
                  </a:lnTo>
                  <a:lnTo>
                    <a:pt x="71" y="366"/>
                  </a:lnTo>
                  <a:lnTo>
                    <a:pt x="81" y="377"/>
                  </a:lnTo>
                  <a:lnTo>
                    <a:pt x="89" y="359"/>
                  </a:lnTo>
                  <a:lnTo>
                    <a:pt x="100" y="341"/>
                  </a:lnTo>
                  <a:lnTo>
                    <a:pt x="113" y="324"/>
                  </a:lnTo>
                  <a:lnTo>
                    <a:pt x="129" y="307"/>
                  </a:lnTo>
                  <a:lnTo>
                    <a:pt x="145" y="290"/>
                  </a:lnTo>
                  <a:lnTo>
                    <a:pt x="163" y="274"/>
                  </a:lnTo>
                  <a:lnTo>
                    <a:pt x="182" y="258"/>
                  </a:lnTo>
                  <a:lnTo>
                    <a:pt x="203" y="244"/>
                  </a:lnTo>
                  <a:lnTo>
                    <a:pt x="225" y="229"/>
                  </a:lnTo>
                  <a:lnTo>
                    <a:pt x="248" y="214"/>
                  </a:lnTo>
                  <a:lnTo>
                    <a:pt x="272" y="201"/>
                  </a:lnTo>
                  <a:lnTo>
                    <a:pt x="297" y="188"/>
                  </a:lnTo>
                  <a:lnTo>
                    <a:pt x="322" y="175"/>
                  </a:lnTo>
                  <a:lnTo>
                    <a:pt x="348" y="163"/>
                  </a:lnTo>
                  <a:lnTo>
                    <a:pt x="374" y="152"/>
                  </a:lnTo>
                  <a:lnTo>
                    <a:pt x="401" y="141"/>
                  </a:lnTo>
                  <a:lnTo>
                    <a:pt x="428" y="130"/>
                  </a:lnTo>
                  <a:lnTo>
                    <a:pt x="454" y="121"/>
                  </a:lnTo>
                  <a:lnTo>
                    <a:pt x="481" y="112"/>
                  </a:lnTo>
                  <a:lnTo>
                    <a:pt x="508" y="103"/>
                  </a:lnTo>
                  <a:lnTo>
                    <a:pt x="560" y="88"/>
                  </a:lnTo>
                  <a:lnTo>
                    <a:pt x="608" y="76"/>
                  </a:lnTo>
                  <a:lnTo>
                    <a:pt x="654" y="66"/>
                  </a:lnTo>
                  <a:lnTo>
                    <a:pt x="695" y="59"/>
                  </a:lnTo>
                  <a:lnTo>
                    <a:pt x="714" y="57"/>
                  </a:lnTo>
                  <a:lnTo>
                    <a:pt x="731" y="54"/>
                  </a:lnTo>
                  <a:lnTo>
                    <a:pt x="746" y="53"/>
                  </a:lnTo>
                  <a:lnTo>
                    <a:pt x="760" y="53"/>
                  </a:lnTo>
                  <a:lnTo>
                    <a:pt x="732" y="44"/>
                  </a:lnTo>
                  <a:lnTo>
                    <a:pt x="704" y="37"/>
                  </a:lnTo>
                  <a:lnTo>
                    <a:pt x="675" y="30"/>
                  </a:lnTo>
                  <a:lnTo>
                    <a:pt x="647" y="23"/>
                  </a:lnTo>
                  <a:lnTo>
                    <a:pt x="618" y="18"/>
                  </a:lnTo>
                  <a:lnTo>
                    <a:pt x="591" y="13"/>
                  </a:lnTo>
                  <a:lnTo>
                    <a:pt x="563" y="9"/>
                  </a:lnTo>
                  <a:lnTo>
                    <a:pt x="535" y="6"/>
                  </a:lnTo>
                  <a:lnTo>
                    <a:pt x="509" y="3"/>
                  </a:lnTo>
                  <a:lnTo>
                    <a:pt x="481" y="2"/>
                  </a:lnTo>
                  <a:lnTo>
                    <a:pt x="455" y="1"/>
                  </a:lnTo>
                  <a:lnTo>
                    <a:pt x="429" y="0"/>
                  </a:lnTo>
                  <a:lnTo>
                    <a:pt x="403" y="0"/>
                  </a:lnTo>
                  <a:lnTo>
                    <a:pt x="378" y="1"/>
                  </a:lnTo>
                  <a:lnTo>
                    <a:pt x="354" y="2"/>
                  </a:lnTo>
                  <a:lnTo>
                    <a:pt x="329" y="4"/>
                  </a:lnTo>
                  <a:lnTo>
                    <a:pt x="305" y="7"/>
                  </a:lnTo>
                  <a:lnTo>
                    <a:pt x="283" y="10"/>
                  </a:lnTo>
                  <a:lnTo>
                    <a:pt x="259" y="14"/>
                  </a:lnTo>
                  <a:lnTo>
                    <a:pt x="238" y="18"/>
                  </a:lnTo>
                  <a:lnTo>
                    <a:pt x="217" y="23"/>
                  </a:lnTo>
                  <a:lnTo>
                    <a:pt x="196" y="28"/>
                  </a:lnTo>
                  <a:lnTo>
                    <a:pt x="176" y="34"/>
                  </a:lnTo>
                  <a:lnTo>
                    <a:pt x="157" y="40"/>
                  </a:lnTo>
                  <a:lnTo>
                    <a:pt x="139" y="47"/>
                  </a:lnTo>
                  <a:lnTo>
                    <a:pt x="121" y="54"/>
                  </a:lnTo>
                  <a:lnTo>
                    <a:pt x="105" y="63"/>
                  </a:lnTo>
                  <a:lnTo>
                    <a:pt x="90" y="71"/>
                  </a:lnTo>
                  <a:lnTo>
                    <a:pt x="75" y="79"/>
                  </a:lnTo>
                  <a:lnTo>
                    <a:pt x="61" y="88"/>
                  </a:lnTo>
                  <a:lnTo>
                    <a:pt x="48" y="97"/>
                  </a:lnTo>
                  <a:lnTo>
                    <a:pt x="36" y="106"/>
                  </a:lnTo>
                  <a:lnTo>
                    <a:pt x="28" y="116"/>
                  </a:lnTo>
                  <a:lnTo>
                    <a:pt x="22" y="125"/>
                  </a:lnTo>
                  <a:lnTo>
                    <a:pt x="15" y="136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3" y="172"/>
                  </a:lnTo>
                  <a:lnTo>
                    <a:pt x="1" y="184"/>
                  </a:lnTo>
                  <a:lnTo>
                    <a:pt x="0" y="198"/>
                  </a:lnTo>
                  <a:lnTo>
                    <a:pt x="0" y="212"/>
                  </a:lnTo>
                  <a:lnTo>
                    <a:pt x="2" y="227"/>
                  </a:lnTo>
                  <a:lnTo>
                    <a:pt x="4" y="243"/>
                  </a:lnTo>
                  <a:lnTo>
                    <a:pt x="9" y="258"/>
                  </a:lnTo>
                  <a:lnTo>
                    <a:pt x="15" y="275"/>
                  </a:lnTo>
                  <a:lnTo>
                    <a:pt x="22" y="292"/>
                  </a:lnTo>
                  <a:lnTo>
                    <a:pt x="31" y="311"/>
                  </a:lnTo>
                  <a:lnTo>
                    <a:pt x="42" y="329"/>
                  </a:lnTo>
                  <a:close/>
                </a:path>
              </a:pathLst>
            </a:custGeom>
            <a:solidFill>
              <a:srgbClr val="D48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5" name="Freeform 1899">
              <a:extLst>
                <a:ext uri="{FF2B5EF4-FFF2-40B4-BE49-F238E27FC236}">
                  <a16:creationId xmlns:a16="http://schemas.microsoft.com/office/drawing/2014/main" id="{B8F506DE-91C4-B105-3930-51B51E88F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901" y="-871593"/>
              <a:ext cx="121443" cy="79405"/>
            </a:xfrm>
            <a:custGeom>
              <a:avLst/>
              <a:gdLst>
                <a:gd name="T0" fmla="*/ 891 w 1299"/>
                <a:gd name="T1" fmla="*/ 661 h 851"/>
                <a:gd name="T2" fmla="*/ 813 w 1299"/>
                <a:gd name="T3" fmla="*/ 649 h 851"/>
                <a:gd name="T4" fmla="*/ 732 w 1299"/>
                <a:gd name="T5" fmla="*/ 631 h 851"/>
                <a:gd name="T6" fmla="*/ 648 w 1299"/>
                <a:gd name="T7" fmla="*/ 607 h 851"/>
                <a:gd name="T8" fmla="*/ 563 w 1299"/>
                <a:gd name="T9" fmla="*/ 576 h 851"/>
                <a:gd name="T10" fmla="*/ 479 w 1299"/>
                <a:gd name="T11" fmla="*/ 538 h 851"/>
                <a:gd name="T12" fmla="*/ 394 w 1299"/>
                <a:gd name="T13" fmla="*/ 492 h 851"/>
                <a:gd name="T14" fmla="*/ 311 w 1299"/>
                <a:gd name="T15" fmla="*/ 438 h 851"/>
                <a:gd name="T16" fmla="*/ 232 w 1299"/>
                <a:gd name="T17" fmla="*/ 375 h 851"/>
                <a:gd name="T18" fmla="*/ 157 w 1299"/>
                <a:gd name="T19" fmla="*/ 303 h 851"/>
                <a:gd name="T20" fmla="*/ 129 w 1299"/>
                <a:gd name="T21" fmla="*/ 271 h 851"/>
                <a:gd name="T22" fmla="*/ 98 w 1299"/>
                <a:gd name="T23" fmla="*/ 234 h 851"/>
                <a:gd name="T24" fmla="*/ 70 w 1299"/>
                <a:gd name="T25" fmla="*/ 186 h 851"/>
                <a:gd name="T26" fmla="*/ 52 w 1299"/>
                <a:gd name="T27" fmla="*/ 137 h 851"/>
                <a:gd name="T28" fmla="*/ 48 w 1299"/>
                <a:gd name="T29" fmla="*/ 92 h 851"/>
                <a:gd name="T30" fmla="*/ 54 w 1299"/>
                <a:gd name="T31" fmla="*/ 53 h 851"/>
                <a:gd name="T32" fmla="*/ 70 w 1299"/>
                <a:gd name="T33" fmla="*/ 19 h 851"/>
                <a:gd name="T34" fmla="*/ 84 w 1299"/>
                <a:gd name="T35" fmla="*/ 0 h 851"/>
                <a:gd name="T36" fmla="*/ 64 w 1299"/>
                <a:gd name="T37" fmla="*/ 21 h 851"/>
                <a:gd name="T38" fmla="*/ 35 w 1299"/>
                <a:gd name="T39" fmla="*/ 65 h 851"/>
                <a:gd name="T40" fmla="*/ 11 w 1299"/>
                <a:gd name="T41" fmla="*/ 123 h 851"/>
                <a:gd name="T42" fmla="*/ 1 w 1299"/>
                <a:gd name="T43" fmla="*/ 189 h 851"/>
                <a:gd name="T44" fmla="*/ 1 w 1299"/>
                <a:gd name="T45" fmla="*/ 262 h 851"/>
                <a:gd name="T46" fmla="*/ 13 w 1299"/>
                <a:gd name="T47" fmla="*/ 340 h 851"/>
                <a:gd name="T48" fmla="*/ 38 w 1299"/>
                <a:gd name="T49" fmla="*/ 422 h 851"/>
                <a:gd name="T50" fmla="*/ 78 w 1299"/>
                <a:gd name="T51" fmla="*/ 504 h 851"/>
                <a:gd name="T52" fmla="*/ 133 w 1299"/>
                <a:gd name="T53" fmla="*/ 579 h 851"/>
                <a:gd name="T54" fmla="*/ 201 w 1299"/>
                <a:gd name="T55" fmla="*/ 646 h 851"/>
                <a:gd name="T56" fmla="*/ 279 w 1299"/>
                <a:gd name="T57" fmla="*/ 705 h 851"/>
                <a:gd name="T58" fmla="*/ 365 w 1299"/>
                <a:gd name="T59" fmla="*/ 754 h 851"/>
                <a:gd name="T60" fmla="*/ 458 w 1299"/>
                <a:gd name="T61" fmla="*/ 794 h 851"/>
                <a:gd name="T62" fmla="*/ 556 w 1299"/>
                <a:gd name="T63" fmla="*/ 823 h 851"/>
                <a:gd name="T64" fmla="*/ 655 w 1299"/>
                <a:gd name="T65" fmla="*/ 843 h 851"/>
                <a:gd name="T66" fmla="*/ 756 w 1299"/>
                <a:gd name="T67" fmla="*/ 851 h 851"/>
                <a:gd name="T68" fmla="*/ 855 w 1299"/>
                <a:gd name="T69" fmla="*/ 847 h 851"/>
                <a:gd name="T70" fmla="*/ 927 w 1299"/>
                <a:gd name="T71" fmla="*/ 834 h 851"/>
                <a:gd name="T72" fmla="*/ 1001 w 1299"/>
                <a:gd name="T73" fmla="*/ 815 h 851"/>
                <a:gd name="T74" fmla="*/ 1098 w 1299"/>
                <a:gd name="T75" fmla="*/ 776 h 851"/>
                <a:gd name="T76" fmla="*/ 1178 w 1299"/>
                <a:gd name="T77" fmla="*/ 730 h 851"/>
                <a:gd name="T78" fmla="*/ 1241 w 1299"/>
                <a:gd name="T79" fmla="*/ 685 h 851"/>
                <a:gd name="T80" fmla="*/ 1255 w 1299"/>
                <a:gd name="T81" fmla="*/ 648 h 851"/>
                <a:gd name="T82" fmla="*/ 1133 w 1299"/>
                <a:gd name="T83" fmla="*/ 668 h 851"/>
                <a:gd name="T84" fmla="*/ 1023 w 1299"/>
                <a:gd name="T85" fmla="*/ 672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9" h="851">
                  <a:moveTo>
                    <a:pt x="988" y="670"/>
                  </a:moveTo>
                  <a:lnTo>
                    <a:pt x="940" y="667"/>
                  </a:lnTo>
                  <a:lnTo>
                    <a:pt x="891" y="661"/>
                  </a:lnTo>
                  <a:lnTo>
                    <a:pt x="866" y="658"/>
                  </a:lnTo>
                  <a:lnTo>
                    <a:pt x="840" y="654"/>
                  </a:lnTo>
                  <a:lnTo>
                    <a:pt x="813" y="649"/>
                  </a:lnTo>
                  <a:lnTo>
                    <a:pt x="786" y="644"/>
                  </a:lnTo>
                  <a:lnTo>
                    <a:pt x="760" y="638"/>
                  </a:lnTo>
                  <a:lnTo>
                    <a:pt x="732" y="631"/>
                  </a:lnTo>
                  <a:lnTo>
                    <a:pt x="704" y="624"/>
                  </a:lnTo>
                  <a:lnTo>
                    <a:pt x="676" y="616"/>
                  </a:lnTo>
                  <a:lnTo>
                    <a:pt x="648" y="607"/>
                  </a:lnTo>
                  <a:lnTo>
                    <a:pt x="620" y="597"/>
                  </a:lnTo>
                  <a:lnTo>
                    <a:pt x="591" y="587"/>
                  </a:lnTo>
                  <a:lnTo>
                    <a:pt x="563" y="576"/>
                  </a:lnTo>
                  <a:lnTo>
                    <a:pt x="535" y="564"/>
                  </a:lnTo>
                  <a:lnTo>
                    <a:pt x="506" y="551"/>
                  </a:lnTo>
                  <a:lnTo>
                    <a:pt x="479" y="538"/>
                  </a:lnTo>
                  <a:lnTo>
                    <a:pt x="450" y="524"/>
                  </a:lnTo>
                  <a:lnTo>
                    <a:pt x="422" y="508"/>
                  </a:lnTo>
                  <a:lnTo>
                    <a:pt x="394" y="492"/>
                  </a:lnTo>
                  <a:lnTo>
                    <a:pt x="366" y="475"/>
                  </a:lnTo>
                  <a:lnTo>
                    <a:pt x="339" y="457"/>
                  </a:lnTo>
                  <a:lnTo>
                    <a:pt x="311" y="438"/>
                  </a:lnTo>
                  <a:lnTo>
                    <a:pt x="285" y="418"/>
                  </a:lnTo>
                  <a:lnTo>
                    <a:pt x="259" y="397"/>
                  </a:lnTo>
                  <a:lnTo>
                    <a:pt x="232" y="375"/>
                  </a:lnTo>
                  <a:lnTo>
                    <a:pt x="207" y="352"/>
                  </a:lnTo>
                  <a:lnTo>
                    <a:pt x="182" y="328"/>
                  </a:lnTo>
                  <a:lnTo>
                    <a:pt x="157" y="303"/>
                  </a:lnTo>
                  <a:lnTo>
                    <a:pt x="133" y="277"/>
                  </a:lnTo>
                  <a:lnTo>
                    <a:pt x="131" y="275"/>
                  </a:lnTo>
                  <a:lnTo>
                    <a:pt x="129" y="271"/>
                  </a:lnTo>
                  <a:lnTo>
                    <a:pt x="119" y="260"/>
                  </a:lnTo>
                  <a:lnTo>
                    <a:pt x="108" y="247"/>
                  </a:lnTo>
                  <a:lnTo>
                    <a:pt x="98" y="234"/>
                  </a:lnTo>
                  <a:lnTo>
                    <a:pt x="90" y="223"/>
                  </a:lnTo>
                  <a:lnTo>
                    <a:pt x="79" y="205"/>
                  </a:lnTo>
                  <a:lnTo>
                    <a:pt x="70" y="186"/>
                  </a:lnTo>
                  <a:lnTo>
                    <a:pt x="63" y="169"/>
                  </a:lnTo>
                  <a:lnTo>
                    <a:pt x="57" y="152"/>
                  </a:lnTo>
                  <a:lnTo>
                    <a:pt x="52" y="137"/>
                  </a:lnTo>
                  <a:lnTo>
                    <a:pt x="50" y="121"/>
                  </a:lnTo>
                  <a:lnTo>
                    <a:pt x="48" y="106"/>
                  </a:lnTo>
                  <a:lnTo>
                    <a:pt x="48" y="92"/>
                  </a:lnTo>
                  <a:lnTo>
                    <a:pt x="49" y="78"/>
                  </a:lnTo>
                  <a:lnTo>
                    <a:pt x="51" y="66"/>
                  </a:lnTo>
                  <a:lnTo>
                    <a:pt x="54" y="53"/>
                  </a:lnTo>
                  <a:lnTo>
                    <a:pt x="58" y="42"/>
                  </a:lnTo>
                  <a:lnTo>
                    <a:pt x="63" y="30"/>
                  </a:lnTo>
                  <a:lnTo>
                    <a:pt x="70" y="19"/>
                  </a:lnTo>
                  <a:lnTo>
                    <a:pt x="76" y="1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1" y="13"/>
                  </a:lnTo>
                  <a:lnTo>
                    <a:pt x="64" y="21"/>
                  </a:lnTo>
                  <a:lnTo>
                    <a:pt x="56" y="30"/>
                  </a:lnTo>
                  <a:lnTo>
                    <a:pt x="45" y="47"/>
                  </a:lnTo>
                  <a:lnTo>
                    <a:pt x="35" y="65"/>
                  </a:lnTo>
                  <a:lnTo>
                    <a:pt x="25" y="83"/>
                  </a:lnTo>
                  <a:lnTo>
                    <a:pt x="18" y="102"/>
                  </a:lnTo>
                  <a:lnTo>
                    <a:pt x="11" y="123"/>
                  </a:lnTo>
                  <a:lnTo>
                    <a:pt x="7" y="145"/>
                  </a:lnTo>
                  <a:lnTo>
                    <a:pt x="3" y="167"/>
                  </a:lnTo>
                  <a:lnTo>
                    <a:pt x="1" y="189"/>
                  </a:lnTo>
                  <a:lnTo>
                    <a:pt x="0" y="214"/>
                  </a:lnTo>
                  <a:lnTo>
                    <a:pt x="0" y="238"/>
                  </a:lnTo>
                  <a:lnTo>
                    <a:pt x="1" y="262"/>
                  </a:lnTo>
                  <a:lnTo>
                    <a:pt x="4" y="288"/>
                  </a:lnTo>
                  <a:lnTo>
                    <a:pt x="8" y="314"/>
                  </a:lnTo>
                  <a:lnTo>
                    <a:pt x="13" y="340"/>
                  </a:lnTo>
                  <a:lnTo>
                    <a:pt x="20" y="367"/>
                  </a:lnTo>
                  <a:lnTo>
                    <a:pt x="27" y="394"/>
                  </a:lnTo>
                  <a:lnTo>
                    <a:pt x="38" y="422"/>
                  </a:lnTo>
                  <a:lnTo>
                    <a:pt x="50" y="451"/>
                  </a:lnTo>
                  <a:lnTo>
                    <a:pt x="63" y="478"/>
                  </a:lnTo>
                  <a:lnTo>
                    <a:pt x="78" y="504"/>
                  </a:lnTo>
                  <a:lnTo>
                    <a:pt x="94" y="531"/>
                  </a:lnTo>
                  <a:lnTo>
                    <a:pt x="114" y="555"/>
                  </a:lnTo>
                  <a:lnTo>
                    <a:pt x="133" y="579"/>
                  </a:lnTo>
                  <a:lnTo>
                    <a:pt x="154" y="603"/>
                  </a:lnTo>
                  <a:lnTo>
                    <a:pt x="177" y="625"/>
                  </a:lnTo>
                  <a:lnTo>
                    <a:pt x="201" y="646"/>
                  </a:lnTo>
                  <a:lnTo>
                    <a:pt x="225" y="666"/>
                  </a:lnTo>
                  <a:lnTo>
                    <a:pt x="252" y="687"/>
                  </a:lnTo>
                  <a:lnTo>
                    <a:pt x="279" y="705"/>
                  </a:lnTo>
                  <a:lnTo>
                    <a:pt x="306" y="722"/>
                  </a:lnTo>
                  <a:lnTo>
                    <a:pt x="336" y="738"/>
                  </a:lnTo>
                  <a:lnTo>
                    <a:pt x="365" y="754"/>
                  </a:lnTo>
                  <a:lnTo>
                    <a:pt x="396" y="769"/>
                  </a:lnTo>
                  <a:lnTo>
                    <a:pt x="426" y="782"/>
                  </a:lnTo>
                  <a:lnTo>
                    <a:pt x="458" y="794"/>
                  </a:lnTo>
                  <a:lnTo>
                    <a:pt x="490" y="805"/>
                  </a:lnTo>
                  <a:lnTo>
                    <a:pt x="522" y="815"/>
                  </a:lnTo>
                  <a:lnTo>
                    <a:pt x="556" y="823"/>
                  </a:lnTo>
                  <a:lnTo>
                    <a:pt x="588" y="831"/>
                  </a:lnTo>
                  <a:lnTo>
                    <a:pt x="622" y="837"/>
                  </a:lnTo>
                  <a:lnTo>
                    <a:pt x="655" y="843"/>
                  </a:lnTo>
                  <a:lnTo>
                    <a:pt x="689" y="847"/>
                  </a:lnTo>
                  <a:lnTo>
                    <a:pt x="722" y="849"/>
                  </a:lnTo>
                  <a:lnTo>
                    <a:pt x="756" y="851"/>
                  </a:lnTo>
                  <a:lnTo>
                    <a:pt x="789" y="851"/>
                  </a:lnTo>
                  <a:lnTo>
                    <a:pt x="823" y="849"/>
                  </a:lnTo>
                  <a:lnTo>
                    <a:pt x="855" y="847"/>
                  </a:lnTo>
                  <a:lnTo>
                    <a:pt x="887" y="842"/>
                  </a:lnTo>
                  <a:lnTo>
                    <a:pt x="908" y="838"/>
                  </a:lnTo>
                  <a:lnTo>
                    <a:pt x="927" y="834"/>
                  </a:lnTo>
                  <a:lnTo>
                    <a:pt x="946" y="830"/>
                  </a:lnTo>
                  <a:lnTo>
                    <a:pt x="966" y="825"/>
                  </a:lnTo>
                  <a:lnTo>
                    <a:pt x="1001" y="815"/>
                  </a:lnTo>
                  <a:lnTo>
                    <a:pt x="1035" y="803"/>
                  </a:lnTo>
                  <a:lnTo>
                    <a:pt x="1068" y="790"/>
                  </a:lnTo>
                  <a:lnTo>
                    <a:pt x="1098" y="776"/>
                  </a:lnTo>
                  <a:lnTo>
                    <a:pt x="1127" y="761"/>
                  </a:lnTo>
                  <a:lnTo>
                    <a:pt x="1154" y="745"/>
                  </a:lnTo>
                  <a:lnTo>
                    <a:pt x="1178" y="730"/>
                  </a:lnTo>
                  <a:lnTo>
                    <a:pt x="1202" y="715"/>
                  </a:lnTo>
                  <a:lnTo>
                    <a:pt x="1222" y="700"/>
                  </a:lnTo>
                  <a:lnTo>
                    <a:pt x="1241" y="685"/>
                  </a:lnTo>
                  <a:lnTo>
                    <a:pt x="1274" y="658"/>
                  </a:lnTo>
                  <a:lnTo>
                    <a:pt x="1299" y="636"/>
                  </a:lnTo>
                  <a:lnTo>
                    <a:pt x="1255" y="648"/>
                  </a:lnTo>
                  <a:lnTo>
                    <a:pt x="1212" y="657"/>
                  </a:lnTo>
                  <a:lnTo>
                    <a:pt x="1171" y="664"/>
                  </a:lnTo>
                  <a:lnTo>
                    <a:pt x="1133" y="668"/>
                  </a:lnTo>
                  <a:lnTo>
                    <a:pt x="1096" y="671"/>
                  </a:lnTo>
                  <a:lnTo>
                    <a:pt x="1060" y="672"/>
                  </a:lnTo>
                  <a:lnTo>
                    <a:pt x="1023" y="672"/>
                  </a:lnTo>
                  <a:lnTo>
                    <a:pt x="988" y="670"/>
                  </a:lnTo>
                  <a:close/>
                </a:path>
              </a:pathLst>
            </a:custGeom>
            <a:solidFill>
              <a:srgbClr val="578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6" name="Freeform 1900">
              <a:extLst>
                <a:ext uri="{FF2B5EF4-FFF2-40B4-BE49-F238E27FC236}">
                  <a16:creationId xmlns:a16="http://schemas.microsoft.com/office/drawing/2014/main" id="{709269C7-3524-1677-C666-93B93B9BE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4583" y="-874395"/>
              <a:ext cx="67728" cy="50445"/>
            </a:xfrm>
            <a:custGeom>
              <a:avLst/>
              <a:gdLst>
                <a:gd name="T0" fmla="*/ 302 w 728"/>
                <a:gd name="T1" fmla="*/ 2 h 541"/>
                <a:gd name="T2" fmla="*/ 227 w 728"/>
                <a:gd name="T3" fmla="*/ 13 h 541"/>
                <a:gd name="T4" fmla="*/ 162 w 728"/>
                <a:gd name="T5" fmla="*/ 33 h 541"/>
                <a:gd name="T6" fmla="*/ 107 w 728"/>
                <a:gd name="T7" fmla="*/ 62 h 541"/>
                <a:gd name="T8" fmla="*/ 63 w 728"/>
                <a:gd name="T9" fmla="*/ 99 h 541"/>
                <a:gd name="T10" fmla="*/ 31 w 728"/>
                <a:gd name="T11" fmla="*/ 144 h 541"/>
                <a:gd name="T12" fmla="*/ 10 w 728"/>
                <a:gd name="T13" fmla="*/ 195 h 541"/>
                <a:gd name="T14" fmla="*/ 1 w 728"/>
                <a:gd name="T15" fmla="*/ 255 h 541"/>
                <a:gd name="T16" fmla="*/ 4 w 728"/>
                <a:gd name="T17" fmla="*/ 317 h 541"/>
                <a:gd name="T18" fmla="*/ 19 w 728"/>
                <a:gd name="T19" fmla="*/ 372 h 541"/>
                <a:gd name="T20" fmla="*/ 45 w 728"/>
                <a:gd name="T21" fmla="*/ 421 h 541"/>
                <a:gd name="T22" fmla="*/ 84 w 728"/>
                <a:gd name="T23" fmla="*/ 461 h 541"/>
                <a:gd name="T24" fmla="*/ 133 w 728"/>
                <a:gd name="T25" fmla="*/ 495 h 541"/>
                <a:gd name="T26" fmla="*/ 193 w 728"/>
                <a:gd name="T27" fmla="*/ 519 h 541"/>
                <a:gd name="T28" fmla="*/ 262 w 728"/>
                <a:gd name="T29" fmla="*/ 534 h 541"/>
                <a:gd name="T30" fmla="*/ 342 w 728"/>
                <a:gd name="T31" fmla="*/ 541 h 541"/>
                <a:gd name="T32" fmla="*/ 426 w 728"/>
                <a:gd name="T33" fmla="*/ 539 h 541"/>
                <a:gd name="T34" fmla="*/ 501 w 728"/>
                <a:gd name="T35" fmla="*/ 527 h 541"/>
                <a:gd name="T36" fmla="*/ 565 w 728"/>
                <a:gd name="T37" fmla="*/ 508 h 541"/>
                <a:gd name="T38" fmla="*/ 620 w 728"/>
                <a:gd name="T39" fmla="*/ 479 h 541"/>
                <a:gd name="T40" fmla="*/ 664 w 728"/>
                <a:gd name="T41" fmla="*/ 442 h 541"/>
                <a:gd name="T42" fmla="*/ 697 w 728"/>
                <a:gd name="T43" fmla="*/ 398 h 541"/>
                <a:gd name="T44" fmla="*/ 718 w 728"/>
                <a:gd name="T45" fmla="*/ 346 h 541"/>
                <a:gd name="T46" fmla="*/ 727 w 728"/>
                <a:gd name="T47" fmla="*/ 286 h 541"/>
                <a:gd name="T48" fmla="*/ 724 w 728"/>
                <a:gd name="T49" fmla="*/ 225 h 541"/>
                <a:gd name="T50" fmla="*/ 708 w 728"/>
                <a:gd name="T51" fmla="*/ 168 h 541"/>
                <a:gd name="T52" fmla="*/ 682 w 728"/>
                <a:gd name="T53" fmla="*/ 120 h 541"/>
                <a:gd name="T54" fmla="*/ 644 w 728"/>
                <a:gd name="T55" fmla="*/ 80 h 541"/>
                <a:gd name="T56" fmla="*/ 595 w 728"/>
                <a:gd name="T57" fmla="*/ 46 h 541"/>
                <a:gd name="T58" fmla="*/ 535 w 728"/>
                <a:gd name="T59" fmla="*/ 22 h 541"/>
                <a:gd name="T60" fmla="*/ 465 w 728"/>
                <a:gd name="T61" fmla="*/ 7 h 541"/>
                <a:gd name="T62" fmla="*/ 385 w 728"/>
                <a:gd name="T63" fmla="*/ 0 h 541"/>
                <a:gd name="T64" fmla="*/ 340 w 728"/>
                <a:gd name="T65" fmla="*/ 416 h 541"/>
                <a:gd name="T66" fmla="*/ 263 w 728"/>
                <a:gd name="T67" fmla="*/ 402 h 541"/>
                <a:gd name="T68" fmla="*/ 209 w 728"/>
                <a:gd name="T69" fmla="*/ 370 h 541"/>
                <a:gd name="T70" fmla="*/ 180 w 728"/>
                <a:gd name="T71" fmla="*/ 320 h 541"/>
                <a:gd name="T72" fmla="*/ 174 w 728"/>
                <a:gd name="T73" fmla="*/ 253 h 541"/>
                <a:gd name="T74" fmla="*/ 192 w 728"/>
                <a:gd name="T75" fmla="*/ 194 h 541"/>
                <a:gd name="T76" fmla="*/ 234 w 728"/>
                <a:gd name="T77" fmla="*/ 153 h 541"/>
                <a:gd name="T78" fmla="*/ 299 w 728"/>
                <a:gd name="T79" fmla="*/ 130 h 541"/>
                <a:gd name="T80" fmla="*/ 387 w 728"/>
                <a:gd name="T81" fmla="*/ 125 h 541"/>
                <a:gd name="T82" fmla="*/ 464 w 728"/>
                <a:gd name="T83" fmla="*/ 139 h 541"/>
                <a:gd name="T84" fmla="*/ 518 w 728"/>
                <a:gd name="T85" fmla="*/ 171 h 541"/>
                <a:gd name="T86" fmla="*/ 547 w 728"/>
                <a:gd name="T87" fmla="*/ 221 h 541"/>
                <a:gd name="T88" fmla="*/ 553 w 728"/>
                <a:gd name="T89" fmla="*/ 288 h 541"/>
                <a:gd name="T90" fmla="*/ 535 w 728"/>
                <a:gd name="T91" fmla="*/ 347 h 541"/>
                <a:gd name="T92" fmla="*/ 493 w 728"/>
                <a:gd name="T93" fmla="*/ 389 h 541"/>
                <a:gd name="T94" fmla="*/ 429 w 728"/>
                <a:gd name="T95" fmla="*/ 41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28" h="541">
                  <a:moveTo>
                    <a:pt x="364" y="0"/>
                  </a:moveTo>
                  <a:lnTo>
                    <a:pt x="342" y="0"/>
                  </a:lnTo>
                  <a:lnTo>
                    <a:pt x="321" y="1"/>
                  </a:lnTo>
                  <a:lnTo>
                    <a:pt x="302" y="2"/>
                  </a:lnTo>
                  <a:lnTo>
                    <a:pt x="281" y="4"/>
                  </a:lnTo>
                  <a:lnTo>
                    <a:pt x="262" y="7"/>
                  </a:lnTo>
                  <a:lnTo>
                    <a:pt x="244" y="10"/>
                  </a:lnTo>
                  <a:lnTo>
                    <a:pt x="227" y="13"/>
                  </a:lnTo>
                  <a:lnTo>
                    <a:pt x="209" y="18"/>
                  </a:lnTo>
                  <a:lnTo>
                    <a:pt x="193" y="22"/>
                  </a:lnTo>
                  <a:lnTo>
                    <a:pt x="177" y="28"/>
                  </a:lnTo>
                  <a:lnTo>
                    <a:pt x="162" y="33"/>
                  </a:lnTo>
                  <a:lnTo>
                    <a:pt x="147" y="40"/>
                  </a:lnTo>
                  <a:lnTo>
                    <a:pt x="133" y="46"/>
                  </a:lnTo>
                  <a:lnTo>
                    <a:pt x="120" y="54"/>
                  </a:lnTo>
                  <a:lnTo>
                    <a:pt x="107" y="62"/>
                  </a:lnTo>
                  <a:lnTo>
                    <a:pt x="95" y="71"/>
                  </a:lnTo>
                  <a:lnTo>
                    <a:pt x="84" y="80"/>
                  </a:lnTo>
                  <a:lnTo>
                    <a:pt x="74" y="89"/>
                  </a:lnTo>
                  <a:lnTo>
                    <a:pt x="63" y="99"/>
                  </a:lnTo>
                  <a:lnTo>
                    <a:pt x="54" y="109"/>
                  </a:lnTo>
                  <a:lnTo>
                    <a:pt x="45" y="120"/>
                  </a:lnTo>
                  <a:lnTo>
                    <a:pt x="38" y="131"/>
                  </a:lnTo>
                  <a:lnTo>
                    <a:pt x="31" y="144"/>
                  </a:lnTo>
                  <a:lnTo>
                    <a:pt x="24" y="156"/>
                  </a:lnTo>
                  <a:lnTo>
                    <a:pt x="19" y="168"/>
                  </a:lnTo>
                  <a:lnTo>
                    <a:pt x="14" y="182"/>
                  </a:lnTo>
                  <a:lnTo>
                    <a:pt x="10" y="195"/>
                  </a:lnTo>
                  <a:lnTo>
                    <a:pt x="6" y="209"/>
                  </a:lnTo>
                  <a:lnTo>
                    <a:pt x="4" y="225"/>
                  </a:lnTo>
                  <a:lnTo>
                    <a:pt x="2" y="239"/>
                  </a:lnTo>
                  <a:lnTo>
                    <a:pt x="1" y="255"/>
                  </a:lnTo>
                  <a:lnTo>
                    <a:pt x="0" y="270"/>
                  </a:lnTo>
                  <a:lnTo>
                    <a:pt x="1" y="286"/>
                  </a:lnTo>
                  <a:lnTo>
                    <a:pt x="2" y="302"/>
                  </a:lnTo>
                  <a:lnTo>
                    <a:pt x="4" y="317"/>
                  </a:lnTo>
                  <a:lnTo>
                    <a:pt x="6" y="332"/>
                  </a:lnTo>
                  <a:lnTo>
                    <a:pt x="10" y="346"/>
                  </a:lnTo>
                  <a:lnTo>
                    <a:pt x="14" y="359"/>
                  </a:lnTo>
                  <a:lnTo>
                    <a:pt x="19" y="372"/>
                  </a:lnTo>
                  <a:lnTo>
                    <a:pt x="24" y="386"/>
                  </a:lnTo>
                  <a:lnTo>
                    <a:pt x="31" y="398"/>
                  </a:lnTo>
                  <a:lnTo>
                    <a:pt x="38" y="410"/>
                  </a:lnTo>
                  <a:lnTo>
                    <a:pt x="45" y="421"/>
                  </a:lnTo>
                  <a:lnTo>
                    <a:pt x="54" y="432"/>
                  </a:lnTo>
                  <a:lnTo>
                    <a:pt x="63" y="442"/>
                  </a:lnTo>
                  <a:lnTo>
                    <a:pt x="74" y="452"/>
                  </a:lnTo>
                  <a:lnTo>
                    <a:pt x="84" y="461"/>
                  </a:lnTo>
                  <a:lnTo>
                    <a:pt x="95" y="471"/>
                  </a:lnTo>
                  <a:lnTo>
                    <a:pt x="107" y="479"/>
                  </a:lnTo>
                  <a:lnTo>
                    <a:pt x="120" y="487"/>
                  </a:lnTo>
                  <a:lnTo>
                    <a:pt x="133" y="495"/>
                  </a:lnTo>
                  <a:lnTo>
                    <a:pt x="147" y="501"/>
                  </a:lnTo>
                  <a:lnTo>
                    <a:pt x="162" y="508"/>
                  </a:lnTo>
                  <a:lnTo>
                    <a:pt x="177" y="513"/>
                  </a:lnTo>
                  <a:lnTo>
                    <a:pt x="193" y="519"/>
                  </a:lnTo>
                  <a:lnTo>
                    <a:pt x="209" y="523"/>
                  </a:lnTo>
                  <a:lnTo>
                    <a:pt x="227" y="527"/>
                  </a:lnTo>
                  <a:lnTo>
                    <a:pt x="244" y="531"/>
                  </a:lnTo>
                  <a:lnTo>
                    <a:pt x="262" y="534"/>
                  </a:lnTo>
                  <a:lnTo>
                    <a:pt x="281" y="537"/>
                  </a:lnTo>
                  <a:lnTo>
                    <a:pt x="302" y="539"/>
                  </a:lnTo>
                  <a:lnTo>
                    <a:pt x="321" y="540"/>
                  </a:lnTo>
                  <a:lnTo>
                    <a:pt x="342" y="541"/>
                  </a:lnTo>
                  <a:lnTo>
                    <a:pt x="364" y="541"/>
                  </a:lnTo>
                  <a:lnTo>
                    <a:pt x="385" y="541"/>
                  </a:lnTo>
                  <a:lnTo>
                    <a:pt x="406" y="540"/>
                  </a:lnTo>
                  <a:lnTo>
                    <a:pt x="426" y="539"/>
                  </a:lnTo>
                  <a:lnTo>
                    <a:pt x="446" y="537"/>
                  </a:lnTo>
                  <a:lnTo>
                    <a:pt x="465" y="534"/>
                  </a:lnTo>
                  <a:lnTo>
                    <a:pt x="483" y="531"/>
                  </a:lnTo>
                  <a:lnTo>
                    <a:pt x="501" y="527"/>
                  </a:lnTo>
                  <a:lnTo>
                    <a:pt x="518" y="523"/>
                  </a:lnTo>
                  <a:lnTo>
                    <a:pt x="535" y="519"/>
                  </a:lnTo>
                  <a:lnTo>
                    <a:pt x="550" y="513"/>
                  </a:lnTo>
                  <a:lnTo>
                    <a:pt x="565" y="508"/>
                  </a:lnTo>
                  <a:lnTo>
                    <a:pt x="581" y="501"/>
                  </a:lnTo>
                  <a:lnTo>
                    <a:pt x="595" y="495"/>
                  </a:lnTo>
                  <a:lnTo>
                    <a:pt x="608" y="487"/>
                  </a:lnTo>
                  <a:lnTo>
                    <a:pt x="620" y="479"/>
                  </a:lnTo>
                  <a:lnTo>
                    <a:pt x="632" y="471"/>
                  </a:lnTo>
                  <a:lnTo>
                    <a:pt x="644" y="461"/>
                  </a:lnTo>
                  <a:lnTo>
                    <a:pt x="655" y="452"/>
                  </a:lnTo>
                  <a:lnTo>
                    <a:pt x="664" y="442"/>
                  </a:lnTo>
                  <a:lnTo>
                    <a:pt x="673" y="432"/>
                  </a:lnTo>
                  <a:lnTo>
                    <a:pt x="682" y="421"/>
                  </a:lnTo>
                  <a:lnTo>
                    <a:pt x="690" y="410"/>
                  </a:lnTo>
                  <a:lnTo>
                    <a:pt x="697" y="398"/>
                  </a:lnTo>
                  <a:lnTo>
                    <a:pt x="703" y="386"/>
                  </a:lnTo>
                  <a:lnTo>
                    <a:pt x="708" y="372"/>
                  </a:lnTo>
                  <a:lnTo>
                    <a:pt x="713" y="359"/>
                  </a:lnTo>
                  <a:lnTo>
                    <a:pt x="718" y="346"/>
                  </a:lnTo>
                  <a:lnTo>
                    <a:pt x="722" y="332"/>
                  </a:lnTo>
                  <a:lnTo>
                    <a:pt x="724" y="317"/>
                  </a:lnTo>
                  <a:lnTo>
                    <a:pt x="726" y="302"/>
                  </a:lnTo>
                  <a:lnTo>
                    <a:pt x="727" y="286"/>
                  </a:lnTo>
                  <a:lnTo>
                    <a:pt x="728" y="270"/>
                  </a:lnTo>
                  <a:lnTo>
                    <a:pt x="727" y="255"/>
                  </a:lnTo>
                  <a:lnTo>
                    <a:pt x="726" y="239"/>
                  </a:lnTo>
                  <a:lnTo>
                    <a:pt x="724" y="225"/>
                  </a:lnTo>
                  <a:lnTo>
                    <a:pt x="722" y="209"/>
                  </a:lnTo>
                  <a:lnTo>
                    <a:pt x="718" y="195"/>
                  </a:lnTo>
                  <a:lnTo>
                    <a:pt x="713" y="182"/>
                  </a:lnTo>
                  <a:lnTo>
                    <a:pt x="708" y="168"/>
                  </a:lnTo>
                  <a:lnTo>
                    <a:pt x="703" y="156"/>
                  </a:lnTo>
                  <a:lnTo>
                    <a:pt x="697" y="144"/>
                  </a:lnTo>
                  <a:lnTo>
                    <a:pt x="690" y="131"/>
                  </a:lnTo>
                  <a:lnTo>
                    <a:pt x="682" y="120"/>
                  </a:lnTo>
                  <a:lnTo>
                    <a:pt x="673" y="109"/>
                  </a:lnTo>
                  <a:lnTo>
                    <a:pt x="664" y="99"/>
                  </a:lnTo>
                  <a:lnTo>
                    <a:pt x="655" y="89"/>
                  </a:lnTo>
                  <a:lnTo>
                    <a:pt x="644" y="80"/>
                  </a:lnTo>
                  <a:lnTo>
                    <a:pt x="632" y="71"/>
                  </a:lnTo>
                  <a:lnTo>
                    <a:pt x="620" y="62"/>
                  </a:lnTo>
                  <a:lnTo>
                    <a:pt x="608" y="54"/>
                  </a:lnTo>
                  <a:lnTo>
                    <a:pt x="595" y="46"/>
                  </a:lnTo>
                  <a:lnTo>
                    <a:pt x="581" y="40"/>
                  </a:lnTo>
                  <a:lnTo>
                    <a:pt x="565" y="33"/>
                  </a:lnTo>
                  <a:lnTo>
                    <a:pt x="550" y="28"/>
                  </a:lnTo>
                  <a:lnTo>
                    <a:pt x="535" y="22"/>
                  </a:lnTo>
                  <a:lnTo>
                    <a:pt x="518" y="18"/>
                  </a:lnTo>
                  <a:lnTo>
                    <a:pt x="501" y="13"/>
                  </a:lnTo>
                  <a:lnTo>
                    <a:pt x="483" y="10"/>
                  </a:lnTo>
                  <a:lnTo>
                    <a:pt x="465" y="7"/>
                  </a:lnTo>
                  <a:lnTo>
                    <a:pt x="446" y="4"/>
                  </a:lnTo>
                  <a:lnTo>
                    <a:pt x="426" y="2"/>
                  </a:lnTo>
                  <a:lnTo>
                    <a:pt x="406" y="1"/>
                  </a:lnTo>
                  <a:lnTo>
                    <a:pt x="385" y="0"/>
                  </a:lnTo>
                  <a:lnTo>
                    <a:pt x="364" y="0"/>
                  </a:lnTo>
                  <a:close/>
                  <a:moveTo>
                    <a:pt x="364" y="416"/>
                  </a:moveTo>
                  <a:lnTo>
                    <a:pt x="364" y="416"/>
                  </a:lnTo>
                  <a:lnTo>
                    <a:pt x="340" y="416"/>
                  </a:lnTo>
                  <a:lnTo>
                    <a:pt x="319" y="414"/>
                  </a:lnTo>
                  <a:lnTo>
                    <a:pt x="299" y="411"/>
                  </a:lnTo>
                  <a:lnTo>
                    <a:pt x="280" y="407"/>
                  </a:lnTo>
                  <a:lnTo>
                    <a:pt x="263" y="402"/>
                  </a:lnTo>
                  <a:lnTo>
                    <a:pt x="248" y="396"/>
                  </a:lnTo>
                  <a:lnTo>
                    <a:pt x="234" y="389"/>
                  </a:lnTo>
                  <a:lnTo>
                    <a:pt x="221" y="379"/>
                  </a:lnTo>
                  <a:lnTo>
                    <a:pt x="209" y="370"/>
                  </a:lnTo>
                  <a:lnTo>
                    <a:pt x="200" y="359"/>
                  </a:lnTo>
                  <a:lnTo>
                    <a:pt x="192" y="347"/>
                  </a:lnTo>
                  <a:lnTo>
                    <a:pt x="185" y="334"/>
                  </a:lnTo>
                  <a:lnTo>
                    <a:pt x="180" y="320"/>
                  </a:lnTo>
                  <a:lnTo>
                    <a:pt x="176" y="305"/>
                  </a:lnTo>
                  <a:lnTo>
                    <a:pt x="174" y="288"/>
                  </a:lnTo>
                  <a:lnTo>
                    <a:pt x="173" y="270"/>
                  </a:lnTo>
                  <a:lnTo>
                    <a:pt x="174" y="253"/>
                  </a:lnTo>
                  <a:lnTo>
                    <a:pt x="176" y="237"/>
                  </a:lnTo>
                  <a:lnTo>
                    <a:pt x="180" y="221"/>
                  </a:lnTo>
                  <a:lnTo>
                    <a:pt x="185" y="207"/>
                  </a:lnTo>
                  <a:lnTo>
                    <a:pt x="192" y="194"/>
                  </a:lnTo>
                  <a:lnTo>
                    <a:pt x="200" y="182"/>
                  </a:lnTo>
                  <a:lnTo>
                    <a:pt x="209" y="171"/>
                  </a:lnTo>
                  <a:lnTo>
                    <a:pt x="221" y="162"/>
                  </a:lnTo>
                  <a:lnTo>
                    <a:pt x="234" y="153"/>
                  </a:lnTo>
                  <a:lnTo>
                    <a:pt x="248" y="146"/>
                  </a:lnTo>
                  <a:lnTo>
                    <a:pt x="263" y="139"/>
                  </a:lnTo>
                  <a:lnTo>
                    <a:pt x="280" y="134"/>
                  </a:lnTo>
                  <a:lnTo>
                    <a:pt x="299" y="130"/>
                  </a:lnTo>
                  <a:lnTo>
                    <a:pt x="319" y="127"/>
                  </a:lnTo>
                  <a:lnTo>
                    <a:pt x="340" y="125"/>
                  </a:lnTo>
                  <a:lnTo>
                    <a:pt x="364" y="124"/>
                  </a:lnTo>
                  <a:lnTo>
                    <a:pt x="387" y="125"/>
                  </a:lnTo>
                  <a:lnTo>
                    <a:pt x="408" y="127"/>
                  </a:lnTo>
                  <a:lnTo>
                    <a:pt x="429" y="130"/>
                  </a:lnTo>
                  <a:lnTo>
                    <a:pt x="447" y="134"/>
                  </a:lnTo>
                  <a:lnTo>
                    <a:pt x="464" y="139"/>
                  </a:lnTo>
                  <a:lnTo>
                    <a:pt x="479" y="146"/>
                  </a:lnTo>
                  <a:lnTo>
                    <a:pt x="493" y="153"/>
                  </a:lnTo>
                  <a:lnTo>
                    <a:pt x="507" y="162"/>
                  </a:lnTo>
                  <a:lnTo>
                    <a:pt x="518" y="171"/>
                  </a:lnTo>
                  <a:lnTo>
                    <a:pt x="527" y="182"/>
                  </a:lnTo>
                  <a:lnTo>
                    <a:pt x="535" y="194"/>
                  </a:lnTo>
                  <a:lnTo>
                    <a:pt x="542" y="207"/>
                  </a:lnTo>
                  <a:lnTo>
                    <a:pt x="547" y="221"/>
                  </a:lnTo>
                  <a:lnTo>
                    <a:pt x="551" y="237"/>
                  </a:lnTo>
                  <a:lnTo>
                    <a:pt x="553" y="253"/>
                  </a:lnTo>
                  <a:lnTo>
                    <a:pt x="554" y="270"/>
                  </a:lnTo>
                  <a:lnTo>
                    <a:pt x="553" y="288"/>
                  </a:lnTo>
                  <a:lnTo>
                    <a:pt x="551" y="305"/>
                  </a:lnTo>
                  <a:lnTo>
                    <a:pt x="547" y="320"/>
                  </a:lnTo>
                  <a:lnTo>
                    <a:pt x="542" y="334"/>
                  </a:lnTo>
                  <a:lnTo>
                    <a:pt x="535" y="347"/>
                  </a:lnTo>
                  <a:lnTo>
                    <a:pt x="527" y="359"/>
                  </a:lnTo>
                  <a:lnTo>
                    <a:pt x="518" y="370"/>
                  </a:lnTo>
                  <a:lnTo>
                    <a:pt x="507" y="379"/>
                  </a:lnTo>
                  <a:lnTo>
                    <a:pt x="493" y="389"/>
                  </a:lnTo>
                  <a:lnTo>
                    <a:pt x="479" y="396"/>
                  </a:lnTo>
                  <a:lnTo>
                    <a:pt x="464" y="402"/>
                  </a:lnTo>
                  <a:lnTo>
                    <a:pt x="447" y="407"/>
                  </a:lnTo>
                  <a:lnTo>
                    <a:pt x="429" y="411"/>
                  </a:lnTo>
                  <a:lnTo>
                    <a:pt x="408" y="414"/>
                  </a:lnTo>
                  <a:lnTo>
                    <a:pt x="387" y="416"/>
                  </a:lnTo>
                  <a:lnTo>
                    <a:pt x="364" y="416"/>
                  </a:lnTo>
                  <a:close/>
                </a:path>
              </a:pathLst>
            </a:custGeom>
            <a:solidFill>
              <a:srgbClr val="E60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7" name="Freeform 1901">
              <a:extLst>
                <a:ext uri="{FF2B5EF4-FFF2-40B4-BE49-F238E27FC236}">
                  <a16:creationId xmlns:a16="http://schemas.microsoft.com/office/drawing/2014/main" id="{3A69694B-B691-2CE2-7C29-FB99439DC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514" y="-873461"/>
              <a:ext cx="59320" cy="49044"/>
            </a:xfrm>
            <a:custGeom>
              <a:avLst/>
              <a:gdLst>
                <a:gd name="T0" fmla="*/ 632 w 632"/>
                <a:gd name="T1" fmla="*/ 0 h 522"/>
                <a:gd name="T2" fmla="*/ 0 w 632"/>
                <a:gd name="T3" fmla="*/ 0 h 522"/>
                <a:gd name="T4" fmla="*/ 0 w 632"/>
                <a:gd name="T5" fmla="*/ 116 h 522"/>
                <a:gd name="T6" fmla="*/ 219 w 632"/>
                <a:gd name="T7" fmla="*/ 116 h 522"/>
                <a:gd name="T8" fmla="*/ 219 w 632"/>
                <a:gd name="T9" fmla="*/ 476 h 522"/>
                <a:gd name="T10" fmla="*/ 220 w 632"/>
                <a:gd name="T11" fmla="*/ 482 h 522"/>
                <a:gd name="T12" fmla="*/ 221 w 632"/>
                <a:gd name="T13" fmla="*/ 487 h 522"/>
                <a:gd name="T14" fmla="*/ 224 w 632"/>
                <a:gd name="T15" fmla="*/ 493 h 522"/>
                <a:gd name="T16" fmla="*/ 229 w 632"/>
                <a:gd name="T17" fmla="*/ 497 h 522"/>
                <a:gd name="T18" fmla="*/ 233 w 632"/>
                <a:gd name="T19" fmla="*/ 501 h 522"/>
                <a:gd name="T20" fmla="*/ 239 w 632"/>
                <a:gd name="T21" fmla="*/ 505 h 522"/>
                <a:gd name="T22" fmla="*/ 245 w 632"/>
                <a:gd name="T23" fmla="*/ 509 h 522"/>
                <a:gd name="T24" fmla="*/ 251 w 632"/>
                <a:gd name="T25" fmla="*/ 512 h 522"/>
                <a:gd name="T26" fmla="*/ 266 w 632"/>
                <a:gd name="T27" fmla="*/ 516 h 522"/>
                <a:gd name="T28" fmla="*/ 282 w 632"/>
                <a:gd name="T29" fmla="*/ 519 h 522"/>
                <a:gd name="T30" fmla="*/ 299 w 632"/>
                <a:gd name="T31" fmla="*/ 521 h 522"/>
                <a:gd name="T32" fmla="*/ 317 w 632"/>
                <a:gd name="T33" fmla="*/ 522 h 522"/>
                <a:gd name="T34" fmla="*/ 333 w 632"/>
                <a:gd name="T35" fmla="*/ 521 h 522"/>
                <a:gd name="T36" fmla="*/ 350 w 632"/>
                <a:gd name="T37" fmla="*/ 519 h 522"/>
                <a:gd name="T38" fmla="*/ 366 w 632"/>
                <a:gd name="T39" fmla="*/ 516 h 522"/>
                <a:gd name="T40" fmla="*/ 382 w 632"/>
                <a:gd name="T41" fmla="*/ 512 h 522"/>
                <a:gd name="T42" fmla="*/ 388 w 632"/>
                <a:gd name="T43" fmla="*/ 509 h 522"/>
                <a:gd name="T44" fmla="*/ 394 w 632"/>
                <a:gd name="T45" fmla="*/ 505 h 522"/>
                <a:gd name="T46" fmla="*/ 400 w 632"/>
                <a:gd name="T47" fmla="*/ 502 h 522"/>
                <a:gd name="T48" fmla="*/ 404 w 632"/>
                <a:gd name="T49" fmla="*/ 497 h 522"/>
                <a:gd name="T50" fmla="*/ 408 w 632"/>
                <a:gd name="T51" fmla="*/ 493 h 522"/>
                <a:gd name="T52" fmla="*/ 410 w 632"/>
                <a:gd name="T53" fmla="*/ 488 h 522"/>
                <a:gd name="T54" fmla="*/ 412 w 632"/>
                <a:gd name="T55" fmla="*/ 482 h 522"/>
                <a:gd name="T56" fmla="*/ 413 w 632"/>
                <a:gd name="T57" fmla="*/ 476 h 522"/>
                <a:gd name="T58" fmla="*/ 413 w 632"/>
                <a:gd name="T59" fmla="*/ 116 h 522"/>
                <a:gd name="T60" fmla="*/ 632 w 632"/>
                <a:gd name="T61" fmla="*/ 116 h 522"/>
                <a:gd name="T62" fmla="*/ 632 w 632"/>
                <a:gd name="T63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2" h="522">
                  <a:moveTo>
                    <a:pt x="632" y="0"/>
                  </a:moveTo>
                  <a:lnTo>
                    <a:pt x="0" y="0"/>
                  </a:lnTo>
                  <a:lnTo>
                    <a:pt x="0" y="116"/>
                  </a:lnTo>
                  <a:lnTo>
                    <a:pt x="219" y="116"/>
                  </a:lnTo>
                  <a:lnTo>
                    <a:pt x="219" y="476"/>
                  </a:lnTo>
                  <a:lnTo>
                    <a:pt x="220" y="482"/>
                  </a:lnTo>
                  <a:lnTo>
                    <a:pt x="221" y="487"/>
                  </a:lnTo>
                  <a:lnTo>
                    <a:pt x="224" y="493"/>
                  </a:lnTo>
                  <a:lnTo>
                    <a:pt x="229" y="497"/>
                  </a:lnTo>
                  <a:lnTo>
                    <a:pt x="233" y="501"/>
                  </a:lnTo>
                  <a:lnTo>
                    <a:pt x="239" y="505"/>
                  </a:lnTo>
                  <a:lnTo>
                    <a:pt x="245" y="509"/>
                  </a:lnTo>
                  <a:lnTo>
                    <a:pt x="251" y="512"/>
                  </a:lnTo>
                  <a:lnTo>
                    <a:pt x="266" y="516"/>
                  </a:lnTo>
                  <a:lnTo>
                    <a:pt x="282" y="519"/>
                  </a:lnTo>
                  <a:lnTo>
                    <a:pt x="299" y="521"/>
                  </a:lnTo>
                  <a:lnTo>
                    <a:pt x="317" y="522"/>
                  </a:lnTo>
                  <a:lnTo>
                    <a:pt x="333" y="521"/>
                  </a:lnTo>
                  <a:lnTo>
                    <a:pt x="350" y="519"/>
                  </a:lnTo>
                  <a:lnTo>
                    <a:pt x="366" y="516"/>
                  </a:lnTo>
                  <a:lnTo>
                    <a:pt x="382" y="512"/>
                  </a:lnTo>
                  <a:lnTo>
                    <a:pt x="388" y="509"/>
                  </a:lnTo>
                  <a:lnTo>
                    <a:pt x="394" y="505"/>
                  </a:lnTo>
                  <a:lnTo>
                    <a:pt x="400" y="502"/>
                  </a:lnTo>
                  <a:lnTo>
                    <a:pt x="404" y="497"/>
                  </a:lnTo>
                  <a:lnTo>
                    <a:pt x="408" y="493"/>
                  </a:lnTo>
                  <a:lnTo>
                    <a:pt x="410" y="488"/>
                  </a:lnTo>
                  <a:lnTo>
                    <a:pt x="412" y="482"/>
                  </a:lnTo>
                  <a:lnTo>
                    <a:pt x="413" y="476"/>
                  </a:lnTo>
                  <a:lnTo>
                    <a:pt x="413" y="116"/>
                  </a:lnTo>
                  <a:lnTo>
                    <a:pt x="632" y="116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60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8" name="Freeform 1902">
              <a:extLst>
                <a:ext uri="{FF2B5EF4-FFF2-40B4-BE49-F238E27FC236}">
                  <a16:creationId xmlns:a16="http://schemas.microsoft.com/office/drawing/2014/main" id="{37452505-6434-9520-A6DC-FA64B30D4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305" y="-873928"/>
              <a:ext cx="55116" cy="49044"/>
            </a:xfrm>
            <a:custGeom>
              <a:avLst/>
              <a:gdLst>
                <a:gd name="T0" fmla="*/ 305 w 590"/>
                <a:gd name="T1" fmla="*/ 403 h 525"/>
                <a:gd name="T2" fmla="*/ 272 w 590"/>
                <a:gd name="T3" fmla="*/ 400 h 525"/>
                <a:gd name="T4" fmla="*/ 244 w 590"/>
                <a:gd name="T5" fmla="*/ 394 h 525"/>
                <a:gd name="T6" fmla="*/ 223 w 590"/>
                <a:gd name="T7" fmla="*/ 384 h 525"/>
                <a:gd name="T8" fmla="*/ 206 w 590"/>
                <a:gd name="T9" fmla="*/ 369 h 525"/>
                <a:gd name="T10" fmla="*/ 195 w 590"/>
                <a:gd name="T11" fmla="*/ 350 h 525"/>
                <a:gd name="T12" fmla="*/ 187 w 590"/>
                <a:gd name="T13" fmla="*/ 329 h 525"/>
                <a:gd name="T14" fmla="*/ 185 w 590"/>
                <a:gd name="T15" fmla="*/ 308 h 525"/>
                <a:gd name="T16" fmla="*/ 185 w 590"/>
                <a:gd name="T17" fmla="*/ 44 h 525"/>
                <a:gd name="T18" fmla="*/ 182 w 590"/>
                <a:gd name="T19" fmla="*/ 33 h 525"/>
                <a:gd name="T20" fmla="*/ 176 w 590"/>
                <a:gd name="T21" fmla="*/ 23 h 525"/>
                <a:gd name="T22" fmla="*/ 167 w 590"/>
                <a:gd name="T23" fmla="*/ 16 h 525"/>
                <a:gd name="T24" fmla="*/ 155 w 590"/>
                <a:gd name="T25" fmla="*/ 10 h 525"/>
                <a:gd name="T26" fmla="*/ 125 w 590"/>
                <a:gd name="T27" fmla="*/ 2 h 525"/>
                <a:gd name="T28" fmla="*/ 92 w 590"/>
                <a:gd name="T29" fmla="*/ 0 h 525"/>
                <a:gd name="T30" fmla="*/ 60 w 590"/>
                <a:gd name="T31" fmla="*/ 2 h 525"/>
                <a:gd name="T32" fmla="*/ 30 w 590"/>
                <a:gd name="T33" fmla="*/ 10 h 525"/>
                <a:gd name="T34" fmla="*/ 18 w 590"/>
                <a:gd name="T35" fmla="*/ 16 h 525"/>
                <a:gd name="T36" fmla="*/ 8 w 590"/>
                <a:gd name="T37" fmla="*/ 23 h 525"/>
                <a:gd name="T38" fmla="*/ 2 w 590"/>
                <a:gd name="T39" fmla="*/ 33 h 525"/>
                <a:gd name="T40" fmla="*/ 0 w 590"/>
                <a:gd name="T41" fmla="*/ 44 h 525"/>
                <a:gd name="T42" fmla="*/ 0 w 590"/>
                <a:gd name="T43" fmla="*/ 290 h 525"/>
                <a:gd name="T44" fmla="*/ 1 w 590"/>
                <a:gd name="T45" fmla="*/ 324 h 525"/>
                <a:gd name="T46" fmla="*/ 6 w 590"/>
                <a:gd name="T47" fmla="*/ 355 h 525"/>
                <a:gd name="T48" fmla="*/ 13 w 590"/>
                <a:gd name="T49" fmla="*/ 384 h 525"/>
                <a:gd name="T50" fmla="*/ 22 w 590"/>
                <a:gd name="T51" fmla="*/ 410 h 525"/>
                <a:gd name="T52" fmla="*/ 35 w 590"/>
                <a:gd name="T53" fmla="*/ 432 h 525"/>
                <a:gd name="T54" fmla="*/ 51 w 590"/>
                <a:gd name="T55" fmla="*/ 453 h 525"/>
                <a:gd name="T56" fmla="*/ 69 w 590"/>
                <a:gd name="T57" fmla="*/ 471 h 525"/>
                <a:gd name="T58" fmla="*/ 90 w 590"/>
                <a:gd name="T59" fmla="*/ 486 h 525"/>
                <a:gd name="T60" fmla="*/ 120 w 590"/>
                <a:gd name="T61" fmla="*/ 500 h 525"/>
                <a:gd name="T62" fmla="*/ 156 w 590"/>
                <a:gd name="T63" fmla="*/ 510 h 525"/>
                <a:gd name="T64" fmla="*/ 196 w 590"/>
                <a:gd name="T65" fmla="*/ 517 h 525"/>
                <a:gd name="T66" fmla="*/ 238 w 590"/>
                <a:gd name="T67" fmla="*/ 522 h 525"/>
                <a:gd name="T68" fmla="*/ 331 w 590"/>
                <a:gd name="T69" fmla="*/ 525 h 525"/>
                <a:gd name="T70" fmla="*/ 429 w 590"/>
                <a:gd name="T71" fmla="*/ 525 h 525"/>
                <a:gd name="T72" fmla="*/ 590 w 590"/>
                <a:gd name="T73" fmla="*/ 501 h 525"/>
                <a:gd name="T74" fmla="*/ 324 w 590"/>
                <a:gd name="T75" fmla="*/ 404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0" h="525">
                  <a:moveTo>
                    <a:pt x="324" y="404"/>
                  </a:moveTo>
                  <a:lnTo>
                    <a:pt x="305" y="403"/>
                  </a:lnTo>
                  <a:lnTo>
                    <a:pt x="288" y="402"/>
                  </a:lnTo>
                  <a:lnTo>
                    <a:pt x="272" y="400"/>
                  </a:lnTo>
                  <a:lnTo>
                    <a:pt x="257" y="398"/>
                  </a:lnTo>
                  <a:lnTo>
                    <a:pt x="244" y="394"/>
                  </a:lnTo>
                  <a:lnTo>
                    <a:pt x="233" y="390"/>
                  </a:lnTo>
                  <a:lnTo>
                    <a:pt x="223" y="384"/>
                  </a:lnTo>
                  <a:lnTo>
                    <a:pt x="215" y="378"/>
                  </a:lnTo>
                  <a:lnTo>
                    <a:pt x="206" y="369"/>
                  </a:lnTo>
                  <a:lnTo>
                    <a:pt x="200" y="360"/>
                  </a:lnTo>
                  <a:lnTo>
                    <a:pt x="195" y="350"/>
                  </a:lnTo>
                  <a:lnTo>
                    <a:pt x="190" y="339"/>
                  </a:lnTo>
                  <a:lnTo>
                    <a:pt x="187" y="329"/>
                  </a:lnTo>
                  <a:lnTo>
                    <a:pt x="186" y="318"/>
                  </a:lnTo>
                  <a:lnTo>
                    <a:pt x="185" y="308"/>
                  </a:lnTo>
                  <a:lnTo>
                    <a:pt x="184" y="299"/>
                  </a:lnTo>
                  <a:lnTo>
                    <a:pt x="185" y="44"/>
                  </a:lnTo>
                  <a:lnTo>
                    <a:pt x="184" y="38"/>
                  </a:lnTo>
                  <a:lnTo>
                    <a:pt x="182" y="33"/>
                  </a:lnTo>
                  <a:lnTo>
                    <a:pt x="180" y="28"/>
                  </a:lnTo>
                  <a:lnTo>
                    <a:pt x="176" y="23"/>
                  </a:lnTo>
                  <a:lnTo>
                    <a:pt x="172" y="19"/>
                  </a:lnTo>
                  <a:lnTo>
                    <a:pt x="167" y="16"/>
                  </a:lnTo>
                  <a:lnTo>
                    <a:pt x="161" y="12"/>
                  </a:lnTo>
                  <a:lnTo>
                    <a:pt x="155" y="10"/>
                  </a:lnTo>
                  <a:lnTo>
                    <a:pt x="141" y="5"/>
                  </a:lnTo>
                  <a:lnTo>
                    <a:pt x="125" y="2"/>
                  </a:lnTo>
                  <a:lnTo>
                    <a:pt x="108" y="0"/>
                  </a:lnTo>
                  <a:lnTo>
                    <a:pt x="92" y="0"/>
                  </a:lnTo>
                  <a:lnTo>
                    <a:pt x="76" y="0"/>
                  </a:lnTo>
                  <a:lnTo>
                    <a:pt x="60" y="2"/>
                  </a:lnTo>
                  <a:lnTo>
                    <a:pt x="44" y="5"/>
                  </a:lnTo>
                  <a:lnTo>
                    <a:pt x="30" y="10"/>
                  </a:lnTo>
                  <a:lnTo>
                    <a:pt x="24" y="12"/>
                  </a:lnTo>
                  <a:lnTo>
                    <a:pt x="18" y="16"/>
                  </a:lnTo>
                  <a:lnTo>
                    <a:pt x="13" y="19"/>
                  </a:lnTo>
                  <a:lnTo>
                    <a:pt x="8" y="23"/>
                  </a:lnTo>
                  <a:lnTo>
                    <a:pt x="5" y="28"/>
                  </a:lnTo>
                  <a:lnTo>
                    <a:pt x="2" y="33"/>
                  </a:lnTo>
                  <a:lnTo>
                    <a:pt x="1" y="38"/>
                  </a:lnTo>
                  <a:lnTo>
                    <a:pt x="0" y="44"/>
                  </a:lnTo>
                  <a:lnTo>
                    <a:pt x="0" y="125"/>
                  </a:lnTo>
                  <a:lnTo>
                    <a:pt x="0" y="290"/>
                  </a:lnTo>
                  <a:lnTo>
                    <a:pt x="0" y="308"/>
                  </a:lnTo>
                  <a:lnTo>
                    <a:pt x="1" y="324"/>
                  </a:lnTo>
                  <a:lnTo>
                    <a:pt x="3" y="340"/>
                  </a:lnTo>
                  <a:lnTo>
                    <a:pt x="6" y="355"/>
                  </a:lnTo>
                  <a:lnTo>
                    <a:pt x="9" y="369"/>
                  </a:lnTo>
                  <a:lnTo>
                    <a:pt x="13" y="384"/>
                  </a:lnTo>
                  <a:lnTo>
                    <a:pt x="17" y="397"/>
                  </a:lnTo>
                  <a:lnTo>
                    <a:pt x="22" y="410"/>
                  </a:lnTo>
                  <a:lnTo>
                    <a:pt x="28" y="421"/>
                  </a:lnTo>
                  <a:lnTo>
                    <a:pt x="35" y="432"/>
                  </a:lnTo>
                  <a:lnTo>
                    <a:pt x="42" y="443"/>
                  </a:lnTo>
                  <a:lnTo>
                    <a:pt x="51" y="453"/>
                  </a:lnTo>
                  <a:lnTo>
                    <a:pt x="60" y="463"/>
                  </a:lnTo>
                  <a:lnTo>
                    <a:pt x="69" y="471"/>
                  </a:lnTo>
                  <a:lnTo>
                    <a:pt x="79" y="479"/>
                  </a:lnTo>
                  <a:lnTo>
                    <a:pt x="90" y="486"/>
                  </a:lnTo>
                  <a:lnTo>
                    <a:pt x="104" y="493"/>
                  </a:lnTo>
                  <a:lnTo>
                    <a:pt x="120" y="500"/>
                  </a:lnTo>
                  <a:lnTo>
                    <a:pt x="138" y="505"/>
                  </a:lnTo>
                  <a:lnTo>
                    <a:pt x="156" y="510"/>
                  </a:lnTo>
                  <a:lnTo>
                    <a:pt x="175" y="514"/>
                  </a:lnTo>
                  <a:lnTo>
                    <a:pt x="196" y="517"/>
                  </a:lnTo>
                  <a:lnTo>
                    <a:pt x="216" y="520"/>
                  </a:lnTo>
                  <a:lnTo>
                    <a:pt x="238" y="522"/>
                  </a:lnTo>
                  <a:lnTo>
                    <a:pt x="284" y="524"/>
                  </a:lnTo>
                  <a:lnTo>
                    <a:pt x="331" y="525"/>
                  </a:lnTo>
                  <a:lnTo>
                    <a:pt x="379" y="525"/>
                  </a:lnTo>
                  <a:lnTo>
                    <a:pt x="429" y="525"/>
                  </a:lnTo>
                  <a:lnTo>
                    <a:pt x="590" y="524"/>
                  </a:lnTo>
                  <a:lnTo>
                    <a:pt x="590" y="501"/>
                  </a:lnTo>
                  <a:lnTo>
                    <a:pt x="590" y="404"/>
                  </a:lnTo>
                  <a:lnTo>
                    <a:pt x="324" y="404"/>
                  </a:lnTo>
                  <a:close/>
                </a:path>
              </a:pathLst>
            </a:custGeom>
            <a:solidFill>
              <a:srgbClr val="E60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9" name="Freeform 1903">
              <a:extLst>
                <a:ext uri="{FF2B5EF4-FFF2-40B4-BE49-F238E27FC236}">
                  <a16:creationId xmlns:a16="http://schemas.microsoft.com/office/drawing/2014/main" id="{4C815613-33F9-6972-2446-FB7C33640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592" y="-887941"/>
              <a:ext cx="71464" cy="63524"/>
            </a:xfrm>
            <a:custGeom>
              <a:avLst/>
              <a:gdLst>
                <a:gd name="T0" fmla="*/ 765 w 765"/>
                <a:gd name="T1" fmla="*/ 0 h 680"/>
                <a:gd name="T2" fmla="*/ 0 w 765"/>
                <a:gd name="T3" fmla="*/ 0 h 680"/>
                <a:gd name="T4" fmla="*/ 0 w 765"/>
                <a:gd name="T5" fmla="*/ 128 h 680"/>
                <a:gd name="T6" fmla="*/ 264 w 765"/>
                <a:gd name="T7" fmla="*/ 128 h 680"/>
                <a:gd name="T8" fmla="*/ 264 w 765"/>
                <a:gd name="T9" fmla="*/ 515 h 680"/>
                <a:gd name="T10" fmla="*/ 265 w 765"/>
                <a:gd name="T11" fmla="*/ 533 h 680"/>
                <a:gd name="T12" fmla="*/ 267 w 765"/>
                <a:gd name="T13" fmla="*/ 549 h 680"/>
                <a:gd name="T14" fmla="*/ 272 w 765"/>
                <a:gd name="T15" fmla="*/ 564 h 680"/>
                <a:gd name="T16" fmla="*/ 278 w 765"/>
                <a:gd name="T17" fmla="*/ 578 h 680"/>
                <a:gd name="T18" fmla="*/ 285 w 765"/>
                <a:gd name="T19" fmla="*/ 592 h 680"/>
                <a:gd name="T20" fmla="*/ 295 w 765"/>
                <a:gd name="T21" fmla="*/ 605 h 680"/>
                <a:gd name="T22" fmla="*/ 306 w 765"/>
                <a:gd name="T23" fmla="*/ 617 h 680"/>
                <a:gd name="T24" fmla="*/ 318 w 765"/>
                <a:gd name="T25" fmla="*/ 628 h 680"/>
                <a:gd name="T26" fmla="*/ 333 w 765"/>
                <a:gd name="T27" fmla="*/ 638 h 680"/>
                <a:gd name="T28" fmla="*/ 348 w 765"/>
                <a:gd name="T29" fmla="*/ 647 h 680"/>
                <a:gd name="T30" fmla="*/ 365 w 765"/>
                <a:gd name="T31" fmla="*/ 655 h 680"/>
                <a:gd name="T32" fmla="*/ 383 w 765"/>
                <a:gd name="T33" fmla="*/ 662 h 680"/>
                <a:gd name="T34" fmla="*/ 404 w 765"/>
                <a:gd name="T35" fmla="*/ 668 h 680"/>
                <a:gd name="T36" fmla="*/ 425 w 765"/>
                <a:gd name="T37" fmla="*/ 673 h 680"/>
                <a:gd name="T38" fmla="*/ 447 w 765"/>
                <a:gd name="T39" fmla="*/ 677 h 680"/>
                <a:gd name="T40" fmla="*/ 471 w 765"/>
                <a:gd name="T41" fmla="*/ 680 h 680"/>
                <a:gd name="T42" fmla="*/ 471 w 765"/>
                <a:gd name="T43" fmla="*/ 128 h 680"/>
                <a:gd name="T44" fmla="*/ 765 w 765"/>
                <a:gd name="T45" fmla="*/ 128 h 680"/>
                <a:gd name="T46" fmla="*/ 765 w 765"/>
                <a:gd name="T47" fmla="*/ 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5" h="680">
                  <a:moveTo>
                    <a:pt x="765" y="0"/>
                  </a:moveTo>
                  <a:lnTo>
                    <a:pt x="0" y="0"/>
                  </a:lnTo>
                  <a:lnTo>
                    <a:pt x="0" y="128"/>
                  </a:lnTo>
                  <a:lnTo>
                    <a:pt x="264" y="128"/>
                  </a:lnTo>
                  <a:lnTo>
                    <a:pt x="264" y="515"/>
                  </a:lnTo>
                  <a:lnTo>
                    <a:pt x="265" y="533"/>
                  </a:lnTo>
                  <a:lnTo>
                    <a:pt x="267" y="549"/>
                  </a:lnTo>
                  <a:lnTo>
                    <a:pt x="272" y="564"/>
                  </a:lnTo>
                  <a:lnTo>
                    <a:pt x="278" y="578"/>
                  </a:lnTo>
                  <a:lnTo>
                    <a:pt x="285" y="592"/>
                  </a:lnTo>
                  <a:lnTo>
                    <a:pt x="295" y="605"/>
                  </a:lnTo>
                  <a:lnTo>
                    <a:pt x="306" y="617"/>
                  </a:lnTo>
                  <a:lnTo>
                    <a:pt x="318" y="628"/>
                  </a:lnTo>
                  <a:lnTo>
                    <a:pt x="333" y="638"/>
                  </a:lnTo>
                  <a:lnTo>
                    <a:pt x="348" y="647"/>
                  </a:lnTo>
                  <a:lnTo>
                    <a:pt x="365" y="655"/>
                  </a:lnTo>
                  <a:lnTo>
                    <a:pt x="383" y="662"/>
                  </a:lnTo>
                  <a:lnTo>
                    <a:pt x="404" y="668"/>
                  </a:lnTo>
                  <a:lnTo>
                    <a:pt x="425" y="673"/>
                  </a:lnTo>
                  <a:lnTo>
                    <a:pt x="447" y="677"/>
                  </a:lnTo>
                  <a:lnTo>
                    <a:pt x="471" y="680"/>
                  </a:lnTo>
                  <a:lnTo>
                    <a:pt x="471" y="128"/>
                  </a:lnTo>
                  <a:lnTo>
                    <a:pt x="765" y="128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E60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0" name="Freeform 1904">
              <a:extLst>
                <a:ext uri="{FF2B5EF4-FFF2-40B4-BE49-F238E27FC236}">
                  <a16:creationId xmlns:a16="http://schemas.microsoft.com/office/drawing/2014/main" id="{2AEE2663-0E61-3F7B-40B0-64AA92D138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3499" y="-873928"/>
              <a:ext cx="73800" cy="49044"/>
            </a:xfrm>
            <a:custGeom>
              <a:avLst/>
              <a:gdLst>
                <a:gd name="T0" fmla="*/ 445 w 791"/>
                <a:gd name="T1" fmla="*/ 10 h 525"/>
                <a:gd name="T2" fmla="*/ 433 w 791"/>
                <a:gd name="T3" fmla="*/ 4 h 525"/>
                <a:gd name="T4" fmla="*/ 411 w 791"/>
                <a:gd name="T5" fmla="*/ 0 h 525"/>
                <a:gd name="T6" fmla="*/ 379 w 791"/>
                <a:gd name="T7" fmla="*/ 0 h 525"/>
                <a:gd name="T8" fmla="*/ 358 w 791"/>
                <a:gd name="T9" fmla="*/ 4 h 525"/>
                <a:gd name="T10" fmla="*/ 345 w 791"/>
                <a:gd name="T11" fmla="*/ 10 h 525"/>
                <a:gd name="T12" fmla="*/ 327 w 791"/>
                <a:gd name="T13" fmla="*/ 23 h 525"/>
                <a:gd name="T14" fmla="*/ 293 w 791"/>
                <a:gd name="T15" fmla="*/ 54 h 525"/>
                <a:gd name="T16" fmla="*/ 248 w 791"/>
                <a:gd name="T17" fmla="*/ 100 h 525"/>
                <a:gd name="T18" fmla="*/ 196 w 791"/>
                <a:gd name="T19" fmla="*/ 160 h 525"/>
                <a:gd name="T20" fmla="*/ 142 w 791"/>
                <a:gd name="T21" fmla="*/ 229 h 525"/>
                <a:gd name="T22" fmla="*/ 103 w 791"/>
                <a:gd name="T23" fmla="*/ 284 h 525"/>
                <a:gd name="T24" fmla="*/ 79 w 791"/>
                <a:gd name="T25" fmla="*/ 324 h 525"/>
                <a:gd name="T26" fmla="*/ 57 w 791"/>
                <a:gd name="T27" fmla="*/ 363 h 525"/>
                <a:gd name="T28" fmla="*/ 37 w 791"/>
                <a:gd name="T29" fmla="*/ 404 h 525"/>
                <a:gd name="T30" fmla="*/ 21 w 791"/>
                <a:gd name="T31" fmla="*/ 444 h 525"/>
                <a:gd name="T32" fmla="*/ 9 w 791"/>
                <a:gd name="T33" fmla="*/ 485 h 525"/>
                <a:gd name="T34" fmla="*/ 0 w 791"/>
                <a:gd name="T35" fmla="*/ 525 h 525"/>
                <a:gd name="T36" fmla="*/ 174 w 791"/>
                <a:gd name="T37" fmla="*/ 510 h 525"/>
                <a:gd name="T38" fmla="*/ 187 w 791"/>
                <a:gd name="T39" fmla="*/ 464 h 525"/>
                <a:gd name="T40" fmla="*/ 207 w 791"/>
                <a:gd name="T41" fmla="*/ 414 h 525"/>
                <a:gd name="T42" fmla="*/ 594 w 791"/>
                <a:gd name="T43" fmla="*/ 439 h 525"/>
                <a:gd name="T44" fmla="*/ 610 w 791"/>
                <a:gd name="T45" fmla="*/ 487 h 525"/>
                <a:gd name="T46" fmla="*/ 619 w 791"/>
                <a:gd name="T47" fmla="*/ 525 h 525"/>
                <a:gd name="T48" fmla="*/ 786 w 791"/>
                <a:gd name="T49" fmla="*/ 505 h 525"/>
                <a:gd name="T50" fmla="*/ 776 w 791"/>
                <a:gd name="T51" fmla="*/ 465 h 525"/>
                <a:gd name="T52" fmla="*/ 761 w 791"/>
                <a:gd name="T53" fmla="*/ 424 h 525"/>
                <a:gd name="T54" fmla="*/ 743 w 791"/>
                <a:gd name="T55" fmla="*/ 384 h 525"/>
                <a:gd name="T56" fmla="*/ 722 w 791"/>
                <a:gd name="T57" fmla="*/ 343 h 525"/>
                <a:gd name="T58" fmla="*/ 699 w 791"/>
                <a:gd name="T59" fmla="*/ 304 h 525"/>
                <a:gd name="T60" fmla="*/ 674 w 791"/>
                <a:gd name="T61" fmla="*/ 265 h 525"/>
                <a:gd name="T62" fmla="*/ 621 w 791"/>
                <a:gd name="T63" fmla="*/ 193 h 525"/>
                <a:gd name="T64" fmla="*/ 568 w 791"/>
                <a:gd name="T65" fmla="*/ 128 h 525"/>
                <a:gd name="T66" fmla="*/ 519 w 791"/>
                <a:gd name="T67" fmla="*/ 76 h 525"/>
                <a:gd name="T68" fmla="*/ 478 w 791"/>
                <a:gd name="T69" fmla="*/ 36 h 525"/>
                <a:gd name="T70" fmla="*/ 451 w 791"/>
                <a:gd name="T71" fmla="*/ 14 h 525"/>
                <a:gd name="T72" fmla="*/ 267 w 791"/>
                <a:gd name="T73" fmla="*/ 305 h 525"/>
                <a:gd name="T74" fmla="*/ 296 w 791"/>
                <a:gd name="T75" fmla="*/ 264 h 525"/>
                <a:gd name="T76" fmla="*/ 326 w 791"/>
                <a:gd name="T77" fmla="*/ 225 h 525"/>
                <a:gd name="T78" fmla="*/ 360 w 791"/>
                <a:gd name="T79" fmla="*/ 186 h 525"/>
                <a:gd name="T80" fmla="*/ 395 w 791"/>
                <a:gd name="T81" fmla="*/ 150 h 525"/>
                <a:gd name="T82" fmla="*/ 431 w 791"/>
                <a:gd name="T83" fmla="*/ 186 h 525"/>
                <a:gd name="T84" fmla="*/ 463 w 791"/>
                <a:gd name="T85" fmla="*/ 225 h 525"/>
                <a:gd name="T86" fmla="*/ 495 w 791"/>
                <a:gd name="T87" fmla="*/ 264 h 525"/>
                <a:gd name="T88" fmla="*/ 523 w 791"/>
                <a:gd name="T89" fmla="*/ 30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91" h="525">
                  <a:moveTo>
                    <a:pt x="451" y="14"/>
                  </a:moveTo>
                  <a:lnTo>
                    <a:pt x="445" y="10"/>
                  </a:lnTo>
                  <a:lnTo>
                    <a:pt x="439" y="7"/>
                  </a:lnTo>
                  <a:lnTo>
                    <a:pt x="433" y="4"/>
                  </a:lnTo>
                  <a:lnTo>
                    <a:pt x="426" y="3"/>
                  </a:lnTo>
                  <a:lnTo>
                    <a:pt x="411" y="0"/>
                  </a:lnTo>
                  <a:lnTo>
                    <a:pt x="395" y="0"/>
                  </a:lnTo>
                  <a:lnTo>
                    <a:pt x="379" y="0"/>
                  </a:lnTo>
                  <a:lnTo>
                    <a:pt x="365" y="3"/>
                  </a:lnTo>
                  <a:lnTo>
                    <a:pt x="358" y="4"/>
                  </a:lnTo>
                  <a:lnTo>
                    <a:pt x="352" y="7"/>
                  </a:lnTo>
                  <a:lnTo>
                    <a:pt x="345" y="10"/>
                  </a:lnTo>
                  <a:lnTo>
                    <a:pt x="338" y="14"/>
                  </a:lnTo>
                  <a:lnTo>
                    <a:pt x="327" y="23"/>
                  </a:lnTo>
                  <a:lnTo>
                    <a:pt x="312" y="36"/>
                  </a:lnTo>
                  <a:lnTo>
                    <a:pt x="293" y="54"/>
                  </a:lnTo>
                  <a:lnTo>
                    <a:pt x="272" y="76"/>
                  </a:lnTo>
                  <a:lnTo>
                    <a:pt x="248" y="100"/>
                  </a:lnTo>
                  <a:lnTo>
                    <a:pt x="223" y="128"/>
                  </a:lnTo>
                  <a:lnTo>
                    <a:pt x="196" y="160"/>
                  </a:lnTo>
                  <a:lnTo>
                    <a:pt x="169" y="193"/>
                  </a:lnTo>
                  <a:lnTo>
                    <a:pt x="142" y="229"/>
                  </a:lnTo>
                  <a:lnTo>
                    <a:pt x="116" y="265"/>
                  </a:lnTo>
                  <a:lnTo>
                    <a:pt x="103" y="284"/>
                  </a:lnTo>
                  <a:lnTo>
                    <a:pt x="91" y="304"/>
                  </a:lnTo>
                  <a:lnTo>
                    <a:pt x="79" y="324"/>
                  </a:lnTo>
                  <a:lnTo>
                    <a:pt x="68" y="343"/>
                  </a:lnTo>
                  <a:lnTo>
                    <a:pt x="57" y="363"/>
                  </a:lnTo>
                  <a:lnTo>
                    <a:pt x="46" y="384"/>
                  </a:lnTo>
                  <a:lnTo>
                    <a:pt x="37" y="404"/>
                  </a:lnTo>
                  <a:lnTo>
                    <a:pt x="29" y="424"/>
                  </a:lnTo>
                  <a:lnTo>
                    <a:pt x="21" y="444"/>
                  </a:lnTo>
                  <a:lnTo>
                    <a:pt x="15" y="465"/>
                  </a:lnTo>
                  <a:lnTo>
                    <a:pt x="9" y="485"/>
                  </a:lnTo>
                  <a:lnTo>
                    <a:pt x="4" y="505"/>
                  </a:lnTo>
                  <a:lnTo>
                    <a:pt x="0" y="525"/>
                  </a:lnTo>
                  <a:lnTo>
                    <a:pt x="171" y="525"/>
                  </a:lnTo>
                  <a:lnTo>
                    <a:pt x="174" y="510"/>
                  </a:lnTo>
                  <a:lnTo>
                    <a:pt x="180" y="487"/>
                  </a:lnTo>
                  <a:lnTo>
                    <a:pt x="187" y="464"/>
                  </a:lnTo>
                  <a:lnTo>
                    <a:pt x="196" y="439"/>
                  </a:lnTo>
                  <a:lnTo>
                    <a:pt x="207" y="414"/>
                  </a:lnTo>
                  <a:lnTo>
                    <a:pt x="583" y="414"/>
                  </a:lnTo>
                  <a:lnTo>
                    <a:pt x="594" y="439"/>
                  </a:lnTo>
                  <a:lnTo>
                    <a:pt x="603" y="464"/>
                  </a:lnTo>
                  <a:lnTo>
                    <a:pt x="610" y="487"/>
                  </a:lnTo>
                  <a:lnTo>
                    <a:pt x="616" y="510"/>
                  </a:lnTo>
                  <a:lnTo>
                    <a:pt x="619" y="525"/>
                  </a:lnTo>
                  <a:lnTo>
                    <a:pt x="791" y="525"/>
                  </a:lnTo>
                  <a:lnTo>
                    <a:pt x="786" y="505"/>
                  </a:lnTo>
                  <a:lnTo>
                    <a:pt x="781" y="485"/>
                  </a:lnTo>
                  <a:lnTo>
                    <a:pt x="776" y="465"/>
                  </a:lnTo>
                  <a:lnTo>
                    <a:pt x="768" y="444"/>
                  </a:lnTo>
                  <a:lnTo>
                    <a:pt x="761" y="424"/>
                  </a:lnTo>
                  <a:lnTo>
                    <a:pt x="752" y="404"/>
                  </a:lnTo>
                  <a:lnTo>
                    <a:pt x="743" y="384"/>
                  </a:lnTo>
                  <a:lnTo>
                    <a:pt x="733" y="363"/>
                  </a:lnTo>
                  <a:lnTo>
                    <a:pt x="722" y="343"/>
                  </a:lnTo>
                  <a:lnTo>
                    <a:pt x="711" y="324"/>
                  </a:lnTo>
                  <a:lnTo>
                    <a:pt x="699" y="304"/>
                  </a:lnTo>
                  <a:lnTo>
                    <a:pt x="686" y="284"/>
                  </a:lnTo>
                  <a:lnTo>
                    <a:pt x="674" y="265"/>
                  </a:lnTo>
                  <a:lnTo>
                    <a:pt x="648" y="229"/>
                  </a:lnTo>
                  <a:lnTo>
                    <a:pt x="621" y="193"/>
                  </a:lnTo>
                  <a:lnTo>
                    <a:pt x="594" y="160"/>
                  </a:lnTo>
                  <a:lnTo>
                    <a:pt x="568" y="128"/>
                  </a:lnTo>
                  <a:lnTo>
                    <a:pt x="542" y="100"/>
                  </a:lnTo>
                  <a:lnTo>
                    <a:pt x="519" y="76"/>
                  </a:lnTo>
                  <a:lnTo>
                    <a:pt x="497" y="54"/>
                  </a:lnTo>
                  <a:lnTo>
                    <a:pt x="478" y="36"/>
                  </a:lnTo>
                  <a:lnTo>
                    <a:pt x="463" y="23"/>
                  </a:lnTo>
                  <a:lnTo>
                    <a:pt x="451" y="14"/>
                  </a:lnTo>
                  <a:close/>
                  <a:moveTo>
                    <a:pt x="267" y="305"/>
                  </a:moveTo>
                  <a:lnTo>
                    <a:pt x="267" y="305"/>
                  </a:lnTo>
                  <a:lnTo>
                    <a:pt x="282" y="284"/>
                  </a:lnTo>
                  <a:lnTo>
                    <a:pt x="296" y="264"/>
                  </a:lnTo>
                  <a:lnTo>
                    <a:pt x="311" y="245"/>
                  </a:lnTo>
                  <a:lnTo>
                    <a:pt x="326" y="225"/>
                  </a:lnTo>
                  <a:lnTo>
                    <a:pt x="343" y="205"/>
                  </a:lnTo>
                  <a:lnTo>
                    <a:pt x="360" y="186"/>
                  </a:lnTo>
                  <a:lnTo>
                    <a:pt x="377" y="168"/>
                  </a:lnTo>
                  <a:lnTo>
                    <a:pt x="395" y="150"/>
                  </a:lnTo>
                  <a:lnTo>
                    <a:pt x="412" y="168"/>
                  </a:lnTo>
                  <a:lnTo>
                    <a:pt x="431" y="186"/>
                  </a:lnTo>
                  <a:lnTo>
                    <a:pt x="447" y="205"/>
                  </a:lnTo>
                  <a:lnTo>
                    <a:pt x="463" y="225"/>
                  </a:lnTo>
                  <a:lnTo>
                    <a:pt x="479" y="245"/>
                  </a:lnTo>
                  <a:lnTo>
                    <a:pt x="495" y="264"/>
                  </a:lnTo>
                  <a:lnTo>
                    <a:pt x="509" y="284"/>
                  </a:lnTo>
                  <a:lnTo>
                    <a:pt x="523" y="305"/>
                  </a:lnTo>
                  <a:lnTo>
                    <a:pt x="267" y="305"/>
                  </a:lnTo>
                  <a:close/>
                </a:path>
              </a:pathLst>
            </a:custGeom>
            <a:solidFill>
              <a:srgbClr val="E60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491" name="Picture 2" descr="Нижнекамскнефтехим – клиент компании РивалКом">
            <a:extLst>
              <a:ext uri="{FF2B5EF4-FFF2-40B4-BE49-F238E27FC236}">
                <a16:creationId xmlns:a16="http://schemas.microsoft.com/office/drawing/2014/main" id="{3F697782-006A-824D-7CA6-CE83B1D946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6161" y="5641431"/>
            <a:ext cx="967759" cy="6903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2" name="Рисунок 491">
            <a:extLst>
              <a:ext uri="{FF2B5EF4-FFF2-40B4-BE49-F238E27FC236}">
                <a16:creationId xmlns:a16="http://schemas.microsoft.com/office/drawing/2014/main" id="{46220974-0AEA-B263-CFA8-23F0D9CA06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554722" y="5857420"/>
            <a:ext cx="955847" cy="258359"/>
          </a:xfrm>
          <a:prstGeom prst="rect">
            <a:avLst/>
          </a:prstGeom>
        </p:spPr>
      </p:pic>
      <p:grpSp>
        <p:nvGrpSpPr>
          <p:cNvPr id="493" name="Группа 492">
            <a:extLst>
              <a:ext uri="{FF2B5EF4-FFF2-40B4-BE49-F238E27FC236}">
                <a16:creationId xmlns:a16="http://schemas.microsoft.com/office/drawing/2014/main" id="{53928BD3-54A4-AC27-260A-95F45F4B5D3D}"/>
              </a:ext>
            </a:extLst>
          </p:cNvPr>
          <p:cNvGrpSpPr/>
          <p:nvPr/>
        </p:nvGrpSpPr>
        <p:grpSpPr>
          <a:xfrm>
            <a:off x="383894" y="5774187"/>
            <a:ext cx="966984" cy="424825"/>
            <a:chOff x="1778986" y="-1593709"/>
            <a:chExt cx="558168" cy="245220"/>
          </a:xfrm>
        </p:grpSpPr>
        <p:sp>
          <p:nvSpPr>
            <p:cNvPr id="494" name="Freeform 1842">
              <a:extLst>
                <a:ext uri="{FF2B5EF4-FFF2-40B4-BE49-F238E27FC236}">
                  <a16:creationId xmlns:a16="http://schemas.microsoft.com/office/drawing/2014/main" id="{BAE2582F-C347-E0AB-0605-24A6B6817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796" y="-1574092"/>
              <a:ext cx="248490" cy="137324"/>
            </a:xfrm>
            <a:custGeom>
              <a:avLst/>
              <a:gdLst>
                <a:gd name="T0" fmla="*/ 63 w 2661"/>
                <a:gd name="T1" fmla="*/ 1220 h 1472"/>
                <a:gd name="T2" fmla="*/ 18 w 2661"/>
                <a:gd name="T3" fmla="*/ 1153 h 1472"/>
                <a:gd name="T4" fmla="*/ 14 w 2661"/>
                <a:gd name="T5" fmla="*/ 1146 h 1472"/>
                <a:gd name="T6" fmla="*/ 74 w 2661"/>
                <a:gd name="T7" fmla="*/ 1216 h 1472"/>
                <a:gd name="T8" fmla="*/ 159 w 2661"/>
                <a:gd name="T9" fmla="*/ 1270 h 1472"/>
                <a:gd name="T10" fmla="*/ 265 w 2661"/>
                <a:gd name="T11" fmla="*/ 1306 h 1472"/>
                <a:gd name="T12" fmla="*/ 392 w 2661"/>
                <a:gd name="T13" fmla="*/ 1328 h 1472"/>
                <a:gd name="T14" fmla="*/ 537 w 2661"/>
                <a:gd name="T15" fmla="*/ 1334 h 1472"/>
                <a:gd name="T16" fmla="*/ 696 w 2661"/>
                <a:gd name="T17" fmla="*/ 1323 h 1472"/>
                <a:gd name="T18" fmla="*/ 868 w 2661"/>
                <a:gd name="T19" fmla="*/ 1296 h 1472"/>
                <a:gd name="T20" fmla="*/ 1048 w 2661"/>
                <a:gd name="T21" fmla="*/ 1255 h 1472"/>
                <a:gd name="T22" fmla="*/ 1237 w 2661"/>
                <a:gd name="T23" fmla="*/ 1196 h 1472"/>
                <a:gd name="T24" fmla="*/ 1430 w 2661"/>
                <a:gd name="T25" fmla="*/ 1123 h 1472"/>
                <a:gd name="T26" fmla="*/ 1534 w 2661"/>
                <a:gd name="T27" fmla="*/ 1077 h 1472"/>
                <a:gd name="T28" fmla="*/ 1593 w 2661"/>
                <a:gd name="T29" fmla="*/ 1049 h 1472"/>
                <a:gd name="T30" fmla="*/ 1651 w 2661"/>
                <a:gd name="T31" fmla="*/ 1021 h 1472"/>
                <a:gd name="T32" fmla="*/ 1894 w 2661"/>
                <a:gd name="T33" fmla="*/ 881 h 1472"/>
                <a:gd name="T34" fmla="*/ 2026 w 2661"/>
                <a:gd name="T35" fmla="*/ 792 h 1472"/>
                <a:gd name="T36" fmla="*/ 2144 w 2661"/>
                <a:gd name="T37" fmla="*/ 700 h 1472"/>
                <a:gd name="T38" fmla="*/ 2249 w 2661"/>
                <a:gd name="T39" fmla="*/ 607 h 1472"/>
                <a:gd name="T40" fmla="*/ 2340 w 2661"/>
                <a:gd name="T41" fmla="*/ 513 h 1472"/>
                <a:gd name="T42" fmla="*/ 2414 w 2661"/>
                <a:gd name="T43" fmla="*/ 419 h 1472"/>
                <a:gd name="T44" fmla="*/ 2472 w 2661"/>
                <a:gd name="T45" fmla="*/ 327 h 1472"/>
                <a:gd name="T46" fmla="*/ 2512 w 2661"/>
                <a:gd name="T47" fmla="*/ 239 h 1472"/>
                <a:gd name="T48" fmla="*/ 2533 w 2661"/>
                <a:gd name="T49" fmla="*/ 154 h 1472"/>
                <a:gd name="T50" fmla="*/ 2534 w 2661"/>
                <a:gd name="T51" fmla="*/ 74 h 1472"/>
                <a:gd name="T52" fmla="*/ 2514 w 2661"/>
                <a:gd name="T53" fmla="*/ 0 h 1472"/>
                <a:gd name="T54" fmla="*/ 2648 w 2661"/>
                <a:gd name="T55" fmla="*/ 271 h 1472"/>
                <a:gd name="T56" fmla="*/ 2612 w 2661"/>
                <a:gd name="T57" fmla="*/ 365 h 1472"/>
                <a:gd name="T58" fmla="*/ 2559 w 2661"/>
                <a:gd name="T59" fmla="*/ 460 h 1472"/>
                <a:gd name="T60" fmla="*/ 2489 w 2661"/>
                <a:gd name="T61" fmla="*/ 557 h 1472"/>
                <a:gd name="T62" fmla="*/ 2405 w 2661"/>
                <a:gd name="T63" fmla="*/ 654 h 1472"/>
                <a:gd name="T64" fmla="*/ 2306 w 2661"/>
                <a:gd name="T65" fmla="*/ 752 h 1472"/>
                <a:gd name="T66" fmla="*/ 2192 w 2661"/>
                <a:gd name="T67" fmla="*/ 847 h 1472"/>
                <a:gd name="T68" fmla="*/ 2065 w 2661"/>
                <a:gd name="T69" fmla="*/ 941 h 1472"/>
                <a:gd name="T70" fmla="*/ 1927 w 2661"/>
                <a:gd name="T71" fmla="*/ 1031 h 1472"/>
                <a:gd name="T72" fmla="*/ 1776 w 2661"/>
                <a:gd name="T73" fmla="*/ 1117 h 1472"/>
                <a:gd name="T74" fmla="*/ 1615 w 2661"/>
                <a:gd name="T75" fmla="*/ 1198 h 1472"/>
                <a:gd name="T76" fmla="*/ 1462 w 2661"/>
                <a:gd name="T77" fmla="*/ 1265 h 1472"/>
                <a:gd name="T78" fmla="*/ 1319 w 2661"/>
                <a:gd name="T79" fmla="*/ 1321 h 1472"/>
                <a:gd name="T80" fmla="*/ 1179 w 2661"/>
                <a:gd name="T81" fmla="*/ 1367 h 1472"/>
                <a:gd name="T82" fmla="*/ 1043 w 2661"/>
                <a:gd name="T83" fmla="*/ 1405 h 1472"/>
                <a:gd name="T84" fmla="*/ 910 w 2661"/>
                <a:gd name="T85" fmla="*/ 1434 h 1472"/>
                <a:gd name="T86" fmla="*/ 784 w 2661"/>
                <a:gd name="T87" fmla="*/ 1455 h 1472"/>
                <a:gd name="T88" fmla="*/ 663 w 2661"/>
                <a:gd name="T89" fmla="*/ 1467 h 1472"/>
                <a:gd name="T90" fmla="*/ 548 w 2661"/>
                <a:gd name="T91" fmla="*/ 1472 h 1472"/>
                <a:gd name="T92" fmla="*/ 441 w 2661"/>
                <a:gd name="T93" fmla="*/ 1468 h 1472"/>
                <a:gd name="T94" fmla="*/ 341 w 2661"/>
                <a:gd name="T95" fmla="*/ 1456 h 1472"/>
                <a:gd name="T96" fmla="*/ 251 w 2661"/>
                <a:gd name="T97" fmla="*/ 1436 h 1472"/>
                <a:gd name="T98" fmla="*/ 222 w 2661"/>
                <a:gd name="T99" fmla="*/ 1409 h 1472"/>
                <a:gd name="T100" fmla="*/ 149 w 2661"/>
                <a:gd name="T101" fmla="*/ 1329 h 1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61" h="1472">
                  <a:moveTo>
                    <a:pt x="86" y="1251"/>
                  </a:moveTo>
                  <a:lnTo>
                    <a:pt x="86" y="1251"/>
                  </a:lnTo>
                  <a:lnTo>
                    <a:pt x="63" y="1220"/>
                  </a:lnTo>
                  <a:lnTo>
                    <a:pt x="43" y="1193"/>
                  </a:lnTo>
                  <a:lnTo>
                    <a:pt x="29" y="1171"/>
                  </a:lnTo>
                  <a:lnTo>
                    <a:pt x="18" y="1153"/>
                  </a:lnTo>
                  <a:lnTo>
                    <a:pt x="4" y="1128"/>
                  </a:lnTo>
                  <a:lnTo>
                    <a:pt x="0" y="1120"/>
                  </a:lnTo>
                  <a:lnTo>
                    <a:pt x="14" y="1146"/>
                  </a:lnTo>
                  <a:lnTo>
                    <a:pt x="31" y="1172"/>
                  </a:lnTo>
                  <a:lnTo>
                    <a:pt x="51" y="1195"/>
                  </a:lnTo>
                  <a:lnTo>
                    <a:pt x="74" y="1216"/>
                  </a:lnTo>
                  <a:lnTo>
                    <a:pt x="99" y="1236"/>
                  </a:lnTo>
                  <a:lnTo>
                    <a:pt x="127" y="1254"/>
                  </a:lnTo>
                  <a:lnTo>
                    <a:pt x="159" y="1270"/>
                  </a:lnTo>
                  <a:lnTo>
                    <a:pt x="192" y="1284"/>
                  </a:lnTo>
                  <a:lnTo>
                    <a:pt x="228" y="1296"/>
                  </a:lnTo>
                  <a:lnTo>
                    <a:pt x="265" y="1306"/>
                  </a:lnTo>
                  <a:lnTo>
                    <a:pt x="306" y="1316"/>
                  </a:lnTo>
                  <a:lnTo>
                    <a:pt x="348" y="1323"/>
                  </a:lnTo>
                  <a:lnTo>
                    <a:pt x="392" y="1328"/>
                  </a:lnTo>
                  <a:lnTo>
                    <a:pt x="439" y="1332"/>
                  </a:lnTo>
                  <a:lnTo>
                    <a:pt x="487" y="1334"/>
                  </a:lnTo>
                  <a:lnTo>
                    <a:pt x="537" y="1334"/>
                  </a:lnTo>
                  <a:lnTo>
                    <a:pt x="589" y="1332"/>
                  </a:lnTo>
                  <a:lnTo>
                    <a:pt x="642" y="1328"/>
                  </a:lnTo>
                  <a:lnTo>
                    <a:pt x="696" y="1323"/>
                  </a:lnTo>
                  <a:lnTo>
                    <a:pt x="752" y="1316"/>
                  </a:lnTo>
                  <a:lnTo>
                    <a:pt x="809" y="1307"/>
                  </a:lnTo>
                  <a:lnTo>
                    <a:pt x="868" y="1296"/>
                  </a:lnTo>
                  <a:lnTo>
                    <a:pt x="927" y="1284"/>
                  </a:lnTo>
                  <a:lnTo>
                    <a:pt x="987" y="1270"/>
                  </a:lnTo>
                  <a:lnTo>
                    <a:pt x="1048" y="1255"/>
                  </a:lnTo>
                  <a:lnTo>
                    <a:pt x="1110" y="1237"/>
                  </a:lnTo>
                  <a:lnTo>
                    <a:pt x="1173" y="1217"/>
                  </a:lnTo>
                  <a:lnTo>
                    <a:pt x="1237" y="1196"/>
                  </a:lnTo>
                  <a:lnTo>
                    <a:pt x="1301" y="1174"/>
                  </a:lnTo>
                  <a:lnTo>
                    <a:pt x="1366" y="1149"/>
                  </a:lnTo>
                  <a:lnTo>
                    <a:pt x="1430" y="1123"/>
                  </a:lnTo>
                  <a:lnTo>
                    <a:pt x="1495" y="1095"/>
                  </a:lnTo>
                  <a:lnTo>
                    <a:pt x="1515" y="1086"/>
                  </a:lnTo>
                  <a:lnTo>
                    <a:pt x="1534" y="1077"/>
                  </a:lnTo>
                  <a:lnTo>
                    <a:pt x="1554" y="1067"/>
                  </a:lnTo>
                  <a:lnTo>
                    <a:pt x="1574" y="1058"/>
                  </a:lnTo>
                  <a:lnTo>
                    <a:pt x="1593" y="1049"/>
                  </a:lnTo>
                  <a:lnTo>
                    <a:pt x="1612" y="1039"/>
                  </a:lnTo>
                  <a:lnTo>
                    <a:pt x="1631" y="1030"/>
                  </a:lnTo>
                  <a:lnTo>
                    <a:pt x="1651" y="1021"/>
                  </a:lnTo>
                  <a:lnTo>
                    <a:pt x="1800" y="939"/>
                  </a:lnTo>
                  <a:lnTo>
                    <a:pt x="1847" y="911"/>
                  </a:lnTo>
                  <a:lnTo>
                    <a:pt x="1894" y="881"/>
                  </a:lnTo>
                  <a:lnTo>
                    <a:pt x="1940" y="852"/>
                  </a:lnTo>
                  <a:lnTo>
                    <a:pt x="1983" y="822"/>
                  </a:lnTo>
                  <a:lnTo>
                    <a:pt x="2026" y="792"/>
                  </a:lnTo>
                  <a:lnTo>
                    <a:pt x="2066" y="762"/>
                  </a:lnTo>
                  <a:lnTo>
                    <a:pt x="2106" y="731"/>
                  </a:lnTo>
                  <a:lnTo>
                    <a:pt x="2144" y="700"/>
                  </a:lnTo>
                  <a:lnTo>
                    <a:pt x="2181" y="670"/>
                  </a:lnTo>
                  <a:lnTo>
                    <a:pt x="2216" y="638"/>
                  </a:lnTo>
                  <a:lnTo>
                    <a:pt x="2249" y="607"/>
                  </a:lnTo>
                  <a:lnTo>
                    <a:pt x="2281" y="575"/>
                  </a:lnTo>
                  <a:lnTo>
                    <a:pt x="2312" y="544"/>
                  </a:lnTo>
                  <a:lnTo>
                    <a:pt x="2340" y="513"/>
                  </a:lnTo>
                  <a:lnTo>
                    <a:pt x="2367" y="481"/>
                  </a:lnTo>
                  <a:lnTo>
                    <a:pt x="2391" y="451"/>
                  </a:lnTo>
                  <a:lnTo>
                    <a:pt x="2414" y="419"/>
                  </a:lnTo>
                  <a:lnTo>
                    <a:pt x="2435" y="388"/>
                  </a:lnTo>
                  <a:lnTo>
                    <a:pt x="2455" y="358"/>
                  </a:lnTo>
                  <a:lnTo>
                    <a:pt x="2472" y="327"/>
                  </a:lnTo>
                  <a:lnTo>
                    <a:pt x="2487" y="298"/>
                  </a:lnTo>
                  <a:lnTo>
                    <a:pt x="2500" y="268"/>
                  </a:lnTo>
                  <a:lnTo>
                    <a:pt x="2512" y="239"/>
                  </a:lnTo>
                  <a:lnTo>
                    <a:pt x="2521" y="210"/>
                  </a:lnTo>
                  <a:lnTo>
                    <a:pt x="2528" y="182"/>
                  </a:lnTo>
                  <a:lnTo>
                    <a:pt x="2533" y="154"/>
                  </a:lnTo>
                  <a:lnTo>
                    <a:pt x="2535" y="127"/>
                  </a:lnTo>
                  <a:lnTo>
                    <a:pt x="2536" y="100"/>
                  </a:lnTo>
                  <a:lnTo>
                    <a:pt x="2534" y="74"/>
                  </a:lnTo>
                  <a:lnTo>
                    <a:pt x="2529" y="49"/>
                  </a:lnTo>
                  <a:lnTo>
                    <a:pt x="2523" y="24"/>
                  </a:lnTo>
                  <a:lnTo>
                    <a:pt x="2514" y="0"/>
                  </a:lnTo>
                  <a:lnTo>
                    <a:pt x="2661" y="242"/>
                  </a:lnTo>
                  <a:lnTo>
                    <a:pt x="2658" y="240"/>
                  </a:lnTo>
                  <a:lnTo>
                    <a:pt x="2648" y="271"/>
                  </a:lnTo>
                  <a:lnTo>
                    <a:pt x="2638" y="302"/>
                  </a:lnTo>
                  <a:lnTo>
                    <a:pt x="2626" y="332"/>
                  </a:lnTo>
                  <a:lnTo>
                    <a:pt x="2612" y="365"/>
                  </a:lnTo>
                  <a:lnTo>
                    <a:pt x="2597" y="396"/>
                  </a:lnTo>
                  <a:lnTo>
                    <a:pt x="2578" y="428"/>
                  </a:lnTo>
                  <a:lnTo>
                    <a:pt x="2559" y="460"/>
                  </a:lnTo>
                  <a:lnTo>
                    <a:pt x="2538" y="492"/>
                  </a:lnTo>
                  <a:lnTo>
                    <a:pt x="2515" y="525"/>
                  </a:lnTo>
                  <a:lnTo>
                    <a:pt x="2489" y="557"/>
                  </a:lnTo>
                  <a:lnTo>
                    <a:pt x="2463" y="590"/>
                  </a:lnTo>
                  <a:lnTo>
                    <a:pt x="2434" y="622"/>
                  </a:lnTo>
                  <a:lnTo>
                    <a:pt x="2405" y="654"/>
                  </a:lnTo>
                  <a:lnTo>
                    <a:pt x="2374" y="687"/>
                  </a:lnTo>
                  <a:lnTo>
                    <a:pt x="2340" y="719"/>
                  </a:lnTo>
                  <a:lnTo>
                    <a:pt x="2306" y="752"/>
                  </a:lnTo>
                  <a:lnTo>
                    <a:pt x="2269" y="784"/>
                  </a:lnTo>
                  <a:lnTo>
                    <a:pt x="2232" y="815"/>
                  </a:lnTo>
                  <a:lnTo>
                    <a:pt x="2192" y="847"/>
                  </a:lnTo>
                  <a:lnTo>
                    <a:pt x="2152" y="878"/>
                  </a:lnTo>
                  <a:lnTo>
                    <a:pt x="2109" y="910"/>
                  </a:lnTo>
                  <a:lnTo>
                    <a:pt x="2065" y="941"/>
                  </a:lnTo>
                  <a:lnTo>
                    <a:pt x="2021" y="971"/>
                  </a:lnTo>
                  <a:lnTo>
                    <a:pt x="1974" y="1001"/>
                  </a:lnTo>
                  <a:lnTo>
                    <a:pt x="1927" y="1031"/>
                  </a:lnTo>
                  <a:lnTo>
                    <a:pt x="1878" y="1059"/>
                  </a:lnTo>
                  <a:lnTo>
                    <a:pt x="1828" y="1089"/>
                  </a:lnTo>
                  <a:lnTo>
                    <a:pt x="1776" y="1117"/>
                  </a:lnTo>
                  <a:lnTo>
                    <a:pt x="1724" y="1144"/>
                  </a:lnTo>
                  <a:lnTo>
                    <a:pt x="1670" y="1172"/>
                  </a:lnTo>
                  <a:lnTo>
                    <a:pt x="1615" y="1198"/>
                  </a:lnTo>
                  <a:lnTo>
                    <a:pt x="1559" y="1223"/>
                  </a:lnTo>
                  <a:lnTo>
                    <a:pt x="1511" y="1245"/>
                  </a:lnTo>
                  <a:lnTo>
                    <a:pt x="1462" y="1265"/>
                  </a:lnTo>
                  <a:lnTo>
                    <a:pt x="1414" y="1284"/>
                  </a:lnTo>
                  <a:lnTo>
                    <a:pt x="1367" y="1302"/>
                  </a:lnTo>
                  <a:lnTo>
                    <a:pt x="1319" y="1321"/>
                  </a:lnTo>
                  <a:lnTo>
                    <a:pt x="1272" y="1337"/>
                  </a:lnTo>
                  <a:lnTo>
                    <a:pt x="1226" y="1352"/>
                  </a:lnTo>
                  <a:lnTo>
                    <a:pt x="1179" y="1367"/>
                  </a:lnTo>
                  <a:lnTo>
                    <a:pt x="1133" y="1380"/>
                  </a:lnTo>
                  <a:lnTo>
                    <a:pt x="1088" y="1392"/>
                  </a:lnTo>
                  <a:lnTo>
                    <a:pt x="1043" y="1405"/>
                  </a:lnTo>
                  <a:lnTo>
                    <a:pt x="999" y="1416"/>
                  </a:lnTo>
                  <a:lnTo>
                    <a:pt x="954" y="1425"/>
                  </a:lnTo>
                  <a:lnTo>
                    <a:pt x="910" y="1434"/>
                  </a:lnTo>
                  <a:lnTo>
                    <a:pt x="868" y="1442"/>
                  </a:lnTo>
                  <a:lnTo>
                    <a:pt x="825" y="1449"/>
                  </a:lnTo>
                  <a:lnTo>
                    <a:pt x="784" y="1455"/>
                  </a:lnTo>
                  <a:lnTo>
                    <a:pt x="743" y="1460"/>
                  </a:lnTo>
                  <a:lnTo>
                    <a:pt x="702" y="1464"/>
                  </a:lnTo>
                  <a:lnTo>
                    <a:pt x="663" y="1467"/>
                  </a:lnTo>
                  <a:lnTo>
                    <a:pt x="623" y="1470"/>
                  </a:lnTo>
                  <a:lnTo>
                    <a:pt x="586" y="1471"/>
                  </a:lnTo>
                  <a:lnTo>
                    <a:pt x="548" y="1472"/>
                  </a:lnTo>
                  <a:lnTo>
                    <a:pt x="512" y="1471"/>
                  </a:lnTo>
                  <a:lnTo>
                    <a:pt x="475" y="1470"/>
                  </a:lnTo>
                  <a:lnTo>
                    <a:pt x="441" y="1468"/>
                  </a:lnTo>
                  <a:lnTo>
                    <a:pt x="406" y="1465"/>
                  </a:lnTo>
                  <a:lnTo>
                    <a:pt x="374" y="1461"/>
                  </a:lnTo>
                  <a:lnTo>
                    <a:pt x="341" y="1456"/>
                  </a:lnTo>
                  <a:lnTo>
                    <a:pt x="310" y="1450"/>
                  </a:lnTo>
                  <a:lnTo>
                    <a:pt x="281" y="1444"/>
                  </a:lnTo>
                  <a:lnTo>
                    <a:pt x="251" y="1436"/>
                  </a:lnTo>
                  <a:lnTo>
                    <a:pt x="247" y="1433"/>
                  </a:lnTo>
                  <a:lnTo>
                    <a:pt x="238" y="1424"/>
                  </a:lnTo>
                  <a:lnTo>
                    <a:pt x="222" y="1409"/>
                  </a:lnTo>
                  <a:lnTo>
                    <a:pt x="201" y="1387"/>
                  </a:lnTo>
                  <a:lnTo>
                    <a:pt x="177" y="1361"/>
                  </a:lnTo>
                  <a:lnTo>
                    <a:pt x="149" y="1329"/>
                  </a:lnTo>
                  <a:lnTo>
                    <a:pt x="118" y="1292"/>
                  </a:lnTo>
                  <a:lnTo>
                    <a:pt x="86" y="12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5" name="Freeform 1843">
              <a:extLst>
                <a:ext uri="{FF2B5EF4-FFF2-40B4-BE49-F238E27FC236}">
                  <a16:creationId xmlns:a16="http://schemas.microsoft.com/office/drawing/2014/main" id="{3462D256-5CD3-3B71-E43E-362B1BC3B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157" y="-1545132"/>
              <a:ext cx="137791" cy="66326"/>
            </a:xfrm>
            <a:custGeom>
              <a:avLst/>
              <a:gdLst>
                <a:gd name="T0" fmla="*/ 190 w 1475"/>
                <a:gd name="T1" fmla="*/ 0 h 711"/>
                <a:gd name="T2" fmla="*/ 190 w 1475"/>
                <a:gd name="T3" fmla="*/ 0 h 711"/>
                <a:gd name="T4" fmla="*/ 503 w 1475"/>
                <a:gd name="T5" fmla="*/ 0 h 711"/>
                <a:gd name="T6" fmla="*/ 503 w 1475"/>
                <a:gd name="T7" fmla="*/ 149 h 711"/>
                <a:gd name="T8" fmla="*/ 653 w 1475"/>
                <a:gd name="T9" fmla="*/ 0 h 711"/>
                <a:gd name="T10" fmla="*/ 989 w 1475"/>
                <a:gd name="T11" fmla="*/ 0 h 711"/>
                <a:gd name="T12" fmla="*/ 989 w 1475"/>
                <a:gd name="T13" fmla="*/ 149 h 711"/>
                <a:gd name="T14" fmla="*/ 1137 w 1475"/>
                <a:gd name="T15" fmla="*/ 0 h 711"/>
                <a:gd name="T16" fmla="*/ 1475 w 1475"/>
                <a:gd name="T17" fmla="*/ 0 h 711"/>
                <a:gd name="T18" fmla="*/ 1475 w 1475"/>
                <a:gd name="T19" fmla="*/ 629 h 711"/>
                <a:gd name="T20" fmla="*/ 1326 w 1475"/>
                <a:gd name="T21" fmla="*/ 711 h 711"/>
                <a:gd name="T22" fmla="*/ 1326 w 1475"/>
                <a:gd name="T23" fmla="*/ 149 h 711"/>
                <a:gd name="T24" fmla="*/ 989 w 1475"/>
                <a:gd name="T25" fmla="*/ 149 h 711"/>
                <a:gd name="T26" fmla="*/ 989 w 1475"/>
                <a:gd name="T27" fmla="*/ 412 h 711"/>
                <a:gd name="T28" fmla="*/ 840 w 1475"/>
                <a:gd name="T29" fmla="*/ 564 h 711"/>
                <a:gd name="T30" fmla="*/ 840 w 1475"/>
                <a:gd name="T31" fmla="*/ 149 h 711"/>
                <a:gd name="T32" fmla="*/ 503 w 1475"/>
                <a:gd name="T33" fmla="*/ 149 h 711"/>
                <a:gd name="T34" fmla="*/ 503 w 1475"/>
                <a:gd name="T35" fmla="*/ 412 h 711"/>
                <a:gd name="T36" fmla="*/ 353 w 1475"/>
                <a:gd name="T37" fmla="*/ 564 h 711"/>
                <a:gd name="T38" fmla="*/ 353 w 1475"/>
                <a:gd name="T39" fmla="*/ 149 h 711"/>
                <a:gd name="T40" fmla="*/ 0 w 1475"/>
                <a:gd name="T41" fmla="*/ 149 h 711"/>
                <a:gd name="T42" fmla="*/ 190 w 1475"/>
                <a:gd name="T4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5" h="711">
                  <a:moveTo>
                    <a:pt x="190" y="0"/>
                  </a:moveTo>
                  <a:lnTo>
                    <a:pt x="190" y="0"/>
                  </a:lnTo>
                  <a:lnTo>
                    <a:pt x="503" y="0"/>
                  </a:lnTo>
                  <a:lnTo>
                    <a:pt x="503" y="149"/>
                  </a:lnTo>
                  <a:lnTo>
                    <a:pt x="653" y="0"/>
                  </a:lnTo>
                  <a:lnTo>
                    <a:pt x="989" y="0"/>
                  </a:lnTo>
                  <a:lnTo>
                    <a:pt x="989" y="149"/>
                  </a:lnTo>
                  <a:lnTo>
                    <a:pt x="1137" y="0"/>
                  </a:lnTo>
                  <a:lnTo>
                    <a:pt x="1475" y="0"/>
                  </a:lnTo>
                  <a:lnTo>
                    <a:pt x="1475" y="629"/>
                  </a:lnTo>
                  <a:lnTo>
                    <a:pt x="1326" y="711"/>
                  </a:lnTo>
                  <a:lnTo>
                    <a:pt x="1326" y="149"/>
                  </a:lnTo>
                  <a:lnTo>
                    <a:pt x="989" y="149"/>
                  </a:lnTo>
                  <a:lnTo>
                    <a:pt x="989" y="412"/>
                  </a:lnTo>
                  <a:lnTo>
                    <a:pt x="840" y="564"/>
                  </a:lnTo>
                  <a:lnTo>
                    <a:pt x="840" y="149"/>
                  </a:lnTo>
                  <a:lnTo>
                    <a:pt x="503" y="149"/>
                  </a:lnTo>
                  <a:lnTo>
                    <a:pt x="503" y="412"/>
                  </a:lnTo>
                  <a:lnTo>
                    <a:pt x="353" y="564"/>
                  </a:lnTo>
                  <a:lnTo>
                    <a:pt x="353" y="149"/>
                  </a:lnTo>
                  <a:lnTo>
                    <a:pt x="0" y="149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6" name="Freeform 1844">
              <a:extLst>
                <a:ext uri="{FF2B5EF4-FFF2-40B4-BE49-F238E27FC236}">
                  <a16:creationId xmlns:a16="http://schemas.microsoft.com/office/drawing/2014/main" id="{11731C85-27CF-87DE-C046-D2597D070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550" y="-1476003"/>
              <a:ext cx="10743" cy="10743"/>
            </a:xfrm>
            <a:custGeom>
              <a:avLst/>
              <a:gdLst>
                <a:gd name="T0" fmla="*/ 59 w 117"/>
                <a:gd name="T1" fmla="*/ 0 h 117"/>
                <a:gd name="T2" fmla="*/ 47 w 117"/>
                <a:gd name="T3" fmla="*/ 1 h 117"/>
                <a:gd name="T4" fmla="*/ 35 w 117"/>
                <a:gd name="T5" fmla="*/ 4 h 117"/>
                <a:gd name="T6" fmla="*/ 25 w 117"/>
                <a:gd name="T7" fmla="*/ 9 h 117"/>
                <a:gd name="T8" fmla="*/ 17 w 117"/>
                <a:gd name="T9" fmla="*/ 16 h 117"/>
                <a:gd name="T10" fmla="*/ 10 w 117"/>
                <a:gd name="T11" fmla="*/ 26 h 117"/>
                <a:gd name="T12" fmla="*/ 5 w 117"/>
                <a:gd name="T13" fmla="*/ 36 h 117"/>
                <a:gd name="T14" fmla="*/ 1 w 117"/>
                <a:gd name="T15" fmla="*/ 46 h 117"/>
                <a:gd name="T16" fmla="*/ 0 w 117"/>
                <a:gd name="T17" fmla="*/ 58 h 117"/>
                <a:gd name="T18" fmla="*/ 1 w 117"/>
                <a:gd name="T19" fmla="*/ 70 h 117"/>
                <a:gd name="T20" fmla="*/ 5 w 117"/>
                <a:gd name="T21" fmla="*/ 81 h 117"/>
                <a:gd name="T22" fmla="*/ 10 w 117"/>
                <a:gd name="T23" fmla="*/ 91 h 117"/>
                <a:gd name="T24" fmla="*/ 17 w 117"/>
                <a:gd name="T25" fmla="*/ 101 h 117"/>
                <a:gd name="T26" fmla="*/ 25 w 117"/>
                <a:gd name="T27" fmla="*/ 108 h 117"/>
                <a:gd name="T28" fmla="*/ 35 w 117"/>
                <a:gd name="T29" fmla="*/ 113 h 117"/>
                <a:gd name="T30" fmla="*/ 47 w 117"/>
                <a:gd name="T31" fmla="*/ 116 h 117"/>
                <a:gd name="T32" fmla="*/ 59 w 117"/>
                <a:gd name="T33" fmla="*/ 117 h 117"/>
                <a:gd name="T34" fmla="*/ 70 w 117"/>
                <a:gd name="T35" fmla="*/ 116 h 117"/>
                <a:gd name="T36" fmla="*/ 81 w 117"/>
                <a:gd name="T37" fmla="*/ 113 h 117"/>
                <a:gd name="T38" fmla="*/ 90 w 117"/>
                <a:gd name="T39" fmla="*/ 108 h 117"/>
                <a:gd name="T40" fmla="*/ 99 w 117"/>
                <a:gd name="T41" fmla="*/ 101 h 117"/>
                <a:gd name="T42" fmla="*/ 106 w 117"/>
                <a:gd name="T43" fmla="*/ 91 h 117"/>
                <a:gd name="T44" fmla="*/ 112 w 117"/>
                <a:gd name="T45" fmla="*/ 81 h 117"/>
                <a:gd name="T46" fmla="*/ 116 w 117"/>
                <a:gd name="T47" fmla="*/ 70 h 117"/>
                <a:gd name="T48" fmla="*/ 117 w 117"/>
                <a:gd name="T49" fmla="*/ 58 h 117"/>
                <a:gd name="T50" fmla="*/ 116 w 117"/>
                <a:gd name="T51" fmla="*/ 46 h 117"/>
                <a:gd name="T52" fmla="*/ 112 w 117"/>
                <a:gd name="T53" fmla="*/ 36 h 117"/>
                <a:gd name="T54" fmla="*/ 106 w 117"/>
                <a:gd name="T55" fmla="*/ 26 h 117"/>
                <a:gd name="T56" fmla="*/ 99 w 117"/>
                <a:gd name="T57" fmla="*/ 16 h 117"/>
                <a:gd name="T58" fmla="*/ 90 w 117"/>
                <a:gd name="T59" fmla="*/ 9 h 117"/>
                <a:gd name="T60" fmla="*/ 81 w 117"/>
                <a:gd name="T61" fmla="*/ 4 h 117"/>
                <a:gd name="T62" fmla="*/ 70 w 117"/>
                <a:gd name="T63" fmla="*/ 1 h 117"/>
                <a:gd name="T64" fmla="*/ 59 w 117"/>
                <a:gd name="T6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7">
                  <a:moveTo>
                    <a:pt x="59" y="0"/>
                  </a:moveTo>
                  <a:lnTo>
                    <a:pt x="59" y="0"/>
                  </a:lnTo>
                  <a:lnTo>
                    <a:pt x="53" y="0"/>
                  </a:lnTo>
                  <a:lnTo>
                    <a:pt x="47" y="1"/>
                  </a:lnTo>
                  <a:lnTo>
                    <a:pt x="41" y="2"/>
                  </a:lnTo>
                  <a:lnTo>
                    <a:pt x="35" y="4"/>
                  </a:lnTo>
                  <a:lnTo>
                    <a:pt x="30" y="6"/>
                  </a:lnTo>
                  <a:lnTo>
                    <a:pt x="25" y="9"/>
                  </a:lnTo>
                  <a:lnTo>
                    <a:pt x="21" y="13"/>
                  </a:lnTo>
                  <a:lnTo>
                    <a:pt x="17" y="16"/>
                  </a:lnTo>
                  <a:lnTo>
                    <a:pt x="13" y="21"/>
                  </a:lnTo>
                  <a:lnTo>
                    <a:pt x="10" y="26"/>
                  </a:lnTo>
                  <a:lnTo>
                    <a:pt x="7" y="30"/>
                  </a:lnTo>
                  <a:lnTo>
                    <a:pt x="5" y="36"/>
                  </a:lnTo>
                  <a:lnTo>
                    <a:pt x="3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0"/>
                  </a:lnTo>
                  <a:lnTo>
                    <a:pt x="3" y="76"/>
                  </a:lnTo>
                  <a:lnTo>
                    <a:pt x="5" y="81"/>
                  </a:lnTo>
                  <a:lnTo>
                    <a:pt x="7" y="86"/>
                  </a:lnTo>
                  <a:lnTo>
                    <a:pt x="10" y="91"/>
                  </a:lnTo>
                  <a:lnTo>
                    <a:pt x="13" y="96"/>
                  </a:lnTo>
                  <a:lnTo>
                    <a:pt x="17" y="101"/>
                  </a:lnTo>
                  <a:lnTo>
                    <a:pt x="21" y="104"/>
                  </a:lnTo>
                  <a:lnTo>
                    <a:pt x="25" y="108"/>
                  </a:lnTo>
                  <a:lnTo>
                    <a:pt x="30" y="110"/>
                  </a:lnTo>
                  <a:lnTo>
                    <a:pt x="35" y="113"/>
                  </a:lnTo>
                  <a:lnTo>
                    <a:pt x="41" y="115"/>
                  </a:lnTo>
                  <a:lnTo>
                    <a:pt x="47" y="116"/>
                  </a:lnTo>
                  <a:lnTo>
                    <a:pt x="53" y="117"/>
                  </a:lnTo>
                  <a:lnTo>
                    <a:pt x="59" y="117"/>
                  </a:lnTo>
                  <a:lnTo>
                    <a:pt x="64" y="117"/>
                  </a:lnTo>
                  <a:lnTo>
                    <a:pt x="70" y="116"/>
                  </a:lnTo>
                  <a:lnTo>
                    <a:pt x="75" y="115"/>
                  </a:lnTo>
                  <a:lnTo>
                    <a:pt x="81" y="113"/>
                  </a:lnTo>
                  <a:lnTo>
                    <a:pt x="86" y="110"/>
                  </a:lnTo>
                  <a:lnTo>
                    <a:pt x="90" y="108"/>
                  </a:lnTo>
                  <a:lnTo>
                    <a:pt x="95" y="104"/>
                  </a:lnTo>
                  <a:lnTo>
                    <a:pt x="99" y="101"/>
                  </a:lnTo>
                  <a:lnTo>
                    <a:pt x="103" y="96"/>
                  </a:lnTo>
                  <a:lnTo>
                    <a:pt x="106" y="91"/>
                  </a:lnTo>
                  <a:lnTo>
                    <a:pt x="109" y="86"/>
                  </a:lnTo>
                  <a:lnTo>
                    <a:pt x="112" y="81"/>
                  </a:lnTo>
                  <a:lnTo>
                    <a:pt x="114" y="76"/>
                  </a:lnTo>
                  <a:lnTo>
                    <a:pt x="116" y="70"/>
                  </a:lnTo>
                  <a:lnTo>
                    <a:pt x="117" y="64"/>
                  </a:lnTo>
                  <a:lnTo>
                    <a:pt x="117" y="58"/>
                  </a:lnTo>
                  <a:lnTo>
                    <a:pt x="117" y="52"/>
                  </a:lnTo>
                  <a:lnTo>
                    <a:pt x="116" y="46"/>
                  </a:lnTo>
                  <a:lnTo>
                    <a:pt x="114" y="41"/>
                  </a:lnTo>
                  <a:lnTo>
                    <a:pt x="112" y="36"/>
                  </a:lnTo>
                  <a:lnTo>
                    <a:pt x="109" y="30"/>
                  </a:lnTo>
                  <a:lnTo>
                    <a:pt x="106" y="26"/>
                  </a:lnTo>
                  <a:lnTo>
                    <a:pt x="103" y="21"/>
                  </a:lnTo>
                  <a:lnTo>
                    <a:pt x="99" y="16"/>
                  </a:lnTo>
                  <a:lnTo>
                    <a:pt x="95" y="13"/>
                  </a:lnTo>
                  <a:lnTo>
                    <a:pt x="90" y="9"/>
                  </a:lnTo>
                  <a:lnTo>
                    <a:pt x="86" y="6"/>
                  </a:lnTo>
                  <a:lnTo>
                    <a:pt x="81" y="4"/>
                  </a:lnTo>
                  <a:lnTo>
                    <a:pt x="75" y="2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7" name="Freeform 1845">
              <a:extLst>
                <a:ext uri="{FF2B5EF4-FFF2-40B4-BE49-F238E27FC236}">
                  <a16:creationId xmlns:a16="http://schemas.microsoft.com/office/drawing/2014/main" id="{D5222B3C-DBD6-CF61-D751-7D7D56598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51" y="-1476003"/>
              <a:ext cx="11210" cy="10743"/>
            </a:xfrm>
            <a:custGeom>
              <a:avLst/>
              <a:gdLst>
                <a:gd name="T0" fmla="*/ 57 w 116"/>
                <a:gd name="T1" fmla="*/ 0 h 117"/>
                <a:gd name="T2" fmla="*/ 46 w 116"/>
                <a:gd name="T3" fmla="*/ 1 h 117"/>
                <a:gd name="T4" fmla="*/ 35 w 116"/>
                <a:gd name="T5" fmla="*/ 4 h 117"/>
                <a:gd name="T6" fmla="*/ 25 w 116"/>
                <a:gd name="T7" fmla="*/ 9 h 117"/>
                <a:gd name="T8" fmla="*/ 17 w 116"/>
                <a:gd name="T9" fmla="*/ 16 h 117"/>
                <a:gd name="T10" fmla="*/ 10 w 116"/>
                <a:gd name="T11" fmla="*/ 26 h 117"/>
                <a:gd name="T12" fmla="*/ 4 w 116"/>
                <a:gd name="T13" fmla="*/ 36 h 117"/>
                <a:gd name="T14" fmla="*/ 1 w 116"/>
                <a:gd name="T15" fmla="*/ 46 h 117"/>
                <a:gd name="T16" fmla="*/ 0 w 116"/>
                <a:gd name="T17" fmla="*/ 58 h 117"/>
                <a:gd name="T18" fmla="*/ 1 w 116"/>
                <a:gd name="T19" fmla="*/ 70 h 117"/>
                <a:gd name="T20" fmla="*/ 4 w 116"/>
                <a:gd name="T21" fmla="*/ 81 h 117"/>
                <a:gd name="T22" fmla="*/ 10 w 116"/>
                <a:gd name="T23" fmla="*/ 91 h 117"/>
                <a:gd name="T24" fmla="*/ 17 w 116"/>
                <a:gd name="T25" fmla="*/ 101 h 117"/>
                <a:gd name="T26" fmla="*/ 25 w 116"/>
                <a:gd name="T27" fmla="*/ 108 h 117"/>
                <a:gd name="T28" fmla="*/ 35 w 116"/>
                <a:gd name="T29" fmla="*/ 113 h 117"/>
                <a:gd name="T30" fmla="*/ 46 w 116"/>
                <a:gd name="T31" fmla="*/ 116 h 117"/>
                <a:gd name="T32" fmla="*/ 57 w 116"/>
                <a:gd name="T33" fmla="*/ 117 h 117"/>
                <a:gd name="T34" fmla="*/ 70 w 116"/>
                <a:gd name="T35" fmla="*/ 116 h 117"/>
                <a:gd name="T36" fmla="*/ 81 w 116"/>
                <a:gd name="T37" fmla="*/ 113 h 117"/>
                <a:gd name="T38" fmla="*/ 91 w 116"/>
                <a:gd name="T39" fmla="*/ 108 h 117"/>
                <a:gd name="T40" fmla="*/ 99 w 116"/>
                <a:gd name="T41" fmla="*/ 101 h 117"/>
                <a:gd name="T42" fmla="*/ 106 w 116"/>
                <a:gd name="T43" fmla="*/ 91 h 117"/>
                <a:gd name="T44" fmla="*/ 111 w 116"/>
                <a:gd name="T45" fmla="*/ 81 h 117"/>
                <a:gd name="T46" fmla="*/ 114 w 116"/>
                <a:gd name="T47" fmla="*/ 70 h 117"/>
                <a:gd name="T48" fmla="*/ 116 w 116"/>
                <a:gd name="T49" fmla="*/ 58 h 117"/>
                <a:gd name="T50" fmla="*/ 114 w 116"/>
                <a:gd name="T51" fmla="*/ 46 h 117"/>
                <a:gd name="T52" fmla="*/ 111 w 116"/>
                <a:gd name="T53" fmla="*/ 36 h 117"/>
                <a:gd name="T54" fmla="*/ 106 w 116"/>
                <a:gd name="T55" fmla="*/ 26 h 117"/>
                <a:gd name="T56" fmla="*/ 99 w 116"/>
                <a:gd name="T57" fmla="*/ 16 h 117"/>
                <a:gd name="T58" fmla="*/ 91 w 116"/>
                <a:gd name="T59" fmla="*/ 9 h 117"/>
                <a:gd name="T60" fmla="*/ 81 w 116"/>
                <a:gd name="T61" fmla="*/ 4 h 117"/>
                <a:gd name="T62" fmla="*/ 70 w 116"/>
                <a:gd name="T63" fmla="*/ 1 h 117"/>
                <a:gd name="T64" fmla="*/ 57 w 116"/>
                <a:gd name="T6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117">
                  <a:moveTo>
                    <a:pt x="57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6" y="1"/>
                  </a:lnTo>
                  <a:lnTo>
                    <a:pt x="40" y="2"/>
                  </a:lnTo>
                  <a:lnTo>
                    <a:pt x="35" y="4"/>
                  </a:lnTo>
                  <a:lnTo>
                    <a:pt x="30" y="6"/>
                  </a:lnTo>
                  <a:lnTo>
                    <a:pt x="25" y="9"/>
                  </a:lnTo>
                  <a:lnTo>
                    <a:pt x="21" y="13"/>
                  </a:lnTo>
                  <a:lnTo>
                    <a:pt x="17" y="16"/>
                  </a:lnTo>
                  <a:lnTo>
                    <a:pt x="13" y="21"/>
                  </a:lnTo>
                  <a:lnTo>
                    <a:pt x="10" y="26"/>
                  </a:lnTo>
                  <a:lnTo>
                    <a:pt x="7" y="30"/>
                  </a:lnTo>
                  <a:lnTo>
                    <a:pt x="4" y="36"/>
                  </a:lnTo>
                  <a:lnTo>
                    <a:pt x="2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70"/>
                  </a:lnTo>
                  <a:lnTo>
                    <a:pt x="2" y="76"/>
                  </a:lnTo>
                  <a:lnTo>
                    <a:pt x="4" y="81"/>
                  </a:lnTo>
                  <a:lnTo>
                    <a:pt x="7" y="86"/>
                  </a:lnTo>
                  <a:lnTo>
                    <a:pt x="10" y="91"/>
                  </a:lnTo>
                  <a:lnTo>
                    <a:pt x="13" y="96"/>
                  </a:lnTo>
                  <a:lnTo>
                    <a:pt x="17" y="101"/>
                  </a:lnTo>
                  <a:lnTo>
                    <a:pt x="21" y="104"/>
                  </a:lnTo>
                  <a:lnTo>
                    <a:pt x="25" y="108"/>
                  </a:lnTo>
                  <a:lnTo>
                    <a:pt x="30" y="110"/>
                  </a:lnTo>
                  <a:lnTo>
                    <a:pt x="35" y="113"/>
                  </a:lnTo>
                  <a:lnTo>
                    <a:pt x="40" y="115"/>
                  </a:lnTo>
                  <a:lnTo>
                    <a:pt x="46" y="116"/>
                  </a:lnTo>
                  <a:lnTo>
                    <a:pt x="51" y="117"/>
                  </a:lnTo>
                  <a:lnTo>
                    <a:pt x="57" y="117"/>
                  </a:lnTo>
                  <a:lnTo>
                    <a:pt x="64" y="117"/>
                  </a:lnTo>
                  <a:lnTo>
                    <a:pt x="70" y="116"/>
                  </a:lnTo>
                  <a:lnTo>
                    <a:pt x="75" y="115"/>
                  </a:lnTo>
                  <a:lnTo>
                    <a:pt x="81" y="113"/>
                  </a:lnTo>
                  <a:lnTo>
                    <a:pt x="86" y="110"/>
                  </a:lnTo>
                  <a:lnTo>
                    <a:pt x="91" y="108"/>
                  </a:lnTo>
                  <a:lnTo>
                    <a:pt x="95" y="104"/>
                  </a:lnTo>
                  <a:lnTo>
                    <a:pt x="99" y="101"/>
                  </a:lnTo>
                  <a:lnTo>
                    <a:pt x="103" y="96"/>
                  </a:lnTo>
                  <a:lnTo>
                    <a:pt x="106" y="91"/>
                  </a:lnTo>
                  <a:lnTo>
                    <a:pt x="109" y="86"/>
                  </a:lnTo>
                  <a:lnTo>
                    <a:pt x="111" y="81"/>
                  </a:lnTo>
                  <a:lnTo>
                    <a:pt x="113" y="76"/>
                  </a:lnTo>
                  <a:lnTo>
                    <a:pt x="114" y="70"/>
                  </a:lnTo>
                  <a:lnTo>
                    <a:pt x="115" y="64"/>
                  </a:lnTo>
                  <a:lnTo>
                    <a:pt x="116" y="58"/>
                  </a:lnTo>
                  <a:lnTo>
                    <a:pt x="115" y="52"/>
                  </a:lnTo>
                  <a:lnTo>
                    <a:pt x="114" y="46"/>
                  </a:lnTo>
                  <a:lnTo>
                    <a:pt x="113" y="41"/>
                  </a:lnTo>
                  <a:lnTo>
                    <a:pt x="111" y="36"/>
                  </a:lnTo>
                  <a:lnTo>
                    <a:pt x="109" y="30"/>
                  </a:lnTo>
                  <a:lnTo>
                    <a:pt x="106" y="26"/>
                  </a:lnTo>
                  <a:lnTo>
                    <a:pt x="103" y="21"/>
                  </a:lnTo>
                  <a:lnTo>
                    <a:pt x="99" y="16"/>
                  </a:lnTo>
                  <a:lnTo>
                    <a:pt x="95" y="13"/>
                  </a:lnTo>
                  <a:lnTo>
                    <a:pt x="91" y="9"/>
                  </a:lnTo>
                  <a:lnTo>
                    <a:pt x="86" y="6"/>
                  </a:lnTo>
                  <a:lnTo>
                    <a:pt x="81" y="4"/>
                  </a:lnTo>
                  <a:lnTo>
                    <a:pt x="75" y="2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8" name="Freeform 1846">
              <a:extLst>
                <a:ext uri="{FF2B5EF4-FFF2-40B4-BE49-F238E27FC236}">
                  <a16:creationId xmlns:a16="http://schemas.microsoft.com/office/drawing/2014/main" id="{3DCF1A37-E027-D0A8-4729-378C622C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475" y="-1518975"/>
              <a:ext cx="64458" cy="50912"/>
            </a:xfrm>
            <a:custGeom>
              <a:avLst/>
              <a:gdLst>
                <a:gd name="T0" fmla="*/ 612 w 692"/>
                <a:gd name="T1" fmla="*/ 58 h 545"/>
                <a:gd name="T2" fmla="*/ 601 w 692"/>
                <a:gd name="T3" fmla="*/ 67 h 545"/>
                <a:gd name="T4" fmla="*/ 593 w 692"/>
                <a:gd name="T5" fmla="*/ 79 h 545"/>
                <a:gd name="T6" fmla="*/ 583 w 692"/>
                <a:gd name="T7" fmla="*/ 99 h 545"/>
                <a:gd name="T8" fmla="*/ 578 w 692"/>
                <a:gd name="T9" fmla="*/ 117 h 545"/>
                <a:gd name="T10" fmla="*/ 578 w 692"/>
                <a:gd name="T11" fmla="*/ 130 h 545"/>
                <a:gd name="T12" fmla="*/ 280 w 692"/>
                <a:gd name="T13" fmla="*/ 212 h 545"/>
                <a:gd name="T14" fmla="*/ 264 w 692"/>
                <a:gd name="T15" fmla="*/ 84 h 545"/>
                <a:gd name="T16" fmla="*/ 227 w 692"/>
                <a:gd name="T17" fmla="*/ 102 h 545"/>
                <a:gd name="T18" fmla="*/ 196 w 692"/>
                <a:gd name="T19" fmla="*/ 118 h 545"/>
                <a:gd name="T20" fmla="*/ 180 w 692"/>
                <a:gd name="T21" fmla="*/ 130 h 545"/>
                <a:gd name="T22" fmla="*/ 168 w 692"/>
                <a:gd name="T23" fmla="*/ 143 h 545"/>
                <a:gd name="T24" fmla="*/ 160 w 692"/>
                <a:gd name="T25" fmla="*/ 157 h 545"/>
                <a:gd name="T26" fmla="*/ 152 w 692"/>
                <a:gd name="T27" fmla="*/ 176 h 545"/>
                <a:gd name="T28" fmla="*/ 148 w 692"/>
                <a:gd name="T29" fmla="*/ 201 h 545"/>
                <a:gd name="T30" fmla="*/ 148 w 692"/>
                <a:gd name="T31" fmla="*/ 411 h 545"/>
                <a:gd name="T32" fmla="*/ 2 w 692"/>
                <a:gd name="T33" fmla="*/ 425 h 545"/>
                <a:gd name="T34" fmla="*/ 8 w 692"/>
                <a:gd name="T35" fmla="*/ 452 h 545"/>
                <a:gd name="T36" fmla="*/ 19 w 692"/>
                <a:gd name="T37" fmla="*/ 475 h 545"/>
                <a:gd name="T38" fmla="*/ 34 w 692"/>
                <a:gd name="T39" fmla="*/ 498 h 545"/>
                <a:gd name="T40" fmla="*/ 53 w 692"/>
                <a:gd name="T41" fmla="*/ 515 h 545"/>
                <a:gd name="T42" fmla="*/ 76 w 692"/>
                <a:gd name="T43" fmla="*/ 530 h 545"/>
                <a:gd name="T44" fmla="*/ 100 w 692"/>
                <a:gd name="T45" fmla="*/ 539 h 545"/>
                <a:gd name="T46" fmla="*/ 126 w 692"/>
                <a:gd name="T47" fmla="*/ 545 h 545"/>
                <a:gd name="T48" fmla="*/ 154 w 692"/>
                <a:gd name="T49" fmla="*/ 545 h 545"/>
                <a:gd name="T50" fmla="*/ 181 w 692"/>
                <a:gd name="T51" fmla="*/ 539 h 545"/>
                <a:gd name="T52" fmla="*/ 206 w 692"/>
                <a:gd name="T53" fmla="*/ 529 h 545"/>
                <a:gd name="T54" fmla="*/ 229 w 692"/>
                <a:gd name="T55" fmla="*/ 514 h 545"/>
                <a:gd name="T56" fmla="*/ 248 w 692"/>
                <a:gd name="T57" fmla="*/ 495 h 545"/>
                <a:gd name="T58" fmla="*/ 263 w 692"/>
                <a:gd name="T59" fmla="*/ 472 h 545"/>
                <a:gd name="T60" fmla="*/ 273 w 692"/>
                <a:gd name="T61" fmla="*/ 447 h 545"/>
                <a:gd name="T62" fmla="*/ 280 w 692"/>
                <a:gd name="T63" fmla="*/ 420 h 545"/>
                <a:gd name="T64" fmla="*/ 280 w 692"/>
                <a:gd name="T65" fmla="*/ 349 h 545"/>
                <a:gd name="T66" fmla="*/ 640 w 692"/>
                <a:gd name="T67" fmla="*/ 348 h 545"/>
                <a:gd name="T68" fmla="*/ 651 w 692"/>
                <a:gd name="T69" fmla="*/ 346 h 545"/>
                <a:gd name="T70" fmla="*/ 662 w 692"/>
                <a:gd name="T71" fmla="*/ 342 h 545"/>
                <a:gd name="T72" fmla="*/ 671 w 692"/>
                <a:gd name="T73" fmla="*/ 336 h 545"/>
                <a:gd name="T74" fmla="*/ 679 w 692"/>
                <a:gd name="T75" fmla="*/ 328 h 545"/>
                <a:gd name="T76" fmla="*/ 685 w 692"/>
                <a:gd name="T77" fmla="*/ 319 h 545"/>
                <a:gd name="T78" fmla="*/ 689 w 692"/>
                <a:gd name="T79" fmla="*/ 308 h 545"/>
                <a:gd name="T80" fmla="*/ 691 w 692"/>
                <a:gd name="T81" fmla="*/ 298 h 545"/>
                <a:gd name="T82" fmla="*/ 692 w 692"/>
                <a:gd name="T83" fmla="*/ 0 h 545"/>
                <a:gd name="T84" fmla="*/ 647 w 692"/>
                <a:gd name="T85" fmla="*/ 33 h 545"/>
                <a:gd name="T86" fmla="*/ 612 w 692"/>
                <a:gd name="T87" fmla="*/ 58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2" h="545">
                  <a:moveTo>
                    <a:pt x="612" y="58"/>
                  </a:moveTo>
                  <a:lnTo>
                    <a:pt x="612" y="58"/>
                  </a:lnTo>
                  <a:lnTo>
                    <a:pt x="606" y="62"/>
                  </a:lnTo>
                  <a:lnTo>
                    <a:pt x="601" y="67"/>
                  </a:lnTo>
                  <a:lnTo>
                    <a:pt x="597" y="73"/>
                  </a:lnTo>
                  <a:lnTo>
                    <a:pt x="593" y="79"/>
                  </a:lnTo>
                  <a:lnTo>
                    <a:pt x="587" y="89"/>
                  </a:lnTo>
                  <a:lnTo>
                    <a:pt x="583" y="99"/>
                  </a:lnTo>
                  <a:lnTo>
                    <a:pt x="580" y="109"/>
                  </a:lnTo>
                  <a:lnTo>
                    <a:pt x="578" y="117"/>
                  </a:lnTo>
                  <a:lnTo>
                    <a:pt x="578" y="125"/>
                  </a:lnTo>
                  <a:lnTo>
                    <a:pt x="578" y="130"/>
                  </a:lnTo>
                  <a:lnTo>
                    <a:pt x="578" y="212"/>
                  </a:lnTo>
                  <a:lnTo>
                    <a:pt x="280" y="212"/>
                  </a:lnTo>
                  <a:lnTo>
                    <a:pt x="280" y="76"/>
                  </a:lnTo>
                  <a:lnTo>
                    <a:pt x="264" y="84"/>
                  </a:lnTo>
                  <a:lnTo>
                    <a:pt x="246" y="92"/>
                  </a:lnTo>
                  <a:lnTo>
                    <a:pt x="227" y="102"/>
                  </a:lnTo>
                  <a:lnTo>
                    <a:pt x="205" y="113"/>
                  </a:lnTo>
                  <a:lnTo>
                    <a:pt x="196" y="118"/>
                  </a:lnTo>
                  <a:lnTo>
                    <a:pt x="188" y="124"/>
                  </a:lnTo>
                  <a:lnTo>
                    <a:pt x="180" y="130"/>
                  </a:lnTo>
                  <a:lnTo>
                    <a:pt x="174" y="136"/>
                  </a:lnTo>
                  <a:lnTo>
                    <a:pt x="168" y="143"/>
                  </a:lnTo>
                  <a:lnTo>
                    <a:pt x="164" y="149"/>
                  </a:lnTo>
                  <a:lnTo>
                    <a:pt x="160" y="157"/>
                  </a:lnTo>
                  <a:lnTo>
                    <a:pt x="157" y="163"/>
                  </a:lnTo>
                  <a:lnTo>
                    <a:pt x="152" y="176"/>
                  </a:lnTo>
                  <a:lnTo>
                    <a:pt x="149" y="189"/>
                  </a:lnTo>
                  <a:lnTo>
                    <a:pt x="148" y="201"/>
                  </a:lnTo>
                  <a:lnTo>
                    <a:pt x="148" y="212"/>
                  </a:lnTo>
                  <a:lnTo>
                    <a:pt x="148" y="411"/>
                  </a:lnTo>
                  <a:lnTo>
                    <a:pt x="0" y="411"/>
                  </a:lnTo>
                  <a:lnTo>
                    <a:pt x="2" y="425"/>
                  </a:lnTo>
                  <a:lnTo>
                    <a:pt x="4" y="439"/>
                  </a:lnTo>
                  <a:lnTo>
                    <a:pt x="8" y="452"/>
                  </a:lnTo>
                  <a:lnTo>
                    <a:pt x="13" y="464"/>
                  </a:lnTo>
                  <a:lnTo>
                    <a:pt x="19" y="475"/>
                  </a:lnTo>
                  <a:lnTo>
                    <a:pt x="26" y="487"/>
                  </a:lnTo>
                  <a:lnTo>
                    <a:pt x="34" y="498"/>
                  </a:lnTo>
                  <a:lnTo>
                    <a:pt x="43" y="507"/>
                  </a:lnTo>
                  <a:lnTo>
                    <a:pt x="53" y="515"/>
                  </a:lnTo>
                  <a:lnTo>
                    <a:pt x="65" y="523"/>
                  </a:lnTo>
                  <a:lnTo>
                    <a:pt x="76" y="530"/>
                  </a:lnTo>
                  <a:lnTo>
                    <a:pt x="88" y="535"/>
                  </a:lnTo>
                  <a:lnTo>
                    <a:pt x="100" y="539"/>
                  </a:lnTo>
                  <a:lnTo>
                    <a:pt x="113" y="543"/>
                  </a:lnTo>
                  <a:lnTo>
                    <a:pt x="126" y="545"/>
                  </a:lnTo>
                  <a:lnTo>
                    <a:pt x="140" y="545"/>
                  </a:lnTo>
                  <a:lnTo>
                    <a:pt x="154" y="545"/>
                  </a:lnTo>
                  <a:lnTo>
                    <a:pt x="168" y="543"/>
                  </a:lnTo>
                  <a:lnTo>
                    <a:pt x="181" y="539"/>
                  </a:lnTo>
                  <a:lnTo>
                    <a:pt x="194" y="534"/>
                  </a:lnTo>
                  <a:lnTo>
                    <a:pt x="206" y="529"/>
                  </a:lnTo>
                  <a:lnTo>
                    <a:pt x="219" y="522"/>
                  </a:lnTo>
                  <a:lnTo>
                    <a:pt x="229" y="514"/>
                  </a:lnTo>
                  <a:lnTo>
                    <a:pt x="239" y="505"/>
                  </a:lnTo>
                  <a:lnTo>
                    <a:pt x="248" y="495"/>
                  </a:lnTo>
                  <a:lnTo>
                    <a:pt x="256" y="484"/>
                  </a:lnTo>
                  <a:lnTo>
                    <a:pt x="263" y="472"/>
                  </a:lnTo>
                  <a:lnTo>
                    <a:pt x="268" y="460"/>
                  </a:lnTo>
                  <a:lnTo>
                    <a:pt x="273" y="447"/>
                  </a:lnTo>
                  <a:lnTo>
                    <a:pt x="276" y="434"/>
                  </a:lnTo>
                  <a:lnTo>
                    <a:pt x="280" y="420"/>
                  </a:lnTo>
                  <a:lnTo>
                    <a:pt x="280" y="406"/>
                  </a:lnTo>
                  <a:lnTo>
                    <a:pt x="280" y="349"/>
                  </a:lnTo>
                  <a:lnTo>
                    <a:pt x="633" y="349"/>
                  </a:lnTo>
                  <a:lnTo>
                    <a:pt x="640" y="348"/>
                  </a:lnTo>
                  <a:lnTo>
                    <a:pt x="646" y="348"/>
                  </a:lnTo>
                  <a:lnTo>
                    <a:pt x="651" y="346"/>
                  </a:lnTo>
                  <a:lnTo>
                    <a:pt x="657" y="344"/>
                  </a:lnTo>
                  <a:lnTo>
                    <a:pt x="662" y="342"/>
                  </a:lnTo>
                  <a:lnTo>
                    <a:pt x="667" y="339"/>
                  </a:lnTo>
                  <a:lnTo>
                    <a:pt x="671" y="336"/>
                  </a:lnTo>
                  <a:lnTo>
                    <a:pt x="675" y="332"/>
                  </a:lnTo>
                  <a:lnTo>
                    <a:pt x="679" y="328"/>
                  </a:lnTo>
                  <a:lnTo>
                    <a:pt x="682" y="324"/>
                  </a:lnTo>
                  <a:lnTo>
                    <a:pt x="685" y="319"/>
                  </a:lnTo>
                  <a:lnTo>
                    <a:pt x="687" y="314"/>
                  </a:lnTo>
                  <a:lnTo>
                    <a:pt x="689" y="308"/>
                  </a:lnTo>
                  <a:lnTo>
                    <a:pt x="690" y="303"/>
                  </a:lnTo>
                  <a:lnTo>
                    <a:pt x="691" y="298"/>
                  </a:lnTo>
                  <a:lnTo>
                    <a:pt x="692" y="292"/>
                  </a:lnTo>
                  <a:lnTo>
                    <a:pt x="692" y="0"/>
                  </a:lnTo>
                  <a:lnTo>
                    <a:pt x="669" y="16"/>
                  </a:lnTo>
                  <a:lnTo>
                    <a:pt x="647" y="33"/>
                  </a:lnTo>
                  <a:lnTo>
                    <a:pt x="626" y="47"/>
                  </a:lnTo>
                  <a:lnTo>
                    <a:pt x="612" y="58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9" name="Freeform 1847">
              <a:extLst>
                <a:ext uri="{FF2B5EF4-FFF2-40B4-BE49-F238E27FC236}">
                  <a16:creationId xmlns:a16="http://schemas.microsoft.com/office/drawing/2014/main" id="{098BACA8-613B-C9F8-AAA8-37EC2BA45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986" y="-1525515"/>
              <a:ext cx="45307" cy="63991"/>
            </a:xfrm>
            <a:custGeom>
              <a:avLst/>
              <a:gdLst>
                <a:gd name="T0" fmla="*/ 294 w 484"/>
                <a:gd name="T1" fmla="*/ 40 h 687"/>
                <a:gd name="T2" fmla="*/ 265 w 484"/>
                <a:gd name="T3" fmla="*/ 12 h 687"/>
                <a:gd name="T4" fmla="*/ 231 w 484"/>
                <a:gd name="T5" fmla="*/ 1 h 687"/>
                <a:gd name="T6" fmla="*/ 197 w 484"/>
                <a:gd name="T7" fmla="*/ 4 h 687"/>
                <a:gd name="T8" fmla="*/ 165 w 484"/>
                <a:gd name="T9" fmla="*/ 21 h 687"/>
                <a:gd name="T10" fmla="*/ 138 w 484"/>
                <a:gd name="T11" fmla="*/ 51 h 687"/>
                <a:gd name="T12" fmla="*/ 157 w 484"/>
                <a:gd name="T13" fmla="*/ 148 h 687"/>
                <a:gd name="T14" fmla="*/ 171 w 484"/>
                <a:gd name="T15" fmla="*/ 138 h 687"/>
                <a:gd name="T16" fmla="*/ 184 w 484"/>
                <a:gd name="T17" fmla="*/ 136 h 687"/>
                <a:gd name="T18" fmla="*/ 202 w 484"/>
                <a:gd name="T19" fmla="*/ 142 h 687"/>
                <a:gd name="T20" fmla="*/ 228 w 484"/>
                <a:gd name="T21" fmla="*/ 167 h 687"/>
                <a:gd name="T22" fmla="*/ 263 w 484"/>
                <a:gd name="T23" fmla="*/ 218 h 687"/>
                <a:gd name="T24" fmla="*/ 304 w 484"/>
                <a:gd name="T25" fmla="*/ 274 h 687"/>
                <a:gd name="T26" fmla="*/ 318 w 484"/>
                <a:gd name="T27" fmla="*/ 287 h 687"/>
                <a:gd name="T28" fmla="*/ 267 w 484"/>
                <a:gd name="T29" fmla="*/ 289 h 687"/>
                <a:gd name="T30" fmla="*/ 183 w 484"/>
                <a:gd name="T31" fmla="*/ 294 h 687"/>
                <a:gd name="T32" fmla="*/ 127 w 484"/>
                <a:gd name="T33" fmla="*/ 306 h 687"/>
                <a:gd name="T34" fmla="*/ 85 w 484"/>
                <a:gd name="T35" fmla="*/ 322 h 687"/>
                <a:gd name="T36" fmla="*/ 54 w 484"/>
                <a:gd name="T37" fmla="*/ 342 h 687"/>
                <a:gd name="T38" fmla="*/ 30 w 484"/>
                <a:gd name="T39" fmla="*/ 369 h 687"/>
                <a:gd name="T40" fmla="*/ 14 w 484"/>
                <a:gd name="T41" fmla="*/ 400 h 687"/>
                <a:gd name="T42" fmla="*/ 4 w 484"/>
                <a:gd name="T43" fmla="*/ 433 h 687"/>
                <a:gd name="T44" fmla="*/ 0 w 484"/>
                <a:gd name="T45" fmla="*/ 465 h 687"/>
                <a:gd name="T46" fmla="*/ 2 w 484"/>
                <a:gd name="T47" fmla="*/ 513 h 687"/>
                <a:gd name="T48" fmla="*/ 12 w 484"/>
                <a:gd name="T49" fmla="*/ 551 h 687"/>
                <a:gd name="T50" fmla="*/ 28 w 484"/>
                <a:gd name="T51" fmla="*/ 588 h 687"/>
                <a:gd name="T52" fmla="*/ 51 w 484"/>
                <a:gd name="T53" fmla="*/ 622 h 687"/>
                <a:gd name="T54" fmla="*/ 78 w 484"/>
                <a:gd name="T55" fmla="*/ 653 h 687"/>
                <a:gd name="T56" fmla="*/ 110 w 484"/>
                <a:gd name="T57" fmla="*/ 674 h 687"/>
                <a:gd name="T58" fmla="*/ 149 w 484"/>
                <a:gd name="T59" fmla="*/ 686 h 687"/>
                <a:gd name="T60" fmla="*/ 185 w 484"/>
                <a:gd name="T61" fmla="*/ 686 h 687"/>
                <a:gd name="T62" fmla="*/ 217 w 484"/>
                <a:gd name="T63" fmla="*/ 677 h 687"/>
                <a:gd name="T64" fmla="*/ 241 w 484"/>
                <a:gd name="T65" fmla="*/ 661 h 687"/>
                <a:gd name="T66" fmla="*/ 255 w 484"/>
                <a:gd name="T67" fmla="*/ 640 h 687"/>
                <a:gd name="T68" fmla="*/ 258 w 484"/>
                <a:gd name="T69" fmla="*/ 538 h 687"/>
                <a:gd name="T70" fmla="*/ 216 w 484"/>
                <a:gd name="T71" fmla="*/ 541 h 687"/>
                <a:gd name="T72" fmla="*/ 173 w 484"/>
                <a:gd name="T73" fmla="*/ 543 h 687"/>
                <a:gd name="T74" fmla="*/ 150 w 484"/>
                <a:gd name="T75" fmla="*/ 538 h 687"/>
                <a:gd name="T76" fmla="*/ 134 w 484"/>
                <a:gd name="T77" fmla="*/ 528 h 687"/>
                <a:gd name="T78" fmla="*/ 125 w 484"/>
                <a:gd name="T79" fmla="*/ 515 h 687"/>
                <a:gd name="T80" fmla="*/ 121 w 484"/>
                <a:gd name="T81" fmla="*/ 490 h 687"/>
                <a:gd name="T82" fmla="*/ 123 w 484"/>
                <a:gd name="T83" fmla="*/ 468 h 687"/>
                <a:gd name="T84" fmla="*/ 129 w 484"/>
                <a:gd name="T85" fmla="*/ 451 h 687"/>
                <a:gd name="T86" fmla="*/ 141 w 484"/>
                <a:gd name="T87" fmla="*/ 434 h 687"/>
                <a:gd name="T88" fmla="*/ 167 w 484"/>
                <a:gd name="T89" fmla="*/ 419 h 687"/>
                <a:gd name="T90" fmla="*/ 197 w 484"/>
                <a:gd name="T91" fmla="*/ 413 h 687"/>
                <a:gd name="T92" fmla="*/ 241 w 484"/>
                <a:gd name="T93" fmla="*/ 414 h 687"/>
                <a:gd name="T94" fmla="*/ 304 w 484"/>
                <a:gd name="T95" fmla="*/ 420 h 687"/>
                <a:gd name="T96" fmla="*/ 363 w 484"/>
                <a:gd name="T97" fmla="*/ 425 h 687"/>
                <a:gd name="T98" fmla="*/ 415 w 484"/>
                <a:gd name="T99" fmla="*/ 426 h 687"/>
                <a:gd name="T100" fmla="*/ 441 w 484"/>
                <a:gd name="T101" fmla="*/ 422 h 687"/>
                <a:gd name="T102" fmla="*/ 460 w 484"/>
                <a:gd name="T103" fmla="*/ 413 h 687"/>
                <a:gd name="T104" fmla="*/ 474 w 484"/>
                <a:gd name="T105" fmla="*/ 402 h 687"/>
                <a:gd name="T106" fmla="*/ 482 w 484"/>
                <a:gd name="T107" fmla="*/ 387 h 687"/>
                <a:gd name="T108" fmla="*/ 484 w 484"/>
                <a:gd name="T109" fmla="*/ 373 h 687"/>
                <a:gd name="T110" fmla="*/ 458 w 484"/>
                <a:gd name="T111" fmla="*/ 268 h 687"/>
                <a:gd name="T112" fmla="*/ 422 w 484"/>
                <a:gd name="T113" fmla="*/ 235 h 687"/>
                <a:gd name="T114" fmla="*/ 389 w 484"/>
                <a:gd name="T115" fmla="*/ 192 h 687"/>
                <a:gd name="T116" fmla="*/ 325 w 484"/>
                <a:gd name="T117" fmla="*/ 91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4" h="687">
                  <a:moveTo>
                    <a:pt x="303" y="53"/>
                  </a:moveTo>
                  <a:lnTo>
                    <a:pt x="303" y="53"/>
                  </a:lnTo>
                  <a:lnTo>
                    <a:pt x="294" y="40"/>
                  </a:lnTo>
                  <a:lnTo>
                    <a:pt x="285" y="29"/>
                  </a:lnTo>
                  <a:lnTo>
                    <a:pt x="275" y="20"/>
                  </a:lnTo>
                  <a:lnTo>
                    <a:pt x="265" y="12"/>
                  </a:lnTo>
                  <a:lnTo>
                    <a:pt x="253" y="7"/>
                  </a:lnTo>
                  <a:lnTo>
                    <a:pt x="242" y="3"/>
                  </a:lnTo>
                  <a:lnTo>
                    <a:pt x="231" y="1"/>
                  </a:lnTo>
                  <a:lnTo>
                    <a:pt x="220" y="0"/>
                  </a:lnTo>
                  <a:lnTo>
                    <a:pt x="209" y="1"/>
                  </a:lnTo>
                  <a:lnTo>
                    <a:pt x="197" y="4"/>
                  </a:lnTo>
                  <a:lnTo>
                    <a:pt x="186" y="8"/>
                  </a:lnTo>
                  <a:lnTo>
                    <a:pt x="175" y="14"/>
                  </a:lnTo>
                  <a:lnTo>
                    <a:pt x="165" y="21"/>
                  </a:lnTo>
                  <a:lnTo>
                    <a:pt x="155" y="29"/>
                  </a:lnTo>
                  <a:lnTo>
                    <a:pt x="146" y="39"/>
                  </a:lnTo>
                  <a:lnTo>
                    <a:pt x="138" y="51"/>
                  </a:lnTo>
                  <a:lnTo>
                    <a:pt x="138" y="170"/>
                  </a:lnTo>
                  <a:lnTo>
                    <a:pt x="148" y="157"/>
                  </a:lnTo>
                  <a:lnTo>
                    <a:pt x="157" y="148"/>
                  </a:lnTo>
                  <a:lnTo>
                    <a:pt x="162" y="143"/>
                  </a:lnTo>
                  <a:lnTo>
                    <a:pt x="167" y="140"/>
                  </a:lnTo>
                  <a:lnTo>
                    <a:pt x="171" y="138"/>
                  </a:lnTo>
                  <a:lnTo>
                    <a:pt x="176" y="137"/>
                  </a:lnTo>
                  <a:lnTo>
                    <a:pt x="180" y="136"/>
                  </a:lnTo>
                  <a:lnTo>
                    <a:pt x="184" y="136"/>
                  </a:lnTo>
                  <a:lnTo>
                    <a:pt x="189" y="137"/>
                  </a:lnTo>
                  <a:lnTo>
                    <a:pt x="194" y="138"/>
                  </a:lnTo>
                  <a:lnTo>
                    <a:pt x="202" y="142"/>
                  </a:lnTo>
                  <a:lnTo>
                    <a:pt x="211" y="149"/>
                  </a:lnTo>
                  <a:lnTo>
                    <a:pt x="219" y="158"/>
                  </a:lnTo>
                  <a:lnTo>
                    <a:pt x="228" y="167"/>
                  </a:lnTo>
                  <a:lnTo>
                    <a:pt x="237" y="178"/>
                  </a:lnTo>
                  <a:lnTo>
                    <a:pt x="245" y="191"/>
                  </a:lnTo>
                  <a:lnTo>
                    <a:pt x="263" y="218"/>
                  </a:lnTo>
                  <a:lnTo>
                    <a:pt x="284" y="248"/>
                  </a:lnTo>
                  <a:lnTo>
                    <a:pt x="293" y="262"/>
                  </a:lnTo>
                  <a:lnTo>
                    <a:pt x="304" y="274"/>
                  </a:lnTo>
                  <a:lnTo>
                    <a:pt x="309" y="280"/>
                  </a:lnTo>
                  <a:lnTo>
                    <a:pt x="314" y="284"/>
                  </a:lnTo>
                  <a:lnTo>
                    <a:pt x="318" y="287"/>
                  </a:lnTo>
                  <a:lnTo>
                    <a:pt x="322" y="289"/>
                  </a:lnTo>
                  <a:lnTo>
                    <a:pt x="294" y="289"/>
                  </a:lnTo>
                  <a:lnTo>
                    <a:pt x="267" y="289"/>
                  </a:lnTo>
                  <a:lnTo>
                    <a:pt x="239" y="289"/>
                  </a:lnTo>
                  <a:lnTo>
                    <a:pt x="211" y="291"/>
                  </a:lnTo>
                  <a:lnTo>
                    <a:pt x="183" y="294"/>
                  </a:lnTo>
                  <a:lnTo>
                    <a:pt x="155" y="298"/>
                  </a:lnTo>
                  <a:lnTo>
                    <a:pt x="141" y="302"/>
                  </a:lnTo>
                  <a:lnTo>
                    <a:pt x="127" y="306"/>
                  </a:lnTo>
                  <a:lnTo>
                    <a:pt x="111" y="311"/>
                  </a:lnTo>
                  <a:lnTo>
                    <a:pt x="97" y="317"/>
                  </a:lnTo>
                  <a:lnTo>
                    <a:pt x="85" y="322"/>
                  </a:lnTo>
                  <a:lnTo>
                    <a:pt x="74" y="328"/>
                  </a:lnTo>
                  <a:lnTo>
                    <a:pt x="63" y="335"/>
                  </a:lnTo>
                  <a:lnTo>
                    <a:pt x="54" y="342"/>
                  </a:lnTo>
                  <a:lnTo>
                    <a:pt x="45" y="351"/>
                  </a:lnTo>
                  <a:lnTo>
                    <a:pt x="37" y="359"/>
                  </a:lnTo>
                  <a:lnTo>
                    <a:pt x="30" y="369"/>
                  </a:lnTo>
                  <a:lnTo>
                    <a:pt x="24" y="378"/>
                  </a:lnTo>
                  <a:lnTo>
                    <a:pt x="19" y="390"/>
                  </a:lnTo>
                  <a:lnTo>
                    <a:pt x="14" y="400"/>
                  </a:lnTo>
                  <a:lnTo>
                    <a:pt x="10" y="411"/>
                  </a:lnTo>
                  <a:lnTo>
                    <a:pt x="7" y="422"/>
                  </a:lnTo>
                  <a:lnTo>
                    <a:pt x="4" y="433"/>
                  </a:lnTo>
                  <a:lnTo>
                    <a:pt x="2" y="443"/>
                  </a:lnTo>
                  <a:lnTo>
                    <a:pt x="1" y="454"/>
                  </a:lnTo>
                  <a:lnTo>
                    <a:pt x="0" y="465"/>
                  </a:lnTo>
                  <a:lnTo>
                    <a:pt x="0" y="495"/>
                  </a:lnTo>
                  <a:lnTo>
                    <a:pt x="1" y="504"/>
                  </a:lnTo>
                  <a:lnTo>
                    <a:pt x="2" y="513"/>
                  </a:lnTo>
                  <a:lnTo>
                    <a:pt x="4" y="525"/>
                  </a:lnTo>
                  <a:lnTo>
                    <a:pt x="8" y="538"/>
                  </a:lnTo>
                  <a:lnTo>
                    <a:pt x="12" y="551"/>
                  </a:lnTo>
                  <a:lnTo>
                    <a:pt x="16" y="563"/>
                  </a:lnTo>
                  <a:lnTo>
                    <a:pt x="22" y="576"/>
                  </a:lnTo>
                  <a:lnTo>
                    <a:pt x="28" y="588"/>
                  </a:lnTo>
                  <a:lnTo>
                    <a:pt x="35" y="600"/>
                  </a:lnTo>
                  <a:lnTo>
                    <a:pt x="42" y="611"/>
                  </a:lnTo>
                  <a:lnTo>
                    <a:pt x="51" y="622"/>
                  </a:lnTo>
                  <a:lnTo>
                    <a:pt x="59" y="634"/>
                  </a:lnTo>
                  <a:lnTo>
                    <a:pt x="68" y="644"/>
                  </a:lnTo>
                  <a:lnTo>
                    <a:pt x="78" y="653"/>
                  </a:lnTo>
                  <a:lnTo>
                    <a:pt x="88" y="661"/>
                  </a:lnTo>
                  <a:lnTo>
                    <a:pt x="99" y="668"/>
                  </a:lnTo>
                  <a:lnTo>
                    <a:pt x="110" y="674"/>
                  </a:lnTo>
                  <a:lnTo>
                    <a:pt x="123" y="679"/>
                  </a:lnTo>
                  <a:lnTo>
                    <a:pt x="136" y="683"/>
                  </a:lnTo>
                  <a:lnTo>
                    <a:pt x="149" y="686"/>
                  </a:lnTo>
                  <a:lnTo>
                    <a:pt x="161" y="687"/>
                  </a:lnTo>
                  <a:lnTo>
                    <a:pt x="174" y="687"/>
                  </a:lnTo>
                  <a:lnTo>
                    <a:pt x="185" y="686"/>
                  </a:lnTo>
                  <a:lnTo>
                    <a:pt x="197" y="684"/>
                  </a:lnTo>
                  <a:lnTo>
                    <a:pt x="208" y="681"/>
                  </a:lnTo>
                  <a:lnTo>
                    <a:pt x="217" y="677"/>
                  </a:lnTo>
                  <a:lnTo>
                    <a:pt x="226" y="672"/>
                  </a:lnTo>
                  <a:lnTo>
                    <a:pt x="234" y="667"/>
                  </a:lnTo>
                  <a:lnTo>
                    <a:pt x="241" y="661"/>
                  </a:lnTo>
                  <a:lnTo>
                    <a:pt x="247" y="654"/>
                  </a:lnTo>
                  <a:lnTo>
                    <a:pt x="252" y="647"/>
                  </a:lnTo>
                  <a:lnTo>
                    <a:pt x="255" y="640"/>
                  </a:lnTo>
                  <a:lnTo>
                    <a:pt x="257" y="633"/>
                  </a:lnTo>
                  <a:lnTo>
                    <a:pt x="258" y="624"/>
                  </a:lnTo>
                  <a:lnTo>
                    <a:pt x="258" y="538"/>
                  </a:lnTo>
                  <a:lnTo>
                    <a:pt x="252" y="539"/>
                  </a:lnTo>
                  <a:lnTo>
                    <a:pt x="236" y="540"/>
                  </a:lnTo>
                  <a:lnTo>
                    <a:pt x="216" y="541"/>
                  </a:lnTo>
                  <a:lnTo>
                    <a:pt x="195" y="542"/>
                  </a:lnTo>
                  <a:lnTo>
                    <a:pt x="183" y="543"/>
                  </a:lnTo>
                  <a:lnTo>
                    <a:pt x="173" y="543"/>
                  </a:lnTo>
                  <a:lnTo>
                    <a:pt x="164" y="542"/>
                  </a:lnTo>
                  <a:lnTo>
                    <a:pt x="156" y="540"/>
                  </a:lnTo>
                  <a:lnTo>
                    <a:pt x="150" y="538"/>
                  </a:lnTo>
                  <a:lnTo>
                    <a:pt x="144" y="535"/>
                  </a:lnTo>
                  <a:lnTo>
                    <a:pt x="139" y="532"/>
                  </a:lnTo>
                  <a:lnTo>
                    <a:pt x="134" y="528"/>
                  </a:lnTo>
                  <a:lnTo>
                    <a:pt x="131" y="524"/>
                  </a:lnTo>
                  <a:lnTo>
                    <a:pt x="128" y="520"/>
                  </a:lnTo>
                  <a:lnTo>
                    <a:pt x="125" y="515"/>
                  </a:lnTo>
                  <a:lnTo>
                    <a:pt x="124" y="510"/>
                  </a:lnTo>
                  <a:lnTo>
                    <a:pt x="121" y="500"/>
                  </a:lnTo>
                  <a:lnTo>
                    <a:pt x="121" y="490"/>
                  </a:lnTo>
                  <a:lnTo>
                    <a:pt x="121" y="482"/>
                  </a:lnTo>
                  <a:lnTo>
                    <a:pt x="122" y="475"/>
                  </a:lnTo>
                  <a:lnTo>
                    <a:pt x="123" y="468"/>
                  </a:lnTo>
                  <a:lnTo>
                    <a:pt x="124" y="461"/>
                  </a:lnTo>
                  <a:lnTo>
                    <a:pt x="126" y="456"/>
                  </a:lnTo>
                  <a:lnTo>
                    <a:pt x="129" y="451"/>
                  </a:lnTo>
                  <a:lnTo>
                    <a:pt x="131" y="446"/>
                  </a:lnTo>
                  <a:lnTo>
                    <a:pt x="134" y="441"/>
                  </a:lnTo>
                  <a:lnTo>
                    <a:pt x="141" y="434"/>
                  </a:lnTo>
                  <a:lnTo>
                    <a:pt x="149" y="428"/>
                  </a:lnTo>
                  <a:lnTo>
                    <a:pt x="157" y="423"/>
                  </a:lnTo>
                  <a:lnTo>
                    <a:pt x="167" y="419"/>
                  </a:lnTo>
                  <a:lnTo>
                    <a:pt x="176" y="416"/>
                  </a:lnTo>
                  <a:lnTo>
                    <a:pt x="186" y="415"/>
                  </a:lnTo>
                  <a:lnTo>
                    <a:pt x="197" y="413"/>
                  </a:lnTo>
                  <a:lnTo>
                    <a:pt x="207" y="413"/>
                  </a:lnTo>
                  <a:lnTo>
                    <a:pt x="225" y="413"/>
                  </a:lnTo>
                  <a:lnTo>
                    <a:pt x="241" y="414"/>
                  </a:lnTo>
                  <a:lnTo>
                    <a:pt x="262" y="416"/>
                  </a:lnTo>
                  <a:lnTo>
                    <a:pt x="284" y="418"/>
                  </a:lnTo>
                  <a:lnTo>
                    <a:pt x="304" y="420"/>
                  </a:lnTo>
                  <a:lnTo>
                    <a:pt x="324" y="422"/>
                  </a:lnTo>
                  <a:lnTo>
                    <a:pt x="344" y="423"/>
                  </a:lnTo>
                  <a:lnTo>
                    <a:pt x="363" y="425"/>
                  </a:lnTo>
                  <a:lnTo>
                    <a:pt x="383" y="425"/>
                  </a:lnTo>
                  <a:lnTo>
                    <a:pt x="404" y="426"/>
                  </a:lnTo>
                  <a:lnTo>
                    <a:pt x="415" y="426"/>
                  </a:lnTo>
                  <a:lnTo>
                    <a:pt x="425" y="425"/>
                  </a:lnTo>
                  <a:lnTo>
                    <a:pt x="433" y="424"/>
                  </a:lnTo>
                  <a:lnTo>
                    <a:pt x="441" y="422"/>
                  </a:lnTo>
                  <a:lnTo>
                    <a:pt x="448" y="419"/>
                  </a:lnTo>
                  <a:lnTo>
                    <a:pt x="455" y="417"/>
                  </a:lnTo>
                  <a:lnTo>
                    <a:pt x="460" y="413"/>
                  </a:lnTo>
                  <a:lnTo>
                    <a:pt x="465" y="410"/>
                  </a:lnTo>
                  <a:lnTo>
                    <a:pt x="470" y="406"/>
                  </a:lnTo>
                  <a:lnTo>
                    <a:pt x="474" y="402"/>
                  </a:lnTo>
                  <a:lnTo>
                    <a:pt x="477" y="397"/>
                  </a:lnTo>
                  <a:lnTo>
                    <a:pt x="479" y="392"/>
                  </a:lnTo>
                  <a:lnTo>
                    <a:pt x="482" y="387"/>
                  </a:lnTo>
                  <a:lnTo>
                    <a:pt x="483" y="382"/>
                  </a:lnTo>
                  <a:lnTo>
                    <a:pt x="484" y="377"/>
                  </a:lnTo>
                  <a:lnTo>
                    <a:pt x="484" y="373"/>
                  </a:lnTo>
                  <a:lnTo>
                    <a:pt x="484" y="285"/>
                  </a:lnTo>
                  <a:lnTo>
                    <a:pt x="470" y="277"/>
                  </a:lnTo>
                  <a:lnTo>
                    <a:pt x="458" y="268"/>
                  </a:lnTo>
                  <a:lnTo>
                    <a:pt x="446" y="258"/>
                  </a:lnTo>
                  <a:lnTo>
                    <a:pt x="434" y="247"/>
                  </a:lnTo>
                  <a:lnTo>
                    <a:pt x="422" y="235"/>
                  </a:lnTo>
                  <a:lnTo>
                    <a:pt x="411" y="221"/>
                  </a:lnTo>
                  <a:lnTo>
                    <a:pt x="399" y="207"/>
                  </a:lnTo>
                  <a:lnTo>
                    <a:pt x="389" y="192"/>
                  </a:lnTo>
                  <a:lnTo>
                    <a:pt x="368" y="161"/>
                  </a:lnTo>
                  <a:lnTo>
                    <a:pt x="347" y="126"/>
                  </a:lnTo>
                  <a:lnTo>
                    <a:pt x="325" y="91"/>
                  </a:lnTo>
                  <a:lnTo>
                    <a:pt x="303" y="53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0" name="Freeform 1848">
              <a:extLst>
                <a:ext uri="{FF2B5EF4-FFF2-40B4-BE49-F238E27FC236}">
                  <a16:creationId xmlns:a16="http://schemas.microsoft.com/office/drawing/2014/main" id="{BA8A102C-1A70-C626-859E-DD92FC49A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1575" y="-1525048"/>
              <a:ext cx="30828" cy="60721"/>
            </a:xfrm>
            <a:custGeom>
              <a:avLst/>
              <a:gdLst>
                <a:gd name="T0" fmla="*/ 165 w 331"/>
                <a:gd name="T1" fmla="*/ 56 h 650"/>
                <a:gd name="T2" fmla="*/ 132 w 331"/>
                <a:gd name="T3" fmla="*/ 67 h 650"/>
                <a:gd name="T4" fmla="*/ 101 w 331"/>
                <a:gd name="T5" fmla="*/ 81 h 650"/>
                <a:gd name="T6" fmla="*/ 72 w 331"/>
                <a:gd name="T7" fmla="*/ 99 h 650"/>
                <a:gd name="T8" fmla="*/ 48 w 331"/>
                <a:gd name="T9" fmla="*/ 122 h 650"/>
                <a:gd name="T10" fmla="*/ 28 w 331"/>
                <a:gd name="T11" fmla="*/ 151 h 650"/>
                <a:gd name="T12" fmla="*/ 13 w 331"/>
                <a:gd name="T13" fmla="*/ 187 h 650"/>
                <a:gd name="T14" fmla="*/ 3 w 331"/>
                <a:gd name="T15" fmla="*/ 230 h 650"/>
                <a:gd name="T16" fmla="*/ 0 w 331"/>
                <a:gd name="T17" fmla="*/ 281 h 650"/>
                <a:gd name="T18" fmla="*/ 214 w 331"/>
                <a:gd name="T19" fmla="*/ 418 h 650"/>
                <a:gd name="T20" fmla="*/ 2 w 331"/>
                <a:gd name="T21" fmla="*/ 511 h 650"/>
                <a:gd name="T22" fmla="*/ 8 w 331"/>
                <a:gd name="T23" fmla="*/ 544 h 650"/>
                <a:gd name="T24" fmla="*/ 19 w 331"/>
                <a:gd name="T25" fmla="*/ 573 h 650"/>
                <a:gd name="T26" fmla="*/ 35 w 331"/>
                <a:gd name="T27" fmla="*/ 596 h 650"/>
                <a:gd name="T28" fmla="*/ 55 w 331"/>
                <a:gd name="T29" fmla="*/ 615 h 650"/>
                <a:gd name="T30" fmla="*/ 78 w 331"/>
                <a:gd name="T31" fmla="*/ 631 h 650"/>
                <a:gd name="T32" fmla="*/ 105 w 331"/>
                <a:gd name="T33" fmla="*/ 642 h 650"/>
                <a:gd name="T34" fmla="*/ 134 w 331"/>
                <a:gd name="T35" fmla="*/ 648 h 650"/>
                <a:gd name="T36" fmla="*/ 165 w 331"/>
                <a:gd name="T37" fmla="*/ 650 h 650"/>
                <a:gd name="T38" fmla="*/ 197 w 331"/>
                <a:gd name="T39" fmla="*/ 648 h 650"/>
                <a:gd name="T40" fmla="*/ 226 w 331"/>
                <a:gd name="T41" fmla="*/ 642 h 650"/>
                <a:gd name="T42" fmla="*/ 254 w 331"/>
                <a:gd name="T43" fmla="*/ 631 h 650"/>
                <a:gd name="T44" fmla="*/ 277 w 331"/>
                <a:gd name="T45" fmla="*/ 616 h 650"/>
                <a:gd name="T46" fmla="*/ 297 w 331"/>
                <a:gd name="T47" fmla="*/ 596 h 650"/>
                <a:gd name="T48" fmla="*/ 314 w 331"/>
                <a:gd name="T49" fmla="*/ 573 h 650"/>
                <a:gd name="T50" fmla="*/ 325 w 331"/>
                <a:gd name="T51" fmla="*/ 543 h 650"/>
                <a:gd name="T52" fmla="*/ 331 w 331"/>
                <a:gd name="T53" fmla="*/ 509 h 650"/>
                <a:gd name="T54" fmla="*/ 316 w 331"/>
                <a:gd name="T55" fmla="*/ 9 h 650"/>
                <a:gd name="T56" fmla="*/ 278 w 331"/>
                <a:gd name="T57" fmla="*/ 24 h 650"/>
                <a:gd name="T58" fmla="*/ 235 w 331"/>
                <a:gd name="T59" fmla="*/ 38 h 650"/>
                <a:gd name="T60" fmla="*/ 190 w 331"/>
                <a:gd name="T61" fmla="*/ 50 h 650"/>
                <a:gd name="T62" fmla="*/ 214 w 331"/>
                <a:gd name="T63" fmla="*/ 281 h 650"/>
                <a:gd name="T64" fmla="*/ 115 w 331"/>
                <a:gd name="T65" fmla="*/ 281 h 650"/>
                <a:gd name="T66" fmla="*/ 117 w 331"/>
                <a:gd name="T67" fmla="*/ 258 h 650"/>
                <a:gd name="T68" fmla="*/ 122 w 331"/>
                <a:gd name="T69" fmla="*/ 238 h 650"/>
                <a:gd name="T70" fmla="*/ 130 w 331"/>
                <a:gd name="T71" fmla="*/ 218 h 650"/>
                <a:gd name="T72" fmla="*/ 142 w 331"/>
                <a:gd name="T73" fmla="*/ 202 h 650"/>
                <a:gd name="T74" fmla="*/ 156 w 331"/>
                <a:gd name="T75" fmla="*/ 188 h 650"/>
                <a:gd name="T76" fmla="*/ 174 w 331"/>
                <a:gd name="T77" fmla="*/ 178 h 650"/>
                <a:gd name="T78" fmla="*/ 193 w 331"/>
                <a:gd name="T79" fmla="*/ 172 h 650"/>
                <a:gd name="T80" fmla="*/ 214 w 331"/>
                <a:gd name="T81" fmla="*/ 17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1" h="650">
                  <a:moveTo>
                    <a:pt x="165" y="56"/>
                  </a:moveTo>
                  <a:lnTo>
                    <a:pt x="165" y="56"/>
                  </a:lnTo>
                  <a:lnTo>
                    <a:pt x="148" y="62"/>
                  </a:lnTo>
                  <a:lnTo>
                    <a:pt x="132" y="67"/>
                  </a:lnTo>
                  <a:lnTo>
                    <a:pt x="116" y="74"/>
                  </a:lnTo>
                  <a:lnTo>
                    <a:pt x="101" y="81"/>
                  </a:lnTo>
                  <a:lnTo>
                    <a:pt x="85" y="89"/>
                  </a:lnTo>
                  <a:lnTo>
                    <a:pt x="72" y="99"/>
                  </a:lnTo>
                  <a:lnTo>
                    <a:pt x="60" y="110"/>
                  </a:lnTo>
                  <a:lnTo>
                    <a:pt x="48" y="122"/>
                  </a:lnTo>
                  <a:lnTo>
                    <a:pt x="38" y="135"/>
                  </a:lnTo>
                  <a:lnTo>
                    <a:pt x="28" y="151"/>
                  </a:lnTo>
                  <a:lnTo>
                    <a:pt x="19" y="168"/>
                  </a:lnTo>
                  <a:lnTo>
                    <a:pt x="13" y="187"/>
                  </a:lnTo>
                  <a:lnTo>
                    <a:pt x="7" y="207"/>
                  </a:lnTo>
                  <a:lnTo>
                    <a:pt x="3" y="230"/>
                  </a:lnTo>
                  <a:lnTo>
                    <a:pt x="1" y="254"/>
                  </a:lnTo>
                  <a:lnTo>
                    <a:pt x="0" y="281"/>
                  </a:lnTo>
                  <a:lnTo>
                    <a:pt x="0" y="418"/>
                  </a:lnTo>
                  <a:lnTo>
                    <a:pt x="214" y="418"/>
                  </a:lnTo>
                  <a:lnTo>
                    <a:pt x="214" y="511"/>
                  </a:lnTo>
                  <a:lnTo>
                    <a:pt x="2" y="511"/>
                  </a:lnTo>
                  <a:lnTo>
                    <a:pt x="4" y="528"/>
                  </a:lnTo>
                  <a:lnTo>
                    <a:pt x="8" y="544"/>
                  </a:lnTo>
                  <a:lnTo>
                    <a:pt x="13" y="559"/>
                  </a:lnTo>
                  <a:lnTo>
                    <a:pt x="19" y="573"/>
                  </a:lnTo>
                  <a:lnTo>
                    <a:pt x="27" y="585"/>
                  </a:lnTo>
                  <a:lnTo>
                    <a:pt x="35" y="596"/>
                  </a:lnTo>
                  <a:lnTo>
                    <a:pt x="44" y="606"/>
                  </a:lnTo>
                  <a:lnTo>
                    <a:pt x="55" y="615"/>
                  </a:lnTo>
                  <a:lnTo>
                    <a:pt x="66" y="623"/>
                  </a:lnTo>
                  <a:lnTo>
                    <a:pt x="78" y="631"/>
                  </a:lnTo>
                  <a:lnTo>
                    <a:pt x="91" y="637"/>
                  </a:lnTo>
                  <a:lnTo>
                    <a:pt x="105" y="642"/>
                  </a:lnTo>
                  <a:lnTo>
                    <a:pt x="120" y="645"/>
                  </a:lnTo>
                  <a:lnTo>
                    <a:pt x="134" y="648"/>
                  </a:lnTo>
                  <a:lnTo>
                    <a:pt x="149" y="649"/>
                  </a:lnTo>
                  <a:lnTo>
                    <a:pt x="165" y="650"/>
                  </a:lnTo>
                  <a:lnTo>
                    <a:pt x="182" y="649"/>
                  </a:lnTo>
                  <a:lnTo>
                    <a:pt x="197" y="648"/>
                  </a:lnTo>
                  <a:lnTo>
                    <a:pt x="212" y="645"/>
                  </a:lnTo>
                  <a:lnTo>
                    <a:pt x="226" y="642"/>
                  </a:lnTo>
                  <a:lnTo>
                    <a:pt x="241" y="637"/>
                  </a:lnTo>
                  <a:lnTo>
                    <a:pt x="254" y="631"/>
                  </a:lnTo>
                  <a:lnTo>
                    <a:pt x="266" y="624"/>
                  </a:lnTo>
                  <a:lnTo>
                    <a:pt x="277" y="616"/>
                  </a:lnTo>
                  <a:lnTo>
                    <a:pt x="288" y="607"/>
                  </a:lnTo>
                  <a:lnTo>
                    <a:pt x="297" y="596"/>
                  </a:lnTo>
                  <a:lnTo>
                    <a:pt x="306" y="585"/>
                  </a:lnTo>
                  <a:lnTo>
                    <a:pt x="314" y="573"/>
                  </a:lnTo>
                  <a:lnTo>
                    <a:pt x="320" y="559"/>
                  </a:lnTo>
                  <a:lnTo>
                    <a:pt x="325" y="543"/>
                  </a:lnTo>
                  <a:lnTo>
                    <a:pt x="329" y="527"/>
                  </a:lnTo>
                  <a:lnTo>
                    <a:pt x="331" y="509"/>
                  </a:lnTo>
                  <a:lnTo>
                    <a:pt x="331" y="0"/>
                  </a:lnTo>
                  <a:lnTo>
                    <a:pt x="316" y="9"/>
                  </a:lnTo>
                  <a:lnTo>
                    <a:pt x="297" y="17"/>
                  </a:lnTo>
                  <a:lnTo>
                    <a:pt x="278" y="24"/>
                  </a:lnTo>
                  <a:lnTo>
                    <a:pt x="258" y="31"/>
                  </a:lnTo>
                  <a:lnTo>
                    <a:pt x="235" y="38"/>
                  </a:lnTo>
                  <a:lnTo>
                    <a:pt x="213" y="44"/>
                  </a:lnTo>
                  <a:lnTo>
                    <a:pt x="190" y="50"/>
                  </a:lnTo>
                  <a:lnTo>
                    <a:pt x="165" y="56"/>
                  </a:lnTo>
                  <a:close/>
                  <a:moveTo>
                    <a:pt x="214" y="281"/>
                  </a:moveTo>
                  <a:lnTo>
                    <a:pt x="214" y="281"/>
                  </a:lnTo>
                  <a:lnTo>
                    <a:pt x="115" y="281"/>
                  </a:lnTo>
                  <a:lnTo>
                    <a:pt x="116" y="269"/>
                  </a:lnTo>
                  <a:lnTo>
                    <a:pt x="117" y="258"/>
                  </a:lnTo>
                  <a:lnTo>
                    <a:pt x="119" y="248"/>
                  </a:lnTo>
                  <a:lnTo>
                    <a:pt x="122" y="238"/>
                  </a:lnTo>
                  <a:lnTo>
                    <a:pt x="126" y="228"/>
                  </a:lnTo>
                  <a:lnTo>
                    <a:pt x="130" y="218"/>
                  </a:lnTo>
                  <a:lnTo>
                    <a:pt x="136" y="210"/>
                  </a:lnTo>
                  <a:lnTo>
                    <a:pt x="142" y="202"/>
                  </a:lnTo>
                  <a:lnTo>
                    <a:pt x="148" y="195"/>
                  </a:lnTo>
                  <a:lnTo>
                    <a:pt x="156" y="188"/>
                  </a:lnTo>
                  <a:lnTo>
                    <a:pt x="164" y="183"/>
                  </a:lnTo>
                  <a:lnTo>
                    <a:pt x="174" y="178"/>
                  </a:lnTo>
                  <a:lnTo>
                    <a:pt x="183" y="175"/>
                  </a:lnTo>
                  <a:lnTo>
                    <a:pt x="193" y="172"/>
                  </a:lnTo>
                  <a:lnTo>
                    <a:pt x="203" y="171"/>
                  </a:lnTo>
                  <a:lnTo>
                    <a:pt x="214" y="170"/>
                  </a:lnTo>
                  <a:lnTo>
                    <a:pt x="214" y="281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1" name="Freeform 1849">
              <a:extLst>
                <a:ext uri="{FF2B5EF4-FFF2-40B4-BE49-F238E27FC236}">
                  <a16:creationId xmlns:a16="http://schemas.microsoft.com/office/drawing/2014/main" id="{50AD3264-0ABF-90D1-F2CB-025BD2F53C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8986" y="-1440038"/>
              <a:ext cx="48577" cy="71931"/>
            </a:xfrm>
            <a:custGeom>
              <a:avLst/>
              <a:gdLst>
                <a:gd name="T0" fmla="*/ 0 w 521"/>
                <a:gd name="T1" fmla="*/ 0 h 771"/>
                <a:gd name="T2" fmla="*/ 328 w 521"/>
                <a:gd name="T3" fmla="*/ 2 h 771"/>
                <a:gd name="T4" fmla="*/ 389 w 521"/>
                <a:gd name="T5" fmla="*/ 13 h 771"/>
                <a:gd name="T6" fmla="*/ 426 w 521"/>
                <a:gd name="T7" fmla="*/ 28 h 771"/>
                <a:gd name="T8" fmla="*/ 449 w 521"/>
                <a:gd name="T9" fmla="*/ 44 h 771"/>
                <a:gd name="T10" fmla="*/ 468 w 521"/>
                <a:gd name="T11" fmla="*/ 64 h 771"/>
                <a:gd name="T12" fmla="*/ 485 w 521"/>
                <a:gd name="T13" fmla="*/ 89 h 771"/>
                <a:gd name="T14" fmla="*/ 497 w 521"/>
                <a:gd name="T15" fmla="*/ 120 h 771"/>
                <a:gd name="T16" fmla="*/ 505 w 521"/>
                <a:gd name="T17" fmla="*/ 156 h 771"/>
                <a:gd name="T18" fmla="*/ 507 w 521"/>
                <a:gd name="T19" fmla="*/ 199 h 771"/>
                <a:gd name="T20" fmla="*/ 503 w 521"/>
                <a:gd name="T21" fmla="*/ 247 h 771"/>
                <a:gd name="T22" fmla="*/ 489 w 521"/>
                <a:gd name="T23" fmla="*/ 289 h 771"/>
                <a:gd name="T24" fmla="*/ 466 w 521"/>
                <a:gd name="T25" fmla="*/ 322 h 771"/>
                <a:gd name="T26" fmla="*/ 434 w 521"/>
                <a:gd name="T27" fmla="*/ 348 h 771"/>
                <a:gd name="T28" fmla="*/ 392 w 521"/>
                <a:gd name="T29" fmla="*/ 366 h 771"/>
                <a:gd name="T30" fmla="*/ 397 w 521"/>
                <a:gd name="T31" fmla="*/ 377 h 771"/>
                <a:gd name="T32" fmla="*/ 448 w 521"/>
                <a:gd name="T33" fmla="*/ 395 h 771"/>
                <a:gd name="T34" fmla="*/ 483 w 521"/>
                <a:gd name="T35" fmla="*/ 424 h 771"/>
                <a:gd name="T36" fmla="*/ 506 w 521"/>
                <a:gd name="T37" fmla="*/ 464 h 771"/>
                <a:gd name="T38" fmla="*/ 517 w 521"/>
                <a:gd name="T39" fmla="*/ 512 h 771"/>
                <a:gd name="T40" fmla="*/ 521 w 521"/>
                <a:gd name="T41" fmla="*/ 568 h 771"/>
                <a:gd name="T42" fmla="*/ 516 w 521"/>
                <a:gd name="T43" fmla="*/ 618 h 771"/>
                <a:gd name="T44" fmla="*/ 505 w 521"/>
                <a:gd name="T45" fmla="*/ 659 h 771"/>
                <a:gd name="T46" fmla="*/ 487 w 521"/>
                <a:gd name="T47" fmla="*/ 692 h 771"/>
                <a:gd name="T48" fmla="*/ 463 w 521"/>
                <a:gd name="T49" fmla="*/ 718 h 771"/>
                <a:gd name="T50" fmla="*/ 437 w 521"/>
                <a:gd name="T51" fmla="*/ 737 h 771"/>
                <a:gd name="T52" fmla="*/ 409 w 521"/>
                <a:gd name="T53" fmla="*/ 751 h 771"/>
                <a:gd name="T54" fmla="*/ 369 w 521"/>
                <a:gd name="T55" fmla="*/ 763 h 771"/>
                <a:gd name="T56" fmla="*/ 313 w 521"/>
                <a:gd name="T57" fmla="*/ 771 h 771"/>
                <a:gd name="T58" fmla="*/ 0 w 521"/>
                <a:gd name="T59" fmla="*/ 771 h 771"/>
                <a:gd name="T60" fmla="*/ 159 w 521"/>
                <a:gd name="T61" fmla="*/ 654 h 771"/>
                <a:gd name="T62" fmla="*/ 281 w 521"/>
                <a:gd name="T63" fmla="*/ 652 h 771"/>
                <a:gd name="T64" fmla="*/ 308 w 521"/>
                <a:gd name="T65" fmla="*/ 644 h 771"/>
                <a:gd name="T66" fmla="*/ 333 w 521"/>
                <a:gd name="T67" fmla="*/ 626 h 771"/>
                <a:gd name="T68" fmla="*/ 352 w 521"/>
                <a:gd name="T69" fmla="*/ 594 h 771"/>
                <a:gd name="T70" fmla="*/ 360 w 521"/>
                <a:gd name="T71" fmla="*/ 545 h 771"/>
                <a:gd name="T72" fmla="*/ 357 w 521"/>
                <a:gd name="T73" fmla="*/ 508 h 771"/>
                <a:gd name="T74" fmla="*/ 347 w 521"/>
                <a:gd name="T75" fmla="*/ 478 h 771"/>
                <a:gd name="T76" fmla="*/ 329 w 521"/>
                <a:gd name="T77" fmla="*/ 456 h 771"/>
                <a:gd name="T78" fmla="*/ 304 w 521"/>
                <a:gd name="T79" fmla="*/ 440 h 771"/>
                <a:gd name="T80" fmla="*/ 268 w 521"/>
                <a:gd name="T81" fmla="*/ 433 h 771"/>
                <a:gd name="T82" fmla="*/ 159 w 521"/>
                <a:gd name="T83" fmla="*/ 654 h 771"/>
                <a:gd name="T84" fmla="*/ 159 w 521"/>
                <a:gd name="T85" fmla="*/ 314 h 771"/>
                <a:gd name="T86" fmla="*/ 282 w 521"/>
                <a:gd name="T87" fmla="*/ 313 h 771"/>
                <a:gd name="T88" fmla="*/ 303 w 521"/>
                <a:gd name="T89" fmla="*/ 307 h 771"/>
                <a:gd name="T90" fmla="*/ 323 w 521"/>
                <a:gd name="T91" fmla="*/ 294 h 771"/>
                <a:gd name="T92" fmla="*/ 340 w 521"/>
                <a:gd name="T93" fmla="*/ 272 h 771"/>
                <a:gd name="T94" fmla="*/ 350 w 521"/>
                <a:gd name="T95" fmla="*/ 242 h 771"/>
                <a:gd name="T96" fmla="*/ 351 w 521"/>
                <a:gd name="T97" fmla="*/ 207 h 771"/>
                <a:gd name="T98" fmla="*/ 345 w 521"/>
                <a:gd name="T99" fmla="*/ 177 h 771"/>
                <a:gd name="T100" fmla="*/ 331 w 521"/>
                <a:gd name="T101" fmla="*/ 154 h 771"/>
                <a:gd name="T102" fmla="*/ 312 w 521"/>
                <a:gd name="T103" fmla="*/ 135 h 771"/>
                <a:gd name="T104" fmla="*/ 287 w 521"/>
                <a:gd name="T105" fmla="*/ 124 h 771"/>
                <a:gd name="T106" fmla="*/ 258 w 521"/>
                <a:gd name="T107" fmla="*/ 120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1" h="771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lnTo>
                    <a:pt x="284" y="0"/>
                  </a:lnTo>
                  <a:lnTo>
                    <a:pt x="306" y="0"/>
                  </a:lnTo>
                  <a:lnTo>
                    <a:pt x="328" y="2"/>
                  </a:lnTo>
                  <a:lnTo>
                    <a:pt x="350" y="4"/>
                  </a:lnTo>
                  <a:lnTo>
                    <a:pt x="370" y="8"/>
                  </a:lnTo>
                  <a:lnTo>
                    <a:pt x="389" y="13"/>
                  </a:lnTo>
                  <a:lnTo>
                    <a:pt x="409" y="20"/>
                  </a:lnTo>
                  <a:lnTo>
                    <a:pt x="417" y="23"/>
                  </a:lnTo>
                  <a:lnTo>
                    <a:pt x="426" y="28"/>
                  </a:lnTo>
                  <a:lnTo>
                    <a:pt x="434" y="32"/>
                  </a:lnTo>
                  <a:lnTo>
                    <a:pt x="441" y="39"/>
                  </a:lnTo>
                  <a:lnTo>
                    <a:pt x="449" y="44"/>
                  </a:lnTo>
                  <a:lnTo>
                    <a:pt x="456" y="50"/>
                  </a:lnTo>
                  <a:lnTo>
                    <a:pt x="462" y="57"/>
                  </a:lnTo>
                  <a:lnTo>
                    <a:pt x="468" y="64"/>
                  </a:lnTo>
                  <a:lnTo>
                    <a:pt x="474" y="72"/>
                  </a:lnTo>
                  <a:lnTo>
                    <a:pt x="479" y="80"/>
                  </a:lnTo>
                  <a:lnTo>
                    <a:pt x="485" y="89"/>
                  </a:lnTo>
                  <a:lnTo>
                    <a:pt x="490" y="99"/>
                  </a:lnTo>
                  <a:lnTo>
                    <a:pt x="494" y="109"/>
                  </a:lnTo>
                  <a:lnTo>
                    <a:pt x="497" y="120"/>
                  </a:lnTo>
                  <a:lnTo>
                    <a:pt x="500" y="132"/>
                  </a:lnTo>
                  <a:lnTo>
                    <a:pt x="503" y="144"/>
                  </a:lnTo>
                  <a:lnTo>
                    <a:pt x="505" y="156"/>
                  </a:lnTo>
                  <a:lnTo>
                    <a:pt x="506" y="170"/>
                  </a:lnTo>
                  <a:lnTo>
                    <a:pt x="507" y="184"/>
                  </a:lnTo>
                  <a:lnTo>
                    <a:pt x="507" y="199"/>
                  </a:lnTo>
                  <a:lnTo>
                    <a:pt x="507" y="216"/>
                  </a:lnTo>
                  <a:lnTo>
                    <a:pt x="505" y="232"/>
                  </a:lnTo>
                  <a:lnTo>
                    <a:pt x="503" y="247"/>
                  </a:lnTo>
                  <a:lnTo>
                    <a:pt x="499" y="261"/>
                  </a:lnTo>
                  <a:lnTo>
                    <a:pt x="495" y="275"/>
                  </a:lnTo>
                  <a:lnTo>
                    <a:pt x="489" y="289"/>
                  </a:lnTo>
                  <a:lnTo>
                    <a:pt x="483" y="301"/>
                  </a:lnTo>
                  <a:lnTo>
                    <a:pt x="474" y="312"/>
                  </a:lnTo>
                  <a:lnTo>
                    <a:pt x="466" y="322"/>
                  </a:lnTo>
                  <a:lnTo>
                    <a:pt x="456" y="332"/>
                  </a:lnTo>
                  <a:lnTo>
                    <a:pt x="446" y="340"/>
                  </a:lnTo>
                  <a:lnTo>
                    <a:pt x="434" y="348"/>
                  </a:lnTo>
                  <a:lnTo>
                    <a:pt x="422" y="355"/>
                  </a:lnTo>
                  <a:lnTo>
                    <a:pt x="407" y="360"/>
                  </a:lnTo>
                  <a:lnTo>
                    <a:pt x="392" y="366"/>
                  </a:lnTo>
                  <a:lnTo>
                    <a:pt x="377" y="369"/>
                  </a:lnTo>
                  <a:lnTo>
                    <a:pt x="377" y="373"/>
                  </a:lnTo>
                  <a:lnTo>
                    <a:pt x="397" y="377"/>
                  </a:lnTo>
                  <a:lnTo>
                    <a:pt x="416" y="382"/>
                  </a:lnTo>
                  <a:lnTo>
                    <a:pt x="433" y="388"/>
                  </a:lnTo>
                  <a:lnTo>
                    <a:pt x="448" y="395"/>
                  </a:lnTo>
                  <a:lnTo>
                    <a:pt x="461" y="404"/>
                  </a:lnTo>
                  <a:lnTo>
                    <a:pt x="472" y="413"/>
                  </a:lnTo>
                  <a:lnTo>
                    <a:pt x="483" y="424"/>
                  </a:lnTo>
                  <a:lnTo>
                    <a:pt x="492" y="436"/>
                  </a:lnTo>
                  <a:lnTo>
                    <a:pt x="499" y="450"/>
                  </a:lnTo>
                  <a:lnTo>
                    <a:pt x="506" y="464"/>
                  </a:lnTo>
                  <a:lnTo>
                    <a:pt x="511" y="479"/>
                  </a:lnTo>
                  <a:lnTo>
                    <a:pt x="514" y="495"/>
                  </a:lnTo>
                  <a:lnTo>
                    <a:pt x="517" y="512"/>
                  </a:lnTo>
                  <a:lnTo>
                    <a:pt x="519" y="530"/>
                  </a:lnTo>
                  <a:lnTo>
                    <a:pt x="520" y="549"/>
                  </a:lnTo>
                  <a:lnTo>
                    <a:pt x="521" y="568"/>
                  </a:lnTo>
                  <a:lnTo>
                    <a:pt x="520" y="585"/>
                  </a:lnTo>
                  <a:lnTo>
                    <a:pt x="519" y="602"/>
                  </a:lnTo>
                  <a:lnTo>
                    <a:pt x="516" y="618"/>
                  </a:lnTo>
                  <a:lnTo>
                    <a:pt x="513" y="633"/>
                  </a:lnTo>
                  <a:lnTo>
                    <a:pt x="509" y="646"/>
                  </a:lnTo>
                  <a:lnTo>
                    <a:pt x="505" y="659"/>
                  </a:lnTo>
                  <a:lnTo>
                    <a:pt x="499" y="671"/>
                  </a:lnTo>
                  <a:lnTo>
                    <a:pt x="494" y="681"/>
                  </a:lnTo>
                  <a:lnTo>
                    <a:pt x="487" y="692"/>
                  </a:lnTo>
                  <a:lnTo>
                    <a:pt x="479" y="702"/>
                  </a:lnTo>
                  <a:lnTo>
                    <a:pt x="471" y="710"/>
                  </a:lnTo>
                  <a:lnTo>
                    <a:pt x="463" y="718"/>
                  </a:lnTo>
                  <a:lnTo>
                    <a:pt x="455" y="725"/>
                  </a:lnTo>
                  <a:lnTo>
                    <a:pt x="446" y="731"/>
                  </a:lnTo>
                  <a:lnTo>
                    <a:pt x="437" y="737"/>
                  </a:lnTo>
                  <a:lnTo>
                    <a:pt x="428" y="742"/>
                  </a:lnTo>
                  <a:lnTo>
                    <a:pt x="418" y="747"/>
                  </a:lnTo>
                  <a:lnTo>
                    <a:pt x="409" y="751"/>
                  </a:lnTo>
                  <a:lnTo>
                    <a:pt x="398" y="755"/>
                  </a:lnTo>
                  <a:lnTo>
                    <a:pt x="388" y="758"/>
                  </a:lnTo>
                  <a:lnTo>
                    <a:pt x="369" y="763"/>
                  </a:lnTo>
                  <a:lnTo>
                    <a:pt x="350" y="766"/>
                  </a:lnTo>
                  <a:lnTo>
                    <a:pt x="330" y="769"/>
                  </a:lnTo>
                  <a:lnTo>
                    <a:pt x="313" y="771"/>
                  </a:lnTo>
                  <a:lnTo>
                    <a:pt x="298" y="771"/>
                  </a:lnTo>
                  <a:lnTo>
                    <a:pt x="284" y="771"/>
                  </a:lnTo>
                  <a:lnTo>
                    <a:pt x="0" y="771"/>
                  </a:lnTo>
                  <a:lnTo>
                    <a:pt x="0" y="771"/>
                  </a:lnTo>
                  <a:close/>
                  <a:moveTo>
                    <a:pt x="159" y="654"/>
                  </a:moveTo>
                  <a:lnTo>
                    <a:pt x="159" y="654"/>
                  </a:lnTo>
                  <a:lnTo>
                    <a:pt x="248" y="654"/>
                  </a:lnTo>
                  <a:lnTo>
                    <a:pt x="263" y="653"/>
                  </a:lnTo>
                  <a:lnTo>
                    <a:pt x="281" y="652"/>
                  </a:lnTo>
                  <a:lnTo>
                    <a:pt x="290" y="650"/>
                  </a:lnTo>
                  <a:lnTo>
                    <a:pt x="299" y="647"/>
                  </a:lnTo>
                  <a:lnTo>
                    <a:pt x="308" y="644"/>
                  </a:lnTo>
                  <a:lnTo>
                    <a:pt x="317" y="639"/>
                  </a:lnTo>
                  <a:lnTo>
                    <a:pt x="325" y="634"/>
                  </a:lnTo>
                  <a:lnTo>
                    <a:pt x="333" y="626"/>
                  </a:lnTo>
                  <a:lnTo>
                    <a:pt x="341" y="618"/>
                  </a:lnTo>
                  <a:lnTo>
                    <a:pt x="347" y="607"/>
                  </a:lnTo>
                  <a:lnTo>
                    <a:pt x="352" y="594"/>
                  </a:lnTo>
                  <a:lnTo>
                    <a:pt x="356" y="580"/>
                  </a:lnTo>
                  <a:lnTo>
                    <a:pt x="359" y="563"/>
                  </a:lnTo>
                  <a:lnTo>
                    <a:pt x="360" y="545"/>
                  </a:lnTo>
                  <a:lnTo>
                    <a:pt x="359" y="532"/>
                  </a:lnTo>
                  <a:lnTo>
                    <a:pt x="358" y="519"/>
                  </a:lnTo>
                  <a:lnTo>
                    <a:pt x="357" y="508"/>
                  </a:lnTo>
                  <a:lnTo>
                    <a:pt x="354" y="497"/>
                  </a:lnTo>
                  <a:lnTo>
                    <a:pt x="351" y="487"/>
                  </a:lnTo>
                  <a:lnTo>
                    <a:pt x="347" y="478"/>
                  </a:lnTo>
                  <a:lnTo>
                    <a:pt x="343" y="470"/>
                  </a:lnTo>
                  <a:lnTo>
                    <a:pt x="337" y="463"/>
                  </a:lnTo>
                  <a:lnTo>
                    <a:pt x="329" y="456"/>
                  </a:lnTo>
                  <a:lnTo>
                    <a:pt x="322" y="450"/>
                  </a:lnTo>
                  <a:lnTo>
                    <a:pt x="313" y="445"/>
                  </a:lnTo>
                  <a:lnTo>
                    <a:pt x="304" y="440"/>
                  </a:lnTo>
                  <a:lnTo>
                    <a:pt x="293" y="437"/>
                  </a:lnTo>
                  <a:lnTo>
                    <a:pt x="281" y="435"/>
                  </a:lnTo>
                  <a:lnTo>
                    <a:pt x="268" y="433"/>
                  </a:lnTo>
                  <a:lnTo>
                    <a:pt x="252" y="433"/>
                  </a:lnTo>
                  <a:lnTo>
                    <a:pt x="159" y="433"/>
                  </a:lnTo>
                  <a:lnTo>
                    <a:pt x="159" y="654"/>
                  </a:lnTo>
                  <a:lnTo>
                    <a:pt x="159" y="654"/>
                  </a:lnTo>
                  <a:close/>
                  <a:moveTo>
                    <a:pt x="159" y="314"/>
                  </a:moveTo>
                  <a:lnTo>
                    <a:pt x="159" y="314"/>
                  </a:lnTo>
                  <a:lnTo>
                    <a:pt x="268" y="314"/>
                  </a:lnTo>
                  <a:lnTo>
                    <a:pt x="275" y="314"/>
                  </a:lnTo>
                  <a:lnTo>
                    <a:pt x="282" y="313"/>
                  </a:lnTo>
                  <a:lnTo>
                    <a:pt x="289" y="312"/>
                  </a:lnTo>
                  <a:lnTo>
                    <a:pt x="296" y="310"/>
                  </a:lnTo>
                  <a:lnTo>
                    <a:pt x="303" y="307"/>
                  </a:lnTo>
                  <a:lnTo>
                    <a:pt x="310" y="303"/>
                  </a:lnTo>
                  <a:lnTo>
                    <a:pt x="316" y="299"/>
                  </a:lnTo>
                  <a:lnTo>
                    <a:pt x="323" y="294"/>
                  </a:lnTo>
                  <a:lnTo>
                    <a:pt x="329" y="288"/>
                  </a:lnTo>
                  <a:lnTo>
                    <a:pt x="334" y="280"/>
                  </a:lnTo>
                  <a:lnTo>
                    <a:pt x="340" y="272"/>
                  </a:lnTo>
                  <a:lnTo>
                    <a:pt x="344" y="263"/>
                  </a:lnTo>
                  <a:lnTo>
                    <a:pt x="347" y="253"/>
                  </a:lnTo>
                  <a:lnTo>
                    <a:pt x="350" y="242"/>
                  </a:lnTo>
                  <a:lnTo>
                    <a:pt x="351" y="230"/>
                  </a:lnTo>
                  <a:lnTo>
                    <a:pt x="352" y="217"/>
                  </a:lnTo>
                  <a:lnTo>
                    <a:pt x="351" y="207"/>
                  </a:lnTo>
                  <a:lnTo>
                    <a:pt x="350" y="196"/>
                  </a:lnTo>
                  <a:lnTo>
                    <a:pt x="348" y="186"/>
                  </a:lnTo>
                  <a:lnTo>
                    <a:pt x="345" y="177"/>
                  </a:lnTo>
                  <a:lnTo>
                    <a:pt x="341" y="169"/>
                  </a:lnTo>
                  <a:lnTo>
                    <a:pt x="337" y="161"/>
                  </a:lnTo>
                  <a:lnTo>
                    <a:pt x="331" y="154"/>
                  </a:lnTo>
                  <a:lnTo>
                    <a:pt x="325" y="147"/>
                  </a:lnTo>
                  <a:lnTo>
                    <a:pt x="319" y="141"/>
                  </a:lnTo>
                  <a:lnTo>
                    <a:pt x="312" y="135"/>
                  </a:lnTo>
                  <a:lnTo>
                    <a:pt x="304" y="131"/>
                  </a:lnTo>
                  <a:lnTo>
                    <a:pt x="296" y="127"/>
                  </a:lnTo>
                  <a:lnTo>
                    <a:pt x="287" y="124"/>
                  </a:lnTo>
                  <a:lnTo>
                    <a:pt x="278" y="121"/>
                  </a:lnTo>
                  <a:lnTo>
                    <a:pt x="269" y="120"/>
                  </a:lnTo>
                  <a:lnTo>
                    <a:pt x="258" y="120"/>
                  </a:lnTo>
                  <a:lnTo>
                    <a:pt x="159" y="120"/>
                  </a:lnTo>
                  <a:lnTo>
                    <a:pt x="159" y="314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2" name="Freeform 1850">
              <a:extLst>
                <a:ext uri="{FF2B5EF4-FFF2-40B4-BE49-F238E27FC236}">
                  <a16:creationId xmlns:a16="http://schemas.microsoft.com/office/drawing/2014/main" id="{25EC81B0-865A-12A7-6037-E7B0384AF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7371" y="-1419486"/>
              <a:ext cx="41104" cy="52781"/>
            </a:xfrm>
            <a:custGeom>
              <a:avLst/>
              <a:gdLst>
                <a:gd name="T0" fmla="*/ 0 w 437"/>
                <a:gd name="T1" fmla="*/ 247 h 562"/>
                <a:gd name="T2" fmla="*/ 6 w 437"/>
                <a:gd name="T3" fmla="*/ 169 h 562"/>
                <a:gd name="T4" fmla="*/ 21 w 437"/>
                <a:gd name="T5" fmla="*/ 112 h 562"/>
                <a:gd name="T6" fmla="*/ 35 w 437"/>
                <a:gd name="T7" fmla="*/ 82 h 562"/>
                <a:gd name="T8" fmla="*/ 54 w 437"/>
                <a:gd name="T9" fmla="*/ 55 h 562"/>
                <a:gd name="T10" fmla="*/ 80 w 437"/>
                <a:gd name="T11" fmla="*/ 33 h 562"/>
                <a:gd name="T12" fmla="*/ 112 w 437"/>
                <a:gd name="T13" fmla="*/ 17 h 562"/>
                <a:gd name="T14" fmla="*/ 152 w 437"/>
                <a:gd name="T15" fmla="*/ 6 h 562"/>
                <a:gd name="T16" fmla="*/ 199 w 437"/>
                <a:gd name="T17" fmla="*/ 0 h 562"/>
                <a:gd name="T18" fmla="*/ 252 w 437"/>
                <a:gd name="T19" fmla="*/ 1 h 562"/>
                <a:gd name="T20" fmla="*/ 298 w 437"/>
                <a:gd name="T21" fmla="*/ 9 h 562"/>
                <a:gd name="T22" fmla="*/ 335 w 437"/>
                <a:gd name="T23" fmla="*/ 22 h 562"/>
                <a:gd name="T24" fmla="*/ 366 w 437"/>
                <a:gd name="T25" fmla="*/ 40 h 562"/>
                <a:gd name="T26" fmla="*/ 389 w 437"/>
                <a:gd name="T27" fmla="*/ 64 h 562"/>
                <a:gd name="T28" fmla="*/ 407 w 437"/>
                <a:gd name="T29" fmla="*/ 91 h 562"/>
                <a:gd name="T30" fmla="*/ 419 w 437"/>
                <a:gd name="T31" fmla="*/ 122 h 562"/>
                <a:gd name="T32" fmla="*/ 434 w 437"/>
                <a:gd name="T33" fmla="*/ 194 h 562"/>
                <a:gd name="T34" fmla="*/ 437 w 437"/>
                <a:gd name="T35" fmla="*/ 275 h 562"/>
                <a:gd name="T36" fmla="*/ 434 w 437"/>
                <a:gd name="T37" fmla="*/ 363 h 562"/>
                <a:gd name="T38" fmla="*/ 418 w 437"/>
                <a:gd name="T39" fmla="*/ 439 h 562"/>
                <a:gd name="T40" fmla="*/ 405 w 437"/>
                <a:gd name="T41" fmla="*/ 472 h 562"/>
                <a:gd name="T42" fmla="*/ 387 w 437"/>
                <a:gd name="T43" fmla="*/ 499 h 562"/>
                <a:gd name="T44" fmla="*/ 364 w 437"/>
                <a:gd name="T45" fmla="*/ 522 h 562"/>
                <a:gd name="T46" fmla="*/ 333 w 437"/>
                <a:gd name="T47" fmla="*/ 540 h 562"/>
                <a:gd name="T48" fmla="*/ 297 w 437"/>
                <a:gd name="T49" fmla="*/ 553 h 562"/>
                <a:gd name="T50" fmla="*/ 252 w 437"/>
                <a:gd name="T51" fmla="*/ 560 h 562"/>
                <a:gd name="T52" fmla="*/ 199 w 437"/>
                <a:gd name="T53" fmla="*/ 561 h 562"/>
                <a:gd name="T54" fmla="*/ 153 w 437"/>
                <a:gd name="T55" fmla="*/ 556 h 562"/>
                <a:gd name="T56" fmla="*/ 113 w 437"/>
                <a:gd name="T57" fmla="*/ 545 h 562"/>
                <a:gd name="T58" fmla="*/ 82 w 437"/>
                <a:gd name="T59" fmla="*/ 528 h 562"/>
                <a:gd name="T60" fmla="*/ 56 w 437"/>
                <a:gd name="T61" fmla="*/ 507 h 562"/>
                <a:gd name="T62" fmla="*/ 36 w 437"/>
                <a:gd name="T63" fmla="*/ 481 h 562"/>
                <a:gd name="T64" fmla="*/ 22 w 437"/>
                <a:gd name="T65" fmla="*/ 450 h 562"/>
                <a:gd name="T66" fmla="*/ 7 w 437"/>
                <a:gd name="T67" fmla="*/ 391 h 562"/>
                <a:gd name="T68" fmla="*/ 0 w 437"/>
                <a:gd name="T69" fmla="*/ 306 h 562"/>
                <a:gd name="T70" fmla="*/ 288 w 437"/>
                <a:gd name="T71" fmla="*/ 265 h 562"/>
                <a:gd name="T72" fmla="*/ 283 w 437"/>
                <a:gd name="T73" fmla="*/ 177 h 562"/>
                <a:gd name="T74" fmla="*/ 276 w 437"/>
                <a:gd name="T75" fmla="*/ 139 h 562"/>
                <a:gd name="T76" fmla="*/ 262 w 437"/>
                <a:gd name="T77" fmla="*/ 114 h 562"/>
                <a:gd name="T78" fmla="*/ 239 w 437"/>
                <a:gd name="T79" fmla="*/ 100 h 562"/>
                <a:gd name="T80" fmla="*/ 206 w 437"/>
                <a:gd name="T81" fmla="*/ 98 h 562"/>
                <a:gd name="T82" fmla="*/ 180 w 437"/>
                <a:gd name="T83" fmla="*/ 108 h 562"/>
                <a:gd name="T84" fmla="*/ 164 w 437"/>
                <a:gd name="T85" fmla="*/ 129 h 562"/>
                <a:gd name="T86" fmla="*/ 155 w 437"/>
                <a:gd name="T87" fmla="*/ 163 h 562"/>
                <a:gd name="T88" fmla="*/ 150 w 437"/>
                <a:gd name="T89" fmla="*/ 226 h 562"/>
                <a:gd name="T90" fmla="*/ 153 w 437"/>
                <a:gd name="T91" fmla="*/ 365 h 562"/>
                <a:gd name="T92" fmla="*/ 160 w 437"/>
                <a:gd name="T93" fmla="*/ 414 h 562"/>
                <a:gd name="T94" fmla="*/ 172 w 437"/>
                <a:gd name="T95" fmla="*/ 444 h 562"/>
                <a:gd name="T96" fmla="*/ 191 w 437"/>
                <a:gd name="T97" fmla="*/ 459 h 562"/>
                <a:gd name="T98" fmla="*/ 218 w 437"/>
                <a:gd name="T99" fmla="*/ 463 h 562"/>
                <a:gd name="T100" fmla="*/ 245 w 437"/>
                <a:gd name="T101" fmla="*/ 459 h 562"/>
                <a:gd name="T102" fmla="*/ 264 w 437"/>
                <a:gd name="T103" fmla="*/ 444 h 562"/>
                <a:gd name="T104" fmla="*/ 277 w 437"/>
                <a:gd name="T105" fmla="*/ 414 h 562"/>
                <a:gd name="T106" fmla="*/ 285 w 437"/>
                <a:gd name="T107" fmla="*/ 365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7" h="562">
                  <a:moveTo>
                    <a:pt x="0" y="275"/>
                  </a:moveTo>
                  <a:lnTo>
                    <a:pt x="0" y="275"/>
                  </a:lnTo>
                  <a:lnTo>
                    <a:pt x="0" y="247"/>
                  </a:lnTo>
                  <a:lnTo>
                    <a:pt x="1" y="220"/>
                  </a:lnTo>
                  <a:lnTo>
                    <a:pt x="3" y="194"/>
                  </a:lnTo>
                  <a:lnTo>
                    <a:pt x="6" y="169"/>
                  </a:lnTo>
                  <a:lnTo>
                    <a:pt x="11" y="146"/>
                  </a:lnTo>
                  <a:lnTo>
                    <a:pt x="17" y="122"/>
                  </a:lnTo>
                  <a:lnTo>
                    <a:pt x="21" y="112"/>
                  </a:lnTo>
                  <a:lnTo>
                    <a:pt x="25" y="101"/>
                  </a:lnTo>
                  <a:lnTo>
                    <a:pt x="30" y="91"/>
                  </a:lnTo>
                  <a:lnTo>
                    <a:pt x="35" y="82"/>
                  </a:lnTo>
                  <a:lnTo>
                    <a:pt x="41" y="73"/>
                  </a:lnTo>
                  <a:lnTo>
                    <a:pt x="47" y="64"/>
                  </a:lnTo>
                  <a:lnTo>
                    <a:pt x="54" y="55"/>
                  </a:lnTo>
                  <a:lnTo>
                    <a:pt x="62" y="47"/>
                  </a:lnTo>
                  <a:lnTo>
                    <a:pt x="71" y="40"/>
                  </a:lnTo>
                  <a:lnTo>
                    <a:pt x="80" y="33"/>
                  </a:lnTo>
                  <a:lnTo>
                    <a:pt x="90" y="27"/>
                  </a:lnTo>
                  <a:lnTo>
                    <a:pt x="100" y="22"/>
                  </a:lnTo>
                  <a:lnTo>
                    <a:pt x="112" y="17"/>
                  </a:lnTo>
                  <a:lnTo>
                    <a:pt x="124" y="12"/>
                  </a:lnTo>
                  <a:lnTo>
                    <a:pt x="137" y="9"/>
                  </a:lnTo>
                  <a:lnTo>
                    <a:pt x="152" y="6"/>
                  </a:lnTo>
                  <a:lnTo>
                    <a:pt x="167" y="3"/>
                  </a:lnTo>
                  <a:lnTo>
                    <a:pt x="182" y="1"/>
                  </a:lnTo>
                  <a:lnTo>
                    <a:pt x="199" y="0"/>
                  </a:lnTo>
                  <a:lnTo>
                    <a:pt x="218" y="0"/>
                  </a:lnTo>
                  <a:lnTo>
                    <a:pt x="236" y="0"/>
                  </a:lnTo>
                  <a:lnTo>
                    <a:pt x="252" y="1"/>
                  </a:lnTo>
                  <a:lnTo>
                    <a:pt x="268" y="3"/>
                  </a:lnTo>
                  <a:lnTo>
                    <a:pt x="283" y="6"/>
                  </a:lnTo>
                  <a:lnTo>
                    <a:pt x="298" y="9"/>
                  </a:lnTo>
                  <a:lnTo>
                    <a:pt x="311" y="12"/>
                  </a:lnTo>
                  <a:lnTo>
                    <a:pt x="324" y="17"/>
                  </a:lnTo>
                  <a:lnTo>
                    <a:pt x="335" y="22"/>
                  </a:lnTo>
                  <a:lnTo>
                    <a:pt x="346" y="27"/>
                  </a:lnTo>
                  <a:lnTo>
                    <a:pt x="357" y="33"/>
                  </a:lnTo>
                  <a:lnTo>
                    <a:pt x="366" y="40"/>
                  </a:lnTo>
                  <a:lnTo>
                    <a:pt x="374" y="47"/>
                  </a:lnTo>
                  <a:lnTo>
                    <a:pt x="382" y="55"/>
                  </a:lnTo>
                  <a:lnTo>
                    <a:pt x="389" y="64"/>
                  </a:lnTo>
                  <a:lnTo>
                    <a:pt x="395" y="73"/>
                  </a:lnTo>
                  <a:lnTo>
                    <a:pt x="401" y="82"/>
                  </a:lnTo>
                  <a:lnTo>
                    <a:pt x="407" y="91"/>
                  </a:lnTo>
                  <a:lnTo>
                    <a:pt x="411" y="101"/>
                  </a:lnTo>
                  <a:lnTo>
                    <a:pt x="416" y="112"/>
                  </a:lnTo>
                  <a:lnTo>
                    <a:pt x="419" y="122"/>
                  </a:lnTo>
                  <a:lnTo>
                    <a:pt x="425" y="146"/>
                  </a:lnTo>
                  <a:lnTo>
                    <a:pt x="431" y="169"/>
                  </a:lnTo>
                  <a:lnTo>
                    <a:pt x="434" y="194"/>
                  </a:lnTo>
                  <a:lnTo>
                    <a:pt x="436" y="220"/>
                  </a:lnTo>
                  <a:lnTo>
                    <a:pt x="437" y="247"/>
                  </a:lnTo>
                  <a:lnTo>
                    <a:pt x="437" y="275"/>
                  </a:lnTo>
                  <a:lnTo>
                    <a:pt x="437" y="306"/>
                  </a:lnTo>
                  <a:lnTo>
                    <a:pt x="436" y="335"/>
                  </a:lnTo>
                  <a:lnTo>
                    <a:pt x="434" y="363"/>
                  </a:lnTo>
                  <a:lnTo>
                    <a:pt x="430" y="391"/>
                  </a:lnTo>
                  <a:lnTo>
                    <a:pt x="425" y="416"/>
                  </a:lnTo>
                  <a:lnTo>
                    <a:pt x="418" y="439"/>
                  </a:lnTo>
                  <a:lnTo>
                    <a:pt x="414" y="450"/>
                  </a:lnTo>
                  <a:lnTo>
                    <a:pt x="410" y="461"/>
                  </a:lnTo>
                  <a:lnTo>
                    <a:pt x="405" y="472"/>
                  </a:lnTo>
                  <a:lnTo>
                    <a:pt x="400" y="481"/>
                  </a:lnTo>
                  <a:lnTo>
                    <a:pt x="394" y="490"/>
                  </a:lnTo>
                  <a:lnTo>
                    <a:pt x="387" y="499"/>
                  </a:lnTo>
                  <a:lnTo>
                    <a:pt x="380" y="507"/>
                  </a:lnTo>
                  <a:lnTo>
                    <a:pt x="372" y="515"/>
                  </a:lnTo>
                  <a:lnTo>
                    <a:pt x="364" y="522"/>
                  </a:lnTo>
                  <a:lnTo>
                    <a:pt x="354" y="528"/>
                  </a:lnTo>
                  <a:lnTo>
                    <a:pt x="344" y="534"/>
                  </a:lnTo>
                  <a:lnTo>
                    <a:pt x="333" y="540"/>
                  </a:lnTo>
                  <a:lnTo>
                    <a:pt x="322" y="545"/>
                  </a:lnTo>
                  <a:lnTo>
                    <a:pt x="310" y="550"/>
                  </a:lnTo>
                  <a:lnTo>
                    <a:pt x="297" y="553"/>
                  </a:lnTo>
                  <a:lnTo>
                    <a:pt x="282" y="556"/>
                  </a:lnTo>
                  <a:lnTo>
                    <a:pt x="267" y="559"/>
                  </a:lnTo>
                  <a:lnTo>
                    <a:pt x="252" y="560"/>
                  </a:lnTo>
                  <a:lnTo>
                    <a:pt x="235" y="561"/>
                  </a:lnTo>
                  <a:lnTo>
                    <a:pt x="218" y="562"/>
                  </a:lnTo>
                  <a:lnTo>
                    <a:pt x="199" y="561"/>
                  </a:lnTo>
                  <a:lnTo>
                    <a:pt x="183" y="560"/>
                  </a:lnTo>
                  <a:lnTo>
                    <a:pt x="168" y="559"/>
                  </a:lnTo>
                  <a:lnTo>
                    <a:pt x="153" y="556"/>
                  </a:lnTo>
                  <a:lnTo>
                    <a:pt x="138" y="553"/>
                  </a:lnTo>
                  <a:lnTo>
                    <a:pt x="125" y="550"/>
                  </a:lnTo>
                  <a:lnTo>
                    <a:pt x="113" y="545"/>
                  </a:lnTo>
                  <a:lnTo>
                    <a:pt x="102" y="540"/>
                  </a:lnTo>
                  <a:lnTo>
                    <a:pt x="92" y="534"/>
                  </a:lnTo>
                  <a:lnTo>
                    <a:pt x="82" y="528"/>
                  </a:lnTo>
                  <a:lnTo>
                    <a:pt x="73" y="522"/>
                  </a:lnTo>
                  <a:lnTo>
                    <a:pt x="63" y="515"/>
                  </a:lnTo>
                  <a:lnTo>
                    <a:pt x="56" y="507"/>
                  </a:lnTo>
                  <a:lnTo>
                    <a:pt x="49" y="499"/>
                  </a:lnTo>
                  <a:lnTo>
                    <a:pt x="42" y="490"/>
                  </a:lnTo>
                  <a:lnTo>
                    <a:pt x="36" y="481"/>
                  </a:lnTo>
                  <a:lnTo>
                    <a:pt x="31" y="472"/>
                  </a:lnTo>
                  <a:lnTo>
                    <a:pt x="26" y="461"/>
                  </a:lnTo>
                  <a:lnTo>
                    <a:pt x="22" y="450"/>
                  </a:lnTo>
                  <a:lnTo>
                    <a:pt x="18" y="439"/>
                  </a:lnTo>
                  <a:lnTo>
                    <a:pt x="12" y="416"/>
                  </a:lnTo>
                  <a:lnTo>
                    <a:pt x="7" y="391"/>
                  </a:lnTo>
                  <a:lnTo>
                    <a:pt x="4" y="363"/>
                  </a:lnTo>
                  <a:lnTo>
                    <a:pt x="1" y="335"/>
                  </a:lnTo>
                  <a:lnTo>
                    <a:pt x="0" y="306"/>
                  </a:lnTo>
                  <a:lnTo>
                    <a:pt x="0" y="275"/>
                  </a:lnTo>
                  <a:close/>
                  <a:moveTo>
                    <a:pt x="288" y="265"/>
                  </a:moveTo>
                  <a:lnTo>
                    <a:pt x="288" y="265"/>
                  </a:lnTo>
                  <a:lnTo>
                    <a:pt x="287" y="226"/>
                  </a:lnTo>
                  <a:lnTo>
                    <a:pt x="286" y="192"/>
                  </a:lnTo>
                  <a:lnTo>
                    <a:pt x="283" y="177"/>
                  </a:lnTo>
                  <a:lnTo>
                    <a:pt x="282" y="163"/>
                  </a:lnTo>
                  <a:lnTo>
                    <a:pt x="279" y="151"/>
                  </a:lnTo>
                  <a:lnTo>
                    <a:pt x="276" y="139"/>
                  </a:lnTo>
                  <a:lnTo>
                    <a:pt x="272" y="129"/>
                  </a:lnTo>
                  <a:lnTo>
                    <a:pt x="267" y="121"/>
                  </a:lnTo>
                  <a:lnTo>
                    <a:pt x="262" y="114"/>
                  </a:lnTo>
                  <a:lnTo>
                    <a:pt x="255" y="108"/>
                  </a:lnTo>
                  <a:lnTo>
                    <a:pt x="248" y="103"/>
                  </a:lnTo>
                  <a:lnTo>
                    <a:pt x="239" y="100"/>
                  </a:lnTo>
                  <a:lnTo>
                    <a:pt x="229" y="98"/>
                  </a:lnTo>
                  <a:lnTo>
                    <a:pt x="218" y="97"/>
                  </a:lnTo>
                  <a:lnTo>
                    <a:pt x="206" y="98"/>
                  </a:lnTo>
                  <a:lnTo>
                    <a:pt x="196" y="100"/>
                  </a:lnTo>
                  <a:lnTo>
                    <a:pt x="188" y="103"/>
                  </a:lnTo>
                  <a:lnTo>
                    <a:pt x="180" y="108"/>
                  </a:lnTo>
                  <a:lnTo>
                    <a:pt x="174" y="114"/>
                  </a:lnTo>
                  <a:lnTo>
                    <a:pt x="169" y="121"/>
                  </a:lnTo>
                  <a:lnTo>
                    <a:pt x="164" y="129"/>
                  </a:lnTo>
                  <a:lnTo>
                    <a:pt x="160" y="139"/>
                  </a:lnTo>
                  <a:lnTo>
                    <a:pt x="157" y="151"/>
                  </a:lnTo>
                  <a:lnTo>
                    <a:pt x="155" y="163"/>
                  </a:lnTo>
                  <a:lnTo>
                    <a:pt x="153" y="177"/>
                  </a:lnTo>
                  <a:lnTo>
                    <a:pt x="151" y="192"/>
                  </a:lnTo>
                  <a:lnTo>
                    <a:pt x="150" y="226"/>
                  </a:lnTo>
                  <a:lnTo>
                    <a:pt x="150" y="265"/>
                  </a:lnTo>
                  <a:lnTo>
                    <a:pt x="150" y="321"/>
                  </a:lnTo>
                  <a:lnTo>
                    <a:pt x="153" y="365"/>
                  </a:lnTo>
                  <a:lnTo>
                    <a:pt x="154" y="383"/>
                  </a:lnTo>
                  <a:lnTo>
                    <a:pt x="157" y="400"/>
                  </a:lnTo>
                  <a:lnTo>
                    <a:pt x="160" y="414"/>
                  </a:lnTo>
                  <a:lnTo>
                    <a:pt x="163" y="426"/>
                  </a:lnTo>
                  <a:lnTo>
                    <a:pt x="167" y="436"/>
                  </a:lnTo>
                  <a:lnTo>
                    <a:pt x="172" y="444"/>
                  </a:lnTo>
                  <a:lnTo>
                    <a:pt x="177" y="450"/>
                  </a:lnTo>
                  <a:lnTo>
                    <a:pt x="184" y="455"/>
                  </a:lnTo>
                  <a:lnTo>
                    <a:pt x="191" y="459"/>
                  </a:lnTo>
                  <a:lnTo>
                    <a:pt x="198" y="462"/>
                  </a:lnTo>
                  <a:lnTo>
                    <a:pt x="207" y="463"/>
                  </a:lnTo>
                  <a:lnTo>
                    <a:pt x="218" y="463"/>
                  </a:lnTo>
                  <a:lnTo>
                    <a:pt x="228" y="463"/>
                  </a:lnTo>
                  <a:lnTo>
                    <a:pt x="237" y="462"/>
                  </a:lnTo>
                  <a:lnTo>
                    <a:pt x="245" y="459"/>
                  </a:lnTo>
                  <a:lnTo>
                    <a:pt x="252" y="455"/>
                  </a:lnTo>
                  <a:lnTo>
                    <a:pt x="258" y="450"/>
                  </a:lnTo>
                  <a:lnTo>
                    <a:pt x="264" y="444"/>
                  </a:lnTo>
                  <a:lnTo>
                    <a:pt x="269" y="436"/>
                  </a:lnTo>
                  <a:lnTo>
                    <a:pt x="273" y="426"/>
                  </a:lnTo>
                  <a:lnTo>
                    <a:pt x="277" y="414"/>
                  </a:lnTo>
                  <a:lnTo>
                    <a:pt x="280" y="400"/>
                  </a:lnTo>
                  <a:lnTo>
                    <a:pt x="282" y="383"/>
                  </a:lnTo>
                  <a:lnTo>
                    <a:pt x="285" y="365"/>
                  </a:lnTo>
                  <a:lnTo>
                    <a:pt x="287" y="321"/>
                  </a:lnTo>
                  <a:lnTo>
                    <a:pt x="288" y="265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3" name="Freeform 1851">
              <a:extLst>
                <a:ext uri="{FF2B5EF4-FFF2-40B4-BE49-F238E27FC236}">
                  <a16:creationId xmlns:a16="http://schemas.microsoft.com/office/drawing/2014/main" id="{97081019-3B49-D492-9E0D-D133639A8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284" y="-1419486"/>
              <a:ext cx="26624" cy="51380"/>
            </a:xfrm>
            <a:custGeom>
              <a:avLst/>
              <a:gdLst>
                <a:gd name="T0" fmla="*/ 144 w 284"/>
                <a:gd name="T1" fmla="*/ 11 h 550"/>
                <a:gd name="T2" fmla="*/ 144 w 284"/>
                <a:gd name="T3" fmla="*/ 11 h 550"/>
                <a:gd name="T4" fmla="*/ 144 w 284"/>
                <a:gd name="T5" fmla="*/ 80 h 550"/>
                <a:gd name="T6" fmla="*/ 145 w 284"/>
                <a:gd name="T7" fmla="*/ 80 h 550"/>
                <a:gd name="T8" fmla="*/ 151 w 284"/>
                <a:gd name="T9" fmla="*/ 69 h 550"/>
                <a:gd name="T10" fmla="*/ 157 w 284"/>
                <a:gd name="T11" fmla="*/ 58 h 550"/>
                <a:gd name="T12" fmla="*/ 163 w 284"/>
                <a:gd name="T13" fmla="*/ 49 h 550"/>
                <a:gd name="T14" fmla="*/ 170 w 284"/>
                <a:gd name="T15" fmla="*/ 41 h 550"/>
                <a:gd name="T16" fmla="*/ 178 w 284"/>
                <a:gd name="T17" fmla="*/ 34 h 550"/>
                <a:gd name="T18" fmla="*/ 186 w 284"/>
                <a:gd name="T19" fmla="*/ 28 h 550"/>
                <a:gd name="T20" fmla="*/ 194 w 284"/>
                <a:gd name="T21" fmla="*/ 22 h 550"/>
                <a:gd name="T22" fmla="*/ 202 w 284"/>
                <a:gd name="T23" fmla="*/ 17 h 550"/>
                <a:gd name="T24" fmla="*/ 211 w 284"/>
                <a:gd name="T25" fmla="*/ 13 h 550"/>
                <a:gd name="T26" fmla="*/ 220 w 284"/>
                <a:gd name="T27" fmla="*/ 9 h 550"/>
                <a:gd name="T28" fmla="*/ 230 w 284"/>
                <a:gd name="T29" fmla="*/ 6 h 550"/>
                <a:gd name="T30" fmla="*/ 240 w 284"/>
                <a:gd name="T31" fmla="*/ 4 h 550"/>
                <a:gd name="T32" fmla="*/ 251 w 284"/>
                <a:gd name="T33" fmla="*/ 2 h 550"/>
                <a:gd name="T34" fmla="*/ 262 w 284"/>
                <a:gd name="T35" fmla="*/ 1 h 550"/>
                <a:gd name="T36" fmla="*/ 272 w 284"/>
                <a:gd name="T37" fmla="*/ 0 h 550"/>
                <a:gd name="T38" fmla="*/ 284 w 284"/>
                <a:gd name="T39" fmla="*/ 0 h 550"/>
                <a:gd name="T40" fmla="*/ 284 w 284"/>
                <a:gd name="T41" fmla="*/ 134 h 550"/>
                <a:gd name="T42" fmla="*/ 261 w 284"/>
                <a:gd name="T43" fmla="*/ 133 h 550"/>
                <a:gd name="T44" fmla="*/ 239 w 284"/>
                <a:gd name="T45" fmla="*/ 135 h 550"/>
                <a:gd name="T46" fmla="*/ 230 w 284"/>
                <a:gd name="T47" fmla="*/ 136 h 550"/>
                <a:gd name="T48" fmla="*/ 222 w 284"/>
                <a:gd name="T49" fmla="*/ 138 h 550"/>
                <a:gd name="T50" fmla="*/ 214 w 284"/>
                <a:gd name="T51" fmla="*/ 140 h 550"/>
                <a:gd name="T52" fmla="*/ 207 w 284"/>
                <a:gd name="T53" fmla="*/ 143 h 550"/>
                <a:gd name="T54" fmla="*/ 200 w 284"/>
                <a:gd name="T55" fmla="*/ 146 h 550"/>
                <a:gd name="T56" fmla="*/ 194 w 284"/>
                <a:gd name="T57" fmla="*/ 149 h 550"/>
                <a:gd name="T58" fmla="*/ 188 w 284"/>
                <a:gd name="T59" fmla="*/ 152 h 550"/>
                <a:gd name="T60" fmla="*/ 183 w 284"/>
                <a:gd name="T61" fmla="*/ 156 h 550"/>
                <a:gd name="T62" fmla="*/ 175 w 284"/>
                <a:gd name="T63" fmla="*/ 164 h 550"/>
                <a:gd name="T64" fmla="*/ 167 w 284"/>
                <a:gd name="T65" fmla="*/ 172 h 550"/>
                <a:gd name="T66" fmla="*/ 161 w 284"/>
                <a:gd name="T67" fmla="*/ 182 h 550"/>
                <a:gd name="T68" fmla="*/ 157 w 284"/>
                <a:gd name="T69" fmla="*/ 192 h 550"/>
                <a:gd name="T70" fmla="*/ 154 w 284"/>
                <a:gd name="T71" fmla="*/ 203 h 550"/>
                <a:gd name="T72" fmla="*/ 152 w 284"/>
                <a:gd name="T73" fmla="*/ 213 h 550"/>
                <a:gd name="T74" fmla="*/ 150 w 284"/>
                <a:gd name="T75" fmla="*/ 236 h 550"/>
                <a:gd name="T76" fmla="*/ 149 w 284"/>
                <a:gd name="T77" fmla="*/ 257 h 550"/>
                <a:gd name="T78" fmla="*/ 149 w 284"/>
                <a:gd name="T79" fmla="*/ 550 h 550"/>
                <a:gd name="T80" fmla="*/ 0 w 284"/>
                <a:gd name="T81" fmla="*/ 550 h 550"/>
                <a:gd name="T82" fmla="*/ 0 w 284"/>
                <a:gd name="T83" fmla="*/ 11 h 550"/>
                <a:gd name="T84" fmla="*/ 144 w 284"/>
                <a:gd name="T85" fmla="*/ 11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4" h="550">
                  <a:moveTo>
                    <a:pt x="144" y="11"/>
                  </a:moveTo>
                  <a:lnTo>
                    <a:pt x="144" y="11"/>
                  </a:lnTo>
                  <a:lnTo>
                    <a:pt x="144" y="80"/>
                  </a:lnTo>
                  <a:lnTo>
                    <a:pt x="145" y="80"/>
                  </a:lnTo>
                  <a:lnTo>
                    <a:pt x="151" y="69"/>
                  </a:lnTo>
                  <a:lnTo>
                    <a:pt x="157" y="58"/>
                  </a:lnTo>
                  <a:lnTo>
                    <a:pt x="163" y="49"/>
                  </a:lnTo>
                  <a:lnTo>
                    <a:pt x="170" y="41"/>
                  </a:lnTo>
                  <a:lnTo>
                    <a:pt x="178" y="34"/>
                  </a:lnTo>
                  <a:lnTo>
                    <a:pt x="186" y="28"/>
                  </a:lnTo>
                  <a:lnTo>
                    <a:pt x="194" y="22"/>
                  </a:lnTo>
                  <a:lnTo>
                    <a:pt x="202" y="17"/>
                  </a:lnTo>
                  <a:lnTo>
                    <a:pt x="211" y="13"/>
                  </a:lnTo>
                  <a:lnTo>
                    <a:pt x="220" y="9"/>
                  </a:lnTo>
                  <a:lnTo>
                    <a:pt x="230" y="6"/>
                  </a:lnTo>
                  <a:lnTo>
                    <a:pt x="240" y="4"/>
                  </a:lnTo>
                  <a:lnTo>
                    <a:pt x="251" y="2"/>
                  </a:lnTo>
                  <a:lnTo>
                    <a:pt x="262" y="1"/>
                  </a:lnTo>
                  <a:lnTo>
                    <a:pt x="272" y="0"/>
                  </a:lnTo>
                  <a:lnTo>
                    <a:pt x="284" y="0"/>
                  </a:lnTo>
                  <a:lnTo>
                    <a:pt x="284" y="134"/>
                  </a:lnTo>
                  <a:lnTo>
                    <a:pt x="261" y="133"/>
                  </a:lnTo>
                  <a:lnTo>
                    <a:pt x="239" y="135"/>
                  </a:lnTo>
                  <a:lnTo>
                    <a:pt x="230" y="136"/>
                  </a:lnTo>
                  <a:lnTo>
                    <a:pt x="222" y="138"/>
                  </a:lnTo>
                  <a:lnTo>
                    <a:pt x="214" y="140"/>
                  </a:lnTo>
                  <a:lnTo>
                    <a:pt x="207" y="143"/>
                  </a:lnTo>
                  <a:lnTo>
                    <a:pt x="200" y="146"/>
                  </a:lnTo>
                  <a:lnTo>
                    <a:pt x="194" y="149"/>
                  </a:lnTo>
                  <a:lnTo>
                    <a:pt x="188" y="152"/>
                  </a:lnTo>
                  <a:lnTo>
                    <a:pt x="183" y="156"/>
                  </a:lnTo>
                  <a:lnTo>
                    <a:pt x="175" y="164"/>
                  </a:lnTo>
                  <a:lnTo>
                    <a:pt x="167" y="172"/>
                  </a:lnTo>
                  <a:lnTo>
                    <a:pt x="161" y="182"/>
                  </a:lnTo>
                  <a:lnTo>
                    <a:pt x="157" y="192"/>
                  </a:lnTo>
                  <a:lnTo>
                    <a:pt x="154" y="203"/>
                  </a:lnTo>
                  <a:lnTo>
                    <a:pt x="152" y="213"/>
                  </a:lnTo>
                  <a:lnTo>
                    <a:pt x="150" y="236"/>
                  </a:lnTo>
                  <a:lnTo>
                    <a:pt x="149" y="257"/>
                  </a:lnTo>
                  <a:lnTo>
                    <a:pt x="149" y="550"/>
                  </a:lnTo>
                  <a:lnTo>
                    <a:pt x="0" y="550"/>
                  </a:lnTo>
                  <a:lnTo>
                    <a:pt x="0" y="11"/>
                  </a:lnTo>
                  <a:lnTo>
                    <a:pt x="144" y="11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4" name="Freeform 1852">
              <a:extLst>
                <a:ext uri="{FF2B5EF4-FFF2-40B4-BE49-F238E27FC236}">
                  <a16:creationId xmlns:a16="http://schemas.microsoft.com/office/drawing/2014/main" id="{7EB778DC-7C11-7BD8-AFC4-520A0AD015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0513" y="-1419486"/>
              <a:ext cx="41104" cy="52781"/>
            </a:xfrm>
            <a:custGeom>
              <a:avLst/>
              <a:gdLst>
                <a:gd name="T0" fmla="*/ 0 w 439"/>
                <a:gd name="T1" fmla="*/ 247 h 562"/>
                <a:gd name="T2" fmla="*/ 6 w 439"/>
                <a:gd name="T3" fmla="*/ 169 h 562"/>
                <a:gd name="T4" fmla="*/ 21 w 439"/>
                <a:gd name="T5" fmla="*/ 112 h 562"/>
                <a:gd name="T6" fmla="*/ 35 w 439"/>
                <a:gd name="T7" fmla="*/ 82 h 562"/>
                <a:gd name="T8" fmla="*/ 55 w 439"/>
                <a:gd name="T9" fmla="*/ 55 h 562"/>
                <a:gd name="T10" fmla="*/ 81 w 439"/>
                <a:gd name="T11" fmla="*/ 33 h 562"/>
                <a:gd name="T12" fmla="*/ 113 w 439"/>
                <a:gd name="T13" fmla="*/ 17 h 562"/>
                <a:gd name="T14" fmla="*/ 153 w 439"/>
                <a:gd name="T15" fmla="*/ 6 h 562"/>
                <a:gd name="T16" fmla="*/ 202 w 439"/>
                <a:gd name="T17" fmla="*/ 0 h 562"/>
                <a:gd name="T18" fmla="*/ 254 w 439"/>
                <a:gd name="T19" fmla="*/ 1 h 562"/>
                <a:gd name="T20" fmla="*/ 300 w 439"/>
                <a:gd name="T21" fmla="*/ 9 h 562"/>
                <a:gd name="T22" fmla="*/ 338 w 439"/>
                <a:gd name="T23" fmla="*/ 22 h 562"/>
                <a:gd name="T24" fmla="*/ 368 w 439"/>
                <a:gd name="T25" fmla="*/ 40 h 562"/>
                <a:gd name="T26" fmla="*/ 391 w 439"/>
                <a:gd name="T27" fmla="*/ 64 h 562"/>
                <a:gd name="T28" fmla="*/ 409 w 439"/>
                <a:gd name="T29" fmla="*/ 91 h 562"/>
                <a:gd name="T30" fmla="*/ 422 w 439"/>
                <a:gd name="T31" fmla="*/ 122 h 562"/>
                <a:gd name="T32" fmla="*/ 436 w 439"/>
                <a:gd name="T33" fmla="*/ 194 h 562"/>
                <a:gd name="T34" fmla="*/ 439 w 439"/>
                <a:gd name="T35" fmla="*/ 275 h 562"/>
                <a:gd name="T36" fmla="*/ 436 w 439"/>
                <a:gd name="T37" fmla="*/ 363 h 562"/>
                <a:gd name="T38" fmla="*/ 421 w 439"/>
                <a:gd name="T39" fmla="*/ 439 h 562"/>
                <a:gd name="T40" fmla="*/ 408 w 439"/>
                <a:gd name="T41" fmla="*/ 472 h 562"/>
                <a:gd name="T42" fmla="*/ 389 w 439"/>
                <a:gd name="T43" fmla="*/ 499 h 562"/>
                <a:gd name="T44" fmla="*/ 366 w 439"/>
                <a:gd name="T45" fmla="*/ 522 h 562"/>
                <a:gd name="T46" fmla="*/ 336 w 439"/>
                <a:gd name="T47" fmla="*/ 540 h 562"/>
                <a:gd name="T48" fmla="*/ 299 w 439"/>
                <a:gd name="T49" fmla="*/ 553 h 562"/>
                <a:gd name="T50" fmla="*/ 254 w 439"/>
                <a:gd name="T51" fmla="*/ 560 h 562"/>
                <a:gd name="T52" fmla="*/ 202 w 439"/>
                <a:gd name="T53" fmla="*/ 561 h 562"/>
                <a:gd name="T54" fmla="*/ 154 w 439"/>
                <a:gd name="T55" fmla="*/ 556 h 562"/>
                <a:gd name="T56" fmla="*/ 114 w 439"/>
                <a:gd name="T57" fmla="*/ 545 h 562"/>
                <a:gd name="T58" fmla="*/ 82 w 439"/>
                <a:gd name="T59" fmla="*/ 528 h 562"/>
                <a:gd name="T60" fmla="*/ 57 w 439"/>
                <a:gd name="T61" fmla="*/ 507 h 562"/>
                <a:gd name="T62" fmla="*/ 36 w 439"/>
                <a:gd name="T63" fmla="*/ 481 h 562"/>
                <a:gd name="T64" fmla="*/ 22 w 439"/>
                <a:gd name="T65" fmla="*/ 450 h 562"/>
                <a:gd name="T66" fmla="*/ 7 w 439"/>
                <a:gd name="T67" fmla="*/ 391 h 562"/>
                <a:gd name="T68" fmla="*/ 0 w 439"/>
                <a:gd name="T69" fmla="*/ 306 h 562"/>
                <a:gd name="T70" fmla="*/ 289 w 439"/>
                <a:gd name="T71" fmla="*/ 265 h 562"/>
                <a:gd name="T72" fmla="*/ 286 w 439"/>
                <a:gd name="T73" fmla="*/ 177 h 562"/>
                <a:gd name="T74" fmla="*/ 279 w 439"/>
                <a:gd name="T75" fmla="*/ 139 h 562"/>
                <a:gd name="T76" fmla="*/ 265 w 439"/>
                <a:gd name="T77" fmla="*/ 114 h 562"/>
                <a:gd name="T78" fmla="*/ 241 w 439"/>
                <a:gd name="T79" fmla="*/ 100 h 562"/>
                <a:gd name="T80" fmla="*/ 208 w 439"/>
                <a:gd name="T81" fmla="*/ 98 h 562"/>
                <a:gd name="T82" fmla="*/ 181 w 439"/>
                <a:gd name="T83" fmla="*/ 108 h 562"/>
                <a:gd name="T84" fmla="*/ 165 w 439"/>
                <a:gd name="T85" fmla="*/ 129 h 562"/>
                <a:gd name="T86" fmla="*/ 156 w 439"/>
                <a:gd name="T87" fmla="*/ 163 h 562"/>
                <a:gd name="T88" fmla="*/ 152 w 439"/>
                <a:gd name="T89" fmla="*/ 226 h 562"/>
                <a:gd name="T90" fmla="*/ 154 w 439"/>
                <a:gd name="T91" fmla="*/ 365 h 562"/>
                <a:gd name="T92" fmla="*/ 161 w 439"/>
                <a:gd name="T93" fmla="*/ 414 h 562"/>
                <a:gd name="T94" fmla="*/ 174 w 439"/>
                <a:gd name="T95" fmla="*/ 444 h 562"/>
                <a:gd name="T96" fmla="*/ 193 w 439"/>
                <a:gd name="T97" fmla="*/ 459 h 562"/>
                <a:gd name="T98" fmla="*/ 220 w 439"/>
                <a:gd name="T99" fmla="*/ 463 h 562"/>
                <a:gd name="T100" fmla="*/ 247 w 439"/>
                <a:gd name="T101" fmla="*/ 459 h 562"/>
                <a:gd name="T102" fmla="*/ 267 w 439"/>
                <a:gd name="T103" fmla="*/ 444 h 562"/>
                <a:gd name="T104" fmla="*/ 279 w 439"/>
                <a:gd name="T105" fmla="*/ 414 h 562"/>
                <a:gd name="T106" fmla="*/ 287 w 439"/>
                <a:gd name="T107" fmla="*/ 365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9" h="562">
                  <a:moveTo>
                    <a:pt x="0" y="275"/>
                  </a:moveTo>
                  <a:lnTo>
                    <a:pt x="0" y="275"/>
                  </a:lnTo>
                  <a:lnTo>
                    <a:pt x="0" y="247"/>
                  </a:lnTo>
                  <a:lnTo>
                    <a:pt x="1" y="220"/>
                  </a:lnTo>
                  <a:lnTo>
                    <a:pt x="3" y="194"/>
                  </a:lnTo>
                  <a:lnTo>
                    <a:pt x="6" y="169"/>
                  </a:lnTo>
                  <a:lnTo>
                    <a:pt x="11" y="146"/>
                  </a:lnTo>
                  <a:lnTo>
                    <a:pt x="17" y="122"/>
                  </a:lnTo>
                  <a:lnTo>
                    <a:pt x="21" y="112"/>
                  </a:lnTo>
                  <a:lnTo>
                    <a:pt x="25" y="101"/>
                  </a:lnTo>
                  <a:lnTo>
                    <a:pt x="30" y="91"/>
                  </a:lnTo>
                  <a:lnTo>
                    <a:pt x="35" y="82"/>
                  </a:lnTo>
                  <a:lnTo>
                    <a:pt x="41" y="73"/>
                  </a:lnTo>
                  <a:lnTo>
                    <a:pt x="48" y="64"/>
                  </a:lnTo>
                  <a:lnTo>
                    <a:pt x="55" y="55"/>
                  </a:lnTo>
                  <a:lnTo>
                    <a:pt x="63" y="47"/>
                  </a:lnTo>
                  <a:lnTo>
                    <a:pt x="72" y="40"/>
                  </a:lnTo>
                  <a:lnTo>
                    <a:pt x="81" y="33"/>
                  </a:lnTo>
                  <a:lnTo>
                    <a:pt x="91" y="27"/>
                  </a:lnTo>
                  <a:lnTo>
                    <a:pt x="101" y="22"/>
                  </a:lnTo>
                  <a:lnTo>
                    <a:pt x="113" y="17"/>
                  </a:lnTo>
                  <a:lnTo>
                    <a:pt x="126" y="12"/>
                  </a:lnTo>
                  <a:lnTo>
                    <a:pt x="139" y="9"/>
                  </a:lnTo>
                  <a:lnTo>
                    <a:pt x="153" y="6"/>
                  </a:lnTo>
                  <a:lnTo>
                    <a:pt x="168" y="3"/>
                  </a:lnTo>
                  <a:lnTo>
                    <a:pt x="184" y="1"/>
                  </a:lnTo>
                  <a:lnTo>
                    <a:pt x="202" y="0"/>
                  </a:lnTo>
                  <a:lnTo>
                    <a:pt x="220" y="0"/>
                  </a:lnTo>
                  <a:lnTo>
                    <a:pt x="237" y="0"/>
                  </a:lnTo>
                  <a:lnTo>
                    <a:pt x="254" y="1"/>
                  </a:lnTo>
                  <a:lnTo>
                    <a:pt x="271" y="3"/>
                  </a:lnTo>
                  <a:lnTo>
                    <a:pt x="286" y="6"/>
                  </a:lnTo>
                  <a:lnTo>
                    <a:pt x="300" y="9"/>
                  </a:lnTo>
                  <a:lnTo>
                    <a:pt x="313" y="12"/>
                  </a:lnTo>
                  <a:lnTo>
                    <a:pt x="325" y="17"/>
                  </a:lnTo>
                  <a:lnTo>
                    <a:pt x="338" y="22"/>
                  </a:lnTo>
                  <a:lnTo>
                    <a:pt x="348" y="27"/>
                  </a:lnTo>
                  <a:lnTo>
                    <a:pt x="358" y="33"/>
                  </a:lnTo>
                  <a:lnTo>
                    <a:pt x="368" y="40"/>
                  </a:lnTo>
                  <a:lnTo>
                    <a:pt x="376" y="47"/>
                  </a:lnTo>
                  <a:lnTo>
                    <a:pt x="384" y="55"/>
                  </a:lnTo>
                  <a:lnTo>
                    <a:pt x="391" y="64"/>
                  </a:lnTo>
                  <a:lnTo>
                    <a:pt x="397" y="73"/>
                  </a:lnTo>
                  <a:lnTo>
                    <a:pt x="404" y="82"/>
                  </a:lnTo>
                  <a:lnTo>
                    <a:pt x="409" y="91"/>
                  </a:lnTo>
                  <a:lnTo>
                    <a:pt x="414" y="101"/>
                  </a:lnTo>
                  <a:lnTo>
                    <a:pt x="418" y="112"/>
                  </a:lnTo>
                  <a:lnTo>
                    <a:pt x="422" y="122"/>
                  </a:lnTo>
                  <a:lnTo>
                    <a:pt x="428" y="146"/>
                  </a:lnTo>
                  <a:lnTo>
                    <a:pt x="433" y="169"/>
                  </a:lnTo>
                  <a:lnTo>
                    <a:pt x="436" y="194"/>
                  </a:lnTo>
                  <a:lnTo>
                    <a:pt x="438" y="220"/>
                  </a:lnTo>
                  <a:lnTo>
                    <a:pt x="439" y="247"/>
                  </a:lnTo>
                  <a:lnTo>
                    <a:pt x="439" y="275"/>
                  </a:lnTo>
                  <a:lnTo>
                    <a:pt x="439" y="306"/>
                  </a:lnTo>
                  <a:lnTo>
                    <a:pt x="438" y="335"/>
                  </a:lnTo>
                  <a:lnTo>
                    <a:pt x="436" y="363"/>
                  </a:lnTo>
                  <a:lnTo>
                    <a:pt x="432" y="391"/>
                  </a:lnTo>
                  <a:lnTo>
                    <a:pt x="427" y="416"/>
                  </a:lnTo>
                  <a:lnTo>
                    <a:pt x="421" y="439"/>
                  </a:lnTo>
                  <a:lnTo>
                    <a:pt x="417" y="450"/>
                  </a:lnTo>
                  <a:lnTo>
                    <a:pt x="413" y="461"/>
                  </a:lnTo>
                  <a:lnTo>
                    <a:pt x="408" y="472"/>
                  </a:lnTo>
                  <a:lnTo>
                    <a:pt x="402" y="481"/>
                  </a:lnTo>
                  <a:lnTo>
                    <a:pt x="396" y="490"/>
                  </a:lnTo>
                  <a:lnTo>
                    <a:pt x="389" y="499"/>
                  </a:lnTo>
                  <a:lnTo>
                    <a:pt x="382" y="507"/>
                  </a:lnTo>
                  <a:lnTo>
                    <a:pt x="374" y="515"/>
                  </a:lnTo>
                  <a:lnTo>
                    <a:pt x="366" y="522"/>
                  </a:lnTo>
                  <a:lnTo>
                    <a:pt x="357" y="528"/>
                  </a:lnTo>
                  <a:lnTo>
                    <a:pt x="347" y="534"/>
                  </a:lnTo>
                  <a:lnTo>
                    <a:pt x="336" y="540"/>
                  </a:lnTo>
                  <a:lnTo>
                    <a:pt x="324" y="545"/>
                  </a:lnTo>
                  <a:lnTo>
                    <a:pt x="312" y="550"/>
                  </a:lnTo>
                  <a:lnTo>
                    <a:pt x="299" y="553"/>
                  </a:lnTo>
                  <a:lnTo>
                    <a:pt x="285" y="556"/>
                  </a:lnTo>
                  <a:lnTo>
                    <a:pt x="270" y="559"/>
                  </a:lnTo>
                  <a:lnTo>
                    <a:pt x="254" y="560"/>
                  </a:lnTo>
                  <a:lnTo>
                    <a:pt x="237" y="561"/>
                  </a:lnTo>
                  <a:lnTo>
                    <a:pt x="220" y="562"/>
                  </a:lnTo>
                  <a:lnTo>
                    <a:pt x="202" y="561"/>
                  </a:lnTo>
                  <a:lnTo>
                    <a:pt x="185" y="560"/>
                  </a:lnTo>
                  <a:lnTo>
                    <a:pt x="169" y="559"/>
                  </a:lnTo>
                  <a:lnTo>
                    <a:pt x="154" y="556"/>
                  </a:lnTo>
                  <a:lnTo>
                    <a:pt x="140" y="553"/>
                  </a:lnTo>
                  <a:lnTo>
                    <a:pt x="127" y="550"/>
                  </a:lnTo>
                  <a:lnTo>
                    <a:pt x="114" y="545"/>
                  </a:lnTo>
                  <a:lnTo>
                    <a:pt x="103" y="540"/>
                  </a:lnTo>
                  <a:lnTo>
                    <a:pt x="92" y="534"/>
                  </a:lnTo>
                  <a:lnTo>
                    <a:pt x="82" y="528"/>
                  </a:lnTo>
                  <a:lnTo>
                    <a:pt x="73" y="522"/>
                  </a:lnTo>
                  <a:lnTo>
                    <a:pt x="65" y="515"/>
                  </a:lnTo>
                  <a:lnTo>
                    <a:pt x="57" y="507"/>
                  </a:lnTo>
                  <a:lnTo>
                    <a:pt x="50" y="499"/>
                  </a:lnTo>
                  <a:lnTo>
                    <a:pt x="42" y="490"/>
                  </a:lnTo>
                  <a:lnTo>
                    <a:pt x="36" y="481"/>
                  </a:lnTo>
                  <a:lnTo>
                    <a:pt x="31" y="472"/>
                  </a:lnTo>
                  <a:lnTo>
                    <a:pt x="26" y="461"/>
                  </a:lnTo>
                  <a:lnTo>
                    <a:pt x="22" y="450"/>
                  </a:lnTo>
                  <a:lnTo>
                    <a:pt x="18" y="439"/>
                  </a:lnTo>
                  <a:lnTo>
                    <a:pt x="12" y="416"/>
                  </a:lnTo>
                  <a:lnTo>
                    <a:pt x="7" y="391"/>
                  </a:lnTo>
                  <a:lnTo>
                    <a:pt x="3" y="363"/>
                  </a:lnTo>
                  <a:lnTo>
                    <a:pt x="1" y="335"/>
                  </a:lnTo>
                  <a:lnTo>
                    <a:pt x="0" y="306"/>
                  </a:lnTo>
                  <a:lnTo>
                    <a:pt x="0" y="275"/>
                  </a:lnTo>
                  <a:close/>
                  <a:moveTo>
                    <a:pt x="289" y="265"/>
                  </a:moveTo>
                  <a:lnTo>
                    <a:pt x="289" y="265"/>
                  </a:lnTo>
                  <a:lnTo>
                    <a:pt x="289" y="226"/>
                  </a:lnTo>
                  <a:lnTo>
                    <a:pt x="288" y="192"/>
                  </a:lnTo>
                  <a:lnTo>
                    <a:pt x="286" y="177"/>
                  </a:lnTo>
                  <a:lnTo>
                    <a:pt x="284" y="163"/>
                  </a:lnTo>
                  <a:lnTo>
                    <a:pt x="282" y="151"/>
                  </a:lnTo>
                  <a:lnTo>
                    <a:pt x="279" y="139"/>
                  </a:lnTo>
                  <a:lnTo>
                    <a:pt x="275" y="129"/>
                  </a:lnTo>
                  <a:lnTo>
                    <a:pt x="270" y="121"/>
                  </a:lnTo>
                  <a:lnTo>
                    <a:pt x="265" y="114"/>
                  </a:lnTo>
                  <a:lnTo>
                    <a:pt x="257" y="108"/>
                  </a:lnTo>
                  <a:lnTo>
                    <a:pt x="249" y="103"/>
                  </a:lnTo>
                  <a:lnTo>
                    <a:pt x="241" y="100"/>
                  </a:lnTo>
                  <a:lnTo>
                    <a:pt x="231" y="98"/>
                  </a:lnTo>
                  <a:lnTo>
                    <a:pt x="220" y="97"/>
                  </a:lnTo>
                  <a:lnTo>
                    <a:pt x="208" y="98"/>
                  </a:lnTo>
                  <a:lnTo>
                    <a:pt x="198" y="100"/>
                  </a:lnTo>
                  <a:lnTo>
                    <a:pt x="190" y="103"/>
                  </a:lnTo>
                  <a:lnTo>
                    <a:pt x="181" y="108"/>
                  </a:lnTo>
                  <a:lnTo>
                    <a:pt x="175" y="114"/>
                  </a:lnTo>
                  <a:lnTo>
                    <a:pt x="169" y="121"/>
                  </a:lnTo>
                  <a:lnTo>
                    <a:pt x="165" y="129"/>
                  </a:lnTo>
                  <a:lnTo>
                    <a:pt x="161" y="139"/>
                  </a:lnTo>
                  <a:lnTo>
                    <a:pt x="158" y="151"/>
                  </a:lnTo>
                  <a:lnTo>
                    <a:pt x="156" y="163"/>
                  </a:lnTo>
                  <a:lnTo>
                    <a:pt x="154" y="177"/>
                  </a:lnTo>
                  <a:lnTo>
                    <a:pt x="153" y="192"/>
                  </a:lnTo>
                  <a:lnTo>
                    <a:pt x="152" y="226"/>
                  </a:lnTo>
                  <a:lnTo>
                    <a:pt x="151" y="265"/>
                  </a:lnTo>
                  <a:lnTo>
                    <a:pt x="152" y="321"/>
                  </a:lnTo>
                  <a:lnTo>
                    <a:pt x="154" y="365"/>
                  </a:lnTo>
                  <a:lnTo>
                    <a:pt x="156" y="383"/>
                  </a:lnTo>
                  <a:lnTo>
                    <a:pt x="158" y="400"/>
                  </a:lnTo>
                  <a:lnTo>
                    <a:pt x="161" y="414"/>
                  </a:lnTo>
                  <a:lnTo>
                    <a:pt x="165" y="426"/>
                  </a:lnTo>
                  <a:lnTo>
                    <a:pt x="169" y="436"/>
                  </a:lnTo>
                  <a:lnTo>
                    <a:pt x="174" y="444"/>
                  </a:lnTo>
                  <a:lnTo>
                    <a:pt x="179" y="450"/>
                  </a:lnTo>
                  <a:lnTo>
                    <a:pt x="185" y="455"/>
                  </a:lnTo>
                  <a:lnTo>
                    <a:pt x="193" y="459"/>
                  </a:lnTo>
                  <a:lnTo>
                    <a:pt x="201" y="462"/>
                  </a:lnTo>
                  <a:lnTo>
                    <a:pt x="210" y="463"/>
                  </a:lnTo>
                  <a:lnTo>
                    <a:pt x="220" y="463"/>
                  </a:lnTo>
                  <a:lnTo>
                    <a:pt x="229" y="463"/>
                  </a:lnTo>
                  <a:lnTo>
                    <a:pt x="238" y="462"/>
                  </a:lnTo>
                  <a:lnTo>
                    <a:pt x="247" y="459"/>
                  </a:lnTo>
                  <a:lnTo>
                    <a:pt x="254" y="455"/>
                  </a:lnTo>
                  <a:lnTo>
                    <a:pt x="261" y="450"/>
                  </a:lnTo>
                  <a:lnTo>
                    <a:pt x="267" y="444"/>
                  </a:lnTo>
                  <a:lnTo>
                    <a:pt x="272" y="436"/>
                  </a:lnTo>
                  <a:lnTo>
                    <a:pt x="276" y="426"/>
                  </a:lnTo>
                  <a:lnTo>
                    <a:pt x="279" y="414"/>
                  </a:lnTo>
                  <a:lnTo>
                    <a:pt x="282" y="400"/>
                  </a:lnTo>
                  <a:lnTo>
                    <a:pt x="285" y="383"/>
                  </a:lnTo>
                  <a:lnTo>
                    <a:pt x="287" y="365"/>
                  </a:lnTo>
                  <a:lnTo>
                    <a:pt x="289" y="321"/>
                  </a:lnTo>
                  <a:lnTo>
                    <a:pt x="289" y="265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5" name="Freeform 1853">
              <a:extLst>
                <a:ext uri="{FF2B5EF4-FFF2-40B4-BE49-F238E27FC236}">
                  <a16:creationId xmlns:a16="http://schemas.microsoft.com/office/drawing/2014/main" id="{4E860B0A-E94A-B860-9B4B-2CFBB3C89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425" y="-1418085"/>
              <a:ext cx="39235" cy="51380"/>
            </a:xfrm>
            <a:custGeom>
              <a:avLst/>
              <a:gdLst>
                <a:gd name="T0" fmla="*/ 263 w 419"/>
                <a:gd name="T1" fmla="*/ 484 h 551"/>
                <a:gd name="T2" fmla="*/ 256 w 419"/>
                <a:gd name="T3" fmla="*/ 493 h 551"/>
                <a:gd name="T4" fmla="*/ 244 w 419"/>
                <a:gd name="T5" fmla="*/ 508 h 551"/>
                <a:gd name="T6" fmla="*/ 231 w 419"/>
                <a:gd name="T7" fmla="*/ 521 h 551"/>
                <a:gd name="T8" fmla="*/ 216 w 419"/>
                <a:gd name="T9" fmla="*/ 531 h 551"/>
                <a:gd name="T10" fmla="*/ 200 w 419"/>
                <a:gd name="T11" fmla="*/ 540 h 551"/>
                <a:gd name="T12" fmla="*/ 183 w 419"/>
                <a:gd name="T13" fmla="*/ 545 h 551"/>
                <a:gd name="T14" fmla="*/ 156 w 419"/>
                <a:gd name="T15" fmla="*/ 550 h 551"/>
                <a:gd name="T16" fmla="*/ 122 w 419"/>
                <a:gd name="T17" fmla="*/ 550 h 551"/>
                <a:gd name="T18" fmla="*/ 96 w 419"/>
                <a:gd name="T19" fmla="*/ 546 h 551"/>
                <a:gd name="T20" fmla="*/ 72 w 419"/>
                <a:gd name="T21" fmla="*/ 539 h 551"/>
                <a:gd name="T22" fmla="*/ 51 w 419"/>
                <a:gd name="T23" fmla="*/ 526 h 551"/>
                <a:gd name="T24" fmla="*/ 32 w 419"/>
                <a:gd name="T25" fmla="*/ 511 h 551"/>
                <a:gd name="T26" fmla="*/ 18 w 419"/>
                <a:gd name="T27" fmla="*/ 493 h 551"/>
                <a:gd name="T28" fmla="*/ 8 w 419"/>
                <a:gd name="T29" fmla="*/ 471 h 551"/>
                <a:gd name="T30" fmla="*/ 1 w 419"/>
                <a:gd name="T31" fmla="*/ 445 h 551"/>
                <a:gd name="T32" fmla="*/ 0 w 419"/>
                <a:gd name="T33" fmla="*/ 0 h 551"/>
                <a:gd name="T34" fmla="*/ 151 w 419"/>
                <a:gd name="T35" fmla="*/ 372 h 551"/>
                <a:gd name="T36" fmla="*/ 153 w 419"/>
                <a:gd name="T37" fmla="*/ 407 h 551"/>
                <a:gd name="T38" fmla="*/ 157 w 419"/>
                <a:gd name="T39" fmla="*/ 421 h 551"/>
                <a:gd name="T40" fmla="*/ 162 w 419"/>
                <a:gd name="T41" fmla="*/ 433 h 551"/>
                <a:gd name="T42" fmla="*/ 169 w 419"/>
                <a:gd name="T43" fmla="*/ 443 h 551"/>
                <a:gd name="T44" fmla="*/ 179 w 419"/>
                <a:gd name="T45" fmla="*/ 450 h 551"/>
                <a:gd name="T46" fmla="*/ 191 w 419"/>
                <a:gd name="T47" fmla="*/ 456 h 551"/>
                <a:gd name="T48" fmla="*/ 207 w 419"/>
                <a:gd name="T49" fmla="*/ 457 h 551"/>
                <a:gd name="T50" fmla="*/ 224 w 419"/>
                <a:gd name="T51" fmla="*/ 456 h 551"/>
                <a:gd name="T52" fmla="*/ 237 w 419"/>
                <a:gd name="T53" fmla="*/ 450 h 551"/>
                <a:gd name="T54" fmla="*/ 246 w 419"/>
                <a:gd name="T55" fmla="*/ 443 h 551"/>
                <a:gd name="T56" fmla="*/ 253 w 419"/>
                <a:gd name="T57" fmla="*/ 433 h 551"/>
                <a:gd name="T58" fmla="*/ 258 w 419"/>
                <a:gd name="T59" fmla="*/ 421 h 551"/>
                <a:gd name="T60" fmla="*/ 261 w 419"/>
                <a:gd name="T61" fmla="*/ 407 h 551"/>
                <a:gd name="T62" fmla="*/ 263 w 419"/>
                <a:gd name="T63" fmla="*/ 372 h 551"/>
                <a:gd name="T64" fmla="*/ 413 w 419"/>
                <a:gd name="T65" fmla="*/ 0 h 551"/>
                <a:gd name="T66" fmla="*/ 413 w 419"/>
                <a:gd name="T67" fmla="*/ 459 h 551"/>
                <a:gd name="T68" fmla="*/ 416 w 419"/>
                <a:gd name="T69" fmla="*/ 512 h 551"/>
                <a:gd name="T70" fmla="*/ 263 w 419"/>
                <a:gd name="T71" fmla="*/ 539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9" h="551">
                  <a:moveTo>
                    <a:pt x="263" y="484"/>
                  </a:moveTo>
                  <a:lnTo>
                    <a:pt x="263" y="484"/>
                  </a:lnTo>
                  <a:lnTo>
                    <a:pt x="261" y="484"/>
                  </a:lnTo>
                  <a:lnTo>
                    <a:pt x="256" y="493"/>
                  </a:lnTo>
                  <a:lnTo>
                    <a:pt x="250" y="501"/>
                  </a:lnTo>
                  <a:lnTo>
                    <a:pt x="244" y="508"/>
                  </a:lnTo>
                  <a:lnTo>
                    <a:pt x="238" y="515"/>
                  </a:lnTo>
                  <a:lnTo>
                    <a:pt x="231" y="521"/>
                  </a:lnTo>
                  <a:lnTo>
                    <a:pt x="224" y="526"/>
                  </a:lnTo>
                  <a:lnTo>
                    <a:pt x="216" y="531"/>
                  </a:lnTo>
                  <a:lnTo>
                    <a:pt x="208" y="536"/>
                  </a:lnTo>
                  <a:lnTo>
                    <a:pt x="200" y="540"/>
                  </a:lnTo>
                  <a:lnTo>
                    <a:pt x="192" y="543"/>
                  </a:lnTo>
                  <a:lnTo>
                    <a:pt x="183" y="545"/>
                  </a:lnTo>
                  <a:lnTo>
                    <a:pt x="175" y="547"/>
                  </a:lnTo>
                  <a:lnTo>
                    <a:pt x="156" y="550"/>
                  </a:lnTo>
                  <a:lnTo>
                    <a:pt x="135" y="551"/>
                  </a:lnTo>
                  <a:lnTo>
                    <a:pt x="122" y="550"/>
                  </a:lnTo>
                  <a:lnTo>
                    <a:pt x="109" y="549"/>
                  </a:lnTo>
                  <a:lnTo>
                    <a:pt x="96" y="546"/>
                  </a:lnTo>
                  <a:lnTo>
                    <a:pt x="84" y="543"/>
                  </a:lnTo>
                  <a:lnTo>
                    <a:pt x="72" y="539"/>
                  </a:lnTo>
                  <a:lnTo>
                    <a:pt x="61" y="532"/>
                  </a:lnTo>
                  <a:lnTo>
                    <a:pt x="51" y="526"/>
                  </a:lnTo>
                  <a:lnTo>
                    <a:pt x="41" y="519"/>
                  </a:lnTo>
                  <a:lnTo>
                    <a:pt x="32" y="511"/>
                  </a:lnTo>
                  <a:lnTo>
                    <a:pt x="25" y="502"/>
                  </a:lnTo>
                  <a:lnTo>
                    <a:pt x="18" y="493"/>
                  </a:lnTo>
                  <a:lnTo>
                    <a:pt x="12" y="482"/>
                  </a:lnTo>
                  <a:lnTo>
                    <a:pt x="8" y="471"/>
                  </a:lnTo>
                  <a:lnTo>
                    <a:pt x="4" y="459"/>
                  </a:lnTo>
                  <a:lnTo>
                    <a:pt x="1" y="445"/>
                  </a:lnTo>
                  <a:lnTo>
                    <a:pt x="0" y="431"/>
                  </a:lnTo>
                  <a:lnTo>
                    <a:pt x="0" y="0"/>
                  </a:lnTo>
                  <a:lnTo>
                    <a:pt x="151" y="0"/>
                  </a:lnTo>
                  <a:lnTo>
                    <a:pt x="151" y="372"/>
                  </a:lnTo>
                  <a:lnTo>
                    <a:pt x="152" y="391"/>
                  </a:lnTo>
                  <a:lnTo>
                    <a:pt x="153" y="407"/>
                  </a:lnTo>
                  <a:lnTo>
                    <a:pt x="155" y="414"/>
                  </a:lnTo>
                  <a:lnTo>
                    <a:pt x="157" y="421"/>
                  </a:lnTo>
                  <a:lnTo>
                    <a:pt x="159" y="427"/>
                  </a:lnTo>
                  <a:lnTo>
                    <a:pt x="162" y="433"/>
                  </a:lnTo>
                  <a:lnTo>
                    <a:pt x="165" y="438"/>
                  </a:lnTo>
                  <a:lnTo>
                    <a:pt x="169" y="443"/>
                  </a:lnTo>
                  <a:lnTo>
                    <a:pt x="173" y="447"/>
                  </a:lnTo>
                  <a:lnTo>
                    <a:pt x="179" y="450"/>
                  </a:lnTo>
                  <a:lnTo>
                    <a:pt x="184" y="453"/>
                  </a:lnTo>
                  <a:lnTo>
                    <a:pt x="191" y="456"/>
                  </a:lnTo>
                  <a:lnTo>
                    <a:pt x="198" y="457"/>
                  </a:lnTo>
                  <a:lnTo>
                    <a:pt x="207" y="457"/>
                  </a:lnTo>
                  <a:lnTo>
                    <a:pt x="215" y="457"/>
                  </a:lnTo>
                  <a:lnTo>
                    <a:pt x="224" y="456"/>
                  </a:lnTo>
                  <a:lnTo>
                    <a:pt x="231" y="453"/>
                  </a:lnTo>
                  <a:lnTo>
                    <a:pt x="237" y="450"/>
                  </a:lnTo>
                  <a:lnTo>
                    <a:pt x="242" y="447"/>
                  </a:lnTo>
                  <a:lnTo>
                    <a:pt x="246" y="443"/>
                  </a:lnTo>
                  <a:lnTo>
                    <a:pt x="250" y="438"/>
                  </a:lnTo>
                  <a:lnTo>
                    <a:pt x="253" y="433"/>
                  </a:lnTo>
                  <a:lnTo>
                    <a:pt x="256" y="427"/>
                  </a:lnTo>
                  <a:lnTo>
                    <a:pt x="258" y="421"/>
                  </a:lnTo>
                  <a:lnTo>
                    <a:pt x="260" y="414"/>
                  </a:lnTo>
                  <a:lnTo>
                    <a:pt x="261" y="407"/>
                  </a:lnTo>
                  <a:lnTo>
                    <a:pt x="263" y="391"/>
                  </a:lnTo>
                  <a:lnTo>
                    <a:pt x="263" y="372"/>
                  </a:lnTo>
                  <a:lnTo>
                    <a:pt x="263" y="0"/>
                  </a:lnTo>
                  <a:lnTo>
                    <a:pt x="413" y="0"/>
                  </a:lnTo>
                  <a:lnTo>
                    <a:pt x="413" y="431"/>
                  </a:lnTo>
                  <a:lnTo>
                    <a:pt x="413" y="459"/>
                  </a:lnTo>
                  <a:lnTo>
                    <a:pt x="414" y="486"/>
                  </a:lnTo>
                  <a:lnTo>
                    <a:pt x="416" y="512"/>
                  </a:lnTo>
                  <a:lnTo>
                    <a:pt x="419" y="539"/>
                  </a:lnTo>
                  <a:lnTo>
                    <a:pt x="263" y="539"/>
                  </a:lnTo>
                  <a:lnTo>
                    <a:pt x="263" y="484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6" name="Freeform 1854">
              <a:extLst>
                <a:ext uri="{FF2B5EF4-FFF2-40B4-BE49-F238E27FC236}">
                  <a16:creationId xmlns:a16="http://schemas.microsoft.com/office/drawing/2014/main" id="{C43F2502-2F07-FE45-5A65-000F59557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20003" y="-1419486"/>
              <a:ext cx="39702" cy="70997"/>
            </a:xfrm>
            <a:custGeom>
              <a:avLst/>
              <a:gdLst>
                <a:gd name="T0" fmla="*/ 424 w 424"/>
                <a:gd name="T1" fmla="*/ 592 h 758"/>
                <a:gd name="T2" fmla="*/ 407 w 424"/>
                <a:gd name="T3" fmla="*/ 664 h 758"/>
                <a:gd name="T4" fmla="*/ 382 w 424"/>
                <a:gd name="T5" fmla="*/ 702 h 758"/>
                <a:gd name="T6" fmla="*/ 349 w 424"/>
                <a:gd name="T7" fmla="*/ 729 h 758"/>
                <a:gd name="T8" fmla="*/ 302 w 424"/>
                <a:gd name="T9" fmla="*/ 749 h 758"/>
                <a:gd name="T10" fmla="*/ 238 w 424"/>
                <a:gd name="T11" fmla="*/ 758 h 758"/>
                <a:gd name="T12" fmla="*/ 159 w 424"/>
                <a:gd name="T13" fmla="*/ 755 h 758"/>
                <a:gd name="T14" fmla="*/ 89 w 424"/>
                <a:gd name="T15" fmla="*/ 736 h 758"/>
                <a:gd name="T16" fmla="*/ 53 w 424"/>
                <a:gd name="T17" fmla="*/ 713 h 758"/>
                <a:gd name="T18" fmla="*/ 32 w 424"/>
                <a:gd name="T19" fmla="*/ 685 h 758"/>
                <a:gd name="T20" fmla="*/ 17 w 424"/>
                <a:gd name="T21" fmla="*/ 652 h 758"/>
                <a:gd name="T22" fmla="*/ 10 w 424"/>
                <a:gd name="T23" fmla="*/ 608 h 758"/>
                <a:gd name="T24" fmla="*/ 159 w 424"/>
                <a:gd name="T25" fmla="*/ 629 h 758"/>
                <a:gd name="T26" fmla="*/ 169 w 424"/>
                <a:gd name="T27" fmla="*/ 651 h 758"/>
                <a:gd name="T28" fmla="*/ 188 w 424"/>
                <a:gd name="T29" fmla="*/ 667 h 758"/>
                <a:gd name="T30" fmla="*/ 220 w 424"/>
                <a:gd name="T31" fmla="*/ 673 h 758"/>
                <a:gd name="T32" fmla="*/ 244 w 424"/>
                <a:gd name="T33" fmla="*/ 666 h 758"/>
                <a:gd name="T34" fmla="*/ 260 w 424"/>
                <a:gd name="T35" fmla="*/ 649 h 758"/>
                <a:gd name="T36" fmla="*/ 270 w 424"/>
                <a:gd name="T37" fmla="*/ 620 h 758"/>
                <a:gd name="T38" fmla="*/ 272 w 424"/>
                <a:gd name="T39" fmla="*/ 480 h 758"/>
                <a:gd name="T40" fmla="*/ 251 w 424"/>
                <a:gd name="T41" fmla="*/ 507 h 758"/>
                <a:gd name="T42" fmla="*/ 224 w 424"/>
                <a:gd name="T43" fmla="*/ 527 h 758"/>
                <a:gd name="T44" fmla="*/ 192 w 424"/>
                <a:gd name="T45" fmla="*/ 539 h 758"/>
                <a:gd name="T46" fmla="*/ 157 w 424"/>
                <a:gd name="T47" fmla="*/ 543 h 758"/>
                <a:gd name="T48" fmla="*/ 103 w 424"/>
                <a:gd name="T49" fmla="*/ 537 h 758"/>
                <a:gd name="T50" fmla="*/ 63 w 424"/>
                <a:gd name="T51" fmla="*/ 518 h 758"/>
                <a:gd name="T52" fmla="*/ 35 w 424"/>
                <a:gd name="T53" fmla="*/ 489 h 758"/>
                <a:gd name="T54" fmla="*/ 17 w 424"/>
                <a:gd name="T55" fmla="*/ 452 h 758"/>
                <a:gd name="T56" fmla="*/ 2 w 424"/>
                <a:gd name="T57" fmla="*/ 363 h 758"/>
                <a:gd name="T58" fmla="*/ 3 w 424"/>
                <a:gd name="T59" fmla="*/ 177 h 758"/>
                <a:gd name="T60" fmla="*/ 21 w 424"/>
                <a:gd name="T61" fmla="*/ 90 h 758"/>
                <a:gd name="T62" fmla="*/ 39 w 424"/>
                <a:gd name="T63" fmla="*/ 54 h 758"/>
                <a:gd name="T64" fmla="*/ 68 w 424"/>
                <a:gd name="T65" fmla="*/ 25 h 758"/>
                <a:gd name="T66" fmla="*/ 107 w 424"/>
                <a:gd name="T67" fmla="*/ 7 h 758"/>
                <a:gd name="T68" fmla="*/ 159 w 424"/>
                <a:gd name="T69" fmla="*/ 0 h 758"/>
                <a:gd name="T70" fmla="*/ 197 w 424"/>
                <a:gd name="T71" fmla="*/ 4 h 758"/>
                <a:gd name="T72" fmla="*/ 231 w 424"/>
                <a:gd name="T73" fmla="*/ 18 h 758"/>
                <a:gd name="T74" fmla="*/ 259 w 424"/>
                <a:gd name="T75" fmla="*/ 40 h 758"/>
                <a:gd name="T76" fmla="*/ 280 w 424"/>
                <a:gd name="T77" fmla="*/ 74 h 758"/>
                <a:gd name="T78" fmla="*/ 424 w 424"/>
                <a:gd name="T79" fmla="*/ 11 h 758"/>
                <a:gd name="T80" fmla="*/ 230 w 424"/>
                <a:gd name="T81" fmla="*/ 447 h 758"/>
                <a:gd name="T82" fmla="*/ 255 w 424"/>
                <a:gd name="T83" fmla="*/ 426 h 758"/>
                <a:gd name="T84" fmla="*/ 268 w 424"/>
                <a:gd name="T85" fmla="*/ 383 h 758"/>
                <a:gd name="T86" fmla="*/ 273 w 424"/>
                <a:gd name="T87" fmla="*/ 278 h 758"/>
                <a:gd name="T88" fmla="*/ 269 w 424"/>
                <a:gd name="T89" fmla="*/ 168 h 758"/>
                <a:gd name="T90" fmla="*/ 257 w 424"/>
                <a:gd name="T91" fmla="*/ 120 h 758"/>
                <a:gd name="T92" fmla="*/ 232 w 424"/>
                <a:gd name="T93" fmla="*/ 96 h 758"/>
                <a:gd name="T94" fmla="*/ 194 w 424"/>
                <a:gd name="T95" fmla="*/ 95 h 758"/>
                <a:gd name="T96" fmla="*/ 168 w 424"/>
                <a:gd name="T97" fmla="*/ 114 h 758"/>
                <a:gd name="T98" fmla="*/ 154 w 424"/>
                <a:gd name="T99" fmla="*/ 161 h 758"/>
                <a:gd name="T100" fmla="*/ 148 w 424"/>
                <a:gd name="T101" fmla="*/ 298 h 758"/>
                <a:gd name="T102" fmla="*/ 149 w 424"/>
                <a:gd name="T103" fmla="*/ 367 h 758"/>
                <a:gd name="T104" fmla="*/ 160 w 424"/>
                <a:gd name="T105" fmla="*/ 415 h 758"/>
                <a:gd name="T106" fmla="*/ 179 w 424"/>
                <a:gd name="T107" fmla="*/ 440 h 758"/>
                <a:gd name="T108" fmla="*/ 199 w 424"/>
                <a:gd name="T109" fmla="*/ 449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4" h="758">
                  <a:moveTo>
                    <a:pt x="424" y="11"/>
                  </a:moveTo>
                  <a:lnTo>
                    <a:pt x="424" y="11"/>
                  </a:lnTo>
                  <a:lnTo>
                    <a:pt x="424" y="573"/>
                  </a:lnTo>
                  <a:lnTo>
                    <a:pt x="424" y="592"/>
                  </a:lnTo>
                  <a:lnTo>
                    <a:pt x="421" y="617"/>
                  </a:lnTo>
                  <a:lnTo>
                    <a:pt x="418" y="633"/>
                  </a:lnTo>
                  <a:lnTo>
                    <a:pt x="413" y="648"/>
                  </a:lnTo>
                  <a:lnTo>
                    <a:pt x="407" y="664"/>
                  </a:lnTo>
                  <a:lnTo>
                    <a:pt x="399" y="680"/>
                  </a:lnTo>
                  <a:lnTo>
                    <a:pt x="394" y="687"/>
                  </a:lnTo>
                  <a:lnTo>
                    <a:pt x="388" y="695"/>
                  </a:lnTo>
                  <a:lnTo>
                    <a:pt x="382" y="702"/>
                  </a:lnTo>
                  <a:lnTo>
                    <a:pt x="375" y="710"/>
                  </a:lnTo>
                  <a:lnTo>
                    <a:pt x="367" y="717"/>
                  </a:lnTo>
                  <a:lnTo>
                    <a:pt x="358" y="723"/>
                  </a:lnTo>
                  <a:lnTo>
                    <a:pt x="349" y="729"/>
                  </a:lnTo>
                  <a:lnTo>
                    <a:pt x="338" y="735"/>
                  </a:lnTo>
                  <a:lnTo>
                    <a:pt x="327" y="740"/>
                  </a:lnTo>
                  <a:lnTo>
                    <a:pt x="315" y="745"/>
                  </a:lnTo>
                  <a:lnTo>
                    <a:pt x="302" y="749"/>
                  </a:lnTo>
                  <a:lnTo>
                    <a:pt x="288" y="752"/>
                  </a:lnTo>
                  <a:lnTo>
                    <a:pt x="272" y="755"/>
                  </a:lnTo>
                  <a:lnTo>
                    <a:pt x="256" y="757"/>
                  </a:lnTo>
                  <a:lnTo>
                    <a:pt x="238" y="758"/>
                  </a:lnTo>
                  <a:lnTo>
                    <a:pt x="220" y="758"/>
                  </a:lnTo>
                  <a:lnTo>
                    <a:pt x="198" y="758"/>
                  </a:lnTo>
                  <a:lnTo>
                    <a:pt x="179" y="757"/>
                  </a:lnTo>
                  <a:lnTo>
                    <a:pt x="159" y="755"/>
                  </a:lnTo>
                  <a:lnTo>
                    <a:pt x="141" y="752"/>
                  </a:lnTo>
                  <a:lnTo>
                    <a:pt x="122" y="748"/>
                  </a:lnTo>
                  <a:lnTo>
                    <a:pt x="105" y="742"/>
                  </a:lnTo>
                  <a:lnTo>
                    <a:pt x="89" y="736"/>
                  </a:lnTo>
                  <a:lnTo>
                    <a:pt x="74" y="728"/>
                  </a:lnTo>
                  <a:lnTo>
                    <a:pt x="67" y="723"/>
                  </a:lnTo>
                  <a:lnTo>
                    <a:pt x="60" y="718"/>
                  </a:lnTo>
                  <a:lnTo>
                    <a:pt x="53" y="713"/>
                  </a:lnTo>
                  <a:lnTo>
                    <a:pt x="47" y="706"/>
                  </a:lnTo>
                  <a:lnTo>
                    <a:pt x="42" y="699"/>
                  </a:lnTo>
                  <a:lnTo>
                    <a:pt x="37" y="693"/>
                  </a:lnTo>
                  <a:lnTo>
                    <a:pt x="32" y="685"/>
                  </a:lnTo>
                  <a:lnTo>
                    <a:pt x="28" y="678"/>
                  </a:lnTo>
                  <a:lnTo>
                    <a:pt x="24" y="670"/>
                  </a:lnTo>
                  <a:lnTo>
                    <a:pt x="20" y="661"/>
                  </a:lnTo>
                  <a:lnTo>
                    <a:pt x="17" y="652"/>
                  </a:lnTo>
                  <a:lnTo>
                    <a:pt x="15" y="642"/>
                  </a:lnTo>
                  <a:lnTo>
                    <a:pt x="13" y="632"/>
                  </a:lnTo>
                  <a:lnTo>
                    <a:pt x="11" y="620"/>
                  </a:lnTo>
                  <a:lnTo>
                    <a:pt x="10" y="608"/>
                  </a:lnTo>
                  <a:lnTo>
                    <a:pt x="10" y="596"/>
                  </a:lnTo>
                  <a:lnTo>
                    <a:pt x="155" y="596"/>
                  </a:lnTo>
                  <a:lnTo>
                    <a:pt x="156" y="613"/>
                  </a:lnTo>
                  <a:lnTo>
                    <a:pt x="159" y="629"/>
                  </a:lnTo>
                  <a:lnTo>
                    <a:pt x="160" y="635"/>
                  </a:lnTo>
                  <a:lnTo>
                    <a:pt x="163" y="641"/>
                  </a:lnTo>
                  <a:lnTo>
                    <a:pt x="166" y="647"/>
                  </a:lnTo>
                  <a:lnTo>
                    <a:pt x="169" y="651"/>
                  </a:lnTo>
                  <a:lnTo>
                    <a:pt x="173" y="656"/>
                  </a:lnTo>
                  <a:lnTo>
                    <a:pt x="177" y="660"/>
                  </a:lnTo>
                  <a:lnTo>
                    <a:pt x="182" y="664"/>
                  </a:lnTo>
                  <a:lnTo>
                    <a:pt x="188" y="667"/>
                  </a:lnTo>
                  <a:lnTo>
                    <a:pt x="195" y="669"/>
                  </a:lnTo>
                  <a:lnTo>
                    <a:pt x="203" y="671"/>
                  </a:lnTo>
                  <a:lnTo>
                    <a:pt x="211" y="672"/>
                  </a:lnTo>
                  <a:lnTo>
                    <a:pt x="220" y="673"/>
                  </a:lnTo>
                  <a:lnTo>
                    <a:pt x="226" y="672"/>
                  </a:lnTo>
                  <a:lnTo>
                    <a:pt x="233" y="671"/>
                  </a:lnTo>
                  <a:lnTo>
                    <a:pt x="238" y="669"/>
                  </a:lnTo>
                  <a:lnTo>
                    <a:pt x="244" y="666"/>
                  </a:lnTo>
                  <a:lnTo>
                    <a:pt x="248" y="663"/>
                  </a:lnTo>
                  <a:lnTo>
                    <a:pt x="253" y="659"/>
                  </a:lnTo>
                  <a:lnTo>
                    <a:pt x="257" y="654"/>
                  </a:lnTo>
                  <a:lnTo>
                    <a:pt x="260" y="649"/>
                  </a:lnTo>
                  <a:lnTo>
                    <a:pt x="263" y="642"/>
                  </a:lnTo>
                  <a:lnTo>
                    <a:pt x="266" y="636"/>
                  </a:lnTo>
                  <a:lnTo>
                    <a:pt x="268" y="628"/>
                  </a:lnTo>
                  <a:lnTo>
                    <a:pt x="270" y="620"/>
                  </a:lnTo>
                  <a:lnTo>
                    <a:pt x="273" y="602"/>
                  </a:lnTo>
                  <a:lnTo>
                    <a:pt x="273" y="583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67" y="487"/>
                  </a:lnTo>
                  <a:lnTo>
                    <a:pt x="262" y="494"/>
                  </a:lnTo>
                  <a:lnTo>
                    <a:pt x="257" y="501"/>
                  </a:lnTo>
                  <a:lnTo>
                    <a:pt x="251" y="507"/>
                  </a:lnTo>
                  <a:lnTo>
                    <a:pt x="245" y="513"/>
                  </a:lnTo>
                  <a:lnTo>
                    <a:pt x="238" y="518"/>
                  </a:lnTo>
                  <a:lnTo>
                    <a:pt x="232" y="523"/>
                  </a:lnTo>
                  <a:lnTo>
                    <a:pt x="224" y="527"/>
                  </a:lnTo>
                  <a:lnTo>
                    <a:pt x="217" y="531"/>
                  </a:lnTo>
                  <a:lnTo>
                    <a:pt x="209" y="534"/>
                  </a:lnTo>
                  <a:lnTo>
                    <a:pt x="200" y="537"/>
                  </a:lnTo>
                  <a:lnTo>
                    <a:pt x="192" y="539"/>
                  </a:lnTo>
                  <a:lnTo>
                    <a:pt x="184" y="541"/>
                  </a:lnTo>
                  <a:lnTo>
                    <a:pt x="175" y="542"/>
                  </a:lnTo>
                  <a:lnTo>
                    <a:pt x="166" y="543"/>
                  </a:lnTo>
                  <a:lnTo>
                    <a:pt x="157" y="543"/>
                  </a:lnTo>
                  <a:lnTo>
                    <a:pt x="143" y="543"/>
                  </a:lnTo>
                  <a:lnTo>
                    <a:pt x="128" y="542"/>
                  </a:lnTo>
                  <a:lnTo>
                    <a:pt x="115" y="540"/>
                  </a:lnTo>
                  <a:lnTo>
                    <a:pt x="103" y="537"/>
                  </a:lnTo>
                  <a:lnTo>
                    <a:pt x="92" y="533"/>
                  </a:lnTo>
                  <a:lnTo>
                    <a:pt x="82" y="529"/>
                  </a:lnTo>
                  <a:lnTo>
                    <a:pt x="72" y="524"/>
                  </a:lnTo>
                  <a:lnTo>
                    <a:pt x="63" y="518"/>
                  </a:lnTo>
                  <a:lnTo>
                    <a:pt x="55" y="512"/>
                  </a:lnTo>
                  <a:lnTo>
                    <a:pt x="47" y="505"/>
                  </a:lnTo>
                  <a:lnTo>
                    <a:pt x="41" y="497"/>
                  </a:lnTo>
                  <a:lnTo>
                    <a:pt x="35" y="489"/>
                  </a:lnTo>
                  <a:lnTo>
                    <a:pt x="29" y="481"/>
                  </a:lnTo>
                  <a:lnTo>
                    <a:pt x="25" y="472"/>
                  </a:lnTo>
                  <a:lnTo>
                    <a:pt x="20" y="462"/>
                  </a:lnTo>
                  <a:lnTo>
                    <a:pt x="17" y="452"/>
                  </a:lnTo>
                  <a:lnTo>
                    <a:pt x="11" y="432"/>
                  </a:lnTo>
                  <a:lnTo>
                    <a:pt x="6" y="410"/>
                  </a:lnTo>
                  <a:lnTo>
                    <a:pt x="3" y="388"/>
                  </a:lnTo>
                  <a:lnTo>
                    <a:pt x="2" y="363"/>
                  </a:lnTo>
                  <a:lnTo>
                    <a:pt x="0" y="316"/>
                  </a:lnTo>
                  <a:lnTo>
                    <a:pt x="0" y="269"/>
                  </a:lnTo>
                  <a:lnTo>
                    <a:pt x="1" y="224"/>
                  </a:lnTo>
                  <a:lnTo>
                    <a:pt x="3" y="177"/>
                  </a:lnTo>
                  <a:lnTo>
                    <a:pt x="5" y="155"/>
                  </a:lnTo>
                  <a:lnTo>
                    <a:pt x="9" y="132"/>
                  </a:lnTo>
                  <a:lnTo>
                    <a:pt x="14" y="111"/>
                  </a:lnTo>
                  <a:lnTo>
                    <a:pt x="21" y="90"/>
                  </a:lnTo>
                  <a:lnTo>
                    <a:pt x="25" y="81"/>
                  </a:lnTo>
                  <a:lnTo>
                    <a:pt x="29" y="72"/>
                  </a:lnTo>
                  <a:lnTo>
                    <a:pt x="34" y="63"/>
                  </a:lnTo>
                  <a:lnTo>
                    <a:pt x="39" y="54"/>
                  </a:lnTo>
                  <a:lnTo>
                    <a:pt x="45" y="46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8" y="25"/>
                  </a:lnTo>
                  <a:lnTo>
                    <a:pt x="77" y="19"/>
                  </a:lnTo>
                  <a:lnTo>
                    <a:pt x="86" y="14"/>
                  </a:lnTo>
                  <a:lnTo>
                    <a:pt x="96" y="10"/>
                  </a:lnTo>
                  <a:lnTo>
                    <a:pt x="107" y="7"/>
                  </a:lnTo>
                  <a:lnTo>
                    <a:pt x="119" y="4"/>
                  </a:lnTo>
                  <a:lnTo>
                    <a:pt x="132" y="2"/>
                  </a:lnTo>
                  <a:lnTo>
                    <a:pt x="145" y="0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78" y="1"/>
                  </a:lnTo>
                  <a:lnTo>
                    <a:pt x="188" y="2"/>
                  </a:lnTo>
                  <a:lnTo>
                    <a:pt x="197" y="4"/>
                  </a:lnTo>
                  <a:lnTo>
                    <a:pt x="207" y="7"/>
                  </a:lnTo>
                  <a:lnTo>
                    <a:pt x="215" y="10"/>
                  </a:lnTo>
                  <a:lnTo>
                    <a:pt x="223" y="13"/>
                  </a:lnTo>
                  <a:lnTo>
                    <a:pt x="231" y="18"/>
                  </a:lnTo>
                  <a:lnTo>
                    <a:pt x="239" y="22"/>
                  </a:lnTo>
                  <a:lnTo>
                    <a:pt x="246" y="28"/>
                  </a:lnTo>
                  <a:lnTo>
                    <a:pt x="253" y="34"/>
                  </a:lnTo>
                  <a:lnTo>
                    <a:pt x="259" y="40"/>
                  </a:lnTo>
                  <a:lnTo>
                    <a:pt x="265" y="48"/>
                  </a:lnTo>
                  <a:lnTo>
                    <a:pt x="270" y="56"/>
                  </a:lnTo>
                  <a:lnTo>
                    <a:pt x="276" y="65"/>
                  </a:lnTo>
                  <a:lnTo>
                    <a:pt x="280" y="74"/>
                  </a:lnTo>
                  <a:lnTo>
                    <a:pt x="282" y="74"/>
                  </a:lnTo>
                  <a:lnTo>
                    <a:pt x="282" y="11"/>
                  </a:lnTo>
                  <a:lnTo>
                    <a:pt x="424" y="11"/>
                  </a:lnTo>
                  <a:lnTo>
                    <a:pt x="424" y="11"/>
                  </a:lnTo>
                  <a:close/>
                  <a:moveTo>
                    <a:pt x="212" y="450"/>
                  </a:moveTo>
                  <a:lnTo>
                    <a:pt x="212" y="450"/>
                  </a:lnTo>
                  <a:lnTo>
                    <a:pt x="222" y="449"/>
                  </a:lnTo>
                  <a:lnTo>
                    <a:pt x="230" y="447"/>
                  </a:lnTo>
                  <a:lnTo>
                    <a:pt x="238" y="444"/>
                  </a:lnTo>
                  <a:lnTo>
                    <a:pt x="244" y="439"/>
                  </a:lnTo>
                  <a:lnTo>
                    <a:pt x="250" y="434"/>
                  </a:lnTo>
                  <a:lnTo>
                    <a:pt x="255" y="426"/>
                  </a:lnTo>
                  <a:lnTo>
                    <a:pt x="259" y="418"/>
                  </a:lnTo>
                  <a:lnTo>
                    <a:pt x="263" y="408"/>
                  </a:lnTo>
                  <a:lnTo>
                    <a:pt x="266" y="397"/>
                  </a:lnTo>
                  <a:lnTo>
                    <a:pt x="268" y="383"/>
                  </a:lnTo>
                  <a:lnTo>
                    <a:pt x="270" y="369"/>
                  </a:lnTo>
                  <a:lnTo>
                    <a:pt x="271" y="354"/>
                  </a:lnTo>
                  <a:lnTo>
                    <a:pt x="273" y="319"/>
                  </a:lnTo>
                  <a:lnTo>
                    <a:pt x="273" y="278"/>
                  </a:lnTo>
                  <a:lnTo>
                    <a:pt x="273" y="237"/>
                  </a:lnTo>
                  <a:lnTo>
                    <a:pt x="272" y="199"/>
                  </a:lnTo>
                  <a:lnTo>
                    <a:pt x="271" y="183"/>
                  </a:lnTo>
                  <a:lnTo>
                    <a:pt x="269" y="168"/>
                  </a:lnTo>
                  <a:lnTo>
                    <a:pt x="267" y="154"/>
                  </a:lnTo>
                  <a:lnTo>
                    <a:pt x="264" y="142"/>
                  </a:lnTo>
                  <a:lnTo>
                    <a:pt x="261" y="130"/>
                  </a:lnTo>
                  <a:lnTo>
                    <a:pt x="257" y="120"/>
                  </a:lnTo>
                  <a:lnTo>
                    <a:pt x="252" y="112"/>
                  </a:lnTo>
                  <a:lnTo>
                    <a:pt x="246" y="105"/>
                  </a:lnTo>
                  <a:lnTo>
                    <a:pt x="240" y="100"/>
                  </a:lnTo>
                  <a:lnTo>
                    <a:pt x="232" y="96"/>
                  </a:lnTo>
                  <a:lnTo>
                    <a:pt x="224" y="94"/>
                  </a:lnTo>
                  <a:lnTo>
                    <a:pt x="214" y="93"/>
                  </a:lnTo>
                  <a:lnTo>
                    <a:pt x="204" y="94"/>
                  </a:lnTo>
                  <a:lnTo>
                    <a:pt x="194" y="95"/>
                  </a:lnTo>
                  <a:lnTo>
                    <a:pt x="186" y="98"/>
                  </a:lnTo>
                  <a:lnTo>
                    <a:pt x="179" y="102"/>
                  </a:lnTo>
                  <a:lnTo>
                    <a:pt x="173" y="107"/>
                  </a:lnTo>
                  <a:lnTo>
                    <a:pt x="168" y="114"/>
                  </a:lnTo>
                  <a:lnTo>
                    <a:pt x="163" y="123"/>
                  </a:lnTo>
                  <a:lnTo>
                    <a:pt x="160" y="133"/>
                  </a:lnTo>
                  <a:lnTo>
                    <a:pt x="156" y="146"/>
                  </a:lnTo>
                  <a:lnTo>
                    <a:pt x="154" y="161"/>
                  </a:lnTo>
                  <a:lnTo>
                    <a:pt x="152" y="177"/>
                  </a:lnTo>
                  <a:lnTo>
                    <a:pt x="150" y="196"/>
                  </a:lnTo>
                  <a:lnTo>
                    <a:pt x="148" y="242"/>
                  </a:lnTo>
                  <a:lnTo>
                    <a:pt x="148" y="298"/>
                  </a:lnTo>
                  <a:lnTo>
                    <a:pt x="148" y="319"/>
                  </a:lnTo>
                  <a:lnTo>
                    <a:pt x="148" y="342"/>
                  </a:lnTo>
                  <a:lnTo>
                    <a:pt x="148" y="355"/>
                  </a:lnTo>
                  <a:lnTo>
                    <a:pt x="149" y="367"/>
                  </a:lnTo>
                  <a:lnTo>
                    <a:pt x="151" y="380"/>
                  </a:lnTo>
                  <a:lnTo>
                    <a:pt x="153" y="393"/>
                  </a:lnTo>
                  <a:lnTo>
                    <a:pt x="156" y="404"/>
                  </a:lnTo>
                  <a:lnTo>
                    <a:pt x="160" y="415"/>
                  </a:lnTo>
                  <a:lnTo>
                    <a:pt x="165" y="425"/>
                  </a:lnTo>
                  <a:lnTo>
                    <a:pt x="171" y="433"/>
                  </a:lnTo>
                  <a:lnTo>
                    <a:pt x="175" y="437"/>
                  </a:lnTo>
                  <a:lnTo>
                    <a:pt x="179" y="440"/>
                  </a:lnTo>
                  <a:lnTo>
                    <a:pt x="183" y="443"/>
                  </a:lnTo>
                  <a:lnTo>
                    <a:pt x="188" y="445"/>
                  </a:lnTo>
                  <a:lnTo>
                    <a:pt x="193" y="447"/>
                  </a:lnTo>
                  <a:lnTo>
                    <a:pt x="199" y="449"/>
                  </a:lnTo>
                  <a:lnTo>
                    <a:pt x="206" y="450"/>
                  </a:lnTo>
                  <a:lnTo>
                    <a:pt x="212" y="450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7" name="Freeform 1855">
              <a:extLst>
                <a:ext uri="{FF2B5EF4-FFF2-40B4-BE49-F238E27FC236}">
                  <a16:creationId xmlns:a16="http://schemas.microsoft.com/office/drawing/2014/main" id="{7B850AA8-206B-790C-1535-7DFC91361C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9047" y="-1419486"/>
              <a:ext cx="41104" cy="52781"/>
            </a:xfrm>
            <a:custGeom>
              <a:avLst/>
              <a:gdLst>
                <a:gd name="T0" fmla="*/ 151 w 439"/>
                <a:gd name="T1" fmla="*/ 329 h 562"/>
                <a:gd name="T2" fmla="*/ 155 w 439"/>
                <a:gd name="T3" fmla="*/ 382 h 562"/>
                <a:gd name="T4" fmla="*/ 164 w 439"/>
                <a:gd name="T5" fmla="*/ 420 h 562"/>
                <a:gd name="T6" fmla="*/ 181 w 439"/>
                <a:gd name="T7" fmla="*/ 448 h 562"/>
                <a:gd name="T8" fmla="*/ 193 w 439"/>
                <a:gd name="T9" fmla="*/ 457 h 562"/>
                <a:gd name="T10" fmla="*/ 208 w 439"/>
                <a:gd name="T11" fmla="*/ 462 h 562"/>
                <a:gd name="T12" fmla="*/ 229 w 439"/>
                <a:gd name="T13" fmla="*/ 463 h 562"/>
                <a:gd name="T14" fmla="*/ 253 w 439"/>
                <a:gd name="T15" fmla="*/ 455 h 562"/>
                <a:gd name="T16" fmla="*/ 268 w 439"/>
                <a:gd name="T17" fmla="*/ 439 h 562"/>
                <a:gd name="T18" fmla="*/ 278 w 439"/>
                <a:gd name="T19" fmla="*/ 418 h 562"/>
                <a:gd name="T20" fmla="*/ 283 w 439"/>
                <a:gd name="T21" fmla="*/ 386 h 562"/>
                <a:gd name="T22" fmla="*/ 433 w 439"/>
                <a:gd name="T23" fmla="*/ 390 h 562"/>
                <a:gd name="T24" fmla="*/ 419 w 439"/>
                <a:gd name="T25" fmla="*/ 448 h 562"/>
                <a:gd name="T26" fmla="*/ 397 w 439"/>
                <a:gd name="T27" fmla="*/ 489 h 562"/>
                <a:gd name="T28" fmla="*/ 378 w 439"/>
                <a:gd name="T29" fmla="*/ 509 h 562"/>
                <a:gd name="T30" fmla="*/ 357 w 439"/>
                <a:gd name="T31" fmla="*/ 526 h 562"/>
                <a:gd name="T32" fmla="*/ 332 w 439"/>
                <a:gd name="T33" fmla="*/ 540 h 562"/>
                <a:gd name="T34" fmla="*/ 291 w 439"/>
                <a:gd name="T35" fmla="*/ 554 h 562"/>
                <a:gd name="T36" fmla="*/ 219 w 439"/>
                <a:gd name="T37" fmla="*/ 562 h 562"/>
                <a:gd name="T38" fmla="*/ 169 w 439"/>
                <a:gd name="T39" fmla="*/ 559 h 562"/>
                <a:gd name="T40" fmla="*/ 127 w 439"/>
                <a:gd name="T41" fmla="*/ 550 h 562"/>
                <a:gd name="T42" fmla="*/ 92 w 439"/>
                <a:gd name="T43" fmla="*/ 534 h 562"/>
                <a:gd name="T44" fmla="*/ 64 w 439"/>
                <a:gd name="T45" fmla="*/ 515 h 562"/>
                <a:gd name="T46" fmla="*/ 43 w 439"/>
                <a:gd name="T47" fmla="*/ 490 h 562"/>
                <a:gd name="T48" fmla="*/ 26 w 439"/>
                <a:gd name="T49" fmla="*/ 461 h 562"/>
                <a:gd name="T50" fmla="*/ 11 w 439"/>
                <a:gd name="T51" fmla="*/ 416 h 562"/>
                <a:gd name="T52" fmla="*/ 1 w 439"/>
                <a:gd name="T53" fmla="*/ 335 h 562"/>
                <a:gd name="T54" fmla="*/ 0 w 439"/>
                <a:gd name="T55" fmla="*/ 247 h 562"/>
                <a:gd name="T56" fmla="*/ 6 w 439"/>
                <a:gd name="T57" fmla="*/ 169 h 562"/>
                <a:gd name="T58" fmla="*/ 20 w 439"/>
                <a:gd name="T59" fmla="*/ 112 h 562"/>
                <a:gd name="T60" fmla="*/ 36 w 439"/>
                <a:gd name="T61" fmla="*/ 82 h 562"/>
                <a:gd name="T62" fmla="*/ 55 w 439"/>
                <a:gd name="T63" fmla="*/ 55 h 562"/>
                <a:gd name="T64" fmla="*/ 80 w 439"/>
                <a:gd name="T65" fmla="*/ 33 h 562"/>
                <a:gd name="T66" fmla="*/ 113 w 439"/>
                <a:gd name="T67" fmla="*/ 17 h 562"/>
                <a:gd name="T68" fmla="*/ 153 w 439"/>
                <a:gd name="T69" fmla="*/ 6 h 562"/>
                <a:gd name="T70" fmla="*/ 201 w 439"/>
                <a:gd name="T71" fmla="*/ 0 h 562"/>
                <a:gd name="T72" fmla="*/ 255 w 439"/>
                <a:gd name="T73" fmla="*/ 1 h 562"/>
                <a:gd name="T74" fmla="*/ 301 w 439"/>
                <a:gd name="T75" fmla="*/ 9 h 562"/>
                <a:gd name="T76" fmla="*/ 340 w 439"/>
                <a:gd name="T77" fmla="*/ 23 h 562"/>
                <a:gd name="T78" fmla="*/ 370 w 439"/>
                <a:gd name="T79" fmla="*/ 43 h 562"/>
                <a:gd name="T80" fmla="*/ 395 w 439"/>
                <a:gd name="T81" fmla="*/ 68 h 562"/>
                <a:gd name="T82" fmla="*/ 413 w 439"/>
                <a:gd name="T83" fmla="*/ 98 h 562"/>
                <a:gd name="T84" fmla="*/ 425 w 439"/>
                <a:gd name="T85" fmla="*/ 132 h 562"/>
                <a:gd name="T86" fmla="*/ 433 w 439"/>
                <a:gd name="T87" fmla="*/ 171 h 562"/>
                <a:gd name="T88" fmla="*/ 439 w 439"/>
                <a:gd name="T89" fmla="*/ 242 h 562"/>
                <a:gd name="T90" fmla="*/ 151 w 439"/>
                <a:gd name="T91" fmla="*/ 304 h 562"/>
                <a:gd name="T92" fmla="*/ 289 w 439"/>
                <a:gd name="T93" fmla="*/ 220 h 562"/>
                <a:gd name="T94" fmla="*/ 287 w 439"/>
                <a:gd name="T95" fmla="*/ 167 h 562"/>
                <a:gd name="T96" fmla="*/ 281 w 439"/>
                <a:gd name="T97" fmla="*/ 136 h 562"/>
                <a:gd name="T98" fmla="*/ 268 w 439"/>
                <a:gd name="T99" fmla="*/ 112 h 562"/>
                <a:gd name="T100" fmla="*/ 243 w 439"/>
                <a:gd name="T101" fmla="*/ 97 h 562"/>
                <a:gd name="T102" fmla="*/ 207 w 439"/>
                <a:gd name="T103" fmla="*/ 94 h 562"/>
                <a:gd name="T104" fmla="*/ 180 w 439"/>
                <a:gd name="T105" fmla="*/ 107 h 562"/>
                <a:gd name="T106" fmla="*/ 163 w 439"/>
                <a:gd name="T107" fmla="*/ 130 h 562"/>
                <a:gd name="T108" fmla="*/ 155 w 439"/>
                <a:gd name="T109" fmla="*/ 160 h 562"/>
                <a:gd name="T110" fmla="*/ 151 w 439"/>
                <a:gd name="T111" fmla="*/ 201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9" h="562">
                  <a:moveTo>
                    <a:pt x="151" y="304"/>
                  </a:moveTo>
                  <a:lnTo>
                    <a:pt x="151" y="304"/>
                  </a:lnTo>
                  <a:lnTo>
                    <a:pt x="151" y="329"/>
                  </a:lnTo>
                  <a:lnTo>
                    <a:pt x="153" y="356"/>
                  </a:lnTo>
                  <a:lnTo>
                    <a:pt x="154" y="369"/>
                  </a:lnTo>
                  <a:lnTo>
                    <a:pt x="155" y="382"/>
                  </a:lnTo>
                  <a:lnTo>
                    <a:pt x="157" y="396"/>
                  </a:lnTo>
                  <a:lnTo>
                    <a:pt x="160" y="408"/>
                  </a:lnTo>
                  <a:lnTo>
                    <a:pt x="164" y="420"/>
                  </a:lnTo>
                  <a:lnTo>
                    <a:pt x="168" y="430"/>
                  </a:lnTo>
                  <a:lnTo>
                    <a:pt x="174" y="440"/>
                  </a:lnTo>
                  <a:lnTo>
                    <a:pt x="181" y="448"/>
                  </a:lnTo>
                  <a:lnTo>
                    <a:pt x="185" y="451"/>
                  </a:lnTo>
                  <a:lnTo>
                    <a:pt x="189" y="454"/>
                  </a:lnTo>
                  <a:lnTo>
                    <a:pt x="193" y="457"/>
                  </a:lnTo>
                  <a:lnTo>
                    <a:pt x="198" y="459"/>
                  </a:lnTo>
                  <a:lnTo>
                    <a:pt x="202" y="461"/>
                  </a:lnTo>
                  <a:lnTo>
                    <a:pt x="208" y="462"/>
                  </a:lnTo>
                  <a:lnTo>
                    <a:pt x="213" y="463"/>
                  </a:lnTo>
                  <a:lnTo>
                    <a:pt x="219" y="463"/>
                  </a:lnTo>
                  <a:lnTo>
                    <a:pt x="229" y="463"/>
                  </a:lnTo>
                  <a:lnTo>
                    <a:pt x="237" y="461"/>
                  </a:lnTo>
                  <a:lnTo>
                    <a:pt x="245" y="459"/>
                  </a:lnTo>
                  <a:lnTo>
                    <a:pt x="253" y="455"/>
                  </a:lnTo>
                  <a:lnTo>
                    <a:pt x="259" y="450"/>
                  </a:lnTo>
                  <a:lnTo>
                    <a:pt x="264" y="445"/>
                  </a:lnTo>
                  <a:lnTo>
                    <a:pt x="268" y="439"/>
                  </a:lnTo>
                  <a:lnTo>
                    <a:pt x="272" y="433"/>
                  </a:lnTo>
                  <a:lnTo>
                    <a:pt x="275" y="426"/>
                  </a:lnTo>
                  <a:lnTo>
                    <a:pt x="278" y="418"/>
                  </a:lnTo>
                  <a:lnTo>
                    <a:pt x="280" y="411"/>
                  </a:lnTo>
                  <a:lnTo>
                    <a:pt x="281" y="402"/>
                  </a:lnTo>
                  <a:lnTo>
                    <a:pt x="283" y="386"/>
                  </a:lnTo>
                  <a:lnTo>
                    <a:pt x="284" y="368"/>
                  </a:lnTo>
                  <a:lnTo>
                    <a:pt x="435" y="368"/>
                  </a:lnTo>
                  <a:lnTo>
                    <a:pt x="433" y="390"/>
                  </a:lnTo>
                  <a:lnTo>
                    <a:pt x="430" y="410"/>
                  </a:lnTo>
                  <a:lnTo>
                    <a:pt x="426" y="430"/>
                  </a:lnTo>
                  <a:lnTo>
                    <a:pt x="419" y="448"/>
                  </a:lnTo>
                  <a:lnTo>
                    <a:pt x="411" y="466"/>
                  </a:lnTo>
                  <a:lnTo>
                    <a:pt x="402" y="481"/>
                  </a:lnTo>
                  <a:lnTo>
                    <a:pt x="397" y="489"/>
                  </a:lnTo>
                  <a:lnTo>
                    <a:pt x="390" y="496"/>
                  </a:lnTo>
                  <a:lnTo>
                    <a:pt x="385" y="502"/>
                  </a:lnTo>
                  <a:lnTo>
                    <a:pt x="378" y="509"/>
                  </a:lnTo>
                  <a:lnTo>
                    <a:pt x="372" y="515"/>
                  </a:lnTo>
                  <a:lnTo>
                    <a:pt x="364" y="520"/>
                  </a:lnTo>
                  <a:lnTo>
                    <a:pt x="357" y="526"/>
                  </a:lnTo>
                  <a:lnTo>
                    <a:pt x="349" y="531"/>
                  </a:lnTo>
                  <a:lnTo>
                    <a:pt x="340" y="535"/>
                  </a:lnTo>
                  <a:lnTo>
                    <a:pt x="332" y="540"/>
                  </a:lnTo>
                  <a:lnTo>
                    <a:pt x="321" y="544"/>
                  </a:lnTo>
                  <a:lnTo>
                    <a:pt x="312" y="548"/>
                  </a:lnTo>
                  <a:lnTo>
                    <a:pt x="291" y="554"/>
                  </a:lnTo>
                  <a:lnTo>
                    <a:pt x="269" y="558"/>
                  </a:lnTo>
                  <a:lnTo>
                    <a:pt x="244" y="561"/>
                  </a:lnTo>
                  <a:lnTo>
                    <a:pt x="219" y="562"/>
                  </a:lnTo>
                  <a:lnTo>
                    <a:pt x="202" y="561"/>
                  </a:lnTo>
                  <a:lnTo>
                    <a:pt x="185" y="560"/>
                  </a:lnTo>
                  <a:lnTo>
                    <a:pt x="169" y="559"/>
                  </a:lnTo>
                  <a:lnTo>
                    <a:pt x="154" y="556"/>
                  </a:lnTo>
                  <a:lnTo>
                    <a:pt x="140" y="553"/>
                  </a:lnTo>
                  <a:lnTo>
                    <a:pt x="127" y="550"/>
                  </a:lnTo>
                  <a:lnTo>
                    <a:pt x="115" y="545"/>
                  </a:lnTo>
                  <a:lnTo>
                    <a:pt x="102" y="540"/>
                  </a:lnTo>
                  <a:lnTo>
                    <a:pt x="92" y="534"/>
                  </a:lnTo>
                  <a:lnTo>
                    <a:pt x="82" y="528"/>
                  </a:lnTo>
                  <a:lnTo>
                    <a:pt x="73" y="522"/>
                  </a:lnTo>
                  <a:lnTo>
                    <a:pt x="64" y="515"/>
                  </a:lnTo>
                  <a:lnTo>
                    <a:pt x="57" y="507"/>
                  </a:lnTo>
                  <a:lnTo>
                    <a:pt x="49" y="499"/>
                  </a:lnTo>
                  <a:lnTo>
                    <a:pt x="43" y="490"/>
                  </a:lnTo>
                  <a:lnTo>
                    <a:pt x="37" y="481"/>
                  </a:lnTo>
                  <a:lnTo>
                    <a:pt x="31" y="472"/>
                  </a:lnTo>
                  <a:lnTo>
                    <a:pt x="26" y="461"/>
                  </a:lnTo>
                  <a:lnTo>
                    <a:pt x="21" y="450"/>
                  </a:lnTo>
                  <a:lnTo>
                    <a:pt x="18" y="439"/>
                  </a:lnTo>
                  <a:lnTo>
                    <a:pt x="11" y="416"/>
                  </a:lnTo>
                  <a:lnTo>
                    <a:pt x="6" y="391"/>
                  </a:lnTo>
                  <a:lnTo>
                    <a:pt x="3" y="363"/>
                  </a:lnTo>
                  <a:lnTo>
                    <a:pt x="1" y="335"/>
                  </a:lnTo>
                  <a:lnTo>
                    <a:pt x="0" y="306"/>
                  </a:lnTo>
                  <a:lnTo>
                    <a:pt x="0" y="275"/>
                  </a:lnTo>
                  <a:lnTo>
                    <a:pt x="0" y="247"/>
                  </a:lnTo>
                  <a:lnTo>
                    <a:pt x="1" y="220"/>
                  </a:lnTo>
                  <a:lnTo>
                    <a:pt x="3" y="194"/>
                  </a:lnTo>
                  <a:lnTo>
                    <a:pt x="6" y="169"/>
                  </a:lnTo>
                  <a:lnTo>
                    <a:pt x="10" y="146"/>
                  </a:lnTo>
                  <a:lnTo>
                    <a:pt x="17" y="122"/>
                  </a:lnTo>
                  <a:lnTo>
                    <a:pt x="20" y="112"/>
                  </a:lnTo>
                  <a:lnTo>
                    <a:pt x="25" y="101"/>
                  </a:lnTo>
                  <a:lnTo>
                    <a:pt x="29" y="91"/>
                  </a:lnTo>
                  <a:lnTo>
                    <a:pt x="36" y="82"/>
                  </a:lnTo>
                  <a:lnTo>
                    <a:pt x="41" y="73"/>
                  </a:lnTo>
                  <a:lnTo>
                    <a:pt x="48" y="64"/>
                  </a:lnTo>
                  <a:lnTo>
                    <a:pt x="55" y="55"/>
                  </a:lnTo>
                  <a:lnTo>
                    <a:pt x="63" y="47"/>
                  </a:lnTo>
                  <a:lnTo>
                    <a:pt x="71" y="40"/>
                  </a:lnTo>
                  <a:lnTo>
                    <a:pt x="80" y="33"/>
                  </a:lnTo>
                  <a:lnTo>
                    <a:pt x="90" y="27"/>
                  </a:lnTo>
                  <a:lnTo>
                    <a:pt x="101" y="22"/>
                  </a:lnTo>
                  <a:lnTo>
                    <a:pt x="113" y="17"/>
                  </a:lnTo>
                  <a:lnTo>
                    <a:pt x="126" y="12"/>
                  </a:lnTo>
                  <a:lnTo>
                    <a:pt x="139" y="9"/>
                  </a:lnTo>
                  <a:lnTo>
                    <a:pt x="153" y="6"/>
                  </a:lnTo>
                  <a:lnTo>
                    <a:pt x="168" y="3"/>
                  </a:lnTo>
                  <a:lnTo>
                    <a:pt x="185" y="1"/>
                  </a:lnTo>
                  <a:lnTo>
                    <a:pt x="201" y="0"/>
                  </a:lnTo>
                  <a:lnTo>
                    <a:pt x="219" y="0"/>
                  </a:lnTo>
                  <a:lnTo>
                    <a:pt x="237" y="0"/>
                  </a:lnTo>
                  <a:lnTo>
                    <a:pt x="255" y="1"/>
                  </a:lnTo>
                  <a:lnTo>
                    <a:pt x="272" y="3"/>
                  </a:lnTo>
                  <a:lnTo>
                    <a:pt x="287" y="6"/>
                  </a:lnTo>
                  <a:lnTo>
                    <a:pt x="301" y="9"/>
                  </a:lnTo>
                  <a:lnTo>
                    <a:pt x="315" y="13"/>
                  </a:lnTo>
                  <a:lnTo>
                    <a:pt x="328" y="18"/>
                  </a:lnTo>
                  <a:lnTo>
                    <a:pt x="340" y="23"/>
                  </a:lnTo>
                  <a:lnTo>
                    <a:pt x="351" y="29"/>
                  </a:lnTo>
                  <a:lnTo>
                    <a:pt x="361" y="35"/>
                  </a:lnTo>
                  <a:lnTo>
                    <a:pt x="370" y="43"/>
                  </a:lnTo>
                  <a:lnTo>
                    <a:pt x="379" y="50"/>
                  </a:lnTo>
                  <a:lnTo>
                    <a:pt x="387" y="59"/>
                  </a:lnTo>
                  <a:lnTo>
                    <a:pt x="395" y="68"/>
                  </a:lnTo>
                  <a:lnTo>
                    <a:pt x="401" y="78"/>
                  </a:lnTo>
                  <a:lnTo>
                    <a:pt x="407" y="88"/>
                  </a:lnTo>
                  <a:lnTo>
                    <a:pt x="413" y="98"/>
                  </a:lnTo>
                  <a:lnTo>
                    <a:pt x="417" y="109"/>
                  </a:lnTo>
                  <a:lnTo>
                    <a:pt x="422" y="120"/>
                  </a:lnTo>
                  <a:lnTo>
                    <a:pt x="425" y="132"/>
                  </a:lnTo>
                  <a:lnTo>
                    <a:pt x="428" y="145"/>
                  </a:lnTo>
                  <a:lnTo>
                    <a:pt x="431" y="158"/>
                  </a:lnTo>
                  <a:lnTo>
                    <a:pt x="433" y="171"/>
                  </a:lnTo>
                  <a:lnTo>
                    <a:pt x="435" y="184"/>
                  </a:lnTo>
                  <a:lnTo>
                    <a:pt x="438" y="212"/>
                  </a:lnTo>
                  <a:lnTo>
                    <a:pt x="439" y="242"/>
                  </a:lnTo>
                  <a:lnTo>
                    <a:pt x="439" y="272"/>
                  </a:lnTo>
                  <a:lnTo>
                    <a:pt x="439" y="304"/>
                  </a:lnTo>
                  <a:lnTo>
                    <a:pt x="151" y="304"/>
                  </a:lnTo>
                  <a:lnTo>
                    <a:pt x="151" y="304"/>
                  </a:lnTo>
                  <a:close/>
                  <a:moveTo>
                    <a:pt x="289" y="220"/>
                  </a:moveTo>
                  <a:lnTo>
                    <a:pt x="289" y="220"/>
                  </a:lnTo>
                  <a:lnTo>
                    <a:pt x="289" y="199"/>
                  </a:lnTo>
                  <a:lnTo>
                    <a:pt x="288" y="178"/>
                  </a:lnTo>
                  <a:lnTo>
                    <a:pt x="287" y="167"/>
                  </a:lnTo>
                  <a:lnTo>
                    <a:pt x="286" y="157"/>
                  </a:lnTo>
                  <a:lnTo>
                    <a:pt x="284" y="147"/>
                  </a:lnTo>
                  <a:lnTo>
                    <a:pt x="281" y="136"/>
                  </a:lnTo>
                  <a:lnTo>
                    <a:pt x="278" y="127"/>
                  </a:lnTo>
                  <a:lnTo>
                    <a:pt x="273" y="119"/>
                  </a:lnTo>
                  <a:lnTo>
                    <a:pt x="268" y="112"/>
                  </a:lnTo>
                  <a:lnTo>
                    <a:pt x="261" y="106"/>
                  </a:lnTo>
                  <a:lnTo>
                    <a:pt x="253" y="100"/>
                  </a:lnTo>
                  <a:lnTo>
                    <a:pt x="243" y="97"/>
                  </a:lnTo>
                  <a:lnTo>
                    <a:pt x="232" y="94"/>
                  </a:lnTo>
                  <a:lnTo>
                    <a:pt x="219" y="93"/>
                  </a:lnTo>
                  <a:lnTo>
                    <a:pt x="207" y="94"/>
                  </a:lnTo>
                  <a:lnTo>
                    <a:pt x="197" y="97"/>
                  </a:lnTo>
                  <a:lnTo>
                    <a:pt x="188" y="101"/>
                  </a:lnTo>
                  <a:lnTo>
                    <a:pt x="180" y="107"/>
                  </a:lnTo>
                  <a:lnTo>
                    <a:pt x="173" y="113"/>
                  </a:lnTo>
                  <a:lnTo>
                    <a:pt x="168" y="121"/>
                  </a:lnTo>
                  <a:lnTo>
                    <a:pt x="163" y="130"/>
                  </a:lnTo>
                  <a:lnTo>
                    <a:pt x="160" y="139"/>
                  </a:lnTo>
                  <a:lnTo>
                    <a:pt x="157" y="150"/>
                  </a:lnTo>
                  <a:lnTo>
                    <a:pt x="155" y="160"/>
                  </a:lnTo>
                  <a:lnTo>
                    <a:pt x="153" y="171"/>
                  </a:lnTo>
                  <a:lnTo>
                    <a:pt x="152" y="181"/>
                  </a:lnTo>
                  <a:lnTo>
                    <a:pt x="151" y="201"/>
                  </a:lnTo>
                  <a:lnTo>
                    <a:pt x="151" y="220"/>
                  </a:lnTo>
                  <a:lnTo>
                    <a:pt x="289" y="220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8" name="Freeform 1856">
              <a:extLst>
                <a:ext uri="{FF2B5EF4-FFF2-40B4-BE49-F238E27FC236}">
                  <a16:creationId xmlns:a16="http://schemas.microsoft.com/office/drawing/2014/main" id="{79320EF8-6A8D-ED33-D8C7-82CE57EEE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928" y="-1531120"/>
              <a:ext cx="156007" cy="81740"/>
            </a:xfrm>
            <a:custGeom>
              <a:avLst/>
              <a:gdLst>
                <a:gd name="T0" fmla="*/ 1673 w 1673"/>
                <a:gd name="T1" fmla="*/ 0 h 875"/>
                <a:gd name="T2" fmla="*/ 1336 w 1673"/>
                <a:gd name="T3" fmla="*/ 263 h 875"/>
                <a:gd name="T4" fmla="*/ 1187 w 1673"/>
                <a:gd name="T5" fmla="*/ 0 h 875"/>
                <a:gd name="T6" fmla="*/ 850 w 1673"/>
                <a:gd name="T7" fmla="*/ 263 h 875"/>
                <a:gd name="T8" fmla="*/ 700 w 1673"/>
                <a:gd name="T9" fmla="*/ 0 h 875"/>
                <a:gd name="T10" fmla="*/ 322 w 1673"/>
                <a:gd name="T11" fmla="*/ 22 h 875"/>
                <a:gd name="T12" fmla="*/ 274 w 1673"/>
                <a:gd name="T13" fmla="*/ 67 h 875"/>
                <a:gd name="T14" fmla="*/ 231 w 1673"/>
                <a:gd name="T15" fmla="*/ 111 h 875"/>
                <a:gd name="T16" fmla="*/ 190 w 1673"/>
                <a:gd name="T17" fmla="*/ 156 h 875"/>
                <a:gd name="T18" fmla="*/ 153 w 1673"/>
                <a:gd name="T19" fmla="*/ 200 h 875"/>
                <a:gd name="T20" fmla="*/ 120 w 1673"/>
                <a:gd name="T21" fmla="*/ 245 h 875"/>
                <a:gd name="T22" fmla="*/ 91 w 1673"/>
                <a:gd name="T23" fmla="*/ 289 h 875"/>
                <a:gd name="T24" fmla="*/ 65 w 1673"/>
                <a:gd name="T25" fmla="*/ 332 h 875"/>
                <a:gd name="T26" fmla="*/ 44 w 1673"/>
                <a:gd name="T27" fmla="*/ 375 h 875"/>
                <a:gd name="T28" fmla="*/ 27 w 1673"/>
                <a:gd name="T29" fmla="*/ 416 h 875"/>
                <a:gd name="T30" fmla="*/ 14 w 1673"/>
                <a:gd name="T31" fmla="*/ 457 h 875"/>
                <a:gd name="T32" fmla="*/ 4 w 1673"/>
                <a:gd name="T33" fmla="*/ 497 h 875"/>
                <a:gd name="T34" fmla="*/ 0 w 1673"/>
                <a:gd name="T35" fmla="*/ 536 h 875"/>
                <a:gd name="T36" fmla="*/ 0 w 1673"/>
                <a:gd name="T37" fmla="*/ 573 h 875"/>
                <a:gd name="T38" fmla="*/ 5 w 1673"/>
                <a:gd name="T39" fmla="*/ 609 h 875"/>
                <a:gd name="T40" fmla="*/ 16 w 1673"/>
                <a:gd name="T41" fmla="*/ 644 h 875"/>
                <a:gd name="T42" fmla="*/ 36 w 1673"/>
                <a:gd name="T43" fmla="*/ 687 h 875"/>
                <a:gd name="T44" fmla="*/ 73 w 1673"/>
                <a:gd name="T45" fmla="*/ 736 h 875"/>
                <a:gd name="T46" fmla="*/ 121 w 1673"/>
                <a:gd name="T47" fmla="*/ 777 h 875"/>
                <a:gd name="T48" fmla="*/ 181 w 1673"/>
                <a:gd name="T49" fmla="*/ 811 h 875"/>
                <a:gd name="T50" fmla="*/ 250 w 1673"/>
                <a:gd name="T51" fmla="*/ 837 h 875"/>
                <a:gd name="T52" fmla="*/ 328 w 1673"/>
                <a:gd name="T53" fmla="*/ 857 h 875"/>
                <a:gd name="T54" fmla="*/ 414 w 1673"/>
                <a:gd name="T55" fmla="*/ 869 h 875"/>
                <a:gd name="T56" fmla="*/ 509 w 1673"/>
                <a:gd name="T57" fmla="*/ 875 h 875"/>
                <a:gd name="T58" fmla="*/ 611 w 1673"/>
                <a:gd name="T59" fmla="*/ 873 h 875"/>
                <a:gd name="T60" fmla="*/ 718 w 1673"/>
                <a:gd name="T61" fmla="*/ 864 h 875"/>
                <a:gd name="T62" fmla="*/ 831 w 1673"/>
                <a:gd name="T63" fmla="*/ 848 h 875"/>
                <a:gd name="T64" fmla="*/ 949 w 1673"/>
                <a:gd name="T65" fmla="*/ 825 h 875"/>
                <a:gd name="T66" fmla="*/ 1070 w 1673"/>
                <a:gd name="T67" fmla="*/ 796 h 875"/>
                <a:gd name="T68" fmla="*/ 1195 w 1673"/>
                <a:gd name="T69" fmla="*/ 758 h 875"/>
                <a:gd name="T70" fmla="*/ 1323 w 1673"/>
                <a:gd name="T71" fmla="*/ 715 h 875"/>
                <a:gd name="T72" fmla="*/ 1452 w 1673"/>
                <a:gd name="T73" fmla="*/ 664 h 875"/>
                <a:gd name="T74" fmla="*/ 1537 w 1673"/>
                <a:gd name="T75" fmla="*/ 627 h 875"/>
                <a:gd name="T76" fmla="*/ 1576 w 1673"/>
                <a:gd name="T77" fmla="*/ 608 h 875"/>
                <a:gd name="T78" fmla="*/ 1615 w 1673"/>
                <a:gd name="T79" fmla="*/ 590 h 875"/>
                <a:gd name="T80" fmla="*/ 1653 w 1673"/>
                <a:gd name="T81" fmla="*/ 571 h 875"/>
                <a:gd name="T82" fmla="*/ 1673 w 1673"/>
                <a:gd name="T83" fmla="*/ 0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73" h="875">
                  <a:moveTo>
                    <a:pt x="1673" y="0"/>
                  </a:moveTo>
                  <a:lnTo>
                    <a:pt x="1673" y="0"/>
                  </a:lnTo>
                  <a:lnTo>
                    <a:pt x="1336" y="0"/>
                  </a:lnTo>
                  <a:lnTo>
                    <a:pt x="1336" y="263"/>
                  </a:lnTo>
                  <a:lnTo>
                    <a:pt x="1187" y="415"/>
                  </a:lnTo>
                  <a:lnTo>
                    <a:pt x="1187" y="0"/>
                  </a:lnTo>
                  <a:lnTo>
                    <a:pt x="850" y="0"/>
                  </a:lnTo>
                  <a:lnTo>
                    <a:pt x="850" y="263"/>
                  </a:lnTo>
                  <a:lnTo>
                    <a:pt x="700" y="415"/>
                  </a:lnTo>
                  <a:lnTo>
                    <a:pt x="700" y="0"/>
                  </a:lnTo>
                  <a:lnTo>
                    <a:pt x="347" y="0"/>
                  </a:lnTo>
                  <a:lnTo>
                    <a:pt x="322" y="22"/>
                  </a:lnTo>
                  <a:lnTo>
                    <a:pt x="297" y="45"/>
                  </a:lnTo>
                  <a:lnTo>
                    <a:pt x="274" y="67"/>
                  </a:lnTo>
                  <a:lnTo>
                    <a:pt x="252" y="89"/>
                  </a:lnTo>
                  <a:lnTo>
                    <a:pt x="231" y="111"/>
                  </a:lnTo>
                  <a:lnTo>
                    <a:pt x="210" y="134"/>
                  </a:lnTo>
                  <a:lnTo>
                    <a:pt x="190" y="156"/>
                  </a:lnTo>
                  <a:lnTo>
                    <a:pt x="171" y="178"/>
                  </a:lnTo>
                  <a:lnTo>
                    <a:pt x="153" y="200"/>
                  </a:lnTo>
                  <a:lnTo>
                    <a:pt x="136" y="223"/>
                  </a:lnTo>
                  <a:lnTo>
                    <a:pt x="120" y="245"/>
                  </a:lnTo>
                  <a:lnTo>
                    <a:pt x="105" y="266"/>
                  </a:lnTo>
                  <a:lnTo>
                    <a:pt x="91" y="289"/>
                  </a:lnTo>
                  <a:lnTo>
                    <a:pt x="77" y="310"/>
                  </a:lnTo>
                  <a:lnTo>
                    <a:pt x="65" y="332"/>
                  </a:lnTo>
                  <a:lnTo>
                    <a:pt x="54" y="353"/>
                  </a:lnTo>
                  <a:lnTo>
                    <a:pt x="44" y="375"/>
                  </a:lnTo>
                  <a:lnTo>
                    <a:pt x="35" y="395"/>
                  </a:lnTo>
                  <a:lnTo>
                    <a:pt x="27" y="416"/>
                  </a:lnTo>
                  <a:lnTo>
                    <a:pt x="20" y="436"/>
                  </a:lnTo>
                  <a:lnTo>
                    <a:pt x="14" y="457"/>
                  </a:lnTo>
                  <a:lnTo>
                    <a:pt x="8" y="477"/>
                  </a:lnTo>
                  <a:lnTo>
                    <a:pt x="4" y="497"/>
                  </a:lnTo>
                  <a:lnTo>
                    <a:pt x="2" y="516"/>
                  </a:lnTo>
                  <a:lnTo>
                    <a:pt x="0" y="536"/>
                  </a:lnTo>
                  <a:lnTo>
                    <a:pt x="0" y="555"/>
                  </a:lnTo>
                  <a:lnTo>
                    <a:pt x="0" y="573"/>
                  </a:lnTo>
                  <a:lnTo>
                    <a:pt x="2" y="591"/>
                  </a:lnTo>
                  <a:lnTo>
                    <a:pt x="5" y="609"/>
                  </a:lnTo>
                  <a:lnTo>
                    <a:pt x="10" y="627"/>
                  </a:lnTo>
                  <a:lnTo>
                    <a:pt x="16" y="644"/>
                  </a:lnTo>
                  <a:lnTo>
                    <a:pt x="22" y="661"/>
                  </a:lnTo>
                  <a:lnTo>
                    <a:pt x="36" y="687"/>
                  </a:lnTo>
                  <a:lnTo>
                    <a:pt x="53" y="713"/>
                  </a:lnTo>
                  <a:lnTo>
                    <a:pt x="73" y="736"/>
                  </a:lnTo>
                  <a:lnTo>
                    <a:pt x="96" y="757"/>
                  </a:lnTo>
                  <a:lnTo>
                    <a:pt x="121" y="777"/>
                  </a:lnTo>
                  <a:lnTo>
                    <a:pt x="149" y="795"/>
                  </a:lnTo>
                  <a:lnTo>
                    <a:pt x="181" y="811"/>
                  </a:lnTo>
                  <a:lnTo>
                    <a:pt x="214" y="825"/>
                  </a:lnTo>
                  <a:lnTo>
                    <a:pt x="250" y="837"/>
                  </a:lnTo>
                  <a:lnTo>
                    <a:pt x="287" y="847"/>
                  </a:lnTo>
                  <a:lnTo>
                    <a:pt x="328" y="857"/>
                  </a:lnTo>
                  <a:lnTo>
                    <a:pt x="370" y="864"/>
                  </a:lnTo>
                  <a:lnTo>
                    <a:pt x="414" y="869"/>
                  </a:lnTo>
                  <a:lnTo>
                    <a:pt x="461" y="873"/>
                  </a:lnTo>
                  <a:lnTo>
                    <a:pt x="509" y="875"/>
                  </a:lnTo>
                  <a:lnTo>
                    <a:pt x="559" y="875"/>
                  </a:lnTo>
                  <a:lnTo>
                    <a:pt x="611" y="873"/>
                  </a:lnTo>
                  <a:lnTo>
                    <a:pt x="664" y="869"/>
                  </a:lnTo>
                  <a:lnTo>
                    <a:pt x="718" y="864"/>
                  </a:lnTo>
                  <a:lnTo>
                    <a:pt x="774" y="857"/>
                  </a:lnTo>
                  <a:lnTo>
                    <a:pt x="831" y="848"/>
                  </a:lnTo>
                  <a:lnTo>
                    <a:pt x="890" y="837"/>
                  </a:lnTo>
                  <a:lnTo>
                    <a:pt x="949" y="825"/>
                  </a:lnTo>
                  <a:lnTo>
                    <a:pt x="1009" y="811"/>
                  </a:lnTo>
                  <a:lnTo>
                    <a:pt x="1070" y="796"/>
                  </a:lnTo>
                  <a:lnTo>
                    <a:pt x="1132" y="778"/>
                  </a:lnTo>
                  <a:lnTo>
                    <a:pt x="1195" y="758"/>
                  </a:lnTo>
                  <a:lnTo>
                    <a:pt x="1259" y="737"/>
                  </a:lnTo>
                  <a:lnTo>
                    <a:pt x="1323" y="715"/>
                  </a:lnTo>
                  <a:lnTo>
                    <a:pt x="1388" y="690"/>
                  </a:lnTo>
                  <a:lnTo>
                    <a:pt x="1452" y="664"/>
                  </a:lnTo>
                  <a:lnTo>
                    <a:pt x="1517" y="636"/>
                  </a:lnTo>
                  <a:lnTo>
                    <a:pt x="1537" y="627"/>
                  </a:lnTo>
                  <a:lnTo>
                    <a:pt x="1556" y="618"/>
                  </a:lnTo>
                  <a:lnTo>
                    <a:pt x="1576" y="608"/>
                  </a:lnTo>
                  <a:lnTo>
                    <a:pt x="1596" y="599"/>
                  </a:lnTo>
                  <a:lnTo>
                    <a:pt x="1615" y="590"/>
                  </a:lnTo>
                  <a:lnTo>
                    <a:pt x="1634" y="580"/>
                  </a:lnTo>
                  <a:lnTo>
                    <a:pt x="1653" y="571"/>
                  </a:lnTo>
                  <a:lnTo>
                    <a:pt x="1673" y="562"/>
                  </a:lnTo>
                  <a:lnTo>
                    <a:pt x="1673" y="0"/>
                  </a:lnTo>
                  <a:close/>
                </a:path>
              </a:pathLst>
            </a:custGeom>
            <a:solidFill>
              <a:srgbClr val="50A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9" name="Freeform 1857">
              <a:extLst>
                <a:ext uri="{FF2B5EF4-FFF2-40B4-BE49-F238E27FC236}">
                  <a16:creationId xmlns:a16="http://schemas.microsoft.com/office/drawing/2014/main" id="{82E35E66-7700-44F4-54A4-6F93D67B5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906" y="-1593709"/>
              <a:ext cx="188703" cy="107430"/>
            </a:xfrm>
            <a:custGeom>
              <a:avLst/>
              <a:gdLst>
                <a:gd name="T0" fmla="*/ 1999 w 2021"/>
                <a:gd name="T1" fmla="*/ 211 h 1150"/>
                <a:gd name="T2" fmla="*/ 1967 w 2021"/>
                <a:gd name="T3" fmla="*/ 160 h 1150"/>
                <a:gd name="T4" fmla="*/ 1925 w 2021"/>
                <a:gd name="T5" fmla="*/ 116 h 1150"/>
                <a:gd name="T6" fmla="*/ 1871 w 2021"/>
                <a:gd name="T7" fmla="*/ 79 h 1150"/>
                <a:gd name="T8" fmla="*/ 1807 w 2021"/>
                <a:gd name="T9" fmla="*/ 48 h 1150"/>
                <a:gd name="T10" fmla="*/ 1733 w 2021"/>
                <a:gd name="T11" fmla="*/ 26 h 1150"/>
                <a:gd name="T12" fmla="*/ 1651 w 2021"/>
                <a:gd name="T13" fmla="*/ 10 h 1150"/>
                <a:gd name="T14" fmla="*/ 1559 w 2021"/>
                <a:gd name="T15" fmla="*/ 1 h 1150"/>
                <a:gd name="T16" fmla="*/ 1462 w 2021"/>
                <a:gd name="T17" fmla="*/ 0 h 1150"/>
                <a:gd name="T18" fmla="*/ 1358 w 2021"/>
                <a:gd name="T19" fmla="*/ 5 h 1150"/>
                <a:gd name="T20" fmla="*/ 1247 w 2021"/>
                <a:gd name="T21" fmla="*/ 17 h 1150"/>
                <a:gd name="T22" fmla="*/ 1132 w 2021"/>
                <a:gd name="T23" fmla="*/ 36 h 1150"/>
                <a:gd name="T24" fmla="*/ 1012 w 2021"/>
                <a:gd name="T25" fmla="*/ 62 h 1150"/>
                <a:gd name="T26" fmla="*/ 889 w 2021"/>
                <a:gd name="T27" fmla="*/ 96 h 1150"/>
                <a:gd name="T28" fmla="*/ 763 w 2021"/>
                <a:gd name="T29" fmla="*/ 135 h 1150"/>
                <a:gd name="T30" fmla="*/ 635 w 2021"/>
                <a:gd name="T31" fmla="*/ 183 h 1150"/>
                <a:gd name="T32" fmla="*/ 506 w 2021"/>
                <a:gd name="T33" fmla="*/ 237 h 1150"/>
                <a:gd name="T34" fmla="*/ 368 w 2021"/>
                <a:gd name="T35" fmla="*/ 302 h 1150"/>
                <a:gd name="T36" fmla="*/ 237 w 2021"/>
                <a:gd name="T37" fmla="*/ 371 h 1150"/>
                <a:gd name="T38" fmla="*/ 114 w 2021"/>
                <a:gd name="T39" fmla="*/ 445 h 1150"/>
                <a:gd name="T40" fmla="*/ 0 w 2021"/>
                <a:gd name="T41" fmla="*/ 521 h 1150"/>
                <a:gd name="T42" fmla="*/ 313 w 2021"/>
                <a:gd name="T43" fmla="*/ 670 h 1150"/>
                <a:gd name="T44" fmla="*/ 799 w 2021"/>
                <a:gd name="T45" fmla="*/ 521 h 1150"/>
                <a:gd name="T46" fmla="*/ 947 w 2021"/>
                <a:gd name="T47" fmla="*/ 521 h 1150"/>
                <a:gd name="T48" fmla="*/ 1285 w 2021"/>
                <a:gd name="T49" fmla="*/ 1150 h 1150"/>
                <a:gd name="T50" fmla="*/ 1379 w 2021"/>
                <a:gd name="T51" fmla="*/ 1092 h 1150"/>
                <a:gd name="T52" fmla="*/ 1468 w 2021"/>
                <a:gd name="T53" fmla="*/ 1033 h 1150"/>
                <a:gd name="T54" fmla="*/ 1551 w 2021"/>
                <a:gd name="T55" fmla="*/ 973 h 1150"/>
                <a:gd name="T56" fmla="*/ 1629 w 2021"/>
                <a:gd name="T57" fmla="*/ 911 h 1150"/>
                <a:gd name="T58" fmla="*/ 1701 w 2021"/>
                <a:gd name="T59" fmla="*/ 849 h 1150"/>
                <a:gd name="T60" fmla="*/ 1766 w 2021"/>
                <a:gd name="T61" fmla="*/ 786 h 1150"/>
                <a:gd name="T62" fmla="*/ 1825 w 2021"/>
                <a:gd name="T63" fmla="*/ 724 h 1150"/>
                <a:gd name="T64" fmla="*/ 1876 w 2021"/>
                <a:gd name="T65" fmla="*/ 662 h 1150"/>
                <a:gd name="T66" fmla="*/ 1920 w 2021"/>
                <a:gd name="T67" fmla="*/ 599 h 1150"/>
                <a:gd name="T68" fmla="*/ 1957 w 2021"/>
                <a:gd name="T69" fmla="*/ 538 h 1150"/>
                <a:gd name="T70" fmla="*/ 1985 w 2021"/>
                <a:gd name="T71" fmla="*/ 479 h 1150"/>
                <a:gd name="T72" fmla="*/ 2006 w 2021"/>
                <a:gd name="T73" fmla="*/ 421 h 1150"/>
                <a:gd name="T74" fmla="*/ 2018 w 2021"/>
                <a:gd name="T75" fmla="*/ 365 h 1150"/>
                <a:gd name="T76" fmla="*/ 2021 w 2021"/>
                <a:gd name="T77" fmla="*/ 311 h 1150"/>
                <a:gd name="T78" fmla="*/ 2014 w 2021"/>
                <a:gd name="T79" fmla="*/ 260 h 1150"/>
                <a:gd name="T80" fmla="*/ 1999 w 2021"/>
                <a:gd name="T81" fmla="*/ 211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21" h="1150">
                  <a:moveTo>
                    <a:pt x="1999" y="211"/>
                  </a:moveTo>
                  <a:lnTo>
                    <a:pt x="1999" y="211"/>
                  </a:lnTo>
                  <a:lnTo>
                    <a:pt x="1984" y="185"/>
                  </a:lnTo>
                  <a:lnTo>
                    <a:pt x="1967" y="160"/>
                  </a:lnTo>
                  <a:lnTo>
                    <a:pt x="1948" y="137"/>
                  </a:lnTo>
                  <a:lnTo>
                    <a:pt x="1925" y="116"/>
                  </a:lnTo>
                  <a:lnTo>
                    <a:pt x="1899" y="96"/>
                  </a:lnTo>
                  <a:lnTo>
                    <a:pt x="1871" y="79"/>
                  </a:lnTo>
                  <a:lnTo>
                    <a:pt x="1840" y="62"/>
                  </a:lnTo>
                  <a:lnTo>
                    <a:pt x="1807" y="48"/>
                  </a:lnTo>
                  <a:lnTo>
                    <a:pt x="1771" y="36"/>
                  </a:lnTo>
                  <a:lnTo>
                    <a:pt x="1733" y="26"/>
                  </a:lnTo>
                  <a:lnTo>
                    <a:pt x="1692" y="17"/>
                  </a:lnTo>
                  <a:lnTo>
                    <a:pt x="1651" y="10"/>
                  </a:lnTo>
                  <a:lnTo>
                    <a:pt x="1606" y="5"/>
                  </a:lnTo>
                  <a:lnTo>
                    <a:pt x="1559" y="1"/>
                  </a:lnTo>
                  <a:lnTo>
                    <a:pt x="1512" y="0"/>
                  </a:lnTo>
                  <a:lnTo>
                    <a:pt x="1462" y="0"/>
                  </a:lnTo>
                  <a:lnTo>
                    <a:pt x="1410" y="1"/>
                  </a:lnTo>
                  <a:lnTo>
                    <a:pt x="1358" y="5"/>
                  </a:lnTo>
                  <a:lnTo>
                    <a:pt x="1303" y="10"/>
                  </a:lnTo>
                  <a:lnTo>
                    <a:pt x="1247" y="17"/>
                  </a:lnTo>
                  <a:lnTo>
                    <a:pt x="1190" y="26"/>
                  </a:lnTo>
                  <a:lnTo>
                    <a:pt x="1132" y="36"/>
                  </a:lnTo>
                  <a:lnTo>
                    <a:pt x="1073" y="48"/>
                  </a:lnTo>
                  <a:lnTo>
                    <a:pt x="1012" y="62"/>
                  </a:lnTo>
                  <a:lnTo>
                    <a:pt x="951" y="78"/>
                  </a:lnTo>
                  <a:lnTo>
                    <a:pt x="889" y="96"/>
                  </a:lnTo>
                  <a:lnTo>
                    <a:pt x="826" y="115"/>
                  </a:lnTo>
                  <a:lnTo>
                    <a:pt x="763" y="135"/>
                  </a:lnTo>
                  <a:lnTo>
                    <a:pt x="700" y="159"/>
                  </a:lnTo>
                  <a:lnTo>
                    <a:pt x="635" y="183"/>
                  </a:lnTo>
                  <a:lnTo>
                    <a:pt x="571" y="208"/>
                  </a:lnTo>
                  <a:lnTo>
                    <a:pt x="506" y="237"/>
                  </a:lnTo>
                  <a:lnTo>
                    <a:pt x="436" y="269"/>
                  </a:lnTo>
                  <a:lnTo>
                    <a:pt x="368" y="302"/>
                  </a:lnTo>
                  <a:lnTo>
                    <a:pt x="301" y="336"/>
                  </a:lnTo>
                  <a:lnTo>
                    <a:pt x="237" y="371"/>
                  </a:lnTo>
                  <a:lnTo>
                    <a:pt x="174" y="408"/>
                  </a:lnTo>
                  <a:lnTo>
                    <a:pt x="114" y="445"/>
                  </a:lnTo>
                  <a:lnTo>
                    <a:pt x="56" y="483"/>
                  </a:lnTo>
                  <a:lnTo>
                    <a:pt x="0" y="521"/>
                  </a:lnTo>
                  <a:lnTo>
                    <a:pt x="313" y="521"/>
                  </a:lnTo>
                  <a:lnTo>
                    <a:pt x="313" y="670"/>
                  </a:lnTo>
                  <a:lnTo>
                    <a:pt x="463" y="521"/>
                  </a:lnTo>
                  <a:lnTo>
                    <a:pt x="799" y="521"/>
                  </a:lnTo>
                  <a:lnTo>
                    <a:pt x="799" y="670"/>
                  </a:lnTo>
                  <a:lnTo>
                    <a:pt x="947" y="521"/>
                  </a:lnTo>
                  <a:lnTo>
                    <a:pt x="1285" y="521"/>
                  </a:lnTo>
                  <a:lnTo>
                    <a:pt x="1285" y="1150"/>
                  </a:lnTo>
                  <a:lnTo>
                    <a:pt x="1332" y="1122"/>
                  </a:lnTo>
                  <a:lnTo>
                    <a:pt x="1379" y="1092"/>
                  </a:lnTo>
                  <a:lnTo>
                    <a:pt x="1425" y="1063"/>
                  </a:lnTo>
                  <a:lnTo>
                    <a:pt x="1468" y="1033"/>
                  </a:lnTo>
                  <a:lnTo>
                    <a:pt x="1511" y="1003"/>
                  </a:lnTo>
                  <a:lnTo>
                    <a:pt x="1551" y="973"/>
                  </a:lnTo>
                  <a:lnTo>
                    <a:pt x="1591" y="942"/>
                  </a:lnTo>
                  <a:lnTo>
                    <a:pt x="1629" y="911"/>
                  </a:lnTo>
                  <a:lnTo>
                    <a:pt x="1666" y="881"/>
                  </a:lnTo>
                  <a:lnTo>
                    <a:pt x="1701" y="849"/>
                  </a:lnTo>
                  <a:lnTo>
                    <a:pt x="1734" y="818"/>
                  </a:lnTo>
                  <a:lnTo>
                    <a:pt x="1766" y="786"/>
                  </a:lnTo>
                  <a:lnTo>
                    <a:pt x="1797" y="755"/>
                  </a:lnTo>
                  <a:lnTo>
                    <a:pt x="1825" y="724"/>
                  </a:lnTo>
                  <a:lnTo>
                    <a:pt x="1852" y="692"/>
                  </a:lnTo>
                  <a:lnTo>
                    <a:pt x="1876" y="662"/>
                  </a:lnTo>
                  <a:lnTo>
                    <a:pt x="1899" y="630"/>
                  </a:lnTo>
                  <a:lnTo>
                    <a:pt x="1920" y="599"/>
                  </a:lnTo>
                  <a:lnTo>
                    <a:pt x="1940" y="569"/>
                  </a:lnTo>
                  <a:lnTo>
                    <a:pt x="1957" y="538"/>
                  </a:lnTo>
                  <a:lnTo>
                    <a:pt x="1972" y="509"/>
                  </a:lnTo>
                  <a:lnTo>
                    <a:pt x="1985" y="479"/>
                  </a:lnTo>
                  <a:lnTo>
                    <a:pt x="1997" y="450"/>
                  </a:lnTo>
                  <a:lnTo>
                    <a:pt x="2006" y="421"/>
                  </a:lnTo>
                  <a:lnTo>
                    <a:pt x="2013" y="393"/>
                  </a:lnTo>
                  <a:lnTo>
                    <a:pt x="2018" y="365"/>
                  </a:lnTo>
                  <a:lnTo>
                    <a:pt x="2020" y="338"/>
                  </a:lnTo>
                  <a:lnTo>
                    <a:pt x="2021" y="311"/>
                  </a:lnTo>
                  <a:lnTo>
                    <a:pt x="2019" y="285"/>
                  </a:lnTo>
                  <a:lnTo>
                    <a:pt x="2014" y="260"/>
                  </a:lnTo>
                  <a:lnTo>
                    <a:pt x="2008" y="235"/>
                  </a:lnTo>
                  <a:lnTo>
                    <a:pt x="1999" y="211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0" name="Freeform 1858">
              <a:extLst>
                <a:ext uri="{FF2B5EF4-FFF2-40B4-BE49-F238E27FC236}">
                  <a16:creationId xmlns:a16="http://schemas.microsoft.com/office/drawing/2014/main" id="{C1A5C39E-0378-AFAD-DB03-6ED770011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150" y="-1551671"/>
              <a:ext cx="227004" cy="125179"/>
            </a:xfrm>
            <a:custGeom>
              <a:avLst/>
              <a:gdLst>
                <a:gd name="T0" fmla="*/ 2397 w 2431"/>
                <a:gd name="T1" fmla="*/ 31 h 1339"/>
                <a:gd name="T2" fmla="*/ 2361 w 2431"/>
                <a:gd name="T3" fmla="*/ 125 h 1339"/>
                <a:gd name="T4" fmla="*/ 2308 w 2431"/>
                <a:gd name="T5" fmla="*/ 220 h 1339"/>
                <a:gd name="T6" fmla="*/ 2238 w 2431"/>
                <a:gd name="T7" fmla="*/ 317 h 1339"/>
                <a:gd name="T8" fmla="*/ 2154 w 2431"/>
                <a:gd name="T9" fmla="*/ 414 h 1339"/>
                <a:gd name="T10" fmla="*/ 2055 w 2431"/>
                <a:gd name="T11" fmla="*/ 512 h 1339"/>
                <a:gd name="T12" fmla="*/ 1941 w 2431"/>
                <a:gd name="T13" fmla="*/ 607 h 1339"/>
                <a:gd name="T14" fmla="*/ 1814 w 2431"/>
                <a:gd name="T15" fmla="*/ 701 h 1339"/>
                <a:gd name="T16" fmla="*/ 1676 w 2431"/>
                <a:gd name="T17" fmla="*/ 791 h 1339"/>
                <a:gd name="T18" fmla="*/ 1525 w 2431"/>
                <a:gd name="T19" fmla="*/ 877 h 1339"/>
                <a:gd name="T20" fmla="*/ 1364 w 2431"/>
                <a:gd name="T21" fmla="*/ 958 h 1339"/>
                <a:gd name="T22" fmla="*/ 1211 w 2431"/>
                <a:gd name="T23" fmla="*/ 1025 h 1339"/>
                <a:gd name="T24" fmla="*/ 1068 w 2431"/>
                <a:gd name="T25" fmla="*/ 1081 h 1339"/>
                <a:gd name="T26" fmla="*/ 928 w 2431"/>
                <a:gd name="T27" fmla="*/ 1127 h 1339"/>
                <a:gd name="T28" fmla="*/ 792 w 2431"/>
                <a:gd name="T29" fmla="*/ 1165 h 1339"/>
                <a:gd name="T30" fmla="*/ 659 w 2431"/>
                <a:gd name="T31" fmla="*/ 1194 h 1339"/>
                <a:gd name="T32" fmla="*/ 533 w 2431"/>
                <a:gd name="T33" fmla="*/ 1215 h 1339"/>
                <a:gd name="T34" fmla="*/ 412 w 2431"/>
                <a:gd name="T35" fmla="*/ 1227 h 1339"/>
                <a:gd name="T36" fmla="*/ 297 w 2431"/>
                <a:gd name="T37" fmla="*/ 1232 h 1339"/>
                <a:gd name="T38" fmla="*/ 190 w 2431"/>
                <a:gd name="T39" fmla="*/ 1228 h 1339"/>
                <a:gd name="T40" fmla="*/ 90 w 2431"/>
                <a:gd name="T41" fmla="*/ 1216 h 1339"/>
                <a:gd name="T42" fmla="*/ 0 w 2431"/>
                <a:gd name="T43" fmla="*/ 1196 h 1339"/>
                <a:gd name="T44" fmla="*/ 50 w 2431"/>
                <a:gd name="T45" fmla="*/ 1237 h 1339"/>
                <a:gd name="T46" fmla="*/ 131 w 2431"/>
                <a:gd name="T47" fmla="*/ 1281 h 1339"/>
                <a:gd name="T48" fmla="*/ 228 w 2431"/>
                <a:gd name="T49" fmla="*/ 1312 h 1339"/>
                <a:gd name="T50" fmla="*/ 341 w 2431"/>
                <a:gd name="T51" fmla="*/ 1332 h 1339"/>
                <a:gd name="T52" fmla="*/ 466 w 2431"/>
                <a:gd name="T53" fmla="*/ 1339 h 1339"/>
                <a:gd name="T54" fmla="*/ 602 w 2431"/>
                <a:gd name="T55" fmla="*/ 1332 h 1339"/>
                <a:gd name="T56" fmla="*/ 750 w 2431"/>
                <a:gd name="T57" fmla="*/ 1313 h 1339"/>
                <a:gd name="T58" fmla="*/ 905 w 2431"/>
                <a:gd name="T59" fmla="*/ 1281 h 1339"/>
                <a:gd name="T60" fmla="*/ 1067 w 2431"/>
                <a:gd name="T61" fmla="*/ 1237 h 1339"/>
                <a:gd name="T62" fmla="*/ 1234 w 2431"/>
                <a:gd name="T63" fmla="*/ 1179 h 1339"/>
                <a:gd name="T64" fmla="*/ 1405 w 2431"/>
                <a:gd name="T65" fmla="*/ 1108 h 1339"/>
                <a:gd name="T66" fmla="*/ 1592 w 2431"/>
                <a:gd name="T67" fmla="*/ 1016 h 1339"/>
                <a:gd name="T68" fmla="*/ 1766 w 2431"/>
                <a:gd name="T69" fmla="*/ 917 h 1339"/>
                <a:gd name="T70" fmla="*/ 1922 w 2431"/>
                <a:gd name="T71" fmla="*/ 811 h 1339"/>
                <a:gd name="T72" fmla="*/ 2060 w 2431"/>
                <a:gd name="T73" fmla="*/ 702 h 1339"/>
                <a:gd name="T74" fmla="*/ 2178 w 2431"/>
                <a:gd name="T75" fmla="*/ 591 h 1339"/>
                <a:gd name="T76" fmla="*/ 2277 w 2431"/>
                <a:gd name="T77" fmla="*/ 479 h 1339"/>
                <a:gd name="T78" fmla="*/ 2352 w 2431"/>
                <a:gd name="T79" fmla="*/ 369 h 1339"/>
                <a:gd name="T80" fmla="*/ 2403 w 2431"/>
                <a:gd name="T81" fmla="*/ 261 h 1339"/>
                <a:gd name="T82" fmla="*/ 2428 w 2431"/>
                <a:gd name="T83" fmla="*/ 159 h 1339"/>
                <a:gd name="T84" fmla="*/ 2427 w 2431"/>
                <a:gd name="T85" fmla="*/ 62 h 1339"/>
                <a:gd name="T86" fmla="*/ 2407 w 2431"/>
                <a:gd name="T87" fmla="*/ 0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31" h="1339">
                  <a:moveTo>
                    <a:pt x="2407" y="0"/>
                  </a:moveTo>
                  <a:lnTo>
                    <a:pt x="2407" y="0"/>
                  </a:lnTo>
                  <a:lnTo>
                    <a:pt x="2397" y="31"/>
                  </a:lnTo>
                  <a:lnTo>
                    <a:pt x="2387" y="62"/>
                  </a:lnTo>
                  <a:lnTo>
                    <a:pt x="2375" y="92"/>
                  </a:lnTo>
                  <a:lnTo>
                    <a:pt x="2361" y="125"/>
                  </a:lnTo>
                  <a:lnTo>
                    <a:pt x="2346" y="156"/>
                  </a:lnTo>
                  <a:lnTo>
                    <a:pt x="2327" y="188"/>
                  </a:lnTo>
                  <a:lnTo>
                    <a:pt x="2308" y="220"/>
                  </a:lnTo>
                  <a:lnTo>
                    <a:pt x="2287" y="252"/>
                  </a:lnTo>
                  <a:lnTo>
                    <a:pt x="2264" y="285"/>
                  </a:lnTo>
                  <a:lnTo>
                    <a:pt x="2238" y="317"/>
                  </a:lnTo>
                  <a:lnTo>
                    <a:pt x="2212" y="350"/>
                  </a:lnTo>
                  <a:lnTo>
                    <a:pt x="2183" y="382"/>
                  </a:lnTo>
                  <a:lnTo>
                    <a:pt x="2154" y="414"/>
                  </a:lnTo>
                  <a:lnTo>
                    <a:pt x="2123" y="447"/>
                  </a:lnTo>
                  <a:lnTo>
                    <a:pt x="2089" y="479"/>
                  </a:lnTo>
                  <a:lnTo>
                    <a:pt x="2055" y="512"/>
                  </a:lnTo>
                  <a:lnTo>
                    <a:pt x="2018" y="544"/>
                  </a:lnTo>
                  <a:lnTo>
                    <a:pt x="1981" y="575"/>
                  </a:lnTo>
                  <a:lnTo>
                    <a:pt x="1941" y="607"/>
                  </a:lnTo>
                  <a:lnTo>
                    <a:pt x="1901" y="638"/>
                  </a:lnTo>
                  <a:lnTo>
                    <a:pt x="1858" y="670"/>
                  </a:lnTo>
                  <a:lnTo>
                    <a:pt x="1814" y="701"/>
                  </a:lnTo>
                  <a:lnTo>
                    <a:pt x="1770" y="731"/>
                  </a:lnTo>
                  <a:lnTo>
                    <a:pt x="1723" y="761"/>
                  </a:lnTo>
                  <a:lnTo>
                    <a:pt x="1676" y="791"/>
                  </a:lnTo>
                  <a:lnTo>
                    <a:pt x="1627" y="819"/>
                  </a:lnTo>
                  <a:lnTo>
                    <a:pt x="1577" y="849"/>
                  </a:lnTo>
                  <a:lnTo>
                    <a:pt x="1525" y="877"/>
                  </a:lnTo>
                  <a:lnTo>
                    <a:pt x="1473" y="904"/>
                  </a:lnTo>
                  <a:lnTo>
                    <a:pt x="1419" y="932"/>
                  </a:lnTo>
                  <a:lnTo>
                    <a:pt x="1364" y="958"/>
                  </a:lnTo>
                  <a:lnTo>
                    <a:pt x="1308" y="983"/>
                  </a:lnTo>
                  <a:lnTo>
                    <a:pt x="1260" y="1005"/>
                  </a:lnTo>
                  <a:lnTo>
                    <a:pt x="1211" y="1025"/>
                  </a:lnTo>
                  <a:lnTo>
                    <a:pt x="1163" y="1044"/>
                  </a:lnTo>
                  <a:lnTo>
                    <a:pt x="1116" y="1062"/>
                  </a:lnTo>
                  <a:lnTo>
                    <a:pt x="1068" y="1081"/>
                  </a:lnTo>
                  <a:lnTo>
                    <a:pt x="1021" y="1097"/>
                  </a:lnTo>
                  <a:lnTo>
                    <a:pt x="975" y="1112"/>
                  </a:lnTo>
                  <a:lnTo>
                    <a:pt x="928" y="1127"/>
                  </a:lnTo>
                  <a:lnTo>
                    <a:pt x="882" y="1140"/>
                  </a:lnTo>
                  <a:lnTo>
                    <a:pt x="837" y="1152"/>
                  </a:lnTo>
                  <a:lnTo>
                    <a:pt x="792" y="1165"/>
                  </a:lnTo>
                  <a:lnTo>
                    <a:pt x="748" y="1176"/>
                  </a:lnTo>
                  <a:lnTo>
                    <a:pt x="703" y="1185"/>
                  </a:lnTo>
                  <a:lnTo>
                    <a:pt x="659" y="1194"/>
                  </a:lnTo>
                  <a:lnTo>
                    <a:pt x="617" y="1202"/>
                  </a:lnTo>
                  <a:lnTo>
                    <a:pt x="574" y="1209"/>
                  </a:lnTo>
                  <a:lnTo>
                    <a:pt x="533" y="1215"/>
                  </a:lnTo>
                  <a:lnTo>
                    <a:pt x="492" y="1220"/>
                  </a:lnTo>
                  <a:lnTo>
                    <a:pt x="451" y="1224"/>
                  </a:lnTo>
                  <a:lnTo>
                    <a:pt x="412" y="1227"/>
                  </a:lnTo>
                  <a:lnTo>
                    <a:pt x="372" y="1230"/>
                  </a:lnTo>
                  <a:lnTo>
                    <a:pt x="335" y="1231"/>
                  </a:lnTo>
                  <a:lnTo>
                    <a:pt x="297" y="1232"/>
                  </a:lnTo>
                  <a:lnTo>
                    <a:pt x="261" y="1231"/>
                  </a:lnTo>
                  <a:lnTo>
                    <a:pt x="224" y="1230"/>
                  </a:lnTo>
                  <a:lnTo>
                    <a:pt x="190" y="1228"/>
                  </a:lnTo>
                  <a:lnTo>
                    <a:pt x="155" y="1225"/>
                  </a:lnTo>
                  <a:lnTo>
                    <a:pt x="123" y="1221"/>
                  </a:lnTo>
                  <a:lnTo>
                    <a:pt x="90" y="1216"/>
                  </a:lnTo>
                  <a:lnTo>
                    <a:pt x="59" y="1210"/>
                  </a:lnTo>
                  <a:lnTo>
                    <a:pt x="30" y="1204"/>
                  </a:lnTo>
                  <a:lnTo>
                    <a:pt x="0" y="1196"/>
                  </a:lnTo>
                  <a:lnTo>
                    <a:pt x="5" y="1200"/>
                  </a:lnTo>
                  <a:lnTo>
                    <a:pt x="26" y="1219"/>
                  </a:lnTo>
                  <a:lnTo>
                    <a:pt x="50" y="1237"/>
                  </a:lnTo>
                  <a:lnTo>
                    <a:pt x="75" y="1253"/>
                  </a:lnTo>
                  <a:lnTo>
                    <a:pt x="103" y="1267"/>
                  </a:lnTo>
                  <a:lnTo>
                    <a:pt x="131" y="1281"/>
                  </a:lnTo>
                  <a:lnTo>
                    <a:pt x="161" y="1292"/>
                  </a:lnTo>
                  <a:lnTo>
                    <a:pt x="194" y="1303"/>
                  </a:lnTo>
                  <a:lnTo>
                    <a:pt x="228" y="1312"/>
                  </a:lnTo>
                  <a:lnTo>
                    <a:pt x="264" y="1321"/>
                  </a:lnTo>
                  <a:lnTo>
                    <a:pt x="301" y="1327"/>
                  </a:lnTo>
                  <a:lnTo>
                    <a:pt x="341" y="1332"/>
                  </a:lnTo>
                  <a:lnTo>
                    <a:pt x="381" y="1336"/>
                  </a:lnTo>
                  <a:lnTo>
                    <a:pt x="423" y="1338"/>
                  </a:lnTo>
                  <a:lnTo>
                    <a:pt x="466" y="1339"/>
                  </a:lnTo>
                  <a:lnTo>
                    <a:pt x="510" y="1338"/>
                  </a:lnTo>
                  <a:lnTo>
                    <a:pt x="556" y="1336"/>
                  </a:lnTo>
                  <a:lnTo>
                    <a:pt x="602" y="1332"/>
                  </a:lnTo>
                  <a:lnTo>
                    <a:pt x="651" y="1328"/>
                  </a:lnTo>
                  <a:lnTo>
                    <a:pt x="700" y="1321"/>
                  </a:lnTo>
                  <a:lnTo>
                    <a:pt x="750" y="1313"/>
                  </a:lnTo>
                  <a:lnTo>
                    <a:pt x="800" y="1304"/>
                  </a:lnTo>
                  <a:lnTo>
                    <a:pt x="852" y="1293"/>
                  </a:lnTo>
                  <a:lnTo>
                    <a:pt x="905" y="1281"/>
                  </a:lnTo>
                  <a:lnTo>
                    <a:pt x="958" y="1268"/>
                  </a:lnTo>
                  <a:lnTo>
                    <a:pt x="1012" y="1253"/>
                  </a:lnTo>
                  <a:lnTo>
                    <a:pt x="1067" y="1237"/>
                  </a:lnTo>
                  <a:lnTo>
                    <a:pt x="1122" y="1219"/>
                  </a:lnTo>
                  <a:lnTo>
                    <a:pt x="1177" y="1200"/>
                  </a:lnTo>
                  <a:lnTo>
                    <a:pt x="1234" y="1179"/>
                  </a:lnTo>
                  <a:lnTo>
                    <a:pt x="1291" y="1157"/>
                  </a:lnTo>
                  <a:lnTo>
                    <a:pt x="1348" y="1133"/>
                  </a:lnTo>
                  <a:lnTo>
                    <a:pt x="1405" y="1108"/>
                  </a:lnTo>
                  <a:lnTo>
                    <a:pt x="1470" y="1079"/>
                  </a:lnTo>
                  <a:lnTo>
                    <a:pt x="1531" y="1047"/>
                  </a:lnTo>
                  <a:lnTo>
                    <a:pt x="1592" y="1016"/>
                  </a:lnTo>
                  <a:lnTo>
                    <a:pt x="1652" y="983"/>
                  </a:lnTo>
                  <a:lnTo>
                    <a:pt x="1710" y="950"/>
                  </a:lnTo>
                  <a:lnTo>
                    <a:pt x="1766" y="917"/>
                  </a:lnTo>
                  <a:lnTo>
                    <a:pt x="1819" y="882"/>
                  </a:lnTo>
                  <a:lnTo>
                    <a:pt x="1871" y="847"/>
                  </a:lnTo>
                  <a:lnTo>
                    <a:pt x="1922" y="811"/>
                  </a:lnTo>
                  <a:lnTo>
                    <a:pt x="1969" y="775"/>
                  </a:lnTo>
                  <a:lnTo>
                    <a:pt x="2016" y="738"/>
                  </a:lnTo>
                  <a:lnTo>
                    <a:pt x="2060" y="702"/>
                  </a:lnTo>
                  <a:lnTo>
                    <a:pt x="2101" y="665"/>
                  </a:lnTo>
                  <a:lnTo>
                    <a:pt x="2141" y="628"/>
                  </a:lnTo>
                  <a:lnTo>
                    <a:pt x="2178" y="591"/>
                  </a:lnTo>
                  <a:lnTo>
                    <a:pt x="2214" y="554"/>
                  </a:lnTo>
                  <a:lnTo>
                    <a:pt x="2246" y="517"/>
                  </a:lnTo>
                  <a:lnTo>
                    <a:pt x="2277" y="479"/>
                  </a:lnTo>
                  <a:lnTo>
                    <a:pt x="2304" y="443"/>
                  </a:lnTo>
                  <a:lnTo>
                    <a:pt x="2330" y="405"/>
                  </a:lnTo>
                  <a:lnTo>
                    <a:pt x="2352" y="369"/>
                  </a:lnTo>
                  <a:lnTo>
                    <a:pt x="2371" y="333"/>
                  </a:lnTo>
                  <a:lnTo>
                    <a:pt x="2388" y="297"/>
                  </a:lnTo>
                  <a:lnTo>
                    <a:pt x="2403" y="261"/>
                  </a:lnTo>
                  <a:lnTo>
                    <a:pt x="2414" y="227"/>
                  </a:lnTo>
                  <a:lnTo>
                    <a:pt x="2423" y="193"/>
                  </a:lnTo>
                  <a:lnTo>
                    <a:pt x="2428" y="159"/>
                  </a:lnTo>
                  <a:lnTo>
                    <a:pt x="2431" y="126"/>
                  </a:lnTo>
                  <a:lnTo>
                    <a:pt x="2430" y="93"/>
                  </a:lnTo>
                  <a:lnTo>
                    <a:pt x="2427" y="62"/>
                  </a:lnTo>
                  <a:lnTo>
                    <a:pt x="2420" y="32"/>
                  </a:lnTo>
                  <a:lnTo>
                    <a:pt x="2410" y="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335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11" name="Группа 510">
            <a:extLst>
              <a:ext uri="{FF2B5EF4-FFF2-40B4-BE49-F238E27FC236}">
                <a16:creationId xmlns:a16="http://schemas.microsoft.com/office/drawing/2014/main" id="{81C53C60-D4F1-23B4-E797-EDED9EFB259B}"/>
              </a:ext>
            </a:extLst>
          </p:cNvPr>
          <p:cNvGrpSpPr/>
          <p:nvPr/>
        </p:nvGrpSpPr>
        <p:grpSpPr>
          <a:xfrm>
            <a:off x="1924150" y="5735030"/>
            <a:ext cx="995492" cy="503138"/>
            <a:chOff x="1791130" y="-1283096"/>
            <a:chExt cx="474094" cy="239615"/>
          </a:xfrm>
        </p:grpSpPr>
        <p:sp>
          <p:nvSpPr>
            <p:cNvPr id="512" name="Freeform 1929">
              <a:extLst>
                <a:ext uri="{FF2B5EF4-FFF2-40B4-BE49-F238E27FC236}">
                  <a16:creationId xmlns:a16="http://schemas.microsoft.com/office/drawing/2014/main" id="{19071200-DDF3-A109-FAD1-E281BBDC25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6353" y="-1283096"/>
              <a:ext cx="448871" cy="113502"/>
            </a:xfrm>
            <a:custGeom>
              <a:avLst/>
              <a:gdLst>
                <a:gd name="T0" fmla="*/ 1102 w 4807"/>
                <a:gd name="T1" fmla="*/ 572 h 1216"/>
                <a:gd name="T2" fmla="*/ 1123 w 4807"/>
                <a:gd name="T3" fmla="*/ 740 h 1216"/>
                <a:gd name="T4" fmla="*/ 1614 w 4807"/>
                <a:gd name="T5" fmla="*/ 735 h 1216"/>
                <a:gd name="T6" fmla="*/ 2806 w 4807"/>
                <a:gd name="T7" fmla="*/ 730 h 1216"/>
                <a:gd name="T8" fmla="*/ 2338 w 4807"/>
                <a:gd name="T9" fmla="*/ 645 h 1216"/>
                <a:gd name="T10" fmla="*/ 2185 w 4807"/>
                <a:gd name="T11" fmla="*/ 582 h 1216"/>
                <a:gd name="T12" fmla="*/ 2612 w 4807"/>
                <a:gd name="T13" fmla="*/ 158 h 1216"/>
                <a:gd name="T14" fmla="*/ 2823 w 4807"/>
                <a:gd name="T15" fmla="*/ 129 h 1216"/>
                <a:gd name="T16" fmla="*/ 2402 w 4807"/>
                <a:gd name="T17" fmla="*/ 521 h 1216"/>
                <a:gd name="T18" fmla="*/ 2911 w 4807"/>
                <a:gd name="T19" fmla="*/ 546 h 1216"/>
                <a:gd name="T20" fmla="*/ 2954 w 4807"/>
                <a:gd name="T21" fmla="*/ 773 h 1216"/>
                <a:gd name="T22" fmla="*/ 2743 w 4807"/>
                <a:gd name="T23" fmla="*/ 864 h 1216"/>
                <a:gd name="T24" fmla="*/ 55 w 4807"/>
                <a:gd name="T25" fmla="*/ 830 h 1216"/>
                <a:gd name="T26" fmla="*/ 1 w 4807"/>
                <a:gd name="T27" fmla="*/ 612 h 1216"/>
                <a:gd name="T28" fmla="*/ 118 w 4807"/>
                <a:gd name="T29" fmla="*/ 7 h 1216"/>
                <a:gd name="T30" fmla="*/ 438 w 4807"/>
                <a:gd name="T31" fmla="*/ 740 h 1216"/>
                <a:gd name="T32" fmla="*/ 645 w 4807"/>
                <a:gd name="T33" fmla="*/ 419 h 1216"/>
                <a:gd name="T34" fmla="*/ 769 w 4807"/>
                <a:gd name="T35" fmla="*/ 424 h 1216"/>
                <a:gd name="T36" fmla="*/ 894 w 4807"/>
                <a:gd name="T37" fmla="*/ 737 h 1216"/>
                <a:gd name="T38" fmla="*/ 956 w 4807"/>
                <a:gd name="T39" fmla="*/ 554 h 1216"/>
                <a:gd name="T40" fmla="*/ 1169 w 4807"/>
                <a:gd name="T41" fmla="*/ 469 h 1216"/>
                <a:gd name="T42" fmla="*/ 1328 w 4807"/>
                <a:gd name="T43" fmla="*/ 722 h 1216"/>
                <a:gd name="T44" fmla="*/ 1607 w 4807"/>
                <a:gd name="T45" fmla="*/ 756 h 1216"/>
                <a:gd name="T46" fmla="*/ 4501 w 4807"/>
                <a:gd name="T47" fmla="*/ 515 h 1216"/>
                <a:gd name="T48" fmla="*/ 4669 w 4807"/>
                <a:gd name="T49" fmla="*/ 715 h 1216"/>
                <a:gd name="T50" fmla="*/ 4807 w 4807"/>
                <a:gd name="T51" fmla="*/ 416 h 1216"/>
                <a:gd name="T52" fmla="*/ 4479 w 4807"/>
                <a:gd name="T53" fmla="*/ 862 h 1216"/>
                <a:gd name="T54" fmla="*/ 3789 w 4807"/>
                <a:gd name="T55" fmla="*/ 973 h 1216"/>
                <a:gd name="T56" fmla="*/ 3675 w 4807"/>
                <a:gd name="T57" fmla="*/ 1167 h 1216"/>
                <a:gd name="T58" fmla="*/ 3528 w 4807"/>
                <a:gd name="T59" fmla="*/ 1097 h 1216"/>
                <a:gd name="T60" fmla="*/ 3651 w 4807"/>
                <a:gd name="T61" fmla="*/ 1013 h 1216"/>
                <a:gd name="T62" fmla="*/ 3672 w 4807"/>
                <a:gd name="T63" fmla="*/ 585 h 1216"/>
                <a:gd name="T64" fmla="*/ 3808 w 4807"/>
                <a:gd name="T65" fmla="*/ 700 h 1216"/>
                <a:gd name="T66" fmla="*/ 4250 w 4807"/>
                <a:gd name="T67" fmla="*/ 741 h 1216"/>
                <a:gd name="T68" fmla="*/ 4375 w 4807"/>
                <a:gd name="T69" fmla="*/ 552 h 1216"/>
                <a:gd name="T70" fmla="*/ 594 w 4807"/>
                <a:gd name="T71" fmla="*/ 1092 h 1216"/>
                <a:gd name="T72" fmla="*/ 682 w 4807"/>
                <a:gd name="T73" fmla="*/ 1138 h 1216"/>
                <a:gd name="T74" fmla="*/ 558 w 4807"/>
                <a:gd name="T75" fmla="*/ 1162 h 1216"/>
                <a:gd name="T76" fmla="*/ 828 w 4807"/>
                <a:gd name="T77" fmla="*/ 1091 h 1216"/>
                <a:gd name="T78" fmla="*/ 732 w 4807"/>
                <a:gd name="T79" fmla="*/ 1203 h 1216"/>
                <a:gd name="T80" fmla="*/ 1477 w 4807"/>
                <a:gd name="T81" fmla="*/ 1070 h 1216"/>
                <a:gd name="T82" fmla="*/ 1450 w 4807"/>
                <a:gd name="T83" fmla="*/ 1211 h 1216"/>
                <a:gd name="T84" fmla="*/ 1583 w 4807"/>
                <a:gd name="T85" fmla="*/ 1084 h 1216"/>
                <a:gd name="T86" fmla="*/ 1660 w 4807"/>
                <a:gd name="T87" fmla="*/ 1147 h 1216"/>
                <a:gd name="T88" fmla="*/ 1542 w 4807"/>
                <a:gd name="T89" fmla="*/ 1152 h 1216"/>
                <a:gd name="T90" fmla="*/ 4422 w 4807"/>
                <a:gd name="T91" fmla="*/ 241 h 1216"/>
                <a:gd name="T92" fmla="*/ 4312 w 4807"/>
                <a:gd name="T93" fmla="*/ 338 h 1216"/>
                <a:gd name="T94" fmla="*/ 4545 w 4807"/>
                <a:gd name="T95" fmla="*/ 214 h 1216"/>
                <a:gd name="T96" fmla="*/ 4499 w 4807"/>
                <a:gd name="T97" fmla="*/ 352 h 1216"/>
                <a:gd name="T98" fmla="*/ 4616 w 4807"/>
                <a:gd name="T99" fmla="*/ 1082 h 1216"/>
                <a:gd name="T100" fmla="*/ 4657 w 4807"/>
                <a:gd name="T101" fmla="*/ 1193 h 1216"/>
                <a:gd name="T102" fmla="*/ 4569 w 4807"/>
                <a:gd name="T103" fmla="*/ 1148 h 1216"/>
                <a:gd name="T104" fmla="*/ 3313 w 4807"/>
                <a:gd name="T105" fmla="*/ 754 h 1216"/>
                <a:gd name="T106" fmla="*/ 3299 w 4807"/>
                <a:gd name="T107" fmla="*/ 607 h 1216"/>
                <a:gd name="T108" fmla="*/ 3368 w 4807"/>
                <a:gd name="T109" fmla="*/ 984 h 1216"/>
                <a:gd name="T110" fmla="*/ 3267 w 4807"/>
                <a:gd name="T111" fmla="*/ 1069 h 1216"/>
                <a:gd name="T112" fmla="*/ 3288 w 4807"/>
                <a:gd name="T113" fmla="*/ 1195 h 1216"/>
                <a:gd name="T114" fmla="*/ 3492 w 4807"/>
                <a:gd name="T115" fmla="*/ 999 h 1216"/>
                <a:gd name="T116" fmla="*/ 3482 w 4807"/>
                <a:gd name="T117" fmla="*/ 412 h 1216"/>
                <a:gd name="T118" fmla="*/ 3269 w 4807"/>
                <a:gd name="T119" fmla="*/ 474 h 1216"/>
                <a:gd name="T120" fmla="*/ 3129 w 4807"/>
                <a:gd name="T121" fmla="*/ 685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07" h="1216">
                  <a:moveTo>
                    <a:pt x="1079" y="728"/>
                  </a:moveTo>
                  <a:lnTo>
                    <a:pt x="1074" y="718"/>
                  </a:lnTo>
                  <a:lnTo>
                    <a:pt x="1070" y="708"/>
                  </a:lnTo>
                  <a:lnTo>
                    <a:pt x="1067" y="698"/>
                  </a:lnTo>
                  <a:lnTo>
                    <a:pt x="1064" y="688"/>
                  </a:lnTo>
                  <a:lnTo>
                    <a:pt x="1062" y="679"/>
                  </a:lnTo>
                  <a:lnTo>
                    <a:pt x="1061" y="669"/>
                  </a:lnTo>
                  <a:lnTo>
                    <a:pt x="1060" y="659"/>
                  </a:lnTo>
                  <a:lnTo>
                    <a:pt x="1060" y="649"/>
                  </a:lnTo>
                  <a:lnTo>
                    <a:pt x="1060" y="627"/>
                  </a:lnTo>
                  <a:lnTo>
                    <a:pt x="1061" y="604"/>
                  </a:lnTo>
                  <a:lnTo>
                    <a:pt x="1062" y="580"/>
                  </a:lnTo>
                  <a:lnTo>
                    <a:pt x="1063" y="554"/>
                  </a:lnTo>
                  <a:lnTo>
                    <a:pt x="1076" y="559"/>
                  </a:lnTo>
                  <a:lnTo>
                    <a:pt x="1089" y="565"/>
                  </a:lnTo>
                  <a:lnTo>
                    <a:pt x="1102" y="572"/>
                  </a:lnTo>
                  <a:lnTo>
                    <a:pt x="1114" y="580"/>
                  </a:lnTo>
                  <a:lnTo>
                    <a:pt x="1125" y="588"/>
                  </a:lnTo>
                  <a:lnTo>
                    <a:pt x="1136" y="598"/>
                  </a:lnTo>
                  <a:lnTo>
                    <a:pt x="1147" y="608"/>
                  </a:lnTo>
                  <a:lnTo>
                    <a:pt x="1157" y="619"/>
                  </a:lnTo>
                  <a:lnTo>
                    <a:pt x="1167" y="631"/>
                  </a:lnTo>
                  <a:lnTo>
                    <a:pt x="1175" y="644"/>
                  </a:lnTo>
                  <a:lnTo>
                    <a:pt x="1182" y="657"/>
                  </a:lnTo>
                  <a:lnTo>
                    <a:pt x="1188" y="671"/>
                  </a:lnTo>
                  <a:lnTo>
                    <a:pt x="1194" y="686"/>
                  </a:lnTo>
                  <a:lnTo>
                    <a:pt x="1198" y="702"/>
                  </a:lnTo>
                  <a:lnTo>
                    <a:pt x="1200" y="720"/>
                  </a:lnTo>
                  <a:lnTo>
                    <a:pt x="1202" y="737"/>
                  </a:lnTo>
                  <a:lnTo>
                    <a:pt x="1164" y="739"/>
                  </a:lnTo>
                  <a:lnTo>
                    <a:pt x="1135" y="740"/>
                  </a:lnTo>
                  <a:lnTo>
                    <a:pt x="1123" y="740"/>
                  </a:lnTo>
                  <a:lnTo>
                    <a:pt x="1110" y="738"/>
                  </a:lnTo>
                  <a:lnTo>
                    <a:pt x="1096" y="734"/>
                  </a:lnTo>
                  <a:lnTo>
                    <a:pt x="1079" y="728"/>
                  </a:lnTo>
                  <a:close/>
                  <a:moveTo>
                    <a:pt x="1508" y="399"/>
                  </a:moveTo>
                  <a:lnTo>
                    <a:pt x="1581" y="399"/>
                  </a:lnTo>
                  <a:lnTo>
                    <a:pt x="1586" y="400"/>
                  </a:lnTo>
                  <a:lnTo>
                    <a:pt x="1592" y="401"/>
                  </a:lnTo>
                  <a:lnTo>
                    <a:pt x="1596" y="404"/>
                  </a:lnTo>
                  <a:lnTo>
                    <a:pt x="1600" y="407"/>
                  </a:lnTo>
                  <a:lnTo>
                    <a:pt x="1603" y="410"/>
                  </a:lnTo>
                  <a:lnTo>
                    <a:pt x="1605" y="415"/>
                  </a:lnTo>
                  <a:lnTo>
                    <a:pt x="1606" y="419"/>
                  </a:lnTo>
                  <a:lnTo>
                    <a:pt x="1607" y="424"/>
                  </a:lnTo>
                  <a:lnTo>
                    <a:pt x="1607" y="734"/>
                  </a:lnTo>
                  <a:lnTo>
                    <a:pt x="1610" y="734"/>
                  </a:lnTo>
                  <a:lnTo>
                    <a:pt x="1614" y="735"/>
                  </a:lnTo>
                  <a:lnTo>
                    <a:pt x="1648" y="738"/>
                  </a:lnTo>
                  <a:lnTo>
                    <a:pt x="1701" y="740"/>
                  </a:lnTo>
                  <a:lnTo>
                    <a:pt x="1770" y="742"/>
                  </a:lnTo>
                  <a:lnTo>
                    <a:pt x="1850" y="744"/>
                  </a:lnTo>
                  <a:lnTo>
                    <a:pt x="1941" y="746"/>
                  </a:lnTo>
                  <a:lnTo>
                    <a:pt x="2040" y="747"/>
                  </a:lnTo>
                  <a:lnTo>
                    <a:pt x="2142" y="747"/>
                  </a:lnTo>
                  <a:lnTo>
                    <a:pt x="2247" y="747"/>
                  </a:lnTo>
                  <a:lnTo>
                    <a:pt x="2350" y="746"/>
                  </a:lnTo>
                  <a:lnTo>
                    <a:pt x="2450" y="745"/>
                  </a:lnTo>
                  <a:lnTo>
                    <a:pt x="2545" y="744"/>
                  </a:lnTo>
                  <a:lnTo>
                    <a:pt x="2630" y="741"/>
                  </a:lnTo>
                  <a:lnTo>
                    <a:pt x="2704" y="738"/>
                  </a:lnTo>
                  <a:lnTo>
                    <a:pt x="2764" y="734"/>
                  </a:lnTo>
                  <a:lnTo>
                    <a:pt x="2787" y="732"/>
                  </a:lnTo>
                  <a:lnTo>
                    <a:pt x="2806" y="730"/>
                  </a:lnTo>
                  <a:lnTo>
                    <a:pt x="2821" y="727"/>
                  </a:lnTo>
                  <a:lnTo>
                    <a:pt x="2829" y="724"/>
                  </a:lnTo>
                  <a:lnTo>
                    <a:pt x="2832" y="656"/>
                  </a:lnTo>
                  <a:lnTo>
                    <a:pt x="2822" y="653"/>
                  </a:lnTo>
                  <a:lnTo>
                    <a:pt x="2809" y="649"/>
                  </a:lnTo>
                  <a:lnTo>
                    <a:pt x="2796" y="646"/>
                  </a:lnTo>
                  <a:lnTo>
                    <a:pt x="2781" y="644"/>
                  </a:lnTo>
                  <a:lnTo>
                    <a:pt x="2749" y="640"/>
                  </a:lnTo>
                  <a:lnTo>
                    <a:pt x="2712" y="638"/>
                  </a:lnTo>
                  <a:lnTo>
                    <a:pt x="2673" y="637"/>
                  </a:lnTo>
                  <a:lnTo>
                    <a:pt x="2631" y="637"/>
                  </a:lnTo>
                  <a:lnTo>
                    <a:pt x="2587" y="638"/>
                  </a:lnTo>
                  <a:lnTo>
                    <a:pt x="2543" y="640"/>
                  </a:lnTo>
                  <a:lnTo>
                    <a:pt x="2456" y="643"/>
                  </a:lnTo>
                  <a:lnTo>
                    <a:pt x="2374" y="645"/>
                  </a:lnTo>
                  <a:lnTo>
                    <a:pt x="2338" y="645"/>
                  </a:lnTo>
                  <a:lnTo>
                    <a:pt x="2305" y="644"/>
                  </a:lnTo>
                  <a:lnTo>
                    <a:pt x="2290" y="643"/>
                  </a:lnTo>
                  <a:lnTo>
                    <a:pt x="2277" y="641"/>
                  </a:lnTo>
                  <a:lnTo>
                    <a:pt x="2265" y="640"/>
                  </a:lnTo>
                  <a:lnTo>
                    <a:pt x="2255" y="638"/>
                  </a:lnTo>
                  <a:lnTo>
                    <a:pt x="2243" y="634"/>
                  </a:lnTo>
                  <a:lnTo>
                    <a:pt x="2231" y="630"/>
                  </a:lnTo>
                  <a:lnTo>
                    <a:pt x="2221" y="625"/>
                  </a:lnTo>
                  <a:lnTo>
                    <a:pt x="2212" y="621"/>
                  </a:lnTo>
                  <a:lnTo>
                    <a:pt x="2205" y="616"/>
                  </a:lnTo>
                  <a:lnTo>
                    <a:pt x="2199" y="611"/>
                  </a:lnTo>
                  <a:lnTo>
                    <a:pt x="2194" y="606"/>
                  </a:lnTo>
                  <a:lnTo>
                    <a:pt x="2191" y="600"/>
                  </a:lnTo>
                  <a:lnTo>
                    <a:pt x="2188" y="594"/>
                  </a:lnTo>
                  <a:lnTo>
                    <a:pt x="2186" y="588"/>
                  </a:lnTo>
                  <a:lnTo>
                    <a:pt x="2185" y="582"/>
                  </a:lnTo>
                  <a:lnTo>
                    <a:pt x="2185" y="575"/>
                  </a:lnTo>
                  <a:lnTo>
                    <a:pt x="2185" y="569"/>
                  </a:lnTo>
                  <a:lnTo>
                    <a:pt x="2187" y="562"/>
                  </a:lnTo>
                  <a:lnTo>
                    <a:pt x="2189" y="555"/>
                  </a:lnTo>
                  <a:lnTo>
                    <a:pt x="2192" y="549"/>
                  </a:lnTo>
                  <a:lnTo>
                    <a:pt x="2199" y="534"/>
                  </a:lnTo>
                  <a:lnTo>
                    <a:pt x="2207" y="520"/>
                  </a:lnTo>
                  <a:lnTo>
                    <a:pt x="2218" y="506"/>
                  </a:lnTo>
                  <a:lnTo>
                    <a:pt x="2229" y="493"/>
                  </a:lnTo>
                  <a:lnTo>
                    <a:pt x="2254" y="468"/>
                  </a:lnTo>
                  <a:lnTo>
                    <a:pt x="2277" y="445"/>
                  </a:lnTo>
                  <a:lnTo>
                    <a:pt x="2320" y="408"/>
                  </a:lnTo>
                  <a:lnTo>
                    <a:pt x="2380" y="355"/>
                  </a:lnTo>
                  <a:lnTo>
                    <a:pt x="2455" y="292"/>
                  </a:lnTo>
                  <a:lnTo>
                    <a:pt x="2534" y="225"/>
                  </a:lnTo>
                  <a:lnTo>
                    <a:pt x="2612" y="158"/>
                  </a:lnTo>
                  <a:lnTo>
                    <a:pt x="2681" y="97"/>
                  </a:lnTo>
                  <a:lnTo>
                    <a:pt x="2710" y="71"/>
                  </a:lnTo>
                  <a:lnTo>
                    <a:pt x="2734" y="47"/>
                  </a:lnTo>
                  <a:lnTo>
                    <a:pt x="2753" y="28"/>
                  </a:lnTo>
                  <a:lnTo>
                    <a:pt x="2766" y="14"/>
                  </a:lnTo>
                  <a:lnTo>
                    <a:pt x="2803" y="14"/>
                  </a:lnTo>
                  <a:lnTo>
                    <a:pt x="2821" y="46"/>
                  </a:lnTo>
                  <a:lnTo>
                    <a:pt x="2833" y="71"/>
                  </a:lnTo>
                  <a:lnTo>
                    <a:pt x="2837" y="80"/>
                  </a:lnTo>
                  <a:lnTo>
                    <a:pt x="2839" y="88"/>
                  </a:lnTo>
                  <a:lnTo>
                    <a:pt x="2840" y="96"/>
                  </a:lnTo>
                  <a:lnTo>
                    <a:pt x="2840" y="103"/>
                  </a:lnTo>
                  <a:lnTo>
                    <a:pt x="2838" y="109"/>
                  </a:lnTo>
                  <a:lnTo>
                    <a:pt x="2835" y="115"/>
                  </a:lnTo>
                  <a:lnTo>
                    <a:pt x="2830" y="122"/>
                  </a:lnTo>
                  <a:lnTo>
                    <a:pt x="2823" y="129"/>
                  </a:lnTo>
                  <a:lnTo>
                    <a:pt x="2803" y="146"/>
                  </a:lnTo>
                  <a:lnTo>
                    <a:pt x="2778" y="168"/>
                  </a:lnTo>
                  <a:lnTo>
                    <a:pt x="2744" y="195"/>
                  </a:lnTo>
                  <a:lnTo>
                    <a:pt x="2695" y="236"/>
                  </a:lnTo>
                  <a:lnTo>
                    <a:pt x="2636" y="285"/>
                  </a:lnTo>
                  <a:lnTo>
                    <a:pt x="2574" y="339"/>
                  </a:lnTo>
                  <a:lnTo>
                    <a:pt x="2543" y="366"/>
                  </a:lnTo>
                  <a:lnTo>
                    <a:pt x="2513" y="394"/>
                  </a:lnTo>
                  <a:lnTo>
                    <a:pt x="2486" y="419"/>
                  </a:lnTo>
                  <a:lnTo>
                    <a:pt x="2461" y="444"/>
                  </a:lnTo>
                  <a:lnTo>
                    <a:pt x="2439" y="468"/>
                  </a:lnTo>
                  <a:lnTo>
                    <a:pt x="2422" y="488"/>
                  </a:lnTo>
                  <a:lnTo>
                    <a:pt x="2415" y="498"/>
                  </a:lnTo>
                  <a:lnTo>
                    <a:pt x="2409" y="506"/>
                  </a:lnTo>
                  <a:lnTo>
                    <a:pt x="2405" y="514"/>
                  </a:lnTo>
                  <a:lnTo>
                    <a:pt x="2402" y="521"/>
                  </a:lnTo>
                  <a:lnTo>
                    <a:pt x="2458" y="520"/>
                  </a:lnTo>
                  <a:lnTo>
                    <a:pt x="2530" y="518"/>
                  </a:lnTo>
                  <a:lnTo>
                    <a:pt x="2570" y="517"/>
                  </a:lnTo>
                  <a:lnTo>
                    <a:pt x="2613" y="516"/>
                  </a:lnTo>
                  <a:lnTo>
                    <a:pt x="2656" y="515"/>
                  </a:lnTo>
                  <a:lnTo>
                    <a:pt x="2699" y="516"/>
                  </a:lnTo>
                  <a:lnTo>
                    <a:pt x="2742" y="517"/>
                  </a:lnTo>
                  <a:lnTo>
                    <a:pt x="2782" y="519"/>
                  </a:lnTo>
                  <a:lnTo>
                    <a:pt x="2802" y="521"/>
                  </a:lnTo>
                  <a:lnTo>
                    <a:pt x="2821" y="523"/>
                  </a:lnTo>
                  <a:lnTo>
                    <a:pt x="2839" y="526"/>
                  </a:lnTo>
                  <a:lnTo>
                    <a:pt x="2855" y="529"/>
                  </a:lnTo>
                  <a:lnTo>
                    <a:pt x="2871" y="532"/>
                  </a:lnTo>
                  <a:lnTo>
                    <a:pt x="2886" y="536"/>
                  </a:lnTo>
                  <a:lnTo>
                    <a:pt x="2899" y="540"/>
                  </a:lnTo>
                  <a:lnTo>
                    <a:pt x="2911" y="546"/>
                  </a:lnTo>
                  <a:lnTo>
                    <a:pt x="2921" y="552"/>
                  </a:lnTo>
                  <a:lnTo>
                    <a:pt x="2930" y="558"/>
                  </a:lnTo>
                  <a:lnTo>
                    <a:pt x="2937" y="565"/>
                  </a:lnTo>
                  <a:lnTo>
                    <a:pt x="2942" y="573"/>
                  </a:lnTo>
                  <a:lnTo>
                    <a:pt x="2948" y="584"/>
                  </a:lnTo>
                  <a:lnTo>
                    <a:pt x="2952" y="598"/>
                  </a:lnTo>
                  <a:lnTo>
                    <a:pt x="2956" y="613"/>
                  </a:lnTo>
                  <a:lnTo>
                    <a:pt x="2960" y="630"/>
                  </a:lnTo>
                  <a:lnTo>
                    <a:pt x="2963" y="647"/>
                  </a:lnTo>
                  <a:lnTo>
                    <a:pt x="2964" y="665"/>
                  </a:lnTo>
                  <a:lnTo>
                    <a:pt x="2965" y="683"/>
                  </a:lnTo>
                  <a:lnTo>
                    <a:pt x="2965" y="702"/>
                  </a:lnTo>
                  <a:lnTo>
                    <a:pt x="2964" y="721"/>
                  </a:lnTo>
                  <a:lnTo>
                    <a:pt x="2962" y="739"/>
                  </a:lnTo>
                  <a:lnTo>
                    <a:pt x="2959" y="757"/>
                  </a:lnTo>
                  <a:lnTo>
                    <a:pt x="2954" y="773"/>
                  </a:lnTo>
                  <a:lnTo>
                    <a:pt x="2949" y="789"/>
                  </a:lnTo>
                  <a:lnTo>
                    <a:pt x="2943" y="804"/>
                  </a:lnTo>
                  <a:lnTo>
                    <a:pt x="2937" y="816"/>
                  </a:lnTo>
                  <a:lnTo>
                    <a:pt x="2929" y="826"/>
                  </a:lnTo>
                  <a:lnTo>
                    <a:pt x="2924" y="831"/>
                  </a:lnTo>
                  <a:lnTo>
                    <a:pt x="2919" y="836"/>
                  </a:lnTo>
                  <a:lnTo>
                    <a:pt x="2914" y="840"/>
                  </a:lnTo>
                  <a:lnTo>
                    <a:pt x="2908" y="843"/>
                  </a:lnTo>
                  <a:lnTo>
                    <a:pt x="2895" y="850"/>
                  </a:lnTo>
                  <a:lnTo>
                    <a:pt x="2880" y="855"/>
                  </a:lnTo>
                  <a:lnTo>
                    <a:pt x="2865" y="858"/>
                  </a:lnTo>
                  <a:lnTo>
                    <a:pt x="2849" y="861"/>
                  </a:lnTo>
                  <a:lnTo>
                    <a:pt x="2833" y="863"/>
                  </a:lnTo>
                  <a:lnTo>
                    <a:pt x="2815" y="865"/>
                  </a:lnTo>
                  <a:lnTo>
                    <a:pt x="2779" y="865"/>
                  </a:lnTo>
                  <a:lnTo>
                    <a:pt x="2743" y="864"/>
                  </a:lnTo>
                  <a:lnTo>
                    <a:pt x="2707" y="863"/>
                  </a:lnTo>
                  <a:lnTo>
                    <a:pt x="2675" y="862"/>
                  </a:lnTo>
                  <a:lnTo>
                    <a:pt x="321" y="862"/>
                  </a:lnTo>
                  <a:lnTo>
                    <a:pt x="279" y="862"/>
                  </a:lnTo>
                  <a:lnTo>
                    <a:pt x="241" y="862"/>
                  </a:lnTo>
                  <a:lnTo>
                    <a:pt x="206" y="861"/>
                  </a:lnTo>
                  <a:lnTo>
                    <a:pt x="175" y="859"/>
                  </a:lnTo>
                  <a:lnTo>
                    <a:pt x="147" y="857"/>
                  </a:lnTo>
                  <a:lnTo>
                    <a:pt x="122" y="853"/>
                  </a:lnTo>
                  <a:lnTo>
                    <a:pt x="110" y="851"/>
                  </a:lnTo>
                  <a:lnTo>
                    <a:pt x="100" y="848"/>
                  </a:lnTo>
                  <a:lnTo>
                    <a:pt x="90" y="846"/>
                  </a:lnTo>
                  <a:lnTo>
                    <a:pt x="80" y="842"/>
                  </a:lnTo>
                  <a:lnTo>
                    <a:pt x="71" y="839"/>
                  </a:lnTo>
                  <a:lnTo>
                    <a:pt x="63" y="835"/>
                  </a:lnTo>
                  <a:lnTo>
                    <a:pt x="55" y="830"/>
                  </a:lnTo>
                  <a:lnTo>
                    <a:pt x="48" y="825"/>
                  </a:lnTo>
                  <a:lnTo>
                    <a:pt x="42" y="820"/>
                  </a:lnTo>
                  <a:lnTo>
                    <a:pt x="36" y="814"/>
                  </a:lnTo>
                  <a:lnTo>
                    <a:pt x="31" y="807"/>
                  </a:lnTo>
                  <a:lnTo>
                    <a:pt x="26" y="800"/>
                  </a:lnTo>
                  <a:lnTo>
                    <a:pt x="22" y="793"/>
                  </a:lnTo>
                  <a:lnTo>
                    <a:pt x="18" y="784"/>
                  </a:lnTo>
                  <a:lnTo>
                    <a:pt x="14" y="775"/>
                  </a:lnTo>
                  <a:lnTo>
                    <a:pt x="11" y="766"/>
                  </a:lnTo>
                  <a:lnTo>
                    <a:pt x="5" y="745"/>
                  </a:lnTo>
                  <a:lnTo>
                    <a:pt x="2" y="721"/>
                  </a:lnTo>
                  <a:lnTo>
                    <a:pt x="2" y="719"/>
                  </a:lnTo>
                  <a:lnTo>
                    <a:pt x="2" y="716"/>
                  </a:lnTo>
                  <a:lnTo>
                    <a:pt x="0" y="686"/>
                  </a:lnTo>
                  <a:lnTo>
                    <a:pt x="0" y="651"/>
                  </a:lnTo>
                  <a:lnTo>
                    <a:pt x="1" y="612"/>
                  </a:lnTo>
                  <a:lnTo>
                    <a:pt x="2" y="573"/>
                  </a:lnTo>
                  <a:lnTo>
                    <a:pt x="2" y="570"/>
                  </a:lnTo>
                  <a:lnTo>
                    <a:pt x="2" y="24"/>
                  </a:lnTo>
                  <a:lnTo>
                    <a:pt x="2" y="19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0" y="2"/>
                  </a:lnTo>
                  <a:lnTo>
                    <a:pt x="114" y="4"/>
                  </a:lnTo>
                  <a:lnTo>
                    <a:pt x="118" y="7"/>
                  </a:lnTo>
                  <a:lnTo>
                    <a:pt x="121" y="11"/>
                  </a:lnTo>
                  <a:lnTo>
                    <a:pt x="123" y="15"/>
                  </a:lnTo>
                  <a:lnTo>
                    <a:pt x="125" y="19"/>
                  </a:lnTo>
                  <a:lnTo>
                    <a:pt x="125" y="24"/>
                  </a:lnTo>
                  <a:lnTo>
                    <a:pt x="125" y="700"/>
                  </a:lnTo>
                  <a:lnTo>
                    <a:pt x="130" y="707"/>
                  </a:lnTo>
                  <a:lnTo>
                    <a:pt x="135" y="714"/>
                  </a:lnTo>
                  <a:lnTo>
                    <a:pt x="141" y="719"/>
                  </a:lnTo>
                  <a:lnTo>
                    <a:pt x="146" y="724"/>
                  </a:lnTo>
                  <a:lnTo>
                    <a:pt x="153" y="728"/>
                  </a:lnTo>
                  <a:lnTo>
                    <a:pt x="159" y="731"/>
                  </a:lnTo>
                  <a:lnTo>
                    <a:pt x="166" y="733"/>
                  </a:lnTo>
                  <a:lnTo>
                    <a:pt x="172" y="735"/>
                  </a:lnTo>
                  <a:lnTo>
                    <a:pt x="372" y="740"/>
                  </a:lnTo>
                  <a:lnTo>
                    <a:pt x="405" y="740"/>
                  </a:lnTo>
                  <a:lnTo>
                    <a:pt x="438" y="740"/>
                  </a:lnTo>
                  <a:lnTo>
                    <a:pt x="472" y="741"/>
                  </a:lnTo>
                  <a:lnTo>
                    <a:pt x="505" y="741"/>
                  </a:lnTo>
                  <a:lnTo>
                    <a:pt x="538" y="740"/>
                  </a:lnTo>
                  <a:lnTo>
                    <a:pt x="571" y="740"/>
                  </a:lnTo>
                  <a:lnTo>
                    <a:pt x="605" y="738"/>
                  </a:lnTo>
                  <a:lnTo>
                    <a:pt x="637" y="736"/>
                  </a:lnTo>
                  <a:lnTo>
                    <a:pt x="640" y="709"/>
                  </a:lnTo>
                  <a:lnTo>
                    <a:pt x="642" y="683"/>
                  </a:lnTo>
                  <a:lnTo>
                    <a:pt x="643" y="658"/>
                  </a:lnTo>
                  <a:lnTo>
                    <a:pt x="644" y="632"/>
                  </a:lnTo>
                  <a:lnTo>
                    <a:pt x="644" y="606"/>
                  </a:lnTo>
                  <a:lnTo>
                    <a:pt x="644" y="582"/>
                  </a:lnTo>
                  <a:lnTo>
                    <a:pt x="644" y="558"/>
                  </a:lnTo>
                  <a:lnTo>
                    <a:pt x="645" y="535"/>
                  </a:lnTo>
                  <a:lnTo>
                    <a:pt x="645" y="424"/>
                  </a:lnTo>
                  <a:lnTo>
                    <a:pt x="645" y="419"/>
                  </a:lnTo>
                  <a:lnTo>
                    <a:pt x="647" y="415"/>
                  </a:lnTo>
                  <a:lnTo>
                    <a:pt x="649" y="410"/>
                  </a:lnTo>
                  <a:lnTo>
                    <a:pt x="652" y="407"/>
                  </a:lnTo>
                  <a:lnTo>
                    <a:pt x="657" y="404"/>
                  </a:lnTo>
                  <a:lnTo>
                    <a:pt x="661" y="401"/>
                  </a:lnTo>
                  <a:lnTo>
                    <a:pt x="666" y="400"/>
                  </a:lnTo>
                  <a:lnTo>
                    <a:pt x="671" y="399"/>
                  </a:lnTo>
                  <a:lnTo>
                    <a:pt x="744" y="399"/>
                  </a:lnTo>
                  <a:lnTo>
                    <a:pt x="749" y="400"/>
                  </a:lnTo>
                  <a:lnTo>
                    <a:pt x="753" y="401"/>
                  </a:lnTo>
                  <a:lnTo>
                    <a:pt x="758" y="404"/>
                  </a:lnTo>
                  <a:lnTo>
                    <a:pt x="761" y="407"/>
                  </a:lnTo>
                  <a:lnTo>
                    <a:pt x="764" y="410"/>
                  </a:lnTo>
                  <a:lnTo>
                    <a:pt x="767" y="415"/>
                  </a:lnTo>
                  <a:lnTo>
                    <a:pt x="768" y="419"/>
                  </a:lnTo>
                  <a:lnTo>
                    <a:pt x="769" y="424"/>
                  </a:lnTo>
                  <a:lnTo>
                    <a:pt x="769" y="499"/>
                  </a:lnTo>
                  <a:lnTo>
                    <a:pt x="770" y="526"/>
                  </a:lnTo>
                  <a:lnTo>
                    <a:pt x="770" y="556"/>
                  </a:lnTo>
                  <a:lnTo>
                    <a:pt x="770" y="586"/>
                  </a:lnTo>
                  <a:lnTo>
                    <a:pt x="769" y="616"/>
                  </a:lnTo>
                  <a:lnTo>
                    <a:pt x="769" y="648"/>
                  </a:lnTo>
                  <a:lnTo>
                    <a:pt x="769" y="677"/>
                  </a:lnTo>
                  <a:lnTo>
                    <a:pt x="770" y="706"/>
                  </a:lnTo>
                  <a:lnTo>
                    <a:pt x="771" y="733"/>
                  </a:lnTo>
                  <a:lnTo>
                    <a:pt x="808" y="738"/>
                  </a:lnTo>
                  <a:lnTo>
                    <a:pt x="838" y="740"/>
                  </a:lnTo>
                  <a:lnTo>
                    <a:pt x="852" y="741"/>
                  </a:lnTo>
                  <a:lnTo>
                    <a:pt x="864" y="740"/>
                  </a:lnTo>
                  <a:lnTo>
                    <a:pt x="876" y="740"/>
                  </a:lnTo>
                  <a:lnTo>
                    <a:pt x="885" y="738"/>
                  </a:lnTo>
                  <a:lnTo>
                    <a:pt x="894" y="737"/>
                  </a:lnTo>
                  <a:lnTo>
                    <a:pt x="902" y="734"/>
                  </a:lnTo>
                  <a:lnTo>
                    <a:pt x="910" y="731"/>
                  </a:lnTo>
                  <a:lnTo>
                    <a:pt x="916" y="728"/>
                  </a:lnTo>
                  <a:lnTo>
                    <a:pt x="921" y="724"/>
                  </a:lnTo>
                  <a:lnTo>
                    <a:pt x="926" y="720"/>
                  </a:lnTo>
                  <a:lnTo>
                    <a:pt x="931" y="715"/>
                  </a:lnTo>
                  <a:lnTo>
                    <a:pt x="934" y="708"/>
                  </a:lnTo>
                  <a:lnTo>
                    <a:pt x="939" y="698"/>
                  </a:lnTo>
                  <a:lnTo>
                    <a:pt x="945" y="687"/>
                  </a:lnTo>
                  <a:lnTo>
                    <a:pt x="948" y="675"/>
                  </a:lnTo>
                  <a:lnTo>
                    <a:pt x="951" y="661"/>
                  </a:lnTo>
                  <a:lnTo>
                    <a:pt x="953" y="646"/>
                  </a:lnTo>
                  <a:lnTo>
                    <a:pt x="954" y="630"/>
                  </a:lnTo>
                  <a:lnTo>
                    <a:pt x="955" y="612"/>
                  </a:lnTo>
                  <a:lnTo>
                    <a:pt x="956" y="594"/>
                  </a:lnTo>
                  <a:lnTo>
                    <a:pt x="956" y="554"/>
                  </a:lnTo>
                  <a:lnTo>
                    <a:pt x="955" y="508"/>
                  </a:lnTo>
                  <a:lnTo>
                    <a:pt x="954" y="459"/>
                  </a:lnTo>
                  <a:lnTo>
                    <a:pt x="953" y="406"/>
                  </a:lnTo>
                  <a:lnTo>
                    <a:pt x="975" y="406"/>
                  </a:lnTo>
                  <a:lnTo>
                    <a:pt x="995" y="407"/>
                  </a:lnTo>
                  <a:lnTo>
                    <a:pt x="1015" y="409"/>
                  </a:lnTo>
                  <a:lnTo>
                    <a:pt x="1034" y="411"/>
                  </a:lnTo>
                  <a:lnTo>
                    <a:pt x="1051" y="414"/>
                  </a:lnTo>
                  <a:lnTo>
                    <a:pt x="1068" y="418"/>
                  </a:lnTo>
                  <a:lnTo>
                    <a:pt x="1084" y="423"/>
                  </a:lnTo>
                  <a:lnTo>
                    <a:pt x="1100" y="429"/>
                  </a:lnTo>
                  <a:lnTo>
                    <a:pt x="1114" y="435"/>
                  </a:lnTo>
                  <a:lnTo>
                    <a:pt x="1128" y="442"/>
                  </a:lnTo>
                  <a:lnTo>
                    <a:pt x="1142" y="450"/>
                  </a:lnTo>
                  <a:lnTo>
                    <a:pt x="1155" y="458"/>
                  </a:lnTo>
                  <a:lnTo>
                    <a:pt x="1169" y="469"/>
                  </a:lnTo>
                  <a:lnTo>
                    <a:pt x="1181" y="479"/>
                  </a:lnTo>
                  <a:lnTo>
                    <a:pt x="1193" y="489"/>
                  </a:lnTo>
                  <a:lnTo>
                    <a:pt x="1205" y="501"/>
                  </a:lnTo>
                  <a:lnTo>
                    <a:pt x="1222" y="517"/>
                  </a:lnTo>
                  <a:lnTo>
                    <a:pt x="1237" y="533"/>
                  </a:lnTo>
                  <a:lnTo>
                    <a:pt x="1248" y="549"/>
                  </a:lnTo>
                  <a:lnTo>
                    <a:pt x="1259" y="564"/>
                  </a:lnTo>
                  <a:lnTo>
                    <a:pt x="1267" y="579"/>
                  </a:lnTo>
                  <a:lnTo>
                    <a:pt x="1274" y="593"/>
                  </a:lnTo>
                  <a:lnTo>
                    <a:pt x="1281" y="606"/>
                  </a:lnTo>
                  <a:lnTo>
                    <a:pt x="1286" y="620"/>
                  </a:lnTo>
                  <a:lnTo>
                    <a:pt x="1296" y="648"/>
                  </a:lnTo>
                  <a:lnTo>
                    <a:pt x="1308" y="676"/>
                  </a:lnTo>
                  <a:lnTo>
                    <a:pt x="1313" y="691"/>
                  </a:lnTo>
                  <a:lnTo>
                    <a:pt x="1320" y="705"/>
                  </a:lnTo>
                  <a:lnTo>
                    <a:pt x="1328" y="722"/>
                  </a:lnTo>
                  <a:lnTo>
                    <a:pt x="1337" y="737"/>
                  </a:lnTo>
                  <a:lnTo>
                    <a:pt x="1467" y="736"/>
                  </a:lnTo>
                  <a:lnTo>
                    <a:pt x="1476" y="736"/>
                  </a:lnTo>
                  <a:lnTo>
                    <a:pt x="1483" y="737"/>
                  </a:lnTo>
                  <a:lnTo>
                    <a:pt x="1483" y="424"/>
                  </a:lnTo>
                  <a:lnTo>
                    <a:pt x="1484" y="419"/>
                  </a:lnTo>
                  <a:lnTo>
                    <a:pt x="1485" y="415"/>
                  </a:lnTo>
                  <a:lnTo>
                    <a:pt x="1487" y="410"/>
                  </a:lnTo>
                  <a:lnTo>
                    <a:pt x="1491" y="407"/>
                  </a:lnTo>
                  <a:lnTo>
                    <a:pt x="1494" y="404"/>
                  </a:lnTo>
                  <a:lnTo>
                    <a:pt x="1498" y="401"/>
                  </a:lnTo>
                  <a:lnTo>
                    <a:pt x="1503" y="400"/>
                  </a:lnTo>
                  <a:lnTo>
                    <a:pt x="1508" y="399"/>
                  </a:lnTo>
                  <a:close/>
                  <a:moveTo>
                    <a:pt x="1607" y="754"/>
                  </a:moveTo>
                  <a:lnTo>
                    <a:pt x="1607" y="759"/>
                  </a:lnTo>
                  <a:lnTo>
                    <a:pt x="1607" y="756"/>
                  </a:lnTo>
                  <a:lnTo>
                    <a:pt x="1607" y="754"/>
                  </a:lnTo>
                  <a:close/>
                  <a:moveTo>
                    <a:pt x="4404" y="399"/>
                  </a:moveTo>
                  <a:lnTo>
                    <a:pt x="4477" y="399"/>
                  </a:lnTo>
                  <a:lnTo>
                    <a:pt x="4482" y="400"/>
                  </a:lnTo>
                  <a:lnTo>
                    <a:pt x="4486" y="401"/>
                  </a:lnTo>
                  <a:lnTo>
                    <a:pt x="4491" y="404"/>
                  </a:lnTo>
                  <a:lnTo>
                    <a:pt x="4494" y="407"/>
                  </a:lnTo>
                  <a:lnTo>
                    <a:pt x="4497" y="410"/>
                  </a:lnTo>
                  <a:lnTo>
                    <a:pt x="4500" y="415"/>
                  </a:lnTo>
                  <a:lnTo>
                    <a:pt x="4501" y="419"/>
                  </a:lnTo>
                  <a:lnTo>
                    <a:pt x="4501" y="424"/>
                  </a:lnTo>
                  <a:lnTo>
                    <a:pt x="4501" y="449"/>
                  </a:lnTo>
                  <a:lnTo>
                    <a:pt x="4502" y="462"/>
                  </a:lnTo>
                  <a:lnTo>
                    <a:pt x="4502" y="478"/>
                  </a:lnTo>
                  <a:lnTo>
                    <a:pt x="4502" y="496"/>
                  </a:lnTo>
                  <a:lnTo>
                    <a:pt x="4501" y="515"/>
                  </a:lnTo>
                  <a:lnTo>
                    <a:pt x="4501" y="724"/>
                  </a:lnTo>
                  <a:lnTo>
                    <a:pt x="4506" y="728"/>
                  </a:lnTo>
                  <a:lnTo>
                    <a:pt x="4513" y="730"/>
                  </a:lnTo>
                  <a:lnTo>
                    <a:pt x="4524" y="734"/>
                  </a:lnTo>
                  <a:lnTo>
                    <a:pt x="4539" y="739"/>
                  </a:lnTo>
                  <a:lnTo>
                    <a:pt x="4559" y="745"/>
                  </a:lnTo>
                  <a:lnTo>
                    <a:pt x="4577" y="749"/>
                  </a:lnTo>
                  <a:lnTo>
                    <a:pt x="4592" y="751"/>
                  </a:lnTo>
                  <a:lnTo>
                    <a:pt x="4607" y="752"/>
                  </a:lnTo>
                  <a:lnTo>
                    <a:pt x="4620" y="751"/>
                  </a:lnTo>
                  <a:lnTo>
                    <a:pt x="4631" y="748"/>
                  </a:lnTo>
                  <a:lnTo>
                    <a:pt x="4641" y="744"/>
                  </a:lnTo>
                  <a:lnTo>
                    <a:pt x="4650" y="738"/>
                  </a:lnTo>
                  <a:lnTo>
                    <a:pt x="4658" y="732"/>
                  </a:lnTo>
                  <a:lnTo>
                    <a:pt x="4664" y="724"/>
                  </a:lnTo>
                  <a:lnTo>
                    <a:pt x="4669" y="715"/>
                  </a:lnTo>
                  <a:lnTo>
                    <a:pt x="4674" y="704"/>
                  </a:lnTo>
                  <a:lnTo>
                    <a:pt x="4677" y="692"/>
                  </a:lnTo>
                  <a:lnTo>
                    <a:pt x="4680" y="680"/>
                  </a:lnTo>
                  <a:lnTo>
                    <a:pt x="4682" y="668"/>
                  </a:lnTo>
                  <a:lnTo>
                    <a:pt x="4685" y="654"/>
                  </a:lnTo>
                  <a:lnTo>
                    <a:pt x="4686" y="624"/>
                  </a:lnTo>
                  <a:lnTo>
                    <a:pt x="4686" y="593"/>
                  </a:lnTo>
                  <a:lnTo>
                    <a:pt x="4686" y="561"/>
                  </a:lnTo>
                  <a:lnTo>
                    <a:pt x="4685" y="528"/>
                  </a:lnTo>
                  <a:lnTo>
                    <a:pt x="4683" y="495"/>
                  </a:lnTo>
                  <a:lnTo>
                    <a:pt x="4685" y="462"/>
                  </a:lnTo>
                  <a:lnTo>
                    <a:pt x="4686" y="447"/>
                  </a:lnTo>
                  <a:lnTo>
                    <a:pt x="4688" y="432"/>
                  </a:lnTo>
                  <a:lnTo>
                    <a:pt x="4690" y="417"/>
                  </a:lnTo>
                  <a:lnTo>
                    <a:pt x="4693" y="404"/>
                  </a:lnTo>
                  <a:lnTo>
                    <a:pt x="4807" y="416"/>
                  </a:lnTo>
                  <a:lnTo>
                    <a:pt x="4807" y="778"/>
                  </a:lnTo>
                  <a:lnTo>
                    <a:pt x="4787" y="808"/>
                  </a:lnTo>
                  <a:lnTo>
                    <a:pt x="4771" y="830"/>
                  </a:lnTo>
                  <a:lnTo>
                    <a:pt x="4764" y="839"/>
                  </a:lnTo>
                  <a:lnTo>
                    <a:pt x="4755" y="845"/>
                  </a:lnTo>
                  <a:lnTo>
                    <a:pt x="4747" y="851"/>
                  </a:lnTo>
                  <a:lnTo>
                    <a:pt x="4739" y="855"/>
                  </a:lnTo>
                  <a:lnTo>
                    <a:pt x="4729" y="859"/>
                  </a:lnTo>
                  <a:lnTo>
                    <a:pt x="4718" y="861"/>
                  </a:lnTo>
                  <a:lnTo>
                    <a:pt x="4706" y="862"/>
                  </a:lnTo>
                  <a:lnTo>
                    <a:pt x="4691" y="863"/>
                  </a:lnTo>
                  <a:lnTo>
                    <a:pt x="4654" y="864"/>
                  </a:lnTo>
                  <a:lnTo>
                    <a:pt x="4604" y="863"/>
                  </a:lnTo>
                  <a:lnTo>
                    <a:pt x="4570" y="863"/>
                  </a:lnTo>
                  <a:lnTo>
                    <a:pt x="4527" y="862"/>
                  </a:lnTo>
                  <a:lnTo>
                    <a:pt x="4479" y="862"/>
                  </a:lnTo>
                  <a:lnTo>
                    <a:pt x="4424" y="861"/>
                  </a:lnTo>
                  <a:lnTo>
                    <a:pt x="4366" y="860"/>
                  </a:lnTo>
                  <a:lnTo>
                    <a:pt x="4304" y="860"/>
                  </a:lnTo>
                  <a:lnTo>
                    <a:pt x="4241" y="859"/>
                  </a:lnTo>
                  <a:lnTo>
                    <a:pt x="4178" y="859"/>
                  </a:lnTo>
                  <a:lnTo>
                    <a:pt x="4116" y="859"/>
                  </a:lnTo>
                  <a:lnTo>
                    <a:pt x="4055" y="859"/>
                  </a:lnTo>
                  <a:lnTo>
                    <a:pt x="3998" y="860"/>
                  </a:lnTo>
                  <a:lnTo>
                    <a:pt x="3945" y="861"/>
                  </a:lnTo>
                  <a:lnTo>
                    <a:pt x="3899" y="863"/>
                  </a:lnTo>
                  <a:lnTo>
                    <a:pt x="3858" y="865"/>
                  </a:lnTo>
                  <a:lnTo>
                    <a:pt x="3826" y="868"/>
                  </a:lnTo>
                  <a:lnTo>
                    <a:pt x="3803" y="871"/>
                  </a:lnTo>
                  <a:lnTo>
                    <a:pt x="3799" y="907"/>
                  </a:lnTo>
                  <a:lnTo>
                    <a:pt x="3794" y="941"/>
                  </a:lnTo>
                  <a:lnTo>
                    <a:pt x="3789" y="973"/>
                  </a:lnTo>
                  <a:lnTo>
                    <a:pt x="3782" y="1004"/>
                  </a:lnTo>
                  <a:lnTo>
                    <a:pt x="3779" y="1018"/>
                  </a:lnTo>
                  <a:lnTo>
                    <a:pt x="3774" y="1032"/>
                  </a:lnTo>
                  <a:lnTo>
                    <a:pt x="3770" y="1047"/>
                  </a:lnTo>
                  <a:lnTo>
                    <a:pt x="3765" y="1060"/>
                  </a:lnTo>
                  <a:lnTo>
                    <a:pt x="3760" y="1072"/>
                  </a:lnTo>
                  <a:lnTo>
                    <a:pt x="3754" y="1084"/>
                  </a:lnTo>
                  <a:lnTo>
                    <a:pt x="3746" y="1095"/>
                  </a:lnTo>
                  <a:lnTo>
                    <a:pt x="3740" y="1106"/>
                  </a:lnTo>
                  <a:lnTo>
                    <a:pt x="3732" y="1117"/>
                  </a:lnTo>
                  <a:lnTo>
                    <a:pt x="3724" y="1127"/>
                  </a:lnTo>
                  <a:lnTo>
                    <a:pt x="3716" y="1136"/>
                  </a:lnTo>
                  <a:lnTo>
                    <a:pt x="3707" y="1145"/>
                  </a:lnTo>
                  <a:lnTo>
                    <a:pt x="3697" y="1153"/>
                  </a:lnTo>
                  <a:lnTo>
                    <a:pt x="3687" y="1160"/>
                  </a:lnTo>
                  <a:lnTo>
                    <a:pt x="3675" y="1167"/>
                  </a:lnTo>
                  <a:lnTo>
                    <a:pt x="3663" y="1172"/>
                  </a:lnTo>
                  <a:lnTo>
                    <a:pt x="3651" y="1178"/>
                  </a:lnTo>
                  <a:lnTo>
                    <a:pt x="3638" y="1182"/>
                  </a:lnTo>
                  <a:lnTo>
                    <a:pt x="3624" y="1186"/>
                  </a:lnTo>
                  <a:lnTo>
                    <a:pt x="3609" y="1189"/>
                  </a:lnTo>
                  <a:lnTo>
                    <a:pt x="3592" y="1192"/>
                  </a:lnTo>
                  <a:lnTo>
                    <a:pt x="3576" y="1193"/>
                  </a:lnTo>
                  <a:lnTo>
                    <a:pt x="3559" y="1194"/>
                  </a:lnTo>
                  <a:lnTo>
                    <a:pt x="3541" y="1194"/>
                  </a:lnTo>
                  <a:lnTo>
                    <a:pt x="3535" y="1174"/>
                  </a:lnTo>
                  <a:lnTo>
                    <a:pt x="3530" y="1156"/>
                  </a:lnTo>
                  <a:lnTo>
                    <a:pt x="3527" y="1140"/>
                  </a:lnTo>
                  <a:lnTo>
                    <a:pt x="3526" y="1127"/>
                  </a:lnTo>
                  <a:lnTo>
                    <a:pt x="3525" y="1114"/>
                  </a:lnTo>
                  <a:lnTo>
                    <a:pt x="3526" y="1105"/>
                  </a:lnTo>
                  <a:lnTo>
                    <a:pt x="3528" y="1097"/>
                  </a:lnTo>
                  <a:lnTo>
                    <a:pt x="3531" y="1090"/>
                  </a:lnTo>
                  <a:lnTo>
                    <a:pt x="3536" y="1085"/>
                  </a:lnTo>
                  <a:lnTo>
                    <a:pt x="3541" y="1081"/>
                  </a:lnTo>
                  <a:lnTo>
                    <a:pt x="3547" y="1078"/>
                  </a:lnTo>
                  <a:lnTo>
                    <a:pt x="3553" y="1075"/>
                  </a:lnTo>
                  <a:lnTo>
                    <a:pt x="3566" y="1071"/>
                  </a:lnTo>
                  <a:lnTo>
                    <a:pt x="3582" y="1068"/>
                  </a:lnTo>
                  <a:lnTo>
                    <a:pt x="3590" y="1066"/>
                  </a:lnTo>
                  <a:lnTo>
                    <a:pt x="3598" y="1063"/>
                  </a:lnTo>
                  <a:lnTo>
                    <a:pt x="3607" y="1060"/>
                  </a:lnTo>
                  <a:lnTo>
                    <a:pt x="3615" y="1055"/>
                  </a:lnTo>
                  <a:lnTo>
                    <a:pt x="3623" y="1050"/>
                  </a:lnTo>
                  <a:lnTo>
                    <a:pt x="3630" y="1043"/>
                  </a:lnTo>
                  <a:lnTo>
                    <a:pt x="3638" y="1035"/>
                  </a:lnTo>
                  <a:lnTo>
                    <a:pt x="3645" y="1024"/>
                  </a:lnTo>
                  <a:lnTo>
                    <a:pt x="3651" y="1013"/>
                  </a:lnTo>
                  <a:lnTo>
                    <a:pt x="3657" y="999"/>
                  </a:lnTo>
                  <a:lnTo>
                    <a:pt x="3662" y="983"/>
                  </a:lnTo>
                  <a:lnTo>
                    <a:pt x="3666" y="964"/>
                  </a:lnTo>
                  <a:lnTo>
                    <a:pt x="3670" y="942"/>
                  </a:lnTo>
                  <a:lnTo>
                    <a:pt x="3672" y="918"/>
                  </a:lnTo>
                  <a:lnTo>
                    <a:pt x="3674" y="891"/>
                  </a:lnTo>
                  <a:lnTo>
                    <a:pt x="3674" y="859"/>
                  </a:lnTo>
                  <a:lnTo>
                    <a:pt x="3674" y="830"/>
                  </a:lnTo>
                  <a:lnTo>
                    <a:pt x="3674" y="800"/>
                  </a:lnTo>
                  <a:lnTo>
                    <a:pt x="3673" y="770"/>
                  </a:lnTo>
                  <a:lnTo>
                    <a:pt x="3673" y="740"/>
                  </a:lnTo>
                  <a:lnTo>
                    <a:pt x="3672" y="709"/>
                  </a:lnTo>
                  <a:lnTo>
                    <a:pt x="3672" y="680"/>
                  </a:lnTo>
                  <a:lnTo>
                    <a:pt x="3672" y="650"/>
                  </a:lnTo>
                  <a:lnTo>
                    <a:pt x="3672" y="620"/>
                  </a:lnTo>
                  <a:lnTo>
                    <a:pt x="3672" y="585"/>
                  </a:lnTo>
                  <a:lnTo>
                    <a:pt x="3675" y="558"/>
                  </a:lnTo>
                  <a:lnTo>
                    <a:pt x="3678" y="547"/>
                  </a:lnTo>
                  <a:lnTo>
                    <a:pt x="3681" y="539"/>
                  </a:lnTo>
                  <a:lnTo>
                    <a:pt x="3684" y="533"/>
                  </a:lnTo>
                  <a:lnTo>
                    <a:pt x="3690" y="528"/>
                  </a:lnTo>
                  <a:lnTo>
                    <a:pt x="3696" y="524"/>
                  </a:lnTo>
                  <a:lnTo>
                    <a:pt x="3704" y="522"/>
                  </a:lnTo>
                  <a:lnTo>
                    <a:pt x="3714" y="521"/>
                  </a:lnTo>
                  <a:lnTo>
                    <a:pt x="3725" y="521"/>
                  </a:lnTo>
                  <a:lnTo>
                    <a:pt x="3755" y="522"/>
                  </a:lnTo>
                  <a:lnTo>
                    <a:pt x="3793" y="526"/>
                  </a:lnTo>
                  <a:lnTo>
                    <a:pt x="3799" y="600"/>
                  </a:lnTo>
                  <a:lnTo>
                    <a:pt x="3802" y="655"/>
                  </a:lnTo>
                  <a:lnTo>
                    <a:pt x="3804" y="675"/>
                  </a:lnTo>
                  <a:lnTo>
                    <a:pt x="3806" y="692"/>
                  </a:lnTo>
                  <a:lnTo>
                    <a:pt x="3808" y="700"/>
                  </a:lnTo>
                  <a:lnTo>
                    <a:pt x="3809" y="706"/>
                  </a:lnTo>
                  <a:lnTo>
                    <a:pt x="3811" y="713"/>
                  </a:lnTo>
                  <a:lnTo>
                    <a:pt x="3814" y="718"/>
                  </a:lnTo>
                  <a:lnTo>
                    <a:pt x="3817" y="722"/>
                  </a:lnTo>
                  <a:lnTo>
                    <a:pt x="3820" y="726"/>
                  </a:lnTo>
                  <a:lnTo>
                    <a:pt x="3825" y="729"/>
                  </a:lnTo>
                  <a:lnTo>
                    <a:pt x="3829" y="732"/>
                  </a:lnTo>
                  <a:lnTo>
                    <a:pt x="3834" y="734"/>
                  </a:lnTo>
                  <a:lnTo>
                    <a:pt x="3840" y="736"/>
                  </a:lnTo>
                  <a:lnTo>
                    <a:pt x="3846" y="738"/>
                  </a:lnTo>
                  <a:lnTo>
                    <a:pt x="3853" y="739"/>
                  </a:lnTo>
                  <a:lnTo>
                    <a:pt x="3870" y="740"/>
                  </a:lnTo>
                  <a:lnTo>
                    <a:pt x="3890" y="740"/>
                  </a:lnTo>
                  <a:lnTo>
                    <a:pt x="3915" y="740"/>
                  </a:lnTo>
                  <a:lnTo>
                    <a:pt x="3943" y="740"/>
                  </a:lnTo>
                  <a:lnTo>
                    <a:pt x="4250" y="741"/>
                  </a:lnTo>
                  <a:lnTo>
                    <a:pt x="4278" y="740"/>
                  </a:lnTo>
                  <a:lnTo>
                    <a:pt x="4302" y="738"/>
                  </a:lnTo>
                  <a:lnTo>
                    <a:pt x="4313" y="736"/>
                  </a:lnTo>
                  <a:lnTo>
                    <a:pt x="4322" y="734"/>
                  </a:lnTo>
                  <a:lnTo>
                    <a:pt x="4332" y="732"/>
                  </a:lnTo>
                  <a:lnTo>
                    <a:pt x="4340" y="729"/>
                  </a:lnTo>
                  <a:lnTo>
                    <a:pt x="4347" y="726"/>
                  </a:lnTo>
                  <a:lnTo>
                    <a:pt x="4353" y="723"/>
                  </a:lnTo>
                  <a:lnTo>
                    <a:pt x="4359" y="719"/>
                  </a:lnTo>
                  <a:lnTo>
                    <a:pt x="4364" y="715"/>
                  </a:lnTo>
                  <a:lnTo>
                    <a:pt x="4368" y="709"/>
                  </a:lnTo>
                  <a:lnTo>
                    <a:pt x="4372" y="705"/>
                  </a:lnTo>
                  <a:lnTo>
                    <a:pt x="4375" y="700"/>
                  </a:lnTo>
                  <a:lnTo>
                    <a:pt x="4378" y="694"/>
                  </a:lnTo>
                  <a:lnTo>
                    <a:pt x="4378" y="581"/>
                  </a:lnTo>
                  <a:lnTo>
                    <a:pt x="4375" y="552"/>
                  </a:lnTo>
                  <a:lnTo>
                    <a:pt x="4374" y="520"/>
                  </a:lnTo>
                  <a:lnTo>
                    <a:pt x="4374" y="504"/>
                  </a:lnTo>
                  <a:lnTo>
                    <a:pt x="4374" y="487"/>
                  </a:lnTo>
                  <a:lnTo>
                    <a:pt x="4376" y="470"/>
                  </a:lnTo>
                  <a:lnTo>
                    <a:pt x="4378" y="452"/>
                  </a:lnTo>
                  <a:lnTo>
                    <a:pt x="4378" y="424"/>
                  </a:lnTo>
                  <a:lnTo>
                    <a:pt x="4378" y="419"/>
                  </a:lnTo>
                  <a:lnTo>
                    <a:pt x="4380" y="415"/>
                  </a:lnTo>
                  <a:lnTo>
                    <a:pt x="4382" y="410"/>
                  </a:lnTo>
                  <a:lnTo>
                    <a:pt x="4385" y="407"/>
                  </a:lnTo>
                  <a:lnTo>
                    <a:pt x="4389" y="404"/>
                  </a:lnTo>
                  <a:lnTo>
                    <a:pt x="4393" y="401"/>
                  </a:lnTo>
                  <a:lnTo>
                    <a:pt x="4399" y="400"/>
                  </a:lnTo>
                  <a:lnTo>
                    <a:pt x="4404" y="399"/>
                  </a:lnTo>
                  <a:close/>
                  <a:moveTo>
                    <a:pt x="566" y="1134"/>
                  </a:moveTo>
                  <a:lnTo>
                    <a:pt x="594" y="1092"/>
                  </a:lnTo>
                  <a:lnTo>
                    <a:pt x="601" y="1084"/>
                  </a:lnTo>
                  <a:lnTo>
                    <a:pt x="608" y="1078"/>
                  </a:lnTo>
                  <a:lnTo>
                    <a:pt x="617" y="1073"/>
                  </a:lnTo>
                  <a:lnTo>
                    <a:pt x="626" y="1071"/>
                  </a:lnTo>
                  <a:lnTo>
                    <a:pt x="635" y="1070"/>
                  </a:lnTo>
                  <a:lnTo>
                    <a:pt x="644" y="1070"/>
                  </a:lnTo>
                  <a:lnTo>
                    <a:pt x="654" y="1073"/>
                  </a:lnTo>
                  <a:lnTo>
                    <a:pt x="664" y="1078"/>
                  </a:lnTo>
                  <a:lnTo>
                    <a:pt x="664" y="1078"/>
                  </a:lnTo>
                  <a:lnTo>
                    <a:pt x="671" y="1084"/>
                  </a:lnTo>
                  <a:lnTo>
                    <a:pt x="677" y="1091"/>
                  </a:lnTo>
                  <a:lnTo>
                    <a:pt x="682" y="1100"/>
                  </a:lnTo>
                  <a:lnTo>
                    <a:pt x="685" y="1109"/>
                  </a:lnTo>
                  <a:lnTo>
                    <a:pt x="686" y="1119"/>
                  </a:lnTo>
                  <a:lnTo>
                    <a:pt x="685" y="1129"/>
                  </a:lnTo>
                  <a:lnTo>
                    <a:pt x="682" y="1138"/>
                  </a:lnTo>
                  <a:lnTo>
                    <a:pt x="677" y="1147"/>
                  </a:lnTo>
                  <a:lnTo>
                    <a:pt x="649" y="1189"/>
                  </a:lnTo>
                  <a:lnTo>
                    <a:pt x="643" y="1197"/>
                  </a:lnTo>
                  <a:lnTo>
                    <a:pt x="635" y="1203"/>
                  </a:lnTo>
                  <a:lnTo>
                    <a:pt x="627" y="1208"/>
                  </a:lnTo>
                  <a:lnTo>
                    <a:pt x="618" y="1211"/>
                  </a:lnTo>
                  <a:lnTo>
                    <a:pt x="608" y="1212"/>
                  </a:lnTo>
                  <a:lnTo>
                    <a:pt x="599" y="1211"/>
                  </a:lnTo>
                  <a:lnTo>
                    <a:pt x="590" y="1208"/>
                  </a:lnTo>
                  <a:lnTo>
                    <a:pt x="580" y="1203"/>
                  </a:lnTo>
                  <a:lnTo>
                    <a:pt x="580" y="1203"/>
                  </a:lnTo>
                  <a:lnTo>
                    <a:pt x="572" y="1197"/>
                  </a:lnTo>
                  <a:lnTo>
                    <a:pt x="566" y="1189"/>
                  </a:lnTo>
                  <a:lnTo>
                    <a:pt x="562" y="1180"/>
                  </a:lnTo>
                  <a:lnTo>
                    <a:pt x="559" y="1171"/>
                  </a:lnTo>
                  <a:lnTo>
                    <a:pt x="558" y="1162"/>
                  </a:lnTo>
                  <a:lnTo>
                    <a:pt x="559" y="1152"/>
                  </a:lnTo>
                  <a:lnTo>
                    <a:pt x="561" y="1143"/>
                  </a:lnTo>
                  <a:lnTo>
                    <a:pt x="566" y="1134"/>
                  </a:lnTo>
                  <a:close/>
                  <a:moveTo>
                    <a:pt x="717" y="1134"/>
                  </a:moveTo>
                  <a:lnTo>
                    <a:pt x="745" y="1092"/>
                  </a:lnTo>
                  <a:lnTo>
                    <a:pt x="751" y="1084"/>
                  </a:lnTo>
                  <a:lnTo>
                    <a:pt x="759" y="1078"/>
                  </a:lnTo>
                  <a:lnTo>
                    <a:pt x="767" y="1073"/>
                  </a:lnTo>
                  <a:lnTo>
                    <a:pt x="776" y="1071"/>
                  </a:lnTo>
                  <a:lnTo>
                    <a:pt x="786" y="1070"/>
                  </a:lnTo>
                  <a:lnTo>
                    <a:pt x="795" y="1070"/>
                  </a:lnTo>
                  <a:lnTo>
                    <a:pt x="806" y="1073"/>
                  </a:lnTo>
                  <a:lnTo>
                    <a:pt x="814" y="1078"/>
                  </a:lnTo>
                  <a:lnTo>
                    <a:pt x="814" y="1078"/>
                  </a:lnTo>
                  <a:lnTo>
                    <a:pt x="822" y="1084"/>
                  </a:lnTo>
                  <a:lnTo>
                    <a:pt x="828" y="1091"/>
                  </a:lnTo>
                  <a:lnTo>
                    <a:pt x="833" y="1100"/>
                  </a:lnTo>
                  <a:lnTo>
                    <a:pt x="835" y="1109"/>
                  </a:lnTo>
                  <a:lnTo>
                    <a:pt x="836" y="1119"/>
                  </a:lnTo>
                  <a:lnTo>
                    <a:pt x="836" y="1129"/>
                  </a:lnTo>
                  <a:lnTo>
                    <a:pt x="833" y="1138"/>
                  </a:lnTo>
                  <a:lnTo>
                    <a:pt x="828" y="1147"/>
                  </a:lnTo>
                  <a:lnTo>
                    <a:pt x="801" y="1189"/>
                  </a:lnTo>
                  <a:lnTo>
                    <a:pt x="793" y="1197"/>
                  </a:lnTo>
                  <a:lnTo>
                    <a:pt x="786" y="1203"/>
                  </a:lnTo>
                  <a:lnTo>
                    <a:pt x="778" y="1208"/>
                  </a:lnTo>
                  <a:lnTo>
                    <a:pt x="769" y="1211"/>
                  </a:lnTo>
                  <a:lnTo>
                    <a:pt x="759" y="1212"/>
                  </a:lnTo>
                  <a:lnTo>
                    <a:pt x="750" y="1211"/>
                  </a:lnTo>
                  <a:lnTo>
                    <a:pt x="740" y="1208"/>
                  </a:lnTo>
                  <a:lnTo>
                    <a:pt x="732" y="1203"/>
                  </a:lnTo>
                  <a:lnTo>
                    <a:pt x="732" y="1203"/>
                  </a:lnTo>
                  <a:lnTo>
                    <a:pt x="723" y="1197"/>
                  </a:lnTo>
                  <a:lnTo>
                    <a:pt x="717" y="1189"/>
                  </a:lnTo>
                  <a:lnTo>
                    <a:pt x="712" y="1180"/>
                  </a:lnTo>
                  <a:lnTo>
                    <a:pt x="710" y="1171"/>
                  </a:lnTo>
                  <a:lnTo>
                    <a:pt x="709" y="1162"/>
                  </a:lnTo>
                  <a:lnTo>
                    <a:pt x="709" y="1152"/>
                  </a:lnTo>
                  <a:lnTo>
                    <a:pt x="712" y="1143"/>
                  </a:lnTo>
                  <a:lnTo>
                    <a:pt x="717" y="1134"/>
                  </a:lnTo>
                  <a:close/>
                  <a:moveTo>
                    <a:pt x="1398" y="1134"/>
                  </a:moveTo>
                  <a:lnTo>
                    <a:pt x="1426" y="1092"/>
                  </a:lnTo>
                  <a:lnTo>
                    <a:pt x="1432" y="1084"/>
                  </a:lnTo>
                  <a:lnTo>
                    <a:pt x="1439" y="1078"/>
                  </a:lnTo>
                  <a:lnTo>
                    <a:pt x="1449" y="1073"/>
                  </a:lnTo>
                  <a:lnTo>
                    <a:pt x="1458" y="1071"/>
                  </a:lnTo>
                  <a:lnTo>
                    <a:pt x="1467" y="1070"/>
                  </a:lnTo>
                  <a:lnTo>
                    <a:pt x="1477" y="1070"/>
                  </a:lnTo>
                  <a:lnTo>
                    <a:pt x="1486" y="1073"/>
                  </a:lnTo>
                  <a:lnTo>
                    <a:pt x="1495" y="1078"/>
                  </a:lnTo>
                  <a:lnTo>
                    <a:pt x="1495" y="1078"/>
                  </a:lnTo>
                  <a:lnTo>
                    <a:pt x="1503" y="1084"/>
                  </a:lnTo>
                  <a:lnTo>
                    <a:pt x="1509" y="1091"/>
                  </a:lnTo>
                  <a:lnTo>
                    <a:pt x="1513" y="1100"/>
                  </a:lnTo>
                  <a:lnTo>
                    <a:pt x="1516" y="1109"/>
                  </a:lnTo>
                  <a:lnTo>
                    <a:pt x="1517" y="1119"/>
                  </a:lnTo>
                  <a:lnTo>
                    <a:pt x="1516" y="1129"/>
                  </a:lnTo>
                  <a:lnTo>
                    <a:pt x="1513" y="1138"/>
                  </a:lnTo>
                  <a:lnTo>
                    <a:pt x="1509" y="1147"/>
                  </a:lnTo>
                  <a:lnTo>
                    <a:pt x="1481" y="1189"/>
                  </a:lnTo>
                  <a:lnTo>
                    <a:pt x="1475" y="1197"/>
                  </a:lnTo>
                  <a:lnTo>
                    <a:pt x="1467" y="1203"/>
                  </a:lnTo>
                  <a:lnTo>
                    <a:pt x="1459" y="1208"/>
                  </a:lnTo>
                  <a:lnTo>
                    <a:pt x="1450" y="1211"/>
                  </a:lnTo>
                  <a:lnTo>
                    <a:pt x="1440" y="1212"/>
                  </a:lnTo>
                  <a:lnTo>
                    <a:pt x="1430" y="1211"/>
                  </a:lnTo>
                  <a:lnTo>
                    <a:pt x="1421" y="1208"/>
                  </a:lnTo>
                  <a:lnTo>
                    <a:pt x="1412" y="1203"/>
                  </a:lnTo>
                  <a:lnTo>
                    <a:pt x="1412" y="1203"/>
                  </a:lnTo>
                  <a:lnTo>
                    <a:pt x="1404" y="1197"/>
                  </a:lnTo>
                  <a:lnTo>
                    <a:pt x="1398" y="1189"/>
                  </a:lnTo>
                  <a:lnTo>
                    <a:pt x="1394" y="1180"/>
                  </a:lnTo>
                  <a:lnTo>
                    <a:pt x="1391" y="1171"/>
                  </a:lnTo>
                  <a:lnTo>
                    <a:pt x="1390" y="1162"/>
                  </a:lnTo>
                  <a:lnTo>
                    <a:pt x="1391" y="1152"/>
                  </a:lnTo>
                  <a:lnTo>
                    <a:pt x="1394" y="1143"/>
                  </a:lnTo>
                  <a:lnTo>
                    <a:pt x="1398" y="1134"/>
                  </a:lnTo>
                  <a:close/>
                  <a:moveTo>
                    <a:pt x="1549" y="1134"/>
                  </a:moveTo>
                  <a:lnTo>
                    <a:pt x="1576" y="1092"/>
                  </a:lnTo>
                  <a:lnTo>
                    <a:pt x="1583" y="1084"/>
                  </a:lnTo>
                  <a:lnTo>
                    <a:pt x="1591" y="1078"/>
                  </a:lnTo>
                  <a:lnTo>
                    <a:pt x="1600" y="1073"/>
                  </a:lnTo>
                  <a:lnTo>
                    <a:pt x="1609" y="1071"/>
                  </a:lnTo>
                  <a:lnTo>
                    <a:pt x="1618" y="1070"/>
                  </a:lnTo>
                  <a:lnTo>
                    <a:pt x="1628" y="1070"/>
                  </a:lnTo>
                  <a:lnTo>
                    <a:pt x="1637" y="1073"/>
                  </a:lnTo>
                  <a:lnTo>
                    <a:pt x="1646" y="1078"/>
                  </a:lnTo>
                  <a:lnTo>
                    <a:pt x="1646" y="1078"/>
                  </a:lnTo>
                  <a:lnTo>
                    <a:pt x="1653" y="1084"/>
                  </a:lnTo>
                  <a:lnTo>
                    <a:pt x="1659" y="1091"/>
                  </a:lnTo>
                  <a:lnTo>
                    <a:pt x="1665" y="1100"/>
                  </a:lnTo>
                  <a:lnTo>
                    <a:pt x="1668" y="1109"/>
                  </a:lnTo>
                  <a:lnTo>
                    <a:pt x="1669" y="1119"/>
                  </a:lnTo>
                  <a:lnTo>
                    <a:pt x="1668" y="1129"/>
                  </a:lnTo>
                  <a:lnTo>
                    <a:pt x="1665" y="1138"/>
                  </a:lnTo>
                  <a:lnTo>
                    <a:pt x="1660" y="1147"/>
                  </a:lnTo>
                  <a:lnTo>
                    <a:pt x="1632" y="1189"/>
                  </a:lnTo>
                  <a:lnTo>
                    <a:pt x="1626" y="1197"/>
                  </a:lnTo>
                  <a:lnTo>
                    <a:pt x="1618" y="1203"/>
                  </a:lnTo>
                  <a:lnTo>
                    <a:pt x="1610" y="1208"/>
                  </a:lnTo>
                  <a:lnTo>
                    <a:pt x="1601" y="1211"/>
                  </a:lnTo>
                  <a:lnTo>
                    <a:pt x="1591" y="1212"/>
                  </a:lnTo>
                  <a:lnTo>
                    <a:pt x="1581" y="1211"/>
                  </a:lnTo>
                  <a:lnTo>
                    <a:pt x="1572" y="1208"/>
                  </a:lnTo>
                  <a:lnTo>
                    <a:pt x="1563" y="1203"/>
                  </a:lnTo>
                  <a:lnTo>
                    <a:pt x="1563" y="1203"/>
                  </a:lnTo>
                  <a:lnTo>
                    <a:pt x="1555" y="1197"/>
                  </a:lnTo>
                  <a:lnTo>
                    <a:pt x="1549" y="1189"/>
                  </a:lnTo>
                  <a:lnTo>
                    <a:pt x="1545" y="1180"/>
                  </a:lnTo>
                  <a:lnTo>
                    <a:pt x="1542" y="1171"/>
                  </a:lnTo>
                  <a:lnTo>
                    <a:pt x="1541" y="1162"/>
                  </a:lnTo>
                  <a:lnTo>
                    <a:pt x="1542" y="1152"/>
                  </a:lnTo>
                  <a:lnTo>
                    <a:pt x="1544" y="1143"/>
                  </a:lnTo>
                  <a:lnTo>
                    <a:pt x="1549" y="1134"/>
                  </a:lnTo>
                  <a:close/>
                  <a:moveTo>
                    <a:pt x="4306" y="275"/>
                  </a:moveTo>
                  <a:lnTo>
                    <a:pt x="4334" y="233"/>
                  </a:lnTo>
                  <a:lnTo>
                    <a:pt x="4340" y="226"/>
                  </a:lnTo>
                  <a:lnTo>
                    <a:pt x="4348" y="218"/>
                  </a:lnTo>
                  <a:lnTo>
                    <a:pt x="4356" y="214"/>
                  </a:lnTo>
                  <a:lnTo>
                    <a:pt x="4365" y="211"/>
                  </a:lnTo>
                  <a:lnTo>
                    <a:pt x="4375" y="210"/>
                  </a:lnTo>
                  <a:lnTo>
                    <a:pt x="4384" y="211"/>
                  </a:lnTo>
                  <a:lnTo>
                    <a:pt x="4393" y="214"/>
                  </a:lnTo>
                  <a:lnTo>
                    <a:pt x="4403" y="218"/>
                  </a:lnTo>
                  <a:lnTo>
                    <a:pt x="4403" y="218"/>
                  </a:lnTo>
                  <a:lnTo>
                    <a:pt x="4411" y="226"/>
                  </a:lnTo>
                  <a:lnTo>
                    <a:pt x="4417" y="233"/>
                  </a:lnTo>
                  <a:lnTo>
                    <a:pt x="4422" y="241"/>
                  </a:lnTo>
                  <a:lnTo>
                    <a:pt x="4424" y="250"/>
                  </a:lnTo>
                  <a:lnTo>
                    <a:pt x="4425" y="260"/>
                  </a:lnTo>
                  <a:lnTo>
                    <a:pt x="4425" y="269"/>
                  </a:lnTo>
                  <a:lnTo>
                    <a:pt x="4422" y="279"/>
                  </a:lnTo>
                  <a:lnTo>
                    <a:pt x="4417" y="287"/>
                  </a:lnTo>
                  <a:lnTo>
                    <a:pt x="4389" y="330"/>
                  </a:lnTo>
                  <a:lnTo>
                    <a:pt x="4382" y="338"/>
                  </a:lnTo>
                  <a:lnTo>
                    <a:pt x="4375" y="344"/>
                  </a:lnTo>
                  <a:lnTo>
                    <a:pt x="4367" y="348"/>
                  </a:lnTo>
                  <a:lnTo>
                    <a:pt x="4358" y="351"/>
                  </a:lnTo>
                  <a:lnTo>
                    <a:pt x="4348" y="352"/>
                  </a:lnTo>
                  <a:lnTo>
                    <a:pt x="4339" y="351"/>
                  </a:lnTo>
                  <a:lnTo>
                    <a:pt x="4329" y="349"/>
                  </a:lnTo>
                  <a:lnTo>
                    <a:pt x="4320" y="344"/>
                  </a:lnTo>
                  <a:lnTo>
                    <a:pt x="4320" y="344"/>
                  </a:lnTo>
                  <a:lnTo>
                    <a:pt x="4312" y="338"/>
                  </a:lnTo>
                  <a:lnTo>
                    <a:pt x="4306" y="330"/>
                  </a:lnTo>
                  <a:lnTo>
                    <a:pt x="4301" y="322"/>
                  </a:lnTo>
                  <a:lnTo>
                    <a:pt x="4298" y="313"/>
                  </a:lnTo>
                  <a:lnTo>
                    <a:pt x="4298" y="303"/>
                  </a:lnTo>
                  <a:lnTo>
                    <a:pt x="4298" y="293"/>
                  </a:lnTo>
                  <a:lnTo>
                    <a:pt x="4301" y="284"/>
                  </a:lnTo>
                  <a:lnTo>
                    <a:pt x="4306" y="275"/>
                  </a:lnTo>
                  <a:close/>
                  <a:moveTo>
                    <a:pt x="4456" y="275"/>
                  </a:moveTo>
                  <a:lnTo>
                    <a:pt x="4485" y="233"/>
                  </a:lnTo>
                  <a:lnTo>
                    <a:pt x="4491" y="226"/>
                  </a:lnTo>
                  <a:lnTo>
                    <a:pt x="4499" y="218"/>
                  </a:lnTo>
                  <a:lnTo>
                    <a:pt x="4507" y="214"/>
                  </a:lnTo>
                  <a:lnTo>
                    <a:pt x="4516" y="211"/>
                  </a:lnTo>
                  <a:lnTo>
                    <a:pt x="4526" y="210"/>
                  </a:lnTo>
                  <a:lnTo>
                    <a:pt x="4535" y="211"/>
                  </a:lnTo>
                  <a:lnTo>
                    <a:pt x="4545" y="214"/>
                  </a:lnTo>
                  <a:lnTo>
                    <a:pt x="4554" y="218"/>
                  </a:lnTo>
                  <a:lnTo>
                    <a:pt x="4554" y="218"/>
                  </a:lnTo>
                  <a:lnTo>
                    <a:pt x="4562" y="226"/>
                  </a:lnTo>
                  <a:lnTo>
                    <a:pt x="4568" y="233"/>
                  </a:lnTo>
                  <a:lnTo>
                    <a:pt x="4572" y="241"/>
                  </a:lnTo>
                  <a:lnTo>
                    <a:pt x="4575" y="250"/>
                  </a:lnTo>
                  <a:lnTo>
                    <a:pt x="4576" y="260"/>
                  </a:lnTo>
                  <a:lnTo>
                    <a:pt x="4575" y="269"/>
                  </a:lnTo>
                  <a:lnTo>
                    <a:pt x="4573" y="279"/>
                  </a:lnTo>
                  <a:lnTo>
                    <a:pt x="4568" y="287"/>
                  </a:lnTo>
                  <a:lnTo>
                    <a:pt x="4539" y="330"/>
                  </a:lnTo>
                  <a:lnTo>
                    <a:pt x="4533" y="338"/>
                  </a:lnTo>
                  <a:lnTo>
                    <a:pt x="4526" y="344"/>
                  </a:lnTo>
                  <a:lnTo>
                    <a:pt x="4517" y="348"/>
                  </a:lnTo>
                  <a:lnTo>
                    <a:pt x="4508" y="351"/>
                  </a:lnTo>
                  <a:lnTo>
                    <a:pt x="4499" y="352"/>
                  </a:lnTo>
                  <a:lnTo>
                    <a:pt x="4489" y="351"/>
                  </a:lnTo>
                  <a:lnTo>
                    <a:pt x="4480" y="349"/>
                  </a:lnTo>
                  <a:lnTo>
                    <a:pt x="4471" y="344"/>
                  </a:lnTo>
                  <a:lnTo>
                    <a:pt x="4471" y="344"/>
                  </a:lnTo>
                  <a:lnTo>
                    <a:pt x="4463" y="338"/>
                  </a:lnTo>
                  <a:lnTo>
                    <a:pt x="4457" y="330"/>
                  </a:lnTo>
                  <a:lnTo>
                    <a:pt x="4452" y="322"/>
                  </a:lnTo>
                  <a:lnTo>
                    <a:pt x="4449" y="313"/>
                  </a:lnTo>
                  <a:lnTo>
                    <a:pt x="4448" y="303"/>
                  </a:lnTo>
                  <a:lnTo>
                    <a:pt x="4449" y="293"/>
                  </a:lnTo>
                  <a:lnTo>
                    <a:pt x="4452" y="284"/>
                  </a:lnTo>
                  <a:lnTo>
                    <a:pt x="4456" y="275"/>
                  </a:lnTo>
                  <a:close/>
                  <a:moveTo>
                    <a:pt x="4573" y="1139"/>
                  </a:moveTo>
                  <a:lnTo>
                    <a:pt x="4601" y="1096"/>
                  </a:lnTo>
                  <a:lnTo>
                    <a:pt x="4607" y="1089"/>
                  </a:lnTo>
                  <a:lnTo>
                    <a:pt x="4616" y="1082"/>
                  </a:lnTo>
                  <a:lnTo>
                    <a:pt x="4624" y="1078"/>
                  </a:lnTo>
                  <a:lnTo>
                    <a:pt x="4633" y="1075"/>
                  </a:lnTo>
                  <a:lnTo>
                    <a:pt x="4643" y="1074"/>
                  </a:lnTo>
                  <a:lnTo>
                    <a:pt x="4652" y="1075"/>
                  </a:lnTo>
                  <a:lnTo>
                    <a:pt x="4661" y="1078"/>
                  </a:lnTo>
                  <a:lnTo>
                    <a:pt x="4670" y="1082"/>
                  </a:lnTo>
                  <a:lnTo>
                    <a:pt x="4670" y="1082"/>
                  </a:lnTo>
                  <a:lnTo>
                    <a:pt x="4678" y="1089"/>
                  </a:lnTo>
                  <a:lnTo>
                    <a:pt x="4685" y="1096"/>
                  </a:lnTo>
                  <a:lnTo>
                    <a:pt x="4689" y="1104"/>
                  </a:lnTo>
                  <a:lnTo>
                    <a:pt x="4692" y="1114"/>
                  </a:lnTo>
                  <a:lnTo>
                    <a:pt x="4693" y="1124"/>
                  </a:lnTo>
                  <a:lnTo>
                    <a:pt x="4692" y="1133"/>
                  </a:lnTo>
                  <a:lnTo>
                    <a:pt x="4690" y="1143"/>
                  </a:lnTo>
                  <a:lnTo>
                    <a:pt x="4685" y="1151"/>
                  </a:lnTo>
                  <a:lnTo>
                    <a:pt x="4657" y="1193"/>
                  </a:lnTo>
                  <a:lnTo>
                    <a:pt x="4650" y="1202"/>
                  </a:lnTo>
                  <a:lnTo>
                    <a:pt x="4643" y="1208"/>
                  </a:lnTo>
                  <a:lnTo>
                    <a:pt x="4634" y="1212"/>
                  </a:lnTo>
                  <a:lnTo>
                    <a:pt x="4625" y="1215"/>
                  </a:lnTo>
                  <a:lnTo>
                    <a:pt x="4616" y="1216"/>
                  </a:lnTo>
                  <a:lnTo>
                    <a:pt x="4606" y="1215"/>
                  </a:lnTo>
                  <a:lnTo>
                    <a:pt x="4596" y="1213"/>
                  </a:lnTo>
                  <a:lnTo>
                    <a:pt x="4587" y="1208"/>
                  </a:lnTo>
                  <a:lnTo>
                    <a:pt x="4587" y="1208"/>
                  </a:lnTo>
                  <a:lnTo>
                    <a:pt x="4580" y="1202"/>
                  </a:lnTo>
                  <a:lnTo>
                    <a:pt x="4574" y="1193"/>
                  </a:lnTo>
                  <a:lnTo>
                    <a:pt x="4569" y="1185"/>
                  </a:lnTo>
                  <a:lnTo>
                    <a:pt x="4566" y="1176"/>
                  </a:lnTo>
                  <a:lnTo>
                    <a:pt x="4565" y="1167"/>
                  </a:lnTo>
                  <a:lnTo>
                    <a:pt x="4566" y="1157"/>
                  </a:lnTo>
                  <a:lnTo>
                    <a:pt x="4569" y="1148"/>
                  </a:lnTo>
                  <a:lnTo>
                    <a:pt x="4573" y="1139"/>
                  </a:lnTo>
                  <a:close/>
                  <a:moveTo>
                    <a:pt x="3121" y="852"/>
                  </a:moveTo>
                  <a:lnTo>
                    <a:pt x="3311" y="862"/>
                  </a:lnTo>
                  <a:lnTo>
                    <a:pt x="3320" y="839"/>
                  </a:lnTo>
                  <a:lnTo>
                    <a:pt x="3326" y="820"/>
                  </a:lnTo>
                  <a:lnTo>
                    <a:pt x="3330" y="804"/>
                  </a:lnTo>
                  <a:lnTo>
                    <a:pt x="3332" y="790"/>
                  </a:lnTo>
                  <a:lnTo>
                    <a:pt x="3332" y="784"/>
                  </a:lnTo>
                  <a:lnTo>
                    <a:pt x="3331" y="779"/>
                  </a:lnTo>
                  <a:lnTo>
                    <a:pt x="3331" y="775"/>
                  </a:lnTo>
                  <a:lnTo>
                    <a:pt x="3329" y="771"/>
                  </a:lnTo>
                  <a:lnTo>
                    <a:pt x="3328" y="767"/>
                  </a:lnTo>
                  <a:lnTo>
                    <a:pt x="3326" y="764"/>
                  </a:lnTo>
                  <a:lnTo>
                    <a:pt x="3323" y="761"/>
                  </a:lnTo>
                  <a:lnTo>
                    <a:pt x="3321" y="758"/>
                  </a:lnTo>
                  <a:lnTo>
                    <a:pt x="3313" y="754"/>
                  </a:lnTo>
                  <a:lnTo>
                    <a:pt x="3305" y="751"/>
                  </a:lnTo>
                  <a:lnTo>
                    <a:pt x="3296" y="747"/>
                  </a:lnTo>
                  <a:lnTo>
                    <a:pt x="3286" y="744"/>
                  </a:lnTo>
                  <a:lnTo>
                    <a:pt x="3275" y="741"/>
                  </a:lnTo>
                  <a:lnTo>
                    <a:pt x="3264" y="736"/>
                  </a:lnTo>
                  <a:lnTo>
                    <a:pt x="3252" y="731"/>
                  </a:lnTo>
                  <a:lnTo>
                    <a:pt x="3238" y="724"/>
                  </a:lnTo>
                  <a:lnTo>
                    <a:pt x="3242" y="709"/>
                  </a:lnTo>
                  <a:lnTo>
                    <a:pt x="3248" y="695"/>
                  </a:lnTo>
                  <a:lnTo>
                    <a:pt x="3253" y="681"/>
                  </a:lnTo>
                  <a:lnTo>
                    <a:pt x="3259" y="668"/>
                  </a:lnTo>
                  <a:lnTo>
                    <a:pt x="3266" y="655"/>
                  </a:lnTo>
                  <a:lnTo>
                    <a:pt x="3273" y="642"/>
                  </a:lnTo>
                  <a:lnTo>
                    <a:pt x="3281" y="630"/>
                  </a:lnTo>
                  <a:lnTo>
                    <a:pt x="3290" y="618"/>
                  </a:lnTo>
                  <a:lnTo>
                    <a:pt x="3299" y="607"/>
                  </a:lnTo>
                  <a:lnTo>
                    <a:pt x="3309" y="597"/>
                  </a:lnTo>
                  <a:lnTo>
                    <a:pt x="3320" y="588"/>
                  </a:lnTo>
                  <a:lnTo>
                    <a:pt x="3331" y="580"/>
                  </a:lnTo>
                  <a:lnTo>
                    <a:pt x="3342" y="573"/>
                  </a:lnTo>
                  <a:lnTo>
                    <a:pt x="3354" y="567"/>
                  </a:lnTo>
                  <a:lnTo>
                    <a:pt x="3367" y="562"/>
                  </a:lnTo>
                  <a:lnTo>
                    <a:pt x="3380" y="559"/>
                  </a:lnTo>
                  <a:lnTo>
                    <a:pt x="3382" y="677"/>
                  </a:lnTo>
                  <a:lnTo>
                    <a:pt x="3381" y="775"/>
                  </a:lnTo>
                  <a:lnTo>
                    <a:pt x="3381" y="817"/>
                  </a:lnTo>
                  <a:lnTo>
                    <a:pt x="3379" y="854"/>
                  </a:lnTo>
                  <a:lnTo>
                    <a:pt x="3378" y="888"/>
                  </a:lnTo>
                  <a:lnTo>
                    <a:pt x="3376" y="917"/>
                  </a:lnTo>
                  <a:lnTo>
                    <a:pt x="3374" y="942"/>
                  </a:lnTo>
                  <a:lnTo>
                    <a:pt x="3371" y="965"/>
                  </a:lnTo>
                  <a:lnTo>
                    <a:pt x="3368" y="984"/>
                  </a:lnTo>
                  <a:lnTo>
                    <a:pt x="3365" y="1000"/>
                  </a:lnTo>
                  <a:lnTo>
                    <a:pt x="3361" y="1013"/>
                  </a:lnTo>
                  <a:lnTo>
                    <a:pt x="3357" y="1024"/>
                  </a:lnTo>
                  <a:lnTo>
                    <a:pt x="3353" y="1033"/>
                  </a:lnTo>
                  <a:lnTo>
                    <a:pt x="3348" y="1041"/>
                  </a:lnTo>
                  <a:lnTo>
                    <a:pt x="3343" y="1046"/>
                  </a:lnTo>
                  <a:lnTo>
                    <a:pt x="3338" y="1050"/>
                  </a:lnTo>
                  <a:lnTo>
                    <a:pt x="3333" y="1053"/>
                  </a:lnTo>
                  <a:lnTo>
                    <a:pt x="3327" y="1054"/>
                  </a:lnTo>
                  <a:lnTo>
                    <a:pt x="3314" y="1056"/>
                  </a:lnTo>
                  <a:lnTo>
                    <a:pt x="3302" y="1057"/>
                  </a:lnTo>
                  <a:lnTo>
                    <a:pt x="3295" y="1058"/>
                  </a:lnTo>
                  <a:lnTo>
                    <a:pt x="3288" y="1059"/>
                  </a:lnTo>
                  <a:lnTo>
                    <a:pt x="3281" y="1062"/>
                  </a:lnTo>
                  <a:lnTo>
                    <a:pt x="3274" y="1065"/>
                  </a:lnTo>
                  <a:lnTo>
                    <a:pt x="3267" y="1069"/>
                  </a:lnTo>
                  <a:lnTo>
                    <a:pt x="3259" y="1075"/>
                  </a:lnTo>
                  <a:lnTo>
                    <a:pt x="3252" y="1083"/>
                  </a:lnTo>
                  <a:lnTo>
                    <a:pt x="3243" y="1093"/>
                  </a:lnTo>
                  <a:lnTo>
                    <a:pt x="3234" y="1107"/>
                  </a:lnTo>
                  <a:lnTo>
                    <a:pt x="3228" y="1121"/>
                  </a:lnTo>
                  <a:lnTo>
                    <a:pt x="3224" y="1133"/>
                  </a:lnTo>
                  <a:lnTo>
                    <a:pt x="3223" y="1144"/>
                  </a:lnTo>
                  <a:lnTo>
                    <a:pt x="3223" y="1154"/>
                  </a:lnTo>
                  <a:lnTo>
                    <a:pt x="3226" y="1163"/>
                  </a:lnTo>
                  <a:lnTo>
                    <a:pt x="3230" y="1171"/>
                  </a:lnTo>
                  <a:lnTo>
                    <a:pt x="3237" y="1178"/>
                  </a:lnTo>
                  <a:lnTo>
                    <a:pt x="3244" y="1184"/>
                  </a:lnTo>
                  <a:lnTo>
                    <a:pt x="3254" y="1189"/>
                  </a:lnTo>
                  <a:lnTo>
                    <a:pt x="3265" y="1192"/>
                  </a:lnTo>
                  <a:lnTo>
                    <a:pt x="3276" y="1194"/>
                  </a:lnTo>
                  <a:lnTo>
                    <a:pt x="3288" y="1195"/>
                  </a:lnTo>
                  <a:lnTo>
                    <a:pt x="3301" y="1194"/>
                  </a:lnTo>
                  <a:lnTo>
                    <a:pt x="3315" y="1193"/>
                  </a:lnTo>
                  <a:lnTo>
                    <a:pt x="3330" y="1189"/>
                  </a:lnTo>
                  <a:lnTo>
                    <a:pt x="3345" y="1185"/>
                  </a:lnTo>
                  <a:lnTo>
                    <a:pt x="3359" y="1178"/>
                  </a:lnTo>
                  <a:lnTo>
                    <a:pt x="3374" y="1171"/>
                  </a:lnTo>
                  <a:lnTo>
                    <a:pt x="3390" y="1161"/>
                  </a:lnTo>
                  <a:lnTo>
                    <a:pt x="3404" y="1150"/>
                  </a:lnTo>
                  <a:lnTo>
                    <a:pt x="3418" y="1138"/>
                  </a:lnTo>
                  <a:lnTo>
                    <a:pt x="3431" y="1123"/>
                  </a:lnTo>
                  <a:lnTo>
                    <a:pt x="3444" y="1107"/>
                  </a:lnTo>
                  <a:lnTo>
                    <a:pt x="3456" y="1089"/>
                  </a:lnTo>
                  <a:lnTo>
                    <a:pt x="3468" y="1069"/>
                  </a:lnTo>
                  <a:lnTo>
                    <a:pt x="3477" y="1048"/>
                  </a:lnTo>
                  <a:lnTo>
                    <a:pt x="3486" y="1024"/>
                  </a:lnTo>
                  <a:lnTo>
                    <a:pt x="3492" y="999"/>
                  </a:lnTo>
                  <a:lnTo>
                    <a:pt x="3498" y="972"/>
                  </a:lnTo>
                  <a:lnTo>
                    <a:pt x="3501" y="942"/>
                  </a:lnTo>
                  <a:lnTo>
                    <a:pt x="3503" y="911"/>
                  </a:lnTo>
                  <a:lnTo>
                    <a:pt x="3507" y="745"/>
                  </a:lnTo>
                  <a:lnTo>
                    <a:pt x="3510" y="616"/>
                  </a:lnTo>
                  <a:lnTo>
                    <a:pt x="3511" y="566"/>
                  </a:lnTo>
                  <a:lnTo>
                    <a:pt x="3510" y="522"/>
                  </a:lnTo>
                  <a:lnTo>
                    <a:pt x="3509" y="503"/>
                  </a:lnTo>
                  <a:lnTo>
                    <a:pt x="3507" y="486"/>
                  </a:lnTo>
                  <a:lnTo>
                    <a:pt x="3506" y="471"/>
                  </a:lnTo>
                  <a:lnTo>
                    <a:pt x="3503" y="456"/>
                  </a:lnTo>
                  <a:lnTo>
                    <a:pt x="3500" y="444"/>
                  </a:lnTo>
                  <a:lnTo>
                    <a:pt x="3497" y="434"/>
                  </a:lnTo>
                  <a:lnTo>
                    <a:pt x="3492" y="425"/>
                  </a:lnTo>
                  <a:lnTo>
                    <a:pt x="3488" y="418"/>
                  </a:lnTo>
                  <a:lnTo>
                    <a:pt x="3482" y="412"/>
                  </a:lnTo>
                  <a:lnTo>
                    <a:pt x="3476" y="408"/>
                  </a:lnTo>
                  <a:lnTo>
                    <a:pt x="3468" y="404"/>
                  </a:lnTo>
                  <a:lnTo>
                    <a:pt x="3459" y="402"/>
                  </a:lnTo>
                  <a:lnTo>
                    <a:pt x="3450" y="402"/>
                  </a:lnTo>
                  <a:lnTo>
                    <a:pt x="3440" y="402"/>
                  </a:lnTo>
                  <a:lnTo>
                    <a:pt x="3429" y="403"/>
                  </a:lnTo>
                  <a:lnTo>
                    <a:pt x="3417" y="406"/>
                  </a:lnTo>
                  <a:lnTo>
                    <a:pt x="3390" y="414"/>
                  </a:lnTo>
                  <a:lnTo>
                    <a:pt x="3357" y="425"/>
                  </a:lnTo>
                  <a:lnTo>
                    <a:pt x="3345" y="430"/>
                  </a:lnTo>
                  <a:lnTo>
                    <a:pt x="3332" y="436"/>
                  </a:lnTo>
                  <a:lnTo>
                    <a:pt x="3319" y="442"/>
                  </a:lnTo>
                  <a:lnTo>
                    <a:pt x="3306" y="449"/>
                  </a:lnTo>
                  <a:lnTo>
                    <a:pt x="3293" y="457"/>
                  </a:lnTo>
                  <a:lnTo>
                    <a:pt x="3281" y="465"/>
                  </a:lnTo>
                  <a:lnTo>
                    <a:pt x="3269" y="474"/>
                  </a:lnTo>
                  <a:lnTo>
                    <a:pt x="3258" y="484"/>
                  </a:lnTo>
                  <a:lnTo>
                    <a:pt x="3246" y="493"/>
                  </a:lnTo>
                  <a:lnTo>
                    <a:pt x="3234" y="504"/>
                  </a:lnTo>
                  <a:lnTo>
                    <a:pt x="3223" y="515"/>
                  </a:lnTo>
                  <a:lnTo>
                    <a:pt x="3213" y="526"/>
                  </a:lnTo>
                  <a:lnTo>
                    <a:pt x="3203" y="538"/>
                  </a:lnTo>
                  <a:lnTo>
                    <a:pt x="3193" y="551"/>
                  </a:lnTo>
                  <a:lnTo>
                    <a:pt x="3184" y="564"/>
                  </a:lnTo>
                  <a:lnTo>
                    <a:pt x="3175" y="578"/>
                  </a:lnTo>
                  <a:lnTo>
                    <a:pt x="3166" y="592"/>
                  </a:lnTo>
                  <a:lnTo>
                    <a:pt x="3158" y="606"/>
                  </a:lnTo>
                  <a:lnTo>
                    <a:pt x="3151" y="621"/>
                  </a:lnTo>
                  <a:lnTo>
                    <a:pt x="3145" y="637"/>
                  </a:lnTo>
                  <a:lnTo>
                    <a:pt x="3139" y="653"/>
                  </a:lnTo>
                  <a:lnTo>
                    <a:pt x="3133" y="669"/>
                  </a:lnTo>
                  <a:lnTo>
                    <a:pt x="3129" y="685"/>
                  </a:lnTo>
                  <a:lnTo>
                    <a:pt x="3125" y="702"/>
                  </a:lnTo>
                  <a:lnTo>
                    <a:pt x="3121" y="720"/>
                  </a:lnTo>
                  <a:lnTo>
                    <a:pt x="3119" y="738"/>
                  </a:lnTo>
                  <a:lnTo>
                    <a:pt x="3117" y="756"/>
                  </a:lnTo>
                  <a:lnTo>
                    <a:pt x="3116" y="774"/>
                  </a:lnTo>
                  <a:lnTo>
                    <a:pt x="3116" y="794"/>
                  </a:lnTo>
                  <a:lnTo>
                    <a:pt x="3117" y="813"/>
                  </a:lnTo>
                  <a:lnTo>
                    <a:pt x="3119" y="832"/>
                  </a:lnTo>
                  <a:lnTo>
                    <a:pt x="3121" y="852"/>
                  </a:lnTo>
                  <a:close/>
                </a:path>
              </a:pathLst>
            </a:custGeom>
            <a:solidFill>
              <a:srgbClr val="004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3" name="Freeform 1930">
              <a:extLst>
                <a:ext uri="{FF2B5EF4-FFF2-40B4-BE49-F238E27FC236}">
                  <a16:creationId xmlns:a16="http://schemas.microsoft.com/office/drawing/2014/main" id="{5C57D448-1C21-707D-5C1E-A2338C847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138" y="-1119149"/>
              <a:ext cx="72398" cy="42972"/>
            </a:xfrm>
            <a:custGeom>
              <a:avLst/>
              <a:gdLst>
                <a:gd name="T0" fmla="*/ 101 w 774"/>
                <a:gd name="T1" fmla="*/ 426 h 461"/>
                <a:gd name="T2" fmla="*/ 109 w 774"/>
                <a:gd name="T3" fmla="*/ 366 h 461"/>
                <a:gd name="T4" fmla="*/ 111 w 774"/>
                <a:gd name="T5" fmla="*/ 299 h 461"/>
                <a:gd name="T6" fmla="*/ 107 w 774"/>
                <a:gd name="T7" fmla="*/ 163 h 461"/>
                <a:gd name="T8" fmla="*/ 132 w 774"/>
                <a:gd name="T9" fmla="*/ 118 h 461"/>
                <a:gd name="T10" fmla="*/ 167 w 774"/>
                <a:gd name="T11" fmla="*/ 119 h 461"/>
                <a:gd name="T12" fmla="*/ 199 w 774"/>
                <a:gd name="T13" fmla="*/ 129 h 461"/>
                <a:gd name="T14" fmla="*/ 227 w 774"/>
                <a:gd name="T15" fmla="*/ 145 h 461"/>
                <a:gd name="T16" fmla="*/ 254 w 774"/>
                <a:gd name="T17" fmla="*/ 167 h 461"/>
                <a:gd name="T18" fmla="*/ 282 w 774"/>
                <a:gd name="T19" fmla="*/ 203 h 461"/>
                <a:gd name="T20" fmla="*/ 310 w 774"/>
                <a:gd name="T21" fmla="*/ 257 h 461"/>
                <a:gd name="T22" fmla="*/ 326 w 774"/>
                <a:gd name="T23" fmla="*/ 307 h 461"/>
                <a:gd name="T24" fmla="*/ 338 w 774"/>
                <a:gd name="T25" fmla="*/ 391 h 461"/>
                <a:gd name="T26" fmla="*/ 346 w 774"/>
                <a:gd name="T27" fmla="*/ 443 h 461"/>
                <a:gd name="T28" fmla="*/ 428 w 774"/>
                <a:gd name="T29" fmla="*/ 438 h 461"/>
                <a:gd name="T30" fmla="*/ 440 w 774"/>
                <a:gd name="T31" fmla="*/ 382 h 461"/>
                <a:gd name="T32" fmla="*/ 443 w 774"/>
                <a:gd name="T33" fmla="*/ 315 h 461"/>
                <a:gd name="T34" fmla="*/ 441 w 774"/>
                <a:gd name="T35" fmla="*/ 196 h 461"/>
                <a:gd name="T36" fmla="*/ 462 w 774"/>
                <a:gd name="T37" fmla="*/ 114 h 461"/>
                <a:gd name="T38" fmla="*/ 517 w 774"/>
                <a:gd name="T39" fmla="*/ 123 h 461"/>
                <a:gd name="T40" fmla="*/ 562 w 774"/>
                <a:gd name="T41" fmla="*/ 144 h 461"/>
                <a:gd name="T42" fmla="*/ 595 w 774"/>
                <a:gd name="T43" fmla="*/ 176 h 461"/>
                <a:gd name="T44" fmla="*/ 620 w 774"/>
                <a:gd name="T45" fmla="*/ 214 h 461"/>
                <a:gd name="T46" fmla="*/ 638 w 774"/>
                <a:gd name="T47" fmla="*/ 258 h 461"/>
                <a:gd name="T48" fmla="*/ 658 w 774"/>
                <a:gd name="T49" fmla="*/ 347 h 461"/>
                <a:gd name="T50" fmla="*/ 668 w 774"/>
                <a:gd name="T51" fmla="*/ 422 h 461"/>
                <a:gd name="T52" fmla="*/ 697 w 774"/>
                <a:gd name="T53" fmla="*/ 456 h 461"/>
                <a:gd name="T54" fmla="*/ 729 w 774"/>
                <a:gd name="T55" fmla="*/ 455 h 461"/>
                <a:gd name="T56" fmla="*/ 746 w 774"/>
                <a:gd name="T57" fmla="*/ 450 h 461"/>
                <a:gd name="T58" fmla="*/ 760 w 774"/>
                <a:gd name="T59" fmla="*/ 440 h 461"/>
                <a:gd name="T60" fmla="*/ 768 w 774"/>
                <a:gd name="T61" fmla="*/ 428 h 461"/>
                <a:gd name="T62" fmla="*/ 774 w 774"/>
                <a:gd name="T63" fmla="*/ 398 h 461"/>
                <a:gd name="T64" fmla="*/ 768 w 774"/>
                <a:gd name="T65" fmla="*/ 332 h 461"/>
                <a:gd name="T66" fmla="*/ 749 w 774"/>
                <a:gd name="T67" fmla="*/ 239 h 461"/>
                <a:gd name="T68" fmla="*/ 724 w 774"/>
                <a:gd name="T69" fmla="*/ 170 h 461"/>
                <a:gd name="T70" fmla="*/ 687 w 774"/>
                <a:gd name="T71" fmla="*/ 108 h 461"/>
                <a:gd name="T72" fmla="*/ 646 w 774"/>
                <a:gd name="T73" fmla="*/ 64 h 461"/>
                <a:gd name="T74" fmla="*/ 618 w 774"/>
                <a:gd name="T75" fmla="*/ 44 h 461"/>
                <a:gd name="T76" fmla="*/ 585 w 774"/>
                <a:gd name="T77" fmla="*/ 27 h 461"/>
                <a:gd name="T78" fmla="*/ 550 w 774"/>
                <a:gd name="T79" fmla="*/ 15 h 461"/>
                <a:gd name="T80" fmla="*/ 493 w 774"/>
                <a:gd name="T81" fmla="*/ 4 h 461"/>
                <a:gd name="T82" fmla="*/ 420 w 774"/>
                <a:gd name="T83" fmla="*/ 1 h 461"/>
                <a:gd name="T84" fmla="*/ 374 w 774"/>
                <a:gd name="T85" fmla="*/ 11 h 461"/>
                <a:gd name="T86" fmla="*/ 347 w 774"/>
                <a:gd name="T87" fmla="*/ 27 h 461"/>
                <a:gd name="T88" fmla="*/ 328 w 774"/>
                <a:gd name="T89" fmla="*/ 52 h 461"/>
                <a:gd name="T90" fmla="*/ 242 w 774"/>
                <a:gd name="T91" fmla="*/ 30 h 461"/>
                <a:gd name="T92" fmla="*/ 199 w 774"/>
                <a:gd name="T93" fmla="*/ 14 h 461"/>
                <a:gd name="T94" fmla="*/ 155 w 774"/>
                <a:gd name="T95" fmla="*/ 4 h 461"/>
                <a:gd name="T96" fmla="*/ 97 w 774"/>
                <a:gd name="T97" fmla="*/ 4 h 461"/>
                <a:gd name="T98" fmla="*/ 13 w 774"/>
                <a:gd name="T99" fmla="*/ 14 h 461"/>
                <a:gd name="T100" fmla="*/ 2 w 774"/>
                <a:gd name="T101" fmla="*/ 183 h 461"/>
                <a:gd name="T102" fmla="*/ 1 w 774"/>
                <a:gd name="T103" fmla="*/ 308 h 461"/>
                <a:gd name="T104" fmla="*/ 7 w 774"/>
                <a:gd name="T105" fmla="*/ 393 h 461"/>
                <a:gd name="T106" fmla="*/ 22 w 774"/>
                <a:gd name="T107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4" h="461">
                  <a:moveTo>
                    <a:pt x="92" y="461"/>
                  </a:moveTo>
                  <a:lnTo>
                    <a:pt x="97" y="444"/>
                  </a:lnTo>
                  <a:lnTo>
                    <a:pt x="101" y="426"/>
                  </a:lnTo>
                  <a:lnTo>
                    <a:pt x="106" y="406"/>
                  </a:lnTo>
                  <a:lnTo>
                    <a:pt x="108" y="386"/>
                  </a:lnTo>
                  <a:lnTo>
                    <a:pt x="109" y="366"/>
                  </a:lnTo>
                  <a:lnTo>
                    <a:pt x="110" y="344"/>
                  </a:lnTo>
                  <a:lnTo>
                    <a:pt x="111" y="321"/>
                  </a:lnTo>
                  <a:lnTo>
                    <a:pt x="111" y="299"/>
                  </a:lnTo>
                  <a:lnTo>
                    <a:pt x="110" y="254"/>
                  </a:lnTo>
                  <a:lnTo>
                    <a:pt x="108" y="208"/>
                  </a:lnTo>
                  <a:lnTo>
                    <a:pt x="107" y="163"/>
                  </a:lnTo>
                  <a:lnTo>
                    <a:pt x="107" y="121"/>
                  </a:lnTo>
                  <a:lnTo>
                    <a:pt x="120" y="119"/>
                  </a:lnTo>
                  <a:lnTo>
                    <a:pt x="132" y="118"/>
                  </a:lnTo>
                  <a:lnTo>
                    <a:pt x="144" y="117"/>
                  </a:lnTo>
                  <a:lnTo>
                    <a:pt x="156" y="118"/>
                  </a:lnTo>
                  <a:lnTo>
                    <a:pt x="167" y="119"/>
                  </a:lnTo>
                  <a:lnTo>
                    <a:pt x="179" y="122"/>
                  </a:lnTo>
                  <a:lnTo>
                    <a:pt x="189" y="125"/>
                  </a:lnTo>
                  <a:lnTo>
                    <a:pt x="199" y="129"/>
                  </a:lnTo>
                  <a:lnTo>
                    <a:pt x="209" y="133"/>
                  </a:lnTo>
                  <a:lnTo>
                    <a:pt x="218" y="139"/>
                  </a:lnTo>
                  <a:lnTo>
                    <a:pt x="227" y="145"/>
                  </a:lnTo>
                  <a:lnTo>
                    <a:pt x="236" y="152"/>
                  </a:lnTo>
                  <a:lnTo>
                    <a:pt x="245" y="159"/>
                  </a:lnTo>
                  <a:lnTo>
                    <a:pt x="254" y="167"/>
                  </a:lnTo>
                  <a:lnTo>
                    <a:pt x="261" y="177"/>
                  </a:lnTo>
                  <a:lnTo>
                    <a:pt x="269" y="186"/>
                  </a:lnTo>
                  <a:lnTo>
                    <a:pt x="282" y="203"/>
                  </a:lnTo>
                  <a:lnTo>
                    <a:pt x="293" y="221"/>
                  </a:lnTo>
                  <a:lnTo>
                    <a:pt x="302" y="238"/>
                  </a:lnTo>
                  <a:lnTo>
                    <a:pt x="310" y="257"/>
                  </a:lnTo>
                  <a:lnTo>
                    <a:pt x="316" y="274"/>
                  </a:lnTo>
                  <a:lnTo>
                    <a:pt x="322" y="290"/>
                  </a:lnTo>
                  <a:lnTo>
                    <a:pt x="326" y="307"/>
                  </a:lnTo>
                  <a:lnTo>
                    <a:pt x="329" y="324"/>
                  </a:lnTo>
                  <a:lnTo>
                    <a:pt x="334" y="358"/>
                  </a:lnTo>
                  <a:lnTo>
                    <a:pt x="338" y="391"/>
                  </a:lnTo>
                  <a:lnTo>
                    <a:pt x="340" y="408"/>
                  </a:lnTo>
                  <a:lnTo>
                    <a:pt x="343" y="426"/>
                  </a:lnTo>
                  <a:lnTo>
                    <a:pt x="346" y="443"/>
                  </a:lnTo>
                  <a:lnTo>
                    <a:pt x="350" y="460"/>
                  </a:lnTo>
                  <a:lnTo>
                    <a:pt x="422" y="452"/>
                  </a:lnTo>
                  <a:lnTo>
                    <a:pt x="428" y="438"/>
                  </a:lnTo>
                  <a:lnTo>
                    <a:pt x="433" y="421"/>
                  </a:lnTo>
                  <a:lnTo>
                    <a:pt x="437" y="402"/>
                  </a:lnTo>
                  <a:lnTo>
                    <a:pt x="440" y="382"/>
                  </a:lnTo>
                  <a:lnTo>
                    <a:pt x="442" y="361"/>
                  </a:lnTo>
                  <a:lnTo>
                    <a:pt x="443" y="339"/>
                  </a:lnTo>
                  <a:lnTo>
                    <a:pt x="443" y="315"/>
                  </a:lnTo>
                  <a:lnTo>
                    <a:pt x="443" y="291"/>
                  </a:lnTo>
                  <a:lnTo>
                    <a:pt x="442" y="242"/>
                  </a:lnTo>
                  <a:lnTo>
                    <a:pt x="441" y="196"/>
                  </a:lnTo>
                  <a:lnTo>
                    <a:pt x="440" y="152"/>
                  </a:lnTo>
                  <a:lnTo>
                    <a:pt x="440" y="115"/>
                  </a:lnTo>
                  <a:lnTo>
                    <a:pt x="462" y="114"/>
                  </a:lnTo>
                  <a:lnTo>
                    <a:pt x="482" y="116"/>
                  </a:lnTo>
                  <a:lnTo>
                    <a:pt x="500" y="119"/>
                  </a:lnTo>
                  <a:lnTo>
                    <a:pt x="517" y="123"/>
                  </a:lnTo>
                  <a:lnTo>
                    <a:pt x="533" y="129"/>
                  </a:lnTo>
                  <a:lnTo>
                    <a:pt x="548" y="136"/>
                  </a:lnTo>
                  <a:lnTo>
                    <a:pt x="562" y="144"/>
                  </a:lnTo>
                  <a:lnTo>
                    <a:pt x="574" y="154"/>
                  </a:lnTo>
                  <a:lnTo>
                    <a:pt x="585" y="164"/>
                  </a:lnTo>
                  <a:lnTo>
                    <a:pt x="595" y="176"/>
                  </a:lnTo>
                  <a:lnTo>
                    <a:pt x="604" y="188"/>
                  </a:lnTo>
                  <a:lnTo>
                    <a:pt x="613" y="201"/>
                  </a:lnTo>
                  <a:lnTo>
                    <a:pt x="620" y="214"/>
                  </a:lnTo>
                  <a:lnTo>
                    <a:pt x="627" y="228"/>
                  </a:lnTo>
                  <a:lnTo>
                    <a:pt x="633" y="242"/>
                  </a:lnTo>
                  <a:lnTo>
                    <a:pt x="638" y="258"/>
                  </a:lnTo>
                  <a:lnTo>
                    <a:pt x="646" y="287"/>
                  </a:lnTo>
                  <a:lnTo>
                    <a:pt x="653" y="317"/>
                  </a:lnTo>
                  <a:lnTo>
                    <a:pt x="658" y="347"/>
                  </a:lnTo>
                  <a:lnTo>
                    <a:pt x="662" y="374"/>
                  </a:lnTo>
                  <a:lnTo>
                    <a:pt x="665" y="399"/>
                  </a:lnTo>
                  <a:lnTo>
                    <a:pt x="668" y="422"/>
                  </a:lnTo>
                  <a:lnTo>
                    <a:pt x="672" y="440"/>
                  </a:lnTo>
                  <a:lnTo>
                    <a:pt x="676" y="453"/>
                  </a:lnTo>
                  <a:lnTo>
                    <a:pt x="697" y="456"/>
                  </a:lnTo>
                  <a:lnTo>
                    <a:pt x="714" y="456"/>
                  </a:lnTo>
                  <a:lnTo>
                    <a:pt x="722" y="456"/>
                  </a:lnTo>
                  <a:lnTo>
                    <a:pt x="729" y="455"/>
                  </a:lnTo>
                  <a:lnTo>
                    <a:pt x="735" y="453"/>
                  </a:lnTo>
                  <a:lnTo>
                    <a:pt x="741" y="452"/>
                  </a:lnTo>
                  <a:lnTo>
                    <a:pt x="746" y="450"/>
                  </a:lnTo>
                  <a:lnTo>
                    <a:pt x="751" y="447"/>
                  </a:lnTo>
                  <a:lnTo>
                    <a:pt x="756" y="444"/>
                  </a:lnTo>
                  <a:lnTo>
                    <a:pt x="760" y="440"/>
                  </a:lnTo>
                  <a:lnTo>
                    <a:pt x="763" y="437"/>
                  </a:lnTo>
                  <a:lnTo>
                    <a:pt x="766" y="432"/>
                  </a:lnTo>
                  <a:lnTo>
                    <a:pt x="768" y="428"/>
                  </a:lnTo>
                  <a:lnTo>
                    <a:pt x="770" y="423"/>
                  </a:lnTo>
                  <a:lnTo>
                    <a:pt x="773" y="410"/>
                  </a:lnTo>
                  <a:lnTo>
                    <a:pt x="774" y="398"/>
                  </a:lnTo>
                  <a:lnTo>
                    <a:pt x="774" y="383"/>
                  </a:lnTo>
                  <a:lnTo>
                    <a:pt x="773" y="367"/>
                  </a:lnTo>
                  <a:lnTo>
                    <a:pt x="768" y="332"/>
                  </a:lnTo>
                  <a:lnTo>
                    <a:pt x="761" y="289"/>
                  </a:lnTo>
                  <a:lnTo>
                    <a:pt x="756" y="265"/>
                  </a:lnTo>
                  <a:lnTo>
                    <a:pt x="749" y="239"/>
                  </a:lnTo>
                  <a:lnTo>
                    <a:pt x="742" y="215"/>
                  </a:lnTo>
                  <a:lnTo>
                    <a:pt x="733" y="192"/>
                  </a:lnTo>
                  <a:lnTo>
                    <a:pt x="724" y="170"/>
                  </a:lnTo>
                  <a:lnTo>
                    <a:pt x="713" y="147"/>
                  </a:lnTo>
                  <a:lnTo>
                    <a:pt x="700" y="127"/>
                  </a:lnTo>
                  <a:lnTo>
                    <a:pt x="687" y="108"/>
                  </a:lnTo>
                  <a:lnTo>
                    <a:pt x="671" y="90"/>
                  </a:lnTo>
                  <a:lnTo>
                    <a:pt x="654" y="72"/>
                  </a:lnTo>
                  <a:lnTo>
                    <a:pt x="646" y="64"/>
                  </a:lnTo>
                  <a:lnTo>
                    <a:pt x="637" y="57"/>
                  </a:lnTo>
                  <a:lnTo>
                    <a:pt x="627" y="50"/>
                  </a:lnTo>
                  <a:lnTo>
                    <a:pt x="618" y="44"/>
                  </a:lnTo>
                  <a:lnTo>
                    <a:pt x="606" y="38"/>
                  </a:lnTo>
                  <a:lnTo>
                    <a:pt x="596" y="32"/>
                  </a:lnTo>
                  <a:lnTo>
                    <a:pt x="585" y="27"/>
                  </a:lnTo>
                  <a:lnTo>
                    <a:pt x="574" y="22"/>
                  </a:lnTo>
                  <a:lnTo>
                    <a:pt x="562" y="18"/>
                  </a:lnTo>
                  <a:lnTo>
                    <a:pt x="550" y="15"/>
                  </a:lnTo>
                  <a:lnTo>
                    <a:pt x="538" y="12"/>
                  </a:lnTo>
                  <a:lnTo>
                    <a:pt x="524" y="9"/>
                  </a:lnTo>
                  <a:lnTo>
                    <a:pt x="493" y="4"/>
                  </a:lnTo>
                  <a:lnTo>
                    <a:pt x="466" y="1"/>
                  </a:lnTo>
                  <a:lnTo>
                    <a:pt x="441" y="0"/>
                  </a:lnTo>
                  <a:lnTo>
                    <a:pt x="420" y="1"/>
                  </a:lnTo>
                  <a:lnTo>
                    <a:pt x="402" y="3"/>
                  </a:lnTo>
                  <a:lnTo>
                    <a:pt x="386" y="7"/>
                  </a:lnTo>
                  <a:lnTo>
                    <a:pt x="374" y="11"/>
                  </a:lnTo>
                  <a:lnTo>
                    <a:pt x="363" y="16"/>
                  </a:lnTo>
                  <a:lnTo>
                    <a:pt x="354" y="21"/>
                  </a:lnTo>
                  <a:lnTo>
                    <a:pt x="347" y="27"/>
                  </a:lnTo>
                  <a:lnTo>
                    <a:pt x="341" y="33"/>
                  </a:lnTo>
                  <a:lnTo>
                    <a:pt x="336" y="39"/>
                  </a:lnTo>
                  <a:lnTo>
                    <a:pt x="328" y="52"/>
                  </a:lnTo>
                  <a:lnTo>
                    <a:pt x="321" y="62"/>
                  </a:lnTo>
                  <a:lnTo>
                    <a:pt x="277" y="45"/>
                  </a:lnTo>
                  <a:lnTo>
                    <a:pt x="242" y="30"/>
                  </a:lnTo>
                  <a:lnTo>
                    <a:pt x="227" y="24"/>
                  </a:lnTo>
                  <a:lnTo>
                    <a:pt x="213" y="18"/>
                  </a:lnTo>
                  <a:lnTo>
                    <a:pt x="199" y="14"/>
                  </a:lnTo>
                  <a:lnTo>
                    <a:pt x="185" y="10"/>
                  </a:lnTo>
                  <a:lnTo>
                    <a:pt x="170" y="7"/>
                  </a:lnTo>
                  <a:lnTo>
                    <a:pt x="155" y="4"/>
                  </a:lnTo>
                  <a:lnTo>
                    <a:pt x="138" y="3"/>
                  </a:lnTo>
                  <a:lnTo>
                    <a:pt x="119" y="3"/>
                  </a:lnTo>
                  <a:lnTo>
                    <a:pt x="97" y="4"/>
                  </a:lnTo>
                  <a:lnTo>
                    <a:pt x="73" y="7"/>
                  </a:lnTo>
                  <a:lnTo>
                    <a:pt x="45" y="10"/>
                  </a:lnTo>
                  <a:lnTo>
                    <a:pt x="13" y="14"/>
                  </a:lnTo>
                  <a:lnTo>
                    <a:pt x="9" y="64"/>
                  </a:lnTo>
                  <a:lnTo>
                    <a:pt x="5" y="122"/>
                  </a:lnTo>
                  <a:lnTo>
                    <a:pt x="2" y="183"/>
                  </a:lnTo>
                  <a:lnTo>
                    <a:pt x="0" y="246"/>
                  </a:lnTo>
                  <a:lnTo>
                    <a:pt x="0" y="277"/>
                  </a:lnTo>
                  <a:lnTo>
                    <a:pt x="1" y="308"/>
                  </a:lnTo>
                  <a:lnTo>
                    <a:pt x="2" y="338"/>
                  </a:lnTo>
                  <a:lnTo>
                    <a:pt x="4" y="366"/>
                  </a:lnTo>
                  <a:lnTo>
                    <a:pt x="7" y="393"/>
                  </a:lnTo>
                  <a:lnTo>
                    <a:pt x="11" y="418"/>
                  </a:lnTo>
                  <a:lnTo>
                    <a:pt x="16" y="441"/>
                  </a:lnTo>
                  <a:lnTo>
                    <a:pt x="22" y="461"/>
                  </a:lnTo>
                  <a:lnTo>
                    <a:pt x="92" y="461"/>
                  </a:lnTo>
                  <a:close/>
                </a:path>
              </a:pathLst>
            </a:custGeom>
            <a:solidFill>
              <a:srgbClr val="FF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4" name="Freeform 1931">
              <a:extLst>
                <a:ext uri="{FF2B5EF4-FFF2-40B4-BE49-F238E27FC236}">
                  <a16:creationId xmlns:a16="http://schemas.microsoft.com/office/drawing/2014/main" id="{D1D58B0F-623B-2B08-A0A6-337C62424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130" y="-1119149"/>
              <a:ext cx="47176" cy="70530"/>
            </a:xfrm>
            <a:custGeom>
              <a:avLst/>
              <a:gdLst>
                <a:gd name="T0" fmla="*/ 0 w 506"/>
                <a:gd name="T1" fmla="*/ 733 h 755"/>
                <a:gd name="T2" fmla="*/ 29 w 506"/>
                <a:gd name="T3" fmla="*/ 746 h 755"/>
                <a:gd name="T4" fmla="*/ 52 w 506"/>
                <a:gd name="T5" fmla="*/ 754 h 755"/>
                <a:gd name="T6" fmla="*/ 71 w 506"/>
                <a:gd name="T7" fmla="*/ 755 h 755"/>
                <a:gd name="T8" fmla="*/ 84 w 506"/>
                <a:gd name="T9" fmla="*/ 750 h 755"/>
                <a:gd name="T10" fmla="*/ 93 w 506"/>
                <a:gd name="T11" fmla="*/ 738 h 755"/>
                <a:gd name="T12" fmla="*/ 99 w 506"/>
                <a:gd name="T13" fmla="*/ 719 h 755"/>
                <a:gd name="T14" fmla="*/ 103 w 506"/>
                <a:gd name="T15" fmla="*/ 693 h 755"/>
                <a:gd name="T16" fmla="*/ 105 w 506"/>
                <a:gd name="T17" fmla="*/ 661 h 755"/>
                <a:gd name="T18" fmla="*/ 106 w 506"/>
                <a:gd name="T19" fmla="*/ 601 h 755"/>
                <a:gd name="T20" fmla="*/ 106 w 506"/>
                <a:gd name="T21" fmla="*/ 531 h 755"/>
                <a:gd name="T22" fmla="*/ 102 w 506"/>
                <a:gd name="T23" fmla="*/ 373 h 755"/>
                <a:gd name="T24" fmla="*/ 101 w 506"/>
                <a:gd name="T25" fmla="*/ 221 h 755"/>
                <a:gd name="T26" fmla="*/ 104 w 506"/>
                <a:gd name="T27" fmla="*/ 158 h 755"/>
                <a:gd name="T28" fmla="*/ 110 w 506"/>
                <a:gd name="T29" fmla="*/ 111 h 755"/>
                <a:gd name="T30" fmla="*/ 136 w 506"/>
                <a:gd name="T31" fmla="*/ 109 h 755"/>
                <a:gd name="T32" fmla="*/ 161 w 506"/>
                <a:gd name="T33" fmla="*/ 110 h 755"/>
                <a:gd name="T34" fmla="*/ 187 w 506"/>
                <a:gd name="T35" fmla="*/ 115 h 755"/>
                <a:gd name="T36" fmla="*/ 213 w 506"/>
                <a:gd name="T37" fmla="*/ 122 h 755"/>
                <a:gd name="T38" fmla="*/ 238 w 506"/>
                <a:gd name="T39" fmla="*/ 132 h 755"/>
                <a:gd name="T40" fmla="*/ 263 w 506"/>
                <a:gd name="T41" fmla="*/ 144 h 755"/>
                <a:gd name="T42" fmla="*/ 287 w 506"/>
                <a:gd name="T43" fmla="*/ 159 h 755"/>
                <a:gd name="T44" fmla="*/ 309 w 506"/>
                <a:gd name="T45" fmla="*/ 176 h 755"/>
                <a:gd name="T46" fmla="*/ 329 w 506"/>
                <a:gd name="T47" fmla="*/ 195 h 755"/>
                <a:gd name="T48" fmla="*/ 347 w 506"/>
                <a:gd name="T49" fmla="*/ 215 h 755"/>
                <a:gd name="T50" fmla="*/ 364 w 506"/>
                <a:gd name="T51" fmla="*/ 236 h 755"/>
                <a:gd name="T52" fmla="*/ 377 w 506"/>
                <a:gd name="T53" fmla="*/ 260 h 755"/>
                <a:gd name="T54" fmla="*/ 387 w 506"/>
                <a:gd name="T55" fmla="*/ 284 h 755"/>
                <a:gd name="T56" fmla="*/ 393 w 506"/>
                <a:gd name="T57" fmla="*/ 308 h 755"/>
                <a:gd name="T58" fmla="*/ 396 w 506"/>
                <a:gd name="T59" fmla="*/ 334 h 755"/>
                <a:gd name="T60" fmla="*/ 395 w 506"/>
                <a:gd name="T61" fmla="*/ 359 h 755"/>
                <a:gd name="T62" fmla="*/ 357 w 506"/>
                <a:gd name="T63" fmla="*/ 365 h 755"/>
                <a:gd name="T64" fmla="*/ 323 w 506"/>
                <a:gd name="T65" fmla="*/ 367 h 755"/>
                <a:gd name="T66" fmla="*/ 253 w 506"/>
                <a:gd name="T67" fmla="*/ 365 h 755"/>
                <a:gd name="T68" fmla="*/ 212 w 506"/>
                <a:gd name="T69" fmla="*/ 365 h 755"/>
                <a:gd name="T70" fmla="*/ 190 w 506"/>
                <a:gd name="T71" fmla="*/ 367 h 755"/>
                <a:gd name="T72" fmla="*/ 172 w 506"/>
                <a:gd name="T73" fmla="*/ 371 h 755"/>
                <a:gd name="T74" fmla="*/ 143 w 506"/>
                <a:gd name="T75" fmla="*/ 378 h 755"/>
                <a:gd name="T76" fmla="*/ 132 w 506"/>
                <a:gd name="T77" fmla="*/ 404 h 755"/>
                <a:gd name="T78" fmla="*/ 139 w 506"/>
                <a:gd name="T79" fmla="*/ 423 h 755"/>
                <a:gd name="T80" fmla="*/ 140 w 506"/>
                <a:gd name="T81" fmla="*/ 434 h 755"/>
                <a:gd name="T82" fmla="*/ 139 w 506"/>
                <a:gd name="T83" fmla="*/ 443 h 755"/>
                <a:gd name="T84" fmla="*/ 152 w 506"/>
                <a:gd name="T85" fmla="*/ 445 h 755"/>
                <a:gd name="T86" fmla="*/ 201 w 506"/>
                <a:gd name="T87" fmla="*/ 452 h 755"/>
                <a:gd name="T88" fmla="*/ 504 w 506"/>
                <a:gd name="T89" fmla="*/ 417 h 755"/>
                <a:gd name="T90" fmla="*/ 506 w 506"/>
                <a:gd name="T91" fmla="*/ 362 h 755"/>
                <a:gd name="T92" fmla="*/ 501 w 506"/>
                <a:gd name="T93" fmla="*/ 311 h 755"/>
                <a:gd name="T94" fmla="*/ 490 w 506"/>
                <a:gd name="T95" fmla="*/ 266 h 755"/>
                <a:gd name="T96" fmla="*/ 474 w 506"/>
                <a:gd name="T97" fmla="*/ 224 h 755"/>
                <a:gd name="T98" fmla="*/ 452 w 506"/>
                <a:gd name="T99" fmla="*/ 186 h 755"/>
                <a:gd name="T100" fmla="*/ 424 w 506"/>
                <a:gd name="T101" fmla="*/ 150 h 755"/>
                <a:gd name="T102" fmla="*/ 390 w 506"/>
                <a:gd name="T103" fmla="*/ 116 h 755"/>
                <a:gd name="T104" fmla="*/ 347 w 506"/>
                <a:gd name="T105" fmla="*/ 79 h 755"/>
                <a:gd name="T106" fmla="*/ 303 w 506"/>
                <a:gd name="T107" fmla="*/ 48 h 755"/>
                <a:gd name="T108" fmla="*/ 261 w 506"/>
                <a:gd name="T109" fmla="*/ 25 h 755"/>
                <a:gd name="T110" fmla="*/ 222 w 506"/>
                <a:gd name="T111" fmla="*/ 10 h 755"/>
                <a:gd name="T112" fmla="*/ 180 w 506"/>
                <a:gd name="T113" fmla="*/ 1 h 755"/>
                <a:gd name="T114" fmla="*/ 136 w 506"/>
                <a:gd name="T115" fmla="*/ 0 h 755"/>
                <a:gd name="T116" fmla="*/ 87 w 506"/>
                <a:gd name="T117" fmla="*/ 5 h 755"/>
                <a:gd name="T118" fmla="*/ 31 w 506"/>
                <a:gd name="T119" fmla="*/ 16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6" h="755">
                  <a:moveTo>
                    <a:pt x="0" y="23"/>
                  </a:moveTo>
                  <a:lnTo>
                    <a:pt x="0" y="733"/>
                  </a:lnTo>
                  <a:lnTo>
                    <a:pt x="15" y="741"/>
                  </a:lnTo>
                  <a:lnTo>
                    <a:pt x="29" y="746"/>
                  </a:lnTo>
                  <a:lnTo>
                    <a:pt x="41" y="751"/>
                  </a:lnTo>
                  <a:lnTo>
                    <a:pt x="52" y="754"/>
                  </a:lnTo>
                  <a:lnTo>
                    <a:pt x="63" y="755"/>
                  </a:lnTo>
                  <a:lnTo>
                    <a:pt x="71" y="755"/>
                  </a:lnTo>
                  <a:lnTo>
                    <a:pt x="78" y="753"/>
                  </a:lnTo>
                  <a:lnTo>
                    <a:pt x="84" y="750"/>
                  </a:lnTo>
                  <a:lnTo>
                    <a:pt x="89" y="745"/>
                  </a:lnTo>
                  <a:lnTo>
                    <a:pt x="93" y="738"/>
                  </a:lnTo>
                  <a:lnTo>
                    <a:pt x="96" y="729"/>
                  </a:lnTo>
                  <a:lnTo>
                    <a:pt x="99" y="719"/>
                  </a:lnTo>
                  <a:lnTo>
                    <a:pt x="101" y="707"/>
                  </a:lnTo>
                  <a:lnTo>
                    <a:pt x="103" y="693"/>
                  </a:lnTo>
                  <a:lnTo>
                    <a:pt x="104" y="678"/>
                  </a:lnTo>
                  <a:lnTo>
                    <a:pt x="105" y="661"/>
                  </a:lnTo>
                  <a:lnTo>
                    <a:pt x="106" y="632"/>
                  </a:lnTo>
                  <a:lnTo>
                    <a:pt x="106" y="601"/>
                  </a:lnTo>
                  <a:lnTo>
                    <a:pt x="106" y="567"/>
                  </a:lnTo>
                  <a:lnTo>
                    <a:pt x="106" y="531"/>
                  </a:lnTo>
                  <a:lnTo>
                    <a:pt x="104" y="453"/>
                  </a:lnTo>
                  <a:lnTo>
                    <a:pt x="102" y="373"/>
                  </a:lnTo>
                  <a:lnTo>
                    <a:pt x="100" y="294"/>
                  </a:lnTo>
                  <a:lnTo>
                    <a:pt x="101" y="221"/>
                  </a:lnTo>
                  <a:lnTo>
                    <a:pt x="102" y="189"/>
                  </a:lnTo>
                  <a:lnTo>
                    <a:pt x="104" y="158"/>
                  </a:lnTo>
                  <a:lnTo>
                    <a:pt x="107" y="133"/>
                  </a:lnTo>
                  <a:lnTo>
                    <a:pt x="110" y="111"/>
                  </a:lnTo>
                  <a:lnTo>
                    <a:pt x="123" y="109"/>
                  </a:lnTo>
                  <a:lnTo>
                    <a:pt x="136" y="109"/>
                  </a:lnTo>
                  <a:lnTo>
                    <a:pt x="149" y="109"/>
                  </a:lnTo>
                  <a:lnTo>
                    <a:pt x="161" y="110"/>
                  </a:lnTo>
                  <a:lnTo>
                    <a:pt x="174" y="112"/>
                  </a:lnTo>
                  <a:lnTo>
                    <a:pt x="187" y="115"/>
                  </a:lnTo>
                  <a:lnTo>
                    <a:pt x="200" y="118"/>
                  </a:lnTo>
                  <a:lnTo>
                    <a:pt x="213" y="122"/>
                  </a:lnTo>
                  <a:lnTo>
                    <a:pt x="226" y="127"/>
                  </a:lnTo>
                  <a:lnTo>
                    <a:pt x="238" y="132"/>
                  </a:lnTo>
                  <a:lnTo>
                    <a:pt x="251" y="138"/>
                  </a:lnTo>
                  <a:lnTo>
                    <a:pt x="263" y="144"/>
                  </a:lnTo>
                  <a:lnTo>
                    <a:pt x="274" y="151"/>
                  </a:lnTo>
                  <a:lnTo>
                    <a:pt x="287" y="159"/>
                  </a:lnTo>
                  <a:lnTo>
                    <a:pt x="298" y="167"/>
                  </a:lnTo>
                  <a:lnTo>
                    <a:pt x="309" y="176"/>
                  </a:lnTo>
                  <a:lnTo>
                    <a:pt x="319" y="185"/>
                  </a:lnTo>
                  <a:lnTo>
                    <a:pt x="329" y="195"/>
                  </a:lnTo>
                  <a:lnTo>
                    <a:pt x="338" y="205"/>
                  </a:lnTo>
                  <a:lnTo>
                    <a:pt x="347" y="215"/>
                  </a:lnTo>
                  <a:lnTo>
                    <a:pt x="356" y="225"/>
                  </a:lnTo>
                  <a:lnTo>
                    <a:pt x="364" y="236"/>
                  </a:lnTo>
                  <a:lnTo>
                    <a:pt x="371" y="248"/>
                  </a:lnTo>
                  <a:lnTo>
                    <a:pt x="377" y="260"/>
                  </a:lnTo>
                  <a:lnTo>
                    <a:pt x="382" y="272"/>
                  </a:lnTo>
                  <a:lnTo>
                    <a:pt x="387" y="284"/>
                  </a:lnTo>
                  <a:lnTo>
                    <a:pt x="390" y="296"/>
                  </a:lnTo>
                  <a:lnTo>
                    <a:pt x="393" y="308"/>
                  </a:lnTo>
                  <a:lnTo>
                    <a:pt x="395" y="321"/>
                  </a:lnTo>
                  <a:lnTo>
                    <a:pt x="396" y="334"/>
                  </a:lnTo>
                  <a:lnTo>
                    <a:pt x="396" y="347"/>
                  </a:lnTo>
                  <a:lnTo>
                    <a:pt x="395" y="359"/>
                  </a:lnTo>
                  <a:lnTo>
                    <a:pt x="375" y="363"/>
                  </a:lnTo>
                  <a:lnTo>
                    <a:pt x="357" y="365"/>
                  </a:lnTo>
                  <a:lnTo>
                    <a:pt x="339" y="366"/>
                  </a:lnTo>
                  <a:lnTo>
                    <a:pt x="323" y="367"/>
                  </a:lnTo>
                  <a:lnTo>
                    <a:pt x="291" y="366"/>
                  </a:lnTo>
                  <a:lnTo>
                    <a:pt x="253" y="365"/>
                  </a:lnTo>
                  <a:lnTo>
                    <a:pt x="233" y="365"/>
                  </a:lnTo>
                  <a:lnTo>
                    <a:pt x="212" y="365"/>
                  </a:lnTo>
                  <a:lnTo>
                    <a:pt x="201" y="366"/>
                  </a:lnTo>
                  <a:lnTo>
                    <a:pt x="190" y="367"/>
                  </a:lnTo>
                  <a:lnTo>
                    <a:pt x="181" y="368"/>
                  </a:lnTo>
                  <a:lnTo>
                    <a:pt x="172" y="371"/>
                  </a:lnTo>
                  <a:lnTo>
                    <a:pt x="150" y="377"/>
                  </a:lnTo>
                  <a:lnTo>
                    <a:pt x="143" y="378"/>
                  </a:lnTo>
                  <a:lnTo>
                    <a:pt x="141" y="384"/>
                  </a:lnTo>
                  <a:lnTo>
                    <a:pt x="132" y="404"/>
                  </a:lnTo>
                  <a:lnTo>
                    <a:pt x="137" y="415"/>
                  </a:lnTo>
                  <a:lnTo>
                    <a:pt x="139" y="423"/>
                  </a:lnTo>
                  <a:lnTo>
                    <a:pt x="139" y="429"/>
                  </a:lnTo>
                  <a:lnTo>
                    <a:pt x="140" y="434"/>
                  </a:lnTo>
                  <a:lnTo>
                    <a:pt x="139" y="440"/>
                  </a:lnTo>
                  <a:lnTo>
                    <a:pt x="139" y="443"/>
                  </a:lnTo>
                  <a:lnTo>
                    <a:pt x="142" y="444"/>
                  </a:lnTo>
                  <a:lnTo>
                    <a:pt x="152" y="445"/>
                  </a:lnTo>
                  <a:lnTo>
                    <a:pt x="170" y="447"/>
                  </a:lnTo>
                  <a:lnTo>
                    <a:pt x="201" y="452"/>
                  </a:lnTo>
                  <a:lnTo>
                    <a:pt x="501" y="447"/>
                  </a:lnTo>
                  <a:lnTo>
                    <a:pt x="504" y="417"/>
                  </a:lnTo>
                  <a:lnTo>
                    <a:pt x="506" y="388"/>
                  </a:lnTo>
                  <a:lnTo>
                    <a:pt x="506" y="362"/>
                  </a:lnTo>
                  <a:lnTo>
                    <a:pt x="504" y="336"/>
                  </a:lnTo>
                  <a:lnTo>
                    <a:pt x="501" y="311"/>
                  </a:lnTo>
                  <a:lnTo>
                    <a:pt x="497" y="288"/>
                  </a:lnTo>
                  <a:lnTo>
                    <a:pt x="490" y="266"/>
                  </a:lnTo>
                  <a:lnTo>
                    <a:pt x="482" y="244"/>
                  </a:lnTo>
                  <a:lnTo>
                    <a:pt x="474" y="224"/>
                  </a:lnTo>
                  <a:lnTo>
                    <a:pt x="463" y="205"/>
                  </a:lnTo>
                  <a:lnTo>
                    <a:pt x="452" y="186"/>
                  </a:lnTo>
                  <a:lnTo>
                    <a:pt x="439" y="167"/>
                  </a:lnTo>
                  <a:lnTo>
                    <a:pt x="424" y="150"/>
                  </a:lnTo>
                  <a:lnTo>
                    <a:pt x="408" y="133"/>
                  </a:lnTo>
                  <a:lnTo>
                    <a:pt x="390" y="116"/>
                  </a:lnTo>
                  <a:lnTo>
                    <a:pt x="372" y="100"/>
                  </a:lnTo>
                  <a:lnTo>
                    <a:pt x="347" y="79"/>
                  </a:lnTo>
                  <a:lnTo>
                    <a:pt x="325" y="62"/>
                  </a:lnTo>
                  <a:lnTo>
                    <a:pt x="303" y="48"/>
                  </a:lnTo>
                  <a:lnTo>
                    <a:pt x="282" y="35"/>
                  </a:lnTo>
                  <a:lnTo>
                    <a:pt x="261" y="25"/>
                  </a:lnTo>
                  <a:lnTo>
                    <a:pt x="241" y="16"/>
                  </a:lnTo>
                  <a:lnTo>
                    <a:pt x="222" y="10"/>
                  </a:lnTo>
                  <a:lnTo>
                    <a:pt x="200" y="4"/>
                  </a:lnTo>
                  <a:lnTo>
                    <a:pt x="180" y="1"/>
                  </a:lnTo>
                  <a:lnTo>
                    <a:pt x="159" y="0"/>
                  </a:lnTo>
                  <a:lnTo>
                    <a:pt x="136" y="0"/>
                  </a:lnTo>
                  <a:lnTo>
                    <a:pt x="112" y="2"/>
                  </a:lnTo>
                  <a:lnTo>
                    <a:pt x="87" y="5"/>
                  </a:lnTo>
                  <a:lnTo>
                    <a:pt x="59" y="11"/>
                  </a:lnTo>
                  <a:lnTo>
                    <a:pt x="31" y="1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5" name="Freeform 1932">
              <a:extLst>
                <a:ext uri="{FF2B5EF4-FFF2-40B4-BE49-F238E27FC236}">
                  <a16:creationId xmlns:a16="http://schemas.microsoft.com/office/drawing/2014/main" id="{215491B4-DBCC-EB2E-B7B4-6B412321C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740" y="-1119616"/>
              <a:ext cx="39235" cy="76135"/>
            </a:xfrm>
            <a:custGeom>
              <a:avLst/>
              <a:gdLst>
                <a:gd name="T0" fmla="*/ 146 w 422"/>
                <a:gd name="T1" fmla="*/ 789 h 815"/>
                <a:gd name="T2" fmla="*/ 225 w 422"/>
                <a:gd name="T3" fmla="*/ 750 h 815"/>
                <a:gd name="T4" fmla="*/ 285 w 422"/>
                <a:gd name="T5" fmla="*/ 708 h 815"/>
                <a:gd name="T6" fmla="*/ 333 w 422"/>
                <a:gd name="T7" fmla="*/ 665 h 815"/>
                <a:gd name="T8" fmla="*/ 366 w 422"/>
                <a:gd name="T9" fmla="*/ 617 h 815"/>
                <a:gd name="T10" fmla="*/ 391 w 422"/>
                <a:gd name="T11" fmla="*/ 564 h 815"/>
                <a:gd name="T12" fmla="*/ 405 w 422"/>
                <a:gd name="T13" fmla="*/ 505 h 815"/>
                <a:gd name="T14" fmla="*/ 414 w 422"/>
                <a:gd name="T15" fmla="*/ 437 h 815"/>
                <a:gd name="T16" fmla="*/ 419 w 422"/>
                <a:gd name="T17" fmla="*/ 301 h 815"/>
                <a:gd name="T18" fmla="*/ 421 w 422"/>
                <a:gd name="T19" fmla="*/ 131 h 815"/>
                <a:gd name="T20" fmla="*/ 422 w 422"/>
                <a:gd name="T21" fmla="*/ 66 h 815"/>
                <a:gd name="T22" fmla="*/ 417 w 422"/>
                <a:gd name="T23" fmla="*/ 36 h 815"/>
                <a:gd name="T24" fmla="*/ 410 w 422"/>
                <a:gd name="T25" fmla="*/ 22 h 815"/>
                <a:gd name="T26" fmla="*/ 398 w 422"/>
                <a:gd name="T27" fmla="*/ 12 h 815"/>
                <a:gd name="T28" fmla="*/ 382 w 422"/>
                <a:gd name="T29" fmla="*/ 4 h 815"/>
                <a:gd name="T30" fmla="*/ 351 w 422"/>
                <a:gd name="T31" fmla="*/ 0 h 815"/>
                <a:gd name="T32" fmla="*/ 320 w 422"/>
                <a:gd name="T33" fmla="*/ 36 h 815"/>
                <a:gd name="T34" fmla="*/ 312 w 422"/>
                <a:gd name="T35" fmla="*/ 89 h 815"/>
                <a:gd name="T36" fmla="*/ 313 w 422"/>
                <a:gd name="T37" fmla="*/ 143 h 815"/>
                <a:gd name="T38" fmla="*/ 324 w 422"/>
                <a:gd name="T39" fmla="*/ 284 h 815"/>
                <a:gd name="T40" fmla="*/ 318 w 422"/>
                <a:gd name="T41" fmla="*/ 318 h 815"/>
                <a:gd name="T42" fmla="*/ 299 w 422"/>
                <a:gd name="T43" fmla="*/ 344 h 815"/>
                <a:gd name="T44" fmla="*/ 264 w 422"/>
                <a:gd name="T45" fmla="*/ 358 h 815"/>
                <a:gd name="T46" fmla="*/ 209 w 422"/>
                <a:gd name="T47" fmla="*/ 359 h 815"/>
                <a:gd name="T48" fmla="*/ 131 w 422"/>
                <a:gd name="T49" fmla="*/ 347 h 815"/>
                <a:gd name="T50" fmla="*/ 108 w 422"/>
                <a:gd name="T51" fmla="*/ 294 h 815"/>
                <a:gd name="T52" fmla="*/ 102 w 422"/>
                <a:gd name="T53" fmla="*/ 267 h 815"/>
                <a:gd name="T54" fmla="*/ 101 w 422"/>
                <a:gd name="T55" fmla="*/ 201 h 815"/>
                <a:gd name="T56" fmla="*/ 106 w 422"/>
                <a:gd name="T57" fmla="*/ 91 h 815"/>
                <a:gd name="T58" fmla="*/ 106 w 422"/>
                <a:gd name="T59" fmla="*/ 48 h 815"/>
                <a:gd name="T60" fmla="*/ 100 w 422"/>
                <a:gd name="T61" fmla="*/ 20 h 815"/>
                <a:gd name="T62" fmla="*/ 92 w 422"/>
                <a:gd name="T63" fmla="*/ 11 h 815"/>
                <a:gd name="T64" fmla="*/ 71 w 422"/>
                <a:gd name="T65" fmla="*/ 3 h 815"/>
                <a:gd name="T66" fmla="*/ 36 w 422"/>
                <a:gd name="T67" fmla="*/ 10 h 815"/>
                <a:gd name="T68" fmla="*/ 15 w 422"/>
                <a:gd name="T69" fmla="*/ 15 h 815"/>
                <a:gd name="T70" fmla="*/ 5 w 422"/>
                <a:gd name="T71" fmla="*/ 15 h 815"/>
                <a:gd name="T72" fmla="*/ 0 w 422"/>
                <a:gd name="T73" fmla="*/ 83 h 815"/>
                <a:gd name="T74" fmla="*/ 31 w 422"/>
                <a:gd name="T75" fmla="*/ 381 h 815"/>
                <a:gd name="T76" fmla="*/ 46 w 422"/>
                <a:gd name="T77" fmla="*/ 410 h 815"/>
                <a:gd name="T78" fmla="*/ 65 w 422"/>
                <a:gd name="T79" fmla="*/ 432 h 815"/>
                <a:gd name="T80" fmla="*/ 87 w 422"/>
                <a:gd name="T81" fmla="*/ 447 h 815"/>
                <a:gd name="T82" fmla="*/ 111 w 422"/>
                <a:gd name="T83" fmla="*/ 457 h 815"/>
                <a:gd name="T84" fmla="*/ 147 w 422"/>
                <a:gd name="T85" fmla="*/ 463 h 815"/>
                <a:gd name="T86" fmla="*/ 210 w 422"/>
                <a:gd name="T87" fmla="*/ 465 h 815"/>
                <a:gd name="T88" fmla="*/ 311 w 422"/>
                <a:gd name="T89" fmla="*/ 481 h 815"/>
                <a:gd name="T90" fmla="*/ 307 w 422"/>
                <a:gd name="T91" fmla="*/ 524 h 815"/>
                <a:gd name="T92" fmla="*/ 294 w 422"/>
                <a:gd name="T93" fmla="*/ 560 h 815"/>
                <a:gd name="T94" fmla="*/ 275 w 422"/>
                <a:gd name="T95" fmla="*/ 592 h 815"/>
                <a:gd name="T96" fmla="*/ 250 w 422"/>
                <a:gd name="T97" fmla="*/ 617 h 815"/>
                <a:gd name="T98" fmla="*/ 221 w 422"/>
                <a:gd name="T99" fmla="*/ 639 h 815"/>
                <a:gd name="T100" fmla="*/ 161 w 422"/>
                <a:gd name="T101" fmla="*/ 673 h 815"/>
                <a:gd name="T102" fmla="*/ 108 w 422"/>
                <a:gd name="T103" fmla="*/ 697 h 815"/>
                <a:gd name="T104" fmla="*/ 85 w 422"/>
                <a:gd name="T105" fmla="*/ 815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2" h="815">
                  <a:moveTo>
                    <a:pt x="85" y="815"/>
                  </a:moveTo>
                  <a:lnTo>
                    <a:pt x="116" y="802"/>
                  </a:lnTo>
                  <a:lnTo>
                    <a:pt x="146" y="789"/>
                  </a:lnTo>
                  <a:lnTo>
                    <a:pt x="175" y="776"/>
                  </a:lnTo>
                  <a:lnTo>
                    <a:pt x="200" y="763"/>
                  </a:lnTo>
                  <a:lnTo>
                    <a:pt x="225" y="750"/>
                  </a:lnTo>
                  <a:lnTo>
                    <a:pt x="247" y="735"/>
                  </a:lnTo>
                  <a:lnTo>
                    <a:pt x="267" y="722"/>
                  </a:lnTo>
                  <a:lnTo>
                    <a:pt x="285" y="708"/>
                  </a:lnTo>
                  <a:lnTo>
                    <a:pt x="303" y="694"/>
                  </a:lnTo>
                  <a:lnTo>
                    <a:pt x="319" y="680"/>
                  </a:lnTo>
                  <a:lnTo>
                    <a:pt x="333" y="665"/>
                  </a:lnTo>
                  <a:lnTo>
                    <a:pt x="345" y="649"/>
                  </a:lnTo>
                  <a:lnTo>
                    <a:pt x="356" y="633"/>
                  </a:lnTo>
                  <a:lnTo>
                    <a:pt x="366" y="617"/>
                  </a:lnTo>
                  <a:lnTo>
                    <a:pt x="376" y="600"/>
                  </a:lnTo>
                  <a:lnTo>
                    <a:pt x="384" y="583"/>
                  </a:lnTo>
                  <a:lnTo>
                    <a:pt x="391" y="564"/>
                  </a:lnTo>
                  <a:lnTo>
                    <a:pt x="396" y="545"/>
                  </a:lnTo>
                  <a:lnTo>
                    <a:pt x="401" y="525"/>
                  </a:lnTo>
                  <a:lnTo>
                    <a:pt x="405" y="505"/>
                  </a:lnTo>
                  <a:lnTo>
                    <a:pt x="409" y="482"/>
                  </a:lnTo>
                  <a:lnTo>
                    <a:pt x="412" y="460"/>
                  </a:lnTo>
                  <a:lnTo>
                    <a:pt x="414" y="437"/>
                  </a:lnTo>
                  <a:lnTo>
                    <a:pt x="415" y="411"/>
                  </a:lnTo>
                  <a:lnTo>
                    <a:pt x="417" y="359"/>
                  </a:lnTo>
                  <a:lnTo>
                    <a:pt x="419" y="301"/>
                  </a:lnTo>
                  <a:lnTo>
                    <a:pt x="419" y="238"/>
                  </a:lnTo>
                  <a:lnTo>
                    <a:pt x="419" y="169"/>
                  </a:lnTo>
                  <a:lnTo>
                    <a:pt x="421" y="131"/>
                  </a:lnTo>
                  <a:lnTo>
                    <a:pt x="422" y="96"/>
                  </a:lnTo>
                  <a:lnTo>
                    <a:pt x="422" y="80"/>
                  </a:lnTo>
                  <a:lnTo>
                    <a:pt x="422" y="66"/>
                  </a:lnTo>
                  <a:lnTo>
                    <a:pt x="421" y="53"/>
                  </a:lnTo>
                  <a:lnTo>
                    <a:pt x="418" y="41"/>
                  </a:lnTo>
                  <a:lnTo>
                    <a:pt x="417" y="36"/>
                  </a:lnTo>
                  <a:lnTo>
                    <a:pt x="415" y="31"/>
                  </a:lnTo>
                  <a:lnTo>
                    <a:pt x="412" y="27"/>
                  </a:lnTo>
                  <a:lnTo>
                    <a:pt x="410" y="22"/>
                  </a:lnTo>
                  <a:lnTo>
                    <a:pt x="406" y="18"/>
                  </a:lnTo>
                  <a:lnTo>
                    <a:pt x="403" y="15"/>
                  </a:lnTo>
                  <a:lnTo>
                    <a:pt x="398" y="12"/>
                  </a:lnTo>
                  <a:lnTo>
                    <a:pt x="394" y="8"/>
                  </a:lnTo>
                  <a:lnTo>
                    <a:pt x="388" y="6"/>
                  </a:lnTo>
                  <a:lnTo>
                    <a:pt x="382" y="4"/>
                  </a:lnTo>
                  <a:lnTo>
                    <a:pt x="376" y="2"/>
                  </a:lnTo>
                  <a:lnTo>
                    <a:pt x="369" y="1"/>
                  </a:lnTo>
                  <a:lnTo>
                    <a:pt x="351" y="0"/>
                  </a:lnTo>
                  <a:lnTo>
                    <a:pt x="332" y="0"/>
                  </a:lnTo>
                  <a:lnTo>
                    <a:pt x="325" y="18"/>
                  </a:lnTo>
                  <a:lnTo>
                    <a:pt x="320" y="36"/>
                  </a:lnTo>
                  <a:lnTo>
                    <a:pt x="316" y="54"/>
                  </a:lnTo>
                  <a:lnTo>
                    <a:pt x="314" y="71"/>
                  </a:lnTo>
                  <a:lnTo>
                    <a:pt x="312" y="89"/>
                  </a:lnTo>
                  <a:lnTo>
                    <a:pt x="312" y="108"/>
                  </a:lnTo>
                  <a:lnTo>
                    <a:pt x="312" y="126"/>
                  </a:lnTo>
                  <a:lnTo>
                    <a:pt x="313" y="143"/>
                  </a:lnTo>
                  <a:lnTo>
                    <a:pt x="320" y="211"/>
                  </a:lnTo>
                  <a:lnTo>
                    <a:pt x="324" y="271"/>
                  </a:lnTo>
                  <a:lnTo>
                    <a:pt x="324" y="284"/>
                  </a:lnTo>
                  <a:lnTo>
                    <a:pt x="323" y="296"/>
                  </a:lnTo>
                  <a:lnTo>
                    <a:pt x="321" y="307"/>
                  </a:lnTo>
                  <a:lnTo>
                    <a:pt x="318" y="318"/>
                  </a:lnTo>
                  <a:lnTo>
                    <a:pt x="313" y="327"/>
                  </a:lnTo>
                  <a:lnTo>
                    <a:pt x="307" y="336"/>
                  </a:lnTo>
                  <a:lnTo>
                    <a:pt x="299" y="344"/>
                  </a:lnTo>
                  <a:lnTo>
                    <a:pt x="289" y="350"/>
                  </a:lnTo>
                  <a:lnTo>
                    <a:pt x="278" y="354"/>
                  </a:lnTo>
                  <a:lnTo>
                    <a:pt x="264" y="358"/>
                  </a:lnTo>
                  <a:lnTo>
                    <a:pt x="249" y="360"/>
                  </a:lnTo>
                  <a:lnTo>
                    <a:pt x="231" y="360"/>
                  </a:lnTo>
                  <a:lnTo>
                    <a:pt x="209" y="359"/>
                  </a:lnTo>
                  <a:lnTo>
                    <a:pt x="186" y="357"/>
                  </a:lnTo>
                  <a:lnTo>
                    <a:pt x="161" y="353"/>
                  </a:lnTo>
                  <a:lnTo>
                    <a:pt x="131" y="347"/>
                  </a:lnTo>
                  <a:lnTo>
                    <a:pt x="119" y="323"/>
                  </a:lnTo>
                  <a:lnTo>
                    <a:pt x="111" y="304"/>
                  </a:lnTo>
                  <a:lnTo>
                    <a:pt x="108" y="294"/>
                  </a:lnTo>
                  <a:lnTo>
                    <a:pt x="105" y="285"/>
                  </a:lnTo>
                  <a:lnTo>
                    <a:pt x="104" y="276"/>
                  </a:lnTo>
                  <a:lnTo>
                    <a:pt x="102" y="267"/>
                  </a:lnTo>
                  <a:lnTo>
                    <a:pt x="101" y="247"/>
                  </a:lnTo>
                  <a:lnTo>
                    <a:pt x="100" y="226"/>
                  </a:lnTo>
                  <a:lnTo>
                    <a:pt x="101" y="201"/>
                  </a:lnTo>
                  <a:lnTo>
                    <a:pt x="102" y="170"/>
                  </a:lnTo>
                  <a:lnTo>
                    <a:pt x="104" y="127"/>
                  </a:lnTo>
                  <a:lnTo>
                    <a:pt x="106" y="91"/>
                  </a:lnTo>
                  <a:lnTo>
                    <a:pt x="107" y="74"/>
                  </a:lnTo>
                  <a:lnTo>
                    <a:pt x="107" y="60"/>
                  </a:lnTo>
                  <a:lnTo>
                    <a:pt x="106" y="48"/>
                  </a:lnTo>
                  <a:lnTo>
                    <a:pt x="105" y="37"/>
                  </a:lnTo>
                  <a:lnTo>
                    <a:pt x="103" y="28"/>
                  </a:lnTo>
                  <a:lnTo>
                    <a:pt x="100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2" y="11"/>
                  </a:lnTo>
                  <a:lnTo>
                    <a:pt x="89" y="8"/>
                  </a:lnTo>
                  <a:lnTo>
                    <a:pt x="81" y="5"/>
                  </a:lnTo>
                  <a:lnTo>
                    <a:pt x="71" y="3"/>
                  </a:lnTo>
                  <a:lnTo>
                    <a:pt x="60" y="3"/>
                  </a:lnTo>
                  <a:lnTo>
                    <a:pt x="46" y="4"/>
                  </a:lnTo>
                  <a:lnTo>
                    <a:pt x="36" y="10"/>
                  </a:lnTo>
                  <a:lnTo>
                    <a:pt x="27" y="13"/>
                  </a:lnTo>
                  <a:lnTo>
                    <a:pt x="20" y="15"/>
                  </a:lnTo>
                  <a:lnTo>
                    <a:pt x="15" y="15"/>
                  </a:lnTo>
                  <a:lnTo>
                    <a:pt x="9" y="13"/>
                  </a:lnTo>
                  <a:lnTo>
                    <a:pt x="5" y="12"/>
                  </a:lnTo>
                  <a:lnTo>
                    <a:pt x="5" y="15"/>
                  </a:lnTo>
                  <a:lnTo>
                    <a:pt x="5" y="25"/>
                  </a:lnTo>
                  <a:lnTo>
                    <a:pt x="4" y="47"/>
                  </a:lnTo>
                  <a:lnTo>
                    <a:pt x="0" y="83"/>
                  </a:lnTo>
                  <a:lnTo>
                    <a:pt x="22" y="358"/>
                  </a:lnTo>
                  <a:lnTo>
                    <a:pt x="26" y="370"/>
                  </a:lnTo>
                  <a:lnTo>
                    <a:pt x="31" y="381"/>
                  </a:lnTo>
                  <a:lnTo>
                    <a:pt x="35" y="392"/>
                  </a:lnTo>
                  <a:lnTo>
                    <a:pt x="41" y="401"/>
                  </a:lnTo>
                  <a:lnTo>
                    <a:pt x="46" y="410"/>
                  </a:lnTo>
                  <a:lnTo>
                    <a:pt x="52" y="419"/>
                  </a:lnTo>
                  <a:lnTo>
                    <a:pt x="58" y="426"/>
                  </a:lnTo>
                  <a:lnTo>
                    <a:pt x="65" y="432"/>
                  </a:lnTo>
                  <a:lnTo>
                    <a:pt x="71" y="438"/>
                  </a:lnTo>
                  <a:lnTo>
                    <a:pt x="78" y="443"/>
                  </a:lnTo>
                  <a:lnTo>
                    <a:pt x="87" y="447"/>
                  </a:lnTo>
                  <a:lnTo>
                    <a:pt x="94" y="451"/>
                  </a:lnTo>
                  <a:lnTo>
                    <a:pt x="102" y="454"/>
                  </a:lnTo>
                  <a:lnTo>
                    <a:pt x="111" y="457"/>
                  </a:lnTo>
                  <a:lnTo>
                    <a:pt x="119" y="459"/>
                  </a:lnTo>
                  <a:lnTo>
                    <a:pt x="128" y="461"/>
                  </a:lnTo>
                  <a:lnTo>
                    <a:pt x="147" y="463"/>
                  </a:lnTo>
                  <a:lnTo>
                    <a:pt x="167" y="465"/>
                  </a:lnTo>
                  <a:lnTo>
                    <a:pt x="188" y="465"/>
                  </a:lnTo>
                  <a:lnTo>
                    <a:pt x="210" y="465"/>
                  </a:lnTo>
                  <a:lnTo>
                    <a:pt x="258" y="464"/>
                  </a:lnTo>
                  <a:lnTo>
                    <a:pt x="310" y="465"/>
                  </a:lnTo>
                  <a:lnTo>
                    <a:pt x="311" y="481"/>
                  </a:lnTo>
                  <a:lnTo>
                    <a:pt x="311" y="497"/>
                  </a:lnTo>
                  <a:lnTo>
                    <a:pt x="309" y="511"/>
                  </a:lnTo>
                  <a:lnTo>
                    <a:pt x="307" y="524"/>
                  </a:lnTo>
                  <a:lnTo>
                    <a:pt x="304" y="537"/>
                  </a:lnTo>
                  <a:lnTo>
                    <a:pt x="300" y="549"/>
                  </a:lnTo>
                  <a:lnTo>
                    <a:pt x="294" y="560"/>
                  </a:lnTo>
                  <a:lnTo>
                    <a:pt x="288" y="571"/>
                  </a:lnTo>
                  <a:lnTo>
                    <a:pt x="282" y="582"/>
                  </a:lnTo>
                  <a:lnTo>
                    <a:pt x="275" y="592"/>
                  </a:lnTo>
                  <a:lnTo>
                    <a:pt x="267" y="601"/>
                  </a:lnTo>
                  <a:lnTo>
                    <a:pt x="259" y="609"/>
                  </a:lnTo>
                  <a:lnTo>
                    <a:pt x="250" y="617"/>
                  </a:lnTo>
                  <a:lnTo>
                    <a:pt x="241" y="625"/>
                  </a:lnTo>
                  <a:lnTo>
                    <a:pt x="232" y="632"/>
                  </a:lnTo>
                  <a:lnTo>
                    <a:pt x="221" y="639"/>
                  </a:lnTo>
                  <a:lnTo>
                    <a:pt x="201" y="651"/>
                  </a:lnTo>
                  <a:lnTo>
                    <a:pt x="181" y="664"/>
                  </a:lnTo>
                  <a:lnTo>
                    <a:pt x="161" y="673"/>
                  </a:lnTo>
                  <a:lnTo>
                    <a:pt x="141" y="682"/>
                  </a:lnTo>
                  <a:lnTo>
                    <a:pt x="124" y="690"/>
                  </a:lnTo>
                  <a:lnTo>
                    <a:pt x="108" y="697"/>
                  </a:lnTo>
                  <a:lnTo>
                    <a:pt x="95" y="704"/>
                  </a:lnTo>
                  <a:lnTo>
                    <a:pt x="84" y="711"/>
                  </a:lnTo>
                  <a:lnTo>
                    <a:pt x="85" y="815"/>
                  </a:lnTo>
                  <a:close/>
                </a:path>
              </a:pathLst>
            </a:custGeom>
            <a:solidFill>
              <a:srgbClr val="FF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6" name="Freeform 1933">
              <a:extLst>
                <a:ext uri="{FF2B5EF4-FFF2-40B4-BE49-F238E27FC236}">
                  <a16:creationId xmlns:a16="http://schemas.microsoft.com/office/drawing/2014/main" id="{9190EC25-118A-9743-04F1-F0808B8AA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113" y="-1123353"/>
              <a:ext cx="48110" cy="47643"/>
            </a:xfrm>
            <a:custGeom>
              <a:avLst/>
              <a:gdLst>
                <a:gd name="T0" fmla="*/ 122 w 516"/>
                <a:gd name="T1" fmla="*/ 150 h 510"/>
                <a:gd name="T2" fmla="*/ 82 w 516"/>
                <a:gd name="T3" fmla="*/ 196 h 510"/>
                <a:gd name="T4" fmla="*/ 47 w 516"/>
                <a:gd name="T5" fmla="*/ 249 h 510"/>
                <a:gd name="T6" fmla="*/ 18 w 516"/>
                <a:gd name="T7" fmla="*/ 307 h 510"/>
                <a:gd name="T8" fmla="*/ 3 w 516"/>
                <a:gd name="T9" fmla="*/ 367 h 510"/>
                <a:gd name="T10" fmla="*/ 1 w 516"/>
                <a:gd name="T11" fmla="*/ 410 h 510"/>
                <a:gd name="T12" fmla="*/ 7 w 516"/>
                <a:gd name="T13" fmla="*/ 461 h 510"/>
                <a:gd name="T14" fmla="*/ 2 w 516"/>
                <a:gd name="T15" fmla="*/ 446 h 510"/>
                <a:gd name="T16" fmla="*/ 3 w 516"/>
                <a:gd name="T17" fmla="*/ 432 h 510"/>
                <a:gd name="T18" fmla="*/ 18 w 516"/>
                <a:gd name="T19" fmla="*/ 477 h 510"/>
                <a:gd name="T20" fmla="*/ 38 w 516"/>
                <a:gd name="T21" fmla="*/ 496 h 510"/>
                <a:gd name="T22" fmla="*/ 81 w 516"/>
                <a:gd name="T23" fmla="*/ 507 h 510"/>
                <a:gd name="T24" fmla="*/ 134 w 516"/>
                <a:gd name="T25" fmla="*/ 510 h 510"/>
                <a:gd name="T26" fmla="*/ 228 w 516"/>
                <a:gd name="T27" fmla="*/ 508 h 510"/>
                <a:gd name="T28" fmla="*/ 352 w 516"/>
                <a:gd name="T29" fmla="*/ 507 h 510"/>
                <a:gd name="T30" fmla="*/ 423 w 516"/>
                <a:gd name="T31" fmla="*/ 505 h 510"/>
                <a:gd name="T32" fmla="*/ 455 w 516"/>
                <a:gd name="T33" fmla="*/ 498 h 510"/>
                <a:gd name="T34" fmla="*/ 479 w 516"/>
                <a:gd name="T35" fmla="*/ 482 h 510"/>
                <a:gd name="T36" fmla="*/ 516 w 516"/>
                <a:gd name="T37" fmla="*/ 3 h 510"/>
                <a:gd name="T38" fmla="*/ 423 w 516"/>
                <a:gd name="T39" fmla="*/ 19 h 510"/>
                <a:gd name="T40" fmla="*/ 412 w 516"/>
                <a:gd name="T41" fmla="*/ 63 h 510"/>
                <a:gd name="T42" fmla="*/ 406 w 516"/>
                <a:gd name="T43" fmla="*/ 136 h 510"/>
                <a:gd name="T44" fmla="*/ 409 w 516"/>
                <a:gd name="T45" fmla="*/ 241 h 510"/>
                <a:gd name="T46" fmla="*/ 411 w 516"/>
                <a:gd name="T47" fmla="*/ 345 h 510"/>
                <a:gd name="T48" fmla="*/ 390 w 516"/>
                <a:gd name="T49" fmla="*/ 397 h 510"/>
                <a:gd name="T50" fmla="*/ 337 w 516"/>
                <a:gd name="T51" fmla="*/ 405 h 510"/>
                <a:gd name="T52" fmla="*/ 220 w 516"/>
                <a:gd name="T53" fmla="*/ 409 h 510"/>
                <a:gd name="T54" fmla="*/ 110 w 516"/>
                <a:gd name="T55" fmla="*/ 401 h 510"/>
                <a:gd name="T56" fmla="*/ 116 w 516"/>
                <a:gd name="T57" fmla="*/ 343 h 510"/>
                <a:gd name="T58" fmla="*/ 131 w 516"/>
                <a:gd name="T59" fmla="*/ 293 h 510"/>
                <a:gd name="T60" fmla="*/ 156 w 516"/>
                <a:gd name="T61" fmla="*/ 253 h 510"/>
                <a:gd name="T62" fmla="*/ 189 w 516"/>
                <a:gd name="T63" fmla="*/ 221 h 510"/>
                <a:gd name="T64" fmla="*/ 230 w 516"/>
                <a:gd name="T65" fmla="*/ 195 h 510"/>
                <a:gd name="T66" fmla="*/ 346 w 516"/>
                <a:gd name="T67" fmla="*/ 295 h 510"/>
                <a:gd name="T68" fmla="*/ 356 w 516"/>
                <a:gd name="T69" fmla="*/ 258 h 510"/>
                <a:gd name="T70" fmla="*/ 362 w 516"/>
                <a:gd name="T71" fmla="*/ 214 h 510"/>
                <a:gd name="T72" fmla="*/ 363 w 516"/>
                <a:gd name="T73" fmla="*/ 165 h 510"/>
                <a:gd name="T74" fmla="*/ 360 w 516"/>
                <a:gd name="T75" fmla="*/ 116 h 510"/>
                <a:gd name="T76" fmla="*/ 351 w 516"/>
                <a:gd name="T77" fmla="*/ 73 h 510"/>
                <a:gd name="T78" fmla="*/ 316 w 516"/>
                <a:gd name="T79" fmla="*/ 55 h 510"/>
                <a:gd name="T80" fmla="*/ 280 w 516"/>
                <a:gd name="T81" fmla="*/ 55 h 510"/>
                <a:gd name="T82" fmla="*/ 251 w 516"/>
                <a:gd name="T83" fmla="*/ 61 h 510"/>
                <a:gd name="T84" fmla="*/ 194 w 516"/>
                <a:gd name="T85" fmla="*/ 8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16" h="510">
                  <a:moveTo>
                    <a:pt x="168" y="96"/>
                  </a:moveTo>
                  <a:lnTo>
                    <a:pt x="136" y="136"/>
                  </a:lnTo>
                  <a:lnTo>
                    <a:pt x="122" y="150"/>
                  </a:lnTo>
                  <a:lnTo>
                    <a:pt x="109" y="164"/>
                  </a:lnTo>
                  <a:lnTo>
                    <a:pt x="95" y="180"/>
                  </a:lnTo>
                  <a:lnTo>
                    <a:pt x="82" y="196"/>
                  </a:lnTo>
                  <a:lnTo>
                    <a:pt x="69" y="214"/>
                  </a:lnTo>
                  <a:lnTo>
                    <a:pt x="58" y="231"/>
                  </a:lnTo>
                  <a:lnTo>
                    <a:pt x="47" y="249"/>
                  </a:lnTo>
                  <a:lnTo>
                    <a:pt x="36" y="268"/>
                  </a:lnTo>
                  <a:lnTo>
                    <a:pt x="26" y="287"/>
                  </a:lnTo>
                  <a:lnTo>
                    <a:pt x="18" y="307"/>
                  </a:lnTo>
                  <a:lnTo>
                    <a:pt x="12" y="327"/>
                  </a:lnTo>
                  <a:lnTo>
                    <a:pt x="7" y="347"/>
                  </a:lnTo>
                  <a:lnTo>
                    <a:pt x="3" y="367"/>
                  </a:lnTo>
                  <a:lnTo>
                    <a:pt x="1" y="389"/>
                  </a:lnTo>
                  <a:lnTo>
                    <a:pt x="1" y="399"/>
                  </a:lnTo>
                  <a:lnTo>
                    <a:pt x="1" y="410"/>
                  </a:lnTo>
                  <a:lnTo>
                    <a:pt x="2" y="420"/>
                  </a:lnTo>
                  <a:lnTo>
                    <a:pt x="3" y="431"/>
                  </a:lnTo>
                  <a:lnTo>
                    <a:pt x="7" y="461"/>
                  </a:lnTo>
                  <a:lnTo>
                    <a:pt x="7" y="469"/>
                  </a:lnTo>
                  <a:lnTo>
                    <a:pt x="5" y="462"/>
                  </a:lnTo>
                  <a:lnTo>
                    <a:pt x="2" y="446"/>
                  </a:lnTo>
                  <a:lnTo>
                    <a:pt x="0" y="431"/>
                  </a:lnTo>
                  <a:lnTo>
                    <a:pt x="0" y="424"/>
                  </a:lnTo>
                  <a:lnTo>
                    <a:pt x="3" y="432"/>
                  </a:lnTo>
                  <a:lnTo>
                    <a:pt x="12" y="462"/>
                  </a:lnTo>
                  <a:lnTo>
                    <a:pt x="15" y="472"/>
                  </a:lnTo>
                  <a:lnTo>
                    <a:pt x="18" y="477"/>
                  </a:lnTo>
                  <a:lnTo>
                    <a:pt x="21" y="481"/>
                  </a:lnTo>
                  <a:lnTo>
                    <a:pt x="25" y="491"/>
                  </a:lnTo>
                  <a:lnTo>
                    <a:pt x="38" y="496"/>
                  </a:lnTo>
                  <a:lnTo>
                    <a:pt x="51" y="501"/>
                  </a:lnTo>
                  <a:lnTo>
                    <a:pt x="66" y="504"/>
                  </a:lnTo>
                  <a:lnTo>
                    <a:pt x="81" y="507"/>
                  </a:lnTo>
                  <a:lnTo>
                    <a:pt x="98" y="508"/>
                  </a:lnTo>
                  <a:lnTo>
                    <a:pt x="116" y="510"/>
                  </a:lnTo>
                  <a:lnTo>
                    <a:pt x="134" y="510"/>
                  </a:lnTo>
                  <a:lnTo>
                    <a:pt x="152" y="510"/>
                  </a:lnTo>
                  <a:lnTo>
                    <a:pt x="191" y="510"/>
                  </a:lnTo>
                  <a:lnTo>
                    <a:pt x="228" y="508"/>
                  </a:lnTo>
                  <a:lnTo>
                    <a:pt x="264" y="507"/>
                  </a:lnTo>
                  <a:lnTo>
                    <a:pt x="296" y="507"/>
                  </a:lnTo>
                  <a:lnTo>
                    <a:pt x="352" y="507"/>
                  </a:lnTo>
                  <a:lnTo>
                    <a:pt x="394" y="507"/>
                  </a:lnTo>
                  <a:lnTo>
                    <a:pt x="410" y="506"/>
                  </a:lnTo>
                  <a:lnTo>
                    <a:pt x="423" y="505"/>
                  </a:lnTo>
                  <a:lnTo>
                    <a:pt x="435" y="504"/>
                  </a:lnTo>
                  <a:lnTo>
                    <a:pt x="446" y="501"/>
                  </a:lnTo>
                  <a:lnTo>
                    <a:pt x="455" y="498"/>
                  </a:lnTo>
                  <a:lnTo>
                    <a:pt x="463" y="494"/>
                  </a:lnTo>
                  <a:lnTo>
                    <a:pt x="472" y="488"/>
                  </a:lnTo>
                  <a:lnTo>
                    <a:pt x="479" y="482"/>
                  </a:lnTo>
                  <a:lnTo>
                    <a:pt x="496" y="465"/>
                  </a:lnTo>
                  <a:lnTo>
                    <a:pt x="516" y="440"/>
                  </a:lnTo>
                  <a:lnTo>
                    <a:pt x="516" y="3"/>
                  </a:lnTo>
                  <a:lnTo>
                    <a:pt x="432" y="0"/>
                  </a:lnTo>
                  <a:lnTo>
                    <a:pt x="427" y="9"/>
                  </a:lnTo>
                  <a:lnTo>
                    <a:pt x="423" y="19"/>
                  </a:lnTo>
                  <a:lnTo>
                    <a:pt x="420" y="29"/>
                  </a:lnTo>
                  <a:lnTo>
                    <a:pt x="417" y="40"/>
                  </a:lnTo>
                  <a:lnTo>
                    <a:pt x="412" y="63"/>
                  </a:lnTo>
                  <a:lnTo>
                    <a:pt x="409" y="86"/>
                  </a:lnTo>
                  <a:lnTo>
                    <a:pt x="407" y="110"/>
                  </a:lnTo>
                  <a:lnTo>
                    <a:pt x="406" y="136"/>
                  </a:lnTo>
                  <a:lnTo>
                    <a:pt x="406" y="162"/>
                  </a:lnTo>
                  <a:lnTo>
                    <a:pt x="406" y="188"/>
                  </a:lnTo>
                  <a:lnTo>
                    <a:pt x="409" y="241"/>
                  </a:lnTo>
                  <a:lnTo>
                    <a:pt x="411" y="295"/>
                  </a:lnTo>
                  <a:lnTo>
                    <a:pt x="411" y="320"/>
                  </a:lnTo>
                  <a:lnTo>
                    <a:pt x="411" y="345"/>
                  </a:lnTo>
                  <a:lnTo>
                    <a:pt x="409" y="369"/>
                  </a:lnTo>
                  <a:lnTo>
                    <a:pt x="407" y="393"/>
                  </a:lnTo>
                  <a:lnTo>
                    <a:pt x="390" y="397"/>
                  </a:lnTo>
                  <a:lnTo>
                    <a:pt x="373" y="400"/>
                  </a:lnTo>
                  <a:lnTo>
                    <a:pt x="355" y="403"/>
                  </a:lnTo>
                  <a:lnTo>
                    <a:pt x="337" y="405"/>
                  </a:lnTo>
                  <a:lnTo>
                    <a:pt x="298" y="408"/>
                  </a:lnTo>
                  <a:lnTo>
                    <a:pt x="260" y="409"/>
                  </a:lnTo>
                  <a:lnTo>
                    <a:pt x="220" y="409"/>
                  </a:lnTo>
                  <a:lnTo>
                    <a:pt x="182" y="407"/>
                  </a:lnTo>
                  <a:lnTo>
                    <a:pt x="144" y="404"/>
                  </a:lnTo>
                  <a:lnTo>
                    <a:pt x="110" y="401"/>
                  </a:lnTo>
                  <a:lnTo>
                    <a:pt x="111" y="381"/>
                  </a:lnTo>
                  <a:lnTo>
                    <a:pt x="113" y="361"/>
                  </a:lnTo>
                  <a:lnTo>
                    <a:pt x="116" y="343"/>
                  </a:lnTo>
                  <a:lnTo>
                    <a:pt x="120" y="325"/>
                  </a:lnTo>
                  <a:lnTo>
                    <a:pt x="125" y="309"/>
                  </a:lnTo>
                  <a:lnTo>
                    <a:pt x="131" y="293"/>
                  </a:lnTo>
                  <a:lnTo>
                    <a:pt x="138" y="279"/>
                  </a:lnTo>
                  <a:lnTo>
                    <a:pt x="147" y="265"/>
                  </a:lnTo>
                  <a:lnTo>
                    <a:pt x="156" y="253"/>
                  </a:lnTo>
                  <a:lnTo>
                    <a:pt x="166" y="241"/>
                  </a:lnTo>
                  <a:lnTo>
                    <a:pt x="178" y="231"/>
                  </a:lnTo>
                  <a:lnTo>
                    <a:pt x="189" y="221"/>
                  </a:lnTo>
                  <a:lnTo>
                    <a:pt x="202" y="211"/>
                  </a:lnTo>
                  <a:lnTo>
                    <a:pt x="216" y="203"/>
                  </a:lnTo>
                  <a:lnTo>
                    <a:pt x="230" y="195"/>
                  </a:lnTo>
                  <a:lnTo>
                    <a:pt x="245" y="189"/>
                  </a:lnTo>
                  <a:lnTo>
                    <a:pt x="280" y="296"/>
                  </a:lnTo>
                  <a:lnTo>
                    <a:pt x="346" y="295"/>
                  </a:lnTo>
                  <a:lnTo>
                    <a:pt x="350" y="283"/>
                  </a:lnTo>
                  <a:lnTo>
                    <a:pt x="353" y="271"/>
                  </a:lnTo>
                  <a:lnTo>
                    <a:pt x="356" y="258"/>
                  </a:lnTo>
                  <a:lnTo>
                    <a:pt x="358" y="244"/>
                  </a:lnTo>
                  <a:lnTo>
                    <a:pt x="360" y="230"/>
                  </a:lnTo>
                  <a:lnTo>
                    <a:pt x="362" y="214"/>
                  </a:lnTo>
                  <a:lnTo>
                    <a:pt x="363" y="197"/>
                  </a:lnTo>
                  <a:lnTo>
                    <a:pt x="363" y="181"/>
                  </a:lnTo>
                  <a:lnTo>
                    <a:pt x="363" y="165"/>
                  </a:lnTo>
                  <a:lnTo>
                    <a:pt x="363" y="149"/>
                  </a:lnTo>
                  <a:lnTo>
                    <a:pt x="362" y="133"/>
                  </a:lnTo>
                  <a:lnTo>
                    <a:pt x="360" y="116"/>
                  </a:lnTo>
                  <a:lnTo>
                    <a:pt x="358" y="101"/>
                  </a:lnTo>
                  <a:lnTo>
                    <a:pt x="355" y="87"/>
                  </a:lnTo>
                  <a:lnTo>
                    <a:pt x="351" y="73"/>
                  </a:lnTo>
                  <a:lnTo>
                    <a:pt x="347" y="60"/>
                  </a:lnTo>
                  <a:lnTo>
                    <a:pt x="331" y="57"/>
                  </a:lnTo>
                  <a:lnTo>
                    <a:pt x="316" y="55"/>
                  </a:lnTo>
                  <a:lnTo>
                    <a:pt x="303" y="54"/>
                  </a:lnTo>
                  <a:lnTo>
                    <a:pt x="291" y="54"/>
                  </a:lnTo>
                  <a:lnTo>
                    <a:pt x="280" y="55"/>
                  </a:lnTo>
                  <a:lnTo>
                    <a:pt x="270" y="56"/>
                  </a:lnTo>
                  <a:lnTo>
                    <a:pt x="260" y="59"/>
                  </a:lnTo>
                  <a:lnTo>
                    <a:pt x="251" y="61"/>
                  </a:lnTo>
                  <a:lnTo>
                    <a:pt x="233" y="69"/>
                  </a:lnTo>
                  <a:lnTo>
                    <a:pt x="214" y="77"/>
                  </a:lnTo>
                  <a:lnTo>
                    <a:pt x="194" y="87"/>
                  </a:lnTo>
                  <a:lnTo>
                    <a:pt x="168" y="96"/>
                  </a:lnTo>
                  <a:close/>
                </a:path>
              </a:pathLst>
            </a:custGeom>
            <a:solidFill>
              <a:srgbClr val="FF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7" name="Freeform 1934">
              <a:extLst>
                <a:ext uri="{FF2B5EF4-FFF2-40B4-BE49-F238E27FC236}">
                  <a16:creationId xmlns:a16="http://schemas.microsoft.com/office/drawing/2014/main" id="{68E273FB-3B23-2FF5-D332-3961F010E5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9939" y="-1119149"/>
              <a:ext cx="49044" cy="43439"/>
            </a:xfrm>
            <a:custGeom>
              <a:avLst/>
              <a:gdLst>
                <a:gd name="T0" fmla="*/ 137 w 523"/>
                <a:gd name="T1" fmla="*/ 106 h 464"/>
                <a:gd name="T2" fmla="*/ 172 w 523"/>
                <a:gd name="T3" fmla="*/ 103 h 464"/>
                <a:gd name="T4" fmla="*/ 204 w 523"/>
                <a:gd name="T5" fmla="*/ 103 h 464"/>
                <a:gd name="T6" fmla="*/ 236 w 523"/>
                <a:gd name="T7" fmla="*/ 104 h 464"/>
                <a:gd name="T8" fmla="*/ 264 w 523"/>
                <a:gd name="T9" fmla="*/ 108 h 464"/>
                <a:gd name="T10" fmla="*/ 290 w 523"/>
                <a:gd name="T11" fmla="*/ 115 h 464"/>
                <a:gd name="T12" fmla="*/ 315 w 523"/>
                <a:gd name="T13" fmla="*/ 124 h 464"/>
                <a:gd name="T14" fmla="*/ 337 w 523"/>
                <a:gd name="T15" fmla="*/ 136 h 464"/>
                <a:gd name="T16" fmla="*/ 356 w 523"/>
                <a:gd name="T17" fmla="*/ 151 h 464"/>
                <a:gd name="T18" fmla="*/ 372 w 523"/>
                <a:gd name="T19" fmla="*/ 169 h 464"/>
                <a:gd name="T20" fmla="*/ 386 w 523"/>
                <a:gd name="T21" fmla="*/ 190 h 464"/>
                <a:gd name="T22" fmla="*/ 397 w 523"/>
                <a:gd name="T23" fmla="*/ 213 h 464"/>
                <a:gd name="T24" fmla="*/ 404 w 523"/>
                <a:gd name="T25" fmla="*/ 238 h 464"/>
                <a:gd name="T26" fmla="*/ 408 w 523"/>
                <a:gd name="T27" fmla="*/ 268 h 464"/>
                <a:gd name="T28" fmla="*/ 408 w 523"/>
                <a:gd name="T29" fmla="*/ 300 h 464"/>
                <a:gd name="T30" fmla="*/ 405 w 523"/>
                <a:gd name="T31" fmla="*/ 336 h 464"/>
                <a:gd name="T32" fmla="*/ 369 w 523"/>
                <a:gd name="T33" fmla="*/ 356 h 464"/>
                <a:gd name="T34" fmla="*/ 296 w 523"/>
                <a:gd name="T35" fmla="*/ 360 h 464"/>
                <a:gd name="T36" fmla="*/ 240 w 523"/>
                <a:gd name="T37" fmla="*/ 361 h 464"/>
                <a:gd name="T38" fmla="*/ 202 w 523"/>
                <a:gd name="T39" fmla="*/ 359 h 464"/>
                <a:gd name="T40" fmla="*/ 167 w 523"/>
                <a:gd name="T41" fmla="*/ 355 h 464"/>
                <a:gd name="T42" fmla="*/ 133 w 523"/>
                <a:gd name="T43" fmla="*/ 348 h 464"/>
                <a:gd name="T44" fmla="*/ 120 w 523"/>
                <a:gd name="T45" fmla="*/ 109 h 464"/>
                <a:gd name="T46" fmla="*/ 43 w 523"/>
                <a:gd name="T47" fmla="*/ 447 h 464"/>
                <a:gd name="T48" fmla="*/ 87 w 523"/>
                <a:gd name="T49" fmla="*/ 456 h 464"/>
                <a:gd name="T50" fmla="*/ 132 w 523"/>
                <a:gd name="T51" fmla="*/ 460 h 464"/>
                <a:gd name="T52" fmla="*/ 178 w 523"/>
                <a:gd name="T53" fmla="*/ 463 h 464"/>
                <a:gd name="T54" fmla="*/ 246 w 523"/>
                <a:gd name="T55" fmla="*/ 463 h 464"/>
                <a:gd name="T56" fmla="*/ 337 w 523"/>
                <a:gd name="T57" fmla="*/ 461 h 464"/>
                <a:gd name="T58" fmla="*/ 414 w 523"/>
                <a:gd name="T59" fmla="*/ 462 h 464"/>
                <a:gd name="T60" fmla="*/ 452 w 523"/>
                <a:gd name="T61" fmla="*/ 464 h 464"/>
                <a:gd name="T62" fmla="*/ 471 w 523"/>
                <a:gd name="T63" fmla="*/ 463 h 464"/>
                <a:gd name="T64" fmla="*/ 487 w 523"/>
                <a:gd name="T65" fmla="*/ 459 h 464"/>
                <a:gd name="T66" fmla="*/ 499 w 523"/>
                <a:gd name="T67" fmla="*/ 452 h 464"/>
                <a:gd name="T68" fmla="*/ 509 w 523"/>
                <a:gd name="T69" fmla="*/ 438 h 464"/>
                <a:gd name="T70" fmla="*/ 517 w 523"/>
                <a:gd name="T71" fmla="*/ 418 h 464"/>
                <a:gd name="T72" fmla="*/ 523 w 523"/>
                <a:gd name="T73" fmla="*/ 391 h 464"/>
                <a:gd name="T74" fmla="*/ 523 w 523"/>
                <a:gd name="T75" fmla="*/ 343 h 464"/>
                <a:gd name="T76" fmla="*/ 521 w 523"/>
                <a:gd name="T77" fmla="*/ 285 h 464"/>
                <a:gd name="T78" fmla="*/ 516 w 523"/>
                <a:gd name="T79" fmla="*/ 236 h 464"/>
                <a:gd name="T80" fmla="*/ 510 w 523"/>
                <a:gd name="T81" fmla="*/ 205 h 464"/>
                <a:gd name="T82" fmla="*/ 499 w 523"/>
                <a:gd name="T83" fmla="*/ 175 h 464"/>
                <a:gd name="T84" fmla="*/ 484 w 523"/>
                <a:gd name="T85" fmla="*/ 144 h 464"/>
                <a:gd name="T86" fmla="*/ 465 w 523"/>
                <a:gd name="T87" fmla="*/ 115 h 464"/>
                <a:gd name="T88" fmla="*/ 442 w 523"/>
                <a:gd name="T89" fmla="*/ 88 h 464"/>
                <a:gd name="T90" fmla="*/ 417 w 523"/>
                <a:gd name="T91" fmla="*/ 63 h 464"/>
                <a:gd name="T92" fmla="*/ 390 w 523"/>
                <a:gd name="T93" fmla="*/ 42 h 464"/>
                <a:gd name="T94" fmla="*/ 360 w 523"/>
                <a:gd name="T95" fmla="*/ 25 h 464"/>
                <a:gd name="T96" fmla="*/ 93 w 523"/>
                <a:gd name="T97" fmla="*/ 0 h 464"/>
                <a:gd name="T98" fmla="*/ 47 w 523"/>
                <a:gd name="T99" fmla="*/ 2 h 464"/>
                <a:gd name="T100" fmla="*/ 31 w 523"/>
                <a:gd name="T101" fmla="*/ 21 h 464"/>
                <a:gd name="T102" fmla="*/ 22 w 523"/>
                <a:gd name="T103" fmla="*/ 35 h 464"/>
                <a:gd name="T104" fmla="*/ 14 w 523"/>
                <a:gd name="T105" fmla="*/ 53 h 464"/>
                <a:gd name="T106" fmla="*/ 8 w 523"/>
                <a:gd name="T107" fmla="*/ 75 h 464"/>
                <a:gd name="T108" fmla="*/ 4 w 523"/>
                <a:gd name="T109" fmla="*/ 100 h 464"/>
                <a:gd name="T110" fmla="*/ 0 w 523"/>
                <a:gd name="T111" fmla="*/ 156 h 464"/>
                <a:gd name="T112" fmla="*/ 0 w 523"/>
                <a:gd name="T113" fmla="*/ 219 h 464"/>
                <a:gd name="T114" fmla="*/ 4 w 523"/>
                <a:gd name="T115" fmla="*/ 282 h 464"/>
                <a:gd name="T116" fmla="*/ 9 w 523"/>
                <a:gd name="T117" fmla="*/ 344 h 464"/>
                <a:gd name="T118" fmla="*/ 22 w 523"/>
                <a:gd name="T119" fmla="*/ 442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3" h="464">
                  <a:moveTo>
                    <a:pt x="120" y="109"/>
                  </a:moveTo>
                  <a:lnTo>
                    <a:pt x="137" y="106"/>
                  </a:lnTo>
                  <a:lnTo>
                    <a:pt x="154" y="105"/>
                  </a:lnTo>
                  <a:lnTo>
                    <a:pt x="172" y="103"/>
                  </a:lnTo>
                  <a:lnTo>
                    <a:pt x="188" y="103"/>
                  </a:lnTo>
                  <a:lnTo>
                    <a:pt x="204" y="103"/>
                  </a:lnTo>
                  <a:lnTo>
                    <a:pt x="220" y="103"/>
                  </a:lnTo>
                  <a:lnTo>
                    <a:pt x="236" y="104"/>
                  </a:lnTo>
                  <a:lnTo>
                    <a:pt x="250" y="106"/>
                  </a:lnTo>
                  <a:lnTo>
                    <a:pt x="264" y="108"/>
                  </a:lnTo>
                  <a:lnTo>
                    <a:pt x="277" y="111"/>
                  </a:lnTo>
                  <a:lnTo>
                    <a:pt x="290" y="115"/>
                  </a:lnTo>
                  <a:lnTo>
                    <a:pt x="302" y="119"/>
                  </a:lnTo>
                  <a:lnTo>
                    <a:pt x="315" y="124"/>
                  </a:lnTo>
                  <a:lnTo>
                    <a:pt x="326" y="130"/>
                  </a:lnTo>
                  <a:lnTo>
                    <a:pt x="337" y="136"/>
                  </a:lnTo>
                  <a:lnTo>
                    <a:pt x="347" y="143"/>
                  </a:lnTo>
                  <a:lnTo>
                    <a:pt x="356" y="151"/>
                  </a:lnTo>
                  <a:lnTo>
                    <a:pt x="364" y="159"/>
                  </a:lnTo>
                  <a:lnTo>
                    <a:pt x="372" y="169"/>
                  </a:lnTo>
                  <a:lnTo>
                    <a:pt x="380" y="179"/>
                  </a:lnTo>
                  <a:lnTo>
                    <a:pt x="386" y="190"/>
                  </a:lnTo>
                  <a:lnTo>
                    <a:pt x="392" y="201"/>
                  </a:lnTo>
                  <a:lnTo>
                    <a:pt x="397" y="213"/>
                  </a:lnTo>
                  <a:lnTo>
                    <a:pt x="401" y="225"/>
                  </a:lnTo>
                  <a:lnTo>
                    <a:pt x="404" y="238"/>
                  </a:lnTo>
                  <a:lnTo>
                    <a:pt x="406" y="253"/>
                  </a:lnTo>
                  <a:lnTo>
                    <a:pt x="408" y="268"/>
                  </a:lnTo>
                  <a:lnTo>
                    <a:pt x="409" y="284"/>
                  </a:lnTo>
                  <a:lnTo>
                    <a:pt x="408" y="300"/>
                  </a:lnTo>
                  <a:lnTo>
                    <a:pt x="407" y="317"/>
                  </a:lnTo>
                  <a:lnTo>
                    <a:pt x="405" y="336"/>
                  </a:lnTo>
                  <a:lnTo>
                    <a:pt x="402" y="354"/>
                  </a:lnTo>
                  <a:lnTo>
                    <a:pt x="369" y="356"/>
                  </a:lnTo>
                  <a:lnTo>
                    <a:pt x="334" y="358"/>
                  </a:lnTo>
                  <a:lnTo>
                    <a:pt x="296" y="360"/>
                  </a:lnTo>
                  <a:lnTo>
                    <a:pt x="259" y="361"/>
                  </a:lnTo>
                  <a:lnTo>
                    <a:pt x="240" y="361"/>
                  </a:lnTo>
                  <a:lnTo>
                    <a:pt x="220" y="360"/>
                  </a:lnTo>
                  <a:lnTo>
                    <a:pt x="202" y="359"/>
                  </a:lnTo>
                  <a:lnTo>
                    <a:pt x="184" y="357"/>
                  </a:lnTo>
                  <a:lnTo>
                    <a:pt x="167" y="355"/>
                  </a:lnTo>
                  <a:lnTo>
                    <a:pt x="149" y="352"/>
                  </a:lnTo>
                  <a:lnTo>
                    <a:pt x="133" y="348"/>
                  </a:lnTo>
                  <a:lnTo>
                    <a:pt x="118" y="343"/>
                  </a:lnTo>
                  <a:lnTo>
                    <a:pt x="120" y="109"/>
                  </a:lnTo>
                  <a:close/>
                  <a:moveTo>
                    <a:pt x="22" y="442"/>
                  </a:moveTo>
                  <a:lnTo>
                    <a:pt x="43" y="447"/>
                  </a:lnTo>
                  <a:lnTo>
                    <a:pt x="65" y="452"/>
                  </a:lnTo>
                  <a:lnTo>
                    <a:pt x="87" y="456"/>
                  </a:lnTo>
                  <a:lnTo>
                    <a:pt x="110" y="458"/>
                  </a:lnTo>
                  <a:lnTo>
                    <a:pt x="132" y="460"/>
                  </a:lnTo>
                  <a:lnTo>
                    <a:pt x="154" y="462"/>
                  </a:lnTo>
                  <a:lnTo>
                    <a:pt x="178" y="463"/>
                  </a:lnTo>
                  <a:lnTo>
                    <a:pt x="200" y="463"/>
                  </a:lnTo>
                  <a:lnTo>
                    <a:pt x="246" y="463"/>
                  </a:lnTo>
                  <a:lnTo>
                    <a:pt x="291" y="462"/>
                  </a:lnTo>
                  <a:lnTo>
                    <a:pt x="337" y="461"/>
                  </a:lnTo>
                  <a:lnTo>
                    <a:pt x="382" y="461"/>
                  </a:lnTo>
                  <a:lnTo>
                    <a:pt x="414" y="462"/>
                  </a:lnTo>
                  <a:lnTo>
                    <a:pt x="440" y="463"/>
                  </a:lnTo>
                  <a:lnTo>
                    <a:pt x="452" y="464"/>
                  </a:lnTo>
                  <a:lnTo>
                    <a:pt x="462" y="463"/>
                  </a:lnTo>
                  <a:lnTo>
                    <a:pt x="471" y="463"/>
                  </a:lnTo>
                  <a:lnTo>
                    <a:pt x="480" y="462"/>
                  </a:lnTo>
                  <a:lnTo>
                    <a:pt x="487" y="459"/>
                  </a:lnTo>
                  <a:lnTo>
                    <a:pt x="494" y="456"/>
                  </a:lnTo>
                  <a:lnTo>
                    <a:pt x="499" y="452"/>
                  </a:lnTo>
                  <a:lnTo>
                    <a:pt x="504" y="446"/>
                  </a:lnTo>
                  <a:lnTo>
                    <a:pt x="509" y="438"/>
                  </a:lnTo>
                  <a:lnTo>
                    <a:pt x="513" y="429"/>
                  </a:lnTo>
                  <a:lnTo>
                    <a:pt x="517" y="418"/>
                  </a:lnTo>
                  <a:lnTo>
                    <a:pt x="521" y="405"/>
                  </a:lnTo>
                  <a:lnTo>
                    <a:pt x="523" y="391"/>
                  </a:lnTo>
                  <a:lnTo>
                    <a:pt x="523" y="369"/>
                  </a:lnTo>
                  <a:lnTo>
                    <a:pt x="523" y="343"/>
                  </a:lnTo>
                  <a:lnTo>
                    <a:pt x="522" y="314"/>
                  </a:lnTo>
                  <a:lnTo>
                    <a:pt x="521" y="285"/>
                  </a:lnTo>
                  <a:lnTo>
                    <a:pt x="518" y="258"/>
                  </a:lnTo>
                  <a:lnTo>
                    <a:pt x="516" y="236"/>
                  </a:lnTo>
                  <a:lnTo>
                    <a:pt x="514" y="221"/>
                  </a:lnTo>
                  <a:lnTo>
                    <a:pt x="510" y="205"/>
                  </a:lnTo>
                  <a:lnTo>
                    <a:pt x="505" y="190"/>
                  </a:lnTo>
                  <a:lnTo>
                    <a:pt x="499" y="175"/>
                  </a:lnTo>
                  <a:lnTo>
                    <a:pt x="492" y="159"/>
                  </a:lnTo>
                  <a:lnTo>
                    <a:pt x="484" y="144"/>
                  </a:lnTo>
                  <a:lnTo>
                    <a:pt x="475" y="129"/>
                  </a:lnTo>
                  <a:lnTo>
                    <a:pt x="465" y="115"/>
                  </a:lnTo>
                  <a:lnTo>
                    <a:pt x="454" y="101"/>
                  </a:lnTo>
                  <a:lnTo>
                    <a:pt x="442" y="88"/>
                  </a:lnTo>
                  <a:lnTo>
                    <a:pt x="429" y="75"/>
                  </a:lnTo>
                  <a:lnTo>
                    <a:pt x="417" y="63"/>
                  </a:lnTo>
                  <a:lnTo>
                    <a:pt x="403" y="52"/>
                  </a:lnTo>
                  <a:lnTo>
                    <a:pt x="390" y="42"/>
                  </a:lnTo>
                  <a:lnTo>
                    <a:pt x="374" y="33"/>
                  </a:lnTo>
                  <a:lnTo>
                    <a:pt x="360" y="25"/>
                  </a:lnTo>
                  <a:lnTo>
                    <a:pt x="345" y="18"/>
                  </a:lnTo>
                  <a:lnTo>
                    <a:pt x="93" y="0"/>
                  </a:lnTo>
                  <a:lnTo>
                    <a:pt x="57" y="2"/>
                  </a:lnTo>
                  <a:lnTo>
                    <a:pt x="47" y="2"/>
                  </a:lnTo>
                  <a:lnTo>
                    <a:pt x="44" y="7"/>
                  </a:lnTo>
                  <a:lnTo>
                    <a:pt x="31" y="21"/>
                  </a:lnTo>
                  <a:lnTo>
                    <a:pt x="26" y="27"/>
                  </a:lnTo>
                  <a:lnTo>
                    <a:pt x="22" y="35"/>
                  </a:lnTo>
                  <a:lnTo>
                    <a:pt x="18" y="44"/>
                  </a:lnTo>
                  <a:lnTo>
                    <a:pt x="14" y="53"/>
                  </a:lnTo>
                  <a:lnTo>
                    <a:pt x="11" y="64"/>
                  </a:lnTo>
                  <a:lnTo>
                    <a:pt x="8" y="75"/>
                  </a:lnTo>
                  <a:lnTo>
                    <a:pt x="6" y="88"/>
                  </a:lnTo>
                  <a:lnTo>
                    <a:pt x="4" y="100"/>
                  </a:lnTo>
                  <a:lnTo>
                    <a:pt x="1" y="127"/>
                  </a:lnTo>
                  <a:lnTo>
                    <a:pt x="0" y="156"/>
                  </a:lnTo>
                  <a:lnTo>
                    <a:pt x="0" y="187"/>
                  </a:lnTo>
                  <a:lnTo>
                    <a:pt x="0" y="219"/>
                  </a:lnTo>
                  <a:lnTo>
                    <a:pt x="2" y="251"/>
                  </a:lnTo>
                  <a:lnTo>
                    <a:pt x="4" y="282"/>
                  </a:lnTo>
                  <a:lnTo>
                    <a:pt x="6" y="313"/>
                  </a:lnTo>
                  <a:lnTo>
                    <a:pt x="9" y="344"/>
                  </a:lnTo>
                  <a:lnTo>
                    <a:pt x="15" y="398"/>
                  </a:lnTo>
                  <a:lnTo>
                    <a:pt x="22" y="442"/>
                  </a:lnTo>
                  <a:close/>
                </a:path>
              </a:pathLst>
            </a:custGeom>
            <a:solidFill>
              <a:srgbClr val="FF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8" name="Freeform 1935">
              <a:extLst>
                <a:ext uri="{FF2B5EF4-FFF2-40B4-BE49-F238E27FC236}">
                  <a16:creationId xmlns:a16="http://schemas.microsoft.com/office/drawing/2014/main" id="{071E3040-B245-2C7A-B616-3675D8E96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056" y="-1153713"/>
              <a:ext cx="35966" cy="77536"/>
            </a:xfrm>
            <a:custGeom>
              <a:avLst/>
              <a:gdLst>
                <a:gd name="T0" fmla="*/ 301 w 388"/>
                <a:gd name="T1" fmla="*/ 482 h 828"/>
                <a:gd name="T2" fmla="*/ 333 w 388"/>
                <a:gd name="T3" fmla="*/ 469 h 828"/>
                <a:gd name="T4" fmla="*/ 352 w 388"/>
                <a:gd name="T5" fmla="*/ 461 h 828"/>
                <a:gd name="T6" fmla="*/ 357 w 388"/>
                <a:gd name="T7" fmla="*/ 437 h 828"/>
                <a:gd name="T8" fmla="*/ 353 w 388"/>
                <a:gd name="T9" fmla="*/ 383 h 828"/>
                <a:gd name="T10" fmla="*/ 323 w 388"/>
                <a:gd name="T11" fmla="*/ 370 h 828"/>
                <a:gd name="T12" fmla="*/ 294 w 388"/>
                <a:gd name="T13" fmla="*/ 368 h 828"/>
                <a:gd name="T14" fmla="*/ 266 w 388"/>
                <a:gd name="T15" fmla="*/ 373 h 828"/>
                <a:gd name="T16" fmla="*/ 241 w 388"/>
                <a:gd name="T17" fmla="*/ 384 h 828"/>
                <a:gd name="T18" fmla="*/ 180 w 388"/>
                <a:gd name="T19" fmla="*/ 427 h 828"/>
                <a:gd name="T20" fmla="*/ 128 w 388"/>
                <a:gd name="T21" fmla="*/ 466 h 828"/>
                <a:gd name="T22" fmla="*/ 111 w 388"/>
                <a:gd name="T23" fmla="*/ 473 h 828"/>
                <a:gd name="T24" fmla="*/ 106 w 388"/>
                <a:gd name="T25" fmla="*/ 177 h 828"/>
                <a:gd name="T26" fmla="*/ 109 w 388"/>
                <a:gd name="T27" fmla="*/ 76 h 828"/>
                <a:gd name="T28" fmla="*/ 105 w 388"/>
                <a:gd name="T29" fmla="*/ 29 h 828"/>
                <a:gd name="T30" fmla="*/ 97 w 388"/>
                <a:gd name="T31" fmla="*/ 11 h 828"/>
                <a:gd name="T32" fmla="*/ 87 w 388"/>
                <a:gd name="T33" fmla="*/ 4 h 828"/>
                <a:gd name="T34" fmla="*/ 72 w 388"/>
                <a:gd name="T35" fmla="*/ 0 h 828"/>
                <a:gd name="T36" fmla="*/ 40 w 388"/>
                <a:gd name="T37" fmla="*/ 4 h 828"/>
                <a:gd name="T38" fmla="*/ 25 w 388"/>
                <a:gd name="T39" fmla="*/ 20 h 828"/>
                <a:gd name="T40" fmla="*/ 14 w 388"/>
                <a:gd name="T41" fmla="*/ 52 h 828"/>
                <a:gd name="T42" fmla="*/ 4 w 388"/>
                <a:gd name="T43" fmla="*/ 127 h 828"/>
                <a:gd name="T44" fmla="*/ 1 w 388"/>
                <a:gd name="T45" fmla="*/ 278 h 828"/>
                <a:gd name="T46" fmla="*/ 7 w 388"/>
                <a:gd name="T47" fmla="*/ 468 h 828"/>
                <a:gd name="T48" fmla="*/ 7 w 388"/>
                <a:gd name="T49" fmla="*/ 538 h 828"/>
                <a:gd name="T50" fmla="*/ 6 w 388"/>
                <a:gd name="T51" fmla="*/ 607 h 828"/>
                <a:gd name="T52" fmla="*/ 5 w 388"/>
                <a:gd name="T53" fmla="*/ 677 h 828"/>
                <a:gd name="T54" fmla="*/ 5 w 388"/>
                <a:gd name="T55" fmla="*/ 755 h 828"/>
                <a:gd name="T56" fmla="*/ 104 w 388"/>
                <a:gd name="T57" fmla="*/ 804 h 828"/>
                <a:gd name="T58" fmla="*/ 111 w 388"/>
                <a:gd name="T59" fmla="*/ 754 h 828"/>
                <a:gd name="T60" fmla="*/ 112 w 388"/>
                <a:gd name="T61" fmla="*/ 686 h 828"/>
                <a:gd name="T62" fmla="*/ 122 w 388"/>
                <a:gd name="T63" fmla="*/ 649 h 828"/>
                <a:gd name="T64" fmla="*/ 150 w 388"/>
                <a:gd name="T65" fmla="*/ 609 h 828"/>
                <a:gd name="T66" fmla="*/ 189 w 388"/>
                <a:gd name="T67" fmla="*/ 606 h 828"/>
                <a:gd name="T68" fmla="*/ 218 w 388"/>
                <a:gd name="T69" fmla="*/ 627 h 828"/>
                <a:gd name="T70" fmla="*/ 240 w 388"/>
                <a:gd name="T71" fmla="*/ 651 h 828"/>
                <a:gd name="T72" fmla="*/ 255 w 388"/>
                <a:gd name="T73" fmla="*/ 677 h 828"/>
                <a:gd name="T74" fmla="*/ 272 w 388"/>
                <a:gd name="T75" fmla="*/ 725 h 828"/>
                <a:gd name="T76" fmla="*/ 288 w 388"/>
                <a:gd name="T77" fmla="*/ 768 h 828"/>
                <a:gd name="T78" fmla="*/ 302 w 388"/>
                <a:gd name="T79" fmla="*/ 791 h 828"/>
                <a:gd name="T80" fmla="*/ 320 w 388"/>
                <a:gd name="T81" fmla="*/ 808 h 828"/>
                <a:gd name="T82" fmla="*/ 345 w 388"/>
                <a:gd name="T83" fmla="*/ 820 h 828"/>
                <a:gd name="T84" fmla="*/ 374 w 388"/>
                <a:gd name="T85" fmla="*/ 813 h 828"/>
                <a:gd name="T86" fmla="*/ 386 w 388"/>
                <a:gd name="T87" fmla="*/ 782 h 828"/>
                <a:gd name="T88" fmla="*/ 388 w 388"/>
                <a:gd name="T89" fmla="*/ 750 h 828"/>
                <a:gd name="T90" fmla="*/ 383 w 388"/>
                <a:gd name="T91" fmla="*/ 718 h 828"/>
                <a:gd name="T92" fmla="*/ 368 w 388"/>
                <a:gd name="T93" fmla="*/ 675 h 828"/>
                <a:gd name="T94" fmla="*/ 310 w 388"/>
                <a:gd name="T95" fmla="*/ 573 h 828"/>
                <a:gd name="T96" fmla="*/ 286 w 388"/>
                <a:gd name="T97" fmla="*/ 526 h 828"/>
                <a:gd name="T98" fmla="*/ 279 w 388"/>
                <a:gd name="T99" fmla="*/ 501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8" h="828">
                  <a:moveTo>
                    <a:pt x="279" y="501"/>
                  </a:moveTo>
                  <a:lnTo>
                    <a:pt x="290" y="490"/>
                  </a:lnTo>
                  <a:lnTo>
                    <a:pt x="301" y="482"/>
                  </a:lnTo>
                  <a:lnTo>
                    <a:pt x="310" y="477"/>
                  </a:lnTo>
                  <a:lnTo>
                    <a:pt x="319" y="473"/>
                  </a:lnTo>
                  <a:lnTo>
                    <a:pt x="333" y="469"/>
                  </a:lnTo>
                  <a:lnTo>
                    <a:pt x="345" y="467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54"/>
                  </a:lnTo>
                  <a:lnTo>
                    <a:pt x="356" y="447"/>
                  </a:lnTo>
                  <a:lnTo>
                    <a:pt x="357" y="437"/>
                  </a:lnTo>
                  <a:lnTo>
                    <a:pt x="357" y="423"/>
                  </a:lnTo>
                  <a:lnTo>
                    <a:pt x="356" y="405"/>
                  </a:lnTo>
                  <a:lnTo>
                    <a:pt x="353" y="383"/>
                  </a:lnTo>
                  <a:lnTo>
                    <a:pt x="343" y="378"/>
                  </a:lnTo>
                  <a:lnTo>
                    <a:pt x="333" y="373"/>
                  </a:lnTo>
                  <a:lnTo>
                    <a:pt x="323" y="370"/>
                  </a:lnTo>
                  <a:lnTo>
                    <a:pt x="313" y="369"/>
                  </a:lnTo>
                  <a:lnTo>
                    <a:pt x="303" y="368"/>
                  </a:lnTo>
                  <a:lnTo>
                    <a:pt x="294" y="368"/>
                  </a:lnTo>
                  <a:lnTo>
                    <a:pt x="284" y="369"/>
                  </a:lnTo>
                  <a:lnTo>
                    <a:pt x="275" y="370"/>
                  </a:lnTo>
                  <a:lnTo>
                    <a:pt x="266" y="373"/>
                  </a:lnTo>
                  <a:lnTo>
                    <a:pt x="257" y="376"/>
                  </a:lnTo>
                  <a:lnTo>
                    <a:pt x="249" y="380"/>
                  </a:lnTo>
                  <a:lnTo>
                    <a:pt x="241" y="384"/>
                  </a:lnTo>
                  <a:lnTo>
                    <a:pt x="225" y="393"/>
                  </a:lnTo>
                  <a:lnTo>
                    <a:pt x="208" y="404"/>
                  </a:lnTo>
                  <a:lnTo>
                    <a:pt x="180" y="427"/>
                  </a:lnTo>
                  <a:lnTo>
                    <a:pt x="153" y="449"/>
                  </a:lnTo>
                  <a:lnTo>
                    <a:pt x="140" y="459"/>
                  </a:lnTo>
                  <a:lnTo>
                    <a:pt x="128" y="466"/>
                  </a:lnTo>
                  <a:lnTo>
                    <a:pt x="122" y="469"/>
                  </a:lnTo>
                  <a:lnTo>
                    <a:pt x="117" y="471"/>
                  </a:lnTo>
                  <a:lnTo>
                    <a:pt x="111" y="473"/>
                  </a:lnTo>
                  <a:lnTo>
                    <a:pt x="106" y="474"/>
                  </a:lnTo>
                  <a:lnTo>
                    <a:pt x="105" y="248"/>
                  </a:lnTo>
                  <a:lnTo>
                    <a:pt x="106" y="177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9" y="76"/>
                  </a:lnTo>
                  <a:lnTo>
                    <a:pt x="108" y="58"/>
                  </a:lnTo>
                  <a:lnTo>
                    <a:pt x="107" y="42"/>
                  </a:lnTo>
                  <a:lnTo>
                    <a:pt x="105" y="29"/>
                  </a:lnTo>
                  <a:lnTo>
                    <a:pt x="102" y="19"/>
                  </a:lnTo>
                  <a:lnTo>
                    <a:pt x="100" y="15"/>
                  </a:lnTo>
                  <a:lnTo>
                    <a:pt x="97" y="11"/>
                  </a:lnTo>
                  <a:lnTo>
                    <a:pt x="95" y="8"/>
                  </a:lnTo>
                  <a:lnTo>
                    <a:pt x="91" y="6"/>
                  </a:lnTo>
                  <a:lnTo>
                    <a:pt x="87" y="4"/>
                  </a:lnTo>
                  <a:lnTo>
                    <a:pt x="83" y="2"/>
                  </a:lnTo>
                  <a:lnTo>
                    <a:pt x="79" y="1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40" y="4"/>
                  </a:lnTo>
                  <a:lnTo>
                    <a:pt x="34" y="8"/>
                  </a:lnTo>
                  <a:lnTo>
                    <a:pt x="30" y="13"/>
                  </a:lnTo>
                  <a:lnTo>
                    <a:pt x="25" y="20"/>
                  </a:lnTo>
                  <a:lnTo>
                    <a:pt x="21" y="29"/>
                  </a:lnTo>
                  <a:lnTo>
                    <a:pt x="18" y="40"/>
                  </a:lnTo>
                  <a:lnTo>
                    <a:pt x="14" y="52"/>
                  </a:lnTo>
                  <a:lnTo>
                    <a:pt x="12" y="65"/>
                  </a:lnTo>
                  <a:lnTo>
                    <a:pt x="7" y="94"/>
                  </a:lnTo>
                  <a:lnTo>
                    <a:pt x="4" y="127"/>
                  </a:lnTo>
                  <a:lnTo>
                    <a:pt x="1" y="163"/>
                  </a:lnTo>
                  <a:lnTo>
                    <a:pt x="0" y="200"/>
                  </a:lnTo>
                  <a:lnTo>
                    <a:pt x="1" y="278"/>
                  </a:lnTo>
                  <a:lnTo>
                    <a:pt x="2" y="354"/>
                  </a:lnTo>
                  <a:lnTo>
                    <a:pt x="6" y="419"/>
                  </a:lnTo>
                  <a:lnTo>
                    <a:pt x="7" y="468"/>
                  </a:lnTo>
                  <a:lnTo>
                    <a:pt x="7" y="491"/>
                  </a:lnTo>
                  <a:lnTo>
                    <a:pt x="7" y="514"/>
                  </a:lnTo>
                  <a:lnTo>
                    <a:pt x="7" y="538"/>
                  </a:lnTo>
                  <a:lnTo>
                    <a:pt x="7" y="561"/>
                  </a:lnTo>
                  <a:lnTo>
                    <a:pt x="7" y="584"/>
                  </a:lnTo>
                  <a:lnTo>
                    <a:pt x="6" y="607"/>
                  </a:lnTo>
                  <a:lnTo>
                    <a:pt x="6" y="631"/>
                  </a:lnTo>
                  <a:lnTo>
                    <a:pt x="6" y="654"/>
                  </a:lnTo>
                  <a:lnTo>
                    <a:pt x="5" y="677"/>
                  </a:lnTo>
                  <a:lnTo>
                    <a:pt x="4" y="706"/>
                  </a:lnTo>
                  <a:lnTo>
                    <a:pt x="4" y="733"/>
                  </a:lnTo>
                  <a:lnTo>
                    <a:pt x="5" y="755"/>
                  </a:lnTo>
                  <a:lnTo>
                    <a:pt x="29" y="828"/>
                  </a:lnTo>
                  <a:lnTo>
                    <a:pt x="99" y="823"/>
                  </a:lnTo>
                  <a:lnTo>
                    <a:pt x="104" y="804"/>
                  </a:lnTo>
                  <a:lnTo>
                    <a:pt x="107" y="787"/>
                  </a:lnTo>
                  <a:lnTo>
                    <a:pt x="110" y="769"/>
                  </a:lnTo>
                  <a:lnTo>
                    <a:pt x="111" y="754"/>
                  </a:lnTo>
                  <a:lnTo>
                    <a:pt x="111" y="725"/>
                  </a:lnTo>
                  <a:lnTo>
                    <a:pt x="112" y="699"/>
                  </a:lnTo>
                  <a:lnTo>
                    <a:pt x="112" y="686"/>
                  </a:lnTo>
                  <a:lnTo>
                    <a:pt x="114" y="674"/>
                  </a:lnTo>
                  <a:lnTo>
                    <a:pt x="117" y="661"/>
                  </a:lnTo>
                  <a:lnTo>
                    <a:pt x="122" y="649"/>
                  </a:lnTo>
                  <a:lnTo>
                    <a:pt x="129" y="637"/>
                  </a:lnTo>
                  <a:lnTo>
                    <a:pt x="138" y="624"/>
                  </a:lnTo>
                  <a:lnTo>
                    <a:pt x="150" y="609"/>
                  </a:lnTo>
                  <a:lnTo>
                    <a:pt x="165" y="595"/>
                  </a:lnTo>
                  <a:lnTo>
                    <a:pt x="178" y="600"/>
                  </a:lnTo>
                  <a:lnTo>
                    <a:pt x="189" y="606"/>
                  </a:lnTo>
                  <a:lnTo>
                    <a:pt x="200" y="612"/>
                  </a:lnTo>
                  <a:lnTo>
                    <a:pt x="209" y="619"/>
                  </a:lnTo>
                  <a:lnTo>
                    <a:pt x="218" y="627"/>
                  </a:lnTo>
                  <a:lnTo>
                    <a:pt x="227" y="634"/>
                  </a:lnTo>
                  <a:lnTo>
                    <a:pt x="234" y="642"/>
                  </a:lnTo>
                  <a:lnTo>
                    <a:pt x="240" y="651"/>
                  </a:lnTo>
                  <a:lnTo>
                    <a:pt x="245" y="659"/>
                  </a:lnTo>
                  <a:lnTo>
                    <a:pt x="250" y="668"/>
                  </a:lnTo>
                  <a:lnTo>
                    <a:pt x="255" y="677"/>
                  </a:lnTo>
                  <a:lnTo>
                    <a:pt x="259" y="686"/>
                  </a:lnTo>
                  <a:lnTo>
                    <a:pt x="266" y="706"/>
                  </a:lnTo>
                  <a:lnTo>
                    <a:pt x="272" y="725"/>
                  </a:lnTo>
                  <a:lnTo>
                    <a:pt x="278" y="743"/>
                  </a:lnTo>
                  <a:lnTo>
                    <a:pt x="285" y="760"/>
                  </a:lnTo>
                  <a:lnTo>
                    <a:pt x="288" y="768"/>
                  </a:lnTo>
                  <a:lnTo>
                    <a:pt x="293" y="776"/>
                  </a:lnTo>
                  <a:lnTo>
                    <a:pt x="297" y="784"/>
                  </a:lnTo>
                  <a:lnTo>
                    <a:pt x="302" y="791"/>
                  </a:lnTo>
                  <a:lnTo>
                    <a:pt x="307" y="797"/>
                  </a:lnTo>
                  <a:lnTo>
                    <a:pt x="313" y="803"/>
                  </a:lnTo>
                  <a:lnTo>
                    <a:pt x="320" y="808"/>
                  </a:lnTo>
                  <a:lnTo>
                    <a:pt x="328" y="813"/>
                  </a:lnTo>
                  <a:lnTo>
                    <a:pt x="336" y="817"/>
                  </a:lnTo>
                  <a:lnTo>
                    <a:pt x="345" y="820"/>
                  </a:lnTo>
                  <a:lnTo>
                    <a:pt x="356" y="822"/>
                  </a:lnTo>
                  <a:lnTo>
                    <a:pt x="368" y="823"/>
                  </a:lnTo>
                  <a:lnTo>
                    <a:pt x="374" y="813"/>
                  </a:lnTo>
                  <a:lnTo>
                    <a:pt x="379" y="803"/>
                  </a:lnTo>
                  <a:lnTo>
                    <a:pt x="383" y="793"/>
                  </a:lnTo>
                  <a:lnTo>
                    <a:pt x="386" y="782"/>
                  </a:lnTo>
                  <a:lnTo>
                    <a:pt x="388" y="771"/>
                  </a:lnTo>
                  <a:lnTo>
                    <a:pt x="388" y="760"/>
                  </a:lnTo>
                  <a:lnTo>
                    <a:pt x="388" y="750"/>
                  </a:lnTo>
                  <a:lnTo>
                    <a:pt x="387" y="739"/>
                  </a:lnTo>
                  <a:lnTo>
                    <a:pt x="386" y="729"/>
                  </a:lnTo>
                  <a:lnTo>
                    <a:pt x="383" y="718"/>
                  </a:lnTo>
                  <a:lnTo>
                    <a:pt x="380" y="707"/>
                  </a:lnTo>
                  <a:lnTo>
                    <a:pt x="377" y="696"/>
                  </a:lnTo>
                  <a:lnTo>
                    <a:pt x="368" y="675"/>
                  </a:lnTo>
                  <a:lnTo>
                    <a:pt x="357" y="654"/>
                  </a:lnTo>
                  <a:lnTo>
                    <a:pt x="334" y="612"/>
                  </a:lnTo>
                  <a:lnTo>
                    <a:pt x="310" y="573"/>
                  </a:lnTo>
                  <a:lnTo>
                    <a:pt x="300" y="554"/>
                  </a:lnTo>
                  <a:lnTo>
                    <a:pt x="290" y="535"/>
                  </a:lnTo>
                  <a:lnTo>
                    <a:pt x="286" y="526"/>
                  </a:lnTo>
                  <a:lnTo>
                    <a:pt x="283" y="518"/>
                  </a:lnTo>
                  <a:lnTo>
                    <a:pt x="280" y="509"/>
                  </a:lnTo>
                  <a:lnTo>
                    <a:pt x="279" y="501"/>
                  </a:lnTo>
                  <a:close/>
                </a:path>
              </a:pathLst>
            </a:custGeom>
            <a:solidFill>
              <a:srgbClr val="FF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9" name="Freeform 1936">
              <a:extLst>
                <a:ext uri="{FF2B5EF4-FFF2-40B4-BE49-F238E27FC236}">
                  <a16:creationId xmlns:a16="http://schemas.microsoft.com/office/drawing/2014/main" id="{02365B78-5B5D-8CB6-7065-42E311070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626" y="-1119616"/>
              <a:ext cx="44840" cy="43906"/>
            </a:xfrm>
            <a:custGeom>
              <a:avLst/>
              <a:gdLst>
                <a:gd name="T0" fmla="*/ 99 w 480"/>
                <a:gd name="T1" fmla="*/ 363 h 473"/>
                <a:gd name="T2" fmla="*/ 135 w 480"/>
                <a:gd name="T3" fmla="*/ 115 h 473"/>
                <a:gd name="T4" fmla="*/ 180 w 480"/>
                <a:gd name="T5" fmla="*/ 117 h 473"/>
                <a:gd name="T6" fmla="*/ 210 w 480"/>
                <a:gd name="T7" fmla="*/ 121 h 473"/>
                <a:gd name="T8" fmla="*/ 236 w 480"/>
                <a:gd name="T9" fmla="*/ 129 h 473"/>
                <a:gd name="T10" fmla="*/ 260 w 480"/>
                <a:gd name="T11" fmla="*/ 140 h 473"/>
                <a:gd name="T12" fmla="*/ 283 w 480"/>
                <a:gd name="T13" fmla="*/ 156 h 473"/>
                <a:gd name="T14" fmla="*/ 303 w 480"/>
                <a:gd name="T15" fmla="*/ 178 h 473"/>
                <a:gd name="T16" fmla="*/ 306 w 480"/>
                <a:gd name="T17" fmla="*/ 195 h 473"/>
                <a:gd name="T18" fmla="*/ 275 w 480"/>
                <a:gd name="T19" fmla="*/ 204 h 473"/>
                <a:gd name="T20" fmla="*/ 243 w 480"/>
                <a:gd name="T21" fmla="*/ 210 h 473"/>
                <a:gd name="T22" fmla="*/ 224 w 480"/>
                <a:gd name="T23" fmla="*/ 210 h 473"/>
                <a:gd name="T24" fmla="*/ 207 w 480"/>
                <a:gd name="T25" fmla="*/ 212 h 473"/>
                <a:gd name="T26" fmla="*/ 180 w 480"/>
                <a:gd name="T27" fmla="*/ 221 h 473"/>
                <a:gd name="T28" fmla="*/ 167 w 480"/>
                <a:gd name="T29" fmla="*/ 228 h 473"/>
                <a:gd name="T30" fmla="*/ 163 w 480"/>
                <a:gd name="T31" fmla="*/ 234 h 473"/>
                <a:gd name="T32" fmla="*/ 161 w 480"/>
                <a:gd name="T33" fmla="*/ 257 h 473"/>
                <a:gd name="T34" fmla="*/ 455 w 480"/>
                <a:gd name="T35" fmla="*/ 286 h 473"/>
                <a:gd name="T36" fmla="*/ 465 w 480"/>
                <a:gd name="T37" fmla="*/ 249 h 473"/>
                <a:gd name="T38" fmla="*/ 466 w 480"/>
                <a:gd name="T39" fmla="*/ 236 h 473"/>
                <a:gd name="T40" fmla="*/ 464 w 480"/>
                <a:gd name="T41" fmla="*/ 225 h 473"/>
                <a:gd name="T42" fmla="*/ 456 w 480"/>
                <a:gd name="T43" fmla="*/ 200 h 473"/>
                <a:gd name="T44" fmla="*/ 442 w 480"/>
                <a:gd name="T45" fmla="*/ 157 h 473"/>
                <a:gd name="T46" fmla="*/ 429 w 480"/>
                <a:gd name="T47" fmla="*/ 150 h 473"/>
                <a:gd name="T48" fmla="*/ 413 w 480"/>
                <a:gd name="T49" fmla="*/ 137 h 473"/>
                <a:gd name="T50" fmla="*/ 375 w 480"/>
                <a:gd name="T51" fmla="*/ 103 h 473"/>
                <a:gd name="T52" fmla="*/ 330 w 480"/>
                <a:gd name="T53" fmla="*/ 64 h 473"/>
                <a:gd name="T54" fmla="*/ 306 w 480"/>
                <a:gd name="T55" fmla="*/ 47 h 473"/>
                <a:gd name="T56" fmla="*/ 280 w 480"/>
                <a:gd name="T57" fmla="*/ 34 h 473"/>
                <a:gd name="T58" fmla="*/ 252 w 480"/>
                <a:gd name="T59" fmla="*/ 25 h 473"/>
                <a:gd name="T60" fmla="*/ 217 w 480"/>
                <a:gd name="T61" fmla="*/ 15 h 473"/>
                <a:gd name="T62" fmla="*/ 175 w 480"/>
                <a:gd name="T63" fmla="*/ 7 h 473"/>
                <a:gd name="T64" fmla="*/ 133 w 480"/>
                <a:gd name="T65" fmla="*/ 1 h 473"/>
                <a:gd name="T66" fmla="*/ 92 w 480"/>
                <a:gd name="T67" fmla="*/ 0 h 473"/>
                <a:gd name="T68" fmla="*/ 56 w 480"/>
                <a:gd name="T69" fmla="*/ 4 h 473"/>
                <a:gd name="T70" fmla="*/ 42 w 480"/>
                <a:gd name="T71" fmla="*/ 8 h 473"/>
                <a:gd name="T72" fmla="*/ 30 w 480"/>
                <a:gd name="T73" fmla="*/ 15 h 473"/>
                <a:gd name="T74" fmla="*/ 21 w 480"/>
                <a:gd name="T75" fmla="*/ 23 h 473"/>
                <a:gd name="T76" fmla="*/ 16 w 480"/>
                <a:gd name="T77" fmla="*/ 32 h 473"/>
                <a:gd name="T78" fmla="*/ 0 w 480"/>
                <a:gd name="T79" fmla="*/ 271 h 473"/>
                <a:gd name="T80" fmla="*/ 1 w 480"/>
                <a:gd name="T81" fmla="*/ 327 h 473"/>
                <a:gd name="T82" fmla="*/ 4 w 480"/>
                <a:gd name="T83" fmla="*/ 366 h 473"/>
                <a:gd name="T84" fmla="*/ 9 w 480"/>
                <a:gd name="T85" fmla="*/ 391 h 473"/>
                <a:gd name="T86" fmla="*/ 16 w 480"/>
                <a:gd name="T87" fmla="*/ 413 h 473"/>
                <a:gd name="T88" fmla="*/ 25 w 480"/>
                <a:gd name="T89" fmla="*/ 435 h 473"/>
                <a:gd name="T90" fmla="*/ 40 w 480"/>
                <a:gd name="T91" fmla="*/ 448 h 473"/>
                <a:gd name="T92" fmla="*/ 60 w 480"/>
                <a:gd name="T93" fmla="*/ 455 h 473"/>
                <a:gd name="T94" fmla="*/ 95 w 480"/>
                <a:gd name="T95" fmla="*/ 463 h 473"/>
                <a:gd name="T96" fmla="*/ 152 w 480"/>
                <a:gd name="T97" fmla="*/ 470 h 473"/>
                <a:gd name="T98" fmla="*/ 214 w 480"/>
                <a:gd name="T99" fmla="*/ 473 h 473"/>
                <a:gd name="T100" fmla="*/ 280 w 480"/>
                <a:gd name="T101" fmla="*/ 473 h 473"/>
                <a:gd name="T102" fmla="*/ 344 w 480"/>
                <a:gd name="T103" fmla="*/ 471 h 473"/>
                <a:gd name="T104" fmla="*/ 405 w 480"/>
                <a:gd name="T105" fmla="*/ 467 h 473"/>
                <a:gd name="T106" fmla="*/ 458 w 480"/>
                <a:gd name="T107" fmla="*/ 461 h 473"/>
                <a:gd name="T108" fmla="*/ 471 w 480"/>
                <a:gd name="T109" fmla="*/ 36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0" h="473">
                  <a:moveTo>
                    <a:pt x="471" y="369"/>
                  </a:moveTo>
                  <a:lnTo>
                    <a:pt x="99" y="363"/>
                  </a:lnTo>
                  <a:lnTo>
                    <a:pt x="102" y="115"/>
                  </a:lnTo>
                  <a:lnTo>
                    <a:pt x="135" y="115"/>
                  </a:lnTo>
                  <a:lnTo>
                    <a:pt x="166" y="116"/>
                  </a:lnTo>
                  <a:lnTo>
                    <a:pt x="180" y="117"/>
                  </a:lnTo>
                  <a:lnTo>
                    <a:pt x="195" y="119"/>
                  </a:lnTo>
                  <a:lnTo>
                    <a:pt x="210" y="121"/>
                  </a:lnTo>
                  <a:lnTo>
                    <a:pt x="223" y="125"/>
                  </a:lnTo>
                  <a:lnTo>
                    <a:pt x="236" y="129"/>
                  </a:lnTo>
                  <a:lnTo>
                    <a:pt x="248" y="134"/>
                  </a:lnTo>
                  <a:lnTo>
                    <a:pt x="260" y="140"/>
                  </a:lnTo>
                  <a:lnTo>
                    <a:pt x="272" y="147"/>
                  </a:lnTo>
                  <a:lnTo>
                    <a:pt x="283" y="156"/>
                  </a:lnTo>
                  <a:lnTo>
                    <a:pt x="294" y="166"/>
                  </a:lnTo>
                  <a:lnTo>
                    <a:pt x="303" y="178"/>
                  </a:lnTo>
                  <a:lnTo>
                    <a:pt x="312" y="191"/>
                  </a:lnTo>
                  <a:lnTo>
                    <a:pt x="306" y="195"/>
                  </a:lnTo>
                  <a:lnTo>
                    <a:pt x="300" y="197"/>
                  </a:lnTo>
                  <a:lnTo>
                    <a:pt x="275" y="204"/>
                  </a:lnTo>
                  <a:lnTo>
                    <a:pt x="256" y="208"/>
                  </a:lnTo>
                  <a:lnTo>
                    <a:pt x="243" y="210"/>
                  </a:lnTo>
                  <a:lnTo>
                    <a:pt x="232" y="210"/>
                  </a:lnTo>
                  <a:lnTo>
                    <a:pt x="224" y="210"/>
                  </a:lnTo>
                  <a:lnTo>
                    <a:pt x="216" y="210"/>
                  </a:lnTo>
                  <a:lnTo>
                    <a:pt x="207" y="212"/>
                  </a:lnTo>
                  <a:lnTo>
                    <a:pt x="195" y="215"/>
                  </a:lnTo>
                  <a:lnTo>
                    <a:pt x="180" y="221"/>
                  </a:lnTo>
                  <a:lnTo>
                    <a:pt x="170" y="226"/>
                  </a:lnTo>
                  <a:lnTo>
                    <a:pt x="167" y="228"/>
                  </a:lnTo>
                  <a:lnTo>
                    <a:pt x="164" y="231"/>
                  </a:lnTo>
                  <a:lnTo>
                    <a:pt x="163" y="234"/>
                  </a:lnTo>
                  <a:lnTo>
                    <a:pt x="161" y="237"/>
                  </a:lnTo>
                  <a:lnTo>
                    <a:pt x="161" y="257"/>
                  </a:lnTo>
                  <a:lnTo>
                    <a:pt x="162" y="289"/>
                  </a:lnTo>
                  <a:lnTo>
                    <a:pt x="455" y="286"/>
                  </a:lnTo>
                  <a:lnTo>
                    <a:pt x="462" y="265"/>
                  </a:lnTo>
                  <a:lnTo>
                    <a:pt x="465" y="249"/>
                  </a:lnTo>
                  <a:lnTo>
                    <a:pt x="466" y="242"/>
                  </a:lnTo>
                  <a:lnTo>
                    <a:pt x="466" y="236"/>
                  </a:lnTo>
                  <a:lnTo>
                    <a:pt x="465" y="231"/>
                  </a:lnTo>
                  <a:lnTo>
                    <a:pt x="464" y="225"/>
                  </a:lnTo>
                  <a:lnTo>
                    <a:pt x="461" y="214"/>
                  </a:lnTo>
                  <a:lnTo>
                    <a:pt x="456" y="200"/>
                  </a:lnTo>
                  <a:lnTo>
                    <a:pt x="449" y="182"/>
                  </a:lnTo>
                  <a:lnTo>
                    <a:pt x="442" y="157"/>
                  </a:lnTo>
                  <a:lnTo>
                    <a:pt x="436" y="154"/>
                  </a:lnTo>
                  <a:lnTo>
                    <a:pt x="429" y="150"/>
                  </a:lnTo>
                  <a:lnTo>
                    <a:pt x="422" y="144"/>
                  </a:lnTo>
                  <a:lnTo>
                    <a:pt x="413" y="137"/>
                  </a:lnTo>
                  <a:lnTo>
                    <a:pt x="395" y="121"/>
                  </a:lnTo>
                  <a:lnTo>
                    <a:pt x="375" y="103"/>
                  </a:lnTo>
                  <a:lnTo>
                    <a:pt x="354" y="82"/>
                  </a:lnTo>
                  <a:lnTo>
                    <a:pt x="330" y="64"/>
                  </a:lnTo>
                  <a:lnTo>
                    <a:pt x="318" y="55"/>
                  </a:lnTo>
                  <a:lnTo>
                    <a:pt x="306" y="47"/>
                  </a:lnTo>
                  <a:lnTo>
                    <a:pt x="293" y="40"/>
                  </a:lnTo>
                  <a:lnTo>
                    <a:pt x="280" y="34"/>
                  </a:lnTo>
                  <a:lnTo>
                    <a:pt x="267" y="29"/>
                  </a:lnTo>
                  <a:lnTo>
                    <a:pt x="252" y="25"/>
                  </a:lnTo>
                  <a:lnTo>
                    <a:pt x="236" y="20"/>
                  </a:lnTo>
                  <a:lnTo>
                    <a:pt x="217" y="15"/>
                  </a:lnTo>
                  <a:lnTo>
                    <a:pt x="196" y="10"/>
                  </a:lnTo>
                  <a:lnTo>
                    <a:pt x="175" y="7"/>
                  </a:lnTo>
                  <a:lnTo>
                    <a:pt x="154" y="4"/>
                  </a:lnTo>
                  <a:lnTo>
                    <a:pt x="133" y="1"/>
                  </a:lnTo>
                  <a:lnTo>
                    <a:pt x="112" y="0"/>
                  </a:lnTo>
                  <a:lnTo>
                    <a:pt x="92" y="0"/>
                  </a:lnTo>
                  <a:lnTo>
                    <a:pt x="74" y="1"/>
                  </a:lnTo>
                  <a:lnTo>
                    <a:pt x="56" y="4"/>
                  </a:lnTo>
                  <a:lnTo>
                    <a:pt x="48" y="6"/>
                  </a:lnTo>
                  <a:lnTo>
                    <a:pt x="42" y="8"/>
                  </a:lnTo>
                  <a:lnTo>
                    <a:pt x="35" y="11"/>
                  </a:lnTo>
                  <a:lnTo>
                    <a:pt x="30" y="15"/>
                  </a:lnTo>
                  <a:lnTo>
                    <a:pt x="25" y="18"/>
                  </a:lnTo>
                  <a:lnTo>
                    <a:pt x="21" y="23"/>
                  </a:lnTo>
                  <a:lnTo>
                    <a:pt x="18" y="27"/>
                  </a:lnTo>
                  <a:lnTo>
                    <a:pt x="16" y="32"/>
                  </a:lnTo>
                  <a:lnTo>
                    <a:pt x="0" y="242"/>
                  </a:lnTo>
                  <a:lnTo>
                    <a:pt x="0" y="271"/>
                  </a:lnTo>
                  <a:lnTo>
                    <a:pt x="0" y="299"/>
                  </a:lnTo>
                  <a:lnTo>
                    <a:pt x="1" y="327"/>
                  </a:lnTo>
                  <a:lnTo>
                    <a:pt x="3" y="354"/>
                  </a:lnTo>
                  <a:lnTo>
                    <a:pt x="4" y="366"/>
                  </a:lnTo>
                  <a:lnTo>
                    <a:pt x="6" y="379"/>
                  </a:lnTo>
                  <a:lnTo>
                    <a:pt x="9" y="391"/>
                  </a:lnTo>
                  <a:lnTo>
                    <a:pt x="12" y="402"/>
                  </a:lnTo>
                  <a:lnTo>
                    <a:pt x="16" y="413"/>
                  </a:lnTo>
                  <a:lnTo>
                    <a:pt x="20" y="425"/>
                  </a:lnTo>
                  <a:lnTo>
                    <a:pt x="25" y="435"/>
                  </a:lnTo>
                  <a:lnTo>
                    <a:pt x="31" y="445"/>
                  </a:lnTo>
                  <a:lnTo>
                    <a:pt x="40" y="448"/>
                  </a:lnTo>
                  <a:lnTo>
                    <a:pt x="49" y="452"/>
                  </a:lnTo>
                  <a:lnTo>
                    <a:pt x="60" y="455"/>
                  </a:lnTo>
                  <a:lnTo>
                    <a:pt x="71" y="458"/>
                  </a:lnTo>
                  <a:lnTo>
                    <a:pt x="95" y="463"/>
                  </a:lnTo>
                  <a:lnTo>
                    <a:pt x="122" y="467"/>
                  </a:lnTo>
                  <a:lnTo>
                    <a:pt x="152" y="470"/>
                  </a:lnTo>
                  <a:lnTo>
                    <a:pt x="182" y="472"/>
                  </a:lnTo>
                  <a:lnTo>
                    <a:pt x="214" y="473"/>
                  </a:lnTo>
                  <a:lnTo>
                    <a:pt x="247" y="473"/>
                  </a:lnTo>
                  <a:lnTo>
                    <a:pt x="280" y="473"/>
                  </a:lnTo>
                  <a:lnTo>
                    <a:pt x="312" y="472"/>
                  </a:lnTo>
                  <a:lnTo>
                    <a:pt x="344" y="471"/>
                  </a:lnTo>
                  <a:lnTo>
                    <a:pt x="376" y="469"/>
                  </a:lnTo>
                  <a:lnTo>
                    <a:pt x="405" y="467"/>
                  </a:lnTo>
                  <a:lnTo>
                    <a:pt x="433" y="464"/>
                  </a:lnTo>
                  <a:lnTo>
                    <a:pt x="458" y="461"/>
                  </a:lnTo>
                  <a:lnTo>
                    <a:pt x="480" y="458"/>
                  </a:lnTo>
                  <a:lnTo>
                    <a:pt x="471" y="369"/>
                  </a:lnTo>
                  <a:close/>
                </a:path>
              </a:pathLst>
            </a:custGeom>
            <a:solidFill>
              <a:srgbClr val="FF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0" name="Freeform 1937">
              <a:extLst>
                <a:ext uri="{FF2B5EF4-FFF2-40B4-BE49-F238E27FC236}">
                  <a16:creationId xmlns:a16="http://schemas.microsoft.com/office/drawing/2014/main" id="{7E4FEAAB-EAB2-EC07-2781-BC221E716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911" y="-1120083"/>
              <a:ext cx="43906" cy="43439"/>
            </a:xfrm>
            <a:custGeom>
              <a:avLst/>
              <a:gdLst>
                <a:gd name="T0" fmla="*/ 27 w 467"/>
                <a:gd name="T1" fmla="*/ 440 h 465"/>
                <a:gd name="T2" fmla="*/ 76 w 467"/>
                <a:gd name="T3" fmla="*/ 450 h 465"/>
                <a:gd name="T4" fmla="*/ 135 w 467"/>
                <a:gd name="T5" fmla="*/ 458 h 465"/>
                <a:gd name="T6" fmla="*/ 202 w 467"/>
                <a:gd name="T7" fmla="*/ 463 h 465"/>
                <a:gd name="T8" fmla="*/ 272 w 467"/>
                <a:gd name="T9" fmla="*/ 465 h 465"/>
                <a:gd name="T10" fmla="*/ 338 w 467"/>
                <a:gd name="T11" fmla="*/ 464 h 465"/>
                <a:gd name="T12" fmla="*/ 398 w 467"/>
                <a:gd name="T13" fmla="*/ 460 h 465"/>
                <a:gd name="T14" fmla="*/ 445 w 467"/>
                <a:gd name="T15" fmla="*/ 453 h 465"/>
                <a:gd name="T16" fmla="*/ 459 w 467"/>
                <a:gd name="T17" fmla="*/ 388 h 465"/>
                <a:gd name="T18" fmla="*/ 401 w 467"/>
                <a:gd name="T19" fmla="*/ 380 h 465"/>
                <a:gd name="T20" fmla="*/ 344 w 467"/>
                <a:gd name="T21" fmla="*/ 377 h 465"/>
                <a:gd name="T22" fmla="*/ 239 w 467"/>
                <a:gd name="T23" fmla="*/ 379 h 465"/>
                <a:gd name="T24" fmla="*/ 192 w 467"/>
                <a:gd name="T25" fmla="*/ 379 h 465"/>
                <a:gd name="T26" fmla="*/ 153 w 467"/>
                <a:gd name="T27" fmla="*/ 377 h 465"/>
                <a:gd name="T28" fmla="*/ 121 w 467"/>
                <a:gd name="T29" fmla="*/ 371 h 465"/>
                <a:gd name="T30" fmla="*/ 109 w 467"/>
                <a:gd name="T31" fmla="*/ 365 h 465"/>
                <a:gd name="T32" fmla="*/ 100 w 467"/>
                <a:gd name="T33" fmla="*/ 358 h 465"/>
                <a:gd name="T34" fmla="*/ 90 w 467"/>
                <a:gd name="T35" fmla="*/ 336 h 465"/>
                <a:gd name="T36" fmla="*/ 83 w 467"/>
                <a:gd name="T37" fmla="*/ 309 h 465"/>
                <a:gd name="T38" fmla="*/ 80 w 467"/>
                <a:gd name="T39" fmla="*/ 276 h 465"/>
                <a:gd name="T40" fmla="*/ 80 w 467"/>
                <a:gd name="T41" fmla="*/ 239 h 465"/>
                <a:gd name="T42" fmla="*/ 85 w 467"/>
                <a:gd name="T43" fmla="*/ 167 h 465"/>
                <a:gd name="T44" fmla="*/ 90 w 467"/>
                <a:gd name="T45" fmla="*/ 137 h 465"/>
                <a:gd name="T46" fmla="*/ 96 w 467"/>
                <a:gd name="T47" fmla="*/ 114 h 465"/>
                <a:gd name="T48" fmla="*/ 130 w 467"/>
                <a:gd name="T49" fmla="*/ 113 h 465"/>
                <a:gd name="T50" fmla="*/ 163 w 467"/>
                <a:gd name="T51" fmla="*/ 115 h 465"/>
                <a:gd name="T52" fmla="*/ 194 w 467"/>
                <a:gd name="T53" fmla="*/ 120 h 465"/>
                <a:gd name="T54" fmla="*/ 225 w 467"/>
                <a:gd name="T55" fmla="*/ 128 h 465"/>
                <a:gd name="T56" fmla="*/ 253 w 467"/>
                <a:gd name="T57" fmla="*/ 139 h 465"/>
                <a:gd name="T58" fmla="*/ 278 w 467"/>
                <a:gd name="T59" fmla="*/ 154 h 465"/>
                <a:gd name="T60" fmla="*/ 301 w 467"/>
                <a:gd name="T61" fmla="*/ 173 h 465"/>
                <a:gd name="T62" fmla="*/ 321 w 467"/>
                <a:gd name="T63" fmla="*/ 196 h 465"/>
                <a:gd name="T64" fmla="*/ 305 w 467"/>
                <a:gd name="T65" fmla="*/ 207 h 465"/>
                <a:gd name="T66" fmla="*/ 278 w 467"/>
                <a:gd name="T67" fmla="*/ 217 h 465"/>
                <a:gd name="T68" fmla="*/ 155 w 467"/>
                <a:gd name="T69" fmla="*/ 235 h 465"/>
                <a:gd name="T70" fmla="*/ 146 w 467"/>
                <a:gd name="T71" fmla="*/ 245 h 465"/>
                <a:gd name="T72" fmla="*/ 142 w 467"/>
                <a:gd name="T73" fmla="*/ 250 h 465"/>
                <a:gd name="T74" fmla="*/ 146 w 467"/>
                <a:gd name="T75" fmla="*/ 272 h 465"/>
                <a:gd name="T76" fmla="*/ 445 w 467"/>
                <a:gd name="T77" fmla="*/ 293 h 465"/>
                <a:gd name="T78" fmla="*/ 463 w 467"/>
                <a:gd name="T79" fmla="*/ 266 h 465"/>
                <a:gd name="T80" fmla="*/ 467 w 467"/>
                <a:gd name="T81" fmla="*/ 237 h 465"/>
                <a:gd name="T82" fmla="*/ 460 w 467"/>
                <a:gd name="T83" fmla="*/ 207 h 465"/>
                <a:gd name="T84" fmla="*/ 442 w 467"/>
                <a:gd name="T85" fmla="*/ 175 h 465"/>
                <a:gd name="T86" fmla="*/ 414 w 467"/>
                <a:gd name="T87" fmla="*/ 144 h 465"/>
                <a:gd name="T88" fmla="*/ 381 w 467"/>
                <a:gd name="T89" fmla="*/ 115 h 465"/>
                <a:gd name="T90" fmla="*/ 340 w 467"/>
                <a:gd name="T91" fmla="*/ 86 h 465"/>
                <a:gd name="T92" fmla="*/ 298 w 467"/>
                <a:gd name="T93" fmla="*/ 61 h 465"/>
                <a:gd name="T94" fmla="*/ 252 w 467"/>
                <a:gd name="T95" fmla="*/ 39 h 465"/>
                <a:gd name="T96" fmla="*/ 205 w 467"/>
                <a:gd name="T97" fmla="*/ 21 h 465"/>
                <a:gd name="T98" fmla="*/ 161 w 467"/>
                <a:gd name="T99" fmla="*/ 7 h 465"/>
                <a:gd name="T100" fmla="*/ 118 w 467"/>
                <a:gd name="T101" fmla="*/ 1 h 465"/>
                <a:gd name="T102" fmla="*/ 81 w 467"/>
                <a:gd name="T103" fmla="*/ 0 h 465"/>
                <a:gd name="T104" fmla="*/ 48 w 467"/>
                <a:gd name="T105" fmla="*/ 8 h 465"/>
                <a:gd name="T106" fmla="*/ 25 w 467"/>
                <a:gd name="T107" fmla="*/ 24 h 465"/>
                <a:gd name="T108" fmla="*/ 10 w 467"/>
                <a:gd name="T109" fmla="*/ 49 h 465"/>
                <a:gd name="T110" fmla="*/ 7 w 467"/>
                <a:gd name="T111" fmla="*/ 81 h 465"/>
                <a:gd name="T112" fmla="*/ 1 w 467"/>
                <a:gd name="T113" fmla="*/ 166 h 465"/>
                <a:gd name="T114" fmla="*/ 0 w 467"/>
                <a:gd name="T115" fmla="*/ 289 h 465"/>
                <a:gd name="T116" fmla="*/ 3 w 467"/>
                <a:gd name="T117" fmla="*/ 360 h 465"/>
                <a:gd name="T118" fmla="*/ 9 w 467"/>
                <a:gd name="T119" fmla="*/ 435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7" h="465">
                  <a:moveTo>
                    <a:pt x="9" y="435"/>
                  </a:moveTo>
                  <a:lnTo>
                    <a:pt x="27" y="440"/>
                  </a:lnTo>
                  <a:lnTo>
                    <a:pt x="49" y="446"/>
                  </a:lnTo>
                  <a:lnTo>
                    <a:pt x="76" y="450"/>
                  </a:lnTo>
                  <a:lnTo>
                    <a:pt x="104" y="455"/>
                  </a:lnTo>
                  <a:lnTo>
                    <a:pt x="135" y="458"/>
                  </a:lnTo>
                  <a:lnTo>
                    <a:pt x="169" y="461"/>
                  </a:lnTo>
                  <a:lnTo>
                    <a:pt x="202" y="463"/>
                  </a:lnTo>
                  <a:lnTo>
                    <a:pt x="238" y="465"/>
                  </a:lnTo>
                  <a:lnTo>
                    <a:pt x="272" y="465"/>
                  </a:lnTo>
                  <a:lnTo>
                    <a:pt x="306" y="465"/>
                  </a:lnTo>
                  <a:lnTo>
                    <a:pt x="338" y="464"/>
                  </a:lnTo>
                  <a:lnTo>
                    <a:pt x="370" y="463"/>
                  </a:lnTo>
                  <a:lnTo>
                    <a:pt x="398" y="460"/>
                  </a:lnTo>
                  <a:lnTo>
                    <a:pt x="423" y="457"/>
                  </a:lnTo>
                  <a:lnTo>
                    <a:pt x="445" y="453"/>
                  </a:lnTo>
                  <a:lnTo>
                    <a:pt x="462" y="448"/>
                  </a:lnTo>
                  <a:lnTo>
                    <a:pt x="459" y="388"/>
                  </a:lnTo>
                  <a:lnTo>
                    <a:pt x="430" y="383"/>
                  </a:lnTo>
                  <a:lnTo>
                    <a:pt x="401" y="380"/>
                  </a:lnTo>
                  <a:lnTo>
                    <a:pt x="373" y="378"/>
                  </a:lnTo>
                  <a:lnTo>
                    <a:pt x="344" y="377"/>
                  </a:lnTo>
                  <a:lnTo>
                    <a:pt x="290" y="378"/>
                  </a:lnTo>
                  <a:lnTo>
                    <a:pt x="239" y="379"/>
                  </a:lnTo>
                  <a:lnTo>
                    <a:pt x="214" y="379"/>
                  </a:lnTo>
                  <a:lnTo>
                    <a:pt x="192" y="379"/>
                  </a:lnTo>
                  <a:lnTo>
                    <a:pt x="172" y="379"/>
                  </a:lnTo>
                  <a:lnTo>
                    <a:pt x="153" y="377"/>
                  </a:lnTo>
                  <a:lnTo>
                    <a:pt x="136" y="375"/>
                  </a:lnTo>
                  <a:lnTo>
                    <a:pt x="121" y="371"/>
                  </a:lnTo>
                  <a:lnTo>
                    <a:pt x="115" y="368"/>
                  </a:lnTo>
                  <a:lnTo>
                    <a:pt x="109" y="365"/>
                  </a:lnTo>
                  <a:lnTo>
                    <a:pt x="104" y="362"/>
                  </a:lnTo>
                  <a:lnTo>
                    <a:pt x="100" y="358"/>
                  </a:lnTo>
                  <a:lnTo>
                    <a:pt x="94" y="349"/>
                  </a:lnTo>
                  <a:lnTo>
                    <a:pt x="90" y="336"/>
                  </a:lnTo>
                  <a:lnTo>
                    <a:pt x="86" y="323"/>
                  </a:lnTo>
                  <a:lnTo>
                    <a:pt x="83" y="309"/>
                  </a:lnTo>
                  <a:lnTo>
                    <a:pt x="81" y="293"/>
                  </a:lnTo>
                  <a:lnTo>
                    <a:pt x="80" y="276"/>
                  </a:lnTo>
                  <a:lnTo>
                    <a:pt x="79" y="257"/>
                  </a:lnTo>
                  <a:lnTo>
                    <a:pt x="80" y="239"/>
                  </a:lnTo>
                  <a:lnTo>
                    <a:pt x="82" y="202"/>
                  </a:lnTo>
                  <a:lnTo>
                    <a:pt x="85" y="167"/>
                  </a:lnTo>
                  <a:lnTo>
                    <a:pt x="88" y="152"/>
                  </a:lnTo>
                  <a:lnTo>
                    <a:pt x="90" y="137"/>
                  </a:lnTo>
                  <a:lnTo>
                    <a:pt x="93" y="125"/>
                  </a:lnTo>
                  <a:lnTo>
                    <a:pt x="96" y="114"/>
                  </a:lnTo>
                  <a:lnTo>
                    <a:pt x="113" y="113"/>
                  </a:lnTo>
                  <a:lnTo>
                    <a:pt x="130" y="113"/>
                  </a:lnTo>
                  <a:lnTo>
                    <a:pt x="147" y="114"/>
                  </a:lnTo>
                  <a:lnTo>
                    <a:pt x="163" y="115"/>
                  </a:lnTo>
                  <a:lnTo>
                    <a:pt x="179" y="117"/>
                  </a:lnTo>
                  <a:lnTo>
                    <a:pt x="194" y="120"/>
                  </a:lnTo>
                  <a:lnTo>
                    <a:pt x="209" y="123"/>
                  </a:lnTo>
                  <a:lnTo>
                    <a:pt x="225" y="128"/>
                  </a:lnTo>
                  <a:lnTo>
                    <a:pt x="239" y="133"/>
                  </a:lnTo>
                  <a:lnTo>
                    <a:pt x="253" y="139"/>
                  </a:lnTo>
                  <a:lnTo>
                    <a:pt x="265" y="146"/>
                  </a:lnTo>
                  <a:lnTo>
                    <a:pt x="278" y="154"/>
                  </a:lnTo>
                  <a:lnTo>
                    <a:pt x="290" y="163"/>
                  </a:lnTo>
                  <a:lnTo>
                    <a:pt x="301" y="173"/>
                  </a:lnTo>
                  <a:lnTo>
                    <a:pt x="311" y="185"/>
                  </a:lnTo>
                  <a:lnTo>
                    <a:pt x="321" y="196"/>
                  </a:lnTo>
                  <a:lnTo>
                    <a:pt x="312" y="203"/>
                  </a:lnTo>
                  <a:lnTo>
                    <a:pt x="305" y="207"/>
                  </a:lnTo>
                  <a:lnTo>
                    <a:pt x="296" y="212"/>
                  </a:lnTo>
                  <a:lnTo>
                    <a:pt x="278" y="217"/>
                  </a:lnTo>
                  <a:lnTo>
                    <a:pt x="165" y="226"/>
                  </a:lnTo>
                  <a:lnTo>
                    <a:pt x="155" y="235"/>
                  </a:lnTo>
                  <a:lnTo>
                    <a:pt x="148" y="242"/>
                  </a:lnTo>
                  <a:lnTo>
                    <a:pt x="146" y="245"/>
                  </a:lnTo>
                  <a:lnTo>
                    <a:pt x="144" y="248"/>
                  </a:lnTo>
                  <a:lnTo>
                    <a:pt x="142" y="250"/>
                  </a:lnTo>
                  <a:lnTo>
                    <a:pt x="142" y="253"/>
                  </a:lnTo>
                  <a:lnTo>
                    <a:pt x="146" y="272"/>
                  </a:lnTo>
                  <a:lnTo>
                    <a:pt x="153" y="304"/>
                  </a:lnTo>
                  <a:lnTo>
                    <a:pt x="445" y="293"/>
                  </a:lnTo>
                  <a:lnTo>
                    <a:pt x="455" y="280"/>
                  </a:lnTo>
                  <a:lnTo>
                    <a:pt x="463" y="266"/>
                  </a:lnTo>
                  <a:lnTo>
                    <a:pt x="467" y="251"/>
                  </a:lnTo>
                  <a:lnTo>
                    <a:pt x="467" y="237"/>
                  </a:lnTo>
                  <a:lnTo>
                    <a:pt x="465" y="222"/>
                  </a:lnTo>
                  <a:lnTo>
                    <a:pt x="460" y="207"/>
                  </a:lnTo>
                  <a:lnTo>
                    <a:pt x="452" y="191"/>
                  </a:lnTo>
                  <a:lnTo>
                    <a:pt x="442" y="175"/>
                  </a:lnTo>
                  <a:lnTo>
                    <a:pt x="428" y="159"/>
                  </a:lnTo>
                  <a:lnTo>
                    <a:pt x="414" y="144"/>
                  </a:lnTo>
                  <a:lnTo>
                    <a:pt x="398" y="129"/>
                  </a:lnTo>
                  <a:lnTo>
                    <a:pt x="381" y="115"/>
                  </a:lnTo>
                  <a:lnTo>
                    <a:pt x="362" y="100"/>
                  </a:lnTo>
                  <a:lnTo>
                    <a:pt x="340" y="86"/>
                  </a:lnTo>
                  <a:lnTo>
                    <a:pt x="319" y="73"/>
                  </a:lnTo>
                  <a:lnTo>
                    <a:pt x="298" y="61"/>
                  </a:lnTo>
                  <a:lnTo>
                    <a:pt x="274" y="49"/>
                  </a:lnTo>
                  <a:lnTo>
                    <a:pt x="252" y="39"/>
                  </a:lnTo>
                  <a:lnTo>
                    <a:pt x="229" y="29"/>
                  </a:lnTo>
                  <a:lnTo>
                    <a:pt x="205" y="21"/>
                  </a:lnTo>
                  <a:lnTo>
                    <a:pt x="183" y="13"/>
                  </a:lnTo>
                  <a:lnTo>
                    <a:pt x="161" y="7"/>
                  </a:lnTo>
                  <a:lnTo>
                    <a:pt x="138" y="3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81" y="0"/>
                  </a:lnTo>
                  <a:lnTo>
                    <a:pt x="63" y="3"/>
                  </a:lnTo>
                  <a:lnTo>
                    <a:pt x="48" y="8"/>
                  </a:lnTo>
                  <a:lnTo>
                    <a:pt x="36" y="14"/>
                  </a:lnTo>
                  <a:lnTo>
                    <a:pt x="25" y="24"/>
                  </a:lnTo>
                  <a:lnTo>
                    <a:pt x="16" y="35"/>
                  </a:lnTo>
                  <a:lnTo>
                    <a:pt x="10" y="49"/>
                  </a:lnTo>
                  <a:lnTo>
                    <a:pt x="9" y="57"/>
                  </a:lnTo>
                  <a:lnTo>
                    <a:pt x="7" y="81"/>
                  </a:lnTo>
                  <a:lnTo>
                    <a:pt x="4" y="118"/>
                  </a:lnTo>
                  <a:lnTo>
                    <a:pt x="1" y="166"/>
                  </a:lnTo>
                  <a:lnTo>
                    <a:pt x="0" y="223"/>
                  </a:lnTo>
                  <a:lnTo>
                    <a:pt x="0" y="289"/>
                  </a:lnTo>
                  <a:lnTo>
                    <a:pt x="1" y="323"/>
                  </a:lnTo>
                  <a:lnTo>
                    <a:pt x="3" y="360"/>
                  </a:lnTo>
                  <a:lnTo>
                    <a:pt x="5" y="396"/>
                  </a:lnTo>
                  <a:lnTo>
                    <a:pt x="9" y="435"/>
                  </a:lnTo>
                  <a:close/>
                </a:path>
              </a:pathLst>
            </a:custGeom>
            <a:solidFill>
              <a:srgbClr val="FF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1" name="Freeform 1938">
              <a:extLst>
                <a:ext uri="{FF2B5EF4-FFF2-40B4-BE49-F238E27FC236}">
                  <a16:creationId xmlns:a16="http://schemas.microsoft.com/office/drawing/2014/main" id="{7A7E5740-EE9A-799D-C294-FDAC39B98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356" y="-1149510"/>
              <a:ext cx="20552" cy="73333"/>
            </a:xfrm>
            <a:custGeom>
              <a:avLst/>
              <a:gdLst>
                <a:gd name="T0" fmla="*/ 149 w 217"/>
                <a:gd name="T1" fmla="*/ 430 h 782"/>
                <a:gd name="T2" fmla="*/ 195 w 217"/>
                <a:gd name="T3" fmla="*/ 425 h 782"/>
                <a:gd name="T4" fmla="*/ 207 w 217"/>
                <a:gd name="T5" fmla="*/ 417 h 782"/>
                <a:gd name="T6" fmla="*/ 215 w 217"/>
                <a:gd name="T7" fmla="*/ 404 h 782"/>
                <a:gd name="T8" fmla="*/ 217 w 217"/>
                <a:gd name="T9" fmla="*/ 386 h 782"/>
                <a:gd name="T10" fmla="*/ 214 w 217"/>
                <a:gd name="T11" fmla="*/ 362 h 782"/>
                <a:gd name="T12" fmla="*/ 208 w 217"/>
                <a:gd name="T13" fmla="*/ 344 h 782"/>
                <a:gd name="T14" fmla="*/ 201 w 217"/>
                <a:gd name="T15" fmla="*/ 334 h 782"/>
                <a:gd name="T16" fmla="*/ 190 w 217"/>
                <a:gd name="T17" fmla="*/ 328 h 782"/>
                <a:gd name="T18" fmla="*/ 152 w 217"/>
                <a:gd name="T19" fmla="*/ 327 h 782"/>
                <a:gd name="T20" fmla="*/ 102 w 217"/>
                <a:gd name="T21" fmla="*/ 282 h 782"/>
                <a:gd name="T22" fmla="*/ 101 w 217"/>
                <a:gd name="T23" fmla="*/ 204 h 782"/>
                <a:gd name="T24" fmla="*/ 103 w 217"/>
                <a:gd name="T25" fmla="*/ 115 h 782"/>
                <a:gd name="T26" fmla="*/ 102 w 217"/>
                <a:gd name="T27" fmla="*/ 56 h 782"/>
                <a:gd name="T28" fmla="*/ 97 w 217"/>
                <a:gd name="T29" fmla="*/ 36 h 782"/>
                <a:gd name="T30" fmla="*/ 91 w 217"/>
                <a:gd name="T31" fmla="*/ 25 h 782"/>
                <a:gd name="T32" fmla="*/ 82 w 217"/>
                <a:gd name="T33" fmla="*/ 17 h 782"/>
                <a:gd name="T34" fmla="*/ 70 w 217"/>
                <a:gd name="T35" fmla="*/ 10 h 782"/>
                <a:gd name="T36" fmla="*/ 55 w 217"/>
                <a:gd name="T37" fmla="*/ 5 h 782"/>
                <a:gd name="T38" fmla="*/ 36 w 217"/>
                <a:gd name="T39" fmla="*/ 1 h 782"/>
                <a:gd name="T40" fmla="*/ 21 w 217"/>
                <a:gd name="T41" fmla="*/ 8 h 782"/>
                <a:gd name="T42" fmla="*/ 17 w 217"/>
                <a:gd name="T43" fmla="*/ 32 h 782"/>
                <a:gd name="T44" fmla="*/ 11 w 217"/>
                <a:gd name="T45" fmla="*/ 90 h 782"/>
                <a:gd name="T46" fmla="*/ 5 w 217"/>
                <a:gd name="T47" fmla="*/ 196 h 782"/>
                <a:gd name="T48" fmla="*/ 1 w 217"/>
                <a:gd name="T49" fmla="*/ 323 h 782"/>
                <a:gd name="T50" fmla="*/ 0 w 217"/>
                <a:gd name="T51" fmla="*/ 458 h 782"/>
                <a:gd name="T52" fmla="*/ 3 w 217"/>
                <a:gd name="T53" fmla="*/ 586 h 782"/>
                <a:gd name="T54" fmla="*/ 9 w 217"/>
                <a:gd name="T55" fmla="*/ 692 h 782"/>
                <a:gd name="T56" fmla="*/ 16 w 217"/>
                <a:gd name="T57" fmla="*/ 750 h 782"/>
                <a:gd name="T58" fmla="*/ 23 w 217"/>
                <a:gd name="T59" fmla="*/ 774 h 782"/>
                <a:gd name="T60" fmla="*/ 39 w 217"/>
                <a:gd name="T61" fmla="*/ 781 h 782"/>
                <a:gd name="T62" fmla="*/ 60 w 217"/>
                <a:gd name="T63" fmla="*/ 779 h 782"/>
                <a:gd name="T64" fmla="*/ 76 w 217"/>
                <a:gd name="T65" fmla="*/ 774 h 782"/>
                <a:gd name="T66" fmla="*/ 88 w 217"/>
                <a:gd name="T67" fmla="*/ 767 h 782"/>
                <a:gd name="T68" fmla="*/ 96 w 217"/>
                <a:gd name="T69" fmla="*/ 757 h 782"/>
                <a:gd name="T70" fmla="*/ 102 w 217"/>
                <a:gd name="T71" fmla="*/ 745 h 782"/>
                <a:gd name="T72" fmla="*/ 106 w 217"/>
                <a:gd name="T73" fmla="*/ 720 h 782"/>
                <a:gd name="T74" fmla="*/ 104 w 217"/>
                <a:gd name="T75" fmla="*/ 653 h 782"/>
                <a:gd name="T76" fmla="*/ 99 w 217"/>
                <a:gd name="T77" fmla="*/ 559 h 782"/>
                <a:gd name="T78" fmla="*/ 101 w 217"/>
                <a:gd name="T79" fmla="*/ 478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7" h="782">
                  <a:moveTo>
                    <a:pt x="105" y="434"/>
                  </a:moveTo>
                  <a:lnTo>
                    <a:pt x="149" y="430"/>
                  </a:lnTo>
                  <a:lnTo>
                    <a:pt x="188" y="427"/>
                  </a:lnTo>
                  <a:lnTo>
                    <a:pt x="195" y="425"/>
                  </a:lnTo>
                  <a:lnTo>
                    <a:pt x="202" y="422"/>
                  </a:lnTo>
                  <a:lnTo>
                    <a:pt x="207" y="417"/>
                  </a:lnTo>
                  <a:lnTo>
                    <a:pt x="212" y="412"/>
                  </a:lnTo>
                  <a:lnTo>
                    <a:pt x="215" y="404"/>
                  </a:lnTo>
                  <a:lnTo>
                    <a:pt x="217" y="396"/>
                  </a:lnTo>
                  <a:lnTo>
                    <a:pt x="217" y="386"/>
                  </a:lnTo>
                  <a:lnTo>
                    <a:pt x="216" y="374"/>
                  </a:lnTo>
                  <a:lnTo>
                    <a:pt x="214" y="362"/>
                  </a:lnTo>
                  <a:lnTo>
                    <a:pt x="211" y="352"/>
                  </a:lnTo>
                  <a:lnTo>
                    <a:pt x="208" y="344"/>
                  </a:lnTo>
                  <a:lnTo>
                    <a:pt x="205" y="338"/>
                  </a:lnTo>
                  <a:lnTo>
                    <a:pt x="201" y="334"/>
                  </a:lnTo>
                  <a:lnTo>
                    <a:pt x="196" y="331"/>
                  </a:lnTo>
                  <a:lnTo>
                    <a:pt x="190" y="328"/>
                  </a:lnTo>
                  <a:lnTo>
                    <a:pt x="184" y="327"/>
                  </a:lnTo>
                  <a:lnTo>
                    <a:pt x="152" y="327"/>
                  </a:lnTo>
                  <a:lnTo>
                    <a:pt x="105" y="327"/>
                  </a:lnTo>
                  <a:lnTo>
                    <a:pt x="102" y="282"/>
                  </a:lnTo>
                  <a:lnTo>
                    <a:pt x="101" y="240"/>
                  </a:lnTo>
                  <a:lnTo>
                    <a:pt x="101" y="204"/>
                  </a:lnTo>
                  <a:lnTo>
                    <a:pt x="101" y="171"/>
                  </a:lnTo>
                  <a:lnTo>
                    <a:pt x="103" y="115"/>
                  </a:lnTo>
                  <a:lnTo>
                    <a:pt x="104" y="72"/>
                  </a:lnTo>
                  <a:lnTo>
                    <a:pt x="102" y="56"/>
                  </a:lnTo>
                  <a:lnTo>
                    <a:pt x="99" y="42"/>
                  </a:lnTo>
                  <a:lnTo>
                    <a:pt x="97" y="36"/>
                  </a:lnTo>
                  <a:lnTo>
                    <a:pt x="94" y="30"/>
                  </a:lnTo>
                  <a:lnTo>
                    <a:pt x="91" y="25"/>
                  </a:lnTo>
                  <a:lnTo>
                    <a:pt x="86" y="21"/>
                  </a:lnTo>
                  <a:lnTo>
                    <a:pt x="82" y="17"/>
                  </a:lnTo>
                  <a:lnTo>
                    <a:pt x="76" y="13"/>
                  </a:lnTo>
                  <a:lnTo>
                    <a:pt x="70" y="10"/>
                  </a:lnTo>
                  <a:lnTo>
                    <a:pt x="63" y="8"/>
                  </a:lnTo>
                  <a:lnTo>
                    <a:pt x="55" y="5"/>
                  </a:lnTo>
                  <a:lnTo>
                    <a:pt x="46" y="3"/>
                  </a:lnTo>
                  <a:lnTo>
                    <a:pt x="36" y="1"/>
                  </a:lnTo>
                  <a:lnTo>
                    <a:pt x="24" y="0"/>
                  </a:lnTo>
                  <a:lnTo>
                    <a:pt x="21" y="8"/>
                  </a:lnTo>
                  <a:lnTo>
                    <a:pt x="19" y="19"/>
                  </a:lnTo>
                  <a:lnTo>
                    <a:pt x="17" y="32"/>
                  </a:lnTo>
                  <a:lnTo>
                    <a:pt x="15" y="49"/>
                  </a:lnTo>
                  <a:lnTo>
                    <a:pt x="11" y="90"/>
                  </a:lnTo>
                  <a:lnTo>
                    <a:pt x="8" y="139"/>
                  </a:lnTo>
                  <a:lnTo>
                    <a:pt x="5" y="196"/>
                  </a:lnTo>
                  <a:lnTo>
                    <a:pt x="3" y="258"/>
                  </a:lnTo>
                  <a:lnTo>
                    <a:pt x="1" y="323"/>
                  </a:lnTo>
                  <a:lnTo>
                    <a:pt x="0" y="390"/>
                  </a:lnTo>
                  <a:lnTo>
                    <a:pt x="0" y="458"/>
                  </a:lnTo>
                  <a:lnTo>
                    <a:pt x="1" y="523"/>
                  </a:lnTo>
                  <a:lnTo>
                    <a:pt x="3" y="586"/>
                  </a:lnTo>
                  <a:lnTo>
                    <a:pt x="5" y="642"/>
                  </a:lnTo>
                  <a:lnTo>
                    <a:pt x="9" y="692"/>
                  </a:lnTo>
                  <a:lnTo>
                    <a:pt x="14" y="733"/>
                  </a:lnTo>
                  <a:lnTo>
                    <a:pt x="16" y="750"/>
                  </a:lnTo>
                  <a:lnTo>
                    <a:pt x="19" y="764"/>
                  </a:lnTo>
                  <a:lnTo>
                    <a:pt x="23" y="774"/>
                  </a:lnTo>
                  <a:lnTo>
                    <a:pt x="26" y="782"/>
                  </a:lnTo>
                  <a:lnTo>
                    <a:pt x="39" y="781"/>
                  </a:lnTo>
                  <a:lnTo>
                    <a:pt x="50" y="780"/>
                  </a:lnTo>
                  <a:lnTo>
                    <a:pt x="60" y="779"/>
                  </a:lnTo>
                  <a:lnTo>
                    <a:pt x="68" y="776"/>
                  </a:lnTo>
                  <a:lnTo>
                    <a:pt x="76" y="774"/>
                  </a:lnTo>
                  <a:lnTo>
                    <a:pt x="82" y="770"/>
                  </a:lnTo>
                  <a:lnTo>
                    <a:pt x="88" y="767"/>
                  </a:lnTo>
                  <a:lnTo>
                    <a:pt x="92" y="762"/>
                  </a:lnTo>
                  <a:lnTo>
                    <a:pt x="96" y="757"/>
                  </a:lnTo>
                  <a:lnTo>
                    <a:pt x="99" y="751"/>
                  </a:lnTo>
                  <a:lnTo>
                    <a:pt x="102" y="745"/>
                  </a:lnTo>
                  <a:lnTo>
                    <a:pt x="104" y="738"/>
                  </a:lnTo>
                  <a:lnTo>
                    <a:pt x="106" y="720"/>
                  </a:lnTo>
                  <a:lnTo>
                    <a:pt x="106" y="701"/>
                  </a:lnTo>
                  <a:lnTo>
                    <a:pt x="104" y="653"/>
                  </a:lnTo>
                  <a:lnTo>
                    <a:pt x="100" y="594"/>
                  </a:lnTo>
                  <a:lnTo>
                    <a:pt x="99" y="559"/>
                  </a:lnTo>
                  <a:lnTo>
                    <a:pt x="99" y="521"/>
                  </a:lnTo>
                  <a:lnTo>
                    <a:pt x="101" y="478"/>
                  </a:lnTo>
                  <a:lnTo>
                    <a:pt x="105" y="434"/>
                  </a:lnTo>
                  <a:close/>
                </a:path>
              </a:pathLst>
            </a:custGeom>
            <a:solidFill>
              <a:srgbClr val="FF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2" name="Freeform 1939">
              <a:extLst>
                <a:ext uri="{FF2B5EF4-FFF2-40B4-BE49-F238E27FC236}">
                  <a16:creationId xmlns:a16="http://schemas.microsoft.com/office/drawing/2014/main" id="{4085C69A-F359-BBF0-27CE-7D56529D4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507" y="-1119616"/>
              <a:ext cx="35032" cy="43439"/>
            </a:xfrm>
            <a:custGeom>
              <a:avLst/>
              <a:gdLst>
                <a:gd name="T0" fmla="*/ 101 w 374"/>
                <a:gd name="T1" fmla="*/ 438 h 466"/>
                <a:gd name="T2" fmla="*/ 108 w 374"/>
                <a:gd name="T3" fmla="*/ 396 h 466"/>
                <a:gd name="T4" fmla="*/ 112 w 374"/>
                <a:gd name="T5" fmla="*/ 346 h 466"/>
                <a:gd name="T6" fmla="*/ 118 w 374"/>
                <a:gd name="T7" fmla="*/ 301 h 466"/>
                <a:gd name="T8" fmla="*/ 125 w 374"/>
                <a:gd name="T9" fmla="*/ 271 h 466"/>
                <a:gd name="T10" fmla="*/ 140 w 374"/>
                <a:gd name="T11" fmla="*/ 237 h 466"/>
                <a:gd name="T12" fmla="*/ 164 w 374"/>
                <a:gd name="T13" fmla="*/ 200 h 466"/>
                <a:gd name="T14" fmla="*/ 185 w 374"/>
                <a:gd name="T15" fmla="*/ 172 h 466"/>
                <a:gd name="T16" fmla="*/ 199 w 374"/>
                <a:gd name="T17" fmla="*/ 162 h 466"/>
                <a:gd name="T18" fmla="*/ 224 w 374"/>
                <a:gd name="T19" fmla="*/ 146 h 466"/>
                <a:gd name="T20" fmla="*/ 287 w 374"/>
                <a:gd name="T21" fmla="*/ 113 h 466"/>
                <a:gd name="T22" fmla="*/ 345 w 374"/>
                <a:gd name="T23" fmla="*/ 80 h 466"/>
                <a:gd name="T24" fmla="*/ 365 w 374"/>
                <a:gd name="T25" fmla="*/ 64 h 466"/>
                <a:gd name="T26" fmla="*/ 372 w 374"/>
                <a:gd name="T27" fmla="*/ 53 h 466"/>
                <a:gd name="T28" fmla="*/ 374 w 374"/>
                <a:gd name="T29" fmla="*/ 43 h 466"/>
                <a:gd name="T30" fmla="*/ 370 w 374"/>
                <a:gd name="T31" fmla="*/ 32 h 466"/>
                <a:gd name="T32" fmla="*/ 359 w 374"/>
                <a:gd name="T33" fmla="*/ 22 h 466"/>
                <a:gd name="T34" fmla="*/ 340 w 374"/>
                <a:gd name="T35" fmla="*/ 11 h 466"/>
                <a:gd name="T36" fmla="*/ 311 w 374"/>
                <a:gd name="T37" fmla="*/ 2 h 466"/>
                <a:gd name="T38" fmla="*/ 280 w 374"/>
                <a:gd name="T39" fmla="*/ 0 h 466"/>
                <a:gd name="T40" fmla="*/ 247 w 374"/>
                <a:gd name="T41" fmla="*/ 6 h 466"/>
                <a:gd name="T42" fmla="*/ 214 w 374"/>
                <a:gd name="T43" fmla="*/ 21 h 466"/>
                <a:gd name="T44" fmla="*/ 181 w 374"/>
                <a:gd name="T45" fmla="*/ 40 h 466"/>
                <a:gd name="T46" fmla="*/ 149 w 374"/>
                <a:gd name="T47" fmla="*/ 65 h 466"/>
                <a:gd name="T48" fmla="*/ 119 w 374"/>
                <a:gd name="T49" fmla="*/ 96 h 466"/>
                <a:gd name="T50" fmla="*/ 90 w 374"/>
                <a:gd name="T51" fmla="*/ 129 h 466"/>
                <a:gd name="T52" fmla="*/ 64 w 374"/>
                <a:gd name="T53" fmla="*/ 166 h 466"/>
                <a:gd name="T54" fmla="*/ 41 w 374"/>
                <a:gd name="T55" fmla="*/ 206 h 466"/>
                <a:gd name="T56" fmla="*/ 23 w 374"/>
                <a:gd name="T57" fmla="*/ 247 h 466"/>
                <a:gd name="T58" fmla="*/ 10 w 374"/>
                <a:gd name="T59" fmla="*/ 289 h 466"/>
                <a:gd name="T60" fmla="*/ 2 w 374"/>
                <a:gd name="T61" fmla="*/ 331 h 466"/>
                <a:gd name="T62" fmla="*/ 0 w 374"/>
                <a:gd name="T63" fmla="*/ 372 h 466"/>
                <a:gd name="T64" fmla="*/ 4 w 374"/>
                <a:gd name="T65" fmla="*/ 411 h 466"/>
                <a:gd name="T66" fmla="*/ 16 w 374"/>
                <a:gd name="T67" fmla="*/ 449 h 466"/>
                <a:gd name="T68" fmla="*/ 96 w 374"/>
                <a:gd name="T69" fmla="*/ 46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4" h="466">
                  <a:moveTo>
                    <a:pt x="96" y="462"/>
                  </a:moveTo>
                  <a:lnTo>
                    <a:pt x="101" y="438"/>
                  </a:lnTo>
                  <a:lnTo>
                    <a:pt x="106" y="416"/>
                  </a:lnTo>
                  <a:lnTo>
                    <a:pt x="108" y="396"/>
                  </a:lnTo>
                  <a:lnTo>
                    <a:pt x="110" y="378"/>
                  </a:lnTo>
                  <a:lnTo>
                    <a:pt x="112" y="346"/>
                  </a:lnTo>
                  <a:lnTo>
                    <a:pt x="115" y="315"/>
                  </a:lnTo>
                  <a:lnTo>
                    <a:pt x="118" y="301"/>
                  </a:lnTo>
                  <a:lnTo>
                    <a:pt x="121" y="286"/>
                  </a:lnTo>
                  <a:lnTo>
                    <a:pt x="125" y="271"/>
                  </a:lnTo>
                  <a:lnTo>
                    <a:pt x="132" y="254"/>
                  </a:lnTo>
                  <a:lnTo>
                    <a:pt x="140" y="237"/>
                  </a:lnTo>
                  <a:lnTo>
                    <a:pt x="151" y="219"/>
                  </a:lnTo>
                  <a:lnTo>
                    <a:pt x="164" y="200"/>
                  </a:lnTo>
                  <a:lnTo>
                    <a:pt x="181" y="178"/>
                  </a:lnTo>
                  <a:lnTo>
                    <a:pt x="185" y="172"/>
                  </a:lnTo>
                  <a:lnTo>
                    <a:pt x="192" y="167"/>
                  </a:lnTo>
                  <a:lnTo>
                    <a:pt x="199" y="162"/>
                  </a:lnTo>
                  <a:lnTo>
                    <a:pt x="207" y="157"/>
                  </a:lnTo>
                  <a:lnTo>
                    <a:pt x="224" y="146"/>
                  </a:lnTo>
                  <a:lnTo>
                    <a:pt x="244" y="135"/>
                  </a:lnTo>
                  <a:lnTo>
                    <a:pt x="287" y="113"/>
                  </a:lnTo>
                  <a:lnTo>
                    <a:pt x="327" y="91"/>
                  </a:lnTo>
                  <a:lnTo>
                    <a:pt x="345" y="80"/>
                  </a:lnTo>
                  <a:lnTo>
                    <a:pt x="359" y="69"/>
                  </a:lnTo>
                  <a:lnTo>
                    <a:pt x="365" y="64"/>
                  </a:lnTo>
                  <a:lnTo>
                    <a:pt x="369" y="58"/>
                  </a:lnTo>
                  <a:lnTo>
                    <a:pt x="372" y="53"/>
                  </a:lnTo>
                  <a:lnTo>
                    <a:pt x="374" y="48"/>
                  </a:lnTo>
                  <a:lnTo>
                    <a:pt x="374" y="43"/>
                  </a:lnTo>
                  <a:lnTo>
                    <a:pt x="373" y="37"/>
                  </a:lnTo>
                  <a:lnTo>
                    <a:pt x="370" y="32"/>
                  </a:lnTo>
                  <a:lnTo>
                    <a:pt x="366" y="27"/>
                  </a:lnTo>
                  <a:lnTo>
                    <a:pt x="359" y="22"/>
                  </a:lnTo>
                  <a:lnTo>
                    <a:pt x="351" y="17"/>
                  </a:lnTo>
                  <a:lnTo>
                    <a:pt x="340" y="11"/>
                  </a:lnTo>
                  <a:lnTo>
                    <a:pt x="326" y="6"/>
                  </a:lnTo>
                  <a:lnTo>
                    <a:pt x="311" y="2"/>
                  </a:lnTo>
                  <a:lnTo>
                    <a:pt x="296" y="0"/>
                  </a:lnTo>
                  <a:lnTo>
                    <a:pt x="280" y="0"/>
                  </a:lnTo>
                  <a:lnTo>
                    <a:pt x="264" y="2"/>
                  </a:lnTo>
                  <a:lnTo>
                    <a:pt x="247" y="6"/>
                  </a:lnTo>
                  <a:lnTo>
                    <a:pt x="231" y="13"/>
                  </a:lnTo>
                  <a:lnTo>
                    <a:pt x="214" y="21"/>
                  </a:lnTo>
                  <a:lnTo>
                    <a:pt x="198" y="30"/>
                  </a:lnTo>
                  <a:lnTo>
                    <a:pt x="181" y="40"/>
                  </a:lnTo>
                  <a:lnTo>
                    <a:pt x="165" y="52"/>
                  </a:lnTo>
                  <a:lnTo>
                    <a:pt x="149" y="65"/>
                  </a:lnTo>
                  <a:lnTo>
                    <a:pt x="134" y="79"/>
                  </a:lnTo>
                  <a:lnTo>
                    <a:pt x="119" y="96"/>
                  </a:lnTo>
                  <a:lnTo>
                    <a:pt x="103" y="112"/>
                  </a:lnTo>
                  <a:lnTo>
                    <a:pt x="90" y="129"/>
                  </a:lnTo>
                  <a:lnTo>
                    <a:pt x="77" y="148"/>
                  </a:lnTo>
                  <a:lnTo>
                    <a:pt x="64" y="166"/>
                  </a:lnTo>
                  <a:lnTo>
                    <a:pt x="53" y="187"/>
                  </a:lnTo>
                  <a:lnTo>
                    <a:pt x="41" y="206"/>
                  </a:lnTo>
                  <a:lnTo>
                    <a:pt x="32" y="227"/>
                  </a:lnTo>
                  <a:lnTo>
                    <a:pt x="23" y="247"/>
                  </a:lnTo>
                  <a:lnTo>
                    <a:pt x="16" y="269"/>
                  </a:lnTo>
                  <a:lnTo>
                    <a:pt x="10" y="289"/>
                  </a:lnTo>
                  <a:lnTo>
                    <a:pt x="5" y="310"/>
                  </a:lnTo>
                  <a:lnTo>
                    <a:pt x="2" y="331"/>
                  </a:lnTo>
                  <a:lnTo>
                    <a:pt x="0" y="352"/>
                  </a:lnTo>
                  <a:lnTo>
                    <a:pt x="0" y="372"/>
                  </a:lnTo>
                  <a:lnTo>
                    <a:pt x="1" y="392"/>
                  </a:lnTo>
                  <a:lnTo>
                    <a:pt x="4" y="411"/>
                  </a:lnTo>
                  <a:lnTo>
                    <a:pt x="9" y="431"/>
                  </a:lnTo>
                  <a:lnTo>
                    <a:pt x="16" y="449"/>
                  </a:lnTo>
                  <a:lnTo>
                    <a:pt x="25" y="466"/>
                  </a:lnTo>
                  <a:lnTo>
                    <a:pt x="96" y="462"/>
                  </a:lnTo>
                  <a:close/>
                </a:path>
              </a:pathLst>
            </a:custGeom>
            <a:solidFill>
              <a:srgbClr val="FF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77" name="Группа 576">
            <a:extLst>
              <a:ext uri="{FF2B5EF4-FFF2-40B4-BE49-F238E27FC236}">
                <a16:creationId xmlns:a16="http://schemas.microsoft.com/office/drawing/2014/main" id="{2AD17DC1-8D67-CA90-A6FB-CCB7844A2BD7}"/>
              </a:ext>
            </a:extLst>
          </p:cNvPr>
          <p:cNvGrpSpPr/>
          <p:nvPr/>
        </p:nvGrpSpPr>
        <p:grpSpPr>
          <a:xfrm>
            <a:off x="3347399" y="5875436"/>
            <a:ext cx="1284621" cy="245792"/>
            <a:chOff x="2024166" y="6251627"/>
            <a:chExt cx="984988" cy="188462"/>
          </a:xfrm>
        </p:grpSpPr>
        <p:sp>
          <p:nvSpPr>
            <p:cNvPr id="556" name="Полилиния 555">
              <a:extLst>
                <a:ext uri="{FF2B5EF4-FFF2-40B4-BE49-F238E27FC236}">
                  <a16:creationId xmlns:a16="http://schemas.microsoft.com/office/drawing/2014/main" id="{F57DD549-2253-7B4F-03C4-8A836B572E4A}"/>
                </a:ext>
              </a:extLst>
            </p:cNvPr>
            <p:cNvSpPr/>
            <p:nvPr/>
          </p:nvSpPr>
          <p:spPr>
            <a:xfrm>
              <a:off x="2070035" y="6387050"/>
              <a:ext cx="106158" cy="52341"/>
            </a:xfrm>
            <a:custGeom>
              <a:avLst/>
              <a:gdLst>
                <a:gd name="connsiteX0" fmla="*/ 0 w 106158"/>
                <a:gd name="connsiteY0" fmla="*/ 0 h 52341"/>
                <a:gd name="connsiteX1" fmla="*/ 106159 w 106158"/>
                <a:gd name="connsiteY1" fmla="*/ 0 h 52341"/>
                <a:gd name="connsiteX2" fmla="*/ 106159 w 106158"/>
                <a:gd name="connsiteY2" fmla="*/ 52342 h 52341"/>
                <a:gd name="connsiteX3" fmla="*/ 0 w 106158"/>
                <a:gd name="connsiteY3" fmla="*/ 52342 h 5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158" h="52341">
                  <a:moveTo>
                    <a:pt x="0" y="0"/>
                  </a:moveTo>
                  <a:lnTo>
                    <a:pt x="106159" y="0"/>
                  </a:lnTo>
                  <a:lnTo>
                    <a:pt x="106159" y="52342"/>
                  </a:lnTo>
                  <a:lnTo>
                    <a:pt x="0" y="52342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7" name="Полилиния 556">
              <a:extLst>
                <a:ext uri="{FF2B5EF4-FFF2-40B4-BE49-F238E27FC236}">
                  <a16:creationId xmlns:a16="http://schemas.microsoft.com/office/drawing/2014/main" id="{4C5650A4-8DB1-C521-EC22-7D2DDB8E437E}"/>
                </a:ext>
              </a:extLst>
            </p:cNvPr>
            <p:cNvSpPr/>
            <p:nvPr/>
          </p:nvSpPr>
          <p:spPr>
            <a:xfrm>
              <a:off x="2024166" y="6313939"/>
              <a:ext cx="44901" cy="125616"/>
            </a:xfrm>
            <a:custGeom>
              <a:avLst/>
              <a:gdLst>
                <a:gd name="connsiteX0" fmla="*/ 40748 w 44901"/>
                <a:gd name="connsiteY0" fmla="*/ 73111 h 125616"/>
                <a:gd name="connsiteX1" fmla="*/ 40748 w 44901"/>
                <a:gd name="connsiteY1" fmla="*/ 125453 h 125616"/>
                <a:gd name="connsiteX2" fmla="*/ 4312 w 44901"/>
                <a:gd name="connsiteY2" fmla="*/ 69300 h 125616"/>
                <a:gd name="connsiteX3" fmla="*/ 1086 w 44901"/>
                <a:gd name="connsiteY3" fmla="*/ 37368 h 125616"/>
                <a:gd name="connsiteX4" fmla="*/ 3659 w 44901"/>
                <a:gd name="connsiteY4" fmla="*/ 3544 h 125616"/>
                <a:gd name="connsiteX5" fmla="*/ 5746 w 44901"/>
                <a:gd name="connsiteY5" fmla="*/ 526 h 125616"/>
                <a:gd name="connsiteX6" fmla="*/ 28010 w 44901"/>
                <a:gd name="connsiteY6" fmla="*/ 922 h 125616"/>
                <a:gd name="connsiteX7" fmla="*/ 43488 w 44901"/>
                <a:gd name="connsiteY7" fmla="*/ 33084 h 125616"/>
                <a:gd name="connsiteX8" fmla="*/ 40735 w 44901"/>
                <a:gd name="connsiteY8" fmla="*/ 73111 h 12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01" h="125616">
                  <a:moveTo>
                    <a:pt x="40748" y="73111"/>
                  </a:moveTo>
                  <a:lnTo>
                    <a:pt x="40748" y="125453"/>
                  </a:lnTo>
                  <a:cubicBezTo>
                    <a:pt x="7321" y="128074"/>
                    <a:pt x="-8209" y="98815"/>
                    <a:pt x="4312" y="69300"/>
                  </a:cubicBezTo>
                  <a:cubicBezTo>
                    <a:pt x="9407" y="57279"/>
                    <a:pt x="31671" y="35348"/>
                    <a:pt x="1086" y="37368"/>
                  </a:cubicBezTo>
                  <a:cubicBezTo>
                    <a:pt x="-118" y="36166"/>
                    <a:pt x="2942" y="7444"/>
                    <a:pt x="3659" y="3544"/>
                  </a:cubicBezTo>
                  <a:cubicBezTo>
                    <a:pt x="3941" y="1984"/>
                    <a:pt x="4018" y="1088"/>
                    <a:pt x="5746" y="526"/>
                  </a:cubicBezTo>
                  <a:cubicBezTo>
                    <a:pt x="8921" y="-510"/>
                    <a:pt x="24054" y="180"/>
                    <a:pt x="28010" y="922"/>
                  </a:cubicBezTo>
                  <a:cubicBezTo>
                    <a:pt x="44845" y="4106"/>
                    <a:pt x="46957" y="18416"/>
                    <a:pt x="43488" y="33084"/>
                  </a:cubicBezTo>
                  <a:cubicBezTo>
                    <a:pt x="40338" y="46435"/>
                    <a:pt x="17307" y="66742"/>
                    <a:pt x="40735" y="73111"/>
                  </a:cubicBez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8" name="Полилиния 557">
              <a:extLst>
                <a:ext uri="{FF2B5EF4-FFF2-40B4-BE49-F238E27FC236}">
                  <a16:creationId xmlns:a16="http://schemas.microsoft.com/office/drawing/2014/main" id="{E4BCFB7E-4B10-8F2A-78A9-3EE281D9CD62}"/>
                </a:ext>
              </a:extLst>
            </p:cNvPr>
            <p:cNvSpPr/>
            <p:nvPr/>
          </p:nvSpPr>
          <p:spPr>
            <a:xfrm>
              <a:off x="2177390" y="6314042"/>
              <a:ext cx="45080" cy="125484"/>
            </a:xfrm>
            <a:custGeom>
              <a:avLst/>
              <a:gdLst>
                <a:gd name="connsiteX0" fmla="*/ 5193 w 45080"/>
                <a:gd name="connsiteY0" fmla="*/ 125350 h 125484"/>
                <a:gd name="connsiteX1" fmla="*/ 5193 w 45080"/>
                <a:gd name="connsiteY1" fmla="*/ 73647 h 125484"/>
                <a:gd name="connsiteX2" fmla="*/ 15499 w 45080"/>
                <a:gd name="connsiteY2" fmla="*/ 62151 h 125484"/>
                <a:gd name="connsiteX3" fmla="*/ 3682 w 45080"/>
                <a:gd name="connsiteY3" fmla="*/ 38122 h 125484"/>
                <a:gd name="connsiteX4" fmla="*/ 22412 w 45080"/>
                <a:gd name="connsiteY4" fmla="*/ 180 h 125484"/>
                <a:gd name="connsiteX5" fmla="*/ 39798 w 45080"/>
                <a:gd name="connsiteY5" fmla="*/ 794 h 125484"/>
                <a:gd name="connsiteX6" fmla="*/ 44689 w 45080"/>
                <a:gd name="connsiteY6" fmla="*/ 35232 h 125484"/>
                <a:gd name="connsiteX7" fmla="*/ 29159 w 45080"/>
                <a:gd name="connsiteY7" fmla="*/ 41421 h 125484"/>
                <a:gd name="connsiteX8" fmla="*/ 41373 w 45080"/>
                <a:gd name="connsiteY8" fmla="*/ 70706 h 125484"/>
                <a:gd name="connsiteX9" fmla="*/ 5193 w 45080"/>
                <a:gd name="connsiteY9" fmla="*/ 125337 h 12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80" h="125484">
                  <a:moveTo>
                    <a:pt x="5193" y="125350"/>
                  </a:moveTo>
                  <a:lnTo>
                    <a:pt x="5193" y="73647"/>
                  </a:lnTo>
                  <a:cubicBezTo>
                    <a:pt x="5193" y="72573"/>
                    <a:pt x="15525" y="70463"/>
                    <a:pt x="15499" y="62151"/>
                  </a:cubicBezTo>
                  <a:cubicBezTo>
                    <a:pt x="15486" y="56985"/>
                    <a:pt x="6140" y="44350"/>
                    <a:pt x="3682" y="38122"/>
                  </a:cubicBezTo>
                  <a:cubicBezTo>
                    <a:pt x="-3910" y="18914"/>
                    <a:pt x="-735" y="2213"/>
                    <a:pt x="22412" y="180"/>
                  </a:cubicBezTo>
                  <a:cubicBezTo>
                    <a:pt x="25203" y="-63"/>
                    <a:pt x="38377" y="-217"/>
                    <a:pt x="39798" y="794"/>
                  </a:cubicBezTo>
                  <a:cubicBezTo>
                    <a:pt x="43332" y="3275"/>
                    <a:pt x="42576" y="29746"/>
                    <a:pt x="44689" y="35232"/>
                  </a:cubicBezTo>
                  <a:cubicBezTo>
                    <a:pt x="43575" y="39861"/>
                    <a:pt x="32475" y="33621"/>
                    <a:pt x="29159" y="41421"/>
                  </a:cubicBezTo>
                  <a:cubicBezTo>
                    <a:pt x="25562" y="49900"/>
                    <a:pt x="38108" y="62483"/>
                    <a:pt x="41373" y="70706"/>
                  </a:cubicBezTo>
                  <a:cubicBezTo>
                    <a:pt x="52678" y="99262"/>
                    <a:pt x="37430" y="127792"/>
                    <a:pt x="5193" y="125337"/>
                  </a:cubicBez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9" name="Полилиния 558">
              <a:extLst>
                <a:ext uri="{FF2B5EF4-FFF2-40B4-BE49-F238E27FC236}">
                  <a16:creationId xmlns:a16="http://schemas.microsoft.com/office/drawing/2014/main" id="{3A4DA94F-67B3-65DD-ED88-4F6FA48B5025}"/>
                </a:ext>
              </a:extLst>
            </p:cNvPr>
            <p:cNvSpPr/>
            <p:nvPr/>
          </p:nvSpPr>
          <p:spPr>
            <a:xfrm>
              <a:off x="2853683" y="6366614"/>
              <a:ext cx="73564" cy="73426"/>
            </a:xfrm>
            <a:custGeom>
              <a:avLst/>
              <a:gdLst>
                <a:gd name="connsiteX0" fmla="*/ 73265 w 73564"/>
                <a:gd name="connsiteY0" fmla="*/ 0 h 73426"/>
                <a:gd name="connsiteX1" fmla="*/ 73265 w 73564"/>
                <a:gd name="connsiteY1" fmla="*/ 15320 h 73426"/>
                <a:gd name="connsiteX2" fmla="*/ 16985 w 73564"/>
                <a:gd name="connsiteY2" fmla="*/ 15320 h 73426"/>
                <a:gd name="connsiteX3" fmla="*/ 16985 w 73564"/>
                <a:gd name="connsiteY3" fmla="*/ 28083 h 73426"/>
                <a:gd name="connsiteX4" fmla="*/ 73265 w 73564"/>
                <a:gd name="connsiteY4" fmla="*/ 28083 h 73426"/>
                <a:gd name="connsiteX5" fmla="*/ 73265 w 73564"/>
                <a:gd name="connsiteY5" fmla="*/ 43403 h 73426"/>
                <a:gd name="connsiteX6" fmla="*/ 16985 w 73564"/>
                <a:gd name="connsiteY6" fmla="*/ 43403 h 73426"/>
                <a:gd name="connsiteX7" fmla="*/ 16985 w 73564"/>
                <a:gd name="connsiteY7" fmla="*/ 56165 h 73426"/>
                <a:gd name="connsiteX8" fmla="*/ 71345 w 73564"/>
                <a:gd name="connsiteY8" fmla="*/ 56165 h 73426"/>
                <a:gd name="connsiteX9" fmla="*/ 71166 w 73564"/>
                <a:gd name="connsiteY9" fmla="*/ 72585 h 73426"/>
                <a:gd name="connsiteX10" fmla="*/ 16320 w 73564"/>
                <a:gd name="connsiteY10" fmla="*/ 72790 h 73426"/>
                <a:gd name="connsiteX11" fmla="*/ 432 w 73564"/>
                <a:gd name="connsiteY11" fmla="*/ 58007 h 73426"/>
                <a:gd name="connsiteX12" fmla="*/ 380 w 73564"/>
                <a:gd name="connsiteY12" fmla="*/ 41510 h 73426"/>
                <a:gd name="connsiteX13" fmla="*/ 4119 w 73564"/>
                <a:gd name="connsiteY13" fmla="*/ 35270 h 73426"/>
                <a:gd name="connsiteX14" fmla="*/ 380 w 73564"/>
                <a:gd name="connsiteY14" fmla="*/ 29975 h 73426"/>
                <a:gd name="connsiteX15" fmla="*/ 1571 w 73564"/>
                <a:gd name="connsiteY15" fmla="*/ 10780 h 73426"/>
                <a:gd name="connsiteX16" fmla="*/ 12517 w 73564"/>
                <a:gd name="connsiteY16" fmla="*/ 0 h 73426"/>
                <a:gd name="connsiteX17" fmla="*/ 73265 w 73564"/>
                <a:gd name="connsiteY17" fmla="*/ 0 h 7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564" h="73426">
                  <a:moveTo>
                    <a:pt x="73265" y="0"/>
                  </a:moveTo>
                  <a:lnTo>
                    <a:pt x="73265" y="15320"/>
                  </a:lnTo>
                  <a:lnTo>
                    <a:pt x="16985" y="15320"/>
                  </a:lnTo>
                  <a:lnTo>
                    <a:pt x="16985" y="28083"/>
                  </a:lnTo>
                  <a:lnTo>
                    <a:pt x="73265" y="28083"/>
                  </a:lnTo>
                  <a:lnTo>
                    <a:pt x="73265" y="43403"/>
                  </a:lnTo>
                  <a:lnTo>
                    <a:pt x="16985" y="43403"/>
                  </a:lnTo>
                  <a:lnTo>
                    <a:pt x="16985" y="56165"/>
                  </a:lnTo>
                  <a:lnTo>
                    <a:pt x="71345" y="56165"/>
                  </a:lnTo>
                  <a:cubicBezTo>
                    <a:pt x="73739" y="56165"/>
                    <a:pt x="74891" y="71345"/>
                    <a:pt x="71166" y="72585"/>
                  </a:cubicBezTo>
                  <a:cubicBezTo>
                    <a:pt x="53895" y="71421"/>
                    <a:pt x="33168" y="74759"/>
                    <a:pt x="16320" y="72790"/>
                  </a:cubicBezTo>
                  <a:cubicBezTo>
                    <a:pt x="10559" y="72112"/>
                    <a:pt x="1302" y="63480"/>
                    <a:pt x="432" y="58007"/>
                  </a:cubicBezTo>
                  <a:cubicBezTo>
                    <a:pt x="-68" y="54874"/>
                    <a:pt x="-196" y="44451"/>
                    <a:pt x="380" y="41510"/>
                  </a:cubicBezTo>
                  <a:cubicBezTo>
                    <a:pt x="957" y="38569"/>
                    <a:pt x="4541" y="37085"/>
                    <a:pt x="4119" y="35270"/>
                  </a:cubicBezTo>
                  <a:cubicBezTo>
                    <a:pt x="3812" y="33965"/>
                    <a:pt x="969" y="32968"/>
                    <a:pt x="380" y="29975"/>
                  </a:cubicBezTo>
                  <a:cubicBezTo>
                    <a:pt x="-311" y="26433"/>
                    <a:pt x="-106" y="13683"/>
                    <a:pt x="1571" y="10780"/>
                  </a:cubicBezTo>
                  <a:cubicBezTo>
                    <a:pt x="1981" y="10064"/>
                    <a:pt x="11749" y="0"/>
                    <a:pt x="12517" y="0"/>
                  </a:cubicBezTo>
                  <a:lnTo>
                    <a:pt x="73265" y="0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0" name="Полилиния 559">
              <a:extLst>
                <a:ext uri="{FF2B5EF4-FFF2-40B4-BE49-F238E27FC236}">
                  <a16:creationId xmlns:a16="http://schemas.microsoft.com/office/drawing/2014/main" id="{FB1D8E33-C9C6-0573-CC2D-2649BC6EEDA6}"/>
                </a:ext>
              </a:extLst>
            </p:cNvPr>
            <p:cNvSpPr/>
            <p:nvPr/>
          </p:nvSpPr>
          <p:spPr>
            <a:xfrm>
              <a:off x="2285390" y="6366066"/>
              <a:ext cx="74413" cy="73716"/>
            </a:xfrm>
            <a:custGeom>
              <a:avLst/>
              <a:gdLst>
                <a:gd name="connsiteX0" fmla="*/ 13209 w 74413"/>
                <a:gd name="connsiteY0" fmla="*/ 817 h 73716"/>
                <a:gd name="connsiteX1" fmla="*/ 62896 w 74413"/>
                <a:gd name="connsiteY1" fmla="*/ 1763 h 73716"/>
                <a:gd name="connsiteX2" fmla="*/ 73036 w 74413"/>
                <a:gd name="connsiteY2" fmla="*/ 12070 h 73716"/>
                <a:gd name="connsiteX3" fmla="*/ 73676 w 74413"/>
                <a:gd name="connsiteY3" fmla="*/ 59898 h 73716"/>
                <a:gd name="connsiteX4" fmla="*/ 62166 w 74413"/>
                <a:gd name="connsiteY4" fmla="*/ 72673 h 73716"/>
                <a:gd name="connsiteX5" fmla="*/ 15578 w 74413"/>
                <a:gd name="connsiteY5" fmla="*/ 73261 h 73716"/>
                <a:gd name="connsiteX6" fmla="*/ 765 w 74413"/>
                <a:gd name="connsiteY6" fmla="*/ 57404 h 73716"/>
                <a:gd name="connsiteX7" fmla="*/ 816 w 74413"/>
                <a:gd name="connsiteY7" fmla="*/ 14001 h 73716"/>
                <a:gd name="connsiteX8" fmla="*/ 13197 w 74413"/>
                <a:gd name="connsiteY8" fmla="*/ 829 h 73716"/>
                <a:gd name="connsiteX9" fmla="*/ 58351 w 74413"/>
                <a:gd name="connsiteY9" fmla="*/ 56726 h 73716"/>
                <a:gd name="connsiteX10" fmla="*/ 58351 w 74413"/>
                <a:gd name="connsiteY10" fmla="*/ 17786 h 73716"/>
                <a:gd name="connsiteX11" fmla="*/ 56431 w 74413"/>
                <a:gd name="connsiteY11" fmla="*/ 15868 h 73716"/>
                <a:gd name="connsiteX12" fmla="*/ 17421 w 74413"/>
                <a:gd name="connsiteY12" fmla="*/ 15868 h 73716"/>
                <a:gd name="connsiteX13" fmla="*/ 17421 w 74413"/>
                <a:gd name="connsiteY13" fmla="*/ 56726 h 73716"/>
                <a:gd name="connsiteX14" fmla="*/ 58351 w 74413"/>
                <a:gd name="connsiteY14" fmla="*/ 56726 h 7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413" h="73716">
                  <a:moveTo>
                    <a:pt x="13209" y="817"/>
                  </a:moveTo>
                  <a:cubicBezTo>
                    <a:pt x="23375" y="2095"/>
                    <a:pt x="55803" y="-2291"/>
                    <a:pt x="62896" y="1763"/>
                  </a:cubicBezTo>
                  <a:cubicBezTo>
                    <a:pt x="63626" y="2172"/>
                    <a:pt x="72741" y="11405"/>
                    <a:pt x="73036" y="12070"/>
                  </a:cubicBezTo>
                  <a:cubicBezTo>
                    <a:pt x="76684" y="20088"/>
                    <a:pt x="71704" y="49475"/>
                    <a:pt x="73676" y="59898"/>
                  </a:cubicBezTo>
                  <a:cubicBezTo>
                    <a:pt x="73305" y="61841"/>
                    <a:pt x="63920" y="71880"/>
                    <a:pt x="62166" y="72673"/>
                  </a:cubicBezTo>
                  <a:cubicBezTo>
                    <a:pt x="59529" y="73862"/>
                    <a:pt x="20251" y="74003"/>
                    <a:pt x="15578" y="73261"/>
                  </a:cubicBezTo>
                  <a:cubicBezTo>
                    <a:pt x="10009" y="72379"/>
                    <a:pt x="1444" y="63069"/>
                    <a:pt x="765" y="57404"/>
                  </a:cubicBezTo>
                  <a:cubicBezTo>
                    <a:pt x="-93" y="50166"/>
                    <a:pt x="-425" y="20485"/>
                    <a:pt x="816" y="14001"/>
                  </a:cubicBezTo>
                  <a:cubicBezTo>
                    <a:pt x="1533" y="10280"/>
                    <a:pt x="10098" y="3732"/>
                    <a:pt x="13197" y="829"/>
                  </a:cubicBezTo>
                  <a:close/>
                  <a:moveTo>
                    <a:pt x="58351" y="56726"/>
                  </a:moveTo>
                  <a:lnTo>
                    <a:pt x="58351" y="17786"/>
                  </a:lnTo>
                  <a:cubicBezTo>
                    <a:pt x="58351" y="17646"/>
                    <a:pt x="56572" y="15868"/>
                    <a:pt x="56431" y="15868"/>
                  </a:cubicBezTo>
                  <a:lnTo>
                    <a:pt x="17421" y="15868"/>
                  </a:lnTo>
                  <a:lnTo>
                    <a:pt x="17421" y="56726"/>
                  </a:lnTo>
                  <a:lnTo>
                    <a:pt x="58351" y="56726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1" name="Полилиния 560">
              <a:extLst>
                <a:ext uri="{FF2B5EF4-FFF2-40B4-BE49-F238E27FC236}">
                  <a16:creationId xmlns:a16="http://schemas.microsoft.com/office/drawing/2014/main" id="{6C5B120E-FCDA-22F1-F049-C75BEA9C9B9C}"/>
                </a:ext>
              </a:extLst>
            </p:cNvPr>
            <p:cNvSpPr/>
            <p:nvPr/>
          </p:nvSpPr>
          <p:spPr>
            <a:xfrm>
              <a:off x="2935245" y="6366051"/>
              <a:ext cx="73909" cy="74038"/>
            </a:xfrm>
            <a:custGeom>
              <a:avLst/>
              <a:gdLst>
                <a:gd name="connsiteX0" fmla="*/ 17923 w 73909"/>
                <a:gd name="connsiteY0" fmla="*/ 15884 h 74038"/>
                <a:gd name="connsiteX1" fmla="*/ 16016 w 73909"/>
                <a:gd name="connsiteY1" fmla="*/ 26101 h 74038"/>
                <a:gd name="connsiteX2" fmla="*/ 845 w 73909"/>
                <a:gd name="connsiteY2" fmla="*/ 24004 h 74038"/>
                <a:gd name="connsiteX3" fmla="*/ 13071 w 73909"/>
                <a:gd name="connsiteY3" fmla="*/ 819 h 74038"/>
                <a:gd name="connsiteX4" fmla="*/ 62758 w 73909"/>
                <a:gd name="connsiteY4" fmla="*/ 1766 h 74038"/>
                <a:gd name="connsiteX5" fmla="*/ 72347 w 73909"/>
                <a:gd name="connsiteY5" fmla="*/ 11344 h 74038"/>
                <a:gd name="connsiteX6" fmla="*/ 73486 w 73909"/>
                <a:gd name="connsiteY6" fmla="*/ 30488 h 74038"/>
                <a:gd name="connsiteX7" fmla="*/ 69914 w 73909"/>
                <a:gd name="connsiteY7" fmla="*/ 36959 h 74038"/>
                <a:gd name="connsiteX8" fmla="*/ 73537 w 73909"/>
                <a:gd name="connsiteY8" fmla="*/ 42074 h 74038"/>
                <a:gd name="connsiteX9" fmla="*/ 73589 w 73909"/>
                <a:gd name="connsiteY9" fmla="*/ 57394 h 74038"/>
                <a:gd name="connsiteX10" fmla="*/ 59864 w 73909"/>
                <a:gd name="connsiteY10" fmla="*/ 73059 h 74038"/>
                <a:gd name="connsiteX11" fmla="*/ 15299 w 73909"/>
                <a:gd name="connsiteY11" fmla="*/ 73392 h 74038"/>
                <a:gd name="connsiteX12" fmla="*/ 1318 w 73909"/>
                <a:gd name="connsiteY12" fmla="*/ 61806 h 74038"/>
                <a:gd name="connsiteX13" fmla="*/ 652 w 73909"/>
                <a:gd name="connsiteY13" fmla="*/ 47777 h 74038"/>
                <a:gd name="connsiteX14" fmla="*/ 16016 w 73909"/>
                <a:gd name="connsiteY14" fmla="*/ 47777 h 74038"/>
                <a:gd name="connsiteX15" fmla="*/ 16016 w 73909"/>
                <a:gd name="connsiteY15" fmla="*/ 56716 h 74038"/>
                <a:gd name="connsiteX16" fmla="*/ 56945 w 73909"/>
                <a:gd name="connsiteY16" fmla="*/ 56716 h 74038"/>
                <a:gd name="connsiteX17" fmla="*/ 56945 w 73909"/>
                <a:gd name="connsiteY17" fmla="*/ 43954 h 74038"/>
                <a:gd name="connsiteX18" fmla="*/ 35207 w 73909"/>
                <a:gd name="connsiteY18" fmla="*/ 43954 h 74038"/>
                <a:gd name="connsiteX19" fmla="*/ 37127 w 73909"/>
                <a:gd name="connsiteY19" fmla="*/ 28633 h 74038"/>
                <a:gd name="connsiteX20" fmla="*/ 56945 w 73909"/>
                <a:gd name="connsiteY20" fmla="*/ 28633 h 74038"/>
                <a:gd name="connsiteX21" fmla="*/ 56945 w 73909"/>
                <a:gd name="connsiteY21" fmla="*/ 15871 h 74038"/>
                <a:gd name="connsiteX22" fmla="*/ 17936 w 73909"/>
                <a:gd name="connsiteY22" fmla="*/ 15871 h 7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909" h="74038">
                  <a:moveTo>
                    <a:pt x="17923" y="15884"/>
                  </a:moveTo>
                  <a:cubicBezTo>
                    <a:pt x="14582" y="16907"/>
                    <a:pt x="16605" y="25500"/>
                    <a:pt x="16016" y="26101"/>
                  </a:cubicBezTo>
                  <a:cubicBezTo>
                    <a:pt x="15465" y="26664"/>
                    <a:pt x="1818" y="26997"/>
                    <a:pt x="845" y="24004"/>
                  </a:cubicBezTo>
                  <a:cubicBezTo>
                    <a:pt x="-2740" y="13032"/>
                    <a:pt x="5799" y="7009"/>
                    <a:pt x="13071" y="819"/>
                  </a:cubicBezTo>
                  <a:cubicBezTo>
                    <a:pt x="23185" y="2111"/>
                    <a:pt x="55665" y="-2301"/>
                    <a:pt x="62758" y="1766"/>
                  </a:cubicBezTo>
                  <a:cubicBezTo>
                    <a:pt x="63347" y="2098"/>
                    <a:pt x="72014" y="10756"/>
                    <a:pt x="72347" y="11344"/>
                  </a:cubicBezTo>
                  <a:cubicBezTo>
                    <a:pt x="74126" y="14439"/>
                    <a:pt x="74139" y="26549"/>
                    <a:pt x="73486" y="30488"/>
                  </a:cubicBezTo>
                  <a:cubicBezTo>
                    <a:pt x="73000" y="33467"/>
                    <a:pt x="69902" y="36588"/>
                    <a:pt x="69914" y="36959"/>
                  </a:cubicBezTo>
                  <a:cubicBezTo>
                    <a:pt x="69914" y="37662"/>
                    <a:pt x="72987" y="39273"/>
                    <a:pt x="73537" y="42074"/>
                  </a:cubicBezTo>
                  <a:cubicBezTo>
                    <a:pt x="74088" y="44874"/>
                    <a:pt x="73960" y="54222"/>
                    <a:pt x="73589" y="57394"/>
                  </a:cubicBezTo>
                  <a:cubicBezTo>
                    <a:pt x="72974" y="62624"/>
                    <a:pt x="64704" y="71960"/>
                    <a:pt x="59864" y="73059"/>
                  </a:cubicBezTo>
                  <a:cubicBezTo>
                    <a:pt x="54116" y="74351"/>
                    <a:pt x="21841" y="74261"/>
                    <a:pt x="15299" y="73392"/>
                  </a:cubicBezTo>
                  <a:cubicBezTo>
                    <a:pt x="12175" y="72970"/>
                    <a:pt x="2496" y="64402"/>
                    <a:pt x="1318" y="61806"/>
                  </a:cubicBezTo>
                  <a:cubicBezTo>
                    <a:pt x="-423" y="57969"/>
                    <a:pt x="1165" y="51997"/>
                    <a:pt x="652" y="47777"/>
                  </a:cubicBezTo>
                  <a:cubicBezTo>
                    <a:pt x="3085" y="48186"/>
                    <a:pt x="15465" y="47240"/>
                    <a:pt x="16016" y="47777"/>
                  </a:cubicBezTo>
                  <a:cubicBezTo>
                    <a:pt x="16438" y="48212"/>
                    <a:pt x="15708" y="54977"/>
                    <a:pt x="16016" y="56716"/>
                  </a:cubicBezTo>
                  <a:lnTo>
                    <a:pt x="56945" y="56716"/>
                  </a:lnTo>
                  <a:lnTo>
                    <a:pt x="56945" y="43954"/>
                  </a:lnTo>
                  <a:lnTo>
                    <a:pt x="35207" y="43954"/>
                  </a:lnTo>
                  <a:cubicBezTo>
                    <a:pt x="35463" y="41230"/>
                    <a:pt x="34080" y="28633"/>
                    <a:pt x="37127" y="28633"/>
                  </a:cubicBezTo>
                  <a:lnTo>
                    <a:pt x="56945" y="28633"/>
                  </a:lnTo>
                  <a:lnTo>
                    <a:pt x="56945" y="15871"/>
                  </a:lnTo>
                  <a:cubicBezTo>
                    <a:pt x="49379" y="15871"/>
                    <a:pt x="22865" y="14362"/>
                    <a:pt x="17936" y="15871"/>
                  </a:cubicBez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2" name="Полилиния 561">
              <a:extLst>
                <a:ext uri="{FF2B5EF4-FFF2-40B4-BE49-F238E27FC236}">
                  <a16:creationId xmlns:a16="http://schemas.microsoft.com/office/drawing/2014/main" id="{EA1C64FE-2D7D-9609-82E4-247CBA483606}"/>
                </a:ext>
              </a:extLst>
            </p:cNvPr>
            <p:cNvSpPr/>
            <p:nvPr/>
          </p:nvSpPr>
          <p:spPr>
            <a:xfrm>
              <a:off x="2451896" y="6281654"/>
              <a:ext cx="72584" cy="73208"/>
            </a:xfrm>
            <a:custGeom>
              <a:avLst/>
              <a:gdLst>
                <a:gd name="connsiteX0" fmla="*/ 15902 w 72584"/>
                <a:gd name="connsiteY0" fmla="*/ 58157 h 73208"/>
                <a:gd name="connsiteX1" fmla="*/ 56832 w 72584"/>
                <a:gd name="connsiteY1" fmla="*/ 58157 h 73208"/>
                <a:gd name="connsiteX2" fmla="*/ 56832 w 72584"/>
                <a:gd name="connsiteY2" fmla="*/ 45395 h 73208"/>
                <a:gd name="connsiteX3" fmla="*/ 37013 w 72584"/>
                <a:gd name="connsiteY3" fmla="*/ 45395 h 73208"/>
                <a:gd name="connsiteX4" fmla="*/ 35093 w 72584"/>
                <a:gd name="connsiteY4" fmla="*/ 30074 h 73208"/>
                <a:gd name="connsiteX5" fmla="*/ 56832 w 72584"/>
                <a:gd name="connsiteY5" fmla="*/ 30074 h 73208"/>
                <a:gd name="connsiteX6" fmla="*/ 56832 w 72584"/>
                <a:gd name="connsiteY6" fmla="*/ 17312 h 73208"/>
                <a:gd name="connsiteX7" fmla="*/ 15902 w 72584"/>
                <a:gd name="connsiteY7" fmla="*/ 17312 h 73208"/>
                <a:gd name="connsiteX8" fmla="*/ 14698 w 72584"/>
                <a:gd name="connsiteY8" fmla="*/ 25688 h 73208"/>
                <a:gd name="connsiteX9" fmla="*/ 539 w 72584"/>
                <a:gd name="connsiteY9" fmla="*/ 26251 h 73208"/>
                <a:gd name="connsiteX10" fmla="*/ 12957 w 72584"/>
                <a:gd name="connsiteY10" fmla="*/ 969 h 73208"/>
                <a:gd name="connsiteX11" fmla="*/ 60634 w 72584"/>
                <a:gd name="connsiteY11" fmla="*/ 1365 h 73208"/>
                <a:gd name="connsiteX12" fmla="*/ 71900 w 72584"/>
                <a:gd name="connsiteY12" fmla="*/ 13092 h 73208"/>
                <a:gd name="connsiteX13" fmla="*/ 72246 w 72584"/>
                <a:gd name="connsiteY13" fmla="*/ 32044 h 73208"/>
                <a:gd name="connsiteX14" fmla="*/ 69839 w 72584"/>
                <a:gd name="connsiteY14" fmla="*/ 38105 h 73208"/>
                <a:gd name="connsiteX15" fmla="*/ 72259 w 72584"/>
                <a:gd name="connsiteY15" fmla="*/ 44653 h 73208"/>
                <a:gd name="connsiteX16" fmla="*/ 61031 w 72584"/>
                <a:gd name="connsiteY16" fmla="*/ 73209 h 73208"/>
                <a:gd name="connsiteX17" fmla="*/ 11677 w 72584"/>
                <a:gd name="connsiteY17" fmla="*/ 73209 h 73208"/>
                <a:gd name="connsiteX18" fmla="*/ 1204 w 72584"/>
                <a:gd name="connsiteY18" fmla="*/ 63234 h 73208"/>
                <a:gd name="connsiteX19" fmla="*/ 3739 w 72584"/>
                <a:gd name="connsiteY19" fmla="*/ 47939 h 73208"/>
                <a:gd name="connsiteX20" fmla="*/ 15889 w 72584"/>
                <a:gd name="connsiteY20" fmla="*/ 58157 h 7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584" h="73208">
                  <a:moveTo>
                    <a:pt x="15902" y="58157"/>
                  </a:moveTo>
                  <a:lnTo>
                    <a:pt x="56832" y="58157"/>
                  </a:lnTo>
                  <a:lnTo>
                    <a:pt x="56832" y="45395"/>
                  </a:lnTo>
                  <a:lnTo>
                    <a:pt x="37013" y="45395"/>
                  </a:lnTo>
                  <a:cubicBezTo>
                    <a:pt x="33979" y="45395"/>
                    <a:pt x="35349" y="32798"/>
                    <a:pt x="35093" y="30074"/>
                  </a:cubicBezTo>
                  <a:lnTo>
                    <a:pt x="56832" y="30074"/>
                  </a:lnTo>
                  <a:lnTo>
                    <a:pt x="56832" y="17312"/>
                  </a:lnTo>
                  <a:lnTo>
                    <a:pt x="15902" y="17312"/>
                  </a:lnTo>
                  <a:cubicBezTo>
                    <a:pt x="15479" y="17312"/>
                    <a:pt x="16990" y="24077"/>
                    <a:pt x="14698" y="25688"/>
                  </a:cubicBezTo>
                  <a:cubicBezTo>
                    <a:pt x="12407" y="27299"/>
                    <a:pt x="3893" y="25650"/>
                    <a:pt x="539" y="26251"/>
                  </a:cubicBezTo>
                  <a:cubicBezTo>
                    <a:pt x="-1791" y="13335"/>
                    <a:pt x="3637" y="8322"/>
                    <a:pt x="12957" y="969"/>
                  </a:cubicBezTo>
                  <a:cubicBezTo>
                    <a:pt x="23161" y="2439"/>
                    <a:pt x="52837" y="-2164"/>
                    <a:pt x="60634" y="1365"/>
                  </a:cubicBezTo>
                  <a:cubicBezTo>
                    <a:pt x="61709" y="1851"/>
                    <a:pt x="71580" y="12005"/>
                    <a:pt x="71900" y="13092"/>
                  </a:cubicBezTo>
                  <a:cubicBezTo>
                    <a:pt x="72771" y="16020"/>
                    <a:pt x="72566" y="28386"/>
                    <a:pt x="72246" y="32044"/>
                  </a:cubicBezTo>
                  <a:cubicBezTo>
                    <a:pt x="72003" y="34742"/>
                    <a:pt x="69634" y="36775"/>
                    <a:pt x="69839" y="38105"/>
                  </a:cubicBezTo>
                  <a:cubicBezTo>
                    <a:pt x="70069" y="39550"/>
                    <a:pt x="72015" y="40778"/>
                    <a:pt x="72259" y="44653"/>
                  </a:cubicBezTo>
                  <a:cubicBezTo>
                    <a:pt x="73116" y="58374"/>
                    <a:pt x="73142" y="65203"/>
                    <a:pt x="61031" y="73209"/>
                  </a:cubicBezTo>
                  <a:lnTo>
                    <a:pt x="11677" y="73209"/>
                  </a:lnTo>
                  <a:cubicBezTo>
                    <a:pt x="10563" y="72876"/>
                    <a:pt x="1691" y="64295"/>
                    <a:pt x="1204" y="63234"/>
                  </a:cubicBezTo>
                  <a:cubicBezTo>
                    <a:pt x="-332" y="59845"/>
                    <a:pt x="-908" y="48809"/>
                    <a:pt x="3739" y="47939"/>
                  </a:cubicBezTo>
                  <a:cubicBezTo>
                    <a:pt x="13316" y="46162"/>
                    <a:pt x="17643" y="47901"/>
                    <a:pt x="15889" y="58157"/>
                  </a:cubicBez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3" name="Полилиния 562">
              <a:extLst>
                <a:ext uri="{FF2B5EF4-FFF2-40B4-BE49-F238E27FC236}">
                  <a16:creationId xmlns:a16="http://schemas.microsoft.com/office/drawing/2014/main" id="{1A50AF81-42E0-5C6D-681A-4974C89316B5}"/>
                </a:ext>
              </a:extLst>
            </p:cNvPr>
            <p:cNvSpPr/>
            <p:nvPr/>
          </p:nvSpPr>
          <p:spPr>
            <a:xfrm>
              <a:off x="2285614" y="6282068"/>
              <a:ext cx="76157" cy="73324"/>
            </a:xfrm>
            <a:custGeom>
              <a:avLst/>
              <a:gdLst>
                <a:gd name="connsiteX0" fmla="*/ 17198 w 76157"/>
                <a:gd name="connsiteY0" fmla="*/ 29660 h 73324"/>
                <a:gd name="connsiteX1" fmla="*/ 28682 w 76157"/>
                <a:gd name="connsiteY1" fmla="*/ 28995 h 73324"/>
                <a:gd name="connsiteX2" fmla="*/ 57487 w 76157"/>
                <a:gd name="connsiteY2" fmla="*/ 299 h 73324"/>
                <a:gd name="connsiteX3" fmla="*/ 76038 w 76157"/>
                <a:gd name="connsiteY3" fmla="*/ 299 h 73324"/>
                <a:gd name="connsiteX4" fmla="*/ 74131 w 76157"/>
                <a:gd name="connsiteY4" fmla="*/ 4135 h 73324"/>
                <a:gd name="connsiteX5" fmla="*/ 49191 w 76157"/>
                <a:gd name="connsiteY5" fmla="*/ 29034 h 73324"/>
                <a:gd name="connsiteX6" fmla="*/ 72274 w 76157"/>
                <a:gd name="connsiteY6" fmla="*/ 39175 h 73324"/>
                <a:gd name="connsiteX7" fmla="*/ 72927 w 76157"/>
                <a:gd name="connsiteY7" fmla="*/ 71874 h 73324"/>
                <a:gd name="connsiteX8" fmla="*/ 58140 w 76157"/>
                <a:gd name="connsiteY8" fmla="*/ 73063 h 73324"/>
                <a:gd name="connsiteX9" fmla="*/ 58140 w 76157"/>
                <a:gd name="connsiteY9" fmla="*/ 44980 h 73324"/>
                <a:gd name="connsiteX10" fmla="*/ 17211 w 76157"/>
                <a:gd name="connsiteY10" fmla="*/ 44980 h 73324"/>
                <a:gd name="connsiteX11" fmla="*/ 17211 w 76157"/>
                <a:gd name="connsiteY11" fmla="*/ 71158 h 73324"/>
                <a:gd name="connsiteX12" fmla="*/ 1143 w 76157"/>
                <a:gd name="connsiteY12" fmla="*/ 71874 h 73324"/>
                <a:gd name="connsiteX13" fmla="*/ 759 w 76157"/>
                <a:gd name="connsiteY13" fmla="*/ 2396 h 73324"/>
                <a:gd name="connsiteX14" fmla="*/ 17211 w 76157"/>
                <a:gd name="connsiteY14" fmla="*/ 2217 h 73324"/>
                <a:gd name="connsiteX15" fmla="*/ 17211 w 76157"/>
                <a:gd name="connsiteY15" fmla="*/ 29660 h 7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157" h="73324">
                  <a:moveTo>
                    <a:pt x="17198" y="29660"/>
                  </a:moveTo>
                  <a:cubicBezTo>
                    <a:pt x="20821" y="29341"/>
                    <a:pt x="25302" y="30530"/>
                    <a:pt x="28682" y="28995"/>
                  </a:cubicBezTo>
                  <a:cubicBezTo>
                    <a:pt x="33252" y="26924"/>
                    <a:pt x="55452" y="299"/>
                    <a:pt x="57487" y="299"/>
                  </a:cubicBezTo>
                  <a:lnTo>
                    <a:pt x="76038" y="299"/>
                  </a:lnTo>
                  <a:cubicBezTo>
                    <a:pt x="76589" y="2524"/>
                    <a:pt x="75117" y="2856"/>
                    <a:pt x="74131" y="4135"/>
                  </a:cubicBezTo>
                  <a:cubicBezTo>
                    <a:pt x="67576" y="12678"/>
                    <a:pt x="56220" y="20491"/>
                    <a:pt x="49191" y="29034"/>
                  </a:cubicBezTo>
                  <a:cubicBezTo>
                    <a:pt x="58512" y="28919"/>
                    <a:pt x="67217" y="30376"/>
                    <a:pt x="72274" y="39175"/>
                  </a:cubicBezTo>
                  <a:cubicBezTo>
                    <a:pt x="73862" y="41937"/>
                    <a:pt x="74323" y="69879"/>
                    <a:pt x="72927" y="71874"/>
                  </a:cubicBezTo>
                  <a:cubicBezTo>
                    <a:pt x="71199" y="74355"/>
                    <a:pt x="61469" y="72539"/>
                    <a:pt x="58140" y="73063"/>
                  </a:cubicBezTo>
                  <a:lnTo>
                    <a:pt x="58140" y="44980"/>
                  </a:lnTo>
                  <a:lnTo>
                    <a:pt x="17211" y="44980"/>
                  </a:lnTo>
                  <a:lnTo>
                    <a:pt x="17211" y="71158"/>
                  </a:lnTo>
                  <a:cubicBezTo>
                    <a:pt x="17211" y="73690"/>
                    <a:pt x="2692" y="74099"/>
                    <a:pt x="1143" y="71874"/>
                  </a:cubicBezTo>
                  <a:cubicBezTo>
                    <a:pt x="-1840" y="67602"/>
                    <a:pt x="2116" y="12102"/>
                    <a:pt x="759" y="2396"/>
                  </a:cubicBezTo>
                  <a:cubicBezTo>
                    <a:pt x="1988" y="-1325"/>
                    <a:pt x="17211" y="-174"/>
                    <a:pt x="17211" y="2217"/>
                  </a:cubicBezTo>
                  <a:lnTo>
                    <a:pt x="17211" y="29660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4" name="Полилиния 563">
              <a:extLst>
                <a:ext uri="{FF2B5EF4-FFF2-40B4-BE49-F238E27FC236}">
                  <a16:creationId xmlns:a16="http://schemas.microsoft.com/office/drawing/2014/main" id="{2E590353-7E7C-32B9-B7A8-C1F54B32E3D8}"/>
                </a:ext>
              </a:extLst>
            </p:cNvPr>
            <p:cNvSpPr/>
            <p:nvPr/>
          </p:nvSpPr>
          <p:spPr>
            <a:xfrm>
              <a:off x="2609740" y="6366614"/>
              <a:ext cx="71643" cy="72987"/>
            </a:xfrm>
            <a:custGeom>
              <a:avLst/>
              <a:gdLst>
                <a:gd name="connsiteX0" fmla="*/ 15376 w 71643"/>
                <a:gd name="connsiteY0" fmla="*/ 0 h 72987"/>
                <a:gd name="connsiteX1" fmla="*/ 15376 w 71643"/>
                <a:gd name="connsiteY1" fmla="*/ 56178 h 72987"/>
                <a:gd name="connsiteX2" fmla="*/ 19908 w 71643"/>
                <a:gd name="connsiteY2" fmla="*/ 54963 h 72987"/>
                <a:gd name="connsiteX3" fmla="*/ 55640 w 71643"/>
                <a:gd name="connsiteY3" fmla="*/ 17852 h 72987"/>
                <a:gd name="connsiteX4" fmla="*/ 56293 w 71643"/>
                <a:gd name="connsiteY4" fmla="*/ 0 h 72987"/>
                <a:gd name="connsiteX5" fmla="*/ 71643 w 71643"/>
                <a:gd name="connsiteY5" fmla="*/ 0 h 72987"/>
                <a:gd name="connsiteX6" fmla="*/ 71643 w 71643"/>
                <a:gd name="connsiteY6" fmla="*/ 70859 h 72987"/>
                <a:gd name="connsiteX7" fmla="*/ 56293 w 71643"/>
                <a:gd name="connsiteY7" fmla="*/ 70859 h 72987"/>
                <a:gd name="connsiteX8" fmla="*/ 56293 w 71643"/>
                <a:gd name="connsiteY8" fmla="*/ 39579 h 72987"/>
                <a:gd name="connsiteX9" fmla="*/ 21828 w 71643"/>
                <a:gd name="connsiteY9" fmla="*/ 72202 h 72987"/>
                <a:gd name="connsiteX10" fmla="*/ 10562 w 71643"/>
                <a:gd name="connsiteY10" fmla="*/ 71805 h 72987"/>
                <a:gd name="connsiteX11" fmla="*/ 0 w 71643"/>
                <a:gd name="connsiteY11" fmla="*/ 60641 h 72987"/>
                <a:gd name="connsiteX12" fmla="*/ 0 w 71643"/>
                <a:gd name="connsiteY12" fmla="*/ 0 h 72987"/>
                <a:gd name="connsiteX13" fmla="*/ 15350 w 71643"/>
                <a:gd name="connsiteY13" fmla="*/ 0 h 7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643" h="72987">
                  <a:moveTo>
                    <a:pt x="15376" y="0"/>
                  </a:moveTo>
                  <a:lnTo>
                    <a:pt x="15376" y="56178"/>
                  </a:lnTo>
                  <a:cubicBezTo>
                    <a:pt x="17373" y="56523"/>
                    <a:pt x="18333" y="55986"/>
                    <a:pt x="19908" y="54963"/>
                  </a:cubicBezTo>
                  <a:cubicBezTo>
                    <a:pt x="31430" y="47521"/>
                    <a:pt x="44515" y="27060"/>
                    <a:pt x="55640" y="17852"/>
                  </a:cubicBezTo>
                  <a:lnTo>
                    <a:pt x="56293" y="0"/>
                  </a:lnTo>
                  <a:lnTo>
                    <a:pt x="71643" y="0"/>
                  </a:lnTo>
                  <a:lnTo>
                    <a:pt x="71643" y="70859"/>
                  </a:lnTo>
                  <a:cubicBezTo>
                    <a:pt x="71643" y="73698"/>
                    <a:pt x="56293" y="73698"/>
                    <a:pt x="56293" y="70859"/>
                  </a:cubicBezTo>
                  <a:lnTo>
                    <a:pt x="56293" y="39579"/>
                  </a:lnTo>
                  <a:cubicBezTo>
                    <a:pt x="47498" y="44451"/>
                    <a:pt x="29587" y="69772"/>
                    <a:pt x="21828" y="72202"/>
                  </a:cubicBezTo>
                  <a:cubicBezTo>
                    <a:pt x="18269" y="73314"/>
                    <a:pt x="14032" y="73225"/>
                    <a:pt x="10562" y="71805"/>
                  </a:cubicBezTo>
                  <a:cubicBezTo>
                    <a:pt x="8565" y="70987"/>
                    <a:pt x="0" y="61741"/>
                    <a:pt x="0" y="60641"/>
                  </a:cubicBezTo>
                  <a:lnTo>
                    <a:pt x="0" y="0"/>
                  </a:lnTo>
                  <a:lnTo>
                    <a:pt x="15350" y="0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5" name="Полилиния 564">
              <a:extLst>
                <a:ext uri="{FF2B5EF4-FFF2-40B4-BE49-F238E27FC236}">
                  <a16:creationId xmlns:a16="http://schemas.microsoft.com/office/drawing/2014/main" id="{EDA309F3-0831-4705-1945-06E888692340}"/>
                </a:ext>
              </a:extLst>
            </p:cNvPr>
            <p:cNvSpPr/>
            <p:nvPr/>
          </p:nvSpPr>
          <p:spPr>
            <a:xfrm>
              <a:off x="2705682" y="6282248"/>
              <a:ext cx="73191" cy="72869"/>
            </a:xfrm>
            <a:custGeom>
              <a:avLst/>
              <a:gdLst>
                <a:gd name="connsiteX0" fmla="*/ 15350 w 73191"/>
                <a:gd name="connsiteY0" fmla="*/ 105 h 72869"/>
                <a:gd name="connsiteX1" fmla="*/ 15350 w 73191"/>
                <a:gd name="connsiteY1" fmla="*/ 29467 h 72869"/>
                <a:gd name="connsiteX2" fmla="*/ 62028 w 73191"/>
                <a:gd name="connsiteY2" fmla="*/ 29467 h 72869"/>
                <a:gd name="connsiteX3" fmla="*/ 72334 w 73191"/>
                <a:gd name="connsiteY3" fmla="*/ 40887 h 72869"/>
                <a:gd name="connsiteX4" fmla="*/ 71694 w 73191"/>
                <a:gd name="connsiteY4" fmla="*/ 62089 h 72869"/>
                <a:gd name="connsiteX5" fmla="*/ 60748 w 73191"/>
                <a:gd name="connsiteY5" fmla="*/ 72870 h 72869"/>
                <a:gd name="connsiteX6" fmla="*/ 0 w 73191"/>
                <a:gd name="connsiteY6" fmla="*/ 72870 h 72869"/>
                <a:gd name="connsiteX7" fmla="*/ 0 w 73191"/>
                <a:gd name="connsiteY7" fmla="*/ 2011 h 72869"/>
                <a:gd name="connsiteX8" fmla="*/ 15350 w 73191"/>
                <a:gd name="connsiteY8" fmla="*/ 93 h 72869"/>
                <a:gd name="connsiteX9" fmla="*/ 56280 w 73191"/>
                <a:gd name="connsiteY9" fmla="*/ 44800 h 72869"/>
                <a:gd name="connsiteX10" fmla="*/ 15350 w 73191"/>
                <a:gd name="connsiteY10" fmla="*/ 44800 h 72869"/>
                <a:gd name="connsiteX11" fmla="*/ 15350 w 73191"/>
                <a:gd name="connsiteY11" fmla="*/ 57562 h 72869"/>
                <a:gd name="connsiteX12" fmla="*/ 56280 w 73191"/>
                <a:gd name="connsiteY12" fmla="*/ 57562 h 72869"/>
                <a:gd name="connsiteX13" fmla="*/ 56280 w 73191"/>
                <a:gd name="connsiteY13" fmla="*/ 44800 h 7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191" h="72869">
                  <a:moveTo>
                    <a:pt x="15350" y="105"/>
                  </a:moveTo>
                  <a:lnTo>
                    <a:pt x="15350" y="29467"/>
                  </a:lnTo>
                  <a:lnTo>
                    <a:pt x="62028" y="29467"/>
                  </a:lnTo>
                  <a:cubicBezTo>
                    <a:pt x="62797" y="29467"/>
                    <a:pt x="71771" y="39071"/>
                    <a:pt x="72334" y="40887"/>
                  </a:cubicBezTo>
                  <a:cubicBezTo>
                    <a:pt x="73538" y="44774"/>
                    <a:pt x="73602" y="58790"/>
                    <a:pt x="71694" y="62089"/>
                  </a:cubicBezTo>
                  <a:cubicBezTo>
                    <a:pt x="71285" y="62805"/>
                    <a:pt x="61516" y="72870"/>
                    <a:pt x="60748" y="72870"/>
                  </a:cubicBezTo>
                  <a:lnTo>
                    <a:pt x="0" y="72870"/>
                  </a:lnTo>
                  <a:lnTo>
                    <a:pt x="0" y="2011"/>
                  </a:lnTo>
                  <a:cubicBezTo>
                    <a:pt x="0" y="-1020"/>
                    <a:pt x="12623" y="348"/>
                    <a:pt x="15350" y="93"/>
                  </a:cubicBezTo>
                  <a:close/>
                  <a:moveTo>
                    <a:pt x="56280" y="44800"/>
                  </a:moveTo>
                  <a:lnTo>
                    <a:pt x="15350" y="44800"/>
                  </a:lnTo>
                  <a:lnTo>
                    <a:pt x="15350" y="57562"/>
                  </a:lnTo>
                  <a:lnTo>
                    <a:pt x="56280" y="57562"/>
                  </a:lnTo>
                  <a:lnTo>
                    <a:pt x="56280" y="44800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6" name="Полилиния 565">
              <a:extLst>
                <a:ext uri="{FF2B5EF4-FFF2-40B4-BE49-F238E27FC236}">
                  <a16:creationId xmlns:a16="http://schemas.microsoft.com/office/drawing/2014/main" id="{C1ADA4A7-C086-135F-9EFC-0056C88F4525}"/>
                </a:ext>
              </a:extLst>
            </p:cNvPr>
            <p:cNvSpPr/>
            <p:nvPr/>
          </p:nvSpPr>
          <p:spPr>
            <a:xfrm>
              <a:off x="2691032" y="6366328"/>
              <a:ext cx="73490" cy="73324"/>
            </a:xfrm>
            <a:custGeom>
              <a:avLst/>
              <a:gdLst>
                <a:gd name="connsiteX0" fmla="*/ 17211 w 73490"/>
                <a:gd name="connsiteY0" fmla="*/ 28381 h 73324"/>
                <a:gd name="connsiteX1" fmla="*/ 58140 w 73490"/>
                <a:gd name="connsiteY1" fmla="*/ 28381 h 73324"/>
                <a:gd name="connsiteX2" fmla="*/ 58140 w 73490"/>
                <a:gd name="connsiteY2" fmla="*/ 299 h 73324"/>
                <a:gd name="connsiteX3" fmla="*/ 73491 w 73490"/>
                <a:gd name="connsiteY3" fmla="*/ 299 h 73324"/>
                <a:gd name="connsiteX4" fmla="*/ 73491 w 73490"/>
                <a:gd name="connsiteY4" fmla="*/ 71158 h 73324"/>
                <a:gd name="connsiteX5" fmla="*/ 58140 w 73490"/>
                <a:gd name="connsiteY5" fmla="*/ 73076 h 73324"/>
                <a:gd name="connsiteX6" fmla="*/ 58140 w 73490"/>
                <a:gd name="connsiteY6" fmla="*/ 43714 h 73324"/>
                <a:gd name="connsiteX7" fmla="*/ 17211 w 73490"/>
                <a:gd name="connsiteY7" fmla="*/ 43714 h 73324"/>
                <a:gd name="connsiteX8" fmla="*/ 17211 w 73490"/>
                <a:gd name="connsiteY8" fmla="*/ 71158 h 73324"/>
                <a:gd name="connsiteX9" fmla="*/ 1143 w 73490"/>
                <a:gd name="connsiteY9" fmla="*/ 71874 h 73324"/>
                <a:gd name="connsiteX10" fmla="*/ 759 w 73490"/>
                <a:gd name="connsiteY10" fmla="*/ 2396 h 73324"/>
                <a:gd name="connsiteX11" fmla="*/ 17211 w 73490"/>
                <a:gd name="connsiteY11" fmla="*/ 2217 h 73324"/>
                <a:gd name="connsiteX12" fmla="*/ 17211 w 73490"/>
                <a:gd name="connsiteY12" fmla="*/ 28394 h 7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490" h="73324">
                  <a:moveTo>
                    <a:pt x="17211" y="28381"/>
                  </a:moveTo>
                  <a:lnTo>
                    <a:pt x="58140" y="28381"/>
                  </a:lnTo>
                  <a:lnTo>
                    <a:pt x="58140" y="299"/>
                  </a:lnTo>
                  <a:lnTo>
                    <a:pt x="73491" y="299"/>
                  </a:lnTo>
                  <a:lnTo>
                    <a:pt x="73491" y="71158"/>
                  </a:lnTo>
                  <a:cubicBezTo>
                    <a:pt x="73491" y="74188"/>
                    <a:pt x="60867" y="72820"/>
                    <a:pt x="58140" y="73076"/>
                  </a:cubicBezTo>
                  <a:lnTo>
                    <a:pt x="58140" y="43714"/>
                  </a:lnTo>
                  <a:lnTo>
                    <a:pt x="17211" y="43714"/>
                  </a:lnTo>
                  <a:lnTo>
                    <a:pt x="17211" y="71158"/>
                  </a:lnTo>
                  <a:cubicBezTo>
                    <a:pt x="17211" y="73690"/>
                    <a:pt x="2692" y="74099"/>
                    <a:pt x="1143" y="71874"/>
                  </a:cubicBezTo>
                  <a:cubicBezTo>
                    <a:pt x="-1840" y="67602"/>
                    <a:pt x="2116" y="12102"/>
                    <a:pt x="759" y="2396"/>
                  </a:cubicBezTo>
                  <a:cubicBezTo>
                    <a:pt x="1988" y="-1325"/>
                    <a:pt x="17211" y="-174"/>
                    <a:pt x="17211" y="2217"/>
                  </a:cubicBezTo>
                  <a:lnTo>
                    <a:pt x="17211" y="28394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7" name="Полилиния 566">
              <a:extLst>
                <a:ext uri="{FF2B5EF4-FFF2-40B4-BE49-F238E27FC236}">
                  <a16:creationId xmlns:a16="http://schemas.microsoft.com/office/drawing/2014/main" id="{19AEFDE7-00D1-C34A-0842-5444A323E552}"/>
                </a:ext>
              </a:extLst>
            </p:cNvPr>
            <p:cNvSpPr/>
            <p:nvPr/>
          </p:nvSpPr>
          <p:spPr>
            <a:xfrm>
              <a:off x="2085385" y="6343634"/>
              <a:ext cx="76738" cy="38300"/>
            </a:xfrm>
            <a:custGeom>
              <a:avLst/>
              <a:gdLst>
                <a:gd name="connsiteX0" fmla="*/ 76739 w 76738"/>
                <a:gd name="connsiteY0" fmla="*/ 38300 h 38300"/>
                <a:gd name="connsiteX1" fmla="*/ 0 w 76738"/>
                <a:gd name="connsiteY1" fmla="*/ 38300 h 38300"/>
                <a:gd name="connsiteX2" fmla="*/ 0 w 76738"/>
                <a:gd name="connsiteY2" fmla="*/ 0 h 38300"/>
                <a:gd name="connsiteX3" fmla="*/ 74818 w 76738"/>
                <a:gd name="connsiteY3" fmla="*/ 0 h 38300"/>
                <a:gd name="connsiteX4" fmla="*/ 76739 w 76738"/>
                <a:gd name="connsiteY4" fmla="*/ 1918 h 38300"/>
                <a:gd name="connsiteX5" fmla="*/ 76739 w 76738"/>
                <a:gd name="connsiteY5" fmla="*/ 38300 h 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738" h="38300">
                  <a:moveTo>
                    <a:pt x="76739" y="38300"/>
                  </a:moveTo>
                  <a:lnTo>
                    <a:pt x="0" y="38300"/>
                  </a:lnTo>
                  <a:lnTo>
                    <a:pt x="0" y="0"/>
                  </a:lnTo>
                  <a:lnTo>
                    <a:pt x="74818" y="0"/>
                  </a:lnTo>
                  <a:cubicBezTo>
                    <a:pt x="74959" y="0"/>
                    <a:pt x="76739" y="1778"/>
                    <a:pt x="76739" y="1918"/>
                  </a:cubicBezTo>
                  <a:lnTo>
                    <a:pt x="76739" y="38300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8" name="Полилиния 567">
              <a:extLst>
                <a:ext uri="{FF2B5EF4-FFF2-40B4-BE49-F238E27FC236}">
                  <a16:creationId xmlns:a16="http://schemas.microsoft.com/office/drawing/2014/main" id="{D905CE3B-D607-300C-5155-4E015E272935}"/>
                </a:ext>
              </a:extLst>
            </p:cNvPr>
            <p:cNvSpPr/>
            <p:nvPr/>
          </p:nvSpPr>
          <p:spPr>
            <a:xfrm>
              <a:off x="2371868" y="6366627"/>
              <a:ext cx="71946" cy="72856"/>
            </a:xfrm>
            <a:custGeom>
              <a:avLst/>
              <a:gdLst>
                <a:gd name="connsiteX0" fmla="*/ 15350 w 71946"/>
                <a:gd name="connsiteY0" fmla="*/ 43403 h 72856"/>
                <a:gd name="connsiteX1" fmla="*/ 15350 w 71946"/>
                <a:gd name="connsiteY1" fmla="*/ 70846 h 72856"/>
                <a:gd name="connsiteX2" fmla="*/ 0 w 71946"/>
                <a:gd name="connsiteY2" fmla="*/ 72764 h 72856"/>
                <a:gd name="connsiteX3" fmla="*/ 0 w 71946"/>
                <a:gd name="connsiteY3" fmla="*/ 0 h 72856"/>
                <a:gd name="connsiteX4" fmla="*/ 60748 w 71946"/>
                <a:gd name="connsiteY4" fmla="*/ 0 h 72856"/>
                <a:gd name="connsiteX5" fmla="*/ 70414 w 71946"/>
                <a:gd name="connsiteY5" fmla="*/ 9502 h 72856"/>
                <a:gd name="connsiteX6" fmla="*/ 71361 w 71946"/>
                <a:gd name="connsiteY6" fmla="*/ 32290 h 72856"/>
                <a:gd name="connsiteX7" fmla="*/ 60748 w 71946"/>
                <a:gd name="connsiteY7" fmla="*/ 43403 h 72856"/>
                <a:gd name="connsiteX8" fmla="*/ 15350 w 71946"/>
                <a:gd name="connsiteY8" fmla="*/ 43403 h 72856"/>
                <a:gd name="connsiteX9" fmla="*/ 56280 w 71946"/>
                <a:gd name="connsiteY9" fmla="*/ 15307 h 72856"/>
                <a:gd name="connsiteX10" fmla="*/ 15350 w 71946"/>
                <a:gd name="connsiteY10" fmla="*/ 15307 h 72856"/>
                <a:gd name="connsiteX11" fmla="*/ 15350 w 71946"/>
                <a:gd name="connsiteY11" fmla="*/ 28070 h 72856"/>
                <a:gd name="connsiteX12" fmla="*/ 56280 w 71946"/>
                <a:gd name="connsiteY12" fmla="*/ 28070 h 72856"/>
                <a:gd name="connsiteX13" fmla="*/ 56280 w 71946"/>
                <a:gd name="connsiteY13" fmla="*/ 15307 h 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946" h="72856">
                  <a:moveTo>
                    <a:pt x="15350" y="43403"/>
                  </a:moveTo>
                  <a:lnTo>
                    <a:pt x="15350" y="70846"/>
                  </a:lnTo>
                  <a:cubicBezTo>
                    <a:pt x="15350" y="73877"/>
                    <a:pt x="2727" y="72508"/>
                    <a:pt x="0" y="72764"/>
                  </a:cubicBezTo>
                  <a:lnTo>
                    <a:pt x="0" y="0"/>
                  </a:lnTo>
                  <a:lnTo>
                    <a:pt x="60748" y="0"/>
                  </a:lnTo>
                  <a:cubicBezTo>
                    <a:pt x="61427" y="0"/>
                    <a:pt x="70030" y="8837"/>
                    <a:pt x="70414" y="9502"/>
                  </a:cubicBezTo>
                  <a:cubicBezTo>
                    <a:pt x="72104" y="12430"/>
                    <a:pt x="72360" y="28927"/>
                    <a:pt x="71361" y="32290"/>
                  </a:cubicBezTo>
                  <a:cubicBezTo>
                    <a:pt x="71080" y="33249"/>
                    <a:pt x="61516" y="43403"/>
                    <a:pt x="60748" y="43403"/>
                  </a:cubicBezTo>
                  <a:lnTo>
                    <a:pt x="15350" y="43403"/>
                  </a:lnTo>
                  <a:close/>
                  <a:moveTo>
                    <a:pt x="56280" y="15307"/>
                  </a:moveTo>
                  <a:lnTo>
                    <a:pt x="15350" y="15307"/>
                  </a:lnTo>
                  <a:lnTo>
                    <a:pt x="15350" y="28070"/>
                  </a:lnTo>
                  <a:lnTo>
                    <a:pt x="56280" y="28070"/>
                  </a:lnTo>
                  <a:lnTo>
                    <a:pt x="56280" y="15307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9" name="Полилиния 568">
              <a:extLst>
                <a:ext uri="{FF2B5EF4-FFF2-40B4-BE49-F238E27FC236}">
                  <a16:creationId xmlns:a16="http://schemas.microsoft.com/office/drawing/2014/main" id="{31C7E8F1-6DA6-0678-6488-87548CF11557}"/>
                </a:ext>
              </a:extLst>
            </p:cNvPr>
            <p:cNvSpPr/>
            <p:nvPr/>
          </p:nvSpPr>
          <p:spPr>
            <a:xfrm>
              <a:off x="2534013" y="6281956"/>
              <a:ext cx="73834" cy="73423"/>
            </a:xfrm>
            <a:custGeom>
              <a:avLst/>
              <a:gdLst>
                <a:gd name="connsiteX0" fmla="*/ 57842 w 73834"/>
                <a:gd name="connsiteY0" fmla="*/ 73174 h 73423"/>
                <a:gd name="connsiteX1" fmla="*/ 57842 w 73834"/>
                <a:gd name="connsiteY1" fmla="*/ 54031 h 73423"/>
                <a:gd name="connsiteX2" fmla="*/ 16912 w 73834"/>
                <a:gd name="connsiteY2" fmla="*/ 54031 h 73423"/>
                <a:gd name="connsiteX3" fmla="*/ 16349 w 73834"/>
                <a:gd name="connsiteY3" fmla="*/ 71985 h 73423"/>
                <a:gd name="connsiteX4" fmla="*/ 832 w 73834"/>
                <a:gd name="connsiteY4" fmla="*/ 71985 h 73423"/>
                <a:gd name="connsiteX5" fmla="*/ 1485 w 73834"/>
                <a:gd name="connsiteY5" fmla="*/ 49491 h 73423"/>
                <a:gd name="connsiteX6" fmla="*/ 49444 w 73834"/>
                <a:gd name="connsiteY6" fmla="*/ 1612 h 73423"/>
                <a:gd name="connsiteX7" fmla="*/ 71963 w 73834"/>
                <a:gd name="connsiteY7" fmla="*/ 11191 h 73423"/>
                <a:gd name="connsiteX8" fmla="*/ 73180 w 73834"/>
                <a:gd name="connsiteY8" fmla="*/ 69990 h 73423"/>
                <a:gd name="connsiteX9" fmla="*/ 57829 w 73834"/>
                <a:gd name="connsiteY9" fmla="*/ 73174 h 73423"/>
                <a:gd name="connsiteX10" fmla="*/ 57842 w 73834"/>
                <a:gd name="connsiteY10" fmla="*/ 16996 h 73423"/>
                <a:gd name="connsiteX11" fmla="*/ 53310 w 73834"/>
                <a:gd name="connsiteY11" fmla="*/ 18211 h 73423"/>
                <a:gd name="connsiteX12" fmla="*/ 33543 w 73834"/>
                <a:gd name="connsiteY12" fmla="*/ 38698 h 73423"/>
                <a:gd name="connsiteX13" fmla="*/ 57842 w 73834"/>
                <a:gd name="connsiteY13" fmla="*/ 38698 h 73423"/>
                <a:gd name="connsiteX14" fmla="*/ 57842 w 73834"/>
                <a:gd name="connsiteY14" fmla="*/ 16996 h 73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34" h="73423">
                  <a:moveTo>
                    <a:pt x="57842" y="73174"/>
                  </a:moveTo>
                  <a:lnTo>
                    <a:pt x="57842" y="54031"/>
                  </a:lnTo>
                  <a:lnTo>
                    <a:pt x="16912" y="54031"/>
                  </a:lnTo>
                  <a:cubicBezTo>
                    <a:pt x="16170" y="57957"/>
                    <a:pt x="18193" y="69351"/>
                    <a:pt x="16349" y="71985"/>
                  </a:cubicBezTo>
                  <a:cubicBezTo>
                    <a:pt x="14992" y="73929"/>
                    <a:pt x="2164" y="73878"/>
                    <a:pt x="832" y="71985"/>
                  </a:cubicBezTo>
                  <a:cubicBezTo>
                    <a:pt x="-576" y="69977"/>
                    <a:pt x="-89" y="52240"/>
                    <a:pt x="1485" y="49491"/>
                  </a:cubicBezTo>
                  <a:lnTo>
                    <a:pt x="49444" y="1612"/>
                  </a:lnTo>
                  <a:cubicBezTo>
                    <a:pt x="56895" y="-3580"/>
                    <a:pt x="68340" y="4886"/>
                    <a:pt x="71963" y="11191"/>
                  </a:cubicBezTo>
                  <a:cubicBezTo>
                    <a:pt x="76521" y="19119"/>
                    <a:pt x="71042" y="58379"/>
                    <a:pt x="73180" y="69990"/>
                  </a:cubicBezTo>
                  <a:cubicBezTo>
                    <a:pt x="72130" y="75681"/>
                    <a:pt x="62361" y="72356"/>
                    <a:pt x="57829" y="73174"/>
                  </a:cubicBezTo>
                  <a:close/>
                  <a:moveTo>
                    <a:pt x="57842" y="16996"/>
                  </a:moveTo>
                  <a:cubicBezTo>
                    <a:pt x="55845" y="16651"/>
                    <a:pt x="54885" y="17188"/>
                    <a:pt x="53310" y="18211"/>
                  </a:cubicBezTo>
                  <a:cubicBezTo>
                    <a:pt x="47318" y="22073"/>
                    <a:pt x="39266" y="33544"/>
                    <a:pt x="33543" y="38698"/>
                  </a:cubicBezTo>
                  <a:lnTo>
                    <a:pt x="57842" y="38698"/>
                  </a:lnTo>
                  <a:lnTo>
                    <a:pt x="57842" y="16996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0" name="Полилиния 569">
              <a:extLst>
                <a:ext uri="{FF2B5EF4-FFF2-40B4-BE49-F238E27FC236}">
                  <a16:creationId xmlns:a16="http://schemas.microsoft.com/office/drawing/2014/main" id="{E709D16E-21FE-C289-313F-F42DD8CF8092}"/>
                </a:ext>
              </a:extLst>
            </p:cNvPr>
            <p:cNvSpPr/>
            <p:nvPr/>
          </p:nvSpPr>
          <p:spPr>
            <a:xfrm>
              <a:off x="2619995" y="6282156"/>
              <a:ext cx="71630" cy="73093"/>
            </a:xfrm>
            <a:custGeom>
              <a:avLst/>
              <a:gdLst>
                <a:gd name="connsiteX0" fmla="*/ 15350 w 71630"/>
                <a:gd name="connsiteY0" fmla="*/ 29572 h 73093"/>
                <a:gd name="connsiteX1" fmla="*/ 56280 w 71630"/>
                <a:gd name="connsiteY1" fmla="*/ 29572 h 73093"/>
                <a:gd name="connsiteX2" fmla="*/ 56280 w 71630"/>
                <a:gd name="connsiteY2" fmla="*/ 2129 h 73093"/>
                <a:gd name="connsiteX3" fmla="*/ 71630 w 71630"/>
                <a:gd name="connsiteY3" fmla="*/ 2129 h 73093"/>
                <a:gd name="connsiteX4" fmla="*/ 71630 w 71630"/>
                <a:gd name="connsiteY4" fmla="*/ 71070 h 73093"/>
                <a:gd name="connsiteX5" fmla="*/ 56280 w 71630"/>
                <a:gd name="connsiteY5" fmla="*/ 72988 h 73093"/>
                <a:gd name="connsiteX6" fmla="*/ 56280 w 71630"/>
                <a:gd name="connsiteY6" fmla="*/ 44905 h 73093"/>
                <a:gd name="connsiteX7" fmla="*/ 15350 w 71630"/>
                <a:gd name="connsiteY7" fmla="*/ 44905 h 73093"/>
                <a:gd name="connsiteX8" fmla="*/ 15350 w 71630"/>
                <a:gd name="connsiteY8" fmla="*/ 71083 h 73093"/>
                <a:gd name="connsiteX9" fmla="*/ 0 w 71630"/>
                <a:gd name="connsiteY9" fmla="*/ 73001 h 73093"/>
                <a:gd name="connsiteX10" fmla="*/ 0 w 71630"/>
                <a:gd name="connsiteY10" fmla="*/ 237 h 73093"/>
                <a:gd name="connsiteX11" fmla="*/ 15350 w 71630"/>
                <a:gd name="connsiteY11" fmla="*/ 2155 h 73093"/>
                <a:gd name="connsiteX12" fmla="*/ 15350 w 71630"/>
                <a:gd name="connsiteY12" fmla="*/ 29598 h 7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630" h="73093">
                  <a:moveTo>
                    <a:pt x="15350" y="29572"/>
                  </a:moveTo>
                  <a:lnTo>
                    <a:pt x="56280" y="29572"/>
                  </a:lnTo>
                  <a:lnTo>
                    <a:pt x="56280" y="2129"/>
                  </a:lnTo>
                  <a:cubicBezTo>
                    <a:pt x="56280" y="-710"/>
                    <a:pt x="71630" y="-710"/>
                    <a:pt x="71630" y="2129"/>
                  </a:cubicBezTo>
                  <a:lnTo>
                    <a:pt x="71630" y="71070"/>
                  </a:lnTo>
                  <a:cubicBezTo>
                    <a:pt x="71630" y="74101"/>
                    <a:pt x="59007" y="72732"/>
                    <a:pt x="56280" y="72988"/>
                  </a:cubicBezTo>
                  <a:lnTo>
                    <a:pt x="56280" y="44905"/>
                  </a:lnTo>
                  <a:lnTo>
                    <a:pt x="15350" y="44905"/>
                  </a:lnTo>
                  <a:lnTo>
                    <a:pt x="15350" y="71083"/>
                  </a:lnTo>
                  <a:cubicBezTo>
                    <a:pt x="15350" y="74113"/>
                    <a:pt x="2727" y="72745"/>
                    <a:pt x="0" y="73001"/>
                  </a:cubicBezTo>
                  <a:lnTo>
                    <a:pt x="0" y="237"/>
                  </a:lnTo>
                  <a:cubicBezTo>
                    <a:pt x="2727" y="492"/>
                    <a:pt x="15350" y="-876"/>
                    <a:pt x="15350" y="2155"/>
                  </a:cubicBezTo>
                  <a:lnTo>
                    <a:pt x="15350" y="29598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1" name="Полилиния 570">
              <a:extLst>
                <a:ext uri="{FF2B5EF4-FFF2-40B4-BE49-F238E27FC236}">
                  <a16:creationId xmlns:a16="http://schemas.microsoft.com/office/drawing/2014/main" id="{B194DE10-3307-4F4A-EECA-505031EF070C}"/>
                </a:ext>
              </a:extLst>
            </p:cNvPr>
            <p:cNvSpPr/>
            <p:nvPr/>
          </p:nvSpPr>
          <p:spPr>
            <a:xfrm>
              <a:off x="2523255" y="6366614"/>
              <a:ext cx="74020" cy="73439"/>
            </a:xfrm>
            <a:custGeom>
              <a:avLst/>
              <a:gdLst>
                <a:gd name="connsiteX0" fmla="*/ 73721 w 74020"/>
                <a:gd name="connsiteY0" fmla="*/ 0 h 73439"/>
                <a:gd name="connsiteX1" fmla="*/ 73721 w 74020"/>
                <a:gd name="connsiteY1" fmla="*/ 15320 h 73439"/>
                <a:gd name="connsiteX2" fmla="*/ 17441 w 74020"/>
                <a:gd name="connsiteY2" fmla="*/ 15320 h 73439"/>
                <a:gd name="connsiteX3" fmla="*/ 17441 w 74020"/>
                <a:gd name="connsiteY3" fmla="*/ 56178 h 73439"/>
                <a:gd name="connsiteX4" fmla="*/ 71801 w 74020"/>
                <a:gd name="connsiteY4" fmla="*/ 56178 h 73439"/>
                <a:gd name="connsiteX5" fmla="*/ 71621 w 74020"/>
                <a:gd name="connsiteY5" fmla="*/ 72598 h 73439"/>
                <a:gd name="connsiteX6" fmla="*/ 16775 w 74020"/>
                <a:gd name="connsiteY6" fmla="*/ 72803 h 73439"/>
                <a:gd name="connsiteX7" fmla="*/ 887 w 74020"/>
                <a:gd name="connsiteY7" fmla="*/ 58020 h 73439"/>
                <a:gd name="connsiteX8" fmla="*/ 746 w 74020"/>
                <a:gd name="connsiteY8" fmla="*/ 14617 h 73439"/>
                <a:gd name="connsiteX9" fmla="*/ 12960 w 74020"/>
                <a:gd name="connsiteY9" fmla="*/ 0 h 73439"/>
                <a:gd name="connsiteX10" fmla="*/ 73708 w 74020"/>
                <a:gd name="connsiteY10" fmla="*/ 0 h 7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020" h="73439">
                  <a:moveTo>
                    <a:pt x="73721" y="0"/>
                  </a:moveTo>
                  <a:lnTo>
                    <a:pt x="73721" y="15320"/>
                  </a:lnTo>
                  <a:lnTo>
                    <a:pt x="17441" y="15320"/>
                  </a:lnTo>
                  <a:lnTo>
                    <a:pt x="17441" y="56178"/>
                  </a:lnTo>
                  <a:lnTo>
                    <a:pt x="71801" y="56178"/>
                  </a:lnTo>
                  <a:cubicBezTo>
                    <a:pt x="74195" y="56178"/>
                    <a:pt x="75347" y="71358"/>
                    <a:pt x="71621" y="72598"/>
                  </a:cubicBezTo>
                  <a:cubicBezTo>
                    <a:pt x="54351" y="71434"/>
                    <a:pt x="33623" y="74772"/>
                    <a:pt x="16775" y="72803"/>
                  </a:cubicBezTo>
                  <a:cubicBezTo>
                    <a:pt x="11014" y="72125"/>
                    <a:pt x="1758" y="63493"/>
                    <a:pt x="887" y="58020"/>
                  </a:cubicBezTo>
                  <a:cubicBezTo>
                    <a:pt x="-278" y="50654"/>
                    <a:pt x="-265" y="22175"/>
                    <a:pt x="746" y="14617"/>
                  </a:cubicBezTo>
                  <a:cubicBezTo>
                    <a:pt x="1156" y="11535"/>
                    <a:pt x="11846" y="0"/>
                    <a:pt x="12960" y="0"/>
                  </a:cubicBezTo>
                  <a:lnTo>
                    <a:pt x="73708" y="0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2" name="Полилиния 571">
              <a:extLst>
                <a:ext uri="{FF2B5EF4-FFF2-40B4-BE49-F238E27FC236}">
                  <a16:creationId xmlns:a16="http://schemas.microsoft.com/office/drawing/2014/main" id="{101D5D77-DA6F-E08B-1478-81F9033CB582}"/>
                </a:ext>
              </a:extLst>
            </p:cNvPr>
            <p:cNvSpPr/>
            <p:nvPr/>
          </p:nvSpPr>
          <p:spPr>
            <a:xfrm>
              <a:off x="2369308" y="6281994"/>
              <a:ext cx="72139" cy="73633"/>
            </a:xfrm>
            <a:custGeom>
              <a:avLst/>
              <a:gdLst>
                <a:gd name="connsiteX0" fmla="*/ 56280 w 72139"/>
                <a:gd name="connsiteY0" fmla="*/ 73137 h 73633"/>
                <a:gd name="connsiteX1" fmla="*/ 56280 w 72139"/>
                <a:gd name="connsiteY1" fmla="*/ 53993 h 73633"/>
                <a:gd name="connsiteX2" fmla="*/ 15350 w 72139"/>
                <a:gd name="connsiteY2" fmla="*/ 53993 h 73633"/>
                <a:gd name="connsiteX3" fmla="*/ 0 w 72139"/>
                <a:gd name="connsiteY3" fmla="*/ 73137 h 73633"/>
                <a:gd name="connsiteX4" fmla="*/ 0 w 72139"/>
                <a:gd name="connsiteY4" fmla="*/ 49517 h 73633"/>
                <a:gd name="connsiteX5" fmla="*/ 47894 w 72139"/>
                <a:gd name="connsiteY5" fmla="*/ 1574 h 73633"/>
                <a:gd name="connsiteX6" fmla="*/ 71592 w 72139"/>
                <a:gd name="connsiteY6" fmla="*/ 13800 h 73633"/>
                <a:gd name="connsiteX7" fmla="*/ 71067 w 72139"/>
                <a:gd name="connsiteY7" fmla="*/ 71934 h 73633"/>
                <a:gd name="connsiteX8" fmla="*/ 56280 w 72139"/>
                <a:gd name="connsiteY8" fmla="*/ 73124 h 73633"/>
                <a:gd name="connsiteX9" fmla="*/ 56280 w 72139"/>
                <a:gd name="connsiteY9" fmla="*/ 16959 h 73633"/>
                <a:gd name="connsiteX10" fmla="*/ 51748 w 72139"/>
                <a:gd name="connsiteY10" fmla="*/ 18173 h 73633"/>
                <a:gd name="connsiteX11" fmla="*/ 31981 w 72139"/>
                <a:gd name="connsiteY11" fmla="*/ 38660 h 73633"/>
                <a:gd name="connsiteX12" fmla="*/ 56280 w 72139"/>
                <a:gd name="connsiteY12" fmla="*/ 38660 h 73633"/>
                <a:gd name="connsiteX13" fmla="*/ 56280 w 72139"/>
                <a:gd name="connsiteY13" fmla="*/ 16959 h 7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139" h="73633">
                  <a:moveTo>
                    <a:pt x="56280" y="73137"/>
                  </a:moveTo>
                  <a:lnTo>
                    <a:pt x="56280" y="53993"/>
                  </a:lnTo>
                  <a:lnTo>
                    <a:pt x="15350" y="53993"/>
                  </a:lnTo>
                  <a:cubicBezTo>
                    <a:pt x="15261" y="69850"/>
                    <a:pt x="19396" y="75438"/>
                    <a:pt x="0" y="73137"/>
                  </a:cubicBezTo>
                  <a:lnTo>
                    <a:pt x="0" y="49517"/>
                  </a:lnTo>
                  <a:cubicBezTo>
                    <a:pt x="0" y="46128"/>
                    <a:pt x="43606" y="8672"/>
                    <a:pt x="47894" y="1574"/>
                  </a:cubicBezTo>
                  <a:cubicBezTo>
                    <a:pt x="58661" y="-3848"/>
                    <a:pt x="66279" y="5846"/>
                    <a:pt x="71592" y="13800"/>
                  </a:cubicBezTo>
                  <a:cubicBezTo>
                    <a:pt x="70120" y="22355"/>
                    <a:pt x="73871" y="67932"/>
                    <a:pt x="71067" y="71934"/>
                  </a:cubicBezTo>
                  <a:cubicBezTo>
                    <a:pt x="69339" y="74415"/>
                    <a:pt x="59660" y="72612"/>
                    <a:pt x="56280" y="73124"/>
                  </a:cubicBezTo>
                  <a:close/>
                  <a:moveTo>
                    <a:pt x="56280" y="16959"/>
                  </a:moveTo>
                  <a:cubicBezTo>
                    <a:pt x="54283" y="16613"/>
                    <a:pt x="53323" y="17150"/>
                    <a:pt x="51748" y="18173"/>
                  </a:cubicBezTo>
                  <a:cubicBezTo>
                    <a:pt x="45756" y="22035"/>
                    <a:pt x="37704" y="33506"/>
                    <a:pt x="31981" y="38660"/>
                  </a:cubicBezTo>
                  <a:lnTo>
                    <a:pt x="56280" y="38660"/>
                  </a:lnTo>
                  <a:lnTo>
                    <a:pt x="56280" y="16959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3" name="Полилиния 572">
              <a:extLst>
                <a:ext uri="{FF2B5EF4-FFF2-40B4-BE49-F238E27FC236}">
                  <a16:creationId xmlns:a16="http://schemas.microsoft.com/office/drawing/2014/main" id="{75412E8A-D392-8097-7F22-FC7CFDF3F6C1}"/>
                </a:ext>
              </a:extLst>
            </p:cNvPr>
            <p:cNvSpPr/>
            <p:nvPr/>
          </p:nvSpPr>
          <p:spPr>
            <a:xfrm>
              <a:off x="2774739" y="6366614"/>
              <a:ext cx="72990" cy="72997"/>
            </a:xfrm>
            <a:custGeom>
              <a:avLst/>
              <a:gdLst>
                <a:gd name="connsiteX0" fmla="*/ 72911 w 72990"/>
                <a:gd name="connsiteY0" fmla="*/ 15320 h 72997"/>
                <a:gd name="connsiteX1" fmla="*/ 44771 w 72990"/>
                <a:gd name="connsiteY1" fmla="*/ 15320 h 72997"/>
                <a:gd name="connsiteX2" fmla="*/ 44771 w 72990"/>
                <a:gd name="connsiteY2" fmla="*/ 70859 h 72997"/>
                <a:gd name="connsiteX3" fmla="*/ 28140 w 72990"/>
                <a:gd name="connsiteY3" fmla="*/ 70859 h 72997"/>
                <a:gd name="connsiteX4" fmla="*/ 28140 w 72990"/>
                <a:gd name="connsiteY4" fmla="*/ 15320 h 72997"/>
                <a:gd name="connsiteX5" fmla="*/ 0 w 72990"/>
                <a:gd name="connsiteY5" fmla="*/ 15320 h 72997"/>
                <a:gd name="connsiteX6" fmla="*/ 0 w 72990"/>
                <a:gd name="connsiteY6" fmla="*/ 0 h 72997"/>
                <a:gd name="connsiteX7" fmla="*/ 70977 w 72990"/>
                <a:gd name="connsiteY7" fmla="*/ 0 h 72997"/>
                <a:gd name="connsiteX8" fmla="*/ 72898 w 72990"/>
                <a:gd name="connsiteY8" fmla="*/ 15320 h 72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990" h="72997">
                  <a:moveTo>
                    <a:pt x="72911" y="15320"/>
                  </a:moveTo>
                  <a:lnTo>
                    <a:pt x="44771" y="15320"/>
                  </a:lnTo>
                  <a:lnTo>
                    <a:pt x="44771" y="70859"/>
                  </a:lnTo>
                  <a:cubicBezTo>
                    <a:pt x="44771" y="73711"/>
                    <a:pt x="28140" y="73711"/>
                    <a:pt x="28140" y="70859"/>
                  </a:cubicBezTo>
                  <a:lnTo>
                    <a:pt x="28140" y="15320"/>
                  </a:lnTo>
                  <a:lnTo>
                    <a:pt x="0" y="15320"/>
                  </a:lnTo>
                  <a:lnTo>
                    <a:pt x="0" y="0"/>
                  </a:lnTo>
                  <a:lnTo>
                    <a:pt x="70977" y="0"/>
                  </a:lnTo>
                  <a:cubicBezTo>
                    <a:pt x="74012" y="0"/>
                    <a:pt x="72642" y="12596"/>
                    <a:pt x="72898" y="15320"/>
                  </a:cubicBez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4" name="Полилиния 573">
              <a:extLst>
                <a:ext uri="{FF2B5EF4-FFF2-40B4-BE49-F238E27FC236}">
                  <a16:creationId xmlns:a16="http://schemas.microsoft.com/office/drawing/2014/main" id="{1A431802-A29E-5A7D-C82F-BB478E360814}"/>
                </a:ext>
              </a:extLst>
            </p:cNvPr>
            <p:cNvSpPr/>
            <p:nvPr/>
          </p:nvSpPr>
          <p:spPr>
            <a:xfrm>
              <a:off x="2455008" y="6366627"/>
              <a:ext cx="62761" cy="72856"/>
            </a:xfrm>
            <a:custGeom>
              <a:avLst/>
              <a:gdLst>
                <a:gd name="connsiteX0" fmla="*/ 62669 w 62761"/>
                <a:gd name="connsiteY0" fmla="*/ 15307 h 72856"/>
                <a:gd name="connsiteX1" fmla="*/ 15350 w 62761"/>
                <a:gd name="connsiteY1" fmla="*/ 15307 h 72856"/>
                <a:gd name="connsiteX2" fmla="*/ 15350 w 62761"/>
                <a:gd name="connsiteY2" fmla="*/ 70846 h 72856"/>
                <a:gd name="connsiteX3" fmla="*/ 0 w 62761"/>
                <a:gd name="connsiteY3" fmla="*/ 72764 h 72856"/>
                <a:gd name="connsiteX4" fmla="*/ 0 w 62761"/>
                <a:gd name="connsiteY4" fmla="*/ 0 h 72856"/>
                <a:gd name="connsiteX5" fmla="*/ 60748 w 62761"/>
                <a:gd name="connsiteY5" fmla="*/ 0 h 72856"/>
                <a:gd name="connsiteX6" fmla="*/ 62669 w 62761"/>
                <a:gd name="connsiteY6" fmla="*/ 15320 h 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761" h="72856">
                  <a:moveTo>
                    <a:pt x="62669" y="15307"/>
                  </a:moveTo>
                  <a:lnTo>
                    <a:pt x="15350" y="15307"/>
                  </a:lnTo>
                  <a:lnTo>
                    <a:pt x="15350" y="70846"/>
                  </a:lnTo>
                  <a:cubicBezTo>
                    <a:pt x="15350" y="73877"/>
                    <a:pt x="2727" y="72508"/>
                    <a:pt x="0" y="72764"/>
                  </a:cubicBezTo>
                  <a:lnTo>
                    <a:pt x="0" y="0"/>
                  </a:lnTo>
                  <a:lnTo>
                    <a:pt x="60748" y="0"/>
                  </a:lnTo>
                  <a:cubicBezTo>
                    <a:pt x="63782" y="0"/>
                    <a:pt x="62412" y="12596"/>
                    <a:pt x="62669" y="15320"/>
                  </a:cubicBez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5" name="Полилиния 574">
              <a:extLst>
                <a:ext uri="{FF2B5EF4-FFF2-40B4-BE49-F238E27FC236}">
                  <a16:creationId xmlns:a16="http://schemas.microsoft.com/office/drawing/2014/main" id="{295548C7-592D-0AC1-1A79-E57914871D3C}"/>
                </a:ext>
              </a:extLst>
            </p:cNvPr>
            <p:cNvSpPr/>
            <p:nvPr/>
          </p:nvSpPr>
          <p:spPr>
            <a:xfrm>
              <a:off x="2102003" y="6309170"/>
              <a:ext cx="43490" cy="30640"/>
            </a:xfrm>
            <a:custGeom>
              <a:avLst/>
              <a:gdLst>
                <a:gd name="connsiteX0" fmla="*/ 0 w 43490"/>
                <a:gd name="connsiteY0" fmla="*/ 30640 h 30640"/>
                <a:gd name="connsiteX1" fmla="*/ 0 w 43490"/>
                <a:gd name="connsiteY1" fmla="*/ 0 h 30640"/>
                <a:gd name="connsiteX2" fmla="*/ 41570 w 43490"/>
                <a:gd name="connsiteY2" fmla="*/ 0 h 30640"/>
                <a:gd name="connsiteX3" fmla="*/ 43490 w 43490"/>
                <a:gd name="connsiteY3" fmla="*/ 1918 h 30640"/>
                <a:gd name="connsiteX4" fmla="*/ 43490 w 43490"/>
                <a:gd name="connsiteY4" fmla="*/ 28722 h 30640"/>
                <a:gd name="connsiteX5" fmla="*/ 41570 w 43490"/>
                <a:gd name="connsiteY5" fmla="*/ 30640 h 30640"/>
                <a:gd name="connsiteX6" fmla="*/ 0 w 43490"/>
                <a:gd name="connsiteY6" fmla="*/ 30640 h 3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90" h="30640">
                  <a:moveTo>
                    <a:pt x="0" y="30640"/>
                  </a:moveTo>
                  <a:lnTo>
                    <a:pt x="0" y="0"/>
                  </a:lnTo>
                  <a:lnTo>
                    <a:pt x="41570" y="0"/>
                  </a:lnTo>
                  <a:cubicBezTo>
                    <a:pt x="41711" y="0"/>
                    <a:pt x="43490" y="1778"/>
                    <a:pt x="43490" y="1918"/>
                  </a:cubicBezTo>
                  <a:lnTo>
                    <a:pt x="43490" y="28722"/>
                  </a:lnTo>
                  <a:cubicBezTo>
                    <a:pt x="43490" y="28863"/>
                    <a:pt x="41711" y="30640"/>
                    <a:pt x="41570" y="30640"/>
                  </a:cubicBezTo>
                  <a:lnTo>
                    <a:pt x="0" y="30640"/>
                  </a:ln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6" name="Полилиния 575">
              <a:extLst>
                <a:ext uri="{FF2B5EF4-FFF2-40B4-BE49-F238E27FC236}">
                  <a16:creationId xmlns:a16="http://schemas.microsoft.com/office/drawing/2014/main" id="{9F38D584-1784-134E-EEBF-590AC81E8B02}"/>
                </a:ext>
              </a:extLst>
            </p:cNvPr>
            <p:cNvSpPr/>
            <p:nvPr/>
          </p:nvSpPr>
          <p:spPr>
            <a:xfrm>
              <a:off x="2114793" y="6251627"/>
              <a:ext cx="16643" cy="53719"/>
            </a:xfrm>
            <a:custGeom>
              <a:avLst/>
              <a:gdLst>
                <a:gd name="connsiteX0" fmla="*/ 10152 w 16643"/>
                <a:gd name="connsiteY0" fmla="*/ 163 h 53719"/>
                <a:gd name="connsiteX1" fmla="*/ 16643 w 16643"/>
                <a:gd name="connsiteY1" fmla="*/ 53720 h 53719"/>
                <a:gd name="connsiteX2" fmla="*/ 0 w 16643"/>
                <a:gd name="connsiteY2" fmla="*/ 53720 h 53719"/>
                <a:gd name="connsiteX3" fmla="*/ 6401 w 16643"/>
                <a:gd name="connsiteY3" fmla="*/ 86 h 53719"/>
                <a:gd name="connsiteX4" fmla="*/ 10140 w 16643"/>
                <a:gd name="connsiteY4" fmla="*/ 163 h 5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43" h="53719">
                  <a:moveTo>
                    <a:pt x="10152" y="163"/>
                  </a:moveTo>
                  <a:cubicBezTo>
                    <a:pt x="12457" y="1570"/>
                    <a:pt x="15978" y="47236"/>
                    <a:pt x="16643" y="53720"/>
                  </a:cubicBezTo>
                  <a:lnTo>
                    <a:pt x="0" y="53720"/>
                  </a:lnTo>
                  <a:cubicBezTo>
                    <a:pt x="0" y="53720"/>
                    <a:pt x="6401" y="86"/>
                    <a:pt x="6401" y="86"/>
                  </a:cubicBezTo>
                  <a:cubicBezTo>
                    <a:pt x="7515" y="266"/>
                    <a:pt x="9487" y="-246"/>
                    <a:pt x="10140" y="163"/>
                  </a:cubicBezTo>
                  <a:close/>
                </a:path>
              </a:pathLst>
            </a:custGeom>
            <a:solidFill>
              <a:srgbClr val="007C57"/>
            </a:solidFill>
            <a:ln w="1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grpSp>
        <p:nvGrpSpPr>
          <p:cNvPr id="525" name="Группа 524">
            <a:extLst>
              <a:ext uri="{FF2B5EF4-FFF2-40B4-BE49-F238E27FC236}">
                <a16:creationId xmlns:a16="http://schemas.microsoft.com/office/drawing/2014/main" id="{5913A812-C9D1-A4FE-07A4-CCD7F086A949}"/>
              </a:ext>
            </a:extLst>
          </p:cNvPr>
          <p:cNvGrpSpPr/>
          <p:nvPr/>
        </p:nvGrpSpPr>
        <p:grpSpPr>
          <a:xfrm>
            <a:off x="8087255" y="5823061"/>
            <a:ext cx="1365438" cy="327077"/>
            <a:chOff x="1784591" y="-662805"/>
            <a:chExt cx="893070" cy="213926"/>
          </a:xfrm>
        </p:grpSpPr>
        <p:sp>
          <p:nvSpPr>
            <p:cNvPr id="526" name="Freeform 1905">
              <a:extLst>
                <a:ext uri="{FF2B5EF4-FFF2-40B4-BE49-F238E27FC236}">
                  <a16:creationId xmlns:a16="http://schemas.microsoft.com/office/drawing/2014/main" id="{E352A8F3-4574-14E0-D5C0-3EE30479D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221" y="-624037"/>
              <a:ext cx="174223" cy="157408"/>
            </a:xfrm>
            <a:custGeom>
              <a:avLst/>
              <a:gdLst>
                <a:gd name="T0" fmla="*/ 687 w 1862"/>
                <a:gd name="T1" fmla="*/ 527 h 1685"/>
                <a:gd name="T2" fmla="*/ 788 w 1862"/>
                <a:gd name="T3" fmla="*/ 1020 h 1685"/>
                <a:gd name="T4" fmla="*/ 783 w 1862"/>
                <a:gd name="T5" fmla="*/ 1068 h 1685"/>
                <a:gd name="T6" fmla="*/ 507 w 1862"/>
                <a:gd name="T7" fmla="*/ 108 h 1685"/>
                <a:gd name="T8" fmla="*/ 405 w 1862"/>
                <a:gd name="T9" fmla="*/ 153 h 1685"/>
                <a:gd name="T10" fmla="*/ 313 w 1862"/>
                <a:gd name="T11" fmla="*/ 223 h 1685"/>
                <a:gd name="T12" fmla="*/ 269 w 1862"/>
                <a:gd name="T13" fmla="*/ 277 h 1685"/>
                <a:gd name="T14" fmla="*/ 319 w 1862"/>
                <a:gd name="T15" fmla="*/ 390 h 1685"/>
                <a:gd name="T16" fmla="*/ 448 w 1862"/>
                <a:gd name="T17" fmla="*/ 665 h 1685"/>
                <a:gd name="T18" fmla="*/ 577 w 1862"/>
                <a:gd name="T19" fmla="*/ 938 h 1685"/>
                <a:gd name="T20" fmla="*/ 641 w 1862"/>
                <a:gd name="T21" fmla="*/ 1076 h 1685"/>
                <a:gd name="T22" fmla="*/ 706 w 1862"/>
                <a:gd name="T23" fmla="*/ 1214 h 1685"/>
                <a:gd name="T24" fmla="*/ 135 w 1862"/>
                <a:gd name="T25" fmla="*/ 443 h 1685"/>
                <a:gd name="T26" fmla="*/ 76 w 1862"/>
                <a:gd name="T27" fmla="*/ 553 h 1685"/>
                <a:gd name="T28" fmla="*/ 61 w 1862"/>
                <a:gd name="T29" fmla="*/ 610 h 1685"/>
                <a:gd name="T30" fmla="*/ 446 w 1862"/>
                <a:gd name="T31" fmla="*/ 1088 h 1685"/>
                <a:gd name="T32" fmla="*/ 615 w 1862"/>
                <a:gd name="T33" fmla="*/ 1295 h 1685"/>
                <a:gd name="T34" fmla="*/ 582 w 1862"/>
                <a:gd name="T35" fmla="*/ 1268 h 1685"/>
                <a:gd name="T36" fmla="*/ 115 w 1862"/>
                <a:gd name="T37" fmla="*/ 797 h 1685"/>
                <a:gd name="T38" fmla="*/ 32 w 1862"/>
                <a:gd name="T39" fmla="*/ 742 h 1685"/>
                <a:gd name="T40" fmla="*/ 1 w 1862"/>
                <a:gd name="T41" fmla="*/ 891 h 1685"/>
                <a:gd name="T42" fmla="*/ 10 w 1862"/>
                <a:gd name="T43" fmla="*/ 1017 h 1685"/>
                <a:gd name="T44" fmla="*/ 101 w 1862"/>
                <a:gd name="T45" fmla="*/ 1099 h 1685"/>
                <a:gd name="T46" fmla="*/ 297 w 1862"/>
                <a:gd name="T47" fmla="*/ 1242 h 1685"/>
                <a:gd name="T48" fmla="*/ 357 w 1862"/>
                <a:gd name="T49" fmla="*/ 1287 h 1685"/>
                <a:gd name="T50" fmla="*/ 375 w 1862"/>
                <a:gd name="T51" fmla="*/ 1432 h 1685"/>
                <a:gd name="T52" fmla="*/ 788 w 1862"/>
                <a:gd name="T53" fmla="*/ 1621 h 1685"/>
                <a:gd name="T54" fmla="*/ 887 w 1862"/>
                <a:gd name="T55" fmla="*/ 1670 h 1685"/>
                <a:gd name="T56" fmla="*/ 960 w 1862"/>
                <a:gd name="T57" fmla="*/ 1679 h 1685"/>
                <a:gd name="T58" fmla="*/ 1043 w 1862"/>
                <a:gd name="T59" fmla="*/ 1625 h 1685"/>
                <a:gd name="T60" fmla="*/ 1230 w 1862"/>
                <a:gd name="T61" fmla="*/ 1623 h 1685"/>
                <a:gd name="T62" fmla="*/ 1467 w 1862"/>
                <a:gd name="T63" fmla="*/ 1589 h 1685"/>
                <a:gd name="T64" fmla="*/ 1495 w 1862"/>
                <a:gd name="T65" fmla="*/ 1362 h 1685"/>
                <a:gd name="T66" fmla="*/ 1512 w 1862"/>
                <a:gd name="T67" fmla="*/ 1280 h 1685"/>
                <a:gd name="T68" fmla="*/ 1849 w 1862"/>
                <a:gd name="T69" fmla="*/ 1028 h 1685"/>
                <a:gd name="T70" fmla="*/ 1862 w 1862"/>
                <a:gd name="T71" fmla="*/ 912 h 1685"/>
                <a:gd name="T72" fmla="*/ 1844 w 1862"/>
                <a:gd name="T73" fmla="*/ 784 h 1685"/>
                <a:gd name="T74" fmla="*/ 1724 w 1862"/>
                <a:gd name="T75" fmla="*/ 818 h 1685"/>
                <a:gd name="T76" fmla="*/ 1298 w 1862"/>
                <a:gd name="T77" fmla="*/ 1250 h 1685"/>
                <a:gd name="T78" fmla="*/ 1258 w 1862"/>
                <a:gd name="T79" fmla="*/ 1278 h 1685"/>
                <a:gd name="T80" fmla="*/ 1399 w 1862"/>
                <a:gd name="T81" fmla="*/ 1104 h 1685"/>
                <a:gd name="T82" fmla="*/ 1799 w 1862"/>
                <a:gd name="T83" fmla="*/ 614 h 1685"/>
                <a:gd name="T84" fmla="*/ 1782 w 1862"/>
                <a:gd name="T85" fmla="*/ 543 h 1685"/>
                <a:gd name="T86" fmla="*/ 1658 w 1862"/>
                <a:gd name="T87" fmla="*/ 364 h 1685"/>
                <a:gd name="T88" fmla="*/ 1534 w 1862"/>
                <a:gd name="T89" fmla="*/ 573 h 1685"/>
                <a:gd name="T90" fmla="*/ 1164 w 1862"/>
                <a:gd name="T91" fmla="*/ 1210 h 1685"/>
                <a:gd name="T92" fmla="*/ 1193 w 1862"/>
                <a:gd name="T93" fmla="*/ 1134 h 1685"/>
                <a:gd name="T94" fmla="*/ 1338 w 1862"/>
                <a:gd name="T95" fmla="*/ 827 h 1685"/>
                <a:gd name="T96" fmla="*/ 1504 w 1862"/>
                <a:gd name="T97" fmla="*/ 475 h 1685"/>
                <a:gd name="T98" fmla="*/ 1585 w 1862"/>
                <a:gd name="T99" fmla="*/ 263 h 1685"/>
                <a:gd name="T100" fmla="*/ 1492 w 1862"/>
                <a:gd name="T101" fmla="*/ 176 h 1685"/>
                <a:gd name="T102" fmla="*/ 1378 w 1862"/>
                <a:gd name="T103" fmla="*/ 115 h 1685"/>
                <a:gd name="T104" fmla="*/ 1314 w 1862"/>
                <a:gd name="T105" fmla="*/ 246 h 1685"/>
                <a:gd name="T106" fmla="*/ 1245 w 1862"/>
                <a:gd name="T107" fmla="*/ 488 h 1685"/>
                <a:gd name="T108" fmla="*/ 1268 w 1862"/>
                <a:gd name="T109" fmla="*/ 62 h 1685"/>
                <a:gd name="T110" fmla="*/ 1152 w 1862"/>
                <a:gd name="T111" fmla="*/ 15 h 1685"/>
                <a:gd name="T112" fmla="*/ 1018 w 1862"/>
                <a:gd name="T113" fmla="*/ 1 h 1685"/>
                <a:gd name="T114" fmla="*/ 821 w 1862"/>
                <a:gd name="T115" fmla="*/ 0 h 1685"/>
                <a:gd name="T116" fmla="*/ 695 w 1862"/>
                <a:gd name="T117" fmla="*/ 19 h 1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2" h="1685">
                  <a:moveTo>
                    <a:pt x="595" y="61"/>
                  </a:moveTo>
                  <a:lnTo>
                    <a:pt x="600" y="92"/>
                  </a:lnTo>
                  <a:lnTo>
                    <a:pt x="612" y="156"/>
                  </a:lnTo>
                  <a:lnTo>
                    <a:pt x="630" y="242"/>
                  </a:lnTo>
                  <a:lnTo>
                    <a:pt x="649" y="340"/>
                  </a:lnTo>
                  <a:lnTo>
                    <a:pt x="669" y="439"/>
                  </a:lnTo>
                  <a:lnTo>
                    <a:pt x="687" y="527"/>
                  </a:lnTo>
                  <a:lnTo>
                    <a:pt x="702" y="595"/>
                  </a:lnTo>
                  <a:lnTo>
                    <a:pt x="709" y="632"/>
                  </a:lnTo>
                  <a:lnTo>
                    <a:pt x="716" y="667"/>
                  </a:lnTo>
                  <a:lnTo>
                    <a:pt x="730" y="735"/>
                  </a:lnTo>
                  <a:lnTo>
                    <a:pt x="748" y="824"/>
                  </a:lnTo>
                  <a:lnTo>
                    <a:pt x="769" y="923"/>
                  </a:lnTo>
                  <a:lnTo>
                    <a:pt x="788" y="1020"/>
                  </a:lnTo>
                  <a:lnTo>
                    <a:pt x="805" y="1108"/>
                  </a:lnTo>
                  <a:lnTo>
                    <a:pt x="817" y="1171"/>
                  </a:lnTo>
                  <a:lnTo>
                    <a:pt x="822" y="1203"/>
                  </a:lnTo>
                  <a:lnTo>
                    <a:pt x="811" y="1171"/>
                  </a:lnTo>
                  <a:lnTo>
                    <a:pt x="801" y="1137"/>
                  </a:lnTo>
                  <a:lnTo>
                    <a:pt x="792" y="1101"/>
                  </a:lnTo>
                  <a:lnTo>
                    <a:pt x="783" y="1068"/>
                  </a:lnTo>
                  <a:lnTo>
                    <a:pt x="548" y="247"/>
                  </a:lnTo>
                  <a:lnTo>
                    <a:pt x="539" y="216"/>
                  </a:lnTo>
                  <a:lnTo>
                    <a:pt x="528" y="174"/>
                  </a:lnTo>
                  <a:lnTo>
                    <a:pt x="522" y="153"/>
                  </a:lnTo>
                  <a:lnTo>
                    <a:pt x="517" y="134"/>
                  </a:lnTo>
                  <a:lnTo>
                    <a:pt x="511" y="118"/>
                  </a:lnTo>
                  <a:lnTo>
                    <a:pt x="507" y="108"/>
                  </a:lnTo>
                  <a:lnTo>
                    <a:pt x="493" y="112"/>
                  </a:lnTo>
                  <a:lnTo>
                    <a:pt x="480" y="116"/>
                  </a:lnTo>
                  <a:lnTo>
                    <a:pt x="464" y="122"/>
                  </a:lnTo>
                  <a:lnTo>
                    <a:pt x="450" y="128"/>
                  </a:lnTo>
                  <a:lnTo>
                    <a:pt x="435" y="136"/>
                  </a:lnTo>
                  <a:lnTo>
                    <a:pt x="420" y="144"/>
                  </a:lnTo>
                  <a:lnTo>
                    <a:pt x="405" y="153"/>
                  </a:lnTo>
                  <a:lnTo>
                    <a:pt x="390" y="162"/>
                  </a:lnTo>
                  <a:lnTo>
                    <a:pt x="376" y="171"/>
                  </a:lnTo>
                  <a:lnTo>
                    <a:pt x="362" y="181"/>
                  </a:lnTo>
                  <a:lnTo>
                    <a:pt x="349" y="191"/>
                  </a:lnTo>
                  <a:lnTo>
                    <a:pt x="336" y="201"/>
                  </a:lnTo>
                  <a:lnTo>
                    <a:pt x="324" y="212"/>
                  </a:lnTo>
                  <a:lnTo>
                    <a:pt x="313" y="223"/>
                  </a:lnTo>
                  <a:lnTo>
                    <a:pt x="303" y="233"/>
                  </a:lnTo>
                  <a:lnTo>
                    <a:pt x="295" y="243"/>
                  </a:lnTo>
                  <a:lnTo>
                    <a:pt x="285" y="254"/>
                  </a:lnTo>
                  <a:lnTo>
                    <a:pt x="277" y="263"/>
                  </a:lnTo>
                  <a:lnTo>
                    <a:pt x="272" y="269"/>
                  </a:lnTo>
                  <a:lnTo>
                    <a:pt x="270" y="274"/>
                  </a:lnTo>
                  <a:lnTo>
                    <a:pt x="269" y="277"/>
                  </a:lnTo>
                  <a:lnTo>
                    <a:pt x="269" y="280"/>
                  </a:lnTo>
                  <a:lnTo>
                    <a:pt x="270" y="283"/>
                  </a:lnTo>
                  <a:lnTo>
                    <a:pt x="271" y="287"/>
                  </a:lnTo>
                  <a:lnTo>
                    <a:pt x="276" y="298"/>
                  </a:lnTo>
                  <a:lnTo>
                    <a:pt x="282" y="312"/>
                  </a:lnTo>
                  <a:lnTo>
                    <a:pt x="301" y="351"/>
                  </a:lnTo>
                  <a:lnTo>
                    <a:pt x="319" y="390"/>
                  </a:lnTo>
                  <a:lnTo>
                    <a:pt x="338" y="429"/>
                  </a:lnTo>
                  <a:lnTo>
                    <a:pt x="356" y="468"/>
                  </a:lnTo>
                  <a:lnTo>
                    <a:pt x="374" y="507"/>
                  </a:lnTo>
                  <a:lnTo>
                    <a:pt x="392" y="547"/>
                  </a:lnTo>
                  <a:lnTo>
                    <a:pt x="411" y="586"/>
                  </a:lnTo>
                  <a:lnTo>
                    <a:pt x="430" y="626"/>
                  </a:lnTo>
                  <a:lnTo>
                    <a:pt x="448" y="665"/>
                  </a:lnTo>
                  <a:lnTo>
                    <a:pt x="466" y="704"/>
                  </a:lnTo>
                  <a:lnTo>
                    <a:pt x="485" y="743"/>
                  </a:lnTo>
                  <a:lnTo>
                    <a:pt x="503" y="782"/>
                  </a:lnTo>
                  <a:lnTo>
                    <a:pt x="522" y="821"/>
                  </a:lnTo>
                  <a:lnTo>
                    <a:pt x="540" y="860"/>
                  </a:lnTo>
                  <a:lnTo>
                    <a:pt x="559" y="899"/>
                  </a:lnTo>
                  <a:lnTo>
                    <a:pt x="577" y="938"/>
                  </a:lnTo>
                  <a:lnTo>
                    <a:pt x="586" y="959"/>
                  </a:lnTo>
                  <a:lnTo>
                    <a:pt x="595" y="978"/>
                  </a:lnTo>
                  <a:lnTo>
                    <a:pt x="604" y="998"/>
                  </a:lnTo>
                  <a:lnTo>
                    <a:pt x="612" y="1017"/>
                  </a:lnTo>
                  <a:lnTo>
                    <a:pt x="623" y="1038"/>
                  </a:lnTo>
                  <a:lnTo>
                    <a:pt x="632" y="1057"/>
                  </a:lnTo>
                  <a:lnTo>
                    <a:pt x="641" y="1076"/>
                  </a:lnTo>
                  <a:lnTo>
                    <a:pt x="650" y="1096"/>
                  </a:lnTo>
                  <a:lnTo>
                    <a:pt x="660" y="1116"/>
                  </a:lnTo>
                  <a:lnTo>
                    <a:pt x="669" y="1135"/>
                  </a:lnTo>
                  <a:lnTo>
                    <a:pt x="678" y="1154"/>
                  </a:lnTo>
                  <a:lnTo>
                    <a:pt x="686" y="1174"/>
                  </a:lnTo>
                  <a:lnTo>
                    <a:pt x="697" y="1194"/>
                  </a:lnTo>
                  <a:lnTo>
                    <a:pt x="706" y="1214"/>
                  </a:lnTo>
                  <a:lnTo>
                    <a:pt x="715" y="1233"/>
                  </a:lnTo>
                  <a:lnTo>
                    <a:pt x="723" y="1252"/>
                  </a:lnTo>
                  <a:lnTo>
                    <a:pt x="204" y="364"/>
                  </a:lnTo>
                  <a:lnTo>
                    <a:pt x="178" y="392"/>
                  </a:lnTo>
                  <a:lnTo>
                    <a:pt x="156" y="417"/>
                  </a:lnTo>
                  <a:lnTo>
                    <a:pt x="145" y="430"/>
                  </a:lnTo>
                  <a:lnTo>
                    <a:pt x="135" y="443"/>
                  </a:lnTo>
                  <a:lnTo>
                    <a:pt x="124" y="459"/>
                  </a:lnTo>
                  <a:lnTo>
                    <a:pt x="112" y="476"/>
                  </a:lnTo>
                  <a:lnTo>
                    <a:pt x="104" y="491"/>
                  </a:lnTo>
                  <a:lnTo>
                    <a:pt x="95" y="507"/>
                  </a:lnTo>
                  <a:lnTo>
                    <a:pt x="87" y="525"/>
                  </a:lnTo>
                  <a:lnTo>
                    <a:pt x="79" y="544"/>
                  </a:lnTo>
                  <a:lnTo>
                    <a:pt x="76" y="553"/>
                  </a:lnTo>
                  <a:lnTo>
                    <a:pt x="72" y="562"/>
                  </a:lnTo>
                  <a:lnTo>
                    <a:pt x="69" y="572"/>
                  </a:lnTo>
                  <a:lnTo>
                    <a:pt x="66" y="582"/>
                  </a:lnTo>
                  <a:lnTo>
                    <a:pt x="62" y="594"/>
                  </a:lnTo>
                  <a:lnTo>
                    <a:pt x="60" y="603"/>
                  </a:lnTo>
                  <a:lnTo>
                    <a:pt x="60" y="606"/>
                  </a:lnTo>
                  <a:lnTo>
                    <a:pt x="61" y="610"/>
                  </a:lnTo>
                  <a:lnTo>
                    <a:pt x="64" y="614"/>
                  </a:lnTo>
                  <a:lnTo>
                    <a:pt x="68" y="620"/>
                  </a:lnTo>
                  <a:lnTo>
                    <a:pt x="297" y="903"/>
                  </a:lnTo>
                  <a:lnTo>
                    <a:pt x="335" y="949"/>
                  </a:lnTo>
                  <a:lnTo>
                    <a:pt x="372" y="995"/>
                  </a:lnTo>
                  <a:lnTo>
                    <a:pt x="410" y="1042"/>
                  </a:lnTo>
                  <a:lnTo>
                    <a:pt x="446" y="1088"/>
                  </a:lnTo>
                  <a:lnTo>
                    <a:pt x="484" y="1134"/>
                  </a:lnTo>
                  <a:lnTo>
                    <a:pt x="521" y="1180"/>
                  </a:lnTo>
                  <a:lnTo>
                    <a:pt x="559" y="1226"/>
                  </a:lnTo>
                  <a:lnTo>
                    <a:pt x="597" y="1273"/>
                  </a:lnTo>
                  <a:lnTo>
                    <a:pt x="603" y="1280"/>
                  </a:lnTo>
                  <a:lnTo>
                    <a:pt x="609" y="1287"/>
                  </a:lnTo>
                  <a:lnTo>
                    <a:pt x="615" y="1295"/>
                  </a:lnTo>
                  <a:lnTo>
                    <a:pt x="621" y="1303"/>
                  </a:lnTo>
                  <a:lnTo>
                    <a:pt x="615" y="1300"/>
                  </a:lnTo>
                  <a:lnTo>
                    <a:pt x="609" y="1297"/>
                  </a:lnTo>
                  <a:lnTo>
                    <a:pt x="605" y="1292"/>
                  </a:lnTo>
                  <a:lnTo>
                    <a:pt x="600" y="1288"/>
                  </a:lnTo>
                  <a:lnTo>
                    <a:pt x="591" y="1278"/>
                  </a:lnTo>
                  <a:lnTo>
                    <a:pt x="582" y="1268"/>
                  </a:lnTo>
                  <a:lnTo>
                    <a:pt x="573" y="1258"/>
                  </a:lnTo>
                  <a:lnTo>
                    <a:pt x="565" y="1250"/>
                  </a:lnTo>
                  <a:lnTo>
                    <a:pt x="556" y="1241"/>
                  </a:lnTo>
                  <a:lnTo>
                    <a:pt x="547" y="1232"/>
                  </a:lnTo>
                  <a:lnTo>
                    <a:pt x="136" y="815"/>
                  </a:lnTo>
                  <a:lnTo>
                    <a:pt x="126" y="806"/>
                  </a:lnTo>
                  <a:lnTo>
                    <a:pt x="115" y="797"/>
                  </a:lnTo>
                  <a:lnTo>
                    <a:pt x="97" y="778"/>
                  </a:lnTo>
                  <a:lnTo>
                    <a:pt x="79" y="759"/>
                  </a:lnTo>
                  <a:lnTo>
                    <a:pt x="61" y="741"/>
                  </a:lnTo>
                  <a:lnTo>
                    <a:pt x="43" y="724"/>
                  </a:lnTo>
                  <a:lnTo>
                    <a:pt x="42" y="725"/>
                  </a:lnTo>
                  <a:lnTo>
                    <a:pt x="39" y="728"/>
                  </a:lnTo>
                  <a:lnTo>
                    <a:pt x="32" y="742"/>
                  </a:lnTo>
                  <a:lnTo>
                    <a:pt x="26" y="756"/>
                  </a:lnTo>
                  <a:lnTo>
                    <a:pt x="21" y="772"/>
                  </a:lnTo>
                  <a:lnTo>
                    <a:pt x="16" y="789"/>
                  </a:lnTo>
                  <a:lnTo>
                    <a:pt x="9" y="822"/>
                  </a:lnTo>
                  <a:lnTo>
                    <a:pt x="4" y="852"/>
                  </a:lnTo>
                  <a:lnTo>
                    <a:pt x="2" y="872"/>
                  </a:lnTo>
                  <a:lnTo>
                    <a:pt x="1" y="891"/>
                  </a:lnTo>
                  <a:lnTo>
                    <a:pt x="0" y="910"/>
                  </a:lnTo>
                  <a:lnTo>
                    <a:pt x="0" y="929"/>
                  </a:lnTo>
                  <a:lnTo>
                    <a:pt x="1" y="949"/>
                  </a:lnTo>
                  <a:lnTo>
                    <a:pt x="3" y="967"/>
                  </a:lnTo>
                  <a:lnTo>
                    <a:pt x="5" y="986"/>
                  </a:lnTo>
                  <a:lnTo>
                    <a:pt x="8" y="1005"/>
                  </a:lnTo>
                  <a:lnTo>
                    <a:pt x="10" y="1017"/>
                  </a:lnTo>
                  <a:lnTo>
                    <a:pt x="12" y="1027"/>
                  </a:lnTo>
                  <a:lnTo>
                    <a:pt x="15" y="1034"/>
                  </a:lnTo>
                  <a:lnTo>
                    <a:pt x="17" y="1038"/>
                  </a:lnTo>
                  <a:lnTo>
                    <a:pt x="25" y="1045"/>
                  </a:lnTo>
                  <a:lnTo>
                    <a:pt x="40" y="1055"/>
                  </a:lnTo>
                  <a:lnTo>
                    <a:pt x="71" y="1077"/>
                  </a:lnTo>
                  <a:lnTo>
                    <a:pt x="101" y="1099"/>
                  </a:lnTo>
                  <a:lnTo>
                    <a:pt x="132" y="1122"/>
                  </a:lnTo>
                  <a:lnTo>
                    <a:pt x="163" y="1144"/>
                  </a:lnTo>
                  <a:lnTo>
                    <a:pt x="194" y="1166"/>
                  </a:lnTo>
                  <a:lnTo>
                    <a:pt x="224" y="1188"/>
                  </a:lnTo>
                  <a:lnTo>
                    <a:pt x="254" y="1211"/>
                  </a:lnTo>
                  <a:lnTo>
                    <a:pt x="285" y="1233"/>
                  </a:lnTo>
                  <a:lnTo>
                    <a:pt x="297" y="1242"/>
                  </a:lnTo>
                  <a:lnTo>
                    <a:pt x="308" y="1250"/>
                  </a:lnTo>
                  <a:lnTo>
                    <a:pt x="320" y="1259"/>
                  </a:lnTo>
                  <a:lnTo>
                    <a:pt x="333" y="1268"/>
                  </a:lnTo>
                  <a:lnTo>
                    <a:pt x="342" y="1275"/>
                  </a:lnTo>
                  <a:lnTo>
                    <a:pt x="349" y="1279"/>
                  </a:lnTo>
                  <a:lnTo>
                    <a:pt x="354" y="1283"/>
                  </a:lnTo>
                  <a:lnTo>
                    <a:pt x="357" y="1287"/>
                  </a:lnTo>
                  <a:lnTo>
                    <a:pt x="358" y="1292"/>
                  </a:lnTo>
                  <a:lnTo>
                    <a:pt x="360" y="1299"/>
                  </a:lnTo>
                  <a:lnTo>
                    <a:pt x="361" y="1309"/>
                  </a:lnTo>
                  <a:lnTo>
                    <a:pt x="362" y="1323"/>
                  </a:lnTo>
                  <a:lnTo>
                    <a:pt x="365" y="1350"/>
                  </a:lnTo>
                  <a:lnTo>
                    <a:pt x="370" y="1387"/>
                  </a:lnTo>
                  <a:lnTo>
                    <a:pt x="375" y="1432"/>
                  </a:lnTo>
                  <a:lnTo>
                    <a:pt x="380" y="1479"/>
                  </a:lnTo>
                  <a:lnTo>
                    <a:pt x="386" y="1527"/>
                  </a:lnTo>
                  <a:lnTo>
                    <a:pt x="391" y="1568"/>
                  </a:lnTo>
                  <a:lnTo>
                    <a:pt x="396" y="1602"/>
                  </a:lnTo>
                  <a:lnTo>
                    <a:pt x="400" y="1622"/>
                  </a:lnTo>
                  <a:lnTo>
                    <a:pt x="768" y="1622"/>
                  </a:lnTo>
                  <a:lnTo>
                    <a:pt x="788" y="1621"/>
                  </a:lnTo>
                  <a:lnTo>
                    <a:pt x="804" y="1621"/>
                  </a:lnTo>
                  <a:lnTo>
                    <a:pt x="810" y="1622"/>
                  </a:lnTo>
                  <a:lnTo>
                    <a:pt x="817" y="1624"/>
                  </a:lnTo>
                  <a:lnTo>
                    <a:pt x="824" y="1628"/>
                  </a:lnTo>
                  <a:lnTo>
                    <a:pt x="831" y="1633"/>
                  </a:lnTo>
                  <a:lnTo>
                    <a:pt x="862" y="1654"/>
                  </a:lnTo>
                  <a:lnTo>
                    <a:pt x="887" y="1670"/>
                  </a:lnTo>
                  <a:lnTo>
                    <a:pt x="898" y="1677"/>
                  </a:lnTo>
                  <a:lnTo>
                    <a:pt x="909" y="1681"/>
                  </a:lnTo>
                  <a:lnTo>
                    <a:pt x="919" y="1684"/>
                  </a:lnTo>
                  <a:lnTo>
                    <a:pt x="929" y="1685"/>
                  </a:lnTo>
                  <a:lnTo>
                    <a:pt x="939" y="1685"/>
                  </a:lnTo>
                  <a:lnTo>
                    <a:pt x="949" y="1683"/>
                  </a:lnTo>
                  <a:lnTo>
                    <a:pt x="960" y="1679"/>
                  </a:lnTo>
                  <a:lnTo>
                    <a:pt x="971" y="1674"/>
                  </a:lnTo>
                  <a:lnTo>
                    <a:pt x="984" y="1665"/>
                  </a:lnTo>
                  <a:lnTo>
                    <a:pt x="998" y="1657"/>
                  </a:lnTo>
                  <a:lnTo>
                    <a:pt x="1012" y="1646"/>
                  </a:lnTo>
                  <a:lnTo>
                    <a:pt x="1029" y="1634"/>
                  </a:lnTo>
                  <a:lnTo>
                    <a:pt x="1037" y="1628"/>
                  </a:lnTo>
                  <a:lnTo>
                    <a:pt x="1043" y="1625"/>
                  </a:lnTo>
                  <a:lnTo>
                    <a:pt x="1050" y="1622"/>
                  </a:lnTo>
                  <a:lnTo>
                    <a:pt x="1056" y="1621"/>
                  </a:lnTo>
                  <a:lnTo>
                    <a:pt x="1070" y="1621"/>
                  </a:lnTo>
                  <a:lnTo>
                    <a:pt x="1092" y="1622"/>
                  </a:lnTo>
                  <a:lnTo>
                    <a:pt x="1138" y="1622"/>
                  </a:lnTo>
                  <a:lnTo>
                    <a:pt x="1184" y="1622"/>
                  </a:lnTo>
                  <a:lnTo>
                    <a:pt x="1230" y="1623"/>
                  </a:lnTo>
                  <a:lnTo>
                    <a:pt x="1277" y="1623"/>
                  </a:lnTo>
                  <a:lnTo>
                    <a:pt x="1323" y="1624"/>
                  </a:lnTo>
                  <a:lnTo>
                    <a:pt x="1369" y="1623"/>
                  </a:lnTo>
                  <a:lnTo>
                    <a:pt x="1416" y="1623"/>
                  </a:lnTo>
                  <a:lnTo>
                    <a:pt x="1461" y="1622"/>
                  </a:lnTo>
                  <a:lnTo>
                    <a:pt x="1464" y="1607"/>
                  </a:lnTo>
                  <a:lnTo>
                    <a:pt x="1467" y="1589"/>
                  </a:lnTo>
                  <a:lnTo>
                    <a:pt x="1470" y="1570"/>
                  </a:lnTo>
                  <a:lnTo>
                    <a:pt x="1472" y="1549"/>
                  </a:lnTo>
                  <a:lnTo>
                    <a:pt x="1476" y="1508"/>
                  </a:lnTo>
                  <a:lnTo>
                    <a:pt x="1481" y="1474"/>
                  </a:lnTo>
                  <a:lnTo>
                    <a:pt x="1486" y="1437"/>
                  </a:lnTo>
                  <a:lnTo>
                    <a:pt x="1490" y="1399"/>
                  </a:lnTo>
                  <a:lnTo>
                    <a:pt x="1495" y="1362"/>
                  </a:lnTo>
                  <a:lnTo>
                    <a:pt x="1500" y="1325"/>
                  </a:lnTo>
                  <a:lnTo>
                    <a:pt x="1502" y="1307"/>
                  </a:lnTo>
                  <a:lnTo>
                    <a:pt x="1504" y="1295"/>
                  </a:lnTo>
                  <a:lnTo>
                    <a:pt x="1505" y="1290"/>
                  </a:lnTo>
                  <a:lnTo>
                    <a:pt x="1507" y="1287"/>
                  </a:lnTo>
                  <a:lnTo>
                    <a:pt x="1509" y="1283"/>
                  </a:lnTo>
                  <a:lnTo>
                    <a:pt x="1512" y="1280"/>
                  </a:lnTo>
                  <a:lnTo>
                    <a:pt x="1533" y="1264"/>
                  </a:lnTo>
                  <a:lnTo>
                    <a:pt x="1576" y="1234"/>
                  </a:lnTo>
                  <a:lnTo>
                    <a:pt x="1817" y="1059"/>
                  </a:lnTo>
                  <a:lnTo>
                    <a:pt x="1832" y="1048"/>
                  </a:lnTo>
                  <a:lnTo>
                    <a:pt x="1843" y="1040"/>
                  </a:lnTo>
                  <a:lnTo>
                    <a:pt x="1846" y="1035"/>
                  </a:lnTo>
                  <a:lnTo>
                    <a:pt x="1849" y="1028"/>
                  </a:lnTo>
                  <a:lnTo>
                    <a:pt x="1851" y="1019"/>
                  </a:lnTo>
                  <a:lnTo>
                    <a:pt x="1854" y="1009"/>
                  </a:lnTo>
                  <a:lnTo>
                    <a:pt x="1857" y="990"/>
                  </a:lnTo>
                  <a:lnTo>
                    <a:pt x="1859" y="971"/>
                  </a:lnTo>
                  <a:lnTo>
                    <a:pt x="1861" y="952"/>
                  </a:lnTo>
                  <a:lnTo>
                    <a:pt x="1862" y="931"/>
                  </a:lnTo>
                  <a:lnTo>
                    <a:pt x="1862" y="912"/>
                  </a:lnTo>
                  <a:lnTo>
                    <a:pt x="1862" y="892"/>
                  </a:lnTo>
                  <a:lnTo>
                    <a:pt x="1860" y="872"/>
                  </a:lnTo>
                  <a:lnTo>
                    <a:pt x="1858" y="852"/>
                  </a:lnTo>
                  <a:lnTo>
                    <a:pt x="1856" y="838"/>
                  </a:lnTo>
                  <a:lnTo>
                    <a:pt x="1852" y="821"/>
                  </a:lnTo>
                  <a:lnTo>
                    <a:pt x="1848" y="802"/>
                  </a:lnTo>
                  <a:lnTo>
                    <a:pt x="1844" y="784"/>
                  </a:lnTo>
                  <a:lnTo>
                    <a:pt x="1838" y="764"/>
                  </a:lnTo>
                  <a:lnTo>
                    <a:pt x="1832" y="748"/>
                  </a:lnTo>
                  <a:lnTo>
                    <a:pt x="1826" y="734"/>
                  </a:lnTo>
                  <a:lnTo>
                    <a:pt x="1819" y="724"/>
                  </a:lnTo>
                  <a:lnTo>
                    <a:pt x="1802" y="739"/>
                  </a:lnTo>
                  <a:lnTo>
                    <a:pt x="1769" y="772"/>
                  </a:lnTo>
                  <a:lnTo>
                    <a:pt x="1724" y="818"/>
                  </a:lnTo>
                  <a:lnTo>
                    <a:pt x="1673" y="869"/>
                  </a:lnTo>
                  <a:lnTo>
                    <a:pt x="1623" y="920"/>
                  </a:lnTo>
                  <a:lnTo>
                    <a:pt x="1579" y="965"/>
                  </a:lnTo>
                  <a:lnTo>
                    <a:pt x="1546" y="998"/>
                  </a:lnTo>
                  <a:lnTo>
                    <a:pt x="1531" y="1014"/>
                  </a:lnTo>
                  <a:lnTo>
                    <a:pt x="1314" y="1233"/>
                  </a:lnTo>
                  <a:lnTo>
                    <a:pt x="1298" y="1250"/>
                  </a:lnTo>
                  <a:lnTo>
                    <a:pt x="1277" y="1273"/>
                  </a:lnTo>
                  <a:lnTo>
                    <a:pt x="1267" y="1284"/>
                  </a:lnTo>
                  <a:lnTo>
                    <a:pt x="1256" y="1293"/>
                  </a:lnTo>
                  <a:lnTo>
                    <a:pt x="1247" y="1301"/>
                  </a:lnTo>
                  <a:lnTo>
                    <a:pt x="1239" y="1306"/>
                  </a:lnTo>
                  <a:lnTo>
                    <a:pt x="1247" y="1292"/>
                  </a:lnTo>
                  <a:lnTo>
                    <a:pt x="1258" y="1278"/>
                  </a:lnTo>
                  <a:lnTo>
                    <a:pt x="1271" y="1262"/>
                  </a:lnTo>
                  <a:lnTo>
                    <a:pt x="1283" y="1247"/>
                  </a:lnTo>
                  <a:lnTo>
                    <a:pt x="1309" y="1217"/>
                  </a:lnTo>
                  <a:lnTo>
                    <a:pt x="1331" y="1190"/>
                  </a:lnTo>
                  <a:lnTo>
                    <a:pt x="1354" y="1161"/>
                  </a:lnTo>
                  <a:lnTo>
                    <a:pt x="1376" y="1133"/>
                  </a:lnTo>
                  <a:lnTo>
                    <a:pt x="1399" y="1104"/>
                  </a:lnTo>
                  <a:lnTo>
                    <a:pt x="1423" y="1076"/>
                  </a:lnTo>
                  <a:lnTo>
                    <a:pt x="1446" y="1048"/>
                  </a:lnTo>
                  <a:lnTo>
                    <a:pt x="1469" y="1019"/>
                  </a:lnTo>
                  <a:lnTo>
                    <a:pt x="1493" y="991"/>
                  </a:lnTo>
                  <a:lnTo>
                    <a:pt x="1515" y="963"/>
                  </a:lnTo>
                  <a:lnTo>
                    <a:pt x="1792" y="623"/>
                  </a:lnTo>
                  <a:lnTo>
                    <a:pt x="1799" y="614"/>
                  </a:lnTo>
                  <a:lnTo>
                    <a:pt x="1802" y="608"/>
                  </a:lnTo>
                  <a:lnTo>
                    <a:pt x="1802" y="604"/>
                  </a:lnTo>
                  <a:lnTo>
                    <a:pt x="1802" y="600"/>
                  </a:lnTo>
                  <a:lnTo>
                    <a:pt x="1800" y="595"/>
                  </a:lnTo>
                  <a:lnTo>
                    <a:pt x="1798" y="588"/>
                  </a:lnTo>
                  <a:lnTo>
                    <a:pt x="1791" y="566"/>
                  </a:lnTo>
                  <a:lnTo>
                    <a:pt x="1782" y="543"/>
                  </a:lnTo>
                  <a:lnTo>
                    <a:pt x="1773" y="520"/>
                  </a:lnTo>
                  <a:lnTo>
                    <a:pt x="1761" y="498"/>
                  </a:lnTo>
                  <a:lnTo>
                    <a:pt x="1750" y="477"/>
                  </a:lnTo>
                  <a:lnTo>
                    <a:pt x="1737" y="455"/>
                  </a:lnTo>
                  <a:lnTo>
                    <a:pt x="1723" y="436"/>
                  </a:lnTo>
                  <a:lnTo>
                    <a:pt x="1709" y="418"/>
                  </a:lnTo>
                  <a:lnTo>
                    <a:pt x="1658" y="364"/>
                  </a:lnTo>
                  <a:lnTo>
                    <a:pt x="1649" y="375"/>
                  </a:lnTo>
                  <a:lnTo>
                    <a:pt x="1634" y="401"/>
                  </a:lnTo>
                  <a:lnTo>
                    <a:pt x="1612" y="435"/>
                  </a:lnTo>
                  <a:lnTo>
                    <a:pt x="1590" y="474"/>
                  </a:lnTo>
                  <a:lnTo>
                    <a:pt x="1568" y="513"/>
                  </a:lnTo>
                  <a:lnTo>
                    <a:pt x="1548" y="548"/>
                  </a:lnTo>
                  <a:lnTo>
                    <a:pt x="1534" y="573"/>
                  </a:lnTo>
                  <a:lnTo>
                    <a:pt x="1527" y="585"/>
                  </a:lnTo>
                  <a:lnTo>
                    <a:pt x="1205" y="1141"/>
                  </a:lnTo>
                  <a:lnTo>
                    <a:pt x="1197" y="1155"/>
                  </a:lnTo>
                  <a:lnTo>
                    <a:pt x="1188" y="1168"/>
                  </a:lnTo>
                  <a:lnTo>
                    <a:pt x="1180" y="1182"/>
                  </a:lnTo>
                  <a:lnTo>
                    <a:pt x="1172" y="1197"/>
                  </a:lnTo>
                  <a:lnTo>
                    <a:pt x="1164" y="1210"/>
                  </a:lnTo>
                  <a:lnTo>
                    <a:pt x="1155" y="1225"/>
                  </a:lnTo>
                  <a:lnTo>
                    <a:pt x="1146" y="1240"/>
                  </a:lnTo>
                  <a:lnTo>
                    <a:pt x="1140" y="1252"/>
                  </a:lnTo>
                  <a:lnTo>
                    <a:pt x="1149" y="1229"/>
                  </a:lnTo>
                  <a:lnTo>
                    <a:pt x="1161" y="1201"/>
                  </a:lnTo>
                  <a:lnTo>
                    <a:pt x="1176" y="1168"/>
                  </a:lnTo>
                  <a:lnTo>
                    <a:pt x="1193" y="1134"/>
                  </a:lnTo>
                  <a:lnTo>
                    <a:pt x="1210" y="1099"/>
                  </a:lnTo>
                  <a:lnTo>
                    <a:pt x="1226" y="1066"/>
                  </a:lnTo>
                  <a:lnTo>
                    <a:pt x="1240" y="1036"/>
                  </a:lnTo>
                  <a:lnTo>
                    <a:pt x="1252" y="1010"/>
                  </a:lnTo>
                  <a:lnTo>
                    <a:pt x="1281" y="949"/>
                  </a:lnTo>
                  <a:lnTo>
                    <a:pt x="1309" y="888"/>
                  </a:lnTo>
                  <a:lnTo>
                    <a:pt x="1338" y="827"/>
                  </a:lnTo>
                  <a:lnTo>
                    <a:pt x="1366" y="766"/>
                  </a:lnTo>
                  <a:lnTo>
                    <a:pt x="1394" y="706"/>
                  </a:lnTo>
                  <a:lnTo>
                    <a:pt x="1424" y="645"/>
                  </a:lnTo>
                  <a:lnTo>
                    <a:pt x="1452" y="584"/>
                  </a:lnTo>
                  <a:lnTo>
                    <a:pt x="1482" y="523"/>
                  </a:lnTo>
                  <a:lnTo>
                    <a:pt x="1490" y="505"/>
                  </a:lnTo>
                  <a:lnTo>
                    <a:pt x="1504" y="475"/>
                  </a:lnTo>
                  <a:lnTo>
                    <a:pt x="1523" y="435"/>
                  </a:lnTo>
                  <a:lnTo>
                    <a:pt x="1543" y="393"/>
                  </a:lnTo>
                  <a:lnTo>
                    <a:pt x="1563" y="351"/>
                  </a:lnTo>
                  <a:lnTo>
                    <a:pt x="1579" y="315"/>
                  </a:lnTo>
                  <a:lnTo>
                    <a:pt x="1591" y="288"/>
                  </a:lnTo>
                  <a:lnTo>
                    <a:pt x="1595" y="276"/>
                  </a:lnTo>
                  <a:lnTo>
                    <a:pt x="1585" y="263"/>
                  </a:lnTo>
                  <a:lnTo>
                    <a:pt x="1572" y="248"/>
                  </a:lnTo>
                  <a:lnTo>
                    <a:pt x="1559" y="233"/>
                  </a:lnTo>
                  <a:lnTo>
                    <a:pt x="1547" y="222"/>
                  </a:lnTo>
                  <a:lnTo>
                    <a:pt x="1535" y="210"/>
                  </a:lnTo>
                  <a:lnTo>
                    <a:pt x="1521" y="198"/>
                  </a:lnTo>
                  <a:lnTo>
                    <a:pt x="1507" y="187"/>
                  </a:lnTo>
                  <a:lnTo>
                    <a:pt x="1492" y="176"/>
                  </a:lnTo>
                  <a:lnTo>
                    <a:pt x="1481" y="168"/>
                  </a:lnTo>
                  <a:lnTo>
                    <a:pt x="1464" y="158"/>
                  </a:lnTo>
                  <a:lnTo>
                    <a:pt x="1447" y="148"/>
                  </a:lnTo>
                  <a:lnTo>
                    <a:pt x="1427" y="137"/>
                  </a:lnTo>
                  <a:lnTo>
                    <a:pt x="1407" y="127"/>
                  </a:lnTo>
                  <a:lnTo>
                    <a:pt x="1387" y="118"/>
                  </a:lnTo>
                  <a:lnTo>
                    <a:pt x="1378" y="115"/>
                  </a:lnTo>
                  <a:lnTo>
                    <a:pt x="1369" y="112"/>
                  </a:lnTo>
                  <a:lnTo>
                    <a:pt x="1361" y="110"/>
                  </a:lnTo>
                  <a:lnTo>
                    <a:pt x="1353" y="108"/>
                  </a:lnTo>
                  <a:lnTo>
                    <a:pt x="1345" y="143"/>
                  </a:lnTo>
                  <a:lnTo>
                    <a:pt x="1334" y="177"/>
                  </a:lnTo>
                  <a:lnTo>
                    <a:pt x="1324" y="212"/>
                  </a:lnTo>
                  <a:lnTo>
                    <a:pt x="1314" y="246"/>
                  </a:lnTo>
                  <a:lnTo>
                    <a:pt x="1304" y="280"/>
                  </a:lnTo>
                  <a:lnTo>
                    <a:pt x="1294" y="316"/>
                  </a:lnTo>
                  <a:lnTo>
                    <a:pt x="1284" y="350"/>
                  </a:lnTo>
                  <a:lnTo>
                    <a:pt x="1275" y="385"/>
                  </a:lnTo>
                  <a:lnTo>
                    <a:pt x="1265" y="419"/>
                  </a:lnTo>
                  <a:lnTo>
                    <a:pt x="1255" y="453"/>
                  </a:lnTo>
                  <a:lnTo>
                    <a:pt x="1245" y="488"/>
                  </a:lnTo>
                  <a:lnTo>
                    <a:pt x="1235" y="522"/>
                  </a:lnTo>
                  <a:lnTo>
                    <a:pt x="1225" y="557"/>
                  </a:lnTo>
                  <a:lnTo>
                    <a:pt x="1216" y="591"/>
                  </a:lnTo>
                  <a:lnTo>
                    <a:pt x="1206" y="626"/>
                  </a:lnTo>
                  <a:lnTo>
                    <a:pt x="1196" y="660"/>
                  </a:lnTo>
                  <a:lnTo>
                    <a:pt x="1038" y="1211"/>
                  </a:lnTo>
                  <a:lnTo>
                    <a:pt x="1268" y="62"/>
                  </a:lnTo>
                  <a:lnTo>
                    <a:pt x="1252" y="53"/>
                  </a:lnTo>
                  <a:lnTo>
                    <a:pt x="1237" y="44"/>
                  </a:lnTo>
                  <a:lnTo>
                    <a:pt x="1221" y="37"/>
                  </a:lnTo>
                  <a:lnTo>
                    <a:pt x="1205" y="30"/>
                  </a:lnTo>
                  <a:lnTo>
                    <a:pt x="1187" y="25"/>
                  </a:lnTo>
                  <a:lnTo>
                    <a:pt x="1170" y="19"/>
                  </a:lnTo>
                  <a:lnTo>
                    <a:pt x="1152" y="15"/>
                  </a:lnTo>
                  <a:lnTo>
                    <a:pt x="1134" y="11"/>
                  </a:lnTo>
                  <a:lnTo>
                    <a:pt x="1114" y="8"/>
                  </a:lnTo>
                  <a:lnTo>
                    <a:pt x="1096" y="5"/>
                  </a:lnTo>
                  <a:lnTo>
                    <a:pt x="1077" y="3"/>
                  </a:lnTo>
                  <a:lnTo>
                    <a:pt x="1058" y="2"/>
                  </a:lnTo>
                  <a:lnTo>
                    <a:pt x="1037" y="1"/>
                  </a:lnTo>
                  <a:lnTo>
                    <a:pt x="1018" y="1"/>
                  </a:lnTo>
                  <a:lnTo>
                    <a:pt x="999" y="1"/>
                  </a:lnTo>
                  <a:lnTo>
                    <a:pt x="979" y="2"/>
                  </a:lnTo>
                  <a:lnTo>
                    <a:pt x="932" y="1193"/>
                  </a:lnTo>
                  <a:lnTo>
                    <a:pt x="883" y="2"/>
                  </a:lnTo>
                  <a:lnTo>
                    <a:pt x="862" y="1"/>
                  </a:lnTo>
                  <a:lnTo>
                    <a:pt x="842" y="0"/>
                  </a:lnTo>
                  <a:lnTo>
                    <a:pt x="821" y="0"/>
                  </a:lnTo>
                  <a:lnTo>
                    <a:pt x="802" y="1"/>
                  </a:lnTo>
                  <a:lnTo>
                    <a:pt x="783" y="2"/>
                  </a:lnTo>
                  <a:lnTo>
                    <a:pt x="765" y="4"/>
                  </a:lnTo>
                  <a:lnTo>
                    <a:pt x="746" y="7"/>
                  </a:lnTo>
                  <a:lnTo>
                    <a:pt x="729" y="10"/>
                  </a:lnTo>
                  <a:lnTo>
                    <a:pt x="711" y="14"/>
                  </a:lnTo>
                  <a:lnTo>
                    <a:pt x="695" y="19"/>
                  </a:lnTo>
                  <a:lnTo>
                    <a:pt x="677" y="24"/>
                  </a:lnTo>
                  <a:lnTo>
                    <a:pt x="661" y="30"/>
                  </a:lnTo>
                  <a:lnTo>
                    <a:pt x="644" y="37"/>
                  </a:lnTo>
                  <a:lnTo>
                    <a:pt x="628" y="44"/>
                  </a:lnTo>
                  <a:lnTo>
                    <a:pt x="611" y="53"/>
                  </a:lnTo>
                  <a:lnTo>
                    <a:pt x="595" y="61"/>
                  </a:lnTo>
                  <a:close/>
                </a:path>
              </a:pathLst>
            </a:custGeom>
            <a:solidFill>
              <a:srgbClr val="F9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7" name="Freeform 1906">
              <a:extLst>
                <a:ext uri="{FF2B5EF4-FFF2-40B4-BE49-F238E27FC236}">
                  <a16:creationId xmlns:a16="http://schemas.microsoft.com/office/drawing/2014/main" id="{E798D070-7D33-E1CF-0568-245568EC48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7005" y="-643654"/>
              <a:ext cx="210656" cy="194775"/>
            </a:xfrm>
            <a:custGeom>
              <a:avLst/>
              <a:gdLst>
                <a:gd name="T0" fmla="*/ 589 w 2258"/>
                <a:gd name="T1" fmla="*/ 1777 h 2084"/>
                <a:gd name="T2" fmla="*/ 555 w 2258"/>
                <a:gd name="T3" fmla="*/ 1496 h 2084"/>
                <a:gd name="T4" fmla="*/ 422 w 2258"/>
                <a:gd name="T5" fmla="*/ 1397 h 2084"/>
                <a:gd name="T6" fmla="*/ 210 w 2258"/>
                <a:gd name="T7" fmla="*/ 1236 h 2084"/>
                <a:gd name="T8" fmla="*/ 202 w 2258"/>
                <a:gd name="T9" fmla="*/ 1061 h 2084"/>
                <a:gd name="T10" fmla="*/ 277 w 2258"/>
                <a:gd name="T11" fmla="*/ 968 h 2084"/>
                <a:gd name="T12" fmla="*/ 789 w 2258"/>
                <a:gd name="T13" fmla="*/ 1487 h 2084"/>
                <a:gd name="T14" fmla="*/ 757 w 2258"/>
                <a:gd name="T15" fmla="*/ 1435 h 2084"/>
                <a:gd name="T16" fmla="*/ 259 w 2258"/>
                <a:gd name="T17" fmla="*/ 819 h 2084"/>
                <a:gd name="T18" fmla="*/ 293 w 2258"/>
                <a:gd name="T19" fmla="*/ 716 h 2084"/>
                <a:gd name="T20" fmla="*/ 913 w 2258"/>
                <a:gd name="T21" fmla="*/ 1442 h 2084"/>
                <a:gd name="T22" fmla="*/ 821 w 2258"/>
                <a:gd name="T23" fmla="*/ 1247 h 2084"/>
                <a:gd name="T24" fmla="*/ 683 w 2258"/>
                <a:gd name="T25" fmla="*/ 952 h 2084"/>
                <a:gd name="T26" fmla="*/ 499 w 2258"/>
                <a:gd name="T27" fmla="*/ 560 h 2084"/>
                <a:gd name="T28" fmla="*/ 483 w 2258"/>
                <a:gd name="T29" fmla="*/ 463 h 2084"/>
                <a:gd name="T30" fmla="*/ 603 w 2258"/>
                <a:gd name="T31" fmla="*/ 362 h 2084"/>
                <a:gd name="T32" fmla="*/ 720 w 2258"/>
                <a:gd name="T33" fmla="*/ 362 h 2084"/>
                <a:gd name="T34" fmla="*/ 1003 w 2258"/>
                <a:gd name="T35" fmla="*/ 1317 h 2084"/>
                <a:gd name="T36" fmla="*/ 847 w 2258"/>
                <a:gd name="T37" fmla="*/ 549 h 2084"/>
                <a:gd name="T38" fmla="*/ 893 w 2258"/>
                <a:gd name="T39" fmla="*/ 228 h 2084"/>
                <a:gd name="T40" fmla="*/ 1081 w 2258"/>
                <a:gd name="T41" fmla="*/ 211 h 2084"/>
                <a:gd name="T42" fmla="*/ 1332 w 2258"/>
                <a:gd name="T43" fmla="*/ 220 h 2084"/>
                <a:gd name="T44" fmla="*/ 1394 w 2258"/>
                <a:gd name="T45" fmla="*/ 869 h 2084"/>
                <a:gd name="T46" fmla="*/ 1492 w 2258"/>
                <a:gd name="T47" fmla="*/ 525 h 2084"/>
                <a:gd name="T48" fmla="*/ 1585 w 2258"/>
                <a:gd name="T49" fmla="*/ 327 h 2084"/>
                <a:gd name="T50" fmla="*/ 1745 w 2258"/>
                <a:gd name="T51" fmla="*/ 431 h 2084"/>
                <a:gd name="T52" fmla="*/ 1702 w 2258"/>
                <a:gd name="T53" fmla="*/ 684 h 2084"/>
                <a:gd name="T54" fmla="*/ 1450 w 2258"/>
                <a:gd name="T55" fmla="*/ 1219 h 2084"/>
                <a:gd name="T56" fmla="*/ 1353 w 2258"/>
                <a:gd name="T57" fmla="*/ 1434 h 2084"/>
                <a:gd name="T58" fmla="*/ 1766 w 2258"/>
                <a:gd name="T59" fmla="*/ 722 h 2084"/>
                <a:gd name="T60" fmla="*/ 1959 w 2258"/>
                <a:gd name="T61" fmla="*/ 707 h 2084"/>
                <a:gd name="T62" fmla="*/ 1990 w 2258"/>
                <a:gd name="T63" fmla="*/ 832 h 2084"/>
                <a:gd name="T64" fmla="*/ 1507 w 2258"/>
                <a:gd name="T65" fmla="*/ 1426 h 2084"/>
                <a:gd name="T66" fmla="*/ 1496 w 2258"/>
                <a:gd name="T67" fmla="*/ 1459 h 2084"/>
                <a:gd name="T68" fmla="*/ 2017 w 2258"/>
                <a:gd name="T69" fmla="*/ 933 h 2084"/>
                <a:gd name="T70" fmla="*/ 2060 w 2258"/>
                <a:gd name="T71" fmla="*/ 1101 h 2084"/>
                <a:gd name="T72" fmla="*/ 2041 w 2258"/>
                <a:gd name="T73" fmla="*/ 1249 h 2084"/>
                <a:gd name="T74" fmla="*/ 1700 w 2258"/>
                <a:gd name="T75" fmla="*/ 1516 h 2084"/>
                <a:gd name="T76" fmla="*/ 1662 w 2258"/>
                <a:gd name="T77" fmla="*/ 1816 h 2084"/>
                <a:gd name="T78" fmla="*/ 1268 w 2258"/>
                <a:gd name="T79" fmla="*/ 1830 h 2084"/>
                <a:gd name="T80" fmla="*/ 1158 w 2258"/>
                <a:gd name="T81" fmla="*/ 1888 h 2084"/>
                <a:gd name="T82" fmla="*/ 1834 w 2258"/>
                <a:gd name="T83" fmla="*/ 2026 h 2084"/>
                <a:gd name="T84" fmla="*/ 1886 w 2258"/>
                <a:gd name="T85" fmla="*/ 1611 h 2084"/>
                <a:gd name="T86" fmla="*/ 2239 w 2258"/>
                <a:gd name="T87" fmla="*/ 1331 h 2084"/>
                <a:gd name="T88" fmla="*/ 2257 w 2258"/>
                <a:gd name="T89" fmla="*/ 1076 h 2084"/>
                <a:gd name="T90" fmla="*/ 2195 w 2258"/>
                <a:gd name="T91" fmla="*/ 757 h 2084"/>
                <a:gd name="T92" fmla="*/ 2047 w 2258"/>
                <a:gd name="T93" fmla="*/ 470 h 2084"/>
                <a:gd name="T94" fmla="*/ 1827 w 2258"/>
                <a:gd name="T95" fmla="*/ 240 h 2084"/>
                <a:gd name="T96" fmla="*/ 1445 w 2258"/>
                <a:gd name="T97" fmla="*/ 45 h 2084"/>
                <a:gd name="T98" fmla="*/ 1016 w 2258"/>
                <a:gd name="T99" fmla="*/ 5 h 2084"/>
                <a:gd name="T100" fmla="*/ 687 w 2258"/>
                <a:gd name="T101" fmla="*/ 91 h 2084"/>
                <a:gd name="T102" fmla="*/ 425 w 2258"/>
                <a:gd name="T103" fmla="*/ 246 h 2084"/>
                <a:gd name="T104" fmla="*/ 212 w 2258"/>
                <a:gd name="T105" fmla="*/ 467 h 2084"/>
                <a:gd name="T106" fmla="*/ 87 w 2258"/>
                <a:gd name="T107" fmla="*/ 692 h 2084"/>
                <a:gd name="T108" fmla="*/ 4 w 2258"/>
                <a:gd name="T109" fmla="*/ 1040 h 2084"/>
                <a:gd name="T110" fmla="*/ 13 w 2258"/>
                <a:gd name="T111" fmla="*/ 1294 h 2084"/>
                <a:gd name="T112" fmla="*/ 367 w 2258"/>
                <a:gd name="T113" fmla="*/ 1602 h 2084"/>
                <a:gd name="T114" fmla="*/ 413 w 2258"/>
                <a:gd name="T115" fmla="*/ 1930 h 2084"/>
                <a:gd name="T116" fmla="*/ 996 w 2258"/>
                <a:gd name="T117" fmla="*/ 2029 h 2084"/>
                <a:gd name="T118" fmla="*/ 1110 w 2258"/>
                <a:gd name="T119" fmla="*/ 2083 h 2084"/>
                <a:gd name="T120" fmla="*/ 1220 w 2258"/>
                <a:gd name="T121" fmla="*/ 2057 h 2084"/>
                <a:gd name="T122" fmla="*/ 1546 w 2258"/>
                <a:gd name="T123" fmla="*/ 2028 h 2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8" h="2084">
                  <a:moveTo>
                    <a:pt x="1029" y="1842"/>
                  </a:moveTo>
                  <a:lnTo>
                    <a:pt x="1022" y="1837"/>
                  </a:lnTo>
                  <a:lnTo>
                    <a:pt x="1015" y="1833"/>
                  </a:lnTo>
                  <a:lnTo>
                    <a:pt x="1008" y="1831"/>
                  </a:lnTo>
                  <a:lnTo>
                    <a:pt x="1002" y="1830"/>
                  </a:lnTo>
                  <a:lnTo>
                    <a:pt x="986" y="1830"/>
                  </a:lnTo>
                  <a:lnTo>
                    <a:pt x="966" y="1831"/>
                  </a:lnTo>
                  <a:lnTo>
                    <a:pt x="598" y="1831"/>
                  </a:lnTo>
                  <a:lnTo>
                    <a:pt x="594" y="1811"/>
                  </a:lnTo>
                  <a:lnTo>
                    <a:pt x="589" y="1777"/>
                  </a:lnTo>
                  <a:lnTo>
                    <a:pt x="584" y="1736"/>
                  </a:lnTo>
                  <a:lnTo>
                    <a:pt x="578" y="1688"/>
                  </a:lnTo>
                  <a:lnTo>
                    <a:pt x="573" y="1641"/>
                  </a:lnTo>
                  <a:lnTo>
                    <a:pt x="568" y="1596"/>
                  </a:lnTo>
                  <a:lnTo>
                    <a:pt x="563" y="1559"/>
                  </a:lnTo>
                  <a:lnTo>
                    <a:pt x="560" y="1532"/>
                  </a:lnTo>
                  <a:lnTo>
                    <a:pt x="559" y="1518"/>
                  </a:lnTo>
                  <a:lnTo>
                    <a:pt x="558" y="1508"/>
                  </a:lnTo>
                  <a:lnTo>
                    <a:pt x="556" y="1501"/>
                  </a:lnTo>
                  <a:lnTo>
                    <a:pt x="555" y="1496"/>
                  </a:lnTo>
                  <a:lnTo>
                    <a:pt x="552" y="1492"/>
                  </a:lnTo>
                  <a:lnTo>
                    <a:pt x="547" y="1488"/>
                  </a:lnTo>
                  <a:lnTo>
                    <a:pt x="540" y="1484"/>
                  </a:lnTo>
                  <a:lnTo>
                    <a:pt x="531" y="1477"/>
                  </a:lnTo>
                  <a:lnTo>
                    <a:pt x="518" y="1468"/>
                  </a:lnTo>
                  <a:lnTo>
                    <a:pt x="506" y="1459"/>
                  </a:lnTo>
                  <a:lnTo>
                    <a:pt x="495" y="1451"/>
                  </a:lnTo>
                  <a:lnTo>
                    <a:pt x="483" y="1442"/>
                  </a:lnTo>
                  <a:lnTo>
                    <a:pt x="452" y="1420"/>
                  </a:lnTo>
                  <a:lnTo>
                    <a:pt x="422" y="1397"/>
                  </a:lnTo>
                  <a:lnTo>
                    <a:pt x="392" y="1375"/>
                  </a:lnTo>
                  <a:lnTo>
                    <a:pt x="361" y="1353"/>
                  </a:lnTo>
                  <a:lnTo>
                    <a:pt x="330" y="1331"/>
                  </a:lnTo>
                  <a:lnTo>
                    <a:pt x="299" y="1308"/>
                  </a:lnTo>
                  <a:lnTo>
                    <a:pt x="269" y="1286"/>
                  </a:lnTo>
                  <a:lnTo>
                    <a:pt x="238" y="1264"/>
                  </a:lnTo>
                  <a:lnTo>
                    <a:pt x="223" y="1254"/>
                  </a:lnTo>
                  <a:lnTo>
                    <a:pt x="215" y="1247"/>
                  </a:lnTo>
                  <a:lnTo>
                    <a:pt x="213" y="1243"/>
                  </a:lnTo>
                  <a:lnTo>
                    <a:pt x="210" y="1236"/>
                  </a:lnTo>
                  <a:lnTo>
                    <a:pt x="208" y="1226"/>
                  </a:lnTo>
                  <a:lnTo>
                    <a:pt x="206" y="1214"/>
                  </a:lnTo>
                  <a:lnTo>
                    <a:pt x="203" y="1195"/>
                  </a:lnTo>
                  <a:lnTo>
                    <a:pt x="201" y="1176"/>
                  </a:lnTo>
                  <a:lnTo>
                    <a:pt x="199" y="1158"/>
                  </a:lnTo>
                  <a:lnTo>
                    <a:pt x="198" y="1138"/>
                  </a:lnTo>
                  <a:lnTo>
                    <a:pt x="198" y="1119"/>
                  </a:lnTo>
                  <a:lnTo>
                    <a:pt x="199" y="1100"/>
                  </a:lnTo>
                  <a:lnTo>
                    <a:pt x="200" y="1081"/>
                  </a:lnTo>
                  <a:lnTo>
                    <a:pt x="202" y="1061"/>
                  </a:lnTo>
                  <a:lnTo>
                    <a:pt x="207" y="1031"/>
                  </a:lnTo>
                  <a:lnTo>
                    <a:pt x="214" y="998"/>
                  </a:lnTo>
                  <a:lnTo>
                    <a:pt x="219" y="981"/>
                  </a:lnTo>
                  <a:lnTo>
                    <a:pt x="224" y="965"/>
                  </a:lnTo>
                  <a:lnTo>
                    <a:pt x="230" y="951"/>
                  </a:lnTo>
                  <a:lnTo>
                    <a:pt x="237" y="937"/>
                  </a:lnTo>
                  <a:lnTo>
                    <a:pt x="240" y="934"/>
                  </a:lnTo>
                  <a:lnTo>
                    <a:pt x="241" y="933"/>
                  </a:lnTo>
                  <a:lnTo>
                    <a:pt x="259" y="950"/>
                  </a:lnTo>
                  <a:lnTo>
                    <a:pt x="277" y="968"/>
                  </a:lnTo>
                  <a:lnTo>
                    <a:pt x="295" y="987"/>
                  </a:lnTo>
                  <a:lnTo>
                    <a:pt x="313" y="1006"/>
                  </a:lnTo>
                  <a:lnTo>
                    <a:pt x="324" y="1015"/>
                  </a:lnTo>
                  <a:lnTo>
                    <a:pt x="334" y="1024"/>
                  </a:lnTo>
                  <a:lnTo>
                    <a:pt x="745" y="1441"/>
                  </a:lnTo>
                  <a:lnTo>
                    <a:pt x="754" y="1450"/>
                  </a:lnTo>
                  <a:lnTo>
                    <a:pt x="763" y="1459"/>
                  </a:lnTo>
                  <a:lnTo>
                    <a:pt x="771" y="1467"/>
                  </a:lnTo>
                  <a:lnTo>
                    <a:pt x="780" y="1477"/>
                  </a:lnTo>
                  <a:lnTo>
                    <a:pt x="789" y="1487"/>
                  </a:lnTo>
                  <a:lnTo>
                    <a:pt x="798" y="1497"/>
                  </a:lnTo>
                  <a:lnTo>
                    <a:pt x="803" y="1501"/>
                  </a:lnTo>
                  <a:lnTo>
                    <a:pt x="807" y="1506"/>
                  </a:lnTo>
                  <a:lnTo>
                    <a:pt x="813" y="1509"/>
                  </a:lnTo>
                  <a:lnTo>
                    <a:pt x="819" y="1512"/>
                  </a:lnTo>
                  <a:lnTo>
                    <a:pt x="813" y="1504"/>
                  </a:lnTo>
                  <a:lnTo>
                    <a:pt x="807" y="1496"/>
                  </a:lnTo>
                  <a:lnTo>
                    <a:pt x="801" y="1489"/>
                  </a:lnTo>
                  <a:lnTo>
                    <a:pt x="795" y="1482"/>
                  </a:lnTo>
                  <a:lnTo>
                    <a:pt x="757" y="1435"/>
                  </a:lnTo>
                  <a:lnTo>
                    <a:pt x="719" y="1389"/>
                  </a:lnTo>
                  <a:lnTo>
                    <a:pt x="682" y="1343"/>
                  </a:lnTo>
                  <a:lnTo>
                    <a:pt x="644" y="1297"/>
                  </a:lnTo>
                  <a:lnTo>
                    <a:pt x="608" y="1251"/>
                  </a:lnTo>
                  <a:lnTo>
                    <a:pt x="570" y="1204"/>
                  </a:lnTo>
                  <a:lnTo>
                    <a:pt x="533" y="1158"/>
                  </a:lnTo>
                  <a:lnTo>
                    <a:pt x="495" y="1112"/>
                  </a:lnTo>
                  <a:lnTo>
                    <a:pt x="266" y="829"/>
                  </a:lnTo>
                  <a:lnTo>
                    <a:pt x="262" y="823"/>
                  </a:lnTo>
                  <a:lnTo>
                    <a:pt x="259" y="819"/>
                  </a:lnTo>
                  <a:lnTo>
                    <a:pt x="258" y="815"/>
                  </a:lnTo>
                  <a:lnTo>
                    <a:pt x="258" y="812"/>
                  </a:lnTo>
                  <a:lnTo>
                    <a:pt x="260" y="803"/>
                  </a:lnTo>
                  <a:lnTo>
                    <a:pt x="264" y="791"/>
                  </a:lnTo>
                  <a:lnTo>
                    <a:pt x="267" y="781"/>
                  </a:lnTo>
                  <a:lnTo>
                    <a:pt x="270" y="771"/>
                  </a:lnTo>
                  <a:lnTo>
                    <a:pt x="274" y="762"/>
                  </a:lnTo>
                  <a:lnTo>
                    <a:pt x="277" y="753"/>
                  </a:lnTo>
                  <a:lnTo>
                    <a:pt x="285" y="734"/>
                  </a:lnTo>
                  <a:lnTo>
                    <a:pt x="293" y="716"/>
                  </a:lnTo>
                  <a:lnTo>
                    <a:pt x="302" y="700"/>
                  </a:lnTo>
                  <a:lnTo>
                    <a:pt x="310" y="685"/>
                  </a:lnTo>
                  <a:lnTo>
                    <a:pt x="322" y="668"/>
                  </a:lnTo>
                  <a:lnTo>
                    <a:pt x="333" y="652"/>
                  </a:lnTo>
                  <a:lnTo>
                    <a:pt x="343" y="639"/>
                  </a:lnTo>
                  <a:lnTo>
                    <a:pt x="354" y="626"/>
                  </a:lnTo>
                  <a:lnTo>
                    <a:pt x="376" y="601"/>
                  </a:lnTo>
                  <a:lnTo>
                    <a:pt x="402" y="573"/>
                  </a:lnTo>
                  <a:lnTo>
                    <a:pt x="921" y="1461"/>
                  </a:lnTo>
                  <a:lnTo>
                    <a:pt x="913" y="1442"/>
                  </a:lnTo>
                  <a:lnTo>
                    <a:pt x="904" y="1423"/>
                  </a:lnTo>
                  <a:lnTo>
                    <a:pt x="895" y="1403"/>
                  </a:lnTo>
                  <a:lnTo>
                    <a:pt x="884" y="1383"/>
                  </a:lnTo>
                  <a:lnTo>
                    <a:pt x="876" y="1363"/>
                  </a:lnTo>
                  <a:lnTo>
                    <a:pt x="867" y="1344"/>
                  </a:lnTo>
                  <a:lnTo>
                    <a:pt x="858" y="1325"/>
                  </a:lnTo>
                  <a:lnTo>
                    <a:pt x="848" y="1305"/>
                  </a:lnTo>
                  <a:lnTo>
                    <a:pt x="839" y="1285"/>
                  </a:lnTo>
                  <a:lnTo>
                    <a:pt x="830" y="1266"/>
                  </a:lnTo>
                  <a:lnTo>
                    <a:pt x="821" y="1247"/>
                  </a:lnTo>
                  <a:lnTo>
                    <a:pt x="810" y="1226"/>
                  </a:lnTo>
                  <a:lnTo>
                    <a:pt x="802" y="1207"/>
                  </a:lnTo>
                  <a:lnTo>
                    <a:pt x="793" y="1187"/>
                  </a:lnTo>
                  <a:lnTo>
                    <a:pt x="784" y="1168"/>
                  </a:lnTo>
                  <a:lnTo>
                    <a:pt x="775" y="1147"/>
                  </a:lnTo>
                  <a:lnTo>
                    <a:pt x="757" y="1108"/>
                  </a:lnTo>
                  <a:lnTo>
                    <a:pt x="738" y="1069"/>
                  </a:lnTo>
                  <a:lnTo>
                    <a:pt x="720" y="1030"/>
                  </a:lnTo>
                  <a:lnTo>
                    <a:pt x="701" y="991"/>
                  </a:lnTo>
                  <a:lnTo>
                    <a:pt x="683" y="952"/>
                  </a:lnTo>
                  <a:lnTo>
                    <a:pt x="664" y="913"/>
                  </a:lnTo>
                  <a:lnTo>
                    <a:pt x="646" y="874"/>
                  </a:lnTo>
                  <a:lnTo>
                    <a:pt x="628" y="835"/>
                  </a:lnTo>
                  <a:lnTo>
                    <a:pt x="609" y="795"/>
                  </a:lnTo>
                  <a:lnTo>
                    <a:pt x="590" y="756"/>
                  </a:lnTo>
                  <a:lnTo>
                    <a:pt x="572" y="716"/>
                  </a:lnTo>
                  <a:lnTo>
                    <a:pt x="554" y="677"/>
                  </a:lnTo>
                  <a:lnTo>
                    <a:pt x="536" y="638"/>
                  </a:lnTo>
                  <a:lnTo>
                    <a:pt x="517" y="599"/>
                  </a:lnTo>
                  <a:lnTo>
                    <a:pt x="499" y="560"/>
                  </a:lnTo>
                  <a:lnTo>
                    <a:pt x="480" y="521"/>
                  </a:lnTo>
                  <a:lnTo>
                    <a:pt x="474" y="507"/>
                  </a:lnTo>
                  <a:lnTo>
                    <a:pt x="469" y="496"/>
                  </a:lnTo>
                  <a:lnTo>
                    <a:pt x="468" y="492"/>
                  </a:lnTo>
                  <a:lnTo>
                    <a:pt x="467" y="489"/>
                  </a:lnTo>
                  <a:lnTo>
                    <a:pt x="467" y="486"/>
                  </a:lnTo>
                  <a:lnTo>
                    <a:pt x="468" y="483"/>
                  </a:lnTo>
                  <a:lnTo>
                    <a:pt x="470" y="478"/>
                  </a:lnTo>
                  <a:lnTo>
                    <a:pt x="475" y="472"/>
                  </a:lnTo>
                  <a:lnTo>
                    <a:pt x="483" y="463"/>
                  </a:lnTo>
                  <a:lnTo>
                    <a:pt x="493" y="452"/>
                  </a:lnTo>
                  <a:lnTo>
                    <a:pt x="501" y="442"/>
                  </a:lnTo>
                  <a:lnTo>
                    <a:pt x="511" y="432"/>
                  </a:lnTo>
                  <a:lnTo>
                    <a:pt x="522" y="421"/>
                  </a:lnTo>
                  <a:lnTo>
                    <a:pt x="534" y="410"/>
                  </a:lnTo>
                  <a:lnTo>
                    <a:pt x="547" y="400"/>
                  </a:lnTo>
                  <a:lnTo>
                    <a:pt x="560" y="390"/>
                  </a:lnTo>
                  <a:lnTo>
                    <a:pt x="574" y="380"/>
                  </a:lnTo>
                  <a:lnTo>
                    <a:pt x="588" y="371"/>
                  </a:lnTo>
                  <a:lnTo>
                    <a:pt x="603" y="362"/>
                  </a:lnTo>
                  <a:lnTo>
                    <a:pt x="618" y="353"/>
                  </a:lnTo>
                  <a:lnTo>
                    <a:pt x="633" y="345"/>
                  </a:lnTo>
                  <a:lnTo>
                    <a:pt x="648" y="337"/>
                  </a:lnTo>
                  <a:lnTo>
                    <a:pt x="662" y="331"/>
                  </a:lnTo>
                  <a:lnTo>
                    <a:pt x="678" y="325"/>
                  </a:lnTo>
                  <a:lnTo>
                    <a:pt x="691" y="321"/>
                  </a:lnTo>
                  <a:lnTo>
                    <a:pt x="705" y="317"/>
                  </a:lnTo>
                  <a:lnTo>
                    <a:pt x="709" y="327"/>
                  </a:lnTo>
                  <a:lnTo>
                    <a:pt x="715" y="343"/>
                  </a:lnTo>
                  <a:lnTo>
                    <a:pt x="720" y="362"/>
                  </a:lnTo>
                  <a:lnTo>
                    <a:pt x="726" y="383"/>
                  </a:lnTo>
                  <a:lnTo>
                    <a:pt x="737" y="425"/>
                  </a:lnTo>
                  <a:lnTo>
                    <a:pt x="746" y="456"/>
                  </a:lnTo>
                  <a:lnTo>
                    <a:pt x="981" y="1277"/>
                  </a:lnTo>
                  <a:lnTo>
                    <a:pt x="990" y="1310"/>
                  </a:lnTo>
                  <a:lnTo>
                    <a:pt x="999" y="1346"/>
                  </a:lnTo>
                  <a:lnTo>
                    <a:pt x="1009" y="1380"/>
                  </a:lnTo>
                  <a:lnTo>
                    <a:pt x="1020" y="1412"/>
                  </a:lnTo>
                  <a:lnTo>
                    <a:pt x="1015" y="1380"/>
                  </a:lnTo>
                  <a:lnTo>
                    <a:pt x="1003" y="1317"/>
                  </a:lnTo>
                  <a:lnTo>
                    <a:pt x="986" y="1229"/>
                  </a:lnTo>
                  <a:lnTo>
                    <a:pt x="967" y="1132"/>
                  </a:lnTo>
                  <a:lnTo>
                    <a:pt x="946" y="1033"/>
                  </a:lnTo>
                  <a:lnTo>
                    <a:pt x="928" y="944"/>
                  </a:lnTo>
                  <a:lnTo>
                    <a:pt x="914" y="876"/>
                  </a:lnTo>
                  <a:lnTo>
                    <a:pt x="907" y="841"/>
                  </a:lnTo>
                  <a:lnTo>
                    <a:pt x="900" y="804"/>
                  </a:lnTo>
                  <a:lnTo>
                    <a:pt x="885" y="736"/>
                  </a:lnTo>
                  <a:lnTo>
                    <a:pt x="867" y="648"/>
                  </a:lnTo>
                  <a:lnTo>
                    <a:pt x="847" y="549"/>
                  </a:lnTo>
                  <a:lnTo>
                    <a:pt x="828" y="451"/>
                  </a:lnTo>
                  <a:lnTo>
                    <a:pt x="810" y="365"/>
                  </a:lnTo>
                  <a:lnTo>
                    <a:pt x="798" y="301"/>
                  </a:lnTo>
                  <a:lnTo>
                    <a:pt x="793" y="270"/>
                  </a:lnTo>
                  <a:lnTo>
                    <a:pt x="809" y="262"/>
                  </a:lnTo>
                  <a:lnTo>
                    <a:pt x="826" y="253"/>
                  </a:lnTo>
                  <a:lnTo>
                    <a:pt x="842" y="246"/>
                  </a:lnTo>
                  <a:lnTo>
                    <a:pt x="859" y="239"/>
                  </a:lnTo>
                  <a:lnTo>
                    <a:pt x="875" y="233"/>
                  </a:lnTo>
                  <a:lnTo>
                    <a:pt x="893" y="228"/>
                  </a:lnTo>
                  <a:lnTo>
                    <a:pt x="909" y="223"/>
                  </a:lnTo>
                  <a:lnTo>
                    <a:pt x="927" y="219"/>
                  </a:lnTo>
                  <a:lnTo>
                    <a:pt x="944" y="216"/>
                  </a:lnTo>
                  <a:lnTo>
                    <a:pt x="963" y="213"/>
                  </a:lnTo>
                  <a:lnTo>
                    <a:pt x="981" y="211"/>
                  </a:lnTo>
                  <a:lnTo>
                    <a:pt x="1000" y="210"/>
                  </a:lnTo>
                  <a:lnTo>
                    <a:pt x="1019" y="209"/>
                  </a:lnTo>
                  <a:lnTo>
                    <a:pt x="1040" y="209"/>
                  </a:lnTo>
                  <a:lnTo>
                    <a:pt x="1060" y="210"/>
                  </a:lnTo>
                  <a:lnTo>
                    <a:pt x="1081" y="211"/>
                  </a:lnTo>
                  <a:lnTo>
                    <a:pt x="1130" y="1402"/>
                  </a:lnTo>
                  <a:lnTo>
                    <a:pt x="1177" y="211"/>
                  </a:lnTo>
                  <a:lnTo>
                    <a:pt x="1197" y="210"/>
                  </a:lnTo>
                  <a:lnTo>
                    <a:pt x="1216" y="210"/>
                  </a:lnTo>
                  <a:lnTo>
                    <a:pt x="1235" y="210"/>
                  </a:lnTo>
                  <a:lnTo>
                    <a:pt x="1256" y="211"/>
                  </a:lnTo>
                  <a:lnTo>
                    <a:pt x="1275" y="212"/>
                  </a:lnTo>
                  <a:lnTo>
                    <a:pt x="1294" y="214"/>
                  </a:lnTo>
                  <a:lnTo>
                    <a:pt x="1312" y="217"/>
                  </a:lnTo>
                  <a:lnTo>
                    <a:pt x="1332" y="220"/>
                  </a:lnTo>
                  <a:lnTo>
                    <a:pt x="1350" y="224"/>
                  </a:lnTo>
                  <a:lnTo>
                    <a:pt x="1368" y="228"/>
                  </a:lnTo>
                  <a:lnTo>
                    <a:pt x="1385" y="234"/>
                  </a:lnTo>
                  <a:lnTo>
                    <a:pt x="1403" y="239"/>
                  </a:lnTo>
                  <a:lnTo>
                    <a:pt x="1419" y="246"/>
                  </a:lnTo>
                  <a:lnTo>
                    <a:pt x="1435" y="253"/>
                  </a:lnTo>
                  <a:lnTo>
                    <a:pt x="1450" y="262"/>
                  </a:lnTo>
                  <a:lnTo>
                    <a:pt x="1466" y="271"/>
                  </a:lnTo>
                  <a:lnTo>
                    <a:pt x="1236" y="1420"/>
                  </a:lnTo>
                  <a:lnTo>
                    <a:pt x="1394" y="869"/>
                  </a:lnTo>
                  <a:lnTo>
                    <a:pt x="1404" y="835"/>
                  </a:lnTo>
                  <a:lnTo>
                    <a:pt x="1414" y="800"/>
                  </a:lnTo>
                  <a:lnTo>
                    <a:pt x="1423" y="766"/>
                  </a:lnTo>
                  <a:lnTo>
                    <a:pt x="1433" y="731"/>
                  </a:lnTo>
                  <a:lnTo>
                    <a:pt x="1443" y="697"/>
                  </a:lnTo>
                  <a:lnTo>
                    <a:pt x="1453" y="662"/>
                  </a:lnTo>
                  <a:lnTo>
                    <a:pt x="1463" y="628"/>
                  </a:lnTo>
                  <a:lnTo>
                    <a:pt x="1473" y="594"/>
                  </a:lnTo>
                  <a:lnTo>
                    <a:pt x="1482" y="559"/>
                  </a:lnTo>
                  <a:lnTo>
                    <a:pt x="1492" y="525"/>
                  </a:lnTo>
                  <a:lnTo>
                    <a:pt x="1502" y="489"/>
                  </a:lnTo>
                  <a:lnTo>
                    <a:pt x="1512" y="455"/>
                  </a:lnTo>
                  <a:lnTo>
                    <a:pt x="1522" y="421"/>
                  </a:lnTo>
                  <a:lnTo>
                    <a:pt x="1532" y="386"/>
                  </a:lnTo>
                  <a:lnTo>
                    <a:pt x="1543" y="352"/>
                  </a:lnTo>
                  <a:lnTo>
                    <a:pt x="1551" y="317"/>
                  </a:lnTo>
                  <a:lnTo>
                    <a:pt x="1559" y="319"/>
                  </a:lnTo>
                  <a:lnTo>
                    <a:pt x="1567" y="321"/>
                  </a:lnTo>
                  <a:lnTo>
                    <a:pt x="1576" y="324"/>
                  </a:lnTo>
                  <a:lnTo>
                    <a:pt x="1585" y="327"/>
                  </a:lnTo>
                  <a:lnTo>
                    <a:pt x="1605" y="336"/>
                  </a:lnTo>
                  <a:lnTo>
                    <a:pt x="1625" y="346"/>
                  </a:lnTo>
                  <a:lnTo>
                    <a:pt x="1645" y="357"/>
                  </a:lnTo>
                  <a:lnTo>
                    <a:pt x="1662" y="367"/>
                  </a:lnTo>
                  <a:lnTo>
                    <a:pt x="1679" y="377"/>
                  </a:lnTo>
                  <a:lnTo>
                    <a:pt x="1690" y="385"/>
                  </a:lnTo>
                  <a:lnTo>
                    <a:pt x="1705" y="396"/>
                  </a:lnTo>
                  <a:lnTo>
                    <a:pt x="1719" y="407"/>
                  </a:lnTo>
                  <a:lnTo>
                    <a:pt x="1733" y="419"/>
                  </a:lnTo>
                  <a:lnTo>
                    <a:pt x="1745" y="431"/>
                  </a:lnTo>
                  <a:lnTo>
                    <a:pt x="1757" y="442"/>
                  </a:lnTo>
                  <a:lnTo>
                    <a:pt x="1770" y="457"/>
                  </a:lnTo>
                  <a:lnTo>
                    <a:pt x="1783" y="472"/>
                  </a:lnTo>
                  <a:lnTo>
                    <a:pt x="1793" y="485"/>
                  </a:lnTo>
                  <a:lnTo>
                    <a:pt x="1789" y="497"/>
                  </a:lnTo>
                  <a:lnTo>
                    <a:pt x="1777" y="524"/>
                  </a:lnTo>
                  <a:lnTo>
                    <a:pt x="1761" y="560"/>
                  </a:lnTo>
                  <a:lnTo>
                    <a:pt x="1741" y="602"/>
                  </a:lnTo>
                  <a:lnTo>
                    <a:pt x="1721" y="644"/>
                  </a:lnTo>
                  <a:lnTo>
                    <a:pt x="1702" y="684"/>
                  </a:lnTo>
                  <a:lnTo>
                    <a:pt x="1688" y="714"/>
                  </a:lnTo>
                  <a:lnTo>
                    <a:pt x="1680" y="732"/>
                  </a:lnTo>
                  <a:lnTo>
                    <a:pt x="1650" y="793"/>
                  </a:lnTo>
                  <a:lnTo>
                    <a:pt x="1622" y="854"/>
                  </a:lnTo>
                  <a:lnTo>
                    <a:pt x="1592" y="915"/>
                  </a:lnTo>
                  <a:lnTo>
                    <a:pt x="1564" y="975"/>
                  </a:lnTo>
                  <a:lnTo>
                    <a:pt x="1536" y="1036"/>
                  </a:lnTo>
                  <a:lnTo>
                    <a:pt x="1507" y="1097"/>
                  </a:lnTo>
                  <a:lnTo>
                    <a:pt x="1479" y="1158"/>
                  </a:lnTo>
                  <a:lnTo>
                    <a:pt x="1450" y="1219"/>
                  </a:lnTo>
                  <a:lnTo>
                    <a:pt x="1438" y="1245"/>
                  </a:lnTo>
                  <a:lnTo>
                    <a:pt x="1424" y="1275"/>
                  </a:lnTo>
                  <a:lnTo>
                    <a:pt x="1408" y="1308"/>
                  </a:lnTo>
                  <a:lnTo>
                    <a:pt x="1391" y="1343"/>
                  </a:lnTo>
                  <a:lnTo>
                    <a:pt x="1374" y="1377"/>
                  </a:lnTo>
                  <a:lnTo>
                    <a:pt x="1359" y="1410"/>
                  </a:lnTo>
                  <a:lnTo>
                    <a:pt x="1347" y="1438"/>
                  </a:lnTo>
                  <a:lnTo>
                    <a:pt x="1338" y="1461"/>
                  </a:lnTo>
                  <a:lnTo>
                    <a:pt x="1344" y="1449"/>
                  </a:lnTo>
                  <a:lnTo>
                    <a:pt x="1353" y="1434"/>
                  </a:lnTo>
                  <a:lnTo>
                    <a:pt x="1362" y="1419"/>
                  </a:lnTo>
                  <a:lnTo>
                    <a:pt x="1370" y="1406"/>
                  </a:lnTo>
                  <a:lnTo>
                    <a:pt x="1378" y="1391"/>
                  </a:lnTo>
                  <a:lnTo>
                    <a:pt x="1386" y="1377"/>
                  </a:lnTo>
                  <a:lnTo>
                    <a:pt x="1395" y="1364"/>
                  </a:lnTo>
                  <a:lnTo>
                    <a:pt x="1403" y="1350"/>
                  </a:lnTo>
                  <a:lnTo>
                    <a:pt x="1725" y="794"/>
                  </a:lnTo>
                  <a:lnTo>
                    <a:pt x="1732" y="782"/>
                  </a:lnTo>
                  <a:lnTo>
                    <a:pt x="1746" y="757"/>
                  </a:lnTo>
                  <a:lnTo>
                    <a:pt x="1766" y="722"/>
                  </a:lnTo>
                  <a:lnTo>
                    <a:pt x="1788" y="683"/>
                  </a:lnTo>
                  <a:lnTo>
                    <a:pt x="1810" y="644"/>
                  </a:lnTo>
                  <a:lnTo>
                    <a:pt x="1832" y="610"/>
                  </a:lnTo>
                  <a:lnTo>
                    <a:pt x="1847" y="584"/>
                  </a:lnTo>
                  <a:lnTo>
                    <a:pt x="1856" y="573"/>
                  </a:lnTo>
                  <a:lnTo>
                    <a:pt x="1907" y="627"/>
                  </a:lnTo>
                  <a:lnTo>
                    <a:pt x="1921" y="645"/>
                  </a:lnTo>
                  <a:lnTo>
                    <a:pt x="1935" y="664"/>
                  </a:lnTo>
                  <a:lnTo>
                    <a:pt x="1948" y="686"/>
                  </a:lnTo>
                  <a:lnTo>
                    <a:pt x="1959" y="707"/>
                  </a:lnTo>
                  <a:lnTo>
                    <a:pt x="1971" y="729"/>
                  </a:lnTo>
                  <a:lnTo>
                    <a:pt x="1980" y="752"/>
                  </a:lnTo>
                  <a:lnTo>
                    <a:pt x="1989" y="775"/>
                  </a:lnTo>
                  <a:lnTo>
                    <a:pt x="1996" y="797"/>
                  </a:lnTo>
                  <a:lnTo>
                    <a:pt x="1998" y="804"/>
                  </a:lnTo>
                  <a:lnTo>
                    <a:pt x="2000" y="809"/>
                  </a:lnTo>
                  <a:lnTo>
                    <a:pt x="2000" y="813"/>
                  </a:lnTo>
                  <a:lnTo>
                    <a:pt x="2000" y="817"/>
                  </a:lnTo>
                  <a:lnTo>
                    <a:pt x="1997" y="823"/>
                  </a:lnTo>
                  <a:lnTo>
                    <a:pt x="1990" y="832"/>
                  </a:lnTo>
                  <a:lnTo>
                    <a:pt x="1713" y="1172"/>
                  </a:lnTo>
                  <a:lnTo>
                    <a:pt x="1691" y="1200"/>
                  </a:lnTo>
                  <a:lnTo>
                    <a:pt x="1667" y="1228"/>
                  </a:lnTo>
                  <a:lnTo>
                    <a:pt x="1644" y="1257"/>
                  </a:lnTo>
                  <a:lnTo>
                    <a:pt x="1621" y="1285"/>
                  </a:lnTo>
                  <a:lnTo>
                    <a:pt x="1597" y="1313"/>
                  </a:lnTo>
                  <a:lnTo>
                    <a:pt x="1574" y="1342"/>
                  </a:lnTo>
                  <a:lnTo>
                    <a:pt x="1552" y="1370"/>
                  </a:lnTo>
                  <a:lnTo>
                    <a:pt x="1529" y="1399"/>
                  </a:lnTo>
                  <a:lnTo>
                    <a:pt x="1507" y="1426"/>
                  </a:lnTo>
                  <a:lnTo>
                    <a:pt x="1481" y="1456"/>
                  </a:lnTo>
                  <a:lnTo>
                    <a:pt x="1469" y="1471"/>
                  </a:lnTo>
                  <a:lnTo>
                    <a:pt x="1456" y="1487"/>
                  </a:lnTo>
                  <a:lnTo>
                    <a:pt x="1445" y="1501"/>
                  </a:lnTo>
                  <a:lnTo>
                    <a:pt x="1437" y="1515"/>
                  </a:lnTo>
                  <a:lnTo>
                    <a:pt x="1445" y="1510"/>
                  </a:lnTo>
                  <a:lnTo>
                    <a:pt x="1454" y="1502"/>
                  </a:lnTo>
                  <a:lnTo>
                    <a:pt x="1465" y="1493"/>
                  </a:lnTo>
                  <a:lnTo>
                    <a:pt x="1475" y="1482"/>
                  </a:lnTo>
                  <a:lnTo>
                    <a:pt x="1496" y="1459"/>
                  </a:lnTo>
                  <a:lnTo>
                    <a:pt x="1512" y="1442"/>
                  </a:lnTo>
                  <a:lnTo>
                    <a:pt x="1729" y="1223"/>
                  </a:lnTo>
                  <a:lnTo>
                    <a:pt x="1744" y="1207"/>
                  </a:lnTo>
                  <a:lnTo>
                    <a:pt x="1777" y="1174"/>
                  </a:lnTo>
                  <a:lnTo>
                    <a:pt x="1821" y="1129"/>
                  </a:lnTo>
                  <a:lnTo>
                    <a:pt x="1871" y="1078"/>
                  </a:lnTo>
                  <a:lnTo>
                    <a:pt x="1922" y="1027"/>
                  </a:lnTo>
                  <a:lnTo>
                    <a:pt x="1967" y="981"/>
                  </a:lnTo>
                  <a:lnTo>
                    <a:pt x="2000" y="948"/>
                  </a:lnTo>
                  <a:lnTo>
                    <a:pt x="2017" y="933"/>
                  </a:lnTo>
                  <a:lnTo>
                    <a:pt x="2024" y="943"/>
                  </a:lnTo>
                  <a:lnTo>
                    <a:pt x="2030" y="957"/>
                  </a:lnTo>
                  <a:lnTo>
                    <a:pt x="2036" y="973"/>
                  </a:lnTo>
                  <a:lnTo>
                    <a:pt x="2042" y="993"/>
                  </a:lnTo>
                  <a:lnTo>
                    <a:pt x="2046" y="1011"/>
                  </a:lnTo>
                  <a:lnTo>
                    <a:pt x="2050" y="1030"/>
                  </a:lnTo>
                  <a:lnTo>
                    <a:pt x="2054" y="1047"/>
                  </a:lnTo>
                  <a:lnTo>
                    <a:pt x="2056" y="1061"/>
                  </a:lnTo>
                  <a:lnTo>
                    <a:pt x="2058" y="1081"/>
                  </a:lnTo>
                  <a:lnTo>
                    <a:pt x="2060" y="1101"/>
                  </a:lnTo>
                  <a:lnTo>
                    <a:pt x="2060" y="1121"/>
                  </a:lnTo>
                  <a:lnTo>
                    <a:pt x="2060" y="1140"/>
                  </a:lnTo>
                  <a:lnTo>
                    <a:pt x="2059" y="1161"/>
                  </a:lnTo>
                  <a:lnTo>
                    <a:pt x="2057" y="1180"/>
                  </a:lnTo>
                  <a:lnTo>
                    <a:pt x="2055" y="1199"/>
                  </a:lnTo>
                  <a:lnTo>
                    <a:pt x="2052" y="1218"/>
                  </a:lnTo>
                  <a:lnTo>
                    <a:pt x="2049" y="1228"/>
                  </a:lnTo>
                  <a:lnTo>
                    <a:pt x="2047" y="1237"/>
                  </a:lnTo>
                  <a:lnTo>
                    <a:pt x="2044" y="1244"/>
                  </a:lnTo>
                  <a:lnTo>
                    <a:pt x="2041" y="1249"/>
                  </a:lnTo>
                  <a:lnTo>
                    <a:pt x="2030" y="1257"/>
                  </a:lnTo>
                  <a:lnTo>
                    <a:pt x="2015" y="1268"/>
                  </a:lnTo>
                  <a:lnTo>
                    <a:pt x="1774" y="1443"/>
                  </a:lnTo>
                  <a:lnTo>
                    <a:pt x="1731" y="1473"/>
                  </a:lnTo>
                  <a:lnTo>
                    <a:pt x="1710" y="1489"/>
                  </a:lnTo>
                  <a:lnTo>
                    <a:pt x="1707" y="1492"/>
                  </a:lnTo>
                  <a:lnTo>
                    <a:pt x="1705" y="1496"/>
                  </a:lnTo>
                  <a:lnTo>
                    <a:pt x="1703" y="1499"/>
                  </a:lnTo>
                  <a:lnTo>
                    <a:pt x="1702" y="1504"/>
                  </a:lnTo>
                  <a:lnTo>
                    <a:pt x="1700" y="1516"/>
                  </a:lnTo>
                  <a:lnTo>
                    <a:pt x="1698" y="1534"/>
                  </a:lnTo>
                  <a:lnTo>
                    <a:pt x="1693" y="1571"/>
                  </a:lnTo>
                  <a:lnTo>
                    <a:pt x="1688" y="1608"/>
                  </a:lnTo>
                  <a:lnTo>
                    <a:pt x="1684" y="1646"/>
                  </a:lnTo>
                  <a:lnTo>
                    <a:pt x="1679" y="1683"/>
                  </a:lnTo>
                  <a:lnTo>
                    <a:pt x="1674" y="1717"/>
                  </a:lnTo>
                  <a:lnTo>
                    <a:pt x="1670" y="1758"/>
                  </a:lnTo>
                  <a:lnTo>
                    <a:pt x="1668" y="1779"/>
                  </a:lnTo>
                  <a:lnTo>
                    <a:pt x="1665" y="1798"/>
                  </a:lnTo>
                  <a:lnTo>
                    <a:pt x="1662" y="1816"/>
                  </a:lnTo>
                  <a:lnTo>
                    <a:pt x="1659" y="1831"/>
                  </a:lnTo>
                  <a:lnTo>
                    <a:pt x="1614" y="1832"/>
                  </a:lnTo>
                  <a:lnTo>
                    <a:pt x="1567" y="1832"/>
                  </a:lnTo>
                  <a:lnTo>
                    <a:pt x="1521" y="1833"/>
                  </a:lnTo>
                  <a:lnTo>
                    <a:pt x="1475" y="1832"/>
                  </a:lnTo>
                  <a:lnTo>
                    <a:pt x="1428" y="1832"/>
                  </a:lnTo>
                  <a:lnTo>
                    <a:pt x="1382" y="1831"/>
                  </a:lnTo>
                  <a:lnTo>
                    <a:pt x="1336" y="1831"/>
                  </a:lnTo>
                  <a:lnTo>
                    <a:pt x="1290" y="1831"/>
                  </a:lnTo>
                  <a:lnTo>
                    <a:pt x="1268" y="1830"/>
                  </a:lnTo>
                  <a:lnTo>
                    <a:pt x="1254" y="1830"/>
                  </a:lnTo>
                  <a:lnTo>
                    <a:pt x="1248" y="1831"/>
                  </a:lnTo>
                  <a:lnTo>
                    <a:pt x="1241" y="1834"/>
                  </a:lnTo>
                  <a:lnTo>
                    <a:pt x="1235" y="1837"/>
                  </a:lnTo>
                  <a:lnTo>
                    <a:pt x="1227" y="1843"/>
                  </a:lnTo>
                  <a:lnTo>
                    <a:pt x="1210" y="1855"/>
                  </a:lnTo>
                  <a:lnTo>
                    <a:pt x="1196" y="1866"/>
                  </a:lnTo>
                  <a:lnTo>
                    <a:pt x="1182" y="1874"/>
                  </a:lnTo>
                  <a:lnTo>
                    <a:pt x="1169" y="1883"/>
                  </a:lnTo>
                  <a:lnTo>
                    <a:pt x="1158" y="1888"/>
                  </a:lnTo>
                  <a:lnTo>
                    <a:pt x="1147" y="1892"/>
                  </a:lnTo>
                  <a:lnTo>
                    <a:pt x="1137" y="1894"/>
                  </a:lnTo>
                  <a:lnTo>
                    <a:pt x="1127" y="1894"/>
                  </a:lnTo>
                  <a:lnTo>
                    <a:pt x="1117" y="1893"/>
                  </a:lnTo>
                  <a:lnTo>
                    <a:pt x="1107" y="1890"/>
                  </a:lnTo>
                  <a:lnTo>
                    <a:pt x="1096" y="1886"/>
                  </a:lnTo>
                  <a:lnTo>
                    <a:pt x="1085" y="1879"/>
                  </a:lnTo>
                  <a:lnTo>
                    <a:pt x="1060" y="1863"/>
                  </a:lnTo>
                  <a:lnTo>
                    <a:pt x="1029" y="1842"/>
                  </a:lnTo>
                  <a:close/>
                  <a:moveTo>
                    <a:pt x="1834" y="2026"/>
                  </a:moveTo>
                  <a:lnTo>
                    <a:pt x="1838" y="2007"/>
                  </a:lnTo>
                  <a:lnTo>
                    <a:pt x="1843" y="1965"/>
                  </a:lnTo>
                  <a:lnTo>
                    <a:pt x="1851" y="1906"/>
                  </a:lnTo>
                  <a:lnTo>
                    <a:pt x="1859" y="1840"/>
                  </a:lnTo>
                  <a:lnTo>
                    <a:pt x="1867" y="1772"/>
                  </a:lnTo>
                  <a:lnTo>
                    <a:pt x="1875" y="1709"/>
                  </a:lnTo>
                  <a:lnTo>
                    <a:pt x="1880" y="1660"/>
                  </a:lnTo>
                  <a:lnTo>
                    <a:pt x="1884" y="1630"/>
                  </a:lnTo>
                  <a:lnTo>
                    <a:pt x="1885" y="1619"/>
                  </a:lnTo>
                  <a:lnTo>
                    <a:pt x="1886" y="1611"/>
                  </a:lnTo>
                  <a:lnTo>
                    <a:pt x="1888" y="1606"/>
                  </a:lnTo>
                  <a:lnTo>
                    <a:pt x="1892" y="1601"/>
                  </a:lnTo>
                  <a:lnTo>
                    <a:pt x="1907" y="1589"/>
                  </a:lnTo>
                  <a:lnTo>
                    <a:pt x="1935" y="1569"/>
                  </a:lnTo>
                  <a:lnTo>
                    <a:pt x="2195" y="1381"/>
                  </a:lnTo>
                  <a:lnTo>
                    <a:pt x="2221" y="1362"/>
                  </a:lnTo>
                  <a:lnTo>
                    <a:pt x="2233" y="1353"/>
                  </a:lnTo>
                  <a:lnTo>
                    <a:pt x="2236" y="1348"/>
                  </a:lnTo>
                  <a:lnTo>
                    <a:pt x="2237" y="1341"/>
                  </a:lnTo>
                  <a:lnTo>
                    <a:pt x="2239" y="1331"/>
                  </a:lnTo>
                  <a:lnTo>
                    <a:pt x="2241" y="1316"/>
                  </a:lnTo>
                  <a:lnTo>
                    <a:pt x="2245" y="1289"/>
                  </a:lnTo>
                  <a:lnTo>
                    <a:pt x="2249" y="1264"/>
                  </a:lnTo>
                  <a:lnTo>
                    <a:pt x="2251" y="1239"/>
                  </a:lnTo>
                  <a:lnTo>
                    <a:pt x="2255" y="1212"/>
                  </a:lnTo>
                  <a:lnTo>
                    <a:pt x="2256" y="1187"/>
                  </a:lnTo>
                  <a:lnTo>
                    <a:pt x="2257" y="1161"/>
                  </a:lnTo>
                  <a:lnTo>
                    <a:pt x="2258" y="1134"/>
                  </a:lnTo>
                  <a:lnTo>
                    <a:pt x="2258" y="1108"/>
                  </a:lnTo>
                  <a:lnTo>
                    <a:pt x="2257" y="1076"/>
                  </a:lnTo>
                  <a:lnTo>
                    <a:pt x="2255" y="1043"/>
                  </a:lnTo>
                  <a:lnTo>
                    <a:pt x="2251" y="1011"/>
                  </a:lnTo>
                  <a:lnTo>
                    <a:pt x="2247" y="978"/>
                  </a:lnTo>
                  <a:lnTo>
                    <a:pt x="2242" y="946"/>
                  </a:lnTo>
                  <a:lnTo>
                    <a:pt x="2237" y="914"/>
                  </a:lnTo>
                  <a:lnTo>
                    <a:pt x="2230" y="882"/>
                  </a:lnTo>
                  <a:lnTo>
                    <a:pt x="2223" y="851"/>
                  </a:lnTo>
                  <a:lnTo>
                    <a:pt x="2214" y="819"/>
                  </a:lnTo>
                  <a:lnTo>
                    <a:pt x="2205" y="788"/>
                  </a:lnTo>
                  <a:lnTo>
                    <a:pt x="2195" y="757"/>
                  </a:lnTo>
                  <a:lnTo>
                    <a:pt x="2184" y="726"/>
                  </a:lnTo>
                  <a:lnTo>
                    <a:pt x="2171" y="696"/>
                  </a:lnTo>
                  <a:lnTo>
                    <a:pt x="2158" y="667"/>
                  </a:lnTo>
                  <a:lnTo>
                    <a:pt x="2145" y="637"/>
                  </a:lnTo>
                  <a:lnTo>
                    <a:pt x="2130" y="608"/>
                  </a:lnTo>
                  <a:lnTo>
                    <a:pt x="2115" y="579"/>
                  </a:lnTo>
                  <a:lnTo>
                    <a:pt x="2099" y="551"/>
                  </a:lnTo>
                  <a:lnTo>
                    <a:pt x="2082" y="524"/>
                  </a:lnTo>
                  <a:lnTo>
                    <a:pt x="2065" y="496"/>
                  </a:lnTo>
                  <a:lnTo>
                    <a:pt x="2047" y="470"/>
                  </a:lnTo>
                  <a:lnTo>
                    <a:pt x="2027" y="444"/>
                  </a:lnTo>
                  <a:lnTo>
                    <a:pt x="2008" y="418"/>
                  </a:lnTo>
                  <a:lnTo>
                    <a:pt x="1987" y="394"/>
                  </a:lnTo>
                  <a:lnTo>
                    <a:pt x="1967" y="370"/>
                  </a:lnTo>
                  <a:lnTo>
                    <a:pt x="1944" y="347"/>
                  </a:lnTo>
                  <a:lnTo>
                    <a:pt x="1922" y="324"/>
                  </a:lnTo>
                  <a:lnTo>
                    <a:pt x="1900" y="302"/>
                  </a:lnTo>
                  <a:lnTo>
                    <a:pt x="1875" y="281"/>
                  </a:lnTo>
                  <a:lnTo>
                    <a:pt x="1851" y="260"/>
                  </a:lnTo>
                  <a:lnTo>
                    <a:pt x="1827" y="240"/>
                  </a:lnTo>
                  <a:lnTo>
                    <a:pt x="1801" y="222"/>
                  </a:lnTo>
                  <a:lnTo>
                    <a:pt x="1764" y="196"/>
                  </a:lnTo>
                  <a:lnTo>
                    <a:pt x="1726" y="172"/>
                  </a:lnTo>
                  <a:lnTo>
                    <a:pt x="1688" y="149"/>
                  </a:lnTo>
                  <a:lnTo>
                    <a:pt x="1649" y="128"/>
                  </a:lnTo>
                  <a:lnTo>
                    <a:pt x="1610" y="108"/>
                  </a:lnTo>
                  <a:lnTo>
                    <a:pt x="1570" y="89"/>
                  </a:lnTo>
                  <a:lnTo>
                    <a:pt x="1528" y="73"/>
                  </a:lnTo>
                  <a:lnTo>
                    <a:pt x="1488" y="58"/>
                  </a:lnTo>
                  <a:lnTo>
                    <a:pt x="1445" y="45"/>
                  </a:lnTo>
                  <a:lnTo>
                    <a:pt x="1403" y="33"/>
                  </a:lnTo>
                  <a:lnTo>
                    <a:pt x="1359" y="23"/>
                  </a:lnTo>
                  <a:lnTo>
                    <a:pt x="1314" y="14"/>
                  </a:lnTo>
                  <a:lnTo>
                    <a:pt x="1269" y="8"/>
                  </a:lnTo>
                  <a:lnTo>
                    <a:pt x="1223" y="3"/>
                  </a:lnTo>
                  <a:lnTo>
                    <a:pt x="1176" y="1"/>
                  </a:lnTo>
                  <a:lnTo>
                    <a:pt x="1128" y="0"/>
                  </a:lnTo>
                  <a:lnTo>
                    <a:pt x="1089" y="0"/>
                  </a:lnTo>
                  <a:lnTo>
                    <a:pt x="1053" y="2"/>
                  </a:lnTo>
                  <a:lnTo>
                    <a:pt x="1016" y="5"/>
                  </a:lnTo>
                  <a:lnTo>
                    <a:pt x="982" y="9"/>
                  </a:lnTo>
                  <a:lnTo>
                    <a:pt x="946" y="14"/>
                  </a:lnTo>
                  <a:lnTo>
                    <a:pt x="913" y="20"/>
                  </a:lnTo>
                  <a:lnTo>
                    <a:pt x="879" y="27"/>
                  </a:lnTo>
                  <a:lnTo>
                    <a:pt x="847" y="35"/>
                  </a:lnTo>
                  <a:lnTo>
                    <a:pt x="814" y="45"/>
                  </a:lnTo>
                  <a:lnTo>
                    <a:pt x="782" y="55"/>
                  </a:lnTo>
                  <a:lnTo>
                    <a:pt x="750" y="66"/>
                  </a:lnTo>
                  <a:lnTo>
                    <a:pt x="718" y="78"/>
                  </a:lnTo>
                  <a:lnTo>
                    <a:pt x="687" y="91"/>
                  </a:lnTo>
                  <a:lnTo>
                    <a:pt x="655" y="106"/>
                  </a:lnTo>
                  <a:lnTo>
                    <a:pt x="623" y="120"/>
                  </a:lnTo>
                  <a:lnTo>
                    <a:pt x="591" y="136"/>
                  </a:lnTo>
                  <a:lnTo>
                    <a:pt x="573" y="146"/>
                  </a:lnTo>
                  <a:lnTo>
                    <a:pt x="555" y="156"/>
                  </a:lnTo>
                  <a:lnTo>
                    <a:pt x="538" y="167"/>
                  </a:lnTo>
                  <a:lnTo>
                    <a:pt x="520" y="178"/>
                  </a:lnTo>
                  <a:lnTo>
                    <a:pt x="487" y="201"/>
                  </a:lnTo>
                  <a:lnTo>
                    <a:pt x="456" y="223"/>
                  </a:lnTo>
                  <a:lnTo>
                    <a:pt x="425" y="246"/>
                  </a:lnTo>
                  <a:lnTo>
                    <a:pt x="397" y="269"/>
                  </a:lnTo>
                  <a:lnTo>
                    <a:pt x="371" y="291"/>
                  </a:lnTo>
                  <a:lnTo>
                    <a:pt x="347" y="314"/>
                  </a:lnTo>
                  <a:lnTo>
                    <a:pt x="324" y="337"/>
                  </a:lnTo>
                  <a:lnTo>
                    <a:pt x="301" y="362"/>
                  </a:lnTo>
                  <a:lnTo>
                    <a:pt x="278" y="387"/>
                  </a:lnTo>
                  <a:lnTo>
                    <a:pt x="255" y="414"/>
                  </a:lnTo>
                  <a:lnTo>
                    <a:pt x="241" y="432"/>
                  </a:lnTo>
                  <a:lnTo>
                    <a:pt x="226" y="450"/>
                  </a:lnTo>
                  <a:lnTo>
                    <a:pt x="212" y="467"/>
                  </a:lnTo>
                  <a:lnTo>
                    <a:pt x="199" y="486"/>
                  </a:lnTo>
                  <a:lnTo>
                    <a:pt x="187" y="505"/>
                  </a:lnTo>
                  <a:lnTo>
                    <a:pt x="174" y="524"/>
                  </a:lnTo>
                  <a:lnTo>
                    <a:pt x="161" y="544"/>
                  </a:lnTo>
                  <a:lnTo>
                    <a:pt x="150" y="564"/>
                  </a:lnTo>
                  <a:lnTo>
                    <a:pt x="138" y="584"/>
                  </a:lnTo>
                  <a:lnTo>
                    <a:pt x="128" y="606"/>
                  </a:lnTo>
                  <a:lnTo>
                    <a:pt x="117" y="626"/>
                  </a:lnTo>
                  <a:lnTo>
                    <a:pt x="107" y="647"/>
                  </a:lnTo>
                  <a:lnTo>
                    <a:pt x="87" y="692"/>
                  </a:lnTo>
                  <a:lnTo>
                    <a:pt x="70" y="736"/>
                  </a:lnTo>
                  <a:lnTo>
                    <a:pt x="55" y="781"/>
                  </a:lnTo>
                  <a:lnTo>
                    <a:pt x="42" y="827"/>
                  </a:lnTo>
                  <a:lnTo>
                    <a:pt x="30" y="874"/>
                  </a:lnTo>
                  <a:lnTo>
                    <a:pt x="19" y="922"/>
                  </a:lnTo>
                  <a:lnTo>
                    <a:pt x="15" y="945"/>
                  </a:lnTo>
                  <a:lnTo>
                    <a:pt x="11" y="968"/>
                  </a:lnTo>
                  <a:lnTo>
                    <a:pt x="8" y="993"/>
                  </a:lnTo>
                  <a:lnTo>
                    <a:pt x="6" y="1016"/>
                  </a:lnTo>
                  <a:lnTo>
                    <a:pt x="4" y="1040"/>
                  </a:lnTo>
                  <a:lnTo>
                    <a:pt x="2" y="1063"/>
                  </a:lnTo>
                  <a:lnTo>
                    <a:pt x="1" y="1087"/>
                  </a:lnTo>
                  <a:lnTo>
                    <a:pt x="0" y="1111"/>
                  </a:lnTo>
                  <a:lnTo>
                    <a:pt x="0" y="1137"/>
                  </a:lnTo>
                  <a:lnTo>
                    <a:pt x="1" y="1165"/>
                  </a:lnTo>
                  <a:lnTo>
                    <a:pt x="2" y="1191"/>
                  </a:lnTo>
                  <a:lnTo>
                    <a:pt x="4" y="1217"/>
                  </a:lnTo>
                  <a:lnTo>
                    <a:pt x="6" y="1243"/>
                  </a:lnTo>
                  <a:lnTo>
                    <a:pt x="9" y="1269"/>
                  </a:lnTo>
                  <a:lnTo>
                    <a:pt x="13" y="1294"/>
                  </a:lnTo>
                  <a:lnTo>
                    <a:pt x="17" y="1321"/>
                  </a:lnTo>
                  <a:lnTo>
                    <a:pt x="20" y="1340"/>
                  </a:lnTo>
                  <a:lnTo>
                    <a:pt x="22" y="1349"/>
                  </a:lnTo>
                  <a:lnTo>
                    <a:pt x="25" y="1352"/>
                  </a:lnTo>
                  <a:lnTo>
                    <a:pt x="27" y="1354"/>
                  </a:lnTo>
                  <a:lnTo>
                    <a:pt x="30" y="1357"/>
                  </a:lnTo>
                  <a:lnTo>
                    <a:pt x="35" y="1360"/>
                  </a:lnTo>
                  <a:lnTo>
                    <a:pt x="357" y="1595"/>
                  </a:lnTo>
                  <a:lnTo>
                    <a:pt x="363" y="1599"/>
                  </a:lnTo>
                  <a:lnTo>
                    <a:pt x="367" y="1602"/>
                  </a:lnTo>
                  <a:lnTo>
                    <a:pt x="369" y="1605"/>
                  </a:lnTo>
                  <a:lnTo>
                    <a:pt x="371" y="1609"/>
                  </a:lnTo>
                  <a:lnTo>
                    <a:pt x="372" y="1618"/>
                  </a:lnTo>
                  <a:lnTo>
                    <a:pt x="374" y="1633"/>
                  </a:lnTo>
                  <a:lnTo>
                    <a:pt x="380" y="1682"/>
                  </a:lnTo>
                  <a:lnTo>
                    <a:pt x="387" y="1732"/>
                  </a:lnTo>
                  <a:lnTo>
                    <a:pt x="394" y="1781"/>
                  </a:lnTo>
                  <a:lnTo>
                    <a:pt x="400" y="1831"/>
                  </a:lnTo>
                  <a:lnTo>
                    <a:pt x="407" y="1880"/>
                  </a:lnTo>
                  <a:lnTo>
                    <a:pt x="413" y="1930"/>
                  </a:lnTo>
                  <a:lnTo>
                    <a:pt x="418" y="1979"/>
                  </a:lnTo>
                  <a:lnTo>
                    <a:pt x="423" y="2027"/>
                  </a:lnTo>
                  <a:lnTo>
                    <a:pt x="459" y="2027"/>
                  </a:lnTo>
                  <a:lnTo>
                    <a:pt x="526" y="2027"/>
                  </a:lnTo>
                  <a:lnTo>
                    <a:pt x="618" y="2027"/>
                  </a:lnTo>
                  <a:lnTo>
                    <a:pt x="720" y="2027"/>
                  </a:lnTo>
                  <a:lnTo>
                    <a:pt x="821" y="2027"/>
                  </a:lnTo>
                  <a:lnTo>
                    <a:pt x="908" y="2027"/>
                  </a:lnTo>
                  <a:lnTo>
                    <a:pt x="971" y="2028"/>
                  </a:lnTo>
                  <a:lnTo>
                    <a:pt x="996" y="2029"/>
                  </a:lnTo>
                  <a:lnTo>
                    <a:pt x="1008" y="2035"/>
                  </a:lnTo>
                  <a:lnTo>
                    <a:pt x="1022" y="2046"/>
                  </a:lnTo>
                  <a:lnTo>
                    <a:pt x="1039" y="2058"/>
                  </a:lnTo>
                  <a:lnTo>
                    <a:pt x="1055" y="2067"/>
                  </a:lnTo>
                  <a:lnTo>
                    <a:pt x="1063" y="2071"/>
                  </a:lnTo>
                  <a:lnTo>
                    <a:pt x="1072" y="2074"/>
                  </a:lnTo>
                  <a:lnTo>
                    <a:pt x="1081" y="2077"/>
                  </a:lnTo>
                  <a:lnTo>
                    <a:pt x="1090" y="2080"/>
                  </a:lnTo>
                  <a:lnTo>
                    <a:pt x="1100" y="2082"/>
                  </a:lnTo>
                  <a:lnTo>
                    <a:pt x="1110" y="2083"/>
                  </a:lnTo>
                  <a:lnTo>
                    <a:pt x="1120" y="2084"/>
                  </a:lnTo>
                  <a:lnTo>
                    <a:pt x="1131" y="2084"/>
                  </a:lnTo>
                  <a:lnTo>
                    <a:pt x="1145" y="2083"/>
                  </a:lnTo>
                  <a:lnTo>
                    <a:pt x="1158" y="2082"/>
                  </a:lnTo>
                  <a:lnTo>
                    <a:pt x="1170" y="2079"/>
                  </a:lnTo>
                  <a:lnTo>
                    <a:pt x="1183" y="2076"/>
                  </a:lnTo>
                  <a:lnTo>
                    <a:pt x="1193" y="2072"/>
                  </a:lnTo>
                  <a:lnTo>
                    <a:pt x="1203" y="2067"/>
                  </a:lnTo>
                  <a:lnTo>
                    <a:pt x="1212" y="2062"/>
                  </a:lnTo>
                  <a:lnTo>
                    <a:pt x="1220" y="2057"/>
                  </a:lnTo>
                  <a:lnTo>
                    <a:pt x="1234" y="2047"/>
                  </a:lnTo>
                  <a:lnTo>
                    <a:pt x="1246" y="2038"/>
                  </a:lnTo>
                  <a:lnTo>
                    <a:pt x="1253" y="2034"/>
                  </a:lnTo>
                  <a:lnTo>
                    <a:pt x="1258" y="2031"/>
                  </a:lnTo>
                  <a:lnTo>
                    <a:pt x="1262" y="2029"/>
                  </a:lnTo>
                  <a:lnTo>
                    <a:pt x="1266" y="2028"/>
                  </a:lnTo>
                  <a:lnTo>
                    <a:pt x="1297" y="2027"/>
                  </a:lnTo>
                  <a:lnTo>
                    <a:pt x="1361" y="2026"/>
                  </a:lnTo>
                  <a:lnTo>
                    <a:pt x="1447" y="2027"/>
                  </a:lnTo>
                  <a:lnTo>
                    <a:pt x="1546" y="2028"/>
                  </a:lnTo>
                  <a:lnTo>
                    <a:pt x="1644" y="2028"/>
                  </a:lnTo>
                  <a:lnTo>
                    <a:pt x="1732" y="2028"/>
                  </a:lnTo>
                  <a:lnTo>
                    <a:pt x="1799" y="2028"/>
                  </a:lnTo>
                  <a:lnTo>
                    <a:pt x="1834" y="2026"/>
                  </a:lnTo>
                  <a:close/>
                </a:path>
              </a:pathLst>
            </a:custGeom>
            <a:solidFill>
              <a:srgbClr val="DA2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8" name="Freeform 1907">
              <a:extLst>
                <a:ext uri="{FF2B5EF4-FFF2-40B4-BE49-F238E27FC236}">
                  <a16:creationId xmlns:a16="http://schemas.microsoft.com/office/drawing/2014/main" id="{6CFC0592-3DEA-30EC-3CB1-C4747472E3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0089" y="-662805"/>
              <a:ext cx="115371" cy="158810"/>
            </a:xfrm>
            <a:custGeom>
              <a:avLst/>
              <a:gdLst>
                <a:gd name="T0" fmla="*/ 657 w 1237"/>
                <a:gd name="T1" fmla="*/ 680 h 1701"/>
                <a:gd name="T2" fmla="*/ 717 w 1237"/>
                <a:gd name="T3" fmla="*/ 992 h 1701"/>
                <a:gd name="T4" fmla="*/ 771 w 1237"/>
                <a:gd name="T5" fmla="*/ 1288 h 1701"/>
                <a:gd name="T6" fmla="*/ 786 w 1237"/>
                <a:gd name="T7" fmla="*/ 1369 h 1701"/>
                <a:gd name="T8" fmla="*/ 1032 w 1237"/>
                <a:gd name="T9" fmla="*/ 1383 h 1701"/>
                <a:gd name="T10" fmla="*/ 971 w 1237"/>
                <a:gd name="T11" fmla="*/ 1448 h 1701"/>
                <a:gd name="T12" fmla="*/ 864 w 1237"/>
                <a:gd name="T13" fmla="*/ 1518 h 1701"/>
                <a:gd name="T14" fmla="*/ 740 w 1237"/>
                <a:gd name="T15" fmla="*/ 1562 h 1701"/>
                <a:gd name="T16" fmla="*/ 612 w 1237"/>
                <a:gd name="T17" fmla="*/ 1573 h 1701"/>
                <a:gd name="T18" fmla="*/ 497 w 1237"/>
                <a:gd name="T19" fmla="*/ 1555 h 1701"/>
                <a:gd name="T20" fmla="*/ 392 w 1237"/>
                <a:gd name="T21" fmla="*/ 1512 h 1701"/>
                <a:gd name="T22" fmla="*/ 302 w 1237"/>
                <a:gd name="T23" fmla="*/ 1451 h 1701"/>
                <a:gd name="T24" fmla="*/ 229 w 1237"/>
                <a:gd name="T25" fmla="*/ 1372 h 1701"/>
                <a:gd name="T26" fmla="*/ 173 w 1237"/>
                <a:gd name="T27" fmla="*/ 1280 h 1701"/>
                <a:gd name="T28" fmla="*/ 139 w 1237"/>
                <a:gd name="T29" fmla="*/ 1177 h 1701"/>
                <a:gd name="T30" fmla="*/ 128 w 1237"/>
                <a:gd name="T31" fmla="*/ 1036 h 1701"/>
                <a:gd name="T32" fmla="*/ 158 w 1237"/>
                <a:gd name="T33" fmla="*/ 892 h 1701"/>
                <a:gd name="T34" fmla="*/ 224 w 1237"/>
                <a:gd name="T35" fmla="*/ 767 h 1701"/>
                <a:gd name="T36" fmla="*/ 328 w 1237"/>
                <a:gd name="T37" fmla="*/ 664 h 1701"/>
                <a:gd name="T38" fmla="*/ 412 w 1237"/>
                <a:gd name="T39" fmla="*/ 608 h 1701"/>
                <a:gd name="T40" fmla="*/ 329 w 1237"/>
                <a:gd name="T41" fmla="*/ 1372 h 1701"/>
                <a:gd name="T42" fmla="*/ 492 w 1237"/>
                <a:gd name="T43" fmla="*/ 447 h 1701"/>
                <a:gd name="T44" fmla="*/ 395 w 1237"/>
                <a:gd name="T45" fmla="*/ 478 h 1701"/>
                <a:gd name="T46" fmla="*/ 279 w 1237"/>
                <a:gd name="T47" fmla="*/ 540 h 1701"/>
                <a:gd name="T48" fmla="*/ 194 w 1237"/>
                <a:gd name="T49" fmla="*/ 609 h 1701"/>
                <a:gd name="T50" fmla="*/ 123 w 1237"/>
                <a:gd name="T51" fmla="*/ 689 h 1701"/>
                <a:gd name="T52" fmla="*/ 74 w 1237"/>
                <a:gd name="T53" fmla="*/ 766 h 1701"/>
                <a:gd name="T54" fmla="*/ 33 w 1237"/>
                <a:gd name="T55" fmla="*/ 858 h 1701"/>
                <a:gd name="T56" fmla="*/ 8 w 1237"/>
                <a:gd name="T57" fmla="*/ 960 h 1701"/>
                <a:gd name="T58" fmla="*/ 0 w 1237"/>
                <a:gd name="T59" fmla="*/ 1065 h 1701"/>
                <a:gd name="T60" fmla="*/ 8 w 1237"/>
                <a:gd name="T61" fmla="*/ 1171 h 1701"/>
                <a:gd name="T62" fmla="*/ 32 w 1237"/>
                <a:gd name="T63" fmla="*/ 1273 h 1701"/>
                <a:gd name="T64" fmla="*/ 74 w 1237"/>
                <a:gd name="T65" fmla="*/ 1370 h 1701"/>
                <a:gd name="T66" fmla="*/ 132 w 1237"/>
                <a:gd name="T67" fmla="*/ 1455 h 1701"/>
                <a:gd name="T68" fmla="*/ 185 w 1237"/>
                <a:gd name="T69" fmla="*/ 1515 h 1701"/>
                <a:gd name="T70" fmla="*/ 302 w 1237"/>
                <a:gd name="T71" fmla="*/ 1607 h 1701"/>
                <a:gd name="T72" fmla="*/ 414 w 1237"/>
                <a:gd name="T73" fmla="*/ 1661 h 1701"/>
                <a:gd name="T74" fmla="*/ 518 w 1237"/>
                <a:gd name="T75" fmla="*/ 1691 h 1701"/>
                <a:gd name="T76" fmla="*/ 632 w 1237"/>
                <a:gd name="T77" fmla="*/ 1701 h 1701"/>
                <a:gd name="T78" fmla="*/ 762 w 1237"/>
                <a:gd name="T79" fmla="*/ 1689 h 1701"/>
                <a:gd name="T80" fmla="*/ 902 w 1237"/>
                <a:gd name="T81" fmla="*/ 1642 h 1701"/>
                <a:gd name="T82" fmla="*/ 1024 w 1237"/>
                <a:gd name="T83" fmla="*/ 1568 h 1701"/>
                <a:gd name="T84" fmla="*/ 1130 w 1237"/>
                <a:gd name="T85" fmla="*/ 1465 h 1701"/>
                <a:gd name="T86" fmla="*/ 1193 w 1237"/>
                <a:gd name="T87" fmla="*/ 1371 h 1701"/>
                <a:gd name="T88" fmla="*/ 963 w 1237"/>
                <a:gd name="T89" fmla="*/ 1031 h 1701"/>
                <a:gd name="T90" fmla="*/ 927 w 1237"/>
                <a:gd name="T91" fmla="*/ 1240 h 1701"/>
                <a:gd name="T92" fmla="*/ 838 w 1237"/>
                <a:gd name="T93" fmla="*/ 600 h 1701"/>
                <a:gd name="T94" fmla="*/ 945 w 1237"/>
                <a:gd name="T95" fmla="*/ 666 h 1701"/>
                <a:gd name="T96" fmla="*/ 1029 w 1237"/>
                <a:gd name="T97" fmla="*/ 747 h 1701"/>
                <a:gd name="T98" fmla="*/ 1100 w 1237"/>
                <a:gd name="T99" fmla="*/ 863 h 1701"/>
                <a:gd name="T100" fmla="*/ 1204 w 1237"/>
                <a:gd name="T101" fmla="*/ 782 h 1701"/>
                <a:gd name="T102" fmla="*/ 1150 w 1237"/>
                <a:gd name="T103" fmla="*/ 694 h 1701"/>
                <a:gd name="T104" fmla="*/ 1066 w 1237"/>
                <a:gd name="T105" fmla="*/ 600 h 1701"/>
                <a:gd name="T106" fmla="*/ 946 w 1237"/>
                <a:gd name="T107" fmla="*/ 513 h 1701"/>
                <a:gd name="T108" fmla="*/ 819 w 1237"/>
                <a:gd name="T109" fmla="*/ 460 h 1701"/>
                <a:gd name="T110" fmla="*/ 769 w 1237"/>
                <a:gd name="T111" fmla="*/ 395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37" h="1701">
                  <a:moveTo>
                    <a:pt x="634" y="567"/>
                  </a:moveTo>
                  <a:lnTo>
                    <a:pt x="637" y="577"/>
                  </a:lnTo>
                  <a:lnTo>
                    <a:pt x="642" y="600"/>
                  </a:lnTo>
                  <a:lnTo>
                    <a:pt x="649" y="635"/>
                  </a:lnTo>
                  <a:lnTo>
                    <a:pt x="657" y="680"/>
                  </a:lnTo>
                  <a:lnTo>
                    <a:pt x="667" y="733"/>
                  </a:lnTo>
                  <a:lnTo>
                    <a:pt x="679" y="793"/>
                  </a:lnTo>
                  <a:lnTo>
                    <a:pt x="692" y="856"/>
                  </a:lnTo>
                  <a:lnTo>
                    <a:pt x="704" y="924"/>
                  </a:lnTo>
                  <a:lnTo>
                    <a:pt x="717" y="992"/>
                  </a:lnTo>
                  <a:lnTo>
                    <a:pt x="729" y="1060"/>
                  </a:lnTo>
                  <a:lnTo>
                    <a:pt x="741" y="1125"/>
                  </a:lnTo>
                  <a:lnTo>
                    <a:pt x="752" y="1186"/>
                  </a:lnTo>
                  <a:lnTo>
                    <a:pt x="763" y="1241"/>
                  </a:lnTo>
                  <a:lnTo>
                    <a:pt x="771" y="1288"/>
                  </a:lnTo>
                  <a:lnTo>
                    <a:pt x="778" y="1325"/>
                  </a:lnTo>
                  <a:lnTo>
                    <a:pt x="783" y="1351"/>
                  </a:lnTo>
                  <a:lnTo>
                    <a:pt x="784" y="1358"/>
                  </a:lnTo>
                  <a:lnTo>
                    <a:pt x="785" y="1363"/>
                  </a:lnTo>
                  <a:lnTo>
                    <a:pt x="786" y="1369"/>
                  </a:lnTo>
                  <a:lnTo>
                    <a:pt x="786" y="1370"/>
                  </a:lnTo>
                  <a:lnTo>
                    <a:pt x="787" y="1370"/>
                  </a:lnTo>
                  <a:lnTo>
                    <a:pt x="791" y="1372"/>
                  </a:lnTo>
                  <a:lnTo>
                    <a:pt x="1039" y="1372"/>
                  </a:lnTo>
                  <a:lnTo>
                    <a:pt x="1032" y="1383"/>
                  </a:lnTo>
                  <a:lnTo>
                    <a:pt x="1023" y="1393"/>
                  </a:lnTo>
                  <a:lnTo>
                    <a:pt x="1014" y="1403"/>
                  </a:lnTo>
                  <a:lnTo>
                    <a:pt x="1006" y="1413"/>
                  </a:lnTo>
                  <a:lnTo>
                    <a:pt x="990" y="1430"/>
                  </a:lnTo>
                  <a:lnTo>
                    <a:pt x="971" y="1448"/>
                  </a:lnTo>
                  <a:lnTo>
                    <a:pt x="952" y="1464"/>
                  </a:lnTo>
                  <a:lnTo>
                    <a:pt x="932" y="1479"/>
                  </a:lnTo>
                  <a:lnTo>
                    <a:pt x="910" y="1493"/>
                  </a:lnTo>
                  <a:lnTo>
                    <a:pt x="887" y="1506"/>
                  </a:lnTo>
                  <a:lnTo>
                    <a:pt x="864" y="1518"/>
                  </a:lnTo>
                  <a:lnTo>
                    <a:pt x="841" y="1530"/>
                  </a:lnTo>
                  <a:lnTo>
                    <a:pt x="816" y="1539"/>
                  </a:lnTo>
                  <a:lnTo>
                    <a:pt x="791" y="1548"/>
                  </a:lnTo>
                  <a:lnTo>
                    <a:pt x="766" y="1556"/>
                  </a:lnTo>
                  <a:lnTo>
                    <a:pt x="740" y="1562"/>
                  </a:lnTo>
                  <a:lnTo>
                    <a:pt x="714" y="1567"/>
                  </a:lnTo>
                  <a:lnTo>
                    <a:pt x="689" y="1570"/>
                  </a:lnTo>
                  <a:lnTo>
                    <a:pt x="662" y="1572"/>
                  </a:lnTo>
                  <a:lnTo>
                    <a:pt x="637" y="1573"/>
                  </a:lnTo>
                  <a:lnTo>
                    <a:pt x="612" y="1573"/>
                  </a:lnTo>
                  <a:lnTo>
                    <a:pt x="588" y="1571"/>
                  </a:lnTo>
                  <a:lnTo>
                    <a:pt x="565" y="1568"/>
                  </a:lnTo>
                  <a:lnTo>
                    <a:pt x="541" y="1565"/>
                  </a:lnTo>
                  <a:lnTo>
                    <a:pt x="519" y="1560"/>
                  </a:lnTo>
                  <a:lnTo>
                    <a:pt x="497" y="1555"/>
                  </a:lnTo>
                  <a:lnTo>
                    <a:pt x="475" y="1548"/>
                  </a:lnTo>
                  <a:lnTo>
                    <a:pt x="453" y="1541"/>
                  </a:lnTo>
                  <a:lnTo>
                    <a:pt x="433" y="1532"/>
                  </a:lnTo>
                  <a:lnTo>
                    <a:pt x="413" y="1523"/>
                  </a:lnTo>
                  <a:lnTo>
                    <a:pt x="392" y="1512"/>
                  </a:lnTo>
                  <a:lnTo>
                    <a:pt x="373" y="1501"/>
                  </a:lnTo>
                  <a:lnTo>
                    <a:pt x="355" y="1490"/>
                  </a:lnTo>
                  <a:lnTo>
                    <a:pt x="337" y="1477"/>
                  </a:lnTo>
                  <a:lnTo>
                    <a:pt x="319" y="1464"/>
                  </a:lnTo>
                  <a:lnTo>
                    <a:pt x="302" y="1451"/>
                  </a:lnTo>
                  <a:lnTo>
                    <a:pt x="287" y="1435"/>
                  </a:lnTo>
                  <a:lnTo>
                    <a:pt x="271" y="1420"/>
                  </a:lnTo>
                  <a:lnTo>
                    <a:pt x="257" y="1405"/>
                  </a:lnTo>
                  <a:lnTo>
                    <a:pt x="242" y="1388"/>
                  </a:lnTo>
                  <a:lnTo>
                    <a:pt x="229" y="1372"/>
                  </a:lnTo>
                  <a:lnTo>
                    <a:pt x="216" y="1353"/>
                  </a:lnTo>
                  <a:lnTo>
                    <a:pt x="205" y="1336"/>
                  </a:lnTo>
                  <a:lnTo>
                    <a:pt x="194" y="1317"/>
                  </a:lnTo>
                  <a:lnTo>
                    <a:pt x="184" y="1299"/>
                  </a:lnTo>
                  <a:lnTo>
                    <a:pt x="173" y="1280"/>
                  </a:lnTo>
                  <a:lnTo>
                    <a:pt x="165" y="1259"/>
                  </a:lnTo>
                  <a:lnTo>
                    <a:pt x="157" y="1239"/>
                  </a:lnTo>
                  <a:lnTo>
                    <a:pt x="150" y="1219"/>
                  </a:lnTo>
                  <a:lnTo>
                    <a:pt x="144" y="1199"/>
                  </a:lnTo>
                  <a:lnTo>
                    <a:pt x="139" y="1177"/>
                  </a:lnTo>
                  <a:lnTo>
                    <a:pt x="135" y="1156"/>
                  </a:lnTo>
                  <a:lnTo>
                    <a:pt x="130" y="1126"/>
                  </a:lnTo>
                  <a:lnTo>
                    <a:pt x="128" y="1095"/>
                  </a:lnTo>
                  <a:lnTo>
                    <a:pt x="127" y="1065"/>
                  </a:lnTo>
                  <a:lnTo>
                    <a:pt x="128" y="1036"/>
                  </a:lnTo>
                  <a:lnTo>
                    <a:pt x="131" y="1005"/>
                  </a:lnTo>
                  <a:lnTo>
                    <a:pt x="135" y="977"/>
                  </a:lnTo>
                  <a:lnTo>
                    <a:pt x="141" y="947"/>
                  </a:lnTo>
                  <a:lnTo>
                    <a:pt x="149" y="919"/>
                  </a:lnTo>
                  <a:lnTo>
                    <a:pt x="158" y="892"/>
                  </a:lnTo>
                  <a:lnTo>
                    <a:pt x="168" y="865"/>
                  </a:lnTo>
                  <a:lnTo>
                    <a:pt x="180" y="839"/>
                  </a:lnTo>
                  <a:lnTo>
                    <a:pt x="194" y="814"/>
                  </a:lnTo>
                  <a:lnTo>
                    <a:pt x="208" y="791"/>
                  </a:lnTo>
                  <a:lnTo>
                    <a:pt x="224" y="767"/>
                  </a:lnTo>
                  <a:lnTo>
                    <a:pt x="241" y="746"/>
                  </a:lnTo>
                  <a:lnTo>
                    <a:pt x="260" y="725"/>
                  </a:lnTo>
                  <a:lnTo>
                    <a:pt x="279" y="705"/>
                  </a:lnTo>
                  <a:lnTo>
                    <a:pt x="302" y="685"/>
                  </a:lnTo>
                  <a:lnTo>
                    <a:pt x="328" y="664"/>
                  </a:lnTo>
                  <a:lnTo>
                    <a:pt x="355" y="644"/>
                  </a:lnTo>
                  <a:lnTo>
                    <a:pt x="368" y="634"/>
                  </a:lnTo>
                  <a:lnTo>
                    <a:pt x="383" y="624"/>
                  </a:lnTo>
                  <a:lnTo>
                    <a:pt x="397" y="616"/>
                  </a:lnTo>
                  <a:lnTo>
                    <a:pt x="412" y="608"/>
                  </a:lnTo>
                  <a:lnTo>
                    <a:pt x="426" y="602"/>
                  </a:lnTo>
                  <a:lnTo>
                    <a:pt x="440" y="596"/>
                  </a:lnTo>
                  <a:lnTo>
                    <a:pt x="453" y="592"/>
                  </a:lnTo>
                  <a:lnTo>
                    <a:pt x="466" y="589"/>
                  </a:lnTo>
                  <a:lnTo>
                    <a:pt x="329" y="1372"/>
                  </a:lnTo>
                  <a:lnTo>
                    <a:pt x="492" y="1372"/>
                  </a:lnTo>
                  <a:lnTo>
                    <a:pt x="634" y="567"/>
                  </a:lnTo>
                  <a:close/>
                  <a:moveTo>
                    <a:pt x="524" y="260"/>
                  </a:moveTo>
                  <a:lnTo>
                    <a:pt x="500" y="395"/>
                  </a:lnTo>
                  <a:lnTo>
                    <a:pt x="492" y="447"/>
                  </a:lnTo>
                  <a:lnTo>
                    <a:pt x="476" y="452"/>
                  </a:lnTo>
                  <a:lnTo>
                    <a:pt x="454" y="459"/>
                  </a:lnTo>
                  <a:lnTo>
                    <a:pt x="432" y="465"/>
                  </a:lnTo>
                  <a:lnTo>
                    <a:pt x="414" y="471"/>
                  </a:lnTo>
                  <a:lnTo>
                    <a:pt x="395" y="478"/>
                  </a:lnTo>
                  <a:lnTo>
                    <a:pt x="378" y="486"/>
                  </a:lnTo>
                  <a:lnTo>
                    <a:pt x="360" y="494"/>
                  </a:lnTo>
                  <a:lnTo>
                    <a:pt x="344" y="502"/>
                  </a:lnTo>
                  <a:lnTo>
                    <a:pt x="310" y="521"/>
                  </a:lnTo>
                  <a:lnTo>
                    <a:pt x="279" y="540"/>
                  </a:lnTo>
                  <a:lnTo>
                    <a:pt x="264" y="551"/>
                  </a:lnTo>
                  <a:lnTo>
                    <a:pt x="249" y="561"/>
                  </a:lnTo>
                  <a:lnTo>
                    <a:pt x="235" y="572"/>
                  </a:lnTo>
                  <a:lnTo>
                    <a:pt x="222" y="584"/>
                  </a:lnTo>
                  <a:lnTo>
                    <a:pt x="194" y="609"/>
                  </a:lnTo>
                  <a:lnTo>
                    <a:pt x="168" y="636"/>
                  </a:lnTo>
                  <a:lnTo>
                    <a:pt x="156" y="649"/>
                  </a:lnTo>
                  <a:lnTo>
                    <a:pt x="145" y="662"/>
                  </a:lnTo>
                  <a:lnTo>
                    <a:pt x="134" y="675"/>
                  </a:lnTo>
                  <a:lnTo>
                    <a:pt x="123" y="689"/>
                  </a:lnTo>
                  <a:lnTo>
                    <a:pt x="113" y="703"/>
                  </a:lnTo>
                  <a:lnTo>
                    <a:pt x="102" y="719"/>
                  </a:lnTo>
                  <a:lnTo>
                    <a:pt x="92" y="734"/>
                  </a:lnTo>
                  <a:lnTo>
                    <a:pt x="83" y="750"/>
                  </a:lnTo>
                  <a:lnTo>
                    <a:pt x="74" y="766"/>
                  </a:lnTo>
                  <a:lnTo>
                    <a:pt x="66" y="783"/>
                  </a:lnTo>
                  <a:lnTo>
                    <a:pt x="57" y="801"/>
                  </a:lnTo>
                  <a:lnTo>
                    <a:pt x="49" y="819"/>
                  </a:lnTo>
                  <a:lnTo>
                    <a:pt x="41" y="838"/>
                  </a:lnTo>
                  <a:lnTo>
                    <a:pt x="33" y="858"/>
                  </a:lnTo>
                  <a:lnTo>
                    <a:pt x="27" y="878"/>
                  </a:lnTo>
                  <a:lnTo>
                    <a:pt x="21" y="898"/>
                  </a:lnTo>
                  <a:lnTo>
                    <a:pt x="16" y="918"/>
                  </a:lnTo>
                  <a:lnTo>
                    <a:pt x="12" y="938"/>
                  </a:lnTo>
                  <a:lnTo>
                    <a:pt x="8" y="960"/>
                  </a:lnTo>
                  <a:lnTo>
                    <a:pt x="5" y="981"/>
                  </a:lnTo>
                  <a:lnTo>
                    <a:pt x="3" y="1001"/>
                  </a:lnTo>
                  <a:lnTo>
                    <a:pt x="1" y="1022"/>
                  </a:lnTo>
                  <a:lnTo>
                    <a:pt x="0" y="1044"/>
                  </a:lnTo>
                  <a:lnTo>
                    <a:pt x="0" y="1065"/>
                  </a:lnTo>
                  <a:lnTo>
                    <a:pt x="0" y="1086"/>
                  </a:lnTo>
                  <a:lnTo>
                    <a:pt x="1" y="1107"/>
                  </a:lnTo>
                  <a:lnTo>
                    <a:pt x="3" y="1129"/>
                  </a:lnTo>
                  <a:lnTo>
                    <a:pt x="5" y="1150"/>
                  </a:lnTo>
                  <a:lnTo>
                    <a:pt x="8" y="1171"/>
                  </a:lnTo>
                  <a:lnTo>
                    <a:pt x="11" y="1192"/>
                  </a:lnTo>
                  <a:lnTo>
                    <a:pt x="16" y="1213"/>
                  </a:lnTo>
                  <a:lnTo>
                    <a:pt x="21" y="1233"/>
                  </a:lnTo>
                  <a:lnTo>
                    <a:pt x="26" y="1253"/>
                  </a:lnTo>
                  <a:lnTo>
                    <a:pt x="32" y="1273"/>
                  </a:lnTo>
                  <a:lnTo>
                    <a:pt x="40" y="1294"/>
                  </a:lnTo>
                  <a:lnTo>
                    <a:pt x="48" y="1313"/>
                  </a:lnTo>
                  <a:lnTo>
                    <a:pt x="56" y="1332"/>
                  </a:lnTo>
                  <a:lnTo>
                    <a:pt x="65" y="1351"/>
                  </a:lnTo>
                  <a:lnTo>
                    <a:pt x="74" y="1370"/>
                  </a:lnTo>
                  <a:lnTo>
                    <a:pt x="84" y="1388"/>
                  </a:lnTo>
                  <a:lnTo>
                    <a:pt x="95" y="1405"/>
                  </a:lnTo>
                  <a:lnTo>
                    <a:pt x="107" y="1422"/>
                  </a:lnTo>
                  <a:lnTo>
                    <a:pt x="120" y="1439"/>
                  </a:lnTo>
                  <a:lnTo>
                    <a:pt x="132" y="1455"/>
                  </a:lnTo>
                  <a:lnTo>
                    <a:pt x="144" y="1469"/>
                  </a:lnTo>
                  <a:lnTo>
                    <a:pt x="154" y="1482"/>
                  </a:lnTo>
                  <a:lnTo>
                    <a:pt x="163" y="1493"/>
                  </a:lnTo>
                  <a:lnTo>
                    <a:pt x="173" y="1504"/>
                  </a:lnTo>
                  <a:lnTo>
                    <a:pt x="185" y="1515"/>
                  </a:lnTo>
                  <a:lnTo>
                    <a:pt x="196" y="1527"/>
                  </a:lnTo>
                  <a:lnTo>
                    <a:pt x="221" y="1548"/>
                  </a:lnTo>
                  <a:lnTo>
                    <a:pt x="246" y="1569"/>
                  </a:lnTo>
                  <a:lnTo>
                    <a:pt x="274" y="1588"/>
                  </a:lnTo>
                  <a:lnTo>
                    <a:pt x="302" y="1607"/>
                  </a:lnTo>
                  <a:lnTo>
                    <a:pt x="330" y="1623"/>
                  </a:lnTo>
                  <a:lnTo>
                    <a:pt x="356" y="1637"/>
                  </a:lnTo>
                  <a:lnTo>
                    <a:pt x="375" y="1646"/>
                  </a:lnTo>
                  <a:lnTo>
                    <a:pt x="393" y="1654"/>
                  </a:lnTo>
                  <a:lnTo>
                    <a:pt x="414" y="1661"/>
                  </a:lnTo>
                  <a:lnTo>
                    <a:pt x="434" y="1668"/>
                  </a:lnTo>
                  <a:lnTo>
                    <a:pt x="454" y="1675"/>
                  </a:lnTo>
                  <a:lnTo>
                    <a:pt x="476" y="1680"/>
                  </a:lnTo>
                  <a:lnTo>
                    <a:pt x="497" y="1687"/>
                  </a:lnTo>
                  <a:lnTo>
                    <a:pt x="518" y="1691"/>
                  </a:lnTo>
                  <a:lnTo>
                    <a:pt x="540" y="1694"/>
                  </a:lnTo>
                  <a:lnTo>
                    <a:pt x="563" y="1697"/>
                  </a:lnTo>
                  <a:lnTo>
                    <a:pt x="586" y="1700"/>
                  </a:lnTo>
                  <a:lnTo>
                    <a:pt x="608" y="1701"/>
                  </a:lnTo>
                  <a:lnTo>
                    <a:pt x="632" y="1701"/>
                  </a:lnTo>
                  <a:lnTo>
                    <a:pt x="654" y="1701"/>
                  </a:lnTo>
                  <a:lnTo>
                    <a:pt x="677" y="1700"/>
                  </a:lnTo>
                  <a:lnTo>
                    <a:pt x="701" y="1698"/>
                  </a:lnTo>
                  <a:lnTo>
                    <a:pt x="732" y="1694"/>
                  </a:lnTo>
                  <a:lnTo>
                    <a:pt x="762" y="1689"/>
                  </a:lnTo>
                  <a:lnTo>
                    <a:pt x="791" y="1682"/>
                  </a:lnTo>
                  <a:lnTo>
                    <a:pt x="820" y="1673"/>
                  </a:lnTo>
                  <a:lnTo>
                    <a:pt x="849" y="1664"/>
                  </a:lnTo>
                  <a:lnTo>
                    <a:pt x="876" y="1654"/>
                  </a:lnTo>
                  <a:lnTo>
                    <a:pt x="902" y="1642"/>
                  </a:lnTo>
                  <a:lnTo>
                    <a:pt x="928" y="1630"/>
                  </a:lnTo>
                  <a:lnTo>
                    <a:pt x="953" y="1616"/>
                  </a:lnTo>
                  <a:lnTo>
                    <a:pt x="978" y="1601"/>
                  </a:lnTo>
                  <a:lnTo>
                    <a:pt x="1001" y="1585"/>
                  </a:lnTo>
                  <a:lnTo>
                    <a:pt x="1024" y="1568"/>
                  </a:lnTo>
                  <a:lnTo>
                    <a:pt x="1045" y="1550"/>
                  </a:lnTo>
                  <a:lnTo>
                    <a:pt x="1067" y="1532"/>
                  </a:lnTo>
                  <a:lnTo>
                    <a:pt x="1087" y="1511"/>
                  </a:lnTo>
                  <a:lnTo>
                    <a:pt x="1106" y="1491"/>
                  </a:lnTo>
                  <a:lnTo>
                    <a:pt x="1130" y="1465"/>
                  </a:lnTo>
                  <a:lnTo>
                    <a:pt x="1154" y="1433"/>
                  </a:lnTo>
                  <a:lnTo>
                    <a:pt x="1165" y="1417"/>
                  </a:lnTo>
                  <a:lnTo>
                    <a:pt x="1176" y="1401"/>
                  </a:lnTo>
                  <a:lnTo>
                    <a:pt x="1185" y="1386"/>
                  </a:lnTo>
                  <a:lnTo>
                    <a:pt x="1193" y="1371"/>
                  </a:lnTo>
                  <a:lnTo>
                    <a:pt x="1042" y="1371"/>
                  </a:lnTo>
                  <a:lnTo>
                    <a:pt x="1116" y="964"/>
                  </a:lnTo>
                  <a:lnTo>
                    <a:pt x="977" y="964"/>
                  </a:lnTo>
                  <a:lnTo>
                    <a:pt x="970" y="993"/>
                  </a:lnTo>
                  <a:lnTo>
                    <a:pt x="963" y="1031"/>
                  </a:lnTo>
                  <a:lnTo>
                    <a:pt x="956" y="1076"/>
                  </a:lnTo>
                  <a:lnTo>
                    <a:pt x="948" y="1123"/>
                  </a:lnTo>
                  <a:lnTo>
                    <a:pt x="940" y="1167"/>
                  </a:lnTo>
                  <a:lnTo>
                    <a:pt x="933" y="1208"/>
                  </a:lnTo>
                  <a:lnTo>
                    <a:pt x="927" y="1240"/>
                  </a:lnTo>
                  <a:lnTo>
                    <a:pt x="921" y="1260"/>
                  </a:lnTo>
                  <a:lnTo>
                    <a:pt x="802" y="589"/>
                  </a:lnTo>
                  <a:lnTo>
                    <a:pt x="814" y="592"/>
                  </a:lnTo>
                  <a:lnTo>
                    <a:pt x="825" y="595"/>
                  </a:lnTo>
                  <a:lnTo>
                    <a:pt x="838" y="600"/>
                  </a:lnTo>
                  <a:lnTo>
                    <a:pt x="850" y="606"/>
                  </a:lnTo>
                  <a:lnTo>
                    <a:pt x="875" y="618"/>
                  </a:lnTo>
                  <a:lnTo>
                    <a:pt x="899" y="634"/>
                  </a:lnTo>
                  <a:lnTo>
                    <a:pt x="923" y="650"/>
                  </a:lnTo>
                  <a:lnTo>
                    <a:pt x="945" y="666"/>
                  </a:lnTo>
                  <a:lnTo>
                    <a:pt x="964" y="682"/>
                  </a:lnTo>
                  <a:lnTo>
                    <a:pt x="983" y="696"/>
                  </a:lnTo>
                  <a:lnTo>
                    <a:pt x="997" y="711"/>
                  </a:lnTo>
                  <a:lnTo>
                    <a:pt x="1013" y="728"/>
                  </a:lnTo>
                  <a:lnTo>
                    <a:pt x="1029" y="747"/>
                  </a:lnTo>
                  <a:lnTo>
                    <a:pt x="1047" y="769"/>
                  </a:lnTo>
                  <a:lnTo>
                    <a:pt x="1062" y="793"/>
                  </a:lnTo>
                  <a:lnTo>
                    <a:pt x="1077" y="816"/>
                  </a:lnTo>
                  <a:lnTo>
                    <a:pt x="1089" y="840"/>
                  </a:lnTo>
                  <a:lnTo>
                    <a:pt x="1100" y="863"/>
                  </a:lnTo>
                  <a:lnTo>
                    <a:pt x="1237" y="863"/>
                  </a:lnTo>
                  <a:lnTo>
                    <a:pt x="1229" y="842"/>
                  </a:lnTo>
                  <a:lnTo>
                    <a:pt x="1222" y="822"/>
                  </a:lnTo>
                  <a:lnTo>
                    <a:pt x="1213" y="802"/>
                  </a:lnTo>
                  <a:lnTo>
                    <a:pt x="1204" y="782"/>
                  </a:lnTo>
                  <a:lnTo>
                    <a:pt x="1194" y="763"/>
                  </a:lnTo>
                  <a:lnTo>
                    <a:pt x="1183" y="745"/>
                  </a:lnTo>
                  <a:lnTo>
                    <a:pt x="1173" y="728"/>
                  </a:lnTo>
                  <a:lnTo>
                    <a:pt x="1162" y="711"/>
                  </a:lnTo>
                  <a:lnTo>
                    <a:pt x="1150" y="694"/>
                  </a:lnTo>
                  <a:lnTo>
                    <a:pt x="1139" y="679"/>
                  </a:lnTo>
                  <a:lnTo>
                    <a:pt x="1127" y="664"/>
                  </a:lnTo>
                  <a:lnTo>
                    <a:pt x="1114" y="650"/>
                  </a:lnTo>
                  <a:lnTo>
                    <a:pt x="1090" y="623"/>
                  </a:lnTo>
                  <a:lnTo>
                    <a:pt x="1066" y="600"/>
                  </a:lnTo>
                  <a:lnTo>
                    <a:pt x="1043" y="581"/>
                  </a:lnTo>
                  <a:lnTo>
                    <a:pt x="1020" y="562"/>
                  </a:lnTo>
                  <a:lnTo>
                    <a:pt x="996" y="544"/>
                  </a:lnTo>
                  <a:lnTo>
                    <a:pt x="971" y="528"/>
                  </a:lnTo>
                  <a:lnTo>
                    <a:pt x="946" y="513"/>
                  </a:lnTo>
                  <a:lnTo>
                    <a:pt x="920" y="499"/>
                  </a:lnTo>
                  <a:lnTo>
                    <a:pt x="891" y="486"/>
                  </a:lnTo>
                  <a:lnTo>
                    <a:pt x="863" y="474"/>
                  </a:lnTo>
                  <a:lnTo>
                    <a:pt x="843" y="467"/>
                  </a:lnTo>
                  <a:lnTo>
                    <a:pt x="819" y="460"/>
                  </a:lnTo>
                  <a:lnTo>
                    <a:pt x="796" y="453"/>
                  </a:lnTo>
                  <a:lnTo>
                    <a:pt x="780" y="447"/>
                  </a:lnTo>
                  <a:lnTo>
                    <a:pt x="780" y="445"/>
                  </a:lnTo>
                  <a:lnTo>
                    <a:pt x="779" y="445"/>
                  </a:lnTo>
                  <a:lnTo>
                    <a:pt x="769" y="395"/>
                  </a:lnTo>
                  <a:lnTo>
                    <a:pt x="745" y="260"/>
                  </a:lnTo>
                  <a:lnTo>
                    <a:pt x="699" y="0"/>
                  </a:lnTo>
                  <a:lnTo>
                    <a:pt x="570" y="0"/>
                  </a:lnTo>
                  <a:lnTo>
                    <a:pt x="524" y="260"/>
                  </a:lnTo>
                  <a:close/>
                </a:path>
              </a:pathLst>
            </a:custGeom>
            <a:solidFill>
              <a:srgbClr val="CE2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9" name="Freeform 1908">
              <a:extLst>
                <a:ext uri="{FF2B5EF4-FFF2-40B4-BE49-F238E27FC236}">
                  <a16:creationId xmlns:a16="http://schemas.microsoft.com/office/drawing/2014/main" id="{84C72F35-BE7F-59FD-E75B-C1F46E53D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525" y="-638516"/>
              <a:ext cx="188236" cy="153672"/>
            </a:xfrm>
            <a:custGeom>
              <a:avLst/>
              <a:gdLst>
                <a:gd name="T0" fmla="*/ 800 w 2018"/>
                <a:gd name="T1" fmla="*/ 14 h 1643"/>
                <a:gd name="T2" fmla="*/ 650 w 2018"/>
                <a:gd name="T3" fmla="*/ 58 h 1643"/>
                <a:gd name="T4" fmla="*/ 517 w 2018"/>
                <a:gd name="T5" fmla="*/ 119 h 1643"/>
                <a:gd name="T6" fmla="*/ 398 w 2018"/>
                <a:gd name="T7" fmla="*/ 195 h 1643"/>
                <a:gd name="T8" fmla="*/ 295 w 2018"/>
                <a:gd name="T9" fmla="*/ 282 h 1643"/>
                <a:gd name="T10" fmla="*/ 209 w 2018"/>
                <a:gd name="T11" fmla="*/ 379 h 1643"/>
                <a:gd name="T12" fmla="*/ 132 w 2018"/>
                <a:gd name="T13" fmla="*/ 489 h 1643"/>
                <a:gd name="T14" fmla="*/ 67 w 2018"/>
                <a:gd name="T15" fmla="*/ 619 h 1643"/>
                <a:gd name="T16" fmla="*/ 16 w 2018"/>
                <a:gd name="T17" fmla="*/ 776 h 1643"/>
                <a:gd name="T18" fmla="*/ 0 w 2018"/>
                <a:gd name="T19" fmla="*/ 903 h 1643"/>
                <a:gd name="T20" fmla="*/ 6 w 2018"/>
                <a:gd name="T21" fmla="*/ 975 h 1643"/>
                <a:gd name="T22" fmla="*/ 45 w 2018"/>
                <a:gd name="T23" fmla="*/ 1101 h 1643"/>
                <a:gd name="T24" fmla="*/ 119 w 2018"/>
                <a:gd name="T25" fmla="*/ 1229 h 1643"/>
                <a:gd name="T26" fmla="*/ 207 w 2018"/>
                <a:gd name="T27" fmla="*/ 1337 h 1643"/>
                <a:gd name="T28" fmla="*/ 371 w 2018"/>
                <a:gd name="T29" fmla="*/ 1478 h 1643"/>
                <a:gd name="T30" fmla="*/ 472 w 2018"/>
                <a:gd name="T31" fmla="*/ 1538 h 1643"/>
                <a:gd name="T32" fmla="*/ 581 w 2018"/>
                <a:gd name="T33" fmla="*/ 1586 h 1643"/>
                <a:gd name="T34" fmla="*/ 695 w 2018"/>
                <a:gd name="T35" fmla="*/ 1619 h 1643"/>
                <a:gd name="T36" fmla="*/ 814 w 2018"/>
                <a:gd name="T37" fmla="*/ 1638 h 1643"/>
                <a:gd name="T38" fmla="*/ 935 w 2018"/>
                <a:gd name="T39" fmla="*/ 1643 h 1643"/>
                <a:gd name="T40" fmla="*/ 1055 w 2018"/>
                <a:gd name="T41" fmla="*/ 1632 h 1643"/>
                <a:gd name="T42" fmla="*/ 1194 w 2018"/>
                <a:gd name="T43" fmla="*/ 1601 h 1643"/>
                <a:gd name="T44" fmla="*/ 1331 w 2018"/>
                <a:gd name="T45" fmla="*/ 1546 h 1643"/>
                <a:gd name="T46" fmla="*/ 1451 w 2018"/>
                <a:gd name="T47" fmla="*/ 1478 h 1643"/>
                <a:gd name="T48" fmla="*/ 1625 w 2018"/>
                <a:gd name="T49" fmla="*/ 1383 h 1643"/>
                <a:gd name="T50" fmla="*/ 1768 w 2018"/>
                <a:gd name="T51" fmla="*/ 1325 h 1643"/>
                <a:gd name="T52" fmla="*/ 1922 w 2018"/>
                <a:gd name="T53" fmla="*/ 1288 h 1643"/>
                <a:gd name="T54" fmla="*/ 2000 w 2018"/>
                <a:gd name="T55" fmla="*/ 1227 h 1643"/>
                <a:gd name="T56" fmla="*/ 2018 w 2018"/>
                <a:gd name="T57" fmla="*/ 1111 h 1643"/>
                <a:gd name="T58" fmla="*/ 1589 w 2018"/>
                <a:gd name="T59" fmla="*/ 1169 h 1643"/>
                <a:gd name="T60" fmla="*/ 1522 w 2018"/>
                <a:gd name="T61" fmla="*/ 1256 h 1643"/>
                <a:gd name="T62" fmla="*/ 1414 w 2018"/>
                <a:gd name="T63" fmla="*/ 1357 h 1643"/>
                <a:gd name="T64" fmla="*/ 1315 w 2018"/>
                <a:gd name="T65" fmla="*/ 1417 h 1643"/>
                <a:gd name="T66" fmla="*/ 1199 w 2018"/>
                <a:gd name="T67" fmla="*/ 1463 h 1643"/>
                <a:gd name="T68" fmla="*/ 1073 w 2018"/>
                <a:gd name="T69" fmla="*/ 1487 h 1643"/>
                <a:gd name="T70" fmla="*/ 945 w 2018"/>
                <a:gd name="T71" fmla="*/ 1488 h 1643"/>
                <a:gd name="T72" fmla="*/ 826 w 2018"/>
                <a:gd name="T73" fmla="*/ 1467 h 1643"/>
                <a:gd name="T74" fmla="*/ 719 w 2018"/>
                <a:gd name="T75" fmla="*/ 1428 h 1643"/>
                <a:gd name="T76" fmla="*/ 624 w 2018"/>
                <a:gd name="T77" fmla="*/ 1375 h 1643"/>
                <a:gd name="T78" fmla="*/ 544 w 2018"/>
                <a:gd name="T79" fmla="*/ 1313 h 1643"/>
                <a:gd name="T80" fmla="*/ 479 w 2018"/>
                <a:gd name="T81" fmla="*/ 1246 h 1643"/>
                <a:gd name="T82" fmla="*/ 418 w 2018"/>
                <a:gd name="T83" fmla="*/ 1157 h 1643"/>
                <a:gd name="T84" fmla="*/ 367 w 2018"/>
                <a:gd name="T85" fmla="*/ 1054 h 1643"/>
                <a:gd name="T86" fmla="*/ 334 w 2018"/>
                <a:gd name="T87" fmla="*/ 945 h 1643"/>
                <a:gd name="T88" fmla="*/ 320 w 2018"/>
                <a:gd name="T89" fmla="*/ 831 h 1643"/>
                <a:gd name="T90" fmla="*/ 324 w 2018"/>
                <a:gd name="T91" fmla="*/ 716 h 1643"/>
                <a:gd name="T92" fmla="*/ 350 w 2018"/>
                <a:gd name="T93" fmla="*/ 602 h 1643"/>
                <a:gd name="T94" fmla="*/ 392 w 2018"/>
                <a:gd name="T95" fmla="*/ 500 h 1643"/>
                <a:gd name="T96" fmla="*/ 445 w 2018"/>
                <a:gd name="T97" fmla="*/ 412 h 1643"/>
                <a:gd name="T98" fmla="*/ 508 w 2018"/>
                <a:gd name="T99" fmla="*/ 334 h 1643"/>
                <a:gd name="T100" fmla="*/ 583 w 2018"/>
                <a:gd name="T101" fmla="*/ 267 h 1643"/>
                <a:gd name="T102" fmla="*/ 665 w 2018"/>
                <a:gd name="T103" fmla="*/ 212 h 1643"/>
                <a:gd name="T104" fmla="*/ 757 w 2018"/>
                <a:gd name="T105" fmla="*/ 169 h 1643"/>
                <a:gd name="T106" fmla="*/ 871 w 2018"/>
                <a:gd name="T107" fmla="*/ 135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8" h="1643">
                  <a:moveTo>
                    <a:pt x="871" y="135"/>
                  </a:moveTo>
                  <a:lnTo>
                    <a:pt x="895" y="0"/>
                  </a:lnTo>
                  <a:lnTo>
                    <a:pt x="864" y="4"/>
                  </a:lnTo>
                  <a:lnTo>
                    <a:pt x="831" y="8"/>
                  </a:lnTo>
                  <a:lnTo>
                    <a:pt x="800" y="14"/>
                  </a:lnTo>
                  <a:lnTo>
                    <a:pt x="769" y="21"/>
                  </a:lnTo>
                  <a:lnTo>
                    <a:pt x="739" y="28"/>
                  </a:lnTo>
                  <a:lnTo>
                    <a:pt x="709" y="37"/>
                  </a:lnTo>
                  <a:lnTo>
                    <a:pt x="679" y="47"/>
                  </a:lnTo>
                  <a:lnTo>
                    <a:pt x="650" y="58"/>
                  </a:lnTo>
                  <a:lnTo>
                    <a:pt x="622" y="69"/>
                  </a:lnTo>
                  <a:lnTo>
                    <a:pt x="594" y="80"/>
                  </a:lnTo>
                  <a:lnTo>
                    <a:pt x="568" y="93"/>
                  </a:lnTo>
                  <a:lnTo>
                    <a:pt x="541" y="105"/>
                  </a:lnTo>
                  <a:lnTo>
                    <a:pt x="517" y="119"/>
                  </a:lnTo>
                  <a:lnTo>
                    <a:pt x="493" y="133"/>
                  </a:lnTo>
                  <a:lnTo>
                    <a:pt x="469" y="147"/>
                  </a:lnTo>
                  <a:lnTo>
                    <a:pt x="447" y="161"/>
                  </a:lnTo>
                  <a:lnTo>
                    <a:pt x="422" y="178"/>
                  </a:lnTo>
                  <a:lnTo>
                    <a:pt x="398" y="195"/>
                  </a:lnTo>
                  <a:lnTo>
                    <a:pt x="376" y="212"/>
                  </a:lnTo>
                  <a:lnTo>
                    <a:pt x="355" y="229"/>
                  </a:lnTo>
                  <a:lnTo>
                    <a:pt x="333" y="246"/>
                  </a:lnTo>
                  <a:lnTo>
                    <a:pt x="314" y="264"/>
                  </a:lnTo>
                  <a:lnTo>
                    <a:pt x="295" y="282"/>
                  </a:lnTo>
                  <a:lnTo>
                    <a:pt x="277" y="301"/>
                  </a:lnTo>
                  <a:lnTo>
                    <a:pt x="259" y="319"/>
                  </a:lnTo>
                  <a:lnTo>
                    <a:pt x="242" y="338"/>
                  </a:lnTo>
                  <a:lnTo>
                    <a:pt x="226" y="358"/>
                  </a:lnTo>
                  <a:lnTo>
                    <a:pt x="209" y="379"/>
                  </a:lnTo>
                  <a:lnTo>
                    <a:pt x="192" y="400"/>
                  </a:lnTo>
                  <a:lnTo>
                    <a:pt x="177" y="422"/>
                  </a:lnTo>
                  <a:lnTo>
                    <a:pt x="161" y="444"/>
                  </a:lnTo>
                  <a:lnTo>
                    <a:pt x="145" y="469"/>
                  </a:lnTo>
                  <a:lnTo>
                    <a:pt x="132" y="489"/>
                  </a:lnTo>
                  <a:lnTo>
                    <a:pt x="118" y="511"/>
                  </a:lnTo>
                  <a:lnTo>
                    <a:pt x="105" y="536"/>
                  </a:lnTo>
                  <a:lnTo>
                    <a:pt x="92" y="562"/>
                  </a:lnTo>
                  <a:lnTo>
                    <a:pt x="79" y="589"/>
                  </a:lnTo>
                  <a:lnTo>
                    <a:pt x="67" y="619"/>
                  </a:lnTo>
                  <a:lnTo>
                    <a:pt x="55" y="649"/>
                  </a:lnTo>
                  <a:lnTo>
                    <a:pt x="43" y="680"/>
                  </a:lnTo>
                  <a:lnTo>
                    <a:pt x="33" y="712"/>
                  </a:lnTo>
                  <a:lnTo>
                    <a:pt x="24" y="744"/>
                  </a:lnTo>
                  <a:lnTo>
                    <a:pt x="16" y="776"/>
                  </a:lnTo>
                  <a:lnTo>
                    <a:pt x="9" y="808"/>
                  </a:lnTo>
                  <a:lnTo>
                    <a:pt x="4" y="840"/>
                  </a:lnTo>
                  <a:lnTo>
                    <a:pt x="1" y="872"/>
                  </a:lnTo>
                  <a:lnTo>
                    <a:pt x="0" y="887"/>
                  </a:lnTo>
                  <a:lnTo>
                    <a:pt x="0" y="903"/>
                  </a:lnTo>
                  <a:lnTo>
                    <a:pt x="0" y="917"/>
                  </a:lnTo>
                  <a:lnTo>
                    <a:pt x="1" y="932"/>
                  </a:lnTo>
                  <a:lnTo>
                    <a:pt x="2" y="947"/>
                  </a:lnTo>
                  <a:lnTo>
                    <a:pt x="4" y="961"/>
                  </a:lnTo>
                  <a:lnTo>
                    <a:pt x="6" y="975"/>
                  </a:lnTo>
                  <a:lnTo>
                    <a:pt x="8" y="989"/>
                  </a:lnTo>
                  <a:lnTo>
                    <a:pt x="15" y="1018"/>
                  </a:lnTo>
                  <a:lnTo>
                    <a:pt x="24" y="1046"/>
                  </a:lnTo>
                  <a:lnTo>
                    <a:pt x="34" y="1073"/>
                  </a:lnTo>
                  <a:lnTo>
                    <a:pt x="45" y="1101"/>
                  </a:lnTo>
                  <a:lnTo>
                    <a:pt x="59" y="1127"/>
                  </a:lnTo>
                  <a:lnTo>
                    <a:pt x="73" y="1153"/>
                  </a:lnTo>
                  <a:lnTo>
                    <a:pt x="87" y="1180"/>
                  </a:lnTo>
                  <a:lnTo>
                    <a:pt x="103" y="1204"/>
                  </a:lnTo>
                  <a:lnTo>
                    <a:pt x="119" y="1229"/>
                  </a:lnTo>
                  <a:lnTo>
                    <a:pt x="137" y="1252"/>
                  </a:lnTo>
                  <a:lnTo>
                    <a:pt x="154" y="1275"/>
                  </a:lnTo>
                  <a:lnTo>
                    <a:pt x="171" y="1297"/>
                  </a:lnTo>
                  <a:lnTo>
                    <a:pt x="189" y="1318"/>
                  </a:lnTo>
                  <a:lnTo>
                    <a:pt x="207" y="1337"/>
                  </a:lnTo>
                  <a:lnTo>
                    <a:pt x="326" y="1446"/>
                  </a:lnTo>
                  <a:lnTo>
                    <a:pt x="336" y="1454"/>
                  </a:lnTo>
                  <a:lnTo>
                    <a:pt x="348" y="1462"/>
                  </a:lnTo>
                  <a:lnTo>
                    <a:pt x="359" y="1470"/>
                  </a:lnTo>
                  <a:lnTo>
                    <a:pt x="371" y="1478"/>
                  </a:lnTo>
                  <a:lnTo>
                    <a:pt x="390" y="1491"/>
                  </a:lnTo>
                  <a:lnTo>
                    <a:pt x="411" y="1504"/>
                  </a:lnTo>
                  <a:lnTo>
                    <a:pt x="431" y="1516"/>
                  </a:lnTo>
                  <a:lnTo>
                    <a:pt x="451" y="1527"/>
                  </a:lnTo>
                  <a:lnTo>
                    <a:pt x="472" y="1538"/>
                  </a:lnTo>
                  <a:lnTo>
                    <a:pt x="493" y="1549"/>
                  </a:lnTo>
                  <a:lnTo>
                    <a:pt x="515" y="1558"/>
                  </a:lnTo>
                  <a:lnTo>
                    <a:pt x="536" y="1568"/>
                  </a:lnTo>
                  <a:lnTo>
                    <a:pt x="559" y="1577"/>
                  </a:lnTo>
                  <a:lnTo>
                    <a:pt x="581" y="1586"/>
                  </a:lnTo>
                  <a:lnTo>
                    <a:pt x="603" y="1593"/>
                  </a:lnTo>
                  <a:lnTo>
                    <a:pt x="625" y="1601"/>
                  </a:lnTo>
                  <a:lnTo>
                    <a:pt x="649" y="1607"/>
                  </a:lnTo>
                  <a:lnTo>
                    <a:pt x="672" y="1613"/>
                  </a:lnTo>
                  <a:lnTo>
                    <a:pt x="695" y="1619"/>
                  </a:lnTo>
                  <a:lnTo>
                    <a:pt x="719" y="1624"/>
                  </a:lnTo>
                  <a:lnTo>
                    <a:pt x="742" y="1628"/>
                  </a:lnTo>
                  <a:lnTo>
                    <a:pt x="766" y="1632"/>
                  </a:lnTo>
                  <a:lnTo>
                    <a:pt x="790" y="1635"/>
                  </a:lnTo>
                  <a:lnTo>
                    <a:pt x="814" y="1638"/>
                  </a:lnTo>
                  <a:lnTo>
                    <a:pt x="837" y="1640"/>
                  </a:lnTo>
                  <a:lnTo>
                    <a:pt x="862" y="1642"/>
                  </a:lnTo>
                  <a:lnTo>
                    <a:pt x="886" y="1643"/>
                  </a:lnTo>
                  <a:lnTo>
                    <a:pt x="910" y="1643"/>
                  </a:lnTo>
                  <a:lnTo>
                    <a:pt x="935" y="1643"/>
                  </a:lnTo>
                  <a:lnTo>
                    <a:pt x="959" y="1642"/>
                  </a:lnTo>
                  <a:lnTo>
                    <a:pt x="983" y="1640"/>
                  </a:lnTo>
                  <a:lnTo>
                    <a:pt x="1008" y="1638"/>
                  </a:lnTo>
                  <a:lnTo>
                    <a:pt x="1032" y="1636"/>
                  </a:lnTo>
                  <a:lnTo>
                    <a:pt x="1055" y="1632"/>
                  </a:lnTo>
                  <a:lnTo>
                    <a:pt x="1080" y="1628"/>
                  </a:lnTo>
                  <a:lnTo>
                    <a:pt x="1104" y="1624"/>
                  </a:lnTo>
                  <a:lnTo>
                    <a:pt x="1136" y="1617"/>
                  </a:lnTo>
                  <a:lnTo>
                    <a:pt x="1165" y="1609"/>
                  </a:lnTo>
                  <a:lnTo>
                    <a:pt x="1194" y="1601"/>
                  </a:lnTo>
                  <a:lnTo>
                    <a:pt x="1223" y="1591"/>
                  </a:lnTo>
                  <a:lnTo>
                    <a:pt x="1250" y="1580"/>
                  </a:lnTo>
                  <a:lnTo>
                    <a:pt x="1278" y="1570"/>
                  </a:lnTo>
                  <a:lnTo>
                    <a:pt x="1304" y="1558"/>
                  </a:lnTo>
                  <a:lnTo>
                    <a:pt x="1331" y="1546"/>
                  </a:lnTo>
                  <a:lnTo>
                    <a:pt x="1353" y="1535"/>
                  </a:lnTo>
                  <a:lnTo>
                    <a:pt x="1376" y="1523"/>
                  </a:lnTo>
                  <a:lnTo>
                    <a:pt x="1400" y="1509"/>
                  </a:lnTo>
                  <a:lnTo>
                    <a:pt x="1426" y="1493"/>
                  </a:lnTo>
                  <a:lnTo>
                    <a:pt x="1451" y="1478"/>
                  </a:lnTo>
                  <a:lnTo>
                    <a:pt x="1476" y="1463"/>
                  </a:lnTo>
                  <a:lnTo>
                    <a:pt x="1502" y="1448"/>
                  </a:lnTo>
                  <a:lnTo>
                    <a:pt x="1525" y="1435"/>
                  </a:lnTo>
                  <a:lnTo>
                    <a:pt x="1573" y="1409"/>
                  </a:lnTo>
                  <a:lnTo>
                    <a:pt x="1625" y="1383"/>
                  </a:lnTo>
                  <a:lnTo>
                    <a:pt x="1652" y="1371"/>
                  </a:lnTo>
                  <a:lnTo>
                    <a:pt x="1680" y="1359"/>
                  </a:lnTo>
                  <a:lnTo>
                    <a:pt x="1709" y="1347"/>
                  </a:lnTo>
                  <a:lnTo>
                    <a:pt x="1738" y="1335"/>
                  </a:lnTo>
                  <a:lnTo>
                    <a:pt x="1768" y="1325"/>
                  </a:lnTo>
                  <a:lnTo>
                    <a:pt x="1799" y="1316"/>
                  </a:lnTo>
                  <a:lnTo>
                    <a:pt x="1829" y="1307"/>
                  </a:lnTo>
                  <a:lnTo>
                    <a:pt x="1860" y="1300"/>
                  </a:lnTo>
                  <a:lnTo>
                    <a:pt x="1891" y="1293"/>
                  </a:lnTo>
                  <a:lnTo>
                    <a:pt x="1922" y="1288"/>
                  </a:lnTo>
                  <a:lnTo>
                    <a:pt x="1953" y="1284"/>
                  </a:lnTo>
                  <a:lnTo>
                    <a:pt x="1984" y="1282"/>
                  </a:lnTo>
                  <a:lnTo>
                    <a:pt x="1989" y="1270"/>
                  </a:lnTo>
                  <a:lnTo>
                    <a:pt x="1995" y="1250"/>
                  </a:lnTo>
                  <a:lnTo>
                    <a:pt x="2000" y="1227"/>
                  </a:lnTo>
                  <a:lnTo>
                    <a:pt x="2005" y="1201"/>
                  </a:lnTo>
                  <a:lnTo>
                    <a:pt x="2010" y="1174"/>
                  </a:lnTo>
                  <a:lnTo>
                    <a:pt x="2013" y="1149"/>
                  </a:lnTo>
                  <a:lnTo>
                    <a:pt x="2016" y="1127"/>
                  </a:lnTo>
                  <a:lnTo>
                    <a:pt x="2018" y="1111"/>
                  </a:lnTo>
                  <a:lnTo>
                    <a:pt x="1619" y="1111"/>
                  </a:lnTo>
                  <a:lnTo>
                    <a:pt x="1613" y="1125"/>
                  </a:lnTo>
                  <a:lnTo>
                    <a:pt x="1606" y="1140"/>
                  </a:lnTo>
                  <a:lnTo>
                    <a:pt x="1598" y="1154"/>
                  </a:lnTo>
                  <a:lnTo>
                    <a:pt x="1589" y="1169"/>
                  </a:lnTo>
                  <a:lnTo>
                    <a:pt x="1580" y="1185"/>
                  </a:lnTo>
                  <a:lnTo>
                    <a:pt x="1569" y="1199"/>
                  </a:lnTo>
                  <a:lnTo>
                    <a:pt x="1557" y="1214"/>
                  </a:lnTo>
                  <a:lnTo>
                    <a:pt x="1546" y="1228"/>
                  </a:lnTo>
                  <a:lnTo>
                    <a:pt x="1522" y="1256"/>
                  </a:lnTo>
                  <a:lnTo>
                    <a:pt x="1498" y="1283"/>
                  </a:lnTo>
                  <a:lnTo>
                    <a:pt x="1472" y="1307"/>
                  </a:lnTo>
                  <a:lnTo>
                    <a:pt x="1449" y="1328"/>
                  </a:lnTo>
                  <a:lnTo>
                    <a:pt x="1433" y="1343"/>
                  </a:lnTo>
                  <a:lnTo>
                    <a:pt x="1414" y="1357"/>
                  </a:lnTo>
                  <a:lnTo>
                    <a:pt x="1396" y="1370"/>
                  </a:lnTo>
                  <a:lnTo>
                    <a:pt x="1377" y="1382"/>
                  </a:lnTo>
                  <a:lnTo>
                    <a:pt x="1358" y="1394"/>
                  </a:lnTo>
                  <a:lnTo>
                    <a:pt x="1336" y="1406"/>
                  </a:lnTo>
                  <a:lnTo>
                    <a:pt x="1315" y="1417"/>
                  </a:lnTo>
                  <a:lnTo>
                    <a:pt x="1293" y="1428"/>
                  </a:lnTo>
                  <a:lnTo>
                    <a:pt x="1270" y="1438"/>
                  </a:lnTo>
                  <a:lnTo>
                    <a:pt x="1247" y="1447"/>
                  </a:lnTo>
                  <a:lnTo>
                    <a:pt x="1224" y="1456"/>
                  </a:lnTo>
                  <a:lnTo>
                    <a:pt x="1199" y="1463"/>
                  </a:lnTo>
                  <a:lnTo>
                    <a:pt x="1174" y="1470"/>
                  </a:lnTo>
                  <a:lnTo>
                    <a:pt x="1150" y="1476"/>
                  </a:lnTo>
                  <a:lnTo>
                    <a:pt x="1124" y="1480"/>
                  </a:lnTo>
                  <a:lnTo>
                    <a:pt x="1099" y="1484"/>
                  </a:lnTo>
                  <a:lnTo>
                    <a:pt x="1073" y="1487"/>
                  </a:lnTo>
                  <a:lnTo>
                    <a:pt x="1046" y="1489"/>
                  </a:lnTo>
                  <a:lnTo>
                    <a:pt x="1020" y="1490"/>
                  </a:lnTo>
                  <a:lnTo>
                    <a:pt x="995" y="1491"/>
                  </a:lnTo>
                  <a:lnTo>
                    <a:pt x="969" y="1490"/>
                  </a:lnTo>
                  <a:lnTo>
                    <a:pt x="945" y="1488"/>
                  </a:lnTo>
                  <a:lnTo>
                    <a:pt x="920" y="1485"/>
                  </a:lnTo>
                  <a:lnTo>
                    <a:pt x="896" y="1482"/>
                  </a:lnTo>
                  <a:lnTo>
                    <a:pt x="872" y="1478"/>
                  </a:lnTo>
                  <a:lnTo>
                    <a:pt x="849" y="1472"/>
                  </a:lnTo>
                  <a:lnTo>
                    <a:pt x="826" y="1467"/>
                  </a:lnTo>
                  <a:lnTo>
                    <a:pt x="804" y="1460"/>
                  </a:lnTo>
                  <a:lnTo>
                    <a:pt x="782" y="1453"/>
                  </a:lnTo>
                  <a:lnTo>
                    <a:pt x="760" y="1445"/>
                  </a:lnTo>
                  <a:lnTo>
                    <a:pt x="740" y="1437"/>
                  </a:lnTo>
                  <a:lnTo>
                    <a:pt x="719" y="1428"/>
                  </a:lnTo>
                  <a:lnTo>
                    <a:pt x="700" y="1418"/>
                  </a:lnTo>
                  <a:lnTo>
                    <a:pt x="680" y="1408"/>
                  </a:lnTo>
                  <a:lnTo>
                    <a:pt x="661" y="1397"/>
                  </a:lnTo>
                  <a:lnTo>
                    <a:pt x="643" y="1386"/>
                  </a:lnTo>
                  <a:lnTo>
                    <a:pt x="624" y="1375"/>
                  </a:lnTo>
                  <a:lnTo>
                    <a:pt x="607" y="1363"/>
                  </a:lnTo>
                  <a:lnTo>
                    <a:pt x="591" y="1351"/>
                  </a:lnTo>
                  <a:lnTo>
                    <a:pt x="575" y="1338"/>
                  </a:lnTo>
                  <a:lnTo>
                    <a:pt x="560" y="1326"/>
                  </a:lnTo>
                  <a:lnTo>
                    <a:pt x="544" y="1313"/>
                  </a:lnTo>
                  <a:lnTo>
                    <a:pt x="530" y="1300"/>
                  </a:lnTo>
                  <a:lnTo>
                    <a:pt x="517" y="1287"/>
                  </a:lnTo>
                  <a:lnTo>
                    <a:pt x="504" y="1274"/>
                  </a:lnTo>
                  <a:lnTo>
                    <a:pt x="492" y="1260"/>
                  </a:lnTo>
                  <a:lnTo>
                    <a:pt x="479" y="1246"/>
                  </a:lnTo>
                  <a:lnTo>
                    <a:pt x="468" y="1232"/>
                  </a:lnTo>
                  <a:lnTo>
                    <a:pt x="455" y="1214"/>
                  </a:lnTo>
                  <a:lnTo>
                    <a:pt x="442" y="1196"/>
                  </a:lnTo>
                  <a:lnTo>
                    <a:pt x="429" y="1176"/>
                  </a:lnTo>
                  <a:lnTo>
                    <a:pt x="418" y="1157"/>
                  </a:lnTo>
                  <a:lnTo>
                    <a:pt x="405" y="1137"/>
                  </a:lnTo>
                  <a:lnTo>
                    <a:pt x="395" y="1117"/>
                  </a:lnTo>
                  <a:lnTo>
                    <a:pt x="385" y="1096"/>
                  </a:lnTo>
                  <a:lnTo>
                    <a:pt x="376" y="1075"/>
                  </a:lnTo>
                  <a:lnTo>
                    <a:pt x="367" y="1054"/>
                  </a:lnTo>
                  <a:lnTo>
                    <a:pt x="360" y="1033"/>
                  </a:lnTo>
                  <a:lnTo>
                    <a:pt x="352" y="1010"/>
                  </a:lnTo>
                  <a:lnTo>
                    <a:pt x="346" y="989"/>
                  </a:lnTo>
                  <a:lnTo>
                    <a:pt x="340" y="967"/>
                  </a:lnTo>
                  <a:lnTo>
                    <a:pt x="334" y="945"/>
                  </a:lnTo>
                  <a:lnTo>
                    <a:pt x="330" y="922"/>
                  </a:lnTo>
                  <a:lnTo>
                    <a:pt x="326" y="899"/>
                  </a:lnTo>
                  <a:lnTo>
                    <a:pt x="323" y="877"/>
                  </a:lnTo>
                  <a:lnTo>
                    <a:pt x="321" y="853"/>
                  </a:lnTo>
                  <a:lnTo>
                    <a:pt x="320" y="831"/>
                  </a:lnTo>
                  <a:lnTo>
                    <a:pt x="319" y="808"/>
                  </a:lnTo>
                  <a:lnTo>
                    <a:pt x="319" y="785"/>
                  </a:lnTo>
                  <a:lnTo>
                    <a:pt x="320" y="762"/>
                  </a:lnTo>
                  <a:lnTo>
                    <a:pt x="322" y="739"/>
                  </a:lnTo>
                  <a:lnTo>
                    <a:pt x="324" y="716"/>
                  </a:lnTo>
                  <a:lnTo>
                    <a:pt x="328" y="694"/>
                  </a:lnTo>
                  <a:lnTo>
                    <a:pt x="332" y="670"/>
                  </a:lnTo>
                  <a:lnTo>
                    <a:pt x="337" y="648"/>
                  </a:lnTo>
                  <a:lnTo>
                    <a:pt x="344" y="625"/>
                  </a:lnTo>
                  <a:lnTo>
                    <a:pt x="350" y="602"/>
                  </a:lnTo>
                  <a:lnTo>
                    <a:pt x="358" y="580"/>
                  </a:lnTo>
                  <a:lnTo>
                    <a:pt x="366" y="558"/>
                  </a:lnTo>
                  <a:lnTo>
                    <a:pt x="375" y="537"/>
                  </a:lnTo>
                  <a:lnTo>
                    <a:pt x="383" y="518"/>
                  </a:lnTo>
                  <a:lnTo>
                    <a:pt x="392" y="500"/>
                  </a:lnTo>
                  <a:lnTo>
                    <a:pt x="402" y="482"/>
                  </a:lnTo>
                  <a:lnTo>
                    <a:pt x="413" y="464"/>
                  </a:lnTo>
                  <a:lnTo>
                    <a:pt x="423" y="446"/>
                  </a:lnTo>
                  <a:lnTo>
                    <a:pt x="434" y="429"/>
                  </a:lnTo>
                  <a:lnTo>
                    <a:pt x="445" y="412"/>
                  </a:lnTo>
                  <a:lnTo>
                    <a:pt x="456" y="396"/>
                  </a:lnTo>
                  <a:lnTo>
                    <a:pt x="468" y="380"/>
                  </a:lnTo>
                  <a:lnTo>
                    <a:pt x="481" y="364"/>
                  </a:lnTo>
                  <a:lnTo>
                    <a:pt x="495" y="349"/>
                  </a:lnTo>
                  <a:lnTo>
                    <a:pt x="508" y="334"/>
                  </a:lnTo>
                  <a:lnTo>
                    <a:pt x="522" y="320"/>
                  </a:lnTo>
                  <a:lnTo>
                    <a:pt x="536" y="306"/>
                  </a:lnTo>
                  <a:lnTo>
                    <a:pt x="550" y="293"/>
                  </a:lnTo>
                  <a:lnTo>
                    <a:pt x="566" y="280"/>
                  </a:lnTo>
                  <a:lnTo>
                    <a:pt x="583" y="267"/>
                  </a:lnTo>
                  <a:lnTo>
                    <a:pt x="599" y="255"/>
                  </a:lnTo>
                  <a:lnTo>
                    <a:pt x="615" y="243"/>
                  </a:lnTo>
                  <a:lnTo>
                    <a:pt x="632" y="232"/>
                  </a:lnTo>
                  <a:lnTo>
                    <a:pt x="648" y="222"/>
                  </a:lnTo>
                  <a:lnTo>
                    <a:pt x="665" y="212"/>
                  </a:lnTo>
                  <a:lnTo>
                    <a:pt x="682" y="202"/>
                  </a:lnTo>
                  <a:lnTo>
                    <a:pt x="701" y="193"/>
                  </a:lnTo>
                  <a:lnTo>
                    <a:pt x="719" y="184"/>
                  </a:lnTo>
                  <a:lnTo>
                    <a:pt x="738" y="176"/>
                  </a:lnTo>
                  <a:lnTo>
                    <a:pt x="757" y="169"/>
                  </a:lnTo>
                  <a:lnTo>
                    <a:pt x="778" y="161"/>
                  </a:lnTo>
                  <a:lnTo>
                    <a:pt x="800" y="154"/>
                  </a:lnTo>
                  <a:lnTo>
                    <a:pt x="822" y="148"/>
                  </a:lnTo>
                  <a:lnTo>
                    <a:pt x="846" y="141"/>
                  </a:lnTo>
                  <a:lnTo>
                    <a:pt x="871" y="135"/>
                  </a:lnTo>
                  <a:close/>
                </a:path>
              </a:pathLst>
            </a:custGeom>
            <a:solidFill>
              <a:srgbClr val="005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0" name="Freeform 1909">
              <a:extLst>
                <a:ext uri="{FF2B5EF4-FFF2-40B4-BE49-F238E27FC236}">
                  <a16:creationId xmlns:a16="http://schemas.microsoft.com/office/drawing/2014/main" id="{517059DB-D8A8-F53C-9CE4-EAA6ED8F68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5734" y="-622635"/>
              <a:ext cx="69596" cy="88279"/>
            </a:xfrm>
            <a:custGeom>
              <a:avLst/>
              <a:gdLst>
                <a:gd name="T0" fmla="*/ 457 w 747"/>
                <a:gd name="T1" fmla="*/ 628 h 945"/>
                <a:gd name="T2" fmla="*/ 548 w 747"/>
                <a:gd name="T3" fmla="*/ 573 h 945"/>
                <a:gd name="T4" fmla="*/ 439 w 747"/>
                <a:gd name="T5" fmla="*/ 683 h 945"/>
                <a:gd name="T6" fmla="*/ 483 w 747"/>
                <a:gd name="T7" fmla="*/ 660 h 945"/>
                <a:gd name="T8" fmla="*/ 326 w 747"/>
                <a:gd name="T9" fmla="*/ 590 h 945"/>
                <a:gd name="T10" fmla="*/ 311 w 747"/>
                <a:gd name="T11" fmla="*/ 623 h 945"/>
                <a:gd name="T12" fmla="*/ 355 w 747"/>
                <a:gd name="T13" fmla="*/ 666 h 945"/>
                <a:gd name="T14" fmla="*/ 372 w 747"/>
                <a:gd name="T15" fmla="*/ 692 h 945"/>
                <a:gd name="T16" fmla="*/ 471 w 747"/>
                <a:gd name="T17" fmla="*/ 434 h 945"/>
                <a:gd name="T18" fmla="*/ 431 w 747"/>
                <a:gd name="T19" fmla="*/ 394 h 945"/>
                <a:gd name="T20" fmla="*/ 556 w 747"/>
                <a:gd name="T21" fmla="*/ 366 h 945"/>
                <a:gd name="T22" fmla="*/ 449 w 747"/>
                <a:gd name="T23" fmla="*/ 465 h 945"/>
                <a:gd name="T24" fmla="*/ 257 w 747"/>
                <a:gd name="T25" fmla="*/ 365 h 945"/>
                <a:gd name="T26" fmla="*/ 321 w 747"/>
                <a:gd name="T27" fmla="*/ 394 h 945"/>
                <a:gd name="T28" fmla="*/ 309 w 747"/>
                <a:gd name="T29" fmla="*/ 409 h 945"/>
                <a:gd name="T30" fmla="*/ 356 w 747"/>
                <a:gd name="T31" fmla="*/ 459 h 945"/>
                <a:gd name="T32" fmla="*/ 0 w 747"/>
                <a:gd name="T33" fmla="*/ 269 h 945"/>
                <a:gd name="T34" fmla="*/ 46 w 747"/>
                <a:gd name="T35" fmla="*/ 307 h 945"/>
                <a:gd name="T36" fmla="*/ 76 w 747"/>
                <a:gd name="T37" fmla="*/ 345 h 945"/>
                <a:gd name="T38" fmla="*/ 147 w 747"/>
                <a:gd name="T39" fmla="*/ 309 h 945"/>
                <a:gd name="T40" fmla="*/ 139 w 747"/>
                <a:gd name="T41" fmla="*/ 401 h 945"/>
                <a:gd name="T42" fmla="*/ 32 w 747"/>
                <a:gd name="T43" fmla="*/ 468 h 945"/>
                <a:gd name="T44" fmla="*/ 115 w 747"/>
                <a:gd name="T45" fmla="*/ 612 h 945"/>
                <a:gd name="T46" fmla="*/ 99 w 747"/>
                <a:gd name="T47" fmla="*/ 702 h 945"/>
                <a:gd name="T48" fmla="*/ 84 w 747"/>
                <a:gd name="T49" fmla="*/ 769 h 945"/>
                <a:gd name="T50" fmla="*/ 521 w 747"/>
                <a:gd name="T51" fmla="*/ 796 h 945"/>
                <a:gd name="T52" fmla="*/ 511 w 747"/>
                <a:gd name="T53" fmla="*/ 812 h 945"/>
                <a:gd name="T54" fmla="*/ 488 w 747"/>
                <a:gd name="T55" fmla="*/ 825 h 945"/>
                <a:gd name="T56" fmla="*/ 423 w 747"/>
                <a:gd name="T57" fmla="*/ 831 h 945"/>
                <a:gd name="T58" fmla="*/ 356 w 747"/>
                <a:gd name="T59" fmla="*/ 838 h 945"/>
                <a:gd name="T60" fmla="*/ 382 w 747"/>
                <a:gd name="T61" fmla="*/ 894 h 945"/>
                <a:gd name="T62" fmla="*/ 416 w 747"/>
                <a:gd name="T63" fmla="*/ 945 h 945"/>
                <a:gd name="T64" fmla="*/ 508 w 747"/>
                <a:gd name="T65" fmla="*/ 936 h 945"/>
                <a:gd name="T66" fmla="*/ 577 w 747"/>
                <a:gd name="T67" fmla="*/ 908 h 945"/>
                <a:gd name="T68" fmla="*/ 609 w 747"/>
                <a:gd name="T69" fmla="*/ 879 h 945"/>
                <a:gd name="T70" fmla="*/ 634 w 747"/>
                <a:gd name="T71" fmla="*/ 824 h 945"/>
                <a:gd name="T72" fmla="*/ 648 w 747"/>
                <a:gd name="T73" fmla="*/ 692 h 945"/>
                <a:gd name="T74" fmla="*/ 687 w 747"/>
                <a:gd name="T75" fmla="*/ 573 h 945"/>
                <a:gd name="T76" fmla="*/ 747 w 747"/>
                <a:gd name="T77" fmla="*/ 468 h 945"/>
                <a:gd name="T78" fmla="*/ 573 w 747"/>
                <a:gd name="T79" fmla="*/ 262 h 945"/>
                <a:gd name="T80" fmla="*/ 258 w 747"/>
                <a:gd name="T81" fmla="*/ 263 h 945"/>
                <a:gd name="T82" fmla="*/ 181 w 747"/>
                <a:gd name="T83" fmla="*/ 233 h 945"/>
                <a:gd name="T84" fmla="*/ 721 w 747"/>
                <a:gd name="T85" fmla="*/ 99 h 945"/>
                <a:gd name="T86" fmla="*/ 490 w 747"/>
                <a:gd name="T87" fmla="*/ 104 h 945"/>
                <a:gd name="T88" fmla="*/ 259 w 747"/>
                <a:gd name="T89" fmla="*/ 103 h 945"/>
                <a:gd name="T90" fmla="*/ 245 w 747"/>
                <a:gd name="T91" fmla="*/ 24 h 945"/>
                <a:gd name="T92" fmla="*/ 189 w 747"/>
                <a:gd name="T93" fmla="*/ 5 h 945"/>
                <a:gd name="T94" fmla="*/ 164 w 747"/>
                <a:gd name="T95" fmla="*/ 25 h 945"/>
                <a:gd name="T96" fmla="*/ 125 w 747"/>
                <a:gd name="T97" fmla="*/ 111 h 945"/>
                <a:gd name="T98" fmla="*/ 79 w 747"/>
                <a:gd name="T99" fmla="*/ 190 h 945"/>
                <a:gd name="T100" fmla="*/ 36 w 747"/>
                <a:gd name="T101" fmla="*/ 237 h 945"/>
                <a:gd name="T102" fmla="*/ 1 w 747"/>
                <a:gd name="T103" fmla="*/ 267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7" h="945">
                  <a:moveTo>
                    <a:pt x="483" y="660"/>
                  </a:moveTo>
                  <a:lnTo>
                    <a:pt x="478" y="652"/>
                  </a:lnTo>
                  <a:lnTo>
                    <a:pt x="469" y="641"/>
                  </a:lnTo>
                  <a:lnTo>
                    <a:pt x="457" y="628"/>
                  </a:lnTo>
                  <a:lnTo>
                    <a:pt x="445" y="615"/>
                  </a:lnTo>
                  <a:lnTo>
                    <a:pt x="421" y="589"/>
                  </a:lnTo>
                  <a:lnTo>
                    <a:pt x="408" y="573"/>
                  </a:lnTo>
                  <a:lnTo>
                    <a:pt x="548" y="573"/>
                  </a:lnTo>
                  <a:lnTo>
                    <a:pt x="541" y="693"/>
                  </a:lnTo>
                  <a:lnTo>
                    <a:pt x="430" y="692"/>
                  </a:lnTo>
                  <a:lnTo>
                    <a:pt x="434" y="688"/>
                  </a:lnTo>
                  <a:lnTo>
                    <a:pt x="439" y="683"/>
                  </a:lnTo>
                  <a:lnTo>
                    <a:pt x="447" y="679"/>
                  </a:lnTo>
                  <a:lnTo>
                    <a:pt x="455" y="674"/>
                  </a:lnTo>
                  <a:lnTo>
                    <a:pt x="470" y="666"/>
                  </a:lnTo>
                  <a:lnTo>
                    <a:pt x="483" y="660"/>
                  </a:lnTo>
                  <a:close/>
                  <a:moveTo>
                    <a:pt x="233" y="573"/>
                  </a:moveTo>
                  <a:lnTo>
                    <a:pt x="356" y="574"/>
                  </a:lnTo>
                  <a:lnTo>
                    <a:pt x="343" y="582"/>
                  </a:lnTo>
                  <a:lnTo>
                    <a:pt x="326" y="590"/>
                  </a:lnTo>
                  <a:lnTo>
                    <a:pt x="310" y="598"/>
                  </a:lnTo>
                  <a:lnTo>
                    <a:pt x="298" y="607"/>
                  </a:lnTo>
                  <a:lnTo>
                    <a:pt x="304" y="614"/>
                  </a:lnTo>
                  <a:lnTo>
                    <a:pt x="311" y="623"/>
                  </a:lnTo>
                  <a:lnTo>
                    <a:pt x="321" y="632"/>
                  </a:lnTo>
                  <a:lnTo>
                    <a:pt x="332" y="643"/>
                  </a:lnTo>
                  <a:lnTo>
                    <a:pt x="344" y="654"/>
                  </a:lnTo>
                  <a:lnTo>
                    <a:pt x="355" y="666"/>
                  </a:lnTo>
                  <a:lnTo>
                    <a:pt x="360" y="672"/>
                  </a:lnTo>
                  <a:lnTo>
                    <a:pt x="364" y="678"/>
                  </a:lnTo>
                  <a:lnTo>
                    <a:pt x="368" y="686"/>
                  </a:lnTo>
                  <a:lnTo>
                    <a:pt x="372" y="692"/>
                  </a:lnTo>
                  <a:lnTo>
                    <a:pt x="212" y="692"/>
                  </a:lnTo>
                  <a:lnTo>
                    <a:pt x="233" y="573"/>
                  </a:lnTo>
                  <a:close/>
                  <a:moveTo>
                    <a:pt x="478" y="445"/>
                  </a:moveTo>
                  <a:lnTo>
                    <a:pt x="471" y="434"/>
                  </a:lnTo>
                  <a:lnTo>
                    <a:pt x="463" y="424"/>
                  </a:lnTo>
                  <a:lnTo>
                    <a:pt x="453" y="414"/>
                  </a:lnTo>
                  <a:lnTo>
                    <a:pt x="443" y="404"/>
                  </a:lnTo>
                  <a:lnTo>
                    <a:pt x="431" y="394"/>
                  </a:lnTo>
                  <a:lnTo>
                    <a:pt x="421" y="385"/>
                  </a:lnTo>
                  <a:lnTo>
                    <a:pt x="413" y="375"/>
                  </a:lnTo>
                  <a:lnTo>
                    <a:pt x="406" y="365"/>
                  </a:lnTo>
                  <a:lnTo>
                    <a:pt x="556" y="366"/>
                  </a:lnTo>
                  <a:lnTo>
                    <a:pt x="552" y="470"/>
                  </a:lnTo>
                  <a:lnTo>
                    <a:pt x="444" y="470"/>
                  </a:lnTo>
                  <a:lnTo>
                    <a:pt x="446" y="468"/>
                  </a:lnTo>
                  <a:lnTo>
                    <a:pt x="449" y="465"/>
                  </a:lnTo>
                  <a:lnTo>
                    <a:pt x="462" y="456"/>
                  </a:lnTo>
                  <a:lnTo>
                    <a:pt x="470" y="451"/>
                  </a:lnTo>
                  <a:lnTo>
                    <a:pt x="478" y="445"/>
                  </a:lnTo>
                  <a:close/>
                  <a:moveTo>
                    <a:pt x="257" y="365"/>
                  </a:moveTo>
                  <a:lnTo>
                    <a:pt x="364" y="366"/>
                  </a:lnTo>
                  <a:lnTo>
                    <a:pt x="351" y="376"/>
                  </a:lnTo>
                  <a:lnTo>
                    <a:pt x="336" y="385"/>
                  </a:lnTo>
                  <a:lnTo>
                    <a:pt x="321" y="394"/>
                  </a:lnTo>
                  <a:lnTo>
                    <a:pt x="305" y="403"/>
                  </a:lnTo>
                  <a:lnTo>
                    <a:pt x="307" y="407"/>
                  </a:lnTo>
                  <a:lnTo>
                    <a:pt x="308" y="408"/>
                  </a:lnTo>
                  <a:lnTo>
                    <a:pt x="309" y="409"/>
                  </a:lnTo>
                  <a:lnTo>
                    <a:pt x="312" y="412"/>
                  </a:lnTo>
                  <a:lnTo>
                    <a:pt x="325" y="425"/>
                  </a:lnTo>
                  <a:lnTo>
                    <a:pt x="341" y="442"/>
                  </a:lnTo>
                  <a:lnTo>
                    <a:pt x="356" y="459"/>
                  </a:lnTo>
                  <a:lnTo>
                    <a:pt x="364" y="470"/>
                  </a:lnTo>
                  <a:lnTo>
                    <a:pt x="246" y="470"/>
                  </a:lnTo>
                  <a:lnTo>
                    <a:pt x="257" y="365"/>
                  </a:lnTo>
                  <a:close/>
                  <a:moveTo>
                    <a:pt x="0" y="269"/>
                  </a:moveTo>
                  <a:lnTo>
                    <a:pt x="11" y="280"/>
                  </a:lnTo>
                  <a:lnTo>
                    <a:pt x="23" y="289"/>
                  </a:lnTo>
                  <a:lnTo>
                    <a:pt x="36" y="298"/>
                  </a:lnTo>
                  <a:lnTo>
                    <a:pt x="46" y="307"/>
                  </a:lnTo>
                  <a:lnTo>
                    <a:pt x="56" y="319"/>
                  </a:lnTo>
                  <a:lnTo>
                    <a:pt x="65" y="332"/>
                  </a:lnTo>
                  <a:lnTo>
                    <a:pt x="70" y="339"/>
                  </a:lnTo>
                  <a:lnTo>
                    <a:pt x="76" y="345"/>
                  </a:lnTo>
                  <a:lnTo>
                    <a:pt x="81" y="350"/>
                  </a:lnTo>
                  <a:lnTo>
                    <a:pt x="88" y="354"/>
                  </a:lnTo>
                  <a:lnTo>
                    <a:pt x="148" y="285"/>
                  </a:lnTo>
                  <a:lnTo>
                    <a:pt x="147" y="309"/>
                  </a:lnTo>
                  <a:lnTo>
                    <a:pt x="146" y="332"/>
                  </a:lnTo>
                  <a:lnTo>
                    <a:pt x="144" y="355"/>
                  </a:lnTo>
                  <a:lnTo>
                    <a:pt x="142" y="378"/>
                  </a:lnTo>
                  <a:lnTo>
                    <a:pt x="139" y="401"/>
                  </a:lnTo>
                  <a:lnTo>
                    <a:pt x="137" y="423"/>
                  </a:lnTo>
                  <a:lnTo>
                    <a:pt x="134" y="447"/>
                  </a:lnTo>
                  <a:lnTo>
                    <a:pt x="132" y="470"/>
                  </a:lnTo>
                  <a:lnTo>
                    <a:pt x="32" y="468"/>
                  </a:lnTo>
                  <a:lnTo>
                    <a:pt x="32" y="575"/>
                  </a:lnTo>
                  <a:lnTo>
                    <a:pt x="120" y="573"/>
                  </a:lnTo>
                  <a:lnTo>
                    <a:pt x="118" y="591"/>
                  </a:lnTo>
                  <a:lnTo>
                    <a:pt x="115" y="612"/>
                  </a:lnTo>
                  <a:lnTo>
                    <a:pt x="111" y="634"/>
                  </a:lnTo>
                  <a:lnTo>
                    <a:pt x="107" y="656"/>
                  </a:lnTo>
                  <a:lnTo>
                    <a:pt x="103" y="679"/>
                  </a:lnTo>
                  <a:lnTo>
                    <a:pt x="99" y="702"/>
                  </a:lnTo>
                  <a:lnTo>
                    <a:pt x="95" y="723"/>
                  </a:lnTo>
                  <a:lnTo>
                    <a:pt x="91" y="741"/>
                  </a:lnTo>
                  <a:lnTo>
                    <a:pt x="88" y="755"/>
                  </a:lnTo>
                  <a:lnTo>
                    <a:pt x="84" y="769"/>
                  </a:lnTo>
                  <a:lnTo>
                    <a:pt x="79" y="782"/>
                  </a:lnTo>
                  <a:lnTo>
                    <a:pt x="76" y="795"/>
                  </a:lnTo>
                  <a:lnTo>
                    <a:pt x="522" y="791"/>
                  </a:lnTo>
                  <a:lnTo>
                    <a:pt x="521" y="796"/>
                  </a:lnTo>
                  <a:lnTo>
                    <a:pt x="519" y="801"/>
                  </a:lnTo>
                  <a:lnTo>
                    <a:pt x="517" y="805"/>
                  </a:lnTo>
                  <a:lnTo>
                    <a:pt x="515" y="809"/>
                  </a:lnTo>
                  <a:lnTo>
                    <a:pt x="511" y="812"/>
                  </a:lnTo>
                  <a:lnTo>
                    <a:pt x="507" y="816"/>
                  </a:lnTo>
                  <a:lnTo>
                    <a:pt x="503" y="818"/>
                  </a:lnTo>
                  <a:lnTo>
                    <a:pt x="499" y="821"/>
                  </a:lnTo>
                  <a:lnTo>
                    <a:pt x="488" y="825"/>
                  </a:lnTo>
                  <a:lnTo>
                    <a:pt x="477" y="828"/>
                  </a:lnTo>
                  <a:lnTo>
                    <a:pt x="465" y="830"/>
                  </a:lnTo>
                  <a:lnTo>
                    <a:pt x="452" y="831"/>
                  </a:lnTo>
                  <a:lnTo>
                    <a:pt x="423" y="831"/>
                  </a:lnTo>
                  <a:lnTo>
                    <a:pt x="396" y="829"/>
                  </a:lnTo>
                  <a:lnTo>
                    <a:pt x="371" y="827"/>
                  </a:lnTo>
                  <a:lnTo>
                    <a:pt x="350" y="825"/>
                  </a:lnTo>
                  <a:lnTo>
                    <a:pt x="356" y="838"/>
                  </a:lnTo>
                  <a:lnTo>
                    <a:pt x="363" y="852"/>
                  </a:lnTo>
                  <a:lnTo>
                    <a:pt x="371" y="865"/>
                  </a:lnTo>
                  <a:lnTo>
                    <a:pt x="377" y="879"/>
                  </a:lnTo>
                  <a:lnTo>
                    <a:pt x="382" y="894"/>
                  </a:lnTo>
                  <a:lnTo>
                    <a:pt x="386" y="911"/>
                  </a:lnTo>
                  <a:lnTo>
                    <a:pt x="390" y="929"/>
                  </a:lnTo>
                  <a:lnTo>
                    <a:pt x="395" y="943"/>
                  </a:lnTo>
                  <a:lnTo>
                    <a:pt x="416" y="945"/>
                  </a:lnTo>
                  <a:lnTo>
                    <a:pt x="439" y="945"/>
                  </a:lnTo>
                  <a:lnTo>
                    <a:pt x="463" y="943"/>
                  </a:lnTo>
                  <a:lnTo>
                    <a:pt x="486" y="940"/>
                  </a:lnTo>
                  <a:lnTo>
                    <a:pt x="508" y="936"/>
                  </a:lnTo>
                  <a:lnTo>
                    <a:pt x="530" y="930"/>
                  </a:lnTo>
                  <a:lnTo>
                    <a:pt x="549" y="922"/>
                  </a:lnTo>
                  <a:lnTo>
                    <a:pt x="566" y="914"/>
                  </a:lnTo>
                  <a:lnTo>
                    <a:pt x="577" y="908"/>
                  </a:lnTo>
                  <a:lnTo>
                    <a:pt x="587" y="901"/>
                  </a:lnTo>
                  <a:lnTo>
                    <a:pt x="596" y="894"/>
                  </a:lnTo>
                  <a:lnTo>
                    <a:pt x="603" y="887"/>
                  </a:lnTo>
                  <a:lnTo>
                    <a:pt x="609" y="879"/>
                  </a:lnTo>
                  <a:lnTo>
                    <a:pt x="614" y="872"/>
                  </a:lnTo>
                  <a:lnTo>
                    <a:pt x="619" y="864"/>
                  </a:lnTo>
                  <a:lnTo>
                    <a:pt x="622" y="857"/>
                  </a:lnTo>
                  <a:lnTo>
                    <a:pt x="634" y="824"/>
                  </a:lnTo>
                  <a:lnTo>
                    <a:pt x="644" y="792"/>
                  </a:lnTo>
                  <a:lnTo>
                    <a:pt x="726" y="795"/>
                  </a:lnTo>
                  <a:lnTo>
                    <a:pt x="726" y="691"/>
                  </a:lnTo>
                  <a:lnTo>
                    <a:pt x="648" y="692"/>
                  </a:lnTo>
                  <a:lnTo>
                    <a:pt x="658" y="575"/>
                  </a:lnTo>
                  <a:lnTo>
                    <a:pt x="666" y="573"/>
                  </a:lnTo>
                  <a:lnTo>
                    <a:pt x="676" y="573"/>
                  </a:lnTo>
                  <a:lnTo>
                    <a:pt x="687" y="573"/>
                  </a:lnTo>
                  <a:lnTo>
                    <a:pt x="700" y="573"/>
                  </a:lnTo>
                  <a:lnTo>
                    <a:pt x="725" y="574"/>
                  </a:lnTo>
                  <a:lnTo>
                    <a:pt x="747" y="575"/>
                  </a:lnTo>
                  <a:lnTo>
                    <a:pt x="747" y="468"/>
                  </a:lnTo>
                  <a:lnTo>
                    <a:pt x="660" y="470"/>
                  </a:lnTo>
                  <a:lnTo>
                    <a:pt x="671" y="261"/>
                  </a:lnTo>
                  <a:lnTo>
                    <a:pt x="633" y="261"/>
                  </a:lnTo>
                  <a:lnTo>
                    <a:pt x="573" y="262"/>
                  </a:lnTo>
                  <a:lnTo>
                    <a:pt x="497" y="263"/>
                  </a:lnTo>
                  <a:lnTo>
                    <a:pt x="414" y="263"/>
                  </a:lnTo>
                  <a:lnTo>
                    <a:pt x="332" y="264"/>
                  </a:lnTo>
                  <a:lnTo>
                    <a:pt x="258" y="263"/>
                  </a:lnTo>
                  <a:lnTo>
                    <a:pt x="199" y="262"/>
                  </a:lnTo>
                  <a:lnTo>
                    <a:pt x="165" y="260"/>
                  </a:lnTo>
                  <a:lnTo>
                    <a:pt x="172" y="248"/>
                  </a:lnTo>
                  <a:lnTo>
                    <a:pt x="181" y="233"/>
                  </a:lnTo>
                  <a:lnTo>
                    <a:pt x="191" y="218"/>
                  </a:lnTo>
                  <a:lnTo>
                    <a:pt x="200" y="207"/>
                  </a:lnTo>
                  <a:lnTo>
                    <a:pt x="721" y="208"/>
                  </a:lnTo>
                  <a:lnTo>
                    <a:pt x="721" y="99"/>
                  </a:lnTo>
                  <a:lnTo>
                    <a:pt x="664" y="100"/>
                  </a:lnTo>
                  <a:lnTo>
                    <a:pt x="606" y="101"/>
                  </a:lnTo>
                  <a:lnTo>
                    <a:pt x="548" y="102"/>
                  </a:lnTo>
                  <a:lnTo>
                    <a:pt x="490" y="104"/>
                  </a:lnTo>
                  <a:lnTo>
                    <a:pt x="432" y="105"/>
                  </a:lnTo>
                  <a:lnTo>
                    <a:pt x="375" y="105"/>
                  </a:lnTo>
                  <a:lnTo>
                    <a:pt x="317" y="105"/>
                  </a:lnTo>
                  <a:lnTo>
                    <a:pt x="259" y="103"/>
                  </a:lnTo>
                  <a:lnTo>
                    <a:pt x="289" y="39"/>
                  </a:lnTo>
                  <a:lnTo>
                    <a:pt x="280" y="35"/>
                  </a:lnTo>
                  <a:lnTo>
                    <a:pt x="263" y="29"/>
                  </a:lnTo>
                  <a:lnTo>
                    <a:pt x="245" y="24"/>
                  </a:lnTo>
                  <a:lnTo>
                    <a:pt x="232" y="20"/>
                  </a:lnTo>
                  <a:lnTo>
                    <a:pt x="217" y="15"/>
                  </a:lnTo>
                  <a:lnTo>
                    <a:pt x="203" y="10"/>
                  </a:lnTo>
                  <a:lnTo>
                    <a:pt x="189" y="5"/>
                  </a:lnTo>
                  <a:lnTo>
                    <a:pt x="175" y="0"/>
                  </a:lnTo>
                  <a:lnTo>
                    <a:pt x="172" y="6"/>
                  </a:lnTo>
                  <a:lnTo>
                    <a:pt x="168" y="15"/>
                  </a:lnTo>
                  <a:lnTo>
                    <a:pt x="164" y="25"/>
                  </a:lnTo>
                  <a:lnTo>
                    <a:pt x="160" y="37"/>
                  </a:lnTo>
                  <a:lnTo>
                    <a:pt x="151" y="59"/>
                  </a:lnTo>
                  <a:lnTo>
                    <a:pt x="143" y="78"/>
                  </a:lnTo>
                  <a:lnTo>
                    <a:pt x="125" y="111"/>
                  </a:lnTo>
                  <a:lnTo>
                    <a:pt x="110" y="139"/>
                  </a:lnTo>
                  <a:lnTo>
                    <a:pt x="98" y="161"/>
                  </a:lnTo>
                  <a:lnTo>
                    <a:pt x="87" y="181"/>
                  </a:lnTo>
                  <a:lnTo>
                    <a:pt x="79" y="190"/>
                  </a:lnTo>
                  <a:lnTo>
                    <a:pt x="73" y="199"/>
                  </a:lnTo>
                  <a:lnTo>
                    <a:pt x="65" y="208"/>
                  </a:lnTo>
                  <a:lnTo>
                    <a:pt x="56" y="217"/>
                  </a:lnTo>
                  <a:lnTo>
                    <a:pt x="36" y="237"/>
                  </a:lnTo>
                  <a:lnTo>
                    <a:pt x="7" y="260"/>
                  </a:lnTo>
                  <a:lnTo>
                    <a:pt x="5" y="262"/>
                  </a:lnTo>
                  <a:lnTo>
                    <a:pt x="3" y="264"/>
                  </a:lnTo>
                  <a:lnTo>
                    <a:pt x="1" y="267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1" name="Freeform 1910">
              <a:extLst>
                <a:ext uri="{FF2B5EF4-FFF2-40B4-BE49-F238E27FC236}">
                  <a16:creationId xmlns:a16="http://schemas.microsoft.com/office/drawing/2014/main" id="{CBA0E992-B7D7-2B22-82D5-E3A55AC8A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326" y="-524080"/>
              <a:ext cx="69129" cy="65859"/>
            </a:xfrm>
            <a:custGeom>
              <a:avLst/>
              <a:gdLst>
                <a:gd name="T0" fmla="*/ 8 w 740"/>
                <a:gd name="T1" fmla="*/ 511 h 703"/>
                <a:gd name="T2" fmla="*/ 31 w 740"/>
                <a:gd name="T3" fmla="*/ 566 h 703"/>
                <a:gd name="T4" fmla="*/ 63 w 740"/>
                <a:gd name="T5" fmla="*/ 610 h 703"/>
                <a:gd name="T6" fmla="*/ 100 w 740"/>
                <a:gd name="T7" fmla="*/ 643 h 703"/>
                <a:gd name="T8" fmla="*/ 143 w 740"/>
                <a:gd name="T9" fmla="*/ 666 h 703"/>
                <a:gd name="T10" fmla="*/ 199 w 740"/>
                <a:gd name="T11" fmla="*/ 685 h 703"/>
                <a:gd name="T12" fmla="*/ 317 w 740"/>
                <a:gd name="T13" fmla="*/ 702 h 703"/>
                <a:gd name="T14" fmla="*/ 458 w 740"/>
                <a:gd name="T15" fmla="*/ 699 h 703"/>
                <a:gd name="T16" fmla="*/ 564 w 740"/>
                <a:gd name="T17" fmla="*/ 677 h 703"/>
                <a:gd name="T18" fmla="*/ 624 w 740"/>
                <a:gd name="T19" fmla="*/ 652 h 703"/>
                <a:gd name="T20" fmla="*/ 676 w 740"/>
                <a:gd name="T21" fmla="*/ 614 h 703"/>
                <a:gd name="T22" fmla="*/ 709 w 740"/>
                <a:gd name="T23" fmla="*/ 574 h 703"/>
                <a:gd name="T24" fmla="*/ 732 w 740"/>
                <a:gd name="T25" fmla="*/ 525 h 703"/>
                <a:gd name="T26" fmla="*/ 740 w 740"/>
                <a:gd name="T27" fmla="*/ 462 h 703"/>
                <a:gd name="T28" fmla="*/ 726 w 740"/>
                <a:gd name="T29" fmla="*/ 403 h 703"/>
                <a:gd name="T30" fmla="*/ 704 w 740"/>
                <a:gd name="T31" fmla="*/ 365 h 703"/>
                <a:gd name="T32" fmla="*/ 676 w 740"/>
                <a:gd name="T33" fmla="*/ 337 h 703"/>
                <a:gd name="T34" fmla="*/ 614 w 740"/>
                <a:gd name="T35" fmla="*/ 299 h 703"/>
                <a:gd name="T36" fmla="*/ 531 w 740"/>
                <a:gd name="T37" fmla="*/ 270 h 703"/>
                <a:gd name="T38" fmla="*/ 409 w 740"/>
                <a:gd name="T39" fmla="*/ 243 h 703"/>
                <a:gd name="T40" fmla="*/ 322 w 740"/>
                <a:gd name="T41" fmla="*/ 226 h 703"/>
                <a:gd name="T42" fmla="*/ 280 w 740"/>
                <a:gd name="T43" fmla="*/ 208 h 703"/>
                <a:gd name="T44" fmla="*/ 267 w 740"/>
                <a:gd name="T45" fmla="*/ 191 h 703"/>
                <a:gd name="T46" fmla="*/ 266 w 740"/>
                <a:gd name="T47" fmla="*/ 174 h 703"/>
                <a:gd name="T48" fmla="*/ 282 w 740"/>
                <a:gd name="T49" fmla="*/ 149 h 703"/>
                <a:gd name="T50" fmla="*/ 322 w 740"/>
                <a:gd name="T51" fmla="*/ 132 h 703"/>
                <a:gd name="T52" fmla="*/ 373 w 740"/>
                <a:gd name="T53" fmla="*/ 130 h 703"/>
                <a:gd name="T54" fmla="*/ 421 w 740"/>
                <a:gd name="T55" fmla="*/ 142 h 703"/>
                <a:gd name="T56" fmla="*/ 448 w 740"/>
                <a:gd name="T57" fmla="*/ 160 h 703"/>
                <a:gd name="T58" fmla="*/ 469 w 740"/>
                <a:gd name="T59" fmla="*/ 198 h 703"/>
                <a:gd name="T60" fmla="*/ 708 w 740"/>
                <a:gd name="T61" fmla="*/ 176 h 703"/>
                <a:gd name="T62" fmla="*/ 688 w 740"/>
                <a:gd name="T63" fmla="*/ 124 h 703"/>
                <a:gd name="T64" fmla="*/ 656 w 740"/>
                <a:gd name="T65" fmla="*/ 81 h 703"/>
                <a:gd name="T66" fmla="*/ 616 w 740"/>
                <a:gd name="T67" fmla="*/ 50 h 703"/>
                <a:gd name="T68" fmla="*/ 569 w 740"/>
                <a:gd name="T69" fmla="*/ 29 h 703"/>
                <a:gd name="T70" fmla="*/ 483 w 740"/>
                <a:gd name="T71" fmla="*/ 8 h 703"/>
                <a:gd name="T72" fmla="*/ 351 w 740"/>
                <a:gd name="T73" fmla="*/ 1 h 703"/>
                <a:gd name="T74" fmla="*/ 221 w 740"/>
                <a:gd name="T75" fmla="*/ 17 h 703"/>
                <a:gd name="T76" fmla="*/ 163 w 740"/>
                <a:gd name="T77" fmla="*/ 35 h 703"/>
                <a:gd name="T78" fmla="*/ 115 w 740"/>
                <a:gd name="T79" fmla="*/ 58 h 703"/>
                <a:gd name="T80" fmla="*/ 77 w 740"/>
                <a:gd name="T81" fmla="*/ 89 h 703"/>
                <a:gd name="T82" fmla="*/ 47 w 740"/>
                <a:gd name="T83" fmla="*/ 133 h 703"/>
                <a:gd name="T84" fmla="*/ 31 w 740"/>
                <a:gd name="T85" fmla="*/ 188 h 703"/>
                <a:gd name="T86" fmla="*/ 39 w 740"/>
                <a:gd name="T87" fmla="*/ 252 h 703"/>
                <a:gd name="T88" fmla="*/ 65 w 740"/>
                <a:gd name="T89" fmla="*/ 298 h 703"/>
                <a:gd name="T90" fmla="*/ 105 w 740"/>
                <a:gd name="T91" fmla="*/ 333 h 703"/>
                <a:gd name="T92" fmla="*/ 153 w 740"/>
                <a:gd name="T93" fmla="*/ 361 h 703"/>
                <a:gd name="T94" fmla="*/ 269 w 740"/>
                <a:gd name="T95" fmla="*/ 397 h 703"/>
                <a:gd name="T96" fmla="*/ 381 w 740"/>
                <a:gd name="T97" fmla="*/ 422 h 703"/>
                <a:gd name="T98" fmla="*/ 453 w 740"/>
                <a:gd name="T99" fmla="*/ 445 h 703"/>
                <a:gd name="T100" fmla="*/ 485 w 740"/>
                <a:gd name="T101" fmla="*/ 470 h 703"/>
                <a:gd name="T102" fmla="*/ 495 w 740"/>
                <a:gd name="T103" fmla="*/ 493 h 703"/>
                <a:gd name="T104" fmla="*/ 491 w 740"/>
                <a:gd name="T105" fmla="*/ 521 h 703"/>
                <a:gd name="T106" fmla="*/ 477 w 740"/>
                <a:gd name="T107" fmla="*/ 540 h 703"/>
                <a:gd name="T108" fmla="*/ 440 w 740"/>
                <a:gd name="T109" fmla="*/ 560 h 703"/>
                <a:gd name="T110" fmla="*/ 378 w 740"/>
                <a:gd name="T111" fmla="*/ 569 h 703"/>
                <a:gd name="T112" fmla="*/ 317 w 740"/>
                <a:gd name="T113" fmla="*/ 557 h 703"/>
                <a:gd name="T114" fmla="*/ 277 w 740"/>
                <a:gd name="T115" fmla="*/ 533 h 703"/>
                <a:gd name="T116" fmla="*/ 255 w 740"/>
                <a:gd name="T117" fmla="*/ 50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0" h="703">
                  <a:moveTo>
                    <a:pt x="0" y="465"/>
                  </a:moveTo>
                  <a:lnTo>
                    <a:pt x="1" y="481"/>
                  </a:lnTo>
                  <a:lnTo>
                    <a:pt x="4" y="497"/>
                  </a:lnTo>
                  <a:lnTo>
                    <a:pt x="8" y="511"/>
                  </a:lnTo>
                  <a:lnTo>
                    <a:pt x="12" y="527"/>
                  </a:lnTo>
                  <a:lnTo>
                    <a:pt x="17" y="540"/>
                  </a:lnTo>
                  <a:lnTo>
                    <a:pt x="23" y="553"/>
                  </a:lnTo>
                  <a:lnTo>
                    <a:pt x="31" y="566"/>
                  </a:lnTo>
                  <a:lnTo>
                    <a:pt x="38" y="577"/>
                  </a:lnTo>
                  <a:lnTo>
                    <a:pt x="46" y="589"/>
                  </a:lnTo>
                  <a:lnTo>
                    <a:pt x="54" y="599"/>
                  </a:lnTo>
                  <a:lnTo>
                    <a:pt x="63" y="610"/>
                  </a:lnTo>
                  <a:lnTo>
                    <a:pt x="72" y="619"/>
                  </a:lnTo>
                  <a:lnTo>
                    <a:pt x="81" y="628"/>
                  </a:lnTo>
                  <a:lnTo>
                    <a:pt x="90" y="635"/>
                  </a:lnTo>
                  <a:lnTo>
                    <a:pt x="100" y="643"/>
                  </a:lnTo>
                  <a:lnTo>
                    <a:pt x="109" y="649"/>
                  </a:lnTo>
                  <a:lnTo>
                    <a:pt x="120" y="655"/>
                  </a:lnTo>
                  <a:lnTo>
                    <a:pt x="131" y="661"/>
                  </a:lnTo>
                  <a:lnTo>
                    <a:pt x="143" y="666"/>
                  </a:lnTo>
                  <a:lnTo>
                    <a:pt x="156" y="671"/>
                  </a:lnTo>
                  <a:lnTo>
                    <a:pt x="170" y="676"/>
                  </a:lnTo>
                  <a:lnTo>
                    <a:pt x="184" y="680"/>
                  </a:lnTo>
                  <a:lnTo>
                    <a:pt x="199" y="685"/>
                  </a:lnTo>
                  <a:lnTo>
                    <a:pt x="214" y="689"/>
                  </a:lnTo>
                  <a:lnTo>
                    <a:pt x="248" y="695"/>
                  </a:lnTo>
                  <a:lnTo>
                    <a:pt x="281" y="699"/>
                  </a:lnTo>
                  <a:lnTo>
                    <a:pt x="317" y="702"/>
                  </a:lnTo>
                  <a:lnTo>
                    <a:pt x="352" y="703"/>
                  </a:lnTo>
                  <a:lnTo>
                    <a:pt x="388" y="703"/>
                  </a:lnTo>
                  <a:lnTo>
                    <a:pt x="423" y="702"/>
                  </a:lnTo>
                  <a:lnTo>
                    <a:pt x="458" y="699"/>
                  </a:lnTo>
                  <a:lnTo>
                    <a:pt x="490" y="695"/>
                  </a:lnTo>
                  <a:lnTo>
                    <a:pt x="521" y="689"/>
                  </a:lnTo>
                  <a:lnTo>
                    <a:pt x="551" y="682"/>
                  </a:lnTo>
                  <a:lnTo>
                    <a:pt x="564" y="677"/>
                  </a:lnTo>
                  <a:lnTo>
                    <a:pt x="577" y="673"/>
                  </a:lnTo>
                  <a:lnTo>
                    <a:pt x="589" y="668"/>
                  </a:lnTo>
                  <a:lnTo>
                    <a:pt x="601" y="663"/>
                  </a:lnTo>
                  <a:lnTo>
                    <a:pt x="624" y="652"/>
                  </a:lnTo>
                  <a:lnTo>
                    <a:pt x="645" y="638"/>
                  </a:lnTo>
                  <a:lnTo>
                    <a:pt x="656" y="631"/>
                  </a:lnTo>
                  <a:lnTo>
                    <a:pt x="666" y="623"/>
                  </a:lnTo>
                  <a:lnTo>
                    <a:pt x="676" y="614"/>
                  </a:lnTo>
                  <a:lnTo>
                    <a:pt x="685" y="605"/>
                  </a:lnTo>
                  <a:lnTo>
                    <a:pt x="694" y="595"/>
                  </a:lnTo>
                  <a:lnTo>
                    <a:pt x="702" y="585"/>
                  </a:lnTo>
                  <a:lnTo>
                    <a:pt x="709" y="574"/>
                  </a:lnTo>
                  <a:lnTo>
                    <a:pt x="716" y="563"/>
                  </a:lnTo>
                  <a:lnTo>
                    <a:pt x="722" y="551"/>
                  </a:lnTo>
                  <a:lnTo>
                    <a:pt x="727" y="539"/>
                  </a:lnTo>
                  <a:lnTo>
                    <a:pt x="732" y="525"/>
                  </a:lnTo>
                  <a:lnTo>
                    <a:pt x="736" y="511"/>
                  </a:lnTo>
                  <a:lnTo>
                    <a:pt x="739" y="494"/>
                  </a:lnTo>
                  <a:lnTo>
                    <a:pt x="740" y="478"/>
                  </a:lnTo>
                  <a:lnTo>
                    <a:pt x="740" y="462"/>
                  </a:lnTo>
                  <a:lnTo>
                    <a:pt x="739" y="447"/>
                  </a:lnTo>
                  <a:lnTo>
                    <a:pt x="736" y="432"/>
                  </a:lnTo>
                  <a:lnTo>
                    <a:pt x="732" y="417"/>
                  </a:lnTo>
                  <a:lnTo>
                    <a:pt x="726" y="403"/>
                  </a:lnTo>
                  <a:lnTo>
                    <a:pt x="720" y="390"/>
                  </a:lnTo>
                  <a:lnTo>
                    <a:pt x="715" y="381"/>
                  </a:lnTo>
                  <a:lnTo>
                    <a:pt x="710" y="373"/>
                  </a:lnTo>
                  <a:lnTo>
                    <a:pt x="704" y="365"/>
                  </a:lnTo>
                  <a:lnTo>
                    <a:pt x="698" y="358"/>
                  </a:lnTo>
                  <a:lnTo>
                    <a:pt x="691" y="350"/>
                  </a:lnTo>
                  <a:lnTo>
                    <a:pt x="684" y="343"/>
                  </a:lnTo>
                  <a:lnTo>
                    <a:pt x="676" y="337"/>
                  </a:lnTo>
                  <a:lnTo>
                    <a:pt x="668" y="330"/>
                  </a:lnTo>
                  <a:lnTo>
                    <a:pt x="651" y="319"/>
                  </a:lnTo>
                  <a:lnTo>
                    <a:pt x="633" y="309"/>
                  </a:lnTo>
                  <a:lnTo>
                    <a:pt x="614" y="299"/>
                  </a:lnTo>
                  <a:lnTo>
                    <a:pt x="593" y="291"/>
                  </a:lnTo>
                  <a:lnTo>
                    <a:pt x="572" y="283"/>
                  </a:lnTo>
                  <a:lnTo>
                    <a:pt x="552" y="277"/>
                  </a:lnTo>
                  <a:lnTo>
                    <a:pt x="531" y="270"/>
                  </a:lnTo>
                  <a:lnTo>
                    <a:pt x="509" y="264"/>
                  </a:lnTo>
                  <a:lnTo>
                    <a:pt x="467" y="254"/>
                  </a:lnTo>
                  <a:lnTo>
                    <a:pt x="427" y="246"/>
                  </a:lnTo>
                  <a:lnTo>
                    <a:pt x="409" y="243"/>
                  </a:lnTo>
                  <a:lnTo>
                    <a:pt x="386" y="239"/>
                  </a:lnTo>
                  <a:lnTo>
                    <a:pt x="360" y="235"/>
                  </a:lnTo>
                  <a:lnTo>
                    <a:pt x="334" y="229"/>
                  </a:lnTo>
                  <a:lnTo>
                    <a:pt x="322" y="226"/>
                  </a:lnTo>
                  <a:lnTo>
                    <a:pt x="309" y="222"/>
                  </a:lnTo>
                  <a:lnTo>
                    <a:pt x="298" y="218"/>
                  </a:lnTo>
                  <a:lnTo>
                    <a:pt x="289" y="214"/>
                  </a:lnTo>
                  <a:lnTo>
                    <a:pt x="280" y="208"/>
                  </a:lnTo>
                  <a:lnTo>
                    <a:pt x="274" y="202"/>
                  </a:lnTo>
                  <a:lnTo>
                    <a:pt x="271" y="199"/>
                  </a:lnTo>
                  <a:lnTo>
                    <a:pt x="269" y="196"/>
                  </a:lnTo>
                  <a:lnTo>
                    <a:pt x="267" y="191"/>
                  </a:lnTo>
                  <a:lnTo>
                    <a:pt x="266" y="188"/>
                  </a:lnTo>
                  <a:lnTo>
                    <a:pt x="265" y="183"/>
                  </a:lnTo>
                  <a:lnTo>
                    <a:pt x="265" y="178"/>
                  </a:lnTo>
                  <a:lnTo>
                    <a:pt x="266" y="174"/>
                  </a:lnTo>
                  <a:lnTo>
                    <a:pt x="266" y="170"/>
                  </a:lnTo>
                  <a:lnTo>
                    <a:pt x="270" y="162"/>
                  </a:lnTo>
                  <a:lnTo>
                    <a:pt x="275" y="155"/>
                  </a:lnTo>
                  <a:lnTo>
                    <a:pt x="282" y="149"/>
                  </a:lnTo>
                  <a:lnTo>
                    <a:pt x="290" y="143"/>
                  </a:lnTo>
                  <a:lnTo>
                    <a:pt x="299" y="139"/>
                  </a:lnTo>
                  <a:lnTo>
                    <a:pt x="310" y="135"/>
                  </a:lnTo>
                  <a:lnTo>
                    <a:pt x="322" y="132"/>
                  </a:lnTo>
                  <a:lnTo>
                    <a:pt x="334" y="130"/>
                  </a:lnTo>
                  <a:lnTo>
                    <a:pt x="347" y="129"/>
                  </a:lnTo>
                  <a:lnTo>
                    <a:pt x="360" y="129"/>
                  </a:lnTo>
                  <a:lnTo>
                    <a:pt x="373" y="130"/>
                  </a:lnTo>
                  <a:lnTo>
                    <a:pt x="387" y="132"/>
                  </a:lnTo>
                  <a:lnTo>
                    <a:pt x="400" y="135"/>
                  </a:lnTo>
                  <a:lnTo>
                    <a:pt x="412" y="138"/>
                  </a:lnTo>
                  <a:lnTo>
                    <a:pt x="421" y="142"/>
                  </a:lnTo>
                  <a:lnTo>
                    <a:pt x="429" y="146"/>
                  </a:lnTo>
                  <a:lnTo>
                    <a:pt x="436" y="150"/>
                  </a:lnTo>
                  <a:lnTo>
                    <a:pt x="442" y="155"/>
                  </a:lnTo>
                  <a:lnTo>
                    <a:pt x="448" y="160"/>
                  </a:lnTo>
                  <a:lnTo>
                    <a:pt x="452" y="165"/>
                  </a:lnTo>
                  <a:lnTo>
                    <a:pt x="457" y="170"/>
                  </a:lnTo>
                  <a:lnTo>
                    <a:pt x="460" y="175"/>
                  </a:lnTo>
                  <a:lnTo>
                    <a:pt x="469" y="198"/>
                  </a:lnTo>
                  <a:lnTo>
                    <a:pt x="477" y="217"/>
                  </a:lnTo>
                  <a:lnTo>
                    <a:pt x="713" y="206"/>
                  </a:lnTo>
                  <a:lnTo>
                    <a:pt x="711" y="190"/>
                  </a:lnTo>
                  <a:lnTo>
                    <a:pt x="708" y="176"/>
                  </a:lnTo>
                  <a:lnTo>
                    <a:pt x="705" y="162"/>
                  </a:lnTo>
                  <a:lnTo>
                    <a:pt x="700" y="148"/>
                  </a:lnTo>
                  <a:lnTo>
                    <a:pt x="694" y="136"/>
                  </a:lnTo>
                  <a:lnTo>
                    <a:pt x="688" y="124"/>
                  </a:lnTo>
                  <a:lnTo>
                    <a:pt x="681" y="111"/>
                  </a:lnTo>
                  <a:lnTo>
                    <a:pt x="674" y="101"/>
                  </a:lnTo>
                  <a:lnTo>
                    <a:pt x="664" y="91"/>
                  </a:lnTo>
                  <a:lnTo>
                    <a:pt x="656" y="81"/>
                  </a:lnTo>
                  <a:lnTo>
                    <a:pt x="646" y="73"/>
                  </a:lnTo>
                  <a:lnTo>
                    <a:pt x="637" y="64"/>
                  </a:lnTo>
                  <a:lnTo>
                    <a:pt x="627" y="57"/>
                  </a:lnTo>
                  <a:lnTo>
                    <a:pt x="616" y="50"/>
                  </a:lnTo>
                  <a:lnTo>
                    <a:pt x="605" y="45"/>
                  </a:lnTo>
                  <a:lnTo>
                    <a:pt x="593" y="39"/>
                  </a:lnTo>
                  <a:lnTo>
                    <a:pt x="582" y="34"/>
                  </a:lnTo>
                  <a:lnTo>
                    <a:pt x="569" y="29"/>
                  </a:lnTo>
                  <a:lnTo>
                    <a:pt x="556" y="24"/>
                  </a:lnTo>
                  <a:lnTo>
                    <a:pt x="543" y="21"/>
                  </a:lnTo>
                  <a:lnTo>
                    <a:pt x="513" y="14"/>
                  </a:lnTo>
                  <a:lnTo>
                    <a:pt x="483" y="8"/>
                  </a:lnTo>
                  <a:lnTo>
                    <a:pt x="450" y="4"/>
                  </a:lnTo>
                  <a:lnTo>
                    <a:pt x="418" y="2"/>
                  </a:lnTo>
                  <a:lnTo>
                    <a:pt x="385" y="0"/>
                  </a:lnTo>
                  <a:lnTo>
                    <a:pt x="351" y="1"/>
                  </a:lnTo>
                  <a:lnTo>
                    <a:pt x="318" y="2"/>
                  </a:lnTo>
                  <a:lnTo>
                    <a:pt x="284" y="6"/>
                  </a:lnTo>
                  <a:lnTo>
                    <a:pt x="252" y="10"/>
                  </a:lnTo>
                  <a:lnTo>
                    <a:pt x="221" y="17"/>
                  </a:lnTo>
                  <a:lnTo>
                    <a:pt x="206" y="20"/>
                  </a:lnTo>
                  <a:lnTo>
                    <a:pt x="191" y="24"/>
                  </a:lnTo>
                  <a:lnTo>
                    <a:pt x="177" y="29"/>
                  </a:lnTo>
                  <a:lnTo>
                    <a:pt x="163" y="35"/>
                  </a:lnTo>
                  <a:lnTo>
                    <a:pt x="150" y="40"/>
                  </a:lnTo>
                  <a:lnTo>
                    <a:pt x="138" y="46"/>
                  </a:lnTo>
                  <a:lnTo>
                    <a:pt x="126" y="52"/>
                  </a:lnTo>
                  <a:lnTo>
                    <a:pt x="115" y="58"/>
                  </a:lnTo>
                  <a:lnTo>
                    <a:pt x="106" y="65"/>
                  </a:lnTo>
                  <a:lnTo>
                    <a:pt x="96" y="72"/>
                  </a:lnTo>
                  <a:lnTo>
                    <a:pt x="86" y="80"/>
                  </a:lnTo>
                  <a:lnTo>
                    <a:pt x="77" y="89"/>
                  </a:lnTo>
                  <a:lnTo>
                    <a:pt x="69" y="99"/>
                  </a:lnTo>
                  <a:lnTo>
                    <a:pt x="61" y="109"/>
                  </a:lnTo>
                  <a:lnTo>
                    <a:pt x="53" y="121"/>
                  </a:lnTo>
                  <a:lnTo>
                    <a:pt x="47" y="133"/>
                  </a:lnTo>
                  <a:lnTo>
                    <a:pt x="41" y="146"/>
                  </a:lnTo>
                  <a:lnTo>
                    <a:pt x="36" y="159"/>
                  </a:lnTo>
                  <a:lnTo>
                    <a:pt x="33" y="173"/>
                  </a:lnTo>
                  <a:lnTo>
                    <a:pt x="31" y="188"/>
                  </a:lnTo>
                  <a:lnTo>
                    <a:pt x="31" y="204"/>
                  </a:lnTo>
                  <a:lnTo>
                    <a:pt x="32" y="220"/>
                  </a:lnTo>
                  <a:lnTo>
                    <a:pt x="35" y="236"/>
                  </a:lnTo>
                  <a:lnTo>
                    <a:pt x="39" y="252"/>
                  </a:lnTo>
                  <a:lnTo>
                    <a:pt x="44" y="265"/>
                  </a:lnTo>
                  <a:lnTo>
                    <a:pt x="50" y="277"/>
                  </a:lnTo>
                  <a:lnTo>
                    <a:pt x="57" y="288"/>
                  </a:lnTo>
                  <a:lnTo>
                    <a:pt x="65" y="298"/>
                  </a:lnTo>
                  <a:lnTo>
                    <a:pt x="73" y="308"/>
                  </a:lnTo>
                  <a:lnTo>
                    <a:pt x="83" y="317"/>
                  </a:lnTo>
                  <a:lnTo>
                    <a:pt x="93" y="325"/>
                  </a:lnTo>
                  <a:lnTo>
                    <a:pt x="105" y="333"/>
                  </a:lnTo>
                  <a:lnTo>
                    <a:pt x="116" y="341"/>
                  </a:lnTo>
                  <a:lnTo>
                    <a:pt x="128" y="347"/>
                  </a:lnTo>
                  <a:lnTo>
                    <a:pt x="140" y="354"/>
                  </a:lnTo>
                  <a:lnTo>
                    <a:pt x="153" y="361"/>
                  </a:lnTo>
                  <a:lnTo>
                    <a:pt x="181" y="372"/>
                  </a:lnTo>
                  <a:lnTo>
                    <a:pt x="210" y="381"/>
                  </a:lnTo>
                  <a:lnTo>
                    <a:pt x="238" y="390"/>
                  </a:lnTo>
                  <a:lnTo>
                    <a:pt x="269" y="397"/>
                  </a:lnTo>
                  <a:lnTo>
                    <a:pt x="298" y="404"/>
                  </a:lnTo>
                  <a:lnTo>
                    <a:pt x="327" y="410"/>
                  </a:lnTo>
                  <a:lnTo>
                    <a:pt x="355" y="416"/>
                  </a:lnTo>
                  <a:lnTo>
                    <a:pt x="381" y="422"/>
                  </a:lnTo>
                  <a:lnTo>
                    <a:pt x="406" y="428"/>
                  </a:lnTo>
                  <a:lnTo>
                    <a:pt x="428" y="434"/>
                  </a:lnTo>
                  <a:lnTo>
                    <a:pt x="440" y="440"/>
                  </a:lnTo>
                  <a:lnTo>
                    <a:pt x="453" y="445"/>
                  </a:lnTo>
                  <a:lnTo>
                    <a:pt x="466" y="452"/>
                  </a:lnTo>
                  <a:lnTo>
                    <a:pt x="476" y="460"/>
                  </a:lnTo>
                  <a:lnTo>
                    <a:pt x="481" y="465"/>
                  </a:lnTo>
                  <a:lnTo>
                    <a:pt x="485" y="470"/>
                  </a:lnTo>
                  <a:lnTo>
                    <a:pt x="489" y="475"/>
                  </a:lnTo>
                  <a:lnTo>
                    <a:pt x="492" y="481"/>
                  </a:lnTo>
                  <a:lnTo>
                    <a:pt x="494" y="487"/>
                  </a:lnTo>
                  <a:lnTo>
                    <a:pt x="495" y="493"/>
                  </a:lnTo>
                  <a:lnTo>
                    <a:pt x="495" y="501"/>
                  </a:lnTo>
                  <a:lnTo>
                    <a:pt x="494" y="508"/>
                  </a:lnTo>
                  <a:lnTo>
                    <a:pt x="493" y="514"/>
                  </a:lnTo>
                  <a:lnTo>
                    <a:pt x="491" y="521"/>
                  </a:lnTo>
                  <a:lnTo>
                    <a:pt x="488" y="526"/>
                  </a:lnTo>
                  <a:lnTo>
                    <a:pt x="485" y="531"/>
                  </a:lnTo>
                  <a:lnTo>
                    <a:pt x="481" y="536"/>
                  </a:lnTo>
                  <a:lnTo>
                    <a:pt x="477" y="540"/>
                  </a:lnTo>
                  <a:lnTo>
                    <a:pt x="472" y="545"/>
                  </a:lnTo>
                  <a:lnTo>
                    <a:pt x="466" y="548"/>
                  </a:lnTo>
                  <a:lnTo>
                    <a:pt x="453" y="555"/>
                  </a:lnTo>
                  <a:lnTo>
                    <a:pt x="440" y="560"/>
                  </a:lnTo>
                  <a:lnTo>
                    <a:pt x="426" y="564"/>
                  </a:lnTo>
                  <a:lnTo>
                    <a:pt x="411" y="567"/>
                  </a:lnTo>
                  <a:lnTo>
                    <a:pt x="395" y="568"/>
                  </a:lnTo>
                  <a:lnTo>
                    <a:pt x="378" y="569"/>
                  </a:lnTo>
                  <a:lnTo>
                    <a:pt x="362" y="568"/>
                  </a:lnTo>
                  <a:lnTo>
                    <a:pt x="346" y="565"/>
                  </a:lnTo>
                  <a:lnTo>
                    <a:pt x="331" y="562"/>
                  </a:lnTo>
                  <a:lnTo>
                    <a:pt x="317" y="557"/>
                  </a:lnTo>
                  <a:lnTo>
                    <a:pt x="303" y="551"/>
                  </a:lnTo>
                  <a:lnTo>
                    <a:pt x="291" y="544"/>
                  </a:lnTo>
                  <a:lnTo>
                    <a:pt x="284" y="538"/>
                  </a:lnTo>
                  <a:lnTo>
                    <a:pt x="277" y="533"/>
                  </a:lnTo>
                  <a:lnTo>
                    <a:pt x="272" y="528"/>
                  </a:lnTo>
                  <a:lnTo>
                    <a:pt x="267" y="522"/>
                  </a:lnTo>
                  <a:lnTo>
                    <a:pt x="260" y="511"/>
                  </a:lnTo>
                  <a:lnTo>
                    <a:pt x="255" y="500"/>
                  </a:lnTo>
                  <a:lnTo>
                    <a:pt x="248" y="478"/>
                  </a:lnTo>
                  <a:lnTo>
                    <a:pt x="240" y="454"/>
                  </a:lnTo>
                  <a:lnTo>
                    <a:pt x="0" y="465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2" name="Freeform 1911">
              <a:extLst>
                <a:ext uri="{FF2B5EF4-FFF2-40B4-BE49-F238E27FC236}">
                  <a16:creationId xmlns:a16="http://schemas.microsoft.com/office/drawing/2014/main" id="{64B301E1-6F4A-F198-F305-94F7F9C39C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6902" y="-620767"/>
              <a:ext cx="77536" cy="85010"/>
            </a:xfrm>
            <a:custGeom>
              <a:avLst/>
              <a:gdLst>
                <a:gd name="T0" fmla="*/ 692 w 826"/>
                <a:gd name="T1" fmla="*/ 303 h 912"/>
                <a:gd name="T2" fmla="*/ 681 w 826"/>
                <a:gd name="T3" fmla="*/ 475 h 912"/>
                <a:gd name="T4" fmla="*/ 475 w 826"/>
                <a:gd name="T5" fmla="*/ 475 h 912"/>
                <a:gd name="T6" fmla="*/ 130 w 826"/>
                <a:gd name="T7" fmla="*/ 303 h 912"/>
                <a:gd name="T8" fmla="*/ 343 w 826"/>
                <a:gd name="T9" fmla="*/ 304 h 912"/>
                <a:gd name="T10" fmla="*/ 130 w 826"/>
                <a:gd name="T11" fmla="*/ 475 h 912"/>
                <a:gd name="T12" fmla="*/ 344 w 826"/>
                <a:gd name="T13" fmla="*/ 182 h 912"/>
                <a:gd name="T14" fmla="*/ 275 w 826"/>
                <a:gd name="T15" fmla="*/ 184 h 912"/>
                <a:gd name="T16" fmla="*/ 178 w 826"/>
                <a:gd name="T17" fmla="*/ 183 h 912"/>
                <a:gd name="T18" fmla="*/ 77 w 826"/>
                <a:gd name="T19" fmla="*/ 179 h 912"/>
                <a:gd name="T20" fmla="*/ 0 w 826"/>
                <a:gd name="T21" fmla="*/ 178 h 912"/>
                <a:gd name="T22" fmla="*/ 0 w 826"/>
                <a:gd name="T23" fmla="*/ 232 h 912"/>
                <a:gd name="T24" fmla="*/ 1 w 826"/>
                <a:gd name="T25" fmla="*/ 286 h 912"/>
                <a:gd name="T26" fmla="*/ 2 w 826"/>
                <a:gd name="T27" fmla="*/ 340 h 912"/>
                <a:gd name="T28" fmla="*/ 2 w 826"/>
                <a:gd name="T29" fmla="*/ 394 h 912"/>
                <a:gd name="T30" fmla="*/ 2 w 826"/>
                <a:gd name="T31" fmla="*/ 449 h 912"/>
                <a:gd name="T32" fmla="*/ 1 w 826"/>
                <a:gd name="T33" fmla="*/ 504 h 912"/>
                <a:gd name="T34" fmla="*/ 0 w 826"/>
                <a:gd name="T35" fmla="*/ 559 h 912"/>
                <a:gd name="T36" fmla="*/ 0 w 826"/>
                <a:gd name="T37" fmla="*/ 614 h 912"/>
                <a:gd name="T38" fmla="*/ 129 w 826"/>
                <a:gd name="T39" fmla="*/ 613 h 912"/>
                <a:gd name="T40" fmla="*/ 131 w 826"/>
                <a:gd name="T41" fmla="*/ 610 h 912"/>
                <a:gd name="T42" fmla="*/ 131 w 826"/>
                <a:gd name="T43" fmla="*/ 604 h 912"/>
                <a:gd name="T44" fmla="*/ 342 w 826"/>
                <a:gd name="T45" fmla="*/ 599 h 912"/>
                <a:gd name="T46" fmla="*/ 344 w 826"/>
                <a:gd name="T47" fmla="*/ 632 h 912"/>
                <a:gd name="T48" fmla="*/ 344 w 826"/>
                <a:gd name="T49" fmla="*/ 675 h 912"/>
                <a:gd name="T50" fmla="*/ 342 w 826"/>
                <a:gd name="T51" fmla="*/ 770 h 912"/>
                <a:gd name="T52" fmla="*/ 339 w 826"/>
                <a:gd name="T53" fmla="*/ 857 h 912"/>
                <a:gd name="T54" fmla="*/ 339 w 826"/>
                <a:gd name="T55" fmla="*/ 912 h 912"/>
                <a:gd name="T56" fmla="*/ 480 w 826"/>
                <a:gd name="T57" fmla="*/ 894 h 912"/>
                <a:gd name="T58" fmla="*/ 479 w 826"/>
                <a:gd name="T59" fmla="*/ 857 h 912"/>
                <a:gd name="T60" fmla="*/ 477 w 826"/>
                <a:gd name="T61" fmla="*/ 816 h 912"/>
                <a:gd name="T62" fmla="*/ 475 w 826"/>
                <a:gd name="T63" fmla="*/ 777 h 912"/>
                <a:gd name="T64" fmla="*/ 475 w 826"/>
                <a:gd name="T65" fmla="*/ 741 h 912"/>
                <a:gd name="T66" fmla="*/ 474 w 826"/>
                <a:gd name="T67" fmla="*/ 700 h 912"/>
                <a:gd name="T68" fmla="*/ 473 w 826"/>
                <a:gd name="T69" fmla="*/ 655 h 912"/>
                <a:gd name="T70" fmla="*/ 474 w 826"/>
                <a:gd name="T71" fmla="*/ 615 h 912"/>
                <a:gd name="T72" fmla="*/ 691 w 826"/>
                <a:gd name="T73" fmla="*/ 599 h 912"/>
                <a:gd name="T74" fmla="*/ 826 w 826"/>
                <a:gd name="T75" fmla="*/ 616 h 912"/>
                <a:gd name="T76" fmla="*/ 825 w 826"/>
                <a:gd name="T77" fmla="*/ 563 h 912"/>
                <a:gd name="T78" fmla="*/ 823 w 826"/>
                <a:gd name="T79" fmla="*/ 510 h 912"/>
                <a:gd name="T80" fmla="*/ 822 w 826"/>
                <a:gd name="T81" fmla="*/ 430 h 912"/>
                <a:gd name="T82" fmla="*/ 823 w 826"/>
                <a:gd name="T83" fmla="*/ 344 h 912"/>
                <a:gd name="T84" fmla="*/ 825 w 826"/>
                <a:gd name="T85" fmla="*/ 257 h 912"/>
                <a:gd name="T86" fmla="*/ 826 w 826"/>
                <a:gd name="T87" fmla="*/ 178 h 912"/>
                <a:gd name="T88" fmla="*/ 783 w 826"/>
                <a:gd name="T89" fmla="*/ 178 h 912"/>
                <a:gd name="T90" fmla="*/ 741 w 826"/>
                <a:gd name="T91" fmla="*/ 179 h 912"/>
                <a:gd name="T92" fmla="*/ 697 w 826"/>
                <a:gd name="T93" fmla="*/ 182 h 912"/>
                <a:gd name="T94" fmla="*/ 653 w 826"/>
                <a:gd name="T95" fmla="*/ 183 h 912"/>
                <a:gd name="T96" fmla="*/ 610 w 826"/>
                <a:gd name="T97" fmla="*/ 183 h 912"/>
                <a:gd name="T98" fmla="*/ 565 w 826"/>
                <a:gd name="T99" fmla="*/ 183 h 912"/>
                <a:gd name="T100" fmla="*/ 520 w 826"/>
                <a:gd name="T101" fmla="*/ 183 h 912"/>
                <a:gd name="T102" fmla="*/ 476 w 826"/>
                <a:gd name="T103" fmla="*/ 183 h 912"/>
                <a:gd name="T104" fmla="*/ 473 w 826"/>
                <a:gd name="T105" fmla="*/ 143 h 912"/>
                <a:gd name="T106" fmla="*/ 475 w 826"/>
                <a:gd name="T107" fmla="*/ 93 h 912"/>
                <a:gd name="T108" fmla="*/ 478 w 826"/>
                <a:gd name="T109" fmla="*/ 43 h 912"/>
                <a:gd name="T110" fmla="*/ 479 w 826"/>
                <a:gd name="T111" fmla="*/ 0 h 912"/>
                <a:gd name="T112" fmla="*/ 344 w 826"/>
                <a:gd name="T113" fmla="*/ 18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6" h="912">
                  <a:moveTo>
                    <a:pt x="475" y="303"/>
                  </a:moveTo>
                  <a:lnTo>
                    <a:pt x="692" y="303"/>
                  </a:lnTo>
                  <a:lnTo>
                    <a:pt x="692" y="475"/>
                  </a:lnTo>
                  <a:lnTo>
                    <a:pt x="681" y="475"/>
                  </a:lnTo>
                  <a:lnTo>
                    <a:pt x="486" y="475"/>
                  </a:lnTo>
                  <a:lnTo>
                    <a:pt x="475" y="475"/>
                  </a:lnTo>
                  <a:lnTo>
                    <a:pt x="475" y="303"/>
                  </a:lnTo>
                  <a:close/>
                  <a:moveTo>
                    <a:pt x="130" y="303"/>
                  </a:moveTo>
                  <a:lnTo>
                    <a:pt x="332" y="303"/>
                  </a:lnTo>
                  <a:lnTo>
                    <a:pt x="343" y="304"/>
                  </a:lnTo>
                  <a:lnTo>
                    <a:pt x="343" y="475"/>
                  </a:lnTo>
                  <a:lnTo>
                    <a:pt x="130" y="475"/>
                  </a:lnTo>
                  <a:lnTo>
                    <a:pt x="130" y="303"/>
                  </a:lnTo>
                  <a:close/>
                  <a:moveTo>
                    <a:pt x="344" y="182"/>
                  </a:moveTo>
                  <a:lnTo>
                    <a:pt x="315" y="184"/>
                  </a:lnTo>
                  <a:lnTo>
                    <a:pt x="275" y="184"/>
                  </a:lnTo>
                  <a:lnTo>
                    <a:pt x="228" y="184"/>
                  </a:lnTo>
                  <a:lnTo>
                    <a:pt x="178" y="183"/>
                  </a:lnTo>
                  <a:lnTo>
                    <a:pt x="126" y="180"/>
                  </a:lnTo>
                  <a:lnTo>
                    <a:pt x="77" y="179"/>
                  </a:lnTo>
                  <a:lnTo>
                    <a:pt x="34" y="178"/>
                  </a:lnTo>
                  <a:lnTo>
                    <a:pt x="0" y="178"/>
                  </a:lnTo>
                  <a:lnTo>
                    <a:pt x="0" y="205"/>
                  </a:lnTo>
                  <a:lnTo>
                    <a:pt x="0" y="232"/>
                  </a:lnTo>
                  <a:lnTo>
                    <a:pt x="1" y="259"/>
                  </a:lnTo>
                  <a:lnTo>
                    <a:pt x="1" y="286"/>
                  </a:lnTo>
                  <a:lnTo>
                    <a:pt x="1" y="313"/>
                  </a:lnTo>
                  <a:lnTo>
                    <a:pt x="2" y="340"/>
                  </a:lnTo>
                  <a:lnTo>
                    <a:pt x="2" y="368"/>
                  </a:lnTo>
                  <a:lnTo>
                    <a:pt x="2" y="394"/>
                  </a:lnTo>
                  <a:lnTo>
                    <a:pt x="2" y="421"/>
                  </a:lnTo>
                  <a:lnTo>
                    <a:pt x="2" y="449"/>
                  </a:lnTo>
                  <a:lnTo>
                    <a:pt x="1" y="477"/>
                  </a:lnTo>
                  <a:lnTo>
                    <a:pt x="1" y="504"/>
                  </a:lnTo>
                  <a:lnTo>
                    <a:pt x="0" y="532"/>
                  </a:lnTo>
                  <a:lnTo>
                    <a:pt x="0" y="559"/>
                  </a:lnTo>
                  <a:lnTo>
                    <a:pt x="0" y="587"/>
                  </a:lnTo>
                  <a:lnTo>
                    <a:pt x="0" y="614"/>
                  </a:lnTo>
                  <a:lnTo>
                    <a:pt x="126" y="614"/>
                  </a:lnTo>
                  <a:lnTo>
                    <a:pt x="129" y="613"/>
                  </a:lnTo>
                  <a:lnTo>
                    <a:pt x="131" y="612"/>
                  </a:lnTo>
                  <a:lnTo>
                    <a:pt x="131" y="610"/>
                  </a:lnTo>
                  <a:lnTo>
                    <a:pt x="131" y="609"/>
                  </a:lnTo>
                  <a:lnTo>
                    <a:pt x="131" y="604"/>
                  </a:lnTo>
                  <a:lnTo>
                    <a:pt x="132" y="599"/>
                  </a:lnTo>
                  <a:lnTo>
                    <a:pt x="342" y="599"/>
                  </a:lnTo>
                  <a:lnTo>
                    <a:pt x="343" y="614"/>
                  </a:lnTo>
                  <a:lnTo>
                    <a:pt x="344" y="632"/>
                  </a:lnTo>
                  <a:lnTo>
                    <a:pt x="344" y="652"/>
                  </a:lnTo>
                  <a:lnTo>
                    <a:pt x="344" y="675"/>
                  </a:lnTo>
                  <a:lnTo>
                    <a:pt x="343" y="721"/>
                  </a:lnTo>
                  <a:lnTo>
                    <a:pt x="342" y="770"/>
                  </a:lnTo>
                  <a:lnTo>
                    <a:pt x="340" y="815"/>
                  </a:lnTo>
                  <a:lnTo>
                    <a:pt x="339" y="857"/>
                  </a:lnTo>
                  <a:lnTo>
                    <a:pt x="338" y="889"/>
                  </a:lnTo>
                  <a:lnTo>
                    <a:pt x="339" y="912"/>
                  </a:lnTo>
                  <a:lnTo>
                    <a:pt x="479" y="912"/>
                  </a:lnTo>
                  <a:lnTo>
                    <a:pt x="480" y="894"/>
                  </a:lnTo>
                  <a:lnTo>
                    <a:pt x="480" y="876"/>
                  </a:lnTo>
                  <a:lnTo>
                    <a:pt x="479" y="857"/>
                  </a:lnTo>
                  <a:lnTo>
                    <a:pt x="478" y="837"/>
                  </a:lnTo>
                  <a:lnTo>
                    <a:pt x="477" y="816"/>
                  </a:lnTo>
                  <a:lnTo>
                    <a:pt x="476" y="796"/>
                  </a:lnTo>
                  <a:lnTo>
                    <a:pt x="475" y="777"/>
                  </a:lnTo>
                  <a:lnTo>
                    <a:pt x="475" y="760"/>
                  </a:lnTo>
                  <a:lnTo>
                    <a:pt x="475" y="741"/>
                  </a:lnTo>
                  <a:lnTo>
                    <a:pt x="474" y="721"/>
                  </a:lnTo>
                  <a:lnTo>
                    <a:pt x="474" y="700"/>
                  </a:lnTo>
                  <a:lnTo>
                    <a:pt x="473" y="678"/>
                  </a:lnTo>
                  <a:lnTo>
                    <a:pt x="473" y="655"/>
                  </a:lnTo>
                  <a:lnTo>
                    <a:pt x="474" y="634"/>
                  </a:lnTo>
                  <a:lnTo>
                    <a:pt x="474" y="615"/>
                  </a:lnTo>
                  <a:lnTo>
                    <a:pt x="476" y="599"/>
                  </a:lnTo>
                  <a:lnTo>
                    <a:pt x="691" y="599"/>
                  </a:lnTo>
                  <a:lnTo>
                    <a:pt x="690" y="616"/>
                  </a:lnTo>
                  <a:lnTo>
                    <a:pt x="826" y="616"/>
                  </a:lnTo>
                  <a:lnTo>
                    <a:pt x="826" y="591"/>
                  </a:lnTo>
                  <a:lnTo>
                    <a:pt x="825" y="563"/>
                  </a:lnTo>
                  <a:lnTo>
                    <a:pt x="824" y="535"/>
                  </a:lnTo>
                  <a:lnTo>
                    <a:pt x="823" y="510"/>
                  </a:lnTo>
                  <a:lnTo>
                    <a:pt x="822" y="471"/>
                  </a:lnTo>
                  <a:lnTo>
                    <a:pt x="822" y="430"/>
                  </a:lnTo>
                  <a:lnTo>
                    <a:pt x="822" y="387"/>
                  </a:lnTo>
                  <a:lnTo>
                    <a:pt x="823" y="344"/>
                  </a:lnTo>
                  <a:lnTo>
                    <a:pt x="824" y="300"/>
                  </a:lnTo>
                  <a:lnTo>
                    <a:pt x="825" y="257"/>
                  </a:lnTo>
                  <a:lnTo>
                    <a:pt x="826" y="217"/>
                  </a:lnTo>
                  <a:lnTo>
                    <a:pt x="826" y="178"/>
                  </a:lnTo>
                  <a:lnTo>
                    <a:pt x="804" y="178"/>
                  </a:lnTo>
                  <a:lnTo>
                    <a:pt x="783" y="178"/>
                  </a:lnTo>
                  <a:lnTo>
                    <a:pt x="762" y="179"/>
                  </a:lnTo>
                  <a:lnTo>
                    <a:pt x="741" y="179"/>
                  </a:lnTo>
                  <a:lnTo>
                    <a:pt x="718" y="180"/>
                  </a:lnTo>
                  <a:lnTo>
                    <a:pt x="697" y="182"/>
                  </a:lnTo>
                  <a:lnTo>
                    <a:pt x="676" y="182"/>
                  </a:lnTo>
                  <a:lnTo>
                    <a:pt x="653" y="183"/>
                  </a:lnTo>
                  <a:lnTo>
                    <a:pt x="631" y="183"/>
                  </a:lnTo>
                  <a:lnTo>
                    <a:pt x="610" y="183"/>
                  </a:lnTo>
                  <a:lnTo>
                    <a:pt x="587" y="183"/>
                  </a:lnTo>
                  <a:lnTo>
                    <a:pt x="565" y="183"/>
                  </a:lnTo>
                  <a:lnTo>
                    <a:pt x="543" y="183"/>
                  </a:lnTo>
                  <a:lnTo>
                    <a:pt x="520" y="183"/>
                  </a:lnTo>
                  <a:lnTo>
                    <a:pt x="498" y="183"/>
                  </a:lnTo>
                  <a:lnTo>
                    <a:pt x="476" y="183"/>
                  </a:lnTo>
                  <a:lnTo>
                    <a:pt x="474" y="164"/>
                  </a:lnTo>
                  <a:lnTo>
                    <a:pt x="473" y="143"/>
                  </a:lnTo>
                  <a:lnTo>
                    <a:pt x="474" y="120"/>
                  </a:lnTo>
                  <a:lnTo>
                    <a:pt x="475" y="93"/>
                  </a:lnTo>
                  <a:lnTo>
                    <a:pt x="477" y="68"/>
                  </a:lnTo>
                  <a:lnTo>
                    <a:pt x="478" y="43"/>
                  </a:lnTo>
                  <a:lnTo>
                    <a:pt x="479" y="20"/>
                  </a:lnTo>
                  <a:lnTo>
                    <a:pt x="479" y="0"/>
                  </a:lnTo>
                  <a:lnTo>
                    <a:pt x="339" y="0"/>
                  </a:lnTo>
                  <a:lnTo>
                    <a:pt x="344" y="182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3" name="Freeform 1912">
              <a:extLst>
                <a:ext uri="{FF2B5EF4-FFF2-40B4-BE49-F238E27FC236}">
                  <a16:creationId xmlns:a16="http://schemas.microsoft.com/office/drawing/2014/main" id="{95063FC2-9C08-4369-BF81-8AC1974F5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299" y="-523613"/>
              <a:ext cx="74267" cy="65392"/>
            </a:xfrm>
            <a:custGeom>
              <a:avLst/>
              <a:gdLst>
                <a:gd name="T0" fmla="*/ 564 w 795"/>
                <a:gd name="T1" fmla="*/ 443 h 702"/>
                <a:gd name="T2" fmla="*/ 542 w 795"/>
                <a:gd name="T3" fmla="*/ 483 h 702"/>
                <a:gd name="T4" fmla="*/ 516 w 795"/>
                <a:gd name="T5" fmla="*/ 512 h 702"/>
                <a:gd name="T6" fmla="*/ 499 w 795"/>
                <a:gd name="T7" fmla="*/ 525 h 702"/>
                <a:gd name="T8" fmla="*/ 460 w 795"/>
                <a:gd name="T9" fmla="*/ 538 h 702"/>
                <a:gd name="T10" fmla="*/ 408 w 795"/>
                <a:gd name="T11" fmla="*/ 543 h 702"/>
                <a:gd name="T12" fmla="*/ 357 w 795"/>
                <a:gd name="T13" fmla="*/ 537 h 702"/>
                <a:gd name="T14" fmla="*/ 315 w 795"/>
                <a:gd name="T15" fmla="*/ 520 h 702"/>
                <a:gd name="T16" fmla="*/ 286 w 795"/>
                <a:gd name="T17" fmla="*/ 491 h 702"/>
                <a:gd name="T18" fmla="*/ 266 w 795"/>
                <a:gd name="T19" fmla="*/ 453 h 702"/>
                <a:gd name="T20" fmla="*/ 256 w 795"/>
                <a:gd name="T21" fmla="*/ 405 h 702"/>
                <a:gd name="T22" fmla="*/ 253 w 795"/>
                <a:gd name="T23" fmla="*/ 349 h 702"/>
                <a:gd name="T24" fmla="*/ 256 w 795"/>
                <a:gd name="T25" fmla="*/ 296 h 702"/>
                <a:gd name="T26" fmla="*/ 268 w 795"/>
                <a:gd name="T27" fmla="*/ 250 h 702"/>
                <a:gd name="T28" fmla="*/ 289 w 795"/>
                <a:gd name="T29" fmla="*/ 214 h 702"/>
                <a:gd name="T30" fmla="*/ 319 w 795"/>
                <a:gd name="T31" fmla="*/ 185 h 702"/>
                <a:gd name="T32" fmla="*/ 361 w 795"/>
                <a:gd name="T33" fmla="*/ 166 h 702"/>
                <a:gd name="T34" fmla="*/ 410 w 795"/>
                <a:gd name="T35" fmla="*/ 158 h 702"/>
                <a:gd name="T36" fmla="*/ 461 w 795"/>
                <a:gd name="T37" fmla="*/ 163 h 702"/>
                <a:gd name="T38" fmla="*/ 506 w 795"/>
                <a:gd name="T39" fmla="*/ 180 h 702"/>
                <a:gd name="T40" fmla="*/ 536 w 795"/>
                <a:gd name="T41" fmla="*/ 204 h 702"/>
                <a:gd name="T42" fmla="*/ 556 w 795"/>
                <a:gd name="T43" fmla="*/ 238 h 702"/>
                <a:gd name="T44" fmla="*/ 783 w 795"/>
                <a:gd name="T45" fmla="*/ 200 h 702"/>
                <a:gd name="T46" fmla="*/ 763 w 795"/>
                <a:gd name="T47" fmla="*/ 159 h 702"/>
                <a:gd name="T48" fmla="*/ 736 w 795"/>
                <a:gd name="T49" fmla="*/ 121 h 702"/>
                <a:gd name="T50" fmla="*/ 701 w 795"/>
                <a:gd name="T51" fmla="*/ 86 h 702"/>
                <a:gd name="T52" fmla="*/ 663 w 795"/>
                <a:gd name="T53" fmla="*/ 58 h 702"/>
                <a:gd name="T54" fmla="*/ 623 w 795"/>
                <a:gd name="T55" fmla="*/ 37 h 702"/>
                <a:gd name="T56" fmla="*/ 572 w 795"/>
                <a:gd name="T57" fmla="*/ 18 h 702"/>
                <a:gd name="T58" fmla="*/ 516 w 795"/>
                <a:gd name="T59" fmla="*/ 7 h 702"/>
                <a:gd name="T60" fmla="*/ 458 w 795"/>
                <a:gd name="T61" fmla="*/ 1 h 702"/>
                <a:gd name="T62" fmla="*/ 399 w 795"/>
                <a:gd name="T63" fmla="*/ 0 h 702"/>
                <a:gd name="T64" fmla="*/ 303 w 795"/>
                <a:gd name="T65" fmla="*/ 9 h 702"/>
                <a:gd name="T66" fmla="*/ 250 w 795"/>
                <a:gd name="T67" fmla="*/ 19 h 702"/>
                <a:gd name="T68" fmla="*/ 202 w 795"/>
                <a:gd name="T69" fmla="*/ 36 h 702"/>
                <a:gd name="T70" fmla="*/ 158 w 795"/>
                <a:gd name="T71" fmla="*/ 57 h 702"/>
                <a:gd name="T72" fmla="*/ 118 w 795"/>
                <a:gd name="T73" fmla="*/ 83 h 702"/>
                <a:gd name="T74" fmla="*/ 84 w 795"/>
                <a:gd name="T75" fmla="*/ 114 h 702"/>
                <a:gd name="T76" fmla="*/ 54 w 795"/>
                <a:gd name="T77" fmla="*/ 150 h 702"/>
                <a:gd name="T78" fmla="*/ 31 w 795"/>
                <a:gd name="T79" fmla="*/ 191 h 702"/>
                <a:gd name="T80" fmla="*/ 15 w 795"/>
                <a:gd name="T81" fmla="*/ 238 h 702"/>
                <a:gd name="T82" fmla="*/ 4 w 795"/>
                <a:gd name="T83" fmla="*/ 290 h 702"/>
                <a:gd name="T84" fmla="*/ 0 w 795"/>
                <a:gd name="T85" fmla="*/ 346 h 702"/>
                <a:gd name="T86" fmla="*/ 3 w 795"/>
                <a:gd name="T87" fmla="*/ 403 h 702"/>
                <a:gd name="T88" fmla="*/ 13 w 795"/>
                <a:gd name="T89" fmla="*/ 458 h 702"/>
                <a:gd name="T90" fmla="*/ 31 w 795"/>
                <a:gd name="T91" fmla="*/ 506 h 702"/>
                <a:gd name="T92" fmla="*/ 71 w 795"/>
                <a:gd name="T93" fmla="*/ 569 h 702"/>
                <a:gd name="T94" fmla="*/ 119 w 795"/>
                <a:gd name="T95" fmla="*/ 619 h 702"/>
                <a:gd name="T96" fmla="*/ 177 w 795"/>
                <a:gd name="T97" fmla="*/ 655 h 702"/>
                <a:gd name="T98" fmla="*/ 244 w 795"/>
                <a:gd name="T99" fmla="*/ 681 h 702"/>
                <a:gd name="T100" fmla="*/ 321 w 795"/>
                <a:gd name="T101" fmla="*/ 696 h 702"/>
                <a:gd name="T102" fmla="*/ 429 w 795"/>
                <a:gd name="T103" fmla="*/ 702 h 702"/>
                <a:gd name="T104" fmla="*/ 486 w 795"/>
                <a:gd name="T105" fmla="*/ 700 h 702"/>
                <a:gd name="T106" fmla="*/ 542 w 795"/>
                <a:gd name="T107" fmla="*/ 692 h 702"/>
                <a:gd name="T108" fmla="*/ 595 w 795"/>
                <a:gd name="T109" fmla="*/ 678 h 702"/>
                <a:gd name="T110" fmla="*/ 645 w 795"/>
                <a:gd name="T111" fmla="*/ 658 h 702"/>
                <a:gd name="T112" fmla="*/ 686 w 795"/>
                <a:gd name="T113" fmla="*/ 632 h 702"/>
                <a:gd name="T114" fmla="*/ 720 w 795"/>
                <a:gd name="T115" fmla="*/ 603 h 702"/>
                <a:gd name="T116" fmla="*/ 745 w 795"/>
                <a:gd name="T117" fmla="*/ 571 h 702"/>
                <a:gd name="T118" fmla="*/ 771 w 795"/>
                <a:gd name="T119" fmla="*/ 530 h 702"/>
                <a:gd name="T120" fmla="*/ 792 w 795"/>
                <a:gd name="T121" fmla="*/ 481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5" h="702">
                  <a:moveTo>
                    <a:pt x="572" y="411"/>
                  </a:moveTo>
                  <a:lnTo>
                    <a:pt x="569" y="427"/>
                  </a:lnTo>
                  <a:lnTo>
                    <a:pt x="564" y="443"/>
                  </a:lnTo>
                  <a:lnTo>
                    <a:pt x="557" y="458"/>
                  </a:lnTo>
                  <a:lnTo>
                    <a:pt x="550" y="471"/>
                  </a:lnTo>
                  <a:lnTo>
                    <a:pt x="542" y="483"/>
                  </a:lnTo>
                  <a:lnTo>
                    <a:pt x="533" y="494"/>
                  </a:lnTo>
                  <a:lnTo>
                    <a:pt x="525" y="504"/>
                  </a:lnTo>
                  <a:lnTo>
                    <a:pt x="516" y="512"/>
                  </a:lnTo>
                  <a:lnTo>
                    <a:pt x="511" y="517"/>
                  </a:lnTo>
                  <a:lnTo>
                    <a:pt x="505" y="522"/>
                  </a:lnTo>
                  <a:lnTo>
                    <a:pt x="499" y="525"/>
                  </a:lnTo>
                  <a:lnTo>
                    <a:pt x="492" y="529"/>
                  </a:lnTo>
                  <a:lnTo>
                    <a:pt x="476" y="534"/>
                  </a:lnTo>
                  <a:lnTo>
                    <a:pt x="460" y="538"/>
                  </a:lnTo>
                  <a:lnTo>
                    <a:pt x="444" y="541"/>
                  </a:lnTo>
                  <a:lnTo>
                    <a:pt x="426" y="543"/>
                  </a:lnTo>
                  <a:lnTo>
                    <a:pt x="408" y="543"/>
                  </a:lnTo>
                  <a:lnTo>
                    <a:pt x="391" y="543"/>
                  </a:lnTo>
                  <a:lnTo>
                    <a:pt x="373" y="540"/>
                  </a:lnTo>
                  <a:lnTo>
                    <a:pt x="357" y="537"/>
                  </a:lnTo>
                  <a:lnTo>
                    <a:pt x="341" y="532"/>
                  </a:lnTo>
                  <a:lnTo>
                    <a:pt x="327" y="527"/>
                  </a:lnTo>
                  <a:lnTo>
                    <a:pt x="315" y="520"/>
                  </a:lnTo>
                  <a:lnTo>
                    <a:pt x="304" y="510"/>
                  </a:lnTo>
                  <a:lnTo>
                    <a:pt x="295" y="501"/>
                  </a:lnTo>
                  <a:lnTo>
                    <a:pt x="286" y="491"/>
                  </a:lnTo>
                  <a:lnTo>
                    <a:pt x="279" y="479"/>
                  </a:lnTo>
                  <a:lnTo>
                    <a:pt x="272" y="467"/>
                  </a:lnTo>
                  <a:lnTo>
                    <a:pt x="266" y="453"/>
                  </a:lnTo>
                  <a:lnTo>
                    <a:pt x="262" y="438"/>
                  </a:lnTo>
                  <a:lnTo>
                    <a:pt x="259" y="422"/>
                  </a:lnTo>
                  <a:lnTo>
                    <a:pt x="256" y="405"/>
                  </a:lnTo>
                  <a:lnTo>
                    <a:pt x="254" y="388"/>
                  </a:lnTo>
                  <a:lnTo>
                    <a:pt x="253" y="369"/>
                  </a:lnTo>
                  <a:lnTo>
                    <a:pt x="253" y="349"/>
                  </a:lnTo>
                  <a:lnTo>
                    <a:pt x="253" y="331"/>
                  </a:lnTo>
                  <a:lnTo>
                    <a:pt x="254" y="313"/>
                  </a:lnTo>
                  <a:lnTo>
                    <a:pt x="256" y="296"/>
                  </a:lnTo>
                  <a:lnTo>
                    <a:pt x="259" y="280"/>
                  </a:lnTo>
                  <a:lnTo>
                    <a:pt x="263" y="264"/>
                  </a:lnTo>
                  <a:lnTo>
                    <a:pt x="268" y="250"/>
                  </a:lnTo>
                  <a:lnTo>
                    <a:pt x="274" y="237"/>
                  </a:lnTo>
                  <a:lnTo>
                    <a:pt x="281" y="225"/>
                  </a:lnTo>
                  <a:lnTo>
                    <a:pt x="289" y="214"/>
                  </a:lnTo>
                  <a:lnTo>
                    <a:pt x="298" y="203"/>
                  </a:lnTo>
                  <a:lnTo>
                    <a:pt x="308" y="193"/>
                  </a:lnTo>
                  <a:lnTo>
                    <a:pt x="319" y="185"/>
                  </a:lnTo>
                  <a:lnTo>
                    <a:pt x="331" y="177"/>
                  </a:lnTo>
                  <a:lnTo>
                    <a:pt x="346" y="171"/>
                  </a:lnTo>
                  <a:lnTo>
                    <a:pt x="361" y="166"/>
                  </a:lnTo>
                  <a:lnTo>
                    <a:pt x="377" y="162"/>
                  </a:lnTo>
                  <a:lnTo>
                    <a:pt x="393" y="159"/>
                  </a:lnTo>
                  <a:lnTo>
                    <a:pt x="410" y="158"/>
                  </a:lnTo>
                  <a:lnTo>
                    <a:pt x="428" y="158"/>
                  </a:lnTo>
                  <a:lnTo>
                    <a:pt x="444" y="160"/>
                  </a:lnTo>
                  <a:lnTo>
                    <a:pt x="461" y="163"/>
                  </a:lnTo>
                  <a:lnTo>
                    <a:pt x="476" y="167"/>
                  </a:lnTo>
                  <a:lnTo>
                    <a:pt x="492" y="173"/>
                  </a:lnTo>
                  <a:lnTo>
                    <a:pt x="506" y="180"/>
                  </a:lnTo>
                  <a:lnTo>
                    <a:pt x="517" y="187"/>
                  </a:lnTo>
                  <a:lnTo>
                    <a:pt x="527" y="196"/>
                  </a:lnTo>
                  <a:lnTo>
                    <a:pt x="536" y="204"/>
                  </a:lnTo>
                  <a:lnTo>
                    <a:pt x="543" y="214"/>
                  </a:lnTo>
                  <a:lnTo>
                    <a:pt x="550" y="225"/>
                  </a:lnTo>
                  <a:lnTo>
                    <a:pt x="556" y="238"/>
                  </a:lnTo>
                  <a:lnTo>
                    <a:pt x="564" y="253"/>
                  </a:lnTo>
                  <a:lnTo>
                    <a:pt x="787" y="213"/>
                  </a:lnTo>
                  <a:lnTo>
                    <a:pt x="783" y="200"/>
                  </a:lnTo>
                  <a:lnTo>
                    <a:pt x="778" y="185"/>
                  </a:lnTo>
                  <a:lnTo>
                    <a:pt x="770" y="172"/>
                  </a:lnTo>
                  <a:lnTo>
                    <a:pt x="763" y="159"/>
                  </a:lnTo>
                  <a:lnTo>
                    <a:pt x="755" y="146"/>
                  </a:lnTo>
                  <a:lnTo>
                    <a:pt x="746" y="134"/>
                  </a:lnTo>
                  <a:lnTo>
                    <a:pt x="736" y="121"/>
                  </a:lnTo>
                  <a:lnTo>
                    <a:pt x="725" y="108"/>
                  </a:lnTo>
                  <a:lnTo>
                    <a:pt x="714" y="97"/>
                  </a:lnTo>
                  <a:lnTo>
                    <a:pt x="701" y="86"/>
                  </a:lnTo>
                  <a:lnTo>
                    <a:pt x="689" y="76"/>
                  </a:lnTo>
                  <a:lnTo>
                    <a:pt x="676" y="66"/>
                  </a:lnTo>
                  <a:lnTo>
                    <a:pt x="663" y="58"/>
                  </a:lnTo>
                  <a:lnTo>
                    <a:pt x="650" y="50"/>
                  </a:lnTo>
                  <a:lnTo>
                    <a:pt x="637" y="43"/>
                  </a:lnTo>
                  <a:lnTo>
                    <a:pt x="623" y="37"/>
                  </a:lnTo>
                  <a:lnTo>
                    <a:pt x="606" y="29"/>
                  </a:lnTo>
                  <a:lnTo>
                    <a:pt x="589" y="23"/>
                  </a:lnTo>
                  <a:lnTo>
                    <a:pt x="572" y="18"/>
                  </a:lnTo>
                  <a:lnTo>
                    <a:pt x="553" y="14"/>
                  </a:lnTo>
                  <a:lnTo>
                    <a:pt x="535" y="10"/>
                  </a:lnTo>
                  <a:lnTo>
                    <a:pt x="516" y="7"/>
                  </a:lnTo>
                  <a:lnTo>
                    <a:pt x="497" y="5"/>
                  </a:lnTo>
                  <a:lnTo>
                    <a:pt x="477" y="3"/>
                  </a:lnTo>
                  <a:lnTo>
                    <a:pt x="458" y="1"/>
                  </a:lnTo>
                  <a:lnTo>
                    <a:pt x="439" y="1"/>
                  </a:lnTo>
                  <a:lnTo>
                    <a:pt x="419" y="0"/>
                  </a:lnTo>
                  <a:lnTo>
                    <a:pt x="399" y="0"/>
                  </a:lnTo>
                  <a:lnTo>
                    <a:pt x="360" y="2"/>
                  </a:lnTo>
                  <a:lnTo>
                    <a:pt x="322" y="6"/>
                  </a:lnTo>
                  <a:lnTo>
                    <a:pt x="303" y="9"/>
                  </a:lnTo>
                  <a:lnTo>
                    <a:pt x="286" y="12"/>
                  </a:lnTo>
                  <a:lnTo>
                    <a:pt x="267" y="15"/>
                  </a:lnTo>
                  <a:lnTo>
                    <a:pt x="250" y="19"/>
                  </a:lnTo>
                  <a:lnTo>
                    <a:pt x="234" y="24"/>
                  </a:lnTo>
                  <a:lnTo>
                    <a:pt x="218" y="29"/>
                  </a:lnTo>
                  <a:lnTo>
                    <a:pt x="202" y="36"/>
                  </a:lnTo>
                  <a:lnTo>
                    <a:pt x="186" y="43"/>
                  </a:lnTo>
                  <a:lnTo>
                    <a:pt x="172" y="49"/>
                  </a:lnTo>
                  <a:lnTo>
                    <a:pt x="158" y="57"/>
                  </a:lnTo>
                  <a:lnTo>
                    <a:pt x="144" y="65"/>
                  </a:lnTo>
                  <a:lnTo>
                    <a:pt x="131" y="73"/>
                  </a:lnTo>
                  <a:lnTo>
                    <a:pt x="118" y="83"/>
                  </a:lnTo>
                  <a:lnTo>
                    <a:pt x="106" y="92"/>
                  </a:lnTo>
                  <a:lnTo>
                    <a:pt x="94" y="102"/>
                  </a:lnTo>
                  <a:lnTo>
                    <a:pt x="84" y="114"/>
                  </a:lnTo>
                  <a:lnTo>
                    <a:pt x="74" y="126"/>
                  </a:lnTo>
                  <a:lnTo>
                    <a:pt x="64" y="137"/>
                  </a:lnTo>
                  <a:lnTo>
                    <a:pt x="54" y="150"/>
                  </a:lnTo>
                  <a:lnTo>
                    <a:pt x="46" y="163"/>
                  </a:lnTo>
                  <a:lnTo>
                    <a:pt x="38" y="177"/>
                  </a:lnTo>
                  <a:lnTo>
                    <a:pt x="31" y="191"/>
                  </a:lnTo>
                  <a:lnTo>
                    <a:pt x="25" y="206"/>
                  </a:lnTo>
                  <a:lnTo>
                    <a:pt x="19" y="222"/>
                  </a:lnTo>
                  <a:lnTo>
                    <a:pt x="15" y="238"/>
                  </a:lnTo>
                  <a:lnTo>
                    <a:pt x="10" y="254"/>
                  </a:lnTo>
                  <a:lnTo>
                    <a:pt x="7" y="271"/>
                  </a:lnTo>
                  <a:lnTo>
                    <a:pt x="4" y="290"/>
                  </a:lnTo>
                  <a:lnTo>
                    <a:pt x="2" y="308"/>
                  </a:lnTo>
                  <a:lnTo>
                    <a:pt x="1" y="326"/>
                  </a:lnTo>
                  <a:lnTo>
                    <a:pt x="0" y="346"/>
                  </a:lnTo>
                  <a:lnTo>
                    <a:pt x="0" y="366"/>
                  </a:lnTo>
                  <a:lnTo>
                    <a:pt x="1" y="385"/>
                  </a:lnTo>
                  <a:lnTo>
                    <a:pt x="3" y="403"/>
                  </a:lnTo>
                  <a:lnTo>
                    <a:pt x="5" y="421"/>
                  </a:lnTo>
                  <a:lnTo>
                    <a:pt x="9" y="440"/>
                  </a:lnTo>
                  <a:lnTo>
                    <a:pt x="13" y="458"/>
                  </a:lnTo>
                  <a:lnTo>
                    <a:pt x="18" y="475"/>
                  </a:lnTo>
                  <a:lnTo>
                    <a:pt x="24" y="491"/>
                  </a:lnTo>
                  <a:lnTo>
                    <a:pt x="31" y="506"/>
                  </a:lnTo>
                  <a:lnTo>
                    <a:pt x="43" y="529"/>
                  </a:lnTo>
                  <a:lnTo>
                    <a:pt x="56" y="550"/>
                  </a:lnTo>
                  <a:lnTo>
                    <a:pt x="71" y="569"/>
                  </a:lnTo>
                  <a:lnTo>
                    <a:pt x="86" y="587"/>
                  </a:lnTo>
                  <a:lnTo>
                    <a:pt x="102" y="604"/>
                  </a:lnTo>
                  <a:lnTo>
                    <a:pt x="119" y="619"/>
                  </a:lnTo>
                  <a:lnTo>
                    <a:pt x="138" y="632"/>
                  </a:lnTo>
                  <a:lnTo>
                    <a:pt x="156" y="644"/>
                  </a:lnTo>
                  <a:lnTo>
                    <a:pt x="177" y="655"/>
                  </a:lnTo>
                  <a:lnTo>
                    <a:pt x="198" y="665"/>
                  </a:lnTo>
                  <a:lnTo>
                    <a:pt x="221" y="673"/>
                  </a:lnTo>
                  <a:lnTo>
                    <a:pt x="244" y="681"/>
                  </a:lnTo>
                  <a:lnTo>
                    <a:pt x="268" y="687"/>
                  </a:lnTo>
                  <a:lnTo>
                    <a:pt x="295" y="692"/>
                  </a:lnTo>
                  <a:lnTo>
                    <a:pt x="321" y="696"/>
                  </a:lnTo>
                  <a:lnTo>
                    <a:pt x="350" y="699"/>
                  </a:lnTo>
                  <a:lnTo>
                    <a:pt x="389" y="701"/>
                  </a:lnTo>
                  <a:lnTo>
                    <a:pt x="429" y="702"/>
                  </a:lnTo>
                  <a:lnTo>
                    <a:pt x="448" y="702"/>
                  </a:lnTo>
                  <a:lnTo>
                    <a:pt x="467" y="701"/>
                  </a:lnTo>
                  <a:lnTo>
                    <a:pt x="486" y="700"/>
                  </a:lnTo>
                  <a:lnTo>
                    <a:pt x="505" y="698"/>
                  </a:lnTo>
                  <a:lnTo>
                    <a:pt x="524" y="695"/>
                  </a:lnTo>
                  <a:lnTo>
                    <a:pt x="542" y="692"/>
                  </a:lnTo>
                  <a:lnTo>
                    <a:pt x="560" y="688"/>
                  </a:lnTo>
                  <a:lnTo>
                    <a:pt x="578" y="684"/>
                  </a:lnTo>
                  <a:lnTo>
                    <a:pt x="595" y="678"/>
                  </a:lnTo>
                  <a:lnTo>
                    <a:pt x="612" y="672"/>
                  </a:lnTo>
                  <a:lnTo>
                    <a:pt x="628" y="665"/>
                  </a:lnTo>
                  <a:lnTo>
                    <a:pt x="645" y="658"/>
                  </a:lnTo>
                  <a:lnTo>
                    <a:pt x="660" y="650"/>
                  </a:lnTo>
                  <a:lnTo>
                    <a:pt x="673" y="641"/>
                  </a:lnTo>
                  <a:lnTo>
                    <a:pt x="686" y="632"/>
                  </a:lnTo>
                  <a:lnTo>
                    <a:pt x="698" y="623"/>
                  </a:lnTo>
                  <a:lnTo>
                    <a:pt x="710" y="613"/>
                  </a:lnTo>
                  <a:lnTo>
                    <a:pt x="720" y="603"/>
                  </a:lnTo>
                  <a:lnTo>
                    <a:pt x="729" y="592"/>
                  </a:lnTo>
                  <a:lnTo>
                    <a:pt x="738" y="581"/>
                  </a:lnTo>
                  <a:lnTo>
                    <a:pt x="745" y="571"/>
                  </a:lnTo>
                  <a:lnTo>
                    <a:pt x="754" y="559"/>
                  </a:lnTo>
                  <a:lnTo>
                    <a:pt x="762" y="545"/>
                  </a:lnTo>
                  <a:lnTo>
                    <a:pt x="771" y="530"/>
                  </a:lnTo>
                  <a:lnTo>
                    <a:pt x="779" y="513"/>
                  </a:lnTo>
                  <a:lnTo>
                    <a:pt x="786" y="497"/>
                  </a:lnTo>
                  <a:lnTo>
                    <a:pt x="792" y="481"/>
                  </a:lnTo>
                  <a:lnTo>
                    <a:pt x="795" y="467"/>
                  </a:lnTo>
                  <a:lnTo>
                    <a:pt x="572" y="411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4" name="Freeform 1913">
              <a:extLst>
                <a:ext uri="{FF2B5EF4-FFF2-40B4-BE49-F238E27FC236}">
                  <a16:creationId xmlns:a16="http://schemas.microsoft.com/office/drawing/2014/main" id="{0A27F3A7-E42A-F826-46A0-DA8039B30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369" y="-523613"/>
              <a:ext cx="74267" cy="65392"/>
            </a:xfrm>
            <a:custGeom>
              <a:avLst/>
              <a:gdLst>
                <a:gd name="T0" fmla="*/ 563 w 795"/>
                <a:gd name="T1" fmla="*/ 443 h 701"/>
                <a:gd name="T2" fmla="*/ 543 w 795"/>
                <a:gd name="T3" fmla="*/ 482 h 701"/>
                <a:gd name="T4" fmla="*/ 516 w 795"/>
                <a:gd name="T5" fmla="*/ 511 h 701"/>
                <a:gd name="T6" fmla="*/ 499 w 795"/>
                <a:gd name="T7" fmla="*/ 524 h 701"/>
                <a:gd name="T8" fmla="*/ 461 w 795"/>
                <a:gd name="T9" fmla="*/ 537 h 701"/>
                <a:gd name="T10" fmla="*/ 409 w 795"/>
                <a:gd name="T11" fmla="*/ 542 h 701"/>
                <a:gd name="T12" fmla="*/ 357 w 795"/>
                <a:gd name="T13" fmla="*/ 536 h 701"/>
                <a:gd name="T14" fmla="*/ 316 w 795"/>
                <a:gd name="T15" fmla="*/ 519 h 701"/>
                <a:gd name="T16" fmla="*/ 286 w 795"/>
                <a:gd name="T17" fmla="*/ 490 h 701"/>
                <a:gd name="T18" fmla="*/ 267 w 795"/>
                <a:gd name="T19" fmla="*/ 452 h 701"/>
                <a:gd name="T20" fmla="*/ 257 w 795"/>
                <a:gd name="T21" fmla="*/ 404 h 701"/>
                <a:gd name="T22" fmla="*/ 254 w 795"/>
                <a:gd name="T23" fmla="*/ 348 h 701"/>
                <a:gd name="T24" fmla="*/ 257 w 795"/>
                <a:gd name="T25" fmla="*/ 295 h 701"/>
                <a:gd name="T26" fmla="*/ 268 w 795"/>
                <a:gd name="T27" fmla="*/ 250 h 701"/>
                <a:gd name="T28" fmla="*/ 289 w 795"/>
                <a:gd name="T29" fmla="*/ 213 h 701"/>
                <a:gd name="T30" fmla="*/ 320 w 795"/>
                <a:gd name="T31" fmla="*/ 184 h 701"/>
                <a:gd name="T32" fmla="*/ 361 w 795"/>
                <a:gd name="T33" fmla="*/ 165 h 701"/>
                <a:gd name="T34" fmla="*/ 411 w 795"/>
                <a:gd name="T35" fmla="*/ 157 h 701"/>
                <a:gd name="T36" fmla="*/ 461 w 795"/>
                <a:gd name="T37" fmla="*/ 162 h 701"/>
                <a:gd name="T38" fmla="*/ 505 w 795"/>
                <a:gd name="T39" fmla="*/ 178 h 701"/>
                <a:gd name="T40" fmla="*/ 537 w 795"/>
                <a:gd name="T41" fmla="*/ 203 h 701"/>
                <a:gd name="T42" fmla="*/ 558 w 795"/>
                <a:gd name="T43" fmla="*/ 237 h 701"/>
                <a:gd name="T44" fmla="*/ 782 w 795"/>
                <a:gd name="T45" fmla="*/ 197 h 701"/>
                <a:gd name="T46" fmla="*/ 759 w 795"/>
                <a:gd name="T47" fmla="*/ 152 h 701"/>
                <a:gd name="T48" fmla="*/ 715 w 795"/>
                <a:gd name="T49" fmla="*/ 95 h 701"/>
                <a:gd name="T50" fmla="*/ 687 w 795"/>
                <a:gd name="T51" fmla="*/ 70 h 701"/>
                <a:gd name="T52" fmla="*/ 653 w 795"/>
                <a:gd name="T53" fmla="*/ 50 h 701"/>
                <a:gd name="T54" fmla="*/ 591 w 795"/>
                <a:gd name="T55" fmla="*/ 24 h 701"/>
                <a:gd name="T56" fmla="*/ 510 w 795"/>
                <a:gd name="T57" fmla="*/ 6 h 701"/>
                <a:gd name="T58" fmla="*/ 426 w 795"/>
                <a:gd name="T59" fmla="*/ 0 h 701"/>
                <a:gd name="T60" fmla="*/ 346 w 795"/>
                <a:gd name="T61" fmla="*/ 3 h 701"/>
                <a:gd name="T62" fmla="*/ 285 w 795"/>
                <a:gd name="T63" fmla="*/ 11 h 701"/>
                <a:gd name="T64" fmla="*/ 234 w 795"/>
                <a:gd name="T65" fmla="*/ 23 h 701"/>
                <a:gd name="T66" fmla="*/ 187 w 795"/>
                <a:gd name="T67" fmla="*/ 42 h 701"/>
                <a:gd name="T68" fmla="*/ 144 w 795"/>
                <a:gd name="T69" fmla="*/ 64 h 701"/>
                <a:gd name="T70" fmla="*/ 106 w 795"/>
                <a:gd name="T71" fmla="*/ 91 h 701"/>
                <a:gd name="T72" fmla="*/ 73 w 795"/>
                <a:gd name="T73" fmla="*/ 125 h 701"/>
                <a:gd name="T74" fmla="*/ 47 w 795"/>
                <a:gd name="T75" fmla="*/ 162 h 701"/>
                <a:gd name="T76" fmla="*/ 26 w 795"/>
                <a:gd name="T77" fmla="*/ 206 h 701"/>
                <a:gd name="T78" fmla="*/ 10 w 795"/>
                <a:gd name="T79" fmla="*/ 253 h 701"/>
                <a:gd name="T80" fmla="*/ 2 w 795"/>
                <a:gd name="T81" fmla="*/ 307 h 701"/>
                <a:gd name="T82" fmla="*/ 0 w 795"/>
                <a:gd name="T83" fmla="*/ 365 h 701"/>
                <a:gd name="T84" fmla="*/ 5 w 795"/>
                <a:gd name="T85" fmla="*/ 421 h 701"/>
                <a:gd name="T86" fmla="*/ 19 w 795"/>
                <a:gd name="T87" fmla="*/ 474 h 701"/>
                <a:gd name="T88" fmla="*/ 39 w 795"/>
                <a:gd name="T89" fmla="*/ 520 h 701"/>
                <a:gd name="T90" fmla="*/ 65 w 795"/>
                <a:gd name="T91" fmla="*/ 560 h 701"/>
                <a:gd name="T92" fmla="*/ 95 w 795"/>
                <a:gd name="T93" fmla="*/ 593 h 701"/>
                <a:gd name="T94" fmla="*/ 128 w 795"/>
                <a:gd name="T95" fmla="*/ 623 h 701"/>
                <a:gd name="T96" fmla="*/ 167 w 795"/>
                <a:gd name="T97" fmla="*/ 649 h 701"/>
                <a:gd name="T98" fmla="*/ 208 w 795"/>
                <a:gd name="T99" fmla="*/ 668 h 701"/>
                <a:gd name="T100" fmla="*/ 255 w 795"/>
                <a:gd name="T101" fmla="*/ 684 h 701"/>
                <a:gd name="T102" fmla="*/ 309 w 795"/>
                <a:gd name="T103" fmla="*/ 694 h 701"/>
                <a:gd name="T104" fmla="*/ 389 w 795"/>
                <a:gd name="T105" fmla="*/ 700 h 701"/>
                <a:gd name="T106" fmla="*/ 468 w 795"/>
                <a:gd name="T107" fmla="*/ 700 h 701"/>
                <a:gd name="T108" fmla="*/ 525 w 795"/>
                <a:gd name="T109" fmla="*/ 694 h 701"/>
                <a:gd name="T110" fmla="*/ 578 w 795"/>
                <a:gd name="T111" fmla="*/ 683 h 701"/>
                <a:gd name="T112" fmla="*/ 629 w 795"/>
                <a:gd name="T113" fmla="*/ 664 h 701"/>
                <a:gd name="T114" fmla="*/ 672 w 795"/>
                <a:gd name="T115" fmla="*/ 641 h 701"/>
                <a:gd name="T116" fmla="*/ 709 w 795"/>
                <a:gd name="T117" fmla="*/ 611 h 701"/>
                <a:gd name="T118" fmla="*/ 743 w 795"/>
                <a:gd name="T119" fmla="*/ 574 h 701"/>
                <a:gd name="T120" fmla="*/ 770 w 795"/>
                <a:gd name="T121" fmla="*/ 535 h 701"/>
                <a:gd name="T122" fmla="*/ 788 w 795"/>
                <a:gd name="T123" fmla="*/ 493 h 701"/>
                <a:gd name="T124" fmla="*/ 572 w 795"/>
                <a:gd name="T125" fmla="*/ 41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5" h="701">
                  <a:moveTo>
                    <a:pt x="572" y="411"/>
                  </a:moveTo>
                  <a:lnTo>
                    <a:pt x="568" y="427"/>
                  </a:lnTo>
                  <a:lnTo>
                    <a:pt x="563" y="443"/>
                  </a:lnTo>
                  <a:lnTo>
                    <a:pt x="557" y="457"/>
                  </a:lnTo>
                  <a:lnTo>
                    <a:pt x="550" y="470"/>
                  </a:lnTo>
                  <a:lnTo>
                    <a:pt x="543" y="482"/>
                  </a:lnTo>
                  <a:lnTo>
                    <a:pt x="534" y="493"/>
                  </a:lnTo>
                  <a:lnTo>
                    <a:pt x="526" y="503"/>
                  </a:lnTo>
                  <a:lnTo>
                    <a:pt x="516" y="511"/>
                  </a:lnTo>
                  <a:lnTo>
                    <a:pt x="511" y="516"/>
                  </a:lnTo>
                  <a:lnTo>
                    <a:pt x="505" y="521"/>
                  </a:lnTo>
                  <a:lnTo>
                    <a:pt x="499" y="524"/>
                  </a:lnTo>
                  <a:lnTo>
                    <a:pt x="492" y="528"/>
                  </a:lnTo>
                  <a:lnTo>
                    <a:pt x="477" y="533"/>
                  </a:lnTo>
                  <a:lnTo>
                    <a:pt x="461" y="537"/>
                  </a:lnTo>
                  <a:lnTo>
                    <a:pt x="443" y="540"/>
                  </a:lnTo>
                  <a:lnTo>
                    <a:pt x="426" y="542"/>
                  </a:lnTo>
                  <a:lnTo>
                    <a:pt x="409" y="542"/>
                  </a:lnTo>
                  <a:lnTo>
                    <a:pt x="392" y="542"/>
                  </a:lnTo>
                  <a:lnTo>
                    <a:pt x="373" y="539"/>
                  </a:lnTo>
                  <a:lnTo>
                    <a:pt x="357" y="536"/>
                  </a:lnTo>
                  <a:lnTo>
                    <a:pt x="342" y="531"/>
                  </a:lnTo>
                  <a:lnTo>
                    <a:pt x="328" y="526"/>
                  </a:lnTo>
                  <a:lnTo>
                    <a:pt x="316" y="519"/>
                  </a:lnTo>
                  <a:lnTo>
                    <a:pt x="305" y="510"/>
                  </a:lnTo>
                  <a:lnTo>
                    <a:pt x="295" y="500"/>
                  </a:lnTo>
                  <a:lnTo>
                    <a:pt x="286" y="490"/>
                  </a:lnTo>
                  <a:lnTo>
                    <a:pt x="279" y="478"/>
                  </a:lnTo>
                  <a:lnTo>
                    <a:pt x="272" y="466"/>
                  </a:lnTo>
                  <a:lnTo>
                    <a:pt x="267" y="452"/>
                  </a:lnTo>
                  <a:lnTo>
                    <a:pt x="263" y="438"/>
                  </a:lnTo>
                  <a:lnTo>
                    <a:pt x="259" y="421"/>
                  </a:lnTo>
                  <a:lnTo>
                    <a:pt x="257" y="404"/>
                  </a:lnTo>
                  <a:lnTo>
                    <a:pt x="255" y="387"/>
                  </a:lnTo>
                  <a:lnTo>
                    <a:pt x="254" y="368"/>
                  </a:lnTo>
                  <a:lnTo>
                    <a:pt x="254" y="348"/>
                  </a:lnTo>
                  <a:lnTo>
                    <a:pt x="254" y="330"/>
                  </a:lnTo>
                  <a:lnTo>
                    <a:pt x="255" y="312"/>
                  </a:lnTo>
                  <a:lnTo>
                    <a:pt x="257" y="295"/>
                  </a:lnTo>
                  <a:lnTo>
                    <a:pt x="260" y="280"/>
                  </a:lnTo>
                  <a:lnTo>
                    <a:pt x="264" y="264"/>
                  </a:lnTo>
                  <a:lnTo>
                    <a:pt x="268" y="250"/>
                  </a:lnTo>
                  <a:lnTo>
                    <a:pt x="274" y="236"/>
                  </a:lnTo>
                  <a:lnTo>
                    <a:pt x="281" y="224"/>
                  </a:lnTo>
                  <a:lnTo>
                    <a:pt x="289" y="213"/>
                  </a:lnTo>
                  <a:lnTo>
                    <a:pt x="297" y="202"/>
                  </a:lnTo>
                  <a:lnTo>
                    <a:pt x="308" y="192"/>
                  </a:lnTo>
                  <a:lnTo>
                    <a:pt x="320" y="184"/>
                  </a:lnTo>
                  <a:lnTo>
                    <a:pt x="332" y="176"/>
                  </a:lnTo>
                  <a:lnTo>
                    <a:pt x="346" y="170"/>
                  </a:lnTo>
                  <a:lnTo>
                    <a:pt x="361" y="165"/>
                  </a:lnTo>
                  <a:lnTo>
                    <a:pt x="378" y="161"/>
                  </a:lnTo>
                  <a:lnTo>
                    <a:pt x="394" y="158"/>
                  </a:lnTo>
                  <a:lnTo>
                    <a:pt x="411" y="157"/>
                  </a:lnTo>
                  <a:lnTo>
                    <a:pt x="427" y="157"/>
                  </a:lnTo>
                  <a:lnTo>
                    <a:pt x="444" y="159"/>
                  </a:lnTo>
                  <a:lnTo>
                    <a:pt x="461" y="162"/>
                  </a:lnTo>
                  <a:lnTo>
                    <a:pt x="477" y="166"/>
                  </a:lnTo>
                  <a:lnTo>
                    <a:pt x="491" y="172"/>
                  </a:lnTo>
                  <a:lnTo>
                    <a:pt x="505" y="178"/>
                  </a:lnTo>
                  <a:lnTo>
                    <a:pt x="517" y="186"/>
                  </a:lnTo>
                  <a:lnTo>
                    <a:pt x="528" y="194"/>
                  </a:lnTo>
                  <a:lnTo>
                    <a:pt x="537" y="203"/>
                  </a:lnTo>
                  <a:lnTo>
                    <a:pt x="544" y="213"/>
                  </a:lnTo>
                  <a:lnTo>
                    <a:pt x="551" y="224"/>
                  </a:lnTo>
                  <a:lnTo>
                    <a:pt x="558" y="237"/>
                  </a:lnTo>
                  <a:lnTo>
                    <a:pt x="564" y="252"/>
                  </a:lnTo>
                  <a:lnTo>
                    <a:pt x="787" y="212"/>
                  </a:lnTo>
                  <a:lnTo>
                    <a:pt x="782" y="197"/>
                  </a:lnTo>
                  <a:lnTo>
                    <a:pt x="776" y="181"/>
                  </a:lnTo>
                  <a:lnTo>
                    <a:pt x="768" y="167"/>
                  </a:lnTo>
                  <a:lnTo>
                    <a:pt x="759" y="152"/>
                  </a:lnTo>
                  <a:lnTo>
                    <a:pt x="741" y="126"/>
                  </a:lnTo>
                  <a:lnTo>
                    <a:pt x="723" y="104"/>
                  </a:lnTo>
                  <a:lnTo>
                    <a:pt x="715" y="95"/>
                  </a:lnTo>
                  <a:lnTo>
                    <a:pt x="706" y="86"/>
                  </a:lnTo>
                  <a:lnTo>
                    <a:pt x="696" y="78"/>
                  </a:lnTo>
                  <a:lnTo>
                    <a:pt x="687" y="70"/>
                  </a:lnTo>
                  <a:lnTo>
                    <a:pt x="676" y="63"/>
                  </a:lnTo>
                  <a:lnTo>
                    <a:pt x="665" y="56"/>
                  </a:lnTo>
                  <a:lnTo>
                    <a:pt x="653" y="50"/>
                  </a:lnTo>
                  <a:lnTo>
                    <a:pt x="642" y="44"/>
                  </a:lnTo>
                  <a:lnTo>
                    <a:pt x="618" y="33"/>
                  </a:lnTo>
                  <a:lnTo>
                    <a:pt x="591" y="24"/>
                  </a:lnTo>
                  <a:lnTo>
                    <a:pt x="565" y="16"/>
                  </a:lnTo>
                  <a:lnTo>
                    <a:pt x="538" y="10"/>
                  </a:lnTo>
                  <a:lnTo>
                    <a:pt x="510" y="6"/>
                  </a:lnTo>
                  <a:lnTo>
                    <a:pt x="482" y="3"/>
                  </a:lnTo>
                  <a:lnTo>
                    <a:pt x="454" y="1"/>
                  </a:lnTo>
                  <a:lnTo>
                    <a:pt x="426" y="0"/>
                  </a:lnTo>
                  <a:lnTo>
                    <a:pt x="399" y="0"/>
                  </a:lnTo>
                  <a:lnTo>
                    <a:pt x="372" y="1"/>
                  </a:lnTo>
                  <a:lnTo>
                    <a:pt x="346" y="3"/>
                  </a:lnTo>
                  <a:lnTo>
                    <a:pt x="322" y="5"/>
                  </a:lnTo>
                  <a:lnTo>
                    <a:pt x="303" y="8"/>
                  </a:lnTo>
                  <a:lnTo>
                    <a:pt x="285" y="11"/>
                  </a:lnTo>
                  <a:lnTo>
                    <a:pt x="268" y="14"/>
                  </a:lnTo>
                  <a:lnTo>
                    <a:pt x="251" y="18"/>
                  </a:lnTo>
                  <a:lnTo>
                    <a:pt x="234" y="23"/>
                  </a:lnTo>
                  <a:lnTo>
                    <a:pt x="217" y="28"/>
                  </a:lnTo>
                  <a:lnTo>
                    <a:pt x="202" y="35"/>
                  </a:lnTo>
                  <a:lnTo>
                    <a:pt x="187" y="42"/>
                  </a:lnTo>
                  <a:lnTo>
                    <a:pt x="172" y="48"/>
                  </a:lnTo>
                  <a:lnTo>
                    <a:pt x="157" y="56"/>
                  </a:lnTo>
                  <a:lnTo>
                    <a:pt x="144" y="64"/>
                  </a:lnTo>
                  <a:lnTo>
                    <a:pt x="131" y="73"/>
                  </a:lnTo>
                  <a:lnTo>
                    <a:pt x="118" y="82"/>
                  </a:lnTo>
                  <a:lnTo>
                    <a:pt x="106" y="91"/>
                  </a:lnTo>
                  <a:lnTo>
                    <a:pt x="95" y="102"/>
                  </a:lnTo>
                  <a:lnTo>
                    <a:pt x="83" y="114"/>
                  </a:lnTo>
                  <a:lnTo>
                    <a:pt x="73" y="125"/>
                  </a:lnTo>
                  <a:lnTo>
                    <a:pt x="64" y="137"/>
                  </a:lnTo>
                  <a:lnTo>
                    <a:pt x="55" y="149"/>
                  </a:lnTo>
                  <a:lnTo>
                    <a:pt x="47" y="162"/>
                  </a:lnTo>
                  <a:lnTo>
                    <a:pt x="39" y="176"/>
                  </a:lnTo>
                  <a:lnTo>
                    <a:pt x="32" y="190"/>
                  </a:lnTo>
                  <a:lnTo>
                    <a:pt x="26" y="206"/>
                  </a:lnTo>
                  <a:lnTo>
                    <a:pt x="20" y="221"/>
                  </a:lnTo>
                  <a:lnTo>
                    <a:pt x="14" y="237"/>
                  </a:lnTo>
                  <a:lnTo>
                    <a:pt x="10" y="253"/>
                  </a:lnTo>
                  <a:lnTo>
                    <a:pt x="7" y="270"/>
                  </a:lnTo>
                  <a:lnTo>
                    <a:pt x="4" y="289"/>
                  </a:lnTo>
                  <a:lnTo>
                    <a:pt x="2" y="307"/>
                  </a:lnTo>
                  <a:lnTo>
                    <a:pt x="0" y="326"/>
                  </a:lnTo>
                  <a:lnTo>
                    <a:pt x="0" y="345"/>
                  </a:lnTo>
                  <a:lnTo>
                    <a:pt x="0" y="365"/>
                  </a:lnTo>
                  <a:lnTo>
                    <a:pt x="1" y="384"/>
                  </a:lnTo>
                  <a:lnTo>
                    <a:pt x="3" y="403"/>
                  </a:lnTo>
                  <a:lnTo>
                    <a:pt x="5" y="421"/>
                  </a:lnTo>
                  <a:lnTo>
                    <a:pt x="9" y="440"/>
                  </a:lnTo>
                  <a:lnTo>
                    <a:pt x="13" y="457"/>
                  </a:lnTo>
                  <a:lnTo>
                    <a:pt x="19" y="474"/>
                  </a:lnTo>
                  <a:lnTo>
                    <a:pt x="25" y="490"/>
                  </a:lnTo>
                  <a:lnTo>
                    <a:pt x="31" y="505"/>
                  </a:lnTo>
                  <a:lnTo>
                    <a:pt x="39" y="520"/>
                  </a:lnTo>
                  <a:lnTo>
                    <a:pt x="47" y="534"/>
                  </a:lnTo>
                  <a:lnTo>
                    <a:pt x="56" y="547"/>
                  </a:lnTo>
                  <a:lnTo>
                    <a:pt x="65" y="560"/>
                  </a:lnTo>
                  <a:lnTo>
                    <a:pt x="75" y="572"/>
                  </a:lnTo>
                  <a:lnTo>
                    <a:pt x="84" y="583"/>
                  </a:lnTo>
                  <a:lnTo>
                    <a:pt x="95" y="593"/>
                  </a:lnTo>
                  <a:lnTo>
                    <a:pt x="104" y="603"/>
                  </a:lnTo>
                  <a:lnTo>
                    <a:pt x="116" y="614"/>
                  </a:lnTo>
                  <a:lnTo>
                    <a:pt x="128" y="623"/>
                  </a:lnTo>
                  <a:lnTo>
                    <a:pt x="141" y="633"/>
                  </a:lnTo>
                  <a:lnTo>
                    <a:pt x="153" y="641"/>
                  </a:lnTo>
                  <a:lnTo>
                    <a:pt x="167" y="649"/>
                  </a:lnTo>
                  <a:lnTo>
                    <a:pt x="180" y="656"/>
                  </a:lnTo>
                  <a:lnTo>
                    <a:pt x="194" y="662"/>
                  </a:lnTo>
                  <a:lnTo>
                    <a:pt x="208" y="668"/>
                  </a:lnTo>
                  <a:lnTo>
                    <a:pt x="222" y="674"/>
                  </a:lnTo>
                  <a:lnTo>
                    <a:pt x="239" y="678"/>
                  </a:lnTo>
                  <a:lnTo>
                    <a:pt x="255" y="684"/>
                  </a:lnTo>
                  <a:lnTo>
                    <a:pt x="272" y="687"/>
                  </a:lnTo>
                  <a:lnTo>
                    <a:pt x="289" y="691"/>
                  </a:lnTo>
                  <a:lnTo>
                    <a:pt x="309" y="694"/>
                  </a:lnTo>
                  <a:lnTo>
                    <a:pt x="329" y="696"/>
                  </a:lnTo>
                  <a:lnTo>
                    <a:pt x="349" y="698"/>
                  </a:lnTo>
                  <a:lnTo>
                    <a:pt x="389" y="700"/>
                  </a:lnTo>
                  <a:lnTo>
                    <a:pt x="428" y="701"/>
                  </a:lnTo>
                  <a:lnTo>
                    <a:pt x="447" y="701"/>
                  </a:lnTo>
                  <a:lnTo>
                    <a:pt x="468" y="700"/>
                  </a:lnTo>
                  <a:lnTo>
                    <a:pt x="486" y="699"/>
                  </a:lnTo>
                  <a:lnTo>
                    <a:pt x="505" y="697"/>
                  </a:lnTo>
                  <a:lnTo>
                    <a:pt x="525" y="694"/>
                  </a:lnTo>
                  <a:lnTo>
                    <a:pt x="543" y="691"/>
                  </a:lnTo>
                  <a:lnTo>
                    <a:pt x="561" y="687"/>
                  </a:lnTo>
                  <a:lnTo>
                    <a:pt x="578" y="683"/>
                  </a:lnTo>
                  <a:lnTo>
                    <a:pt x="596" y="677"/>
                  </a:lnTo>
                  <a:lnTo>
                    <a:pt x="613" y="671"/>
                  </a:lnTo>
                  <a:lnTo>
                    <a:pt x="629" y="664"/>
                  </a:lnTo>
                  <a:lnTo>
                    <a:pt x="645" y="657"/>
                  </a:lnTo>
                  <a:lnTo>
                    <a:pt x="658" y="649"/>
                  </a:lnTo>
                  <a:lnTo>
                    <a:pt x="672" y="641"/>
                  </a:lnTo>
                  <a:lnTo>
                    <a:pt x="684" y="632"/>
                  </a:lnTo>
                  <a:lnTo>
                    <a:pt x="697" y="622"/>
                  </a:lnTo>
                  <a:lnTo>
                    <a:pt x="709" y="611"/>
                  </a:lnTo>
                  <a:lnTo>
                    <a:pt x="720" y="600"/>
                  </a:lnTo>
                  <a:lnTo>
                    <a:pt x="731" y="587"/>
                  </a:lnTo>
                  <a:lnTo>
                    <a:pt x="743" y="574"/>
                  </a:lnTo>
                  <a:lnTo>
                    <a:pt x="753" y="562"/>
                  </a:lnTo>
                  <a:lnTo>
                    <a:pt x="762" y="548"/>
                  </a:lnTo>
                  <a:lnTo>
                    <a:pt x="770" y="535"/>
                  </a:lnTo>
                  <a:lnTo>
                    <a:pt x="777" y="521"/>
                  </a:lnTo>
                  <a:lnTo>
                    <a:pt x="783" y="506"/>
                  </a:lnTo>
                  <a:lnTo>
                    <a:pt x="788" y="493"/>
                  </a:lnTo>
                  <a:lnTo>
                    <a:pt x="792" y="479"/>
                  </a:lnTo>
                  <a:lnTo>
                    <a:pt x="795" y="466"/>
                  </a:lnTo>
                  <a:lnTo>
                    <a:pt x="572" y="411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5" name="Freeform 1914">
              <a:extLst>
                <a:ext uri="{FF2B5EF4-FFF2-40B4-BE49-F238E27FC236}">
                  <a16:creationId xmlns:a16="http://schemas.microsoft.com/office/drawing/2014/main" id="{188CC014-FA14-DD61-FB62-FC4C1E2685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3587" y="-621701"/>
              <a:ext cx="53715" cy="85944"/>
            </a:xfrm>
            <a:custGeom>
              <a:avLst/>
              <a:gdLst>
                <a:gd name="T0" fmla="*/ 430 w 573"/>
                <a:gd name="T1" fmla="*/ 354 h 920"/>
                <a:gd name="T2" fmla="*/ 327 w 573"/>
                <a:gd name="T3" fmla="*/ 412 h 920"/>
                <a:gd name="T4" fmla="*/ 155 w 573"/>
                <a:gd name="T5" fmla="*/ 354 h 920"/>
                <a:gd name="T6" fmla="*/ 209 w 573"/>
                <a:gd name="T7" fmla="*/ 412 h 920"/>
                <a:gd name="T8" fmla="*/ 155 w 573"/>
                <a:gd name="T9" fmla="*/ 354 h 920"/>
                <a:gd name="T10" fmla="*/ 430 w 573"/>
                <a:gd name="T11" fmla="*/ 192 h 920"/>
                <a:gd name="T12" fmla="*/ 429 w 573"/>
                <a:gd name="T13" fmla="*/ 252 h 920"/>
                <a:gd name="T14" fmla="*/ 346 w 573"/>
                <a:gd name="T15" fmla="*/ 192 h 920"/>
                <a:gd name="T16" fmla="*/ 232 w 573"/>
                <a:gd name="T17" fmla="*/ 192 h 920"/>
                <a:gd name="T18" fmla="*/ 155 w 573"/>
                <a:gd name="T19" fmla="*/ 251 h 920"/>
                <a:gd name="T20" fmla="*/ 190 w 573"/>
                <a:gd name="T21" fmla="*/ 88 h 920"/>
                <a:gd name="T22" fmla="*/ 41 w 573"/>
                <a:gd name="T23" fmla="*/ 299 h 920"/>
                <a:gd name="T24" fmla="*/ 40 w 573"/>
                <a:gd name="T25" fmla="*/ 354 h 920"/>
                <a:gd name="T26" fmla="*/ 39 w 573"/>
                <a:gd name="T27" fmla="*/ 407 h 920"/>
                <a:gd name="T28" fmla="*/ 39 w 573"/>
                <a:gd name="T29" fmla="*/ 462 h 920"/>
                <a:gd name="T30" fmla="*/ 39 w 573"/>
                <a:gd name="T31" fmla="*/ 516 h 920"/>
                <a:gd name="T32" fmla="*/ 125 w 573"/>
                <a:gd name="T33" fmla="*/ 518 h 920"/>
                <a:gd name="T34" fmla="*/ 115 w 573"/>
                <a:gd name="T35" fmla="*/ 528 h 920"/>
                <a:gd name="T36" fmla="*/ 97 w 573"/>
                <a:gd name="T37" fmla="*/ 539 h 920"/>
                <a:gd name="T38" fmla="*/ 62 w 573"/>
                <a:gd name="T39" fmla="*/ 555 h 920"/>
                <a:gd name="T40" fmla="*/ 60 w 573"/>
                <a:gd name="T41" fmla="*/ 573 h 920"/>
                <a:gd name="T42" fmla="*/ 87 w 573"/>
                <a:gd name="T43" fmla="*/ 594 h 920"/>
                <a:gd name="T44" fmla="*/ 0 w 573"/>
                <a:gd name="T45" fmla="*/ 604 h 920"/>
                <a:gd name="T46" fmla="*/ 285 w 573"/>
                <a:gd name="T47" fmla="*/ 713 h 920"/>
                <a:gd name="T48" fmla="*/ 402 w 573"/>
                <a:gd name="T49" fmla="*/ 920 h 920"/>
                <a:gd name="T50" fmla="*/ 573 w 573"/>
                <a:gd name="T51" fmla="*/ 715 h 920"/>
                <a:gd name="T52" fmla="*/ 401 w 573"/>
                <a:gd name="T53" fmla="*/ 606 h 920"/>
                <a:gd name="T54" fmla="*/ 284 w 573"/>
                <a:gd name="T55" fmla="*/ 528 h 920"/>
                <a:gd name="T56" fmla="*/ 198 w 573"/>
                <a:gd name="T57" fmla="*/ 606 h 920"/>
                <a:gd name="T58" fmla="*/ 234 w 573"/>
                <a:gd name="T59" fmla="*/ 572 h 920"/>
                <a:gd name="T60" fmla="*/ 261 w 573"/>
                <a:gd name="T61" fmla="*/ 545 h 920"/>
                <a:gd name="T62" fmla="*/ 273 w 573"/>
                <a:gd name="T63" fmla="*/ 530 h 920"/>
                <a:gd name="T64" fmla="*/ 283 w 573"/>
                <a:gd name="T65" fmla="*/ 514 h 920"/>
                <a:gd name="T66" fmla="*/ 542 w 573"/>
                <a:gd name="T67" fmla="*/ 478 h 920"/>
                <a:gd name="T68" fmla="*/ 542 w 573"/>
                <a:gd name="T69" fmla="*/ 398 h 920"/>
                <a:gd name="T70" fmla="*/ 541 w 573"/>
                <a:gd name="T71" fmla="*/ 314 h 920"/>
                <a:gd name="T72" fmla="*/ 540 w 573"/>
                <a:gd name="T73" fmla="*/ 231 h 920"/>
                <a:gd name="T74" fmla="*/ 541 w 573"/>
                <a:gd name="T75" fmla="*/ 166 h 920"/>
                <a:gd name="T76" fmla="*/ 542 w 573"/>
                <a:gd name="T77" fmla="*/ 110 h 920"/>
                <a:gd name="T78" fmla="*/ 316 w 573"/>
                <a:gd name="T79" fmla="*/ 88 h 920"/>
                <a:gd name="T80" fmla="*/ 209 w 573"/>
                <a:gd name="T81" fmla="*/ 0 h 920"/>
                <a:gd name="T82" fmla="*/ 200 w 573"/>
                <a:gd name="T83" fmla="*/ 45 h 920"/>
                <a:gd name="T84" fmla="*/ 190 w 573"/>
                <a:gd name="T85" fmla="*/ 88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3" h="920">
                  <a:moveTo>
                    <a:pt x="335" y="354"/>
                  </a:moveTo>
                  <a:lnTo>
                    <a:pt x="430" y="354"/>
                  </a:lnTo>
                  <a:lnTo>
                    <a:pt x="430" y="412"/>
                  </a:lnTo>
                  <a:lnTo>
                    <a:pt x="327" y="412"/>
                  </a:lnTo>
                  <a:lnTo>
                    <a:pt x="335" y="354"/>
                  </a:lnTo>
                  <a:close/>
                  <a:moveTo>
                    <a:pt x="155" y="354"/>
                  </a:moveTo>
                  <a:lnTo>
                    <a:pt x="224" y="355"/>
                  </a:lnTo>
                  <a:lnTo>
                    <a:pt x="209" y="412"/>
                  </a:lnTo>
                  <a:lnTo>
                    <a:pt x="155" y="411"/>
                  </a:lnTo>
                  <a:lnTo>
                    <a:pt x="155" y="354"/>
                  </a:lnTo>
                  <a:close/>
                  <a:moveTo>
                    <a:pt x="346" y="192"/>
                  </a:moveTo>
                  <a:lnTo>
                    <a:pt x="430" y="192"/>
                  </a:lnTo>
                  <a:lnTo>
                    <a:pt x="430" y="195"/>
                  </a:lnTo>
                  <a:lnTo>
                    <a:pt x="429" y="252"/>
                  </a:lnTo>
                  <a:lnTo>
                    <a:pt x="344" y="252"/>
                  </a:lnTo>
                  <a:lnTo>
                    <a:pt x="346" y="192"/>
                  </a:lnTo>
                  <a:close/>
                  <a:moveTo>
                    <a:pt x="155" y="192"/>
                  </a:moveTo>
                  <a:lnTo>
                    <a:pt x="232" y="192"/>
                  </a:lnTo>
                  <a:lnTo>
                    <a:pt x="229" y="252"/>
                  </a:lnTo>
                  <a:lnTo>
                    <a:pt x="155" y="251"/>
                  </a:lnTo>
                  <a:lnTo>
                    <a:pt x="155" y="192"/>
                  </a:lnTo>
                  <a:close/>
                  <a:moveTo>
                    <a:pt x="190" y="88"/>
                  </a:moveTo>
                  <a:lnTo>
                    <a:pt x="39" y="86"/>
                  </a:lnTo>
                  <a:lnTo>
                    <a:pt x="41" y="299"/>
                  </a:lnTo>
                  <a:lnTo>
                    <a:pt x="41" y="326"/>
                  </a:lnTo>
                  <a:lnTo>
                    <a:pt x="40" y="354"/>
                  </a:lnTo>
                  <a:lnTo>
                    <a:pt x="40" y="380"/>
                  </a:lnTo>
                  <a:lnTo>
                    <a:pt x="39" y="407"/>
                  </a:lnTo>
                  <a:lnTo>
                    <a:pt x="39" y="435"/>
                  </a:lnTo>
                  <a:lnTo>
                    <a:pt x="39" y="462"/>
                  </a:lnTo>
                  <a:lnTo>
                    <a:pt x="39" y="489"/>
                  </a:lnTo>
                  <a:lnTo>
                    <a:pt x="39" y="516"/>
                  </a:lnTo>
                  <a:lnTo>
                    <a:pt x="129" y="513"/>
                  </a:lnTo>
                  <a:lnTo>
                    <a:pt x="125" y="518"/>
                  </a:lnTo>
                  <a:lnTo>
                    <a:pt x="120" y="523"/>
                  </a:lnTo>
                  <a:lnTo>
                    <a:pt x="115" y="528"/>
                  </a:lnTo>
                  <a:lnTo>
                    <a:pt x="109" y="532"/>
                  </a:lnTo>
                  <a:lnTo>
                    <a:pt x="97" y="539"/>
                  </a:lnTo>
                  <a:lnTo>
                    <a:pt x="84" y="545"/>
                  </a:lnTo>
                  <a:lnTo>
                    <a:pt x="62" y="555"/>
                  </a:lnTo>
                  <a:lnTo>
                    <a:pt x="48" y="562"/>
                  </a:lnTo>
                  <a:lnTo>
                    <a:pt x="60" y="573"/>
                  </a:lnTo>
                  <a:lnTo>
                    <a:pt x="73" y="582"/>
                  </a:lnTo>
                  <a:lnTo>
                    <a:pt x="87" y="594"/>
                  </a:lnTo>
                  <a:lnTo>
                    <a:pt x="99" y="605"/>
                  </a:lnTo>
                  <a:lnTo>
                    <a:pt x="0" y="604"/>
                  </a:lnTo>
                  <a:lnTo>
                    <a:pt x="0" y="715"/>
                  </a:lnTo>
                  <a:lnTo>
                    <a:pt x="285" y="713"/>
                  </a:lnTo>
                  <a:lnTo>
                    <a:pt x="283" y="920"/>
                  </a:lnTo>
                  <a:lnTo>
                    <a:pt x="402" y="920"/>
                  </a:lnTo>
                  <a:lnTo>
                    <a:pt x="399" y="713"/>
                  </a:lnTo>
                  <a:lnTo>
                    <a:pt x="573" y="715"/>
                  </a:lnTo>
                  <a:lnTo>
                    <a:pt x="573" y="605"/>
                  </a:lnTo>
                  <a:lnTo>
                    <a:pt x="401" y="606"/>
                  </a:lnTo>
                  <a:lnTo>
                    <a:pt x="402" y="528"/>
                  </a:lnTo>
                  <a:lnTo>
                    <a:pt x="284" y="528"/>
                  </a:lnTo>
                  <a:lnTo>
                    <a:pt x="285" y="605"/>
                  </a:lnTo>
                  <a:lnTo>
                    <a:pt x="198" y="606"/>
                  </a:lnTo>
                  <a:lnTo>
                    <a:pt x="210" y="594"/>
                  </a:lnTo>
                  <a:lnTo>
                    <a:pt x="234" y="572"/>
                  </a:lnTo>
                  <a:lnTo>
                    <a:pt x="248" y="559"/>
                  </a:lnTo>
                  <a:lnTo>
                    <a:pt x="261" y="545"/>
                  </a:lnTo>
                  <a:lnTo>
                    <a:pt x="267" y="538"/>
                  </a:lnTo>
                  <a:lnTo>
                    <a:pt x="273" y="530"/>
                  </a:lnTo>
                  <a:lnTo>
                    <a:pt x="278" y="522"/>
                  </a:lnTo>
                  <a:lnTo>
                    <a:pt x="283" y="514"/>
                  </a:lnTo>
                  <a:lnTo>
                    <a:pt x="542" y="515"/>
                  </a:lnTo>
                  <a:lnTo>
                    <a:pt x="542" y="478"/>
                  </a:lnTo>
                  <a:lnTo>
                    <a:pt x="542" y="439"/>
                  </a:lnTo>
                  <a:lnTo>
                    <a:pt x="542" y="398"/>
                  </a:lnTo>
                  <a:lnTo>
                    <a:pt x="542" y="357"/>
                  </a:lnTo>
                  <a:lnTo>
                    <a:pt x="541" y="314"/>
                  </a:lnTo>
                  <a:lnTo>
                    <a:pt x="541" y="273"/>
                  </a:lnTo>
                  <a:lnTo>
                    <a:pt x="540" y="231"/>
                  </a:lnTo>
                  <a:lnTo>
                    <a:pt x="540" y="193"/>
                  </a:lnTo>
                  <a:lnTo>
                    <a:pt x="541" y="166"/>
                  </a:lnTo>
                  <a:lnTo>
                    <a:pt x="542" y="138"/>
                  </a:lnTo>
                  <a:lnTo>
                    <a:pt x="542" y="110"/>
                  </a:lnTo>
                  <a:lnTo>
                    <a:pt x="541" y="86"/>
                  </a:lnTo>
                  <a:lnTo>
                    <a:pt x="316" y="88"/>
                  </a:lnTo>
                  <a:lnTo>
                    <a:pt x="333" y="19"/>
                  </a:lnTo>
                  <a:lnTo>
                    <a:pt x="209" y="0"/>
                  </a:lnTo>
                  <a:lnTo>
                    <a:pt x="205" y="22"/>
                  </a:lnTo>
                  <a:lnTo>
                    <a:pt x="200" y="45"/>
                  </a:lnTo>
                  <a:lnTo>
                    <a:pt x="195" y="67"/>
                  </a:lnTo>
                  <a:lnTo>
                    <a:pt x="190" y="88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6" name="Freeform 1915">
              <a:extLst>
                <a:ext uri="{FF2B5EF4-FFF2-40B4-BE49-F238E27FC236}">
                  <a16:creationId xmlns:a16="http://schemas.microsoft.com/office/drawing/2014/main" id="{F3E43EB5-024D-AB22-306C-246A19B416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6816" y="-522679"/>
              <a:ext cx="64925" cy="63524"/>
            </a:xfrm>
            <a:custGeom>
              <a:avLst/>
              <a:gdLst>
                <a:gd name="T0" fmla="*/ 254 w 695"/>
                <a:gd name="T1" fmla="*/ 140 h 680"/>
                <a:gd name="T2" fmla="*/ 318 w 695"/>
                <a:gd name="T3" fmla="*/ 139 h 680"/>
                <a:gd name="T4" fmla="*/ 353 w 695"/>
                <a:gd name="T5" fmla="*/ 140 h 680"/>
                <a:gd name="T6" fmla="*/ 380 w 695"/>
                <a:gd name="T7" fmla="*/ 144 h 680"/>
                <a:gd name="T8" fmla="*/ 406 w 695"/>
                <a:gd name="T9" fmla="*/ 152 h 680"/>
                <a:gd name="T10" fmla="*/ 417 w 695"/>
                <a:gd name="T11" fmla="*/ 158 h 680"/>
                <a:gd name="T12" fmla="*/ 427 w 695"/>
                <a:gd name="T13" fmla="*/ 166 h 680"/>
                <a:gd name="T14" fmla="*/ 435 w 695"/>
                <a:gd name="T15" fmla="*/ 175 h 680"/>
                <a:gd name="T16" fmla="*/ 441 w 695"/>
                <a:gd name="T17" fmla="*/ 186 h 680"/>
                <a:gd name="T18" fmla="*/ 445 w 695"/>
                <a:gd name="T19" fmla="*/ 199 h 680"/>
                <a:gd name="T20" fmla="*/ 447 w 695"/>
                <a:gd name="T21" fmla="*/ 213 h 680"/>
                <a:gd name="T22" fmla="*/ 446 w 695"/>
                <a:gd name="T23" fmla="*/ 227 h 680"/>
                <a:gd name="T24" fmla="*/ 442 w 695"/>
                <a:gd name="T25" fmla="*/ 239 h 680"/>
                <a:gd name="T26" fmla="*/ 436 w 695"/>
                <a:gd name="T27" fmla="*/ 250 h 680"/>
                <a:gd name="T28" fmla="*/ 428 w 695"/>
                <a:gd name="T29" fmla="*/ 260 h 680"/>
                <a:gd name="T30" fmla="*/ 419 w 695"/>
                <a:gd name="T31" fmla="*/ 268 h 680"/>
                <a:gd name="T32" fmla="*/ 408 w 695"/>
                <a:gd name="T33" fmla="*/ 275 h 680"/>
                <a:gd name="T34" fmla="*/ 382 w 695"/>
                <a:gd name="T35" fmla="*/ 284 h 680"/>
                <a:gd name="T36" fmla="*/ 354 w 695"/>
                <a:gd name="T37" fmla="*/ 288 h 680"/>
                <a:gd name="T38" fmla="*/ 319 w 695"/>
                <a:gd name="T39" fmla="*/ 290 h 680"/>
                <a:gd name="T40" fmla="*/ 284 w 695"/>
                <a:gd name="T41" fmla="*/ 290 h 680"/>
                <a:gd name="T42" fmla="*/ 254 w 695"/>
                <a:gd name="T43" fmla="*/ 289 h 680"/>
                <a:gd name="T44" fmla="*/ 254 w 695"/>
                <a:gd name="T45" fmla="*/ 680 h 680"/>
                <a:gd name="T46" fmla="*/ 290 w 695"/>
                <a:gd name="T47" fmla="*/ 427 h 680"/>
                <a:gd name="T48" fmla="*/ 358 w 695"/>
                <a:gd name="T49" fmla="*/ 427 h 680"/>
                <a:gd name="T50" fmla="*/ 425 w 695"/>
                <a:gd name="T51" fmla="*/ 427 h 680"/>
                <a:gd name="T52" fmla="*/ 476 w 695"/>
                <a:gd name="T53" fmla="*/ 422 h 680"/>
                <a:gd name="T54" fmla="*/ 509 w 695"/>
                <a:gd name="T55" fmla="*/ 417 h 680"/>
                <a:gd name="T56" fmla="*/ 544 w 695"/>
                <a:gd name="T57" fmla="*/ 408 h 680"/>
                <a:gd name="T58" fmla="*/ 578 w 695"/>
                <a:gd name="T59" fmla="*/ 395 h 680"/>
                <a:gd name="T60" fmla="*/ 606 w 695"/>
                <a:gd name="T61" fmla="*/ 378 h 680"/>
                <a:gd name="T62" fmla="*/ 631 w 695"/>
                <a:gd name="T63" fmla="*/ 359 h 680"/>
                <a:gd name="T64" fmla="*/ 651 w 695"/>
                <a:gd name="T65" fmla="*/ 337 h 680"/>
                <a:gd name="T66" fmla="*/ 667 w 695"/>
                <a:gd name="T67" fmla="*/ 314 h 680"/>
                <a:gd name="T68" fmla="*/ 679 w 695"/>
                <a:gd name="T69" fmla="*/ 290 h 680"/>
                <a:gd name="T70" fmla="*/ 689 w 695"/>
                <a:gd name="T71" fmla="*/ 263 h 680"/>
                <a:gd name="T72" fmla="*/ 694 w 695"/>
                <a:gd name="T73" fmla="*/ 237 h 680"/>
                <a:gd name="T74" fmla="*/ 695 w 695"/>
                <a:gd name="T75" fmla="*/ 211 h 680"/>
                <a:gd name="T76" fmla="*/ 694 w 695"/>
                <a:gd name="T77" fmla="*/ 185 h 680"/>
                <a:gd name="T78" fmla="*/ 690 w 695"/>
                <a:gd name="T79" fmla="*/ 159 h 680"/>
                <a:gd name="T80" fmla="*/ 682 w 695"/>
                <a:gd name="T81" fmla="*/ 135 h 680"/>
                <a:gd name="T82" fmla="*/ 672 w 695"/>
                <a:gd name="T83" fmla="*/ 113 h 680"/>
                <a:gd name="T84" fmla="*/ 660 w 695"/>
                <a:gd name="T85" fmla="*/ 91 h 680"/>
                <a:gd name="T86" fmla="*/ 645 w 695"/>
                <a:gd name="T87" fmla="*/ 73 h 680"/>
                <a:gd name="T88" fmla="*/ 627 w 695"/>
                <a:gd name="T89" fmla="*/ 56 h 680"/>
                <a:gd name="T90" fmla="*/ 604 w 695"/>
                <a:gd name="T91" fmla="*/ 41 h 680"/>
                <a:gd name="T92" fmla="*/ 580 w 695"/>
                <a:gd name="T93" fmla="*/ 28 h 680"/>
                <a:gd name="T94" fmla="*/ 554 w 695"/>
                <a:gd name="T95" fmla="*/ 18 h 680"/>
                <a:gd name="T96" fmla="*/ 526 w 695"/>
                <a:gd name="T97" fmla="*/ 10 h 680"/>
                <a:gd name="T98" fmla="*/ 496 w 695"/>
                <a:gd name="T99" fmla="*/ 5 h 680"/>
                <a:gd name="T100" fmla="*/ 448 w 695"/>
                <a:gd name="T101" fmla="*/ 1 h 680"/>
                <a:gd name="T102" fmla="*/ 0 w 695"/>
                <a:gd name="T103" fmla="*/ 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95" h="680">
                  <a:moveTo>
                    <a:pt x="254" y="289"/>
                  </a:moveTo>
                  <a:lnTo>
                    <a:pt x="254" y="140"/>
                  </a:lnTo>
                  <a:lnTo>
                    <a:pt x="284" y="139"/>
                  </a:lnTo>
                  <a:lnTo>
                    <a:pt x="318" y="139"/>
                  </a:lnTo>
                  <a:lnTo>
                    <a:pt x="336" y="139"/>
                  </a:lnTo>
                  <a:lnTo>
                    <a:pt x="353" y="140"/>
                  </a:lnTo>
                  <a:lnTo>
                    <a:pt x="367" y="142"/>
                  </a:lnTo>
                  <a:lnTo>
                    <a:pt x="380" y="144"/>
                  </a:lnTo>
                  <a:lnTo>
                    <a:pt x="393" y="147"/>
                  </a:lnTo>
                  <a:lnTo>
                    <a:pt x="406" y="152"/>
                  </a:lnTo>
                  <a:lnTo>
                    <a:pt x="412" y="155"/>
                  </a:lnTo>
                  <a:lnTo>
                    <a:pt x="417" y="158"/>
                  </a:lnTo>
                  <a:lnTo>
                    <a:pt x="422" y="162"/>
                  </a:lnTo>
                  <a:lnTo>
                    <a:pt x="427" y="166"/>
                  </a:lnTo>
                  <a:lnTo>
                    <a:pt x="431" y="170"/>
                  </a:lnTo>
                  <a:lnTo>
                    <a:pt x="435" y="175"/>
                  </a:lnTo>
                  <a:lnTo>
                    <a:pt x="438" y="180"/>
                  </a:lnTo>
                  <a:lnTo>
                    <a:pt x="441" y="186"/>
                  </a:lnTo>
                  <a:lnTo>
                    <a:pt x="444" y="192"/>
                  </a:lnTo>
                  <a:lnTo>
                    <a:pt x="445" y="199"/>
                  </a:lnTo>
                  <a:lnTo>
                    <a:pt x="446" y="205"/>
                  </a:lnTo>
                  <a:lnTo>
                    <a:pt x="447" y="213"/>
                  </a:lnTo>
                  <a:lnTo>
                    <a:pt x="447" y="220"/>
                  </a:lnTo>
                  <a:lnTo>
                    <a:pt x="446" y="227"/>
                  </a:lnTo>
                  <a:lnTo>
                    <a:pt x="444" y="233"/>
                  </a:lnTo>
                  <a:lnTo>
                    <a:pt x="442" y="239"/>
                  </a:lnTo>
                  <a:lnTo>
                    <a:pt x="440" y="245"/>
                  </a:lnTo>
                  <a:lnTo>
                    <a:pt x="436" y="250"/>
                  </a:lnTo>
                  <a:lnTo>
                    <a:pt x="433" y="255"/>
                  </a:lnTo>
                  <a:lnTo>
                    <a:pt x="428" y="260"/>
                  </a:lnTo>
                  <a:lnTo>
                    <a:pt x="424" y="265"/>
                  </a:lnTo>
                  <a:lnTo>
                    <a:pt x="419" y="268"/>
                  </a:lnTo>
                  <a:lnTo>
                    <a:pt x="413" y="272"/>
                  </a:lnTo>
                  <a:lnTo>
                    <a:pt x="408" y="275"/>
                  </a:lnTo>
                  <a:lnTo>
                    <a:pt x="395" y="280"/>
                  </a:lnTo>
                  <a:lnTo>
                    <a:pt x="382" y="284"/>
                  </a:lnTo>
                  <a:lnTo>
                    <a:pt x="369" y="286"/>
                  </a:lnTo>
                  <a:lnTo>
                    <a:pt x="354" y="288"/>
                  </a:lnTo>
                  <a:lnTo>
                    <a:pt x="338" y="289"/>
                  </a:lnTo>
                  <a:lnTo>
                    <a:pt x="319" y="290"/>
                  </a:lnTo>
                  <a:lnTo>
                    <a:pt x="301" y="290"/>
                  </a:lnTo>
                  <a:lnTo>
                    <a:pt x="284" y="290"/>
                  </a:lnTo>
                  <a:lnTo>
                    <a:pt x="268" y="290"/>
                  </a:lnTo>
                  <a:lnTo>
                    <a:pt x="254" y="289"/>
                  </a:lnTo>
                  <a:close/>
                  <a:moveTo>
                    <a:pt x="0" y="680"/>
                  </a:moveTo>
                  <a:lnTo>
                    <a:pt x="254" y="680"/>
                  </a:lnTo>
                  <a:lnTo>
                    <a:pt x="254" y="429"/>
                  </a:lnTo>
                  <a:lnTo>
                    <a:pt x="290" y="427"/>
                  </a:lnTo>
                  <a:lnTo>
                    <a:pt x="323" y="427"/>
                  </a:lnTo>
                  <a:lnTo>
                    <a:pt x="358" y="427"/>
                  </a:lnTo>
                  <a:lnTo>
                    <a:pt x="391" y="428"/>
                  </a:lnTo>
                  <a:lnTo>
                    <a:pt x="425" y="427"/>
                  </a:lnTo>
                  <a:lnTo>
                    <a:pt x="458" y="424"/>
                  </a:lnTo>
                  <a:lnTo>
                    <a:pt x="476" y="422"/>
                  </a:lnTo>
                  <a:lnTo>
                    <a:pt x="492" y="420"/>
                  </a:lnTo>
                  <a:lnTo>
                    <a:pt x="509" y="417"/>
                  </a:lnTo>
                  <a:lnTo>
                    <a:pt x="526" y="413"/>
                  </a:lnTo>
                  <a:lnTo>
                    <a:pt x="544" y="408"/>
                  </a:lnTo>
                  <a:lnTo>
                    <a:pt x="562" y="402"/>
                  </a:lnTo>
                  <a:lnTo>
                    <a:pt x="578" y="395"/>
                  </a:lnTo>
                  <a:lnTo>
                    <a:pt x="593" y="387"/>
                  </a:lnTo>
                  <a:lnTo>
                    <a:pt x="606" y="378"/>
                  </a:lnTo>
                  <a:lnTo>
                    <a:pt x="620" y="369"/>
                  </a:lnTo>
                  <a:lnTo>
                    <a:pt x="631" y="359"/>
                  </a:lnTo>
                  <a:lnTo>
                    <a:pt x="642" y="349"/>
                  </a:lnTo>
                  <a:lnTo>
                    <a:pt x="651" y="337"/>
                  </a:lnTo>
                  <a:lnTo>
                    <a:pt x="660" y="326"/>
                  </a:lnTo>
                  <a:lnTo>
                    <a:pt x="667" y="314"/>
                  </a:lnTo>
                  <a:lnTo>
                    <a:pt x="674" y="302"/>
                  </a:lnTo>
                  <a:lnTo>
                    <a:pt x="679" y="290"/>
                  </a:lnTo>
                  <a:lnTo>
                    <a:pt x="684" y="277"/>
                  </a:lnTo>
                  <a:lnTo>
                    <a:pt x="689" y="263"/>
                  </a:lnTo>
                  <a:lnTo>
                    <a:pt x="692" y="250"/>
                  </a:lnTo>
                  <a:lnTo>
                    <a:pt x="694" y="237"/>
                  </a:lnTo>
                  <a:lnTo>
                    <a:pt x="695" y="224"/>
                  </a:lnTo>
                  <a:lnTo>
                    <a:pt x="695" y="211"/>
                  </a:lnTo>
                  <a:lnTo>
                    <a:pt x="695" y="198"/>
                  </a:lnTo>
                  <a:lnTo>
                    <a:pt x="694" y="185"/>
                  </a:lnTo>
                  <a:lnTo>
                    <a:pt x="692" y="171"/>
                  </a:lnTo>
                  <a:lnTo>
                    <a:pt x="690" y="159"/>
                  </a:lnTo>
                  <a:lnTo>
                    <a:pt x="685" y="147"/>
                  </a:lnTo>
                  <a:lnTo>
                    <a:pt x="682" y="135"/>
                  </a:lnTo>
                  <a:lnTo>
                    <a:pt x="677" y="124"/>
                  </a:lnTo>
                  <a:lnTo>
                    <a:pt x="672" y="113"/>
                  </a:lnTo>
                  <a:lnTo>
                    <a:pt x="666" y="101"/>
                  </a:lnTo>
                  <a:lnTo>
                    <a:pt x="660" y="91"/>
                  </a:lnTo>
                  <a:lnTo>
                    <a:pt x="653" y="82"/>
                  </a:lnTo>
                  <a:lnTo>
                    <a:pt x="645" y="73"/>
                  </a:lnTo>
                  <a:lnTo>
                    <a:pt x="637" y="65"/>
                  </a:lnTo>
                  <a:lnTo>
                    <a:pt x="627" y="56"/>
                  </a:lnTo>
                  <a:lnTo>
                    <a:pt x="615" y="48"/>
                  </a:lnTo>
                  <a:lnTo>
                    <a:pt x="604" y="41"/>
                  </a:lnTo>
                  <a:lnTo>
                    <a:pt x="592" y="34"/>
                  </a:lnTo>
                  <a:lnTo>
                    <a:pt x="580" y="28"/>
                  </a:lnTo>
                  <a:lnTo>
                    <a:pt x="567" y="23"/>
                  </a:lnTo>
                  <a:lnTo>
                    <a:pt x="554" y="18"/>
                  </a:lnTo>
                  <a:lnTo>
                    <a:pt x="540" y="14"/>
                  </a:lnTo>
                  <a:lnTo>
                    <a:pt x="526" y="10"/>
                  </a:lnTo>
                  <a:lnTo>
                    <a:pt x="511" y="8"/>
                  </a:lnTo>
                  <a:lnTo>
                    <a:pt x="496" y="5"/>
                  </a:lnTo>
                  <a:lnTo>
                    <a:pt x="481" y="3"/>
                  </a:lnTo>
                  <a:lnTo>
                    <a:pt x="448" y="1"/>
                  </a:lnTo>
                  <a:lnTo>
                    <a:pt x="413" y="0"/>
                  </a:lnTo>
                  <a:lnTo>
                    <a:pt x="0" y="0"/>
                  </a:lnTo>
                  <a:lnTo>
                    <a:pt x="0" y="680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7" name="Freeform 1916">
              <a:extLst>
                <a:ext uri="{FF2B5EF4-FFF2-40B4-BE49-F238E27FC236}">
                  <a16:creationId xmlns:a16="http://schemas.microsoft.com/office/drawing/2014/main" id="{16E94457-C188-3D7A-7819-2F8EBFCBB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591" y="-537626"/>
              <a:ext cx="182631" cy="70063"/>
            </a:xfrm>
            <a:custGeom>
              <a:avLst/>
              <a:gdLst>
                <a:gd name="T0" fmla="*/ 1884 w 1953"/>
                <a:gd name="T1" fmla="*/ 453 h 747"/>
                <a:gd name="T2" fmla="*/ 1925 w 1953"/>
                <a:gd name="T3" fmla="*/ 382 h 747"/>
                <a:gd name="T4" fmla="*/ 1953 w 1953"/>
                <a:gd name="T5" fmla="*/ 318 h 747"/>
                <a:gd name="T6" fmla="*/ 1871 w 1953"/>
                <a:gd name="T7" fmla="*/ 326 h 747"/>
                <a:gd name="T8" fmla="*/ 1789 w 1953"/>
                <a:gd name="T9" fmla="*/ 342 h 747"/>
                <a:gd name="T10" fmla="*/ 1708 w 1953"/>
                <a:gd name="T11" fmla="*/ 364 h 747"/>
                <a:gd name="T12" fmla="*/ 1631 w 1953"/>
                <a:gd name="T13" fmla="*/ 391 h 747"/>
                <a:gd name="T14" fmla="*/ 1557 w 1953"/>
                <a:gd name="T15" fmla="*/ 424 h 747"/>
                <a:gd name="T16" fmla="*/ 1475 w 1953"/>
                <a:gd name="T17" fmla="*/ 467 h 747"/>
                <a:gd name="T18" fmla="*/ 1385 w 1953"/>
                <a:gd name="T19" fmla="*/ 518 h 747"/>
                <a:gd name="T20" fmla="*/ 1284 w 1953"/>
                <a:gd name="T21" fmla="*/ 561 h 747"/>
                <a:gd name="T22" fmla="*/ 1178 w 1953"/>
                <a:gd name="T23" fmla="*/ 593 h 747"/>
                <a:gd name="T24" fmla="*/ 1070 w 1953"/>
                <a:gd name="T25" fmla="*/ 612 h 747"/>
                <a:gd name="T26" fmla="*/ 960 w 1953"/>
                <a:gd name="T27" fmla="*/ 620 h 747"/>
                <a:gd name="T28" fmla="*/ 849 w 1953"/>
                <a:gd name="T29" fmla="*/ 616 h 747"/>
                <a:gd name="T30" fmla="*/ 740 w 1953"/>
                <a:gd name="T31" fmla="*/ 601 h 747"/>
                <a:gd name="T32" fmla="*/ 633 w 1953"/>
                <a:gd name="T33" fmla="*/ 573 h 747"/>
                <a:gd name="T34" fmla="*/ 531 w 1953"/>
                <a:gd name="T35" fmla="*/ 536 h 747"/>
                <a:gd name="T36" fmla="*/ 434 w 1953"/>
                <a:gd name="T37" fmla="*/ 487 h 747"/>
                <a:gd name="T38" fmla="*/ 342 w 1953"/>
                <a:gd name="T39" fmla="*/ 428 h 747"/>
                <a:gd name="T40" fmla="*/ 268 w 1953"/>
                <a:gd name="T41" fmla="*/ 369 h 747"/>
                <a:gd name="T42" fmla="*/ 208 w 1953"/>
                <a:gd name="T43" fmla="*/ 311 h 747"/>
                <a:gd name="T44" fmla="*/ 153 w 1953"/>
                <a:gd name="T45" fmla="*/ 250 h 747"/>
                <a:gd name="T46" fmla="*/ 102 w 1953"/>
                <a:gd name="T47" fmla="*/ 185 h 747"/>
                <a:gd name="T48" fmla="*/ 57 w 1953"/>
                <a:gd name="T49" fmla="*/ 113 h 747"/>
                <a:gd name="T50" fmla="*/ 23 w 1953"/>
                <a:gd name="T51" fmla="*/ 47 h 747"/>
                <a:gd name="T52" fmla="*/ 0 w 1953"/>
                <a:gd name="T53" fmla="*/ 0 h 747"/>
                <a:gd name="T54" fmla="*/ 6 w 1953"/>
                <a:gd name="T55" fmla="*/ 55 h 747"/>
                <a:gd name="T56" fmla="*/ 31 w 1953"/>
                <a:gd name="T57" fmla="*/ 147 h 747"/>
                <a:gd name="T58" fmla="*/ 49 w 1953"/>
                <a:gd name="T59" fmla="*/ 195 h 747"/>
                <a:gd name="T60" fmla="*/ 97 w 1953"/>
                <a:gd name="T61" fmla="*/ 278 h 747"/>
                <a:gd name="T62" fmla="*/ 164 w 1953"/>
                <a:gd name="T63" fmla="*/ 369 h 747"/>
                <a:gd name="T64" fmla="*/ 194 w 1953"/>
                <a:gd name="T65" fmla="*/ 406 h 747"/>
                <a:gd name="T66" fmla="*/ 223 w 1953"/>
                <a:gd name="T67" fmla="*/ 436 h 747"/>
                <a:gd name="T68" fmla="*/ 271 w 1953"/>
                <a:gd name="T69" fmla="*/ 484 h 747"/>
                <a:gd name="T70" fmla="*/ 373 w 1953"/>
                <a:gd name="T71" fmla="*/ 564 h 747"/>
                <a:gd name="T72" fmla="*/ 455 w 1953"/>
                <a:gd name="T73" fmla="*/ 616 h 747"/>
                <a:gd name="T74" fmla="*/ 542 w 1953"/>
                <a:gd name="T75" fmla="*/ 659 h 747"/>
                <a:gd name="T76" fmla="*/ 632 w 1953"/>
                <a:gd name="T77" fmla="*/ 695 h 747"/>
                <a:gd name="T78" fmla="*/ 726 w 1953"/>
                <a:gd name="T79" fmla="*/ 720 h 747"/>
                <a:gd name="T80" fmla="*/ 821 w 1953"/>
                <a:gd name="T81" fmla="*/ 737 h 747"/>
                <a:gd name="T82" fmla="*/ 918 w 1953"/>
                <a:gd name="T83" fmla="*/ 745 h 747"/>
                <a:gd name="T84" fmla="*/ 1015 w 1953"/>
                <a:gd name="T85" fmla="*/ 744 h 747"/>
                <a:gd name="T86" fmla="*/ 1111 w 1953"/>
                <a:gd name="T87" fmla="*/ 734 h 747"/>
                <a:gd name="T88" fmla="*/ 1206 w 1953"/>
                <a:gd name="T89" fmla="*/ 715 h 747"/>
                <a:gd name="T90" fmla="*/ 1300 w 1953"/>
                <a:gd name="T91" fmla="*/ 687 h 747"/>
                <a:gd name="T92" fmla="*/ 1392 w 1953"/>
                <a:gd name="T93" fmla="*/ 648 h 747"/>
                <a:gd name="T94" fmla="*/ 1480 w 1953"/>
                <a:gd name="T95" fmla="*/ 604 h 747"/>
                <a:gd name="T96" fmla="*/ 1574 w 1953"/>
                <a:gd name="T97" fmla="*/ 563 h 747"/>
                <a:gd name="T98" fmla="*/ 1675 w 1953"/>
                <a:gd name="T99" fmla="*/ 524 h 747"/>
                <a:gd name="T100" fmla="*/ 1744 w 1953"/>
                <a:gd name="T101" fmla="*/ 506 h 747"/>
                <a:gd name="T102" fmla="*/ 1800 w 1953"/>
                <a:gd name="T103" fmla="*/ 495 h 747"/>
                <a:gd name="T104" fmla="*/ 1861 w 1953"/>
                <a:gd name="T105" fmla="*/ 49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3" h="747">
                  <a:moveTo>
                    <a:pt x="1861" y="490"/>
                  </a:moveTo>
                  <a:lnTo>
                    <a:pt x="1872" y="473"/>
                  </a:lnTo>
                  <a:lnTo>
                    <a:pt x="1884" y="453"/>
                  </a:lnTo>
                  <a:lnTo>
                    <a:pt x="1898" y="431"/>
                  </a:lnTo>
                  <a:lnTo>
                    <a:pt x="1911" y="406"/>
                  </a:lnTo>
                  <a:lnTo>
                    <a:pt x="1925" y="382"/>
                  </a:lnTo>
                  <a:lnTo>
                    <a:pt x="1937" y="359"/>
                  </a:lnTo>
                  <a:lnTo>
                    <a:pt x="1947" y="336"/>
                  </a:lnTo>
                  <a:lnTo>
                    <a:pt x="1953" y="318"/>
                  </a:lnTo>
                  <a:lnTo>
                    <a:pt x="1925" y="320"/>
                  </a:lnTo>
                  <a:lnTo>
                    <a:pt x="1898" y="322"/>
                  </a:lnTo>
                  <a:lnTo>
                    <a:pt x="1871" y="326"/>
                  </a:lnTo>
                  <a:lnTo>
                    <a:pt x="1843" y="330"/>
                  </a:lnTo>
                  <a:lnTo>
                    <a:pt x="1816" y="335"/>
                  </a:lnTo>
                  <a:lnTo>
                    <a:pt x="1789" y="342"/>
                  </a:lnTo>
                  <a:lnTo>
                    <a:pt x="1762" y="349"/>
                  </a:lnTo>
                  <a:lnTo>
                    <a:pt x="1736" y="356"/>
                  </a:lnTo>
                  <a:lnTo>
                    <a:pt x="1708" y="364"/>
                  </a:lnTo>
                  <a:lnTo>
                    <a:pt x="1683" y="372"/>
                  </a:lnTo>
                  <a:lnTo>
                    <a:pt x="1657" y="381"/>
                  </a:lnTo>
                  <a:lnTo>
                    <a:pt x="1631" y="391"/>
                  </a:lnTo>
                  <a:lnTo>
                    <a:pt x="1606" y="401"/>
                  </a:lnTo>
                  <a:lnTo>
                    <a:pt x="1582" y="412"/>
                  </a:lnTo>
                  <a:lnTo>
                    <a:pt x="1557" y="424"/>
                  </a:lnTo>
                  <a:lnTo>
                    <a:pt x="1534" y="435"/>
                  </a:lnTo>
                  <a:lnTo>
                    <a:pt x="1504" y="451"/>
                  </a:lnTo>
                  <a:lnTo>
                    <a:pt x="1475" y="467"/>
                  </a:lnTo>
                  <a:lnTo>
                    <a:pt x="1447" y="483"/>
                  </a:lnTo>
                  <a:lnTo>
                    <a:pt x="1417" y="500"/>
                  </a:lnTo>
                  <a:lnTo>
                    <a:pt x="1385" y="518"/>
                  </a:lnTo>
                  <a:lnTo>
                    <a:pt x="1351" y="534"/>
                  </a:lnTo>
                  <a:lnTo>
                    <a:pt x="1318" y="548"/>
                  </a:lnTo>
                  <a:lnTo>
                    <a:pt x="1284" y="561"/>
                  </a:lnTo>
                  <a:lnTo>
                    <a:pt x="1249" y="573"/>
                  </a:lnTo>
                  <a:lnTo>
                    <a:pt x="1214" y="583"/>
                  </a:lnTo>
                  <a:lnTo>
                    <a:pt x="1178" y="593"/>
                  </a:lnTo>
                  <a:lnTo>
                    <a:pt x="1143" y="601"/>
                  </a:lnTo>
                  <a:lnTo>
                    <a:pt x="1106" y="607"/>
                  </a:lnTo>
                  <a:lnTo>
                    <a:pt x="1070" y="612"/>
                  </a:lnTo>
                  <a:lnTo>
                    <a:pt x="1033" y="616"/>
                  </a:lnTo>
                  <a:lnTo>
                    <a:pt x="997" y="619"/>
                  </a:lnTo>
                  <a:lnTo>
                    <a:pt x="960" y="620"/>
                  </a:lnTo>
                  <a:lnTo>
                    <a:pt x="923" y="620"/>
                  </a:lnTo>
                  <a:lnTo>
                    <a:pt x="886" y="619"/>
                  </a:lnTo>
                  <a:lnTo>
                    <a:pt x="849" y="616"/>
                  </a:lnTo>
                  <a:lnTo>
                    <a:pt x="813" y="612"/>
                  </a:lnTo>
                  <a:lnTo>
                    <a:pt x="776" y="607"/>
                  </a:lnTo>
                  <a:lnTo>
                    <a:pt x="740" y="601"/>
                  </a:lnTo>
                  <a:lnTo>
                    <a:pt x="704" y="593"/>
                  </a:lnTo>
                  <a:lnTo>
                    <a:pt x="669" y="583"/>
                  </a:lnTo>
                  <a:lnTo>
                    <a:pt x="633" y="573"/>
                  </a:lnTo>
                  <a:lnTo>
                    <a:pt x="599" y="562"/>
                  </a:lnTo>
                  <a:lnTo>
                    <a:pt x="565" y="550"/>
                  </a:lnTo>
                  <a:lnTo>
                    <a:pt x="531" y="536"/>
                  </a:lnTo>
                  <a:lnTo>
                    <a:pt x="498" y="521"/>
                  </a:lnTo>
                  <a:lnTo>
                    <a:pt x="465" y="505"/>
                  </a:lnTo>
                  <a:lnTo>
                    <a:pt x="434" y="487"/>
                  </a:lnTo>
                  <a:lnTo>
                    <a:pt x="402" y="469"/>
                  </a:lnTo>
                  <a:lnTo>
                    <a:pt x="372" y="449"/>
                  </a:lnTo>
                  <a:lnTo>
                    <a:pt x="342" y="428"/>
                  </a:lnTo>
                  <a:lnTo>
                    <a:pt x="313" y="406"/>
                  </a:lnTo>
                  <a:lnTo>
                    <a:pt x="291" y="387"/>
                  </a:lnTo>
                  <a:lnTo>
                    <a:pt x="268" y="369"/>
                  </a:lnTo>
                  <a:lnTo>
                    <a:pt x="248" y="350"/>
                  </a:lnTo>
                  <a:lnTo>
                    <a:pt x="227" y="330"/>
                  </a:lnTo>
                  <a:lnTo>
                    <a:pt x="208" y="311"/>
                  </a:lnTo>
                  <a:lnTo>
                    <a:pt x="188" y="291"/>
                  </a:lnTo>
                  <a:lnTo>
                    <a:pt x="170" y="271"/>
                  </a:lnTo>
                  <a:lnTo>
                    <a:pt x="153" y="250"/>
                  </a:lnTo>
                  <a:lnTo>
                    <a:pt x="136" y="229"/>
                  </a:lnTo>
                  <a:lnTo>
                    <a:pt x="118" y="207"/>
                  </a:lnTo>
                  <a:lnTo>
                    <a:pt x="102" y="185"/>
                  </a:lnTo>
                  <a:lnTo>
                    <a:pt x="87" y="161"/>
                  </a:lnTo>
                  <a:lnTo>
                    <a:pt x="72" y="138"/>
                  </a:lnTo>
                  <a:lnTo>
                    <a:pt x="57" y="113"/>
                  </a:lnTo>
                  <a:lnTo>
                    <a:pt x="43" y="87"/>
                  </a:lnTo>
                  <a:lnTo>
                    <a:pt x="30" y="61"/>
                  </a:lnTo>
                  <a:lnTo>
                    <a:pt x="23" y="47"/>
                  </a:lnTo>
                  <a:lnTo>
                    <a:pt x="15" y="29"/>
                  </a:lnTo>
                  <a:lnTo>
                    <a:pt x="7" y="12"/>
                  </a:lnTo>
                  <a:lnTo>
                    <a:pt x="0" y="0"/>
                  </a:lnTo>
                  <a:lnTo>
                    <a:pt x="1" y="18"/>
                  </a:lnTo>
                  <a:lnTo>
                    <a:pt x="3" y="36"/>
                  </a:lnTo>
                  <a:lnTo>
                    <a:pt x="6" y="55"/>
                  </a:lnTo>
                  <a:lnTo>
                    <a:pt x="11" y="75"/>
                  </a:lnTo>
                  <a:lnTo>
                    <a:pt x="21" y="114"/>
                  </a:lnTo>
                  <a:lnTo>
                    <a:pt x="31" y="147"/>
                  </a:lnTo>
                  <a:lnTo>
                    <a:pt x="36" y="162"/>
                  </a:lnTo>
                  <a:lnTo>
                    <a:pt x="42" y="178"/>
                  </a:lnTo>
                  <a:lnTo>
                    <a:pt x="49" y="195"/>
                  </a:lnTo>
                  <a:lnTo>
                    <a:pt x="57" y="211"/>
                  </a:lnTo>
                  <a:lnTo>
                    <a:pt x="77" y="244"/>
                  </a:lnTo>
                  <a:lnTo>
                    <a:pt x="97" y="278"/>
                  </a:lnTo>
                  <a:lnTo>
                    <a:pt x="119" y="310"/>
                  </a:lnTo>
                  <a:lnTo>
                    <a:pt x="142" y="340"/>
                  </a:lnTo>
                  <a:lnTo>
                    <a:pt x="164" y="369"/>
                  </a:lnTo>
                  <a:lnTo>
                    <a:pt x="185" y="394"/>
                  </a:lnTo>
                  <a:lnTo>
                    <a:pt x="189" y="400"/>
                  </a:lnTo>
                  <a:lnTo>
                    <a:pt x="194" y="406"/>
                  </a:lnTo>
                  <a:lnTo>
                    <a:pt x="200" y="411"/>
                  </a:lnTo>
                  <a:lnTo>
                    <a:pt x="206" y="417"/>
                  </a:lnTo>
                  <a:lnTo>
                    <a:pt x="223" y="436"/>
                  </a:lnTo>
                  <a:lnTo>
                    <a:pt x="239" y="453"/>
                  </a:lnTo>
                  <a:lnTo>
                    <a:pt x="255" y="469"/>
                  </a:lnTo>
                  <a:lnTo>
                    <a:pt x="271" y="484"/>
                  </a:lnTo>
                  <a:lnTo>
                    <a:pt x="307" y="514"/>
                  </a:lnTo>
                  <a:lnTo>
                    <a:pt x="347" y="545"/>
                  </a:lnTo>
                  <a:lnTo>
                    <a:pt x="373" y="564"/>
                  </a:lnTo>
                  <a:lnTo>
                    <a:pt x="400" y="582"/>
                  </a:lnTo>
                  <a:lnTo>
                    <a:pt x="428" y="600"/>
                  </a:lnTo>
                  <a:lnTo>
                    <a:pt x="455" y="616"/>
                  </a:lnTo>
                  <a:lnTo>
                    <a:pt x="483" y="632"/>
                  </a:lnTo>
                  <a:lnTo>
                    <a:pt x="513" y="646"/>
                  </a:lnTo>
                  <a:lnTo>
                    <a:pt x="542" y="659"/>
                  </a:lnTo>
                  <a:lnTo>
                    <a:pt x="572" y="673"/>
                  </a:lnTo>
                  <a:lnTo>
                    <a:pt x="602" y="684"/>
                  </a:lnTo>
                  <a:lnTo>
                    <a:pt x="632" y="695"/>
                  </a:lnTo>
                  <a:lnTo>
                    <a:pt x="663" y="704"/>
                  </a:lnTo>
                  <a:lnTo>
                    <a:pt x="694" y="713"/>
                  </a:lnTo>
                  <a:lnTo>
                    <a:pt x="726" y="720"/>
                  </a:lnTo>
                  <a:lnTo>
                    <a:pt x="757" y="727"/>
                  </a:lnTo>
                  <a:lnTo>
                    <a:pt x="790" y="732"/>
                  </a:lnTo>
                  <a:lnTo>
                    <a:pt x="821" y="737"/>
                  </a:lnTo>
                  <a:lnTo>
                    <a:pt x="854" y="741"/>
                  </a:lnTo>
                  <a:lnTo>
                    <a:pt x="886" y="743"/>
                  </a:lnTo>
                  <a:lnTo>
                    <a:pt x="918" y="745"/>
                  </a:lnTo>
                  <a:lnTo>
                    <a:pt x="950" y="747"/>
                  </a:lnTo>
                  <a:lnTo>
                    <a:pt x="982" y="745"/>
                  </a:lnTo>
                  <a:lnTo>
                    <a:pt x="1015" y="744"/>
                  </a:lnTo>
                  <a:lnTo>
                    <a:pt x="1047" y="742"/>
                  </a:lnTo>
                  <a:lnTo>
                    <a:pt x="1080" y="738"/>
                  </a:lnTo>
                  <a:lnTo>
                    <a:pt x="1111" y="734"/>
                  </a:lnTo>
                  <a:lnTo>
                    <a:pt x="1144" y="729"/>
                  </a:lnTo>
                  <a:lnTo>
                    <a:pt x="1175" y="723"/>
                  </a:lnTo>
                  <a:lnTo>
                    <a:pt x="1206" y="715"/>
                  </a:lnTo>
                  <a:lnTo>
                    <a:pt x="1238" y="707"/>
                  </a:lnTo>
                  <a:lnTo>
                    <a:pt x="1269" y="698"/>
                  </a:lnTo>
                  <a:lnTo>
                    <a:pt x="1300" y="687"/>
                  </a:lnTo>
                  <a:lnTo>
                    <a:pt x="1330" y="676"/>
                  </a:lnTo>
                  <a:lnTo>
                    <a:pt x="1362" y="662"/>
                  </a:lnTo>
                  <a:lnTo>
                    <a:pt x="1392" y="648"/>
                  </a:lnTo>
                  <a:lnTo>
                    <a:pt x="1421" y="634"/>
                  </a:lnTo>
                  <a:lnTo>
                    <a:pt x="1451" y="619"/>
                  </a:lnTo>
                  <a:lnTo>
                    <a:pt x="1480" y="604"/>
                  </a:lnTo>
                  <a:lnTo>
                    <a:pt x="1512" y="590"/>
                  </a:lnTo>
                  <a:lnTo>
                    <a:pt x="1543" y="576"/>
                  </a:lnTo>
                  <a:lnTo>
                    <a:pt x="1574" y="563"/>
                  </a:lnTo>
                  <a:lnTo>
                    <a:pt x="1608" y="548"/>
                  </a:lnTo>
                  <a:lnTo>
                    <a:pt x="1642" y="535"/>
                  </a:lnTo>
                  <a:lnTo>
                    <a:pt x="1675" y="524"/>
                  </a:lnTo>
                  <a:lnTo>
                    <a:pt x="1708" y="514"/>
                  </a:lnTo>
                  <a:lnTo>
                    <a:pt x="1726" y="509"/>
                  </a:lnTo>
                  <a:lnTo>
                    <a:pt x="1744" y="506"/>
                  </a:lnTo>
                  <a:lnTo>
                    <a:pt x="1761" y="501"/>
                  </a:lnTo>
                  <a:lnTo>
                    <a:pt x="1780" y="498"/>
                  </a:lnTo>
                  <a:lnTo>
                    <a:pt x="1800" y="495"/>
                  </a:lnTo>
                  <a:lnTo>
                    <a:pt x="1819" y="493"/>
                  </a:lnTo>
                  <a:lnTo>
                    <a:pt x="1839" y="491"/>
                  </a:lnTo>
                  <a:lnTo>
                    <a:pt x="1861" y="490"/>
                  </a:lnTo>
                  <a:close/>
                </a:path>
              </a:pathLst>
            </a:custGeom>
            <a:solidFill>
              <a:srgbClr val="005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8" name="Freeform 1917">
              <a:extLst>
                <a:ext uri="{FF2B5EF4-FFF2-40B4-BE49-F238E27FC236}">
                  <a16:creationId xmlns:a16="http://schemas.microsoft.com/office/drawing/2014/main" id="{8409EB09-2262-C099-692B-7E0E2C542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556" y="-620767"/>
              <a:ext cx="36900" cy="85477"/>
            </a:xfrm>
            <a:custGeom>
              <a:avLst/>
              <a:gdLst>
                <a:gd name="T0" fmla="*/ 233 w 391"/>
                <a:gd name="T1" fmla="*/ 253 h 914"/>
                <a:gd name="T2" fmla="*/ 186 w 391"/>
                <a:gd name="T3" fmla="*/ 39 h 914"/>
                <a:gd name="T4" fmla="*/ 125 w 391"/>
                <a:gd name="T5" fmla="*/ 35 h 914"/>
                <a:gd name="T6" fmla="*/ 64 w 391"/>
                <a:gd name="T7" fmla="*/ 30 h 914"/>
                <a:gd name="T8" fmla="*/ 68 w 391"/>
                <a:gd name="T9" fmla="*/ 119 h 914"/>
                <a:gd name="T10" fmla="*/ 72 w 391"/>
                <a:gd name="T11" fmla="*/ 208 h 914"/>
                <a:gd name="T12" fmla="*/ 75 w 391"/>
                <a:gd name="T13" fmla="*/ 298 h 914"/>
                <a:gd name="T14" fmla="*/ 75 w 391"/>
                <a:gd name="T15" fmla="*/ 387 h 914"/>
                <a:gd name="T16" fmla="*/ 75 w 391"/>
                <a:gd name="T17" fmla="*/ 451 h 914"/>
                <a:gd name="T18" fmla="*/ 75 w 391"/>
                <a:gd name="T19" fmla="*/ 514 h 914"/>
                <a:gd name="T20" fmla="*/ 73 w 391"/>
                <a:gd name="T21" fmla="*/ 577 h 914"/>
                <a:gd name="T22" fmla="*/ 67 w 391"/>
                <a:gd name="T23" fmla="*/ 640 h 914"/>
                <a:gd name="T24" fmla="*/ 62 w 391"/>
                <a:gd name="T25" fmla="*/ 682 h 914"/>
                <a:gd name="T26" fmla="*/ 54 w 391"/>
                <a:gd name="T27" fmla="*/ 722 h 914"/>
                <a:gd name="T28" fmla="*/ 48 w 391"/>
                <a:gd name="T29" fmla="*/ 741 h 914"/>
                <a:gd name="T30" fmla="*/ 39 w 391"/>
                <a:gd name="T31" fmla="*/ 760 h 914"/>
                <a:gd name="T32" fmla="*/ 29 w 391"/>
                <a:gd name="T33" fmla="*/ 776 h 914"/>
                <a:gd name="T34" fmla="*/ 15 w 391"/>
                <a:gd name="T35" fmla="*/ 791 h 914"/>
                <a:gd name="T36" fmla="*/ 0 w 391"/>
                <a:gd name="T37" fmla="*/ 806 h 914"/>
                <a:gd name="T38" fmla="*/ 29 w 391"/>
                <a:gd name="T39" fmla="*/ 836 h 914"/>
                <a:gd name="T40" fmla="*/ 52 w 391"/>
                <a:gd name="T41" fmla="*/ 866 h 914"/>
                <a:gd name="T42" fmla="*/ 82 w 391"/>
                <a:gd name="T43" fmla="*/ 910 h 914"/>
                <a:gd name="T44" fmla="*/ 97 w 391"/>
                <a:gd name="T45" fmla="*/ 897 h 914"/>
                <a:gd name="T46" fmla="*/ 111 w 391"/>
                <a:gd name="T47" fmla="*/ 881 h 914"/>
                <a:gd name="T48" fmla="*/ 124 w 391"/>
                <a:gd name="T49" fmla="*/ 862 h 914"/>
                <a:gd name="T50" fmla="*/ 135 w 391"/>
                <a:gd name="T51" fmla="*/ 841 h 914"/>
                <a:gd name="T52" fmla="*/ 152 w 391"/>
                <a:gd name="T53" fmla="*/ 796 h 914"/>
                <a:gd name="T54" fmla="*/ 164 w 391"/>
                <a:gd name="T55" fmla="*/ 757 h 914"/>
                <a:gd name="T56" fmla="*/ 174 w 391"/>
                <a:gd name="T57" fmla="*/ 702 h 914"/>
                <a:gd name="T58" fmla="*/ 179 w 391"/>
                <a:gd name="T59" fmla="*/ 650 h 914"/>
                <a:gd name="T60" fmla="*/ 182 w 391"/>
                <a:gd name="T61" fmla="*/ 598 h 914"/>
                <a:gd name="T62" fmla="*/ 186 w 391"/>
                <a:gd name="T63" fmla="*/ 542 h 914"/>
                <a:gd name="T64" fmla="*/ 238 w 391"/>
                <a:gd name="T65" fmla="*/ 585 h 914"/>
                <a:gd name="T66" fmla="*/ 238 w 391"/>
                <a:gd name="T67" fmla="*/ 678 h 914"/>
                <a:gd name="T68" fmla="*/ 238 w 391"/>
                <a:gd name="T69" fmla="*/ 775 h 914"/>
                <a:gd name="T70" fmla="*/ 236 w 391"/>
                <a:gd name="T71" fmla="*/ 869 h 914"/>
                <a:gd name="T72" fmla="*/ 350 w 391"/>
                <a:gd name="T73" fmla="*/ 914 h 914"/>
                <a:gd name="T74" fmla="*/ 348 w 391"/>
                <a:gd name="T75" fmla="*/ 794 h 914"/>
                <a:gd name="T76" fmla="*/ 347 w 391"/>
                <a:gd name="T77" fmla="*/ 674 h 914"/>
                <a:gd name="T78" fmla="*/ 348 w 391"/>
                <a:gd name="T79" fmla="*/ 552 h 914"/>
                <a:gd name="T80" fmla="*/ 350 w 391"/>
                <a:gd name="T81" fmla="*/ 434 h 914"/>
                <a:gd name="T82" fmla="*/ 312 w 391"/>
                <a:gd name="T83" fmla="*/ 435 h 914"/>
                <a:gd name="T84" fmla="*/ 266 w 391"/>
                <a:gd name="T85" fmla="*/ 437 h 914"/>
                <a:gd name="T86" fmla="*/ 220 w 391"/>
                <a:gd name="T87" fmla="*/ 437 h 914"/>
                <a:gd name="T88" fmla="*/ 186 w 391"/>
                <a:gd name="T89" fmla="*/ 435 h 914"/>
                <a:gd name="T90" fmla="*/ 201 w 391"/>
                <a:gd name="T91" fmla="*/ 361 h 914"/>
                <a:gd name="T92" fmla="*/ 253 w 391"/>
                <a:gd name="T93" fmla="*/ 361 h 914"/>
                <a:gd name="T94" fmla="*/ 317 w 391"/>
                <a:gd name="T95" fmla="*/ 361 h 914"/>
                <a:gd name="T96" fmla="*/ 372 w 391"/>
                <a:gd name="T97" fmla="*/ 363 h 914"/>
                <a:gd name="T98" fmla="*/ 391 w 391"/>
                <a:gd name="T99" fmla="*/ 251 h 914"/>
                <a:gd name="T100" fmla="*/ 348 w 391"/>
                <a:gd name="T101" fmla="*/ 1 h 914"/>
                <a:gd name="T102" fmla="*/ 233 w 391"/>
                <a:gd name="T103" fmla="*/ 82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1" h="914">
                  <a:moveTo>
                    <a:pt x="233" y="82"/>
                  </a:moveTo>
                  <a:lnTo>
                    <a:pt x="233" y="253"/>
                  </a:lnTo>
                  <a:lnTo>
                    <a:pt x="186" y="253"/>
                  </a:lnTo>
                  <a:lnTo>
                    <a:pt x="186" y="39"/>
                  </a:lnTo>
                  <a:lnTo>
                    <a:pt x="154" y="36"/>
                  </a:lnTo>
                  <a:lnTo>
                    <a:pt x="125" y="35"/>
                  </a:lnTo>
                  <a:lnTo>
                    <a:pt x="94" y="33"/>
                  </a:lnTo>
                  <a:lnTo>
                    <a:pt x="64" y="30"/>
                  </a:lnTo>
                  <a:lnTo>
                    <a:pt x="66" y="74"/>
                  </a:lnTo>
                  <a:lnTo>
                    <a:pt x="68" y="119"/>
                  </a:lnTo>
                  <a:lnTo>
                    <a:pt x="70" y="163"/>
                  </a:lnTo>
                  <a:lnTo>
                    <a:pt x="72" y="208"/>
                  </a:lnTo>
                  <a:lnTo>
                    <a:pt x="74" y="253"/>
                  </a:lnTo>
                  <a:lnTo>
                    <a:pt x="75" y="298"/>
                  </a:lnTo>
                  <a:lnTo>
                    <a:pt x="75" y="343"/>
                  </a:lnTo>
                  <a:lnTo>
                    <a:pt x="75" y="387"/>
                  </a:lnTo>
                  <a:lnTo>
                    <a:pt x="75" y="418"/>
                  </a:lnTo>
                  <a:lnTo>
                    <a:pt x="75" y="451"/>
                  </a:lnTo>
                  <a:lnTo>
                    <a:pt x="75" y="482"/>
                  </a:lnTo>
                  <a:lnTo>
                    <a:pt x="75" y="514"/>
                  </a:lnTo>
                  <a:lnTo>
                    <a:pt x="74" y="546"/>
                  </a:lnTo>
                  <a:lnTo>
                    <a:pt x="73" y="577"/>
                  </a:lnTo>
                  <a:lnTo>
                    <a:pt x="70" y="609"/>
                  </a:lnTo>
                  <a:lnTo>
                    <a:pt x="67" y="640"/>
                  </a:lnTo>
                  <a:lnTo>
                    <a:pt x="65" y="660"/>
                  </a:lnTo>
                  <a:lnTo>
                    <a:pt x="62" y="682"/>
                  </a:lnTo>
                  <a:lnTo>
                    <a:pt x="59" y="702"/>
                  </a:lnTo>
                  <a:lnTo>
                    <a:pt x="54" y="722"/>
                  </a:lnTo>
                  <a:lnTo>
                    <a:pt x="51" y="731"/>
                  </a:lnTo>
                  <a:lnTo>
                    <a:pt x="48" y="741"/>
                  </a:lnTo>
                  <a:lnTo>
                    <a:pt x="44" y="751"/>
                  </a:lnTo>
                  <a:lnTo>
                    <a:pt x="39" y="760"/>
                  </a:lnTo>
                  <a:lnTo>
                    <a:pt x="34" y="768"/>
                  </a:lnTo>
                  <a:lnTo>
                    <a:pt x="29" y="776"/>
                  </a:lnTo>
                  <a:lnTo>
                    <a:pt x="22" y="784"/>
                  </a:lnTo>
                  <a:lnTo>
                    <a:pt x="15" y="791"/>
                  </a:lnTo>
                  <a:lnTo>
                    <a:pt x="7" y="798"/>
                  </a:lnTo>
                  <a:lnTo>
                    <a:pt x="0" y="806"/>
                  </a:lnTo>
                  <a:lnTo>
                    <a:pt x="15" y="820"/>
                  </a:lnTo>
                  <a:lnTo>
                    <a:pt x="29" y="836"/>
                  </a:lnTo>
                  <a:lnTo>
                    <a:pt x="42" y="851"/>
                  </a:lnTo>
                  <a:lnTo>
                    <a:pt x="52" y="866"/>
                  </a:lnTo>
                  <a:lnTo>
                    <a:pt x="70" y="893"/>
                  </a:lnTo>
                  <a:lnTo>
                    <a:pt x="82" y="910"/>
                  </a:lnTo>
                  <a:lnTo>
                    <a:pt x="90" y="904"/>
                  </a:lnTo>
                  <a:lnTo>
                    <a:pt x="97" y="897"/>
                  </a:lnTo>
                  <a:lnTo>
                    <a:pt x="105" y="889"/>
                  </a:lnTo>
                  <a:lnTo>
                    <a:pt x="111" y="881"/>
                  </a:lnTo>
                  <a:lnTo>
                    <a:pt x="118" y="872"/>
                  </a:lnTo>
                  <a:lnTo>
                    <a:pt x="124" y="862"/>
                  </a:lnTo>
                  <a:lnTo>
                    <a:pt x="129" y="852"/>
                  </a:lnTo>
                  <a:lnTo>
                    <a:pt x="135" y="841"/>
                  </a:lnTo>
                  <a:lnTo>
                    <a:pt x="144" y="818"/>
                  </a:lnTo>
                  <a:lnTo>
                    <a:pt x="152" y="796"/>
                  </a:lnTo>
                  <a:lnTo>
                    <a:pt x="159" y="776"/>
                  </a:lnTo>
                  <a:lnTo>
                    <a:pt x="164" y="757"/>
                  </a:lnTo>
                  <a:lnTo>
                    <a:pt x="169" y="729"/>
                  </a:lnTo>
                  <a:lnTo>
                    <a:pt x="174" y="702"/>
                  </a:lnTo>
                  <a:lnTo>
                    <a:pt x="177" y="676"/>
                  </a:lnTo>
                  <a:lnTo>
                    <a:pt x="179" y="650"/>
                  </a:lnTo>
                  <a:lnTo>
                    <a:pt x="181" y="624"/>
                  </a:lnTo>
                  <a:lnTo>
                    <a:pt x="182" y="598"/>
                  </a:lnTo>
                  <a:lnTo>
                    <a:pt x="184" y="570"/>
                  </a:lnTo>
                  <a:lnTo>
                    <a:pt x="186" y="542"/>
                  </a:lnTo>
                  <a:lnTo>
                    <a:pt x="237" y="541"/>
                  </a:lnTo>
                  <a:lnTo>
                    <a:pt x="238" y="585"/>
                  </a:lnTo>
                  <a:lnTo>
                    <a:pt x="238" y="630"/>
                  </a:lnTo>
                  <a:lnTo>
                    <a:pt x="238" y="678"/>
                  </a:lnTo>
                  <a:lnTo>
                    <a:pt x="238" y="726"/>
                  </a:lnTo>
                  <a:lnTo>
                    <a:pt x="238" y="775"/>
                  </a:lnTo>
                  <a:lnTo>
                    <a:pt x="237" y="822"/>
                  </a:lnTo>
                  <a:lnTo>
                    <a:pt x="236" y="869"/>
                  </a:lnTo>
                  <a:lnTo>
                    <a:pt x="235" y="914"/>
                  </a:lnTo>
                  <a:lnTo>
                    <a:pt x="350" y="914"/>
                  </a:lnTo>
                  <a:lnTo>
                    <a:pt x="349" y="855"/>
                  </a:lnTo>
                  <a:lnTo>
                    <a:pt x="348" y="794"/>
                  </a:lnTo>
                  <a:lnTo>
                    <a:pt x="347" y="734"/>
                  </a:lnTo>
                  <a:lnTo>
                    <a:pt x="347" y="674"/>
                  </a:lnTo>
                  <a:lnTo>
                    <a:pt x="347" y="613"/>
                  </a:lnTo>
                  <a:lnTo>
                    <a:pt x="348" y="552"/>
                  </a:lnTo>
                  <a:lnTo>
                    <a:pt x="349" y="492"/>
                  </a:lnTo>
                  <a:lnTo>
                    <a:pt x="350" y="434"/>
                  </a:lnTo>
                  <a:lnTo>
                    <a:pt x="333" y="434"/>
                  </a:lnTo>
                  <a:lnTo>
                    <a:pt x="312" y="435"/>
                  </a:lnTo>
                  <a:lnTo>
                    <a:pt x="289" y="436"/>
                  </a:lnTo>
                  <a:lnTo>
                    <a:pt x="266" y="437"/>
                  </a:lnTo>
                  <a:lnTo>
                    <a:pt x="242" y="437"/>
                  </a:lnTo>
                  <a:lnTo>
                    <a:pt x="220" y="437"/>
                  </a:lnTo>
                  <a:lnTo>
                    <a:pt x="201" y="437"/>
                  </a:lnTo>
                  <a:lnTo>
                    <a:pt x="186" y="435"/>
                  </a:lnTo>
                  <a:lnTo>
                    <a:pt x="186" y="362"/>
                  </a:lnTo>
                  <a:lnTo>
                    <a:pt x="201" y="361"/>
                  </a:lnTo>
                  <a:lnTo>
                    <a:pt x="224" y="361"/>
                  </a:lnTo>
                  <a:lnTo>
                    <a:pt x="253" y="361"/>
                  </a:lnTo>
                  <a:lnTo>
                    <a:pt x="284" y="361"/>
                  </a:lnTo>
                  <a:lnTo>
                    <a:pt x="317" y="361"/>
                  </a:lnTo>
                  <a:lnTo>
                    <a:pt x="347" y="362"/>
                  </a:lnTo>
                  <a:lnTo>
                    <a:pt x="372" y="363"/>
                  </a:lnTo>
                  <a:lnTo>
                    <a:pt x="391" y="363"/>
                  </a:lnTo>
                  <a:lnTo>
                    <a:pt x="391" y="251"/>
                  </a:lnTo>
                  <a:lnTo>
                    <a:pt x="346" y="253"/>
                  </a:lnTo>
                  <a:lnTo>
                    <a:pt x="348" y="1"/>
                  </a:lnTo>
                  <a:lnTo>
                    <a:pt x="231" y="0"/>
                  </a:lnTo>
                  <a:lnTo>
                    <a:pt x="233" y="82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9" name="Freeform 1918">
              <a:extLst>
                <a:ext uri="{FF2B5EF4-FFF2-40B4-BE49-F238E27FC236}">
                  <a16:creationId xmlns:a16="http://schemas.microsoft.com/office/drawing/2014/main" id="{1DEBB893-95D2-B02A-85F3-3604F369E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064" y="-507265"/>
              <a:ext cx="158810" cy="57919"/>
            </a:xfrm>
            <a:custGeom>
              <a:avLst/>
              <a:gdLst>
                <a:gd name="T0" fmla="*/ 978 w 1699"/>
                <a:gd name="T1" fmla="*/ 619 h 620"/>
                <a:gd name="T2" fmla="*/ 1065 w 1699"/>
                <a:gd name="T3" fmla="*/ 612 h 620"/>
                <a:gd name="T4" fmla="*/ 1148 w 1699"/>
                <a:gd name="T5" fmla="*/ 598 h 620"/>
                <a:gd name="T6" fmla="*/ 1230 w 1699"/>
                <a:gd name="T7" fmla="*/ 576 h 620"/>
                <a:gd name="T8" fmla="*/ 1308 w 1699"/>
                <a:gd name="T9" fmla="*/ 549 h 620"/>
                <a:gd name="T10" fmla="*/ 1384 w 1699"/>
                <a:gd name="T11" fmla="*/ 516 h 620"/>
                <a:gd name="T12" fmla="*/ 1456 w 1699"/>
                <a:gd name="T13" fmla="*/ 477 h 620"/>
                <a:gd name="T14" fmla="*/ 1524 w 1699"/>
                <a:gd name="T15" fmla="*/ 433 h 620"/>
                <a:gd name="T16" fmla="*/ 1577 w 1699"/>
                <a:gd name="T17" fmla="*/ 392 h 620"/>
                <a:gd name="T18" fmla="*/ 1613 w 1699"/>
                <a:gd name="T19" fmla="*/ 362 h 620"/>
                <a:gd name="T20" fmla="*/ 1646 w 1699"/>
                <a:gd name="T21" fmla="*/ 332 h 620"/>
                <a:gd name="T22" fmla="*/ 1686 w 1699"/>
                <a:gd name="T23" fmla="*/ 289 h 620"/>
                <a:gd name="T24" fmla="*/ 1680 w 1699"/>
                <a:gd name="T25" fmla="*/ 273 h 620"/>
                <a:gd name="T26" fmla="*/ 1642 w 1699"/>
                <a:gd name="T27" fmla="*/ 276 h 620"/>
                <a:gd name="T28" fmla="*/ 1602 w 1699"/>
                <a:gd name="T29" fmla="*/ 282 h 620"/>
                <a:gd name="T30" fmla="*/ 1564 w 1699"/>
                <a:gd name="T31" fmla="*/ 290 h 620"/>
                <a:gd name="T32" fmla="*/ 1526 w 1699"/>
                <a:gd name="T33" fmla="*/ 300 h 620"/>
                <a:gd name="T34" fmla="*/ 1488 w 1699"/>
                <a:gd name="T35" fmla="*/ 312 h 620"/>
                <a:gd name="T36" fmla="*/ 1435 w 1699"/>
                <a:gd name="T37" fmla="*/ 333 h 620"/>
                <a:gd name="T38" fmla="*/ 1380 w 1699"/>
                <a:gd name="T39" fmla="*/ 360 h 620"/>
                <a:gd name="T40" fmla="*/ 1338 w 1699"/>
                <a:gd name="T41" fmla="*/ 380 h 620"/>
                <a:gd name="T42" fmla="*/ 1292 w 1699"/>
                <a:gd name="T43" fmla="*/ 400 h 620"/>
                <a:gd name="T44" fmla="*/ 1242 w 1699"/>
                <a:gd name="T45" fmla="*/ 418 h 620"/>
                <a:gd name="T46" fmla="*/ 1191 w 1699"/>
                <a:gd name="T47" fmla="*/ 434 h 620"/>
                <a:gd name="T48" fmla="*/ 1140 w 1699"/>
                <a:gd name="T49" fmla="*/ 447 h 620"/>
                <a:gd name="T50" fmla="*/ 1087 w 1699"/>
                <a:gd name="T51" fmla="*/ 458 h 620"/>
                <a:gd name="T52" fmla="*/ 1033 w 1699"/>
                <a:gd name="T53" fmla="*/ 466 h 620"/>
                <a:gd name="T54" fmla="*/ 977 w 1699"/>
                <a:gd name="T55" fmla="*/ 471 h 620"/>
                <a:gd name="T56" fmla="*/ 921 w 1699"/>
                <a:gd name="T57" fmla="*/ 474 h 620"/>
                <a:gd name="T58" fmla="*/ 847 w 1699"/>
                <a:gd name="T59" fmla="*/ 473 h 620"/>
                <a:gd name="T60" fmla="*/ 757 w 1699"/>
                <a:gd name="T61" fmla="*/ 466 h 620"/>
                <a:gd name="T62" fmla="*/ 671 w 1699"/>
                <a:gd name="T63" fmla="*/ 451 h 620"/>
                <a:gd name="T64" fmla="*/ 586 w 1699"/>
                <a:gd name="T65" fmla="*/ 430 h 620"/>
                <a:gd name="T66" fmla="*/ 505 w 1699"/>
                <a:gd name="T67" fmla="*/ 401 h 620"/>
                <a:gd name="T68" fmla="*/ 427 w 1699"/>
                <a:gd name="T69" fmla="*/ 368 h 620"/>
                <a:gd name="T70" fmla="*/ 353 w 1699"/>
                <a:gd name="T71" fmla="*/ 328 h 620"/>
                <a:gd name="T72" fmla="*/ 283 w 1699"/>
                <a:gd name="T73" fmla="*/ 285 h 620"/>
                <a:gd name="T74" fmla="*/ 225 w 1699"/>
                <a:gd name="T75" fmla="*/ 242 h 620"/>
                <a:gd name="T76" fmla="*/ 178 w 1699"/>
                <a:gd name="T77" fmla="*/ 204 h 620"/>
                <a:gd name="T78" fmla="*/ 136 w 1699"/>
                <a:gd name="T79" fmla="*/ 163 h 620"/>
                <a:gd name="T80" fmla="*/ 94 w 1699"/>
                <a:gd name="T81" fmla="*/ 120 h 620"/>
                <a:gd name="T82" fmla="*/ 17 w 1699"/>
                <a:gd name="T83" fmla="*/ 25 h 620"/>
                <a:gd name="T84" fmla="*/ 0 w 1699"/>
                <a:gd name="T85" fmla="*/ 0 h 620"/>
                <a:gd name="T86" fmla="*/ 8 w 1699"/>
                <a:gd name="T87" fmla="*/ 24 h 620"/>
                <a:gd name="T88" fmla="*/ 22 w 1699"/>
                <a:gd name="T89" fmla="*/ 54 h 620"/>
                <a:gd name="T90" fmla="*/ 62 w 1699"/>
                <a:gd name="T91" fmla="*/ 124 h 620"/>
                <a:gd name="T92" fmla="*/ 106 w 1699"/>
                <a:gd name="T93" fmla="*/ 192 h 620"/>
                <a:gd name="T94" fmla="*/ 144 w 1699"/>
                <a:gd name="T95" fmla="*/ 241 h 620"/>
                <a:gd name="T96" fmla="*/ 262 w 1699"/>
                <a:gd name="T97" fmla="*/ 365 h 620"/>
                <a:gd name="T98" fmla="*/ 315 w 1699"/>
                <a:gd name="T99" fmla="*/ 408 h 620"/>
                <a:gd name="T100" fmla="*/ 373 w 1699"/>
                <a:gd name="T101" fmla="*/ 450 h 620"/>
                <a:gd name="T102" fmla="*/ 435 w 1699"/>
                <a:gd name="T103" fmla="*/ 487 h 620"/>
                <a:gd name="T104" fmla="*/ 501 w 1699"/>
                <a:gd name="T105" fmla="*/ 522 h 620"/>
                <a:gd name="T106" fmla="*/ 571 w 1699"/>
                <a:gd name="T107" fmla="*/ 552 h 620"/>
                <a:gd name="T108" fmla="*/ 645 w 1699"/>
                <a:gd name="T109" fmla="*/ 577 h 620"/>
                <a:gd name="T110" fmla="*/ 722 w 1699"/>
                <a:gd name="T111" fmla="*/ 598 h 620"/>
                <a:gd name="T112" fmla="*/ 804 w 1699"/>
                <a:gd name="T113" fmla="*/ 612 h 620"/>
                <a:gd name="T114" fmla="*/ 890 w 1699"/>
                <a:gd name="T115" fmla="*/ 61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99" h="620">
                  <a:moveTo>
                    <a:pt x="935" y="620"/>
                  </a:moveTo>
                  <a:lnTo>
                    <a:pt x="978" y="619"/>
                  </a:lnTo>
                  <a:lnTo>
                    <a:pt x="1022" y="616"/>
                  </a:lnTo>
                  <a:lnTo>
                    <a:pt x="1065" y="612"/>
                  </a:lnTo>
                  <a:lnTo>
                    <a:pt x="1106" y="606"/>
                  </a:lnTo>
                  <a:lnTo>
                    <a:pt x="1148" y="598"/>
                  </a:lnTo>
                  <a:lnTo>
                    <a:pt x="1189" y="588"/>
                  </a:lnTo>
                  <a:lnTo>
                    <a:pt x="1230" y="576"/>
                  </a:lnTo>
                  <a:lnTo>
                    <a:pt x="1269" y="563"/>
                  </a:lnTo>
                  <a:lnTo>
                    <a:pt x="1308" y="549"/>
                  </a:lnTo>
                  <a:lnTo>
                    <a:pt x="1346" y="534"/>
                  </a:lnTo>
                  <a:lnTo>
                    <a:pt x="1384" y="516"/>
                  </a:lnTo>
                  <a:lnTo>
                    <a:pt x="1421" y="497"/>
                  </a:lnTo>
                  <a:lnTo>
                    <a:pt x="1456" y="477"/>
                  </a:lnTo>
                  <a:lnTo>
                    <a:pt x="1490" y="456"/>
                  </a:lnTo>
                  <a:lnTo>
                    <a:pt x="1524" y="433"/>
                  </a:lnTo>
                  <a:lnTo>
                    <a:pt x="1556" y="408"/>
                  </a:lnTo>
                  <a:lnTo>
                    <a:pt x="1577" y="392"/>
                  </a:lnTo>
                  <a:lnTo>
                    <a:pt x="1595" y="377"/>
                  </a:lnTo>
                  <a:lnTo>
                    <a:pt x="1613" y="362"/>
                  </a:lnTo>
                  <a:lnTo>
                    <a:pt x="1631" y="346"/>
                  </a:lnTo>
                  <a:lnTo>
                    <a:pt x="1646" y="332"/>
                  </a:lnTo>
                  <a:lnTo>
                    <a:pt x="1666" y="311"/>
                  </a:lnTo>
                  <a:lnTo>
                    <a:pt x="1686" y="289"/>
                  </a:lnTo>
                  <a:lnTo>
                    <a:pt x="1699" y="273"/>
                  </a:lnTo>
                  <a:lnTo>
                    <a:pt x="1680" y="273"/>
                  </a:lnTo>
                  <a:lnTo>
                    <a:pt x="1661" y="275"/>
                  </a:lnTo>
                  <a:lnTo>
                    <a:pt x="1642" y="276"/>
                  </a:lnTo>
                  <a:lnTo>
                    <a:pt x="1621" y="279"/>
                  </a:lnTo>
                  <a:lnTo>
                    <a:pt x="1602" y="282"/>
                  </a:lnTo>
                  <a:lnTo>
                    <a:pt x="1583" y="286"/>
                  </a:lnTo>
                  <a:lnTo>
                    <a:pt x="1564" y="290"/>
                  </a:lnTo>
                  <a:lnTo>
                    <a:pt x="1544" y="295"/>
                  </a:lnTo>
                  <a:lnTo>
                    <a:pt x="1526" y="300"/>
                  </a:lnTo>
                  <a:lnTo>
                    <a:pt x="1507" y="306"/>
                  </a:lnTo>
                  <a:lnTo>
                    <a:pt x="1488" y="312"/>
                  </a:lnTo>
                  <a:lnTo>
                    <a:pt x="1470" y="319"/>
                  </a:lnTo>
                  <a:lnTo>
                    <a:pt x="1435" y="333"/>
                  </a:lnTo>
                  <a:lnTo>
                    <a:pt x="1401" y="350"/>
                  </a:lnTo>
                  <a:lnTo>
                    <a:pt x="1380" y="360"/>
                  </a:lnTo>
                  <a:lnTo>
                    <a:pt x="1360" y="370"/>
                  </a:lnTo>
                  <a:lnTo>
                    <a:pt x="1338" y="380"/>
                  </a:lnTo>
                  <a:lnTo>
                    <a:pt x="1316" y="390"/>
                  </a:lnTo>
                  <a:lnTo>
                    <a:pt x="1292" y="400"/>
                  </a:lnTo>
                  <a:lnTo>
                    <a:pt x="1266" y="409"/>
                  </a:lnTo>
                  <a:lnTo>
                    <a:pt x="1242" y="418"/>
                  </a:lnTo>
                  <a:lnTo>
                    <a:pt x="1217" y="427"/>
                  </a:lnTo>
                  <a:lnTo>
                    <a:pt x="1191" y="434"/>
                  </a:lnTo>
                  <a:lnTo>
                    <a:pt x="1166" y="441"/>
                  </a:lnTo>
                  <a:lnTo>
                    <a:pt x="1140" y="447"/>
                  </a:lnTo>
                  <a:lnTo>
                    <a:pt x="1113" y="453"/>
                  </a:lnTo>
                  <a:lnTo>
                    <a:pt x="1087" y="458"/>
                  </a:lnTo>
                  <a:lnTo>
                    <a:pt x="1059" y="462"/>
                  </a:lnTo>
                  <a:lnTo>
                    <a:pt x="1033" y="466"/>
                  </a:lnTo>
                  <a:lnTo>
                    <a:pt x="1005" y="469"/>
                  </a:lnTo>
                  <a:lnTo>
                    <a:pt x="977" y="471"/>
                  </a:lnTo>
                  <a:lnTo>
                    <a:pt x="949" y="473"/>
                  </a:lnTo>
                  <a:lnTo>
                    <a:pt x="921" y="474"/>
                  </a:lnTo>
                  <a:lnTo>
                    <a:pt x="891" y="474"/>
                  </a:lnTo>
                  <a:lnTo>
                    <a:pt x="847" y="473"/>
                  </a:lnTo>
                  <a:lnTo>
                    <a:pt x="802" y="470"/>
                  </a:lnTo>
                  <a:lnTo>
                    <a:pt x="757" y="466"/>
                  </a:lnTo>
                  <a:lnTo>
                    <a:pt x="714" y="459"/>
                  </a:lnTo>
                  <a:lnTo>
                    <a:pt x="671" y="451"/>
                  </a:lnTo>
                  <a:lnTo>
                    <a:pt x="629" y="441"/>
                  </a:lnTo>
                  <a:lnTo>
                    <a:pt x="586" y="430"/>
                  </a:lnTo>
                  <a:lnTo>
                    <a:pt x="545" y="416"/>
                  </a:lnTo>
                  <a:lnTo>
                    <a:pt x="505" y="401"/>
                  </a:lnTo>
                  <a:lnTo>
                    <a:pt x="465" y="385"/>
                  </a:lnTo>
                  <a:lnTo>
                    <a:pt x="427" y="368"/>
                  </a:lnTo>
                  <a:lnTo>
                    <a:pt x="389" y="349"/>
                  </a:lnTo>
                  <a:lnTo>
                    <a:pt x="353" y="328"/>
                  </a:lnTo>
                  <a:lnTo>
                    <a:pt x="317" y="307"/>
                  </a:lnTo>
                  <a:lnTo>
                    <a:pt x="283" y="285"/>
                  </a:lnTo>
                  <a:lnTo>
                    <a:pt x="250" y="261"/>
                  </a:lnTo>
                  <a:lnTo>
                    <a:pt x="225" y="242"/>
                  </a:lnTo>
                  <a:lnTo>
                    <a:pt x="202" y="223"/>
                  </a:lnTo>
                  <a:lnTo>
                    <a:pt x="178" y="204"/>
                  </a:lnTo>
                  <a:lnTo>
                    <a:pt x="157" y="184"/>
                  </a:lnTo>
                  <a:lnTo>
                    <a:pt x="136" y="163"/>
                  </a:lnTo>
                  <a:lnTo>
                    <a:pt x="114" y="142"/>
                  </a:lnTo>
                  <a:lnTo>
                    <a:pt x="94" y="120"/>
                  </a:lnTo>
                  <a:lnTo>
                    <a:pt x="74" y="96"/>
                  </a:lnTo>
                  <a:lnTo>
                    <a:pt x="17" y="25"/>
                  </a:lnTo>
                  <a:lnTo>
                    <a:pt x="8" y="12"/>
                  </a:lnTo>
                  <a:lnTo>
                    <a:pt x="0" y="0"/>
                  </a:lnTo>
                  <a:lnTo>
                    <a:pt x="3" y="11"/>
                  </a:lnTo>
                  <a:lnTo>
                    <a:pt x="8" y="24"/>
                  </a:lnTo>
                  <a:lnTo>
                    <a:pt x="14" y="39"/>
                  </a:lnTo>
                  <a:lnTo>
                    <a:pt x="22" y="54"/>
                  </a:lnTo>
                  <a:lnTo>
                    <a:pt x="40" y="87"/>
                  </a:lnTo>
                  <a:lnTo>
                    <a:pt x="62" y="124"/>
                  </a:lnTo>
                  <a:lnTo>
                    <a:pt x="84" y="158"/>
                  </a:lnTo>
                  <a:lnTo>
                    <a:pt x="106" y="192"/>
                  </a:lnTo>
                  <a:lnTo>
                    <a:pt x="127" y="220"/>
                  </a:lnTo>
                  <a:lnTo>
                    <a:pt x="144" y="241"/>
                  </a:lnTo>
                  <a:lnTo>
                    <a:pt x="237" y="343"/>
                  </a:lnTo>
                  <a:lnTo>
                    <a:pt x="262" y="365"/>
                  </a:lnTo>
                  <a:lnTo>
                    <a:pt x="288" y="387"/>
                  </a:lnTo>
                  <a:lnTo>
                    <a:pt x="315" y="408"/>
                  </a:lnTo>
                  <a:lnTo>
                    <a:pt x="344" y="431"/>
                  </a:lnTo>
                  <a:lnTo>
                    <a:pt x="373" y="450"/>
                  </a:lnTo>
                  <a:lnTo>
                    <a:pt x="403" y="469"/>
                  </a:lnTo>
                  <a:lnTo>
                    <a:pt x="435" y="487"/>
                  </a:lnTo>
                  <a:lnTo>
                    <a:pt x="467" y="506"/>
                  </a:lnTo>
                  <a:lnTo>
                    <a:pt x="501" y="522"/>
                  </a:lnTo>
                  <a:lnTo>
                    <a:pt x="535" y="538"/>
                  </a:lnTo>
                  <a:lnTo>
                    <a:pt x="571" y="552"/>
                  </a:lnTo>
                  <a:lnTo>
                    <a:pt x="607" y="565"/>
                  </a:lnTo>
                  <a:lnTo>
                    <a:pt x="645" y="577"/>
                  </a:lnTo>
                  <a:lnTo>
                    <a:pt x="683" y="589"/>
                  </a:lnTo>
                  <a:lnTo>
                    <a:pt x="722" y="598"/>
                  </a:lnTo>
                  <a:lnTo>
                    <a:pt x="762" y="605"/>
                  </a:lnTo>
                  <a:lnTo>
                    <a:pt x="804" y="612"/>
                  </a:lnTo>
                  <a:lnTo>
                    <a:pt x="847" y="616"/>
                  </a:lnTo>
                  <a:lnTo>
                    <a:pt x="890" y="619"/>
                  </a:lnTo>
                  <a:lnTo>
                    <a:pt x="935" y="620"/>
                  </a:lnTo>
                  <a:close/>
                </a:path>
              </a:pathLst>
            </a:custGeom>
            <a:solidFill>
              <a:srgbClr val="005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0" name="Freeform 1919">
              <a:extLst>
                <a:ext uri="{FF2B5EF4-FFF2-40B4-BE49-F238E27FC236}">
                  <a16:creationId xmlns:a16="http://schemas.microsoft.com/office/drawing/2014/main" id="{E118CB5B-EBD2-BCA1-CCD2-BF2F64EBE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007" y="-620767"/>
              <a:ext cx="81273" cy="27558"/>
            </a:xfrm>
            <a:custGeom>
              <a:avLst/>
              <a:gdLst>
                <a:gd name="T0" fmla="*/ 377 w 870"/>
                <a:gd name="T1" fmla="*/ 58 h 294"/>
                <a:gd name="T2" fmla="*/ 91 w 870"/>
                <a:gd name="T3" fmla="*/ 58 h 294"/>
                <a:gd name="T4" fmla="*/ 68 w 870"/>
                <a:gd name="T5" fmla="*/ 57 h 294"/>
                <a:gd name="T6" fmla="*/ 46 w 870"/>
                <a:gd name="T7" fmla="*/ 55 h 294"/>
                <a:gd name="T8" fmla="*/ 23 w 870"/>
                <a:gd name="T9" fmla="*/ 54 h 294"/>
                <a:gd name="T10" fmla="*/ 1 w 870"/>
                <a:gd name="T11" fmla="*/ 54 h 294"/>
                <a:gd name="T12" fmla="*/ 0 w 870"/>
                <a:gd name="T13" fmla="*/ 162 h 294"/>
                <a:gd name="T14" fmla="*/ 377 w 870"/>
                <a:gd name="T15" fmla="*/ 161 h 294"/>
                <a:gd name="T16" fmla="*/ 377 w 870"/>
                <a:gd name="T17" fmla="*/ 198 h 294"/>
                <a:gd name="T18" fmla="*/ 80 w 870"/>
                <a:gd name="T19" fmla="*/ 197 h 294"/>
                <a:gd name="T20" fmla="*/ 79 w 870"/>
                <a:gd name="T21" fmla="*/ 294 h 294"/>
                <a:gd name="T22" fmla="*/ 123 w 870"/>
                <a:gd name="T23" fmla="*/ 294 h 294"/>
                <a:gd name="T24" fmla="*/ 168 w 870"/>
                <a:gd name="T25" fmla="*/ 294 h 294"/>
                <a:gd name="T26" fmla="*/ 212 w 870"/>
                <a:gd name="T27" fmla="*/ 293 h 294"/>
                <a:gd name="T28" fmla="*/ 257 w 870"/>
                <a:gd name="T29" fmla="*/ 293 h 294"/>
                <a:gd name="T30" fmla="*/ 302 w 870"/>
                <a:gd name="T31" fmla="*/ 293 h 294"/>
                <a:gd name="T32" fmla="*/ 346 w 870"/>
                <a:gd name="T33" fmla="*/ 293 h 294"/>
                <a:gd name="T34" fmla="*/ 391 w 870"/>
                <a:gd name="T35" fmla="*/ 293 h 294"/>
                <a:gd name="T36" fmla="*/ 436 w 870"/>
                <a:gd name="T37" fmla="*/ 293 h 294"/>
                <a:gd name="T38" fmla="*/ 480 w 870"/>
                <a:gd name="T39" fmla="*/ 293 h 294"/>
                <a:gd name="T40" fmla="*/ 524 w 870"/>
                <a:gd name="T41" fmla="*/ 293 h 294"/>
                <a:gd name="T42" fmla="*/ 568 w 870"/>
                <a:gd name="T43" fmla="*/ 293 h 294"/>
                <a:gd name="T44" fmla="*/ 613 w 870"/>
                <a:gd name="T45" fmla="*/ 293 h 294"/>
                <a:gd name="T46" fmla="*/ 658 w 870"/>
                <a:gd name="T47" fmla="*/ 294 h 294"/>
                <a:gd name="T48" fmla="*/ 702 w 870"/>
                <a:gd name="T49" fmla="*/ 294 h 294"/>
                <a:gd name="T50" fmla="*/ 747 w 870"/>
                <a:gd name="T51" fmla="*/ 294 h 294"/>
                <a:gd name="T52" fmla="*/ 791 w 870"/>
                <a:gd name="T53" fmla="*/ 294 h 294"/>
                <a:gd name="T54" fmla="*/ 791 w 870"/>
                <a:gd name="T55" fmla="*/ 196 h 294"/>
                <a:gd name="T56" fmla="*/ 496 w 870"/>
                <a:gd name="T57" fmla="*/ 199 h 294"/>
                <a:gd name="T58" fmla="*/ 495 w 870"/>
                <a:gd name="T59" fmla="*/ 161 h 294"/>
                <a:gd name="T60" fmla="*/ 870 w 870"/>
                <a:gd name="T61" fmla="*/ 162 h 294"/>
                <a:gd name="T62" fmla="*/ 870 w 870"/>
                <a:gd name="T63" fmla="*/ 57 h 294"/>
                <a:gd name="T64" fmla="*/ 496 w 870"/>
                <a:gd name="T65" fmla="*/ 58 h 294"/>
                <a:gd name="T66" fmla="*/ 497 w 870"/>
                <a:gd name="T67" fmla="*/ 0 h 294"/>
                <a:gd name="T68" fmla="*/ 375 w 870"/>
                <a:gd name="T69" fmla="*/ 0 h 294"/>
                <a:gd name="T70" fmla="*/ 377 w 870"/>
                <a:gd name="T71" fmla="*/ 58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0" h="294">
                  <a:moveTo>
                    <a:pt x="377" y="58"/>
                  </a:moveTo>
                  <a:lnTo>
                    <a:pt x="91" y="58"/>
                  </a:lnTo>
                  <a:lnTo>
                    <a:pt x="68" y="57"/>
                  </a:lnTo>
                  <a:lnTo>
                    <a:pt x="46" y="55"/>
                  </a:lnTo>
                  <a:lnTo>
                    <a:pt x="23" y="54"/>
                  </a:lnTo>
                  <a:lnTo>
                    <a:pt x="1" y="54"/>
                  </a:lnTo>
                  <a:lnTo>
                    <a:pt x="0" y="162"/>
                  </a:lnTo>
                  <a:lnTo>
                    <a:pt x="377" y="161"/>
                  </a:lnTo>
                  <a:lnTo>
                    <a:pt x="377" y="198"/>
                  </a:lnTo>
                  <a:lnTo>
                    <a:pt x="80" y="197"/>
                  </a:lnTo>
                  <a:lnTo>
                    <a:pt x="79" y="294"/>
                  </a:lnTo>
                  <a:lnTo>
                    <a:pt x="123" y="294"/>
                  </a:lnTo>
                  <a:lnTo>
                    <a:pt x="168" y="294"/>
                  </a:lnTo>
                  <a:lnTo>
                    <a:pt x="212" y="293"/>
                  </a:lnTo>
                  <a:lnTo>
                    <a:pt x="257" y="293"/>
                  </a:lnTo>
                  <a:lnTo>
                    <a:pt x="302" y="293"/>
                  </a:lnTo>
                  <a:lnTo>
                    <a:pt x="346" y="293"/>
                  </a:lnTo>
                  <a:lnTo>
                    <a:pt x="391" y="293"/>
                  </a:lnTo>
                  <a:lnTo>
                    <a:pt x="436" y="293"/>
                  </a:lnTo>
                  <a:lnTo>
                    <a:pt x="480" y="293"/>
                  </a:lnTo>
                  <a:lnTo>
                    <a:pt x="524" y="293"/>
                  </a:lnTo>
                  <a:lnTo>
                    <a:pt x="568" y="293"/>
                  </a:lnTo>
                  <a:lnTo>
                    <a:pt x="613" y="293"/>
                  </a:lnTo>
                  <a:lnTo>
                    <a:pt x="658" y="294"/>
                  </a:lnTo>
                  <a:lnTo>
                    <a:pt x="702" y="294"/>
                  </a:lnTo>
                  <a:lnTo>
                    <a:pt x="747" y="294"/>
                  </a:lnTo>
                  <a:lnTo>
                    <a:pt x="791" y="294"/>
                  </a:lnTo>
                  <a:lnTo>
                    <a:pt x="791" y="196"/>
                  </a:lnTo>
                  <a:lnTo>
                    <a:pt x="496" y="199"/>
                  </a:lnTo>
                  <a:lnTo>
                    <a:pt x="495" y="161"/>
                  </a:lnTo>
                  <a:lnTo>
                    <a:pt x="870" y="162"/>
                  </a:lnTo>
                  <a:lnTo>
                    <a:pt x="870" y="57"/>
                  </a:lnTo>
                  <a:lnTo>
                    <a:pt x="496" y="58"/>
                  </a:lnTo>
                  <a:lnTo>
                    <a:pt x="497" y="0"/>
                  </a:lnTo>
                  <a:lnTo>
                    <a:pt x="375" y="0"/>
                  </a:lnTo>
                  <a:lnTo>
                    <a:pt x="377" y="58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1" name="Freeform 1920">
              <a:extLst>
                <a:ext uri="{FF2B5EF4-FFF2-40B4-BE49-F238E27FC236}">
                  <a16:creationId xmlns:a16="http://schemas.microsoft.com/office/drawing/2014/main" id="{99669CF9-EE07-93A1-9432-2654B3CAC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685" y="-638516"/>
              <a:ext cx="76602" cy="56518"/>
            </a:xfrm>
            <a:custGeom>
              <a:avLst/>
              <a:gdLst>
                <a:gd name="T0" fmla="*/ 49 w 822"/>
                <a:gd name="T1" fmla="*/ 140 h 603"/>
                <a:gd name="T2" fmla="*/ 97 w 822"/>
                <a:gd name="T3" fmla="*/ 153 h 603"/>
                <a:gd name="T4" fmla="*/ 142 w 822"/>
                <a:gd name="T5" fmla="*/ 170 h 603"/>
                <a:gd name="T6" fmla="*/ 185 w 822"/>
                <a:gd name="T7" fmla="*/ 189 h 603"/>
                <a:gd name="T8" fmla="*/ 226 w 822"/>
                <a:gd name="T9" fmla="*/ 210 h 603"/>
                <a:gd name="T10" fmla="*/ 265 w 822"/>
                <a:gd name="T11" fmla="*/ 233 h 603"/>
                <a:gd name="T12" fmla="*/ 303 w 822"/>
                <a:gd name="T13" fmla="*/ 260 h 603"/>
                <a:gd name="T14" fmla="*/ 336 w 822"/>
                <a:gd name="T15" fmla="*/ 286 h 603"/>
                <a:gd name="T16" fmla="*/ 366 w 822"/>
                <a:gd name="T17" fmla="*/ 315 h 603"/>
                <a:gd name="T18" fmla="*/ 396 w 822"/>
                <a:gd name="T19" fmla="*/ 345 h 603"/>
                <a:gd name="T20" fmla="*/ 426 w 822"/>
                <a:gd name="T21" fmla="*/ 380 h 603"/>
                <a:gd name="T22" fmla="*/ 453 w 822"/>
                <a:gd name="T23" fmla="*/ 415 h 603"/>
                <a:gd name="T24" fmla="*/ 477 w 822"/>
                <a:gd name="T25" fmla="*/ 453 h 603"/>
                <a:gd name="T26" fmla="*/ 499 w 822"/>
                <a:gd name="T27" fmla="*/ 492 h 603"/>
                <a:gd name="T28" fmla="*/ 520 w 822"/>
                <a:gd name="T29" fmla="*/ 536 h 603"/>
                <a:gd name="T30" fmla="*/ 537 w 822"/>
                <a:gd name="T31" fmla="*/ 580 h 603"/>
                <a:gd name="T32" fmla="*/ 822 w 822"/>
                <a:gd name="T33" fmla="*/ 603 h 603"/>
                <a:gd name="T34" fmla="*/ 794 w 822"/>
                <a:gd name="T35" fmla="*/ 544 h 603"/>
                <a:gd name="T36" fmla="*/ 761 w 822"/>
                <a:gd name="T37" fmla="*/ 485 h 603"/>
                <a:gd name="T38" fmla="*/ 724 w 822"/>
                <a:gd name="T39" fmla="*/ 429 h 603"/>
                <a:gd name="T40" fmla="*/ 690 w 822"/>
                <a:gd name="T41" fmla="*/ 383 h 603"/>
                <a:gd name="T42" fmla="*/ 648 w 822"/>
                <a:gd name="T43" fmla="*/ 334 h 603"/>
                <a:gd name="T44" fmla="*/ 606 w 822"/>
                <a:gd name="T45" fmla="*/ 289 h 603"/>
                <a:gd name="T46" fmla="*/ 560 w 822"/>
                <a:gd name="T47" fmla="*/ 245 h 603"/>
                <a:gd name="T48" fmla="*/ 510 w 822"/>
                <a:gd name="T49" fmla="*/ 205 h 603"/>
                <a:gd name="T50" fmla="*/ 459 w 822"/>
                <a:gd name="T51" fmla="*/ 169 h 603"/>
                <a:gd name="T52" fmla="*/ 406 w 822"/>
                <a:gd name="T53" fmla="*/ 135 h 603"/>
                <a:gd name="T54" fmla="*/ 349 w 822"/>
                <a:gd name="T55" fmla="*/ 103 h 603"/>
                <a:gd name="T56" fmla="*/ 285 w 822"/>
                <a:gd name="T57" fmla="*/ 74 h 603"/>
                <a:gd name="T58" fmla="*/ 220 w 822"/>
                <a:gd name="T59" fmla="*/ 50 h 603"/>
                <a:gd name="T60" fmla="*/ 148 w 822"/>
                <a:gd name="T61" fmla="*/ 27 h 603"/>
                <a:gd name="T62" fmla="*/ 73 w 822"/>
                <a:gd name="T63" fmla="*/ 10 h 603"/>
                <a:gd name="T64" fmla="*/ 36 w 822"/>
                <a:gd name="T65" fmla="*/ 4 h 603"/>
                <a:gd name="T66" fmla="*/ 0 w 822"/>
                <a:gd name="T67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2" h="603">
                  <a:moveTo>
                    <a:pt x="24" y="135"/>
                  </a:moveTo>
                  <a:lnTo>
                    <a:pt x="49" y="140"/>
                  </a:lnTo>
                  <a:lnTo>
                    <a:pt x="73" y="146"/>
                  </a:lnTo>
                  <a:lnTo>
                    <a:pt x="97" y="153"/>
                  </a:lnTo>
                  <a:lnTo>
                    <a:pt x="119" y="161"/>
                  </a:lnTo>
                  <a:lnTo>
                    <a:pt x="142" y="170"/>
                  </a:lnTo>
                  <a:lnTo>
                    <a:pt x="164" y="179"/>
                  </a:lnTo>
                  <a:lnTo>
                    <a:pt x="185" y="189"/>
                  </a:lnTo>
                  <a:lnTo>
                    <a:pt x="206" y="199"/>
                  </a:lnTo>
                  <a:lnTo>
                    <a:pt x="226" y="210"/>
                  </a:lnTo>
                  <a:lnTo>
                    <a:pt x="246" y="222"/>
                  </a:lnTo>
                  <a:lnTo>
                    <a:pt x="265" y="233"/>
                  </a:lnTo>
                  <a:lnTo>
                    <a:pt x="283" y="246"/>
                  </a:lnTo>
                  <a:lnTo>
                    <a:pt x="303" y="260"/>
                  </a:lnTo>
                  <a:lnTo>
                    <a:pt x="320" y="273"/>
                  </a:lnTo>
                  <a:lnTo>
                    <a:pt x="336" y="286"/>
                  </a:lnTo>
                  <a:lnTo>
                    <a:pt x="351" y="301"/>
                  </a:lnTo>
                  <a:lnTo>
                    <a:pt x="366" y="315"/>
                  </a:lnTo>
                  <a:lnTo>
                    <a:pt x="381" y="329"/>
                  </a:lnTo>
                  <a:lnTo>
                    <a:pt x="396" y="345"/>
                  </a:lnTo>
                  <a:lnTo>
                    <a:pt x="412" y="363"/>
                  </a:lnTo>
                  <a:lnTo>
                    <a:pt x="426" y="380"/>
                  </a:lnTo>
                  <a:lnTo>
                    <a:pt x="439" y="397"/>
                  </a:lnTo>
                  <a:lnTo>
                    <a:pt x="453" y="415"/>
                  </a:lnTo>
                  <a:lnTo>
                    <a:pt x="466" y="434"/>
                  </a:lnTo>
                  <a:lnTo>
                    <a:pt x="477" y="453"/>
                  </a:lnTo>
                  <a:lnTo>
                    <a:pt x="488" y="472"/>
                  </a:lnTo>
                  <a:lnTo>
                    <a:pt x="499" y="492"/>
                  </a:lnTo>
                  <a:lnTo>
                    <a:pt x="509" y="513"/>
                  </a:lnTo>
                  <a:lnTo>
                    <a:pt x="520" y="536"/>
                  </a:lnTo>
                  <a:lnTo>
                    <a:pt x="529" y="558"/>
                  </a:lnTo>
                  <a:lnTo>
                    <a:pt x="537" y="580"/>
                  </a:lnTo>
                  <a:lnTo>
                    <a:pt x="545" y="603"/>
                  </a:lnTo>
                  <a:lnTo>
                    <a:pt x="822" y="603"/>
                  </a:lnTo>
                  <a:lnTo>
                    <a:pt x="809" y="574"/>
                  </a:lnTo>
                  <a:lnTo>
                    <a:pt x="794" y="544"/>
                  </a:lnTo>
                  <a:lnTo>
                    <a:pt x="778" y="514"/>
                  </a:lnTo>
                  <a:lnTo>
                    <a:pt x="761" y="485"/>
                  </a:lnTo>
                  <a:lnTo>
                    <a:pt x="743" y="457"/>
                  </a:lnTo>
                  <a:lnTo>
                    <a:pt x="724" y="429"/>
                  </a:lnTo>
                  <a:lnTo>
                    <a:pt x="706" y="405"/>
                  </a:lnTo>
                  <a:lnTo>
                    <a:pt x="690" y="383"/>
                  </a:lnTo>
                  <a:lnTo>
                    <a:pt x="670" y="358"/>
                  </a:lnTo>
                  <a:lnTo>
                    <a:pt x="648" y="334"/>
                  </a:lnTo>
                  <a:lnTo>
                    <a:pt x="628" y="311"/>
                  </a:lnTo>
                  <a:lnTo>
                    <a:pt x="606" y="289"/>
                  </a:lnTo>
                  <a:lnTo>
                    <a:pt x="583" y="266"/>
                  </a:lnTo>
                  <a:lnTo>
                    <a:pt x="560" y="245"/>
                  </a:lnTo>
                  <a:lnTo>
                    <a:pt x="536" y="225"/>
                  </a:lnTo>
                  <a:lnTo>
                    <a:pt x="510" y="205"/>
                  </a:lnTo>
                  <a:lnTo>
                    <a:pt x="485" y="186"/>
                  </a:lnTo>
                  <a:lnTo>
                    <a:pt x="459" y="169"/>
                  </a:lnTo>
                  <a:lnTo>
                    <a:pt x="433" y="152"/>
                  </a:lnTo>
                  <a:lnTo>
                    <a:pt x="406" y="135"/>
                  </a:lnTo>
                  <a:lnTo>
                    <a:pt x="379" y="119"/>
                  </a:lnTo>
                  <a:lnTo>
                    <a:pt x="349" y="103"/>
                  </a:lnTo>
                  <a:lnTo>
                    <a:pt x="318" y="89"/>
                  </a:lnTo>
                  <a:lnTo>
                    <a:pt x="285" y="74"/>
                  </a:lnTo>
                  <a:lnTo>
                    <a:pt x="254" y="62"/>
                  </a:lnTo>
                  <a:lnTo>
                    <a:pt x="220" y="50"/>
                  </a:lnTo>
                  <a:lnTo>
                    <a:pt x="185" y="37"/>
                  </a:lnTo>
                  <a:lnTo>
                    <a:pt x="148" y="27"/>
                  </a:lnTo>
                  <a:lnTo>
                    <a:pt x="111" y="17"/>
                  </a:lnTo>
                  <a:lnTo>
                    <a:pt x="73" y="10"/>
                  </a:lnTo>
                  <a:lnTo>
                    <a:pt x="54" y="6"/>
                  </a:lnTo>
                  <a:lnTo>
                    <a:pt x="36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24" y="135"/>
                  </a:lnTo>
                  <a:close/>
                </a:path>
              </a:pathLst>
            </a:custGeom>
            <a:solidFill>
              <a:srgbClr val="005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2" name="Freeform 1921">
              <a:extLst>
                <a:ext uri="{FF2B5EF4-FFF2-40B4-BE49-F238E27FC236}">
                  <a16:creationId xmlns:a16="http://schemas.microsoft.com/office/drawing/2014/main" id="{D2F0B815-79B4-1034-08BC-12B9FEBB2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408" y="-575927"/>
              <a:ext cx="83141" cy="40637"/>
            </a:xfrm>
            <a:custGeom>
              <a:avLst/>
              <a:gdLst>
                <a:gd name="T0" fmla="*/ 13 w 891"/>
                <a:gd name="T1" fmla="*/ 350 h 434"/>
                <a:gd name="T2" fmla="*/ 33 w 891"/>
                <a:gd name="T3" fmla="*/ 391 h 434"/>
                <a:gd name="T4" fmla="*/ 50 w 891"/>
                <a:gd name="T5" fmla="*/ 434 h 434"/>
                <a:gd name="T6" fmla="*/ 93 w 891"/>
                <a:gd name="T7" fmla="*/ 424 h 434"/>
                <a:gd name="T8" fmla="*/ 168 w 891"/>
                <a:gd name="T9" fmla="*/ 397 h 434"/>
                <a:gd name="T10" fmla="*/ 234 w 891"/>
                <a:gd name="T11" fmla="*/ 363 h 434"/>
                <a:gd name="T12" fmla="*/ 261 w 891"/>
                <a:gd name="T13" fmla="*/ 342 h 434"/>
                <a:gd name="T14" fmla="*/ 285 w 891"/>
                <a:gd name="T15" fmla="*/ 314 h 434"/>
                <a:gd name="T16" fmla="*/ 308 w 891"/>
                <a:gd name="T17" fmla="*/ 275 h 434"/>
                <a:gd name="T18" fmla="*/ 322 w 891"/>
                <a:gd name="T19" fmla="*/ 234 h 434"/>
                <a:gd name="T20" fmla="*/ 329 w 891"/>
                <a:gd name="T21" fmla="*/ 180 h 434"/>
                <a:gd name="T22" fmla="*/ 514 w 891"/>
                <a:gd name="T23" fmla="*/ 110 h 434"/>
                <a:gd name="T24" fmla="*/ 514 w 891"/>
                <a:gd name="T25" fmla="*/ 191 h 434"/>
                <a:gd name="T26" fmla="*/ 514 w 891"/>
                <a:gd name="T27" fmla="*/ 271 h 434"/>
                <a:gd name="T28" fmla="*/ 514 w 891"/>
                <a:gd name="T29" fmla="*/ 339 h 434"/>
                <a:gd name="T30" fmla="*/ 522 w 891"/>
                <a:gd name="T31" fmla="*/ 374 h 434"/>
                <a:gd name="T32" fmla="*/ 538 w 891"/>
                <a:gd name="T33" fmla="*/ 395 h 434"/>
                <a:gd name="T34" fmla="*/ 564 w 891"/>
                <a:gd name="T35" fmla="*/ 408 h 434"/>
                <a:gd name="T36" fmla="*/ 609 w 891"/>
                <a:gd name="T37" fmla="*/ 416 h 434"/>
                <a:gd name="T38" fmla="*/ 712 w 891"/>
                <a:gd name="T39" fmla="*/ 422 h 434"/>
                <a:gd name="T40" fmla="*/ 763 w 891"/>
                <a:gd name="T41" fmla="*/ 420 h 434"/>
                <a:gd name="T42" fmla="*/ 809 w 891"/>
                <a:gd name="T43" fmla="*/ 408 h 434"/>
                <a:gd name="T44" fmla="*/ 828 w 891"/>
                <a:gd name="T45" fmla="*/ 397 h 434"/>
                <a:gd name="T46" fmla="*/ 844 w 891"/>
                <a:gd name="T47" fmla="*/ 382 h 434"/>
                <a:gd name="T48" fmla="*/ 859 w 891"/>
                <a:gd name="T49" fmla="*/ 361 h 434"/>
                <a:gd name="T50" fmla="*/ 869 w 891"/>
                <a:gd name="T51" fmla="*/ 334 h 434"/>
                <a:gd name="T52" fmla="*/ 888 w 891"/>
                <a:gd name="T53" fmla="*/ 269 h 434"/>
                <a:gd name="T54" fmla="*/ 864 w 891"/>
                <a:gd name="T55" fmla="*/ 238 h 434"/>
                <a:gd name="T56" fmla="*/ 817 w 891"/>
                <a:gd name="T57" fmla="*/ 221 h 434"/>
                <a:gd name="T58" fmla="*/ 775 w 891"/>
                <a:gd name="T59" fmla="*/ 201 h 434"/>
                <a:gd name="T60" fmla="*/ 768 w 891"/>
                <a:gd name="T61" fmla="*/ 250 h 434"/>
                <a:gd name="T62" fmla="*/ 757 w 891"/>
                <a:gd name="T63" fmla="*/ 281 h 434"/>
                <a:gd name="T64" fmla="*/ 741 w 891"/>
                <a:gd name="T65" fmla="*/ 297 h 434"/>
                <a:gd name="T66" fmla="*/ 718 w 891"/>
                <a:gd name="T67" fmla="*/ 304 h 434"/>
                <a:gd name="T68" fmla="*/ 662 w 891"/>
                <a:gd name="T69" fmla="*/ 305 h 434"/>
                <a:gd name="T70" fmla="*/ 642 w 891"/>
                <a:gd name="T71" fmla="*/ 302 h 434"/>
                <a:gd name="T72" fmla="*/ 629 w 891"/>
                <a:gd name="T73" fmla="*/ 288 h 434"/>
                <a:gd name="T74" fmla="*/ 624 w 891"/>
                <a:gd name="T75" fmla="*/ 229 h 434"/>
                <a:gd name="T76" fmla="*/ 626 w 891"/>
                <a:gd name="T77" fmla="*/ 101 h 434"/>
                <a:gd name="T78" fmla="*/ 629 w 891"/>
                <a:gd name="T79" fmla="*/ 2 h 434"/>
                <a:gd name="T80" fmla="*/ 473 w 891"/>
                <a:gd name="T81" fmla="*/ 4 h 434"/>
                <a:gd name="T82" fmla="*/ 317 w 891"/>
                <a:gd name="T83" fmla="*/ 4 h 434"/>
                <a:gd name="T84" fmla="*/ 215 w 891"/>
                <a:gd name="T85" fmla="*/ 44 h 434"/>
                <a:gd name="T86" fmla="*/ 216 w 891"/>
                <a:gd name="T87" fmla="*/ 133 h 434"/>
                <a:gd name="T88" fmla="*/ 207 w 891"/>
                <a:gd name="T89" fmla="*/ 196 h 434"/>
                <a:gd name="T90" fmla="*/ 192 w 891"/>
                <a:gd name="T91" fmla="*/ 232 h 434"/>
                <a:gd name="T92" fmla="*/ 176 w 891"/>
                <a:gd name="T93" fmla="*/ 256 h 434"/>
                <a:gd name="T94" fmla="*/ 154 w 891"/>
                <a:gd name="T95" fmla="*/ 278 h 434"/>
                <a:gd name="T96" fmla="*/ 124 w 891"/>
                <a:gd name="T97" fmla="*/ 294 h 434"/>
                <a:gd name="T98" fmla="*/ 85 w 891"/>
                <a:gd name="T99" fmla="*/ 307 h 434"/>
                <a:gd name="T100" fmla="*/ 30 w 891"/>
                <a:gd name="T101" fmla="*/ 3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1" h="434">
                  <a:moveTo>
                    <a:pt x="0" y="322"/>
                  </a:moveTo>
                  <a:lnTo>
                    <a:pt x="6" y="336"/>
                  </a:lnTo>
                  <a:lnTo>
                    <a:pt x="13" y="350"/>
                  </a:lnTo>
                  <a:lnTo>
                    <a:pt x="20" y="363"/>
                  </a:lnTo>
                  <a:lnTo>
                    <a:pt x="27" y="376"/>
                  </a:lnTo>
                  <a:lnTo>
                    <a:pt x="33" y="391"/>
                  </a:lnTo>
                  <a:lnTo>
                    <a:pt x="39" y="405"/>
                  </a:lnTo>
                  <a:lnTo>
                    <a:pt x="44" y="419"/>
                  </a:lnTo>
                  <a:lnTo>
                    <a:pt x="50" y="434"/>
                  </a:lnTo>
                  <a:lnTo>
                    <a:pt x="65" y="432"/>
                  </a:lnTo>
                  <a:lnTo>
                    <a:pt x="79" y="429"/>
                  </a:lnTo>
                  <a:lnTo>
                    <a:pt x="93" y="424"/>
                  </a:lnTo>
                  <a:lnTo>
                    <a:pt x="108" y="419"/>
                  </a:lnTo>
                  <a:lnTo>
                    <a:pt x="139" y="409"/>
                  </a:lnTo>
                  <a:lnTo>
                    <a:pt x="168" y="397"/>
                  </a:lnTo>
                  <a:lnTo>
                    <a:pt x="196" y="384"/>
                  </a:lnTo>
                  <a:lnTo>
                    <a:pt x="223" y="370"/>
                  </a:lnTo>
                  <a:lnTo>
                    <a:pt x="234" y="363"/>
                  </a:lnTo>
                  <a:lnTo>
                    <a:pt x="245" y="356"/>
                  </a:lnTo>
                  <a:lnTo>
                    <a:pt x="254" y="350"/>
                  </a:lnTo>
                  <a:lnTo>
                    <a:pt x="261" y="342"/>
                  </a:lnTo>
                  <a:lnTo>
                    <a:pt x="269" y="335"/>
                  </a:lnTo>
                  <a:lnTo>
                    <a:pt x="277" y="325"/>
                  </a:lnTo>
                  <a:lnTo>
                    <a:pt x="285" y="314"/>
                  </a:lnTo>
                  <a:lnTo>
                    <a:pt x="293" y="301"/>
                  </a:lnTo>
                  <a:lnTo>
                    <a:pt x="301" y="288"/>
                  </a:lnTo>
                  <a:lnTo>
                    <a:pt x="308" y="275"/>
                  </a:lnTo>
                  <a:lnTo>
                    <a:pt x="313" y="260"/>
                  </a:lnTo>
                  <a:lnTo>
                    <a:pt x="318" y="248"/>
                  </a:lnTo>
                  <a:lnTo>
                    <a:pt x="322" y="234"/>
                  </a:lnTo>
                  <a:lnTo>
                    <a:pt x="325" y="218"/>
                  </a:lnTo>
                  <a:lnTo>
                    <a:pt x="327" y="200"/>
                  </a:lnTo>
                  <a:lnTo>
                    <a:pt x="329" y="180"/>
                  </a:lnTo>
                  <a:lnTo>
                    <a:pt x="331" y="143"/>
                  </a:lnTo>
                  <a:lnTo>
                    <a:pt x="332" y="111"/>
                  </a:lnTo>
                  <a:lnTo>
                    <a:pt x="514" y="110"/>
                  </a:lnTo>
                  <a:lnTo>
                    <a:pt x="514" y="137"/>
                  </a:lnTo>
                  <a:lnTo>
                    <a:pt x="514" y="163"/>
                  </a:lnTo>
                  <a:lnTo>
                    <a:pt x="514" y="191"/>
                  </a:lnTo>
                  <a:lnTo>
                    <a:pt x="514" y="217"/>
                  </a:lnTo>
                  <a:lnTo>
                    <a:pt x="514" y="244"/>
                  </a:lnTo>
                  <a:lnTo>
                    <a:pt x="514" y="271"/>
                  </a:lnTo>
                  <a:lnTo>
                    <a:pt x="514" y="298"/>
                  </a:lnTo>
                  <a:lnTo>
                    <a:pt x="514" y="324"/>
                  </a:lnTo>
                  <a:lnTo>
                    <a:pt x="514" y="339"/>
                  </a:lnTo>
                  <a:lnTo>
                    <a:pt x="516" y="353"/>
                  </a:lnTo>
                  <a:lnTo>
                    <a:pt x="518" y="364"/>
                  </a:lnTo>
                  <a:lnTo>
                    <a:pt x="522" y="374"/>
                  </a:lnTo>
                  <a:lnTo>
                    <a:pt x="526" y="382"/>
                  </a:lnTo>
                  <a:lnTo>
                    <a:pt x="532" y="389"/>
                  </a:lnTo>
                  <a:lnTo>
                    <a:pt x="538" y="395"/>
                  </a:lnTo>
                  <a:lnTo>
                    <a:pt x="545" y="400"/>
                  </a:lnTo>
                  <a:lnTo>
                    <a:pt x="554" y="405"/>
                  </a:lnTo>
                  <a:lnTo>
                    <a:pt x="564" y="408"/>
                  </a:lnTo>
                  <a:lnTo>
                    <a:pt x="574" y="411"/>
                  </a:lnTo>
                  <a:lnTo>
                    <a:pt x="585" y="413"/>
                  </a:lnTo>
                  <a:lnTo>
                    <a:pt x="609" y="416"/>
                  </a:lnTo>
                  <a:lnTo>
                    <a:pt x="637" y="418"/>
                  </a:lnTo>
                  <a:lnTo>
                    <a:pt x="675" y="420"/>
                  </a:lnTo>
                  <a:lnTo>
                    <a:pt x="712" y="422"/>
                  </a:lnTo>
                  <a:lnTo>
                    <a:pt x="730" y="422"/>
                  </a:lnTo>
                  <a:lnTo>
                    <a:pt x="747" y="422"/>
                  </a:lnTo>
                  <a:lnTo>
                    <a:pt x="763" y="420"/>
                  </a:lnTo>
                  <a:lnTo>
                    <a:pt x="780" y="417"/>
                  </a:lnTo>
                  <a:lnTo>
                    <a:pt x="795" y="414"/>
                  </a:lnTo>
                  <a:lnTo>
                    <a:pt x="809" y="408"/>
                  </a:lnTo>
                  <a:lnTo>
                    <a:pt x="816" y="405"/>
                  </a:lnTo>
                  <a:lnTo>
                    <a:pt x="822" y="401"/>
                  </a:lnTo>
                  <a:lnTo>
                    <a:pt x="828" y="397"/>
                  </a:lnTo>
                  <a:lnTo>
                    <a:pt x="834" y="392"/>
                  </a:lnTo>
                  <a:lnTo>
                    <a:pt x="839" y="387"/>
                  </a:lnTo>
                  <a:lnTo>
                    <a:pt x="844" y="382"/>
                  </a:lnTo>
                  <a:lnTo>
                    <a:pt x="850" y="375"/>
                  </a:lnTo>
                  <a:lnTo>
                    <a:pt x="855" y="369"/>
                  </a:lnTo>
                  <a:lnTo>
                    <a:pt x="859" y="361"/>
                  </a:lnTo>
                  <a:lnTo>
                    <a:pt x="863" y="353"/>
                  </a:lnTo>
                  <a:lnTo>
                    <a:pt x="866" y="344"/>
                  </a:lnTo>
                  <a:lnTo>
                    <a:pt x="869" y="334"/>
                  </a:lnTo>
                  <a:lnTo>
                    <a:pt x="875" y="314"/>
                  </a:lnTo>
                  <a:lnTo>
                    <a:pt x="882" y="292"/>
                  </a:lnTo>
                  <a:lnTo>
                    <a:pt x="888" y="269"/>
                  </a:lnTo>
                  <a:lnTo>
                    <a:pt x="891" y="247"/>
                  </a:lnTo>
                  <a:lnTo>
                    <a:pt x="880" y="243"/>
                  </a:lnTo>
                  <a:lnTo>
                    <a:pt x="864" y="238"/>
                  </a:lnTo>
                  <a:lnTo>
                    <a:pt x="845" y="233"/>
                  </a:lnTo>
                  <a:lnTo>
                    <a:pt x="831" y="228"/>
                  </a:lnTo>
                  <a:lnTo>
                    <a:pt x="817" y="221"/>
                  </a:lnTo>
                  <a:lnTo>
                    <a:pt x="803" y="214"/>
                  </a:lnTo>
                  <a:lnTo>
                    <a:pt x="790" y="207"/>
                  </a:lnTo>
                  <a:lnTo>
                    <a:pt x="775" y="201"/>
                  </a:lnTo>
                  <a:lnTo>
                    <a:pt x="773" y="220"/>
                  </a:lnTo>
                  <a:lnTo>
                    <a:pt x="770" y="236"/>
                  </a:lnTo>
                  <a:lnTo>
                    <a:pt x="768" y="250"/>
                  </a:lnTo>
                  <a:lnTo>
                    <a:pt x="764" y="262"/>
                  </a:lnTo>
                  <a:lnTo>
                    <a:pt x="761" y="273"/>
                  </a:lnTo>
                  <a:lnTo>
                    <a:pt x="757" y="281"/>
                  </a:lnTo>
                  <a:lnTo>
                    <a:pt x="752" y="288"/>
                  </a:lnTo>
                  <a:lnTo>
                    <a:pt x="747" y="293"/>
                  </a:lnTo>
                  <a:lnTo>
                    <a:pt x="741" y="297"/>
                  </a:lnTo>
                  <a:lnTo>
                    <a:pt x="734" y="300"/>
                  </a:lnTo>
                  <a:lnTo>
                    <a:pt x="727" y="303"/>
                  </a:lnTo>
                  <a:lnTo>
                    <a:pt x="718" y="304"/>
                  </a:lnTo>
                  <a:lnTo>
                    <a:pt x="697" y="305"/>
                  </a:lnTo>
                  <a:lnTo>
                    <a:pt x="672" y="305"/>
                  </a:lnTo>
                  <a:lnTo>
                    <a:pt x="662" y="305"/>
                  </a:lnTo>
                  <a:lnTo>
                    <a:pt x="654" y="305"/>
                  </a:lnTo>
                  <a:lnTo>
                    <a:pt x="647" y="304"/>
                  </a:lnTo>
                  <a:lnTo>
                    <a:pt x="642" y="302"/>
                  </a:lnTo>
                  <a:lnTo>
                    <a:pt x="637" y="299"/>
                  </a:lnTo>
                  <a:lnTo>
                    <a:pt x="632" y="294"/>
                  </a:lnTo>
                  <a:lnTo>
                    <a:pt x="629" y="288"/>
                  </a:lnTo>
                  <a:lnTo>
                    <a:pt x="627" y="280"/>
                  </a:lnTo>
                  <a:lnTo>
                    <a:pt x="625" y="260"/>
                  </a:lnTo>
                  <a:lnTo>
                    <a:pt x="624" y="229"/>
                  </a:lnTo>
                  <a:lnTo>
                    <a:pt x="624" y="190"/>
                  </a:lnTo>
                  <a:lnTo>
                    <a:pt x="625" y="146"/>
                  </a:lnTo>
                  <a:lnTo>
                    <a:pt x="626" y="101"/>
                  </a:lnTo>
                  <a:lnTo>
                    <a:pt x="627" y="61"/>
                  </a:lnTo>
                  <a:lnTo>
                    <a:pt x="629" y="27"/>
                  </a:lnTo>
                  <a:lnTo>
                    <a:pt x="629" y="2"/>
                  </a:lnTo>
                  <a:lnTo>
                    <a:pt x="578" y="3"/>
                  </a:lnTo>
                  <a:lnTo>
                    <a:pt x="526" y="4"/>
                  </a:lnTo>
                  <a:lnTo>
                    <a:pt x="473" y="4"/>
                  </a:lnTo>
                  <a:lnTo>
                    <a:pt x="422" y="5"/>
                  </a:lnTo>
                  <a:lnTo>
                    <a:pt x="369" y="4"/>
                  </a:lnTo>
                  <a:lnTo>
                    <a:pt x="317" y="4"/>
                  </a:lnTo>
                  <a:lnTo>
                    <a:pt x="265" y="2"/>
                  </a:lnTo>
                  <a:lnTo>
                    <a:pt x="213" y="0"/>
                  </a:lnTo>
                  <a:lnTo>
                    <a:pt x="215" y="44"/>
                  </a:lnTo>
                  <a:lnTo>
                    <a:pt x="217" y="88"/>
                  </a:lnTo>
                  <a:lnTo>
                    <a:pt x="217" y="111"/>
                  </a:lnTo>
                  <a:lnTo>
                    <a:pt x="216" y="133"/>
                  </a:lnTo>
                  <a:lnTo>
                    <a:pt x="214" y="154"/>
                  </a:lnTo>
                  <a:lnTo>
                    <a:pt x="212" y="175"/>
                  </a:lnTo>
                  <a:lnTo>
                    <a:pt x="207" y="196"/>
                  </a:lnTo>
                  <a:lnTo>
                    <a:pt x="200" y="214"/>
                  </a:lnTo>
                  <a:lnTo>
                    <a:pt x="196" y="223"/>
                  </a:lnTo>
                  <a:lnTo>
                    <a:pt x="192" y="232"/>
                  </a:lnTo>
                  <a:lnTo>
                    <a:pt x="187" y="241"/>
                  </a:lnTo>
                  <a:lnTo>
                    <a:pt x="182" y="249"/>
                  </a:lnTo>
                  <a:lnTo>
                    <a:pt x="176" y="256"/>
                  </a:lnTo>
                  <a:lnTo>
                    <a:pt x="169" y="263"/>
                  </a:lnTo>
                  <a:lnTo>
                    <a:pt x="162" y="271"/>
                  </a:lnTo>
                  <a:lnTo>
                    <a:pt x="154" y="278"/>
                  </a:lnTo>
                  <a:lnTo>
                    <a:pt x="145" y="284"/>
                  </a:lnTo>
                  <a:lnTo>
                    <a:pt x="135" y="289"/>
                  </a:lnTo>
                  <a:lnTo>
                    <a:pt x="124" y="294"/>
                  </a:lnTo>
                  <a:lnTo>
                    <a:pt x="113" y="299"/>
                  </a:lnTo>
                  <a:lnTo>
                    <a:pt x="99" y="303"/>
                  </a:lnTo>
                  <a:lnTo>
                    <a:pt x="85" y="307"/>
                  </a:lnTo>
                  <a:lnTo>
                    <a:pt x="72" y="310"/>
                  </a:lnTo>
                  <a:lnTo>
                    <a:pt x="59" y="313"/>
                  </a:lnTo>
                  <a:lnTo>
                    <a:pt x="30" y="317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3" name="Freeform 1922">
              <a:extLst>
                <a:ext uri="{FF2B5EF4-FFF2-40B4-BE49-F238E27FC236}">
                  <a16:creationId xmlns:a16="http://schemas.microsoft.com/office/drawing/2014/main" id="{15962C7D-7123-1AF2-D171-B57F3022D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941" y="-589939"/>
              <a:ext cx="79405" cy="20085"/>
            </a:xfrm>
            <a:custGeom>
              <a:avLst/>
              <a:gdLst>
                <a:gd name="T0" fmla="*/ 2 w 852"/>
                <a:gd name="T1" fmla="*/ 205 h 214"/>
                <a:gd name="T2" fmla="*/ 118 w 852"/>
                <a:gd name="T3" fmla="*/ 205 h 214"/>
                <a:gd name="T4" fmla="*/ 116 w 852"/>
                <a:gd name="T5" fmla="*/ 104 h 214"/>
                <a:gd name="T6" fmla="*/ 738 w 852"/>
                <a:gd name="T7" fmla="*/ 103 h 214"/>
                <a:gd name="T8" fmla="*/ 737 w 852"/>
                <a:gd name="T9" fmla="*/ 214 h 214"/>
                <a:gd name="T10" fmla="*/ 852 w 852"/>
                <a:gd name="T11" fmla="*/ 214 h 214"/>
                <a:gd name="T12" fmla="*/ 852 w 852"/>
                <a:gd name="T13" fmla="*/ 189 h 214"/>
                <a:gd name="T14" fmla="*/ 852 w 852"/>
                <a:gd name="T15" fmla="*/ 161 h 214"/>
                <a:gd name="T16" fmla="*/ 851 w 852"/>
                <a:gd name="T17" fmla="*/ 134 h 214"/>
                <a:gd name="T18" fmla="*/ 850 w 852"/>
                <a:gd name="T19" fmla="*/ 108 h 214"/>
                <a:gd name="T20" fmla="*/ 850 w 852"/>
                <a:gd name="T21" fmla="*/ 80 h 214"/>
                <a:gd name="T22" fmla="*/ 851 w 852"/>
                <a:gd name="T23" fmla="*/ 54 h 214"/>
                <a:gd name="T24" fmla="*/ 852 w 852"/>
                <a:gd name="T25" fmla="*/ 27 h 214"/>
                <a:gd name="T26" fmla="*/ 852 w 852"/>
                <a:gd name="T27" fmla="*/ 0 h 214"/>
                <a:gd name="T28" fmla="*/ 800 w 852"/>
                <a:gd name="T29" fmla="*/ 0 h 214"/>
                <a:gd name="T30" fmla="*/ 746 w 852"/>
                <a:gd name="T31" fmla="*/ 1 h 214"/>
                <a:gd name="T32" fmla="*/ 693 w 852"/>
                <a:gd name="T33" fmla="*/ 2 h 214"/>
                <a:gd name="T34" fmla="*/ 639 w 852"/>
                <a:gd name="T35" fmla="*/ 2 h 214"/>
                <a:gd name="T36" fmla="*/ 587 w 852"/>
                <a:gd name="T37" fmla="*/ 2 h 214"/>
                <a:gd name="T38" fmla="*/ 533 w 852"/>
                <a:gd name="T39" fmla="*/ 3 h 214"/>
                <a:gd name="T40" fmla="*/ 479 w 852"/>
                <a:gd name="T41" fmla="*/ 3 h 214"/>
                <a:gd name="T42" fmla="*/ 427 w 852"/>
                <a:gd name="T43" fmla="*/ 3 h 214"/>
                <a:gd name="T44" fmla="*/ 373 w 852"/>
                <a:gd name="T45" fmla="*/ 3 h 214"/>
                <a:gd name="T46" fmla="*/ 320 w 852"/>
                <a:gd name="T47" fmla="*/ 3 h 214"/>
                <a:gd name="T48" fmla="*/ 266 w 852"/>
                <a:gd name="T49" fmla="*/ 2 h 214"/>
                <a:gd name="T50" fmla="*/ 213 w 852"/>
                <a:gd name="T51" fmla="*/ 2 h 214"/>
                <a:gd name="T52" fmla="*/ 160 w 852"/>
                <a:gd name="T53" fmla="*/ 2 h 214"/>
                <a:gd name="T54" fmla="*/ 106 w 852"/>
                <a:gd name="T55" fmla="*/ 1 h 214"/>
                <a:gd name="T56" fmla="*/ 53 w 852"/>
                <a:gd name="T57" fmla="*/ 0 h 214"/>
                <a:gd name="T58" fmla="*/ 0 w 852"/>
                <a:gd name="T59" fmla="*/ 0 h 214"/>
                <a:gd name="T60" fmla="*/ 2 w 852"/>
                <a:gd name="T61" fmla="*/ 26 h 214"/>
                <a:gd name="T62" fmla="*/ 3 w 852"/>
                <a:gd name="T63" fmla="*/ 51 h 214"/>
                <a:gd name="T64" fmla="*/ 4 w 852"/>
                <a:gd name="T65" fmla="*/ 75 h 214"/>
                <a:gd name="T66" fmla="*/ 5 w 852"/>
                <a:gd name="T67" fmla="*/ 102 h 214"/>
                <a:gd name="T68" fmla="*/ 4 w 852"/>
                <a:gd name="T69" fmla="*/ 126 h 214"/>
                <a:gd name="T70" fmla="*/ 2 w 852"/>
                <a:gd name="T71" fmla="*/ 155 h 214"/>
                <a:gd name="T72" fmla="*/ 1 w 852"/>
                <a:gd name="T73" fmla="*/ 184 h 214"/>
                <a:gd name="T74" fmla="*/ 2 w 852"/>
                <a:gd name="T75" fmla="*/ 20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2" h="214">
                  <a:moveTo>
                    <a:pt x="2" y="205"/>
                  </a:moveTo>
                  <a:lnTo>
                    <a:pt x="118" y="205"/>
                  </a:lnTo>
                  <a:lnTo>
                    <a:pt x="116" y="104"/>
                  </a:lnTo>
                  <a:lnTo>
                    <a:pt x="738" y="103"/>
                  </a:lnTo>
                  <a:lnTo>
                    <a:pt x="737" y="214"/>
                  </a:lnTo>
                  <a:lnTo>
                    <a:pt x="852" y="214"/>
                  </a:lnTo>
                  <a:lnTo>
                    <a:pt x="852" y="189"/>
                  </a:lnTo>
                  <a:lnTo>
                    <a:pt x="852" y="161"/>
                  </a:lnTo>
                  <a:lnTo>
                    <a:pt x="851" y="134"/>
                  </a:lnTo>
                  <a:lnTo>
                    <a:pt x="850" y="108"/>
                  </a:lnTo>
                  <a:lnTo>
                    <a:pt x="850" y="80"/>
                  </a:lnTo>
                  <a:lnTo>
                    <a:pt x="851" y="54"/>
                  </a:lnTo>
                  <a:lnTo>
                    <a:pt x="852" y="27"/>
                  </a:lnTo>
                  <a:lnTo>
                    <a:pt x="852" y="0"/>
                  </a:lnTo>
                  <a:lnTo>
                    <a:pt x="800" y="0"/>
                  </a:lnTo>
                  <a:lnTo>
                    <a:pt x="746" y="1"/>
                  </a:lnTo>
                  <a:lnTo>
                    <a:pt x="693" y="2"/>
                  </a:lnTo>
                  <a:lnTo>
                    <a:pt x="639" y="2"/>
                  </a:lnTo>
                  <a:lnTo>
                    <a:pt x="587" y="2"/>
                  </a:lnTo>
                  <a:lnTo>
                    <a:pt x="533" y="3"/>
                  </a:lnTo>
                  <a:lnTo>
                    <a:pt x="479" y="3"/>
                  </a:lnTo>
                  <a:lnTo>
                    <a:pt x="427" y="3"/>
                  </a:lnTo>
                  <a:lnTo>
                    <a:pt x="373" y="3"/>
                  </a:lnTo>
                  <a:lnTo>
                    <a:pt x="320" y="3"/>
                  </a:lnTo>
                  <a:lnTo>
                    <a:pt x="266" y="2"/>
                  </a:lnTo>
                  <a:lnTo>
                    <a:pt x="213" y="2"/>
                  </a:lnTo>
                  <a:lnTo>
                    <a:pt x="160" y="2"/>
                  </a:lnTo>
                  <a:lnTo>
                    <a:pt x="106" y="1"/>
                  </a:lnTo>
                  <a:lnTo>
                    <a:pt x="53" y="0"/>
                  </a:lnTo>
                  <a:lnTo>
                    <a:pt x="0" y="0"/>
                  </a:lnTo>
                  <a:lnTo>
                    <a:pt x="2" y="26"/>
                  </a:lnTo>
                  <a:lnTo>
                    <a:pt x="3" y="51"/>
                  </a:lnTo>
                  <a:lnTo>
                    <a:pt x="4" y="75"/>
                  </a:lnTo>
                  <a:lnTo>
                    <a:pt x="5" y="102"/>
                  </a:lnTo>
                  <a:lnTo>
                    <a:pt x="4" y="126"/>
                  </a:lnTo>
                  <a:lnTo>
                    <a:pt x="2" y="155"/>
                  </a:lnTo>
                  <a:lnTo>
                    <a:pt x="1" y="184"/>
                  </a:lnTo>
                  <a:lnTo>
                    <a:pt x="2" y="205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4" name="Freeform 1923">
              <a:extLst>
                <a:ext uri="{FF2B5EF4-FFF2-40B4-BE49-F238E27FC236}">
                  <a16:creationId xmlns:a16="http://schemas.microsoft.com/office/drawing/2014/main" id="{C8660590-9694-8E07-5EC6-CA1205A13B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2848" y="-572657"/>
              <a:ext cx="34097" cy="28492"/>
            </a:xfrm>
            <a:custGeom>
              <a:avLst/>
              <a:gdLst>
                <a:gd name="T0" fmla="*/ 143 w 364"/>
                <a:gd name="T1" fmla="*/ 100 h 306"/>
                <a:gd name="T2" fmla="*/ 241 w 364"/>
                <a:gd name="T3" fmla="*/ 100 h 306"/>
                <a:gd name="T4" fmla="*/ 223 w 364"/>
                <a:gd name="T5" fmla="*/ 198 h 306"/>
                <a:gd name="T6" fmla="*/ 125 w 364"/>
                <a:gd name="T7" fmla="*/ 198 h 306"/>
                <a:gd name="T8" fmla="*/ 143 w 364"/>
                <a:gd name="T9" fmla="*/ 100 h 306"/>
                <a:gd name="T10" fmla="*/ 0 w 364"/>
                <a:gd name="T11" fmla="*/ 306 h 306"/>
                <a:gd name="T12" fmla="*/ 308 w 364"/>
                <a:gd name="T13" fmla="*/ 306 h 306"/>
                <a:gd name="T14" fmla="*/ 364 w 364"/>
                <a:gd name="T15" fmla="*/ 1 h 306"/>
                <a:gd name="T16" fmla="*/ 57 w 364"/>
                <a:gd name="T17" fmla="*/ 0 h 306"/>
                <a:gd name="T18" fmla="*/ 0 w 364"/>
                <a:gd name="T1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306">
                  <a:moveTo>
                    <a:pt x="143" y="100"/>
                  </a:moveTo>
                  <a:lnTo>
                    <a:pt x="241" y="100"/>
                  </a:lnTo>
                  <a:lnTo>
                    <a:pt x="223" y="198"/>
                  </a:lnTo>
                  <a:lnTo>
                    <a:pt x="125" y="198"/>
                  </a:lnTo>
                  <a:lnTo>
                    <a:pt x="143" y="100"/>
                  </a:lnTo>
                  <a:close/>
                  <a:moveTo>
                    <a:pt x="0" y="306"/>
                  </a:moveTo>
                  <a:lnTo>
                    <a:pt x="308" y="306"/>
                  </a:lnTo>
                  <a:lnTo>
                    <a:pt x="364" y="1"/>
                  </a:lnTo>
                  <a:lnTo>
                    <a:pt x="57" y="0"/>
                  </a:lnTo>
                  <a:lnTo>
                    <a:pt x="0" y="306"/>
                  </a:lnTo>
                  <a:close/>
                </a:path>
              </a:pathLst>
            </a:custGeom>
            <a:solidFill>
              <a:srgbClr val="CE2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5" name="Freeform 1924">
              <a:extLst>
                <a:ext uri="{FF2B5EF4-FFF2-40B4-BE49-F238E27FC236}">
                  <a16:creationId xmlns:a16="http://schemas.microsoft.com/office/drawing/2014/main" id="{460D5C00-B609-FEB9-0207-B997BB128C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5544" y="-572657"/>
              <a:ext cx="33630" cy="28492"/>
            </a:xfrm>
            <a:custGeom>
              <a:avLst/>
              <a:gdLst>
                <a:gd name="T0" fmla="*/ 142 w 363"/>
                <a:gd name="T1" fmla="*/ 100 h 306"/>
                <a:gd name="T2" fmla="*/ 239 w 363"/>
                <a:gd name="T3" fmla="*/ 101 h 306"/>
                <a:gd name="T4" fmla="*/ 221 w 363"/>
                <a:gd name="T5" fmla="*/ 197 h 306"/>
                <a:gd name="T6" fmla="*/ 125 w 363"/>
                <a:gd name="T7" fmla="*/ 197 h 306"/>
                <a:gd name="T8" fmla="*/ 142 w 363"/>
                <a:gd name="T9" fmla="*/ 100 h 306"/>
                <a:gd name="T10" fmla="*/ 0 w 363"/>
                <a:gd name="T11" fmla="*/ 305 h 306"/>
                <a:gd name="T12" fmla="*/ 307 w 363"/>
                <a:gd name="T13" fmla="*/ 306 h 306"/>
                <a:gd name="T14" fmla="*/ 363 w 363"/>
                <a:gd name="T15" fmla="*/ 1 h 306"/>
                <a:gd name="T16" fmla="*/ 56 w 363"/>
                <a:gd name="T17" fmla="*/ 0 h 306"/>
                <a:gd name="T18" fmla="*/ 0 w 363"/>
                <a:gd name="T19" fmla="*/ 30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3" h="306">
                  <a:moveTo>
                    <a:pt x="142" y="100"/>
                  </a:moveTo>
                  <a:lnTo>
                    <a:pt x="239" y="101"/>
                  </a:lnTo>
                  <a:lnTo>
                    <a:pt x="221" y="197"/>
                  </a:lnTo>
                  <a:lnTo>
                    <a:pt x="125" y="197"/>
                  </a:lnTo>
                  <a:lnTo>
                    <a:pt x="142" y="100"/>
                  </a:lnTo>
                  <a:close/>
                  <a:moveTo>
                    <a:pt x="0" y="305"/>
                  </a:moveTo>
                  <a:lnTo>
                    <a:pt x="307" y="306"/>
                  </a:lnTo>
                  <a:lnTo>
                    <a:pt x="363" y="1"/>
                  </a:lnTo>
                  <a:lnTo>
                    <a:pt x="56" y="0"/>
                  </a:lnTo>
                  <a:lnTo>
                    <a:pt x="0" y="305"/>
                  </a:lnTo>
                  <a:close/>
                </a:path>
              </a:pathLst>
            </a:custGeom>
            <a:solidFill>
              <a:srgbClr val="CE2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6" name="Freeform 1925">
              <a:extLst>
                <a:ext uri="{FF2B5EF4-FFF2-40B4-BE49-F238E27FC236}">
                  <a16:creationId xmlns:a16="http://schemas.microsoft.com/office/drawing/2014/main" id="{7B6E0AF9-FB4B-2CC5-82AC-526470385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773" y="-572657"/>
              <a:ext cx="32229" cy="28492"/>
            </a:xfrm>
            <a:custGeom>
              <a:avLst/>
              <a:gdLst>
                <a:gd name="T0" fmla="*/ 0 w 345"/>
                <a:gd name="T1" fmla="*/ 306 h 306"/>
                <a:gd name="T2" fmla="*/ 289 w 345"/>
                <a:gd name="T3" fmla="*/ 306 h 306"/>
                <a:gd name="T4" fmla="*/ 308 w 345"/>
                <a:gd name="T5" fmla="*/ 198 h 306"/>
                <a:gd name="T6" fmla="*/ 126 w 345"/>
                <a:gd name="T7" fmla="*/ 198 h 306"/>
                <a:gd name="T8" fmla="*/ 143 w 345"/>
                <a:gd name="T9" fmla="*/ 100 h 306"/>
                <a:gd name="T10" fmla="*/ 326 w 345"/>
                <a:gd name="T11" fmla="*/ 100 h 306"/>
                <a:gd name="T12" fmla="*/ 345 w 345"/>
                <a:gd name="T13" fmla="*/ 1 h 306"/>
                <a:gd name="T14" fmla="*/ 57 w 345"/>
                <a:gd name="T15" fmla="*/ 0 h 306"/>
                <a:gd name="T16" fmla="*/ 0 w 345"/>
                <a:gd name="T1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5" h="306">
                  <a:moveTo>
                    <a:pt x="0" y="306"/>
                  </a:moveTo>
                  <a:lnTo>
                    <a:pt x="289" y="306"/>
                  </a:lnTo>
                  <a:lnTo>
                    <a:pt x="308" y="198"/>
                  </a:lnTo>
                  <a:lnTo>
                    <a:pt x="126" y="198"/>
                  </a:lnTo>
                  <a:lnTo>
                    <a:pt x="143" y="100"/>
                  </a:lnTo>
                  <a:lnTo>
                    <a:pt x="326" y="100"/>
                  </a:lnTo>
                  <a:lnTo>
                    <a:pt x="345" y="1"/>
                  </a:lnTo>
                  <a:lnTo>
                    <a:pt x="57" y="0"/>
                  </a:lnTo>
                  <a:lnTo>
                    <a:pt x="0" y="306"/>
                  </a:lnTo>
                  <a:close/>
                </a:path>
              </a:pathLst>
            </a:custGeom>
            <a:solidFill>
              <a:srgbClr val="CE2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7" name="Freeform 1926">
              <a:extLst>
                <a:ext uri="{FF2B5EF4-FFF2-40B4-BE49-F238E27FC236}">
                  <a16:creationId xmlns:a16="http://schemas.microsoft.com/office/drawing/2014/main" id="{09EBBAB5-EC11-23BD-A8C3-1B47A4EF9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451" y="-573591"/>
              <a:ext cx="21486" cy="36900"/>
            </a:xfrm>
            <a:custGeom>
              <a:avLst/>
              <a:gdLst>
                <a:gd name="T0" fmla="*/ 0 w 233"/>
                <a:gd name="T1" fmla="*/ 305 h 396"/>
                <a:gd name="T2" fmla="*/ 50 w 233"/>
                <a:gd name="T3" fmla="*/ 347 h 396"/>
                <a:gd name="T4" fmla="*/ 64 w 233"/>
                <a:gd name="T5" fmla="*/ 359 h 396"/>
                <a:gd name="T6" fmla="*/ 70 w 233"/>
                <a:gd name="T7" fmla="*/ 366 h 396"/>
                <a:gd name="T8" fmla="*/ 76 w 233"/>
                <a:gd name="T9" fmla="*/ 373 h 396"/>
                <a:gd name="T10" fmla="*/ 85 w 233"/>
                <a:gd name="T11" fmla="*/ 384 h 396"/>
                <a:gd name="T12" fmla="*/ 88 w 233"/>
                <a:gd name="T13" fmla="*/ 387 h 396"/>
                <a:gd name="T14" fmla="*/ 90 w 233"/>
                <a:gd name="T15" fmla="*/ 390 h 396"/>
                <a:gd name="T16" fmla="*/ 93 w 233"/>
                <a:gd name="T17" fmla="*/ 393 h 396"/>
                <a:gd name="T18" fmla="*/ 97 w 233"/>
                <a:gd name="T19" fmla="*/ 396 h 396"/>
                <a:gd name="T20" fmla="*/ 104 w 233"/>
                <a:gd name="T21" fmla="*/ 387 h 396"/>
                <a:gd name="T22" fmla="*/ 111 w 233"/>
                <a:gd name="T23" fmla="*/ 376 h 396"/>
                <a:gd name="T24" fmla="*/ 118 w 233"/>
                <a:gd name="T25" fmla="*/ 361 h 396"/>
                <a:gd name="T26" fmla="*/ 127 w 233"/>
                <a:gd name="T27" fmla="*/ 344 h 396"/>
                <a:gd name="T28" fmla="*/ 144 w 233"/>
                <a:gd name="T29" fmla="*/ 305 h 396"/>
                <a:gd name="T30" fmla="*/ 161 w 233"/>
                <a:gd name="T31" fmla="*/ 262 h 396"/>
                <a:gd name="T32" fmla="*/ 178 w 233"/>
                <a:gd name="T33" fmla="*/ 218 h 396"/>
                <a:gd name="T34" fmla="*/ 193 w 233"/>
                <a:gd name="T35" fmla="*/ 176 h 396"/>
                <a:gd name="T36" fmla="*/ 207 w 233"/>
                <a:gd name="T37" fmla="*/ 139 h 396"/>
                <a:gd name="T38" fmla="*/ 217 w 233"/>
                <a:gd name="T39" fmla="*/ 112 h 396"/>
                <a:gd name="T40" fmla="*/ 221 w 233"/>
                <a:gd name="T41" fmla="*/ 101 h 396"/>
                <a:gd name="T42" fmla="*/ 225 w 233"/>
                <a:gd name="T43" fmla="*/ 91 h 396"/>
                <a:gd name="T44" fmla="*/ 229 w 233"/>
                <a:gd name="T45" fmla="*/ 81 h 396"/>
                <a:gd name="T46" fmla="*/ 233 w 233"/>
                <a:gd name="T47" fmla="*/ 70 h 396"/>
                <a:gd name="T48" fmla="*/ 134 w 233"/>
                <a:gd name="T49" fmla="*/ 0 h 396"/>
                <a:gd name="T50" fmla="*/ 109 w 233"/>
                <a:gd name="T51" fmla="*/ 85 h 396"/>
                <a:gd name="T52" fmla="*/ 98 w 233"/>
                <a:gd name="T53" fmla="*/ 117 h 396"/>
                <a:gd name="T54" fmla="*/ 87 w 233"/>
                <a:gd name="T55" fmla="*/ 146 h 396"/>
                <a:gd name="T56" fmla="*/ 75 w 233"/>
                <a:gd name="T57" fmla="*/ 174 h 396"/>
                <a:gd name="T58" fmla="*/ 63 w 233"/>
                <a:gd name="T59" fmla="*/ 200 h 396"/>
                <a:gd name="T60" fmla="*/ 49 w 233"/>
                <a:gd name="T61" fmla="*/ 225 h 396"/>
                <a:gd name="T62" fmla="*/ 35 w 233"/>
                <a:gd name="T63" fmla="*/ 252 h 396"/>
                <a:gd name="T64" fmla="*/ 18 w 233"/>
                <a:gd name="T65" fmla="*/ 278 h 396"/>
                <a:gd name="T66" fmla="*/ 0 w 233"/>
                <a:gd name="T67" fmla="*/ 305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3" h="396">
                  <a:moveTo>
                    <a:pt x="0" y="305"/>
                  </a:moveTo>
                  <a:lnTo>
                    <a:pt x="50" y="347"/>
                  </a:lnTo>
                  <a:lnTo>
                    <a:pt x="64" y="359"/>
                  </a:lnTo>
                  <a:lnTo>
                    <a:pt x="70" y="366"/>
                  </a:lnTo>
                  <a:lnTo>
                    <a:pt x="76" y="373"/>
                  </a:lnTo>
                  <a:lnTo>
                    <a:pt x="85" y="384"/>
                  </a:lnTo>
                  <a:lnTo>
                    <a:pt x="88" y="387"/>
                  </a:lnTo>
                  <a:lnTo>
                    <a:pt x="90" y="390"/>
                  </a:lnTo>
                  <a:lnTo>
                    <a:pt x="93" y="393"/>
                  </a:lnTo>
                  <a:lnTo>
                    <a:pt x="97" y="396"/>
                  </a:lnTo>
                  <a:lnTo>
                    <a:pt x="104" y="387"/>
                  </a:lnTo>
                  <a:lnTo>
                    <a:pt x="111" y="376"/>
                  </a:lnTo>
                  <a:lnTo>
                    <a:pt x="118" y="361"/>
                  </a:lnTo>
                  <a:lnTo>
                    <a:pt x="127" y="344"/>
                  </a:lnTo>
                  <a:lnTo>
                    <a:pt x="144" y="305"/>
                  </a:lnTo>
                  <a:lnTo>
                    <a:pt x="161" y="262"/>
                  </a:lnTo>
                  <a:lnTo>
                    <a:pt x="178" y="218"/>
                  </a:lnTo>
                  <a:lnTo>
                    <a:pt x="193" y="176"/>
                  </a:lnTo>
                  <a:lnTo>
                    <a:pt x="207" y="139"/>
                  </a:lnTo>
                  <a:lnTo>
                    <a:pt x="217" y="112"/>
                  </a:lnTo>
                  <a:lnTo>
                    <a:pt x="221" y="101"/>
                  </a:lnTo>
                  <a:lnTo>
                    <a:pt x="225" y="91"/>
                  </a:lnTo>
                  <a:lnTo>
                    <a:pt x="229" y="81"/>
                  </a:lnTo>
                  <a:lnTo>
                    <a:pt x="233" y="70"/>
                  </a:lnTo>
                  <a:lnTo>
                    <a:pt x="134" y="0"/>
                  </a:lnTo>
                  <a:lnTo>
                    <a:pt x="109" y="85"/>
                  </a:lnTo>
                  <a:lnTo>
                    <a:pt x="98" y="117"/>
                  </a:lnTo>
                  <a:lnTo>
                    <a:pt x="87" y="146"/>
                  </a:lnTo>
                  <a:lnTo>
                    <a:pt x="75" y="174"/>
                  </a:lnTo>
                  <a:lnTo>
                    <a:pt x="63" y="200"/>
                  </a:lnTo>
                  <a:lnTo>
                    <a:pt x="49" y="225"/>
                  </a:lnTo>
                  <a:lnTo>
                    <a:pt x="35" y="252"/>
                  </a:lnTo>
                  <a:lnTo>
                    <a:pt x="18" y="278"/>
                  </a:lnTo>
                  <a:lnTo>
                    <a:pt x="0" y="305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8" name="Freeform 1927">
              <a:extLst>
                <a:ext uri="{FF2B5EF4-FFF2-40B4-BE49-F238E27FC236}">
                  <a16:creationId xmlns:a16="http://schemas.microsoft.com/office/drawing/2014/main" id="{E98BA7E7-2739-4511-8C37-5AE5B20E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721" y="-621701"/>
              <a:ext cx="20085" cy="19618"/>
            </a:xfrm>
            <a:custGeom>
              <a:avLst/>
              <a:gdLst>
                <a:gd name="T0" fmla="*/ 0 w 214"/>
                <a:gd name="T1" fmla="*/ 87 h 211"/>
                <a:gd name="T2" fmla="*/ 33 w 214"/>
                <a:gd name="T3" fmla="*/ 110 h 211"/>
                <a:gd name="T4" fmla="*/ 60 w 214"/>
                <a:gd name="T5" fmla="*/ 130 h 211"/>
                <a:gd name="T6" fmla="*/ 73 w 214"/>
                <a:gd name="T7" fmla="*/ 140 h 211"/>
                <a:gd name="T8" fmla="*/ 85 w 214"/>
                <a:gd name="T9" fmla="*/ 151 h 211"/>
                <a:gd name="T10" fmla="*/ 99 w 214"/>
                <a:gd name="T11" fmla="*/ 163 h 211"/>
                <a:gd name="T12" fmla="*/ 114 w 214"/>
                <a:gd name="T13" fmla="*/ 177 h 211"/>
                <a:gd name="T14" fmla="*/ 122 w 214"/>
                <a:gd name="T15" fmla="*/ 185 h 211"/>
                <a:gd name="T16" fmla="*/ 131 w 214"/>
                <a:gd name="T17" fmla="*/ 195 h 211"/>
                <a:gd name="T18" fmla="*/ 140 w 214"/>
                <a:gd name="T19" fmla="*/ 204 h 211"/>
                <a:gd name="T20" fmla="*/ 148 w 214"/>
                <a:gd name="T21" fmla="*/ 211 h 211"/>
                <a:gd name="T22" fmla="*/ 214 w 214"/>
                <a:gd name="T23" fmla="*/ 114 h 211"/>
                <a:gd name="T24" fmla="*/ 186 w 214"/>
                <a:gd name="T25" fmla="*/ 89 h 211"/>
                <a:gd name="T26" fmla="*/ 141 w 214"/>
                <a:gd name="T27" fmla="*/ 52 h 211"/>
                <a:gd name="T28" fmla="*/ 117 w 214"/>
                <a:gd name="T29" fmla="*/ 34 h 211"/>
                <a:gd name="T30" fmla="*/ 97 w 214"/>
                <a:gd name="T31" fmla="*/ 17 h 211"/>
                <a:gd name="T32" fmla="*/ 80 w 214"/>
                <a:gd name="T33" fmla="*/ 5 h 211"/>
                <a:gd name="T34" fmla="*/ 71 w 214"/>
                <a:gd name="T35" fmla="*/ 0 h 211"/>
                <a:gd name="T36" fmla="*/ 63 w 214"/>
                <a:gd name="T37" fmla="*/ 13 h 211"/>
                <a:gd name="T38" fmla="*/ 54 w 214"/>
                <a:gd name="T39" fmla="*/ 25 h 211"/>
                <a:gd name="T40" fmla="*/ 46 w 214"/>
                <a:gd name="T41" fmla="*/ 37 h 211"/>
                <a:gd name="T42" fmla="*/ 37 w 214"/>
                <a:gd name="T43" fmla="*/ 47 h 211"/>
                <a:gd name="T44" fmla="*/ 20 w 214"/>
                <a:gd name="T45" fmla="*/ 66 h 211"/>
                <a:gd name="T46" fmla="*/ 0 w 214"/>
                <a:gd name="T47" fmla="*/ 8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4" h="211">
                  <a:moveTo>
                    <a:pt x="0" y="87"/>
                  </a:moveTo>
                  <a:lnTo>
                    <a:pt x="33" y="110"/>
                  </a:lnTo>
                  <a:lnTo>
                    <a:pt x="60" y="130"/>
                  </a:lnTo>
                  <a:lnTo>
                    <a:pt x="73" y="140"/>
                  </a:lnTo>
                  <a:lnTo>
                    <a:pt x="85" y="151"/>
                  </a:lnTo>
                  <a:lnTo>
                    <a:pt x="99" y="163"/>
                  </a:lnTo>
                  <a:lnTo>
                    <a:pt x="114" y="177"/>
                  </a:lnTo>
                  <a:lnTo>
                    <a:pt x="122" y="185"/>
                  </a:lnTo>
                  <a:lnTo>
                    <a:pt x="131" y="195"/>
                  </a:lnTo>
                  <a:lnTo>
                    <a:pt x="140" y="204"/>
                  </a:lnTo>
                  <a:lnTo>
                    <a:pt x="148" y="211"/>
                  </a:lnTo>
                  <a:lnTo>
                    <a:pt x="214" y="114"/>
                  </a:lnTo>
                  <a:lnTo>
                    <a:pt x="186" y="89"/>
                  </a:lnTo>
                  <a:lnTo>
                    <a:pt x="141" y="52"/>
                  </a:lnTo>
                  <a:lnTo>
                    <a:pt x="117" y="34"/>
                  </a:lnTo>
                  <a:lnTo>
                    <a:pt x="97" y="17"/>
                  </a:lnTo>
                  <a:lnTo>
                    <a:pt x="80" y="5"/>
                  </a:lnTo>
                  <a:lnTo>
                    <a:pt x="71" y="0"/>
                  </a:lnTo>
                  <a:lnTo>
                    <a:pt x="63" y="13"/>
                  </a:lnTo>
                  <a:lnTo>
                    <a:pt x="54" y="25"/>
                  </a:lnTo>
                  <a:lnTo>
                    <a:pt x="46" y="37"/>
                  </a:lnTo>
                  <a:lnTo>
                    <a:pt x="37" y="47"/>
                  </a:lnTo>
                  <a:lnTo>
                    <a:pt x="20" y="66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9" name="Freeform 1928">
              <a:extLst>
                <a:ext uri="{FF2B5EF4-FFF2-40B4-BE49-F238E27FC236}">
                  <a16:creationId xmlns:a16="http://schemas.microsoft.com/office/drawing/2014/main" id="{2A6BC2C0-0057-1C0D-B11B-11239E119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984" y="-597413"/>
              <a:ext cx="19618" cy="19618"/>
            </a:xfrm>
            <a:custGeom>
              <a:avLst/>
              <a:gdLst>
                <a:gd name="T0" fmla="*/ 0 w 208"/>
                <a:gd name="T1" fmla="*/ 92 h 207"/>
                <a:gd name="T2" fmla="*/ 9 w 208"/>
                <a:gd name="T3" fmla="*/ 99 h 207"/>
                <a:gd name="T4" fmla="*/ 18 w 208"/>
                <a:gd name="T5" fmla="*/ 105 h 207"/>
                <a:gd name="T6" fmla="*/ 27 w 208"/>
                <a:gd name="T7" fmla="*/ 111 h 207"/>
                <a:gd name="T8" fmla="*/ 36 w 208"/>
                <a:gd name="T9" fmla="*/ 118 h 207"/>
                <a:gd name="T10" fmla="*/ 55 w 208"/>
                <a:gd name="T11" fmla="*/ 132 h 207"/>
                <a:gd name="T12" fmla="*/ 73 w 208"/>
                <a:gd name="T13" fmla="*/ 145 h 207"/>
                <a:gd name="T14" fmla="*/ 90 w 208"/>
                <a:gd name="T15" fmla="*/ 159 h 207"/>
                <a:gd name="T16" fmla="*/ 108 w 208"/>
                <a:gd name="T17" fmla="*/ 175 h 207"/>
                <a:gd name="T18" fmla="*/ 117 w 208"/>
                <a:gd name="T19" fmla="*/ 184 h 207"/>
                <a:gd name="T20" fmla="*/ 126 w 208"/>
                <a:gd name="T21" fmla="*/ 192 h 207"/>
                <a:gd name="T22" fmla="*/ 134 w 208"/>
                <a:gd name="T23" fmla="*/ 200 h 207"/>
                <a:gd name="T24" fmla="*/ 143 w 208"/>
                <a:gd name="T25" fmla="*/ 207 h 207"/>
                <a:gd name="T26" fmla="*/ 147 w 208"/>
                <a:gd name="T27" fmla="*/ 202 h 207"/>
                <a:gd name="T28" fmla="*/ 151 w 208"/>
                <a:gd name="T29" fmla="*/ 196 h 207"/>
                <a:gd name="T30" fmla="*/ 154 w 208"/>
                <a:gd name="T31" fmla="*/ 190 h 207"/>
                <a:gd name="T32" fmla="*/ 158 w 208"/>
                <a:gd name="T33" fmla="*/ 184 h 207"/>
                <a:gd name="T34" fmla="*/ 169 w 208"/>
                <a:gd name="T35" fmla="*/ 165 h 207"/>
                <a:gd name="T36" fmla="*/ 183 w 208"/>
                <a:gd name="T37" fmla="*/ 147 h 207"/>
                <a:gd name="T38" fmla="*/ 196 w 208"/>
                <a:gd name="T39" fmla="*/ 128 h 207"/>
                <a:gd name="T40" fmla="*/ 208 w 208"/>
                <a:gd name="T41" fmla="*/ 111 h 207"/>
                <a:gd name="T42" fmla="*/ 194 w 208"/>
                <a:gd name="T43" fmla="*/ 98 h 207"/>
                <a:gd name="T44" fmla="*/ 175 w 208"/>
                <a:gd name="T45" fmla="*/ 82 h 207"/>
                <a:gd name="T46" fmla="*/ 155 w 208"/>
                <a:gd name="T47" fmla="*/ 67 h 207"/>
                <a:gd name="T48" fmla="*/ 138 w 208"/>
                <a:gd name="T49" fmla="*/ 54 h 207"/>
                <a:gd name="T50" fmla="*/ 66 w 208"/>
                <a:gd name="T51" fmla="*/ 0 h 207"/>
                <a:gd name="T52" fmla="*/ 59 w 208"/>
                <a:gd name="T53" fmla="*/ 11 h 207"/>
                <a:gd name="T54" fmla="*/ 50 w 208"/>
                <a:gd name="T55" fmla="*/ 23 h 207"/>
                <a:gd name="T56" fmla="*/ 43 w 208"/>
                <a:gd name="T57" fmla="*/ 36 h 207"/>
                <a:gd name="T58" fmla="*/ 36 w 208"/>
                <a:gd name="T59" fmla="*/ 48 h 207"/>
                <a:gd name="T60" fmla="*/ 23 w 208"/>
                <a:gd name="T61" fmla="*/ 64 h 207"/>
                <a:gd name="T62" fmla="*/ 13 w 208"/>
                <a:gd name="T63" fmla="*/ 75 h 207"/>
                <a:gd name="T64" fmla="*/ 9 w 208"/>
                <a:gd name="T65" fmla="*/ 79 h 207"/>
                <a:gd name="T66" fmla="*/ 5 w 208"/>
                <a:gd name="T67" fmla="*/ 83 h 207"/>
                <a:gd name="T68" fmla="*/ 2 w 208"/>
                <a:gd name="T69" fmla="*/ 86 h 207"/>
                <a:gd name="T70" fmla="*/ 0 w 208"/>
                <a:gd name="T71" fmla="*/ 9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8" h="207">
                  <a:moveTo>
                    <a:pt x="0" y="92"/>
                  </a:moveTo>
                  <a:lnTo>
                    <a:pt x="9" y="99"/>
                  </a:lnTo>
                  <a:lnTo>
                    <a:pt x="18" y="105"/>
                  </a:lnTo>
                  <a:lnTo>
                    <a:pt x="27" y="111"/>
                  </a:lnTo>
                  <a:lnTo>
                    <a:pt x="36" y="118"/>
                  </a:lnTo>
                  <a:lnTo>
                    <a:pt x="55" y="132"/>
                  </a:lnTo>
                  <a:lnTo>
                    <a:pt x="73" y="145"/>
                  </a:lnTo>
                  <a:lnTo>
                    <a:pt x="90" y="159"/>
                  </a:lnTo>
                  <a:lnTo>
                    <a:pt x="108" y="175"/>
                  </a:lnTo>
                  <a:lnTo>
                    <a:pt x="117" y="184"/>
                  </a:lnTo>
                  <a:lnTo>
                    <a:pt x="126" y="192"/>
                  </a:lnTo>
                  <a:lnTo>
                    <a:pt x="134" y="200"/>
                  </a:lnTo>
                  <a:lnTo>
                    <a:pt x="143" y="207"/>
                  </a:lnTo>
                  <a:lnTo>
                    <a:pt x="147" y="202"/>
                  </a:lnTo>
                  <a:lnTo>
                    <a:pt x="151" y="196"/>
                  </a:lnTo>
                  <a:lnTo>
                    <a:pt x="154" y="190"/>
                  </a:lnTo>
                  <a:lnTo>
                    <a:pt x="158" y="184"/>
                  </a:lnTo>
                  <a:lnTo>
                    <a:pt x="169" y="165"/>
                  </a:lnTo>
                  <a:lnTo>
                    <a:pt x="183" y="147"/>
                  </a:lnTo>
                  <a:lnTo>
                    <a:pt x="196" y="128"/>
                  </a:lnTo>
                  <a:lnTo>
                    <a:pt x="208" y="111"/>
                  </a:lnTo>
                  <a:lnTo>
                    <a:pt x="194" y="98"/>
                  </a:lnTo>
                  <a:lnTo>
                    <a:pt x="175" y="82"/>
                  </a:lnTo>
                  <a:lnTo>
                    <a:pt x="155" y="67"/>
                  </a:lnTo>
                  <a:lnTo>
                    <a:pt x="138" y="54"/>
                  </a:lnTo>
                  <a:lnTo>
                    <a:pt x="66" y="0"/>
                  </a:lnTo>
                  <a:lnTo>
                    <a:pt x="59" y="11"/>
                  </a:lnTo>
                  <a:lnTo>
                    <a:pt x="50" y="23"/>
                  </a:lnTo>
                  <a:lnTo>
                    <a:pt x="43" y="36"/>
                  </a:lnTo>
                  <a:lnTo>
                    <a:pt x="36" y="48"/>
                  </a:lnTo>
                  <a:lnTo>
                    <a:pt x="23" y="64"/>
                  </a:lnTo>
                  <a:lnTo>
                    <a:pt x="13" y="75"/>
                  </a:lnTo>
                  <a:lnTo>
                    <a:pt x="9" y="79"/>
                  </a:lnTo>
                  <a:lnTo>
                    <a:pt x="5" y="83"/>
                  </a:lnTo>
                  <a:lnTo>
                    <a:pt x="2" y="86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1F1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cxnSp>
        <p:nvCxnSpPr>
          <p:cNvPr id="579" name="Прямая соединительная линия 578">
            <a:extLst>
              <a:ext uri="{FF2B5EF4-FFF2-40B4-BE49-F238E27FC236}">
                <a16:creationId xmlns:a16="http://schemas.microsoft.com/office/drawing/2014/main" id="{91E414D9-F9AD-775F-900A-25CD9E37D0CB}"/>
              </a:ext>
            </a:extLst>
          </p:cNvPr>
          <p:cNvCxnSpPr/>
          <p:nvPr/>
        </p:nvCxnSpPr>
        <p:spPr>
          <a:xfrm>
            <a:off x="825809" y="4833909"/>
            <a:ext cx="0" cy="807522"/>
          </a:xfrm>
          <a:prstGeom prst="line">
            <a:avLst/>
          </a:prstGeom>
          <a:ln w="9525">
            <a:solidFill>
              <a:srgbClr val="FC6B6B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" name="Прямая соединительная линия 579">
            <a:extLst>
              <a:ext uri="{FF2B5EF4-FFF2-40B4-BE49-F238E27FC236}">
                <a16:creationId xmlns:a16="http://schemas.microsoft.com/office/drawing/2014/main" id="{65FB7375-2708-3EBF-B6C5-71275A2A585F}"/>
              </a:ext>
            </a:extLst>
          </p:cNvPr>
          <p:cNvCxnSpPr>
            <a:cxnSpLocks/>
          </p:cNvCxnSpPr>
          <p:nvPr/>
        </p:nvCxnSpPr>
        <p:spPr>
          <a:xfrm>
            <a:off x="10748426" y="4833909"/>
            <a:ext cx="0" cy="485679"/>
          </a:xfrm>
          <a:prstGeom prst="line">
            <a:avLst/>
          </a:prstGeom>
          <a:ln w="9525">
            <a:solidFill>
              <a:srgbClr val="FC6B6B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1" name="Прямая соединительная линия 580">
            <a:extLst>
              <a:ext uri="{FF2B5EF4-FFF2-40B4-BE49-F238E27FC236}">
                <a16:creationId xmlns:a16="http://schemas.microsoft.com/office/drawing/2014/main" id="{D7671406-F110-CA1B-F84E-B9D54D89A559}"/>
              </a:ext>
            </a:extLst>
          </p:cNvPr>
          <p:cNvCxnSpPr>
            <a:cxnSpLocks/>
            <a:endCxn id="587" idx="0"/>
          </p:cNvCxnSpPr>
          <p:nvPr/>
        </p:nvCxnSpPr>
        <p:spPr>
          <a:xfrm>
            <a:off x="6469674" y="4818490"/>
            <a:ext cx="0" cy="350507"/>
          </a:xfrm>
          <a:prstGeom prst="line">
            <a:avLst/>
          </a:prstGeom>
          <a:ln w="9525">
            <a:solidFill>
              <a:srgbClr val="FC6B6B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2" name="Прямая соединительная линия 581">
            <a:extLst>
              <a:ext uri="{FF2B5EF4-FFF2-40B4-BE49-F238E27FC236}">
                <a16:creationId xmlns:a16="http://schemas.microsoft.com/office/drawing/2014/main" id="{34A0E610-B018-0FA5-D859-2D8B2391F7F4}"/>
              </a:ext>
            </a:extLst>
          </p:cNvPr>
          <p:cNvCxnSpPr>
            <a:cxnSpLocks/>
            <a:endCxn id="597" idx="0"/>
          </p:cNvCxnSpPr>
          <p:nvPr/>
        </p:nvCxnSpPr>
        <p:spPr>
          <a:xfrm flipH="1">
            <a:off x="6627382" y="4818490"/>
            <a:ext cx="728" cy="424852"/>
          </a:xfrm>
          <a:prstGeom prst="line">
            <a:avLst/>
          </a:prstGeom>
          <a:ln w="9525">
            <a:solidFill>
              <a:srgbClr val="FC6B6B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3" name="Прямая соединительная линия 582">
            <a:extLst>
              <a:ext uri="{FF2B5EF4-FFF2-40B4-BE49-F238E27FC236}">
                <a16:creationId xmlns:a16="http://schemas.microsoft.com/office/drawing/2014/main" id="{978044F2-3B23-7A7B-895B-BB6DAD3AD070}"/>
              </a:ext>
            </a:extLst>
          </p:cNvPr>
          <p:cNvCxnSpPr>
            <a:cxnSpLocks/>
          </p:cNvCxnSpPr>
          <p:nvPr/>
        </p:nvCxnSpPr>
        <p:spPr>
          <a:xfrm>
            <a:off x="6785090" y="4824383"/>
            <a:ext cx="0" cy="514514"/>
          </a:xfrm>
          <a:prstGeom prst="line">
            <a:avLst/>
          </a:prstGeom>
          <a:ln w="9525">
            <a:solidFill>
              <a:srgbClr val="FC6B6B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4" name="Прямая соединительная линия 583">
            <a:extLst>
              <a:ext uri="{FF2B5EF4-FFF2-40B4-BE49-F238E27FC236}">
                <a16:creationId xmlns:a16="http://schemas.microsoft.com/office/drawing/2014/main" id="{46D5A14B-5D2C-1DA6-ABCD-A40E392BBBEB}"/>
              </a:ext>
            </a:extLst>
          </p:cNvPr>
          <p:cNvCxnSpPr/>
          <p:nvPr/>
        </p:nvCxnSpPr>
        <p:spPr>
          <a:xfrm>
            <a:off x="7008197" y="4824383"/>
            <a:ext cx="0" cy="807522"/>
          </a:xfrm>
          <a:prstGeom prst="line">
            <a:avLst/>
          </a:prstGeom>
          <a:ln w="9525">
            <a:solidFill>
              <a:srgbClr val="FC6B6B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5" name="Прямая соединительная линия 584">
            <a:extLst>
              <a:ext uri="{FF2B5EF4-FFF2-40B4-BE49-F238E27FC236}">
                <a16:creationId xmlns:a16="http://schemas.microsoft.com/office/drawing/2014/main" id="{D2E2F08C-031D-781C-8672-E01728416F8C}"/>
              </a:ext>
            </a:extLst>
          </p:cNvPr>
          <p:cNvCxnSpPr/>
          <p:nvPr/>
        </p:nvCxnSpPr>
        <p:spPr>
          <a:xfrm>
            <a:off x="10955563" y="4833909"/>
            <a:ext cx="0" cy="807522"/>
          </a:xfrm>
          <a:prstGeom prst="line">
            <a:avLst/>
          </a:prstGeom>
          <a:ln w="9525">
            <a:solidFill>
              <a:srgbClr val="FC6B6B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7" name="Дуга 586">
            <a:extLst>
              <a:ext uri="{FF2B5EF4-FFF2-40B4-BE49-F238E27FC236}">
                <a16:creationId xmlns:a16="http://schemas.microsoft.com/office/drawing/2014/main" id="{400950E4-D8EF-5FE6-1B5B-20474B2402DB}"/>
              </a:ext>
            </a:extLst>
          </p:cNvPr>
          <p:cNvSpPr/>
          <p:nvPr/>
        </p:nvSpPr>
        <p:spPr>
          <a:xfrm rot="5400000">
            <a:off x="6168493" y="5018407"/>
            <a:ext cx="301181" cy="301181"/>
          </a:xfrm>
          <a:prstGeom prst="arc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590" name="Прямая соединительная линия 589">
            <a:extLst>
              <a:ext uri="{FF2B5EF4-FFF2-40B4-BE49-F238E27FC236}">
                <a16:creationId xmlns:a16="http://schemas.microsoft.com/office/drawing/2014/main" id="{5A4883F0-192C-4346-7884-60722D034F7E}"/>
              </a:ext>
            </a:extLst>
          </p:cNvPr>
          <p:cNvCxnSpPr>
            <a:cxnSpLocks/>
          </p:cNvCxnSpPr>
          <p:nvPr/>
        </p:nvCxnSpPr>
        <p:spPr>
          <a:xfrm>
            <a:off x="2640609" y="5319588"/>
            <a:ext cx="3679675" cy="0"/>
          </a:xfrm>
          <a:prstGeom prst="line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3" name="Дуга 592">
            <a:extLst>
              <a:ext uri="{FF2B5EF4-FFF2-40B4-BE49-F238E27FC236}">
                <a16:creationId xmlns:a16="http://schemas.microsoft.com/office/drawing/2014/main" id="{008A717D-E205-AC60-7FDF-F1449880B064}"/>
              </a:ext>
            </a:extLst>
          </p:cNvPr>
          <p:cNvSpPr/>
          <p:nvPr/>
        </p:nvSpPr>
        <p:spPr>
          <a:xfrm rot="16200000">
            <a:off x="2494663" y="5319588"/>
            <a:ext cx="301181" cy="301181"/>
          </a:xfrm>
          <a:prstGeom prst="arc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595" name="Прямая соединительная линия 594">
            <a:extLst>
              <a:ext uri="{FF2B5EF4-FFF2-40B4-BE49-F238E27FC236}">
                <a16:creationId xmlns:a16="http://schemas.microsoft.com/office/drawing/2014/main" id="{65FFA282-A842-0F7D-4487-84BD2454D91E}"/>
              </a:ext>
            </a:extLst>
          </p:cNvPr>
          <p:cNvCxnSpPr>
            <a:cxnSpLocks/>
          </p:cNvCxnSpPr>
          <p:nvPr/>
        </p:nvCxnSpPr>
        <p:spPr>
          <a:xfrm>
            <a:off x="2494663" y="5470178"/>
            <a:ext cx="0" cy="150591"/>
          </a:xfrm>
          <a:prstGeom prst="line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7" name="Дуга 596">
            <a:extLst>
              <a:ext uri="{FF2B5EF4-FFF2-40B4-BE49-F238E27FC236}">
                <a16:creationId xmlns:a16="http://schemas.microsoft.com/office/drawing/2014/main" id="{1F83764B-C46D-4BF4-440D-F64DDC42A280}"/>
              </a:ext>
            </a:extLst>
          </p:cNvPr>
          <p:cNvSpPr/>
          <p:nvPr/>
        </p:nvSpPr>
        <p:spPr>
          <a:xfrm rot="5400000">
            <a:off x="6179238" y="5019270"/>
            <a:ext cx="448144" cy="448144"/>
          </a:xfrm>
          <a:prstGeom prst="arc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598" name="Прямая соединительная линия 597">
            <a:extLst>
              <a:ext uri="{FF2B5EF4-FFF2-40B4-BE49-F238E27FC236}">
                <a16:creationId xmlns:a16="http://schemas.microsoft.com/office/drawing/2014/main" id="{D35C5A6E-B73A-CABC-D3BC-E33191A11472}"/>
              </a:ext>
            </a:extLst>
          </p:cNvPr>
          <p:cNvCxnSpPr>
            <a:cxnSpLocks/>
            <a:endCxn id="597" idx="2"/>
          </p:cNvCxnSpPr>
          <p:nvPr/>
        </p:nvCxnSpPr>
        <p:spPr>
          <a:xfrm flipV="1">
            <a:off x="4134674" y="5467414"/>
            <a:ext cx="2268636" cy="5901"/>
          </a:xfrm>
          <a:prstGeom prst="line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9" name="Дуга 598">
            <a:extLst>
              <a:ext uri="{FF2B5EF4-FFF2-40B4-BE49-F238E27FC236}">
                <a16:creationId xmlns:a16="http://schemas.microsoft.com/office/drawing/2014/main" id="{C8170031-BC26-A81D-91C0-4A17606A17AD}"/>
              </a:ext>
            </a:extLst>
          </p:cNvPr>
          <p:cNvSpPr/>
          <p:nvPr/>
        </p:nvSpPr>
        <p:spPr>
          <a:xfrm rot="16200000">
            <a:off x="3984083" y="5472101"/>
            <a:ext cx="301181" cy="301181"/>
          </a:xfrm>
          <a:prstGeom prst="arc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06" name="Дуга 605">
            <a:extLst>
              <a:ext uri="{FF2B5EF4-FFF2-40B4-BE49-F238E27FC236}">
                <a16:creationId xmlns:a16="http://schemas.microsoft.com/office/drawing/2014/main" id="{AC3AE5A8-8154-F3C2-F121-E7911D7EBF36}"/>
              </a:ext>
            </a:extLst>
          </p:cNvPr>
          <p:cNvSpPr/>
          <p:nvPr/>
        </p:nvSpPr>
        <p:spPr>
          <a:xfrm rot="5400000">
            <a:off x="6208596" y="5036529"/>
            <a:ext cx="576494" cy="576494"/>
          </a:xfrm>
          <a:prstGeom prst="arc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607" name="Прямая соединительная линия 606">
            <a:extLst>
              <a:ext uri="{FF2B5EF4-FFF2-40B4-BE49-F238E27FC236}">
                <a16:creationId xmlns:a16="http://schemas.microsoft.com/office/drawing/2014/main" id="{0053FD06-0B91-A3A8-4374-D9F7D230C53F}"/>
              </a:ext>
            </a:extLst>
          </p:cNvPr>
          <p:cNvCxnSpPr>
            <a:cxnSpLocks/>
            <a:endCxn id="606" idx="2"/>
          </p:cNvCxnSpPr>
          <p:nvPr/>
        </p:nvCxnSpPr>
        <p:spPr>
          <a:xfrm>
            <a:off x="5643566" y="5613023"/>
            <a:ext cx="853277" cy="0"/>
          </a:xfrm>
          <a:prstGeom prst="line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4" name="Прямая соединительная линия 613">
            <a:extLst>
              <a:ext uri="{FF2B5EF4-FFF2-40B4-BE49-F238E27FC236}">
                <a16:creationId xmlns:a16="http://schemas.microsoft.com/office/drawing/2014/main" id="{650075EA-6384-8F83-8CD0-55C7932D4404}"/>
              </a:ext>
            </a:extLst>
          </p:cNvPr>
          <p:cNvCxnSpPr>
            <a:cxnSpLocks/>
          </p:cNvCxnSpPr>
          <p:nvPr/>
        </p:nvCxnSpPr>
        <p:spPr>
          <a:xfrm>
            <a:off x="3984083" y="5613023"/>
            <a:ext cx="0" cy="150591"/>
          </a:xfrm>
          <a:prstGeom prst="line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6" name="Дуга 615">
            <a:extLst>
              <a:ext uri="{FF2B5EF4-FFF2-40B4-BE49-F238E27FC236}">
                <a16:creationId xmlns:a16="http://schemas.microsoft.com/office/drawing/2014/main" id="{21BEA813-831A-8EE4-3EA9-1EB144E20A95}"/>
              </a:ext>
            </a:extLst>
          </p:cNvPr>
          <p:cNvSpPr/>
          <p:nvPr/>
        </p:nvSpPr>
        <p:spPr>
          <a:xfrm rot="5400000">
            <a:off x="10446430" y="5167733"/>
            <a:ext cx="301181" cy="301181"/>
          </a:xfrm>
          <a:prstGeom prst="arc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617" name="Прямая соединительная линия 616">
            <a:extLst>
              <a:ext uri="{FF2B5EF4-FFF2-40B4-BE49-F238E27FC236}">
                <a16:creationId xmlns:a16="http://schemas.microsoft.com/office/drawing/2014/main" id="{C598CA8D-5393-74F1-9472-621BF8EC38F2}"/>
              </a:ext>
            </a:extLst>
          </p:cNvPr>
          <p:cNvCxnSpPr>
            <a:cxnSpLocks/>
          </p:cNvCxnSpPr>
          <p:nvPr/>
        </p:nvCxnSpPr>
        <p:spPr>
          <a:xfrm>
            <a:off x="8934227" y="5468914"/>
            <a:ext cx="1671031" cy="0"/>
          </a:xfrm>
          <a:prstGeom prst="line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9" name="Дуга 618">
            <a:extLst>
              <a:ext uri="{FF2B5EF4-FFF2-40B4-BE49-F238E27FC236}">
                <a16:creationId xmlns:a16="http://schemas.microsoft.com/office/drawing/2014/main" id="{1259C12C-4E92-D412-F019-AE7F7040A3A3}"/>
              </a:ext>
            </a:extLst>
          </p:cNvPr>
          <p:cNvSpPr/>
          <p:nvPr/>
        </p:nvSpPr>
        <p:spPr>
          <a:xfrm rot="16200000">
            <a:off x="8791874" y="5468915"/>
            <a:ext cx="301181" cy="301181"/>
          </a:xfrm>
          <a:prstGeom prst="arc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620" name="Прямая соединительная линия 619">
            <a:extLst>
              <a:ext uri="{FF2B5EF4-FFF2-40B4-BE49-F238E27FC236}">
                <a16:creationId xmlns:a16="http://schemas.microsoft.com/office/drawing/2014/main" id="{19F1C259-C6AD-D0D0-5244-D3B7963774B6}"/>
              </a:ext>
            </a:extLst>
          </p:cNvPr>
          <p:cNvCxnSpPr>
            <a:cxnSpLocks/>
          </p:cNvCxnSpPr>
          <p:nvPr/>
        </p:nvCxnSpPr>
        <p:spPr>
          <a:xfrm>
            <a:off x="8791874" y="5619505"/>
            <a:ext cx="0" cy="150591"/>
          </a:xfrm>
          <a:prstGeom prst="line">
            <a:avLst/>
          </a:prstGeom>
          <a:ln w="9525">
            <a:solidFill>
              <a:srgbClr val="FC6B6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38369"/>
      </p:ext>
    </p:extLst>
  </p:cSld>
  <p:clrMapOvr>
    <a:masterClrMapping/>
  </p:clrMapOvr>
  <p:transition spd="slow">
    <p:push dir="u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CA25DF01-84E5-3B7F-B762-9DE01E4877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877CCC-1CCE-49D4-9479-959FB4FC586C}" type="slidenum">
              <a:rPr lang="ru-RU" smtClean="0"/>
              <a:pPr/>
              <a:t>13</a:t>
            </a:fld>
            <a:endParaRPr lang="ru-RU"/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3804438D-6E5D-8655-A82C-FEB5A6E12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ВАРИАНТЫ ПОЛУЧЕНИЯ ПОЛИОЛЕФИНОВ</a:t>
            </a:r>
          </a:p>
        </p:txBody>
      </p:sp>
      <p:sp>
        <p:nvSpPr>
          <p:cNvPr id="73" name="Прямоугольник 72">
            <a:extLst>
              <a:ext uri="{FF2B5EF4-FFF2-40B4-BE49-F238E27FC236}">
                <a16:creationId xmlns:a16="http://schemas.microsoft.com/office/drawing/2014/main" id="{AE880A00-4EBC-7485-3543-6D970AA3CBB0}"/>
              </a:ext>
            </a:extLst>
          </p:cNvPr>
          <p:cNvSpPr/>
          <p:nvPr/>
        </p:nvSpPr>
        <p:spPr>
          <a:xfrm>
            <a:off x="371475" y="1016000"/>
            <a:ext cx="11449050" cy="1204334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4" name="Прямоугольник 73">
            <a:extLst>
              <a:ext uri="{FF2B5EF4-FFF2-40B4-BE49-F238E27FC236}">
                <a16:creationId xmlns:a16="http://schemas.microsoft.com/office/drawing/2014/main" id="{3E008E60-24A8-AEBF-62AD-28834E99B563}"/>
              </a:ext>
            </a:extLst>
          </p:cNvPr>
          <p:cNvSpPr/>
          <p:nvPr/>
        </p:nvSpPr>
        <p:spPr>
          <a:xfrm>
            <a:off x="371475" y="2342814"/>
            <a:ext cx="11449050" cy="1204334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рямоугольник 74">
            <a:extLst>
              <a:ext uri="{FF2B5EF4-FFF2-40B4-BE49-F238E27FC236}">
                <a16:creationId xmlns:a16="http://schemas.microsoft.com/office/drawing/2014/main" id="{6FE67CF2-0D58-8C39-3719-D2503F2D8A54}"/>
              </a:ext>
            </a:extLst>
          </p:cNvPr>
          <p:cNvSpPr/>
          <p:nvPr/>
        </p:nvSpPr>
        <p:spPr>
          <a:xfrm>
            <a:off x="371475" y="3669627"/>
            <a:ext cx="11449050" cy="1204334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6" name="Прямоугольник 75">
            <a:extLst>
              <a:ext uri="{FF2B5EF4-FFF2-40B4-BE49-F238E27FC236}">
                <a16:creationId xmlns:a16="http://schemas.microsoft.com/office/drawing/2014/main" id="{48C1E4F4-253A-4A89-D5E8-3EB15D4B355E}"/>
              </a:ext>
            </a:extLst>
          </p:cNvPr>
          <p:cNvSpPr/>
          <p:nvPr/>
        </p:nvSpPr>
        <p:spPr>
          <a:xfrm>
            <a:off x="371475" y="4996441"/>
            <a:ext cx="11449050" cy="1204334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61553288-5CC0-B5A2-6CA0-BFEAA472A4D3}"/>
              </a:ext>
            </a:extLst>
          </p:cNvPr>
          <p:cNvSpPr txBox="1"/>
          <p:nvPr/>
        </p:nvSpPr>
        <p:spPr>
          <a:xfrm>
            <a:off x="371474" y="1356556"/>
            <a:ext cx="823341" cy="52322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8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01</a:t>
            </a:r>
            <a:endParaRPr lang="en-US" sz="12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6E0D690E-B2A7-D665-56F2-DD0F929B4D5F}"/>
              </a:ext>
            </a:extLst>
          </p:cNvPr>
          <p:cNvSpPr txBox="1"/>
          <p:nvPr/>
        </p:nvSpPr>
        <p:spPr>
          <a:xfrm>
            <a:off x="371475" y="2683371"/>
            <a:ext cx="823341" cy="52322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8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02</a:t>
            </a:r>
            <a:endParaRPr lang="en-US" sz="12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73E68AB5-1E72-16B4-0564-7F52AE4E6FF2}"/>
              </a:ext>
            </a:extLst>
          </p:cNvPr>
          <p:cNvSpPr txBox="1"/>
          <p:nvPr/>
        </p:nvSpPr>
        <p:spPr>
          <a:xfrm>
            <a:off x="371475" y="4010184"/>
            <a:ext cx="823341" cy="52322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8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03</a:t>
            </a:r>
            <a:endParaRPr lang="en-US" sz="12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9CEF7AD2-E725-45EA-A014-2D3750DF9705}"/>
              </a:ext>
            </a:extLst>
          </p:cNvPr>
          <p:cNvSpPr txBox="1"/>
          <p:nvPr/>
        </p:nvSpPr>
        <p:spPr>
          <a:xfrm>
            <a:off x="371476" y="5336999"/>
            <a:ext cx="823341" cy="52322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8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04</a:t>
            </a:r>
            <a:endParaRPr lang="en-US" sz="12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49E9896A-0CDB-1815-3957-6E93531F3759}"/>
              </a:ext>
            </a:extLst>
          </p:cNvPr>
          <p:cNvSpPr txBox="1"/>
          <p:nvPr/>
        </p:nvSpPr>
        <p:spPr>
          <a:xfrm>
            <a:off x="8647386" y="1840790"/>
            <a:ext cx="1445503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Себестоимость </a:t>
            </a:r>
          </a:p>
        </p:txBody>
      </p:sp>
      <p:cxnSp>
        <p:nvCxnSpPr>
          <p:cNvPr id="93" name="Прямая соединительная линия 92">
            <a:extLst>
              <a:ext uri="{FF2B5EF4-FFF2-40B4-BE49-F238E27FC236}">
                <a16:creationId xmlns:a16="http://schemas.microsoft.com/office/drawing/2014/main" id="{EB2A8263-02D5-A2E2-0898-6C29F3F434E9}"/>
              </a:ext>
            </a:extLst>
          </p:cNvPr>
          <p:cNvCxnSpPr/>
          <p:nvPr/>
        </p:nvCxnSpPr>
        <p:spPr>
          <a:xfrm>
            <a:off x="8647386" y="1196975"/>
            <a:ext cx="0" cy="835025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998DBE81-1436-619D-3CB7-F3A41AF79C58}"/>
              </a:ext>
            </a:extLst>
          </p:cNvPr>
          <p:cNvSpPr txBox="1"/>
          <p:nvPr/>
        </p:nvSpPr>
        <p:spPr>
          <a:xfrm>
            <a:off x="8546798" y="1496762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600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en-US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$/t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5130F976-D73E-7714-8786-2F36AD2E15CF}"/>
              </a:ext>
            </a:extLst>
          </p:cNvPr>
          <p:cNvSpPr txBox="1"/>
          <p:nvPr/>
        </p:nvSpPr>
        <p:spPr>
          <a:xfrm>
            <a:off x="10140692" y="1840789"/>
            <a:ext cx="176046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Сырьевая составляющая 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5CF3B679-6480-FEF6-B3DA-AD03756973DA}"/>
              </a:ext>
            </a:extLst>
          </p:cNvPr>
          <p:cNvSpPr txBox="1"/>
          <p:nvPr/>
        </p:nvSpPr>
        <p:spPr>
          <a:xfrm>
            <a:off x="9718368" y="1496761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10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%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98" name="Freeform 41">
            <a:extLst>
              <a:ext uri="{FF2B5EF4-FFF2-40B4-BE49-F238E27FC236}">
                <a16:creationId xmlns:a16="http://schemas.microsoft.com/office/drawing/2014/main" id="{22170F3C-FD81-4893-D91C-DD13F5B4D29A}"/>
              </a:ext>
            </a:extLst>
          </p:cNvPr>
          <p:cNvSpPr>
            <a:spLocks noEditPoints="1"/>
          </p:cNvSpPr>
          <p:nvPr/>
        </p:nvSpPr>
        <p:spPr bwMode="auto">
          <a:xfrm>
            <a:off x="8948674" y="1223311"/>
            <a:ext cx="257192" cy="249127"/>
          </a:xfrm>
          <a:custGeom>
            <a:avLst/>
            <a:gdLst>
              <a:gd name="T0" fmla="*/ 0 w 192"/>
              <a:gd name="T1" fmla="*/ 19 h 173"/>
              <a:gd name="T2" fmla="*/ 0 w 192"/>
              <a:gd name="T3" fmla="*/ 93 h 173"/>
              <a:gd name="T4" fmla="*/ 60 w 192"/>
              <a:gd name="T5" fmla="*/ 171 h 173"/>
              <a:gd name="T6" fmla="*/ 115 w 192"/>
              <a:gd name="T7" fmla="*/ 172 h 173"/>
              <a:gd name="T8" fmla="*/ 182 w 192"/>
              <a:gd name="T9" fmla="*/ 128 h 173"/>
              <a:gd name="T10" fmla="*/ 166 w 192"/>
              <a:gd name="T11" fmla="*/ 116 h 173"/>
              <a:gd name="T12" fmla="*/ 94 w 192"/>
              <a:gd name="T13" fmla="*/ 131 h 173"/>
              <a:gd name="T14" fmla="*/ 102 w 192"/>
              <a:gd name="T15" fmla="*/ 131 h 173"/>
              <a:gd name="T16" fmla="*/ 70 w 192"/>
              <a:gd name="T17" fmla="*/ 115 h 173"/>
              <a:gd name="T18" fmla="*/ 23 w 192"/>
              <a:gd name="T19" fmla="*/ 124 h 173"/>
              <a:gd name="T20" fmla="*/ 90 w 192"/>
              <a:gd name="T21" fmla="*/ 150 h 173"/>
              <a:gd name="T22" fmla="*/ 102 w 192"/>
              <a:gd name="T23" fmla="*/ 150 h 173"/>
              <a:gd name="T24" fmla="*/ 128 w 192"/>
              <a:gd name="T25" fmla="*/ 149 h 173"/>
              <a:gd name="T26" fmla="*/ 144 w 192"/>
              <a:gd name="T27" fmla="*/ 163 h 173"/>
              <a:gd name="T28" fmla="*/ 150 w 192"/>
              <a:gd name="T29" fmla="*/ 146 h 173"/>
              <a:gd name="T30" fmla="*/ 58 w 192"/>
              <a:gd name="T31" fmla="*/ 148 h 173"/>
              <a:gd name="T32" fmla="*/ 64 w 192"/>
              <a:gd name="T33" fmla="*/ 165 h 173"/>
              <a:gd name="T34" fmla="*/ 64 w 192"/>
              <a:gd name="T35" fmla="*/ 130 h 173"/>
              <a:gd name="T36" fmla="*/ 111 w 192"/>
              <a:gd name="T37" fmla="*/ 130 h 173"/>
              <a:gd name="T38" fmla="*/ 125 w 192"/>
              <a:gd name="T39" fmla="*/ 129 h 173"/>
              <a:gd name="T40" fmla="*/ 150 w 192"/>
              <a:gd name="T41" fmla="*/ 124 h 173"/>
              <a:gd name="T42" fmla="*/ 99 w 192"/>
              <a:gd name="T43" fmla="*/ 80 h 173"/>
              <a:gd name="T44" fmla="*/ 22 w 192"/>
              <a:gd name="T45" fmla="*/ 35 h 173"/>
              <a:gd name="T46" fmla="*/ 83 w 192"/>
              <a:gd name="T47" fmla="*/ 42 h 173"/>
              <a:gd name="T48" fmla="*/ 102 w 192"/>
              <a:gd name="T49" fmla="*/ 41 h 173"/>
              <a:gd name="T50" fmla="*/ 90 w 192"/>
              <a:gd name="T51" fmla="*/ 42 h 173"/>
              <a:gd name="T52" fmla="*/ 157 w 192"/>
              <a:gd name="T53" fmla="*/ 33 h 173"/>
              <a:gd name="T54" fmla="*/ 134 w 192"/>
              <a:gd name="T55" fmla="*/ 54 h 173"/>
              <a:gd name="T56" fmla="*/ 118 w 192"/>
              <a:gd name="T57" fmla="*/ 40 h 173"/>
              <a:gd name="T58" fmla="*/ 64 w 192"/>
              <a:gd name="T59" fmla="*/ 41 h 173"/>
              <a:gd name="T60" fmla="*/ 39 w 192"/>
              <a:gd name="T61" fmla="*/ 54 h 173"/>
              <a:gd name="T62" fmla="*/ 74 w 192"/>
              <a:gd name="T63" fmla="*/ 94 h 173"/>
              <a:gd name="T64" fmla="*/ 58 w 192"/>
              <a:gd name="T65" fmla="*/ 92 h 173"/>
              <a:gd name="T66" fmla="*/ 51 w 192"/>
              <a:gd name="T67" fmla="*/ 91 h 173"/>
              <a:gd name="T68" fmla="*/ 26 w 192"/>
              <a:gd name="T69" fmla="*/ 80 h 173"/>
              <a:gd name="T70" fmla="*/ 109 w 192"/>
              <a:gd name="T71" fmla="*/ 96 h 173"/>
              <a:gd name="T72" fmla="*/ 144 w 192"/>
              <a:gd name="T73" fmla="*/ 94 h 173"/>
              <a:gd name="T74" fmla="*/ 128 w 192"/>
              <a:gd name="T75" fmla="*/ 79 h 173"/>
              <a:gd name="T76" fmla="*/ 161 w 192"/>
              <a:gd name="T77" fmla="*/ 91 h 173"/>
              <a:gd name="T78" fmla="*/ 172 w 192"/>
              <a:gd name="T79" fmla="*/ 66 h 173"/>
              <a:gd name="T80" fmla="*/ 91 w 192"/>
              <a:gd name="T81" fmla="*/ 73 h 173"/>
              <a:gd name="T82" fmla="*/ 51 w 192"/>
              <a:gd name="T83" fmla="*/ 62 h 173"/>
              <a:gd name="T84" fmla="*/ 92 w 192"/>
              <a:gd name="T85" fmla="*/ 64 h 173"/>
              <a:gd name="T86" fmla="*/ 162 w 192"/>
              <a:gd name="T87" fmla="*/ 53 h 173"/>
              <a:gd name="T88" fmla="*/ 166 w 192"/>
              <a:gd name="T89" fmla="*/ 19 h 173"/>
              <a:gd name="T90" fmla="*/ 75 w 192"/>
              <a:gd name="T91" fmla="*/ 35 h 173"/>
              <a:gd name="T92" fmla="*/ 16 w 192"/>
              <a:gd name="T93" fmla="*/ 33 h 173"/>
              <a:gd name="T94" fmla="*/ 50 w 192"/>
              <a:gd name="T95" fmla="*/ 97 h 173"/>
              <a:gd name="T96" fmla="*/ 125 w 192"/>
              <a:gd name="T97" fmla="*/ 102 h 173"/>
              <a:gd name="T98" fmla="*/ 93 w 192"/>
              <a:gd name="T99" fmla="*/ 109 h 173"/>
              <a:gd name="T100" fmla="*/ 22 w 192"/>
              <a:gd name="T101" fmla="*/ 86 h 173"/>
              <a:gd name="T102" fmla="*/ 6 w 192"/>
              <a:gd name="T103" fmla="*/ 115 h 173"/>
              <a:gd name="T104" fmla="*/ 166 w 192"/>
              <a:gd name="T105" fmla="*/ 142 h 173"/>
              <a:gd name="T106" fmla="*/ 107 w 192"/>
              <a:gd name="T107" fmla="*/ 144 h 173"/>
              <a:gd name="T108" fmla="*/ 16 w 192"/>
              <a:gd name="T109" fmla="*/ 128 h 173"/>
              <a:gd name="T110" fmla="*/ 67 w 192"/>
              <a:gd name="T111" fmla="*/ 137 h 173"/>
              <a:gd name="T112" fmla="*/ 122 w 192"/>
              <a:gd name="T113" fmla="*/ 136 h 173"/>
              <a:gd name="T114" fmla="*/ 166 w 192"/>
              <a:gd name="T115" fmla="*/ 124 h 173"/>
              <a:gd name="T116" fmla="*/ 186 w 192"/>
              <a:gd name="T117" fmla="*/ 8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2" h="173">
                <a:moveTo>
                  <a:pt x="192" y="58"/>
                </a:moveTo>
                <a:cubicBezTo>
                  <a:pt x="192" y="52"/>
                  <a:pt x="185" y="48"/>
                  <a:pt x="172" y="45"/>
                </a:cubicBezTo>
                <a:cubicBezTo>
                  <a:pt x="173" y="44"/>
                  <a:pt x="173" y="43"/>
                  <a:pt x="173" y="42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2" y="1"/>
                  <a:pt x="95" y="0"/>
                  <a:pt x="86" y="0"/>
                </a:cubicBezTo>
                <a:cubicBezTo>
                  <a:pt x="78" y="0"/>
                  <a:pt x="1" y="1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8"/>
                  <a:pt x="8" y="52"/>
                  <a:pt x="20" y="56"/>
                </a:cubicBezTo>
                <a:cubicBezTo>
                  <a:pt x="19" y="57"/>
                  <a:pt x="19" y="57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80"/>
                  <a:pt x="19" y="80"/>
                  <a:pt x="19" y="80"/>
                </a:cubicBezTo>
                <a:cubicBezTo>
                  <a:pt x="7" y="83"/>
                  <a:pt x="0" y="87"/>
                  <a:pt x="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9"/>
                  <a:pt x="4" y="123"/>
                  <a:pt x="10" y="126"/>
                </a:cubicBezTo>
                <a:cubicBezTo>
                  <a:pt x="10" y="127"/>
                  <a:pt x="10" y="127"/>
                  <a:pt x="10" y="128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0" y="161"/>
                  <a:pt x="34" y="168"/>
                  <a:pt x="60" y="171"/>
                </a:cubicBezTo>
                <a:cubicBezTo>
                  <a:pt x="60" y="171"/>
                  <a:pt x="61" y="171"/>
                  <a:pt x="61" y="171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6" y="171"/>
                  <a:pt x="71" y="172"/>
                  <a:pt x="76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84" y="173"/>
                  <a:pt x="90" y="173"/>
                  <a:pt x="96" y="173"/>
                </a:cubicBezTo>
                <a:cubicBezTo>
                  <a:pt x="102" y="173"/>
                  <a:pt x="108" y="173"/>
                  <a:pt x="115" y="172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5" y="172"/>
                  <a:pt x="115" y="172"/>
                  <a:pt x="116" y="172"/>
                </a:cubicBezTo>
                <a:cubicBezTo>
                  <a:pt x="121" y="172"/>
                  <a:pt x="126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2" y="171"/>
                  <a:pt x="132" y="171"/>
                </a:cubicBezTo>
                <a:cubicBezTo>
                  <a:pt x="158" y="168"/>
                  <a:pt x="182" y="161"/>
                  <a:pt x="182" y="150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4"/>
                  <a:pt x="179" y="121"/>
                  <a:pt x="172" y="118"/>
                </a:cubicBezTo>
                <a:cubicBezTo>
                  <a:pt x="173" y="117"/>
                  <a:pt x="173" y="116"/>
                  <a:pt x="173" y="115"/>
                </a:cubicBezTo>
                <a:cubicBezTo>
                  <a:pt x="173" y="94"/>
                  <a:pt x="173" y="94"/>
                  <a:pt x="173" y="94"/>
                </a:cubicBezTo>
                <a:cubicBezTo>
                  <a:pt x="184" y="91"/>
                  <a:pt x="192" y="86"/>
                  <a:pt x="192" y="80"/>
                </a:cubicBezTo>
                <a:cubicBezTo>
                  <a:pt x="192" y="58"/>
                  <a:pt x="192" y="58"/>
                  <a:pt x="192" y="58"/>
                </a:cubicBezTo>
                <a:close/>
                <a:moveTo>
                  <a:pt x="166" y="116"/>
                </a:moveTo>
                <a:cubicBezTo>
                  <a:pt x="165" y="117"/>
                  <a:pt x="165" y="117"/>
                  <a:pt x="165" y="117"/>
                </a:cubicBezTo>
                <a:cubicBezTo>
                  <a:pt x="163" y="119"/>
                  <a:pt x="160" y="120"/>
                  <a:pt x="157" y="122"/>
                </a:cubicBezTo>
                <a:cubicBezTo>
                  <a:pt x="157" y="106"/>
                  <a:pt x="157" y="106"/>
                  <a:pt x="157" y="106"/>
                </a:cubicBezTo>
                <a:cubicBezTo>
                  <a:pt x="161" y="105"/>
                  <a:pt x="164" y="104"/>
                  <a:pt x="166" y="102"/>
                </a:cubicBezTo>
                <a:cubicBezTo>
                  <a:pt x="166" y="115"/>
                  <a:pt x="166" y="115"/>
                  <a:pt x="166" y="115"/>
                </a:cubicBezTo>
                <a:cubicBezTo>
                  <a:pt x="166" y="116"/>
                  <a:pt x="166" y="116"/>
                  <a:pt x="166" y="116"/>
                </a:cubicBezTo>
                <a:close/>
                <a:moveTo>
                  <a:pt x="94" y="131"/>
                </a:moveTo>
                <a:cubicBezTo>
                  <a:pt x="94" y="131"/>
                  <a:pt x="94" y="131"/>
                  <a:pt x="93" y="131"/>
                </a:cubicBezTo>
                <a:cubicBezTo>
                  <a:pt x="92" y="131"/>
                  <a:pt x="91" y="131"/>
                  <a:pt x="90" y="131"/>
                </a:cubicBezTo>
                <a:cubicBezTo>
                  <a:pt x="90" y="115"/>
                  <a:pt x="90" y="115"/>
                  <a:pt x="90" y="115"/>
                </a:cubicBezTo>
                <a:cubicBezTo>
                  <a:pt x="90" y="115"/>
                  <a:pt x="91" y="115"/>
                  <a:pt x="92" y="115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6" y="115"/>
                  <a:pt x="99" y="115"/>
                  <a:pt x="102" y="115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1" y="131"/>
                  <a:pt x="100" y="131"/>
                </a:cubicBezTo>
                <a:cubicBezTo>
                  <a:pt x="98" y="131"/>
                  <a:pt x="96" y="131"/>
                  <a:pt x="94" y="131"/>
                </a:cubicBezTo>
                <a:close/>
                <a:moveTo>
                  <a:pt x="81" y="131"/>
                </a:moveTo>
                <a:cubicBezTo>
                  <a:pt x="79" y="131"/>
                  <a:pt x="78" y="131"/>
                  <a:pt x="76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4" y="131"/>
                  <a:pt x="72" y="131"/>
                  <a:pt x="70" y="131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4" y="115"/>
                  <a:pt x="77" y="115"/>
                  <a:pt x="80" y="115"/>
                </a:cubicBezTo>
                <a:cubicBezTo>
                  <a:pt x="80" y="115"/>
                  <a:pt x="80" y="115"/>
                  <a:pt x="81" y="115"/>
                </a:cubicBezTo>
                <a:cubicBezTo>
                  <a:pt x="81" y="115"/>
                  <a:pt x="82" y="115"/>
                  <a:pt x="83" y="115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131"/>
                  <a:pt x="82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lose/>
                <a:moveTo>
                  <a:pt x="23" y="124"/>
                </a:moveTo>
                <a:cubicBezTo>
                  <a:pt x="23" y="124"/>
                  <a:pt x="23" y="124"/>
                  <a:pt x="22" y="124"/>
                </a:cubicBezTo>
                <a:cubicBezTo>
                  <a:pt x="22" y="108"/>
                  <a:pt x="22" y="108"/>
                  <a:pt x="22" y="108"/>
                </a:cubicBezTo>
                <a:cubicBezTo>
                  <a:pt x="25" y="109"/>
                  <a:pt x="29" y="110"/>
                  <a:pt x="32" y="11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9" y="125"/>
                  <a:pt x="26" y="125"/>
                  <a:pt x="24" y="124"/>
                </a:cubicBezTo>
                <a:cubicBezTo>
                  <a:pt x="24" y="124"/>
                  <a:pt x="23" y="124"/>
                  <a:pt x="23" y="124"/>
                </a:cubicBezTo>
                <a:close/>
                <a:moveTo>
                  <a:pt x="90" y="150"/>
                </a:moveTo>
                <a:cubicBezTo>
                  <a:pt x="91" y="150"/>
                  <a:pt x="92" y="150"/>
                  <a:pt x="93" y="150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88" y="166"/>
                  <a:pt x="84" y="166"/>
                  <a:pt x="80" y="166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83" y="150"/>
                  <a:pt x="86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lose/>
                <a:moveTo>
                  <a:pt x="102" y="150"/>
                </a:moveTo>
                <a:cubicBezTo>
                  <a:pt x="106" y="150"/>
                  <a:pt x="109" y="150"/>
                  <a:pt x="112" y="150"/>
                </a:cubicBezTo>
                <a:cubicBezTo>
                  <a:pt x="112" y="166"/>
                  <a:pt x="112" y="166"/>
                  <a:pt x="112" y="166"/>
                </a:cubicBezTo>
                <a:cubicBezTo>
                  <a:pt x="108" y="166"/>
                  <a:pt x="104" y="166"/>
                  <a:pt x="99" y="166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100" y="150"/>
                  <a:pt x="101" y="150"/>
                  <a:pt x="102" y="150"/>
                </a:cubicBezTo>
                <a:cubicBezTo>
                  <a:pt x="102" y="150"/>
                  <a:pt x="102" y="150"/>
                  <a:pt x="102" y="150"/>
                </a:cubicBezTo>
                <a:close/>
                <a:moveTo>
                  <a:pt x="128" y="149"/>
                </a:moveTo>
                <a:cubicBezTo>
                  <a:pt x="128" y="165"/>
                  <a:pt x="128" y="165"/>
                  <a:pt x="128" y="165"/>
                </a:cubicBezTo>
                <a:cubicBezTo>
                  <a:pt x="125" y="165"/>
                  <a:pt x="122" y="165"/>
                  <a:pt x="118" y="166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22" y="149"/>
                  <a:pt x="125" y="149"/>
                  <a:pt x="128" y="149"/>
                </a:cubicBezTo>
                <a:close/>
                <a:moveTo>
                  <a:pt x="134" y="148"/>
                </a:moveTo>
                <a:cubicBezTo>
                  <a:pt x="138" y="148"/>
                  <a:pt x="141" y="147"/>
                  <a:pt x="144" y="147"/>
                </a:cubicBezTo>
                <a:cubicBezTo>
                  <a:pt x="144" y="163"/>
                  <a:pt x="144" y="163"/>
                  <a:pt x="144" y="163"/>
                </a:cubicBezTo>
                <a:cubicBezTo>
                  <a:pt x="141" y="163"/>
                  <a:pt x="138" y="164"/>
                  <a:pt x="134" y="164"/>
                </a:cubicBezTo>
                <a:lnTo>
                  <a:pt x="134" y="148"/>
                </a:lnTo>
                <a:close/>
                <a:moveTo>
                  <a:pt x="150" y="146"/>
                </a:moveTo>
                <a:cubicBezTo>
                  <a:pt x="154" y="145"/>
                  <a:pt x="157" y="144"/>
                  <a:pt x="160" y="143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57" y="160"/>
                  <a:pt x="154" y="161"/>
                  <a:pt x="150" y="161"/>
                </a:cubicBezTo>
                <a:lnTo>
                  <a:pt x="150" y="146"/>
                </a:lnTo>
                <a:close/>
                <a:moveTo>
                  <a:pt x="42" y="146"/>
                </a:moveTo>
                <a:cubicBezTo>
                  <a:pt x="42" y="161"/>
                  <a:pt x="42" y="161"/>
                  <a:pt x="42" y="161"/>
                </a:cubicBezTo>
                <a:cubicBezTo>
                  <a:pt x="38" y="161"/>
                  <a:pt x="35" y="160"/>
                  <a:pt x="32" y="159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5" y="144"/>
                  <a:pt x="38" y="145"/>
                  <a:pt x="42" y="146"/>
                </a:cubicBezTo>
                <a:close/>
                <a:moveTo>
                  <a:pt x="48" y="147"/>
                </a:moveTo>
                <a:cubicBezTo>
                  <a:pt x="51" y="147"/>
                  <a:pt x="54" y="148"/>
                  <a:pt x="58" y="148"/>
                </a:cubicBezTo>
                <a:cubicBezTo>
                  <a:pt x="58" y="164"/>
                  <a:pt x="58" y="164"/>
                  <a:pt x="58" y="164"/>
                </a:cubicBezTo>
                <a:cubicBezTo>
                  <a:pt x="54" y="164"/>
                  <a:pt x="51" y="163"/>
                  <a:pt x="48" y="163"/>
                </a:cubicBezTo>
                <a:lnTo>
                  <a:pt x="48" y="147"/>
                </a:lnTo>
                <a:close/>
                <a:moveTo>
                  <a:pt x="64" y="149"/>
                </a:moveTo>
                <a:cubicBezTo>
                  <a:pt x="67" y="149"/>
                  <a:pt x="70" y="149"/>
                  <a:pt x="74" y="150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0" y="165"/>
                  <a:pt x="67" y="165"/>
                  <a:pt x="64" y="165"/>
                </a:cubicBezTo>
                <a:lnTo>
                  <a:pt x="64" y="149"/>
                </a:lnTo>
                <a:close/>
                <a:moveTo>
                  <a:pt x="56" y="130"/>
                </a:moveTo>
                <a:cubicBezTo>
                  <a:pt x="56" y="130"/>
                  <a:pt x="55" y="130"/>
                  <a:pt x="55" y="130"/>
                </a:cubicBezTo>
                <a:cubicBezTo>
                  <a:pt x="55" y="130"/>
                  <a:pt x="55" y="130"/>
                  <a:pt x="54" y="130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8" y="114"/>
                  <a:pt x="61" y="114"/>
                  <a:pt x="64" y="114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1" y="130"/>
                  <a:pt x="59" y="130"/>
                  <a:pt x="56" y="130"/>
                </a:cubicBezTo>
                <a:close/>
                <a:moveTo>
                  <a:pt x="48" y="113"/>
                </a:moveTo>
                <a:cubicBezTo>
                  <a:pt x="48" y="129"/>
                  <a:pt x="48" y="129"/>
                  <a:pt x="48" y="129"/>
                </a:cubicBezTo>
                <a:cubicBezTo>
                  <a:pt x="45" y="128"/>
                  <a:pt x="41" y="128"/>
                  <a:pt x="38" y="127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42" y="112"/>
                  <a:pt x="45" y="113"/>
                  <a:pt x="48" y="113"/>
                </a:cubicBezTo>
                <a:close/>
                <a:moveTo>
                  <a:pt x="111" y="130"/>
                </a:moveTo>
                <a:cubicBezTo>
                  <a:pt x="110" y="130"/>
                  <a:pt x="110" y="130"/>
                  <a:pt x="109" y="130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2" y="114"/>
                  <a:pt x="115" y="114"/>
                  <a:pt x="118" y="114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6" y="130"/>
                  <a:pt x="114" y="130"/>
                  <a:pt x="112" y="130"/>
                </a:cubicBezTo>
                <a:cubicBezTo>
                  <a:pt x="112" y="130"/>
                  <a:pt x="111" y="130"/>
                  <a:pt x="111" y="130"/>
                </a:cubicBezTo>
                <a:close/>
                <a:moveTo>
                  <a:pt x="125" y="129"/>
                </a:moveTo>
                <a:cubicBezTo>
                  <a:pt x="125" y="113"/>
                  <a:pt x="125" y="113"/>
                  <a:pt x="125" y="113"/>
                </a:cubicBezTo>
                <a:cubicBezTo>
                  <a:pt x="128" y="113"/>
                  <a:pt x="131" y="112"/>
                  <a:pt x="134" y="112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1" y="128"/>
                  <a:pt x="128" y="128"/>
                  <a:pt x="125" y="129"/>
                </a:cubicBezTo>
                <a:close/>
                <a:moveTo>
                  <a:pt x="141" y="110"/>
                </a:moveTo>
                <a:cubicBezTo>
                  <a:pt x="144" y="110"/>
                  <a:pt x="147" y="109"/>
                  <a:pt x="150" y="108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48" y="125"/>
                  <a:pt x="144" y="125"/>
                  <a:pt x="141" y="126"/>
                </a:cubicBezTo>
                <a:lnTo>
                  <a:pt x="141" y="110"/>
                </a:lnTo>
                <a:close/>
                <a:moveTo>
                  <a:pt x="97" y="96"/>
                </a:moveTo>
                <a:cubicBezTo>
                  <a:pt x="95" y="96"/>
                  <a:pt x="92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80"/>
                  <a:pt x="90" y="80"/>
                  <a:pt x="90" y="80"/>
                </a:cubicBezTo>
                <a:cubicBezTo>
                  <a:pt x="93" y="80"/>
                  <a:pt x="96" y="80"/>
                  <a:pt x="99" y="80"/>
                </a:cubicBezTo>
                <a:cubicBezTo>
                  <a:pt x="99" y="80"/>
                  <a:pt x="100" y="80"/>
                  <a:pt x="100" y="80"/>
                </a:cubicBezTo>
                <a:cubicBezTo>
                  <a:pt x="101" y="80"/>
                  <a:pt x="102" y="80"/>
                  <a:pt x="102" y="80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1" y="96"/>
                  <a:pt x="99" y="96"/>
                  <a:pt x="98" y="96"/>
                </a:cubicBezTo>
                <a:cubicBezTo>
                  <a:pt x="98" y="96"/>
                  <a:pt x="97" y="96"/>
                  <a:pt x="97" y="96"/>
                </a:cubicBezTo>
                <a:close/>
                <a:moveTo>
                  <a:pt x="22" y="50"/>
                </a:moveTo>
                <a:cubicBezTo>
                  <a:pt x="22" y="35"/>
                  <a:pt x="22" y="35"/>
                  <a:pt x="22" y="35"/>
                </a:cubicBezTo>
                <a:cubicBezTo>
                  <a:pt x="25" y="35"/>
                  <a:pt x="29" y="36"/>
                  <a:pt x="32" y="37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2"/>
                  <a:pt x="31" y="52"/>
                  <a:pt x="31" y="52"/>
                </a:cubicBezTo>
                <a:cubicBezTo>
                  <a:pt x="29" y="52"/>
                  <a:pt x="27" y="52"/>
                  <a:pt x="26" y="51"/>
                </a:cubicBezTo>
                <a:cubicBezTo>
                  <a:pt x="25" y="51"/>
                  <a:pt x="24" y="50"/>
                  <a:pt x="22" y="50"/>
                </a:cubicBezTo>
                <a:close/>
                <a:moveTo>
                  <a:pt x="81" y="42"/>
                </a:moveTo>
                <a:cubicBezTo>
                  <a:pt x="81" y="42"/>
                  <a:pt x="82" y="42"/>
                  <a:pt x="83" y="42"/>
                </a:cubicBezTo>
                <a:cubicBezTo>
                  <a:pt x="83" y="58"/>
                  <a:pt x="83" y="58"/>
                  <a:pt x="83" y="58"/>
                </a:cubicBezTo>
                <a:cubicBezTo>
                  <a:pt x="79" y="58"/>
                  <a:pt x="75" y="57"/>
                  <a:pt x="70" y="57"/>
                </a:cubicBezTo>
                <a:cubicBezTo>
                  <a:pt x="70" y="41"/>
                  <a:pt x="70" y="41"/>
                  <a:pt x="70" y="41"/>
                </a:cubicBezTo>
                <a:cubicBezTo>
                  <a:pt x="74" y="41"/>
                  <a:pt x="77" y="41"/>
                  <a:pt x="80" y="42"/>
                </a:cubicBezTo>
                <a:cubicBezTo>
                  <a:pt x="80" y="42"/>
                  <a:pt x="80" y="42"/>
                  <a:pt x="81" y="42"/>
                </a:cubicBezTo>
                <a:close/>
                <a:moveTo>
                  <a:pt x="93" y="42"/>
                </a:moveTo>
                <a:cubicBezTo>
                  <a:pt x="96" y="41"/>
                  <a:pt x="99" y="41"/>
                  <a:pt x="102" y="41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102" y="57"/>
                  <a:pt x="101" y="57"/>
                  <a:pt x="101" y="57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99" y="57"/>
                  <a:pt x="96" y="57"/>
                  <a:pt x="94" y="57"/>
                </a:cubicBezTo>
                <a:cubicBezTo>
                  <a:pt x="94" y="58"/>
                  <a:pt x="93" y="58"/>
                  <a:pt x="93" y="58"/>
                </a:cubicBezTo>
                <a:cubicBezTo>
                  <a:pt x="92" y="58"/>
                  <a:pt x="91" y="58"/>
                  <a:pt x="90" y="58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1" y="42"/>
                  <a:pt x="92" y="42"/>
                </a:cubicBezTo>
                <a:lnTo>
                  <a:pt x="93" y="42"/>
                </a:lnTo>
                <a:close/>
                <a:moveTo>
                  <a:pt x="166" y="43"/>
                </a:moveTo>
                <a:cubicBezTo>
                  <a:pt x="166" y="43"/>
                  <a:pt x="166" y="43"/>
                  <a:pt x="166" y="43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63" y="45"/>
                  <a:pt x="160" y="47"/>
                  <a:pt x="157" y="48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61" y="31"/>
                  <a:pt x="164" y="30"/>
                  <a:pt x="166" y="28"/>
                </a:cubicBezTo>
                <a:cubicBezTo>
                  <a:pt x="166" y="42"/>
                  <a:pt x="166" y="42"/>
                  <a:pt x="166" y="42"/>
                </a:cubicBezTo>
                <a:cubicBezTo>
                  <a:pt x="166" y="42"/>
                  <a:pt x="166" y="43"/>
                  <a:pt x="166" y="43"/>
                </a:cubicBezTo>
                <a:close/>
                <a:moveTo>
                  <a:pt x="125" y="55"/>
                </a:moveTo>
                <a:cubicBezTo>
                  <a:pt x="125" y="39"/>
                  <a:pt x="125" y="39"/>
                  <a:pt x="125" y="39"/>
                </a:cubicBezTo>
                <a:cubicBezTo>
                  <a:pt x="128" y="39"/>
                  <a:pt x="131" y="39"/>
                  <a:pt x="134" y="38"/>
                </a:cubicBezTo>
                <a:cubicBezTo>
                  <a:pt x="134" y="54"/>
                  <a:pt x="134" y="54"/>
                  <a:pt x="134" y="54"/>
                </a:cubicBezTo>
                <a:cubicBezTo>
                  <a:pt x="131" y="54"/>
                  <a:pt x="128" y="55"/>
                  <a:pt x="125" y="55"/>
                </a:cubicBezTo>
                <a:close/>
                <a:moveTo>
                  <a:pt x="141" y="52"/>
                </a:moveTo>
                <a:cubicBezTo>
                  <a:pt x="141" y="37"/>
                  <a:pt x="141" y="37"/>
                  <a:pt x="141" y="37"/>
                </a:cubicBezTo>
                <a:cubicBezTo>
                  <a:pt x="144" y="36"/>
                  <a:pt x="147" y="35"/>
                  <a:pt x="150" y="35"/>
                </a:cubicBezTo>
                <a:cubicBezTo>
                  <a:pt x="150" y="50"/>
                  <a:pt x="150" y="50"/>
                  <a:pt x="150" y="50"/>
                </a:cubicBezTo>
                <a:cubicBezTo>
                  <a:pt x="148" y="51"/>
                  <a:pt x="144" y="52"/>
                  <a:pt x="141" y="52"/>
                </a:cubicBezTo>
                <a:close/>
                <a:moveTo>
                  <a:pt x="118" y="40"/>
                </a:moveTo>
                <a:cubicBezTo>
                  <a:pt x="118" y="56"/>
                  <a:pt x="118" y="56"/>
                  <a:pt x="118" y="56"/>
                </a:cubicBezTo>
                <a:cubicBezTo>
                  <a:pt x="115" y="56"/>
                  <a:pt x="112" y="57"/>
                  <a:pt x="109" y="57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12" y="41"/>
                  <a:pt x="115" y="40"/>
                  <a:pt x="118" y="40"/>
                </a:cubicBezTo>
                <a:close/>
                <a:moveTo>
                  <a:pt x="54" y="56"/>
                </a:moveTo>
                <a:cubicBezTo>
                  <a:pt x="54" y="40"/>
                  <a:pt x="54" y="40"/>
                  <a:pt x="54" y="40"/>
                </a:cubicBezTo>
                <a:cubicBezTo>
                  <a:pt x="58" y="40"/>
                  <a:pt x="61" y="41"/>
                  <a:pt x="64" y="41"/>
                </a:cubicBezTo>
                <a:cubicBezTo>
                  <a:pt x="64" y="57"/>
                  <a:pt x="64" y="57"/>
                  <a:pt x="64" y="57"/>
                </a:cubicBezTo>
                <a:cubicBezTo>
                  <a:pt x="61" y="57"/>
                  <a:pt x="58" y="56"/>
                  <a:pt x="54" y="56"/>
                </a:cubicBezTo>
                <a:close/>
                <a:moveTo>
                  <a:pt x="48" y="39"/>
                </a:move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7" y="55"/>
                  <a:pt x="46" y="55"/>
                </a:cubicBezTo>
                <a:cubicBezTo>
                  <a:pt x="46" y="55"/>
                  <a:pt x="45" y="55"/>
                  <a:pt x="45" y="55"/>
                </a:cubicBezTo>
                <a:cubicBezTo>
                  <a:pt x="43" y="55"/>
                  <a:pt x="41" y="54"/>
                  <a:pt x="39" y="54"/>
                </a:cubicBezTo>
                <a:cubicBezTo>
                  <a:pt x="39" y="54"/>
                  <a:pt x="39" y="54"/>
                  <a:pt x="38" y="54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9"/>
                  <a:pt x="45" y="39"/>
                  <a:pt x="48" y="39"/>
                </a:cubicBezTo>
                <a:close/>
                <a:moveTo>
                  <a:pt x="82" y="95"/>
                </a:moveTo>
                <a:cubicBezTo>
                  <a:pt x="82" y="95"/>
                  <a:pt x="82" y="95"/>
                  <a:pt x="81" y="95"/>
                </a:cubicBezTo>
                <a:cubicBezTo>
                  <a:pt x="79" y="95"/>
                  <a:pt x="77" y="95"/>
                  <a:pt x="75" y="95"/>
                </a:cubicBezTo>
                <a:cubicBezTo>
                  <a:pt x="75" y="94"/>
                  <a:pt x="74" y="94"/>
                  <a:pt x="74" y="94"/>
                </a:cubicBezTo>
                <a:cubicBezTo>
                  <a:pt x="74" y="94"/>
                  <a:pt x="74" y="94"/>
                  <a:pt x="74" y="94"/>
                </a:cubicBezTo>
                <a:cubicBezTo>
                  <a:pt x="74" y="78"/>
                  <a:pt x="74" y="78"/>
                  <a:pt x="74" y="78"/>
                </a:cubicBezTo>
                <a:cubicBezTo>
                  <a:pt x="77" y="79"/>
                  <a:pt x="80" y="79"/>
                  <a:pt x="83" y="79"/>
                </a:cubicBezTo>
                <a:cubicBezTo>
                  <a:pt x="83" y="95"/>
                  <a:pt x="83" y="95"/>
                  <a:pt x="83" y="95"/>
                </a:cubicBezTo>
                <a:cubicBezTo>
                  <a:pt x="83" y="95"/>
                  <a:pt x="83" y="95"/>
                  <a:pt x="82" y="95"/>
                </a:cubicBezTo>
                <a:close/>
                <a:moveTo>
                  <a:pt x="61" y="93"/>
                </a:moveTo>
                <a:cubicBezTo>
                  <a:pt x="60" y="93"/>
                  <a:pt x="59" y="92"/>
                  <a:pt x="58" y="92"/>
                </a:cubicBezTo>
                <a:cubicBezTo>
                  <a:pt x="58" y="76"/>
                  <a:pt x="58" y="76"/>
                  <a:pt x="58" y="76"/>
                </a:cubicBezTo>
                <a:cubicBezTo>
                  <a:pt x="61" y="77"/>
                  <a:pt x="64" y="77"/>
                  <a:pt x="67" y="78"/>
                </a:cubicBezTo>
                <a:cubicBezTo>
                  <a:pt x="67" y="94"/>
                  <a:pt x="67" y="94"/>
                  <a:pt x="67" y="94"/>
                </a:cubicBezTo>
                <a:cubicBezTo>
                  <a:pt x="65" y="93"/>
                  <a:pt x="63" y="93"/>
                  <a:pt x="61" y="93"/>
                </a:cubicBezTo>
                <a:cubicBezTo>
                  <a:pt x="61" y="93"/>
                  <a:pt x="61" y="93"/>
                  <a:pt x="61" y="93"/>
                </a:cubicBezTo>
                <a:close/>
                <a:moveTo>
                  <a:pt x="51" y="75"/>
                </a:moveTo>
                <a:cubicBezTo>
                  <a:pt x="51" y="91"/>
                  <a:pt x="51" y="91"/>
                  <a:pt x="51" y="91"/>
                </a:cubicBezTo>
                <a:cubicBezTo>
                  <a:pt x="48" y="90"/>
                  <a:pt x="44" y="89"/>
                  <a:pt x="42" y="88"/>
                </a:cubicBezTo>
                <a:cubicBezTo>
                  <a:pt x="42" y="73"/>
                  <a:pt x="42" y="73"/>
                  <a:pt x="42" y="73"/>
                </a:cubicBezTo>
                <a:cubicBezTo>
                  <a:pt x="45" y="74"/>
                  <a:pt x="48" y="75"/>
                  <a:pt x="51" y="75"/>
                </a:cubicBezTo>
                <a:close/>
                <a:moveTo>
                  <a:pt x="35" y="71"/>
                </a:moveTo>
                <a:cubicBezTo>
                  <a:pt x="35" y="86"/>
                  <a:pt x="35" y="86"/>
                  <a:pt x="35" y="86"/>
                </a:cubicBezTo>
                <a:cubicBezTo>
                  <a:pt x="30" y="84"/>
                  <a:pt x="27" y="82"/>
                  <a:pt x="26" y="81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67"/>
                  <a:pt x="26" y="67"/>
                  <a:pt x="26" y="67"/>
                </a:cubicBezTo>
                <a:cubicBezTo>
                  <a:pt x="28" y="68"/>
                  <a:pt x="31" y="70"/>
                  <a:pt x="35" y="71"/>
                </a:cubicBezTo>
                <a:close/>
                <a:moveTo>
                  <a:pt x="112" y="80"/>
                </a:moveTo>
                <a:cubicBezTo>
                  <a:pt x="115" y="80"/>
                  <a:pt x="118" y="80"/>
                  <a:pt x="122" y="80"/>
                </a:cubicBezTo>
                <a:cubicBezTo>
                  <a:pt x="122" y="96"/>
                  <a:pt x="122" y="96"/>
                  <a:pt x="122" y="96"/>
                </a:cubicBezTo>
                <a:cubicBezTo>
                  <a:pt x="117" y="96"/>
                  <a:pt x="113" y="96"/>
                  <a:pt x="109" y="96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1" y="80"/>
                </a:cubicBezTo>
                <a:lnTo>
                  <a:pt x="112" y="80"/>
                </a:lnTo>
                <a:close/>
                <a:moveTo>
                  <a:pt x="153" y="92"/>
                </a:moveTo>
                <a:cubicBezTo>
                  <a:pt x="152" y="92"/>
                  <a:pt x="150" y="93"/>
                  <a:pt x="149" y="93"/>
                </a:cubicBezTo>
                <a:cubicBezTo>
                  <a:pt x="148" y="93"/>
                  <a:pt x="147" y="93"/>
                  <a:pt x="146" y="93"/>
                </a:cubicBezTo>
                <a:cubicBezTo>
                  <a:pt x="146" y="93"/>
                  <a:pt x="145" y="93"/>
                  <a:pt x="144" y="94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7" y="77"/>
                  <a:pt x="151" y="77"/>
                  <a:pt x="154" y="76"/>
                </a:cubicBezTo>
                <a:cubicBezTo>
                  <a:pt x="154" y="92"/>
                  <a:pt x="154" y="92"/>
                  <a:pt x="154" y="92"/>
                </a:cubicBezTo>
                <a:cubicBezTo>
                  <a:pt x="154" y="92"/>
                  <a:pt x="153" y="92"/>
                  <a:pt x="153" y="92"/>
                </a:cubicBezTo>
                <a:close/>
                <a:moveTo>
                  <a:pt x="132" y="95"/>
                </a:moveTo>
                <a:cubicBezTo>
                  <a:pt x="130" y="95"/>
                  <a:pt x="129" y="95"/>
                  <a:pt x="128" y="95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31" y="79"/>
                  <a:pt x="134" y="79"/>
                  <a:pt x="138" y="78"/>
                </a:cubicBezTo>
                <a:cubicBezTo>
                  <a:pt x="138" y="94"/>
                  <a:pt x="138" y="94"/>
                  <a:pt x="138" y="94"/>
                </a:cubicBezTo>
                <a:cubicBezTo>
                  <a:pt x="136" y="95"/>
                  <a:pt x="134" y="95"/>
                  <a:pt x="132" y="95"/>
                </a:cubicBezTo>
                <a:cubicBezTo>
                  <a:pt x="132" y="95"/>
                  <a:pt x="132" y="95"/>
                  <a:pt x="132" y="95"/>
                </a:cubicBezTo>
                <a:close/>
                <a:moveTo>
                  <a:pt x="168" y="89"/>
                </a:moveTo>
                <a:cubicBezTo>
                  <a:pt x="167" y="89"/>
                  <a:pt x="165" y="90"/>
                  <a:pt x="163" y="90"/>
                </a:cubicBezTo>
                <a:cubicBezTo>
                  <a:pt x="162" y="90"/>
                  <a:pt x="162" y="91"/>
                  <a:pt x="161" y="91"/>
                </a:cubicBezTo>
                <a:cubicBezTo>
                  <a:pt x="161" y="91"/>
                  <a:pt x="160" y="91"/>
                  <a:pt x="160" y="91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3" y="75"/>
                  <a:pt x="167" y="74"/>
                  <a:pt x="170" y="73"/>
                </a:cubicBezTo>
                <a:cubicBezTo>
                  <a:pt x="170" y="89"/>
                  <a:pt x="170" y="89"/>
                  <a:pt x="170" y="89"/>
                </a:cubicBezTo>
                <a:cubicBezTo>
                  <a:pt x="169" y="89"/>
                  <a:pt x="169" y="89"/>
                  <a:pt x="168" y="89"/>
                </a:cubicBezTo>
                <a:close/>
                <a:moveTo>
                  <a:pt x="186" y="58"/>
                </a:moveTo>
                <a:cubicBezTo>
                  <a:pt x="185" y="60"/>
                  <a:pt x="180" y="63"/>
                  <a:pt x="172" y="66"/>
                </a:cubicBezTo>
                <a:cubicBezTo>
                  <a:pt x="160" y="69"/>
                  <a:pt x="143" y="72"/>
                  <a:pt x="120" y="73"/>
                </a:cubicBezTo>
                <a:cubicBezTo>
                  <a:pt x="119" y="73"/>
                  <a:pt x="118" y="73"/>
                  <a:pt x="117" y="73"/>
                </a:cubicBezTo>
                <a:cubicBezTo>
                  <a:pt x="116" y="73"/>
                  <a:pt x="115" y="73"/>
                  <a:pt x="114" y="73"/>
                </a:cubicBezTo>
                <a:cubicBezTo>
                  <a:pt x="111" y="74"/>
                  <a:pt x="108" y="74"/>
                  <a:pt x="106" y="74"/>
                </a:cubicBezTo>
                <a:cubicBezTo>
                  <a:pt x="103" y="74"/>
                  <a:pt x="100" y="74"/>
                  <a:pt x="97" y="73"/>
                </a:cubicBezTo>
                <a:cubicBezTo>
                  <a:pt x="97" y="73"/>
                  <a:pt x="96" y="73"/>
                  <a:pt x="95" y="73"/>
                </a:cubicBezTo>
                <a:cubicBezTo>
                  <a:pt x="93" y="73"/>
                  <a:pt x="92" y="73"/>
                  <a:pt x="91" y="73"/>
                </a:cubicBezTo>
                <a:cubicBezTo>
                  <a:pt x="69" y="72"/>
                  <a:pt x="51" y="69"/>
                  <a:pt x="40" y="66"/>
                </a:cubicBezTo>
                <a:cubicBezTo>
                  <a:pt x="31" y="63"/>
                  <a:pt x="26" y="60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8"/>
                  <a:pt x="29" y="58"/>
                  <a:pt x="30" y="59"/>
                </a:cubicBezTo>
                <a:cubicBezTo>
                  <a:pt x="37" y="60"/>
                  <a:pt x="44" y="61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6" y="63"/>
                  <a:pt x="62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71" y="64"/>
                  <a:pt x="75" y="64"/>
                  <a:pt x="79" y="64"/>
                </a:cubicBezTo>
                <a:cubicBezTo>
                  <a:pt x="82" y="64"/>
                  <a:pt x="84" y="64"/>
                  <a:pt x="86" y="64"/>
                </a:cubicBezTo>
                <a:cubicBezTo>
                  <a:pt x="88" y="64"/>
                  <a:pt x="90" y="64"/>
                  <a:pt x="92" y="64"/>
                </a:cubicBezTo>
                <a:cubicBezTo>
                  <a:pt x="115" y="64"/>
                  <a:pt x="136" y="61"/>
                  <a:pt x="151" y="57"/>
                </a:cubicBezTo>
                <a:cubicBezTo>
                  <a:pt x="152" y="56"/>
                  <a:pt x="153" y="56"/>
                  <a:pt x="153" y="56"/>
                </a:cubicBezTo>
                <a:cubicBezTo>
                  <a:pt x="154" y="56"/>
                  <a:pt x="154" y="56"/>
                  <a:pt x="155" y="56"/>
                </a:cubicBezTo>
                <a:cubicBezTo>
                  <a:pt x="156" y="55"/>
                  <a:pt x="157" y="55"/>
                  <a:pt x="158" y="54"/>
                </a:cubicBezTo>
                <a:cubicBezTo>
                  <a:pt x="158" y="54"/>
                  <a:pt x="158" y="54"/>
                  <a:pt x="158" y="54"/>
                </a:cubicBezTo>
                <a:cubicBezTo>
                  <a:pt x="159" y="54"/>
                  <a:pt x="160" y="54"/>
                  <a:pt x="161" y="53"/>
                </a:cubicBezTo>
                <a:cubicBezTo>
                  <a:pt x="161" y="53"/>
                  <a:pt x="162" y="53"/>
                  <a:pt x="162" y="53"/>
                </a:cubicBezTo>
                <a:cubicBezTo>
                  <a:pt x="163" y="52"/>
                  <a:pt x="164" y="52"/>
                  <a:pt x="164" y="52"/>
                </a:cubicBezTo>
                <a:cubicBezTo>
                  <a:pt x="165" y="51"/>
                  <a:pt x="165" y="51"/>
                  <a:pt x="165" y="51"/>
                </a:cubicBezTo>
                <a:cubicBezTo>
                  <a:pt x="166" y="51"/>
                  <a:pt x="166" y="51"/>
                  <a:pt x="166" y="50"/>
                </a:cubicBezTo>
                <a:cubicBezTo>
                  <a:pt x="167" y="50"/>
                  <a:pt x="167" y="50"/>
                  <a:pt x="167" y="50"/>
                </a:cubicBezTo>
                <a:cubicBezTo>
                  <a:pt x="181" y="53"/>
                  <a:pt x="185" y="56"/>
                  <a:pt x="186" y="58"/>
                </a:cubicBezTo>
                <a:close/>
                <a:moveTo>
                  <a:pt x="86" y="6"/>
                </a:moveTo>
                <a:cubicBezTo>
                  <a:pt x="139" y="6"/>
                  <a:pt x="166" y="15"/>
                  <a:pt x="166" y="19"/>
                </a:cubicBezTo>
                <a:cubicBezTo>
                  <a:pt x="166" y="22"/>
                  <a:pt x="161" y="24"/>
                  <a:pt x="152" y="27"/>
                </a:cubicBezTo>
                <a:cubicBezTo>
                  <a:pt x="141" y="31"/>
                  <a:pt x="123" y="34"/>
                  <a:pt x="101" y="35"/>
                </a:cubicBezTo>
                <a:cubicBezTo>
                  <a:pt x="100" y="35"/>
                  <a:pt x="99" y="35"/>
                  <a:pt x="97" y="35"/>
                </a:cubicBezTo>
                <a:cubicBezTo>
                  <a:pt x="96" y="35"/>
                  <a:pt x="95" y="35"/>
                  <a:pt x="95" y="35"/>
                </a:cubicBezTo>
                <a:cubicBezTo>
                  <a:pt x="92" y="35"/>
                  <a:pt x="89" y="35"/>
                  <a:pt x="86" y="35"/>
                </a:cubicBezTo>
                <a:cubicBezTo>
                  <a:pt x="84" y="35"/>
                  <a:pt x="81" y="35"/>
                  <a:pt x="78" y="35"/>
                </a:cubicBezTo>
                <a:cubicBezTo>
                  <a:pt x="77" y="35"/>
                  <a:pt x="76" y="35"/>
                  <a:pt x="75" y="35"/>
                </a:cubicBezTo>
                <a:cubicBezTo>
                  <a:pt x="74" y="35"/>
                  <a:pt x="73" y="35"/>
                  <a:pt x="72" y="35"/>
                </a:cubicBezTo>
                <a:cubicBezTo>
                  <a:pt x="49" y="34"/>
                  <a:pt x="32" y="31"/>
                  <a:pt x="20" y="27"/>
                </a:cubicBezTo>
                <a:cubicBezTo>
                  <a:pt x="12" y="24"/>
                  <a:pt x="7" y="22"/>
                  <a:pt x="6" y="19"/>
                </a:cubicBezTo>
                <a:cubicBezTo>
                  <a:pt x="7" y="15"/>
                  <a:pt x="34" y="6"/>
                  <a:pt x="86" y="6"/>
                </a:cubicBezTo>
                <a:close/>
                <a:moveTo>
                  <a:pt x="6" y="42"/>
                </a:moveTo>
                <a:cubicBezTo>
                  <a:pt x="6" y="28"/>
                  <a:pt x="6" y="28"/>
                  <a:pt x="6" y="28"/>
                </a:cubicBezTo>
                <a:cubicBezTo>
                  <a:pt x="9" y="30"/>
                  <a:pt x="12" y="31"/>
                  <a:pt x="16" y="33"/>
                </a:cubicBezTo>
                <a:cubicBezTo>
                  <a:pt x="16" y="48"/>
                  <a:pt x="16" y="48"/>
                  <a:pt x="16" y="48"/>
                </a:cubicBezTo>
                <a:cubicBezTo>
                  <a:pt x="10" y="46"/>
                  <a:pt x="6" y="43"/>
                  <a:pt x="6" y="42"/>
                </a:cubicBezTo>
                <a:close/>
                <a:moveTo>
                  <a:pt x="22" y="86"/>
                </a:moveTo>
                <a:cubicBezTo>
                  <a:pt x="22" y="86"/>
                  <a:pt x="22" y="86"/>
                  <a:pt x="22" y="86"/>
                </a:cubicBezTo>
                <a:cubicBezTo>
                  <a:pt x="26" y="90"/>
                  <a:pt x="36" y="94"/>
                  <a:pt x="47" y="97"/>
                </a:cubicBezTo>
                <a:cubicBezTo>
                  <a:pt x="47" y="97"/>
                  <a:pt x="47" y="97"/>
                  <a:pt x="48" y="97"/>
                </a:cubicBezTo>
                <a:cubicBezTo>
                  <a:pt x="48" y="97"/>
                  <a:pt x="49" y="97"/>
                  <a:pt x="50" y="97"/>
                </a:cubicBezTo>
                <a:cubicBezTo>
                  <a:pt x="61" y="99"/>
                  <a:pt x="73" y="101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91" y="102"/>
                  <a:pt x="95" y="102"/>
                  <a:pt x="100" y="102"/>
                </a:cubicBezTo>
                <a:cubicBezTo>
                  <a:pt x="102" y="102"/>
                  <a:pt x="104" y="102"/>
                  <a:pt x="106" y="102"/>
                </a:cubicBezTo>
                <a:cubicBezTo>
                  <a:pt x="108" y="102"/>
                  <a:pt x="110" y="102"/>
                  <a:pt x="112" y="102"/>
                </a:cubicBezTo>
                <a:cubicBezTo>
                  <a:pt x="117" y="102"/>
                  <a:pt x="121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38" y="101"/>
                  <a:pt x="151" y="99"/>
                  <a:pt x="162" y="97"/>
                </a:cubicBezTo>
                <a:cubicBezTo>
                  <a:pt x="160" y="98"/>
                  <a:pt x="156" y="100"/>
                  <a:pt x="152" y="101"/>
                </a:cubicBezTo>
                <a:cubicBezTo>
                  <a:pt x="140" y="104"/>
                  <a:pt x="121" y="108"/>
                  <a:pt x="97" y="109"/>
                </a:cubicBezTo>
                <a:cubicBezTo>
                  <a:pt x="96" y="109"/>
                  <a:pt x="96" y="109"/>
                  <a:pt x="95" y="109"/>
                </a:cubicBezTo>
                <a:cubicBezTo>
                  <a:pt x="94" y="109"/>
                  <a:pt x="93" y="109"/>
                  <a:pt x="93" y="109"/>
                </a:cubicBezTo>
                <a:cubicBezTo>
                  <a:pt x="91" y="109"/>
                  <a:pt x="88" y="109"/>
                  <a:pt x="86" y="109"/>
                </a:cubicBezTo>
                <a:cubicBezTo>
                  <a:pt x="84" y="109"/>
                  <a:pt x="81" y="109"/>
                  <a:pt x="78" y="109"/>
                </a:cubicBezTo>
                <a:cubicBezTo>
                  <a:pt x="77" y="109"/>
                  <a:pt x="76" y="109"/>
                  <a:pt x="75" y="109"/>
                </a:cubicBezTo>
                <a:cubicBezTo>
                  <a:pt x="74" y="109"/>
                  <a:pt x="73" y="109"/>
                  <a:pt x="72" y="108"/>
                </a:cubicBezTo>
                <a:cubicBezTo>
                  <a:pt x="49" y="107"/>
                  <a:pt x="32" y="104"/>
                  <a:pt x="20" y="101"/>
                </a:cubicBezTo>
                <a:cubicBezTo>
                  <a:pt x="12" y="98"/>
                  <a:pt x="7" y="95"/>
                  <a:pt x="6" y="93"/>
                </a:cubicBezTo>
                <a:cubicBezTo>
                  <a:pt x="7" y="92"/>
                  <a:pt x="10" y="89"/>
                  <a:pt x="22" y="86"/>
                </a:cubicBezTo>
                <a:close/>
                <a:moveTo>
                  <a:pt x="6" y="115"/>
                </a:moveTo>
                <a:cubicBezTo>
                  <a:pt x="6" y="102"/>
                  <a:pt x="6" y="102"/>
                  <a:pt x="6" y="102"/>
                </a:cubicBezTo>
                <a:cubicBezTo>
                  <a:pt x="9" y="104"/>
                  <a:pt x="12" y="105"/>
                  <a:pt x="16" y="106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9" y="119"/>
                  <a:pt x="6" y="117"/>
                  <a:pt x="6" y="115"/>
                </a:cubicBezTo>
                <a:close/>
                <a:moveTo>
                  <a:pt x="16" y="150"/>
                </a:moveTo>
                <a:cubicBezTo>
                  <a:pt x="16" y="137"/>
                  <a:pt x="16" y="137"/>
                  <a:pt x="16" y="137"/>
                </a:cubicBezTo>
                <a:cubicBezTo>
                  <a:pt x="19" y="139"/>
                  <a:pt x="22" y="140"/>
                  <a:pt x="26" y="142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19" y="155"/>
                  <a:pt x="16" y="152"/>
                  <a:pt x="16" y="150"/>
                </a:cubicBezTo>
                <a:close/>
                <a:moveTo>
                  <a:pt x="166" y="157"/>
                </a:moveTo>
                <a:cubicBezTo>
                  <a:pt x="166" y="142"/>
                  <a:pt x="166" y="142"/>
                  <a:pt x="166" y="142"/>
                </a:cubicBezTo>
                <a:cubicBezTo>
                  <a:pt x="170" y="140"/>
                  <a:pt x="173" y="139"/>
                  <a:pt x="176" y="137"/>
                </a:cubicBezTo>
                <a:cubicBezTo>
                  <a:pt x="176" y="150"/>
                  <a:pt x="176" y="150"/>
                  <a:pt x="176" y="150"/>
                </a:cubicBezTo>
                <a:cubicBezTo>
                  <a:pt x="176" y="152"/>
                  <a:pt x="173" y="155"/>
                  <a:pt x="166" y="157"/>
                </a:cubicBezTo>
                <a:close/>
                <a:moveTo>
                  <a:pt x="176" y="128"/>
                </a:moveTo>
                <a:cubicBezTo>
                  <a:pt x="176" y="130"/>
                  <a:pt x="171" y="133"/>
                  <a:pt x="162" y="136"/>
                </a:cubicBezTo>
                <a:cubicBezTo>
                  <a:pt x="151" y="139"/>
                  <a:pt x="133" y="143"/>
                  <a:pt x="110" y="144"/>
                </a:cubicBezTo>
                <a:cubicBezTo>
                  <a:pt x="109" y="144"/>
                  <a:pt x="108" y="144"/>
                  <a:pt x="107" y="144"/>
                </a:cubicBezTo>
                <a:cubicBezTo>
                  <a:pt x="106" y="144"/>
                  <a:pt x="105" y="144"/>
                  <a:pt x="104" y="144"/>
                </a:cubicBezTo>
                <a:cubicBezTo>
                  <a:pt x="101" y="144"/>
                  <a:pt x="99" y="144"/>
                  <a:pt x="96" y="144"/>
                </a:cubicBezTo>
                <a:cubicBezTo>
                  <a:pt x="93" y="144"/>
                  <a:pt x="91" y="144"/>
                  <a:pt x="88" y="144"/>
                </a:cubicBezTo>
                <a:cubicBezTo>
                  <a:pt x="87" y="144"/>
                  <a:pt x="86" y="144"/>
                  <a:pt x="85" y="144"/>
                </a:cubicBezTo>
                <a:cubicBezTo>
                  <a:pt x="84" y="144"/>
                  <a:pt x="83" y="144"/>
                  <a:pt x="82" y="144"/>
                </a:cubicBezTo>
                <a:cubicBezTo>
                  <a:pt x="59" y="143"/>
                  <a:pt x="41" y="139"/>
                  <a:pt x="30" y="136"/>
                </a:cubicBezTo>
                <a:cubicBezTo>
                  <a:pt x="22" y="133"/>
                  <a:pt x="17" y="131"/>
                  <a:pt x="16" y="128"/>
                </a:cubicBezTo>
                <a:cubicBezTo>
                  <a:pt x="17" y="129"/>
                  <a:pt x="18" y="129"/>
                  <a:pt x="19" y="129"/>
                </a:cubicBezTo>
                <a:cubicBezTo>
                  <a:pt x="19" y="129"/>
                  <a:pt x="19" y="129"/>
                  <a:pt x="19" y="130"/>
                </a:cubicBezTo>
                <a:cubicBezTo>
                  <a:pt x="20" y="130"/>
                  <a:pt x="21" y="130"/>
                  <a:pt x="22" y="130"/>
                </a:cubicBezTo>
                <a:cubicBezTo>
                  <a:pt x="22" y="130"/>
                  <a:pt x="23" y="130"/>
                  <a:pt x="23" y="131"/>
                </a:cubicBezTo>
                <a:cubicBezTo>
                  <a:pt x="24" y="131"/>
                  <a:pt x="24" y="131"/>
                  <a:pt x="25" y="131"/>
                </a:cubicBezTo>
                <a:cubicBezTo>
                  <a:pt x="36" y="134"/>
                  <a:pt x="51" y="136"/>
                  <a:pt x="67" y="137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72" y="137"/>
                  <a:pt x="77" y="137"/>
                  <a:pt x="82" y="138"/>
                </a:cubicBezTo>
                <a:cubicBezTo>
                  <a:pt x="84" y="138"/>
                  <a:pt x="85" y="138"/>
                  <a:pt x="86" y="138"/>
                </a:cubicBezTo>
                <a:cubicBezTo>
                  <a:pt x="88" y="138"/>
                  <a:pt x="90" y="138"/>
                  <a:pt x="92" y="138"/>
                </a:cubicBezTo>
                <a:cubicBezTo>
                  <a:pt x="96" y="137"/>
                  <a:pt x="101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11" y="137"/>
                  <a:pt x="116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7" y="135"/>
                  <a:pt x="133" y="134"/>
                  <a:pt x="138" y="133"/>
                </a:cubicBezTo>
                <a:cubicBezTo>
                  <a:pt x="139" y="133"/>
                  <a:pt x="140" y="133"/>
                  <a:pt x="141" y="133"/>
                </a:cubicBezTo>
                <a:cubicBezTo>
                  <a:pt x="141" y="133"/>
                  <a:pt x="141" y="133"/>
                  <a:pt x="142" y="132"/>
                </a:cubicBezTo>
                <a:cubicBezTo>
                  <a:pt x="151" y="131"/>
                  <a:pt x="159" y="128"/>
                  <a:pt x="165" y="125"/>
                </a:cubicBezTo>
                <a:cubicBezTo>
                  <a:pt x="165" y="125"/>
                  <a:pt x="165" y="125"/>
                  <a:pt x="166" y="124"/>
                </a:cubicBezTo>
                <a:cubicBezTo>
                  <a:pt x="166" y="124"/>
                  <a:pt x="166" y="124"/>
                  <a:pt x="167" y="124"/>
                </a:cubicBezTo>
                <a:cubicBezTo>
                  <a:pt x="167" y="124"/>
                  <a:pt x="167" y="123"/>
                  <a:pt x="168" y="123"/>
                </a:cubicBezTo>
                <a:cubicBezTo>
                  <a:pt x="174" y="125"/>
                  <a:pt x="176" y="127"/>
                  <a:pt x="176" y="128"/>
                </a:cubicBezTo>
                <a:close/>
                <a:moveTo>
                  <a:pt x="176" y="86"/>
                </a:moveTo>
                <a:cubicBezTo>
                  <a:pt x="176" y="71"/>
                  <a:pt x="176" y="71"/>
                  <a:pt x="176" y="71"/>
                </a:cubicBezTo>
                <a:cubicBezTo>
                  <a:pt x="180" y="70"/>
                  <a:pt x="183" y="68"/>
                  <a:pt x="186" y="67"/>
                </a:cubicBezTo>
                <a:cubicBezTo>
                  <a:pt x="186" y="80"/>
                  <a:pt x="186" y="80"/>
                  <a:pt x="186" y="80"/>
                </a:cubicBezTo>
                <a:cubicBezTo>
                  <a:pt x="186" y="82"/>
                  <a:pt x="182" y="84"/>
                  <a:pt x="176" y="86"/>
                </a:cubicBezTo>
                <a:close/>
                <a:moveTo>
                  <a:pt x="176" y="86"/>
                </a:moveTo>
                <a:cubicBezTo>
                  <a:pt x="176" y="86"/>
                  <a:pt x="176" y="86"/>
                  <a:pt x="176" y="86"/>
                </a:cubicBezTo>
              </a:path>
            </a:pathLst>
          </a:custGeom>
          <a:solidFill>
            <a:srgbClr val="84B8DF"/>
          </a:solidFill>
          <a:ln>
            <a:noFill/>
          </a:ln>
        </p:spPr>
        <p:txBody>
          <a:bodyPr lIns="91439" tIns="45719" rIns="91439" bIns="45719"/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1867">
              <a:solidFill>
                <a:prstClr val="black"/>
              </a:solidFill>
              <a:latin typeface="Arial Narrow"/>
            </a:endParaRPr>
          </a:p>
        </p:txBody>
      </p:sp>
      <p:grpSp>
        <p:nvGrpSpPr>
          <p:cNvPr id="99" name="Группа 98">
            <a:extLst>
              <a:ext uri="{FF2B5EF4-FFF2-40B4-BE49-F238E27FC236}">
                <a16:creationId xmlns:a16="http://schemas.microsoft.com/office/drawing/2014/main" id="{9C4E1337-47F8-846F-B058-85FCDC24DE48}"/>
              </a:ext>
            </a:extLst>
          </p:cNvPr>
          <p:cNvGrpSpPr/>
          <p:nvPr/>
        </p:nvGrpSpPr>
        <p:grpSpPr>
          <a:xfrm>
            <a:off x="10268140" y="1196975"/>
            <a:ext cx="257299" cy="275463"/>
            <a:chOff x="11262876" y="2074863"/>
            <a:chExt cx="427052" cy="457200"/>
          </a:xfrm>
          <a:solidFill>
            <a:srgbClr val="84B8DF"/>
          </a:solidFill>
        </p:grpSpPr>
        <p:sp>
          <p:nvSpPr>
            <p:cNvPr id="100" name="Freeform 282">
              <a:extLst>
                <a:ext uri="{FF2B5EF4-FFF2-40B4-BE49-F238E27FC236}">
                  <a16:creationId xmlns:a16="http://schemas.microsoft.com/office/drawing/2014/main" id="{A5399D54-2758-C8AB-B9D2-FE12ED10B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7818" y="2422525"/>
              <a:ext cx="82553" cy="79375"/>
            </a:xfrm>
            <a:custGeom>
              <a:avLst/>
              <a:gdLst>
                <a:gd name="T0" fmla="*/ 332 w 367"/>
                <a:gd name="T1" fmla="*/ 282 h 350"/>
                <a:gd name="T2" fmla="*/ 114 w 367"/>
                <a:gd name="T3" fmla="*/ 198 h 350"/>
                <a:gd name="T4" fmla="*/ 84 w 367"/>
                <a:gd name="T5" fmla="*/ 45 h 350"/>
                <a:gd name="T6" fmla="*/ 74 w 367"/>
                <a:gd name="T7" fmla="*/ 12 h 350"/>
                <a:gd name="T8" fmla="*/ 41 w 367"/>
                <a:gd name="T9" fmla="*/ 4 h 350"/>
                <a:gd name="T10" fmla="*/ 18 w 367"/>
                <a:gd name="T11" fmla="*/ 29 h 350"/>
                <a:gd name="T12" fmla="*/ 59 w 367"/>
                <a:gd name="T13" fmla="*/ 239 h 350"/>
                <a:gd name="T14" fmla="*/ 332 w 367"/>
                <a:gd name="T15" fmla="*/ 350 h 350"/>
                <a:gd name="T16" fmla="*/ 367 w 367"/>
                <a:gd name="T17" fmla="*/ 316 h 350"/>
                <a:gd name="T18" fmla="*/ 332 w 367"/>
                <a:gd name="T19" fmla="*/ 28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7" h="350">
                  <a:moveTo>
                    <a:pt x="332" y="282"/>
                  </a:moveTo>
                  <a:cubicBezTo>
                    <a:pt x="234" y="282"/>
                    <a:pt x="154" y="251"/>
                    <a:pt x="114" y="198"/>
                  </a:cubicBezTo>
                  <a:cubicBezTo>
                    <a:pt x="82" y="153"/>
                    <a:pt x="71" y="97"/>
                    <a:pt x="84" y="45"/>
                  </a:cubicBezTo>
                  <a:cubicBezTo>
                    <a:pt x="87" y="33"/>
                    <a:pt x="83" y="20"/>
                    <a:pt x="74" y="12"/>
                  </a:cubicBezTo>
                  <a:cubicBezTo>
                    <a:pt x="65" y="3"/>
                    <a:pt x="53" y="0"/>
                    <a:pt x="41" y="4"/>
                  </a:cubicBezTo>
                  <a:cubicBezTo>
                    <a:pt x="29" y="7"/>
                    <a:pt x="20" y="17"/>
                    <a:pt x="18" y="29"/>
                  </a:cubicBezTo>
                  <a:cubicBezTo>
                    <a:pt x="0" y="101"/>
                    <a:pt x="15" y="178"/>
                    <a:pt x="59" y="239"/>
                  </a:cubicBezTo>
                  <a:cubicBezTo>
                    <a:pt x="113" y="310"/>
                    <a:pt x="212" y="350"/>
                    <a:pt x="332" y="350"/>
                  </a:cubicBezTo>
                  <a:cubicBezTo>
                    <a:pt x="351" y="350"/>
                    <a:pt x="367" y="335"/>
                    <a:pt x="367" y="316"/>
                  </a:cubicBezTo>
                  <a:cubicBezTo>
                    <a:pt x="367" y="297"/>
                    <a:pt x="351" y="282"/>
                    <a:pt x="332" y="2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01" name="Freeform 283">
              <a:extLst>
                <a:ext uri="{FF2B5EF4-FFF2-40B4-BE49-F238E27FC236}">
                  <a16:creationId xmlns:a16="http://schemas.microsoft.com/office/drawing/2014/main" id="{62AEE930-5572-C616-FB04-92D378764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2090" y="2338388"/>
              <a:ext cx="14288" cy="15875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34 w 68"/>
                <a:gd name="T7" fmla="*/ 0 h 68"/>
                <a:gd name="T8" fmla="*/ 68 w 68"/>
                <a:gd name="T9" fmla="*/ 34 h 68"/>
                <a:gd name="T10" fmla="*/ 34 w 68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02" name="Freeform 284">
              <a:extLst>
                <a:ext uri="{FF2B5EF4-FFF2-40B4-BE49-F238E27FC236}">
                  <a16:creationId xmlns:a16="http://schemas.microsoft.com/office/drawing/2014/main" id="{93DA721E-0FE8-92A9-5BCB-AD23055614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62876" y="2074863"/>
              <a:ext cx="427052" cy="457200"/>
            </a:xfrm>
            <a:custGeom>
              <a:avLst/>
              <a:gdLst>
                <a:gd name="T0" fmla="*/ 211 w 1912"/>
                <a:gd name="T1" fmla="*/ 1118 h 2048"/>
                <a:gd name="T2" fmla="*/ 69 w 1912"/>
                <a:gd name="T3" fmla="*/ 1028 h 2048"/>
                <a:gd name="T4" fmla="*/ 250 w 1912"/>
                <a:gd name="T5" fmla="*/ 833 h 2048"/>
                <a:gd name="T6" fmla="*/ 277 w 1912"/>
                <a:gd name="T7" fmla="*/ 380 h 2048"/>
                <a:gd name="T8" fmla="*/ 544 w 1912"/>
                <a:gd name="T9" fmla="*/ 370 h 2048"/>
                <a:gd name="T10" fmla="*/ 883 w 1912"/>
                <a:gd name="T11" fmla="*/ 68 h 2048"/>
                <a:gd name="T12" fmla="*/ 1079 w 1912"/>
                <a:gd name="T13" fmla="*/ 250 h 2048"/>
                <a:gd name="T14" fmla="*/ 1532 w 1912"/>
                <a:gd name="T15" fmla="*/ 277 h 2048"/>
                <a:gd name="T16" fmla="*/ 1542 w 1912"/>
                <a:gd name="T17" fmla="*/ 543 h 2048"/>
                <a:gd name="T18" fmla="*/ 1843 w 1912"/>
                <a:gd name="T19" fmla="*/ 883 h 2048"/>
                <a:gd name="T20" fmla="*/ 1662 w 1912"/>
                <a:gd name="T21" fmla="*/ 1078 h 2048"/>
                <a:gd name="T22" fmla="*/ 1635 w 1912"/>
                <a:gd name="T23" fmla="*/ 1532 h 2048"/>
                <a:gd name="T24" fmla="*/ 1417 w 1912"/>
                <a:gd name="T25" fmla="*/ 1503 h 2048"/>
                <a:gd name="T26" fmla="*/ 1327 w 1912"/>
                <a:gd name="T27" fmla="*/ 1377 h 2048"/>
                <a:gd name="T28" fmla="*/ 1132 w 1912"/>
                <a:gd name="T29" fmla="*/ 1480 h 2048"/>
                <a:gd name="T30" fmla="*/ 1070 w 1912"/>
                <a:gd name="T31" fmla="*/ 454 h 2048"/>
                <a:gd name="T32" fmla="*/ 585 w 1912"/>
                <a:gd name="T33" fmla="*/ 1346 h 2048"/>
                <a:gd name="T34" fmla="*/ 277 w 1912"/>
                <a:gd name="T35" fmla="*/ 1532 h 2048"/>
                <a:gd name="T36" fmla="*/ 370 w 1912"/>
                <a:gd name="T37" fmla="*/ 1368 h 2048"/>
                <a:gd name="T38" fmla="*/ 277 w 1912"/>
                <a:gd name="T39" fmla="*/ 1330 h 2048"/>
                <a:gd name="T40" fmla="*/ 223 w 1912"/>
                <a:gd name="T41" fmla="*/ 1491 h 2048"/>
                <a:gd name="T42" fmla="*/ 380 w 1912"/>
                <a:gd name="T43" fmla="*/ 1703 h 2048"/>
                <a:gd name="T44" fmla="*/ 554 w 1912"/>
                <a:gd name="T45" fmla="*/ 1882 h 2048"/>
                <a:gd name="T46" fmla="*/ 1347 w 1912"/>
                <a:gd name="T47" fmla="*/ 1882 h 2048"/>
                <a:gd name="T48" fmla="*/ 1580 w 1912"/>
                <a:gd name="T49" fmla="*/ 1683 h 2048"/>
                <a:gd name="T50" fmla="*/ 1612 w 1912"/>
                <a:gd name="T51" fmla="*/ 1387 h 2048"/>
                <a:gd name="T52" fmla="*/ 1912 w 1912"/>
                <a:gd name="T53" fmla="*/ 1028 h 2048"/>
                <a:gd name="T54" fmla="*/ 1725 w 1912"/>
                <a:gd name="T55" fmla="*/ 797 h 2048"/>
                <a:gd name="T56" fmla="*/ 1683 w 1912"/>
                <a:gd name="T57" fmla="*/ 332 h 2048"/>
                <a:gd name="T58" fmla="*/ 1387 w 1912"/>
                <a:gd name="T59" fmla="*/ 300 h 2048"/>
                <a:gd name="T60" fmla="*/ 1029 w 1912"/>
                <a:gd name="T61" fmla="*/ 0 h 2048"/>
                <a:gd name="T62" fmla="*/ 797 w 1912"/>
                <a:gd name="T63" fmla="*/ 187 h 2048"/>
                <a:gd name="T64" fmla="*/ 332 w 1912"/>
                <a:gd name="T65" fmla="*/ 228 h 2048"/>
                <a:gd name="T66" fmla="*/ 300 w 1912"/>
                <a:gd name="T67" fmla="*/ 525 h 2048"/>
                <a:gd name="T68" fmla="*/ 0 w 1912"/>
                <a:gd name="T69" fmla="*/ 883 h 2048"/>
                <a:gd name="T70" fmla="*/ 885 w 1912"/>
                <a:gd name="T71" fmla="*/ 517 h 2048"/>
                <a:gd name="T72" fmla="*/ 1181 w 1912"/>
                <a:gd name="T73" fmla="*/ 1303 h 2048"/>
                <a:gd name="T74" fmla="*/ 1000 w 1912"/>
                <a:gd name="T75" fmla="*/ 935 h 2048"/>
                <a:gd name="T76" fmla="*/ 837 w 1912"/>
                <a:gd name="T77" fmla="*/ 853 h 2048"/>
                <a:gd name="T78" fmla="*/ 766 w 1912"/>
                <a:gd name="T79" fmla="*/ 1154 h 2048"/>
                <a:gd name="T80" fmla="*/ 512 w 1912"/>
                <a:gd name="T81" fmla="*/ 956 h 2048"/>
                <a:gd name="T82" fmla="*/ 936 w 1912"/>
                <a:gd name="T83" fmla="*/ 1980 h 2048"/>
                <a:gd name="T84" fmla="*/ 642 w 1912"/>
                <a:gd name="T85" fmla="*/ 1384 h 2048"/>
                <a:gd name="T86" fmla="*/ 899 w 1912"/>
                <a:gd name="T87" fmla="*/ 1035 h 2048"/>
                <a:gd name="T88" fmla="*/ 951 w 1912"/>
                <a:gd name="T89" fmla="*/ 983 h 2048"/>
                <a:gd name="T90" fmla="*/ 1116 w 1912"/>
                <a:gd name="T91" fmla="*/ 1284 h 2048"/>
                <a:gd name="T92" fmla="*/ 1055 w 1912"/>
                <a:gd name="T93" fmla="*/ 1412 h 2048"/>
                <a:gd name="T94" fmla="*/ 1211 w 1912"/>
                <a:gd name="T95" fmla="*/ 1563 h 2048"/>
                <a:gd name="T96" fmla="*/ 1351 w 1912"/>
                <a:gd name="T97" fmla="*/ 1521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2" h="2048">
                  <a:moveTo>
                    <a:pt x="0" y="1028"/>
                  </a:moveTo>
                  <a:cubicBezTo>
                    <a:pt x="0" y="1062"/>
                    <a:pt x="25" y="1091"/>
                    <a:pt x="59" y="1096"/>
                  </a:cubicBezTo>
                  <a:cubicBezTo>
                    <a:pt x="211" y="1118"/>
                    <a:pt x="211" y="1118"/>
                    <a:pt x="211" y="1118"/>
                  </a:cubicBezTo>
                  <a:cubicBezTo>
                    <a:pt x="230" y="1121"/>
                    <a:pt x="247" y="1108"/>
                    <a:pt x="250" y="1089"/>
                  </a:cubicBezTo>
                  <a:cubicBezTo>
                    <a:pt x="253" y="1070"/>
                    <a:pt x="240" y="1053"/>
                    <a:pt x="221" y="1050"/>
                  </a:cubicBezTo>
                  <a:cubicBezTo>
                    <a:pt x="69" y="1028"/>
                    <a:pt x="69" y="1028"/>
                    <a:pt x="69" y="1028"/>
                  </a:cubicBezTo>
                  <a:cubicBezTo>
                    <a:pt x="69" y="883"/>
                    <a:pt x="69" y="883"/>
                    <a:pt x="69" y="883"/>
                  </a:cubicBezTo>
                  <a:cubicBezTo>
                    <a:pt x="221" y="861"/>
                    <a:pt x="221" y="861"/>
                    <a:pt x="221" y="861"/>
                  </a:cubicBezTo>
                  <a:cubicBezTo>
                    <a:pt x="236" y="859"/>
                    <a:pt x="247" y="848"/>
                    <a:pt x="250" y="833"/>
                  </a:cubicBezTo>
                  <a:cubicBezTo>
                    <a:pt x="268" y="729"/>
                    <a:pt x="309" y="630"/>
                    <a:pt x="370" y="543"/>
                  </a:cubicBezTo>
                  <a:cubicBezTo>
                    <a:pt x="379" y="531"/>
                    <a:pt x="378" y="515"/>
                    <a:pt x="370" y="503"/>
                  </a:cubicBezTo>
                  <a:cubicBezTo>
                    <a:pt x="277" y="380"/>
                    <a:pt x="277" y="380"/>
                    <a:pt x="277" y="380"/>
                  </a:cubicBezTo>
                  <a:cubicBezTo>
                    <a:pt x="380" y="277"/>
                    <a:pt x="380" y="277"/>
                    <a:pt x="380" y="277"/>
                  </a:cubicBezTo>
                  <a:cubicBezTo>
                    <a:pt x="503" y="369"/>
                    <a:pt x="503" y="369"/>
                    <a:pt x="503" y="369"/>
                  </a:cubicBezTo>
                  <a:cubicBezTo>
                    <a:pt x="515" y="378"/>
                    <a:pt x="531" y="378"/>
                    <a:pt x="544" y="370"/>
                  </a:cubicBezTo>
                  <a:cubicBezTo>
                    <a:pt x="630" y="309"/>
                    <a:pt x="729" y="268"/>
                    <a:pt x="833" y="250"/>
                  </a:cubicBezTo>
                  <a:cubicBezTo>
                    <a:pt x="848" y="247"/>
                    <a:pt x="859" y="236"/>
                    <a:pt x="861" y="221"/>
                  </a:cubicBezTo>
                  <a:cubicBezTo>
                    <a:pt x="883" y="68"/>
                    <a:pt x="883" y="68"/>
                    <a:pt x="883" y="68"/>
                  </a:cubicBezTo>
                  <a:cubicBezTo>
                    <a:pt x="1029" y="68"/>
                    <a:pt x="1029" y="68"/>
                    <a:pt x="1029" y="68"/>
                  </a:cubicBezTo>
                  <a:cubicBezTo>
                    <a:pt x="1051" y="221"/>
                    <a:pt x="1051" y="221"/>
                    <a:pt x="1051" y="221"/>
                  </a:cubicBezTo>
                  <a:cubicBezTo>
                    <a:pt x="1053" y="236"/>
                    <a:pt x="1064" y="247"/>
                    <a:pt x="1079" y="250"/>
                  </a:cubicBezTo>
                  <a:cubicBezTo>
                    <a:pt x="1183" y="267"/>
                    <a:pt x="1282" y="309"/>
                    <a:pt x="1368" y="370"/>
                  </a:cubicBezTo>
                  <a:cubicBezTo>
                    <a:pt x="1381" y="378"/>
                    <a:pt x="1397" y="378"/>
                    <a:pt x="1409" y="369"/>
                  </a:cubicBezTo>
                  <a:cubicBezTo>
                    <a:pt x="1532" y="277"/>
                    <a:pt x="1532" y="277"/>
                    <a:pt x="1532" y="277"/>
                  </a:cubicBezTo>
                  <a:cubicBezTo>
                    <a:pt x="1635" y="380"/>
                    <a:pt x="1635" y="380"/>
                    <a:pt x="1635" y="380"/>
                  </a:cubicBezTo>
                  <a:cubicBezTo>
                    <a:pt x="1542" y="503"/>
                    <a:pt x="1542" y="503"/>
                    <a:pt x="1542" y="503"/>
                  </a:cubicBezTo>
                  <a:cubicBezTo>
                    <a:pt x="1534" y="515"/>
                    <a:pt x="1533" y="531"/>
                    <a:pt x="1542" y="543"/>
                  </a:cubicBezTo>
                  <a:cubicBezTo>
                    <a:pt x="1603" y="630"/>
                    <a:pt x="1644" y="729"/>
                    <a:pt x="1662" y="833"/>
                  </a:cubicBezTo>
                  <a:cubicBezTo>
                    <a:pt x="1665" y="848"/>
                    <a:pt x="1676" y="859"/>
                    <a:pt x="1691" y="861"/>
                  </a:cubicBezTo>
                  <a:cubicBezTo>
                    <a:pt x="1843" y="883"/>
                    <a:pt x="1843" y="883"/>
                    <a:pt x="1843" y="883"/>
                  </a:cubicBezTo>
                  <a:cubicBezTo>
                    <a:pt x="1843" y="1028"/>
                    <a:pt x="1843" y="1028"/>
                    <a:pt x="1843" y="1028"/>
                  </a:cubicBezTo>
                  <a:cubicBezTo>
                    <a:pt x="1691" y="1050"/>
                    <a:pt x="1691" y="1050"/>
                    <a:pt x="1691" y="1050"/>
                  </a:cubicBezTo>
                  <a:cubicBezTo>
                    <a:pt x="1676" y="1052"/>
                    <a:pt x="1665" y="1064"/>
                    <a:pt x="1662" y="1078"/>
                  </a:cubicBezTo>
                  <a:cubicBezTo>
                    <a:pt x="1644" y="1183"/>
                    <a:pt x="1603" y="1282"/>
                    <a:pt x="1542" y="1368"/>
                  </a:cubicBezTo>
                  <a:cubicBezTo>
                    <a:pt x="1533" y="1380"/>
                    <a:pt x="1534" y="1396"/>
                    <a:pt x="1542" y="1408"/>
                  </a:cubicBezTo>
                  <a:cubicBezTo>
                    <a:pt x="1635" y="1532"/>
                    <a:pt x="1635" y="1532"/>
                    <a:pt x="1635" y="1532"/>
                  </a:cubicBezTo>
                  <a:cubicBezTo>
                    <a:pt x="1532" y="1635"/>
                    <a:pt x="1532" y="1635"/>
                    <a:pt x="1532" y="1635"/>
                  </a:cubicBezTo>
                  <a:cubicBezTo>
                    <a:pt x="1428" y="1557"/>
                    <a:pt x="1428" y="1557"/>
                    <a:pt x="1428" y="1557"/>
                  </a:cubicBezTo>
                  <a:cubicBezTo>
                    <a:pt x="1425" y="1539"/>
                    <a:pt x="1421" y="1521"/>
                    <a:pt x="1417" y="1503"/>
                  </a:cubicBezTo>
                  <a:cubicBezTo>
                    <a:pt x="1386" y="1390"/>
                    <a:pt x="1386" y="1390"/>
                    <a:pt x="1386" y="1390"/>
                  </a:cubicBezTo>
                  <a:cubicBezTo>
                    <a:pt x="1382" y="1378"/>
                    <a:pt x="1373" y="1369"/>
                    <a:pt x="1360" y="1366"/>
                  </a:cubicBezTo>
                  <a:cubicBezTo>
                    <a:pt x="1348" y="1363"/>
                    <a:pt x="1336" y="1367"/>
                    <a:pt x="1327" y="1377"/>
                  </a:cubicBezTo>
                  <a:cubicBezTo>
                    <a:pt x="1250" y="1463"/>
                    <a:pt x="1250" y="1463"/>
                    <a:pt x="1250" y="1463"/>
                  </a:cubicBezTo>
                  <a:cubicBezTo>
                    <a:pt x="1236" y="1479"/>
                    <a:pt x="1217" y="1491"/>
                    <a:pt x="1196" y="1496"/>
                  </a:cubicBezTo>
                  <a:cubicBezTo>
                    <a:pt x="1173" y="1502"/>
                    <a:pt x="1149" y="1495"/>
                    <a:pt x="1132" y="1480"/>
                  </a:cubicBezTo>
                  <a:cubicBezTo>
                    <a:pt x="1122" y="1469"/>
                    <a:pt x="1117" y="1455"/>
                    <a:pt x="1119" y="1441"/>
                  </a:cubicBezTo>
                  <a:cubicBezTo>
                    <a:pt x="1337" y="1368"/>
                    <a:pt x="1481" y="1159"/>
                    <a:pt x="1469" y="929"/>
                  </a:cubicBezTo>
                  <a:cubicBezTo>
                    <a:pt x="1458" y="699"/>
                    <a:pt x="1295" y="504"/>
                    <a:pt x="1070" y="454"/>
                  </a:cubicBezTo>
                  <a:cubicBezTo>
                    <a:pt x="846" y="403"/>
                    <a:pt x="615" y="508"/>
                    <a:pt x="505" y="711"/>
                  </a:cubicBezTo>
                  <a:cubicBezTo>
                    <a:pt x="396" y="914"/>
                    <a:pt x="436" y="1164"/>
                    <a:pt x="602" y="1324"/>
                  </a:cubicBezTo>
                  <a:cubicBezTo>
                    <a:pt x="596" y="1331"/>
                    <a:pt x="591" y="1338"/>
                    <a:pt x="585" y="1346"/>
                  </a:cubicBezTo>
                  <a:cubicBezTo>
                    <a:pt x="542" y="1408"/>
                    <a:pt x="510" y="1478"/>
                    <a:pt x="491" y="1552"/>
                  </a:cubicBezTo>
                  <a:cubicBezTo>
                    <a:pt x="380" y="1635"/>
                    <a:pt x="380" y="1635"/>
                    <a:pt x="380" y="1635"/>
                  </a:cubicBezTo>
                  <a:cubicBezTo>
                    <a:pt x="277" y="1532"/>
                    <a:pt x="277" y="1532"/>
                    <a:pt x="277" y="1532"/>
                  </a:cubicBezTo>
                  <a:cubicBezTo>
                    <a:pt x="370" y="1408"/>
                    <a:pt x="370" y="1408"/>
                    <a:pt x="370" y="1408"/>
                  </a:cubicBezTo>
                  <a:cubicBezTo>
                    <a:pt x="378" y="1396"/>
                    <a:pt x="378" y="1380"/>
                    <a:pt x="370" y="1368"/>
                  </a:cubicBezTo>
                  <a:cubicBezTo>
                    <a:pt x="370" y="1368"/>
                    <a:pt x="370" y="1368"/>
                    <a:pt x="370" y="1368"/>
                  </a:cubicBezTo>
                  <a:cubicBezTo>
                    <a:pt x="360" y="1353"/>
                    <a:pt x="349" y="1337"/>
                    <a:pt x="340" y="1321"/>
                  </a:cubicBezTo>
                  <a:cubicBezTo>
                    <a:pt x="330" y="1306"/>
                    <a:pt x="310" y="1300"/>
                    <a:pt x="294" y="1309"/>
                  </a:cubicBezTo>
                  <a:cubicBezTo>
                    <a:pt x="286" y="1313"/>
                    <a:pt x="280" y="1321"/>
                    <a:pt x="277" y="1330"/>
                  </a:cubicBezTo>
                  <a:cubicBezTo>
                    <a:pt x="275" y="1339"/>
                    <a:pt x="276" y="1348"/>
                    <a:pt x="281" y="1356"/>
                  </a:cubicBezTo>
                  <a:cubicBezTo>
                    <a:pt x="287" y="1366"/>
                    <a:pt x="294" y="1376"/>
                    <a:pt x="301" y="1386"/>
                  </a:cubicBezTo>
                  <a:cubicBezTo>
                    <a:pt x="223" y="1491"/>
                    <a:pt x="223" y="1491"/>
                    <a:pt x="223" y="1491"/>
                  </a:cubicBezTo>
                  <a:cubicBezTo>
                    <a:pt x="202" y="1518"/>
                    <a:pt x="205" y="1556"/>
                    <a:pt x="229" y="1580"/>
                  </a:cubicBezTo>
                  <a:cubicBezTo>
                    <a:pt x="332" y="1683"/>
                    <a:pt x="332" y="1683"/>
                    <a:pt x="332" y="1683"/>
                  </a:cubicBezTo>
                  <a:cubicBezTo>
                    <a:pt x="345" y="1696"/>
                    <a:pt x="362" y="1703"/>
                    <a:pt x="380" y="1703"/>
                  </a:cubicBezTo>
                  <a:cubicBezTo>
                    <a:pt x="395" y="1703"/>
                    <a:pt x="409" y="1698"/>
                    <a:pt x="421" y="1689"/>
                  </a:cubicBezTo>
                  <a:cubicBezTo>
                    <a:pt x="478" y="1646"/>
                    <a:pt x="478" y="1646"/>
                    <a:pt x="478" y="1646"/>
                  </a:cubicBezTo>
                  <a:cubicBezTo>
                    <a:pt x="477" y="1731"/>
                    <a:pt x="504" y="1814"/>
                    <a:pt x="554" y="1882"/>
                  </a:cubicBezTo>
                  <a:cubicBezTo>
                    <a:pt x="634" y="1987"/>
                    <a:pt x="773" y="2048"/>
                    <a:pt x="936" y="2048"/>
                  </a:cubicBezTo>
                  <a:cubicBezTo>
                    <a:pt x="991" y="2048"/>
                    <a:pt x="1044" y="2041"/>
                    <a:pt x="1097" y="2028"/>
                  </a:cubicBezTo>
                  <a:cubicBezTo>
                    <a:pt x="1193" y="2006"/>
                    <a:pt x="1280" y="1955"/>
                    <a:pt x="1347" y="1882"/>
                  </a:cubicBezTo>
                  <a:cubicBezTo>
                    <a:pt x="1401" y="1815"/>
                    <a:pt x="1431" y="1732"/>
                    <a:pt x="1433" y="1646"/>
                  </a:cubicBezTo>
                  <a:cubicBezTo>
                    <a:pt x="1491" y="1689"/>
                    <a:pt x="1491" y="1689"/>
                    <a:pt x="1491" y="1689"/>
                  </a:cubicBezTo>
                  <a:cubicBezTo>
                    <a:pt x="1518" y="1710"/>
                    <a:pt x="1556" y="1707"/>
                    <a:pt x="1580" y="1683"/>
                  </a:cubicBezTo>
                  <a:cubicBezTo>
                    <a:pt x="1683" y="1580"/>
                    <a:pt x="1683" y="1580"/>
                    <a:pt x="1683" y="1580"/>
                  </a:cubicBezTo>
                  <a:cubicBezTo>
                    <a:pt x="1707" y="1556"/>
                    <a:pt x="1710" y="1518"/>
                    <a:pt x="1690" y="1491"/>
                  </a:cubicBezTo>
                  <a:cubicBezTo>
                    <a:pt x="1612" y="1387"/>
                    <a:pt x="1612" y="1387"/>
                    <a:pt x="1612" y="1387"/>
                  </a:cubicBezTo>
                  <a:cubicBezTo>
                    <a:pt x="1666" y="1304"/>
                    <a:pt x="1705" y="1212"/>
                    <a:pt x="1725" y="1114"/>
                  </a:cubicBezTo>
                  <a:cubicBezTo>
                    <a:pt x="1853" y="1096"/>
                    <a:pt x="1853" y="1096"/>
                    <a:pt x="1853" y="1096"/>
                  </a:cubicBezTo>
                  <a:cubicBezTo>
                    <a:pt x="1887" y="1091"/>
                    <a:pt x="1912" y="1062"/>
                    <a:pt x="1912" y="1028"/>
                  </a:cubicBezTo>
                  <a:cubicBezTo>
                    <a:pt x="1912" y="883"/>
                    <a:pt x="1912" y="883"/>
                    <a:pt x="1912" y="883"/>
                  </a:cubicBezTo>
                  <a:cubicBezTo>
                    <a:pt x="1912" y="849"/>
                    <a:pt x="1887" y="820"/>
                    <a:pt x="1853" y="815"/>
                  </a:cubicBezTo>
                  <a:cubicBezTo>
                    <a:pt x="1725" y="797"/>
                    <a:pt x="1725" y="797"/>
                    <a:pt x="1725" y="797"/>
                  </a:cubicBezTo>
                  <a:cubicBezTo>
                    <a:pt x="1705" y="700"/>
                    <a:pt x="1666" y="607"/>
                    <a:pt x="1612" y="525"/>
                  </a:cubicBezTo>
                  <a:cubicBezTo>
                    <a:pt x="1689" y="421"/>
                    <a:pt x="1689" y="421"/>
                    <a:pt x="1689" y="421"/>
                  </a:cubicBezTo>
                  <a:cubicBezTo>
                    <a:pt x="1710" y="394"/>
                    <a:pt x="1707" y="356"/>
                    <a:pt x="1683" y="332"/>
                  </a:cubicBezTo>
                  <a:cubicBezTo>
                    <a:pt x="1580" y="228"/>
                    <a:pt x="1580" y="228"/>
                    <a:pt x="1580" y="228"/>
                  </a:cubicBezTo>
                  <a:cubicBezTo>
                    <a:pt x="1556" y="204"/>
                    <a:pt x="1518" y="202"/>
                    <a:pt x="1491" y="222"/>
                  </a:cubicBezTo>
                  <a:cubicBezTo>
                    <a:pt x="1387" y="300"/>
                    <a:pt x="1387" y="300"/>
                    <a:pt x="1387" y="300"/>
                  </a:cubicBezTo>
                  <a:cubicBezTo>
                    <a:pt x="1304" y="245"/>
                    <a:pt x="1212" y="207"/>
                    <a:pt x="1115" y="187"/>
                  </a:cubicBezTo>
                  <a:cubicBezTo>
                    <a:pt x="1096" y="59"/>
                    <a:pt x="1096" y="59"/>
                    <a:pt x="1096" y="59"/>
                  </a:cubicBezTo>
                  <a:cubicBezTo>
                    <a:pt x="1091" y="25"/>
                    <a:pt x="1063" y="0"/>
                    <a:pt x="1029" y="0"/>
                  </a:cubicBezTo>
                  <a:cubicBezTo>
                    <a:pt x="883" y="0"/>
                    <a:pt x="883" y="0"/>
                    <a:pt x="883" y="0"/>
                  </a:cubicBezTo>
                  <a:cubicBezTo>
                    <a:pt x="849" y="0"/>
                    <a:pt x="821" y="25"/>
                    <a:pt x="816" y="59"/>
                  </a:cubicBezTo>
                  <a:cubicBezTo>
                    <a:pt x="797" y="187"/>
                    <a:pt x="797" y="187"/>
                    <a:pt x="797" y="187"/>
                  </a:cubicBezTo>
                  <a:cubicBezTo>
                    <a:pt x="700" y="207"/>
                    <a:pt x="608" y="245"/>
                    <a:pt x="525" y="300"/>
                  </a:cubicBezTo>
                  <a:cubicBezTo>
                    <a:pt x="421" y="222"/>
                    <a:pt x="421" y="222"/>
                    <a:pt x="421" y="222"/>
                  </a:cubicBezTo>
                  <a:cubicBezTo>
                    <a:pt x="394" y="202"/>
                    <a:pt x="356" y="204"/>
                    <a:pt x="332" y="228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05" y="355"/>
                    <a:pt x="202" y="393"/>
                    <a:pt x="222" y="420"/>
                  </a:cubicBezTo>
                  <a:cubicBezTo>
                    <a:pt x="300" y="525"/>
                    <a:pt x="300" y="525"/>
                    <a:pt x="300" y="525"/>
                  </a:cubicBezTo>
                  <a:cubicBezTo>
                    <a:pt x="246" y="607"/>
                    <a:pt x="207" y="700"/>
                    <a:pt x="187" y="797"/>
                  </a:cubicBezTo>
                  <a:cubicBezTo>
                    <a:pt x="59" y="815"/>
                    <a:pt x="59" y="815"/>
                    <a:pt x="59" y="815"/>
                  </a:cubicBezTo>
                  <a:cubicBezTo>
                    <a:pt x="25" y="820"/>
                    <a:pt x="0" y="849"/>
                    <a:pt x="0" y="883"/>
                  </a:cubicBezTo>
                  <a:lnTo>
                    <a:pt x="0" y="1028"/>
                  </a:lnTo>
                  <a:close/>
                  <a:moveTo>
                    <a:pt x="512" y="956"/>
                  </a:moveTo>
                  <a:cubicBezTo>
                    <a:pt x="512" y="738"/>
                    <a:pt x="670" y="552"/>
                    <a:pt x="885" y="517"/>
                  </a:cubicBezTo>
                  <a:cubicBezTo>
                    <a:pt x="1100" y="482"/>
                    <a:pt x="1308" y="609"/>
                    <a:pt x="1377" y="815"/>
                  </a:cubicBezTo>
                  <a:cubicBezTo>
                    <a:pt x="1446" y="1022"/>
                    <a:pt x="1354" y="1248"/>
                    <a:pt x="1161" y="1349"/>
                  </a:cubicBezTo>
                  <a:cubicBezTo>
                    <a:pt x="1170" y="1334"/>
                    <a:pt x="1176" y="1319"/>
                    <a:pt x="1181" y="1303"/>
                  </a:cubicBezTo>
                  <a:cubicBezTo>
                    <a:pt x="1205" y="1223"/>
                    <a:pt x="1183" y="1139"/>
                    <a:pt x="1114" y="1054"/>
                  </a:cubicBezTo>
                  <a:cubicBezTo>
                    <a:pt x="1089" y="1023"/>
                    <a:pt x="1061" y="994"/>
                    <a:pt x="1032" y="967"/>
                  </a:cubicBezTo>
                  <a:cubicBezTo>
                    <a:pt x="1020" y="956"/>
                    <a:pt x="1010" y="946"/>
                    <a:pt x="1000" y="935"/>
                  </a:cubicBezTo>
                  <a:cubicBezTo>
                    <a:pt x="895" y="829"/>
                    <a:pt x="895" y="829"/>
                    <a:pt x="895" y="829"/>
                  </a:cubicBezTo>
                  <a:cubicBezTo>
                    <a:pt x="885" y="820"/>
                    <a:pt x="871" y="817"/>
                    <a:pt x="858" y="822"/>
                  </a:cubicBezTo>
                  <a:cubicBezTo>
                    <a:pt x="845" y="827"/>
                    <a:pt x="837" y="839"/>
                    <a:pt x="837" y="853"/>
                  </a:cubicBezTo>
                  <a:cubicBezTo>
                    <a:pt x="833" y="1003"/>
                    <a:pt x="833" y="1003"/>
                    <a:pt x="833" y="1003"/>
                  </a:cubicBezTo>
                  <a:cubicBezTo>
                    <a:pt x="833" y="1011"/>
                    <a:pt x="832" y="1020"/>
                    <a:pt x="831" y="1028"/>
                  </a:cubicBezTo>
                  <a:cubicBezTo>
                    <a:pt x="826" y="1076"/>
                    <a:pt x="803" y="1122"/>
                    <a:pt x="766" y="1154"/>
                  </a:cubicBezTo>
                  <a:cubicBezTo>
                    <a:pt x="744" y="1174"/>
                    <a:pt x="744" y="1174"/>
                    <a:pt x="744" y="1174"/>
                  </a:cubicBezTo>
                  <a:cubicBezTo>
                    <a:pt x="709" y="1206"/>
                    <a:pt x="676" y="1237"/>
                    <a:pt x="645" y="1271"/>
                  </a:cubicBezTo>
                  <a:cubicBezTo>
                    <a:pt x="560" y="1188"/>
                    <a:pt x="512" y="1074"/>
                    <a:pt x="512" y="956"/>
                  </a:cubicBezTo>
                  <a:close/>
                  <a:moveTo>
                    <a:pt x="1295" y="1837"/>
                  </a:moveTo>
                  <a:cubicBezTo>
                    <a:pt x="1237" y="1899"/>
                    <a:pt x="1162" y="1943"/>
                    <a:pt x="1080" y="1962"/>
                  </a:cubicBezTo>
                  <a:cubicBezTo>
                    <a:pt x="1033" y="1974"/>
                    <a:pt x="985" y="1980"/>
                    <a:pt x="936" y="1980"/>
                  </a:cubicBezTo>
                  <a:cubicBezTo>
                    <a:pt x="795" y="1980"/>
                    <a:pt x="675" y="1929"/>
                    <a:pt x="608" y="1841"/>
                  </a:cubicBezTo>
                  <a:cubicBezTo>
                    <a:pt x="552" y="1764"/>
                    <a:pt x="533" y="1666"/>
                    <a:pt x="555" y="1573"/>
                  </a:cubicBezTo>
                  <a:cubicBezTo>
                    <a:pt x="573" y="1505"/>
                    <a:pt x="602" y="1441"/>
                    <a:pt x="642" y="1384"/>
                  </a:cubicBezTo>
                  <a:cubicBezTo>
                    <a:pt x="685" y="1325"/>
                    <a:pt x="735" y="1271"/>
                    <a:pt x="790" y="1224"/>
                  </a:cubicBezTo>
                  <a:cubicBezTo>
                    <a:pt x="812" y="1204"/>
                    <a:pt x="812" y="1204"/>
                    <a:pt x="812" y="1204"/>
                  </a:cubicBezTo>
                  <a:cubicBezTo>
                    <a:pt x="861" y="1160"/>
                    <a:pt x="892" y="1100"/>
                    <a:pt x="899" y="1035"/>
                  </a:cubicBezTo>
                  <a:cubicBezTo>
                    <a:pt x="900" y="1025"/>
                    <a:pt x="901" y="1015"/>
                    <a:pt x="901" y="1005"/>
                  </a:cubicBezTo>
                  <a:cubicBezTo>
                    <a:pt x="903" y="934"/>
                    <a:pt x="903" y="934"/>
                    <a:pt x="903" y="934"/>
                  </a:cubicBezTo>
                  <a:cubicBezTo>
                    <a:pt x="951" y="983"/>
                    <a:pt x="951" y="983"/>
                    <a:pt x="951" y="983"/>
                  </a:cubicBezTo>
                  <a:cubicBezTo>
                    <a:pt x="962" y="994"/>
                    <a:pt x="973" y="1005"/>
                    <a:pt x="987" y="1018"/>
                  </a:cubicBezTo>
                  <a:cubicBezTo>
                    <a:pt x="1013" y="1042"/>
                    <a:pt x="1038" y="1069"/>
                    <a:pt x="1061" y="1096"/>
                  </a:cubicBezTo>
                  <a:cubicBezTo>
                    <a:pt x="1115" y="1163"/>
                    <a:pt x="1133" y="1226"/>
                    <a:pt x="1116" y="1284"/>
                  </a:cubicBezTo>
                  <a:cubicBezTo>
                    <a:pt x="1109" y="1302"/>
                    <a:pt x="1100" y="1320"/>
                    <a:pt x="1089" y="1336"/>
                  </a:cubicBezTo>
                  <a:cubicBezTo>
                    <a:pt x="1076" y="1357"/>
                    <a:pt x="1065" y="1380"/>
                    <a:pt x="1057" y="1404"/>
                  </a:cubicBezTo>
                  <a:cubicBezTo>
                    <a:pt x="1056" y="1407"/>
                    <a:pt x="1055" y="1409"/>
                    <a:pt x="1055" y="1412"/>
                  </a:cubicBezTo>
                  <a:cubicBezTo>
                    <a:pt x="1054" y="1414"/>
                    <a:pt x="1053" y="1416"/>
                    <a:pt x="1053" y="1418"/>
                  </a:cubicBezTo>
                  <a:cubicBezTo>
                    <a:pt x="1044" y="1458"/>
                    <a:pt x="1056" y="1499"/>
                    <a:pt x="1084" y="1528"/>
                  </a:cubicBezTo>
                  <a:cubicBezTo>
                    <a:pt x="1118" y="1560"/>
                    <a:pt x="1166" y="1573"/>
                    <a:pt x="1211" y="1563"/>
                  </a:cubicBezTo>
                  <a:cubicBezTo>
                    <a:pt x="1246" y="1554"/>
                    <a:pt x="1277" y="1535"/>
                    <a:pt x="1301" y="1508"/>
                  </a:cubicBezTo>
                  <a:cubicBezTo>
                    <a:pt x="1336" y="1469"/>
                    <a:pt x="1336" y="1469"/>
                    <a:pt x="1336" y="1469"/>
                  </a:cubicBezTo>
                  <a:cubicBezTo>
                    <a:pt x="1351" y="1521"/>
                    <a:pt x="1351" y="1521"/>
                    <a:pt x="1351" y="1521"/>
                  </a:cubicBezTo>
                  <a:cubicBezTo>
                    <a:pt x="1385" y="1629"/>
                    <a:pt x="1364" y="1747"/>
                    <a:pt x="1295" y="18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03" name="Freeform 285">
              <a:extLst>
                <a:ext uri="{FF2B5EF4-FFF2-40B4-BE49-F238E27FC236}">
                  <a16:creationId xmlns:a16="http://schemas.microsoft.com/office/drawing/2014/main" id="{11715A72-B0F1-DD93-E6A8-0EC05C3F1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1141" y="2146300"/>
              <a:ext cx="122242" cy="149225"/>
            </a:xfrm>
            <a:custGeom>
              <a:avLst/>
              <a:gdLst>
                <a:gd name="T0" fmla="*/ 70 w 547"/>
                <a:gd name="T1" fmla="*/ 635 h 669"/>
                <a:gd name="T2" fmla="*/ 517 w 547"/>
                <a:gd name="T3" fmla="*/ 70 h 669"/>
                <a:gd name="T4" fmla="*/ 542 w 547"/>
                <a:gd name="T5" fmla="*/ 29 h 669"/>
                <a:gd name="T6" fmla="*/ 502 w 547"/>
                <a:gd name="T7" fmla="*/ 4 h 669"/>
                <a:gd name="T8" fmla="*/ 1 w 547"/>
                <a:gd name="T9" fmla="*/ 635 h 669"/>
                <a:gd name="T10" fmla="*/ 36 w 547"/>
                <a:gd name="T11" fmla="*/ 669 h 669"/>
                <a:gd name="T12" fmla="*/ 70 w 547"/>
                <a:gd name="T13" fmla="*/ 635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7" h="669">
                  <a:moveTo>
                    <a:pt x="70" y="635"/>
                  </a:moveTo>
                  <a:cubicBezTo>
                    <a:pt x="69" y="365"/>
                    <a:pt x="254" y="131"/>
                    <a:pt x="517" y="70"/>
                  </a:cubicBezTo>
                  <a:cubicBezTo>
                    <a:pt x="535" y="66"/>
                    <a:pt x="547" y="48"/>
                    <a:pt x="542" y="29"/>
                  </a:cubicBezTo>
                  <a:cubicBezTo>
                    <a:pt x="538" y="11"/>
                    <a:pt x="520" y="0"/>
                    <a:pt x="502" y="4"/>
                  </a:cubicBezTo>
                  <a:cubicBezTo>
                    <a:pt x="208" y="71"/>
                    <a:pt x="0" y="333"/>
                    <a:pt x="1" y="635"/>
                  </a:cubicBezTo>
                  <a:cubicBezTo>
                    <a:pt x="1" y="654"/>
                    <a:pt x="17" y="669"/>
                    <a:pt x="36" y="669"/>
                  </a:cubicBezTo>
                  <a:cubicBezTo>
                    <a:pt x="54" y="669"/>
                    <a:pt x="70" y="654"/>
                    <a:pt x="70" y="6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04" name="Oval 286">
              <a:extLst>
                <a:ext uri="{FF2B5EF4-FFF2-40B4-BE49-F238E27FC236}">
                  <a16:creationId xmlns:a16="http://schemas.microsoft.com/office/drawing/2014/main" id="{410457FB-1746-9C76-913F-F9D6AD85A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9258" y="2143125"/>
              <a:ext cx="14288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7A0EA64A-8A82-12B7-326C-C99A7B446833}"/>
              </a:ext>
            </a:extLst>
          </p:cNvPr>
          <p:cNvSpPr txBox="1"/>
          <p:nvPr/>
        </p:nvSpPr>
        <p:spPr>
          <a:xfrm>
            <a:off x="8647386" y="3172384"/>
            <a:ext cx="1445503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Себестоимость </a:t>
            </a:r>
          </a:p>
        </p:txBody>
      </p:sp>
      <p:cxnSp>
        <p:nvCxnSpPr>
          <p:cNvPr id="106" name="Прямая соединительная линия 105">
            <a:extLst>
              <a:ext uri="{FF2B5EF4-FFF2-40B4-BE49-F238E27FC236}">
                <a16:creationId xmlns:a16="http://schemas.microsoft.com/office/drawing/2014/main" id="{3B2D5351-849B-A7B4-3394-EA113AFF9E2C}"/>
              </a:ext>
            </a:extLst>
          </p:cNvPr>
          <p:cNvCxnSpPr/>
          <p:nvPr/>
        </p:nvCxnSpPr>
        <p:spPr>
          <a:xfrm>
            <a:off x="8647386" y="2528569"/>
            <a:ext cx="0" cy="835025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:a16="http://schemas.microsoft.com/office/drawing/2014/main" id="{8D16DA85-CCB0-11F4-EF03-D73605A1E81F}"/>
              </a:ext>
            </a:extLst>
          </p:cNvPr>
          <p:cNvSpPr txBox="1"/>
          <p:nvPr/>
        </p:nvSpPr>
        <p:spPr>
          <a:xfrm>
            <a:off x="8546798" y="2828356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650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en-US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$/t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A5C7AC9E-614A-2685-CD88-054B76749793}"/>
              </a:ext>
            </a:extLst>
          </p:cNvPr>
          <p:cNvSpPr txBox="1"/>
          <p:nvPr/>
        </p:nvSpPr>
        <p:spPr>
          <a:xfrm>
            <a:off x="10140692" y="3172383"/>
            <a:ext cx="176046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Сырьевая составляющая 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85CFBD0-C8FD-83F3-DF11-4864E485AD21}"/>
              </a:ext>
            </a:extLst>
          </p:cNvPr>
          <p:cNvSpPr txBox="1"/>
          <p:nvPr/>
        </p:nvSpPr>
        <p:spPr>
          <a:xfrm>
            <a:off x="9718368" y="2828355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12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%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10" name="Freeform 41">
            <a:extLst>
              <a:ext uri="{FF2B5EF4-FFF2-40B4-BE49-F238E27FC236}">
                <a16:creationId xmlns:a16="http://schemas.microsoft.com/office/drawing/2014/main" id="{579B431C-0AD3-5AE9-A903-85DBD012B929}"/>
              </a:ext>
            </a:extLst>
          </p:cNvPr>
          <p:cNvSpPr>
            <a:spLocks noEditPoints="1"/>
          </p:cNvSpPr>
          <p:nvPr/>
        </p:nvSpPr>
        <p:spPr bwMode="auto">
          <a:xfrm>
            <a:off x="8948674" y="2554905"/>
            <a:ext cx="257192" cy="249127"/>
          </a:xfrm>
          <a:custGeom>
            <a:avLst/>
            <a:gdLst>
              <a:gd name="T0" fmla="*/ 0 w 192"/>
              <a:gd name="T1" fmla="*/ 19 h 173"/>
              <a:gd name="T2" fmla="*/ 0 w 192"/>
              <a:gd name="T3" fmla="*/ 93 h 173"/>
              <a:gd name="T4" fmla="*/ 60 w 192"/>
              <a:gd name="T5" fmla="*/ 171 h 173"/>
              <a:gd name="T6" fmla="*/ 115 w 192"/>
              <a:gd name="T7" fmla="*/ 172 h 173"/>
              <a:gd name="T8" fmla="*/ 182 w 192"/>
              <a:gd name="T9" fmla="*/ 128 h 173"/>
              <a:gd name="T10" fmla="*/ 166 w 192"/>
              <a:gd name="T11" fmla="*/ 116 h 173"/>
              <a:gd name="T12" fmla="*/ 94 w 192"/>
              <a:gd name="T13" fmla="*/ 131 h 173"/>
              <a:gd name="T14" fmla="*/ 102 w 192"/>
              <a:gd name="T15" fmla="*/ 131 h 173"/>
              <a:gd name="T16" fmla="*/ 70 w 192"/>
              <a:gd name="T17" fmla="*/ 115 h 173"/>
              <a:gd name="T18" fmla="*/ 23 w 192"/>
              <a:gd name="T19" fmla="*/ 124 h 173"/>
              <a:gd name="T20" fmla="*/ 90 w 192"/>
              <a:gd name="T21" fmla="*/ 150 h 173"/>
              <a:gd name="T22" fmla="*/ 102 w 192"/>
              <a:gd name="T23" fmla="*/ 150 h 173"/>
              <a:gd name="T24" fmla="*/ 128 w 192"/>
              <a:gd name="T25" fmla="*/ 149 h 173"/>
              <a:gd name="T26" fmla="*/ 144 w 192"/>
              <a:gd name="T27" fmla="*/ 163 h 173"/>
              <a:gd name="T28" fmla="*/ 150 w 192"/>
              <a:gd name="T29" fmla="*/ 146 h 173"/>
              <a:gd name="T30" fmla="*/ 58 w 192"/>
              <a:gd name="T31" fmla="*/ 148 h 173"/>
              <a:gd name="T32" fmla="*/ 64 w 192"/>
              <a:gd name="T33" fmla="*/ 165 h 173"/>
              <a:gd name="T34" fmla="*/ 64 w 192"/>
              <a:gd name="T35" fmla="*/ 130 h 173"/>
              <a:gd name="T36" fmla="*/ 111 w 192"/>
              <a:gd name="T37" fmla="*/ 130 h 173"/>
              <a:gd name="T38" fmla="*/ 125 w 192"/>
              <a:gd name="T39" fmla="*/ 129 h 173"/>
              <a:gd name="T40" fmla="*/ 150 w 192"/>
              <a:gd name="T41" fmla="*/ 124 h 173"/>
              <a:gd name="T42" fmla="*/ 99 w 192"/>
              <a:gd name="T43" fmla="*/ 80 h 173"/>
              <a:gd name="T44" fmla="*/ 22 w 192"/>
              <a:gd name="T45" fmla="*/ 35 h 173"/>
              <a:gd name="T46" fmla="*/ 83 w 192"/>
              <a:gd name="T47" fmla="*/ 42 h 173"/>
              <a:gd name="T48" fmla="*/ 102 w 192"/>
              <a:gd name="T49" fmla="*/ 41 h 173"/>
              <a:gd name="T50" fmla="*/ 90 w 192"/>
              <a:gd name="T51" fmla="*/ 42 h 173"/>
              <a:gd name="T52" fmla="*/ 157 w 192"/>
              <a:gd name="T53" fmla="*/ 33 h 173"/>
              <a:gd name="T54" fmla="*/ 134 w 192"/>
              <a:gd name="T55" fmla="*/ 54 h 173"/>
              <a:gd name="T56" fmla="*/ 118 w 192"/>
              <a:gd name="T57" fmla="*/ 40 h 173"/>
              <a:gd name="T58" fmla="*/ 64 w 192"/>
              <a:gd name="T59" fmla="*/ 41 h 173"/>
              <a:gd name="T60" fmla="*/ 39 w 192"/>
              <a:gd name="T61" fmla="*/ 54 h 173"/>
              <a:gd name="T62" fmla="*/ 74 w 192"/>
              <a:gd name="T63" fmla="*/ 94 h 173"/>
              <a:gd name="T64" fmla="*/ 58 w 192"/>
              <a:gd name="T65" fmla="*/ 92 h 173"/>
              <a:gd name="T66" fmla="*/ 51 w 192"/>
              <a:gd name="T67" fmla="*/ 91 h 173"/>
              <a:gd name="T68" fmla="*/ 26 w 192"/>
              <a:gd name="T69" fmla="*/ 80 h 173"/>
              <a:gd name="T70" fmla="*/ 109 w 192"/>
              <a:gd name="T71" fmla="*/ 96 h 173"/>
              <a:gd name="T72" fmla="*/ 144 w 192"/>
              <a:gd name="T73" fmla="*/ 94 h 173"/>
              <a:gd name="T74" fmla="*/ 128 w 192"/>
              <a:gd name="T75" fmla="*/ 79 h 173"/>
              <a:gd name="T76" fmla="*/ 161 w 192"/>
              <a:gd name="T77" fmla="*/ 91 h 173"/>
              <a:gd name="T78" fmla="*/ 172 w 192"/>
              <a:gd name="T79" fmla="*/ 66 h 173"/>
              <a:gd name="T80" fmla="*/ 91 w 192"/>
              <a:gd name="T81" fmla="*/ 73 h 173"/>
              <a:gd name="T82" fmla="*/ 51 w 192"/>
              <a:gd name="T83" fmla="*/ 62 h 173"/>
              <a:gd name="T84" fmla="*/ 92 w 192"/>
              <a:gd name="T85" fmla="*/ 64 h 173"/>
              <a:gd name="T86" fmla="*/ 162 w 192"/>
              <a:gd name="T87" fmla="*/ 53 h 173"/>
              <a:gd name="T88" fmla="*/ 166 w 192"/>
              <a:gd name="T89" fmla="*/ 19 h 173"/>
              <a:gd name="T90" fmla="*/ 75 w 192"/>
              <a:gd name="T91" fmla="*/ 35 h 173"/>
              <a:gd name="T92" fmla="*/ 16 w 192"/>
              <a:gd name="T93" fmla="*/ 33 h 173"/>
              <a:gd name="T94" fmla="*/ 50 w 192"/>
              <a:gd name="T95" fmla="*/ 97 h 173"/>
              <a:gd name="T96" fmla="*/ 125 w 192"/>
              <a:gd name="T97" fmla="*/ 102 h 173"/>
              <a:gd name="T98" fmla="*/ 93 w 192"/>
              <a:gd name="T99" fmla="*/ 109 h 173"/>
              <a:gd name="T100" fmla="*/ 22 w 192"/>
              <a:gd name="T101" fmla="*/ 86 h 173"/>
              <a:gd name="T102" fmla="*/ 6 w 192"/>
              <a:gd name="T103" fmla="*/ 115 h 173"/>
              <a:gd name="T104" fmla="*/ 166 w 192"/>
              <a:gd name="T105" fmla="*/ 142 h 173"/>
              <a:gd name="T106" fmla="*/ 107 w 192"/>
              <a:gd name="T107" fmla="*/ 144 h 173"/>
              <a:gd name="T108" fmla="*/ 16 w 192"/>
              <a:gd name="T109" fmla="*/ 128 h 173"/>
              <a:gd name="T110" fmla="*/ 67 w 192"/>
              <a:gd name="T111" fmla="*/ 137 h 173"/>
              <a:gd name="T112" fmla="*/ 122 w 192"/>
              <a:gd name="T113" fmla="*/ 136 h 173"/>
              <a:gd name="T114" fmla="*/ 166 w 192"/>
              <a:gd name="T115" fmla="*/ 124 h 173"/>
              <a:gd name="T116" fmla="*/ 186 w 192"/>
              <a:gd name="T117" fmla="*/ 8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2" h="173">
                <a:moveTo>
                  <a:pt x="192" y="58"/>
                </a:moveTo>
                <a:cubicBezTo>
                  <a:pt x="192" y="52"/>
                  <a:pt x="185" y="48"/>
                  <a:pt x="172" y="45"/>
                </a:cubicBezTo>
                <a:cubicBezTo>
                  <a:pt x="173" y="44"/>
                  <a:pt x="173" y="43"/>
                  <a:pt x="173" y="42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2" y="1"/>
                  <a:pt x="95" y="0"/>
                  <a:pt x="86" y="0"/>
                </a:cubicBezTo>
                <a:cubicBezTo>
                  <a:pt x="78" y="0"/>
                  <a:pt x="1" y="1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8"/>
                  <a:pt x="8" y="52"/>
                  <a:pt x="20" y="56"/>
                </a:cubicBezTo>
                <a:cubicBezTo>
                  <a:pt x="19" y="57"/>
                  <a:pt x="19" y="57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80"/>
                  <a:pt x="19" y="80"/>
                  <a:pt x="19" y="80"/>
                </a:cubicBezTo>
                <a:cubicBezTo>
                  <a:pt x="7" y="83"/>
                  <a:pt x="0" y="87"/>
                  <a:pt x="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9"/>
                  <a:pt x="4" y="123"/>
                  <a:pt x="10" y="126"/>
                </a:cubicBezTo>
                <a:cubicBezTo>
                  <a:pt x="10" y="127"/>
                  <a:pt x="10" y="127"/>
                  <a:pt x="10" y="128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0" y="161"/>
                  <a:pt x="34" y="168"/>
                  <a:pt x="60" y="171"/>
                </a:cubicBezTo>
                <a:cubicBezTo>
                  <a:pt x="60" y="171"/>
                  <a:pt x="61" y="171"/>
                  <a:pt x="61" y="171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6" y="171"/>
                  <a:pt x="71" y="172"/>
                  <a:pt x="76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84" y="173"/>
                  <a:pt x="90" y="173"/>
                  <a:pt x="96" y="173"/>
                </a:cubicBezTo>
                <a:cubicBezTo>
                  <a:pt x="102" y="173"/>
                  <a:pt x="108" y="173"/>
                  <a:pt x="115" y="172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5" y="172"/>
                  <a:pt x="115" y="172"/>
                  <a:pt x="116" y="172"/>
                </a:cubicBezTo>
                <a:cubicBezTo>
                  <a:pt x="121" y="172"/>
                  <a:pt x="126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2" y="171"/>
                  <a:pt x="132" y="171"/>
                </a:cubicBezTo>
                <a:cubicBezTo>
                  <a:pt x="158" y="168"/>
                  <a:pt x="182" y="161"/>
                  <a:pt x="182" y="150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4"/>
                  <a:pt x="179" y="121"/>
                  <a:pt x="172" y="118"/>
                </a:cubicBezTo>
                <a:cubicBezTo>
                  <a:pt x="173" y="117"/>
                  <a:pt x="173" y="116"/>
                  <a:pt x="173" y="115"/>
                </a:cubicBezTo>
                <a:cubicBezTo>
                  <a:pt x="173" y="94"/>
                  <a:pt x="173" y="94"/>
                  <a:pt x="173" y="94"/>
                </a:cubicBezTo>
                <a:cubicBezTo>
                  <a:pt x="184" y="91"/>
                  <a:pt x="192" y="86"/>
                  <a:pt x="192" y="80"/>
                </a:cubicBezTo>
                <a:cubicBezTo>
                  <a:pt x="192" y="58"/>
                  <a:pt x="192" y="58"/>
                  <a:pt x="192" y="58"/>
                </a:cubicBezTo>
                <a:close/>
                <a:moveTo>
                  <a:pt x="166" y="116"/>
                </a:moveTo>
                <a:cubicBezTo>
                  <a:pt x="165" y="117"/>
                  <a:pt x="165" y="117"/>
                  <a:pt x="165" y="117"/>
                </a:cubicBezTo>
                <a:cubicBezTo>
                  <a:pt x="163" y="119"/>
                  <a:pt x="160" y="120"/>
                  <a:pt x="157" y="122"/>
                </a:cubicBezTo>
                <a:cubicBezTo>
                  <a:pt x="157" y="106"/>
                  <a:pt x="157" y="106"/>
                  <a:pt x="157" y="106"/>
                </a:cubicBezTo>
                <a:cubicBezTo>
                  <a:pt x="161" y="105"/>
                  <a:pt x="164" y="104"/>
                  <a:pt x="166" y="102"/>
                </a:cubicBezTo>
                <a:cubicBezTo>
                  <a:pt x="166" y="115"/>
                  <a:pt x="166" y="115"/>
                  <a:pt x="166" y="115"/>
                </a:cubicBezTo>
                <a:cubicBezTo>
                  <a:pt x="166" y="116"/>
                  <a:pt x="166" y="116"/>
                  <a:pt x="166" y="116"/>
                </a:cubicBezTo>
                <a:close/>
                <a:moveTo>
                  <a:pt x="94" y="131"/>
                </a:moveTo>
                <a:cubicBezTo>
                  <a:pt x="94" y="131"/>
                  <a:pt x="94" y="131"/>
                  <a:pt x="93" y="131"/>
                </a:cubicBezTo>
                <a:cubicBezTo>
                  <a:pt x="92" y="131"/>
                  <a:pt x="91" y="131"/>
                  <a:pt x="90" y="131"/>
                </a:cubicBezTo>
                <a:cubicBezTo>
                  <a:pt x="90" y="115"/>
                  <a:pt x="90" y="115"/>
                  <a:pt x="90" y="115"/>
                </a:cubicBezTo>
                <a:cubicBezTo>
                  <a:pt x="90" y="115"/>
                  <a:pt x="91" y="115"/>
                  <a:pt x="92" y="115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6" y="115"/>
                  <a:pt x="99" y="115"/>
                  <a:pt x="102" y="115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1" y="131"/>
                  <a:pt x="100" y="131"/>
                </a:cubicBezTo>
                <a:cubicBezTo>
                  <a:pt x="98" y="131"/>
                  <a:pt x="96" y="131"/>
                  <a:pt x="94" y="131"/>
                </a:cubicBezTo>
                <a:close/>
                <a:moveTo>
                  <a:pt x="81" y="131"/>
                </a:moveTo>
                <a:cubicBezTo>
                  <a:pt x="79" y="131"/>
                  <a:pt x="78" y="131"/>
                  <a:pt x="76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4" y="131"/>
                  <a:pt x="72" y="131"/>
                  <a:pt x="70" y="131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4" y="115"/>
                  <a:pt x="77" y="115"/>
                  <a:pt x="80" y="115"/>
                </a:cubicBezTo>
                <a:cubicBezTo>
                  <a:pt x="80" y="115"/>
                  <a:pt x="80" y="115"/>
                  <a:pt x="81" y="115"/>
                </a:cubicBezTo>
                <a:cubicBezTo>
                  <a:pt x="81" y="115"/>
                  <a:pt x="82" y="115"/>
                  <a:pt x="83" y="115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131"/>
                  <a:pt x="82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lose/>
                <a:moveTo>
                  <a:pt x="23" y="124"/>
                </a:moveTo>
                <a:cubicBezTo>
                  <a:pt x="23" y="124"/>
                  <a:pt x="23" y="124"/>
                  <a:pt x="22" y="124"/>
                </a:cubicBezTo>
                <a:cubicBezTo>
                  <a:pt x="22" y="108"/>
                  <a:pt x="22" y="108"/>
                  <a:pt x="22" y="108"/>
                </a:cubicBezTo>
                <a:cubicBezTo>
                  <a:pt x="25" y="109"/>
                  <a:pt x="29" y="110"/>
                  <a:pt x="32" y="11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9" y="125"/>
                  <a:pt x="26" y="125"/>
                  <a:pt x="24" y="124"/>
                </a:cubicBezTo>
                <a:cubicBezTo>
                  <a:pt x="24" y="124"/>
                  <a:pt x="23" y="124"/>
                  <a:pt x="23" y="124"/>
                </a:cubicBezTo>
                <a:close/>
                <a:moveTo>
                  <a:pt x="90" y="150"/>
                </a:moveTo>
                <a:cubicBezTo>
                  <a:pt x="91" y="150"/>
                  <a:pt x="92" y="150"/>
                  <a:pt x="93" y="150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88" y="166"/>
                  <a:pt x="84" y="166"/>
                  <a:pt x="80" y="166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83" y="150"/>
                  <a:pt x="86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lose/>
                <a:moveTo>
                  <a:pt x="102" y="150"/>
                </a:moveTo>
                <a:cubicBezTo>
                  <a:pt x="106" y="150"/>
                  <a:pt x="109" y="150"/>
                  <a:pt x="112" y="150"/>
                </a:cubicBezTo>
                <a:cubicBezTo>
                  <a:pt x="112" y="166"/>
                  <a:pt x="112" y="166"/>
                  <a:pt x="112" y="166"/>
                </a:cubicBezTo>
                <a:cubicBezTo>
                  <a:pt x="108" y="166"/>
                  <a:pt x="104" y="166"/>
                  <a:pt x="99" y="166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100" y="150"/>
                  <a:pt x="101" y="150"/>
                  <a:pt x="102" y="150"/>
                </a:cubicBezTo>
                <a:cubicBezTo>
                  <a:pt x="102" y="150"/>
                  <a:pt x="102" y="150"/>
                  <a:pt x="102" y="150"/>
                </a:cubicBezTo>
                <a:close/>
                <a:moveTo>
                  <a:pt x="128" y="149"/>
                </a:moveTo>
                <a:cubicBezTo>
                  <a:pt x="128" y="165"/>
                  <a:pt x="128" y="165"/>
                  <a:pt x="128" y="165"/>
                </a:cubicBezTo>
                <a:cubicBezTo>
                  <a:pt x="125" y="165"/>
                  <a:pt x="122" y="165"/>
                  <a:pt x="118" y="166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22" y="149"/>
                  <a:pt x="125" y="149"/>
                  <a:pt x="128" y="149"/>
                </a:cubicBezTo>
                <a:close/>
                <a:moveTo>
                  <a:pt x="134" y="148"/>
                </a:moveTo>
                <a:cubicBezTo>
                  <a:pt x="138" y="148"/>
                  <a:pt x="141" y="147"/>
                  <a:pt x="144" y="147"/>
                </a:cubicBezTo>
                <a:cubicBezTo>
                  <a:pt x="144" y="163"/>
                  <a:pt x="144" y="163"/>
                  <a:pt x="144" y="163"/>
                </a:cubicBezTo>
                <a:cubicBezTo>
                  <a:pt x="141" y="163"/>
                  <a:pt x="138" y="164"/>
                  <a:pt x="134" y="164"/>
                </a:cubicBezTo>
                <a:lnTo>
                  <a:pt x="134" y="148"/>
                </a:lnTo>
                <a:close/>
                <a:moveTo>
                  <a:pt x="150" y="146"/>
                </a:moveTo>
                <a:cubicBezTo>
                  <a:pt x="154" y="145"/>
                  <a:pt x="157" y="144"/>
                  <a:pt x="160" y="143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57" y="160"/>
                  <a:pt x="154" y="161"/>
                  <a:pt x="150" y="161"/>
                </a:cubicBezTo>
                <a:lnTo>
                  <a:pt x="150" y="146"/>
                </a:lnTo>
                <a:close/>
                <a:moveTo>
                  <a:pt x="42" y="146"/>
                </a:moveTo>
                <a:cubicBezTo>
                  <a:pt x="42" y="161"/>
                  <a:pt x="42" y="161"/>
                  <a:pt x="42" y="161"/>
                </a:cubicBezTo>
                <a:cubicBezTo>
                  <a:pt x="38" y="161"/>
                  <a:pt x="35" y="160"/>
                  <a:pt x="32" y="159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5" y="144"/>
                  <a:pt x="38" y="145"/>
                  <a:pt x="42" y="146"/>
                </a:cubicBezTo>
                <a:close/>
                <a:moveTo>
                  <a:pt x="48" y="147"/>
                </a:moveTo>
                <a:cubicBezTo>
                  <a:pt x="51" y="147"/>
                  <a:pt x="54" y="148"/>
                  <a:pt x="58" y="148"/>
                </a:cubicBezTo>
                <a:cubicBezTo>
                  <a:pt x="58" y="164"/>
                  <a:pt x="58" y="164"/>
                  <a:pt x="58" y="164"/>
                </a:cubicBezTo>
                <a:cubicBezTo>
                  <a:pt x="54" y="164"/>
                  <a:pt x="51" y="163"/>
                  <a:pt x="48" y="163"/>
                </a:cubicBezTo>
                <a:lnTo>
                  <a:pt x="48" y="147"/>
                </a:lnTo>
                <a:close/>
                <a:moveTo>
                  <a:pt x="64" y="149"/>
                </a:moveTo>
                <a:cubicBezTo>
                  <a:pt x="67" y="149"/>
                  <a:pt x="70" y="149"/>
                  <a:pt x="74" y="150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0" y="165"/>
                  <a:pt x="67" y="165"/>
                  <a:pt x="64" y="165"/>
                </a:cubicBezTo>
                <a:lnTo>
                  <a:pt x="64" y="149"/>
                </a:lnTo>
                <a:close/>
                <a:moveTo>
                  <a:pt x="56" y="130"/>
                </a:moveTo>
                <a:cubicBezTo>
                  <a:pt x="56" y="130"/>
                  <a:pt x="55" y="130"/>
                  <a:pt x="55" y="130"/>
                </a:cubicBezTo>
                <a:cubicBezTo>
                  <a:pt x="55" y="130"/>
                  <a:pt x="55" y="130"/>
                  <a:pt x="54" y="130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8" y="114"/>
                  <a:pt x="61" y="114"/>
                  <a:pt x="64" y="114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1" y="130"/>
                  <a:pt x="59" y="130"/>
                  <a:pt x="56" y="130"/>
                </a:cubicBezTo>
                <a:close/>
                <a:moveTo>
                  <a:pt x="48" y="113"/>
                </a:moveTo>
                <a:cubicBezTo>
                  <a:pt x="48" y="129"/>
                  <a:pt x="48" y="129"/>
                  <a:pt x="48" y="129"/>
                </a:cubicBezTo>
                <a:cubicBezTo>
                  <a:pt x="45" y="128"/>
                  <a:pt x="41" y="128"/>
                  <a:pt x="38" y="127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42" y="112"/>
                  <a:pt x="45" y="113"/>
                  <a:pt x="48" y="113"/>
                </a:cubicBezTo>
                <a:close/>
                <a:moveTo>
                  <a:pt x="111" y="130"/>
                </a:moveTo>
                <a:cubicBezTo>
                  <a:pt x="110" y="130"/>
                  <a:pt x="110" y="130"/>
                  <a:pt x="109" y="130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2" y="114"/>
                  <a:pt x="115" y="114"/>
                  <a:pt x="118" y="114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6" y="130"/>
                  <a:pt x="114" y="130"/>
                  <a:pt x="112" y="130"/>
                </a:cubicBezTo>
                <a:cubicBezTo>
                  <a:pt x="112" y="130"/>
                  <a:pt x="111" y="130"/>
                  <a:pt x="111" y="130"/>
                </a:cubicBezTo>
                <a:close/>
                <a:moveTo>
                  <a:pt x="125" y="129"/>
                </a:moveTo>
                <a:cubicBezTo>
                  <a:pt x="125" y="113"/>
                  <a:pt x="125" y="113"/>
                  <a:pt x="125" y="113"/>
                </a:cubicBezTo>
                <a:cubicBezTo>
                  <a:pt x="128" y="113"/>
                  <a:pt x="131" y="112"/>
                  <a:pt x="134" y="112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1" y="128"/>
                  <a:pt x="128" y="128"/>
                  <a:pt x="125" y="129"/>
                </a:cubicBezTo>
                <a:close/>
                <a:moveTo>
                  <a:pt x="141" y="110"/>
                </a:moveTo>
                <a:cubicBezTo>
                  <a:pt x="144" y="110"/>
                  <a:pt x="147" y="109"/>
                  <a:pt x="150" y="108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48" y="125"/>
                  <a:pt x="144" y="125"/>
                  <a:pt x="141" y="126"/>
                </a:cubicBezTo>
                <a:lnTo>
                  <a:pt x="141" y="110"/>
                </a:lnTo>
                <a:close/>
                <a:moveTo>
                  <a:pt x="97" y="96"/>
                </a:moveTo>
                <a:cubicBezTo>
                  <a:pt x="95" y="96"/>
                  <a:pt x="92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80"/>
                  <a:pt x="90" y="80"/>
                  <a:pt x="90" y="80"/>
                </a:cubicBezTo>
                <a:cubicBezTo>
                  <a:pt x="93" y="80"/>
                  <a:pt x="96" y="80"/>
                  <a:pt x="99" y="80"/>
                </a:cubicBezTo>
                <a:cubicBezTo>
                  <a:pt x="99" y="80"/>
                  <a:pt x="100" y="80"/>
                  <a:pt x="100" y="80"/>
                </a:cubicBezTo>
                <a:cubicBezTo>
                  <a:pt x="101" y="80"/>
                  <a:pt x="102" y="80"/>
                  <a:pt x="102" y="80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1" y="96"/>
                  <a:pt x="99" y="96"/>
                  <a:pt x="98" y="96"/>
                </a:cubicBezTo>
                <a:cubicBezTo>
                  <a:pt x="98" y="96"/>
                  <a:pt x="97" y="96"/>
                  <a:pt x="97" y="96"/>
                </a:cubicBezTo>
                <a:close/>
                <a:moveTo>
                  <a:pt x="22" y="50"/>
                </a:moveTo>
                <a:cubicBezTo>
                  <a:pt x="22" y="35"/>
                  <a:pt x="22" y="35"/>
                  <a:pt x="22" y="35"/>
                </a:cubicBezTo>
                <a:cubicBezTo>
                  <a:pt x="25" y="35"/>
                  <a:pt x="29" y="36"/>
                  <a:pt x="32" y="37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2"/>
                  <a:pt x="31" y="52"/>
                  <a:pt x="31" y="52"/>
                </a:cubicBezTo>
                <a:cubicBezTo>
                  <a:pt x="29" y="52"/>
                  <a:pt x="27" y="52"/>
                  <a:pt x="26" y="51"/>
                </a:cubicBezTo>
                <a:cubicBezTo>
                  <a:pt x="25" y="51"/>
                  <a:pt x="24" y="50"/>
                  <a:pt x="22" y="50"/>
                </a:cubicBezTo>
                <a:close/>
                <a:moveTo>
                  <a:pt x="81" y="42"/>
                </a:moveTo>
                <a:cubicBezTo>
                  <a:pt x="81" y="42"/>
                  <a:pt x="82" y="42"/>
                  <a:pt x="83" y="42"/>
                </a:cubicBezTo>
                <a:cubicBezTo>
                  <a:pt x="83" y="58"/>
                  <a:pt x="83" y="58"/>
                  <a:pt x="83" y="58"/>
                </a:cubicBezTo>
                <a:cubicBezTo>
                  <a:pt x="79" y="58"/>
                  <a:pt x="75" y="57"/>
                  <a:pt x="70" y="57"/>
                </a:cubicBezTo>
                <a:cubicBezTo>
                  <a:pt x="70" y="41"/>
                  <a:pt x="70" y="41"/>
                  <a:pt x="70" y="41"/>
                </a:cubicBezTo>
                <a:cubicBezTo>
                  <a:pt x="74" y="41"/>
                  <a:pt x="77" y="41"/>
                  <a:pt x="80" y="42"/>
                </a:cubicBezTo>
                <a:cubicBezTo>
                  <a:pt x="80" y="42"/>
                  <a:pt x="80" y="42"/>
                  <a:pt x="81" y="42"/>
                </a:cubicBezTo>
                <a:close/>
                <a:moveTo>
                  <a:pt x="93" y="42"/>
                </a:moveTo>
                <a:cubicBezTo>
                  <a:pt x="96" y="41"/>
                  <a:pt x="99" y="41"/>
                  <a:pt x="102" y="41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102" y="57"/>
                  <a:pt x="101" y="57"/>
                  <a:pt x="101" y="57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99" y="57"/>
                  <a:pt x="96" y="57"/>
                  <a:pt x="94" y="57"/>
                </a:cubicBezTo>
                <a:cubicBezTo>
                  <a:pt x="94" y="58"/>
                  <a:pt x="93" y="58"/>
                  <a:pt x="93" y="58"/>
                </a:cubicBezTo>
                <a:cubicBezTo>
                  <a:pt x="92" y="58"/>
                  <a:pt x="91" y="58"/>
                  <a:pt x="90" y="58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1" y="42"/>
                  <a:pt x="92" y="42"/>
                </a:cubicBezTo>
                <a:lnTo>
                  <a:pt x="93" y="42"/>
                </a:lnTo>
                <a:close/>
                <a:moveTo>
                  <a:pt x="166" y="43"/>
                </a:moveTo>
                <a:cubicBezTo>
                  <a:pt x="166" y="43"/>
                  <a:pt x="166" y="43"/>
                  <a:pt x="166" y="43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63" y="45"/>
                  <a:pt x="160" y="47"/>
                  <a:pt x="157" y="48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61" y="31"/>
                  <a:pt x="164" y="30"/>
                  <a:pt x="166" y="28"/>
                </a:cubicBezTo>
                <a:cubicBezTo>
                  <a:pt x="166" y="42"/>
                  <a:pt x="166" y="42"/>
                  <a:pt x="166" y="42"/>
                </a:cubicBezTo>
                <a:cubicBezTo>
                  <a:pt x="166" y="42"/>
                  <a:pt x="166" y="43"/>
                  <a:pt x="166" y="43"/>
                </a:cubicBezTo>
                <a:close/>
                <a:moveTo>
                  <a:pt x="125" y="55"/>
                </a:moveTo>
                <a:cubicBezTo>
                  <a:pt x="125" y="39"/>
                  <a:pt x="125" y="39"/>
                  <a:pt x="125" y="39"/>
                </a:cubicBezTo>
                <a:cubicBezTo>
                  <a:pt x="128" y="39"/>
                  <a:pt x="131" y="39"/>
                  <a:pt x="134" y="38"/>
                </a:cubicBezTo>
                <a:cubicBezTo>
                  <a:pt x="134" y="54"/>
                  <a:pt x="134" y="54"/>
                  <a:pt x="134" y="54"/>
                </a:cubicBezTo>
                <a:cubicBezTo>
                  <a:pt x="131" y="54"/>
                  <a:pt x="128" y="55"/>
                  <a:pt x="125" y="55"/>
                </a:cubicBezTo>
                <a:close/>
                <a:moveTo>
                  <a:pt x="141" y="52"/>
                </a:moveTo>
                <a:cubicBezTo>
                  <a:pt x="141" y="37"/>
                  <a:pt x="141" y="37"/>
                  <a:pt x="141" y="37"/>
                </a:cubicBezTo>
                <a:cubicBezTo>
                  <a:pt x="144" y="36"/>
                  <a:pt x="147" y="35"/>
                  <a:pt x="150" y="35"/>
                </a:cubicBezTo>
                <a:cubicBezTo>
                  <a:pt x="150" y="50"/>
                  <a:pt x="150" y="50"/>
                  <a:pt x="150" y="50"/>
                </a:cubicBezTo>
                <a:cubicBezTo>
                  <a:pt x="148" y="51"/>
                  <a:pt x="144" y="52"/>
                  <a:pt x="141" y="52"/>
                </a:cubicBezTo>
                <a:close/>
                <a:moveTo>
                  <a:pt x="118" y="40"/>
                </a:moveTo>
                <a:cubicBezTo>
                  <a:pt x="118" y="56"/>
                  <a:pt x="118" y="56"/>
                  <a:pt x="118" y="56"/>
                </a:cubicBezTo>
                <a:cubicBezTo>
                  <a:pt x="115" y="56"/>
                  <a:pt x="112" y="57"/>
                  <a:pt x="109" y="57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12" y="41"/>
                  <a:pt x="115" y="40"/>
                  <a:pt x="118" y="40"/>
                </a:cubicBezTo>
                <a:close/>
                <a:moveTo>
                  <a:pt x="54" y="56"/>
                </a:moveTo>
                <a:cubicBezTo>
                  <a:pt x="54" y="40"/>
                  <a:pt x="54" y="40"/>
                  <a:pt x="54" y="40"/>
                </a:cubicBezTo>
                <a:cubicBezTo>
                  <a:pt x="58" y="40"/>
                  <a:pt x="61" y="41"/>
                  <a:pt x="64" y="41"/>
                </a:cubicBezTo>
                <a:cubicBezTo>
                  <a:pt x="64" y="57"/>
                  <a:pt x="64" y="57"/>
                  <a:pt x="64" y="57"/>
                </a:cubicBezTo>
                <a:cubicBezTo>
                  <a:pt x="61" y="57"/>
                  <a:pt x="58" y="56"/>
                  <a:pt x="54" y="56"/>
                </a:cubicBezTo>
                <a:close/>
                <a:moveTo>
                  <a:pt x="48" y="39"/>
                </a:move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7" y="55"/>
                  <a:pt x="46" y="55"/>
                </a:cubicBezTo>
                <a:cubicBezTo>
                  <a:pt x="46" y="55"/>
                  <a:pt x="45" y="55"/>
                  <a:pt x="45" y="55"/>
                </a:cubicBezTo>
                <a:cubicBezTo>
                  <a:pt x="43" y="55"/>
                  <a:pt x="41" y="54"/>
                  <a:pt x="39" y="54"/>
                </a:cubicBezTo>
                <a:cubicBezTo>
                  <a:pt x="39" y="54"/>
                  <a:pt x="39" y="54"/>
                  <a:pt x="38" y="54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9"/>
                  <a:pt x="45" y="39"/>
                  <a:pt x="48" y="39"/>
                </a:cubicBezTo>
                <a:close/>
                <a:moveTo>
                  <a:pt x="82" y="95"/>
                </a:moveTo>
                <a:cubicBezTo>
                  <a:pt x="82" y="95"/>
                  <a:pt x="82" y="95"/>
                  <a:pt x="81" y="95"/>
                </a:cubicBezTo>
                <a:cubicBezTo>
                  <a:pt x="79" y="95"/>
                  <a:pt x="77" y="95"/>
                  <a:pt x="75" y="95"/>
                </a:cubicBezTo>
                <a:cubicBezTo>
                  <a:pt x="75" y="94"/>
                  <a:pt x="74" y="94"/>
                  <a:pt x="74" y="94"/>
                </a:cubicBezTo>
                <a:cubicBezTo>
                  <a:pt x="74" y="94"/>
                  <a:pt x="74" y="94"/>
                  <a:pt x="74" y="94"/>
                </a:cubicBezTo>
                <a:cubicBezTo>
                  <a:pt x="74" y="78"/>
                  <a:pt x="74" y="78"/>
                  <a:pt x="74" y="78"/>
                </a:cubicBezTo>
                <a:cubicBezTo>
                  <a:pt x="77" y="79"/>
                  <a:pt x="80" y="79"/>
                  <a:pt x="83" y="79"/>
                </a:cubicBezTo>
                <a:cubicBezTo>
                  <a:pt x="83" y="95"/>
                  <a:pt x="83" y="95"/>
                  <a:pt x="83" y="95"/>
                </a:cubicBezTo>
                <a:cubicBezTo>
                  <a:pt x="83" y="95"/>
                  <a:pt x="83" y="95"/>
                  <a:pt x="82" y="95"/>
                </a:cubicBezTo>
                <a:close/>
                <a:moveTo>
                  <a:pt x="61" y="93"/>
                </a:moveTo>
                <a:cubicBezTo>
                  <a:pt x="60" y="93"/>
                  <a:pt x="59" y="92"/>
                  <a:pt x="58" y="92"/>
                </a:cubicBezTo>
                <a:cubicBezTo>
                  <a:pt x="58" y="76"/>
                  <a:pt x="58" y="76"/>
                  <a:pt x="58" y="76"/>
                </a:cubicBezTo>
                <a:cubicBezTo>
                  <a:pt x="61" y="77"/>
                  <a:pt x="64" y="77"/>
                  <a:pt x="67" y="78"/>
                </a:cubicBezTo>
                <a:cubicBezTo>
                  <a:pt x="67" y="94"/>
                  <a:pt x="67" y="94"/>
                  <a:pt x="67" y="94"/>
                </a:cubicBezTo>
                <a:cubicBezTo>
                  <a:pt x="65" y="93"/>
                  <a:pt x="63" y="93"/>
                  <a:pt x="61" y="93"/>
                </a:cubicBezTo>
                <a:cubicBezTo>
                  <a:pt x="61" y="93"/>
                  <a:pt x="61" y="93"/>
                  <a:pt x="61" y="93"/>
                </a:cubicBezTo>
                <a:close/>
                <a:moveTo>
                  <a:pt x="51" y="75"/>
                </a:moveTo>
                <a:cubicBezTo>
                  <a:pt x="51" y="91"/>
                  <a:pt x="51" y="91"/>
                  <a:pt x="51" y="91"/>
                </a:cubicBezTo>
                <a:cubicBezTo>
                  <a:pt x="48" y="90"/>
                  <a:pt x="44" y="89"/>
                  <a:pt x="42" y="88"/>
                </a:cubicBezTo>
                <a:cubicBezTo>
                  <a:pt x="42" y="73"/>
                  <a:pt x="42" y="73"/>
                  <a:pt x="42" y="73"/>
                </a:cubicBezTo>
                <a:cubicBezTo>
                  <a:pt x="45" y="74"/>
                  <a:pt x="48" y="75"/>
                  <a:pt x="51" y="75"/>
                </a:cubicBezTo>
                <a:close/>
                <a:moveTo>
                  <a:pt x="35" y="71"/>
                </a:moveTo>
                <a:cubicBezTo>
                  <a:pt x="35" y="86"/>
                  <a:pt x="35" y="86"/>
                  <a:pt x="35" y="86"/>
                </a:cubicBezTo>
                <a:cubicBezTo>
                  <a:pt x="30" y="84"/>
                  <a:pt x="27" y="82"/>
                  <a:pt x="26" y="81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67"/>
                  <a:pt x="26" y="67"/>
                  <a:pt x="26" y="67"/>
                </a:cubicBezTo>
                <a:cubicBezTo>
                  <a:pt x="28" y="68"/>
                  <a:pt x="31" y="70"/>
                  <a:pt x="35" y="71"/>
                </a:cubicBezTo>
                <a:close/>
                <a:moveTo>
                  <a:pt x="112" y="80"/>
                </a:moveTo>
                <a:cubicBezTo>
                  <a:pt x="115" y="80"/>
                  <a:pt x="118" y="80"/>
                  <a:pt x="122" y="80"/>
                </a:cubicBezTo>
                <a:cubicBezTo>
                  <a:pt x="122" y="96"/>
                  <a:pt x="122" y="96"/>
                  <a:pt x="122" y="96"/>
                </a:cubicBezTo>
                <a:cubicBezTo>
                  <a:pt x="117" y="96"/>
                  <a:pt x="113" y="96"/>
                  <a:pt x="109" y="96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1" y="80"/>
                </a:cubicBezTo>
                <a:lnTo>
                  <a:pt x="112" y="80"/>
                </a:lnTo>
                <a:close/>
                <a:moveTo>
                  <a:pt x="153" y="92"/>
                </a:moveTo>
                <a:cubicBezTo>
                  <a:pt x="152" y="92"/>
                  <a:pt x="150" y="93"/>
                  <a:pt x="149" y="93"/>
                </a:cubicBezTo>
                <a:cubicBezTo>
                  <a:pt x="148" y="93"/>
                  <a:pt x="147" y="93"/>
                  <a:pt x="146" y="93"/>
                </a:cubicBezTo>
                <a:cubicBezTo>
                  <a:pt x="146" y="93"/>
                  <a:pt x="145" y="93"/>
                  <a:pt x="144" y="94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7" y="77"/>
                  <a:pt x="151" y="77"/>
                  <a:pt x="154" y="76"/>
                </a:cubicBezTo>
                <a:cubicBezTo>
                  <a:pt x="154" y="92"/>
                  <a:pt x="154" y="92"/>
                  <a:pt x="154" y="92"/>
                </a:cubicBezTo>
                <a:cubicBezTo>
                  <a:pt x="154" y="92"/>
                  <a:pt x="153" y="92"/>
                  <a:pt x="153" y="92"/>
                </a:cubicBezTo>
                <a:close/>
                <a:moveTo>
                  <a:pt x="132" y="95"/>
                </a:moveTo>
                <a:cubicBezTo>
                  <a:pt x="130" y="95"/>
                  <a:pt x="129" y="95"/>
                  <a:pt x="128" y="95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31" y="79"/>
                  <a:pt x="134" y="79"/>
                  <a:pt x="138" y="78"/>
                </a:cubicBezTo>
                <a:cubicBezTo>
                  <a:pt x="138" y="94"/>
                  <a:pt x="138" y="94"/>
                  <a:pt x="138" y="94"/>
                </a:cubicBezTo>
                <a:cubicBezTo>
                  <a:pt x="136" y="95"/>
                  <a:pt x="134" y="95"/>
                  <a:pt x="132" y="95"/>
                </a:cubicBezTo>
                <a:cubicBezTo>
                  <a:pt x="132" y="95"/>
                  <a:pt x="132" y="95"/>
                  <a:pt x="132" y="95"/>
                </a:cubicBezTo>
                <a:close/>
                <a:moveTo>
                  <a:pt x="168" y="89"/>
                </a:moveTo>
                <a:cubicBezTo>
                  <a:pt x="167" y="89"/>
                  <a:pt x="165" y="90"/>
                  <a:pt x="163" y="90"/>
                </a:cubicBezTo>
                <a:cubicBezTo>
                  <a:pt x="162" y="90"/>
                  <a:pt x="162" y="91"/>
                  <a:pt x="161" y="91"/>
                </a:cubicBezTo>
                <a:cubicBezTo>
                  <a:pt x="161" y="91"/>
                  <a:pt x="160" y="91"/>
                  <a:pt x="160" y="91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3" y="75"/>
                  <a:pt x="167" y="74"/>
                  <a:pt x="170" y="73"/>
                </a:cubicBezTo>
                <a:cubicBezTo>
                  <a:pt x="170" y="89"/>
                  <a:pt x="170" y="89"/>
                  <a:pt x="170" y="89"/>
                </a:cubicBezTo>
                <a:cubicBezTo>
                  <a:pt x="169" y="89"/>
                  <a:pt x="169" y="89"/>
                  <a:pt x="168" y="89"/>
                </a:cubicBezTo>
                <a:close/>
                <a:moveTo>
                  <a:pt x="186" y="58"/>
                </a:moveTo>
                <a:cubicBezTo>
                  <a:pt x="185" y="60"/>
                  <a:pt x="180" y="63"/>
                  <a:pt x="172" y="66"/>
                </a:cubicBezTo>
                <a:cubicBezTo>
                  <a:pt x="160" y="69"/>
                  <a:pt x="143" y="72"/>
                  <a:pt x="120" y="73"/>
                </a:cubicBezTo>
                <a:cubicBezTo>
                  <a:pt x="119" y="73"/>
                  <a:pt x="118" y="73"/>
                  <a:pt x="117" y="73"/>
                </a:cubicBezTo>
                <a:cubicBezTo>
                  <a:pt x="116" y="73"/>
                  <a:pt x="115" y="73"/>
                  <a:pt x="114" y="73"/>
                </a:cubicBezTo>
                <a:cubicBezTo>
                  <a:pt x="111" y="74"/>
                  <a:pt x="108" y="74"/>
                  <a:pt x="106" y="74"/>
                </a:cubicBezTo>
                <a:cubicBezTo>
                  <a:pt x="103" y="74"/>
                  <a:pt x="100" y="74"/>
                  <a:pt x="97" y="73"/>
                </a:cubicBezTo>
                <a:cubicBezTo>
                  <a:pt x="97" y="73"/>
                  <a:pt x="96" y="73"/>
                  <a:pt x="95" y="73"/>
                </a:cubicBezTo>
                <a:cubicBezTo>
                  <a:pt x="93" y="73"/>
                  <a:pt x="92" y="73"/>
                  <a:pt x="91" y="73"/>
                </a:cubicBezTo>
                <a:cubicBezTo>
                  <a:pt x="69" y="72"/>
                  <a:pt x="51" y="69"/>
                  <a:pt x="40" y="66"/>
                </a:cubicBezTo>
                <a:cubicBezTo>
                  <a:pt x="31" y="63"/>
                  <a:pt x="26" y="60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8"/>
                  <a:pt x="29" y="58"/>
                  <a:pt x="30" y="59"/>
                </a:cubicBezTo>
                <a:cubicBezTo>
                  <a:pt x="37" y="60"/>
                  <a:pt x="44" y="61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6" y="63"/>
                  <a:pt x="62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71" y="64"/>
                  <a:pt x="75" y="64"/>
                  <a:pt x="79" y="64"/>
                </a:cubicBezTo>
                <a:cubicBezTo>
                  <a:pt x="82" y="64"/>
                  <a:pt x="84" y="64"/>
                  <a:pt x="86" y="64"/>
                </a:cubicBezTo>
                <a:cubicBezTo>
                  <a:pt x="88" y="64"/>
                  <a:pt x="90" y="64"/>
                  <a:pt x="92" y="64"/>
                </a:cubicBezTo>
                <a:cubicBezTo>
                  <a:pt x="115" y="64"/>
                  <a:pt x="136" y="61"/>
                  <a:pt x="151" y="57"/>
                </a:cubicBezTo>
                <a:cubicBezTo>
                  <a:pt x="152" y="56"/>
                  <a:pt x="153" y="56"/>
                  <a:pt x="153" y="56"/>
                </a:cubicBezTo>
                <a:cubicBezTo>
                  <a:pt x="154" y="56"/>
                  <a:pt x="154" y="56"/>
                  <a:pt x="155" y="56"/>
                </a:cubicBezTo>
                <a:cubicBezTo>
                  <a:pt x="156" y="55"/>
                  <a:pt x="157" y="55"/>
                  <a:pt x="158" y="54"/>
                </a:cubicBezTo>
                <a:cubicBezTo>
                  <a:pt x="158" y="54"/>
                  <a:pt x="158" y="54"/>
                  <a:pt x="158" y="54"/>
                </a:cubicBezTo>
                <a:cubicBezTo>
                  <a:pt x="159" y="54"/>
                  <a:pt x="160" y="54"/>
                  <a:pt x="161" y="53"/>
                </a:cubicBezTo>
                <a:cubicBezTo>
                  <a:pt x="161" y="53"/>
                  <a:pt x="162" y="53"/>
                  <a:pt x="162" y="53"/>
                </a:cubicBezTo>
                <a:cubicBezTo>
                  <a:pt x="163" y="52"/>
                  <a:pt x="164" y="52"/>
                  <a:pt x="164" y="52"/>
                </a:cubicBezTo>
                <a:cubicBezTo>
                  <a:pt x="165" y="51"/>
                  <a:pt x="165" y="51"/>
                  <a:pt x="165" y="51"/>
                </a:cubicBezTo>
                <a:cubicBezTo>
                  <a:pt x="166" y="51"/>
                  <a:pt x="166" y="51"/>
                  <a:pt x="166" y="50"/>
                </a:cubicBezTo>
                <a:cubicBezTo>
                  <a:pt x="167" y="50"/>
                  <a:pt x="167" y="50"/>
                  <a:pt x="167" y="50"/>
                </a:cubicBezTo>
                <a:cubicBezTo>
                  <a:pt x="181" y="53"/>
                  <a:pt x="185" y="56"/>
                  <a:pt x="186" y="58"/>
                </a:cubicBezTo>
                <a:close/>
                <a:moveTo>
                  <a:pt x="86" y="6"/>
                </a:moveTo>
                <a:cubicBezTo>
                  <a:pt x="139" y="6"/>
                  <a:pt x="166" y="15"/>
                  <a:pt x="166" y="19"/>
                </a:cubicBezTo>
                <a:cubicBezTo>
                  <a:pt x="166" y="22"/>
                  <a:pt x="161" y="24"/>
                  <a:pt x="152" y="27"/>
                </a:cubicBezTo>
                <a:cubicBezTo>
                  <a:pt x="141" y="31"/>
                  <a:pt x="123" y="34"/>
                  <a:pt x="101" y="35"/>
                </a:cubicBezTo>
                <a:cubicBezTo>
                  <a:pt x="100" y="35"/>
                  <a:pt x="99" y="35"/>
                  <a:pt x="97" y="35"/>
                </a:cubicBezTo>
                <a:cubicBezTo>
                  <a:pt x="96" y="35"/>
                  <a:pt x="95" y="35"/>
                  <a:pt x="95" y="35"/>
                </a:cubicBezTo>
                <a:cubicBezTo>
                  <a:pt x="92" y="35"/>
                  <a:pt x="89" y="35"/>
                  <a:pt x="86" y="35"/>
                </a:cubicBezTo>
                <a:cubicBezTo>
                  <a:pt x="84" y="35"/>
                  <a:pt x="81" y="35"/>
                  <a:pt x="78" y="35"/>
                </a:cubicBezTo>
                <a:cubicBezTo>
                  <a:pt x="77" y="35"/>
                  <a:pt x="76" y="35"/>
                  <a:pt x="75" y="35"/>
                </a:cubicBezTo>
                <a:cubicBezTo>
                  <a:pt x="74" y="35"/>
                  <a:pt x="73" y="35"/>
                  <a:pt x="72" y="35"/>
                </a:cubicBezTo>
                <a:cubicBezTo>
                  <a:pt x="49" y="34"/>
                  <a:pt x="32" y="31"/>
                  <a:pt x="20" y="27"/>
                </a:cubicBezTo>
                <a:cubicBezTo>
                  <a:pt x="12" y="24"/>
                  <a:pt x="7" y="22"/>
                  <a:pt x="6" y="19"/>
                </a:cubicBezTo>
                <a:cubicBezTo>
                  <a:pt x="7" y="15"/>
                  <a:pt x="34" y="6"/>
                  <a:pt x="86" y="6"/>
                </a:cubicBezTo>
                <a:close/>
                <a:moveTo>
                  <a:pt x="6" y="42"/>
                </a:moveTo>
                <a:cubicBezTo>
                  <a:pt x="6" y="28"/>
                  <a:pt x="6" y="28"/>
                  <a:pt x="6" y="28"/>
                </a:cubicBezTo>
                <a:cubicBezTo>
                  <a:pt x="9" y="30"/>
                  <a:pt x="12" y="31"/>
                  <a:pt x="16" y="33"/>
                </a:cubicBezTo>
                <a:cubicBezTo>
                  <a:pt x="16" y="48"/>
                  <a:pt x="16" y="48"/>
                  <a:pt x="16" y="48"/>
                </a:cubicBezTo>
                <a:cubicBezTo>
                  <a:pt x="10" y="46"/>
                  <a:pt x="6" y="43"/>
                  <a:pt x="6" y="42"/>
                </a:cubicBezTo>
                <a:close/>
                <a:moveTo>
                  <a:pt x="22" y="86"/>
                </a:moveTo>
                <a:cubicBezTo>
                  <a:pt x="22" y="86"/>
                  <a:pt x="22" y="86"/>
                  <a:pt x="22" y="86"/>
                </a:cubicBezTo>
                <a:cubicBezTo>
                  <a:pt x="26" y="90"/>
                  <a:pt x="36" y="94"/>
                  <a:pt x="47" y="97"/>
                </a:cubicBezTo>
                <a:cubicBezTo>
                  <a:pt x="47" y="97"/>
                  <a:pt x="47" y="97"/>
                  <a:pt x="48" y="97"/>
                </a:cubicBezTo>
                <a:cubicBezTo>
                  <a:pt x="48" y="97"/>
                  <a:pt x="49" y="97"/>
                  <a:pt x="50" y="97"/>
                </a:cubicBezTo>
                <a:cubicBezTo>
                  <a:pt x="61" y="99"/>
                  <a:pt x="73" y="101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91" y="102"/>
                  <a:pt x="95" y="102"/>
                  <a:pt x="100" y="102"/>
                </a:cubicBezTo>
                <a:cubicBezTo>
                  <a:pt x="102" y="102"/>
                  <a:pt x="104" y="102"/>
                  <a:pt x="106" y="102"/>
                </a:cubicBezTo>
                <a:cubicBezTo>
                  <a:pt x="108" y="102"/>
                  <a:pt x="110" y="102"/>
                  <a:pt x="112" y="102"/>
                </a:cubicBezTo>
                <a:cubicBezTo>
                  <a:pt x="117" y="102"/>
                  <a:pt x="121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38" y="101"/>
                  <a:pt x="151" y="99"/>
                  <a:pt x="162" y="97"/>
                </a:cubicBezTo>
                <a:cubicBezTo>
                  <a:pt x="160" y="98"/>
                  <a:pt x="156" y="100"/>
                  <a:pt x="152" y="101"/>
                </a:cubicBezTo>
                <a:cubicBezTo>
                  <a:pt x="140" y="104"/>
                  <a:pt x="121" y="108"/>
                  <a:pt x="97" y="109"/>
                </a:cubicBezTo>
                <a:cubicBezTo>
                  <a:pt x="96" y="109"/>
                  <a:pt x="96" y="109"/>
                  <a:pt x="95" y="109"/>
                </a:cubicBezTo>
                <a:cubicBezTo>
                  <a:pt x="94" y="109"/>
                  <a:pt x="93" y="109"/>
                  <a:pt x="93" y="109"/>
                </a:cubicBezTo>
                <a:cubicBezTo>
                  <a:pt x="91" y="109"/>
                  <a:pt x="88" y="109"/>
                  <a:pt x="86" y="109"/>
                </a:cubicBezTo>
                <a:cubicBezTo>
                  <a:pt x="84" y="109"/>
                  <a:pt x="81" y="109"/>
                  <a:pt x="78" y="109"/>
                </a:cubicBezTo>
                <a:cubicBezTo>
                  <a:pt x="77" y="109"/>
                  <a:pt x="76" y="109"/>
                  <a:pt x="75" y="109"/>
                </a:cubicBezTo>
                <a:cubicBezTo>
                  <a:pt x="74" y="109"/>
                  <a:pt x="73" y="109"/>
                  <a:pt x="72" y="108"/>
                </a:cubicBezTo>
                <a:cubicBezTo>
                  <a:pt x="49" y="107"/>
                  <a:pt x="32" y="104"/>
                  <a:pt x="20" y="101"/>
                </a:cubicBezTo>
                <a:cubicBezTo>
                  <a:pt x="12" y="98"/>
                  <a:pt x="7" y="95"/>
                  <a:pt x="6" y="93"/>
                </a:cubicBezTo>
                <a:cubicBezTo>
                  <a:pt x="7" y="92"/>
                  <a:pt x="10" y="89"/>
                  <a:pt x="22" y="86"/>
                </a:cubicBezTo>
                <a:close/>
                <a:moveTo>
                  <a:pt x="6" y="115"/>
                </a:moveTo>
                <a:cubicBezTo>
                  <a:pt x="6" y="102"/>
                  <a:pt x="6" y="102"/>
                  <a:pt x="6" y="102"/>
                </a:cubicBezTo>
                <a:cubicBezTo>
                  <a:pt x="9" y="104"/>
                  <a:pt x="12" y="105"/>
                  <a:pt x="16" y="106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9" y="119"/>
                  <a:pt x="6" y="117"/>
                  <a:pt x="6" y="115"/>
                </a:cubicBezTo>
                <a:close/>
                <a:moveTo>
                  <a:pt x="16" y="150"/>
                </a:moveTo>
                <a:cubicBezTo>
                  <a:pt x="16" y="137"/>
                  <a:pt x="16" y="137"/>
                  <a:pt x="16" y="137"/>
                </a:cubicBezTo>
                <a:cubicBezTo>
                  <a:pt x="19" y="139"/>
                  <a:pt x="22" y="140"/>
                  <a:pt x="26" y="142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19" y="155"/>
                  <a:pt x="16" y="152"/>
                  <a:pt x="16" y="150"/>
                </a:cubicBezTo>
                <a:close/>
                <a:moveTo>
                  <a:pt x="166" y="157"/>
                </a:moveTo>
                <a:cubicBezTo>
                  <a:pt x="166" y="142"/>
                  <a:pt x="166" y="142"/>
                  <a:pt x="166" y="142"/>
                </a:cubicBezTo>
                <a:cubicBezTo>
                  <a:pt x="170" y="140"/>
                  <a:pt x="173" y="139"/>
                  <a:pt x="176" y="137"/>
                </a:cubicBezTo>
                <a:cubicBezTo>
                  <a:pt x="176" y="150"/>
                  <a:pt x="176" y="150"/>
                  <a:pt x="176" y="150"/>
                </a:cubicBezTo>
                <a:cubicBezTo>
                  <a:pt x="176" y="152"/>
                  <a:pt x="173" y="155"/>
                  <a:pt x="166" y="157"/>
                </a:cubicBezTo>
                <a:close/>
                <a:moveTo>
                  <a:pt x="176" y="128"/>
                </a:moveTo>
                <a:cubicBezTo>
                  <a:pt x="176" y="130"/>
                  <a:pt x="171" y="133"/>
                  <a:pt x="162" y="136"/>
                </a:cubicBezTo>
                <a:cubicBezTo>
                  <a:pt x="151" y="139"/>
                  <a:pt x="133" y="143"/>
                  <a:pt x="110" y="144"/>
                </a:cubicBezTo>
                <a:cubicBezTo>
                  <a:pt x="109" y="144"/>
                  <a:pt x="108" y="144"/>
                  <a:pt x="107" y="144"/>
                </a:cubicBezTo>
                <a:cubicBezTo>
                  <a:pt x="106" y="144"/>
                  <a:pt x="105" y="144"/>
                  <a:pt x="104" y="144"/>
                </a:cubicBezTo>
                <a:cubicBezTo>
                  <a:pt x="101" y="144"/>
                  <a:pt x="99" y="144"/>
                  <a:pt x="96" y="144"/>
                </a:cubicBezTo>
                <a:cubicBezTo>
                  <a:pt x="93" y="144"/>
                  <a:pt x="91" y="144"/>
                  <a:pt x="88" y="144"/>
                </a:cubicBezTo>
                <a:cubicBezTo>
                  <a:pt x="87" y="144"/>
                  <a:pt x="86" y="144"/>
                  <a:pt x="85" y="144"/>
                </a:cubicBezTo>
                <a:cubicBezTo>
                  <a:pt x="84" y="144"/>
                  <a:pt x="83" y="144"/>
                  <a:pt x="82" y="144"/>
                </a:cubicBezTo>
                <a:cubicBezTo>
                  <a:pt x="59" y="143"/>
                  <a:pt x="41" y="139"/>
                  <a:pt x="30" y="136"/>
                </a:cubicBezTo>
                <a:cubicBezTo>
                  <a:pt x="22" y="133"/>
                  <a:pt x="17" y="131"/>
                  <a:pt x="16" y="128"/>
                </a:cubicBezTo>
                <a:cubicBezTo>
                  <a:pt x="17" y="129"/>
                  <a:pt x="18" y="129"/>
                  <a:pt x="19" y="129"/>
                </a:cubicBezTo>
                <a:cubicBezTo>
                  <a:pt x="19" y="129"/>
                  <a:pt x="19" y="129"/>
                  <a:pt x="19" y="130"/>
                </a:cubicBezTo>
                <a:cubicBezTo>
                  <a:pt x="20" y="130"/>
                  <a:pt x="21" y="130"/>
                  <a:pt x="22" y="130"/>
                </a:cubicBezTo>
                <a:cubicBezTo>
                  <a:pt x="22" y="130"/>
                  <a:pt x="23" y="130"/>
                  <a:pt x="23" y="131"/>
                </a:cubicBezTo>
                <a:cubicBezTo>
                  <a:pt x="24" y="131"/>
                  <a:pt x="24" y="131"/>
                  <a:pt x="25" y="131"/>
                </a:cubicBezTo>
                <a:cubicBezTo>
                  <a:pt x="36" y="134"/>
                  <a:pt x="51" y="136"/>
                  <a:pt x="67" y="137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72" y="137"/>
                  <a:pt x="77" y="137"/>
                  <a:pt x="82" y="138"/>
                </a:cubicBezTo>
                <a:cubicBezTo>
                  <a:pt x="84" y="138"/>
                  <a:pt x="85" y="138"/>
                  <a:pt x="86" y="138"/>
                </a:cubicBezTo>
                <a:cubicBezTo>
                  <a:pt x="88" y="138"/>
                  <a:pt x="90" y="138"/>
                  <a:pt x="92" y="138"/>
                </a:cubicBezTo>
                <a:cubicBezTo>
                  <a:pt x="96" y="137"/>
                  <a:pt x="101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11" y="137"/>
                  <a:pt x="116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7" y="135"/>
                  <a:pt x="133" y="134"/>
                  <a:pt x="138" y="133"/>
                </a:cubicBezTo>
                <a:cubicBezTo>
                  <a:pt x="139" y="133"/>
                  <a:pt x="140" y="133"/>
                  <a:pt x="141" y="133"/>
                </a:cubicBezTo>
                <a:cubicBezTo>
                  <a:pt x="141" y="133"/>
                  <a:pt x="141" y="133"/>
                  <a:pt x="142" y="132"/>
                </a:cubicBezTo>
                <a:cubicBezTo>
                  <a:pt x="151" y="131"/>
                  <a:pt x="159" y="128"/>
                  <a:pt x="165" y="125"/>
                </a:cubicBezTo>
                <a:cubicBezTo>
                  <a:pt x="165" y="125"/>
                  <a:pt x="165" y="125"/>
                  <a:pt x="166" y="124"/>
                </a:cubicBezTo>
                <a:cubicBezTo>
                  <a:pt x="166" y="124"/>
                  <a:pt x="166" y="124"/>
                  <a:pt x="167" y="124"/>
                </a:cubicBezTo>
                <a:cubicBezTo>
                  <a:pt x="167" y="124"/>
                  <a:pt x="167" y="123"/>
                  <a:pt x="168" y="123"/>
                </a:cubicBezTo>
                <a:cubicBezTo>
                  <a:pt x="174" y="125"/>
                  <a:pt x="176" y="127"/>
                  <a:pt x="176" y="128"/>
                </a:cubicBezTo>
                <a:close/>
                <a:moveTo>
                  <a:pt x="176" y="86"/>
                </a:moveTo>
                <a:cubicBezTo>
                  <a:pt x="176" y="71"/>
                  <a:pt x="176" y="71"/>
                  <a:pt x="176" y="71"/>
                </a:cubicBezTo>
                <a:cubicBezTo>
                  <a:pt x="180" y="70"/>
                  <a:pt x="183" y="68"/>
                  <a:pt x="186" y="67"/>
                </a:cubicBezTo>
                <a:cubicBezTo>
                  <a:pt x="186" y="80"/>
                  <a:pt x="186" y="80"/>
                  <a:pt x="186" y="80"/>
                </a:cubicBezTo>
                <a:cubicBezTo>
                  <a:pt x="186" y="82"/>
                  <a:pt x="182" y="84"/>
                  <a:pt x="176" y="86"/>
                </a:cubicBezTo>
                <a:close/>
                <a:moveTo>
                  <a:pt x="176" y="86"/>
                </a:moveTo>
                <a:cubicBezTo>
                  <a:pt x="176" y="86"/>
                  <a:pt x="176" y="86"/>
                  <a:pt x="176" y="86"/>
                </a:cubicBezTo>
              </a:path>
            </a:pathLst>
          </a:custGeom>
          <a:solidFill>
            <a:srgbClr val="84B8DF"/>
          </a:solidFill>
          <a:ln>
            <a:noFill/>
          </a:ln>
        </p:spPr>
        <p:txBody>
          <a:bodyPr lIns="91439" tIns="45719" rIns="91439" bIns="45719"/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1867">
              <a:solidFill>
                <a:prstClr val="black"/>
              </a:solidFill>
              <a:latin typeface="Arial Narrow"/>
            </a:endParaRPr>
          </a:p>
        </p:txBody>
      </p:sp>
      <p:grpSp>
        <p:nvGrpSpPr>
          <p:cNvPr id="111" name="Группа 110">
            <a:extLst>
              <a:ext uri="{FF2B5EF4-FFF2-40B4-BE49-F238E27FC236}">
                <a16:creationId xmlns:a16="http://schemas.microsoft.com/office/drawing/2014/main" id="{1F53DB6E-50B2-91FF-9D04-9AF62AAFDA6A}"/>
              </a:ext>
            </a:extLst>
          </p:cNvPr>
          <p:cNvGrpSpPr/>
          <p:nvPr/>
        </p:nvGrpSpPr>
        <p:grpSpPr>
          <a:xfrm>
            <a:off x="10268140" y="2528569"/>
            <a:ext cx="257299" cy="275463"/>
            <a:chOff x="11262876" y="2074863"/>
            <a:chExt cx="427052" cy="457200"/>
          </a:xfrm>
          <a:solidFill>
            <a:srgbClr val="84B8DF"/>
          </a:solidFill>
        </p:grpSpPr>
        <p:sp>
          <p:nvSpPr>
            <p:cNvPr id="112" name="Freeform 282">
              <a:extLst>
                <a:ext uri="{FF2B5EF4-FFF2-40B4-BE49-F238E27FC236}">
                  <a16:creationId xmlns:a16="http://schemas.microsoft.com/office/drawing/2014/main" id="{633CA8B4-6539-DB4E-CB9C-26CBEE552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7818" y="2422525"/>
              <a:ext cx="82553" cy="79375"/>
            </a:xfrm>
            <a:custGeom>
              <a:avLst/>
              <a:gdLst>
                <a:gd name="T0" fmla="*/ 332 w 367"/>
                <a:gd name="T1" fmla="*/ 282 h 350"/>
                <a:gd name="T2" fmla="*/ 114 w 367"/>
                <a:gd name="T3" fmla="*/ 198 h 350"/>
                <a:gd name="T4" fmla="*/ 84 w 367"/>
                <a:gd name="T5" fmla="*/ 45 h 350"/>
                <a:gd name="T6" fmla="*/ 74 w 367"/>
                <a:gd name="T7" fmla="*/ 12 h 350"/>
                <a:gd name="T8" fmla="*/ 41 w 367"/>
                <a:gd name="T9" fmla="*/ 4 h 350"/>
                <a:gd name="T10" fmla="*/ 18 w 367"/>
                <a:gd name="T11" fmla="*/ 29 h 350"/>
                <a:gd name="T12" fmla="*/ 59 w 367"/>
                <a:gd name="T13" fmla="*/ 239 h 350"/>
                <a:gd name="T14" fmla="*/ 332 w 367"/>
                <a:gd name="T15" fmla="*/ 350 h 350"/>
                <a:gd name="T16" fmla="*/ 367 w 367"/>
                <a:gd name="T17" fmla="*/ 316 h 350"/>
                <a:gd name="T18" fmla="*/ 332 w 367"/>
                <a:gd name="T19" fmla="*/ 28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7" h="350">
                  <a:moveTo>
                    <a:pt x="332" y="282"/>
                  </a:moveTo>
                  <a:cubicBezTo>
                    <a:pt x="234" y="282"/>
                    <a:pt x="154" y="251"/>
                    <a:pt x="114" y="198"/>
                  </a:cubicBezTo>
                  <a:cubicBezTo>
                    <a:pt x="82" y="153"/>
                    <a:pt x="71" y="97"/>
                    <a:pt x="84" y="45"/>
                  </a:cubicBezTo>
                  <a:cubicBezTo>
                    <a:pt x="87" y="33"/>
                    <a:pt x="83" y="20"/>
                    <a:pt x="74" y="12"/>
                  </a:cubicBezTo>
                  <a:cubicBezTo>
                    <a:pt x="65" y="3"/>
                    <a:pt x="53" y="0"/>
                    <a:pt x="41" y="4"/>
                  </a:cubicBezTo>
                  <a:cubicBezTo>
                    <a:pt x="29" y="7"/>
                    <a:pt x="20" y="17"/>
                    <a:pt x="18" y="29"/>
                  </a:cubicBezTo>
                  <a:cubicBezTo>
                    <a:pt x="0" y="101"/>
                    <a:pt x="15" y="178"/>
                    <a:pt x="59" y="239"/>
                  </a:cubicBezTo>
                  <a:cubicBezTo>
                    <a:pt x="113" y="310"/>
                    <a:pt x="212" y="350"/>
                    <a:pt x="332" y="350"/>
                  </a:cubicBezTo>
                  <a:cubicBezTo>
                    <a:pt x="351" y="350"/>
                    <a:pt x="367" y="335"/>
                    <a:pt x="367" y="316"/>
                  </a:cubicBezTo>
                  <a:cubicBezTo>
                    <a:pt x="367" y="297"/>
                    <a:pt x="351" y="282"/>
                    <a:pt x="332" y="2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3" name="Freeform 283">
              <a:extLst>
                <a:ext uri="{FF2B5EF4-FFF2-40B4-BE49-F238E27FC236}">
                  <a16:creationId xmlns:a16="http://schemas.microsoft.com/office/drawing/2014/main" id="{370E7FA6-8504-02D8-680C-DADD49775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2090" y="2338388"/>
              <a:ext cx="14288" cy="15875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34 w 68"/>
                <a:gd name="T7" fmla="*/ 0 h 68"/>
                <a:gd name="T8" fmla="*/ 68 w 68"/>
                <a:gd name="T9" fmla="*/ 34 h 68"/>
                <a:gd name="T10" fmla="*/ 34 w 68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4" name="Freeform 284">
              <a:extLst>
                <a:ext uri="{FF2B5EF4-FFF2-40B4-BE49-F238E27FC236}">
                  <a16:creationId xmlns:a16="http://schemas.microsoft.com/office/drawing/2014/main" id="{CDE2607F-DFF6-F9CE-A149-39FA15D4A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62876" y="2074863"/>
              <a:ext cx="427052" cy="457200"/>
            </a:xfrm>
            <a:custGeom>
              <a:avLst/>
              <a:gdLst>
                <a:gd name="T0" fmla="*/ 211 w 1912"/>
                <a:gd name="T1" fmla="*/ 1118 h 2048"/>
                <a:gd name="T2" fmla="*/ 69 w 1912"/>
                <a:gd name="T3" fmla="*/ 1028 h 2048"/>
                <a:gd name="T4" fmla="*/ 250 w 1912"/>
                <a:gd name="T5" fmla="*/ 833 h 2048"/>
                <a:gd name="T6" fmla="*/ 277 w 1912"/>
                <a:gd name="T7" fmla="*/ 380 h 2048"/>
                <a:gd name="T8" fmla="*/ 544 w 1912"/>
                <a:gd name="T9" fmla="*/ 370 h 2048"/>
                <a:gd name="T10" fmla="*/ 883 w 1912"/>
                <a:gd name="T11" fmla="*/ 68 h 2048"/>
                <a:gd name="T12" fmla="*/ 1079 w 1912"/>
                <a:gd name="T13" fmla="*/ 250 h 2048"/>
                <a:gd name="T14" fmla="*/ 1532 w 1912"/>
                <a:gd name="T15" fmla="*/ 277 h 2048"/>
                <a:gd name="T16" fmla="*/ 1542 w 1912"/>
                <a:gd name="T17" fmla="*/ 543 h 2048"/>
                <a:gd name="T18" fmla="*/ 1843 w 1912"/>
                <a:gd name="T19" fmla="*/ 883 h 2048"/>
                <a:gd name="T20" fmla="*/ 1662 w 1912"/>
                <a:gd name="T21" fmla="*/ 1078 h 2048"/>
                <a:gd name="T22" fmla="*/ 1635 w 1912"/>
                <a:gd name="T23" fmla="*/ 1532 h 2048"/>
                <a:gd name="T24" fmla="*/ 1417 w 1912"/>
                <a:gd name="T25" fmla="*/ 1503 h 2048"/>
                <a:gd name="T26" fmla="*/ 1327 w 1912"/>
                <a:gd name="T27" fmla="*/ 1377 h 2048"/>
                <a:gd name="T28" fmla="*/ 1132 w 1912"/>
                <a:gd name="T29" fmla="*/ 1480 h 2048"/>
                <a:gd name="T30" fmla="*/ 1070 w 1912"/>
                <a:gd name="T31" fmla="*/ 454 h 2048"/>
                <a:gd name="T32" fmla="*/ 585 w 1912"/>
                <a:gd name="T33" fmla="*/ 1346 h 2048"/>
                <a:gd name="T34" fmla="*/ 277 w 1912"/>
                <a:gd name="T35" fmla="*/ 1532 h 2048"/>
                <a:gd name="T36" fmla="*/ 370 w 1912"/>
                <a:gd name="T37" fmla="*/ 1368 h 2048"/>
                <a:gd name="T38" fmla="*/ 277 w 1912"/>
                <a:gd name="T39" fmla="*/ 1330 h 2048"/>
                <a:gd name="T40" fmla="*/ 223 w 1912"/>
                <a:gd name="T41" fmla="*/ 1491 h 2048"/>
                <a:gd name="T42" fmla="*/ 380 w 1912"/>
                <a:gd name="T43" fmla="*/ 1703 h 2048"/>
                <a:gd name="T44" fmla="*/ 554 w 1912"/>
                <a:gd name="T45" fmla="*/ 1882 h 2048"/>
                <a:gd name="T46" fmla="*/ 1347 w 1912"/>
                <a:gd name="T47" fmla="*/ 1882 h 2048"/>
                <a:gd name="T48" fmla="*/ 1580 w 1912"/>
                <a:gd name="T49" fmla="*/ 1683 h 2048"/>
                <a:gd name="T50" fmla="*/ 1612 w 1912"/>
                <a:gd name="T51" fmla="*/ 1387 h 2048"/>
                <a:gd name="T52" fmla="*/ 1912 w 1912"/>
                <a:gd name="T53" fmla="*/ 1028 h 2048"/>
                <a:gd name="T54" fmla="*/ 1725 w 1912"/>
                <a:gd name="T55" fmla="*/ 797 h 2048"/>
                <a:gd name="T56" fmla="*/ 1683 w 1912"/>
                <a:gd name="T57" fmla="*/ 332 h 2048"/>
                <a:gd name="T58" fmla="*/ 1387 w 1912"/>
                <a:gd name="T59" fmla="*/ 300 h 2048"/>
                <a:gd name="T60" fmla="*/ 1029 w 1912"/>
                <a:gd name="T61" fmla="*/ 0 h 2048"/>
                <a:gd name="T62" fmla="*/ 797 w 1912"/>
                <a:gd name="T63" fmla="*/ 187 h 2048"/>
                <a:gd name="T64" fmla="*/ 332 w 1912"/>
                <a:gd name="T65" fmla="*/ 228 h 2048"/>
                <a:gd name="T66" fmla="*/ 300 w 1912"/>
                <a:gd name="T67" fmla="*/ 525 h 2048"/>
                <a:gd name="T68" fmla="*/ 0 w 1912"/>
                <a:gd name="T69" fmla="*/ 883 h 2048"/>
                <a:gd name="T70" fmla="*/ 885 w 1912"/>
                <a:gd name="T71" fmla="*/ 517 h 2048"/>
                <a:gd name="T72" fmla="*/ 1181 w 1912"/>
                <a:gd name="T73" fmla="*/ 1303 h 2048"/>
                <a:gd name="T74" fmla="*/ 1000 w 1912"/>
                <a:gd name="T75" fmla="*/ 935 h 2048"/>
                <a:gd name="T76" fmla="*/ 837 w 1912"/>
                <a:gd name="T77" fmla="*/ 853 h 2048"/>
                <a:gd name="T78" fmla="*/ 766 w 1912"/>
                <a:gd name="T79" fmla="*/ 1154 h 2048"/>
                <a:gd name="T80" fmla="*/ 512 w 1912"/>
                <a:gd name="T81" fmla="*/ 956 h 2048"/>
                <a:gd name="T82" fmla="*/ 936 w 1912"/>
                <a:gd name="T83" fmla="*/ 1980 h 2048"/>
                <a:gd name="T84" fmla="*/ 642 w 1912"/>
                <a:gd name="T85" fmla="*/ 1384 h 2048"/>
                <a:gd name="T86" fmla="*/ 899 w 1912"/>
                <a:gd name="T87" fmla="*/ 1035 h 2048"/>
                <a:gd name="T88" fmla="*/ 951 w 1912"/>
                <a:gd name="T89" fmla="*/ 983 h 2048"/>
                <a:gd name="T90" fmla="*/ 1116 w 1912"/>
                <a:gd name="T91" fmla="*/ 1284 h 2048"/>
                <a:gd name="T92" fmla="*/ 1055 w 1912"/>
                <a:gd name="T93" fmla="*/ 1412 h 2048"/>
                <a:gd name="T94" fmla="*/ 1211 w 1912"/>
                <a:gd name="T95" fmla="*/ 1563 h 2048"/>
                <a:gd name="T96" fmla="*/ 1351 w 1912"/>
                <a:gd name="T97" fmla="*/ 1521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2" h="2048">
                  <a:moveTo>
                    <a:pt x="0" y="1028"/>
                  </a:moveTo>
                  <a:cubicBezTo>
                    <a:pt x="0" y="1062"/>
                    <a:pt x="25" y="1091"/>
                    <a:pt x="59" y="1096"/>
                  </a:cubicBezTo>
                  <a:cubicBezTo>
                    <a:pt x="211" y="1118"/>
                    <a:pt x="211" y="1118"/>
                    <a:pt x="211" y="1118"/>
                  </a:cubicBezTo>
                  <a:cubicBezTo>
                    <a:pt x="230" y="1121"/>
                    <a:pt x="247" y="1108"/>
                    <a:pt x="250" y="1089"/>
                  </a:cubicBezTo>
                  <a:cubicBezTo>
                    <a:pt x="253" y="1070"/>
                    <a:pt x="240" y="1053"/>
                    <a:pt x="221" y="1050"/>
                  </a:cubicBezTo>
                  <a:cubicBezTo>
                    <a:pt x="69" y="1028"/>
                    <a:pt x="69" y="1028"/>
                    <a:pt x="69" y="1028"/>
                  </a:cubicBezTo>
                  <a:cubicBezTo>
                    <a:pt x="69" y="883"/>
                    <a:pt x="69" y="883"/>
                    <a:pt x="69" y="883"/>
                  </a:cubicBezTo>
                  <a:cubicBezTo>
                    <a:pt x="221" y="861"/>
                    <a:pt x="221" y="861"/>
                    <a:pt x="221" y="861"/>
                  </a:cubicBezTo>
                  <a:cubicBezTo>
                    <a:pt x="236" y="859"/>
                    <a:pt x="247" y="848"/>
                    <a:pt x="250" y="833"/>
                  </a:cubicBezTo>
                  <a:cubicBezTo>
                    <a:pt x="268" y="729"/>
                    <a:pt x="309" y="630"/>
                    <a:pt x="370" y="543"/>
                  </a:cubicBezTo>
                  <a:cubicBezTo>
                    <a:pt x="379" y="531"/>
                    <a:pt x="378" y="515"/>
                    <a:pt x="370" y="503"/>
                  </a:cubicBezTo>
                  <a:cubicBezTo>
                    <a:pt x="277" y="380"/>
                    <a:pt x="277" y="380"/>
                    <a:pt x="277" y="380"/>
                  </a:cubicBezTo>
                  <a:cubicBezTo>
                    <a:pt x="380" y="277"/>
                    <a:pt x="380" y="277"/>
                    <a:pt x="380" y="277"/>
                  </a:cubicBezTo>
                  <a:cubicBezTo>
                    <a:pt x="503" y="369"/>
                    <a:pt x="503" y="369"/>
                    <a:pt x="503" y="369"/>
                  </a:cubicBezTo>
                  <a:cubicBezTo>
                    <a:pt x="515" y="378"/>
                    <a:pt x="531" y="378"/>
                    <a:pt x="544" y="370"/>
                  </a:cubicBezTo>
                  <a:cubicBezTo>
                    <a:pt x="630" y="309"/>
                    <a:pt x="729" y="268"/>
                    <a:pt x="833" y="250"/>
                  </a:cubicBezTo>
                  <a:cubicBezTo>
                    <a:pt x="848" y="247"/>
                    <a:pt x="859" y="236"/>
                    <a:pt x="861" y="221"/>
                  </a:cubicBezTo>
                  <a:cubicBezTo>
                    <a:pt x="883" y="68"/>
                    <a:pt x="883" y="68"/>
                    <a:pt x="883" y="68"/>
                  </a:cubicBezTo>
                  <a:cubicBezTo>
                    <a:pt x="1029" y="68"/>
                    <a:pt x="1029" y="68"/>
                    <a:pt x="1029" y="68"/>
                  </a:cubicBezTo>
                  <a:cubicBezTo>
                    <a:pt x="1051" y="221"/>
                    <a:pt x="1051" y="221"/>
                    <a:pt x="1051" y="221"/>
                  </a:cubicBezTo>
                  <a:cubicBezTo>
                    <a:pt x="1053" y="236"/>
                    <a:pt x="1064" y="247"/>
                    <a:pt x="1079" y="250"/>
                  </a:cubicBezTo>
                  <a:cubicBezTo>
                    <a:pt x="1183" y="267"/>
                    <a:pt x="1282" y="309"/>
                    <a:pt x="1368" y="370"/>
                  </a:cubicBezTo>
                  <a:cubicBezTo>
                    <a:pt x="1381" y="378"/>
                    <a:pt x="1397" y="378"/>
                    <a:pt x="1409" y="369"/>
                  </a:cubicBezTo>
                  <a:cubicBezTo>
                    <a:pt x="1532" y="277"/>
                    <a:pt x="1532" y="277"/>
                    <a:pt x="1532" y="277"/>
                  </a:cubicBezTo>
                  <a:cubicBezTo>
                    <a:pt x="1635" y="380"/>
                    <a:pt x="1635" y="380"/>
                    <a:pt x="1635" y="380"/>
                  </a:cubicBezTo>
                  <a:cubicBezTo>
                    <a:pt x="1542" y="503"/>
                    <a:pt x="1542" y="503"/>
                    <a:pt x="1542" y="503"/>
                  </a:cubicBezTo>
                  <a:cubicBezTo>
                    <a:pt x="1534" y="515"/>
                    <a:pt x="1533" y="531"/>
                    <a:pt x="1542" y="543"/>
                  </a:cubicBezTo>
                  <a:cubicBezTo>
                    <a:pt x="1603" y="630"/>
                    <a:pt x="1644" y="729"/>
                    <a:pt x="1662" y="833"/>
                  </a:cubicBezTo>
                  <a:cubicBezTo>
                    <a:pt x="1665" y="848"/>
                    <a:pt x="1676" y="859"/>
                    <a:pt x="1691" y="861"/>
                  </a:cubicBezTo>
                  <a:cubicBezTo>
                    <a:pt x="1843" y="883"/>
                    <a:pt x="1843" y="883"/>
                    <a:pt x="1843" y="883"/>
                  </a:cubicBezTo>
                  <a:cubicBezTo>
                    <a:pt x="1843" y="1028"/>
                    <a:pt x="1843" y="1028"/>
                    <a:pt x="1843" y="1028"/>
                  </a:cubicBezTo>
                  <a:cubicBezTo>
                    <a:pt x="1691" y="1050"/>
                    <a:pt x="1691" y="1050"/>
                    <a:pt x="1691" y="1050"/>
                  </a:cubicBezTo>
                  <a:cubicBezTo>
                    <a:pt x="1676" y="1052"/>
                    <a:pt x="1665" y="1064"/>
                    <a:pt x="1662" y="1078"/>
                  </a:cubicBezTo>
                  <a:cubicBezTo>
                    <a:pt x="1644" y="1183"/>
                    <a:pt x="1603" y="1282"/>
                    <a:pt x="1542" y="1368"/>
                  </a:cubicBezTo>
                  <a:cubicBezTo>
                    <a:pt x="1533" y="1380"/>
                    <a:pt x="1534" y="1396"/>
                    <a:pt x="1542" y="1408"/>
                  </a:cubicBezTo>
                  <a:cubicBezTo>
                    <a:pt x="1635" y="1532"/>
                    <a:pt x="1635" y="1532"/>
                    <a:pt x="1635" y="1532"/>
                  </a:cubicBezTo>
                  <a:cubicBezTo>
                    <a:pt x="1532" y="1635"/>
                    <a:pt x="1532" y="1635"/>
                    <a:pt x="1532" y="1635"/>
                  </a:cubicBezTo>
                  <a:cubicBezTo>
                    <a:pt x="1428" y="1557"/>
                    <a:pt x="1428" y="1557"/>
                    <a:pt x="1428" y="1557"/>
                  </a:cubicBezTo>
                  <a:cubicBezTo>
                    <a:pt x="1425" y="1539"/>
                    <a:pt x="1421" y="1521"/>
                    <a:pt x="1417" y="1503"/>
                  </a:cubicBezTo>
                  <a:cubicBezTo>
                    <a:pt x="1386" y="1390"/>
                    <a:pt x="1386" y="1390"/>
                    <a:pt x="1386" y="1390"/>
                  </a:cubicBezTo>
                  <a:cubicBezTo>
                    <a:pt x="1382" y="1378"/>
                    <a:pt x="1373" y="1369"/>
                    <a:pt x="1360" y="1366"/>
                  </a:cubicBezTo>
                  <a:cubicBezTo>
                    <a:pt x="1348" y="1363"/>
                    <a:pt x="1336" y="1367"/>
                    <a:pt x="1327" y="1377"/>
                  </a:cubicBezTo>
                  <a:cubicBezTo>
                    <a:pt x="1250" y="1463"/>
                    <a:pt x="1250" y="1463"/>
                    <a:pt x="1250" y="1463"/>
                  </a:cubicBezTo>
                  <a:cubicBezTo>
                    <a:pt x="1236" y="1479"/>
                    <a:pt x="1217" y="1491"/>
                    <a:pt x="1196" y="1496"/>
                  </a:cubicBezTo>
                  <a:cubicBezTo>
                    <a:pt x="1173" y="1502"/>
                    <a:pt x="1149" y="1495"/>
                    <a:pt x="1132" y="1480"/>
                  </a:cubicBezTo>
                  <a:cubicBezTo>
                    <a:pt x="1122" y="1469"/>
                    <a:pt x="1117" y="1455"/>
                    <a:pt x="1119" y="1441"/>
                  </a:cubicBezTo>
                  <a:cubicBezTo>
                    <a:pt x="1337" y="1368"/>
                    <a:pt x="1481" y="1159"/>
                    <a:pt x="1469" y="929"/>
                  </a:cubicBezTo>
                  <a:cubicBezTo>
                    <a:pt x="1458" y="699"/>
                    <a:pt x="1295" y="504"/>
                    <a:pt x="1070" y="454"/>
                  </a:cubicBezTo>
                  <a:cubicBezTo>
                    <a:pt x="846" y="403"/>
                    <a:pt x="615" y="508"/>
                    <a:pt x="505" y="711"/>
                  </a:cubicBezTo>
                  <a:cubicBezTo>
                    <a:pt x="396" y="914"/>
                    <a:pt x="436" y="1164"/>
                    <a:pt x="602" y="1324"/>
                  </a:cubicBezTo>
                  <a:cubicBezTo>
                    <a:pt x="596" y="1331"/>
                    <a:pt x="591" y="1338"/>
                    <a:pt x="585" y="1346"/>
                  </a:cubicBezTo>
                  <a:cubicBezTo>
                    <a:pt x="542" y="1408"/>
                    <a:pt x="510" y="1478"/>
                    <a:pt x="491" y="1552"/>
                  </a:cubicBezTo>
                  <a:cubicBezTo>
                    <a:pt x="380" y="1635"/>
                    <a:pt x="380" y="1635"/>
                    <a:pt x="380" y="1635"/>
                  </a:cubicBezTo>
                  <a:cubicBezTo>
                    <a:pt x="277" y="1532"/>
                    <a:pt x="277" y="1532"/>
                    <a:pt x="277" y="1532"/>
                  </a:cubicBezTo>
                  <a:cubicBezTo>
                    <a:pt x="370" y="1408"/>
                    <a:pt x="370" y="1408"/>
                    <a:pt x="370" y="1408"/>
                  </a:cubicBezTo>
                  <a:cubicBezTo>
                    <a:pt x="378" y="1396"/>
                    <a:pt x="378" y="1380"/>
                    <a:pt x="370" y="1368"/>
                  </a:cubicBezTo>
                  <a:cubicBezTo>
                    <a:pt x="370" y="1368"/>
                    <a:pt x="370" y="1368"/>
                    <a:pt x="370" y="1368"/>
                  </a:cubicBezTo>
                  <a:cubicBezTo>
                    <a:pt x="360" y="1353"/>
                    <a:pt x="349" y="1337"/>
                    <a:pt x="340" y="1321"/>
                  </a:cubicBezTo>
                  <a:cubicBezTo>
                    <a:pt x="330" y="1306"/>
                    <a:pt x="310" y="1300"/>
                    <a:pt x="294" y="1309"/>
                  </a:cubicBezTo>
                  <a:cubicBezTo>
                    <a:pt x="286" y="1313"/>
                    <a:pt x="280" y="1321"/>
                    <a:pt x="277" y="1330"/>
                  </a:cubicBezTo>
                  <a:cubicBezTo>
                    <a:pt x="275" y="1339"/>
                    <a:pt x="276" y="1348"/>
                    <a:pt x="281" y="1356"/>
                  </a:cubicBezTo>
                  <a:cubicBezTo>
                    <a:pt x="287" y="1366"/>
                    <a:pt x="294" y="1376"/>
                    <a:pt x="301" y="1386"/>
                  </a:cubicBezTo>
                  <a:cubicBezTo>
                    <a:pt x="223" y="1491"/>
                    <a:pt x="223" y="1491"/>
                    <a:pt x="223" y="1491"/>
                  </a:cubicBezTo>
                  <a:cubicBezTo>
                    <a:pt x="202" y="1518"/>
                    <a:pt x="205" y="1556"/>
                    <a:pt x="229" y="1580"/>
                  </a:cubicBezTo>
                  <a:cubicBezTo>
                    <a:pt x="332" y="1683"/>
                    <a:pt x="332" y="1683"/>
                    <a:pt x="332" y="1683"/>
                  </a:cubicBezTo>
                  <a:cubicBezTo>
                    <a:pt x="345" y="1696"/>
                    <a:pt x="362" y="1703"/>
                    <a:pt x="380" y="1703"/>
                  </a:cubicBezTo>
                  <a:cubicBezTo>
                    <a:pt x="395" y="1703"/>
                    <a:pt x="409" y="1698"/>
                    <a:pt x="421" y="1689"/>
                  </a:cubicBezTo>
                  <a:cubicBezTo>
                    <a:pt x="478" y="1646"/>
                    <a:pt x="478" y="1646"/>
                    <a:pt x="478" y="1646"/>
                  </a:cubicBezTo>
                  <a:cubicBezTo>
                    <a:pt x="477" y="1731"/>
                    <a:pt x="504" y="1814"/>
                    <a:pt x="554" y="1882"/>
                  </a:cubicBezTo>
                  <a:cubicBezTo>
                    <a:pt x="634" y="1987"/>
                    <a:pt x="773" y="2048"/>
                    <a:pt x="936" y="2048"/>
                  </a:cubicBezTo>
                  <a:cubicBezTo>
                    <a:pt x="991" y="2048"/>
                    <a:pt x="1044" y="2041"/>
                    <a:pt x="1097" y="2028"/>
                  </a:cubicBezTo>
                  <a:cubicBezTo>
                    <a:pt x="1193" y="2006"/>
                    <a:pt x="1280" y="1955"/>
                    <a:pt x="1347" y="1882"/>
                  </a:cubicBezTo>
                  <a:cubicBezTo>
                    <a:pt x="1401" y="1815"/>
                    <a:pt x="1431" y="1732"/>
                    <a:pt x="1433" y="1646"/>
                  </a:cubicBezTo>
                  <a:cubicBezTo>
                    <a:pt x="1491" y="1689"/>
                    <a:pt x="1491" y="1689"/>
                    <a:pt x="1491" y="1689"/>
                  </a:cubicBezTo>
                  <a:cubicBezTo>
                    <a:pt x="1518" y="1710"/>
                    <a:pt x="1556" y="1707"/>
                    <a:pt x="1580" y="1683"/>
                  </a:cubicBezTo>
                  <a:cubicBezTo>
                    <a:pt x="1683" y="1580"/>
                    <a:pt x="1683" y="1580"/>
                    <a:pt x="1683" y="1580"/>
                  </a:cubicBezTo>
                  <a:cubicBezTo>
                    <a:pt x="1707" y="1556"/>
                    <a:pt x="1710" y="1518"/>
                    <a:pt x="1690" y="1491"/>
                  </a:cubicBezTo>
                  <a:cubicBezTo>
                    <a:pt x="1612" y="1387"/>
                    <a:pt x="1612" y="1387"/>
                    <a:pt x="1612" y="1387"/>
                  </a:cubicBezTo>
                  <a:cubicBezTo>
                    <a:pt x="1666" y="1304"/>
                    <a:pt x="1705" y="1212"/>
                    <a:pt x="1725" y="1114"/>
                  </a:cubicBezTo>
                  <a:cubicBezTo>
                    <a:pt x="1853" y="1096"/>
                    <a:pt x="1853" y="1096"/>
                    <a:pt x="1853" y="1096"/>
                  </a:cubicBezTo>
                  <a:cubicBezTo>
                    <a:pt x="1887" y="1091"/>
                    <a:pt x="1912" y="1062"/>
                    <a:pt x="1912" y="1028"/>
                  </a:cubicBezTo>
                  <a:cubicBezTo>
                    <a:pt x="1912" y="883"/>
                    <a:pt x="1912" y="883"/>
                    <a:pt x="1912" y="883"/>
                  </a:cubicBezTo>
                  <a:cubicBezTo>
                    <a:pt x="1912" y="849"/>
                    <a:pt x="1887" y="820"/>
                    <a:pt x="1853" y="815"/>
                  </a:cubicBezTo>
                  <a:cubicBezTo>
                    <a:pt x="1725" y="797"/>
                    <a:pt x="1725" y="797"/>
                    <a:pt x="1725" y="797"/>
                  </a:cubicBezTo>
                  <a:cubicBezTo>
                    <a:pt x="1705" y="700"/>
                    <a:pt x="1666" y="607"/>
                    <a:pt x="1612" y="525"/>
                  </a:cubicBezTo>
                  <a:cubicBezTo>
                    <a:pt x="1689" y="421"/>
                    <a:pt x="1689" y="421"/>
                    <a:pt x="1689" y="421"/>
                  </a:cubicBezTo>
                  <a:cubicBezTo>
                    <a:pt x="1710" y="394"/>
                    <a:pt x="1707" y="356"/>
                    <a:pt x="1683" y="332"/>
                  </a:cubicBezTo>
                  <a:cubicBezTo>
                    <a:pt x="1580" y="228"/>
                    <a:pt x="1580" y="228"/>
                    <a:pt x="1580" y="228"/>
                  </a:cubicBezTo>
                  <a:cubicBezTo>
                    <a:pt x="1556" y="204"/>
                    <a:pt x="1518" y="202"/>
                    <a:pt x="1491" y="222"/>
                  </a:cubicBezTo>
                  <a:cubicBezTo>
                    <a:pt x="1387" y="300"/>
                    <a:pt x="1387" y="300"/>
                    <a:pt x="1387" y="300"/>
                  </a:cubicBezTo>
                  <a:cubicBezTo>
                    <a:pt x="1304" y="245"/>
                    <a:pt x="1212" y="207"/>
                    <a:pt x="1115" y="187"/>
                  </a:cubicBezTo>
                  <a:cubicBezTo>
                    <a:pt x="1096" y="59"/>
                    <a:pt x="1096" y="59"/>
                    <a:pt x="1096" y="59"/>
                  </a:cubicBezTo>
                  <a:cubicBezTo>
                    <a:pt x="1091" y="25"/>
                    <a:pt x="1063" y="0"/>
                    <a:pt x="1029" y="0"/>
                  </a:cubicBezTo>
                  <a:cubicBezTo>
                    <a:pt x="883" y="0"/>
                    <a:pt x="883" y="0"/>
                    <a:pt x="883" y="0"/>
                  </a:cubicBezTo>
                  <a:cubicBezTo>
                    <a:pt x="849" y="0"/>
                    <a:pt x="821" y="25"/>
                    <a:pt x="816" y="59"/>
                  </a:cubicBezTo>
                  <a:cubicBezTo>
                    <a:pt x="797" y="187"/>
                    <a:pt x="797" y="187"/>
                    <a:pt x="797" y="187"/>
                  </a:cubicBezTo>
                  <a:cubicBezTo>
                    <a:pt x="700" y="207"/>
                    <a:pt x="608" y="245"/>
                    <a:pt x="525" y="300"/>
                  </a:cubicBezTo>
                  <a:cubicBezTo>
                    <a:pt x="421" y="222"/>
                    <a:pt x="421" y="222"/>
                    <a:pt x="421" y="222"/>
                  </a:cubicBezTo>
                  <a:cubicBezTo>
                    <a:pt x="394" y="202"/>
                    <a:pt x="356" y="204"/>
                    <a:pt x="332" y="228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05" y="355"/>
                    <a:pt x="202" y="393"/>
                    <a:pt x="222" y="420"/>
                  </a:cubicBezTo>
                  <a:cubicBezTo>
                    <a:pt x="300" y="525"/>
                    <a:pt x="300" y="525"/>
                    <a:pt x="300" y="525"/>
                  </a:cubicBezTo>
                  <a:cubicBezTo>
                    <a:pt x="246" y="607"/>
                    <a:pt x="207" y="700"/>
                    <a:pt x="187" y="797"/>
                  </a:cubicBezTo>
                  <a:cubicBezTo>
                    <a:pt x="59" y="815"/>
                    <a:pt x="59" y="815"/>
                    <a:pt x="59" y="815"/>
                  </a:cubicBezTo>
                  <a:cubicBezTo>
                    <a:pt x="25" y="820"/>
                    <a:pt x="0" y="849"/>
                    <a:pt x="0" y="883"/>
                  </a:cubicBezTo>
                  <a:lnTo>
                    <a:pt x="0" y="1028"/>
                  </a:lnTo>
                  <a:close/>
                  <a:moveTo>
                    <a:pt x="512" y="956"/>
                  </a:moveTo>
                  <a:cubicBezTo>
                    <a:pt x="512" y="738"/>
                    <a:pt x="670" y="552"/>
                    <a:pt x="885" y="517"/>
                  </a:cubicBezTo>
                  <a:cubicBezTo>
                    <a:pt x="1100" y="482"/>
                    <a:pt x="1308" y="609"/>
                    <a:pt x="1377" y="815"/>
                  </a:cubicBezTo>
                  <a:cubicBezTo>
                    <a:pt x="1446" y="1022"/>
                    <a:pt x="1354" y="1248"/>
                    <a:pt x="1161" y="1349"/>
                  </a:cubicBezTo>
                  <a:cubicBezTo>
                    <a:pt x="1170" y="1334"/>
                    <a:pt x="1176" y="1319"/>
                    <a:pt x="1181" y="1303"/>
                  </a:cubicBezTo>
                  <a:cubicBezTo>
                    <a:pt x="1205" y="1223"/>
                    <a:pt x="1183" y="1139"/>
                    <a:pt x="1114" y="1054"/>
                  </a:cubicBezTo>
                  <a:cubicBezTo>
                    <a:pt x="1089" y="1023"/>
                    <a:pt x="1061" y="994"/>
                    <a:pt x="1032" y="967"/>
                  </a:cubicBezTo>
                  <a:cubicBezTo>
                    <a:pt x="1020" y="956"/>
                    <a:pt x="1010" y="946"/>
                    <a:pt x="1000" y="935"/>
                  </a:cubicBezTo>
                  <a:cubicBezTo>
                    <a:pt x="895" y="829"/>
                    <a:pt x="895" y="829"/>
                    <a:pt x="895" y="829"/>
                  </a:cubicBezTo>
                  <a:cubicBezTo>
                    <a:pt x="885" y="820"/>
                    <a:pt x="871" y="817"/>
                    <a:pt x="858" y="822"/>
                  </a:cubicBezTo>
                  <a:cubicBezTo>
                    <a:pt x="845" y="827"/>
                    <a:pt x="837" y="839"/>
                    <a:pt x="837" y="853"/>
                  </a:cubicBezTo>
                  <a:cubicBezTo>
                    <a:pt x="833" y="1003"/>
                    <a:pt x="833" y="1003"/>
                    <a:pt x="833" y="1003"/>
                  </a:cubicBezTo>
                  <a:cubicBezTo>
                    <a:pt x="833" y="1011"/>
                    <a:pt x="832" y="1020"/>
                    <a:pt x="831" y="1028"/>
                  </a:cubicBezTo>
                  <a:cubicBezTo>
                    <a:pt x="826" y="1076"/>
                    <a:pt x="803" y="1122"/>
                    <a:pt x="766" y="1154"/>
                  </a:cubicBezTo>
                  <a:cubicBezTo>
                    <a:pt x="744" y="1174"/>
                    <a:pt x="744" y="1174"/>
                    <a:pt x="744" y="1174"/>
                  </a:cubicBezTo>
                  <a:cubicBezTo>
                    <a:pt x="709" y="1206"/>
                    <a:pt x="676" y="1237"/>
                    <a:pt x="645" y="1271"/>
                  </a:cubicBezTo>
                  <a:cubicBezTo>
                    <a:pt x="560" y="1188"/>
                    <a:pt x="512" y="1074"/>
                    <a:pt x="512" y="956"/>
                  </a:cubicBezTo>
                  <a:close/>
                  <a:moveTo>
                    <a:pt x="1295" y="1837"/>
                  </a:moveTo>
                  <a:cubicBezTo>
                    <a:pt x="1237" y="1899"/>
                    <a:pt x="1162" y="1943"/>
                    <a:pt x="1080" y="1962"/>
                  </a:cubicBezTo>
                  <a:cubicBezTo>
                    <a:pt x="1033" y="1974"/>
                    <a:pt x="985" y="1980"/>
                    <a:pt x="936" y="1980"/>
                  </a:cubicBezTo>
                  <a:cubicBezTo>
                    <a:pt x="795" y="1980"/>
                    <a:pt x="675" y="1929"/>
                    <a:pt x="608" y="1841"/>
                  </a:cubicBezTo>
                  <a:cubicBezTo>
                    <a:pt x="552" y="1764"/>
                    <a:pt x="533" y="1666"/>
                    <a:pt x="555" y="1573"/>
                  </a:cubicBezTo>
                  <a:cubicBezTo>
                    <a:pt x="573" y="1505"/>
                    <a:pt x="602" y="1441"/>
                    <a:pt x="642" y="1384"/>
                  </a:cubicBezTo>
                  <a:cubicBezTo>
                    <a:pt x="685" y="1325"/>
                    <a:pt x="735" y="1271"/>
                    <a:pt x="790" y="1224"/>
                  </a:cubicBezTo>
                  <a:cubicBezTo>
                    <a:pt x="812" y="1204"/>
                    <a:pt x="812" y="1204"/>
                    <a:pt x="812" y="1204"/>
                  </a:cubicBezTo>
                  <a:cubicBezTo>
                    <a:pt x="861" y="1160"/>
                    <a:pt x="892" y="1100"/>
                    <a:pt x="899" y="1035"/>
                  </a:cubicBezTo>
                  <a:cubicBezTo>
                    <a:pt x="900" y="1025"/>
                    <a:pt x="901" y="1015"/>
                    <a:pt x="901" y="1005"/>
                  </a:cubicBezTo>
                  <a:cubicBezTo>
                    <a:pt x="903" y="934"/>
                    <a:pt x="903" y="934"/>
                    <a:pt x="903" y="934"/>
                  </a:cubicBezTo>
                  <a:cubicBezTo>
                    <a:pt x="951" y="983"/>
                    <a:pt x="951" y="983"/>
                    <a:pt x="951" y="983"/>
                  </a:cubicBezTo>
                  <a:cubicBezTo>
                    <a:pt x="962" y="994"/>
                    <a:pt x="973" y="1005"/>
                    <a:pt x="987" y="1018"/>
                  </a:cubicBezTo>
                  <a:cubicBezTo>
                    <a:pt x="1013" y="1042"/>
                    <a:pt x="1038" y="1069"/>
                    <a:pt x="1061" y="1096"/>
                  </a:cubicBezTo>
                  <a:cubicBezTo>
                    <a:pt x="1115" y="1163"/>
                    <a:pt x="1133" y="1226"/>
                    <a:pt x="1116" y="1284"/>
                  </a:cubicBezTo>
                  <a:cubicBezTo>
                    <a:pt x="1109" y="1302"/>
                    <a:pt x="1100" y="1320"/>
                    <a:pt x="1089" y="1336"/>
                  </a:cubicBezTo>
                  <a:cubicBezTo>
                    <a:pt x="1076" y="1357"/>
                    <a:pt x="1065" y="1380"/>
                    <a:pt x="1057" y="1404"/>
                  </a:cubicBezTo>
                  <a:cubicBezTo>
                    <a:pt x="1056" y="1407"/>
                    <a:pt x="1055" y="1409"/>
                    <a:pt x="1055" y="1412"/>
                  </a:cubicBezTo>
                  <a:cubicBezTo>
                    <a:pt x="1054" y="1414"/>
                    <a:pt x="1053" y="1416"/>
                    <a:pt x="1053" y="1418"/>
                  </a:cubicBezTo>
                  <a:cubicBezTo>
                    <a:pt x="1044" y="1458"/>
                    <a:pt x="1056" y="1499"/>
                    <a:pt x="1084" y="1528"/>
                  </a:cubicBezTo>
                  <a:cubicBezTo>
                    <a:pt x="1118" y="1560"/>
                    <a:pt x="1166" y="1573"/>
                    <a:pt x="1211" y="1563"/>
                  </a:cubicBezTo>
                  <a:cubicBezTo>
                    <a:pt x="1246" y="1554"/>
                    <a:pt x="1277" y="1535"/>
                    <a:pt x="1301" y="1508"/>
                  </a:cubicBezTo>
                  <a:cubicBezTo>
                    <a:pt x="1336" y="1469"/>
                    <a:pt x="1336" y="1469"/>
                    <a:pt x="1336" y="1469"/>
                  </a:cubicBezTo>
                  <a:cubicBezTo>
                    <a:pt x="1351" y="1521"/>
                    <a:pt x="1351" y="1521"/>
                    <a:pt x="1351" y="1521"/>
                  </a:cubicBezTo>
                  <a:cubicBezTo>
                    <a:pt x="1385" y="1629"/>
                    <a:pt x="1364" y="1747"/>
                    <a:pt x="1295" y="18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5" name="Freeform 285">
              <a:extLst>
                <a:ext uri="{FF2B5EF4-FFF2-40B4-BE49-F238E27FC236}">
                  <a16:creationId xmlns:a16="http://schemas.microsoft.com/office/drawing/2014/main" id="{FD8B77E1-8D44-3224-72E1-C43BACCA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1141" y="2146300"/>
              <a:ext cx="122242" cy="149225"/>
            </a:xfrm>
            <a:custGeom>
              <a:avLst/>
              <a:gdLst>
                <a:gd name="T0" fmla="*/ 70 w 547"/>
                <a:gd name="T1" fmla="*/ 635 h 669"/>
                <a:gd name="T2" fmla="*/ 517 w 547"/>
                <a:gd name="T3" fmla="*/ 70 h 669"/>
                <a:gd name="T4" fmla="*/ 542 w 547"/>
                <a:gd name="T5" fmla="*/ 29 h 669"/>
                <a:gd name="T6" fmla="*/ 502 w 547"/>
                <a:gd name="T7" fmla="*/ 4 h 669"/>
                <a:gd name="T8" fmla="*/ 1 w 547"/>
                <a:gd name="T9" fmla="*/ 635 h 669"/>
                <a:gd name="T10" fmla="*/ 36 w 547"/>
                <a:gd name="T11" fmla="*/ 669 h 669"/>
                <a:gd name="T12" fmla="*/ 70 w 547"/>
                <a:gd name="T13" fmla="*/ 635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7" h="669">
                  <a:moveTo>
                    <a:pt x="70" y="635"/>
                  </a:moveTo>
                  <a:cubicBezTo>
                    <a:pt x="69" y="365"/>
                    <a:pt x="254" y="131"/>
                    <a:pt x="517" y="70"/>
                  </a:cubicBezTo>
                  <a:cubicBezTo>
                    <a:pt x="535" y="66"/>
                    <a:pt x="547" y="48"/>
                    <a:pt x="542" y="29"/>
                  </a:cubicBezTo>
                  <a:cubicBezTo>
                    <a:pt x="538" y="11"/>
                    <a:pt x="520" y="0"/>
                    <a:pt x="502" y="4"/>
                  </a:cubicBezTo>
                  <a:cubicBezTo>
                    <a:pt x="208" y="71"/>
                    <a:pt x="0" y="333"/>
                    <a:pt x="1" y="635"/>
                  </a:cubicBezTo>
                  <a:cubicBezTo>
                    <a:pt x="1" y="654"/>
                    <a:pt x="17" y="669"/>
                    <a:pt x="36" y="669"/>
                  </a:cubicBezTo>
                  <a:cubicBezTo>
                    <a:pt x="54" y="669"/>
                    <a:pt x="70" y="654"/>
                    <a:pt x="70" y="6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6" name="Oval 286">
              <a:extLst>
                <a:ext uri="{FF2B5EF4-FFF2-40B4-BE49-F238E27FC236}">
                  <a16:creationId xmlns:a16="http://schemas.microsoft.com/office/drawing/2014/main" id="{E5302C4A-0869-7D87-29A1-C177DA5FF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9258" y="2143125"/>
              <a:ext cx="14288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</p:grpSp>
      <p:sp>
        <p:nvSpPr>
          <p:cNvPr id="117" name="TextBox 116">
            <a:extLst>
              <a:ext uri="{FF2B5EF4-FFF2-40B4-BE49-F238E27FC236}">
                <a16:creationId xmlns:a16="http://schemas.microsoft.com/office/drawing/2014/main" id="{25C7E97A-7111-C78C-DA85-FC2A9FA48134}"/>
              </a:ext>
            </a:extLst>
          </p:cNvPr>
          <p:cNvSpPr txBox="1"/>
          <p:nvPr/>
        </p:nvSpPr>
        <p:spPr>
          <a:xfrm>
            <a:off x="8636863" y="4489912"/>
            <a:ext cx="1445503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Себестоимость </a:t>
            </a:r>
          </a:p>
        </p:txBody>
      </p:sp>
      <p:cxnSp>
        <p:nvCxnSpPr>
          <p:cNvPr id="118" name="Прямая соединительная линия 117">
            <a:extLst>
              <a:ext uri="{FF2B5EF4-FFF2-40B4-BE49-F238E27FC236}">
                <a16:creationId xmlns:a16="http://schemas.microsoft.com/office/drawing/2014/main" id="{7F3F9989-67F7-22F0-DB1E-C001E01D9948}"/>
              </a:ext>
            </a:extLst>
          </p:cNvPr>
          <p:cNvCxnSpPr/>
          <p:nvPr/>
        </p:nvCxnSpPr>
        <p:spPr>
          <a:xfrm>
            <a:off x="8636863" y="3846097"/>
            <a:ext cx="0" cy="835025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87CC2BE0-CE23-DE22-3025-C94A330E7F35}"/>
              </a:ext>
            </a:extLst>
          </p:cNvPr>
          <p:cNvSpPr txBox="1"/>
          <p:nvPr/>
        </p:nvSpPr>
        <p:spPr>
          <a:xfrm>
            <a:off x="8536275" y="4145884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550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en-US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$/t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E8A4C9B3-F10F-08A2-9ED5-2C8DF3B27040}"/>
              </a:ext>
            </a:extLst>
          </p:cNvPr>
          <p:cNvSpPr txBox="1"/>
          <p:nvPr/>
        </p:nvSpPr>
        <p:spPr>
          <a:xfrm>
            <a:off x="10130169" y="4489911"/>
            <a:ext cx="176046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Сырьевая составляющая 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BA8E7C2E-08CE-8301-B12D-0833A09F61F5}"/>
              </a:ext>
            </a:extLst>
          </p:cNvPr>
          <p:cNvSpPr txBox="1"/>
          <p:nvPr/>
        </p:nvSpPr>
        <p:spPr>
          <a:xfrm>
            <a:off x="9707845" y="4145883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20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%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22" name="Freeform 41">
            <a:extLst>
              <a:ext uri="{FF2B5EF4-FFF2-40B4-BE49-F238E27FC236}">
                <a16:creationId xmlns:a16="http://schemas.microsoft.com/office/drawing/2014/main" id="{082DC50E-1A58-1262-FE13-444E00125B3E}"/>
              </a:ext>
            </a:extLst>
          </p:cNvPr>
          <p:cNvSpPr>
            <a:spLocks noEditPoints="1"/>
          </p:cNvSpPr>
          <p:nvPr/>
        </p:nvSpPr>
        <p:spPr bwMode="auto">
          <a:xfrm>
            <a:off x="8938151" y="3872433"/>
            <a:ext cx="257192" cy="249127"/>
          </a:xfrm>
          <a:custGeom>
            <a:avLst/>
            <a:gdLst>
              <a:gd name="T0" fmla="*/ 0 w 192"/>
              <a:gd name="T1" fmla="*/ 19 h 173"/>
              <a:gd name="T2" fmla="*/ 0 w 192"/>
              <a:gd name="T3" fmla="*/ 93 h 173"/>
              <a:gd name="T4" fmla="*/ 60 w 192"/>
              <a:gd name="T5" fmla="*/ 171 h 173"/>
              <a:gd name="T6" fmla="*/ 115 w 192"/>
              <a:gd name="T7" fmla="*/ 172 h 173"/>
              <a:gd name="T8" fmla="*/ 182 w 192"/>
              <a:gd name="T9" fmla="*/ 128 h 173"/>
              <a:gd name="T10" fmla="*/ 166 w 192"/>
              <a:gd name="T11" fmla="*/ 116 h 173"/>
              <a:gd name="T12" fmla="*/ 94 w 192"/>
              <a:gd name="T13" fmla="*/ 131 h 173"/>
              <a:gd name="T14" fmla="*/ 102 w 192"/>
              <a:gd name="T15" fmla="*/ 131 h 173"/>
              <a:gd name="T16" fmla="*/ 70 w 192"/>
              <a:gd name="T17" fmla="*/ 115 h 173"/>
              <a:gd name="T18" fmla="*/ 23 w 192"/>
              <a:gd name="T19" fmla="*/ 124 h 173"/>
              <a:gd name="T20" fmla="*/ 90 w 192"/>
              <a:gd name="T21" fmla="*/ 150 h 173"/>
              <a:gd name="T22" fmla="*/ 102 w 192"/>
              <a:gd name="T23" fmla="*/ 150 h 173"/>
              <a:gd name="T24" fmla="*/ 128 w 192"/>
              <a:gd name="T25" fmla="*/ 149 h 173"/>
              <a:gd name="T26" fmla="*/ 144 w 192"/>
              <a:gd name="T27" fmla="*/ 163 h 173"/>
              <a:gd name="T28" fmla="*/ 150 w 192"/>
              <a:gd name="T29" fmla="*/ 146 h 173"/>
              <a:gd name="T30" fmla="*/ 58 w 192"/>
              <a:gd name="T31" fmla="*/ 148 h 173"/>
              <a:gd name="T32" fmla="*/ 64 w 192"/>
              <a:gd name="T33" fmla="*/ 165 h 173"/>
              <a:gd name="T34" fmla="*/ 64 w 192"/>
              <a:gd name="T35" fmla="*/ 130 h 173"/>
              <a:gd name="T36" fmla="*/ 111 w 192"/>
              <a:gd name="T37" fmla="*/ 130 h 173"/>
              <a:gd name="T38" fmla="*/ 125 w 192"/>
              <a:gd name="T39" fmla="*/ 129 h 173"/>
              <a:gd name="T40" fmla="*/ 150 w 192"/>
              <a:gd name="T41" fmla="*/ 124 h 173"/>
              <a:gd name="T42" fmla="*/ 99 w 192"/>
              <a:gd name="T43" fmla="*/ 80 h 173"/>
              <a:gd name="T44" fmla="*/ 22 w 192"/>
              <a:gd name="T45" fmla="*/ 35 h 173"/>
              <a:gd name="T46" fmla="*/ 83 w 192"/>
              <a:gd name="T47" fmla="*/ 42 h 173"/>
              <a:gd name="T48" fmla="*/ 102 w 192"/>
              <a:gd name="T49" fmla="*/ 41 h 173"/>
              <a:gd name="T50" fmla="*/ 90 w 192"/>
              <a:gd name="T51" fmla="*/ 42 h 173"/>
              <a:gd name="T52" fmla="*/ 157 w 192"/>
              <a:gd name="T53" fmla="*/ 33 h 173"/>
              <a:gd name="T54" fmla="*/ 134 w 192"/>
              <a:gd name="T55" fmla="*/ 54 h 173"/>
              <a:gd name="T56" fmla="*/ 118 w 192"/>
              <a:gd name="T57" fmla="*/ 40 h 173"/>
              <a:gd name="T58" fmla="*/ 64 w 192"/>
              <a:gd name="T59" fmla="*/ 41 h 173"/>
              <a:gd name="T60" fmla="*/ 39 w 192"/>
              <a:gd name="T61" fmla="*/ 54 h 173"/>
              <a:gd name="T62" fmla="*/ 74 w 192"/>
              <a:gd name="T63" fmla="*/ 94 h 173"/>
              <a:gd name="T64" fmla="*/ 58 w 192"/>
              <a:gd name="T65" fmla="*/ 92 h 173"/>
              <a:gd name="T66" fmla="*/ 51 w 192"/>
              <a:gd name="T67" fmla="*/ 91 h 173"/>
              <a:gd name="T68" fmla="*/ 26 w 192"/>
              <a:gd name="T69" fmla="*/ 80 h 173"/>
              <a:gd name="T70" fmla="*/ 109 w 192"/>
              <a:gd name="T71" fmla="*/ 96 h 173"/>
              <a:gd name="T72" fmla="*/ 144 w 192"/>
              <a:gd name="T73" fmla="*/ 94 h 173"/>
              <a:gd name="T74" fmla="*/ 128 w 192"/>
              <a:gd name="T75" fmla="*/ 79 h 173"/>
              <a:gd name="T76" fmla="*/ 161 w 192"/>
              <a:gd name="T77" fmla="*/ 91 h 173"/>
              <a:gd name="T78" fmla="*/ 172 w 192"/>
              <a:gd name="T79" fmla="*/ 66 h 173"/>
              <a:gd name="T80" fmla="*/ 91 w 192"/>
              <a:gd name="T81" fmla="*/ 73 h 173"/>
              <a:gd name="T82" fmla="*/ 51 w 192"/>
              <a:gd name="T83" fmla="*/ 62 h 173"/>
              <a:gd name="T84" fmla="*/ 92 w 192"/>
              <a:gd name="T85" fmla="*/ 64 h 173"/>
              <a:gd name="T86" fmla="*/ 162 w 192"/>
              <a:gd name="T87" fmla="*/ 53 h 173"/>
              <a:gd name="T88" fmla="*/ 166 w 192"/>
              <a:gd name="T89" fmla="*/ 19 h 173"/>
              <a:gd name="T90" fmla="*/ 75 w 192"/>
              <a:gd name="T91" fmla="*/ 35 h 173"/>
              <a:gd name="T92" fmla="*/ 16 w 192"/>
              <a:gd name="T93" fmla="*/ 33 h 173"/>
              <a:gd name="T94" fmla="*/ 50 w 192"/>
              <a:gd name="T95" fmla="*/ 97 h 173"/>
              <a:gd name="T96" fmla="*/ 125 w 192"/>
              <a:gd name="T97" fmla="*/ 102 h 173"/>
              <a:gd name="T98" fmla="*/ 93 w 192"/>
              <a:gd name="T99" fmla="*/ 109 h 173"/>
              <a:gd name="T100" fmla="*/ 22 w 192"/>
              <a:gd name="T101" fmla="*/ 86 h 173"/>
              <a:gd name="T102" fmla="*/ 6 w 192"/>
              <a:gd name="T103" fmla="*/ 115 h 173"/>
              <a:gd name="T104" fmla="*/ 166 w 192"/>
              <a:gd name="T105" fmla="*/ 142 h 173"/>
              <a:gd name="T106" fmla="*/ 107 w 192"/>
              <a:gd name="T107" fmla="*/ 144 h 173"/>
              <a:gd name="T108" fmla="*/ 16 w 192"/>
              <a:gd name="T109" fmla="*/ 128 h 173"/>
              <a:gd name="T110" fmla="*/ 67 w 192"/>
              <a:gd name="T111" fmla="*/ 137 h 173"/>
              <a:gd name="T112" fmla="*/ 122 w 192"/>
              <a:gd name="T113" fmla="*/ 136 h 173"/>
              <a:gd name="T114" fmla="*/ 166 w 192"/>
              <a:gd name="T115" fmla="*/ 124 h 173"/>
              <a:gd name="T116" fmla="*/ 186 w 192"/>
              <a:gd name="T117" fmla="*/ 8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2" h="173">
                <a:moveTo>
                  <a:pt x="192" y="58"/>
                </a:moveTo>
                <a:cubicBezTo>
                  <a:pt x="192" y="52"/>
                  <a:pt x="185" y="48"/>
                  <a:pt x="172" y="45"/>
                </a:cubicBezTo>
                <a:cubicBezTo>
                  <a:pt x="173" y="44"/>
                  <a:pt x="173" y="43"/>
                  <a:pt x="173" y="42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2" y="1"/>
                  <a:pt x="95" y="0"/>
                  <a:pt x="86" y="0"/>
                </a:cubicBezTo>
                <a:cubicBezTo>
                  <a:pt x="78" y="0"/>
                  <a:pt x="1" y="1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8"/>
                  <a:pt x="8" y="52"/>
                  <a:pt x="20" y="56"/>
                </a:cubicBezTo>
                <a:cubicBezTo>
                  <a:pt x="19" y="57"/>
                  <a:pt x="19" y="57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80"/>
                  <a:pt x="19" y="80"/>
                  <a:pt x="19" y="80"/>
                </a:cubicBezTo>
                <a:cubicBezTo>
                  <a:pt x="7" y="83"/>
                  <a:pt x="0" y="87"/>
                  <a:pt x="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9"/>
                  <a:pt x="4" y="123"/>
                  <a:pt x="10" y="126"/>
                </a:cubicBezTo>
                <a:cubicBezTo>
                  <a:pt x="10" y="127"/>
                  <a:pt x="10" y="127"/>
                  <a:pt x="10" y="128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0" y="161"/>
                  <a:pt x="34" y="168"/>
                  <a:pt x="60" y="171"/>
                </a:cubicBezTo>
                <a:cubicBezTo>
                  <a:pt x="60" y="171"/>
                  <a:pt x="61" y="171"/>
                  <a:pt x="61" y="171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6" y="171"/>
                  <a:pt x="71" y="172"/>
                  <a:pt x="76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84" y="173"/>
                  <a:pt x="90" y="173"/>
                  <a:pt x="96" y="173"/>
                </a:cubicBezTo>
                <a:cubicBezTo>
                  <a:pt x="102" y="173"/>
                  <a:pt x="108" y="173"/>
                  <a:pt x="115" y="172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5" y="172"/>
                  <a:pt x="115" y="172"/>
                  <a:pt x="116" y="172"/>
                </a:cubicBezTo>
                <a:cubicBezTo>
                  <a:pt x="121" y="172"/>
                  <a:pt x="126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2" y="171"/>
                  <a:pt x="132" y="171"/>
                </a:cubicBezTo>
                <a:cubicBezTo>
                  <a:pt x="158" y="168"/>
                  <a:pt x="182" y="161"/>
                  <a:pt x="182" y="150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4"/>
                  <a:pt x="179" y="121"/>
                  <a:pt x="172" y="118"/>
                </a:cubicBezTo>
                <a:cubicBezTo>
                  <a:pt x="173" y="117"/>
                  <a:pt x="173" y="116"/>
                  <a:pt x="173" y="115"/>
                </a:cubicBezTo>
                <a:cubicBezTo>
                  <a:pt x="173" y="94"/>
                  <a:pt x="173" y="94"/>
                  <a:pt x="173" y="94"/>
                </a:cubicBezTo>
                <a:cubicBezTo>
                  <a:pt x="184" y="91"/>
                  <a:pt x="192" y="86"/>
                  <a:pt x="192" y="80"/>
                </a:cubicBezTo>
                <a:cubicBezTo>
                  <a:pt x="192" y="58"/>
                  <a:pt x="192" y="58"/>
                  <a:pt x="192" y="58"/>
                </a:cubicBezTo>
                <a:close/>
                <a:moveTo>
                  <a:pt x="166" y="116"/>
                </a:moveTo>
                <a:cubicBezTo>
                  <a:pt x="165" y="117"/>
                  <a:pt x="165" y="117"/>
                  <a:pt x="165" y="117"/>
                </a:cubicBezTo>
                <a:cubicBezTo>
                  <a:pt x="163" y="119"/>
                  <a:pt x="160" y="120"/>
                  <a:pt x="157" y="122"/>
                </a:cubicBezTo>
                <a:cubicBezTo>
                  <a:pt x="157" y="106"/>
                  <a:pt x="157" y="106"/>
                  <a:pt x="157" y="106"/>
                </a:cubicBezTo>
                <a:cubicBezTo>
                  <a:pt x="161" y="105"/>
                  <a:pt x="164" y="104"/>
                  <a:pt x="166" y="102"/>
                </a:cubicBezTo>
                <a:cubicBezTo>
                  <a:pt x="166" y="115"/>
                  <a:pt x="166" y="115"/>
                  <a:pt x="166" y="115"/>
                </a:cubicBezTo>
                <a:cubicBezTo>
                  <a:pt x="166" y="116"/>
                  <a:pt x="166" y="116"/>
                  <a:pt x="166" y="116"/>
                </a:cubicBezTo>
                <a:close/>
                <a:moveTo>
                  <a:pt x="94" y="131"/>
                </a:moveTo>
                <a:cubicBezTo>
                  <a:pt x="94" y="131"/>
                  <a:pt x="94" y="131"/>
                  <a:pt x="93" y="131"/>
                </a:cubicBezTo>
                <a:cubicBezTo>
                  <a:pt x="92" y="131"/>
                  <a:pt x="91" y="131"/>
                  <a:pt x="90" y="131"/>
                </a:cubicBezTo>
                <a:cubicBezTo>
                  <a:pt x="90" y="115"/>
                  <a:pt x="90" y="115"/>
                  <a:pt x="90" y="115"/>
                </a:cubicBezTo>
                <a:cubicBezTo>
                  <a:pt x="90" y="115"/>
                  <a:pt x="91" y="115"/>
                  <a:pt x="92" y="115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6" y="115"/>
                  <a:pt x="99" y="115"/>
                  <a:pt x="102" y="115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1" y="131"/>
                  <a:pt x="100" y="131"/>
                </a:cubicBezTo>
                <a:cubicBezTo>
                  <a:pt x="98" y="131"/>
                  <a:pt x="96" y="131"/>
                  <a:pt x="94" y="131"/>
                </a:cubicBezTo>
                <a:close/>
                <a:moveTo>
                  <a:pt x="81" y="131"/>
                </a:moveTo>
                <a:cubicBezTo>
                  <a:pt x="79" y="131"/>
                  <a:pt x="78" y="131"/>
                  <a:pt x="76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4" y="131"/>
                  <a:pt x="72" y="131"/>
                  <a:pt x="70" y="131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4" y="115"/>
                  <a:pt x="77" y="115"/>
                  <a:pt x="80" y="115"/>
                </a:cubicBezTo>
                <a:cubicBezTo>
                  <a:pt x="80" y="115"/>
                  <a:pt x="80" y="115"/>
                  <a:pt x="81" y="115"/>
                </a:cubicBezTo>
                <a:cubicBezTo>
                  <a:pt x="81" y="115"/>
                  <a:pt x="82" y="115"/>
                  <a:pt x="83" y="115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131"/>
                  <a:pt x="82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lose/>
                <a:moveTo>
                  <a:pt x="23" y="124"/>
                </a:moveTo>
                <a:cubicBezTo>
                  <a:pt x="23" y="124"/>
                  <a:pt x="23" y="124"/>
                  <a:pt x="22" y="124"/>
                </a:cubicBezTo>
                <a:cubicBezTo>
                  <a:pt x="22" y="108"/>
                  <a:pt x="22" y="108"/>
                  <a:pt x="22" y="108"/>
                </a:cubicBezTo>
                <a:cubicBezTo>
                  <a:pt x="25" y="109"/>
                  <a:pt x="29" y="110"/>
                  <a:pt x="32" y="11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9" y="125"/>
                  <a:pt x="26" y="125"/>
                  <a:pt x="24" y="124"/>
                </a:cubicBezTo>
                <a:cubicBezTo>
                  <a:pt x="24" y="124"/>
                  <a:pt x="23" y="124"/>
                  <a:pt x="23" y="124"/>
                </a:cubicBezTo>
                <a:close/>
                <a:moveTo>
                  <a:pt x="90" y="150"/>
                </a:moveTo>
                <a:cubicBezTo>
                  <a:pt x="91" y="150"/>
                  <a:pt x="92" y="150"/>
                  <a:pt x="93" y="150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88" y="166"/>
                  <a:pt x="84" y="166"/>
                  <a:pt x="80" y="166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83" y="150"/>
                  <a:pt x="86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lose/>
                <a:moveTo>
                  <a:pt x="102" y="150"/>
                </a:moveTo>
                <a:cubicBezTo>
                  <a:pt x="106" y="150"/>
                  <a:pt x="109" y="150"/>
                  <a:pt x="112" y="150"/>
                </a:cubicBezTo>
                <a:cubicBezTo>
                  <a:pt x="112" y="166"/>
                  <a:pt x="112" y="166"/>
                  <a:pt x="112" y="166"/>
                </a:cubicBezTo>
                <a:cubicBezTo>
                  <a:pt x="108" y="166"/>
                  <a:pt x="104" y="166"/>
                  <a:pt x="99" y="166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100" y="150"/>
                  <a:pt x="101" y="150"/>
                  <a:pt x="102" y="150"/>
                </a:cubicBezTo>
                <a:cubicBezTo>
                  <a:pt x="102" y="150"/>
                  <a:pt x="102" y="150"/>
                  <a:pt x="102" y="150"/>
                </a:cubicBezTo>
                <a:close/>
                <a:moveTo>
                  <a:pt x="128" y="149"/>
                </a:moveTo>
                <a:cubicBezTo>
                  <a:pt x="128" y="165"/>
                  <a:pt x="128" y="165"/>
                  <a:pt x="128" y="165"/>
                </a:cubicBezTo>
                <a:cubicBezTo>
                  <a:pt x="125" y="165"/>
                  <a:pt x="122" y="165"/>
                  <a:pt x="118" y="166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22" y="149"/>
                  <a:pt x="125" y="149"/>
                  <a:pt x="128" y="149"/>
                </a:cubicBezTo>
                <a:close/>
                <a:moveTo>
                  <a:pt x="134" y="148"/>
                </a:moveTo>
                <a:cubicBezTo>
                  <a:pt x="138" y="148"/>
                  <a:pt x="141" y="147"/>
                  <a:pt x="144" y="147"/>
                </a:cubicBezTo>
                <a:cubicBezTo>
                  <a:pt x="144" y="163"/>
                  <a:pt x="144" y="163"/>
                  <a:pt x="144" y="163"/>
                </a:cubicBezTo>
                <a:cubicBezTo>
                  <a:pt x="141" y="163"/>
                  <a:pt x="138" y="164"/>
                  <a:pt x="134" y="164"/>
                </a:cubicBezTo>
                <a:lnTo>
                  <a:pt x="134" y="148"/>
                </a:lnTo>
                <a:close/>
                <a:moveTo>
                  <a:pt x="150" y="146"/>
                </a:moveTo>
                <a:cubicBezTo>
                  <a:pt x="154" y="145"/>
                  <a:pt x="157" y="144"/>
                  <a:pt x="160" y="143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57" y="160"/>
                  <a:pt x="154" y="161"/>
                  <a:pt x="150" y="161"/>
                </a:cubicBezTo>
                <a:lnTo>
                  <a:pt x="150" y="146"/>
                </a:lnTo>
                <a:close/>
                <a:moveTo>
                  <a:pt x="42" y="146"/>
                </a:moveTo>
                <a:cubicBezTo>
                  <a:pt x="42" y="161"/>
                  <a:pt x="42" y="161"/>
                  <a:pt x="42" y="161"/>
                </a:cubicBezTo>
                <a:cubicBezTo>
                  <a:pt x="38" y="161"/>
                  <a:pt x="35" y="160"/>
                  <a:pt x="32" y="159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5" y="144"/>
                  <a:pt x="38" y="145"/>
                  <a:pt x="42" y="146"/>
                </a:cubicBezTo>
                <a:close/>
                <a:moveTo>
                  <a:pt x="48" y="147"/>
                </a:moveTo>
                <a:cubicBezTo>
                  <a:pt x="51" y="147"/>
                  <a:pt x="54" y="148"/>
                  <a:pt x="58" y="148"/>
                </a:cubicBezTo>
                <a:cubicBezTo>
                  <a:pt x="58" y="164"/>
                  <a:pt x="58" y="164"/>
                  <a:pt x="58" y="164"/>
                </a:cubicBezTo>
                <a:cubicBezTo>
                  <a:pt x="54" y="164"/>
                  <a:pt x="51" y="163"/>
                  <a:pt x="48" y="163"/>
                </a:cubicBezTo>
                <a:lnTo>
                  <a:pt x="48" y="147"/>
                </a:lnTo>
                <a:close/>
                <a:moveTo>
                  <a:pt x="64" y="149"/>
                </a:moveTo>
                <a:cubicBezTo>
                  <a:pt x="67" y="149"/>
                  <a:pt x="70" y="149"/>
                  <a:pt x="74" y="150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0" y="165"/>
                  <a:pt x="67" y="165"/>
                  <a:pt x="64" y="165"/>
                </a:cubicBezTo>
                <a:lnTo>
                  <a:pt x="64" y="149"/>
                </a:lnTo>
                <a:close/>
                <a:moveTo>
                  <a:pt x="56" y="130"/>
                </a:moveTo>
                <a:cubicBezTo>
                  <a:pt x="56" y="130"/>
                  <a:pt x="55" y="130"/>
                  <a:pt x="55" y="130"/>
                </a:cubicBezTo>
                <a:cubicBezTo>
                  <a:pt x="55" y="130"/>
                  <a:pt x="55" y="130"/>
                  <a:pt x="54" y="130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8" y="114"/>
                  <a:pt x="61" y="114"/>
                  <a:pt x="64" y="114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1" y="130"/>
                  <a:pt x="59" y="130"/>
                  <a:pt x="56" y="130"/>
                </a:cubicBezTo>
                <a:close/>
                <a:moveTo>
                  <a:pt x="48" y="113"/>
                </a:moveTo>
                <a:cubicBezTo>
                  <a:pt x="48" y="129"/>
                  <a:pt x="48" y="129"/>
                  <a:pt x="48" y="129"/>
                </a:cubicBezTo>
                <a:cubicBezTo>
                  <a:pt x="45" y="128"/>
                  <a:pt x="41" y="128"/>
                  <a:pt x="38" y="127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42" y="112"/>
                  <a:pt x="45" y="113"/>
                  <a:pt x="48" y="113"/>
                </a:cubicBezTo>
                <a:close/>
                <a:moveTo>
                  <a:pt x="111" y="130"/>
                </a:moveTo>
                <a:cubicBezTo>
                  <a:pt x="110" y="130"/>
                  <a:pt x="110" y="130"/>
                  <a:pt x="109" y="130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2" y="114"/>
                  <a:pt x="115" y="114"/>
                  <a:pt x="118" y="114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6" y="130"/>
                  <a:pt x="114" y="130"/>
                  <a:pt x="112" y="130"/>
                </a:cubicBezTo>
                <a:cubicBezTo>
                  <a:pt x="112" y="130"/>
                  <a:pt x="111" y="130"/>
                  <a:pt x="111" y="130"/>
                </a:cubicBezTo>
                <a:close/>
                <a:moveTo>
                  <a:pt x="125" y="129"/>
                </a:moveTo>
                <a:cubicBezTo>
                  <a:pt x="125" y="113"/>
                  <a:pt x="125" y="113"/>
                  <a:pt x="125" y="113"/>
                </a:cubicBezTo>
                <a:cubicBezTo>
                  <a:pt x="128" y="113"/>
                  <a:pt x="131" y="112"/>
                  <a:pt x="134" y="112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1" y="128"/>
                  <a:pt x="128" y="128"/>
                  <a:pt x="125" y="129"/>
                </a:cubicBezTo>
                <a:close/>
                <a:moveTo>
                  <a:pt x="141" y="110"/>
                </a:moveTo>
                <a:cubicBezTo>
                  <a:pt x="144" y="110"/>
                  <a:pt x="147" y="109"/>
                  <a:pt x="150" y="108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48" y="125"/>
                  <a:pt x="144" y="125"/>
                  <a:pt x="141" y="126"/>
                </a:cubicBezTo>
                <a:lnTo>
                  <a:pt x="141" y="110"/>
                </a:lnTo>
                <a:close/>
                <a:moveTo>
                  <a:pt x="97" y="96"/>
                </a:moveTo>
                <a:cubicBezTo>
                  <a:pt x="95" y="96"/>
                  <a:pt x="92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80"/>
                  <a:pt x="90" y="80"/>
                  <a:pt x="90" y="80"/>
                </a:cubicBezTo>
                <a:cubicBezTo>
                  <a:pt x="93" y="80"/>
                  <a:pt x="96" y="80"/>
                  <a:pt x="99" y="80"/>
                </a:cubicBezTo>
                <a:cubicBezTo>
                  <a:pt x="99" y="80"/>
                  <a:pt x="100" y="80"/>
                  <a:pt x="100" y="80"/>
                </a:cubicBezTo>
                <a:cubicBezTo>
                  <a:pt x="101" y="80"/>
                  <a:pt x="102" y="80"/>
                  <a:pt x="102" y="80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1" y="96"/>
                  <a:pt x="99" y="96"/>
                  <a:pt x="98" y="96"/>
                </a:cubicBezTo>
                <a:cubicBezTo>
                  <a:pt x="98" y="96"/>
                  <a:pt x="97" y="96"/>
                  <a:pt x="97" y="96"/>
                </a:cubicBezTo>
                <a:close/>
                <a:moveTo>
                  <a:pt x="22" y="50"/>
                </a:moveTo>
                <a:cubicBezTo>
                  <a:pt x="22" y="35"/>
                  <a:pt x="22" y="35"/>
                  <a:pt x="22" y="35"/>
                </a:cubicBezTo>
                <a:cubicBezTo>
                  <a:pt x="25" y="35"/>
                  <a:pt x="29" y="36"/>
                  <a:pt x="32" y="37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2"/>
                  <a:pt x="31" y="52"/>
                  <a:pt x="31" y="52"/>
                </a:cubicBezTo>
                <a:cubicBezTo>
                  <a:pt x="29" y="52"/>
                  <a:pt x="27" y="52"/>
                  <a:pt x="26" y="51"/>
                </a:cubicBezTo>
                <a:cubicBezTo>
                  <a:pt x="25" y="51"/>
                  <a:pt x="24" y="50"/>
                  <a:pt x="22" y="50"/>
                </a:cubicBezTo>
                <a:close/>
                <a:moveTo>
                  <a:pt x="81" y="42"/>
                </a:moveTo>
                <a:cubicBezTo>
                  <a:pt x="81" y="42"/>
                  <a:pt x="82" y="42"/>
                  <a:pt x="83" y="42"/>
                </a:cubicBezTo>
                <a:cubicBezTo>
                  <a:pt x="83" y="58"/>
                  <a:pt x="83" y="58"/>
                  <a:pt x="83" y="58"/>
                </a:cubicBezTo>
                <a:cubicBezTo>
                  <a:pt x="79" y="58"/>
                  <a:pt x="75" y="57"/>
                  <a:pt x="70" y="57"/>
                </a:cubicBezTo>
                <a:cubicBezTo>
                  <a:pt x="70" y="41"/>
                  <a:pt x="70" y="41"/>
                  <a:pt x="70" y="41"/>
                </a:cubicBezTo>
                <a:cubicBezTo>
                  <a:pt x="74" y="41"/>
                  <a:pt x="77" y="41"/>
                  <a:pt x="80" y="42"/>
                </a:cubicBezTo>
                <a:cubicBezTo>
                  <a:pt x="80" y="42"/>
                  <a:pt x="80" y="42"/>
                  <a:pt x="81" y="42"/>
                </a:cubicBezTo>
                <a:close/>
                <a:moveTo>
                  <a:pt x="93" y="42"/>
                </a:moveTo>
                <a:cubicBezTo>
                  <a:pt x="96" y="41"/>
                  <a:pt x="99" y="41"/>
                  <a:pt x="102" y="41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102" y="57"/>
                  <a:pt x="101" y="57"/>
                  <a:pt x="101" y="57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99" y="57"/>
                  <a:pt x="96" y="57"/>
                  <a:pt x="94" y="57"/>
                </a:cubicBezTo>
                <a:cubicBezTo>
                  <a:pt x="94" y="58"/>
                  <a:pt x="93" y="58"/>
                  <a:pt x="93" y="58"/>
                </a:cubicBezTo>
                <a:cubicBezTo>
                  <a:pt x="92" y="58"/>
                  <a:pt x="91" y="58"/>
                  <a:pt x="90" y="58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1" y="42"/>
                  <a:pt x="92" y="42"/>
                </a:cubicBezTo>
                <a:lnTo>
                  <a:pt x="93" y="42"/>
                </a:lnTo>
                <a:close/>
                <a:moveTo>
                  <a:pt x="166" y="43"/>
                </a:moveTo>
                <a:cubicBezTo>
                  <a:pt x="166" y="43"/>
                  <a:pt x="166" y="43"/>
                  <a:pt x="166" y="43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63" y="45"/>
                  <a:pt x="160" y="47"/>
                  <a:pt x="157" y="48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61" y="31"/>
                  <a:pt x="164" y="30"/>
                  <a:pt x="166" y="28"/>
                </a:cubicBezTo>
                <a:cubicBezTo>
                  <a:pt x="166" y="42"/>
                  <a:pt x="166" y="42"/>
                  <a:pt x="166" y="42"/>
                </a:cubicBezTo>
                <a:cubicBezTo>
                  <a:pt x="166" y="42"/>
                  <a:pt x="166" y="43"/>
                  <a:pt x="166" y="43"/>
                </a:cubicBezTo>
                <a:close/>
                <a:moveTo>
                  <a:pt x="125" y="55"/>
                </a:moveTo>
                <a:cubicBezTo>
                  <a:pt x="125" y="39"/>
                  <a:pt x="125" y="39"/>
                  <a:pt x="125" y="39"/>
                </a:cubicBezTo>
                <a:cubicBezTo>
                  <a:pt x="128" y="39"/>
                  <a:pt x="131" y="39"/>
                  <a:pt x="134" y="38"/>
                </a:cubicBezTo>
                <a:cubicBezTo>
                  <a:pt x="134" y="54"/>
                  <a:pt x="134" y="54"/>
                  <a:pt x="134" y="54"/>
                </a:cubicBezTo>
                <a:cubicBezTo>
                  <a:pt x="131" y="54"/>
                  <a:pt x="128" y="55"/>
                  <a:pt x="125" y="55"/>
                </a:cubicBezTo>
                <a:close/>
                <a:moveTo>
                  <a:pt x="141" y="52"/>
                </a:moveTo>
                <a:cubicBezTo>
                  <a:pt x="141" y="37"/>
                  <a:pt x="141" y="37"/>
                  <a:pt x="141" y="37"/>
                </a:cubicBezTo>
                <a:cubicBezTo>
                  <a:pt x="144" y="36"/>
                  <a:pt x="147" y="35"/>
                  <a:pt x="150" y="35"/>
                </a:cubicBezTo>
                <a:cubicBezTo>
                  <a:pt x="150" y="50"/>
                  <a:pt x="150" y="50"/>
                  <a:pt x="150" y="50"/>
                </a:cubicBezTo>
                <a:cubicBezTo>
                  <a:pt x="148" y="51"/>
                  <a:pt x="144" y="52"/>
                  <a:pt x="141" y="52"/>
                </a:cubicBezTo>
                <a:close/>
                <a:moveTo>
                  <a:pt x="118" y="40"/>
                </a:moveTo>
                <a:cubicBezTo>
                  <a:pt x="118" y="56"/>
                  <a:pt x="118" y="56"/>
                  <a:pt x="118" y="56"/>
                </a:cubicBezTo>
                <a:cubicBezTo>
                  <a:pt x="115" y="56"/>
                  <a:pt x="112" y="57"/>
                  <a:pt x="109" y="57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12" y="41"/>
                  <a:pt x="115" y="40"/>
                  <a:pt x="118" y="40"/>
                </a:cubicBezTo>
                <a:close/>
                <a:moveTo>
                  <a:pt x="54" y="56"/>
                </a:moveTo>
                <a:cubicBezTo>
                  <a:pt x="54" y="40"/>
                  <a:pt x="54" y="40"/>
                  <a:pt x="54" y="40"/>
                </a:cubicBezTo>
                <a:cubicBezTo>
                  <a:pt x="58" y="40"/>
                  <a:pt x="61" y="41"/>
                  <a:pt x="64" y="41"/>
                </a:cubicBezTo>
                <a:cubicBezTo>
                  <a:pt x="64" y="57"/>
                  <a:pt x="64" y="57"/>
                  <a:pt x="64" y="57"/>
                </a:cubicBezTo>
                <a:cubicBezTo>
                  <a:pt x="61" y="57"/>
                  <a:pt x="58" y="56"/>
                  <a:pt x="54" y="56"/>
                </a:cubicBezTo>
                <a:close/>
                <a:moveTo>
                  <a:pt x="48" y="39"/>
                </a:move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7" y="55"/>
                  <a:pt x="46" y="55"/>
                </a:cubicBezTo>
                <a:cubicBezTo>
                  <a:pt x="46" y="55"/>
                  <a:pt x="45" y="55"/>
                  <a:pt x="45" y="55"/>
                </a:cubicBezTo>
                <a:cubicBezTo>
                  <a:pt x="43" y="55"/>
                  <a:pt x="41" y="54"/>
                  <a:pt x="39" y="54"/>
                </a:cubicBezTo>
                <a:cubicBezTo>
                  <a:pt x="39" y="54"/>
                  <a:pt x="39" y="54"/>
                  <a:pt x="38" y="54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9"/>
                  <a:pt x="45" y="39"/>
                  <a:pt x="48" y="39"/>
                </a:cubicBezTo>
                <a:close/>
                <a:moveTo>
                  <a:pt x="82" y="95"/>
                </a:moveTo>
                <a:cubicBezTo>
                  <a:pt x="82" y="95"/>
                  <a:pt x="82" y="95"/>
                  <a:pt x="81" y="95"/>
                </a:cubicBezTo>
                <a:cubicBezTo>
                  <a:pt x="79" y="95"/>
                  <a:pt x="77" y="95"/>
                  <a:pt x="75" y="95"/>
                </a:cubicBezTo>
                <a:cubicBezTo>
                  <a:pt x="75" y="94"/>
                  <a:pt x="74" y="94"/>
                  <a:pt x="74" y="94"/>
                </a:cubicBezTo>
                <a:cubicBezTo>
                  <a:pt x="74" y="94"/>
                  <a:pt x="74" y="94"/>
                  <a:pt x="74" y="94"/>
                </a:cubicBezTo>
                <a:cubicBezTo>
                  <a:pt x="74" y="78"/>
                  <a:pt x="74" y="78"/>
                  <a:pt x="74" y="78"/>
                </a:cubicBezTo>
                <a:cubicBezTo>
                  <a:pt x="77" y="79"/>
                  <a:pt x="80" y="79"/>
                  <a:pt x="83" y="79"/>
                </a:cubicBezTo>
                <a:cubicBezTo>
                  <a:pt x="83" y="95"/>
                  <a:pt x="83" y="95"/>
                  <a:pt x="83" y="95"/>
                </a:cubicBezTo>
                <a:cubicBezTo>
                  <a:pt x="83" y="95"/>
                  <a:pt x="83" y="95"/>
                  <a:pt x="82" y="95"/>
                </a:cubicBezTo>
                <a:close/>
                <a:moveTo>
                  <a:pt x="61" y="93"/>
                </a:moveTo>
                <a:cubicBezTo>
                  <a:pt x="60" y="93"/>
                  <a:pt x="59" y="92"/>
                  <a:pt x="58" y="92"/>
                </a:cubicBezTo>
                <a:cubicBezTo>
                  <a:pt x="58" y="76"/>
                  <a:pt x="58" y="76"/>
                  <a:pt x="58" y="76"/>
                </a:cubicBezTo>
                <a:cubicBezTo>
                  <a:pt x="61" y="77"/>
                  <a:pt x="64" y="77"/>
                  <a:pt x="67" y="78"/>
                </a:cubicBezTo>
                <a:cubicBezTo>
                  <a:pt x="67" y="94"/>
                  <a:pt x="67" y="94"/>
                  <a:pt x="67" y="94"/>
                </a:cubicBezTo>
                <a:cubicBezTo>
                  <a:pt x="65" y="93"/>
                  <a:pt x="63" y="93"/>
                  <a:pt x="61" y="93"/>
                </a:cubicBezTo>
                <a:cubicBezTo>
                  <a:pt x="61" y="93"/>
                  <a:pt x="61" y="93"/>
                  <a:pt x="61" y="93"/>
                </a:cubicBezTo>
                <a:close/>
                <a:moveTo>
                  <a:pt x="51" y="75"/>
                </a:moveTo>
                <a:cubicBezTo>
                  <a:pt x="51" y="91"/>
                  <a:pt x="51" y="91"/>
                  <a:pt x="51" y="91"/>
                </a:cubicBezTo>
                <a:cubicBezTo>
                  <a:pt x="48" y="90"/>
                  <a:pt x="44" y="89"/>
                  <a:pt x="42" y="88"/>
                </a:cubicBezTo>
                <a:cubicBezTo>
                  <a:pt x="42" y="73"/>
                  <a:pt x="42" y="73"/>
                  <a:pt x="42" y="73"/>
                </a:cubicBezTo>
                <a:cubicBezTo>
                  <a:pt x="45" y="74"/>
                  <a:pt x="48" y="75"/>
                  <a:pt x="51" y="75"/>
                </a:cubicBezTo>
                <a:close/>
                <a:moveTo>
                  <a:pt x="35" y="71"/>
                </a:moveTo>
                <a:cubicBezTo>
                  <a:pt x="35" y="86"/>
                  <a:pt x="35" y="86"/>
                  <a:pt x="35" y="86"/>
                </a:cubicBezTo>
                <a:cubicBezTo>
                  <a:pt x="30" y="84"/>
                  <a:pt x="27" y="82"/>
                  <a:pt x="26" y="81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67"/>
                  <a:pt x="26" y="67"/>
                  <a:pt x="26" y="67"/>
                </a:cubicBezTo>
                <a:cubicBezTo>
                  <a:pt x="28" y="68"/>
                  <a:pt x="31" y="70"/>
                  <a:pt x="35" y="71"/>
                </a:cubicBezTo>
                <a:close/>
                <a:moveTo>
                  <a:pt x="112" y="80"/>
                </a:moveTo>
                <a:cubicBezTo>
                  <a:pt x="115" y="80"/>
                  <a:pt x="118" y="80"/>
                  <a:pt x="122" y="80"/>
                </a:cubicBezTo>
                <a:cubicBezTo>
                  <a:pt x="122" y="96"/>
                  <a:pt x="122" y="96"/>
                  <a:pt x="122" y="96"/>
                </a:cubicBezTo>
                <a:cubicBezTo>
                  <a:pt x="117" y="96"/>
                  <a:pt x="113" y="96"/>
                  <a:pt x="109" y="96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1" y="80"/>
                </a:cubicBezTo>
                <a:lnTo>
                  <a:pt x="112" y="80"/>
                </a:lnTo>
                <a:close/>
                <a:moveTo>
                  <a:pt x="153" y="92"/>
                </a:moveTo>
                <a:cubicBezTo>
                  <a:pt x="152" y="92"/>
                  <a:pt x="150" y="93"/>
                  <a:pt x="149" y="93"/>
                </a:cubicBezTo>
                <a:cubicBezTo>
                  <a:pt x="148" y="93"/>
                  <a:pt x="147" y="93"/>
                  <a:pt x="146" y="93"/>
                </a:cubicBezTo>
                <a:cubicBezTo>
                  <a:pt x="146" y="93"/>
                  <a:pt x="145" y="93"/>
                  <a:pt x="144" y="94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7" y="77"/>
                  <a:pt x="151" y="77"/>
                  <a:pt x="154" y="76"/>
                </a:cubicBezTo>
                <a:cubicBezTo>
                  <a:pt x="154" y="92"/>
                  <a:pt x="154" y="92"/>
                  <a:pt x="154" y="92"/>
                </a:cubicBezTo>
                <a:cubicBezTo>
                  <a:pt x="154" y="92"/>
                  <a:pt x="153" y="92"/>
                  <a:pt x="153" y="92"/>
                </a:cubicBezTo>
                <a:close/>
                <a:moveTo>
                  <a:pt x="132" y="95"/>
                </a:moveTo>
                <a:cubicBezTo>
                  <a:pt x="130" y="95"/>
                  <a:pt x="129" y="95"/>
                  <a:pt x="128" y="95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31" y="79"/>
                  <a:pt x="134" y="79"/>
                  <a:pt x="138" y="78"/>
                </a:cubicBezTo>
                <a:cubicBezTo>
                  <a:pt x="138" y="94"/>
                  <a:pt x="138" y="94"/>
                  <a:pt x="138" y="94"/>
                </a:cubicBezTo>
                <a:cubicBezTo>
                  <a:pt x="136" y="95"/>
                  <a:pt x="134" y="95"/>
                  <a:pt x="132" y="95"/>
                </a:cubicBezTo>
                <a:cubicBezTo>
                  <a:pt x="132" y="95"/>
                  <a:pt x="132" y="95"/>
                  <a:pt x="132" y="95"/>
                </a:cubicBezTo>
                <a:close/>
                <a:moveTo>
                  <a:pt x="168" y="89"/>
                </a:moveTo>
                <a:cubicBezTo>
                  <a:pt x="167" y="89"/>
                  <a:pt x="165" y="90"/>
                  <a:pt x="163" y="90"/>
                </a:cubicBezTo>
                <a:cubicBezTo>
                  <a:pt x="162" y="90"/>
                  <a:pt x="162" y="91"/>
                  <a:pt x="161" y="91"/>
                </a:cubicBezTo>
                <a:cubicBezTo>
                  <a:pt x="161" y="91"/>
                  <a:pt x="160" y="91"/>
                  <a:pt x="160" y="91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3" y="75"/>
                  <a:pt x="167" y="74"/>
                  <a:pt x="170" y="73"/>
                </a:cubicBezTo>
                <a:cubicBezTo>
                  <a:pt x="170" y="89"/>
                  <a:pt x="170" y="89"/>
                  <a:pt x="170" y="89"/>
                </a:cubicBezTo>
                <a:cubicBezTo>
                  <a:pt x="169" y="89"/>
                  <a:pt x="169" y="89"/>
                  <a:pt x="168" y="89"/>
                </a:cubicBezTo>
                <a:close/>
                <a:moveTo>
                  <a:pt x="186" y="58"/>
                </a:moveTo>
                <a:cubicBezTo>
                  <a:pt x="185" y="60"/>
                  <a:pt x="180" y="63"/>
                  <a:pt x="172" y="66"/>
                </a:cubicBezTo>
                <a:cubicBezTo>
                  <a:pt x="160" y="69"/>
                  <a:pt x="143" y="72"/>
                  <a:pt x="120" y="73"/>
                </a:cubicBezTo>
                <a:cubicBezTo>
                  <a:pt x="119" y="73"/>
                  <a:pt x="118" y="73"/>
                  <a:pt x="117" y="73"/>
                </a:cubicBezTo>
                <a:cubicBezTo>
                  <a:pt x="116" y="73"/>
                  <a:pt x="115" y="73"/>
                  <a:pt x="114" y="73"/>
                </a:cubicBezTo>
                <a:cubicBezTo>
                  <a:pt x="111" y="74"/>
                  <a:pt x="108" y="74"/>
                  <a:pt x="106" y="74"/>
                </a:cubicBezTo>
                <a:cubicBezTo>
                  <a:pt x="103" y="74"/>
                  <a:pt x="100" y="74"/>
                  <a:pt x="97" y="73"/>
                </a:cubicBezTo>
                <a:cubicBezTo>
                  <a:pt x="97" y="73"/>
                  <a:pt x="96" y="73"/>
                  <a:pt x="95" y="73"/>
                </a:cubicBezTo>
                <a:cubicBezTo>
                  <a:pt x="93" y="73"/>
                  <a:pt x="92" y="73"/>
                  <a:pt x="91" y="73"/>
                </a:cubicBezTo>
                <a:cubicBezTo>
                  <a:pt x="69" y="72"/>
                  <a:pt x="51" y="69"/>
                  <a:pt x="40" y="66"/>
                </a:cubicBezTo>
                <a:cubicBezTo>
                  <a:pt x="31" y="63"/>
                  <a:pt x="26" y="60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8"/>
                  <a:pt x="29" y="58"/>
                  <a:pt x="30" y="59"/>
                </a:cubicBezTo>
                <a:cubicBezTo>
                  <a:pt x="37" y="60"/>
                  <a:pt x="44" y="61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6" y="63"/>
                  <a:pt x="62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71" y="64"/>
                  <a:pt x="75" y="64"/>
                  <a:pt x="79" y="64"/>
                </a:cubicBezTo>
                <a:cubicBezTo>
                  <a:pt x="82" y="64"/>
                  <a:pt x="84" y="64"/>
                  <a:pt x="86" y="64"/>
                </a:cubicBezTo>
                <a:cubicBezTo>
                  <a:pt x="88" y="64"/>
                  <a:pt x="90" y="64"/>
                  <a:pt x="92" y="64"/>
                </a:cubicBezTo>
                <a:cubicBezTo>
                  <a:pt x="115" y="64"/>
                  <a:pt x="136" y="61"/>
                  <a:pt x="151" y="57"/>
                </a:cubicBezTo>
                <a:cubicBezTo>
                  <a:pt x="152" y="56"/>
                  <a:pt x="153" y="56"/>
                  <a:pt x="153" y="56"/>
                </a:cubicBezTo>
                <a:cubicBezTo>
                  <a:pt x="154" y="56"/>
                  <a:pt x="154" y="56"/>
                  <a:pt x="155" y="56"/>
                </a:cubicBezTo>
                <a:cubicBezTo>
                  <a:pt x="156" y="55"/>
                  <a:pt x="157" y="55"/>
                  <a:pt x="158" y="54"/>
                </a:cubicBezTo>
                <a:cubicBezTo>
                  <a:pt x="158" y="54"/>
                  <a:pt x="158" y="54"/>
                  <a:pt x="158" y="54"/>
                </a:cubicBezTo>
                <a:cubicBezTo>
                  <a:pt x="159" y="54"/>
                  <a:pt x="160" y="54"/>
                  <a:pt x="161" y="53"/>
                </a:cubicBezTo>
                <a:cubicBezTo>
                  <a:pt x="161" y="53"/>
                  <a:pt x="162" y="53"/>
                  <a:pt x="162" y="53"/>
                </a:cubicBezTo>
                <a:cubicBezTo>
                  <a:pt x="163" y="52"/>
                  <a:pt x="164" y="52"/>
                  <a:pt x="164" y="52"/>
                </a:cubicBezTo>
                <a:cubicBezTo>
                  <a:pt x="165" y="51"/>
                  <a:pt x="165" y="51"/>
                  <a:pt x="165" y="51"/>
                </a:cubicBezTo>
                <a:cubicBezTo>
                  <a:pt x="166" y="51"/>
                  <a:pt x="166" y="51"/>
                  <a:pt x="166" y="50"/>
                </a:cubicBezTo>
                <a:cubicBezTo>
                  <a:pt x="167" y="50"/>
                  <a:pt x="167" y="50"/>
                  <a:pt x="167" y="50"/>
                </a:cubicBezTo>
                <a:cubicBezTo>
                  <a:pt x="181" y="53"/>
                  <a:pt x="185" y="56"/>
                  <a:pt x="186" y="58"/>
                </a:cubicBezTo>
                <a:close/>
                <a:moveTo>
                  <a:pt x="86" y="6"/>
                </a:moveTo>
                <a:cubicBezTo>
                  <a:pt x="139" y="6"/>
                  <a:pt x="166" y="15"/>
                  <a:pt x="166" y="19"/>
                </a:cubicBezTo>
                <a:cubicBezTo>
                  <a:pt x="166" y="22"/>
                  <a:pt x="161" y="24"/>
                  <a:pt x="152" y="27"/>
                </a:cubicBezTo>
                <a:cubicBezTo>
                  <a:pt x="141" y="31"/>
                  <a:pt x="123" y="34"/>
                  <a:pt x="101" y="35"/>
                </a:cubicBezTo>
                <a:cubicBezTo>
                  <a:pt x="100" y="35"/>
                  <a:pt x="99" y="35"/>
                  <a:pt x="97" y="35"/>
                </a:cubicBezTo>
                <a:cubicBezTo>
                  <a:pt x="96" y="35"/>
                  <a:pt x="95" y="35"/>
                  <a:pt x="95" y="35"/>
                </a:cubicBezTo>
                <a:cubicBezTo>
                  <a:pt x="92" y="35"/>
                  <a:pt x="89" y="35"/>
                  <a:pt x="86" y="35"/>
                </a:cubicBezTo>
                <a:cubicBezTo>
                  <a:pt x="84" y="35"/>
                  <a:pt x="81" y="35"/>
                  <a:pt x="78" y="35"/>
                </a:cubicBezTo>
                <a:cubicBezTo>
                  <a:pt x="77" y="35"/>
                  <a:pt x="76" y="35"/>
                  <a:pt x="75" y="35"/>
                </a:cubicBezTo>
                <a:cubicBezTo>
                  <a:pt x="74" y="35"/>
                  <a:pt x="73" y="35"/>
                  <a:pt x="72" y="35"/>
                </a:cubicBezTo>
                <a:cubicBezTo>
                  <a:pt x="49" y="34"/>
                  <a:pt x="32" y="31"/>
                  <a:pt x="20" y="27"/>
                </a:cubicBezTo>
                <a:cubicBezTo>
                  <a:pt x="12" y="24"/>
                  <a:pt x="7" y="22"/>
                  <a:pt x="6" y="19"/>
                </a:cubicBezTo>
                <a:cubicBezTo>
                  <a:pt x="7" y="15"/>
                  <a:pt x="34" y="6"/>
                  <a:pt x="86" y="6"/>
                </a:cubicBezTo>
                <a:close/>
                <a:moveTo>
                  <a:pt x="6" y="42"/>
                </a:moveTo>
                <a:cubicBezTo>
                  <a:pt x="6" y="28"/>
                  <a:pt x="6" y="28"/>
                  <a:pt x="6" y="28"/>
                </a:cubicBezTo>
                <a:cubicBezTo>
                  <a:pt x="9" y="30"/>
                  <a:pt x="12" y="31"/>
                  <a:pt x="16" y="33"/>
                </a:cubicBezTo>
                <a:cubicBezTo>
                  <a:pt x="16" y="48"/>
                  <a:pt x="16" y="48"/>
                  <a:pt x="16" y="48"/>
                </a:cubicBezTo>
                <a:cubicBezTo>
                  <a:pt x="10" y="46"/>
                  <a:pt x="6" y="43"/>
                  <a:pt x="6" y="42"/>
                </a:cubicBezTo>
                <a:close/>
                <a:moveTo>
                  <a:pt x="22" y="86"/>
                </a:moveTo>
                <a:cubicBezTo>
                  <a:pt x="22" y="86"/>
                  <a:pt x="22" y="86"/>
                  <a:pt x="22" y="86"/>
                </a:cubicBezTo>
                <a:cubicBezTo>
                  <a:pt x="26" y="90"/>
                  <a:pt x="36" y="94"/>
                  <a:pt x="47" y="97"/>
                </a:cubicBezTo>
                <a:cubicBezTo>
                  <a:pt x="47" y="97"/>
                  <a:pt x="47" y="97"/>
                  <a:pt x="48" y="97"/>
                </a:cubicBezTo>
                <a:cubicBezTo>
                  <a:pt x="48" y="97"/>
                  <a:pt x="49" y="97"/>
                  <a:pt x="50" y="97"/>
                </a:cubicBezTo>
                <a:cubicBezTo>
                  <a:pt x="61" y="99"/>
                  <a:pt x="73" y="101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91" y="102"/>
                  <a:pt x="95" y="102"/>
                  <a:pt x="100" y="102"/>
                </a:cubicBezTo>
                <a:cubicBezTo>
                  <a:pt x="102" y="102"/>
                  <a:pt x="104" y="102"/>
                  <a:pt x="106" y="102"/>
                </a:cubicBezTo>
                <a:cubicBezTo>
                  <a:pt x="108" y="102"/>
                  <a:pt x="110" y="102"/>
                  <a:pt x="112" y="102"/>
                </a:cubicBezTo>
                <a:cubicBezTo>
                  <a:pt x="117" y="102"/>
                  <a:pt x="121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38" y="101"/>
                  <a:pt x="151" y="99"/>
                  <a:pt x="162" y="97"/>
                </a:cubicBezTo>
                <a:cubicBezTo>
                  <a:pt x="160" y="98"/>
                  <a:pt x="156" y="100"/>
                  <a:pt x="152" y="101"/>
                </a:cubicBezTo>
                <a:cubicBezTo>
                  <a:pt x="140" y="104"/>
                  <a:pt x="121" y="108"/>
                  <a:pt x="97" y="109"/>
                </a:cubicBezTo>
                <a:cubicBezTo>
                  <a:pt x="96" y="109"/>
                  <a:pt x="96" y="109"/>
                  <a:pt x="95" y="109"/>
                </a:cubicBezTo>
                <a:cubicBezTo>
                  <a:pt x="94" y="109"/>
                  <a:pt x="93" y="109"/>
                  <a:pt x="93" y="109"/>
                </a:cubicBezTo>
                <a:cubicBezTo>
                  <a:pt x="91" y="109"/>
                  <a:pt x="88" y="109"/>
                  <a:pt x="86" y="109"/>
                </a:cubicBezTo>
                <a:cubicBezTo>
                  <a:pt x="84" y="109"/>
                  <a:pt x="81" y="109"/>
                  <a:pt x="78" y="109"/>
                </a:cubicBezTo>
                <a:cubicBezTo>
                  <a:pt x="77" y="109"/>
                  <a:pt x="76" y="109"/>
                  <a:pt x="75" y="109"/>
                </a:cubicBezTo>
                <a:cubicBezTo>
                  <a:pt x="74" y="109"/>
                  <a:pt x="73" y="109"/>
                  <a:pt x="72" y="108"/>
                </a:cubicBezTo>
                <a:cubicBezTo>
                  <a:pt x="49" y="107"/>
                  <a:pt x="32" y="104"/>
                  <a:pt x="20" y="101"/>
                </a:cubicBezTo>
                <a:cubicBezTo>
                  <a:pt x="12" y="98"/>
                  <a:pt x="7" y="95"/>
                  <a:pt x="6" y="93"/>
                </a:cubicBezTo>
                <a:cubicBezTo>
                  <a:pt x="7" y="92"/>
                  <a:pt x="10" y="89"/>
                  <a:pt x="22" y="86"/>
                </a:cubicBezTo>
                <a:close/>
                <a:moveTo>
                  <a:pt x="6" y="115"/>
                </a:moveTo>
                <a:cubicBezTo>
                  <a:pt x="6" y="102"/>
                  <a:pt x="6" y="102"/>
                  <a:pt x="6" y="102"/>
                </a:cubicBezTo>
                <a:cubicBezTo>
                  <a:pt x="9" y="104"/>
                  <a:pt x="12" y="105"/>
                  <a:pt x="16" y="106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9" y="119"/>
                  <a:pt x="6" y="117"/>
                  <a:pt x="6" y="115"/>
                </a:cubicBezTo>
                <a:close/>
                <a:moveTo>
                  <a:pt x="16" y="150"/>
                </a:moveTo>
                <a:cubicBezTo>
                  <a:pt x="16" y="137"/>
                  <a:pt x="16" y="137"/>
                  <a:pt x="16" y="137"/>
                </a:cubicBezTo>
                <a:cubicBezTo>
                  <a:pt x="19" y="139"/>
                  <a:pt x="22" y="140"/>
                  <a:pt x="26" y="142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19" y="155"/>
                  <a:pt x="16" y="152"/>
                  <a:pt x="16" y="150"/>
                </a:cubicBezTo>
                <a:close/>
                <a:moveTo>
                  <a:pt x="166" y="157"/>
                </a:moveTo>
                <a:cubicBezTo>
                  <a:pt x="166" y="142"/>
                  <a:pt x="166" y="142"/>
                  <a:pt x="166" y="142"/>
                </a:cubicBezTo>
                <a:cubicBezTo>
                  <a:pt x="170" y="140"/>
                  <a:pt x="173" y="139"/>
                  <a:pt x="176" y="137"/>
                </a:cubicBezTo>
                <a:cubicBezTo>
                  <a:pt x="176" y="150"/>
                  <a:pt x="176" y="150"/>
                  <a:pt x="176" y="150"/>
                </a:cubicBezTo>
                <a:cubicBezTo>
                  <a:pt x="176" y="152"/>
                  <a:pt x="173" y="155"/>
                  <a:pt x="166" y="157"/>
                </a:cubicBezTo>
                <a:close/>
                <a:moveTo>
                  <a:pt x="176" y="128"/>
                </a:moveTo>
                <a:cubicBezTo>
                  <a:pt x="176" y="130"/>
                  <a:pt x="171" y="133"/>
                  <a:pt x="162" y="136"/>
                </a:cubicBezTo>
                <a:cubicBezTo>
                  <a:pt x="151" y="139"/>
                  <a:pt x="133" y="143"/>
                  <a:pt x="110" y="144"/>
                </a:cubicBezTo>
                <a:cubicBezTo>
                  <a:pt x="109" y="144"/>
                  <a:pt x="108" y="144"/>
                  <a:pt x="107" y="144"/>
                </a:cubicBezTo>
                <a:cubicBezTo>
                  <a:pt x="106" y="144"/>
                  <a:pt x="105" y="144"/>
                  <a:pt x="104" y="144"/>
                </a:cubicBezTo>
                <a:cubicBezTo>
                  <a:pt x="101" y="144"/>
                  <a:pt x="99" y="144"/>
                  <a:pt x="96" y="144"/>
                </a:cubicBezTo>
                <a:cubicBezTo>
                  <a:pt x="93" y="144"/>
                  <a:pt x="91" y="144"/>
                  <a:pt x="88" y="144"/>
                </a:cubicBezTo>
                <a:cubicBezTo>
                  <a:pt x="87" y="144"/>
                  <a:pt x="86" y="144"/>
                  <a:pt x="85" y="144"/>
                </a:cubicBezTo>
                <a:cubicBezTo>
                  <a:pt x="84" y="144"/>
                  <a:pt x="83" y="144"/>
                  <a:pt x="82" y="144"/>
                </a:cubicBezTo>
                <a:cubicBezTo>
                  <a:pt x="59" y="143"/>
                  <a:pt x="41" y="139"/>
                  <a:pt x="30" y="136"/>
                </a:cubicBezTo>
                <a:cubicBezTo>
                  <a:pt x="22" y="133"/>
                  <a:pt x="17" y="131"/>
                  <a:pt x="16" y="128"/>
                </a:cubicBezTo>
                <a:cubicBezTo>
                  <a:pt x="17" y="129"/>
                  <a:pt x="18" y="129"/>
                  <a:pt x="19" y="129"/>
                </a:cubicBezTo>
                <a:cubicBezTo>
                  <a:pt x="19" y="129"/>
                  <a:pt x="19" y="129"/>
                  <a:pt x="19" y="130"/>
                </a:cubicBezTo>
                <a:cubicBezTo>
                  <a:pt x="20" y="130"/>
                  <a:pt x="21" y="130"/>
                  <a:pt x="22" y="130"/>
                </a:cubicBezTo>
                <a:cubicBezTo>
                  <a:pt x="22" y="130"/>
                  <a:pt x="23" y="130"/>
                  <a:pt x="23" y="131"/>
                </a:cubicBezTo>
                <a:cubicBezTo>
                  <a:pt x="24" y="131"/>
                  <a:pt x="24" y="131"/>
                  <a:pt x="25" y="131"/>
                </a:cubicBezTo>
                <a:cubicBezTo>
                  <a:pt x="36" y="134"/>
                  <a:pt x="51" y="136"/>
                  <a:pt x="67" y="137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72" y="137"/>
                  <a:pt x="77" y="137"/>
                  <a:pt x="82" y="138"/>
                </a:cubicBezTo>
                <a:cubicBezTo>
                  <a:pt x="84" y="138"/>
                  <a:pt x="85" y="138"/>
                  <a:pt x="86" y="138"/>
                </a:cubicBezTo>
                <a:cubicBezTo>
                  <a:pt x="88" y="138"/>
                  <a:pt x="90" y="138"/>
                  <a:pt x="92" y="138"/>
                </a:cubicBezTo>
                <a:cubicBezTo>
                  <a:pt x="96" y="137"/>
                  <a:pt x="101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11" y="137"/>
                  <a:pt x="116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7" y="135"/>
                  <a:pt x="133" y="134"/>
                  <a:pt x="138" y="133"/>
                </a:cubicBezTo>
                <a:cubicBezTo>
                  <a:pt x="139" y="133"/>
                  <a:pt x="140" y="133"/>
                  <a:pt x="141" y="133"/>
                </a:cubicBezTo>
                <a:cubicBezTo>
                  <a:pt x="141" y="133"/>
                  <a:pt x="141" y="133"/>
                  <a:pt x="142" y="132"/>
                </a:cubicBezTo>
                <a:cubicBezTo>
                  <a:pt x="151" y="131"/>
                  <a:pt x="159" y="128"/>
                  <a:pt x="165" y="125"/>
                </a:cubicBezTo>
                <a:cubicBezTo>
                  <a:pt x="165" y="125"/>
                  <a:pt x="165" y="125"/>
                  <a:pt x="166" y="124"/>
                </a:cubicBezTo>
                <a:cubicBezTo>
                  <a:pt x="166" y="124"/>
                  <a:pt x="166" y="124"/>
                  <a:pt x="167" y="124"/>
                </a:cubicBezTo>
                <a:cubicBezTo>
                  <a:pt x="167" y="124"/>
                  <a:pt x="167" y="123"/>
                  <a:pt x="168" y="123"/>
                </a:cubicBezTo>
                <a:cubicBezTo>
                  <a:pt x="174" y="125"/>
                  <a:pt x="176" y="127"/>
                  <a:pt x="176" y="128"/>
                </a:cubicBezTo>
                <a:close/>
                <a:moveTo>
                  <a:pt x="176" y="86"/>
                </a:moveTo>
                <a:cubicBezTo>
                  <a:pt x="176" y="71"/>
                  <a:pt x="176" y="71"/>
                  <a:pt x="176" y="71"/>
                </a:cubicBezTo>
                <a:cubicBezTo>
                  <a:pt x="180" y="70"/>
                  <a:pt x="183" y="68"/>
                  <a:pt x="186" y="67"/>
                </a:cubicBezTo>
                <a:cubicBezTo>
                  <a:pt x="186" y="80"/>
                  <a:pt x="186" y="80"/>
                  <a:pt x="186" y="80"/>
                </a:cubicBezTo>
                <a:cubicBezTo>
                  <a:pt x="186" y="82"/>
                  <a:pt x="182" y="84"/>
                  <a:pt x="176" y="86"/>
                </a:cubicBezTo>
                <a:close/>
                <a:moveTo>
                  <a:pt x="176" y="86"/>
                </a:moveTo>
                <a:cubicBezTo>
                  <a:pt x="176" y="86"/>
                  <a:pt x="176" y="86"/>
                  <a:pt x="176" y="86"/>
                </a:cubicBezTo>
              </a:path>
            </a:pathLst>
          </a:custGeom>
          <a:solidFill>
            <a:srgbClr val="84B8DF"/>
          </a:solidFill>
          <a:ln>
            <a:noFill/>
          </a:ln>
        </p:spPr>
        <p:txBody>
          <a:bodyPr lIns="91439" tIns="45719" rIns="91439" bIns="45719"/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1867">
              <a:solidFill>
                <a:prstClr val="black"/>
              </a:solidFill>
              <a:latin typeface="Arial Narrow"/>
            </a:endParaRPr>
          </a:p>
        </p:txBody>
      </p:sp>
      <p:grpSp>
        <p:nvGrpSpPr>
          <p:cNvPr id="123" name="Группа 122">
            <a:extLst>
              <a:ext uri="{FF2B5EF4-FFF2-40B4-BE49-F238E27FC236}">
                <a16:creationId xmlns:a16="http://schemas.microsoft.com/office/drawing/2014/main" id="{6293DED8-BB11-52C3-AFEA-E5E5AAE35553}"/>
              </a:ext>
            </a:extLst>
          </p:cNvPr>
          <p:cNvGrpSpPr/>
          <p:nvPr/>
        </p:nvGrpSpPr>
        <p:grpSpPr>
          <a:xfrm>
            <a:off x="10257617" y="3846097"/>
            <a:ext cx="257299" cy="275463"/>
            <a:chOff x="11262876" y="2074863"/>
            <a:chExt cx="427052" cy="457200"/>
          </a:xfrm>
          <a:solidFill>
            <a:srgbClr val="84B8DF"/>
          </a:solidFill>
        </p:grpSpPr>
        <p:sp>
          <p:nvSpPr>
            <p:cNvPr id="124" name="Freeform 282">
              <a:extLst>
                <a:ext uri="{FF2B5EF4-FFF2-40B4-BE49-F238E27FC236}">
                  <a16:creationId xmlns:a16="http://schemas.microsoft.com/office/drawing/2014/main" id="{756CE768-60FE-1CE7-5AD0-496604A6C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7818" y="2422525"/>
              <a:ext cx="82553" cy="79375"/>
            </a:xfrm>
            <a:custGeom>
              <a:avLst/>
              <a:gdLst>
                <a:gd name="T0" fmla="*/ 332 w 367"/>
                <a:gd name="T1" fmla="*/ 282 h 350"/>
                <a:gd name="T2" fmla="*/ 114 w 367"/>
                <a:gd name="T3" fmla="*/ 198 h 350"/>
                <a:gd name="T4" fmla="*/ 84 w 367"/>
                <a:gd name="T5" fmla="*/ 45 h 350"/>
                <a:gd name="T6" fmla="*/ 74 w 367"/>
                <a:gd name="T7" fmla="*/ 12 h 350"/>
                <a:gd name="T8" fmla="*/ 41 w 367"/>
                <a:gd name="T9" fmla="*/ 4 h 350"/>
                <a:gd name="T10" fmla="*/ 18 w 367"/>
                <a:gd name="T11" fmla="*/ 29 h 350"/>
                <a:gd name="T12" fmla="*/ 59 w 367"/>
                <a:gd name="T13" fmla="*/ 239 h 350"/>
                <a:gd name="T14" fmla="*/ 332 w 367"/>
                <a:gd name="T15" fmla="*/ 350 h 350"/>
                <a:gd name="T16" fmla="*/ 367 w 367"/>
                <a:gd name="T17" fmla="*/ 316 h 350"/>
                <a:gd name="T18" fmla="*/ 332 w 367"/>
                <a:gd name="T19" fmla="*/ 28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7" h="350">
                  <a:moveTo>
                    <a:pt x="332" y="282"/>
                  </a:moveTo>
                  <a:cubicBezTo>
                    <a:pt x="234" y="282"/>
                    <a:pt x="154" y="251"/>
                    <a:pt x="114" y="198"/>
                  </a:cubicBezTo>
                  <a:cubicBezTo>
                    <a:pt x="82" y="153"/>
                    <a:pt x="71" y="97"/>
                    <a:pt x="84" y="45"/>
                  </a:cubicBezTo>
                  <a:cubicBezTo>
                    <a:pt x="87" y="33"/>
                    <a:pt x="83" y="20"/>
                    <a:pt x="74" y="12"/>
                  </a:cubicBezTo>
                  <a:cubicBezTo>
                    <a:pt x="65" y="3"/>
                    <a:pt x="53" y="0"/>
                    <a:pt x="41" y="4"/>
                  </a:cubicBezTo>
                  <a:cubicBezTo>
                    <a:pt x="29" y="7"/>
                    <a:pt x="20" y="17"/>
                    <a:pt x="18" y="29"/>
                  </a:cubicBezTo>
                  <a:cubicBezTo>
                    <a:pt x="0" y="101"/>
                    <a:pt x="15" y="178"/>
                    <a:pt x="59" y="239"/>
                  </a:cubicBezTo>
                  <a:cubicBezTo>
                    <a:pt x="113" y="310"/>
                    <a:pt x="212" y="350"/>
                    <a:pt x="332" y="350"/>
                  </a:cubicBezTo>
                  <a:cubicBezTo>
                    <a:pt x="351" y="350"/>
                    <a:pt x="367" y="335"/>
                    <a:pt x="367" y="316"/>
                  </a:cubicBezTo>
                  <a:cubicBezTo>
                    <a:pt x="367" y="297"/>
                    <a:pt x="351" y="282"/>
                    <a:pt x="332" y="2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25" name="Freeform 283">
              <a:extLst>
                <a:ext uri="{FF2B5EF4-FFF2-40B4-BE49-F238E27FC236}">
                  <a16:creationId xmlns:a16="http://schemas.microsoft.com/office/drawing/2014/main" id="{C8E03C10-F89A-1C11-07AF-AE93DD3B7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2090" y="2338388"/>
              <a:ext cx="14288" cy="15875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34 w 68"/>
                <a:gd name="T7" fmla="*/ 0 h 68"/>
                <a:gd name="T8" fmla="*/ 68 w 68"/>
                <a:gd name="T9" fmla="*/ 34 h 68"/>
                <a:gd name="T10" fmla="*/ 34 w 68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26" name="Freeform 284">
              <a:extLst>
                <a:ext uri="{FF2B5EF4-FFF2-40B4-BE49-F238E27FC236}">
                  <a16:creationId xmlns:a16="http://schemas.microsoft.com/office/drawing/2014/main" id="{96B63EA3-06BB-EC01-3F42-D731AE9E97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62876" y="2074863"/>
              <a:ext cx="427052" cy="457200"/>
            </a:xfrm>
            <a:custGeom>
              <a:avLst/>
              <a:gdLst>
                <a:gd name="T0" fmla="*/ 211 w 1912"/>
                <a:gd name="T1" fmla="*/ 1118 h 2048"/>
                <a:gd name="T2" fmla="*/ 69 w 1912"/>
                <a:gd name="T3" fmla="*/ 1028 h 2048"/>
                <a:gd name="T4" fmla="*/ 250 w 1912"/>
                <a:gd name="T5" fmla="*/ 833 h 2048"/>
                <a:gd name="T6" fmla="*/ 277 w 1912"/>
                <a:gd name="T7" fmla="*/ 380 h 2048"/>
                <a:gd name="T8" fmla="*/ 544 w 1912"/>
                <a:gd name="T9" fmla="*/ 370 h 2048"/>
                <a:gd name="T10" fmla="*/ 883 w 1912"/>
                <a:gd name="T11" fmla="*/ 68 h 2048"/>
                <a:gd name="T12" fmla="*/ 1079 w 1912"/>
                <a:gd name="T13" fmla="*/ 250 h 2048"/>
                <a:gd name="T14" fmla="*/ 1532 w 1912"/>
                <a:gd name="T15" fmla="*/ 277 h 2048"/>
                <a:gd name="T16" fmla="*/ 1542 w 1912"/>
                <a:gd name="T17" fmla="*/ 543 h 2048"/>
                <a:gd name="T18" fmla="*/ 1843 w 1912"/>
                <a:gd name="T19" fmla="*/ 883 h 2048"/>
                <a:gd name="T20" fmla="*/ 1662 w 1912"/>
                <a:gd name="T21" fmla="*/ 1078 h 2048"/>
                <a:gd name="T22" fmla="*/ 1635 w 1912"/>
                <a:gd name="T23" fmla="*/ 1532 h 2048"/>
                <a:gd name="T24" fmla="*/ 1417 w 1912"/>
                <a:gd name="T25" fmla="*/ 1503 h 2048"/>
                <a:gd name="T26" fmla="*/ 1327 w 1912"/>
                <a:gd name="T27" fmla="*/ 1377 h 2048"/>
                <a:gd name="T28" fmla="*/ 1132 w 1912"/>
                <a:gd name="T29" fmla="*/ 1480 h 2048"/>
                <a:gd name="T30" fmla="*/ 1070 w 1912"/>
                <a:gd name="T31" fmla="*/ 454 h 2048"/>
                <a:gd name="T32" fmla="*/ 585 w 1912"/>
                <a:gd name="T33" fmla="*/ 1346 h 2048"/>
                <a:gd name="T34" fmla="*/ 277 w 1912"/>
                <a:gd name="T35" fmla="*/ 1532 h 2048"/>
                <a:gd name="T36" fmla="*/ 370 w 1912"/>
                <a:gd name="T37" fmla="*/ 1368 h 2048"/>
                <a:gd name="T38" fmla="*/ 277 w 1912"/>
                <a:gd name="T39" fmla="*/ 1330 h 2048"/>
                <a:gd name="T40" fmla="*/ 223 w 1912"/>
                <a:gd name="T41" fmla="*/ 1491 h 2048"/>
                <a:gd name="T42" fmla="*/ 380 w 1912"/>
                <a:gd name="T43" fmla="*/ 1703 h 2048"/>
                <a:gd name="T44" fmla="*/ 554 w 1912"/>
                <a:gd name="T45" fmla="*/ 1882 h 2048"/>
                <a:gd name="T46" fmla="*/ 1347 w 1912"/>
                <a:gd name="T47" fmla="*/ 1882 h 2048"/>
                <a:gd name="T48" fmla="*/ 1580 w 1912"/>
                <a:gd name="T49" fmla="*/ 1683 h 2048"/>
                <a:gd name="T50" fmla="*/ 1612 w 1912"/>
                <a:gd name="T51" fmla="*/ 1387 h 2048"/>
                <a:gd name="T52" fmla="*/ 1912 w 1912"/>
                <a:gd name="T53" fmla="*/ 1028 h 2048"/>
                <a:gd name="T54" fmla="*/ 1725 w 1912"/>
                <a:gd name="T55" fmla="*/ 797 h 2048"/>
                <a:gd name="T56" fmla="*/ 1683 w 1912"/>
                <a:gd name="T57" fmla="*/ 332 h 2048"/>
                <a:gd name="T58" fmla="*/ 1387 w 1912"/>
                <a:gd name="T59" fmla="*/ 300 h 2048"/>
                <a:gd name="T60" fmla="*/ 1029 w 1912"/>
                <a:gd name="T61" fmla="*/ 0 h 2048"/>
                <a:gd name="T62" fmla="*/ 797 w 1912"/>
                <a:gd name="T63" fmla="*/ 187 h 2048"/>
                <a:gd name="T64" fmla="*/ 332 w 1912"/>
                <a:gd name="T65" fmla="*/ 228 h 2048"/>
                <a:gd name="T66" fmla="*/ 300 w 1912"/>
                <a:gd name="T67" fmla="*/ 525 h 2048"/>
                <a:gd name="T68" fmla="*/ 0 w 1912"/>
                <a:gd name="T69" fmla="*/ 883 h 2048"/>
                <a:gd name="T70" fmla="*/ 885 w 1912"/>
                <a:gd name="T71" fmla="*/ 517 h 2048"/>
                <a:gd name="T72" fmla="*/ 1181 w 1912"/>
                <a:gd name="T73" fmla="*/ 1303 h 2048"/>
                <a:gd name="T74" fmla="*/ 1000 w 1912"/>
                <a:gd name="T75" fmla="*/ 935 h 2048"/>
                <a:gd name="T76" fmla="*/ 837 w 1912"/>
                <a:gd name="T77" fmla="*/ 853 h 2048"/>
                <a:gd name="T78" fmla="*/ 766 w 1912"/>
                <a:gd name="T79" fmla="*/ 1154 h 2048"/>
                <a:gd name="T80" fmla="*/ 512 w 1912"/>
                <a:gd name="T81" fmla="*/ 956 h 2048"/>
                <a:gd name="T82" fmla="*/ 936 w 1912"/>
                <a:gd name="T83" fmla="*/ 1980 h 2048"/>
                <a:gd name="T84" fmla="*/ 642 w 1912"/>
                <a:gd name="T85" fmla="*/ 1384 h 2048"/>
                <a:gd name="T86" fmla="*/ 899 w 1912"/>
                <a:gd name="T87" fmla="*/ 1035 h 2048"/>
                <a:gd name="T88" fmla="*/ 951 w 1912"/>
                <a:gd name="T89" fmla="*/ 983 h 2048"/>
                <a:gd name="T90" fmla="*/ 1116 w 1912"/>
                <a:gd name="T91" fmla="*/ 1284 h 2048"/>
                <a:gd name="T92" fmla="*/ 1055 w 1912"/>
                <a:gd name="T93" fmla="*/ 1412 h 2048"/>
                <a:gd name="T94" fmla="*/ 1211 w 1912"/>
                <a:gd name="T95" fmla="*/ 1563 h 2048"/>
                <a:gd name="T96" fmla="*/ 1351 w 1912"/>
                <a:gd name="T97" fmla="*/ 1521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2" h="2048">
                  <a:moveTo>
                    <a:pt x="0" y="1028"/>
                  </a:moveTo>
                  <a:cubicBezTo>
                    <a:pt x="0" y="1062"/>
                    <a:pt x="25" y="1091"/>
                    <a:pt x="59" y="1096"/>
                  </a:cubicBezTo>
                  <a:cubicBezTo>
                    <a:pt x="211" y="1118"/>
                    <a:pt x="211" y="1118"/>
                    <a:pt x="211" y="1118"/>
                  </a:cubicBezTo>
                  <a:cubicBezTo>
                    <a:pt x="230" y="1121"/>
                    <a:pt x="247" y="1108"/>
                    <a:pt x="250" y="1089"/>
                  </a:cubicBezTo>
                  <a:cubicBezTo>
                    <a:pt x="253" y="1070"/>
                    <a:pt x="240" y="1053"/>
                    <a:pt x="221" y="1050"/>
                  </a:cubicBezTo>
                  <a:cubicBezTo>
                    <a:pt x="69" y="1028"/>
                    <a:pt x="69" y="1028"/>
                    <a:pt x="69" y="1028"/>
                  </a:cubicBezTo>
                  <a:cubicBezTo>
                    <a:pt x="69" y="883"/>
                    <a:pt x="69" y="883"/>
                    <a:pt x="69" y="883"/>
                  </a:cubicBezTo>
                  <a:cubicBezTo>
                    <a:pt x="221" y="861"/>
                    <a:pt x="221" y="861"/>
                    <a:pt x="221" y="861"/>
                  </a:cubicBezTo>
                  <a:cubicBezTo>
                    <a:pt x="236" y="859"/>
                    <a:pt x="247" y="848"/>
                    <a:pt x="250" y="833"/>
                  </a:cubicBezTo>
                  <a:cubicBezTo>
                    <a:pt x="268" y="729"/>
                    <a:pt x="309" y="630"/>
                    <a:pt x="370" y="543"/>
                  </a:cubicBezTo>
                  <a:cubicBezTo>
                    <a:pt x="379" y="531"/>
                    <a:pt x="378" y="515"/>
                    <a:pt x="370" y="503"/>
                  </a:cubicBezTo>
                  <a:cubicBezTo>
                    <a:pt x="277" y="380"/>
                    <a:pt x="277" y="380"/>
                    <a:pt x="277" y="380"/>
                  </a:cubicBezTo>
                  <a:cubicBezTo>
                    <a:pt x="380" y="277"/>
                    <a:pt x="380" y="277"/>
                    <a:pt x="380" y="277"/>
                  </a:cubicBezTo>
                  <a:cubicBezTo>
                    <a:pt x="503" y="369"/>
                    <a:pt x="503" y="369"/>
                    <a:pt x="503" y="369"/>
                  </a:cubicBezTo>
                  <a:cubicBezTo>
                    <a:pt x="515" y="378"/>
                    <a:pt x="531" y="378"/>
                    <a:pt x="544" y="370"/>
                  </a:cubicBezTo>
                  <a:cubicBezTo>
                    <a:pt x="630" y="309"/>
                    <a:pt x="729" y="268"/>
                    <a:pt x="833" y="250"/>
                  </a:cubicBezTo>
                  <a:cubicBezTo>
                    <a:pt x="848" y="247"/>
                    <a:pt x="859" y="236"/>
                    <a:pt x="861" y="221"/>
                  </a:cubicBezTo>
                  <a:cubicBezTo>
                    <a:pt x="883" y="68"/>
                    <a:pt x="883" y="68"/>
                    <a:pt x="883" y="68"/>
                  </a:cubicBezTo>
                  <a:cubicBezTo>
                    <a:pt x="1029" y="68"/>
                    <a:pt x="1029" y="68"/>
                    <a:pt x="1029" y="68"/>
                  </a:cubicBezTo>
                  <a:cubicBezTo>
                    <a:pt x="1051" y="221"/>
                    <a:pt x="1051" y="221"/>
                    <a:pt x="1051" y="221"/>
                  </a:cubicBezTo>
                  <a:cubicBezTo>
                    <a:pt x="1053" y="236"/>
                    <a:pt x="1064" y="247"/>
                    <a:pt x="1079" y="250"/>
                  </a:cubicBezTo>
                  <a:cubicBezTo>
                    <a:pt x="1183" y="267"/>
                    <a:pt x="1282" y="309"/>
                    <a:pt x="1368" y="370"/>
                  </a:cubicBezTo>
                  <a:cubicBezTo>
                    <a:pt x="1381" y="378"/>
                    <a:pt x="1397" y="378"/>
                    <a:pt x="1409" y="369"/>
                  </a:cubicBezTo>
                  <a:cubicBezTo>
                    <a:pt x="1532" y="277"/>
                    <a:pt x="1532" y="277"/>
                    <a:pt x="1532" y="277"/>
                  </a:cubicBezTo>
                  <a:cubicBezTo>
                    <a:pt x="1635" y="380"/>
                    <a:pt x="1635" y="380"/>
                    <a:pt x="1635" y="380"/>
                  </a:cubicBezTo>
                  <a:cubicBezTo>
                    <a:pt x="1542" y="503"/>
                    <a:pt x="1542" y="503"/>
                    <a:pt x="1542" y="503"/>
                  </a:cubicBezTo>
                  <a:cubicBezTo>
                    <a:pt x="1534" y="515"/>
                    <a:pt x="1533" y="531"/>
                    <a:pt x="1542" y="543"/>
                  </a:cubicBezTo>
                  <a:cubicBezTo>
                    <a:pt x="1603" y="630"/>
                    <a:pt x="1644" y="729"/>
                    <a:pt x="1662" y="833"/>
                  </a:cubicBezTo>
                  <a:cubicBezTo>
                    <a:pt x="1665" y="848"/>
                    <a:pt x="1676" y="859"/>
                    <a:pt x="1691" y="861"/>
                  </a:cubicBezTo>
                  <a:cubicBezTo>
                    <a:pt x="1843" y="883"/>
                    <a:pt x="1843" y="883"/>
                    <a:pt x="1843" y="883"/>
                  </a:cubicBezTo>
                  <a:cubicBezTo>
                    <a:pt x="1843" y="1028"/>
                    <a:pt x="1843" y="1028"/>
                    <a:pt x="1843" y="1028"/>
                  </a:cubicBezTo>
                  <a:cubicBezTo>
                    <a:pt x="1691" y="1050"/>
                    <a:pt x="1691" y="1050"/>
                    <a:pt x="1691" y="1050"/>
                  </a:cubicBezTo>
                  <a:cubicBezTo>
                    <a:pt x="1676" y="1052"/>
                    <a:pt x="1665" y="1064"/>
                    <a:pt x="1662" y="1078"/>
                  </a:cubicBezTo>
                  <a:cubicBezTo>
                    <a:pt x="1644" y="1183"/>
                    <a:pt x="1603" y="1282"/>
                    <a:pt x="1542" y="1368"/>
                  </a:cubicBezTo>
                  <a:cubicBezTo>
                    <a:pt x="1533" y="1380"/>
                    <a:pt x="1534" y="1396"/>
                    <a:pt x="1542" y="1408"/>
                  </a:cubicBezTo>
                  <a:cubicBezTo>
                    <a:pt x="1635" y="1532"/>
                    <a:pt x="1635" y="1532"/>
                    <a:pt x="1635" y="1532"/>
                  </a:cubicBezTo>
                  <a:cubicBezTo>
                    <a:pt x="1532" y="1635"/>
                    <a:pt x="1532" y="1635"/>
                    <a:pt x="1532" y="1635"/>
                  </a:cubicBezTo>
                  <a:cubicBezTo>
                    <a:pt x="1428" y="1557"/>
                    <a:pt x="1428" y="1557"/>
                    <a:pt x="1428" y="1557"/>
                  </a:cubicBezTo>
                  <a:cubicBezTo>
                    <a:pt x="1425" y="1539"/>
                    <a:pt x="1421" y="1521"/>
                    <a:pt x="1417" y="1503"/>
                  </a:cubicBezTo>
                  <a:cubicBezTo>
                    <a:pt x="1386" y="1390"/>
                    <a:pt x="1386" y="1390"/>
                    <a:pt x="1386" y="1390"/>
                  </a:cubicBezTo>
                  <a:cubicBezTo>
                    <a:pt x="1382" y="1378"/>
                    <a:pt x="1373" y="1369"/>
                    <a:pt x="1360" y="1366"/>
                  </a:cubicBezTo>
                  <a:cubicBezTo>
                    <a:pt x="1348" y="1363"/>
                    <a:pt x="1336" y="1367"/>
                    <a:pt x="1327" y="1377"/>
                  </a:cubicBezTo>
                  <a:cubicBezTo>
                    <a:pt x="1250" y="1463"/>
                    <a:pt x="1250" y="1463"/>
                    <a:pt x="1250" y="1463"/>
                  </a:cubicBezTo>
                  <a:cubicBezTo>
                    <a:pt x="1236" y="1479"/>
                    <a:pt x="1217" y="1491"/>
                    <a:pt x="1196" y="1496"/>
                  </a:cubicBezTo>
                  <a:cubicBezTo>
                    <a:pt x="1173" y="1502"/>
                    <a:pt x="1149" y="1495"/>
                    <a:pt x="1132" y="1480"/>
                  </a:cubicBezTo>
                  <a:cubicBezTo>
                    <a:pt x="1122" y="1469"/>
                    <a:pt x="1117" y="1455"/>
                    <a:pt x="1119" y="1441"/>
                  </a:cubicBezTo>
                  <a:cubicBezTo>
                    <a:pt x="1337" y="1368"/>
                    <a:pt x="1481" y="1159"/>
                    <a:pt x="1469" y="929"/>
                  </a:cubicBezTo>
                  <a:cubicBezTo>
                    <a:pt x="1458" y="699"/>
                    <a:pt x="1295" y="504"/>
                    <a:pt x="1070" y="454"/>
                  </a:cubicBezTo>
                  <a:cubicBezTo>
                    <a:pt x="846" y="403"/>
                    <a:pt x="615" y="508"/>
                    <a:pt x="505" y="711"/>
                  </a:cubicBezTo>
                  <a:cubicBezTo>
                    <a:pt x="396" y="914"/>
                    <a:pt x="436" y="1164"/>
                    <a:pt x="602" y="1324"/>
                  </a:cubicBezTo>
                  <a:cubicBezTo>
                    <a:pt x="596" y="1331"/>
                    <a:pt x="591" y="1338"/>
                    <a:pt x="585" y="1346"/>
                  </a:cubicBezTo>
                  <a:cubicBezTo>
                    <a:pt x="542" y="1408"/>
                    <a:pt x="510" y="1478"/>
                    <a:pt x="491" y="1552"/>
                  </a:cubicBezTo>
                  <a:cubicBezTo>
                    <a:pt x="380" y="1635"/>
                    <a:pt x="380" y="1635"/>
                    <a:pt x="380" y="1635"/>
                  </a:cubicBezTo>
                  <a:cubicBezTo>
                    <a:pt x="277" y="1532"/>
                    <a:pt x="277" y="1532"/>
                    <a:pt x="277" y="1532"/>
                  </a:cubicBezTo>
                  <a:cubicBezTo>
                    <a:pt x="370" y="1408"/>
                    <a:pt x="370" y="1408"/>
                    <a:pt x="370" y="1408"/>
                  </a:cubicBezTo>
                  <a:cubicBezTo>
                    <a:pt x="378" y="1396"/>
                    <a:pt x="378" y="1380"/>
                    <a:pt x="370" y="1368"/>
                  </a:cubicBezTo>
                  <a:cubicBezTo>
                    <a:pt x="370" y="1368"/>
                    <a:pt x="370" y="1368"/>
                    <a:pt x="370" y="1368"/>
                  </a:cubicBezTo>
                  <a:cubicBezTo>
                    <a:pt x="360" y="1353"/>
                    <a:pt x="349" y="1337"/>
                    <a:pt x="340" y="1321"/>
                  </a:cubicBezTo>
                  <a:cubicBezTo>
                    <a:pt x="330" y="1306"/>
                    <a:pt x="310" y="1300"/>
                    <a:pt x="294" y="1309"/>
                  </a:cubicBezTo>
                  <a:cubicBezTo>
                    <a:pt x="286" y="1313"/>
                    <a:pt x="280" y="1321"/>
                    <a:pt x="277" y="1330"/>
                  </a:cubicBezTo>
                  <a:cubicBezTo>
                    <a:pt x="275" y="1339"/>
                    <a:pt x="276" y="1348"/>
                    <a:pt x="281" y="1356"/>
                  </a:cubicBezTo>
                  <a:cubicBezTo>
                    <a:pt x="287" y="1366"/>
                    <a:pt x="294" y="1376"/>
                    <a:pt x="301" y="1386"/>
                  </a:cubicBezTo>
                  <a:cubicBezTo>
                    <a:pt x="223" y="1491"/>
                    <a:pt x="223" y="1491"/>
                    <a:pt x="223" y="1491"/>
                  </a:cubicBezTo>
                  <a:cubicBezTo>
                    <a:pt x="202" y="1518"/>
                    <a:pt x="205" y="1556"/>
                    <a:pt x="229" y="1580"/>
                  </a:cubicBezTo>
                  <a:cubicBezTo>
                    <a:pt x="332" y="1683"/>
                    <a:pt x="332" y="1683"/>
                    <a:pt x="332" y="1683"/>
                  </a:cubicBezTo>
                  <a:cubicBezTo>
                    <a:pt x="345" y="1696"/>
                    <a:pt x="362" y="1703"/>
                    <a:pt x="380" y="1703"/>
                  </a:cubicBezTo>
                  <a:cubicBezTo>
                    <a:pt x="395" y="1703"/>
                    <a:pt x="409" y="1698"/>
                    <a:pt x="421" y="1689"/>
                  </a:cubicBezTo>
                  <a:cubicBezTo>
                    <a:pt x="478" y="1646"/>
                    <a:pt x="478" y="1646"/>
                    <a:pt x="478" y="1646"/>
                  </a:cubicBezTo>
                  <a:cubicBezTo>
                    <a:pt x="477" y="1731"/>
                    <a:pt x="504" y="1814"/>
                    <a:pt x="554" y="1882"/>
                  </a:cubicBezTo>
                  <a:cubicBezTo>
                    <a:pt x="634" y="1987"/>
                    <a:pt x="773" y="2048"/>
                    <a:pt x="936" y="2048"/>
                  </a:cubicBezTo>
                  <a:cubicBezTo>
                    <a:pt x="991" y="2048"/>
                    <a:pt x="1044" y="2041"/>
                    <a:pt x="1097" y="2028"/>
                  </a:cubicBezTo>
                  <a:cubicBezTo>
                    <a:pt x="1193" y="2006"/>
                    <a:pt x="1280" y="1955"/>
                    <a:pt x="1347" y="1882"/>
                  </a:cubicBezTo>
                  <a:cubicBezTo>
                    <a:pt x="1401" y="1815"/>
                    <a:pt x="1431" y="1732"/>
                    <a:pt x="1433" y="1646"/>
                  </a:cubicBezTo>
                  <a:cubicBezTo>
                    <a:pt x="1491" y="1689"/>
                    <a:pt x="1491" y="1689"/>
                    <a:pt x="1491" y="1689"/>
                  </a:cubicBezTo>
                  <a:cubicBezTo>
                    <a:pt x="1518" y="1710"/>
                    <a:pt x="1556" y="1707"/>
                    <a:pt x="1580" y="1683"/>
                  </a:cubicBezTo>
                  <a:cubicBezTo>
                    <a:pt x="1683" y="1580"/>
                    <a:pt x="1683" y="1580"/>
                    <a:pt x="1683" y="1580"/>
                  </a:cubicBezTo>
                  <a:cubicBezTo>
                    <a:pt x="1707" y="1556"/>
                    <a:pt x="1710" y="1518"/>
                    <a:pt x="1690" y="1491"/>
                  </a:cubicBezTo>
                  <a:cubicBezTo>
                    <a:pt x="1612" y="1387"/>
                    <a:pt x="1612" y="1387"/>
                    <a:pt x="1612" y="1387"/>
                  </a:cubicBezTo>
                  <a:cubicBezTo>
                    <a:pt x="1666" y="1304"/>
                    <a:pt x="1705" y="1212"/>
                    <a:pt x="1725" y="1114"/>
                  </a:cubicBezTo>
                  <a:cubicBezTo>
                    <a:pt x="1853" y="1096"/>
                    <a:pt x="1853" y="1096"/>
                    <a:pt x="1853" y="1096"/>
                  </a:cubicBezTo>
                  <a:cubicBezTo>
                    <a:pt x="1887" y="1091"/>
                    <a:pt x="1912" y="1062"/>
                    <a:pt x="1912" y="1028"/>
                  </a:cubicBezTo>
                  <a:cubicBezTo>
                    <a:pt x="1912" y="883"/>
                    <a:pt x="1912" y="883"/>
                    <a:pt x="1912" y="883"/>
                  </a:cubicBezTo>
                  <a:cubicBezTo>
                    <a:pt x="1912" y="849"/>
                    <a:pt x="1887" y="820"/>
                    <a:pt x="1853" y="815"/>
                  </a:cubicBezTo>
                  <a:cubicBezTo>
                    <a:pt x="1725" y="797"/>
                    <a:pt x="1725" y="797"/>
                    <a:pt x="1725" y="797"/>
                  </a:cubicBezTo>
                  <a:cubicBezTo>
                    <a:pt x="1705" y="700"/>
                    <a:pt x="1666" y="607"/>
                    <a:pt x="1612" y="525"/>
                  </a:cubicBezTo>
                  <a:cubicBezTo>
                    <a:pt x="1689" y="421"/>
                    <a:pt x="1689" y="421"/>
                    <a:pt x="1689" y="421"/>
                  </a:cubicBezTo>
                  <a:cubicBezTo>
                    <a:pt x="1710" y="394"/>
                    <a:pt x="1707" y="356"/>
                    <a:pt x="1683" y="332"/>
                  </a:cubicBezTo>
                  <a:cubicBezTo>
                    <a:pt x="1580" y="228"/>
                    <a:pt x="1580" y="228"/>
                    <a:pt x="1580" y="228"/>
                  </a:cubicBezTo>
                  <a:cubicBezTo>
                    <a:pt x="1556" y="204"/>
                    <a:pt x="1518" y="202"/>
                    <a:pt x="1491" y="222"/>
                  </a:cubicBezTo>
                  <a:cubicBezTo>
                    <a:pt x="1387" y="300"/>
                    <a:pt x="1387" y="300"/>
                    <a:pt x="1387" y="300"/>
                  </a:cubicBezTo>
                  <a:cubicBezTo>
                    <a:pt x="1304" y="245"/>
                    <a:pt x="1212" y="207"/>
                    <a:pt x="1115" y="187"/>
                  </a:cubicBezTo>
                  <a:cubicBezTo>
                    <a:pt x="1096" y="59"/>
                    <a:pt x="1096" y="59"/>
                    <a:pt x="1096" y="59"/>
                  </a:cubicBezTo>
                  <a:cubicBezTo>
                    <a:pt x="1091" y="25"/>
                    <a:pt x="1063" y="0"/>
                    <a:pt x="1029" y="0"/>
                  </a:cubicBezTo>
                  <a:cubicBezTo>
                    <a:pt x="883" y="0"/>
                    <a:pt x="883" y="0"/>
                    <a:pt x="883" y="0"/>
                  </a:cubicBezTo>
                  <a:cubicBezTo>
                    <a:pt x="849" y="0"/>
                    <a:pt x="821" y="25"/>
                    <a:pt x="816" y="59"/>
                  </a:cubicBezTo>
                  <a:cubicBezTo>
                    <a:pt x="797" y="187"/>
                    <a:pt x="797" y="187"/>
                    <a:pt x="797" y="187"/>
                  </a:cubicBezTo>
                  <a:cubicBezTo>
                    <a:pt x="700" y="207"/>
                    <a:pt x="608" y="245"/>
                    <a:pt x="525" y="300"/>
                  </a:cubicBezTo>
                  <a:cubicBezTo>
                    <a:pt x="421" y="222"/>
                    <a:pt x="421" y="222"/>
                    <a:pt x="421" y="222"/>
                  </a:cubicBezTo>
                  <a:cubicBezTo>
                    <a:pt x="394" y="202"/>
                    <a:pt x="356" y="204"/>
                    <a:pt x="332" y="228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05" y="355"/>
                    <a:pt x="202" y="393"/>
                    <a:pt x="222" y="420"/>
                  </a:cubicBezTo>
                  <a:cubicBezTo>
                    <a:pt x="300" y="525"/>
                    <a:pt x="300" y="525"/>
                    <a:pt x="300" y="525"/>
                  </a:cubicBezTo>
                  <a:cubicBezTo>
                    <a:pt x="246" y="607"/>
                    <a:pt x="207" y="700"/>
                    <a:pt x="187" y="797"/>
                  </a:cubicBezTo>
                  <a:cubicBezTo>
                    <a:pt x="59" y="815"/>
                    <a:pt x="59" y="815"/>
                    <a:pt x="59" y="815"/>
                  </a:cubicBezTo>
                  <a:cubicBezTo>
                    <a:pt x="25" y="820"/>
                    <a:pt x="0" y="849"/>
                    <a:pt x="0" y="883"/>
                  </a:cubicBezTo>
                  <a:lnTo>
                    <a:pt x="0" y="1028"/>
                  </a:lnTo>
                  <a:close/>
                  <a:moveTo>
                    <a:pt x="512" y="956"/>
                  </a:moveTo>
                  <a:cubicBezTo>
                    <a:pt x="512" y="738"/>
                    <a:pt x="670" y="552"/>
                    <a:pt x="885" y="517"/>
                  </a:cubicBezTo>
                  <a:cubicBezTo>
                    <a:pt x="1100" y="482"/>
                    <a:pt x="1308" y="609"/>
                    <a:pt x="1377" y="815"/>
                  </a:cubicBezTo>
                  <a:cubicBezTo>
                    <a:pt x="1446" y="1022"/>
                    <a:pt x="1354" y="1248"/>
                    <a:pt x="1161" y="1349"/>
                  </a:cubicBezTo>
                  <a:cubicBezTo>
                    <a:pt x="1170" y="1334"/>
                    <a:pt x="1176" y="1319"/>
                    <a:pt x="1181" y="1303"/>
                  </a:cubicBezTo>
                  <a:cubicBezTo>
                    <a:pt x="1205" y="1223"/>
                    <a:pt x="1183" y="1139"/>
                    <a:pt x="1114" y="1054"/>
                  </a:cubicBezTo>
                  <a:cubicBezTo>
                    <a:pt x="1089" y="1023"/>
                    <a:pt x="1061" y="994"/>
                    <a:pt x="1032" y="967"/>
                  </a:cubicBezTo>
                  <a:cubicBezTo>
                    <a:pt x="1020" y="956"/>
                    <a:pt x="1010" y="946"/>
                    <a:pt x="1000" y="935"/>
                  </a:cubicBezTo>
                  <a:cubicBezTo>
                    <a:pt x="895" y="829"/>
                    <a:pt x="895" y="829"/>
                    <a:pt x="895" y="829"/>
                  </a:cubicBezTo>
                  <a:cubicBezTo>
                    <a:pt x="885" y="820"/>
                    <a:pt x="871" y="817"/>
                    <a:pt x="858" y="822"/>
                  </a:cubicBezTo>
                  <a:cubicBezTo>
                    <a:pt x="845" y="827"/>
                    <a:pt x="837" y="839"/>
                    <a:pt x="837" y="853"/>
                  </a:cubicBezTo>
                  <a:cubicBezTo>
                    <a:pt x="833" y="1003"/>
                    <a:pt x="833" y="1003"/>
                    <a:pt x="833" y="1003"/>
                  </a:cubicBezTo>
                  <a:cubicBezTo>
                    <a:pt x="833" y="1011"/>
                    <a:pt x="832" y="1020"/>
                    <a:pt x="831" y="1028"/>
                  </a:cubicBezTo>
                  <a:cubicBezTo>
                    <a:pt x="826" y="1076"/>
                    <a:pt x="803" y="1122"/>
                    <a:pt x="766" y="1154"/>
                  </a:cubicBezTo>
                  <a:cubicBezTo>
                    <a:pt x="744" y="1174"/>
                    <a:pt x="744" y="1174"/>
                    <a:pt x="744" y="1174"/>
                  </a:cubicBezTo>
                  <a:cubicBezTo>
                    <a:pt x="709" y="1206"/>
                    <a:pt x="676" y="1237"/>
                    <a:pt x="645" y="1271"/>
                  </a:cubicBezTo>
                  <a:cubicBezTo>
                    <a:pt x="560" y="1188"/>
                    <a:pt x="512" y="1074"/>
                    <a:pt x="512" y="956"/>
                  </a:cubicBezTo>
                  <a:close/>
                  <a:moveTo>
                    <a:pt x="1295" y="1837"/>
                  </a:moveTo>
                  <a:cubicBezTo>
                    <a:pt x="1237" y="1899"/>
                    <a:pt x="1162" y="1943"/>
                    <a:pt x="1080" y="1962"/>
                  </a:cubicBezTo>
                  <a:cubicBezTo>
                    <a:pt x="1033" y="1974"/>
                    <a:pt x="985" y="1980"/>
                    <a:pt x="936" y="1980"/>
                  </a:cubicBezTo>
                  <a:cubicBezTo>
                    <a:pt x="795" y="1980"/>
                    <a:pt x="675" y="1929"/>
                    <a:pt x="608" y="1841"/>
                  </a:cubicBezTo>
                  <a:cubicBezTo>
                    <a:pt x="552" y="1764"/>
                    <a:pt x="533" y="1666"/>
                    <a:pt x="555" y="1573"/>
                  </a:cubicBezTo>
                  <a:cubicBezTo>
                    <a:pt x="573" y="1505"/>
                    <a:pt x="602" y="1441"/>
                    <a:pt x="642" y="1384"/>
                  </a:cubicBezTo>
                  <a:cubicBezTo>
                    <a:pt x="685" y="1325"/>
                    <a:pt x="735" y="1271"/>
                    <a:pt x="790" y="1224"/>
                  </a:cubicBezTo>
                  <a:cubicBezTo>
                    <a:pt x="812" y="1204"/>
                    <a:pt x="812" y="1204"/>
                    <a:pt x="812" y="1204"/>
                  </a:cubicBezTo>
                  <a:cubicBezTo>
                    <a:pt x="861" y="1160"/>
                    <a:pt x="892" y="1100"/>
                    <a:pt x="899" y="1035"/>
                  </a:cubicBezTo>
                  <a:cubicBezTo>
                    <a:pt x="900" y="1025"/>
                    <a:pt x="901" y="1015"/>
                    <a:pt x="901" y="1005"/>
                  </a:cubicBezTo>
                  <a:cubicBezTo>
                    <a:pt x="903" y="934"/>
                    <a:pt x="903" y="934"/>
                    <a:pt x="903" y="934"/>
                  </a:cubicBezTo>
                  <a:cubicBezTo>
                    <a:pt x="951" y="983"/>
                    <a:pt x="951" y="983"/>
                    <a:pt x="951" y="983"/>
                  </a:cubicBezTo>
                  <a:cubicBezTo>
                    <a:pt x="962" y="994"/>
                    <a:pt x="973" y="1005"/>
                    <a:pt x="987" y="1018"/>
                  </a:cubicBezTo>
                  <a:cubicBezTo>
                    <a:pt x="1013" y="1042"/>
                    <a:pt x="1038" y="1069"/>
                    <a:pt x="1061" y="1096"/>
                  </a:cubicBezTo>
                  <a:cubicBezTo>
                    <a:pt x="1115" y="1163"/>
                    <a:pt x="1133" y="1226"/>
                    <a:pt x="1116" y="1284"/>
                  </a:cubicBezTo>
                  <a:cubicBezTo>
                    <a:pt x="1109" y="1302"/>
                    <a:pt x="1100" y="1320"/>
                    <a:pt x="1089" y="1336"/>
                  </a:cubicBezTo>
                  <a:cubicBezTo>
                    <a:pt x="1076" y="1357"/>
                    <a:pt x="1065" y="1380"/>
                    <a:pt x="1057" y="1404"/>
                  </a:cubicBezTo>
                  <a:cubicBezTo>
                    <a:pt x="1056" y="1407"/>
                    <a:pt x="1055" y="1409"/>
                    <a:pt x="1055" y="1412"/>
                  </a:cubicBezTo>
                  <a:cubicBezTo>
                    <a:pt x="1054" y="1414"/>
                    <a:pt x="1053" y="1416"/>
                    <a:pt x="1053" y="1418"/>
                  </a:cubicBezTo>
                  <a:cubicBezTo>
                    <a:pt x="1044" y="1458"/>
                    <a:pt x="1056" y="1499"/>
                    <a:pt x="1084" y="1528"/>
                  </a:cubicBezTo>
                  <a:cubicBezTo>
                    <a:pt x="1118" y="1560"/>
                    <a:pt x="1166" y="1573"/>
                    <a:pt x="1211" y="1563"/>
                  </a:cubicBezTo>
                  <a:cubicBezTo>
                    <a:pt x="1246" y="1554"/>
                    <a:pt x="1277" y="1535"/>
                    <a:pt x="1301" y="1508"/>
                  </a:cubicBezTo>
                  <a:cubicBezTo>
                    <a:pt x="1336" y="1469"/>
                    <a:pt x="1336" y="1469"/>
                    <a:pt x="1336" y="1469"/>
                  </a:cubicBezTo>
                  <a:cubicBezTo>
                    <a:pt x="1351" y="1521"/>
                    <a:pt x="1351" y="1521"/>
                    <a:pt x="1351" y="1521"/>
                  </a:cubicBezTo>
                  <a:cubicBezTo>
                    <a:pt x="1385" y="1629"/>
                    <a:pt x="1364" y="1747"/>
                    <a:pt x="1295" y="18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27" name="Freeform 285">
              <a:extLst>
                <a:ext uri="{FF2B5EF4-FFF2-40B4-BE49-F238E27FC236}">
                  <a16:creationId xmlns:a16="http://schemas.microsoft.com/office/drawing/2014/main" id="{D5776F5D-CB8C-9369-9AD1-D2DA23FB8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1141" y="2146300"/>
              <a:ext cx="122242" cy="149225"/>
            </a:xfrm>
            <a:custGeom>
              <a:avLst/>
              <a:gdLst>
                <a:gd name="T0" fmla="*/ 70 w 547"/>
                <a:gd name="T1" fmla="*/ 635 h 669"/>
                <a:gd name="T2" fmla="*/ 517 w 547"/>
                <a:gd name="T3" fmla="*/ 70 h 669"/>
                <a:gd name="T4" fmla="*/ 542 w 547"/>
                <a:gd name="T5" fmla="*/ 29 h 669"/>
                <a:gd name="T6" fmla="*/ 502 w 547"/>
                <a:gd name="T7" fmla="*/ 4 h 669"/>
                <a:gd name="T8" fmla="*/ 1 w 547"/>
                <a:gd name="T9" fmla="*/ 635 h 669"/>
                <a:gd name="T10" fmla="*/ 36 w 547"/>
                <a:gd name="T11" fmla="*/ 669 h 669"/>
                <a:gd name="T12" fmla="*/ 70 w 547"/>
                <a:gd name="T13" fmla="*/ 635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7" h="669">
                  <a:moveTo>
                    <a:pt x="70" y="635"/>
                  </a:moveTo>
                  <a:cubicBezTo>
                    <a:pt x="69" y="365"/>
                    <a:pt x="254" y="131"/>
                    <a:pt x="517" y="70"/>
                  </a:cubicBezTo>
                  <a:cubicBezTo>
                    <a:pt x="535" y="66"/>
                    <a:pt x="547" y="48"/>
                    <a:pt x="542" y="29"/>
                  </a:cubicBezTo>
                  <a:cubicBezTo>
                    <a:pt x="538" y="11"/>
                    <a:pt x="520" y="0"/>
                    <a:pt x="502" y="4"/>
                  </a:cubicBezTo>
                  <a:cubicBezTo>
                    <a:pt x="208" y="71"/>
                    <a:pt x="0" y="333"/>
                    <a:pt x="1" y="635"/>
                  </a:cubicBezTo>
                  <a:cubicBezTo>
                    <a:pt x="1" y="654"/>
                    <a:pt x="17" y="669"/>
                    <a:pt x="36" y="669"/>
                  </a:cubicBezTo>
                  <a:cubicBezTo>
                    <a:pt x="54" y="669"/>
                    <a:pt x="70" y="654"/>
                    <a:pt x="70" y="6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28" name="Oval 286">
              <a:extLst>
                <a:ext uri="{FF2B5EF4-FFF2-40B4-BE49-F238E27FC236}">
                  <a16:creationId xmlns:a16="http://schemas.microsoft.com/office/drawing/2014/main" id="{D1CB2485-ED44-E1AB-87D3-C7FF36D35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9258" y="2143125"/>
              <a:ext cx="14288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</p:grpSp>
      <p:sp>
        <p:nvSpPr>
          <p:cNvPr id="129" name="TextBox 128">
            <a:extLst>
              <a:ext uri="{FF2B5EF4-FFF2-40B4-BE49-F238E27FC236}">
                <a16:creationId xmlns:a16="http://schemas.microsoft.com/office/drawing/2014/main" id="{6BAA8D3A-67CB-0E37-37FE-CE2D85413559}"/>
              </a:ext>
            </a:extLst>
          </p:cNvPr>
          <p:cNvSpPr txBox="1"/>
          <p:nvPr/>
        </p:nvSpPr>
        <p:spPr>
          <a:xfrm>
            <a:off x="8636863" y="5821506"/>
            <a:ext cx="1445503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Себестоимость </a:t>
            </a:r>
          </a:p>
        </p:txBody>
      </p:sp>
      <p:cxnSp>
        <p:nvCxnSpPr>
          <p:cNvPr id="130" name="Прямая соединительная линия 129">
            <a:extLst>
              <a:ext uri="{FF2B5EF4-FFF2-40B4-BE49-F238E27FC236}">
                <a16:creationId xmlns:a16="http://schemas.microsoft.com/office/drawing/2014/main" id="{275EE6A4-F941-E8AB-AFA5-64483C28C827}"/>
              </a:ext>
            </a:extLst>
          </p:cNvPr>
          <p:cNvCxnSpPr/>
          <p:nvPr/>
        </p:nvCxnSpPr>
        <p:spPr>
          <a:xfrm>
            <a:off x="8636863" y="5177691"/>
            <a:ext cx="0" cy="835025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TextBox 130">
            <a:extLst>
              <a:ext uri="{FF2B5EF4-FFF2-40B4-BE49-F238E27FC236}">
                <a16:creationId xmlns:a16="http://schemas.microsoft.com/office/drawing/2014/main" id="{F137D224-99D0-F83F-ABF1-85CBECCE0A0E}"/>
              </a:ext>
            </a:extLst>
          </p:cNvPr>
          <p:cNvSpPr txBox="1"/>
          <p:nvPr/>
        </p:nvSpPr>
        <p:spPr>
          <a:xfrm>
            <a:off x="8536275" y="5477478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750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en-US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$/t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C9A617E7-5450-41C9-21FD-033BB4834763}"/>
              </a:ext>
            </a:extLst>
          </p:cNvPr>
          <p:cNvSpPr txBox="1"/>
          <p:nvPr/>
        </p:nvSpPr>
        <p:spPr>
          <a:xfrm>
            <a:off x="10130169" y="5821505"/>
            <a:ext cx="176046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Сырьевая составляющая 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A918EB27-C4F6-F647-A941-630D53352473}"/>
              </a:ext>
            </a:extLst>
          </p:cNvPr>
          <p:cNvSpPr txBox="1"/>
          <p:nvPr/>
        </p:nvSpPr>
        <p:spPr>
          <a:xfrm>
            <a:off x="9707845" y="5477477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15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%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34" name="Freeform 41">
            <a:extLst>
              <a:ext uri="{FF2B5EF4-FFF2-40B4-BE49-F238E27FC236}">
                <a16:creationId xmlns:a16="http://schemas.microsoft.com/office/drawing/2014/main" id="{84076EEE-C36E-1364-984E-F0C0E3F9A732}"/>
              </a:ext>
            </a:extLst>
          </p:cNvPr>
          <p:cNvSpPr>
            <a:spLocks noEditPoints="1"/>
          </p:cNvSpPr>
          <p:nvPr/>
        </p:nvSpPr>
        <p:spPr bwMode="auto">
          <a:xfrm>
            <a:off x="8938151" y="5204027"/>
            <a:ext cx="257192" cy="249127"/>
          </a:xfrm>
          <a:custGeom>
            <a:avLst/>
            <a:gdLst>
              <a:gd name="T0" fmla="*/ 0 w 192"/>
              <a:gd name="T1" fmla="*/ 19 h 173"/>
              <a:gd name="T2" fmla="*/ 0 w 192"/>
              <a:gd name="T3" fmla="*/ 93 h 173"/>
              <a:gd name="T4" fmla="*/ 60 w 192"/>
              <a:gd name="T5" fmla="*/ 171 h 173"/>
              <a:gd name="T6" fmla="*/ 115 w 192"/>
              <a:gd name="T7" fmla="*/ 172 h 173"/>
              <a:gd name="T8" fmla="*/ 182 w 192"/>
              <a:gd name="T9" fmla="*/ 128 h 173"/>
              <a:gd name="T10" fmla="*/ 166 w 192"/>
              <a:gd name="T11" fmla="*/ 116 h 173"/>
              <a:gd name="T12" fmla="*/ 94 w 192"/>
              <a:gd name="T13" fmla="*/ 131 h 173"/>
              <a:gd name="T14" fmla="*/ 102 w 192"/>
              <a:gd name="T15" fmla="*/ 131 h 173"/>
              <a:gd name="T16" fmla="*/ 70 w 192"/>
              <a:gd name="T17" fmla="*/ 115 h 173"/>
              <a:gd name="T18" fmla="*/ 23 w 192"/>
              <a:gd name="T19" fmla="*/ 124 h 173"/>
              <a:gd name="T20" fmla="*/ 90 w 192"/>
              <a:gd name="T21" fmla="*/ 150 h 173"/>
              <a:gd name="T22" fmla="*/ 102 w 192"/>
              <a:gd name="T23" fmla="*/ 150 h 173"/>
              <a:gd name="T24" fmla="*/ 128 w 192"/>
              <a:gd name="T25" fmla="*/ 149 h 173"/>
              <a:gd name="T26" fmla="*/ 144 w 192"/>
              <a:gd name="T27" fmla="*/ 163 h 173"/>
              <a:gd name="T28" fmla="*/ 150 w 192"/>
              <a:gd name="T29" fmla="*/ 146 h 173"/>
              <a:gd name="T30" fmla="*/ 58 w 192"/>
              <a:gd name="T31" fmla="*/ 148 h 173"/>
              <a:gd name="T32" fmla="*/ 64 w 192"/>
              <a:gd name="T33" fmla="*/ 165 h 173"/>
              <a:gd name="T34" fmla="*/ 64 w 192"/>
              <a:gd name="T35" fmla="*/ 130 h 173"/>
              <a:gd name="T36" fmla="*/ 111 w 192"/>
              <a:gd name="T37" fmla="*/ 130 h 173"/>
              <a:gd name="T38" fmla="*/ 125 w 192"/>
              <a:gd name="T39" fmla="*/ 129 h 173"/>
              <a:gd name="T40" fmla="*/ 150 w 192"/>
              <a:gd name="T41" fmla="*/ 124 h 173"/>
              <a:gd name="T42" fmla="*/ 99 w 192"/>
              <a:gd name="T43" fmla="*/ 80 h 173"/>
              <a:gd name="T44" fmla="*/ 22 w 192"/>
              <a:gd name="T45" fmla="*/ 35 h 173"/>
              <a:gd name="T46" fmla="*/ 83 w 192"/>
              <a:gd name="T47" fmla="*/ 42 h 173"/>
              <a:gd name="T48" fmla="*/ 102 w 192"/>
              <a:gd name="T49" fmla="*/ 41 h 173"/>
              <a:gd name="T50" fmla="*/ 90 w 192"/>
              <a:gd name="T51" fmla="*/ 42 h 173"/>
              <a:gd name="T52" fmla="*/ 157 w 192"/>
              <a:gd name="T53" fmla="*/ 33 h 173"/>
              <a:gd name="T54" fmla="*/ 134 w 192"/>
              <a:gd name="T55" fmla="*/ 54 h 173"/>
              <a:gd name="T56" fmla="*/ 118 w 192"/>
              <a:gd name="T57" fmla="*/ 40 h 173"/>
              <a:gd name="T58" fmla="*/ 64 w 192"/>
              <a:gd name="T59" fmla="*/ 41 h 173"/>
              <a:gd name="T60" fmla="*/ 39 w 192"/>
              <a:gd name="T61" fmla="*/ 54 h 173"/>
              <a:gd name="T62" fmla="*/ 74 w 192"/>
              <a:gd name="T63" fmla="*/ 94 h 173"/>
              <a:gd name="T64" fmla="*/ 58 w 192"/>
              <a:gd name="T65" fmla="*/ 92 h 173"/>
              <a:gd name="T66" fmla="*/ 51 w 192"/>
              <a:gd name="T67" fmla="*/ 91 h 173"/>
              <a:gd name="T68" fmla="*/ 26 w 192"/>
              <a:gd name="T69" fmla="*/ 80 h 173"/>
              <a:gd name="T70" fmla="*/ 109 w 192"/>
              <a:gd name="T71" fmla="*/ 96 h 173"/>
              <a:gd name="T72" fmla="*/ 144 w 192"/>
              <a:gd name="T73" fmla="*/ 94 h 173"/>
              <a:gd name="T74" fmla="*/ 128 w 192"/>
              <a:gd name="T75" fmla="*/ 79 h 173"/>
              <a:gd name="T76" fmla="*/ 161 w 192"/>
              <a:gd name="T77" fmla="*/ 91 h 173"/>
              <a:gd name="T78" fmla="*/ 172 w 192"/>
              <a:gd name="T79" fmla="*/ 66 h 173"/>
              <a:gd name="T80" fmla="*/ 91 w 192"/>
              <a:gd name="T81" fmla="*/ 73 h 173"/>
              <a:gd name="T82" fmla="*/ 51 w 192"/>
              <a:gd name="T83" fmla="*/ 62 h 173"/>
              <a:gd name="T84" fmla="*/ 92 w 192"/>
              <a:gd name="T85" fmla="*/ 64 h 173"/>
              <a:gd name="T86" fmla="*/ 162 w 192"/>
              <a:gd name="T87" fmla="*/ 53 h 173"/>
              <a:gd name="T88" fmla="*/ 166 w 192"/>
              <a:gd name="T89" fmla="*/ 19 h 173"/>
              <a:gd name="T90" fmla="*/ 75 w 192"/>
              <a:gd name="T91" fmla="*/ 35 h 173"/>
              <a:gd name="T92" fmla="*/ 16 w 192"/>
              <a:gd name="T93" fmla="*/ 33 h 173"/>
              <a:gd name="T94" fmla="*/ 50 w 192"/>
              <a:gd name="T95" fmla="*/ 97 h 173"/>
              <a:gd name="T96" fmla="*/ 125 w 192"/>
              <a:gd name="T97" fmla="*/ 102 h 173"/>
              <a:gd name="T98" fmla="*/ 93 w 192"/>
              <a:gd name="T99" fmla="*/ 109 h 173"/>
              <a:gd name="T100" fmla="*/ 22 w 192"/>
              <a:gd name="T101" fmla="*/ 86 h 173"/>
              <a:gd name="T102" fmla="*/ 6 w 192"/>
              <a:gd name="T103" fmla="*/ 115 h 173"/>
              <a:gd name="T104" fmla="*/ 166 w 192"/>
              <a:gd name="T105" fmla="*/ 142 h 173"/>
              <a:gd name="T106" fmla="*/ 107 w 192"/>
              <a:gd name="T107" fmla="*/ 144 h 173"/>
              <a:gd name="T108" fmla="*/ 16 w 192"/>
              <a:gd name="T109" fmla="*/ 128 h 173"/>
              <a:gd name="T110" fmla="*/ 67 w 192"/>
              <a:gd name="T111" fmla="*/ 137 h 173"/>
              <a:gd name="T112" fmla="*/ 122 w 192"/>
              <a:gd name="T113" fmla="*/ 136 h 173"/>
              <a:gd name="T114" fmla="*/ 166 w 192"/>
              <a:gd name="T115" fmla="*/ 124 h 173"/>
              <a:gd name="T116" fmla="*/ 186 w 192"/>
              <a:gd name="T117" fmla="*/ 8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2" h="173">
                <a:moveTo>
                  <a:pt x="192" y="58"/>
                </a:moveTo>
                <a:cubicBezTo>
                  <a:pt x="192" y="52"/>
                  <a:pt x="185" y="48"/>
                  <a:pt x="172" y="45"/>
                </a:cubicBezTo>
                <a:cubicBezTo>
                  <a:pt x="173" y="44"/>
                  <a:pt x="173" y="43"/>
                  <a:pt x="173" y="42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2" y="1"/>
                  <a:pt x="95" y="0"/>
                  <a:pt x="86" y="0"/>
                </a:cubicBezTo>
                <a:cubicBezTo>
                  <a:pt x="78" y="0"/>
                  <a:pt x="1" y="1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8"/>
                  <a:pt x="8" y="52"/>
                  <a:pt x="20" y="56"/>
                </a:cubicBezTo>
                <a:cubicBezTo>
                  <a:pt x="19" y="57"/>
                  <a:pt x="19" y="57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80"/>
                  <a:pt x="19" y="80"/>
                  <a:pt x="19" y="80"/>
                </a:cubicBezTo>
                <a:cubicBezTo>
                  <a:pt x="7" y="83"/>
                  <a:pt x="0" y="87"/>
                  <a:pt x="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9"/>
                  <a:pt x="4" y="123"/>
                  <a:pt x="10" y="126"/>
                </a:cubicBezTo>
                <a:cubicBezTo>
                  <a:pt x="10" y="127"/>
                  <a:pt x="10" y="127"/>
                  <a:pt x="10" y="128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0" y="161"/>
                  <a:pt x="34" y="168"/>
                  <a:pt x="60" y="171"/>
                </a:cubicBezTo>
                <a:cubicBezTo>
                  <a:pt x="60" y="171"/>
                  <a:pt x="61" y="171"/>
                  <a:pt x="61" y="171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6" y="171"/>
                  <a:pt x="71" y="172"/>
                  <a:pt x="76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84" y="173"/>
                  <a:pt x="90" y="173"/>
                  <a:pt x="96" y="173"/>
                </a:cubicBezTo>
                <a:cubicBezTo>
                  <a:pt x="102" y="173"/>
                  <a:pt x="108" y="173"/>
                  <a:pt x="115" y="172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5" y="172"/>
                  <a:pt x="115" y="172"/>
                  <a:pt x="116" y="172"/>
                </a:cubicBezTo>
                <a:cubicBezTo>
                  <a:pt x="121" y="172"/>
                  <a:pt x="126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2" y="171"/>
                  <a:pt x="132" y="171"/>
                </a:cubicBezTo>
                <a:cubicBezTo>
                  <a:pt x="158" y="168"/>
                  <a:pt x="182" y="161"/>
                  <a:pt x="182" y="150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4"/>
                  <a:pt x="179" y="121"/>
                  <a:pt x="172" y="118"/>
                </a:cubicBezTo>
                <a:cubicBezTo>
                  <a:pt x="173" y="117"/>
                  <a:pt x="173" y="116"/>
                  <a:pt x="173" y="115"/>
                </a:cubicBezTo>
                <a:cubicBezTo>
                  <a:pt x="173" y="94"/>
                  <a:pt x="173" y="94"/>
                  <a:pt x="173" y="94"/>
                </a:cubicBezTo>
                <a:cubicBezTo>
                  <a:pt x="184" y="91"/>
                  <a:pt x="192" y="86"/>
                  <a:pt x="192" y="80"/>
                </a:cubicBezTo>
                <a:cubicBezTo>
                  <a:pt x="192" y="58"/>
                  <a:pt x="192" y="58"/>
                  <a:pt x="192" y="58"/>
                </a:cubicBezTo>
                <a:close/>
                <a:moveTo>
                  <a:pt x="166" y="116"/>
                </a:moveTo>
                <a:cubicBezTo>
                  <a:pt x="165" y="117"/>
                  <a:pt x="165" y="117"/>
                  <a:pt x="165" y="117"/>
                </a:cubicBezTo>
                <a:cubicBezTo>
                  <a:pt x="163" y="119"/>
                  <a:pt x="160" y="120"/>
                  <a:pt x="157" y="122"/>
                </a:cubicBezTo>
                <a:cubicBezTo>
                  <a:pt x="157" y="106"/>
                  <a:pt x="157" y="106"/>
                  <a:pt x="157" y="106"/>
                </a:cubicBezTo>
                <a:cubicBezTo>
                  <a:pt x="161" y="105"/>
                  <a:pt x="164" y="104"/>
                  <a:pt x="166" y="102"/>
                </a:cubicBezTo>
                <a:cubicBezTo>
                  <a:pt x="166" y="115"/>
                  <a:pt x="166" y="115"/>
                  <a:pt x="166" y="115"/>
                </a:cubicBezTo>
                <a:cubicBezTo>
                  <a:pt x="166" y="116"/>
                  <a:pt x="166" y="116"/>
                  <a:pt x="166" y="116"/>
                </a:cubicBezTo>
                <a:close/>
                <a:moveTo>
                  <a:pt x="94" y="131"/>
                </a:moveTo>
                <a:cubicBezTo>
                  <a:pt x="94" y="131"/>
                  <a:pt x="94" y="131"/>
                  <a:pt x="93" y="131"/>
                </a:cubicBezTo>
                <a:cubicBezTo>
                  <a:pt x="92" y="131"/>
                  <a:pt x="91" y="131"/>
                  <a:pt x="90" y="131"/>
                </a:cubicBezTo>
                <a:cubicBezTo>
                  <a:pt x="90" y="115"/>
                  <a:pt x="90" y="115"/>
                  <a:pt x="90" y="115"/>
                </a:cubicBezTo>
                <a:cubicBezTo>
                  <a:pt x="90" y="115"/>
                  <a:pt x="91" y="115"/>
                  <a:pt x="92" y="115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6" y="115"/>
                  <a:pt x="99" y="115"/>
                  <a:pt x="102" y="115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1" y="131"/>
                  <a:pt x="100" y="131"/>
                </a:cubicBezTo>
                <a:cubicBezTo>
                  <a:pt x="98" y="131"/>
                  <a:pt x="96" y="131"/>
                  <a:pt x="94" y="131"/>
                </a:cubicBezTo>
                <a:close/>
                <a:moveTo>
                  <a:pt x="81" y="131"/>
                </a:moveTo>
                <a:cubicBezTo>
                  <a:pt x="79" y="131"/>
                  <a:pt x="78" y="131"/>
                  <a:pt x="76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4" y="131"/>
                  <a:pt x="72" y="131"/>
                  <a:pt x="70" y="131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4" y="115"/>
                  <a:pt x="77" y="115"/>
                  <a:pt x="80" y="115"/>
                </a:cubicBezTo>
                <a:cubicBezTo>
                  <a:pt x="80" y="115"/>
                  <a:pt x="80" y="115"/>
                  <a:pt x="81" y="115"/>
                </a:cubicBezTo>
                <a:cubicBezTo>
                  <a:pt x="81" y="115"/>
                  <a:pt x="82" y="115"/>
                  <a:pt x="83" y="115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131"/>
                  <a:pt x="82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lose/>
                <a:moveTo>
                  <a:pt x="23" y="124"/>
                </a:moveTo>
                <a:cubicBezTo>
                  <a:pt x="23" y="124"/>
                  <a:pt x="23" y="124"/>
                  <a:pt x="22" y="124"/>
                </a:cubicBezTo>
                <a:cubicBezTo>
                  <a:pt x="22" y="108"/>
                  <a:pt x="22" y="108"/>
                  <a:pt x="22" y="108"/>
                </a:cubicBezTo>
                <a:cubicBezTo>
                  <a:pt x="25" y="109"/>
                  <a:pt x="29" y="110"/>
                  <a:pt x="32" y="11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9" y="125"/>
                  <a:pt x="26" y="125"/>
                  <a:pt x="24" y="124"/>
                </a:cubicBezTo>
                <a:cubicBezTo>
                  <a:pt x="24" y="124"/>
                  <a:pt x="23" y="124"/>
                  <a:pt x="23" y="124"/>
                </a:cubicBezTo>
                <a:close/>
                <a:moveTo>
                  <a:pt x="90" y="150"/>
                </a:moveTo>
                <a:cubicBezTo>
                  <a:pt x="91" y="150"/>
                  <a:pt x="92" y="150"/>
                  <a:pt x="93" y="150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88" y="166"/>
                  <a:pt x="84" y="166"/>
                  <a:pt x="80" y="166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83" y="150"/>
                  <a:pt x="86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lose/>
                <a:moveTo>
                  <a:pt x="102" y="150"/>
                </a:moveTo>
                <a:cubicBezTo>
                  <a:pt x="106" y="150"/>
                  <a:pt x="109" y="150"/>
                  <a:pt x="112" y="150"/>
                </a:cubicBezTo>
                <a:cubicBezTo>
                  <a:pt x="112" y="166"/>
                  <a:pt x="112" y="166"/>
                  <a:pt x="112" y="166"/>
                </a:cubicBezTo>
                <a:cubicBezTo>
                  <a:pt x="108" y="166"/>
                  <a:pt x="104" y="166"/>
                  <a:pt x="99" y="166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100" y="150"/>
                  <a:pt x="101" y="150"/>
                  <a:pt x="102" y="150"/>
                </a:cubicBezTo>
                <a:cubicBezTo>
                  <a:pt x="102" y="150"/>
                  <a:pt x="102" y="150"/>
                  <a:pt x="102" y="150"/>
                </a:cubicBezTo>
                <a:close/>
                <a:moveTo>
                  <a:pt x="128" y="149"/>
                </a:moveTo>
                <a:cubicBezTo>
                  <a:pt x="128" y="165"/>
                  <a:pt x="128" y="165"/>
                  <a:pt x="128" y="165"/>
                </a:cubicBezTo>
                <a:cubicBezTo>
                  <a:pt x="125" y="165"/>
                  <a:pt x="122" y="165"/>
                  <a:pt x="118" y="166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22" y="149"/>
                  <a:pt x="125" y="149"/>
                  <a:pt x="128" y="149"/>
                </a:cubicBezTo>
                <a:close/>
                <a:moveTo>
                  <a:pt x="134" y="148"/>
                </a:moveTo>
                <a:cubicBezTo>
                  <a:pt x="138" y="148"/>
                  <a:pt x="141" y="147"/>
                  <a:pt x="144" y="147"/>
                </a:cubicBezTo>
                <a:cubicBezTo>
                  <a:pt x="144" y="163"/>
                  <a:pt x="144" y="163"/>
                  <a:pt x="144" y="163"/>
                </a:cubicBezTo>
                <a:cubicBezTo>
                  <a:pt x="141" y="163"/>
                  <a:pt x="138" y="164"/>
                  <a:pt x="134" y="164"/>
                </a:cubicBezTo>
                <a:lnTo>
                  <a:pt x="134" y="148"/>
                </a:lnTo>
                <a:close/>
                <a:moveTo>
                  <a:pt x="150" y="146"/>
                </a:moveTo>
                <a:cubicBezTo>
                  <a:pt x="154" y="145"/>
                  <a:pt x="157" y="144"/>
                  <a:pt x="160" y="143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57" y="160"/>
                  <a:pt x="154" y="161"/>
                  <a:pt x="150" y="161"/>
                </a:cubicBezTo>
                <a:lnTo>
                  <a:pt x="150" y="146"/>
                </a:lnTo>
                <a:close/>
                <a:moveTo>
                  <a:pt x="42" y="146"/>
                </a:moveTo>
                <a:cubicBezTo>
                  <a:pt x="42" y="161"/>
                  <a:pt x="42" y="161"/>
                  <a:pt x="42" y="161"/>
                </a:cubicBezTo>
                <a:cubicBezTo>
                  <a:pt x="38" y="161"/>
                  <a:pt x="35" y="160"/>
                  <a:pt x="32" y="159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5" y="144"/>
                  <a:pt x="38" y="145"/>
                  <a:pt x="42" y="146"/>
                </a:cubicBezTo>
                <a:close/>
                <a:moveTo>
                  <a:pt x="48" y="147"/>
                </a:moveTo>
                <a:cubicBezTo>
                  <a:pt x="51" y="147"/>
                  <a:pt x="54" y="148"/>
                  <a:pt x="58" y="148"/>
                </a:cubicBezTo>
                <a:cubicBezTo>
                  <a:pt x="58" y="164"/>
                  <a:pt x="58" y="164"/>
                  <a:pt x="58" y="164"/>
                </a:cubicBezTo>
                <a:cubicBezTo>
                  <a:pt x="54" y="164"/>
                  <a:pt x="51" y="163"/>
                  <a:pt x="48" y="163"/>
                </a:cubicBezTo>
                <a:lnTo>
                  <a:pt x="48" y="147"/>
                </a:lnTo>
                <a:close/>
                <a:moveTo>
                  <a:pt x="64" y="149"/>
                </a:moveTo>
                <a:cubicBezTo>
                  <a:pt x="67" y="149"/>
                  <a:pt x="70" y="149"/>
                  <a:pt x="74" y="150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0" y="165"/>
                  <a:pt x="67" y="165"/>
                  <a:pt x="64" y="165"/>
                </a:cubicBezTo>
                <a:lnTo>
                  <a:pt x="64" y="149"/>
                </a:lnTo>
                <a:close/>
                <a:moveTo>
                  <a:pt x="56" y="130"/>
                </a:moveTo>
                <a:cubicBezTo>
                  <a:pt x="56" y="130"/>
                  <a:pt x="55" y="130"/>
                  <a:pt x="55" y="130"/>
                </a:cubicBezTo>
                <a:cubicBezTo>
                  <a:pt x="55" y="130"/>
                  <a:pt x="55" y="130"/>
                  <a:pt x="54" y="130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8" y="114"/>
                  <a:pt x="61" y="114"/>
                  <a:pt x="64" y="114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1" y="130"/>
                  <a:pt x="59" y="130"/>
                  <a:pt x="56" y="130"/>
                </a:cubicBezTo>
                <a:close/>
                <a:moveTo>
                  <a:pt x="48" y="113"/>
                </a:moveTo>
                <a:cubicBezTo>
                  <a:pt x="48" y="129"/>
                  <a:pt x="48" y="129"/>
                  <a:pt x="48" y="129"/>
                </a:cubicBezTo>
                <a:cubicBezTo>
                  <a:pt x="45" y="128"/>
                  <a:pt x="41" y="128"/>
                  <a:pt x="38" y="127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42" y="112"/>
                  <a:pt x="45" y="113"/>
                  <a:pt x="48" y="113"/>
                </a:cubicBezTo>
                <a:close/>
                <a:moveTo>
                  <a:pt x="111" y="130"/>
                </a:moveTo>
                <a:cubicBezTo>
                  <a:pt x="110" y="130"/>
                  <a:pt x="110" y="130"/>
                  <a:pt x="109" y="130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2" y="114"/>
                  <a:pt x="115" y="114"/>
                  <a:pt x="118" y="114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6" y="130"/>
                  <a:pt x="114" y="130"/>
                  <a:pt x="112" y="130"/>
                </a:cubicBezTo>
                <a:cubicBezTo>
                  <a:pt x="112" y="130"/>
                  <a:pt x="111" y="130"/>
                  <a:pt x="111" y="130"/>
                </a:cubicBezTo>
                <a:close/>
                <a:moveTo>
                  <a:pt x="125" y="129"/>
                </a:moveTo>
                <a:cubicBezTo>
                  <a:pt x="125" y="113"/>
                  <a:pt x="125" y="113"/>
                  <a:pt x="125" y="113"/>
                </a:cubicBezTo>
                <a:cubicBezTo>
                  <a:pt x="128" y="113"/>
                  <a:pt x="131" y="112"/>
                  <a:pt x="134" y="112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1" y="128"/>
                  <a:pt x="128" y="128"/>
                  <a:pt x="125" y="129"/>
                </a:cubicBezTo>
                <a:close/>
                <a:moveTo>
                  <a:pt x="141" y="110"/>
                </a:moveTo>
                <a:cubicBezTo>
                  <a:pt x="144" y="110"/>
                  <a:pt x="147" y="109"/>
                  <a:pt x="150" y="108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48" y="125"/>
                  <a:pt x="144" y="125"/>
                  <a:pt x="141" y="126"/>
                </a:cubicBezTo>
                <a:lnTo>
                  <a:pt x="141" y="110"/>
                </a:lnTo>
                <a:close/>
                <a:moveTo>
                  <a:pt x="97" y="96"/>
                </a:moveTo>
                <a:cubicBezTo>
                  <a:pt x="95" y="96"/>
                  <a:pt x="92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80"/>
                  <a:pt x="90" y="80"/>
                  <a:pt x="90" y="80"/>
                </a:cubicBezTo>
                <a:cubicBezTo>
                  <a:pt x="93" y="80"/>
                  <a:pt x="96" y="80"/>
                  <a:pt x="99" y="80"/>
                </a:cubicBezTo>
                <a:cubicBezTo>
                  <a:pt x="99" y="80"/>
                  <a:pt x="100" y="80"/>
                  <a:pt x="100" y="80"/>
                </a:cubicBezTo>
                <a:cubicBezTo>
                  <a:pt x="101" y="80"/>
                  <a:pt x="102" y="80"/>
                  <a:pt x="102" y="80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1" y="96"/>
                  <a:pt x="99" y="96"/>
                  <a:pt x="98" y="96"/>
                </a:cubicBezTo>
                <a:cubicBezTo>
                  <a:pt x="98" y="96"/>
                  <a:pt x="97" y="96"/>
                  <a:pt x="97" y="96"/>
                </a:cubicBezTo>
                <a:close/>
                <a:moveTo>
                  <a:pt x="22" y="50"/>
                </a:moveTo>
                <a:cubicBezTo>
                  <a:pt x="22" y="35"/>
                  <a:pt x="22" y="35"/>
                  <a:pt x="22" y="35"/>
                </a:cubicBezTo>
                <a:cubicBezTo>
                  <a:pt x="25" y="35"/>
                  <a:pt x="29" y="36"/>
                  <a:pt x="32" y="37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2"/>
                  <a:pt x="31" y="52"/>
                  <a:pt x="31" y="52"/>
                </a:cubicBezTo>
                <a:cubicBezTo>
                  <a:pt x="29" y="52"/>
                  <a:pt x="27" y="52"/>
                  <a:pt x="26" y="51"/>
                </a:cubicBezTo>
                <a:cubicBezTo>
                  <a:pt x="25" y="51"/>
                  <a:pt x="24" y="50"/>
                  <a:pt x="22" y="50"/>
                </a:cubicBezTo>
                <a:close/>
                <a:moveTo>
                  <a:pt x="81" y="42"/>
                </a:moveTo>
                <a:cubicBezTo>
                  <a:pt x="81" y="42"/>
                  <a:pt x="82" y="42"/>
                  <a:pt x="83" y="42"/>
                </a:cubicBezTo>
                <a:cubicBezTo>
                  <a:pt x="83" y="58"/>
                  <a:pt x="83" y="58"/>
                  <a:pt x="83" y="58"/>
                </a:cubicBezTo>
                <a:cubicBezTo>
                  <a:pt x="79" y="58"/>
                  <a:pt x="75" y="57"/>
                  <a:pt x="70" y="57"/>
                </a:cubicBezTo>
                <a:cubicBezTo>
                  <a:pt x="70" y="41"/>
                  <a:pt x="70" y="41"/>
                  <a:pt x="70" y="41"/>
                </a:cubicBezTo>
                <a:cubicBezTo>
                  <a:pt x="74" y="41"/>
                  <a:pt x="77" y="41"/>
                  <a:pt x="80" y="42"/>
                </a:cubicBezTo>
                <a:cubicBezTo>
                  <a:pt x="80" y="42"/>
                  <a:pt x="80" y="42"/>
                  <a:pt x="81" y="42"/>
                </a:cubicBezTo>
                <a:close/>
                <a:moveTo>
                  <a:pt x="93" y="42"/>
                </a:moveTo>
                <a:cubicBezTo>
                  <a:pt x="96" y="41"/>
                  <a:pt x="99" y="41"/>
                  <a:pt x="102" y="41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102" y="57"/>
                  <a:pt x="101" y="57"/>
                  <a:pt x="101" y="57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99" y="57"/>
                  <a:pt x="96" y="57"/>
                  <a:pt x="94" y="57"/>
                </a:cubicBezTo>
                <a:cubicBezTo>
                  <a:pt x="94" y="58"/>
                  <a:pt x="93" y="58"/>
                  <a:pt x="93" y="58"/>
                </a:cubicBezTo>
                <a:cubicBezTo>
                  <a:pt x="92" y="58"/>
                  <a:pt x="91" y="58"/>
                  <a:pt x="90" y="58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1" y="42"/>
                  <a:pt x="92" y="42"/>
                </a:cubicBezTo>
                <a:lnTo>
                  <a:pt x="93" y="42"/>
                </a:lnTo>
                <a:close/>
                <a:moveTo>
                  <a:pt x="166" y="43"/>
                </a:moveTo>
                <a:cubicBezTo>
                  <a:pt x="166" y="43"/>
                  <a:pt x="166" y="43"/>
                  <a:pt x="166" y="43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63" y="45"/>
                  <a:pt x="160" y="47"/>
                  <a:pt x="157" y="48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61" y="31"/>
                  <a:pt x="164" y="30"/>
                  <a:pt x="166" y="28"/>
                </a:cubicBezTo>
                <a:cubicBezTo>
                  <a:pt x="166" y="42"/>
                  <a:pt x="166" y="42"/>
                  <a:pt x="166" y="42"/>
                </a:cubicBezTo>
                <a:cubicBezTo>
                  <a:pt x="166" y="42"/>
                  <a:pt x="166" y="43"/>
                  <a:pt x="166" y="43"/>
                </a:cubicBezTo>
                <a:close/>
                <a:moveTo>
                  <a:pt x="125" y="55"/>
                </a:moveTo>
                <a:cubicBezTo>
                  <a:pt x="125" y="39"/>
                  <a:pt x="125" y="39"/>
                  <a:pt x="125" y="39"/>
                </a:cubicBezTo>
                <a:cubicBezTo>
                  <a:pt x="128" y="39"/>
                  <a:pt x="131" y="39"/>
                  <a:pt x="134" y="38"/>
                </a:cubicBezTo>
                <a:cubicBezTo>
                  <a:pt x="134" y="54"/>
                  <a:pt x="134" y="54"/>
                  <a:pt x="134" y="54"/>
                </a:cubicBezTo>
                <a:cubicBezTo>
                  <a:pt x="131" y="54"/>
                  <a:pt x="128" y="55"/>
                  <a:pt x="125" y="55"/>
                </a:cubicBezTo>
                <a:close/>
                <a:moveTo>
                  <a:pt x="141" y="52"/>
                </a:moveTo>
                <a:cubicBezTo>
                  <a:pt x="141" y="37"/>
                  <a:pt x="141" y="37"/>
                  <a:pt x="141" y="37"/>
                </a:cubicBezTo>
                <a:cubicBezTo>
                  <a:pt x="144" y="36"/>
                  <a:pt x="147" y="35"/>
                  <a:pt x="150" y="35"/>
                </a:cubicBezTo>
                <a:cubicBezTo>
                  <a:pt x="150" y="50"/>
                  <a:pt x="150" y="50"/>
                  <a:pt x="150" y="50"/>
                </a:cubicBezTo>
                <a:cubicBezTo>
                  <a:pt x="148" y="51"/>
                  <a:pt x="144" y="52"/>
                  <a:pt x="141" y="52"/>
                </a:cubicBezTo>
                <a:close/>
                <a:moveTo>
                  <a:pt x="118" y="40"/>
                </a:moveTo>
                <a:cubicBezTo>
                  <a:pt x="118" y="56"/>
                  <a:pt x="118" y="56"/>
                  <a:pt x="118" y="56"/>
                </a:cubicBezTo>
                <a:cubicBezTo>
                  <a:pt x="115" y="56"/>
                  <a:pt x="112" y="57"/>
                  <a:pt x="109" y="57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12" y="41"/>
                  <a:pt x="115" y="40"/>
                  <a:pt x="118" y="40"/>
                </a:cubicBezTo>
                <a:close/>
                <a:moveTo>
                  <a:pt x="54" y="56"/>
                </a:moveTo>
                <a:cubicBezTo>
                  <a:pt x="54" y="40"/>
                  <a:pt x="54" y="40"/>
                  <a:pt x="54" y="40"/>
                </a:cubicBezTo>
                <a:cubicBezTo>
                  <a:pt x="58" y="40"/>
                  <a:pt x="61" y="41"/>
                  <a:pt x="64" y="41"/>
                </a:cubicBezTo>
                <a:cubicBezTo>
                  <a:pt x="64" y="57"/>
                  <a:pt x="64" y="57"/>
                  <a:pt x="64" y="57"/>
                </a:cubicBezTo>
                <a:cubicBezTo>
                  <a:pt x="61" y="57"/>
                  <a:pt x="58" y="56"/>
                  <a:pt x="54" y="56"/>
                </a:cubicBezTo>
                <a:close/>
                <a:moveTo>
                  <a:pt x="48" y="39"/>
                </a:move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7" y="55"/>
                  <a:pt x="46" y="55"/>
                </a:cubicBezTo>
                <a:cubicBezTo>
                  <a:pt x="46" y="55"/>
                  <a:pt x="45" y="55"/>
                  <a:pt x="45" y="55"/>
                </a:cubicBezTo>
                <a:cubicBezTo>
                  <a:pt x="43" y="55"/>
                  <a:pt x="41" y="54"/>
                  <a:pt x="39" y="54"/>
                </a:cubicBezTo>
                <a:cubicBezTo>
                  <a:pt x="39" y="54"/>
                  <a:pt x="39" y="54"/>
                  <a:pt x="38" y="54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9"/>
                  <a:pt x="45" y="39"/>
                  <a:pt x="48" y="39"/>
                </a:cubicBezTo>
                <a:close/>
                <a:moveTo>
                  <a:pt x="82" y="95"/>
                </a:moveTo>
                <a:cubicBezTo>
                  <a:pt x="82" y="95"/>
                  <a:pt x="82" y="95"/>
                  <a:pt x="81" y="95"/>
                </a:cubicBezTo>
                <a:cubicBezTo>
                  <a:pt x="79" y="95"/>
                  <a:pt x="77" y="95"/>
                  <a:pt x="75" y="95"/>
                </a:cubicBezTo>
                <a:cubicBezTo>
                  <a:pt x="75" y="94"/>
                  <a:pt x="74" y="94"/>
                  <a:pt x="74" y="94"/>
                </a:cubicBezTo>
                <a:cubicBezTo>
                  <a:pt x="74" y="94"/>
                  <a:pt x="74" y="94"/>
                  <a:pt x="74" y="94"/>
                </a:cubicBezTo>
                <a:cubicBezTo>
                  <a:pt x="74" y="78"/>
                  <a:pt x="74" y="78"/>
                  <a:pt x="74" y="78"/>
                </a:cubicBezTo>
                <a:cubicBezTo>
                  <a:pt x="77" y="79"/>
                  <a:pt x="80" y="79"/>
                  <a:pt x="83" y="79"/>
                </a:cubicBezTo>
                <a:cubicBezTo>
                  <a:pt x="83" y="95"/>
                  <a:pt x="83" y="95"/>
                  <a:pt x="83" y="95"/>
                </a:cubicBezTo>
                <a:cubicBezTo>
                  <a:pt x="83" y="95"/>
                  <a:pt x="83" y="95"/>
                  <a:pt x="82" y="95"/>
                </a:cubicBezTo>
                <a:close/>
                <a:moveTo>
                  <a:pt x="61" y="93"/>
                </a:moveTo>
                <a:cubicBezTo>
                  <a:pt x="60" y="93"/>
                  <a:pt x="59" y="92"/>
                  <a:pt x="58" y="92"/>
                </a:cubicBezTo>
                <a:cubicBezTo>
                  <a:pt x="58" y="76"/>
                  <a:pt x="58" y="76"/>
                  <a:pt x="58" y="76"/>
                </a:cubicBezTo>
                <a:cubicBezTo>
                  <a:pt x="61" y="77"/>
                  <a:pt x="64" y="77"/>
                  <a:pt x="67" y="78"/>
                </a:cubicBezTo>
                <a:cubicBezTo>
                  <a:pt x="67" y="94"/>
                  <a:pt x="67" y="94"/>
                  <a:pt x="67" y="94"/>
                </a:cubicBezTo>
                <a:cubicBezTo>
                  <a:pt x="65" y="93"/>
                  <a:pt x="63" y="93"/>
                  <a:pt x="61" y="93"/>
                </a:cubicBezTo>
                <a:cubicBezTo>
                  <a:pt x="61" y="93"/>
                  <a:pt x="61" y="93"/>
                  <a:pt x="61" y="93"/>
                </a:cubicBezTo>
                <a:close/>
                <a:moveTo>
                  <a:pt x="51" y="75"/>
                </a:moveTo>
                <a:cubicBezTo>
                  <a:pt x="51" y="91"/>
                  <a:pt x="51" y="91"/>
                  <a:pt x="51" y="91"/>
                </a:cubicBezTo>
                <a:cubicBezTo>
                  <a:pt x="48" y="90"/>
                  <a:pt x="44" y="89"/>
                  <a:pt x="42" y="88"/>
                </a:cubicBezTo>
                <a:cubicBezTo>
                  <a:pt x="42" y="73"/>
                  <a:pt x="42" y="73"/>
                  <a:pt x="42" y="73"/>
                </a:cubicBezTo>
                <a:cubicBezTo>
                  <a:pt x="45" y="74"/>
                  <a:pt x="48" y="75"/>
                  <a:pt x="51" y="75"/>
                </a:cubicBezTo>
                <a:close/>
                <a:moveTo>
                  <a:pt x="35" y="71"/>
                </a:moveTo>
                <a:cubicBezTo>
                  <a:pt x="35" y="86"/>
                  <a:pt x="35" y="86"/>
                  <a:pt x="35" y="86"/>
                </a:cubicBezTo>
                <a:cubicBezTo>
                  <a:pt x="30" y="84"/>
                  <a:pt x="27" y="82"/>
                  <a:pt x="26" y="81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67"/>
                  <a:pt x="26" y="67"/>
                  <a:pt x="26" y="67"/>
                </a:cubicBezTo>
                <a:cubicBezTo>
                  <a:pt x="28" y="68"/>
                  <a:pt x="31" y="70"/>
                  <a:pt x="35" y="71"/>
                </a:cubicBezTo>
                <a:close/>
                <a:moveTo>
                  <a:pt x="112" y="80"/>
                </a:moveTo>
                <a:cubicBezTo>
                  <a:pt x="115" y="80"/>
                  <a:pt x="118" y="80"/>
                  <a:pt x="122" y="80"/>
                </a:cubicBezTo>
                <a:cubicBezTo>
                  <a:pt x="122" y="96"/>
                  <a:pt x="122" y="96"/>
                  <a:pt x="122" y="96"/>
                </a:cubicBezTo>
                <a:cubicBezTo>
                  <a:pt x="117" y="96"/>
                  <a:pt x="113" y="96"/>
                  <a:pt x="109" y="96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1" y="80"/>
                </a:cubicBezTo>
                <a:lnTo>
                  <a:pt x="112" y="80"/>
                </a:lnTo>
                <a:close/>
                <a:moveTo>
                  <a:pt x="153" y="92"/>
                </a:moveTo>
                <a:cubicBezTo>
                  <a:pt x="152" y="92"/>
                  <a:pt x="150" y="93"/>
                  <a:pt x="149" y="93"/>
                </a:cubicBezTo>
                <a:cubicBezTo>
                  <a:pt x="148" y="93"/>
                  <a:pt x="147" y="93"/>
                  <a:pt x="146" y="93"/>
                </a:cubicBezTo>
                <a:cubicBezTo>
                  <a:pt x="146" y="93"/>
                  <a:pt x="145" y="93"/>
                  <a:pt x="144" y="94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7" y="77"/>
                  <a:pt x="151" y="77"/>
                  <a:pt x="154" y="76"/>
                </a:cubicBezTo>
                <a:cubicBezTo>
                  <a:pt x="154" y="92"/>
                  <a:pt x="154" y="92"/>
                  <a:pt x="154" y="92"/>
                </a:cubicBezTo>
                <a:cubicBezTo>
                  <a:pt x="154" y="92"/>
                  <a:pt x="153" y="92"/>
                  <a:pt x="153" y="92"/>
                </a:cubicBezTo>
                <a:close/>
                <a:moveTo>
                  <a:pt x="132" y="95"/>
                </a:moveTo>
                <a:cubicBezTo>
                  <a:pt x="130" y="95"/>
                  <a:pt x="129" y="95"/>
                  <a:pt x="128" y="95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31" y="79"/>
                  <a:pt x="134" y="79"/>
                  <a:pt x="138" y="78"/>
                </a:cubicBezTo>
                <a:cubicBezTo>
                  <a:pt x="138" y="94"/>
                  <a:pt x="138" y="94"/>
                  <a:pt x="138" y="94"/>
                </a:cubicBezTo>
                <a:cubicBezTo>
                  <a:pt x="136" y="95"/>
                  <a:pt x="134" y="95"/>
                  <a:pt x="132" y="95"/>
                </a:cubicBezTo>
                <a:cubicBezTo>
                  <a:pt x="132" y="95"/>
                  <a:pt x="132" y="95"/>
                  <a:pt x="132" y="95"/>
                </a:cubicBezTo>
                <a:close/>
                <a:moveTo>
                  <a:pt x="168" y="89"/>
                </a:moveTo>
                <a:cubicBezTo>
                  <a:pt x="167" y="89"/>
                  <a:pt x="165" y="90"/>
                  <a:pt x="163" y="90"/>
                </a:cubicBezTo>
                <a:cubicBezTo>
                  <a:pt x="162" y="90"/>
                  <a:pt x="162" y="91"/>
                  <a:pt x="161" y="91"/>
                </a:cubicBezTo>
                <a:cubicBezTo>
                  <a:pt x="161" y="91"/>
                  <a:pt x="160" y="91"/>
                  <a:pt x="160" y="91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3" y="75"/>
                  <a:pt x="167" y="74"/>
                  <a:pt x="170" y="73"/>
                </a:cubicBezTo>
                <a:cubicBezTo>
                  <a:pt x="170" y="89"/>
                  <a:pt x="170" y="89"/>
                  <a:pt x="170" y="89"/>
                </a:cubicBezTo>
                <a:cubicBezTo>
                  <a:pt x="169" y="89"/>
                  <a:pt x="169" y="89"/>
                  <a:pt x="168" y="89"/>
                </a:cubicBezTo>
                <a:close/>
                <a:moveTo>
                  <a:pt x="186" y="58"/>
                </a:moveTo>
                <a:cubicBezTo>
                  <a:pt x="185" y="60"/>
                  <a:pt x="180" y="63"/>
                  <a:pt x="172" y="66"/>
                </a:cubicBezTo>
                <a:cubicBezTo>
                  <a:pt x="160" y="69"/>
                  <a:pt x="143" y="72"/>
                  <a:pt x="120" y="73"/>
                </a:cubicBezTo>
                <a:cubicBezTo>
                  <a:pt x="119" y="73"/>
                  <a:pt x="118" y="73"/>
                  <a:pt x="117" y="73"/>
                </a:cubicBezTo>
                <a:cubicBezTo>
                  <a:pt x="116" y="73"/>
                  <a:pt x="115" y="73"/>
                  <a:pt x="114" y="73"/>
                </a:cubicBezTo>
                <a:cubicBezTo>
                  <a:pt x="111" y="74"/>
                  <a:pt x="108" y="74"/>
                  <a:pt x="106" y="74"/>
                </a:cubicBezTo>
                <a:cubicBezTo>
                  <a:pt x="103" y="74"/>
                  <a:pt x="100" y="74"/>
                  <a:pt x="97" y="73"/>
                </a:cubicBezTo>
                <a:cubicBezTo>
                  <a:pt x="97" y="73"/>
                  <a:pt x="96" y="73"/>
                  <a:pt x="95" y="73"/>
                </a:cubicBezTo>
                <a:cubicBezTo>
                  <a:pt x="93" y="73"/>
                  <a:pt x="92" y="73"/>
                  <a:pt x="91" y="73"/>
                </a:cubicBezTo>
                <a:cubicBezTo>
                  <a:pt x="69" y="72"/>
                  <a:pt x="51" y="69"/>
                  <a:pt x="40" y="66"/>
                </a:cubicBezTo>
                <a:cubicBezTo>
                  <a:pt x="31" y="63"/>
                  <a:pt x="26" y="60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8"/>
                  <a:pt x="29" y="58"/>
                  <a:pt x="30" y="59"/>
                </a:cubicBezTo>
                <a:cubicBezTo>
                  <a:pt x="37" y="60"/>
                  <a:pt x="44" y="61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6" y="63"/>
                  <a:pt x="62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71" y="64"/>
                  <a:pt x="75" y="64"/>
                  <a:pt x="79" y="64"/>
                </a:cubicBezTo>
                <a:cubicBezTo>
                  <a:pt x="82" y="64"/>
                  <a:pt x="84" y="64"/>
                  <a:pt x="86" y="64"/>
                </a:cubicBezTo>
                <a:cubicBezTo>
                  <a:pt x="88" y="64"/>
                  <a:pt x="90" y="64"/>
                  <a:pt x="92" y="64"/>
                </a:cubicBezTo>
                <a:cubicBezTo>
                  <a:pt x="115" y="64"/>
                  <a:pt x="136" y="61"/>
                  <a:pt x="151" y="57"/>
                </a:cubicBezTo>
                <a:cubicBezTo>
                  <a:pt x="152" y="56"/>
                  <a:pt x="153" y="56"/>
                  <a:pt x="153" y="56"/>
                </a:cubicBezTo>
                <a:cubicBezTo>
                  <a:pt x="154" y="56"/>
                  <a:pt x="154" y="56"/>
                  <a:pt x="155" y="56"/>
                </a:cubicBezTo>
                <a:cubicBezTo>
                  <a:pt x="156" y="55"/>
                  <a:pt x="157" y="55"/>
                  <a:pt x="158" y="54"/>
                </a:cubicBezTo>
                <a:cubicBezTo>
                  <a:pt x="158" y="54"/>
                  <a:pt x="158" y="54"/>
                  <a:pt x="158" y="54"/>
                </a:cubicBezTo>
                <a:cubicBezTo>
                  <a:pt x="159" y="54"/>
                  <a:pt x="160" y="54"/>
                  <a:pt x="161" y="53"/>
                </a:cubicBezTo>
                <a:cubicBezTo>
                  <a:pt x="161" y="53"/>
                  <a:pt x="162" y="53"/>
                  <a:pt x="162" y="53"/>
                </a:cubicBezTo>
                <a:cubicBezTo>
                  <a:pt x="163" y="52"/>
                  <a:pt x="164" y="52"/>
                  <a:pt x="164" y="52"/>
                </a:cubicBezTo>
                <a:cubicBezTo>
                  <a:pt x="165" y="51"/>
                  <a:pt x="165" y="51"/>
                  <a:pt x="165" y="51"/>
                </a:cubicBezTo>
                <a:cubicBezTo>
                  <a:pt x="166" y="51"/>
                  <a:pt x="166" y="51"/>
                  <a:pt x="166" y="50"/>
                </a:cubicBezTo>
                <a:cubicBezTo>
                  <a:pt x="167" y="50"/>
                  <a:pt x="167" y="50"/>
                  <a:pt x="167" y="50"/>
                </a:cubicBezTo>
                <a:cubicBezTo>
                  <a:pt x="181" y="53"/>
                  <a:pt x="185" y="56"/>
                  <a:pt x="186" y="58"/>
                </a:cubicBezTo>
                <a:close/>
                <a:moveTo>
                  <a:pt x="86" y="6"/>
                </a:moveTo>
                <a:cubicBezTo>
                  <a:pt x="139" y="6"/>
                  <a:pt x="166" y="15"/>
                  <a:pt x="166" y="19"/>
                </a:cubicBezTo>
                <a:cubicBezTo>
                  <a:pt x="166" y="22"/>
                  <a:pt x="161" y="24"/>
                  <a:pt x="152" y="27"/>
                </a:cubicBezTo>
                <a:cubicBezTo>
                  <a:pt x="141" y="31"/>
                  <a:pt x="123" y="34"/>
                  <a:pt x="101" y="35"/>
                </a:cubicBezTo>
                <a:cubicBezTo>
                  <a:pt x="100" y="35"/>
                  <a:pt x="99" y="35"/>
                  <a:pt x="97" y="35"/>
                </a:cubicBezTo>
                <a:cubicBezTo>
                  <a:pt x="96" y="35"/>
                  <a:pt x="95" y="35"/>
                  <a:pt x="95" y="35"/>
                </a:cubicBezTo>
                <a:cubicBezTo>
                  <a:pt x="92" y="35"/>
                  <a:pt x="89" y="35"/>
                  <a:pt x="86" y="35"/>
                </a:cubicBezTo>
                <a:cubicBezTo>
                  <a:pt x="84" y="35"/>
                  <a:pt x="81" y="35"/>
                  <a:pt x="78" y="35"/>
                </a:cubicBezTo>
                <a:cubicBezTo>
                  <a:pt x="77" y="35"/>
                  <a:pt x="76" y="35"/>
                  <a:pt x="75" y="35"/>
                </a:cubicBezTo>
                <a:cubicBezTo>
                  <a:pt x="74" y="35"/>
                  <a:pt x="73" y="35"/>
                  <a:pt x="72" y="35"/>
                </a:cubicBezTo>
                <a:cubicBezTo>
                  <a:pt x="49" y="34"/>
                  <a:pt x="32" y="31"/>
                  <a:pt x="20" y="27"/>
                </a:cubicBezTo>
                <a:cubicBezTo>
                  <a:pt x="12" y="24"/>
                  <a:pt x="7" y="22"/>
                  <a:pt x="6" y="19"/>
                </a:cubicBezTo>
                <a:cubicBezTo>
                  <a:pt x="7" y="15"/>
                  <a:pt x="34" y="6"/>
                  <a:pt x="86" y="6"/>
                </a:cubicBezTo>
                <a:close/>
                <a:moveTo>
                  <a:pt x="6" y="42"/>
                </a:moveTo>
                <a:cubicBezTo>
                  <a:pt x="6" y="28"/>
                  <a:pt x="6" y="28"/>
                  <a:pt x="6" y="28"/>
                </a:cubicBezTo>
                <a:cubicBezTo>
                  <a:pt x="9" y="30"/>
                  <a:pt x="12" y="31"/>
                  <a:pt x="16" y="33"/>
                </a:cubicBezTo>
                <a:cubicBezTo>
                  <a:pt x="16" y="48"/>
                  <a:pt x="16" y="48"/>
                  <a:pt x="16" y="48"/>
                </a:cubicBezTo>
                <a:cubicBezTo>
                  <a:pt x="10" y="46"/>
                  <a:pt x="6" y="43"/>
                  <a:pt x="6" y="42"/>
                </a:cubicBezTo>
                <a:close/>
                <a:moveTo>
                  <a:pt x="22" y="86"/>
                </a:moveTo>
                <a:cubicBezTo>
                  <a:pt x="22" y="86"/>
                  <a:pt x="22" y="86"/>
                  <a:pt x="22" y="86"/>
                </a:cubicBezTo>
                <a:cubicBezTo>
                  <a:pt x="26" y="90"/>
                  <a:pt x="36" y="94"/>
                  <a:pt x="47" y="97"/>
                </a:cubicBezTo>
                <a:cubicBezTo>
                  <a:pt x="47" y="97"/>
                  <a:pt x="47" y="97"/>
                  <a:pt x="48" y="97"/>
                </a:cubicBezTo>
                <a:cubicBezTo>
                  <a:pt x="48" y="97"/>
                  <a:pt x="49" y="97"/>
                  <a:pt x="50" y="97"/>
                </a:cubicBezTo>
                <a:cubicBezTo>
                  <a:pt x="61" y="99"/>
                  <a:pt x="73" y="101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91" y="102"/>
                  <a:pt x="95" y="102"/>
                  <a:pt x="100" y="102"/>
                </a:cubicBezTo>
                <a:cubicBezTo>
                  <a:pt x="102" y="102"/>
                  <a:pt x="104" y="102"/>
                  <a:pt x="106" y="102"/>
                </a:cubicBezTo>
                <a:cubicBezTo>
                  <a:pt x="108" y="102"/>
                  <a:pt x="110" y="102"/>
                  <a:pt x="112" y="102"/>
                </a:cubicBezTo>
                <a:cubicBezTo>
                  <a:pt x="117" y="102"/>
                  <a:pt x="121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38" y="101"/>
                  <a:pt x="151" y="99"/>
                  <a:pt x="162" y="97"/>
                </a:cubicBezTo>
                <a:cubicBezTo>
                  <a:pt x="160" y="98"/>
                  <a:pt x="156" y="100"/>
                  <a:pt x="152" y="101"/>
                </a:cubicBezTo>
                <a:cubicBezTo>
                  <a:pt x="140" y="104"/>
                  <a:pt x="121" y="108"/>
                  <a:pt x="97" y="109"/>
                </a:cubicBezTo>
                <a:cubicBezTo>
                  <a:pt x="96" y="109"/>
                  <a:pt x="96" y="109"/>
                  <a:pt x="95" y="109"/>
                </a:cubicBezTo>
                <a:cubicBezTo>
                  <a:pt x="94" y="109"/>
                  <a:pt x="93" y="109"/>
                  <a:pt x="93" y="109"/>
                </a:cubicBezTo>
                <a:cubicBezTo>
                  <a:pt x="91" y="109"/>
                  <a:pt x="88" y="109"/>
                  <a:pt x="86" y="109"/>
                </a:cubicBezTo>
                <a:cubicBezTo>
                  <a:pt x="84" y="109"/>
                  <a:pt x="81" y="109"/>
                  <a:pt x="78" y="109"/>
                </a:cubicBezTo>
                <a:cubicBezTo>
                  <a:pt x="77" y="109"/>
                  <a:pt x="76" y="109"/>
                  <a:pt x="75" y="109"/>
                </a:cubicBezTo>
                <a:cubicBezTo>
                  <a:pt x="74" y="109"/>
                  <a:pt x="73" y="109"/>
                  <a:pt x="72" y="108"/>
                </a:cubicBezTo>
                <a:cubicBezTo>
                  <a:pt x="49" y="107"/>
                  <a:pt x="32" y="104"/>
                  <a:pt x="20" y="101"/>
                </a:cubicBezTo>
                <a:cubicBezTo>
                  <a:pt x="12" y="98"/>
                  <a:pt x="7" y="95"/>
                  <a:pt x="6" y="93"/>
                </a:cubicBezTo>
                <a:cubicBezTo>
                  <a:pt x="7" y="92"/>
                  <a:pt x="10" y="89"/>
                  <a:pt x="22" y="86"/>
                </a:cubicBezTo>
                <a:close/>
                <a:moveTo>
                  <a:pt x="6" y="115"/>
                </a:moveTo>
                <a:cubicBezTo>
                  <a:pt x="6" y="102"/>
                  <a:pt x="6" y="102"/>
                  <a:pt x="6" y="102"/>
                </a:cubicBezTo>
                <a:cubicBezTo>
                  <a:pt x="9" y="104"/>
                  <a:pt x="12" y="105"/>
                  <a:pt x="16" y="106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9" y="119"/>
                  <a:pt x="6" y="117"/>
                  <a:pt x="6" y="115"/>
                </a:cubicBezTo>
                <a:close/>
                <a:moveTo>
                  <a:pt x="16" y="150"/>
                </a:moveTo>
                <a:cubicBezTo>
                  <a:pt x="16" y="137"/>
                  <a:pt x="16" y="137"/>
                  <a:pt x="16" y="137"/>
                </a:cubicBezTo>
                <a:cubicBezTo>
                  <a:pt x="19" y="139"/>
                  <a:pt x="22" y="140"/>
                  <a:pt x="26" y="142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19" y="155"/>
                  <a:pt x="16" y="152"/>
                  <a:pt x="16" y="150"/>
                </a:cubicBezTo>
                <a:close/>
                <a:moveTo>
                  <a:pt x="166" y="157"/>
                </a:moveTo>
                <a:cubicBezTo>
                  <a:pt x="166" y="142"/>
                  <a:pt x="166" y="142"/>
                  <a:pt x="166" y="142"/>
                </a:cubicBezTo>
                <a:cubicBezTo>
                  <a:pt x="170" y="140"/>
                  <a:pt x="173" y="139"/>
                  <a:pt x="176" y="137"/>
                </a:cubicBezTo>
                <a:cubicBezTo>
                  <a:pt x="176" y="150"/>
                  <a:pt x="176" y="150"/>
                  <a:pt x="176" y="150"/>
                </a:cubicBezTo>
                <a:cubicBezTo>
                  <a:pt x="176" y="152"/>
                  <a:pt x="173" y="155"/>
                  <a:pt x="166" y="157"/>
                </a:cubicBezTo>
                <a:close/>
                <a:moveTo>
                  <a:pt x="176" y="128"/>
                </a:moveTo>
                <a:cubicBezTo>
                  <a:pt x="176" y="130"/>
                  <a:pt x="171" y="133"/>
                  <a:pt x="162" y="136"/>
                </a:cubicBezTo>
                <a:cubicBezTo>
                  <a:pt x="151" y="139"/>
                  <a:pt x="133" y="143"/>
                  <a:pt x="110" y="144"/>
                </a:cubicBezTo>
                <a:cubicBezTo>
                  <a:pt x="109" y="144"/>
                  <a:pt x="108" y="144"/>
                  <a:pt x="107" y="144"/>
                </a:cubicBezTo>
                <a:cubicBezTo>
                  <a:pt x="106" y="144"/>
                  <a:pt x="105" y="144"/>
                  <a:pt x="104" y="144"/>
                </a:cubicBezTo>
                <a:cubicBezTo>
                  <a:pt x="101" y="144"/>
                  <a:pt x="99" y="144"/>
                  <a:pt x="96" y="144"/>
                </a:cubicBezTo>
                <a:cubicBezTo>
                  <a:pt x="93" y="144"/>
                  <a:pt x="91" y="144"/>
                  <a:pt x="88" y="144"/>
                </a:cubicBezTo>
                <a:cubicBezTo>
                  <a:pt x="87" y="144"/>
                  <a:pt x="86" y="144"/>
                  <a:pt x="85" y="144"/>
                </a:cubicBezTo>
                <a:cubicBezTo>
                  <a:pt x="84" y="144"/>
                  <a:pt x="83" y="144"/>
                  <a:pt x="82" y="144"/>
                </a:cubicBezTo>
                <a:cubicBezTo>
                  <a:pt x="59" y="143"/>
                  <a:pt x="41" y="139"/>
                  <a:pt x="30" y="136"/>
                </a:cubicBezTo>
                <a:cubicBezTo>
                  <a:pt x="22" y="133"/>
                  <a:pt x="17" y="131"/>
                  <a:pt x="16" y="128"/>
                </a:cubicBezTo>
                <a:cubicBezTo>
                  <a:pt x="17" y="129"/>
                  <a:pt x="18" y="129"/>
                  <a:pt x="19" y="129"/>
                </a:cubicBezTo>
                <a:cubicBezTo>
                  <a:pt x="19" y="129"/>
                  <a:pt x="19" y="129"/>
                  <a:pt x="19" y="130"/>
                </a:cubicBezTo>
                <a:cubicBezTo>
                  <a:pt x="20" y="130"/>
                  <a:pt x="21" y="130"/>
                  <a:pt x="22" y="130"/>
                </a:cubicBezTo>
                <a:cubicBezTo>
                  <a:pt x="22" y="130"/>
                  <a:pt x="23" y="130"/>
                  <a:pt x="23" y="131"/>
                </a:cubicBezTo>
                <a:cubicBezTo>
                  <a:pt x="24" y="131"/>
                  <a:pt x="24" y="131"/>
                  <a:pt x="25" y="131"/>
                </a:cubicBezTo>
                <a:cubicBezTo>
                  <a:pt x="36" y="134"/>
                  <a:pt x="51" y="136"/>
                  <a:pt x="67" y="137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72" y="137"/>
                  <a:pt x="77" y="137"/>
                  <a:pt x="82" y="138"/>
                </a:cubicBezTo>
                <a:cubicBezTo>
                  <a:pt x="84" y="138"/>
                  <a:pt x="85" y="138"/>
                  <a:pt x="86" y="138"/>
                </a:cubicBezTo>
                <a:cubicBezTo>
                  <a:pt x="88" y="138"/>
                  <a:pt x="90" y="138"/>
                  <a:pt x="92" y="138"/>
                </a:cubicBezTo>
                <a:cubicBezTo>
                  <a:pt x="96" y="137"/>
                  <a:pt x="101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11" y="137"/>
                  <a:pt x="116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7" y="135"/>
                  <a:pt x="133" y="134"/>
                  <a:pt x="138" y="133"/>
                </a:cubicBezTo>
                <a:cubicBezTo>
                  <a:pt x="139" y="133"/>
                  <a:pt x="140" y="133"/>
                  <a:pt x="141" y="133"/>
                </a:cubicBezTo>
                <a:cubicBezTo>
                  <a:pt x="141" y="133"/>
                  <a:pt x="141" y="133"/>
                  <a:pt x="142" y="132"/>
                </a:cubicBezTo>
                <a:cubicBezTo>
                  <a:pt x="151" y="131"/>
                  <a:pt x="159" y="128"/>
                  <a:pt x="165" y="125"/>
                </a:cubicBezTo>
                <a:cubicBezTo>
                  <a:pt x="165" y="125"/>
                  <a:pt x="165" y="125"/>
                  <a:pt x="166" y="124"/>
                </a:cubicBezTo>
                <a:cubicBezTo>
                  <a:pt x="166" y="124"/>
                  <a:pt x="166" y="124"/>
                  <a:pt x="167" y="124"/>
                </a:cubicBezTo>
                <a:cubicBezTo>
                  <a:pt x="167" y="124"/>
                  <a:pt x="167" y="123"/>
                  <a:pt x="168" y="123"/>
                </a:cubicBezTo>
                <a:cubicBezTo>
                  <a:pt x="174" y="125"/>
                  <a:pt x="176" y="127"/>
                  <a:pt x="176" y="128"/>
                </a:cubicBezTo>
                <a:close/>
                <a:moveTo>
                  <a:pt x="176" y="86"/>
                </a:moveTo>
                <a:cubicBezTo>
                  <a:pt x="176" y="71"/>
                  <a:pt x="176" y="71"/>
                  <a:pt x="176" y="71"/>
                </a:cubicBezTo>
                <a:cubicBezTo>
                  <a:pt x="180" y="70"/>
                  <a:pt x="183" y="68"/>
                  <a:pt x="186" y="67"/>
                </a:cubicBezTo>
                <a:cubicBezTo>
                  <a:pt x="186" y="80"/>
                  <a:pt x="186" y="80"/>
                  <a:pt x="186" y="80"/>
                </a:cubicBezTo>
                <a:cubicBezTo>
                  <a:pt x="186" y="82"/>
                  <a:pt x="182" y="84"/>
                  <a:pt x="176" y="86"/>
                </a:cubicBezTo>
                <a:close/>
                <a:moveTo>
                  <a:pt x="176" y="86"/>
                </a:moveTo>
                <a:cubicBezTo>
                  <a:pt x="176" y="86"/>
                  <a:pt x="176" y="86"/>
                  <a:pt x="176" y="86"/>
                </a:cubicBezTo>
              </a:path>
            </a:pathLst>
          </a:custGeom>
          <a:solidFill>
            <a:srgbClr val="84B8DF"/>
          </a:solidFill>
          <a:ln>
            <a:noFill/>
          </a:ln>
        </p:spPr>
        <p:txBody>
          <a:bodyPr lIns="91439" tIns="45719" rIns="91439" bIns="45719"/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1867">
              <a:solidFill>
                <a:prstClr val="black"/>
              </a:solidFill>
              <a:latin typeface="Arial Narrow"/>
            </a:endParaRPr>
          </a:p>
        </p:txBody>
      </p:sp>
      <p:grpSp>
        <p:nvGrpSpPr>
          <p:cNvPr id="135" name="Группа 134">
            <a:extLst>
              <a:ext uri="{FF2B5EF4-FFF2-40B4-BE49-F238E27FC236}">
                <a16:creationId xmlns:a16="http://schemas.microsoft.com/office/drawing/2014/main" id="{63ECC946-3061-A5F6-0DEF-564ACFAAEE14}"/>
              </a:ext>
            </a:extLst>
          </p:cNvPr>
          <p:cNvGrpSpPr/>
          <p:nvPr/>
        </p:nvGrpSpPr>
        <p:grpSpPr>
          <a:xfrm>
            <a:off x="10257617" y="5177691"/>
            <a:ext cx="257299" cy="275463"/>
            <a:chOff x="11262876" y="2074863"/>
            <a:chExt cx="427052" cy="457200"/>
          </a:xfrm>
          <a:solidFill>
            <a:srgbClr val="84B8DF"/>
          </a:solidFill>
        </p:grpSpPr>
        <p:sp>
          <p:nvSpPr>
            <p:cNvPr id="136" name="Freeform 282">
              <a:extLst>
                <a:ext uri="{FF2B5EF4-FFF2-40B4-BE49-F238E27FC236}">
                  <a16:creationId xmlns:a16="http://schemas.microsoft.com/office/drawing/2014/main" id="{82A4AE25-F31C-D8D4-253C-2DB7F6882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7818" y="2422525"/>
              <a:ext cx="82553" cy="79375"/>
            </a:xfrm>
            <a:custGeom>
              <a:avLst/>
              <a:gdLst>
                <a:gd name="T0" fmla="*/ 332 w 367"/>
                <a:gd name="T1" fmla="*/ 282 h 350"/>
                <a:gd name="T2" fmla="*/ 114 w 367"/>
                <a:gd name="T3" fmla="*/ 198 h 350"/>
                <a:gd name="T4" fmla="*/ 84 w 367"/>
                <a:gd name="T5" fmla="*/ 45 h 350"/>
                <a:gd name="T6" fmla="*/ 74 w 367"/>
                <a:gd name="T7" fmla="*/ 12 h 350"/>
                <a:gd name="T8" fmla="*/ 41 w 367"/>
                <a:gd name="T9" fmla="*/ 4 h 350"/>
                <a:gd name="T10" fmla="*/ 18 w 367"/>
                <a:gd name="T11" fmla="*/ 29 h 350"/>
                <a:gd name="T12" fmla="*/ 59 w 367"/>
                <a:gd name="T13" fmla="*/ 239 h 350"/>
                <a:gd name="T14" fmla="*/ 332 w 367"/>
                <a:gd name="T15" fmla="*/ 350 h 350"/>
                <a:gd name="T16" fmla="*/ 367 w 367"/>
                <a:gd name="T17" fmla="*/ 316 h 350"/>
                <a:gd name="T18" fmla="*/ 332 w 367"/>
                <a:gd name="T19" fmla="*/ 28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7" h="350">
                  <a:moveTo>
                    <a:pt x="332" y="282"/>
                  </a:moveTo>
                  <a:cubicBezTo>
                    <a:pt x="234" y="282"/>
                    <a:pt x="154" y="251"/>
                    <a:pt x="114" y="198"/>
                  </a:cubicBezTo>
                  <a:cubicBezTo>
                    <a:pt x="82" y="153"/>
                    <a:pt x="71" y="97"/>
                    <a:pt x="84" y="45"/>
                  </a:cubicBezTo>
                  <a:cubicBezTo>
                    <a:pt x="87" y="33"/>
                    <a:pt x="83" y="20"/>
                    <a:pt x="74" y="12"/>
                  </a:cubicBezTo>
                  <a:cubicBezTo>
                    <a:pt x="65" y="3"/>
                    <a:pt x="53" y="0"/>
                    <a:pt x="41" y="4"/>
                  </a:cubicBezTo>
                  <a:cubicBezTo>
                    <a:pt x="29" y="7"/>
                    <a:pt x="20" y="17"/>
                    <a:pt x="18" y="29"/>
                  </a:cubicBezTo>
                  <a:cubicBezTo>
                    <a:pt x="0" y="101"/>
                    <a:pt x="15" y="178"/>
                    <a:pt x="59" y="239"/>
                  </a:cubicBezTo>
                  <a:cubicBezTo>
                    <a:pt x="113" y="310"/>
                    <a:pt x="212" y="350"/>
                    <a:pt x="332" y="350"/>
                  </a:cubicBezTo>
                  <a:cubicBezTo>
                    <a:pt x="351" y="350"/>
                    <a:pt x="367" y="335"/>
                    <a:pt x="367" y="316"/>
                  </a:cubicBezTo>
                  <a:cubicBezTo>
                    <a:pt x="367" y="297"/>
                    <a:pt x="351" y="282"/>
                    <a:pt x="332" y="2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37" name="Freeform 283">
              <a:extLst>
                <a:ext uri="{FF2B5EF4-FFF2-40B4-BE49-F238E27FC236}">
                  <a16:creationId xmlns:a16="http://schemas.microsoft.com/office/drawing/2014/main" id="{E861EC14-5E4D-AEA2-7044-B99D34C8D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2090" y="2338388"/>
              <a:ext cx="14288" cy="15875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34 w 68"/>
                <a:gd name="T7" fmla="*/ 0 h 68"/>
                <a:gd name="T8" fmla="*/ 68 w 68"/>
                <a:gd name="T9" fmla="*/ 34 h 68"/>
                <a:gd name="T10" fmla="*/ 34 w 68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38" name="Freeform 284">
              <a:extLst>
                <a:ext uri="{FF2B5EF4-FFF2-40B4-BE49-F238E27FC236}">
                  <a16:creationId xmlns:a16="http://schemas.microsoft.com/office/drawing/2014/main" id="{07DA4136-04D3-79F7-69DA-92CD7D0F02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62876" y="2074863"/>
              <a:ext cx="427052" cy="457200"/>
            </a:xfrm>
            <a:custGeom>
              <a:avLst/>
              <a:gdLst>
                <a:gd name="T0" fmla="*/ 211 w 1912"/>
                <a:gd name="T1" fmla="*/ 1118 h 2048"/>
                <a:gd name="T2" fmla="*/ 69 w 1912"/>
                <a:gd name="T3" fmla="*/ 1028 h 2048"/>
                <a:gd name="T4" fmla="*/ 250 w 1912"/>
                <a:gd name="T5" fmla="*/ 833 h 2048"/>
                <a:gd name="T6" fmla="*/ 277 w 1912"/>
                <a:gd name="T7" fmla="*/ 380 h 2048"/>
                <a:gd name="T8" fmla="*/ 544 w 1912"/>
                <a:gd name="T9" fmla="*/ 370 h 2048"/>
                <a:gd name="T10" fmla="*/ 883 w 1912"/>
                <a:gd name="T11" fmla="*/ 68 h 2048"/>
                <a:gd name="T12" fmla="*/ 1079 w 1912"/>
                <a:gd name="T13" fmla="*/ 250 h 2048"/>
                <a:gd name="T14" fmla="*/ 1532 w 1912"/>
                <a:gd name="T15" fmla="*/ 277 h 2048"/>
                <a:gd name="T16" fmla="*/ 1542 w 1912"/>
                <a:gd name="T17" fmla="*/ 543 h 2048"/>
                <a:gd name="T18" fmla="*/ 1843 w 1912"/>
                <a:gd name="T19" fmla="*/ 883 h 2048"/>
                <a:gd name="T20" fmla="*/ 1662 w 1912"/>
                <a:gd name="T21" fmla="*/ 1078 h 2048"/>
                <a:gd name="T22" fmla="*/ 1635 w 1912"/>
                <a:gd name="T23" fmla="*/ 1532 h 2048"/>
                <a:gd name="T24" fmla="*/ 1417 w 1912"/>
                <a:gd name="T25" fmla="*/ 1503 h 2048"/>
                <a:gd name="T26" fmla="*/ 1327 w 1912"/>
                <a:gd name="T27" fmla="*/ 1377 h 2048"/>
                <a:gd name="T28" fmla="*/ 1132 w 1912"/>
                <a:gd name="T29" fmla="*/ 1480 h 2048"/>
                <a:gd name="T30" fmla="*/ 1070 w 1912"/>
                <a:gd name="T31" fmla="*/ 454 h 2048"/>
                <a:gd name="T32" fmla="*/ 585 w 1912"/>
                <a:gd name="T33" fmla="*/ 1346 h 2048"/>
                <a:gd name="T34" fmla="*/ 277 w 1912"/>
                <a:gd name="T35" fmla="*/ 1532 h 2048"/>
                <a:gd name="T36" fmla="*/ 370 w 1912"/>
                <a:gd name="T37" fmla="*/ 1368 h 2048"/>
                <a:gd name="T38" fmla="*/ 277 w 1912"/>
                <a:gd name="T39" fmla="*/ 1330 h 2048"/>
                <a:gd name="T40" fmla="*/ 223 w 1912"/>
                <a:gd name="T41" fmla="*/ 1491 h 2048"/>
                <a:gd name="T42" fmla="*/ 380 w 1912"/>
                <a:gd name="T43" fmla="*/ 1703 h 2048"/>
                <a:gd name="T44" fmla="*/ 554 w 1912"/>
                <a:gd name="T45" fmla="*/ 1882 h 2048"/>
                <a:gd name="T46" fmla="*/ 1347 w 1912"/>
                <a:gd name="T47" fmla="*/ 1882 h 2048"/>
                <a:gd name="T48" fmla="*/ 1580 w 1912"/>
                <a:gd name="T49" fmla="*/ 1683 h 2048"/>
                <a:gd name="T50" fmla="*/ 1612 w 1912"/>
                <a:gd name="T51" fmla="*/ 1387 h 2048"/>
                <a:gd name="T52" fmla="*/ 1912 w 1912"/>
                <a:gd name="T53" fmla="*/ 1028 h 2048"/>
                <a:gd name="T54" fmla="*/ 1725 w 1912"/>
                <a:gd name="T55" fmla="*/ 797 h 2048"/>
                <a:gd name="T56" fmla="*/ 1683 w 1912"/>
                <a:gd name="T57" fmla="*/ 332 h 2048"/>
                <a:gd name="T58" fmla="*/ 1387 w 1912"/>
                <a:gd name="T59" fmla="*/ 300 h 2048"/>
                <a:gd name="T60" fmla="*/ 1029 w 1912"/>
                <a:gd name="T61" fmla="*/ 0 h 2048"/>
                <a:gd name="T62" fmla="*/ 797 w 1912"/>
                <a:gd name="T63" fmla="*/ 187 h 2048"/>
                <a:gd name="T64" fmla="*/ 332 w 1912"/>
                <a:gd name="T65" fmla="*/ 228 h 2048"/>
                <a:gd name="T66" fmla="*/ 300 w 1912"/>
                <a:gd name="T67" fmla="*/ 525 h 2048"/>
                <a:gd name="T68" fmla="*/ 0 w 1912"/>
                <a:gd name="T69" fmla="*/ 883 h 2048"/>
                <a:gd name="T70" fmla="*/ 885 w 1912"/>
                <a:gd name="T71" fmla="*/ 517 h 2048"/>
                <a:gd name="T72" fmla="*/ 1181 w 1912"/>
                <a:gd name="T73" fmla="*/ 1303 h 2048"/>
                <a:gd name="T74" fmla="*/ 1000 w 1912"/>
                <a:gd name="T75" fmla="*/ 935 h 2048"/>
                <a:gd name="T76" fmla="*/ 837 w 1912"/>
                <a:gd name="T77" fmla="*/ 853 h 2048"/>
                <a:gd name="T78" fmla="*/ 766 w 1912"/>
                <a:gd name="T79" fmla="*/ 1154 h 2048"/>
                <a:gd name="T80" fmla="*/ 512 w 1912"/>
                <a:gd name="T81" fmla="*/ 956 h 2048"/>
                <a:gd name="T82" fmla="*/ 936 w 1912"/>
                <a:gd name="T83" fmla="*/ 1980 h 2048"/>
                <a:gd name="T84" fmla="*/ 642 w 1912"/>
                <a:gd name="T85" fmla="*/ 1384 h 2048"/>
                <a:gd name="T86" fmla="*/ 899 w 1912"/>
                <a:gd name="T87" fmla="*/ 1035 h 2048"/>
                <a:gd name="T88" fmla="*/ 951 w 1912"/>
                <a:gd name="T89" fmla="*/ 983 h 2048"/>
                <a:gd name="T90" fmla="*/ 1116 w 1912"/>
                <a:gd name="T91" fmla="*/ 1284 h 2048"/>
                <a:gd name="T92" fmla="*/ 1055 w 1912"/>
                <a:gd name="T93" fmla="*/ 1412 h 2048"/>
                <a:gd name="T94" fmla="*/ 1211 w 1912"/>
                <a:gd name="T95" fmla="*/ 1563 h 2048"/>
                <a:gd name="T96" fmla="*/ 1351 w 1912"/>
                <a:gd name="T97" fmla="*/ 1521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2" h="2048">
                  <a:moveTo>
                    <a:pt x="0" y="1028"/>
                  </a:moveTo>
                  <a:cubicBezTo>
                    <a:pt x="0" y="1062"/>
                    <a:pt x="25" y="1091"/>
                    <a:pt x="59" y="1096"/>
                  </a:cubicBezTo>
                  <a:cubicBezTo>
                    <a:pt x="211" y="1118"/>
                    <a:pt x="211" y="1118"/>
                    <a:pt x="211" y="1118"/>
                  </a:cubicBezTo>
                  <a:cubicBezTo>
                    <a:pt x="230" y="1121"/>
                    <a:pt x="247" y="1108"/>
                    <a:pt x="250" y="1089"/>
                  </a:cubicBezTo>
                  <a:cubicBezTo>
                    <a:pt x="253" y="1070"/>
                    <a:pt x="240" y="1053"/>
                    <a:pt x="221" y="1050"/>
                  </a:cubicBezTo>
                  <a:cubicBezTo>
                    <a:pt x="69" y="1028"/>
                    <a:pt x="69" y="1028"/>
                    <a:pt x="69" y="1028"/>
                  </a:cubicBezTo>
                  <a:cubicBezTo>
                    <a:pt x="69" y="883"/>
                    <a:pt x="69" y="883"/>
                    <a:pt x="69" y="883"/>
                  </a:cubicBezTo>
                  <a:cubicBezTo>
                    <a:pt x="221" y="861"/>
                    <a:pt x="221" y="861"/>
                    <a:pt x="221" y="861"/>
                  </a:cubicBezTo>
                  <a:cubicBezTo>
                    <a:pt x="236" y="859"/>
                    <a:pt x="247" y="848"/>
                    <a:pt x="250" y="833"/>
                  </a:cubicBezTo>
                  <a:cubicBezTo>
                    <a:pt x="268" y="729"/>
                    <a:pt x="309" y="630"/>
                    <a:pt x="370" y="543"/>
                  </a:cubicBezTo>
                  <a:cubicBezTo>
                    <a:pt x="379" y="531"/>
                    <a:pt x="378" y="515"/>
                    <a:pt x="370" y="503"/>
                  </a:cubicBezTo>
                  <a:cubicBezTo>
                    <a:pt x="277" y="380"/>
                    <a:pt x="277" y="380"/>
                    <a:pt x="277" y="380"/>
                  </a:cubicBezTo>
                  <a:cubicBezTo>
                    <a:pt x="380" y="277"/>
                    <a:pt x="380" y="277"/>
                    <a:pt x="380" y="277"/>
                  </a:cubicBezTo>
                  <a:cubicBezTo>
                    <a:pt x="503" y="369"/>
                    <a:pt x="503" y="369"/>
                    <a:pt x="503" y="369"/>
                  </a:cubicBezTo>
                  <a:cubicBezTo>
                    <a:pt x="515" y="378"/>
                    <a:pt x="531" y="378"/>
                    <a:pt x="544" y="370"/>
                  </a:cubicBezTo>
                  <a:cubicBezTo>
                    <a:pt x="630" y="309"/>
                    <a:pt x="729" y="268"/>
                    <a:pt x="833" y="250"/>
                  </a:cubicBezTo>
                  <a:cubicBezTo>
                    <a:pt x="848" y="247"/>
                    <a:pt x="859" y="236"/>
                    <a:pt x="861" y="221"/>
                  </a:cubicBezTo>
                  <a:cubicBezTo>
                    <a:pt x="883" y="68"/>
                    <a:pt x="883" y="68"/>
                    <a:pt x="883" y="68"/>
                  </a:cubicBezTo>
                  <a:cubicBezTo>
                    <a:pt x="1029" y="68"/>
                    <a:pt x="1029" y="68"/>
                    <a:pt x="1029" y="68"/>
                  </a:cubicBezTo>
                  <a:cubicBezTo>
                    <a:pt x="1051" y="221"/>
                    <a:pt x="1051" y="221"/>
                    <a:pt x="1051" y="221"/>
                  </a:cubicBezTo>
                  <a:cubicBezTo>
                    <a:pt x="1053" y="236"/>
                    <a:pt x="1064" y="247"/>
                    <a:pt x="1079" y="250"/>
                  </a:cubicBezTo>
                  <a:cubicBezTo>
                    <a:pt x="1183" y="267"/>
                    <a:pt x="1282" y="309"/>
                    <a:pt x="1368" y="370"/>
                  </a:cubicBezTo>
                  <a:cubicBezTo>
                    <a:pt x="1381" y="378"/>
                    <a:pt x="1397" y="378"/>
                    <a:pt x="1409" y="369"/>
                  </a:cubicBezTo>
                  <a:cubicBezTo>
                    <a:pt x="1532" y="277"/>
                    <a:pt x="1532" y="277"/>
                    <a:pt x="1532" y="277"/>
                  </a:cubicBezTo>
                  <a:cubicBezTo>
                    <a:pt x="1635" y="380"/>
                    <a:pt x="1635" y="380"/>
                    <a:pt x="1635" y="380"/>
                  </a:cubicBezTo>
                  <a:cubicBezTo>
                    <a:pt x="1542" y="503"/>
                    <a:pt x="1542" y="503"/>
                    <a:pt x="1542" y="503"/>
                  </a:cubicBezTo>
                  <a:cubicBezTo>
                    <a:pt x="1534" y="515"/>
                    <a:pt x="1533" y="531"/>
                    <a:pt x="1542" y="543"/>
                  </a:cubicBezTo>
                  <a:cubicBezTo>
                    <a:pt x="1603" y="630"/>
                    <a:pt x="1644" y="729"/>
                    <a:pt x="1662" y="833"/>
                  </a:cubicBezTo>
                  <a:cubicBezTo>
                    <a:pt x="1665" y="848"/>
                    <a:pt x="1676" y="859"/>
                    <a:pt x="1691" y="861"/>
                  </a:cubicBezTo>
                  <a:cubicBezTo>
                    <a:pt x="1843" y="883"/>
                    <a:pt x="1843" y="883"/>
                    <a:pt x="1843" y="883"/>
                  </a:cubicBezTo>
                  <a:cubicBezTo>
                    <a:pt x="1843" y="1028"/>
                    <a:pt x="1843" y="1028"/>
                    <a:pt x="1843" y="1028"/>
                  </a:cubicBezTo>
                  <a:cubicBezTo>
                    <a:pt x="1691" y="1050"/>
                    <a:pt x="1691" y="1050"/>
                    <a:pt x="1691" y="1050"/>
                  </a:cubicBezTo>
                  <a:cubicBezTo>
                    <a:pt x="1676" y="1052"/>
                    <a:pt x="1665" y="1064"/>
                    <a:pt x="1662" y="1078"/>
                  </a:cubicBezTo>
                  <a:cubicBezTo>
                    <a:pt x="1644" y="1183"/>
                    <a:pt x="1603" y="1282"/>
                    <a:pt x="1542" y="1368"/>
                  </a:cubicBezTo>
                  <a:cubicBezTo>
                    <a:pt x="1533" y="1380"/>
                    <a:pt x="1534" y="1396"/>
                    <a:pt x="1542" y="1408"/>
                  </a:cubicBezTo>
                  <a:cubicBezTo>
                    <a:pt x="1635" y="1532"/>
                    <a:pt x="1635" y="1532"/>
                    <a:pt x="1635" y="1532"/>
                  </a:cubicBezTo>
                  <a:cubicBezTo>
                    <a:pt x="1532" y="1635"/>
                    <a:pt x="1532" y="1635"/>
                    <a:pt x="1532" y="1635"/>
                  </a:cubicBezTo>
                  <a:cubicBezTo>
                    <a:pt x="1428" y="1557"/>
                    <a:pt x="1428" y="1557"/>
                    <a:pt x="1428" y="1557"/>
                  </a:cubicBezTo>
                  <a:cubicBezTo>
                    <a:pt x="1425" y="1539"/>
                    <a:pt x="1421" y="1521"/>
                    <a:pt x="1417" y="1503"/>
                  </a:cubicBezTo>
                  <a:cubicBezTo>
                    <a:pt x="1386" y="1390"/>
                    <a:pt x="1386" y="1390"/>
                    <a:pt x="1386" y="1390"/>
                  </a:cubicBezTo>
                  <a:cubicBezTo>
                    <a:pt x="1382" y="1378"/>
                    <a:pt x="1373" y="1369"/>
                    <a:pt x="1360" y="1366"/>
                  </a:cubicBezTo>
                  <a:cubicBezTo>
                    <a:pt x="1348" y="1363"/>
                    <a:pt x="1336" y="1367"/>
                    <a:pt x="1327" y="1377"/>
                  </a:cubicBezTo>
                  <a:cubicBezTo>
                    <a:pt x="1250" y="1463"/>
                    <a:pt x="1250" y="1463"/>
                    <a:pt x="1250" y="1463"/>
                  </a:cubicBezTo>
                  <a:cubicBezTo>
                    <a:pt x="1236" y="1479"/>
                    <a:pt x="1217" y="1491"/>
                    <a:pt x="1196" y="1496"/>
                  </a:cubicBezTo>
                  <a:cubicBezTo>
                    <a:pt x="1173" y="1502"/>
                    <a:pt x="1149" y="1495"/>
                    <a:pt x="1132" y="1480"/>
                  </a:cubicBezTo>
                  <a:cubicBezTo>
                    <a:pt x="1122" y="1469"/>
                    <a:pt x="1117" y="1455"/>
                    <a:pt x="1119" y="1441"/>
                  </a:cubicBezTo>
                  <a:cubicBezTo>
                    <a:pt x="1337" y="1368"/>
                    <a:pt x="1481" y="1159"/>
                    <a:pt x="1469" y="929"/>
                  </a:cubicBezTo>
                  <a:cubicBezTo>
                    <a:pt x="1458" y="699"/>
                    <a:pt x="1295" y="504"/>
                    <a:pt x="1070" y="454"/>
                  </a:cubicBezTo>
                  <a:cubicBezTo>
                    <a:pt x="846" y="403"/>
                    <a:pt x="615" y="508"/>
                    <a:pt x="505" y="711"/>
                  </a:cubicBezTo>
                  <a:cubicBezTo>
                    <a:pt x="396" y="914"/>
                    <a:pt x="436" y="1164"/>
                    <a:pt x="602" y="1324"/>
                  </a:cubicBezTo>
                  <a:cubicBezTo>
                    <a:pt x="596" y="1331"/>
                    <a:pt x="591" y="1338"/>
                    <a:pt x="585" y="1346"/>
                  </a:cubicBezTo>
                  <a:cubicBezTo>
                    <a:pt x="542" y="1408"/>
                    <a:pt x="510" y="1478"/>
                    <a:pt x="491" y="1552"/>
                  </a:cubicBezTo>
                  <a:cubicBezTo>
                    <a:pt x="380" y="1635"/>
                    <a:pt x="380" y="1635"/>
                    <a:pt x="380" y="1635"/>
                  </a:cubicBezTo>
                  <a:cubicBezTo>
                    <a:pt x="277" y="1532"/>
                    <a:pt x="277" y="1532"/>
                    <a:pt x="277" y="1532"/>
                  </a:cubicBezTo>
                  <a:cubicBezTo>
                    <a:pt x="370" y="1408"/>
                    <a:pt x="370" y="1408"/>
                    <a:pt x="370" y="1408"/>
                  </a:cubicBezTo>
                  <a:cubicBezTo>
                    <a:pt x="378" y="1396"/>
                    <a:pt x="378" y="1380"/>
                    <a:pt x="370" y="1368"/>
                  </a:cubicBezTo>
                  <a:cubicBezTo>
                    <a:pt x="370" y="1368"/>
                    <a:pt x="370" y="1368"/>
                    <a:pt x="370" y="1368"/>
                  </a:cubicBezTo>
                  <a:cubicBezTo>
                    <a:pt x="360" y="1353"/>
                    <a:pt x="349" y="1337"/>
                    <a:pt x="340" y="1321"/>
                  </a:cubicBezTo>
                  <a:cubicBezTo>
                    <a:pt x="330" y="1306"/>
                    <a:pt x="310" y="1300"/>
                    <a:pt x="294" y="1309"/>
                  </a:cubicBezTo>
                  <a:cubicBezTo>
                    <a:pt x="286" y="1313"/>
                    <a:pt x="280" y="1321"/>
                    <a:pt x="277" y="1330"/>
                  </a:cubicBezTo>
                  <a:cubicBezTo>
                    <a:pt x="275" y="1339"/>
                    <a:pt x="276" y="1348"/>
                    <a:pt x="281" y="1356"/>
                  </a:cubicBezTo>
                  <a:cubicBezTo>
                    <a:pt x="287" y="1366"/>
                    <a:pt x="294" y="1376"/>
                    <a:pt x="301" y="1386"/>
                  </a:cubicBezTo>
                  <a:cubicBezTo>
                    <a:pt x="223" y="1491"/>
                    <a:pt x="223" y="1491"/>
                    <a:pt x="223" y="1491"/>
                  </a:cubicBezTo>
                  <a:cubicBezTo>
                    <a:pt x="202" y="1518"/>
                    <a:pt x="205" y="1556"/>
                    <a:pt x="229" y="1580"/>
                  </a:cubicBezTo>
                  <a:cubicBezTo>
                    <a:pt x="332" y="1683"/>
                    <a:pt x="332" y="1683"/>
                    <a:pt x="332" y="1683"/>
                  </a:cubicBezTo>
                  <a:cubicBezTo>
                    <a:pt x="345" y="1696"/>
                    <a:pt x="362" y="1703"/>
                    <a:pt x="380" y="1703"/>
                  </a:cubicBezTo>
                  <a:cubicBezTo>
                    <a:pt x="395" y="1703"/>
                    <a:pt x="409" y="1698"/>
                    <a:pt x="421" y="1689"/>
                  </a:cubicBezTo>
                  <a:cubicBezTo>
                    <a:pt x="478" y="1646"/>
                    <a:pt x="478" y="1646"/>
                    <a:pt x="478" y="1646"/>
                  </a:cubicBezTo>
                  <a:cubicBezTo>
                    <a:pt x="477" y="1731"/>
                    <a:pt x="504" y="1814"/>
                    <a:pt x="554" y="1882"/>
                  </a:cubicBezTo>
                  <a:cubicBezTo>
                    <a:pt x="634" y="1987"/>
                    <a:pt x="773" y="2048"/>
                    <a:pt x="936" y="2048"/>
                  </a:cubicBezTo>
                  <a:cubicBezTo>
                    <a:pt x="991" y="2048"/>
                    <a:pt x="1044" y="2041"/>
                    <a:pt x="1097" y="2028"/>
                  </a:cubicBezTo>
                  <a:cubicBezTo>
                    <a:pt x="1193" y="2006"/>
                    <a:pt x="1280" y="1955"/>
                    <a:pt x="1347" y="1882"/>
                  </a:cubicBezTo>
                  <a:cubicBezTo>
                    <a:pt x="1401" y="1815"/>
                    <a:pt x="1431" y="1732"/>
                    <a:pt x="1433" y="1646"/>
                  </a:cubicBezTo>
                  <a:cubicBezTo>
                    <a:pt x="1491" y="1689"/>
                    <a:pt x="1491" y="1689"/>
                    <a:pt x="1491" y="1689"/>
                  </a:cubicBezTo>
                  <a:cubicBezTo>
                    <a:pt x="1518" y="1710"/>
                    <a:pt x="1556" y="1707"/>
                    <a:pt x="1580" y="1683"/>
                  </a:cubicBezTo>
                  <a:cubicBezTo>
                    <a:pt x="1683" y="1580"/>
                    <a:pt x="1683" y="1580"/>
                    <a:pt x="1683" y="1580"/>
                  </a:cubicBezTo>
                  <a:cubicBezTo>
                    <a:pt x="1707" y="1556"/>
                    <a:pt x="1710" y="1518"/>
                    <a:pt x="1690" y="1491"/>
                  </a:cubicBezTo>
                  <a:cubicBezTo>
                    <a:pt x="1612" y="1387"/>
                    <a:pt x="1612" y="1387"/>
                    <a:pt x="1612" y="1387"/>
                  </a:cubicBezTo>
                  <a:cubicBezTo>
                    <a:pt x="1666" y="1304"/>
                    <a:pt x="1705" y="1212"/>
                    <a:pt x="1725" y="1114"/>
                  </a:cubicBezTo>
                  <a:cubicBezTo>
                    <a:pt x="1853" y="1096"/>
                    <a:pt x="1853" y="1096"/>
                    <a:pt x="1853" y="1096"/>
                  </a:cubicBezTo>
                  <a:cubicBezTo>
                    <a:pt x="1887" y="1091"/>
                    <a:pt x="1912" y="1062"/>
                    <a:pt x="1912" y="1028"/>
                  </a:cubicBezTo>
                  <a:cubicBezTo>
                    <a:pt x="1912" y="883"/>
                    <a:pt x="1912" y="883"/>
                    <a:pt x="1912" y="883"/>
                  </a:cubicBezTo>
                  <a:cubicBezTo>
                    <a:pt x="1912" y="849"/>
                    <a:pt x="1887" y="820"/>
                    <a:pt x="1853" y="815"/>
                  </a:cubicBezTo>
                  <a:cubicBezTo>
                    <a:pt x="1725" y="797"/>
                    <a:pt x="1725" y="797"/>
                    <a:pt x="1725" y="797"/>
                  </a:cubicBezTo>
                  <a:cubicBezTo>
                    <a:pt x="1705" y="700"/>
                    <a:pt x="1666" y="607"/>
                    <a:pt x="1612" y="525"/>
                  </a:cubicBezTo>
                  <a:cubicBezTo>
                    <a:pt x="1689" y="421"/>
                    <a:pt x="1689" y="421"/>
                    <a:pt x="1689" y="421"/>
                  </a:cubicBezTo>
                  <a:cubicBezTo>
                    <a:pt x="1710" y="394"/>
                    <a:pt x="1707" y="356"/>
                    <a:pt x="1683" y="332"/>
                  </a:cubicBezTo>
                  <a:cubicBezTo>
                    <a:pt x="1580" y="228"/>
                    <a:pt x="1580" y="228"/>
                    <a:pt x="1580" y="228"/>
                  </a:cubicBezTo>
                  <a:cubicBezTo>
                    <a:pt x="1556" y="204"/>
                    <a:pt x="1518" y="202"/>
                    <a:pt x="1491" y="222"/>
                  </a:cubicBezTo>
                  <a:cubicBezTo>
                    <a:pt x="1387" y="300"/>
                    <a:pt x="1387" y="300"/>
                    <a:pt x="1387" y="300"/>
                  </a:cubicBezTo>
                  <a:cubicBezTo>
                    <a:pt x="1304" y="245"/>
                    <a:pt x="1212" y="207"/>
                    <a:pt x="1115" y="187"/>
                  </a:cubicBezTo>
                  <a:cubicBezTo>
                    <a:pt x="1096" y="59"/>
                    <a:pt x="1096" y="59"/>
                    <a:pt x="1096" y="59"/>
                  </a:cubicBezTo>
                  <a:cubicBezTo>
                    <a:pt x="1091" y="25"/>
                    <a:pt x="1063" y="0"/>
                    <a:pt x="1029" y="0"/>
                  </a:cubicBezTo>
                  <a:cubicBezTo>
                    <a:pt x="883" y="0"/>
                    <a:pt x="883" y="0"/>
                    <a:pt x="883" y="0"/>
                  </a:cubicBezTo>
                  <a:cubicBezTo>
                    <a:pt x="849" y="0"/>
                    <a:pt x="821" y="25"/>
                    <a:pt x="816" y="59"/>
                  </a:cubicBezTo>
                  <a:cubicBezTo>
                    <a:pt x="797" y="187"/>
                    <a:pt x="797" y="187"/>
                    <a:pt x="797" y="187"/>
                  </a:cubicBezTo>
                  <a:cubicBezTo>
                    <a:pt x="700" y="207"/>
                    <a:pt x="608" y="245"/>
                    <a:pt x="525" y="300"/>
                  </a:cubicBezTo>
                  <a:cubicBezTo>
                    <a:pt x="421" y="222"/>
                    <a:pt x="421" y="222"/>
                    <a:pt x="421" y="222"/>
                  </a:cubicBezTo>
                  <a:cubicBezTo>
                    <a:pt x="394" y="202"/>
                    <a:pt x="356" y="204"/>
                    <a:pt x="332" y="228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05" y="355"/>
                    <a:pt x="202" y="393"/>
                    <a:pt x="222" y="420"/>
                  </a:cubicBezTo>
                  <a:cubicBezTo>
                    <a:pt x="300" y="525"/>
                    <a:pt x="300" y="525"/>
                    <a:pt x="300" y="525"/>
                  </a:cubicBezTo>
                  <a:cubicBezTo>
                    <a:pt x="246" y="607"/>
                    <a:pt x="207" y="700"/>
                    <a:pt x="187" y="797"/>
                  </a:cubicBezTo>
                  <a:cubicBezTo>
                    <a:pt x="59" y="815"/>
                    <a:pt x="59" y="815"/>
                    <a:pt x="59" y="815"/>
                  </a:cubicBezTo>
                  <a:cubicBezTo>
                    <a:pt x="25" y="820"/>
                    <a:pt x="0" y="849"/>
                    <a:pt x="0" y="883"/>
                  </a:cubicBezTo>
                  <a:lnTo>
                    <a:pt x="0" y="1028"/>
                  </a:lnTo>
                  <a:close/>
                  <a:moveTo>
                    <a:pt x="512" y="956"/>
                  </a:moveTo>
                  <a:cubicBezTo>
                    <a:pt x="512" y="738"/>
                    <a:pt x="670" y="552"/>
                    <a:pt x="885" y="517"/>
                  </a:cubicBezTo>
                  <a:cubicBezTo>
                    <a:pt x="1100" y="482"/>
                    <a:pt x="1308" y="609"/>
                    <a:pt x="1377" y="815"/>
                  </a:cubicBezTo>
                  <a:cubicBezTo>
                    <a:pt x="1446" y="1022"/>
                    <a:pt x="1354" y="1248"/>
                    <a:pt x="1161" y="1349"/>
                  </a:cubicBezTo>
                  <a:cubicBezTo>
                    <a:pt x="1170" y="1334"/>
                    <a:pt x="1176" y="1319"/>
                    <a:pt x="1181" y="1303"/>
                  </a:cubicBezTo>
                  <a:cubicBezTo>
                    <a:pt x="1205" y="1223"/>
                    <a:pt x="1183" y="1139"/>
                    <a:pt x="1114" y="1054"/>
                  </a:cubicBezTo>
                  <a:cubicBezTo>
                    <a:pt x="1089" y="1023"/>
                    <a:pt x="1061" y="994"/>
                    <a:pt x="1032" y="967"/>
                  </a:cubicBezTo>
                  <a:cubicBezTo>
                    <a:pt x="1020" y="956"/>
                    <a:pt x="1010" y="946"/>
                    <a:pt x="1000" y="935"/>
                  </a:cubicBezTo>
                  <a:cubicBezTo>
                    <a:pt x="895" y="829"/>
                    <a:pt x="895" y="829"/>
                    <a:pt x="895" y="829"/>
                  </a:cubicBezTo>
                  <a:cubicBezTo>
                    <a:pt x="885" y="820"/>
                    <a:pt x="871" y="817"/>
                    <a:pt x="858" y="822"/>
                  </a:cubicBezTo>
                  <a:cubicBezTo>
                    <a:pt x="845" y="827"/>
                    <a:pt x="837" y="839"/>
                    <a:pt x="837" y="853"/>
                  </a:cubicBezTo>
                  <a:cubicBezTo>
                    <a:pt x="833" y="1003"/>
                    <a:pt x="833" y="1003"/>
                    <a:pt x="833" y="1003"/>
                  </a:cubicBezTo>
                  <a:cubicBezTo>
                    <a:pt x="833" y="1011"/>
                    <a:pt x="832" y="1020"/>
                    <a:pt x="831" y="1028"/>
                  </a:cubicBezTo>
                  <a:cubicBezTo>
                    <a:pt x="826" y="1076"/>
                    <a:pt x="803" y="1122"/>
                    <a:pt x="766" y="1154"/>
                  </a:cubicBezTo>
                  <a:cubicBezTo>
                    <a:pt x="744" y="1174"/>
                    <a:pt x="744" y="1174"/>
                    <a:pt x="744" y="1174"/>
                  </a:cubicBezTo>
                  <a:cubicBezTo>
                    <a:pt x="709" y="1206"/>
                    <a:pt x="676" y="1237"/>
                    <a:pt x="645" y="1271"/>
                  </a:cubicBezTo>
                  <a:cubicBezTo>
                    <a:pt x="560" y="1188"/>
                    <a:pt x="512" y="1074"/>
                    <a:pt x="512" y="956"/>
                  </a:cubicBezTo>
                  <a:close/>
                  <a:moveTo>
                    <a:pt x="1295" y="1837"/>
                  </a:moveTo>
                  <a:cubicBezTo>
                    <a:pt x="1237" y="1899"/>
                    <a:pt x="1162" y="1943"/>
                    <a:pt x="1080" y="1962"/>
                  </a:cubicBezTo>
                  <a:cubicBezTo>
                    <a:pt x="1033" y="1974"/>
                    <a:pt x="985" y="1980"/>
                    <a:pt x="936" y="1980"/>
                  </a:cubicBezTo>
                  <a:cubicBezTo>
                    <a:pt x="795" y="1980"/>
                    <a:pt x="675" y="1929"/>
                    <a:pt x="608" y="1841"/>
                  </a:cubicBezTo>
                  <a:cubicBezTo>
                    <a:pt x="552" y="1764"/>
                    <a:pt x="533" y="1666"/>
                    <a:pt x="555" y="1573"/>
                  </a:cubicBezTo>
                  <a:cubicBezTo>
                    <a:pt x="573" y="1505"/>
                    <a:pt x="602" y="1441"/>
                    <a:pt x="642" y="1384"/>
                  </a:cubicBezTo>
                  <a:cubicBezTo>
                    <a:pt x="685" y="1325"/>
                    <a:pt x="735" y="1271"/>
                    <a:pt x="790" y="1224"/>
                  </a:cubicBezTo>
                  <a:cubicBezTo>
                    <a:pt x="812" y="1204"/>
                    <a:pt x="812" y="1204"/>
                    <a:pt x="812" y="1204"/>
                  </a:cubicBezTo>
                  <a:cubicBezTo>
                    <a:pt x="861" y="1160"/>
                    <a:pt x="892" y="1100"/>
                    <a:pt x="899" y="1035"/>
                  </a:cubicBezTo>
                  <a:cubicBezTo>
                    <a:pt x="900" y="1025"/>
                    <a:pt x="901" y="1015"/>
                    <a:pt x="901" y="1005"/>
                  </a:cubicBezTo>
                  <a:cubicBezTo>
                    <a:pt x="903" y="934"/>
                    <a:pt x="903" y="934"/>
                    <a:pt x="903" y="934"/>
                  </a:cubicBezTo>
                  <a:cubicBezTo>
                    <a:pt x="951" y="983"/>
                    <a:pt x="951" y="983"/>
                    <a:pt x="951" y="983"/>
                  </a:cubicBezTo>
                  <a:cubicBezTo>
                    <a:pt x="962" y="994"/>
                    <a:pt x="973" y="1005"/>
                    <a:pt x="987" y="1018"/>
                  </a:cubicBezTo>
                  <a:cubicBezTo>
                    <a:pt x="1013" y="1042"/>
                    <a:pt x="1038" y="1069"/>
                    <a:pt x="1061" y="1096"/>
                  </a:cubicBezTo>
                  <a:cubicBezTo>
                    <a:pt x="1115" y="1163"/>
                    <a:pt x="1133" y="1226"/>
                    <a:pt x="1116" y="1284"/>
                  </a:cubicBezTo>
                  <a:cubicBezTo>
                    <a:pt x="1109" y="1302"/>
                    <a:pt x="1100" y="1320"/>
                    <a:pt x="1089" y="1336"/>
                  </a:cubicBezTo>
                  <a:cubicBezTo>
                    <a:pt x="1076" y="1357"/>
                    <a:pt x="1065" y="1380"/>
                    <a:pt x="1057" y="1404"/>
                  </a:cubicBezTo>
                  <a:cubicBezTo>
                    <a:pt x="1056" y="1407"/>
                    <a:pt x="1055" y="1409"/>
                    <a:pt x="1055" y="1412"/>
                  </a:cubicBezTo>
                  <a:cubicBezTo>
                    <a:pt x="1054" y="1414"/>
                    <a:pt x="1053" y="1416"/>
                    <a:pt x="1053" y="1418"/>
                  </a:cubicBezTo>
                  <a:cubicBezTo>
                    <a:pt x="1044" y="1458"/>
                    <a:pt x="1056" y="1499"/>
                    <a:pt x="1084" y="1528"/>
                  </a:cubicBezTo>
                  <a:cubicBezTo>
                    <a:pt x="1118" y="1560"/>
                    <a:pt x="1166" y="1573"/>
                    <a:pt x="1211" y="1563"/>
                  </a:cubicBezTo>
                  <a:cubicBezTo>
                    <a:pt x="1246" y="1554"/>
                    <a:pt x="1277" y="1535"/>
                    <a:pt x="1301" y="1508"/>
                  </a:cubicBezTo>
                  <a:cubicBezTo>
                    <a:pt x="1336" y="1469"/>
                    <a:pt x="1336" y="1469"/>
                    <a:pt x="1336" y="1469"/>
                  </a:cubicBezTo>
                  <a:cubicBezTo>
                    <a:pt x="1351" y="1521"/>
                    <a:pt x="1351" y="1521"/>
                    <a:pt x="1351" y="1521"/>
                  </a:cubicBezTo>
                  <a:cubicBezTo>
                    <a:pt x="1385" y="1629"/>
                    <a:pt x="1364" y="1747"/>
                    <a:pt x="1295" y="18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39" name="Freeform 285">
              <a:extLst>
                <a:ext uri="{FF2B5EF4-FFF2-40B4-BE49-F238E27FC236}">
                  <a16:creationId xmlns:a16="http://schemas.microsoft.com/office/drawing/2014/main" id="{23EBB263-D4D1-9D2D-718A-FEC11F37E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1141" y="2146300"/>
              <a:ext cx="122242" cy="149225"/>
            </a:xfrm>
            <a:custGeom>
              <a:avLst/>
              <a:gdLst>
                <a:gd name="T0" fmla="*/ 70 w 547"/>
                <a:gd name="T1" fmla="*/ 635 h 669"/>
                <a:gd name="T2" fmla="*/ 517 w 547"/>
                <a:gd name="T3" fmla="*/ 70 h 669"/>
                <a:gd name="T4" fmla="*/ 542 w 547"/>
                <a:gd name="T5" fmla="*/ 29 h 669"/>
                <a:gd name="T6" fmla="*/ 502 w 547"/>
                <a:gd name="T7" fmla="*/ 4 h 669"/>
                <a:gd name="T8" fmla="*/ 1 w 547"/>
                <a:gd name="T9" fmla="*/ 635 h 669"/>
                <a:gd name="T10" fmla="*/ 36 w 547"/>
                <a:gd name="T11" fmla="*/ 669 h 669"/>
                <a:gd name="T12" fmla="*/ 70 w 547"/>
                <a:gd name="T13" fmla="*/ 635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7" h="669">
                  <a:moveTo>
                    <a:pt x="70" y="635"/>
                  </a:moveTo>
                  <a:cubicBezTo>
                    <a:pt x="69" y="365"/>
                    <a:pt x="254" y="131"/>
                    <a:pt x="517" y="70"/>
                  </a:cubicBezTo>
                  <a:cubicBezTo>
                    <a:pt x="535" y="66"/>
                    <a:pt x="547" y="48"/>
                    <a:pt x="542" y="29"/>
                  </a:cubicBezTo>
                  <a:cubicBezTo>
                    <a:pt x="538" y="11"/>
                    <a:pt x="520" y="0"/>
                    <a:pt x="502" y="4"/>
                  </a:cubicBezTo>
                  <a:cubicBezTo>
                    <a:pt x="208" y="71"/>
                    <a:pt x="0" y="333"/>
                    <a:pt x="1" y="635"/>
                  </a:cubicBezTo>
                  <a:cubicBezTo>
                    <a:pt x="1" y="654"/>
                    <a:pt x="17" y="669"/>
                    <a:pt x="36" y="669"/>
                  </a:cubicBezTo>
                  <a:cubicBezTo>
                    <a:pt x="54" y="669"/>
                    <a:pt x="70" y="654"/>
                    <a:pt x="70" y="6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40" name="Oval 286">
              <a:extLst>
                <a:ext uri="{FF2B5EF4-FFF2-40B4-BE49-F238E27FC236}">
                  <a16:creationId xmlns:a16="http://schemas.microsoft.com/office/drawing/2014/main" id="{583BC446-1C00-048D-3B4C-AA9802F1D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9258" y="2143125"/>
              <a:ext cx="14288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</p:grpSp>
      <p:sp>
        <p:nvSpPr>
          <p:cNvPr id="149" name="TextBox 148">
            <a:extLst>
              <a:ext uri="{FF2B5EF4-FFF2-40B4-BE49-F238E27FC236}">
                <a16:creationId xmlns:a16="http://schemas.microsoft.com/office/drawing/2014/main" id="{87E8855E-F44B-0F4C-B2BC-791BF61CD1D7}"/>
              </a:ext>
            </a:extLst>
          </p:cNvPr>
          <p:cNvSpPr txBox="1"/>
          <p:nvPr/>
        </p:nvSpPr>
        <p:spPr>
          <a:xfrm>
            <a:off x="1529650" y="1164896"/>
            <a:ext cx="1240965" cy="43088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Этан содержащий природный газ </a:t>
            </a:r>
            <a:endParaRPr lang="ru-RU" sz="1100" b="1" baseline="30000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0884E171-0B0F-89DC-28D5-4CF198E423A3}"/>
              </a:ext>
            </a:extLst>
          </p:cNvPr>
          <p:cNvSpPr txBox="1"/>
          <p:nvPr/>
        </p:nvSpPr>
        <p:spPr>
          <a:xfrm>
            <a:off x="3447219" y="1352351"/>
            <a:ext cx="107298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Этан</a:t>
            </a:r>
            <a:endParaRPr lang="ru-RU" sz="1100" b="1" baseline="30000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68CD3353-F5BC-69FA-308B-C54D2DF4B5C5}"/>
              </a:ext>
            </a:extLst>
          </p:cNvPr>
          <p:cNvSpPr txBox="1"/>
          <p:nvPr/>
        </p:nvSpPr>
        <p:spPr>
          <a:xfrm>
            <a:off x="5130886" y="1332025"/>
            <a:ext cx="107298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Этилен</a:t>
            </a:r>
            <a:endParaRPr lang="ru-RU" sz="1100" b="1" baseline="30000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639252B-D6AB-53FF-A4D9-00B894905E4D}"/>
              </a:ext>
            </a:extLst>
          </p:cNvPr>
          <p:cNvSpPr txBox="1"/>
          <p:nvPr/>
        </p:nvSpPr>
        <p:spPr>
          <a:xfrm>
            <a:off x="7282456" y="1336411"/>
            <a:ext cx="107298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Полиэтилен</a:t>
            </a:r>
            <a:endParaRPr lang="ru-RU" sz="1100" b="1" baseline="30000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cxnSp>
        <p:nvCxnSpPr>
          <p:cNvPr id="153" name="Прямая соединительная линия 152">
            <a:extLst>
              <a:ext uri="{FF2B5EF4-FFF2-40B4-BE49-F238E27FC236}">
                <a16:creationId xmlns:a16="http://schemas.microsoft.com/office/drawing/2014/main" id="{2CE94D01-1DCA-099B-713D-811EC3CDFBE1}"/>
              </a:ext>
            </a:extLst>
          </p:cNvPr>
          <p:cNvCxnSpPr/>
          <p:nvPr/>
        </p:nvCxnSpPr>
        <p:spPr>
          <a:xfrm>
            <a:off x="1206958" y="1196975"/>
            <a:ext cx="0" cy="835025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Прямая соединительная линия 153">
            <a:extLst>
              <a:ext uri="{FF2B5EF4-FFF2-40B4-BE49-F238E27FC236}">
                <a16:creationId xmlns:a16="http://schemas.microsoft.com/office/drawing/2014/main" id="{F8A0D4D3-C0FF-7209-3F1E-8F883B8C4AD6}"/>
              </a:ext>
            </a:extLst>
          </p:cNvPr>
          <p:cNvCxnSpPr/>
          <p:nvPr/>
        </p:nvCxnSpPr>
        <p:spPr>
          <a:xfrm>
            <a:off x="1206958" y="2554905"/>
            <a:ext cx="0" cy="835025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Прямая соединительная линия 154">
            <a:extLst>
              <a:ext uri="{FF2B5EF4-FFF2-40B4-BE49-F238E27FC236}">
                <a16:creationId xmlns:a16="http://schemas.microsoft.com/office/drawing/2014/main" id="{CD1419C0-8DD2-FEFF-CC48-062D7CF4D2DA}"/>
              </a:ext>
            </a:extLst>
          </p:cNvPr>
          <p:cNvCxnSpPr/>
          <p:nvPr/>
        </p:nvCxnSpPr>
        <p:spPr>
          <a:xfrm>
            <a:off x="1196435" y="3872433"/>
            <a:ext cx="0" cy="835025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Прямая соединительная линия 155">
            <a:extLst>
              <a:ext uri="{FF2B5EF4-FFF2-40B4-BE49-F238E27FC236}">
                <a16:creationId xmlns:a16="http://schemas.microsoft.com/office/drawing/2014/main" id="{D13BBCF0-9A6D-27A7-1A4D-80700166F43C}"/>
              </a:ext>
            </a:extLst>
          </p:cNvPr>
          <p:cNvCxnSpPr/>
          <p:nvPr/>
        </p:nvCxnSpPr>
        <p:spPr>
          <a:xfrm>
            <a:off x="1196435" y="5246828"/>
            <a:ext cx="0" cy="835025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Прямая со стрелкой 156">
            <a:extLst>
              <a:ext uri="{FF2B5EF4-FFF2-40B4-BE49-F238E27FC236}">
                <a16:creationId xmlns:a16="http://schemas.microsoft.com/office/drawing/2014/main" id="{F71F9D1A-FB44-6A53-D813-201AE6125821}"/>
              </a:ext>
            </a:extLst>
          </p:cNvPr>
          <p:cNvCxnSpPr>
            <a:cxnSpLocks/>
          </p:cNvCxnSpPr>
          <p:nvPr/>
        </p:nvCxnSpPr>
        <p:spPr>
          <a:xfrm>
            <a:off x="1472184" y="1731010"/>
            <a:ext cx="6880423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3" name="Группа 252">
            <a:extLst>
              <a:ext uri="{FF2B5EF4-FFF2-40B4-BE49-F238E27FC236}">
                <a16:creationId xmlns:a16="http://schemas.microsoft.com/office/drawing/2014/main" id="{758C34F7-5E8D-CFAC-1B22-D0825B779E1F}"/>
              </a:ext>
            </a:extLst>
          </p:cNvPr>
          <p:cNvGrpSpPr/>
          <p:nvPr/>
        </p:nvGrpSpPr>
        <p:grpSpPr>
          <a:xfrm>
            <a:off x="4146011" y="5638840"/>
            <a:ext cx="1574433" cy="251806"/>
            <a:chOff x="7020736" y="-226149"/>
            <a:chExt cx="3789237" cy="606030"/>
          </a:xfrm>
        </p:grpSpPr>
        <p:sp>
          <p:nvSpPr>
            <p:cNvPr id="164" name="Дуга 163">
              <a:extLst>
                <a:ext uri="{FF2B5EF4-FFF2-40B4-BE49-F238E27FC236}">
                  <a16:creationId xmlns:a16="http://schemas.microsoft.com/office/drawing/2014/main" id="{64835587-BEA5-80E1-BE6C-C5BF5448BC3D}"/>
                </a:ext>
              </a:extLst>
            </p:cNvPr>
            <p:cNvSpPr/>
            <p:nvPr/>
          </p:nvSpPr>
          <p:spPr>
            <a:xfrm rot="5400000" flipH="1">
              <a:off x="7020736" y="-226149"/>
              <a:ext cx="606029" cy="606029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cxnSp>
          <p:nvCxnSpPr>
            <p:cNvPr id="165" name="Прямая соединительная линия 164">
              <a:extLst>
                <a:ext uri="{FF2B5EF4-FFF2-40B4-BE49-F238E27FC236}">
                  <a16:creationId xmlns:a16="http://schemas.microsoft.com/office/drawing/2014/main" id="{D00BEF81-CF65-601B-6818-8E09F19A5B03}"/>
                </a:ext>
              </a:extLst>
            </p:cNvPr>
            <p:cNvCxnSpPr>
              <a:cxnSpLocks/>
            </p:cNvCxnSpPr>
            <p:nvPr/>
          </p:nvCxnSpPr>
          <p:spPr>
            <a:xfrm>
              <a:off x="7926791" y="379881"/>
              <a:ext cx="2883182" cy="0"/>
            </a:xfrm>
            <a:prstGeom prst="line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" name="Дуга 165">
              <a:extLst>
                <a:ext uri="{FF2B5EF4-FFF2-40B4-BE49-F238E27FC236}">
                  <a16:creationId xmlns:a16="http://schemas.microsoft.com/office/drawing/2014/main" id="{15151FCA-13A0-6E94-A41E-9D899C0FACAD}"/>
                </a:ext>
              </a:extLst>
            </p:cNvPr>
            <p:cNvSpPr/>
            <p:nvPr/>
          </p:nvSpPr>
          <p:spPr>
            <a:xfrm flipH="1" flipV="1">
              <a:off x="7627074" y="-226149"/>
              <a:ext cx="606030" cy="606030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167" name="Группа 166">
            <a:extLst>
              <a:ext uri="{FF2B5EF4-FFF2-40B4-BE49-F238E27FC236}">
                <a16:creationId xmlns:a16="http://schemas.microsoft.com/office/drawing/2014/main" id="{D0660F91-33F2-3E23-51F4-BE80937D04EB}"/>
              </a:ext>
            </a:extLst>
          </p:cNvPr>
          <p:cNvGrpSpPr/>
          <p:nvPr/>
        </p:nvGrpSpPr>
        <p:grpSpPr>
          <a:xfrm>
            <a:off x="8176379" y="1627083"/>
            <a:ext cx="267713" cy="188916"/>
            <a:chOff x="12635681" y="3061251"/>
            <a:chExt cx="311381" cy="219731"/>
          </a:xfrm>
        </p:grpSpPr>
        <p:sp>
          <p:nvSpPr>
            <p:cNvPr id="168" name="Прямоугольник 167">
              <a:extLst>
                <a:ext uri="{FF2B5EF4-FFF2-40B4-BE49-F238E27FC236}">
                  <a16:creationId xmlns:a16="http://schemas.microsoft.com/office/drawing/2014/main" id="{D9DC5C5A-AEA1-E28F-37EF-4A7A65A1CA62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169" name="Группа 168">
              <a:extLst>
                <a:ext uri="{FF2B5EF4-FFF2-40B4-BE49-F238E27FC236}">
                  <a16:creationId xmlns:a16="http://schemas.microsoft.com/office/drawing/2014/main" id="{82F5E63F-F0AE-7358-B8E9-45989281F6A7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170" name="Стрелка: шеврон 38">
                <a:extLst>
                  <a:ext uri="{FF2B5EF4-FFF2-40B4-BE49-F238E27FC236}">
                    <a16:creationId xmlns:a16="http://schemas.microsoft.com/office/drawing/2014/main" id="{71A0F4D3-D353-CB8A-BA11-954826D80B60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Стрелка: шеврон 31">
                <a:extLst>
                  <a:ext uri="{FF2B5EF4-FFF2-40B4-BE49-F238E27FC236}">
                    <a16:creationId xmlns:a16="http://schemas.microsoft.com/office/drawing/2014/main" id="{B3C58E46-9FC6-0420-84D5-C11FE20B26A3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42" name="Прямоугольник 141">
            <a:extLst>
              <a:ext uri="{FF2B5EF4-FFF2-40B4-BE49-F238E27FC236}">
                <a16:creationId xmlns:a16="http://schemas.microsoft.com/office/drawing/2014/main" id="{CC9D3C0D-20CD-84E1-2C69-B6D776B5B63F}"/>
              </a:ext>
            </a:extLst>
          </p:cNvPr>
          <p:cNvSpPr/>
          <p:nvPr/>
        </p:nvSpPr>
        <p:spPr>
          <a:xfrm>
            <a:off x="2757847" y="1446363"/>
            <a:ext cx="823342" cy="5338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ГПЗ</a:t>
            </a:r>
          </a:p>
        </p:txBody>
      </p:sp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id="{D3F987A2-2BBC-19A3-1C0D-FEC753E06211}"/>
              </a:ext>
            </a:extLst>
          </p:cNvPr>
          <p:cNvSpPr/>
          <p:nvPr/>
        </p:nvSpPr>
        <p:spPr>
          <a:xfrm>
            <a:off x="4406708" y="1446363"/>
            <a:ext cx="823953" cy="5338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Пиролиз</a:t>
            </a:r>
          </a:p>
        </p:txBody>
      </p:sp>
      <p:sp>
        <p:nvSpPr>
          <p:cNvPr id="144" name="Прямоугольник 143">
            <a:extLst>
              <a:ext uri="{FF2B5EF4-FFF2-40B4-BE49-F238E27FC236}">
                <a16:creationId xmlns:a16="http://schemas.microsoft.com/office/drawing/2014/main" id="{4E9D9179-1FE9-72D4-5B1C-5245350DF3F9}"/>
              </a:ext>
            </a:extLst>
          </p:cNvPr>
          <p:cNvSpPr/>
          <p:nvPr/>
        </p:nvSpPr>
        <p:spPr>
          <a:xfrm>
            <a:off x="6146318" y="1446363"/>
            <a:ext cx="1141763" cy="5338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Полимеризация этилена</a:t>
            </a:r>
          </a:p>
        </p:txBody>
      </p:sp>
      <p:grpSp>
        <p:nvGrpSpPr>
          <p:cNvPr id="175" name="Группа 174">
            <a:extLst>
              <a:ext uri="{FF2B5EF4-FFF2-40B4-BE49-F238E27FC236}">
                <a16:creationId xmlns:a16="http://schemas.microsoft.com/office/drawing/2014/main" id="{3AB2247D-6B95-3A50-B4AC-371D5AD42949}"/>
              </a:ext>
            </a:extLst>
          </p:cNvPr>
          <p:cNvGrpSpPr/>
          <p:nvPr/>
        </p:nvGrpSpPr>
        <p:grpSpPr>
          <a:xfrm>
            <a:off x="5544241" y="1627083"/>
            <a:ext cx="267713" cy="188916"/>
            <a:chOff x="12635681" y="3061251"/>
            <a:chExt cx="311381" cy="219731"/>
          </a:xfrm>
        </p:grpSpPr>
        <p:sp>
          <p:nvSpPr>
            <p:cNvPr id="176" name="Прямоугольник 175">
              <a:extLst>
                <a:ext uri="{FF2B5EF4-FFF2-40B4-BE49-F238E27FC236}">
                  <a16:creationId xmlns:a16="http://schemas.microsoft.com/office/drawing/2014/main" id="{652A047F-C68B-5CCD-B22A-F467829F8B9B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177" name="Группа 176">
              <a:extLst>
                <a:ext uri="{FF2B5EF4-FFF2-40B4-BE49-F238E27FC236}">
                  <a16:creationId xmlns:a16="http://schemas.microsoft.com/office/drawing/2014/main" id="{20DF4376-DF99-A411-120A-3EFC14B69AF2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178" name="Стрелка: шеврон 38">
                <a:extLst>
                  <a:ext uri="{FF2B5EF4-FFF2-40B4-BE49-F238E27FC236}">
                    <a16:creationId xmlns:a16="http://schemas.microsoft.com/office/drawing/2014/main" id="{7D22709A-7C5C-3AA5-9484-C89024A9AE25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9" name="Стрелка: шеврон 31">
                <a:extLst>
                  <a:ext uri="{FF2B5EF4-FFF2-40B4-BE49-F238E27FC236}">
                    <a16:creationId xmlns:a16="http://schemas.microsoft.com/office/drawing/2014/main" id="{2FFECA10-ED89-1C35-CBB4-B805B888E19A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80" name="Группа 179">
            <a:extLst>
              <a:ext uri="{FF2B5EF4-FFF2-40B4-BE49-F238E27FC236}">
                <a16:creationId xmlns:a16="http://schemas.microsoft.com/office/drawing/2014/main" id="{0BC532A8-29C5-F166-9389-F107C7DDE301}"/>
              </a:ext>
            </a:extLst>
          </p:cNvPr>
          <p:cNvGrpSpPr/>
          <p:nvPr/>
        </p:nvGrpSpPr>
        <p:grpSpPr>
          <a:xfrm>
            <a:off x="3849852" y="1627762"/>
            <a:ext cx="267713" cy="188916"/>
            <a:chOff x="12635681" y="3061251"/>
            <a:chExt cx="311381" cy="219731"/>
          </a:xfrm>
        </p:grpSpPr>
        <p:sp>
          <p:nvSpPr>
            <p:cNvPr id="181" name="Прямоугольник 180">
              <a:extLst>
                <a:ext uri="{FF2B5EF4-FFF2-40B4-BE49-F238E27FC236}">
                  <a16:creationId xmlns:a16="http://schemas.microsoft.com/office/drawing/2014/main" id="{F8ABD1A9-DE00-DF7C-0B35-042873B9FF2D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182" name="Группа 181">
              <a:extLst>
                <a:ext uri="{FF2B5EF4-FFF2-40B4-BE49-F238E27FC236}">
                  <a16:creationId xmlns:a16="http://schemas.microsoft.com/office/drawing/2014/main" id="{2B104349-1689-D6D8-9E0F-2893F0A71833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183" name="Стрелка: шеврон 38">
                <a:extLst>
                  <a:ext uri="{FF2B5EF4-FFF2-40B4-BE49-F238E27FC236}">
                    <a16:creationId xmlns:a16="http://schemas.microsoft.com/office/drawing/2014/main" id="{13983E95-2A94-FD09-3699-9C24C17F0A58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84" name="Стрелка: шеврон 31">
                <a:extLst>
                  <a:ext uri="{FF2B5EF4-FFF2-40B4-BE49-F238E27FC236}">
                    <a16:creationId xmlns:a16="http://schemas.microsoft.com/office/drawing/2014/main" id="{6093184E-5562-DEFF-52F0-D2E8F44D3D41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85" name="Группа 184">
            <a:extLst>
              <a:ext uri="{FF2B5EF4-FFF2-40B4-BE49-F238E27FC236}">
                <a16:creationId xmlns:a16="http://schemas.microsoft.com/office/drawing/2014/main" id="{21F1F17B-9758-8AA1-923D-CB7B5948C6DB}"/>
              </a:ext>
            </a:extLst>
          </p:cNvPr>
          <p:cNvGrpSpPr/>
          <p:nvPr/>
        </p:nvGrpSpPr>
        <p:grpSpPr>
          <a:xfrm>
            <a:off x="1427171" y="1623804"/>
            <a:ext cx="267713" cy="188916"/>
            <a:chOff x="12635681" y="3061251"/>
            <a:chExt cx="311381" cy="219731"/>
          </a:xfrm>
        </p:grpSpPr>
        <p:sp>
          <p:nvSpPr>
            <p:cNvPr id="186" name="Прямоугольник 185">
              <a:extLst>
                <a:ext uri="{FF2B5EF4-FFF2-40B4-BE49-F238E27FC236}">
                  <a16:creationId xmlns:a16="http://schemas.microsoft.com/office/drawing/2014/main" id="{4450C259-081C-EE35-542D-8025E59AB1BB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187" name="Группа 186">
              <a:extLst>
                <a:ext uri="{FF2B5EF4-FFF2-40B4-BE49-F238E27FC236}">
                  <a16:creationId xmlns:a16="http://schemas.microsoft.com/office/drawing/2014/main" id="{CAFED779-E671-E9AE-6F25-E52E7C946A89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188" name="Стрелка: шеврон 38">
                <a:extLst>
                  <a:ext uri="{FF2B5EF4-FFF2-40B4-BE49-F238E27FC236}">
                    <a16:creationId xmlns:a16="http://schemas.microsoft.com/office/drawing/2014/main" id="{28C770EF-292F-90FF-5E83-5C26BD61C78A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89" name="Стрелка: шеврон 31">
                <a:extLst>
                  <a:ext uri="{FF2B5EF4-FFF2-40B4-BE49-F238E27FC236}">
                    <a16:creationId xmlns:a16="http://schemas.microsoft.com/office/drawing/2014/main" id="{1D836F71-EAF9-0502-DD5E-84B15E0EE6FA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id="{F27955F8-DF9C-3FE7-94D8-FF3E238FDD4E}"/>
              </a:ext>
            </a:extLst>
          </p:cNvPr>
          <p:cNvSpPr txBox="1"/>
          <p:nvPr/>
        </p:nvSpPr>
        <p:spPr>
          <a:xfrm>
            <a:off x="1622549" y="3919778"/>
            <a:ext cx="1072980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Пропан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CC9F575-2515-549D-32F0-37D5E18DB09E}"/>
              </a:ext>
            </a:extLst>
          </p:cNvPr>
          <p:cNvSpPr txBox="1"/>
          <p:nvPr/>
        </p:nvSpPr>
        <p:spPr>
          <a:xfrm>
            <a:off x="4309147" y="3919778"/>
            <a:ext cx="1072980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Пропилен</a:t>
            </a:r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D1A7EF2E-FA23-8563-0719-03CC959B6F03}"/>
              </a:ext>
            </a:extLst>
          </p:cNvPr>
          <p:cNvSpPr txBox="1"/>
          <p:nvPr/>
        </p:nvSpPr>
        <p:spPr>
          <a:xfrm>
            <a:off x="7123925" y="3919778"/>
            <a:ext cx="1072980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Полипропилен</a:t>
            </a:r>
          </a:p>
        </p:txBody>
      </p:sp>
      <p:cxnSp>
        <p:nvCxnSpPr>
          <p:cNvPr id="195" name="Прямая со стрелкой 194">
            <a:extLst>
              <a:ext uri="{FF2B5EF4-FFF2-40B4-BE49-F238E27FC236}">
                <a16:creationId xmlns:a16="http://schemas.microsoft.com/office/drawing/2014/main" id="{5A3E8ABA-8EB4-D052-0310-8AB50E353164}"/>
              </a:ext>
            </a:extLst>
          </p:cNvPr>
          <p:cNvCxnSpPr>
            <a:cxnSpLocks/>
          </p:cNvCxnSpPr>
          <p:nvPr/>
        </p:nvCxnSpPr>
        <p:spPr>
          <a:xfrm>
            <a:off x="1475229" y="4286496"/>
            <a:ext cx="6880423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Группа 195">
            <a:extLst>
              <a:ext uri="{FF2B5EF4-FFF2-40B4-BE49-F238E27FC236}">
                <a16:creationId xmlns:a16="http://schemas.microsoft.com/office/drawing/2014/main" id="{7EF511F8-B9A9-61F1-1461-D1B9F4FB5649}"/>
              </a:ext>
            </a:extLst>
          </p:cNvPr>
          <p:cNvGrpSpPr/>
          <p:nvPr/>
        </p:nvGrpSpPr>
        <p:grpSpPr>
          <a:xfrm>
            <a:off x="8179424" y="4182569"/>
            <a:ext cx="267713" cy="188916"/>
            <a:chOff x="12635681" y="3061251"/>
            <a:chExt cx="311381" cy="219731"/>
          </a:xfrm>
        </p:grpSpPr>
        <p:sp>
          <p:nvSpPr>
            <p:cNvPr id="197" name="Прямоугольник 196">
              <a:extLst>
                <a:ext uri="{FF2B5EF4-FFF2-40B4-BE49-F238E27FC236}">
                  <a16:creationId xmlns:a16="http://schemas.microsoft.com/office/drawing/2014/main" id="{BBCE045C-24DD-42B7-5FDE-1368DC5EBA66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198" name="Группа 197">
              <a:extLst>
                <a:ext uri="{FF2B5EF4-FFF2-40B4-BE49-F238E27FC236}">
                  <a16:creationId xmlns:a16="http://schemas.microsoft.com/office/drawing/2014/main" id="{8D10BFAC-16C2-231E-E1ED-BBF621F0434C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199" name="Стрелка: шеврон 38">
                <a:extLst>
                  <a:ext uri="{FF2B5EF4-FFF2-40B4-BE49-F238E27FC236}">
                    <a16:creationId xmlns:a16="http://schemas.microsoft.com/office/drawing/2014/main" id="{8BC9FAAB-5E84-6C7A-B9FF-15411B433B93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0" name="Стрелка: шеврон 31">
                <a:extLst>
                  <a:ext uri="{FF2B5EF4-FFF2-40B4-BE49-F238E27FC236}">
                    <a16:creationId xmlns:a16="http://schemas.microsoft.com/office/drawing/2014/main" id="{F41FF8E1-CDCC-86A7-6D91-0854E9C0A136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06" name="Группа 205">
            <a:extLst>
              <a:ext uri="{FF2B5EF4-FFF2-40B4-BE49-F238E27FC236}">
                <a16:creationId xmlns:a16="http://schemas.microsoft.com/office/drawing/2014/main" id="{6A1E7401-2B09-AC57-4DF4-00D38A3507A0}"/>
              </a:ext>
            </a:extLst>
          </p:cNvPr>
          <p:cNvGrpSpPr/>
          <p:nvPr/>
        </p:nvGrpSpPr>
        <p:grpSpPr>
          <a:xfrm>
            <a:off x="4697315" y="4183248"/>
            <a:ext cx="267713" cy="188916"/>
            <a:chOff x="12635681" y="3061251"/>
            <a:chExt cx="311381" cy="219731"/>
          </a:xfrm>
        </p:grpSpPr>
        <p:sp>
          <p:nvSpPr>
            <p:cNvPr id="207" name="Прямоугольник 206">
              <a:extLst>
                <a:ext uri="{FF2B5EF4-FFF2-40B4-BE49-F238E27FC236}">
                  <a16:creationId xmlns:a16="http://schemas.microsoft.com/office/drawing/2014/main" id="{1A0404C9-D5C9-BC00-BF90-8800BAD58EFC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08" name="Группа 207">
              <a:extLst>
                <a:ext uri="{FF2B5EF4-FFF2-40B4-BE49-F238E27FC236}">
                  <a16:creationId xmlns:a16="http://schemas.microsoft.com/office/drawing/2014/main" id="{DA7B9477-D2EB-2390-B58B-6DC1027C986C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09" name="Стрелка: шеврон 38">
                <a:extLst>
                  <a:ext uri="{FF2B5EF4-FFF2-40B4-BE49-F238E27FC236}">
                    <a16:creationId xmlns:a16="http://schemas.microsoft.com/office/drawing/2014/main" id="{9075E0A1-3AD4-10D0-1575-7280C753E958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0" name="Стрелка: шеврон 31">
                <a:extLst>
                  <a:ext uri="{FF2B5EF4-FFF2-40B4-BE49-F238E27FC236}">
                    <a16:creationId xmlns:a16="http://schemas.microsoft.com/office/drawing/2014/main" id="{839E34F4-ADFE-F87A-2E57-F671F9A82839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11" name="Группа 210">
            <a:extLst>
              <a:ext uri="{FF2B5EF4-FFF2-40B4-BE49-F238E27FC236}">
                <a16:creationId xmlns:a16="http://schemas.microsoft.com/office/drawing/2014/main" id="{D880545E-1020-3226-5305-46578C99E30E}"/>
              </a:ext>
            </a:extLst>
          </p:cNvPr>
          <p:cNvGrpSpPr/>
          <p:nvPr/>
        </p:nvGrpSpPr>
        <p:grpSpPr>
          <a:xfrm>
            <a:off x="1430216" y="4179290"/>
            <a:ext cx="267713" cy="188916"/>
            <a:chOff x="12635681" y="3061251"/>
            <a:chExt cx="311381" cy="219731"/>
          </a:xfrm>
        </p:grpSpPr>
        <p:sp>
          <p:nvSpPr>
            <p:cNvPr id="212" name="Прямоугольник 211">
              <a:extLst>
                <a:ext uri="{FF2B5EF4-FFF2-40B4-BE49-F238E27FC236}">
                  <a16:creationId xmlns:a16="http://schemas.microsoft.com/office/drawing/2014/main" id="{8DA73BEA-3A50-CA73-1D20-A5B27DB28BFB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13" name="Группа 212">
              <a:extLst>
                <a:ext uri="{FF2B5EF4-FFF2-40B4-BE49-F238E27FC236}">
                  <a16:creationId xmlns:a16="http://schemas.microsoft.com/office/drawing/2014/main" id="{A875CF48-A3D3-8AD2-5F4A-75C2B1510293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14" name="Стрелка: шеврон 38">
                <a:extLst>
                  <a:ext uri="{FF2B5EF4-FFF2-40B4-BE49-F238E27FC236}">
                    <a16:creationId xmlns:a16="http://schemas.microsoft.com/office/drawing/2014/main" id="{B858D2E6-8A09-2B7D-4804-0C47EF9BF16E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Стрелка: шеврон 31">
                <a:extLst>
                  <a:ext uri="{FF2B5EF4-FFF2-40B4-BE49-F238E27FC236}">
                    <a16:creationId xmlns:a16="http://schemas.microsoft.com/office/drawing/2014/main" id="{45EA9D8E-7C46-CC33-8014-D3A39A166053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90" name="Прямоугольник 189">
            <a:extLst>
              <a:ext uri="{FF2B5EF4-FFF2-40B4-BE49-F238E27FC236}">
                <a16:creationId xmlns:a16="http://schemas.microsoft.com/office/drawing/2014/main" id="{8E0CF21C-7649-9DC7-5959-F9475234CF0C}"/>
              </a:ext>
            </a:extLst>
          </p:cNvPr>
          <p:cNvSpPr/>
          <p:nvPr/>
        </p:nvSpPr>
        <p:spPr>
          <a:xfrm>
            <a:off x="2679600" y="4012117"/>
            <a:ext cx="1417556" cy="5338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Дегидрирование пропана</a:t>
            </a:r>
          </a:p>
        </p:txBody>
      </p:sp>
      <p:sp>
        <p:nvSpPr>
          <p:cNvPr id="191" name="Прямоугольник 190">
            <a:extLst>
              <a:ext uri="{FF2B5EF4-FFF2-40B4-BE49-F238E27FC236}">
                <a16:creationId xmlns:a16="http://schemas.microsoft.com/office/drawing/2014/main" id="{D0A3C8A9-8B51-3EA4-AEFE-8D0DB4B92814}"/>
              </a:ext>
            </a:extLst>
          </p:cNvPr>
          <p:cNvSpPr/>
          <p:nvPr/>
        </p:nvSpPr>
        <p:spPr>
          <a:xfrm>
            <a:off x="5594118" y="3998357"/>
            <a:ext cx="1402944" cy="5338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Полимеризация пропилена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4E137C7C-59B4-14CE-6453-899F600ED412}"/>
              </a:ext>
            </a:extLst>
          </p:cNvPr>
          <p:cNvSpPr txBox="1"/>
          <p:nvPr/>
        </p:nvSpPr>
        <p:spPr>
          <a:xfrm>
            <a:off x="1551880" y="5287346"/>
            <a:ext cx="1163423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Нафта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37985877-4EDB-F6C3-7BB8-5653F5991888}"/>
              </a:ext>
            </a:extLst>
          </p:cNvPr>
          <p:cNvSpPr txBox="1"/>
          <p:nvPr/>
        </p:nvSpPr>
        <p:spPr>
          <a:xfrm>
            <a:off x="7031898" y="5049030"/>
            <a:ext cx="1163422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Полиэтилен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AF8B5A18-5FCE-F0B0-C6E2-DF2B34871286}"/>
              </a:ext>
            </a:extLst>
          </p:cNvPr>
          <p:cNvSpPr txBox="1"/>
          <p:nvPr/>
        </p:nvSpPr>
        <p:spPr>
          <a:xfrm>
            <a:off x="7059015" y="5577504"/>
            <a:ext cx="119953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Полипропилен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4F162D18-7382-9EC6-9D74-AA16A9E56BAF}"/>
              </a:ext>
            </a:extLst>
          </p:cNvPr>
          <p:cNvSpPr txBox="1"/>
          <p:nvPr/>
        </p:nvSpPr>
        <p:spPr>
          <a:xfrm>
            <a:off x="4457779" y="5049030"/>
            <a:ext cx="1072980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Этилен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7052FEED-CB82-AC66-C265-4E868957F098}"/>
              </a:ext>
            </a:extLst>
          </p:cNvPr>
          <p:cNvSpPr txBox="1"/>
          <p:nvPr/>
        </p:nvSpPr>
        <p:spPr>
          <a:xfrm>
            <a:off x="4485659" y="5568829"/>
            <a:ext cx="1072980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Пропилен</a:t>
            </a:r>
          </a:p>
        </p:txBody>
      </p:sp>
      <p:cxnSp>
        <p:nvCxnSpPr>
          <p:cNvPr id="231" name="Прямая со стрелкой 230">
            <a:extLst>
              <a:ext uri="{FF2B5EF4-FFF2-40B4-BE49-F238E27FC236}">
                <a16:creationId xmlns:a16="http://schemas.microsoft.com/office/drawing/2014/main" id="{9D89BA01-347C-45FB-B4E4-B3D78A18DAC2}"/>
              </a:ext>
            </a:extLst>
          </p:cNvPr>
          <p:cNvCxnSpPr>
            <a:cxnSpLocks/>
          </p:cNvCxnSpPr>
          <p:nvPr/>
        </p:nvCxnSpPr>
        <p:spPr>
          <a:xfrm>
            <a:off x="1472184" y="5638116"/>
            <a:ext cx="2836963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2" name="Группа 231">
            <a:extLst>
              <a:ext uri="{FF2B5EF4-FFF2-40B4-BE49-F238E27FC236}">
                <a16:creationId xmlns:a16="http://schemas.microsoft.com/office/drawing/2014/main" id="{AED17AAC-ABFC-9D6F-FF73-DCC0D27C52FF}"/>
              </a:ext>
            </a:extLst>
          </p:cNvPr>
          <p:cNvGrpSpPr/>
          <p:nvPr/>
        </p:nvGrpSpPr>
        <p:grpSpPr>
          <a:xfrm>
            <a:off x="8139423" y="5282003"/>
            <a:ext cx="267713" cy="188916"/>
            <a:chOff x="12635681" y="3061251"/>
            <a:chExt cx="311381" cy="219731"/>
          </a:xfrm>
        </p:grpSpPr>
        <p:sp>
          <p:nvSpPr>
            <p:cNvPr id="233" name="Прямоугольник 232">
              <a:extLst>
                <a:ext uri="{FF2B5EF4-FFF2-40B4-BE49-F238E27FC236}">
                  <a16:creationId xmlns:a16="http://schemas.microsoft.com/office/drawing/2014/main" id="{B2377F38-FAF6-013A-516B-2B55A09E8DBC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34" name="Группа 233">
              <a:extLst>
                <a:ext uri="{FF2B5EF4-FFF2-40B4-BE49-F238E27FC236}">
                  <a16:creationId xmlns:a16="http://schemas.microsoft.com/office/drawing/2014/main" id="{46AE047D-72D9-FC5A-EF6A-F47745E65564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35" name="Стрелка: шеврон 38">
                <a:extLst>
                  <a:ext uri="{FF2B5EF4-FFF2-40B4-BE49-F238E27FC236}">
                    <a16:creationId xmlns:a16="http://schemas.microsoft.com/office/drawing/2014/main" id="{69C2ECC2-8A02-2C95-B847-B00FBC2B206A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6" name="Стрелка: шеврон 31">
                <a:extLst>
                  <a:ext uri="{FF2B5EF4-FFF2-40B4-BE49-F238E27FC236}">
                    <a16:creationId xmlns:a16="http://schemas.microsoft.com/office/drawing/2014/main" id="{06E9CEDC-C662-83FA-AAE1-3616F973A88B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37" name="Группа 236">
            <a:extLst>
              <a:ext uri="{FF2B5EF4-FFF2-40B4-BE49-F238E27FC236}">
                <a16:creationId xmlns:a16="http://schemas.microsoft.com/office/drawing/2014/main" id="{B894B5CC-098C-15FB-5EAF-72670F799465}"/>
              </a:ext>
            </a:extLst>
          </p:cNvPr>
          <p:cNvGrpSpPr/>
          <p:nvPr/>
        </p:nvGrpSpPr>
        <p:grpSpPr>
          <a:xfrm>
            <a:off x="4888527" y="5790343"/>
            <a:ext cx="267713" cy="188916"/>
            <a:chOff x="12635681" y="3061251"/>
            <a:chExt cx="311381" cy="219731"/>
          </a:xfrm>
        </p:grpSpPr>
        <p:sp>
          <p:nvSpPr>
            <p:cNvPr id="238" name="Прямоугольник 237">
              <a:extLst>
                <a:ext uri="{FF2B5EF4-FFF2-40B4-BE49-F238E27FC236}">
                  <a16:creationId xmlns:a16="http://schemas.microsoft.com/office/drawing/2014/main" id="{0798F51F-C0B5-B488-AD0E-E814DCCA4AD1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39" name="Группа 238">
              <a:extLst>
                <a:ext uri="{FF2B5EF4-FFF2-40B4-BE49-F238E27FC236}">
                  <a16:creationId xmlns:a16="http://schemas.microsoft.com/office/drawing/2014/main" id="{138BA5A3-99F0-63E6-E678-38FA128FC1C2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40" name="Стрелка: шеврон 38">
                <a:extLst>
                  <a:ext uri="{FF2B5EF4-FFF2-40B4-BE49-F238E27FC236}">
                    <a16:creationId xmlns:a16="http://schemas.microsoft.com/office/drawing/2014/main" id="{02AF26CA-E0D7-65F4-C1CE-759A04C904E8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1" name="Стрелка: шеврон 31">
                <a:extLst>
                  <a:ext uri="{FF2B5EF4-FFF2-40B4-BE49-F238E27FC236}">
                    <a16:creationId xmlns:a16="http://schemas.microsoft.com/office/drawing/2014/main" id="{3B8925E7-1828-75C5-FE07-C2EC6D38E9D6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47" name="Группа 246">
            <a:extLst>
              <a:ext uri="{FF2B5EF4-FFF2-40B4-BE49-F238E27FC236}">
                <a16:creationId xmlns:a16="http://schemas.microsoft.com/office/drawing/2014/main" id="{5FFD4758-A091-F21D-D34D-FFB70262F1F1}"/>
              </a:ext>
            </a:extLst>
          </p:cNvPr>
          <p:cNvGrpSpPr/>
          <p:nvPr/>
        </p:nvGrpSpPr>
        <p:grpSpPr>
          <a:xfrm>
            <a:off x="1427171" y="5530910"/>
            <a:ext cx="267713" cy="188916"/>
            <a:chOff x="12635681" y="3061251"/>
            <a:chExt cx="311381" cy="219731"/>
          </a:xfrm>
        </p:grpSpPr>
        <p:sp>
          <p:nvSpPr>
            <p:cNvPr id="248" name="Прямоугольник 247">
              <a:extLst>
                <a:ext uri="{FF2B5EF4-FFF2-40B4-BE49-F238E27FC236}">
                  <a16:creationId xmlns:a16="http://schemas.microsoft.com/office/drawing/2014/main" id="{42033638-46FE-5992-9C2D-19936BC6B94A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49" name="Группа 248">
              <a:extLst>
                <a:ext uri="{FF2B5EF4-FFF2-40B4-BE49-F238E27FC236}">
                  <a16:creationId xmlns:a16="http://schemas.microsoft.com/office/drawing/2014/main" id="{68B75BB7-559C-61A4-646D-190F5986520C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50" name="Стрелка: шеврон 38">
                <a:extLst>
                  <a:ext uri="{FF2B5EF4-FFF2-40B4-BE49-F238E27FC236}">
                    <a16:creationId xmlns:a16="http://schemas.microsoft.com/office/drawing/2014/main" id="{3C0D817F-354D-7779-A785-0C5B24A53F4B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1" name="Стрелка: шеврон 31">
                <a:extLst>
                  <a:ext uri="{FF2B5EF4-FFF2-40B4-BE49-F238E27FC236}">
                    <a16:creationId xmlns:a16="http://schemas.microsoft.com/office/drawing/2014/main" id="{BC7F68B0-7087-F9A2-D27A-1E61AC943B78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17" name="Прямоугольник 216">
            <a:extLst>
              <a:ext uri="{FF2B5EF4-FFF2-40B4-BE49-F238E27FC236}">
                <a16:creationId xmlns:a16="http://schemas.microsoft.com/office/drawing/2014/main" id="{5F1AFF7A-75EB-92FE-40DE-D850D9E013EC}"/>
              </a:ext>
            </a:extLst>
          </p:cNvPr>
          <p:cNvSpPr/>
          <p:nvPr/>
        </p:nvSpPr>
        <p:spPr>
          <a:xfrm>
            <a:off x="2676587" y="5421445"/>
            <a:ext cx="1417556" cy="40042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Блок крекинга</a:t>
            </a:r>
          </a:p>
        </p:txBody>
      </p:sp>
      <p:grpSp>
        <p:nvGrpSpPr>
          <p:cNvPr id="256" name="Группа 255">
            <a:extLst>
              <a:ext uri="{FF2B5EF4-FFF2-40B4-BE49-F238E27FC236}">
                <a16:creationId xmlns:a16="http://schemas.microsoft.com/office/drawing/2014/main" id="{A91E6524-9D76-C4C2-E099-1889C459656A}"/>
              </a:ext>
            </a:extLst>
          </p:cNvPr>
          <p:cNvGrpSpPr/>
          <p:nvPr/>
        </p:nvGrpSpPr>
        <p:grpSpPr>
          <a:xfrm flipV="1">
            <a:off x="4146011" y="5386705"/>
            <a:ext cx="1574433" cy="251806"/>
            <a:chOff x="7020736" y="-226149"/>
            <a:chExt cx="3789237" cy="606030"/>
          </a:xfrm>
        </p:grpSpPr>
        <p:sp>
          <p:nvSpPr>
            <p:cNvPr id="257" name="Дуга 256">
              <a:extLst>
                <a:ext uri="{FF2B5EF4-FFF2-40B4-BE49-F238E27FC236}">
                  <a16:creationId xmlns:a16="http://schemas.microsoft.com/office/drawing/2014/main" id="{96289F40-E4E6-ECFF-A277-D60C6238BF84}"/>
                </a:ext>
              </a:extLst>
            </p:cNvPr>
            <p:cNvSpPr/>
            <p:nvPr/>
          </p:nvSpPr>
          <p:spPr>
            <a:xfrm rot="5400000" flipH="1">
              <a:off x="7020736" y="-226149"/>
              <a:ext cx="606029" cy="606029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cxnSp>
          <p:nvCxnSpPr>
            <p:cNvPr id="258" name="Прямая соединительная линия 257">
              <a:extLst>
                <a:ext uri="{FF2B5EF4-FFF2-40B4-BE49-F238E27FC236}">
                  <a16:creationId xmlns:a16="http://schemas.microsoft.com/office/drawing/2014/main" id="{BDB719DD-5880-B7C1-8419-892FC9FC4284}"/>
                </a:ext>
              </a:extLst>
            </p:cNvPr>
            <p:cNvCxnSpPr>
              <a:cxnSpLocks/>
            </p:cNvCxnSpPr>
            <p:nvPr/>
          </p:nvCxnSpPr>
          <p:spPr>
            <a:xfrm>
              <a:off x="7926791" y="379881"/>
              <a:ext cx="2883182" cy="0"/>
            </a:xfrm>
            <a:prstGeom prst="line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Дуга 258">
              <a:extLst>
                <a:ext uri="{FF2B5EF4-FFF2-40B4-BE49-F238E27FC236}">
                  <a16:creationId xmlns:a16="http://schemas.microsoft.com/office/drawing/2014/main" id="{99BF168D-1F3C-4072-A47A-0D2D9725BC59}"/>
                </a:ext>
              </a:extLst>
            </p:cNvPr>
            <p:cNvSpPr/>
            <p:nvPr/>
          </p:nvSpPr>
          <p:spPr>
            <a:xfrm flipH="1" flipV="1">
              <a:off x="7627074" y="-226149"/>
              <a:ext cx="606030" cy="606030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60" name="Группа 259">
            <a:extLst>
              <a:ext uri="{FF2B5EF4-FFF2-40B4-BE49-F238E27FC236}">
                <a16:creationId xmlns:a16="http://schemas.microsoft.com/office/drawing/2014/main" id="{BDB4FAC5-1ED0-4E07-3859-33E59866C450}"/>
              </a:ext>
            </a:extLst>
          </p:cNvPr>
          <p:cNvGrpSpPr/>
          <p:nvPr/>
        </p:nvGrpSpPr>
        <p:grpSpPr>
          <a:xfrm>
            <a:off x="4887249" y="5294060"/>
            <a:ext cx="267713" cy="188916"/>
            <a:chOff x="12635681" y="3061251"/>
            <a:chExt cx="311381" cy="219731"/>
          </a:xfrm>
        </p:grpSpPr>
        <p:sp>
          <p:nvSpPr>
            <p:cNvPr id="261" name="Прямоугольник 260">
              <a:extLst>
                <a:ext uri="{FF2B5EF4-FFF2-40B4-BE49-F238E27FC236}">
                  <a16:creationId xmlns:a16="http://schemas.microsoft.com/office/drawing/2014/main" id="{046269A9-FED7-62CC-4306-6C6E2A122D6D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62" name="Группа 261">
              <a:extLst>
                <a:ext uri="{FF2B5EF4-FFF2-40B4-BE49-F238E27FC236}">
                  <a16:creationId xmlns:a16="http://schemas.microsoft.com/office/drawing/2014/main" id="{FE44E58F-B09D-6AD2-3379-134CB02CA6A5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63" name="Стрелка: шеврон 38">
                <a:extLst>
                  <a:ext uri="{FF2B5EF4-FFF2-40B4-BE49-F238E27FC236}">
                    <a16:creationId xmlns:a16="http://schemas.microsoft.com/office/drawing/2014/main" id="{9BA1551E-6709-7E64-AAC6-D8DF3582ABE1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4" name="Стрелка: шеврон 31">
                <a:extLst>
                  <a:ext uri="{FF2B5EF4-FFF2-40B4-BE49-F238E27FC236}">
                    <a16:creationId xmlns:a16="http://schemas.microsoft.com/office/drawing/2014/main" id="{6F355DB8-99A3-6CB9-8D78-655802568DBE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cxnSp>
        <p:nvCxnSpPr>
          <p:cNvPr id="265" name="Прямая со стрелкой 264">
            <a:extLst>
              <a:ext uri="{FF2B5EF4-FFF2-40B4-BE49-F238E27FC236}">
                <a16:creationId xmlns:a16="http://schemas.microsoft.com/office/drawing/2014/main" id="{06ABA535-7A86-554F-B25C-B0E1978BE5A8}"/>
              </a:ext>
            </a:extLst>
          </p:cNvPr>
          <p:cNvCxnSpPr>
            <a:cxnSpLocks/>
          </p:cNvCxnSpPr>
          <p:nvPr/>
        </p:nvCxnSpPr>
        <p:spPr>
          <a:xfrm>
            <a:off x="6997062" y="5382823"/>
            <a:ext cx="1202363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8" name="Группа 267">
            <a:extLst>
              <a:ext uri="{FF2B5EF4-FFF2-40B4-BE49-F238E27FC236}">
                <a16:creationId xmlns:a16="http://schemas.microsoft.com/office/drawing/2014/main" id="{092F9619-1A93-E70E-C08F-12F4A3E165CB}"/>
              </a:ext>
            </a:extLst>
          </p:cNvPr>
          <p:cNvGrpSpPr/>
          <p:nvPr/>
        </p:nvGrpSpPr>
        <p:grpSpPr>
          <a:xfrm>
            <a:off x="8147040" y="5773072"/>
            <a:ext cx="267713" cy="188916"/>
            <a:chOff x="12635681" y="3061251"/>
            <a:chExt cx="311381" cy="219731"/>
          </a:xfrm>
        </p:grpSpPr>
        <p:sp>
          <p:nvSpPr>
            <p:cNvPr id="269" name="Прямоугольник 268">
              <a:extLst>
                <a:ext uri="{FF2B5EF4-FFF2-40B4-BE49-F238E27FC236}">
                  <a16:creationId xmlns:a16="http://schemas.microsoft.com/office/drawing/2014/main" id="{14A03C24-E04B-509B-B2FA-8666E0CE8A4C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70" name="Группа 269">
              <a:extLst>
                <a:ext uri="{FF2B5EF4-FFF2-40B4-BE49-F238E27FC236}">
                  <a16:creationId xmlns:a16="http://schemas.microsoft.com/office/drawing/2014/main" id="{203EAF26-CAC3-37C1-ABDD-059F075172EB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71" name="Стрелка: шеврон 38">
                <a:extLst>
                  <a:ext uri="{FF2B5EF4-FFF2-40B4-BE49-F238E27FC236}">
                    <a16:creationId xmlns:a16="http://schemas.microsoft.com/office/drawing/2014/main" id="{CE86F3B6-CAF8-7AE9-A309-F9A81341B43D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72" name="Стрелка: шеврон 31">
                <a:extLst>
                  <a:ext uri="{FF2B5EF4-FFF2-40B4-BE49-F238E27FC236}">
                    <a16:creationId xmlns:a16="http://schemas.microsoft.com/office/drawing/2014/main" id="{43131AE3-581C-423A-DA5E-4AD9C03A03D4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cxnSp>
        <p:nvCxnSpPr>
          <p:cNvPr id="273" name="Прямая со стрелкой 272">
            <a:extLst>
              <a:ext uri="{FF2B5EF4-FFF2-40B4-BE49-F238E27FC236}">
                <a16:creationId xmlns:a16="http://schemas.microsoft.com/office/drawing/2014/main" id="{720C8C77-638C-54F1-0ED0-C5F2CF1E4E6B}"/>
              </a:ext>
            </a:extLst>
          </p:cNvPr>
          <p:cNvCxnSpPr>
            <a:cxnSpLocks/>
          </p:cNvCxnSpPr>
          <p:nvPr/>
        </p:nvCxnSpPr>
        <p:spPr>
          <a:xfrm>
            <a:off x="6997062" y="5873892"/>
            <a:ext cx="1182362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Группа 273">
            <a:extLst>
              <a:ext uri="{FF2B5EF4-FFF2-40B4-BE49-F238E27FC236}">
                <a16:creationId xmlns:a16="http://schemas.microsoft.com/office/drawing/2014/main" id="{8D5A5A8F-8496-1F57-C304-D5CF0F318DD6}"/>
              </a:ext>
            </a:extLst>
          </p:cNvPr>
          <p:cNvGrpSpPr/>
          <p:nvPr/>
        </p:nvGrpSpPr>
        <p:grpSpPr>
          <a:xfrm>
            <a:off x="4154803" y="2978033"/>
            <a:ext cx="1574433" cy="251806"/>
            <a:chOff x="7020736" y="-226149"/>
            <a:chExt cx="3789237" cy="606030"/>
          </a:xfrm>
        </p:grpSpPr>
        <p:sp>
          <p:nvSpPr>
            <p:cNvPr id="275" name="Дуга 274">
              <a:extLst>
                <a:ext uri="{FF2B5EF4-FFF2-40B4-BE49-F238E27FC236}">
                  <a16:creationId xmlns:a16="http://schemas.microsoft.com/office/drawing/2014/main" id="{D8B25754-DB5D-D5B6-D303-2EDE96FD3944}"/>
                </a:ext>
              </a:extLst>
            </p:cNvPr>
            <p:cNvSpPr/>
            <p:nvPr/>
          </p:nvSpPr>
          <p:spPr>
            <a:xfrm rot="5400000" flipH="1">
              <a:off x="7020736" y="-226149"/>
              <a:ext cx="606029" cy="606029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cxnSp>
          <p:nvCxnSpPr>
            <p:cNvPr id="276" name="Прямая соединительная линия 275">
              <a:extLst>
                <a:ext uri="{FF2B5EF4-FFF2-40B4-BE49-F238E27FC236}">
                  <a16:creationId xmlns:a16="http://schemas.microsoft.com/office/drawing/2014/main" id="{238B5960-B470-5E2A-8B9B-30F1E149D3BF}"/>
                </a:ext>
              </a:extLst>
            </p:cNvPr>
            <p:cNvCxnSpPr>
              <a:cxnSpLocks/>
            </p:cNvCxnSpPr>
            <p:nvPr/>
          </p:nvCxnSpPr>
          <p:spPr>
            <a:xfrm>
              <a:off x="7926791" y="379881"/>
              <a:ext cx="2883182" cy="0"/>
            </a:xfrm>
            <a:prstGeom prst="line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7" name="Дуга 276">
              <a:extLst>
                <a:ext uri="{FF2B5EF4-FFF2-40B4-BE49-F238E27FC236}">
                  <a16:creationId xmlns:a16="http://schemas.microsoft.com/office/drawing/2014/main" id="{91E310CA-A144-83F9-A534-67FB728506E3}"/>
                </a:ext>
              </a:extLst>
            </p:cNvPr>
            <p:cNvSpPr/>
            <p:nvPr/>
          </p:nvSpPr>
          <p:spPr>
            <a:xfrm flipH="1" flipV="1">
              <a:off x="7627074" y="-226149"/>
              <a:ext cx="606030" cy="606030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279" name="TextBox 278">
            <a:extLst>
              <a:ext uri="{FF2B5EF4-FFF2-40B4-BE49-F238E27FC236}">
                <a16:creationId xmlns:a16="http://schemas.microsoft.com/office/drawing/2014/main" id="{EC7282E0-22D7-9F84-5BBC-B944162702BD}"/>
              </a:ext>
            </a:extLst>
          </p:cNvPr>
          <p:cNvSpPr txBox="1"/>
          <p:nvPr/>
        </p:nvSpPr>
        <p:spPr>
          <a:xfrm>
            <a:off x="1560672" y="2626539"/>
            <a:ext cx="1163423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ШФЛУ</a:t>
            </a: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92F4E4D8-1B20-7D97-1751-8E06DF86B135}"/>
              </a:ext>
            </a:extLst>
          </p:cNvPr>
          <p:cNvSpPr txBox="1"/>
          <p:nvPr/>
        </p:nvSpPr>
        <p:spPr>
          <a:xfrm>
            <a:off x="7020572" y="2388223"/>
            <a:ext cx="1163422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Полиэтилен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3D256975-81BF-1F09-A5FF-FCD0AE89AB9F}"/>
              </a:ext>
            </a:extLst>
          </p:cNvPr>
          <p:cNvSpPr txBox="1"/>
          <p:nvPr/>
        </p:nvSpPr>
        <p:spPr>
          <a:xfrm>
            <a:off x="7047689" y="2916697"/>
            <a:ext cx="119953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Полипропилен</a:t>
            </a: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1F374DC3-2676-20EE-9C87-246E5E26E49D}"/>
              </a:ext>
            </a:extLst>
          </p:cNvPr>
          <p:cNvSpPr txBox="1"/>
          <p:nvPr/>
        </p:nvSpPr>
        <p:spPr>
          <a:xfrm>
            <a:off x="4476196" y="2388223"/>
            <a:ext cx="1072980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Этилен</a:t>
            </a: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FE190A5B-C360-052D-8B87-4A7E3A20E84D}"/>
              </a:ext>
            </a:extLst>
          </p:cNvPr>
          <p:cNvSpPr txBox="1"/>
          <p:nvPr/>
        </p:nvSpPr>
        <p:spPr>
          <a:xfrm>
            <a:off x="4504076" y="2908022"/>
            <a:ext cx="1072980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Пропилен</a:t>
            </a:r>
          </a:p>
        </p:txBody>
      </p:sp>
      <p:cxnSp>
        <p:nvCxnSpPr>
          <p:cNvPr id="285" name="Прямая со стрелкой 284">
            <a:extLst>
              <a:ext uri="{FF2B5EF4-FFF2-40B4-BE49-F238E27FC236}">
                <a16:creationId xmlns:a16="http://schemas.microsoft.com/office/drawing/2014/main" id="{22A03618-8EDF-4BF6-A892-84DD7E5C4FA1}"/>
              </a:ext>
            </a:extLst>
          </p:cNvPr>
          <p:cNvCxnSpPr>
            <a:cxnSpLocks/>
          </p:cNvCxnSpPr>
          <p:nvPr/>
        </p:nvCxnSpPr>
        <p:spPr>
          <a:xfrm>
            <a:off x="1480976" y="2977309"/>
            <a:ext cx="2836963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6" name="Группа 285">
            <a:extLst>
              <a:ext uri="{FF2B5EF4-FFF2-40B4-BE49-F238E27FC236}">
                <a16:creationId xmlns:a16="http://schemas.microsoft.com/office/drawing/2014/main" id="{045CC6A7-0027-4716-4B08-62D379EFF3D5}"/>
              </a:ext>
            </a:extLst>
          </p:cNvPr>
          <p:cNvGrpSpPr/>
          <p:nvPr/>
        </p:nvGrpSpPr>
        <p:grpSpPr>
          <a:xfrm>
            <a:off x="8148215" y="2621196"/>
            <a:ext cx="267713" cy="188916"/>
            <a:chOff x="12635681" y="3061251"/>
            <a:chExt cx="311381" cy="219731"/>
          </a:xfrm>
        </p:grpSpPr>
        <p:sp>
          <p:nvSpPr>
            <p:cNvPr id="287" name="Прямоугольник 286">
              <a:extLst>
                <a:ext uri="{FF2B5EF4-FFF2-40B4-BE49-F238E27FC236}">
                  <a16:creationId xmlns:a16="http://schemas.microsoft.com/office/drawing/2014/main" id="{BED7534A-D51F-E3F1-39E3-17B6463E3DE0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88" name="Группа 287">
              <a:extLst>
                <a:ext uri="{FF2B5EF4-FFF2-40B4-BE49-F238E27FC236}">
                  <a16:creationId xmlns:a16="http://schemas.microsoft.com/office/drawing/2014/main" id="{F7648638-4E9C-E71A-6F18-ED3FB5595B59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89" name="Стрелка: шеврон 38">
                <a:extLst>
                  <a:ext uri="{FF2B5EF4-FFF2-40B4-BE49-F238E27FC236}">
                    <a16:creationId xmlns:a16="http://schemas.microsoft.com/office/drawing/2014/main" id="{4110EF94-E950-C52D-4FD7-53D94CFD761D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90" name="Стрелка: шеврон 31">
                <a:extLst>
                  <a:ext uri="{FF2B5EF4-FFF2-40B4-BE49-F238E27FC236}">
                    <a16:creationId xmlns:a16="http://schemas.microsoft.com/office/drawing/2014/main" id="{7E5DB0A0-8FFC-C234-397D-3277391F5D18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91" name="Группа 290">
            <a:extLst>
              <a:ext uri="{FF2B5EF4-FFF2-40B4-BE49-F238E27FC236}">
                <a16:creationId xmlns:a16="http://schemas.microsoft.com/office/drawing/2014/main" id="{5D08F3CD-BA85-F7AC-1D82-5A2531E4A2DF}"/>
              </a:ext>
            </a:extLst>
          </p:cNvPr>
          <p:cNvGrpSpPr/>
          <p:nvPr/>
        </p:nvGrpSpPr>
        <p:grpSpPr>
          <a:xfrm>
            <a:off x="4906944" y="3129536"/>
            <a:ext cx="267713" cy="188916"/>
            <a:chOff x="12635681" y="3061251"/>
            <a:chExt cx="311381" cy="219731"/>
          </a:xfrm>
        </p:grpSpPr>
        <p:sp>
          <p:nvSpPr>
            <p:cNvPr id="292" name="Прямоугольник 291">
              <a:extLst>
                <a:ext uri="{FF2B5EF4-FFF2-40B4-BE49-F238E27FC236}">
                  <a16:creationId xmlns:a16="http://schemas.microsoft.com/office/drawing/2014/main" id="{0DEA9936-8F7E-8260-96C7-539BD394C505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93" name="Группа 292">
              <a:extLst>
                <a:ext uri="{FF2B5EF4-FFF2-40B4-BE49-F238E27FC236}">
                  <a16:creationId xmlns:a16="http://schemas.microsoft.com/office/drawing/2014/main" id="{C4E07608-C547-01D3-E7FD-7A1F93B41DD5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94" name="Стрелка: шеврон 38">
                <a:extLst>
                  <a:ext uri="{FF2B5EF4-FFF2-40B4-BE49-F238E27FC236}">
                    <a16:creationId xmlns:a16="http://schemas.microsoft.com/office/drawing/2014/main" id="{4FD5D70A-7850-ED02-EE14-60779165000B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95" name="Стрелка: шеврон 31">
                <a:extLst>
                  <a:ext uri="{FF2B5EF4-FFF2-40B4-BE49-F238E27FC236}">
                    <a16:creationId xmlns:a16="http://schemas.microsoft.com/office/drawing/2014/main" id="{AF229563-7338-ED24-8A7F-93DD5EECD2FF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96" name="Группа 295">
            <a:extLst>
              <a:ext uri="{FF2B5EF4-FFF2-40B4-BE49-F238E27FC236}">
                <a16:creationId xmlns:a16="http://schemas.microsoft.com/office/drawing/2014/main" id="{81469065-16CB-D7A4-FAF2-8C7AF6A57EC3}"/>
              </a:ext>
            </a:extLst>
          </p:cNvPr>
          <p:cNvGrpSpPr/>
          <p:nvPr/>
        </p:nvGrpSpPr>
        <p:grpSpPr>
          <a:xfrm>
            <a:off x="1435963" y="2870103"/>
            <a:ext cx="267713" cy="188916"/>
            <a:chOff x="12635681" y="3061251"/>
            <a:chExt cx="311381" cy="219731"/>
          </a:xfrm>
        </p:grpSpPr>
        <p:sp>
          <p:nvSpPr>
            <p:cNvPr id="297" name="Прямоугольник 296">
              <a:extLst>
                <a:ext uri="{FF2B5EF4-FFF2-40B4-BE49-F238E27FC236}">
                  <a16:creationId xmlns:a16="http://schemas.microsoft.com/office/drawing/2014/main" id="{6AB0A757-1217-ACC8-EE31-41DB0E71D526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98" name="Группа 297">
              <a:extLst>
                <a:ext uri="{FF2B5EF4-FFF2-40B4-BE49-F238E27FC236}">
                  <a16:creationId xmlns:a16="http://schemas.microsoft.com/office/drawing/2014/main" id="{B27875E2-5911-325E-7D2C-3AFDC678687C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99" name="Стрелка: шеврон 38">
                <a:extLst>
                  <a:ext uri="{FF2B5EF4-FFF2-40B4-BE49-F238E27FC236}">
                    <a16:creationId xmlns:a16="http://schemas.microsoft.com/office/drawing/2014/main" id="{2D361803-93E9-407A-C86D-4B5D2B88481B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0" name="Стрелка: шеврон 31">
                <a:extLst>
                  <a:ext uri="{FF2B5EF4-FFF2-40B4-BE49-F238E27FC236}">
                    <a16:creationId xmlns:a16="http://schemas.microsoft.com/office/drawing/2014/main" id="{7CC55CDE-C825-2E2A-77A2-B91FA0D19536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01" name="Прямоугольник 300">
            <a:extLst>
              <a:ext uri="{FF2B5EF4-FFF2-40B4-BE49-F238E27FC236}">
                <a16:creationId xmlns:a16="http://schemas.microsoft.com/office/drawing/2014/main" id="{F8D0777E-32ED-22CF-68A6-A4546C2FF743}"/>
              </a:ext>
            </a:extLst>
          </p:cNvPr>
          <p:cNvSpPr/>
          <p:nvPr/>
        </p:nvSpPr>
        <p:spPr>
          <a:xfrm>
            <a:off x="2685379" y="2760638"/>
            <a:ext cx="1417556" cy="40042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Полимеризация</a:t>
            </a:r>
          </a:p>
        </p:txBody>
      </p:sp>
      <p:grpSp>
        <p:nvGrpSpPr>
          <p:cNvPr id="302" name="Группа 301">
            <a:extLst>
              <a:ext uri="{FF2B5EF4-FFF2-40B4-BE49-F238E27FC236}">
                <a16:creationId xmlns:a16="http://schemas.microsoft.com/office/drawing/2014/main" id="{33FC2E91-3892-3978-5339-D432CE959D52}"/>
              </a:ext>
            </a:extLst>
          </p:cNvPr>
          <p:cNvGrpSpPr/>
          <p:nvPr/>
        </p:nvGrpSpPr>
        <p:grpSpPr>
          <a:xfrm flipV="1">
            <a:off x="4154803" y="2725898"/>
            <a:ext cx="1574433" cy="251806"/>
            <a:chOff x="7020736" y="-226149"/>
            <a:chExt cx="3789237" cy="606030"/>
          </a:xfrm>
        </p:grpSpPr>
        <p:sp>
          <p:nvSpPr>
            <p:cNvPr id="303" name="Дуга 302">
              <a:extLst>
                <a:ext uri="{FF2B5EF4-FFF2-40B4-BE49-F238E27FC236}">
                  <a16:creationId xmlns:a16="http://schemas.microsoft.com/office/drawing/2014/main" id="{0538372C-A30C-F15E-27D7-0284A250DBC9}"/>
                </a:ext>
              </a:extLst>
            </p:cNvPr>
            <p:cNvSpPr/>
            <p:nvPr/>
          </p:nvSpPr>
          <p:spPr>
            <a:xfrm rot="5400000" flipH="1">
              <a:off x="7020736" y="-226149"/>
              <a:ext cx="606029" cy="606029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cxnSp>
          <p:nvCxnSpPr>
            <p:cNvPr id="304" name="Прямая соединительная линия 303">
              <a:extLst>
                <a:ext uri="{FF2B5EF4-FFF2-40B4-BE49-F238E27FC236}">
                  <a16:creationId xmlns:a16="http://schemas.microsoft.com/office/drawing/2014/main" id="{C7438982-86DF-90CF-8ACE-1842058FC854}"/>
                </a:ext>
              </a:extLst>
            </p:cNvPr>
            <p:cNvCxnSpPr>
              <a:cxnSpLocks/>
            </p:cNvCxnSpPr>
            <p:nvPr/>
          </p:nvCxnSpPr>
          <p:spPr>
            <a:xfrm>
              <a:off x="7926791" y="379881"/>
              <a:ext cx="2883182" cy="0"/>
            </a:xfrm>
            <a:prstGeom prst="line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5" name="Дуга 304">
              <a:extLst>
                <a:ext uri="{FF2B5EF4-FFF2-40B4-BE49-F238E27FC236}">
                  <a16:creationId xmlns:a16="http://schemas.microsoft.com/office/drawing/2014/main" id="{3FAD309D-8824-B9F9-51AC-4244A954500B}"/>
                </a:ext>
              </a:extLst>
            </p:cNvPr>
            <p:cNvSpPr/>
            <p:nvPr/>
          </p:nvSpPr>
          <p:spPr>
            <a:xfrm flipH="1" flipV="1">
              <a:off x="7627074" y="-226149"/>
              <a:ext cx="606030" cy="606030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306" name="Группа 305">
            <a:extLst>
              <a:ext uri="{FF2B5EF4-FFF2-40B4-BE49-F238E27FC236}">
                <a16:creationId xmlns:a16="http://schemas.microsoft.com/office/drawing/2014/main" id="{D21E7339-1C94-FA27-F3E7-5D2D873D976F}"/>
              </a:ext>
            </a:extLst>
          </p:cNvPr>
          <p:cNvGrpSpPr/>
          <p:nvPr/>
        </p:nvGrpSpPr>
        <p:grpSpPr>
          <a:xfrm>
            <a:off x="4905666" y="2633253"/>
            <a:ext cx="267713" cy="188916"/>
            <a:chOff x="12635681" y="3061251"/>
            <a:chExt cx="311381" cy="219731"/>
          </a:xfrm>
        </p:grpSpPr>
        <p:sp>
          <p:nvSpPr>
            <p:cNvPr id="307" name="Прямоугольник 306">
              <a:extLst>
                <a:ext uri="{FF2B5EF4-FFF2-40B4-BE49-F238E27FC236}">
                  <a16:creationId xmlns:a16="http://schemas.microsoft.com/office/drawing/2014/main" id="{8C8AFA9D-FCD7-8EE2-E5D1-A6801B6F9FEC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308" name="Группа 307">
              <a:extLst>
                <a:ext uri="{FF2B5EF4-FFF2-40B4-BE49-F238E27FC236}">
                  <a16:creationId xmlns:a16="http://schemas.microsoft.com/office/drawing/2014/main" id="{9D1DF86C-09FA-F704-DC81-5D33C0BF8159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309" name="Стрелка: шеврон 38">
                <a:extLst>
                  <a:ext uri="{FF2B5EF4-FFF2-40B4-BE49-F238E27FC236}">
                    <a16:creationId xmlns:a16="http://schemas.microsoft.com/office/drawing/2014/main" id="{55CF1C23-7A30-E2E9-1383-0E8432E37DBA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0" name="Стрелка: шеврон 31">
                <a:extLst>
                  <a:ext uri="{FF2B5EF4-FFF2-40B4-BE49-F238E27FC236}">
                    <a16:creationId xmlns:a16="http://schemas.microsoft.com/office/drawing/2014/main" id="{F287B122-BFD4-C76A-1481-A4B607F6E2F6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cxnSp>
        <p:nvCxnSpPr>
          <p:cNvPr id="311" name="Прямая со стрелкой 310">
            <a:extLst>
              <a:ext uri="{FF2B5EF4-FFF2-40B4-BE49-F238E27FC236}">
                <a16:creationId xmlns:a16="http://schemas.microsoft.com/office/drawing/2014/main" id="{DF6D0A74-C55C-781A-2093-C518114D608A}"/>
              </a:ext>
            </a:extLst>
          </p:cNvPr>
          <p:cNvCxnSpPr>
            <a:cxnSpLocks/>
          </p:cNvCxnSpPr>
          <p:nvPr/>
        </p:nvCxnSpPr>
        <p:spPr>
          <a:xfrm>
            <a:off x="6997062" y="2722016"/>
            <a:ext cx="1193571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2" name="Группа 311">
            <a:extLst>
              <a:ext uri="{FF2B5EF4-FFF2-40B4-BE49-F238E27FC236}">
                <a16:creationId xmlns:a16="http://schemas.microsoft.com/office/drawing/2014/main" id="{A257CC9F-9E41-202D-7483-2F326336527B}"/>
              </a:ext>
            </a:extLst>
          </p:cNvPr>
          <p:cNvGrpSpPr/>
          <p:nvPr/>
        </p:nvGrpSpPr>
        <p:grpSpPr>
          <a:xfrm>
            <a:off x="8155832" y="3112265"/>
            <a:ext cx="267713" cy="188916"/>
            <a:chOff x="12635681" y="3061251"/>
            <a:chExt cx="311381" cy="219731"/>
          </a:xfrm>
        </p:grpSpPr>
        <p:sp>
          <p:nvSpPr>
            <p:cNvPr id="313" name="Прямоугольник 312">
              <a:extLst>
                <a:ext uri="{FF2B5EF4-FFF2-40B4-BE49-F238E27FC236}">
                  <a16:creationId xmlns:a16="http://schemas.microsoft.com/office/drawing/2014/main" id="{D35F4D22-0D6E-1203-C738-90EAB4E6456B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314" name="Группа 313">
              <a:extLst>
                <a:ext uri="{FF2B5EF4-FFF2-40B4-BE49-F238E27FC236}">
                  <a16:creationId xmlns:a16="http://schemas.microsoft.com/office/drawing/2014/main" id="{28FBBA07-76B1-5D72-DE4C-DE21DD28B909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315" name="Стрелка: шеврон 38">
                <a:extLst>
                  <a:ext uri="{FF2B5EF4-FFF2-40B4-BE49-F238E27FC236}">
                    <a16:creationId xmlns:a16="http://schemas.microsoft.com/office/drawing/2014/main" id="{73E266C9-55D8-5E64-FE68-6BAAAAA1FE0F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6" name="Стрелка: шеврон 31">
                <a:extLst>
                  <a:ext uri="{FF2B5EF4-FFF2-40B4-BE49-F238E27FC236}">
                    <a16:creationId xmlns:a16="http://schemas.microsoft.com/office/drawing/2014/main" id="{CF1B9E4E-398C-1C73-44E4-1BA19C9329B9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cxnSp>
        <p:nvCxnSpPr>
          <p:cNvPr id="317" name="Прямая со стрелкой 316">
            <a:extLst>
              <a:ext uri="{FF2B5EF4-FFF2-40B4-BE49-F238E27FC236}">
                <a16:creationId xmlns:a16="http://schemas.microsoft.com/office/drawing/2014/main" id="{D6E8A1BC-FD97-5348-AE1A-9CBB2CBA0798}"/>
              </a:ext>
            </a:extLst>
          </p:cNvPr>
          <p:cNvCxnSpPr>
            <a:cxnSpLocks/>
          </p:cNvCxnSpPr>
          <p:nvPr/>
        </p:nvCxnSpPr>
        <p:spPr>
          <a:xfrm>
            <a:off x="6997062" y="3213085"/>
            <a:ext cx="1191154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Прямоугольник 277">
            <a:extLst>
              <a:ext uri="{FF2B5EF4-FFF2-40B4-BE49-F238E27FC236}">
                <a16:creationId xmlns:a16="http://schemas.microsoft.com/office/drawing/2014/main" id="{EDB272C1-1B89-208E-D135-0CDE90157FDE}"/>
              </a:ext>
            </a:extLst>
          </p:cNvPr>
          <p:cNvSpPr/>
          <p:nvPr/>
        </p:nvSpPr>
        <p:spPr>
          <a:xfrm>
            <a:off x="5595862" y="2523242"/>
            <a:ext cx="1402944" cy="39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Полимеризация этилена</a:t>
            </a:r>
          </a:p>
        </p:txBody>
      </p:sp>
      <p:sp>
        <p:nvSpPr>
          <p:cNvPr id="282" name="Прямоугольник 281">
            <a:extLst>
              <a:ext uri="{FF2B5EF4-FFF2-40B4-BE49-F238E27FC236}">
                <a16:creationId xmlns:a16="http://schemas.microsoft.com/office/drawing/2014/main" id="{B9B0DEC1-2DA1-C293-3AD9-E54E3689C1F1}"/>
              </a:ext>
            </a:extLst>
          </p:cNvPr>
          <p:cNvSpPr/>
          <p:nvPr/>
        </p:nvSpPr>
        <p:spPr>
          <a:xfrm>
            <a:off x="5594118" y="3022664"/>
            <a:ext cx="1402944" cy="39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Полимеризация пропилена</a:t>
            </a:r>
          </a:p>
        </p:txBody>
      </p:sp>
      <p:sp>
        <p:nvSpPr>
          <p:cNvPr id="226" name="Прямоугольник 225">
            <a:extLst>
              <a:ext uri="{FF2B5EF4-FFF2-40B4-BE49-F238E27FC236}">
                <a16:creationId xmlns:a16="http://schemas.microsoft.com/office/drawing/2014/main" id="{1165A281-FF2D-B180-EE73-504A635E22B2}"/>
              </a:ext>
            </a:extLst>
          </p:cNvPr>
          <p:cNvSpPr/>
          <p:nvPr/>
        </p:nvSpPr>
        <p:spPr>
          <a:xfrm>
            <a:off x="5594244" y="5697230"/>
            <a:ext cx="1402944" cy="39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Полимеризация пропилена</a:t>
            </a:r>
          </a:p>
        </p:txBody>
      </p:sp>
      <p:sp>
        <p:nvSpPr>
          <p:cNvPr id="218" name="Прямоугольник 217">
            <a:extLst>
              <a:ext uri="{FF2B5EF4-FFF2-40B4-BE49-F238E27FC236}">
                <a16:creationId xmlns:a16="http://schemas.microsoft.com/office/drawing/2014/main" id="{190750CA-D435-B9B5-4795-7A09BD32B0E4}"/>
              </a:ext>
            </a:extLst>
          </p:cNvPr>
          <p:cNvSpPr/>
          <p:nvPr/>
        </p:nvSpPr>
        <p:spPr>
          <a:xfrm>
            <a:off x="5595988" y="5182756"/>
            <a:ext cx="1402944" cy="39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Полимеризация этилена</a:t>
            </a:r>
          </a:p>
        </p:txBody>
      </p:sp>
    </p:spTree>
    <p:extLst>
      <p:ext uri="{BB962C8B-B14F-4D97-AF65-F5344CB8AC3E}">
        <p14:creationId xmlns:p14="http://schemas.microsoft.com/office/powerpoint/2010/main" val="2719151361"/>
      </p:ext>
    </p:extLst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CA25DF01-84E5-3B7F-B762-9DE01E4877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877CCC-1CCE-49D4-9479-959FB4FC586C}" type="slidenum">
              <a:rPr lang="ru-RU" smtClean="0"/>
              <a:pPr/>
              <a:t>14</a:t>
            </a:fld>
            <a:endParaRPr lang="ru-RU"/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3804438D-6E5D-8655-A82C-FEB5A6E12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dirty="0"/>
              <a:t>ОЦЕНКА СТОИМОСТИ ПРОИЗВОДСТВА </a:t>
            </a:r>
            <a:br>
              <a:rPr lang="ru-RU" dirty="0"/>
            </a:br>
            <a:r>
              <a:rPr lang="ru-RU" dirty="0"/>
              <a:t>ПОЛИЭТИЛЕНА И ПРОПИЛЕНА С СИНТЕЗОМ МЕТАНОЛА</a:t>
            </a:r>
          </a:p>
        </p:txBody>
      </p:sp>
      <p:sp>
        <p:nvSpPr>
          <p:cNvPr id="73" name="Прямоугольник 72">
            <a:extLst>
              <a:ext uri="{FF2B5EF4-FFF2-40B4-BE49-F238E27FC236}">
                <a16:creationId xmlns:a16="http://schemas.microsoft.com/office/drawing/2014/main" id="{AE880A00-4EBC-7485-3543-6D970AA3CBB0}"/>
              </a:ext>
            </a:extLst>
          </p:cNvPr>
          <p:cNvSpPr/>
          <p:nvPr/>
        </p:nvSpPr>
        <p:spPr>
          <a:xfrm>
            <a:off x="371475" y="1357732"/>
            <a:ext cx="11449050" cy="2307400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61553288-5CC0-B5A2-6CA0-BFEAA472A4D3}"/>
              </a:ext>
            </a:extLst>
          </p:cNvPr>
          <p:cNvSpPr txBox="1"/>
          <p:nvPr/>
        </p:nvSpPr>
        <p:spPr>
          <a:xfrm>
            <a:off x="371474" y="2240758"/>
            <a:ext cx="823341" cy="52322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8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05</a:t>
            </a:r>
            <a:endParaRPr lang="en-US" sz="12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49E9896A-0CDB-1815-3957-6E93531F3759}"/>
              </a:ext>
            </a:extLst>
          </p:cNvPr>
          <p:cNvSpPr txBox="1"/>
          <p:nvPr/>
        </p:nvSpPr>
        <p:spPr>
          <a:xfrm>
            <a:off x="8647386" y="2712271"/>
            <a:ext cx="1445503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Себестоимость </a:t>
            </a:r>
          </a:p>
        </p:txBody>
      </p:sp>
      <p:cxnSp>
        <p:nvCxnSpPr>
          <p:cNvPr id="93" name="Прямая соединительная линия 92">
            <a:extLst>
              <a:ext uri="{FF2B5EF4-FFF2-40B4-BE49-F238E27FC236}">
                <a16:creationId xmlns:a16="http://schemas.microsoft.com/office/drawing/2014/main" id="{EB2A8263-02D5-A2E2-0898-6C29F3F434E9}"/>
              </a:ext>
            </a:extLst>
          </p:cNvPr>
          <p:cNvCxnSpPr>
            <a:cxnSpLocks/>
          </p:cNvCxnSpPr>
          <p:nvPr/>
        </p:nvCxnSpPr>
        <p:spPr>
          <a:xfrm>
            <a:off x="8647386" y="1597689"/>
            <a:ext cx="0" cy="1649347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998DBE81-1436-619D-3CB7-F3A41AF79C58}"/>
              </a:ext>
            </a:extLst>
          </p:cNvPr>
          <p:cNvSpPr txBox="1"/>
          <p:nvPr/>
        </p:nvSpPr>
        <p:spPr>
          <a:xfrm>
            <a:off x="8598635" y="2368243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1000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en-US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$/t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5130F976-D73E-7714-8786-2F36AD2E15CF}"/>
              </a:ext>
            </a:extLst>
          </p:cNvPr>
          <p:cNvSpPr txBox="1"/>
          <p:nvPr/>
        </p:nvSpPr>
        <p:spPr>
          <a:xfrm>
            <a:off x="10140692" y="2712270"/>
            <a:ext cx="176046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Сырьевая составляющая 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5CF3B679-6480-FEF6-B3DA-AD03756973DA}"/>
              </a:ext>
            </a:extLst>
          </p:cNvPr>
          <p:cNvSpPr txBox="1"/>
          <p:nvPr/>
        </p:nvSpPr>
        <p:spPr>
          <a:xfrm>
            <a:off x="9718368" y="2368242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20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%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98" name="Freeform 41">
            <a:extLst>
              <a:ext uri="{FF2B5EF4-FFF2-40B4-BE49-F238E27FC236}">
                <a16:creationId xmlns:a16="http://schemas.microsoft.com/office/drawing/2014/main" id="{22170F3C-FD81-4893-D91C-DD13F5B4D29A}"/>
              </a:ext>
            </a:extLst>
          </p:cNvPr>
          <p:cNvSpPr>
            <a:spLocks noEditPoints="1"/>
          </p:cNvSpPr>
          <p:nvPr/>
        </p:nvSpPr>
        <p:spPr bwMode="auto">
          <a:xfrm>
            <a:off x="8948674" y="2094792"/>
            <a:ext cx="257192" cy="249127"/>
          </a:xfrm>
          <a:custGeom>
            <a:avLst/>
            <a:gdLst>
              <a:gd name="T0" fmla="*/ 0 w 192"/>
              <a:gd name="T1" fmla="*/ 19 h 173"/>
              <a:gd name="T2" fmla="*/ 0 w 192"/>
              <a:gd name="T3" fmla="*/ 93 h 173"/>
              <a:gd name="T4" fmla="*/ 60 w 192"/>
              <a:gd name="T5" fmla="*/ 171 h 173"/>
              <a:gd name="T6" fmla="*/ 115 w 192"/>
              <a:gd name="T7" fmla="*/ 172 h 173"/>
              <a:gd name="T8" fmla="*/ 182 w 192"/>
              <a:gd name="T9" fmla="*/ 128 h 173"/>
              <a:gd name="T10" fmla="*/ 166 w 192"/>
              <a:gd name="T11" fmla="*/ 116 h 173"/>
              <a:gd name="T12" fmla="*/ 94 w 192"/>
              <a:gd name="T13" fmla="*/ 131 h 173"/>
              <a:gd name="T14" fmla="*/ 102 w 192"/>
              <a:gd name="T15" fmla="*/ 131 h 173"/>
              <a:gd name="T16" fmla="*/ 70 w 192"/>
              <a:gd name="T17" fmla="*/ 115 h 173"/>
              <a:gd name="T18" fmla="*/ 23 w 192"/>
              <a:gd name="T19" fmla="*/ 124 h 173"/>
              <a:gd name="T20" fmla="*/ 90 w 192"/>
              <a:gd name="T21" fmla="*/ 150 h 173"/>
              <a:gd name="T22" fmla="*/ 102 w 192"/>
              <a:gd name="T23" fmla="*/ 150 h 173"/>
              <a:gd name="T24" fmla="*/ 128 w 192"/>
              <a:gd name="T25" fmla="*/ 149 h 173"/>
              <a:gd name="T26" fmla="*/ 144 w 192"/>
              <a:gd name="T27" fmla="*/ 163 h 173"/>
              <a:gd name="T28" fmla="*/ 150 w 192"/>
              <a:gd name="T29" fmla="*/ 146 h 173"/>
              <a:gd name="T30" fmla="*/ 58 w 192"/>
              <a:gd name="T31" fmla="*/ 148 h 173"/>
              <a:gd name="T32" fmla="*/ 64 w 192"/>
              <a:gd name="T33" fmla="*/ 165 h 173"/>
              <a:gd name="T34" fmla="*/ 64 w 192"/>
              <a:gd name="T35" fmla="*/ 130 h 173"/>
              <a:gd name="T36" fmla="*/ 111 w 192"/>
              <a:gd name="T37" fmla="*/ 130 h 173"/>
              <a:gd name="T38" fmla="*/ 125 w 192"/>
              <a:gd name="T39" fmla="*/ 129 h 173"/>
              <a:gd name="T40" fmla="*/ 150 w 192"/>
              <a:gd name="T41" fmla="*/ 124 h 173"/>
              <a:gd name="T42" fmla="*/ 99 w 192"/>
              <a:gd name="T43" fmla="*/ 80 h 173"/>
              <a:gd name="T44" fmla="*/ 22 w 192"/>
              <a:gd name="T45" fmla="*/ 35 h 173"/>
              <a:gd name="T46" fmla="*/ 83 w 192"/>
              <a:gd name="T47" fmla="*/ 42 h 173"/>
              <a:gd name="T48" fmla="*/ 102 w 192"/>
              <a:gd name="T49" fmla="*/ 41 h 173"/>
              <a:gd name="T50" fmla="*/ 90 w 192"/>
              <a:gd name="T51" fmla="*/ 42 h 173"/>
              <a:gd name="T52" fmla="*/ 157 w 192"/>
              <a:gd name="T53" fmla="*/ 33 h 173"/>
              <a:gd name="T54" fmla="*/ 134 w 192"/>
              <a:gd name="T55" fmla="*/ 54 h 173"/>
              <a:gd name="T56" fmla="*/ 118 w 192"/>
              <a:gd name="T57" fmla="*/ 40 h 173"/>
              <a:gd name="T58" fmla="*/ 64 w 192"/>
              <a:gd name="T59" fmla="*/ 41 h 173"/>
              <a:gd name="T60" fmla="*/ 39 w 192"/>
              <a:gd name="T61" fmla="*/ 54 h 173"/>
              <a:gd name="T62" fmla="*/ 74 w 192"/>
              <a:gd name="T63" fmla="*/ 94 h 173"/>
              <a:gd name="T64" fmla="*/ 58 w 192"/>
              <a:gd name="T65" fmla="*/ 92 h 173"/>
              <a:gd name="T66" fmla="*/ 51 w 192"/>
              <a:gd name="T67" fmla="*/ 91 h 173"/>
              <a:gd name="T68" fmla="*/ 26 w 192"/>
              <a:gd name="T69" fmla="*/ 80 h 173"/>
              <a:gd name="T70" fmla="*/ 109 w 192"/>
              <a:gd name="T71" fmla="*/ 96 h 173"/>
              <a:gd name="T72" fmla="*/ 144 w 192"/>
              <a:gd name="T73" fmla="*/ 94 h 173"/>
              <a:gd name="T74" fmla="*/ 128 w 192"/>
              <a:gd name="T75" fmla="*/ 79 h 173"/>
              <a:gd name="T76" fmla="*/ 161 w 192"/>
              <a:gd name="T77" fmla="*/ 91 h 173"/>
              <a:gd name="T78" fmla="*/ 172 w 192"/>
              <a:gd name="T79" fmla="*/ 66 h 173"/>
              <a:gd name="T80" fmla="*/ 91 w 192"/>
              <a:gd name="T81" fmla="*/ 73 h 173"/>
              <a:gd name="T82" fmla="*/ 51 w 192"/>
              <a:gd name="T83" fmla="*/ 62 h 173"/>
              <a:gd name="T84" fmla="*/ 92 w 192"/>
              <a:gd name="T85" fmla="*/ 64 h 173"/>
              <a:gd name="T86" fmla="*/ 162 w 192"/>
              <a:gd name="T87" fmla="*/ 53 h 173"/>
              <a:gd name="T88" fmla="*/ 166 w 192"/>
              <a:gd name="T89" fmla="*/ 19 h 173"/>
              <a:gd name="T90" fmla="*/ 75 w 192"/>
              <a:gd name="T91" fmla="*/ 35 h 173"/>
              <a:gd name="T92" fmla="*/ 16 w 192"/>
              <a:gd name="T93" fmla="*/ 33 h 173"/>
              <a:gd name="T94" fmla="*/ 50 w 192"/>
              <a:gd name="T95" fmla="*/ 97 h 173"/>
              <a:gd name="T96" fmla="*/ 125 w 192"/>
              <a:gd name="T97" fmla="*/ 102 h 173"/>
              <a:gd name="T98" fmla="*/ 93 w 192"/>
              <a:gd name="T99" fmla="*/ 109 h 173"/>
              <a:gd name="T100" fmla="*/ 22 w 192"/>
              <a:gd name="T101" fmla="*/ 86 h 173"/>
              <a:gd name="T102" fmla="*/ 6 w 192"/>
              <a:gd name="T103" fmla="*/ 115 h 173"/>
              <a:gd name="T104" fmla="*/ 166 w 192"/>
              <a:gd name="T105" fmla="*/ 142 h 173"/>
              <a:gd name="T106" fmla="*/ 107 w 192"/>
              <a:gd name="T107" fmla="*/ 144 h 173"/>
              <a:gd name="T108" fmla="*/ 16 w 192"/>
              <a:gd name="T109" fmla="*/ 128 h 173"/>
              <a:gd name="T110" fmla="*/ 67 w 192"/>
              <a:gd name="T111" fmla="*/ 137 h 173"/>
              <a:gd name="T112" fmla="*/ 122 w 192"/>
              <a:gd name="T113" fmla="*/ 136 h 173"/>
              <a:gd name="T114" fmla="*/ 166 w 192"/>
              <a:gd name="T115" fmla="*/ 124 h 173"/>
              <a:gd name="T116" fmla="*/ 186 w 192"/>
              <a:gd name="T117" fmla="*/ 8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2" h="173">
                <a:moveTo>
                  <a:pt x="192" y="58"/>
                </a:moveTo>
                <a:cubicBezTo>
                  <a:pt x="192" y="52"/>
                  <a:pt x="185" y="48"/>
                  <a:pt x="172" y="45"/>
                </a:cubicBezTo>
                <a:cubicBezTo>
                  <a:pt x="173" y="44"/>
                  <a:pt x="173" y="43"/>
                  <a:pt x="173" y="42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2" y="1"/>
                  <a:pt x="95" y="0"/>
                  <a:pt x="86" y="0"/>
                </a:cubicBezTo>
                <a:cubicBezTo>
                  <a:pt x="78" y="0"/>
                  <a:pt x="1" y="1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8"/>
                  <a:pt x="8" y="52"/>
                  <a:pt x="20" y="56"/>
                </a:cubicBezTo>
                <a:cubicBezTo>
                  <a:pt x="19" y="57"/>
                  <a:pt x="19" y="57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80"/>
                  <a:pt x="19" y="80"/>
                  <a:pt x="19" y="80"/>
                </a:cubicBezTo>
                <a:cubicBezTo>
                  <a:pt x="7" y="83"/>
                  <a:pt x="0" y="87"/>
                  <a:pt x="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9"/>
                  <a:pt x="4" y="123"/>
                  <a:pt x="10" y="126"/>
                </a:cubicBezTo>
                <a:cubicBezTo>
                  <a:pt x="10" y="127"/>
                  <a:pt x="10" y="127"/>
                  <a:pt x="10" y="128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0" y="161"/>
                  <a:pt x="34" y="168"/>
                  <a:pt x="60" y="171"/>
                </a:cubicBezTo>
                <a:cubicBezTo>
                  <a:pt x="60" y="171"/>
                  <a:pt x="61" y="171"/>
                  <a:pt x="61" y="171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6" y="171"/>
                  <a:pt x="71" y="172"/>
                  <a:pt x="76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84" y="173"/>
                  <a:pt x="90" y="173"/>
                  <a:pt x="96" y="173"/>
                </a:cubicBezTo>
                <a:cubicBezTo>
                  <a:pt x="102" y="173"/>
                  <a:pt x="108" y="173"/>
                  <a:pt x="115" y="172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5" y="172"/>
                  <a:pt x="115" y="172"/>
                  <a:pt x="116" y="172"/>
                </a:cubicBezTo>
                <a:cubicBezTo>
                  <a:pt x="121" y="172"/>
                  <a:pt x="126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2" y="171"/>
                  <a:pt x="132" y="171"/>
                </a:cubicBezTo>
                <a:cubicBezTo>
                  <a:pt x="158" y="168"/>
                  <a:pt x="182" y="161"/>
                  <a:pt x="182" y="150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4"/>
                  <a:pt x="179" y="121"/>
                  <a:pt x="172" y="118"/>
                </a:cubicBezTo>
                <a:cubicBezTo>
                  <a:pt x="173" y="117"/>
                  <a:pt x="173" y="116"/>
                  <a:pt x="173" y="115"/>
                </a:cubicBezTo>
                <a:cubicBezTo>
                  <a:pt x="173" y="94"/>
                  <a:pt x="173" y="94"/>
                  <a:pt x="173" y="94"/>
                </a:cubicBezTo>
                <a:cubicBezTo>
                  <a:pt x="184" y="91"/>
                  <a:pt x="192" y="86"/>
                  <a:pt x="192" y="80"/>
                </a:cubicBezTo>
                <a:cubicBezTo>
                  <a:pt x="192" y="58"/>
                  <a:pt x="192" y="58"/>
                  <a:pt x="192" y="58"/>
                </a:cubicBezTo>
                <a:close/>
                <a:moveTo>
                  <a:pt x="166" y="116"/>
                </a:moveTo>
                <a:cubicBezTo>
                  <a:pt x="165" y="117"/>
                  <a:pt x="165" y="117"/>
                  <a:pt x="165" y="117"/>
                </a:cubicBezTo>
                <a:cubicBezTo>
                  <a:pt x="163" y="119"/>
                  <a:pt x="160" y="120"/>
                  <a:pt x="157" y="122"/>
                </a:cubicBezTo>
                <a:cubicBezTo>
                  <a:pt x="157" y="106"/>
                  <a:pt x="157" y="106"/>
                  <a:pt x="157" y="106"/>
                </a:cubicBezTo>
                <a:cubicBezTo>
                  <a:pt x="161" y="105"/>
                  <a:pt x="164" y="104"/>
                  <a:pt x="166" y="102"/>
                </a:cubicBezTo>
                <a:cubicBezTo>
                  <a:pt x="166" y="115"/>
                  <a:pt x="166" y="115"/>
                  <a:pt x="166" y="115"/>
                </a:cubicBezTo>
                <a:cubicBezTo>
                  <a:pt x="166" y="116"/>
                  <a:pt x="166" y="116"/>
                  <a:pt x="166" y="116"/>
                </a:cubicBezTo>
                <a:close/>
                <a:moveTo>
                  <a:pt x="94" y="131"/>
                </a:moveTo>
                <a:cubicBezTo>
                  <a:pt x="94" y="131"/>
                  <a:pt x="94" y="131"/>
                  <a:pt x="93" y="131"/>
                </a:cubicBezTo>
                <a:cubicBezTo>
                  <a:pt x="92" y="131"/>
                  <a:pt x="91" y="131"/>
                  <a:pt x="90" y="131"/>
                </a:cubicBezTo>
                <a:cubicBezTo>
                  <a:pt x="90" y="115"/>
                  <a:pt x="90" y="115"/>
                  <a:pt x="90" y="115"/>
                </a:cubicBezTo>
                <a:cubicBezTo>
                  <a:pt x="90" y="115"/>
                  <a:pt x="91" y="115"/>
                  <a:pt x="92" y="115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6" y="115"/>
                  <a:pt x="99" y="115"/>
                  <a:pt x="102" y="115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1" y="131"/>
                  <a:pt x="100" y="131"/>
                </a:cubicBezTo>
                <a:cubicBezTo>
                  <a:pt x="98" y="131"/>
                  <a:pt x="96" y="131"/>
                  <a:pt x="94" y="131"/>
                </a:cubicBezTo>
                <a:close/>
                <a:moveTo>
                  <a:pt x="81" y="131"/>
                </a:moveTo>
                <a:cubicBezTo>
                  <a:pt x="79" y="131"/>
                  <a:pt x="78" y="131"/>
                  <a:pt x="76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4" y="131"/>
                  <a:pt x="72" y="131"/>
                  <a:pt x="70" y="131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4" y="115"/>
                  <a:pt x="77" y="115"/>
                  <a:pt x="80" y="115"/>
                </a:cubicBezTo>
                <a:cubicBezTo>
                  <a:pt x="80" y="115"/>
                  <a:pt x="80" y="115"/>
                  <a:pt x="81" y="115"/>
                </a:cubicBezTo>
                <a:cubicBezTo>
                  <a:pt x="81" y="115"/>
                  <a:pt x="82" y="115"/>
                  <a:pt x="83" y="115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131"/>
                  <a:pt x="82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lose/>
                <a:moveTo>
                  <a:pt x="23" y="124"/>
                </a:moveTo>
                <a:cubicBezTo>
                  <a:pt x="23" y="124"/>
                  <a:pt x="23" y="124"/>
                  <a:pt x="22" y="124"/>
                </a:cubicBezTo>
                <a:cubicBezTo>
                  <a:pt x="22" y="108"/>
                  <a:pt x="22" y="108"/>
                  <a:pt x="22" y="108"/>
                </a:cubicBezTo>
                <a:cubicBezTo>
                  <a:pt x="25" y="109"/>
                  <a:pt x="29" y="110"/>
                  <a:pt x="32" y="11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9" y="125"/>
                  <a:pt x="26" y="125"/>
                  <a:pt x="24" y="124"/>
                </a:cubicBezTo>
                <a:cubicBezTo>
                  <a:pt x="24" y="124"/>
                  <a:pt x="23" y="124"/>
                  <a:pt x="23" y="124"/>
                </a:cubicBezTo>
                <a:close/>
                <a:moveTo>
                  <a:pt x="90" y="150"/>
                </a:moveTo>
                <a:cubicBezTo>
                  <a:pt x="91" y="150"/>
                  <a:pt x="92" y="150"/>
                  <a:pt x="93" y="150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88" y="166"/>
                  <a:pt x="84" y="166"/>
                  <a:pt x="80" y="166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83" y="150"/>
                  <a:pt x="86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lose/>
                <a:moveTo>
                  <a:pt x="102" y="150"/>
                </a:moveTo>
                <a:cubicBezTo>
                  <a:pt x="106" y="150"/>
                  <a:pt x="109" y="150"/>
                  <a:pt x="112" y="150"/>
                </a:cubicBezTo>
                <a:cubicBezTo>
                  <a:pt x="112" y="166"/>
                  <a:pt x="112" y="166"/>
                  <a:pt x="112" y="166"/>
                </a:cubicBezTo>
                <a:cubicBezTo>
                  <a:pt x="108" y="166"/>
                  <a:pt x="104" y="166"/>
                  <a:pt x="99" y="166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100" y="150"/>
                  <a:pt x="101" y="150"/>
                  <a:pt x="102" y="150"/>
                </a:cubicBezTo>
                <a:cubicBezTo>
                  <a:pt x="102" y="150"/>
                  <a:pt x="102" y="150"/>
                  <a:pt x="102" y="150"/>
                </a:cubicBezTo>
                <a:close/>
                <a:moveTo>
                  <a:pt x="128" y="149"/>
                </a:moveTo>
                <a:cubicBezTo>
                  <a:pt x="128" y="165"/>
                  <a:pt x="128" y="165"/>
                  <a:pt x="128" y="165"/>
                </a:cubicBezTo>
                <a:cubicBezTo>
                  <a:pt x="125" y="165"/>
                  <a:pt x="122" y="165"/>
                  <a:pt x="118" y="166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22" y="149"/>
                  <a:pt x="125" y="149"/>
                  <a:pt x="128" y="149"/>
                </a:cubicBezTo>
                <a:close/>
                <a:moveTo>
                  <a:pt x="134" y="148"/>
                </a:moveTo>
                <a:cubicBezTo>
                  <a:pt x="138" y="148"/>
                  <a:pt x="141" y="147"/>
                  <a:pt x="144" y="147"/>
                </a:cubicBezTo>
                <a:cubicBezTo>
                  <a:pt x="144" y="163"/>
                  <a:pt x="144" y="163"/>
                  <a:pt x="144" y="163"/>
                </a:cubicBezTo>
                <a:cubicBezTo>
                  <a:pt x="141" y="163"/>
                  <a:pt x="138" y="164"/>
                  <a:pt x="134" y="164"/>
                </a:cubicBezTo>
                <a:lnTo>
                  <a:pt x="134" y="148"/>
                </a:lnTo>
                <a:close/>
                <a:moveTo>
                  <a:pt x="150" y="146"/>
                </a:moveTo>
                <a:cubicBezTo>
                  <a:pt x="154" y="145"/>
                  <a:pt x="157" y="144"/>
                  <a:pt x="160" y="143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57" y="160"/>
                  <a:pt x="154" y="161"/>
                  <a:pt x="150" y="161"/>
                </a:cubicBezTo>
                <a:lnTo>
                  <a:pt x="150" y="146"/>
                </a:lnTo>
                <a:close/>
                <a:moveTo>
                  <a:pt x="42" y="146"/>
                </a:moveTo>
                <a:cubicBezTo>
                  <a:pt x="42" y="161"/>
                  <a:pt x="42" y="161"/>
                  <a:pt x="42" y="161"/>
                </a:cubicBezTo>
                <a:cubicBezTo>
                  <a:pt x="38" y="161"/>
                  <a:pt x="35" y="160"/>
                  <a:pt x="32" y="159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5" y="144"/>
                  <a:pt x="38" y="145"/>
                  <a:pt x="42" y="146"/>
                </a:cubicBezTo>
                <a:close/>
                <a:moveTo>
                  <a:pt x="48" y="147"/>
                </a:moveTo>
                <a:cubicBezTo>
                  <a:pt x="51" y="147"/>
                  <a:pt x="54" y="148"/>
                  <a:pt x="58" y="148"/>
                </a:cubicBezTo>
                <a:cubicBezTo>
                  <a:pt x="58" y="164"/>
                  <a:pt x="58" y="164"/>
                  <a:pt x="58" y="164"/>
                </a:cubicBezTo>
                <a:cubicBezTo>
                  <a:pt x="54" y="164"/>
                  <a:pt x="51" y="163"/>
                  <a:pt x="48" y="163"/>
                </a:cubicBezTo>
                <a:lnTo>
                  <a:pt x="48" y="147"/>
                </a:lnTo>
                <a:close/>
                <a:moveTo>
                  <a:pt x="64" y="149"/>
                </a:moveTo>
                <a:cubicBezTo>
                  <a:pt x="67" y="149"/>
                  <a:pt x="70" y="149"/>
                  <a:pt x="74" y="150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0" y="165"/>
                  <a:pt x="67" y="165"/>
                  <a:pt x="64" y="165"/>
                </a:cubicBezTo>
                <a:lnTo>
                  <a:pt x="64" y="149"/>
                </a:lnTo>
                <a:close/>
                <a:moveTo>
                  <a:pt x="56" y="130"/>
                </a:moveTo>
                <a:cubicBezTo>
                  <a:pt x="56" y="130"/>
                  <a:pt x="55" y="130"/>
                  <a:pt x="55" y="130"/>
                </a:cubicBezTo>
                <a:cubicBezTo>
                  <a:pt x="55" y="130"/>
                  <a:pt x="55" y="130"/>
                  <a:pt x="54" y="130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8" y="114"/>
                  <a:pt x="61" y="114"/>
                  <a:pt x="64" y="114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1" y="130"/>
                  <a:pt x="59" y="130"/>
                  <a:pt x="56" y="130"/>
                </a:cubicBezTo>
                <a:close/>
                <a:moveTo>
                  <a:pt x="48" y="113"/>
                </a:moveTo>
                <a:cubicBezTo>
                  <a:pt x="48" y="129"/>
                  <a:pt x="48" y="129"/>
                  <a:pt x="48" y="129"/>
                </a:cubicBezTo>
                <a:cubicBezTo>
                  <a:pt x="45" y="128"/>
                  <a:pt x="41" y="128"/>
                  <a:pt x="38" y="127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42" y="112"/>
                  <a:pt x="45" y="113"/>
                  <a:pt x="48" y="113"/>
                </a:cubicBezTo>
                <a:close/>
                <a:moveTo>
                  <a:pt x="111" y="130"/>
                </a:moveTo>
                <a:cubicBezTo>
                  <a:pt x="110" y="130"/>
                  <a:pt x="110" y="130"/>
                  <a:pt x="109" y="130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2" y="114"/>
                  <a:pt x="115" y="114"/>
                  <a:pt x="118" y="114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6" y="130"/>
                  <a:pt x="114" y="130"/>
                  <a:pt x="112" y="130"/>
                </a:cubicBezTo>
                <a:cubicBezTo>
                  <a:pt x="112" y="130"/>
                  <a:pt x="111" y="130"/>
                  <a:pt x="111" y="130"/>
                </a:cubicBezTo>
                <a:close/>
                <a:moveTo>
                  <a:pt x="125" y="129"/>
                </a:moveTo>
                <a:cubicBezTo>
                  <a:pt x="125" y="113"/>
                  <a:pt x="125" y="113"/>
                  <a:pt x="125" y="113"/>
                </a:cubicBezTo>
                <a:cubicBezTo>
                  <a:pt x="128" y="113"/>
                  <a:pt x="131" y="112"/>
                  <a:pt x="134" y="112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1" y="128"/>
                  <a:pt x="128" y="128"/>
                  <a:pt x="125" y="129"/>
                </a:cubicBezTo>
                <a:close/>
                <a:moveTo>
                  <a:pt x="141" y="110"/>
                </a:moveTo>
                <a:cubicBezTo>
                  <a:pt x="144" y="110"/>
                  <a:pt x="147" y="109"/>
                  <a:pt x="150" y="108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48" y="125"/>
                  <a:pt x="144" y="125"/>
                  <a:pt x="141" y="126"/>
                </a:cubicBezTo>
                <a:lnTo>
                  <a:pt x="141" y="110"/>
                </a:lnTo>
                <a:close/>
                <a:moveTo>
                  <a:pt x="97" y="96"/>
                </a:moveTo>
                <a:cubicBezTo>
                  <a:pt x="95" y="96"/>
                  <a:pt x="92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80"/>
                  <a:pt x="90" y="80"/>
                  <a:pt x="90" y="80"/>
                </a:cubicBezTo>
                <a:cubicBezTo>
                  <a:pt x="93" y="80"/>
                  <a:pt x="96" y="80"/>
                  <a:pt x="99" y="80"/>
                </a:cubicBezTo>
                <a:cubicBezTo>
                  <a:pt x="99" y="80"/>
                  <a:pt x="100" y="80"/>
                  <a:pt x="100" y="80"/>
                </a:cubicBezTo>
                <a:cubicBezTo>
                  <a:pt x="101" y="80"/>
                  <a:pt x="102" y="80"/>
                  <a:pt x="102" y="80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1" y="96"/>
                  <a:pt x="99" y="96"/>
                  <a:pt x="98" y="96"/>
                </a:cubicBezTo>
                <a:cubicBezTo>
                  <a:pt x="98" y="96"/>
                  <a:pt x="97" y="96"/>
                  <a:pt x="97" y="96"/>
                </a:cubicBezTo>
                <a:close/>
                <a:moveTo>
                  <a:pt x="22" y="50"/>
                </a:moveTo>
                <a:cubicBezTo>
                  <a:pt x="22" y="35"/>
                  <a:pt x="22" y="35"/>
                  <a:pt x="22" y="35"/>
                </a:cubicBezTo>
                <a:cubicBezTo>
                  <a:pt x="25" y="35"/>
                  <a:pt x="29" y="36"/>
                  <a:pt x="32" y="37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2"/>
                  <a:pt x="31" y="52"/>
                  <a:pt x="31" y="52"/>
                </a:cubicBezTo>
                <a:cubicBezTo>
                  <a:pt x="29" y="52"/>
                  <a:pt x="27" y="52"/>
                  <a:pt x="26" y="51"/>
                </a:cubicBezTo>
                <a:cubicBezTo>
                  <a:pt x="25" y="51"/>
                  <a:pt x="24" y="50"/>
                  <a:pt x="22" y="50"/>
                </a:cubicBezTo>
                <a:close/>
                <a:moveTo>
                  <a:pt x="81" y="42"/>
                </a:moveTo>
                <a:cubicBezTo>
                  <a:pt x="81" y="42"/>
                  <a:pt x="82" y="42"/>
                  <a:pt x="83" y="42"/>
                </a:cubicBezTo>
                <a:cubicBezTo>
                  <a:pt x="83" y="58"/>
                  <a:pt x="83" y="58"/>
                  <a:pt x="83" y="58"/>
                </a:cubicBezTo>
                <a:cubicBezTo>
                  <a:pt x="79" y="58"/>
                  <a:pt x="75" y="57"/>
                  <a:pt x="70" y="57"/>
                </a:cubicBezTo>
                <a:cubicBezTo>
                  <a:pt x="70" y="41"/>
                  <a:pt x="70" y="41"/>
                  <a:pt x="70" y="41"/>
                </a:cubicBezTo>
                <a:cubicBezTo>
                  <a:pt x="74" y="41"/>
                  <a:pt x="77" y="41"/>
                  <a:pt x="80" y="42"/>
                </a:cubicBezTo>
                <a:cubicBezTo>
                  <a:pt x="80" y="42"/>
                  <a:pt x="80" y="42"/>
                  <a:pt x="81" y="42"/>
                </a:cubicBezTo>
                <a:close/>
                <a:moveTo>
                  <a:pt x="93" y="42"/>
                </a:moveTo>
                <a:cubicBezTo>
                  <a:pt x="96" y="41"/>
                  <a:pt x="99" y="41"/>
                  <a:pt x="102" y="41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102" y="57"/>
                  <a:pt x="101" y="57"/>
                  <a:pt x="101" y="57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99" y="57"/>
                  <a:pt x="96" y="57"/>
                  <a:pt x="94" y="57"/>
                </a:cubicBezTo>
                <a:cubicBezTo>
                  <a:pt x="94" y="58"/>
                  <a:pt x="93" y="58"/>
                  <a:pt x="93" y="58"/>
                </a:cubicBezTo>
                <a:cubicBezTo>
                  <a:pt x="92" y="58"/>
                  <a:pt x="91" y="58"/>
                  <a:pt x="90" y="58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1" y="42"/>
                  <a:pt x="92" y="42"/>
                </a:cubicBezTo>
                <a:lnTo>
                  <a:pt x="93" y="42"/>
                </a:lnTo>
                <a:close/>
                <a:moveTo>
                  <a:pt x="166" y="43"/>
                </a:moveTo>
                <a:cubicBezTo>
                  <a:pt x="166" y="43"/>
                  <a:pt x="166" y="43"/>
                  <a:pt x="166" y="43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63" y="45"/>
                  <a:pt x="160" y="47"/>
                  <a:pt x="157" y="48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61" y="31"/>
                  <a:pt x="164" y="30"/>
                  <a:pt x="166" y="28"/>
                </a:cubicBezTo>
                <a:cubicBezTo>
                  <a:pt x="166" y="42"/>
                  <a:pt x="166" y="42"/>
                  <a:pt x="166" y="42"/>
                </a:cubicBezTo>
                <a:cubicBezTo>
                  <a:pt x="166" y="42"/>
                  <a:pt x="166" y="43"/>
                  <a:pt x="166" y="43"/>
                </a:cubicBezTo>
                <a:close/>
                <a:moveTo>
                  <a:pt x="125" y="55"/>
                </a:moveTo>
                <a:cubicBezTo>
                  <a:pt x="125" y="39"/>
                  <a:pt x="125" y="39"/>
                  <a:pt x="125" y="39"/>
                </a:cubicBezTo>
                <a:cubicBezTo>
                  <a:pt x="128" y="39"/>
                  <a:pt x="131" y="39"/>
                  <a:pt x="134" y="38"/>
                </a:cubicBezTo>
                <a:cubicBezTo>
                  <a:pt x="134" y="54"/>
                  <a:pt x="134" y="54"/>
                  <a:pt x="134" y="54"/>
                </a:cubicBezTo>
                <a:cubicBezTo>
                  <a:pt x="131" y="54"/>
                  <a:pt x="128" y="55"/>
                  <a:pt x="125" y="55"/>
                </a:cubicBezTo>
                <a:close/>
                <a:moveTo>
                  <a:pt x="141" y="52"/>
                </a:moveTo>
                <a:cubicBezTo>
                  <a:pt x="141" y="37"/>
                  <a:pt x="141" y="37"/>
                  <a:pt x="141" y="37"/>
                </a:cubicBezTo>
                <a:cubicBezTo>
                  <a:pt x="144" y="36"/>
                  <a:pt x="147" y="35"/>
                  <a:pt x="150" y="35"/>
                </a:cubicBezTo>
                <a:cubicBezTo>
                  <a:pt x="150" y="50"/>
                  <a:pt x="150" y="50"/>
                  <a:pt x="150" y="50"/>
                </a:cubicBezTo>
                <a:cubicBezTo>
                  <a:pt x="148" y="51"/>
                  <a:pt x="144" y="52"/>
                  <a:pt x="141" y="52"/>
                </a:cubicBezTo>
                <a:close/>
                <a:moveTo>
                  <a:pt x="118" y="40"/>
                </a:moveTo>
                <a:cubicBezTo>
                  <a:pt x="118" y="56"/>
                  <a:pt x="118" y="56"/>
                  <a:pt x="118" y="56"/>
                </a:cubicBezTo>
                <a:cubicBezTo>
                  <a:pt x="115" y="56"/>
                  <a:pt x="112" y="57"/>
                  <a:pt x="109" y="57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12" y="41"/>
                  <a:pt x="115" y="40"/>
                  <a:pt x="118" y="40"/>
                </a:cubicBezTo>
                <a:close/>
                <a:moveTo>
                  <a:pt x="54" y="56"/>
                </a:moveTo>
                <a:cubicBezTo>
                  <a:pt x="54" y="40"/>
                  <a:pt x="54" y="40"/>
                  <a:pt x="54" y="40"/>
                </a:cubicBezTo>
                <a:cubicBezTo>
                  <a:pt x="58" y="40"/>
                  <a:pt x="61" y="41"/>
                  <a:pt x="64" y="41"/>
                </a:cubicBezTo>
                <a:cubicBezTo>
                  <a:pt x="64" y="57"/>
                  <a:pt x="64" y="57"/>
                  <a:pt x="64" y="57"/>
                </a:cubicBezTo>
                <a:cubicBezTo>
                  <a:pt x="61" y="57"/>
                  <a:pt x="58" y="56"/>
                  <a:pt x="54" y="56"/>
                </a:cubicBezTo>
                <a:close/>
                <a:moveTo>
                  <a:pt x="48" y="39"/>
                </a:move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7" y="55"/>
                  <a:pt x="46" y="55"/>
                </a:cubicBezTo>
                <a:cubicBezTo>
                  <a:pt x="46" y="55"/>
                  <a:pt x="45" y="55"/>
                  <a:pt x="45" y="55"/>
                </a:cubicBezTo>
                <a:cubicBezTo>
                  <a:pt x="43" y="55"/>
                  <a:pt x="41" y="54"/>
                  <a:pt x="39" y="54"/>
                </a:cubicBezTo>
                <a:cubicBezTo>
                  <a:pt x="39" y="54"/>
                  <a:pt x="39" y="54"/>
                  <a:pt x="38" y="54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9"/>
                  <a:pt x="45" y="39"/>
                  <a:pt x="48" y="39"/>
                </a:cubicBezTo>
                <a:close/>
                <a:moveTo>
                  <a:pt x="82" y="95"/>
                </a:moveTo>
                <a:cubicBezTo>
                  <a:pt x="82" y="95"/>
                  <a:pt x="82" y="95"/>
                  <a:pt x="81" y="95"/>
                </a:cubicBezTo>
                <a:cubicBezTo>
                  <a:pt x="79" y="95"/>
                  <a:pt x="77" y="95"/>
                  <a:pt x="75" y="95"/>
                </a:cubicBezTo>
                <a:cubicBezTo>
                  <a:pt x="75" y="94"/>
                  <a:pt x="74" y="94"/>
                  <a:pt x="74" y="94"/>
                </a:cubicBezTo>
                <a:cubicBezTo>
                  <a:pt x="74" y="94"/>
                  <a:pt x="74" y="94"/>
                  <a:pt x="74" y="94"/>
                </a:cubicBezTo>
                <a:cubicBezTo>
                  <a:pt x="74" y="78"/>
                  <a:pt x="74" y="78"/>
                  <a:pt x="74" y="78"/>
                </a:cubicBezTo>
                <a:cubicBezTo>
                  <a:pt x="77" y="79"/>
                  <a:pt x="80" y="79"/>
                  <a:pt x="83" y="79"/>
                </a:cubicBezTo>
                <a:cubicBezTo>
                  <a:pt x="83" y="95"/>
                  <a:pt x="83" y="95"/>
                  <a:pt x="83" y="95"/>
                </a:cubicBezTo>
                <a:cubicBezTo>
                  <a:pt x="83" y="95"/>
                  <a:pt x="83" y="95"/>
                  <a:pt x="82" y="95"/>
                </a:cubicBezTo>
                <a:close/>
                <a:moveTo>
                  <a:pt x="61" y="93"/>
                </a:moveTo>
                <a:cubicBezTo>
                  <a:pt x="60" y="93"/>
                  <a:pt x="59" y="92"/>
                  <a:pt x="58" y="92"/>
                </a:cubicBezTo>
                <a:cubicBezTo>
                  <a:pt x="58" y="76"/>
                  <a:pt x="58" y="76"/>
                  <a:pt x="58" y="76"/>
                </a:cubicBezTo>
                <a:cubicBezTo>
                  <a:pt x="61" y="77"/>
                  <a:pt x="64" y="77"/>
                  <a:pt x="67" y="78"/>
                </a:cubicBezTo>
                <a:cubicBezTo>
                  <a:pt x="67" y="94"/>
                  <a:pt x="67" y="94"/>
                  <a:pt x="67" y="94"/>
                </a:cubicBezTo>
                <a:cubicBezTo>
                  <a:pt x="65" y="93"/>
                  <a:pt x="63" y="93"/>
                  <a:pt x="61" y="93"/>
                </a:cubicBezTo>
                <a:cubicBezTo>
                  <a:pt x="61" y="93"/>
                  <a:pt x="61" y="93"/>
                  <a:pt x="61" y="93"/>
                </a:cubicBezTo>
                <a:close/>
                <a:moveTo>
                  <a:pt x="51" y="75"/>
                </a:moveTo>
                <a:cubicBezTo>
                  <a:pt x="51" y="91"/>
                  <a:pt x="51" y="91"/>
                  <a:pt x="51" y="91"/>
                </a:cubicBezTo>
                <a:cubicBezTo>
                  <a:pt x="48" y="90"/>
                  <a:pt x="44" y="89"/>
                  <a:pt x="42" y="88"/>
                </a:cubicBezTo>
                <a:cubicBezTo>
                  <a:pt x="42" y="73"/>
                  <a:pt x="42" y="73"/>
                  <a:pt x="42" y="73"/>
                </a:cubicBezTo>
                <a:cubicBezTo>
                  <a:pt x="45" y="74"/>
                  <a:pt x="48" y="75"/>
                  <a:pt x="51" y="75"/>
                </a:cubicBezTo>
                <a:close/>
                <a:moveTo>
                  <a:pt x="35" y="71"/>
                </a:moveTo>
                <a:cubicBezTo>
                  <a:pt x="35" y="86"/>
                  <a:pt x="35" y="86"/>
                  <a:pt x="35" y="86"/>
                </a:cubicBezTo>
                <a:cubicBezTo>
                  <a:pt x="30" y="84"/>
                  <a:pt x="27" y="82"/>
                  <a:pt x="26" y="81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67"/>
                  <a:pt x="26" y="67"/>
                  <a:pt x="26" y="67"/>
                </a:cubicBezTo>
                <a:cubicBezTo>
                  <a:pt x="28" y="68"/>
                  <a:pt x="31" y="70"/>
                  <a:pt x="35" y="71"/>
                </a:cubicBezTo>
                <a:close/>
                <a:moveTo>
                  <a:pt x="112" y="80"/>
                </a:moveTo>
                <a:cubicBezTo>
                  <a:pt x="115" y="80"/>
                  <a:pt x="118" y="80"/>
                  <a:pt x="122" y="80"/>
                </a:cubicBezTo>
                <a:cubicBezTo>
                  <a:pt x="122" y="96"/>
                  <a:pt x="122" y="96"/>
                  <a:pt x="122" y="96"/>
                </a:cubicBezTo>
                <a:cubicBezTo>
                  <a:pt x="117" y="96"/>
                  <a:pt x="113" y="96"/>
                  <a:pt x="109" y="96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1" y="80"/>
                </a:cubicBezTo>
                <a:lnTo>
                  <a:pt x="112" y="80"/>
                </a:lnTo>
                <a:close/>
                <a:moveTo>
                  <a:pt x="153" y="92"/>
                </a:moveTo>
                <a:cubicBezTo>
                  <a:pt x="152" y="92"/>
                  <a:pt x="150" y="93"/>
                  <a:pt x="149" y="93"/>
                </a:cubicBezTo>
                <a:cubicBezTo>
                  <a:pt x="148" y="93"/>
                  <a:pt x="147" y="93"/>
                  <a:pt x="146" y="93"/>
                </a:cubicBezTo>
                <a:cubicBezTo>
                  <a:pt x="146" y="93"/>
                  <a:pt x="145" y="93"/>
                  <a:pt x="144" y="94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7" y="77"/>
                  <a:pt x="151" y="77"/>
                  <a:pt x="154" y="76"/>
                </a:cubicBezTo>
                <a:cubicBezTo>
                  <a:pt x="154" y="92"/>
                  <a:pt x="154" y="92"/>
                  <a:pt x="154" y="92"/>
                </a:cubicBezTo>
                <a:cubicBezTo>
                  <a:pt x="154" y="92"/>
                  <a:pt x="153" y="92"/>
                  <a:pt x="153" y="92"/>
                </a:cubicBezTo>
                <a:close/>
                <a:moveTo>
                  <a:pt x="132" y="95"/>
                </a:moveTo>
                <a:cubicBezTo>
                  <a:pt x="130" y="95"/>
                  <a:pt x="129" y="95"/>
                  <a:pt x="128" y="95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31" y="79"/>
                  <a:pt x="134" y="79"/>
                  <a:pt x="138" y="78"/>
                </a:cubicBezTo>
                <a:cubicBezTo>
                  <a:pt x="138" y="94"/>
                  <a:pt x="138" y="94"/>
                  <a:pt x="138" y="94"/>
                </a:cubicBezTo>
                <a:cubicBezTo>
                  <a:pt x="136" y="95"/>
                  <a:pt x="134" y="95"/>
                  <a:pt x="132" y="95"/>
                </a:cubicBezTo>
                <a:cubicBezTo>
                  <a:pt x="132" y="95"/>
                  <a:pt x="132" y="95"/>
                  <a:pt x="132" y="95"/>
                </a:cubicBezTo>
                <a:close/>
                <a:moveTo>
                  <a:pt x="168" y="89"/>
                </a:moveTo>
                <a:cubicBezTo>
                  <a:pt x="167" y="89"/>
                  <a:pt x="165" y="90"/>
                  <a:pt x="163" y="90"/>
                </a:cubicBezTo>
                <a:cubicBezTo>
                  <a:pt x="162" y="90"/>
                  <a:pt x="162" y="91"/>
                  <a:pt x="161" y="91"/>
                </a:cubicBezTo>
                <a:cubicBezTo>
                  <a:pt x="161" y="91"/>
                  <a:pt x="160" y="91"/>
                  <a:pt x="160" y="91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3" y="75"/>
                  <a:pt x="167" y="74"/>
                  <a:pt x="170" y="73"/>
                </a:cubicBezTo>
                <a:cubicBezTo>
                  <a:pt x="170" y="89"/>
                  <a:pt x="170" y="89"/>
                  <a:pt x="170" y="89"/>
                </a:cubicBezTo>
                <a:cubicBezTo>
                  <a:pt x="169" y="89"/>
                  <a:pt x="169" y="89"/>
                  <a:pt x="168" y="89"/>
                </a:cubicBezTo>
                <a:close/>
                <a:moveTo>
                  <a:pt x="186" y="58"/>
                </a:moveTo>
                <a:cubicBezTo>
                  <a:pt x="185" y="60"/>
                  <a:pt x="180" y="63"/>
                  <a:pt x="172" y="66"/>
                </a:cubicBezTo>
                <a:cubicBezTo>
                  <a:pt x="160" y="69"/>
                  <a:pt x="143" y="72"/>
                  <a:pt x="120" y="73"/>
                </a:cubicBezTo>
                <a:cubicBezTo>
                  <a:pt x="119" y="73"/>
                  <a:pt x="118" y="73"/>
                  <a:pt x="117" y="73"/>
                </a:cubicBezTo>
                <a:cubicBezTo>
                  <a:pt x="116" y="73"/>
                  <a:pt x="115" y="73"/>
                  <a:pt x="114" y="73"/>
                </a:cubicBezTo>
                <a:cubicBezTo>
                  <a:pt x="111" y="74"/>
                  <a:pt x="108" y="74"/>
                  <a:pt x="106" y="74"/>
                </a:cubicBezTo>
                <a:cubicBezTo>
                  <a:pt x="103" y="74"/>
                  <a:pt x="100" y="74"/>
                  <a:pt x="97" y="73"/>
                </a:cubicBezTo>
                <a:cubicBezTo>
                  <a:pt x="97" y="73"/>
                  <a:pt x="96" y="73"/>
                  <a:pt x="95" y="73"/>
                </a:cubicBezTo>
                <a:cubicBezTo>
                  <a:pt x="93" y="73"/>
                  <a:pt x="92" y="73"/>
                  <a:pt x="91" y="73"/>
                </a:cubicBezTo>
                <a:cubicBezTo>
                  <a:pt x="69" y="72"/>
                  <a:pt x="51" y="69"/>
                  <a:pt x="40" y="66"/>
                </a:cubicBezTo>
                <a:cubicBezTo>
                  <a:pt x="31" y="63"/>
                  <a:pt x="26" y="60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8"/>
                  <a:pt x="29" y="58"/>
                  <a:pt x="30" y="59"/>
                </a:cubicBezTo>
                <a:cubicBezTo>
                  <a:pt x="37" y="60"/>
                  <a:pt x="44" y="61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6" y="63"/>
                  <a:pt x="62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71" y="64"/>
                  <a:pt x="75" y="64"/>
                  <a:pt x="79" y="64"/>
                </a:cubicBezTo>
                <a:cubicBezTo>
                  <a:pt x="82" y="64"/>
                  <a:pt x="84" y="64"/>
                  <a:pt x="86" y="64"/>
                </a:cubicBezTo>
                <a:cubicBezTo>
                  <a:pt x="88" y="64"/>
                  <a:pt x="90" y="64"/>
                  <a:pt x="92" y="64"/>
                </a:cubicBezTo>
                <a:cubicBezTo>
                  <a:pt x="115" y="64"/>
                  <a:pt x="136" y="61"/>
                  <a:pt x="151" y="57"/>
                </a:cubicBezTo>
                <a:cubicBezTo>
                  <a:pt x="152" y="56"/>
                  <a:pt x="153" y="56"/>
                  <a:pt x="153" y="56"/>
                </a:cubicBezTo>
                <a:cubicBezTo>
                  <a:pt x="154" y="56"/>
                  <a:pt x="154" y="56"/>
                  <a:pt x="155" y="56"/>
                </a:cubicBezTo>
                <a:cubicBezTo>
                  <a:pt x="156" y="55"/>
                  <a:pt x="157" y="55"/>
                  <a:pt x="158" y="54"/>
                </a:cubicBezTo>
                <a:cubicBezTo>
                  <a:pt x="158" y="54"/>
                  <a:pt x="158" y="54"/>
                  <a:pt x="158" y="54"/>
                </a:cubicBezTo>
                <a:cubicBezTo>
                  <a:pt x="159" y="54"/>
                  <a:pt x="160" y="54"/>
                  <a:pt x="161" y="53"/>
                </a:cubicBezTo>
                <a:cubicBezTo>
                  <a:pt x="161" y="53"/>
                  <a:pt x="162" y="53"/>
                  <a:pt x="162" y="53"/>
                </a:cubicBezTo>
                <a:cubicBezTo>
                  <a:pt x="163" y="52"/>
                  <a:pt x="164" y="52"/>
                  <a:pt x="164" y="52"/>
                </a:cubicBezTo>
                <a:cubicBezTo>
                  <a:pt x="165" y="51"/>
                  <a:pt x="165" y="51"/>
                  <a:pt x="165" y="51"/>
                </a:cubicBezTo>
                <a:cubicBezTo>
                  <a:pt x="166" y="51"/>
                  <a:pt x="166" y="51"/>
                  <a:pt x="166" y="50"/>
                </a:cubicBezTo>
                <a:cubicBezTo>
                  <a:pt x="167" y="50"/>
                  <a:pt x="167" y="50"/>
                  <a:pt x="167" y="50"/>
                </a:cubicBezTo>
                <a:cubicBezTo>
                  <a:pt x="181" y="53"/>
                  <a:pt x="185" y="56"/>
                  <a:pt x="186" y="58"/>
                </a:cubicBezTo>
                <a:close/>
                <a:moveTo>
                  <a:pt x="86" y="6"/>
                </a:moveTo>
                <a:cubicBezTo>
                  <a:pt x="139" y="6"/>
                  <a:pt x="166" y="15"/>
                  <a:pt x="166" y="19"/>
                </a:cubicBezTo>
                <a:cubicBezTo>
                  <a:pt x="166" y="22"/>
                  <a:pt x="161" y="24"/>
                  <a:pt x="152" y="27"/>
                </a:cubicBezTo>
                <a:cubicBezTo>
                  <a:pt x="141" y="31"/>
                  <a:pt x="123" y="34"/>
                  <a:pt x="101" y="35"/>
                </a:cubicBezTo>
                <a:cubicBezTo>
                  <a:pt x="100" y="35"/>
                  <a:pt x="99" y="35"/>
                  <a:pt x="97" y="35"/>
                </a:cubicBezTo>
                <a:cubicBezTo>
                  <a:pt x="96" y="35"/>
                  <a:pt x="95" y="35"/>
                  <a:pt x="95" y="35"/>
                </a:cubicBezTo>
                <a:cubicBezTo>
                  <a:pt x="92" y="35"/>
                  <a:pt x="89" y="35"/>
                  <a:pt x="86" y="35"/>
                </a:cubicBezTo>
                <a:cubicBezTo>
                  <a:pt x="84" y="35"/>
                  <a:pt x="81" y="35"/>
                  <a:pt x="78" y="35"/>
                </a:cubicBezTo>
                <a:cubicBezTo>
                  <a:pt x="77" y="35"/>
                  <a:pt x="76" y="35"/>
                  <a:pt x="75" y="35"/>
                </a:cubicBezTo>
                <a:cubicBezTo>
                  <a:pt x="74" y="35"/>
                  <a:pt x="73" y="35"/>
                  <a:pt x="72" y="35"/>
                </a:cubicBezTo>
                <a:cubicBezTo>
                  <a:pt x="49" y="34"/>
                  <a:pt x="32" y="31"/>
                  <a:pt x="20" y="27"/>
                </a:cubicBezTo>
                <a:cubicBezTo>
                  <a:pt x="12" y="24"/>
                  <a:pt x="7" y="22"/>
                  <a:pt x="6" y="19"/>
                </a:cubicBezTo>
                <a:cubicBezTo>
                  <a:pt x="7" y="15"/>
                  <a:pt x="34" y="6"/>
                  <a:pt x="86" y="6"/>
                </a:cubicBezTo>
                <a:close/>
                <a:moveTo>
                  <a:pt x="6" y="42"/>
                </a:moveTo>
                <a:cubicBezTo>
                  <a:pt x="6" y="28"/>
                  <a:pt x="6" y="28"/>
                  <a:pt x="6" y="28"/>
                </a:cubicBezTo>
                <a:cubicBezTo>
                  <a:pt x="9" y="30"/>
                  <a:pt x="12" y="31"/>
                  <a:pt x="16" y="33"/>
                </a:cubicBezTo>
                <a:cubicBezTo>
                  <a:pt x="16" y="48"/>
                  <a:pt x="16" y="48"/>
                  <a:pt x="16" y="48"/>
                </a:cubicBezTo>
                <a:cubicBezTo>
                  <a:pt x="10" y="46"/>
                  <a:pt x="6" y="43"/>
                  <a:pt x="6" y="42"/>
                </a:cubicBezTo>
                <a:close/>
                <a:moveTo>
                  <a:pt x="22" y="86"/>
                </a:moveTo>
                <a:cubicBezTo>
                  <a:pt x="22" y="86"/>
                  <a:pt x="22" y="86"/>
                  <a:pt x="22" y="86"/>
                </a:cubicBezTo>
                <a:cubicBezTo>
                  <a:pt x="26" y="90"/>
                  <a:pt x="36" y="94"/>
                  <a:pt x="47" y="97"/>
                </a:cubicBezTo>
                <a:cubicBezTo>
                  <a:pt x="47" y="97"/>
                  <a:pt x="47" y="97"/>
                  <a:pt x="48" y="97"/>
                </a:cubicBezTo>
                <a:cubicBezTo>
                  <a:pt x="48" y="97"/>
                  <a:pt x="49" y="97"/>
                  <a:pt x="50" y="97"/>
                </a:cubicBezTo>
                <a:cubicBezTo>
                  <a:pt x="61" y="99"/>
                  <a:pt x="73" y="101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91" y="102"/>
                  <a:pt x="95" y="102"/>
                  <a:pt x="100" y="102"/>
                </a:cubicBezTo>
                <a:cubicBezTo>
                  <a:pt x="102" y="102"/>
                  <a:pt x="104" y="102"/>
                  <a:pt x="106" y="102"/>
                </a:cubicBezTo>
                <a:cubicBezTo>
                  <a:pt x="108" y="102"/>
                  <a:pt x="110" y="102"/>
                  <a:pt x="112" y="102"/>
                </a:cubicBezTo>
                <a:cubicBezTo>
                  <a:pt x="117" y="102"/>
                  <a:pt x="121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38" y="101"/>
                  <a:pt x="151" y="99"/>
                  <a:pt x="162" y="97"/>
                </a:cubicBezTo>
                <a:cubicBezTo>
                  <a:pt x="160" y="98"/>
                  <a:pt x="156" y="100"/>
                  <a:pt x="152" y="101"/>
                </a:cubicBezTo>
                <a:cubicBezTo>
                  <a:pt x="140" y="104"/>
                  <a:pt x="121" y="108"/>
                  <a:pt x="97" y="109"/>
                </a:cubicBezTo>
                <a:cubicBezTo>
                  <a:pt x="96" y="109"/>
                  <a:pt x="96" y="109"/>
                  <a:pt x="95" y="109"/>
                </a:cubicBezTo>
                <a:cubicBezTo>
                  <a:pt x="94" y="109"/>
                  <a:pt x="93" y="109"/>
                  <a:pt x="93" y="109"/>
                </a:cubicBezTo>
                <a:cubicBezTo>
                  <a:pt x="91" y="109"/>
                  <a:pt x="88" y="109"/>
                  <a:pt x="86" y="109"/>
                </a:cubicBezTo>
                <a:cubicBezTo>
                  <a:pt x="84" y="109"/>
                  <a:pt x="81" y="109"/>
                  <a:pt x="78" y="109"/>
                </a:cubicBezTo>
                <a:cubicBezTo>
                  <a:pt x="77" y="109"/>
                  <a:pt x="76" y="109"/>
                  <a:pt x="75" y="109"/>
                </a:cubicBezTo>
                <a:cubicBezTo>
                  <a:pt x="74" y="109"/>
                  <a:pt x="73" y="109"/>
                  <a:pt x="72" y="108"/>
                </a:cubicBezTo>
                <a:cubicBezTo>
                  <a:pt x="49" y="107"/>
                  <a:pt x="32" y="104"/>
                  <a:pt x="20" y="101"/>
                </a:cubicBezTo>
                <a:cubicBezTo>
                  <a:pt x="12" y="98"/>
                  <a:pt x="7" y="95"/>
                  <a:pt x="6" y="93"/>
                </a:cubicBezTo>
                <a:cubicBezTo>
                  <a:pt x="7" y="92"/>
                  <a:pt x="10" y="89"/>
                  <a:pt x="22" y="86"/>
                </a:cubicBezTo>
                <a:close/>
                <a:moveTo>
                  <a:pt x="6" y="115"/>
                </a:moveTo>
                <a:cubicBezTo>
                  <a:pt x="6" y="102"/>
                  <a:pt x="6" y="102"/>
                  <a:pt x="6" y="102"/>
                </a:cubicBezTo>
                <a:cubicBezTo>
                  <a:pt x="9" y="104"/>
                  <a:pt x="12" y="105"/>
                  <a:pt x="16" y="106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9" y="119"/>
                  <a:pt x="6" y="117"/>
                  <a:pt x="6" y="115"/>
                </a:cubicBezTo>
                <a:close/>
                <a:moveTo>
                  <a:pt x="16" y="150"/>
                </a:moveTo>
                <a:cubicBezTo>
                  <a:pt x="16" y="137"/>
                  <a:pt x="16" y="137"/>
                  <a:pt x="16" y="137"/>
                </a:cubicBezTo>
                <a:cubicBezTo>
                  <a:pt x="19" y="139"/>
                  <a:pt x="22" y="140"/>
                  <a:pt x="26" y="142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19" y="155"/>
                  <a:pt x="16" y="152"/>
                  <a:pt x="16" y="150"/>
                </a:cubicBezTo>
                <a:close/>
                <a:moveTo>
                  <a:pt x="166" y="157"/>
                </a:moveTo>
                <a:cubicBezTo>
                  <a:pt x="166" y="142"/>
                  <a:pt x="166" y="142"/>
                  <a:pt x="166" y="142"/>
                </a:cubicBezTo>
                <a:cubicBezTo>
                  <a:pt x="170" y="140"/>
                  <a:pt x="173" y="139"/>
                  <a:pt x="176" y="137"/>
                </a:cubicBezTo>
                <a:cubicBezTo>
                  <a:pt x="176" y="150"/>
                  <a:pt x="176" y="150"/>
                  <a:pt x="176" y="150"/>
                </a:cubicBezTo>
                <a:cubicBezTo>
                  <a:pt x="176" y="152"/>
                  <a:pt x="173" y="155"/>
                  <a:pt x="166" y="157"/>
                </a:cubicBezTo>
                <a:close/>
                <a:moveTo>
                  <a:pt x="176" y="128"/>
                </a:moveTo>
                <a:cubicBezTo>
                  <a:pt x="176" y="130"/>
                  <a:pt x="171" y="133"/>
                  <a:pt x="162" y="136"/>
                </a:cubicBezTo>
                <a:cubicBezTo>
                  <a:pt x="151" y="139"/>
                  <a:pt x="133" y="143"/>
                  <a:pt x="110" y="144"/>
                </a:cubicBezTo>
                <a:cubicBezTo>
                  <a:pt x="109" y="144"/>
                  <a:pt x="108" y="144"/>
                  <a:pt x="107" y="144"/>
                </a:cubicBezTo>
                <a:cubicBezTo>
                  <a:pt x="106" y="144"/>
                  <a:pt x="105" y="144"/>
                  <a:pt x="104" y="144"/>
                </a:cubicBezTo>
                <a:cubicBezTo>
                  <a:pt x="101" y="144"/>
                  <a:pt x="99" y="144"/>
                  <a:pt x="96" y="144"/>
                </a:cubicBezTo>
                <a:cubicBezTo>
                  <a:pt x="93" y="144"/>
                  <a:pt x="91" y="144"/>
                  <a:pt x="88" y="144"/>
                </a:cubicBezTo>
                <a:cubicBezTo>
                  <a:pt x="87" y="144"/>
                  <a:pt x="86" y="144"/>
                  <a:pt x="85" y="144"/>
                </a:cubicBezTo>
                <a:cubicBezTo>
                  <a:pt x="84" y="144"/>
                  <a:pt x="83" y="144"/>
                  <a:pt x="82" y="144"/>
                </a:cubicBezTo>
                <a:cubicBezTo>
                  <a:pt x="59" y="143"/>
                  <a:pt x="41" y="139"/>
                  <a:pt x="30" y="136"/>
                </a:cubicBezTo>
                <a:cubicBezTo>
                  <a:pt x="22" y="133"/>
                  <a:pt x="17" y="131"/>
                  <a:pt x="16" y="128"/>
                </a:cubicBezTo>
                <a:cubicBezTo>
                  <a:pt x="17" y="129"/>
                  <a:pt x="18" y="129"/>
                  <a:pt x="19" y="129"/>
                </a:cubicBezTo>
                <a:cubicBezTo>
                  <a:pt x="19" y="129"/>
                  <a:pt x="19" y="129"/>
                  <a:pt x="19" y="130"/>
                </a:cubicBezTo>
                <a:cubicBezTo>
                  <a:pt x="20" y="130"/>
                  <a:pt x="21" y="130"/>
                  <a:pt x="22" y="130"/>
                </a:cubicBezTo>
                <a:cubicBezTo>
                  <a:pt x="22" y="130"/>
                  <a:pt x="23" y="130"/>
                  <a:pt x="23" y="131"/>
                </a:cubicBezTo>
                <a:cubicBezTo>
                  <a:pt x="24" y="131"/>
                  <a:pt x="24" y="131"/>
                  <a:pt x="25" y="131"/>
                </a:cubicBezTo>
                <a:cubicBezTo>
                  <a:pt x="36" y="134"/>
                  <a:pt x="51" y="136"/>
                  <a:pt x="67" y="137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72" y="137"/>
                  <a:pt x="77" y="137"/>
                  <a:pt x="82" y="138"/>
                </a:cubicBezTo>
                <a:cubicBezTo>
                  <a:pt x="84" y="138"/>
                  <a:pt x="85" y="138"/>
                  <a:pt x="86" y="138"/>
                </a:cubicBezTo>
                <a:cubicBezTo>
                  <a:pt x="88" y="138"/>
                  <a:pt x="90" y="138"/>
                  <a:pt x="92" y="138"/>
                </a:cubicBezTo>
                <a:cubicBezTo>
                  <a:pt x="96" y="137"/>
                  <a:pt x="101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11" y="137"/>
                  <a:pt x="116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7" y="135"/>
                  <a:pt x="133" y="134"/>
                  <a:pt x="138" y="133"/>
                </a:cubicBezTo>
                <a:cubicBezTo>
                  <a:pt x="139" y="133"/>
                  <a:pt x="140" y="133"/>
                  <a:pt x="141" y="133"/>
                </a:cubicBezTo>
                <a:cubicBezTo>
                  <a:pt x="141" y="133"/>
                  <a:pt x="141" y="133"/>
                  <a:pt x="142" y="132"/>
                </a:cubicBezTo>
                <a:cubicBezTo>
                  <a:pt x="151" y="131"/>
                  <a:pt x="159" y="128"/>
                  <a:pt x="165" y="125"/>
                </a:cubicBezTo>
                <a:cubicBezTo>
                  <a:pt x="165" y="125"/>
                  <a:pt x="165" y="125"/>
                  <a:pt x="166" y="124"/>
                </a:cubicBezTo>
                <a:cubicBezTo>
                  <a:pt x="166" y="124"/>
                  <a:pt x="166" y="124"/>
                  <a:pt x="167" y="124"/>
                </a:cubicBezTo>
                <a:cubicBezTo>
                  <a:pt x="167" y="124"/>
                  <a:pt x="167" y="123"/>
                  <a:pt x="168" y="123"/>
                </a:cubicBezTo>
                <a:cubicBezTo>
                  <a:pt x="174" y="125"/>
                  <a:pt x="176" y="127"/>
                  <a:pt x="176" y="128"/>
                </a:cubicBezTo>
                <a:close/>
                <a:moveTo>
                  <a:pt x="176" y="86"/>
                </a:moveTo>
                <a:cubicBezTo>
                  <a:pt x="176" y="71"/>
                  <a:pt x="176" y="71"/>
                  <a:pt x="176" y="71"/>
                </a:cubicBezTo>
                <a:cubicBezTo>
                  <a:pt x="180" y="70"/>
                  <a:pt x="183" y="68"/>
                  <a:pt x="186" y="67"/>
                </a:cubicBezTo>
                <a:cubicBezTo>
                  <a:pt x="186" y="80"/>
                  <a:pt x="186" y="80"/>
                  <a:pt x="186" y="80"/>
                </a:cubicBezTo>
                <a:cubicBezTo>
                  <a:pt x="186" y="82"/>
                  <a:pt x="182" y="84"/>
                  <a:pt x="176" y="86"/>
                </a:cubicBezTo>
                <a:close/>
                <a:moveTo>
                  <a:pt x="176" y="86"/>
                </a:moveTo>
                <a:cubicBezTo>
                  <a:pt x="176" y="86"/>
                  <a:pt x="176" y="86"/>
                  <a:pt x="176" y="86"/>
                </a:cubicBezTo>
              </a:path>
            </a:pathLst>
          </a:custGeom>
          <a:solidFill>
            <a:srgbClr val="84B8DF"/>
          </a:solidFill>
          <a:ln>
            <a:noFill/>
          </a:ln>
        </p:spPr>
        <p:txBody>
          <a:bodyPr lIns="91439" tIns="45719" rIns="91439" bIns="45719"/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1867">
              <a:solidFill>
                <a:prstClr val="black"/>
              </a:solidFill>
              <a:latin typeface="Arial Narrow"/>
            </a:endParaRPr>
          </a:p>
        </p:txBody>
      </p:sp>
      <p:grpSp>
        <p:nvGrpSpPr>
          <p:cNvPr id="99" name="Группа 98">
            <a:extLst>
              <a:ext uri="{FF2B5EF4-FFF2-40B4-BE49-F238E27FC236}">
                <a16:creationId xmlns:a16="http://schemas.microsoft.com/office/drawing/2014/main" id="{9C4E1337-47F8-846F-B058-85FCDC24DE48}"/>
              </a:ext>
            </a:extLst>
          </p:cNvPr>
          <p:cNvGrpSpPr/>
          <p:nvPr/>
        </p:nvGrpSpPr>
        <p:grpSpPr>
          <a:xfrm>
            <a:off x="10268140" y="2068456"/>
            <a:ext cx="257299" cy="275463"/>
            <a:chOff x="11262876" y="2074863"/>
            <a:chExt cx="427052" cy="457200"/>
          </a:xfrm>
          <a:solidFill>
            <a:srgbClr val="84B8DF"/>
          </a:solidFill>
        </p:grpSpPr>
        <p:sp>
          <p:nvSpPr>
            <p:cNvPr id="100" name="Freeform 282">
              <a:extLst>
                <a:ext uri="{FF2B5EF4-FFF2-40B4-BE49-F238E27FC236}">
                  <a16:creationId xmlns:a16="http://schemas.microsoft.com/office/drawing/2014/main" id="{A5399D54-2758-C8AB-B9D2-FE12ED10B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7818" y="2422525"/>
              <a:ext cx="82553" cy="79375"/>
            </a:xfrm>
            <a:custGeom>
              <a:avLst/>
              <a:gdLst>
                <a:gd name="T0" fmla="*/ 332 w 367"/>
                <a:gd name="T1" fmla="*/ 282 h 350"/>
                <a:gd name="T2" fmla="*/ 114 w 367"/>
                <a:gd name="T3" fmla="*/ 198 h 350"/>
                <a:gd name="T4" fmla="*/ 84 w 367"/>
                <a:gd name="T5" fmla="*/ 45 h 350"/>
                <a:gd name="T6" fmla="*/ 74 w 367"/>
                <a:gd name="T7" fmla="*/ 12 h 350"/>
                <a:gd name="T8" fmla="*/ 41 w 367"/>
                <a:gd name="T9" fmla="*/ 4 h 350"/>
                <a:gd name="T10" fmla="*/ 18 w 367"/>
                <a:gd name="T11" fmla="*/ 29 h 350"/>
                <a:gd name="T12" fmla="*/ 59 w 367"/>
                <a:gd name="T13" fmla="*/ 239 h 350"/>
                <a:gd name="T14" fmla="*/ 332 w 367"/>
                <a:gd name="T15" fmla="*/ 350 h 350"/>
                <a:gd name="T16" fmla="*/ 367 w 367"/>
                <a:gd name="T17" fmla="*/ 316 h 350"/>
                <a:gd name="T18" fmla="*/ 332 w 367"/>
                <a:gd name="T19" fmla="*/ 28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7" h="350">
                  <a:moveTo>
                    <a:pt x="332" y="282"/>
                  </a:moveTo>
                  <a:cubicBezTo>
                    <a:pt x="234" y="282"/>
                    <a:pt x="154" y="251"/>
                    <a:pt x="114" y="198"/>
                  </a:cubicBezTo>
                  <a:cubicBezTo>
                    <a:pt x="82" y="153"/>
                    <a:pt x="71" y="97"/>
                    <a:pt x="84" y="45"/>
                  </a:cubicBezTo>
                  <a:cubicBezTo>
                    <a:pt x="87" y="33"/>
                    <a:pt x="83" y="20"/>
                    <a:pt x="74" y="12"/>
                  </a:cubicBezTo>
                  <a:cubicBezTo>
                    <a:pt x="65" y="3"/>
                    <a:pt x="53" y="0"/>
                    <a:pt x="41" y="4"/>
                  </a:cubicBezTo>
                  <a:cubicBezTo>
                    <a:pt x="29" y="7"/>
                    <a:pt x="20" y="17"/>
                    <a:pt x="18" y="29"/>
                  </a:cubicBezTo>
                  <a:cubicBezTo>
                    <a:pt x="0" y="101"/>
                    <a:pt x="15" y="178"/>
                    <a:pt x="59" y="239"/>
                  </a:cubicBezTo>
                  <a:cubicBezTo>
                    <a:pt x="113" y="310"/>
                    <a:pt x="212" y="350"/>
                    <a:pt x="332" y="350"/>
                  </a:cubicBezTo>
                  <a:cubicBezTo>
                    <a:pt x="351" y="350"/>
                    <a:pt x="367" y="335"/>
                    <a:pt x="367" y="316"/>
                  </a:cubicBezTo>
                  <a:cubicBezTo>
                    <a:pt x="367" y="297"/>
                    <a:pt x="351" y="282"/>
                    <a:pt x="332" y="2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01" name="Freeform 283">
              <a:extLst>
                <a:ext uri="{FF2B5EF4-FFF2-40B4-BE49-F238E27FC236}">
                  <a16:creationId xmlns:a16="http://schemas.microsoft.com/office/drawing/2014/main" id="{62AEE930-5572-C616-FB04-92D378764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2090" y="2338388"/>
              <a:ext cx="14288" cy="15875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34 w 68"/>
                <a:gd name="T7" fmla="*/ 0 h 68"/>
                <a:gd name="T8" fmla="*/ 68 w 68"/>
                <a:gd name="T9" fmla="*/ 34 h 68"/>
                <a:gd name="T10" fmla="*/ 34 w 68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02" name="Freeform 284">
              <a:extLst>
                <a:ext uri="{FF2B5EF4-FFF2-40B4-BE49-F238E27FC236}">
                  <a16:creationId xmlns:a16="http://schemas.microsoft.com/office/drawing/2014/main" id="{93DA721E-0FE8-92A9-5BCB-AD23055614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62876" y="2074863"/>
              <a:ext cx="427052" cy="457200"/>
            </a:xfrm>
            <a:custGeom>
              <a:avLst/>
              <a:gdLst>
                <a:gd name="T0" fmla="*/ 211 w 1912"/>
                <a:gd name="T1" fmla="*/ 1118 h 2048"/>
                <a:gd name="T2" fmla="*/ 69 w 1912"/>
                <a:gd name="T3" fmla="*/ 1028 h 2048"/>
                <a:gd name="T4" fmla="*/ 250 w 1912"/>
                <a:gd name="T5" fmla="*/ 833 h 2048"/>
                <a:gd name="T6" fmla="*/ 277 w 1912"/>
                <a:gd name="T7" fmla="*/ 380 h 2048"/>
                <a:gd name="T8" fmla="*/ 544 w 1912"/>
                <a:gd name="T9" fmla="*/ 370 h 2048"/>
                <a:gd name="T10" fmla="*/ 883 w 1912"/>
                <a:gd name="T11" fmla="*/ 68 h 2048"/>
                <a:gd name="T12" fmla="*/ 1079 w 1912"/>
                <a:gd name="T13" fmla="*/ 250 h 2048"/>
                <a:gd name="T14" fmla="*/ 1532 w 1912"/>
                <a:gd name="T15" fmla="*/ 277 h 2048"/>
                <a:gd name="T16" fmla="*/ 1542 w 1912"/>
                <a:gd name="T17" fmla="*/ 543 h 2048"/>
                <a:gd name="T18" fmla="*/ 1843 w 1912"/>
                <a:gd name="T19" fmla="*/ 883 h 2048"/>
                <a:gd name="T20" fmla="*/ 1662 w 1912"/>
                <a:gd name="T21" fmla="*/ 1078 h 2048"/>
                <a:gd name="T22" fmla="*/ 1635 w 1912"/>
                <a:gd name="T23" fmla="*/ 1532 h 2048"/>
                <a:gd name="T24" fmla="*/ 1417 w 1912"/>
                <a:gd name="T25" fmla="*/ 1503 h 2048"/>
                <a:gd name="T26" fmla="*/ 1327 w 1912"/>
                <a:gd name="T27" fmla="*/ 1377 h 2048"/>
                <a:gd name="T28" fmla="*/ 1132 w 1912"/>
                <a:gd name="T29" fmla="*/ 1480 h 2048"/>
                <a:gd name="T30" fmla="*/ 1070 w 1912"/>
                <a:gd name="T31" fmla="*/ 454 h 2048"/>
                <a:gd name="T32" fmla="*/ 585 w 1912"/>
                <a:gd name="T33" fmla="*/ 1346 h 2048"/>
                <a:gd name="T34" fmla="*/ 277 w 1912"/>
                <a:gd name="T35" fmla="*/ 1532 h 2048"/>
                <a:gd name="T36" fmla="*/ 370 w 1912"/>
                <a:gd name="T37" fmla="*/ 1368 h 2048"/>
                <a:gd name="T38" fmla="*/ 277 w 1912"/>
                <a:gd name="T39" fmla="*/ 1330 h 2048"/>
                <a:gd name="T40" fmla="*/ 223 w 1912"/>
                <a:gd name="T41" fmla="*/ 1491 h 2048"/>
                <a:gd name="T42" fmla="*/ 380 w 1912"/>
                <a:gd name="T43" fmla="*/ 1703 h 2048"/>
                <a:gd name="T44" fmla="*/ 554 w 1912"/>
                <a:gd name="T45" fmla="*/ 1882 h 2048"/>
                <a:gd name="T46" fmla="*/ 1347 w 1912"/>
                <a:gd name="T47" fmla="*/ 1882 h 2048"/>
                <a:gd name="T48" fmla="*/ 1580 w 1912"/>
                <a:gd name="T49" fmla="*/ 1683 h 2048"/>
                <a:gd name="T50" fmla="*/ 1612 w 1912"/>
                <a:gd name="T51" fmla="*/ 1387 h 2048"/>
                <a:gd name="T52" fmla="*/ 1912 w 1912"/>
                <a:gd name="T53" fmla="*/ 1028 h 2048"/>
                <a:gd name="T54" fmla="*/ 1725 w 1912"/>
                <a:gd name="T55" fmla="*/ 797 h 2048"/>
                <a:gd name="T56" fmla="*/ 1683 w 1912"/>
                <a:gd name="T57" fmla="*/ 332 h 2048"/>
                <a:gd name="T58" fmla="*/ 1387 w 1912"/>
                <a:gd name="T59" fmla="*/ 300 h 2048"/>
                <a:gd name="T60" fmla="*/ 1029 w 1912"/>
                <a:gd name="T61" fmla="*/ 0 h 2048"/>
                <a:gd name="T62" fmla="*/ 797 w 1912"/>
                <a:gd name="T63" fmla="*/ 187 h 2048"/>
                <a:gd name="T64" fmla="*/ 332 w 1912"/>
                <a:gd name="T65" fmla="*/ 228 h 2048"/>
                <a:gd name="T66" fmla="*/ 300 w 1912"/>
                <a:gd name="T67" fmla="*/ 525 h 2048"/>
                <a:gd name="T68" fmla="*/ 0 w 1912"/>
                <a:gd name="T69" fmla="*/ 883 h 2048"/>
                <a:gd name="T70" fmla="*/ 885 w 1912"/>
                <a:gd name="T71" fmla="*/ 517 h 2048"/>
                <a:gd name="T72" fmla="*/ 1181 w 1912"/>
                <a:gd name="T73" fmla="*/ 1303 h 2048"/>
                <a:gd name="T74" fmla="*/ 1000 w 1912"/>
                <a:gd name="T75" fmla="*/ 935 h 2048"/>
                <a:gd name="T76" fmla="*/ 837 w 1912"/>
                <a:gd name="T77" fmla="*/ 853 h 2048"/>
                <a:gd name="T78" fmla="*/ 766 w 1912"/>
                <a:gd name="T79" fmla="*/ 1154 h 2048"/>
                <a:gd name="T80" fmla="*/ 512 w 1912"/>
                <a:gd name="T81" fmla="*/ 956 h 2048"/>
                <a:gd name="T82" fmla="*/ 936 w 1912"/>
                <a:gd name="T83" fmla="*/ 1980 h 2048"/>
                <a:gd name="T84" fmla="*/ 642 w 1912"/>
                <a:gd name="T85" fmla="*/ 1384 h 2048"/>
                <a:gd name="T86" fmla="*/ 899 w 1912"/>
                <a:gd name="T87" fmla="*/ 1035 h 2048"/>
                <a:gd name="T88" fmla="*/ 951 w 1912"/>
                <a:gd name="T89" fmla="*/ 983 h 2048"/>
                <a:gd name="T90" fmla="*/ 1116 w 1912"/>
                <a:gd name="T91" fmla="*/ 1284 h 2048"/>
                <a:gd name="T92" fmla="*/ 1055 w 1912"/>
                <a:gd name="T93" fmla="*/ 1412 h 2048"/>
                <a:gd name="T94" fmla="*/ 1211 w 1912"/>
                <a:gd name="T95" fmla="*/ 1563 h 2048"/>
                <a:gd name="T96" fmla="*/ 1351 w 1912"/>
                <a:gd name="T97" fmla="*/ 1521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2" h="2048">
                  <a:moveTo>
                    <a:pt x="0" y="1028"/>
                  </a:moveTo>
                  <a:cubicBezTo>
                    <a:pt x="0" y="1062"/>
                    <a:pt x="25" y="1091"/>
                    <a:pt x="59" y="1096"/>
                  </a:cubicBezTo>
                  <a:cubicBezTo>
                    <a:pt x="211" y="1118"/>
                    <a:pt x="211" y="1118"/>
                    <a:pt x="211" y="1118"/>
                  </a:cubicBezTo>
                  <a:cubicBezTo>
                    <a:pt x="230" y="1121"/>
                    <a:pt x="247" y="1108"/>
                    <a:pt x="250" y="1089"/>
                  </a:cubicBezTo>
                  <a:cubicBezTo>
                    <a:pt x="253" y="1070"/>
                    <a:pt x="240" y="1053"/>
                    <a:pt x="221" y="1050"/>
                  </a:cubicBezTo>
                  <a:cubicBezTo>
                    <a:pt x="69" y="1028"/>
                    <a:pt x="69" y="1028"/>
                    <a:pt x="69" y="1028"/>
                  </a:cubicBezTo>
                  <a:cubicBezTo>
                    <a:pt x="69" y="883"/>
                    <a:pt x="69" y="883"/>
                    <a:pt x="69" y="883"/>
                  </a:cubicBezTo>
                  <a:cubicBezTo>
                    <a:pt x="221" y="861"/>
                    <a:pt x="221" y="861"/>
                    <a:pt x="221" y="861"/>
                  </a:cubicBezTo>
                  <a:cubicBezTo>
                    <a:pt x="236" y="859"/>
                    <a:pt x="247" y="848"/>
                    <a:pt x="250" y="833"/>
                  </a:cubicBezTo>
                  <a:cubicBezTo>
                    <a:pt x="268" y="729"/>
                    <a:pt x="309" y="630"/>
                    <a:pt x="370" y="543"/>
                  </a:cubicBezTo>
                  <a:cubicBezTo>
                    <a:pt x="379" y="531"/>
                    <a:pt x="378" y="515"/>
                    <a:pt x="370" y="503"/>
                  </a:cubicBezTo>
                  <a:cubicBezTo>
                    <a:pt x="277" y="380"/>
                    <a:pt x="277" y="380"/>
                    <a:pt x="277" y="380"/>
                  </a:cubicBezTo>
                  <a:cubicBezTo>
                    <a:pt x="380" y="277"/>
                    <a:pt x="380" y="277"/>
                    <a:pt x="380" y="277"/>
                  </a:cubicBezTo>
                  <a:cubicBezTo>
                    <a:pt x="503" y="369"/>
                    <a:pt x="503" y="369"/>
                    <a:pt x="503" y="369"/>
                  </a:cubicBezTo>
                  <a:cubicBezTo>
                    <a:pt x="515" y="378"/>
                    <a:pt x="531" y="378"/>
                    <a:pt x="544" y="370"/>
                  </a:cubicBezTo>
                  <a:cubicBezTo>
                    <a:pt x="630" y="309"/>
                    <a:pt x="729" y="268"/>
                    <a:pt x="833" y="250"/>
                  </a:cubicBezTo>
                  <a:cubicBezTo>
                    <a:pt x="848" y="247"/>
                    <a:pt x="859" y="236"/>
                    <a:pt x="861" y="221"/>
                  </a:cubicBezTo>
                  <a:cubicBezTo>
                    <a:pt x="883" y="68"/>
                    <a:pt x="883" y="68"/>
                    <a:pt x="883" y="68"/>
                  </a:cubicBezTo>
                  <a:cubicBezTo>
                    <a:pt x="1029" y="68"/>
                    <a:pt x="1029" y="68"/>
                    <a:pt x="1029" y="68"/>
                  </a:cubicBezTo>
                  <a:cubicBezTo>
                    <a:pt x="1051" y="221"/>
                    <a:pt x="1051" y="221"/>
                    <a:pt x="1051" y="221"/>
                  </a:cubicBezTo>
                  <a:cubicBezTo>
                    <a:pt x="1053" y="236"/>
                    <a:pt x="1064" y="247"/>
                    <a:pt x="1079" y="250"/>
                  </a:cubicBezTo>
                  <a:cubicBezTo>
                    <a:pt x="1183" y="267"/>
                    <a:pt x="1282" y="309"/>
                    <a:pt x="1368" y="370"/>
                  </a:cubicBezTo>
                  <a:cubicBezTo>
                    <a:pt x="1381" y="378"/>
                    <a:pt x="1397" y="378"/>
                    <a:pt x="1409" y="369"/>
                  </a:cubicBezTo>
                  <a:cubicBezTo>
                    <a:pt x="1532" y="277"/>
                    <a:pt x="1532" y="277"/>
                    <a:pt x="1532" y="277"/>
                  </a:cubicBezTo>
                  <a:cubicBezTo>
                    <a:pt x="1635" y="380"/>
                    <a:pt x="1635" y="380"/>
                    <a:pt x="1635" y="380"/>
                  </a:cubicBezTo>
                  <a:cubicBezTo>
                    <a:pt x="1542" y="503"/>
                    <a:pt x="1542" y="503"/>
                    <a:pt x="1542" y="503"/>
                  </a:cubicBezTo>
                  <a:cubicBezTo>
                    <a:pt x="1534" y="515"/>
                    <a:pt x="1533" y="531"/>
                    <a:pt x="1542" y="543"/>
                  </a:cubicBezTo>
                  <a:cubicBezTo>
                    <a:pt x="1603" y="630"/>
                    <a:pt x="1644" y="729"/>
                    <a:pt x="1662" y="833"/>
                  </a:cubicBezTo>
                  <a:cubicBezTo>
                    <a:pt x="1665" y="848"/>
                    <a:pt x="1676" y="859"/>
                    <a:pt x="1691" y="861"/>
                  </a:cubicBezTo>
                  <a:cubicBezTo>
                    <a:pt x="1843" y="883"/>
                    <a:pt x="1843" y="883"/>
                    <a:pt x="1843" y="883"/>
                  </a:cubicBezTo>
                  <a:cubicBezTo>
                    <a:pt x="1843" y="1028"/>
                    <a:pt x="1843" y="1028"/>
                    <a:pt x="1843" y="1028"/>
                  </a:cubicBezTo>
                  <a:cubicBezTo>
                    <a:pt x="1691" y="1050"/>
                    <a:pt x="1691" y="1050"/>
                    <a:pt x="1691" y="1050"/>
                  </a:cubicBezTo>
                  <a:cubicBezTo>
                    <a:pt x="1676" y="1052"/>
                    <a:pt x="1665" y="1064"/>
                    <a:pt x="1662" y="1078"/>
                  </a:cubicBezTo>
                  <a:cubicBezTo>
                    <a:pt x="1644" y="1183"/>
                    <a:pt x="1603" y="1282"/>
                    <a:pt x="1542" y="1368"/>
                  </a:cubicBezTo>
                  <a:cubicBezTo>
                    <a:pt x="1533" y="1380"/>
                    <a:pt x="1534" y="1396"/>
                    <a:pt x="1542" y="1408"/>
                  </a:cubicBezTo>
                  <a:cubicBezTo>
                    <a:pt x="1635" y="1532"/>
                    <a:pt x="1635" y="1532"/>
                    <a:pt x="1635" y="1532"/>
                  </a:cubicBezTo>
                  <a:cubicBezTo>
                    <a:pt x="1532" y="1635"/>
                    <a:pt x="1532" y="1635"/>
                    <a:pt x="1532" y="1635"/>
                  </a:cubicBezTo>
                  <a:cubicBezTo>
                    <a:pt x="1428" y="1557"/>
                    <a:pt x="1428" y="1557"/>
                    <a:pt x="1428" y="1557"/>
                  </a:cubicBezTo>
                  <a:cubicBezTo>
                    <a:pt x="1425" y="1539"/>
                    <a:pt x="1421" y="1521"/>
                    <a:pt x="1417" y="1503"/>
                  </a:cubicBezTo>
                  <a:cubicBezTo>
                    <a:pt x="1386" y="1390"/>
                    <a:pt x="1386" y="1390"/>
                    <a:pt x="1386" y="1390"/>
                  </a:cubicBezTo>
                  <a:cubicBezTo>
                    <a:pt x="1382" y="1378"/>
                    <a:pt x="1373" y="1369"/>
                    <a:pt x="1360" y="1366"/>
                  </a:cubicBezTo>
                  <a:cubicBezTo>
                    <a:pt x="1348" y="1363"/>
                    <a:pt x="1336" y="1367"/>
                    <a:pt x="1327" y="1377"/>
                  </a:cubicBezTo>
                  <a:cubicBezTo>
                    <a:pt x="1250" y="1463"/>
                    <a:pt x="1250" y="1463"/>
                    <a:pt x="1250" y="1463"/>
                  </a:cubicBezTo>
                  <a:cubicBezTo>
                    <a:pt x="1236" y="1479"/>
                    <a:pt x="1217" y="1491"/>
                    <a:pt x="1196" y="1496"/>
                  </a:cubicBezTo>
                  <a:cubicBezTo>
                    <a:pt x="1173" y="1502"/>
                    <a:pt x="1149" y="1495"/>
                    <a:pt x="1132" y="1480"/>
                  </a:cubicBezTo>
                  <a:cubicBezTo>
                    <a:pt x="1122" y="1469"/>
                    <a:pt x="1117" y="1455"/>
                    <a:pt x="1119" y="1441"/>
                  </a:cubicBezTo>
                  <a:cubicBezTo>
                    <a:pt x="1337" y="1368"/>
                    <a:pt x="1481" y="1159"/>
                    <a:pt x="1469" y="929"/>
                  </a:cubicBezTo>
                  <a:cubicBezTo>
                    <a:pt x="1458" y="699"/>
                    <a:pt x="1295" y="504"/>
                    <a:pt x="1070" y="454"/>
                  </a:cubicBezTo>
                  <a:cubicBezTo>
                    <a:pt x="846" y="403"/>
                    <a:pt x="615" y="508"/>
                    <a:pt x="505" y="711"/>
                  </a:cubicBezTo>
                  <a:cubicBezTo>
                    <a:pt x="396" y="914"/>
                    <a:pt x="436" y="1164"/>
                    <a:pt x="602" y="1324"/>
                  </a:cubicBezTo>
                  <a:cubicBezTo>
                    <a:pt x="596" y="1331"/>
                    <a:pt x="591" y="1338"/>
                    <a:pt x="585" y="1346"/>
                  </a:cubicBezTo>
                  <a:cubicBezTo>
                    <a:pt x="542" y="1408"/>
                    <a:pt x="510" y="1478"/>
                    <a:pt x="491" y="1552"/>
                  </a:cubicBezTo>
                  <a:cubicBezTo>
                    <a:pt x="380" y="1635"/>
                    <a:pt x="380" y="1635"/>
                    <a:pt x="380" y="1635"/>
                  </a:cubicBezTo>
                  <a:cubicBezTo>
                    <a:pt x="277" y="1532"/>
                    <a:pt x="277" y="1532"/>
                    <a:pt x="277" y="1532"/>
                  </a:cubicBezTo>
                  <a:cubicBezTo>
                    <a:pt x="370" y="1408"/>
                    <a:pt x="370" y="1408"/>
                    <a:pt x="370" y="1408"/>
                  </a:cubicBezTo>
                  <a:cubicBezTo>
                    <a:pt x="378" y="1396"/>
                    <a:pt x="378" y="1380"/>
                    <a:pt x="370" y="1368"/>
                  </a:cubicBezTo>
                  <a:cubicBezTo>
                    <a:pt x="370" y="1368"/>
                    <a:pt x="370" y="1368"/>
                    <a:pt x="370" y="1368"/>
                  </a:cubicBezTo>
                  <a:cubicBezTo>
                    <a:pt x="360" y="1353"/>
                    <a:pt x="349" y="1337"/>
                    <a:pt x="340" y="1321"/>
                  </a:cubicBezTo>
                  <a:cubicBezTo>
                    <a:pt x="330" y="1306"/>
                    <a:pt x="310" y="1300"/>
                    <a:pt x="294" y="1309"/>
                  </a:cubicBezTo>
                  <a:cubicBezTo>
                    <a:pt x="286" y="1313"/>
                    <a:pt x="280" y="1321"/>
                    <a:pt x="277" y="1330"/>
                  </a:cubicBezTo>
                  <a:cubicBezTo>
                    <a:pt x="275" y="1339"/>
                    <a:pt x="276" y="1348"/>
                    <a:pt x="281" y="1356"/>
                  </a:cubicBezTo>
                  <a:cubicBezTo>
                    <a:pt x="287" y="1366"/>
                    <a:pt x="294" y="1376"/>
                    <a:pt x="301" y="1386"/>
                  </a:cubicBezTo>
                  <a:cubicBezTo>
                    <a:pt x="223" y="1491"/>
                    <a:pt x="223" y="1491"/>
                    <a:pt x="223" y="1491"/>
                  </a:cubicBezTo>
                  <a:cubicBezTo>
                    <a:pt x="202" y="1518"/>
                    <a:pt x="205" y="1556"/>
                    <a:pt x="229" y="1580"/>
                  </a:cubicBezTo>
                  <a:cubicBezTo>
                    <a:pt x="332" y="1683"/>
                    <a:pt x="332" y="1683"/>
                    <a:pt x="332" y="1683"/>
                  </a:cubicBezTo>
                  <a:cubicBezTo>
                    <a:pt x="345" y="1696"/>
                    <a:pt x="362" y="1703"/>
                    <a:pt x="380" y="1703"/>
                  </a:cubicBezTo>
                  <a:cubicBezTo>
                    <a:pt x="395" y="1703"/>
                    <a:pt x="409" y="1698"/>
                    <a:pt x="421" y="1689"/>
                  </a:cubicBezTo>
                  <a:cubicBezTo>
                    <a:pt x="478" y="1646"/>
                    <a:pt x="478" y="1646"/>
                    <a:pt x="478" y="1646"/>
                  </a:cubicBezTo>
                  <a:cubicBezTo>
                    <a:pt x="477" y="1731"/>
                    <a:pt x="504" y="1814"/>
                    <a:pt x="554" y="1882"/>
                  </a:cubicBezTo>
                  <a:cubicBezTo>
                    <a:pt x="634" y="1987"/>
                    <a:pt x="773" y="2048"/>
                    <a:pt x="936" y="2048"/>
                  </a:cubicBezTo>
                  <a:cubicBezTo>
                    <a:pt x="991" y="2048"/>
                    <a:pt x="1044" y="2041"/>
                    <a:pt x="1097" y="2028"/>
                  </a:cubicBezTo>
                  <a:cubicBezTo>
                    <a:pt x="1193" y="2006"/>
                    <a:pt x="1280" y="1955"/>
                    <a:pt x="1347" y="1882"/>
                  </a:cubicBezTo>
                  <a:cubicBezTo>
                    <a:pt x="1401" y="1815"/>
                    <a:pt x="1431" y="1732"/>
                    <a:pt x="1433" y="1646"/>
                  </a:cubicBezTo>
                  <a:cubicBezTo>
                    <a:pt x="1491" y="1689"/>
                    <a:pt x="1491" y="1689"/>
                    <a:pt x="1491" y="1689"/>
                  </a:cubicBezTo>
                  <a:cubicBezTo>
                    <a:pt x="1518" y="1710"/>
                    <a:pt x="1556" y="1707"/>
                    <a:pt x="1580" y="1683"/>
                  </a:cubicBezTo>
                  <a:cubicBezTo>
                    <a:pt x="1683" y="1580"/>
                    <a:pt x="1683" y="1580"/>
                    <a:pt x="1683" y="1580"/>
                  </a:cubicBezTo>
                  <a:cubicBezTo>
                    <a:pt x="1707" y="1556"/>
                    <a:pt x="1710" y="1518"/>
                    <a:pt x="1690" y="1491"/>
                  </a:cubicBezTo>
                  <a:cubicBezTo>
                    <a:pt x="1612" y="1387"/>
                    <a:pt x="1612" y="1387"/>
                    <a:pt x="1612" y="1387"/>
                  </a:cubicBezTo>
                  <a:cubicBezTo>
                    <a:pt x="1666" y="1304"/>
                    <a:pt x="1705" y="1212"/>
                    <a:pt x="1725" y="1114"/>
                  </a:cubicBezTo>
                  <a:cubicBezTo>
                    <a:pt x="1853" y="1096"/>
                    <a:pt x="1853" y="1096"/>
                    <a:pt x="1853" y="1096"/>
                  </a:cubicBezTo>
                  <a:cubicBezTo>
                    <a:pt x="1887" y="1091"/>
                    <a:pt x="1912" y="1062"/>
                    <a:pt x="1912" y="1028"/>
                  </a:cubicBezTo>
                  <a:cubicBezTo>
                    <a:pt x="1912" y="883"/>
                    <a:pt x="1912" y="883"/>
                    <a:pt x="1912" y="883"/>
                  </a:cubicBezTo>
                  <a:cubicBezTo>
                    <a:pt x="1912" y="849"/>
                    <a:pt x="1887" y="820"/>
                    <a:pt x="1853" y="815"/>
                  </a:cubicBezTo>
                  <a:cubicBezTo>
                    <a:pt x="1725" y="797"/>
                    <a:pt x="1725" y="797"/>
                    <a:pt x="1725" y="797"/>
                  </a:cubicBezTo>
                  <a:cubicBezTo>
                    <a:pt x="1705" y="700"/>
                    <a:pt x="1666" y="607"/>
                    <a:pt x="1612" y="525"/>
                  </a:cubicBezTo>
                  <a:cubicBezTo>
                    <a:pt x="1689" y="421"/>
                    <a:pt x="1689" y="421"/>
                    <a:pt x="1689" y="421"/>
                  </a:cubicBezTo>
                  <a:cubicBezTo>
                    <a:pt x="1710" y="394"/>
                    <a:pt x="1707" y="356"/>
                    <a:pt x="1683" y="332"/>
                  </a:cubicBezTo>
                  <a:cubicBezTo>
                    <a:pt x="1580" y="228"/>
                    <a:pt x="1580" y="228"/>
                    <a:pt x="1580" y="228"/>
                  </a:cubicBezTo>
                  <a:cubicBezTo>
                    <a:pt x="1556" y="204"/>
                    <a:pt x="1518" y="202"/>
                    <a:pt x="1491" y="222"/>
                  </a:cubicBezTo>
                  <a:cubicBezTo>
                    <a:pt x="1387" y="300"/>
                    <a:pt x="1387" y="300"/>
                    <a:pt x="1387" y="300"/>
                  </a:cubicBezTo>
                  <a:cubicBezTo>
                    <a:pt x="1304" y="245"/>
                    <a:pt x="1212" y="207"/>
                    <a:pt x="1115" y="187"/>
                  </a:cubicBezTo>
                  <a:cubicBezTo>
                    <a:pt x="1096" y="59"/>
                    <a:pt x="1096" y="59"/>
                    <a:pt x="1096" y="59"/>
                  </a:cubicBezTo>
                  <a:cubicBezTo>
                    <a:pt x="1091" y="25"/>
                    <a:pt x="1063" y="0"/>
                    <a:pt x="1029" y="0"/>
                  </a:cubicBezTo>
                  <a:cubicBezTo>
                    <a:pt x="883" y="0"/>
                    <a:pt x="883" y="0"/>
                    <a:pt x="883" y="0"/>
                  </a:cubicBezTo>
                  <a:cubicBezTo>
                    <a:pt x="849" y="0"/>
                    <a:pt x="821" y="25"/>
                    <a:pt x="816" y="59"/>
                  </a:cubicBezTo>
                  <a:cubicBezTo>
                    <a:pt x="797" y="187"/>
                    <a:pt x="797" y="187"/>
                    <a:pt x="797" y="187"/>
                  </a:cubicBezTo>
                  <a:cubicBezTo>
                    <a:pt x="700" y="207"/>
                    <a:pt x="608" y="245"/>
                    <a:pt x="525" y="300"/>
                  </a:cubicBezTo>
                  <a:cubicBezTo>
                    <a:pt x="421" y="222"/>
                    <a:pt x="421" y="222"/>
                    <a:pt x="421" y="222"/>
                  </a:cubicBezTo>
                  <a:cubicBezTo>
                    <a:pt x="394" y="202"/>
                    <a:pt x="356" y="204"/>
                    <a:pt x="332" y="228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05" y="355"/>
                    <a:pt x="202" y="393"/>
                    <a:pt x="222" y="420"/>
                  </a:cubicBezTo>
                  <a:cubicBezTo>
                    <a:pt x="300" y="525"/>
                    <a:pt x="300" y="525"/>
                    <a:pt x="300" y="525"/>
                  </a:cubicBezTo>
                  <a:cubicBezTo>
                    <a:pt x="246" y="607"/>
                    <a:pt x="207" y="700"/>
                    <a:pt x="187" y="797"/>
                  </a:cubicBezTo>
                  <a:cubicBezTo>
                    <a:pt x="59" y="815"/>
                    <a:pt x="59" y="815"/>
                    <a:pt x="59" y="815"/>
                  </a:cubicBezTo>
                  <a:cubicBezTo>
                    <a:pt x="25" y="820"/>
                    <a:pt x="0" y="849"/>
                    <a:pt x="0" y="883"/>
                  </a:cubicBezTo>
                  <a:lnTo>
                    <a:pt x="0" y="1028"/>
                  </a:lnTo>
                  <a:close/>
                  <a:moveTo>
                    <a:pt x="512" y="956"/>
                  </a:moveTo>
                  <a:cubicBezTo>
                    <a:pt x="512" y="738"/>
                    <a:pt x="670" y="552"/>
                    <a:pt x="885" y="517"/>
                  </a:cubicBezTo>
                  <a:cubicBezTo>
                    <a:pt x="1100" y="482"/>
                    <a:pt x="1308" y="609"/>
                    <a:pt x="1377" y="815"/>
                  </a:cubicBezTo>
                  <a:cubicBezTo>
                    <a:pt x="1446" y="1022"/>
                    <a:pt x="1354" y="1248"/>
                    <a:pt x="1161" y="1349"/>
                  </a:cubicBezTo>
                  <a:cubicBezTo>
                    <a:pt x="1170" y="1334"/>
                    <a:pt x="1176" y="1319"/>
                    <a:pt x="1181" y="1303"/>
                  </a:cubicBezTo>
                  <a:cubicBezTo>
                    <a:pt x="1205" y="1223"/>
                    <a:pt x="1183" y="1139"/>
                    <a:pt x="1114" y="1054"/>
                  </a:cubicBezTo>
                  <a:cubicBezTo>
                    <a:pt x="1089" y="1023"/>
                    <a:pt x="1061" y="994"/>
                    <a:pt x="1032" y="967"/>
                  </a:cubicBezTo>
                  <a:cubicBezTo>
                    <a:pt x="1020" y="956"/>
                    <a:pt x="1010" y="946"/>
                    <a:pt x="1000" y="935"/>
                  </a:cubicBezTo>
                  <a:cubicBezTo>
                    <a:pt x="895" y="829"/>
                    <a:pt x="895" y="829"/>
                    <a:pt x="895" y="829"/>
                  </a:cubicBezTo>
                  <a:cubicBezTo>
                    <a:pt x="885" y="820"/>
                    <a:pt x="871" y="817"/>
                    <a:pt x="858" y="822"/>
                  </a:cubicBezTo>
                  <a:cubicBezTo>
                    <a:pt x="845" y="827"/>
                    <a:pt x="837" y="839"/>
                    <a:pt x="837" y="853"/>
                  </a:cubicBezTo>
                  <a:cubicBezTo>
                    <a:pt x="833" y="1003"/>
                    <a:pt x="833" y="1003"/>
                    <a:pt x="833" y="1003"/>
                  </a:cubicBezTo>
                  <a:cubicBezTo>
                    <a:pt x="833" y="1011"/>
                    <a:pt x="832" y="1020"/>
                    <a:pt x="831" y="1028"/>
                  </a:cubicBezTo>
                  <a:cubicBezTo>
                    <a:pt x="826" y="1076"/>
                    <a:pt x="803" y="1122"/>
                    <a:pt x="766" y="1154"/>
                  </a:cubicBezTo>
                  <a:cubicBezTo>
                    <a:pt x="744" y="1174"/>
                    <a:pt x="744" y="1174"/>
                    <a:pt x="744" y="1174"/>
                  </a:cubicBezTo>
                  <a:cubicBezTo>
                    <a:pt x="709" y="1206"/>
                    <a:pt x="676" y="1237"/>
                    <a:pt x="645" y="1271"/>
                  </a:cubicBezTo>
                  <a:cubicBezTo>
                    <a:pt x="560" y="1188"/>
                    <a:pt x="512" y="1074"/>
                    <a:pt x="512" y="956"/>
                  </a:cubicBezTo>
                  <a:close/>
                  <a:moveTo>
                    <a:pt x="1295" y="1837"/>
                  </a:moveTo>
                  <a:cubicBezTo>
                    <a:pt x="1237" y="1899"/>
                    <a:pt x="1162" y="1943"/>
                    <a:pt x="1080" y="1962"/>
                  </a:cubicBezTo>
                  <a:cubicBezTo>
                    <a:pt x="1033" y="1974"/>
                    <a:pt x="985" y="1980"/>
                    <a:pt x="936" y="1980"/>
                  </a:cubicBezTo>
                  <a:cubicBezTo>
                    <a:pt x="795" y="1980"/>
                    <a:pt x="675" y="1929"/>
                    <a:pt x="608" y="1841"/>
                  </a:cubicBezTo>
                  <a:cubicBezTo>
                    <a:pt x="552" y="1764"/>
                    <a:pt x="533" y="1666"/>
                    <a:pt x="555" y="1573"/>
                  </a:cubicBezTo>
                  <a:cubicBezTo>
                    <a:pt x="573" y="1505"/>
                    <a:pt x="602" y="1441"/>
                    <a:pt x="642" y="1384"/>
                  </a:cubicBezTo>
                  <a:cubicBezTo>
                    <a:pt x="685" y="1325"/>
                    <a:pt x="735" y="1271"/>
                    <a:pt x="790" y="1224"/>
                  </a:cubicBezTo>
                  <a:cubicBezTo>
                    <a:pt x="812" y="1204"/>
                    <a:pt x="812" y="1204"/>
                    <a:pt x="812" y="1204"/>
                  </a:cubicBezTo>
                  <a:cubicBezTo>
                    <a:pt x="861" y="1160"/>
                    <a:pt x="892" y="1100"/>
                    <a:pt x="899" y="1035"/>
                  </a:cubicBezTo>
                  <a:cubicBezTo>
                    <a:pt x="900" y="1025"/>
                    <a:pt x="901" y="1015"/>
                    <a:pt x="901" y="1005"/>
                  </a:cubicBezTo>
                  <a:cubicBezTo>
                    <a:pt x="903" y="934"/>
                    <a:pt x="903" y="934"/>
                    <a:pt x="903" y="934"/>
                  </a:cubicBezTo>
                  <a:cubicBezTo>
                    <a:pt x="951" y="983"/>
                    <a:pt x="951" y="983"/>
                    <a:pt x="951" y="983"/>
                  </a:cubicBezTo>
                  <a:cubicBezTo>
                    <a:pt x="962" y="994"/>
                    <a:pt x="973" y="1005"/>
                    <a:pt x="987" y="1018"/>
                  </a:cubicBezTo>
                  <a:cubicBezTo>
                    <a:pt x="1013" y="1042"/>
                    <a:pt x="1038" y="1069"/>
                    <a:pt x="1061" y="1096"/>
                  </a:cubicBezTo>
                  <a:cubicBezTo>
                    <a:pt x="1115" y="1163"/>
                    <a:pt x="1133" y="1226"/>
                    <a:pt x="1116" y="1284"/>
                  </a:cubicBezTo>
                  <a:cubicBezTo>
                    <a:pt x="1109" y="1302"/>
                    <a:pt x="1100" y="1320"/>
                    <a:pt x="1089" y="1336"/>
                  </a:cubicBezTo>
                  <a:cubicBezTo>
                    <a:pt x="1076" y="1357"/>
                    <a:pt x="1065" y="1380"/>
                    <a:pt x="1057" y="1404"/>
                  </a:cubicBezTo>
                  <a:cubicBezTo>
                    <a:pt x="1056" y="1407"/>
                    <a:pt x="1055" y="1409"/>
                    <a:pt x="1055" y="1412"/>
                  </a:cubicBezTo>
                  <a:cubicBezTo>
                    <a:pt x="1054" y="1414"/>
                    <a:pt x="1053" y="1416"/>
                    <a:pt x="1053" y="1418"/>
                  </a:cubicBezTo>
                  <a:cubicBezTo>
                    <a:pt x="1044" y="1458"/>
                    <a:pt x="1056" y="1499"/>
                    <a:pt x="1084" y="1528"/>
                  </a:cubicBezTo>
                  <a:cubicBezTo>
                    <a:pt x="1118" y="1560"/>
                    <a:pt x="1166" y="1573"/>
                    <a:pt x="1211" y="1563"/>
                  </a:cubicBezTo>
                  <a:cubicBezTo>
                    <a:pt x="1246" y="1554"/>
                    <a:pt x="1277" y="1535"/>
                    <a:pt x="1301" y="1508"/>
                  </a:cubicBezTo>
                  <a:cubicBezTo>
                    <a:pt x="1336" y="1469"/>
                    <a:pt x="1336" y="1469"/>
                    <a:pt x="1336" y="1469"/>
                  </a:cubicBezTo>
                  <a:cubicBezTo>
                    <a:pt x="1351" y="1521"/>
                    <a:pt x="1351" y="1521"/>
                    <a:pt x="1351" y="1521"/>
                  </a:cubicBezTo>
                  <a:cubicBezTo>
                    <a:pt x="1385" y="1629"/>
                    <a:pt x="1364" y="1747"/>
                    <a:pt x="1295" y="18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03" name="Freeform 285">
              <a:extLst>
                <a:ext uri="{FF2B5EF4-FFF2-40B4-BE49-F238E27FC236}">
                  <a16:creationId xmlns:a16="http://schemas.microsoft.com/office/drawing/2014/main" id="{11715A72-B0F1-DD93-E6A8-0EC05C3F1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1141" y="2146300"/>
              <a:ext cx="122242" cy="149225"/>
            </a:xfrm>
            <a:custGeom>
              <a:avLst/>
              <a:gdLst>
                <a:gd name="T0" fmla="*/ 70 w 547"/>
                <a:gd name="T1" fmla="*/ 635 h 669"/>
                <a:gd name="T2" fmla="*/ 517 w 547"/>
                <a:gd name="T3" fmla="*/ 70 h 669"/>
                <a:gd name="T4" fmla="*/ 542 w 547"/>
                <a:gd name="T5" fmla="*/ 29 h 669"/>
                <a:gd name="T6" fmla="*/ 502 w 547"/>
                <a:gd name="T7" fmla="*/ 4 h 669"/>
                <a:gd name="T8" fmla="*/ 1 w 547"/>
                <a:gd name="T9" fmla="*/ 635 h 669"/>
                <a:gd name="T10" fmla="*/ 36 w 547"/>
                <a:gd name="T11" fmla="*/ 669 h 669"/>
                <a:gd name="T12" fmla="*/ 70 w 547"/>
                <a:gd name="T13" fmla="*/ 635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7" h="669">
                  <a:moveTo>
                    <a:pt x="70" y="635"/>
                  </a:moveTo>
                  <a:cubicBezTo>
                    <a:pt x="69" y="365"/>
                    <a:pt x="254" y="131"/>
                    <a:pt x="517" y="70"/>
                  </a:cubicBezTo>
                  <a:cubicBezTo>
                    <a:pt x="535" y="66"/>
                    <a:pt x="547" y="48"/>
                    <a:pt x="542" y="29"/>
                  </a:cubicBezTo>
                  <a:cubicBezTo>
                    <a:pt x="538" y="11"/>
                    <a:pt x="520" y="0"/>
                    <a:pt x="502" y="4"/>
                  </a:cubicBezTo>
                  <a:cubicBezTo>
                    <a:pt x="208" y="71"/>
                    <a:pt x="0" y="333"/>
                    <a:pt x="1" y="635"/>
                  </a:cubicBezTo>
                  <a:cubicBezTo>
                    <a:pt x="1" y="654"/>
                    <a:pt x="17" y="669"/>
                    <a:pt x="36" y="669"/>
                  </a:cubicBezTo>
                  <a:cubicBezTo>
                    <a:pt x="54" y="669"/>
                    <a:pt x="70" y="654"/>
                    <a:pt x="70" y="6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04" name="Oval 286">
              <a:extLst>
                <a:ext uri="{FF2B5EF4-FFF2-40B4-BE49-F238E27FC236}">
                  <a16:creationId xmlns:a16="http://schemas.microsoft.com/office/drawing/2014/main" id="{410457FB-1746-9C76-913F-F9D6AD85A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9258" y="2143125"/>
              <a:ext cx="14288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</p:grpSp>
      <p:cxnSp>
        <p:nvCxnSpPr>
          <p:cNvPr id="153" name="Прямая соединительная линия 152">
            <a:extLst>
              <a:ext uri="{FF2B5EF4-FFF2-40B4-BE49-F238E27FC236}">
                <a16:creationId xmlns:a16="http://schemas.microsoft.com/office/drawing/2014/main" id="{2CE94D01-1DCA-099B-713D-811EC3CDFBE1}"/>
              </a:ext>
            </a:extLst>
          </p:cNvPr>
          <p:cNvCxnSpPr>
            <a:cxnSpLocks/>
          </p:cNvCxnSpPr>
          <p:nvPr/>
        </p:nvCxnSpPr>
        <p:spPr>
          <a:xfrm>
            <a:off x="1206958" y="1597689"/>
            <a:ext cx="0" cy="1831311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EBF7A756-2C52-6F71-BEDD-8EBF8F6C2C13}"/>
              </a:ext>
            </a:extLst>
          </p:cNvPr>
          <p:cNvSpPr txBox="1"/>
          <p:nvPr/>
        </p:nvSpPr>
        <p:spPr>
          <a:xfrm>
            <a:off x="1532960" y="2127120"/>
            <a:ext cx="712654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Газ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8DF9E4C-AB8B-C7CB-9B6E-79BC7E6A9B82}"/>
              </a:ext>
            </a:extLst>
          </p:cNvPr>
          <p:cNvSpPr txBox="1"/>
          <p:nvPr/>
        </p:nvSpPr>
        <p:spPr>
          <a:xfrm>
            <a:off x="7031898" y="1622714"/>
            <a:ext cx="1163422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Полиэтилен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A4D9DA7-EAAC-3C84-EF87-8862C1A1337E}"/>
              </a:ext>
            </a:extLst>
          </p:cNvPr>
          <p:cNvSpPr txBox="1"/>
          <p:nvPr/>
        </p:nvSpPr>
        <p:spPr>
          <a:xfrm>
            <a:off x="7059015" y="2692145"/>
            <a:ext cx="119953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Полипропилен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39D548A-0830-A6CE-C615-894D78F1E31E}"/>
              </a:ext>
            </a:extLst>
          </p:cNvPr>
          <p:cNvSpPr txBox="1"/>
          <p:nvPr/>
        </p:nvSpPr>
        <p:spPr>
          <a:xfrm>
            <a:off x="4628996" y="1609521"/>
            <a:ext cx="1072980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Этилен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3725B1F-715D-5AAF-65A0-A0F31D40122E}"/>
              </a:ext>
            </a:extLst>
          </p:cNvPr>
          <p:cNvSpPr txBox="1"/>
          <p:nvPr/>
        </p:nvSpPr>
        <p:spPr>
          <a:xfrm>
            <a:off x="4656876" y="2670277"/>
            <a:ext cx="1072980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Пропилен</a:t>
            </a:r>
          </a:p>
        </p:txBody>
      </p:sp>
      <p:cxnSp>
        <p:nvCxnSpPr>
          <p:cNvPr id="35" name="Прямая со стрелкой 34">
            <a:extLst>
              <a:ext uri="{FF2B5EF4-FFF2-40B4-BE49-F238E27FC236}">
                <a16:creationId xmlns:a16="http://schemas.microsoft.com/office/drawing/2014/main" id="{375D223B-A4F6-E1F4-3669-7AE4BACB9315}"/>
              </a:ext>
            </a:extLst>
          </p:cNvPr>
          <p:cNvCxnSpPr>
            <a:cxnSpLocks/>
          </p:cNvCxnSpPr>
          <p:nvPr/>
        </p:nvCxnSpPr>
        <p:spPr>
          <a:xfrm>
            <a:off x="1472184" y="2511466"/>
            <a:ext cx="3062057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Группа 35">
            <a:extLst>
              <a:ext uri="{FF2B5EF4-FFF2-40B4-BE49-F238E27FC236}">
                <a16:creationId xmlns:a16="http://schemas.microsoft.com/office/drawing/2014/main" id="{A5C05234-7314-BCA6-2DAA-959A28CE3364}"/>
              </a:ext>
            </a:extLst>
          </p:cNvPr>
          <p:cNvGrpSpPr/>
          <p:nvPr/>
        </p:nvGrpSpPr>
        <p:grpSpPr>
          <a:xfrm>
            <a:off x="8139423" y="1875709"/>
            <a:ext cx="267713" cy="188916"/>
            <a:chOff x="12635681" y="3061251"/>
            <a:chExt cx="311381" cy="219731"/>
          </a:xfrm>
        </p:grpSpPr>
        <p:sp>
          <p:nvSpPr>
            <p:cNvPr id="37" name="Прямоугольник 36">
              <a:extLst>
                <a:ext uri="{FF2B5EF4-FFF2-40B4-BE49-F238E27FC236}">
                  <a16:creationId xmlns:a16="http://schemas.microsoft.com/office/drawing/2014/main" id="{61D7C4B0-0893-31F3-D86C-A8D813333712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38" name="Группа 37">
              <a:extLst>
                <a:ext uri="{FF2B5EF4-FFF2-40B4-BE49-F238E27FC236}">
                  <a16:creationId xmlns:a16="http://schemas.microsoft.com/office/drawing/2014/main" id="{74420E2E-0D15-DFB3-230F-E5E212DC43E7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39" name="Стрелка: шеврон 38">
                <a:extLst>
                  <a:ext uri="{FF2B5EF4-FFF2-40B4-BE49-F238E27FC236}">
                    <a16:creationId xmlns:a16="http://schemas.microsoft.com/office/drawing/2014/main" id="{7160DF90-92D9-E2B2-CF52-878F306752BD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Стрелка: шеврон 31">
                <a:extLst>
                  <a:ext uri="{FF2B5EF4-FFF2-40B4-BE49-F238E27FC236}">
                    <a16:creationId xmlns:a16="http://schemas.microsoft.com/office/drawing/2014/main" id="{8E4BD503-72DE-A4EC-C2EF-B798ABA1545F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46" name="Группа 45">
            <a:extLst>
              <a:ext uri="{FF2B5EF4-FFF2-40B4-BE49-F238E27FC236}">
                <a16:creationId xmlns:a16="http://schemas.microsoft.com/office/drawing/2014/main" id="{B17ABFC3-B934-6501-A875-97BB0EA90344}"/>
              </a:ext>
            </a:extLst>
          </p:cNvPr>
          <p:cNvGrpSpPr/>
          <p:nvPr/>
        </p:nvGrpSpPr>
        <p:grpSpPr>
          <a:xfrm>
            <a:off x="1427171" y="2404260"/>
            <a:ext cx="267713" cy="188916"/>
            <a:chOff x="12635681" y="3061251"/>
            <a:chExt cx="311381" cy="219731"/>
          </a:xfrm>
        </p:grpSpPr>
        <p:sp>
          <p:nvSpPr>
            <p:cNvPr id="47" name="Прямоугольник 46">
              <a:extLst>
                <a:ext uri="{FF2B5EF4-FFF2-40B4-BE49-F238E27FC236}">
                  <a16:creationId xmlns:a16="http://schemas.microsoft.com/office/drawing/2014/main" id="{EB7200AA-9168-D4A2-9301-D721069899A0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48" name="Группа 47">
              <a:extLst>
                <a:ext uri="{FF2B5EF4-FFF2-40B4-BE49-F238E27FC236}">
                  <a16:creationId xmlns:a16="http://schemas.microsoft.com/office/drawing/2014/main" id="{3D2C51E1-352F-2832-32E8-602352317EB7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49" name="Стрелка: шеврон 38">
                <a:extLst>
                  <a:ext uri="{FF2B5EF4-FFF2-40B4-BE49-F238E27FC236}">
                    <a16:creationId xmlns:a16="http://schemas.microsoft.com/office/drawing/2014/main" id="{B0A0EA15-2B6C-5979-A640-D11D6CEC245B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0" name="Стрелка: шеврон 31">
                <a:extLst>
                  <a:ext uri="{FF2B5EF4-FFF2-40B4-BE49-F238E27FC236}">
                    <a16:creationId xmlns:a16="http://schemas.microsoft.com/office/drawing/2014/main" id="{C12C95FA-FA20-6BB7-470B-3E9D53487C08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51" name="Прямоугольник 50">
            <a:extLst>
              <a:ext uri="{FF2B5EF4-FFF2-40B4-BE49-F238E27FC236}">
                <a16:creationId xmlns:a16="http://schemas.microsoft.com/office/drawing/2014/main" id="{6507CDB9-4483-28DA-4D83-D4F737069DF9}"/>
              </a:ext>
            </a:extLst>
          </p:cNvPr>
          <p:cNvSpPr/>
          <p:nvPr/>
        </p:nvSpPr>
        <p:spPr>
          <a:xfrm>
            <a:off x="2155503" y="2205910"/>
            <a:ext cx="802388" cy="611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Синтез метанола</a:t>
            </a:r>
          </a:p>
        </p:txBody>
      </p:sp>
      <p:cxnSp>
        <p:nvCxnSpPr>
          <p:cNvPr id="61" name="Прямая со стрелкой 60">
            <a:extLst>
              <a:ext uri="{FF2B5EF4-FFF2-40B4-BE49-F238E27FC236}">
                <a16:creationId xmlns:a16="http://schemas.microsoft.com/office/drawing/2014/main" id="{2CC529C9-7A97-89CC-9CB7-C6EBC17631C1}"/>
              </a:ext>
            </a:extLst>
          </p:cNvPr>
          <p:cNvCxnSpPr>
            <a:cxnSpLocks/>
          </p:cNvCxnSpPr>
          <p:nvPr/>
        </p:nvCxnSpPr>
        <p:spPr>
          <a:xfrm>
            <a:off x="6997062" y="1976529"/>
            <a:ext cx="1202363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" name="Группа 61">
            <a:extLst>
              <a:ext uri="{FF2B5EF4-FFF2-40B4-BE49-F238E27FC236}">
                <a16:creationId xmlns:a16="http://schemas.microsoft.com/office/drawing/2014/main" id="{42E3F755-F99E-8A9A-D7ED-0A7F0F2B053E}"/>
              </a:ext>
            </a:extLst>
          </p:cNvPr>
          <p:cNvGrpSpPr/>
          <p:nvPr/>
        </p:nvGrpSpPr>
        <p:grpSpPr>
          <a:xfrm>
            <a:off x="8147040" y="2907735"/>
            <a:ext cx="267713" cy="188916"/>
            <a:chOff x="12635681" y="3061251"/>
            <a:chExt cx="311381" cy="219731"/>
          </a:xfrm>
        </p:grpSpPr>
        <p:sp>
          <p:nvSpPr>
            <p:cNvPr id="63" name="Прямоугольник 62">
              <a:extLst>
                <a:ext uri="{FF2B5EF4-FFF2-40B4-BE49-F238E27FC236}">
                  <a16:creationId xmlns:a16="http://schemas.microsoft.com/office/drawing/2014/main" id="{49648CB7-F4BA-489D-DC2F-DDA07EE4F96C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64" name="Группа 63">
              <a:extLst>
                <a:ext uri="{FF2B5EF4-FFF2-40B4-BE49-F238E27FC236}">
                  <a16:creationId xmlns:a16="http://schemas.microsoft.com/office/drawing/2014/main" id="{1B0D9541-E08F-39F8-7D89-8A3BD79FAADB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65" name="Стрелка: шеврон 38">
                <a:extLst>
                  <a:ext uri="{FF2B5EF4-FFF2-40B4-BE49-F238E27FC236}">
                    <a16:creationId xmlns:a16="http://schemas.microsoft.com/office/drawing/2014/main" id="{E1ACB310-E5BD-ED6B-620C-ADA260C7F1B6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Стрелка: шеврон 31">
                <a:extLst>
                  <a:ext uri="{FF2B5EF4-FFF2-40B4-BE49-F238E27FC236}">
                    <a16:creationId xmlns:a16="http://schemas.microsoft.com/office/drawing/2014/main" id="{EE763AFC-16E6-BF03-5495-015EDD93A067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cxnSp>
        <p:nvCxnSpPr>
          <p:cNvPr id="67" name="Прямая со стрелкой 66">
            <a:extLst>
              <a:ext uri="{FF2B5EF4-FFF2-40B4-BE49-F238E27FC236}">
                <a16:creationId xmlns:a16="http://schemas.microsoft.com/office/drawing/2014/main" id="{BE4235DA-5873-AEE9-F169-2193F7C08E87}"/>
              </a:ext>
            </a:extLst>
          </p:cNvPr>
          <p:cNvCxnSpPr>
            <a:cxnSpLocks/>
          </p:cNvCxnSpPr>
          <p:nvPr/>
        </p:nvCxnSpPr>
        <p:spPr>
          <a:xfrm>
            <a:off x="6997062" y="3008555"/>
            <a:ext cx="1182362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Группа 51">
            <a:extLst>
              <a:ext uri="{FF2B5EF4-FFF2-40B4-BE49-F238E27FC236}">
                <a16:creationId xmlns:a16="http://schemas.microsoft.com/office/drawing/2014/main" id="{EF89B2AC-3264-077A-8846-364CDB0C3F19}"/>
              </a:ext>
            </a:extLst>
          </p:cNvPr>
          <p:cNvGrpSpPr/>
          <p:nvPr/>
        </p:nvGrpSpPr>
        <p:grpSpPr>
          <a:xfrm flipV="1">
            <a:off x="4408338" y="1980411"/>
            <a:ext cx="1261615" cy="530677"/>
            <a:chOff x="7020736" y="-897317"/>
            <a:chExt cx="3036368" cy="1277198"/>
          </a:xfrm>
        </p:grpSpPr>
        <p:sp>
          <p:nvSpPr>
            <p:cNvPr id="53" name="Дуга 52">
              <a:extLst>
                <a:ext uri="{FF2B5EF4-FFF2-40B4-BE49-F238E27FC236}">
                  <a16:creationId xmlns:a16="http://schemas.microsoft.com/office/drawing/2014/main" id="{EE25D640-567D-D3D7-C0C2-AF260255419D}"/>
                </a:ext>
              </a:extLst>
            </p:cNvPr>
            <p:cNvSpPr/>
            <p:nvPr/>
          </p:nvSpPr>
          <p:spPr>
            <a:xfrm rot="5400000" flipH="1">
              <a:off x="7020736" y="-897317"/>
              <a:ext cx="606030" cy="606029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cxnSp>
          <p:nvCxnSpPr>
            <p:cNvPr id="54" name="Прямая соединительная линия 53">
              <a:extLst>
                <a:ext uri="{FF2B5EF4-FFF2-40B4-BE49-F238E27FC236}">
                  <a16:creationId xmlns:a16="http://schemas.microsoft.com/office/drawing/2014/main" id="{FE041BB3-82FF-315C-C7EC-269321C004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26791" y="379881"/>
              <a:ext cx="2130313" cy="0"/>
            </a:xfrm>
            <a:prstGeom prst="line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Дуга 54">
              <a:extLst>
                <a:ext uri="{FF2B5EF4-FFF2-40B4-BE49-F238E27FC236}">
                  <a16:creationId xmlns:a16="http://schemas.microsoft.com/office/drawing/2014/main" id="{FFD8554F-6831-0529-44ED-FC01867C8B0A}"/>
                </a:ext>
              </a:extLst>
            </p:cNvPr>
            <p:cNvSpPr/>
            <p:nvPr/>
          </p:nvSpPr>
          <p:spPr>
            <a:xfrm flipH="1" flipV="1">
              <a:off x="7627074" y="-226149"/>
              <a:ext cx="606030" cy="606030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71" name="Прямая соединительная линия 70">
            <a:extLst>
              <a:ext uri="{FF2B5EF4-FFF2-40B4-BE49-F238E27FC236}">
                <a16:creationId xmlns:a16="http://schemas.microsoft.com/office/drawing/2014/main" id="{B037F162-A5A1-DE28-CB09-8419204A6FC7}"/>
              </a:ext>
            </a:extLst>
          </p:cNvPr>
          <p:cNvCxnSpPr>
            <a:cxnSpLocks/>
            <a:stCxn id="55" idx="2"/>
            <a:endCxn id="53" idx="0"/>
          </p:cNvCxnSpPr>
          <p:nvPr/>
        </p:nvCxnSpPr>
        <p:spPr>
          <a:xfrm flipH="1">
            <a:off x="4660144" y="2106314"/>
            <a:ext cx="128" cy="278871"/>
          </a:xfrm>
          <a:prstGeom prst="line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" name="Группа 84">
            <a:extLst>
              <a:ext uri="{FF2B5EF4-FFF2-40B4-BE49-F238E27FC236}">
                <a16:creationId xmlns:a16="http://schemas.microsoft.com/office/drawing/2014/main" id="{C7B39009-A7C0-CA54-9762-0B8FCA362E2A}"/>
              </a:ext>
            </a:extLst>
          </p:cNvPr>
          <p:cNvGrpSpPr/>
          <p:nvPr/>
        </p:nvGrpSpPr>
        <p:grpSpPr>
          <a:xfrm>
            <a:off x="4390532" y="2511369"/>
            <a:ext cx="1264937" cy="530677"/>
            <a:chOff x="7020736" y="-897317"/>
            <a:chExt cx="3044363" cy="1277198"/>
          </a:xfrm>
        </p:grpSpPr>
        <p:sp>
          <p:nvSpPr>
            <p:cNvPr id="86" name="Дуга 85">
              <a:extLst>
                <a:ext uri="{FF2B5EF4-FFF2-40B4-BE49-F238E27FC236}">
                  <a16:creationId xmlns:a16="http://schemas.microsoft.com/office/drawing/2014/main" id="{56AC862E-99BB-0977-83A5-B220271EA880}"/>
                </a:ext>
              </a:extLst>
            </p:cNvPr>
            <p:cNvSpPr/>
            <p:nvPr/>
          </p:nvSpPr>
          <p:spPr>
            <a:xfrm rot="5400000" flipH="1">
              <a:off x="7020736" y="-897317"/>
              <a:ext cx="606030" cy="606029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cxnSp>
          <p:nvCxnSpPr>
            <p:cNvPr id="87" name="Прямая соединительная линия 86">
              <a:extLst>
                <a:ext uri="{FF2B5EF4-FFF2-40B4-BE49-F238E27FC236}">
                  <a16:creationId xmlns:a16="http://schemas.microsoft.com/office/drawing/2014/main" id="{0D84EAC9-BF6F-F44A-7B12-5956E582F433}"/>
                </a:ext>
              </a:extLst>
            </p:cNvPr>
            <p:cNvCxnSpPr>
              <a:cxnSpLocks/>
            </p:cNvCxnSpPr>
            <p:nvPr/>
          </p:nvCxnSpPr>
          <p:spPr>
            <a:xfrm>
              <a:off x="7926791" y="379881"/>
              <a:ext cx="2138308" cy="0"/>
            </a:xfrm>
            <a:prstGeom prst="line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Дуга 87">
              <a:extLst>
                <a:ext uri="{FF2B5EF4-FFF2-40B4-BE49-F238E27FC236}">
                  <a16:creationId xmlns:a16="http://schemas.microsoft.com/office/drawing/2014/main" id="{56F1A7C7-45E3-8387-6EAB-77CC0F70D079}"/>
                </a:ext>
              </a:extLst>
            </p:cNvPr>
            <p:cNvSpPr/>
            <p:nvPr/>
          </p:nvSpPr>
          <p:spPr>
            <a:xfrm flipH="1" flipV="1">
              <a:off x="7627074" y="-226149"/>
              <a:ext cx="606030" cy="606030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89" name="Прямая соединительная линия 88">
            <a:extLst>
              <a:ext uri="{FF2B5EF4-FFF2-40B4-BE49-F238E27FC236}">
                <a16:creationId xmlns:a16="http://schemas.microsoft.com/office/drawing/2014/main" id="{E0306C5D-E268-92E9-6258-BBF35A7F2E6B}"/>
              </a:ext>
            </a:extLst>
          </p:cNvPr>
          <p:cNvCxnSpPr>
            <a:cxnSpLocks/>
          </p:cNvCxnSpPr>
          <p:nvPr/>
        </p:nvCxnSpPr>
        <p:spPr>
          <a:xfrm flipH="1" flipV="1">
            <a:off x="4642338" y="2637272"/>
            <a:ext cx="128" cy="278871"/>
          </a:xfrm>
          <a:prstGeom prst="line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Группа 40">
            <a:extLst>
              <a:ext uri="{FF2B5EF4-FFF2-40B4-BE49-F238E27FC236}">
                <a16:creationId xmlns:a16="http://schemas.microsoft.com/office/drawing/2014/main" id="{76F1CFDE-EBB4-4D1C-D1CF-4126E0B717C9}"/>
              </a:ext>
            </a:extLst>
          </p:cNvPr>
          <p:cNvGrpSpPr/>
          <p:nvPr/>
        </p:nvGrpSpPr>
        <p:grpSpPr>
          <a:xfrm>
            <a:off x="5059744" y="2943478"/>
            <a:ext cx="267713" cy="188916"/>
            <a:chOff x="12635681" y="3061251"/>
            <a:chExt cx="311381" cy="219731"/>
          </a:xfrm>
        </p:grpSpPr>
        <p:sp>
          <p:nvSpPr>
            <p:cNvPr id="42" name="Прямоугольник 41">
              <a:extLst>
                <a:ext uri="{FF2B5EF4-FFF2-40B4-BE49-F238E27FC236}">
                  <a16:creationId xmlns:a16="http://schemas.microsoft.com/office/drawing/2014/main" id="{5D9FDCF1-6700-9B79-BEED-78665BFF76FC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43" name="Группа 42">
              <a:extLst>
                <a:ext uri="{FF2B5EF4-FFF2-40B4-BE49-F238E27FC236}">
                  <a16:creationId xmlns:a16="http://schemas.microsoft.com/office/drawing/2014/main" id="{3E19D247-3B44-C4F2-55BA-250C32D34D85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44" name="Стрелка: шеврон 38">
                <a:extLst>
                  <a:ext uri="{FF2B5EF4-FFF2-40B4-BE49-F238E27FC236}">
                    <a16:creationId xmlns:a16="http://schemas.microsoft.com/office/drawing/2014/main" id="{6CAF1B1D-06E0-8ADD-B36F-2E8615CCFA71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5" name="Стрелка: шеврон 31">
                <a:extLst>
                  <a:ext uri="{FF2B5EF4-FFF2-40B4-BE49-F238E27FC236}">
                    <a16:creationId xmlns:a16="http://schemas.microsoft.com/office/drawing/2014/main" id="{D8817C01-7AA7-F8A9-85EB-127650654621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56" name="Группа 55">
            <a:extLst>
              <a:ext uri="{FF2B5EF4-FFF2-40B4-BE49-F238E27FC236}">
                <a16:creationId xmlns:a16="http://schemas.microsoft.com/office/drawing/2014/main" id="{844E7B11-F794-A5E2-7CAC-404520C26564}"/>
              </a:ext>
            </a:extLst>
          </p:cNvPr>
          <p:cNvGrpSpPr/>
          <p:nvPr/>
        </p:nvGrpSpPr>
        <p:grpSpPr>
          <a:xfrm>
            <a:off x="5058466" y="1887766"/>
            <a:ext cx="267713" cy="188916"/>
            <a:chOff x="12635681" y="3061251"/>
            <a:chExt cx="311381" cy="219731"/>
          </a:xfrm>
        </p:grpSpPr>
        <p:sp>
          <p:nvSpPr>
            <p:cNvPr id="57" name="Прямоугольник 56">
              <a:extLst>
                <a:ext uri="{FF2B5EF4-FFF2-40B4-BE49-F238E27FC236}">
                  <a16:creationId xmlns:a16="http://schemas.microsoft.com/office/drawing/2014/main" id="{CCCFFB1E-2676-6513-1281-94EC49C0686D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58" name="Группа 57">
              <a:extLst>
                <a:ext uri="{FF2B5EF4-FFF2-40B4-BE49-F238E27FC236}">
                  <a16:creationId xmlns:a16="http://schemas.microsoft.com/office/drawing/2014/main" id="{CB0AD801-655F-0DC8-FAEA-7249BD6A2AFC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59" name="Стрелка: шеврон 38">
                <a:extLst>
                  <a:ext uri="{FF2B5EF4-FFF2-40B4-BE49-F238E27FC236}">
                    <a16:creationId xmlns:a16="http://schemas.microsoft.com/office/drawing/2014/main" id="{A69758A8-4F0A-E2D6-BAAE-DE97D129E99E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0" name="Стрелка: шеврон 31">
                <a:extLst>
                  <a:ext uri="{FF2B5EF4-FFF2-40B4-BE49-F238E27FC236}">
                    <a16:creationId xmlns:a16="http://schemas.microsoft.com/office/drawing/2014/main" id="{81825BE4-7D90-3649-7E38-A2F08DE451E9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90" name="Прямоугольник 89">
            <a:extLst>
              <a:ext uri="{FF2B5EF4-FFF2-40B4-BE49-F238E27FC236}">
                <a16:creationId xmlns:a16="http://schemas.microsoft.com/office/drawing/2014/main" id="{E36DE065-8F32-231E-D6AE-01C0C869DBDA}"/>
              </a:ext>
            </a:extLst>
          </p:cNvPr>
          <p:cNvSpPr/>
          <p:nvPr/>
        </p:nvSpPr>
        <p:spPr>
          <a:xfrm>
            <a:off x="3717315" y="2211846"/>
            <a:ext cx="708690" cy="611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МТО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11B2E9E-AD3C-AB4F-B15A-31E622D017D0}"/>
              </a:ext>
            </a:extLst>
          </p:cNvPr>
          <p:cNvSpPr txBox="1"/>
          <p:nvPr/>
        </p:nvSpPr>
        <p:spPr>
          <a:xfrm>
            <a:off x="2741741" y="2126331"/>
            <a:ext cx="1163423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Метанол</a:t>
            </a:r>
          </a:p>
        </p:txBody>
      </p:sp>
      <p:grpSp>
        <p:nvGrpSpPr>
          <p:cNvPr id="92" name="Группа 91">
            <a:extLst>
              <a:ext uri="{FF2B5EF4-FFF2-40B4-BE49-F238E27FC236}">
                <a16:creationId xmlns:a16="http://schemas.microsoft.com/office/drawing/2014/main" id="{A2FACF7D-CF75-D81C-3C3F-95FB42A8E6F0}"/>
              </a:ext>
            </a:extLst>
          </p:cNvPr>
          <p:cNvGrpSpPr/>
          <p:nvPr/>
        </p:nvGrpSpPr>
        <p:grpSpPr>
          <a:xfrm>
            <a:off x="3199122" y="2410158"/>
            <a:ext cx="267713" cy="188916"/>
            <a:chOff x="12635681" y="3061251"/>
            <a:chExt cx="311381" cy="219731"/>
          </a:xfrm>
        </p:grpSpPr>
        <p:sp>
          <p:nvSpPr>
            <p:cNvPr id="94" name="Прямоугольник 93">
              <a:extLst>
                <a:ext uri="{FF2B5EF4-FFF2-40B4-BE49-F238E27FC236}">
                  <a16:creationId xmlns:a16="http://schemas.microsoft.com/office/drawing/2014/main" id="{CEDBE5A6-7139-638F-C9BF-5C909B238E5F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141" name="Группа 140">
              <a:extLst>
                <a:ext uri="{FF2B5EF4-FFF2-40B4-BE49-F238E27FC236}">
                  <a16:creationId xmlns:a16="http://schemas.microsoft.com/office/drawing/2014/main" id="{897B5F97-D8B7-5F32-D3C4-1EB838D963F4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145" name="Стрелка: шеврон 38">
                <a:extLst>
                  <a:ext uri="{FF2B5EF4-FFF2-40B4-BE49-F238E27FC236}">
                    <a16:creationId xmlns:a16="http://schemas.microsoft.com/office/drawing/2014/main" id="{02E21CBB-91BA-179D-7530-6DDAF7F1C765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6" name="Стрелка: шеврон 31">
                <a:extLst>
                  <a:ext uri="{FF2B5EF4-FFF2-40B4-BE49-F238E27FC236}">
                    <a16:creationId xmlns:a16="http://schemas.microsoft.com/office/drawing/2014/main" id="{B8612376-7F7A-1DD6-3E0E-6092219D229F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BD7B6F60-0908-3598-A8E1-AAE770929493}"/>
              </a:ext>
            </a:extLst>
          </p:cNvPr>
          <p:cNvSpPr/>
          <p:nvPr/>
        </p:nvSpPr>
        <p:spPr>
          <a:xfrm>
            <a:off x="5655469" y="2734422"/>
            <a:ext cx="1331801" cy="5982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Полимеризация пропилена</a:t>
            </a:r>
          </a:p>
        </p:txBody>
      </p:sp>
      <p:sp>
        <p:nvSpPr>
          <p:cNvPr id="69" name="Прямоугольник 68">
            <a:extLst>
              <a:ext uri="{FF2B5EF4-FFF2-40B4-BE49-F238E27FC236}">
                <a16:creationId xmlns:a16="http://schemas.microsoft.com/office/drawing/2014/main" id="{4D88EA82-CE09-5CF3-D5B0-C42C30FC93BF}"/>
              </a:ext>
            </a:extLst>
          </p:cNvPr>
          <p:cNvSpPr/>
          <p:nvPr/>
        </p:nvSpPr>
        <p:spPr>
          <a:xfrm>
            <a:off x="5657213" y="1688068"/>
            <a:ext cx="1331801" cy="5982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Полимеризация этилена</a:t>
            </a:r>
          </a:p>
        </p:txBody>
      </p:sp>
      <p:sp>
        <p:nvSpPr>
          <p:cNvPr id="158" name="Прямоугольник 157">
            <a:extLst>
              <a:ext uri="{FF2B5EF4-FFF2-40B4-BE49-F238E27FC236}">
                <a16:creationId xmlns:a16="http://schemas.microsoft.com/office/drawing/2014/main" id="{573F9CB1-7B6F-A244-A5C2-307EE36C995D}"/>
              </a:ext>
            </a:extLst>
          </p:cNvPr>
          <p:cNvSpPr/>
          <p:nvPr/>
        </p:nvSpPr>
        <p:spPr>
          <a:xfrm>
            <a:off x="364082" y="3869898"/>
            <a:ext cx="11449050" cy="2307400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BF66A39E-6D01-045D-B01A-2A4C8606066F}"/>
              </a:ext>
            </a:extLst>
          </p:cNvPr>
          <p:cNvSpPr txBox="1"/>
          <p:nvPr/>
        </p:nvSpPr>
        <p:spPr>
          <a:xfrm>
            <a:off x="364081" y="4752924"/>
            <a:ext cx="823341" cy="52322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8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06</a:t>
            </a:r>
            <a:endParaRPr lang="en-US" sz="12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ADE6742A-1F0D-3FBC-2CE5-7FD1D23279B2}"/>
              </a:ext>
            </a:extLst>
          </p:cNvPr>
          <p:cNvSpPr txBox="1"/>
          <p:nvPr/>
        </p:nvSpPr>
        <p:spPr>
          <a:xfrm>
            <a:off x="8639993" y="5224437"/>
            <a:ext cx="1445503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Себестоимость </a:t>
            </a:r>
          </a:p>
        </p:txBody>
      </p:sp>
      <p:cxnSp>
        <p:nvCxnSpPr>
          <p:cNvPr id="161" name="Прямая соединительная линия 160">
            <a:extLst>
              <a:ext uri="{FF2B5EF4-FFF2-40B4-BE49-F238E27FC236}">
                <a16:creationId xmlns:a16="http://schemas.microsoft.com/office/drawing/2014/main" id="{C6E6BD87-D5A3-5C72-3E60-DD2689B4D52E}"/>
              </a:ext>
            </a:extLst>
          </p:cNvPr>
          <p:cNvCxnSpPr>
            <a:cxnSpLocks/>
          </p:cNvCxnSpPr>
          <p:nvPr/>
        </p:nvCxnSpPr>
        <p:spPr>
          <a:xfrm>
            <a:off x="8639993" y="4109855"/>
            <a:ext cx="0" cy="1829391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TextBox 161">
            <a:extLst>
              <a:ext uri="{FF2B5EF4-FFF2-40B4-BE49-F238E27FC236}">
                <a16:creationId xmlns:a16="http://schemas.microsoft.com/office/drawing/2014/main" id="{4F23EBB5-EB73-5E9B-EDF2-8EC04B6CCBE6}"/>
              </a:ext>
            </a:extLst>
          </p:cNvPr>
          <p:cNvSpPr txBox="1"/>
          <p:nvPr/>
        </p:nvSpPr>
        <p:spPr>
          <a:xfrm>
            <a:off x="8591242" y="4880409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1200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en-US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$/t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24319ABE-1B34-969B-0DDA-24B233773145}"/>
              </a:ext>
            </a:extLst>
          </p:cNvPr>
          <p:cNvSpPr txBox="1"/>
          <p:nvPr/>
        </p:nvSpPr>
        <p:spPr>
          <a:xfrm>
            <a:off x="10133299" y="5224436"/>
            <a:ext cx="176046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defTabSz="360000">
              <a:tabLst>
                <a:tab pos="36000" algn="l"/>
              </a:tabLst>
            </a:pPr>
            <a:r>
              <a:rPr lang="ru-RU" sz="1100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Сырьевая составляющая 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3F102C28-E12A-2F76-9793-4E8EB09C9B82}"/>
              </a:ext>
            </a:extLst>
          </p:cNvPr>
          <p:cNvSpPr txBox="1"/>
          <p:nvPr/>
        </p:nvSpPr>
        <p:spPr>
          <a:xfrm>
            <a:off x="9710975" y="4880408"/>
            <a:ext cx="1445503" cy="461665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tabLst>
                <a:tab pos="36000" algn="l"/>
              </a:tabLst>
            </a:pPr>
            <a:r>
              <a:rPr lang="ru-RU" sz="2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25</a:t>
            </a:r>
            <a:r>
              <a:rPr lang="ru-RU" sz="14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%</a:t>
            </a:r>
            <a:endParaRPr lang="en-US" sz="800" b="1" dirty="0">
              <a:solidFill>
                <a:srgbClr val="2F5291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73" name="Freeform 41">
            <a:extLst>
              <a:ext uri="{FF2B5EF4-FFF2-40B4-BE49-F238E27FC236}">
                <a16:creationId xmlns:a16="http://schemas.microsoft.com/office/drawing/2014/main" id="{3285F9F5-3023-DC15-3639-4438DB1E88FD}"/>
              </a:ext>
            </a:extLst>
          </p:cNvPr>
          <p:cNvSpPr>
            <a:spLocks noEditPoints="1"/>
          </p:cNvSpPr>
          <p:nvPr/>
        </p:nvSpPr>
        <p:spPr bwMode="auto">
          <a:xfrm>
            <a:off x="8941281" y="4606958"/>
            <a:ext cx="257192" cy="249127"/>
          </a:xfrm>
          <a:custGeom>
            <a:avLst/>
            <a:gdLst>
              <a:gd name="T0" fmla="*/ 0 w 192"/>
              <a:gd name="T1" fmla="*/ 19 h 173"/>
              <a:gd name="T2" fmla="*/ 0 w 192"/>
              <a:gd name="T3" fmla="*/ 93 h 173"/>
              <a:gd name="T4" fmla="*/ 60 w 192"/>
              <a:gd name="T5" fmla="*/ 171 h 173"/>
              <a:gd name="T6" fmla="*/ 115 w 192"/>
              <a:gd name="T7" fmla="*/ 172 h 173"/>
              <a:gd name="T8" fmla="*/ 182 w 192"/>
              <a:gd name="T9" fmla="*/ 128 h 173"/>
              <a:gd name="T10" fmla="*/ 166 w 192"/>
              <a:gd name="T11" fmla="*/ 116 h 173"/>
              <a:gd name="T12" fmla="*/ 94 w 192"/>
              <a:gd name="T13" fmla="*/ 131 h 173"/>
              <a:gd name="T14" fmla="*/ 102 w 192"/>
              <a:gd name="T15" fmla="*/ 131 h 173"/>
              <a:gd name="T16" fmla="*/ 70 w 192"/>
              <a:gd name="T17" fmla="*/ 115 h 173"/>
              <a:gd name="T18" fmla="*/ 23 w 192"/>
              <a:gd name="T19" fmla="*/ 124 h 173"/>
              <a:gd name="T20" fmla="*/ 90 w 192"/>
              <a:gd name="T21" fmla="*/ 150 h 173"/>
              <a:gd name="T22" fmla="*/ 102 w 192"/>
              <a:gd name="T23" fmla="*/ 150 h 173"/>
              <a:gd name="T24" fmla="*/ 128 w 192"/>
              <a:gd name="T25" fmla="*/ 149 h 173"/>
              <a:gd name="T26" fmla="*/ 144 w 192"/>
              <a:gd name="T27" fmla="*/ 163 h 173"/>
              <a:gd name="T28" fmla="*/ 150 w 192"/>
              <a:gd name="T29" fmla="*/ 146 h 173"/>
              <a:gd name="T30" fmla="*/ 58 w 192"/>
              <a:gd name="T31" fmla="*/ 148 h 173"/>
              <a:gd name="T32" fmla="*/ 64 w 192"/>
              <a:gd name="T33" fmla="*/ 165 h 173"/>
              <a:gd name="T34" fmla="*/ 64 w 192"/>
              <a:gd name="T35" fmla="*/ 130 h 173"/>
              <a:gd name="T36" fmla="*/ 111 w 192"/>
              <a:gd name="T37" fmla="*/ 130 h 173"/>
              <a:gd name="T38" fmla="*/ 125 w 192"/>
              <a:gd name="T39" fmla="*/ 129 h 173"/>
              <a:gd name="T40" fmla="*/ 150 w 192"/>
              <a:gd name="T41" fmla="*/ 124 h 173"/>
              <a:gd name="T42" fmla="*/ 99 w 192"/>
              <a:gd name="T43" fmla="*/ 80 h 173"/>
              <a:gd name="T44" fmla="*/ 22 w 192"/>
              <a:gd name="T45" fmla="*/ 35 h 173"/>
              <a:gd name="T46" fmla="*/ 83 w 192"/>
              <a:gd name="T47" fmla="*/ 42 h 173"/>
              <a:gd name="T48" fmla="*/ 102 w 192"/>
              <a:gd name="T49" fmla="*/ 41 h 173"/>
              <a:gd name="T50" fmla="*/ 90 w 192"/>
              <a:gd name="T51" fmla="*/ 42 h 173"/>
              <a:gd name="T52" fmla="*/ 157 w 192"/>
              <a:gd name="T53" fmla="*/ 33 h 173"/>
              <a:gd name="T54" fmla="*/ 134 w 192"/>
              <a:gd name="T55" fmla="*/ 54 h 173"/>
              <a:gd name="T56" fmla="*/ 118 w 192"/>
              <a:gd name="T57" fmla="*/ 40 h 173"/>
              <a:gd name="T58" fmla="*/ 64 w 192"/>
              <a:gd name="T59" fmla="*/ 41 h 173"/>
              <a:gd name="T60" fmla="*/ 39 w 192"/>
              <a:gd name="T61" fmla="*/ 54 h 173"/>
              <a:gd name="T62" fmla="*/ 74 w 192"/>
              <a:gd name="T63" fmla="*/ 94 h 173"/>
              <a:gd name="T64" fmla="*/ 58 w 192"/>
              <a:gd name="T65" fmla="*/ 92 h 173"/>
              <a:gd name="T66" fmla="*/ 51 w 192"/>
              <a:gd name="T67" fmla="*/ 91 h 173"/>
              <a:gd name="T68" fmla="*/ 26 w 192"/>
              <a:gd name="T69" fmla="*/ 80 h 173"/>
              <a:gd name="T70" fmla="*/ 109 w 192"/>
              <a:gd name="T71" fmla="*/ 96 h 173"/>
              <a:gd name="T72" fmla="*/ 144 w 192"/>
              <a:gd name="T73" fmla="*/ 94 h 173"/>
              <a:gd name="T74" fmla="*/ 128 w 192"/>
              <a:gd name="T75" fmla="*/ 79 h 173"/>
              <a:gd name="T76" fmla="*/ 161 w 192"/>
              <a:gd name="T77" fmla="*/ 91 h 173"/>
              <a:gd name="T78" fmla="*/ 172 w 192"/>
              <a:gd name="T79" fmla="*/ 66 h 173"/>
              <a:gd name="T80" fmla="*/ 91 w 192"/>
              <a:gd name="T81" fmla="*/ 73 h 173"/>
              <a:gd name="T82" fmla="*/ 51 w 192"/>
              <a:gd name="T83" fmla="*/ 62 h 173"/>
              <a:gd name="T84" fmla="*/ 92 w 192"/>
              <a:gd name="T85" fmla="*/ 64 h 173"/>
              <a:gd name="T86" fmla="*/ 162 w 192"/>
              <a:gd name="T87" fmla="*/ 53 h 173"/>
              <a:gd name="T88" fmla="*/ 166 w 192"/>
              <a:gd name="T89" fmla="*/ 19 h 173"/>
              <a:gd name="T90" fmla="*/ 75 w 192"/>
              <a:gd name="T91" fmla="*/ 35 h 173"/>
              <a:gd name="T92" fmla="*/ 16 w 192"/>
              <a:gd name="T93" fmla="*/ 33 h 173"/>
              <a:gd name="T94" fmla="*/ 50 w 192"/>
              <a:gd name="T95" fmla="*/ 97 h 173"/>
              <a:gd name="T96" fmla="*/ 125 w 192"/>
              <a:gd name="T97" fmla="*/ 102 h 173"/>
              <a:gd name="T98" fmla="*/ 93 w 192"/>
              <a:gd name="T99" fmla="*/ 109 h 173"/>
              <a:gd name="T100" fmla="*/ 22 w 192"/>
              <a:gd name="T101" fmla="*/ 86 h 173"/>
              <a:gd name="T102" fmla="*/ 6 w 192"/>
              <a:gd name="T103" fmla="*/ 115 h 173"/>
              <a:gd name="T104" fmla="*/ 166 w 192"/>
              <a:gd name="T105" fmla="*/ 142 h 173"/>
              <a:gd name="T106" fmla="*/ 107 w 192"/>
              <a:gd name="T107" fmla="*/ 144 h 173"/>
              <a:gd name="T108" fmla="*/ 16 w 192"/>
              <a:gd name="T109" fmla="*/ 128 h 173"/>
              <a:gd name="T110" fmla="*/ 67 w 192"/>
              <a:gd name="T111" fmla="*/ 137 h 173"/>
              <a:gd name="T112" fmla="*/ 122 w 192"/>
              <a:gd name="T113" fmla="*/ 136 h 173"/>
              <a:gd name="T114" fmla="*/ 166 w 192"/>
              <a:gd name="T115" fmla="*/ 124 h 173"/>
              <a:gd name="T116" fmla="*/ 186 w 192"/>
              <a:gd name="T117" fmla="*/ 8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2" h="173">
                <a:moveTo>
                  <a:pt x="192" y="58"/>
                </a:moveTo>
                <a:cubicBezTo>
                  <a:pt x="192" y="52"/>
                  <a:pt x="185" y="48"/>
                  <a:pt x="172" y="45"/>
                </a:cubicBezTo>
                <a:cubicBezTo>
                  <a:pt x="173" y="44"/>
                  <a:pt x="173" y="43"/>
                  <a:pt x="173" y="42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3" y="19"/>
                  <a:pt x="173" y="19"/>
                  <a:pt x="173" y="19"/>
                </a:cubicBezTo>
                <a:cubicBezTo>
                  <a:pt x="172" y="1"/>
                  <a:pt x="95" y="0"/>
                  <a:pt x="86" y="0"/>
                </a:cubicBezTo>
                <a:cubicBezTo>
                  <a:pt x="78" y="0"/>
                  <a:pt x="1" y="1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8"/>
                  <a:pt x="8" y="52"/>
                  <a:pt x="20" y="56"/>
                </a:cubicBezTo>
                <a:cubicBezTo>
                  <a:pt x="19" y="57"/>
                  <a:pt x="19" y="57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80"/>
                  <a:pt x="19" y="80"/>
                  <a:pt x="19" y="80"/>
                </a:cubicBezTo>
                <a:cubicBezTo>
                  <a:pt x="7" y="83"/>
                  <a:pt x="0" y="87"/>
                  <a:pt x="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9"/>
                  <a:pt x="4" y="123"/>
                  <a:pt x="10" y="126"/>
                </a:cubicBezTo>
                <a:cubicBezTo>
                  <a:pt x="10" y="127"/>
                  <a:pt x="10" y="127"/>
                  <a:pt x="10" y="128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10" y="150"/>
                  <a:pt x="10" y="150"/>
                  <a:pt x="10" y="150"/>
                </a:cubicBezTo>
                <a:cubicBezTo>
                  <a:pt x="10" y="161"/>
                  <a:pt x="34" y="168"/>
                  <a:pt x="60" y="171"/>
                </a:cubicBezTo>
                <a:cubicBezTo>
                  <a:pt x="60" y="171"/>
                  <a:pt x="61" y="171"/>
                  <a:pt x="61" y="171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6" y="171"/>
                  <a:pt x="71" y="172"/>
                  <a:pt x="76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84" y="173"/>
                  <a:pt x="90" y="173"/>
                  <a:pt x="96" y="173"/>
                </a:cubicBezTo>
                <a:cubicBezTo>
                  <a:pt x="102" y="173"/>
                  <a:pt x="108" y="173"/>
                  <a:pt x="115" y="172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5" y="172"/>
                  <a:pt x="115" y="172"/>
                  <a:pt x="116" y="172"/>
                </a:cubicBezTo>
                <a:cubicBezTo>
                  <a:pt x="121" y="172"/>
                  <a:pt x="126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2" y="171"/>
                  <a:pt x="132" y="171"/>
                </a:cubicBezTo>
                <a:cubicBezTo>
                  <a:pt x="158" y="168"/>
                  <a:pt x="182" y="161"/>
                  <a:pt x="182" y="150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8"/>
                  <a:pt x="182" y="128"/>
                  <a:pt x="182" y="128"/>
                </a:cubicBezTo>
                <a:cubicBezTo>
                  <a:pt x="182" y="124"/>
                  <a:pt x="179" y="121"/>
                  <a:pt x="172" y="118"/>
                </a:cubicBezTo>
                <a:cubicBezTo>
                  <a:pt x="173" y="117"/>
                  <a:pt x="173" y="116"/>
                  <a:pt x="173" y="115"/>
                </a:cubicBezTo>
                <a:cubicBezTo>
                  <a:pt x="173" y="94"/>
                  <a:pt x="173" y="94"/>
                  <a:pt x="173" y="94"/>
                </a:cubicBezTo>
                <a:cubicBezTo>
                  <a:pt x="184" y="91"/>
                  <a:pt x="192" y="86"/>
                  <a:pt x="192" y="80"/>
                </a:cubicBezTo>
                <a:cubicBezTo>
                  <a:pt x="192" y="58"/>
                  <a:pt x="192" y="58"/>
                  <a:pt x="192" y="58"/>
                </a:cubicBezTo>
                <a:close/>
                <a:moveTo>
                  <a:pt x="166" y="116"/>
                </a:moveTo>
                <a:cubicBezTo>
                  <a:pt x="165" y="117"/>
                  <a:pt x="165" y="117"/>
                  <a:pt x="165" y="117"/>
                </a:cubicBezTo>
                <a:cubicBezTo>
                  <a:pt x="163" y="119"/>
                  <a:pt x="160" y="120"/>
                  <a:pt x="157" y="122"/>
                </a:cubicBezTo>
                <a:cubicBezTo>
                  <a:pt x="157" y="106"/>
                  <a:pt x="157" y="106"/>
                  <a:pt x="157" y="106"/>
                </a:cubicBezTo>
                <a:cubicBezTo>
                  <a:pt x="161" y="105"/>
                  <a:pt x="164" y="104"/>
                  <a:pt x="166" y="102"/>
                </a:cubicBezTo>
                <a:cubicBezTo>
                  <a:pt x="166" y="115"/>
                  <a:pt x="166" y="115"/>
                  <a:pt x="166" y="115"/>
                </a:cubicBezTo>
                <a:cubicBezTo>
                  <a:pt x="166" y="116"/>
                  <a:pt x="166" y="116"/>
                  <a:pt x="166" y="116"/>
                </a:cubicBezTo>
                <a:close/>
                <a:moveTo>
                  <a:pt x="94" y="131"/>
                </a:moveTo>
                <a:cubicBezTo>
                  <a:pt x="94" y="131"/>
                  <a:pt x="94" y="131"/>
                  <a:pt x="93" y="131"/>
                </a:cubicBezTo>
                <a:cubicBezTo>
                  <a:pt x="92" y="131"/>
                  <a:pt x="91" y="131"/>
                  <a:pt x="90" y="131"/>
                </a:cubicBezTo>
                <a:cubicBezTo>
                  <a:pt x="90" y="115"/>
                  <a:pt x="90" y="115"/>
                  <a:pt x="90" y="115"/>
                </a:cubicBezTo>
                <a:cubicBezTo>
                  <a:pt x="90" y="115"/>
                  <a:pt x="91" y="115"/>
                  <a:pt x="92" y="115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6" y="115"/>
                  <a:pt x="99" y="115"/>
                  <a:pt x="102" y="115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1" y="131"/>
                  <a:pt x="100" y="131"/>
                </a:cubicBezTo>
                <a:cubicBezTo>
                  <a:pt x="98" y="131"/>
                  <a:pt x="96" y="131"/>
                  <a:pt x="94" y="131"/>
                </a:cubicBezTo>
                <a:close/>
                <a:moveTo>
                  <a:pt x="81" y="131"/>
                </a:moveTo>
                <a:cubicBezTo>
                  <a:pt x="79" y="131"/>
                  <a:pt x="78" y="131"/>
                  <a:pt x="76" y="131"/>
                </a:cubicBezTo>
                <a:cubicBezTo>
                  <a:pt x="76" y="131"/>
                  <a:pt x="76" y="131"/>
                  <a:pt x="76" y="131"/>
                </a:cubicBezTo>
                <a:cubicBezTo>
                  <a:pt x="74" y="131"/>
                  <a:pt x="72" y="131"/>
                  <a:pt x="70" y="131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4" y="115"/>
                  <a:pt x="77" y="115"/>
                  <a:pt x="80" y="115"/>
                </a:cubicBezTo>
                <a:cubicBezTo>
                  <a:pt x="80" y="115"/>
                  <a:pt x="80" y="115"/>
                  <a:pt x="81" y="115"/>
                </a:cubicBezTo>
                <a:cubicBezTo>
                  <a:pt x="81" y="115"/>
                  <a:pt x="82" y="115"/>
                  <a:pt x="83" y="115"/>
                </a:cubicBezTo>
                <a:cubicBezTo>
                  <a:pt x="83" y="131"/>
                  <a:pt x="83" y="131"/>
                  <a:pt x="83" y="131"/>
                </a:cubicBezTo>
                <a:cubicBezTo>
                  <a:pt x="83" y="131"/>
                  <a:pt x="82" y="131"/>
                  <a:pt x="81" y="131"/>
                </a:cubicBezTo>
                <a:cubicBezTo>
                  <a:pt x="81" y="131"/>
                  <a:pt x="81" y="131"/>
                  <a:pt x="81" y="131"/>
                </a:cubicBezTo>
                <a:close/>
                <a:moveTo>
                  <a:pt x="23" y="124"/>
                </a:moveTo>
                <a:cubicBezTo>
                  <a:pt x="23" y="124"/>
                  <a:pt x="23" y="124"/>
                  <a:pt x="22" y="124"/>
                </a:cubicBezTo>
                <a:cubicBezTo>
                  <a:pt x="22" y="108"/>
                  <a:pt x="22" y="108"/>
                  <a:pt x="22" y="108"/>
                </a:cubicBezTo>
                <a:cubicBezTo>
                  <a:pt x="25" y="109"/>
                  <a:pt x="29" y="110"/>
                  <a:pt x="32" y="11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9" y="125"/>
                  <a:pt x="26" y="125"/>
                  <a:pt x="24" y="124"/>
                </a:cubicBezTo>
                <a:cubicBezTo>
                  <a:pt x="24" y="124"/>
                  <a:pt x="23" y="124"/>
                  <a:pt x="23" y="124"/>
                </a:cubicBezTo>
                <a:close/>
                <a:moveTo>
                  <a:pt x="90" y="150"/>
                </a:moveTo>
                <a:cubicBezTo>
                  <a:pt x="91" y="150"/>
                  <a:pt x="92" y="150"/>
                  <a:pt x="93" y="150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88" y="166"/>
                  <a:pt x="84" y="166"/>
                  <a:pt x="80" y="166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83" y="150"/>
                  <a:pt x="86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lose/>
                <a:moveTo>
                  <a:pt x="102" y="150"/>
                </a:moveTo>
                <a:cubicBezTo>
                  <a:pt x="106" y="150"/>
                  <a:pt x="109" y="150"/>
                  <a:pt x="112" y="150"/>
                </a:cubicBezTo>
                <a:cubicBezTo>
                  <a:pt x="112" y="166"/>
                  <a:pt x="112" y="166"/>
                  <a:pt x="112" y="166"/>
                </a:cubicBezTo>
                <a:cubicBezTo>
                  <a:pt x="108" y="166"/>
                  <a:pt x="104" y="166"/>
                  <a:pt x="99" y="166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100" y="150"/>
                  <a:pt x="101" y="150"/>
                  <a:pt x="102" y="150"/>
                </a:cubicBezTo>
                <a:cubicBezTo>
                  <a:pt x="102" y="150"/>
                  <a:pt x="102" y="150"/>
                  <a:pt x="102" y="150"/>
                </a:cubicBezTo>
                <a:close/>
                <a:moveTo>
                  <a:pt x="128" y="149"/>
                </a:moveTo>
                <a:cubicBezTo>
                  <a:pt x="128" y="165"/>
                  <a:pt x="128" y="165"/>
                  <a:pt x="128" y="165"/>
                </a:cubicBezTo>
                <a:cubicBezTo>
                  <a:pt x="125" y="165"/>
                  <a:pt x="122" y="165"/>
                  <a:pt x="118" y="166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22" y="149"/>
                  <a:pt x="125" y="149"/>
                  <a:pt x="128" y="149"/>
                </a:cubicBezTo>
                <a:close/>
                <a:moveTo>
                  <a:pt x="134" y="148"/>
                </a:moveTo>
                <a:cubicBezTo>
                  <a:pt x="138" y="148"/>
                  <a:pt x="141" y="147"/>
                  <a:pt x="144" y="147"/>
                </a:cubicBezTo>
                <a:cubicBezTo>
                  <a:pt x="144" y="163"/>
                  <a:pt x="144" y="163"/>
                  <a:pt x="144" y="163"/>
                </a:cubicBezTo>
                <a:cubicBezTo>
                  <a:pt x="141" y="163"/>
                  <a:pt x="138" y="164"/>
                  <a:pt x="134" y="164"/>
                </a:cubicBezTo>
                <a:lnTo>
                  <a:pt x="134" y="148"/>
                </a:lnTo>
                <a:close/>
                <a:moveTo>
                  <a:pt x="150" y="146"/>
                </a:moveTo>
                <a:cubicBezTo>
                  <a:pt x="154" y="145"/>
                  <a:pt x="157" y="144"/>
                  <a:pt x="160" y="143"/>
                </a:cubicBezTo>
                <a:cubicBezTo>
                  <a:pt x="160" y="159"/>
                  <a:pt x="160" y="159"/>
                  <a:pt x="160" y="159"/>
                </a:cubicBezTo>
                <a:cubicBezTo>
                  <a:pt x="157" y="160"/>
                  <a:pt x="154" y="161"/>
                  <a:pt x="150" y="161"/>
                </a:cubicBezTo>
                <a:lnTo>
                  <a:pt x="150" y="146"/>
                </a:lnTo>
                <a:close/>
                <a:moveTo>
                  <a:pt x="42" y="146"/>
                </a:moveTo>
                <a:cubicBezTo>
                  <a:pt x="42" y="161"/>
                  <a:pt x="42" y="161"/>
                  <a:pt x="42" y="161"/>
                </a:cubicBezTo>
                <a:cubicBezTo>
                  <a:pt x="38" y="161"/>
                  <a:pt x="35" y="160"/>
                  <a:pt x="32" y="159"/>
                </a:cubicBezTo>
                <a:cubicBezTo>
                  <a:pt x="32" y="143"/>
                  <a:pt x="32" y="143"/>
                  <a:pt x="32" y="143"/>
                </a:cubicBezTo>
                <a:cubicBezTo>
                  <a:pt x="35" y="144"/>
                  <a:pt x="38" y="145"/>
                  <a:pt x="42" y="146"/>
                </a:cubicBezTo>
                <a:close/>
                <a:moveTo>
                  <a:pt x="48" y="147"/>
                </a:moveTo>
                <a:cubicBezTo>
                  <a:pt x="51" y="147"/>
                  <a:pt x="54" y="148"/>
                  <a:pt x="58" y="148"/>
                </a:cubicBezTo>
                <a:cubicBezTo>
                  <a:pt x="58" y="164"/>
                  <a:pt x="58" y="164"/>
                  <a:pt x="58" y="164"/>
                </a:cubicBezTo>
                <a:cubicBezTo>
                  <a:pt x="54" y="164"/>
                  <a:pt x="51" y="163"/>
                  <a:pt x="48" y="163"/>
                </a:cubicBezTo>
                <a:lnTo>
                  <a:pt x="48" y="147"/>
                </a:lnTo>
                <a:close/>
                <a:moveTo>
                  <a:pt x="64" y="149"/>
                </a:moveTo>
                <a:cubicBezTo>
                  <a:pt x="67" y="149"/>
                  <a:pt x="70" y="149"/>
                  <a:pt x="74" y="150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0" y="165"/>
                  <a:pt x="67" y="165"/>
                  <a:pt x="64" y="165"/>
                </a:cubicBezTo>
                <a:lnTo>
                  <a:pt x="64" y="149"/>
                </a:lnTo>
                <a:close/>
                <a:moveTo>
                  <a:pt x="56" y="130"/>
                </a:moveTo>
                <a:cubicBezTo>
                  <a:pt x="56" y="130"/>
                  <a:pt x="55" y="130"/>
                  <a:pt x="55" y="130"/>
                </a:cubicBezTo>
                <a:cubicBezTo>
                  <a:pt x="55" y="130"/>
                  <a:pt x="55" y="130"/>
                  <a:pt x="54" y="130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8" y="114"/>
                  <a:pt x="61" y="114"/>
                  <a:pt x="64" y="114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1" y="130"/>
                  <a:pt x="59" y="130"/>
                  <a:pt x="56" y="130"/>
                </a:cubicBezTo>
                <a:close/>
                <a:moveTo>
                  <a:pt x="48" y="113"/>
                </a:moveTo>
                <a:cubicBezTo>
                  <a:pt x="48" y="129"/>
                  <a:pt x="48" y="129"/>
                  <a:pt x="48" y="129"/>
                </a:cubicBezTo>
                <a:cubicBezTo>
                  <a:pt x="45" y="128"/>
                  <a:pt x="41" y="128"/>
                  <a:pt x="38" y="127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42" y="112"/>
                  <a:pt x="45" y="113"/>
                  <a:pt x="48" y="113"/>
                </a:cubicBezTo>
                <a:close/>
                <a:moveTo>
                  <a:pt x="111" y="130"/>
                </a:moveTo>
                <a:cubicBezTo>
                  <a:pt x="110" y="130"/>
                  <a:pt x="110" y="130"/>
                  <a:pt x="109" y="130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12" y="114"/>
                  <a:pt x="115" y="114"/>
                  <a:pt x="118" y="114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6" y="130"/>
                  <a:pt x="114" y="130"/>
                  <a:pt x="112" y="130"/>
                </a:cubicBezTo>
                <a:cubicBezTo>
                  <a:pt x="112" y="130"/>
                  <a:pt x="111" y="130"/>
                  <a:pt x="111" y="130"/>
                </a:cubicBezTo>
                <a:close/>
                <a:moveTo>
                  <a:pt x="125" y="129"/>
                </a:moveTo>
                <a:cubicBezTo>
                  <a:pt x="125" y="113"/>
                  <a:pt x="125" y="113"/>
                  <a:pt x="125" y="113"/>
                </a:cubicBezTo>
                <a:cubicBezTo>
                  <a:pt x="128" y="113"/>
                  <a:pt x="131" y="112"/>
                  <a:pt x="134" y="112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1" y="128"/>
                  <a:pt x="128" y="128"/>
                  <a:pt x="125" y="129"/>
                </a:cubicBezTo>
                <a:close/>
                <a:moveTo>
                  <a:pt x="141" y="110"/>
                </a:moveTo>
                <a:cubicBezTo>
                  <a:pt x="144" y="110"/>
                  <a:pt x="147" y="109"/>
                  <a:pt x="150" y="108"/>
                </a:cubicBezTo>
                <a:cubicBezTo>
                  <a:pt x="150" y="124"/>
                  <a:pt x="150" y="124"/>
                  <a:pt x="150" y="124"/>
                </a:cubicBezTo>
                <a:cubicBezTo>
                  <a:pt x="148" y="125"/>
                  <a:pt x="144" y="125"/>
                  <a:pt x="141" y="126"/>
                </a:cubicBezTo>
                <a:lnTo>
                  <a:pt x="141" y="110"/>
                </a:lnTo>
                <a:close/>
                <a:moveTo>
                  <a:pt x="97" y="96"/>
                </a:moveTo>
                <a:cubicBezTo>
                  <a:pt x="95" y="96"/>
                  <a:pt x="92" y="96"/>
                  <a:pt x="90" y="96"/>
                </a:cubicBezTo>
                <a:cubicBezTo>
                  <a:pt x="90" y="96"/>
                  <a:pt x="90" y="96"/>
                  <a:pt x="90" y="96"/>
                </a:cubicBezTo>
                <a:cubicBezTo>
                  <a:pt x="90" y="80"/>
                  <a:pt x="90" y="80"/>
                  <a:pt x="90" y="80"/>
                </a:cubicBezTo>
                <a:cubicBezTo>
                  <a:pt x="93" y="80"/>
                  <a:pt x="96" y="80"/>
                  <a:pt x="99" y="80"/>
                </a:cubicBezTo>
                <a:cubicBezTo>
                  <a:pt x="99" y="80"/>
                  <a:pt x="100" y="80"/>
                  <a:pt x="100" y="80"/>
                </a:cubicBezTo>
                <a:cubicBezTo>
                  <a:pt x="101" y="80"/>
                  <a:pt x="102" y="80"/>
                  <a:pt x="102" y="80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1" y="96"/>
                  <a:pt x="99" y="96"/>
                  <a:pt x="98" y="96"/>
                </a:cubicBezTo>
                <a:cubicBezTo>
                  <a:pt x="98" y="96"/>
                  <a:pt x="97" y="96"/>
                  <a:pt x="97" y="96"/>
                </a:cubicBezTo>
                <a:close/>
                <a:moveTo>
                  <a:pt x="22" y="50"/>
                </a:moveTo>
                <a:cubicBezTo>
                  <a:pt x="22" y="35"/>
                  <a:pt x="22" y="35"/>
                  <a:pt x="22" y="35"/>
                </a:cubicBezTo>
                <a:cubicBezTo>
                  <a:pt x="25" y="35"/>
                  <a:pt x="29" y="36"/>
                  <a:pt x="32" y="37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2"/>
                  <a:pt x="31" y="52"/>
                  <a:pt x="31" y="52"/>
                </a:cubicBezTo>
                <a:cubicBezTo>
                  <a:pt x="29" y="52"/>
                  <a:pt x="27" y="52"/>
                  <a:pt x="26" y="51"/>
                </a:cubicBezTo>
                <a:cubicBezTo>
                  <a:pt x="25" y="51"/>
                  <a:pt x="24" y="50"/>
                  <a:pt x="22" y="50"/>
                </a:cubicBezTo>
                <a:close/>
                <a:moveTo>
                  <a:pt x="81" y="42"/>
                </a:moveTo>
                <a:cubicBezTo>
                  <a:pt x="81" y="42"/>
                  <a:pt x="82" y="42"/>
                  <a:pt x="83" y="42"/>
                </a:cubicBezTo>
                <a:cubicBezTo>
                  <a:pt x="83" y="58"/>
                  <a:pt x="83" y="58"/>
                  <a:pt x="83" y="58"/>
                </a:cubicBezTo>
                <a:cubicBezTo>
                  <a:pt x="79" y="58"/>
                  <a:pt x="75" y="57"/>
                  <a:pt x="70" y="57"/>
                </a:cubicBezTo>
                <a:cubicBezTo>
                  <a:pt x="70" y="41"/>
                  <a:pt x="70" y="41"/>
                  <a:pt x="70" y="41"/>
                </a:cubicBezTo>
                <a:cubicBezTo>
                  <a:pt x="74" y="41"/>
                  <a:pt x="77" y="41"/>
                  <a:pt x="80" y="42"/>
                </a:cubicBezTo>
                <a:cubicBezTo>
                  <a:pt x="80" y="42"/>
                  <a:pt x="80" y="42"/>
                  <a:pt x="81" y="42"/>
                </a:cubicBezTo>
                <a:close/>
                <a:moveTo>
                  <a:pt x="93" y="42"/>
                </a:moveTo>
                <a:cubicBezTo>
                  <a:pt x="96" y="41"/>
                  <a:pt x="99" y="41"/>
                  <a:pt x="102" y="41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102" y="57"/>
                  <a:pt x="101" y="57"/>
                  <a:pt x="101" y="57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99" y="57"/>
                  <a:pt x="96" y="57"/>
                  <a:pt x="94" y="57"/>
                </a:cubicBezTo>
                <a:cubicBezTo>
                  <a:pt x="94" y="58"/>
                  <a:pt x="93" y="58"/>
                  <a:pt x="93" y="58"/>
                </a:cubicBezTo>
                <a:cubicBezTo>
                  <a:pt x="92" y="58"/>
                  <a:pt x="91" y="58"/>
                  <a:pt x="90" y="58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1" y="42"/>
                  <a:pt x="92" y="42"/>
                </a:cubicBezTo>
                <a:lnTo>
                  <a:pt x="93" y="42"/>
                </a:lnTo>
                <a:close/>
                <a:moveTo>
                  <a:pt x="166" y="43"/>
                </a:moveTo>
                <a:cubicBezTo>
                  <a:pt x="166" y="43"/>
                  <a:pt x="166" y="43"/>
                  <a:pt x="166" y="43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63" y="45"/>
                  <a:pt x="160" y="47"/>
                  <a:pt x="157" y="48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61" y="31"/>
                  <a:pt x="164" y="30"/>
                  <a:pt x="166" y="28"/>
                </a:cubicBezTo>
                <a:cubicBezTo>
                  <a:pt x="166" y="42"/>
                  <a:pt x="166" y="42"/>
                  <a:pt x="166" y="42"/>
                </a:cubicBezTo>
                <a:cubicBezTo>
                  <a:pt x="166" y="42"/>
                  <a:pt x="166" y="43"/>
                  <a:pt x="166" y="43"/>
                </a:cubicBezTo>
                <a:close/>
                <a:moveTo>
                  <a:pt x="125" y="55"/>
                </a:moveTo>
                <a:cubicBezTo>
                  <a:pt x="125" y="39"/>
                  <a:pt x="125" y="39"/>
                  <a:pt x="125" y="39"/>
                </a:cubicBezTo>
                <a:cubicBezTo>
                  <a:pt x="128" y="39"/>
                  <a:pt x="131" y="39"/>
                  <a:pt x="134" y="38"/>
                </a:cubicBezTo>
                <a:cubicBezTo>
                  <a:pt x="134" y="54"/>
                  <a:pt x="134" y="54"/>
                  <a:pt x="134" y="54"/>
                </a:cubicBezTo>
                <a:cubicBezTo>
                  <a:pt x="131" y="54"/>
                  <a:pt x="128" y="55"/>
                  <a:pt x="125" y="55"/>
                </a:cubicBezTo>
                <a:close/>
                <a:moveTo>
                  <a:pt x="141" y="52"/>
                </a:moveTo>
                <a:cubicBezTo>
                  <a:pt x="141" y="37"/>
                  <a:pt x="141" y="37"/>
                  <a:pt x="141" y="37"/>
                </a:cubicBezTo>
                <a:cubicBezTo>
                  <a:pt x="144" y="36"/>
                  <a:pt x="147" y="35"/>
                  <a:pt x="150" y="35"/>
                </a:cubicBezTo>
                <a:cubicBezTo>
                  <a:pt x="150" y="50"/>
                  <a:pt x="150" y="50"/>
                  <a:pt x="150" y="50"/>
                </a:cubicBezTo>
                <a:cubicBezTo>
                  <a:pt x="148" y="51"/>
                  <a:pt x="144" y="52"/>
                  <a:pt x="141" y="52"/>
                </a:cubicBezTo>
                <a:close/>
                <a:moveTo>
                  <a:pt x="118" y="40"/>
                </a:moveTo>
                <a:cubicBezTo>
                  <a:pt x="118" y="56"/>
                  <a:pt x="118" y="56"/>
                  <a:pt x="118" y="56"/>
                </a:cubicBezTo>
                <a:cubicBezTo>
                  <a:pt x="115" y="56"/>
                  <a:pt x="112" y="57"/>
                  <a:pt x="109" y="57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12" y="41"/>
                  <a:pt x="115" y="40"/>
                  <a:pt x="118" y="40"/>
                </a:cubicBezTo>
                <a:close/>
                <a:moveTo>
                  <a:pt x="54" y="56"/>
                </a:moveTo>
                <a:cubicBezTo>
                  <a:pt x="54" y="40"/>
                  <a:pt x="54" y="40"/>
                  <a:pt x="54" y="40"/>
                </a:cubicBezTo>
                <a:cubicBezTo>
                  <a:pt x="58" y="40"/>
                  <a:pt x="61" y="41"/>
                  <a:pt x="64" y="41"/>
                </a:cubicBezTo>
                <a:cubicBezTo>
                  <a:pt x="64" y="57"/>
                  <a:pt x="64" y="57"/>
                  <a:pt x="64" y="57"/>
                </a:cubicBezTo>
                <a:cubicBezTo>
                  <a:pt x="61" y="57"/>
                  <a:pt x="58" y="56"/>
                  <a:pt x="54" y="56"/>
                </a:cubicBezTo>
                <a:close/>
                <a:moveTo>
                  <a:pt x="48" y="39"/>
                </a:moveTo>
                <a:cubicBezTo>
                  <a:pt x="48" y="55"/>
                  <a:pt x="48" y="55"/>
                  <a:pt x="48" y="55"/>
                </a:cubicBezTo>
                <a:cubicBezTo>
                  <a:pt x="47" y="55"/>
                  <a:pt x="47" y="55"/>
                  <a:pt x="46" y="55"/>
                </a:cubicBezTo>
                <a:cubicBezTo>
                  <a:pt x="46" y="55"/>
                  <a:pt x="45" y="55"/>
                  <a:pt x="45" y="55"/>
                </a:cubicBezTo>
                <a:cubicBezTo>
                  <a:pt x="43" y="55"/>
                  <a:pt x="41" y="54"/>
                  <a:pt x="39" y="54"/>
                </a:cubicBezTo>
                <a:cubicBezTo>
                  <a:pt x="39" y="54"/>
                  <a:pt x="39" y="54"/>
                  <a:pt x="38" y="54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9"/>
                  <a:pt x="45" y="39"/>
                  <a:pt x="48" y="39"/>
                </a:cubicBezTo>
                <a:close/>
                <a:moveTo>
                  <a:pt x="82" y="95"/>
                </a:moveTo>
                <a:cubicBezTo>
                  <a:pt x="82" y="95"/>
                  <a:pt x="82" y="95"/>
                  <a:pt x="81" y="95"/>
                </a:cubicBezTo>
                <a:cubicBezTo>
                  <a:pt x="79" y="95"/>
                  <a:pt x="77" y="95"/>
                  <a:pt x="75" y="95"/>
                </a:cubicBezTo>
                <a:cubicBezTo>
                  <a:pt x="75" y="94"/>
                  <a:pt x="74" y="94"/>
                  <a:pt x="74" y="94"/>
                </a:cubicBezTo>
                <a:cubicBezTo>
                  <a:pt x="74" y="94"/>
                  <a:pt x="74" y="94"/>
                  <a:pt x="74" y="94"/>
                </a:cubicBezTo>
                <a:cubicBezTo>
                  <a:pt x="74" y="78"/>
                  <a:pt x="74" y="78"/>
                  <a:pt x="74" y="78"/>
                </a:cubicBezTo>
                <a:cubicBezTo>
                  <a:pt x="77" y="79"/>
                  <a:pt x="80" y="79"/>
                  <a:pt x="83" y="79"/>
                </a:cubicBezTo>
                <a:cubicBezTo>
                  <a:pt x="83" y="95"/>
                  <a:pt x="83" y="95"/>
                  <a:pt x="83" y="95"/>
                </a:cubicBezTo>
                <a:cubicBezTo>
                  <a:pt x="83" y="95"/>
                  <a:pt x="83" y="95"/>
                  <a:pt x="82" y="95"/>
                </a:cubicBezTo>
                <a:close/>
                <a:moveTo>
                  <a:pt x="61" y="93"/>
                </a:moveTo>
                <a:cubicBezTo>
                  <a:pt x="60" y="93"/>
                  <a:pt x="59" y="92"/>
                  <a:pt x="58" y="92"/>
                </a:cubicBezTo>
                <a:cubicBezTo>
                  <a:pt x="58" y="76"/>
                  <a:pt x="58" y="76"/>
                  <a:pt x="58" y="76"/>
                </a:cubicBezTo>
                <a:cubicBezTo>
                  <a:pt x="61" y="77"/>
                  <a:pt x="64" y="77"/>
                  <a:pt x="67" y="78"/>
                </a:cubicBezTo>
                <a:cubicBezTo>
                  <a:pt x="67" y="94"/>
                  <a:pt x="67" y="94"/>
                  <a:pt x="67" y="94"/>
                </a:cubicBezTo>
                <a:cubicBezTo>
                  <a:pt x="65" y="93"/>
                  <a:pt x="63" y="93"/>
                  <a:pt x="61" y="93"/>
                </a:cubicBezTo>
                <a:cubicBezTo>
                  <a:pt x="61" y="93"/>
                  <a:pt x="61" y="93"/>
                  <a:pt x="61" y="93"/>
                </a:cubicBezTo>
                <a:close/>
                <a:moveTo>
                  <a:pt x="51" y="75"/>
                </a:moveTo>
                <a:cubicBezTo>
                  <a:pt x="51" y="91"/>
                  <a:pt x="51" y="91"/>
                  <a:pt x="51" y="91"/>
                </a:cubicBezTo>
                <a:cubicBezTo>
                  <a:pt x="48" y="90"/>
                  <a:pt x="44" y="89"/>
                  <a:pt x="42" y="88"/>
                </a:cubicBezTo>
                <a:cubicBezTo>
                  <a:pt x="42" y="73"/>
                  <a:pt x="42" y="73"/>
                  <a:pt x="42" y="73"/>
                </a:cubicBezTo>
                <a:cubicBezTo>
                  <a:pt x="45" y="74"/>
                  <a:pt x="48" y="75"/>
                  <a:pt x="51" y="75"/>
                </a:cubicBezTo>
                <a:close/>
                <a:moveTo>
                  <a:pt x="35" y="71"/>
                </a:moveTo>
                <a:cubicBezTo>
                  <a:pt x="35" y="86"/>
                  <a:pt x="35" y="86"/>
                  <a:pt x="35" y="86"/>
                </a:cubicBezTo>
                <a:cubicBezTo>
                  <a:pt x="30" y="84"/>
                  <a:pt x="27" y="82"/>
                  <a:pt x="26" y="81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67"/>
                  <a:pt x="26" y="67"/>
                  <a:pt x="26" y="67"/>
                </a:cubicBezTo>
                <a:cubicBezTo>
                  <a:pt x="28" y="68"/>
                  <a:pt x="31" y="70"/>
                  <a:pt x="35" y="71"/>
                </a:cubicBezTo>
                <a:close/>
                <a:moveTo>
                  <a:pt x="112" y="80"/>
                </a:moveTo>
                <a:cubicBezTo>
                  <a:pt x="115" y="80"/>
                  <a:pt x="118" y="80"/>
                  <a:pt x="122" y="80"/>
                </a:cubicBezTo>
                <a:cubicBezTo>
                  <a:pt x="122" y="96"/>
                  <a:pt x="122" y="96"/>
                  <a:pt x="122" y="96"/>
                </a:cubicBezTo>
                <a:cubicBezTo>
                  <a:pt x="117" y="96"/>
                  <a:pt x="113" y="96"/>
                  <a:pt x="109" y="96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1" y="80"/>
                </a:cubicBezTo>
                <a:lnTo>
                  <a:pt x="112" y="80"/>
                </a:lnTo>
                <a:close/>
                <a:moveTo>
                  <a:pt x="153" y="92"/>
                </a:moveTo>
                <a:cubicBezTo>
                  <a:pt x="152" y="92"/>
                  <a:pt x="150" y="93"/>
                  <a:pt x="149" y="93"/>
                </a:cubicBezTo>
                <a:cubicBezTo>
                  <a:pt x="148" y="93"/>
                  <a:pt x="147" y="93"/>
                  <a:pt x="146" y="93"/>
                </a:cubicBezTo>
                <a:cubicBezTo>
                  <a:pt x="146" y="93"/>
                  <a:pt x="145" y="93"/>
                  <a:pt x="144" y="94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147" y="77"/>
                  <a:pt x="151" y="77"/>
                  <a:pt x="154" y="76"/>
                </a:cubicBezTo>
                <a:cubicBezTo>
                  <a:pt x="154" y="92"/>
                  <a:pt x="154" y="92"/>
                  <a:pt x="154" y="92"/>
                </a:cubicBezTo>
                <a:cubicBezTo>
                  <a:pt x="154" y="92"/>
                  <a:pt x="153" y="92"/>
                  <a:pt x="153" y="92"/>
                </a:cubicBezTo>
                <a:close/>
                <a:moveTo>
                  <a:pt x="132" y="95"/>
                </a:moveTo>
                <a:cubicBezTo>
                  <a:pt x="130" y="95"/>
                  <a:pt x="129" y="95"/>
                  <a:pt x="128" y="95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31" y="79"/>
                  <a:pt x="134" y="79"/>
                  <a:pt x="138" y="78"/>
                </a:cubicBezTo>
                <a:cubicBezTo>
                  <a:pt x="138" y="94"/>
                  <a:pt x="138" y="94"/>
                  <a:pt x="138" y="94"/>
                </a:cubicBezTo>
                <a:cubicBezTo>
                  <a:pt x="136" y="95"/>
                  <a:pt x="134" y="95"/>
                  <a:pt x="132" y="95"/>
                </a:cubicBezTo>
                <a:cubicBezTo>
                  <a:pt x="132" y="95"/>
                  <a:pt x="132" y="95"/>
                  <a:pt x="132" y="95"/>
                </a:cubicBezTo>
                <a:close/>
                <a:moveTo>
                  <a:pt x="168" y="89"/>
                </a:moveTo>
                <a:cubicBezTo>
                  <a:pt x="167" y="89"/>
                  <a:pt x="165" y="90"/>
                  <a:pt x="163" y="90"/>
                </a:cubicBezTo>
                <a:cubicBezTo>
                  <a:pt x="162" y="90"/>
                  <a:pt x="162" y="91"/>
                  <a:pt x="161" y="91"/>
                </a:cubicBezTo>
                <a:cubicBezTo>
                  <a:pt x="161" y="91"/>
                  <a:pt x="160" y="91"/>
                  <a:pt x="160" y="91"/>
                </a:cubicBezTo>
                <a:cubicBezTo>
                  <a:pt x="160" y="75"/>
                  <a:pt x="160" y="75"/>
                  <a:pt x="160" y="75"/>
                </a:cubicBezTo>
                <a:cubicBezTo>
                  <a:pt x="163" y="75"/>
                  <a:pt x="167" y="74"/>
                  <a:pt x="170" y="73"/>
                </a:cubicBezTo>
                <a:cubicBezTo>
                  <a:pt x="170" y="89"/>
                  <a:pt x="170" y="89"/>
                  <a:pt x="170" y="89"/>
                </a:cubicBezTo>
                <a:cubicBezTo>
                  <a:pt x="169" y="89"/>
                  <a:pt x="169" y="89"/>
                  <a:pt x="168" y="89"/>
                </a:cubicBezTo>
                <a:close/>
                <a:moveTo>
                  <a:pt x="186" y="58"/>
                </a:moveTo>
                <a:cubicBezTo>
                  <a:pt x="185" y="60"/>
                  <a:pt x="180" y="63"/>
                  <a:pt x="172" y="66"/>
                </a:cubicBezTo>
                <a:cubicBezTo>
                  <a:pt x="160" y="69"/>
                  <a:pt x="143" y="72"/>
                  <a:pt x="120" y="73"/>
                </a:cubicBezTo>
                <a:cubicBezTo>
                  <a:pt x="119" y="73"/>
                  <a:pt x="118" y="73"/>
                  <a:pt x="117" y="73"/>
                </a:cubicBezTo>
                <a:cubicBezTo>
                  <a:pt x="116" y="73"/>
                  <a:pt x="115" y="73"/>
                  <a:pt x="114" y="73"/>
                </a:cubicBezTo>
                <a:cubicBezTo>
                  <a:pt x="111" y="74"/>
                  <a:pt x="108" y="74"/>
                  <a:pt x="106" y="74"/>
                </a:cubicBezTo>
                <a:cubicBezTo>
                  <a:pt x="103" y="74"/>
                  <a:pt x="100" y="74"/>
                  <a:pt x="97" y="73"/>
                </a:cubicBezTo>
                <a:cubicBezTo>
                  <a:pt x="97" y="73"/>
                  <a:pt x="96" y="73"/>
                  <a:pt x="95" y="73"/>
                </a:cubicBezTo>
                <a:cubicBezTo>
                  <a:pt x="93" y="73"/>
                  <a:pt x="92" y="73"/>
                  <a:pt x="91" y="73"/>
                </a:cubicBezTo>
                <a:cubicBezTo>
                  <a:pt x="69" y="72"/>
                  <a:pt x="51" y="69"/>
                  <a:pt x="40" y="66"/>
                </a:cubicBezTo>
                <a:cubicBezTo>
                  <a:pt x="31" y="63"/>
                  <a:pt x="26" y="60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8" y="58"/>
                  <a:pt x="29" y="58"/>
                  <a:pt x="30" y="59"/>
                </a:cubicBezTo>
                <a:cubicBezTo>
                  <a:pt x="37" y="60"/>
                  <a:pt x="44" y="61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1" y="62"/>
                  <a:pt x="51" y="62"/>
                  <a:pt x="51" y="62"/>
                </a:cubicBezTo>
                <a:cubicBezTo>
                  <a:pt x="56" y="63"/>
                  <a:pt x="62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71" y="64"/>
                  <a:pt x="75" y="64"/>
                  <a:pt x="79" y="64"/>
                </a:cubicBezTo>
                <a:cubicBezTo>
                  <a:pt x="82" y="64"/>
                  <a:pt x="84" y="64"/>
                  <a:pt x="86" y="64"/>
                </a:cubicBezTo>
                <a:cubicBezTo>
                  <a:pt x="88" y="64"/>
                  <a:pt x="90" y="64"/>
                  <a:pt x="92" y="64"/>
                </a:cubicBezTo>
                <a:cubicBezTo>
                  <a:pt x="115" y="64"/>
                  <a:pt x="136" y="61"/>
                  <a:pt x="151" y="57"/>
                </a:cubicBezTo>
                <a:cubicBezTo>
                  <a:pt x="152" y="56"/>
                  <a:pt x="153" y="56"/>
                  <a:pt x="153" y="56"/>
                </a:cubicBezTo>
                <a:cubicBezTo>
                  <a:pt x="154" y="56"/>
                  <a:pt x="154" y="56"/>
                  <a:pt x="155" y="56"/>
                </a:cubicBezTo>
                <a:cubicBezTo>
                  <a:pt x="156" y="55"/>
                  <a:pt x="157" y="55"/>
                  <a:pt x="158" y="54"/>
                </a:cubicBezTo>
                <a:cubicBezTo>
                  <a:pt x="158" y="54"/>
                  <a:pt x="158" y="54"/>
                  <a:pt x="158" y="54"/>
                </a:cubicBezTo>
                <a:cubicBezTo>
                  <a:pt x="159" y="54"/>
                  <a:pt x="160" y="54"/>
                  <a:pt x="161" y="53"/>
                </a:cubicBezTo>
                <a:cubicBezTo>
                  <a:pt x="161" y="53"/>
                  <a:pt x="162" y="53"/>
                  <a:pt x="162" y="53"/>
                </a:cubicBezTo>
                <a:cubicBezTo>
                  <a:pt x="163" y="52"/>
                  <a:pt x="164" y="52"/>
                  <a:pt x="164" y="52"/>
                </a:cubicBezTo>
                <a:cubicBezTo>
                  <a:pt x="165" y="51"/>
                  <a:pt x="165" y="51"/>
                  <a:pt x="165" y="51"/>
                </a:cubicBezTo>
                <a:cubicBezTo>
                  <a:pt x="166" y="51"/>
                  <a:pt x="166" y="51"/>
                  <a:pt x="166" y="50"/>
                </a:cubicBezTo>
                <a:cubicBezTo>
                  <a:pt x="167" y="50"/>
                  <a:pt x="167" y="50"/>
                  <a:pt x="167" y="50"/>
                </a:cubicBezTo>
                <a:cubicBezTo>
                  <a:pt x="181" y="53"/>
                  <a:pt x="185" y="56"/>
                  <a:pt x="186" y="58"/>
                </a:cubicBezTo>
                <a:close/>
                <a:moveTo>
                  <a:pt x="86" y="6"/>
                </a:moveTo>
                <a:cubicBezTo>
                  <a:pt x="139" y="6"/>
                  <a:pt x="166" y="15"/>
                  <a:pt x="166" y="19"/>
                </a:cubicBezTo>
                <a:cubicBezTo>
                  <a:pt x="166" y="22"/>
                  <a:pt x="161" y="24"/>
                  <a:pt x="152" y="27"/>
                </a:cubicBezTo>
                <a:cubicBezTo>
                  <a:pt x="141" y="31"/>
                  <a:pt x="123" y="34"/>
                  <a:pt x="101" y="35"/>
                </a:cubicBezTo>
                <a:cubicBezTo>
                  <a:pt x="100" y="35"/>
                  <a:pt x="99" y="35"/>
                  <a:pt x="97" y="35"/>
                </a:cubicBezTo>
                <a:cubicBezTo>
                  <a:pt x="96" y="35"/>
                  <a:pt x="95" y="35"/>
                  <a:pt x="95" y="35"/>
                </a:cubicBezTo>
                <a:cubicBezTo>
                  <a:pt x="92" y="35"/>
                  <a:pt x="89" y="35"/>
                  <a:pt x="86" y="35"/>
                </a:cubicBezTo>
                <a:cubicBezTo>
                  <a:pt x="84" y="35"/>
                  <a:pt x="81" y="35"/>
                  <a:pt x="78" y="35"/>
                </a:cubicBezTo>
                <a:cubicBezTo>
                  <a:pt x="77" y="35"/>
                  <a:pt x="76" y="35"/>
                  <a:pt x="75" y="35"/>
                </a:cubicBezTo>
                <a:cubicBezTo>
                  <a:pt x="74" y="35"/>
                  <a:pt x="73" y="35"/>
                  <a:pt x="72" y="35"/>
                </a:cubicBezTo>
                <a:cubicBezTo>
                  <a:pt x="49" y="34"/>
                  <a:pt x="32" y="31"/>
                  <a:pt x="20" y="27"/>
                </a:cubicBezTo>
                <a:cubicBezTo>
                  <a:pt x="12" y="24"/>
                  <a:pt x="7" y="22"/>
                  <a:pt x="6" y="19"/>
                </a:cubicBezTo>
                <a:cubicBezTo>
                  <a:pt x="7" y="15"/>
                  <a:pt x="34" y="6"/>
                  <a:pt x="86" y="6"/>
                </a:cubicBezTo>
                <a:close/>
                <a:moveTo>
                  <a:pt x="6" y="42"/>
                </a:moveTo>
                <a:cubicBezTo>
                  <a:pt x="6" y="28"/>
                  <a:pt x="6" y="28"/>
                  <a:pt x="6" y="28"/>
                </a:cubicBezTo>
                <a:cubicBezTo>
                  <a:pt x="9" y="30"/>
                  <a:pt x="12" y="31"/>
                  <a:pt x="16" y="33"/>
                </a:cubicBezTo>
                <a:cubicBezTo>
                  <a:pt x="16" y="48"/>
                  <a:pt x="16" y="48"/>
                  <a:pt x="16" y="48"/>
                </a:cubicBezTo>
                <a:cubicBezTo>
                  <a:pt x="10" y="46"/>
                  <a:pt x="6" y="43"/>
                  <a:pt x="6" y="42"/>
                </a:cubicBezTo>
                <a:close/>
                <a:moveTo>
                  <a:pt x="22" y="86"/>
                </a:moveTo>
                <a:cubicBezTo>
                  <a:pt x="22" y="86"/>
                  <a:pt x="22" y="86"/>
                  <a:pt x="22" y="86"/>
                </a:cubicBezTo>
                <a:cubicBezTo>
                  <a:pt x="26" y="90"/>
                  <a:pt x="36" y="94"/>
                  <a:pt x="47" y="97"/>
                </a:cubicBezTo>
                <a:cubicBezTo>
                  <a:pt x="47" y="97"/>
                  <a:pt x="47" y="97"/>
                  <a:pt x="48" y="97"/>
                </a:cubicBezTo>
                <a:cubicBezTo>
                  <a:pt x="48" y="97"/>
                  <a:pt x="49" y="97"/>
                  <a:pt x="50" y="97"/>
                </a:cubicBezTo>
                <a:cubicBezTo>
                  <a:pt x="61" y="99"/>
                  <a:pt x="73" y="101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91" y="102"/>
                  <a:pt x="95" y="102"/>
                  <a:pt x="100" y="102"/>
                </a:cubicBezTo>
                <a:cubicBezTo>
                  <a:pt x="102" y="102"/>
                  <a:pt x="104" y="102"/>
                  <a:pt x="106" y="102"/>
                </a:cubicBezTo>
                <a:cubicBezTo>
                  <a:pt x="108" y="102"/>
                  <a:pt x="110" y="102"/>
                  <a:pt x="112" y="102"/>
                </a:cubicBezTo>
                <a:cubicBezTo>
                  <a:pt x="117" y="102"/>
                  <a:pt x="121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25" y="102"/>
                  <a:pt x="125" y="102"/>
                  <a:pt x="125" y="102"/>
                </a:cubicBezTo>
                <a:cubicBezTo>
                  <a:pt x="138" y="101"/>
                  <a:pt x="151" y="99"/>
                  <a:pt x="162" y="97"/>
                </a:cubicBezTo>
                <a:cubicBezTo>
                  <a:pt x="160" y="98"/>
                  <a:pt x="156" y="100"/>
                  <a:pt x="152" y="101"/>
                </a:cubicBezTo>
                <a:cubicBezTo>
                  <a:pt x="140" y="104"/>
                  <a:pt x="121" y="108"/>
                  <a:pt x="97" y="109"/>
                </a:cubicBezTo>
                <a:cubicBezTo>
                  <a:pt x="96" y="109"/>
                  <a:pt x="96" y="109"/>
                  <a:pt x="95" y="109"/>
                </a:cubicBezTo>
                <a:cubicBezTo>
                  <a:pt x="94" y="109"/>
                  <a:pt x="93" y="109"/>
                  <a:pt x="93" y="109"/>
                </a:cubicBezTo>
                <a:cubicBezTo>
                  <a:pt x="91" y="109"/>
                  <a:pt x="88" y="109"/>
                  <a:pt x="86" y="109"/>
                </a:cubicBezTo>
                <a:cubicBezTo>
                  <a:pt x="84" y="109"/>
                  <a:pt x="81" y="109"/>
                  <a:pt x="78" y="109"/>
                </a:cubicBezTo>
                <a:cubicBezTo>
                  <a:pt x="77" y="109"/>
                  <a:pt x="76" y="109"/>
                  <a:pt x="75" y="109"/>
                </a:cubicBezTo>
                <a:cubicBezTo>
                  <a:pt x="74" y="109"/>
                  <a:pt x="73" y="109"/>
                  <a:pt x="72" y="108"/>
                </a:cubicBezTo>
                <a:cubicBezTo>
                  <a:pt x="49" y="107"/>
                  <a:pt x="32" y="104"/>
                  <a:pt x="20" y="101"/>
                </a:cubicBezTo>
                <a:cubicBezTo>
                  <a:pt x="12" y="98"/>
                  <a:pt x="7" y="95"/>
                  <a:pt x="6" y="93"/>
                </a:cubicBezTo>
                <a:cubicBezTo>
                  <a:pt x="7" y="92"/>
                  <a:pt x="10" y="89"/>
                  <a:pt x="22" y="86"/>
                </a:cubicBezTo>
                <a:close/>
                <a:moveTo>
                  <a:pt x="6" y="115"/>
                </a:moveTo>
                <a:cubicBezTo>
                  <a:pt x="6" y="102"/>
                  <a:pt x="6" y="102"/>
                  <a:pt x="6" y="102"/>
                </a:cubicBezTo>
                <a:cubicBezTo>
                  <a:pt x="9" y="104"/>
                  <a:pt x="12" y="105"/>
                  <a:pt x="16" y="106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9" y="119"/>
                  <a:pt x="6" y="117"/>
                  <a:pt x="6" y="115"/>
                </a:cubicBezTo>
                <a:close/>
                <a:moveTo>
                  <a:pt x="16" y="150"/>
                </a:moveTo>
                <a:cubicBezTo>
                  <a:pt x="16" y="137"/>
                  <a:pt x="16" y="137"/>
                  <a:pt x="16" y="137"/>
                </a:cubicBezTo>
                <a:cubicBezTo>
                  <a:pt x="19" y="139"/>
                  <a:pt x="22" y="140"/>
                  <a:pt x="26" y="142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19" y="155"/>
                  <a:pt x="16" y="152"/>
                  <a:pt x="16" y="150"/>
                </a:cubicBezTo>
                <a:close/>
                <a:moveTo>
                  <a:pt x="166" y="157"/>
                </a:moveTo>
                <a:cubicBezTo>
                  <a:pt x="166" y="142"/>
                  <a:pt x="166" y="142"/>
                  <a:pt x="166" y="142"/>
                </a:cubicBezTo>
                <a:cubicBezTo>
                  <a:pt x="170" y="140"/>
                  <a:pt x="173" y="139"/>
                  <a:pt x="176" y="137"/>
                </a:cubicBezTo>
                <a:cubicBezTo>
                  <a:pt x="176" y="150"/>
                  <a:pt x="176" y="150"/>
                  <a:pt x="176" y="150"/>
                </a:cubicBezTo>
                <a:cubicBezTo>
                  <a:pt x="176" y="152"/>
                  <a:pt x="173" y="155"/>
                  <a:pt x="166" y="157"/>
                </a:cubicBezTo>
                <a:close/>
                <a:moveTo>
                  <a:pt x="176" y="128"/>
                </a:moveTo>
                <a:cubicBezTo>
                  <a:pt x="176" y="130"/>
                  <a:pt x="171" y="133"/>
                  <a:pt x="162" y="136"/>
                </a:cubicBezTo>
                <a:cubicBezTo>
                  <a:pt x="151" y="139"/>
                  <a:pt x="133" y="143"/>
                  <a:pt x="110" y="144"/>
                </a:cubicBezTo>
                <a:cubicBezTo>
                  <a:pt x="109" y="144"/>
                  <a:pt x="108" y="144"/>
                  <a:pt x="107" y="144"/>
                </a:cubicBezTo>
                <a:cubicBezTo>
                  <a:pt x="106" y="144"/>
                  <a:pt x="105" y="144"/>
                  <a:pt x="104" y="144"/>
                </a:cubicBezTo>
                <a:cubicBezTo>
                  <a:pt x="101" y="144"/>
                  <a:pt x="99" y="144"/>
                  <a:pt x="96" y="144"/>
                </a:cubicBezTo>
                <a:cubicBezTo>
                  <a:pt x="93" y="144"/>
                  <a:pt x="91" y="144"/>
                  <a:pt x="88" y="144"/>
                </a:cubicBezTo>
                <a:cubicBezTo>
                  <a:pt x="87" y="144"/>
                  <a:pt x="86" y="144"/>
                  <a:pt x="85" y="144"/>
                </a:cubicBezTo>
                <a:cubicBezTo>
                  <a:pt x="84" y="144"/>
                  <a:pt x="83" y="144"/>
                  <a:pt x="82" y="144"/>
                </a:cubicBezTo>
                <a:cubicBezTo>
                  <a:pt x="59" y="143"/>
                  <a:pt x="41" y="139"/>
                  <a:pt x="30" y="136"/>
                </a:cubicBezTo>
                <a:cubicBezTo>
                  <a:pt x="22" y="133"/>
                  <a:pt x="17" y="131"/>
                  <a:pt x="16" y="128"/>
                </a:cubicBezTo>
                <a:cubicBezTo>
                  <a:pt x="17" y="129"/>
                  <a:pt x="18" y="129"/>
                  <a:pt x="19" y="129"/>
                </a:cubicBezTo>
                <a:cubicBezTo>
                  <a:pt x="19" y="129"/>
                  <a:pt x="19" y="129"/>
                  <a:pt x="19" y="130"/>
                </a:cubicBezTo>
                <a:cubicBezTo>
                  <a:pt x="20" y="130"/>
                  <a:pt x="21" y="130"/>
                  <a:pt x="22" y="130"/>
                </a:cubicBezTo>
                <a:cubicBezTo>
                  <a:pt x="22" y="130"/>
                  <a:pt x="23" y="130"/>
                  <a:pt x="23" y="131"/>
                </a:cubicBezTo>
                <a:cubicBezTo>
                  <a:pt x="24" y="131"/>
                  <a:pt x="24" y="131"/>
                  <a:pt x="25" y="131"/>
                </a:cubicBezTo>
                <a:cubicBezTo>
                  <a:pt x="36" y="134"/>
                  <a:pt x="51" y="136"/>
                  <a:pt x="67" y="137"/>
                </a:cubicBezTo>
                <a:cubicBezTo>
                  <a:pt x="67" y="137"/>
                  <a:pt x="67" y="137"/>
                  <a:pt x="67" y="137"/>
                </a:cubicBezTo>
                <a:cubicBezTo>
                  <a:pt x="72" y="137"/>
                  <a:pt x="77" y="137"/>
                  <a:pt x="82" y="138"/>
                </a:cubicBezTo>
                <a:cubicBezTo>
                  <a:pt x="84" y="138"/>
                  <a:pt x="85" y="138"/>
                  <a:pt x="86" y="138"/>
                </a:cubicBezTo>
                <a:cubicBezTo>
                  <a:pt x="88" y="138"/>
                  <a:pt x="90" y="138"/>
                  <a:pt x="92" y="138"/>
                </a:cubicBezTo>
                <a:cubicBezTo>
                  <a:pt x="96" y="137"/>
                  <a:pt x="101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11" y="137"/>
                  <a:pt x="116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27" y="135"/>
                  <a:pt x="133" y="134"/>
                  <a:pt x="138" y="133"/>
                </a:cubicBezTo>
                <a:cubicBezTo>
                  <a:pt x="139" y="133"/>
                  <a:pt x="140" y="133"/>
                  <a:pt x="141" y="133"/>
                </a:cubicBezTo>
                <a:cubicBezTo>
                  <a:pt x="141" y="133"/>
                  <a:pt x="141" y="133"/>
                  <a:pt x="142" y="132"/>
                </a:cubicBezTo>
                <a:cubicBezTo>
                  <a:pt x="151" y="131"/>
                  <a:pt x="159" y="128"/>
                  <a:pt x="165" y="125"/>
                </a:cubicBezTo>
                <a:cubicBezTo>
                  <a:pt x="165" y="125"/>
                  <a:pt x="165" y="125"/>
                  <a:pt x="166" y="124"/>
                </a:cubicBezTo>
                <a:cubicBezTo>
                  <a:pt x="166" y="124"/>
                  <a:pt x="166" y="124"/>
                  <a:pt x="167" y="124"/>
                </a:cubicBezTo>
                <a:cubicBezTo>
                  <a:pt x="167" y="124"/>
                  <a:pt x="167" y="123"/>
                  <a:pt x="168" y="123"/>
                </a:cubicBezTo>
                <a:cubicBezTo>
                  <a:pt x="174" y="125"/>
                  <a:pt x="176" y="127"/>
                  <a:pt x="176" y="128"/>
                </a:cubicBezTo>
                <a:close/>
                <a:moveTo>
                  <a:pt x="176" y="86"/>
                </a:moveTo>
                <a:cubicBezTo>
                  <a:pt x="176" y="71"/>
                  <a:pt x="176" y="71"/>
                  <a:pt x="176" y="71"/>
                </a:cubicBezTo>
                <a:cubicBezTo>
                  <a:pt x="180" y="70"/>
                  <a:pt x="183" y="68"/>
                  <a:pt x="186" y="67"/>
                </a:cubicBezTo>
                <a:cubicBezTo>
                  <a:pt x="186" y="80"/>
                  <a:pt x="186" y="80"/>
                  <a:pt x="186" y="80"/>
                </a:cubicBezTo>
                <a:cubicBezTo>
                  <a:pt x="186" y="82"/>
                  <a:pt x="182" y="84"/>
                  <a:pt x="176" y="86"/>
                </a:cubicBezTo>
                <a:close/>
                <a:moveTo>
                  <a:pt x="176" y="86"/>
                </a:moveTo>
                <a:cubicBezTo>
                  <a:pt x="176" y="86"/>
                  <a:pt x="176" y="86"/>
                  <a:pt x="176" y="86"/>
                </a:cubicBezTo>
              </a:path>
            </a:pathLst>
          </a:custGeom>
          <a:solidFill>
            <a:srgbClr val="84B8DF"/>
          </a:solidFill>
          <a:ln>
            <a:noFill/>
          </a:ln>
        </p:spPr>
        <p:txBody>
          <a:bodyPr lIns="91439" tIns="45719" rIns="91439" bIns="45719"/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1867">
              <a:solidFill>
                <a:prstClr val="black"/>
              </a:solidFill>
              <a:latin typeface="Arial Narrow"/>
            </a:endParaRPr>
          </a:p>
        </p:txBody>
      </p:sp>
      <p:grpSp>
        <p:nvGrpSpPr>
          <p:cNvPr id="174" name="Группа 173">
            <a:extLst>
              <a:ext uri="{FF2B5EF4-FFF2-40B4-BE49-F238E27FC236}">
                <a16:creationId xmlns:a16="http://schemas.microsoft.com/office/drawing/2014/main" id="{A7E1B8CF-F3A9-01AF-B929-7A6EE21B420A}"/>
              </a:ext>
            </a:extLst>
          </p:cNvPr>
          <p:cNvGrpSpPr/>
          <p:nvPr/>
        </p:nvGrpSpPr>
        <p:grpSpPr>
          <a:xfrm>
            <a:off x="10260747" y="4580622"/>
            <a:ext cx="257299" cy="275463"/>
            <a:chOff x="11262876" y="2074863"/>
            <a:chExt cx="427052" cy="457200"/>
          </a:xfrm>
          <a:solidFill>
            <a:srgbClr val="84B8DF"/>
          </a:solidFill>
        </p:grpSpPr>
        <p:sp>
          <p:nvSpPr>
            <p:cNvPr id="201" name="Freeform 282">
              <a:extLst>
                <a:ext uri="{FF2B5EF4-FFF2-40B4-BE49-F238E27FC236}">
                  <a16:creationId xmlns:a16="http://schemas.microsoft.com/office/drawing/2014/main" id="{EF0B4012-B359-2779-DB95-C1E4CE94F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7818" y="2422525"/>
              <a:ext cx="82553" cy="79375"/>
            </a:xfrm>
            <a:custGeom>
              <a:avLst/>
              <a:gdLst>
                <a:gd name="T0" fmla="*/ 332 w 367"/>
                <a:gd name="T1" fmla="*/ 282 h 350"/>
                <a:gd name="T2" fmla="*/ 114 w 367"/>
                <a:gd name="T3" fmla="*/ 198 h 350"/>
                <a:gd name="T4" fmla="*/ 84 w 367"/>
                <a:gd name="T5" fmla="*/ 45 h 350"/>
                <a:gd name="T6" fmla="*/ 74 w 367"/>
                <a:gd name="T7" fmla="*/ 12 h 350"/>
                <a:gd name="T8" fmla="*/ 41 w 367"/>
                <a:gd name="T9" fmla="*/ 4 h 350"/>
                <a:gd name="T10" fmla="*/ 18 w 367"/>
                <a:gd name="T11" fmla="*/ 29 h 350"/>
                <a:gd name="T12" fmla="*/ 59 w 367"/>
                <a:gd name="T13" fmla="*/ 239 h 350"/>
                <a:gd name="T14" fmla="*/ 332 w 367"/>
                <a:gd name="T15" fmla="*/ 350 h 350"/>
                <a:gd name="T16" fmla="*/ 367 w 367"/>
                <a:gd name="T17" fmla="*/ 316 h 350"/>
                <a:gd name="T18" fmla="*/ 332 w 367"/>
                <a:gd name="T19" fmla="*/ 28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7" h="350">
                  <a:moveTo>
                    <a:pt x="332" y="282"/>
                  </a:moveTo>
                  <a:cubicBezTo>
                    <a:pt x="234" y="282"/>
                    <a:pt x="154" y="251"/>
                    <a:pt x="114" y="198"/>
                  </a:cubicBezTo>
                  <a:cubicBezTo>
                    <a:pt x="82" y="153"/>
                    <a:pt x="71" y="97"/>
                    <a:pt x="84" y="45"/>
                  </a:cubicBezTo>
                  <a:cubicBezTo>
                    <a:pt x="87" y="33"/>
                    <a:pt x="83" y="20"/>
                    <a:pt x="74" y="12"/>
                  </a:cubicBezTo>
                  <a:cubicBezTo>
                    <a:pt x="65" y="3"/>
                    <a:pt x="53" y="0"/>
                    <a:pt x="41" y="4"/>
                  </a:cubicBezTo>
                  <a:cubicBezTo>
                    <a:pt x="29" y="7"/>
                    <a:pt x="20" y="17"/>
                    <a:pt x="18" y="29"/>
                  </a:cubicBezTo>
                  <a:cubicBezTo>
                    <a:pt x="0" y="101"/>
                    <a:pt x="15" y="178"/>
                    <a:pt x="59" y="239"/>
                  </a:cubicBezTo>
                  <a:cubicBezTo>
                    <a:pt x="113" y="310"/>
                    <a:pt x="212" y="350"/>
                    <a:pt x="332" y="350"/>
                  </a:cubicBezTo>
                  <a:cubicBezTo>
                    <a:pt x="351" y="350"/>
                    <a:pt x="367" y="335"/>
                    <a:pt x="367" y="316"/>
                  </a:cubicBezTo>
                  <a:cubicBezTo>
                    <a:pt x="367" y="297"/>
                    <a:pt x="351" y="282"/>
                    <a:pt x="332" y="2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202" name="Freeform 283">
              <a:extLst>
                <a:ext uri="{FF2B5EF4-FFF2-40B4-BE49-F238E27FC236}">
                  <a16:creationId xmlns:a16="http://schemas.microsoft.com/office/drawing/2014/main" id="{491C0BCB-A342-1750-D9F7-C751D633A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2090" y="2338388"/>
              <a:ext cx="14288" cy="15875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34 w 68"/>
                <a:gd name="T7" fmla="*/ 0 h 68"/>
                <a:gd name="T8" fmla="*/ 68 w 68"/>
                <a:gd name="T9" fmla="*/ 34 h 68"/>
                <a:gd name="T10" fmla="*/ 34 w 68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203" name="Freeform 284">
              <a:extLst>
                <a:ext uri="{FF2B5EF4-FFF2-40B4-BE49-F238E27FC236}">
                  <a16:creationId xmlns:a16="http://schemas.microsoft.com/office/drawing/2014/main" id="{F65799EC-EE3B-F339-5398-94A693E21C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62876" y="2074863"/>
              <a:ext cx="427052" cy="457200"/>
            </a:xfrm>
            <a:custGeom>
              <a:avLst/>
              <a:gdLst>
                <a:gd name="T0" fmla="*/ 211 w 1912"/>
                <a:gd name="T1" fmla="*/ 1118 h 2048"/>
                <a:gd name="T2" fmla="*/ 69 w 1912"/>
                <a:gd name="T3" fmla="*/ 1028 h 2048"/>
                <a:gd name="T4" fmla="*/ 250 w 1912"/>
                <a:gd name="T5" fmla="*/ 833 h 2048"/>
                <a:gd name="T6" fmla="*/ 277 w 1912"/>
                <a:gd name="T7" fmla="*/ 380 h 2048"/>
                <a:gd name="T8" fmla="*/ 544 w 1912"/>
                <a:gd name="T9" fmla="*/ 370 h 2048"/>
                <a:gd name="T10" fmla="*/ 883 w 1912"/>
                <a:gd name="T11" fmla="*/ 68 h 2048"/>
                <a:gd name="T12" fmla="*/ 1079 w 1912"/>
                <a:gd name="T13" fmla="*/ 250 h 2048"/>
                <a:gd name="T14" fmla="*/ 1532 w 1912"/>
                <a:gd name="T15" fmla="*/ 277 h 2048"/>
                <a:gd name="T16" fmla="*/ 1542 w 1912"/>
                <a:gd name="T17" fmla="*/ 543 h 2048"/>
                <a:gd name="T18" fmla="*/ 1843 w 1912"/>
                <a:gd name="T19" fmla="*/ 883 h 2048"/>
                <a:gd name="T20" fmla="*/ 1662 w 1912"/>
                <a:gd name="T21" fmla="*/ 1078 h 2048"/>
                <a:gd name="T22" fmla="*/ 1635 w 1912"/>
                <a:gd name="T23" fmla="*/ 1532 h 2048"/>
                <a:gd name="T24" fmla="*/ 1417 w 1912"/>
                <a:gd name="T25" fmla="*/ 1503 h 2048"/>
                <a:gd name="T26" fmla="*/ 1327 w 1912"/>
                <a:gd name="T27" fmla="*/ 1377 h 2048"/>
                <a:gd name="T28" fmla="*/ 1132 w 1912"/>
                <a:gd name="T29" fmla="*/ 1480 h 2048"/>
                <a:gd name="T30" fmla="*/ 1070 w 1912"/>
                <a:gd name="T31" fmla="*/ 454 h 2048"/>
                <a:gd name="T32" fmla="*/ 585 w 1912"/>
                <a:gd name="T33" fmla="*/ 1346 h 2048"/>
                <a:gd name="T34" fmla="*/ 277 w 1912"/>
                <a:gd name="T35" fmla="*/ 1532 h 2048"/>
                <a:gd name="T36" fmla="*/ 370 w 1912"/>
                <a:gd name="T37" fmla="*/ 1368 h 2048"/>
                <a:gd name="T38" fmla="*/ 277 w 1912"/>
                <a:gd name="T39" fmla="*/ 1330 h 2048"/>
                <a:gd name="T40" fmla="*/ 223 w 1912"/>
                <a:gd name="T41" fmla="*/ 1491 h 2048"/>
                <a:gd name="T42" fmla="*/ 380 w 1912"/>
                <a:gd name="T43" fmla="*/ 1703 h 2048"/>
                <a:gd name="T44" fmla="*/ 554 w 1912"/>
                <a:gd name="T45" fmla="*/ 1882 h 2048"/>
                <a:gd name="T46" fmla="*/ 1347 w 1912"/>
                <a:gd name="T47" fmla="*/ 1882 h 2048"/>
                <a:gd name="T48" fmla="*/ 1580 w 1912"/>
                <a:gd name="T49" fmla="*/ 1683 h 2048"/>
                <a:gd name="T50" fmla="*/ 1612 w 1912"/>
                <a:gd name="T51" fmla="*/ 1387 h 2048"/>
                <a:gd name="T52" fmla="*/ 1912 w 1912"/>
                <a:gd name="T53" fmla="*/ 1028 h 2048"/>
                <a:gd name="T54" fmla="*/ 1725 w 1912"/>
                <a:gd name="T55" fmla="*/ 797 h 2048"/>
                <a:gd name="T56" fmla="*/ 1683 w 1912"/>
                <a:gd name="T57" fmla="*/ 332 h 2048"/>
                <a:gd name="T58" fmla="*/ 1387 w 1912"/>
                <a:gd name="T59" fmla="*/ 300 h 2048"/>
                <a:gd name="T60" fmla="*/ 1029 w 1912"/>
                <a:gd name="T61" fmla="*/ 0 h 2048"/>
                <a:gd name="T62" fmla="*/ 797 w 1912"/>
                <a:gd name="T63" fmla="*/ 187 h 2048"/>
                <a:gd name="T64" fmla="*/ 332 w 1912"/>
                <a:gd name="T65" fmla="*/ 228 h 2048"/>
                <a:gd name="T66" fmla="*/ 300 w 1912"/>
                <a:gd name="T67" fmla="*/ 525 h 2048"/>
                <a:gd name="T68" fmla="*/ 0 w 1912"/>
                <a:gd name="T69" fmla="*/ 883 h 2048"/>
                <a:gd name="T70" fmla="*/ 885 w 1912"/>
                <a:gd name="T71" fmla="*/ 517 h 2048"/>
                <a:gd name="T72" fmla="*/ 1181 w 1912"/>
                <a:gd name="T73" fmla="*/ 1303 h 2048"/>
                <a:gd name="T74" fmla="*/ 1000 w 1912"/>
                <a:gd name="T75" fmla="*/ 935 h 2048"/>
                <a:gd name="T76" fmla="*/ 837 w 1912"/>
                <a:gd name="T77" fmla="*/ 853 h 2048"/>
                <a:gd name="T78" fmla="*/ 766 w 1912"/>
                <a:gd name="T79" fmla="*/ 1154 h 2048"/>
                <a:gd name="T80" fmla="*/ 512 w 1912"/>
                <a:gd name="T81" fmla="*/ 956 h 2048"/>
                <a:gd name="T82" fmla="*/ 936 w 1912"/>
                <a:gd name="T83" fmla="*/ 1980 h 2048"/>
                <a:gd name="T84" fmla="*/ 642 w 1912"/>
                <a:gd name="T85" fmla="*/ 1384 h 2048"/>
                <a:gd name="T86" fmla="*/ 899 w 1912"/>
                <a:gd name="T87" fmla="*/ 1035 h 2048"/>
                <a:gd name="T88" fmla="*/ 951 w 1912"/>
                <a:gd name="T89" fmla="*/ 983 h 2048"/>
                <a:gd name="T90" fmla="*/ 1116 w 1912"/>
                <a:gd name="T91" fmla="*/ 1284 h 2048"/>
                <a:gd name="T92" fmla="*/ 1055 w 1912"/>
                <a:gd name="T93" fmla="*/ 1412 h 2048"/>
                <a:gd name="T94" fmla="*/ 1211 w 1912"/>
                <a:gd name="T95" fmla="*/ 1563 h 2048"/>
                <a:gd name="T96" fmla="*/ 1351 w 1912"/>
                <a:gd name="T97" fmla="*/ 1521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2" h="2048">
                  <a:moveTo>
                    <a:pt x="0" y="1028"/>
                  </a:moveTo>
                  <a:cubicBezTo>
                    <a:pt x="0" y="1062"/>
                    <a:pt x="25" y="1091"/>
                    <a:pt x="59" y="1096"/>
                  </a:cubicBezTo>
                  <a:cubicBezTo>
                    <a:pt x="211" y="1118"/>
                    <a:pt x="211" y="1118"/>
                    <a:pt x="211" y="1118"/>
                  </a:cubicBezTo>
                  <a:cubicBezTo>
                    <a:pt x="230" y="1121"/>
                    <a:pt x="247" y="1108"/>
                    <a:pt x="250" y="1089"/>
                  </a:cubicBezTo>
                  <a:cubicBezTo>
                    <a:pt x="253" y="1070"/>
                    <a:pt x="240" y="1053"/>
                    <a:pt x="221" y="1050"/>
                  </a:cubicBezTo>
                  <a:cubicBezTo>
                    <a:pt x="69" y="1028"/>
                    <a:pt x="69" y="1028"/>
                    <a:pt x="69" y="1028"/>
                  </a:cubicBezTo>
                  <a:cubicBezTo>
                    <a:pt x="69" y="883"/>
                    <a:pt x="69" y="883"/>
                    <a:pt x="69" y="883"/>
                  </a:cubicBezTo>
                  <a:cubicBezTo>
                    <a:pt x="221" y="861"/>
                    <a:pt x="221" y="861"/>
                    <a:pt x="221" y="861"/>
                  </a:cubicBezTo>
                  <a:cubicBezTo>
                    <a:pt x="236" y="859"/>
                    <a:pt x="247" y="848"/>
                    <a:pt x="250" y="833"/>
                  </a:cubicBezTo>
                  <a:cubicBezTo>
                    <a:pt x="268" y="729"/>
                    <a:pt x="309" y="630"/>
                    <a:pt x="370" y="543"/>
                  </a:cubicBezTo>
                  <a:cubicBezTo>
                    <a:pt x="379" y="531"/>
                    <a:pt x="378" y="515"/>
                    <a:pt x="370" y="503"/>
                  </a:cubicBezTo>
                  <a:cubicBezTo>
                    <a:pt x="277" y="380"/>
                    <a:pt x="277" y="380"/>
                    <a:pt x="277" y="380"/>
                  </a:cubicBezTo>
                  <a:cubicBezTo>
                    <a:pt x="380" y="277"/>
                    <a:pt x="380" y="277"/>
                    <a:pt x="380" y="277"/>
                  </a:cubicBezTo>
                  <a:cubicBezTo>
                    <a:pt x="503" y="369"/>
                    <a:pt x="503" y="369"/>
                    <a:pt x="503" y="369"/>
                  </a:cubicBezTo>
                  <a:cubicBezTo>
                    <a:pt x="515" y="378"/>
                    <a:pt x="531" y="378"/>
                    <a:pt x="544" y="370"/>
                  </a:cubicBezTo>
                  <a:cubicBezTo>
                    <a:pt x="630" y="309"/>
                    <a:pt x="729" y="268"/>
                    <a:pt x="833" y="250"/>
                  </a:cubicBezTo>
                  <a:cubicBezTo>
                    <a:pt x="848" y="247"/>
                    <a:pt x="859" y="236"/>
                    <a:pt x="861" y="221"/>
                  </a:cubicBezTo>
                  <a:cubicBezTo>
                    <a:pt x="883" y="68"/>
                    <a:pt x="883" y="68"/>
                    <a:pt x="883" y="68"/>
                  </a:cubicBezTo>
                  <a:cubicBezTo>
                    <a:pt x="1029" y="68"/>
                    <a:pt x="1029" y="68"/>
                    <a:pt x="1029" y="68"/>
                  </a:cubicBezTo>
                  <a:cubicBezTo>
                    <a:pt x="1051" y="221"/>
                    <a:pt x="1051" y="221"/>
                    <a:pt x="1051" y="221"/>
                  </a:cubicBezTo>
                  <a:cubicBezTo>
                    <a:pt x="1053" y="236"/>
                    <a:pt x="1064" y="247"/>
                    <a:pt x="1079" y="250"/>
                  </a:cubicBezTo>
                  <a:cubicBezTo>
                    <a:pt x="1183" y="267"/>
                    <a:pt x="1282" y="309"/>
                    <a:pt x="1368" y="370"/>
                  </a:cubicBezTo>
                  <a:cubicBezTo>
                    <a:pt x="1381" y="378"/>
                    <a:pt x="1397" y="378"/>
                    <a:pt x="1409" y="369"/>
                  </a:cubicBezTo>
                  <a:cubicBezTo>
                    <a:pt x="1532" y="277"/>
                    <a:pt x="1532" y="277"/>
                    <a:pt x="1532" y="277"/>
                  </a:cubicBezTo>
                  <a:cubicBezTo>
                    <a:pt x="1635" y="380"/>
                    <a:pt x="1635" y="380"/>
                    <a:pt x="1635" y="380"/>
                  </a:cubicBezTo>
                  <a:cubicBezTo>
                    <a:pt x="1542" y="503"/>
                    <a:pt x="1542" y="503"/>
                    <a:pt x="1542" y="503"/>
                  </a:cubicBezTo>
                  <a:cubicBezTo>
                    <a:pt x="1534" y="515"/>
                    <a:pt x="1533" y="531"/>
                    <a:pt x="1542" y="543"/>
                  </a:cubicBezTo>
                  <a:cubicBezTo>
                    <a:pt x="1603" y="630"/>
                    <a:pt x="1644" y="729"/>
                    <a:pt x="1662" y="833"/>
                  </a:cubicBezTo>
                  <a:cubicBezTo>
                    <a:pt x="1665" y="848"/>
                    <a:pt x="1676" y="859"/>
                    <a:pt x="1691" y="861"/>
                  </a:cubicBezTo>
                  <a:cubicBezTo>
                    <a:pt x="1843" y="883"/>
                    <a:pt x="1843" y="883"/>
                    <a:pt x="1843" y="883"/>
                  </a:cubicBezTo>
                  <a:cubicBezTo>
                    <a:pt x="1843" y="1028"/>
                    <a:pt x="1843" y="1028"/>
                    <a:pt x="1843" y="1028"/>
                  </a:cubicBezTo>
                  <a:cubicBezTo>
                    <a:pt x="1691" y="1050"/>
                    <a:pt x="1691" y="1050"/>
                    <a:pt x="1691" y="1050"/>
                  </a:cubicBezTo>
                  <a:cubicBezTo>
                    <a:pt x="1676" y="1052"/>
                    <a:pt x="1665" y="1064"/>
                    <a:pt x="1662" y="1078"/>
                  </a:cubicBezTo>
                  <a:cubicBezTo>
                    <a:pt x="1644" y="1183"/>
                    <a:pt x="1603" y="1282"/>
                    <a:pt x="1542" y="1368"/>
                  </a:cubicBezTo>
                  <a:cubicBezTo>
                    <a:pt x="1533" y="1380"/>
                    <a:pt x="1534" y="1396"/>
                    <a:pt x="1542" y="1408"/>
                  </a:cubicBezTo>
                  <a:cubicBezTo>
                    <a:pt x="1635" y="1532"/>
                    <a:pt x="1635" y="1532"/>
                    <a:pt x="1635" y="1532"/>
                  </a:cubicBezTo>
                  <a:cubicBezTo>
                    <a:pt x="1532" y="1635"/>
                    <a:pt x="1532" y="1635"/>
                    <a:pt x="1532" y="1635"/>
                  </a:cubicBezTo>
                  <a:cubicBezTo>
                    <a:pt x="1428" y="1557"/>
                    <a:pt x="1428" y="1557"/>
                    <a:pt x="1428" y="1557"/>
                  </a:cubicBezTo>
                  <a:cubicBezTo>
                    <a:pt x="1425" y="1539"/>
                    <a:pt x="1421" y="1521"/>
                    <a:pt x="1417" y="1503"/>
                  </a:cubicBezTo>
                  <a:cubicBezTo>
                    <a:pt x="1386" y="1390"/>
                    <a:pt x="1386" y="1390"/>
                    <a:pt x="1386" y="1390"/>
                  </a:cubicBezTo>
                  <a:cubicBezTo>
                    <a:pt x="1382" y="1378"/>
                    <a:pt x="1373" y="1369"/>
                    <a:pt x="1360" y="1366"/>
                  </a:cubicBezTo>
                  <a:cubicBezTo>
                    <a:pt x="1348" y="1363"/>
                    <a:pt x="1336" y="1367"/>
                    <a:pt x="1327" y="1377"/>
                  </a:cubicBezTo>
                  <a:cubicBezTo>
                    <a:pt x="1250" y="1463"/>
                    <a:pt x="1250" y="1463"/>
                    <a:pt x="1250" y="1463"/>
                  </a:cubicBezTo>
                  <a:cubicBezTo>
                    <a:pt x="1236" y="1479"/>
                    <a:pt x="1217" y="1491"/>
                    <a:pt x="1196" y="1496"/>
                  </a:cubicBezTo>
                  <a:cubicBezTo>
                    <a:pt x="1173" y="1502"/>
                    <a:pt x="1149" y="1495"/>
                    <a:pt x="1132" y="1480"/>
                  </a:cubicBezTo>
                  <a:cubicBezTo>
                    <a:pt x="1122" y="1469"/>
                    <a:pt x="1117" y="1455"/>
                    <a:pt x="1119" y="1441"/>
                  </a:cubicBezTo>
                  <a:cubicBezTo>
                    <a:pt x="1337" y="1368"/>
                    <a:pt x="1481" y="1159"/>
                    <a:pt x="1469" y="929"/>
                  </a:cubicBezTo>
                  <a:cubicBezTo>
                    <a:pt x="1458" y="699"/>
                    <a:pt x="1295" y="504"/>
                    <a:pt x="1070" y="454"/>
                  </a:cubicBezTo>
                  <a:cubicBezTo>
                    <a:pt x="846" y="403"/>
                    <a:pt x="615" y="508"/>
                    <a:pt x="505" y="711"/>
                  </a:cubicBezTo>
                  <a:cubicBezTo>
                    <a:pt x="396" y="914"/>
                    <a:pt x="436" y="1164"/>
                    <a:pt x="602" y="1324"/>
                  </a:cubicBezTo>
                  <a:cubicBezTo>
                    <a:pt x="596" y="1331"/>
                    <a:pt x="591" y="1338"/>
                    <a:pt x="585" y="1346"/>
                  </a:cubicBezTo>
                  <a:cubicBezTo>
                    <a:pt x="542" y="1408"/>
                    <a:pt x="510" y="1478"/>
                    <a:pt x="491" y="1552"/>
                  </a:cubicBezTo>
                  <a:cubicBezTo>
                    <a:pt x="380" y="1635"/>
                    <a:pt x="380" y="1635"/>
                    <a:pt x="380" y="1635"/>
                  </a:cubicBezTo>
                  <a:cubicBezTo>
                    <a:pt x="277" y="1532"/>
                    <a:pt x="277" y="1532"/>
                    <a:pt x="277" y="1532"/>
                  </a:cubicBezTo>
                  <a:cubicBezTo>
                    <a:pt x="370" y="1408"/>
                    <a:pt x="370" y="1408"/>
                    <a:pt x="370" y="1408"/>
                  </a:cubicBezTo>
                  <a:cubicBezTo>
                    <a:pt x="378" y="1396"/>
                    <a:pt x="378" y="1380"/>
                    <a:pt x="370" y="1368"/>
                  </a:cubicBezTo>
                  <a:cubicBezTo>
                    <a:pt x="370" y="1368"/>
                    <a:pt x="370" y="1368"/>
                    <a:pt x="370" y="1368"/>
                  </a:cubicBezTo>
                  <a:cubicBezTo>
                    <a:pt x="360" y="1353"/>
                    <a:pt x="349" y="1337"/>
                    <a:pt x="340" y="1321"/>
                  </a:cubicBezTo>
                  <a:cubicBezTo>
                    <a:pt x="330" y="1306"/>
                    <a:pt x="310" y="1300"/>
                    <a:pt x="294" y="1309"/>
                  </a:cubicBezTo>
                  <a:cubicBezTo>
                    <a:pt x="286" y="1313"/>
                    <a:pt x="280" y="1321"/>
                    <a:pt x="277" y="1330"/>
                  </a:cubicBezTo>
                  <a:cubicBezTo>
                    <a:pt x="275" y="1339"/>
                    <a:pt x="276" y="1348"/>
                    <a:pt x="281" y="1356"/>
                  </a:cubicBezTo>
                  <a:cubicBezTo>
                    <a:pt x="287" y="1366"/>
                    <a:pt x="294" y="1376"/>
                    <a:pt x="301" y="1386"/>
                  </a:cubicBezTo>
                  <a:cubicBezTo>
                    <a:pt x="223" y="1491"/>
                    <a:pt x="223" y="1491"/>
                    <a:pt x="223" y="1491"/>
                  </a:cubicBezTo>
                  <a:cubicBezTo>
                    <a:pt x="202" y="1518"/>
                    <a:pt x="205" y="1556"/>
                    <a:pt x="229" y="1580"/>
                  </a:cubicBezTo>
                  <a:cubicBezTo>
                    <a:pt x="332" y="1683"/>
                    <a:pt x="332" y="1683"/>
                    <a:pt x="332" y="1683"/>
                  </a:cubicBezTo>
                  <a:cubicBezTo>
                    <a:pt x="345" y="1696"/>
                    <a:pt x="362" y="1703"/>
                    <a:pt x="380" y="1703"/>
                  </a:cubicBezTo>
                  <a:cubicBezTo>
                    <a:pt x="395" y="1703"/>
                    <a:pt x="409" y="1698"/>
                    <a:pt x="421" y="1689"/>
                  </a:cubicBezTo>
                  <a:cubicBezTo>
                    <a:pt x="478" y="1646"/>
                    <a:pt x="478" y="1646"/>
                    <a:pt x="478" y="1646"/>
                  </a:cubicBezTo>
                  <a:cubicBezTo>
                    <a:pt x="477" y="1731"/>
                    <a:pt x="504" y="1814"/>
                    <a:pt x="554" y="1882"/>
                  </a:cubicBezTo>
                  <a:cubicBezTo>
                    <a:pt x="634" y="1987"/>
                    <a:pt x="773" y="2048"/>
                    <a:pt x="936" y="2048"/>
                  </a:cubicBezTo>
                  <a:cubicBezTo>
                    <a:pt x="991" y="2048"/>
                    <a:pt x="1044" y="2041"/>
                    <a:pt x="1097" y="2028"/>
                  </a:cubicBezTo>
                  <a:cubicBezTo>
                    <a:pt x="1193" y="2006"/>
                    <a:pt x="1280" y="1955"/>
                    <a:pt x="1347" y="1882"/>
                  </a:cubicBezTo>
                  <a:cubicBezTo>
                    <a:pt x="1401" y="1815"/>
                    <a:pt x="1431" y="1732"/>
                    <a:pt x="1433" y="1646"/>
                  </a:cubicBezTo>
                  <a:cubicBezTo>
                    <a:pt x="1491" y="1689"/>
                    <a:pt x="1491" y="1689"/>
                    <a:pt x="1491" y="1689"/>
                  </a:cubicBezTo>
                  <a:cubicBezTo>
                    <a:pt x="1518" y="1710"/>
                    <a:pt x="1556" y="1707"/>
                    <a:pt x="1580" y="1683"/>
                  </a:cubicBezTo>
                  <a:cubicBezTo>
                    <a:pt x="1683" y="1580"/>
                    <a:pt x="1683" y="1580"/>
                    <a:pt x="1683" y="1580"/>
                  </a:cubicBezTo>
                  <a:cubicBezTo>
                    <a:pt x="1707" y="1556"/>
                    <a:pt x="1710" y="1518"/>
                    <a:pt x="1690" y="1491"/>
                  </a:cubicBezTo>
                  <a:cubicBezTo>
                    <a:pt x="1612" y="1387"/>
                    <a:pt x="1612" y="1387"/>
                    <a:pt x="1612" y="1387"/>
                  </a:cubicBezTo>
                  <a:cubicBezTo>
                    <a:pt x="1666" y="1304"/>
                    <a:pt x="1705" y="1212"/>
                    <a:pt x="1725" y="1114"/>
                  </a:cubicBezTo>
                  <a:cubicBezTo>
                    <a:pt x="1853" y="1096"/>
                    <a:pt x="1853" y="1096"/>
                    <a:pt x="1853" y="1096"/>
                  </a:cubicBezTo>
                  <a:cubicBezTo>
                    <a:pt x="1887" y="1091"/>
                    <a:pt x="1912" y="1062"/>
                    <a:pt x="1912" y="1028"/>
                  </a:cubicBezTo>
                  <a:cubicBezTo>
                    <a:pt x="1912" y="883"/>
                    <a:pt x="1912" y="883"/>
                    <a:pt x="1912" y="883"/>
                  </a:cubicBezTo>
                  <a:cubicBezTo>
                    <a:pt x="1912" y="849"/>
                    <a:pt x="1887" y="820"/>
                    <a:pt x="1853" y="815"/>
                  </a:cubicBezTo>
                  <a:cubicBezTo>
                    <a:pt x="1725" y="797"/>
                    <a:pt x="1725" y="797"/>
                    <a:pt x="1725" y="797"/>
                  </a:cubicBezTo>
                  <a:cubicBezTo>
                    <a:pt x="1705" y="700"/>
                    <a:pt x="1666" y="607"/>
                    <a:pt x="1612" y="525"/>
                  </a:cubicBezTo>
                  <a:cubicBezTo>
                    <a:pt x="1689" y="421"/>
                    <a:pt x="1689" y="421"/>
                    <a:pt x="1689" y="421"/>
                  </a:cubicBezTo>
                  <a:cubicBezTo>
                    <a:pt x="1710" y="394"/>
                    <a:pt x="1707" y="356"/>
                    <a:pt x="1683" y="332"/>
                  </a:cubicBezTo>
                  <a:cubicBezTo>
                    <a:pt x="1580" y="228"/>
                    <a:pt x="1580" y="228"/>
                    <a:pt x="1580" y="228"/>
                  </a:cubicBezTo>
                  <a:cubicBezTo>
                    <a:pt x="1556" y="204"/>
                    <a:pt x="1518" y="202"/>
                    <a:pt x="1491" y="222"/>
                  </a:cubicBezTo>
                  <a:cubicBezTo>
                    <a:pt x="1387" y="300"/>
                    <a:pt x="1387" y="300"/>
                    <a:pt x="1387" y="300"/>
                  </a:cubicBezTo>
                  <a:cubicBezTo>
                    <a:pt x="1304" y="245"/>
                    <a:pt x="1212" y="207"/>
                    <a:pt x="1115" y="187"/>
                  </a:cubicBezTo>
                  <a:cubicBezTo>
                    <a:pt x="1096" y="59"/>
                    <a:pt x="1096" y="59"/>
                    <a:pt x="1096" y="59"/>
                  </a:cubicBezTo>
                  <a:cubicBezTo>
                    <a:pt x="1091" y="25"/>
                    <a:pt x="1063" y="0"/>
                    <a:pt x="1029" y="0"/>
                  </a:cubicBezTo>
                  <a:cubicBezTo>
                    <a:pt x="883" y="0"/>
                    <a:pt x="883" y="0"/>
                    <a:pt x="883" y="0"/>
                  </a:cubicBezTo>
                  <a:cubicBezTo>
                    <a:pt x="849" y="0"/>
                    <a:pt x="821" y="25"/>
                    <a:pt x="816" y="59"/>
                  </a:cubicBezTo>
                  <a:cubicBezTo>
                    <a:pt x="797" y="187"/>
                    <a:pt x="797" y="187"/>
                    <a:pt x="797" y="187"/>
                  </a:cubicBezTo>
                  <a:cubicBezTo>
                    <a:pt x="700" y="207"/>
                    <a:pt x="608" y="245"/>
                    <a:pt x="525" y="300"/>
                  </a:cubicBezTo>
                  <a:cubicBezTo>
                    <a:pt x="421" y="222"/>
                    <a:pt x="421" y="222"/>
                    <a:pt x="421" y="222"/>
                  </a:cubicBezTo>
                  <a:cubicBezTo>
                    <a:pt x="394" y="202"/>
                    <a:pt x="356" y="204"/>
                    <a:pt x="332" y="228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05" y="355"/>
                    <a:pt x="202" y="393"/>
                    <a:pt x="222" y="420"/>
                  </a:cubicBezTo>
                  <a:cubicBezTo>
                    <a:pt x="300" y="525"/>
                    <a:pt x="300" y="525"/>
                    <a:pt x="300" y="525"/>
                  </a:cubicBezTo>
                  <a:cubicBezTo>
                    <a:pt x="246" y="607"/>
                    <a:pt x="207" y="700"/>
                    <a:pt x="187" y="797"/>
                  </a:cubicBezTo>
                  <a:cubicBezTo>
                    <a:pt x="59" y="815"/>
                    <a:pt x="59" y="815"/>
                    <a:pt x="59" y="815"/>
                  </a:cubicBezTo>
                  <a:cubicBezTo>
                    <a:pt x="25" y="820"/>
                    <a:pt x="0" y="849"/>
                    <a:pt x="0" y="883"/>
                  </a:cubicBezTo>
                  <a:lnTo>
                    <a:pt x="0" y="1028"/>
                  </a:lnTo>
                  <a:close/>
                  <a:moveTo>
                    <a:pt x="512" y="956"/>
                  </a:moveTo>
                  <a:cubicBezTo>
                    <a:pt x="512" y="738"/>
                    <a:pt x="670" y="552"/>
                    <a:pt x="885" y="517"/>
                  </a:cubicBezTo>
                  <a:cubicBezTo>
                    <a:pt x="1100" y="482"/>
                    <a:pt x="1308" y="609"/>
                    <a:pt x="1377" y="815"/>
                  </a:cubicBezTo>
                  <a:cubicBezTo>
                    <a:pt x="1446" y="1022"/>
                    <a:pt x="1354" y="1248"/>
                    <a:pt x="1161" y="1349"/>
                  </a:cubicBezTo>
                  <a:cubicBezTo>
                    <a:pt x="1170" y="1334"/>
                    <a:pt x="1176" y="1319"/>
                    <a:pt x="1181" y="1303"/>
                  </a:cubicBezTo>
                  <a:cubicBezTo>
                    <a:pt x="1205" y="1223"/>
                    <a:pt x="1183" y="1139"/>
                    <a:pt x="1114" y="1054"/>
                  </a:cubicBezTo>
                  <a:cubicBezTo>
                    <a:pt x="1089" y="1023"/>
                    <a:pt x="1061" y="994"/>
                    <a:pt x="1032" y="967"/>
                  </a:cubicBezTo>
                  <a:cubicBezTo>
                    <a:pt x="1020" y="956"/>
                    <a:pt x="1010" y="946"/>
                    <a:pt x="1000" y="935"/>
                  </a:cubicBezTo>
                  <a:cubicBezTo>
                    <a:pt x="895" y="829"/>
                    <a:pt x="895" y="829"/>
                    <a:pt x="895" y="829"/>
                  </a:cubicBezTo>
                  <a:cubicBezTo>
                    <a:pt x="885" y="820"/>
                    <a:pt x="871" y="817"/>
                    <a:pt x="858" y="822"/>
                  </a:cubicBezTo>
                  <a:cubicBezTo>
                    <a:pt x="845" y="827"/>
                    <a:pt x="837" y="839"/>
                    <a:pt x="837" y="853"/>
                  </a:cubicBezTo>
                  <a:cubicBezTo>
                    <a:pt x="833" y="1003"/>
                    <a:pt x="833" y="1003"/>
                    <a:pt x="833" y="1003"/>
                  </a:cubicBezTo>
                  <a:cubicBezTo>
                    <a:pt x="833" y="1011"/>
                    <a:pt x="832" y="1020"/>
                    <a:pt x="831" y="1028"/>
                  </a:cubicBezTo>
                  <a:cubicBezTo>
                    <a:pt x="826" y="1076"/>
                    <a:pt x="803" y="1122"/>
                    <a:pt x="766" y="1154"/>
                  </a:cubicBezTo>
                  <a:cubicBezTo>
                    <a:pt x="744" y="1174"/>
                    <a:pt x="744" y="1174"/>
                    <a:pt x="744" y="1174"/>
                  </a:cubicBezTo>
                  <a:cubicBezTo>
                    <a:pt x="709" y="1206"/>
                    <a:pt x="676" y="1237"/>
                    <a:pt x="645" y="1271"/>
                  </a:cubicBezTo>
                  <a:cubicBezTo>
                    <a:pt x="560" y="1188"/>
                    <a:pt x="512" y="1074"/>
                    <a:pt x="512" y="956"/>
                  </a:cubicBezTo>
                  <a:close/>
                  <a:moveTo>
                    <a:pt x="1295" y="1837"/>
                  </a:moveTo>
                  <a:cubicBezTo>
                    <a:pt x="1237" y="1899"/>
                    <a:pt x="1162" y="1943"/>
                    <a:pt x="1080" y="1962"/>
                  </a:cubicBezTo>
                  <a:cubicBezTo>
                    <a:pt x="1033" y="1974"/>
                    <a:pt x="985" y="1980"/>
                    <a:pt x="936" y="1980"/>
                  </a:cubicBezTo>
                  <a:cubicBezTo>
                    <a:pt x="795" y="1980"/>
                    <a:pt x="675" y="1929"/>
                    <a:pt x="608" y="1841"/>
                  </a:cubicBezTo>
                  <a:cubicBezTo>
                    <a:pt x="552" y="1764"/>
                    <a:pt x="533" y="1666"/>
                    <a:pt x="555" y="1573"/>
                  </a:cubicBezTo>
                  <a:cubicBezTo>
                    <a:pt x="573" y="1505"/>
                    <a:pt x="602" y="1441"/>
                    <a:pt x="642" y="1384"/>
                  </a:cubicBezTo>
                  <a:cubicBezTo>
                    <a:pt x="685" y="1325"/>
                    <a:pt x="735" y="1271"/>
                    <a:pt x="790" y="1224"/>
                  </a:cubicBezTo>
                  <a:cubicBezTo>
                    <a:pt x="812" y="1204"/>
                    <a:pt x="812" y="1204"/>
                    <a:pt x="812" y="1204"/>
                  </a:cubicBezTo>
                  <a:cubicBezTo>
                    <a:pt x="861" y="1160"/>
                    <a:pt x="892" y="1100"/>
                    <a:pt x="899" y="1035"/>
                  </a:cubicBezTo>
                  <a:cubicBezTo>
                    <a:pt x="900" y="1025"/>
                    <a:pt x="901" y="1015"/>
                    <a:pt x="901" y="1005"/>
                  </a:cubicBezTo>
                  <a:cubicBezTo>
                    <a:pt x="903" y="934"/>
                    <a:pt x="903" y="934"/>
                    <a:pt x="903" y="934"/>
                  </a:cubicBezTo>
                  <a:cubicBezTo>
                    <a:pt x="951" y="983"/>
                    <a:pt x="951" y="983"/>
                    <a:pt x="951" y="983"/>
                  </a:cubicBezTo>
                  <a:cubicBezTo>
                    <a:pt x="962" y="994"/>
                    <a:pt x="973" y="1005"/>
                    <a:pt x="987" y="1018"/>
                  </a:cubicBezTo>
                  <a:cubicBezTo>
                    <a:pt x="1013" y="1042"/>
                    <a:pt x="1038" y="1069"/>
                    <a:pt x="1061" y="1096"/>
                  </a:cubicBezTo>
                  <a:cubicBezTo>
                    <a:pt x="1115" y="1163"/>
                    <a:pt x="1133" y="1226"/>
                    <a:pt x="1116" y="1284"/>
                  </a:cubicBezTo>
                  <a:cubicBezTo>
                    <a:pt x="1109" y="1302"/>
                    <a:pt x="1100" y="1320"/>
                    <a:pt x="1089" y="1336"/>
                  </a:cubicBezTo>
                  <a:cubicBezTo>
                    <a:pt x="1076" y="1357"/>
                    <a:pt x="1065" y="1380"/>
                    <a:pt x="1057" y="1404"/>
                  </a:cubicBezTo>
                  <a:cubicBezTo>
                    <a:pt x="1056" y="1407"/>
                    <a:pt x="1055" y="1409"/>
                    <a:pt x="1055" y="1412"/>
                  </a:cubicBezTo>
                  <a:cubicBezTo>
                    <a:pt x="1054" y="1414"/>
                    <a:pt x="1053" y="1416"/>
                    <a:pt x="1053" y="1418"/>
                  </a:cubicBezTo>
                  <a:cubicBezTo>
                    <a:pt x="1044" y="1458"/>
                    <a:pt x="1056" y="1499"/>
                    <a:pt x="1084" y="1528"/>
                  </a:cubicBezTo>
                  <a:cubicBezTo>
                    <a:pt x="1118" y="1560"/>
                    <a:pt x="1166" y="1573"/>
                    <a:pt x="1211" y="1563"/>
                  </a:cubicBezTo>
                  <a:cubicBezTo>
                    <a:pt x="1246" y="1554"/>
                    <a:pt x="1277" y="1535"/>
                    <a:pt x="1301" y="1508"/>
                  </a:cubicBezTo>
                  <a:cubicBezTo>
                    <a:pt x="1336" y="1469"/>
                    <a:pt x="1336" y="1469"/>
                    <a:pt x="1336" y="1469"/>
                  </a:cubicBezTo>
                  <a:cubicBezTo>
                    <a:pt x="1351" y="1521"/>
                    <a:pt x="1351" y="1521"/>
                    <a:pt x="1351" y="1521"/>
                  </a:cubicBezTo>
                  <a:cubicBezTo>
                    <a:pt x="1385" y="1629"/>
                    <a:pt x="1364" y="1747"/>
                    <a:pt x="1295" y="18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204" name="Freeform 285">
              <a:extLst>
                <a:ext uri="{FF2B5EF4-FFF2-40B4-BE49-F238E27FC236}">
                  <a16:creationId xmlns:a16="http://schemas.microsoft.com/office/drawing/2014/main" id="{D1B3E6AE-E33F-9010-DA41-10D148B7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1141" y="2146300"/>
              <a:ext cx="122242" cy="149225"/>
            </a:xfrm>
            <a:custGeom>
              <a:avLst/>
              <a:gdLst>
                <a:gd name="T0" fmla="*/ 70 w 547"/>
                <a:gd name="T1" fmla="*/ 635 h 669"/>
                <a:gd name="T2" fmla="*/ 517 w 547"/>
                <a:gd name="T3" fmla="*/ 70 h 669"/>
                <a:gd name="T4" fmla="*/ 542 w 547"/>
                <a:gd name="T5" fmla="*/ 29 h 669"/>
                <a:gd name="T6" fmla="*/ 502 w 547"/>
                <a:gd name="T7" fmla="*/ 4 h 669"/>
                <a:gd name="T8" fmla="*/ 1 w 547"/>
                <a:gd name="T9" fmla="*/ 635 h 669"/>
                <a:gd name="T10" fmla="*/ 36 w 547"/>
                <a:gd name="T11" fmla="*/ 669 h 669"/>
                <a:gd name="T12" fmla="*/ 70 w 547"/>
                <a:gd name="T13" fmla="*/ 635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7" h="669">
                  <a:moveTo>
                    <a:pt x="70" y="635"/>
                  </a:moveTo>
                  <a:cubicBezTo>
                    <a:pt x="69" y="365"/>
                    <a:pt x="254" y="131"/>
                    <a:pt x="517" y="70"/>
                  </a:cubicBezTo>
                  <a:cubicBezTo>
                    <a:pt x="535" y="66"/>
                    <a:pt x="547" y="48"/>
                    <a:pt x="542" y="29"/>
                  </a:cubicBezTo>
                  <a:cubicBezTo>
                    <a:pt x="538" y="11"/>
                    <a:pt x="520" y="0"/>
                    <a:pt x="502" y="4"/>
                  </a:cubicBezTo>
                  <a:cubicBezTo>
                    <a:pt x="208" y="71"/>
                    <a:pt x="0" y="333"/>
                    <a:pt x="1" y="635"/>
                  </a:cubicBezTo>
                  <a:cubicBezTo>
                    <a:pt x="1" y="654"/>
                    <a:pt x="17" y="669"/>
                    <a:pt x="36" y="669"/>
                  </a:cubicBezTo>
                  <a:cubicBezTo>
                    <a:pt x="54" y="669"/>
                    <a:pt x="70" y="654"/>
                    <a:pt x="70" y="6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205" name="Oval 286">
              <a:extLst>
                <a:ext uri="{FF2B5EF4-FFF2-40B4-BE49-F238E27FC236}">
                  <a16:creationId xmlns:a16="http://schemas.microsoft.com/office/drawing/2014/main" id="{65BD6CC5-3254-4C85-1E0B-819857913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9258" y="2143125"/>
              <a:ext cx="14288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</p:grpSp>
      <p:cxnSp>
        <p:nvCxnSpPr>
          <p:cNvPr id="216" name="Прямая соединительная линия 215">
            <a:extLst>
              <a:ext uri="{FF2B5EF4-FFF2-40B4-BE49-F238E27FC236}">
                <a16:creationId xmlns:a16="http://schemas.microsoft.com/office/drawing/2014/main" id="{2B11C775-09E7-1FDD-AE47-BC0DC33B7BB9}"/>
              </a:ext>
            </a:extLst>
          </p:cNvPr>
          <p:cNvCxnSpPr>
            <a:cxnSpLocks/>
          </p:cNvCxnSpPr>
          <p:nvPr/>
        </p:nvCxnSpPr>
        <p:spPr>
          <a:xfrm>
            <a:off x="1187422" y="4113138"/>
            <a:ext cx="0" cy="1826108"/>
          </a:xfrm>
          <a:prstGeom prst="line">
            <a:avLst/>
          </a:prstGeom>
          <a:ln w="12700" cap="rnd">
            <a:solidFill>
              <a:srgbClr val="CBD1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>
            <a:extLst>
              <a:ext uri="{FF2B5EF4-FFF2-40B4-BE49-F238E27FC236}">
                <a16:creationId xmlns:a16="http://schemas.microsoft.com/office/drawing/2014/main" id="{4534CABE-19CD-6514-3B02-E4AD2CEAA3A7}"/>
              </a:ext>
            </a:extLst>
          </p:cNvPr>
          <p:cNvSpPr txBox="1"/>
          <p:nvPr/>
        </p:nvSpPr>
        <p:spPr>
          <a:xfrm>
            <a:off x="1525567" y="4639286"/>
            <a:ext cx="712654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Уголь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4C5D049D-898E-00B8-3BA5-722FA0EBC65A}"/>
              </a:ext>
            </a:extLst>
          </p:cNvPr>
          <p:cNvSpPr txBox="1"/>
          <p:nvPr/>
        </p:nvSpPr>
        <p:spPr>
          <a:xfrm>
            <a:off x="7024505" y="4134880"/>
            <a:ext cx="1163422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Полиэтилен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792BB845-173D-E2CC-A051-A723667786A8}"/>
              </a:ext>
            </a:extLst>
          </p:cNvPr>
          <p:cNvSpPr txBox="1"/>
          <p:nvPr/>
        </p:nvSpPr>
        <p:spPr>
          <a:xfrm>
            <a:off x="7051622" y="5204311"/>
            <a:ext cx="1199531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Полипропилен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A07183EE-5300-59B2-718D-E30232B0FCBB}"/>
              </a:ext>
            </a:extLst>
          </p:cNvPr>
          <p:cNvSpPr txBox="1"/>
          <p:nvPr/>
        </p:nvSpPr>
        <p:spPr>
          <a:xfrm>
            <a:off x="4621603" y="4121687"/>
            <a:ext cx="1072980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Этилен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D94D09DE-01D2-0D83-51F1-4C1AF5712695}"/>
              </a:ext>
            </a:extLst>
          </p:cNvPr>
          <p:cNvSpPr txBox="1"/>
          <p:nvPr/>
        </p:nvSpPr>
        <p:spPr>
          <a:xfrm>
            <a:off x="4649483" y="5182443"/>
            <a:ext cx="1072980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Пропилен</a:t>
            </a:r>
          </a:p>
        </p:txBody>
      </p:sp>
      <p:cxnSp>
        <p:nvCxnSpPr>
          <p:cNvPr id="228" name="Прямая со стрелкой 227">
            <a:extLst>
              <a:ext uri="{FF2B5EF4-FFF2-40B4-BE49-F238E27FC236}">
                <a16:creationId xmlns:a16="http://schemas.microsoft.com/office/drawing/2014/main" id="{F2713742-18C8-FC08-F114-83B42CA2B4ED}"/>
              </a:ext>
            </a:extLst>
          </p:cNvPr>
          <p:cNvCxnSpPr>
            <a:cxnSpLocks/>
          </p:cNvCxnSpPr>
          <p:nvPr/>
        </p:nvCxnSpPr>
        <p:spPr>
          <a:xfrm>
            <a:off x="1464791" y="5023632"/>
            <a:ext cx="3062057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2" name="Группа 241">
            <a:extLst>
              <a:ext uri="{FF2B5EF4-FFF2-40B4-BE49-F238E27FC236}">
                <a16:creationId xmlns:a16="http://schemas.microsoft.com/office/drawing/2014/main" id="{0656A1CB-77F9-4413-7CEC-DB8477221DE3}"/>
              </a:ext>
            </a:extLst>
          </p:cNvPr>
          <p:cNvGrpSpPr/>
          <p:nvPr/>
        </p:nvGrpSpPr>
        <p:grpSpPr>
          <a:xfrm>
            <a:off x="8132030" y="4387875"/>
            <a:ext cx="267713" cy="188916"/>
            <a:chOff x="12635681" y="3061251"/>
            <a:chExt cx="311381" cy="219731"/>
          </a:xfrm>
        </p:grpSpPr>
        <p:sp>
          <p:nvSpPr>
            <p:cNvPr id="243" name="Прямоугольник 242">
              <a:extLst>
                <a:ext uri="{FF2B5EF4-FFF2-40B4-BE49-F238E27FC236}">
                  <a16:creationId xmlns:a16="http://schemas.microsoft.com/office/drawing/2014/main" id="{B405E9AC-15E9-CAD4-47A9-CF7C71999D7D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44" name="Группа 243">
              <a:extLst>
                <a:ext uri="{FF2B5EF4-FFF2-40B4-BE49-F238E27FC236}">
                  <a16:creationId xmlns:a16="http://schemas.microsoft.com/office/drawing/2014/main" id="{CC36796E-DA04-AFD6-02EB-0F4F78F0D9D9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45" name="Стрелка: шеврон 38">
                <a:extLst>
                  <a:ext uri="{FF2B5EF4-FFF2-40B4-BE49-F238E27FC236}">
                    <a16:creationId xmlns:a16="http://schemas.microsoft.com/office/drawing/2014/main" id="{47C798B4-3D70-C4F5-925D-AC707FA082E4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46" name="Стрелка: шеврон 31">
                <a:extLst>
                  <a:ext uri="{FF2B5EF4-FFF2-40B4-BE49-F238E27FC236}">
                    <a16:creationId xmlns:a16="http://schemas.microsoft.com/office/drawing/2014/main" id="{AF1E2FF9-EAA9-870B-4BC0-C7FD190EFDA7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52" name="Группа 251">
            <a:extLst>
              <a:ext uri="{FF2B5EF4-FFF2-40B4-BE49-F238E27FC236}">
                <a16:creationId xmlns:a16="http://schemas.microsoft.com/office/drawing/2014/main" id="{3D5B8D74-7715-2AF4-D669-5B09ABAD5DB5}"/>
              </a:ext>
            </a:extLst>
          </p:cNvPr>
          <p:cNvGrpSpPr/>
          <p:nvPr/>
        </p:nvGrpSpPr>
        <p:grpSpPr>
          <a:xfrm>
            <a:off x="1419778" y="4916426"/>
            <a:ext cx="267713" cy="188916"/>
            <a:chOff x="12635681" y="3061251"/>
            <a:chExt cx="311381" cy="219731"/>
          </a:xfrm>
        </p:grpSpPr>
        <p:sp>
          <p:nvSpPr>
            <p:cNvPr id="254" name="Прямоугольник 253">
              <a:extLst>
                <a:ext uri="{FF2B5EF4-FFF2-40B4-BE49-F238E27FC236}">
                  <a16:creationId xmlns:a16="http://schemas.microsoft.com/office/drawing/2014/main" id="{F3E9E153-C0CE-DD39-DA97-CB8D053F585F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255" name="Группа 254">
              <a:extLst>
                <a:ext uri="{FF2B5EF4-FFF2-40B4-BE49-F238E27FC236}">
                  <a16:creationId xmlns:a16="http://schemas.microsoft.com/office/drawing/2014/main" id="{20560598-EB0D-1C2A-5B7F-EE5844643E65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266" name="Стрелка: шеврон 38">
                <a:extLst>
                  <a:ext uri="{FF2B5EF4-FFF2-40B4-BE49-F238E27FC236}">
                    <a16:creationId xmlns:a16="http://schemas.microsoft.com/office/drawing/2014/main" id="{8EDAD8DF-16F0-A503-1A22-1EE95D3C6198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67" name="Стрелка: шеврон 31">
                <a:extLst>
                  <a:ext uri="{FF2B5EF4-FFF2-40B4-BE49-F238E27FC236}">
                    <a16:creationId xmlns:a16="http://schemas.microsoft.com/office/drawing/2014/main" id="{EA6237AA-9A09-26CC-5EEB-3B2270B1E201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18" name="Прямоугольник 317">
            <a:extLst>
              <a:ext uri="{FF2B5EF4-FFF2-40B4-BE49-F238E27FC236}">
                <a16:creationId xmlns:a16="http://schemas.microsoft.com/office/drawing/2014/main" id="{E7AF8232-2DFC-93F5-0806-2AF00244B494}"/>
              </a:ext>
            </a:extLst>
          </p:cNvPr>
          <p:cNvSpPr/>
          <p:nvPr/>
        </p:nvSpPr>
        <p:spPr>
          <a:xfrm>
            <a:off x="2148110" y="4718076"/>
            <a:ext cx="802388" cy="611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Синтез метанола</a:t>
            </a:r>
          </a:p>
        </p:txBody>
      </p:sp>
      <p:cxnSp>
        <p:nvCxnSpPr>
          <p:cNvPr id="319" name="Прямая со стрелкой 318">
            <a:extLst>
              <a:ext uri="{FF2B5EF4-FFF2-40B4-BE49-F238E27FC236}">
                <a16:creationId xmlns:a16="http://schemas.microsoft.com/office/drawing/2014/main" id="{3C9F02F8-409C-8AEB-8476-3A68FEFA7BD5}"/>
              </a:ext>
            </a:extLst>
          </p:cNvPr>
          <p:cNvCxnSpPr>
            <a:cxnSpLocks/>
          </p:cNvCxnSpPr>
          <p:nvPr/>
        </p:nvCxnSpPr>
        <p:spPr>
          <a:xfrm>
            <a:off x="6989669" y="4488695"/>
            <a:ext cx="1202363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0" name="Группа 319">
            <a:extLst>
              <a:ext uri="{FF2B5EF4-FFF2-40B4-BE49-F238E27FC236}">
                <a16:creationId xmlns:a16="http://schemas.microsoft.com/office/drawing/2014/main" id="{4157CF38-2FF8-81FA-C01C-666599522C3B}"/>
              </a:ext>
            </a:extLst>
          </p:cNvPr>
          <p:cNvGrpSpPr/>
          <p:nvPr/>
        </p:nvGrpSpPr>
        <p:grpSpPr>
          <a:xfrm>
            <a:off x="8139647" y="5419901"/>
            <a:ext cx="267713" cy="188916"/>
            <a:chOff x="12635681" y="3061251"/>
            <a:chExt cx="311381" cy="219731"/>
          </a:xfrm>
        </p:grpSpPr>
        <p:sp>
          <p:nvSpPr>
            <p:cNvPr id="321" name="Прямоугольник 320">
              <a:extLst>
                <a:ext uri="{FF2B5EF4-FFF2-40B4-BE49-F238E27FC236}">
                  <a16:creationId xmlns:a16="http://schemas.microsoft.com/office/drawing/2014/main" id="{96FE92A8-5341-B51B-601C-E4C2888B8D7D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322" name="Группа 321">
              <a:extLst>
                <a:ext uri="{FF2B5EF4-FFF2-40B4-BE49-F238E27FC236}">
                  <a16:creationId xmlns:a16="http://schemas.microsoft.com/office/drawing/2014/main" id="{DE66145B-4CAE-7DE5-AB0B-BA012AB975A6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323" name="Стрелка: шеврон 38">
                <a:extLst>
                  <a:ext uri="{FF2B5EF4-FFF2-40B4-BE49-F238E27FC236}">
                    <a16:creationId xmlns:a16="http://schemas.microsoft.com/office/drawing/2014/main" id="{1645B44F-F234-1EB7-6C2B-EC56C9C522ED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4" name="Стрелка: шеврон 31">
                <a:extLst>
                  <a:ext uri="{FF2B5EF4-FFF2-40B4-BE49-F238E27FC236}">
                    <a16:creationId xmlns:a16="http://schemas.microsoft.com/office/drawing/2014/main" id="{6DB74499-CF78-105C-92E0-5D6F9B15A0C5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cxnSp>
        <p:nvCxnSpPr>
          <p:cNvPr id="325" name="Прямая со стрелкой 324">
            <a:extLst>
              <a:ext uri="{FF2B5EF4-FFF2-40B4-BE49-F238E27FC236}">
                <a16:creationId xmlns:a16="http://schemas.microsoft.com/office/drawing/2014/main" id="{3C2D4D35-9013-1EAF-5FB9-A4445B537055}"/>
              </a:ext>
            </a:extLst>
          </p:cNvPr>
          <p:cNvCxnSpPr>
            <a:cxnSpLocks/>
          </p:cNvCxnSpPr>
          <p:nvPr/>
        </p:nvCxnSpPr>
        <p:spPr>
          <a:xfrm>
            <a:off x="6989669" y="5520721"/>
            <a:ext cx="1182362" cy="0"/>
          </a:xfrm>
          <a:prstGeom prst="straightConnector1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6" name="Группа 325">
            <a:extLst>
              <a:ext uri="{FF2B5EF4-FFF2-40B4-BE49-F238E27FC236}">
                <a16:creationId xmlns:a16="http://schemas.microsoft.com/office/drawing/2014/main" id="{E012E35E-E71F-C31D-F351-29C28FD1D603}"/>
              </a:ext>
            </a:extLst>
          </p:cNvPr>
          <p:cNvGrpSpPr/>
          <p:nvPr/>
        </p:nvGrpSpPr>
        <p:grpSpPr>
          <a:xfrm flipV="1">
            <a:off x="4400945" y="4492577"/>
            <a:ext cx="1261615" cy="530677"/>
            <a:chOff x="7020736" y="-897317"/>
            <a:chExt cx="3036368" cy="1277198"/>
          </a:xfrm>
        </p:grpSpPr>
        <p:sp>
          <p:nvSpPr>
            <p:cNvPr id="327" name="Дуга 326">
              <a:extLst>
                <a:ext uri="{FF2B5EF4-FFF2-40B4-BE49-F238E27FC236}">
                  <a16:creationId xmlns:a16="http://schemas.microsoft.com/office/drawing/2014/main" id="{96EEFC1D-7E14-DDD0-C350-4E815839EB98}"/>
                </a:ext>
              </a:extLst>
            </p:cNvPr>
            <p:cNvSpPr/>
            <p:nvPr/>
          </p:nvSpPr>
          <p:spPr>
            <a:xfrm rot="5400000" flipH="1">
              <a:off x="7020736" y="-897317"/>
              <a:ext cx="606030" cy="606029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cxnSp>
          <p:nvCxnSpPr>
            <p:cNvPr id="328" name="Прямая соединительная линия 327">
              <a:extLst>
                <a:ext uri="{FF2B5EF4-FFF2-40B4-BE49-F238E27FC236}">
                  <a16:creationId xmlns:a16="http://schemas.microsoft.com/office/drawing/2014/main" id="{2536B1F5-FF9E-FD4B-3874-60813BB5EC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26791" y="379881"/>
              <a:ext cx="2130313" cy="0"/>
            </a:xfrm>
            <a:prstGeom prst="line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9" name="Дуга 328">
              <a:extLst>
                <a:ext uri="{FF2B5EF4-FFF2-40B4-BE49-F238E27FC236}">
                  <a16:creationId xmlns:a16="http://schemas.microsoft.com/office/drawing/2014/main" id="{BEAB7CF6-B4CC-7493-368C-CEA021CAD92C}"/>
                </a:ext>
              </a:extLst>
            </p:cNvPr>
            <p:cNvSpPr/>
            <p:nvPr/>
          </p:nvSpPr>
          <p:spPr>
            <a:xfrm flipH="1" flipV="1">
              <a:off x="7627074" y="-226149"/>
              <a:ext cx="606030" cy="606030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330" name="Прямая соединительная линия 329">
            <a:extLst>
              <a:ext uri="{FF2B5EF4-FFF2-40B4-BE49-F238E27FC236}">
                <a16:creationId xmlns:a16="http://schemas.microsoft.com/office/drawing/2014/main" id="{41404653-D484-D0DD-1DFB-504995BC3610}"/>
              </a:ext>
            </a:extLst>
          </p:cNvPr>
          <p:cNvCxnSpPr>
            <a:cxnSpLocks/>
            <a:stCxn id="329" idx="2"/>
            <a:endCxn id="327" idx="0"/>
          </p:cNvCxnSpPr>
          <p:nvPr/>
        </p:nvCxnSpPr>
        <p:spPr>
          <a:xfrm flipH="1">
            <a:off x="4652751" y="4618480"/>
            <a:ext cx="128" cy="278871"/>
          </a:xfrm>
          <a:prstGeom prst="line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1" name="Группа 330">
            <a:extLst>
              <a:ext uri="{FF2B5EF4-FFF2-40B4-BE49-F238E27FC236}">
                <a16:creationId xmlns:a16="http://schemas.microsoft.com/office/drawing/2014/main" id="{53137A10-B0E4-4237-7A19-A22CD4D0038C}"/>
              </a:ext>
            </a:extLst>
          </p:cNvPr>
          <p:cNvGrpSpPr/>
          <p:nvPr/>
        </p:nvGrpSpPr>
        <p:grpSpPr>
          <a:xfrm>
            <a:off x="4383139" y="5023535"/>
            <a:ext cx="1264937" cy="530677"/>
            <a:chOff x="7020736" y="-897317"/>
            <a:chExt cx="3044363" cy="1277198"/>
          </a:xfrm>
        </p:grpSpPr>
        <p:sp>
          <p:nvSpPr>
            <p:cNvPr id="332" name="Дуга 331">
              <a:extLst>
                <a:ext uri="{FF2B5EF4-FFF2-40B4-BE49-F238E27FC236}">
                  <a16:creationId xmlns:a16="http://schemas.microsoft.com/office/drawing/2014/main" id="{340F24F5-E09B-93FF-C9A2-78BD306E5456}"/>
                </a:ext>
              </a:extLst>
            </p:cNvPr>
            <p:cNvSpPr/>
            <p:nvPr/>
          </p:nvSpPr>
          <p:spPr>
            <a:xfrm rot="5400000" flipH="1">
              <a:off x="7020736" y="-897317"/>
              <a:ext cx="606030" cy="606029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cxnSp>
          <p:nvCxnSpPr>
            <p:cNvPr id="333" name="Прямая соединительная линия 332">
              <a:extLst>
                <a:ext uri="{FF2B5EF4-FFF2-40B4-BE49-F238E27FC236}">
                  <a16:creationId xmlns:a16="http://schemas.microsoft.com/office/drawing/2014/main" id="{FE01333D-9E81-6D28-A770-436CDEED041D}"/>
                </a:ext>
              </a:extLst>
            </p:cNvPr>
            <p:cNvCxnSpPr>
              <a:cxnSpLocks/>
            </p:cNvCxnSpPr>
            <p:nvPr/>
          </p:nvCxnSpPr>
          <p:spPr>
            <a:xfrm>
              <a:off x="7926791" y="379881"/>
              <a:ext cx="2138308" cy="0"/>
            </a:xfrm>
            <a:prstGeom prst="line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4" name="Дуга 333">
              <a:extLst>
                <a:ext uri="{FF2B5EF4-FFF2-40B4-BE49-F238E27FC236}">
                  <a16:creationId xmlns:a16="http://schemas.microsoft.com/office/drawing/2014/main" id="{C3D69D93-5CDE-0B2E-03CC-EB748F370467}"/>
                </a:ext>
              </a:extLst>
            </p:cNvPr>
            <p:cNvSpPr/>
            <p:nvPr/>
          </p:nvSpPr>
          <p:spPr>
            <a:xfrm flipH="1" flipV="1">
              <a:off x="7627074" y="-226149"/>
              <a:ext cx="606030" cy="606030"/>
            </a:xfrm>
            <a:prstGeom prst="arc">
              <a:avLst/>
            </a:prstGeom>
            <a:ln w="12700">
              <a:solidFill>
                <a:srgbClr val="2D529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335" name="Прямая соединительная линия 334">
            <a:extLst>
              <a:ext uri="{FF2B5EF4-FFF2-40B4-BE49-F238E27FC236}">
                <a16:creationId xmlns:a16="http://schemas.microsoft.com/office/drawing/2014/main" id="{3152B059-F738-BFED-6729-DB7BEDFB6403}"/>
              </a:ext>
            </a:extLst>
          </p:cNvPr>
          <p:cNvCxnSpPr>
            <a:cxnSpLocks/>
          </p:cNvCxnSpPr>
          <p:nvPr/>
        </p:nvCxnSpPr>
        <p:spPr>
          <a:xfrm flipH="1" flipV="1">
            <a:off x="4634945" y="5149438"/>
            <a:ext cx="128" cy="278871"/>
          </a:xfrm>
          <a:prstGeom prst="line">
            <a:avLst/>
          </a:prstGeom>
          <a:ln w="12700">
            <a:solidFill>
              <a:srgbClr val="2D5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6" name="Группа 335">
            <a:extLst>
              <a:ext uri="{FF2B5EF4-FFF2-40B4-BE49-F238E27FC236}">
                <a16:creationId xmlns:a16="http://schemas.microsoft.com/office/drawing/2014/main" id="{8D356D0C-5FA5-0D2A-2403-335304719140}"/>
              </a:ext>
            </a:extLst>
          </p:cNvPr>
          <p:cNvGrpSpPr/>
          <p:nvPr/>
        </p:nvGrpSpPr>
        <p:grpSpPr>
          <a:xfrm>
            <a:off x="5052351" y="5455644"/>
            <a:ext cx="267713" cy="188916"/>
            <a:chOff x="12635681" y="3061251"/>
            <a:chExt cx="311381" cy="219731"/>
          </a:xfrm>
        </p:grpSpPr>
        <p:sp>
          <p:nvSpPr>
            <p:cNvPr id="337" name="Прямоугольник 336">
              <a:extLst>
                <a:ext uri="{FF2B5EF4-FFF2-40B4-BE49-F238E27FC236}">
                  <a16:creationId xmlns:a16="http://schemas.microsoft.com/office/drawing/2014/main" id="{6F433A39-9A97-5E73-3A7D-A094C5024F5C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338" name="Группа 337">
              <a:extLst>
                <a:ext uri="{FF2B5EF4-FFF2-40B4-BE49-F238E27FC236}">
                  <a16:creationId xmlns:a16="http://schemas.microsoft.com/office/drawing/2014/main" id="{6E7F22A3-6464-DCC1-A626-254FA5FE5E85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339" name="Стрелка: шеврон 38">
                <a:extLst>
                  <a:ext uri="{FF2B5EF4-FFF2-40B4-BE49-F238E27FC236}">
                    <a16:creationId xmlns:a16="http://schemas.microsoft.com/office/drawing/2014/main" id="{421FDCD9-EBDC-B504-5810-D21F94499D5B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40" name="Стрелка: шеврон 31">
                <a:extLst>
                  <a:ext uri="{FF2B5EF4-FFF2-40B4-BE49-F238E27FC236}">
                    <a16:creationId xmlns:a16="http://schemas.microsoft.com/office/drawing/2014/main" id="{62562B3C-310C-D3C3-25F4-4E250BE7ECF7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41" name="Группа 340">
            <a:extLst>
              <a:ext uri="{FF2B5EF4-FFF2-40B4-BE49-F238E27FC236}">
                <a16:creationId xmlns:a16="http://schemas.microsoft.com/office/drawing/2014/main" id="{99A9CF3C-9FF2-CCF6-BA36-2FF20051EEE5}"/>
              </a:ext>
            </a:extLst>
          </p:cNvPr>
          <p:cNvGrpSpPr/>
          <p:nvPr/>
        </p:nvGrpSpPr>
        <p:grpSpPr>
          <a:xfrm>
            <a:off x="5051073" y="4399932"/>
            <a:ext cx="267713" cy="188916"/>
            <a:chOff x="12635681" y="3061251"/>
            <a:chExt cx="311381" cy="219731"/>
          </a:xfrm>
        </p:grpSpPr>
        <p:sp>
          <p:nvSpPr>
            <p:cNvPr id="342" name="Прямоугольник 341">
              <a:extLst>
                <a:ext uri="{FF2B5EF4-FFF2-40B4-BE49-F238E27FC236}">
                  <a16:creationId xmlns:a16="http://schemas.microsoft.com/office/drawing/2014/main" id="{8A74458C-9BD8-EE3C-C1F0-1B0E6BE2C92C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343" name="Группа 342">
              <a:extLst>
                <a:ext uri="{FF2B5EF4-FFF2-40B4-BE49-F238E27FC236}">
                  <a16:creationId xmlns:a16="http://schemas.microsoft.com/office/drawing/2014/main" id="{31A9B505-8A9C-3B27-07B0-393E49D4E609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344" name="Стрелка: шеврон 38">
                <a:extLst>
                  <a:ext uri="{FF2B5EF4-FFF2-40B4-BE49-F238E27FC236}">
                    <a16:creationId xmlns:a16="http://schemas.microsoft.com/office/drawing/2014/main" id="{81B42A5D-696D-C2C8-3EB1-FA95DB6E1B84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45" name="Стрелка: шеврон 31">
                <a:extLst>
                  <a:ext uri="{FF2B5EF4-FFF2-40B4-BE49-F238E27FC236}">
                    <a16:creationId xmlns:a16="http://schemas.microsoft.com/office/drawing/2014/main" id="{F62CC5C5-0FB3-5C6A-A8AC-7B1F29091A78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46" name="Прямоугольник 345">
            <a:extLst>
              <a:ext uri="{FF2B5EF4-FFF2-40B4-BE49-F238E27FC236}">
                <a16:creationId xmlns:a16="http://schemas.microsoft.com/office/drawing/2014/main" id="{4B05CCAE-1CBF-E953-B75F-F00C92E0D778}"/>
              </a:ext>
            </a:extLst>
          </p:cNvPr>
          <p:cNvSpPr/>
          <p:nvPr/>
        </p:nvSpPr>
        <p:spPr>
          <a:xfrm>
            <a:off x="3709922" y="4724012"/>
            <a:ext cx="708690" cy="611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МТО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B893BF85-74B4-0FB8-A8C3-C460A57013BE}"/>
              </a:ext>
            </a:extLst>
          </p:cNvPr>
          <p:cNvSpPr txBox="1"/>
          <p:nvPr/>
        </p:nvSpPr>
        <p:spPr>
          <a:xfrm>
            <a:off x="2734348" y="4638497"/>
            <a:ext cx="1163423" cy="261610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360000">
              <a:spcBef>
                <a:spcPts val="600"/>
              </a:spcBef>
              <a:tabLst>
                <a:tab pos="36000" algn="l"/>
              </a:tabLst>
            </a:pPr>
            <a:r>
              <a:rPr lang="ru-RU" sz="1100" b="1" dirty="0">
                <a:solidFill>
                  <a:srgbClr val="2F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Метанол</a:t>
            </a:r>
          </a:p>
        </p:txBody>
      </p:sp>
      <p:grpSp>
        <p:nvGrpSpPr>
          <p:cNvPr id="348" name="Группа 347">
            <a:extLst>
              <a:ext uri="{FF2B5EF4-FFF2-40B4-BE49-F238E27FC236}">
                <a16:creationId xmlns:a16="http://schemas.microsoft.com/office/drawing/2014/main" id="{88203F93-3D81-40FD-4FCA-E01130D57F72}"/>
              </a:ext>
            </a:extLst>
          </p:cNvPr>
          <p:cNvGrpSpPr/>
          <p:nvPr/>
        </p:nvGrpSpPr>
        <p:grpSpPr>
          <a:xfrm>
            <a:off x="3191729" y="4922324"/>
            <a:ext cx="267713" cy="188916"/>
            <a:chOff x="12635681" y="3061251"/>
            <a:chExt cx="311381" cy="219731"/>
          </a:xfrm>
        </p:grpSpPr>
        <p:sp>
          <p:nvSpPr>
            <p:cNvPr id="349" name="Прямоугольник 348">
              <a:extLst>
                <a:ext uri="{FF2B5EF4-FFF2-40B4-BE49-F238E27FC236}">
                  <a16:creationId xmlns:a16="http://schemas.microsoft.com/office/drawing/2014/main" id="{679E4E10-B0A8-488B-F929-E7C2FCF62E73}"/>
                </a:ext>
              </a:extLst>
            </p:cNvPr>
            <p:cNvSpPr/>
            <p:nvPr/>
          </p:nvSpPr>
          <p:spPr>
            <a:xfrm>
              <a:off x="12635681" y="3061251"/>
              <a:ext cx="311381" cy="219731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grpSp>
          <p:nvGrpSpPr>
            <p:cNvPr id="350" name="Группа 349">
              <a:extLst>
                <a:ext uri="{FF2B5EF4-FFF2-40B4-BE49-F238E27FC236}">
                  <a16:creationId xmlns:a16="http://schemas.microsoft.com/office/drawing/2014/main" id="{CF82B145-9F99-1D5E-AB31-65B406F58AC0}"/>
                </a:ext>
              </a:extLst>
            </p:cNvPr>
            <p:cNvGrpSpPr/>
            <p:nvPr/>
          </p:nvGrpSpPr>
          <p:grpSpPr>
            <a:xfrm>
              <a:off x="12686385" y="3090467"/>
              <a:ext cx="206625" cy="171059"/>
              <a:chOff x="2026390" y="1678024"/>
              <a:chExt cx="486106" cy="402432"/>
            </a:xfrm>
            <a:solidFill>
              <a:srgbClr val="2D5291"/>
            </a:solidFill>
          </p:grpSpPr>
          <p:sp>
            <p:nvSpPr>
              <p:cNvPr id="351" name="Стрелка: шеврон 38">
                <a:extLst>
                  <a:ext uri="{FF2B5EF4-FFF2-40B4-BE49-F238E27FC236}">
                    <a16:creationId xmlns:a16="http://schemas.microsoft.com/office/drawing/2014/main" id="{F52E421D-658C-CB2D-1766-4FFE8D726962}"/>
                  </a:ext>
                </a:extLst>
              </p:cNvPr>
              <p:cNvSpPr/>
              <p:nvPr/>
            </p:nvSpPr>
            <p:spPr>
              <a:xfrm>
                <a:off x="2225046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2" name="Стрелка: шеврон 31">
                <a:extLst>
                  <a:ext uri="{FF2B5EF4-FFF2-40B4-BE49-F238E27FC236}">
                    <a16:creationId xmlns:a16="http://schemas.microsoft.com/office/drawing/2014/main" id="{FCB3C796-C11D-84B5-408C-E57C7079861E}"/>
                  </a:ext>
                </a:extLst>
              </p:cNvPr>
              <p:cNvSpPr/>
              <p:nvPr/>
            </p:nvSpPr>
            <p:spPr>
              <a:xfrm>
                <a:off x="2026390" y="1678024"/>
                <a:ext cx="287450" cy="402432"/>
              </a:xfrm>
              <a:prstGeom prst="chevron">
                <a:avLst>
                  <a:gd name="adj" fmla="val 4851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53" name="Прямоугольник 352">
            <a:extLst>
              <a:ext uri="{FF2B5EF4-FFF2-40B4-BE49-F238E27FC236}">
                <a16:creationId xmlns:a16="http://schemas.microsoft.com/office/drawing/2014/main" id="{BADB2AD9-7535-07E9-E65E-5D9334ABBF9D}"/>
              </a:ext>
            </a:extLst>
          </p:cNvPr>
          <p:cNvSpPr/>
          <p:nvPr/>
        </p:nvSpPr>
        <p:spPr>
          <a:xfrm>
            <a:off x="5648076" y="5246588"/>
            <a:ext cx="1331801" cy="5982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Полимеризация пропилена</a:t>
            </a:r>
          </a:p>
        </p:txBody>
      </p:sp>
      <p:sp>
        <p:nvSpPr>
          <p:cNvPr id="354" name="Прямоугольник 353">
            <a:extLst>
              <a:ext uri="{FF2B5EF4-FFF2-40B4-BE49-F238E27FC236}">
                <a16:creationId xmlns:a16="http://schemas.microsoft.com/office/drawing/2014/main" id="{FB4C734F-91E8-8008-AB77-F5211C164D5F}"/>
              </a:ext>
            </a:extLst>
          </p:cNvPr>
          <p:cNvSpPr/>
          <p:nvPr/>
        </p:nvSpPr>
        <p:spPr>
          <a:xfrm>
            <a:off x="5649820" y="4200234"/>
            <a:ext cx="1331801" cy="5982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Полимеризация этилена</a:t>
            </a:r>
          </a:p>
        </p:txBody>
      </p:sp>
    </p:spTree>
    <p:extLst>
      <p:ext uri="{BB962C8B-B14F-4D97-AF65-F5344CB8AC3E}">
        <p14:creationId xmlns:p14="http://schemas.microsoft.com/office/powerpoint/2010/main" val="3740117054"/>
      </p:ext>
    </p:extLst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A9E939FB-4653-4E25-80FD-D8262FF90973}"/>
              </a:ext>
            </a:extLst>
          </p:cNvPr>
          <p:cNvSpPr/>
          <p:nvPr/>
        </p:nvSpPr>
        <p:spPr>
          <a:xfrm flipV="1">
            <a:off x="3700463" y="2921046"/>
            <a:ext cx="2758138" cy="1555549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184E56BD-5F03-F30E-96F9-579CEEE48501}"/>
              </a:ext>
            </a:extLst>
          </p:cNvPr>
          <p:cNvSpPr/>
          <p:nvPr/>
        </p:nvSpPr>
        <p:spPr>
          <a:xfrm flipV="1">
            <a:off x="6677345" y="852102"/>
            <a:ext cx="2151833" cy="1867035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E3FFAE0C-6802-3575-88E4-FFF0C772B01D}"/>
              </a:ext>
            </a:extLst>
          </p:cNvPr>
          <p:cNvSpPr/>
          <p:nvPr/>
        </p:nvSpPr>
        <p:spPr>
          <a:xfrm flipV="1">
            <a:off x="3716671" y="852099"/>
            <a:ext cx="2758138" cy="1867035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97DD4192-03C3-A35B-F880-3714032C60E0}"/>
              </a:ext>
            </a:extLst>
          </p:cNvPr>
          <p:cNvSpPr/>
          <p:nvPr/>
        </p:nvSpPr>
        <p:spPr>
          <a:xfrm flipV="1">
            <a:off x="9013452" y="852101"/>
            <a:ext cx="2817389" cy="1867035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C8C9F5F0-94B2-21E9-921A-365E04E5ADEF}"/>
              </a:ext>
            </a:extLst>
          </p:cNvPr>
          <p:cNvSpPr/>
          <p:nvPr/>
        </p:nvSpPr>
        <p:spPr>
          <a:xfrm flipV="1">
            <a:off x="379495" y="2943195"/>
            <a:ext cx="3169822" cy="1529611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CC03127F-72EB-0E55-59E3-26F0579661BD}"/>
              </a:ext>
            </a:extLst>
          </p:cNvPr>
          <p:cNvSpPr/>
          <p:nvPr/>
        </p:nvSpPr>
        <p:spPr>
          <a:xfrm flipV="1">
            <a:off x="379494" y="4763383"/>
            <a:ext cx="6079107" cy="1436895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47A8FA9D-BCA1-3D58-9B86-674BF57FA763}"/>
              </a:ext>
            </a:extLst>
          </p:cNvPr>
          <p:cNvSpPr/>
          <p:nvPr/>
        </p:nvSpPr>
        <p:spPr>
          <a:xfrm flipV="1">
            <a:off x="379495" y="852105"/>
            <a:ext cx="3169821" cy="1867035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071A88C9-E939-5316-DD53-C17FCFD39604}"/>
              </a:ext>
            </a:extLst>
          </p:cNvPr>
          <p:cNvSpPr/>
          <p:nvPr/>
        </p:nvSpPr>
        <p:spPr>
          <a:xfrm flipV="1">
            <a:off x="6677345" y="2921048"/>
            <a:ext cx="5143179" cy="3279725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9BB050C2-3032-1001-ABA4-A8A784D549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877CCC-1CCE-49D4-9479-959FB4FC586C}" type="slidenum">
              <a:rPr kumimoji="0" lang="ru-RU" sz="1400" b="1" i="0" u="none" strike="noStrike" kern="1200" cap="none" spc="0" normalizeH="0" baseline="0" noProof="0" smtClean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ru-RU" sz="1400" b="1" i="0" u="none" strike="noStrike" kern="1200" cap="none" spc="0" normalizeH="0" baseline="0" noProof="0">
              <a:ln>
                <a:noFill/>
              </a:ln>
              <a:solidFill>
                <a:srgbClr val="2D5291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A45527E6-DFBD-9691-3090-4EED740ECE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ИТОГОВЫЕ ВЫВОДЫ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F3FCAFD1-A957-7729-6EEB-62C5E98ECD7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2979" y="1015999"/>
            <a:ext cx="2701329" cy="1570791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b="1" dirty="0">
                <a:solidFill>
                  <a:srgbClr val="2D5292"/>
                </a:solidFill>
              </a:rPr>
              <a:t>Углехимия</a:t>
            </a:r>
            <a:r>
              <a:rPr lang="ru-RU" dirty="0">
                <a:solidFill>
                  <a:srgbClr val="2D5292"/>
                </a:solidFill>
              </a:rPr>
              <a:t> – </a:t>
            </a:r>
            <a:r>
              <a:rPr lang="ru-RU" b="1" dirty="0">
                <a:solidFill>
                  <a:srgbClr val="2D5292"/>
                </a:solidFill>
              </a:rPr>
              <a:t>не панацея </a:t>
            </a:r>
            <a:br>
              <a:rPr lang="ru-RU" b="1" dirty="0">
                <a:solidFill>
                  <a:srgbClr val="2D5292"/>
                </a:solidFill>
              </a:rPr>
            </a:br>
            <a:r>
              <a:rPr lang="ru-RU" b="1" dirty="0">
                <a:solidFill>
                  <a:srgbClr val="2D5292"/>
                </a:solidFill>
              </a:rPr>
              <a:t>для угольной промышленности. </a:t>
            </a:r>
            <a:br>
              <a:rPr lang="ru-RU" b="1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В наиболее оптимистичном случае, </a:t>
            </a:r>
            <a:b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в обозримой перспективе эффективна может быть переработка не более нескольких процентов добываемого </a:t>
            </a:r>
            <a:b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в России угля.</a:t>
            </a:r>
          </a:p>
        </p:txBody>
      </p:sp>
      <p:sp>
        <p:nvSpPr>
          <p:cNvPr id="5" name="Текст 3">
            <a:extLst>
              <a:ext uri="{FF2B5EF4-FFF2-40B4-BE49-F238E27FC236}">
                <a16:creationId xmlns:a16="http://schemas.microsoft.com/office/drawing/2014/main" id="{79D0C9BA-7D07-441C-1042-6A38102A71CF}"/>
              </a:ext>
            </a:extLst>
          </p:cNvPr>
          <p:cNvSpPr txBox="1">
            <a:spLocks/>
          </p:cNvSpPr>
          <p:nvPr/>
        </p:nvSpPr>
        <p:spPr>
          <a:xfrm>
            <a:off x="12537114" y="3196631"/>
            <a:ext cx="2677748" cy="2226318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  <p:sp>
        <p:nvSpPr>
          <p:cNvPr id="6" name="Текст 3">
            <a:extLst>
              <a:ext uri="{FF2B5EF4-FFF2-40B4-BE49-F238E27FC236}">
                <a16:creationId xmlns:a16="http://schemas.microsoft.com/office/drawing/2014/main" id="{E14108FB-DBEE-4657-23DB-C309348564B9}"/>
              </a:ext>
            </a:extLst>
          </p:cNvPr>
          <p:cNvSpPr txBox="1">
            <a:spLocks/>
          </p:cNvSpPr>
          <p:nvPr/>
        </p:nvSpPr>
        <p:spPr>
          <a:xfrm>
            <a:off x="6975140" y="3196631"/>
            <a:ext cx="4746872" cy="365125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2D5292"/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Альтернативные идеи по монетизации угля: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4A4788BB-82ED-7300-EF9D-3624C738C4B6}"/>
              </a:ext>
            </a:extLst>
          </p:cNvPr>
          <p:cNvSpPr txBox="1">
            <a:spLocks/>
          </p:cNvSpPr>
          <p:nvPr/>
        </p:nvSpPr>
        <p:spPr>
          <a:xfrm>
            <a:off x="6975140" y="1015999"/>
            <a:ext cx="1651502" cy="897022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dirty="0">
                <a:solidFill>
                  <a:srgbClr val="2D5292"/>
                </a:solidFill>
              </a:rPr>
              <a:t>Рентабельные кейсы: </a:t>
            </a:r>
            <a:br>
              <a:rPr lang="ru-RU" b="1" dirty="0">
                <a:solidFill>
                  <a:srgbClr val="2D5292"/>
                </a:solidFill>
              </a:rPr>
            </a:b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аммиак, карбамид, КФК в Ростовской области.</a:t>
            </a:r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06195AAB-D987-FA63-0E67-6E61A0AF4854}"/>
              </a:ext>
            </a:extLst>
          </p:cNvPr>
          <p:cNvSpPr txBox="1">
            <a:spLocks/>
          </p:cNvSpPr>
          <p:nvPr/>
        </p:nvSpPr>
        <p:spPr>
          <a:xfrm>
            <a:off x="3998257" y="1016000"/>
            <a:ext cx="2033285" cy="112562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dirty="0">
                <a:solidFill>
                  <a:srgbClr val="2D5292"/>
                </a:solidFill>
              </a:rPr>
              <a:t>Преимущества углехимии </a:t>
            </a:r>
            <a:r>
              <a:rPr lang="ru-RU" dirty="0">
                <a:solidFill>
                  <a:srgbClr val="2D5292"/>
                </a:solidFill>
              </a:rPr>
              <a:t>–</a:t>
            </a: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такие проекты слабо подвержены колебаниям волатильной цены на уголь.</a:t>
            </a:r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74D0FC0C-D984-9B0C-5807-9C6C89D6FBF0}"/>
              </a:ext>
            </a:extLst>
          </p:cNvPr>
          <p:cNvSpPr txBox="1">
            <a:spLocks/>
          </p:cNvSpPr>
          <p:nvPr/>
        </p:nvSpPr>
        <p:spPr>
          <a:xfrm>
            <a:off x="630999" y="3178213"/>
            <a:ext cx="2693309" cy="1350160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dirty="0">
                <a:solidFill>
                  <a:srgbClr val="2D5292"/>
                </a:solidFill>
              </a:rPr>
              <a:t>Углехимия может быть конкурентна с </a:t>
            </a:r>
            <a:r>
              <a:rPr lang="ru-RU" b="1" dirty="0" err="1">
                <a:solidFill>
                  <a:srgbClr val="2D5292"/>
                </a:solidFill>
              </a:rPr>
              <a:t>газохимией</a:t>
            </a:r>
            <a:r>
              <a:rPr lang="ru-RU" b="1" dirty="0">
                <a:solidFill>
                  <a:srgbClr val="2D5292"/>
                </a:solidFill>
              </a:rPr>
              <a:t> </a:t>
            </a: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в части производства метанола, аммиака, карбамида (МАК) и КФК при наличии определенных условий.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D63DA973-8468-98A3-2BFB-885F5CA977E4}"/>
              </a:ext>
            </a:extLst>
          </p:cNvPr>
          <p:cNvSpPr txBox="1">
            <a:spLocks/>
          </p:cNvSpPr>
          <p:nvPr/>
        </p:nvSpPr>
        <p:spPr>
          <a:xfrm>
            <a:off x="3965746" y="3178213"/>
            <a:ext cx="2432613" cy="1350160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dirty="0">
                <a:solidFill>
                  <a:srgbClr val="2D5292"/>
                </a:solidFill>
              </a:rPr>
              <a:t>Углехимия не конкурентна </a:t>
            </a:r>
            <a:br>
              <a:rPr lang="ru-RU" b="1" dirty="0">
                <a:solidFill>
                  <a:srgbClr val="2D5292"/>
                </a:solidFill>
              </a:rPr>
            </a:br>
            <a:r>
              <a:rPr lang="ru-RU" b="1" dirty="0">
                <a:solidFill>
                  <a:srgbClr val="2D5292"/>
                </a:solidFill>
              </a:rPr>
              <a:t>с нефтепереработкой и </a:t>
            </a:r>
            <a:r>
              <a:rPr lang="ru-RU" b="1" dirty="0" err="1">
                <a:solidFill>
                  <a:srgbClr val="2D5292"/>
                </a:solidFill>
              </a:rPr>
              <a:t>газохимией</a:t>
            </a:r>
            <a:r>
              <a:rPr lang="ru-RU" b="1" dirty="0">
                <a:solidFill>
                  <a:srgbClr val="2D5292"/>
                </a:solidFill>
              </a:rPr>
              <a:t> </a:t>
            </a: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в части производства жидких топлив и олефинов.</a:t>
            </a: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FBB4BCA6-325F-9926-FC48-337C873D00AB}"/>
              </a:ext>
            </a:extLst>
          </p:cNvPr>
          <p:cNvSpPr txBox="1">
            <a:spLocks/>
          </p:cNvSpPr>
          <p:nvPr/>
        </p:nvSpPr>
        <p:spPr>
          <a:xfrm>
            <a:off x="630998" y="5031142"/>
            <a:ext cx="5465001" cy="1350160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dirty="0">
                <a:solidFill>
                  <a:srgbClr val="2D5292"/>
                </a:solidFill>
              </a:rPr>
              <a:t>Какие проекты «дойдут» до реализации? </a:t>
            </a:r>
            <a:b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По нашей оценке, проекты в локациях, приближенных к угольным бассейнам </a:t>
            </a:r>
            <a:b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и логистическим хабам. При таких условиях, себестоимость МАК и КФК из угля может оказаться ниже, чем из природного газа.</a:t>
            </a:r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B9784A8A-9B74-8AED-38EF-94536ED24AF9}"/>
              </a:ext>
            </a:extLst>
          </p:cNvPr>
          <p:cNvSpPr txBox="1">
            <a:spLocks/>
          </p:cNvSpPr>
          <p:nvPr/>
        </p:nvSpPr>
        <p:spPr>
          <a:xfrm>
            <a:off x="9266376" y="1011630"/>
            <a:ext cx="2345190" cy="1350160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dirty="0">
                <a:solidFill>
                  <a:srgbClr val="2D5292"/>
                </a:solidFill>
              </a:rPr>
              <a:t>Наименее реалистичные кейсы </a:t>
            </a: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– олефины и бензин. Преимущественно, это связано </a:t>
            </a:r>
            <a:b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с низким выходом целевой продукции на тонну сырья при высоких САРЕХ (27% и 24% соответственно)</a:t>
            </a:r>
          </a:p>
          <a:p>
            <a:pPr>
              <a:lnSpc>
                <a:spcPct val="100000"/>
              </a:lnSpc>
            </a:pPr>
            <a:endParaRPr lang="ru-RU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>
              <a:lnSpc>
                <a:spcPct val="100000"/>
              </a:lnSpc>
            </a:pPr>
            <a:endParaRPr lang="ru-RU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7" name="Текст 3">
            <a:extLst>
              <a:ext uri="{FF2B5EF4-FFF2-40B4-BE49-F238E27FC236}">
                <a16:creationId xmlns:a16="http://schemas.microsoft.com/office/drawing/2014/main" id="{CA5E9F3C-1A4F-6B2D-D307-B4F77E6213A1}"/>
              </a:ext>
            </a:extLst>
          </p:cNvPr>
          <p:cNvSpPr txBox="1">
            <a:spLocks/>
          </p:cNvSpPr>
          <p:nvPr/>
        </p:nvSpPr>
        <p:spPr>
          <a:xfrm>
            <a:off x="6975140" y="3678336"/>
            <a:ext cx="4566398" cy="2454352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Интеграция угольной ТЭС и ЦОД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Интеграция угольной ТЭС и майнинговой фермы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Углеродные материалы: нанотрубки, волокна для аэрокосмической промышленности, графит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Адсорбенты: активированные угли для очистки воды / воздуха (Россия импортирует 80% таких продуктов)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rPr>
              <a:t>Гуминовые удобрения: стимуляторы роста сельхозкультур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3424419"/>
      </p:ext>
    </p:extLst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 1">
            <a:extLst>
              <a:ext uri="{FF2B5EF4-FFF2-40B4-BE49-F238E27FC236}">
                <a16:creationId xmlns:a16="http://schemas.microsoft.com/office/drawing/2014/main" id="{A83FA694-D500-3F38-8ABA-88C4D1802E3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/>
              <a:t>Александр </a:t>
            </a:r>
            <a:r>
              <a:rPr lang="ru-RU" dirty="0" err="1"/>
              <a:t>Адоевский</a:t>
            </a:r>
            <a:endParaRPr lang="ru-RU" dirty="0"/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6F3BC395-BCE4-80E6-4BA4-0E10600D78C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ru-RU" dirty="0"/>
              <a:t>Генеральный директор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1C2DC2A1-6AB1-45B3-F738-A2A758A213C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93946" y="368300"/>
            <a:ext cx="8224548" cy="252413"/>
          </a:xfrm>
        </p:spPr>
        <p:txBody>
          <a:bodyPr/>
          <a:lstStyle/>
          <a:p>
            <a:r>
              <a:rPr lang="ru-RU" dirty="0"/>
              <a:t>КОНФЕРЕНЦИЯ «ИНВЕСТУГОЛЬ-2025»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81F22B6E-E217-4520-5C6B-6D71918D664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Alexander.Adoevskiy@ias-engineering.ru</a:t>
            </a:r>
            <a:endParaRPr lang="ru-RU" dirty="0"/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0EFFA0AB-12D4-4C27-AE7B-03D856D2C74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+ 7 </a:t>
            </a:r>
            <a:r>
              <a:rPr lang="en-US" dirty="0"/>
              <a:t>903 133</a:t>
            </a:r>
            <a:r>
              <a:rPr lang="ru-RU" dirty="0"/>
              <a:t> </a:t>
            </a:r>
            <a:r>
              <a:rPr lang="en-US" dirty="0"/>
              <a:t>02</a:t>
            </a:r>
            <a:r>
              <a:rPr lang="ru-RU" dirty="0"/>
              <a:t> </a:t>
            </a:r>
            <a:r>
              <a:rPr lang="en-US" dirty="0"/>
              <a:t>64</a:t>
            </a:r>
            <a:endParaRPr lang="ru-RU" dirty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7790079"/>
      </p:ext>
    </p:extLst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EDCAD8E5-EC59-CE9A-F3D5-B27C5AE8715F}"/>
              </a:ext>
            </a:extLst>
          </p:cNvPr>
          <p:cNvSpPr/>
          <p:nvPr/>
        </p:nvSpPr>
        <p:spPr>
          <a:xfrm flipV="1">
            <a:off x="-4142" y="3285854"/>
            <a:ext cx="12196142" cy="3569937"/>
          </a:xfrm>
          <a:prstGeom prst="rect">
            <a:avLst/>
          </a:prstGeom>
          <a:solidFill>
            <a:srgbClr val="ACC3E2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63A24724-06AA-5CD4-ACE0-E13C2191EE31}"/>
              </a:ext>
            </a:extLst>
          </p:cNvPr>
          <p:cNvGrpSpPr/>
          <p:nvPr/>
        </p:nvGrpSpPr>
        <p:grpSpPr>
          <a:xfrm rot="21253638">
            <a:off x="9178318" y="3668333"/>
            <a:ext cx="2579006" cy="1431345"/>
            <a:chOff x="8308330" y="3387440"/>
            <a:chExt cx="3671469" cy="2037660"/>
          </a:xfrm>
        </p:grpSpPr>
        <p:sp>
          <p:nvSpPr>
            <p:cNvPr id="7" name="Полилиния 6">
              <a:extLst>
                <a:ext uri="{FF2B5EF4-FFF2-40B4-BE49-F238E27FC236}">
                  <a16:creationId xmlns:a16="http://schemas.microsoft.com/office/drawing/2014/main" id="{41D992FB-EB8D-54A6-2BC4-F58BB320F98D}"/>
                </a:ext>
              </a:extLst>
            </p:cNvPr>
            <p:cNvSpPr/>
            <p:nvPr/>
          </p:nvSpPr>
          <p:spPr>
            <a:xfrm rot="376186">
              <a:off x="8308330" y="3387440"/>
              <a:ext cx="3671469" cy="2037660"/>
            </a:xfrm>
            <a:custGeom>
              <a:avLst/>
              <a:gdLst>
                <a:gd name="connsiteX0" fmla="*/ 9157641 w 10374164"/>
                <a:gd name="connsiteY0" fmla="*/ 3609206 h 5757654"/>
                <a:gd name="connsiteX1" fmla="*/ 9183261 w 10374164"/>
                <a:gd name="connsiteY1" fmla="*/ 3612958 h 5757654"/>
                <a:gd name="connsiteX2" fmla="*/ 9222953 w 10374164"/>
                <a:gd name="connsiteY2" fmla="*/ 3649114 h 5757654"/>
                <a:gd name="connsiteX3" fmla="*/ 9337923 w 10374164"/>
                <a:gd name="connsiteY3" fmla="*/ 3734791 h 5757654"/>
                <a:gd name="connsiteX4" fmla="*/ 9359679 w 10374164"/>
                <a:gd name="connsiteY4" fmla="*/ 3776990 h 5757654"/>
                <a:gd name="connsiteX5" fmla="*/ 9435033 w 10374164"/>
                <a:gd name="connsiteY5" fmla="*/ 3856556 h 5757654"/>
                <a:gd name="connsiteX6" fmla="*/ 9513691 w 10374164"/>
                <a:gd name="connsiteY6" fmla="*/ 3919680 h 5757654"/>
                <a:gd name="connsiteX7" fmla="*/ 9766797 w 10374164"/>
                <a:gd name="connsiteY7" fmla="*/ 4063773 h 5757654"/>
                <a:gd name="connsiteX8" fmla="*/ 9783901 w 10374164"/>
                <a:gd name="connsiteY8" fmla="*/ 4076289 h 5757654"/>
                <a:gd name="connsiteX9" fmla="*/ 9753147 w 10374164"/>
                <a:gd name="connsiteY9" fmla="*/ 4094904 h 5757654"/>
                <a:gd name="connsiteX10" fmla="*/ 9675081 w 10374164"/>
                <a:gd name="connsiteY10" fmla="*/ 4126510 h 5757654"/>
                <a:gd name="connsiteX11" fmla="*/ 9660705 w 10374164"/>
                <a:gd name="connsiteY11" fmla="*/ 4148453 h 5757654"/>
                <a:gd name="connsiteX12" fmla="*/ 9669567 w 10374164"/>
                <a:gd name="connsiteY12" fmla="*/ 4173179 h 5757654"/>
                <a:gd name="connsiteX13" fmla="*/ 9738213 w 10374164"/>
                <a:gd name="connsiteY13" fmla="*/ 4313379 h 5757654"/>
                <a:gd name="connsiteX14" fmla="*/ 9865999 w 10374164"/>
                <a:gd name="connsiteY14" fmla="*/ 4386483 h 5757654"/>
                <a:gd name="connsiteX15" fmla="*/ 9904707 w 10374164"/>
                <a:gd name="connsiteY15" fmla="*/ 4381108 h 5757654"/>
                <a:gd name="connsiteX16" fmla="*/ 9944035 w 10374164"/>
                <a:gd name="connsiteY16" fmla="*/ 4412670 h 5757654"/>
                <a:gd name="connsiteX17" fmla="*/ 9957187 w 10374164"/>
                <a:gd name="connsiteY17" fmla="*/ 4462485 h 5757654"/>
                <a:gd name="connsiteX18" fmla="*/ 9848579 w 10374164"/>
                <a:gd name="connsiteY18" fmla="*/ 4457211 h 5757654"/>
                <a:gd name="connsiteX19" fmla="*/ 9861623 w 10374164"/>
                <a:gd name="connsiteY19" fmla="*/ 4534774 h 5757654"/>
                <a:gd name="connsiteX20" fmla="*/ 9848155 w 10374164"/>
                <a:gd name="connsiteY20" fmla="*/ 4568202 h 5757654"/>
                <a:gd name="connsiteX21" fmla="*/ 9788087 w 10374164"/>
                <a:gd name="connsiteY21" fmla="*/ 4478180 h 5757654"/>
                <a:gd name="connsiteX22" fmla="*/ 9780601 w 10374164"/>
                <a:gd name="connsiteY22" fmla="*/ 4441786 h 5757654"/>
                <a:gd name="connsiteX23" fmla="*/ 9711353 w 10374164"/>
                <a:gd name="connsiteY23" fmla="*/ 4410281 h 5757654"/>
                <a:gd name="connsiteX24" fmla="*/ 9681099 w 10374164"/>
                <a:gd name="connsiteY24" fmla="*/ 4347950 h 5757654"/>
                <a:gd name="connsiteX25" fmla="*/ 9663631 w 10374164"/>
                <a:gd name="connsiteY25" fmla="*/ 4330840 h 5757654"/>
                <a:gd name="connsiteX26" fmla="*/ 9633453 w 10374164"/>
                <a:gd name="connsiteY26" fmla="*/ 4298554 h 5757654"/>
                <a:gd name="connsiteX27" fmla="*/ 9450125 w 10374164"/>
                <a:gd name="connsiteY27" fmla="*/ 4047227 h 5757654"/>
                <a:gd name="connsiteX28" fmla="*/ 9398737 w 10374164"/>
                <a:gd name="connsiteY28" fmla="*/ 3979634 h 5757654"/>
                <a:gd name="connsiteX29" fmla="*/ 9322443 w 10374164"/>
                <a:gd name="connsiteY29" fmla="*/ 3946374 h 5757654"/>
                <a:gd name="connsiteX30" fmla="*/ 9253147 w 10374164"/>
                <a:gd name="connsiteY30" fmla="*/ 3827031 h 5757654"/>
                <a:gd name="connsiteX31" fmla="*/ 9200457 w 10374164"/>
                <a:gd name="connsiteY31" fmla="*/ 3801150 h 5757654"/>
                <a:gd name="connsiteX32" fmla="*/ 9180443 w 10374164"/>
                <a:gd name="connsiteY32" fmla="*/ 3751878 h 5757654"/>
                <a:gd name="connsiteX33" fmla="*/ 9217045 w 10374164"/>
                <a:gd name="connsiteY33" fmla="*/ 3748981 h 5757654"/>
                <a:gd name="connsiteX34" fmla="*/ 9164203 w 10374164"/>
                <a:gd name="connsiteY34" fmla="*/ 3663010 h 5757654"/>
                <a:gd name="connsiteX35" fmla="*/ 9140523 w 10374164"/>
                <a:gd name="connsiteY35" fmla="*/ 3625587 h 5757654"/>
                <a:gd name="connsiteX36" fmla="*/ 9157641 w 10374164"/>
                <a:gd name="connsiteY36" fmla="*/ 3609206 h 5757654"/>
                <a:gd name="connsiteX37" fmla="*/ 3794112 w 10374164"/>
                <a:gd name="connsiteY37" fmla="*/ 2311600 h 5757654"/>
                <a:gd name="connsiteX38" fmla="*/ 3810459 w 10374164"/>
                <a:gd name="connsiteY38" fmla="*/ 2314153 h 5757654"/>
                <a:gd name="connsiteX39" fmla="*/ 3813495 w 10374164"/>
                <a:gd name="connsiteY39" fmla="*/ 2323381 h 5757654"/>
                <a:gd name="connsiteX40" fmla="*/ 3812019 w 10374164"/>
                <a:gd name="connsiteY40" fmla="*/ 2392142 h 5757654"/>
                <a:gd name="connsiteX41" fmla="*/ 3810285 w 10374164"/>
                <a:gd name="connsiteY41" fmla="*/ 2399381 h 5757654"/>
                <a:gd name="connsiteX42" fmla="*/ 3803409 w 10374164"/>
                <a:gd name="connsiteY42" fmla="*/ 2399925 h 5757654"/>
                <a:gd name="connsiteX43" fmla="*/ 3785073 w 10374164"/>
                <a:gd name="connsiteY43" fmla="*/ 2401376 h 5757654"/>
                <a:gd name="connsiteX44" fmla="*/ 3778011 w 10374164"/>
                <a:gd name="connsiteY44" fmla="*/ 2399568 h 5757654"/>
                <a:gd name="connsiteX45" fmla="*/ 3775532 w 10374164"/>
                <a:gd name="connsiteY45" fmla="*/ 2397397 h 5757654"/>
                <a:gd name="connsiteX46" fmla="*/ 3762024 w 10374164"/>
                <a:gd name="connsiteY46" fmla="*/ 2372429 h 5757654"/>
                <a:gd name="connsiteX47" fmla="*/ 3762641 w 10374164"/>
                <a:gd name="connsiteY47" fmla="*/ 2351076 h 5757654"/>
                <a:gd name="connsiteX48" fmla="*/ 3769388 w 10374164"/>
                <a:gd name="connsiteY48" fmla="*/ 2319770 h 5757654"/>
                <a:gd name="connsiteX49" fmla="*/ 3771308 w 10374164"/>
                <a:gd name="connsiteY49" fmla="*/ 2314884 h 5757654"/>
                <a:gd name="connsiteX50" fmla="*/ 3778184 w 10374164"/>
                <a:gd name="connsiteY50" fmla="*/ 2314340 h 5757654"/>
                <a:gd name="connsiteX51" fmla="*/ 3794112 w 10374164"/>
                <a:gd name="connsiteY51" fmla="*/ 2311600 h 5757654"/>
                <a:gd name="connsiteX52" fmla="*/ 3255416 w 10374164"/>
                <a:gd name="connsiteY52" fmla="*/ 2150633 h 5757654"/>
                <a:gd name="connsiteX53" fmla="*/ 3284437 w 10374164"/>
                <a:gd name="connsiteY53" fmla="*/ 2165583 h 5757654"/>
                <a:gd name="connsiteX54" fmla="*/ 3313709 w 10374164"/>
                <a:gd name="connsiteY54" fmla="*/ 2213025 h 5757654"/>
                <a:gd name="connsiteX55" fmla="*/ 3302190 w 10374164"/>
                <a:gd name="connsiteY55" fmla="*/ 2243340 h 5757654"/>
                <a:gd name="connsiteX56" fmla="*/ 3290663 w 10374164"/>
                <a:gd name="connsiteY56" fmla="*/ 2244252 h 5757654"/>
                <a:gd name="connsiteX57" fmla="*/ 3269737 w 10374164"/>
                <a:gd name="connsiteY57" fmla="*/ 2243646 h 5757654"/>
                <a:gd name="connsiteX58" fmla="*/ 3232140 w 10374164"/>
                <a:gd name="connsiteY58" fmla="*/ 2237575 h 5757654"/>
                <a:gd name="connsiteX59" fmla="*/ 3211741 w 10374164"/>
                <a:gd name="connsiteY59" fmla="*/ 2214310 h 5757654"/>
                <a:gd name="connsiteX60" fmla="*/ 3205707 w 10374164"/>
                <a:gd name="connsiteY60" fmla="*/ 2196693 h 5757654"/>
                <a:gd name="connsiteX61" fmla="*/ 3213861 w 10374164"/>
                <a:gd name="connsiteY61" fmla="*/ 2182477 h 5757654"/>
                <a:gd name="connsiteX62" fmla="*/ 3217760 w 10374164"/>
                <a:gd name="connsiteY62" fmla="*/ 2173122 h 5757654"/>
                <a:gd name="connsiteX63" fmla="*/ 3222015 w 10374164"/>
                <a:gd name="connsiteY63" fmla="*/ 2168261 h 5757654"/>
                <a:gd name="connsiteX64" fmla="*/ 3255416 w 10374164"/>
                <a:gd name="connsiteY64" fmla="*/ 2150633 h 5757654"/>
                <a:gd name="connsiteX65" fmla="*/ 488660 w 10374164"/>
                <a:gd name="connsiteY65" fmla="*/ 2073274 h 5757654"/>
                <a:gd name="connsiteX66" fmla="*/ 499934 w 10374164"/>
                <a:gd name="connsiteY66" fmla="*/ 2074119 h 5757654"/>
                <a:gd name="connsiteX67" fmla="*/ 535548 w 10374164"/>
                <a:gd name="connsiteY67" fmla="*/ 2175560 h 5757654"/>
                <a:gd name="connsiteX68" fmla="*/ 538197 w 10374164"/>
                <a:gd name="connsiteY68" fmla="*/ 2179984 h 5757654"/>
                <a:gd name="connsiteX69" fmla="*/ 551175 w 10374164"/>
                <a:gd name="connsiteY69" fmla="*/ 2169690 h 5757654"/>
                <a:gd name="connsiteX70" fmla="*/ 559864 w 10374164"/>
                <a:gd name="connsiteY70" fmla="*/ 2134249 h 5757654"/>
                <a:gd name="connsiteX71" fmla="*/ 574762 w 10374164"/>
                <a:gd name="connsiteY71" fmla="*/ 2119168 h 5757654"/>
                <a:gd name="connsiteX72" fmla="*/ 579696 w 10374164"/>
                <a:gd name="connsiteY72" fmla="*/ 2123412 h 5757654"/>
                <a:gd name="connsiteX73" fmla="*/ 606270 w 10374164"/>
                <a:gd name="connsiteY73" fmla="*/ 2197766 h 5757654"/>
                <a:gd name="connsiteX74" fmla="*/ 609719 w 10374164"/>
                <a:gd name="connsiteY74" fmla="*/ 2299435 h 5757654"/>
                <a:gd name="connsiteX75" fmla="*/ 608528 w 10374164"/>
                <a:gd name="connsiteY75" fmla="*/ 2313431 h 5757654"/>
                <a:gd name="connsiteX76" fmla="*/ 597834 w 10374164"/>
                <a:gd name="connsiteY76" fmla="*/ 2323545 h 5757654"/>
                <a:gd name="connsiteX77" fmla="*/ 559909 w 10374164"/>
                <a:gd name="connsiteY77" fmla="*/ 2338131 h 5757654"/>
                <a:gd name="connsiteX78" fmla="*/ 524548 w 10374164"/>
                <a:gd name="connsiteY78" fmla="*/ 2327028 h 5757654"/>
                <a:gd name="connsiteX79" fmla="*/ 518157 w 10374164"/>
                <a:gd name="connsiteY79" fmla="*/ 2304365 h 5757654"/>
                <a:gd name="connsiteX80" fmla="*/ 473586 w 10374164"/>
                <a:gd name="connsiteY80" fmla="*/ 2205950 h 5757654"/>
                <a:gd name="connsiteX81" fmla="*/ 414847 w 10374164"/>
                <a:gd name="connsiteY81" fmla="*/ 2131825 h 5757654"/>
                <a:gd name="connsiteX82" fmla="*/ 413571 w 10374164"/>
                <a:gd name="connsiteY82" fmla="*/ 2115708 h 5757654"/>
                <a:gd name="connsiteX83" fmla="*/ 438336 w 10374164"/>
                <a:gd name="connsiteY83" fmla="*/ 2109114 h 5757654"/>
                <a:gd name="connsiteX84" fmla="*/ 465750 w 10374164"/>
                <a:gd name="connsiteY84" fmla="*/ 2106944 h 5757654"/>
                <a:gd name="connsiteX85" fmla="*/ 479920 w 10374164"/>
                <a:gd name="connsiteY85" fmla="*/ 2082654 h 5757654"/>
                <a:gd name="connsiteX86" fmla="*/ 488660 w 10374164"/>
                <a:gd name="connsiteY86" fmla="*/ 2073274 h 5757654"/>
                <a:gd name="connsiteX87" fmla="*/ 4506789 w 10374164"/>
                <a:gd name="connsiteY87" fmla="*/ 1541245 h 5757654"/>
                <a:gd name="connsiteX88" fmla="*/ 4523337 w 10374164"/>
                <a:gd name="connsiteY88" fmla="*/ 1546880 h 5757654"/>
                <a:gd name="connsiteX89" fmla="*/ 4570957 w 10374164"/>
                <a:gd name="connsiteY89" fmla="*/ 1596353 h 5757654"/>
                <a:gd name="connsiteX90" fmla="*/ 4542777 w 10374164"/>
                <a:gd name="connsiteY90" fmla="*/ 1647196 h 5757654"/>
                <a:gd name="connsiteX91" fmla="*/ 4484073 w 10374164"/>
                <a:gd name="connsiteY91" fmla="*/ 1661101 h 5757654"/>
                <a:gd name="connsiteX92" fmla="*/ 4235819 w 10374164"/>
                <a:gd name="connsiteY92" fmla="*/ 1692324 h 5757654"/>
                <a:gd name="connsiteX93" fmla="*/ 4200155 w 10374164"/>
                <a:gd name="connsiteY93" fmla="*/ 1706721 h 5757654"/>
                <a:gd name="connsiteX94" fmla="*/ 4188623 w 10374164"/>
                <a:gd name="connsiteY94" fmla="*/ 1735412 h 5757654"/>
                <a:gd name="connsiteX95" fmla="*/ 4155427 w 10374164"/>
                <a:gd name="connsiteY95" fmla="*/ 1751928 h 5757654"/>
                <a:gd name="connsiteX96" fmla="*/ 4131841 w 10374164"/>
                <a:gd name="connsiteY96" fmla="*/ 1744536 h 5757654"/>
                <a:gd name="connsiteX97" fmla="*/ 4096541 w 10374164"/>
                <a:gd name="connsiteY97" fmla="*/ 1763533 h 5757654"/>
                <a:gd name="connsiteX98" fmla="*/ 4079447 w 10374164"/>
                <a:gd name="connsiteY98" fmla="*/ 1750997 h 5757654"/>
                <a:gd name="connsiteX99" fmla="*/ 4063263 w 10374164"/>
                <a:gd name="connsiteY99" fmla="*/ 1749963 h 5757654"/>
                <a:gd name="connsiteX100" fmla="*/ 4059137 w 10374164"/>
                <a:gd name="connsiteY100" fmla="*/ 1785013 h 5757654"/>
                <a:gd name="connsiteX101" fmla="*/ 4041395 w 10374164"/>
                <a:gd name="connsiteY101" fmla="*/ 1793362 h 5757654"/>
                <a:gd name="connsiteX102" fmla="*/ 4033991 w 10374164"/>
                <a:gd name="connsiteY102" fmla="*/ 1787003 h 5757654"/>
                <a:gd name="connsiteX103" fmla="*/ 4010768 w 10374164"/>
                <a:gd name="connsiteY103" fmla="*/ 1784211 h 5757654"/>
                <a:gd name="connsiteX104" fmla="*/ 4010303 w 10374164"/>
                <a:gd name="connsiteY104" fmla="*/ 1807397 h 5757654"/>
                <a:gd name="connsiteX105" fmla="*/ 3992380 w 10374164"/>
                <a:gd name="connsiteY105" fmla="*/ 1813445 h 5757654"/>
                <a:gd name="connsiteX106" fmla="*/ 3984976 w 10374164"/>
                <a:gd name="connsiteY106" fmla="*/ 1807086 h 5757654"/>
                <a:gd name="connsiteX107" fmla="*/ 3978300 w 10374164"/>
                <a:gd name="connsiteY107" fmla="*/ 1809930 h 5757654"/>
                <a:gd name="connsiteX108" fmla="*/ 3975913 w 10374164"/>
                <a:gd name="connsiteY108" fmla="*/ 1837897 h 5757654"/>
                <a:gd name="connsiteX109" fmla="*/ 3955340 w 10374164"/>
                <a:gd name="connsiteY109" fmla="*/ 1839525 h 5757654"/>
                <a:gd name="connsiteX110" fmla="*/ 3940249 w 10374164"/>
                <a:gd name="connsiteY110" fmla="*/ 1852294 h 5757654"/>
                <a:gd name="connsiteX111" fmla="*/ 3934120 w 10374164"/>
                <a:gd name="connsiteY111" fmla="*/ 1862039 h 5757654"/>
                <a:gd name="connsiteX112" fmla="*/ 3916014 w 10374164"/>
                <a:gd name="connsiteY112" fmla="*/ 1865786 h 5757654"/>
                <a:gd name="connsiteX113" fmla="*/ 3899103 w 10374164"/>
                <a:gd name="connsiteY113" fmla="*/ 1855551 h 5757654"/>
                <a:gd name="connsiteX114" fmla="*/ 3862164 w 10374164"/>
                <a:gd name="connsiteY114" fmla="*/ 1853844 h 5757654"/>
                <a:gd name="connsiteX115" fmla="*/ 3872845 w 10374164"/>
                <a:gd name="connsiteY115" fmla="*/ 1901611 h 5757654"/>
                <a:gd name="connsiteX116" fmla="*/ 3864612 w 10374164"/>
                <a:gd name="connsiteY116" fmla="*/ 1913837 h 5757654"/>
                <a:gd name="connsiteX117" fmla="*/ 3815961 w 10374164"/>
                <a:gd name="connsiteY117" fmla="*/ 1938522 h 5757654"/>
                <a:gd name="connsiteX118" fmla="*/ 3780297 w 10374164"/>
                <a:gd name="connsiteY118" fmla="*/ 1952919 h 5757654"/>
                <a:gd name="connsiteX119" fmla="*/ 3761726 w 10374164"/>
                <a:gd name="connsiteY119" fmla="*/ 1979852 h 5757654"/>
                <a:gd name="connsiteX120" fmla="*/ 3752117 w 10374164"/>
                <a:gd name="connsiteY120" fmla="*/ 2003761 h 5757654"/>
                <a:gd name="connsiteX121" fmla="*/ 3743783 w 10374164"/>
                <a:gd name="connsiteY121" fmla="*/ 2043774 h 5757654"/>
                <a:gd name="connsiteX122" fmla="*/ 3734943 w 10374164"/>
                <a:gd name="connsiteY122" fmla="*/ 2222718 h 5757654"/>
                <a:gd name="connsiteX123" fmla="*/ 3704863 w 10374164"/>
                <a:gd name="connsiteY123" fmla="*/ 2220470 h 5757654"/>
                <a:gd name="connsiteX124" fmla="*/ 3680365 w 10374164"/>
                <a:gd name="connsiteY124" fmla="*/ 2201575 h 5757654"/>
                <a:gd name="connsiteX125" fmla="*/ 3669218 w 10374164"/>
                <a:gd name="connsiteY125" fmla="*/ 2176993 h 5757654"/>
                <a:gd name="connsiteX126" fmla="*/ 3648827 w 10374164"/>
                <a:gd name="connsiteY126" fmla="*/ 2180922 h 5757654"/>
                <a:gd name="connsiteX127" fmla="*/ 3641605 w 10374164"/>
                <a:gd name="connsiteY127" fmla="*/ 2176864 h 5757654"/>
                <a:gd name="connsiteX128" fmla="*/ 3616379 w 10374164"/>
                <a:gd name="connsiteY128" fmla="*/ 2148767 h 5757654"/>
                <a:gd name="connsiteX129" fmla="*/ 3602401 w 10374164"/>
                <a:gd name="connsiteY129" fmla="*/ 2117465 h 5757654"/>
                <a:gd name="connsiteX130" fmla="*/ 3614478 w 10374164"/>
                <a:gd name="connsiteY130" fmla="*/ 2095675 h 5757654"/>
                <a:gd name="connsiteX131" fmla="*/ 3628213 w 10374164"/>
                <a:gd name="connsiteY131" fmla="*/ 2036717 h 5757654"/>
                <a:gd name="connsiteX132" fmla="*/ 3589191 w 10374164"/>
                <a:gd name="connsiteY132" fmla="*/ 1979618 h 5757654"/>
                <a:gd name="connsiteX133" fmla="*/ 3589110 w 10374164"/>
                <a:gd name="connsiteY133" fmla="*/ 1949531 h 5757654"/>
                <a:gd name="connsiteX134" fmla="*/ 3613627 w 10374164"/>
                <a:gd name="connsiteY134" fmla="*/ 1910553 h 5757654"/>
                <a:gd name="connsiteX135" fmla="*/ 3663270 w 10374164"/>
                <a:gd name="connsiteY135" fmla="*/ 1927458 h 5757654"/>
                <a:gd name="connsiteX136" fmla="*/ 3686594 w 10374164"/>
                <a:gd name="connsiteY136" fmla="*/ 1902463 h 5757654"/>
                <a:gd name="connsiteX137" fmla="*/ 3712387 w 10374164"/>
                <a:gd name="connsiteY137" fmla="*/ 1879588 h 5757654"/>
                <a:gd name="connsiteX138" fmla="*/ 3708826 w 10374164"/>
                <a:gd name="connsiteY138" fmla="*/ 1863666 h 5757654"/>
                <a:gd name="connsiteX139" fmla="*/ 3733061 w 10374164"/>
                <a:gd name="connsiteY139" fmla="*/ 1850173 h 5757654"/>
                <a:gd name="connsiteX140" fmla="*/ 3760128 w 10374164"/>
                <a:gd name="connsiteY140" fmla="*/ 1843401 h 5757654"/>
                <a:gd name="connsiteX141" fmla="*/ 3760411 w 10374164"/>
                <a:gd name="connsiteY141" fmla="*/ 1817915 h 5757654"/>
                <a:gd name="connsiteX142" fmla="*/ 3775137 w 10374164"/>
                <a:gd name="connsiteY142" fmla="*/ 1800546 h 5757654"/>
                <a:gd name="connsiteX143" fmla="*/ 3796439 w 10374164"/>
                <a:gd name="connsiteY143" fmla="*/ 1808119 h 5757654"/>
                <a:gd name="connsiteX144" fmla="*/ 3804207 w 10374164"/>
                <a:gd name="connsiteY144" fmla="*/ 1819079 h 5757654"/>
                <a:gd name="connsiteX145" fmla="*/ 3813351 w 10374164"/>
                <a:gd name="connsiteY145" fmla="*/ 1818355 h 5757654"/>
                <a:gd name="connsiteX146" fmla="*/ 3846547 w 10374164"/>
                <a:gd name="connsiteY146" fmla="*/ 1801838 h 5757654"/>
                <a:gd name="connsiteX147" fmla="*/ 3855326 w 10374164"/>
                <a:gd name="connsiteY147" fmla="*/ 1796514 h 5757654"/>
                <a:gd name="connsiteX148" fmla="*/ 3841530 w 10374164"/>
                <a:gd name="connsiteY148" fmla="*/ 1767512 h 5757654"/>
                <a:gd name="connsiteX149" fmla="*/ 3832305 w 10374164"/>
                <a:gd name="connsiteY149" fmla="*/ 1738149 h 5757654"/>
                <a:gd name="connsiteX150" fmla="*/ 3898414 w 10374164"/>
                <a:gd name="connsiteY150" fmla="*/ 1730602 h 5757654"/>
                <a:gd name="connsiteX151" fmla="*/ 3970471 w 10374164"/>
                <a:gd name="connsiteY151" fmla="*/ 1711010 h 5757654"/>
                <a:gd name="connsiteX152" fmla="*/ 3984470 w 10374164"/>
                <a:gd name="connsiteY152" fmla="*/ 1684439 h 5757654"/>
                <a:gd name="connsiteX153" fmla="*/ 3998003 w 10374164"/>
                <a:gd name="connsiteY153" fmla="*/ 1681053 h 5757654"/>
                <a:gd name="connsiteX154" fmla="*/ 4004962 w 10374164"/>
                <a:gd name="connsiteY154" fmla="*/ 1652724 h 5757654"/>
                <a:gd name="connsiteX155" fmla="*/ 4002413 w 10374164"/>
                <a:gd name="connsiteY155" fmla="*/ 1620517 h 5757654"/>
                <a:gd name="connsiteX156" fmla="*/ 4032311 w 10374164"/>
                <a:gd name="connsiteY156" fmla="*/ 1620465 h 5757654"/>
                <a:gd name="connsiteX157" fmla="*/ 4037429 w 10374164"/>
                <a:gd name="connsiteY157" fmla="*/ 1627005 h 5757654"/>
                <a:gd name="connsiteX158" fmla="*/ 4046755 w 10374164"/>
                <a:gd name="connsiteY158" fmla="*/ 1628582 h 5757654"/>
                <a:gd name="connsiteX159" fmla="*/ 4101253 w 10374164"/>
                <a:gd name="connsiteY159" fmla="*/ 1619639 h 5757654"/>
                <a:gd name="connsiteX160" fmla="*/ 4136917 w 10374164"/>
                <a:gd name="connsiteY160" fmla="*/ 1605242 h 5757654"/>
                <a:gd name="connsiteX161" fmla="*/ 4151097 w 10374164"/>
                <a:gd name="connsiteY161" fmla="*/ 1580971 h 5757654"/>
                <a:gd name="connsiteX162" fmla="*/ 4170397 w 10374164"/>
                <a:gd name="connsiteY162" fmla="*/ 1563239 h 5757654"/>
                <a:gd name="connsiteX163" fmla="*/ 4208973 w 10374164"/>
                <a:gd name="connsiteY163" fmla="*/ 1585650 h 5757654"/>
                <a:gd name="connsiteX164" fmla="*/ 4275367 w 10374164"/>
                <a:gd name="connsiteY164" fmla="*/ 1552616 h 5757654"/>
                <a:gd name="connsiteX165" fmla="*/ 4328387 w 10374164"/>
                <a:gd name="connsiteY165" fmla="*/ 1583143 h 5757654"/>
                <a:gd name="connsiteX166" fmla="*/ 4349507 w 10374164"/>
                <a:gd name="connsiteY166" fmla="*/ 1588416 h 5757654"/>
                <a:gd name="connsiteX167" fmla="*/ 4400525 w 10374164"/>
                <a:gd name="connsiteY167" fmla="*/ 1593638 h 5757654"/>
                <a:gd name="connsiteX168" fmla="*/ 4464895 w 10374164"/>
                <a:gd name="connsiteY168" fmla="*/ 1593173 h 5757654"/>
                <a:gd name="connsiteX169" fmla="*/ 4471389 w 10374164"/>
                <a:gd name="connsiteY169" fmla="*/ 1588029 h 5757654"/>
                <a:gd name="connsiteX170" fmla="*/ 4477517 w 10374164"/>
                <a:gd name="connsiteY170" fmla="*/ 1578284 h 5757654"/>
                <a:gd name="connsiteX171" fmla="*/ 4506789 w 10374164"/>
                <a:gd name="connsiteY171" fmla="*/ 1541245 h 5757654"/>
                <a:gd name="connsiteX172" fmla="*/ 7350195 w 10374164"/>
                <a:gd name="connsiteY172" fmla="*/ 1491903 h 5757654"/>
                <a:gd name="connsiteX173" fmla="*/ 7395095 w 10374164"/>
                <a:gd name="connsiteY173" fmla="*/ 1500031 h 5757654"/>
                <a:gd name="connsiteX174" fmla="*/ 7436283 w 10374164"/>
                <a:gd name="connsiteY174" fmla="*/ 1520134 h 5757654"/>
                <a:gd name="connsiteX175" fmla="*/ 7446829 w 10374164"/>
                <a:gd name="connsiteY175" fmla="*/ 1535654 h 5757654"/>
                <a:gd name="connsiteX176" fmla="*/ 7434595 w 10374164"/>
                <a:gd name="connsiteY176" fmla="*/ 1557650 h 5757654"/>
                <a:gd name="connsiteX177" fmla="*/ 7411997 w 10374164"/>
                <a:gd name="connsiteY177" fmla="*/ 1566447 h 5757654"/>
                <a:gd name="connsiteX178" fmla="*/ 7374117 w 10374164"/>
                <a:gd name="connsiteY178" fmla="*/ 1588136 h 5757654"/>
                <a:gd name="connsiteX179" fmla="*/ 7351887 w 10374164"/>
                <a:gd name="connsiteY179" fmla="*/ 1601577 h 5757654"/>
                <a:gd name="connsiteX180" fmla="*/ 7325873 w 10374164"/>
                <a:gd name="connsiteY180" fmla="*/ 1596627 h 5757654"/>
                <a:gd name="connsiteX181" fmla="*/ 7322089 w 10374164"/>
                <a:gd name="connsiteY181" fmla="*/ 1578236 h 5757654"/>
                <a:gd name="connsiteX182" fmla="*/ 7320067 w 10374164"/>
                <a:gd name="connsiteY182" fmla="*/ 1552696 h 5757654"/>
                <a:gd name="connsiteX183" fmla="*/ 7333699 w 10374164"/>
                <a:gd name="connsiteY183" fmla="*/ 1518908 h 5757654"/>
                <a:gd name="connsiteX184" fmla="*/ 7350195 w 10374164"/>
                <a:gd name="connsiteY184" fmla="*/ 1491903 h 5757654"/>
                <a:gd name="connsiteX185" fmla="*/ 5694169 w 10374164"/>
                <a:gd name="connsiteY185" fmla="*/ 1313058 h 5757654"/>
                <a:gd name="connsiteX186" fmla="*/ 5710349 w 10374164"/>
                <a:gd name="connsiteY186" fmla="*/ 1315512 h 5757654"/>
                <a:gd name="connsiteX187" fmla="*/ 5712799 w 10374164"/>
                <a:gd name="connsiteY187" fmla="*/ 1317617 h 5757654"/>
                <a:gd name="connsiteX188" fmla="*/ 5713341 w 10374164"/>
                <a:gd name="connsiteY188" fmla="*/ 1324468 h 5757654"/>
                <a:gd name="connsiteX189" fmla="*/ 5720411 w 10374164"/>
                <a:gd name="connsiteY189" fmla="*/ 1356083 h 5757654"/>
                <a:gd name="connsiteX190" fmla="*/ 5745919 w 10374164"/>
                <a:gd name="connsiteY190" fmla="*/ 1360959 h 5757654"/>
                <a:gd name="connsiteX191" fmla="*/ 5749373 w 10374164"/>
                <a:gd name="connsiteY191" fmla="*/ 1346896 h 5757654"/>
                <a:gd name="connsiteX192" fmla="*/ 5774157 w 10374164"/>
                <a:gd name="connsiteY192" fmla="*/ 1342637 h 5757654"/>
                <a:gd name="connsiteX193" fmla="*/ 5791669 w 10374164"/>
                <a:gd name="connsiteY193" fmla="*/ 1361934 h 5757654"/>
                <a:gd name="connsiteX194" fmla="*/ 5804825 w 10374164"/>
                <a:gd name="connsiteY194" fmla="*/ 1383875 h 5757654"/>
                <a:gd name="connsiteX195" fmla="*/ 5806451 w 10374164"/>
                <a:gd name="connsiteY195" fmla="*/ 1404429 h 5757654"/>
                <a:gd name="connsiteX196" fmla="*/ 5796349 w 10374164"/>
                <a:gd name="connsiteY196" fmla="*/ 1478770 h 5757654"/>
                <a:gd name="connsiteX197" fmla="*/ 5777551 w 10374164"/>
                <a:gd name="connsiteY197" fmla="*/ 1500942 h 5757654"/>
                <a:gd name="connsiteX198" fmla="*/ 5756583 w 10374164"/>
                <a:gd name="connsiteY198" fmla="*/ 1495707 h 5757654"/>
                <a:gd name="connsiteX199" fmla="*/ 5711011 w 10374164"/>
                <a:gd name="connsiteY199" fmla="*/ 1497016 h 5757654"/>
                <a:gd name="connsiteX200" fmla="*/ 5695667 w 10374164"/>
                <a:gd name="connsiteY200" fmla="*/ 1505124 h 5757654"/>
                <a:gd name="connsiteX201" fmla="*/ 5687675 w 10374164"/>
                <a:gd name="connsiteY201" fmla="*/ 1519546 h 5757654"/>
                <a:gd name="connsiteX202" fmla="*/ 5677591 w 10374164"/>
                <a:gd name="connsiteY202" fmla="*/ 1536431 h 5757654"/>
                <a:gd name="connsiteX203" fmla="*/ 5664517 w 10374164"/>
                <a:gd name="connsiteY203" fmla="*/ 1544361 h 5757654"/>
                <a:gd name="connsiteX204" fmla="*/ 5656985 w 10374164"/>
                <a:gd name="connsiteY204" fmla="*/ 1535764 h 5757654"/>
                <a:gd name="connsiteX205" fmla="*/ 5651001 w 10374164"/>
                <a:gd name="connsiteY205" fmla="*/ 1517852 h 5757654"/>
                <a:gd name="connsiteX206" fmla="*/ 5644835 w 10374164"/>
                <a:gd name="connsiteY206" fmla="*/ 1497657 h 5757654"/>
                <a:gd name="connsiteX207" fmla="*/ 5675543 w 10374164"/>
                <a:gd name="connsiteY207" fmla="*/ 1423983 h 5757654"/>
                <a:gd name="connsiteX208" fmla="*/ 5667569 w 10374164"/>
                <a:gd name="connsiteY208" fmla="*/ 1380949 h 5757654"/>
                <a:gd name="connsiteX209" fmla="*/ 5661765 w 10374164"/>
                <a:gd name="connsiteY209" fmla="*/ 1365321 h 5757654"/>
                <a:gd name="connsiteX210" fmla="*/ 5665219 w 10374164"/>
                <a:gd name="connsiteY210" fmla="*/ 1351258 h 5757654"/>
                <a:gd name="connsiteX211" fmla="*/ 5678937 w 10374164"/>
                <a:gd name="connsiteY211" fmla="*/ 1322595 h 5757654"/>
                <a:gd name="connsiteX212" fmla="*/ 5694169 w 10374164"/>
                <a:gd name="connsiteY212" fmla="*/ 1313058 h 5757654"/>
                <a:gd name="connsiteX213" fmla="*/ 7209889 w 10374164"/>
                <a:gd name="connsiteY213" fmla="*/ 1229953 h 5757654"/>
                <a:gd name="connsiteX214" fmla="*/ 7266143 w 10374164"/>
                <a:gd name="connsiteY214" fmla="*/ 1246125 h 5757654"/>
                <a:gd name="connsiteX215" fmla="*/ 7277837 w 10374164"/>
                <a:gd name="connsiteY215" fmla="*/ 1307071 h 5757654"/>
                <a:gd name="connsiteX216" fmla="*/ 7269273 w 10374164"/>
                <a:gd name="connsiteY216" fmla="*/ 1314623 h 5757654"/>
                <a:gd name="connsiteX217" fmla="*/ 7262445 w 10374164"/>
                <a:gd name="connsiteY217" fmla="*/ 1315164 h 5757654"/>
                <a:gd name="connsiteX218" fmla="*/ 7229495 w 10374164"/>
                <a:gd name="connsiteY218" fmla="*/ 1304023 h 5757654"/>
                <a:gd name="connsiteX219" fmla="*/ 7211399 w 10374164"/>
                <a:gd name="connsiteY219" fmla="*/ 1277956 h 5757654"/>
                <a:gd name="connsiteX220" fmla="*/ 7185819 w 10374164"/>
                <a:gd name="connsiteY220" fmla="*/ 1273106 h 5757654"/>
                <a:gd name="connsiteX221" fmla="*/ 7174617 w 10374164"/>
                <a:gd name="connsiteY221" fmla="*/ 1276284 h 5757654"/>
                <a:gd name="connsiteX222" fmla="*/ 7171867 w 10374164"/>
                <a:gd name="connsiteY222" fmla="*/ 1299418 h 5757654"/>
                <a:gd name="connsiteX223" fmla="*/ 7210991 w 10374164"/>
                <a:gd name="connsiteY223" fmla="*/ 1330694 h 5757654"/>
                <a:gd name="connsiteX224" fmla="*/ 7260415 w 10374164"/>
                <a:gd name="connsiteY224" fmla="*/ 1347406 h 5757654"/>
                <a:gd name="connsiteX225" fmla="*/ 7275875 w 10374164"/>
                <a:gd name="connsiteY225" fmla="*/ 1369098 h 5757654"/>
                <a:gd name="connsiteX226" fmla="*/ 7251737 w 10374164"/>
                <a:gd name="connsiteY226" fmla="*/ 1382466 h 5757654"/>
                <a:gd name="connsiteX227" fmla="*/ 7222147 w 10374164"/>
                <a:gd name="connsiteY227" fmla="*/ 1384808 h 5757654"/>
                <a:gd name="connsiteX228" fmla="*/ 7206279 w 10374164"/>
                <a:gd name="connsiteY228" fmla="*/ 1415854 h 5757654"/>
                <a:gd name="connsiteX229" fmla="*/ 7204723 w 10374164"/>
                <a:gd name="connsiteY229" fmla="*/ 1425143 h 5757654"/>
                <a:gd name="connsiteX230" fmla="*/ 7164291 w 10374164"/>
                <a:gd name="connsiteY230" fmla="*/ 1435218 h 5757654"/>
                <a:gd name="connsiteX231" fmla="*/ 7168551 w 10374164"/>
                <a:gd name="connsiteY231" fmla="*/ 1460088 h 5757654"/>
                <a:gd name="connsiteX232" fmla="*/ 7156695 w 10374164"/>
                <a:gd name="connsiteY232" fmla="*/ 1483942 h 5757654"/>
                <a:gd name="connsiteX233" fmla="*/ 7138665 w 10374164"/>
                <a:gd name="connsiteY233" fmla="*/ 1487660 h 5757654"/>
                <a:gd name="connsiteX234" fmla="*/ 7084035 w 10374164"/>
                <a:gd name="connsiteY234" fmla="*/ 1491984 h 5757654"/>
                <a:gd name="connsiteX235" fmla="*/ 7074569 w 10374164"/>
                <a:gd name="connsiteY235" fmla="*/ 1488150 h 5757654"/>
                <a:gd name="connsiteX236" fmla="*/ 7065577 w 10374164"/>
                <a:gd name="connsiteY236" fmla="*/ 1461363 h 5757654"/>
                <a:gd name="connsiteX237" fmla="*/ 7039029 w 10374164"/>
                <a:gd name="connsiteY237" fmla="*/ 1415342 h 5757654"/>
                <a:gd name="connsiteX238" fmla="*/ 7019423 w 10374164"/>
                <a:gd name="connsiteY238" fmla="*/ 1341273 h 5757654"/>
                <a:gd name="connsiteX239" fmla="*/ 7053681 w 10374164"/>
                <a:gd name="connsiteY239" fmla="*/ 1311063 h 5757654"/>
                <a:gd name="connsiteX240" fmla="*/ 7079261 w 10374164"/>
                <a:gd name="connsiteY240" fmla="*/ 1315913 h 5757654"/>
                <a:gd name="connsiteX241" fmla="*/ 7104367 w 10374164"/>
                <a:gd name="connsiteY241" fmla="*/ 1343716 h 5757654"/>
                <a:gd name="connsiteX242" fmla="*/ 7132877 w 10374164"/>
                <a:gd name="connsiteY242" fmla="*/ 1327711 h 5757654"/>
                <a:gd name="connsiteX243" fmla="*/ 7118973 w 10374164"/>
                <a:gd name="connsiteY243" fmla="*/ 1296729 h 5757654"/>
                <a:gd name="connsiteX244" fmla="*/ 7106689 w 10374164"/>
                <a:gd name="connsiteY244" fmla="*/ 1286244 h 5757654"/>
                <a:gd name="connsiteX245" fmla="*/ 7100875 w 10374164"/>
                <a:gd name="connsiteY245" fmla="*/ 1270663 h 5757654"/>
                <a:gd name="connsiteX246" fmla="*/ 7102431 w 10374164"/>
                <a:gd name="connsiteY246" fmla="*/ 1261374 h 5757654"/>
                <a:gd name="connsiteX247" fmla="*/ 7117825 w 10374164"/>
                <a:gd name="connsiteY247" fmla="*/ 1253281 h 5757654"/>
                <a:gd name="connsiteX248" fmla="*/ 7136395 w 10374164"/>
                <a:gd name="connsiteY248" fmla="*/ 1256394 h 5757654"/>
                <a:gd name="connsiteX249" fmla="*/ 7209889 w 10374164"/>
                <a:gd name="connsiteY249" fmla="*/ 1229953 h 5757654"/>
                <a:gd name="connsiteX250" fmla="*/ 5379617 w 10374164"/>
                <a:gd name="connsiteY250" fmla="*/ 1211747 h 5757654"/>
                <a:gd name="connsiteX251" fmla="*/ 5398227 w 10374164"/>
                <a:gd name="connsiteY251" fmla="*/ 1217284 h 5757654"/>
                <a:gd name="connsiteX252" fmla="*/ 5426051 w 10374164"/>
                <a:gd name="connsiteY252" fmla="*/ 1224427 h 5757654"/>
                <a:gd name="connsiteX253" fmla="*/ 5436365 w 10374164"/>
                <a:gd name="connsiteY253" fmla="*/ 1239965 h 5757654"/>
                <a:gd name="connsiteX254" fmla="*/ 5428439 w 10374164"/>
                <a:gd name="connsiteY254" fmla="*/ 1254611 h 5757654"/>
                <a:gd name="connsiteX255" fmla="*/ 5417887 w 10374164"/>
                <a:gd name="connsiteY255" fmla="*/ 1264791 h 5757654"/>
                <a:gd name="connsiteX256" fmla="*/ 5413741 w 10374164"/>
                <a:gd name="connsiteY256" fmla="*/ 1269792 h 5757654"/>
                <a:gd name="connsiteX257" fmla="*/ 5402637 w 10374164"/>
                <a:gd name="connsiteY257" fmla="*/ 1273007 h 5757654"/>
                <a:gd name="connsiteX258" fmla="*/ 5398123 w 10374164"/>
                <a:gd name="connsiteY258" fmla="*/ 1273365 h 5757654"/>
                <a:gd name="connsiteX259" fmla="*/ 5392873 w 10374164"/>
                <a:gd name="connsiteY259" fmla="*/ 1264434 h 5757654"/>
                <a:gd name="connsiteX260" fmla="*/ 5373529 w 10374164"/>
                <a:gd name="connsiteY260" fmla="*/ 1249611 h 5757654"/>
                <a:gd name="connsiteX261" fmla="*/ 5361743 w 10374164"/>
                <a:gd name="connsiteY261" fmla="*/ 1215498 h 5757654"/>
                <a:gd name="connsiteX262" fmla="*/ 5379617 w 10374164"/>
                <a:gd name="connsiteY262" fmla="*/ 1211747 h 5757654"/>
                <a:gd name="connsiteX263" fmla="*/ 5538823 w 10374164"/>
                <a:gd name="connsiteY263" fmla="*/ 1194083 h 5757654"/>
                <a:gd name="connsiteX264" fmla="*/ 5551331 w 10374164"/>
                <a:gd name="connsiteY264" fmla="*/ 1207018 h 5757654"/>
                <a:gd name="connsiteX265" fmla="*/ 5569865 w 10374164"/>
                <a:gd name="connsiteY265" fmla="*/ 1238044 h 5757654"/>
                <a:gd name="connsiteX266" fmla="*/ 5592511 w 10374164"/>
                <a:gd name="connsiteY266" fmla="*/ 1233931 h 5757654"/>
                <a:gd name="connsiteX267" fmla="*/ 5595981 w 10374164"/>
                <a:gd name="connsiteY267" fmla="*/ 1219731 h 5757654"/>
                <a:gd name="connsiteX268" fmla="*/ 5601915 w 10374164"/>
                <a:gd name="connsiteY268" fmla="*/ 1207657 h 5757654"/>
                <a:gd name="connsiteX269" fmla="*/ 5613877 w 10374164"/>
                <a:gd name="connsiteY269" fmla="*/ 1213673 h 5757654"/>
                <a:gd name="connsiteX270" fmla="*/ 5636061 w 10374164"/>
                <a:gd name="connsiteY270" fmla="*/ 1290829 h 5757654"/>
                <a:gd name="connsiteX271" fmla="*/ 5630127 w 10374164"/>
                <a:gd name="connsiteY271" fmla="*/ 1302903 h 5757654"/>
                <a:gd name="connsiteX272" fmla="*/ 5619261 w 10374164"/>
                <a:gd name="connsiteY272" fmla="*/ 1310726 h 5757654"/>
                <a:gd name="connsiteX273" fmla="*/ 5610221 w 10374164"/>
                <a:gd name="connsiteY273" fmla="*/ 1341613 h 5757654"/>
                <a:gd name="connsiteX274" fmla="*/ 5612869 w 10374164"/>
                <a:gd name="connsiteY274" fmla="*/ 1346046 h 5757654"/>
                <a:gd name="connsiteX275" fmla="*/ 5620081 w 10374164"/>
                <a:gd name="connsiteY275" fmla="*/ 1350117 h 5757654"/>
                <a:gd name="connsiteX276" fmla="*/ 5631037 w 10374164"/>
                <a:gd name="connsiteY276" fmla="*/ 1372459 h 5757654"/>
                <a:gd name="connsiteX277" fmla="*/ 5621815 w 10374164"/>
                <a:gd name="connsiteY277" fmla="*/ 1401040 h 5757654"/>
                <a:gd name="connsiteX278" fmla="*/ 5607297 w 10374164"/>
                <a:gd name="connsiteY278" fmla="*/ 1420756 h 5757654"/>
                <a:gd name="connsiteX279" fmla="*/ 5583739 w 10374164"/>
                <a:gd name="connsiteY279" fmla="*/ 1413337 h 5757654"/>
                <a:gd name="connsiteX280" fmla="*/ 5571779 w 10374164"/>
                <a:gd name="connsiteY280" fmla="*/ 1407321 h 5757654"/>
                <a:gd name="connsiteX281" fmla="*/ 5535165 w 10374164"/>
                <a:gd name="connsiteY281" fmla="*/ 1380047 h 5757654"/>
                <a:gd name="connsiteX282" fmla="*/ 5496999 w 10374164"/>
                <a:gd name="connsiteY282" fmla="*/ 1362179 h 5757654"/>
                <a:gd name="connsiteX283" fmla="*/ 5456185 w 10374164"/>
                <a:gd name="connsiteY283" fmla="*/ 1339879 h 5757654"/>
                <a:gd name="connsiteX284" fmla="*/ 5448607 w 10374164"/>
                <a:gd name="connsiteY284" fmla="*/ 1331195 h 5757654"/>
                <a:gd name="connsiteX285" fmla="*/ 5450159 w 10374164"/>
                <a:gd name="connsiteY285" fmla="*/ 1321789 h 5757654"/>
                <a:gd name="connsiteX286" fmla="*/ 5454817 w 10374164"/>
                <a:gd name="connsiteY286" fmla="*/ 1293569 h 5757654"/>
                <a:gd name="connsiteX287" fmla="*/ 5469793 w 10374164"/>
                <a:gd name="connsiteY287" fmla="*/ 1250607 h 5757654"/>
                <a:gd name="connsiteX288" fmla="*/ 5501659 w 10374164"/>
                <a:gd name="connsiteY288" fmla="*/ 1217913 h 5757654"/>
                <a:gd name="connsiteX289" fmla="*/ 5521473 w 10374164"/>
                <a:gd name="connsiteY289" fmla="*/ 1207061 h 5757654"/>
                <a:gd name="connsiteX290" fmla="*/ 5538823 w 10374164"/>
                <a:gd name="connsiteY290" fmla="*/ 1194083 h 5757654"/>
                <a:gd name="connsiteX291" fmla="*/ 7465513 w 10374164"/>
                <a:gd name="connsiteY291" fmla="*/ 1114397 h 5757654"/>
                <a:gd name="connsiteX292" fmla="*/ 7470427 w 10374164"/>
                <a:gd name="connsiteY292" fmla="*/ 1118667 h 5757654"/>
                <a:gd name="connsiteX293" fmla="*/ 7497015 w 10374164"/>
                <a:gd name="connsiteY293" fmla="*/ 1165476 h 5757654"/>
                <a:gd name="connsiteX294" fmla="*/ 7475299 w 10374164"/>
                <a:gd name="connsiteY294" fmla="*/ 1209122 h 5757654"/>
                <a:gd name="connsiteX295" fmla="*/ 7463303 w 10374164"/>
                <a:gd name="connsiteY295" fmla="*/ 1231034 h 5757654"/>
                <a:gd name="connsiteX296" fmla="*/ 7447751 w 10374164"/>
                <a:gd name="connsiteY296" fmla="*/ 1236924 h 5757654"/>
                <a:gd name="connsiteX297" fmla="*/ 7343147 w 10374164"/>
                <a:gd name="connsiteY297" fmla="*/ 1245203 h 5757654"/>
                <a:gd name="connsiteX298" fmla="*/ 7332217 w 10374164"/>
                <a:gd name="connsiteY298" fmla="*/ 1222775 h 5757654"/>
                <a:gd name="connsiteX299" fmla="*/ 7323563 w 10374164"/>
                <a:gd name="connsiteY299" fmla="*/ 1200168 h 5757654"/>
                <a:gd name="connsiteX300" fmla="*/ 7345755 w 10374164"/>
                <a:gd name="connsiteY300" fmla="*/ 1191423 h 5757654"/>
                <a:gd name="connsiteX301" fmla="*/ 7348653 w 10374164"/>
                <a:gd name="connsiteY301" fmla="*/ 1170231 h 5757654"/>
                <a:gd name="connsiteX302" fmla="*/ 7366663 w 10374164"/>
                <a:gd name="connsiteY302" fmla="*/ 1166477 h 5757654"/>
                <a:gd name="connsiteX303" fmla="*/ 7379941 w 10374164"/>
                <a:gd name="connsiteY303" fmla="*/ 1160767 h 5757654"/>
                <a:gd name="connsiteX304" fmla="*/ 7381665 w 10374164"/>
                <a:gd name="connsiteY304" fmla="*/ 1153643 h 5757654"/>
                <a:gd name="connsiteX305" fmla="*/ 7398941 w 10374164"/>
                <a:gd name="connsiteY305" fmla="*/ 1140629 h 5757654"/>
                <a:gd name="connsiteX306" fmla="*/ 7422231 w 10374164"/>
                <a:gd name="connsiteY306" fmla="*/ 1145774 h 5757654"/>
                <a:gd name="connsiteX307" fmla="*/ 7444787 w 10374164"/>
                <a:gd name="connsiteY307" fmla="*/ 1141659 h 5757654"/>
                <a:gd name="connsiteX308" fmla="*/ 7450145 w 10374164"/>
                <a:gd name="connsiteY308" fmla="*/ 1122601 h 5757654"/>
                <a:gd name="connsiteX309" fmla="*/ 7465513 w 10374164"/>
                <a:gd name="connsiteY309" fmla="*/ 1114397 h 5757654"/>
                <a:gd name="connsiteX310" fmla="*/ 5486247 w 10374164"/>
                <a:gd name="connsiteY310" fmla="*/ 996540 h 5757654"/>
                <a:gd name="connsiteX311" fmla="*/ 5512241 w 10374164"/>
                <a:gd name="connsiteY311" fmla="*/ 1005967 h 5757654"/>
                <a:gd name="connsiteX312" fmla="*/ 5515425 w 10374164"/>
                <a:gd name="connsiteY312" fmla="*/ 1017200 h 5757654"/>
                <a:gd name="connsiteX313" fmla="*/ 5544853 w 10374164"/>
                <a:gd name="connsiteY313" fmla="*/ 1069998 h 5757654"/>
                <a:gd name="connsiteX314" fmla="*/ 5564547 w 10374164"/>
                <a:gd name="connsiteY314" fmla="*/ 1086815 h 5757654"/>
                <a:gd name="connsiteX315" fmla="*/ 5570735 w 10374164"/>
                <a:gd name="connsiteY315" fmla="*/ 1106997 h 5757654"/>
                <a:gd name="connsiteX316" fmla="*/ 5568997 w 10374164"/>
                <a:gd name="connsiteY316" fmla="*/ 1114026 h 5757654"/>
                <a:gd name="connsiteX317" fmla="*/ 5564433 w 10374164"/>
                <a:gd name="connsiteY317" fmla="*/ 1114387 h 5757654"/>
                <a:gd name="connsiteX318" fmla="*/ 5540607 w 10374164"/>
                <a:gd name="connsiteY318" fmla="*/ 1132352 h 5757654"/>
                <a:gd name="connsiteX319" fmla="*/ 5540313 w 10374164"/>
                <a:gd name="connsiteY319" fmla="*/ 1157641 h 5757654"/>
                <a:gd name="connsiteX320" fmla="*/ 5536113 w 10374164"/>
                <a:gd name="connsiteY320" fmla="*/ 1162568 h 5757654"/>
                <a:gd name="connsiteX321" fmla="*/ 5496859 w 10374164"/>
                <a:gd name="connsiteY321" fmla="*/ 1188644 h 5757654"/>
                <a:gd name="connsiteX322" fmla="*/ 5463547 w 10374164"/>
                <a:gd name="connsiteY322" fmla="*/ 1202765 h 5757654"/>
                <a:gd name="connsiteX323" fmla="*/ 5451961 w 10374164"/>
                <a:gd name="connsiteY323" fmla="*/ 1201385 h 5757654"/>
                <a:gd name="connsiteX324" fmla="*/ 5444757 w 10374164"/>
                <a:gd name="connsiteY324" fmla="*/ 1197362 h 5757654"/>
                <a:gd name="connsiteX325" fmla="*/ 5429987 w 10374164"/>
                <a:gd name="connsiteY325" fmla="*/ 1184749 h 5757654"/>
                <a:gd name="connsiteX326" fmla="*/ 5410587 w 10374164"/>
                <a:gd name="connsiteY326" fmla="*/ 1142642 h 5757654"/>
                <a:gd name="connsiteX327" fmla="*/ 5438253 w 10374164"/>
                <a:gd name="connsiteY327" fmla="*/ 1115186 h 5757654"/>
                <a:gd name="connsiteX328" fmla="*/ 5444555 w 10374164"/>
                <a:gd name="connsiteY328" fmla="*/ 1107796 h 5757654"/>
                <a:gd name="connsiteX329" fmla="*/ 5444193 w 10374164"/>
                <a:gd name="connsiteY329" fmla="*/ 1103231 h 5757654"/>
                <a:gd name="connsiteX330" fmla="*/ 5427615 w 10374164"/>
                <a:gd name="connsiteY330" fmla="*/ 1067792 h 5757654"/>
                <a:gd name="connsiteX331" fmla="*/ 5424431 w 10374164"/>
                <a:gd name="connsiteY331" fmla="*/ 1056559 h 5757654"/>
                <a:gd name="connsiteX332" fmla="*/ 5437395 w 10374164"/>
                <a:gd name="connsiteY332" fmla="*/ 1046345 h 5757654"/>
                <a:gd name="connsiteX333" fmla="*/ 5475383 w 10374164"/>
                <a:gd name="connsiteY333" fmla="*/ 1004290 h 5757654"/>
                <a:gd name="connsiteX334" fmla="*/ 5477303 w 10374164"/>
                <a:gd name="connsiteY334" fmla="*/ 999544 h 5757654"/>
                <a:gd name="connsiteX335" fmla="*/ 5486247 w 10374164"/>
                <a:gd name="connsiteY335" fmla="*/ 996540 h 5757654"/>
                <a:gd name="connsiteX336" fmla="*/ 8620537 w 10374164"/>
                <a:gd name="connsiteY336" fmla="*/ 206046 h 5757654"/>
                <a:gd name="connsiteX337" fmla="*/ 8675135 w 10374164"/>
                <a:gd name="connsiteY337" fmla="*/ 216691 h 5757654"/>
                <a:gd name="connsiteX338" fmla="*/ 8689777 w 10374164"/>
                <a:gd name="connsiteY338" fmla="*/ 227101 h 5757654"/>
                <a:gd name="connsiteX339" fmla="*/ 8684367 w 10374164"/>
                <a:gd name="connsiteY339" fmla="*/ 246039 h 5757654"/>
                <a:gd name="connsiteX340" fmla="*/ 8654457 w 10374164"/>
                <a:gd name="connsiteY340" fmla="*/ 391856 h 5757654"/>
                <a:gd name="connsiteX341" fmla="*/ 8630845 w 10374164"/>
                <a:gd name="connsiteY341" fmla="*/ 384470 h 5757654"/>
                <a:gd name="connsiteX342" fmla="*/ 8615293 w 10374164"/>
                <a:gd name="connsiteY342" fmla="*/ 362563 h 5757654"/>
                <a:gd name="connsiteX343" fmla="*/ 8580525 w 10374164"/>
                <a:gd name="connsiteY343" fmla="*/ 330610 h 5757654"/>
                <a:gd name="connsiteX344" fmla="*/ 8567915 w 10374164"/>
                <a:gd name="connsiteY344" fmla="*/ 287647 h 5757654"/>
                <a:gd name="connsiteX345" fmla="*/ 8575795 w 10374164"/>
                <a:gd name="connsiteY345" fmla="*/ 270828 h 5757654"/>
                <a:gd name="connsiteX346" fmla="*/ 8596131 w 10374164"/>
                <a:gd name="connsiteY346" fmla="*/ 236827 h 5757654"/>
                <a:gd name="connsiteX347" fmla="*/ 8605753 w 10374164"/>
                <a:gd name="connsiteY347" fmla="*/ 212928 h 5757654"/>
                <a:gd name="connsiteX348" fmla="*/ 8620537 w 10374164"/>
                <a:gd name="connsiteY348" fmla="*/ 206046 h 5757654"/>
                <a:gd name="connsiteX349" fmla="*/ 9502021 w 10374164"/>
                <a:gd name="connsiteY349" fmla="*/ 0 h 5757654"/>
                <a:gd name="connsiteX350" fmla="*/ 9534687 w 10374164"/>
                <a:gd name="connsiteY350" fmla="*/ 34344 h 5757654"/>
                <a:gd name="connsiteX351" fmla="*/ 9550057 w 10374164"/>
                <a:gd name="connsiteY351" fmla="*/ 53900 h 5757654"/>
                <a:gd name="connsiteX352" fmla="*/ 9521093 w 10374164"/>
                <a:gd name="connsiteY352" fmla="*/ 95429 h 5757654"/>
                <a:gd name="connsiteX353" fmla="*/ 9538751 w 10374164"/>
                <a:gd name="connsiteY353" fmla="*/ 114804 h 5757654"/>
                <a:gd name="connsiteX354" fmla="*/ 9551831 w 10374164"/>
                <a:gd name="connsiteY354" fmla="*/ 134541 h 5757654"/>
                <a:gd name="connsiteX355" fmla="*/ 9534969 w 10374164"/>
                <a:gd name="connsiteY355" fmla="*/ 154341 h 5757654"/>
                <a:gd name="connsiteX356" fmla="*/ 9540819 w 10374164"/>
                <a:gd name="connsiteY356" fmla="*/ 170034 h 5757654"/>
                <a:gd name="connsiteX357" fmla="*/ 9559679 w 10374164"/>
                <a:gd name="connsiteY357" fmla="*/ 175466 h 5757654"/>
                <a:gd name="connsiteX358" fmla="*/ 9617817 w 10374164"/>
                <a:gd name="connsiteY358" fmla="*/ 182404 h 5757654"/>
                <a:gd name="connsiteX359" fmla="*/ 9628973 w 10374164"/>
                <a:gd name="connsiteY359" fmla="*/ 206910 h 5757654"/>
                <a:gd name="connsiteX360" fmla="*/ 9646631 w 10374164"/>
                <a:gd name="connsiteY360" fmla="*/ 226285 h 5757654"/>
                <a:gd name="connsiteX361" fmla="*/ 9693799 w 10374164"/>
                <a:gd name="connsiteY361" fmla="*/ 211011 h 5757654"/>
                <a:gd name="connsiteX362" fmla="*/ 9713637 w 10374164"/>
                <a:gd name="connsiteY362" fmla="*/ 257911 h 5757654"/>
                <a:gd name="connsiteX363" fmla="*/ 9658875 w 10374164"/>
                <a:gd name="connsiteY363" fmla="*/ 264553 h 5757654"/>
                <a:gd name="connsiteX364" fmla="*/ 9680275 w 10374164"/>
                <a:gd name="connsiteY364" fmla="*/ 302096 h 5757654"/>
                <a:gd name="connsiteX365" fmla="*/ 9674133 w 10374164"/>
                <a:gd name="connsiteY365" fmla="*/ 311814 h 5757654"/>
                <a:gd name="connsiteX366" fmla="*/ 9568785 w 10374164"/>
                <a:gd name="connsiteY366" fmla="*/ 377854 h 5757654"/>
                <a:gd name="connsiteX367" fmla="*/ 9555595 w 10374164"/>
                <a:gd name="connsiteY367" fmla="*/ 385822 h 5757654"/>
                <a:gd name="connsiteX368" fmla="*/ 9539569 w 10374164"/>
                <a:gd name="connsiteY368" fmla="*/ 387090 h 5757654"/>
                <a:gd name="connsiteX369" fmla="*/ 9498361 w 10374164"/>
                <a:gd name="connsiteY369" fmla="*/ 390352 h 5757654"/>
                <a:gd name="connsiteX370" fmla="*/ 9478121 w 10374164"/>
                <a:gd name="connsiteY370" fmla="*/ 396570 h 5757654"/>
                <a:gd name="connsiteX371" fmla="*/ 9468127 w 10374164"/>
                <a:gd name="connsiteY371" fmla="*/ 415825 h 5757654"/>
                <a:gd name="connsiteX372" fmla="*/ 9463689 w 10374164"/>
                <a:gd name="connsiteY372" fmla="*/ 476186 h 5757654"/>
                <a:gd name="connsiteX373" fmla="*/ 9449913 w 10374164"/>
                <a:gd name="connsiteY373" fmla="*/ 534977 h 5757654"/>
                <a:gd name="connsiteX374" fmla="*/ 9432255 w 10374164"/>
                <a:gd name="connsiteY374" fmla="*/ 515603 h 5757654"/>
                <a:gd name="connsiteX375" fmla="*/ 9412487 w 10374164"/>
                <a:gd name="connsiteY375" fmla="*/ 498703 h 5757654"/>
                <a:gd name="connsiteX376" fmla="*/ 9400023 w 10374164"/>
                <a:gd name="connsiteY376" fmla="*/ 515845 h 5757654"/>
                <a:gd name="connsiteX377" fmla="*/ 9358381 w 10374164"/>
                <a:gd name="connsiteY377" fmla="*/ 484520 h 5757654"/>
                <a:gd name="connsiteX378" fmla="*/ 9316337 w 10374164"/>
                <a:gd name="connsiteY378" fmla="*/ 506312 h 5757654"/>
                <a:gd name="connsiteX379" fmla="*/ 9321531 w 10374164"/>
                <a:gd name="connsiteY379" fmla="*/ 542830 h 5757654"/>
                <a:gd name="connsiteX380" fmla="*/ 9345039 w 10374164"/>
                <a:gd name="connsiteY380" fmla="*/ 577899 h 5757654"/>
                <a:gd name="connsiteX381" fmla="*/ 9384683 w 10374164"/>
                <a:gd name="connsiteY381" fmla="*/ 583993 h 5757654"/>
                <a:gd name="connsiteX382" fmla="*/ 9399801 w 10374164"/>
                <a:gd name="connsiteY382" fmla="*/ 571256 h 5757654"/>
                <a:gd name="connsiteX383" fmla="*/ 9419205 w 10374164"/>
                <a:gd name="connsiteY383" fmla="*/ 583569 h 5757654"/>
                <a:gd name="connsiteX384" fmla="*/ 9418731 w 10374164"/>
                <a:gd name="connsiteY384" fmla="*/ 606687 h 5757654"/>
                <a:gd name="connsiteX385" fmla="*/ 9416985 w 10374164"/>
                <a:gd name="connsiteY385" fmla="*/ 613749 h 5757654"/>
                <a:gd name="connsiteX386" fmla="*/ 9433193 w 10374164"/>
                <a:gd name="connsiteY386" fmla="*/ 614775 h 5757654"/>
                <a:gd name="connsiteX387" fmla="*/ 9441079 w 10374164"/>
                <a:gd name="connsiteY387" fmla="*/ 597994 h 5757654"/>
                <a:gd name="connsiteX388" fmla="*/ 9456741 w 10374164"/>
                <a:gd name="connsiteY388" fmla="*/ 592138 h 5757654"/>
                <a:gd name="connsiteX389" fmla="*/ 9462227 w 10374164"/>
                <a:gd name="connsiteY389" fmla="*/ 603244 h 5757654"/>
                <a:gd name="connsiteX390" fmla="*/ 9471455 w 10374164"/>
                <a:gd name="connsiteY390" fmla="*/ 632519 h 5757654"/>
                <a:gd name="connsiteX391" fmla="*/ 9485221 w 10374164"/>
                <a:gd name="connsiteY391" fmla="*/ 719135 h 5757654"/>
                <a:gd name="connsiteX392" fmla="*/ 9484385 w 10374164"/>
                <a:gd name="connsiteY392" fmla="*/ 737666 h 5757654"/>
                <a:gd name="connsiteX393" fmla="*/ 9456439 w 10374164"/>
                <a:gd name="connsiteY393" fmla="*/ 762958 h 5757654"/>
                <a:gd name="connsiteX394" fmla="*/ 9420719 w 10374164"/>
                <a:gd name="connsiteY394" fmla="*/ 777326 h 5757654"/>
                <a:gd name="connsiteX395" fmla="*/ 9419841 w 10374164"/>
                <a:gd name="connsiteY395" fmla="*/ 853561 h 5757654"/>
                <a:gd name="connsiteX396" fmla="*/ 9425327 w 10374164"/>
                <a:gd name="connsiteY396" fmla="*/ 864667 h 5757654"/>
                <a:gd name="connsiteX397" fmla="*/ 9434665 w 10374164"/>
                <a:gd name="connsiteY397" fmla="*/ 866236 h 5757654"/>
                <a:gd name="connsiteX398" fmla="*/ 9464609 w 10374164"/>
                <a:gd name="connsiteY398" fmla="*/ 866174 h 5757654"/>
                <a:gd name="connsiteX399" fmla="*/ 9473585 w 10374164"/>
                <a:gd name="connsiteY399" fmla="*/ 863156 h 5757654"/>
                <a:gd name="connsiteX400" fmla="*/ 9477073 w 10374164"/>
                <a:gd name="connsiteY400" fmla="*/ 849031 h 5757654"/>
                <a:gd name="connsiteX401" fmla="*/ 9473149 w 10374164"/>
                <a:gd name="connsiteY401" fmla="*/ 828569 h 5757654"/>
                <a:gd name="connsiteX402" fmla="*/ 9474533 w 10374164"/>
                <a:gd name="connsiteY402" fmla="*/ 816920 h 5757654"/>
                <a:gd name="connsiteX403" fmla="*/ 9501459 w 10374164"/>
                <a:gd name="connsiteY403" fmla="*/ 807865 h 5757654"/>
                <a:gd name="connsiteX404" fmla="*/ 9535435 w 10374164"/>
                <a:gd name="connsiteY404" fmla="*/ 800559 h 5757654"/>
                <a:gd name="connsiteX405" fmla="*/ 9553679 w 10374164"/>
                <a:gd name="connsiteY405" fmla="*/ 769111 h 5757654"/>
                <a:gd name="connsiteX406" fmla="*/ 9780865 w 10374164"/>
                <a:gd name="connsiteY406" fmla="*/ 758054 h 5757654"/>
                <a:gd name="connsiteX407" fmla="*/ 9796123 w 10374164"/>
                <a:gd name="connsiteY407" fmla="*/ 805315 h 5757654"/>
                <a:gd name="connsiteX408" fmla="*/ 9785473 w 10374164"/>
                <a:gd name="connsiteY408" fmla="*/ 845395 h 5757654"/>
                <a:gd name="connsiteX409" fmla="*/ 9714647 w 10374164"/>
                <a:gd name="connsiteY409" fmla="*/ 911010 h 5757654"/>
                <a:gd name="connsiteX410" fmla="*/ 9710613 w 10374164"/>
                <a:gd name="connsiteY410" fmla="*/ 918254 h 5757654"/>
                <a:gd name="connsiteX411" fmla="*/ 9720859 w 10374164"/>
                <a:gd name="connsiteY411" fmla="*/ 931291 h 5757654"/>
                <a:gd name="connsiteX412" fmla="*/ 9759485 w 10374164"/>
                <a:gd name="connsiteY412" fmla="*/ 953623 h 5757654"/>
                <a:gd name="connsiteX413" fmla="*/ 9759151 w 10374164"/>
                <a:gd name="connsiteY413" fmla="*/ 1036739 h 5757654"/>
                <a:gd name="connsiteX414" fmla="*/ 9768339 w 10374164"/>
                <a:gd name="connsiteY414" fmla="*/ 1123718 h 5757654"/>
                <a:gd name="connsiteX415" fmla="*/ 9785887 w 10374164"/>
                <a:gd name="connsiteY415" fmla="*/ 1170798 h 5757654"/>
                <a:gd name="connsiteX416" fmla="*/ 9889027 w 10374164"/>
                <a:gd name="connsiteY416" fmla="*/ 1513460 h 5757654"/>
                <a:gd name="connsiteX417" fmla="*/ 9838301 w 10374164"/>
                <a:gd name="connsiteY417" fmla="*/ 1512859 h 5757654"/>
                <a:gd name="connsiteX418" fmla="*/ 9786443 w 10374164"/>
                <a:gd name="connsiteY418" fmla="*/ 1556200 h 5757654"/>
                <a:gd name="connsiteX419" fmla="*/ 9758931 w 10374164"/>
                <a:gd name="connsiteY419" fmla="*/ 1616079 h 5757654"/>
                <a:gd name="connsiteX420" fmla="*/ 9764701 w 10374164"/>
                <a:gd name="connsiteY420" fmla="*/ 1747181 h 5757654"/>
                <a:gd name="connsiteX421" fmla="*/ 9701911 w 10374164"/>
                <a:gd name="connsiteY421" fmla="*/ 1710606 h 5757654"/>
                <a:gd name="connsiteX422" fmla="*/ 9690465 w 10374164"/>
                <a:gd name="connsiteY422" fmla="*/ 1711512 h 5757654"/>
                <a:gd name="connsiteX423" fmla="*/ 9686431 w 10374164"/>
                <a:gd name="connsiteY423" fmla="*/ 1718755 h 5757654"/>
                <a:gd name="connsiteX424" fmla="*/ 9686319 w 10374164"/>
                <a:gd name="connsiteY424" fmla="*/ 1746460 h 5757654"/>
                <a:gd name="connsiteX425" fmla="*/ 9713459 w 10374164"/>
                <a:gd name="connsiteY425" fmla="*/ 1827403 h 5757654"/>
                <a:gd name="connsiteX426" fmla="*/ 9716655 w 10374164"/>
                <a:gd name="connsiteY426" fmla="*/ 1838690 h 5757654"/>
                <a:gd name="connsiteX427" fmla="*/ 9701357 w 10374164"/>
                <a:gd name="connsiteY427" fmla="*/ 1849133 h 5757654"/>
                <a:gd name="connsiteX428" fmla="*/ 9674501 w 10374164"/>
                <a:gd name="connsiteY428" fmla="*/ 1888187 h 5757654"/>
                <a:gd name="connsiteX429" fmla="*/ 9685363 w 10374164"/>
                <a:gd name="connsiteY429" fmla="*/ 1938105 h 5757654"/>
                <a:gd name="connsiteX430" fmla="*/ 9807553 w 10374164"/>
                <a:gd name="connsiteY430" fmla="*/ 2143083 h 5757654"/>
                <a:gd name="connsiteX431" fmla="*/ 9832625 w 10374164"/>
                <a:gd name="connsiteY431" fmla="*/ 2168796 h 5757654"/>
                <a:gd name="connsiteX432" fmla="*/ 9859187 w 10374164"/>
                <a:gd name="connsiteY432" fmla="*/ 2155153 h 5757654"/>
                <a:gd name="connsiteX433" fmla="*/ 9858643 w 10374164"/>
                <a:gd name="connsiteY433" fmla="*/ 2148272 h 5757654"/>
                <a:gd name="connsiteX434" fmla="*/ 9881647 w 10374164"/>
                <a:gd name="connsiteY434" fmla="*/ 2118754 h 5757654"/>
                <a:gd name="connsiteX435" fmla="*/ 9916895 w 10374164"/>
                <a:gd name="connsiteY435" fmla="*/ 2127505 h 5757654"/>
                <a:gd name="connsiteX436" fmla="*/ 9944507 w 10374164"/>
                <a:gd name="connsiteY436" fmla="*/ 2185329 h 5757654"/>
                <a:gd name="connsiteX437" fmla="*/ 10017835 w 10374164"/>
                <a:gd name="connsiteY437" fmla="*/ 2209530 h 5757654"/>
                <a:gd name="connsiteX438" fmla="*/ 10035967 w 10374164"/>
                <a:gd name="connsiteY438" fmla="*/ 2205787 h 5757654"/>
                <a:gd name="connsiteX439" fmla="*/ 10049159 w 10374164"/>
                <a:gd name="connsiteY439" fmla="*/ 2197819 h 5757654"/>
                <a:gd name="connsiteX440" fmla="*/ 10078265 w 10374164"/>
                <a:gd name="connsiteY440" fmla="*/ 2216287 h 5757654"/>
                <a:gd name="connsiteX441" fmla="*/ 10106897 w 10374164"/>
                <a:gd name="connsiteY441" fmla="*/ 2257875 h 5757654"/>
                <a:gd name="connsiteX442" fmla="*/ 10109549 w 10374164"/>
                <a:gd name="connsiteY442" fmla="*/ 2262281 h 5757654"/>
                <a:gd name="connsiteX443" fmla="*/ 10103225 w 10374164"/>
                <a:gd name="connsiteY443" fmla="*/ 2269705 h 5757654"/>
                <a:gd name="connsiteX444" fmla="*/ 10083167 w 10374164"/>
                <a:gd name="connsiteY444" fmla="*/ 2278217 h 5757654"/>
                <a:gd name="connsiteX445" fmla="*/ 10058457 w 10374164"/>
                <a:gd name="connsiteY445" fmla="*/ 2257092 h 5757654"/>
                <a:gd name="connsiteX446" fmla="*/ 10029897 w 10374164"/>
                <a:gd name="connsiteY446" fmla="*/ 2245504 h 5757654"/>
                <a:gd name="connsiteX447" fmla="*/ 10035273 w 10374164"/>
                <a:gd name="connsiteY447" fmla="*/ 2284316 h 5757654"/>
                <a:gd name="connsiteX448" fmla="*/ 10136829 w 10374164"/>
                <a:gd name="connsiteY448" fmla="*/ 2403221 h 5757654"/>
                <a:gd name="connsiteX449" fmla="*/ 10146713 w 10374164"/>
                <a:gd name="connsiteY449" fmla="*/ 2411671 h 5757654"/>
                <a:gd name="connsiteX450" fmla="*/ 10179127 w 10374164"/>
                <a:gd name="connsiteY450" fmla="*/ 2413722 h 5757654"/>
                <a:gd name="connsiteX451" fmla="*/ 10220949 w 10374164"/>
                <a:gd name="connsiteY451" fmla="*/ 2447341 h 5757654"/>
                <a:gd name="connsiteX452" fmla="*/ 10199579 w 10374164"/>
                <a:gd name="connsiteY452" fmla="*/ 2497501 h 5757654"/>
                <a:gd name="connsiteX453" fmla="*/ 10173923 w 10374164"/>
                <a:gd name="connsiteY453" fmla="*/ 2522612 h 5757654"/>
                <a:gd name="connsiteX454" fmla="*/ 10189433 w 10374164"/>
                <a:gd name="connsiteY454" fmla="*/ 2602167 h 5757654"/>
                <a:gd name="connsiteX455" fmla="*/ 10235833 w 10374164"/>
                <a:gd name="connsiteY455" fmla="*/ 2635423 h 5757654"/>
                <a:gd name="connsiteX456" fmla="*/ 10290011 w 10374164"/>
                <a:gd name="connsiteY456" fmla="*/ 2679604 h 5757654"/>
                <a:gd name="connsiteX457" fmla="*/ 10297969 w 10374164"/>
                <a:gd name="connsiteY457" fmla="*/ 2692823 h 5757654"/>
                <a:gd name="connsiteX458" fmla="*/ 10278161 w 10374164"/>
                <a:gd name="connsiteY458" fmla="*/ 2733627 h 5757654"/>
                <a:gd name="connsiteX459" fmla="*/ 10271547 w 10374164"/>
                <a:gd name="connsiteY459" fmla="*/ 2766464 h 5757654"/>
                <a:gd name="connsiteX460" fmla="*/ 10275177 w 10374164"/>
                <a:gd name="connsiteY460" fmla="*/ 2812338 h 5757654"/>
                <a:gd name="connsiteX461" fmla="*/ 10301155 w 10374164"/>
                <a:gd name="connsiteY461" fmla="*/ 2849518 h 5757654"/>
                <a:gd name="connsiteX462" fmla="*/ 10327427 w 10374164"/>
                <a:gd name="connsiteY462" fmla="*/ 2861288 h 5757654"/>
                <a:gd name="connsiteX463" fmla="*/ 10352025 w 10374164"/>
                <a:gd name="connsiteY463" fmla="*/ 2910118 h 5757654"/>
                <a:gd name="connsiteX464" fmla="*/ 10369643 w 10374164"/>
                <a:gd name="connsiteY464" fmla="*/ 2987197 h 5757654"/>
                <a:gd name="connsiteX465" fmla="*/ 10373929 w 10374164"/>
                <a:gd name="connsiteY465" fmla="*/ 3012247 h 5757654"/>
                <a:gd name="connsiteX466" fmla="*/ 10369019 w 10374164"/>
                <a:gd name="connsiteY466" fmla="*/ 3095725 h 5757654"/>
                <a:gd name="connsiteX467" fmla="*/ 10346125 w 10374164"/>
                <a:gd name="connsiteY467" fmla="*/ 3097537 h 5757654"/>
                <a:gd name="connsiteX468" fmla="*/ 10330937 w 10374164"/>
                <a:gd name="connsiteY468" fmla="*/ 3080275 h 5757654"/>
                <a:gd name="connsiteX469" fmla="*/ 10191079 w 10374164"/>
                <a:gd name="connsiteY469" fmla="*/ 3001330 h 5757654"/>
                <a:gd name="connsiteX470" fmla="*/ 10074657 w 10374164"/>
                <a:gd name="connsiteY470" fmla="*/ 2927454 h 5757654"/>
                <a:gd name="connsiteX471" fmla="*/ 10016991 w 10374164"/>
                <a:gd name="connsiteY471" fmla="*/ 2897398 h 5757654"/>
                <a:gd name="connsiteX472" fmla="*/ 9857727 w 10374164"/>
                <a:gd name="connsiteY472" fmla="*/ 2806140 h 5757654"/>
                <a:gd name="connsiteX473" fmla="*/ 9828441 w 10374164"/>
                <a:gd name="connsiteY473" fmla="*/ 2785378 h 5757654"/>
                <a:gd name="connsiteX474" fmla="*/ 9807765 w 10374164"/>
                <a:gd name="connsiteY474" fmla="*/ 2757009 h 5757654"/>
                <a:gd name="connsiteX475" fmla="*/ 9744905 w 10374164"/>
                <a:gd name="connsiteY475" fmla="*/ 2690434 h 5757654"/>
                <a:gd name="connsiteX476" fmla="*/ 9720015 w 10374164"/>
                <a:gd name="connsiteY476" fmla="*/ 2667016 h 5757654"/>
                <a:gd name="connsiteX477" fmla="*/ 9689681 w 10374164"/>
                <a:gd name="connsiteY477" fmla="*/ 2574786 h 5757654"/>
                <a:gd name="connsiteX478" fmla="*/ 9684305 w 10374164"/>
                <a:gd name="connsiteY478" fmla="*/ 2535975 h 5757654"/>
                <a:gd name="connsiteX479" fmla="*/ 9667371 w 10374164"/>
                <a:gd name="connsiteY479" fmla="*/ 2525775 h 5757654"/>
                <a:gd name="connsiteX480" fmla="*/ 9629109 w 10374164"/>
                <a:gd name="connsiteY480" fmla="*/ 2508031 h 5757654"/>
                <a:gd name="connsiteX481" fmla="*/ 9632961 w 10374164"/>
                <a:gd name="connsiteY481" fmla="*/ 2498494 h 5757654"/>
                <a:gd name="connsiteX482" fmla="*/ 9641757 w 10374164"/>
                <a:gd name="connsiteY482" fmla="*/ 2493181 h 5757654"/>
                <a:gd name="connsiteX483" fmla="*/ 9641141 w 10374164"/>
                <a:gd name="connsiteY483" fmla="*/ 2456301 h 5757654"/>
                <a:gd name="connsiteX484" fmla="*/ 9638599 w 10374164"/>
                <a:gd name="connsiteY484" fmla="*/ 2424189 h 5757654"/>
                <a:gd name="connsiteX485" fmla="*/ 9656369 w 10374164"/>
                <a:gd name="connsiteY485" fmla="*/ 2415859 h 5757654"/>
                <a:gd name="connsiteX486" fmla="*/ 9668289 w 10374164"/>
                <a:gd name="connsiteY486" fmla="*/ 2391835 h 5757654"/>
                <a:gd name="connsiteX487" fmla="*/ 9663639 w 10374164"/>
                <a:gd name="connsiteY487" fmla="*/ 2362198 h 5757654"/>
                <a:gd name="connsiteX488" fmla="*/ 9626981 w 10374164"/>
                <a:gd name="connsiteY488" fmla="*/ 2277394 h 5757654"/>
                <a:gd name="connsiteX489" fmla="*/ 9591199 w 10374164"/>
                <a:gd name="connsiteY489" fmla="*/ 2116354 h 5757654"/>
                <a:gd name="connsiteX490" fmla="*/ 9576707 w 10374164"/>
                <a:gd name="connsiteY490" fmla="*/ 2020562 h 5757654"/>
                <a:gd name="connsiteX491" fmla="*/ 9553197 w 10374164"/>
                <a:gd name="connsiteY491" fmla="*/ 1985494 h 5757654"/>
                <a:gd name="connsiteX492" fmla="*/ 9551967 w 10374164"/>
                <a:gd name="connsiteY492" fmla="*/ 1911734 h 5757654"/>
                <a:gd name="connsiteX493" fmla="*/ 9559713 w 10374164"/>
                <a:gd name="connsiteY493" fmla="*/ 1834955 h 5757654"/>
                <a:gd name="connsiteX494" fmla="*/ 9557059 w 10374164"/>
                <a:gd name="connsiteY494" fmla="*/ 1830549 h 5757654"/>
                <a:gd name="connsiteX495" fmla="*/ 9545433 w 10374164"/>
                <a:gd name="connsiteY495" fmla="*/ 1829161 h 5757654"/>
                <a:gd name="connsiteX496" fmla="*/ 9524757 w 10374164"/>
                <a:gd name="connsiteY496" fmla="*/ 1800792 h 5757654"/>
                <a:gd name="connsiteX497" fmla="*/ 9518727 w 10374164"/>
                <a:gd name="connsiteY497" fmla="*/ 1782805 h 5757654"/>
                <a:gd name="connsiteX498" fmla="*/ 9500049 w 10374164"/>
                <a:gd name="connsiteY498" fmla="*/ 1779667 h 5757654"/>
                <a:gd name="connsiteX499" fmla="*/ 9450159 w 10374164"/>
                <a:gd name="connsiteY499" fmla="*/ 1760536 h 5757654"/>
                <a:gd name="connsiteX500" fmla="*/ 9409173 w 10374164"/>
                <a:gd name="connsiteY500" fmla="*/ 1708386 h 5757654"/>
                <a:gd name="connsiteX501" fmla="*/ 9431925 w 10374164"/>
                <a:gd name="connsiteY501" fmla="*/ 1646576 h 5757654"/>
                <a:gd name="connsiteX502" fmla="*/ 9444209 w 10374164"/>
                <a:gd name="connsiteY502" fmla="*/ 1627139 h 5757654"/>
                <a:gd name="connsiteX503" fmla="*/ 9424805 w 10374164"/>
                <a:gd name="connsiteY503" fmla="*/ 1614827 h 5757654"/>
                <a:gd name="connsiteX504" fmla="*/ 9360957 w 10374164"/>
                <a:gd name="connsiteY504" fmla="*/ 1652193 h 5757654"/>
                <a:gd name="connsiteX505" fmla="*/ 9339111 w 10374164"/>
                <a:gd name="connsiteY505" fmla="*/ 1725472 h 5757654"/>
                <a:gd name="connsiteX506" fmla="*/ 9341109 w 10374164"/>
                <a:gd name="connsiteY506" fmla="*/ 1750702 h 5757654"/>
                <a:gd name="connsiteX507" fmla="*/ 9387873 w 10374164"/>
                <a:gd name="connsiteY507" fmla="*/ 1788546 h 5757654"/>
                <a:gd name="connsiteX508" fmla="*/ 9428133 w 10374164"/>
                <a:gd name="connsiteY508" fmla="*/ 1831521 h 5757654"/>
                <a:gd name="connsiteX509" fmla="*/ 9424463 w 10374164"/>
                <a:gd name="connsiteY509" fmla="*/ 1843351 h 5757654"/>
                <a:gd name="connsiteX510" fmla="*/ 9415305 w 10374164"/>
                <a:gd name="connsiteY510" fmla="*/ 1844076 h 5757654"/>
                <a:gd name="connsiteX511" fmla="*/ 9399169 w 10374164"/>
                <a:gd name="connsiteY511" fmla="*/ 1873050 h 5757654"/>
                <a:gd name="connsiteX512" fmla="*/ 9413157 w 10374164"/>
                <a:gd name="connsiteY512" fmla="*/ 1904255 h 5757654"/>
                <a:gd name="connsiteX513" fmla="*/ 9445237 w 10374164"/>
                <a:gd name="connsiteY513" fmla="*/ 1989423 h 5757654"/>
                <a:gd name="connsiteX514" fmla="*/ 9433569 w 10374164"/>
                <a:gd name="connsiteY514" fmla="*/ 2045739 h 5757654"/>
                <a:gd name="connsiteX515" fmla="*/ 9394469 w 10374164"/>
                <a:gd name="connsiteY515" fmla="*/ 2046526 h 5757654"/>
                <a:gd name="connsiteX516" fmla="*/ 9364457 w 10374164"/>
                <a:gd name="connsiteY516" fmla="*/ 2016588 h 5757654"/>
                <a:gd name="connsiteX517" fmla="*/ 9328593 w 10374164"/>
                <a:gd name="connsiteY517" fmla="*/ 1970958 h 5757654"/>
                <a:gd name="connsiteX518" fmla="*/ 9302323 w 10374164"/>
                <a:gd name="connsiteY518" fmla="*/ 1959189 h 5757654"/>
                <a:gd name="connsiteX519" fmla="*/ 9298541 w 10374164"/>
                <a:gd name="connsiteY519" fmla="*/ 1998725 h 5757654"/>
                <a:gd name="connsiteX520" fmla="*/ 9263001 w 10374164"/>
                <a:gd name="connsiteY520" fmla="*/ 2015386 h 5757654"/>
                <a:gd name="connsiteX521" fmla="*/ 9248247 w 10374164"/>
                <a:gd name="connsiteY521" fmla="*/ 2032710 h 5757654"/>
                <a:gd name="connsiteX522" fmla="*/ 9213505 w 10374164"/>
                <a:gd name="connsiteY522" fmla="*/ 2088545 h 5757654"/>
                <a:gd name="connsiteX523" fmla="*/ 9189845 w 10374164"/>
                <a:gd name="connsiteY523" fmla="*/ 2138887 h 5757654"/>
                <a:gd name="connsiteX524" fmla="*/ 9250407 w 10374164"/>
                <a:gd name="connsiteY524" fmla="*/ 2351051 h 5757654"/>
                <a:gd name="connsiteX525" fmla="*/ 9241571 w 10374164"/>
                <a:gd name="connsiteY525" fmla="*/ 2414068 h 5757654"/>
                <a:gd name="connsiteX526" fmla="*/ 9250871 w 10374164"/>
                <a:gd name="connsiteY526" fmla="*/ 2473341 h 5757654"/>
                <a:gd name="connsiteX527" fmla="*/ 9305159 w 10374164"/>
                <a:gd name="connsiteY527" fmla="*/ 2489817 h 5757654"/>
                <a:gd name="connsiteX528" fmla="*/ 9339427 w 10374164"/>
                <a:gd name="connsiteY528" fmla="*/ 2457100 h 5757654"/>
                <a:gd name="connsiteX529" fmla="*/ 9376781 w 10374164"/>
                <a:gd name="connsiteY529" fmla="*/ 2463376 h 5757654"/>
                <a:gd name="connsiteX530" fmla="*/ 9379687 w 10374164"/>
                <a:gd name="connsiteY530" fmla="*/ 2500075 h 5757654"/>
                <a:gd name="connsiteX531" fmla="*/ 9313549 w 10374164"/>
                <a:gd name="connsiteY531" fmla="*/ 2537622 h 5757654"/>
                <a:gd name="connsiteX532" fmla="*/ 9307003 w 10374164"/>
                <a:gd name="connsiteY532" fmla="*/ 2600458 h 5757654"/>
                <a:gd name="connsiteX533" fmla="*/ 9245293 w 10374164"/>
                <a:gd name="connsiteY533" fmla="*/ 2723053 h 5757654"/>
                <a:gd name="connsiteX534" fmla="*/ 9221675 w 10374164"/>
                <a:gd name="connsiteY534" fmla="*/ 2715690 h 5757654"/>
                <a:gd name="connsiteX535" fmla="*/ 9211973 w 10374164"/>
                <a:gd name="connsiteY535" fmla="*/ 2709533 h 5757654"/>
                <a:gd name="connsiteX536" fmla="*/ 9218043 w 10374164"/>
                <a:gd name="connsiteY536" fmla="*/ 2669816 h 5757654"/>
                <a:gd name="connsiteX537" fmla="*/ 9237923 w 10374164"/>
                <a:gd name="connsiteY537" fmla="*/ 2659010 h 5757654"/>
                <a:gd name="connsiteX538" fmla="*/ 9243337 w 10374164"/>
                <a:gd name="connsiteY538" fmla="*/ 2640117 h 5757654"/>
                <a:gd name="connsiteX539" fmla="*/ 9224479 w 10374164"/>
                <a:gd name="connsiteY539" fmla="*/ 2634686 h 5757654"/>
                <a:gd name="connsiteX540" fmla="*/ 9177493 w 10374164"/>
                <a:gd name="connsiteY540" fmla="*/ 2652253 h 5757654"/>
                <a:gd name="connsiteX541" fmla="*/ 9137263 w 10374164"/>
                <a:gd name="connsiteY541" fmla="*/ 2696982 h 5757654"/>
                <a:gd name="connsiteX542" fmla="*/ 9082683 w 10374164"/>
                <a:gd name="connsiteY542" fmla="*/ 2705918 h 5757654"/>
                <a:gd name="connsiteX543" fmla="*/ 9062625 w 10374164"/>
                <a:gd name="connsiteY543" fmla="*/ 2714430 h 5757654"/>
                <a:gd name="connsiteX544" fmla="*/ 9061787 w 10374164"/>
                <a:gd name="connsiteY544" fmla="*/ 2732960 h 5757654"/>
                <a:gd name="connsiteX545" fmla="*/ 9069159 w 10374164"/>
                <a:gd name="connsiteY545" fmla="*/ 2797002 h 5757654"/>
                <a:gd name="connsiteX546" fmla="*/ 9070249 w 10374164"/>
                <a:gd name="connsiteY546" fmla="*/ 2810765 h 5757654"/>
                <a:gd name="connsiteX547" fmla="*/ 9061999 w 10374164"/>
                <a:gd name="connsiteY547" fmla="*/ 2822958 h 5757654"/>
                <a:gd name="connsiteX548" fmla="*/ 8999169 w 10374164"/>
                <a:gd name="connsiteY548" fmla="*/ 2844087 h 5757654"/>
                <a:gd name="connsiteX549" fmla="*/ 8978273 w 10374164"/>
                <a:gd name="connsiteY549" fmla="*/ 2871129 h 5757654"/>
                <a:gd name="connsiteX550" fmla="*/ 8947675 w 10374164"/>
                <a:gd name="connsiteY550" fmla="*/ 2892016 h 5757654"/>
                <a:gd name="connsiteX551" fmla="*/ 8931903 w 10374164"/>
                <a:gd name="connsiteY551" fmla="*/ 2925577 h 5757654"/>
                <a:gd name="connsiteX552" fmla="*/ 8940767 w 10374164"/>
                <a:gd name="connsiteY552" fmla="*/ 2950264 h 5757654"/>
                <a:gd name="connsiteX553" fmla="*/ 8920709 w 10374164"/>
                <a:gd name="connsiteY553" fmla="*/ 2958775 h 5757654"/>
                <a:gd name="connsiteX554" fmla="*/ 8820775 w 10374164"/>
                <a:gd name="connsiteY554" fmla="*/ 3005922 h 5757654"/>
                <a:gd name="connsiteX555" fmla="*/ 8794101 w 10374164"/>
                <a:gd name="connsiteY555" fmla="*/ 3047270 h 5757654"/>
                <a:gd name="connsiteX556" fmla="*/ 8750565 w 10374164"/>
                <a:gd name="connsiteY556" fmla="*/ 3108417 h 5757654"/>
                <a:gd name="connsiteX557" fmla="*/ 8732935 w 10374164"/>
                <a:gd name="connsiteY557" fmla="*/ 3176746 h 5757654"/>
                <a:gd name="connsiteX558" fmla="*/ 8725081 w 10374164"/>
                <a:gd name="connsiteY558" fmla="*/ 3281230 h 5757654"/>
                <a:gd name="connsiteX559" fmla="*/ 8717739 w 10374164"/>
                <a:gd name="connsiteY559" fmla="*/ 3304892 h 5757654"/>
                <a:gd name="connsiteX560" fmla="*/ 8751199 w 10374164"/>
                <a:gd name="connsiteY560" fmla="*/ 3378409 h 5757654"/>
                <a:gd name="connsiteX561" fmla="*/ 8737131 w 10374164"/>
                <a:gd name="connsiteY561" fmla="*/ 3462613 h 5757654"/>
                <a:gd name="connsiteX562" fmla="*/ 8733047 w 10374164"/>
                <a:gd name="connsiteY562" fmla="*/ 3672969 h 5757654"/>
                <a:gd name="connsiteX563" fmla="*/ 8713493 w 10374164"/>
                <a:gd name="connsiteY563" fmla="*/ 3746066 h 5757654"/>
                <a:gd name="connsiteX564" fmla="*/ 8679547 w 10374164"/>
                <a:gd name="connsiteY564" fmla="*/ 3841075 h 5757654"/>
                <a:gd name="connsiteX565" fmla="*/ 8650433 w 10374164"/>
                <a:gd name="connsiteY565" fmla="*/ 3968015 h 5757654"/>
                <a:gd name="connsiteX566" fmla="*/ 8729903 w 10374164"/>
                <a:gd name="connsiteY566" fmla="*/ 3982497 h 5757654"/>
                <a:gd name="connsiteX567" fmla="*/ 8781759 w 10374164"/>
                <a:gd name="connsiteY567" fmla="*/ 3939156 h 5757654"/>
                <a:gd name="connsiteX568" fmla="*/ 8813627 w 10374164"/>
                <a:gd name="connsiteY568" fmla="*/ 3934326 h 5757654"/>
                <a:gd name="connsiteX569" fmla="*/ 8814535 w 10374164"/>
                <a:gd name="connsiteY569" fmla="*/ 3945795 h 5757654"/>
                <a:gd name="connsiteX570" fmla="*/ 8841855 w 10374164"/>
                <a:gd name="connsiteY570" fmla="*/ 4029030 h 5757654"/>
                <a:gd name="connsiteX571" fmla="*/ 8862207 w 10374164"/>
                <a:gd name="connsiteY571" fmla="*/ 3995107 h 5757654"/>
                <a:gd name="connsiteX572" fmla="*/ 8892987 w 10374164"/>
                <a:gd name="connsiteY572" fmla="*/ 3976514 h 5757654"/>
                <a:gd name="connsiteX573" fmla="*/ 8913117 w 10374164"/>
                <a:gd name="connsiteY573" fmla="*/ 3998002 h 5757654"/>
                <a:gd name="connsiteX574" fmla="*/ 8939025 w 10374164"/>
                <a:gd name="connsiteY574" fmla="*/ 4005183 h 5757654"/>
                <a:gd name="connsiteX575" fmla="*/ 8938449 w 10374164"/>
                <a:gd name="connsiteY575" fmla="*/ 3910599 h 5757654"/>
                <a:gd name="connsiteX576" fmla="*/ 8941757 w 10374164"/>
                <a:gd name="connsiteY576" fmla="*/ 3894180 h 5757654"/>
                <a:gd name="connsiteX577" fmla="*/ 8957239 w 10374164"/>
                <a:gd name="connsiteY577" fmla="*/ 3886031 h 5757654"/>
                <a:gd name="connsiteX578" fmla="*/ 9048669 w 10374164"/>
                <a:gd name="connsiteY578" fmla="*/ 3818785 h 5757654"/>
                <a:gd name="connsiteX579" fmla="*/ 9188023 w 10374164"/>
                <a:gd name="connsiteY579" fmla="*/ 3833144 h 5757654"/>
                <a:gd name="connsiteX580" fmla="*/ 9210625 w 10374164"/>
                <a:gd name="connsiteY580" fmla="*/ 3856744 h 5757654"/>
                <a:gd name="connsiteX581" fmla="*/ 9194125 w 10374164"/>
                <a:gd name="connsiteY581" fmla="*/ 3881131 h 5757654"/>
                <a:gd name="connsiteX582" fmla="*/ 9218723 w 10374164"/>
                <a:gd name="connsiteY582" fmla="*/ 3929961 h 5757654"/>
                <a:gd name="connsiteX583" fmla="*/ 9287109 w 10374164"/>
                <a:gd name="connsiteY583" fmla="*/ 3949937 h 5757654"/>
                <a:gd name="connsiteX584" fmla="*/ 9319301 w 10374164"/>
                <a:gd name="connsiteY584" fmla="*/ 4007399 h 5757654"/>
                <a:gd name="connsiteX585" fmla="*/ 9341681 w 10374164"/>
                <a:gd name="connsiteY585" fmla="*/ 4086409 h 5757654"/>
                <a:gd name="connsiteX586" fmla="*/ 9432587 w 10374164"/>
                <a:gd name="connsiteY586" fmla="*/ 4245395 h 5757654"/>
                <a:gd name="connsiteX587" fmla="*/ 9537049 w 10374164"/>
                <a:gd name="connsiteY587" fmla="*/ 4400999 h 5757654"/>
                <a:gd name="connsiteX588" fmla="*/ 9561465 w 10374164"/>
                <a:gd name="connsiteY588" fmla="*/ 4447536 h 5757654"/>
                <a:gd name="connsiteX589" fmla="*/ 9555787 w 10374164"/>
                <a:gd name="connsiteY589" fmla="*/ 4579544 h 5757654"/>
                <a:gd name="connsiteX590" fmla="*/ 9557381 w 10374164"/>
                <a:gd name="connsiteY590" fmla="*/ 4657892 h 5757654"/>
                <a:gd name="connsiteX591" fmla="*/ 9572417 w 10374164"/>
                <a:gd name="connsiteY591" fmla="*/ 4760564 h 5757654"/>
                <a:gd name="connsiteX592" fmla="*/ 9590581 w 10374164"/>
                <a:gd name="connsiteY592" fmla="*/ 4844525 h 5757654"/>
                <a:gd name="connsiteX593" fmla="*/ 9572953 w 10374164"/>
                <a:gd name="connsiteY593" fmla="*/ 4912854 h 5757654"/>
                <a:gd name="connsiteX594" fmla="*/ 9574183 w 10374164"/>
                <a:gd name="connsiteY594" fmla="*/ 4986614 h 5757654"/>
                <a:gd name="connsiteX595" fmla="*/ 9568173 w 10374164"/>
                <a:gd name="connsiteY595" fmla="*/ 5201739 h 5757654"/>
                <a:gd name="connsiteX596" fmla="*/ 9570129 w 10374164"/>
                <a:gd name="connsiteY596" fmla="*/ 5284674 h 5757654"/>
                <a:gd name="connsiteX597" fmla="*/ 9554719 w 10374164"/>
                <a:gd name="connsiteY597" fmla="*/ 5322822 h 5757654"/>
                <a:gd name="connsiteX598" fmla="*/ 9494391 w 10374164"/>
                <a:gd name="connsiteY598" fmla="*/ 5433768 h 5757654"/>
                <a:gd name="connsiteX599" fmla="*/ 9482107 w 10374164"/>
                <a:gd name="connsiteY599" fmla="*/ 5453204 h 5757654"/>
                <a:gd name="connsiteX600" fmla="*/ 9462229 w 10374164"/>
                <a:gd name="connsiteY600" fmla="*/ 5464010 h 5757654"/>
                <a:gd name="connsiteX601" fmla="*/ 9380541 w 10374164"/>
                <a:gd name="connsiteY601" fmla="*/ 5479707 h 5757654"/>
                <a:gd name="connsiteX602" fmla="*/ 9303249 w 10374164"/>
                <a:gd name="connsiteY602" fmla="*/ 5492749 h 5757654"/>
                <a:gd name="connsiteX603" fmla="*/ 9271633 w 10374164"/>
                <a:gd name="connsiteY603" fmla="*/ 5529872 h 5757654"/>
                <a:gd name="connsiteX604" fmla="*/ 9230789 w 10374164"/>
                <a:gd name="connsiteY604" fmla="*/ 5537721 h 5757654"/>
                <a:gd name="connsiteX605" fmla="*/ 9214511 w 10374164"/>
                <a:gd name="connsiteY605" fmla="*/ 5506696 h 5757654"/>
                <a:gd name="connsiteX606" fmla="*/ 9114227 w 10374164"/>
                <a:gd name="connsiteY606" fmla="*/ 5403847 h 5757654"/>
                <a:gd name="connsiteX607" fmla="*/ 9099401 w 10374164"/>
                <a:gd name="connsiteY607" fmla="*/ 5391172 h 5757654"/>
                <a:gd name="connsiteX608" fmla="*/ 9097949 w 10374164"/>
                <a:gd name="connsiteY608" fmla="*/ 5372823 h 5757654"/>
                <a:gd name="connsiteX609" fmla="*/ 9111361 w 10374164"/>
                <a:gd name="connsiteY609" fmla="*/ 5309443 h 5757654"/>
                <a:gd name="connsiteX610" fmla="*/ 9121355 w 10374164"/>
                <a:gd name="connsiteY610" fmla="*/ 5290188 h 5757654"/>
                <a:gd name="connsiteX611" fmla="*/ 9150209 w 10374164"/>
                <a:gd name="connsiteY611" fmla="*/ 5276364 h 5757654"/>
                <a:gd name="connsiteX612" fmla="*/ 9255335 w 10374164"/>
                <a:gd name="connsiteY612" fmla="*/ 5265736 h 5757654"/>
                <a:gd name="connsiteX613" fmla="*/ 9273579 w 10374164"/>
                <a:gd name="connsiteY613" fmla="*/ 5234287 h 5757654"/>
                <a:gd name="connsiteX614" fmla="*/ 9261043 w 10374164"/>
                <a:gd name="connsiteY614" fmla="*/ 5221431 h 5757654"/>
                <a:gd name="connsiteX615" fmla="*/ 9249889 w 10374164"/>
                <a:gd name="connsiteY615" fmla="*/ 5196925 h 5757654"/>
                <a:gd name="connsiteX616" fmla="*/ 9243243 w 10374164"/>
                <a:gd name="connsiteY616" fmla="*/ 5142058 h 5757654"/>
                <a:gd name="connsiteX617" fmla="*/ 9202449 w 10374164"/>
                <a:gd name="connsiteY617" fmla="*/ 4946794 h 5757654"/>
                <a:gd name="connsiteX618" fmla="*/ 9188097 w 10374164"/>
                <a:gd name="connsiteY618" fmla="*/ 4911001 h 5757654"/>
                <a:gd name="connsiteX619" fmla="*/ 9196639 w 10374164"/>
                <a:gd name="connsiteY619" fmla="*/ 4873396 h 5757654"/>
                <a:gd name="connsiteX620" fmla="*/ 9190065 w 10374164"/>
                <a:gd name="connsiteY620" fmla="*/ 4848527 h 5757654"/>
                <a:gd name="connsiteX621" fmla="*/ 9142029 w 10374164"/>
                <a:gd name="connsiteY621" fmla="*/ 4794628 h 5757654"/>
                <a:gd name="connsiteX622" fmla="*/ 9125097 w 10374164"/>
                <a:gd name="connsiteY622" fmla="*/ 4784427 h 5757654"/>
                <a:gd name="connsiteX623" fmla="*/ 9097151 w 10374164"/>
                <a:gd name="connsiteY623" fmla="*/ 4809720 h 5757654"/>
                <a:gd name="connsiteX624" fmla="*/ 9032829 w 10374164"/>
                <a:gd name="connsiteY624" fmla="*/ 4870204 h 5757654"/>
                <a:gd name="connsiteX625" fmla="*/ 9007535 w 10374164"/>
                <a:gd name="connsiteY625" fmla="*/ 4899903 h 5757654"/>
                <a:gd name="connsiteX626" fmla="*/ 9005025 w 10374164"/>
                <a:gd name="connsiteY626" fmla="*/ 4955495 h 5757654"/>
                <a:gd name="connsiteX627" fmla="*/ 8960873 w 10374164"/>
                <a:gd name="connsiteY627" fmla="*/ 4979762 h 5757654"/>
                <a:gd name="connsiteX628" fmla="*/ 8912505 w 10374164"/>
                <a:gd name="connsiteY628" fmla="*/ 5008978 h 5757654"/>
                <a:gd name="connsiteX629" fmla="*/ 8853637 w 10374164"/>
                <a:gd name="connsiteY629" fmla="*/ 4992865 h 5757654"/>
                <a:gd name="connsiteX630" fmla="*/ 8787943 w 10374164"/>
                <a:gd name="connsiteY630" fmla="*/ 4919590 h 5757654"/>
                <a:gd name="connsiteX631" fmla="*/ 8780349 w 10374164"/>
                <a:gd name="connsiteY631" fmla="*/ 4910959 h 5757654"/>
                <a:gd name="connsiteX632" fmla="*/ 8764143 w 10374164"/>
                <a:gd name="connsiteY632" fmla="*/ 4909934 h 5757654"/>
                <a:gd name="connsiteX633" fmla="*/ 8689433 w 10374164"/>
                <a:gd name="connsiteY633" fmla="*/ 4897383 h 5757654"/>
                <a:gd name="connsiteX634" fmla="*/ 8645755 w 10374164"/>
                <a:gd name="connsiteY634" fmla="*/ 4898531 h 5757654"/>
                <a:gd name="connsiteX635" fmla="*/ 8639795 w 10374164"/>
                <a:gd name="connsiteY635" fmla="*/ 4910544 h 5757654"/>
                <a:gd name="connsiteX636" fmla="*/ 8614795 w 10374164"/>
                <a:gd name="connsiteY636" fmla="*/ 4914830 h 5757654"/>
                <a:gd name="connsiteX637" fmla="*/ 8592739 w 10374164"/>
                <a:gd name="connsiteY637" fmla="*/ 4898111 h 5757654"/>
                <a:gd name="connsiteX638" fmla="*/ 8518463 w 10374164"/>
                <a:gd name="connsiteY638" fmla="*/ 4920147 h 5757654"/>
                <a:gd name="connsiteX639" fmla="*/ 8505633 w 10374164"/>
                <a:gd name="connsiteY639" fmla="*/ 4932702 h 5757654"/>
                <a:gd name="connsiteX640" fmla="*/ 8488883 w 10374164"/>
                <a:gd name="connsiteY640" fmla="*/ 4924796 h 5757654"/>
                <a:gd name="connsiteX641" fmla="*/ 8288383 w 10374164"/>
                <a:gd name="connsiteY641" fmla="*/ 4749096 h 5757654"/>
                <a:gd name="connsiteX642" fmla="*/ 8247759 w 10374164"/>
                <a:gd name="connsiteY642" fmla="*/ 4701534 h 5757654"/>
                <a:gd name="connsiteX643" fmla="*/ 8196053 w 10374164"/>
                <a:gd name="connsiteY643" fmla="*/ 4659465 h 5757654"/>
                <a:gd name="connsiteX644" fmla="*/ 8132357 w 10374164"/>
                <a:gd name="connsiteY644" fmla="*/ 4611421 h 5757654"/>
                <a:gd name="connsiteX645" fmla="*/ 8096565 w 10374164"/>
                <a:gd name="connsiteY645" fmla="*/ 4595789 h 5757654"/>
                <a:gd name="connsiteX646" fmla="*/ 8052231 w 10374164"/>
                <a:gd name="connsiteY646" fmla="*/ 4617763 h 5757654"/>
                <a:gd name="connsiteX647" fmla="*/ 7972105 w 10374164"/>
                <a:gd name="connsiteY647" fmla="*/ 4624104 h 5757654"/>
                <a:gd name="connsiteX648" fmla="*/ 7894561 w 10374164"/>
                <a:gd name="connsiteY648" fmla="*/ 4604853 h 5757654"/>
                <a:gd name="connsiteX649" fmla="*/ 7880645 w 10374164"/>
                <a:gd name="connsiteY649" fmla="*/ 4603646 h 5757654"/>
                <a:gd name="connsiteX650" fmla="*/ 7867815 w 10374164"/>
                <a:gd name="connsiteY650" fmla="*/ 4616202 h 5757654"/>
                <a:gd name="connsiteX651" fmla="*/ 7698217 w 10374164"/>
                <a:gd name="connsiteY651" fmla="*/ 4772724 h 5757654"/>
                <a:gd name="connsiteX652" fmla="*/ 7682333 w 10374164"/>
                <a:gd name="connsiteY652" fmla="*/ 4833991 h 5757654"/>
                <a:gd name="connsiteX653" fmla="*/ 7716309 w 10374164"/>
                <a:gd name="connsiteY653" fmla="*/ 4826686 h 5757654"/>
                <a:gd name="connsiteX654" fmla="*/ 7746797 w 10374164"/>
                <a:gd name="connsiteY654" fmla="*/ 4833505 h 5757654"/>
                <a:gd name="connsiteX655" fmla="*/ 7754643 w 10374164"/>
                <a:gd name="connsiteY655" fmla="*/ 4874429 h 5757654"/>
                <a:gd name="connsiteX656" fmla="*/ 7777133 w 10374164"/>
                <a:gd name="connsiteY656" fmla="*/ 4925734 h 5757654"/>
                <a:gd name="connsiteX657" fmla="*/ 7740937 w 10374164"/>
                <a:gd name="connsiteY657" fmla="*/ 4963220 h 5757654"/>
                <a:gd name="connsiteX658" fmla="*/ 7729925 w 10374164"/>
                <a:gd name="connsiteY658" fmla="*/ 4998712 h 5757654"/>
                <a:gd name="connsiteX659" fmla="*/ 7731519 w 10374164"/>
                <a:gd name="connsiteY659" fmla="*/ 5077060 h 5757654"/>
                <a:gd name="connsiteX660" fmla="*/ 7721303 w 10374164"/>
                <a:gd name="connsiteY660" fmla="*/ 5151726 h 5757654"/>
                <a:gd name="connsiteX661" fmla="*/ 7750841 w 10374164"/>
                <a:gd name="connsiteY661" fmla="*/ 5204782 h 5757654"/>
                <a:gd name="connsiteX662" fmla="*/ 7726093 w 10374164"/>
                <a:gd name="connsiteY662" fmla="*/ 5241362 h 5757654"/>
                <a:gd name="connsiteX663" fmla="*/ 7693751 w 10374164"/>
                <a:gd name="connsiteY663" fmla="*/ 5269310 h 5757654"/>
                <a:gd name="connsiteX664" fmla="*/ 7679903 w 10374164"/>
                <a:gd name="connsiteY664" fmla="*/ 5298102 h 5757654"/>
                <a:gd name="connsiteX665" fmla="*/ 7632191 w 10374164"/>
                <a:gd name="connsiteY665" fmla="*/ 5306495 h 5757654"/>
                <a:gd name="connsiteX666" fmla="*/ 7533389 w 10374164"/>
                <a:gd name="connsiteY666" fmla="*/ 5309699 h 5757654"/>
                <a:gd name="connsiteX667" fmla="*/ 7465255 w 10374164"/>
                <a:gd name="connsiteY667" fmla="*/ 5322015 h 5757654"/>
                <a:gd name="connsiteX668" fmla="*/ 7450501 w 10374164"/>
                <a:gd name="connsiteY668" fmla="*/ 5339339 h 5757654"/>
                <a:gd name="connsiteX669" fmla="*/ 7403987 w 10374164"/>
                <a:gd name="connsiteY669" fmla="*/ 5333789 h 5757654"/>
                <a:gd name="connsiteX670" fmla="*/ 7300133 w 10374164"/>
                <a:gd name="connsiteY670" fmla="*/ 5360473 h 5757654"/>
                <a:gd name="connsiteX671" fmla="*/ 7223709 w 10374164"/>
                <a:gd name="connsiteY671" fmla="*/ 5442687 h 5757654"/>
                <a:gd name="connsiteX672" fmla="*/ 7222507 w 10374164"/>
                <a:gd name="connsiteY672" fmla="*/ 5456630 h 5757654"/>
                <a:gd name="connsiteX673" fmla="*/ 7184679 w 10374164"/>
                <a:gd name="connsiteY673" fmla="*/ 5473473 h 5757654"/>
                <a:gd name="connsiteX674" fmla="*/ 7055601 w 10374164"/>
                <a:gd name="connsiteY674" fmla="*/ 5559855 h 5757654"/>
                <a:gd name="connsiteX675" fmla="*/ 6946623 w 10374164"/>
                <a:gd name="connsiteY675" fmla="*/ 5580020 h 5757654"/>
                <a:gd name="connsiteX676" fmla="*/ 6837211 w 10374164"/>
                <a:gd name="connsiteY676" fmla="*/ 5565599 h 5757654"/>
                <a:gd name="connsiteX677" fmla="*/ 6809013 w 10374164"/>
                <a:gd name="connsiteY677" fmla="*/ 5558599 h 5757654"/>
                <a:gd name="connsiteX678" fmla="*/ 6766463 w 10374164"/>
                <a:gd name="connsiteY678" fmla="*/ 5515805 h 5757654"/>
                <a:gd name="connsiteX679" fmla="*/ 6675729 w 10374164"/>
                <a:gd name="connsiteY679" fmla="*/ 5504522 h 5757654"/>
                <a:gd name="connsiteX680" fmla="*/ 6665483 w 10374164"/>
                <a:gd name="connsiteY680" fmla="*/ 5491485 h 5757654"/>
                <a:gd name="connsiteX681" fmla="*/ 6649093 w 10374164"/>
                <a:gd name="connsiteY681" fmla="*/ 5488166 h 5757654"/>
                <a:gd name="connsiteX682" fmla="*/ 6571257 w 10374164"/>
                <a:gd name="connsiteY682" fmla="*/ 5494326 h 5757654"/>
                <a:gd name="connsiteX683" fmla="*/ 6514863 w 10374164"/>
                <a:gd name="connsiteY683" fmla="*/ 5480325 h 5757654"/>
                <a:gd name="connsiteX684" fmla="*/ 6462279 w 10374164"/>
                <a:gd name="connsiteY684" fmla="*/ 5514492 h 5757654"/>
                <a:gd name="connsiteX685" fmla="*/ 6388547 w 10374164"/>
                <a:gd name="connsiteY685" fmla="*/ 5543408 h 5757654"/>
                <a:gd name="connsiteX686" fmla="*/ 6354389 w 10374164"/>
                <a:gd name="connsiteY686" fmla="*/ 5548419 h 5757654"/>
                <a:gd name="connsiteX687" fmla="*/ 6330589 w 10374164"/>
                <a:gd name="connsiteY687" fmla="*/ 5538763 h 5757654"/>
                <a:gd name="connsiteX688" fmla="*/ 6241709 w 10374164"/>
                <a:gd name="connsiteY688" fmla="*/ 5492712 h 5757654"/>
                <a:gd name="connsiteX689" fmla="*/ 6220965 w 10374164"/>
                <a:gd name="connsiteY689" fmla="*/ 5434344 h 5757654"/>
                <a:gd name="connsiteX690" fmla="*/ 6210173 w 10374164"/>
                <a:gd name="connsiteY690" fmla="*/ 5414426 h 5757654"/>
                <a:gd name="connsiteX691" fmla="*/ 6170529 w 10374164"/>
                <a:gd name="connsiteY691" fmla="*/ 5408331 h 5757654"/>
                <a:gd name="connsiteX692" fmla="*/ 5972963 w 10374164"/>
                <a:gd name="connsiteY692" fmla="*/ 5357034 h 5757654"/>
                <a:gd name="connsiteX693" fmla="*/ 5902469 w 10374164"/>
                <a:gd name="connsiteY693" fmla="*/ 5339533 h 5757654"/>
                <a:gd name="connsiteX694" fmla="*/ 5900069 w 10374164"/>
                <a:gd name="connsiteY694" fmla="*/ 5367420 h 5757654"/>
                <a:gd name="connsiteX695" fmla="*/ 5880737 w 10374164"/>
                <a:gd name="connsiteY695" fmla="*/ 5385106 h 5757654"/>
                <a:gd name="connsiteX696" fmla="*/ 5862603 w 10374164"/>
                <a:gd name="connsiteY696" fmla="*/ 5388850 h 5757654"/>
                <a:gd name="connsiteX697" fmla="*/ 5858641 w 10374164"/>
                <a:gd name="connsiteY697" fmla="*/ 5426092 h 5757654"/>
                <a:gd name="connsiteX698" fmla="*/ 5847557 w 10374164"/>
                <a:gd name="connsiteY698" fmla="*/ 5431585 h 5757654"/>
                <a:gd name="connsiteX699" fmla="*/ 5836725 w 10374164"/>
                <a:gd name="connsiteY699" fmla="*/ 5469371 h 5757654"/>
                <a:gd name="connsiteX700" fmla="*/ 5855181 w 10374164"/>
                <a:gd name="connsiteY700" fmla="*/ 5527920 h 5757654"/>
                <a:gd name="connsiteX701" fmla="*/ 5889773 w 10374164"/>
                <a:gd name="connsiteY701" fmla="*/ 5557495 h 5757654"/>
                <a:gd name="connsiteX702" fmla="*/ 5888643 w 10374164"/>
                <a:gd name="connsiteY702" fmla="*/ 5601438 h 5757654"/>
                <a:gd name="connsiteX703" fmla="*/ 5859135 w 10374164"/>
                <a:gd name="connsiteY703" fmla="*/ 5636086 h 5757654"/>
                <a:gd name="connsiteX704" fmla="*/ 5820651 w 10374164"/>
                <a:gd name="connsiteY704" fmla="*/ 5673753 h 5757654"/>
                <a:gd name="connsiteX705" fmla="*/ 5793905 w 10374164"/>
                <a:gd name="connsiteY705" fmla="*/ 5685101 h 5757654"/>
                <a:gd name="connsiteX706" fmla="*/ 5781551 w 10374164"/>
                <a:gd name="connsiteY706" fmla="*/ 5674539 h 5757654"/>
                <a:gd name="connsiteX707" fmla="*/ 5671593 w 10374164"/>
                <a:gd name="connsiteY707" fmla="*/ 5653237 h 5757654"/>
                <a:gd name="connsiteX708" fmla="*/ 5563199 w 10374164"/>
                <a:gd name="connsiteY708" fmla="*/ 5622579 h 5757654"/>
                <a:gd name="connsiteX709" fmla="*/ 5557533 w 10374164"/>
                <a:gd name="connsiteY709" fmla="*/ 5609179 h 5757654"/>
                <a:gd name="connsiteX710" fmla="*/ 5553609 w 10374164"/>
                <a:gd name="connsiteY710" fmla="*/ 5588717 h 5757654"/>
                <a:gd name="connsiteX711" fmla="*/ 5509023 w 10374164"/>
                <a:gd name="connsiteY711" fmla="*/ 5578398 h 5757654"/>
                <a:gd name="connsiteX712" fmla="*/ 5430097 w 10374164"/>
                <a:gd name="connsiteY712" fmla="*/ 5570796 h 5757654"/>
                <a:gd name="connsiteX713" fmla="*/ 5396777 w 10374164"/>
                <a:gd name="connsiteY713" fmla="*/ 5557277 h 5757654"/>
                <a:gd name="connsiteX714" fmla="*/ 5374721 w 10374164"/>
                <a:gd name="connsiteY714" fmla="*/ 5540558 h 5757654"/>
                <a:gd name="connsiteX715" fmla="*/ 5358515 w 10374164"/>
                <a:gd name="connsiteY715" fmla="*/ 5539533 h 5757654"/>
                <a:gd name="connsiteX716" fmla="*/ 5221409 w 10374164"/>
                <a:gd name="connsiteY716" fmla="*/ 5582697 h 5757654"/>
                <a:gd name="connsiteX717" fmla="*/ 5114245 w 10374164"/>
                <a:gd name="connsiteY717" fmla="*/ 5625799 h 5757654"/>
                <a:gd name="connsiteX718" fmla="*/ 5078887 w 10374164"/>
                <a:gd name="connsiteY718" fmla="*/ 5644754 h 5757654"/>
                <a:gd name="connsiteX719" fmla="*/ 5040221 w 10374164"/>
                <a:gd name="connsiteY719" fmla="*/ 5680127 h 5757654"/>
                <a:gd name="connsiteX720" fmla="*/ 4991491 w 10374164"/>
                <a:gd name="connsiteY720" fmla="*/ 5704757 h 5757654"/>
                <a:gd name="connsiteX721" fmla="*/ 4966127 w 10374164"/>
                <a:gd name="connsiteY721" fmla="*/ 5704456 h 5757654"/>
                <a:gd name="connsiteX722" fmla="*/ 4948901 w 10374164"/>
                <a:gd name="connsiteY722" fmla="*/ 5719667 h 5757654"/>
                <a:gd name="connsiteX723" fmla="*/ 4940651 w 10374164"/>
                <a:gd name="connsiteY723" fmla="*/ 5731861 h 5757654"/>
                <a:gd name="connsiteX724" fmla="*/ 4941741 w 10374164"/>
                <a:gd name="connsiteY724" fmla="*/ 5745623 h 5757654"/>
                <a:gd name="connsiteX725" fmla="*/ 4921683 w 10374164"/>
                <a:gd name="connsiteY725" fmla="*/ 5754134 h 5757654"/>
                <a:gd name="connsiteX726" fmla="*/ 4882583 w 10374164"/>
                <a:gd name="connsiteY726" fmla="*/ 5754921 h 5757654"/>
                <a:gd name="connsiteX727" fmla="*/ 4824593 w 10374164"/>
                <a:gd name="connsiteY727" fmla="*/ 5662572 h 5757654"/>
                <a:gd name="connsiteX728" fmla="*/ 4777063 w 10374164"/>
                <a:gd name="connsiteY728" fmla="*/ 5673259 h 5757654"/>
                <a:gd name="connsiteX729" fmla="*/ 4764053 w 10374164"/>
                <a:gd name="connsiteY729" fmla="*/ 5683520 h 5757654"/>
                <a:gd name="connsiteX730" fmla="*/ 4723319 w 10374164"/>
                <a:gd name="connsiteY730" fmla="*/ 5663663 h 5757654"/>
                <a:gd name="connsiteX731" fmla="*/ 4679823 w 10374164"/>
                <a:gd name="connsiteY731" fmla="*/ 5667106 h 5757654"/>
                <a:gd name="connsiteX732" fmla="*/ 4670303 w 10374164"/>
                <a:gd name="connsiteY732" fmla="*/ 5663244 h 5757654"/>
                <a:gd name="connsiteX733" fmla="*/ 4663909 w 10374164"/>
                <a:gd name="connsiteY733" fmla="*/ 5640669 h 5757654"/>
                <a:gd name="connsiteX734" fmla="*/ 4650395 w 10374164"/>
                <a:gd name="connsiteY734" fmla="*/ 5586345 h 5757654"/>
                <a:gd name="connsiteX735" fmla="*/ 4607735 w 10374164"/>
                <a:gd name="connsiteY735" fmla="*/ 5571257 h 5757654"/>
                <a:gd name="connsiteX736" fmla="*/ 4601885 w 10374164"/>
                <a:gd name="connsiteY736" fmla="*/ 5555564 h 5757654"/>
                <a:gd name="connsiteX737" fmla="*/ 4603559 w 10374164"/>
                <a:gd name="connsiteY737" fmla="*/ 5518502 h 5757654"/>
                <a:gd name="connsiteX738" fmla="*/ 4568715 w 10374164"/>
                <a:gd name="connsiteY738" fmla="*/ 5456635 h 5757654"/>
                <a:gd name="connsiteX739" fmla="*/ 4455633 w 10374164"/>
                <a:gd name="connsiteY739" fmla="*/ 5454044 h 5757654"/>
                <a:gd name="connsiteX740" fmla="*/ 4437863 w 10374164"/>
                <a:gd name="connsiteY740" fmla="*/ 5462375 h 5757654"/>
                <a:gd name="connsiteX741" fmla="*/ 4407375 w 10374164"/>
                <a:gd name="connsiteY741" fmla="*/ 5455555 h 5757654"/>
                <a:gd name="connsiteX742" fmla="*/ 4371765 w 10374164"/>
                <a:gd name="connsiteY742" fmla="*/ 5442217 h 5757654"/>
                <a:gd name="connsiteX743" fmla="*/ 4359593 w 10374164"/>
                <a:gd name="connsiteY743" fmla="*/ 5433949 h 5757654"/>
                <a:gd name="connsiteX744" fmla="*/ 4354581 w 10374164"/>
                <a:gd name="connsiteY744" fmla="*/ 5399725 h 5757654"/>
                <a:gd name="connsiteX745" fmla="*/ 4340773 w 10374164"/>
                <a:gd name="connsiteY745" fmla="*/ 5370813 h 5757654"/>
                <a:gd name="connsiteX746" fmla="*/ 4306071 w 10374164"/>
                <a:gd name="connsiteY746" fmla="*/ 5368943 h 5757654"/>
                <a:gd name="connsiteX747" fmla="*/ 4285901 w 10374164"/>
                <a:gd name="connsiteY747" fmla="*/ 5405161 h 5757654"/>
                <a:gd name="connsiteX748" fmla="*/ 4253195 w 10374164"/>
                <a:gd name="connsiteY748" fmla="*/ 5428521 h 5757654"/>
                <a:gd name="connsiteX749" fmla="*/ 4233721 w 10374164"/>
                <a:gd name="connsiteY749" fmla="*/ 5386209 h 5757654"/>
                <a:gd name="connsiteX750" fmla="*/ 4191687 w 10374164"/>
                <a:gd name="connsiteY750" fmla="*/ 5262594 h 5757654"/>
                <a:gd name="connsiteX751" fmla="*/ 4176791 w 10374164"/>
                <a:gd name="connsiteY751" fmla="*/ 5219919 h 5757654"/>
                <a:gd name="connsiteX752" fmla="*/ 4155319 w 10374164"/>
                <a:gd name="connsiteY752" fmla="*/ 5152377 h 5757654"/>
                <a:gd name="connsiteX753" fmla="*/ 4052461 w 10374164"/>
                <a:gd name="connsiteY753" fmla="*/ 4929712 h 5757654"/>
                <a:gd name="connsiteX754" fmla="*/ 4044797 w 10374164"/>
                <a:gd name="connsiteY754" fmla="*/ 4891082 h 5757654"/>
                <a:gd name="connsiteX755" fmla="*/ 4058463 w 10374164"/>
                <a:gd name="connsiteY755" fmla="*/ 4859996 h 5757654"/>
                <a:gd name="connsiteX756" fmla="*/ 3982916 w 10374164"/>
                <a:gd name="connsiteY756" fmla="*/ 4865975 h 5757654"/>
                <a:gd name="connsiteX757" fmla="*/ 3892977 w 10374164"/>
                <a:gd name="connsiteY757" fmla="*/ 4893866 h 5757654"/>
                <a:gd name="connsiteX758" fmla="*/ 3869611 w 10374164"/>
                <a:gd name="connsiteY758" fmla="*/ 4918795 h 5757654"/>
                <a:gd name="connsiteX759" fmla="*/ 3839668 w 10374164"/>
                <a:gd name="connsiteY759" fmla="*/ 4918858 h 5757654"/>
                <a:gd name="connsiteX760" fmla="*/ 3826769 w 10374164"/>
                <a:gd name="connsiteY760" fmla="*/ 4901414 h 5757654"/>
                <a:gd name="connsiteX761" fmla="*/ 3813215 w 10374164"/>
                <a:gd name="connsiteY761" fmla="*/ 4904795 h 5757654"/>
                <a:gd name="connsiteX762" fmla="*/ 3797553 w 10374164"/>
                <a:gd name="connsiteY762" fmla="*/ 4910650 h 5757654"/>
                <a:gd name="connsiteX763" fmla="*/ 3774842 w 10374164"/>
                <a:gd name="connsiteY763" fmla="*/ 4914756 h 5757654"/>
                <a:gd name="connsiteX764" fmla="*/ 3757909 w 10374164"/>
                <a:gd name="connsiteY764" fmla="*/ 4904556 h 5757654"/>
                <a:gd name="connsiteX765" fmla="*/ 3772119 w 10374164"/>
                <a:gd name="connsiteY765" fmla="*/ 4880351 h 5757654"/>
                <a:gd name="connsiteX766" fmla="*/ 3793559 w 10374164"/>
                <a:gd name="connsiteY766" fmla="*/ 4860189 h 5757654"/>
                <a:gd name="connsiteX767" fmla="*/ 3776919 w 10374164"/>
                <a:gd name="connsiteY767" fmla="*/ 4824578 h 5757654"/>
                <a:gd name="connsiteX768" fmla="*/ 3733241 w 10374164"/>
                <a:gd name="connsiteY768" fmla="*/ 4825726 h 5757654"/>
                <a:gd name="connsiteX769" fmla="*/ 3723902 w 10374164"/>
                <a:gd name="connsiteY769" fmla="*/ 4824157 h 5757654"/>
                <a:gd name="connsiteX770" fmla="*/ 3712203 w 10374164"/>
                <a:gd name="connsiteY770" fmla="*/ 4792770 h 5757654"/>
                <a:gd name="connsiteX771" fmla="*/ 3675685 w 10374164"/>
                <a:gd name="connsiteY771" fmla="*/ 4767964 h 5757654"/>
                <a:gd name="connsiteX772" fmla="*/ 3628154 w 10374164"/>
                <a:gd name="connsiteY772" fmla="*/ 4778650 h 5757654"/>
                <a:gd name="connsiteX773" fmla="*/ 3642989 w 10374164"/>
                <a:gd name="connsiteY773" fmla="*/ 4645917 h 5757654"/>
                <a:gd name="connsiteX774" fmla="*/ 3643282 w 10374164"/>
                <a:gd name="connsiteY774" fmla="*/ 4620505 h 5757654"/>
                <a:gd name="connsiteX775" fmla="*/ 3612250 w 10374164"/>
                <a:gd name="connsiteY775" fmla="*/ 4606805 h 5757654"/>
                <a:gd name="connsiteX776" fmla="*/ 3577547 w 10374164"/>
                <a:gd name="connsiteY776" fmla="*/ 4604935 h 5757654"/>
                <a:gd name="connsiteX777" fmla="*/ 3542885 w 10374164"/>
                <a:gd name="connsiteY777" fmla="*/ 4545361 h 5757654"/>
                <a:gd name="connsiteX778" fmla="*/ 3471191 w 10374164"/>
                <a:gd name="connsiteY778" fmla="*/ 4541803 h 5757654"/>
                <a:gd name="connsiteX779" fmla="*/ 3402582 w 10374164"/>
                <a:gd name="connsiteY779" fmla="*/ 4577238 h 5757654"/>
                <a:gd name="connsiteX780" fmla="*/ 3328236 w 10374164"/>
                <a:gd name="connsiteY780" fmla="*/ 4569274 h 5757654"/>
                <a:gd name="connsiteX781" fmla="*/ 3197130 w 10374164"/>
                <a:gd name="connsiteY781" fmla="*/ 4542722 h 5757654"/>
                <a:gd name="connsiteX782" fmla="*/ 3178997 w 10374164"/>
                <a:gd name="connsiteY782" fmla="*/ 4546465 h 5757654"/>
                <a:gd name="connsiteX783" fmla="*/ 3168458 w 10374164"/>
                <a:gd name="connsiteY783" fmla="*/ 4558839 h 5757654"/>
                <a:gd name="connsiteX784" fmla="*/ 3128088 w 10374164"/>
                <a:gd name="connsiteY784" fmla="*/ 4543570 h 5757654"/>
                <a:gd name="connsiteX785" fmla="*/ 3014097 w 10374164"/>
                <a:gd name="connsiteY785" fmla="*/ 4529511 h 5757654"/>
                <a:gd name="connsiteX786" fmla="*/ 2921799 w 10374164"/>
                <a:gd name="connsiteY786" fmla="*/ 4527584 h 5757654"/>
                <a:gd name="connsiteX787" fmla="*/ 2898180 w 10374164"/>
                <a:gd name="connsiteY787" fmla="*/ 4520221 h 5757654"/>
                <a:gd name="connsiteX788" fmla="*/ 2867441 w 10374164"/>
                <a:gd name="connsiteY788" fmla="*/ 4481109 h 5757654"/>
                <a:gd name="connsiteX789" fmla="*/ 2809916 w 10374164"/>
                <a:gd name="connsiteY789" fmla="*/ 4511050 h 5757654"/>
                <a:gd name="connsiteX790" fmla="*/ 2831750 w 10374164"/>
                <a:gd name="connsiteY790" fmla="*/ 4583180 h 5757654"/>
                <a:gd name="connsiteX791" fmla="*/ 2843993 w 10374164"/>
                <a:gd name="connsiteY791" fmla="*/ 4621448 h 5757654"/>
                <a:gd name="connsiteX792" fmla="*/ 2815140 w 10374164"/>
                <a:gd name="connsiteY792" fmla="*/ 4635272 h 5757654"/>
                <a:gd name="connsiteX793" fmla="*/ 2809835 w 10374164"/>
                <a:gd name="connsiteY793" fmla="*/ 4626460 h 5757654"/>
                <a:gd name="connsiteX794" fmla="*/ 2765068 w 10374164"/>
                <a:gd name="connsiteY794" fmla="*/ 4613846 h 5757654"/>
                <a:gd name="connsiteX795" fmla="*/ 2733815 w 10374164"/>
                <a:gd name="connsiteY795" fmla="*/ 4655557 h 5757654"/>
                <a:gd name="connsiteX796" fmla="*/ 2726110 w 10374164"/>
                <a:gd name="connsiteY796" fmla="*/ 4674631 h 5757654"/>
                <a:gd name="connsiteX797" fmla="*/ 2663099 w 10374164"/>
                <a:gd name="connsiteY797" fmla="*/ 4693466 h 5757654"/>
                <a:gd name="connsiteX798" fmla="*/ 2655101 w 10374164"/>
                <a:gd name="connsiteY798" fmla="*/ 4737953 h 5757654"/>
                <a:gd name="connsiteX799" fmla="*/ 2679336 w 10374164"/>
                <a:gd name="connsiteY799" fmla="*/ 4782195 h 5757654"/>
                <a:gd name="connsiteX800" fmla="*/ 2670572 w 10374164"/>
                <a:gd name="connsiteY800" fmla="*/ 4875211 h 5757654"/>
                <a:gd name="connsiteX801" fmla="*/ 2580745 w 10374164"/>
                <a:gd name="connsiteY801" fmla="*/ 4875397 h 5757654"/>
                <a:gd name="connsiteX802" fmla="*/ 2560070 w 10374164"/>
                <a:gd name="connsiteY802" fmla="*/ 4847028 h 5757654"/>
                <a:gd name="connsiteX803" fmla="*/ 2529946 w 10374164"/>
                <a:gd name="connsiteY803" fmla="*/ 4844796 h 5757654"/>
                <a:gd name="connsiteX804" fmla="*/ 2512540 w 10374164"/>
                <a:gd name="connsiteY804" fmla="*/ 4857714 h 5757654"/>
                <a:gd name="connsiteX805" fmla="*/ 2493136 w 10374164"/>
                <a:gd name="connsiteY805" fmla="*/ 4845401 h 5757654"/>
                <a:gd name="connsiteX806" fmla="*/ 2459744 w 10374164"/>
                <a:gd name="connsiteY806" fmla="*/ 4801883 h 5757654"/>
                <a:gd name="connsiteX807" fmla="*/ 2445867 w 10374164"/>
                <a:gd name="connsiteY807" fmla="*/ 4742972 h 5757654"/>
                <a:gd name="connsiteX808" fmla="*/ 2401755 w 10374164"/>
                <a:gd name="connsiteY808" fmla="*/ 4709535 h 5757654"/>
                <a:gd name="connsiteX809" fmla="*/ 2375191 w 10374164"/>
                <a:gd name="connsiteY809" fmla="*/ 4723177 h 5757654"/>
                <a:gd name="connsiteX810" fmla="*/ 2335113 w 10374164"/>
                <a:gd name="connsiteY810" fmla="*/ 4682496 h 5757654"/>
                <a:gd name="connsiteX811" fmla="*/ 2192451 w 10374164"/>
                <a:gd name="connsiteY811" fmla="*/ 4684555 h 5757654"/>
                <a:gd name="connsiteX812" fmla="*/ 2171706 w 10374164"/>
                <a:gd name="connsiteY812" fmla="*/ 4626188 h 5757654"/>
                <a:gd name="connsiteX813" fmla="*/ 2123560 w 10374164"/>
                <a:gd name="connsiteY813" fmla="*/ 4599994 h 5757654"/>
                <a:gd name="connsiteX814" fmla="*/ 2103319 w 10374164"/>
                <a:gd name="connsiteY814" fmla="*/ 4606212 h 5757654"/>
                <a:gd name="connsiteX815" fmla="*/ 2100667 w 10374164"/>
                <a:gd name="connsiteY815" fmla="*/ 4601805 h 5757654"/>
                <a:gd name="connsiteX816" fmla="*/ 2091842 w 10374164"/>
                <a:gd name="connsiteY816" fmla="*/ 4519414 h 5757654"/>
                <a:gd name="connsiteX817" fmla="*/ 2060669 w 10374164"/>
                <a:gd name="connsiteY817" fmla="*/ 4445715 h 5757654"/>
                <a:gd name="connsiteX818" fmla="*/ 2025896 w 10374164"/>
                <a:gd name="connsiteY818" fmla="*/ 4413847 h 5757654"/>
                <a:gd name="connsiteX819" fmla="*/ 2020339 w 10374164"/>
                <a:gd name="connsiteY819" fmla="*/ 4372741 h 5757654"/>
                <a:gd name="connsiteX820" fmla="*/ 2008529 w 10374164"/>
                <a:gd name="connsiteY820" fmla="*/ 4369060 h 5757654"/>
                <a:gd name="connsiteX821" fmla="*/ 1949008 w 10374164"/>
                <a:gd name="connsiteY821" fmla="*/ 4373771 h 5757654"/>
                <a:gd name="connsiteX822" fmla="*/ 1930007 w 10374164"/>
                <a:gd name="connsiteY822" fmla="*/ 4308341 h 5757654"/>
                <a:gd name="connsiteX823" fmla="*/ 1891926 w 10374164"/>
                <a:gd name="connsiteY823" fmla="*/ 4292891 h 5757654"/>
                <a:gd name="connsiteX824" fmla="*/ 1799154 w 10374164"/>
                <a:gd name="connsiteY824" fmla="*/ 4314082 h 5757654"/>
                <a:gd name="connsiteX825" fmla="*/ 1753913 w 10374164"/>
                <a:gd name="connsiteY825" fmla="*/ 4324586 h 5757654"/>
                <a:gd name="connsiteX826" fmla="*/ 1743919 w 10374164"/>
                <a:gd name="connsiteY826" fmla="*/ 4343842 h 5757654"/>
                <a:gd name="connsiteX827" fmla="*/ 1714158 w 10374164"/>
                <a:gd name="connsiteY827" fmla="*/ 4346197 h 5757654"/>
                <a:gd name="connsiteX828" fmla="*/ 1683489 w 10374164"/>
                <a:gd name="connsiteY828" fmla="*/ 4337084 h 5757654"/>
                <a:gd name="connsiteX829" fmla="*/ 1648676 w 10374164"/>
                <a:gd name="connsiteY829" fmla="*/ 4362920 h 5757654"/>
                <a:gd name="connsiteX830" fmla="*/ 1626761 w 10374164"/>
                <a:gd name="connsiteY830" fmla="*/ 4406200 h 5757654"/>
                <a:gd name="connsiteX831" fmla="*/ 1586098 w 10374164"/>
                <a:gd name="connsiteY831" fmla="*/ 4416342 h 5757654"/>
                <a:gd name="connsiteX832" fmla="*/ 1583486 w 10374164"/>
                <a:gd name="connsiteY832" fmla="*/ 4354231 h 5757654"/>
                <a:gd name="connsiteX833" fmla="*/ 1553947 w 10374164"/>
                <a:gd name="connsiteY833" fmla="*/ 4301176 h 5757654"/>
                <a:gd name="connsiteX834" fmla="*/ 1488283 w 10374164"/>
                <a:gd name="connsiteY834" fmla="*/ 4315605 h 5757654"/>
                <a:gd name="connsiteX835" fmla="*/ 1439916 w 10374164"/>
                <a:gd name="connsiteY835" fmla="*/ 4344822 h 5757654"/>
                <a:gd name="connsiteX836" fmla="*/ 1420764 w 10374164"/>
                <a:gd name="connsiteY836" fmla="*/ 4364802 h 5757654"/>
                <a:gd name="connsiteX837" fmla="*/ 1420654 w 10374164"/>
                <a:gd name="connsiteY837" fmla="*/ 4392507 h 5757654"/>
                <a:gd name="connsiteX838" fmla="*/ 1398850 w 10374164"/>
                <a:gd name="connsiteY838" fmla="*/ 4408082 h 5757654"/>
                <a:gd name="connsiteX839" fmla="*/ 1316869 w 10374164"/>
                <a:gd name="connsiteY839" fmla="*/ 4449191 h 5757654"/>
                <a:gd name="connsiteX840" fmla="*/ 1310727 w 10374164"/>
                <a:gd name="connsiteY840" fmla="*/ 4458909 h 5757654"/>
                <a:gd name="connsiteX841" fmla="*/ 1318503 w 10374164"/>
                <a:gd name="connsiteY841" fmla="*/ 4469834 h 5757654"/>
                <a:gd name="connsiteX842" fmla="*/ 1349968 w 10374164"/>
                <a:gd name="connsiteY842" fmla="*/ 4518121 h 5757654"/>
                <a:gd name="connsiteX843" fmla="*/ 1311484 w 10374164"/>
                <a:gd name="connsiteY843" fmla="*/ 4555788 h 5757654"/>
                <a:gd name="connsiteX844" fmla="*/ 1325653 w 10374164"/>
                <a:gd name="connsiteY844" fmla="*/ 4589287 h 5757654"/>
                <a:gd name="connsiteX845" fmla="*/ 1369947 w 10374164"/>
                <a:gd name="connsiteY845" fmla="*/ 4625018 h 5757654"/>
                <a:gd name="connsiteX846" fmla="*/ 1369069 w 10374164"/>
                <a:gd name="connsiteY846" fmla="*/ 4701253 h 5757654"/>
                <a:gd name="connsiteX847" fmla="*/ 1354204 w 10374164"/>
                <a:gd name="connsiteY847" fmla="*/ 4746283 h 5757654"/>
                <a:gd name="connsiteX848" fmla="*/ 1356201 w 10374164"/>
                <a:gd name="connsiteY848" fmla="*/ 4771514 h 5757654"/>
                <a:gd name="connsiteX849" fmla="*/ 1346388 w 10374164"/>
                <a:gd name="connsiteY849" fmla="*/ 4793063 h 5757654"/>
                <a:gd name="connsiteX850" fmla="*/ 1333016 w 10374164"/>
                <a:gd name="connsiteY850" fmla="*/ 4798737 h 5757654"/>
                <a:gd name="connsiteX851" fmla="*/ 1334468 w 10374164"/>
                <a:gd name="connsiteY851" fmla="*/ 4817087 h 5757654"/>
                <a:gd name="connsiteX852" fmla="*/ 1342788 w 10374164"/>
                <a:gd name="connsiteY852" fmla="*/ 4834893 h 5757654"/>
                <a:gd name="connsiteX853" fmla="*/ 1309901 w 10374164"/>
                <a:gd name="connsiteY853" fmla="*/ 4855960 h 5757654"/>
                <a:gd name="connsiteX854" fmla="*/ 1208627 w 10374164"/>
                <a:gd name="connsiteY854" fmla="*/ 4857051 h 5757654"/>
                <a:gd name="connsiteX855" fmla="*/ 1159281 w 10374164"/>
                <a:gd name="connsiteY855" fmla="*/ 4844801 h 5757654"/>
                <a:gd name="connsiteX856" fmla="*/ 1142167 w 10374164"/>
                <a:gd name="connsiteY856" fmla="*/ 4832307 h 5757654"/>
                <a:gd name="connsiteX857" fmla="*/ 1130720 w 10374164"/>
                <a:gd name="connsiteY857" fmla="*/ 4833213 h 5757654"/>
                <a:gd name="connsiteX858" fmla="*/ 1068798 w 10374164"/>
                <a:gd name="connsiteY858" fmla="*/ 4865810 h 5757654"/>
                <a:gd name="connsiteX859" fmla="*/ 1008258 w 10374164"/>
                <a:gd name="connsiteY859" fmla="*/ 4886758 h 5757654"/>
                <a:gd name="connsiteX860" fmla="*/ 985436 w 10374164"/>
                <a:gd name="connsiteY860" fmla="*/ 4918569 h 5757654"/>
                <a:gd name="connsiteX861" fmla="*/ 979476 w 10374164"/>
                <a:gd name="connsiteY861" fmla="*/ 4930581 h 5757654"/>
                <a:gd name="connsiteX862" fmla="*/ 985325 w 10374164"/>
                <a:gd name="connsiteY862" fmla="*/ 4946275 h 5757654"/>
                <a:gd name="connsiteX863" fmla="*/ 992223 w 10374164"/>
                <a:gd name="connsiteY863" fmla="*/ 5033435 h 5757654"/>
                <a:gd name="connsiteX864" fmla="*/ 923504 w 10374164"/>
                <a:gd name="connsiteY864" fmla="*/ 5096575 h 5757654"/>
                <a:gd name="connsiteX865" fmla="*/ 913107 w 10374164"/>
                <a:gd name="connsiteY865" fmla="*/ 5168948 h 5757654"/>
                <a:gd name="connsiteX866" fmla="*/ 926833 w 10374164"/>
                <a:gd name="connsiteY866" fmla="*/ 5313269 h 5757654"/>
                <a:gd name="connsiteX867" fmla="*/ 916365 w 10374164"/>
                <a:gd name="connsiteY867" fmla="*/ 5355642 h 5757654"/>
                <a:gd name="connsiteX868" fmla="*/ 874976 w 10374164"/>
                <a:gd name="connsiteY868" fmla="*/ 5356610 h 5757654"/>
                <a:gd name="connsiteX869" fmla="*/ 846415 w 10374164"/>
                <a:gd name="connsiteY869" fmla="*/ 5345022 h 5757654"/>
                <a:gd name="connsiteX870" fmla="*/ 817199 w 10374164"/>
                <a:gd name="connsiteY870" fmla="*/ 5354259 h 5757654"/>
                <a:gd name="connsiteX871" fmla="*/ 803170 w 10374164"/>
                <a:gd name="connsiteY871" fmla="*/ 5380758 h 5757654"/>
                <a:gd name="connsiteX872" fmla="*/ 779188 w 10374164"/>
                <a:gd name="connsiteY872" fmla="*/ 5368807 h 5757654"/>
                <a:gd name="connsiteX873" fmla="*/ 754994 w 10374164"/>
                <a:gd name="connsiteY873" fmla="*/ 5266860 h 5757654"/>
                <a:gd name="connsiteX874" fmla="*/ 757142 w 10374164"/>
                <a:gd name="connsiteY874" fmla="*/ 5206680 h 5757654"/>
                <a:gd name="connsiteX875" fmla="*/ 698245 w 10374164"/>
                <a:gd name="connsiteY875" fmla="*/ 5102863 h 5757654"/>
                <a:gd name="connsiteX876" fmla="*/ 709550 w 10374164"/>
                <a:gd name="connsiteY876" fmla="*/ 5041959 h 5757654"/>
                <a:gd name="connsiteX877" fmla="*/ 687242 w 10374164"/>
                <a:gd name="connsiteY877" fmla="*/ 4992947 h 5757654"/>
                <a:gd name="connsiteX878" fmla="*/ 641204 w 10374164"/>
                <a:gd name="connsiteY878" fmla="*/ 4964278 h 5757654"/>
                <a:gd name="connsiteX879" fmla="*/ 609809 w 10374164"/>
                <a:gd name="connsiteY879" fmla="*/ 4945990 h 5757654"/>
                <a:gd name="connsiteX880" fmla="*/ 590809 w 10374164"/>
                <a:gd name="connsiteY880" fmla="*/ 4880561 h 5757654"/>
                <a:gd name="connsiteX881" fmla="*/ 563377 w 10374164"/>
                <a:gd name="connsiteY881" fmla="*/ 4825030 h 5757654"/>
                <a:gd name="connsiteX882" fmla="*/ 559454 w 10374164"/>
                <a:gd name="connsiteY882" fmla="*/ 4804568 h 5757654"/>
                <a:gd name="connsiteX883" fmla="*/ 549208 w 10374164"/>
                <a:gd name="connsiteY883" fmla="*/ 4791531 h 5757654"/>
                <a:gd name="connsiteX884" fmla="*/ 478754 w 10374164"/>
                <a:gd name="connsiteY884" fmla="*/ 4716325 h 5757654"/>
                <a:gd name="connsiteX885" fmla="*/ 465784 w 10374164"/>
                <a:gd name="connsiteY885" fmla="*/ 4668882 h 5757654"/>
                <a:gd name="connsiteX886" fmla="*/ 422983 w 10374164"/>
                <a:gd name="connsiteY886" fmla="*/ 4593796 h 5757654"/>
                <a:gd name="connsiteX887" fmla="*/ 401653 w 10374164"/>
                <a:gd name="connsiteY887" fmla="*/ 4586252 h 5757654"/>
                <a:gd name="connsiteX888" fmla="*/ 388755 w 10374164"/>
                <a:gd name="connsiteY888" fmla="*/ 4568808 h 5757654"/>
                <a:gd name="connsiteX889" fmla="*/ 356704 w 10374164"/>
                <a:gd name="connsiteY889" fmla="*/ 4571345 h 5757654"/>
                <a:gd name="connsiteX890" fmla="*/ 355514 w 10374164"/>
                <a:gd name="connsiteY890" fmla="*/ 4439880 h 5757654"/>
                <a:gd name="connsiteX891" fmla="*/ 354647 w 10374164"/>
                <a:gd name="connsiteY891" fmla="*/ 4370707 h 5757654"/>
                <a:gd name="connsiteX892" fmla="*/ 351197 w 10374164"/>
                <a:gd name="connsiteY892" fmla="*/ 4327127 h 5757654"/>
                <a:gd name="connsiteX893" fmla="*/ 346185 w 10374164"/>
                <a:gd name="connsiteY893" fmla="*/ 4292903 h 5757654"/>
                <a:gd name="connsiteX894" fmla="*/ 325874 w 10374164"/>
                <a:gd name="connsiteY894" fmla="*/ 4269122 h 5757654"/>
                <a:gd name="connsiteX895" fmla="*/ 301892 w 10374164"/>
                <a:gd name="connsiteY895" fmla="*/ 4257172 h 5757654"/>
                <a:gd name="connsiteX896" fmla="*/ 309415 w 10374164"/>
                <a:gd name="connsiteY896" fmla="*/ 4235804 h 5757654"/>
                <a:gd name="connsiteX897" fmla="*/ 319954 w 10374164"/>
                <a:gd name="connsiteY897" fmla="*/ 4223429 h 5757654"/>
                <a:gd name="connsiteX898" fmla="*/ 320972 w 10374164"/>
                <a:gd name="connsiteY898" fmla="*/ 4207192 h 5757654"/>
                <a:gd name="connsiteX899" fmla="*/ 314326 w 10374164"/>
                <a:gd name="connsiteY899" fmla="*/ 4152325 h 5757654"/>
                <a:gd name="connsiteX900" fmla="*/ 323594 w 10374164"/>
                <a:gd name="connsiteY900" fmla="*/ 4123895 h 5757654"/>
                <a:gd name="connsiteX901" fmla="*/ 352700 w 10374164"/>
                <a:gd name="connsiteY901" fmla="*/ 4142364 h 5757654"/>
                <a:gd name="connsiteX902" fmla="*/ 360364 w 10374164"/>
                <a:gd name="connsiteY902" fmla="*/ 4180994 h 5757654"/>
                <a:gd name="connsiteX903" fmla="*/ 420068 w 10374164"/>
                <a:gd name="connsiteY903" fmla="*/ 4178577 h 5757654"/>
                <a:gd name="connsiteX904" fmla="*/ 421812 w 10374164"/>
                <a:gd name="connsiteY904" fmla="*/ 4171514 h 5757654"/>
                <a:gd name="connsiteX905" fmla="*/ 432714 w 10374164"/>
                <a:gd name="connsiteY905" fmla="*/ 4163728 h 5757654"/>
                <a:gd name="connsiteX906" fmla="*/ 459823 w 10374164"/>
                <a:gd name="connsiteY906" fmla="*/ 4156966 h 5757654"/>
                <a:gd name="connsiteX907" fmla="*/ 489947 w 10374164"/>
                <a:gd name="connsiteY907" fmla="*/ 4159198 h 5757654"/>
                <a:gd name="connsiteX908" fmla="*/ 499830 w 10374164"/>
                <a:gd name="connsiteY908" fmla="*/ 4167648 h 5757654"/>
                <a:gd name="connsiteX909" fmla="*/ 511458 w 10374164"/>
                <a:gd name="connsiteY909" fmla="*/ 4169035 h 5757654"/>
                <a:gd name="connsiteX910" fmla="*/ 510772 w 10374164"/>
                <a:gd name="connsiteY910" fmla="*/ 4102156 h 5757654"/>
                <a:gd name="connsiteX911" fmla="*/ 514625 w 10374164"/>
                <a:gd name="connsiteY911" fmla="*/ 4092619 h 5757654"/>
                <a:gd name="connsiteX912" fmla="*/ 523782 w 10374164"/>
                <a:gd name="connsiteY912" fmla="*/ 4091894 h 5757654"/>
                <a:gd name="connsiteX913" fmla="*/ 567712 w 10374164"/>
                <a:gd name="connsiteY913" fmla="*/ 4123038 h 5757654"/>
                <a:gd name="connsiteX914" fmla="*/ 580792 w 10374164"/>
                <a:gd name="connsiteY914" fmla="*/ 4142775 h 5757654"/>
                <a:gd name="connsiteX915" fmla="*/ 601941 w 10374164"/>
                <a:gd name="connsiteY915" fmla="*/ 4148026 h 5757654"/>
                <a:gd name="connsiteX916" fmla="*/ 604886 w 10374164"/>
                <a:gd name="connsiteY916" fmla="*/ 4127020 h 5757654"/>
                <a:gd name="connsiteX917" fmla="*/ 625126 w 10374164"/>
                <a:gd name="connsiteY917" fmla="*/ 4120802 h 5757654"/>
                <a:gd name="connsiteX918" fmla="*/ 659536 w 10374164"/>
                <a:gd name="connsiteY918" fmla="*/ 4148084 h 5757654"/>
                <a:gd name="connsiteX919" fmla="*/ 688390 w 10374164"/>
                <a:gd name="connsiteY919" fmla="*/ 4134260 h 5757654"/>
                <a:gd name="connsiteX920" fmla="*/ 683559 w 10374164"/>
                <a:gd name="connsiteY920" fmla="*/ 4102329 h 5757654"/>
                <a:gd name="connsiteX921" fmla="*/ 653072 w 10374164"/>
                <a:gd name="connsiteY921" fmla="*/ 4095510 h 5757654"/>
                <a:gd name="connsiteX922" fmla="*/ 600710 w 10374164"/>
                <a:gd name="connsiteY922" fmla="*/ 4074266 h 5757654"/>
                <a:gd name="connsiteX923" fmla="*/ 598058 w 10374164"/>
                <a:gd name="connsiteY923" fmla="*/ 4069859 h 5757654"/>
                <a:gd name="connsiteX924" fmla="*/ 599984 w 10374164"/>
                <a:gd name="connsiteY924" fmla="*/ 4065091 h 5757654"/>
                <a:gd name="connsiteX925" fmla="*/ 605298 w 10374164"/>
                <a:gd name="connsiteY925" fmla="*/ 4061806 h 5757654"/>
                <a:gd name="connsiteX926" fmla="*/ 602292 w 10374164"/>
                <a:gd name="connsiteY926" fmla="*/ 4061142 h 5757654"/>
                <a:gd name="connsiteX927" fmla="*/ 591920 w 10374164"/>
                <a:gd name="connsiteY927" fmla="*/ 4053733 h 5757654"/>
                <a:gd name="connsiteX928" fmla="*/ 564826 w 10374164"/>
                <a:gd name="connsiteY928" fmla="*/ 4019867 h 5757654"/>
                <a:gd name="connsiteX929" fmla="*/ 522493 w 10374164"/>
                <a:gd name="connsiteY929" fmla="*/ 4019867 h 5757654"/>
                <a:gd name="connsiteX930" fmla="*/ 517413 w 10374164"/>
                <a:gd name="connsiteY930" fmla="*/ 4008013 h 5757654"/>
                <a:gd name="connsiteX931" fmla="*/ 471693 w 10374164"/>
                <a:gd name="connsiteY931" fmla="*/ 3984307 h 5757654"/>
                <a:gd name="connsiteX932" fmla="*/ 442906 w 10374164"/>
                <a:gd name="connsiteY932" fmla="*/ 3975840 h 5757654"/>
                <a:gd name="connsiteX933" fmla="*/ 410733 w 10374164"/>
                <a:gd name="connsiteY933" fmla="*/ 3955520 h 5757654"/>
                <a:gd name="connsiteX934" fmla="*/ 388720 w 10374164"/>
                <a:gd name="connsiteY934" fmla="*/ 3923347 h 5757654"/>
                <a:gd name="connsiteX935" fmla="*/ 331146 w 10374164"/>
                <a:gd name="connsiteY935" fmla="*/ 3921653 h 5757654"/>
                <a:gd name="connsiteX936" fmla="*/ 290506 w 10374164"/>
                <a:gd name="connsiteY936" fmla="*/ 3904720 h 5757654"/>
                <a:gd name="connsiteX937" fmla="*/ 249866 w 10374164"/>
                <a:gd name="connsiteY937" fmla="*/ 3948747 h 5757654"/>
                <a:gd name="connsiteX938" fmla="*/ 234626 w 10374164"/>
                <a:gd name="connsiteY938" fmla="*/ 3975840 h 5757654"/>
                <a:gd name="connsiteX939" fmla="*/ 217693 w 10374164"/>
                <a:gd name="connsiteY939" fmla="*/ 4045267 h 5757654"/>
                <a:gd name="connsiteX940" fmla="*/ 239706 w 10374164"/>
                <a:gd name="connsiteY940" fmla="*/ 4060507 h 5757654"/>
                <a:gd name="connsiteX941" fmla="*/ 266800 w 10374164"/>
                <a:gd name="connsiteY941" fmla="*/ 4068973 h 5757654"/>
                <a:gd name="connsiteX942" fmla="*/ 309133 w 10374164"/>
                <a:gd name="connsiteY942" fmla="*/ 4099453 h 5757654"/>
                <a:gd name="connsiteX943" fmla="*/ 310826 w 10374164"/>
                <a:gd name="connsiteY943" fmla="*/ 4129933 h 5757654"/>
                <a:gd name="connsiteX944" fmla="*/ 266800 w 10374164"/>
                <a:gd name="connsiteY944" fmla="*/ 4136707 h 5757654"/>
                <a:gd name="connsiteX945" fmla="*/ 227853 w 10374164"/>
                <a:gd name="connsiteY945" fmla="*/ 4123160 h 5757654"/>
                <a:gd name="connsiteX946" fmla="*/ 205840 w 10374164"/>
                <a:gd name="connsiteY946" fmla="*/ 4099453 h 5757654"/>
                <a:gd name="connsiteX947" fmla="*/ 177053 w 10374164"/>
                <a:gd name="connsiteY947" fmla="*/ 4077440 h 5757654"/>
                <a:gd name="connsiteX948" fmla="*/ 156733 w 10374164"/>
                <a:gd name="connsiteY948" fmla="*/ 4077440 h 5757654"/>
                <a:gd name="connsiteX949" fmla="*/ 129640 w 10374164"/>
                <a:gd name="connsiteY949" fmla="*/ 4058813 h 5757654"/>
                <a:gd name="connsiteX950" fmla="*/ 61906 w 10374164"/>
                <a:gd name="connsiteY950" fmla="*/ 4045267 h 5757654"/>
                <a:gd name="connsiteX951" fmla="*/ 4333 w 10374164"/>
                <a:gd name="connsiteY951" fmla="*/ 4038493 h 5757654"/>
                <a:gd name="connsiteX952" fmla="*/ 7720 w 10374164"/>
                <a:gd name="connsiteY952" fmla="*/ 3963987 h 5757654"/>
                <a:gd name="connsiteX953" fmla="*/ 36506 w 10374164"/>
                <a:gd name="connsiteY953" fmla="*/ 3950440 h 5757654"/>
                <a:gd name="connsiteX954" fmla="*/ 55133 w 10374164"/>
                <a:gd name="connsiteY954" fmla="*/ 3892867 h 5757654"/>
                <a:gd name="connsiteX955" fmla="*/ 44973 w 10374164"/>
                <a:gd name="connsiteY955" fmla="*/ 3855613 h 5757654"/>
                <a:gd name="connsiteX956" fmla="*/ 19573 w 10374164"/>
                <a:gd name="connsiteY956" fmla="*/ 3820053 h 5757654"/>
                <a:gd name="connsiteX957" fmla="*/ 50053 w 10374164"/>
                <a:gd name="connsiteY957" fmla="*/ 3814973 h 5757654"/>
                <a:gd name="connsiteX958" fmla="*/ 90693 w 10374164"/>
                <a:gd name="connsiteY958" fmla="*/ 3826827 h 5757654"/>
                <a:gd name="connsiteX959" fmla="*/ 160120 w 10374164"/>
                <a:gd name="connsiteY959" fmla="*/ 3855613 h 5757654"/>
                <a:gd name="connsiteX960" fmla="*/ 170280 w 10374164"/>
                <a:gd name="connsiteY960" fmla="*/ 3836987 h 5757654"/>
                <a:gd name="connsiteX961" fmla="*/ 151653 w 10374164"/>
                <a:gd name="connsiteY961" fmla="*/ 3808200 h 5757654"/>
                <a:gd name="connsiteX962" fmla="*/ 139800 w 10374164"/>
                <a:gd name="connsiteY962" fmla="*/ 3784493 h 5757654"/>
                <a:gd name="connsiteX963" fmla="*/ 102546 w 10374164"/>
                <a:gd name="connsiteY963" fmla="*/ 3757400 h 5757654"/>
                <a:gd name="connsiteX964" fmla="*/ 94080 w 10374164"/>
                <a:gd name="connsiteY964" fmla="*/ 3723533 h 5757654"/>
                <a:gd name="connsiteX965" fmla="*/ 90693 w 10374164"/>
                <a:gd name="connsiteY965" fmla="*/ 3693053 h 5757654"/>
                <a:gd name="connsiteX966" fmla="*/ 112706 w 10374164"/>
                <a:gd name="connsiteY966" fmla="*/ 3676120 h 5757654"/>
                <a:gd name="connsiteX967" fmla="*/ 148266 w 10374164"/>
                <a:gd name="connsiteY967" fmla="*/ 3672733 h 5757654"/>
                <a:gd name="connsiteX968" fmla="*/ 204146 w 10374164"/>
                <a:gd name="connsiteY968" fmla="*/ 3694747 h 5757654"/>
                <a:gd name="connsiteX969" fmla="*/ 229546 w 10374164"/>
                <a:gd name="connsiteY969" fmla="*/ 3687973 h 5757654"/>
                <a:gd name="connsiteX970" fmla="*/ 249866 w 10374164"/>
                <a:gd name="connsiteY970" fmla="*/ 3681200 h 5757654"/>
                <a:gd name="connsiteX971" fmla="*/ 268493 w 10374164"/>
                <a:gd name="connsiteY971" fmla="*/ 3665960 h 5757654"/>
                <a:gd name="connsiteX972" fmla="*/ 283733 w 10374164"/>
                <a:gd name="connsiteY972" fmla="*/ 3649027 h 5757654"/>
                <a:gd name="connsiteX973" fmla="*/ 300666 w 10374164"/>
                <a:gd name="connsiteY973" fmla="*/ 3650720 h 5757654"/>
                <a:gd name="connsiteX974" fmla="*/ 326066 w 10374164"/>
                <a:gd name="connsiteY974" fmla="*/ 3671040 h 5757654"/>
                <a:gd name="connsiteX975" fmla="*/ 326066 w 10374164"/>
                <a:gd name="connsiteY975" fmla="*/ 3687973 h 5757654"/>
                <a:gd name="connsiteX976" fmla="*/ 351466 w 10374164"/>
                <a:gd name="connsiteY976" fmla="*/ 3728613 h 5757654"/>
                <a:gd name="connsiteX977" fmla="*/ 385333 w 10374164"/>
                <a:gd name="connsiteY977" fmla="*/ 3742160 h 5757654"/>
                <a:gd name="connsiteX978" fmla="*/ 414120 w 10374164"/>
                <a:gd name="connsiteY978" fmla="*/ 3772640 h 5757654"/>
                <a:gd name="connsiteX979" fmla="*/ 427666 w 10374164"/>
                <a:gd name="connsiteY979" fmla="*/ 3740467 h 5757654"/>
                <a:gd name="connsiteX980" fmla="*/ 459840 w 10374164"/>
                <a:gd name="connsiteY980" fmla="*/ 3716760 h 5757654"/>
                <a:gd name="connsiteX981" fmla="*/ 486933 w 10374164"/>
                <a:gd name="connsiteY981" fmla="*/ 3723533 h 5757654"/>
                <a:gd name="connsiteX982" fmla="*/ 500480 w 10374164"/>
                <a:gd name="connsiteY982" fmla="*/ 3750627 h 5757654"/>
                <a:gd name="connsiteX983" fmla="*/ 527573 w 10374164"/>
                <a:gd name="connsiteY983" fmla="*/ 3787880 h 5757654"/>
                <a:gd name="connsiteX984" fmla="*/ 534346 w 10374164"/>
                <a:gd name="connsiteY984" fmla="*/ 3820053 h 5757654"/>
                <a:gd name="connsiteX985" fmla="*/ 519106 w 10374164"/>
                <a:gd name="connsiteY985" fmla="*/ 3836987 h 5757654"/>
                <a:gd name="connsiteX986" fmla="*/ 552973 w 10374164"/>
                <a:gd name="connsiteY986" fmla="*/ 3848840 h 5757654"/>
                <a:gd name="connsiteX987" fmla="*/ 564826 w 10374164"/>
                <a:gd name="connsiteY987" fmla="*/ 3836987 h 5757654"/>
                <a:gd name="connsiteX988" fmla="*/ 581760 w 10374164"/>
                <a:gd name="connsiteY988" fmla="*/ 3847147 h 5757654"/>
                <a:gd name="connsiteX989" fmla="*/ 620706 w 10374164"/>
                <a:gd name="connsiteY989" fmla="*/ 3831907 h 5757654"/>
                <a:gd name="connsiteX990" fmla="*/ 630866 w 10374164"/>
                <a:gd name="connsiteY990" fmla="*/ 3808200 h 5757654"/>
                <a:gd name="connsiteX991" fmla="*/ 649493 w 10374164"/>
                <a:gd name="connsiteY991" fmla="*/ 3798040 h 5757654"/>
                <a:gd name="connsiteX992" fmla="*/ 666426 w 10374164"/>
                <a:gd name="connsiteY992" fmla="*/ 3757400 h 5757654"/>
                <a:gd name="connsiteX993" fmla="*/ 683360 w 10374164"/>
                <a:gd name="connsiteY993" fmla="*/ 3782800 h 5757654"/>
                <a:gd name="connsiteX994" fmla="*/ 712146 w 10374164"/>
                <a:gd name="connsiteY994" fmla="*/ 3789573 h 5757654"/>
                <a:gd name="connsiteX995" fmla="*/ 739240 w 10374164"/>
                <a:gd name="connsiteY995" fmla="*/ 3781107 h 5757654"/>
                <a:gd name="connsiteX996" fmla="*/ 790040 w 10374164"/>
                <a:gd name="connsiteY996" fmla="*/ 3799733 h 5757654"/>
                <a:gd name="connsiteX997" fmla="*/ 806973 w 10374164"/>
                <a:gd name="connsiteY997" fmla="*/ 3774333 h 5757654"/>
                <a:gd name="connsiteX998" fmla="*/ 852693 w 10374164"/>
                <a:gd name="connsiteY998" fmla="*/ 3772640 h 5757654"/>
                <a:gd name="connsiteX999" fmla="*/ 886560 w 10374164"/>
                <a:gd name="connsiteY999" fmla="*/ 3735387 h 5757654"/>
                <a:gd name="connsiteX1000" fmla="*/ 889167 w 10374164"/>
                <a:gd name="connsiteY1000" fmla="*/ 3735370 h 5757654"/>
                <a:gd name="connsiteX1001" fmla="*/ 880972 w 10374164"/>
                <a:gd name="connsiteY1001" fmla="*/ 3715108 h 5757654"/>
                <a:gd name="connsiteX1002" fmla="*/ 878612 w 10374164"/>
                <a:gd name="connsiteY1002" fmla="*/ 3685290 h 5757654"/>
                <a:gd name="connsiteX1003" fmla="*/ 826906 w 10374164"/>
                <a:gd name="connsiteY1003" fmla="*/ 3643221 h 5757654"/>
                <a:gd name="connsiteX1004" fmla="*/ 810155 w 10374164"/>
                <a:gd name="connsiteY1004" fmla="*/ 3635314 h 5757654"/>
                <a:gd name="connsiteX1005" fmla="*/ 794896 w 10374164"/>
                <a:gd name="connsiteY1005" fmla="*/ 3588053 h 5757654"/>
                <a:gd name="connsiteX1006" fmla="*/ 780253 w 10374164"/>
                <a:gd name="connsiteY1006" fmla="*/ 3577671 h 5757654"/>
                <a:gd name="connsiteX1007" fmla="*/ 775492 w 10374164"/>
                <a:gd name="connsiteY1007" fmla="*/ 3575740 h 5757654"/>
                <a:gd name="connsiteX1008" fmla="*/ 772658 w 10374164"/>
                <a:gd name="connsiteY1008" fmla="*/ 3569040 h 5757654"/>
                <a:gd name="connsiteX1009" fmla="*/ 791195 w 10374164"/>
                <a:gd name="connsiteY1009" fmla="*/ 3512180 h 5757654"/>
                <a:gd name="connsiteX1010" fmla="*/ 808168 w 10374164"/>
                <a:gd name="connsiteY1010" fmla="*/ 3464675 h 5757654"/>
                <a:gd name="connsiteX1011" fmla="*/ 799595 w 10374164"/>
                <a:gd name="connsiteY1011" fmla="*/ 3414577 h 5757654"/>
                <a:gd name="connsiteX1012" fmla="*/ 783863 w 10374164"/>
                <a:gd name="connsiteY1012" fmla="*/ 3390433 h 5757654"/>
                <a:gd name="connsiteX1013" fmla="*/ 786807 w 10374164"/>
                <a:gd name="connsiteY1013" fmla="*/ 3369428 h 5757654"/>
                <a:gd name="connsiteX1014" fmla="*/ 806503 w 10374164"/>
                <a:gd name="connsiteY1014" fmla="*/ 3356328 h 5757654"/>
                <a:gd name="connsiteX1015" fmla="*/ 814027 w 10374164"/>
                <a:gd name="connsiteY1015" fmla="*/ 3334960 h 5757654"/>
                <a:gd name="connsiteX1016" fmla="*/ 828963 w 10374164"/>
                <a:gd name="connsiteY1016" fmla="*/ 3319930 h 5757654"/>
                <a:gd name="connsiteX1017" fmla="*/ 845169 w 10374164"/>
                <a:gd name="connsiteY1017" fmla="*/ 3320955 h 5757654"/>
                <a:gd name="connsiteX1018" fmla="*/ 853600 w 10374164"/>
                <a:gd name="connsiteY1018" fmla="*/ 3311056 h 5757654"/>
                <a:gd name="connsiteX1019" fmla="*/ 867265 w 10374164"/>
                <a:gd name="connsiteY1019" fmla="*/ 3279970 h 5757654"/>
                <a:gd name="connsiteX1020" fmla="*/ 883220 w 10374164"/>
                <a:gd name="connsiteY1020" fmla="*/ 3248702 h 5757654"/>
                <a:gd name="connsiteX1021" fmla="*/ 890925 w 10374164"/>
                <a:gd name="connsiteY1021" fmla="*/ 3229628 h 5757654"/>
                <a:gd name="connsiteX1022" fmla="*/ 881041 w 10374164"/>
                <a:gd name="connsiteY1022" fmla="*/ 3221178 h 5757654"/>
                <a:gd name="connsiteX1023" fmla="*/ 837545 w 10374164"/>
                <a:gd name="connsiteY1023" fmla="*/ 3224620 h 5757654"/>
                <a:gd name="connsiteX1024" fmla="*/ 821883 w 10374164"/>
                <a:gd name="connsiteY1024" fmla="*/ 3230476 h 5757654"/>
                <a:gd name="connsiteX1025" fmla="*/ 802298 w 10374164"/>
                <a:gd name="connsiteY1025" fmla="*/ 3215870 h 5757654"/>
                <a:gd name="connsiteX1026" fmla="*/ 800301 w 10374164"/>
                <a:gd name="connsiteY1026" fmla="*/ 3190639 h 5757654"/>
                <a:gd name="connsiteX1027" fmla="*/ 796922 w 10374164"/>
                <a:gd name="connsiteY1027" fmla="*/ 3177059 h 5757654"/>
                <a:gd name="connsiteX1028" fmla="*/ 787402 w 10374164"/>
                <a:gd name="connsiteY1028" fmla="*/ 3173196 h 5757654"/>
                <a:gd name="connsiteX1029" fmla="*/ 738600 w 10374164"/>
                <a:gd name="connsiteY1029" fmla="*/ 3167826 h 5757654"/>
                <a:gd name="connsiteX1030" fmla="*/ 724683 w 10374164"/>
                <a:gd name="connsiteY1030" fmla="*/ 3166620 h 5757654"/>
                <a:gd name="connsiteX1031" fmla="*/ 719197 w 10374164"/>
                <a:gd name="connsiteY1031" fmla="*/ 3155513 h 5757654"/>
                <a:gd name="connsiteX1032" fmla="*/ 734788 w 10374164"/>
                <a:gd name="connsiteY1032" fmla="*/ 3119659 h 5757654"/>
                <a:gd name="connsiteX1033" fmla="*/ 760444 w 10374164"/>
                <a:gd name="connsiteY1033" fmla="*/ 3094547 h 5757654"/>
                <a:gd name="connsiteX1034" fmla="*/ 786211 w 10374164"/>
                <a:gd name="connsiteY1034" fmla="*/ 3041731 h 5757654"/>
                <a:gd name="connsiteX1035" fmla="*/ 789882 w 10374164"/>
                <a:gd name="connsiteY1035" fmla="*/ 3029900 h 5757654"/>
                <a:gd name="connsiteX1036" fmla="*/ 819462 w 10374164"/>
                <a:gd name="connsiteY1036" fmla="*/ 3025251 h 5757654"/>
                <a:gd name="connsiteX1037" fmla="*/ 833450 w 10374164"/>
                <a:gd name="connsiteY1037" fmla="*/ 3056457 h 5757654"/>
                <a:gd name="connsiteX1038" fmla="*/ 836647 w 10374164"/>
                <a:gd name="connsiteY1038" fmla="*/ 3067744 h 5757654"/>
                <a:gd name="connsiteX1039" fmla="*/ 851290 w 10374164"/>
                <a:gd name="connsiteY1039" fmla="*/ 3078125 h 5757654"/>
                <a:gd name="connsiteX1040" fmla="*/ 898528 w 10374164"/>
                <a:gd name="connsiteY1040" fmla="*/ 3092851 h 5757654"/>
                <a:gd name="connsiteX1041" fmla="*/ 926182 w 10374164"/>
                <a:gd name="connsiteY1041" fmla="*/ 3092970 h 5757654"/>
                <a:gd name="connsiteX1042" fmla="*/ 933049 w 10374164"/>
                <a:gd name="connsiteY1042" fmla="*/ 3092427 h 5757654"/>
                <a:gd name="connsiteX1043" fmla="*/ 937083 w 10374164"/>
                <a:gd name="connsiteY1043" fmla="*/ 3085183 h 5757654"/>
                <a:gd name="connsiteX1044" fmla="*/ 935268 w 10374164"/>
                <a:gd name="connsiteY1044" fmla="*/ 3062246 h 5757654"/>
                <a:gd name="connsiteX1045" fmla="*/ 945444 w 10374164"/>
                <a:gd name="connsiteY1045" fmla="*/ 3045285 h 5757654"/>
                <a:gd name="connsiteX1046" fmla="*/ 954419 w 10374164"/>
                <a:gd name="connsiteY1046" fmla="*/ 3042266 h 5757654"/>
                <a:gd name="connsiteX1047" fmla="*/ 961761 w 10374164"/>
                <a:gd name="connsiteY1047" fmla="*/ 3018605 h 5757654"/>
                <a:gd name="connsiteX1048" fmla="*/ 950789 w 10374164"/>
                <a:gd name="connsiteY1048" fmla="*/ 2996392 h 5757654"/>
                <a:gd name="connsiteX1049" fmla="*/ 954318 w 10374164"/>
                <a:gd name="connsiteY1049" fmla="*/ 2924563 h 5757654"/>
                <a:gd name="connsiteX1050" fmla="*/ 978633 w 10374164"/>
                <a:gd name="connsiteY1050" fmla="*/ 2853397 h 5757654"/>
                <a:gd name="connsiteX1051" fmla="*/ 1025004 w 10374164"/>
                <a:gd name="connsiteY1051" fmla="*/ 2798950 h 5757654"/>
                <a:gd name="connsiteX1052" fmla="*/ 1061925 w 10374164"/>
                <a:gd name="connsiteY1052" fmla="*/ 2770639 h 5757654"/>
                <a:gd name="connsiteX1053" fmla="*/ 1067996 w 10374164"/>
                <a:gd name="connsiteY1053" fmla="*/ 2730922 h 5757654"/>
                <a:gd name="connsiteX1054" fmla="*/ 1064073 w 10374164"/>
                <a:gd name="connsiteY1054" fmla="*/ 2710460 h 5757654"/>
                <a:gd name="connsiteX1055" fmla="*/ 1018579 w 10374164"/>
                <a:gd name="connsiteY1055" fmla="*/ 2688672 h 5757654"/>
                <a:gd name="connsiteX1056" fmla="*/ 1005136 w 10374164"/>
                <a:gd name="connsiteY1056" fmla="*/ 2664347 h 5757654"/>
                <a:gd name="connsiteX1057" fmla="*/ 1035371 w 10374164"/>
                <a:gd name="connsiteY1057" fmla="*/ 2638874 h 5757654"/>
                <a:gd name="connsiteX1058" fmla="*/ 1035663 w 10374164"/>
                <a:gd name="connsiteY1058" fmla="*/ 2613462 h 5757654"/>
                <a:gd name="connsiteX1059" fmla="*/ 1003542 w 10374164"/>
                <a:gd name="connsiteY1059" fmla="*/ 2585999 h 5757654"/>
                <a:gd name="connsiteX1060" fmla="*/ 999912 w 10374164"/>
                <a:gd name="connsiteY1060" fmla="*/ 2540126 h 5757654"/>
                <a:gd name="connsiteX1061" fmla="*/ 1005327 w 10374164"/>
                <a:gd name="connsiteY1061" fmla="*/ 2521233 h 5757654"/>
                <a:gd name="connsiteX1062" fmla="*/ 1029783 w 10374164"/>
                <a:gd name="connsiteY1062" fmla="*/ 2510065 h 5757654"/>
                <a:gd name="connsiteX1063" fmla="*/ 1048501 w 10374164"/>
                <a:gd name="connsiteY1063" fmla="*/ 2455498 h 5757654"/>
                <a:gd name="connsiteX1064" fmla="*/ 1052172 w 10374164"/>
                <a:gd name="connsiteY1064" fmla="*/ 2443667 h 5757654"/>
                <a:gd name="connsiteX1065" fmla="*/ 1075065 w 10374164"/>
                <a:gd name="connsiteY1065" fmla="*/ 2441855 h 5757654"/>
                <a:gd name="connsiteX1066" fmla="*/ 1099340 w 10374164"/>
                <a:gd name="connsiteY1066" fmla="*/ 2428394 h 5757654"/>
                <a:gd name="connsiteX1067" fmla="*/ 1111260 w 10374164"/>
                <a:gd name="connsiteY1067" fmla="*/ 2404370 h 5757654"/>
                <a:gd name="connsiteX1068" fmla="*/ 1125651 w 10374164"/>
                <a:gd name="connsiteY1068" fmla="*/ 2382458 h 5757654"/>
                <a:gd name="connsiteX1069" fmla="*/ 1175653 w 10374164"/>
                <a:gd name="connsiteY1069" fmla="*/ 2373885 h 5757654"/>
                <a:gd name="connsiteX1070" fmla="*/ 1204325 w 10374164"/>
                <a:gd name="connsiteY1070" fmla="*/ 2357767 h 5757654"/>
                <a:gd name="connsiteX1071" fmla="*/ 1213956 w 10374164"/>
                <a:gd name="connsiteY1071" fmla="*/ 2333924 h 5757654"/>
                <a:gd name="connsiteX1072" fmla="*/ 1283401 w 10374164"/>
                <a:gd name="connsiteY1072" fmla="*/ 2279959 h 5757654"/>
                <a:gd name="connsiteX1073" fmla="*/ 1308583 w 10374164"/>
                <a:gd name="connsiteY1073" fmla="*/ 2277966 h 5757654"/>
                <a:gd name="connsiteX1074" fmla="*/ 1319485 w 10374164"/>
                <a:gd name="connsiteY1074" fmla="*/ 2270179 h 5757654"/>
                <a:gd name="connsiteX1075" fmla="*/ 1354117 w 10374164"/>
                <a:gd name="connsiteY1075" fmla="*/ 2242049 h 5757654"/>
                <a:gd name="connsiteX1076" fmla="*/ 1382970 w 10374164"/>
                <a:gd name="connsiteY1076" fmla="*/ 2228225 h 5757654"/>
                <a:gd name="connsiteX1077" fmla="*/ 1430098 w 10374164"/>
                <a:gd name="connsiteY1077" fmla="*/ 2270656 h 5757654"/>
                <a:gd name="connsiteX1078" fmla="*/ 1450883 w 10374164"/>
                <a:gd name="connsiteY1078" fmla="*/ 2271319 h 5757654"/>
                <a:gd name="connsiteX1079" fmla="*/ 1473847 w 10374164"/>
                <a:gd name="connsiteY1079" fmla="*/ 2299507 h 5757654"/>
                <a:gd name="connsiteX1080" fmla="*/ 1472283 w 10374164"/>
                <a:gd name="connsiteY1080" fmla="*/ 2308863 h 5757654"/>
                <a:gd name="connsiteX1081" fmla="*/ 1505534 w 10374164"/>
                <a:gd name="connsiteY1081" fmla="*/ 2292383 h 5757654"/>
                <a:gd name="connsiteX1082" fmla="*/ 1501066 w 10374164"/>
                <a:gd name="connsiteY1082" fmla="*/ 2265040 h 5757654"/>
                <a:gd name="connsiteX1083" fmla="*/ 1494964 w 10374164"/>
                <a:gd name="connsiteY1083" fmla="*/ 2217053 h 5757654"/>
                <a:gd name="connsiteX1084" fmla="*/ 1496165 w 10374164"/>
                <a:gd name="connsiteY1084" fmla="*/ 2203110 h 5757654"/>
                <a:gd name="connsiteX1085" fmla="*/ 1515861 w 10374164"/>
                <a:gd name="connsiteY1085" fmla="*/ 2190011 h 5757654"/>
                <a:gd name="connsiteX1086" fmla="*/ 1538753 w 10374164"/>
                <a:gd name="connsiteY1086" fmla="*/ 2188199 h 5757654"/>
                <a:gd name="connsiteX1087" fmla="*/ 1565317 w 10374164"/>
                <a:gd name="connsiteY1087" fmla="*/ 2174556 h 5757654"/>
                <a:gd name="connsiteX1088" fmla="*/ 1631162 w 10374164"/>
                <a:gd name="connsiteY1088" fmla="*/ 2162421 h 5757654"/>
                <a:gd name="connsiteX1089" fmla="*/ 1702131 w 10374164"/>
                <a:gd name="connsiteY1089" fmla="*/ 2156804 h 5757654"/>
                <a:gd name="connsiteX1090" fmla="*/ 1722916 w 10374164"/>
                <a:gd name="connsiteY1090" fmla="*/ 2157467 h 5757654"/>
                <a:gd name="connsiteX1091" fmla="*/ 1744246 w 10374164"/>
                <a:gd name="connsiteY1091" fmla="*/ 2165011 h 5757654"/>
                <a:gd name="connsiteX1092" fmla="*/ 1790395 w 10374164"/>
                <a:gd name="connsiteY1092" fmla="*/ 2165975 h 5757654"/>
                <a:gd name="connsiteX1093" fmla="*/ 1843593 w 10374164"/>
                <a:gd name="connsiteY1093" fmla="*/ 2168688 h 5757654"/>
                <a:gd name="connsiteX1094" fmla="*/ 1897810 w 10374164"/>
                <a:gd name="connsiteY1094" fmla="*/ 2155165 h 5757654"/>
                <a:gd name="connsiteX1095" fmla="*/ 1923467 w 10374164"/>
                <a:gd name="connsiteY1095" fmla="*/ 2130054 h 5757654"/>
                <a:gd name="connsiteX1096" fmla="*/ 1926926 w 10374164"/>
                <a:gd name="connsiteY1096" fmla="*/ 2028226 h 5757654"/>
                <a:gd name="connsiteX1097" fmla="*/ 1932160 w 10374164"/>
                <a:gd name="connsiteY1097" fmla="*/ 2007039 h 5757654"/>
                <a:gd name="connsiteX1098" fmla="*/ 1967518 w 10374164"/>
                <a:gd name="connsiteY1098" fmla="*/ 1988084 h 5757654"/>
                <a:gd name="connsiteX1099" fmla="*/ 1984269 w 10374164"/>
                <a:gd name="connsiteY1099" fmla="*/ 1995990 h 5757654"/>
                <a:gd name="connsiteX1100" fmla="*/ 2002583 w 10374164"/>
                <a:gd name="connsiteY1100" fmla="*/ 1994541 h 5757654"/>
                <a:gd name="connsiteX1101" fmla="*/ 2006617 w 10374164"/>
                <a:gd name="connsiteY1101" fmla="*/ 1987297 h 5757654"/>
                <a:gd name="connsiteX1102" fmla="*/ 2011125 w 10374164"/>
                <a:gd name="connsiteY1102" fmla="*/ 1956936 h 5757654"/>
                <a:gd name="connsiteX1103" fmla="*/ 2003168 w 10374164"/>
                <a:gd name="connsiteY1103" fmla="*/ 1943717 h 5757654"/>
                <a:gd name="connsiteX1104" fmla="*/ 2010873 w 10374164"/>
                <a:gd name="connsiteY1104" fmla="*/ 1924643 h 5757654"/>
                <a:gd name="connsiteX1105" fmla="*/ 2021956 w 10374164"/>
                <a:gd name="connsiteY1105" fmla="*/ 1919150 h 5757654"/>
                <a:gd name="connsiteX1106" fmla="*/ 2052665 w 10374164"/>
                <a:gd name="connsiteY1106" fmla="*/ 1870558 h 5757654"/>
                <a:gd name="connsiteX1107" fmla="*/ 2058625 w 10374164"/>
                <a:gd name="connsiteY1107" fmla="*/ 1858546 h 5757654"/>
                <a:gd name="connsiteX1108" fmla="*/ 2081337 w 10374164"/>
                <a:gd name="connsiteY1108" fmla="*/ 1854441 h 5757654"/>
                <a:gd name="connsiteX1109" fmla="*/ 2111572 w 10374164"/>
                <a:gd name="connsiteY1109" fmla="*/ 1828967 h 5757654"/>
                <a:gd name="connsiteX1110" fmla="*/ 2177891 w 10374164"/>
                <a:gd name="connsiteY1110" fmla="*/ 1793714 h 5757654"/>
                <a:gd name="connsiteX1111" fmla="*/ 2199805 w 10374164"/>
                <a:gd name="connsiteY1111" fmla="*/ 1750434 h 5757654"/>
                <a:gd name="connsiteX1112" fmla="*/ 2227932 w 10374164"/>
                <a:gd name="connsiteY1112" fmla="*/ 1727436 h 5757654"/>
                <a:gd name="connsiteX1113" fmla="*/ 2249484 w 10374164"/>
                <a:gd name="connsiteY1113" fmla="*/ 1679569 h 5757654"/>
                <a:gd name="connsiteX1114" fmla="*/ 2330810 w 10374164"/>
                <a:gd name="connsiteY1114" fmla="*/ 1659284 h 5757654"/>
                <a:gd name="connsiteX1115" fmla="*/ 2378310 w 10374164"/>
                <a:gd name="connsiteY1115" fmla="*/ 1560894 h 5757654"/>
                <a:gd name="connsiteX1116" fmla="*/ 2374568 w 10374164"/>
                <a:gd name="connsiteY1116" fmla="*/ 1542726 h 5757654"/>
                <a:gd name="connsiteX1117" fmla="*/ 2382999 w 10374164"/>
                <a:gd name="connsiteY1117" fmla="*/ 1532826 h 5757654"/>
                <a:gd name="connsiteX1118" fmla="*/ 2437327 w 10374164"/>
                <a:gd name="connsiteY1118" fmla="*/ 1491597 h 5757654"/>
                <a:gd name="connsiteX1119" fmla="*/ 2477264 w 10374164"/>
                <a:gd name="connsiteY1119" fmla="*/ 1472280 h 5757654"/>
                <a:gd name="connsiteX1120" fmla="*/ 2540164 w 10374164"/>
                <a:gd name="connsiteY1120" fmla="*/ 1481150 h 5757654"/>
                <a:gd name="connsiteX1121" fmla="*/ 2588421 w 10374164"/>
                <a:gd name="connsiteY1121" fmla="*/ 1479639 h 5757654"/>
                <a:gd name="connsiteX1122" fmla="*/ 2626320 w 10374164"/>
                <a:gd name="connsiteY1122" fmla="*/ 1492796 h 5757654"/>
                <a:gd name="connsiteX1123" fmla="*/ 2718104 w 10374164"/>
                <a:gd name="connsiteY1123" fmla="*/ 1575546 h 5757654"/>
                <a:gd name="connsiteX1124" fmla="*/ 2693285 w 10374164"/>
                <a:gd name="connsiteY1124" fmla="*/ 1582126 h 5757654"/>
                <a:gd name="connsiteX1125" fmla="*/ 2673155 w 10374164"/>
                <a:gd name="connsiteY1125" fmla="*/ 1560639 h 5757654"/>
                <a:gd name="connsiteX1126" fmla="*/ 2647610 w 10374164"/>
                <a:gd name="connsiteY1126" fmla="*/ 1558045 h 5757654"/>
                <a:gd name="connsiteX1127" fmla="*/ 2644302 w 10374164"/>
                <a:gd name="connsiteY1127" fmla="*/ 1574463 h 5757654"/>
                <a:gd name="connsiteX1128" fmla="*/ 2679872 w 10374164"/>
                <a:gd name="connsiteY1128" fmla="*/ 1645505 h 5757654"/>
                <a:gd name="connsiteX1129" fmla="*/ 2738295 w 10374164"/>
                <a:gd name="connsiteY1129" fmla="*/ 1772440 h 5757654"/>
                <a:gd name="connsiteX1130" fmla="*/ 2743156 w 10374164"/>
                <a:gd name="connsiteY1130" fmla="*/ 1892075 h 5757654"/>
                <a:gd name="connsiteX1131" fmla="*/ 2774511 w 10374164"/>
                <a:gd name="connsiteY1131" fmla="*/ 1968067 h 5757654"/>
                <a:gd name="connsiteX1132" fmla="*/ 2734454 w 10374164"/>
                <a:gd name="connsiteY1132" fmla="*/ 2160498 h 5757654"/>
                <a:gd name="connsiteX1133" fmla="*/ 2711268 w 10374164"/>
                <a:gd name="connsiteY1133" fmla="*/ 2187721 h 5757654"/>
                <a:gd name="connsiteX1134" fmla="*/ 2648076 w 10374164"/>
                <a:gd name="connsiteY1134" fmla="*/ 2204263 h 5757654"/>
                <a:gd name="connsiteX1135" fmla="*/ 2580052 w 10374164"/>
                <a:gd name="connsiteY1135" fmla="*/ 2188874 h 5757654"/>
                <a:gd name="connsiteX1136" fmla="*/ 2557451 w 10374164"/>
                <a:gd name="connsiteY1136" fmla="*/ 2165274 h 5757654"/>
                <a:gd name="connsiteX1137" fmla="*/ 2494480 w 10374164"/>
                <a:gd name="connsiteY1137" fmla="*/ 2126405 h 5757654"/>
                <a:gd name="connsiteX1138" fmla="*/ 2478969 w 10374164"/>
                <a:gd name="connsiteY1138" fmla="*/ 2046851 h 5757654"/>
                <a:gd name="connsiteX1139" fmla="*/ 2443833 w 10374164"/>
                <a:gd name="connsiteY1139" fmla="*/ 2010395 h 5757654"/>
                <a:gd name="connsiteX1140" fmla="*/ 2410300 w 10374164"/>
                <a:gd name="connsiteY1140" fmla="*/ 1906878 h 5757654"/>
                <a:gd name="connsiteX1141" fmla="*/ 2397583 w 10374164"/>
                <a:gd name="connsiteY1141" fmla="*/ 1891729 h 5757654"/>
                <a:gd name="connsiteX1142" fmla="*/ 2396494 w 10374164"/>
                <a:gd name="connsiteY1142" fmla="*/ 1877966 h 5757654"/>
                <a:gd name="connsiteX1143" fmla="*/ 2402313 w 10374164"/>
                <a:gd name="connsiteY1143" fmla="*/ 1805956 h 5757654"/>
                <a:gd name="connsiteX1144" fmla="*/ 2360087 w 10374164"/>
                <a:gd name="connsiteY1144" fmla="*/ 1825455 h 5757654"/>
                <a:gd name="connsiteX1145" fmla="*/ 2357031 w 10374164"/>
                <a:gd name="connsiteY1145" fmla="*/ 1874166 h 5757654"/>
                <a:gd name="connsiteX1146" fmla="*/ 2364293 w 10374164"/>
                <a:gd name="connsiteY1146" fmla="*/ 1965913 h 5757654"/>
                <a:gd name="connsiteX1147" fmla="*/ 2362437 w 10374164"/>
                <a:gd name="connsiteY1147" fmla="*/ 2000681 h 5757654"/>
                <a:gd name="connsiteX1148" fmla="*/ 2319737 w 10374164"/>
                <a:gd name="connsiteY1148" fmla="*/ 2043297 h 5757654"/>
                <a:gd name="connsiteX1149" fmla="*/ 2215368 w 10374164"/>
                <a:gd name="connsiteY1149" fmla="*/ 2150804 h 5757654"/>
                <a:gd name="connsiteX1150" fmla="*/ 2208389 w 10374164"/>
                <a:gd name="connsiteY1150" fmla="*/ 2179053 h 5757654"/>
                <a:gd name="connsiteX1151" fmla="*/ 2224485 w 10374164"/>
                <a:gd name="connsiteY1151" fmla="*/ 2207784 h 5757654"/>
                <a:gd name="connsiteX1152" fmla="*/ 2247116 w 10374164"/>
                <a:gd name="connsiteY1152" fmla="*/ 2319088 h 5757654"/>
                <a:gd name="connsiteX1153" fmla="*/ 2257725 w 10374164"/>
                <a:gd name="connsiteY1153" fmla="*/ 2336712 h 5757654"/>
                <a:gd name="connsiteX1154" fmla="*/ 2288212 w 10374164"/>
                <a:gd name="connsiteY1154" fmla="*/ 2343531 h 5757654"/>
                <a:gd name="connsiteX1155" fmla="*/ 2321281 w 10374164"/>
                <a:gd name="connsiteY1155" fmla="*/ 2324758 h 5757654"/>
                <a:gd name="connsiteX1156" fmla="*/ 2318376 w 10374164"/>
                <a:gd name="connsiteY1156" fmla="*/ 2288059 h 5757654"/>
                <a:gd name="connsiteX1157" fmla="*/ 2291923 w 10374164"/>
                <a:gd name="connsiteY1157" fmla="*/ 2273996 h 5757654"/>
                <a:gd name="connsiteX1158" fmla="*/ 2288363 w 10374164"/>
                <a:gd name="connsiteY1158" fmla="*/ 2258121 h 5757654"/>
                <a:gd name="connsiteX1159" fmla="*/ 2364606 w 10374164"/>
                <a:gd name="connsiteY1159" fmla="*/ 2173613 h 5757654"/>
                <a:gd name="connsiteX1160" fmla="*/ 2376234 w 10374164"/>
                <a:gd name="connsiteY1160" fmla="*/ 2175001 h 5757654"/>
                <a:gd name="connsiteX1161" fmla="*/ 2390040 w 10374164"/>
                <a:gd name="connsiteY1161" fmla="*/ 2203913 h 5757654"/>
                <a:gd name="connsiteX1162" fmla="*/ 2442029 w 10374164"/>
                <a:gd name="connsiteY1162" fmla="*/ 2365978 h 5757654"/>
                <a:gd name="connsiteX1163" fmla="*/ 2463540 w 10374164"/>
                <a:gd name="connsiteY1163" fmla="*/ 2375816 h 5757654"/>
                <a:gd name="connsiteX1164" fmla="*/ 2491123 w 10374164"/>
                <a:gd name="connsiteY1164" fmla="*/ 2345936 h 5757654"/>
                <a:gd name="connsiteX1165" fmla="*/ 2497375 w 10374164"/>
                <a:gd name="connsiteY1165" fmla="*/ 2308513 h 5757654"/>
                <a:gd name="connsiteX1166" fmla="*/ 2519834 w 10374164"/>
                <a:gd name="connsiteY1166" fmla="*/ 2272115 h 5757654"/>
                <a:gd name="connsiteX1167" fmla="*/ 2578630 w 10374164"/>
                <a:gd name="connsiteY1167" fmla="*/ 2258229 h 5757654"/>
                <a:gd name="connsiteX1168" fmla="*/ 2587243 w 10374164"/>
                <a:gd name="connsiteY1168" fmla="*/ 2250623 h 5757654"/>
                <a:gd name="connsiteX1169" fmla="*/ 2631284 w 10374164"/>
                <a:gd name="connsiteY1169" fmla="*/ 2254061 h 5757654"/>
                <a:gd name="connsiteX1170" fmla="*/ 2650506 w 10374164"/>
                <a:gd name="connsiteY1170" fmla="*/ 2264080 h 5757654"/>
                <a:gd name="connsiteX1171" fmla="*/ 2711409 w 10374164"/>
                <a:gd name="connsiteY1171" fmla="*/ 2247720 h 5757654"/>
                <a:gd name="connsiteX1172" fmla="*/ 2736118 w 10374164"/>
                <a:gd name="connsiteY1172" fmla="*/ 2268845 h 5757654"/>
                <a:gd name="connsiteX1173" fmla="*/ 2759445 w 10374164"/>
                <a:gd name="connsiteY1173" fmla="*/ 2301619 h 5757654"/>
                <a:gd name="connsiteX1174" fmla="*/ 2768310 w 10374164"/>
                <a:gd name="connsiteY1174" fmla="*/ 2326306 h 5757654"/>
                <a:gd name="connsiteX1175" fmla="*/ 2741201 w 10374164"/>
                <a:gd name="connsiteY1175" fmla="*/ 2333068 h 5757654"/>
                <a:gd name="connsiteX1176" fmla="*/ 2729281 w 10374164"/>
                <a:gd name="connsiteY1176" fmla="*/ 2357092 h 5757654"/>
                <a:gd name="connsiteX1177" fmla="*/ 2739345 w 10374164"/>
                <a:gd name="connsiteY1177" fmla="*/ 2367836 h 5757654"/>
                <a:gd name="connsiteX1178" fmla="*/ 2758931 w 10374164"/>
                <a:gd name="connsiteY1178" fmla="*/ 2382442 h 5757654"/>
                <a:gd name="connsiteX1179" fmla="*/ 2768451 w 10374164"/>
                <a:gd name="connsiteY1179" fmla="*/ 2386304 h 5757654"/>
                <a:gd name="connsiteX1180" fmla="*/ 2791999 w 10374164"/>
                <a:gd name="connsiteY1180" fmla="*/ 2363668 h 5757654"/>
                <a:gd name="connsiteX1181" fmla="*/ 2833318 w 10374164"/>
                <a:gd name="connsiteY1181" fmla="*/ 2332701 h 5757654"/>
                <a:gd name="connsiteX1182" fmla="*/ 2843856 w 10374164"/>
                <a:gd name="connsiteY1182" fmla="*/ 2320327 h 5757654"/>
                <a:gd name="connsiteX1183" fmla="*/ 2866679 w 10374164"/>
                <a:gd name="connsiteY1183" fmla="*/ 2288516 h 5757654"/>
                <a:gd name="connsiteX1184" fmla="*/ 2878781 w 10374164"/>
                <a:gd name="connsiteY1184" fmla="*/ 2266786 h 5757654"/>
                <a:gd name="connsiteX1185" fmla="*/ 2877984 w 10374164"/>
                <a:gd name="connsiteY1185" fmla="*/ 2227612 h 5757654"/>
                <a:gd name="connsiteX1186" fmla="*/ 2895027 w 10374164"/>
                <a:gd name="connsiteY1186" fmla="*/ 2210106 h 5757654"/>
                <a:gd name="connsiteX1187" fmla="*/ 2976756 w 10374164"/>
                <a:gd name="connsiteY1187" fmla="*/ 2136704 h 5757654"/>
                <a:gd name="connsiteX1188" fmla="*/ 2992277 w 10374164"/>
                <a:gd name="connsiteY1188" fmla="*/ 2070850 h 5757654"/>
                <a:gd name="connsiteX1189" fmla="*/ 3025780 w 10374164"/>
                <a:gd name="connsiteY1189" fmla="*/ 2086663 h 5757654"/>
                <a:gd name="connsiteX1190" fmla="*/ 3044891 w 10374164"/>
                <a:gd name="connsiteY1190" fmla="*/ 2124388 h 5757654"/>
                <a:gd name="connsiteX1191" fmla="*/ 3058334 w 10374164"/>
                <a:gd name="connsiteY1191" fmla="*/ 2148712 h 5757654"/>
                <a:gd name="connsiteX1192" fmla="*/ 3062439 w 10374164"/>
                <a:gd name="connsiteY1192" fmla="*/ 2171468 h 5757654"/>
                <a:gd name="connsiteX1193" fmla="*/ 3062580 w 10374164"/>
                <a:gd name="connsiteY1193" fmla="*/ 2231466 h 5757654"/>
                <a:gd name="connsiteX1194" fmla="*/ 3057346 w 10374164"/>
                <a:gd name="connsiteY1194" fmla="*/ 2252653 h 5757654"/>
                <a:gd name="connsiteX1195" fmla="*/ 3037287 w 10374164"/>
                <a:gd name="connsiteY1195" fmla="*/ 2261165 h 5757654"/>
                <a:gd name="connsiteX1196" fmla="*/ 3014505 w 10374164"/>
                <a:gd name="connsiteY1196" fmla="*/ 2235271 h 5757654"/>
                <a:gd name="connsiteX1197" fmla="*/ 2996009 w 10374164"/>
                <a:gd name="connsiteY1197" fmla="*/ 2234427 h 5757654"/>
                <a:gd name="connsiteX1198" fmla="*/ 2946552 w 10374164"/>
                <a:gd name="connsiteY1198" fmla="*/ 2249882 h 5757654"/>
                <a:gd name="connsiteX1199" fmla="*/ 2936558 w 10374164"/>
                <a:gd name="connsiteY1199" fmla="*/ 2269137 h 5757654"/>
                <a:gd name="connsiteX1200" fmla="*/ 2946078 w 10374164"/>
                <a:gd name="connsiteY1200" fmla="*/ 2273000 h 5757654"/>
                <a:gd name="connsiteX1201" fmla="*/ 2954761 w 10374164"/>
                <a:gd name="connsiteY1201" fmla="*/ 2295393 h 5757654"/>
                <a:gd name="connsiteX1202" fmla="*/ 2942841 w 10374164"/>
                <a:gd name="connsiteY1202" fmla="*/ 2319417 h 5757654"/>
                <a:gd name="connsiteX1203" fmla="*/ 2937788 w 10374164"/>
                <a:gd name="connsiteY1203" fmla="*/ 2342897 h 5757654"/>
                <a:gd name="connsiteX1204" fmla="*/ 2972743 w 10374164"/>
                <a:gd name="connsiteY1204" fmla="*/ 2377060 h 5757654"/>
                <a:gd name="connsiteX1205" fmla="*/ 2992510 w 10374164"/>
                <a:gd name="connsiteY1205" fmla="*/ 2393960 h 5757654"/>
                <a:gd name="connsiteX1206" fmla="*/ 3003593 w 10374164"/>
                <a:gd name="connsiteY1206" fmla="*/ 2388466 h 5757654"/>
                <a:gd name="connsiteX1207" fmla="*/ 3061955 w 10374164"/>
                <a:gd name="connsiteY1207" fmla="*/ 2339994 h 5757654"/>
                <a:gd name="connsiteX1208" fmla="*/ 3095750 w 10374164"/>
                <a:gd name="connsiteY1208" fmla="*/ 2330395 h 5757654"/>
                <a:gd name="connsiteX1209" fmla="*/ 3111483 w 10374164"/>
                <a:gd name="connsiteY1209" fmla="*/ 2354539 h 5757654"/>
                <a:gd name="connsiteX1210" fmla="*/ 3133831 w 10374164"/>
                <a:gd name="connsiteY1210" fmla="*/ 2345846 h 5757654"/>
                <a:gd name="connsiteX1211" fmla="*/ 3153346 w 10374164"/>
                <a:gd name="connsiteY1211" fmla="*/ 2330453 h 5757654"/>
                <a:gd name="connsiteX1212" fmla="*/ 3164974 w 10374164"/>
                <a:gd name="connsiteY1212" fmla="*/ 2331841 h 5757654"/>
                <a:gd name="connsiteX1213" fmla="*/ 3267881 w 10374164"/>
                <a:gd name="connsiteY1213" fmla="*/ 2351393 h 5757654"/>
                <a:gd name="connsiteX1214" fmla="*/ 3321806 w 10374164"/>
                <a:gd name="connsiteY1214" fmla="*/ 2363281 h 5757654"/>
                <a:gd name="connsiteX1215" fmla="*/ 3342954 w 10374164"/>
                <a:gd name="connsiteY1215" fmla="*/ 2368532 h 5757654"/>
                <a:gd name="connsiteX1216" fmla="*/ 3346696 w 10374164"/>
                <a:gd name="connsiteY1216" fmla="*/ 2386700 h 5757654"/>
                <a:gd name="connsiteX1217" fmla="*/ 3363084 w 10374164"/>
                <a:gd name="connsiteY1217" fmla="*/ 2390019 h 5757654"/>
                <a:gd name="connsiteX1218" fmla="*/ 3369770 w 10374164"/>
                <a:gd name="connsiteY1218" fmla="*/ 2387182 h 5757654"/>
                <a:gd name="connsiteX1219" fmla="*/ 3373986 w 10374164"/>
                <a:gd name="connsiteY1219" fmla="*/ 2382232 h 5757654"/>
                <a:gd name="connsiteX1220" fmla="*/ 3383435 w 10374164"/>
                <a:gd name="connsiteY1220" fmla="*/ 2356095 h 5757654"/>
                <a:gd name="connsiteX1221" fmla="*/ 3387651 w 10374164"/>
                <a:gd name="connsiteY1221" fmla="*/ 2351146 h 5757654"/>
                <a:gd name="connsiteX1222" fmla="*/ 3394337 w 10374164"/>
                <a:gd name="connsiteY1222" fmla="*/ 2348308 h 5757654"/>
                <a:gd name="connsiteX1223" fmla="*/ 3436452 w 10374164"/>
                <a:gd name="connsiteY1223" fmla="*/ 2356515 h 5757654"/>
                <a:gd name="connsiteX1224" fmla="*/ 3460071 w 10374164"/>
                <a:gd name="connsiteY1224" fmla="*/ 2363878 h 5757654"/>
                <a:gd name="connsiteX1225" fmla="*/ 3454837 w 10374164"/>
                <a:gd name="connsiteY1225" fmla="*/ 2385065 h 5757654"/>
                <a:gd name="connsiteX1226" fmla="*/ 3413156 w 10374164"/>
                <a:gd name="connsiteY1226" fmla="*/ 2411444 h 5757654"/>
                <a:gd name="connsiteX1227" fmla="*/ 3401891 w 10374164"/>
                <a:gd name="connsiteY1227" fmla="*/ 2414644 h 5757654"/>
                <a:gd name="connsiteX1228" fmla="*/ 3393278 w 10374164"/>
                <a:gd name="connsiteY1228" fmla="*/ 2422250 h 5757654"/>
                <a:gd name="connsiteX1229" fmla="*/ 3397565 w 10374164"/>
                <a:gd name="connsiteY1229" fmla="*/ 2447299 h 5757654"/>
                <a:gd name="connsiteX1230" fmla="*/ 3412571 w 10374164"/>
                <a:gd name="connsiteY1230" fmla="*/ 2462268 h 5757654"/>
                <a:gd name="connsiteX1231" fmla="*/ 3415224 w 10374164"/>
                <a:gd name="connsiteY1231" fmla="*/ 2466674 h 5757654"/>
                <a:gd name="connsiteX1232" fmla="*/ 3419984 w 10374164"/>
                <a:gd name="connsiteY1232" fmla="*/ 2468605 h 5757654"/>
                <a:gd name="connsiteX1233" fmla="*/ 3499746 w 10374164"/>
                <a:gd name="connsiteY1233" fmla="*/ 2457677 h 5757654"/>
                <a:gd name="connsiteX1234" fmla="*/ 3537464 w 10374164"/>
                <a:gd name="connsiteY1234" fmla="*/ 2468540 h 5757654"/>
                <a:gd name="connsiteX1235" fmla="*/ 3571330 w 10374164"/>
                <a:gd name="connsiteY1235" fmla="*/ 2488940 h 5757654"/>
                <a:gd name="connsiteX1236" fmla="*/ 3652363 w 10374164"/>
                <a:gd name="connsiteY1236" fmla="*/ 2494067 h 5757654"/>
                <a:gd name="connsiteX1237" fmla="*/ 3693752 w 10374164"/>
                <a:gd name="connsiteY1237" fmla="*/ 2493099 h 5757654"/>
                <a:gd name="connsiteX1238" fmla="*/ 3714608 w 10374164"/>
                <a:gd name="connsiteY1238" fmla="*/ 2523761 h 5757654"/>
                <a:gd name="connsiteX1239" fmla="*/ 3675216 w 10374164"/>
                <a:gd name="connsiteY1239" fmla="*/ 2549959 h 5757654"/>
                <a:gd name="connsiteX1240" fmla="*/ 3667148 w 10374164"/>
                <a:gd name="connsiteY1240" fmla="*/ 2564446 h 5757654"/>
                <a:gd name="connsiteX1241" fmla="*/ 3679683 w 10374164"/>
                <a:gd name="connsiteY1241" fmla="*/ 2577302 h 5757654"/>
                <a:gd name="connsiteX1242" fmla="*/ 3716857 w 10374164"/>
                <a:gd name="connsiteY1242" fmla="*/ 2581284 h 5757654"/>
                <a:gd name="connsiteX1243" fmla="*/ 3731793 w 10374164"/>
                <a:gd name="connsiteY1243" fmla="*/ 2566254 h 5757654"/>
                <a:gd name="connsiteX1244" fmla="*/ 3750289 w 10374164"/>
                <a:gd name="connsiteY1244" fmla="*/ 2567098 h 5757654"/>
                <a:gd name="connsiteX1245" fmla="*/ 3769258 w 10374164"/>
                <a:gd name="connsiteY1245" fmla="*/ 2544824 h 5757654"/>
                <a:gd name="connsiteX1246" fmla="*/ 3784739 w 10374164"/>
                <a:gd name="connsiteY1246" fmla="*/ 2536675 h 5757654"/>
                <a:gd name="connsiteX1247" fmla="*/ 3795752 w 10374164"/>
                <a:gd name="connsiteY1247" fmla="*/ 2501182 h 5757654"/>
                <a:gd name="connsiteX1248" fmla="*/ 3792665 w 10374164"/>
                <a:gd name="connsiteY1248" fmla="*/ 2462190 h 5757654"/>
                <a:gd name="connsiteX1249" fmla="*/ 3847538 w 10374164"/>
                <a:gd name="connsiteY1249" fmla="*/ 2427842 h 5757654"/>
                <a:gd name="connsiteX1250" fmla="*/ 3858985 w 10374164"/>
                <a:gd name="connsiteY1250" fmla="*/ 2426936 h 5757654"/>
                <a:gd name="connsiteX1251" fmla="*/ 3866397 w 10374164"/>
                <a:gd name="connsiteY1251" fmla="*/ 2433274 h 5757654"/>
                <a:gd name="connsiteX1252" fmla="*/ 3924134 w 10374164"/>
                <a:gd name="connsiteY1252" fmla="*/ 2493330 h 5757654"/>
                <a:gd name="connsiteX1253" fmla="*/ 3964938 w 10374164"/>
                <a:gd name="connsiteY1253" fmla="*/ 2543185 h 5757654"/>
                <a:gd name="connsiteX1254" fmla="*/ 4026599 w 10374164"/>
                <a:gd name="connsiteY1254" fmla="*/ 2623703 h 5757654"/>
                <a:gd name="connsiteX1255" fmla="*/ 4053777 w 10374164"/>
                <a:gd name="connsiteY1255" fmla="*/ 2646941 h 5757654"/>
                <a:gd name="connsiteX1256" fmla="*/ 4070055 w 10374164"/>
                <a:gd name="connsiteY1256" fmla="*/ 2677965 h 5757654"/>
                <a:gd name="connsiteX1257" fmla="*/ 4088329 w 10374164"/>
                <a:gd name="connsiteY1257" fmla="*/ 2734220 h 5757654"/>
                <a:gd name="connsiteX1258" fmla="*/ 4108347 w 10374164"/>
                <a:gd name="connsiteY1258" fmla="*/ 2783413 h 5757654"/>
                <a:gd name="connsiteX1259" fmla="*/ 4149373 w 10374164"/>
                <a:gd name="connsiteY1259" fmla="*/ 2777858 h 5757654"/>
                <a:gd name="connsiteX1260" fmla="*/ 4175029 w 10374164"/>
                <a:gd name="connsiteY1260" fmla="*/ 2752747 h 5757654"/>
                <a:gd name="connsiteX1261" fmla="*/ 4187131 w 10374164"/>
                <a:gd name="connsiteY1261" fmla="*/ 2731017 h 5757654"/>
                <a:gd name="connsiteX1262" fmla="*/ 4163987 w 10374164"/>
                <a:gd name="connsiteY1262" fmla="*/ 2700536 h 5757654"/>
                <a:gd name="connsiteX1263" fmla="*/ 4159085 w 10374164"/>
                <a:gd name="connsiteY1263" fmla="*/ 2638606 h 5757654"/>
                <a:gd name="connsiteX1264" fmla="*/ 4167153 w 10374164"/>
                <a:gd name="connsiteY1264" fmla="*/ 2624119 h 5757654"/>
                <a:gd name="connsiteX1265" fmla="*/ 4158833 w 10374164"/>
                <a:gd name="connsiteY1265" fmla="*/ 2606313 h 5757654"/>
                <a:gd name="connsiteX1266" fmla="*/ 4139429 w 10374164"/>
                <a:gd name="connsiteY1266" fmla="*/ 2594001 h 5757654"/>
                <a:gd name="connsiteX1267" fmla="*/ 4117191 w 10374164"/>
                <a:gd name="connsiteY1267" fmla="*/ 2574988 h 5757654"/>
                <a:gd name="connsiteX1268" fmla="*/ 4110253 w 10374164"/>
                <a:gd name="connsiteY1268" fmla="*/ 2545533 h 5757654"/>
                <a:gd name="connsiteX1269" fmla="*/ 4170793 w 10374164"/>
                <a:gd name="connsiteY1269" fmla="*/ 2524585 h 5757654"/>
                <a:gd name="connsiteX1270" fmla="*/ 4196379 w 10374164"/>
                <a:gd name="connsiteY1270" fmla="*/ 2469474 h 5757654"/>
                <a:gd name="connsiteX1271" fmla="*/ 4183591 w 10374164"/>
                <a:gd name="connsiteY1271" fmla="*/ 2424325 h 5757654"/>
                <a:gd name="connsiteX1272" fmla="*/ 4164369 w 10374164"/>
                <a:gd name="connsiteY1272" fmla="*/ 2414306 h 5757654"/>
                <a:gd name="connsiteX1273" fmla="*/ 4164843 w 10374164"/>
                <a:gd name="connsiteY1273" fmla="*/ 2391188 h 5757654"/>
                <a:gd name="connsiteX1274" fmla="*/ 4179779 w 10374164"/>
                <a:gd name="connsiteY1274" fmla="*/ 2376158 h 5757654"/>
                <a:gd name="connsiteX1275" fmla="*/ 4221823 w 10374164"/>
                <a:gd name="connsiteY1275" fmla="*/ 2354366 h 5757654"/>
                <a:gd name="connsiteX1276" fmla="*/ 4243991 w 10374164"/>
                <a:gd name="connsiteY1276" fmla="*/ 2343379 h 5757654"/>
                <a:gd name="connsiteX1277" fmla="*/ 4267901 w 10374164"/>
                <a:gd name="connsiteY1277" fmla="*/ 2325331 h 5757654"/>
                <a:gd name="connsiteX1278" fmla="*/ 4361299 w 10374164"/>
                <a:gd name="connsiteY1278" fmla="*/ 2195611 h 5757654"/>
                <a:gd name="connsiteX1279" fmla="*/ 4379723 w 10374164"/>
                <a:gd name="connsiteY1279" fmla="*/ 2166456 h 5757654"/>
                <a:gd name="connsiteX1280" fmla="*/ 4441717 w 10374164"/>
                <a:gd name="connsiteY1280" fmla="*/ 2163858 h 5757654"/>
                <a:gd name="connsiteX1281" fmla="*/ 4451055 w 10374164"/>
                <a:gd name="connsiteY1281" fmla="*/ 2165427 h 5757654"/>
                <a:gd name="connsiteX1282" fmla="*/ 4452619 w 10374164"/>
                <a:gd name="connsiteY1282" fmla="*/ 2156071 h 5757654"/>
                <a:gd name="connsiteX1283" fmla="*/ 4435363 w 10374164"/>
                <a:gd name="connsiteY1283" fmla="*/ 2083579 h 5757654"/>
                <a:gd name="connsiteX1284" fmla="*/ 4496881 w 10374164"/>
                <a:gd name="connsiteY1284" fmla="*/ 2104098 h 5757654"/>
                <a:gd name="connsiteX1285" fmla="*/ 4474131 w 10374164"/>
                <a:gd name="connsiteY1285" fmla="*/ 2165909 h 5757654"/>
                <a:gd name="connsiteX1286" fmla="*/ 4463047 w 10374164"/>
                <a:gd name="connsiteY1286" fmla="*/ 2171402 h 5757654"/>
                <a:gd name="connsiteX1287" fmla="*/ 4474927 w 10374164"/>
                <a:gd name="connsiteY1287" fmla="*/ 2205083 h 5757654"/>
                <a:gd name="connsiteX1288" fmla="*/ 4499705 w 10374164"/>
                <a:gd name="connsiteY1288" fmla="*/ 2256207 h 5757654"/>
                <a:gd name="connsiteX1289" fmla="*/ 4488875 w 10374164"/>
                <a:gd name="connsiteY1289" fmla="*/ 2293993 h 5757654"/>
                <a:gd name="connsiteX1290" fmla="*/ 4484729 w 10374164"/>
                <a:gd name="connsiteY1290" fmla="*/ 2328942 h 5757654"/>
                <a:gd name="connsiteX1291" fmla="*/ 4445045 w 10374164"/>
                <a:gd name="connsiteY1291" fmla="*/ 2380552 h 5757654"/>
                <a:gd name="connsiteX1292" fmla="*/ 4434325 w 10374164"/>
                <a:gd name="connsiteY1292" fmla="*/ 2390632 h 5757654"/>
                <a:gd name="connsiteX1293" fmla="*/ 4438429 w 10374164"/>
                <a:gd name="connsiteY1293" fmla="*/ 2413388 h 5757654"/>
                <a:gd name="connsiteX1294" fmla="*/ 4423231 w 10374164"/>
                <a:gd name="connsiteY1294" fmla="*/ 2541534 h 5757654"/>
                <a:gd name="connsiteX1295" fmla="*/ 4379543 w 10374164"/>
                <a:gd name="connsiteY1295" fmla="*/ 2688091 h 5757654"/>
                <a:gd name="connsiteX1296" fmla="*/ 4364235 w 10374164"/>
                <a:gd name="connsiteY1296" fmla="*/ 2843943 h 5757654"/>
                <a:gd name="connsiteX1297" fmla="*/ 4359183 w 10374164"/>
                <a:gd name="connsiteY1297" fmla="*/ 2867423 h 5757654"/>
                <a:gd name="connsiteX1298" fmla="*/ 4318843 w 10374164"/>
                <a:gd name="connsiteY1298" fmla="*/ 2939858 h 5757654"/>
                <a:gd name="connsiteX1299" fmla="*/ 4308667 w 10374164"/>
                <a:gd name="connsiteY1299" fmla="*/ 2956819 h 5757654"/>
                <a:gd name="connsiteX1300" fmla="*/ 4278251 w 10374164"/>
                <a:gd name="connsiteY1300" fmla="*/ 2979999 h 5757654"/>
                <a:gd name="connsiteX1301" fmla="*/ 4226031 w 10374164"/>
                <a:gd name="connsiteY1301" fmla="*/ 3018753 h 5757654"/>
                <a:gd name="connsiteX1302" fmla="*/ 4162837 w 10374164"/>
                <a:gd name="connsiteY1302" fmla="*/ 3035295 h 5757654"/>
                <a:gd name="connsiteX1303" fmla="*/ 4136929 w 10374164"/>
                <a:gd name="connsiteY1303" fmla="*/ 3028113 h 5757654"/>
                <a:gd name="connsiteX1304" fmla="*/ 4072577 w 10374164"/>
                <a:gd name="connsiteY1304" fmla="*/ 3000894 h 5757654"/>
                <a:gd name="connsiteX1305" fmla="*/ 4070903 w 10374164"/>
                <a:gd name="connsiteY1305" fmla="*/ 3037955 h 5757654"/>
                <a:gd name="connsiteX1306" fmla="*/ 4074281 w 10374164"/>
                <a:gd name="connsiteY1306" fmla="*/ 3051536 h 5757654"/>
                <a:gd name="connsiteX1307" fmla="*/ 4086453 w 10374164"/>
                <a:gd name="connsiteY1307" fmla="*/ 3059805 h 5757654"/>
                <a:gd name="connsiteX1308" fmla="*/ 4228421 w 10374164"/>
                <a:gd name="connsiteY1308" fmla="*/ 3136275 h 5757654"/>
                <a:gd name="connsiteX1309" fmla="*/ 4235471 w 10374164"/>
                <a:gd name="connsiteY1309" fmla="*/ 3138025 h 5757654"/>
                <a:gd name="connsiteX1310" fmla="*/ 4252695 w 10374164"/>
                <a:gd name="connsiteY1310" fmla="*/ 3122813 h 5757654"/>
                <a:gd name="connsiteX1311" fmla="*/ 4308949 w 10374164"/>
                <a:gd name="connsiteY1311" fmla="*/ 3076816 h 5757654"/>
                <a:gd name="connsiteX1312" fmla="*/ 4351357 w 10374164"/>
                <a:gd name="connsiteY1312" fmla="*/ 3059611 h 5757654"/>
                <a:gd name="connsiteX1313" fmla="*/ 4372979 w 10374164"/>
                <a:gd name="connsiteY1313" fmla="*/ 3041743 h 5757654"/>
                <a:gd name="connsiteX1314" fmla="*/ 4414771 w 10374164"/>
                <a:gd name="connsiteY1314" fmla="*/ 2987658 h 5757654"/>
                <a:gd name="connsiteX1315" fmla="*/ 4425713 w 10374164"/>
                <a:gd name="connsiteY1315" fmla="*/ 2922167 h 5757654"/>
                <a:gd name="connsiteX1316" fmla="*/ 4418413 w 10374164"/>
                <a:gd name="connsiteY1316" fmla="*/ 2888124 h 5757654"/>
                <a:gd name="connsiteX1317" fmla="*/ 4453517 w 10374164"/>
                <a:gd name="connsiteY1317" fmla="*/ 2836876 h 5757654"/>
                <a:gd name="connsiteX1318" fmla="*/ 4514603 w 10374164"/>
                <a:gd name="connsiteY1318" fmla="*/ 2822809 h 5757654"/>
                <a:gd name="connsiteX1319" fmla="*/ 4540149 w 10374164"/>
                <a:gd name="connsiteY1319" fmla="*/ 2825404 h 5757654"/>
                <a:gd name="connsiteX1320" fmla="*/ 4555517 w 10374164"/>
                <a:gd name="connsiteY1320" fmla="*/ 2844960 h 5757654"/>
                <a:gd name="connsiteX1321" fmla="*/ 4575173 w 10374164"/>
                <a:gd name="connsiteY1321" fmla="*/ 2889565 h 5757654"/>
                <a:gd name="connsiteX1322" fmla="*/ 4576081 w 10374164"/>
                <a:gd name="connsiteY1322" fmla="*/ 2901034 h 5757654"/>
                <a:gd name="connsiteX1323" fmla="*/ 4568013 w 10374164"/>
                <a:gd name="connsiteY1323" fmla="*/ 2915521 h 5757654"/>
                <a:gd name="connsiteX1324" fmla="*/ 4539411 w 10374164"/>
                <a:gd name="connsiteY1324" fmla="*/ 2961637 h 5757654"/>
                <a:gd name="connsiteX1325" fmla="*/ 4530689 w 10374164"/>
                <a:gd name="connsiteY1325" fmla="*/ 2996948 h 5757654"/>
                <a:gd name="connsiteX1326" fmla="*/ 4537809 w 10374164"/>
                <a:gd name="connsiteY1326" fmla="*/ 3028698 h 5757654"/>
                <a:gd name="connsiteX1327" fmla="*/ 4555357 w 10374164"/>
                <a:gd name="connsiteY1327" fmla="*/ 3075778 h 5757654"/>
                <a:gd name="connsiteX1328" fmla="*/ 4560661 w 10374164"/>
                <a:gd name="connsiteY1328" fmla="*/ 3084590 h 5757654"/>
                <a:gd name="connsiteX1329" fmla="*/ 4569819 w 10374164"/>
                <a:gd name="connsiteY1329" fmla="*/ 3083866 h 5757654"/>
                <a:gd name="connsiteX1330" fmla="*/ 4630177 w 10374164"/>
                <a:gd name="connsiteY1330" fmla="*/ 3060624 h 5757654"/>
                <a:gd name="connsiteX1331" fmla="*/ 4641261 w 10374164"/>
                <a:gd name="connsiteY1331" fmla="*/ 3055131 h 5757654"/>
                <a:gd name="connsiteX1332" fmla="*/ 4623783 w 10374164"/>
                <a:gd name="connsiteY1332" fmla="*/ 3038049 h 5757654"/>
                <a:gd name="connsiteX1333" fmla="*/ 4594679 w 10374164"/>
                <a:gd name="connsiteY1333" fmla="*/ 3019581 h 5757654"/>
                <a:gd name="connsiteX1334" fmla="*/ 4594607 w 10374164"/>
                <a:gd name="connsiteY1334" fmla="*/ 2989581 h 5757654"/>
                <a:gd name="connsiteX1335" fmla="*/ 4608635 w 10374164"/>
                <a:gd name="connsiteY1335" fmla="*/ 2963082 h 5757654"/>
                <a:gd name="connsiteX1336" fmla="*/ 4617399 w 10374164"/>
                <a:gd name="connsiteY1336" fmla="*/ 2870067 h 5757654"/>
                <a:gd name="connsiteX1337" fmla="*/ 4607991 w 10374164"/>
                <a:gd name="connsiteY1337" fmla="*/ 2838499 h 5757654"/>
                <a:gd name="connsiteX1338" fmla="*/ 4585753 w 10374164"/>
                <a:gd name="connsiteY1338" fmla="*/ 2819486 h 5757654"/>
                <a:gd name="connsiteX1339" fmla="*/ 4550797 w 10374164"/>
                <a:gd name="connsiteY1339" fmla="*/ 2785324 h 5757654"/>
                <a:gd name="connsiteX1340" fmla="*/ 4543203 w 10374164"/>
                <a:gd name="connsiteY1340" fmla="*/ 2776693 h 5757654"/>
                <a:gd name="connsiteX1341" fmla="*/ 4534047 w 10374164"/>
                <a:gd name="connsiteY1341" fmla="*/ 2777417 h 5757654"/>
                <a:gd name="connsiteX1342" fmla="*/ 4465187 w 10374164"/>
                <a:gd name="connsiteY1342" fmla="*/ 2780559 h 5757654"/>
                <a:gd name="connsiteX1343" fmla="*/ 4453235 w 10374164"/>
                <a:gd name="connsiteY1343" fmla="*/ 2716880 h 5757654"/>
                <a:gd name="connsiteX1344" fmla="*/ 4452257 w 10374164"/>
                <a:gd name="connsiteY1344" fmla="*/ 2675412 h 5757654"/>
                <a:gd name="connsiteX1345" fmla="*/ 4469481 w 10374164"/>
                <a:gd name="connsiteY1345" fmla="*/ 2660200 h 5757654"/>
                <a:gd name="connsiteX1346" fmla="*/ 4517709 w 10374164"/>
                <a:gd name="connsiteY1346" fmla="*/ 2570986 h 5757654"/>
                <a:gd name="connsiteX1347" fmla="*/ 4522943 w 10374164"/>
                <a:gd name="connsiteY1347" fmla="*/ 2549799 h 5757654"/>
                <a:gd name="connsiteX1348" fmla="*/ 4511899 w 10374164"/>
                <a:gd name="connsiteY1348" fmla="*/ 2497588 h 5757654"/>
                <a:gd name="connsiteX1349" fmla="*/ 4505797 w 10374164"/>
                <a:gd name="connsiteY1349" fmla="*/ 2449601 h 5757654"/>
                <a:gd name="connsiteX1350" fmla="*/ 4509217 w 10374164"/>
                <a:gd name="connsiteY1350" fmla="*/ 2405478 h 5757654"/>
                <a:gd name="connsiteX1351" fmla="*/ 4541559 w 10374164"/>
                <a:gd name="connsiteY1351" fmla="*/ 2377529 h 5757654"/>
                <a:gd name="connsiteX1352" fmla="*/ 4570231 w 10374164"/>
                <a:gd name="connsiteY1352" fmla="*/ 2361412 h 5757654"/>
                <a:gd name="connsiteX1353" fmla="*/ 4581133 w 10374164"/>
                <a:gd name="connsiteY1353" fmla="*/ 2353625 h 5757654"/>
                <a:gd name="connsiteX1354" fmla="*/ 4594617 w 10374164"/>
                <a:gd name="connsiteY1354" fmla="*/ 2320245 h 5757654"/>
                <a:gd name="connsiteX1355" fmla="*/ 4606717 w 10374164"/>
                <a:gd name="connsiteY1355" fmla="*/ 2298514 h 5757654"/>
                <a:gd name="connsiteX1356" fmla="*/ 4618567 w 10374164"/>
                <a:gd name="connsiteY1356" fmla="*/ 2244491 h 5757654"/>
                <a:gd name="connsiteX1357" fmla="*/ 4641823 w 10374164"/>
                <a:gd name="connsiteY1357" fmla="*/ 2247267 h 5757654"/>
                <a:gd name="connsiteX1358" fmla="*/ 4641713 w 10374164"/>
                <a:gd name="connsiteY1358" fmla="*/ 2274972 h 5757654"/>
                <a:gd name="connsiteX1359" fmla="*/ 4634079 w 10374164"/>
                <a:gd name="connsiteY1359" fmla="*/ 2324046 h 5757654"/>
                <a:gd name="connsiteX1360" fmla="*/ 4626919 w 10374164"/>
                <a:gd name="connsiteY1360" fmla="*/ 2350001 h 5757654"/>
                <a:gd name="connsiteX1361" fmla="*/ 4612527 w 10374164"/>
                <a:gd name="connsiteY1361" fmla="*/ 2371912 h 5757654"/>
                <a:gd name="connsiteX1362" fmla="*/ 4586033 w 10374164"/>
                <a:gd name="connsiteY1362" fmla="*/ 2415554 h 5757654"/>
                <a:gd name="connsiteX1363" fmla="*/ 4592317 w 10374164"/>
                <a:gd name="connsiteY1363" fmla="*/ 2465834 h 5757654"/>
                <a:gd name="connsiteX1364" fmla="*/ 4628835 w 10374164"/>
                <a:gd name="connsiteY1364" fmla="*/ 2490640 h 5757654"/>
                <a:gd name="connsiteX1365" fmla="*/ 4690243 w 10374164"/>
                <a:gd name="connsiteY1365" fmla="*/ 2538866 h 5757654"/>
                <a:gd name="connsiteX1366" fmla="*/ 4702597 w 10374164"/>
                <a:gd name="connsiteY1366" fmla="*/ 2549428 h 5757654"/>
                <a:gd name="connsiteX1367" fmla="*/ 4716151 w 10374164"/>
                <a:gd name="connsiteY1367" fmla="*/ 2546047 h 5757654"/>
                <a:gd name="connsiteX1368" fmla="*/ 4717895 w 10374164"/>
                <a:gd name="connsiteY1368" fmla="*/ 2538985 h 5757654"/>
                <a:gd name="connsiteX1369" fmla="*/ 4677385 w 10374164"/>
                <a:gd name="connsiteY1369" fmla="*/ 2463718 h 5757654"/>
                <a:gd name="connsiteX1370" fmla="*/ 4640321 w 10374164"/>
                <a:gd name="connsiteY1370" fmla="*/ 2432030 h 5757654"/>
                <a:gd name="connsiteX1371" fmla="*/ 4645193 w 10374164"/>
                <a:gd name="connsiteY1371" fmla="*/ 2406256 h 5757654"/>
                <a:gd name="connsiteX1372" fmla="*/ 4652717 w 10374164"/>
                <a:gd name="connsiteY1372" fmla="*/ 2384888 h 5757654"/>
                <a:gd name="connsiteX1373" fmla="*/ 4669105 w 10374164"/>
                <a:gd name="connsiteY1373" fmla="*/ 2388207 h 5757654"/>
                <a:gd name="connsiteX1374" fmla="*/ 4677061 w 10374164"/>
                <a:gd name="connsiteY1374" fmla="*/ 2401426 h 5757654"/>
                <a:gd name="connsiteX1375" fmla="*/ 4717975 w 10374164"/>
                <a:gd name="connsiteY1375" fmla="*/ 2423576 h 5757654"/>
                <a:gd name="connsiteX1376" fmla="*/ 4731459 w 10374164"/>
                <a:gd name="connsiteY1376" fmla="*/ 2390196 h 5757654"/>
                <a:gd name="connsiteX1377" fmla="*/ 4734223 w 10374164"/>
                <a:gd name="connsiteY1377" fmla="*/ 2366897 h 5757654"/>
                <a:gd name="connsiteX1378" fmla="*/ 4752355 w 10374164"/>
                <a:gd name="connsiteY1378" fmla="*/ 2363153 h 5757654"/>
                <a:gd name="connsiteX1379" fmla="*/ 4781209 w 10374164"/>
                <a:gd name="connsiteY1379" fmla="*/ 2349330 h 5757654"/>
                <a:gd name="connsiteX1380" fmla="*/ 4812897 w 10374164"/>
                <a:gd name="connsiteY1380" fmla="*/ 2342206 h 5757654"/>
                <a:gd name="connsiteX1381" fmla="*/ 4819945 w 10374164"/>
                <a:gd name="connsiteY1381" fmla="*/ 2343956 h 5757654"/>
                <a:gd name="connsiteX1382" fmla="*/ 4825069 w 10374164"/>
                <a:gd name="connsiteY1382" fmla="*/ 2350474 h 5757654"/>
                <a:gd name="connsiteX1383" fmla="*/ 4876917 w 10374164"/>
                <a:gd name="connsiteY1383" fmla="*/ 2452541 h 5757654"/>
                <a:gd name="connsiteX1384" fmla="*/ 4886799 w 10374164"/>
                <a:gd name="connsiteY1384" fmla="*/ 2460991 h 5757654"/>
                <a:gd name="connsiteX1385" fmla="*/ 4912527 w 10374164"/>
                <a:gd name="connsiteY1385" fmla="*/ 2465879 h 5757654"/>
                <a:gd name="connsiteX1386" fmla="*/ 4960601 w 10374164"/>
                <a:gd name="connsiteY1386" fmla="*/ 2462074 h 5757654"/>
                <a:gd name="connsiteX1387" fmla="*/ 4962709 w 10374164"/>
                <a:gd name="connsiteY1387" fmla="*/ 2459600 h 5757654"/>
                <a:gd name="connsiteX1388" fmla="*/ 4964817 w 10374164"/>
                <a:gd name="connsiteY1388" fmla="*/ 2457125 h 5757654"/>
                <a:gd name="connsiteX1389" fmla="*/ 4966017 w 10374164"/>
                <a:gd name="connsiteY1389" fmla="*/ 2443181 h 5757654"/>
                <a:gd name="connsiteX1390" fmla="*/ 4966855 w 10374164"/>
                <a:gd name="connsiteY1390" fmla="*/ 2424651 h 5757654"/>
                <a:gd name="connsiteX1391" fmla="*/ 4943345 w 10374164"/>
                <a:gd name="connsiteY1391" fmla="*/ 2389582 h 5757654"/>
                <a:gd name="connsiteX1392" fmla="*/ 4931173 w 10374164"/>
                <a:gd name="connsiteY1392" fmla="*/ 2381314 h 5757654"/>
                <a:gd name="connsiteX1393" fmla="*/ 4921653 w 10374164"/>
                <a:gd name="connsiteY1393" fmla="*/ 2377451 h 5757654"/>
                <a:gd name="connsiteX1394" fmla="*/ 4911951 w 10374164"/>
                <a:gd name="connsiteY1394" fmla="*/ 2371295 h 5757654"/>
                <a:gd name="connsiteX1395" fmla="*/ 4887607 w 10374164"/>
                <a:gd name="connsiteY1395" fmla="*/ 2354757 h 5757654"/>
                <a:gd name="connsiteX1396" fmla="*/ 4882593 w 10374164"/>
                <a:gd name="connsiteY1396" fmla="*/ 2320533 h 5757654"/>
                <a:gd name="connsiteX1397" fmla="*/ 4883581 w 10374164"/>
                <a:gd name="connsiteY1397" fmla="*/ 2216592 h 5757654"/>
                <a:gd name="connsiteX1398" fmla="*/ 4917851 w 10374164"/>
                <a:gd name="connsiteY1398" fmla="*/ 2183875 h 5757654"/>
                <a:gd name="connsiteX1399" fmla="*/ 4961165 w 10374164"/>
                <a:gd name="connsiteY1399" fmla="*/ 2178139 h 5757654"/>
                <a:gd name="connsiteX1400" fmla="*/ 5136969 w 10374164"/>
                <a:gd name="connsiteY1400" fmla="*/ 2187306 h 5757654"/>
                <a:gd name="connsiteX1401" fmla="*/ 5170581 w 10374164"/>
                <a:gd name="connsiteY1401" fmla="*/ 2175413 h 5757654"/>
                <a:gd name="connsiteX1402" fmla="*/ 5179667 w 10374164"/>
                <a:gd name="connsiteY1402" fmla="*/ 2144689 h 5757654"/>
                <a:gd name="connsiteX1403" fmla="*/ 5152307 w 10374164"/>
                <a:gd name="connsiteY1403" fmla="*/ 2119158 h 5757654"/>
                <a:gd name="connsiteX1404" fmla="*/ 5152891 w 10374164"/>
                <a:gd name="connsiteY1404" fmla="*/ 2068334 h 5757654"/>
                <a:gd name="connsiteX1405" fmla="*/ 5190579 w 10374164"/>
                <a:gd name="connsiteY1405" fmla="*/ 1991494 h 5757654"/>
                <a:gd name="connsiteX1406" fmla="*/ 5269797 w 10374164"/>
                <a:gd name="connsiteY1406" fmla="*/ 1973684 h 5757654"/>
                <a:gd name="connsiteX1407" fmla="*/ 5293457 w 10374164"/>
                <a:gd name="connsiteY1407" fmla="*/ 1923342 h 5757654"/>
                <a:gd name="connsiteX1408" fmla="*/ 5331103 w 10374164"/>
                <a:gd name="connsiteY1408" fmla="*/ 1904206 h 5757654"/>
                <a:gd name="connsiteX1409" fmla="*/ 5385503 w 10374164"/>
                <a:gd name="connsiteY1409" fmla="*/ 1892976 h 5757654"/>
                <a:gd name="connsiteX1410" fmla="*/ 5417189 w 10374164"/>
                <a:gd name="connsiteY1410" fmla="*/ 1885852 h 5757654"/>
                <a:gd name="connsiteX1411" fmla="*/ 5433507 w 10374164"/>
                <a:gd name="connsiteY1411" fmla="*/ 1859172 h 5757654"/>
                <a:gd name="connsiteX1412" fmla="*/ 5432055 w 10374164"/>
                <a:gd name="connsiteY1412" fmla="*/ 1840823 h 5757654"/>
                <a:gd name="connsiteX1413" fmla="*/ 5441031 w 10374164"/>
                <a:gd name="connsiteY1413" fmla="*/ 1837804 h 5757654"/>
                <a:gd name="connsiteX1414" fmla="*/ 5509527 w 10374164"/>
                <a:gd name="connsiteY1414" fmla="*/ 1830075 h 5757654"/>
                <a:gd name="connsiteX1415" fmla="*/ 5542849 w 10374164"/>
                <a:gd name="connsiteY1415" fmla="*/ 1843594 h 5757654"/>
                <a:gd name="connsiteX1416" fmla="*/ 5543937 w 10374164"/>
                <a:gd name="connsiteY1416" fmla="*/ 1857356 h 5757654"/>
                <a:gd name="connsiteX1417" fmla="*/ 5553459 w 10374164"/>
                <a:gd name="connsiteY1417" fmla="*/ 1861219 h 5757654"/>
                <a:gd name="connsiteX1418" fmla="*/ 5586053 w 10374164"/>
                <a:gd name="connsiteY1418" fmla="*/ 1865563 h 5757654"/>
                <a:gd name="connsiteX1419" fmla="*/ 5631587 w 10374164"/>
                <a:gd name="connsiteY1419" fmla="*/ 1829647 h 5757654"/>
                <a:gd name="connsiteX1420" fmla="*/ 5666289 w 10374164"/>
                <a:gd name="connsiteY1420" fmla="*/ 1831516 h 5757654"/>
                <a:gd name="connsiteX1421" fmla="*/ 5676355 w 10374164"/>
                <a:gd name="connsiteY1421" fmla="*/ 1842260 h 5757654"/>
                <a:gd name="connsiteX1422" fmla="*/ 5698339 w 10374164"/>
                <a:gd name="connsiteY1422" fmla="*/ 1828980 h 5757654"/>
                <a:gd name="connsiteX1423" fmla="*/ 5684897 w 10374164"/>
                <a:gd name="connsiteY1423" fmla="*/ 1804655 h 5757654"/>
                <a:gd name="connsiteX1424" fmla="*/ 5663021 w 10374164"/>
                <a:gd name="connsiteY1424" fmla="*/ 1790230 h 5757654"/>
                <a:gd name="connsiteX1425" fmla="*/ 5673015 w 10374164"/>
                <a:gd name="connsiteY1425" fmla="*/ 1770974 h 5757654"/>
                <a:gd name="connsiteX1426" fmla="*/ 5698199 w 10374164"/>
                <a:gd name="connsiteY1426" fmla="*/ 1768981 h 5757654"/>
                <a:gd name="connsiteX1427" fmla="*/ 5720547 w 10374164"/>
                <a:gd name="connsiteY1427" fmla="*/ 1760288 h 5757654"/>
                <a:gd name="connsiteX1428" fmla="*/ 5722765 w 10374164"/>
                <a:gd name="connsiteY1428" fmla="*/ 1730108 h 5757654"/>
                <a:gd name="connsiteX1429" fmla="*/ 5711067 w 10374164"/>
                <a:gd name="connsiteY1429" fmla="*/ 1698721 h 5757654"/>
                <a:gd name="connsiteX1430" fmla="*/ 5746535 w 10374164"/>
                <a:gd name="connsiteY1430" fmla="*/ 1652061 h 5757654"/>
                <a:gd name="connsiteX1431" fmla="*/ 5775681 w 10374164"/>
                <a:gd name="connsiteY1431" fmla="*/ 1612825 h 5757654"/>
                <a:gd name="connsiteX1432" fmla="*/ 5811875 w 10374164"/>
                <a:gd name="connsiteY1432" fmla="*/ 1575340 h 5757654"/>
                <a:gd name="connsiteX1433" fmla="*/ 5856825 w 10374164"/>
                <a:gd name="connsiteY1433" fmla="*/ 1590247 h 5757654"/>
                <a:gd name="connsiteX1434" fmla="*/ 5874303 w 10374164"/>
                <a:gd name="connsiteY1434" fmla="*/ 1607328 h 5757654"/>
                <a:gd name="connsiteX1435" fmla="*/ 5858711 w 10374164"/>
                <a:gd name="connsiteY1435" fmla="*/ 1643183 h 5757654"/>
                <a:gd name="connsiteX1436" fmla="*/ 5887091 w 10374164"/>
                <a:gd name="connsiteY1436" fmla="*/ 1652477 h 5757654"/>
                <a:gd name="connsiteX1437" fmla="*/ 5923537 w 10374164"/>
                <a:gd name="connsiteY1437" fmla="*/ 1647284 h 5757654"/>
                <a:gd name="connsiteX1438" fmla="*/ 5932583 w 10374164"/>
                <a:gd name="connsiteY1438" fmla="*/ 1674265 h 5757654"/>
                <a:gd name="connsiteX1439" fmla="*/ 5918555 w 10374164"/>
                <a:gd name="connsiteY1439" fmla="*/ 1700764 h 5757654"/>
                <a:gd name="connsiteX1440" fmla="*/ 5909287 w 10374164"/>
                <a:gd name="connsiteY1440" fmla="*/ 1729194 h 5757654"/>
                <a:gd name="connsiteX1441" fmla="*/ 5951403 w 10374164"/>
                <a:gd name="connsiteY1441" fmla="*/ 1737401 h 5757654"/>
                <a:gd name="connsiteX1442" fmla="*/ 6001263 w 10374164"/>
                <a:gd name="connsiteY1442" fmla="*/ 1668829 h 5757654"/>
                <a:gd name="connsiteX1443" fmla="*/ 6058133 w 10374164"/>
                <a:gd name="connsiteY1443" fmla="*/ 1659712 h 5757654"/>
                <a:gd name="connsiteX1444" fmla="*/ 6074521 w 10374164"/>
                <a:gd name="connsiteY1444" fmla="*/ 1663031 h 5757654"/>
                <a:gd name="connsiteX1445" fmla="*/ 6089709 w 10374164"/>
                <a:gd name="connsiteY1445" fmla="*/ 1680294 h 5757654"/>
                <a:gd name="connsiteX1446" fmla="*/ 6176369 w 10374164"/>
                <a:gd name="connsiteY1446" fmla="*/ 1756525 h 5757654"/>
                <a:gd name="connsiteX1447" fmla="*/ 6200715 w 10374164"/>
                <a:gd name="connsiteY1447" fmla="*/ 1773062 h 5757654"/>
                <a:gd name="connsiteX1448" fmla="*/ 6207835 w 10374164"/>
                <a:gd name="connsiteY1448" fmla="*/ 1804811 h 5757654"/>
                <a:gd name="connsiteX1449" fmla="*/ 6172325 w 10374164"/>
                <a:gd name="connsiteY1449" fmla="*/ 1909176 h 5757654"/>
                <a:gd name="connsiteX1450" fmla="*/ 6158369 w 10374164"/>
                <a:gd name="connsiteY1450" fmla="*/ 1965674 h 5757654"/>
                <a:gd name="connsiteX1451" fmla="*/ 6132965 w 10374164"/>
                <a:gd name="connsiteY1451" fmla="*/ 2023078 h 5757654"/>
                <a:gd name="connsiteX1452" fmla="*/ 6084919 w 10374164"/>
                <a:gd name="connsiteY1452" fmla="*/ 2114587 h 5757654"/>
                <a:gd name="connsiteX1453" fmla="*/ 6051921 w 10374164"/>
                <a:gd name="connsiteY1453" fmla="*/ 2163360 h 5757654"/>
                <a:gd name="connsiteX1454" fmla="*/ 6010421 w 10374164"/>
                <a:gd name="connsiteY1454" fmla="*/ 2192033 h 5757654"/>
                <a:gd name="connsiteX1455" fmla="*/ 5993045 w 10374164"/>
                <a:gd name="connsiteY1455" fmla="*/ 2292655 h 5757654"/>
                <a:gd name="connsiteX1456" fmla="*/ 6039235 w 10374164"/>
                <a:gd name="connsiteY1456" fmla="*/ 2235914 h 5757654"/>
                <a:gd name="connsiteX1457" fmla="*/ 6057367 w 10374164"/>
                <a:gd name="connsiteY1457" fmla="*/ 2232170 h 5757654"/>
                <a:gd name="connsiteX1458" fmla="*/ 6097305 w 10374164"/>
                <a:gd name="connsiteY1458" fmla="*/ 2212853 h 5757654"/>
                <a:gd name="connsiteX1459" fmla="*/ 6235649 w 10374164"/>
                <a:gd name="connsiteY1459" fmla="*/ 2098041 h 5757654"/>
                <a:gd name="connsiteX1460" fmla="*/ 6248479 w 10374164"/>
                <a:gd name="connsiteY1460" fmla="*/ 2085485 h 5757654"/>
                <a:gd name="connsiteX1461" fmla="*/ 6277039 w 10374164"/>
                <a:gd name="connsiteY1461" fmla="*/ 2097073 h 5757654"/>
                <a:gd name="connsiteX1462" fmla="*/ 6286449 w 10374164"/>
                <a:gd name="connsiteY1462" fmla="*/ 2128641 h 5757654"/>
                <a:gd name="connsiteX1463" fmla="*/ 6306941 w 10374164"/>
                <a:gd name="connsiteY1463" fmla="*/ 2154716 h 5757654"/>
                <a:gd name="connsiteX1464" fmla="*/ 6311519 w 10374164"/>
                <a:gd name="connsiteY1464" fmla="*/ 2154354 h 5757654"/>
                <a:gd name="connsiteX1465" fmla="*/ 6320315 w 10374164"/>
                <a:gd name="connsiteY1465" fmla="*/ 2149042 h 5757654"/>
                <a:gd name="connsiteX1466" fmla="*/ 6354805 w 10374164"/>
                <a:gd name="connsiteY1466" fmla="*/ 2060914 h 5757654"/>
                <a:gd name="connsiteX1467" fmla="*/ 6399865 w 10374164"/>
                <a:gd name="connsiteY1467" fmla="*/ 2048115 h 5757654"/>
                <a:gd name="connsiteX1468" fmla="*/ 6471015 w 10374164"/>
                <a:gd name="connsiteY1468" fmla="*/ 2044792 h 5757654"/>
                <a:gd name="connsiteX1469" fmla="*/ 6499393 w 10374164"/>
                <a:gd name="connsiteY1469" fmla="*/ 2054086 h 5757654"/>
                <a:gd name="connsiteX1470" fmla="*/ 6505787 w 10374164"/>
                <a:gd name="connsiteY1470" fmla="*/ 2076661 h 5757654"/>
                <a:gd name="connsiteX1471" fmla="*/ 6518685 w 10374164"/>
                <a:gd name="connsiteY1471" fmla="*/ 2094104 h 5757654"/>
                <a:gd name="connsiteX1472" fmla="*/ 6547973 w 10374164"/>
                <a:gd name="connsiteY1472" fmla="*/ 2114867 h 5757654"/>
                <a:gd name="connsiteX1473" fmla="*/ 6569485 w 10374164"/>
                <a:gd name="connsiteY1473" fmla="*/ 2124705 h 5757654"/>
                <a:gd name="connsiteX1474" fmla="*/ 6587617 w 10374164"/>
                <a:gd name="connsiteY1474" fmla="*/ 2120961 h 5757654"/>
                <a:gd name="connsiteX1475" fmla="*/ 6654299 w 10374164"/>
                <a:gd name="connsiteY1475" fmla="*/ 2090296 h 5757654"/>
                <a:gd name="connsiteX1476" fmla="*/ 6704593 w 10374164"/>
                <a:gd name="connsiteY1476" fmla="*/ 2056310 h 5757654"/>
                <a:gd name="connsiteX1477" fmla="*/ 6713025 w 10374164"/>
                <a:gd name="connsiteY1477" fmla="*/ 2046411 h 5757654"/>
                <a:gd name="connsiteX1478" fmla="*/ 6714405 w 10374164"/>
                <a:gd name="connsiteY1478" fmla="*/ 2034761 h 5757654"/>
                <a:gd name="connsiteX1479" fmla="*/ 6718339 w 10374164"/>
                <a:gd name="connsiteY1479" fmla="*/ 1909815 h 5757654"/>
                <a:gd name="connsiteX1480" fmla="*/ 6722555 w 10374164"/>
                <a:gd name="connsiteY1480" fmla="*/ 1904865 h 5757654"/>
                <a:gd name="connsiteX1481" fmla="*/ 6727133 w 10374164"/>
                <a:gd name="connsiteY1481" fmla="*/ 1904503 h 5757654"/>
                <a:gd name="connsiteX1482" fmla="*/ 6772263 w 10374164"/>
                <a:gd name="connsiteY1482" fmla="*/ 1921703 h 5757654"/>
                <a:gd name="connsiteX1483" fmla="*/ 6789015 w 10374164"/>
                <a:gd name="connsiteY1483" fmla="*/ 1929609 h 5757654"/>
                <a:gd name="connsiteX1484" fmla="*/ 6833893 w 10374164"/>
                <a:gd name="connsiteY1484" fmla="*/ 1914517 h 5757654"/>
                <a:gd name="connsiteX1485" fmla="*/ 6869615 w 10374164"/>
                <a:gd name="connsiteY1485" fmla="*/ 1900150 h 5757654"/>
                <a:gd name="connsiteX1486" fmla="*/ 6883349 w 10374164"/>
                <a:gd name="connsiteY1486" fmla="*/ 1899063 h 5757654"/>
                <a:gd name="connsiteX1487" fmla="*/ 6893233 w 10374164"/>
                <a:gd name="connsiteY1487" fmla="*/ 1907513 h 5757654"/>
                <a:gd name="connsiteX1488" fmla="*/ 6980801 w 10374164"/>
                <a:gd name="connsiteY1488" fmla="*/ 1995212 h 5757654"/>
                <a:gd name="connsiteX1489" fmla="*/ 7002383 w 10374164"/>
                <a:gd name="connsiteY1489" fmla="*/ 2035049 h 5757654"/>
                <a:gd name="connsiteX1490" fmla="*/ 6970879 w 10374164"/>
                <a:gd name="connsiteY1490" fmla="*/ 2044467 h 5757654"/>
                <a:gd name="connsiteX1491" fmla="*/ 7014515 w 10374164"/>
                <a:gd name="connsiteY1491" fmla="*/ 2101023 h 5757654"/>
                <a:gd name="connsiteX1492" fmla="*/ 7054775 w 10374164"/>
                <a:gd name="connsiteY1492" fmla="*/ 2143997 h 5757654"/>
                <a:gd name="connsiteX1493" fmla="*/ 7077377 w 10374164"/>
                <a:gd name="connsiteY1493" fmla="*/ 2167597 h 5757654"/>
                <a:gd name="connsiteX1494" fmla="*/ 7119673 w 10374164"/>
                <a:gd name="connsiteY1494" fmla="*/ 2178098 h 5757654"/>
                <a:gd name="connsiteX1495" fmla="*/ 7177631 w 10374164"/>
                <a:gd name="connsiteY1495" fmla="*/ 2182743 h 5757654"/>
                <a:gd name="connsiteX1496" fmla="*/ 7200161 w 10374164"/>
                <a:gd name="connsiteY1496" fmla="*/ 2176344 h 5757654"/>
                <a:gd name="connsiteX1497" fmla="*/ 7205395 w 10374164"/>
                <a:gd name="connsiteY1497" fmla="*/ 2155157 h 5757654"/>
                <a:gd name="connsiteX1498" fmla="*/ 7199587 w 10374164"/>
                <a:gd name="connsiteY1498" fmla="*/ 2081759 h 5757654"/>
                <a:gd name="connsiteX1499" fmla="*/ 7191921 w 10374164"/>
                <a:gd name="connsiteY1499" fmla="*/ 2043129 h 5757654"/>
                <a:gd name="connsiteX1500" fmla="*/ 7185891 w 10374164"/>
                <a:gd name="connsiteY1500" fmla="*/ 2025141 h 5757654"/>
                <a:gd name="connsiteX1501" fmla="*/ 7196611 w 10374164"/>
                <a:gd name="connsiteY1501" fmla="*/ 2015061 h 5757654"/>
                <a:gd name="connsiteX1502" fmla="*/ 7212637 w 10374164"/>
                <a:gd name="connsiteY1502" fmla="*/ 2013792 h 5757654"/>
                <a:gd name="connsiteX1503" fmla="*/ 7284693 w 10374164"/>
                <a:gd name="connsiteY1503" fmla="*/ 2021938 h 5757654"/>
                <a:gd name="connsiteX1504" fmla="*/ 7305297 w 10374164"/>
                <a:gd name="connsiteY1504" fmla="*/ 2020307 h 5757654"/>
                <a:gd name="connsiteX1505" fmla="*/ 7318781 w 10374164"/>
                <a:gd name="connsiteY1505" fmla="*/ 1986927 h 5757654"/>
                <a:gd name="connsiteX1506" fmla="*/ 7323833 w 10374164"/>
                <a:gd name="connsiteY1506" fmla="*/ 1963446 h 5757654"/>
                <a:gd name="connsiteX1507" fmla="*/ 7342621 w 10374164"/>
                <a:gd name="connsiteY1507" fmla="*/ 1938879 h 5757654"/>
                <a:gd name="connsiteX1508" fmla="*/ 7377507 w 10374164"/>
                <a:gd name="connsiteY1508" fmla="*/ 1943042 h 5757654"/>
                <a:gd name="connsiteX1509" fmla="*/ 7405703 w 10374164"/>
                <a:gd name="connsiteY1509" fmla="*/ 1950043 h 5757654"/>
                <a:gd name="connsiteX1510" fmla="*/ 7426125 w 10374164"/>
                <a:gd name="connsiteY1510" fmla="*/ 1946118 h 5757654"/>
                <a:gd name="connsiteX1511" fmla="*/ 7432813 w 10374164"/>
                <a:gd name="connsiteY1511" fmla="*/ 1943281 h 5757654"/>
                <a:gd name="connsiteX1512" fmla="*/ 7438591 w 10374164"/>
                <a:gd name="connsiteY1512" fmla="*/ 1928975 h 5757654"/>
                <a:gd name="connsiteX1513" fmla="*/ 7426347 w 10374164"/>
                <a:gd name="connsiteY1513" fmla="*/ 1890707 h 5757654"/>
                <a:gd name="connsiteX1514" fmla="*/ 7441465 w 10374164"/>
                <a:gd name="connsiteY1514" fmla="*/ 1877971 h 5757654"/>
                <a:gd name="connsiteX1515" fmla="*/ 7463995 w 10374164"/>
                <a:gd name="connsiteY1515" fmla="*/ 1871571 h 5757654"/>
                <a:gd name="connsiteX1516" fmla="*/ 7484417 w 10374164"/>
                <a:gd name="connsiteY1516" fmla="*/ 1867647 h 5757654"/>
                <a:gd name="connsiteX1517" fmla="*/ 7494593 w 10374164"/>
                <a:gd name="connsiteY1517" fmla="*/ 1850685 h 5757654"/>
                <a:gd name="connsiteX1518" fmla="*/ 7461927 w 10374164"/>
                <a:gd name="connsiteY1518" fmla="*/ 1816342 h 5757654"/>
                <a:gd name="connsiteX1519" fmla="*/ 7454515 w 10374164"/>
                <a:gd name="connsiteY1519" fmla="*/ 1810004 h 5757654"/>
                <a:gd name="connsiteX1520" fmla="*/ 7451499 w 10374164"/>
                <a:gd name="connsiteY1520" fmla="*/ 1801011 h 5757654"/>
                <a:gd name="connsiteX1521" fmla="*/ 7448777 w 10374164"/>
                <a:gd name="connsiteY1521" fmla="*/ 1766605 h 5757654"/>
                <a:gd name="connsiteX1522" fmla="*/ 7446125 w 10374164"/>
                <a:gd name="connsiteY1522" fmla="*/ 1762199 h 5757654"/>
                <a:gd name="connsiteX1523" fmla="*/ 7443653 w 10374164"/>
                <a:gd name="connsiteY1523" fmla="*/ 1760087 h 5757654"/>
                <a:gd name="connsiteX1524" fmla="*/ 7414799 w 10374164"/>
                <a:gd name="connsiteY1524" fmla="*/ 1773910 h 5757654"/>
                <a:gd name="connsiteX1525" fmla="*/ 7404191 w 10374164"/>
                <a:gd name="connsiteY1525" fmla="*/ 1756286 h 5757654"/>
                <a:gd name="connsiteX1526" fmla="*/ 7395869 w 10374164"/>
                <a:gd name="connsiteY1526" fmla="*/ 1738480 h 5757654"/>
                <a:gd name="connsiteX1527" fmla="*/ 7419599 w 10374164"/>
                <a:gd name="connsiteY1527" fmla="*/ 1718137 h 5757654"/>
                <a:gd name="connsiteX1528" fmla="*/ 7441041 w 10374164"/>
                <a:gd name="connsiteY1528" fmla="*/ 1697976 h 5757654"/>
                <a:gd name="connsiteX1529" fmla="*/ 7428323 w 10374164"/>
                <a:gd name="connsiteY1529" fmla="*/ 1682826 h 5757654"/>
                <a:gd name="connsiteX1530" fmla="*/ 7411755 w 10374164"/>
                <a:gd name="connsiteY1530" fmla="*/ 1677213 h 5757654"/>
                <a:gd name="connsiteX1531" fmla="*/ 7402233 w 10374164"/>
                <a:gd name="connsiteY1531" fmla="*/ 1673351 h 5757654"/>
                <a:gd name="connsiteX1532" fmla="*/ 7409939 w 10374164"/>
                <a:gd name="connsiteY1532" fmla="*/ 1654276 h 5757654"/>
                <a:gd name="connsiteX1533" fmla="*/ 7466555 w 10374164"/>
                <a:gd name="connsiteY1533" fmla="*/ 1612867 h 5757654"/>
                <a:gd name="connsiteX1534" fmla="*/ 7549081 w 10374164"/>
                <a:gd name="connsiteY1534" fmla="*/ 1578638 h 5757654"/>
                <a:gd name="connsiteX1535" fmla="*/ 7613293 w 10374164"/>
                <a:gd name="connsiteY1535" fmla="*/ 1545859 h 5757654"/>
                <a:gd name="connsiteX1536" fmla="*/ 7631969 w 10374164"/>
                <a:gd name="connsiteY1536" fmla="*/ 1548997 h 5757654"/>
                <a:gd name="connsiteX1537" fmla="*/ 7630951 w 10374164"/>
                <a:gd name="connsiteY1537" fmla="*/ 1565235 h 5757654"/>
                <a:gd name="connsiteX1538" fmla="*/ 7620231 w 10374164"/>
                <a:gd name="connsiteY1538" fmla="*/ 1575315 h 5757654"/>
                <a:gd name="connsiteX1539" fmla="*/ 7584329 w 10374164"/>
                <a:gd name="connsiteY1539" fmla="*/ 1587389 h 5757654"/>
                <a:gd name="connsiteX1540" fmla="*/ 7570957 w 10374164"/>
                <a:gd name="connsiteY1540" fmla="*/ 1593063 h 5757654"/>
                <a:gd name="connsiteX1541" fmla="*/ 7564995 w 10374164"/>
                <a:gd name="connsiteY1541" fmla="*/ 1605075 h 5757654"/>
                <a:gd name="connsiteX1542" fmla="*/ 7565067 w 10374164"/>
                <a:gd name="connsiteY1542" fmla="*/ 1635075 h 5757654"/>
                <a:gd name="connsiteX1543" fmla="*/ 7601333 w 10374164"/>
                <a:gd name="connsiteY1543" fmla="*/ 1627588 h 5757654"/>
                <a:gd name="connsiteX1544" fmla="*/ 7631567 w 10374164"/>
                <a:gd name="connsiteY1544" fmla="*/ 1602115 h 5757654"/>
                <a:gd name="connsiteX1545" fmla="*/ 7648137 w 10374164"/>
                <a:gd name="connsiteY1545" fmla="*/ 1607727 h 5757654"/>
                <a:gd name="connsiteX1546" fmla="*/ 7658383 w 10374164"/>
                <a:gd name="connsiteY1546" fmla="*/ 1620765 h 5757654"/>
                <a:gd name="connsiteX1547" fmla="*/ 7643699 w 10374164"/>
                <a:gd name="connsiteY1547" fmla="*/ 1668088 h 5757654"/>
                <a:gd name="connsiteX1548" fmla="*/ 7647077 w 10374164"/>
                <a:gd name="connsiteY1548" fmla="*/ 1681669 h 5757654"/>
                <a:gd name="connsiteX1549" fmla="*/ 7674005 w 10374164"/>
                <a:gd name="connsiteY1549" fmla="*/ 1672614 h 5757654"/>
                <a:gd name="connsiteX1550" fmla="*/ 7695445 w 10374164"/>
                <a:gd name="connsiteY1550" fmla="*/ 1652452 h 5757654"/>
                <a:gd name="connsiteX1551" fmla="*/ 7715505 w 10374164"/>
                <a:gd name="connsiteY1551" fmla="*/ 1643941 h 5757654"/>
                <a:gd name="connsiteX1552" fmla="*/ 7719719 w 10374164"/>
                <a:gd name="connsiteY1552" fmla="*/ 1638991 h 5757654"/>
                <a:gd name="connsiteX1553" fmla="*/ 7721465 w 10374164"/>
                <a:gd name="connsiteY1553" fmla="*/ 1631929 h 5757654"/>
                <a:gd name="connsiteX1554" fmla="*/ 7672997 w 10374164"/>
                <a:gd name="connsiteY1554" fmla="*/ 1543442 h 5757654"/>
                <a:gd name="connsiteX1555" fmla="*/ 7672089 w 10374164"/>
                <a:gd name="connsiteY1555" fmla="*/ 1531974 h 5757654"/>
                <a:gd name="connsiteX1556" fmla="*/ 7678411 w 10374164"/>
                <a:gd name="connsiteY1556" fmla="*/ 1524549 h 5757654"/>
                <a:gd name="connsiteX1557" fmla="*/ 7710753 w 10374164"/>
                <a:gd name="connsiteY1557" fmla="*/ 1496601 h 5757654"/>
                <a:gd name="connsiteX1558" fmla="*/ 7714607 w 10374164"/>
                <a:gd name="connsiteY1558" fmla="*/ 1487064 h 5757654"/>
                <a:gd name="connsiteX1559" fmla="*/ 7741351 w 10374164"/>
                <a:gd name="connsiteY1559" fmla="*/ 1475715 h 5757654"/>
                <a:gd name="connsiteX1560" fmla="*/ 7777799 w 10374164"/>
                <a:gd name="connsiteY1560" fmla="*/ 1470522 h 5757654"/>
                <a:gd name="connsiteX1561" fmla="*/ 7803707 w 10374164"/>
                <a:gd name="connsiteY1561" fmla="*/ 1477704 h 5757654"/>
                <a:gd name="connsiteX1562" fmla="*/ 7806361 w 10374164"/>
                <a:gd name="connsiteY1562" fmla="*/ 1482110 h 5757654"/>
                <a:gd name="connsiteX1563" fmla="*/ 7795459 w 10374164"/>
                <a:gd name="connsiteY1563" fmla="*/ 1489897 h 5757654"/>
                <a:gd name="connsiteX1564" fmla="*/ 7777397 w 10374164"/>
                <a:gd name="connsiteY1564" fmla="*/ 1523639 h 5757654"/>
                <a:gd name="connsiteX1565" fmla="*/ 7794691 w 10374164"/>
                <a:gd name="connsiteY1565" fmla="*/ 1538427 h 5757654"/>
                <a:gd name="connsiteX1566" fmla="*/ 7814389 w 10374164"/>
                <a:gd name="connsiteY1566" fmla="*/ 1525327 h 5757654"/>
                <a:gd name="connsiteX1567" fmla="*/ 7816133 w 10374164"/>
                <a:gd name="connsiteY1567" fmla="*/ 1518265 h 5757654"/>
                <a:gd name="connsiteX1568" fmla="*/ 7827761 w 10374164"/>
                <a:gd name="connsiteY1568" fmla="*/ 1519653 h 5757654"/>
                <a:gd name="connsiteX1569" fmla="*/ 7835717 w 10374164"/>
                <a:gd name="connsiteY1569" fmla="*/ 1532871 h 5757654"/>
                <a:gd name="connsiteX1570" fmla="*/ 7845237 w 10374164"/>
                <a:gd name="connsiteY1570" fmla="*/ 1536734 h 5757654"/>
                <a:gd name="connsiteX1571" fmla="*/ 7852287 w 10374164"/>
                <a:gd name="connsiteY1571" fmla="*/ 1538484 h 5757654"/>
                <a:gd name="connsiteX1572" fmla="*/ 7858429 w 10374164"/>
                <a:gd name="connsiteY1572" fmla="*/ 1528766 h 5757654"/>
                <a:gd name="connsiteX1573" fmla="*/ 7865045 w 10374164"/>
                <a:gd name="connsiteY1573" fmla="*/ 1495930 h 5757654"/>
                <a:gd name="connsiteX1574" fmla="*/ 7869261 w 10374164"/>
                <a:gd name="connsiteY1574" fmla="*/ 1490980 h 5757654"/>
                <a:gd name="connsiteX1575" fmla="*/ 7875947 w 10374164"/>
                <a:gd name="connsiteY1575" fmla="*/ 1488143 h 5757654"/>
                <a:gd name="connsiteX1576" fmla="*/ 7917155 w 10374164"/>
                <a:gd name="connsiteY1576" fmla="*/ 1484881 h 5757654"/>
                <a:gd name="connsiteX1577" fmla="*/ 7921733 w 10374164"/>
                <a:gd name="connsiteY1577" fmla="*/ 1484519 h 5757654"/>
                <a:gd name="connsiteX1578" fmla="*/ 7926675 w 10374164"/>
                <a:gd name="connsiteY1578" fmla="*/ 1488744 h 5757654"/>
                <a:gd name="connsiteX1579" fmla="*/ 7981507 w 10374164"/>
                <a:gd name="connsiteY1579" fmla="*/ 1512101 h 5757654"/>
                <a:gd name="connsiteX1580" fmla="*/ 8015483 w 10374164"/>
                <a:gd name="connsiteY1580" fmla="*/ 1504795 h 5757654"/>
                <a:gd name="connsiteX1581" fmla="*/ 8041613 w 10374164"/>
                <a:gd name="connsiteY1581" fmla="*/ 1456566 h 5757654"/>
                <a:gd name="connsiteX1582" fmla="*/ 8052445 w 10374164"/>
                <a:gd name="connsiteY1582" fmla="*/ 1418780 h 5757654"/>
                <a:gd name="connsiteX1583" fmla="*/ 8058223 w 10374164"/>
                <a:gd name="connsiteY1583" fmla="*/ 1404474 h 5757654"/>
                <a:gd name="connsiteX1584" fmla="*/ 8071233 w 10374164"/>
                <a:gd name="connsiteY1584" fmla="*/ 1394213 h 5757654"/>
                <a:gd name="connsiteX1585" fmla="*/ 8087731 w 10374164"/>
                <a:gd name="connsiteY1585" fmla="*/ 1369826 h 5757654"/>
                <a:gd name="connsiteX1586" fmla="*/ 8115315 w 10374164"/>
                <a:gd name="connsiteY1586" fmla="*/ 1339946 h 5757654"/>
                <a:gd name="connsiteX1587" fmla="*/ 8143623 w 10374164"/>
                <a:gd name="connsiteY1587" fmla="*/ 1319241 h 5757654"/>
                <a:gd name="connsiteX1588" fmla="*/ 8162229 w 10374164"/>
                <a:gd name="connsiteY1588" fmla="*/ 1292380 h 5757654"/>
                <a:gd name="connsiteX1589" fmla="*/ 8226259 w 10374164"/>
                <a:gd name="connsiteY1589" fmla="*/ 1257308 h 5757654"/>
                <a:gd name="connsiteX1590" fmla="*/ 8260599 w 10374164"/>
                <a:gd name="connsiteY1590" fmla="*/ 1254590 h 5757654"/>
                <a:gd name="connsiteX1591" fmla="*/ 8298135 w 10374164"/>
                <a:gd name="connsiteY1591" fmla="*/ 1263159 h 5757654"/>
                <a:gd name="connsiteX1592" fmla="*/ 8320917 w 10374164"/>
                <a:gd name="connsiteY1592" fmla="*/ 1289053 h 5757654"/>
                <a:gd name="connsiteX1593" fmla="*/ 8353693 w 10374164"/>
                <a:gd name="connsiteY1593" fmla="*/ 1295691 h 5757654"/>
                <a:gd name="connsiteX1594" fmla="*/ 8382909 w 10374164"/>
                <a:gd name="connsiteY1594" fmla="*/ 1286455 h 5757654"/>
                <a:gd name="connsiteX1595" fmla="*/ 8423209 w 10374164"/>
                <a:gd name="connsiteY1595" fmla="*/ 1271725 h 5757654"/>
                <a:gd name="connsiteX1596" fmla="*/ 8444651 w 10374164"/>
                <a:gd name="connsiteY1596" fmla="*/ 1251563 h 5757654"/>
                <a:gd name="connsiteX1597" fmla="*/ 8467765 w 10374164"/>
                <a:gd name="connsiteY1597" fmla="*/ 1194340 h 5757654"/>
                <a:gd name="connsiteX1598" fmla="*/ 8474743 w 10374164"/>
                <a:gd name="connsiteY1598" fmla="*/ 1166092 h 5757654"/>
                <a:gd name="connsiteX1599" fmla="*/ 8498111 w 10374164"/>
                <a:gd name="connsiteY1599" fmla="*/ 1141162 h 5757654"/>
                <a:gd name="connsiteX1600" fmla="*/ 8532561 w 10374164"/>
                <a:gd name="connsiteY1600" fmla="*/ 1110738 h 5757654"/>
                <a:gd name="connsiteX1601" fmla="*/ 8578639 w 10374164"/>
                <a:gd name="connsiteY1601" fmla="*/ 1081703 h 5757654"/>
                <a:gd name="connsiteX1602" fmla="*/ 8582855 w 10374164"/>
                <a:gd name="connsiteY1602" fmla="*/ 1076753 h 5757654"/>
                <a:gd name="connsiteX1603" fmla="*/ 8584601 w 10374164"/>
                <a:gd name="connsiteY1603" fmla="*/ 1069691 h 5757654"/>
                <a:gd name="connsiteX1604" fmla="*/ 8576249 w 10374164"/>
                <a:gd name="connsiteY1604" fmla="*/ 964181 h 5757654"/>
                <a:gd name="connsiteX1605" fmla="*/ 8596853 w 10374164"/>
                <a:gd name="connsiteY1605" fmla="*/ 962550 h 5757654"/>
                <a:gd name="connsiteX1606" fmla="*/ 8611859 w 10374164"/>
                <a:gd name="connsiteY1606" fmla="*/ 977519 h 5757654"/>
                <a:gd name="connsiteX1607" fmla="*/ 8636931 w 10374164"/>
                <a:gd name="connsiteY1607" fmla="*/ 1003231 h 5757654"/>
                <a:gd name="connsiteX1608" fmla="*/ 8642055 w 10374164"/>
                <a:gd name="connsiteY1608" fmla="*/ 1009750 h 5757654"/>
                <a:gd name="connsiteX1609" fmla="*/ 8663677 w 10374164"/>
                <a:gd name="connsiteY1609" fmla="*/ 991882 h 5757654"/>
                <a:gd name="connsiteX1610" fmla="*/ 8716441 w 10374164"/>
                <a:gd name="connsiteY1610" fmla="*/ 960010 h 5757654"/>
                <a:gd name="connsiteX1611" fmla="*/ 8752707 w 10374164"/>
                <a:gd name="connsiteY1611" fmla="*/ 952523 h 5757654"/>
                <a:gd name="connsiteX1612" fmla="*/ 8755651 w 10374164"/>
                <a:gd name="connsiteY1612" fmla="*/ 931518 h 5757654"/>
                <a:gd name="connsiteX1613" fmla="*/ 8755581 w 10374164"/>
                <a:gd name="connsiteY1613" fmla="*/ 901519 h 5757654"/>
                <a:gd name="connsiteX1614" fmla="*/ 8722189 w 10374164"/>
                <a:gd name="connsiteY1614" fmla="*/ 858000 h 5757654"/>
                <a:gd name="connsiteX1615" fmla="*/ 8668991 w 10374164"/>
                <a:gd name="connsiteY1615" fmla="*/ 855286 h 5757654"/>
                <a:gd name="connsiteX1616" fmla="*/ 8646279 w 10374164"/>
                <a:gd name="connsiteY1616" fmla="*/ 859392 h 5757654"/>
                <a:gd name="connsiteX1617" fmla="*/ 8601623 w 10374164"/>
                <a:gd name="connsiteY1617" fmla="*/ 819073 h 5757654"/>
                <a:gd name="connsiteX1618" fmla="*/ 8626915 w 10374164"/>
                <a:gd name="connsiteY1618" fmla="*/ 789375 h 5757654"/>
                <a:gd name="connsiteX1619" fmla="*/ 8674921 w 10374164"/>
                <a:gd name="connsiteY1619" fmla="*/ 755571 h 5757654"/>
                <a:gd name="connsiteX1620" fmla="*/ 8704793 w 10374164"/>
                <a:gd name="connsiteY1620" fmla="*/ 725510 h 5757654"/>
                <a:gd name="connsiteX1621" fmla="*/ 8712719 w 10374164"/>
                <a:gd name="connsiteY1621" fmla="*/ 651025 h 5757654"/>
                <a:gd name="connsiteX1622" fmla="*/ 8739939 w 10374164"/>
                <a:gd name="connsiteY1622" fmla="*/ 616558 h 5757654"/>
                <a:gd name="connsiteX1623" fmla="*/ 8756073 w 10374164"/>
                <a:gd name="connsiteY1623" fmla="*/ 587584 h 5757654"/>
                <a:gd name="connsiteX1624" fmla="*/ 8827809 w 10374164"/>
                <a:gd name="connsiteY1624" fmla="*/ 533437 h 5757654"/>
                <a:gd name="connsiteX1625" fmla="*/ 9025313 w 10374164"/>
                <a:gd name="connsiteY1625" fmla="*/ 409327 h 5757654"/>
                <a:gd name="connsiteX1626" fmla="*/ 9099519 w 10374164"/>
                <a:gd name="connsiteY1626" fmla="*/ 357293 h 5757654"/>
                <a:gd name="connsiteX1627" fmla="*/ 9186189 w 10374164"/>
                <a:gd name="connsiteY1627" fmla="*/ 288116 h 5757654"/>
                <a:gd name="connsiteX1628" fmla="*/ 9231905 w 10374164"/>
                <a:gd name="connsiteY1628" fmla="*/ 254493 h 5757654"/>
                <a:gd name="connsiteX1629" fmla="*/ 9259739 w 10374164"/>
                <a:gd name="connsiteY1629" fmla="*/ 256906 h 5757654"/>
                <a:gd name="connsiteX1630" fmla="*/ 9313301 w 10374164"/>
                <a:gd name="connsiteY1630" fmla="*/ 264207 h 5757654"/>
                <a:gd name="connsiteX1631" fmla="*/ 9371805 w 10374164"/>
                <a:gd name="connsiteY1631" fmla="*/ 275733 h 5757654"/>
                <a:gd name="connsiteX1632" fmla="*/ 9409997 w 10374164"/>
                <a:gd name="connsiteY1632" fmla="*/ 263478 h 5757654"/>
                <a:gd name="connsiteX1633" fmla="*/ 9419627 w 10374164"/>
                <a:gd name="connsiteY1633" fmla="*/ 239635 h 5757654"/>
                <a:gd name="connsiteX1634" fmla="*/ 9398297 w 10374164"/>
                <a:gd name="connsiteY1634" fmla="*/ 232091 h 5757654"/>
                <a:gd name="connsiteX1635" fmla="*/ 9347207 w 10374164"/>
                <a:gd name="connsiteY1635" fmla="*/ 226903 h 5757654"/>
                <a:gd name="connsiteX1636" fmla="*/ 9327803 w 10374164"/>
                <a:gd name="connsiteY1636" fmla="*/ 214590 h 5757654"/>
                <a:gd name="connsiteX1637" fmla="*/ 9337615 w 10374164"/>
                <a:gd name="connsiteY1637" fmla="*/ 193041 h 5757654"/>
                <a:gd name="connsiteX1638" fmla="*/ 9356949 w 10374164"/>
                <a:gd name="connsiteY1638" fmla="*/ 175354 h 5757654"/>
                <a:gd name="connsiteX1639" fmla="*/ 9348195 w 10374164"/>
                <a:gd name="connsiteY1639" fmla="*/ 122962 h 5757654"/>
                <a:gd name="connsiteX1640" fmla="*/ 9356737 w 10374164"/>
                <a:gd name="connsiteY1640" fmla="*/ 85357 h 5757654"/>
                <a:gd name="connsiteX1641" fmla="*/ 9405287 w 10374164"/>
                <a:gd name="connsiteY1641" fmla="*/ 58434 h 5757654"/>
                <a:gd name="connsiteX1642" fmla="*/ 9502021 w 10374164"/>
                <a:gd name="connsiteY1642" fmla="*/ 0 h 575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</a:cxnLst>
              <a:rect l="l" t="t" r="r" b="b"/>
              <a:pathLst>
                <a:path w="10374164" h="5757654">
                  <a:moveTo>
                    <a:pt x="9157641" y="3609206"/>
                  </a:moveTo>
                  <a:cubicBezTo>
                    <a:pt x="9166085" y="3606804"/>
                    <a:pt x="9175943" y="3607758"/>
                    <a:pt x="9183261" y="3612958"/>
                  </a:cubicBezTo>
                  <a:cubicBezTo>
                    <a:pt x="9200001" y="3620879"/>
                    <a:pt x="9210423" y="3636236"/>
                    <a:pt x="9222953" y="3649114"/>
                  </a:cubicBezTo>
                  <a:cubicBezTo>
                    <a:pt x="9255601" y="3683516"/>
                    <a:pt x="9309487" y="3695433"/>
                    <a:pt x="9337923" y="3734791"/>
                  </a:cubicBezTo>
                  <a:cubicBezTo>
                    <a:pt x="9345877" y="3748031"/>
                    <a:pt x="9351725" y="3763750"/>
                    <a:pt x="9359679" y="3776990"/>
                  </a:cubicBezTo>
                  <a:cubicBezTo>
                    <a:pt x="9378419" y="3810181"/>
                    <a:pt x="9405583" y="3833459"/>
                    <a:pt x="9435033" y="3856556"/>
                  </a:cubicBezTo>
                  <a:cubicBezTo>
                    <a:pt x="9459727" y="3877718"/>
                    <a:pt x="9486709" y="3898699"/>
                    <a:pt x="9513691" y="3919680"/>
                  </a:cubicBezTo>
                  <a:cubicBezTo>
                    <a:pt x="9591985" y="3978208"/>
                    <a:pt x="9676415" y="4027005"/>
                    <a:pt x="9766797" y="4063773"/>
                  </a:cubicBezTo>
                  <a:cubicBezTo>
                    <a:pt x="9773841" y="4065527"/>
                    <a:pt x="9783355" y="4069397"/>
                    <a:pt x="9783901" y="4076289"/>
                  </a:cubicBezTo>
                  <a:cubicBezTo>
                    <a:pt x="9787279" y="4089891"/>
                    <a:pt x="9767055" y="4096115"/>
                    <a:pt x="9753147" y="4094904"/>
                  </a:cubicBezTo>
                  <a:cubicBezTo>
                    <a:pt x="9725697" y="4097077"/>
                    <a:pt x="9696685" y="4108619"/>
                    <a:pt x="9675081" y="4126510"/>
                  </a:cubicBezTo>
                  <a:cubicBezTo>
                    <a:pt x="9668583" y="4131648"/>
                    <a:pt x="9659977" y="4139264"/>
                    <a:pt x="9660705" y="4148453"/>
                  </a:cubicBezTo>
                  <a:cubicBezTo>
                    <a:pt x="9659145" y="4157823"/>
                    <a:pt x="9664447" y="4166650"/>
                    <a:pt x="9669567" y="4173179"/>
                  </a:cubicBezTo>
                  <a:cubicBezTo>
                    <a:pt x="9696263" y="4219611"/>
                    <a:pt x="9709413" y="4269426"/>
                    <a:pt x="9738213" y="4313379"/>
                  </a:cubicBezTo>
                  <a:cubicBezTo>
                    <a:pt x="9767013" y="4357332"/>
                    <a:pt x="9815855" y="4392764"/>
                    <a:pt x="9865999" y="4386483"/>
                  </a:cubicBezTo>
                  <a:cubicBezTo>
                    <a:pt x="9879543" y="4383100"/>
                    <a:pt x="9890799" y="4379897"/>
                    <a:pt x="9904707" y="4381108"/>
                  </a:cubicBezTo>
                  <a:cubicBezTo>
                    <a:pt x="9921083" y="4384435"/>
                    <a:pt x="9935901" y="4397132"/>
                    <a:pt x="9944035" y="4412670"/>
                  </a:cubicBezTo>
                  <a:cubicBezTo>
                    <a:pt x="9952171" y="4428207"/>
                    <a:pt x="9953625" y="4446585"/>
                    <a:pt x="9957187" y="4462485"/>
                  </a:cubicBezTo>
                  <a:cubicBezTo>
                    <a:pt x="9925811" y="4444163"/>
                    <a:pt x="9884089" y="4440531"/>
                    <a:pt x="9848579" y="4457211"/>
                  </a:cubicBezTo>
                  <a:cubicBezTo>
                    <a:pt x="9852867" y="4482299"/>
                    <a:pt x="9857335" y="4509685"/>
                    <a:pt x="9861623" y="4534774"/>
                  </a:cubicBezTo>
                  <a:cubicBezTo>
                    <a:pt x="9862713" y="4548557"/>
                    <a:pt x="9859593" y="4567297"/>
                    <a:pt x="9848155" y="4568202"/>
                  </a:cubicBezTo>
                  <a:cubicBezTo>
                    <a:pt x="9820811" y="4542627"/>
                    <a:pt x="9795571" y="4514573"/>
                    <a:pt x="9788087" y="4478180"/>
                  </a:cubicBezTo>
                  <a:cubicBezTo>
                    <a:pt x="9786995" y="4464396"/>
                    <a:pt x="9788193" y="4450432"/>
                    <a:pt x="9780601" y="4441786"/>
                  </a:cubicBezTo>
                  <a:cubicBezTo>
                    <a:pt x="9765059" y="4419900"/>
                    <a:pt x="9731109" y="4427210"/>
                    <a:pt x="9711353" y="4410281"/>
                  </a:cubicBezTo>
                  <a:cubicBezTo>
                    <a:pt x="9694067" y="4395468"/>
                    <a:pt x="9694173" y="4367720"/>
                    <a:pt x="9681099" y="4347950"/>
                  </a:cubicBezTo>
                  <a:cubicBezTo>
                    <a:pt x="9675977" y="4341420"/>
                    <a:pt x="9668569" y="4335072"/>
                    <a:pt x="9663631" y="4330840"/>
                  </a:cubicBezTo>
                  <a:cubicBezTo>
                    <a:pt x="9653571" y="4320078"/>
                    <a:pt x="9643511" y="4309316"/>
                    <a:pt x="9633453" y="4298554"/>
                  </a:cubicBezTo>
                  <a:cubicBezTo>
                    <a:pt x="9567247" y="4218263"/>
                    <a:pt x="9498755" y="4138154"/>
                    <a:pt x="9450125" y="4047227"/>
                  </a:cubicBezTo>
                  <a:cubicBezTo>
                    <a:pt x="9436505" y="4020565"/>
                    <a:pt x="9422885" y="3993904"/>
                    <a:pt x="9398737" y="3979634"/>
                  </a:cubicBezTo>
                  <a:cubicBezTo>
                    <a:pt x="9374587" y="3965363"/>
                    <a:pt x="9344485" y="3963123"/>
                    <a:pt x="9322443" y="3946374"/>
                  </a:cubicBezTo>
                  <a:cubicBezTo>
                    <a:pt x="9285583" y="3916929"/>
                    <a:pt x="9287719" y="3856658"/>
                    <a:pt x="9253147" y="3827031"/>
                  </a:cubicBezTo>
                  <a:cubicBezTo>
                    <a:pt x="9236225" y="3816812"/>
                    <a:pt x="9217379" y="3811369"/>
                    <a:pt x="9200457" y="3801150"/>
                  </a:cubicBezTo>
                  <a:cubicBezTo>
                    <a:pt x="9183535" y="3790931"/>
                    <a:pt x="9172565" y="3768683"/>
                    <a:pt x="9180443" y="3751878"/>
                  </a:cubicBezTo>
                  <a:cubicBezTo>
                    <a:pt x="9194351" y="3753089"/>
                    <a:pt x="9205971" y="3754481"/>
                    <a:pt x="9217045" y="3748981"/>
                  </a:cubicBezTo>
                  <a:cubicBezTo>
                    <a:pt x="9265735" y="3724323"/>
                    <a:pt x="9181125" y="3673229"/>
                    <a:pt x="9164203" y="3663010"/>
                  </a:cubicBezTo>
                  <a:cubicBezTo>
                    <a:pt x="9151855" y="3652430"/>
                    <a:pt x="9137221" y="3642029"/>
                    <a:pt x="9140523" y="3625587"/>
                  </a:cubicBezTo>
                  <a:cubicBezTo>
                    <a:pt x="9142175" y="3617365"/>
                    <a:pt x="9149199" y="3611608"/>
                    <a:pt x="9157641" y="3609206"/>
                  </a:cubicBezTo>
                  <a:close/>
                  <a:moveTo>
                    <a:pt x="3794112" y="2311600"/>
                  </a:moveTo>
                  <a:cubicBezTo>
                    <a:pt x="3801011" y="2311350"/>
                    <a:pt x="3807980" y="2311982"/>
                    <a:pt x="3810459" y="2314153"/>
                  </a:cubicBezTo>
                  <a:cubicBezTo>
                    <a:pt x="3812937" y="2316324"/>
                    <a:pt x="3813123" y="2318676"/>
                    <a:pt x="3813495" y="2323381"/>
                  </a:cubicBezTo>
                  <a:cubicBezTo>
                    <a:pt x="3817649" y="2346723"/>
                    <a:pt x="3817219" y="2370427"/>
                    <a:pt x="3812019" y="2392142"/>
                  </a:cubicBezTo>
                  <a:cubicBezTo>
                    <a:pt x="3812205" y="2394495"/>
                    <a:pt x="3810099" y="2397029"/>
                    <a:pt x="3810285" y="2399381"/>
                  </a:cubicBezTo>
                  <a:cubicBezTo>
                    <a:pt x="3807993" y="2399562"/>
                    <a:pt x="3805701" y="2399744"/>
                    <a:pt x="3803409" y="2399925"/>
                  </a:cubicBezTo>
                  <a:cubicBezTo>
                    <a:pt x="3796533" y="2400469"/>
                    <a:pt x="3791949" y="2400832"/>
                    <a:pt x="3785073" y="2401376"/>
                  </a:cubicBezTo>
                  <a:cubicBezTo>
                    <a:pt x="3782781" y="2401558"/>
                    <a:pt x="3780489" y="2401739"/>
                    <a:pt x="3778011" y="2399568"/>
                  </a:cubicBezTo>
                  <a:cubicBezTo>
                    <a:pt x="3778011" y="2399568"/>
                    <a:pt x="3775719" y="2399750"/>
                    <a:pt x="3775532" y="2397397"/>
                  </a:cubicBezTo>
                  <a:cubicBezTo>
                    <a:pt x="3770390" y="2390703"/>
                    <a:pt x="3762769" y="2381838"/>
                    <a:pt x="3762024" y="2372429"/>
                  </a:cubicBezTo>
                  <a:cubicBezTo>
                    <a:pt x="3759174" y="2365553"/>
                    <a:pt x="3760907" y="2358315"/>
                    <a:pt x="3762641" y="2351076"/>
                  </a:cubicBezTo>
                  <a:cubicBezTo>
                    <a:pt x="3764002" y="2339133"/>
                    <a:pt x="3767841" y="2329361"/>
                    <a:pt x="3769388" y="2319770"/>
                  </a:cubicBezTo>
                  <a:cubicBezTo>
                    <a:pt x="3769202" y="2317418"/>
                    <a:pt x="3769202" y="2317418"/>
                    <a:pt x="3771308" y="2314884"/>
                  </a:cubicBezTo>
                  <a:cubicBezTo>
                    <a:pt x="3773600" y="2314703"/>
                    <a:pt x="3775892" y="2314522"/>
                    <a:pt x="3778184" y="2314340"/>
                  </a:cubicBezTo>
                  <a:cubicBezTo>
                    <a:pt x="3780383" y="2312983"/>
                    <a:pt x="3787212" y="2311850"/>
                    <a:pt x="3794112" y="2311600"/>
                  </a:cubicBezTo>
                  <a:close/>
                  <a:moveTo>
                    <a:pt x="3255416" y="2150633"/>
                  </a:moveTo>
                  <a:cubicBezTo>
                    <a:pt x="3265147" y="2149015"/>
                    <a:pt x="3274148" y="2152826"/>
                    <a:pt x="3284437" y="2165583"/>
                  </a:cubicBezTo>
                  <a:cubicBezTo>
                    <a:pt x="3297209" y="2180404"/>
                    <a:pt x="3309981" y="2195226"/>
                    <a:pt x="3313709" y="2213025"/>
                  </a:cubicBezTo>
                  <a:cubicBezTo>
                    <a:pt x="3314599" y="2224263"/>
                    <a:pt x="3311056" y="2238114"/>
                    <a:pt x="3302190" y="2243340"/>
                  </a:cubicBezTo>
                  <a:cubicBezTo>
                    <a:pt x="3297579" y="2243705"/>
                    <a:pt x="3295274" y="2243887"/>
                    <a:pt x="3290663" y="2244252"/>
                  </a:cubicBezTo>
                  <a:cubicBezTo>
                    <a:pt x="3283569" y="2242552"/>
                    <a:pt x="3276653" y="2243099"/>
                    <a:pt x="3269737" y="2243646"/>
                  </a:cubicBezTo>
                  <a:cubicBezTo>
                    <a:pt x="3255905" y="2244741"/>
                    <a:pt x="3244201" y="2243406"/>
                    <a:pt x="3232140" y="2237575"/>
                  </a:cubicBezTo>
                  <a:cubicBezTo>
                    <a:pt x="3224691" y="2231379"/>
                    <a:pt x="3217063" y="2222936"/>
                    <a:pt x="3211741" y="2214310"/>
                  </a:cubicBezTo>
                  <a:cubicBezTo>
                    <a:pt x="3209080" y="2209997"/>
                    <a:pt x="3203935" y="2203619"/>
                    <a:pt x="3205707" y="2196693"/>
                  </a:cubicBezTo>
                  <a:cubicBezTo>
                    <a:pt x="3207656" y="2192016"/>
                    <a:pt x="3211911" y="2187155"/>
                    <a:pt x="3213861" y="2182477"/>
                  </a:cubicBezTo>
                  <a:cubicBezTo>
                    <a:pt x="3213505" y="2177982"/>
                    <a:pt x="3215632" y="2175552"/>
                    <a:pt x="3217760" y="2173122"/>
                  </a:cubicBezTo>
                  <a:cubicBezTo>
                    <a:pt x="3217582" y="2170874"/>
                    <a:pt x="3219709" y="2168444"/>
                    <a:pt x="3222015" y="2168261"/>
                  </a:cubicBezTo>
                  <a:cubicBezTo>
                    <a:pt x="3235225" y="2159300"/>
                    <a:pt x="3245686" y="2152252"/>
                    <a:pt x="3255416" y="2150633"/>
                  </a:cubicBezTo>
                  <a:close/>
                  <a:moveTo>
                    <a:pt x="488660" y="2073274"/>
                  </a:moveTo>
                  <a:cubicBezTo>
                    <a:pt x="492236" y="2071253"/>
                    <a:pt x="496234" y="2070937"/>
                    <a:pt x="499934" y="2074119"/>
                  </a:cubicBezTo>
                  <a:cubicBezTo>
                    <a:pt x="511805" y="2107933"/>
                    <a:pt x="523677" y="2141747"/>
                    <a:pt x="535548" y="2175560"/>
                  </a:cubicBezTo>
                  <a:cubicBezTo>
                    <a:pt x="535730" y="2177863"/>
                    <a:pt x="535913" y="2180165"/>
                    <a:pt x="538197" y="2179984"/>
                  </a:cubicBezTo>
                  <a:cubicBezTo>
                    <a:pt x="543130" y="2184228"/>
                    <a:pt x="549437" y="2176778"/>
                    <a:pt x="551175" y="2169690"/>
                  </a:cubicBezTo>
                  <a:cubicBezTo>
                    <a:pt x="554833" y="2157816"/>
                    <a:pt x="556206" y="2146123"/>
                    <a:pt x="559864" y="2134249"/>
                  </a:cubicBezTo>
                  <a:cubicBezTo>
                    <a:pt x="561602" y="2127161"/>
                    <a:pt x="565624" y="2119892"/>
                    <a:pt x="574762" y="2119168"/>
                  </a:cubicBezTo>
                  <a:cubicBezTo>
                    <a:pt x="577047" y="2118988"/>
                    <a:pt x="577229" y="2121290"/>
                    <a:pt x="579696" y="2123412"/>
                  </a:cubicBezTo>
                  <a:cubicBezTo>
                    <a:pt x="603817" y="2137721"/>
                    <a:pt x="606368" y="2169955"/>
                    <a:pt x="606270" y="2197766"/>
                  </a:cubicBezTo>
                  <a:cubicBezTo>
                    <a:pt x="609003" y="2232302"/>
                    <a:pt x="609270" y="2264718"/>
                    <a:pt x="609719" y="2299435"/>
                  </a:cubicBezTo>
                  <a:cubicBezTo>
                    <a:pt x="610084" y="2304040"/>
                    <a:pt x="610448" y="2308645"/>
                    <a:pt x="608528" y="2313431"/>
                  </a:cubicBezTo>
                  <a:cubicBezTo>
                    <a:pt x="606608" y="2318217"/>
                    <a:pt x="602221" y="2320881"/>
                    <a:pt x="597834" y="2323545"/>
                  </a:cubicBezTo>
                  <a:cubicBezTo>
                    <a:pt x="586776" y="2329054"/>
                    <a:pt x="573616" y="2337046"/>
                    <a:pt x="559909" y="2338131"/>
                  </a:cubicBezTo>
                  <a:cubicBezTo>
                    <a:pt x="548669" y="2341337"/>
                    <a:pt x="532313" y="2337998"/>
                    <a:pt x="524548" y="2327028"/>
                  </a:cubicBezTo>
                  <a:cubicBezTo>
                    <a:pt x="521717" y="2320302"/>
                    <a:pt x="518703" y="2311273"/>
                    <a:pt x="518157" y="2304365"/>
                  </a:cubicBezTo>
                  <a:cubicBezTo>
                    <a:pt x="510307" y="2263283"/>
                    <a:pt x="503369" y="2233713"/>
                    <a:pt x="473586" y="2205950"/>
                  </a:cubicBezTo>
                  <a:cubicBezTo>
                    <a:pt x="451204" y="2184553"/>
                    <a:pt x="421967" y="2163698"/>
                    <a:pt x="414847" y="2131825"/>
                  </a:cubicBezTo>
                  <a:cubicBezTo>
                    <a:pt x="412016" y="2125099"/>
                    <a:pt x="411651" y="2120494"/>
                    <a:pt x="413571" y="2115708"/>
                  </a:cubicBezTo>
                  <a:cubicBezTo>
                    <a:pt x="419878" y="2108258"/>
                    <a:pt x="429016" y="2107535"/>
                    <a:pt x="438336" y="2109114"/>
                  </a:cubicBezTo>
                  <a:cubicBezTo>
                    <a:pt x="447474" y="2108391"/>
                    <a:pt x="456977" y="2112273"/>
                    <a:pt x="465750" y="2106944"/>
                  </a:cubicBezTo>
                  <a:cubicBezTo>
                    <a:pt x="472240" y="2101797"/>
                    <a:pt x="476080" y="2092226"/>
                    <a:pt x="479920" y="2082654"/>
                  </a:cubicBezTo>
                  <a:cubicBezTo>
                    <a:pt x="481931" y="2079020"/>
                    <a:pt x="485084" y="2075295"/>
                    <a:pt x="488660" y="2073274"/>
                  </a:cubicBezTo>
                  <a:close/>
                  <a:moveTo>
                    <a:pt x="4506789" y="1541245"/>
                  </a:moveTo>
                  <a:cubicBezTo>
                    <a:pt x="4511361" y="1540883"/>
                    <a:pt x="4518583" y="1544941"/>
                    <a:pt x="4523337" y="1546880"/>
                  </a:cubicBezTo>
                  <a:cubicBezTo>
                    <a:pt x="4545003" y="1559054"/>
                    <a:pt x="4566849" y="1573529"/>
                    <a:pt x="4570957" y="1596353"/>
                  </a:cubicBezTo>
                  <a:cubicBezTo>
                    <a:pt x="4574881" y="1616876"/>
                    <a:pt x="4560337" y="1636546"/>
                    <a:pt x="4542777" y="1647196"/>
                  </a:cubicBezTo>
                  <a:cubicBezTo>
                    <a:pt x="4525219" y="1657844"/>
                    <a:pt x="4504645" y="1659473"/>
                    <a:pt x="4484073" y="1661101"/>
                  </a:cubicBezTo>
                  <a:cubicBezTo>
                    <a:pt x="4399857" y="1672396"/>
                    <a:pt x="4317929" y="1683510"/>
                    <a:pt x="4235819" y="1692324"/>
                  </a:cubicBezTo>
                  <a:cubicBezTo>
                    <a:pt x="4222103" y="1693409"/>
                    <a:pt x="4208569" y="1696795"/>
                    <a:pt x="4200155" y="1706721"/>
                  </a:cubicBezTo>
                  <a:cubicBezTo>
                    <a:pt x="4193843" y="1714165"/>
                    <a:pt x="4192467" y="1725848"/>
                    <a:pt x="4188623" y="1735412"/>
                  </a:cubicBezTo>
                  <a:cubicBezTo>
                    <a:pt x="4182495" y="1745156"/>
                    <a:pt x="4167039" y="1753324"/>
                    <a:pt x="4155427" y="1751928"/>
                  </a:cubicBezTo>
                  <a:cubicBezTo>
                    <a:pt x="4146101" y="1750351"/>
                    <a:pt x="4138879" y="1746293"/>
                    <a:pt x="4131841" y="1744536"/>
                  </a:cubicBezTo>
                  <a:cubicBezTo>
                    <a:pt x="4117943" y="1743321"/>
                    <a:pt x="4102487" y="1751489"/>
                    <a:pt x="4096541" y="1763533"/>
                  </a:cubicBezTo>
                  <a:cubicBezTo>
                    <a:pt x="4089683" y="1764076"/>
                    <a:pt x="4084565" y="1757537"/>
                    <a:pt x="4079447" y="1750997"/>
                  </a:cubicBezTo>
                  <a:cubicBezTo>
                    <a:pt x="4074511" y="1746758"/>
                    <a:pt x="4067289" y="1742700"/>
                    <a:pt x="4063263" y="1749963"/>
                  </a:cubicBezTo>
                  <a:cubicBezTo>
                    <a:pt x="4066459" y="1761285"/>
                    <a:pt x="4065083" y="1772968"/>
                    <a:pt x="4059137" y="1785013"/>
                  </a:cubicBezTo>
                  <a:cubicBezTo>
                    <a:pt x="4054929" y="1789976"/>
                    <a:pt x="4048617" y="1797420"/>
                    <a:pt x="4041395" y="1793362"/>
                  </a:cubicBezTo>
                  <a:cubicBezTo>
                    <a:pt x="4039109" y="1793542"/>
                    <a:pt x="4036459" y="1789122"/>
                    <a:pt x="4033991" y="1787003"/>
                  </a:cubicBezTo>
                  <a:cubicBezTo>
                    <a:pt x="4028873" y="1780463"/>
                    <a:pt x="4017261" y="1779068"/>
                    <a:pt x="4010768" y="1784211"/>
                  </a:cubicBezTo>
                  <a:cubicBezTo>
                    <a:pt x="4011315" y="1791113"/>
                    <a:pt x="4014147" y="1797833"/>
                    <a:pt x="4010303" y="1807397"/>
                  </a:cubicBezTo>
                  <a:cubicBezTo>
                    <a:pt x="4008563" y="1814479"/>
                    <a:pt x="3999784" y="1819804"/>
                    <a:pt x="3992380" y="1813445"/>
                  </a:cubicBezTo>
                  <a:cubicBezTo>
                    <a:pt x="3989912" y="1811326"/>
                    <a:pt x="3987444" y="1809206"/>
                    <a:pt x="3984976" y="1807086"/>
                  </a:cubicBezTo>
                  <a:cubicBezTo>
                    <a:pt x="3982508" y="1804967"/>
                    <a:pt x="3978118" y="1807629"/>
                    <a:pt x="3978300" y="1809930"/>
                  </a:cubicBezTo>
                  <a:cubicBezTo>
                    <a:pt x="3987990" y="1816107"/>
                    <a:pt x="3984693" y="1832572"/>
                    <a:pt x="3975913" y="1837897"/>
                  </a:cubicBezTo>
                  <a:cubicBezTo>
                    <a:pt x="3969238" y="1840740"/>
                    <a:pt x="3962198" y="1838983"/>
                    <a:pt x="3955340" y="1839525"/>
                  </a:cubicBezTo>
                  <a:cubicBezTo>
                    <a:pt x="3950768" y="1839887"/>
                    <a:pt x="3941989" y="1845212"/>
                    <a:pt x="3940249" y="1852294"/>
                  </a:cubicBezTo>
                  <a:cubicBezTo>
                    <a:pt x="3935677" y="1852656"/>
                    <a:pt x="3936041" y="1857257"/>
                    <a:pt x="3934120" y="1862039"/>
                  </a:cubicBezTo>
                  <a:cubicBezTo>
                    <a:pt x="3932380" y="1869121"/>
                    <a:pt x="3923236" y="1869845"/>
                    <a:pt x="3916014" y="1865786"/>
                  </a:cubicBezTo>
                  <a:cubicBezTo>
                    <a:pt x="3911261" y="1863848"/>
                    <a:pt x="3906325" y="1859609"/>
                    <a:pt x="3899103" y="1855551"/>
                  </a:cubicBezTo>
                  <a:cubicBezTo>
                    <a:pt x="3887309" y="1851854"/>
                    <a:pt x="3873411" y="1850639"/>
                    <a:pt x="3862164" y="1853844"/>
                  </a:cubicBezTo>
                  <a:cubicBezTo>
                    <a:pt x="3863439" y="1869948"/>
                    <a:pt x="3876143" y="1885146"/>
                    <a:pt x="3872845" y="1901611"/>
                  </a:cubicBezTo>
                  <a:cubicBezTo>
                    <a:pt x="3873391" y="1908513"/>
                    <a:pt x="3869002" y="1911175"/>
                    <a:pt x="3864612" y="1913837"/>
                  </a:cubicBezTo>
                  <a:cubicBezTo>
                    <a:pt x="3849339" y="1924306"/>
                    <a:pt x="3831598" y="1932654"/>
                    <a:pt x="3815961" y="1938522"/>
                  </a:cubicBezTo>
                  <a:cubicBezTo>
                    <a:pt x="3802427" y="1941908"/>
                    <a:pt x="3791180" y="1945113"/>
                    <a:pt x="3780297" y="1952919"/>
                  </a:cubicBezTo>
                  <a:cubicBezTo>
                    <a:pt x="3771699" y="1960544"/>
                    <a:pt x="3767856" y="1970107"/>
                    <a:pt x="3761726" y="1979852"/>
                  </a:cubicBezTo>
                  <a:cubicBezTo>
                    <a:pt x="3757701" y="1987115"/>
                    <a:pt x="3755961" y="1994198"/>
                    <a:pt x="3752117" y="2003761"/>
                  </a:cubicBezTo>
                  <a:cubicBezTo>
                    <a:pt x="3746170" y="2015806"/>
                    <a:pt x="3744976" y="2029790"/>
                    <a:pt x="3743783" y="2043774"/>
                  </a:cubicBezTo>
                  <a:cubicBezTo>
                    <a:pt x="3741659" y="2104128"/>
                    <a:pt x="3737067" y="2162364"/>
                    <a:pt x="3734943" y="2222718"/>
                  </a:cubicBezTo>
                  <a:cubicBezTo>
                    <a:pt x="3723514" y="2223623"/>
                    <a:pt x="3714188" y="2222046"/>
                    <a:pt x="3704863" y="2220470"/>
                  </a:cubicBezTo>
                  <a:cubicBezTo>
                    <a:pt x="3693069" y="2216773"/>
                    <a:pt x="3683379" y="2210595"/>
                    <a:pt x="3680365" y="2201575"/>
                  </a:cubicBezTo>
                  <a:cubicBezTo>
                    <a:pt x="3677351" y="2192554"/>
                    <a:pt x="3678544" y="2178570"/>
                    <a:pt x="3669218" y="2176993"/>
                  </a:cubicBezTo>
                  <a:cubicBezTo>
                    <a:pt x="3662179" y="2175235"/>
                    <a:pt x="3655867" y="2182680"/>
                    <a:pt x="3648827" y="2180922"/>
                  </a:cubicBezTo>
                  <a:cubicBezTo>
                    <a:pt x="3646541" y="2181103"/>
                    <a:pt x="3644073" y="2178983"/>
                    <a:pt x="3641605" y="2176864"/>
                  </a:cubicBezTo>
                  <a:cubicBezTo>
                    <a:pt x="3634019" y="2168205"/>
                    <a:pt x="3624147" y="2159726"/>
                    <a:pt x="3616379" y="2148767"/>
                  </a:cubicBezTo>
                  <a:cubicBezTo>
                    <a:pt x="3608793" y="2140108"/>
                    <a:pt x="3598739" y="2129329"/>
                    <a:pt x="3602401" y="2117465"/>
                  </a:cubicBezTo>
                  <a:cubicBezTo>
                    <a:pt x="3603958" y="2108083"/>
                    <a:pt x="3610452" y="2102939"/>
                    <a:pt x="3614478" y="2095675"/>
                  </a:cubicBezTo>
                  <a:cubicBezTo>
                    <a:pt x="3629387" y="2080606"/>
                    <a:pt x="3634424" y="2057059"/>
                    <a:pt x="3628213" y="2036717"/>
                  </a:cubicBezTo>
                  <a:cubicBezTo>
                    <a:pt x="3621821" y="2014074"/>
                    <a:pt x="3593297" y="2002442"/>
                    <a:pt x="3589191" y="1979618"/>
                  </a:cubicBezTo>
                  <a:cubicBezTo>
                    <a:pt x="3588462" y="1970417"/>
                    <a:pt x="3589838" y="1958733"/>
                    <a:pt x="3589110" y="1949531"/>
                  </a:cubicBezTo>
                  <a:cubicBezTo>
                    <a:pt x="3592407" y="1933067"/>
                    <a:pt x="3597626" y="1911819"/>
                    <a:pt x="3613627" y="1910553"/>
                  </a:cubicBezTo>
                  <a:cubicBezTo>
                    <a:pt x="3631732" y="1906805"/>
                    <a:pt x="3644983" y="1928905"/>
                    <a:pt x="3663270" y="1927458"/>
                  </a:cubicBezTo>
                  <a:cubicBezTo>
                    <a:pt x="3659892" y="1913836"/>
                    <a:pt x="3675347" y="1905668"/>
                    <a:pt x="3686594" y="1902463"/>
                  </a:cubicBezTo>
                  <a:cubicBezTo>
                    <a:pt x="3700128" y="1899077"/>
                    <a:pt x="3713297" y="1891090"/>
                    <a:pt x="3712387" y="1879588"/>
                  </a:cubicBezTo>
                  <a:cubicBezTo>
                    <a:pt x="3712022" y="1874987"/>
                    <a:pt x="3709190" y="1868267"/>
                    <a:pt x="3708826" y="1863666"/>
                  </a:cubicBezTo>
                  <a:cubicBezTo>
                    <a:pt x="3710384" y="1854283"/>
                    <a:pt x="3723917" y="1850897"/>
                    <a:pt x="3733061" y="1850173"/>
                  </a:cubicBezTo>
                  <a:cubicBezTo>
                    <a:pt x="3744672" y="1851569"/>
                    <a:pt x="3756284" y="1852965"/>
                    <a:pt x="3760128" y="1843401"/>
                  </a:cubicBezTo>
                  <a:cubicBezTo>
                    <a:pt x="3764153" y="1836138"/>
                    <a:pt x="3758853" y="1827298"/>
                    <a:pt x="3760411" y="1817915"/>
                  </a:cubicBezTo>
                  <a:cubicBezTo>
                    <a:pt x="3759864" y="1811014"/>
                    <a:pt x="3766176" y="1803570"/>
                    <a:pt x="3775137" y="1800546"/>
                  </a:cubicBezTo>
                  <a:cubicBezTo>
                    <a:pt x="3781813" y="1797702"/>
                    <a:pt x="3791321" y="1801580"/>
                    <a:pt x="3796439" y="1808119"/>
                  </a:cubicBezTo>
                  <a:cubicBezTo>
                    <a:pt x="3799089" y="1812539"/>
                    <a:pt x="3799453" y="1817140"/>
                    <a:pt x="3804207" y="1819079"/>
                  </a:cubicBezTo>
                  <a:cubicBezTo>
                    <a:pt x="3806675" y="1821198"/>
                    <a:pt x="3811065" y="1818536"/>
                    <a:pt x="3813351" y="1818355"/>
                  </a:cubicBezTo>
                  <a:cubicBezTo>
                    <a:pt x="3824598" y="1815150"/>
                    <a:pt x="3837949" y="1809463"/>
                    <a:pt x="3846547" y="1801838"/>
                  </a:cubicBezTo>
                  <a:cubicBezTo>
                    <a:pt x="3851119" y="1801477"/>
                    <a:pt x="3853222" y="1798995"/>
                    <a:pt x="3855326" y="1796514"/>
                  </a:cubicBezTo>
                  <a:cubicBezTo>
                    <a:pt x="3861456" y="1786769"/>
                    <a:pt x="3851220" y="1773690"/>
                    <a:pt x="3841530" y="1767512"/>
                  </a:cubicBezTo>
                  <a:cubicBezTo>
                    <a:pt x="3833944" y="1758853"/>
                    <a:pt x="3823708" y="1745774"/>
                    <a:pt x="3832305" y="1738149"/>
                  </a:cubicBezTo>
                  <a:cubicBezTo>
                    <a:pt x="3853242" y="1741122"/>
                    <a:pt x="3875920" y="1737012"/>
                    <a:pt x="3898414" y="1730602"/>
                  </a:cubicBezTo>
                  <a:cubicBezTo>
                    <a:pt x="3921091" y="1726493"/>
                    <a:pt x="3947976" y="1717420"/>
                    <a:pt x="3970471" y="1711010"/>
                  </a:cubicBezTo>
                  <a:cubicBezTo>
                    <a:pt x="3967275" y="1699689"/>
                    <a:pt x="3973222" y="1687644"/>
                    <a:pt x="3984470" y="1684439"/>
                  </a:cubicBezTo>
                  <a:cubicBezTo>
                    <a:pt x="3989041" y="1684077"/>
                    <a:pt x="3993613" y="1683715"/>
                    <a:pt x="3998003" y="1681053"/>
                  </a:cubicBezTo>
                  <a:cubicBezTo>
                    <a:pt x="4006965" y="1678029"/>
                    <a:pt x="4008158" y="1664045"/>
                    <a:pt x="4004962" y="1652724"/>
                  </a:cubicBezTo>
                  <a:cubicBezTo>
                    <a:pt x="4001766" y="1641402"/>
                    <a:pt x="3996283" y="1630262"/>
                    <a:pt x="4002413" y="1620517"/>
                  </a:cubicBezTo>
                  <a:cubicBezTo>
                    <a:pt x="4008542" y="1610772"/>
                    <a:pt x="4026829" y="1609325"/>
                    <a:pt x="4032311" y="1620465"/>
                  </a:cubicBezTo>
                  <a:cubicBezTo>
                    <a:pt x="4032493" y="1622766"/>
                    <a:pt x="4034961" y="1624885"/>
                    <a:pt x="4037429" y="1627005"/>
                  </a:cubicBezTo>
                  <a:cubicBezTo>
                    <a:pt x="4039897" y="1629124"/>
                    <a:pt x="4044469" y="1628763"/>
                    <a:pt x="4046755" y="1628582"/>
                  </a:cubicBezTo>
                  <a:cubicBezTo>
                    <a:pt x="4064861" y="1624834"/>
                    <a:pt x="4082965" y="1621086"/>
                    <a:pt x="4101253" y="1619639"/>
                  </a:cubicBezTo>
                  <a:cubicBezTo>
                    <a:pt x="4114787" y="1616253"/>
                    <a:pt x="4128501" y="1615167"/>
                    <a:pt x="4136917" y="1605242"/>
                  </a:cubicBezTo>
                  <a:cubicBezTo>
                    <a:pt x="4143229" y="1597797"/>
                    <a:pt x="4144787" y="1588415"/>
                    <a:pt x="4151097" y="1580971"/>
                  </a:cubicBezTo>
                  <a:cubicBezTo>
                    <a:pt x="4154941" y="1571407"/>
                    <a:pt x="4161253" y="1563963"/>
                    <a:pt x="4170397" y="1563239"/>
                  </a:cubicBezTo>
                  <a:cubicBezTo>
                    <a:pt x="4186397" y="1561973"/>
                    <a:pt x="4194895" y="1582134"/>
                    <a:pt x="4208973" y="1585650"/>
                  </a:cubicBezTo>
                  <a:cubicBezTo>
                    <a:pt x="4234665" y="1590561"/>
                    <a:pt x="4250039" y="1552306"/>
                    <a:pt x="4275367" y="1552616"/>
                  </a:cubicBezTo>
                  <a:cubicBezTo>
                    <a:pt x="4298225" y="1550807"/>
                    <a:pt x="4309371" y="1575389"/>
                    <a:pt x="4328387" y="1583143"/>
                  </a:cubicBezTo>
                  <a:cubicBezTo>
                    <a:pt x="4335609" y="1587201"/>
                    <a:pt x="4342467" y="1586658"/>
                    <a:pt x="4349507" y="1588416"/>
                  </a:cubicBezTo>
                  <a:cubicBezTo>
                    <a:pt x="4367975" y="1589269"/>
                    <a:pt x="4384341" y="1592604"/>
                    <a:pt x="4400525" y="1593638"/>
                  </a:cubicBezTo>
                  <a:cubicBezTo>
                    <a:pt x="4421463" y="1596610"/>
                    <a:pt x="4444503" y="1597102"/>
                    <a:pt x="4464895" y="1593173"/>
                  </a:cubicBezTo>
                  <a:cubicBezTo>
                    <a:pt x="4466999" y="1590691"/>
                    <a:pt x="4469285" y="1590510"/>
                    <a:pt x="4471389" y="1588029"/>
                  </a:cubicBezTo>
                  <a:cubicBezTo>
                    <a:pt x="4475777" y="1585367"/>
                    <a:pt x="4475595" y="1583066"/>
                    <a:pt x="4477517" y="1578284"/>
                  </a:cubicBezTo>
                  <a:cubicBezTo>
                    <a:pt x="4480815" y="1561820"/>
                    <a:pt x="4488319" y="1540391"/>
                    <a:pt x="4506789" y="1541245"/>
                  </a:cubicBezTo>
                  <a:close/>
                  <a:moveTo>
                    <a:pt x="7350195" y="1491903"/>
                  </a:moveTo>
                  <a:cubicBezTo>
                    <a:pt x="7361585" y="1488665"/>
                    <a:pt x="7383153" y="1496304"/>
                    <a:pt x="7395095" y="1500031"/>
                  </a:cubicBezTo>
                  <a:cubicBezTo>
                    <a:pt x="7409351" y="1503575"/>
                    <a:pt x="7426105" y="1509258"/>
                    <a:pt x="7436283" y="1520134"/>
                  </a:cubicBezTo>
                  <a:cubicBezTo>
                    <a:pt x="7441281" y="1524412"/>
                    <a:pt x="7446279" y="1528689"/>
                    <a:pt x="7446829" y="1535654"/>
                  </a:cubicBezTo>
                  <a:cubicBezTo>
                    <a:pt x="7447565" y="1544941"/>
                    <a:pt x="7443487" y="1552273"/>
                    <a:pt x="7434595" y="1557650"/>
                  </a:cubicBezTo>
                  <a:cubicBezTo>
                    <a:pt x="7428017" y="1562843"/>
                    <a:pt x="7418943" y="1565897"/>
                    <a:pt x="7411997" y="1566447"/>
                  </a:cubicBezTo>
                  <a:cubicBezTo>
                    <a:pt x="7398477" y="1572190"/>
                    <a:pt x="7384955" y="1577933"/>
                    <a:pt x="7374117" y="1588136"/>
                  </a:cubicBezTo>
                  <a:cubicBezTo>
                    <a:pt x="7367539" y="1593329"/>
                    <a:pt x="7358649" y="1598706"/>
                    <a:pt x="7351887" y="1601577"/>
                  </a:cubicBezTo>
                  <a:cubicBezTo>
                    <a:pt x="7342813" y="1604632"/>
                    <a:pt x="7331055" y="1603226"/>
                    <a:pt x="7325873" y="1596627"/>
                  </a:cubicBezTo>
                  <a:cubicBezTo>
                    <a:pt x="7323191" y="1592167"/>
                    <a:pt x="7322641" y="1585201"/>
                    <a:pt x="7322089" y="1578236"/>
                  </a:cubicBezTo>
                  <a:cubicBezTo>
                    <a:pt x="7321537" y="1571270"/>
                    <a:pt x="7320803" y="1561983"/>
                    <a:pt x="7320067" y="1552696"/>
                  </a:cubicBezTo>
                  <a:cubicBezTo>
                    <a:pt x="7318597" y="1534122"/>
                    <a:pt x="7325359" y="1531250"/>
                    <a:pt x="7333699" y="1518908"/>
                  </a:cubicBezTo>
                  <a:cubicBezTo>
                    <a:pt x="7340091" y="1511393"/>
                    <a:pt x="7338989" y="1497463"/>
                    <a:pt x="7350195" y="1491903"/>
                  </a:cubicBezTo>
                  <a:close/>
                  <a:moveTo>
                    <a:pt x="5694169" y="1313058"/>
                  </a:moveTo>
                  <a:cubicBezTo>
                    <a:pt x="5699775" y="1311753"/>
                    <a:pt x="5705539" y="1312446"/>
                    <a:pt x="5710349" y="1315512"/>
                  </a:cubicBezTo>
                  <a:cubicBezTo>
                    <a:pt x="5710349" y="1315512"/>
                    <a:pt x="5712799" y="1317617"/>
                    <a:pt x="5712799" y="1317617"/>
                  </a:cubicBezTo>
                  <a:cubicBezTo>
                    <a:pt x="5712981" y="1319900"/>
                    <a:pt x="5713161" y="1322184"/>
                    <a:pt x="5713341" y="1324468"/>
                  </a:cubicBezTo>
                  <a:cubicBezTo>
                    <a:pt x="5709707" y="1336247"/>
                    <a:pt x="5712879" y="1347486"/>
                    <a:pt x="5720411" y="1356083"/>
                  </a:cubicBezTo>
                  <a:cubicBezTo>
                    <a:pt x="5725493" y="1362575"/>
                    <a:pt x="5740195" y="1375201"/>
                    <a:pt x="5745919" y="1360959"/>
                  </a:cubicBezTo>
                  <a:cubicBezTo>
                    <a:pt x="5747827" y="1356211"/>
                    <a:pt x="5747465" y="1351643"/>
                    <a:pt x="5749373" y="1346896"/>
                  </a:cubicBezTo>
                  <a:cubicBezTo>
                    <a:pt x="5755639" y="1339506"/>
                    <a:pt x="5764717" y="1338787"/>
                    <a:pt x="5774157" y="1342637"/>
                  </a:cubicBezTo>
                  <a:cubicBezTo>
                    <a:pt x="5781327" y="1346665"/>
                    <a:pt x="5786589" y="1355442"/>
                    <a:pt x="5791669" y="1361934"/>
                  </a:cubicBezTo>
                  <a:cubicBezTo>
                    <a:pt x="5796751" y="1368426"/>
                    <a:pt x="5802013" y="1377203"/>
                    <a:pt x="5804825" y="1383875"/>
                  </a:cubicBezTo>
                  <a:cubicBezTo>
                    <a:pt x="5805367" y="1390726"/>
                    <a:pt x="5805909" y="1397578"/>
                    <a:pt x="5806451" y="1404429"/>
                  </a:cubicBezTo>
                  <a:cubicBezTo>
                    <a:pt x="5806171" y="1429732"/>
                    <a:pt x="5805889" y="1455034"/>
                    <a:pt x="5796349" y="1478770"/>
                  </a:cubicBezTo>
                  <a:cubicBezTo>
                    <a:pt x="5792533" y="1488265"/>
                    <a:pt x="5786449" y="1497939"/>
                    <a:pt x="5777551" y="1500942"/>
                  </a:cubicBezTo>
                  <a:cubicBezTo>
                    <a:pt x="5768473" y="1501660"/>
                    <a:pt x="5763573" y="1497452"/>
                    <a:pt x="5756583" y="1495707"/>
                  </a:cubicBezTo>
                  <a:cubicBezTo>
                    <a:pt x="5740335" y="1492396"/>
                    <a:pt x="5724267" y="1491370"/>
                    <a:pt x="5711011" y="1497016"/>
                  </a:cubicBezTo>
                  <a:cubicBezTo>
                    <a:pt x="5704203" y="1497555"/>
                    <a:pt x="5699845" y="1500197"/>
                    <a:pt x="5695667" y="1505124"/>
                  </a:cubicBezTo>
                  <a:cubicBezTo>
                    <a:pt x="5691309" y="1507768"/>
                    <a:pt x="5689583" y="1514799"/>
                    <a:pt x="5687675" y="1519546"/>
                  </a:cubicBezTo>
                  <a:cubicBezTo>
                    <a:pt x="5685767" y="1524294"/>
                    <a:pt x="5681769" y="1531504"/>
                    <a:pt x="5677591" y="1536431"/>
                  </a:cubicBezTo>
                  <a:cubicBezTo>
                    <a:pt x="5675683" y="1541179"/>
                    <a:pt x="5669237" y="1546285"/>
                    <a:pt x="5664517" y="1544361"/>
                  </a:cubicBezTo>
                  <a:cubicBezTo>
                    <a:pt x="5659979" y="1544720"/>
                    <a:pt x="5659435" y="1537868"/>
                    <a:pt x="5656985" y="1535764"/>
                  </a:cubicBezTo>
                  <a:cubicBezTo>
                    <a:pt x="5654173" y="1529092"/>
                    <a:pt x="5651361" y="1522420"/>
                    <a:pt x="5651001" y="1517852"/>
                  </a:cubicBezTo>
                  <a:cubicBezTo>
                    <a:pt x="5648189" y="1511180"/>
                    <a:pt x="5645377" y="1504508"/>
                    <a:pt x="5644835" y="1497657"/>
                  </a:cubicBezTo>
                  <a:cubicBezTo>
                    <a:pt x="5642665" y="1470250"/>
                    <a:pt x="5670903" y="1451928"/>
                    <a:pt x="5675543" y="1423983"/>
                  </a:cubicBezTo>
                  <a:cubicBezTo>
                    <a:pt x="5678997" y="1409920"/>
                    <a:pt x="5673193" y="1394293"/>
                    <a:pt x="5667569" y="1380949"/>
                  </a:cubicBezTo>
                  <a:cubicBezTo>
                    <a:pt x="5664939" y="1376560"/>
                    <a:pt x="5662307" y="1372172"/>
                    <a:pt x="5661765" y="1365321"/>
                  </a:cubicBezTo>
                  <a:cubicBezTo>
                    <a:pt x="5661403" y="1360753"/>
                    <a:pt x="5663311" y="1356006"/>
                    <a:pt x="5665219" y="1351258"/>
                  </a:cubicBezTo>
                  <a:cubicBezTo>
                    <a:pt x="5669035" y="1341764"/>
                    <a:pt x="5672671" y="1329985"/>
                    <a:pt x="5678937" y="1322595"/>
                  </a:cubicBezTo>
                  <a:cubicBezTo>
                    <a:pt x="5683115" y="1317668"/>
                    <a:pt x="5688563" y="1314364"/>
                    <a:pt x="5694169" y="1313058"/>
                  </a:cubicBezTo>
                  <a:close/>
                  <a:moveTo>
                    <a:pt x="7209889" y="1229953"/>
                  </a:moveTo>
                  <a:cubicBezTo>
                    <a:pt x="7230015" y="1223777"/>
                    <a:pt x="7251223" y="1231265"/>
                    <a:pt x="7266143" y="1246125"/>
                  </a:cubicBezTo>
                  <a:cubicBezTo>
                    <a:pt x="7278967" y="1263443"/>
                    <a:pt x="7285321" y="1285855"/>
                    <a:pt x="7277837" y="1307071"/>
                  </a:cubicBezTo>
                  <a:cubicBezTo>
                    <a:pt x="7275741" y="1309529"/>
                    <a:pt x="7273827" y="1314263"/>
                    <a:pt x="7269273" y="1314623"/>
                  </a:cubicBezTo>
                  <a:cubicBezTo>
                    <a:pt x="7267177" y="1317081"/>
                    <a:pt x="7264721" y="1314984"/>
                    <a:pt x="7262445" y="1315164"/>
                  </a:cubicBezTo>
                  <a:cubicBezTo>
                    <a:pt x="7251063" y="1316065"/>
                    <a:pt x="7237045" y="1312591"/>
                    <a:pt x="7229495" y="1304023"/>
                  </a:cubicBezTo>
                  <a:cubicBezTo>
                    <a:pt x="7222125" y="1297731"/>
                    <a:pt x="7221045" y="1284068"/>
                    <a:pt x="7211399" y="1277956"/>
                  </a:cubicBezTo>
                  <a:cubicBezTo>
                    <a:pt x="7204209" y="1273942"/>
                    <a:pt x="7194925" y="1272386"/>
                    <a:pt x="7185819" y="1273106"/>
                  </a:cubicBezTo>
                  <a:cubicBezTo>
                    <a:pt x="7181267" y="1273467"/>
                    <a:pt x="7178991" y="1273647"/>
                    <a:pt x="7174617" y="1276284"/>
                  </a:cubicBezTo>
                  <a:cubicBezTo>
                    <a:pt x="7168149" y="1281379"/>
                    <a:pt x="7168871" y="1290489"/>
                    <a:pt x="7171867" y="1299418"/>
                  </a:cubicBezTo>
                  <a:cubicBezTo>
                    <a:pt x="7179959" y="1314818"/>
                    <a:pt x="7194517" y="1325123"/>
                    <a:pt x="7210991" y="1330694"/>
                  </a:cubicBezTo>
                  <a:cubicBezTo>
                    <a:pt x="7227467" y="1336265"/>
                    <a:pt x="7246037" y="1339378"/>
                    <a:pt x="7260415" y="1347406"/>
                  </a:cubicBezTo>
                  <a:cubicBezTo>
                    <a:pt x="7269881" y="1351240"/>
                    <a:pt x="7279707" y="1359629"/>
                    <a:pt x="7275875" y="1369098"/>
                  </a:cubicBezTo>
                  <a:cubicBezTo>
                    <a:pt x="7274321" y="1378387"/>
                    <a:pt x="7263299" y="1383842"/>
                    <a:pt x="7251737" y="1382466"/>
                  </a:cubicBezTo>
                  <a:cubicBezTo>
                    <a:pt x="7242453" y="1380910"/>
                    <a:pt x="7230891" y="1379533"/>
                    <a:pt x="7222147" y="1384808"/>
                  </a:cubicBezTo>
                  <a:cubicBezTo>
                    <a:pt x="7211125" y="1390264"/>
                    <a:pt x="7209751" y="1401830"/>
                    <a:pt x="7206279" y="1415854"/>
                  </a:cubicBezTo>
                  <a:cubicBezTo>
                    <a:pt x="7206459" y="1418131"/>
                    <a:pt x="7206819" y="1422686"/>
                    <a:pt x="7204723" y="1425143"/>
                  </a:cubicBezTo>
                  <a:cubicBezTo>
                    <a:pt x="7196519" y="1437251"/>
                    <a:pt x="7177589" y="1429582"/>
                    <a:pt x="7164291" y="1435218"/>
                  </a:cubicBezTo>
                  <a:cubicBezTo>
                    <a:pt x="7167289" y="1444147"/>
                    <a:pt x="7168009" y="1453256"/>
                    <a:pt x="7168551" y="1460088"/>
                  </a:cubicBezTo>
                  <a:cubicBezTo>
                    <a:pt x="7166995" y="1469377"/>
                    <a:pt x="7163163" y="1478847"/>
                    <a:pt x="7156695" y="1483942"/>
                  </a:cubicBezTo>
                  <a:cubicBezTo>
                    <a:pt x="7152323" y="1486579"/>
                    <a:pt x="7145493" y="1487120"/>
                    <a:pt x="7138665" y="1487660"/>
                  </a:cubicBezTo>
                  <a:cubicBezTo>
                    <a:pt x="7120635" y="1491379"/>
                    <a:pt x="7102245" y="1490543"/>
                    <a:pt x="7084035" y="1491984"/>
                  </a:cubicBezTo>
                  <a:cubicBezTo>
                    <a:pt x="7081577" y="1489887"/>
                    <a:pt x="7077025" y="1490247"/>
                    <a:pt x="7074569" y="1488150"/>
                  </a:cubicBezTo>
                  <a:cubicBezTo>
                    <a:pt x="7065103" y="1484316"/>
                    <a:pt x="7066479" y="1472750"/>
                    <a:pt x="7065577" y="1461363"/>
                  </a:cubicBezTo>
                  <a:cubicBezTo>
                    <a:pt x="7062039" y="1445602"/>
                    <a:pt x="7047119" y="1430742"/>
                    <a:pt x="7039029" y="1415342"/>
                  </a:cubicBezTo>
                  <a:cubicBezTo>
                    <a:pt x="7023569" y="1393650"/>
                    <a:pt x="7019311" y="1368780"/>
                    <a:pt x="7019423" y="1341273"/>
                  </a:cubicBezTo>
                  <a:cubicBezTo>
                    <a:pt x="7019897" y="1318320"/>
                    <a:pt x="7028643" y="1313045"/>
                    <a:pt x="7053681" y="1311063"/>
                  </a:cubicBezTo>
                  <a:cubicBezTo>
                    <a:pt x="7062787" y="1310342"/>
                    <a:pt x="7071891" y="1309622"/>
                    <a:pt x="7079261" y="1315913"/>
                  </a:cubicBezTo>
                  <a:cubicBezTo>
                    <a:pt x="7091183" y="1321844"/>
                    <a:pt x="7092445" y="1337785"/>
                    <a:pt x="7104367" y="1343716"/>
                  </a:cubicBezTo>
                  <a:cubicBezTo>
                    <a:pt x="7114013" y="1349827"/>
                    <a:pt x="7129225" y="1339457"/>
                    <a:pt x="7132877" y="1327711"/>
                  </a:cubicBezTo>
                  <a:cubicBezTo>
                    <a:pt x="7134253" y="1316144"/>
                    <a:pt x="7128619" y="1302841"/>
                    <a:pt x="7118973" y="1296729"/>
                  </a:cubicBezTo>
                  <a:cubicBezTo>
                    <a:pt x="7114059" y="1292535"/>
                    <a:pt x="7109327" y="1290618"/>
                    <a:pt x="7106689" y="1286244"/>
                  </a:cubicBezTo>
                  <a:cubicBezTo>
                    <a:pt x="7101777" y="1282049"/>
                    <a:pt x="7101237" y="1275218"/>
                    <a:pt x="7100875" y="1270663"/>
                  </a:cubicBezTo>
                  <a:cubicBezTo>
                    <a:pt x="7102791" y="1265929"/>
                    <a:pt x="7102611" y="1263651"/>
                    <a:pt x="7102431" y="1261374"/>
                  </a:cubicBezTo>
                  <a:cubicBezTo>
                    <a:pt x="7106443" y="1254182"/>
                    <a:pt x="7113271" y="1253641"/>
                    <a:pt x="7117825" y="1253281"/>
                  </a:cubicBezTo>
                  <a:cubicBezTo>
                    <a:pt x="7124653" y="1252740"/>
                    <a:pt x="7129385" y="1254658"/>
                    <a:pt x="7136395" y="1256394"/>
                  </a:cubicBezTo>
                  <a:cubicBezTo>
                    <a:pt x="7161795" y="1258967"/>
                    <a:pt x="7182755" y="1234393"/>
                    <a:pt x="7209889" y="1229953"/>
                  </a:cubicBezTo>
                  <a:close/>
                  <a:moveTo>
                    <a:pt x="5379617" y="1211747"/>
                  </a:moveTo>
                  <a:cubicBezTo>
                    <a:pt x="5386573" y="1213533"/>
                    <a:pt x="5393529" y="1215319"/>
                    <a:pt x="5398227" y="1217284"/>
                  </a:cubicBezTo>
                  <a:cubicBezTo>
                    <a:pt x="5407441" y="1218891"/>
                    <a:pt x="5418727" y="1217998"/>
                    <a:pt x="5426051" y="1224427"/>
                  </a:cubicBezTo>
                  <a:cubicBezTo>
                    <a:pt x="5433005" y="1226213"/>
                    <a:pt x="5435815" y="1233000"/>
                    <a:pt x="5436365" y="1239965"/>
                  </a:cubicBezTo>
                  <a:cubicBezTo>
                    <a:pt x="5436733" y="1244609"/>
                    <a:pt x="5435027" y="1251753"/>
                    <a:pt x="5428439" y="1254611"/>
                  </a:cubicBezTo>
                  <a:cubicBezTo>
                    <a:pt x="5426549" y="1259433"/>
                    <a:pt x="5422035" y="1259790"/>
                    <a:pt x="5417887" y="1264791"/>
                  </a:cubicBezTo>
                  <a:cubicBezTo>
                    <a:pt x="5417887" y="1264791"/>
                    <a:pt x="5415815" y="1267291"/>
                    <a:pt x="5413741" y="1269792"/>
                  </a:cubicBezTo>
                  <a:cubicBezTo>
                    <a:pt x="5411667" y="1272292"/>
                    <a:pt x="5407153" y="1272650"/>
                    <a:pt x="5402637" y="1273007"/>
                  </a:cubicBezTo>
                  <a:cubicBezTo>
                    <a:pt x="5402637" y="1273007"/>
                    <a:pt x="5400381" y="1273186"/>
                    <a:pt x="5398123" y="1273365"/>
                  </a:cubicBezTo>
                  <a:cubicBezTo>
                    <a:pt x="5395683" y="1271221"/>
                    <a:pt x="5393057" y="1266756"/>
                    <a:pt x="5392873" y="1264434"/>
                  </a:cubicBezTo>
                  <a:cubicBezTo>
                    <a:pt x="5387807" y="1257826"/>
                    <a:pt x="5380669" y="1253719"/>
                    <a:pt x="5373529" y="1249611"/>
                  </a:cubicBezTo>
                  <a:cubicBezTo>
                    <a:pt x="5363949" y="1243360"/>
                    <a:pt x="5353633" y="1227822"/>
                    <a:pt x="5361743" y="1215498"/>
                  </a:cubicBezTo>
                  <a:cubicBezTo>
                    <a:pt x="5365891" y="1210498"/>
                    <a:pt x="5374919" y="1209783"/>
                    <a:pt x="5379617" y="1211747"/>
                  </a:cubicBezTo>
                  <a:close/>
                  <a:moveTo>
                    <a:pt x="5538823" y="1194083"/>
                  </a:moveTo>
                  <a:cubicBezTo>
                    <a:pt x="5545853" y="1195847"/>
                    <a:pt x="5550783" y="1200099"/>
                    <a:pt x="5551331" y="1207018"/>
                  </a:cubicBezTo>
                  <a:cubicBezTo>
                    <a:pt x="5554709" y="1220677"/>
                    <a:pt x="5557723" y="1229722"/>
                    <a:pt x="5569865" y="1238044"/>
                  </a:cubicBezTo>
                  <a:cubicBezTo>
                    <a:pt x="5577079" y="1242116"/>
                    <a:pt x="5588675" y="1243519"/>
                    <a:pt x="5592511" y="1233931"/>
                  </a:cubicBezTo>
                  <a:cubicBezTo>
                    <a:pt x="5594427" y="1229138"/>
                    <a:pt x="5594063" y="1224525"/>
                    <a:pt x="5595981" y="1219731"/>
                  </a:cubicBezTo>
                  <a:cubicBezTo>
                    <a:pt x="5595615" y="1215118"/>
                    <a:pt x="5597533" y="1210325"/>
                    <a:pt x="5601915" y="1207657"/>
                  </a:cubicBezTo>
                  <a:cubicBezTo>
                    <a:pt x="5606481" y="1207296"/>
                    <a:pt x="5611229" y="1209241"/>
                    <a:pt x="5613877" y="1213673"/>
                  </a:cubicBezTo>
                  <a:cubicBezTo>
                    <a:pt x="5635881" y="1230499"/>
                    <a:pt x="5645467" y="1264554"/>
                    <a:pt x="5636061" y="1290829"/>
                  </a:cubicBezTo>
                  <a:cubicBezTo>
                    <a:pt x="5634145" y="1295622"/>
                    <a:pt x="5632227" y="1300416"/>
                    <a:pt x="5630127" y="1302903"/>
                  </a:cubicBezTo>
                  <a:cubicBezTo>
                    <a:pt x="5625743" y="1305571"/>
                    <a:pt x="5621361" y="1308239"/>
                    <a:pt x="5619261" y="1310726"/>
                  </a:cubicBezTo>
                  <a:cubicBezTo>
                    <a:pt x="5608213" y="1316242"/>
                    <a:pt x="5604743" y="1330442"/>
                    <a:pt x="5610221" y="1341613"/>
                  </a:cubicBezTo>
                  <a:cubicBezTo>
                    <a:pt x="5610403" y="1343920"/>
                    <a:pt x="5612869" y="1346046"/>
                    <a:pt x="5612869" y="1346046"/>
                  </a:cubicBezTo>
                  <a:cubicBezTo>
                    <a:pt x="5615333" y="1348172"/>
                    <a:pt x="5617617" y="1347991"/>
                    <a:pt x="5620081" y="1350117"/>
                  </a:cubicBezTo>
                  <a:cubicBezTo>
                    <a:pt x="5627295" y="1354188"/>
                    <a:pt x="5630307" y="1363233"/>
                    <a:pt x="5631037" y="1372459"/>
                  </a:cubicBezTo>
                  <a:cubicBezTo>
                    <a:pt x="5631951" y="1383991"/>
                    <a:pt x="5627933" y="1391272"/>
                    <a:pt x="5621815" y="1401040"/>
                  </a:cubicBezTo>
                  <a:cubicBezTo>
                    <a:pt x="5619897" y="1405833"/>
                    <a:pt x="5613963" y="1417908"/>
                    <a:pt x="5607297" y="1420756"/>
                  </a:cubicBezTo>
                  <a:cubicBezTo>
                    <a:pt x="5600631" y="1423605"/>
                    <a:pt x="5590953" y="1417408"/>
                    <a:pt x="5583739" y="1413337"/>
                  </a:cubicBezTo>
                  <a:cubicBezTo>
                    <a:pt x="5581275" y="1411211"/>
                    <a:pt x="5576527" y="1409266"/>
                    <a:pt x="5571779" y="1407321"/>
                  </a:cubicBezTo>
                  <a:cubicBezTo>
                    <a:pt x="5557353" y="1399179"/>
                    <a:pt x="5549591" y="1388189"/>
                    <a:pt x="5535165" y="1380047"/>
                  </a:cubicBezTo>
                  <a:cubicBezTo>
                    <a:pt x="5523021" y="1371724"/>
                    <a:pt x="5508961" y="1368195"/>
                    <a:pt x="5496999" y="1362179"/>
                  </a:cubicBezTo>
                  <a:cubicBezTo>
                    <a:pt x="5482573" y="1354037"/>
                    <a:pt x="5470611" y="1348021"/>
                    <a:pt x="5456185" y="1339879"/>
                  </a:cubicBezTo>
                  <a:cubicBezTo>
                    <a:pt x="5453721" y="1337753"/>
                    <a:pt x="5451255" y="1335627"/>
                    <a:pt x="5448607" y="1331195"/>
                  </a:cubicBezTo>
                  <a:cubicBezTo>
                    <a:pt x="5446143" y="1329069"/>
                    <a:pt x="5448059" y="1324276"/>
                    <a:pt x="5450159" y="1321789"/>
                  </a:cubicBezTo>
                  <a:cubicBezTo>
                    <a:pt x="5451713" y="1312382"/>
                    <a:pt x="5453265" y="1302975"/>
                    <a:pt x="5454817" y="1293569"/>
                  </a:cubicBezTo>
                  <a:cubicBezTo>
                    <a:pt x="5460571" y="1279188"/>
                    <a:pt x="5464041" y="1264988"/>
                    <a:pt x="5469793" y="1250607"/>
                  </a:cubicBezTo>
                  <a:cubicBezTo>
                    <a:pt x="5477829" y="1236045"/>
                    <a:pt x="5488329" y="1223610"/>
                    <a:pt x="5501659" y="1217913"/>
                  </a:cubicBezTo>
                  <a:cubicBezTo>
                    <a:pt x="5508143" y="1212758"/>
                    <a:pt x="5514991" y="1212216"/>
                    <a:pt x="5521473" y="1207061"/>
                  </a:cubicBezTo>
                  <a:cubicBezTo>
                    <a:pt x="5527957" y="1201906"/>
                    <a:pt x="5531975" y="1194625"/>
                    <a:pt x="5538823" y="1194083"/>
                  </a:cubicBezTo>
                  <a:close/>
                  <a:moveTo>
                    <a:pt x="7465513" y="1114397"/>
                  </a:moveTo>
                  <a:cubicBezTo>
                    <a:pt x="7467787" y="1114217"/>
                    <a:pt x="7467971" y="1116532"/>
                    <a:pt x="7470427" y="1118667"/>
                  </a:cubicBezTo>
                  <a:cubicBezTo>
                    <a:pt x="7478531" y="1134330"/>
                    <a:pt x="7497823" y="1146779"/>
                    <a:pt x="7497015" y="1165476"/>
                  </a:cubicBezTo>
                  <a:cubicBezTo>
                    <a:pt x="7498297" y="1181680"/>
                    <a:pt x="7483295" y="1194513"/>
                    <a:pt x="7475299" y="1209122"/>
                  </a:cubicBezTo>
                  <a:cubicBezTo>
                    <a:pt x="7471483" y="1218741"/>
                    <a:pt x="7469759" y="1225865"/>
                    <a:pt x="7463303" y="1231034"/>
                  </a:cubicBezTo>
                  <a:cubicBezTo>
                    <a:pt x="7459121" y="1236024"/>
                    <a:pt x="7454573" y="1236384"/>
                    <a:pt x="7447751" y="1236924"/>
                  </a:cubicBezTo>
                  <a:cubicBezTo>
                    <a:pt x="7413825" y="1241938"/>
                    <a:pt x="7377439" y="1244818"/>
                    <a:pt x="7343147" y="1245203"/>
                  </a:cubicBezTo>
                  <a:cubicBezTo>
                    <a:pt x="7342597" y="1238258"/>
                    <a:pt x="7337315" y="1229359"/>
                    <a:pt x="7332217" y="1222775"/>
                  </a:cubicBezTo>
                  <a:cubicBezTo>
                    <a:pt x="7327121" y="1216191"/>
                    <a:pt x="7317291" y="1207652"/>
                    <a:pt x="7323563" y="1200168"/>
                  </a:cubicBezTo>
                  <a:cubicBezTo>
                    <a:pt x="7329837" y="1192684"/>
                    <a:pt x="7341939" y="1201042"/>
                    <a:pt x="7345755" y="1191423"/>
                  </a:cubicBezTo>
                  <a:cubicBezTo>
                    <a:pt x="7349937" y="1186434"/>
                    <a:pt x="7344655" y="1177535"/>
                    <a:pt x="7348653" y="1170231"/>
                  </a:cubicBezTo>
                  <a:cubicBezTo>
                    <a:pt x="7352835" y="1165241"/>
                    <a:pt x="7359841" y="1167017"/>
                    <a:pt x="7366663" y="1166477"/>
                  </a:cubicBezTo>
                  <a:cubicBezTo>
                    <a:pt x="7371395" y="1168431"/>
                    <a:pt x="7378033" y="1165577"/>
                    <a:pt x="7379941" y="1160767"/>
                  </a:cubicBezTo>
                  <a:cubicBezTo>
                    <a:pt x="7382031" y="1158272"/>
                    <a:pt x="7381849" y="1155958"/>
                    <a:pt x="7381665" y="1153643"/>
                  </a:cubicBezTo>
                  <a:cubicBezTo>
                    <a:pt x="7380933" y="1144384"/>
                    <a:pt x="7389661" y="1139034"/>
                    <a:pt x="7398941" y="1140629"/>
                  </a:cubicBezTo>
                  <a:cubicBezTo>
                    <a:pt x="7405763" y="1140089"/>
                    <a:pt x="7415225" y="1143999"/>
                    <a:pt x="7422231" y="1145774"/>
                  </a:cubicBezTo>
                  <a:cubicBezTo>
                    <a:pt x="7429237" y="1147549"/>
                    <a:pt x="7438333" y="1146829"/>
                    <a:pt x="7444787" y="1141659"/>
                  </a:cubicBezTo>
                  <a:cubicBezTo>
                    <a:pt x="7448969" y="1136670"/>
                    <a:pt x="7448421" y="1129725"/>
                    <a:pt x="7450145" y="1122601"/>
                  </a:cubicBezTo>
                  <a:cubicBezTo>
                    <a:pt x="7452053" y="1117792"/>
                    <a:pt x="7460599" y="1110128"/>
                    <a:pt x="7465513" y="1114397"/>
                  </a:cubicBezTo>
                  <a:close/>
                  <a:moveTo>
                    <a:pt x="5486247" y="996540"/>
                  </a:moveTo>
                  <a:cubicBezTo>
                    <a:pt x="5495371" y="995817"/>
                    <a:pt x="5506957" y="997197"/>
                    <a:pt x="5512241" y="1005967"/>
                  </a:cubicBezTo>
                  <a:cubicBezTo>
                    <a:pt x="5514703" y="1008069"/>
                    <a:pt x="5515065" y="1012634"/>
                    <a:pt x="5515425" y="1017200"/>
                  </a:cubicBezTo>
                  <a:cubicBezTo>
                    <a:pt x="5519333" y="1037563"/>
                    <a:pt x="5530083" y="1057385"/>
                    <a:pt x="5544853" y="1069998"/>
                  </a:cubicBezTo>
                  <a:cubicBezTo>
                    <a:pt x="5552239" y="1076304"/>
                    <a:pt x="5559443" y="1080327"/>
                    <a:pt x="5564547" y="1086815"/>
                  </a:cubicBezTo>
                  <a:cubicBezTo>
                    <a:pt x="5569471" y="1091019"/>
                    <a:pt x="5572475" y="1099969"/>
                    <a:pt x="5570735" y="1106997"/>
                  </a:cubicBezTo>
                  <a:cubicBezTo>
                    <a:pt x="5570915" y="1109280"/>
                    <a:pt x="5571097" y="1111563"/>
                    <a:pt x="5568997" y="1114026"/>
                  </a:cubicBezTo>
                  <a:cubicBezTo>
                    <a:pt x="5566715" y="1114207"/>
                    <a:pt x="5566715" y="1114207"/>
                    <a:pt x="5564433" y="1114387"/>
                  </a:cubicBezTo>
                  <a:cubicBezTo>
                    <a:pt x="5553209" y="1117572"/>
                    <a:pt x="5542165" y="1123040"/>
                    <a:pt x="5540607" y="1132352"/>
                  </a:cubicBezTo>
                  <a:cubicBezTo>
                    <a:pt x="5539049" y="1141663"/>
                    <a:pt x="5544333" y="1150432"/>
                    <a:pt x="5540313" y="1157641"/>
                  </a:cubicBezTo>
                  <a:cubicBezTo>
                    <a:pt x="5538213" y="1160104"/>
                    <a:pt x="5538213" y="1160104"/>
                    <a:pt x="5536113" y="1162568"/>
                  </a:cubicBezTo>
                  <a:cubicBezTo>
                    <a:pt x="5522967" y="1170499"/>
                    <a:pt x="5509823" y="1178430"/>
                    <a:pt x="5496859" y="1188644"/>
                  </a:cubicBezTo>
                  <a:cubicBezTo>
                    <a:pt x="5485815" y="1194112"/>
                    <a:pt x="5474953" y="1201863"/>
                    <a:pt x="5463547" y="1202765"/>
                  </a:cubicBezTo>
                  <a:cubicBezTo>
                    <a:pt x="5458985" y="1203126"/>
                    <a:pt x="5454423" y="1203488"/>
                    <a:pt x="5451961" y="1201385"/>
                  </a:cubicBezTo>
                  <a:cubicBezTo>
                    <a:pt x="5449681" y="1201566"/>
                    <a:pt x="5447219" y="1199464"/>
                    <a:pt x="5444757" y="1197362"/>
                  </a:cubicBezTo>
                  <a:cubicBezTo>
                    <a:pt x="5439833" y="1193157"/>
                    <a:pt x="5434909" y="1188953"/>
                    <a:pt x="5429987" y="1184749"/>
                  </a:cubicBezTo>
                  <a:cubicBezTo>
                    <a:pt x="5417677" y="1174238"/>
                    <a:pt x="5402907" y="1161626"/>
                    <a:pt x="5410587" y="1142642"/>
                  </a:cubicBezTo>
                  <a:cubicBezTo>
                    <a:pt x="5414425" y="1133150"/>
                    <a:pt x="5429489" y="1120474"/>
                    <a:pt x="5438253" y="1115186"/>
                  </a:cubicBezTo>
                  <a:cubicBezTo>
                    <a:pt x="5440353" y="1112723"/>
                    <a:pt x="5442453" y="1110260"/>
                    <a:pt x="5444555" y="1107796"/>
                  </a:cubicBezTo>
                  <a:cubicBezTo>
                    <a:pt x="5444555" y="1107796"/>
                    <a:pt x="5444373" y="1105514"/>
                    <a:pt x="5444193" y="1103231"/>
                  </a:cubicBezTo>
                  <a:cubicBezTo>
                    <a:pt x="5445389" y="1089354"/>
                    <a:pt x="5435363" y="1078663"/>
                    <a:pt x="5427615" y="1067792"/>
                  </a:cubicBezTo>
                  <a:cubicBezTo>
                    <a:pt x="5424973" y="1063407"/>
                    <a:pt x="5424793" y="1061124"/>
                    <a:pt x="5424431" y="1056559"/>
                  </a:cubicBezTo>
                  <a:cubicBezTo>
                    <a:pt x="5426351" y="1051813"/>
                    <a:pt x="5433013" y="1048989"/>
                    <a:pt x="5437395" y="1046345"/>
                  </a:cubicBezTo>
                  <a:cubicBezTo>
                    <a:pt x="5455101" y="1038053"/>
                    <a:pt x="5467523" y="1020991"/>
                    <a:pt x="5475383" y="1004290"/>
                  </a:cubicBezTo>
                  <a:cubicBezTo>
                    <a:pt x="5475203" y="1002008"/>
                    <a:pt x="5477303" y="999544"/>
                    <a:pt x="5477303" y="999544"/>
                  </a:cubicBezTo>
                  <a:cubicBezTo>
                    <a:pt x="5479403" y="997081"/>
                    <a:pt x="5483965" y="996720"/>
                    <a:pt x="5486247" y="996540"/>
                  </a:cubicBezTo>
                  <a:close/>
                  <a:moveTo>
                    <a:pt x="8620537" y="206046"/>
                  </a:moveTo>
                  <a:cubicBezTo>
                    <a:pt x="8638225" y="203128"/>
                    <a:pt x="8662575" y="210744"/>
                    <a:pt x="8675135" y="216691"/>
                  </a:cubicBezTo>
                  <a:cubicBezTo>
                    <a:pt x="8679895" y="218628"/>
                    <a:pt x="8687123" y="222684"/>
                    <a:pt x="8689777" y="227101"/>
                  </a:cubicBezTo>
                  <a:cubicBezTo>
                    <a:pt x="8690321" y="233999"/>
                    <a:pt x="8688579" y="241078"/>
                    <a:pt x="8684367" y="246039"/>
                  </a:cubicBezTo>
                  <a:cubicBezTo>
                    <a:pt x="8660181" y="289600"/>
                    <a:pt x="8650453" y="341271"/>
                    <a:pt x="8654457" y="391856"/>
                  </a:cubicBezTo>
                  <a:cubicBezTo>
                    <a:pt x="8647773" y="394698"/>
                    <a:pt x="8635967" y="391005"/>
                    <a:pt x="8630845" y="384470"/>
                  </a:cubicBezTo>
                  <a:cubicBezTo>
                    <a:pt x="8623433" y="378115"/>
                    <a:pt x="8620417" y="369099"/>
                    <a:pt x="8615293" y="362563"/>
                  </a:cubicBezTo>
                  <a:cubicBezTo>
                    <a:pt x="8605047" y="349492"/>
                    <a:pt x="8592877" y="341200"/>
                    <a:pt x="8580525" y="330610"/>
                  </a:cubicBezTo>
                  <a:cubicBezTo>
                    <a:pt x="8570279" y="317538"/>
                    <a:pt x="8562141" y="301987"/>
                    <a:pt x="8567915" y="287647"/>
                  </a:cubicBezTo>
                  <a:cubicBezTo>
                    <a:pt x="8569657" y="280568"/>
                    <a:pt x="8571581" y="275789"/>
                    <a:pt x="8575795" y="270828"/>
                  </a:cubicBezTo>
                  <a:cubicBezTo>
                    <a:pt x="8584219" y="260906"/>
                    <a:pt x="8590175" y="248866"/>
                    <a:pt x="8596131" y="236827"/>
                  </a:cubicBezTo>
                  <a:cubicBezTo>
                    <a:pt x="8597873" y="229748"/>
                    <a:pt x="8601541" y="217889"/>
                    <a:pt x="8605753" y="212928"/>
                  </a:cubicBezTo>
                  <a:cubicBezTo>
                    <a:pt x="8609485" y="209162"/>
                    <a:pt x="8614641" y="207019"/>
                    <a:pt x="8620537" y="206046"/>
                  </a:cubicBezTo>
                  <a:close/>
                  <a:moveTo>
                    <a:pt x="9502021" y="0"/>
                  </a:moveTo>
                  <a:cubicBezTo>
                    <a:pt x="9509979" y="13219"/>
                    <a:pt x="9522333" y="23782"/>
                    <a:pt x="9534687" y="34344"/>
                  </a:cubicBezTo>
                  <a:cubicBezTo>
                    <a:pt x="9541917" y="38388"/>
                    <a:pt x="9549331" y="44725"/>
                    <a:pt x="9550057" y="53900"/>
                  </a:cubicBezTo>
                  <a:cubicBezTo>
                    <a:pt x="9551327" y="69956"/>
                    <a:pt x="9519639" y="77080"/>
                    <a:pt x="9521093" y="95429"/>
                  </a:cubicBezTo>
                  <a:cubicBezTo>
                    <a:pt x="9524109" y="104423"/>
                    <a:pt x="9531339" y="108467"/>
                    <a:pt x="9538751" y="114804"/>
                  </a:cubicBezTo>
                  <a:cubicBezTo>
                    <a:pt x="9545983" y="118848"/>
                    <a:pt x="9553395" y="125186"/>
                    <a:pt x="9551831" y="134541"/>
                  </a:cubicBezTo>
                  <a:cubicBezTo>
                    <a:pt x="9550087" y="141604"/>
                    <a:pt x="9538821" y="144803"/>
                    <a:pt x="9534969" y="154341"/>
                  </a:cubicBezTo>
                  <a:cubicBezTo>
                    <a:pt x="9533043" y="159109"/>
                    <a:pt x="9535877" y="165809"/>
                    <a:pt x="9540819" y="170034"/>
                  </a:cubicBezTo>
                  <a:cubicBezTo>
                    <a:pt x="9545761" y="174259"/>
                    <a:pt x="9552629" y="173715"/>
                    <a:pt x="9559679" y="175466"/>
                  </a:cubicBezTo>
                  <a:cubicBezTo>
                    <a:pt x="9580281" y="173835"/>
                    <a:pt x="9605101" y="167254"/>
                    <a:pt x="9617817" y="182404"/>
                  </a:cubicBezTo>
                  <a:cubicBezTo>
                    <a:pt x="9625231" y="188742"/>
                    <a:pt x="9625957" y="197916"/>
                    <a:pt x="9628973" y="206910"/>
                  </a:cubicBezTo>
                  <a:cubicBezTo>
                    <a:pt x="9631987" y="215904"/>
                    <a:pt x="9637291" y="224716"/>
                    <a:pt x="9646631" y="226285"/>
                  </a:cubicBezTo>
                  <a:cubicBezTo>
                    <a:pt x="9663019" y="229604"/>
                    <a:pt x="9679337" y="202924"/>
                    <a:pt x="9693799" y="211011"/>
                  </a:cubicBezTo>
                  <a:cubicBezTo>
                    <a:pt x="9710369" y="216624"/>
                    <a:pt x="9700919" y="242761"/>
                    <a:pt x="9713637" y="257911"/>
                  </a:cubicBezTo>
                  <a:cubicBezTo>
                    <a:pt x="9695685" y="263948"/>
                    <a:pt x="9677371" y="265397"/>
                    <a:pt x="9658875" y="264553"/>
                  </a:cubicBezTo>
                  <a:cubicBezTo>
                    <a:pt x="9657675" y="278496"/>
                    <a:pt x="9683765" y="287972"/>
                    <a:pt x="9680275" y="302096"/>
                  </a:cubicBezTo>
                  <a:cubicBezTo>
                    <a:pt x="9678349" y="306865"/>
                    <a:pt x="9676241" y="309339"/>
                    <a:pt x="9674133" y="311814"/>
                  </a:cubicBezTo>
                  <a:cubicBezTo>
                    <a:pt x="9644079" y="339582"/>
                    <a:pt x="9598839" y="350086"/>
                    <a:pt x="9568785" y="377854"/>
                  </a:cubicBezTo>
                  <a:cubicBezTo>
                    <a:pt x="9564387" y="380510"/>
                    <a:pt x="9560173" y="385459"/>
                    <a:pt x="9555595" y="385822"/>
                  </a:cubicBezTo>
                  <a:cubicBezTo>
                    <a:pt x="9548907" y="388659"/>
                    <a:pt x="9544329" y="389021"/>
                    <a:pt x="9539569" y="387090"/>
                  </a:cubicBezTo>
                  <a:cubicBezTo>
                    <a:pt x="9525833" y="388177"/>
                    <a:pt x="9512097" y="389264"/>
                    <a:pt x="9498361" y="390352"/>
                  </a:cubicBezTo>
                  <a:cubicBezTo>
                    <a:pt x="9491493" y="390895"/>
                    <a:pt x="9484807" y="393732"/>
                    <a:pt x="9478121" y="396570"/>
                  </a:cubicBezTo>
                  <a:cubicBezTo>
                    <a:pt x="9473905" y="401519"/>
                    <a:pt x="9469871" y="408763"/>
                    <a:pt x="9468127" y="415825"/>
                  </a:cubicBezTo>
                  <a:cubicBezTo>
                    <a:pt x="9460421" y="434899"/>
                    <a:pt x="9464345" y="455361"/>
                    <a:pt x="9463689" y="476186"/>
                  </a:cubicBezTo>
                  <a:cubicBezTo>
                    <a:pt x="9465323" y="496829"/>
                    <a:pt x="9462561" y="520128"/>
                    <a:pt x="9449913" y="534977"/>
                  </a:cubicBezTo>
                  <a:cubicBezTo>
                    <a:pt x="9440575" y="533408"/>
                    <a:pt x="9435269" y="524596"/>
                    <a:pt x="9432255" y="515603"/>
                  </a:cubicBezTo>
                  <a:cubicBezTo>
                    <a:pt x="9427131" y="509084"/>
                    <a:pt x="9421827" y="500272"/>
                    <a:pt x="9412487" y="498703"/>
                  </a:cubicBezTo>
                  <a:cubicBezTo>
                    <a:pt x="9403149" y="497134"/>
                    <a:pt x="9401767" y="508783"/>
                    <a:pt x="9400023" y="515845"/>
                  </a:cubicBezTo>
                  <a:cubicBezTo>
                    <a:pt x="9381345" y="512708"/>
                    <a:pt x="9364231" y="500214"/>
                    <a:pt x="9358381" y="484520"/>
                  </a:cubicBezTo>
                  <a:cubicBezTo>
                    <a:pt x="9341631" y="476614"/>
                    <a:pt x="9319463" y="487601"/>
                    <a:pt x="9316337" y="506312"/>
                  </a:cubicBezTo>
                  <a:cubicBezTo>
                    <a:pt x="9312667" y="518143"/>
                    <a:pt x="9318153" y="529249"/>
                    <a:pt x="9321531" y="542830"/>
                  </a:cubicBezTo>
                  <a:cubicBezTo>
                    <a:pt x="9327199" y="556230"/>
                    <a:pt x="9332867" y="569630"/>
                    <a:pt x="9345039" y="577899"/>
                  </a:cubicBezTo>
                  <a:cubicBezTo>
                    <a:pt x="9355103" y="588642"/>
                    <a:pt x="9371493" y="591961"/>
                    <a:pt x="9384683" y="583993"/>
                  </a:cubicBezTo>
                  <a:cubicBezTo>
                    <a:pt x="9389081" y="581337"/>
                    <a:pt x="9393115" y="574094"/>
                    <a:pt x="9399801" y="571256"/>
                  </a:cubicBezTo>
                  <a:cubicBezTo>
                    <a:pt x="9406669" y="570713"/>
                    <a:pt x="9416371" y="576869"/>
                    <a:pt x="9419205" y="583569"/>
                  </a:cubicBezTo>
                  <a:cubicBezTo>
                    <a:pt x="9422039" y="590269"/>
                    <a:pt x="9420293" y="597331"/>
                    <a:pt x="9418731" y="606687"/>
                  </a:cubicBezTo>
                  <a:cubicBezTo>
                    <a:pt x="9418913" y="608981"/>
                    <a:pt x="9416805" y="611456"/>
                    <a:pt x="9416985" y="613749"/>
                  </a:cubicBezTo>
                  <a:cubicBezTo>
                    <a:pt x="9419639" y="618156"/>
                    <a:pt x="9428795" y="617431"/>
                    <a:pt x="9433193" y="614775"/>
                  </a:cubicBezTo>
                  <a:cubicBezTo>
                    <a:pt x="9437409" y="609825"/>
                    <a:pt x="9439335" y="605056"/>
                    <a:pt x="9441079" y="597994"/>
                  </a:cubicBezTo>
                  <a:cubicBezTo>
                    <a:pt x="9445295" y="593044"/>
                    <a:pt x="9451981" y="590207"/>
                    <a:pt x="9456741" y="592138"/>
                  </a:cubicBezTo>
                  <a:cubicBezTo>
                    <a:pt x="9459211" y="594251"/>
                    <a:pt x="9461865" y="598657"/>
                    <a:pt x="9462227" y="603244"/>
                  </a:cubicBezTo>
                  <a:cubicBezTo>
                    <a:pt x="9465243" y="612238"/>
                    <a:pt x="9468439" y="623525"/>
                    <a:pt x="9471455" y="632519"/>
                  </a:cubicBezTo>
                  <a:cubicBezTo>
                    <a:pt x="9480683" y="661793"/>
                    <a:pt x="9480573" y="689499"/>
                    <a:pt x="9485221" y="719135"/>
                  </a:cubicBezTo>
                  <a:cubicBezTo>
                    <a:pt x="9485765" y="726016"/>
                    <a:pt x="9486129" y="730604"/>
                    <a:pt x="9484385" y="737666"/>
                  </a:cubicBezTo>
                  <a:cubicBezTo>
                    <a:pt x="9480713" y="749497"/>
                    <a:pt x="9469813" y="757284"/>
                    <a:pt x="9456439" y="762958"/>
                  </a:cubicBezTo>
                  <a:cubicBezTo>
                    <a:pt x="9445175" y="766158"/>
                    <a:pt x="9431619" y="769539"/>
                    <a:pt x="9420719" y="777326"/>
                  </a:cubicBezTo>
                  <a:cubicBezTo>
                    <a:pt x="9415847" y="803100"/>
                    <a:pt x="9415555" y="828512"/>
                    <a:pt x="9419841" y="853561"/>
                  </a:cubicBezTo>
                  <a:cubicBezTo>
                    <a:pt x="9420203" y="858149"/>
                    <a:pt x="9422857" y="862555"/>
                    <a:pt x="9425327" y="864667"/>
                  </a:cubicBezTo>
                  <a:cubicBezTo>
                    <a:pt x="9427799" y="866780"/>
                    <a:pt x="9432375" y="866417"/>
                    <a:pt x="9434665" y="866236"/>
                  </a:cubicBezTo>
                  <a:cubicBezTo>
                    <a:pt x="9446293" y="867624"/>
                    <a:pt x="9455451" y="866899"/>
                    <a:pt x="9464609" y="866174"/>
                  </a:cubicBezTo>
                  <a:cubicBezTo>
                    <a:pt x="9466897" y="865993"/>
                    <a:pt x="9471295" y="863337"/>
                    <a:pt x="9473585" y="863156"/>
                  </a:cubicBezTo>
                  <a:cubicBezTo>
                    <a:pt x="9475691" y="860681"/>
                    <a:pt x="9477437" y="853619"/>
                    <a:pt x="9477073" y="849031"/>
                  </a:cubicBezTo>
                  <a:cubicBezTo>
                    <a:pt x="9474239" y="842332"/>
                    <a:pt x="9473695" y="835450"/>
                    <a:pt x="9473149" y="828569"/>
                  </a:cubicBezTo>
                  <a:cubicBezTo>
                    <a:pt x="9472787" y="823982"/>
                    <a:pt x="9472605" y="821688"/>
                    <a:pt x="9474533" y="816920"/>
                  </a:cubicBezTo>
                  <a:cubicBezTo>
                    <a:pt x="9478567" y="809676"/>
                    <a:pt x="9492301" y="808589"/>
                    <a:pt x="9501459" y="807865"/>
                  </a:cubicBezTo>
                  <a:cubicBezTo>
                    <a:pt x="9513087" y="809252"/>
                    <a:pt x="9524351" y="806053"/>
                    <a:pt x="9535435" y="800559"/>
                  </a:cubicBezTo>
                  <a:cubicBezTo>
                    <a:pt x="9546337" y="792772"/>
                    <a:pt x="9552479" y="783054"/>
                    <a:pt x="9553679" y="769111"/>
                  </a:cubicBezTo>
                  <a:cubicBezTo>
                    <a:pt x="9629407" y="765425"/>
                    <a:pt x="9705135" y="761740"/>
                    <a:pt x="9780865" y="758054"/>
                  </a:cubicBezTo>
                  <a:cubicBezTo>
                    <a:pt x="9778575" y="758235"/>
                    <a:pt x="9795759" y="800728"/>
                    <a:pt x="9796123" y="805315"/>
                  </a:cubicBezTo>
                  <a:cubicBezTo>
                    <a:pt x="9804261" y="820828"/>
                    <a:pt x="9798301" y="832840"/>
                    <a:pt x="9785473" y="845395"/>
                  </a:cubicBezTo>
                  <a:cubicBezTo>
                    <a:pt x="9761925" y="868032"/>
                    <a:pt x="9735725" y="886261"/>
                    <a:pt x="9714647" y="911010"/>
                  </a:cubicBezTo>
                  <a:cubicBezTo>
                    <a:pt x="9712537" y="913485"/>
                    <a:pt x="9710431" y="915960"/>
                    <a:pt x="9710613" y="918254"/>
                  </a:cubicBezTo>
                  <a:cubicBezTo>
                    <a:pt x="9710975" y="922841"/>
                    <a:pt x="9715917" y="927066"/>
                    <a:pt x="9720859" y="931291"/>
                  </a:cubicBezTo>
                  <a:cubicBezTo>
                    <a:pt x="9732849" y="937266"/>
                    <a:pt x="9747311" y="945354"/>
                    <a:pt x="9759485" y="953623"/>
                  </a:cubicBezTo>
                  <a:cubicBezTo>
                    <a:pt x="9759373" y="981328"/>
                    <a:pt x="9759263" y="1009034"/>
                    <a:pt x="9759151" y="1036739"/>
                  </a:cubicBezTo>
                  <a:cubicBezTo>
                    <a:pt x="9759223" y="1066738"/>
                    <a:pt x="9761583" y="1096556"/>
                    <a:pt x="9768339" y="1123718"/>
                  </a:cubicBezTo>
                  <a:cubicBezTo>
                    <a:pt x="9771899" y="1139593"/>
                    <a:pt x="9780039" y="1155105"/>
                    <a:pt x="9785887" y="1170798"/>
                  </a:cubicBezTo>
                  <a:cubicBezTo>
                    <a:pt x="9827015" y="1282946"/>
                    <a:pt x="9827843" y="1409824"/>
                    <a:pt x="9889027" y="1513460"/>
                  </a:cubicBezTo>
                  <a:cubicBezTo>
                    <a:pt x="9873547" y="1521609"/>
                    <a:pt x="9854325" y="1511590"/>
                    <a:pt x="9838301" y="1512859"/>
                  </a:cubicBezTo>
                  <a:cubicBezTo>
                    <a:pt x="9815407" y="1514670"/>
                    <a:pt x="9798727" y="1536763"/>
                    <a:pt x="9786443" y="1556200"/>
                  </a:cubicBezTo>
                  <a:cubicBezTo>
                    <a:pt x="9773977" y="1573343"/>
                    <a:pt x="9761695" y="1592779"/>
                    <a:pt x="9758931" y="1616079"/>
                  </a:cubicBezTo>
                  <a:cubicBezTo>
                    <a:pt x="9750933" y="1660565"/>
                    <a:pt x="9782219" y="1706558"/>
                    <a:pt x="9764701" y="1747181"/>
                  </a:cubicBezTo>
                  <a:cubicBezTo>
                    <a:pt x="9747223" y="1730100"/>
                    <a:pt x="9725529" y="1717969"/>
                    <a:pt x="9701911" y="1710606"/>
                  </a:cubicBezTo>
                  <a:cubicBezTo>
                    <a:pt x="9697151" y="1708675"/>
                    <a:pt x="9694861" y="1708856"/>
                    <a:pt x="9690465" y="1711512"/>
                  </a:cubicBezTo>
                  <a:cubicBezTo>
                    <a:pt x="9688175" y="1711693"/>
                    <a:pt x="9686249" y="1716461"/>
                    <a:pt x="9686431" y="1718755"/>
                  </a:cubicBezTo>
                  <a:cubicBezTo>
                    <a:pt x="9684867" y="1728111"/>
                    <a:pt x="9685593" y="1737286"/>
                    <a:pt x="9686319" y="1746460"/>
                  </a:cubicBezTo>
                  <a:cubicBezTo>
                    <a:pt x="9693259" y="1775916"/>
                    <a:pt x="9702123" y="1800603"/>
                    <a:pt x="9713459" y="1827403"/>
                  </a:cubicBezTo>
                  <a:cubicBezTo>
                    <a:pt x="9716111" y="1831809"/>
                    <a:pt x="9716475" y="1836396"/>
                    <a:pt x="9716655" y="1838690"/>
                  </a:cubicBezTo>
                  <a:cubicBezTo>
                    <a:pt x="9714729" y="1843458"/>
                    <a:pt x="9708043" y="1846296"/>
                    <a:pt x="9701357" y="1849133"/>
                  </a:cubicBezTo>
                  <a:cubicBezTo>
                    <a:pt x="9685695" y="1854989"/>
                    <a:pt x="9677807" y="1871769"/>
                    <a:pt x="9674501" y="1888187"/>
                  </a:cubicBezTo>
                  <a:cubicBezTo>
                    <a:pt x="9673481" y="1904424"/>
                    <a:pt x="9679513" y="1922411"/>
                    <a:pt x="9685363" y="1938105"/>
                  </a:cubicBezTo>
                  <a:cubicBezTo>
                    <a:pt x="9711957" y="2012166"/>
                    <a:pt x="9763189" y="2077353"/>
                    <a:pt x="9807553" y="2143083"/>
                  </a:cubicBezTo>
                  <a:cubicBezTo>
                    <a:pt x="9815327" y="2154008"/>
                    <a:pt x="9820633" y="2162820"/>
                    <a:pt x="9832625" y="2168796"/>
                  </a:cubicBezTo>
                  <a:cubicBezTo>
                    <a:pt x="9842143" y="2172658"/>
                    <a:pt x="9857807" y="2166803"/>
                    <a:pt x="9859187" y="2155153"/>
                  </a:cubicBezTo>
                  <a:cubicBezTo>
                    <a:pt x="9861297" y="2152678"/>
                    <a:pt x="9858825" y="2150565"/>
                    <a:pt x="9858643" y="2148272"/>
                  </a:cubicBezTo>
                  <a:cubicBezTo>
                    <a:pt x="9859843" y="2134328"/>
                    <a:pt x="9868093" y="2122135"/>
                    <a:pt x="9881647" y="2118754"/>
                  </a:cubicBezTo>
                  <a:cubicBezTo>
                    <a:pt x="9892731" y="2113261"/>
                    <a:pt x="9907011" y="2119055"/>
                    <a:pt x="9916895" y="2127505"/>
                  </a:cubicBezTo>
                  <a:cubicBezTo>
                    <a:pt x="9931901" y="2142474"/>
                    <a:pt x="9931609" y="2167885"/>
                    <a:pt x="9944507" y="2185329"/>
                  </a:cubicBezTo>
                  <a:cubicBezTo>
                    <a:pt x="9960059" y="2207179"/>
                    <a:pt x="9990183" y="2209411"/>
                    <a:pt x="10017835" y="2209530"/>
                  </a:cubicBezTo>
                  <a:cubicBezTo>
                    <a:pt x="10024703" y="2208986"/>
                    <a:pt x="10031571" y="2208443"/>
                    <a:pt x="10035967" y="2205787"/>
                  </a:cubicBezTo>
                  <a:cubicBezTo>
                    <a:pt x="10040365" y="2203131"/>
                    <a:pt x="10044763" y="2200475"/>
                    <a:pt x="10049159" y="2197819"/>
                  </a:cubicBezTo>
                  <a:cubicBezTo>
                    <a:pt x="10062713" y="2194438"/>
                    <a:pt x="10072779" y="2205181"/>
                    <a:pt x="10078265" y="2216287"/>
                  </a:cubicBezTo>
                  <a:cubicBezTo>
                    <a:pt x="10088511" y="2229325"/>
                    <a:pt x="10096651" y="2244837"/>
                    <a:pt x="10106897" y="2257875"/>
                  </a:cubicBezTo>
                  <a:cubicBezTo>
                    <a:pt x="10107079" y="2260168"/>
                    <a:pt x="10109549" y="2262281"/>
                    <a:pt x="10109549" y="2262281"/>
                  </a:cubicBezTo>
                  <a:cubicBezTo>
                    <a:pt x="10109911" y="2266868"/>
                    <a:pt x="10105515" y="2269524"/>
                    <a:pt x="10103225" y="2269705"/>
                  </a:cubicBezTo>
                  <a:cubicBezTo>
                    <a:pt x="10096721" y="2274836"/>
                    <a:pt x="10090215" y="2279967"/>
                    <a:pt x="10083167" y="2278217"/>
                  </a:cubicBezTo>
                  <a:cubicBezTo>
                    <a:pt x="10071539" y="2276829"/>
                    <a:pt x="10063763" y="2265905"/>
                    <a:pt x="10058457" y="2257092"/>
                  </a:cubicBezTo>
                  <a:cubicBezTo>
                    <a:pt x="10050865" y="2248461"/>
                    <a:pt x="10038691" y="2240192"/>
                    <a:pt x="10029897" y="2245504"/>
                  </a:cubicBezTo>
                  <a:cubicBezTo>
                    <a:pt x="10016707" y="2253473"/>
                    <a:pt x="10025207" y="2273572"/>
                    <a:pt x="10035273" y="2284316"/>
                  </a:cubicBezTo>
                  <a:cubicBezTo>
                    <a:pt x="10068301" y="2323247"/>
                    <a:pt x="10103619" y="2361997"/>
                    <a:pt x="10136829" y="2403221"/>
                  </a:cubicBezTo>
                  <a:cubicBezTo>
                    <a:pt x="10139301" y="2405333"/>
                    <a:pt x="10144241" y="2409558"/>
                    <a:pt x="10146713" y="2411671"/>
                  </a:cubicBezTo>
                  <a:cubicBezTo>
                    <a:pt x="10156415" y="2417827"/>
                    <a:pt x="10167497" y="2412334"/>
                    <a:pt x="10179127" y="2413722"/>
                  </a:cubicBezTo>
                  <a:cubicBezTo>
                    <a:pt x="10197621" y="2414566"/>
                    <a:pt x="10217207" y="2429172"/>
                    <a:pt x="10220949" y="2447341"/>
                  </a:cubicBezTo>
                  <a:cubicBezTo>
                    <a:pt x="10227161" y="2467622"/>
                    <a:pt x="10217349" y="2489171"/>
                    <a:pt x="10199579" y="2497501"/>
                  </a:cubicBezTo>
                  <a:cubicBezTo>
                    <a:pt x="10188495" y="2502995"/>
                    <a:pt x="10170725" y="2511325"/>
                    <a:pt x="10173923" y="2522612"/>
                  </a:cubicBezTo>
                  <a:cubicBezTo>
                    <a:pt x="10182787" y="2547299"/>
                    <a:pt x="10173883" y="2580317"/>
                    <a:pt x="10189433" y="2602167"/>
                  </a:cubicBezTo>
                  <a:cubicBezTo>
                    <a:pt x="10202151" y="2617316"/>
                    <a:pt x="10218901" y="2625223"/>
                    <a:pt x="10235833" y="2635423"/>
                  </a:cubicBezTo>
                  <a:cubicBezTo>
                    <a:pt x="10255237" y="2647736"/>
                    <a:pt x="10274823" y="2662342"/>
                    <a:pt x="10290011" y="2679604"/>
                  </a:cubicBezTo>
                  <a:cubicBezTo>
                    <a:pt x="10292663" y="2684010"/>
                    <a:pt x="10297605" y="2688235"/>
                    <a:pt x="10297969" y="2692823"/>
                  </a:cubicBezTo>
                  <a:cubicBezTo>
                    <a:pt x="10301529" y="2708698"/>
                    <a:pt x="10283941" y="2719322"/>
                    <a:pt x="10278161" y="2733627"/>
                  </a:cubicBezTo>
                  <a:cubicBezTo>
                    <a:pt x="10272019" y="2743346"/>
                    <a:pt x="10272927" y="2754814"/>
                    <a:pt x="10271547" y="2766464"/>
                  </a:cubicBezTo>
                  <a:cubicBezTo>
                    <a:pt x="10272817" y="2782520"/>
                    <a:pt x="10271797" y="2798757"/>
                    <a:pt x="10275177" y="2812338"/>
                  </a:cubicBezTo>
                  <a:cubicBezTo>
                    <a:pt x="10281025" y="2828031"/>
                    <a:pt x="10288983" y="2841250"/>
                    <a:pt x="10301155" y="2849518"/>
                  </a:cubicBezTo>
                  <a:cubicBezTo>
                    <a:pt x="10310857" y="2855675"/>
                    <a:pt x="10320197" y="2857244"/>
                    <a:pt x="10327427" y="2861288"/>
                  </a:cubicBezTo>
                  <a:cubicBezTo>
                    <a:pt x="10344541" y="2873781"/>
                    <a:pt x="10348283" y="2891950"/>
                    <a:pt x="10352025" y="2910118"/>
                  </a:cubicBezTo>
                  <a:cubicBezTo>
                    <a:pt x="10356311" y="2935167"/>
                    <a:pt x="10362887" y="2960035"/>
                    <a:pt x="10369643" y="2987197"/>
                  </a:cubicBezTo>
                  <a:cubicBezTo>
                    <a:pt x="10370189" y="2994078"/>
                    <a:pt x="10373203" y="3003072"/>
                    <a:pt x="10373929" y="3012247"/>
                  </a:cubicBezTo>
                  <a:cubicBezTo>
                    <a:pt x="10376109" y="3039771"/>
                    <a:pt x="10362261" y="3068564"/>
                    <a:pt x="10369019" y="3095725"/>
                  </a:cubicBezTo>
                  <a:cubicBezTo>
                    <a:pt x="10362695" y="3103150"/>
                    <a:pt x="10353357" y="3101581"/>
                    <a:pt x="10346125" y="3097537"/>
                  </a:cubicBezTo>
                  <a:cubicBezTo>
                    <a:pt x="10341183" y="3093312"/>
                    <a:pt x="10336061" y="3086794"/>
                    <a:pt x="10330937" y="3080275"/>
                  </a:cubicBezTo>
                  <a:cubicBezTo>
                    <a:pt x="10295437" y="3039231"/>
                    <a:pt x="10239043" y="3025231"/>
                    <a:pt x="10191079" y="3001330"/>
                  </a:cubicBezTo>
                  <a:cubicBezTo>
                    <a:pt x="10150345" y="2981473"/>
                    <a:pt x="10115571" y="2949605"/>
                    <a:pt x="10074657" y="2927454"/>
                  </a:cubicBezTo>
                  <a:cubicBezTo>
                    <a:pt x="10057543" y="2914961"/>
                    <a:pt x="10036031" y="2905123"/>
                    <a:pt x="10016991" y="2897398"/>
                  </a:cubicBezTo>
                  <a:cubicBezTo>
                    <a:pt x="9961795" y="2869453"/>
                    <a:pt x="9910815" y="2836559"/>
                    <a:pt x="9857727" y="2806140"/>
                  </a:cubicBezTo>
                  <a:cubicBezTo>
                    <a:pt x="9848025" y="2799984"/>
                    <a:pt x="9836033" y="2794009"/>
                    <a:pt x="9828441" y="2785378"/>
                  </a:cubicBezTo>
                  <a:cubicBezTo>
                    <a:pt x="9820847" y="2776746"/>
                    <a:pt x="9815361" y="2765640"/>
                    <a:pt x="9807765" y="2757009"/>
                  </a:cubicBezTo>
                  <a:cubicBezTo>
                    <a:pt x="9791853" y="2730572"/>
                    <a:pt x="9771541" y="2706791"/>
                    <a:pt x="9744905" y="2690434"/>
                  </a:cubicBezTo>
                  <a:cubicBezTo>
                    <a:pt x="9737313" y="2681803"/>
                    <a:pt x="9725321" y="2675828"/>
                    <a:pt x="9720015" y="2667016"/>
                  </a:cubicBezTo>
                  <a:cubicBezTo>
                    <a:pt x="9699523" y="2640941"/>
                    <a:pt x="9710173" y="2600861"/>
                    <a:pt x="9689681" y="2574786"/>
                  </a:cubicBezTo>
                  <a:cubicBezTo>
                    <a:pt x="9690879" y="2560843"/>
                    <a:pt x="9694369" y="2546719"/>
                    <a:pt x="9684305" y="2535975"/>
                  </a:cubicBezTo>
                  <a:cubicBezTo>
                    <a:pt x="9679363" y="2531750"/>
                    <a:pt x="9674603" y="2529819"/>
                    <a:pt x="9667371" y="2525775"/>
                  </a:cubicBezTo>
                  <a:cubicBezTo>
                    <a:pt x="9655381" y="2519800"/>
                    <a:pt x="9641101" y="2514006"/>
                    <a:pt x="9629109" y="2508031"/>
                  </a:cubicBezTo>
                  <a:cubicBezTo>
                    <a:pt x="9626639" y="2505918"/>
                    <a:pt x="9628565" y="2501150"/>
                    <a:pt x="9632961" y="2498494"/>
                  </a:cubicBezTo>
                  <a:cubicBezTo>
                    <a:pt x="9635069" y="2496019"/>
                    <a:pt x="9639647" y="2495656"/>
                    <a:pt x="9641757" y="2493181"/>
                  </a:cubicBezTo>
                  <a:cubicBezTo>
                    <a:pt x="9652657" y="2485394"/>
                    <a:pt x="9649097" y="2469520"/>
                    <a:pt x="9641141" y="2456301"/>
                  </a:cubicBezTo>
                  <a:cubicBezTo>
                    <a:pt x="9638125" y="2447308"/>
                    <a:pt x="9630167" y="2434089"/>
                    <a:pt x="9638599" y="2424189"/>
                  </a:cubicBezTo>
                  <a:cubicBezTo>
                    <a:pt x="9642997" y="2421534"/>
                    <a:pt x="9649683" y="2418696"/>
                    <a:pt x="9656369" y="2415859"/>
                  </a:cubicBezTo>
                  <a:cubicBezTo>
                    <a:pt x="9662873" y="2410728"/>
                    <a:pt x="9669015" y="2401010"/>
                    <a:pt x="9668289" y="2391835"/>
                  </a:cubicBezTo>
                  <a:cubicBezTo>
                    <a:pt x="9669853" y="2382479"/>
                    <a:pt x="9666837" y="2373486"/>
                    <a:pt x="9663639" y="2362198"/>
                  </a:cubicBezTo>
                  <a:cubicBezTo>
                    <a:pt x="9652123" y="2333105"/>
                    <a:pt x="9640787" y="2306306"/>
                    <a:pt x="9626981" y="2277394"/>
                  </a:cubicBezTo>
                  <a:cubicBezTo>
                    <a:pt x="9604673" y="2228382"/>
                    <a:pt x="9595737" y="2173696"/>
                    <a:pt x="9591199" y="2116354"/>
                  </a:cubicBezTo>
                  <a:cubicBezTo>
                    <a:pt x="9590947" y="2084061"/>
                    <a:pt x="9592803" y="2049293"/>
                    <a:pt x="9576707" y="2020562"/>
                  </a:cubicBezTo>
                  <a:cubicBezTo>
                    <a:pt x="9568931" y="2009637"/>
                    <a:pt x="9558865" y="1998894"/>
                    <a:pt x="9553197" y="1985494"/>
                  </a:cubicBezTo>
                  <a:cubicBezTo>
                    <a:pt x="9542225" y="1963282"/>
                    <a:pt x="9546915" y="1935214"/>
                    <a:pt x="9551967" y="1911734"/>
                  </a:cubicBezTo>
                  <a:cubicBezTo>
                    <a:pt x="9559127" y="1885778"/>
                    <a:pt x="9566287" y="1859823"/>
                    <a:pt x="9559713" y="1834955"/>
                  </a:cubicBezTo>
                  <a:cubicBezTo>
                    <a:pt x="9559531" y="1832661"/>
                    <a:pt x="9559349" y="1830367"/>
                    <a:pt x="9557059" y="1830549"/>
                  </a:cubicBezTo>
                  <a:cubicBezTo>
                    <a:pt x="9554409" y="1826142"/>
                    <a:pt x="9550011" y="1828798"/>
                    <a:pt x="9545433" y="1829161"/>
                  </a:cubicBezTo>
                  <a:cubicBezTo>
                    <a:pt x="9531697" y="1830248"/>
                    <a:pt x="9523557" y="1814736"/>
                    <a:pt x="9524757" y="1800792"/>
                  </a:cubicBezTo>
                  <a:cubicBezTo>
                    <a:pt x="9524213" y="1793911"/>
                    <a:pt x="9523669" y="1787030"/>
                    <a:pt x="9518727" y="1782805"/>
                  </a:cubicBezTo>
                  <a:cubicBezTo>
                    <a:pt x="9513785" y="1778580"/>
                    <a:pt x="9506917" y="1779124"/>
                    <a:pt x="9500049" y="1779667"/>
                  </a:cubicBezTo>
                  <a:cubicBezTo>
                    <a:pt x="9481735" y="1781117"/>
                    <a:pt x="9462695" y="1773392"/>
                    <a:pt x="9450159" y="1760536"/>
                  </a:cubicBezTo>
                  <a:cubicBezTo>
                    <a:pt x="9432863" y="1745748"/>
                    <a:pt x="9413097" y="1728848"/>
                    <a:pt x="9409173" y="1708386"/>
                  </a:cubicBezTo>
                  <a:cubicBezTo>
                    <a:pt x="9407357" y="1685449"/>
                    <a:pt x="9414699" y="1661788"/>
                    <a:pt x="9431925" y="1646576"/>
                  </a:cubicBezTo>
                  <a:cubicBezTo>
                    <a:pt x="9438429" y="1641445"/>
                    <a:pt x="9447041" y="1633839"/>
                    <a:pt x="9444209" y="1627139"/>
                  </a:cubicBezTo>
                  <a:cubicBezTo>
                    <a:pt x="9443483" y="1617965"/>
                    <a:pt x="9433961" y="1614102"/>
                    <a:pt x="9424805" y="1614827"/>
                  </a:cubicBezTo>
                  <a:cubicBezTo>
                    <a:pt x="9399259" y="1612232"/>
                    <a:pt x="9375347" y="1630281"/>
                    <a:pt x="9360957" y="1652193"/>
                  </a:cubicBezTo>
                  <a:cubicBezTo>
                    <a:pt x="9346565" y="1674104"/>
                    <a:pt x="9339405" y="1700060"/>
                    <a:pt x="9339111" y="1725472"/>
                  </a:cubicBezTo>
                  <a:cubicBezTo>
                    <a:pt x="9337549" y="1734827"/>
                    <a:pt x="9338093" y="1741708"/>
                    <a:pt x="9341109" y="1750702"/>
                  </a:cubicBezTo>
                  <a:cubicBezTo>
                    <a:pt x="9347139" y="1768689"/>
                    <a:pt x="9368651" y="1778527"/>
                    <a:pt x="9387873" y="1788546"/>
                  </a:cubicBezTo>
                  <a:cubicBezTo>
                    <a:pt x="9406915" y="1796271"/>
                    <a:pt x="9426499" y="1810877"/>
                    <a:pt x="9428133" y="1831521"/>
                  </a:cubicBezTo>
                  <a:cubicBezTo>
                    <a:pt x="9428495" y="1836108"/>
                    <a:pt x="9428859" y="1840695"/>
                    <a:pt x="9424463" y="1843351"/>
                  </a:cubicBezTo>
                  <a:cubicBezTo>
                    <a:pt x="9422173" y="1843532"/>
                    <a:pt x="9417595" y="1843895"/>
                    <a:pt x="9415305" y="1844076"/>
                  </a:cubicBezTo>
                  <a:cubicBezTo>
                    <a:pt x="9404039" y="1847276"/>
                    <a:pt x="9398261" y="1861581"/>
                    <a:pt x="9399169" y="1873050"/>
                  </a:cubicBezTo>
                  <a:cubicBezTo>
                    <a:pt x="9400077" y="1884518"/>
                    <a:pt x="9407851" y="1895443"/>
                    <a:pt x="9413157" y="1904255"/>
                  </a:cubicBezTo>
                  <a:cubicBezTo>
                    <a:pt x="9429071" y="1930693"/>
                    <a:pt x="9438299" y="1959967"/>
                    <a:pt x="9445237" y="1989423"/>
                  </a:cubicBezTo>
                  <a:cubicBezTo>
                    <a:pt x="9451449" y="2009703"/>
                    <a:pt x="9451157" y="2035115"/>
                    <a:pt x="9433569" y="2045739"/>
                  </a:cubicBezTo>
                  <a:cubicBezTo>
                    <a:pt x="9422667" y="2053526"/>
                    <a:pt x="9406461" y="2052501"/>
                    <a:pt x="9394469" y="2046526"/>
                  </a:cubicBezTo>
                  <a:cubicBezTo>
                    <a:pt x="9382297" y="2038257"/>
                    <a:pt x="9374521" y="2027332"/>
                    <a:pt x="9364457" y="2016588"/>
                  </a:cubicBezTo>
                  <a:cubicBezTo>
                    <a:pt x="9351739" y="2001439"/>
                    <a:pt x="9341311" y="1986108"/>
                    <a:pt x="9328593" y="1970958"/>
                  </a:cubicBezTo>
                  <a:cubicBezTo>
                    <a:pt x="9321001" y="1962326"/>
                    <a:pt x="9311117" y="1953877"/>
                    <a:pt x="9302323" y="1959189"/>
                  </a:cubicBezTo>
                  <a:cubicBezTo>
                    <a:pt x="9291421" y="1966976"/>
                    <a:pt x="9304501" y="1986713"/>
                    <a:pt x="9298541" y="1998725"/>
                  </a:cubicBezTo>
                  <a:cubicBezTo>
                    <a:pt x="9292581" y="2010737"/>
                    <a:pt x="9274085" y="2009893"/>
                    <a:pt x="9263001" y="2015386"/>
                  </a:cubicBezTo>
                  <a:cubicBezTo>
                    <a:pt x="9256497" y="2020517"/>
                    <a:pt x="9252281" y="2025467"/>
                    <a:pt x="9248247" y="2032710"/>
                  </a:cubicBezTo>
                  <a:cubicBezTo>
                    <a:pt x="9235963" y="2052147"/>
                    <a:pt x="9225787" y="2069109"/>
                    <a:pt x="9213505" y="2088545"/>
                  </a:cubicBezTo>
                  <a:cubicBezTo>
                    <a:pt x="9203147" y="2103213"/>
                    <a:pt x="9192971" y="2120175"/>
                    <a:pt x="9189845" y="2138887"/>
                  </a:cubicBezTo>
                  <a:cubicBezTo>
                    <a:pt x="9170291" y="2211984"/>
                    <a:pt x="9246705" y="2275178"/>
                    <a:pt x="9250407" y="2351051"/>
                  </a:cubicBezTo>
                  <a:cubicBezTo>
                    <a:pt x="9249751" y="2371876"/>
                    <a:pt x="9244517" y="2393062"/>
                    <a:pt x="9241571" y="2414068"/>
                  </a:cubicBezTo>
                  <a:cubicBezTo>
                    <a:pt x="9238445" y="2432780"/>
                    <a:pt x="9240261" y="2455716"/>
                    <a:pt x="9250871" y="2473341"/>
                  </a:cubicBezTo>
                  <a:cubicBezTo>
                    <a:pt x="9261479" y="2490966"/>
                    <a:pt x="9287569" y="2500441"/>
                    <a:pt x="9305159" y="2489817"/>
                  </a:cubicBezTo>
                  <a:cubicBezTo>
                    <a:pt x="9318349" y="2481849"/>
                    <a:pt x="9326235" y="2465068"/>
                    <a:pt x="9339427" y="2457100"/>
                  </a:cubicBezTo>
                  <a:cubicBezTo>
                    <a:pt x="9350329" y="2449313"/>
                    <a:pt x="9366717" y="2452632"/>
                    <a:pt x="9376781" y="2463376"/>
                  </a:cubicBezTo>
                  <a:cubicBezTo>
                    <a:pt x="9384377" y="2472007"/>
                    <a:pt x="9385647" y="2488063"/>
                    <a:pt x="9379687" y="2500075"/>
                  </a:cubicBezTo>
                  <a:cubicBezTo>
                    <a:pt x="9365295" y="2521987"/>
                    <a:pt x="9330411" y="2517823"/>
                    <a:pt x="9313549" y="2537622"/>
                  </a:cubicBezTo>
                  <a:cubicBezTo>
                    <a:pt x="9301085" y="2554765"/>
                    <a:pt x="9305369" y="2579814"/>
                    <a:pt x="9307003" y="2600458"/>
                  </a:cubicBezTo>
                  <a:cubicBezTo>
                    <a:pt x="9309727" y="2634863"/>
                    <a:pt x="9291625" y="2726310"/>
                    <a:pt x="9245293" y="2723053"/>
                  </a:cubicBezTo>
                  <a:cubicBezTo>
                    <a:pt x="9238245" y="2721302"/>
                    <a:pt x="9228725" y="2717440"/>
                    <a:pt x="9221675" y="2715690"/>
                  </a:cubicBezTo>
                  <a:cubicBezTo>
                    <a:pt x="9219205" y="2713577"/>
                    <a:pt x="9214443" y="2711646"/>
                    <a:pt x="9211973" y="2709533"/>
                  </a:cubicBezTo>
                  <a:cubicBezTo>
                    <a:pt x="9194859" y="2697040"/>
                    <a:pt x="9205035" y="2680078"/>
                    <a:pt x="9218043" y="2669816"/>
                  </a:cubicBezTo>
                  <a:cubicBezTo>
                    <a:pt x="9224731" y="2666979"/>
                    <a:pt x="9231417" y="2664141"/>
                    <a:pt x="9237923" y="2659010"/>
                  </a:cubicBezTo>
                  <a:cubicBezTo>
                    <a:pt x="9244427" y="2653880"/>
                    <a:pt x="9246171" y="2646817"/>
                    <a:pt x="9243337" y="2640117"/>
                  </a:cubicBezTo>
                  <a:cubicBezTo>
                    <a:pt x="9238395" y="2635892"/>
                    <a:pt x="9231347" y="2634142"/>
                    <a:pt x="9224479" y="2634686"/>
                  </a:cubicBezTo>
                  <a:cubicBezTo>
                    <a:pt x="9208453" y="2635954"/>
                    <a:pt x="9190501" y="2641991"/>
                    <a:pt x="9177493" y="2652253"/>
                  </a:cubicBezTo>
                  <a:cubicBezTo>
                    <a:pt x="9162555" y="2667284"/>
                    <a:pt x="9155033" y="2688651"/>
                    <a:pt x="9137263" y="2696982"/>
                  </a:cubicBezTo>
                  <a:cubicBezTo>
                    <a:pt x="9119311" y="2703019"/>
                    <a:pt x="9100635" y="2699881"/>
                    <a:pt x="9082683" y="2705918"/>
                  </a:cubicBezTo>
                  <a:cubicBezTo>
                    <a:pt x="9075815" y="2706461"/>
                    <a:pt x="9066839" y="2709480"/>
                    <a:pt x="9062625" y="2714430"/>
                  </a:cubicBezTo>
                  <a:cubicBezTo>
                    <a:pt x="9060879" y="2721492"/>
                    <a:pt x="9061243" y="2726079"/>
                    <a:pt x="9061787" y="2732960"/>
                  </a:cubicBezTo>
                  <a:cubicBezTo>
                    <a:pt x="9061131" y="2753785"/>
                    <a:pt x="9065235" y="2776540"/>
                    <a:pt x="9069159" y="2797002"/>
                  </a:cubicBezTo>
                  <a:cubicBezTo>
                    <a:pt x="9071811" y="2801409"/>
                    <a:pt x="9072175" y="2805996"/>
                    <a:pt x="9070249" y="2810765"/>
                  </a:cubicBezTo>
                  <a:cubicBezTo>
                    <a:pt x="9070611" y="2815352"/>
                    <a:pt x="9066397" y="2820302"/>
                    <a:pt x="9061999" y="2822958"/>
                  </a:cubicBezTo>
                  <a:cubicBezTo>
                    <a:pt x="9042121" y="2833763"/>
                    <a:pt x="9014105" y="2829056"/>
                    <a:pt x="8999169" y="2844087"/>
                  </a:cubicBezTo>
                  <a:cubicBezTo>
                    <a:pt x="8990557" y="2851693"/>
                    <a:pt x="8986885" y="2863524"/>
                    <a:pt x="8978273" y="2871129"/>
                  </a:cubicBezTo>
                  <a:cubicBezTo>
                    <a:pt x="8969843" y="2881029"/>
                    <a:pt x="8958759" y="2886522"/>
                    <a:pt x="8947675" y="2892016"/>
                  </a:cubicBezTo>
                  <a:cubicBezTo>
                    <a:pt x="8936773" y="2899802"/>
                    <a:pt x="8928705" y="2914289"/>
                    <a:pt x="8931903" y="2925577"/>
                  </a:cubicBezTo>
                  <a:cubicBezTo>
                    <a:pt x="8934917" y="2934570"/>
                    <a:pt x="8944619" y="2940726"/>
                    <a:pt x="8940767" y="2950264"/>
                  </a:cubicBezTo>
                  <a:cubicBezTo>
                    <a:pt x="8939023" y="2957326"/>
                    <a:pt x="8927575" y="2958232"/>
                    <a:pt x="8920709" y="2958775"/>
                  </a:cubicBezTo>
                  <a:cubicBezTo>
                    <a:pt x="8881609" y="2959562"/>
                    <a:pt x="8843779" y="2976404"/>
                    <a:pt x="8820775" y="3005922"/>
                  </a:cubicBezTo>
                  <a:cubicBezTo>
                    <a:pt x="8810419" y="3020590"/>
                    <a:pt x="8802351" y="3035077"/>
                    <a:pt x="8794101" y="3047270"/>
                  </a:cubicBezTo>
                  <a:cubicBezTo>
                    <a:pt x="8779709" y="3069181"/>
                    <a:pt x="8762665" y="3086686"/>
                    <a:pt x="8750565" y="3108417"/>
                  </a:cubicBezTo>
                  <a:cubicBezTo>
                    <a:pt x="8738281" y="3127854"/>
                    <a:pt x="8728651" y="3151696"/>
                    <a:pt x="8732935" y="3176746"/>
                  </a:cubicBezTo>
                  <a:cubicBezTo>
                    <a:pt x="8737947" y="3210970"/>
                    <a:pt x="8736275" y="3248031"/>
                    <a:pt x="8725081" y="3281230"/>
                  </a:cubicBezTo>
                  <a:cubicBezTo>
                    <a:pt x="8721045" y="3288473"/>
                    <a:pt x="8717011" y="3295717"/>
                    <a:pt x="8717739" y="3304892"/>
                  </a:cubicBezTo>
                  <a:cubicBezTo>
                    <a:pt x="8712867" y="3330666"/>
                    <a:pt x="8742153" y="3351428"/>
                    <a:pt x="8751199" y="3378409"/>
                  </a:cubicBezTo>
                  <a:cubicBezTo>
                    <a:pt x="8760247" y="3405390"/>
                    <a:pt x="8744111" y="3434363"/>
                    <a:pt x="8737131" y="3462613"/>
                  </a:cubicBezTo>
                  <a:cubicBezTo>
                    <a:pt x="8717213" y="3531123"/>
                    <a:pt x="8743627" y="3602890"/>
                    <a:pt x="8733047" y="3672969"/>
                  </a:cubicBezTo>
                  <a:cubicBezTo>
                    <a:pt x="8730467" y="3698562"/>
                    <a:pt x="8720835" y="3722405"/>
                    <a:pt x="8713493" y="3746066"/>
                  </a:cubicBezTo>
                  <a:cubicBezTo>
                    <a:pt x="8702117" y="3776971"/>
                    <a:pt x="8690923" y="3810170"/>
                    <a:pt x="8679547" y="3841075"/>
                  </a:cubicBezTo>
                  <a:cubicBezTo>
                    <a:pt x="8666789" y="3883630"/>
                    <a:pt x="8651561" y="3924072"/>
                    <a:pt x="8650433" y="3968015"/>
                  </a:cubicBezTo>
                  <a:cubicBezTo>
                    <a:pt x="8676523" y="3977490"/>
                    <a:pt x="8702793" y="3989259"/>
                    <a:pt x="8729903" y="3982497"/>
                  </a:cubicBezTo>
                  <a:cubicBezTo>
                    <a:pt x="8752251" y="3973805"/>
                    <a:pt x="8767005" y="3956481"/>
                    <a:pt x="8781759" y="3939156"/>
                  </a:cubicBezTo>
                  <a:cubicBezTo>
                    <a:pt x="8790373" y="3931550"/>
                    <a:pt x="8805853" y="3923401"/>
                    <a:pt x="8813627" y="3934326"/>
                  </a:cubicBezTo>
                  <a:cubicBezTo>
                    <a:pt x="8813809" y="3936620"/>
                    <a:pt x="8814173" y="3941207"/>
                    <a:pt x="8814535" y="3945795"/>
                  </a:cubicBezTo>
                  <a:cubicBezTo>
                    <a:pt x="8812317" y="3975975"/>
                    <a:pt x="8821545" y="4005249"/>
                    <a:pt x="8841855" y="4029030"/>
                  </a:cubicBezTo>
                  <a:cubicBezTo>
                    <a:pt x="8850287" y="4019131"/>
                    <a:pt x="8853777" y="4005006"/>
                    <a:pt x="8862207" y="3995107"/>
                  </a:cubicBezTo>
                  <a:cubicBezTo>
                    <a:pt x="8868167" y="3983095"/>
                    <a:pt x="8880997" y="3970539"/>
                    <a:pt x="8892987" y="3976514"/>
                  </a:cubicBezTo>
                  <a:cubicBezTo>
                    <a:pt x="8902507" y="3980377"/>
                    <a:pt x="8907993" y="3991483"/>
                    <a:pt x="8913117" y="3998002"/>
                  </a:cubicBezTo>
                  <a:cubicBezTo>
                    <a:pt x="8918421" y="4006814"/>
                    <a:pt x="8932703" y="4012608"/>
                    <a:pt x="8939025" y="4005183"/>
                  </a:cubicBezTo>
                  <a:cubicBezTo>
                    <a:pt x="8938773" y="3972891"/>
                    <a:pt x="8938703" y="3942891"/>
                    <a:pt x="8938449" y="3910599"/>
                  </a:cubicBezTo>
                  <a:cubicBezTo>
                    <a:pt x="8938087" y="3906011"/>
                    <a:pt x="8939833" y="3898949"/>
                    <a:pt x="8941757" y="3894180"/>
                  </a:cubicBezTo>
                  <a:cubicBezTo>
                    <a:pt x="8945973" y="3889231"/>
                    <a:pt x="8952841" y="3888687"/>
                    <a:pt x="8957239" y="3886031"/>
                  </a:cubicBezTo>
                  <a:cubicBezTo>
                    <a:pt x="8993141" y="3873957"/>
                    <a:pt x="9013129" y="3835446"/>
                    <a:pt x="9048669" y="3818785"/>
                  </a:cubicBezTo>
                  <a:cubicBezTo>
                    <a:pt x="9090713" y="3796993"/>
                    <a:pt x="9142711" y="3813650"/>
                    <a:pt x="9188023" y="3833144"/>
                  </a:cubicBezTo>
                  <a:cubicBezTo>
                    <a:pt x="9199833" y="3836826"/>
                    <a:pt x="9212007" y="3845094"/>
                    <a:pt x="9210625" y="3856744"/>
                  </a:cubicBezTo>
                  <a:cubicBezTo>
                    <a:pt x="9209061" y="3866100"/>
                    <a:pt x="9197979" y="3871593"/>
                    <a:pt x="9194125" y="3881131"/>
                  </a:cubicBezTo>
                  <a:cubicBezTo>
                    <a:pt x="9181661" y="3898274"/>
                    <a:pt x="9199501" y="3919942"/>
                    <a:pt x="9218723" y="3929961"/>
                  </a:cubicBezTo>
                  <a:cubicBezTo>
                    <a:pt x="9240235" y="3939799"/>
                    <a:pt x="9263853" y="3947162"/>
                    <a:pt x="9287109" y="3949937"/>
                  </a:cubicBezTo>
                  <a:cubicBezTo>
                    <a:pt x="9310367" y="3952712"/>
                    <a:pt x="9312907" y="3984824"/>
                    <a:pt x="9319301" y="4007399"/>
                  </a:cubicBezTo>
                  <a:cubicBezTo>
                    <a:pt x="9326057" y="4034561"/>
                    <a:pt x="9332815" y="4061723"/>
                    <a:pt x="9341681" y="4086409"/>
                  </a:cubicBezTo>
                  <a:cubicBezTo>
                    <a:pt x="9364713" y="4144596"/>
                    <a:pt x="9398651" y="4194995"/>
                    <a:pt x="9432587" y="4245395"/>
                  </a:cubicBezTo>
                  <a:cubicBezTo>
                    <a:pt x="9466523" y="4295794"/>
                    <a:pt x="9502931" y="4348306"/>
                    <a:pt x="9537049" y="4400999"/>
                  </a:cubicBezTo>
                  <a:cubicBezTo>
                    <a:pt x="9547477" y="4416330"/>
                    <a:pt x="9557721" y="4429367"/>
                    <a:pt x="9561465" y="4447536"/>
                  </a:cubicBezTo>
                  <a:cubicBezTo>
                    <a:pt x="9576359" y="4490210"/>
                    <a:pt x="9559205" y="4535420"/>
                    <a:pt x="9555787" y="4579544"/>
                  </a:cubicBezTo>
                  <a:cubicBezTo>
                    <a:pt x="9553205" y="4605137"/>
                    <a:pt x="9555383" y="4632661"/>
                    <a:pt x="9557381" y="4657892"/>
                  </a:cubicBezTo>
                  <a:cubicBezTo>
                    <a:pt x="9562393" y="4692116"/>
                    <a:pt x="9567405" y="4726340"/>
                    <a:pt x="9572417" y="4760564"/>
                  </a:cubicBezTo>
                  <a:cubicBezTo>
                    <a:pt x="9574959" y="4792676"/>
                    <a:pt x="9588221" y="4814707"/>
                    <a:pt x="9590581" y="4844525"/>
                  </a:cubicBezTo>
                  <a:cubicBezTo>
                    <a:pt x="9590107" y="4867643"/>
                    <a:pt x="9578005" y="4889373"/>
                    <a:pt x="9572953" y="4912854"/>
                  </a:cubicBezTo>
                  <a:cubicBezTo>
                    <a:pt x="9567899" y="4936334"/>
                    <a:pt x="9572185" y="4961384"/>
                    <a:pt x="9574183" y="4986614"/>
                  </a:cubicBezTo>
                  <a:cubicBezTo>
                    <a:pt x="9575231" y="5058081"/>
                    <a:pt x="9560255" y="5130815"/>
                    <a:pt x="9568173" y="5201739"/>
                  </a:cubicBezTo>
                  <a:cubicBezTo>
                    <a:pt x="9570351" y="5229263"/>
                    <a:pt x="9577289" y="5258719"/>
                    <a:pt x="9570129" y="5284674"/>
                  </a:cubicBezTo>
                  <a:cubicBezTo>
                    <a:pt x="9566639" y="5298798"/>
                    <a:pt x="9560679" y="5310811"/>
                    <a:pt x="9554719" y="5322822"/>
                  </a:cubicBezTo>
                  <a:cubicBezTo>
                    <a:pt x="9534549" y="5359040"/>
                    <a:pt x="9514379" y="5395257"/>
                    <a:pt x="9494391" y="5433768"/>
                  </a:cubicBezTo>
                  <a:cubicBezTo>
                    <a:pt x="9490357" y="5441011"/>
                    <a:pt x="9486323" y="5448255"/>
                    <a:pt x="9482107" y="5453204"/>
                  </a:cubicBezTo>
                  <a:cubicBezTo>
                    <a:pt x="9475603" y="5458336"/>
                    <a:pt x="9468915" y="5461172"/>
                    <a:pt x="9462229" y="5464010"/>
                  </a:cubicBezTo>
                  <a:cubicBezTo>
                    <a:pt x="9435303" y="5473065"/>
                    <a:pt x="9408013" y="5477533"/>
                    <a:pt x="9380541" y="5479707"/>
                  </a:cubicBezTo>
                  <a:cubicBezTo>
                    <a:pt x="9355177" y="5479407"/>
                    <a:pt x="9325053" y="5477175"/>
                    <a:pt x="9303249" y="5492749"/>
                  </a:cubicBezTo>
                  <a:cubicBezTo>
                    <a:pt x="9290239" y="5503011"/>
                    <a:pt x="9284461" y="5517316"/>
                    <a:pt x="9271633" y="5529872"/>
                  </a:cubicBezTo>
                  <a:cubicBezTo>
                    <a:pt x="9260913" y="5539953"/>
                    <a:pt x="9243143" y="5548283"/>
                    <a:pt x="9230789" y="5537721"/>
                  </a:cubicBezTo>
                  <a:cubicBezTo>
                    <a:pt x="9221087" y="5531564"/>
                    <a:pt x="9217709" y="5517984"/>
                    <a:pt x="9214511" y="5506696"/>
                  </a:cubicBezTo>
                  <a:cubicBezTo>
                    <a:pt x="9199253" y="5459435"/>
                    <a:pt x="9155505" y="5430585"/>
                    <a:pt x="9114227" y="5403847"/>
                  </a:cubicBezTo>
                  <a:cubicBezTo>
                    <a:pt x="9109465" y="5401916"/>
                    <a:pt x="9104525" y="5397691"/>
                    <a:pt x="9099401" y="5391172"/>
                  </a:cubicBezTo>
                  <a:cubicBezTo>
                    <a:pt x="9096749" y="5386766"/>
                    <a:pt x="9098493" y="5379704"/>
                    <a:pt x="9097949" y="5372823"/>
                  </a:cubicBezTo>
                  <a:cubicBezTo>
                    <a:pt x="9098603" y="5351998"/>
                    <a:pt x="9103839" y="5330811"/>
                    <a:pt x="9111361" y="5309443"/>
                  </a:cubicBezTo>
                  <a:cubicBezTo>
                    <a:pt x="9113107" y="5302381"/>
                    <a:pt x="9117141" y="5295138"/>
                    <a:pt x="9121355" y="5290188"/>
                  </a:cubicBezTo>
                  <a:cubicBezTo>
                    <a:pt x="9127679" y="5282763"/>
                    <a:pt x="9138945" y="5279563"/>
                    <a:pt x="9150209" y="5276364"/>
                  </a:cubicBezTo>
                  <a:cubicBezTo>
                    <a:pt x="9184005" y="5266765"/>
                    <a:pt x="9220087" y="5256985"/>
                    <a:pt x="9255335" y="5265736"/>
                  </a:cubicBezTo>
                  <a:cubicBezTo>
                    <a:pt x="9283351" y="5270442"/>
                    <a:pt x="9284551" y="5256499"/>
                    <a:pt x="9273579" y="5234287"/>
                  </a:cubicBezTo>
                  <a:cubicBezTo>
                    <a:pt x="9270745" y="5227587"/>
                    <a:pt x="9266167" y="5227949"/>
                    <a:pt x="9261043" y="5221431"/>
                  </a:cubicBezTo>
                  <a:cubicBezTo>
                    <a:pt x="9255921" y="5214912"/>
                    <a:pt x="9252905" y="5205918"/>
                    <a:pt x="9249889" y="5196925"/>
                  </a:cubicBezTo>
                  <a:cubicBezTo>
                    <a:pt x="9243859" y="5178938"/>
                    <a:pt x="9242405" y="5160588"/>
                    <a:pt x="9243243" y="5142058"/>
                  </a:cubicBezTo>
                  <a:cubicBezTo>
                    <a:pt x="9240267" y="5075359"/>
                    <a:pt x="9230425" y="5009205"/>
                    <a:pt x="9202449" y="4946794"/>
                  </a:cubicBezTo>
                  <a:cubicBezTo>
                    <a:pt x="9196963" y="4935687"/>
                    <a:pt x="9189187" y="4924763"/>
                    <a:pt x="9188097" y="4911001"/>
                  </a:cubicBezTo>
                  <a:cubicBezTo>
                    <a:pt x="9184719" y="4897419"/>
                    <a:pt x="9188209" y="4883295"/>
                    <a:pt x="9196639" y="4873396"/>
                  </a:cubicBezTo>
                  <a:cubicBezTo>
                    <a:pt x="9205433" y="4868084"/>
                    <a:pt x="9195187" y="4855046"/>
                    <a:pt x="9190065" y="4848527"/>
                  </a:cubicBezTo>
                  <a:cubicBezTo>
                    <a:pt x="9174875" y="4831265"/>
                    <a:pt x="9157399" y="4814184"/>
                    <a:pt x="9142029" y="4794628"/>
                  </a:cubicBezTo>
                  <a:cubicBezTo>
                    <a:pt x="9137087" y="4790403"/>
                    <a:pt x="9132145" y="4786178"/>
                    <a:pt x="9125097" y="4784427"/>
                  </a:cubicBezTo>
                  <a:cubicBezTo>
                    <a:pt x="9113467" y="4783040"/>
                    <a:pt x="9103111" y="4797708"/>
                    <a:pt x="9097151" y="4809720"/>
                  </a:cubicBezTo>
                  <a:cubicBezTo>
                    <a:pt x="9080651" y="4834106"/>
                    <a:pt x="9056739" y="4852155"/>
                    <a:pt x="9032829" y="4870204"/>
                  </a:cubicBezTo>
                  <a:cubicBezTo>
                    <a:pt x="9021927" y="4877991"/>
                    <a:pt x="9011205" y="4888072"/>
                    <a:pt x="9007535" y="4899903"/>
                  </a:cubicBezTo>
                  <a:cubicBezTo>
                    <a:pt x="9001937" y="4916502"/>
                    <a:pt x="9012911" y="4938714"/>
                    <a:pt x="9005025" y="4955495"/>
                  </a:cubicBezTo>
                  <a:cubicBezTo>
                    <a:pt x="8996955" y="4969982"/>
                    <a:pt x="8976533" y="4973906"/>
                    <a:pt x="8960873" y="4979762"/>
                  </a:cubicBezTo>
                  <a:cubicBezTo>
                    <a:pt x="8942921" y="4985799"/>
                    <a:pt x="8925333" y="4996423"/>
                    <a:pt x="8912505" y="5008978"/>
                  </a:cubicBezTo>
                  <a:cubicBezTo>
                    <a:pt x="8886847" y="5034090"/>
                    <a:pt x="8871297" y="5012240"/>
                    <a:pt x="8853637" y="4992865"/>
                  </a:cubicBezTo>
                  <a:cubicBezTo>
                    <a:pt x="8831037" y="4969265"/>
                    <a:pt x="8808437" y="4945665"/>
                    <a:pt x="8787943" y="4919590"/>
                  </a:cubicBezTo>
                  <a:cubicBezTo>
                    <a:pt x="8785473" y="4917478"/>
                    <a:pt x="8782821" y="4913072"/>
                    <a:pt x="8780349" y="4910959"/>
                  </a:cubicBezTo>
                  <a:cubicBezTo>
                    <a:pt x="8775589" y="4909028"/>
                    <a:pt x="8768723" y="4909572"/>
                    <a:pt x="8764143" y="4909934"/>
                  </a:cubicBezTo>
                  <a:cubicBezTo>
                    <a:pt x="8738779" y="4909633"/>
                    <a:pt x="8713053" y="4904745"/>
                    <a:pt x="8689433" y="4897383"/>
                  </a:cubicBezTo>
                  <a:cubicBezTo>
                    <a:pt x="8675153" y="4891589"/>
                    <a:pt x="8654005" y="4886338"/>
                    <a:pt x="8645755" y="4898531"/>
                  </a:cubicBezTo>
                  <a:cubicBezTo>
                    <a:pt x="8643829" y="4903300"/>
                    <a:pt x="8644011" y="4905593"/>
                    <a:pt x="8639795" y="4910544"/>
                  </a:cubicBezTo>
                  <a:cubicBezTo>
                    <a:pt x="8635761" y="4917787"/>
                    <a:pt x="8624315" y="4918693"/>
                    <a:pt x="8614795" y="4914830"/>
                  </a:cubicBezTo>
                  <a:cubicBezTo>
                    <a:pt x="8605455" y="4913261"/>
                    <a:pt x="8600151" y="4904449"/>
                    <a:pt x="8592739" y="4898111"/>
                  </a:cubicBezTo>
                  <a:cubicBezTo>
                    <a:pt x="8575261" y="4881030"/>
                    <a:pt x="8535325" y="4900347"/>
                    <a:pt x="8518463" y="4920147"/>
                  </a:cubicBezTo>
                  <a:cubicBezTo>
                    <a:pt x="8516535" y="4924915"/>
                    <a:pt x="8512321" y="4929865"/>
                    <a:pt x="8505633" y="4932702"/>
                  </a:cubicBezTo>
                  <a:cubicBezTo>
                    <a:pt x="8501055" y="4933064"/>
                    <a:pt x="8493825" y="4929021"/>
                    <a:pt x="8488883" y="4924796"/>
                  </a:cubicBezTo>
                  <a:cubicBezTo>
                    <a:pt x="8417955" y="4872708"/>
                    <a:pt x="8344555" y="4818508"/>
                    <a:pt x="8288383" y="4749096"/>
                  </a:cubicBezTo>
                  <a:cubicBezTo>
                    <a:pt x="8275665" y="4733946"/>
                    <a:pt x="8262765" y="4716502"/>
                    <a:pt x="8247759" y="4701534"/>
                  </a:cubicBezTo>
                  <a:cubicBezTo>
                    <a:pt x="8232753" y="4686565"/>
                    <a:pt x="8215639" y="4674071"/>
                    <a:pt x="8196053" y="4659465"/>
                  </a:cubicBezTo>
                  <a:cubicBezTo>
                    <a:pt x="8176469" y="4644858"/>
                    <a:pt x="8154413" y="4628140"/>
                    <a:pt x="8132357" y="4611421"/>
                  </a:cubicBezTo>
                  <a:cubicBezTo>
                    <a:pt x="8120183" y="4603152"/>
                    <a:pt x="8110301" y="4594702"/>
                    <a:pt x="8096565" y="4595789"/>
                  </a:cubicBezTo>
                  <a:cubicBezTo>
                    <a:pt x="8078251" y="4597239"/>
                    <a:pt x="8065421" y="4609795"/>
                    <a:pt x="8052231" y="4617763"/>
                  </a:cubicBezTo>
                  <a:cubicBezTo>
                    <a:pt x="8027775" y="4628931"/>
                    <a:pt x="7997833" y="4628992"/>
                    <a:pt x="7972105" y="4624104"/>
                  </a:cubicBezTo>
                  <a:cubicBezTo>
                    <a:pt x="7946197" y="4616923"/>
                    <a:pt x="7920107" y="4607447"/>
                    <a:pt x="7894561" y="4604853"/>
                  </a:cubicBezTo>
                  <a:cubicBezTo>
                    <a:pt x="7889801" y="4602921"/>
                    <a:pt x="7885223" y="4603284"/>
                    <a:pt x="7880645" y="4603646"/>
                  </a:cubicBezTo>
                  <a:cubicBezTo>
                    <a:pt x="7873957" y="4606484"/>
                    <a:pt x="7872031" y="4611252"/>
                    <a:pt x="7867815" y="4616202"/>
                  </a:cubicBezTo>
                  <a:cubicBezTo>
                    <a:pt x="7821989" y="4677530"/>
                    <a:pt x="7748803" y="4713327"/>
                    <a:pt x="7698217" y="4772724"/>
                  </a:cubicBezTo>
                  <a:cubicBezTo>
                    <a:pt x="7685751" y="4789868"/>
                    <a:pt x="7673831" y="4813892"/>
                    <a:pt x="7682333" y="4833991"/>
                  </a:cubicBezTo>
                  <a:cubicBezTo>
                    <a:pt x="7693961" y="4835379"/>
                    <a:pt x="7705045" y="4829886"/>
                    <a:pt x="7716309" y="4826686"/>
                  </a:cubicBezTo>
                  <a:cubicBezTo>
                    <a:pt x="7727575" y="4823486"/>
                    <a:pt x="7741491" y="4824693"/>
                    <a:pt x="7746797" y="4833505"/>
                  </a:cubicBezTo>
                  <a:cubicBezTo>
                    <a:pt x="7756861" y="4844249"/>
                    <a:pt x="7751263" y="4860848"/>
                    <a:pt x="7754643" y="4874429"/>
                  </a:cubicBezTo>
                  <a:cubicBezTo>
                    <a:pt x="7760673" y="4892416"/>
                    <a:pt x="7780259" y="4907022"/>
                    <a:pt x="7777133" y="4925734"/>
                  </a:cubicBezTo>
                  <a:cubicBezTo>
                    <a:pt x="7773825" y="4942152"/>
                    <a:pt x="7751295" y="4948552"/>
                    <a:pt x="7740937" y="4963220"/>
                  </a:cubicBezTo>
                  <a:cubicBezTo>
                    <a:pt x="7732507" y="4973120"/>
                    <a:pt x="7731307" y="4987063"/>
                    <a:pt x="7729925" y="4998712"/>
                  </a:cubicBezTo>
                  <a:cubicBezTo>
                    <a:pt x="7729813" y="5026418"/>
                    <a:pt x="7729521" y="5051829"/>
                    <a:pt x="7731519" y="5077060"/>
                  </a:cubicBezTo>
                  <a:cubicBezTo>
                    <a:pt x="7733515" y="5102291"/>
                    <a:pt x="7719305" y="5126496"/>
                    <a:pt x="7721303" y="5151726"/>
                  </a:cubicBezTo>
                  <a:cubicBezTo>
                    <a:pt x="7722937" y="5172370"/>
                    <a:pt x="7746919" y="5184320"/>
                    <a:pt x="7750841" y="5204782"/>
                  </a:cubicBezTo>
                  <a:cubicBezTo>
                    <a:pt x="7752113" y="5220838"/>
                    <a:pt x="7739285" y="5233393"/>
                    <a:pt x="7726093" y="5241362"/>
                  </a:cubicBezTo>
                  <a:cubicBezTo>
                    <a:pt x="7715191" y="5249149"/>
                    <a:pt x="7699711" y="5257298"/>
                    <a:pt x="7693751" y="5269310"/>
                  </a:cubicBezTo>
                  <a:cubicBezTo>
                    <a:pt x="7685501" y="5281503"/>
                    <a:pt x="7688517" y="5290497"/>
                    <a:pt x="7679903" y="5298102"/>
                  </a:cubicBezTo>
                  <a:cubicBezTo>
                    <a:pt x="7669001" y="5305889"/>
                    <a:pt x="7643639" y="5305589"/>
                    <a:pt x="7632191" y="5306495"/>
                  </a:cubicBezTo>
                  <a:cubicBezTo>
                    <a:pt x="7600323" y="5311325"/>
                    <a:pt x="7565801" y="5311750"/>
                    <a:pt x="7533389" y="5309699"/>
                  </a:cubicBezTo>
                  <a:cubicBezTo>
                    <a:pt x="7510133" y="5306923"/>
                    <a:pt x="7482297" y="5304510"/>
                    <a:pt x="7465255" y="5322015"/>
                  </a:cubicBezTo>
                  <a:cubicBezTo>
                    <a:pt x="7461039" y="5326965"/>
                    <a:pt x="7457005" y="5334209"/>
                    <a:pt x="7450501" y="5339339"/>
                  </a:cubicBezTo>
                  <a:cubicBezTo>
                    <a:pt x="7437491" y="5349601"/>
                    <a:pt x="7420557" y="5339401"/>
                    <a:pt x="7403987" y="5333789"/>
                  </a:cubicBezTo>
                  <a:cubicBezTo>
                    <a:pt x="7368559" y="5322744"/>
                    <a:pt x="7325607" y="5333068"/>
                    <a:pt x="7300133" y="5360473"/>
                  </a:cubicBezTo>
                  <a:cubicBezTo>
                    <a:pt x="7258743" y="5361441"/>
                    <a:pt x="7222729" y="5401220"/>
                    <a:pt x="7223709" y="5442687"/>
                  </a:cubicBezTo>
                  <a:cubicBezTo>
                    <a:pt x="7224071" y="5447275"/>
                    <a:pt x="7224435" y="5451862"/>
                    <a:pt x="7222507" y="5456630"/>
                  </a:cubicBezTo>
                  <a:cubicBezTo>
                    <a:pt x="7219019" y="5470755"/>
                    <a:pt x="7198415" y="5472386"/>
                    <a:pt x="7184679" y="5473473"/>
                  </a:cubicBezTo>
                  <a:cubicBezTo>
                    <a:pt x="7132389" y="5482227"/>
                    <a:pt x="7102043" y="5535407"/>
                    <a:pt x="7055601" y="5559855"/>
                  </a:cubicBezTo>
                  <a:cubicBezTo>
                    <a:pt x="7022533" y="5578629"/>
                    <a:pt x="6983615" y="5581709"/>
                    <a:pt x="6946623" y="5580020"/>
                  </a:cubicBezTo>
                  <a:cubicBezTo>
                    <a:pt x="6909449" y="5576038"/>
                    <a:pt x="6874201" y="5567287"/>
                    <a:pt x="6837211" y="5565599"/>
                  </a:cubicBezTo>
                  <a:cubicBezTo>
                    <a:pt x="6827871" y="5564030"/>
                    <a:pt x="6818533" y="5562461"/>
                    <a:pt x="6809013" y="5558599"/>
                  </a:cubicBezTo>
                  <a:cubicBezTo>
                    <a:pt x="6792261" y="5550692"/>
                    <a:pt x="6785685" y="5525824"/>
                    <a:pt x="6766463" y="5515805"/>
                  </a:cubicBezTo>
                  <a:cubicBezTo>
                    <a:pt x="6737721" y="5501924"/>
                    <a:pt x="6693751" y="5528484"/>
                    <a:pt x="6675729" y="5504522"/>
                  </a:cubicBezTo>
                  <a:cubicBezTo>
                    <a:pt x="6670787" y="5500297"/>
                    <a:pt x="6670243" y="5493416"/>
                    <a:pt x="6665483" y="5491485"/>
                  </a:cubicBezTo>
                  <a:cubicBezTo>
                    <a:pt x="6660541" y="5487260"/>
                    <a:pt x="6655963" y="5487622"/>
                    <a:pt x="6649093" y="5488166"/>
                  </a:cubicBezTo>
                  <a:cubicBezTo>
                    <a:pt x="6623731" y="5487865"/>
                    <a:pt x="6596985" y="5499214"/>
                    <a:pt x="6571257" y="5494326"/>
                  </a:cubicBezTo>
                  <a:cubicBezTo>
                    <a:pt x="6552581" y="5491188"/>
                    <a:pt x="6532995" y="5476582"/>
                    <a:pt x="6514863" y="5480325"/>
                  </a:cubicBezTo>
                  <a:cubicBezTo>
                    <a:pt x="6491969" y="5482137"/>
                    <a:pt x="6479685" y="5501574"/>
                    <a:pt x="6462279" y="5514492"/>
                  </a:cubicBezTo>
                  <a:cubicBezTo>
                    <a:pt x="6440475" y="5530066"/>
                    <a:pt x="6413367" y="5536827"/>
                    <a:pt x="6388547" y="5543408"/>
                  </a:cubicBezTo>
                  <a:cubicBezTo>
                    <a:pt x="6377283" y="5546607"/>
                    <a:pt x="6366017" y="5549807"/>
                    <a:pt x="6354389" y="5548419"/>
                  </a:cubicBezTo>
                  <a:cubicBezTo>
                    <a:pt x="6345051" y="5546850"/>
                    <a:pt x="6337821" y="5542806"/>
                    <a:pt x="6330589" y="5538763"/>
                  </a:cubicBezTo>
                  <a:cubicBezTo>
                    <a:pt x="6301665" y="5522587"/>
                    <a:pt x="6270633" y="5508887"/>
                    <a:pt x="6241709" y="5492712"/>
                  </a:cubicBezTo>
                  <a:cubicBezTo>
                    <a:pt x="6237787" y="5472250"/>
                    <a:pt x="6227177" y="5454625"/>
                    <a:pt x="6220965" y="5434344"/>
                  </a:cubicBezTo>
                  <a:cubicBezTo>
                    <a:pt x="6218131" y="5427645"/>
                    <a:pt x="6215297" y="5420944"/>
                    <a:pt x="6210173" y="5414426"/>
                  </a:cubicBezTo>
                  <a:cubicBezTo>
                    <a:pt x="6200291" y="5405976"/>
                    <a:pt x="6184265" y="5407244"/>
                    <a:pt x="6170529" y="5408331"/>
                  </a:cubicBezTo>
                  <a:cubicBezTo>
                    <a:pt x="6101851" y="5413767"/>
                    <a:pt x="6037135" y="5381960"/>
                    <a:pt x="5972963" y="5357034"/>
                  </a:cubicBezTo>
                  <a:cubicBezTo>
                    <a:pt x="5949345" y="5349672"/>
                    <a:pt x="5925543" y="5340015"/>
                    <a:pt x="5902469" y="5339533"/>
                  </a:cubicBezTo>
                  <a:cubicBezTo>
                    <a:pt x="5903195" y="5348708"/>
                    <a:pt x="5903921" y="5357883"/>
                    <a:pt x="5900069" y="5367420"/>
                  </a:cubicBezTo>
                  <a:cubicBezTo>
                    <a:pt x="5898325" y="5374482"/>
                    <a:pt x="5889893" y="5384381"/>
                    <a:pt x="5880737" y="5385106"/>
                  </a:cubicBezTo>
                  <a:cubicBezTo>
                    <a:pt x="5876157" y="5385469"/>
                    <a:pt x="5866819" y="5383900"/>
                    <a:pt x="5862603" y="5388850"/>
                  </a:cubicBezTo>
                  <a:cubicBezTo>
                    <a:pt x="5851701" y="5396636"/>
                    <a:pt x="5867071" y="5416192"/>
                    <a:pt x="5858641" y="5426092"/>
                  </a:cubicBezTo>
                  <a:cubicBezTo>
                    <a:pt x="5854243" y="5428748"/>
                    <a:pt x="5849665" y="5429110"/>
                    <a:pt x="5847557" y="5431585"/>
                  </a:cubicBezTo>
                  <a:cubicBezTo>
                    <a:pt x="5834185" y="5437260"/>
                    <a:pt x="5833347" y="5455791"/>
                    <a:pt x="5836725" y="5469371"/>
                  </a:cubicBezTo>
                  <a:cubicBezTo>
                    <a:pt x="5838359" y="5490015"/>
                    <a:pt x="5842465" y="5512770"/>
                    <a:pt x="5855181" y="5527920"/>
                  </a:cubicBezTo>
                  <a:cubicBezTo>
                    <a:pt x="5865247" y="5538664"/>
                    <a:pt x="5881815" y="5544277"/>
                    <a:pt x="5889773" y="5557495"/>
                  </a:cubicBezTo>
                  <a:cubicBezTo>
                    <a:pt x="5897731" y="5570714"/>
                    <a:pt x="5896711" y="5586950"/>
                    <a:pt x="5888643" y="5601438"/>
                  </a:cubicBezTo>
                  <a:cubicBezTo>
                    <a:pt x="5882865" y="5615743"/>
                    <a:pt x="5872145" y="5625824"/>
                    <a:pt x="5859135" y="5636086"/>
                  </a:cubicBezTo>
                  <a:cubicBezTo>
                    <a:pt x="5846307" y="5648641"/>
                    <a:pt x="5833479" y="5661197"/>
                    <a:pt x="5820651" y="5673753"/>
                  </a:cubicBezTo>
                  <a:cubicBezTo>
                    <a:pt x="5812037" y="5681358"/>
                    <a:pt x="5803425" y="5688964"/>
                    <a:pt x="5793905" y="5685101"/>
                  </a:cubicBezTo>
                  <a:cubicBezTo>
                    <a:pt x="5789145" y="5683170"/>
                    <a:pt x="5784203" y="5678945"/>
                    <a:pt x="5781551" y="5674539"/>
                  </a:cubicBezTo>
                  <a:cubicBezTo>
                    <a:pt x="5751901" y="5649189"/>
                    <a:pt x="5708223" y="5650338"/>
                    <a:pt x="5671593" y="5653237"/>
                  </a:cubicBezTo>
                  <a:cubicBezTo>
                    <a:pt x="5632675" y="5656317"/>
                    <a:pt x="5586527" y="5655354"/>
                    <a:pt x="5563199" y="5622579"/>
                  </a:cubicBezTo>
                  <a:cubicBezTo>
                    <a:pt x="5560729" y="5620466"/>
                    <a:pt x="5558077" y="5616060"/>
                    <a:pt x="5557533" y="5609179"/>
                  </a:cubicBezTo>
                  <a:cubicBezTo>
                    <a:pt x="5554699" y="5602480"/>
                    <a:pt x="5556443" y="5595417"/>
                    <a:pt x="5553609" y="5588717"/>
                  </a:cubicBezTo>
                  <a:cubicBezTo>
                    <a:pt x="5542819" y="5568799"/>
                    <a:pt x="5525049" y="5577129"/>
                    <a:pt x="5509023" y="5578398"/>
                  </a:cubicBezTo>
                  <a:cubicBezTo>
                    <a:pt x="5483841" y="5580391"/>
                    <a:pt x="5455643" y="5573390"/>
                    <a:pt x="5430097" y="5570796"/>
                  </a:cubicBezTo>
                  <a:cubicBezTo>
                    <a:pt x="5418289" y="5567114"/>
                    <a:pt x="5406659" y="5565727"/>
                    <a:pt x="5396777" y="5557277"/>
                  </a:cubicBezTo>
                  <a:cubicBezTo>
                    <a:pt x="5389545" y="5553233"/>
                    <a:pt x="5384241" y="5544420"/>
                    <a:pt x="5374721" y="5540558"/>
                  </a:cubicBezTo>
                  <a:cubicBezTo>
                    <a:pt x="5369961" y="5538627"/>
                    <a:pt x="5365383" y="5538989"/>
                    <a:pt x="5358515" y="5539533"/>
                  </a:cubicBezTo>
                  <a:cubicBezTo>
                    <a:pt x="5310621" y="5545631"/>
                    <a:pt x="5265923" y="5563017"/>
                    <a:pt x="5221409" y="5582697"/>
                  </a:cubicBezTo>
                  <a:cubicBezTo>
                    <a:pt x="5185687" y="5597064"/>
                    <a:pt x="5149967" y="5611432"/>
                    <a:pt x="5114245" y="5625799"/>
                  </a:cubicBezTo>
                  <a:cubicBezTo>
                    <a:pt x="5103161" y="5631293"/>
                    <a:pt x="5089789" y="5636967"/>
                    <a:pt x="5078887" y="5644754"/>
                  </a:cubicBezTo>
                  <a:cubicBezTo>
                    <a:pt x="5065695" y="5652722"/>
                    <a:pt x="5053049" y="5667572"/>
                    <a:pt x="5040221" y="5680127"/>
                  </a:cubicBezTo>
                  <a:cubicBezTo>
                    <a:pt x="5025103" y="5692864"/>
                    <a:pt x="5009805" y="5703307"/>
                    <a:pt x="4991491" y="5704757"/>
                  </a:cubicBezTo>
                  <a:cubicBezTo>
                    <a:pt x="4982151" y="5703187"/>
                    <a:pt x="4975103" y="5701437"/>
                    <a:pt x="4966127" y="5704456"/>
                  </a:cubicBezTo>
                  <a:cubicBezTo>
                    <a:pt x="4956969" y="5705181"/>
                    <a:pt x="4948175" y="5710492"/>
                    <a:pt x="4948901" y="5719667"/>
                  </a:cubicBezTo>
                  <a:cubicBezTo>
                    <a:pt x="4944141" y="5717736"/>
                    <a:pt x="4942579" y="5727092"/>
                    <a:pt x="4940651" y="5731861"/>
                  </a:cubicBezTo>
                  <a:cubicBezTo>
                    <a:pt x="4941015" y="5736448"/>
                    <a:pt x="4941379" y="5741035"/>
                    <a:pt x="4941741" y="5745623"/>
                  </a:cubicBezTo>
                  <a:cubicBezTo>
                    <a:pt x="4937525" y="5750573"/>
                    <a:pt x="4928549" y="5753591"/>
                    <a:pt x="4921683" y="5754134"/>
                  </a:cubicBezTo>
                  <a:cubicBezTo>
                    <a:pt x="4910235" y="5755040"/>
                    <a:pt x="4892285" y="5761077"/>
                    <a:pt x="4882583" y="5754921"/>
                  </a:cubicBezTo>
                  <a:cubicBezTo>
                    <a:pt x="4851007" y="5734340"/>
                    <a:pt x="4838763" y="5696072"/>
                    <a:pt x="4824593" y="5662572"/>
                  </a:cubicBezTo>
                  <a:cubicBezTo>
                    <a:pt x="4808205" y="5659253"/>
                    <a:pt x="4789891" y="5660703"/>
                    <a:pt x="4777063" y="5673259"/>
                  </a:cubicBezTo>
                  <a:cubicBezTo>
                    <a:pt x="4772665" y="5675914"/>
                    <a:pt x="4770739" y="5680683"/>
                    <a:pt x="4764053" y="5683520"/>
                  </a:cubicBezTo>
                  <a:cubicBezTo>
                    <a:pt x="4750681" y="5689195"/>
                    <a:pt x="4739889" y="5669276"/>
                    <a:pt x="4723319" y="5663663"/>
                  </a:cubicBezTo>
                  <a:cubicBezTo>
                    <a:pt x="4709221" y="5660163"/>
                    <a:pt x="4693741" y="5668313"/>
                    <a:pt x="4679823" y="5667106"/>
                  </a:cubicBezTo>
                  <a:cubicBezTo>
                    <a:pt x="4675245" y="5667468"/>
                    <a:pt x="4672773" y="5665356"/>
                    <a:pt x="4670303" y="5663244"/>
                  </a:cubicBezTo>
                  <a:cubicBezTo>
                    <a:pt x="4663071" y="5659200"/>
                    <a:pt x="4664635" y="5649844"/>
                    <a:pt x="4663909" y="5640669"/>
                  </a:cubicBezTo>
                  <a:cubicBezTo>
                    <a:pt x="4667035" y="5621957"/>
                    <a:pt x="4667327" y="5596545"/>
                    <a:pt x="4650395" y="5586345"/>
                  </a:cubicBezTo>
                  <a:cubicBezTo>
                    <a:pt x="4636113" y="5580551"/>
                    <a:pt x="4617981" y="5584295"/>
                    <a:pt x="4607735" y="5571257"/>
                  </a:cubicBezTo>
                  <a:cubicBezTo>
                    <a:pt x="4605083" y="5566851"/>
                    <a:pt x="4602249" y="5560151"/>
                    <a:pt x="4601885" y="5555564"/>
                  </a:cubicBezTo>
                  <a:cubicBezTo>
                    <a:pt x="4600797" y="5541802"/>
                    <a:pt x="4602177" y="5530152"/>
                    <a:pt x="4603559" y="5518502"/>
                  </a:cubicBezTo>
                  <a:cubicBezTo>
                    <a:pt x="4606141" y="5492909"/>
                    <a:pt x="4588483" y="5473535"/>
                    <a:pt x="4568715" y="5456635"/>
                  </a:cubicBezTo>
                  <a:cubicBezTo>
                    <a:pt x="4539065" y="5431285"/>
                    <a:pt x="4491171" y="5437383"/>
                    <a:pt x="4455633" y="5454044"/>
                  </a:cubicBezTo>
                  <a:cubicBezTo>
                    <a:pt x="4451235" y="5456701"/>
                    <a:pt x="4444731" y="5461831"/>
                    <a:pt x="4437863" y="5462375"/>
                  </a:cubicBezTo>
                  <a:cubicBezTo>
                    <a:pt x="4426415" y="5463281"/>
                    <a:pt x="4416895" y="5459418"/>
                    <a:pt x="4407375" y="5455555"/>
                  </a:cubicBezTo>
                  <a:cubicBezTo>
                    <a:pt x="4395565" y="5451874"/>
                    <a:pt x="4383575" y="5445899"/>
                    <a:pt x="4371765" y="5442217"/>
                  </a:cubicBezTo>
                  <a:cubicBezTo>
                    <a:pt x="4367005" y="5440287"/>
                    <a:pt x="4362245" y="5438355"/>
                    <a:pt x="4359593" y="5433949"/>
                  </a:cubicBezTo>
                  <a:cubicBezTo>
                    <a:pt x="4349709" y="5425499"/>
                    <a:pt x="4355487" y="5411193"/>
                    <a:pt x="4354581" y="5399725"/>
                  </a:cubicBezTo>
                  <a:cubicBezTo>
                    <a:pt x="4355961" y="5388075"/>
                    <a:pt x="4348187" y="5377150"/>
                    <a:pt x="4340773" y="5370813"/>
                  </a:cubicBezTo>
                  <a:cubicBezTo>
                    <a:pt x="4331071" y="5364656"/>
                    <a:pt x="4317155" y="5363450"/>
                    <a:pt x="4306071" y="5368943"/>
                  </a:cubicBezTo>
                  <a:cubicBezTo>
                    <a:pt x="4295169" y="5376730"/>
                    <a:pt x="4291679" y="5390855"/>
                    <a:pt x="4285901" y="5405161"/>
                  </a:cubicBezTo>
                  <a:cubicBezTo>
                    <a:pt x="4277651" y="5417353"/>
                    <a:pt x="4267113" y="5429728"/>
                    <a:pt x="4253195" y="5428521"/>
                  </a:cubicBezTo>
                  <a:cubicBezTo>
                    <a:pt x="4236807" y="5425203"/>
                    <a:pt x="4230413" y="5402628"/>
                    <a:pt x="4233721" y="5386209"/>
                  </a:cubicBezTo>
                  <a:cubicBezTo>
                    <a:pt x="4244189" y="5343836"/>
                    <a:pt x="4204293" y="5305449"/>
                    <a:pt x="4191687" y="5262594"/>
                  </a:cubicBezTo>
                  <a:cubicBezTo>
                    <a:pt x="4186019" y="5249194"/>
                    <a:pt x="4182459" y="5233319"/>
                    <a:pt x="4176791" y="5219919"/>
                  </a:cubicBezTo>
                  <a:cubicBezTo>
                    <a:pt x="4170397" y="5197345"/>
                    <a:pt x="4164003" y="5174771"/>
                    <a:pt x="4155319" y="5152377"/>
                  </a:cubicBezTo>
                  <a:cubicBezTo>
                    <a:pt x="4128543" y="5076022"/>
                    <a:pt x="4094899" y="5000211"/>
                    <a:pt x="4052461" y="4929712"/>
                  </a:cubicBezTo>
                  <a:cubicBezTo>
                    <a:pt x="4046795" y="4916313"/>
                    <a:pt x="4039019" y="4905387"/>
                    <a:pt x="4044797" y="4891082"/>
                  </a:cubicBezTo>
                  <a:cubicBezTo>
                    <a:pt x="4048649" y="4881545"/>
                    <a:pt x="4061659" y="4871283"/>
                    <a:pt x="4058463" y="4859996"/>
                  </a:cubicBezTo>
                  <a:cubicBezTo>
                    <a:pt x="4033281" y="4861989"/>
                    <a:pt x="4008098" y="4863982"/>
                    <a:pt x="3982916" y="4865975"/>
                  </a:cubicBezTo>
                  <a:cubicBezTo>
                    <a:pt x="3950865" y="4868512"/>
                    <a:pt x="3916526" y="4871230"/>
                    <a:pt x="3892977" y="4893866"/>
                  </a:cubicBezTo>
                  <a:cubicBezTo>
                    <a:pt x="3884546" y="4903765"/>
                    <a:pt x="3878405" y="4913484"/>
                    <a:pt x="3869611" y="4918795"/>
                  </a:cubicBezTo>
                  <a:cubicBezTo>
                    <a:pt x="3860998" y="4926402"/>
                    <a:pt x="3844973" y="4927670"/>
                    <a:pt x="3839668" y="4918858"/>
                  </a:cubicBezTo>
                  <a:cubicBezTo>
                    <a:pt x="3834545" y="4912339"/>
                    <a:pt x="3834000" y="4905457"/>
                    <a:pt x="3826769" y="4901414"/>
                  </a:cubicBezTo>
                  <a:cubicBezTo>
                    <a:pt x="3822009" y="4899482"/>
                    <a:pt x="3817612" y="4902139"/>
                    <a:pt x="3813215" y="4904795"/>
                  </a:cubicBezTo>
                  <a:cubicBezTo>
                    <a:pt x="3808636" y="4905157"/>
                    <a:pt x="3801950" y="4907994"/>
                    <a:pt x="3797553" y="4910650"/>
                  </a:cubicBezTo>
                  <a:cubicBezTo>
                    <a:pt x="3790867" y="4913488"/>
                    <a:pt x="3784180" y="4916325"/>
                    <a:pt x="3774842" y="4914756"/>
                  </a:cubicBezTo>
                  <a:cubicBezTo>
                    <a:pt x="3767974" y="4915300"/>
                    <a:pt x="3760743" y="4911256"/>
                    <a:pt x="3757909" y="4904556"/>
                  </a:cubicBezTo>
                  <a:cubicBezTo>
                    <a:pt x="3754893" y="4895562"/>
                    <a:pt x="3763324" y="4885663"/>
                    <a:pt x="3772119" y="4880351"/>
                  </a:cubicBezTo>
                  <a:cubicBezTo>
                    <a:pt x="3780913" y="4875039"/>
                    <a:pt x="3789707" y="4869726"/>
                    <a:pt x="3793559" y="4860189"/>
                  </a:cubicBezTo>
                  <a:cubicBezTo>
                    <a:pt x="3799519" y="4848177"/>
                    <a:pt x="3788910" y="4830553"/>
                    <a:pt x="3776919" y="4824578"/>
                  </a:cubicBezTo>
                  <a:cubicBezTo>
                    <a:pt x="3762820" y="4821077"/>
                    <a:pt x="3746795" y="4822345"/>
                    <a:pt x="3733241" y="4825726"/>
                  </a:cubicBezTo>
                  <a:cubicBezTo>
                    <a:pt x="3728662" y="4826089"/>
                    <a:pt x="3726373" y="4826270"/>
                    <a:pt x="3723902" y="4824157"/>
                  </a:cubicBezTo>
                  <a:cubicBezTo>
                    <a:pt x="3712274" y="4822770"/>
                    <a:pt x="3710822" y="4804420"/>
                    <a:pt x="3712203" y="4792770"/>
                  </a:cubicBezTo>
                  <a:cubicBezTo>
                    <a:pt x="3715511" y="4776352"/>
                    <a:pt x="3689240" y="4764583"/>
                    <a:pt x="3675685" y="4767964"/>
                  </a:cubicBezTo>
                  <a:cubicBezTo>
                    <a:pt x="3660023" y="4773820"/>
                    <a:pt x="3642435" y="4784444"/>
                    <a:pt x="3628154" y="4778650"/>
                  </a:cubicBezTo>
                  <a:cubicBezTo>
                    <a:pt x="3622416" y="4735251"/>
                    <a:pt x="3627943" y="4688653"/>
                    <a:pt x="3642989" y="4645917"/>
                  </a:cubicBezTo>
                  <a:cubicBezTo>
                    <a:pt x="3644552" y="4636561"/>
                    <a:pt x="3646297" y="4629499"/>
                    <a:pt x="3643282" y="4620505"/>
                  </a:cubicBezTo>
                  <a:cubicBezTo>
                    <a:pt x="3640085" y="4609218"/>
                    <a:pt x="3625986" y="4605717"/>
                    <a:pt x="3612250" y="4606805"/>
                  </a:cubicBezTo>
                  <a:cubicBezTo>
                    <a:pt x="3600803" y="4607711"/>
                    <a:pt x="3587249" y="4611092"/>
                    <a:pt x="3577547" y="4604935"/>
                  </a:cubicBezTo>
                  <a:cubicBezTo>
                    <a:pt x="3555855" y="4592804"/>
                    <a:pt x="3558073" y="4562623"/>
                    <a:pt x="3542885" y="4545361"/>
                  </a:cubicBezTo>
                  <a:cubicBezTo>
                    <a:pt x="3527515" y="4525805"/>
                    <a:pt x="3495465" y="4528341"/>
                    <a:pt x="3471191" y="4541803"/>
                  </a:cubicBezTo>
                  <a:cubicBezTo>
                    <a:pt x="3446734" y="4552971"/>
                    <a:pt x="3427402" y="4570658"/>
                    <a:pt x="3402582" y="4577238"/>
                  </a:cubicBezTo>
                  <a:cubicBezTo>
                    <a:pt x="3377582" y="4581525"/>
                    <a:pt x="3351673" y="4574343"/>
                    <a:pt x="3328236" y="4569274"/>
                  </a:cubicBezTo>
                  <a:cubicBezTo>
                    <a:pt x="3283650" y="4558954"/>
                    <a:pt x="3241353" y="4548453"/>
                    <a:pt x="3197130" y="4542722"/>
                  </a:cubicBezTo>
                  <a:cubicBezTo>
                    <a:pt x="3190262" y="4543265"/>
                    <a:pt x="3183213" y="4541515"/>
                    <a:pt x="3178997" y="4546465"/>
                  </a:cubicBezTo>
                  <a:cubicBezTo>
                    <a:pt x="3174600" y="4549121"/>
                    <a:pt x="3172674" y="4553889"/>
                    <a:pt x="3168458" y="4558839"/>
                  </a:cubicBezTo>
                  <a:cubicBezTo>
                    <a:pt x="3155267" y="4566807"/>
                    <a:pt x="3140261" y="4551839"/>
                    <a:pt x="3128088" y="4543570"/>
                  </a:cubicBezTo>
                  <a:cubicBezTo>
                    <a:pt x="3098257" y="4515926"/>
                    <a:pt x="3053015" y="4526431"/>
                    <a:pt x="3014097" y="4529511"/>
                  </a:cubicBezTo>
                  <a:cubicBezTo>
                    <a:pt x="2982047" y="4532048"/>
                    <a:pt x="2952105" y="4532110"/>
                    <a:pt x="2921799" y="4527584"/>
                  </a:cubicBezTo>
                  <a:cubicBezTo>
                    <a:pt x="2912460" y="4526015"/>
                    <a:pt x="2905411" y="4524265"/>
                    <a:pt x="2898180" y="4520221"/>
                  </a:cubicBezTo>
                  <a:cubicBezTo>
                    <a:pt x="2883536" y="4509840"/>
                    <a:pt x="2879613" y="4489378"/>
                    <a:pt x="2867441" y="4481109"/>
                  </a:cubicBezTo>
                  <a:cubicBezTo>
                    <a:pt x="2845566" y="4466684"/>
                    <a:pt x="2814968" y="4487570"/>
                    <a:pt x="2809916" y="4511050"/>
                  </a:cubicBezTo>
                  <a:cubicBezTo>
                    <a:pt x="2805045" y="4536825"/>
                    <a:pt x="2818670" y="4563443"/>
                    <a:pt x="2831750" y="4583180"/>
                  </a:cubicBezTo>
                  <a:cubicBezTo>
                    <a:pt x="2839707" y="4596399"/>
                    <a:pt x="2847483" y="4607324"/>
                    <a:pt x="2843993" y="4621448"/>
                  </a:cubicBezTo>
                  <a:cubicBezTo>
                    <a:pt x="2842793" y="4635391"/>
                    <a:pt x="2825205" y="4646016"/>
                    <a:pt x="2815140" y="4635272"/>
                  </a:cubicBezTo>
                  <a:cubicBezTo>
                    <a:pt x="2812669" y="4633159"/>
                    <a:pt x="2812306" y="4628572"/>
                    <a:pt x="2809835" y="4626460"/>
                  </a:cubicBezTo>
                  <a:cubicBezTo>
                    <a:pt x="2801697" y="4610947"/>
                    <a:pt x="2780730" y="4607991"/>
                    <a:pt x="2765068" y="4613846"/>
                  </a:cubicBezTo>
                  <a:cubicBezTo>
                    <a:pt x="2749587" y="4621996"/>
                    <a:pt x="2739412" y="4638957"/>
                    <a:pt x="2733815" y="4655557"/>
                  </a:cubicBezTo>
                  <a:cubicBezTo>
                    <a:pt x="2732070" y="4662619"/>
                    <a:pt x="2730325" y="4669681"/>
                    <a:pt x="2726110" y="4674631"/>
                  </a:cubicBezTo>
                  <a:cubicBezTo>
                    <a:pt x="2711355" y="4691955"/>
                    <a:pt x="2680505" y="4680549"/>
                    <a:pt x="2663099" y="4693466"/>
                  </a:cubicBezTo>
                  <a:cubicBezTo>
                    <a:pt x="2649907" y="4701435"/>
                    <a:pt x="2649252" y="4722259"/>
                    <a:pt x="2655101" y="4737953"/>
                  </a:cubicBezTo>
                  <a:cubicBezTo>
                    <a:pt x="2660950" y="4753646"/>
                    <a:pt x="2671197" y="4766683"/>
                    <a:pt x="2679336" y="4782195"/>
                  </a:cubicBezTo>
                  <a:cubicBezTo>
                    <a:pt x="2695431" y="4810927"/>
                    <a:pt x="2693939" y="4850281"/>
                    <a:pt x="2670572" y="4875211"/>
                  </a:cubicBezTo>
                  <a:cubicBezTo>
                    <a:pt x="2647205" y="4900141"/>
                    <a:pt x="2601419" y="4903765"/>
                    <a:pt x="2580745" y="4875397"/>
                  </a:cubicBezTo>
                  <a:cubicBezTo>
                    <a:pt x="2573151" y="4866765"/>
                    <a:pt x="2569954" y="4855479"/>
                    <a:pt x="2560070" y="4847028"/>
                  </a:cubicBezTo>
                  <a:cubicBezTo>
                    <a:pt x="2552476" y="4838397"/>
                    <a:pt x="2536088" y="4835078"/>
                    <a:pt x="2529946" y="4844796"/>
                  </a:cubicBezTo>
                  <a:cubicBezTo>
                    <a:pt x="2530672" y="4853971"/>
                    <a:pt x="2521878" y="4859284"/>
                    <a:pt x="2512540" y="4857714"/>
                  </a:cubicBezTo>
                  <a:cubicBezTo>
                    <a:pt x="2505672" y="4858258"/>
                    <a:pt x="2500549" y="4851739"/>
                    <a:pt x="2493136" y="4845401"/>
                  </a:cubicBezTo>
                  <a:cubicBezTo>
                    <a:pt x="2480600" y="4832545"/>
                    <a:pt x="2465775" y="4819871"/>
                    <a:pt x="2459744" y="4801883"/>
                  </a:cubicBezTo>
                  <a:cubicBezTo>
                    <a:pt x="2451243" y="4781784"/>
                    <a:pt x="2451898" y="4760959"/>
                    <a:pt x="2445867" y="4742972"/>
                  </a:cubicBezTo>
                  <a:cubicBezTo>
                    <a:pt x="2439655" y="4722692"/>
                    <a:pt x="2421996" y="4703317"/>
                    <a:pt x="2401755" y="4709535"/>
                  </a:cubicBezTo>
                  <a:cubicBezTo>
                    <a:pt x="2392780" y="4712553"/>
                    <a:pt x="2386456" y="4719978"/>
                    <a:pt x="2375191" y="4723177"/>
                  </a:cubicBezTo>
                  <a:cubicBezTo>
                    <a:pt x="2354769" y="4727102"/>
                    <a:pt x="2341326" y="4702777"/>
                    <a:pt x="2335113" y="4682496"/>
                  </a:cubicBezTo>
                  <a:cubicBezTo>
                    <a:pt x="2289620" y="4660708"/>
                    <a:pt x="2236966" y="4664876"/>
                    <a:pt x="2192451" y="4684555"/>
                  </a:cubicBezTo>
                  <a:cubicBezTo>
                    <a:pt x="2179734" y="4669406"/>
                    <a:pt x="2177918" y="4646469"/>
                    <a:pt x="2171706" y="4626188"/>
                  </a:cubicBezTo>
                  <a:cubicBezTo>
                    <a:pt x="2163204" y="4606088"/>
                    <a:pt x="2141148" y="4589369"/>
                    <a:pt x="2123560" y="4599994"/>
                  </a:cubicBezTo>
                  <a:cubicBezTo>
                    <a:pt x="2117055" y="4605124"/>
                    <a:pt x="2108442" y="4612730"/>
                    <a:pt x="2103319" y="4606212"/>
                  </a:cubicBezTo>
                  <a:cubicBezTo>
                    <a:pt x="2101030" y="4606393"/>
                    <a:pt x="2100848" y="4604099"/>
                    <a:pt x="2100667" y="4601805"/>
                  </a:cubicBezTo>
                  <a:cubicBezTo>
                    <a:pt x="2093910" y="4574644"/>
                    <a:pt x="2096310" y="4546757"/>
                    <a:pt x="2091842" y="4519414"/>
                  </a:cubicBezTo>
                  <a:cubicBezTo>
                    <a:pt x="2089664" y="4491890"/>
                    <a:pt x="2082725" y="4462434"/>
                    <a:pt x="2060669" y="4445715"/>
                  </a:cubicBezTo>
                  <a:cubicBezTo>
                    <a:pt x="2046026" y="4435334"/>
                    <a:pt x="2029456" y="4429721"/>
                    <a:pt x="2025896" y="4413847"/>
                  </a:cubicBezTo>
                  <a:cubicBezTo>
                    <a:pt x="2022517" y="4400266"/>
                    <a:pt x="2032512" y="4381010"/>
                    <a:pt x="2020339" y="4372741"/>
                  </a:cubicBezTo>
                  <a:cubicBezTo>
                    <a:pt x="2017868" y="4370629"/>
                    <a:pt x="2013290" y="4370991"/>
                    <a:pt x="2008529" y="4369060"/>
                  </a:cubicBezTo>
                  <a:cubicBezTo>
                    <a:pt x="1990034" y="4368216"/>
                    <a:pt x="1969430" y="4369847"/>
                    <a:pt x="1949008" y="4373771"/>
                  </a:cubicBezTo>
                  <a:cubicBezTo>
                    <a:pt x="1933820" y="4356509"/>
                    <a:pt x="1942906" y="4325785"/>
                    <a:pt x="1930007" y="4308341"/>
                  </a:cubicBezTo>
                  <a:cubicBezTo>
                    <a:pt x="1922050" y="4295123"/>
                    <a:pt x="1905662" y="4291803"/>
                    <a:pt x="1891926" y="4292891"/>
                  </a:cubicBezTo>
                  <a:cubicBezTo>
                    <a:pt x="1859695" y="4293134"/>
                    <a:pt x="1831204" y="4311545"/>
                    <a:pt x="1799154" y="4314082"/>
                  </a:cubicBezTo>
                  <a:cubicBezTo>
                    <a:pt x="1782948" y="4313056"/>
                    <a:pt x="1761981" y="4310099"/>
                    <a:pt x="1753913" y="4324586"/>
                  </a:cubicBezTo>
                  <a:cubicBezTo>
                    <a:pt x="1749697" y="4329536"/>
                    <a:pt x="1748134" y="4338892"/>
                    <a:pt x="1743919" y="4343842"/>
                  </a:cubicBezTo>
                  <a:cubicBezTo>
                    <a:pt x="1737595" y="4351266"/>
                    <a:pt x="1723859" y="4352354"/>
                    <a:pt x="1714158" y="4346197"/>
                  </a:cubicBezTo>
                  <a:cubicBezTo>
                    <a:pt x="1702348" y="4342516"/>
                    <a:pt x="1692646" y="4336359"/>
                    <a:pt x="1683489" y="4337084"/>
                  </a:cubicBezTo>
                  <a:cubicBezTo>
                    <a:pt x="1667464" y="4338352"/>
                    <a:pt x="1654636" y="4350908"/>
                    <a:pt x="1648676" y="4362920"/>
                  </a:cubicBezTo>
                  <a:cubicBezTo>
                    <a:pt x="1640608" y="4377407"/>
                    <a:pt x="1637300" y="4393825"/>
                    <a:pt x="1626761" y="4406200"/>
                  </a:cubicBezTo>
                  <a:cubicBezTo>
                    <a:pt x="1616041" y="4416280"/>
                    <a:pt x="1598271" y="4424611"/>
                    <a:pt x="1586098" y="4416342"/>
                  </a:cubicBezTo>
                  <a:cubicBezTo>
                    <a:pt x="1582175" y="4395880"/>
                    <a:pt x="1585120" y="4374874"/>
                    <a:pt x="1583486" y="4354231"/>
                  </a:cubicBezTo>
                  <a:cubicBezTo>
                    <a:pt x="1581852" y="4333588"/>
                    <a:pt x="1573169" y="4311195"/>
                    <a:pt x="1553947" y="4301176"/>
                  </a:cubicBezTo>
                  <a:cubicBezTo>
                    <a:pt x="1532436" y="4291338"/>
                    <a:pt x="1508161" y="4304800"/>
                    <a:pt x="1488283" y="4315605"/>
                  </a:cubicBezTo>
                  <a:cubicBezTo>
                    <a:pt x="1472984" y="4326048"/>
                    <a:pt x="1455215" y="4334379"/>
                    <a:pt x="1439916" y="4344822"/>
                  </a:cubicBezTo>
                  <a:cubicBezTo>
                    <a:pt x="1431122" y="4350134"/>
                    <a:pt x="1422327" y="4355446"/>
                    <a:pt x="1420764" y="4364802"/>
                  </a:cubicBezTo>
                  <a:cubicBezTo>
                    <a:pt x="1419201" y="4374158"/>
                    <a:pt x="1424687" y="4385264"/>
                    <a:pt x="1420654" y="4392507"/>
                  </a:cubicBezTo>
                  <a:cubicBezTo>
                    <a:pt x="1419090" y="4401863"/>
                    <a:pt x="1407825" y="4405063"/>
                    <a:pt x="1398850" y="4408082"/>
                  </a:cubicBezTo>
                  <a:cubicBezTo>
                    <a:pt x="1369452" y="4415024"/>
                    <a:pt x="1340599" y="4428848"/>
                    <a:pt x="1316869" y="4449191"/>
                  </a:cubicBezTo>
                  <a:cubicBezTo>
                    <a:pt x="1314761" y="4451666"/>
                    <a:pt x="1310364" y="4454322"/>
                    <a:pt x="1310727" y="4458909"/>
                  </a:cubicBezTo>
                  <a:cubicBezTo>
                    <a:pt x="1308801" y="4463678"/>
                    <a:pt x="1313742" y="4467903"/>
                    <a:pt x="1318503" y="4469834"/>
                  </a:cubicBezTo>
                  <a:cubicBezTo>
                    <a:pt x="1335617" y="4482328"/>
                    <a:pt x="1357673" y="4499047"/>
                    <a:pt x="1349968" y="4518121"/>
                  </a:cubicBezTo>
                  <a:cubicBezTo>
                    <a:pt x="1344371" y="4534720"/>
                    <a:pt x="1319370" y="4539007"/>
                    <a:pt x="1311484" y="4555788"/>
                  </a:cubicBezTo>
                  <a:cubicBezTo>
                    <a:pt x="1307813" y="4567618"/>
                    <a:pt x="1313662" y="4583312"/>
                    <a:pt x="1325653" y="4589287"/>
                  </a:cubicBezTo>
                  <a:cubicBezTo>
                    <a:pt x="1345238" y="4603893"/>
                    <a:pt x="1358429" y="4595925"/>
                    <a:pt x="1369947" y="4625018"/>
                  </a:cubicBezTo>
                  <a:cubicBezTo>
                    <a:pt x="1378811" y="4649705"/>
                    <a:pt x="1378701" y="4677411"/>
                    <a:pt x="1369069" y="4701253"/>
                  </a:cubicBezTo>
                  <a:cubicBezTo>
                    <a:pt x="1363291" y="4715559"/>
                    <a:pt x="1355223" y="4730046"/>
                    <a:pt x="1354204" y="4746283"/>
                  </a:cubicBezTo>
                  <a:cubicBezTo>
                    <a:pt x="1354930" y="4755458"/>
                    <a:pt x="1357764" y="4762158"/>
                    <a:pt x="1356201" y="4771514"/>
                  </a:cubicBezTo>
                  <a:cubicBezTo>
                    <a:pt x="1356746" y="4778395"/>
                    <a:pt x="1355183" y="4787751"/>
                    <a:pt x="1346388" y="4793063"/>
                  </a:cubicBezTo>
                  <a:cubicBezTo>
                    <a:pt x="1341810" y="4793425"/>
                    <a:pt x="1337231" y="4793788"/>
                    <a:pt x="1333016" y="4798737"/>
                  </a:cubicBezTo>
                  <a:cubicBezTo>
                    <a:pt x="1328800" y="4803687"/>
                    <a:pt x="1329345" y="4810568"/>
                    <a:pt x="1334468" y="4817087"/>
                  </a:cubicBezTo>
                  <a:cubicBezTo>
                    <a:pt x="1337302" y="4823787"/>
                    <a:pt x="1342244" y="4828012"/>
                    <a:pt x="1342788" y="4834893"/>
                  </a:cubicBezTo>
                  <a:cubicBezTo>
                    <a:pt x="1343877" y="4848655"/>
                    <a:pt x="1323637" y="4854873"/>
                    <a:pt x="1309901" y="4855960"/>
                  </a:cubicBezTo>
                  <a:cubicBezTo>
                    <a:pt x="1275561" y="4858678"/>
                    <a:pt x="1241222" y="4861396"/>
                    <a:pt x="1208627" y="4857051"/>
                  </a:cubicBezTo>
                  <a:cubicBezTo>
                    <a:pt x="1192421" y="4856026"/>
                    <a:pt x="1171454" y="4853069"/>
                    <a:pt x="1159281" y="4844801"/>
                  </a:cubicBezTo>
                  <a:cubicBezTo>
                    <a:pt x="1152050" y="4840757"/>
                    <a:pt x="1149216" y="4834057"/>
                    <a:pt x="1142167" y="4832307"/>
                  </a:cubicBezTo>
                  <a:cubicBezTo>
                    <a:pt x="1137588" y="4832669"/>
                    <a:pt x="1132828" y="4830738"/>
                    <a:pt x="1130720" y="4833213"/>
                  </a:cubicBezTo>
                  <a:cubicBezTo>
                    <a:pt x="1116329" y="4855124"/>
                    <a:pt x="1093981" y="4863817"/>
                    <a:pt x="1068798" y="4865810"/>
                  </a:cubicBezTo>
                  <a:cubicBezTo>
                    <a:pt x="1048376" y="4869735"/>
                    <a:pt x="1023194" y="4871728"/>
                    <a:pt x="1008258" y="4886758"/>
                  </a:cubicBezTo>
                  <a:cubicBezTo>
                    <a:pt x="997356" y="4894545"/>
                    <a:pt x="991396" y="4906557"/>
                    <a:pt x="985436" y="4918569"/>
                  </a:cubicBezTo>
                  <a:cubicBezTo>
                    <a:pt x="983328" y="4921044"/>
                    <a:pt x="979112" y="4925994"/>
                    <a:pt x="979476" y="4930581"/>
                  </a:cubicBezTo>
                  <a:cubicBezTo>
                    <a:pt x="979839" y="4935168"/>
                    <a:pt x="982673" y="4941868"/>
                    <a:pt x="985325" y="4946275"/>
                  </a:cubicBezTo>
                  <a:cubicBezTo>
                    <a:pt x="998950" y="4972893"/>
                    <a:pt x="1008541" y="5006755"/>
                    <a:pt x="992223" y="5033435"/>
                  </a:cubicBezTo>
                  <a:cubicBezTo>
                    <a:pt x="978195" y="5059934"/>
                    <a:pt x="939822" y="5069895"/>
                    <a:pt x="923504" y="5096575"/>
                  </a:cubicBezTo>
                  <a:cubicBezTo>
                    <a:pt x="908931" y="5116193"/>
                    <a:pt x="911110" y="5143717"/>
                    <a:pt x="913107" y="5168948"/>
                  </a:cubicBezTo>
                  <a:cubicBezTo>
                    <a:pt x="916919" y="5217115"/>
                    <a:pt x="923020" y="5265101"/>
                    <a:pt x="926833" y="5313269"/>
                  </a:cubicBezTo>
                  <a:cubicBezTo>
                    <a:pt x="928103" y="5329325"/>
                    <a:pt x="927085" y="5345562"/>
                    <a:pt x="916365" y="5355642"/>
                  </a:cubicBezTo>
                  <a:cubicBezTo>
                    <a:pt x="905644" y="5365723"/>
                    <a:pt x="889256" y="5362404"/>
                    <a:pt x="874976" y="5356610"/>
                  </a:cubicBezTo>
                  <a:cubicBezTo>
                    <a:pt x="865455" y="5352747"/>
                    <a:pt x="855754" y="5346591"/>
                    <a:pt x="846415" y="5345022"/>
                  </a:cubicBezTo>
                  <a:cubicBezTo>
                    <a:pt x="834605" y="5341340"/>
                    <a:pt x="823340" y="5344540"/>
                    <a:pt x="817199" y="5354259"/>
                  </a:cubicBezTo>
                  <a:cubicBezTo>
                    <a:pt x="810875" y="5361683"/>
                    <a:pt x="812146" y="5377739"/>
                    <a:pt x="803170" y="5380758"/>
                  </a:cubicBezTo>
                  <a:cubicBezTo>
                    <a:pt x="794376" y="5386069"/>
                    <a:pt x="784311" y="5375326"/>
                    <a:pt x="779188" y="5368807"/>
                  </a:cubicBezTo>
                  <a:cubicBezTo>
                    <a:pt x="760622" y="5337964"/>
                    <a:pt x="753138" y="5301627"/>
                    <a:pt x="754994" y="5266860"/>
                  </a:cubicBezTo>
                  <a:cubicBezTo>
                    <a:pt x="755649" y="5246035"/>
                    <a:pt x="761065" y="5227142"/>
                    <a:pt x="757142" y="5206680"/>
                  </a:cubicBezTo>
                  <a:cubicBezTo>
                    <a:pt x="747188" y="5168231"/>
                    <a:pt x="699223" y="5144331"/>
                    <a:pt x="698245" y="5102863"/>
                  </a:cubicBezTo>
                  <a:cubicBezTo>
                    <a:pt x="696611" y="5082220"/>
                    <a:pt x="708895" y="5062783"/>
                    <a:pt x="709550" y="5041959"/>
                  </a:cubicBezTo>
                  <a:cubicBezTo>
                    <a:pt x="710387" y="5023428"/>
                    <a:pt x="699778" y="5005803"/>
                    <a:pt x="687242" y="4992947"/>
                  </a:cubicBezTo>
                  <a:cubicBezTo>
                    <a:pt x="674706" y="4980091"/>
                    <a:pt x="657774" y="4969891"/>
                    <a:pt x="641204" y="4964278"/>
                  </a:cubicBezTo>
                  <a:cubicBezTo>
                    <a:pt x="631502" y="4958122"/>
                    <a:pt x="619692" y="4954440"/>
                    <a:pt x="609809" y="4945990"/>
                  </a:cubicBezTo>
                  <a:cubicBezTo>
                    <a:pt x="592332" y="4928909"/>
                    <a:pt x="590335" y="4903679"/>
                    <a:pt x="590809" y="4880561"/>
                  </a:cubicBezTo>
                  <a:cubicBezTo>
                    <a:pt x="575984" y="4867886"/>
                    <a:pt x="565011" y="4845674"/>
                    <a:pt x="563377" y="4825030"/>
                  </a:cubicBezTo>
                  <a:cubicBezTo>
                    <a:pt x="562833" y="4818149"/>
                    <a:pt x="562288" y="4811268"/>
                    <a:pt x="559454" y="4804568"/>
                  </a:cubicBezTo>
                  <a:cubicBezTo>
                    <a:pt x="559091" y="4799981"/>
                    <a:pt x="554150" y="4795756"/>
                    <a:pt x="549208" y="4791531"/>
                  </a:cubicBezTo>
                  <a:cubicBezTo>
                    <a:pt x="524318" y="4768112"/>
                    <a:pt x="492923" y="4749824"/>
                    <a:pt x="478754" y="4716325"/>
                  </a:cubicBezTo>
                  <a:cubicBezTo>
                    <a:pt x="470797" y="4703107"/>
                    <a:pt x="469344" y="4684757"/>
                    <a:pt x="465784" y="4668882"/>
                  </a:cubicBezTo>
                  <a:cubicBezTo>
                    <a:pt x="456738" y="4641902"/>
                    <a:pt x="443113" y="4615283"/>
                    <a:pt x="422983" y="4593796"/>
                  </a:cubicBezTo>
                  <a:cubicBezTo>
                    <a:pt x="418768" y="4598746"/>
                    <a:pt x="406777" y="4592771"/>
                    <a:pt x="401653" y="4586252"/>
                  </a:cubicBezTo>
                  <a:cubicBezTo>
                    <a:pt x="399001" y="4581846"/>
                    <a:pt x="393696" y="4573033"/>
                    <a:pt x="388755" y="4568808"/>
                  </a:cubicBezTo>
                  <a:cubicBezTo>
                    <a:pt x="379234" y="4564946"/>
                    <a:pt x="367969" y="4568146"/>
                    <a:pt x="356704" y="4571345"/>
                  </a:cubicBezTo>
                  <a:cubicBezTo>
                    <a:pt x="341990" y="4530965"/>
                    <a:pt x="352095" y="4484004"/>
                    <a:pt x="355514" y="4439880"/>
                  </a:cubicBezTo>
                  <a:cubicBezTo>
                    <a:pt x="355988" y="4416762"/>
                    <a:pt x="354173" y="4393825"/>
                    <a:pt x="354647" y="4370707"/>
                  </a:cubicBezTo>
                  <a:cubicBezTo>
                    <a:pt x="353557" y="4356945"/>
                    <a:pt x="352287" y="4340889"/>
                    <a:pt x="351197" y="4327127"/>
                  </a:cubicBezTo>
                  <a:cubicBezTo>
                    <a:pt x="350290" y="4315659"/>
                    <a:pt x="349382" y="4304190"/>
                    <a:pt x="346185" y="4292903"/>
                  </a:cubicBezTo>
                  <a:cubicBezTo>
                    <a:pt x="340880" y="4284091"/>
                    <a:pt x="333105" y="4273166"/>
                    <a:pt x="325874" y="4269122"/>
                  </a:cubicBezTo>
                  <a:cubicBezTo>
                    <a:pt x="316172" y="4262965"/>
                    <a:pt x="304907" y="4266165"/>
                    <a:pt x="301892" y="4257172"/>
                  </a:cubicBezTo>
                  <a:cubicBezTo>
                    <a:pt x="296768" y="4250653"/>
                    <a:pt x="302910" y="4240935"/>
                    <a:pt x="309415" y="4235804"/>
                  </a:cubicBezTo>
                  <a:cubicBezTo>
                    <a:pt x="311341" y="4231035"/>
                    <a:pt x="315738" y="4228379"/>
                    <a:pt x="319954" y="4223429"/>
                  </a:cubicBezTo>
                  <a:cubicBezTo>
                    <a:pt x="321880" y="4218661"/>
                    <a:pt x="323625" y="4211599"/>
                    <a:pt x="320972" y="4207192"/>
                  </a:cubicBezTo>
                  <a:cubicBezTo>
                    <a:pt x="310363" y="4189568"/>
                    <a:pt x="313671" y="4173149"/>
                    <a:pt x="314326" y="4152325"/>
                  </a:cubicBezTo>
                  <a:cubicBezTo>
                    <a:pt x="313600" y="4143150"/>
                    <a:pt x="314800" y="4129207"/>
                    <a:pt x="323594" y="4123895"/>
                  </a:cubicBezTo>
                  <a:cubicBezTo>
                    <a:pt x="334678" y="4118401"/>
                    <a:pt x="349321" y="4128783"/>
                    <a:pt x="352700" y="4142364"/>
                  </a:cubicBezTo>
                  <a:cubicBezTo>
                    <a:pt x="358186" y="4153470"/>
                    <a:pt x="356986" y="4167413"/>
                    <a:pt x="360364" y="4180994"/>
                  </a:cubicBezTo>
                  <a:cubicBezTo>
                    <a:pt x="369048" y="4203387"/>
                    <a:pt x="415197" y="4204351"/>
                    <a:pt x="420068" y="4178577"/>
                  </a:cubicBezTo>
                  <a:cubicBezTo>
                    <a:pt x="422175" y="4176102"/>
                    <a:pt x="421994" y="4173808"/>
                    <a:pt x="421812" y="4171514"/>
                  </a:cubicBezTo>
                  <a:cubicBezTo>
                    <a:pt x="423739" y="4166746"/>
                    <a:pt x="428136" y="4164090"/>
                    <a:pt x="432714" y="4163728"/>
                  </a:cubicBezTo>
                  <a:cubicBezTo>
                    <a:pt x="441690" y="4160709"/>
                    <a:pt x="450847" y="4159984"/>
                    <a:pt x="459823" y="4156966"/>
                  </a:cubicBezTo>
                  <a:cubicBezTo>
                    <a:pt x="468980" y="4156241"/>
                    <a:pt x="480426" y="4155335"/>
                    <a:pt x="489947" y="4159198"/>
                  </a:cubicBezTo>
                  <a:cubicBezTo>
                    <a:pt x="492599" y="4163604"/>
                    <a:pt x="495070" y="4165716"/>
                    <a:pt x="499830" y="4167648"/>
                  </a:cubicBezTo>
                  <a:cubicBezTo>
                    <a:pt x="502301" y="4169760"/>
                    <a:pt x="507061" y="4171692"/>
                    <a:pt x="511458" y="4169035"/>
                  </a:cubicBezTo>
                  <a:cubicBezTo>
                    <a:pt x="509824" y="4148392"/>
                    <a:pt x="512406" y="4122800"/>
                    <a:pt x="510772" y="4102156"/>
                  </a:cubicBezTo>
                  <a:cubicBezTo>
                    <a:pt x="510591" y="4099863"/>
                    <a:pt x="510227" y="4095275"/>
                    <a:pt x="514625" y="4092619"/>
                  </a:cubicBezTo>
                  <a:cubicBezTo>
                    <a:pt x="516732" y="4090144"/>
                    <a:pt x="521311" y="4089782"/>
                    <a:pt x="523782" y="4091894"/>
                  </a:cubicBezTo>
                  <a:cubicBezTo>
                    <a:pt x="540170" y="4095213"/>
                    <a:pt x="557284" y="4107707"/>
                    <a:pt x="567712" y="4123038"/>
                  </a:cubicBezTo>
                  <a:cubicBezTo>
                    <a:pt x="570546" y="4129738"/>
                    <a:pt x="575669" y="4136257"/>
                    <a:pt x="580792" y="4142775"/>
                  </a:cubicBezTo>
                  <a:cubicBezTo>
                    <a:pt x="585916" y="4149294"/>
                    <a:pt x="595436" y="4153157"/>
                    <a:pt x="601941" y="4148026"/>
                  </a:cubicBezTo>
                  <a:cubicBezTo>
                    <a:pt x="596818" y="4141507"/>
                    <a:pt x="600670" y="4131970"/>
                    <a:pt x="604886" y="4127020"/>
                  </a:cubicBezTo>
                  <a:cubicBezTo>
                    <a:pt x="611390" y="4121889"/>
                    <a:pt x="618258" y="4121346"/>
                    <a:pt x="625126" y="4120802"/>
                  </a:cubicBezTo>
                  <a:cubicBezTo>
                    <a:pt x="641333" y="4121828"/>
                    <a:pt x="660555" y="4131847"/>
                    <a:pt x="659536" y="4148084"/>
                  </a:cubicBezTo>
                  <a:cubicBezTo>
                    <a:pt x="670983" y="4147178"/>
                    <a:pt x="682066" y="4141684"/>
                    <a:pt x="688390" y="4134260"/>
                  </a:cubicBezTo>
                  <a:cubicBezTo>
                    <a:pt x="692242" y="4124723"/>
                    <a:pt x="693442" y="4110779"/>
                    <a:pt x="683559" y="4102329"/>
                  </a:cubicBezTo>
                  <a:cubicBezTo>
                    <a:pt x="676146" y="4095992"/>
                    <a:pt x="664518" y="4094604"/>
                    <a:pt x="653072" y="4095510"/>
                  </a:cubicBezTo>
                  <a:cubicBezTo>
                    <a:pt x="634394" y="4092372"/>
                    <a:pt x="615354" y="4084647"/>
                    <a:pt x="600710" y="4074266"/>
                  </a:cubicBezTo>
                  <a:cubicBezTo>
                    <a:pt x="600529" y="4071972"/>
                    <a:pt x="598058" y="4069859"/>
                    <a:pt x="598058" y="4069859"/>
                  </a:cubicBezTo>
                  <a:cubicBezTo>
                    <a:pt x="597876" y="4067566"/>
                    <a:pt x="599984" y="4065091"/>
                    <a:pt x="599984" y="4065091"/>
                  </a:cubicBezTo>
                  <a:lnTo>
                    <a:pt x="605298" y="4061806"/>
                  </a:lnTo>
                  <a:lnTo>
                    <a:pt x="602292" y="4061142"/>
                  </a:lnTo>
                  <a:cubicBezTo>
                    <a:pt x="598694" y="4059590"/>
                    <a:pt x="596718" y="4057543"/>
                    <a:pt x="591920" y="4053733"/>
                  </a:cubicBezTo>
                  <a:cubicBezTo>
                    <a:pt x="582324" y="4046113"/>
                    <a:pt x="576397" y="4025511"/>
                    <a:pt x="564826" y="4019867"/>
                  </a:cubicBezTo>
                  <a:cubicBezTo>
                    <a:pt x="553255" y="4014223"/>
                    <a:pt x="530395" y="4021843"/>
                    <a:pt x="522493" y="4019867"/>
                  </a:cubicBezTo>
                  <a:cubicBezTo>
                    <a:pt x="514591" y="4017891"/>
                    <a:pt x="525880" y="4013940"/>
                    <a:pt x="517413" y="4008013"/>
                  </a:cubicBezTo>
                  <a:cubicBezTo>
                    <a:pt x="508946" y="4002086"/>
                    <a:pt x="484111" y="3989669"/>
                    <a:pt x="471693" y="3984307"/>
                  </a:cubicBezTo>
                  <a:cubicBezTo>
                    <a:pt x="459275" y="3978945"/>
                    <a:pt x="453066" y="3980638"/>
                    <a:pt x="442906" y="3975840"/>
                  </a:cubicBezTo>
                  <a:cubicBezTo>
                    <a:pt x="432746" y="3971042"/>
                    <a:pt x="419764" y="3964269"/>
                    <a:pt x="410733" y="3955520"/>
                  </a:cubicBezTo>
                  <a:cubicBezTo>
                    <a:pt x="401702" y="3946771"/>
                    <a:pt x="401984" y="3928992"/>
                    <a:pt x="388720" y="3923347"/>
                  </a:cubicBezTo>
                  <a:cubicBezTo>
                    <a:pt x="375455" y="3917703"/>
                    <a:pt x="347515" y="3924757"/>
                    <a:pt x="331146" y="3921653"/>
                  </a:cubicBezTo>
                  <a:cubicBezTo>
                    <a:pt x="314777" y="3918549"/>
                    <a:pt x="304053" y="3900204"/>
                    <a:pt x="290506" y="3904720"/>
                  </a:cubicBezTo>
                  <a:cubicBezTo>
                    <a:pt x="276959" y="3909236"/>
                    <a:pt x="259179" y="3936894"/>
                    <a:pt x="249866" y="3948747"/>
                  </a:cubicBezTo>
                  <a:cubicBezTo>
                    <a:pt x="240553" y="3960600"/>
                    <a:pt x="239988" y="3959753"/>
                    <a:pt x="234626" y="3975840"/>
                  </a:cubicBezTo>
                  <a:cubicBezTo>
                    <a:pt x="229264" y="3991927"/>
                    <a:pt x="216846" y="4031156"/>
                    <a:pt x="217693" y="4045267"/>
                  </a:cubicBezTo>
                  <a:cubicBezTo>
                    <a:pt x="218540" y="4059378"/>
                    <a:pt x="231521" y="4056556"/>
                    <a:pt x="239706" y="4060507"/>
                  </a:cubicBezTo>
                  <a:cubicBezTo>
                    <a:pt x="247890" y="4064458"/>
                    <a:pt x="255229" y="4062482"/>
                    <a:pt x="266800" y="4068973"/>
                  </a:cubicBezTo>
                  <a:cubicBezTo>
                    <a:pt x="278371" y="4075464"/>
                    <a:pt x="301795" y="4089293"/>
                    <a:pt x="309133" y="4099453"/>
                  </a:cubicBezTo>
                  <a:cubicBezTo>
                    <a:pt x="316471" y="4109613"/>
                    <a:pt x="317881" y="4123724"/>
                    <a:pt x="310826" y="4129933"/>
                  </a:cubicBezTo>
                  <a:cubicBezTo>
                    <a:pt x="303770" y="4136142"/>
                    <a:pt x="280629" y="4137836"/>
                    <a:pt x="266800" y="4136707"/>
                  </a:cubicBezTo>
                  <a:cubicBezTo>
                    <a:pt x="252971" y="4135578"/>
                    <a:pt x="238013" y="4129369"/>
                    <a:pt x="227853" y="4123160"/>
                  </a:cubicBezTo>
                  <a:cubicBezTo>
                    <a:pt x="217693" y="4116951"/>
                    <a:pt x="214307" y="4107073"/>
                    <a:pt x="205840" y="4099453"/>
                  </a:cubicBezTo>
                  <a:cubicBezTo>
                    <a:pt x="197373" y="4091833"/>
                    <a:pt x="185237" y="4081109"/>
                    <a:pt x="177053" y="4077440"/>
                  </a:cubicBezTo>
                  <a:cubicBezTo>
                    <a:pt x="168869" y="4073771"/>
                    <a:pt x="164635" y="4080544"/>
                    <a:pt x="156733" y="4077440"/>
                  </a:cubicBezTo>
                  <a:cubicBezTo>
                    <a:pt x="148831" y="4074336"/>
                    <a:pt x="145445" y="4064175"/>
                    <a:pt x="129640" y="4058813"/>
                  </a:cubicBezTo>
                  <a:cubicBezTo>
                    <a:pt x="113835" y="4053451"/>
                    <a:pt x="82790" y="4048654"/>
                    <a:pt x="61906" y="4045267"/>
                  </a:cubicBezTo>
                  <a:cubicBezTo>
                    <a:pt x="41022" y="4041880"/>
                    <a:pt x="13364" y="4052040"/>
                    <a:pt x="4333" y="4038493"/>
                  </a:cubicBezTo>
                  <a:cubicBezTo>
                    <a:pt x="-4698" y="4024946"/>
                    <a:pt x="2358" y="3978662"/>
                    <a:pt x="7720" y="3963987"/>
                  </a:cubicBezTo>
                  <a:cubicBezTo>
                    <a:pt x="13082" y="3949312"/>
                    <a:pt x="28604" y="3962293"/>
                    <a:pt x="36506" y="3950440"/>
                  </a:cubicBezTo>
                  <a:cubicBezTo>
                    <a:pt x="44408" y="3938587"/>
                    <a:pt x="53722" y="3908671"/>
                    <a:pt x="55133" y="3892867"/>
                  </a:cubicBezTo>
                  <a:cubicBezTo>
                    <a:pt x="56544" y="3877063"/>
                    <a:pt x="50900" y="3867749"/>
                    <a:pt x="44973" y="3855613"/>
                  </a:cubicBezTo>
                  <a:cubicBezTo>
                    <a:pt x="39046" y="3843477"/>
                    <a:pt x="18726" y="3826826"/>
                    <a:pt x="19573" y="3820053"/>
                  </a:cubicBezTo>
                  <a:cubicBezTo>
                    <a:pt x="20420" y="3813280"/>
                    <a:pt x="38200" y="3813844"/>
                    <a:pt x="50053" y="3814973"/>
                  </a:cubicBezTo>
                  <a:cubicBezTo>
                    <a:pt x="61906" y="3816102"/>
                    <a:pt x="72348" y="3820054"/>
                    <a:pt x="90693" y="3826827"/>
                  </a:cubicBezTo>
                  <a:cubicBezTo>
                    <a:pt x="109037" y="3833600"/>
                    <a:pt x="146855" y="3853920"/>
                    <a:pt x="160120" y="3855613"/>
                  </a:cubicBezTo>
                  <a:cubicBezTo>
                    <a:pt x="173384" y="3857306"/>
                    <a:pt x="171691" y="3844889"/>
                    <a:pt x="170280" y="3836987"/>
                  </a:cubicBezTo>
                  <a:cubicBezTo>
                    <a:pt x="168869" y="3829085"/>
                    <a:pt x="156733" y="3816949"/>
                    <a:pt x="151653" y="3808200"/>
                  </a:cubicBezTo>
                  <a:cubicBezTo>
                    <a:pt x="146573" y="3799451"/>
                    <a:pt x="147984" y="3792960"/>
                    <a:pt x="139800" y="3784493"/>
                  </a:cubicBezTo>
                  <a:cubicBezTo>
                    <a:pt x="131616" y="3776026"/>
                    <a:pt x="110166" y="3767560"/>
                    <a:pt x="102546" y="3757400"/>
                  </a:cubicBezTo>
                  <a:cubicBezTo>
                    <a:pt x="94926" y="3747240"/>
                    <a:pt x="96055" y="3734257"/>
                    <a:pt x="94080" y="3723533"/>
                  </a:cubicBezTo>
                  <a:cubicBezTo>
                    <a:pt x="92105" y="3712809"/>
                    <a:pt x="87589" y="3700955"/>
                    <a:pt x="90693" y="3693053"/>
                  </a:cubicBezTo>
                  <a:cubicBezTo>
                    <a:pt x="93797" y="3685151"/>
                    <a:pt x="103111" y="3679507"/>
                    <a:pt x="112706" y="3676120"/>
                  </a:cubicBezTo>
                  <a:cubicBezTo>
                    <a:pt x="122301" y="3672733"/>
                    <a:pt x="133026" y="3669629"/>
                    <a:pt x="148266" y="3672733"/>
                  </a:cubicBezTo>
                  <a:cubicBezTo>
                    <a:pt x="163506" y="3675837"/>
                    <a:pt x="190599" y="3692207"/>
                    <a:pt x="204146" y="3694747"/>
                  </a:cubicBezTo>
                  <a:cubicBezTo>
                    <a:pt x="217693" y="3697287"/>
                    <a:pt x="221926" y="3690231"/>
                    <a:pt x="229546" y="3687973"/>
                  </a:cubicBezTo>
                  <a:cubicBezTo>
                    <a:pt x="237166" y="3685715"/>
                    <a:pt x="243375" y="3684869"/>
                    <a:pt x="249866" y="3681200"/>
                  </a:cubicBezTo>
                  <a:cubicBezTo>
                    <a:pt x="256357" y="3677531"/>
                    <a:pt x="262849" y="3671322"/>
                    <a:pt x="268493" y="3665960"/>
                  </a:cubicBezTo>
                  <a:cubicBezTo>
                    <a:pt x="274137" y="3660598"/>
                    <a:pt x="278371" y="3651567"/>
                    <a:pt x="283733" y="3649027"/>
                  </a:cubicBezTo>
                  <a:cubicBezTo>
                    <a:pt x="289095" y="3646487"/>
                    <a:pt x="293610" y="3647051"/>
                    <a:pt x="300666" y="3650720"/>
                  </a:cubicBezTo>
                  <a:cubicBezTo>
                    <a:pt x="307721" y="3654389"/>
                    <a:pt x="321833" y="3664831"/>
                    <a:pt x="326066" y="3671040"/>
                  </a:cubicBezTo>
                  <a:cubicBezTo>
                    <a:pt x="330299" y="3677249"/>
                    <a:pt x="321833" y="3678378"/>
                    <a:pt x="326066" y="3687973"/>
                  </a:cubicBezTo>
                  <a:cubicBezTo>
                    <a:pt x="330299" y="3697568"/>
                    <a:pt x="341588" y="3719582"/>
                    <a:pt x="351466" y="3728613"/>
                  </a:cubicBezTo>
                  <a:cubicBezTo>
                    <a:pt x="361344" y="3737644"/>
                    <a:pt x="374891" y="3734822"/>
                    <a:pt x="385333" y="3742160"/>
                  </a:cubicBezTo>
                  <a:cubicBezTo>
                    <a:pt x="395775" y="3749498"/>
                    <a:pt x="407064" y="3772922"/>
                    <a:pt x="414120" y="3772640"/>
                  </a:cubicBezTo>
                  <a:cubicBezTo>
                    <a:pt x="421175" y="3772358"/>
                    <a:pt x="420046" y="3749780"/>
                    <a:pt x="427666" y="3740467"/>
                  </a:cubicBezTo>
                  <a:cubicBezTo>
                    <a:pt x="435286" y="3731154"/>
                    <a:pt x="449962" y="3719582"/>
                    <a:pt x="459840" y="3716760"/>
                  </a:cubicBezTo>
                  <a:cubicBezTo>
                    <a:pt x="469718" y="3713938"/>
                    <a:pt x="480160" y="3717888"/>
                    <a:pt x="486933" y="3723533"/>
                  </a:cubicBezTo>
                  <a:cubicBezTo>
                    <a:pt x="493706" y="3729177"/>
                    <a:pt x="493707" y="3739903"/>
                    <a:pt x="500480" y="3750627"/>
                  </a:cubicBezTo>
                  <a:cubicBezTo>
                    <a:pt x="507253" y="3761352"/>
                    <a:pt x="521929" y="3776309"/>
                    <a:pt x="527573" y="3787880"/>
                  </a:cubicBezTo>
                  <a:cubicBezTo>
                    <a:pt x="533217" y="3799451"/>
                    <a:pt x="535757" y="3811869"/>
                    <a:pt x="534346" y="3820053"/>
                  </a:cubicBezTo>
                  <a:cubicBezTo>
                    <a:pt x="532935" y="3828238"/>
                    <a:pt x="516001" y="3832189"/>
                    <a:pt x="519106" y="3836987"/>
                  </a:cubicBezTo>
                  <a:cubicBezTo>
                    <a:pt x="522210" y="3841785"/>
                    <a:pt x="545353" y="3848840"/>
                    <a:pt x="552973" y="3848840"/>
                  </a:cubicBezTo>
                  <a:cubicBezTo>
                    <a:pt x="560593" y="3848840"/>
                    <a:pt x="560028" y="3837269"/>
                    <a:pt x="564826" y="3836987"/>
                  </a:cubicBezTo>
                  <a:cubicBezTo>
                    <a:pt x="569624" y="3836705"/>
                    <a:pt x="572447" y="3847994"/>
                    <a:pt x="581760" y="3847147"/>
                  </a:cubicBezTo>
                  <a:cubicBezTo>
                    <a:pt x="591073" y="3846300"/>
                    <a:pt x="612522" y="3838398"/>
                    <a:pt x="620706" y="3831907"/>
                  </a:cubicBezTo>
                  <a:cubicBezTo>
                    <a:pt x="628890" y="3825416"/>
                    <a:pt x="626068" y="3813845"/>
                    <a:pt x="630866" y="3808200"/>
                  </a:cubicBezTo>
                  <a:cubicBezTo>
                    <a:pt x="635664" y="3802555"/>
                    <a:pt x="643566" y="3806507"/>
                    <a:pt x="649493" y="3798040"/>
                  </a:cubicBezTo>
                  <a:cubicBezTo>
                    <a:pt x="655420" y="3789573"/>
                    <a:pt x="660781" y="3759940"/>
                    <a:pt x="666426" y="3757400"/>
                  </a:cubicBezTo>
                  <a:cubicBezTo>
                    <a:pt x="672070" y="3754860"/>
                    <a:pt x="675740" y="3777438"/>
                    <a:pt x="683360" y="3782800"/>
                  </a:cubicBezTo>
                  <a:cubicBezTo>
                    <a:pt x="690980" y="3788162"/>
                    <a:pt x="702833" y="3789855"/>
                    <a:pt x="712146" y="3789573"/>
                  </a:cubicBezTo>
                  <a:cubicBezTo>
                    <a:pt x="721459" y="3789291"/>
                    <a:pt x="726258" y="3779414"/>
                    <a:pt x="739240" y="3781107"/>
                  </a:cubicBezTo>
                  <a:cubicBezTo>
                    <a:pt x="752222" y="3782800"/>
                    <a:pt x="778751" y="3800862"/>
                    <a:pt x="790040" y="3799733"/>
                  </a:cubicBezTo>
                  <a:cubicBezTo>
                    <a:pt x="801329" y="3798604"/>
                    <a:pt x="796531" y="3778848"/>
                    <a:pt x="806973" y="3774333"/>
                  </a:cubicBezTo>
                  <a:cubicBezTo>
                    <a:pt x="817415" y="3769818"/>
                    <a:pt x="839429" y="3779131"/>
                    <a:pt x="852693" y="3772640"/>
                  </a:cubicBezTo>
                  <a:cubicBezTo>
                    <a:pt x="865957" y="3766149"/>
                    <a:pt x="864829" y="3737927"/>
                    <a:pt x="886560" y="3735387"/>
                  </a:cubicBezTo>
                  <a:lnTo>
                    <a:pt x="889167" y="3735370"/>
                  </a:lnTo>
                  <a:lnTo>
                    <a:pt x="880972" y="3715108"/>
                  </a:lnTo>
                  <a:cubicBezTo>
                    <a:pt x="880246" y="3705933"/>
                    <a:pt x="879338" y="3694464"/>
                    <a:pt x="878612" y="3685290"/>
                  </a:cubicBezTo>
                  <a:cubicBezTo>
                    <a:pt x="872218" y="3662715"/>
                    <a:pt x="848054" y="3648471"/>
                    <a:pt x="826906" y="3643221"/>
                  </a:cubicBezTo>
                  <a:cubicBezTo>
                    <a:pt x="819857" y="3641471"/>
                    <a:pt x="815096" y="3639539"/>
                    <a:pt x="810155" y="3635314"/>
                  </a:cubicBezTo>
                  <a:cubicBezTo>
                    <a:pt x="795693" y="3627227"/>
                    <a:pt x="794059" y="3606583"/>
                    <a:pt x="794896" y="3588053"/>
                  </a:cubicBezTo>
                  <a:cubicBezTo>
                    <a:pt x="796459" y="3578697"/>
                    <a:pt x="789591" y="3579240"/>
                    <a:pt x="780253" y="3577671"/>
                  </a:cubicBezTo>
                  <a:cubicBezTo>
                    <a:pt x="780253" y="3577671"/>
                    <a:pt x="777782" y="3575559"/>
                    <a:pt x="775492" y="3575740"/>
                  </a:cubicBezTo>
                  <a:cubicBezTo>
                    <a:pt x="773022" y="3573628"/>
                    <a:pt x="772840" y="3571334"/>
                    <a:pt x="772658" y="3569040"/>
                  </a:cubicBezTo>
                  <a:cubicBezTo>
                    <a:pt x="768735" y="3548578"/>
                    <a:pt x="781200" y="3531435"/>
                    <a:pt x="791195" y="3512180"/>
                  </a:cubicBezTo>
                  <a:cubicBezTo>
                    <a:pt x="799263" y="3497693"/>
                    <a:pt x="807149" y="3480912"/>
                    <a:pt x="808168" y="3464675"/>
                  </a:cubicBezTo>
                  <a:cubicBezTo>
                    <a:pt x="811294" y="3445963"/>
                    <a:pt x="809842" y="3427614"/>
                    <a:pt x="799595" y="3414577"/>
                  </a:cubicBezTo>
                  <a:cubicBezTo>
                    <a:pt x="794472" y="3408058"/>
                    <a:pt x="784407" y="3397314"/>
                    <a:pt x="783863" y="3390433"/>
                  </a:cubicBezTo>
                  <a:cubicBezTo>
                    <a:pt x="781029" y="3383733"/>
                    <a:pt x="780302" y="3374559"/>
                    <a:pt x="786807" y="3369428"/>
                  </a:cubicBezTo>
                  <a:cubicBezTo>
                    <a:pt x="791023" y="3364478"/>
                    <a:pt x="800180" y="3363753"/>
                    <a:pt x="806503" y="3356328"/>
                  </a:cubicBezTo>
                  <a:cubicBezTo>
                    <a:pt x="810719" y="3351379"/>
                    <a:pt x="812282" y="3342023"/>
                    <a:pt x="814027" y="3334960"/>
                  </a:cubicBezTo>
                  <a:cubicBezTo>
                    <a:pt x="815771" y="3327898"/>
                    <a:pt x="819805" y="3320655"/>
                    <a:pt x="828963" y="3319930"/>
                  </a:cubicBezTo>
                  <a:cubicBezTo>
                    <a:pt x="833541" y="3319568"/>
                    <a:pt x="838483" y="3323793"/>
                    <a:pt x="845169" y="3320955"/>
                  </a:cubicBezTo>
                  <a:cubicBezTo>
                    <a:pt x="849748" y="3320593"/>
                    <a:pt x="851674" y="3315824"/>
                    <a:pt x="853600" y="3311056"/>
                  </a:cubicBezTo>
                  <a:cubicBezTo>
                    <a:pt x="859742" y="3301338"/>
                    <a:pt x="865702" y="3289326"/>
                    <a:pt x="867265" y="3279970"/>
                  </a:cubicBezTo>
                  <a:cubicBezTo>
                    <a:pt x="870936" y="3268139"/>
                    <a:pt x="874789" y="3258602"/>
                    <a:pt x="883220" y="3248702"/>
                  </a:cubicBezTo>
                  <a:cubicBezTo>
                    <a:pt x="887435" y="3243753"/>
                    <a:pt x="893759" y="3236328"/>
                    <a:pt x="890925" y="3229628"/>
                  </a:cubicBezTo>
                  <a:cubicBezTo>
                    <a:pt x="890562" y="3225041"/>
                    <a:pt x="885802" y="3223109"/>
                    <a:pt x="881041" y="3221178"/>
                  </a:cubicBezTo>
                  <a:cubicBezTo>
                    <a:pt x="866761" y="3215384"/>
                    <a:pt x="850736" y="3216652"/>
                    <a:pt x="837545" y="3224620"/>
                  </a:cubicBezTo>
                  <a:cubicBezTo>
                    <a:pt x="833148" y="3227277"/>
                    <a:pt x="826461" y="3230114"/>
                    <a:pt x="821883" y="3230476"/>
                  </a:cubicBezTo>
                  <a:cubicBezTo>
                    <a:pt x="812725" y="3231201"/>
                    <a:pt x="805313" y="3224864"/>
                    <a:pt x="802298" y="3215870"/>
                  </a:cubicBezTo>
                  <a:cubicBezTo>
                    <a:pt x="801571" y="3206695"/>
                    <a:pt x="801027" y="3199814"/>
                    <a:pt x="800301" y="3190639"/>
                  </a:cubicBezTo>
                  <a:cubicBezTo>
                    <a:pt x="799938" y="3186052"/>
                    <a:pt x="799574" y="3181465"/>
                    <a:pt x="796922" y="3177059"/>
                  </a:cubicBezTo>
                  <a:cubicBezTo>
                    <a:pt x="794451" y="3174946"/>
                    <a:pt x="792162" y="3175127"/>
                    <a:pt x="787402" y="3173196"/>
                  </a:cubicBezTo>
                  <a:cubicBezTo>
                    <a:pt x="773121" y="3167402"/>
                    <a:pt x="754625" y="3166558"/>
                    <a:pt x="738600" y="3167826"/>
                  </a:cubicBezTo>
                  <a:cubicBezTo>
                    <a:pt x="734022" y="3168188"/>
                    <a:pt x="729625" y="3170844"/>
                    <a:pt x="724683" y="3166620"/>
                  </a:cubicBezTo>
                  <a:cubicBezTo>
                    <a:pt x="719923" y="3164688"/>
                    <a:pt x="719560" y="3160101"/>
                    <a:pt x="719197" y="3155513"/>
                  </a:cubicBezTo>
                  <a:cubicBezTo>
                    <a:pt x="718108" y="3141751"/>
                    <a:pt x="726357" y="3129558"/>
                    <a:pt x="734788" y="3119659"/>
                  </a:cubicBezTo>
                  <a:cubicBezTo>
                    <a:pt x="743401" y="3112053"/>
                    <a:pt x="751832" y="3102153"/>
                    <a:pt x="760444" y="3094547"/>
                  </a:cubicBezTo>
                  <a:cubicBezTo>
                    <a:pt x="773091" y="3079698"/>
                    <a:pt x="783085" y="3060443"/>
                    <a:pt x="786211" y="3041731"/>
                  </a:cubicBezTo>
                  <a:cubicBezTo>
                    <a:pt x="788138" y="3036962"/>
                    <a:pt x="787775" y="3032375"/>
                    <a:pt x="789882" y="3029900"/>
                  </a:cubicBezTo>
                  <a:cubicBezTo>
                    <a:pt x="796024" y="3020182"/>
                    <a:pt x="812049" y="3018914"/>
                    <a:pt x="819462" y="3025251"/>
                  </a:cubicBezTo>
                  <a:cubicBezTo>
                    <a:pt x="829164" y="3031407"/>
                    <a:pt x="832542" y="3044988"/>
                    <a:pt x="833450" y="3056457"/>
                  </a:cubicBezTo>
                  <a:cubicBezTo>
                    <a:pt x="833631" y="3058750"/>
                    <a:pt x="833994" y="3063338"/>
                    <a:pt x="836647" y="3067744"/>
                  </a:cubicBezTo>
                  <a:cubicBezTo>
                    <a:pt x="839299" y="3072150"/>
                    <a:pt x="846349" y="3073900"/>
                    <a:pt x="851290" y="3078125"/>
                  </a:cubicBezTo>
                  <a:cubicBezTo>
                    <a:pt x="867678" y="3081444"/>
                    <a:pt x="881959" y="3087238"/>
                    <a:pt x="898528" y="3092851"/>
                  </a:cubicBezTo>
                  <a:cubicBezTo>
                    <a:pt x="907867" y="3094420"/>
                    <a:pt x="917024" y="3093695"/>
                    <a:pt x="926182" y="3092970"/>
                  </a:cubicBezTo>
                  <a:cubicBezTo>
                    <a:pt x="928471" y="3092789"/>
                    <a:pt x="930760" y="3092608"/>
                    <a:pt x="933049" y="3092427"/>
                  </a:cubicBezTo>
                  <a:cubicBezTo>
                    <a:pt x="935157" y="3089952"/>
                    <a:pt x="934976" y="3087658"/>
                    <a:pt x="937083" y="3085183"/>
                  </a:cubicBezTo>
                  <a:cubicBezTo>
                    <a:pt x="936539" y="3078302"/>
                    <a:pt x="935813" y="3069127"/>
                    <a:pt x="935268" y="3062246"/>
                  </a:cubicBezTo>
                  <a:cubicBezTo>
                    <a:pt x="937013" y="3055184"/>
                    <a:pt x="938757" y="3048122"/>
                    <a:pt x="945444" y="3045285"/>
                  </a:cubicBezTo>
                  <a:cubicBezTo>
                    <a:pt x="947733" y="3045104"/>
                    <a:pt x="952130" y="3042447"/>
                    <a:pt x="954419" y="3042266"/>
                  </a:cubicBezTo>
                  <a:cubicBezTo>
                    <a:pt x="960924" y="3037135"/>
                    <a:pt x="962487" y="3027779"/>
                    <a:pt x="961761" y="3018605"/>
                  </a:cubicBezTo>
                  <a:cubicBezTo>
                    <a:pt x="958927" y="3011905"/>
                    <a:pt x="953623" y="3003092"/>
                    <a:pt x="950789" y="2996392"/>
                  </a:cubicBezTo>
                  <a:cubicBezTo>
                    <a:pt x="942105" y="2973999"/>
                    <a:pt x="946976" y="2948225"/>
                    <a:pt x="954318" y="2924563"/>
                  </a:cubicBezTo>
                  <a:cubicBezTo>
                    <a:pt x="961660" y="2900902"/>
                    <a:pt x="966713" y="2877421"/>
                    <a:pt x="978633" y="2853397"/>
                  </a:cubicBezTo>
                  <a:cubicBezTo>
                    <a:pt x="988446" y="2831848"/>
                    <a:pt x="1003019" y="2812230"/>
                    <a:pt x="1025004" y="2798950"/>
                  </a:cubicBezTo>
                  <a:cubicBezTo>
                    <a:pt x="1038014" y="2788688"/>
                    <a:pt x="1053676" y="2782832"/>
                    <a:pt x="1061925" y="2770639"/>
                  </a:cubicBezTo>
                  <a:cubicBezTo>
                    <a:pt x="1070175" y="2758446"/>
                    <a:pt x="1069085" y="2744684"/>
                    <a:pt x="1067996" y="2730922"/>
                  </a:cubicBezTo>
                  <a:cubicBezTo>
                    <a:pt x="1067452" y="2724041"/>
                    <a:pt x="1066725" y="2714866"/>
                    <a:pt x="1064073" y="2710460"/>
                  </a:cubicBezTo>
                  <a:cubicBezTo>
                    <a:pt x="1053645" y="2695129"/>
                    <a:pt x="1030934" y="2699234"/>
                    <a:pt x="1018579" y="2688672"/>
                  </a:cubicBezTo>
                  <a:cubicBezTo>
                    <a:pt x="1009059" y="2684809"/>
                    <a:pt x="1003754" y="2675997"/>
                    <a:pt x="1005136" y="2664347"/>
                  </a:cubicBezTo>
                  <a:cubicBezTo>
                    <a:pt x="1005792" y="2643523"/>
                    <a:pt x="1025014" y="2653542"/>
                    <a:pt x="1035371" y="2638874"/>
                  </a:cubicBezTo>
                  <a:cubicBezTo>
                    <a:pt x="1039405" y="2631630"/>
                    <a:pt x="1040787" y="2619981"/>
                    <a:pt x="1035663" y="2613462"/>
                  </a:cubicBezTo>
                  <a:cubicBezTo>
                    <a:pt x="1027706" y="2600243"/>
                    <a:pt x="1011318" y="2596924"/>
                    <a:pt x="1003542" y="2585999"/>
                  </a:cubicBezTo>
                  <a:cubicBezTo>
                    <a:pt x="995585" y="2572781"/>
                    <a:pt x="998712" y="2554069"/>
                    <a:pt x="999912" y="2540126"/>
                  </a:cubicBezTo>
                  <a:cubicBezTo>
                    <a:pt x="999367" y="2533245"/>
                    <a:pt x="1001112" y="2526182"/>
                    <a:pt x="1005327" y="2521233"/>
                  </a:cubicBezTo>
                  <a:cubicBezTo>
                    <a:pt x="1011651" y="2513808"/>
                    <a:pt x="1023097" y="2512902"/>
                    <a:pt x="1029783" y="2510065"/>
                  </a:cubicBezTo>
                  <a:cubicBezTo>
                    <a:pt x="1056166" y="2494128"/>
                    <a:pt x="1048027" y="2478616"/>
                    <a:pt x="1048501" y="2455498"/>
                  </a:cubicBezTo>
                  <a:cubicBezTo>
                    <a:pt x="1048138" y="2450911"/>
                    <a:pt x="1050064" y="2446142"/>
                    <a:pt x="1052172" y="2443667"/>
                  </a:cubicBezTo>
                  <a:cubicBezTo>
                    <a:pt x="1056388" y="2438717"/>
                    <a:pt x="1065908" y="2442580"/>
                    <a:pt x="1075065" y="2441855"/>
                  </a:cubicBezTo>
                  <a:cubicBezTo>
                    <a:pt x="1084222" y="2441131"/>
                    <a:pt x="1093016" y="2435819"/>
                    <a:pt x="1099340" y="2428394"/>
                  </a:cubicBezTo>
                  <a:cubicBezTo>
                    <a:pt x="1105663" y="2420969"/>
                    <a:pt x="1109697" y="2413726"/>
                    <a:pt x="1111260" y="2404370"/>
                  </a:cubicBezTo>
                  <a:cubicBezTo>
                    <a:pt x="1115294" y="2397126"/>
                    <a:pt x="1119147" y="2387589"/>
                    <a:pt x="1125651" y="2382458"/>
                  </a:cubicBezTo>
                  <a:cubicBezTo>
                    <a:pt x="1138479" y="2369903"/>
                    <a:pt x="1159809" y="2377447"/>
                    <a:pt x="1175653" y="2373885"/>
                  </a:cubicBezTo>
                  <a:cubicBezTo>
                    <a:pt x="1187099" y="2372979"/>
                    <a:pt x="1198183" y="2367485"/>
                    <a:pt x="1204325" y="2357767"/>
                  </a:cubicBezTo>
                  <a:cubicBezTo>
                    <a:pt x="1210648" y="2350343"/>
                    <a:pt x="1212392" y="2343280"/>
                    <a:pt x="1213956" y="2333924"/>
                  </a:cubicBezTo>
                  <a:cubicBezTo>
                    <a:pt x="1225513" y="2305313"/>
                    <a:pt x="1253640" y="2282314"/>
                    <a:pt x="1283401" y="2279959"/>
                  </a:cubicBezTo>
                  <a:cubicBezTo>
                    <a:pt x="1292740" y="2281528"/>
                    <a:pt x="1301897" y="2280803"/>
                    <a:pt x="1308583" y="2277966"/>
                  </a:cubicBezTo>
                  <a:cubicBezTo>
                    <a:pt x="1313162" y="2277603"/>
                    <a:pt x="1315088" y="2272835"/>
                    <a:pt x="1319485" y="2270179"/>
                  </a:cubicBezTo>
                  <a:cubicBezTo>
                    <a:pt x="1330387" y="2262392"/>
                    <a:pt x="1341107" y="2252311"/>
                    <a:pt x="1354117" y="2242049"/>
                  </a:cubicBezTo>
                  <a:cubicBezTo>
                    <a:pt x="1362730" y="2234443"/>
                    <a:pt x="1371342" y="2226838"/>
                    <a:pt x="1382970" y="2228225"/>
                  </a:cubicBezTo>
                  <a:cubicBezTo>
                    <a:pt x="1403937" y="2231182"/>
                    <a:pt x="1408949" y="2265406"/>
                    <a:pt x="1430098" y="2270656"/>
                  </a:cubicBezTo>
                  <a:cubicBezTo>
                    <a:pt x="1437147" y="2272407"/>
                    <a:pt x="1443833" y="2269569"/>
                    <a:pt x="1450883" y="2271319"/>
                  </a:cubicBezTo>
                  <a:cubicBezTo>
                    <a:pt x="1464800" y="2272526"/>
                    <a:pt x="1470650" y="2288219"/>
                    <a:pt x="1473847" y="2299507"/>
                  </a:cubicBezTo>
                  <a:cubicBezTo>
                    <a:pt x="1476317" y="2301619"/>
                    <a:pt x="1471920" y="2304275"/>
                    <a:pt x="1472283" y="2308863"/>
                  </a:cubicBezTo>
                  <a:cubicBezTo>
                    <a:pt x="1484275" y="2314838"/>
                    <a:pt x="1502044" y="2306507"/>
                    <a:pt x="1505534" y="2292383"/>
                  </a:cubicBezTo>
                  <a:cubicBezTo>
                    <a:pt x="1507097" y="2283027"/>
                    <a:pt x="1504081" y="2274033"/>
                    <a:pt x="1501066" y="2265040"/>
                  </a:cubicBezTo>
                  <a:cubicBezTo>
                    <a:pt x="1497506" y="2249165"/>
                    <a:pt x="1493946" y="2233290"/>
                    <a:pt x="1494964" y="2217053"/>
                  </a:cubicBezTo>
                  <a:cubicBezTo>
                    <a:pt x="1494601" y="2212466"/>
                    <a:pt x="1494238" y="2207879"/>
                    <a:pt x="1496165" y="2203110"/>
                  </a:cubicBezTo>
                  <a:cubicBezTo>
                    <a:pt x="1500198" y="2195867"/>
                    <a:pt x="1506885" y="2193029"/>
                    <a:pt x="1515861" y="2190011"/>
                  </a:cubicBezTo>
                  <a:cubicBezTo>
                    <a:pt x="1522728" y="2189467"/>
                    <a:pt x="1529596" y="2188924"/>
                    <a:pt x="1538753" y="2188199"/>
                  </a:cubicBezTo>
                  <a:cubicBezTo>
                    <a:pt x="1547729" y="2185181"/>
                    <a:pt x="1556523" y="2179868"/>
                    <a:pt x="1565317" y="2174556"/>
                  </a:cubicBezTo>
                  <a:cubicBezTo>
                    <a:pt x="1585195" y="2163751"/>
                    <a:pt x="1608088" y="2161939"/>
                    <a:pt x="1631162" y="2162421"/>
                  </a:cubicBezTo>
                  <a:cubicBezTo>
                    <a:pt x="1654055" y="2160609"/>
                    <a:pt x="1679238" y="2158616"/>
                    <a:pt x="1702131" y="2156804"/>
                  </a:cubicBezTo>
                  <a:cubicBezTo>
                    <a:pt x="1709180" y="2158554"/>
                    <a:pt x="1716048" y="2158010"/>
                    <a:pt x="1722916" y="2157467"/>
                  </a:cubicBezTo>
                  <a:cubicBezTo>
                    <a:pt x="1729965" y="2159217"/>
                    <a:pt x="1737196" y="2163261"/>
                    <a:pt x="1744246" y="2165011"/>
                  </a:cubicBezTo>
                  <a:cubicBezTo>
                    <a:pt x="1758163" y="2166217"/>
                    <a:pt x="1774188" y="2164949"/>
                    <a:pt x="1790395" y="2165975"/>
                  </a:cubicBezTo>
                  <a:cubicBezTo>
                    <a:pt x="1808709" y="2164525"/>
                    <a:pt x="1825279" y="2170138"/>
                    <a:pt x="1843593" y="2168688"/>
                  </a:cubicBezTo>
                  <a:cubicBezTo>
                    <a:pt x="1861908" y="2167239"/>
                    <a:pt x="1879859" y="2161202"/>
                    <a:pt x="1897810" y="2155165"/>
                  </a:cubicBezTo>
                  <a:cubicBezTo>
                    <a:pt x="1908894" y="2149672"/>
                    <a:pt x="1922085" y="2141703"/>
                    <a:pt x="1923467" y="2130054"/>
                  </a:cubicBezTo>
                  <a:cubicBezTo>
                    <a:pt x="1930082" y="2097218"/>
                    <a:pt x="1927178" y="2060518"/>
                    <a:pt x="1926926" y="2028226"/>
                  </a:cubicBezTo>
                  <a:cubicBezTo>
                    <a:pt x="1928670" y="2021163"/>
                    <a:pt x="1928126" y="2014282"/>
                    <a:pt x="1932160" y="2007039"/>
                  </a:cubicBezTo>
                  <a:cubicBezTo>
                    <a:pt x="1935649" y="1992914"/>
                    <a:pt x="1953419" y="1984584"/>
                    <a:pt x="1967518" y="1988084"/>
                  </a:cubicBezTo>
                  <a:cubicBezTo>
                    <a:pt x="1972278" y="1990015"/>
                    <a:pt x="1979509" y="1994059"/>
                    <a:pt x="1984269" y="1995990"/>
                  </a:cubicBezTo>
                  <a:cubicBezTo>
                    <a:pt x="1989029" y="1997922"/>
                    <a:pt x="1995897" y="1997378"/>
                    <a:pt x="2002583" y="1994541"/>
                  </a:cubicBezTo>
                  <a:cubicBezTo>
                    <a:pt x="2004691" y="1992066"/>
                    <a:pt x="2004509" y="1989772"/>
                    <a:pt x="2006617" y="1987297"/>
                  </a:cubicBezTo>
                  <a:cubicBezTo>
                    <a:pt x="2010470" y="1977761"/>
                    <a:pt x="2016430" y="1965748"/>
                    <a:pt x="2011125" y="1956936"/>
                  </a:cubicBezTo>
                  <a:cubicBezTo>
                    <a:pt x="2010762" y="1952349"/>
                    <a:pt x="2005820" y="1948124"/>
                    <a:pt x="2003168" y="1943717"/>
                  </a:cubicBezTo>
                  <a:cubicBezTo>
                    <a:pt x="2000334" y="1937018"/>
                    <a:pt x="2004187" y="1927480"/>
                    <a:pt x="2010873" y="1924643"/>
                  </a:cubicBezTo>
                  <a:cubicBezTo>
                    <a:pt x="2012981" y="1922168"/>
                    <a:pt x="2017378" y="1919512"/>
                    <a:pt x="2021956" y="1919150"/>
                  </a:cubicBezTo>
                  <a:cubicBezTo>
                    <a:pt x="2039726" y="1910819"/>
                    <a:pt x="2047250" y="1889451"/>
                    <a:pt x="2052665" y="1870558"/>
                  </a:cubicBezTo>
                  <a:cubicBezTo>
                    <a:pt x="2054591" y="1865790"/>
                    <a:pt x="2054228" y="1861202"/>
                    <a:pt x="2058625" y="1858546"/>
                  </a:cubicBezTo>
                  <a:cubicBezTo>
                    <a:pt x="2062841" y="1853597"/>
                    <a:pt x="2072180" y="1855165"/>
                    <a:pt x="2081337" y="1854441"/>
                  </a:cubicBezTo>
                  <a:cubicBezTo>
                    <a:pt x="2095073" y="1853354"/>
                    <a:pt x="2108082" y="1843092"/>
                    <a:pt x="2111572" y="1828967"/>
                  </a:cubicBezTo>
                  <a:cubicBezTo>
                    <a:pt x="2137480" y="1836149"/>
                    <a:pt x="2165970" y="1817738"/>
                    <a:pt x="2177891" y="1793714"/>
                  </a:cubicBezTo>
                  <a:cubicBezTo>
                    <a:pt x="2185959" y="1779227"/>
                    <a:pt x="2186977" y="1762990"/>
                    <a:pt x="2199805" y="1750434"/>
                  </a:cubicBezTo>
                  <a:cubicBezTo>
                    <a:pt x="2208236" y="1740535"/>
                    <a:pt x="2219501" y="1737335"/>
                    <a:pt x="2227932" y="1727436"/>
                  </a:cubicBezTo>
                  <a:cubicBezTo>
                    <a:pt x="2238290" y="1712767"/>
                    <a:pt x="2236656" y="1692124"/>
                    <a:pt x="2249484" y="1679569"/>
                  </a:cubicBezTo>
                  <a:cubicBezTo>
                    <a:pt x="2265983" y="1655182"/>
                    <a:pt x="2303701" y="1666045"/>
                    <a:pt x="2330810" y="1659284"/>
                  </a:cubicBezTo>
                  <a:cubicBezTo>
                    <a:pt x="2371654" y="1651435"/>
                    <a:pt x="2397421" y="1598618"/>
                    <a:pt x="2378310" y="1560894"/>
                  </a:cubicBezTo>
                  <a:cubicBezTo>
                    <a:pt x="2375657" y="1556488"/>
                    <a:pt x="2372823" y="1549788"/>
                    <a:pt x="2374568" y="1542726"/>
                  </a:cubicBezTo>
                  <a:cubicBezTo>
                    <a:pt x="2376494" y="1537957"/>
                    <a:pt x="2378602" y="1535482"/>
                    <a:pt x="2382999" y="1532826"/>
                  </a:cubicBezTo>
                  <a:cubicBezTo>
                    <a:pt x="2400406" y="1519908"/>
                    <a:pt x="2419920" y="1504515"/>
                    <a:pt x="2437327" y="1491597"/>
                  </a:cubicBezTo>
                  <a:cubicBezTo>
                    <a:pt x="2450518" y="1483629"/>
                    <a:pt x="2461239" y="1473549"/>
                    <a:pt x="2477264" y="1472280"/>
                  </a:cubicBezTo>
                  <a:cubicBezTo>
                    <a:pt x="2497686" y="1468356"/>
                    <a:pt x="2517089" y="1480668"/>
                    <a:pt x="2540164" y="1481150"/>
                  </a:cubicBezTo>
                  <a:cubicBezTo>
                    <a:pt x="2556371" y="1482176"/>
                    <a:pt x="2572033" y="1476320"/>
                    <a:pt x="2588421" y="1479639"/>
                  </a:cubicBezTo>
                  <a:cubicBezTo>
                    <a:pt x="2602338" y="1480846"/>
                    <a:pt x="2614329" y="1486821"/>
                    <a:pt x="2626320" y="1492796"/>
                  </a:cubicBezTo>
                  <a:cubicBezTo>
                    <a:pt x="2664765" y="1512834"/>
                    <a:pt x="2703390" y="1535165"/>
                    <a:pt x="2718104" y="1575546"/>
                  </a:cubicBezTo>
                  <a:cubicBezTo>
                    <a:pt x="2716723" y="1587195"/>
                    <a:pt x="2702987" y="1588283"/>
                    <a:pt x="2693285" y="1582126"/>
                  </a:cubicBezTo>
                  <a:cubicBezTo>
                    <a:pt x="2685872" y="1575789"/>
                    <a:pt x="2680568" y="1566976"/>
                    <a:pt x="2673155" y="1560639"/>
                  </a:cubicBezTo>
                  <a:cubicBezTo>
                    <a:pt x="2665561" y="1552008"/>
                    <a:pt x="2653933" y="1550620"/>
                    <a:pt x="2647610" y="1558045"/>
                  </a:cubicBezTo>
                  <a:cubicBezTo>
                    <a:pt x="2643394" y="1562994"/>
                    <a:pt x="2643757" y="1567582"/>
                    <a:pt x="2644302" y="1574463"/>
                  </a:cubicBezTo>
                  <a:cubicBezTo>
                    <a:pt x="2648588" y="1599512"/>
                    <a:pt x="2664321" y="1623656"/>
                    <a:pt x="2679872" y="1645505"/>
                  </a:cubicBezTo>
                  <a:cubicBezTo>
                    <a:pt x="2706033" y="1684980"/>
                    <a:pt x="2732193" y="1724454"/>
                    <a:pt x="2738295" y="1772440"/>
                  </a:cubicBezTo>
                  <a:cubicBezTo>
                    <a:pt x="2743671" y="1811252"/>
                    <a:pt x="2733202" y="1853625"/>
                    <a:pt x="2743156" y="1892075"/>
                  </a:cubicBezTo>
                  <a:cubicBezTo>
                    <a:pt x="2749913" y="1919236"/>
                    <a:pt x="2765646" y="1943380"/>
                    <a:pt x="2774511" y="1968067"/>
                  </a:cubicBezTo>
                  <a:cubicBezTo>
                    <a:pt x="2793511" y="2033497"/>
                    <a:pt x="2766726" y="2102550"/>
                    <a:pt x="2734454" y="2160498"/>
                  </a:cubicBezTo>
                  <a:cubicBezTo>
                    <a:pt x="2728312" y="2170216"/>
                    <a:pt x="2722352" y="2182228"/>
                    <a:pt x="2711268" y="2187721"/>
                  </a:cubicBezTo>
                  <a:cubicBezTo>
                    <a:pt x="2694043" y="2202933"/>
                    <a:pt x="2670969" y="2202451"/>
                    <a:pt x="2648076" y="2204263"/>
                  </a:cubicBezTo>
                  <a:cubicBezTo>
                    <a:pt x="2625001" y="2203781"/>
                    <a:pt x="2599637" y="2203481"/>
                    <a:pt x="2580052" y="2188874"/>
                  </a:cubicBezTo>
                  <a:cubicBezTo>
                    <a:pt x="2572458" y="2180243"/>
                    <a:pt x="2567153" y="2171431"/>
                    <a:pt x="2557451" y="2165274"/>
                  </a:cubicBezTo>
                  <a:cubicBezTo>
                    <a:pt x="2537685" y="2148375"/>
                    <a:pt x="2507561" y="2146143"/>
                    <a:pt x="2494480" y="2126405"/>
                  </a:cubicBezTo>
                  <a:cubicBezTo>
                    <a:pt x="2478929" y="2104556"/>
                    <a:pt x="2492413" y="2071176"/>
                    <a:pt x="2478969" y="2046851"/>
                  </a:cubicBezTo>
                  <a:cubicBezTo>
                    <a:pt x="2471012" y="2033632"/>
                    <a:pt x="2454080" y="2023432"/>
                    <a:pt x="2443833" y="2010395"/>
                  </a:cubicBezTo>
                  <a:cubicBezTo>
                    <a:pt x="2422977" y="1979733"/>
                    <a:pt x="2437479" y="1930116"/>
                    <a:pt x="2410300" y="1906878"/>
                  </a:cubicBezTo>
                  <a:cubicBezTo>
                    <a:pt x="2405177" y="1900360"/>
                    <a:pt x="2400417" y="1898428"/>
                    <a:pt x="2397583" y="1891729"/>
                  </a:cubicBezTo>
                  <a:cubicBezTo>
                    <a:pt x="2394931" y="1887322"/>
                    <a:pt x="2396857" y="1882554"/>
                    <a:pt x="2396494" y="1877966"/>
                  </a:cubicBezTo>
                  <a:cubicBezTo>
                    <a:pt x="2399076" y="1852373"/>
                    <a:pt x="2401839" y="1829074"/>
                    <a:pt x="2402313" y="1805956"/>
                  </a:cubicBezTo>
                  <a:cubicBezTo>
                    <a:pt x="2387851" y="1797869"/>
                    <a:pt x="2367973" y="1808674"/>
                    <a:pt x="2360087" y="1825455"/>
                  </a:cubicBezTo>
                  <a:cubicBezTo>
                    <a:pt x="2354308" y="1839760"/>
                    <a:pt x="2353471" y="1858291"/>
                    <a:pt x="2357031" y="1874166"/>
                  </a:cubicBezTo>
                  <a:cubicBezTo>
                    <a:pt x="2359573" y="1906277"/>
                    <a:pt x="2361933" y="1936095"/>
                    <a:pt x="2364293" y="1965913"/>
                  </a:cubicBezTo>
                  <a:cubicBezTo>
                    <a:pt x="2365200" y="1977381"/>
                    <a:pt x="2366108" y="1988850"/>
                    <a:pt x="2362437" y="2000681"/>
                  </a:cubicBezTo>
                  <a:cubicBezTo>
                    <a:pt x="2354732" y="2019755"/>
                    <a:pt x="2337325" y="2032673"/>
                    <a:pt x="2319737" y="2043297"/>
                  </a:cubicBezTo>
                  <a:cubicBezTo>
                    <a:pt x="2278237" y="2071970"/>
                    <a:pt x="2237101" y="2105231"/>
                    <a:pt x="2215368" y="2150804"/>
                  </a:cubicBezTo>
                  <a:cubicBezTo>
                    <a:pt x="2209044" y="2158229"/>
                    <a:pt x="2205373" y="2170060"/>
                    <a:pt x="2208389" y="2179053"/>
                  </a:cubicBezTo>
                  <a:cubicBezTo>
                    <a:pt x="2209296" y="2190522"/>
                    <a:pt x="2216890" y="2199153"/>
                    <a:pt x="2224485" y="2207784"/>
                  </a:cubicBezTo>
                  <a:cubicBezTo>
                    <a:pt x="2243233" y="2240921"/>
                    <a:pt x="2237343" y="2282932"/>
                    <a:pt x="2247116" y="2319088"/>
                  </a:cubicBezTo>
                  <a:cubicBezTo>
                    <a:pt x="2249949" y="2325787"/>
                    <a:pt x="2252783" y="2332487"/>
                    <a:pt x="2257725" y="2336712"/>
                  </a:cubicBezTo>
                  <a:cubicBezTo>
                    <a:pt x="2265319" y="2345343"/>
                    <a:pt x="2276947" y="2346731"/>
                    <a:pt x="2288212" y="2343531"/>
                  </a:cubicBezTo>
                  <a:cubicBezTo>
                    <a:pt x="2301948" y="2342444"/>
                    <a:pt x="2315139" y="2334476"/>
                    <a:pt x="2321281" y="2324758"/>
                  </a:cubicBezTo>
                  <a:cubicBezTo>
                    <a:pt x="2329530" y="2312565"/>
                    <a:pt x="2328259" y="2296509"/>
                    <a:pt x="2318376" y="2288059"/>
                  </a:cubicBezTo>
                  <a:cubicBezTo>
                    <a:pt x="2310964" y="2281721"/>
                    <a:pt x="2297047" y="2280515"/>
                    <a:pt x="2291923" y="2273996"/>
                  </a:cubicBezTo>
                  <a:cubicBezTo>
                    <a:pt x="2289271" y="2269590"/>
                    <a:pt x="2288726" y="2262709"/>
                    <a:pt x="2288363" y="2258121"/>
                  </a:cubicBezTo>
                  <a:cubicBezTo>
                    <a:pt x="2289674" y="2216473"/>
                    <a:pt x="2323580" y="2179168"/>
                    <a:pt x="2364606" y="2173613"/>
                  </a:cubicBezTo>
                  <a:cubicBezTo>
                    <a:pt x="2369184" y="2173251"/>
                    <a:pt x="2373763" y="2172889"/>
                    <a:pt x="2376234" y="2175001"/>
                  </a:cubicBezTo>
                  <a:cubicBezTo>
                    <a:pt x="2388043" y="2178682"/>
                    <a:pt x="2389132" y="2192445"/>
                    <a:pt x="2390040" y="2203913"/>
                  </a:cubicBezTo>
                  <a:cubicBezTo>
                    <a:pt x="2390000" y="2261618"/>
                    <a:pt x="2399662" y="2325479"/>
                    <a:pt x="2442029" y="2365978"/>
                  </a:cubicBezTo>
                  <a:cubicBezTo>
                    <a:pt x="2446971" y="2370203"/>
                    <a:pt x="2454383" y="2376541"/>
                    <a:pt x="2463540" y="2375816"/>
                  </a:cubicBezTo>
                  <a:cubicBezTo>
                    <a:pt x="2477458" y="2377023"/>
                    <a:pt x="2485344" y="2360242"/>
                    <a:pt x="2491123" y="2345936"/>
                  </a:cubicBezTo>
                  <a:cubicBezTo>
                    <a:pt x="2497083" y="2333924"/>
                    <a:pt x="2493886" y="2322637"/>
                    <a:pt x="2497375" y="2308513"/>
                  </a:cubicBezTo>
                  <a:cubicBezTo>
                    <a:pt x="2500865" y="2294388"/>
                    <a:pt x="2506462" y="2277789"/>
                    <a:pt x="2519834" y="2272115"/>
                  </a:cubicBezTo>
                  <a:cubicBezTo>
                    <a:pt x="2537423" y="2261490"/>
                    <a:pt x="2563694" y="2273259"/>
                    <a:pt x="2578630" y="2258229"/>
                  </a:cubicBezTo>
                  <a:cubicBezTo>
                    <a:pt x="2580738" y="2255754"/>
                    <a:pt x="2585135" y="2253098"/>
                    <a:pt x="2587243" y="2250623"/>
                  </a:cubicBezTo>
                  <a:cubicBezTo>
                    <a:pt x="2600252" y="2240361"/>
                    <a:pt x="2616822" y="2245974"/>
                    <a:pt x="2631284" y="2254061"/>
                  </a:cubicBezTo>
                  <a:cubicBezTo>
                    <a:pt x="2636226" y="2258286"/>
                    <a:pt x="2643457" y="2262330"/>
                    <a:pt x="2650506" y="2264080"/>
                  </a:cubicBezTo>
                  <a:cubicBezTo>
                    <a:pt x="2671654" y="2269330"/>
                    <a:pt x="2690261" y="2242470"/>
                    <a:pt x="2711409" y="2247720"/>
                  </a:cubicBezTo>
                  <a:cubicBezTo>
                    <a:pt x="2723219" y="2251401"/>
                    <a:pt x="2730813" y="2260032"/>
                    <a:pt x="2736118" y="2268845"/>
                  </a:cubicBezTo>
                  <a:cubicBezTo>
                    <a:pt x="2743893" y="2279770"/>
                    <a:pt x="2751669" y="2290694"/>
                    <a:pt x="2759445" y="2301619"/>
                  </a:cubicBezTo>
                  <a:cubicBezTo>
                    <a:pt x="2764568" y="2308138"/>
                    <a:pt x="2769873" y="2316950"/>
                    <a:pt x="2768310" y="2326306"/>
                  </a:cubicBezTo>
                  <a:cubicBezTo>
                    <a:pt x="2759152" y="2327031"/>
                    <a:pt x="2747706" y="2327937"/>
                    <a:pt x="2741201" y="2333068"/>
                  </a:cubicBezTo>
                  <a:cubicBezTo>
                    <a:pt x="2732407" y="2338380"/>
                    <a:pt x="2726265" y="2348098"/>
                    <a:pt x="2729281" y="2357092"/>
                  </a:cubicBezTo>
                  <a:cubicBezTo>
                    <a:pt x="2731933" y="2361498"/>
                    <a:pt x="2734585" y="2365904"/>
                    <a:pt x="2739345" y="2367836"/>
                  </a:cubicBezTo>
                  <a:cubicBezTo>
                    <a:pt x="2744469" y="2374354"/>
                    <a:pt x="2751700" y="2378398"/>
                    <a:pt x="2758931" y="2382442"/>
                  </a:cubicBezTo>
                  <a:cubicBezTo>
                    <a:pt x="2761401" y="2384554"/>
                    <a:pt x="2763872" y="2386667"/>
                    <a:pt x="2768451" y="2386304"/>
                  </a:cubicBezTo>
                  <a:cubicBezTo>
                    <a:pt x="2780079" y="2387692"/>
                    <a:pt x="2783568" y="2373568"/>
                    <a:pt x="2791999" y="2363668"/>
                  </a:cubicBezTo>
                  <a:cubicBezTo>
                    <a:pt x="2802356" y="2349000"/>
                    <a:pt x="2820489" y="2345257"/>
                    <a:pt x="2833318" y="2332701"/>
                  </a:cubicBezTo>
                  <a:cubicBezTo>
                    <a:pt x="2837533" y="2327752"/>
                    <a:pt x="2839641" y="2325277"/>
                    <a:pt x="2843856" y="2320327"/>
                  </a:cubicBezTo>
                  <a:cubicBezTo>
                    <a:pt x="2849998" y="2310609"/>
                    <a:pt x="2858248" y="2298415"/>
                    <a:pt x="2866679" y="2288516"/>
                  </a:cubicBezTo>
                  <a:cubicBezTo>
                    <a:pt x="2873002" y="2281091"/>
                    <a:pt x="2877036" y="2273848"/>
                    <a:pt x="2878781" y="2266786"/>
                  </a:cubicBezTo>
                  <a:cubicBezTo>
                    <a:pt x="2879981" y="2252842"/>
                    <a:pt x="2872024" y="2239624"/>
                    <a:pt x="2877984" y="2227612"/>
                  </a:cubicBezTo>
                  <a:cubicBezTo>
                    <a:pt x="2879729" y="2220550"/>
                    <a:pt x="2888523" y="2215237"/>
                    <a:pt x="2895027" y="2210106"/>
                  </a:cubicBezTo>
                  <a:cubicBezTo>
                    <a:pt x="2925807" y="2191514"/>
                    <a:pt x="2963454" y="2172378"/>
                    <a:pt x="2976756" y="2136704"/>
                  </a:cubicBezTo>
                  <a:cubicBezTo>
                    <a:pt x="2984098" y="2113043"/>
                    <a:pt x="2989695" y="2096443"/>
                    <a:pt x="2992277" y="2070850"/>
                  </a:cubicBezTo>
                  <a:cubicBezTo>
                    <a:pt x="3003542" y="2067651"/>
                    <a:pt x="3018004" y="2075738"/>
                    <a:pt x="3025780" y="2086663"/>
                  </a:cubicBezTo>
                  <a:cubicBezTo>
                    <a:pt x="3033555" y="2097588"/>
                    <a:pt x="3036934" y="2111169"/>
                    <a:pt x="3044891" y="2124388"/>
                  </a:cubicBezTo>
                  <a:cubicBezTo>
                    <a:pt x="3047724" y="2131087"/>
                    <a:pt x="3055319" y="2139719"/>
                    <a:pt x="3058334" y="2148712"/>
                  </a:cubicBezTo>
                  <a:cubicBezTo>
                    <a:pt x="3061168" y="2155412"/>
                    <a:pt x="3061894" y="2164587"/>
                    <a:pt x="3062439" y="2171468"/>
                  </a:cubicBezTo>
                  <a:cubicBezTo>
                    <a:pt x="3064072" y="2192111"/>
                    <a:pt x="3063236" y="2210642"/>
                    <a:pt x="3062580" y="2231466"/>
                  </a:cubicBezTo>
                  <a:cubicBezTo>
                    <a:pt x="3063125" y="2238347"/>
                    <a:pt x="3061380" y="2245409"/>
                    <a:pt x="3057346" y="2252653"/>
                  </a:cubicBezTo>
                  <a:cubicBezTo>
                    <a:pt x="3053312" y="2259897"/>
                    <a:pt x="3044336" y="2262915"/>
                    <a:pt x="3037287" y="2261165"/>
                  </a:cubicBezTo>
                  <a:cubicBezTo>
                    <a:pt x="3025477" y="2257483"/>
                    <a:pt x="3024207" y="2241427"/>
                    <a:pt x="3014505" y="2235271"/>
                  </a:cubicBezTo>
                  <a:cubicBezTo>
                    <a:pt x="3009563" y="2231046"/>
                    <a:pt x="3002695" y="2231590"/>
                    <a:pt x="2996009" y="2234427"/>
                  </a:cubicBezTo>
                  <a:cubicBezTo>
                    <a:pt x="2977694" y="2235876"/>
                    <a:pt x="2962032" y="2241732"/>
                    <a:pt x="2946552" y="2249882"/>
                  </a:cubicBezTo>
                  <a:cubicBezTo>
                    <a:pt x="2939866" y="2252719"/>
                    <a:pt x="2931434" y="2262618"/>
                    <a:pt x="2936558" y="2269137"/>
                  </a:cubicBezTo>
                  <a:cubicBezTo>
                    <a:pt x="2939029" y="2271249"/>
                    <a:pt x="2943607" y="2270887"/>
                    <a:pt x="2946078" y="2273000"/>
                  </a:cubicBezTo>
                  <a:cubicBezTo>
                    <a:pt x="2953309" y="2277043"/>
                    <a:pt x="2956506" y="2288331"/>
                    <a:pt x="2954761" y="2295393"/>
                  </a:cubicBezTo>
                  <a:cubicBezTo>
                    <a:pt x="2953198" y="2304749"/>
                    <a:pt x="2946875" y="2312173"/>
                    <a:pt x="2942841" y="2319417"/>
                  </a:cubicBezTo>
                  <a:cubicBezTo>
                    <a:pt x="2938807" y="2326660"/>
                    <a:pt x="2934773" y="2333904"/>
                    <a:pt x="2937788" y="2342897"/>
                  </a:cubicBezTo>
                  <a:cubicBezTo>
                    <a:pt x="2941348" y="2358772"/>
                    <a:pt x="2962497" y="2364022"/>
                    <a:pt x="2972743" y="2377060"/>
                  </a:cubicBezTo>
                  <a:cubicBezTo>
                    <a:pt x="2977866" y="2383578"/>
                    <a:pt x="2983352" y="2394684"/>
                    <a:pt x="2992510" y="2393960"/>
                  </a:cubicBezTo>
                  <a:cubicBezTo>
                    <a:pt x="2997088" y="2393597"/>
                    <a:pt x="2999196" y="2391122"/>
                    <a:pt x="3003593" y="2388466"/>
                  </a:cubicBezTo>
                  <a:cubicBezTo>
                    <a:pt x="3023108" y="2373074"/>
                    <a:pt x="3042441" y="2355387"/>
                    <a:pt x="3061955" y="2339994"/>
                  </a:cubicBezTo>
                  <a:cubicBezTo>
                    <a:pt x="3070568" y="2332388"/>
                    <a:pt x="3086048" y="2324239"/>
                    <a:pt x="3095750" y="2330395"/>
                  </a:cubicBezTo>
                  <a:cubicBezTo>
                    <a:pt x="3103162" y="2336733"/>
                    <a:pt x="3104252" y="2350495"/>
                    <a:pt x="3111483" y="2354539"/>
                  </a:cubicBezTo>
                  <a:cubicBezTo>
                    <a:pt x="3118713" y="2358583"/>
                    <a:pt x="3127508" y="2353270"/>
                    <a:pt x="3133831" y="2345846"/>
                  </a:cubicBezTo>
                  <a:cubicBezTo>
                    <a:pt x="3140336" y="2340715"/>
                    <a:pt x="3146659" y="2333290"/>
                    <a:pt x="3153346" y="2330453"/>
                  </a:cubicBezTo>
                  <a:cubicBezTo>
                    <a:pt x="3157924" y="2330091"/>
                    <a:pt x="3162503" y="2329728"/>
                    <a:pt x="3164974" y="2331841"/>
                  </a:cubicBezTo>
                  <a:cubicBezTo>
                    <a:pt x="3200039" y="2338298"/>
                    <a:pt x="3235105" y="2344755"/>
                    <a:pt x="3267881" y="2351393"/>
                  </a:cubicBezTo>
                  <a:cubicBezTo>
                    <a:pt x="3286559" y="2354531"/>
                    <a:pt x="3302947" y="2357850"/>
                    <a:pt x="3321806" y="2363281"/>
                  </a:cubicBezTo>
                  <a:cubicBezTo>
                    <a:pt x="3326384" y="2362919"/>
                    <a:pt x="3338012" y="2364306"/>
                    <a:pt x="3342954" y="2368532"/>
                  </a:cubicBezTo>
                  <a:cubicBezTo>
                    <a:pt x="3345606" y="2372938"/>
                    <a:pt x="3341572" y="2380181"/>
                    <a:pt x="3346696" y="2386700"/>
                  </a:cubicBezTo>
                  <a:cubicBezTo>
                    <a:pt x="3351456" y="2388631"/>
                    <a:pt x="3356216" y="2390562"/>
                    <a:pt x="3363084" y="2390019"/>
                  </a:cubicBezTo>
                  <a:cubicBezTo>
                    <a:pt x="3365373" y="2389838"/>
                    <a:pt x="3367663" y="2389657"/>
                    <a:pt x="3369770" y="2387182"/>
                  </a:cubicBezTo>
                  <a:cubicBezTo>
                    <a:pt x="3371878" y="2384707"/>
                    <a:pt x="3371878" y="2384707"/>
                    <a:pt x="3373986" y="2382232"/>
                  </a:cubicBezTo>
                  <a:cubicBezTo>
                    <a:pt x="3377838" y="2372695"/>
                    <a:pt x="3381872" y="2365451"/>
                    <a:pt x="3383435" y="2356095"/>
                  </a:cubicBezTo>
                  <a:cubicBezTo>
                    <a:pt x="3385543" y="2353620"/>
                    <a:pt x="3385543" y="2353620"/>
                    <a:pt x="3387651" y="2351146"/>
                  </a:cubicBezTo>
                  <a:cubicBezTo>
                    <a:pt x="3389940" y="2350964"/>
                    <a:pt x="3392048" y="2348490"/>
                    <a:pt x="3394337" y="2348308"/>
                  </a:cubicBezTo>
                  <a:cubicBezTo>
                    <a:pt x="3408073" y="2347221"/>
                    <a:pt x="3424461" y="2350540"/>
                    <a:pt x="3436452" y="2356515"/>
                  </a:cubicBezTo>
                  <a:cubicBezTo>
                    <a:pt x="3442957" y="2351384"/>
                    <a:pt x="3457238" y="2357178"/>
                    <a:pt x="3460071" y="2363878"/>
                  </a:cubicBezTo>
                  <a:cubicBezTo>
                    <a:pt x="3460616" y="2370759"/>
                    <a:pt x="3458871" y="2377822"/>
                    <a:pt x="3454837" y="2385065"/>
                  </a:cubicBezTo>
                  <a:cubicBezTo>
                    <a:pt x="3446769" y="2399552"/>
                    <a:pt x="3431470" y="2409995"/>
                    <a:pt x="3413156" y="2411444"/>
                  </a:cubicBezTo>
                  <a:cubicBezTo>
                    <a:pt x="3408577" y="2411807"/>
                    <a:pt x="3403999" y="2412169"/>
                    <a:pt x="3401891" y="2414644"/>
                  </a:cubicBezTo>
                  <a:cubicBezTo>
                    <a:pt x="3397494" y="2417300"/>
                    <a:pt x="3395386" y="2419775"/>
                    <a:pt x="3393278" y="2422250"/>
                  </a:cubicBezTo>
                  <a:cubicBezTo>
                    <a:pt x="3389426" y="2431787"/>
                    <a:pt x="3392441" y="2440781"/>
                    <a:pt x="3397565" y="2447299"/>
                  </a:cubicBezTo>
                  <a:cubicBezTo>
                    <a:pt x="3402688" y="2453818"/>
                    <a:pt x="3409737" y="2455568"/>
                    <a:pt x="3412571" y="2462268"/>
                  </a:cubicBezTo>
                  <a:cubicBezTo>
                    <a:pt x="3412753" y="2464562"/>
                    <a:pt x="3412934" y="2466855"/>
                    <a:pt x="3415224" y="2466674"/>
                  </a:cubicBezTo>
                  <a:cubicBezTo>
                    <a:pt x="3415405" y="2468968"/>
                    <a:pt x="3417694" y="2468787"/>
                    <a:pt x="3419984" y="2468605"/>
                  </a:cubicBezTo>
                  <a:cubicBezTo>
                    <a:pt x="3447274" y="2464138"/>
                    <a:pt x="3472274" y="2459851"/>
                    <a:pt x="3499746" y="2457677"/>
                  </a:cubicBezTo>
                  <a:cubicBezTo>
                    <a:pt x="3515590" y="2454115"/>
                    <a:pt x="3525292" y="2460271"/>
                    <a:pt x="3537464" y="2468540"/>
                  </a:cubicBezTo>
                  <a:cubicBezTo>
                    <a:pt x="3549455" y="2474515"/>
                    <a:pt x="3559338" y="2482965"/>
                    <a:pt x="3571330" y="2488940"/>
                  </a:cubicBezTo>
                  <a:cubicBezTo>
                    <a:pt x="3595493" y="2503184"/>
                    <a:pt x="3625254" y="2500829"/>
                    <a:pt x="3652363" y="2494067"/>
                  </a:cubicBezTo>
                  <a:cubicBezTo>
                    <a:pt x="3665917" y="2490686"/>
                    <a:pt x="3681761" y="2487124"/>
                    <a:pt x="3693752" y="2493099"/>
                  </a:cubicBezTo>
                  <a:cubicBezTo>
                    <a:pt x="3707851" y="2496599"/>
                    <a:pt x="3718279" y="2511930"/>
                    <a:pt x="3714608" y="2523761"/>
                  </a:cubicBezTo>
                  <a:cubicBezTo>
                    <a:pt x="3708829" y="2538067"/>
                    <a:pt x="3688225" y="2539697"/>
                    <a:pt x="3675216" y="2549959"/>
                  </a:cubicBezTo>
                  <a:cubicBezTo>
                    <a:pt x="3670819" y="2552615"/>
                    <a:pt x="3666603" y="2557565"/>
                    <a:pt x="3667148" y="2564446"/>
                  </a:cubicBezTo>
                  <a:cubicBezTo>
                    <a:pt x="3667511" y="2569034"/>
                    <a:pt x="3674742" y="2573078"/>
                    <a:pt x="3679683" y="2577302"/>
                  </a:cubicBezTo>
                  <a:cubicBezTo>
                    <a:pt x="3691674" y="2583278"/>
                    <a:pt x="3708426" y="2591184"/>
                    <a:pt x="3716857" y="2581284"/>
                  </a:cubicBezTo>
                  <a:cubicBezTo>
                    <a:pt x="3723362" y="2576154"/>
                    <a:pt x="3725106" y="2569091"/>
                    <a:pt x="3731793" y="2566254"/>
                  </a:cubicBezTo>
                  <a:cubicBezTo>
                    <a:pt x="3736190" y="2563598"/>
                    <a:pt x="3743421" y="2567642"/>
                    <a:pt x="3750289" y="2567098"/>
                  </a:cubicBezTo>
                  <a:cubicBezTo>
                    <a:pt x="3759264" y="2564080"/>
                    <a:pt x="3760646" y="2552430"/>
                    <a:pt x="3769258" y="2544824"/>
                  </a:cubicBezTo>
                  <a:cubicBezTo>
                    <a:pt x="3773655" y="2542168"/>
                    <a:pt x="3780342" y="2539331"/>
                    <a:pt x="3784739" y="2536675"/>
                  </a:cubicBezTo>
                  <a:cubicBezTo>
                    <a:pt x="3795641" y="2528888"/>
                    <a:pt x="3796659" y="2512651"/>
                    <a:pt x="3795752" y="2501182"/>
                  </a:cubicBezTo>
                  <a:cubicBezTo>
                    <a:pt x="3792373" y="2487601"/>
                    <a:pt x="3788995" y="2474021"/>
                    <a:pt x="3792665" y="2462190"/>
                  </a:cubicBezTo>
                  <a:cubicBezTo>
                    <a:pt x="3800189" y="2440822"/>
                    <a:pt x="3827116" y="2431766"/>
                    <a:pt x="3847538" y="2427842"/>
                  </a:cubicBezTo>
                  <a:cubicBezTo>
                    <a:pt x="3852117" y="2427480"/>
                    <a:pt x="3856695" y="2427117"/>
                    <a:pt x="3858985" y="2426936"/>
                  </a:cubicBezTo>
                  <a:cubicBezTo>
                    <a:pt x="3861455" y="2429049"/>
                    <a:pt x="3863926" y="2431161"/>
                    <a:pt x="3866397" y="2433274"/>
                  </a:cubicBezTo>
                  <a:cubicBezTo>
                    <a:pt x="3886345" y="2452467"/>
                    <a:pt x="3904004" y="2471842"/>
                    <a:pt x="3924134" y="2493330"/>
                  </a:cubicBezTo>
                  <a:cubicBezTo>
                    <a:pt x="3939141" y="2508298"/>
                    <a:pt x="3952039" y="2525742"/>
                    <a:pt x="3964938" y="2543185"/>
                  </a:cubicBezTo>
                  <a:cubicBezTo>
                    <a:pt x="3985431" y="2569260"/>
                    <a:pt x="4001708" y="2600285"/>
                    <a:pt x="4026599" y="2623703"/>
                  </a:cubicBezTo>
                  <a:cubicBezTo>
                    <a:pt x="4036481" y="2632153"/>
                    <a:pt x="4046183" y="2638310"/>
                    <a:pt x="4053777" y="2646941"/>
                  </a:cubicBezTo>
                  <a:cubicBezTo>
                    <a:pt x="4059083" y="2655753"/>
                    <a:pt x="4064569" y="2666859"/>
                    <a:pt x="4070055" y="2677965"/>
                  </a:cubicBezTo>
                  <a:cubicBezTo>
                    <a:pt x="4076085" y="2695952"/>
                    <a:pt x="4082297" y="2716233"/>
                    <a:pt x="4088329" y="2734220"/>
                  </a:cubicBezTo>
                  <a:cubicBezTo>
                    <a:pt x="4092071" y="2752389"/>
                    <a:pt x="4095811" y="2770557"/>
                    <a:pt x="4108347" y="2783413"/>
                  </a:cubicBezTo>
                  <a:cubicBezTo>
                    <a:pt x="4123355" y="2798382"/>
                    <a:pt x="4138835" y="2790232"/>
                    <a:pt x="4149373" y="2777858"/>
                  </a:cubicBezTo>
                  <a:cubicBezTo>
                    <a:pt x="4157987" y="2770252"/>
                    <a:pt x="4166417" y="2760353"/>
                    <a:pt x="4175029" y="2752747"/>
                  </a:cubicBezTo>
                  <a:cubicBezTo>
                    <a:pt x="4181535" y="2747616"/>
                    <a:pt x="4187857" y="2740191"/>
                    <a:pt x="4187131" y="2731017"/>
                  </a:cubicBezTo>
                  <a:cubicBezTo>
                    <a:pt x="4188513" y="2719367"/>
                    <a:pt x="4173869" y="2708986"/>
                    <a:pt x="4163987" y="2700536"/>
                  </a:cubicBezTo>
                  <a:cubicBezTo>
                    <a:pt x="4148799" y="2683273"/>
                    <a:pt x="4146621" y="2655749"/>
                    <a:pt x="4159085" y="2638606"/>
                  </a:cubicBezTo>
                  <a:cubicBezTo>
                    <a:pt x="4161011" y="2633838"/>
                    <a:pt x="4165227" y="2628888"/>
                    <a:pt x="4167153" y="2624119"/>
                  </a:cubicBezTo>
                  <a:cubicBezTo>
                    <a:pt x="4168897" y="2617057"/>
                    <a:pt x="4163775" y="2610538"/>
                    <a:pt x="4158833" y="2606313"/>
                  </a:cubicBezTo>
                  <a:cubicBezTo>
                    <a:pt x="4153709" y="2599795"/>
                    <a:pt x="4146661" y="2598045"/>
                    <a:pt x="4139429" y="2594001"/>
                  </a:cubicBezTo>
                  <a:cubicBezTo>
                    <a:pt x="4129909" y="2590138"/>
                    <a:pt x="4122497" y="2583800"/>
                    <a:pt x="4117191" y="2574988"/>
                  </a:cubicBezTo>
                  <a:cubicBezTo>
                    <a:pt x="4109597" y="2566357"/>
                    <a:pt x="4106401" y="2555070"/>
                    <a:pt x="4110253" y="2545533"/>
                  </a:cubicBezTo>
                  <a:cubicBezTo>
                    <a:pt x="4131401" y="2550783"/>
                    <a:pt x="4155675" y="2537321"/>
                    <a:pt x="4170793" y="2524585"/>
                  </a:cubicBezTo>
                  <a:cubicBezTo>
                    <a:pt x="4185729" y="2509554"/>
                    <a:pt x="4193435" y="2490480"/>
                    <a:pt x="4196379" y="2469474"/>
                  </a:cubicBezTo>
                  <a:cubicBezTo>
                    <a:pt x="4199687" y="2453056"/>
                    <a:pt x="4198053" y="2432413"/>
                    <a:pt x="4183591" y="2424325"/>
                  </a:cubicBezTo>
                  <a:cubicBezTo>
                    <a:pt x="4176361" y="2420282"/>
                    <a:pt x="4169311" y="2418531"/>
                    <a:pt x="4164369" y="2414306"/>
                  </a:cubicBezTo>
                  <a:cubicBezTo>
                    <a:pt x="4159245" y="2407788"/>
                    <a:pt x="4160809" y="2398432"/>
                    <a:pt x="4164843" y="2391188"/>
                  </a:cubicBezTo>
                  <a:cubicBezTo>
                    <a:pt x="4169059" y="2386239"/>
                    <a:pt x="4173273" y="2381289"/>
                    <a:pt x="4179779" y="2376158"/>
                  </a:cubicBezTo>
                  <a:cubicBezTo>
                    <a:pt x="4192971" y="2368190"/>
                    <a:pt x="4206161" y="2360222"/>
                    <a:pt x="4221823" y="2354366"/>
                  </a:cubicBezTo>
                  <a:cubicBezTo>
                    <a:pt x="4228509" y="2351529"/>
                    <a:pt x="4237485" y="2348510"/>
                    <a:pt x="4243991" y="2343379"/>
                  </a:cubicBezTo>
                  <a:cubicBezTo>
                    <a:pt x="4252785" y="2338067"/>
                    <a:pt x="4261397" y="2330461"/>
                    <a:pt x="4267901" y="2325331"/>
                  </a:cubicBezTo>
                  <a:cubicBezTo>
                    <a:pt x="4303915" y="2285551"/>
                    <a:pt x="4337277" y="2241366"/>
                    <a:pt x="4361299" y="2195611"/>
                  </a:cubicBezTo>
                  <a:cubicBezTo>
                    <a:pt x="4365151" y="2186074"/>
                    <a:pt x="4371111" y="2174062"/>
                    <a:pt x="4379723" y="2166456"/>
                  </a:cubicBezTo>
                  <a:cubicBezTo>
                    <a:pt x="4394659" y="2151426"/>
                    <a:pt x="4422131" y="2149252"/>
                    <a:pt x="4441717" y="2163858"/>
                  </a:cubicBezTo>
                  <a:cubicBezTo>
                    <a:pt x="4444187" y="2165971"/>
                    <a:pt x="4446659" y="2168083"/>
                    <a:pt x="4451055" y="2165427"/>
                  </a:cubicBezTo>
                  <a:cubicBezTo>
                    <a:pt x="4453345" y="2165246"/>
                    <a:pt x="4452981" y="2160658"/>
                    <a:pt x="4452619" y="2156071"/>
                  </a:cubicBezTo>
                  <a:cubicBezTo>
                    <a:pt x="4446043" y="2131203"/>
                    <a:pt x="4441939" y="2108447"/>
                    <a:pt x="4435363" y="2083579"/>
                  </a:cubicBezTo>
                  <a:cubicBezTo>
                    <a:pt x="4457529" y="2072592"/>
                    <a:pt x="4486091" y="2084180"/>
                    <a:pt x="4496881" y="2104098"/>
                  </a:cubicBezTo>
                  <a:cubicBezTo>
                    <a:pt x="4507853" y="2126311"/>
                    <a:pt x="4496297" y="2154922"/>
                    <a:pt x="4474131" y="2165909"/>
                  </a:cubicBezTo>
                  <a:cubicBezTo>
                    <a:pt x="4469551" y="2166271"/>
                    <a:pt x="4467443" y="2168746"/>
                    <a:pt x="4463047" y="2171402"/>
                  </a:cubicBezTo>
                  <a:cubicBezTo>
                    <a:pt x="4454615" y="2181302"/>
                    <a:pt x="4465043" y="2196633"/>
                    <a:pt x="4474927" y="2205083"/>
                  </a:cubicBezTo>
                  <a:cubicBezTo>
                    <a:pt x="4489751" y="2217758"/>
                    <a:pt x="4500543" y="2237676"/>
                    <a:pt x="4499705" y="2256207"/>
                  </a:cubicBezTo>
                  <a:cubicBezTo>
                    <a:pt x="4498505" y="2270150"/>
                    <a:pt x="4492545" y="2282162"/>
                    <a:pt x="4488875" y="2293993"/>
                  </a:cubicBezTo>
                  <a:cubicBezTo>
                    <a:pt x="4485203" y="2305824"/>
                    <a:pt x="4486111" y="2317292"/>
                    <a:pt x="4484729" y="2328942"/>
                  </a:cubicBezTo>
                  <a:cubicBezTo>
                    <a:pt x="4477207" y="2350310"/>
                    <a:pt x="4462453" y="2367634"/>
                    <a:pt x="4445045" y="2380552"/>
                  </a:cubicBezTo>
                  <a:cubicBezTo>
                    <a:pt x="4440647" y="2383208"/>
                    <a:pt x="4436251" y="2385864"/>
                    <a:pt x="4434325" y="2390632"/>
                  </a:cubicBezTo>
                  <a:cubicBezTo>
                    <a:pt x="4430291" y="2397876"/>
                    <a:pt x="4435595" y="2406688"/>
                    <a:pt x="4438429" y="2413388"/>
                  </a:cubicBezTo>
                  <a:cubicBezTo>
                    <a:pt x="4457723" y="2453406"/>
                    <a:pt x="4438279" y="2498798"/>
                    <a:pt x="4423231" y="2541534"/>
                  </a:cubicBezTo>
                  <a:cubicBezTo>
                    <a:pt x="4406259" y="2589039"/>
                    <a:pt x="4391757" y="2638655"/>
                    <a:pt x="4379543" y="2688091"/>
                  </a:cubicBezTo>
                  <a:cubicBezTo>
                    <a:pt x="4365223" y="2740002"/>
                    <a:pt x="4351085" y="2794206"/>
                    <a:pt x="4364235" y="2843943"/>
                  </a:cubicBezTo>
                  <a:cubicBezTo>
                    <a:pt x="4364961" y="2853117"/>
                    <a:pt x="4363217" y="2860180"/>
                    <a:pt x="4359183" y="2867423"/>
                  </a:cubicBezTo>
                  <a:cubicBezTo>
                    <a:pt x="4347263" y="2891447"/>
                    <a:pt x="4333053" y="2915652"/>
                    <a:pt x="4318843" y="2939858"/>
                  </a:cubicBezTo>
                  <a:cubicBezTo>
                    <a:pt x="4314809" y="2947101"/>
                    <a:pt x="4312883" y="2951869"/>
                    <a:pt x="4308667" y="2956819"/>
                  </a:cubicBezTo>
                  <a:cubicBezTo>
                    <a:pt x="4300235" y="2966719"/>
                    <a:pt x="4289153" y="2972212"/>
                    <a:pt x="4278251" y="2979999"/>
                  </a:cubicBezTo>
                  <a:cubicBezTo>
                    <a:pt x="4260843" y="2992917"/>
                    <a:pt x="4243619" y="3008129"/>
                    <a:pt x="4226031" y="3018753"/>
                  </a:cubicBezTo>
                  <a:cubicBezTo>
                    <a:pt x="4206335" y="3031852"/>
                    <a:pt x="4183985" y="3040545"/>
                    <a:pt x="4162837" y="3035295"/>
                  </a:cubicBezTo>
                  <a:cubicBezTo>
                    <a:pt x="4153499" y="3033726"/>
                    <a:pt x="4143979" y="3029863"/>
                    <a:pt x="4136929" y="3028113"/>
                  </a:cubicBezTo>
                  <a:cubicBezTo>
                    <a:pt x="4115417" y="3018275"/>
                    <a:pt x="4093907" y="3008437"/>
                    <a:pt x="4072577" y="3000894"/>
                  </a:cubicBezTo>
                  <a:cubicBezTo>
                    <a:pt x="4068905" y="3012724"/>
                    <a:pt x="4069995" y="3026486"/>
                    <a:pt x="4070903" y="3037955"/>
                  </a:cubicBezTo>
                  <a:cubicBezTo>
                    <a:pt x="4071265" y="3042542"/>
                    <a:pt x="4071629" y="3047129"/>
                    <a:pt x="4074281" y="3051536"/>
                  </a:cubicBezTo>
                  <a:cubicBezTo>
                    <a:pt x="4076933" y="3055942"/>
                    <a:pt x="4081693" y="3057873"/>
                    <a:pt x="4086453" y="3059805"/>
                  </a:cubicBezTo>
                  <a:cubicBezTo>
                    <a:pt x="4132129" y="3083886"/>
                    <a:pt x="4180275" y="3110080"/>
                    <a:pt x="4228421" y="3136275"/>
                  </a:cubicBezTo>
                  <a:cubicBezTo>
                    <a:pt x="4230711" y="3136093"/>
                    <a:pt x="4233181" y="3138206"/>
                    <a:pt x="4235471" y="3138025"/>
                  </a:cubicBezTo>
                  <a:cubicBezTo>
                    <a:pt x="4242519" y="3139775"/>
                    <a:pt x="4248661" y="3130056"/>
                    <a:pt x="4252695" y="3122813"/>
                  </a:cubicBezTo>
                  <a:cubicBezTo>
                    <a:pt x="4264979" y="3103376"/>
                    <a:pt x="4284311" y="3085690"/>
                    <a:pt x="4308949" y="3076816"/>
                  </a:cubicBezTo>
                  <a:cubicBezTo>
                    <a:pt x="4322323" y="3071141"/>
                    <a:pt x="4338165" y="3067579"/>
                    <a:pt x="4351357" y="3059611"/>
                  </a:cubicBezTo>
                  <a:cubicBezTo>
                    <a:pt x="4360151" y="3054299"/>
                    <a:pt x="4366475" y="3046874"/>
                    <a:pt x="4372979" y="3041743"/>
                  </a:cubicBezTo>
                  <a:cubicBezTo>
                    <a:pt x="4390023" y="3024238"/>
                    <a:pt x="4404777" y="3006914"/>
                    <a:pt x="4414771" y="2987658"/>
                  </a:cubicBezTo>
                  <a:cubicBezTo>
                    <a:pt x="4424765" y="2968403"/>
                    <a:pt x="4432107" y="2944741"/>
                    <a:pt x="4425713" y="2922167"/>
                  </a:cubicBezTo>
                  <a:cubicBezTo>
                    <a:pt x="4424805" y="2910698"/>
                    <a:pt x="4419319" y="2899592"/>
                    <a:pt x="4418413" y="2888124"/>
                  </a:cubicBezTo>
                  <a:cubicBezTo>
                    <a:pt x="4418887" y="2865006"/>
                    <a:pt x="4433459" y="2845388"/>
                    <a:pt x="4453517" y="2836876"/>
                  </a:cubicBezTo>
                  <a:cubicBezTo>
                    <a:pt x="4471107" y="2826252"/>
                    <a:pt x="4493817" y="2822146"/>
                    <a:pt x="4514603" y="2822809"/>
                  </a:cubicBezTo>
                  <a:cubicBezTo>
                    <a:pt x="4523761" y="2822085"/>
                    <a:pt x="4532917" y="2821360"/>
                    <a:pt x="4540149" y="2825404"/>
                  </a:cubicBezTo>
                  <a:cubicBezTo>
                    <a:pt x="4547379" y="2829447"/>
                    <a:pt x="4552503" y="2835966"/>
                    <a:pt x="4555517" y="2844960"/>
                  </a:cubicBezTo>
                  <a:cubicBezTo>
                    <a:pt x="4563475" y="2858178"/>
                    <a:pt x="4569325" y="2873872"/>
                    <a:pt x="4575173" y="2889565"/>
                  </a:cubicBezTo>
                  <a:cubicBezTo>
                    <a:pt x="4575537" y="2894153"/>
                    <a:pt x="4578189" y="2898559"/>
                    <a:pt x="4576081" y="2901034"/>
                  </a:cubicBezTo>
                  <a:cubicBezTo>
                    <a:pt x="4576445" y="2905621"/>
                    <a:pt x="4572229" y="2910571"/>
                    <a:pt x="4568013" y="2915521"/>
                  </a:cubicBezTo>
                  <a:cubicBezTo>
                    <a:pt x="4557657" y="2930188"/>
                    <a:pt x="4547299" y="2944857"/>
                    <a:pt x="4539411" y="2961637"/>
                  </a:cubicBezTo>
                  <a:cubicBezTo>
                    <a:pt x="4533453" y="2973649"/>
                    <a:pt x="4529781" y="2985480"/>
                    <a:pt x="4530689" y="2996948"/>
                  </a:cubicBezTo>
                  <a:cubicBezTo>
                    <a:pt x="4531597" y="3008417"/>
                    <a:pt x="4534793" y="3019704"/>
                    <a:pt x="4537809" y="3028698"/>
                  </a:cubicBezTo>
                  <a:cubicBezTo>
                    <a:pt x="4543659" y="3044391"/>
                    <a:pt x="4549507" y="3060085"/>
                    <a:pt x="4555357" y="3075778"/>
                  </a:cubicBezTo>
                  <a:cubicBezTo>
                    <a:pt x="4558009" y="3080184"/>
                    <a:pt x="4558191" y="3082478"/>
                    <a:pt x="4560661" y="3084590"/>
                  </a:cubicBezTo>
                  <a:cubicBezTo>
                    <a:pt x="4562951" y="3084409"/>
                    <a:pt x="4565241" y="3084228"/>
                    <a:pt x="4569819" y="3083866"/>
                  </a:cubicBezTo>
                  <a:cubicBezTo>
                    <a:pt x="4589877" y="3075354"/>
                    <a:pt x="4610119" y="3069136"/>
                    <a:pt x="4630177" y="3060624"/>
                  </a:cubicBezTo>
                  <a:cubicBezTo>
                    <a:pt x="4634757" y="3060262"/>
                    <a:pt x="4639153" y="3057606"/>
                    <a:pt x="4641261" y="3055131"/>
                  </a:cubicBezTo>
                  <a:cubicBezTo>
                    <a:pt x="4645113" y="3045594"/>
                    <a:pt x="4633123" y="3039618"/>
                    <a:pt x="4623783" y="3038049"/>
                  </a:cubicBezTo>
                  <a:cubicBezTo>
                    <a:pt x="4611975" y="3034368"/>
                    <a:pt x="4600165" y="3030687"/>
                    <a:pt x="4594679" y="3019581"/>
                  </a:cubicBezTo>
                  <a:cubicBezTo>
                    <a:pt x="4589373" y="3010768"/>
                    <a:pt x="4590755" y="2999119"/>
                    <a:pt x="4594607" y="2989581"/>
                  </a:cubicBezTo>
                  <a:cubicBezTo>
                    <a:pt x="4598459" y="2980044"/>
                    <a:pt x="4602493" y="2972801"/>
                    <a:pt x="4608635" y="2963082"/>
                  </a:cubicBezTo>
                  <a:cubicBezTo>
                    <a:pt x="4622483" y="2934290"/>
                    <a:pt x="4619941" y="2902178"/>
                    <a:pt x="4617399" y="2870067"/>
                  </a:cubicBezTo>
                  <a:cubicBezTo>
                    <a:pt x="4616491" y="2858599"/>
                    <a:pt x="4615583" y="2847130"/>
                    <a:pt x="4607991" y="2838499"/>
                  </a:cubicBezTo>
                  <a:cubicBezTo>
                    <a:pt x="4602685" y="2829686"/>
                    <a:pt x="4593165" y="2825824"/>
                    <a:pt x="4585753" y="2819486"/>
                  </a:cubicBezTo>
                  <a:cubicBezTo>
                    <a:pt x="4571291" y="2811399"/>
                    <a:pt x="4558755" y="2798542"/>
                    <a:pt x="4550797" y="2785324"/>
                  </a:cubicBezTo>
                  <a:cubicBezTo>
                    <a:pt x="4548145" y="2780918"/>
                    <a:pt x="4545675" y="2778805"/>
                    <a:pt x="4543203" y="2776693"/>
                  </a:cubicBezTo>
                  <a:cubicBezTo>
                    <a:pt x="4538625" y="2777055"/>
                    <a:pt x="4536335" y="2777236"/>
                    <a:pt x="4534047" y="2777417"/>
                  </a:cubicBezTo>
                  <a:cubicBezTo>
                    <a:pt x="4510971" y="2776936"/>
                    <a:pt x="4488079" y="2778747"/>
                    <a:pt x="4465187" y="2780559"/>
                  </a:cubicBezTo>
                  <a:cubicBezTo>
                    <a:pt x="4465841" y="2759735"/>
                    <a:pt x="4459447" y="2737161"/>
                    <a:pt x="4453235" y="2716880"/>
                  </a:cubicBezTo>
                  <a:cubicBezTo>
                    <a:pt x="4449857" y="2703299"/>
                    <a:pt x="4444007" y="2687605"/>
                    <a:pt x="4452257" y="2675412"/>
                  </a:cubicBezTo>
                  <a:cubicBezTo>
                    <a:pt x="4456291" y="2668169"/>
                    <a:pt x="4462977" y="2665331"/>
                    <a:pt x="4469481" y="2660200"/>
                  </a:cubicBezTo>
                  <a:cubicBezTo>
                    <a:pt x="4495501" y="2639677"/>
                    <a:pt x="4508803" y="2604003"/>
                    <a:pt x="4517709" y="2570986"/>
                  </a:cubicBezTo>
                  <a:cubicBezTo>
                    <a:pt x="4519453" y="2563923"/>
                    <a:pt x="4523487" y="2556680"/>
                    <a:pt x="4522943" y="2549799"/>
                  </a:cubicBezTo>
                  <a:cubicBezTo>
                    <a:pt x="4526251" y="2533381"/>
                    <a:pt x="4515641" y="2515756"/>
                    <a:pt x="4511899" y="2497588"/>
                  </a:cubicBezTo>
                  <a:cubicBezTo>
                    <a:pt x="4508339" y="2481713"/>
                    <a:pt x="4507069" y="2465657"/>
                    <a:pt x="4505797" y="2449601"/>
                  </a:cubicBezTo>
                  <a:cubicBezTo>
                    <a:pt x="4504527" y="2433545"/>
                    <a:pt x="4503255" y="2417490"/>
                    <a:pt x="4509217" y="2405478"/>
                  </a:cubicBezTo>
                  <a:cubicBezTo>
                    <a:pt x="4517465" y="2393284"/>
                    <a:pt x="4528367" y="2385497"/>
                    <a:pt x="4541559" y="2377529"/>
                  </a:cubicBezTo>
                  <a:cubicBezTo>
                    <a:pt x="4550353" y="2372217"/>
                    <a:pt x="4559147" y="2366905"/>
                    <a:pt x="4570231" y="2361412"/>
                  </a:cubicBezTo>
                  <a:cubicBezTo>
                    <a:pt x="4574627" y="2358756"/>
                    <a:pt x="4579205" y="2358393"/>
                    <a:pt x="4581133" y="2353625"/>
                  </a:cubicBezTo>
                  <a:cubicBezTo>
                    <a:pt x="4589563" y="2343725"/>
                    <a:pt x="4588475" y="2329963"/>
                    <a:pt x="4594617" y="2320245"/>
                  </a:cubicBezTo>
                  <a:cubicBezTo>
                    <a:pt x="4596179" y="2310889"/>
                    <a:pt x="4602683" y="2305758"/>
                    <a:pt x="4606717" y="2298514"/>
                  </a:cubicBezTo>
                  <a:cubicBezTo>
                    <a:pt x="4617075" y="2283846"/>
                    <a:pt x="4620021" y="2262841"/>
                    <a:pt x="4618567" y="2244491"/>
                  </a:cubicBezTo>
                  <a:cubicBezTo>
                    <a:pt x="4622601" y="2237248"/>
                    <a:pt x="4636701" y="2240748"/>
                    <a:pt x="4641823" y="2247267"/>
                  </a:cubicBezTo>
                  <a:cubicBezTo>
                    <a:pt x="4644839" y="2256260"/>
                    <a:pt x="4643277" y="2265616"/>
                    <a:pt x="4641713" y="2274972"/>
                  </a:cubicBezTo>
                  <a:cubicBezTo>
                    <a:pt x="4640695" y="2291209"/>
                    <a:pt x="4637387" y="2307627"/>
                    <a:pt x="4634079" y="2324046"/>
                  </a:cubicBezTo>
                  <a:cubicBezTo>
                    <a:pt x="4632515" y="2333401"/>
                    <a:pt x="4630953" y="2342758"/>
                    <a:pt x="4626919" y="2350001"/>
                  </a:cubicBezTo>
                  <a:cubicBezTo>
                    <a:pt x="4622885" y="2357244"/>
                    <a:pt x="4618851" y="2364488"/>
                    <a:pt x="4612527" y="2371912"/>
                  </a:cubicBezTo>
                  <a:cubicBezTo>
                    <a:pt x="4602171" y="2386580"/>
                    <a:pt x="4591631" y="2398955"/>
                    <a:pt x="4586033" y="2415554"/>
                  </a:cubicBezTo>
                  <a:cubicBezTo>
                    <a:pt x="4580437" y="2432154"/>
                    <a:pt x="4582071" y="2452797"/>
                    <a:pt x="4592317" y="2465834"/>
                  </a:cubicBezTo>
                  <a:cubicBezTo>
                    <a:pt x="4600275" y="2479053"/>
                    <a:pt x="4616843" y="2484665"/>
                    <a:pt x="4628835" y="2490640"/>
                  </a:cubicBezTo>
                  <a:cubicBezTo>
                    <a:pt x="4652817" y="2502591"/>
                    <a:pt x="4674873" y="2519310"/>
                    <a:pt x="4690243" y="2538866"/>
                  </a:cubicBezTo>
                  <a:cubicBezTo>
                    <a:pt x="4695185" y="2543091"/>
                    <a:pt x="4697837" y="2547497"/>
                    <a:pt x="4702597" y="2549428"/>
                  </a:cubicBezTo>
                  <a:cubicBezTo>
                    <a:pt x="4707357" y="2551359"/>
                    <a:pt x="4714225" y="2550816"/>
                    <a:pt x="4716151" y="2546047"/>
                  </a:cubicBezTo>
                  <a:cubicBezTo>
                    <a:pt x="4718259" y="2543572"/>
                    <a:pt x="4718077" y="2541279"/>
                    <a:pt x="4717895" y="2538985"/>
                  </a:cubicBezTo>
                  <a:cubicBezTo>
                    <a:pt x="4722403" y="2508624"/>
                    <a:pt x="4703837" y="2477780"/>
                    <a:pt x="4677385" y="2463718"/>
                  </a:cubicBezTo>
                  <a:cubicBezTo>
                    <a:pt x="4662923" y="2455630"/>
                    <a:pt x="4643881" y="2447905"/>
                    <a:pt x="4640321" y="2432030"/>
                  </a:cubicBezTo>
                  <a:cubicBezTo>
                    <a:pt x="4639595" y="2422855"/>
                    <a:pt x="4643447" y="2413318"/>
                    <a:pt x="4645193" y="2406256"/>
                  </a:cubicBezTo>
                  <a:cubicBezTo>
                    <a:pt x="4646755" y="2396900"/>
                    <a:pt x="4646029" y="2387725"/>
                    <a:pt x="4652717" y="2384888"/>
                  </a:cubicBezTo>
                  <a:cubicBezTo>
                    <a:pt x="4657113" y="2382232"/>
                    <a:pt x="4664163" y="2383982"/>
                    <a:pt x="4669105" y="2388207"/>
                  </a:cubicBezTo>
                  <a:cubicBezTo>
                    <a:pt x="4674045" y="2392432"/>
                    <a:pt x="4674409" y="2397019"/>
                    <a:pt x="4677061" y="2401426"/>
                  </a:cubicBezTo>
                  <a:cubicBezTo>
                    <a:pt x="4685201" y="2416938"/>
                    <a:pt x="4702315" y="2429432"/>
                    <a:pt x="4717975" y="2423576"/>
                  </a:cubicBezTo>
                  <a:cubicBezTo>
                    <a:pt x="4729059" y="2418083"/>
                    <a:pt x="4732367" y="2401664"/>
                    <a:pt x="4731459" y="2390196"/>
                  </a:cubicBezTo>
                  <a:cubicBezTo>
                    <a:pt x="4730915" y="2383315"/>
                    <a:pt x="4730189" y="2374140"/>
                    <a:pt x="4734223" y="2366897"/>
                  </a:cubicBezTo>
                  <a:cubicBezTo>
                    <a:pt x="4738439" y="2361947"/>
                    <a:pt x="4747233" y="2356635"/>
                    <a:pt x="4752355" y="2363153"/>
                  </a:cubicBezTo>
                  <a:cubicBezTo>
                    <a:pt x="4759769" y="2369491"/>
                    <a:pt x="4774885" y="2356754"/>
                    <a:pt x="4781209" y="2349330"/>
                  </a:cubicBezTo>
                  <a:cubicBezTo>
                    <a:pt x="4790003" y="2344017"/>
                    <a:pt x="4801269" y="2340818"/>
                    <a:pt x="4812897" y="2342206"/>
                  </a:cubicBezTo>
                  <a:cubicBezTo>
                    <a:pt x="4815185" y="2342024"/>
                    <a:pt x="4817475" y="2341843"/>
                    <a:pt x="4819945" y="2343956"/>
                  </a:cubicBezTo>
                  <a:cubicBezTo>
                    <a:pt x="4822417" y="2346068"/>
                    <a:pt x="4822597" y="2348362"/>
                    <a:pt x="4825069" y="2350474"/>
                  </a:cubicBezTo>
                  <a:cubicBezTo>
                    <a:pt x="4839419" y="2386267"/>
                    <a:pt x="4855879" y="2419586"/>
                    <a:pt x="4876917" y="2452541"/>
                  </a:cubicBezTo>
                  <a:cubicBezTo>
                    <a:pt x="4879569" y="2456948"/>
                    <a:pt x="4882039" y="2459060"/>
                    <a:pt x="4886799" y="2460991"/>
                  </a:cubicBezTo>
                  <a:cubicBezTo>
                    <a:pt x="4894211" y="2467329"/>
                    <a:pt x="4903369" y="2466604"/>
                    <a:pt x="4912527" y="2465879"/>
                  </a:cubicBezTo>
                  <a:cubicBezTo>
                    <a:pt x="4928551" y="2464611"/>
                    <a:pt x="4944577" y="2463343"/>
                    <a:pt x="4960601" y="2462074"/>
                  </a:cubicBezTo>
                  <a:cubicBezTo>
                    <a:pt x="4960601" y="2462074"/>
                    <a:pt x="4962891" y="2461893"/>
                    <a:pt x="4962709" y="2459600"/>
                  </a:cubicBezTo>
                  <a:cubicBezTo>
                    <a:pt x="4964999" y="2459418"/>
                    <a:pt x="4964999" y="2459418"/>
                    <a:pt x="4964817" y="2457125"/>
                  </a:cubicBezTo>
                  <a:cubicBezTo>
                    <a:pt x="4964455" y="2452537"/>
                    <a:pt x="4964091" y="2447950"/>
                    <a:pt x="4966017" y="2443181"/>
                  </a:cubicBezTo>
                  <a:cubicBezTo>
                    <a:pt x="4965473" y="2436301"/>
                    <a:pt x="4967217" y="2429238"/>
                    <a:pt x="4966855" y="2424651"/>
                  </a:cubicBezTo>
                  <a:cubicBezTo>
                    <a:pt x="4963295" y="2408776"/>
                    <a:pt x="4953229" y="2398032"/>
                    <a:pt x="4943345" y="2389582"/>
                  </a:cubicBezTo>
                  <a:cubicBezTo>
                    <a:pt x="4938405" y="2385357"/>
                    <a:pt x="4935933" y="2383245"/>
                    <a:pt x="4931173" y="2381314"/>
                  </a:cubicBezTo>
                  <a:cubicBezTo>
                    <a:pt x="4928703" y="2379201"/>
                    <a:pt x="4924125" y="2379563"/>
                    <a:pt x="4921653" y="2377451"/>
                  </a:cubicBezTo>
                  <a:cubicBezTo>
                    <a:pt x="4916893" y="2375520"/>
                    <a:pt x="4914423" y="2373407"/>
                    <a:pt x="4911951" y="2371295"/>
                  </a:cubicBezTo>
                  <a:cubicBezTo>
                    <a:pt x="4902431" y="2367432"/>
                    <a:pt x="4892911" y="2363569"/>
                    <a:pt x="4887607" y="2354757"/>
                  </a:cubicBezTo>
                  <a:cubicBezTo>
                    <a:pt x="4884591" y="2345764"/>
                    <a:pt x="4883501" y="2332001"/>
                    <a:pt x="4882593" y="2320533"/>
                  </a:cubicBezTo>
                  <a:cubicBezTo>
                    <a:pt x="4877581" y="2286309"/>
                    <a:pt x="4879437" y="2251541"/>
                    <a:pt x="4883581" y="2216592"/>
                  </a:cubicBezTo>
                  <a:cubicBezTo>
                    <a:pt x="4887071" y="2202468"/>
                    <a:pt x="4904297" y="2187256"/>
                    <a:pt x="4917851" y="2183875"/>
                  </a:cubicBezTo>
                  <a:cubicBezTo>
                    <a:pt x="4931223" y="2178201"/>
                    <a:pt x="4947249" y="2176932"/>
                    <a:pt x="4961165" y="2178139"/>
                  </a:cubicBezTo>
                  <a:cubicBezTo>
                    <a:pt x="5021051" y="2178015"/>
                    <a:pt x="5077627" y="2194310"/>
                    <a:pt x="5136969" y="2187306"/>
                  </a:cubicBezTo>
                  <a:cubicBezTo>
                    <a:pt x="5148415" y="2186400"/>
                    <a:pt x="5159679" y="2183200"/>
                    <a:pt x="5170581" y="2175413"/>
                  </a:cubicBezTo>
                  <a:cubicBezTo>
                    <a:pt x="5179193" y="2167807"/>
                    <a:pt x="5185155" y="2155795"/>
                    <a:pt x="5179667" y="2144689"/>
                  </a:cubicBezTo>
                  <a:cubicBezTo>
                    <a:pt x="5174181" y="2133583"/>
                    <a:pt x="5160083" y="2130083"/>
                    <a:pt x="5152307" y="2119158"/>
                  </a:cubicBezTo>
                  <a:cubicBezTo>
                    <a:pt x="5142061" y="2106121"/>
                    <a:pt x="5147295" y="2084934"/>
                    <a:pt x="5152891" y="2068334"/>
                  </a:cubicBezTo>
                  <a:cubicBezTo>
                    <a:pt x="5159689" y="2037792"/>
                    <a:pt x="5164015" y="2005136"/>
                    <a:pt x="5190579" y="1991494"/>
                  </a:cubicBezTo>
                  <a:cubicBezTo>
                    <a:pt x="5214853" y="1978032"/>
                    <a:pt x="5250645" y="1993664"/>
                    <a:pt x="5269797" y="1973684"/>
                  </a:cubicBezTo>
                  <a:cubicBezTo>
                    <a:pt x="5282625" y="1961128"/>
                    <a:pt x="5283099" y="1938010"/>
                    <a:pt x="5293457" y="1923342"/>
                  </a:cubicBezTo>
                  <a:cubicBezTo>
                    <a:pt x="5301887" y="1913442"/>
                    <a:pt x="5317549" y="1907587"/>
                    <a:pt x="5331103" y="1904206"/>
                  </a:cubicBezTo>
                  <a:cubicBezTo>
                    <a:pt x="5349237" y="1900463"/>
                    <a:pt x="5367369" y="1896720"/>
                    <a:pt x="5385503" y="1892976"/>
                  </a:cubicBezTo>
                  <a:cubicBezTo>
                    <a:pt x="5396949" y="1892070"/>
                    <a:pt x="5408395" y="1891164"/>
                    <a:pt x="5417189" y="1885852"/>
                  </a:cubicBezTo>
                  <a:cubicBezTo>
                    <a:pt x="5428273" y="1880359"/>
                    <a:pt x="5436705" y="1870459"/>
                    <a:pt x="5433507" y="1859172"/>
                  </a:cubicBezTo>
                  <a:cubicBezTo>
                    <a:pt x="5432963" y="1852291"/>
                    <a:pt x="5427839" y="1845773"/>
                    <a:pt x="5432055" y="1840823"/>
                  </a:cubicBezTo>
                  <a:cubicBezTo>
                    <a:pt x="5434345" y="1840642"/>
                    <a:pt x="5438741" y="1837985"/>
                    <a:pt x="5441031" y="1837804"/>
                  </a:cubicBezTo>
                  <a:cubicBezTo>
                    <a:pt x="5463923" y="1835992"/>
                    <a:pt x="5486635" y="1831887"/>
                    <a:pt x="5509527" y="1830075"/>
                  </a:cubicBezTo>
                  <a:cubicBezTo>
                    <a:pt x="5523083" y="1826694"/>
                    <a:pt x="5541759" y="1829832"/>
                    <a:pt x="5542849" y="1843594"/>
                  </a:cubicBezTo>
                  <a:cubicBezTo>
                    <a:pt x="5543211" y="1848181"/>
                    <a:pt x="5541285" y="1852950"/>
                    <a:pt x="5543937" y="1857356"/>
                  </a:cubicBezTo>
                  <a:cubicBezTo>
                    <a:pt x="5546409" y="1859469"/>
                    <a:pt x="5551169" y="1861400"/>
                    <a:pt x="5553459" y="1861219"/>
                  </a:cubicBezTo>
                  <a:cubicBezTo>
                    <a:pt x="5562979" y="1865081"/>
                    <a:pt x="5574789" y="1868763"/>
                    <a:pt x="5586053" y="1865563"/>
                  </a:cubicBezTo>
                  <a:cubicBezTo>
                    <a:pt x="5604185" y="1861820"/>
                    <a:pt x="5613817" y="1837977"/>
                    <a:pt x="5631587" y="1829647"/>
                  </a:cubicBezTo>
                  <a:cubicBezTo>
                    <a:pt x="5642671" y="1824153"/>
                    <a:pt x="5656407" y="1823066"/>
                    <a:pt x="5666289" y="1831516"/>
                  </a:cubicBezTo>
                  <a:cubicBezTo>
                    <a:pt x="5668761" y="1833629"/>
                    <a:pt x="5671413" y="1838035"/>
                    <a:pt x="5676355" y="1842260"/>
                  </a:cubicBezTo>
                  <a:cubicBezTo>
                    <a:pt x="5685875" y="1846123"/>
                    <a:pt x="5696777" y="1838336"/>
                    <a:pt x="5698339" y="1828980"/>
                  </a:cubicBezTo>
                  <a:cubicBezTo>
                    <a:pt x="5699721" y="1817330"/>
                    <a:pt x="5692127" y="1808699"/>
                    <a:pt x="5684897" y="1804655"/>
                  </a:cubicBezTo>
                  <a:cubicBezTo>
                    <a:pt x="5677665" y="1800611"/>
                    <a:pt x="5666037" y="1799223"/>
                    <a:pt x="5663021" y="1790230"/>
                  </a:cubicBezTo>
                  <a:cubicBezTo>
                    <a:pt x="5660187" y="1783530"/>
                    <a:pt x="5666511" y="1776105"/>
                    <a:pt x="5673015" y="1770974"/>
                  </a:cubicBezTo>
                  <a:cubicBezTo>
                    <a:pt x="5681991" y="1767956"/>
                    <a:pt x="5689041" y="1769706"/>
                    <a:pt x="5698199" y="1768981"/>
                  </a:cubicBezTo>
                  <a:cubicBezTo>
                    <a:pt x="5707355" y="1768256"/>
                    <a:pt x="5714223" y="1767713"/>
                    <a:pt x="5720547" y="1760288"/>
                  </a:cubicBezTo>
                  <a:cubicBezTo>
                    <a:pt x="5726869" y="1752864"/>
                    <a:pt x="5725963" y="1741395"/>
                    <a:pt x="5722765" y="1730108"/>
                  </a:cubicBezTo>
                  <a:cubicBezTo>
                    <a:pt x="5717279" y="1719002"/>
                    <a:pt x="5711973" y="1710190"/>
                    <a:pt x="5711067" y="1698721"/>
                  </a:cubicBezTo>
                  <a:cubicBezTo>
                    <a:pt x="5711721" y="1677897"/>
                    <a:pt x="5733707" y="1664617"/>
                    <a:pt x="5746535" y="1652061"/>
                  </a:cubicBezTo>
                  <a:cubicBezTo>
                    <a:pt x="5759363" y="1639505"/>
                    <a:pt x="5767431" y="1625019"/>
                    <a:pt x="5775681" y="1612825"/>
                  </a:cubicBezTo>
                  <a:cubicBezTo>
                    <a:pt x="5783567" y="1596045"/>
                    <a:pt x="5793743" y="1579083"/>
                    <a:pt x="5811875" y="1575340"/>
                  </a:cubicBezTo>
                  <a:cubicBezTo>
                    <a:pt x="5827719" y="1571778"/>
                    <a:pt x="5844653" y="1581978"/>
                    <a:pt x="5856825" y="1590247"/>
                  </a:cubicBezTo>
                  <a:cubicBezTo>
                    <a:pt x="5864055" y="1594291"/>
                    <a:pt x="5869179" y="1600809"/>
                    <a:pt x="5874303" y="1607328"/>
                  </a:cubicBezTo>
                  <a:cubicBezTo>
                    <a:pt x="5879971" y="1620728"/>
                    <a:pt x="5872265" y="1639802"/>
                    <a:pt x="5858711" y="1643183"/>
                  </a:cubicBezTo>
                  <a:cubicBezTo>
                    <a:pt x="5866305" y="1651814"/>
                    <a:pt x="5875825" y="1655677"/>
                    <a:pt x="5887091" y="1652477"/>
                  </a:cubicBezTo>
                  <a:cubicBezTo>
                    <a:pt x="5900825" y="1651390"/>
                    <a:pt x="5911547" y="1641309"/>
                    <a:pt x="5923537" y="1647284"/>
                  </a:cubicBezTo>
                  <a:cubicBezTo>
                    <a:pt x="5933057" y="1651147"/>
                    <a:pt x="5936255" y="1662434"/>
                    <a:pt x="5932583" y="1674265"/>
                  </a:cubicBezTo>
                  <a:cubicBezTo>
                    <a:pt x="5931021" y="1683621"/>
                    <a:pt x="5924697" y="1691045"/>
                    <a:pt x="5918555" y="1700764"/>
                  </a:cubicBezTo>
                  <a:cubicBezTo>
                    <a:pt x="5912233" y="1708188"/>
                    <a:pt x="5906091" y="1717907"/>
                    <a:pt x="5909287" y="1729194"/>
                  </a:cubicBezTo>
                  <a:cubicBezTo>
                    <a:pt x="5919353" y="1739938"/>
                    <a:pt x="5935923" y="1745550"/>
                    <a:pt x="5951403" y="1737401"/>
                  </a:cubicBezTo>
                  <a:cubicBezTo>
                    <a:pt x="5975677" y="1723940"/>
                    <a:pt x="5977351" y="1686878"/>
                    <a:pt x="6001263" y="1668829"/>
                  </a:cubicBezTo>
                  <a:cubicBezTo>
                    <a:pt x="6016561" y="1658386"/>
                    <a:pt x="6039637" y="1658868"/>
                    <a:pt x="6058133" y="1659712"/>
                  </a:cubicBezTo>
                  <a:cubicBezTo>
                    <a:pt x="6065181" y="1661462"/>
                    <a:pt x="6069761" y="1661100"/>
                    <a:pt x="6074521" y="1663031"/>
                  </a:cubicBezTo>
                  <a:cubicBezTo>
                    <a:pt x="6081751" y="1667075"/>
                    <a:pt x="6084585" y="1673775"/>
                    <a:pt x="6089709" y="1680294"/>
                  </a:cubicBezTo>
                  <a:cubicBezTo>
                    <a:pt x="6110565" y="1710956"/>
                    <a:pt x="6140397" y="1738599"/>
                    <a:pt x="6176369" y="1756525"/>
                  </a:cubicBezTo>
                  <a:cubicBezTo>
                    <a:pt x="6185889" y="1760387"/>
                    <a:pt x="6195409" y="1764250"/>
                    <a:pt x="6200715" y="1773062"/>
                  </a:cubicBezTo>
                  <a:cubicBezTo>
                    <a:pt x="6208309" y="1781693"/>
                    <a:pt x="6209217" y="1793162"/>
                    <a:pt x="6207835" y="1804811"/>
                  </a:cubicBezTo>
                  <a:cubicBezTo>
                    <a:pt x="6206161" y="1841873"/>
                    <a:pt x="6183339" y="1873684"/>
                    <a:pt x="6172325" y="1909176"/>
                  </a:cubicBezTo>
                  <a:cubicBezTo>
                    <a:pt x="6166909" y="1928070"/>
                    <a:pt x="6163783" y="1946781"/>
                    <a:pt x="6158369" y="1965674"/>
                  </a:cubicBezTo>
                  <a:cubicBezTo>
                    <a:pt x="6153133" y="1986861"/>
                    <a:pt x="6142959" y="2003823"/>
                    <a:pt x="6132965" y="2023078"/>
                  </a:cubicBezTo>
                  <a:cubicBezTo>
                    <a:pt x="6117009" y="2054346"/>
                    <a:pt x="6100873" y="2083320"/>
                    <a:pt x="6084919" y="2114587"/>
                  </a:cubicBezTo>
                  <a:cubicBezTo>
                    <a:pt x="6077033" y="2131368"/>
                    <a:pt x="6067039" y="2150623"/>
                    <a:pt x="6051921" y="2163360"/>
                  </a:cubicBezTo>
                  <a:cubicBezTo>
                    <a:pt x="6038911" y="2173622"/>
                    <a:pt x="6023431" y="2181771"/>
                    <a:pt x="6010421" y="2192033"/>
                  </a:cubicBezTo>
                  <a:cubicBezTo>
                    <a:pt x="5982295" y="2215032"/>
                    <a:pt x="5974297" y="2259518"/>
                    <a:pt x="5993045" y="2292655"/>
                  </a:cubicBezTo>
                  <a:cubicBezTo>
                    <a:pt x="6012741" y="2279555"/>
                    <a:pt x="6017067" y="2246900"/>
                    <a:pt x="6039235" y="2235914"/>
                  </a:cubicBezTo>
                  <a:cubicBezTo>
                    <a:pt x="6046103" y="2235370"/>
                    <a:pt x="6050499" y="2232714"/>
                    <a:pt x="6057367" y="2232170"/>
                  </a:cubicBezTo>
                  <a:cubicBezTo>
                    <a:pt x="6070921" y="2228790"/>
                    <a:pt x="6084113" y="2220821"/>
                    <a:pt x="6097305" y="2212853"/>
                  </a:cubicBezTo>
                  <a:cubicBezTo>
                    <a:pt x="6150251" y="2183274"/>
                    <a:pt x="6202833" y="2149108"/>
                    <a:pt x="6235649" y="2098041"/>
                  </a:cubicBezTo>
                  <a:cubicBezTo>
                    <a:pt x="6239865" y="2093091"/>
                    <a:pt x="6241791" y="2088323"/>
                    <a:pt x="6248479" y="2085485"/>
                  </a:cubicBezTo>
                  <a:cubicBezTo>
                    <a:pt x="6257273" y="2080173"/>
                    <a:pt x="6271553" y="2085967"/>
                    <a:pt x="6277039" y="2097073"/>
                  </a:cubicBezTo>
                  <a:cubicBezTo>
                    <a:pt x="6282343" y="2105886"/>
                    <a:pt x="6283433" y="2119648"/>
                    <a:pt x="6286449" y="2128641"/>
                  </a:cubicBezTo>
                  <a:cubicBezTo>
                    <a:pt x="6289645" y="2139929"/>
                    <a:pt x="6295131" y="2151035"/>
                    <a:pt x="6306941" y="2154716"/>
                  </a:cubicBezTo>
                  <a:cubicBezTo>
                    <a:pt x="6309231" y="2154535"/>
                    <a:pt x="6309411" y="2156829"/>
                    <a:pt x="6311519" y="2154354"/>
                  </a:cubicBezTo>
                  <a:cubicBezTo>
                    <a:pt x="6316099" y="2153991"/>
                    <a:pt x="6318207" y="2151517"/>
                    <a:pt x="6320315" y="2149042"/>
                  </a:cubicBezTo>
                  <a:cubicBezTo>
                    <a:pt x="6336631" y="2122362"/>
                    <a:pt x="6328785" y="2081438"/>
                    <a:pt x="6354805" y="2060914"/>
                  </a:cubicBezTo>
                  <a:cubicBezTo>
                    <a:pt x="6365525" y="2050833"/>
                    <a:pt x="6383839" y="2049384"/>
                    <a:pt x="6399865" y="2048115"/>
                  </a:cubicBezTo>
                  <a:cubicBezTo>
                    <a:pt x="6422939" y="2048597"/>
                    <a:pt x="6448121" y="2046604"/>
                    <a:pt x="6471015" y="2044792"/>
                  </a:cubicBezTo>
                  <a:cubicBezTo>
                    <a:pt x="6482461" y="2043886"/>
                    <a:pt x="6494089" y="2045274"/>
                    <a:pt x="6499393" y="2054086"/>
                  </a:cubicBezTo>
                  <a:cubicBezTo>
                    <a:pt x="6504517" y="2060605"/>
                    <a:pt x="6505243" y="2069780"/>
                    <a:pt x="6505787" y="2076661"/>
                  </a:cubicBezTo>
                  <a:cubicBezTo>
                    <a:pt x="6506695" y="2088129"/>
                    <a:pt x="6511273" y="2087767"/>
                    <a:pt x="6518685" y="2094104"/>
                  </a:cubicBezTo>
                  <a:cubicBezTo>
                    <a:pt x="6528387" y="2100261"/>
                    <a:pt x="6538089" y="2106417"/>
                    <a:pt x="6547973" y="2114867"/>
                  </a:cubicBezTo>
                  <a:cubicBezTo>
                    <a:pt x="6555203" y="2118911"/>
                    <a:pt x="6562435" y="2122955"/>
                    <a:pt x="6569485" y="2124705"/>
                  </a:cubicBezTo>
                  <a:cubicBezTo>
                    <a:pt x="6576353" y="2124161"/>
                    <a:pt x="6580931" y="2123799"/>
                    <a:pt x="6587617" y="2120961"/>
                  </a:cubicBezTo>
                  <a:cubicBezTo>
                    <a:pt x="6609965" y="2112269"/>
                    <a:pt x="6632133" y="2101282"/>
                    <a:pt x="6654299" y="2090296"/>
                  </a:cubicBezTo>
                  <a:cubicBezTo>
                    <a:pt x="6671887" y="2079671"/>
                    <a:pt x="6689657" y="2071340"/>
                    <a:pt x="6704593" y="2056310"/>
                  </a:cubicBezTo>
                  <a:cubicBezTo>
                    <a:pt x="6708991" y="2053654"/>
                    <a:pt x="6711097" y="2051179"/>
                    <a:pt x="6713025" y="2046411"/>
                  </a:cubicBezTo>
                  <a:cubicBezTo>
                    <a:pt x="6715133" y="2043936"/>
                    <a:pt x="6714769" y="2039348"/>
                    <a:pt x="6714405" y="2034761"/>
                  </a:cubicBezTo>
                  <a:cubicBezTo>
                    <a:pt x="6708667" y="1991362"/>
                    <a:pt x="6698169" y="1946032"/>
                    <a:pt x="6718339" y="1909815"/>
                  </a:cubicBezTo>
                  <a:cubicBezTo>
                    <a:pt x="6720447" y="1907340"/>
                    <a:pt x="6720265" y="1905046"/>
                    <a:pt x="6722555" y="1904865"/>
                  </a:cubicBezTo>
                  <a:cubicBezTo>
                    <a:pt x="6724843" y="1904684"/>
                    <a:pt x="6727133" y="1904503"/>
                    <a:pt x="6727133" y="1904503"/>
                  </a:cubicBezTo>
                  <a:cubicBezTo>
                    <a:pt x="6743703" y="1910115"/>
                    <a:pt x="6757983" y="1915909"/>
                    <a:pt x="6772263" y="1921703"/>
                  </a:cubicBezTo>
                  <a:cubicBezTo>
                    <a:pt x="6777205" y="1925928"/>
                    <a:pt x="6782147" y="1930153"/>
                    <a:pt x="6789015" y="1929609"/>
                  </a:cubicBezTo>
                  <a:cubicBezTo>
                    <a:pt x="6805403" y="1932929"/>
                    <a:pt x="6820701" y="1922485"/>
                    <a:pt x="6833893" y="1914517"/>
                  </a:cubicBezTo>
                  <a:cubicBezTo>
                    <a:pt x="6844977" y="1909024"/>
                    <a:pt x="6856059" y="1903531"/>
                    <a:pt x="6869615" y="1900150"/>
                  </a:cubicBezTo>
                  <a:cubicBezTo>
                    <a:pt x="6874193" y="1899787"/>
                    <a:pt x="6878771" y="1899425"/>
                    <a:pt x="6883349" y="1899063"/>
                  </a:cubicBezTo>
                  <a:cubicBezTo>
                    <a:pt x="6888109" y="1900994"/>
                    <a:pt x="6890763" y="1905400"/>
                    <a:pt x="6893233" y="1907513"/>
                  </a:cubicBezTo>
                  <a:cubicBezTo>
                    <a:pt x="6923247" y="1937450"/>
                    <a:pt x="6953077" y="1965094"/>
                    <a:pt x="6980801" y="1995212"/>
                  </a:cubicBezTo>
                  <a:cubicBezTo>
                    <a:pt x="6993155" y="2005775"/>
                    <a:pt x="7003401" y="2018812"/>
                    <a:pt x="7002383" y="2035049"/>
                  </a:cubicBezTo>
                  <a:cubicBezTo>
                    <a:pt x="6991301" y="2040542"/>
                    <a:pt x="6982325" y="2043561"/>
                    <a:pt x="6970879" y="2044467"/>
                  </a:cubicBezTo>
                  <a:cubicBezTo>
                    <a:pt x="6963717" y="2070422"/>
                    <a:pt x="6999691" y="2088347"/>
                    <a:pt x="7014515" y="2101023"/>
                  </a:cubicBezTo>
                  <a:cubicBezTo>
                    <a:pt x="7031631" y="2113516"/>
                    <a:pt x="7042059" y="2128847"/>
                    <a:pt x="7054775" y="2143997"/>
                  </a:cubicBezTo>
                  <a:cubicBezTo>
                    <a:pt x="7062369" y="2152629"/>
                    <a:pt x="7067675" y="2161441"/>
                    <a:pt x="7077377" y="2167597"/>
                  </a:cubicBezTo>
                  <a:cubicBezTo>
                    <a:pt x="7089367" y="2173572"/>
                    <a:pt x="7105755" y="2176891"/>
                    <a:pt x="7119673" y="2178098"/>
                  </a:cubicBezTo>
                  <a:cubicBezTo>
                    <a:pt x="7138169" y="2178942"/>
                    <a:pt x="7159135" y="2181899"/>
                    <a:pt x="7177631" y="2182743"/>
                  </a:cubicBezTo>
                  <a:cubicBezTo>
                    <a:pt x="7184681" y="2184493"/>
                    <a:pt x="7196127" y="2183587"/>
                    <a:pt x="7200161" y="2176344"/>
                  </a:cubicBezTo>
                  <a:cubicBezTo>
                    <a:pt x="7206665" y="2171213"/>
                    <a:pt x="7205939" y="2162038"/>
                    <a:pt x="7205395" y="2155157"/>
                  </a:cubicBezTo>
                  <a:cubicBezTo>
                    <a:pt x="7203399" y="2129926"/>
                    <a:pt x="7201583" y="2106989"/>
                    <a:pt x="7199587" y="2081759"/>
                  </a:cubicBezTo>
                  <a:cubicBezTo>
                    <a:pt x="7198497" y="2067997"/>
                    <a:pt x="7197589" y="2056528"/>
                    <a:pt x="7191921" y="2043129"/>
                  </a:cubicBezTo>
                  <a:cubicBezTo>
                    <a:pt x="7189269" y="2038722"/>
                    <a:pt x="7186435" y="2032022"/>
                    <a:pt x="7185891" y="2025141"/>
                  </a:cubicBezTo>
                  <a:cubicBezTo>
                    <a:pt x="7187817" y="2020373"/>
                    <a:pt x="7192215" y="2017717"/>
                    <a:pt x="7196611" y="2015061"/>
                  </a:cubicBezTo>
                  <a:cubicBezTo>
                    <a:pt x="7201007" y="2012405"/>
                    <a:pt x="7208057" y="2014155"/>
                    <a:pt x="7212637" y="2013792"/>
                  </a:cubicBezTo>
                  <a:cubicBezTo>
                    <a:pt x="7235711" y="2014274"/>
                    <a:pt x="7261437" y="2019162"/>
                    <a:pt x="7284693" y="2021938"/>
                  </a:cubicBezTo>
                  <a:cubicBezTo>
                    <a:pt x="7291743" y="2023688"/>
                    <a:pt x="7298793" y="2025438"/>
                    <a:pt x="7305297" y="2020307"/>
                  </a:cubicBezTo>
                  <a:cubicBezTo>
                    <a:pt x="7314091" y="2014995"/>
                    <a:pt x="7317399" y="1998577"/>
                    <a:pt x="7318781" y="1986927"/>
                  </a:cubicBezTo>
                  <a:cubicBezTo>
                    <a:pt x="7318237" y="1980046"/>
                    <a:pt x="7319799" y="1970690"/>
                    <a:pt x="7323833" y="1963446"/>
                  </a:cubicBezTo>
                  <a:cubicBezTo>
                    <a:pt x="7327323" y="1949322"/>
                    <a:pt x="7321837" y="1938216"/>
                    <a:pt x="7342621" y="1938879"/>
                  </a:cubicBezTo>
                  <a:cubicBezTo>
                    <a:pt x="7356357" y="1937792"/>
                    <a:pt x="7365515" y="1937067"/>
                    <a:pt x="7377507" y="1943042"/>
                  </a:cubicBezTo>
                  <a:cubicBezTo>
                    <a:pt x="7387025" y="1946905"/>
                    <a:pt x="7396547" y="1950767"/>
                    <a:pt x="7405703" y="1950043"/>
                  </a:cubicBezTo>
                  <a:cubicBezTo>
                    <a:pt x="7412389" y="1947205"/>
                    <a:pt x="7419257" y="1946662"/>
                    <a:pt x="7426125" y="1946118"/>
                  </a:cubicBezTo>
                  <a:cubicBezTo>
                    <a:pt x="7428415" y="1945937"/>
                    <a:pt x="7430523" y="1943462"/>
                    <a:pt x="7432813" y="1943281"/>
                  </a:cubicBezTo>
                  <a:cubicBezTo>
                    <a:pt x="7437209" y="1940625"/>
                    <a:pt x="7438953" y="1933563"/>
                    <a:pt x="7438591" y="1928975"/>
                  </a:cubicBezTo>
                  <a:cubicBezTo>
                    <a:pt x="7435213" y="1915394"/>
                    <a:pt x="7422859" y="1904832"/>
                    <a:pt x="7426347" y="1890707"/>
                  </a:cubicBezTo>
                  <a:cubicBezTo>
                    <a:pt x="7428093" y="1883645"/>
                    <a:pt x="7434779" y="1880808"/>
                    <a:pt x="7441465" y="1877971"/>
                  </a:cubicBezTo>
                  <a:cubicBezTo>
                    <a:pt x="7450441" y="1874952"/>
                    <a:pt x="7457127" y="1872115"/>
                    <a:pt x="7463995" y="1871571"/>
                  </a:cubicBezTo>
                  <a:cubicBezTo>
                    <a:pt x="7470863" y="1871028"/>
                    <a:pt x="7477731" y="1870484"/>
                    <a:pt x="7484417" y="1867647"/>
                  </a:cubicBezTo>
                  <a:cubicBezTo>
                    <a:pt x="7491103" y="1864810"/>
                    <a:pt x="7497427" y="1857385"/>
                    <a:pt x="7494593" y="1850685"/>
                  </a:cubicBezTo>
                  <a:cubicBezTo>
                    <a:pt x="7493321" y="1834629"/>
                    <a:pt x="7474281" y="1826904"/>
                    <a:pt x="7461927" y="1816342"/>
                  </a:cubicBezTo>
                  <a:cubicBezTo>
                    <a:pt x="7457167" y="1814410"/>
                    <a:pt x="7454697" y="1812298"/>
                    <a:pt x="7454515" y="1810004"/>
                  </a:cubicBezTo>
                  <a:cubicBezTo>
                    <a:pt x="7452045" y="1807892"/>
                    <a:pt x="7451681" y="1803304"/>
                    <a:pt x="7451499" y="1801011"/>
                  </a:cubicBezTo>
                  <a:cubicBezTo>
                    <a:pt x="7450591" y="1789542"/>
                    <a:pt x="7449685" y="1778074"/>
                    <a:pt x="7448777" y="1766605"/>
                  </a:cubicBezTo>
                  <a:cubicBezTo>
                    <a:pt x="7448595" y="1764312"/>
                    <a:pt x="7448413" y="1762018"/>
                    <a:pt x="7446125" y="1762199"/>
                  </a:cubicBezTo>
                  <a:cubicBezTo>
                    <a:pt x="7445943" y="1759905"/>
                    <a:pt x="7443653" y="1760087"/>
                    <a:pt x="7443653" y="1760087"/>
                  </a:cubicBezTo>
                  <a:cubicBezTo>
                    <a:pt x="7432207" y="1760993"/>
                    <a:pt x="7421123" y="1766486"/>
                    <a:pt x="7414799" y="1773910"/>
                  </a:cubicBezTo>
                  <a:cubicBezTo>
                    <a:pt x="7412147" y="1769504"/>
                    <a:pt x="7407025" y="1762986"/>
                    <a:pt x="7404191" y="1756286"/>
                  </a:cubicBezTo>
                  <a:cubicBezTo>
                    <a:pt x="7399249" y="1752061"/>
                    <a:pt x="7396415" y="1745361"/>
                    <a:pt x="7395869" y="1738480"/>
                  </a:cubicBezTo>
                  <a:cubicBezTo>
                    <a:pt x="7397433" y="1729124"/>
                    <a:pt x="7408517" y="1723631"/>
                    <a:pt x="7419599" y="1718137"/>
                  </a:cubicBezTo>
                  <a:cubicBezTo>
                    <a:pt x="7428575" y="1715119"/>
                    <a:pt x="7439659" y="1709626"/>
                    <a:pt x="7441041" y="1697976"/>
                  </a:cubicBezTo>
                  <a:cubicBezTo>
                    <a:pt x="7440497" y="1691095"/>
                    <a:pt x="7435555" y="1686870"/>
                    <a:pt x="7428323" y="1682826"/>
                  </a:cubicBezTo>
                  <a:cubicBezTo>
                    <a:pt x="7423563" y="1680895"/>
                    <a:pt x="7416513" y="1679145"/>
                    <a:pt x="7411755" y="1677213"/>
                  </a:cubicBezTo>
                  <a:cubicBezTo>
                    <a:pt x="7407175" y="1677576"/>
                    <a:pt x="7404705" y="1675463"/>
                    <a:pt x="7402233" y="1673351"/>
                  </a:cubicBezTo>
                  <a:cubicBezTo>
                    <a:pt x="7399399" y="1666651"/>
                    <a:pt x="7403433" y="1659407"/>
                    <a:pt x="7409939" y="1654276"/>
                  </a:cubicBezTo>
                  <a:cubicBezTo>
                    <a:pt x="7427163" y="1639065"/>
                    <a:pt x="7444389" y="1623853"/>
                    <a:pt x="7466555" y="1612867"/>
                  </a:cubicBezTo>
                  <a:cubicBezTo>
                    <a:pt x="7493119" y="1599224"/>
                    <a:pt x="7522517" y="1592281"/>
                    <a:pt x="7549081" y="1578638"/>
                  </a:cubicBezTo>
                  <a:cubicBezTo>
                    <a:pt x="7571247" y="1567652"/>
                    <a:pt x="7590763" y="1552259"/>
                    <a:pt x="7613293" y="1545859"/>
                  </a:cubicBezTo>
                  <a:cubicBezTo>
                    <a:pt x="7620161" y="1545316"/>
                    <a:pt x="7627029" y="1544772"/>
                    <a:pt x="7631969" y="1548997"/>
                  </a:cubicBezTo>
                  <a:cubicBezTo>
                    <a:pt x="7634623" y="1553404"/>
                    <a:pt x="7635167" y="1560285"/>
                    <a:pt x="7630951" y="1565235"/>
                  </a:cubicBezTo>
                  <a:cubicBezTo>
                    <a:pt x="7629025" y="1570003"/>
                    <a:pt x="7624629" y="1572659"/>
                    <a:pt x="7620231" y="1575315"/>
                  </a:cubicBezTo>
                  <a:cubicBezTo>
                    <a:pt x="7609329" y="1583102"/>
                    <a:pt x="7595775" y="1586483"/>
                    <a:pt x="7584329" y="1587389"/>
                  </a:cubicBezTo>
                  <a:cubicBezTo>
                    <a:pt x="7579931" y="1590045"/>
                    <a:pt x="7573063" y="1590589"/>
                    <a:pt x="7570957" y="1593063"/>
                  </a:cubicBezTo>
                  <a:cubicBezTo>
                    <a:pt x="7566559" y="1595720"/>
                    <a:pt x="7566921" y="1600307"/>
                    <a:pt x="7564995" y="1605075"/>
                  </a:cubicBezTo>
                  <a:cubicBezTo>
                    <a:pt x="7563433" y="1614431"/>
                    <a:pt x="7564341" y="1625900"/>
                    <a:pt x="7565067" y="1635075"/>
                  </a:cubicBezTo>
                  <a:cubicBezTo>
                    <a:pt x="7579165" y="1638575"/>
                    <a:pt x="7592719" y="1635194"/>
                    <a:pt x="7601333" y="1627588"/>
                  </a:cubicBezTo>
                  <a:cubicBezTo>
                    <a:pt x="7612053" y="1617508"/>
                    <a:pt x="7620301" y="1605314"/>
                    <a:pt x="7631567" y="1602115"/>
                  </a:cubicBezTo>
                  <a:cubicBezTo>
                    <a:pt x="7638435" y="1601571"/>
                    <a:pt x="7643195" y="1603502"/>
                    <a:pt x="7648137" y="1607727"/>
                  </a:cubicBezTo>
                  <a:cubicBezTo>
                    <a:pt x="7652897" y="1609659"/>
                    <a:pt x="7657839" y="1613884"/>
                    <a:pt x="7658383" y="1620765"/>
                  </a:cubicBezTo>
                  <a:cubicBezTo>
                    <a:pt x="7664233" y="1636458"/>
                    <a:pt x="7642247" y="1649739"/>
                    <a:pt x="7643699" y="1668088"/>
                  </a:cubicBezTo>
                  <a:cubicBezTo>
                    <a:pt x="7644063" y="1672675"/>
                    <a:pt x="7644425" y="1677263"/>
                    <a:pt x="7647077" y="1681669"/>
                  </a:cubicBezTo>
                  <a:cubicBezTo>
                    <a:pt x="7656417" y="1683238"/>
                    <a:pt x="7667681" y="1680038"/>
                    <a:pt x="7674005" y="1672614"/>
                  </a:cubicBezTo>
                  <a:cubicBezTo>
                    <a:pt x="7680509" y="1667483"/>
                    <a:pt x="7686651" y="1657764"/>
                    <a:pt x="7695445" y="1652452"/>
                  </a:cubicBezTo>
                  <a:cubicBezTo>
                    <a:pt x="7702131" y="1649615"/>
                    <a:pt x="7708819" y="1646778"/>
                    <a:pt x="7715505" y="1643941"/>
                  </a:cubicBezTo>
                  <a:cubicBezTo>
                    <a:pt x="7717613" y="1641466"/>
                    <a:pt x="7719901" y="1641285"/>
                    <a:pt x="7719719" y="1638991"/>
                  </a:cubicBezTo>
                  <a:cubicBezTo>
                    <a:pt x="7721827" y="1636516"/>
                    <a:pt x="7721647" y="1634222"/>
                    <a:pt x="7721465" y="1631929"/>
                  </a:cubicBezTo>
                  <a:cubicBezTo>
                    <a:pt x="7718923" y="1599817"/>
                    <a:pt x="7684695" y="1574829"/>
                    <a:pt x="7672997" y="1543442"/>
                  </a:cubicBezTo>
                  <a:cubicBezTo>
                    <a:pt x="7672633" y="1538855"/>
                    <a:pt x="7672451" y="1536561"/>
                    <a:pt x="7672089" y="1531974"/>
                  </a:cubicBezTo>
                  <a:cubicBezTo>
                    <a:pt x="7674197" y="1529499"/>
                    <a:pt x="7676303" y="1527024"/>
                    <a:pt x="7678411" y="1524549"/>
                  </a:cubicBezTo>
                  <a:cubicBezTo>
                    <a:pt x="7689313" y="1516762"/>
                    <a:pt x="7702505" y="1508794"/>
                    <a:pt x="7710753" y="1496601"/>
                  </a:cubicBezTo>
                  <a:cubicBezTo>
                    <a:pt x="7710573" y="1494307"/>
                    <a:pt x="7712681" y="1491832"/>
                    <a:pt x="7714607" y="1487064"/>
                  </a:cubicBezTo>
                  <a:cubicBezTo>
                    <a:pt x="7720929" y="1479639"/>
                    <a:pt x="7729905" y="1476621"/>
                    <a:pt x="7741351" y="1475715"/>
                  </a:cubicBezTo>
                  <a:cubicBezTo>
                    <a:pt x="7752617" y="1472515"/>
                    <a:pt x="7764063" y="1471609"/>
                    <a:pt x="7777799" y="1470522"/>
                  </a:cubicBezTo>
                  <a:cubicBezTo>
                    <a:pt x="7786957" y="1469797"/>
                    <a:pt x="7798403" y="1468891"/>
                    <a:pt x="7803707" y="1477704"/>
                  </a:cubicBezTo>
                  <a:cubicBezTo>
                    <a:pt x="7805997" y="1477522"/>
                    <a:pt x="7806179" y="1479816"/>
                    <a:pt x="7806361" y="1482110"/>
                  </a:cubicBezTo>
                  <a:cubicBezTo>
                    <a:pt x="7804433" y="1486878"/>
                    <a:pt x="7799855" y="1487241"/>
                    <a:pt x="7795459" y="1489897"/>
                  </a:cubicBezTo>
                  <a:cubicBezTo>
                    <a:pt x="7781905" y="1493278"/>
                    <a:pt x="7771729" y="1510239"/>
                    <a:pt x="7777397" y="1523639"/>
                  </a:cubicBezTo>
                  <a:cubicBezTo>
                    <a:pt x="7777941" y="1530520"/>
                    <a:pt x="7785535" y="1539151"/>
                    <a:pt x="7794691" y="1538427"/>
                  </a:cubicBezTo>
                  <a:cubicBezTo>
                    <a:pt x="7804031" y="1539996"/>
                    <a:pt x="7812825" y="1534683"/>
                    <a:pt x="7814389" y="1525327"/>
                  </a:cubicBezTo>
                  <a:cubicBezTo>
                    <a:pt x="7814207" y="1523034"/>
                    <a:pt x="7813843" y="1518447"/>
                    <a:pt x="7816133" y="1518265"/>
                  </a:cubicBezTo>
                  <a:cubicBezTo>
                    <a:pt x="7818059" y="1513497"/>
                    <a:pt x="7825109" y="1515247"/>
                    <a:pt x="7827761" y="1519653"/>
                  </a:cubicBezTo>
                  <a:cubicBezTo>
                    <a:pt x="7830413" y="1524059"/>
                    <a:pt x="7833247" y="1530759"/>
                    <a:pt x="7835717" y="1532871"/>
                  </a:cubicBezTo>
                  <a:cubicBezTo>
                    <a:pt x="7838189" y="1534984"/>
                    <a:pt x="7842949" y="1536915"/>
                    <a:pt x="7845237" y="1536734"/>
                  </a:cubicBezTo>
                  <a:cubicBezTo>
                    <a:pt x="7847709" y="1538847"/>
                    <a:pt x="7849997" y="1538665"/>
                    <a:pt x="7852287" y="1538484"/>
                  </a:cubicBezTo>
                  <a:cubicBezTo>
                    <a:pt x="7854395" y="1536010"/>
                    <a:pt x="7856321" y="1531241"/>
                    <a:pt x="7858429" y="1528766"/>
                  </a:cubicBezTo>
                  <a:cubicBezTo>
                    <a:pt x="7859811" y="1517116"/>
                    <a:pt x="7863663" y="1507579"/>
                    <a:pt x="7865045" y="1495930"/>
                  </a:cubicBezTo>
                  <a:cubicBezTo>
                    <a:pt x="7867153" y="1493455"/>
                    <a:pt x="7866971" y="1491161"/>
                    <a:pt x="7869261" y="1490980"/>
                  </a:cubicBezTo>
                  <a:cubicBezTo>
                    <a:pt x="7871367" y="1488505"/>
                    <a:pt x="7873657" y="1488324"/>
                    <a:pt x="7875947" y="1488143"/>
                  </a:cubicBezTo>
                  <a:cubicBezTo>
                    <a:pt x="7889683" y="1487055"/>
                    <a:pt x="7903419" y="1485968"/>
                    <a:pt x="7917155" y="1484881"/>
                  </a:cubicBezTo>
                  <a:cubicBezTo>
                    <a:pt x="7919443" y="1484700"/>
                    <a:pt x="7921733" y="1484519"/>
                    <a:pt x="7921733" y="1484519"/>
                  </a:cubicBezTo>
                  <a:cubicBezTo>
                    <a:pt x="7924203" y="1486631"/>
                    <a:pt x="7926675" y="1488744"/>
                    <a:pt x="7926675" y="1488744"/>
                  </a:cubicBezTo>
                  <a:cubicBezTo>
                    <a:pt x="7941681" y="1503713"/>
                    <a:pt x="7960903" y="1513731"/>
                    <a:pt x="7981507" y="1512101"/>
                  </a:cubicBezTo>
                  <a:cubicBezTo>
                    <a:pt x="7993135" y="1513488"/>
                    <a:pt x="8004399" y="1510289"/>
                    <a:pt x="8015483" y="1504795"/>
                  </a:cubicBezTo>
                  <a:cubicBezTo>
                    <a:pt x="8030783" y="1494352"/>
                    <a:pt x="8036015" y="1473166"/>
                    <a:pt x="8041613" y="1456566"/>
                  </a:cubicBezTo>
                  <a:cubicBezTo>
                    <a:pt x="8045103" y="1442442"/>
                    <a:pt x="8048773" y="1430611"/>
                    <a:pt x="8052445" y="1418780"/>
                  </a:cubicBezTo>
                  <a:cubicBezTo>
                    <a:pt x="8054371" y="1414012"/>
                    <a:pt x="8056297" y="1409243"/>
                    <a:pt x="8058223" y="1404474"/>
                  </a:cubicBezTo>
                  <a:cubicBezTo>
                    <a:pt x="8062621" y="1401818"/>
                    <a:pt x="8066835" y="1396869"/>
                    <a:pt x="8071233" y="1394213"/>
                  </a:cubicBezTo>
                  <a:cubicBezTo>
                    <a:pt x="8077557" y="1386788"/>
                    <a:pt x="8081409" y="1377251"/>
                    <a:pt x="8087731" y="1369826"/>
                  </a:cubicBezTo>
                  <a:cubicBezTo>
                    <a:pt x="8093693" y="1357814"/>
                    <a:pt x="8104413" y="1347733"/>
                    <a:pt x="8115315" y="1339946"/>
                  </a:cubicBezTo>
                  <a:cubicBezTo>
                    <a:pt x="8123927" y="1332341"/>
                    <a:pt x="8135011" y="1326847"/>
                    <a:pt x="8143623" y="1319241"/>
                  </a:cubicBezTo>
                  <a:cubicBezTo>
                    <a:pt x="8152235" y="1311636"/>
                    <a:pt x="8156089" y="1302099"/>
                    <a:pt x="8162229" y="1292380"/>
                  </a:cubicBezTo>
                  <a:cubicBezTo>
                    <a:pt x="8179273" y="1274875"/>
                    <a:pt x="8201259" y="1261595"/>
                    <a:pt x="8226259" y="1257308"/>
                  </a:cubicBezTo>
                  <a:cubicBezTo>
                    <a:pt x="8237525" y="1254108"/>
                    <a:pt x="8249153" y="1255496"/>
                    <a:pt x="8260599" y="1254590"/>
                  </a:cubicBezTo>
                  <a:cubicBezTo>
                    <a:pt x="8274517" y="1255796"/>
                    <a:pt x="8288253" y="1254709"/>
                    <a:pt x="8298135" y="1263159"/>
                  </a:cubicBezTo>
                  <a:cubicBezTo>
                    <a:pt x="8307837" y="1269316"/>
                    <a:pt x="8313323" y="1280422"/>
                    <a:pt x="8320917" y="1289053"/>
                  </a:cubicBezTo>
                  <a:cubicBezTo>
                    <a:pt x="8330801" y="1297503"/>
                    <a:pt x="8345081" y="1303297"/>
                    <a:pt x="8353693" y="1295691"/>
                  </a:cubicBezTo>
                  <a:cubicBezTo>
                    <a:pt x="8362487" y="1290379"/>
                    <a:pt x="8373935" y="1289473"/>
                    <a:pt x="8382909" y="1286455"/>
                  </a:cubicBezTo>
                  <a:cubicBezTo>
                    <a:pt x="8396283" y="1280780"/>
                    <a:pt x="8412307" y="1279512"/>
                    <a:pt x="8423209" y="1271725"/>
                  </a:cubicBezTo>
                  <a:cubicBezTo>
                    <a:pt x="8432003" y="1266413"/>
                    <a:pt x="8438327" y="1258988"/>
                    <a:pt x="8444651" y="1251563"/>
                  </a:cubicBezTo>
                  <a:cubicBezTo>
                    <a:pt x="8456933" y="1232127"/>
                    <a:pt x="8464639" y="1213052"/>
                    <a:pt x="8467765" y="1194340"/>
                  </a:cubicBezTo>
                  <a:cubicBezTo>
                    <a:pt x="8469329" y="1184985"/>
                    <a:pt x="8470709" y="1173335"/>
                    <a:pt x="8474743" y="1166092"/>
                  </a:cubicBezTo>
                  <a:cubicBezTo>
                    <a:pt x="8480887" y="1156373"/>
                    <a:pt x="8489497" y="1148767"/>
                    <a:pt x="8498111" y="1141162"/>
                  </a:cubicBezTo>
                  <a:cubicBezTo>
                    <a:pt x="8508831" y="1131081"/>
                    <a:pt x="8519551" y="1121000"/>
                    <a:pt x="8532561" y="1110738"/>
                  </a:cubicBezTo>
                  <a:cubicBezTo>
                    <a:pt x="8545389" y="1098183"/>
                    <a:pt x="8563341" y="1092146"/>
                    <a:pt x="8578639" y="1081703"/>
                  </a:cubicBezTo>
                  <a:cubicBezTo>
                    <a:pt x="8580929" y="1081522"/>
                    <a:pt x="8583037" y="1079047"/>
                    <a:pt x="8582855" y="1076753"/>
                  </a:cubicBezTo>
                  <a:cubicBezTo>
                    <a:pt x="8585145" y="1076572"/>
                    <a:pt x="8584781" y="1071984"/>
                    <a:pt x="8584601" y="1069691"/>
                  </a:cubicBezTo>
                  <a:cubicBezTo>
                    <a:pt x="8581877" y="1035285"/>
                    <a:pt x="8578973" y="998586"/>
                    <a:pt x="8576249" y="964181"/>
                  </a:cubicBezTo>
                  <a:cubicBezTo>
                    <a:pt x="8582755" y="959050"/>
                    <a:pt x="8589803" y="960800"/>
                    <a:pt x="8596853" y="962550"/>
                  </a:cubicBezTo>
                  <a:cubicBezTo>
                    <a:pt x="8601795" y="966775"/>
                    <a:pt x="8606737" y="971000"/>
                    <a:pt x="8611859" y="977519"/>
                  </a:cubicBezTo>
                  <a:cubicBezTo>
                    <a:pt x="8619453" y="986150"/>
                    <a:pt x="8629337" y="994600"/>
                    <a:pt x="8636931" y="1003231"/>
                  </a:cubicBezTo>
                  <a:cubicBezTo>
                    <a:pt x="8637113" y="1005525"/>
                    <a:pt x="8639583" y="1007638"/>
                    <a:pt x="8642055" y="1009750"/>
                  </a:cubicBezTo>
                  <a:cubicBezTo>
                    <a:pt x="8651393" y="1011319"/>
                    <a:pt x="8659825" y="1001420"/>
                    <a:pt x="8663677" y="991882"/>
                  </a:cubicBezTo>
                  <a:cubicBezTo>
                    <a:pt x="8673671" y="972627"/>
                    <a:pt x="8695837" y="961640"/>
                    <a:pt x="8716441" y="960010"/>
                  </a:cubicBezTo>
                  <a:cubicBezTo>
                    <a:pt x="8730177" y="958922"/>
                    <a:pt x="8744275" y="962423"/>
                    <a:pt x="8752707" y="952523"/>
                  </a:cubicBezTo>
                  <a:cubicBezTo>
                    <a:pt x="8756741" y="945280"/>
                    <a:pt x="8756197" y="938399"/>
                    <a:pt x="8755651" y="931518"/>
                  </a:cubicBezTo>
                  <a:cubicBezTo>
                    <a:pt x="8754745" y="920049"/>
                    <a:pt x="8756307" y="910693"/>
                    <a:pt x="8755581" y="901519"/>
                  </a:cubicBezTo>
                  <a:cubicBezTo>
                    <a:pt x="8754129" y="883169"/>
                    <a:pt x="8738941" y="865907"/>
                    <a:pt x="8722189" y="858000"/>
                  </a:cubicBezTo>
                  <a:cubicBezTo>
                    <a:pt x="8705437" y="850094"/>
                    <a:pt x="8687123" y="851543"/>
                    <a:pt x="8668991" y="855286"/>
                  </a:cubicBezTo>
                  <a:cubicBezTo>
                    <a:pt x="8662123" y="855830"/>
                    <a:pt x="8653147" y="858849"/>
                    <a:pt x="8646279" y="859392"/>
                  </a:cubicBezTo>
                  <a:cubicBezTo>
                    <a:pt x="8625493" y="858729"/>
                    <a:pt x="8612413" y="838992"/>
                    <a:pt x="8601623" y="819073"/>
                  </a:cubicBezTo>
                  <a:cubicBezTo>
                    <a:pt x="8602641" y="802837"/>
                    <a:pt x="8613907" y="799637"/>
                    <a:pt x="8626915" y="789375"/>
                  </a:cubicBezTo>
                  <a:cubicBezTo>
                    <a:pt x="8642215" y="778932"/>
                    <a:pt x="8659621" y="766014"/>
                    <a:pt x="8674921" y="755571"/>
                  </a:cubicBezTo>
                  <a:cubicBezTo>
                    <a:pt x="8688111" y="747603"/>
                    <a:pt x="8698833" y="737522"/>
                    <a:pt x="8704793" y="725510"/>
                  </a:cubicBezTo>
                  <a:cubicBezTo>
                    <a:pt x="8714423" y="701667"/>
                    <a:pt x="8702905" y="672574"/>
                    <a:pt x="8712719" y="651025"/>
                  </a:cubicBezTo>
                  <a:cubicBezTo>
                    <a:pt x="8718497" y="636719"/>
                    <a:pt x="8731689" y="628751"/>
                    <a:pt x="8739939" y="616558"/>
                  </a:cubicBezTo>
                  <a:cubicBezTo>
                    <a:pt x="8746079" y="606839"/>
                    <a:pt x="8749933" y="597302"/>
                    <a:pt x="8756073" y="587584"/>
                  </a:cubicBezTo>
                  <a:cubicBezTo>
                    <a:pt x="8770103" y="561085"/>
                    <a:pt x="8798957" y="547261"/>
                    <a:pt x="8827809" y="533437"/>
                  </a:cubicBezTo>
                  <a:cubicBezTo>
                    <a:pt x="8896599" y="500296"/>
                    <a:pt x="8962009" y="453574"/>
                    <a:pt x="9025313" y="409327"/>
                  </a:cubicBezTo>
                  <a:cubicBezTo>
                    <a:pt x="9049407" y="393572"/>
                    <a:pt x="9073319" y="375523"/>
                    <a:pt x="9099519" y="357293"/>
                  </a:cubicBezTo>
                  <a:cubicBezTo>
                    <a:pt x="9130117" y="336407"/>
                    <a:pt x="9160715" y="315521"/>
                    <a:pt x="9186189" y="288116"/>
                  </a:cubicBezTo>
                  <a:cubicBezTo>
                    <a:pt x="9198835" y="273266"/>
                    <a:pt x="9211483" y="258417"/>
                    <a:pt x="9231905" y="254493"/>
                  </a:cubicBezTo>
                  <a:cubicBezTo>
                    <a:pt x="9240881" y="251474"/>
                    <a:pt x="9250401" y="255337"/>
                    <a:pt x="9259739" y="256906"/>
                  </a:cubicBezTo>
                  <a:cubicBezTo>
                    <a:pt x="9278417" y="260044"/>
                    <a:pt x="9296913" y="260888"/>
                    <a:pt x="9313301" y="264207"/>
                  </a:cubicBezTo>
                  <a:cubicBezTo>
                    <a:pt x="9332161" y="269639"/>
                    <a:pt x="9351019" y="275070"/>
                    <a:pt x="9371805" y="275733"/>
                  </a:cubicBezTo>
                  <a:cubicBezTo>
                    <a:pt x="9385539" y="274646"/>
                    <a:pt x="9399095" y="271265"/>
                    <a:pt x="9409997" y="263478"/>
                  </a:cubicBezTo>
                  <a:cubicBezTo>
                    <a:pt x="9418789" y="258166"/>
                    <a:pt x="9424933" y="248448"/>
                    <a:pt x="9419627" y="239635"/>
                  </a:cubicBezTo>
                  <a:cubicBezTo>
                    <a:pt x="9416793" y="232935"/>
                    <a:pt x="9405165" y="231548"/>
                    <a:pt x="9398297" y="232091"/>
                  </a:cubicBezTo>
                  <a:cubicBezTo>
                    <a:pt x="9379983" y="233541"/>
                    <a:pt x="9363777" y="232515"/>
                    <a:pt x="9347207" y="226903"/>
                  </a:cubicBezTo>
                  <a:cubicBezTo>
                    <a:pt x="9340157" y="225152"/>
                    <a:pt x="9330637" y="221290"/>
                    <a:pt x="9327803" y="214590"/>
                  </a:cubicBezTo>
                  <a:cubicBezTo>
                    <a:pt x="9324787" y="205596"/>
                    <a:pt x="9331111" y="198172"/>
                    <a:pt x="9337615" y="193041"/>
                  </a:cubicBezTo>
                  <a:cubicBezTo>
                    <a:pt x="9344121" y="187910"/>
                    <a:pt x="9352915" y="182598"/>
                    <a:pt x="9356949" y="175354"/>
                  </a:cubicBezTo>
                  <a:cubicBezTo>
                    <a:pt x="9364835" y="158574"/>
                    <a:pt x="9351937" y="141130"/>
                    <a:pt x="9348195" y="122962"/>
                  </a:cubicBezTo>
                  <a:cubicBezTo>
                    <a:pt x="9344817" y="109381"/>
                    <a:pt x="9348305" y="95256"/>
                    <a:pt x="9356737" y="85357"/>
                  </a:cubicBezTo>
                  <a:cubicBezTo>
                    <a:pt x="9374507" y="77026"/>
                    <a:pt x="9389987" y="68877"/>
                    <a:pt x="9405287" y="58434"/>
                  </a:cubicBezTo>
                  <a:cubicBezTo>
                    <a:pt x="9438355" y="39660"/>
                    <a:pt x="9468953" y="18774"/>
                    <a:pt x="9502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" name="Овал 7">
              <a:extLst>
                <a:ext uri="{FF2B5EF4-FFF2-40B4-BE49-F238E27FC236}">
                  <a16:creationId xmlns:a16="http://schemas.microsoft.com/office/drawing/2014/main" id="{F4CA548D-D283-F875-446D-671D1596C5AC}"/>
                </a:ext>
              </a:extLst>
            </p:cNvPr>
            <p:cNvSpPr/>
            <p:nvPr/>
          </p:nvSpPr>
          <p:spPr>
            <a:xfrm>
              <a:off x="9384987" y="4760366"/>
              <a:ext cx="100013" cy="100013"/>
            </a:xfrm>
            <a:prstGeom prst="ellipse">
              <a:avLst/>
            </a:prstGeom>
            <a:solidFill>
              <a:srgbClr val="2D52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" name="Овал 8">
              <a:extLst>
                <a:ext uri="{FF2B5EF4-FFF2-40B4-BE49-F238E27FC236}">
                  <a16:creationId xmlns:a16="http://schemas.microsoft.com/office/drawing/2014/main" id="{963472E1-073F-091A-91E1-2056B450F697}"/>
                </a:ext>
              </a:extLst>
            </p:cNvPr>
            <p:cNvSpPr/>
            <p:nvPr/>
          </p:nvSpPr>
          <p:spPr>
            <a:xfrm>
              <a:off x="8750361" y="4305423"/>
              <a:ext cx="100013" cy="100013"/>
            </a:xfrm>
            <a:prstGeom prst="ellipse">
              <a:avLst/>
            </a:prstGeom>
            <a:solidFill>
              <a:srgbClr val="2D52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E2251F63-527D-3DE0-3BE9-F34456BC8D27}"/>
              </a:ext>
            </a:extLst>
          </p:cNvPr>
          <p:cNvSpPr/>
          <p:nvPr/>
        </p:nvSpPr>
        <p:spPr>
          <a:xfrm flipV="1">
            <a:off x="6093929" y="1016014"/>
            <a:ext cx="3048000" cy="2283150"/>
          </a:xfrm>
          <a:prstGeom prst="rect">
            <a:avLst/>
          </a:prstGeom>
          <a:solidFill>
            <a:srgbClr val="305291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5A98FD15-1096-112B-6239-FBF6E413D3AC}"/>
              </a:ext>
            </a:extLst>
          </p:cNvPr>
          <p:cNvSpPr/>
          <p:nvPr/>
        </p:nvSpPr>
        <p:spPr>
          <a:xfrm flipV="1">
            <a:off x="0" y="1016014"/>
            <a:ext cx="3048000" cy="2283150"/>
          </a:xfrm>
          <a:prstGeom prst="rect">
            <a:avLst/>
          </a:prstGeom>
          <a:solidFill>
            <a:srgbClr val="305291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DCF3429A-198D-F29E-142A-AD5DAF51A39F}"/>
              </a:ext>
            </a:extLst>
          </p:cNvPr>
          <p:cNvSpPr/>
          <p:nvPr/>
        </p:nvSpPr>
        <p:spPr>
          <a:xfrm flipV="1">
            <a:off x="3043858" y="1016014"/>
            <a:ext cx="3054213" cy="2283149"/>
          </a:xfrm>
          <a:prstGeom prst="rect">
            <a:avLst/>
          </a:prstGeom>
          <a:solidFill>
            <a:srgbClr val="587EB7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687F164A-D2EE-3278-B2F1-58C4A0B14E44}"/>
              </a:ext>
            </a:extLst>
          </p:cNvPr>
          <p:cNvSpPr/>
          <p:nvPr/>
        </p:nvSpPr>
        <p:spPr>
          <a:xfrm>
            <a:off x="-172419" y="1102402"/>
            <a:ext cx="3214206" cy="11424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600" b="1" i="0" u="none" strike="noStrike" kern="1200" cap="none" spc="0" normalizeH="0" baseline="0" noProof="0" dirty="0">
                <a:ln>
                  <a:noFill/>
                </a:ln>
                <a:solidFill>
                  <a:srgbClr val="587EB7"/>
                </a:solidFill>
                <a:effectLst/>
                <a:uLnTx/>
                <a:uFillTx/>
                <a:latin typeface="Arial Narrow" panose="020B0606020202030204" pitchFamily="34" charset="0"/>
                <a:ea typeface="Roboto" panose="02000000000000000000" pitchFamily="2" charset="0"/>
                <a:cs typeface="+mn-cs"/>
              </a:rPr>
              <a:t>1996</a:t>
            </a:r>
            <a:endParaRPr kumimoji="0" lang="ru-RU" sz="4400" b="1" i="0" u="none" strike="noStrike" kern="1200" cap="none" spc="0" normalizeH="0" baseline="0" noProof="0" dirty="0">
              <a:ln>
                <a:noFill/>
              </a:ln>
              <a:solidFill>
                <a:srgbClr val="587EB7"/>
              </a:solidFill>
              <a:effectLst/>
              <a:uLnTx/>
              <a:uFillTx/>
              <a:latin typeface="Arial Narrow" panose="020B0606020202030204" pitchFamily="34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EE3E45D-6358-7BB5-23E3-09222C1E099A}"/>
              </a:ext>
            </a:extLst>
          </p:cNvPr>
          <p:cNvSpPr txBox="1"/>
          <p:nvPr/>
        </p:nvSpPr>
        <p:spPr>
          <a:xfrm>
            <a:off x="5978050" y="1102402"/>
            <a:ext cx="2623408" cy="1139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600" b="1" i="0" u="none" strike="noStrike" kern="1200" cap="none" spc="0" normalizeH="0" baseline="0" noProof="0" dirty="0">
                <a:ln>
                  <a:noFill/>
                </a:ln>
                <a:solidFill>
                  <a:srgbClr val="587EB7"/>
                </a:solidFill>
                <a:effectLst/>
                <a:uLnTx/>
                <a:uFillTx/>
                <a:latin typeface="Arial Narrow" panose="020B0606020202030204" pitchFamily="34" charset="0"/>
                <a:ea typeface="Roboto" panose="02000000000000000000" pitchFamily="2" charset="0"/>
                <a:cs typeface="+mn-cs"/>
              </a:rPr>
              <a:t>2022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6D9A59B-ACDF-6A7F-124A-D1008AA91F99}"/>
              </a:ext>
            </a:extLst>
          </p:cNvPr>
          <p:cNvSpPr txBox="1"/>
          <p:nvPr/>
        </p:nvSpPr>
        <p:spPr>
          <a:xfrm>
            <a:off x="2913482" y="2488426"/>
            <a:ext cx="2623408" cy="1139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600" b="1" i="0" u="none" strike="noStrike" kern="1200" cap="none" spc="0" normalizeH="0" baseline="0" noProof="0" dirty="0">
                <a:ln>
                  <a:noFill/>
                </a:ln>
                <a:solidFill>
                  <a:srgbClr val="ACC3E2"/>
                </a:solidFill>
                <a:effectLst/>
                <a:uLnTx/>
                <a:uFillTx/>
                <a:latin typeface="Arial Narrow" panose="020B0606020202030204" pitchFamily="34" charset="0"/>
                <a:ea typeface="Roboto" panose="02000000000000000000" pitchFamily="2" charset="0"/>
                <a:cs typeface="+mn-cs"/>
              </a:rPr>
              <a:t>20</a:t>
            </a:r>
            <a:r>
              <a:rPr kumimoji="0" lang="en-US" sz="9600" b="1" i="0" u="none" strike="noStrike" kern="1200" cap="none" spc="0" normalizeH="0" baseline="0" noProof="0" dirty="0">
                <a:ln>
                  <a:noFill/>
                </a:ln>
                <a:solidFill>
                  <a:srgbClr val="ACC3E2"/>
                </a:solidFill>
                <a:effectLst/>
                <a:uLnTx/>
                <a:uFillTx/>
                <a:latin typeface="Arial Narrow" panose="020B0606020202030204" pitchFamily="34" charset="0"/>
                <a:ea typeface="Roboto" panose="02000000000000000000" pitchFamily="2" charset="0"/>
                <a:cs typeface="+mn-cs"/>
              </a:rPr>
              <a:t>04</a:t>
            </a:r>
            <a:r>
              <a:rPr kumimoji="0" lang="ru-RU" sz="9600" b="1" i="0" u="none" strike="noStrike" kern="1200" cap="none" spc="0" normalizeH="0" baseline="0" noProof="0" dirty="0">
                <a:ln>
                  <a:noFill/>
                </a:ln>
                <a:solidFill>
                  <a:srgbClr val="ACC3E2"/>
                </a:solidFill>
                <a:effectLst/>
                <a:uLnTx/>
                <a:uFillTx/>
                <a:latin typeface="Arial Narrow" panose="020B0606020202030204" pitchFamily="34" charset="0"/>
                <a:ea typeface="Roboto" panose="02000000000000000000" pitchFamily="2" charset="0"/>
                <a:cs typeface="+mn-cs"/>
              </a:rPr>
              <a:t> 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D7E8EC95-BEE4-46F9-5975-5412FF0CAC86}"/>
              </a:ext>
            </a:extLst>
          </p:cNvPr>
          <p:cNvSpPr/>
          <p:nvPr/>
        </p:nvSpPr>
        <p:spPr>
          <a:xfrm flipV="1">
            <a:off x="9137787" y="1016014"/>
            <a:ext cx="3054213" cy="2283149"/>
          </a:xfrm>
          <a:prstGeom prst="rect">
            <a:avLst/>
          </a:prstGeom>
          <a:solidFill>
            <a:srgbClr val="587EB7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0D0290A-035A-6FBC-A75A-E06BEAB64692}"/>
              </a:ext>
            </a:extLst>
          </p:cNvPr>
          <p:cNvSpPr txBox="1"/>
          <p:nvPr/>
        </p:nvSpPr>
        <p:spPr>
          <a:xfrm>
            <a:off x="9016454" y="2488426"/>
            <a:ext cx="2623408" cy="1139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600" b="1" i="0" u="none" strike="noStrike" kern="1200" cap="none" spc="0" normalizeH="0" baseline="0" noProof="0" dirty="0">
                <a:ln>
                  <a:noFill/>
                </a:ln>
                <a:solidFill>
                  <a:srgbClr val="ACC3E2"/>
                </a:solidFill>
                <a:effectLst/>
                <a:uLnTx/>
                <a:uFillTx/>
                <a:latin typeface="Arial Narrow" panose="020B0606020202030204" pitchFamily="34" charset="0"/>
                <a:ea typeface="Roboto" panose="02000000000000000000" pitchFamily="2" charset="0"/>
                <a:cs typeface="+mn-cs"/>
              </a:rPr>
              <a:t>2024 </a:t>
            </a:r>
          </a:p>
        </p:txBody>
      </p:sp>
      <p:grpSp>
        <p:nvGrpSpPr>
          <p:cNvPr id="18" name="Группа 17">
            <a:extLst>
              <a:ext uri="{FF2B5EF4-FFF2-40B4-BE49-F238E27FC236}">
                <a16:creationId xmlns:a16="http://schemas.microsoft.com/office/drawing/2014/main" id="{F4B2A7D4-04BE-23D7-F2B9-16E1226778CC}"/>
              </a:ext>
            </a:extLst>
          </p:cNvPr>
          <p:cNvGrpSpPr/>
          <p:nvPr/>
        </p:nvGrpSpPr>
        <p:grpSpPr>
          <a:xfrm>
            <a:off x="2282704" y="1027763"/>
            <a:ext cx="759083" cy="875805"/>
            <a:chOff x="6984448" y="4567334"/>
            <a:chExt cx="1985381" cy="2290666"/>
          </a:xfrm>
        </p:grpSpPr>
        <p:sp>
          <p:nvSpPr>
            <p:cNvPr id="19" name="Нашивка 18">
              <a:extLst>
                <a:ext uri="{FF2B5EF4-FFF2-40B4-BE49-F238E27FC236}">
                  <a16:creationId xmlns:a16="http://schemas.microsoft.com/office/drawing/2014/main" id="{283B4293-735D-D4DD-DD6F-839277349B47}"/>
                </a:ext>
              </a:extLst>
            </p:cNvPr>
            <p:cNvSpPr/>
            <p:nvPr/>
          </p:nvSpPr>
          <p:spPr>
            <a:xfrm>
              <a:off x="6984448" y="4567335"/>
              <a:ext cx="1100528" cy="2290665"/>
            </a:xfrm>
            <a:prstGeom prst="chevron">
              <a:avLst>
                <a:gd name="adj" fmla="val 50978"/>
              </a:avLst>
            </a:prstGeom>
            <a:solidFill>
              <a:srgbClr val="587E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Нашивка 19">
              <a:extLst>
                <a:ext uri="{FF2B5EF4-FFF2-40B4-BE49-F238E27FC236}">
                  <a16:creationId xmlns:a16="http://schemas.microsoft.com/office/drawing/2014/main" id="{714BDB2D-497B-B73D-0B03-1E9C521CB95F}"/>
                </a:ext>
              </a:extLst>
            </p:cNvPr>
            <p:cNvSpPr/>
            <p:nvPr/>
          </p:nvSpPr>
          <p:spPr>
            <a:xfrm>
              <a:off x="7869301" y="4567334"/>
              <a:ext cx="1100528" cy="2290665"/>
            </a:xfrm>
            <a:prstGeom prst="chevron">
              <a:avLst>
                <a:gd name="adj" fmla="val 50978"/>
              </a:avLst>
            </a:prstGeom>
            <a:solidFill>
              <a:srgbClr val="587E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3FCA0930-6A9D-DC33-DFAC-C84839416948}"/>
              </a:ext>
            </a:extLst>
          </p:cNvPr>
          <p:cNvGrpSpPr/>
          <p:nvPr/>
        </p:nvGrpSpPr>
        <p:grpSpPr>
          <a:xfrm>
            <a:off x="5328633" y="2425563"/>
            <a:ext cx="759083" cy="875805"/>
            <a:chOff x="6984448" y="4567334"/>
            <a:chExt cx="1985381" cy="2290666"/>
          </a:xfrm>
          <a:solidFill>
            <a:srgbClr val="ACC3E2"/>
          </a:solidFill>
        </p:grpSpPr>
        <p:sp>
          <p:nvSpPr>
            <p:cNvPr id="22" name="Нашивка 21">
              <a:extLst>
                <a:ext uri="{FF2B5EF4-FFF2-40B4-BE49-F238E27FC236}">
                  <a16:creationId xmlns:a16="http://schemas.microsoft.com/office/drawing/2014/main" id="{075808CE-5D6B-0155-7802-B7A416189D4E}"/>
                </a:ext>
              </a:extLst>
            </p:cNvPr>
            <p:cNvSpPr/>
            <p:nvPr/>
          </p:nvSpPr>
          <p:spPr>
            <a:xfrm>
              <a:off x="6984448" y="4567335"/>
              <a:ext cx="1100528" cy="2290665"/>
            </a:xfrm>
            <a:prstGeom prst="chevron">
              <a:avLst>
                <a:gd name="adj" fmla="val 509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30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Нашивка 22">
              <a:extLst>
                <a:ext uri="{FF2B5EF4-FFF2-40B4-BE49-F238E27FC236}">
                  <a16:creationId xmlns:a16="http://schemas.microsoft.com/office/drawing/2014/main" id="{9667F5AC-5EEB-19A2-B357-EBAADC6D1196}"/>
                </a:ext>
              </a:extLst>
            </p:cNvPr>
            <p:cNvSpPr/>
            <p:nvPr/>
          </p:nvSpPr>
          <p:spPr>
            <a:xfrm>
              <a:off x="7869301" y="4567334"/>
              <a:ext cx="1100528" cy="2290665"/>
            </a:xfrm>
            <a:prstGeom prst="chevron">
              <a:avLst>
                <a:gd name="adj" fmla="val 509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30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4" name="Группа 23">
            <a:extLst>
              <a:ext uri="{FF2B5EF4-FFF2-40B4-BE49-F238E27FC236}">
                <a16:creationId xmlns:a16="http://schemas.microsoft.com/office/drawing/2014/main" id="{84E9461A-6FC4-B76E-A9F1-A31124BFA85C}"/>
              </a:ext>
            </a:extLst>
          </p:cNvPr>
          <p:cNvGrpSpPr/>
          <p:nvPr/>
        </p:nvGrpSpPr>
        <p:grpSpPr>
          <a:xfrm>
            <a:off x="11428775" y="2423359"/>
            <a:ext cx="759083" cy="875805"/>
            <a:chOff x="6984448" y="4567334"/>
            <a:chExt cx="1985381" cy="2290666"/>
          </a:xfrm>
          <a:solidFill>
            <a:srgbClr val="ACC3E2"/>
          </a:solidFill>
        </p:grpSpPr>
        <p:sp>
          <p:nvSpPr>
            <p:cNvPr id="25" name="Нашивка 24">
              <a:extLst>
                <a:ext uri="{FF2B5EF4-FFF2-40B4-BE49-F238E27FC236}">
                  <a16:creationId xmlns:a16="http://schemas.microsoft.com/office/drawing/2014/main" id="{2FD35114-4E05-D514-837F-5E9DD6233044}"/>
                </a:ext>
              </a:extLst>
            </p:cNvPr>
            <p:cNvSpPr/>
            <p:nvPr/>
          </p:nvSpPr>
          <p:spPr>
            <a:xfrm>
              <a:off x="6984448" y="4567335"/>
              <a:ext cx="1100528" cy="2290665"/>
            </a:xfrm>
            <a:prstGeom prst="chevron">
              <a:avLst>
                <a:gd name="adj" fmla="val 509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30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Нашивка 25">
              <a:extLst>
                <a:ext uri="{FF2B5EF4-FFF2-40B4-BE49-F238E27FC236}">
                  <a16:creationId xmlns:a16="http://schemas.microsoft.com/office/drawing/2014/main" id="{32D48695-6F7F-3003-F159-4410096705A2}"/>
                </a:ext>
              </a:extLst>
            </p:cNvPr>
            <p:cNvSpPr/>
            <p:nvPr/>
          </p:nvSpPr>
          <p:spPr>
            <a:xfrm>
              <a:off x="7869301" y="4567334"/>
              <a:ext cx="1100528" cy="2290665"/>
            </a:xfrm>
            <a:prstGeom prst="chevron">
              <a:avLst>
                <a:gd name="adj" fmla="val 509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30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7" name="Группа 26">
            <a:extLst>
              <a:ext uri="{FF2B5EF4-FFF2-40B4-BE49-F238E27FC236}">
                <a16:creationId xmlns:a16="http://schemas.microsoft.com/office/drawing/2014/main" id="{44A23622-1693-0929-E484-A3334D3AFDD0}"/>
              </a:ext>
            </a:extLst>
          </p:cNvPr>
          <p:cNvGrpSpPr/>
          <p:nvPr/>
        </p:nvGrpSpPr>
        <p:grpSpPr>
          <a:xfrm>
            <a:off x="8379596" y="1027762"/>
            <a:ext cx="759083" cy="875805"/>
            <a:chOff x="6984448" y="4567334"/>
            <a:chExt cx="1985381" cy="2290666"/>
          </a:xfrm>
        </p:grpSpPr>
        <p:sp>
          <p:nvSpPr>
            <p:cNvPr id="28" name="Нашивка 27">
              <a:extLst>
                <a:ext uri="{FF2B5EF4-FFF2-40B4-BE49-F238E27FC236}">
                  <a16:creationId xmlns:a16="http://schemas.microsoft.com/office/drawing/2014/main" id="{0CC47CC0-AE2B-114C-05E0-AEB97916579D}"/>
                </a:ext>
              </a:extLst>
            </p:cNvPr>
            <p:cNvSpPr/>
            <p:nvPr/>
          </p:nvSpPr>
          <p:spPr>
            <a:xfrm>
              <a:off x="6984448" y="4567335"/>
              <a:ext cx="1100528" cy="2290665"/>
            </a:xfrm>
            <a:prstGeom prst="chevron">
              <a:avLst>
                <a:gd name="adj" fmla="val 50978"/>
              </a:avLst>
            </a:prstGeom>
            <a:solidFill>
              <a:srgbClr val="587E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Нашивка 28">
              <a:extLst>
                <a:ext uri="{FF2B5EF4-FFF2-40B4-BE49-F238E27FC236}">
                  <a16:creationId xmlns:a16="http://schemas.microsoft.com/office/drawing/2014/main" id="{46242EEA-F75B-77C9-F11B-D53D6BE6A968}"/>
                </a:ext>
              </a:extLst>
            </p:cNvPr>
            <p:cNvSpPr/>
            <p:nvPr/>
          </p:nvSpPr>
          <p:spPr>
            <a:xfrm>
              <a:off x="7869301" y="4567334"/>
              <a:ext cx="1100528" cy="2290665"/>
            </a:xfrm>
            <a:prstGeom prst="chevron">
              <a:avLst>
                <a:gd name="adj" fmla="val 50978"/>
              </a:avLst>
            </a:prstGeom>
            <a:solidFill>
              <a:srgbClr val="587E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425D783D-D75B-CC9C-9C00-F6856CE7786B}"/>
              </a:ext>
            </a:extLst>
          </p:cNvPr>
          <p:cNvSpPr txBox="1"/>
          <p:nvPr/>
        </p:nvSpPr>
        <p:spPr>
          <a:xfrm>
            <a:off x="6301065" y="2695425"/>
            <a:ext cx="279800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ООО ИЭС – Независимая компания с российским собственником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F601AFC-456D-0B20-F479-8599F17C4DFB}"/>
              </a:ext>
            </a:extLst>
          </p:cNvPr>
          <p:cNvSpPr txBox="1"/>
          <p:nvPr/>
        </p:nvSpPr>
        <p:spPr>
          <a:xfrm>
            <a:off x="3232126" y="1560106"/>
            <a:ext cx="2888528" cy="913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Основание подразделения международной инжиниринговой группы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ILF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 в России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EAABE80-9160-F2CA-4A40-19A63DAD0ABE}"/>
              </a:ext>
            </a:extLst>
          </p:cNvPr>
          <p:cNvSpPr txBox="1"/>
          <p:nvPr/>
        </p:nvSpPr>
        <p:spPr>
          <a:xfrm>
            <a:off x="277120" y="2757135"/>
            <a:ext cx="2402868" cy="297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Первый проект в России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31968D5-FC2E-C740-B998-B0C76F1F52C5}"/>
              </a:ext>
            </a:extLst>
          </p:cNvPr>
          <p:cNvSpPr txBox="1"/>
          <p:nvPr/>
        </p:nvSpPr>
        <p:spPr>
          <a:xfrm>
            <a:off x="9365115" y="1934929"/>
            <a:ext cx="2411609" cy="297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20 </a:t>
            </a: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лет развития и опыта</a:t>
            </a:r>
          </a:p>
        </p:txBody>
      </p:sp>
      <p:sp>
        <p:nvSpPr>
          <p:cNvPr id="34" name="Freeform 22">
            <a:extLst>
              <a:ext uri="{FF2B5EF4-FFF2-40B4-BE49-F238E27FC236}">
                <a16:creationId xmlns:a16="http://schemas.microsoft.com/office/drawing/2014/main" id="{6473F06C-A2E2-CD01-1E12-2916FA255AD9}"/>
              </a:ext>
            </a:extLst>
          </p:cNvPr>
          <p:cNvSpPr>
            <a:spLocks noEditPoints="1"/>
          </p:cNvSpPr>
          <p:nvPr/>
        </p:nvSpPr>
        <p:spPr bwMode="auto">
          <a:xfrm>
            <a:off x="367221" y="2235805"/>
            <a:ext cx="480504" cy="479135"/>
          </a:xfrm>
          <a:custGeom>
            <a:avLst/>
            <a:gdLst>
              <a:gd name="T0" fmla="*/ 148777029 w 1444"/>
              <a:gd name="T1" fmla="*/ 94925059 h 1440"/>
              <a:gd name="T2" fmla="*/ 138967533 w 1444"/>
              <a:gd name="T3" fmla="*/ 62192187 h 1440"/>
              <a:gd name="T4" fmla="*/ 156505465 w 1444"/>
              <a:gd name="T5" fmla="*/ 32435381 h 1440"/>
              <a:gd name="T6" fmla="*/ 139413226 w 1444"/>
              <a:gd name="T7" fmla="*/ 17854083 h 1440"/>
              <a:gd name="T8" fmla="*/ 126482720 w 1444"/>
              <a:gd name="T9" fmla="*/ 45528453 h 1440"/>
              <a:gd name="T10" fmla="*/ 103742719 w 1444"/>
              <a:gd name="T11" fmla="*/ 3570662 h 1440"/>
              <a:gd name="T12" fmla="*/ 85164064 w 1444"/>
              <a:gd name="T13" fmla="*/ 32435381 h 1440"/>
              <a:gd name="T14" fmla="*/ 68071826 w 1444"/>
              <a:gd name="T15" fmla="*/ 17854083 h 1440"/>
              <a:gd name="T16" fmla="*/ 56181657 w 1444"/>
              <a:gd name="T17" fmla="*/ 54306556 h 1440"/>
              <a:gd name="T18" fmla="*/ 84569421 w 1444"/>
              <a:gd name="T19" fmla="*/ 77665957 h 1440"/>
              <a:gd name="T20" fmla="*/ 63315835 w 1444"/>
              <a:gd name="T21" fmla="*/ 80046656 h 1440"/>
              <a:gd name="T22" fmla="*/ 7877387 w 1444"/>
              <a:gd name="T23" fmla="*/ 74987767 h 1440"/>
              <a:gd name="T24" fmla="*/ 9214852 w 1444"/>
              <a:gd name="T25" fmla="*/ 106679228 h 1440"/>
              <a:gd name="T26" fmla="*/ 50236379 w 1444"/>
              <a:gd name="T27" fmla="*/ 134650703 h 1440"/>
              <a:gd name="T28" fmla="*/ 74611361 w 1444"/>
              <a:gd name="T29" fmla="*/ 141197431 h 1440"/>
              <a:gd name="T30" fmla="*/ 71192836 w 1444"/>
              <a:gd name="T31" fmla="*/ 167830004 h 1440"/>
              <a:gd name="T32" fmla="*/ 45182874 w 1444"/>
              <a:gd name="T33" fmla="*/ 167681066 h 1440"/>
              <a:gd name="T34" fmla="*/ 62275113 w 1444"/>
              <a:gd name="T35" fmla="*/ 180923076 h 1440"/>
              <a:gd name="T36" fmla="*/ 79218787 w 1444"/>
              <a:gd name="T37" fmla="*/ 167830004 h 1440"/>
              <a:gd name="T38" fmla="*/ 82340183 w 1444"/>
              <a:gd name="T39" fmla="*/ 199967508 h 1440"/>
              <a:gd name="T40" fmla="*/ 97500313 w 1444"/>
              <a:gd name="T41" fmla="*/ 203389618 h 1440"/>
              <a:gd name="T42" fmla="*/ 107309808 w 1444"/>
              <a:gd name="T43" fmla="*/ 214250929 h 1440"/>
              <a:gd name="T44" fmla="*/ 117118918 w 1444"/>
              <a:gd name="T45" fmla="*/ 203389618 h 1440"/>
              <a:gd name="T46" fmla="*/ 132279048 w 1444"/>
              <a:gd name="T47" fmla="*/ 199967508 h 1440"/>
              <a:gd name="T48" fmla="*/ 135400444 w 1444"/>
              <a:gd name="T49" fmla="*/ 167830004 h 1440"/>
              <a:gd name="T50" fmla="*/ 167949941 w 1444"/>
              <a:gd name="T51" fmla="*/ 161134723 h 1440"/>
              <a:gd name="T52" fmla="*/ 143426395 w 1444"/>
              <a:gd name="T53" fmla="*/ 167830004 h 1440"/>
              <a:gd name="T54" fmla="*/ 140007870 w 1444"/>
              <a:gd name="T55" fmla="*/ 141197431 h 1440"/>
              <a:gd name="T56" fmla="*/ 164382851 w 1444"/>
              <a:gd name="T57" fmla="*/ 134650703 h 1440"/>
              <a:gd name="T58" fmla="*/ 205404379 w 1444"/>
              <a:gd name="T59" fmla="*/ 106679228 h 1440"/>
              <a:gd name="T60" fmla="*/ 206741844 w 1444"/>
              <a:gd name="T61" fmla="*/ 74987767 h 1440"/>
              <a:gd name="T62" fmla="*/ 49939250 w 1444"/>
              <a:gd name="T63" fmla="*/ 155926896 h 1440"/>
              <a:gd name="T64" fmla="*/ 164382851 w 1444"/>
              <a:gd name="T65" fmla="*/ 182113425 h 1440"/>
              <a:gd name="T66" fmla="*/ 158140445 w 1444"/>
              <a:gd name="T67" fmla="*/ 171400666 h 1440"/>
              <a:gd name="T68" fmla="*/ 91852164 w 1444"/>
              <a:gd name="T69" fmla="*/ 137477831 h 1440"/>
              <a:gd name="T70" fmla="*/ 124402047 w 1444"/>
              <a:gd name="T71" fmla="*/ 85700526 h 1440"/>
              <a:gd name="T72" fmla="*/ 149520237 w 1444"/>
              <a:gd name="T73" fmla="*/ 56389764 h 1440"/>
              <a:gd name="T74" fmla="*/ 139710741 w 1444"/>
              <a:gd name="T75" fmla="*/ 42850263 h 1440"/>
              <a:gd name="T76" fmla="*/ 115484324 w 1444"/>
              <a:gd name="T77" fmla="*/ 35708553 h 1440"/>
              <a:gd name="T78" fmla="*/ 107309808 w 1444"/>
              <a:gd name="T79" fmla="*/ 66953584 h 1440"/>
              <a:gd name="T80" fmla="*/ 74908490 w 1444"/>
              <a:gd name="T81" fmla="*/ 42850263 h 1440"/>
              <a:gd name="T82" fmla="*/ 62721192 w 1444"/>
              <a:gd name="T83" fmla="*/ 57580113 h 1440"/>
              <a:gd name="T84" fmla="*/ 91555035 w 1444"/>
              <a:gd name="T85" fmla="*/ 79004859 h 1440"/>
              <a:gd name="T86" fmla="*/ 57370558 w 1444"/>
              <a:gd name="T87" fmla="*/ 134204273 h 1440"/>
              <a:gd name="T88" fmla="*/ 53803469 w 1444"/>
              <a:gd name="T89" fmla="*/ 117243049 h 1440"/>
              <a:gd name="T90" fmla="*/ 27793507 w 1444"/>
              <a:gd name="T91" fmla="*/ 90461538 h 1440"/>
              <a:gd name="T92" fmla="*/ 11890169 w 1444"/>
              <a:gd name="T93" fmla="*/ 46867355 h 1440"/>
              <a:gd name="T94" fmla="*/ 79664866 w 1444"/>
              <a:gd name="T95" fmla="*/ 104298530 h 1440"/>
              <a:gd name="T96" fmla="*/ 82340183 w 1444"/>
              <a:gd name="T97" fmla="*/ 117689092 h 1440"/>
              <a:gd name="T98" fmla="*/ 118605334 w 1444"/>
              <a:gd name="T99" fmla="*/ 151612313 h 1440"/>
              <a:gd name="T100" fmla="*/ 84272292 w 1444"/>
              <a:gd name="T101" fmla="*/ 145958443 h 1440"/>
              <a:gd name="T102" fmla="*/ 130346939 w 1444"/>
              <a:gd name="T103" fmla="*/ 145958443 h 1440"/>
              <a:gd name="T104" fmla="*/ 186825724 w 1444"/>
              <a:gd name="T105" fmla="*/ 90461538 h 1440"/>
              <a:gd name="T106" fmla="*/ 160815762 w 1444"/>
              <a:gd name="T107" fmla="*/ 117243049 h 1440"/>
              <a:gd name="T108" fmla="*/ 157248673 w 1444"/>
              <a:gd name="T109" fmla="*/ 134204273 h 1440"/>
              <a:gd name="T110" fmla="*/ 132279048 w 1444"/>
              <a:gd name="T111" fmla="*/ 117689092 h 1440"/>
              <a:gd name="T112" fmla="*/ 132279048 w 1444"/>
              <a:gd name="T113" fmla="*/ 108910989 h 1440"/>
              <a:gd name="T114" fmla="*/ 154721920 w 1444"/>
              <a:gd name="T115" fmla="*/ 89122250 h 144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44" h="1440">
                <a:moveTo>
                  <a:pt x="1401" y="355"/>
                </a:moveTo>
                <a:cubicBezTo>
                  <a:pt x="1440" y="248"/>
                  <a:pt x="1440" y="248"/>
                  <a:pt x="1440" y="248"/>
                </a:cubicBezTo>
                <a:cubicBezTo>
                  <a:pt x="1444" y="238"/>
                  <a:pt x="1441" y="227"/>
                  <a:pt x="1432" y="220"/>
                </a:cubicBezTo>
                <a:cubicBezTo>
                  <a:pt x="1423" y="214"/>
                  <a:pt x="1411" y="215"/>
                  <a:pt x="1403" y="221"/>
                </a:cubicBezTo>
                <a:cubicBezTo>
                  <a:pt x="1018" y="538"/>
                  <a:pt x="1018" y="538"/>
                  <a:pt x="1018" y="538"/>
                </a:cubicBezTo>
                <a:cubicBezTo>
                  <a:pt x="997" y="556"/>
                  <a:pt x="987" y="584"/>
                  <a:pt x="994" y="611"/>
                </a:cubicBezTo>
                <a:cubicBezTo>
                  <a:pt x="996" y="620"/>
                  <a:pt x="999" y="629"/>
                  <a:pt x="1001" y="638"/>
                </a:cubicBezTo>
                <a:cubicBezTo>
                  <a:pt x="1005" y="652"/>
                  <a:pt x="999" y="666"/>
                  <a:pt x="987" y="674"/>
                </a:cubicBezTo>
                <a:cubicBezTo>
                  <a:pt x="986" y="675"/>
                  <a:pt x="986" y="675"/>
                  <a:pt x="986" y="675"/>
                </a:cubicBezTo>
                <a:cubicBezTo>
                  <a:pt x="974" y="683"/>
                  <a:pt x="957" y="682"/>
                  <a:pt x="946" y="672"/>
                </a:cubicBezTo>
                <a:cubicBezTo>
                  <a:pt x="889" y="590"/>
                  <a:pt x="889" y="590"/>
                  <a:pt x="889" y="590"/>
                </a:cubicBezTo>
                <a:cubicBezTo>
                  <a:pt x="875" y="522"/>
                  <a:pt x="875" y="522"/>
                  <a:pt x="875" y="522"/>
                </a:cubicBezTo>
                <a:cubicBezTo>
                  <a:pt x="870" y="498"/>
                  <a:pt x="875" y="474"/>
                  <a:pt x="888" y="454"/>
                </a:cubicBezTo>
                <a:cubicBezTo>
                  <a:pt x="899" y="437"/>
                  <a:pt x="916" y="425"/>
                  <a:pt x="935" y="418"/>
                </a:cubicBezTo>
                <a:cubicBezTo>
                  <a:pt x="951" y="413"/>
                  <a:pt x="969" y="414"/>
                  <a:pt x="984" y="422"/>
                </a:cubicBezTo>
                <a:cubicBezTo>
                  <a:pt x="1047" y="453"/>
                  <a:pt x="1047" y="453"/>
                  <a:pt x="1047" y="453"/>
                </a:cubicBezTo>
                <a:cubicBezTo>
                  <a:pt x="1056" y="458"/>
                  <a:pt x="1066" y="457"/>
                  <a:pt x="1073" y="451"/>
                </a:cubicBezTo>
                <a:cubicBezTo>
                  <a:pt x="1080" y="445"/>
                  <a:pt x="1084" y="435"/>
                  <a:pt x="1081" y="426"/>
                </a:cubicBezTo>
                <a:cubicBezTo>
                  <a:pt x="1066" y="365"/>
                  <a:pt x="1066" y="365"/>
                  <a:pt x="1066" y="365"/>
                </a:cubicBezTo>
                <a:cubicBezTo>
                  <a:pt x="1061" y="345"/>
                  <a:pt x="1050" y="327"/>
                  <a:pt x="1034" y="313"/>
                </a:cubicBezTo>
                <a:cubicBezTo>
                  <a:pt x="1053" y="218"/>
                  <a:pt x="1053" y="218"/>
                  <a:pt x="1053" y="218"/>
                </a:cubicBezTo>
                <a:cubicBezTo>
                  <a:pt x="1058" y="194"/>
                  <a:pt x="1044" y="170"/>
                  <a:pt x="1021" y="163"/>
                </a:cubicBezTo>
                <a:cubicBezTo>
                  <a:pt x="989" y="152"/>
                  <a:pt x="989" y="152"/>
                  <a:pt x="989" y="152"/>
                </a:cubicBezTo>
                <a:cubicBezTo>
                  <a:pt x="989" y="152"/>
                  <a:pt x="989" y="152"/>
                  <a:pt x="989" y="152"/>
                </a:cubicBezTo>
                <a:cubicBezTo>
                  <a:pt x="988" y="151"/>
                  <a:pt x="987" y="151"/>
                  <a:pt x="986" y="151"/>
                </a:cubicBezTo>
                <a:cubicBezTo>
                  <a:pt x="986" y="120"/>
                  <a:pt x="986" y="120"/>
                  <a:pt x="986" y="120"/>
                </a:cubicBezTo>
                <a:cubicBezTo>
                  <a:pt x="986" y="107"/>
                  <a:pt x="975" y="96"/>
                  <a:pt x="962" y="96"/>
                </a:cubicBezTo>
                <a:cubicBezTo>
                  <a:pt x="949" y="96"/>
                  <a:pt x="938" y="107"/>
                  <a:pt x="938" y="120"/>
                </a:cubicBezTo>
                <a:cubicBezTo>
                  <a:pt x="938" y="151"/>
                  <a:pt x="938" y="151"/>
                  <a:pt x="938" y="151"/>
                </a:cubicBezTo>
                <a:cubicBezTo>
                  <a:pt x="937" y="151"/>
                  <a:pt x="936" y="151"/>
                  <a:pt x="935" y="152"/>
                </a:cubicBezTo>
                <a:cubicBezTo>
                  <a:pt x="935" y="152"/>
                  <a:pt x="935" y="152"/>
                  <a:pt x="935" y="152"/>
                </a:cubicBezTo>
                <a:cubicBezTo>
                  <a:pt x="903" y="162"/>
                  <a:pt x="903" y="162"/>
                  <a:pt x="903" y="162"/>
                </a:cubicBezTo>
                <a:cubicBezTo>
                  <a:pt x="880" y="170"/>
                  <a:pt x="866" y="194"/>
                  <a:pt x="871" y="218"/>
                </a:cubicBezTo>
                <a:cubicBezTo>
                  <a:pt x="886" y="294"/>
                  <a:pt x="886" y="294"/>
                  <a:pt x="886" y="294"/>
                </a:cubicBezTo>
                <a:cubicBezTo>
                  <a:pt x="874" y="297"/>
                  <a:pt x="862" y="301"/>
                  <a:pt x="851" y="306"/>
                </a:cubicBezTo>
                <a:cubicBezTo>
                  <a:pt x="821" y="260"/>
                  <a:pt x="821" y="260"/>
                  <a:pt x="821" y="260"/>
                </a:cubicBezTo>
                <a:cubicBezTo>
                  <a:pt x="850" y="170"/>
                  <a:pt x="850" y="170"/>
                  <a:pt x="850" y="170"/>
                </a:cubicBezTo>
                <a:cubicBezTo>
                  <a:pt x="863" y="134"/>
                  <a:pt x="844" y="95"/>
                  <a:pt x="809" y="81"/>
                </a:cubicBezTo>
                <a:cubicBezTo>
                  <a:pt x="746" y="56"/>
                  <a:pt x="746" y="56"/>
                  <a:pt x="746" y="56"/>
                </a:cubicBezTo>
                <a:cubicBezTo>
                  <a:pt x="746" y="24"/>
                  <a:pt x="746" y="24"/>
                  <a:pt x="746" y="24"/>
                </a:cubicBezTo>
                <a:cubicBezTo>
                  <a:pt x="746" y="11"/>
                  <a:pt x="735" y="0"/>
                  <a:pt x="722" y="0"/>
                </a:cubicBezTo>
                <a:cubicBezTo>
                  <a:pt x="709" y="0"/>
                  <a:pt x="698" y="11"/>
                  <a:pt x="698" y="24"/>
                </a:cubicBezTo>
                <a:cubicBezTo>
                  <a:pt x="698" y="56"/>
                  <a:pt x="698" y="56"/>
                  <a:pt x="698" y="56"/>
                </a:cubicBezTo>
                <a:cubicBezTo>
                  <a:pt x="635" y="81"/>
                  <a:pt x="635" y="81"/>
                  <a:pt x="635" y="81"/>
                </a:cubicBezTo>
                <a:cubicBezTo>
                  <a:pt x="600" y="95"/>
                  <a:pt x="582" y="134"/>
                  <a:pt x="594" y="171"/>
                </a:cubicBezTo>
                <a:cubicBezTo>
                  <a:pt x="624" y="260"/>
                  <a:pt x="624" y="260"/>
                  <a:pt x="624" y="260"/>
                </a:cubicBezTo>
                <a:cubicBezTo>
                  <a:pt x="593" y="306"/>
                  <a:pt x="593" y="306"/>
                  <a:pt x="593" y="306"/>
                </a:cubicBezTo>
                <a:cubicBezTo>
                  <a:pt x="582" y="301"/>
                  <a:pt x="570" y="297"/>
                  <a:pt x="558" y="294"/>
                </a:cubicBezTo>
                <a:cubicBezTo>
                  <a:pt x="573" y="218"/>
                  <a:pt x="573" y="218"/>
                  <a:pt x="573" y="218"/>
                </a:cubicBezTo>
                <a:cubicBezTo>
                  <a:pt x="578" y="194"/>
                  <a:pt x="564" y="170"/>
                  <a:pt x="541" y="163"/>
                </a:cubicBezTo>
                <a:cubicBezTo>
                  <a:pt x="509" y="152"/>
                  <a:pt x="509" y="152"/>
                  <a:pt x="509" y="152"/>
                </a:cubicBezTo>
                <a:cubicBezTo>
                  <a:pt x="509" y="152"/>
                  <a:pt x="509" y="152"/>
                  <a:pt x="509" y="152"/>
                </a:cubicBezTo>
                <a:cubicBezTo>
                  <a:pt x="508" y="151"/>
                  <a:pt x="507" y="151"/>
                  <a:pt x="506" y="151"/>
                </a:cubicBezTo>
                <a:cubicBezTo>
                  <a:pt x="506" y="120"/>
                  <a:pt x="506" y="120"/>
                  <a:pt x="506" y="120"/>
                </a:cubicBezTo>
                <a:cubicBezTo>
                  <a:pt x="506" y="107"/>
                  <a:pt x="495" y="96"/>
                  <a:pt x="482" y="96"/>
                </a:cubicBezTo>
                <a:cubicBezTo>
                  <a:pt x="469" y="96"/>
                  <a:pt x="458" y="107"/>
                  <a:pt x="458" y="120"/>
                </a:cubicBezTo>
                <a:cubicBezTo>
                  <a:pt x="458" y="151"/>
                  <a:pt x="458" y="151"/>
                  <a:pt x="458" y="151"/>
                </a:cubicBezTo>
                <a:cubicBezTo>
                  <a:pt x="457" y="151"/>
                  <a:pt x="456" y="151"/>
                  <a:pt x="455" y="152"/>
                </a:cubicBezTo>
                <a:cubicBezTo>
                  <a:pt x="455" y="152"/>
                  <a:pt x="455" y="152"/>
                  <a:pt x="455" y="152"/>
                </a:cubicBezTo>
                <a:cubicBezTo>
                  <a:pt x="423" y="162"/>
                  <a:pt x="423" y="162"/>
                  <a:pt x="423" y="162"/>
                </a:cubicBezTo>
                <a:cubicBezTo>
                  <a:pt x="400" y="170"/>
                  <a:pt x="386" y="194"/>
                  <a:pt x="391" y="218"/>
                </a:cubicBezTo>
                <a:cubicBezTo>
                  <a:pt x="410" y="313"/>
                  <a:pt x="410" y="313"/>
                  <a:pt x="410" y="313"/>
                </a:cubicBezTo>
                <a:cubicBezTo>
                  <a:pt x="394" y="327"/>
                  <a:pt x="383" y="345"/>
                  <a:pt x="378" y="365"/>
                </a:cubicBezTo>
                <a:cubicBezTo>
                  <a:pt x="363" y="426"/>
                  <a:pt x="363" y="426"/>
                  <a:pt x="363" y="426"/>
                </a:cubicBezTo>
                <a:cubicBezTo>
                  <a:pt x="360" y="435"/>
                  <a:pt x="364" y="445"/>
                  <a:pt x="371" y="451"/>
                </a:cubicBezTo>
                <a:cubicBezTo>
                  <a:pt x="378" y="457"/>
                  <a:pt x="388" y="458"/>
                  <a:pt x="397" y="453"/>
                </a:cubicBezTo>
                <a:cubicBezTo>
                  <a:pt x="460" y="422"/>
                  <a:pt x="460" y="422"/>
                  <a:pt x="460" y="422"/>
                </a:cubicBezTo>
                <a:cubicBezTo>
                  <a:pt x="475" y="414"/>
                  <a:pt x="493" y="413"/>
                  <a:pt x="509" y="418"/>
                </a:cubicBezTo>
                <a:cubicBezTo>
                  <a:pt x="528" y="425"/>
                  <a:pt x="545" y="437"/>
                  <a:pt x="556" y="454"/>
                </a:cubicBezTo>
                <a:cubicBezTo>
                  <a:pt x="569" y="474"/>
                  <a:pt x="574" y="498"/>
                  <a:pt x="569" y="522"/>
                </a:cubicBezTo>
                <a:cubicBezTo>
                  <a:pt x="555" y="590"/>
                  <a:pt x="555" y="590"/>
                  <a:pt x="555" y="590"/>
                </a:cubicBezTo>
                <a:cubicBezTo>
                  <a:pt x="498" y="672"/>
                  <a:pt x="498" y="672"/>
                  <a:pt x="498" y="672"/>
                </a:cubicBezTo>
                <a:cubicBezTo>
                  <a:pt x="487" y="682"/>
                  <a:pt x="470" y="683"/>
                  <a:pt x="458" y="675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45" y="666"/>
                  <a:pt x="439" y="652"/>
                  <a:pt x="443" y="638"/>
                </a:cubicBezTo>
                <a:cubicBezTo>
                  <a:pt x="445" y="629"/>
                  <a:pt x="448" y="620"/>
                  <a:pt x="450" y="611"/>
                </a:cubicBezTo>
                <a:cubicBezTo>
                  <a:pt x="457" y="584"/>
                  <a:pt x="447" y="556"/>
                  <a:pt x="426" y="538"/>
                </a:cubicBezTo>
                <a:cubicBezTo>
                  <a:pt x="41" y="221"/>
                  <a:pt x="41" y="221"/>
                  <a:pt x="41" y="221"/>
                </a:cubicBezTo>
                <a:cubicBezTo>
                  <a:pt x="33" y="215"/>
                  <a:pt x="21" y="214"/>
                  <a:pt x="12" y="220"/>
                </a:cubicBezTo>
                <a:cubicBezTo>
                  <a:pt x="3" y="227"/>
                  <a:pt x="0" y="238"/>
                  <a:pt x="4" y="248"/>
                </a:cubicBezTo>
                <a:cubicBezTo>
                  <a:pt x="43" y="355"/>
                  <a:pt x="43" y="355"/>
                  <a:pt x="43" y="355"/>
                </a:cubicBezTo>
                <a:cubicBezTo>
                  <a:pt x="66" y="415"/>
                  <a:pt x="104" y="468"/>
                  <a:pt x="153" y="509"/>
                </a:cubicBezTo>
                <a:cubicBezTo>
                  <a:pt x="164" y="518"/>
                  <a:pt x="164" y="518"/>
                  <a:pt x="164" y="518"/>
                </a:cubicBezTo>
                <a:cubicBezTo>
                  <a:pt x="53" y="504"/>
                  <a:pt x="53" y="504"/>
                  <a:pt x="53" y="504"/>
                </a:cubicBezTo>
                <a:cubicBezTo>
                  <a:pt x="44" y="503"/>
                  <a:pt x="34" y="507"/>
                  <a:pt x="30" y="515"/>
                </a:cubicBezTo>
                <a:cubicBezTo>
                  <a:pt x="25" y="523"/>
                  <a:pt x="25" y="533"/>
                  <a:pt x="30" y="541"/>
                </a:cubicBezTo>
                <a:cubicBezTo>
                  <a:pt x="64" y="592"/>
                  <a:pt x="113" y="631"/>
                  <a:pt x="171" y="653"/>
                </a:cubicBezTo>
                <a:cubicBezTo>
                  <a:pt x="188" y="659"/>
                  <a:pt x="188" y="659"/>
                  <a:pt x="188" y="659"/>
                </a:cubicBezTo>
                <a:cubicBezTo>
                  <a:pt x="71" y="672"/>
                  <a:pt x="71" y="672"/>
                  <a:pt x="71" y="672"/>
                </a:cubicBezTo>
                <a:cubicBezTo>
                  <a:pt x="61" y="673"/>
                  <a:pt x="53" y="681"/>
                  <a:pt x="51" y="691"/>
                </a:cubicBezTo>
                <a:cubicBezTo>
                  <a:pt x="48" y="701"/>
                  <a:pt x="53" y="711"/>
                  <a:pt x="62" y="717"/>
                </a:cubicBezTo>
                <a:cubicBezTo>
                  <a:pt x="104" y="742"/>
                  <a:pt x="104" y="742"/>
                  <a:pt x="104" y="742"/>
                </a:cubicBezTo>
                <a:cubicBezTo>
                  <a:pt x="154" y="772"/>
                  <a:pt x="209" y="793"/>
                  <a:pt x="267" y="804"/>
                </a:cubicBezTo>
                <a:cubicBezTo>
                  <a:pt x="230" y="830"/>
                  <a:pt x="199" y="862"/>
                  <a:pt x="174" y="899"/>
                </a:cubicBezTo>
                <a:cubicBezTo>
                  <a:pt x="169" y="906"/>
                  <a:pt x="169" y="916"/>
                  <a:pt x="173" y="923"/>
                </a:cubicBezTo>
                <a:cubicBezTo>
                  <a:pt x="177" y="931"/>
                  <a:pt x="185" y="936"/>
                  <a:pt x="194" y="936"/>
                </a:cubicBezTo>
                <a:cubicBezTo>
                  <a:pt x="203" y="936"/>
                  <a:pt x="203" y="936"/>
                  <a:pt x="203" y="936"/>
                </a:cubicBezTo>
                <a:cubicBezTo>
                  <a:pt x="250" y="936"/>
                  <a:pt x="296" y="926"/>
                  <a:pt x="338" y="905"/>
                </a:cubicBezTo>
                <a:cubicBezTo>
                  <a:pt x="338" y="960"/>
                  <a:pt x="338" y="960"/>
                  <a:pt x="338" y="960"/>
                </a:cubicBezTo>
                <a:cubicBezTo>
                  <a:pt x="338" y="970"/>
                  <a:pt x="344" y="978"/>
                  <a:pt x="353" y="982"/>
                </a:cubicBezTo>
                <a:cubicBezTo>
                  <a:pt x="362" y="986"/>
                  <a:pt x="372" y="984"/>
                  <a:pt x="379" y="977"/>
                </a:cubicBezTo>
                <a:cubicBezTo>
                  <a:pt x="434" y="922"/>
                  <a:pt x="434" y="922"/>
                  <a:pt x="434" y="922"/>
                </a:cubicBezTo>
                <a:cubicBezTo>
                  <a:pt x="465" y="953"/>
                  <a:pt x="465" y="953"/>
                  <a:pt x="465" y="953"/>
                </a:cubicBezTo>
                <a:cubicBezTo>
                  <a:pt x="470" y="958"/>
                  <a:pt x="477" y="961"/>
                  <a:pt x="484" y="960"/>
                </a:cubicBezTo>
                <a:cubicBezTo>
                  <a:pt x="492" y="959"/>
                  <a:pt x="498" y="955"/>
                  <a:pt x="502" y="949"/>
                </a:cubicBezTo>
                <a:cubicBezTo>
                  <a:pt x="523" y="917"/>
                  <a:pt x="523" y="917"/>
                  <a:pt x="523" y="917"/>
                </a:cubicBezTo>
                <a:cubicBezTo>
                  <a:pt x="531" y="906"/>
                  <a:pt x="541" y="897"/>
                  <a:pt x="554" y="893"/>
                </a:cubicBezTo>
                <a:cubicBezTo>
                  <a:pt x="554" y="896"/>
                  <a:pt x="554" y="896"/>
                  <a:pt x="554" y="896"/>
                </a:cubicBezTo>
                <a:cubicBezTo>
                  <a:pt x="554" y="915"/>
                  <a:pt x="546" y="934"/>
                  <a:pt x="533" y="947"/>
                </a:cubicBezTo>
                <a:cubicBezTo>
                  <a:pt x="516" y="964"/>
                  <a:pt x="516" y="964"/>
                  <a:pt x="516" y="964"/>
                </a:cubicBezTo>
                <a:cubicBezTo>
                  <a:pt x="479" y="1001"/>
                  <a:pt x="458" y="1052"/>
                  <a:pt x="458" y="1104"/>
                </a:cubicBezTo>
                <a:cubicBezTo>
                  <a:pt x="458" y="1116"/>
                  <a:pt x="467" y="1126"/>
                  <a:pt x="479" y="1128"/>
                </a:cubicBezTo>
                <a:cubicBezTo>
                  <a:pt x="465" y="1155"/>
                  <a:pt x="465" y="1155"/>
                  <a:pt x="465" y="1155"/>
                </a:cubicBezTo>
                <a:cubicBezTo>
                  <a:pt x="436" y="1163"/>
                  <a:pt x="436" y="1163"/>
                  <a:pt x="436" y="1163"/>
                </a:cubicBezTo>
                <a:cubicBezTo>
                  <a:pt x="374" y="1094"/>
                  <a:pt x="374" y="1094"/>
                  <a:pt x="374" y="1094"/>
                </a:cubicBezTo>
                <a:cubicBezTo>
                  <a:pt x="391" y="1067"/>
                  <a:pt x="388" y="1032"/>
                  <a:pt x="367" y="1008"/>
                </a:cubicBezTo>
                <a:cubicBezTo>
                  <a:pt x="346" y="984"/>
                  <a:pt x="312" y="977"/>
                  <a:pt x="283" y="991"/>
                </a:cubicBezTo>
                <a:cubicBezTo>
                  <a:pt x="254" y="1005"/>
                  <a:pt x="237" y="1036"/>
                  <a:pt x="242" y="1067"/>
                </a:cubicBezTo>
                <a:cubicBezTo>
                  <a:pt x="247" y="1099"/>
                  <a:pt x="272" y="1123"/>
                  <a:pt x="304" y="1127"/>
                </a:cubicBezTo>
                <a:cubicBezTo>
                  <a:pt x="307" y="1128"/>
                  <a:pt x="310" y="1128"/>
                  <a:pt x="313" y="1128"/>
                </a:cubicBezTo>
                <a:cubicBezTo>
                  <a:pt x="321" y="1128"/>
                  <a:pt x="329" y="1127"/>
                  <a:pt x="336" y="1124"/>
                </a:cubicBezTo>
                <a:cubicBezTo>
                  <a:pt x="383" y="1176"/>
                  <a:pt x="383" y="1176"/>
                  <a:pt x="383" y="1176"/>
                </a:cubicBezTo>
                <a:cubicBezTo>
                  <a:pt x="380" y="1177"/>
                  <a:pt x="380" y="1177"/>
                  <a:pt x="380" y="1177"/>
                </a:cubicBezTo>
                <a:cubicBezTo>
                  <a:pt x="367" y="1180"/>
                  <a:pt x="359" y="1193"/>
                  <a:pt x="363" y="1206"/>
                </a:cubicBezTo>
                <a:cubicBezTo>
                  <a:pt x="366" y="1219"/>
                  <a:pt x="379" y="1226"/>
                  <a:pt x="392" y="1223"/>
                </a:cubicBezTo>
                <a:cubicBezTo>
                  <a:pt x="419" y="1216"/>
                  <a:pt x="419" y="1216"/>
                  <a:pt x="419" y="1216"/>
                </a:cubicBezTo>
                <a:cubicBezTo>
                  <a:pt x="440" y="1240"/>
                  <a:pt x="440" y="1240"/>
                  <a:pt x="440" y="1240"/>
                </a:cubicBezTo>
                <a:cubicBezTo>
                  <a:pt x="449" y="1250"/>
                  <a:pt x="464" y="1250"/>
                  <a:pt x="474" y="1242"/>
                </a:cubicBezTo>
                <a:cubicBezTo>
                  <a:pt x="484" y="1233"/>
                  <a:pt x="485" y="1218"/>
                  <a:pt x="476" y="1208"/>
                </a:cubicBezTo>
                <a:cubicBezTo>
                  <a:pt x="472" y="1203"/>
                  <a:pt x="472" y="1203"/>
                  <a:pt x="472" y="1203"/>
                </a:cubicBezTo>
                <a:cubicBezTo>
                  <a:pt x="488" y="1199"/>
                  <a:pt x="488" y="1199"/>
                  <a:pt x="488" y="1199"/>
                </a:cubicBezTo>
                <a:cubicBezTo>
                  <a:pt x="495" y="1198"/>
                  <a:pt x="500" y="1193"/>
                  <a:pt x="503" y="1187"/>
                </a:cubicBezTo>
                <a:cubicBezTo>
                  <a:pt x="533" y="1128"/>
                  <a:pt x="533" y="1128"/>
                  <a:pt x="533" y="1128"/>
                </a:cubicBezTo>
                <a:cubicBezTo>
                  <a:pt x="554" y="1128"/>
                  <a:pt x="554" y="1128"/>
                  <a:pt x="554" y="1128"/>
                </a:cubicBezTo>
                <a:cubicBezTo>
                  <a:pt x="563" y="1128"/>
                  <a:pt x="571" y="1123"/>
                  <a:pt x="575" y="1115"/>
                </a:cubicBezTo>
                <a:cubicBezTo>
                  <a:pt x="585" y="1095"/>
                  <a:pt x="600" y="1077"/>
                  <a:pt x="619" y="1064"/>
                </a:cubicBezTo>
                <a:cubicBezTo>
                  <a:pt x="625" y="1075"/>
                  <a:pt x="625" y="1075"/>
                  <a:pt x="625" y="1075"/>
                </a:cubicBezTo>
                <a:cubicBezTo>
                  <a:pt x="569" y="1174"/>
                  <a:pt x="569" y="1174"/>
                  <a:pt x="569" y="1174"/>
                </a:cubicBezTo>
                <a:cubicBezTo>
                  <a:pt x="543" y="1218"/>
                  <a:pt x="530" y="1269"/>
                  <a:pt x="530" y="1320"/>
                </a:cubicBezTo>
                <a:cubicBezTo>
                  <a:pt x="530" y="1333"/>
                  <a:pt x="541" y="1344"/>
                  <a:pt x="554" y="1344"/>
                </a:cubicBezTo>
                <a:cubicBezTo>
                  <a:pt x="567" y="1344"/>
                  <a:pt x="578" y="1333"/>
                  <a:pt x="578" y="1320"/>
                </a:cubicBezTo>
                <a:cubicBezTo>
                  <a:pt x="578" y="1277"/>
                  <a:pt x="589" y="1235"/>
                  <a:pt x="611" y="1197"/>
                </a:cubicBezTo>
                <a:cubicBezTo>
                  <a:pt x="643" y="1140"/>
                  <a:pt x="643" y="1140"/>
                  <a:pt x="643" y="1140"/>
                </a:cubicBezTo>
                <a:cubicBezTo>
                  <a:pt x="640" y="1147"/>
                  <a:pt x="640" y="1147"/>
                  <a:pt x="640" y="1147"/>
                </a:cubicBezTo>
                <a:cubicBezTo>
                  <a:pt x="615" y="1212"/>
                  <a:pt x="610" y="1283"/>
                  <a:pt x="627" y="1350"/>
                </a:cubicBezTo>
                <a:cubicBezTo>
                  <a:pt x="628" y="1356"/>
                  <a:pt x="632" y="1361"/>
                  <a:pt x="638" y="1365"/>
                </a:cubicBezTo>
                <a:cubicBezTo>
                  <a:pt x="643" y="1368"/>
                  <a:pt x="650" y="1369"/>
                  <a:pt x="656" y="1367"/>
                </a:cubicBezTo>
                <a:cubicBezTo>
                  <a:pt x="662" y="1366"/>
                  <a:pt x="667" y="1362"/>
                  <a:pt x="671" y="1356"/>
                </a:cubicBezTo>
                <a:cubicBezTo>
                  <a:pt x="674" y="1351"/>
                  <a:pt x="675" y="1344"/>
                  <a:pt x="673" y="1338"/>
                </a:cubicBezTo>
                <a:cubicBezTo>
                  <a:pt x="659" y="1281"/>
                  <a:pt x="663" y="1220"/>
                  <a:pt x="685" y="1165"/>
                </a:cubicBezTo>
                <a:cubicBezTo>
                  <a:pt x="685" y="1164"/>
                  <a:pt x="685" y="1164"/>
                  <a:pt x="685" y="1164"/>
                </a:cubicBezTo>
                <a:cubicBezTo>
                  <a:pt x="698" y="1183"/>
                  <a:pt x="698" y="1183"/>
                  <a:pt x="698" y="1183"/>
                </a:cubicBezTo>
                <a:cubicBezTo>
                  <a:pt x="698" y="1416"/>
                  <a:pt x="698" y="1416"/>
                  <a:pt x="698" y="1416"/>
                </a:cubicBezTo>
                <a:cubicBezTo>
                  <a:pt x="698" y="1429"/>
                  <a:pt x="709" y="1440"/>
                  <a:pt x="722" y="1440"/>
                </a:cubicBezTo>
                <a:cubicBezTo>
                  <a:pt x="735" y="1440"/>
                  <a:pt x="746" y="1429"/>
                  <a:pt x="746" y="1416"/>
                </a:cubicBezTo>
                <a:cubicBezTo>
                  <a:pt x="746" y="1183"/>
                  <a:pt x="746" y="1183"/>
                  <a:pt x="746" y="1183"/>
                </a:cubicBezTo>
                <a:cubicBezTo>
                  <a:pt x="759" y="1164"/>
                  <a:pt x="759" y="1164"/>
                  <a:pt x="759" y="1164"/>
                </a:cubicBezTo>
                <a:cubicBezTo>
                  <a:pt x="759" y="1165"/>
                  <a:pt x="759" y="1165"/>
                  <a:pt x="759" y="1165"/>
                </a:cubicBezTo>
                <a:cubicBezTo>
                  <a:pt x="781" y="1220"/>
                  <a:pt x="785" y="1281"/>
                  <a:pt x="771" y="1338"/>
                </a:cubicBezTo>
                <a:cubicBezTo>
                  <a:pt x="769" y="1344"/>
                  <a:pt x="770" y="1351"/>
                  <a:pt x="773" y="1356"/>
                </a:cubicBezTo>
                <a:cubicBezTo>
                  <a:pt x="777" y="1362"/>
                  <a:pt x="782" y="1366"/>
                  <a:pt x="788" y="1367"/>
                </a:cubicBezTo>
                <a:cubicBezTo>
                  <a:pt x="794" y="1369"/>
                  <a:pt x="801" y="1368"/>
                  <a:pt x="806" y="1365"/>
                </a:cubicBezTo>
                <a:cubicBezTo>
                  <a:pt x="812" y="1361"/>
                  <a:pt x="816" y="1356"/>
                  <a:pt x="817" y="1350"/>
                </a:cubicBezTo>
                <a:cubicBezTo>
                  <a:pt x="834" y="1283"/>
                  <a:pt x="829" y="1212"/>
                  <a:pt x="804" y="1147"/>
                </a:cubicBezTo>
                <a:cubicBezTo>
                  <a:pt x="801" y="1140"/>
                  <a:pt x="801" y="1140"/>
                  <a:pt x="801" y="1140"/>
                </a:cubicBezTo>
                <a:cubicBezTo>
                  <a:pt x="833" y="1197"/>
                  <a:pt x="833" y="1197"/>
                  <a:pt x="833" y="1197"/>
                </a:cubicBezTo>
                <a:cubicBezTo>
                  <a:pt x="855" y="1235"/>
                  <a:pt x="866" y="1277"/>
                  <a:pt x="866" y="1320"/>
                </a:cubicBezTo>
                <a:cubicBezTo>
                  <a:pt x="866" y="1333"/>
                  <a:pt x="877" y="1344"/>
                  <a:pt x="890" y="1344"/>
                </a:cubicBezTo>
                <a:cubicBezTo>
                  <a:pt x="903" y="1344"/>
                  <a:pt x="914" y="1333"/>
                  <a:pt x="914" y="1320"/>
                </a:cubicBezTo>
                <a:cubicBezTo>
                  <a:pt x="914" y="1269"/>
                  <a:pt x="901" y="1218"/>
                  <a:pt x="875" y="1174"/>
                </a:cubicBezTo>
                <a:cubicBezTo>
                  <a:pt x="818" y="1075"/>
                  <a:pt x="818" y="1075"/>
                  <a:pt x="818" y="1075"/>
                </a:cubicBezTo>
                <a:cubicBezTo>
                  <a:pt x="825" y="1064"/>
                  <a:pt x="825" y="1064"/>
                  <a:pt x="825" y="1064"/>
                </a:cubicBezTo>
                <a:cubicBezTo>
                  <a:pt x="844" y="1077"/>
                  <a:pt x="859" y="1095"/>
                  <a:pt x="869" y="1115"/>
                </a:cubicBezTo>
                <a:cubicBezTo>
                  <a:pt x="873" y="1123"/>
                  <a:pt x="881" y="1128"/>
                  <a:pt x="890" y="1128"/>
                </a:cubicBezTo>
                <a:cubicBezTo>
                  <a:pt x="911" y="1128"/>
                  <a:pt x="911" y="1128"/>
                  <a:pt x="911" y="1128"/>
                </a:cubicBezTo>
                <a:cubicBezTo>
                  <a:pt x="941" y="1187"/>
                  <a:pt x="941" y="1187"/>
                  <a:pt x="941" y="1187"/>
                </a:cubicBezTo>
                <a:cubicBezTo>
                  <a:pt x="944" y="1193"/>
                  <a:pt x="949" y="1198"/>
                  <a:pt x="956" y="1199"/>
                </a:cubicBezTo>
                <a:cubicBezTo>
                  <a:pt x="1018" y="1215"/>
                  <a:pt x="1018" y="1215"/>
                  <a:pt x="1018" y="1215"/>
                </a:cubicBezTo>
                <a:cubicBezTo>
                  <a:pt x="1032" y="1245"/>
                  <a:pt x="1060" y="1266"/>
                  <a:pt x="1092" y="1271"/>
                </a:cubicBezTo>
                <a:cubicBezTo>
                  <a:pt x="1125" y="1276"/>
                  <a:pt x="1158" y="1263"/>
                  <a:pt x="1179" y="1238"/>
                </a:cubicBezTo>
                <a:cubicBezTo>
                  <a:pt x="1201" y="1213"/>
                  <a:pt x="1208" y="1178"/>
                  <a:pt x="1198" y="1147"/>
                </a:cubicBezTo>
                <a:cubicBezTo>
                  <a:pt x="1188" y="1115"/>
                  <a:pt x="1162" y="1091"/>
                  <a:pt x="1130" y="1083"/>
                </a:cubicBezTo>
                <a:cubicBezTo>
                  <a:pt x="1130" y="1056"/>
                  <a:pt x="1130" y="1056"/>
                  <a:pt x="1130" y="1056"/>
                </a:cubicBezTo>
                <a:cubicBezTo>
                  <a:pt x="1130" y="1043"/>
                  <a:pt x="1119" y="1032"/>
                  <a:pt x="1106" y="1032"/>
                </a:cubicBezTo>
                <a:cubicBezTo>
                  <a:pt x="1093" y="1032"/>
                  <a:pt x="1082" y="1043"/>
                  <a:pt x="1082" y="1056"/>
                </a:cubicBezTo>
                <a:cubicBezTo>
                  <a:pt x="1082" y="1083"/>
                  <a:pt x="1082" y="1083"/>
                  <a:pt x="1082" y="1083"/>
                </a:cubicBezTo>
                <a:cubicBezTo>
                  <a:pt x="1044" y="1093"/>
                  <a:pt x="1016" y="1125"/>
                  <a:pt x="1011" y="1163"/>
                </a:cubicBezTo>
                <a:cubicBezTo>
                  <a:pt x="979" y="1155"/>
                  <a:pt x="979" y="1155"/>
                  <a:pt x="979" y="1155"/>
                </a:cubicBezTo>
                <a:cubicBezTo>
                  <a:pt x="965" y="1128"/>
                  <a:pt x="965" y="1128"/>
                  <a:pt x="965" y="1128"/>
                </a:cubicBezTo>
                <a:cubicBezTo>
                  <a:pt x="977" y="1126"/>
                  <a:pt x="986" y="1116"/>
                  <a:pt x="986" y="1104"/>
                </a:cubicBezTo>
                <a:cubicBezTo>
                  <a:pt x="986" y="1052"/>
                  <a:pt x="965" y="1001"/>
                  <a:pt x="928" y="964"/>
                </a:cubicBezTo>
                <a:cubicBezTo>
                  <a:pt x="911" y="947"/>
                  <a:pt x="911" y="947"/>
                  <a:pt x="911" y="947"/>
                </a:cubicBezTo>
                <a:cubicBezTo>
                  <a:pt x="898" y="934"/>
                  <a:pt x="890" y="915"/>
                  <a:pt x="890" y="896"/>
                </a:cubicBezTo>
                <a:cubicBezTo>
                  <a:pt x="890" y="893"/>
                  <a:pt x="890" y="893"/>
                  <a:pt x="890" y="893"/>
                </a:cubicBezTo>
                <a:cubicBezTo>
                  <a:pt x="903" y="897"/>
                  <a:pt x="913" y="906"/>
                  <a:pt x="921" y="917"/>
                </a:cubicBezTo>
                <a:cubicBezTo>
                  <a:pt x="942" y="949"/>
                  <a:pt x="942" y="949"/>
                  <a:pt x="942" y="949"/>
                </a:cubicBezTo>
                <a:cubicBezTo>
                  <a:pt x="946" y="955"/>
                  <a:pt x="952" y="959"/>
                  <a:pt x="960" y="960"/>
                </a:cubicBezTo>
                <a:cubicBezTo>
                  <a:pt x="967" y="961"/>
                  <a:pt x="974" y="958"/>
                  <a:pt x="979" y="953"/>
                </a:cubicBezTo>
                <a:cubicBezTo>
                  <a:pt x="1010" y="922"/>
                  <a:pt x="1010" y="922"/>
                  <a:pt x="1010" y="922"/>
                </a:cubicBezTo>
                <a:cubicBezTo>
                  <a:pt x="1065" y="977"/>
                  <a:pt x="1065" y="977"/>
                  <a:pt x="1065" y="977"/>
                </a:cubicBezTo>
                <a:cubicBezTo>
                  <a:pt x="1072" y="984"/>
                  <a:pt x="1082" y="986"/>
                  <a:pt x="1091" y="982"/>
                </a:cubicBezTo>
                <a:cubicBezTo>
                  <a:pt x="1100" y="978"/>
                  <a:pt x="1106" y="970"/>
                  <a:pt x="1106" y="960"/>
                </a:cubicBezTo>
                <a:cubicBezTo>
                  <a:pt x="1106" y="905"/>
                  <a:pt x="1106" y="905"/>
                  <a:pt x="1106" y="905"/>
                </a:cubicBezTo>
                <a:cubicBezTo>
                  <a:pt x="1148" y="926"/>
                  <a:pt x="1194" y="936"/>
                  <a:pt x="1241" y="936"/>
                </a:cubicBezTo>
                <a:cubicBezTo>
                  <a:pt x="1250" y="936"/>
                  <a:pt x="1250" y="936"/>
                  <a:pt x="1250" y="936"/>
                </a:cubicBezTo>
                <a:cubicBezTo>
                  <a:pt x="1259" y="936"/>
                  <a:pt x="1267" y="931"/>
                  <a:pt x="1271" y="923"/>
                </a:cubicBezTo>
                <a:cubicBezTo>
                  <a:pt x="1275" y="916"/>
                  <a:pt x="1275" y="906"/>
                  <a:pt x="1270" y="899"/>
                </a:cubicBezTo>
                <a:cubicBezTo>
                  <a:pt x="1245" y="862"/>
                  <a:pt x="1214" y="830"/>
                  <a:pt x="1177" y="804"/>
                </a:cubicBezTo>
                <a:cubicBezTo>
                  <a:pt x="1235" y="793"/>
                  <a:pt x="1290" y="772"/>
                  <a:pt x="1340" y="742"/>
                </a:cubicBezTo>
                <a:cubicBezTo>
                  <a:pt x="1382" y="717"/>
                  <a:pt x="1382" y="717"/>
                  <a:pt x="1382" y="717"/>
                </a:cubicBezTo>
                <a:cubicBezTo>
                  <a:pt x="1391" y="711"/>
                  <a:pt x="1396" y="701"/>
                  <a:pt x="1393" y="691"/>
                </a:cubicBezTo>
                <a:cubicBezTo>
                  <a:pt x="1391" y="681"/>
                  <a:pt x="1383" y="673"/>
                  <a:pt x="1373" y="672"/>
                </a:cubicBezTo>
                <a:cubicBezTo>
                  <a:pt x="1256" y="659"/>
                  <a:pt x="1256" y="659"/>
                  <a:pt x="1256" y="659"/>
                </a:cubicBezTo>
                <a:cubicBezTo>
                  <a:pt x="1273" y="653"/>
                  <a:pt x="1273" y="653"/>
                  <a:pt x="1273" y="653"/>
                </a:cubicBezTo>
                <a:cubicBezTo>
                  <a:pt x="1331" y="631"/>
                  <a:pt x="1380" y="592"/>
                  <a:pt x="1414" y="541"/>
                </a:cubicBezTo>
                <a:cubicBezTo>
                  <a:pt x="1419" y="533"/>
                  <a:pt x="1419" y="523"/>
                  <a:pt x="1414" y="515"/>
                </a:cubicBezTo>
                <a:cubicBezTo>
                  <a:pt x="1409" y="507"/>
                  <a:pt x="1400" y="503"/>
                  <a:pt x="1391" y="504"/>
                </a:cubicBezTo>
                <a:cubicBezTo>
                  <a:pt x="1280" y="518"/>
                  <a:pt x="1280" y="518"/>
                  <a:pt x="1280" y="518"/>
                </a:cubicBezTo>
                <a:cubicBezTo>
                  <a:pt x="1291" y="509"/>
                  <a:pt x="1291" y="509"/>
                  <a:pt x="1291" y="509"/>
                </a:cubicBezTo>
                <a:cubicBezTo>
                  <a:pt x="1340" y="468"/>
                  <a:pt x="1378" y="415"/>
                  <a:pt x="1401" y="355"/>
                </a:cubicBezTo>
                <a:close/>
                <a:moveTo>
                  <a:pt x="310" y="1080"/>
                </a:moveTo>
                <a:cubicBezTo>
                  <a:pt x="298" y="1078"/>
                  <a:pt x="289" y="1067"/>
                  <a:pt x="290" y="1054"/>
                </a:cubicBezTo>
                <a:cubicBezTo>
                  <a:pt x="290" y="1042"/>
                  <a:pt x="301" y="1032"/>
                  <a:pt x="313" y="1032"/>
                </a:cubicBezTo>
                <a:cubicBezTo>
                  <a:pt x="324" y="1032"/>
                  <a:pt x="333" y="1038"/>
                  <a:pt x="336" y="1048"/>
                </a:cubicBezTo>
                <a:cubicBezTo>
                  <a:pt x="339" y="1058"/>
                  <a:pt x="336" y="1068"/>
                  <a:pt x="329" y="1075"/>
                </a:cubicBezTo>
                <a:cubicBezTo>
                  <a:pt x="328" y="1075"/>
                  <a:pt x="328" y="1075"/>
                  <a:pt x="327" y="1076"/>
                </a:cubicBezTo>
                <a:cubicBezTo>
                  <a:pt x="322" y="1079"/>
                  <a:pt x="316" y="1081"/>
                  <a:pt x="310" y="1080"/>
                </a:cubicBezTo>
                <a:close/>
                <a:moveTo>
                  <a:pt x="1106" y="1224"/>
                </a:moveTo>
                <a:cubicBezTo>
                  <a:pt x="1089" y="1224"/>
                  <a:pt x="1073" y="1215"/>
                  <a:pt x="1064" y="1200"/>
                </a:cubicBezTo>
                <a:cubicBezTo>
                  <a:pt x="1147" y="1200"/>
                  <a:pt x="1147" y="1200"/>
                  <a:pt x="1147" y="1200"/>
                </a:cubicBezTo>
                <a:cubicBezTo>
                  <a:pt x="1139" y="1215"/>
                  <a:pt x="1123" y="1224"/>
                  <a:pt x="1106" y="1224"/>
                </a:cubicBezTo>
                <a:close/>
                <a:moveTo>
                  <a:pt x="1147" y="1152"/>
                </a:moveTo>
                <a:cubicBezTo>
                  <a:pt x="1130" y="1152"/>
                  <a:pt x="1130" y="1152"/>
                  <a:pt x="1130" y="1152"/>
                </a:cubicBezTo>
                <a:cubicBezTo>
                  <a:pt x="1130" y="1134"/>
                  <a:pt x="1130" y="1134"/>
                  <a:pt x="1130" y="1134"/>
                </a:cubicBezTo>
                <a:cubicBezTo>
                  <a:pt x="1137" y="1139"/>
                  <a:pt x="1143" y="1145"/>
                  <a:pt x="1147" y="1152"/>
                </a:cubicBezTo>
                <a:close/>
                <a:moveTo>
                  <a:pt x="1082" y="1134"/>
                </a:moveTo>
                <a:cubicBezTo>
                  <a:pt x="1082" y="1152"/>
                  <a:pt x="1082" y="1152"/>
                  <a:pt x="1082" y="1152"/>
                </a:cubicBezTo>
                <a:cubicBezTo>
                  <a:pt x="1064" y="1152"/>
                  <a:pt x="1064" y="1152"/>
                  <a:pt x="1064" y="1152"/>
                </a:cubicBezTo>
                <a:cubicBezTo>
                  <a:pt x="1069" y="1145"/>
                  <a:pt x="1075" y="1139"/>
                  <a:pt x="1082" y="1134"/>
                </a:cubicBezTo>
                <a:close/>
                <a:moveTo>
                  <a:pt x="602" y="624"/>
                </a:moveTo>
                <a:cubicBezTo>
                  <a:pt x="842" y="624"/>
                  <a:pt x="842" y="624"/>
                  <a:pt x="842" y="624"/>
                </a:cubicBezTo>
                <a:cubicBezTo>
                  <a:pt x="842" y="901"/>
                  <a:pt x="842" y="901"/>
                  <a:pt x="842" y="901"/>
                </a:cubicBezTo>
                <a:cubicBezTo>
                  <a:pt x="842" y="912"/>
                  <a:pt x="835" y="921"/>
                  <a:pt x="826" y="924"/>
                </a:cubicBezTo>
                <a:cubicBezTo>
                  <a:pt x="722" y="959"/>
                  <a:pt x="722" y="959"/>
                  <a:pt x="722" y="959"/>
                </a:cubicBezTo>
                <a:cubicBezTo>
                  <a:pt x="618" y="924"/>
                  <a:pt x="618" y="924"/>
                  <a:pt x="618" y="924"/>
                </a:cubicBezTo>
                <a:cubicBezTo>
                  <a:pt x="609" y="921"/>
                  <a:pt x="602" y="912"/>
                  <a:pt x="602" y="901"/>
                </a:cubicBezTo>
                <a:lnTo>
                  <a:pt x="602" y="624"/>
                </a:lnTo>
                <a:close/>
                <a:moveTo>
                  <a:pt x="1006" y="379"/>
                </a:moveTo>
                <a:cubicBezTo>
                  <a:pt x="979" y="365"/>
                  <a:pt x="948" y="363"/>
                  <a:pt x="920" y="373"/>
                </a:cubicBezTo>
                <a:cubicBezTo>
                  <a:pt x="890" y="383"/>
                  <a:pt x="865" y="402"/>
                  <a:pt x="848" y="427"/>
                </a:cubicBezTo>
                <a:cubicBezTo>
                  <a:pt x="828" y="458"/>
                  <a:pt x="820" y="495"/>
                  <a:pt x="828" y="531"/>
                </a:cubicBezTo>
                <a:cubicBezTo>
                  <a:pt x="837" y="576"/>
                  <a:pt x="837" y="576"/>
                  <a:pt x="837" y="576"/>
                </a:cubicBezTo>
                <a:cubicBezTo>
                  <a:pt x="750" y="576"/>
                  <a:pt x="750" y="576"/>
                  <a:pt x="750" y="576"/>
                </a:cubicBezTo>
                <a:cubicBezTo>
                  <a:pt x="762" y="490"/>
                  <a:pt x="762" y="490"/>
                  <a:pt x="762" y="490"/>
                </a:cubicBezTo>
                <a:cubicBezTo>
                  <a:pt x="775" y="402"/>
                  <a:pt x="850" y="336"/>
                  <a:pt x="940" y="336"/>
                </a:cubicBezTo>
                <a:cubicBezTo>
                  <a:pt x="968" y="336"/>
                  <a:pt x="968" y="336"/>
                  <a:pt x="968" y="336"/>
                </a:cubicBezTo>
                <a:cubicBezTo>
                  <a:pt x="992" y="336"/>
                  <a:pt x="1013" y="353"/>
                  <a:pt x="1019" y="376"/>
                </a:cubicBezTo>
                <a:cubicBezTo>
                  <a:pt x="1022" y="387"/>
                  <a:pt x="1022" y="387"/>
                  <a:pt x="1022" y="387"/>
                </a:cubicBezTo>
                <a:lnTo>
                  <a:pt x="1006" y="379"/>
                </a:lnTo>
                <a:close/>
                <a:moveTo>
                  <a:pt x="918" y="208"/>
                </a:moveTo>
                <a:cubicBezTo>
                  <a:pt x="950" y="197"/>
                  <a:pt x="950" y="197"/>
                  <a:pt x="950" y="197"/>
                </a:cubicBezTo>
                <a:cubicBezTo>
                  <a:pt x="958" y="195"/>
                  <a:pt x="966" y="195"/>
                  <a:pt x="974" y="197"/>
                </a:cubicBezTo>
                <a:cubicBezTo>
                  <a:pt x="1006" y="208"/>
                  <a:pt x="1006" y="208"/>
                  <a:pt x="1006" y="208"/>
                </a:cubicBezTo>
                <a:cubicBezTo>
                  <a:pt x="990" y="290"/>
                  <a:pt x="990" y="290"/>
                  <a:pt x="990" y="290"/>
                </a:cubicBezTo>
                <a:cubicBezTo>
                  <a:pt x="983" y="289"/>
                  <a:pt x="975" y="288"/>
                  <a:pt x="968" y="288"/>
                </a:cubicBezTo>
                <a:cubicBezTo>
                  <a:pt x="940" y="288"/>
                  <a:pt x="940" y="288"/>
                  <a:pt x="940" y="288"/>
                </a:cubicBezTo>
                <a:cubicBezTo>
                  <a:pt x="938" y="288"/>
                  <a:pt x="936" y="288"/>
                  <a:pt x="934" y="288"/>
                </a:cubicBezTo>
                <a:lnTo>
                  <a:pt x="918" y="208"/>
                </a:lnTo>
                <a:close/>
                <a:moveTo>
                  <a:pt x="653" y="125"/>
                </a:moveTo>
                <a:cubicBezTo>
                  <a:pt x="722" y="98"/>
                  <a:pt x="722" y="98"/>
                  <a:pt x="722" y="98"/>
                </a:cubicBezTo>
                <a:cubicBezTo>
                  <a:pt x="791" y="125"/>
                  <a:pt x="791" y="125"/>
                  <a:pt x="791" y="125"/>
                </a:cubicBezTo>
                <a:cubicBezTo>
                  <a:pt x="803" y="130"/>
                  <a:pt x="809" y="143"/>
                  <a:pt x="805" y="155"/>
                </a:cubicBezTo>
                <a:cubicBezTo>
                  <a:pt x="777" y="240"/>
                  <a:pt x="777" y="240"/>
                  <a:pt x="77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35" y="143"/>
                  <a:pt x="641" y="130"/>
                  <a:pt x="653" y="125"/>
                </a:cubicBezTo>
                <a:close/>
                <a:moveTo>
                  <a:pt x="663" y="288"/>
                </a:moveTo>
                <a:cubicBezTo>
                  <a:pt x="781" y="288"/>
                  <a:pt x="781" y="288"/>
                  <a:pt x="781" y="288"/>
                </a:cubicBezTo>
                <a:cubicBezTo>
                  <a:pt x="809" y="329"/>
                  <a:pt x="809" y="329"/>
                  <a:pt x="809" y="329"/>
                </a:cubicBezTo>
                <a:cubicBezTo>
                  <a:pt x="767" y="359"/>
                  <a:pt x="737" y="401"/>
                  <a:pt x="722" y="450"/>
                </a:cubicBezTo>
                <a:cubicBezTo>
                  <a:pt x="707" y="401"/>
                  <a:pt x="677" y="359"/>
                  <a:pt x="635" y="329"/>
                </a:cubicBezTo>
                <a:lnTo>
                  <a:pt x="663" y="288"/>
                </a:lnTo>
                <a:close/>
                <a:moveTo>
                  <a:pt x="470" y="197"/>
                </a:moveTo>
                <a:cubicBezTo>
                  <a:pt x="478" y="195"/>
                  <a:pt x="486" y="195"/>
                  <a:pt x="494" y="197"/>
                </a:cubicBezTo>
                <a:cubicBezTo>
                  <a:pt x="526" y="208"/>
                  <a:pt x="526" y="208"/>
                  <a:pt x="526" y="208"/>
                </a:cubicBezTo>
                <a:cubicBezTo>
                  <a:pt x="510" y="288"/>
                  <a:pt x="510" y="288"/>
                  <a:pt x="510" y="288"/>
                </a:cubicBezTo>
                <a:cubicBezTo>
                  <a:pt x="508" y="288"/>
                  <a:pt x="506" y="288"/>
                  <a:pt x="504" y="288"/>
                </a:cubicBezTo>
                <a:cubicBezTo>
                  <a:pt x="476" y="288"/>
                  <a:pt x="476" y="288"/>
                  <a:pt x="476" y="288"/>
                </a:cubicBezTo>
                <a:cubicBezTo>
                  <a:pt x="469" y="288"/>
                  <a:pt x="461" y="289"/>
                  <a:pt x="454" y="290"/>
                </a:cubicBezTo>
                <a:cubicBezTo>
                  <a:pt x="438" y="208"/>
                  <a:pt x="438" y="208"/>
                  <a:pt x="438" y="208"/>
                </a:cubicBezTo>
                <a:lnTo>
                  <a:pt x="470" y="197"/>
                </a:lnTo>
                <a:close/>
                <a:moveTo>
                  <a:pt x="524" y="373"/>
                </a:moveTo>
                <a:cubicBezTo>
                  <a:pt x="496" y="363"/>
                  <a:pt x="465" y="365"/>
                  <a:pt x="438" y="379"/>
                </a:cubicBezTo>
                <a:cubicBezTo>
                  <a:pt x="422" y="387"/>
                  <a:pt x="422" y="387"/>
                  <a:pt x="422" y="387"/>
                </a:cubicBezTo>
                <a:cubicBezTo>
                  <a:pt x="425" y="376"/>
                  <a:pt x="425" y="376"/>
                  <a:pt x="425" y="376"/>
                </a:cubicBezTo>
                <a:cubicBezTo>
                  <a:pt x="431" y="353"/>
                  <a:pt x="452" y="336"/>
                  <a:pt x="476" y="336"/>
                </a:cubicBezTo>
                <a:cubicBezTo>
                  <a:pt x="504" y="336"/>
                  <a:pt x="504" y="336"/>
                  <a:pt x="504" y="336"/>
                </a:cubicBezTo>
                <a:cubicBezTo>
                  <a:pt x="594" y="336"/>
                  <a:pt x="669" y="402"/>
                  <a:pt x="682" y="490"/>
                </a:cubicBezTo>
                <a:cubicBezTo>
                  <a:pt x="694" y="576"/>
                  <a:pt x="694" y="576"/>
                  <a:pt x="694" y="576"/>
                </a:cubicBezTo>
                <a:cubicBezTo>
                  <a:pt x="607" y="576"/>
                  <a:pt x="607" y="576"/>
                  <a:pt x="607" y="576"/>
                </a:cubicBezTo>
                <a:cubicBezTo>
                  <a:pt x="616" y="531"/>
                  <a:pt x="616" y="531"/>
                  <a:pt x="616" y="531"/>
                </a:cubicBezTo>
                <a:cubicBezTo>
                  <a:pt x="624" y="495"/>
                  <a:pt x="616" y="458"/>
                  <a:pt x="596" y="427"/>
                </a:cubicBezTo>
                <a:cubicBezTo>
                  <a:pt x="579" y="402"/>
                  <a:pt x="554" y="383"/>
                  <a:pt x="524" y="373"/>
                </a:cubicBezTo>
                <a:close/>
                <a:moveTo>
                  <a:pt x="483" y="891"/>
                </a:moveTo>
                <a:cubicBezTo>
                  <a:pt x="478" y="898"/>
                  <a:pt x="478" y="898"/>
                  <a:pt x="478" y="898"/>
                </a:cubicBezTo>
                <a:cubicBezTo>
                  <a:pt x="451" y="871"/>
                  <a:pt x="451" y="871"/>
                  <a:pt x="451" y="871"/>
                </a:cubicBezTo>
                <a:cubicBezTo>
                  <a:pt x="442" y="862"/>
                  <a:pt x="426" y="862"/>
                  <a:pt x="417" y="871"/>
                </a:cubicBezTo>
                <a:cubicBezTo>
                  <a:pt x="386" y="902"/>
                  <a:pt x="386" y="902"/>
                  <a:pt x="386" y="902"/>
                </a:cubicBezTo>
                <a:cubicBezTo>
                  <a:pt x="386" y="864"/>
                  <a:pt x="386" y="864"/>
                  <a:pt x="386" y="864"/>
                </a:cubicBezTo>
                <a:cubicBezTo>
                  <a:pt x="386" y="855"/>
                  <a:pt x="381" y="847"/>
                  <a:pt x="373" y="843"/>
                </a:cubicBezTo>
                <a:cubicBezTo>
                  <a:pt x="366" y="839"/>
                  <a:pt x="356" y="839"/>
                  <a:pt x="349" y="844"/>
                </a:cubicBezTo>
                <a:cubicBezTo>
                  <a:pt x="318" y="865"/>
                  <a:pt x="283" y="878"/>
                  <a:pt x="247" y="884"/>
                </a:cubicBezTo>
                <a:cubicBezTo>
                  <a:pt x="271" y="859"/>
                  <a:pt x="299" y="838"/>
                  <a:pt x="330" y="823"/>
                </a:cubicBezTo>
                <a:cubicBezTo>
                  <a:pt x="349" y="813"/>
                  <a:pt x="349" y="813"/>
                  <a:pt x="349" y="813"/>
                </a:cubicBezTo>
                <a:cubicBezTo>
                  <a:pt x="358" y="809"/>
                  <a:pt x="363" y="799"/>
                  <a:pt x="362" y="788"/>
                </a:cubicBezTo>
                <a:cubicBezTo>
                  <a:pt x="360" y="778"/>
                  <a:pt x="352" y="770"/>
                  <a:pt x="342" y="768"/>
                </a:cubicBezTo>
                <a:cubicBezTo>
                  <a:pt x="288" y="759"/>
                  <a:pt x="288" y="759"/>
                  <a:pt x="288" y="759"/>
                </a:cubicBezTo>
                <a:cubicBezTo>
                  <a:pt x="239" y="751"/>
                  <a:pt x="192" y="735"/>
                  <a:pt x="148" y="712"/>
                </a:cubicBezTo>
                <a:cubicBezTo>
                  <a:pt x="293" y="696"/>
                  <a:pt x="293" y="696"/>
                  <a:pt x="293" y="696"/>
                </a:cubicBezTo>
                <a:cubicBezTo>
                  <a:pt x="304" y="695"/>
                  <a:pt x="312" y="686"/>
                  <a:pt x="314" y="675"/>
                </a:cubicBezTo>
                <a:cubicBezTo>
                  <a:pt x="315" y="664"/>
                  <a:pt x="309" y="653"/>
                  <a:pt x="298" y="650"/>
                </a:cubicBezTo>
                <a:cubicBezTo>
                  <a:pt x="187" y="608"/>
                  <a:pt x="187" y="608"/>
                  <a:pt x="187" y="608"/>
                </a:cubicBezTo>
                <a:cubicBezTo>
                  <a:pt x="158" y="597"/>
                  <a:pt x="131" y="581"/>
                  <a:pt x="108" y="559"/>
                </a:cubicBezTo>
                <a:cubicBezTo>
                  <a:pt x="239" y="576"/>
                  <a:pt x="239" y="576"/>
                  <a:pt x="239" y="576"/>
                </a:cubicBezTo>
                <a:cubicBezTo>
                  <a:pt x="250" y="577"/>
                  <a:pt x="260" y="571"/>
                  <a:pt x="264" y="562"/>
                </a:cubicBezTo>
                <a:cubicBezTo>
                  <a:pt x="268" y="552"/>
                  <a:pt x="266" y="540"/>
                  <a:pt x="257" y="534"/>
                </a:cubicBezTo>
                <a:cubicBezTo>
                  <a:pt x="183" y="472"/>
                  <a:pt x="183" y="472"/>
                  <a:pt x="183" y="472"/>
                </a:cubicBezTo>
                <a:cubicBezTo>
                  <a:pt x="141" y="436"/>
                  <a:pt x="108" y="390"/>
                  <a:pt x="88" y="338"/>
                </a:cubicBezTo>
                <a:cubicBezTo>
                  <a:pt x="80" y="315"/>
                  <a:pt x="80" y="315"/>
                  <a:pt x="80" y="315"/>
                </a:cubicBezTo>
                <a:cubicBezTo>
                  <a:pt x="395" y="575"/>
                  <a:pt x="395" y="575"/>
                  <a:pt x="395" y="575"/>
                </a:cubicBezTo>
                <a:cubicBezTo>
                  <a:pt x="402" y="581"/>
                  <a:pt x="406" y="591"/>
                  <a:pt x="403" y="599"/>
                </a:cubicBezTo>
                <a:cubicBezTo>
                  <a:pt x="401" y="608"/>
                  <a:pt x="399" y="617"/>
                  <a:pt x="396" y="626"/>
                </a:cubicBezTo>
                <a:cubicBezTo>
                  <a:pt x="388" y="660"/>
                  <a:pt x="401" y="695"/>
                  <a:pt x="430" y="714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64" y="737"/>
                  <a:pt x="507" y="732"/>
                  <a:pt x="534" y="704"/>
                </a:cubicBezTo>
                <a:cubicBezTo>
                  <a:pt x="535" y="703"/>
                  <a:pt x="536" y="702"/>
                  <a:pt x="536" y="701"/>
                </a:cubicBezTo>
                <a:cubicBezTo>
                  <a:pt x="554" y="676"/>
                  <a:pt x="554" y="676"/>
                  <a:pt x="554" y="676"/>
                </a:cubicBezTo>
                <a:cubicBezTo>
                  <a:pt x="554" y="732"/>
                  <a:pt x="554" y="732"/>
                  <a:pt x="554" y="732"/>
                </a:cubicBezTo>
                <a:cubicBezTo>
                  <a:pt x="537" y="745"/>
                  <a:pt x="537" y="745"/>
                  <a:pt x="537" y="745"/>
                </a:cubicBezTo>
                <a:cubicBezTo>
                  <a:pt x="503" y="770"/>
                  <a:pt x="458" y="771"/>
                  <a:pt x="423" y="748"/>
                </a:cubicBezTo>
                <a:cubicBezTo>
                  <a:pt x="412" y="741"/>
                  <a:pt x="397" y="744"/>
                  <a:pt x="390" y="755"/>
                </a:cubicBezTo>
                <a:cubicBezTo>
                  <a:pt x="383" y="766"/>
                  <a:pt x="386" y="781"/>
                  <a:pt x="397" y="788"/>
                </a:cubicBezTo>
                <a:cubicBezTo>
                  <a:pt x="444" y="819"/>
                  <a:pt x="505" y="821"/>
                  <a:pt x="554" y="791"/>
                </a:cubicBezTo>
                <a:cubicBezTo>
                  <a:pt x="554" y="843"/>
                  <a:pt x="554" y="843"/>
                  <a:pt x="554" y="843"/>
                </a:cubicBezTo>
                <a:cubicBezTo>
                  <a:pt x="525" y="849"/>
                  <a:pt x="500" y="866"/>
                  <a:pt x="483" y="891"/>
                </a:cubicBezTo>
                <a:close/>
                <a:moveTo>
                  <a:pt x="894" y="998"/>
                </a:moveTo>
                <a:cubicBezTo>
                  <a:pt x="916" y="1020"/>
                  <a:pt x="931" y="1049"/>
                  <a:pt x="936" y="1080"/>
                </a:cubicBezTo>
                <a:cubicBezTo>
                  <a:pt x="904" y="1080"/>
                  <a:pt x="904" y="1080"/>
                  <a:pt x="904" y="1080"/>
                </a:cubicBezTo>
                <a:cubicBezTo>
                  <a:pt x="886" y="1050"/>
                  <a:pt x="860" y="1026"/>
                  <a:pt x="829" y="1011"/>
                </a:cubicBezTo>
                <a:cubicBezTo>
                  <a:pt x="818" y="1005"/>
                  <a:pt x="805" y="1009"/>
                  <a:pt x="798" y="1019"/>
                </a:cubicBezTo>
                <a:cubicBezTo>
                  <a:pt x="722" y="1133"/>
                  <a:pt x="722" y="1133"/>
                  <a:pt x="722" y="1133"/>
                </a:cubicBezTo>
                <a:cubicBezTo>
                  <a:pt x="646" y="1019"/>
                  <a:pt x="646" y="1019"/>
                  <a:pt x="646" y="1019"/>
                </a:cubicBezTo>
                <a:cubicBezTo>
                  <a:pt x="639" y="1009"/>
                  <a:pt x="626" y="1005"/>
                  <a:pt x="615" y="1011"/>
                </a:cubicBezTo>
                <a:cubicBezTo>
                  <a:pt x="584" y="1026"/>
                  <a:pt x="558" y="1050"/>
                  <a:pt x="540" y="1080"/>
                </a:cubicBezTo>
                <a:cubicBezTo>
                  <a:pt x="508" y="1080"/>
                  <a:pt x="508" y="1080"/>
                  <a:pt x="508" y="1080"/>
                </a:cubicBezTo>
                <a:cubicBezTo>
                  <a:pt x="513" y="1049"/>
                  <a:pt x="528" y="1020"/>
                  <a:pt x="550" y="998"/>
                </a:cubicBezTo>
                <a:cubicBezTo>
                  <a:pt x="567" y="981"/>
                  <a:pt x="567" y="981"/>
                  <a:pt x="567" y="981"/>
                </a:cubicBezTo>
                <a:cubicBezTo>
                  <a:pt x="573" y="975"/>
                  <a:pt x="579" y="967"/>
                  <a:pt x="584" y="960"/>
                </a:cubicBezTo>
                <a:cubicBezTo>
                  <a:pt x="590" y="964"/>
                  <a:pt x="596" y="967"/>
                  <a:pt x="603" y="970"/>
                </a:cubicBezTo>
                <a:cubicBezTo>
                  <a:pt x="714" y="1007"/>
                  <a:pt x="714" y="1007"/>
                  <a:pt x="714" y="1007"/>
                </a:cubicBezTo>
                <a:cubicBezTo>
                  <a:pt x="719" y="1008"/>
                  <a:pt x="725" y="1008"/>
                  <a:pt x="730" y="1007"/>
                </a:cubicBezTo>
                <a:cubicBezTo>
                  <a:pt x="841" y="970"/>
                  <a:pt x="841" y="970"/>
                  <a:pt x="841" y="970"/>
                </a:cubicBezTo>
                <a:cubicBezTo>
                  <a:pt x="848" y="967"/>
                  <a:pt x="854" y="964"/>
                  <a:pt x="860" y="960"/>
                </a:cubicBezTo>
                <a:cubicBezTo>
                  <a:pt x="865" y="967"/>
                  <a:pt x="871" y="975"/>
                  <a:pt x="877" y="981"/>
                </a:cubicBezTo>
                <a:lnTo>
                  <a:pt x="894" y="998"/>
                </a:lnTo>
                <a:close/>
                <a:moveTo>
                  <a:pt x="1261" y="472"/>
                </a:moveTo>
                <a:cubicBezTo>
                  <a:pt x="1187" y="534"/>
                  <a:pt x="1187" y="534"/>
                  <a:pt x="1187" y="534"/>
                </a:cubicBezTo>
                <a:cubicBezTo>
                  <a:pt x="1178" y="540"/>
                  <a:pt x="1176" y="552"/>
                  <a:pt x="1180" y="562"/>
                </a:cubicBezTo>
                <a:cubicBezTo>
                  <a:pt x="1184" y="571"/>
                  <a:pt x="1194" y="577"/>
                  <a:pt x="1205" y="576"/>
                </a:cubicBezTo>
                <a:cubicBezTo>
                  <a:pt x="1336" y="559"/>
                  <a:pt x="1336" y="559"/>
                  <a:pt x="1336" y="559"/>
                </a:cubicBezTo>
                <a:cubicBezTo>
                  <a:pt x="1313" y="581"/>
                  <a:pt x="1286" y="597"/>
                  <a:pt x="1257" y="608"/>
                </a:cubicBezTo>
                <a:cubicBezTo>
                  <a:pt x="1146" y="650"/>
                  <a:pt x="1146" y="650"/>
                  <a:pt x="1146" y="650"/>
                </a:cubicBezTo>
                <a:cubicBezTo>
                  <a:pt x="1135" y="653"/>
                  <a:pt x="1129" y="664"/>
                  <a:pt x="1130" y="675"/>
                </a:cubicBezTo>
                <a:cubicBezTo>
                  <a:pt x="1132" y="686"/>
                  <a:pt x="1140" y="695"/>
                  <a:pt x="1151" y="696"/>
                </a:cubicBezTo>
                <a:cubicBezTo>
                  <a:pt x="1296" y="712"/>
                  <a:pt x="1296" y="712"/>
                  <a:pt x="1296" y="712"/>
                </a:cubicBezTo>
                <a:cubicBezTo>
                  <a:pt x="1252" y="735"/>
                  <a:pt x="1205" y="751"/>
                  <a:pt x="1156" y="759"/>
                </a:cubicBezTo>
                <a:cubicBezTo>
                  <a:pt x="1102" y="768"/>
                  <a:pt x="1102" y="768"/>
                  <a:pt x="1102" y="768"/>
                </a:cubicBezTo>
                <a:cubicBezTo>
                  <a:pt x="1092" y="770"/>
                  <a:pt x="1084" y="778"/>
                  <a:pt x="1082" y="788"/>
                </a:cubicBezTo>
                <a:cubicBezTo>
                  <a:pt x="1081" y="799"/>
                  <a:pt x="1086" y="809"/>
                  <a:pt x="1095" y="813"/>
                </a:cubicBezTo>
                <a:cubicBezTo>
                  <a:pt x="1114" y="823"/>
                  <a:pt x="1114" y="823"/>
                  <a:pt x="1114" y="823"/>
                </a:cubicBezTo>
                <a:cubicBezTo>
                  <a:pt x="1145" y="838"/>
                  <a:pt x="1173" y="859"/>
                  <a:pt x="1197" y="884"/>
                </a:cubicBezTo>
                <a:cubicBezTo>
                  <a:pt x="1161" y="878"/>
                  <a:pt x="1126" y="865"/>
                  <a:pt x="1095" y="844"/>
                </a:cubicBezTo>
                <a:cubicBezTo>
                  <a:pt x="1088" y="839"/>
                  <a:pt x="1078" y="839"/>
                  <a:pt x="1071" y="843"/>
                </a:cubicBezTo>
                <a:cubicBezTo>
                  <a:pt x="1063" y="847"/>
                  <a:pt x="1058" y="855"/>
                  <a:pt x="1058" y="864"/>
                </a:cubicBezTo>
                <a:cubicBezTo>
                  <a:pt x="1058" y="902"/>
                  <a:pt x="1058" y="902"/>
                  <a:pt x="1058" y="902"/>
                </a:cubicBezTo>
                <a:cubicBezTo>
                  <a:pt x="1027" y="871"/>
                  <a:pt x="1027" y="871"/>
                  <a:pt x="1027" y="871"/>
                </a:cubicBezTo>
                <a:cubicBezTo>
                  <a:pt x="1022" y="867"/>
                  <a:pt x="1016" y="864"/>
                  <a:pt x="1010" y="864"/>
                </a:cubicBezTo>
                <a:cubicBezTo>
                  <a:pt x="1004" y="864"/>
                  <a:pt x="998" y="867"/>
                  <a:pt x="993" y="871"/>
                </a:cubicBezTo>
                <a:cubicBezTo>
                  <a:pt x="966" y="898"/>
                  <a:pt x="966" y="898"/>
                  <a:pt x="966" y="898"/>
                </a:cubicBezTo>
                <a:cubicBezTo>
                  <a:pt x="961" y="891"/>
                  <a:pt x="961" y="891"/>
                  <a:pt x="961" y="891"/>
                </a:cubicBezTo>
                <a:cubicBezTo>
                  <a:pt x="944" y="866"/>
                  <a:pt x="919" y="849"/>
                  <a:pt x="890" y="843"/>
                </a:cubicBezTo>
                <a:cubicBezTo>
                  <a:pt x="890" y="791"/>
                  <a:pt x="890" y="791"/>
                  <a:pt x="890" y="791"/>
                </a:cubicBezTo>
                <a:cubicBezTo>
                  <a:pt x="939" y="821"/>
                  <a:pt x="1000" y="819"/>
                  <a:pt x="1047" y="788"/>
                </a:cubicBezTo>
                <a:cubicBezTo>
                  <a:pt x="1053" y="784"/>
                  <a:pt x="1056" y="779"/>
                  <a:pt x="1058" y="773"/>
                </a:cubicBezTo>
                <a:cubicBezTo>
                  <a:pt x="1059" y="766"/>
                  <a:pt x="1057" y="760"/>
                  <a:pt x="1054" y="755"/>
                </a:cubicBezTo>
                <a:cubicBezTo>
                  <a:pt x="1050" y="749"/>
                  <a:pt x="1045" y="746"/>
                  <a:pt x="1039" y="744"/>
                </a:cubicBezTo>
                <a:cubicBezTo>
                  <a:pt x="1032" y="743"/>
                  <a:pt x="1026" y="744"/>
                  <a:pt x="1021" y="748"/>
                </a:cubicBezTo>
                <a:cubicBezTo>
                  <a:pt x="986" y="771"/>
                  <a:pt x="941" y="770"/>
                  <a:pt x="907" y="745"/>
                </a:cubicBezTo>
                <a:cubicBezTo>
                  <a:pt x="890" y="732"/>
                  <a:pt x="890" y="732"/>
                  <a:pt x="890" y="732"/>
                </a:cubicBezTo>
                <a:cubicBezTo>
                  <a:pt x="890" y="676"/>
                  <a:pt x="890" y="676"/>
                  <a:pt x="890" y="676"/>
                </a:cubicBezTo>
                <a:cubicBezTo>
                  <a:pt x="908" y="701"/>
                  <a:pt x="908" y="701"/>
                  <a:pt x="908" y="701"/>
                </a:cubicBezTo>
                <a:cubicBezTo>
                  <a:pt x="908" y="702"/>
                  <a:pt x="909" y="703"/>
                  <a:pt x="910" y="704"/>
                </a:cubicBezTo>
                <a:cubicBezTo>
                  <a:pt x="937" y="732"/>
                  <a:pt x="980" y="737"/>
                  <a:pt x="1013" y="715"/>
                </a:cubicBezTo>
                <a:cubicBezTo>
                  <a:pt x="1014" y="714"/>
                  <a:pt x="1014" y="714"/>
                  <a:pt x="1014" y="714"/>
                </a:cubicBezTo>
                <a:cubicBezTo>
                  <a:pt x="1043" y="695"/>
                  <a:pt x="1056" y="660"/>
                  <a:pt x="1048" y="626"/>
                </a:cubicBezTo>
                <a:cubicBezTo>
                  <a:pt x="1045" y="617"/>
                  <a:pt x="1043" y="608"/>
                  <a:pt x="1041" y="599"/>
                </a:cubicBezTo>
                <a:cubicBezTo>
                  <a:pt x="1038" y="591"/>
                  <a:pt x="1042" y="581"/>
                  <a:pt x="1049" y="575"/>
                </a:cubicBezTo>
                <a:cubicBezTo>
                  <a:pt x="1364" y="315"/>
                  <a:pt x="1364" y="315"/>
                  <a:pt x="1364" y="315"/>
                </a:cubicBezTo>
                <a:cubicBezTo>
                  <a:pt x="1356" y="338"/>
                  <a:pt x="1356" y="338"/>
                  <a:pt x="1356" y="338"/>
                </a:cubicBezTo>
                <a:cubicBezTo>
                  <a:pt x="1336" y="390"/>
                  <a:pt x="1303" y="436"/>
                  <a:pt x="1261" y="472"/>
                </a:cubicBezTo>
                <a:close/>
                <a:moveTo>
                  <a:pt x="1261" y="472"/>
                </a:moveTo>
                <a:cubicBezTo>
                  <a:pt x="1261" y="472"/>
                  <a:pt x="1261" y="472"/>
                  <a:pt x="1261" y="472"/>
                </a:cubicBezTo>
              </a:path>
            </a:pathLst>
          </a:custGeom>
          <a:solidFill>
            <a:srgbClr val="84B8DF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84B8D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" name="Freeform 5">
            <a:extLst>
              <a:ext uri="{FF2B5EF4-FFF2-40B4-BE49-F238E27FC236}">
                <a16:creationId xmlns:a16="http://schemas.microsoft.com/office/drawing/2014/main" id="{7A8D503F-E85C-F783-9261-5F3D6FE32612}"/>
              </a:ext>
            </a:extLst>
          </p:cNvPr>
          <p:cNvSpPr>
            <a:spLocks noEditPoints="1"/>
          </p:cNvSpPr>
          <p:nvPr/>
        </p:nvSpPr>
        <p:spPr bwMode="auto">
          <a:xfrm>
            <a:off x="3334998" y="1214508"/>
            <a:ext cx="579778" cy="292325"/>
          </a:xfrm>
          <a:custGeom>
            <a:avLst/>
            <a:gdLst>
              <a:gd name="T0" fmla="*/ 3604 w 6426"/>
              <a:gd name="T1" fmla="*/ 0 h 3240"/>
              <a:gd name="T2" fmla="*/ 3604 w 6426"/>
              <a:gd name="T3" fmla="*/ 1863 h 3240"/>
              <a:gd name="T4" fmla="*/ 2850 w 6426"/>
              <a:gd name="T5" fmla="*/ 1863 h 3240"/>
              <a:gd name="T6" fmla="*/ 2850 w 6426"/>
              <a:gd name="T7" fmla="*/ 0 h 3240"/>
              <a:gd name="T8" fmla="*/ 0 w 6426"/>
              <a:gd name="T9" fmla="*/ 0 h 3240"/>
              <a:gd name="T10" fmla="*/ 0 w 6426"/>
              <a:gd name="T11" fmla="*/ 3240 h 3240"/>
              <a:gd name="T12" fmla="*/ 5205 w 6426"/>
              <a:gd name="T13" fmla="*/ 3240 h 3240"/>
              <a:gd name="T14" fmla="*/ 5205 w 6426"/>
              <a:gd name="T15" fmla="*/ 3240 h 3240"/>
              <a:gd name="T16" fmla="*/ 5205 w 6426"/>
              <a:gd name="T17" fmla="*/ 2326 h 3240"/>
              <a:gd name="T18" fmla="*/ 6426 w 6426"/>
              <a:gd name="T19" fmla="*/ 2326 h 3240"/>
              <a:gd name="T20" fmla="*/ 6426 w 6426"/>
              <a:gd name="T21" fmla="*/ 0 h 3240"/>
              <a:gd name="T22" fmla="*/ 3604 w 6426"/>
              <a:gd name="T23" fmla="*/ 0 h 3240"/>
              <a:gd name="T24" fmla="*/ 1242 w 6426"/>
              <a:gd name="T25" fmla="*/ 2918 h 3240"/>
              <a:gd name="T26" fmla="*/ 357 w 6426"/>
              <a:gd name="T27" fmla="*/ 2918 h 3240"/>
              <a:gd name="T28" fmla="*/ 357 w 6426"/>
              <a:gd name="T29" fmla="*/ 1328 h 3240"/>
              <a:gd name="T30" fmla="*/ 1242 w 6426"/>
              <a:gd name="T31" fmla="*/ 1328 h 3240"/>
              <a:gd name="T32" fmla="*/ 1242 w 6426"/>
              <a:gd name="T33" fmla="*/ 2918 h 3240"/>
              <a:gd name="T34" fmla="*/ 1242 w 6426"/>
              <a:gd name="T35" fmla="*/ 999 h 3240"/>
              <a:gd name="T36" fmla="*/ 357 w 6426"/>
              <a:gd name="T37" fmla="*/ 999 h 3240"/>
              <a:gd name="T38" fmla="*/ 357 w 6426"/>
              <a:gd name="T39" fmla="*/ 329 h 3240"/>
              <a:gd name="T40" fmla="*/ 1242 w 6426"/>
              <a:gd name="T41" fmla="*/ 329 h 3240"/>
              <a:gd name="T42" fmla="*/ 1242 w 6426"/>
              <a:gd name="T43" fmla="*/ 999 h 3240"/>
              <a:gd name="T44" fmla="*/ 3604 w 6426"/>
              <a:gd name="T45" fmla="*/ 2918 h 3240"/>
              <a:gd name="T46" fmla="*/ 1608 w 6426"/>
              <a:gd name="T47" fmla="*/ 2918 h 3240"/>
              <a:gd name="T48" fmla="*/ 1608 w 6426"/>
              <a:gd name="T49" fmla="*/ 329 h 3240"/>
              <a:gd name="T50" fmla="*/ 2493 w 6426"/>
              <a:gd name="T51" fmla="*/ 329 h 3240"/>
              <a:gd name="T52" fmla="*/ 2493 w 6426"/>
              <a:gd name="T53" fmla="*/ 2194 h 3240"/>
              <a:gd name="T54" fmla="*/ 3604 w 6426"/>
              <a:gd name="T55" fmla="*/ 2194 h 3240"/>
              <a:gd name="T56" fmla="*/ 3604 w 6426"/>
              <a:gd name="T57" fmla="*/ 2918 h 3240"/>
              <a:gd name="T58" fmla="*/ 6057 w 6426"/>
              <a:gd name="T59" fmla="*/ 999 h 3240"/>
              <a:gd name="T60" fmla="*/ 4846 w 6426"/>
              <a:gd name="T61" fmla="*/ 999 h 3240"/>
              <a:gd name="T62" fmla="*/ 4846 w 6426"/>
              <a:gd name="T63" fmla="*/ 1328 h 3240"/>
              <a:gd name="T64" fmla="*/ 6057 w 6426"/>
              <a:gd name="T65" fmla="*/ 1328 h 3240"/>
              <a:gd name="T66" fmla="*/ 6057 w 6426"/>
              <a:gd name="T67" fmla="*/ 1997 h 3240"/>
              <a:gd name="T68" fmla="*/ 4846 w 6426"/>
              <a:gd name="T69" fmla="*/ 1997 h 3240"/>
              <a:gd name="T70" fmla="*/ 4846 w 6426"/>
              <a:gd name="T71" fmla="*/ 2918 h 3240"/>
              <a:gd name="T72" fmla="*/ 3964 w 6426"/>
              <a:gd name="T73" fmla="*/ 2918 h 3240"/>
              <a:gd name="T74" fmla="*/ 3964 w 6426"/>
              <a:gd name="T75" fmla="*/ 329 h 3240"/>
              <a:gd name="T76" fmla="*/ 6057 w 6426"/>
              <a:gd name="T77" fmla="*/ 329 h 3240"/>
              <a:gd name="T78" fmla="*/ 6057 w 6426"/>
              <a:gd name="T79" fmla="*/ 999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426" h="3240">
                <a:moveTo>
                  <a:pt x="3604" y="0"/>
                </a:moveTo>
                <a:lnTo>
                  <a:pt x="3604" y="1863"/>
                </a:lnTo>
                <a:lnTo>
                  <a:pt x="2850" y="1863"/>
                </a:lnTo>
                <a:lnTo>
                  <a:pt x="2850" y="0"/>
                </a:lnTo>
                <a:lnTo>
                  <a:pt x="0" y="0"/>
                </a:lnTo>
                <a:lnTo>
                  <a:pt x="0" y="3240"/>
                </a:lnTo>
                <a:lnTo>
                  <a:pt x="5205" y="3240"/>
                </a:lnTo>
                <a:lnTo>
                  <a:pt x="5205" y="3240"/>
                </a:lnTo>
                <a:lnTo>
                  <a:pt x="5205" y="2326"/>
                </a:lnTo>
                <a:lnTo>
                  <a:pt x="6426" y="2326"/>
                </a:lnTo>
                <a:lnTo>
                  <a:pt x="6426" y="0"/>
                </a:lnTo>
                <a:lnTo>
                  <a:pt x="3604" y="0"/>
                </a:lnTo>
                <a:close/>
                <a:moveTo>
                  <a:pt x="1242" y="2918"/>
                </a:moveTo>
                <a:lnTo>
                  <a:pt x="357" y="2918"/>
                </a:lnTo>
                <a:lnTo>
                  <a:pt x="357" y="1328"/>
                </a:lnTo>
                <a:lnTo>
                  <a:pt x="1242" y="1328"/>
                </a:lnTo>
                <a:lnTo>
                  <a:pt x="1242" y="2918"/>
                </a:lnTo>
                <a:close/>
                <a:moveTo>
                  <a:pt x="1242" y="999"/>
                </a:moveTo>
                <a:lnTo>
                  <a:pt x="357" y="999"/>
                </a:lnTo>
                <a:lnTo>
                  <a:pt x="357" y="329"/>
                </a:lnTo>
                <a:lnTo>
                  <a:pt x="1242" y="329"/>
                </a:lnTo>
                <a:lnTo>
                  <a:pt x="1242" y="999"/>
                </a:lnTo>
                <a:close/>
                <a:moveTo>
                  <a:pt x="3604" y="2918"/>
                </a:moveTo>
                <a:lnTo>
                  <a:pt x="1608" y="2918"/>
                </a:lnTo>
                <a:lnTo>
                  <a:pt x="1608" y="329"/>
                </a:lnTo>
                <a:lnTo>
                  <a:pt x="2493" y="329"/>
                </a:lnTo>
                <a:lnTo>
                  <a:pt x="2493" y="2194"/>
                </a:lnTo>
                <a:lnTo>
                  <a:pt x="3604" y="2194"/>
                </a:lnTo>
                <a:lnTo>
                  <a:pt x="3604" y="2918"/>
                </a:lnTo>
                <a:close/>
                <a:moveTo>
                  <a:pt x="6057" y="999"/>
                </a:moveTo>
                <a:lnTo>
                  <a:pt x="4846" y="999"/>
                </a:lnTo>
                <a:lnTo>
                  <a:pt x="4846" y="1328"/>
                </a:lnTo>
                <a:lnTo>
                  <a:pt x="6057" y="1328"/>
                </a:lnTo>
                <a:lnTo>
                  <a:pt x="6057" y="1997"/>
                </a:lnTo>
                <a:lnTo>
                  <a:pt x="4846" y="1997"/>
                </a:lnTo>
                <a:lnTo>
                  <a:pt x="4846" y="2918"/>
                </a:lnTo>
                <a:lnTo>
                  <a:pt x="3964" y="2918"/>
                </a:lnTo>
                <a:lnTo>
                  <a:pt x="3964" y="329"/>
                </a:lnTo>
                <a:lnTo>
                  <a:pt x="6057" y="329"/>
                </a:lnTo>
                <a:lnTo>
                  <a:pt x="6057" y="999"/>
                </a:lnTo>
                <a:close/>
              </a:path>
            </a:pathLst>
          </a:custGeom>
          <a:solidFill>
            <a:srgbClr val="ACC3E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84B8D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36" name="Группа 35">
            <a:extLst>
              <a:ext uri="{FF2B5EF4-FFF2-40B4-BE49-F238E27FC236}">
                <a16:creationId xmlns:a16="http://schemas.microsoft.com/office/drawing/2014/main" id="{2BFAF62E-25E5-BB67-0F2C-2C6F6AB56EC1}"/>
              </a:ext>
            </a:extLst>
          </p:cNvPr>
          <p:cNvGrpSpPr/>
          <p:nvPr/>
        </p:nvGrpSpPr>
        <p:grpSpPr>
          <a:xfrm>
            <a:off x="6406075" y="2302377"/>
            <a:ext cx="575965" cy="291303"/>
            <a:chOff x="792980" y="3796153"/>
            <a:chExt cx="633688" cy="320498"/>
          </a:xfrm>
          <a:solidFill>
            <a:srgbClr val="84B8DF"/>
          </a:solidFill>
        </p:grpSpPr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B2635948-A40D-5936-BB11-C040EDEEEE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980" y="3796153"/>
              <a:ext cx="633688" cy="320498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84B8D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Rectangle 33">
              <a:extLst>
                <a:ext uri="{FF2B5EF4-FFF2-40B4-BE49-F238E27FC236}">
                  <a16:creationId xmlns:a16="http://schemas.microsoft.com/office/drawing/2014/main" id="{8DBB71C8-FB31-3117-CA5E-3D66C56CA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881" y="3897251"/>
              <a:ext cx="33699" cy="287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84B8D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39" name="Группа 465">
            <a:extLst>
              <a:ext uri="{FF2B5EF4-FFF2-40B4-BE49-F238E27FC236}">
                <a16:creationId xmlns:a16="http://schemas.microsoft.com/office/drawing/2014/main" id="{ACD1130C-A65E-C3AB-38B5-2E028CCF3F06}"/>
              </a:ext>
            </a:extLst>
          </p:cNvPr>
          <p:cNvGrpSpPr>
            <a:grpSpLocks/>
          </p:cNvGrpSpPr>
          <p:nvPr/>
        </p:nvGrpSpPr>
        <p:grpSpPr bwMode="auto">
          <a:xfrm>
            <a:off x="9461185" y="1200657"/>
            <a:ext cx="365394" cy="479136"/>
            <a:chOff x="7515225" y="5794376"/>
            <a:chExt cx="2100263" cy="2760663"/>
          </a:xfrm>
          <a:solidFill>
            <a:srgbClr val="ACC3E2"/>
          </a:solidFill>
        </p:grpSpPr>
        <p:sp>
          <p:nvSpPr>
            <p:cNvPr id="40" name="Freeform 15">
              <a:extLst>
                <a:ext uri="{FF2B5EF4-FFF2-40B4-BE49-F238E27FC236}">
                  <a16:creationId xmlns:a16="http://schemas.microsoft.com/office/drawing/2014/main" id="{A0900D41-12F8-F05A-3295-FC1FA3070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5989638"/>
              <a:ext cx="1243013" cy="1352550"/>
            </a:xfrm>
            <a:custGeom>
              <a:avLst/>
              <a:gdLst>
                <a:gd name="T0" fmla="*/ 1574855858 w 926"/>
                <a:gd name="T1" fmla="*/ 311531967 h 1005"/>
                <a:gd name="T2" fmla="*/ 1654138879 w 926"/>
                <a:gd name="T3" fmla="*/ 286175355 h 1005"/>
                <a:gd name="T4" fmla="*/ 1627110729 w 926"/>
                <a:gd name="T5" fmla="*/ 206481225 h 1005"/>
                <a:gd name="T6" fmla="*/ 410831905 w 926"/>
                <a:gd name="T7" fmla="*/ 402093601 h 1005"/>
                <a:gd name="T8" fmla="*/ 324340483 w 926"/>
                <a:gd name="T9" fmla="*/ 1796743570 h 1005"/>
                <a:gd name="T10" fmla="*/ 369388294 w 926"/>
                <a:gd name="T11" fmla="*/ 1820290052 h 1005"/>
                <a:gd name="T12" fmla="*/ 405426275 w 926"/>
                <a:gd name="T13" fmla="*/ 1807611074 h 1005"/>
                <a:gd name="T14" fmla="*/ 416237535 w 926"/>
                <a:gd name="T15" fmla="*/ 1726105469 h 1005"/>
                <a:gd name="T16" fmla="*/ 493719126 w 926"/>
                <a:gd name="T17" fmla="*/ 485410681 h 1005"/>
                <a:gd name="T18" fmla="*/ 1574855858 w 926"/>
                <a:gd name="T19" fmla="*/ 311531967 h 10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6" h="1005">
                  <a:moveTo>
                    <a:pt x="874" y="172"/>
                  </a:moveTo>
                  <a:cubicBezTo>
                    <a:pt x="890" y="180"/>
                    <a:pt x="910" y="173"/>
                    <a:pt x="918" y="158"/>
                  </a:cubicBezTo>
                  <a:cubicBezTo>
                    <a:pt x="926" y="142"/>
                    <a:pt x="919" y="122"/>
                    <a:pt x="903" y="114"/>
                  </a:cubicBezTo>
                  <a:cubicBezTo>
                    <a:pt x="678" y="0"/>
                    <a:pt x="407" y="44"/>
                    <a:pt x="228" y="222"/>
                  </a:cubicBezTo>
                  <a:cubicBezTo>
                    <a:pt x="21" y="430"/>
                    <a:pt x="0" y="761"/>
                    <a:pt x="180" y="992"/>
                  </a:cubicBezTo>
                  <a:cubicBezTo>
                    <a:pt x="186" y="1001"/>
                    <a:pt x="196" y="1005"/>
                    <a:pt x="205" y="1005"/>
                  </a:cubicBezTo>
                  <a:cubicBezTo>
                    <a:pt x="212" y="1005"/>
                    <a:pt x="219" y="1003"/>
                    <a:pt x="225" y="998"/>
                  </a:cubicBezTo>
                  <a:cubicBezTo>
                    <a:pt x="239" y="987"/>
                    <a:pt x="242" y="967"/>
                    <a:pt x="231" y="953"/>
                  </a:cubicBezTo>
                  <a:cubicBezTo>
                    <a:pt x="71" y="747"/>
                    <a:pt x="89" y="453"/>
                    <a:pt x="274" y="268"/>
                  </a:cubicBezTo>
                  <a:cubicBezTo>
                    <a:pt x="433" y="109"/>
                    <a:pt x="674" y="71"/>
                    <a:pt x="874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84B8D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Freeform 16">
              <a:extLst>
                <a:ext uri="{FF2B5EF4-FFF2-40B4-BE49-F238E27FC236}">
                  <a16:creationId xmlns:a16="http://schemas.microsoft.com/office/drawing/2014/main" id="{8FE55C1E-80F4-6C0F-4E5F-6A56C9D7D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325" y="6461126"/>
              <a:ext cx="1354138" cy="1166813"/>
            </a:xfrm>
            <a:custGeom>
              <a:avLst/>
              <a:gdLst>
                <a:gd name="T0" fmla="*/ 1534557764 w 1009"/>
                <a:gd name="T1" fmla="*/ 14456114 h 868"/>
                <a:gd name="T2" fmla="*/ 1509341809 w 1009"/>
                <a:gd name="T3" fmla="*/ 92158063 h 868"/>
                <a:gd name="T4" fmla="*/ 1334632508 w 1009"/>
                <a:gd name="T5" fmla="*/ 1176370650 h 868"/>
                <a:gd name="T6" fmla="*/ 102663523 w 1009"/>
                <a:gd name="T7" fmla="*/ 1254072599 h 868"/>
                <a:gd name="T8" fmla="*/ 19812824 w 1009"/>
                <a:gd name="T9" fmla="*/ 1264914013 h 868"/>
                <a:gd name="T10" fmla="*/ 30619087 w 1009"/>
                <a:gd name="T11" fmla="*/ 1346230663 h 868"/>
                <a:gd name="T12" fmla="*/ 673619907 w 1009"/>
                <a:gd name="T13" fmla="*/ 1568493752 h 868"/>
                <a:gd name="T14" fmla="*/ 1417484549 w 1009"/>
                <a:gd name="T15" fmla="*/ 1259492634 h 868"/>
                <a:gd name="T16" fmla="*/ 1612005332 w 1009"/>
                <a:gd name="T17" fmla="*/ 39754986 h 868"/>
                <a:gd name="T18" fmla="*/ 1534557764 w 1009"/>
                <a:gd name="T19" fmla="*/ 14456114 h 8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09" h="868">
                  <a:moveTo>
                    <a:pt x="852" y="8"/>
                  </a:moveTo>
                  <a:cubicBezTo>
                    <a:pt x="836" y="16"/>
                    <a:pt x="829" y="35"/>
                    <a:pt x="838" y="51"/>
                  </a:cubicBezTo>
                  <a:cubicBezTo>
                    <a:pt x="939" y="251"/>
                    <a:pt x="900" y="493"/>
                    <a:pt x="741" y="651"/>
                  </a:cubicBezTo>
                  <a:cubicBezTo>
                    <a:pt x="557" y="836"/>
                    <a:pt x="262" y="855"/>
                    <a:pt x="57" y="694"/>
                  </a:cubicBezTo>
                  <a:cubicBezTo>
                    <a:pt x="42" y="684"/>
                    <a:pt x="22" y="686"/>
                    <a:pt x="11" y="700"/>
                  </a:cubicBezTo>
                  <a:cubicBezTo>
                    <a:pt x="0" y="714"/>
                    <a:pt x="3" y="734"/>
                    <a:pt x="17" y="745"/>
                  </a:cubicBezTo>
                  <a:cubicBezTo>
                    <a:pt x="122" y="827"/>
                    <a:pt x="248" y="868"/>
                    <a:pt x="374" y="868"/>
                  </a:cubicBezTo>
                  <a:cubicBezTo>
                    <a:pt x="524" y="868"/>
                    <a:pt x="674" y="810"/>
                    <a:pt x="787" y="697"/>
                  </a:cubicBezTo>
                  <a:cubicBezTo>
                    <a:pt x="965" y="519"/>
                    <a:pt x="1009" y="247"/>
                    <a:pt x="895" y="22"/>
                  </a:cubicBezTo>
                  <a:cubicBezTo>
                    <a:pt x="887" y="6"/>
                    <a:pt x="868" y="0"/>
                    <a:pt x="85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84B8D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Freeform 17">
              <a:extLst>
                <a:ext uri="{FF2B5EF4-FFF2-40B4-BE49-F238E27FC236}">
                  <a16:creationId xmlns:a16="http://schemas.microsoft.com/office/drawing/2014/main" id="{718D1C28-602A-A26F-6073-FE6E9D5D9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4300" y="6240463"/>
              <a:ext cx="163513" cy="157163"/>
            </a:xfrm>
            <a:custGeom>
              <a:avLst/>
              <a:gdLst>
                <a:gd name="T0" fmla="*/ 25566136 w 121"/>
                <a:gd name="T1" fmla="*/ 108262471 h 117"/>
                <a:gd name="T2" fmla="*/ 69393025 w 121"/>
                <a:gd name="T3" fmla="*/ 147958890 h 117"/>
                <a:gd name="T4" fmla="*/ 109568575 w 121"/>
                <a:gd name="T5" fmla="*/ 191264684 h 117"/>
                <a:gd name="T6" fmla="*/ 155222485 w 121"/>
                <a:gd name="T7" fmla="*/ 211112894 h 117"/>
                <a:gd name="T8" fmla="*/ 193571014 w 121"/>
                <a:gd name="T9" fmla="*/ 196678077 h 117"/>
                <a:gd name="T10" fmla="*/ 199049375 w 121"/>
                <a:gd name="T11" fmla="*/ 113675864 h 117"/>
                <a:gd name="T12" fmla="*/ 153395464 w 121"/>
                <a:gd name="T13" fmla="*/ 64958020 h 117"/>
                <a:gd name="T14" fmla="*/ 104090214 w 121"/>
                <a:gd name="T15" fmla="*/ 21652226 h 117"/>
                <a:gd name="T16" fmla="*/ 21913445 w 121"/>
                <a:gd name="T17" fmla="*/ 25261602 h 117"/>
                <a:gd name="T18" fmla="*/ 25566136 w 121"/>
                <a:gd name="T19" fmla="*/ 108262471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117">
                  <a:moveTo>
                    <a:pt x="14" y="60"/>
                  </a:moveTo>
                  <a:cubicBezTo>
                    <a:pt x="23" y="67"/>
                    <a:pt x="31" y="74"/>
                    <a:pt x="38" y="82"/>
                  </a:cubicBezTo>
                  <a:cubicBezTo>
                    <a:pt x="46" y="90"/>
                    <a:pt x="53" y="98"/>
                    <a:pt x="60" y="106"/>
                  </a:cubicBezTo>
                  <a:cubicBezTo>
                    <a:pt x="67" y="113"/>
                    <a:pt x="76" y="117"/>
                    <a:pt x="85" y="117"/>
                  </a:cubicBezTo>
                  <a:cubicBezTo>
                    <a:pt x="92" y="117"/>
                    <a:pt x="100" y="114"/>
                    <a:pt x="106" y="109"/>
                  </a:cubicBezTo>
                  <a:cubicBezTo>
                    <a:pt x="119" y="97"/>
                    <a:pt x="121" y="76"/>
                    <a:pt x="109" y="63"/>
                  </a:cubicBezTo>
                  <a:cubicBezTo>
                    <a:pt x="101" y="54"/>
                    <a:pt x="92" y="45"/>
                    <a:pt x="84" y="36"/>
                  </a:cubicBezTo>
                  <a:cubicBezTo>
                    <a:pt x="75" y="28"/>
                    <a:pt x="66" y="20"/>
                    <a:pt x="57" y="12"/>
                  </a:cubicBezTo>
                  <a:cubicBezTo>
                    <a:pt x="44" y="0"/>
                    <a:pt x="23" y="1"/>
                    <a:pt x="12" y="14"/>
                  </a:cubicBezTo>
                  <a:cubicBezTo>
                    <a:pt x="0" y="28"/>
                    <a:pt x="1" y="48"/>
                    <a:pt x="1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84B8D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Freeform 18">
              <a:extLst>
                <a:ext uri="{FF2B5EF4-FFF2-40B4-BE49-F238E27FC236}">
                  <a16:creationId xmlns:a16="http://schemas.microsoft.com/office/drawing/2014/main" id="{EA59FF96-996A-9222-372F-C326F133D8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5" y="5794376"/>
              <a:ext cx="2100263" cy="2760663"/>
            </a:xfrm>
            <a:custGeom>
              <a:avLst/>
              <a:gdLst>
                <a:gd name="T0" fmla="*/ 2147483646 w 1564"/>
                <a:gd name="T1" fmla="*/ 1128323175 h 2053"/>
                <a:gd name="T2" fmla="*/ 2147483646 w 1564"/>
                <a:gd name="T3" fmla="*/ 705202152 h 2053"/>
                <a:gd name="T4" fmla="*/ 2147483646 w 1564"/>
                <a:gd name="T5" fmla="*/ 367065982 h 2053"/>
                <a:gd name="T6" fmla="*/ 2030543400 w 1564"/>
                <a:gd name="T7" fmla="*/ 182628682 h 2053"/>
                <a:gd name="T8" fmla="*/ 1639221700 w 1564"/>
                <a:gd name="T9" fmla="*/ 115725971 h 2053"/>
                <a:gd name="T10" fmla="*/ 1181177705 w 1564"/>
                <a:gd name="T11" fmla="*/ 115725971 h 2053"/>
                <a:gd name="T12" fmla="*/ 789856005 w 1564"/>
                <a:gd name="T13" fmla="*/ 182628682 h 2053"/>
                <a:gd name="T14" fmla="*/ 513948053 w 1564"/>
                <a:gd name="T15" fmla="*/ 367065982 h 2053"/>
                <a:gd name="T16" fmla="*/ 301155422 w 1564"/>
                <a:gd name="T17" fmla="*/ 705202152 h 2053"/>
                <a:gd name="T18" fmla="*/ 126233326 w 1564"/>
                <a:gd name="T19" fmla="*/ 1128323175 h 2053"/>
                <a:gd name="T20" fmla="*/ 39672679 w 1564"/>
                <a:gd name="T21" fmla="*/ 1517088533 h 2053"/>
                <a:gd name="T22" fmla="*/ 104592829 w 1564"/>
                <a:gd name="T23" fmla="*/ 1842565725 h 2053"/>
                <a:gd name="T24" fmla="*/ 333615497 w 1564"/>
                <a:gd name="T25" fmla="*/ 2147483646 h 2053"/>
                <a:gd name="T26" fmla="*/ 573457743 w 1564"/>
                <a:gd name="T27" fmla="*/ 2147483646 h 2053"/>
                <a:gd name="T28" fmla="*/ 229022669 w 1564"/>
                <a:gd name="T29" fmla="*/ 2147483646 h 2053"/>
                <a:gd name="T30" fmla="*/ 789856005 w 1564"/>
                <a:gd name="T31" fmla="*/ 2147483646 h 2053"/>
                <a:gd name="T32" fmla="*/ 1255113946 w 1564"/>
                <a:gd name="T33" fmla="*/ 2147483646 h 2053"/>
                <a:gd name="T34" fmla="*/ 1512989716 w 1564"/>
                <a:gd name="T35" fmla="*/ 2147483646 h 2053"/>
                <a:gd name="T36" fmla="*/ 2028739913 w 1564"/>
                <a:gd name="T37" fmla="*/ 2147483646 h 2053"/>
                <a:gd name="T38" fmla="*/ 2147483646 w 1564"/>
                <a:gd name="T39" fmla="*/ 2147483646 h 2053"/>
                <a:gd name="T40" fmla="*/ 2147483646 w 1564"/>
                <a:gd name="T41" fmla="*/ 2147483646 h 2053"/>
                <a:gd name="T42" fmla="*/ 2147483646 w 1564"/>
                <a:gd name="T43" fmla="*/ 2147483646 h 2053"/>
                <a:gd name="T44" fmla="*/ 2147483646 w 1564"/>
                <a:gd name="T45" fmla="*/ 2034236150 h 2053"/>
                <a:gd name="T46" fmla="*/ 2147483646 w 1564"/>
                <a:gd name="T47" fmla="*/ 1641854902 h 2053"/>
                <a:gd name="T48" fmla="*/ 2147483646 w 1564"/>
                <a:gd name="T49" fmla="*/ 1309144584 h 2053"/>
                <a:gd name="T50" fmla="*/ 575259887 w 1564"/>
                <a:gd name="T51" fmla="*/ 2147483646 h 2053"/>
                <a:gd name="T52" fmla="*/ 703296700 w 1564"/>
                <a:gd name="T53" fmla="*/ 2147483646 h 2053"/>
                <a:gd name="T54" fmla="*/ 623950000 w 1564"/>
                <a:gd name="T55" fmla="*/ 2147483646 h 2053"/>
                <a:gd name="T56" fmla="*/ 730346315 w 1564"/>
                <a:gd name="T57" fmla="*/ 2147483646 h 2053"/>
                <a:gd name="T58" fmla="*/ 1125274989 w 1564"/>
                <a:gd name="T59" fmla="*/ 2147483646 h 2053"/>
                <a:gd name="T60" fmla="*/ 2147483646 w 1564"/>
                <a:gd name="T61" fmla="*/ 2147483646 h 2053"/>
                <a:gd name="T62" fmla="*/ 1669878288 w 1564"/>
                <a:gd name="T63" fmla="*/ 2147483646 h 2053"/>
                <a:gd name="T64" fmla="*/ 1898900956 w 1564"/>
                <a:gd name="T65" fmla="*/ 2147483646 h 2053"/>
                <a:gd name="T66" fmla="*/ 2147483646 w 1564"/>
                <a:gd name="T67" fmla="*/ 2147483646 h 2053"/>
                <a:gd name="T68" fmla="*/ 2030543400 w 1564"/>
                <a:gd name="T69" fmla="*/ 2147483646 h 2053"/>
                <a:gd name="T70" fmla="*/ 2147483646 w 1564"/>
                <a:gd name="T71" fmla="*/ 2147483646 h 2053"/>
                <a:gd name="T72" fmla="*/ 2147483646 w 1564"/>
                <a:gd name="T73" fmla="*/ 1582183971 h 2053"/>
                <a:gd name="T74" fmla="*/ 2147483646 w 1564"/>
                <a:gd name="T75" fmla="*/ 1940209555 h 2053"/>
                <a:gd name="T76" fmla="*/ 2147483646 w 1564"/>
                <a:gd name="T77" fmla="*/ 2147483646 h 2053"/>
                <a:gd name="T78" fmla="*/ 2023329453 w 1564"/>
                <a:gd name="T79" fmla="*/ 2147483646 h 2053"/>
                <a:gd name="T80" fmla="*/ 1713157940 w 1564"/>
                <a:gd name="T81" fmla="*/ 2147483646 h 2053"/>
                <a:gd name="T82" fmla="*/ 1366919379 w 1564"/>
                <a:gd name="T83" fmla="*/ 2147483646 h 2053"/>
                <a:gd name="T84" fmla="*/ 1107241465 w 1564"/>
                <a:gd name="T85" fmla="*/ 2147483646 h 2053"/>
                <a:gd name="T86" fmla="*/ 797069952 w 1564"/>
                <a:gd name="T87" fmla="*/ 2147483646 h 2053"/>
                <a:gd name="T88" fmla="*/ 481487979 w 1564"/>
                <a:gd name="T89" fmla="*/ 2147483646 h 2053"/>
                <a:gd name="T90" fmla="*/ 252465310 w 1564"/>
                <a:gd name="T91" fmla="*/ 1940209555 h 2053"/>
                <a:gd name="T92" fmla="*/ 214596118 w 1564"/>
                <a:gd name="T93" fmla="*/ 1582183971 h 2053"/>
                <a:gd name="T94" fmla="*/ 214596118 w 1564"/>
                <a:gd name="T95" fmla="*/ 1244049146 h 2053"/>
                <a:gd name="T96" fmla="*/ 252465310 w 1564"/>
                <a:gd name="T97" fmla="*/ 886023562 h 2053"/>
                <a:gd name="T98" fmla="*/ 481487979 w 1564"/>
                <a:gd name="T99" fmla="*/ 542462884 h 2053"/>
                <a:gd name="T100" fmla="*/ 797069952 w 1564"/>
                <a:gd name="T101" fmla="*/ 370683217 h 2053"/>
                <a:gd name="T102" fmla="*/ 1107241465 w 1564"/>
                <a:gd name="T103" fmla="*/ 240492340 h 2053"/>
                <a:gd name="T104" fmla="*/ 1453480026 w 1564"/>
                <a:gd name="T105" fmla="*/ 137424002 h 2053"/>
                <a:gd name="T106" fmla="*/ 1857424791 w 1564"/>
                <a:gd name="T107" fmla="*/ 218792964 h 2053"/>
                <a:gd name="T108" fmla="*/ 2136939716 w 1564"/>
                <a:gd name="T109" fmla="*/ 446627671 h 2053"/>
                <a:gd name="T110" fmla="*/ 2147483646 w 1564"/>
                <a:gd name="T111" fmla="*/ 685311394 h 2053"/>
                <a:gd name="T112" fmla="*/ 2147483646 w 1564"/>
                <a:gd name="T113" fmla="*/ 963776633 h 2053"/>
                <a:gd name="T114" fmla="*/ 2147483646 w 1564"/>
                <a:gd name="T115" fmla="*/ 1370622787 h 205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564" h="2053">
                  <a:moveTo>
                    <a:pt x="1542" y="724"/>
                  </a:moveTo>
                  <a:cubicBezTo>
                    <a:pt x="1500" y="655"/>
                    <a:pt x="1500" y="655"/>
                    <a:pt x="1500" y="655"/>
                  </a:cubicBezTo>
                  <a:cubicBezTo>
                    <a:pt x="1494" y="645"/>
                    <a:pt x="1492" y="634"/>
                    <a:pt x="1494" y="624"/>
                  </a:cubicBezTo>
                  <a:cubicBezTo>
                    <a:pt x="1506" y="543"/>
                    <a:pt x="1506" y="543"/>
                    <a:pt x="1506" y="543"/>
                  </a:cubicBezTo>
                  <a:cubicBezTo>
                    <a:pt x="1513" y="502"/>
                    <a:pt x="1496" y="462"/>
                    <a:pt x="1462" y="437"/>
                  </a:cubicBezTo>
                  <a:cubicBezTo>
                    <a:pt x="1397" y="390"/>
                    <a:pt x="1397" y="390"/>
                    <a:pt x="1397" y="390"/>
                  </a:cubicBezTo>
                  <a:cubicBezTo>
                    <a:pt x="1388" y="383"/>
                    <a:pt x="1382" y="374"/>
                    <a:pt x="1379" y="364"/>
                  </a:cubicBezTo>
                  <a:cubicBezTo>
                    <a:pt x="1360" y="284"/>
                    <a:pt x="1360" y="284"/>
                    <a:pt x="1360" y="284"/>
                  </a:cubicBezTo>
                  <a:cubicBezTo>
                    <a:pt x="1350" y="244"/>
                    <a:pt x="1319" y="213"/>
                    <a:pt x="1279" y="203"/>
                  </a:cubicBezTo>
                  <a:cubicBezTo>
                    <a:pt x="1200" y="184"/>
                    <a:pt x="1200" y="184"/>
                    <a:pt x="1200" y="184"/>
                  </a:cubicBezTo>
                  <a:cubicBezTo>
                    <a:pt x="1189" y="182"/>
                    <a:pt x="1180" y="175"/>
                    <a:pt x="1174" y="167"/>
                  </a:cubicBezTo>
                  <a:cubicBezTo>
                    <a:pt x="1126" y="101"/>
                    <a:pt x="1126" y="101"/>
                    <a:pt x="1126" y="101"/>
                  </a:cubicBezTo>
                  <a:cubicBezTo>
                    <a:pt x="1102" y="67"/>
                    <a:pt x="1061" y="51"/>
                    <a:pt x="1020" y="57"/>
                  </a:cubicBezTo>
                  <a:cubicBezTo>
                    <a:pt x="940" y="70"/>
                    <a:pt x="940" y="70"/>
                    <a:pt x="940" y="70"/>
                  </a:cubicBezTo>
                  <a:cubicBezTo>
                    <a:pt x="929" y="71"/>
                    <a:pt x="918" y="69"/>
                    <a:pt x="909" y="64"/>
                  </a:cubicBezTo>
                  <a:cubicBezTo>
                    <a:pt x="839" y="21"/>
                    <a:pt x="839" y="21"/>
                    <a:pt x="839" y="21"/>
                  </a:cubicBezTo>
                  <a:cubicBezTo>
                    <a:pt x="804" y="0"/>
                    <a:pt x="760" y="0"/>
                    <a:pt x="725" y="21"/>
                  </a:cubicBezTo>
                  <a:cubicBezTo>
                    <a:pt x="655" y="64"/>
                    <a:pt x="655" y="64"/>
                    <a:pt x="655" y="64"/>
                  </a:cubicBezTo>
                  <a:cubicBezTo>
                    <a:pt x="646" y="69"/>
                    <a:pt x="635" y="71"/>
                    <a:pt x="624" y="70"/>
                  </a:cubicBezTo>
                  <a:cubicBezTo>
                    <a:pt x="544" y="57"/>
                    <a:pt x="544" y="57"/>
                    <a:pt x="544" y="57"/>
                  </a:cubicBezTo>
                  <a:cubicBezTo>
                    <a:pt x="503" y="51"/>
                    <a:pt x="462" y="67"/>
                    <a:pt x="438" y="101"/>
                  </a:cubicBezTo>
                  <a:cubicBezTo>
                    <a:pt x="390" y="167"/>
                    <a:pt x="390" y="167"/>
                    <a:pt x="390" y="167"/>
                  </a:cubicBezTo>
                  <a:cubicBezTo>
                    <a:pt x="384" y="175"/>
                    <a:pt x="375" y="182"/>
                    <a:pt x="364" y="184"/>
                  </a:cubicBezTo>
                  <a:cubicBezTo>
                    <a:pt x="285" y="203"/>
                    <a:pt x="285" y="203"/>
                    <a:pt x="285" y="203"/>
                  </a:cubicBezTo>
                  <a:cubicBezTo>
                    <a:pt x="245" y="213"/>
                    <a:pt x="214" y="244"/>
                    <a:pt x="204" y="284"/>
                  </a:cubicBezTo>
                  <a:cubicBezTo>
                    <a:pt x="185" y="364"/>
                    <a:pt x="185" y="364"/>
                    <a:pt x="185" y="364"/>
                  </a:cubicBezTo>
                  <a:cubicBezTo>
                    <a:pt x="182" y="374"/>
                    <a:pt x="176" y="383"/>
                    <a:pt x="167" y="390"/>
                  </a:cubicBezTo>
                  <a:cubicBezTo>
                    <a:pt x="102" y="437"/>
                    <a:pt x="102" y="437"/>
                    <a:pt x="102" y="437"/>
                  </a:cubicBezTo>
                  <a:cubicBezTo>
                    <a:pt x="68" y="462"/>
                    <a:pt x="51" y="502"/>
                    <a:pt x="58" y="543"/>
                  </a:cubicBezTo>
                  <a:cubicBezTo>
                    <a:pt x="70" y="624"/>
                    <a:pt x="70" y="624"/>
                    <a:pt x="70" y="624"/>
                  </a:cubicBezTo>
                  <a:cubicBezTo>
                    <a:pt x="72" y="634"/>
                    <a:pt x="70" y="645"/>
                    <a:pt x="64" y="655"/>
                  </a:cubicBezTo>
                  <a:cubicBezTo>
                    <a:pt x="22" y="724"/>
                    <a:pt x="22" y="724"/>
                    <a:pt x="22" y="724"/>
                  </a:cubicBezTo>
                  <a:cubicBezTo>
                    <a:pt x="0" y="759"/>
                    <a:pt x="0" y="803"/>
                    <a:pt x="22" y="839"/>
                  </a:cubicBezTo>
                  <a:cubicBezTo>
                    <a:pt x="64" y="908"/>
                    <a:pt x="64" y="908"/>
                    <a:pt x="64" y="908"/>
                  </a:cubicBezTo>
                  <a:cubicBezTo>
                    <a:pt x="70" y="917"/>
                    <a:pt x="72" y="928"/>
                    <a:pt x="70" y="939"/>
                  </a:cubicBezTo>
                  <a:cubicBezTo>
                    <a:pt x="58" y="1019"/>
                    <a:pt x="58" y="1019"/>
                    <a:pt x="58" y="1019"/>
                  </a:cubicBezTo>
                  <a:cubicBezTo>
                    <a:pt x="51" y="1060"/>
                    <a:pt x="68" y="1101"/>
                    <a:pt x="102" y="1125"/>
                  </a:cubicBezTo>
                  <a:cubicBezTo>
                    <a:pt x="167" y="1173"/>
                    <a:pt x="167" y="1173"/>
                    <a:pt x="167" y="1173"/>
                  </a:cubicBezTo>
                  <a:cubicBezTo>
                    <a:pt x="176" y="1180"/>
                    <a:pt x="182" y="1189"/>
                    <a:pt x="185" y="1199"/>
                  </a:cubicBezTo>
                  <a:cubicBezTo>
                    <a:pt x="204" y="1278"/>
                    <a:pt x="204" y="1278"/>
                    <a:pt x="204" y="1278"/>
                  </a:cubicBezTo>
                  <a:cubicBezTo>
                    <a:pt x="214" y="1319"/>
                    <a:pt x="245" y="1350"/>
                    <a:pt x="285" y="1359"/>
                  </a:cubicBezTo>
                  <a:cubicBezTo>
                    <a:pt x="318" y="1367"/>
                    <a:pt x="318" y="1367"/>
                    <a:pt x="318" y="1367"/>
                  </a:cubicBezTo>
                  <a:cubicBezTo>
                    <a:pt x="94" y="1867"/>
                    <a:pt x="94" y="1867"/>
                    <a:pt x="94" y="1867"/>
                  </a:cubicBezTo>
                  <a:cubicBezTo>
                    <a:pt x="89" y="1877"/>
                    <a:pt x="91" y="1890"/>
                    <a:pt x="98" y="1899"/>
                  </a:cubicBezTo>
                  <a:cubicBezTo>
                    <a:pt x="105" y="1908"/>
                    <a:pt x="116" y="1913"/>
                    <a:pt x="127" y="1912"/>
                  </a:cubicBezTo>
                  <a:cubicBezTo>
                    <a:pt x="308" y="1890"/>
                    <a:pt x="308" y="1890"/>
                    <a:pt x="308" y="1890"/>
                  </a:cubicBezTo>
                  <a:cubicBezTo>
                    <a:pt x="411" y="2039"/>
                    <a:pt x="411" y="2039"/>
                    <a:pt x="411" y="2039"/>
                  </a:cubicBezTo>
                  <a:cubicBezTo>
                    <a:pt x="417" y="2048"/>
                    <a:pt x="427" y="2053"/>
                    <a:pt x="438" y="2053"/>
                  </a:cubicBezTo>
                  <a:cubicBezTo>
                    <a:pt x="439" y="2053"/>
                    <a:pt x="440" y="2053"/>
                    <a:pt x="441" y="2053"/>
                  </a:cubicBezTo>
                  <a:cubicBezTo>
                    <a:pt x="452" y="2052"/>
                    <a:pt x="462" y="2045"/>
                    <a:pt x="467" y="2034"/>
                  </a:cubicBezTo>
                  <a:cubicBezTo>
                    <a:pt x="696" y="1524"/>
                    <a:pt x="696" y="1524"/>
                    <a:pt x="696" y="1524"/>
                  </a:cubicBezTo>
                  <a:cubicBezTo>
                    <a:pt x="725" y="1542"/>
                    <a:pt x="725" y="1542"/>
                    <a:pt x="725" y="1542"/>
                  </a:cubicBezTo>
                  <a:cubicBezTo>
                    <a:pt x="742" y="1552"/>
                    <a:pt x="762" y="1558"/>
                    <a:pt x="782" y="1558"/>
                  </a:cubicBezTo>
                  <a:cubicBezTo>
                    <a:pt x="802" y="1558"/>
                    <a:pt x="822" y="1552"/>
                    <a:pt x="839" y="1542"/>
                  </a:cubicBezTo>
                  <a:cubicBezTo>
                    <a:pt x="869" y="1523"/>
                    <a:pt x="869" y="1523"/>
                    <a:pt x="869" y="1523"/>
                  </a:cubicBezTo>
                  <a:cubicBezTo>
                    <a:pt x="1098" y="2034"/>
                    <a:pt x="1098" y="2034"/>
                    <a:pt x="1098" y="2034"/>
                  </a:cubicBezTo>
                  <a:cubicBezTo>
                    <a:pt x="1103" y="2045"/>
                    <a:pt x="1113" y="2052"/>
                    <a:pt x="1125" y="2053"/>
                  </a:cubicBezTo>
                  <a:cubicBezTo>
                    <a:pt x="1126" y="2053"/>
                    <a:pt x="1127" y="2053"/>
                    <a:pt x="1128" y="2053"/>
                  </a:cubicBezTo>
                  <a:cubicBezTo>
                    <a:pt x="1138" y="2053"/>
                    <a:pt x="1148" y="2048"/>
                    <a:pt x="1154" y="2039"/>
                  </a:cubicBezTo>
                  <a:cubicBezTo>
                    <a:pt x="1258" y="1890"/>
                    <a:pt x="1258" y="1890"/>
                    <a:pt x="1258" y="1890"/>
                  </a:cubicBezTo>
                  <a:cubicBezTo>
                    <a:pt x="1438" y="1912"/>
                    <a:pt x="1438" y="1912"/>
                    <a:pt x="1438" y="1912"/>
                  </a:cubicBezTo>
                  <a:cubicBezTo>
                    <a:pt x="1449" y="1913"/>
                    <a:pt x="1461" y="1908"/>
                    <a:pt x="1468" y="1899"/>
                  </a:cubicBezTo>
                  <a:cubicBezTo>
                    <a:pt x="1475" y="1890"/>
                    <a:pt x="1476" y="1877"/>
                    <a:pt x="1471" y="1867"/>
                  </a:cubicBezTo>
                  <a:cubicBezTo>
                    <a:pt x="1247" y="1367"/>
                    <a:pt x="1247" y="1367"/>
                    <a:pt x="1247" y="1367"/>
                  </a:cubicBezTo>
                  <a:cubicBezTo>
                    <a:pt x="1279" y="1359"/>
                    <a:pt x="1279" y="1359"/>
                    <a:pt x="1279" y="1359"/>
                  </a:cubicBezTo>
                  <a:cubicBezTo>
                    <a:pt x="1319" y="1350"/>
                    <a:pt x="1350" y="1319"/>
                    <a:pt x="1360" y="1278"/>
                  </a:cubicBezTo>
                  <a:cubicBezTo>
                    <a:pt x="1379" y="1199"/>
                    <a:pt x="1379" y="1199"/>
                    <a:pt x="1379" y="1199"/>
                  </a:cubicBezTo>
                  <a:cubicBezTo>
                    <a:pt x="1382" y="1189"/>
                    <a:pt x="1388" y="1180"/>
                    <a:pt x="1397" y="1173"/>
                  </a:cubicBezTo>
                  <a:cubicBezTo>
                    <a:pt x="1462" y="1125"/>
                    <a:pt x="1462" y="1125"/>
                    <a:pt x="1462" y="1125"/>
                  </a:cubicBezTo>
                  <a:cubicBezTo>
                    <a:pt x="1496" y="1101"/>
                    <a:pt x="1513" y="1060"/>
                    <a:pt x="1506" y="1019"/>
                  </a:cubicBezTo>
                  <a:cubicBezTo>
                    <a:pt x="1494" y="939"/>
                    <a:pt x="1494" y="939"/>
                    <a:pt x="1494" y="939"/>
                  </a:cubicBezTo>
                  <a:cubicBezTo>
                    <a:pt x="1492" y="928"/>
                    <a:pt x="1494" y="917"/>
                    <a:pt x="1500" y="908"/>
                  </a:cubicBezTo>
                  <a:cubicBezTo>
                    <a:pt x="1542" y="839"/>
                    <a:pt x="1542" y="839"/>
                    <a:pt x="1542" y="839"/>
                  </a:cubicBezTo>
                  <a:cubicBezTo>
                    <a:pt x="1542" y="839"/>
                    <a:pt x="1542" y="839"/>
                    <a:pt x="1542" y="839"/>
                  </a:cubicBezTo>
                  <a:cubicBezTo>
                    <a:pt x="1564" y="803"/>
                    <a:pt x="1564" y="759"/>
                    <a:pt x="1542" y="724"/>
                  </a:cubicBezTo>
                  <a:close/>
                  <a:moveTo>
                    <a:pt x="432" y="1956"/>
                  </a:moveTo>
                  <a:cubicBezTo>
                    <a:pt x="349" y="1838"/>
                    <a:pt x="349" y="1838"/>
                    <a:pt x="349" y="1838"/>
                  </a:cubicBezTo>
                  <a:cubicBezTo>
                    <a:pt x="343" y="1828"/>
                    <a:pt x="331" y="1823"/>
                    <a:pt x="319" y="1824"/>
                  </a:cubicBezTo>
                  <a:cubicBezTo>
                    <a:pt x="176" y="1841"/>
                    <a:pt x="176" y="1841"/>
                    <a:pt x="176" y="1841"/>
                  </a:cubicBezTo>
                  <a:cubicBezTo>
                    <a:pt x="380" y="1386"/>
                    <a:pt x="380" y="1386"/>
                    <a:pt x="380" y="1386"/>
                  </a:cubicBezTo>
                  <a:cubicBezTo>
                    <a:pt x="384" y="1389"/>
                    <a:pt x="387" y="1392"/>
                    <a:pt x="390" y="1396"/>
                  </a:cubicBezTo>
                  <a:cubicBezTo>
                    <a:pt x="438" y="1462"/>
                    <a:pt x="438" y="1462"/>
                    <a:pt x="438" y="1462"/>
                  </a:cubicBezTo>
                  <a:cubicBezTo>
                    <a:pt x="443" y="1468"/>
                    <a:pt x="448" y="1474"/>
                    <a:pt x="453" y="1479"/>
                  </a:cubicBezTo>
                  <a:cubicBezTo>
                    <a:pt x="346" y="1718"/>
                    <a:pt x="346" y="1718"/>
                    <a:pt x="346" y="1718"/>
                  </a:cubicBezTo>
                  <a:cubicBezTo>
                    <a:pt x="339" y="1735"/>
                    <a:pt x="346" y="1754"/>
                    <a:pt x="362" y="1761"/>
                  </a:cubicBezTo>
                  <a:cubicBezTo>
                    <a:pt x="366" y="1763"/>
                    <a:pt x="371" y="1764"/>
                    <a:pt x="375" y="1764"/>
                  </a:cubicBezTo>
                  <a:cubicBezTo>
                    <a:pt x="388" y="1764"/>
                    <a:pt x="399" y="1757"/>
                    <a:pt x="405" y="1745"/>
                  </a:cubicBezTo>
                  <a:cubicBezTo>
                    <a:pt x="512" y="1506"/>
                    <a:pt x="512" y="1506"/>
                    <a:pt x="512" y="1506"/>
                  </a:cubicBezTo>
                  <a:cubicBezTo>
                    <a:pt x="522" y="1508"/>
                    <a:pt x="533" y="1507"/>
                    <a:pt x="544" y="1506"/>
                  </a:cubicBezTo>
                  <a:cubicBezTo>
                    <a:pt x="624" y="1493"/>
                    <a:pt x="624" y="1493"/>
                    <a:pt x="624" y="1493"/>
                  </a:cubicBezTo>
                  <a:cubicBezTo>
                    <a:pt x="629" y="1492"/>
                    <a:pt x="634" y="1492"/>
                    <a:pt x="639" y="1493"/>
                  </a:cubicBezTo>
                  <a:lnTo>
                    <a:pt x="432" y="1956"/>
                  </a:lnTo>
                  <a:close/>
                  <a:moveTo>
                    <a:pt x="1246" y="1824"/>
                  </a:moveTo>
                  <a:cubicBezTo>
                    <a:pt x="1234" y="1823"/>
                    <a:pt x="1223" y="1828"/>
                    <a:pt x="1216" y="1838"/>
                  </a:cubicBezTo>
                  <a:cubicBezTo>
                    <a:pt x="1134" y="1956"/>
                    <a:pt x="1134" y="1956"/>
                    <a:pt x="1134" y="1956"/>
                  </a:cubicBezTo>
                  <a:cubicBezTo>
                    <a:pt x="926" y="1493"/>
                    <a:pt x="926" y="1493"/>
                    <a:pt x="926" y="1493"/>
                  </a:cubicBezTo>
                  <a:cubicBezTo>
                    <a:pt x="931" y="1492"/>
                    <a:pt x="935" y="1492"/>
                    <a:pt x="940" y="1493"/>
                  </a:cubicBezTo>
                  <a:cubicBezTo>
                    <a:pt x="1020" y="1506"/>
                    <a:pt x="1020" y="1506"/>
                    <a:pt x="1020" y="1506"/>
                  </a:cubicBezTo>
                  <a:cubicBezTo>
                    <a:pt x="1031" y="1508"/>
                    <a:pt x="1043" y="1508"/>
                    <a:pt x="1053" y="1506"/>
                  </a:cubicBezTo>
                  <a:cubicBezTo>
                    <a:pt x="1161" y="1745"/>
                    <a:pt x="1161" y="1745"/>
                    <a:pt x="1161" y="1745"/>
                  </a:cubicBezTo>
                  <a:cubicBezTo>
                    <a:pt x="1166" y="1757"/>
                    <a:pt x="1178" y="1764"/>
                    <a:pt x="1190" y="1764"/>
                  </a:cubicBezTo>
                  <a:cubicBezTo>
                    <a:pt x="1194" y="1764"/>
                    <a:pt x="1199" y="1763"/>
                    <a:pt x="1203" y="1761"/>
                  </a:cubicBezTo>
                  <a:cubicBezTo>
                    <a:pt x="1219" y="1754"/>
                    <a:pt x="1227" y="1735"/>
                    <a:pt x="1219" y="1718"/>
                  </a:cubicBezTo>
                  <a:cubicBezTo>
                    <a:pt x="1112" y="1478"/>
                    <a:pt x="1112" y="1478"/>
                    <a:pt x="1112" y="1478"/>
                  </a:cubicBezTo>
                  <a:cubicBezTo>
                    <a:pt x="1117" y="1473"/>
                    <a:pt x="1122" y="1468"/>
                    <a:pt x="1126" y="1462"/>
                  </a:cubicBezTo>
                  <a:cubicBezTo>
                    <a:pt x="1174" y="1396"/>
                    <a:pt x="1174" y="1396"/>
                    <a:pt x="1174" y="1396"/>
                  </a:cubicBezTo>
                  <a:cubicBezTo>
                    <a:pt x="1177" y="1392"/>
                    <a:pt x="1181" y="1388"/>
                    <a:pt x="1185" y="1385"/>
                  </a:cubicBezTo>
                  <a:cubicBezTo>
                    <a:pt x="1389" y="1841"/>
                    <a:pt x="1389" y="1841"/>
                    <a:pt x="1389" y="1841"/>
                  </a:cubicBezTo>
                  <a:lnTo>
                    <a:pt x="1246" y="1824"/>
                  </a:lnTo>
                  <a:close/>
                  <a:moveTo>
                    <a:pt x="1487" y="805"/>
                  </a:moveTo>
                  <a:cubicBezTo>
                    <a:pt x="1445" y="875"/>
                    <a:pt x="1445" y="875"/>
                    <a:pt x="1445" y="875"/>
                  </a:cubicBezTo>
                  <a:cubicBezTo>
                    <a:pt x="1431" y="897"/>
                    <a:pt x="1426" y="923"/>
                    <a:pt x="1430" y="949"/>
                  </a:cubicBezTo>
                  <a:cubicBezTo>
                    <a:pt x="1443" y="1029"/>
                    <a:pt x="1443" y="1029"/>
                    <a:pt x="1443" y="1029"/>
                  </a:cubicBezTo>
                  <a:cubicBezTo>
                    <a:pt x="1445" y="1046"/>
                    <a:pt x="1438" y="1063"/>
                    <a:pt x="1424" y="1073"/>
                  </a:cubicBezTo>
                  <a:cubicBezTo>
                    <a:pt x="1359" y="1121"/>
                    <a:pt x="1359" y="1121"/>
                    <a:pt x="1359" y="1121"/>
                  </a:cubicBezTo>
                  <a:cubicBezTo>
                    <a:pt x="1338" y="1136"/>
                    <a:pt x="1323" y="1159"/>
                    <a:pt x="1316" y="1184"/>
                  </a:cubicBezTo>
                  <a:cubicBezTo>
                    <a:pt x="1297" y="1263"/>
                    <a:pt x="1297" y="1263"/>
                    <a:pt x="1297" y="1263"/>
                  </a:cubicBezTo>
                  <a:cubicBezTo>
                    <a:pt x="1293" y="1280"/>
                    <a:pt x="1280" y="1293"/>
                    <a:pt x="1264" y="1297"/>
                  </a:cubicBezTo>
                  <a:cubicBezTo>
                    <a:pt x="1185" y="1316"/>
                    <a:pt x="1185" y="1316"/>
                    <a:pt x="1185" y="1316"/>
                  </a:cubicBezTo>
                  <a:cubicBezTo>
                    <a:pt x="1159" y="1322"/>
                    <a:pt x="1137" y="1337"/>
                    <a:pt x="1122" y="1358"/>
                  </a:cubicBezTo>
                  <a:cubicBezTo>
                    <a:pt x="1074" y="1424"/>
                    <a:pt x="1074" y="1424"/>
                    <a:pt x="1074" y="1424"/>
                  </a:cubicBezTo>
                  <a:cubicBezTo>
                    <a:pt x="1064" y="1438"/>
                    <a:pt x="1047" y="1445"/>
                    <a:pt x="1030" y="1442"/>
                  </a:cubicBezTo>
                  <a:cubicBezTo>
                    <a:pt x="950" y="1429"/>
                    <a:pt x="950" y="1429"/>
                    <a:pt x="950" y="1429"/>
                  </a:cubicBezTo>
                  <a:cubicBezTo>
                    <a:pt x="924" y="1425"/>
                    <a:pt x="897" y="1431"/>
                    <a:pt x="875" y="1444"/>
                  </a:cubicBezTo>
                  <a:cubicBezTo>
                    <a:pt x="806" y="1487"/>
                    <a:pt x="806" y="1487"/>
                    <a:pt x="806" y="1487"/>
                  </a:cubicBezTo>
                  <a:cubicBezTo>
                    <a:pt x="791" y="1495"/>
                    <a:pt x="773" y="1495"/>
                    <a:pt x="758" y="1487"/>
                  </a:cubicBezTo>
                  <a:cubicBezTo>
                    <a:pt x="689" y="1444"/>
                    <a:pt x="689" y="1444"/>
                    <a:pt x="689" y="1444"/>
                  </a:cubicBezTo>
                  <a:cubicBezTo>
                    <a:pt x="671" y="1434"/>
                    <a:pt x="652" y="1428"/>
                    <a:pt x="631" y="1428"/>
                  </a:cubicBezTo>
                  <a:cubicBezTo>
                    <a:pt x="626" y="1428"/>
                    <a:pt x="620" y="1428"/>
                    <a:pt x="614" y="1429"/>
                  </a:cubicBezTo>
                  <a:cubicBezTo>
                    <a:pt x="534" y="1442"/>
                    <a:pt x="534" y="1442"/>
                    <a:pt x="534" y="1442"/>
                  </a:cubicBezTo>
                  <a:cubicBezTo>
                    <a:pt x="517" y="1445"/>
                    <a:pt x="500" y="1438"/>
                    <a:pt x="490" y="1424"/>
                  </a:cubicBezTo>
                  <a:cubicBezTo>
                    <a:pt x="442" y="1358"/>
                    <a:pt x="442" y="1358"/>
                    <a:pt x="442" y="1358"/>
                  </a:cubicBezTo>
                  <a:cubicBezTo>
                    <a:pt x="427" y="1337"/>
                    <a:pt x="405" y="1322"/>
                    <a:pt x="379" y="1316"/>
                  </a:cubicBezTo>
                  <a:cubicBezTo>
                    <a:pt x="300" y="1297"/>
                    <a:pt x="300" y="1297"/>
                    <a:pt x="300" y="1297"/>
                  </a:cubicBezTo>
                  <a:cubicBezTo>
                    <a:pt x="283" y="1293"/>
                    <a:pt x="271" y="1280"/>
                    <a:pt x="267" y="1263"/>
                  </a:cubicBezTo>
                  <a:cubicBezTo>
                    <a:pt x="248" y="1184"/>
                    <a:pt x="248" y="1184"/>
                    <a:pt x="248" y="1184"/>
                  </a:cubicBezTo>
                  <a:cubicBezTo>
                    <a:pt x="241" y="1159"/>
                    <a:pt x="226" y="1136"/>
                    <a:pt x="205" y="1121"/>
                  </a:cubicBezTo>
                  <a:cubicBezTo>
                    <a:pt x="140" y="1073"/>
                    <a:pt x="140" y="1073"/>
                    <a:pt x="140" y="1073"/>
                  </a:cubicBezTo>
                  <a:cubicBezTo>
                    <a:pt x="126" y="1063"/>
                    <a:pt x="119" y="1046"/>
                    <a:pt x="121" y="1029"/>
                  </a:cubicBezTo>
                  <a:cubicBezTo>
                    <a:pt x="134" y="949"/>
                    <a:pt x="134" y="949"/>
                    <a:pt x="134" y="949"/>
                  </a:cubicBezTo>
                  <a:cubicBezTo>
                    <a:pt x="138" y="923"/>
                    <a:pt x="133" y="897"/>
                    <a:pt x="119" y="875"/>
                  </a:cubicBezTo>
                  <a:cubicBezTo>
                    <a:pt x="77" y="805"/>
                    <a:pt x="77" y="805"/>
                    <a:pt x="77" y="805"/>
                  </a:cubicBezTo>
                  <a:cubicBezTo>
                    <a:pt x="68" y="790"/>
                    <a:pt x="68" y="772"/>
                    <a:pt x="77" y="758"/>
                  </a:cubicBezTo>
                  <a:cubicBezTo>
                    <a:pt x="119" y="688"/>
                    <a:pt x="119" y="688"/>
                    <a:pt x="119" y="688"/>
                  </a:cubicBezTo>
                  <a:cubicBezTo>
                    <a:pt x="133" y="666"/>
                    <a:pt x="138" y="640"/>
                    <a:pt x="134" y="614"/>
                  </a:cubicBezTo>
                  <a:cubicBezTo>
                    <a:pt x="121" y="533"/>
                    <a:pt x="121" y="533"/>
                    <a:pt x="121" y="533"/>
                  </a:cubicBezTo>
                  <a:cubicBezTo>
                    <a:pt x="119" y="516"/>
                    <a:pt x="126" y="500"/>
                    <a:pt x="140" y="490"/>
                  </a:cubicBezTo>
                  <a:cubicBezTo>
                    <a:pt x="205" y="442"/>
                    <a:pt x="205" y="442"/>
                    <a:pt x="205" y="442"/>
                  </a:cubicBezTo>
                  <a:cubicBezTo>
                    <a:pt x="226" y="426"/>
                    <a:pt x="241" y="404"/>
                    <a:pt x="248" y="379"/>
                  </a:cubicBezTo>
                  <a:cubicBezTo>
                    <a:pt x="267" y="300"/>
                    <a:pt x="267" y="300"/>
                    <a:pt x="267" y="300"/>
                  </a:cubicBezTo>
                  <a:cubicBezTo>
                    <a:pt x="271" y="283"/>
                    <a:pt x="284" y="270"/>
                    <a:pt x="300" y="266"/>
                  </a:cubicBezTo>
                  <a:cubicBezTo>
                    <a:pt x="379" y="247"/>
                    <a:pt x="379" y="247"/>
                    <a:pt x="379" y="247"/>
                  </a:cubicBezTo>
                  <a:cubicBezTo>
                    <a:pt x="405" y="241"/>
                    <a:pt x="427" y="226"/>
                    <a:pt x="442" y="205"/>
                  </a:cubicBezTo>
                  <a:cubicBezTo>
                    <a:pt x="490" y="139"/>
                    <a:pt x="490" y="139"/>
                    <a:pt x="490" y="139"/>
                  </a:cubicBezTo>
                  <a:cubicBezTo>
                    <a:pt x="500" y="125"/>
                    <a:pt x="517" y="118"/>
                    <a:pt x="534" y="121"/>
                  </a:cubicBezTo>
                  <a:cubicBezTo>
                    <a:pt x="614" y="133"/>
                    <a:pt x="614" y="133"/>
                    <a:pt x="614" y="133"/>
                  </a:cubicBezTo>
                  <a:cubicBezTo>
                    <a:pt x="640" y="138"/>
                    <a:pt x="667" y="132"/>
                    <a:pt x="689" y="119"/>
                  </a:cubicBezTo>
                  <a:cubicBezTo>
                    <a:pt x="758" y="76"/>
                    <a:pt x="758" y="76"/>
                    <a:pt x="758" y="76"/>
                  </a:cubicBezTo>
                  <a:cubicBezTo>
                    <a:pt x="773" y="67"/>
                    <a:pt x="791" y="67"/>
                    <a:pt x="806" y="76"/>
                  </a:cubicBezTo>
                  <a:cubicBezTo>
                    <a:pt x="875" y="119"/>
                    <a:pt x="875" y="119"/>
                    <a:pt x="875" y="119"/>
                  </a:cubicBezTo>
                  <a:cubicBezTo>
                    <a:pt x="897" y="132"/>
                    <a:pt x="924" y="138"/>
                    <a:pt x="950" y="133"/>
                  </a:cubicBezTo>
                  <a:cubicBezTo>
                    <a:pt x="1030" y="121"/>
                    <a:pt x="1030" y="121"/>
                    <a:pt x="1030" y="121"/>
                  </a:cubicBezTo>
                  <a:cubicBezTo>
                    <a:pt x="1047" y="118"/>
                    <a:pt x="1064" y="125"/>
                    <a:pt x="1074" y="139"/>
                  </a:cubicBezTo>
                  <a:cubicBezTo>
                    <a:pt x="1122" y="205"/>
                    <a:pt x="1122" y="205"/>
                    <a:pt x="1122" y="205"/>
                  </a:cubicBezTo>
                  <a:cubicBezTo>
                    <a:pt x="1137" y="226"/>
                    <a:pt x="1159" y="241"/>
                    <a:pt x="1185" y="247"/>
                  </a:cubicBezTo>
                  <a:cubicBezTo>
                    <a:pt x="1264" y="266"/>
                    <a:pt x="1264" y="266"/>
                    <a:pt x="1264" y="266"/>
                  </a:cubicBezTo>
                  <a:cubicBezTo>
                    <a:pt x="1281" y="270"/>
                    <a:pt x="1293" y="283"/>
                    <a:pt x="1297" y="300"/>
                  </a:cubicBezTo>
                  <a:cubicBezTo>
                    <a:pt x="1316" y="379"/>
                    <a:pt x="1316" y="379"/>
                    <a:pt x="1316" y="379"/>
                  </a:cubicBezTo>
                  <a:cubicBezTo>
                    <a:pt x="1323" y="404"/>
                    <a:pt x="1338" y="426"/>
                    <a:pt x="1359" y="442"/>
                  </a:cubicBezTo>
                  <a:cubicBezTo>
                    <a:pt x="1424" y="490"/>
                    <a:pt x="1424" y="490"/>
                    <a:pt x="1424" y="490"/>
                  </a:cubicBezTo>
                  <a:cubicBezTo>
                    <a:pt x="1438" y="500"/>
                    <a:pt x="1445" y="516"/>
                    <a:pt x="1443" y="533"/>
                  </a:cubicBezTo>
                  <a:cubicBezTo>
                    <a:pt x="1430" y="614"/>
                    <a:pt x="1430" y="614"/>
                    <a:pt x="1430" y="614"/>
                  </a:cubicBezTo>
                  <a:cubicBezTo>
                    <a:pt x="1426" y="640"/>
                    <a:pt x="1431" y="666"/>
                    <a:pt x="1445" y="688"/>
                  </a:cubicBezTo>
                  <a:cubicBezTo>
                    <a:pt x="1487" y="758"/>
                    <a:pt x="1487" y="758"/>
                    <a:pt x="1487" y="758"/>
                  </a:cubicBezTo>
                  <a:cubicBezTo>
                    <a:pt x="1496" y="772"/>
                    <a:pt x="1496" y="790"/>
                    <a:pt x="1487" y="8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84B8D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Freeform 19">
              <a:extLst>
                <a:ext uri="{FF2B5EF4-FFF2-40B4-BE49-F238E27FC236}">
                  <a16:creationId xmlns:a16="http://schemas.microsoft.com/office/drawing/2014/main" id="{895D2F67-05AB-4296-3CE8-6A07EE107C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48625" y="6342063"/>
              <a:ext cx="1033463" cy="985838"/>
            </a:xfrm>
            <a:custGeom>
              <a:avLst/>
              <a:gdLst>
                <a:gd name="T0" fmla="*/ 41432471 w 770"/>
                <a:gd name="T1" fmla="*/ 605966240 h 733"/>
                <a:gd name="T2" fmla="*/ 300833026 w 770"/>
                <a:gd name="T3" fmla="*/ 846542991 h 733"/>
                <a:gd name="T4" fmla="*/ 232380195 w 770"/>
                <a:gd name="T5" fmla="*/ 1192034155 h 733"/>
                <a:gd name="T6" fmla="*/ 273811324 w 770"/>
                <a:gd name="T7" fmla="*/ 1298756162 h 733"/>
                <a:gd name="T8" fmla="*/ 335059442 w 770"/>
                <a:gd name="T9" fmla="*/ 1318653143 h 733"/>
                <a:gd name="T10" fmla="*/ 385497805 w 770"/>
                <a:gd name="T11" fmla="*/ 1305991917 h 733"/>
                <a:gd name="T12" fmla="*/ 693535545 w 770"/>
                <a:gd name="T13" fmla="*/ 1132341865 h 733"/>
                <a:gd name="T14" fmla="*/ 1001574627 w 770"/>
                <a:gd name="T15" fmla="*/ 1305991917 h 733"/>
                <a:gd name="T16" fmla="*/ 1113261107 w 770"/>
                <a:gd name="T17" fmla="*/ 1298756162 h 733"/>
                <a:gd name="T18" fmla="*/ 1154692236 w 770"/>
                <a:gd name="T19" fmla="*/ 1192034155 h 733"/>
                <a:gd name="T20" fmla="*/ 1086239405 w 770"/>
                <a:gd name="T21" fmla="*/ 846542991 h 733"/>
                <a:gd name="T22" fmla="*/ 1345639960 w 770"/>
                <a:gd name="T23" fmla="*/ 605966240 h 733"/>
                <a:gd name="T24" fmla="*/ 1374462841 w 770"/>
                <a:gd name="T25" fmla="*/ 495625011 h 733"/>
                <a:gd name="T26" fmla="*/ 1286194363 w 770"/>
                <a:gd name="T27" fmla="*/ 423271495 h 733"/>
                <a:gd name="T28" fmla="*/ 936724152 w 770"/>
                <a:gd name="T29" fmla="*/ 381667249 h 733"/>
                <a:gd name="T30" fmla="*/ 789010078 w 770"/>
                <a:gd name="T31" fmla="*/ 59692289 h 733"/>
                <a:gd name="T32" fmla="*/ 693535545 w 770"/>
                <a:gd name="T33" fmla="*/ 0 h 733"/>
                <a:gd name="T34" fmla="*/ 598062354 w 770"/>
                <a:gd name="T35" fmla="*/ 59692289 h 733"/>
                <a:gd name="T36" fmla="*/ 450348279 w 770"/>
                <a:gd name="T37" fmla="*/ 381667249 h 733"/>
                <a:gd name="T38" fmla="*/ 100878068 w 770"/>
                <a:gd name="T39" fmla="*/ 423271495 h 733"/>
                <a:gd name="T40" fmla="*/ 12609591 w 770"/>
                <a:gd name="T41" fmla="*/ 495625011 h 733"/>
                <a:gd name="T42" fmla="*/ 41432471 w 770"/>
                <a:gd name="T43" fmla="*/ 605966240 h 733"/>
                <a:gd name="T44" fmla="*/ 497184286 w 770"/>
                <a:gd name="T45" fmla="*/ 493816072 h 733"/>
                <a:gd name="T46" fmla="*/ 542219113 w 770"/>
                <a:gd name="T47" fmla="*/ 461257864 h 733"/>
                <a:gd name="T48" fmla="*/ 693535545 w 770"/>
                <a:gd name="T49" fmla="*/ 132045805 h 733"/>
                <a:gd name="T50" fmla="*/ 844853318 w 770"/>
                <a:gd name="T51" fmla="*/ 461257864 h 733"/>
                <a:gd name="T52" fmla="*/ 889888146 w 770"/>
                <a:gd name="T53" fmla="*/ 493816072 h 733"/>
                <a:gd name="T54" fmla="*/ 1248365591 w 770"/>
                <a:gd name="T55" fmla="*/ 537229258 h 733"/>
                <a:gd name="T56" fmla="*/ 983560159 w 770"/>
                <a:gd name="T57" fmla="*/ 781423885 h 733"/>
                <a:gd name="T58" fmla="*/ 965547033 w 770"/>
                <a:gd name="T59" fmla="*/ 835689358 h 733"/>
                <a:gd name="T60" fmla="*/ 1035801042 w 770"/>
                <a:gd name="T61" fmla="*/ 1192034155 h 733"/>
                <a:gd name="T62" fmla="*/ 722358425 w 770"/>
                <a:gd name="T63" fmla="*/ 1014766226 h 733"/>
                <a:gd name="T64" fmla="*/ 693535545 w 770"/>
                <a:gd name="T65" fmla="*/ 1007530471 h 733"/>
                <a:gd name="T66" fmla="*/ 664714006 w 770"/>
                <a:gd name="T67" fmla="*/ 1014766226 h 733"/>
                <a:gd name="T68" fmla="*/ 351271389 w 770"/>
                <a:gd name="T69" fmla="*/ 1192034155 h 733"/>
                <a:gd name="T70" fmla="*/ 421525399 w 770"/>
                <a:gd name="T71" fmla="*/ 835689358 h 733"/>
                <a:gd name="T72" fmla="*/ 403512273 w 770"/>
                <a:gd name="T73" fmla="*/ 781423885 h 733"/>
                <a:gd name="T74" fmla="*/ 138706841 w 770"/>
                <a:gd name="T75" fmla="*/ 537229258 h 733"/>
                <a:gd name="T76" fmla="*/ 497184286 w 770"/>
                <a:gd name="T77" fmla="*/ 493816072 h 73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70" h="733">
                  <a:moveTo>
                    <a:pt x="23" y="335"/>
                  </a:moveTo>
                  <a:cubicBezTo>
                    <a:pt x="167" y="468"/>
                    <a:pt x="167" y="468"/>
                    <a:pt x="167" y="468"/>
                  </a:cubicBezTo>
                  <a:cubicBezTo>
                    <a:pt x="129" y="659"/>
                    <a:pt x="129" y="659"/>
                    <a:pt x="129" y="659"/>
                  </a:cubicBezTo>
                  <a:cubicBezTo>
                    <a:pt x="124" y="682"/>
                    <a:pt x="133" y="704"/>
                    <a:pt x="152" y="718"/>
                  </a:cubicBezTo>
                  <a:cubicBezTo>
                    <a:pt x="162" y="725"/>
                    <a:pt x="174" y="729"/>
                    <a:pt x="186" y="729"/>
                  </a:cubicBezTo>
                  <a:cubicBezTo>
                    <a:pt x="196" y="729"/>
                    <a:pt x="205" y="727"/>
                    <a:pt x="214" y="722"/>
                  </a:cubicBezTo>
                  <a:cubicBezTo>
                    <a:pt x="385" y="626"/>
                    <a:pt x="385" y="626"/>
                    <a:pt x="385" y="626"/>
                  </a:cubicBezTo>
                  <a:cubicBezTo>
                    <a:pt x="556" y="722"/>
                    <a:pt x="556" y="722"/>
                    <a:pt x="556" y="722"/>
                  </a:cubicBezTo>
                  <a:cubicBezTo>
                    <a:pt x="576" y="733"/>
                    <a:pt x="600" y="732"/>
                    <a:pt x="618" y="718"/>
                  </a:cubicBezTo>
                  <a:cubicBezTo>
                    <a:pt x="637" y="704"/>
                    <a:pt x="646" y="682"/>
                    <a:pt x="641" y="659"/>
                  </a:cubicBezTo>
                  <a:cubicBezTo>
                    <a:pt x="603" y="468"/>
                    <a:pt x="603" y="468"/>
                    <a:pt x="603" y="468"/>
                  </a:cubicBezTo>
                  <a:cubicBezTo>
                    <a:pt x="747" y="335"/>
                    <a:pt x="747" y="335"/>
                    <a:pt x="747" y="335"/>
                  </a:cubicBezTo>
                  <a:cubicBezTo>
                    <a:pt x="764" y="319"/>
                    <a:pt x="770" y="296"/>
                    <a:pt x="763" y="274"/>
                  </a:cubicBezTo>
                  <a:cubicBezTo>
                    <a:pt x="756" y="252"/>
                    <a:pt x="737" y="237"/>
                    <a:pt x="714" y="234"/>
                  </a:cubicBezTo>
                  <a:cubicBezTo>
                    <a:pt x="520" y="211"/>
                    <a:pt x="520" y="211"/>
                    <a:pt x="520" y="211"/>
                  </a:cubicBezTo>
                  <a:cubicBezTo>
                    <a:pt x="438" y="33"/>
                    <a:pt x="438" y="33"/>
                    <a:pt x="438" y="33"/>
                  </a:cubicBezTo>
                  <a:cubicBezTo>
                    <a:pt x="428" y="13"/>
                    <a:pt x="408" y="0"/>
                    <a:pt x="385" y="0"/>
                  </a:cubicBezTo>
                  <a:cubicBezTo>
                    <a:pt x="362" y="0"/>
                    <a:pt x="342" y="13"/>
                    <a:pt x="332" y="33"/>
                  </a:cubicBezTo>
                  <a:cubicBezTo>
                    <a:pt x="250" y="211"/>
                    <a:pt x="250" y="211"/>
                    <a:pt x="250" y="211"/>
                  </a:cubicBezTo>
                  <a:cubicBezTo>
                    <a:pt x="56" y="234"/>
                    <a:pt x="56" y="234"/>
                    <a:pt x="56" y="234"/>
                  </a:cubicBezTo>
                  <a:cubicBezTo>
                    <a:pt x="33" y="237"/>
                    <a:pt x="14" y="252"/>
                    <a:pt x="7" y="274"/>
                  </a:cubicBezTo>
                  <a:cubicBezTo>
                    <a:pt x="0" y="296"/>
                    <a:pt x="6" y="319"/>
                    <a:pt x="23" y="335"/>
                  </a:cubicBezTo>
                  <a:close/>
                  <a:moveTo>
                    <a:pt x="276" y="273"/>
                  </a:moveTo>
                  <a:cubicBezTo>
                    <a:pt x="287" y="272"/>
                    <a:pt x="296" y="265"/>
                    <a:pt x="301" y="255"/>
                  </a:cubicBezTo>
                  <a:cubicBezTo>
                    <a:pt x="385" y="73"/>
                    <a:pt x="385" y="73"/>
                    <a:pt x="385" y="73"/>
                  </a:cubicBezTo>
                  <a:cubicBezTo>
                    <a:pt x="469" y="255"/>
                    <a:pt x="469" y="255"/>
                    <a:pt x="469" y="255"/>
                  </a:cubicBezTo>
                  <a:cubicBezTo>
                    <a:pt x="474" y="265"/>
                    <a:pt x="483" y="272"/>
                    <a:pt x="494" y="273"/>
                  </a:cubicBezTo>
                  <a:cubicBezTo>
                    <a:pt x="693" y="297"/>
                    <a:pt x="693" y="297"/>
                    <a:pt x="693" y="297"/>
                  </a:cubicBezTo>
                  <a:cubicBezTo>
                    <a:pt x="546" y="432"/>
                    <a:pt x="546" y="432"/>
                    <a:pt x="546" y="432"/>
                  </a:cubicBezTo>
                  <a:cubicBezTo>
                    <a:pt x="538" y="440"/>
                    <a:pt x="534" y="451"/>
                    <a:pt x="536" y="462"/>
                  </a:cubicBezTo>
                  <a:cubicBezTo>
                    <a:pt x="575" y="659"/>
                    <a:pt x="575" y="659"/>
                    <a:pt x="575" y="659"/>
                  </a:cubicBezTo>
                  <a:cubicBezTo>
                    <a:pt x="401" y="561"/>
                    <a:pt x="401" y="561"/>
                    <a:pt x="401" y="561"/>
                  </a:cubicBezTo>
                  <a:cubicBezTo>
                    <a:pt x="396" y="558"/>
                    <a:pt x="390" y="557"/>
                    <a:pt x="385" y="557"/>
                  </a:cubicBezTo>
                  <a:cubicBezTo>
                    <a:pt x="380" y="557"/>
                    <a:pt x="374" y="558"/>
                    <a:pt x="369" y="561"/>
                  </a:cubicBezTo>
                  <a:cubicBezTo>
                    <a:pt x="195" y="659"/>
                    <a:pt x="195" y="659"/>
                    <a:pt x="195" y="659"/>
                  </a:cubicBezTo>
                  <a:cubicBezTo>
                    <a:pt x="234" y="462"/>
                    <a:pt x="234" y="462"/>
                    <a:pt x="234" y="462"/>
                  </a:cubicBezTo>
                  <a:cubicBezTo>
                    <a:pt x="236" y="451"/>
                    <a:pt x="232" y="440"/>
                    <a:pt x="224" y="432"/>
                  </a:cubicBezTo>
                  <a:cubicBezTo>
                    <a:pt x="77" y="297"/>
                    <a:pt x="77" y="297"/>
                    <a:pt x="77" y="297"/>
                  </a:cubicBezTo>
                  <a:lnTo>
                    <a:pt x="276" y="2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84B8D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7DBF4C27-42A2-735F-280A-5EA5BD2AD07C}"/>
              </a:ext>
            </a:extLst>
          </p:cNvPr>
          <p:cNvSpPr/>
          <p:nvPr/>
        </p:nvSpPr>
        <p:spPr>
          <a:xfrm>
            <a:off x="10524286" y="5754244"/>
            <a:ext cx="1437560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реализованных </a:t>
            </a:r>
            <a:b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проектов 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158336BD-6FC1-4E05-129D-3A2EDC7BEC97}"/>
              </a:ext>
            </a:extLst>
          </p:cNvPr>
          <p:cNvSpPr/>
          <p:nvPr/>
        </p:nvSpPr>
        <p:spPr>
          <a:xfrm>
            <a:off x="10524285" y="5125300"/>
            <a:ext cx="113204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4000" b="1" dirty="0">
                <a:solidFill>
                  <a:srgbClr val="305291"/>
                </a:solidFill>
                <a:latin typeface="Arial Narrow" panose="020B0606020202030204" pitchFamily="34" charset="0"/>
                <a:ea typeface="Roboto" panose="02000000000000000000" pitchFamily="2" charset="0"/>
              </a:rPr>
              <a:t>32</a:t>
            </a:r>
            <a:r>
              <a:rPr kumimoji="0" lang="ru-RU" sz="4000" b="1" i="0" u="none" strike="noStrike" kern="1200" cap="none" spc="0" normalizeH="0" baseline="0" noProof="0" dirty="0">
                <a:ln>
                  <a:noFill/>
                </a:ln>
                <a:solidFill>
                  <a:srgbClr val="305291"/>
                </a:solidFill>
                <a:effectLst/>
                <a:uLnTx/>
                <a:uFillTx/>
                <a:latin typeface="Arial Narrow" panose="020B0606020202030204" pitchFamily="34" charset="0"/>
                <a:ea typeface="Roboto" panose="02000000000000000000" pitchFamily="2" charset="0"/>
                <a:cs typeface="+mn-cs"/>
              </a:rPr>
              <a:t>0</a:t>
            </a:r>
            <a:r>
              <a:rPr lang="ru-RU" sz="4000" b="1" dirty="0">
                <a:solidFill>
                  <a:schemeClr val="bg1"/>
                </a:solidFill>
                <a:latin typeface="Arial Narrow" panose="020B0606020202030204" pitchFamily="34" charset="0"/>
                <a:ea typeface="Roboto" panose="02000000000000000000" pitchFamily="2" charset="0"/>
              </a:rPr>
              <a:t>+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096F75F7-D0E9-AC5F-800B-A149105C4CF2}"/>
              </a:ext>
            </a:extLst>
          </p:cNvPr>
          <p:cNvSpPr/>
          <p:nvPr/>
        </p:nvSpPr>
        <p:spPr>
          <a:xfrm>
            <a:off x="7429015" y="5754244"/>
            <a:ext cx="1314752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штатных </a:t>
            </a:r>
            <a:b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инженеров</a:t>
            </a: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E8545969-231F-EE79-246B-5B4B292D4D78}"/>
              </a:ext>
            </a:extLst>
          </p:cNvPr>
          <p:cNvSpPr/>
          <p:nvPr/>
        </p:nvSpPr>
        <p:spPr>
          <a:xfrm>
            <a:off x="7429014" y="5125300"/>
            <a:ext cx="89800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4000" b="1" dirty="0">
                <a:solidFill>
                  <a:srgbClr val="305291"/>
                </a:solidFill>
                <a:latin typeface="Arial Narrow" panose="020B0606020202030204" pitchFamily="34" charset="0"/>
                <a:ea typeface="Roboto" panose="02000000000000000000" pitchFamily="2" charset="0"/>
              </a:rPr>
              <a:t>9</a:t>
            </a:r>
            <a:r>
              <a:rPr kumimoji="0" lang="ru-RU" sz="4000" b="1" i="0" u="none" strike="noStrike" kern="1200" cap="none" spc="0" normalizeH="0" baseline="0" noProof="0" dirty="0">
                <a:ln>
                  <a:noFill/>
                </a:ln>
                <a:solidFill>
                  <a:srgbClr val="305291"/>
                </a:solidFill>
                <a:effectLst/>
                <a:uLnTx/>
                <a:uFillTx/>
                <a:latin typeface="Arial Narrow" panose="020B0606020202030204" pitchFamily="34" charset="0"/>
                <a:ea typeface="Roboto" panose="02000000000000000000" pitchFamily="2" charset="0"/>
                <a:cs typeface="+mn-cs"/>
              </a:rPr>
              <a:t>0</a:t>
            </a:r>
            <a:r>
              <a:rPr kumimoji="0" lang="ru-RU" sz="4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Narrow" panose="020B0606020202030204" pitchFamily="34" charset="0"/>
                <a:ea typeface="Roboto" panose="02000000000000000000" pitchFamily="2" charset="0"/>
                <a:cs typeface="+mn-cs"/>
              </a:rPr>
              <a:t>+</a:t>
            </a:r>
          </a:p>
        </p:txBody>
      </p:sp>
      <p:sp>
        <p:nvSpPr>
          <p:cNvPr id="49" name="Прямоугольник 48">
            <a:extLst>
              <a:ext uri="{FF2B5EF4-FFF2-40B4-BE49-F238E27FC236}">
                <a16:creationId xmlns:a16="http://schemas.microsoft.com/office/drawing/2014/main" id="{7D741F73-77A2-B627-DD10-68B6748E79DF}"/>
              </a:ext>
            </a:extLst>
          </p:cNvPr>
          <p:cNvSpPr/>
          <p:nvPr/>
        </p:nvSpPr>
        <p:spPr>
          <a:xfrm>
            <a:off x="8875877" y="5754244"/>
            <a:ext cx="1452186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привлекаемых </a:t>
            </a:r>
            <a:b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экспертов</a:t>
            </a:r>
          </a:p>
        </p:txBody>
      </p:sp>
      <p:sp>
        <p:nvSpPr>
          <p:cNvPr id="50" name="Прямоугольник 49">
            <a:extLst>
              <a:ext uri="{FF2B5EF4-FFF2-40B4-BE49-F238E27FC236}">
                <a16:creationId xmlns:a16="http://schemas.microsoft.com/office/drawing/2014/main" id="{40EA1987-0E84-5E1F-FA8F-260855A84EC7}"/>
              </a:ext>
            </a:extLst>
          </p:cNvPr>
          <p:cNvSpPr/>
          <p:nvPr/>
        </p:nvSpPr>
        <p:spPr>
          <a:xfrm>
            <a:off x="8875877" y="5125300"/>
            <a:ext cx="113204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4000" b="1" i="0" u="none" strike="noStrike" kern="1200" cap="none" spc="0" normalizeH="0" baseline="0" noProof="0" dirty="0">
                <a:ln>
                  <a:noFill/>
                </a:ln>
                <a:solidFill>
                  <a:srgbClr val="305291"/>
                </a:solidFill>
                <a:effectLst/>
                <a:uLnTx/>
                <a:uFillTx/>
                <a:latin typeface="Arial Narrow" panose="020B0606020202030204" pitchFamily="34" charset="0"/>
                <a:ea typeface="Roboto" panose="02000000000000000000" pitchFamily="2" charset="0"/>
                <a:cs typeface="+mn-cs"/>
              </a:rPr>
              <a:t>250</a:t>
            </a:r>
            <a:r>
              <a:rPr lang="ru-RU" sz="4000" b="1" dirty="0">
                <a:solidFill>
                  <a:schemeClr val="bg1"/>
                </a:solidFill>
                <a:latin typeface="Arial Narrow" panose="020B0606020202030204" pitchFamily="34" charset="0"/>
                <a:ea typeface="Roboto" panose="02000000000000000000" pitchFamily="2" charset="0"/>
              </a:rPr>
              <a:t>+</a:t>
            </a:r>
          </a:p>
        </p:txBody>
      </p:sp>
      <p:sp>
        <p:nvSpPr>
          <p:cNvPr id="51" name="Прямоугольник 50">
            <a:extLst>
              <a:ext uri="{FF2B5EF4-FFF2-40B4-BE49-F238E27FC236}">
                <a16:creationId xmlns:a16="http://schemas.microsoft.com/office/drawing/2014/main" id="{13DFB81A-121E-840A-2CC5-CE878670DECB}"/>
              </a:ext>
            </a:extLst>
          </p:cNvPr>
          <p:cNvSpPr/>
          <p:nvPr/>
        </p:nvSpPr>
        <p:spPr>
          <a:xfrm>
            <a:off x="292839" y="4247271"/>
            <a:ext cx="2712428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Наличие специализированного технологического ПО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056F033-B3EA-9174-FBED-B43538913EB3}"/>
              </a:ext>
            </a:extLst>
          </p:cNvPr>
          <p:cNvSpPr txBox="1"/>
          <p:nvPr/>
        </p:nvSpPr>
        <p:spPr>
          <a:xfrm>
            <a:off x="10013577" y="4563067"/>
            <a:ext cx="777748" cy="297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587EB7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Тюмень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87EB7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53" name="Прямоугольник 52">
            <a:extLst>
              <a:ext uri="{FF2B5EF4-FFF2-40B4-BE49-F238E27FC236}">
                <a16:creationId xmlns:a16="http://schemas.microsoft.com/office/drawing/2014/main" id="{383C735B-9E8D-033E-438E-3A774F5D8B6B}"/>
              </a:ext>
            </a:extLst>
          </p:cNvPr>
          <p:cNvSpPr/>
          <p:nvPr/>
        </p:nvSpPr>
        <p:spPr>
          <a:xfrm>
            <a:off x="7425925" y="4144973"/>
            <a:ext cx="174150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лицензия </a:t>
            </a:r>
            <a:b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на проектирование </a:t>
            </a:r>
            <a:b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и изыскания</a:t>
            </a: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884EC8DD-C25E-AE88-7B6C-47650AA01B1A}"/>
              </a:ext>
            </a:extLst>
          </p:cNvPr>
          <p:cNvSpPr/>
          <p:nvPr/>
        </p:nvSpPr>
        <p:spPr>
          <a:xfrm>
            <a:off x="7421259" y="3598038"/>
            <a:ext cx="100540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600" b="1" i="0" u="none" strike="noStrike" kern="1200" cap="none" spc="0" normalizeH="0" baseline="0" noProof="0" dirty="0">
                <a:ln>
                  <a:noFill/>
                </a:ln>
                <a:solidFill>
                  <a:srgbClr val="305291"/>
                </a:solidFill>
                <a:effectLst/>
                <a:uLnTx/>
                <a:uFillTx/>
                <a:latin typeface="Arial Narrow" panose="020B0606020202030204" pitchFamily="34" charset="0"/>
                <a:ea typeface="Roboto" panose="02000000000000000000" pitchFamily="2" charset="0"/>
                <a:cs typeface="+mn-cs"/>
              </a:rPr>
              <a:t>СРО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E9D6BEB-186F-8760-B122-F6423012CED4}"/>
              </a:ext>
            </a:extLst>
          </p:cNvPr>
          <p:cNvSpPr txBox="1"/>
          <p:nvPr/>
        </p:nvSpPr>
        <p:spPr>
          <a:xfrm>
            <a:off x="9547358" y="4281428"/>
            <a:ext cx="723027" cy="297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587EB7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Москва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587EB7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56" name="Прямоугольник 55">
            <a:extLst>
              <a:ext uri="{FF2B5EF4-FFF2-40B4-BE49-F238E27FC236}">
                <a16:creationId xmlns:a16="http://schemas.microsoft.com/office/drawing/2014/main" id="{2497F3C8-4AD4-19C2-A160-F0A9AFB36834}"/>
              </a:ext>
            </a:extLst>
          </p:cNvPr>
          <p:cNvSpPr/>
          <p:nvPr/>
        </p:nvSpPr>
        <p:spPr>
          <a:xfrm>
            <a:off x="9028315" y="3726662"/>
            <a:ext cx="1166190" cy="2975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ОФИСЫ</a:t>
            </a:r>
          </a:p>
        </p:txBody>
      </p:sp>
      <p:sp>
        <p:nvSpPr>
          <p:cNvPr id="57" name="Прямоугольник 56">
            <a:extLst>
              <a:ext uri="{FF2B5EF4-FFF2-40B4-BE49-F238E27FC236}">
                <a16:creationId xmlns:a16="http://schemas.microsoft.com/office/drawing/2014/main" id="{A7095067-B663-46C6-56BB-5FC75651F605}"/>
              </a:ext>
            </a:extLst>
          </p:cNvPr>
          <p:cNvSpPr/>
          <p:nvPr/>
        </p:nvSpPr>
        <p:spPr>
          <a:xfrm>
            <a:off x="4002675" y="4258502"/>
            <a:ext cx="3189827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Аккредитованы как технический консультант во всех крупных банках РФ</a:t>
            </a:r>
          </a:p>
        </p:txBody>
      </p:sp>
      <p:sp>
        <p:nvSpPr>
          <p:cNvPr id="58" name="Прямоугольник 57">
            <a:extLst>
              <a:ext uri="{FF2B5EF4-FFF2-40B4-BE49-F238E27FC236}">
                <a16:creationId xmlns:a16="http://schemas.microsoft.com/office/drawing/2014/main" id="{86E547E2-70D7-43F4-3645-7520DE20E557}"/>
              </a:ext>
            </a:extLst>
          </p:cNvPr>
          <p:cNvSpPr/>
          <p:nvPr/>
        </p:nvSpPr>
        <p:spPr>
          <a:xfrm>
            <a:off x="4002675" y="5572884"/>
            <a:ext cx="3030884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Выполняем проекты за пределами РФ </a:t>
            </a:r>
            <a:b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в дружественных юрисдикциях</a:t>
            </a:r>
          </a:p>
        </p:txBody>
      </p:sp>
      <p:grpSp>
        <p:nvGrpSpPr>
          <p:cNvPr id="59" name="Группа 699">
            <a:extLst>
              <a:ext uri="{FF2B5EF4-FFF2-40B4-BE49-F238E27FC236}">
                <a16:creationId xmlns:a16="http://schemas.microsoft.com/office/drawing/2014/main" id="{27A5DD1E-C14B-2541-3D29-F98BE9674309}"/>
              </a:ext>
            </a:extLst>
          </p:cNvPr>
          <p:cNvGrpSpPr>
            <a:grpSpLocks/>
          </p:cNvGrpSpPr>
          <p:nvPr/>
        </p:nvGrpSpPr>
        <p:grpSpPr bwMode="auto">
          <a:xfrm>
            <a:off x="382941" y="3762126"/>
            <a:ext cx="405026" cy="407582"/>
            <a:chOff x="9898062" y="4121150"/>
            <a:chExt cx="1998663" cy="2001838"/>
          </a:xfrm>
          <a:solidFill>
            <a:srgbClr val="305291"/>
          </a:solidFill>
        </p:grpSpPr>
        <p:sp>
          <p:nvSpPr>
            <p:cNvPr id="60" name="Rectangle 148">
              <a:extLst>
                <a:ext uri="{FF2B5EF4-FFF2-40B4-BE49-F238E27FC236}">
                  <a16:creationId xmlns:a16="http://schemas.microsoft.com/office/drawing/2014/main" id="{137C408B-F5F8-8E47-CFC5-62DFE27A4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8913" y="5541963"/>
              <a:ext cx="65088" cy="65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61" name="Rectangle 149">
              <a:extLst>
                <a:ext uri="{FF2B5EF4-FFF2-40B4-BE49-F238E27FC236}">
                  <a16:creationId xmlns:a16="http://schemas.microsoft.com/office/drawing/2014/main" id="{A854DF32-F66D-5384-4A6B-80F19D915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1738" y="5541963"/>
              <a:ext cx="65088" cy="65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62" name="Rectangle 150">
              <a:extLst>
                <a:ext uri="{FF2B5EF4-FFF2-40B4-BE49-F238E27FC236}">
                  <a16:creationId xmlns:a16="http://schemas.microsoft.com/office/drawing/2014/main" id="{8AB5C861-54B1-9333-C919-FE940B2DC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0325" y="5541963"/>
              <a:ext cx="65088" cy="65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63" name="Freeform 151">
              <a:extLst>
                <a:ext uri="{FF2B5EF4-FFF2-40B4-BE49-F238E27FC236}">
                  <a16:creationId xmlns:a16="http://schemas.microsoft.com/office/drawing/2014/main" id="{5955954C-B849-F2E9-045A-E98CCE754D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98062" y="4121150"/>
              <a:ext cx="1998663" cy="2001838"/>
            </a:xfrm>
            <a:custGeom>
              <a:avLst/>
              <a:gdLst>
                <a:gd name="T0" fmla="*/ 2147483646 w 1488"/>
                <a:gd name="T1" fmla="*/ 130311851 h 1488"/>
                <a:gd name="T2" fmla="*/ 346397311 w 1488"/>
                <a:gd name="T3" fmla="*/ 130311851 h 1488"/>
                <a:gd name="T4" fmla="*/ 0 w 1488"/>
                <a:gd name="T5" fmla="*/ 477811017 h 1488"/>
                <a:gd name="T6" fmla="*/ 994087696 w 1488"/>
                <a:gd name="T7" fmla="*/ 2147483646 h 1488"/>
                <a:gd name="T8" fmla="*/ 562896302 w 1488"/>
                <a:gd name="T9" fmla="*/ 2147483646 h 1488"/>
                <a:gd name="T10" fmla="*/ 2121684200 w 1488"/>
                <a:gd name="T11" fmla="*/ 2147483646 h 1488"/>
                <a:gd name="T12" fmla="*/ 1690491462 w 1488"/>
                <a:gd name="T13" fmla="*/ 2147483646 h 1488"/>
                <a:gd name="T14" fmla="*/ 2147483646 w 1488"/>
                <a:gd name="T15" fmla="*/ 477811017 h 1488"/>
                <a:gd name="T16" fmla="*/ 2078383865 w 1488"/>
                <a:gd name="T17" fmla="*/ 1129370272 h 1488"/>
                <a:gd name="T18" fmla="*/ 1645387226 w 1488"/>
                <a:gd name="T19" fmla="*/ 1129370272 h 1488"/>
                <a:gd name="T20" fmla="*/ 1890752659 w 1488"/>
                <a:gd name="T21" fmla="*/ 798161600 h 1488"/>
                <a:gd name="T22" fmla="*/ 1964721995 w 1488"/>
                <a:gd name="T23" fmla="*/ 752914411 h 1488"/>
                <a:gd name="T24" fmla="*/ 1558787898 w 1488"/>
                <a:gd name="T25" fmla="*/ 1073263649 h 1488"/>
                <a:gd name="T26" fmla="*/ 1073471420 w 1488"/>
                <a:gd name="T27" fmla="*/ 1670528430 h 1488"/>
                <a:gd name="T28" fmla="*/ 1212390588 w 1488"/>
                <a:gd name="T29" fmla="*/ 1268732099 h 1488"/>
                <a:gd name="T30" fmla="*/ 1138419909 w 1488"/>
                <a:gd name="T31" fmla="*/ 1089552799 h 1488"/>
                <a:gd name="T32" fmla="*/ 757744453 w 1488"/>
                <a:gd name="T33" fmla="*/ 903134326 h 1488"/>
                <a:gd name="T34" fmla="*/ 432996638 w 1488"/>
                <a:gd name="T35" fmla="*/ 608122868 h 1488"/>
                <a:gd name="T36" fmla="*/ 2147483646 w 1488"/>
                <a:gd name="T37" fmla="*/ 1737493140 h 1488"/>
                <a:gd name="T38" fmla="*/ 346397311 w 1488"/>
                <a:gd name="T39" fmla="*/ 1737493140 h 1488"/>
                <a:gd name="T40" fmla="*/ 346397311 w 1488"/>
                <a:gd name="T41" fmla="*/ 521248749 h 1488"/>
                <a:gd name="T42" fmla="*/ 562896302 w 1488"/>
                <a:gd name="T43" fmla="*/ 1650619021 h 1488"/>
                <a:gd name="T44" fmla="*/ 432996638 w 1488"/>
                <a:gd name="T45" fmla="*/ 1261492925 h 1488"/>
                <a:gd name="T46" fmla="*/ 865993277 w 1488"/>
                <a:gd name="T47" fmla="*/ 1433431706 h 1488"/>
                <a:gd name="T48" fmla="*/ 432996638 w 1488"/>
                <a:gd name="T49" fmla="*/ 1605371832 h 1488"/>
                <a:gd name="T50" fmla="*/ 692794622 w 1488"/>
                <a:gd name="T51" fmla="*/ 1433431706 h 1488"/>
                <a:gd name="T52" fmla="*/ 952592605 w 1488"/>
                <a:gd name="T53" fmla="*/ 1433431706 h 1488"/>
                <a:gd name="T54" fmla="*/ 432996638 w 1488"/>
                <a:gd name="T55" fmla="*/ 868746570 h 1488"/>
                <a:gd name="T56" fmla="*/ 707228514 w 1488"/>
                <a:gd name="T57" fmla="*/ 979150357 h 1488"/>
                <a:gd name="T58" fmla="*/ 893055819 w 1488"/>
                <a:gd name="T59" fmla="*/ 966481467 h 1488"/>
                <a:gd name="T60" fmla="*/ 986872093 w 1488"/>
                <a:gd name="T61" fmla="*/ 1214436279 h 1488"/>
                <a:gd name="T62" fmla="*/ 1125791260 w 1488"/>
                <a:gd name="T63" fmla="*/ 1337507611 h 1488"/>
                <a:gd name="T64" fmla="*/ 1015738535 w 1488"/>
                <a:gd name="T65" fmla="*/ 1578223249 h 1488"/>
                <a:gd name="T66" fmla="*/ 1012129391 w 1488"/>
                <a:gd name="T67" fmla="*/ 1737493140 h 1488"/>
                <a:gd name="T68" fmla="*/ 2147483646 w 1488"/>
                <a:gd name="T69" fmla="*/ 521248749 h 1488"/>
                <a:gd name="T70" fmla="*/ 2147483646 w 1488"/>
                <a:gd name="T71" fmla="*/ 1737493140 h 1488"/>
                <a:gd name="T72" fmla="*/ 2147483646 w 1488"/>
                <a:gd name="T73" fmla="*/ 86874119 h 1488"/>
                <a:gd name="T74" fmla="*/ 432996638 w 1488"/>
                <a:gd name="T75" fmla="*/ 521248749 h 1488"/>
                <a:gd name="T76" fmla="*/ 2035084872 w 1488"/>
                <a:gd name="T77" fmla="*/ 2147483646 h 1488"/>
                <a:gd name="T78" fmla="*/ 649495629 w 1488"/>
                <a:gd name="T79" fmla="*/ 2147483646 h 1488"/>
                <a:gd name="T80" fmla="*/ 2035084872 w 1488"/>
                <a:gd name="T81" fmla="*/ 2147483646 h 1488"/>
                <a:gd name="T82" fmla="*/ 1080687024 w 1488"/>
                <a:gd name="T83" fmla="*/ 2147483646 h 1488"/>
                <a:gd name="T84" fmla="*/ 2147483646 w 1488"/>
                <a:gd name="T85" fmla="*/ 1954680455 h 1488"/>
                <a:gd name="T86" fmla="*/ 86599328 w 1488"/>
                <a:gd name="T87" fmla="*/ 1954680455 h 1488"/>
                <a:gd name="T88" fmla="*/ 346397311 w 1488"/>
                <a:gd name="T89" fmla="*/ 347499166 h 1488"/>
                <a:gd name="T90" fmla="*/ 173198655 w 1488"/>
                <a:gd name="T91" fmla="*/ 521248749 h 1488"/>
                <a:gd name="T92" fmla="*/ 2147483646 w 1488"/>
                <a:gd name="T93" fmla="*/ 1824368604 h 1488"/>
                <a:gd name="T94" fmla="*/ 2147483646 w 1488"/>
                <a:gd name="T95" fmla="*/ 434373285 h 1488"/>
                <a:gd name="T96" fmla="*/ 2147483646 w 1488"/>
                <a:gd name="T97" fmla="*/ 347499166 h 1488"/>
                <a:gd name="T98" fmla="*/ 2147483646 w 1488"/>
                <a:gd name="T99" fmla="*/ 1954680455 h 148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88" h="1488">
                  <a:moveTo>
                    <a:pt x="1368" y="144"/>
                  </a:moveTo>
                  <a:cubicBezTo>
                    <a:pt x="1296" y="144"/>
                    <a:pt x="1296" y="144"/>
                    <a:pt x="1296" y="144"/>
                  </a:cubicBezTo>
                  <a:cubicBezTo>
                    <a:pt x="1296" y="72"/>
                    <a:pt x="1296" y="72"/>
                    <a:pt x="1296" y="72"/>
                  </a:cubicBezTo>
                  <a:cubicBezTo>
                    <a:pt x="1296" y="32"/>
                    <a:pt x="1264" y="0"/>
                    <a:pt x="122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24" y="0"/>
                    <a:pt x="192" y="32"/>
                    <a:pt x="192" y="72"/>
                  </a:cubicBezTo>
                  <a:cubicBezTo>
                    <a:pt x="192" y="144"/>
                    <a:pt x="192" y="144"/>
                    <a:pt x="192" y="144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54" y="144"/>
                    <a:pt x="0" y="198"/>
                    <a:pt x="0" y="264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146"/>
                    <a:pt x="54" y="1200"/>
                    <a:pt x="120" y="1200"/>
                  </a:cubicBezTo>
                  <a:cubicBezTo>
                    <a:pt x="551" y="1200"/>
                    <a:pt x="551" y="1200"/>
                    <a:pt x="551" y="1200"/>
                  </a:cubicBezTo>
                  <a:cubicBezTo>
                    <a:pt x="547" y="1238"/>
                    <a:pt x="527" y="1273"/>
                    <a:pt x="496" y="1296"/>
                  </a:cubicBezTo>
                  <a:cubicBezTo>
                    <a:pt x="432" y="1296"/>
                    <a:pt x="432" y="1296"/>
                    <a:pt x="432" y="1296"/>
                  </a:cubicBezTo>
                  <a:cubicBezTo>
                    <a:pt x="366" y="1296"/>
                    <a:pt x="312" y="1350"/>
                    <a:pt x="312" y="1416"/>
                  </a:cubicBezTo>
                  <a:cubicBezTo>
                    <a:pt x="312" y="1456"/>
                    <a:pt x="344" y="1488"/>
                    <a:pt x="384" y="1488"/>
                  </a:cubicBezTo>
                  <a:cubicBezTo>
                    <a:pt x="1104" y="1488"/>
                    <a:pt x="1104" y="1488"/>
                    <a:pt x="1104" y="1488"/>
                  </a:cubicBezTo>
                  <a:cubicBezTo>
                    <a:pt x="1144" y="1488"/>
                    <a:pt x="1176" y="1456"/>
                    <a:pt x="1176" y="1416"/>
                  </a:cubicBezTo>
                  <a:cubicBezTo>
                    <a:pt x="1176" y="1350"/>
                    <a:pt x="1122" y="1296"/>
                    <a:pt x="1056" y="1296"/>
                  </a:cubicBezTo>
                  <a:cubicBezTo>
                    <a:pt x="992" y="1296"/>
                    <a:pt x="992" y="1296"/>
                    <a:pt x="992" y="1296"/>
                  </a:cubicBezTo>
                  <a:cubicBezTo>
                    <a:pt x="961" y="1273"/>
                    <a:pt x="941" y="1238"/>
                    <a:pt x="937" y="1200"/>
                  </a:cubicBezTo>
                  <a:cubicBezTo>
                    <a:pt x="1368" y="1200"/>
                    <a:pt x="1368" y="1200"/>
                    <a:pt x="1368" y="1200"/>
                  </a:cubicBezTo>
                  <a:cubicBezTo>
                    <a:pt x="1434" y="1200"/>
                    <a:pt x="1488" y="1146"/>
                    <a:pt x="1488" y="1080"/>
                  </a:cubicBezTo>
                  <a:cubicBezTo>
                    <a:pt x="1488" y="264"/>
                    <a:pt x="1488" y="264"/>
                    <a:pt x="1488" y="264"/>
                  </a:cubicBezTo>
                  <a:cubicBezTo>
                    <a:pt x="1488" y="198"/>
                    <a:pt x="1434" y="144"/>
                    <a:pt x="1368" y="144"/>
                  </a:cubicBezTo>
                  <a:close/>
                  <a:moveTo>
                    <a:pt x="912" y="624"/>
                  </a:moveTo>
                  <a:cubicBezTo>
                    <a:pt x="1152" y="624"/>
                    <a:pt x="1152" y="624"/>
                    <a:pt x="1152" y="624"/>
                  </a:cubicBezTo>
                  <a:cubicBezTo>
                    <a:pt x="1152" y="960"/>
                    <a:pt x="1152" y="960"/>
                    <a:pt x="1152" y="960"/>
                  </a:cubicBezTo>
                  <a:cubicBezTo>
                    <a:pt x="912" y="960"/>
                    <a:pt x="912" y="960"/>
                    <a:pt x="912" y="960"/>
                  </a:cubicBezTo>
                  <a:lnTo>
                    <a:pt x="912" y="624"/>
                  </a:lnTo>
                  <a:close/>
                  <a:moveTo>
                    <a:pt x="931" y="576"/>
                  </a:moveTo>
                  <a:cubicBezTo>
                    <a:pt x="1016" y="441"/>
                    <a:pt x="1016" y="441"/>
                    <a:pt x="1016" y="441"/>
                  </a:cubicBezTo>
                  <a:cubicBezTo>
                    <a:pt x="1023" y="430"/>
                    <a:pt x="1041" y="430"/>
                    <a:pt x="1048" y="441"/>
                  </a:cubicBezTo>
                  <a:cubicBezTo>
                    <a:pt x="1133" y="576"/>
                    <a:pt x="1133" y="576"/>
                    <a:pt x="1133" y="576"/>
                  </a:cubicBezTo>
                  <a:lnTo>
                    <a:pt x="931" y="576"/>
                  </a:lnTo>
                  <a:close/>
                  <a:moveTo>
                    <a:pt x="1089" y="416"/>
                  </a:moveTo>
                  <a:cubicBezTo>
                    <a:pt x="1077" y="396"/>
                    <a:pt x="1055" y="384"/>
                    <a:pt x="1032" y="384"/>
                  </a:cubicBezTo>
                  <a:cubicBezTo>
                    <a:pt x="1009" y="384"/>
                    <a:pt x="987" y="396"/>
                    <a:pt x="975" y="416"/>
                  </a:cubicBezTo>
                  <a:cubicBezTo>
                    <a:pt x="864" y="593"/>
                    <a:pt x="864" y="593"/>
                    <a:pt x="864" y="593"/>
                  </a:cubicBezTo>
                  <a:cubicBezTo>
                    <a:pt x="864" y="960"/>
                    <a:pt x="864" y="960"/>
                    <a:pt x="864" y="960"/>
                  </a:cubicBezTo>
                  <a:cubicBezTo>
                    <a:pt x="615" y="960"/>
                    <a:pt x="615" y="960"/>
                    <a:pt x="615" y="960"/>
                  </a:cubicBezTo>
                  <a:cubicBezTo>
                    <a:pt x="595" y="923"/>
                    <a:pt x="595" y="923"/>
                    <a:pt x="595" y="923"/>
                  </a:cubicBezTo>
                  <a:cubicBezTo>
                    <a:pt x="599" y="915"/>
                    <a:pt x="602" y="908"/>
                    <a:pt x="605" y="900"/>
                  </a:cubicBezTo>
                  <a:cubicBezTo>
                    <a:pt x="672" y="883"/>
                    <a:pt x="672" y="883"/>
                    <a:pt x="672" y="883"/>
                  </a:cubicBezTo>
                  <a:cubicBezTo>
                    <a:pt x="672" y="701"/>
                    <a:pt x="672" y="701"/>
                    <a:pt x="672" y="701"/>
                  </a:cubicBezTo>
                  <a:cubicBezTo>
                    <a:pt x="605" y="684"/>
                    <a:pt x="605" y="684"/>
                    <a:pt x="605" y="684"/>
                  </a:cubicBezTo>
                  <a:cubicBezTo>
                    <a:pt x="602" y="677"/>
                    <a:pt x="599" y="669"/>
                    <a:pt x="595" y="661"/>
                  </a:cubicBezTo>
                  <a:cubicBezTo>
                    <a:pt x="631" y="602"/>
                    <a:pt x="631" y="602"/>
                    <a:pt x="631" y="602"/>
                  </a:cubicBezTo>
                  <a:cubicBezTo>
                    <a:pt x="502" y="473"/>
                    <a:pt x="502" y="473"/>
                    <a:pt x="502" y="473"/>
                  </a:cubicBezTo>
                  <a:cubicBezTo>
                    <a:pt x="443" y="509"/>
                    <a:pt x="443" y="509"/>
                    <a:pt x="443" y="509"/>
                  </a:cubicBezTo>
                  <a:cubicBezTo>
                    <a:pt x="435" y="505"/>
                    <a:pt x="427" y="502"/>
                    <a:pt x="420" y="499"/>
                  </a:cubicBezTo>
                  <a:cubicBezTo>
                    <a:pt x="403" y="432"/>
                    <a:pt x="403" y="432"/>
                    <a:pt x="403" y="432"/>
                  </a:cubicBezTo>
                  <a:cubicBezTo>
                    <a:pt x="240" y="432"/>
                    <a:pt x="240" y="432"/>
                    <a:pt x="240" y="432"/>
                  </a:cubicBezTo>
                  <a:cubicBezTo>
                    <a:pt x="240" y="336"/>
                    <a:pt x="240" y="336"/>
                    <a:pt x="240" y="336"/>
                  </a:cubicBezTo>
                  <a:cubicBezTo>
                    <a:pt x="1248" y="336"/>
                    <a:pt x="1248" y="336"/>
                    <a:pt x="1248" y="336"/>
                  </a:cubicBezTo>
                  <a:cubicBezTo>
                    <a:pt x="1248" y="960"/>
                    <a:pt x="1248" y="960"/>
                    <a:pt x="1248" y="960"/>
                  </a:cubicBezTo>
                  <a:cubicBezTo>
                    <a:pt x="1200" y="960"/>
                    <a:pt x="1200" y="960"/>
                    <a:pt x="1200" y="960"/>
                  </a:cubicBezTo>
                  <a:cubicBezTo>
                    <a:pt x="1200" y="593"/>
                    <a:pt x="1200" y="593"/>
                    <a:pt x="1200" y="593"/>
                  </a:cubicBezTo>
                  <a:lnTo>
                    <a:pt x="1089" y="416"/>
                  </a:lnTo>
                  <a:close/>
                  <a:moveTo>
                    <a:pt x="192" y="960"/>
                  </a:moveTo>
                  <a:cubicBezTo>
                    <a:pt x="144" y="960"/>
                    <a:pt x="144" y="960"/>
                    <a:pt x="144" y="960"/>
                  </a:cubicBezTo>
                  <a:cubicBezTo>
                    <a:pt x="144" y="288"/>
                    <a:pt x="144" y="288"/>
                    <a:pt x="144" y="288"/>
                  </a:cubicBezTo>
                  <a:cubicBezTo>
                    <a:pt x="192" y="288"/>
                    <a:pt x="192" y="288"/>
                    <a:pt x="192" y="288"/>
                  </a:cubicBezTo>
                  <a:lnTo>
                    <a:pt x="192" y="960"/>
                  </a:lnTo>
                  <a:close/>
                  <a:moveTo>
                    <a:pt x="240" y="887"/>
                  </a:moveTo>
                  <a:cubicBezTo>
                    <a:pt x="260" y="903"/>
                    <a:pt x="285" y="912"/>
                    <a:pt x="312" y="912"/>
                  </a:cubicBezTo>
                  <a:cubicBezTo>
                    <a:pt x="378" y="912"/>
                    <a:pt x="432" y="858"/>
                    <a:pt x="432" y="792"/>
                  </a:cubicBezTo>
                  <a:cubicBezTo>
                    <a:pt x="432" y="726"/>
                    <a:pt x="378" y="672"/>
                    <a:pt x="312" y="672"/>
                  </a:cubicBezTo>
                  <a:cubicBezTo>
                    <a:pt x="285" y="672"/>
                    <a:pt x="260" y="681"/>
                    <a:pt x="240" y="697"/>
                  </a:cubicBezTo>
                  <a:cubicBezTo>
                    <a:pt x="240" y="641"/>
                    <a:pt x="240" y="641"/>
                    <a:pt x="240" y="641"/>
                  </a:cubicBezTo>
                  <a:cubicBezTo>
                    <a:pt x="262" y="630"/>
                    <a:pt x="287" y="624"/>
                    <a:pt x="312" y="624"/>
                  </a:cubicBezTo>
                  <a:cubicBezTo>
                    <a:pt x="405" y="624"/>
                    <a:pt x="480" y="699"/>
                    <a:pt x="480" y="792"/>
                  </a:cubicBezTo>
                  <a:cubicBezTo>
                    <a:pt x="480" y="885"/>
                    <a:pt x="405" y="960"/>
                    <a:pt x="312" y="960"/>
                  </a:cubicBezTo>
                  <a:cubicBezTo>
                    <a:pt x="240" y="960"/>
                    <a:pt x="240" y="960"/>
                    <a:pt x="240" y="960"/>
                  </a:cubicBezTo>
                  <a:lnTo>
                    <a:pt x="240" y="887"/>
                  </a:lnTo>
                  <a:close/>
                  <a:moveTo>
                    <a:pt x="240" y="792"/>
                  </a:moveTo>
                  <a:cubicBezTo>
                    <a:pt x="240" y="752"/>
                    <a:pt x="272" y="720"/>
                    <a:pt x="312" y="720"/>
                  </a:cubicBezTo>
                  <a:cubicBezTo>
                    <a:pt x="352" y="720"/>
                    <a:pt x="384" y="752"/>
                    <a:pt x="384" y="792"/>
                  </a:cubicBezTo>
                  <a:cubicBezTo>
                    <a:pt x="384" y="832"/>
                    <a:pt x="352" y="864"/>
                    <a:pt x="312" y="864"/>
                  </a:cubicBezTo>
                  <a:cubicBezTo>
                    <a:pt x="272" y="864"/>
                    <a:pt x="240" y="832"/>
                    <a:pt x="240" y="792"/>
                  </a:cubicBezTo>
                  <a:close/>
                  <a:moveTo>
                    <a:pt x="528" y="792"/>
                  </a:moveTo>
                  <a:cubicBezTo>
                    <a:pt x="528" y="673"/>
                    <a:pt x="431" y="576"/>
                    <a:pt x="312" y="576"/>
                  </a:cubicBezTo>
                  <a:cubicBezTo>
                    <a:pt x="287" y="576"/>
                    <a:pt x="263" y="581"/>
                    <a:pt x="240" y="589"/>
                  </a:cubicBezTo>
                  <a:cubicBezTo>
                    <a:pt x="240" y="480"/>
                    <a:pt x="240" y="480"/>
                    <a:pt x="240" y="480"/>
                  </a:cubicBezTo>
                  <a:cubicBezTo>
                    <a:pt x="365" y="480"/>
                    <a:pt x="365" y="480"/>
                    <a:pt x="365" y="480"/>
                  </a:cubicBezTo>
                  <a:cubicBezTo>
                    <a:pt x="380" y="536"/>
                    <a:pt x="380" y="536"/>
                    <a:pt x="380" y="536"/>
                  </a:cubicBezTo>
                  <a:cubicBezTo>
                    <a:pt x="392" y="541"/>
                    <a:pt x="392" y="541"/>
                    <a:pt x="392" y="541"/>
                  </a:cubicBezTo>
                  <a:cubicBezTo>
                    <a:pt x="406" y="545"/>
                    <a:pt x="419" y="551"/>
                    <a:pt x="433" y="557"/>
                  </a:cubicBezTo>
                  <a:cubicBezTo>
                    <a:pt x="445" y="564"/>
                    <a:pt x="445" y="564"/>
                    <a:pt x="445" y="564"/>
                  </a:cubicBezTo>
                  <a:cubicBezTo>
                    <a:pt x="495" y="534"/>
                    <a:pt x="495" y="534"/>
                    <a:pt x="495" y="534"/>
                  </a:cubicBezTo>
                  <a:cubicBezTo>
                    <a:pt x="570" y="609"/>
                    <a:pt x="570" y="609"/>
                    <a:pt x="570" y="609"/>
                  </a:cubicBezTo>
                  <a:cubicBezTo>
                    <a:pt x="540" y="659"/>
                    <a:pt x="540" y="659"/>
                    <a:pt x="540" y="659"/>
                  </a:cubicBezTo>
                  <a:cubicBezTo>
                    <a:pt x="547" y="671"/>
                    <a:pt x="547" y="671"/>
                    <a:pt x="547" y="671"/>
                  </a:cubicBezTo>
                  <a:cubicBezTo>
                    <a:pt x="554" y="685"/>
                    <a:pt x="559" y="698"/>
                    <a:pt x="564" y="712"/>
                  </a:cubicBezTo>
                  <a:cubicBezTo>
                    <a:pt x="568" y="724"/>
                    <a:pt x="568" y="724"/>
                    <a:pt x="568" y="724"/>
                  </a:cubicBezTo>
                  <a:cubicBezTo>
                    <a:pt x="624" y="739"/>
                    <a:pt x="624" y="739"/>
                    <a:pt x="624" y="739"/>
                  </a:cubicBezTo>
                  <a:cubicBezTo>
                    <a:pt x="624" y="845"/>
                    <a:pt x="624" y="845"/>
                    <a:pt x="624" y="845"/>
                  </a:cubicBezTo>
                  <a:cubicBezTo>
                    <a:pt x="568" y="860"/>
                    <a:pt x="568" y="860"/>
                    <a:pt x="568" y="860"/>
                  </a:cubicBezTo>
                  <a:cubicBezTo>
                    <a:pt x="563" y="872"/>
                    <a:pt x="563" y="872"/>
                    <a:pt x="563" y="872"/>
                  </a:cubicBezTo>
                  <a:cubicBezTo>
                    <a:pt x="559" y="886"/>
                    <a:pt x="553" y="899"/>
                    <a:pt x="547" y="913"/>
                  </a:cubicBezTo>
                  <a:cubicBezTo>
                    <a:pt x="541" y="924"/>
                    <a:pt x="541" y="924"/>
                    <a:pt x="541" y="924"/>
                  </a:cubicBezTo>
                  <a:cubicBezTo>
                    <a:pt x="561" y="960"/>
                    <a:pt x="561" y="960"/>
                    <a:pt x="561" y="960"/>
                  </a:cubicBezTo>
                  <a:cubicBezTo>
                    <a:pt x="447" y="960"/>
                    <a:pt x="447" y="960"/>
                    <a:pt x="447" y="960"/>
                  </a:cubicBezTo>
                  <a:cubicBezTo>
                    <a:pt x="497" y="920"/>
                    <a:pt x="528" y="860"/>
                    <a:pt x="528" y="792"/>
                  </a:cubicBezTo>
                  <a:close/>
                  <a:moveTo>
                    <a:pt x="1296" y="288"/>
                  </a:moveTo>
                  <a:cubicBezTo>
                    <a:pt x="1344" y="288"/>
                    <a:pt x="1344" y="288"/>
                    <a:pt x="1344" y="288"/>
                  </a:cubicBezTo>
                  <a:cubicBezTo>
                    <a:pt x="1344" y="960"/>
                    <a:pt x="1344" y="960"/>
                    <a:pt x="1344" y="960"/>
                  </a:cubicBezTo>
                  <a:cubicBezTo>
                    <a:pt x="1296" y="960"/>
                    <a:pt x="1296" y="960"/>
                    <a:pt x="1296" y="960"/>
                  </a:cubicBezTo>
                  <a:lnTo>
                    <a:pt x="1296" y="288"/>
                  </a:lnTo>
                  <a:close/>
                  <a:moveTo>
                    <a:pt x="264" y="48"/>
                  </a:moveTo>
                  <a:cubicBezTo>
                    <a:pt x="1224" y="48"/>
                    <a:pt x="1224" y="48"/>
                    <a:pt x="1224" y="48"/>
                  </a:cubicBezTo>
                  <a:cubicBezTo>
                    <a:pt x="1237" y="48"/>
                    <a:pt x="1248" y="59"/>
                    <a:pt x="1248" y="72"/>
                  </a:cubicBezTo>
                  <a:cubicBezTo>
                    <a:pt x="1248" y="288"/>
                    <a:pt x="1248" y="288"/>
                    <a:pt x="1248" y="288"/>
                  </a:cubicBezTo>
                  <a:cubicBezTo>
                    <a:pt x="240" y="288"/>
                    <a:pt x="240" y="288"/>
                    <a:pt x="240" y="288"/>
                  </a:cubicBezTo>
                  <a:cubicBezTo>
                    <a:pt x="240" y="72"/>
                    <a:pt x="240" y="72"/>
                    <a:pt x="240" y="72"/>
                  </a:cubicBezTo>
                  <a:cubicBezTo>
                    <a:pt x="240" y="59"/>
                    <a:pt x="251" y="48"/>
                    <a:pt x="264" y="48"/>
                  </a:cubicBezTo>
                  <a:close/>
                  <a:moveTo>
                    <a:pt x="1128" y="1416"/>
                  </a:moveTo>
                  <a:cubicBezTo>
                    <a:pt x="1128" y="1429"/>
                    <a:pt x="1117" y="1440"/>
                    <a:pt x="1104" y="1440"/>
                  </a:cubicBezTo>
                  <a:cubicBezTo>
                    <a:pt x="384" y="1440"/>
                    <a:pt x="384" y="1440"/>
                    <a:pt x="384" y="1440"/>
                  </a:cubicBezTo>
                  <a:cubicBezTo>
                    <a:pt x="371" y="1440"/>
                    <a:pt x="360" y="1429"/>
                    <a:pt x="360" y="1416"/>
                  </a:cubicBezTo>
                  <a:cubicBezTo>
                    <a:pt x="360" y="1376"/>
                    <a:pt x="392" y="1344"/>
                    <a:pt x="432" y="1344"/>
                  </a:cubicBezTo>
                  <a:cubicBezTo>
                    <a:pt x="1056" y="1344"/>
                    <a:pt x="1056" y="1344"/>
                    <a:pt x="1056" y="1344"/>
                  </a:cubicBezTo>
                  <a:cubicBezTo>
                    <a:pt x="1096" y="1344"/>
                    <a:pt x="1128" y="1376"/>
                    <a:pt x="1128" y="1416"/>
                  </a:cubicBezTo>
                  <a:close/>
                  <a:moveTo>
                    <a:pt x="925" y="1296"/>
                  </a:moveTo>
                  <a:cubicBezTo>
                    <a:pt x="563" y="1296"/>
                    <a:pt x="563" y="1296"/>
                    <a:pt x="563" y="1296"/>
                  </a:cubicBezTo>
                  <a:cubicBezTo>
                    <a:pt x="584" y="1268"/>
                    <a:pt x="596" y="1235"/>
                    <a:pt x="599" y="1200"/>
                  </a:cubicBezTo>
                  <a:cubicBezTo>
                    <a:pt x="889" y="1200"/>
                    <a:pt x="889" y="1200"/>
                    <a:pt x="889" y="1200"/>
                  </a:cubicBezTo>
                  <a:cubicBezTo>
                    <a:pt x="892" y="1235"/>
                    <a:pt x="904" y="1268"/>
                    <a:pt x="925" y="1296"/>
                  </a:cubicBezTo>
                  <a:close/>
                  <a:moveTo>
                    <a:pt x="1440" y="1080"/>
                  </a:moveTo>
                  <a:cubicBezTo>
                    <a:pt x="1440" y="1120"/>
                    <a:pt x="1408" y="1152"/>
                    <a:pt x="1368" y="1152"/>
                  </a:cubicBezTo>
                  <a:cubicBezTo>
                    <a:pt x="120" y="1152"/>
                    <a:pt x="120" y="1152"/>
                    <a:pt x="120" y="1152"/>
                  </a:cubicBezTo>
                  <a:cubicBezTo>
                    <a:pt x="80" y="1152"/>
                    <a:pt x="48" y="1120"/>
                    <a:pt x="48" y="1080"/>
                  </a:cubicBezTo>
                  <a:cubicBezTo>
                    <a:pt x="48" y="264"/>
                    <a:pt x="48" y="264"/>
                    <a:pt x="48" y="264"/>
                  </a:cubicBezTo>
                  <a:cubicBezTo>
                    <a:pt x="48" y="224"/>
                    <a:pt x="80" y="192"/>
                    <a:pt x="120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240"/>
                    <a:pt x="192" y="240"/>
                    <a:pt x="192" y="240"/>
                  </a:cubicBezTo>
                  <a:cubicBezTo>
                    <a:pt x="144" y="240"/>
                    <a:pt x="144" y="240"/>
                    <a:pt x="144" y="240"/>
                  </a:cubicBezTo>
                  <a:cubicBezTo>
                    <a:pt x="118" y="240"/>
                    <a:pt x="96" y="262"/>
                    <a:pt x="96" y="288"/>
                  </a:cubicBezTo>
                  <a:cubicBezTo>
                    <a:pt x="96" y="960"/>
                    <a:pt x="96" y="960"/>
                    <a:pt x="96" y="960"/>
                  </a:cubicBezTo>
                  <a:cubicBezTo>
                    <a:pt x="96" y="986"/>
                    <a:pt x="118" y="1008"/>
                    <a:pt x="144" y="1008"/>
                  </a:cubicBezTo>
                  <a:cubicBezTo>
                    <a:pt x="1344" y="1008"/>
                    <a:pt x="1344" y="1008"/>
                    <a:pt x="1344" y="1008"/>
                  </a:cubicBezTo>
                  <a:cubicBezTo>
                    <a:pt x="1370" y="1008"/>
                    <a:pt x="1392" y="986"/>
                    <a:pt x="1392" y="960"/>
                  </a:cubicBezTo>
                  <a:cubicBezTo>
                    <a:pt x="1392" y="288"/>
                    <a:pt x="1392" y="288"/>
                    <a:pt x="1392" y="288"/>
                  </a:cubicBezTo>
                  <a:cubicBezTo>
                    <a:pt x="1392" y="262"/>
                    <a:pt x="1370" y="240"/>
                    <a:pt x="1344" y="240"/>
                  </a:cubicBezTo>
                  <a:cubicBezTo>
                    <a:pt x="1296" y="240"/>
                    <a:pt x="1296" y="240"/>
                    <a:pt x="1296" y="240"/>
                  </a:cubicBezTo>
                  <a:cubicBezTo>
                    <a:pt x="1296" y="192"/>
                    <a:pt x="1296" y="192"/>
                    <a:pt x="1296" y="192"/>
                  </a:cubicBezTo>
                  <a:cubicBezTo>
                    <a:pt x="1368" y="192"/>
                    <a:pt x="1368" y="192"/>
                    <a:pt x="1368" y="192"/>
                  </a:cubicBezTo>
                  <a:cubicBezTo>
                    <a:pt x="1408" y="192"/>
                    <a:pt x="1440" y="224"/>
                    <a:pt x="1440" y="264"/>
                  </a:cubicBezTo>
                  <a:lnTo>
                    <a:pt x="1440" y="1080"/>
                  </a:lnTo>
                  <a:close/>
                  <a:moveTo>
                    <a:pt x="1440" y="1080"/>
                  </a:moveTo>
                  <a:cubicBezTo>
                    <a:pt x="1440" y="1080"/>
                    <a:pt x="1440" y="1080"/>
                    <a:pt x="1440" y="10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4" name="Freeform 152">
              <a:extLst>
                <a:ext uri="{FF2B5EF4-FFF2-40B4-BE49-F238E27FC236}">
                  <a16:creationId xmlns:a16="http://schemas.microsoft.com/office/drawing/2014/main" id="{D123D981-B204-D267-FF66-D17059596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5413" y="4249738"/>
              <a:ext cx="193675" cy="193675"/>
            </a:xfrm>
            <a:custGeom>
              <a:avLst/>
              <a:gdLst>
                <a:gd name="T0" fmla="*/ 307459063 w 122"/>
                <a:gd name="T1" fmla="*/ 0 h 122"/>
                <a:gd name="T2" fmla="*/ 0 w 122"/>
                <a:gd name="T3" fmla="*/ 0 h 122"/>
                <a:gd name="T4" fmla="*/ 0 w 122"/>
                <a:gd name="T5" fmla="*/ 307459063 h 122"/>
                <a:gd name="T6" fmla="*/ 307459063 w 122"/>
                <a:gd name="T7" fmla="*/ 307459063 h 122"/>
                <a:gd name="T8" fmla="*/ 307459063 w 122"/>
                <a:gd name="T9" fmla="*/ 0 h 122"/>
                <a:gd name="T10" fmla="*/ 204133450 w 122"/>
                <a:gd name="T11" fmla="*/ 206652813 h 122"/>
                <a:gd name="T12" fmla="*/ 100806250 w 122"/>
                <a:gd name="T13" fmla="*/ 206652813 h 122"/>
                <a:gd name="T14" fmla="*/ 100806250 w 122"/>
                <a:gd name="T15" fmla="*/ 103327200 h 122"/>
                <a:gd name="T16" fmla="*/ 204133450 w 122"/>
                <a:gd name="T17" fmla="*/ 103327200 h 122"/>
                <a:gd name="T18" fmla="*/ 204133450 w 122"/>
                <a:gd name="T19" fmla="*/ 206652813 h 122"/>
                <a:gd name="T20" fmla="*/ 204133450 w 122"/>
                <a:gd name="T21" fmla="*/ 206652813 h 122"/>
                <a:gd name="T22" fmla="*/ 204133450 w 122"/>
                <a:gd name="T23" fmla="*/ 206652813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2" h="122">
                  <a:moveTo>
                    <a:pt x="122" y="0"/>
                  </a:moveTo>
                  <a:lnTo>
                    <a:pt x="0" y="0"/>
                  </a:lnTo>
                  <a:lnTo>
                    <a:pt x="0" y="122"/>
                  </a:lnTo>
                  <a:lnTo>
                    <a:pt x="122" y="122"/>
                  </a:lnTo>
                  <a:lnTo>
                    <a:pt x="122" y="0"/>
                  </a:lnTo>
                  <a:close/>
                  <a:moveTo>
                    <a:pt x="81" y="82"/>
                  </a:moveTo>
                  <a:lnTo>
                    <a:pt x="40" y="82"/>
                  </a:lnTo>
                  <a:lnTo>
                    <a:pt x="40" y="41"/>
                  </a:lnTo>
                  <a:lnTo>
                    <a:pt x="81" y="41"/>
                  </a:lnTo>
                  <a:lnTo>
                    <a:pt x="81" y="82"/>
                  </a:lnTo>
                  <a:close/>
                  <a:moveTo>
                    <a:pt x="81" y="82"/>
                  </a:moveTo>
                  <a:lnTo>
                    <a:pt x="81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5" name="Freeform 153">
              <a:extLst>
                <a:ext uri="{FF2B5EF4-FFF2-40B4-BE49-F238E27FC236}">
                  <a16:creationId xmlns:a16="http://schemas.microsoft.com/office/drawing/2014/main" id="{15D4BFF1-0F7E-4B23-F170-22CDED9069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85413" y="4249738"/>
              <a:ext cx="193675" cy="193675"/>
            </a:xfrm>
            <a:custGeom>
              <a:avLst/>
              <a:gdLst>
                <a:gd name="T0" fmla="*/ 307459063 w 122"/>
                <a:gd name="T1" fmla="*/ 0 h 122"/>
                <a:gd name="T2" fmla="*/ 0 w 122"/>
                <a:gd name="T3" fmla="*/ 0 h 122"/>
                <a:gd name="T4" fmla="*/ 0 w 122"/>
                <a:gd name="T5" fmla="*/ 307459063 h 122"/>
                <a:gd name="T6" fmla="*/ 307459063 w 122"/>
                <a:gd name="T7" fmla="*/ 307459063 h 122"/>
                <a:gd name="T8" fmla="*/ 307459063 w 122"/>
                <a:gd name="T9" fmla="*/ 0 h 122"/>
                <a:gd name="T10" fmla="*/ 204133450 w 122"/>
                <a:gd name="T11" fmla="*/ 206652813 h 122"/>
                <a:gd name="T12" fmla="*/ 100806250 w 122"/>
                <a:gd name="T13" fmla="*/ 206652813 h 122"/>
                <a:gd name="T14" fmla="*/ 100806250 w 122"/>
                <a:gd name="T15" fmla="*/ 103327200 h 122"/>
                <a:gd name="T16" fmla="*/ 204133450 w 122"/>
                <a:gd name="T17" fmla="*/ 103327200 h 122"/>
                <a:gd name="T18" fmla="*/ 204133450 w 122"/>
                <a:gd name="T19" fmla="*/ 206652813 h 122"/>
                <a:gd name="T20" fmla="*/ 204133450 w 122"/>
                <a:gd name="T21" fmla="*/ 206652813 h 122"/>
                <a:gd name="T22" fmla="*/ 204133450 w 122"/>
                <a:gd name="T23" fmla="*/ 206652813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2" h="122">
                  <a:moveTo>
                    <a:pt x="122" y="0"/>
                  </a:moveTo>
                  <a:lnTo>
                    <a:pt x="0" y="0"/>
                  </a:lnTo>
                  <a:lnTo>
                    <a:pt x="0" y="122"/>
                  </a:lnTo>
                  <a:lnTo>
                    <a:pt x="122" y="122"/>
                  </a:lnTo>
                  <a:lnTo>
                    <a:pt x="122" y="0"/>
                  </a:lnTo>
                  <a:moveTo>
                    <a:pt x="81" y="82"/>
                  </a:moveTo>
                  <a:lnTo>
                    <a:pt x="40" y="82"/>
                  </a:lnTo>
                  <a:lnTo>
                    <a:pt x="40" y="41"/>
                  </a:lnTo>
                  <a:lnTo>
                    <a:pt x="81" y="41"/>
                  </a:lnTo>
                  <a:lnTo>
                    <a:pt x="81" y="82"/>
                  </a:lnTo>
                  <a:moveTo>
                    <a:pt x="81" y="82"/>
                  </a:moveTo>
                  <a:lnTo>
                    <a:pt x="81" y="8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Freeform 154">
              <a:extLst>
                <a:ext uri="{FF2B5EF4-FFF2-40B4-BE49-F238E27FC236}">
                  <a16:creationId xmlns:a16="http://schemas.microsoft.com/office/drawing/2014/main" id="{9B9D7B77-3D57-CA2A-EA2E-74A7BEE9A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42588" y="4249738"/>
              <a:ext cx="193675" cy="193675"/>
            </a:xfrm>
            <a:custGeom>
              <a:avLst/>
              <a:gdLst>
                <a:gd name="T0" fmla="*/ 307459063 w 122"/>
                <a:gd name="T1" fmla="*/ 0 h 122"/>
                <a:gd name="T2" fmla="*/ 0 w 122"/>
                <a:gd name="T3" fmla="*/ 0 h 122"/>
                <a:gd name="T4" fmla="*/ 0 w 122"/>
                <a:gd name="T5" fmla="*/ 307459063 h 122"/>
                <a:gd name="T6" fmla="*/ 307459063 w 122"/>
                <a:gd name="T7" fmla="*/ 307459063 h 122"/>
                <a:gd name="T8" fmla="*/ 307459063 w 122"/>
                <a:gd name="T9" fmla="*/ 0 h 122"/>
                <a:gd name="T10" fmla="*/ 204133450 w 122"/>
                <a:gd name="T11" fmla="*/ 206652813 h 122"/>
                <a:gd name="T12" fmla="*/ 103327200 w 122"/>
                <a:gd name="T13" fmla="*/ 206652813 h 122"/>
                <a:gd name="T14" fmla="*/ 103327200 w 122"/>
                <a:gd name="T15" fmla="*/ 103327200 h 122"/>
                <a:gd name="T16" fmla="*/ 204133450 w 122"/>
                <a:gd name="T17" fmla="*/ 103327200 h 122"/>
                <a:gd name="T18" fmla="*/ 204133450 w 122"/>
                <a:gd name="T19" fmla="*/ 206652813 h 122"/>
                <a:gd name="T20" fmla="*/ 204133450 w 122"/>
                <a:gd name="T21" fmla="*/ 206652813 h 122"/>
                <a:gd name="T22" fmla="*/ 204133450 w 122"/>
                <a:gd name="T23" fmla="*/ 206652813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2" h="122">
                  <a:moveTo>
                    <a:pt x="122" y="0"/>
                  </a:moveTo>
                  <a:lnTo>
                    <a:pt x="0" y="0"/>
                  </a:lnTo>
                  <a:lnTo>
                    <a:pt x="0" y="122"/>
                  </a:lnTo>
                  <a:lnTo>
                    <a:pt x="122" y="122"/>
                  </a:lnTo>
                  <a:lnTo>
                    <a:pt x="122" y="0"/>
                  </a:lnTo>
                  <a:close/>
                  <a:moveTo>
                    <a:pt x="81" y="82"/>
                  </a:moveTo>
                  <a:lnTo>
                    <a:pt x="41" y="82"/>
                  </a:lnTo>
                  <a:lnTo>
                    <a:pt x="41" y="41"/>
                  </a:lnTo>
                  <a:lnTo>
                    <a:pt x="81" y="41"/>
                  </a:lnTo>
                  <a:lnTo>
                    <a:pt x="81" y="82"/>
                  </a:lnTo>
                  <a:close/>
                  <a:moveTo>
                    <a:pt x="81" y="82"/>
                  </a:moveTo>
                  <a:lnTo>
                    <a:pt x="81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Freeform 155">
              <a:extLst>
                <a:ext uri="{FF2B5EF4-FFF2-40B4-BE49-F238E27FC236}">
                  <a16:creationId xmlns:a16="http://schemas.microsoft.com/office/drawing/2014/main" id="{1BFF0A33-0AC4-590C-1919-5DEE65B7A1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42588" y="4249738"/>
              <a:ext cx="193675" cy="193675"/>
            </a:xfrm>
            <a:custGeom>
              <a:avLst/>
              <a:gdLst>
                <a:gd name="T0" fmla="*/ 307459063 w 122"/>
                <a:gd name="T1" fmla="*/ 0 h 122"/>
                <a:gd name="T2" fmla="*/ 0 w 122"/>
                <a:gd name="T3" fmla="*/ 0 h 122"/>
                <a:gd name="T4" fmla="*/ 0 w 122"/>
                <a:gd name="T5" fmla="*/ 307459063 h 122"/>
                <a:gd name="T6" fmla="*/ 307459063 w 122"/>
                <a:gd name="T7" fmla="*/ 307459063 h 122"/>
                <a:gd name="T8" fmla="*/ 307459063 w 122"/>
                <a:gd name="T9" fmla="*/ 0 h 122"/>
                <a:gd name="T10" fmla="*/ 204133450 w 122"/>
                <a:gd name="T11" fmla="*/ 206652813 h 122"/>
                <a:gd name="T12" fmla="*/ 103327200 w 122"/>
                <a:gd name="T13" fmla="*/ 206652813 h 122"/>
                <a:gd name="T14" fmla="*/ 103327200 w 122"/>
                <a:gd name="T15" fmla="*/ 103327200 h 122"/>
                <a:gd name="T16" fmla="*/ 204133450 w 122"/>
                <a:gd name="T17" fmla="*/ 103327200 h 122"/>
                <a:gd name="T18" fmla="*/ 204133450 w 122"/>
                <a:gd name="T19" fmla="*/ 206652813 h 122"/>
                <a:gd name="T20" fmla="*/ 204133450 w 122"/>
                <a:gd name="T21" fmla="*/ 206652813 h 122"/>
                <a:gd name="T22" fmla="*/ 204133450 w 122"/>
                <a:gd name="T23" fmla="*/ 206652813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2" h="122">
                  <a:moveTo>
                    <a:pt x="122" y="0"/>
                  </a:moveTo>
                  <a:lnTo>
                    <a:pt x="0" y="0"/>
                  </a:lnTo>
                  <a:lnTo>
                    <a:pt x="0" y="122"/>
                  </a:lnTo>
                  <a:lnTo>
                    <a:pt x="122" y="122"/>
                  </a:lnTo>
                  <a:lnTo>
                    <a:pt x="122" y="0"/>
                  </a:lnTo>
                  <a:moveTo>
                    <a:pt x="81" y="82"/>
                  </a:moveTo>
                  <a:lnTo>
                    <a:pt x="41" y="82"/>
                  </a:lnTo>
                  <a:lnTo>
                    <a:pt x="41" y="41"/>
                  </a:lnTo>
                  <a:lnTo>
                    <a:pt x="81" y="41"/>
                  </a:lnTo>
                  <a:lnTo>
                    <a:pt x="81" y="82"/>
                  </a:lnTo>
                  <a:moveTo>
                    <a:pt x="81" y="82"/>
                  </a:moveTo>
                  <a:lnTo>
                    <a:pt x="81" y="8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" name="Freeform 156">
              <a:extLst>
                <a:ext uri="{FF2B5EF4-FFF2-40B4-BE49-F238E27FC236}">
                  <a16:creationId xmlns:a16="http://schemas.microsoft.com/office/drawing/2014/main" id="{DD5E6F60-E446-4619-11C6-797BEEFB39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1350" y="4249738"/>
              <a:ext cx="193675" cy="193675"/>
            </a:xfrm>
            <a:custGeom>
              <a:avLst/>
              <a:gdLst>
                <a:gd name="T0" fmla="*/ 307459063 w 122"/>
                <a:gd name="T1" fmla="*/ 0 h 122"/>
                <a:gd name="T2" fmla="*/ 0 w 122"/>
                <a:gd name="T3" fmla="*/ 0 h 122"/>
                <a:gd name="T4" fmla="*/ 0 w 122"/>
                <a:gd name="T5" fmla="*/ 307459063 h 122"/>
                <a:gd name="T6" fmla="*/ 307459063 w 122"/>
                <a:gd name="T7" fmla="*/ 307459063 h 122"/>
                <a:gd name="T8" fmla="*/ 307459063 w 122"/>
                <a:gd name="T9" fmla="*/ 0 h 122"/>
                <a:gd name="T10" fmla="*/ 204133450 w 122"/>
                <a:gd name="T11" fmla="*/ 206652813 h 122"/>
                <a:gd name="T12" fmla="*/ 100806250 w 122"/>
                <a:gd name="T13" fmla="*/ 206652813 h 122"/>
                <a:gd name="T14" fmla="*/ 100806250 w 122"/>
                <a:gd name="T15" fmla="*/ 103327200 h 122"/>
                <a:gd name="T16" fmla="*/ 204133450 w 122"/>
                <a:gd name="T17" fmla="*/ 103327200 h 122"/>
                <a:gd name="T18" fmla="*/ 204133450 w 122"/>
                <a:gd name="T19" fmla="*/ 206652813 h 122"/>
                <a:gd name="T20" fmla="*/ 204133450 w 122"/>
                <a:gd name="T21" fmla="*/ 206652813 h 122"/>
                <a:gd name="T22" fmla="*/ 204133450 w 122"/>
                <a:gd name="T23" fmla="*/ 206652813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2" h="122">
                  <a:moveTo>
                    <a:pt x="122" y="0"/>
                  </a:moveTo>
                  <a:lnTo>
                    <a:pt x="0" y="0"/>
                  </a:lnTo>
                  <a:lnTo>
                    <a:pt x="0" y="122"/>
                  </a:lnTo>
                  <a:lnTo>
                    <a:pt x="122" y="122"/>
                  </a:lnTo>
                  <a:lnTo>
                    <a:pt x="122" y="0"/>
                  </a:lnTo>
                  <a:close/>
                  <a:moveTo>
                    <a:pt x="81" y="82"/>
                  </a:moveTo>
                  <a:lnTo>
                    <a:pt x="40" y="82"/>
                  </a:lnTo>
                  <a:lnTo>
                    <a:pt x="40" y="41"/>
                  </a:lnTo>
                  <a:lnTo>
                    <a:pt x="81" y="41"/>
                  </a:lnTo>
                  <a:lnTo>
                    <a:pt x="81" y="82"/>
                  </a:lnTo>
                  <a:close/>
                  <a:moveTo>
                    <a:pt x="81" y="82"/>
                  </a:moveTo>
                  <a:lnTo>
                    <a:pt x="81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Freeform 157">
              <a:extLst>
                <a:ext uri="{FF2B5EF4-FFF2-40B4-BE49-F238E27FC236}">
                  <a16:creationId xmlns:a16="http://schemas.microsoft.com/office/drawing/2014/main" id="{9CBDCFCF-E1F2-20CB-4692-1E32887027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1350" y="4249738"/>
              <a:ext cx="193675" cy="193675"/>
            </a:xfrm>
            <a:custGeom>
              <a:avLst/>
              <a:gdLst>
                <a:gd name="T0" fmla="*/ 307459063 w 122"/>
                <a:gd name="T1" fmla="*/ 0 h 122"/>
                <a:gd name="T2" fmla="*/ 0 w 122"/>
                <a:gd name="T3" fmla="*/ 0 h 122"/>
                <a:gd name="T4" fmla="*/ 0 w 122"/>
                <a:gd name="T5" fmla="*/ 307459063 h 122"/>
                <a:gd name="T6" fmla="*/ 307459063 w 122"/>
                <a:gd name="T7" fmla="*/ 307459063 h 122"/>
                <a:gd name="T8" fmla="*/ 307459063 w 122"/>
                <a:gd name="T9" fmla="*/ 0 h 122"/>
                <a:gd name="T10" fmla="*/ 204133450 w 122"/>
                <a:gd name="T11" fmla="*/ 206652813 h 122"/>
                <a:gd name="T12" fmla="*/ 100806250 w 122"/>
                <a:gd name="T13" fmla="*/ 206652813 h 122"/>
                <a:gd name="T14" fmla="*/ 100806250 w 122"/>
                <a:gd name="T15" fmla="*/ 103327200 h 122"/>
                <a:gd name="T16" fmla="*/ 204133450 w 122"/>
                <a:gd name="T17" fmla="*/ 103327200 h 122"/>
                <a:gd name="T18" fmla="*/ 204133450 w 122"/>
                <a:gd name="T19" fmla="*/ 206652813 h 122"/>
                <a:gd name="T20" fmla="*/ 204133450 w 122"/>
                <a:gd name="T21" fmla="*/ 206652813 h 122"/>
                <a:gd name="T22" fmla="*/ 204133450 w 122"/>
                <a:gd name="T23" fmla="*/ 206652813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2" h="122">
                  <a:moveTo>
                    <a:pt x="122" y="0"/>
                  </a:moveTo>
                  <a:lnTo>
                    <a:pt x="0" y="0"/>
                  </a:lnTo>
                  <a:lnTo>
                    <a:pt x="0" y="122"/>
                  </a:lnTo>
                  <a:lnTo>
                    <a:pt x="122" y="122"/>
                  </a:lnTo>
                  <a:lnTo>
                    <a:pt x="122" y="0"/>
                  </a:lnTo>
                  <a:moveTo>
                    <a:pt x="81" y="82"/>
                  </a:moveTo>
                  <a:lnTo>
                    <a:pt x="40" y="82"/>
                  </a:lnTo>
                  <a:lnTo>
                    <a:pt x="40" y="41"/>
                  </a:lnTo>
                  <a:lnTo>
                    <a:pt x="81" y="41"/>
                  </a:lnTo>
                  <a:lnTo>
                    <a:pt x="81" y="82"/>
                  </a:lnTo>
                  <a:moveTo>
                    <a:pt x="81" y="82"/>
                  </a:moveTo>
                  <a:lnTo>
                    <a:pt x="81" y="8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Rectangle 158">
              <a:extLst>
                <a:ext uri="{FF2B5EF4-FFF2-40B4-BE49-F238E27FC236}">
                  <a16:creationId xmlns:a16="http://schemas.microsoft.com/office/drawing/2014/main" id="{7A3B1D47-36D6-0973-18B6-F5831324E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2200" y="5283200"/>
              <a:ext cx="65088" cy="65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71" name="Rectangle 159">
              <a:extLst>
                <a:ext uri="{FF2B5EF4-FFF2-40B4-BE49-F238E27FC236}">
                  <a16:creationId xmlns:a16="http://schemas.microsoft.com/office/drawing/2014/main" id="{0C787206-ED6D-662D-AA56-53DA4FE42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2200" y="5026025"/>
              <a:ext cx="650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72" name="Rectangle 160">
              <a:extLst>
                <a:ext uri="{FF2B5EF4-FFF2-40B4-BE49-F238E27FC236}">
                  <a16:creationId xmlns:a16="http://schemas.microsoft.com/office/drawing/2014/main" id="{53315B9A-E225-FF94-EDD8-FCCED8F02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2200" y="5154613"/>
              <a:ext cx="65088" cy="650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73" name="Группа 431">
            <a:extLst>
              <a:ext uri="{FF2B5EF4-FFF2-40B4-BE49-F238E27FC236}">
                <a16:creationId xmlns:a16="http://schemas.microsoft.com/office/drawing/2014/main" id="{12288EA6-BF12-AB1C-E9E2-2DAB3866CF09}"/>
              </a:ext>
            </a:extLst>
          </p:cNvPr>
          <p:cNvGrpSpPr>
            <a:grpSpLocks/>
          </p:cNvGrpSpPr>
          <p:nvPr/>
        </p:nvGrpSpPr>
        <p:grpSpPr bwMode="auto">
          <a:xfrm>
            <a:off x="4093485" y="3759521"/>
            <a:ext cx="406282" cy="407571"/>
            <a:chOff x="5981701" y="4452938"/>
            <a:chExt cx="1933575" cy="1936750"/>
          </a:xfrm>
          <a:solidFill>
            <a:srgbClr val="305291"/>
          </a:solidFill>
        </p:grpSpPr>
        <p:sp>
          <p:nvSpPr>
            <p:cNvPr id="74" name="Freeform 393">
              <a:extLst>
                <a:ext uri="{FF2B5EF4-FFF2-40B4-BE49-F238E27FC236}">
                  <a16:creationId xmlns:a16="http://schemas.microsoft.com/office/drawing/2014/main" id="{4028E16E-6F7A-2CBE-48CB-E7CA70D54D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8151" y="4538663"/>
              <a:ext cx="333375" cy="334963"/>
            </a:xfrm>
            <a:custGeom>
              <a:avLst/>
              <a:gdLst>
                <a:gd name="T0" fmla="*/ 215104529 w 249"/>
                <a:gd name="T1" fmla="*/ 450603259 h 249"/>
                <a:gd name="T2" fmla="*/ 414075849 w 249"/>
                <a:gd name="T3" fmla="*/ 316689356 h 249"/>
                <a:gd name="T4" fmla="*/ 367468953 w 249"/>
                <a:gd name="T5" fmla="*/ 79624337 h 249"/>
                <a:gd name="T6" fmla="*/ 132647101 w 249"/>
                <a:gd name="T7" fmla="*/ 32573470 h 249"/>
                <a:gd name="T8" fmla="*/ 0 w 249"/>
                <a:gd name="T9" fmla="*/ 233444997 h 249"/>
                <a:gd name="T10" fmla="*/ 215104529 w 249"/>
                <a:gd name="T11" fmla="*/ 450603259 h 249"/>
                <a:gd name="T12" fmla="*/ 215104529 w 249"/>
                <a:gd name="T13" fmla="*/ 103149771 h 249"/>
                <a:gd name="T14" fmla="*/ 335203877 w 249"/>
                <a:gd name="T15" fmla="*/ 182775453 h 249"/>
                <a:gd name="T16" fmla="*/ 306522916 w 249"/>
                <a:gd name="T17" fmla="*/ 325737393 h 249"/>
                <a:gd name="T18" fmla="*/ 164913517 w 249"/>
                <a:gd name="T19" fmla="*/ 354692186 h 249"/>
                <a:gd name="T20" fmla="*/ 86041544 w 249"/>
                <a:gd name="T21" fmla="*/ 233444997 h 249"/>
                <a:gd name="T22" fmla="*/ 215104529 w 249"/>
                <a:gd name="T23" fmla="*/ 103149771 h 249"/>
                <a:gd name="T24" fmla="*/ 215104529 w 249"/>
                <a:gd name="T25" fmla="*/ 103149771 h 249"/>
                <a:gd name="T26" fmla="*/ 215104529 w 249"/>
                <a:gd name="T27" fmla="*/ 103149771 h 2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9" h="249">
                  <a:moveTo>
                    <a:pt x="120" y="249"/>
                  </a:moveTo>
                  <a:cubicBezTo>
                    <a:pt x="169" y="249"/>
                    <a:pt x="212" y="220"/>
                    <a:pt x="231" y="175"/>
                  </a:cubicBezTo>
                  <a:cubicBezTo>
                    <a:pt x="249" y="130"/>
                    <a:pt x="239" y="78"/>
                    <a:pt x="205" y="44"/>
                  </a:cubicBezTo>
                  <a:cubicBezTo>
                    <a:pt x="171" y="10"/>
                    <a:pt x="119" y="0"/>
                    <a:pt x="74" y="18"/>
                  </a:cubicBezTo>
                  <a:cubicBezTo>
                    <a:pt x="29" y="37"/>
                    <a:pt x="0" y="80"/>
                    <a:pt x="0" y="129"/>
                  </a:cubicBezTo>
                  <a:cubicBezTo>
                    <a:pt x="0" y="195"/>
                    <a:pt x="54" y="249"/>
                    <a:pt x="120" y="249"/>
                  </a:cubicBezTo>
                  <a:close/>
                  <a:moveTo>
                    <a:pt x="120" y="57"/>
                  </a:moveTo>
                  <a:cubicBezTo>
                    <a:pt x="149" y="57"/>
                    <a:pt x="175" y="75"/>
                    <a:pt x="187" y="101"/>
                  </a:cubicBezTo>
                  <a:cubicBezTo>
                    <a:pt x="198" y="128"/>
                    <a:pt x="192" y="159"/>
                    <a:pt x="171" y="180"/>
                  </a:cubicBezTo>
                  <a:cubicBezTo>
                    <a:pt x="150" y="200"/>
                    <a:pt x="119" y="207"/>
                    <a:pt x="92" y="196"/>
                  </a:cubicBezTo>
                  <a:cubicBezTo>
                    <a:pt x="66" y="184"/>
                    <a:pt x="48" y="158"/>
                    <a:pt x="48" y="129"/>
                  </a:cubicBezTo>
                  <a:cubicBezTo>
                    <a:pt x="48" y="89"/>
                    <a:pt x="80" y="57"/>
                    <a:pt x="120" y="57"/>
                  </a:cubicBezTo>
                  <a:close/>
                  <a:moveTo>
                    <a:pt x="120" y="57"/>
                  </a:moveTo>
                  <a:cubicBezTo>
                    <a:pt x="120" y="57"/>
                    <a:pt x="120" y="57"/>
                    <a:pt x="120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Rectangle 394">
              <a:extLst>
                <a:ext uri="{FF2B5EF4-FFF2-40B4-BE49-F238E27FC236}">
                  <a16:creationId xmlns:a16="http://schemas.microsoft.com/office/drawing/2014/main" id="{3A02F126-937B-73D1-E500-DE16027F3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6" y="4776788"/>
              <a:ext cx="1285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76" name="Rectangle 395">
              <a:extLst>
                <a:ext uri="{FF2B5EF4-FFF2-40B4-BE49-F238E27FC236}">
                  <a16:creationId xmlns:a16="http://schemas.microsoft.com/office/drawing/2014/main" id="{D801668B-2F7F-3624-521F-2BF247CB0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3913" y="4776788"/>
              <a:ext cx="9683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77" name="Freeform 396">
              <a:extLst>
                <a:ext uri="{FF2B5EF4-FFF2-40B4-BE49-F238E27FC236}">
                  <a16:creationId xmlns:a16="http://schemas.microsoft.com/office/drawing/2014/main" id="{898D8B1D-4837-4289-845D-2C0C4DE807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1701" y="4452938"/>
              <a:ext cx="1933575" cy="1936750"/>
            </a:xfrm>
            <a:custGeom>
              <a:avLst/>
              <a:gdLst>
                <a:gd name="T0" fmla="*/ 2147483646 w 1440"/>
                <a:gd name="T1" fmla="*/ 868286719 h 1440"/>
                <a:gd name="T2" fmla="*/ 2147483646 w 1440"/>
                <a:gd name="T3" fmla="*/ 694630182 h 1440"/>
                <a:gd name="T4" fmla="*/ 2147483646 w 1440"/>
                <a:gd name="T5" fmla="*/ 477558166 h 1440"/>
                <a:gd name="T6" fmla="*/ 1283739383 w 1440"/>
                <a:gd name="T7" fmla="*/ 1808978 h 1440"/>
                <a:gd name="T8" fmla="*/ 0 w 1440"/>
                <a:gd name="T9" fmla="*/ 651216048 h 1440"/>
                <a:gd name="T10" fmla="*/ 86544937 w 1440"/>
                <a:gd name="T11" fmla="*/ 824872585 h 1440"/>
                <a:gd name="T12" fmla="*/ 173088532 w 1440"/>
                <a:gd name="T13" fmla="*/ 998530466 h 1440"/>
                <a:gd name="T14" fmla="*/ 259633469 w 1440"/>
                <a:gd name="T15" fmla="*/ 2147483646 h 1440"/>
                <a:gd name="T16" fmla="*/ 173088532 w 1440"/>
                <a:gd name="T17" fmla="*/ 2147483646 h 1440"/>
                <a:gd name="T18" fmla="*/ 0 w 1440"/>
                <a:gd name="T19" fmla="*/ 2147483646 h 1440"/>
                <a:gd name="T20" fmla="*/ 2147483646 w 1440"/>
                <a:gd name="T21" fmla="*/ 2147483646 h 1440"/>
                <a:gd name="T22" fmla="*/ 2147483646 w 1440"/>
                <a:gd name="T23" fmla="*/ 2147483646 h 1440"/>
                <a:gd name="T24" fmla="*/ 2147483646 w 1440"/>
                <a:gd name="T25" fmla="*/ 2147483646 h 1440"/>
                <a:gd name="T26" fmla="*/ 86544937 w 1440"/>
                <a:gd name="T27" fmla="*/ 607800569 h 1440"/>
                <a:gd name="T28" fmla="*/ 2147483646 w 1440"/>
                <a:gd name="T29" fmla="*/ 508309452 h 1440"/>
                <a:gd name="T30" fmla="*/ 173088532 w 1440"/>
                <a:gd name="T31" fmla="*/ 781458451 h 1440"/>
                <a:gd name="T32" fmla="*/ 2147483646 w 1440"/>
                <a:gd name="T33" fmla="*/ 781458451 h 1440"/>
                <a:gd name="T34" fmla="*/ 2077062378 w 1440"/>
                <a:gd name="T35" fmla="*/ 2147483646 h 1440"/>
                <a:gd name="T36" fmla="*/ 2147483646 w 1440"/>
                <a:gd name="T37" fmla="*/ 1041944601 h 1440"/>
                <a:gd name="T38" fmla="*/ 2147483646 w 1440"/>
                <a:gd name="T39" fmla="*/ 1432674498 h 1440"/>
                <a:gd name="T40" fmla="*/ 2147483646 w 1440"/>
                <a:gd name="T41" fmla="*/ 2147483646 h 1440"/>
                <a:gd name="T42" fmla="*/ 2147483646 w 1440"/>
                <a:gd name="T43" fmla="*/ 2147483646 h 1440"/>
                <a:gd name="T44" fmla="*/ 1817430252 w 1440"/>
                <a:gd name="T45" fmla="*/ 2147483646 h 1440"/>
                <a:gd name="T46" fmla="*/ 1601068581 w 1440"/>
                <a:gd name="T47" fmla="*/ 2147483646 h 1440"/>
                <a:gd name="T48" fmla="*/ 1514524986 w 1440"/>
                <a:gd name="T49" fmla="*/ 1041944601 h 1440"/>
                <a:gd name="T50" fmla="*/ 1601068581 w 1440"/>
                <a:gd name="T51" fmla="*/ 868286719 h 1440"/>
                <a:gd name="T52" fmla="*/ 1860702049 w 1440"/>
                <a:gd name="T53" fmla="*/ 1041944601 h 1440"/>
                <a:gd name="T54" fmla="*/ 735625923 w 1440"/>
                <a:gd name="T55" fmla="*/ 2147483646 h 1440"/>
                <a:gd name="T56" fmla="*/ 735625923 w 1440"/>
                <a:gd name="T57" fmla="*/ 1041944601 h 1440"/>
                <a:gd name="T58" fmla="*/ 995259392 w 1440"/>
                <a:gd name="T59" fmla="*/ 868286719 h 1440"/>
                <a:gd name="T60" fmla="*/ 1081802986 w 1440"/>
                <a:gd name="T61" fmla="*/ 1041944601 h 1440"/>
                <a:gd name="T62" fmla="*/ 995259392 w 1440"/>
                <a:gd name="T63" fmla="*/ 2147483646 h 1440"/>
                <a:gd name="T64" fmla="*/ 778899063 w 1440"/>
                <a:gd name="T65" fmla="*/ 2147483646 h 1440"/>
                <a:gd name="T66" fmla="*/ 432722000 w 1440"/>
                <a:gd name="T67" fmla="*/ 2147483646 h 1440"/>
                <a:gd name="T68" fmla="*/ 605810532 w 1440"/>
                <a:gd name="T69" fmla="*/ 1041944601 h 1440"/>
                <a:gd name="T70" fmla="*/ 519265595 w 1440"/>
                <a:gd name="T71" fmla="*/ 1432674498 h 1440"/>
                <a:gd name="T72" fmla="*/ 259633469 w 1440"/>
                <a:gd name="T73" fmla="*/ 868286719 h 1440"/>
                <a:gd name="T74" fmla="*/ 259633469 w 1440"/>
                <a:gd name="T75" fmla="*/ 955116332 h 1440"/>
                <a:gd name="T76" fmla="*/ 1514524986 w 1440"/>
                <a:gd name="T77" fmla="*/ 2147483646 h 1440"/>
                <a:gd name="T78" fmla="*/ 1254891518 w 1440"/>
                <a:gd name="T79" fmla="*/ 1432674498 h 1440"/>
                <a:gd name="T80" fmla="*/ 1168347923 w 1440"/>
                <a:gd name="T81" fmla="*/ 1041944601 h 1440"/>
                <a:gd name="T82" fmla="*/ 1341436455 w 1440"/>
                <a:gd name="T83" fmla="*/ 2147483646 h 1440"/>
                <a:gd name="T84" fmla="*/ 1081802986 w 1440"/>
                <a:gd name="T85" fmla="*/ 955116332 h 1440"/>
                <a:gd name="T86" fmla="*/ 1514524986 w 1440"/>
                <a:gd name="T87" fmla="*/ 955116332 h 1440"/>
                <a:gd name="T88" fmla="*/ 692354126 w 1440"/>
                <a:gd name="T89" fmla="*/ 2147483646 h 1440"/>
                <a:gd name="T90" fmla="*/ 259633469 w 1440"/>
                <a:gd name="T91" fmla="*/ 2147483646 h 1440"/>
                <a:gd name="T92" fmla="*/ 86544937 w 1440"/>
                <a:gd name="T93" fmla="*/ 2147483646 h 1440"/>
                <a:gd name="T94" fmla="*/ 1903973847 w 1440"/>
                <a:gd name="T95" fmla="*/ 955116332 h 1440"/>
                <a:gd name="T96" fmla="*/ 2147483646 w 1440"/>
                <a:gd name="T97" fmla="*/ 955116332 h 1440"/>
                <a:gd name="T98" fmla="*/ 1903973847 w 1440"/>
                <a:gd name="T99" fmla="*/ 955116332 h 14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40" h="1440">
                  <a:moveTo>
                    <a:pt x="1320" y="576"/>
                  </a:moveTo>
                  <a:cubicBezTo>
                    <a:pt x="1333" y="576"/>
                    <a:pt x="1344" y="565"/>
                    <a:pt x="1344" y="552"/>
                  </a:cubicBezTo>
                  <a:cubicBezTo>
                    <a:pt x="1344" y="480"/>
                    <a:pt x="1344" y="480"/>
                    <a:pt x="1344" y="480"/>
                  </a:cubicBezTo>
                  <a:cubicBezTo>
                    <a:pt x="1368" y="480"/>
                    <a:pt x="1368" y="480"/>
                    <a:pt x="1368" y="480"/>
                  </a:cubicBezTo>
                  <a:cubicBezTo>
                    <a:pt x="1381" y="480"/>
                    <a:pt x="1392" y="469"/>
                    <a:pt x="1392" y="456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6" y="384"/>
                    <a:pt x="1416" y="384"/>
                    <a:pt x="1416" y="384"/>
                  </a:cubicBezTo>
                  <a:cubicBezTo>
                    <a:pt x="1429" y="384"/>
                    <a:pt x="1440" y="373"/>
                    <a:pt x="1440" y="360"/>
                  </a:cubicBezTo>
                  <a:cubicBezTo>
                    <a:pt x="1440" y="264"/>
                    <a:pt x="1440" y="264"/>
                    <a:pt x="1440" y="264"/>
                  </a:cubicBezTo>
                  <a:cubicBezTo>
                    <a:pt x="1440" y="254"/>
                    <a:pt x="1434" y="245"/>
                    <a:pt x="1424" y="241"/>
                  </a:cubicBezTo>
                  <a:cubicBezTo>
                    <a:pt x="728" y="1"/>
                    <a:pt x="728" y="1"/>
                    <a:pt x="728" y="1"/>
                  </a:cubicBezTo>
                  <a:cubicBezTo>
                    <a:pt x="723" y="0"/>
                    <a:pt x="717" y="0"/>
                    <a:pt x="712" y="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6" y="245"/>
                    <a:pt x="0" y="254"/>
                    <a:pt x="0" y="264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73"/>
                    <a:pt x="11" y="384"/>
                    <a:pt x="24" y="384"/>
                  </a:cubicBezTo>
                  <a:cubicBezTo>
                    <a:pt x="48" y="384"/>
                    <a:pt x="48" y="384"/>
                    <a:pt x="48" y="384"/>
                  </a:cubicBezTo>
                  <a:cubicBezTo>
                    <a:pt x="48" y="456"/>
                    <a:pt x="48" y="456"/>
                    <a:pt x="48" y="456"/>
                  </a:cubicBezTo>
                  <a:cubicBezTo>
                    <a:pt x="48" y="469"/>
                    <a:pt x="59" y="480"/>
                    <a:pt x="72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6" y="552"/>
                    <a:pt x="96" y="552"/>
                    <a:pt x="96" y="552"/>
                  </a:cubicBezTo>
                  <a:cubicBezTo>
                    <a:pt x="96" y="565"/>
                    <a:pt x="107" y="576"/>
                    <a:pt x="120" y="576"/>
                  </a:cubicBezTo>
                  <a:cubicBezTo>
                    <a:pt x="144" y="576"/>
                    <a:pt x="144" y="576"/>
                    <a:pt x="144" y="576"/>
                  </a:cubicBezTo>
                  <a:cubicBezTo>
                    <a:pt x="144" y="1200"/>
                    <a:pt x="144" y="1200"/>
                    <a:pt x="144" y="1200"/>
                  </a:cubicBezTo>
                  <a:cubicBezTo>
                    <a:pt x="120" y="1200"/>
                    <a:pt x="120" y="1200"/>
                    <a:pt x="120" y="1200"/>
                  </a:cubicBezTo>
                  <a:cubicBezTo>
                    <a:pt x="107" y="1200"/>
                    <a:pt x="96" y="1211"/>
                    <a:pt x="96" y="1224"/>
                  </a:cubicBezTo>
                  <a:cubicBezTo>
                    <a:pt x="96" y="1296"/>
                    <a:pt x="96" y="1296"/>
                    <a:pt x="96" y="1296"/>
                  </a:cubicBezTo>
                  <a:cubicBezTo>
                    <a:pt x="24" y="1296"/>
                    <a:pt x="24" y="1296"/>
                    <a:pt x="24" y="1296"/>
                  </a:cubicBezTo>
                  <a:cubicBezTo>
                    <a:pt x="11" y="1296"/>
                    <a:pt x="0" y="1307"/>
                    <a:pt x="0" y="1320"/>
                  </a:cubicBezTo>
                  <a:cubicBezTo>
                    <a:pt x="0" y="1416"/>
                    <a:pt x="0" y="1416"/>
                    <a:pt x="0" y="1416"/>
                  </a:cubicBezTo>
                  <a:cubicBezTo>
                    <a:pt x="0" y="1429"/>
                    <a:pt x="11" y="1440"/>
                    <a:pt x="24" y="1440"/>
                  </a:cubicBezTo>
                  <a:cubicBezTo>
                    <a:pt x="1416" y="1440"/>
                    <a:pt x="1416" y="1440"/>
                    <a:pt x="1416" y="1440"/>
                  </a:cubicBezTo>
                  <a:cubicBezTo>
                    <a:pt x="1429" y="1440"/>
                    <a:pt x="1440" y="1429"/>
                    <a:pt x="1440" y="1416"/>
                  </a:cubicBezTo>
                  <a:cubicBezTo>
                    <a:pt x="1440" y="1320"/>
                    <a:pt x="1440" y="1320"/>
                    <a:pt x="1440" y="1320"/>
                  </a:cubicBezTo>
                  <a:cubicBezTo>
                    <a:pt x="1440" y="1307"/>
                    <a:pt x="1429" y="1296"/>
                    <a:pt x="1416" y="1296"/>
                  </a:cubicBezTo>
                  <a:cubicBezTo>
                    <a:pt x="1344" y="1296"/>
                    <a:pt x="1344" y="1296"/>
                    <a:pt x="1344" y="1296"/>
                  </a:cubicBezTo>
                  <a:cubicBezTo>
                    <a:pt x="1344" y="1224"/>
                    <a:pt x="1344" y="1224"/>
                    <a:pt x="1344" y="1224"/>
                  </a:cubicBezTo>
                  <a:cubicBezTo>
                    <a:pt x="1344" y="1211"/>
                    <a:pt x="1333" y="1200"/>
                    <a:pt x="1320" y="1200"/>
                  </a:cubicBezTo>
                  <a:cubicBezTo>
                    <a:pt x="1296" y="1200"/>
                    <a:pt x="1296" y="1200"/>
                    <a:pt x="1296" y="1200"/>
                  </a:cubicBezTo>
                  <a:cubicBezTo>
                    <a:pt x="1296" y="576"/>
                    <a:pt x="1296" y="576"/>
                    <a:pt x="1296" y="576"/>
                  </a:cubicBezTo>
                  <a:lnTo>
                    <a:pt x="1320" y="576"/>
                  </a:lnTo>
                  <a:close/>
                  <a:moveTo>
                    <a:pt x="48" y="336"/>
                  </a:moveTo>
                  <a:cubicBezTo>
                    <a:pt x="48" y="281"/>
                    <a:pt x="48" y="281"/>
                    <a:pt x="48" y="281"/>
                  </a:cubicBezTo>
                  <a:cubicBezTo>
                    <a:pt x="720" y="49"/>
                    <a:pt x="720" y="49"/>
                    <a:pt x="720" y="49"/>
                  </a:cubicBezTo>
                  <a:cubicBezTo>
                    <a:pt x="1392" y="281"/>
                    <a:pt x="1392" y="281"/>
                    <a:pt x="1392" y="281"/>
                  </a:cubicBezTo>
                  <a:cubicBezTo>
                    <a:pt x="1392" y="336"/>
                    <a:pt x="1392" y="336"/>
                    <a:pt x="1392" y="336"/>
                  </a:cubicBezTo>
                  <a:lnTo>
                    <a:pt x="48" y="336"/>
                  </a:lnTo>
                  <a:close/>
                  <a:moveTo>
                    <a:pt x="96" y="432"/>
                  </a:moveTo>
                  <a:cubicBezTo>
                    <a:pt x="96" y="384"/>
                    <a:pt x="96" y="384"/>
                    <a:pt x="96" y="384"/>
                  </a:cubicBezTo>
                  <a:cubicBezTo>
                    <a:pt x="1344" y="384"/>
                    <a:pt x="1344" y="384"/>
                    <a:pt x="1344" y="384"/>
                  </a:cubicBezTo>
                  <a:cubicBezTo>
                    <a:pt x="1344" y="432"/>
                    <a:pt x="1344" y="432"/>
                    <a:pt x="1344" y="432"/>
                  </a:cubicBezTo>
                  <a:lnTo>
                    <a:pt x="96" y="432"/>
                  </a:lnTo>
                  <a:close/>
                  <a:moveTo>
                    <a:pt x="1152" y="792"/>
                  </a:moveTo>
                  <a:cubicBezTo>
                    <a:pt x="1152" y="1200"/>
                    <a:pt x="1152" y="1200"/>
                    <a:pt x="1152" y="1200"/>
                  </a:cubicBezTo>
                  <a:cubicBezTo>
                    <a:pt x="1104" y="1200"/>
                    <a:pt x="1104" y="1200"/>
                    <a:pt x="1104" y="1200"/>
                  </a:cubicBezTo>
                  <a:cubicBezTo>
                    <a:pt x="1104" y="576"/>
                    <a:pt x="1104" y="576"/>
                    <a:pt x="1104" y="576"/>
                  </a:cubicBezTo>
                  <a:cubicBezTo>
                    <a:pt x="1248" y="576"/>
                    <a:pt x="1248" y="576"/>
                    <a:pt x="1248" y="576"/>
                  </a:cubicBezTo>
                  <a:cubicBezTo>
                    <a:pt x="1248" y="1200"/>
                    <a:pt x="1248" y="1200"/>
                    <a:pt x="1248" y="1200"/>
                  </a:cubicBezTo>
                  <a:cubicBezTo>
                    <a:pt x="1200" y="1200"/>
                    <a:pt x="1200" y="1200"/>
                    <a:pt x="1200" y="1200"/>
                  </a:cubicBezTo>
                  <a:cubicBezTo>
                    <a:pt x="1200" y="792"/>
                    <a:pt x="1200" y="792"/>
                    <a:pt x="1200" y="792"/>
                  </a:cubicBezTo>
                  <a:lnTo>
                    <a:pt x="1152" y="792"/>
                  </a:lnTo>
                  <a:close/>
                  <a:moveTo>
                    <a:pt x="1296" y="1248"/>
                  </a:moveTo>
                  <a:cubicBezTo>
                    <a:pt x="1296" y="1296"/>
                    <a:pt x="1296" y="1296"/>
                    <a:pt x="1296" y="1296"/>
                  </a:cubicBezTo>
                  <a:cubicBezTo>
                    <a:pt x="1056" y="1296"/>
                    <a:pt x="1056" y="1296"/>
                    <a:pt x="1056" y="1296"/>
                  </a:cubicBezTo>
                  <a:cubicBezTo>
                    <a:pt x="1056" y="1248"/>
                    <a:pt x="1056" y="1248"/>
                    <a:pt x="1056" y="1248"/>
                  </a:cubicBezTo>
                  <a:lnTo>
                    <a:pt x="1296" y="1248"/>
                  </a:lnTo>
                  <a:close/>
                  <a:moveTo>
                    <a:pt x="1056" y="1200"/>
                  </a:moveTo>
                  <a:cubicBezTo>
                    <a:pt x="1032" y="1200"/>
                    <a:pt x="1032" y="1200"/>
                    <a:pt x="1032" y="1200"/>
                  </a:cubicBezTo>
                  <a:cubicBezTo>
                    <a:pt x="1019" y="1200"/>
                    <a:pt x="1008" y="1211"/>
                    <a:pt x="1008" y="1224"/>
                  </a:cubicBezTo>
                  <a:cubicBezTo>
                    <a:pt x="1008" y="1296"/>
                    <a:pt x="1008" y="1296"/>
                    <a:pt x="1008" y="1296"/>
                  </a:cubicBezTo>
                  <a:cubicBezTo>
                    <a:pt x="888" y="1296"/>
                    <a:pt x="888" y="1296"/>
                    <a:pt x="888" y="1296"/>
                  </a:cubicBezTo>
                  <a:cubicBezTo>
                    <a:pt x="888" y="1224"/>
                    <a:pt x="888" y="1224"/>
                    <a:pt x="888" y="1224"/>
                  </a:cubicBezTo>
                  <a:cubicBezTo>
                    <a:pt x="888" y="1211"/>
                    <a:pt x="877" y="1200"/>
                    <a:pt x="864" y="1200"/>
                  </a:cubicBezTo>
                  <a:cubicBezTo>
                    <a:pt x="840" y="1200"/>
                    <a:pt x="840" y="1200"/>
                    <a:pt x="840" y="1200"/>
                  </a:cubicBezTo>
                  <a:cubicBezTo>
                    <a:pt x="840" y="576"/>
                    <a:pt x="840" y="576"/>
                    <a:pt x="840" y="576"/>
                  </a:cubicBezTo>
                  <a:cubicBezTo>
                    <a:pt x="864" y="576"/>
                    <a:pt x="864" y="576"/>
                    <a:pt x="864" y="576"/>
                  </a:cubicBezTo>
                  <a:cubicBezTo>
                    <a:pt x="877" y="576"/>
                    <a:pt x="888" y="565"/>
                    <a:pt x="888" y="552"/>
                  </a:cubicBezTo>
                  <a:cubicBezTo>
                    <a:pt x="888" y="480"/>
                    <a:pt x="888" y="480"/>
                    <a:pt x="888" y="480"/>
                  </a:cubicBezTo>
                  <a:cubicBezTo>
                    <a:pt x="1008" y="480"/>
                    <a:pt x="1008" y="480"/>
                    <a:pt x="1008" y="480"/>
                  </a:cubicBezTo>
                  <a:cubicBezTo>
                    <a:pt x="1008" y="552"/>
                    <a:pt x="1008" y="552"/>
                    <a:pt x="1008" y="552"/>
                  </a:cubicBezTo>
                  <a:cubicBezTo>
                    <a:pt x="1008" y="565"/>
                    <a:pt x="1019" y="576"/>
                    <a:pt x="1032" y="576"/>
                  </a:cubicBezTo>
                  <a:cubicBezTo>
                    <a:pt x="1056" y="576"/>
                    <a:pt x="1056" y="576"/>
                    <a:pt x="1056" y="576"/>
                  </a:cubicBezTo>
                  <a:lnTo>
                    <a:pt x="1056" y="1200"/>
                  </a:lnTo>
                  <a:close/>
                  <a:moveTo>
                    <a:pt x="408" y="1200"/>
                  </a:moveTo>
                  <a:cubicBezTo>
                    <a:pt x="384" y="1200"/>
                    <a:pt x="384" y="1200"/>
                    <a:pt x="384" y="1200"/>
                  </a:cubicBezTo>
                  <a:cubicBezTo>
                    <a:pt x="384" y="576"/>
                    <a:pt x="384" y="576"/>
                    <a:pt x="384" y="576"/>
                  </a:cubicBezTo>
                  <a:cubicBezTo>
                    <a:pt x="408" y="576"/>
                    <a:pt x="408" y="576"/>
                    <a:pt x="408" y="576"/>
                  </a:cubicBezTo>
                  <a:cubicBezTo>
                    <a:pt x="421" y="576"/>
                    <a:pt x="432" y="565"/>
                    <a:pt x="432" y="552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552" y="480"/>
                    <a:pt x="552" y="480"/>
                    <a:pt x="552" y="480"/>
                  </a:cubicBezTo>
                  <a:cubicBezTo>
                    <a:pt x="552" y="552"/>
                    <a:pt x="552" y="552"/>
                    <a:pt x="552" y="552"/>
                  </a:cubicBezTo>
                  <a:cubicBezTo>
                    <a:pt x="552" y="565"/>
                    <a:pt x="563" y="576"/>
                    <a:pt x="576" y="576"/>
                  </a:cubicBezTo>
                  <a:cubicBezTo>
                    <a:pt x="600" y="576"/>
                    <a:pt x="600" y="576"/>
                    <a:pt x="600" y="576"/>
                  </a:cubicBezTo>
                  <a:cubicBezTo>
                    <a:pt x="600" y="1200"/>
                    <a:pt x="600" y="1200"/>
                    <a:pt x="600" y="1200"/>
                  </a:cubicBezTo>
                  <a:cubicBezTo>
                    <a:pt x="576" y="1200"/>
                    <a:pt x="576" y="1200"/>
                    <a:pt x="576" y="1200"/>
                  </a:cubicBezTo>
                  <a:cubicBezTo>
                    <a:pt x="563" y="1200"/>
                    <a:pt x="552" y="1211"/>
                    <a:pt x="552" y="1224"/>
                  </a:cubicBezTo>
                  <a:cubicBezTo>
                    <a:pt x="552" y="1296"/>
                    <a:pt x="552" y="1296"/>
                    <a:pt x="552" y="1296"/>
                  </a:cubicBezTo>
                  <a:cubicBezTo>
                    <a:pt x="432" y="1296"/>
                    <a:pt x="432" y="1296"/>
                    <a:pt x="432" y="1296"/>
                  </a:cubicBezTo>
                  <a:cubicBezTo>
                    <a:pt x="432" y="1224"/>
                    <a:pt x="432" y="1224"/>
                    <a:pt x="432" y="1224"/>
                  </a:cubicBezTo>
                  <a:cubicBezTo>
                    <a:pt x="432" y="1211"/>
                    <a:pt x="421" y="1200"/>
                    <a:pt x="408" y="1200"/>
                  </a:cubicBezTo>
                  <a:close/>
                  <a:moveTo>
                    <a:pt x="240" y="792"/>
                  </a:moveTo>
                  <a:cubicBezTo>
                    <a:pt x="240" y="1200"/>
                    <a:pt x="240" y="1200"/>
                    <a:pt x="240" y="1200"/>
                  </a:cubicBezTo>
                  <a:cubicBezTo>
                    <a:pt x="192" y="1200"/>
                    <a:pt x="192" y="1200"/>
                    <a:pt x="192" y="1200"/>
                  </a:cubicBezTo>
                  <a:cubicBezTo>
                    <a:pt x="192" y="576"/>
                    <a:pt x="192" y="576"/>
                    <a:pt x="192" y="576"/>
                  </a:cubicBezTo>
                  <a:cubicBezTo>
                    <a:pt x="336" y="576"/>
                    <a:pt x="336" y="576"/>
                    <a:pt x="336" y="576"/>
                  </a:cubicBezTo>
                  <a:cubicBezTo>
                    <a:pt x="336" y="1200"/>
                    <a:pt x="336" y="1200"/>
                    <a:pt x="336" y="1200"/>
                  </a:cubicBezTo>
                  <a:cubicBezTo>
                    <a:pt x="288" y="1200"/>
                    <a:pt x="288" y="1200"/>
                    <a:pt x="288" y="1200"/>
                  </a:cubicBezTo>
                  <a:cubicBezTo>
                    <a:pt x="288" y="792"/>
                    <a:pt x="288" y="792"/>
                    <a:pt x="288" y="792"/>
                  </a:cubicBezTo>
                  <a:lnTo>
                    <a:pt x="240" y="792"/>
                  </a:lnTo>
                  <a:close/>
                  <a:moveTo>
                    <a:pt x="144" y="528"/>
                  </a:moveTo>
                  <a:cubicBezTo>
                    <a:pt x="144" y="480"/>
                    <a:pt x="144" y="480"/>
                    <a:pt x="144" y="480"/>
                  </a:cubicBezTo>
                  <a:cubicBezTo>
                    <a:pt x="384" y="480"/>
                    <a:pt x="384" y="480"/>
                    <a:pt x="384" y="480"/>
                  </a:cubicBezTo>
                  <a:cubicBezTo>
                    <a:pt x="384" y="528"/>
                    <a:pt x="384" y="528"/>
                    <a:pt x="384" y="528"/>
                  </a:cubicBezTo>
                  <a:lnTo>
                    <a:pt x="144" y="528"/>
                  </a:lnTo>
                  <a:close/>
                  <a:moveTo>
                    <a:pt x="600" y="1248"/>
                  </a:moveTo>
                  <a:cubicBezTo>
                    <a:pt x="840" y="1248"/>
                    <a:pt x="840" y="1248"/>
                    <a:pt x="840" y="1248"/>
                  </a:cubicBezTo>
                  <a:cubicBezTo>
                    <a:pt x="840" y="1296"/>
                    <a:pt x="840" y="1296"/>
                    <a:pt x="840" y="1296"/>
                  </a:cubicBezTo>
                  <a:cubicBezTo>
                    <a:pt x="600" y="1296"/>
                    <a:pt x="600" y="1296"/>
                    <a:pt x="600" y="1296"/>
                  </a:cubicBezTo>
                  <a:lnTo>
                    <a:pt x="600" y="1248"/>
                  </a:lnTo>
                  <a:close/>
                  <a:moveTo>
                    <a:pt x="696" y="792"/>
                  </a:moveTo>
                  <a:cubicBezTo>
                    <a:pt x="696" y="1200"/>
                    <a:pt x="696" y="1200"/>
                    <a:pt x="696" y="1200"/>
                  </a:cubicBezTo>
                  <a:cubicBezTo>
                    <a:pt x="648" y="1200"/>
                    <a:pt x="648" y="1200"/>
                    <a:pt x="648" y="1200"/>
                  </a:cubicBezTo>
                  <a:cubicBezTo>
                    <a:pt x="648" y="576"/>
                    <a:pt x="648" y="576"/>
                    <a:pt x="648" y="576"/>
                  </a:cubicBezTo>
                  <a:cubicBezTo>
                    <a:pt x="792" y="576"/>
                    <a:pt x="792" y="576"/>
                    <a:pt x="792" y="576"/>
                  </a:cubicBezTo>
                  <a:cubicBezTo>
                    <a:pt x="792" y="1200"/>
                    <a:pt x="792" y="1200"/>
                    <a:pt x="792" y="1200"/>
                  </a:cubicBezTo>
                  <a:cubicBezTo>
                    <a:pt x="744" y="1200"/>
                    <a:pt x="744" y="1200"/>
                    <a:pt x="744" y="1200"/>
                  </a:cubicBezTo>
                  <a:cubicBezTo>
                    <a:pt x="744" y="792"/>
                    <a:pt x="744" y="792"/>
                    <a:pt x="744" y="792"/>
                  </a:cubicBezTo>
                  <a:lnTo>
                    <a:pt x="696" y="792"/>
                  </a:lnTo>
                  <a:close/>
                  <a:moveTo>
                    <a:pt x="600" y="528"/>
                  </a:moveTo>
                  <a:cubicBezTo>
                    <a:pt x="600" y="480"/>
                    <a:pt x="600" y="480"/>
                    <a:pt x="600" y="480"/>
                  </a:cubicBezTo>
                  <a:cubicBezTo>
                    <a:pt x="840" y="480"/>
                    <a:pt x="840" y="480"/>
                    <a:pt x="840" y="480"/>
                  </a:cubicBezTo>
                  <a:cubicBezTo>
                    <a:pt x="840" y="528"/>
                    <a:pt x="840" y="528"/>
                    <a:pt x="840" y="528"/>
                  </a:cubicBezTo>
                  <a:lnTo>
                    <a:pt x="600" y="528"/>
                  </a:lnTo>
                  <a:close/>
                  <a:moveTo>
                    <a:pt x="144" y="1248"/>
                  </a:moveTo>
                  <a:cubicBezTo>
                    <a:pt x="384" y="1248"/>
                    <a:pt x="384" y="1248"/>
                    <a:pt x="384" y="1248"/>
                  </a:cubicBezTo>
                  <a:cubicBezTo>
                    <a:pt x="384" y="1296"/>
                    <a:pt x="384" y="1296"/>
                    <a:pt x="384" y="1296"/>
                  </a:cubicBezTo>
                  <a:cubicBezTo>
                    <a:pt x="144" y="1296"/>
                    <a:pt x="144" y="1296"/>
                    <a:pt x="144" y="1296"/>
                  </a:cubicBezTo>
                  <a:lnTo>
                    <a:pt x="144" y="1248"/>
                  </a:lnTo>
                  <a:close/>
                  <a:moveTo>
                    <a:pt x="1392" y="1344"/>
                  </a:moveTo>
                  <a:cubicBezTo>
                    <a:pt x="1392" y="1392"/>
                    <a:pt x="1392" y="1392"/>
                    <a:pt x="1392" y="1392"/>
                  </a:cubicBezTo>
                  <a:cubicBezTo>
                    <a:pt x="48" y="1392"/>
                    <a:pt x="48" y="1392"/>
                    <a:pt x="48" y="1392"/>
                  </a:cubicBezTo>
                  <a:cubicBezTo>
                    <a:pt x="48" y="1344"/>
                    <a:pt x="48" y="1344"/>
                    <a:pt x="48" y="1344"/>
                  </a:cubicBezTo>
                  <a:lnTo>
                    <a:pt x="1392" y="1344"/>
                  </a:lnTo>
                  <a:close/>
                  <a:moveTo>
                    <a:pt x="1056" y="528"/>
                  </a:moveTo>
                  <a:cubicBezTo>
                    <a:pt x="1056" y="480"/>
                    <a:pt x="1056" y="480"/>
                    <a:pt x="1056" y="480"/>
                  </a:cubicBezTo>
                  <a:cubicBezTo>
                    <a:pt x="1296" y="480"/>
                    <a:pt x="1296" y="480"/>
                    <a:pt x="1296" y="480"/>
                  </a:cubicBezTo>
                  <a:cubicBezTo>
                    <a:pt x="1296" y="528"/>
                    <a:pt x="1296" y="528"/>
                    <a:pt x="1296" y="528"/>
                  </a:cubicBezTo>
                  <a:lnTo>
                    <a:pt x="1056" y="528"/>
                  </a:lnTo>
                  <a:close/>
                  <a:moveTo>
                    <a:pt x="1056" y="528"/>
                  </a:moveTo>
                  <a:cubicBezTo>
                    <a:pt x="1056" y="528"/>
                    <a:pt x="1056" y="528"/>
                    <a:pt x="1056" y="5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8" name="Shape 3788">
            <a:extLst>
              <a:ext uri="{FF2B5EF4-FFF2-40B4-BE49-F238E27FC236}">
                <a16:creationId xmlns:a16="http://schemas.microsoft.com/office/drawing/2014/main" id="{0B73ED74-318E-C068-650D-049A36442097}"/>
              </a:ext>
            </a:extLst>
          </p:cNvPr>
          <p:cNvSpPr>
            <a:spLocks/>
          </p:cNvSpPr>
          <p:nvPr/>
        </p:nvSpPr>
        <p:spPr bwMode="auto">
          <a:xfrm>
            <a:off x="4097632" y="5077247"/>
            <a:ext cx="410550" cy="411833"/>
          </a:xfrm>
          <a:custGeom>
            <a:avLst/>
            <a:gdLst>
              <a:gd name="T0" fmla="*/ 5979042 w 21600"/>
              <a:gd name="T1" fmla="*/ 5997733 h 21600"/>
              <a:gd name="T2" fmla="*/ 5979042 w 21600"/>
              <a:gd name="T3" fmla="*/ 5997733 h 21600"/>
              <a:gd name="T4" fmla="*/ 5979042 w 21600"/>
              <a:gd name="T5" fmla="*/ 5997733 h 21600"/>
              <a:gd name="T6" fmla="*/ 5979042 w 21600"/>
              <a:gd name="T7" fmla="*/ 5997733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17850" y="17620"/>
                </a:moveTo>
                <a:cubicBezTo>
                  <a:pt x="17269" y="17122"/>
                  <a:pt x="16604" y="16682"/>
                  <a:pt x="15855" y="16325"/>
                </a:cubicBezTo>
                <a:cubicBezTo>
                  <a:pt x="15868" y="16284"/>
                  <a:pt x="15882" y="16244"/>
                  <a:pt x="15895" y="16203"/>
                </a:cubicBezTo>
                <a:cubicBezTo>
                  <a:pt x="16131" y="15457"/>
                  <a:pt x="16320" y="14656"/>
                  <a:pt x="16454" y="13812"/>
                </a:cubicBezTo>
                <a:cubicBezTo>
                  <a:pt x="16470" y="13704"/>
                  <a:pt x="16484" y="13596"/>
                  <a:pt x="16499" y="13488"/>
                </a:cubicBezTo>
                <a:cubicBezTo>
                  <a:pt x="16544" y="13166"/>
                  <a:pt x="16581" y="12839"/>
                  <a:pt x="16610" y="12507"/>
                </a:cubicBezTo>
                <a:cubicBezTo>
                  <a:pt x="16621" y="12383"/>
                  <a:pt x="16632" y="12260"/>
                  <a:pt x="16641" y="12135"/>
                </a:cubicBezTo>
                <a:cubicBezTo>
                  <a:pt x="16660" y="11859"/>
                  <a:pt x="16664" y="11574"/>
                  <a:pt x="16673" y="11291"/>
                </a:cubicBezTo>
                <a:lnTo>
                  <a:pt x="20598" y="11291"/>
                </a:lnTo>
                <a:cubicBezTo>
                  <a:pt x="20476" y="13747"/>
                  <a:pt x="19450" y="15962"/>
                  <a:pt x="17850" y="17620"/>
                </a:cubicBezTo>
                <a:moveTo>
                  <a:pt x="13714" y="20178"/>
                </a:moveTo>
                <a:cubicBezTo>
                  <a:pt x="13925" y="19958"/>
                  <a:pt x="14127" y="19710"/>
                  <a:pt x="14321" y="19444"/>
                </a:cubicBezTo>
                <a:cubicBezTo>
                  <a:pt x="14339" y="19419"/>
                  <a:pt x="14357" y="19395"/>
                  <a:pt x="14375" y="19369"/>
                </a:cubicBezTo>
                <a:cubicBezTo>
                  <a:pt x="14764" y="18822"/>
                  <a:pt x="15116" y="18192"/>
                  <a:pt x="15420" y="17488"/>
                </a:cubicBezTo>
                <a:cubicBezTo>
                  <a:pt x="15436" y="17450"/>
                  <a:pt x="15451" y="17410"/>
                  <a:pt x="15467" y="17372"/>
                </a:cubicBezTo>
                <a:cubicBezTo>
                  <a:pt x="15485" y="17329"/>
                  <a:pt x="15499" y="17282"/>
                  <a:pt x="15516" y="17239"/>
                </a:cubicBezTo>
                <a:cubicBezTo>
                  <a:pt x="16123" y="17536"/>
                  <a:pt x="16665" y="17890"/>
                  <a:pt x="17142" y="18285"/>
                </a:cubicBezTo>
                <a:cubicBezTo>
                  <a:pt x="16149" y="19129"/>
                  <a:pt x="14989" y="19782"/>
                  <a:pt x="13714" y="20178"/>
                </a:cubicBezTo>
                <a:moveTo>
                  <a:pt x="11291" y="20569"/>
                </a:moveTo>
                <a:lnTo>
                  <a:pt x="11291" y="16221"/>
                </a:lnTo>
                <a:cubicBezTo>
                  <a:pt x="12498" y="16271"/>
                  <a:pt x="13638" y="16493"/>
                  <a:pt x="14652" y="16869"/>
                </a:cubicBezTo>
                <a:cubicBezTo>
                  <a:pt x="13850" y="18909"/>
                  <a:pt x="12654" y="20298"/>
                  <a:pt x="11291" y="20569"/>
                </a:cubicBezTo>
                <a:moveTo>
                  <a:pt x="11291" y="11291"/>
                </a:moveTo>
                <a:lnTo>
                  <a:pt x="15697" y="11291"/>
                </a:lnTo>
                <a:cubicBezTo>
                  <a:pt x="15654" y="12996"/>
                  <a:pt x="15392" y="14581"/>
                  <a:pt x="14970" y="15948"/>
                </a:cubicBezTo>
                <a:cubicBezTo>
                  <a:pt x="13855" y="15534"/>
                  <a:pt x="12608" y="15291"/>
                  <a:pt x="11291" y="15240"/>
                </a:cubicBezTo>
                <a:cubicBezTo>
                  <a:pt x="11291" y="15240"/>
                  <a:pt x="11291" y="11291"/>
                  <a:pt x="11291" y="11291"/>
                </a:cubicBezTo>
                <a:close/>
                <a:moveTo>
                  <a:pt x="11291" y="6361"/>
                </a:moveTo>
                <a:cubicBezTo>
                  <a:pt x="12608" y="6309"/>
                  <a:pt x="13855" y="6066"/>
                  <a:pt x="14970" y="5652"/>
                </a:cubicBezTo>
                <a:cubicBezTo>
                  <a:pt x="15392" y="7019"/>
                  <a:pt x="15654" y="8605"/>
                  <a:pt x="15697" y="10309"/>
                </a:cubicBezTo>
                <a:lnTo>
                  <a:pt x="11291" y="10309"/>
                </a:lnTo>
                <a:cubicBezTo>
                  <a:pt x="11291" y="10309"/>
                  <a:pt x="11291" y="6361"/>
                  <a:pt x="11291" y="6361"/>
                </a:cubicBezTo>
                <a:close/>
                <a:moveTo>
                  <a:pt x="11291" y="1032"/>
                </a:moveTo>
                <a:cubicBezTo>
                  <a:pt x="12654" y="1302"/>
                  <a:pt x="13850" y="2691"/>
                  <a:pt x="14652" y="4731"/>
                </a:cubicBezTo>
                <a:cubicBezTo>
                  <a:pt x="13638" y="5107"/>
                  <a:pt x="12498" y="5329"/>
                  <a:pt x="11291" y="5379"/>
                </a:cubicBezTo>
                <a:cubicBezTo>
                  <a:pt x="11291" y="5379"/>
                  <a:pt x="11291" y="1032"/>
                  <a:pt x="11291" y="1032"/>
                </a:cubicBezTo>
                <a:close/>
                <a:moveTo>
                  <a:pt x="17142" y="3315"/>
                </a:moveTo>
                <a:cubicBezTo>
                  <a:pt x="16665" y="3711"/>
                  <a:pt x="16123" y="4065"/>
                  <a:pt x="15516" y="4361"/>
                </a:cubicBezTo>
                <a:cubicBezTo>
                  <a:pt x="15499" y="4318"/>
                  <a:pt x="15485" y="4271"/>
                  <a:pt x="15467" y="4229"/>
                </a:cubicBezTo>
                <a:cubicBezTo>
                  <a:pt x="15451" y="4190"/>
                  <a:pt x="15436" y="4151"/>
                  <a:pt x="15420" y="4112"/>
                </a:cubicBezTo>
                <a:cubicBezTo>
                  <a:pt x="15116" y="3408"/>
                  <a:pt x="14764" y="2778"/>
                  <a:pt x="14375" y="2231"/>
                </a:cubicBezTo>
                <a:cubicBezTo>
                  <a:pt x="14357" y="2206"/>
                  <a:pt x="14339" y="2181"/>
                  <a:pt x="14321" y="2156"/>
                </a:cubicBezTo>
                <a:cubicBezTo>
                  <a:pt x="14127" y="1891"/>
                  <a:pt x="13925" y="1643"/>
                  <a:pt x="13714" y="1422"/>
                </a:cubicBezTo>
                <a:cubicBezTo>
                  <a:pt x="14989" y="1818"/>
                  <a:pt x="16149" y="2471"/>
                  <a:pt x="17142" y="3315"/>
                </a:cubicBezTo>
                <a:moveTo>
                  <a:pt x="20598" y="10309"/>
                </a:moveTo>
                <a:lnTo>
                  <a:pt x="16673" y="10309"/>
                </a:lnTo>
                <a:cubicBezTo>
                  <a:pt x="16664" y="10027"/>
                  <a:pt x="16660" y="9742"/>
                  <a:pt x="16641" y="9465"/>
                </a:cubicBezTo>
                <a:cubicBezTo>
                  <a:pt x="16632" y="9340"/>
                  <a:pt x="16621" y="9217"/>
                  <a:pt x="16610" y="9093"/>
                </a:cubicBezTo>
                <a:cubicBezTo>
                  <a:pt x="16581" y="8761"/>
                  <a:pt x="16544" y="8435"/>
                  <a:pt x="16499" y="8112"/>
                </a:cubicBezTo>
                <a:cubicBezTo>
                  <a:pt x="16484" y="8005"/>
                  <a:pt x="16470" y="7896"/>
                  <a:pt x="16454" y="7789"/>
                </a:cubicBezTo>
                <a:cubicBezTo>
                  <a:pt x="16320" y="6944"/>
                  <a:pt x="16131" y="6144"/>
                  <a:pt x="15895" y="5397"/>
                </a:cubicBezTo>
                <a:cubicBezTo>
                  <a:pt x="15882" y="5357"/>
                  <a:pt x="15868" y="5317"/>
                  <a:pt x="15855" y="5276"/>
                </a:cubicBezTo>
                <a:cubicBezTo>
                  <a:pt x="16604" y="4918"/>
                  <a:pt x="17269" y="4478"/>
                  <a:pt x="17850" y="3981"/>
                </a:cubicBezTo>
                <a:cubicBezTo>
                  <a:pt x="19450" y="5638"/>
                  <a:pt x="20476" y="7853"/>
                  <a:pt x="20598" y="10309"/>
                </a:cubicBezTo>
                <a:moveTo>
                  <a:pt x="10309" y="5379"/>
                </a:moveTo>
                <a:cubicBezTo>
                  <a:pt x="9101" y="5329"/>
                  <a:pt x="7961" y="5107"/>
                  <a:pt x="6947" y="4731"/>
                </a:cubicBezTo>
                <a:cubicBezTo>
                  <a:pt x="7749" y="2691"/>
                  <a:pt x="8945" y="1302"/>
                  <a:pt x="10309" y="1032"/>
                </a:cubicBezTo>
                <a:cubicBezTo>
                  <a:pt x="10309" y="1032"/>
                  <a:pt x="10309" y="5379"/>
                  <a:pt x="10309" y="5379"/>
                </a:cubicBezTo>
                <a:close/>
                <a:moveTo>
                  <a:pt x="10309" y="10309"/>
                </a:moveTo>
                <a:lnTo>
                  <a:pt x="5902" y="10309"/>
                </a:lnTo>
                <a:cubicBezTo>
                  <a:pt x="5945" y="8605"/>
                  <a:pt x="6207" y="7019"/>
                  <a:pt x="6629" y="5652"/>
                </a:cubicBezTo>
                <a:cubicBezTo>
                  <a:pt x="7744" y="6066"/>
                  <a:pt x="8991" y="6309"/>
                  <a:pt x="10309" y="6361"/>
                </a:cubicBezTo>
                <a:cubicBezTo>
                  <a:pt x="10309" y="6361"/>
                  <a:pt x="10309" y="10309"/>
                  <a:pt x="10309" y="10309"/>
                </a:cubicBezTo>
                <a:close/>
                <a:moveTo>
                  <a:pt x="10309" y="15240"/>
                </a:moveTo>
                <a:cubicBezTo>
                  <a:pt x="8991" y="15291"/>
                  <a:pt x="7744" y="15534"/>
                  <a:pt x="6629" y="15948"/>
                </a:cubicBezTo>
                <a:cubicBezTo>
                  <a:pt x="6207" y="14581"/>
                  <a:pt x="5945" y="12996"/>
                  <a:pt x="5902" y="11291"/>
                </a:cubicBezTo>
                <a:lnTo>
                  <a:pt x="10309" y="11291"/>
                </a:lnTo>
                <a:cubicBezTo>
                  <a:pt x="10309" y="11291"/>
                  <a:pt x="10309" y="15240"/>
                  <a:pt x="10309" y="15240"/>
                </a:cubicBezTo>
                <a:close/>
                <a:moveTo>
                  <a:pt x="10309" y="20569"/>
                </a:moveTo>
                <a:cubicBezTo>
                  <a:pt x="8945" y="20298"/>
                  <a:pt x="7749" y="18909"/>
                  <a:pt x="6947" y="16869"/>
                </a:cubicBezTo>
                <a:cubicBezTo>
                  <a:pt x="7961" y="16493"/>
                  <a:pt x="9101" y="16271"/>
                  <a:pt x="10309" y="16221"/>
                </a:cubicBezTo>
                <a:cubicBezTo>
                  <a:pt x="10309" y="16221"/>
                  <a:pt x="10309" y="20569"/>
                  <a:pt x="10309" y="20569"/>
                </a:cubicBezTo>
                <a:close/>
                <a:moveTo>
                  <a:pt x="4458" y="18285"/>
                </a:moveTo>
                <a:cubicBezTo>
                  <a:pt x="4934" y="17890"/>
                  <a:pt x="5476" y="17536"/>
                  <a:pt x="6083" y="17239"/>
                </a:cubicBezTo>
                <a:cubicBezTo>
                  <a:pt x="6100" y="17282"/>
                  <a:pt x="6114" y="17329"/>
                  <a:pt x="6132" y="17372"/>
                </a:cubicBezTo>
                <a:cubicBezTo>
                  <a:pt x="6148" y="17410"/>
                  <a:pt x="6163" y="17450"/>
                  <a:pt x="6180" y="17488"/>
                </a:cubicBezTo>
                <a:cubicBezTo>
                  <a:pt x="6483" y="18192"/>
                  <a:pt x="6834" y="18822"/>
                  <a:pt x="7224" y="19369"/>
                </a:cubicBezTo>
                <a:cubicBezTo>
                  <a:pt x="7242" y="19395"/>
                  <a:pt x="7260" y="19419"/>
                  <a:pt x="7278" y="19444"/>
                </a:cubicBezTo>
                <a:cubicBezTo>
                  <a:pt x="7472" y="19710"/>
                  <a:pt x="7674" y="19958"/>
                  <a:pt x="7886" y="20178"/>
                </a:cubicBezTo>
                <a:cubicBezTo>
                  <a:pt x="6610" y="19782"/>
                  <a:pt x="5451" y="19129"/>
                  <a:pt x="4458" y="18285"/>
                </a:cubicBezTo>
                <a:moveTo>
                  <a:pt x="1002" y="11291"/>
                </a:moveTo>
                <a:lnTo>
                  <a:pt x="4927" y="11291"/>
                </a:lnTo>
                <a:cubicBezTo>
                  <a:pt x="4935" y="11574"/>
                  <a:pt x="4940" y="11859"/>
                  <a:pt x="4958" y="12135"/>
                </a:cubicBezTo>
                <a:cubicBezTo>
                  <a:pt x="4967" y="12260"/>
                  <a:pt x="4978" y="12383"/>
                  <a:pt x="4989" y="12507"/>
                </a:cubicBezTo>
                <a:cubicBezTo>
                  <a:pt x="5018" y="12839"/>
                  <a:pt x="5055" y="13166"/>
                  <a:pt x="5100" y="13488"/>
                </a:cubicBezTo>
                <a:cubicBezTo>
                  <a:pt x="5115" y="13596"/>
                  <a:pt x="5129" y="13704"/>
                  <a:pt x="5145" y="13812"/>
                </a:cubicBezTo>
                <a:cubicBezTo>
                  <a:pt x="5279" y="14656"/>
                  <a:pt x="5468" y="15457"/>
                  <a:pt x="5704" y="16203"/>
                </a:cubicBezTo>
                <a:cubicBezTo>
                  <a:pt x="5717" y="16244"/>
                  <a:pt x="5731" y="16284"/>
                  <a:pt x="5744" y="16325"/>
                </a:cubicBezTo>
                <a:cubicBezTo>
                  <a:pt x="4995" y="16682"/>
                  <a:pt x="4329" y="17122"/>
                  <a:pt x="3749" y="17620"/>
                </a:cubicBezTo>
                <a:cubicBezTo>
                  <a:pt x="2150" y="15962"/>
                  <a:pt x="1123" y="13747"/>
                  <a:pt x="1002" y="11291"/>
                </a:cubicBezTo>
                <a:moveTo>
                  <a:pt x="3749" y="3981"/>
                </a:moveTo>
                <a:cubicBezTo>
                  <a:pt x="4329" y="4478"/>
                  <a:pt x="4995" y="4918"/>
                  <a:pt x="5744" y="5276"/>
                </a:cubicBezTo>
                <a:cubicBezTo>
                  <a:pt x="5731" y="5317"/>
                  <a:pt x="5717" y="5357"/>
                  <a:pt x="5704" y="5397"/>
                </a:cubicBezTo>
                <a:cubicBezTo>
                  <a:pt x="5468" y="6144"/>
                  <a:pt x="5279" y="6944"/>
                  <a:pt x="5145" y="7789"/>
                </a:cubicBezTo>
                <a:cubicBezTo>
                  <a:pt x="5129" y="7896"/>
                  <a:pt x="5115" y="8005"/>
                  <a:pt x="5100" y="8112"/>
                </a:cubicBezTo>
                <a:cubicBezTo>
                  <a:pt x="5055" y="8435"/>
                  <a:pt x="5018" y="8761"/>
                  <a:pt x="4989" y="9093"/>
                </a:cubicBezTo>
                <a:cubicBezTo>
                  <a:pt x="4978" y="9217"/>
                  <a:pt x="4967" y="9340"/>
                  <a:pt x="4958" y="9465"/>
                </a:cubicBezTo>
                <a:cubicBezTo>
                  <a:pt x="4940" y="9742"/>
                  <a:pt x="4935" y="10027"/>
                  <a:pt x="4927" y="10309"/>
                </a:cubicBezTo>
                <a:lnTo>
                  <a:pt x="1002" y="10309"/>
                </a:lnTo>
                <a:cubicBezTo>
                  <a:pt x="1123" y="7853"/>
                  <a:pt x="2150" y="5638"/>
                  <a:pt x="3749" y="3981"/>
                </a:cubicBezTo>
                <a:moveTo>
                  <a:pt x="7886" y="1422"/>
                </a:moveTo>
                <a:cubicBezTo>
                  <a:pt x="7674" y="1643"/>
                  <a:pt x="7472" y="1891"/>
                  <a:pt x="7278" y="2156"/>
                </a:cubicBezTo>
                <a:cubicBezTo>
                  <a:pt x="7260" y="2181"/>
                  <a:pt x="7242" y="2206"/>
                  <a:pt x="7224" y="2231"/>
                </a:cubicBezTo>
                <a:cubicBezTo>
                  <a:pt x="6834" y="2778"/>
                  <a:pt x="6483" y="3408"/>
                  <a:pt x="6180" y="4112"/>
                </a:cubicBezTo>
                <a:cubicBezTo>
                  <a:pt x="6163" y="4151"/>
                  <a:pt x="6148" y="4190"/>
                  <a:pt x="6132" y="4229"/>
                </a:cubicBezTo>
                <a:cubicBezTo>
                  <a:pt x="6114" y="4271"/>
                  <a:pt x="6100" y="4318"/>
                  <a:pt x="6083" y="4361"/>
                </a:cubicBezTo>
                <a:cubicBezTo>
                  <a:pt x="5476" y="4065"/>
                  <a:pt x="4934" y="3711"/>
                  <a:pt x="4458" y="3315"/>
                </a:cubicBezTo>
                <a:cubicBezTo>
                  <a:pt x="5451" y="2471"/>
                  <a:pt x="6610" y="1818"/>
                  <a:pt x="7886" y="142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rgbClr val="305291"/>
          </a:solidFill>
          <a:ln>
            <a:noFill/>
          </a:ln>
        </p:spPr>
        <p:txBody>
          <a:bodyPr lIns="38100" tIns="38100" rIns="38100" bIns="381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79" name="Группа 78">
            <a:extLst>
              <a:ext uri="{FF2B5EF4-FFF2-40B4-BE49-F238E27FC236}">
                <a16:creationId xmlns:a16="http://schemas.microsoft.com/office/drawing/2014/main" id="{11B906AB-02BF-9129-BFEE-2C3B8EDFBBE2}"/>
              </a:ext>
            </a:extLst>
          </p:cNvPr>
          <p:cNvGrpSpPr/>
          <p:nvPr/>
        </p:nvGrpSpPr>
        <p:grpSpPr>
          <a:xfrm rot="5400000">
            <a:off x="1321999" y="3842951"/>
            <a:ext cx="1366534" cy="3276092"/>
            <a:chOff x="382581" y="4883896"/>
            <a:chExt cx="2041274" cy="1281954"/>
          </a:xfrm>
        </p:grpSpPr>
        <p:cxnSp>
          <p:nvCxnSpPr>
            <p:cNvPr id="80" name="Прямая соединительная линия 79">
              <a:extLst>
                <a:ext uri="{FF2B5EF4-FFF2-40B4-BE49-F238E27FC236}">
                  <a16:creationId xmlns:a16="http://schemas.microsoft.com/office/drawing/2014/main" id="{3F2828EC-FFFD-7EB4-0687-8224BA794F00}"/>
                </a:ext>
              </a:extLst>
            </p:cNvPr>
            <p:cNvCxnSpPr/>
            <p:nvPr/>
          </p:nvCxnSpPr>
          <p:spPr>
            <a:xfrm>
              <a:off x="2423855" y="4883896"/>
              <a:ext cx="0" cy="1280366"/>
            </a:xfrm>
            <a:prstGeom prst="line">
              <a:avLst/>
            </a:prstGeom>
            <a:ln w="9525">
              <a:solidFill>
                <a:srgbClr val="587EB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Прямая соединительная линия 80">
              <a:extLst>
                <a:ext uri="{FF2B5EF4-FFF2-40B4-BE49-F238E27FC236}">
                  <a16:creationId xmlns:a16="http://schemas.microsoft.com/office/drawing/2014/main" id="{A278EDBA-01DA-0E71-BDD5-6A0010A0DFC7}"/>
                </a:ext>
              </a:extLst>
            </p:cNvPr>
            <p:cNvCxnSpPr/>
            <p:nvPr/>
          </p:nvCxnSpPr>
          <p:spPr>
            <a:xfrm>
              <a:off x="382581" y="4885484"/>
              <a:ext cx="0" cy="1280366"/>
            </a:xfrm>
            <a:prstGeom prst="line">
              <a:avLst/>
            </a:prstGeom>
            <a:ln w="9525">
              <a:solidFill>
                <a:srgbClr val="587EB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Прямоугольник 81">
            <a:extLst>
              <a:ext uri="{FF2B5EF4-FFF2-40B4-BE49-F238E27FC236}">
                <a16:creationId xmlns:a16="http://schemas.microsoft.com/office/drawing/2014/main" id="{06209A92-7F8D-BD73-CB91-D65FD5E1ADAC}"/>
              </a:ext>
            </a:extLst>
          </p:cNvPr>
          <p:cNvSpPr/>
          <p:nvPr/>
        </p:nvSpPr>
        <p:spPr>
          <a:xfrm>
            <a:off x="292839" y="5572884"/>
            <a:ext cx="3492724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Рамочные договора с крупными нефтегазовыми и химическими компаниями</a:t>
            </a:r>
          </a:p>
        </p:txBody>
      </p:sp>
      <p:grpSp>
        <p:nvGrpSpPr>
          <p:cNvPr id="83" name="Группа 82">
            <a:extLst>
              <a:ext uri="{FF2B5EF4-FFF2-40B4-BE49-F238E27FC236}">
                <a16:creationId xmlns:a16="http://schemas.microsoft.com/office/drawing/2014/main" id="{4D5A771A-8C8B-0F7A-B2FD-6901825BFAD0}"/>
              </a:ext>
            </a:extLst>
          </p:cNvPr>
          <p:cNvGrpSpPr/>
          <p:nvPr/>
        </p:nvGrpSpPr>
        <p:grpSpPr>
          <a:xfrm rot="5400000">
            <a:off x="4901738" y="3993858"/>
            <a:ext cx="1366537" cy="2983049"/>
            <a:chOff x="382581" y="4883896"/>
            <a:chExt cx="2041274" cy="1281954"/>
          </a:xfrm>
        </p:grpSpPr>
        <p:cxnSp>
          <p:nvCxnSpPr>
            <p:cNvPr id="84" name="Прямая соединительная линия 83">
              <a:extLst>
                <a:ext uri="{FF2B5EF4-FFF2-40B4-BE49-F238E27FC236}">
                  <a16:creationId xmlns:a16="http://schemas.microsoft.com/office/drawing/2014/main" id="{3D6E1BBF-1838-1D20-8758-06796DCA1F29}"/>
                </a:ext>
              </a:extLst>
            </p:cNvPr>
            <p:cNvCxnSpPr/>
            <p:nvPr/>
          </p:nvCxnSpPr>
          <p:spPr>
            <a:xfrm>
              <a:off x="2423855" y="4883896"/>
              <a:ext cx="0" cy="1280366"/>
            </a:xfrm>
            <a:prstGeom prst="line">
              <a:avLst/>
            </a:prstGeom>
            <a:ln w="9525">
              <a:solidFill>
                <a:srgbClr val="587EB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Прямая соединительная линия 84">
              <a:extLst>
                <a:ext uri="{FF2B5EF4-FFF2-40B4-BE49-F238E27FC236}">
                  <a16:creationId xmlns:a16="http://schemas.microsoft.com/office/drawing/2014/main" id="{8DDC3616-4027-6C58-5783-67FFD8C0403F}"/>
                </a:ext>
              </a:extLst>
            </p:cNvPr>
            <p:cNvCxnSpPr/>
            <p:nvPr/>
          </p:nvCxnSpPr>
          <p:spPr>
            <a:xfrm>
              <a:off x="382581" y="4885484"/>
              <a:ext cx="0" cy="1280366"/>
            </a:xfrm>
            <a:prstGeom prst="line">
              <a:avLst/>
            </a:prstGeom>
            <a:ln w="9525">
              <a:solidFill>
                <a:srgbClr val="587EB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" name="Группа 630">
            <a:extLst>
              <a:ext uri="{FF2B5EF4-FFF2-40B4-BE49-F238E27FC236}">
                <a16:creationId xmlns:a16="http://schemas.microsoft.com/office/drawing/2014/main" id="{CF307781-7396-D200-925E-5101E9B8B357}"/>
              </a:ext>
            </a:extLst>
          </p:cNvPr>
          <p:cNvGrpSpPr>
            <a:grpSpLocks/>
          </p:cNvGrpSpPr>
          <p:nvPr/>
        </p:nvGrpSpPr>
        <p:grpSpPr bwMode="auto">
          <a:xfrm>
            <a:off x="381096" y="5077902"/>
            <a:ext cx="405063" cy="406305"/>
            <a:chOff x="-4649788" y="2428875"/>
            <a:chExt cx="2578101" cy="2581275"/>
          </a:xfrm>
          <a:solidFill>
            <a:srgbClr val="305291"/>
          </a:solidFill>
        </p:grpSpPr>
        <p:sp>
          <p:nvSpPr>
            <p:cNvPr id="87" name="Freeform 365">
              <a:extLst>
                <a:ext uri="{FF2B5EF4-FFF2-40B4-BE49-F238E27FC236}">
                  <a16:creationId xmlns:a16="http://schemas.microsoft.com/office/drawing/2014/main" id="{97199989-9490-50B0-7695-FE9D3CFA06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048125" y="2428875"/>
              <a:ext cx="1976438" cy="2581275"/>
            </a:xfrm>
            <a:custGeom>
              <a:avLst/>
              <a:gdLst>
                <a:gd name="T0" fmla="*/ 2147483646 w 1472"/>
                <a:gd name="T1" fmla="*/ 0 h 1920"/>
                <a:gd name="T2" fmla="*/ 288449848 w 1472"/>
                <a:gd name="T3" fmla="*/ 0 h 1920"/>
                <a:gd name="T4" fmla="*/ 0 w 1472"/>
                <a:gd name="T5" fmla="*/ 289191531 h 1920"/>
                <a:gd name="T6" fmla="*/ 0 w 1472"/>
                <a:gd name="T7" fmla="*/ 1330282926 h 1920"/>
                <a:gd name="T8" fmla="*/ 115379939 w 1472"/>
                <a:gd name="T9" fmla="*/ 1330282926 h 1920"/>
                <a:gd name="T10" fmla="*/ 115379939 w 1472"/>
                <a:gd name="T11" fmla="*/ 289191531 h 1920"/>
                <a:gd name="T12" fmla="*/ 288449848 w 1472"/>
                <a:gd name="T13" fmla="*/ 115677419 h 1920"/>
                <a:gd name="T14" fmla="*/ 1846080367 w 1472"/>
                <a:gd name="T15" fmla="*/ 115677419 h 1920"/>
                <a:gd name="T16" fmla="*/ 1846080367 w 1472"/>
                <a:gd name="T17" fmla="*/ 636222444 h 1920"/>
                <a:gd name="T18" fmla="*/ 1882136933 w 1472"/>
                <a:gd name="T19" fmla="*/ 690445352 h 1920"/>
                <a:gd name="T20" fmla="*/ 1945235254 w 1472"/>
                <a:gd name="T21" fmla="*/ 677793072 h 1920"/>
                <a:gd name="T22" fmla="*/ 2076841587 w 1472"/>
                <a:gd name="T23" fmla="*/ 544042694 h 1920"/>
                <a:gd name="T24" fmla="*/ 2147483646 w 1472"/>
                <a:gd name="T25" fmla="*/ 677793072 h 1920"/>
                <a:gd name="T26" fmla="*/ 2147483646 w 1472"/>
                <a:gd name="T27" fmla="*/ 690445352 h 1920"/>
                <a:gd name="T28" fmla="*/ 2147483646 w 1472"/>
                <a:gd name="T29" fmla="*/ 636222444 h 1920"/>
                <a:gd name="T30" fmla="*/ 2147483646 w 1472"/>
                <a:gd name="T31" fmla="*/ 115677419 h 1920"/>
                <a:gd name="T32" fmla="*/ 2147483646 w 1472"/>
                <a:gd name="T33" fmla="*/ 115677419 h 1920"/>
                <a:gd name="T34" fmla="*/ 2147483646 w 1472"/>
                <a:gd name="T35" fmla="*/ 289191531 h 1920"/>
                <a:gd name="T36" fmla="*/ 2147483646 w 1472"/>
                <a:gd name="T37" fmla="*/ 2147483646 h 1920"/>
                <a:gd name="T38" fmla="*/ 2147483646 w 1472"/>
                <a:gd name="T39" fmla="*/ 2147483646 h 1920"/>
                <a:gd name="T40" fmla="*/ 288449848 w 1472"/>
                <a:gd name="T41" fmla="*/ 2147483646 h 1920"/>
                <a:gd name="T42" fmla="*/ 138816573 w 1472"/>
                <a:gd name="T43" fmla="*/ 2147483646 h 1920"/>
                <a:gd name="T44" fmla="*/ 37858455 w 1472"/>
                <a:gd name="T45" fmla="*/ 2147483646 h 1920"/>
                <a:gd name="T46" fmla="*/ 288449848 w 1472"/>
                <a:gd name="T47" fmla="*/ 2147483646 h 1920"/>
                <a:gd name="T48" fmla="*/ 2147483646 w 1472"/>
                <a:gd name="T49" fmla="*/ 2147483646 h 1920"/>
                <a:gd name="T50" fmla="*/ 2147483646 w 1472"/>
                <a:gd name="T51" fmla="*/ 2147483646 h 1920"/>
                <a:gd name="T52" fmla="*/ 2147483646 w 1472"/>
                <a:gd name="T53" fmla="*/ 289191531 h 1920"/>
                <a:gd name="T54" fmla="*/ 2147483646 w 1472"/>
                <a:gd name="T55" fmla="*/ 0 h 1920"/>
                <a:gd name="T56" fmla="*/ 2147483646 w 1472"/>
                <a:gd name="T57" fmla="*/ 497048701 h 1920"/>
                <a:gd name="T58" fmla="*/ 2118305162 w 1472"/>
                <a:gd name="T59" fmla="*/ 421135016 h 1920"/>
                <a:gd name="T60" fmla="*/ 2035376670 w 1472"/>
                <a:gd name="T61" fmla="*/ 421135016 h 1920"/>
                <a:gd name="T62" fmla="*/ 1961460306 w 1472"/>
                <a:gd name="T63" fmla="*/ 497048701 h 1920"/>
                <a:gd name="T64" fmla="*/ 1961460306 w 1472"/>
                <a:gd name="T65" fmla="*/ 115677419 h 1920"/>
                <a:gd name="T66" fmla="*/ 2147483646 w 1472"/>
                <a:gd name="T67" fmla="*/ 115677419 h 1920"/>
                <a:gd name="T68" fmla="*/ 2147483646 w 1472"/>
                <a:gd name="T69" fmla="*/ 497048701 h 1920"/>
                <a:gd name="T70" fmla="*/ 2147483646 w 1472"/>
                <a:gd name="T71" fmla="*/ 497048701 h 1920"/>
                <a:gd name="T72" fmla="*/ 2147483646 w 1472"/>
                <a:gd name="T73" fmla="*/ 497048701 h 19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72" h="1920">
                  <a:moveTo>
                    <a:pt x="1312" y="0"/>
                  </a:moveTo>
                  <a:cubicBezTo>
                    <a:pt x="160" y="0"/>
                    <a:pt x="160" y="0"/>
                    <a:pt x="160" y="0"/>
                  </a:cubicBezTo>
                  <a:cubicBezTo>
                    <a:pt x="72" y="0"/>
                    <a:pt x="0" y="72"/>
                    <a:pt x="0" y="160"/>
                  </a:cubicBezTo>
                  <a:cubicBezTo>
                    <a:pt x="0" y="736"/>
                    <a:pt x="0" y="736"/>
                    <a:pt x="0" y="736"/>
                  </a:cubicBezTo>
                  <a:cubicBezTo>
                    <a:pt x="64" y="736"/>
                    <a:pt x="64" y="736"/>
                    <a:pt x="64" y="736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07"/>
                    <a:pt x="107" y="64"/>
                    <a:pt x="160" y="64"/>
                  </a:cubicBezTo>
                  <a:cubicBezTo>
                    <a:pt x="1024" y="64"/>
                    <a:pt x="1024" y="64"/>
                    <a:pt x="1024" y="64"/>
                  </a:cubicBezTo>
                  <a:cubicBezTo>
                    <a:pt x="1024" y="352"/>
                    <a:pt x="1024" y="352"/>
                    <a:pt x="1024" y="352"/>
                  </a:cubicBezTo>
                  <a:cubicBezTo>
                    <a:pt x="1024" y="365"/>
                    <a:pt x="1032" y="377"/>
                    <a:pt x="1044" y="382"/>
                  </a:cubicBezTo>
                  <a:cubicBezTo>
                    <a:pt x="1056" y="387"/>
                    <a:pt x="1069" y="384"/>
                    <a:pt x="1079" y="375"/>
                  </a:cubicBezTo>
                  <a:cubicBezTo>
                    <a:pt x="1152" y="301"/>
                    <a:pt x="1152" y="301"/>
                    <a:pt x="1152" y="301"/>
                  </a:cubicBezTo>
                  <a:cubicBezTo>
                    <a:pt x="1225" y="375"/>
                    <a:pt x="1225" y="375"/>
                    <a:pt x="1225" y="375"/>
                  </a:cubicBezTo>
                  <a:cubicBezTo>
                    <a:pt x="1235" y="384"/>
                    <a:pt x="1248" y="387"/>
                    <a:pt x="1260" y="382"/>
                  </a:cubicBezTo>
                  <a:cubicBezTo>
                    <a:pt x="1272" y="377"/>
                    <a:pt x="1280" y="365"/>
                    <a:pt x="1280" y="352"/>
                  </a:cubicBezTo>
                  <a:cubicBezTo>
                    <a:pt x="1280" y="64"/>
                    <a:pt x="1280" y="64"/>
                    <a:pt x="1280" y="64"/>
                  </a:cubicBezTo>
                  <a:cubicBezTo>
                    <a:pt x="1312" y="64"/>
                    <a:pt x="1312" y="64"/>
                    <a:pt x="1312" y="64"/>
                  </a:cubicBezTo>
                  <a:cubicBezTo>
                    <a:pt x="1365" y="64"/>
                    <a:pt x="1408" y="107"/>
                    <a:pt x="1408" y="160"/>
                  </a:cubicBezTo>
                  <a:cubicBezTo>
                    <a:pt x="1408" y="1760"/>
                    <a:pt x="1408" y="1760"/>
                    <a:pt x="1408" y="1760"/>
                  </a:cubicBezTo>
                  <a:cubicBezTo>
                    <a:pt x="1408" y="1813"/>
                    <a:pt x="1365" y="1856"/>
                    <a:pt x="1312" y="1856"/>
                  </a:cubicBezTo>
                  <a:cubicBezTo>
                    <a:pt x="160" y="1856"/>
                    <a:pt x="160" y="1856"/>
                    <a:pt x="160" y="1856"/>
                  </a:cubicBezTo>
                  <a:cubicBezTo>
                    <a:pt x="126" y="1856"/>
                    <a:pt x="94" y="1838"/>
                    <a:pt x="77" y="1808"/>
                  </a:cubicBezTo>
                  <a:cubicBezTo>
                    <a:pt x="21" y="1840"/>
                    <a:pt x="21" y="1840"/>
                    <a:pt x="21" y="1840"/>
                  </a:cubicBezTo>
                  <a:cubicBezTo>
                    <a:pt x="50" y="1889"/>
                    <a:pt x="103" y="1920"/>
                    <a:pt x="160" y="1920"/>
                  </a:cubicBezTo>
                  <a:cubicBezTo>
                    <a:pt x="1312" y="1920"/>
                    <a:pt x="1312" y="1920"/>
                    <a:pt x="1312" y="1920"/>
                  </a:cubicBezTo>
                  <a:cubicBezTo>
                    <a:pt x="1400" y="1920"/>
                    <a:pt x="1472" y="1848"/>
                    <a:pt x="1472" y="1760"/>
                  </a:cubicBezTo>
                  <a:cubicBezTo>
                    <a:pt x="1472" y="160"/>
                    <a:pt x="1472" y="160"/>
                    <a:pt x="1472" y="160"/>
                  </a:cubicBezTo>
                  <a:cubicBezTo>
                    <a:pt x="1472" y="72"/>
                    <a:pt x="1400" y="0"/>
                    <a:pt x="1312" y="0"/>
                  </a:cubicBezTo>
                  <a:close/>
                  <a:moveTo>
                    <a:pt x="1216" y="275"/>
                  </a:moveTo>
                  <a:cubicBezTo>
                    <a:pt x="1175" y="233"/>
                    <a:pt x="1175" y="233"/>
                    <a:pt x="1175" y="233"/>
                  </a:cubicBezTo>
                  <a:cubicBezTo>
                    <a:pt x="1162" y="221"/>
                    <a:pt x="1142" y="221"/>
                    <a:pt x="1129" y="233"/>
                  </a:cubicBezTo>
                  <a:cubicBezTo>
                    <a:pt x="1088" y="275"/>
                    <a:pt x="1088" y="275"/>
                    <a:pt x="1088" y="275"/>
                  </a:cubicBezTo>
                  <a:cubicBezTo>
                    <a:pt x="1088" y="64"/>
                    <a:pt x="1088" y="64"/>
                    <a:pt x="1088" y="64"/>
                  </a:cubicBezTo>
                  <a:cubicBezTo>
                    <a:pt x="1216" y="64"/>
                    <a:pt x="1216" y="64"/>
                    <a:pt x="1216" y="64"/>
                  </a:cubicBezTo>
                  <a:lnTo>
                    <a:pt x="1216" y="275"/>
                  </a:lnTo>
                  <a:close/>
                  <a:moveTo>
                    <a:pt x="1216" y="275"/>
                  </a:moveTo>
                  <a:cubicBezTo>
                    <a:pt x="1216" y="275"/>
                    <a:pt x="1216" y="275"/>
                    <a:pt x="1216" y="27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8" name="Rectangle 366">
              <a:extLst>
                <a:ext uri="{FF2B5EF4-FFF2-40B4-BE49-F238E27FC236}">
                  <a16:creationId xmlns:a16="http://schemas.microsoft.com/office/drawing/2014/main" id="{E8999CB2-B0C9-DAA7-0A1E-D921F1F0B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790950" y="2687638"/>
              <a:ext cx="173038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89" name="Rectangle 367">
              <a:extLst>
                <a:ext uri="{FF2B5EF4-FFF2-40B4-BE49-F238E27FC236}">
                  <a16:creationId xmlns:a16="http://schemas.microsoft.com/office/drawing/2014/main" id="{052F6300-FF1C-8187-A53B-C878E5ACC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532188" y="2687638"/>
              <a:ext cx="430213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90" name="Rectangle 368">
              <a:extLst>
                <a:ext uri="{FF2B5EF4-FFF2-40B4-BE49-F238E27FC236}">
                  <a16:creationId xmlns:a16="http://schemas.microsoft.com/office/drawing/2014/main" id="{F997AF76-42A5-FC5E-17FB-17E690414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790950" y="2859088"/>
              <a:ext cx="688975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91" name="Freeform 369">
              <a:extLst>
                <a:ext uri="{FF2B5EF4-FFF2-40B4-BE49-F238E27FC236}">
                  <a16:creationId xmlns:a16="http://schemas.microsoft.com/office/drawing/2014/main" id="{142BDC9E-786F-B547-CFD8-518BDA705F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649788" y="3505200"/>
              <a:ext cx="1289050" cy="1290638"/>
            </a:xfrm>
            <a:custGeom>
              <a:avLst/>
              <a:gdLst>
                <a:gd name="T0" fmla="*/ 1069182381 w 960"/>
                <a:gd name="T1" fmla="*/ 1530910430 h 960"/>
                <a:gd name="T2" fmla="*/ 1323405868 w 960"/>
                <a:gd name="T3" fmla="*/ 1570674180 h 960"/>
                <a:gd name="T4" fmla="*/ 1559600111 w 960"/>
                <a:gd name="T5" fmla="*/ 1398966894 h 960"/>
                <a:gd name="T6" fmla="*/ 1476661828 w 960"/>
                <a:gd name="T7" fmla="*/ 1191109644 h 960"/>
                <a:gd name="T8" fmla="*/ 1684006863 w 960"/>
                <a:gd name="T9" fmla="*/ 1039283561 h 960"/>
                <a:gd name="T10" fmla="*/ 1730885315 w 960"/>
                <a:gd name="T11" fmla="*/ 751898811 h 960"/>
                <a:gd name="T12" fmla="*/ 1527145592 w 960"/>
                <a:gd name="T13" fmla="*/ 663334155 h 960"/>
                <a:gd name="T14" fmla="*/ 1566812077 w 960"/>
                <a:gd name="T15" fmla="*/ 408484238 h 960"/>
                <a:gd name="T16" fmla="*/ 1395526873 w 960"/>
                <a:gd name="T17" fmla="*/ 171707286 h 960"/>
                <a:gd name="T18" fmla="*/ 1188180495 w 960"/>
                <a:gd name="T19" fmla="*/ 254849917 h 960"/>
                <a:gd name="T20" fmla="*/ 1036727862 w 960"/>
                <a:gd name="T21" fmla="*/ 46994012 h 960"/>
                <a:gd name="T22" fmla="*/ 750049856 w 960"/>
                <a:gd name="T23" fmla="*/ 0 h 960"/>
                <a:gd name="T24" fmla="*/ 661702934 w 960"/>
                <a:gd name="T25" fmla="*/ 204242119 h 960"/>
                <a:gd name="T26" fmla="*/ 407479447 w 960"/>
                <a:gd name="T27" fmla="*/ 164478369 h 960"/>
                <a:gd name="T28" fmla="*/ 171285204 w 960"/>
                <a:gd name="T29" fmla="*/ 336185655 h 960"/>
                <a:gd name="T30" fmla="*/ 254223487 w 960"/>
                <a:gd name="T31" fmla="*/ 544042905 h 960"/>
                <a:gd name="T32" fmla="*/ 46878452 w 960"/>
                <a:gd name="T33" fmla="*/ 695868988 h 960"/>
                <a:gd name="T34" fmla="*/ 0 w 960"/>
                <a:gd name="T35" fmla="*/ 983253738 h 960"/>
                <a:gd name="T36" fmla="*/ 203739724 w 960"/>
                <a:gd name="T37" fmla="*/ 1071818394 h 960"/>
                <a:gd name="T38" fmla="*/ 164073238 w 960"/>
                <a:gd name="T39" fmla="*/ 1326668311 h 960"/>
                <a:gd name="T40" fmla="*/ 335358442 w 960"/>
                <a:gd name="T41" fmla="*/ 1563445263 h 960"/>
                <a:gd name="T42" fmla="*/ 542704820 w 960"/>
                <a:gd name="T43" fmla="*/ 1480302632 h 960"/>
                <a:gd name="T44" fmla="*/ 694157453 w 960"/>
                <a:gd name="T45" fmla="*/ 1688158537 h 960"/>
                <a:gd name="T46" fmla="*/ 980835459 w 960"/>
                <a:gd name="T47" fmla="*/ 1735152549 h 960"/>
                <a:gd name="T48" fmla="*/ 962804873 w 960"/>
                <a:gd name="T49" fmla="*/ 1473072370 h 960"/>
                <a:gd name="T50" fmla="*/ 796928307 w 960"/>
                <a:gd name="T51" fmla="*/ 1619475085 h 960"/>
                <a:gd name="T52" fmla="*/ 724808645 w 960"/>
                <a:gd name="T53" fmla="*/ 1427886596 h 960"/>
                <a:gd name="T54" fmla="*/ 506644989 w 960"/>
                <a:gd name="T55" fmla="*/ 1364625168 h 960"/>
                <a:gd name="T56" fmla="*/ 286678006 w 960"/>
                <a:gd name="T57" fmla="*/ 1350165989 h 960"/>
                <a:gd name="T58" fmla="*/ 371419616 w 960"/>
                <a:gd name="T59" fmla="*/ 1163998179 h 960"/>
                <a:gd name="T60" fmla="*/ 261435453 w 960"/>
                <a:gd name="T61" fmla="*/ 965178084 h 960"/>
                <a:gd name="T62" fmla="*/ 115392802 w 960"/>
                <a:gd name="T63" fmla="*/ 798892822 h 960"/>
                <a:gd name="T64" fmla="*/ 306510578 w 960"/>
                <a:gd name="T65" fmla="*/ 726595584 h 960"/>
                <a:gd name="T66" fmla="*/ 369616289 w 960"/>
                <a:gd name="T67" fmla="*/ 507892941 h 960"/>
                <a:gd name="T68" fmla="*/ 384040221 w 960"/>
                <a:gd name="T69" fmla="*/ 287384750 h 960"/>
                <a:gd name="T70" fmla="*/ 569749358 w 960"/>
                <a:gd name="T71" fmla="*/ 372334274 h 960"/>
                <a:gd name="T72" fmla="*/ 768080443 w 960"/>
                <a:gd name="T73" fmla="*/ 262080179 h 960"/>
                <a:gd name="T74" fmla="*/ 933957008 w 960"/>
                <a:gd name="T75" fmla="*/ 115677464 h 960"/>
                <a:gd name="T76" fmla="*/ 1006076670 w 960"/>
                <a:gd name="T77" fmla="*/ 307265953 h 960"/>
                <a:gd name="T78" fmla="*/ 1224240326 w 960"/>
                <a:gd name="T79" fmla="*/ 370527381 h 960"/>
                <a:gd name="T80" fmla="*/ 1444207309 w 960"/>
                <a:gd name="T81" fmla="*/ 384986560 h 960"/>
                <a:gd name="T82" fmla="*/ 1359465699 w 960"/>
                <a:gd name="T83" fmla="*/ 571154370 h 960"/>
                <a:gd name="T84" fmla="*/ 1469449862 w 960"/>
                <a:gd name="T85" fmla="*/ 769974465 h 960"/>
                <a:gd name="T86" fmla="*/ 1615492513 w 960"/>
                <a:gd name="T87" fmla="*/ 936259727 h 960"/>
                <a:gd name="T88" fmla="*/ 1424374738 w 960"/>
                <a:gd name="T89" fmla="*/ 1008556965 h 960"/>
                <a:gd name="T90" fmla="*/ 1361269026 w 960"/>
                <a:gd name="T91" fmla="*/ 1227259608 h 960"/>
                <a:gd name="T92" fmla="*/ 1346845094 w 960"/>
                <a:gd name="T93" fmla="*/ 1447767799 h 960"/>
                <a:gd name="T94" fmla="*/ 1161135957 w 960"/>
                <a:gd name="T95" fmla="*/ 1362818275 h 960"/>
                <a:gd name="T96" fmla="*/ 962804873 w 960"/>
                <a:gd name="T97" fmla="*/ 1473072370 h 960"/>
                <a:gd name="T98" fmla="*/ 962804873 w 960"/>
                <a:gd name="T99" fmla="*/ 1473072370 h 96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60" h="960">
                  <a:moveTo>
                    <a:pt x="575" y="934"/>
                  </a:moveTo>
                  <a:cubicBezTo>
                    <a:pt x="593" y="847"/>
                    <a:pt x="593" y="847"/>
                    <a:pt x="593" y="847"/>
                  </a:cubicBezTo>
                  <a:cubicBezTo>
                    <a:pt x="616" y="840"/>
                    <a:pt x="638" y="830"/>
                    <a:pt x="659" y="819"/>
                  </a:cubicBezTo>
                  <a:cubicBezTo>
                    <a:pt x="734" y="869"/>
                    <a:pt x="734" y="869"/>
                    <a:pt x="734" y="869"/>
                  </a:cubicBezTo>
                  <a:cubicBezTo>
                    <a:pt x="746" y="877"/>
                    <a:pt x="763" y="876"/>
                    <a:pt x="774" y="865"/>
                  </a:cubicBezTo>
                  <a:cubicBezTo>
                    <a:pt x="865" y="774"/>
                    <a:pt x="865" y="774"/>
                    <a:pt x="865" y="774"/>
                  </a:cubicBezTo>
                  <a:cubicBezTo>
                    <a:pt x="875" y="763"/>
                    <a:pt x="877" y="747"/>
                    <a:pt x="869" y="734"/>
                  </a:cubicBezTo>
                  <a:cubicBezTo>
                    <a:pt x="819" y="659"/>
                    <a:pt x="819" y="659"/>
                    <a:pt x="819" y="659"/>
                  </a:cubicBezTo>
                  <a:cubicBezTo>
                    <a:pt x="830" y="638"/>
                    <a:pt x="840" y="616"/>
                    <a:pt x="847" y="593"/>
                  </a:cubicBezTo>
                  <a:cubicBezTo>
                    <a:pt x="934" y="575"/>
                    <a:pt x="934" y="575"/>
                    <a:pt x="934" y="575"/>
                  </a:cubicBezTo>
                  <a:cubicBezTo>
                    <a:pt x="949" y="572"/>
                    <a:pt x="960" y="559"/>
                    <a:pt x="960" y="544"/>
                  </a:cubicBezTo>
                  <a:cubicBezTo>
                    <a:pt x="960" y="416"/>
                    <a:pt x="960" y="416"/>
                    <a:pt x="960" y="416"/>
                  </a:cubicBezTo>
                  <a:cubicBezTo>
                    <a:pt x="960" y="401"/>
                    <a:pt x="949" y="388"/>
                    <a:pt x="934" y="385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0" y="344"/>
                    <a:pt x="831" y="322"/>
                    <a:pt x="819" y="301"/>
                  </a:cubicBezTo>
                  <a:cubicBezTo>
                    <a:pt x="869" y="226"/>
                    <a:pt x="869" y="226"/>
                    <a:pt x="869" y="226"/>
                  </a:cubicBezTo>
                  <a:cubicBezTo>
                    <a:pt x="877" y="214"/>
                    <a:pt x="876" y="197"/>
                    <a:pt x="865" y="186"/>
                  </a:cubicBezTo>
                  <a:cubicBezTo>
                    <a:pt x="774" y="95"/>
                    <a:pt x="774" y="95"/>
                    <a:pt x="774" y="95"/>
                  </a:cubicBezTo>
                  <a:cubicBezTo>
                    <a:pt x="763" y="85"/>
                    <a:pt x="747" y="83"/>
                    <a:pt x="734" y="91"/>
                  </a:cubicBezTo>
                  <a:cubicBezTo>
                    <a:pt x="659" y="141"/>
                    <a:pt x="659" y="141"/>
                    <a:pt x="659" y="141"/>
                  </a:cubicBezTo>
                  <a:cubicBezTo>
                    <a:pt x="638" y="130"/>
                    <a:pt x="616" y="120"/>
                    <a:pt x="593" y="113"/>
                  </a:cubicBezTo>
                  <a:cubicBezTo>
                    <a:pt x="575" y="26"/>
                    <a:pt x="575" y="26"/>
                    <a:pt x="575" y="26"/>
                  </a:cubicBezTo>
                  <a:cubicBezTo>
                    <a:pt x="572" y="11"/>
                    <a:pt x="559" y="0"/>
                    <a:pt x="544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01" y="0"/>
                    <a:pt x="388" y="11"/>
                    <a:pt x="385" y="26"/>
                  </a:cubicBezTo>
                  <a:cubicBezTo>
                    <a:pt x="367" y="113"/>
                    <a:pt x="367" y="113"/>
                    <a:pt x="367" y="113"/>
                  </a:cubicBezTo>
                  <a:cubicBezTo>
                    <a:pt x="344" y="120"/>
                    <a:pt x="322" y="129"/>
                    <a:pt x="301" y="141"/>
                  </a:cubicBezTo>
                  <a:cubicBezTo>
                    <a:pt x="226" y="91"/>
                    <a:pt x="226" y="91"/>
                    <a:pt x="226" y="91"/>
                  </a:cubicBezTo>
                  <a:cubicBezTo>
                    <a:pt x="214" y="83"/>
                    <a:pt x="197" y="85"/>
                    <a:pt x="186" y="95"/>
                  </a:cubicBezTo>
                  <a:cubicBezTo>
                    <a:pt x="95" y="186"/>
                    <a:pt x="95" y="186"/>
                    <a:pt x="95" y="186"/>
                  </a:cubicBezTo>
                  <a:cubicBezTo>
                    <a:pt x="85" y="197"/>
                    <a:pt x="83" y="214"/>
                    <a:pt x="91" y="226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30" y="322"/>
                    <a:pt x="120" y="344"/>
                    <a:pt x="113" y="367"/>
                  </a:cubicBezTo>
                  <a:cubicBezTo>
                    <a:pt x="26" y="385"/>
                    <a:pt x="26" y="385"/>
                    <a:pt x="26" y="385"/>
                  </a:cubicBezTo>
                  <a:cubicBezTo>
                    <a:pt x="11" y="388"/>
                    <a:pt x="0" y="401"/>
                    <a:pt x="0" y="416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0" y="559"/>
                    <a:pt x="11" y="572"/>
                    <a:pt x="26" y="575"/>
                  </a:cubicBezTo>
                  <a:cubicBezTo>
                    <a:pt x="113" y="593"/>
                    <a:pt x="113" y="593"/>
                    <a:pt x="113" y="593"/>
                  </a:cubicBezTo>
                  <a:cubicBezTo>
                    <a:pt x="120" y="616"/>
                    <a:pt x="130" y="638"/>
                    <a:pt x="141" y="659"/>
                  </a:cubicBezTo>
                  <a:cubicBezTo>
                    <a:pt x="91" y="734"/>
                    <a:pt x="91" y="734"/>
                    <a:pt x="91" y="734"/>
                  </a:cubicBezTo>
                  <a:cubicBezTo>
                    <a:pt x="83" y="746"/>
                    <a:pt x="85" y="763"/>
                    <a:pt x="95" y="774"/>
                  </a:cubicBezTo>
                  <a:cubicBezTo>
                    <a:pt x="186" y="865"/>
                    <a:pt x="186" y="865"/>
                    <a:pt x="186" y="865"/>
                  </a:cubicBezTo>
                  <a:cubicBezTo>
                    <a:pt x="197" y="875"/>
                    <a:pt x="214" y="877"/>
                    <a:pt x="226" y="869"/>
                  </a:cubicBezTo>
                  <a:cubicBezTo>
                    <a:pt x="301" y="819"/>
                    <a:pt x="301" y="819"/>
                    <a:pt x="301" y="819"/>
                  </a:cubicBezTo>
                  <a:cubicBezTo>
                    <a:pt x="322" y="830"/>
                    <a:pt x="344" y="840"/>
                    <a:pt x="367" y="847"/>
                  </a:cubicBezTo>
                  <a:cubicBezTo>
                    <a:pt x="385" y="934"/>
                    <a:pt x="385" y="934"/>
                    <a:pt x="385" y="934"/>
                  </a:cubicBezTo>
                  <a:cubicBezTo>
                    <a:pt x="388" y="949"/>
                    <a:pt x="401" y="960"/>
                    <a:pt x="416" y="960"/>
                  </a:cubicBezTo>
                  <a:cubicBezTo>
                    <a:pt x="544" y="960"/>
                    <a:pt x="544" y="960"/>
                    <a:pt x="544" y="960"/>
                  </a:cubicBezTo>
                  <a:cubicBezTo>
                    <a:pt x="559" y="960"/>
                    <a:pt x="572" y="949"/>
                    <a:pt x="575" y="934"/>
                  </a:cubicBezTo>
                  <a:close/>
                  <a:moveTo>
                    <a:pt x="534" y="815"/>
                  </a:moveTo>
                  <a:cubicBezTo>
                    <a:pt x="518" y="896"/>
                    <a:pt x="518" y="896"/>
                    <a:pt x="518" y="896"/>
                  </a:cubicBezTo>
                  <a:cubicBezTo>
                    <a:pt x="442" y="896"/>
                    <a:pt x="442" y="896"/>
                    <a:pt x="442" y="896"/>
                  </a:cubicBezTo>
                  <a:cubicBezTo>
                    <a:pt x="426" y="815"/>
                    <a:pt x="426" y="815"/>
                    <a:pt x="426" y="815"/>
                  </a:cubicBezTo>
                  <a:cubicBezTo>
                    <a:pt x="424" y="803"/>
                    <a:pt x="414" y="793"/>
                    <a:pt x="402" y="790"/>
                  </a:cubicBezTo>
                  <a:cubicBezTo>
                    <a:pt x="372" y="782"/>
                    <a:pt x="343" y="770"/>
                    <a:pt x="316" y="754"/>
                  </a:cubicBezTo>
                  <a:cubicBezTo>
                    <a:pt x="305" y="748"/>
                    <a:pt x="292" y="748"/>
                    <a:pt x="281" y="755"/>
                  </a:cubicBezTo>
                  <a:cubicBezTo>
                    <a:pt x="213" y="801"/>
                    <a:pt x="213" y="801"/>
                    <a:pt x="213" y="801"/>
                  </a:cubicBezTo>
                  <a:cubicBezTo>
                    <a:pt x="159" y="747"/>
                    <a:pt x="159" y="747"/>
                    <a:pt x="159" y="747"/>
                  </a:cubicBezTo>
                  <a:cubicBezTo>
                    <a:pt x="205" y="679"/>
                    <a:pt x="205" y="679"/>
                    <a:pt x="205" y="679"/>
                  </a:cubicBezTo>
                  <a:cubicBezTo>
                    <a:pt x="212" y="668"/>
                    <a:pt x="212" y="655"/>
                    <a:pt x="206" y="644"/>
                  </a:cubicBezTo>
                  <a:cubicBezTo>
                    <a:pt x="190" y="617"/>
                    <a:pt x="178" y="588"/>
                    <a:pt x="170" y="558"/>
                  </a:cubicBezTo>
                  <a:cubicBezTo>
                    <a:pt x="167" y="546"/>
                    <a:pt x="157" y="536"/>
                    <a:pt x="145" y="534"/>
                  </a:cubicBezTo>
                  <a:cubicBezTo>
                    <a:pt x="64" y="518"/>
                    <a:pt x="64" y="518"/>
                    <a:pt x="64" y="518"/>
                  </a:cubicBezTo>
                  <a:cubicBezTo>
                    <a:pt x="64" y="442"/>
                    <a:pt x="64" y="442"/>
                    <a:pt x="64" y="442"/>
                  </a:cubicBezTo>
                  <a:cubicBezTo>
                    <a:pt x="145" y="426"/>
                    <a:pt x="145" y="426"/>
                    <a:pt x="145" y="426"/>
                  </a:cubicBezTo>
                  <a:cubicBezTo>
                    <a:pt x="157" y="424"/>
                    <a:pt x="167" y="414"/>
                    <a:pt x="170" y="402"/>
                  </a:cubicBezTo>
                  <a:cubicBezTo>
                    <a:pt x="178" y="372"/>
                    <a:pt x="190" y="343"/>
                    <a:pt x="206" y="316"/>
                  </a:cubicBezTo>
                  <a:cubicBezTo>
                    <a:pt x="212" y="305"/>
                    <a:pt x="212" y="292"/>
                    <a:pt x="205" y="281"/>
                  </a:cubicBezTo>
                  <a:cubicBezTo>
                    <a:pt x="159" y="213"/>
                    <a:pt x="159" y="213"/>
                    <a:pt x="159" y="21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81" y="205"/>
                    <a:pt x="281" y="205"/>
                    <a:pt x="281" y="205"/>
                  </a:cubicBezTo>
                  <a:cubicBezTo>
                    <a:pt x="292" y="212"/>
                    <a:pt x="305" y="212"/>
                    <a:pt x="316" y="206"/>
                  </a:cubicBezTo>
                  <a:cubicBezTo>
                    <a:pt x="343" y="190"/>
                    <a:pt x="372" y="178"/>
                    <a:pt x="402" y="170"/>
                  </a:cubicBezTo>
                  <a:cubicBezTo>
                    <a:pt x="414" y="167"/>
                    <a:pt x="424" y="157"/>
                    <a:pt x="426" y="145"/>
                  </a:cubicBezTo>
                  <a:cubicBezTo>
                    <a:pt x="442" y="64"/>
                    <a:pt x="442" y="64"/>
                    <a:pt x="442" y="64"/>
                  </a:cubicBezTo>
                  <a:cubicBezTo>
                    <a:pt x="518" y="64"/>
                    <a:pt x="518" y="64"/>
                    <a:pt x="518" y="64"/>
                  </a:cubicBezTo>
                  <a:cubicBezTo>
                    <a:pt x="534" y="145"/>
                    <a:pt x="534" y="145"/>
                    <a:pt x="534" y="145"/>
                  </a:cubicBezTo>
                  <a:cubicBezTo>
                    <a:pt x="536" y="157"/>
                    <a:pt x="546" y="167"/>
                    <a:pt x="558" y="170"/>
                  </a:cubicBezTo>
                  <a:cubicBezTo>
                    <a:pt x="588" y="178"/>
                    <a:pt x="617" y="190"/>
                    <a:pt x="644" y="206"/>
                  </a:cubicBezTo>
                  <a:cubicBezTo>
                    <a:pt x="655" y="212"/>
                    <a:pt x="668" y="212"/>
                    <a:pt x="679" y="205"/>
                  </a:cubicBezTo>
                  <a:cubicBezTo>
                    <a:pt x="747" y="159"/>
                    <a:pt x="747" y="159"/>
                    <a:pt x="747" y="159"/>
                  </a:cubicBezTo>
                  <a:cubicBezTo>
                    <a:pt x="801" y="213"/>
                    <a:pt x="801" y="213"/>
                    <a:pt x="801" y="213"/>
                  </a:cubicBezTo>
                  <a:cubicBezTo>
                    <a:pt x="755" y="281"/>
                    <a:pt x="755" y="281"/>
                    <a:pt x="755" y="281"/>
                  </a:cubicBezTo>
                  <a:cubicBezTo>
                    <a:pt x="748" y="292"/>
                    <a:pt x="748" y="305"/>
                    <a:pt x="754" y="316"/>
                  </a:cubicBezTo>
                  <a:cubicBezTo>
                    <a:pt x="770" y="343"/>
                    <a:pt x="782" y="372"/>
                    <a:pt x="790" y="402"/>
                  </a:cubicBezTo>
                  <a:cubicBezTo>
                    <a:pt x="793" y="414"/>
                    <a:pt x="803" y="424"/>
                    <a:pt x="815" y="426"/>
                  </a:cubicBezTo>
                  <a:cubicBezTo>
                    <a:pt x="896" y="442"/>
                    <a:pt x="896" y="442"/>
                    <a:pt x="896" y="442"/>
                  </a:cubicBezTo>
                  <a:cubicBezTo>
                    <a:pt x="896" y="518"/>
                    <a:pt x="896" y="518"/>
                    <a:pt x="896" y="518"/>
                  </a:cubicBezTo>
                  <a:cubicBezTo>
                    <a:pt x="815" y="534"/>
                    <a:pt x="815" y="534"/>
                    <a:pt x="815" y="534"/>
                  </a:cubicBezTo>
                  <a:cubicBezTo>
                    <a:pt x="803" y="536"/>
                    <a:pt x="793" y="546"/>
                    <a:pt x="790" y="558"/>
                  </a:cubicBezTo>
                  <a:cubicBezTo>
                    <a:pt x="782" y="588"/>
                    <a:pt x="770" y="617"/>
                    <a:pt x="754" y="644"/>
                  </a:cubicBezTo>
                  <a:cubicBezTo>
                    <a:pt x="748" y="655"/>
                    <a:pt x="748" y="668"/>
                    <a:pt x="755" y="679"/>
                  </a:cubicBezTo>
                  <a:cubicBezTo>
                    <a:pt x="801" y="747"/>
                    <a:pt x="801" y="747"/>
                    <a:pt x="801" y="747"/>
                  </a:cubicBezTo>
                  <a:cubicBezTo>
                    <a:pt x="747" y="801"/>
                    <a:pt x="747" y="801"/>
                    <a:pt x="747" y="801"/>
                  </a:cubicBezTo>
                  <a:cubicBezTo>
                    <a:pt x="679" y="755"/>
                    <a:pt x="679" y="755"/>
                    <a:pt x="679" y="755"/>
                  </a:cubicBezTo>
                  <a:cubicBezTo>
                    <a:pt x="668" y="748"/>
                    <a:pt x="655" y="748"/>
                    <a:pt x="644" y="754"/>
                  </a:cubicBezTo>
                  <a:cubicBezTo>
                    <a:pt x="617" y="770"/>
                    <a:pt x="588" y="782"/>
                    <a:pt x="558" y="790"/>
                  </a:cubicBezTo>
                  <a:cubicBezTo>
                    <a:pt x="546" y="793"/>
                    <a:pt x="536" y="803"/>
                    <a:pt x="534" y="815"/>
                  </a:cubicBezTo>
                  <a:close/>
                  <a:moveTo>
                    <a:pt x="534" y="815"/>
                  </a:moveTo>
                  <a:cubicBezTo>
                    <a:pt x="534" y="815"/>
                    <a:pt x="534" y="815"/>
                    <a:pt x="534" y="8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2" name="Freeform 370">
              <a:extLst>
                <a:ext uri="{FF2B5EF4-FFF2-40B4-BE49-F238E27FC236}">
                  <a16:creationId xmlns:a16="http://schemas.microsoft.com/office/drawing/2014/main" id="{9C0BB786-A7EE-01D9-6102-6A29D9D323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305300" y="3848100"/>
              <a:ext cx="601663" cy="603250"/>
            </a:xfrm>
            <a:custGeom>
              <a:avLst/>
              <a:gdLst>
                <a:gd name="T0" fmla="*/ 808032066 w 448"/>
                <a:gd name="T1" fmla="*/ 406150181 h 448"/>
                <a:gd name="T2" fmla="*/ 404016705 w 448"/>
                <a:gd name="T3" fmla="*/ 0 h 448"/>
                <a:gd name="T4" fmla="*/ 0 w 448"/>
                <a:gd name="T5" fmla="*/ 406150181 h 448"/>
                <a:gd name="T6" fmla="*/ 404016705 w 448"/>
                <a:gd name="T7" fmla="*/ 812300363 h 448"/>
                <a:gd name="T8" fmla="*/ 808032066 w 448"/>
                <a:gd name="T9" fmla="*/ 406150181 h 448"/>
                <a:gd name="T10" fmla="*/ 404016705 w 448"/>
                <a:gd name="T11" fmla="*/ 696256877 h 448"/>
                <a:gd name="T12" fmla="*/ 115433344 w 448"/>
                <a:gd name="T13" fmla="*/ 406150181 h 448"/>
                <a:gd name="T14" fmla="*/ 404016705 w 448"/>
                <a:gd name="T15" fmla="*/ 116043486 h 448"/>
                <a:gd name="T16" fmla="*/ 692598722 w 448"/>
                <a:gd name="T17" fmla="*/ 406150181 h 448"/>
                <a:gd name="T18" fmla="*/ 404016705 w 448"/>
                <a:gd name="T19" fmla="*/ 696256877 h 448"/>
                <a:gd name="T20" fmla="*/ 404016705 w 448"/>
                <a:gd name="T21" fmla="*/ 696256877 h 448"/>
                <a:gd name="T22" fmla="*/ 404016705 w 448"/>
                <a:gd name="T23" fmla="*/ 696256877 h 4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8" h="448">
                  <a:moveTo>
                    <a:pt x="448" y="224"/>
                  </a:moveTo>
                  <a:cubicBezTo>
                    <a:pt x="448" y="100"/>
                    <a:pt x="348" y="0"/>
                    <a:pt x="224" y="0"/>
                  </a:cubicBezTo>
                  <a:cubicBezTo>
                    <a:pt x="100" y="0"/>
                    <a:pt x="0" y="100"/>
                    <a:pt x="0" y="224"/>
                  </a:cubicBezTo>
                  <a:cubicBezTo>
                    <a:pt x="0" y="348"/>
                    <a:pt x="100" y="448"/>
                    <a:pt x="224" y="448"/>
                  </a:cubicBezTo>
                  <a:cubicBezTo>
                    <a:pt x="348" y="448"/>
                    <a:pt x="448" y="348"/>
                    <a:pt x="448" y="224"/>
                  </a:cubicBezTo>
                  <a:close/>
                  <a:moveTo>
                    <a:pt x="224" y="384"/>
                  </a:moveTo>
                  <a:cubicBezTo>
                    <a:pt x="136" y="384"/>
                    <a:pt x="64" y="312"/>
                    <a:pt x="64" y="224"/>
                  </a:cubicBezTo>
                  <a:cubicBezTo>
                    <a:pt x="64" y="136"/>
                    <a:pt x="136" y="64"/>
                    <a:pt x="224" y="64"/>
                  </a:cubicBezTo>
                  <a:cubicBezTo>
                    <a:pt x="312" y="64"/>
                    <a:pt x="384" y="136"/>
                    <a:pt x="384" y="224"/>
                  </a:cubicBezTo>
                  <a:cubicBezTo>
                    <a:pt x="384" y="312"/>
                    <a:pt x="312" y="384"/>
                    <a:pt x="224" y="384"/>
                  </a:cubicBezTo>
                  <a:close/>
                  <a:moveTo>
                    <a:pt x="224" y="384"/>
                  </a:moveTo>
                  <a:cubicBezTo>
                    <a:pt x="224" y="384"/>
                    <a:pt x="224" y="384"/>
                    <a:pt x="224" y="3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3" name="Freeform 371">
              <a:extLst>
                <a:ext uri="{FF2B5EF4-FFF2-40B4-BE49-F238E27FC236}">
                  <a16:creationId xmlns:a16="http://schemas.microsoft.com/office/drawing/2014/main" id="{4F53C832-4886-8C1C-5D32-D167A1B9B2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189288" y="3375025"/>
              <a:ext cx="860425" cy="1376363"/>
            </a:xfrm>
            <a:custGeom>
              <a:avLst/>
              <a:gdLst>
                <a:gd name="T0" fmla="*/ 0 w 640"/>
                <a:gd name="T1" fmla="*/ 751551994 h 1024"/>
                <a:gd name="T2" fmla="*/ 0 w 640"/>
                <a:gd name="T3" fmla="*/ 1792164413 h 1024"/>
                <a:gd name="T4" fmla="*/ 57838037 w 640"/>
                <a:gd name="T5" fmla="*/ 1849975691 h 1024"/>
                <a:gd name="T6" fmla="*/ 1098929432 w 640"/>
                <a:gd name="T7" fmla="*/ 1849975691 h 1024"/>
                <a:gd name="T8" fmla="*/ 1156767470 w 640"/>
                <a:gd name="T9" fmla="*/ 1792164413 h 1024"/>
                <a:gd name="T10" fmla="*/ 1156767470 w 640"/>
                <a:gd name="T11" fmla="*/ 57811278 h 1024"/>
                <a:gd name="T12" fmla="*/ 1098929432 w 640"/>
                <a:gd name="T13" fmla="*/ 0 h 1024"/>
                <a:gd name="T14" fmla="*/ 751898519 w 640"/>
                <a:gd name="T15" fmla="*/ 0 h 1024"/>
                <a:gd name="T16" fmla="*/ 694060482 w 640"/>
                <a:gd name="T17" fmla="*/ 57811278 h 1024"/>
                <a:gd name="T18" fmla="*/ 694060482 w 640"/>
                <a:gd name="T19" fmla="*/ 289059080 h 1024"/>
                <a:gd name="T20" fmla="*/ 404868951 w 640"/>
                <a:gd name="T21" fmla="*/ 289059080 h 1024"/>
                <a:gd name="T22" fmla="*/ 347030913 w 640"/>
                <a:gd name="T23" fmla="*/ 346870358 h 1024"/>
                <a:gd name="T24" fmla="*/ 347030913 w 640"/>
                <a:gd name="T25" fmla="*/ 693740716 h 1024"/>
                <a:gd name="T26" fmla="*/ 57838037 w 640"/>
                <a:gd name="T27" fmla="*/ 693740716 h 1024"/>
                <a:gd name="T28" fmla="*/ 0 w 640"/>
                <a:gd name="T29" fmla="*/ 751551994 h 1024"/>
                <a:gd name="T30" fmla="*/ 809737901 w 640"/>
                <a:gd name="T31" fmla="*/ 115623901 h 1024"/>
                <a:gd name="T32" fmla="*/ 1041091395 w 640"/>
                <a:gd name="T33" fmla="*/ 115623901 h 1024"/>
                <a:gd name="T34" fmla="*/ 1041091395 w 640"/>
                <a:gd name="T35" fmla="*/ 1734351790 h 1024"/>
                <a:gd name="T36" fmla="*/ 809737901 w 640"/>
                <a:gd name="T37" fmla="*/ 1734351790 h 1024"/>
                <a:gd name="T38" fmla="*/ 809737901 w 640"/>
                <a:gd name="T39" fmla="*/ 115623901 h 1024"/>
                <a:gd name="T40" fmla="*/ 462706988 w 640"/>
                <a:gd name="T41" fmla="*/ 404681636 h 1024"/>
                <a:gd name="T42" fmla="*/ 694060482 w 640"/>
                <a:gd name="T43" fmla="*/ 404681636 h 1024"/>
                <a:gd name="T44" fmla="*/ 694060482 w 640"/>
                <a:gd name="T45" fmla="*/ 1734351790 h 1024"/>
                <a:gd name="T46" fmla="*/ 462706988 w 640"/>
                <a:gd name="T47" fmla="*/ 1734351790 h 1024"/>
                <a:gd name="T48" fmla="*/ 462706988 w 640"/>
                <a:gd name="T49" fmla="*/ 404681636 h 1024"/>
                <a:gd name="T50" fmla="*/ 115677419 w 640"/>
                <a:gd name="T51" fmla="*/ 809364617 h 1024"/>
                <a:gd name="T52" fmla="*/ 347030913 w 640"/>
                <a:gd name="T53" fmla="*/ 809364617 h 1024"/>
                <a:gd name="T54" fmla="*/ 347030913 w 640"/>
                <a:gd name="T55" fmla="*/ 1734351790 h 1024"/>
                <a:gd name="T56" fmla="*/ 115677419 w 640"/>
                <a:gd name="T57" fmla="*/ 1734351790 h 1024"/>
                <a:gd name="T58" fmla="*/ 115677419 w 640"/>
                <a:gd name="T59" fmla="*/ 809364617 h 1024"/>
                <a:gd name="T60" fmla="*/ 115677419 w 640"/>
                <a:gd name="T61" fmla="*/ 809364617 h 1024"/>
                <a:gd name="T62" fmla="*/ 115677419 w 640"/>
                <a:gd name="T63" fmla="*/ 809364617 h 10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40" h="1024">
                  <a:moveTo>
                    <a:pt x="0" y="416"/>
                  </a:moveTo>
                  <a:cubicBezTo>
                    <a:pt x="0" y="992"/>
                    <a:pt x="0" y="992"/>
                    <a:pt x="0" y="992"/>
                  </a:cubicBezTo>
                  <a:cubicBezTo>
                    <a:pt x="0" y="1010"/>
                    <a:pt x="14" y="1024"/>
                    <a:pt x="32" y="1024"/>
                  </a:cubicBezTo>
                  <a:cubicBezTo>
                    <a:pt x="608" y="1024"/>
                    <a:pt x="608" y="1024"/>
                    <a:pt x="608" y="1024"/>
                  </a:cubicBezTo>
                  <a:cubicBezTo>
                    <a:pt x="626" y="1024"/>
                    <a:pt x="640" y="1010"/>
                    <a:pt x="640" y="992"/>
                  </a:cubicBezTo>
                  <a:cubicBezTo>
                    <a:pt x="640" y="32"/>
                    <a:pt x="640" y="32"/>
                    <a:pt x="640" y="32"/>
                  </a:cubicBezTo>
                  <a:cubicBezTo>
                    <a:pt x="640" y="14"/>
                    <a:pt x="626" y="0"/>
                    <a:pt x="608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398" y="0"/>
                    <a:pt x="384" y="14"/>
                    <a:pt x="384" y="32"/>
                  </a:cubicBezTo>
                  <a:cubicBezTo>
                    <a:pt x="384" y="160"/>
                    <a:pt x="384" y="160"/>
                    <a:pt x="384" y="160"/>
                  </a:cubicBezTo>
                  <a:cubicBezTo>
                    <a:pt x="224" y="160"/>
                    <a:pt x="224" y="160"/>
                    <a:pt x="224" y="160"/>
                  </a:cubicBezTo>
                  <a:cubicBezTo>
                    <a:pt x="206" y="160"/>
                    <a:pt x="192" y="174"/>
                    <a:pt x="192" y="192"/>
                  </a:cubicBezTo>
                  <a:cubicBezTo>
                    <a:pt x="192" y="384"/>
                    <a:pt x="192" y="384"/>
                    <a:pt x="192" y="384"/>
                  </a:cubicBezTo>
                  <a:cubicBezTo>
                    <a:pt x="32" y="384"/>
                    <a:pt x="32" y="384"/>
                    <a:pt x="32" y="384"/>
                  </a:cubicBezTo>
                  <a:cubicBezTo>
                    <a:pt x="14" y="384"/>
                    <a:pt x="0" y="398"/>
                    <a:pt x="0" y="416"/>
                  </a:cubicBezTo>
                  <a:close/>
                  <a:moveTo>
                    <a:pt x="448" y="64"/>
                  </a:moveTo>
                  <a:cubicBezTo>
                    <a:pt x="576" y="64"/>
                    <a:pt x="576" y="64"/>
                    <a:pt x="576" y="64"/>
                  </a:cubicBezTo>
                  <a:cubicBezTo>
                    <a:pt x="576" y="960"/>
                    <a:pt x="576" y="960"/>
                    <a:pt x="576" y="960"/>
                  </a:cubicBezTo>
                  <a:cubicBezTo>
                    <a:pt x="448" y="960"/>
                    <a:pt x="448" y="960"/>
                    <a:pt x="448" y="960"/>
                  </a:cubicBezTo>
                  <a:lnTo>
                    <a:pt x="448" y="64"/>
                  </a:lnTo>
                  <a:close/>
                  <a:moveTo>
                    <a:pt x="256" y="224"/>
                  </a:moveTo>
                  <a:cubicBezTo>
                    <a:pt x="384" y="224"/>
                    <a:pt x="384" y="224"/>
                    <a:pt x="384" y="224"/>
                  </a:cubicBezTo>
                  <a:cubicBezTo>
                    <a:pt x="384" y="960"/>
                    <a:pt x="384" y="960"/>
                    <a:pt x="384" y="960"/>
                  </a:cubicBezTo>
                  <a:cubicBezTo>
                    <a:pt x="256" y="960"/>
                    <a:pt x="256" y="960"/>
                    <a:pt x="256" y="960"/>
                  </a:cubicBezTo>
                  <a:lnTo>
                    <a:pt x="256" y="224"/>
                  </a:lnTo>
                  <a:close/>
                  <a:moveTo>
                    <a:pt x="64" y="448"/>
                  </a:moveTo>
                  <a:cubicBezTo>
                    <a:pt x="192" y="448"/>
                    <a:pt x="192" y="448"/>
                    <a:pt x="192" y="448"/>
                  </a:cubicBezTo>
                  <a:cubicBezTo>
                    <a:pt x="192" y="960"/>
                    <a:pt x="192" y="960"/>
                    <a:pt x="192" y="960"/>
                  </a:cubicBezTo>
                  <a:cubicBezTo>
                    <a:pt x="64" y="960"/>
                    <a:pt x="64" y="960"/>
                    <a:pt x="64" y="960"/>
                  </a:cubicBezTo>
                  <a:lnTo>
                    <a:pt x="64" y="448"/>
                  </a:lnTo>
                  <a:close/>
                  <a:moveTo>
                    <a:pt x="64" y="448"/>
                  </a:moveTo>
                  <a:cubicBezTo>
                    <a:pt x="64" y="448"/>
                    <a:pt x="64" y="448"/>
                    <a:pt x="64" y="4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Rectangle 372">
              <a:extLst>
                <a:ext uri="{FF2B5EF4-FFF2-40B4-BE49-F238E27FC236}">
                  <a16:creationId xmlns:a16="http://schemas.microsoft.com/office/drawing/2014/main" id="{B8D36357-0A82-BDE7-E472-EC46470A2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790950" y="3203575"/>
              <a:ext cx="87313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95" name="Rectangle 373">
              <a:extLst>
                <a:ext uri="{FF2B5EF4-FFF2-40B4-BE49-F238E27FC236}">
                  <a16:creationId xmlns:a16="http://schemas.microsoft.com/office/drawing/2014/main" id="{443944B6-8E70-8457-F6C7-418AF8459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617913" y="3203575"/>
              <a:ext cx="85725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96" name="Rectangle 374">
              <a:extLst>
                <a:ext uri="{FF2B5EF4-FFF2-40B4-BE49-F238E27FC236}">
                  <a16:creationId xmlns:a16="http://schemas.microsoft.com/office/drawing/2014/main" id="{AECE2621-365D-05E1-297C-9CE5F845F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46463" y="3203575"/>
              <a:ext cx="257175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  <p:sp>
          <p:nvSpPr>
            <p:cNvPr id="97" name="Rectangle 375">
              <a:extLst>
                <a:ext uri="{FF2B5EF4-FFF2-40B4-BE49-F238E27FC236}">
                  <a16:creationId xmlns:a16="http://schemas.microsoft.com/office/drawing/2014/main" id="{51E675CB-8420-1685-C3C3-3C0AB3205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790950" y="3375025"/>
              <a:ext cx="774700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382D4C8C-DD90-21A0-B6F0-D7A052D08A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877CCC-1CCE-49D4-9479-959FB4FC586C}" type="slidenum">
              <a:rPr lang="ru-RU" smtClean="0"/>
              <a:pPr/>
              <a:t>2</a:t>
            </a:fld>
            <a:endParaRPr lang="ru-RU"/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7D250DE7-F85E-DDC1-2AA3-4B24C464DE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ИЭС ИНЖИНИРИНГ И КОНСАЛТИНГ </a:t>
            </a:r>
          </a:p>
        </p:txBody>
      </p:sp>
    </p:spTree>
    <p:extLst>
      <p:ext uri="{BB962C8B-B14F-4D97-AF65-F5344CB8AC3E}">
        <p14:creationId xmlns:p14="http://schemas.microsoft.com/office/powerpoint/2010/main" val="3649478622"/>
      </p:ext>
    </p:extLst>
  </p:cSld>
  <p:clrMapOvr>
    <a:masterClrMapping/>
  </p:clrMapOvr>
  <p:transition spd="slow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C8E94C-F9EB-F379-96BD-780F94A2C9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Rectangle 56">
            <a:extLst>
              <a:ext uri="{FF2B5EF4-FFF2-40B4-BE49-F238E27FC236}">
                <a16:creationId xmlns:a16="http://schemas.microsoft.com/office/drawing/2014/main" id="{2E8C55A6-80B0-173E-D464-322AFAF4F7B8}"/>
              </a:ext>
            </a:extLst>
          </p:cNvPr>
          <p:cNvSpPr/>
          <p:nvPr/>
        </p:nvSpPr>
        <p:spPr>
          <a:xfrm>
            <a:off x="23933" y="3438970"/>
            <a:ext cx="12166930" cy="34351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108" name="Группа 107">
            <a:extLst>
              <a:ext uri="{FF2B5EF4-FFF2-40B4-BE49-F238E27FC236}">
                <a16:creationId xmlns:a16="http://schemas.microsoft.com/office/drawing/2014/main" id="{1DA8D1E5-1F72-BCA6-E7B2-900360EEEDC6}"/>
              </a:ext>
            </a:extLst>
          </p:cNvPr>
          <p:cNvGrpSpPr/>
          <p:nvPr/>
        </p:nvGrpSpPr>
        <p:grpSpPr>
          <a:xfrm>
            <a:off x="1137" y="2590122"/>
            <a:ext cx="10160931" cy="4284000"/>
            <a:chOff x="1137" y="2994716"/>
            <a:chExt cx="10288141" cy="3879183"/>
          </a:xfrm>
        </p:grpSpPr>
        <p:sp>
          <p:nvSpPr>
            <p:cNvPr id="83" name="Rectangle 56">
              <a:extLst>
                <a:ext uri="{FF2B5EF4-FFF2-40B4-BE49-F238E27FC236}">
                  <a16:creationId xmlns:a16="http://schemas.microsoft.com/office/drawing/2014/main" id="{8C5CE9CE-B820-CA44-B16B-B6C2037D9B37}"/>
                </a:ext>
              </a:extLst>
            </p:cNvPr>
            <p:cNvSpPr/>
            <p:nvPr/>
          </p:nvSpPr>
          <p:spPr>
            <a:xfrm>
              <a:off x="1137" y="2994716"/>
              <a:ext cx="2057980" cy="3879183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4" name="Rectangle 56">
              <a:extLst>
                <a:ext uri="{FF2B5EF4-FFF2-40B4-BE49-F238E27FC236}">
                  <a16:creationId xmlns:a16="http://schemas.microsoft.com/office/drawing/2014/main" id="{E843B9F5-2C8A-1F68-DD64-EA47D836F02D}"/>
                </a:ext>
              </a:extLst>
            </p:cNvPr>
            <p:cNvSpPr/>
            <p:nvPr/>
          </p:nvSpPr>
          <p:spPr>
            <a:xfrm>
              <a:off x="4120606" y="3001595"/>
              <a:ext cx="2057980" cy="3863284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6" name="Rectangle 56">
              <a:extLst>
                <a:ext uri="{FF2B5EF4-FFF2-40B4-BE49-F238E27FC236}">
                  <a16:creationId xmlns:a16="http://schemas.microsoft.com/office/drawing/2014/main" id="{89186AAE-AC38-4B4C-35F6-E96DBC37035E}"/>
                </a:ext>
              </a:extLst>
            </p:cNvPr>
            <p:cNvSpPr/>
            <p:nvPr/>
          </p:nvSpPr>
          <p:spPr>
            <a:xfrm>
              <a:off x="8231298" y="3008474"/>
              <a:ext cx="2057980" cy="3863284"/>
            </a:xfrm>
            <a:prstGeom prst="rect">
              <a:avLst/>
            </a:prstGeom>
            <a:solidFill>
              <a:srgbClr val="F2F3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B7583614-9B7C-532F-BFAB-BEA43AB140E8}"/>
              </a:ext>
            </a:extLst>
          </p:cNvPr>
          <p:cNvSpPr/>
          <p:nvPr/>
        </p:nvSpPr>
        <p:spPr>
          <a:xfrm flipV="1">
            <a:off x="0" y="-1"/>
            <a:ext cx="12192000" cy="3069669"/>
          </a:xfrm>
          <a:prstGeom prst="rect">
            <a:avLst/>
          </a:prstGeom>
          <a:solidFill>
            <a:srgbClr val="2D5291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02F24B1F-0CFF-2D0A-8137-093179120B0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chemeClr val="bg1"/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95E718E2-A870-F66E-4114-CEBE38F38B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09F46DBD-EA19-4293-A655-933EBA430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3FC89C87-6335-708C-B38E-8B8D3B105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B9E73EB8-B631-EABD-4A87-6B9FBEE58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A6FF6C7E-AF65-1893-590D-C857D5BB4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" name="Rectangle 10">
              <a:extLst>
                <a:ext uri="{FF2B5EF4-FFF2-40B4-BE49-F238E27FC236}">
                  <a16:creationId xmlns:a16="http://schemas.microsoft.com/office/drawing/2014/main" id="{9E9EA799-25E2-7BF0-7B96-6E1295CEC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4C6A0CBC-4111-03CC-9B33-6D2712681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31C82D67-B583-DFB9-9B85-10ACB1228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3CC0E3B9-9506-D0EF-4993-41D8BFC16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Freeform 14">
              <a:extLst>
                <a:ext uri="{FF2B5EF4-FFF2-40B4-BE49-F238E27FC236}">
                  <a16:creationId xmlns:a16="http://schemas.microsoft.com/office/drawing/2014/main" id="{E0397E36-A687-6489-A521-B0B40D2DCA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Rectangle 15">
              <a:extLst>
                <a:ext uri="{FF2B5EF4-FFF2-40B4-BE49-F238E27FC236}">
                  <a16:creationId xmlns:a16="http://schemas.microsoft.com/office/drawing/2014/main" id="{557A9EB5-6CDC-F6D6-BB0C-377A8A5A4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Freeform 16">
              <a:extLst>
                <a:ext uri="{FF2B5EF4-FFF2-40B4-BE49-F238E27FC236}">
                  <a16:creationId xmlns:a16="http://schemas.microsoft.com/office/drawing/2014/main" id="{88BF2865-AB1E-06D7-B7D5-F7FD1C41B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id="{54975AC9-9AF9-CC97-BD68-8D3F955CB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2EF56F80-D83F-2A6A-6A02-40C5475F9D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105B198F-1A77-39A4-511B-029699200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8" name="Freeform 20">
              <a:extLst>
                <a:ext uri="{FF2B5EF4-FFF2-40B4-BE49-F238E27FC236}">
                  <a16:creationId xmlns:a16="http://schemas.microsoft.com/office/drawing/2014/main" id="{22254732-5BC3-79E6-9E67-502E079689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9" name="Freeform 21">
              <a:extLst>
                <a:ext uri="{FF2B5EF4-FFF2-40B4-BE49-F238E27FC236}">
                  <a16:creationId xmlns:a16="http://schemas.microsoft.com/office/drawing/2014/main" id="{10476CD0-B39B-6FBE-59A5-B33B7DC74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0" name="Freeform 22">
              <a:extLst>
                <a:ext uri="{FF2B5EF4-FFF2-40B4-BE49-F238E27FC236}">
                  <a16:creationId xmlns:a16="http://schemas.microsoft.com/office/drawing/2014/main" id="{CA18B89F-B029-DDB5-8E8D-062CD154F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1" name="Freeform 23">
              <a:extLst>
                <a:ext uri="{FF2B5EF4-FFF2-40B4-BE49-F238E27FC236}">
                  <a16:creationId xmlns:a16="http://schemas.microsoft.com/office/drawing/2014/main" id="{572D20AB-F1F6-48DE-9C4D-F5244932B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2" name="Freeform 24">
              <a:extLst>
                <a:ext uri="{FF2B5EF4-FFF2-40B4-BE49-F238E27FC236}">
                  <a16:creationId xmlns:a16="http://schemas.microsoft.com/office/drawing/2014/main" id="{69968E64-A755-D501-3A55-60531F8DE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3" name="Freeform 25">
              <a:extLst>
                <a:ext uri="{FF2B5EF4-FFF2-40B4-BE49-F238E27FC236}">
                  <a16:creationId xmlns:a16="http://schemas.microsoft.com/office/drawing/2014/main" id="{32DE10CF-ABAB-AADB-1271-3CD0D5563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" name="Rectangle 26">
              <a:extLst>
                <a:ext uri="{FF2B5EF4-FFF2-40B4-BE49-F238E27FC236}">
                  <a16:creationId xmlns:a16="http://schemas.microsoft.com/office/drawing/2014/main" id="{2B29F6FD-B73E-0BBA-F105-482C9C9CA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" name="Freeform 27">
              <a:extLst>
                <a:ext uri="{FF2B5EF4-FFF2-40B4-BE49-F238E27FC236}">
                  <a16:creationId xmlns:a16="http://schemas.microsoft.com/office/drawing/2014/main" id="{34AEE289-07D6-D58D-9813-1C9FB3593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Freeform 28">
              <a:extLst>
                <a:ext uri="{FF2B5EF4-FFF2-40B4-BE49-F238E27FC236}">
                  <a16:creationId xmlns:a16="http://schemas.microsoft.com/office/drawing/2014/main" id="{38DC5F7C-CF9F-8D9F-E152-BEABF45D7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FD3CB5A0-F32A-55FB-6228-BE14D7E03F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877CCC-1CCE-49D4-9479-959FB4FC586C}" type="slidenum">
              <a:rPr kumimoji="0" lang="ru-RU" sz="1400" b="1" i="0" u="none" strike="noStrike" kern="1200" cap="none" spc="0" normalizeH="0" baseline="0" noProof="0" smtClean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2D5291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34956CF2-AB58-0715-0864-A7C3EC3970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dirty="0">
                <a:solidFill>
                  <a:schemeClr val="bg1"/>
                </a:solidFill>
              </a:rPr>
              <a:t>СЕРВИСЫ ИЭС</a:t>
            </a:r>
          </a:p>
        </p:txBody>
      </p:sp>
      <p:sp>
        <p:nvSpPr>
          <p:cNvPr id="77" name="Pentagon 6">
            <a:extLst>
              <a:ext uri="{FF2B5EF4-FFF2-40B4-BE49-F238E27FC236}">
                <a16:creationId xmlns:a16="http://schemas.microsoft.com/office/drawing/2014/main" id="{5F943509-EA8E-4533-8D20-CF165A981F37}"/>
              </a:ext>
            </a:extLst>
          </p:cNvPr>
          <p:cNvSpPr/>
          <p:nvPr/>
        </p:nvSpPr>
        <p:spPr>
          <a:xfrm>
            <a:off x="0" y="3064055"/>
            <a:ext cx="2047814" cy="402760"/>
          </a:xfrm>
          <a:prstGeom prst="rect">
            <a:avLst/>
          </a:prstGeom>
          <a:solidFill>
            <a:srgbClr val="84B8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445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Оценка</a:t>
            </a:r>
            <a:endParaRPr kumimoji="0" lang="de-DE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8" name="Pentagon 7">
            <a:extLst>
              <a:ext uri="{FF2B5EF4-FFF2-40B4-BE49-F238E27FC236}">
                <a16:creationId xmlns:a16="http://schemas.microsoft.com/office/drawing/2014/main" id="{27DCF9D5-B463-4677-50A5-96A171FBF496}"/>
              </a:ext>
            </a:extLst>
          </p:cNvPr>
          <p:cNvSpPr/>
          <p:nvPr/>
        </p:nvSpPr>
        <p:spPr>
          <a:xfrm>
            <a:off x="2036889" y="3064055"/>
            <a:ext cx="2036681" cy="402760"/>
          </a:xfrm>
          <a:prstGeom prst="rect">
            <a:avLst/>
          </a:prstGeom>
          <a:solidFill>
            <a:srgbClr val="2D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3975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Выбор</a:t>
            </a:r>
            <a:endParaRPr kumimoji="0" lang="de-DE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Pentagon 8">
            <a:extLst>
              <a:ext uri="{FF2B5EF4-FFF2-40B4-BE49-F238E27FC236}">
                <a16:creationId xmlns:a16="http://schemas.microsoft.com/office/drawing/2014/main" id="{D487236E-30F7-DB72-39A9-70AAF041BF67}"/>
              </a:ext>
            </a:extLst>
          </p:cNvPr>
          <p:cNvSpPr/>
          <p:nvPr/>
        </p:nvSpPr>
        <p:spPr>
          <a:xfrm>
            <a:off x="4064090" y="3064055"/>
            <a:ext cx="2038128" cy="402760"/>
          </a:xfrm>
          <a:prstGeom prst="rect">
            <a:avLst/>
          </a:prstGeom>
          <a:solidFill>
            <a:srgbClr val="84B8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254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Определение</a:t>
            </a:r>
            <a:endParaRPr kumimoji="0" lang="de-DE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0" name="Pentagon 9">
            <a:extLst>
              <a:ext uri="{FF2B5EF4-FFF2-40B4-BE49-F238E27FC236}">
                <a16:creationId xmlns:a16="http://schemas.microsoft.com/office/drawing/2014/main" id="{70A67DB4-D83F-695A-0EF3-C75E41114260}"/>
              </a:ext>
            </a:extLst>
          </p:cNvPr>
          <p:cNvSpPr/>
          <p:nvPr/>
        </p:nvSpPr>
        <p:spPr>
          <a:xfrm>
            <a:off x="6101092" y="3064055"/>
            <a:ext cx="2030600" cy="402760"/>
          </a:xfrm>
          <a:prstGeom prst="rect">
            <a:avLst/>
          </a:prstGeom>
          <a:solidFill>
            <a:srgbClr val="2D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9388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Реализация</a:t>
            </a:r>
            <a:endParaRPr kumimoji="0" lang="de-DE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1" name="Pentagon 10">
            <a:extLst>
              <a:ext uri="{FF2B5EF4-FFF2-40B4-BE49-F238E27FC236}">
                <a16:creationId xmlns:a16="http://schemas.microsoft.com/office/drawing/2014/main" id="{797A7ACB-4223-8204-7F94-547D0531929F}"/>
              </a:ext>
            </a:extLst>
          </p:cNvPr>
          <p:cNvSpPr/>
          <p:nvPr/>
        </p:nvSpPr>
        <p:spPr>
          <a:xfrm>
            <a:off x="8129253" y="3064055"/>
            <a:ext cx="2024295" cy="402760"/>
          </a:xfrm>
          <a:prstGeom prst="rect">
            <a:avLst/>
          </a:prstGeom>
          <a:solidFill>
            <a:srgbClr val="84B8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34938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Эксплуатация</a:t>
            </a:r>
            <a:endParaRPr kumimoji="0" lang="de-DE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2" name="Pentagon 11">
            <a:extLst>
              <a:ext uri="{FF2B5EF4-FFF2-40B4-BE49-F238E27FC236}">
                <a16:creationId xmlns:a16="http://schemas.microsoft.com/office/drawing/2014/main" id="{12AEB81F-01E0-D43D-4CFE-171C63AF50CF}"/>
              </a:ext>
            </a:extLst>
          </p:cNvPr>
          <p:cNvSpPr/>
          <p:nvPr/>
        </p:nvSpPr>
        <p:spPr>
          <a:xfrm>
            <a:off x="10156766" y="3064055"/>
            <a:ext cx="2035233" cy="402760"/>
          </a:xfrm>
          <a:prstGeom prst="rect">
            <a:avLst/>
          </a:prstGeom>
          <a:solidFill>
            <a:srgbClr val="2D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27013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Закрытие</a:t>
            </a:r>
            <a:endParaRPr kumimoji="0" lang="de-DE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Rectangle 62">
            <a:extLst>
              <a:ext uri="{FF2B5EF4-FFF2-40B4-BE49-F238E27FC236}">
                <a16:creationId xmlns:a16="http://schemas.microsoft.com/office/drawing/2014/main" id="{B9B75C9B-C70E-DC77-EDB1-82BB223B0934}"/>
              </a:ext>
            </a:extLst>
          </p:cNvPr>
          <p:cNvSpPr/>
          <p:nvPr/>
        </p:nvSpPr>
        <p:spPr>
          <a:xfrm>
            <a:off x="295491" y="3611832"/>
            <a:ext cx="1702596" cy="26930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Маркетинговое исследование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Мастер планирование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Развитие Актива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Предварительное ТЭО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Консультирование 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по комплексной экспертизе сделки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Структурирование проекта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Оценка рисков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2D5291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0" name="Rectangle 63">
            <a:extLst>
              <a:ext uri="{FF2B5EF4-FFF2-40B4-BE49-F238E27FC236}">
                <a16:creationId xmlns:a16="http://schemas.microsoft.com/office/drawing/2014/main" id="{D80C77BC-009B-5D39-70F7-C66B945E86E0}"/>
              </a:ext>
            </a:extLst>
          </p:cNvPr>
          <p:cNvSpPr/>
          <p:nvPr/>
        </p:nvSpPr>
        <p:spPr>
          <a:xfrm>
            <a:off x="4189014" y="3611832"/>
            <a:ext cx="1734469" cy="26289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Базовое проектирование, 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FEED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Проектная Документация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ОВОС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МТО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Документация 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для инвестиционного решения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Управление проектом, РМС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2D5291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1" name="Rectangle 64">
            <a:extLst>
              <a:ext uri="{FF2B5EF4-FFF2-40B4-BE49-F238E27FC236}">
                <a16:creationId xmlns:a16="http://schemas.microsoft.com/office/drawing/2014/main" id="{E021C4B2-1A77-5D38-36E0-4B5A55DBA5DA}"/>
              </a:ext>
            </a:extLst>
          </p:cNvPr>
          <p:cNvSpPr/>
          <p:nvPr/>
        </p:nvSpPr>
        <p:spPr>
          <a:xfrm>
            <a:off x="6246581" y="3611832"/>
            <a:ext cx="1865648" cy="24519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Экспертиза 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проектных решений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Рабочее 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проектирование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Организация 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снабжения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Инженер Банка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Управление проектом, РМС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2D5291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2" name="Rectangle 66">
            <a:extLst>
              <a:ext uri="{FF2B5EF4-FFF2-40B4-BE49-F238E27FC236}">
                <a16:creationId xmlns:a16="http://schemas.microsoft.com/office/drawing/2014/main" id="{1A41F8A9-9E97-9D5B-E63E-8917B4AC1FAF}"/>
              </a:ext>
            </a:extLst>
          </p:cNvPr>
          <p:cNvSpPr/>
          <p:nvPr/>
        </p:nvSpPr>
        <p:spPr>
          <a:xfrm>
            <a:off x="2145467" y="3611832"/>
            <a:ext cx="1865648" cy="25083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ТЭО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Концептуальное проектирование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ОВОС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Исследования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по оптимизации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Стратегия 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реализации</a:t>
            </a:r>
          </a:p>
          <a:p>
            <a:pPr marL="171450" marR="0" lvl="1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Управление рисками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33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Управление проектом, РМС</a:t>
            </a:r>
          </a:p>
        </p:txBody>
      </p:sp>
      <p:sp>
        <p:nvSpPr>
          <p:cNvPr id="93" name="Rectangle 67">
            <a:extLst>
              <a:ext uri="{FF2B5EF4-FFF2-40B4-BE49-F238E27FC236}">
                <a16:creationId xmlns:a16="http://schemas.microsoft.com/office/drawing/2014/main" id="{51801686-8635-7785-D128-A7B1362D9F1B}"/>
              </a:ext>
            </a:extLst>
          </p:cNvPr>
          <p:cNvSpPr/>
          <p:nvPr/>
        </p:nvSpPr>
        <p:spPr>
          <a:xfrm>
            <a:off x="10375035" y="3611832"/>
            <a:ext cx="1674090" cy="11182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Комплексная экспертиза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Планирование вывода из эксплуатации</a:t>
            </a:r>
          </a:p>
        </p:txBody>
      </p:sp>
      <p:sp>
        <p:nvSpPr>
          <p:cNvPr id="109" name="Rectangle 65">
            <a:extLst>
              <a:ext uri="{FF2B5EF4-FFF2-40B4-BE49-F238E27FC236}">
                <a16:creationId xmlns:a16="http://schemas.microsoft.com/office/drawing/2014/main" id="{2307BF08-2B7E-4B42-0B66-D4D882509870}"/>
              </a:ext>
            </a:extLst>
          </p:cNvPr>
          <p:cNvSpPr/>
          <p:nvPr/>
        </p:nvSpPr>
        <p:spPr>
          <a:xfrm>
            <a:off x="8282611" y="3611832"/>
            <a:ext cx="1865648" cy="3211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Подготовка операторов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Комплексная экспертиза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Исследования 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по оптимизации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Планирование изменений 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Оценка целостности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Консультирование 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по эксплуатации 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Arial" panose="020B0604020202020204" pitchFamily="34" charset="0"/>
              </a:rPr>
              <a:t>и техническому обслуживанию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2D5291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anose="020B0604020202020204" pitchFamily="34" charset="0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2D5291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14" name="Группа 113">
            <a:extLst>
              <a:ext uri="{FF2B5EF4-FFF2-40B4-BE49-F238E27FC236}">
                <a16:creationId xmlns:a16="http://schemas.microsoft.com/office/drawing/2014/main" id="{11A4E1CF-C65F-9937-04A6-F4DD56625537}"/>
              </a:ext>
            </a:extLst>
          </p:cNvPr>
          <p:cNvGrpSpPr/>
          <p:nvPr/>
        </p:nvGrpSpPr>
        <p:grpSpPr>
          <a:xfrm>
            <a:off x="1567295" y="3126304"/>
            <a:ext cx="430792" cy="274790"/>
            <a:chOff x="1461720" y="2907082"/>
            <a:chExt cx="324583" cy="274790"/>
          </a:xfrm>
          <a:solidFill>
            <a:srgbClr val="2D5291"/>
          </a:solidFill>
        </p:grpSpPr>
        <p:sp>
          <p:nvSpPr>
            <p:cNvPr id="110" name="Нашивка 109">
              <a:extLst>
                <a:ext uri="{FF2B5EF4-FFF2-40B4-BE49-F238E27FC236}">
                  <a16:creationId xmlns:a16="http://schemas.microsoft.com/office/drawing/2014/main" id="{C2186B6C-0EB8-5021-4E5C-9981922551EF}"/>
                </a:ext>
              </a:extLst>
            </p:cNvPr>
            <p:cNvSpPr/>
            <p:nvPr/>
          </p:nvSpPr>
          <p:spPr>
            <a:xfrm>
              <a:off x="1461720" y="2907083"/>
              <a:ext cx="179123" cy="274789"/>
            </a:xfrm>
            <a:prstGeom prst="chevron">
              <a:avLst>
                <a:gd name="adj" fmla="val 4704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3" name="Нашивка 112">
              <a:extLst>
                <a:ext uri="{FF2B5EF4-FFF2-40B4-BE49-F238E27FC236}">
                  <a16:creationId xmlns:a16="http://schemas.microsoft.com/office/drawing/2014/main" id="{345DB9BE-C67A-27C7-BA9D-7193105BF6FA}"/>
                </a:ext>
              </a:extLst>
            </p:cNvPr>
            <p:cNvSpPr/>
            <p:nvPr/>
          </p:nvSpPr>
          <p:spPr>
            <a:xfrm>
              <a:off x="1607180" y="2907082"/>
              <a:ext cx="179123" cy="274789"/>
            </a:xfrm>
            <a:prstGeom prst="chevron">
              <a:avLst>
                <a:gd name="adj" fmla="val 4704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5" name="Группа 114">
            <a:extLst>
              <a:ext uri="{FF2B5EF4-FFF2-40B4-BE49-F238E27FC236}">
                <a16:creationId xmlns:a16="http://schemas.microsoft.com/office/drawing/2014/main" id="{0143F838-58B2-880D-1907-25220494EF16}"/>
              </a:ext>
            </a:extLst>
          </p:cNvPr>
          <p:cNvGrpSpPr/>
          <p:nvPr/>
        </p:nvGrpSpPr>
        <p:grpSpPr>
          <a:xfrm>
            <a:off x="3564041" y="3126303"/>
            <a:ext cx="430792" cy="274790"/>
            <a:chOff x="1461720" y="2907082"/>
            <a:chExt cx="324583" cy="274790"/>
          </a:xfrm>
        </p:grpSpPr>
        <p:sp>
          <p:nvSpPr>
            <p:cNvPr id="116" name="Нашивка 115">
              <a:extLst>
                <a:ext uri="{FF2B5EF4-FFF2-40B4-BE49-F238E27FC236}">
                  <a16:creationId xmlns:a16="http://schemas.microsoft.com/office/drawing/2014/main" id="{0FD8B9A0-5CD7-ADE7-86DA-CC456E070569}"/>
                </a:ext>
              </a:extLst>
            </p:cNvPr>
            <p:cNvSpPr/>
            <p:nvPr/>
          </p:nvSpPr>
          <p:spPr>
            <a:xfrm>
              <a:off x="1461720" y="2907083"/>
              <a:ext cx="179123" cy="274789"/>
            </a:xfrm>
            <a:prstGeom prst="chevron">
              <a:avLst>
                <a:gd name="adj" fmla="val 47046"/>
              </a:avLst>
            </a:prstGeom>
            <a:solidFill>
              <a:srgbClr val="84B8D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7" name="Нашивка 116">
              <a:extLst>
                <a:ext uri="{FF2B5EF4-FFF2-40B4-BE49-F238E27FC236}">
                  <a16:creationId xmlns:a16="http://schemas.microsoft.com/office/drawing/2014/main" id="{B6FF0E97-C7CD-CE66-6441-0E77BD50EBE3}"/>
                </a:ext>
              </a:extLst>
            </p:cNvPr>
            <p:cNvSpPr/>
            <p:nvPr/>
          </p:nvSpPr>
          <p:spPr>
            <a:xfrm>
              <a:off x="1607180" y="2907082"/>
              <a:ext cx="179123" cy="274789"/>
            </a:xfrm>
            <a:prstGeom prst="chevron">
              <a:avLst>
                <a:gd name="adj" fmla="val 47046"/>
              </a:avLst>
            </a:prstGeom>
            <a:solidFill>
              <a:srgbClr val="84B8D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18" name="Группа 117">
            <a:extLst>
              <a:ext uri="{FF2B5EF4-FFF2-40B4-BE49-F238E27FC236}">
                <a16:creationId xmlns:a16="http://schemas.microsoft.com/office/drawing/2014/main" id="{E6FBBBB5-D058-5A29-6F92-5BDA182F8721}"/>
              </a:ext>
            </a:extLst>
          </p:cNvPr>
          <p:cNvGrpSpPr/>
          <p:nvPr/>
        </p:nvGrpSpPr>
        <p:grpSpPr>
          <a:xfrm>
            <a:off x="5615083" y="3126302"/>
            <a:ext cx="430792" cy="274790"/>
            <a:chOff x="1461720" y="2907082"/>
            <a:chExt cx="324583" cy="274790"/>
          </a:xfrm>
          <a:solidFill>
            <a:srgbClr val="2D5291"/>
          </a:solidFill>
        </p:grpSpPr>
        <p:sp>
          <p:nvSpPr>
            <p:cNvPr id="119" name="Нашивка 118">
              <a:extLst>
                <a:ext uri="{FF2B5EF4-FFF2-40B4-BE49-F238E27FC236}">
                  <a16:creationId xmlns:a16="http://schemas.microsoft.com/office/drawing/2014/main" id="{DAAFDC5D-9DCB-0F40-B9A2-BC78E1F89AE1}"/>
                </a:ext>
              </a:extLst>
            </p:cNvPr>
            <p:cNvSpPr/>
            <p:nvPr/>
          </p:nvSpPr>
          <p:spPr>
            <a:xfrm>
              <a:off x="1461720" y="2907083"/>
              <a:ext cx="179123" cy="274789"/>
            </a:xfrm>
            <a:prstGeom prst="chevron">
              <a:avLst>
                <a:gd name="adj" fmla="val 4704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0" name="Нашивка 119">
              <a:extLst>
                <a:ext uri="{FF2B5EF4-FFF2-40B4-BE49-F238E27FC236}">
                  <a16:creationId xmlns:a16="http://schemas.microsoft.com/office/drawing/2014/main" id="{11640BF7-BC98-19B2-77BE-B702453A08AA}"/>
                </a:ext>
              </a:extLst>
            </p:cNvPr>
            <p:cNvSpPr/>
            <p:nvPr/>
          </p:nvSpPr>
          <p:spPr>
            <a:xfrm>
              <a:off x="1607180" y="2907082"/>
              <a:ext cx="179123" cy="274789"/>
            </a:xfrm>
            <a:prstGeom prst="chevron">
              <a:avLst>
                <a:gd name="adj" fmla="val 4704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1" name="Группа 120">
            <a:extLst>
              <a:ext uri="{FF2B5EF4-FFF2-40B4-BE49-F238E27FC236}">
                <a16:creationId xmlns:a16="http://schemas.microsoft.com/office/drawing/2014/main" id="{0AE851FB-432B-A818-11A4-F69D022D64FF}"/>
              </a:ext>
            </a:extLst>
          </p:cNvPr>
          <p:cNvGrpSpPr/>
          <p:nvPr/>
        </p:nvGrpSpPr>
        <p:grpSpPr>
          <a:xfrm>
            <a:off x="7630879" y="3126301"/>
            <a:ext cx="430792" cy="274790"/>
            <a:chOff x="1461720" y="2907082"/>
            <a:chExt cx="324583" cy="274790"/>
          </a:xfrm>
        </p:grpSpPr>
        <p:sp>
          <p:nvSpPr>
            <p:cNvPr id="122" name="Нашивка 121">
              <a:extLst>
                <a:ext uri="{FF2B5EF4-FFF2-40B4-BE49-F238E27FC236}">
                  <a16:creationId xmlns:a16="http://schemas.microsoft.com/office/drawing/2014/main" id="{6B1428DB-B14A-F3AC-4C88-BE44A6B25638}"/>
                </a:ext>
              </a:extLst>
            </p:cNvPr>
            <p:cNvSpPr/>
            <p:nvPr/>
          </p:nvSpPr>
          <p:spPr>
            <a:xfrm>
              <a:off x="1461720" y="2907083"/>
              <a:ext cx="179123" cy="274789"/>
            </a:xfrm>
            <a:prstGeom prst="chevron">
              <a:avLst>
                <a:gd name="adj" fmla="val 47046"/>
              </a:avLst>
            </a:prstGeom>
            <a:solidFill>
              <a:srgbClr val="84B8D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Нашивка 122">
              <a:extLst>
                <a:ext uri="{FF2B5EF4-FFF2-40B4-BE49-F238E27FC236}">
                  <a16:creationId xmlns:a16="http://schemas.microsoft.com/office/drawing/2014/main" id="{720BCD79-A657-6705-24B0-DA2F3008F493}"/>
                </a:ext>
              </a:extLst>
            </p:cNvPr>
            <p:cNvSpPr/>
            <p:nvPr/>
          </p:nvSpPr>
          <p:spPr>
            <a:xfrm>
              <a:off x="1607180" y="2907082"/>
              <a:ext cx="179123" cy="274789"/>
            </a:xfrm>
            <a:prstGeom prst="chevron">
              <a:avLst>
                <a:gd name="adj" fmla="val 47046"/>
              </a:avLst>
            </a:prstGeom>
            <a:solidFill>
              <a:srgbClr val="84B8DF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24" name="Группа 123">
            <a:extLst>
              <a:ext uri="{FF2B5EF4-FFF2-40B4-BE49-F238E27FC236}">
                <a16:creationId xmlns:a16="http://schemas.microsoft.com/office/drawing/2014/main" id="{EB65FD9E-3FB2-0C20-E1CA-8816158DFD4E}"/>
              </a:ext>
            </a:extLst>
          </p:cNvPr>
          <p:cNvGrpSpPr/>
          <p:nvPr/>
        </p:nvGrpSpPr>
        <p:grpSpPr>
          <a:xfrm>
            <a:off x="9663975" y="3126300"/>
            <a:ext cx="430792" cy="274790"/>
            <a:chOff x="1461720" y="2907082"/>
            <a:chExt cx="324583" cy="274790"/>
          </a:xfrm>
          <a:solidFill>
            <a:srgbClr val="2D5291"/>
          </a:solidFill>
        </p:grpSpPr>
        <p:sp>
          <p:nvSpPr>
            <p:cNvPr id="125" name="Нашивка 124">
              <a:extLst>
                <a:ext uri="{FF2B5EF4-FFF2-40B4-BE49-F238E27FC236}">
                  <a16:creationId xmlns:a16="http://schemas.microsoft.com/office/drawing/2014/main" id="{EDF318E3-8EFE-AA16-15D6-18904316F613}"/>
                </a:ext>
              </a:extLst>
            </p:cNvPr>
            <p:cNvSpPr/>
            <p:nvPr/>
          </p:nvSpPr>
          <p:spPr>
            <a:xfrm>
              <a:off x="1461720" y="2907083"/>
              <a:ext cx="179123" cy="274789"/>
            </a:xfrm>
            <a:prstGeom prst="chevron">
              <a:avLst>
                <a:gd name="adj" fmla="val 4704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" name="Нашивка 125">
              <a:extLst>
                <a:ext uri="{FF2B5EF4-FFF2-40B4-BE49-F238E27FC236}">
                  <a16:creationId xmlns:a16="http://schemas.microsoft.com/office/drawing/2014/main" id="{1B246914-A40D-E728-F2A6-250A7BEB60C2}"/>
                </a:ext>
              </a:extLst>
            </p:cNvPr>
            <p:cNvSpPr/>
            <p:nvPr/>
          </p:nvSpPr>
          <p:spPr>
            <a:xfrm>
              <a:off x="1607180" y="2907082"/>
              <a:ext cx="179123" cy="274789"/>
            </a:xfrm>
            <a:prstGeom prst="chevron">
              <a:avLst>
                <a:gd name="adj" fmla="val 4704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70423ED1-3E9B-E50C-355A-CFA422CA9D50}"/>
              </a:ext>
            </a:extLst>
          </p:cNvPr>
          <p:cNvSpPr/>
          <p:nvPr/>
        </p:nvSpPr>
        <p:spPr>
          <a:xfrm>
            <a:off x="290848" y="1218649"/>
            <a:ext cx="1561797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Обустройство м/р 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нефти и газа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292CF9E5-8FE2-E0CF-0D59-6CD2C805707A}"/>
              </a:ext>
            </a:extLst>
          </p:cNvPr>
          <p:cNvSpPr/>
          <p:nvPr/>
        </p:nvSpPr>
        <p:spPr>
          <a:xfrm>
            <a:off x="2354973" y="1218649"/>
            <a:ext cx="1442277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Газопереработка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и </a:t>
            </a:r>
            <a:r>
              <a:rPr kumimoji="0" lang="ru-RU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газохимия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D1CDB8B5-CCD6-E3C9-600C-3061DC5C69E4}"/>
              </a:ext>
            </a:extLst>
          </p:cNvPr>
          <p:cNvSpPr/>
          <p:nvPr/>
        </p:nvSpPr>
        <p:spPr>
          <a:xfrm>
            <a:off x="7076666" y="1218649"/>
            <a:ext cx="1442277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Сжиженный 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природный газ (СПГ)</a:t>
            </a: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750F68EA-15E5-E9F4-AB11-0C6617EAB89E}"/>
              </a:ext>
            </a:extLst>
          </p:cNvPr>
          <p:cNvSpPr/>
          <p:nvPr/>
        </p:nvSpPr>
        <p:spPr>
          <a:xfrm>
            <a:off x="4812891" y="1216442"/>
            <a:ext cx="1442277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Нефтепереработка 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и нефтехимия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0D36606D-112F-CA45-C2ED-9C8CA2F8AE0E}"/>
              </a:ext>
            </a:extLst>
          </p:cNvPr>
          <p:cNvSpPr/>
          <p:nvPr/>
        </p:nvSpPr>
        <p:spPr>
          <a:xfrm>
            <a:off x="4812699" y="2182212"/>
            <a:ext cx="1811081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Химические производства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 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и минеральные удобрения</a:t>
            </a: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CD55B6F4-CBDC-91BD-F46F-8CDEDBD1FE4A}"/>
              </a:ext>
            </a:extLst>
          </p:cNvPr>
          <p:cNvSpPr/>
          <p:nvPr/>
        </p:nvSpPr>
        <p:spPr>
          <a:xfrm>
            <a:off x="2339239" y="2160489"/>
            <a:ext cx="1945302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Улавливание, использование и захоронение углерода (CCS/CCUS)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5CD05371-8C76-D22E-BDE9-EACA50DC5854}"/>
              </a:ext>
            </a:extLst>
          </p:cNvPr>
          <p:cNvSpPr/>
          <p:nvPr/>
        </p:nvSpPr>
        <p:spPr>
          <a:xfrm>
            <a:off x="293117" y="2182212"/>
            <a:ext cx="1700983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Производство </a:t>
            </a:r>
            <a:b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и использование водорода </a:t>
            </a: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EB998E28-59EC-64DA-8AA4-BF809DABF41C}"/>
              </a:ext>
            </a:extLst>
          </p:cNvPr>
          <p:cNvSpPr/>
          <p:nvPr/>
        </p:nvSpPr>
        <p:spPr>
          <a:xfrm>
            <a:off x="7087716" y="2182212"/>
            <a:ext cx="1442277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Очистка сточных вод, водоподготовка</a:t>
            </a: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4F697821-6382-7A4F-9559-F6C89623352D}"/>
              </a:ext>
            </a:extLst>
          </p:cNvPr>
          <p:cNvSpPr/>
          <p:nvPr/>
        </p:nvSpPr>
        <p:spPr>
          <a:xfrm>
            <a:off x="9196203" y="1217487"/>
            <a:ext cx="1242789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Возобновляемая энергетика</a:t>
            </a: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AAADB1A6-4F82-C581-3361-E74EF3E3DB1E}"/>
              </a:ext>
            </a:extLst>
          </p:cNvPr>
          <p:cNvSpPr/>
          <p:nvPr/>
        </p:nvSpPr>
        <p:spPr>
          <a:xfrm>
            <a:off x="10969487" y="1241737"/>
            <a:ext cx="1442277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Порты 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</a:b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и терминалы</a:t>
            </a: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E93F7FE9-CDE1-C9AC-9AE3-A17B904F79E0}"/>
              </a:ext>
            </a:extLst>
          </p:cNvPr>
          <p:cNvSpPr/>
          <p:nvPr/>
        </p:nvSpPr>
        <p:spPr>
          <a:xfrm>
            <a:off x="9238725" y="2183666"/>
            <a:ext cx="1648005" cy="451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Добыча твердых полезных ископаемых</a:t>
            </a:r>
          </a:p>
        </p:txBody>
      </p:sp>
      <p:grpSp>
        <p:nvGrpSpPr>
          <p:cNvPr id="25" name="Группа 38">
            <a:extLst>
              <a:ext uri="{FF2B5EF4-FFF2-40B4-BE49-F238E27FC236}">
                <a16:creationId xmlns:a16="http://schemas.microsoft.com/office/drawing/2014/main" id="{D37B0359-981A-66DA-8B23-E32C4191D6B5}"/>
              </a:ext>
            </a:extLst>
          </p:cNvPr>
          <p:cNvGrpSpPr>
            <a:grpSpLocks/>
          </p:cNvGrpSpPr>
          <p:nvPr/>
        </p:nvGrpSpPr>
        <p:grpSpPr bwMode="auto">
          <a:xfrm>
            <a:off x="395699" y="889592"/>
            <a:ext cx="307798" cy="307798"/>
            <a:chOff x="7175501" y="2713038"/>
            <a:chExt cx="2578100" cy="2579688"/>
          </a:xfrm>
          <a:solidFill>
            <a:srgbClr val="ADD8F4"/>
          </a:solidFill>
        </p:grpSpPr>
        <p:sp>
          <p:nvSpPr>
            <p:cNvPr id="26" name="Freeform 49">
              <a:extLst>
                <a:ext uri="{FF2B5EF4-FFF2-40B4-BE49-F238E27FC236}">
                  <a16:creationId xmlns:a16="http://schemas.microsoft.com/office/drawing/2014/main" id="{F7E708F5-43E7-AC5D-B4B6-DA3C1FBD94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5501" y="3184526"/>
              <a:ext cx="2578100" cy="2108200"/>
            </a:xfrm>
            <a:custGeom>
              <a:avLst/>
              <a:gdLst>
                <a:gd name="T0" fmla="*/ 2147483646 w 1920"/>
                <a:gd name="T1" fmla="*/ 2140341983 h 1568"/>
                <a:gd name="T2" fmla="*/ 2147483646 w 1920"/>
                <a:gd name="T3" fmla="*/ 694165185 h 1568"/>
                <a:gd name="T4" fmla="*/ 2147483646 w 1920"/>
                <a:gd name="T5" fmla="*/ 462776790 h 1568"/>
                <a:gd name="T6" fmla="*/ 2019366649 w 1920"/>
                <a:gd name="T7" fmla="*/ 56039398 h 1568"/>
                <a:gd name="T8" fmla="*/ 1442403982 w 1920"/>
                <a:gd name="T9" fmla="*/ 56039398 h 1568"/>
                <a:gd name="T10" fmla="*/ 1269315450 w 1920"/>
                <a:gd name="T11" fmla="*/ 462776790 h 1568"/>
                <a:gd name="T12" fmla="*/ 1422571410 w 1920"/>
                <a:gd name="T13" fmla="*/ 752011612 h 1568"/>
                <a:gd name="T14" fmla="*/ 1153923991 w 1920"/>
                <a:gd name="T15" fmla="*/ 1272636173 h 1568"/>
                <a:gd name="T16" fmla="*/ 865442658 w 1920"/>
                <a:gd name="T17" fmla="*/ 1504024568 h 1568"/>
                <a:gd name="T18" fmla="*/ 230784261 w 1920"/>
                <a:gd name="T19" fmla="*/ 1908953588 h 1568"/>
                <a:gd name="T20" fmla="*/ 0 w 1920"/>
                <a:gd name="T21" fmla="*/ 2147483646 h 1568"/>
                <a:gd name="T22" fmla="*/ 2147483646 w 1920"/>
                <a:gd name="T23" fmla="*/ 2147483646 h 1568"/>
                <a:gd name="T24" fmla="*/ 576961324 w 1920"/>
                <a:gd name="T25" fmla="*/ 2147483646 h 1568"/>
                <a:gd name="T26" fmla="*/ 2147483646 w 1920"/>
                <a:gd name="T27" fmla="*/ 2147483646 h 1568"/>
                <a:gd name="T28" fmla="*/ 1096226919 w 1920"/>
                <a:gd name="T29" fmla="*/ 2147483646 h 1568"/>
                <a:gd name="T30" fmla="*/ 1788581045 w 1920"/>
                <a:gd name="T31" fmla="*/ 2147483646 h 1568"/>
                <a:gd name="T32" fmla="*/ 1788581045 w 1920"/>
                <a:gd name="T33" fmla="*/ 2147483646 h 1568"/>
                <a:gd name="T34" fmla="*/ 1702037450 w 1920"/>
                <a:gd name="T35" fmla="*/ 1214788402 h 1568"/>
                <a:gd name="T36" fmla="*/ 1927413072 w 1920"/>
                <a:gd name="T37" fmla="*/ 893014966 h 1568"/>
                <a:gd name="T38" fmla="*/ 1927413072 w 1920"/>
                <a:gd name="T39" fmla="*/ 893014966 h 1568"/>
                <a:gd name="T40" fmla="*/ 1916594452 w 1920"/>
                <a:gd name="T41" fmla="*/ 520623217 h 1568"/>
                <a:gd name="T42" fmla="*/ 1853490083 w 1920"/>
                <a:gd name="T43" fmla="*/ 983400007 h 1568"/>
                <a:gd name="T44" fmla="*/ 1853490083 w 1920"/>
                <a:gd name="T45" fmla="*/ 983400007 h 1568"/>
                <a:gd name="T46" fmla="*/ 1519933625 w 1920"/>
                <a:gd name="T47" fmla="*/ 1446176797 h 1568"/>
                <a:gd name="T48" fmla="*/ 2055426480 w 1920"/>
                <a:gd name="T49" fmla="*/ 1330482600 h 1568"/>
                <a:gd name="T50" fmla="*/ 2057229807 w 1920"/>
                <a:gd name="T51" fmla="*/ 1446176797 h 1568"/>
                <a:gd name="T52" fmla="*/ 1687613518 w 1920"/>
                <a:gd name="T53" fmla="*/ 2082495556 h 1568"/>
                <a:gd name="T54" fmla="*/ 1950852298 w 1920"/>
                <a:gd name="T55" fmla="*/ 1742643767 h 1568"/>
                <a:gd name="T56" fmla="*/ 1950852298 w 1920"/>
                <a:gd name="T57" fmla="*/ 1742643767 h 1568"/>
                <a:gd name="T58" fmla="*/ 1514524986 w 1920"/>
                <a:gd name="T59" fmla="*/ 1614294991 h 1568"/>
                <a:gd name="T60" fmla="*/ 2147483646 w 1920"/>
                <a:gd name="T61" fmla="*/ 636317414 h 1568"/>
                <a:gd name="T62" fmla="*/ 2147483646 w 1920"/>
                <a:gd name="T63" fmla="*/ 2082495556 h 1568"/>
                <a:gd name="T64" fmla="*/ 2068047085 w 1920"/>
                <a:gd name="T65" fmla="*/ 1820375575 h 1568"/>
                <a:gd name="T66" fmla="*/ 2147483646 w 1920"/>
                <a:gd name="T67" fmla="*/ 1504024568 h 1568"/>
                <a:gd name="T68" fmla="*/ 2051819825 w 1920"/>
                <a:gd name="T69" fmla="*/ 1214788402 h 1568"/>
                <a:gd name="T70" fmla="*/ 2147483646 w 1920"/>
                <a:gd name="T71" fmla="*/ 694165185 h 1568"/>
                <a:gd name="T72" fmla="*/ 2035593908 w 1920"/>
                <a:gd name="T73" fmla="*/ 636317414 h 1568"/>
                <a:gd name="T74" fmla="*/ 1653355671 w 1920"/>
                <a:gd name="T75" fmla="*/ 404929019 h 1568"/>
                <a:gd name="T76" fmla="*/ 1653355671 w 1920"/>
                <a:gd name="T77" fmla="*/ 404929019 h 1568"/>
                <a:gd name="T78" fmla="*/ 1555993456 w 1920"/>
                <a:gd name="T79" fmla="*/ 115694198 h 1568"/>
                <a:gd name="T80" fmla="*/ 1384708252 w 1920"/>
                <a:gd name="T81" fmla="*/ 520623217 h 1568"/>
                <a:gd name="T82" fmla="*/ 1384708252 w 1920"/>
                <a:gd name="T83" fmla="*/ 636317414 h 1568"/>
                <a:gd name="T84" fmla="*/ 1404540823 w 1920"/>
                <a:gd name="T85" fmla="*/ 1446176797 h 1568"/>
                <a:gd name="T86" fmla="*/ 1038531189 w 1920"/>
                <a:gd name="T87" fmla="*/ 1446176797 h 1568"/>
                <a:gd name="T88" fmla="*/ 1211619721 w 1920"/>
                <a:gd name="T89" fmla="*/ 1561870995 h 1568"/>
                <a:gd name="T90" fmla="*/ 980835459 w 1920"/>
                <a:gd name="T91" fmla="*/ 2082495556 h 1568"/>
                <a:gd name="T92" fmla="*/ 346177063 w 1920"/>
                <a:gd name="T93" fmla="*/ 1908953588 h 1568"/>
                <a:gd name="T94" fmla="*/ 865442658 w 1920"/>
                <a:gd name="T95" fmla="*/ 2082495556 h 1568"/>
                <a:gd name="T96" fmla="*/ 461569865 w 1920"/>
                <a:gd name="T97" fmla="*/ 2147483646 h 1568"/>
                <a:gd name="T98" fmla="*/ 346177063 w 1920"/>
                <a:gd name="T99" fmla="*/ 2147483646 h 1568"/>
                <a:gd name="T100" fmla="*/ 634658396 w 1920"/>
                <a:gd name="T101" fmla="*/ 2147483646 h 1568"/>
                <a:gd name="T102" fmla="*/ 634658396 w 1920"/>
                <a:gd name="T103" fmla="*/ 2147483646 h 1568"/>
                <a:gd name="T104" fmla="*/ 2147483646 w 1920"/>
                <a:gd name="T105" fmla="*/ 2147483646 h 1568"/>
                <a:gd name="T106" fmla="*/ 2147483646 w 1920"/>
                <a:gd name="T107" fmla="*/ 2147483646 h 15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920" h="1568">
                  <a:moveTo>
                    <a:pt x="1600" y="1376"/>
                  </a:moveTo>
                  <a:cubicBezTo>
                    <a:pt x="1618" y="1376"/>
                    <a:pt x="1632" y="1362"/>
                    <a:pt x="1632" y="1344"/>
                  </a:cubicBezTo>
                  <a:cubicBezTo>
                    <a:pt x="1632" y="1184"/>
                    <a:pt x="1632" y="1184"/>
                    <a:pt x="1632" y="1184"/>
                  </a:cubicBezTo>
                  <a:cubicBezTo>
                    <a:pt x="1632" y="1166"/>
                    <a:pt x="1618" y="1152"/>
                    <a:pt x="1600" y="1152"/>
                  </a:cubicBezTo>
                  <a:cubicBezTo>
                    <a:pt x="1376" y="1152"/>
                    <a:pt x="1376" y="1152"/>
                    <a:pt x="1376" y="1152"/>
                  </a:cubicBezTo>
                  <a:cubicBezTo>
                    <a:pt x="1376" y="384"/>
                    <a:pt x="1376" y="384"/>
                    <a:pt x="1376" y="384"/>
                  </a:cubicBezTo>
                  <a:cubicBezTo>
                    <a:pt x="1376" y="331"/>
                    <a:pt x="1333" y="288"/>
                    <a:pt x="1280" y="288"/>
                  </a:cubicBezTo>
                  <a:cubicBezTo>
                    <a:pt x="1216" y="288"/>
                    <a:pt x="1216" y="288"/>
                    <a:pt x="1216" y="288"/>
                  </a:cubicBezTo>
                  <a:cubicBezTo>
                    <a:pt x="1216" y="256"/>
                    <a:pt x="1216" y="256"/>
                    <a:pt x="1216" y="256"/>
                  </a:cubicBezTo>
                  <a:cubicBezTo>
                    <a:pt x="1216" y="238"/>
                    <a:pt x="1202" y="224"/>
                    <a:pt x="1184" y="224"/>
                  </a:cubicBezTo>
                  <a:cubicBezTo>
                    <a:pt x="1125" y="224"/>
                    <a:pt x="1125" y="224"/>
                    <a:pt x="1125" y="224"/>
                  </a:cubicBezTo>
                  <a:cubicBezTo>
                    <a:pt x="1120" y="31"/>
                    <a:pt x="1120" y="31"/>
                    <a:pt x="1120" y="31"/>
                  </a:cubicBezTo>
                  <a:cubicBezTo>
                    <a:pt x="1120" y="14"/>
                    <a:pt x="1105" y="0"/>
                    <a:pt x="1088" y="0"/>
                  </a:cubicBezTo>
                  <a:cubicBezTo>
                    <a:pt x="832" y="0"/>
                    <a:pt x="832" y="0"/>
                    <a:pt x="832" y="0"/>
                  </a:cubicBezTo>
                  <a:cubicBezTo>
                    <a:pt x="815" y="0"/>
                    <a:pt x="800" y="14"/>
                    <a:pt x="800" y="31"/>
                  </a:cubicBezTo>
                  <a:cubicBezTo>
                    <a:pt x="795" y="224"/>
                    <a:pt x="795" y="224"/>
                    <a:pt x="795" y="224"/>
                  </a:cubicBezTo>
                  <a:cubicBezTo>
                    <a:pt x="736" y="224"/>
                    <a:pt x="736" y="224"/>
                    <a:pt x="736" y="224"/>
                  </a:cubicBezTo>
                  <a:cubicBezTo>
                    <a:pt x="718" y="224"/>
                    <a:pt x="704" y="238"/>
                    <a:pt x="704" y="256"/>
                  </a:cubicBezTo>
                  <a:cubicBezTo>
                    <a:pt x="704" y="384"/>
                    <a:pt x="704" y="384"/>
                    <a:pt x="704" y="384"/>
                  </a:cubicBezTo>
                  <a:cubicBezTo>
                    <a:pt x="704" y="402"/>
                    <a:pt x="718" y="416"/>
                    <a:pt x="736" y="416"/>
                  </a:cubicBezTo>
                  <a:cubicBezTo>
                    <a:pt x="789" y="416"/>
                    <a:pt x="789" y="416"/>
                    <a:pt x="789" y="416"/>
                  </a:cubicBezTo>
                  <a:cubicBezTo>
                    <a:pt x="782" y="672"/>
                    <a:pt x="782" y="672"/>
                    <a:pt x="782" y="672"/>
                  </a:cubicBezTo>
                  <a:cubicBezTo>
                    <a:pt x="672" y="672"/>
                    <a:pt x="672" y="672"/>
                    <a:pt x="672" y="672"/>
                  </a:cubicBezTo>
                  <a:cubicBezTo>
                    <a:pt x="654" y="672"/>
                    <a:pt x="640" y="686"/>
                    <a:pt x="640" y="704"/>
                  </a:cubicBezTo>
                  <a:cubicBezTo>
                    <a:pt x="640" y="736"/>
                    <a:pt x="640" y="736"/>
                    <a:pt x="640" y="736"/>
                  </a:cubicBezTo>
                  <a:cubicBezTo>
                    <a:pt x="576" y="736"/>
                    <a:pt x="576" y="736"/>
                    <a:pt x="576" y="736"/>
                  </a:cubicBezTo>
                  <a:cubicBezTo>
                    <a:pt x="523" y="736"/>
                    <a:pt x="480" y="779"/>
                    <a:pt x="480" y="832"/>
                  </a:cubicBezTo>
                  <a:cubicBezTo>
                    <a:pt x="480" y="960"/>
                    <a:pt x="480" y="960"/>
                    <a:pt x="480" y="960"/>
                  </a:cubicBezTo>
                  <a:cubicBezTo>
                    <a:pt x="224" y="960"/>
                    <a:pt x="224" y="960"/>
                    <a:pt x="224" y="960"/>
                  </a:cubicBezTo>
                  <a:cubicBezTo>
                    <a:pt x="171" y="960"/>
                    <a:pt x="128" y="1003"/>
                    <a:pt x="128" y="1056"/>
                  </a:cubicBezTo>
                  <a:cubicBezTo>
                    <a:pt x="128" y="1504"/>
                    <a:pt x="128" y="1504"/>
                    <a:pt x="128" y="1504"/>
                  </a:cubicBezTo>
                  <a:cubicBezTo>
                    <a:pt x="0" y="1504"/>
                    <a:pt x="0" y="1504"/>
                    <a:pt x="0" y="1504"/>
                  </a:cubicBezTo>
                  <a:cubicBezTo>
                    <a:pt x="0" y="1568"/>
                    <a:pt x="0" y="1568"/>
                    <a:pt x="0" y="1568"/>
                  </a:cubicBezTo>
                  <a:cubicBezTo>
                    <a:pt x="1920" y="1568"/>
                    <a:pt x="1920" y="1568"/>
                    <a:pt x="1920" y="1568"/>
                  </a:cubicBezTo>
                  <a:cubicBezTo>
                    <a:pt x="1920" y="1504"/>
                    <a:pt x="1920" y="1504"/>
                    <a:pt x="1920" y="1504"/>
                  </a:cubicBezTo>
                  <a:cubicBezTo>
                    <a:pt x="1600" y="1504"/>
                    <a:pt x="1600" y="1504"/>
                    <a:pt x="1600" y="1504"/>
                  </a:cubicBezTo>
                  <a:lnTo>
                    <a:pt x="1600" y="1376"/>
                  </a:lnTo>
                  <a:close/>
                  <a:moveTo>
                    <a:pt x="1568" y="1312"/>
                  </a:moveTo>
                  <a:cubicBezTo>
                    <a:pt x="320" y="1312"/>
                    <a:pt x="320" y="1312"/>
                    <a:pt x="320" y="1312"/>
                  </a:cubicBezTo>
                  <a:cubicBezTo>
                    <a:pt x="320" y="1216"/>
                    <a:pt x="320" y="1216"/>
                    <a:pt x="320" y="1216"/>
                  </a:cubicBezTo>
                  <a:cubicBezTo>
                    <a:pt x="1568" y="1216"/>
                    <a:pt x="1568" y="1216"/>
                    <a:pt x="1568" y="1216"/>
                  </a:cubicBezTo>
                  <a:lnTo>
                    <a:pt x="1568" y="1312"/>
                  </a:lnTo>
                  <a:close/>
                  <a:moveTo>
                    <a:pt x="928" y="1376"/>
                  </a:moveTo>
                  <a:cubicBezTo>
                    <a:pt x="928" y="1504"/>
                    <a:pt x="928" y="1504"/>
                    <a:pt x="928" y="1504"/>
                  </a:cubicBezTo>
                  <a:cubicBezTo>
                    <a:pt x="608" y="1504"/>
                    <a:pt x="608" y="1504"/>
                    <a:pt x="608" y="1504"/>
                  </a:cubicBezTo>
                  <a:cubicBezTo>
                    <a:pt x="608" y="1376"/>
                    <a:pt x="608" y="1376"/>
                    <a:pt x="608" y="1376"/>
                  </a:cubicBezTo>
                  <a:lnTo>
                    <a:pt x="928" y="1376"/>
                  </a:lnTo>
                  <a:close/>
                  <a:moveTo>
                    <a:pt x="992" y="1376"/>
                  </a:moveTo>
                  <a:cubicBezTo>
                    <a:pt x="1280" y="1376"/>
                    <a:pt x="1280" y="1376"/>
                    <a:pt x="1280" y="1376"/>
                  </a:cubicBezTo>
                  <a:cubicBezTo>
                    <a:pt x="1280" y="1504"/>
                    <a:pt x="1280" y="1504"/>
                    <a:pt x="1280" y="1504"/>
                  </a:cubicBezTo>
                  <a:cubicBezTo>
                    <a:pt x="992" y="1504"/>
                    <a:pt x="992" y="1504"/>
                    <a:pt x="992" y="1504"/>
                  </a:cubicBezTo>
                  <a:lnTo>
                    <a:pt x="992" y="1376"/>
                  </a:lnTo>
                  <a:close/>
                  <a:moveTo>
                    <a:pt x="1074" y="672"/>
                  </a:moveTo>
                  <a:cubicBezTo>
                    <a:pt x="944" y="672"/>
                    <a:pt x="944" y="672"/>
                    <a:pt x="944" y="672"/>
                  </a:cubicBezTo>
                  <a:cubicBezTo>
                    <a:pt x="1072" y="592"/>
                    <a:pt x="1072" y="592"/>
                    <a:pt x="1072" y="592"/>
                  </a:cubicBezTo>
                  <a:lnTo>
                    <a:pt x="1074" y="672"/>
                  </a:lnTo>
                  <a:close/>
                  <a:moveTo>
                    <a:pt x="1069" y="494"/>
                  </a:moveTo>
                  <a:cubicBezTo>
                    <a:pt x="944" y="416"/>
                    <a:pt x="944" y="416"/>
                    <a:pt x="944" y="416"/>
                  </a:cubicBezTo>
                  <a:cubicBezTo>
                    <a:pt x="1067" y="416"/>
                    <a:pt x="1067" y="416"/>
                    <a:pt x="1067" y="416"/>
                  </a:cubicBezTo>
                  <a:lnTo>
                    <a:pt x="1069" y="494"/>
                  </a:lnTo>
                  <a:close/>
                  <a:moveTo>
                    <a:pt x="855" y="352"/>
                  </a:moveTo>
                  <a:cubicBezTo>
                    <a:pt x="857" y="288"/>
                    <a:pt x="857" y="288"/>
                    <a:pt x="857" y="288"/>
                  </a:cubicBezTo>
                  <a:cubicBezTo>
                    <a:pt x="1063" y="288"/>
                    <a:pt x="1063" y="288"/>
                    <a:pt x="1063" y="288"/>
                  </a:cubicBezTo>
                  <a:cubicBezTo>
                    <a:pt x="1065" y="352"/>
                    <a:pt x="1065" y="352"/>
                    <a:pt x="1065" y="352"/>
                  </a:cubicBezTo>
                  <a:lnTo>
                    <a:pt x="855" y="352"/>
                  </a:lnTo>
                  <a:close/>
                  <a:moveTo>
                    <a:pt x="1028" y="544"/>
                  </a:moveTo>
                  <a:cubicBezTo>
                    <a:pt x="847" y="657"/>
                    <a:pt x="847" y="657"/>
                    <a:pt x="847" y="657"/>
                  </a:cubicBezTo>
                  <a:cubicBezTo>
                    <a:pt x="853" y="435"/>
                    <a:pt x="853" y="435"/>
                    <a:pt x="853" y="435"/>
                  </a:cubicBezTo>
                  <a:lnTo>
                    <a:pt x="1028" y="544"/>
                  </a:lnTo>
                  <a:close/>
                  <a:moveTo>
                    <a:pt x="1076" y="736"/>
                  </a:moveTo>
                  <a:cubicBezTo>
                    <a:pt x="1077" y="800"/>
                    <a:pt x="1077" y="800"/>
                    <a:pt x="1077" y="800"/>
                  </a:cubicBezTo>
                  <a:cubicBezTo>
                    <a:pt x="843" y="800"/>
                    <a:pt x="843" y="800"/>
                    <a:pt x="843" y="800"/>
                  </a:cubicBezTo>
                  <a:cubicBezTo>
                    <a:pt x="844" y="736"/>
                    <a:pt x="844" y="736"/>
                    <a:pt x="844" y="736"/>
                  </a:cubicBezTo>
                  <a:lnTo>
                    <a:pt x="1076" y="736"/>
                  </a:lnTo>
                  <a:close/>
                  <a:moveTo>
                    <a:pt x="1140" y="736"/>
                  </a:moveTo>
                  <a:cubicBezTo>
                    <a:pt x="1216" y="736"/>
                    <a:pt x="1216" y="736"/>
                    <a:pt x="1216" y="736"/>
                  </a:cubicBezTo>
                  <a:cubicBezTo>
                    <a:pt x="1216" y="800"/>
                    <a:pt x="1216" y="800"/>
                    <a:pt x="1216" y="800"/>
                  </a:cubicBezTo>
                  <a:cubicBezTo>
                    <a:pt x="1141" y="800"/>
                    <a:pt x="1141" y="800"/>
                    <a:pt x="1141" y="800"/>
                  </a:cubicBezTo>
                  <a:lnTo>
                    <a:pt x="1140" y="736"/>
                  </a:lnTo>
                  <a:close/>
                  <a:moveTo>
                    <a:pt x="1087" y="1152"/>
                  </a:moveTo>
                  <a:cubicBezTo>
                    <a:pt x="936" y="1152"/>
                    <a:pt x="936" y="1152"/>
                    <a:pt x="936" y="1152"/>
                  </a:cubicBezTo>
                  <a:cubicBezTo>
                    <a:pt x="1085" y="1077"/>
                    <a:pt x="1085" y="1077"/>
                    <a:pt x="1085" y="1077"/>
                  </a:cubicBezTo>
                  <a:lnTo>
                    <a:pt x="1087" y="1152"/>
                  </a:lnTo>
                  <a:close/>
                  <a:moveTo>
                    <a:pt x="1082" y="964"/>
                  </a:moveTo>
                  <a:cubicBezTo>
                    <a:pt x="916" y="864"/>
                    <a:pt x="916" y="864"/>
                    <a:pt x="916" y="864"/>
                  </a:cubicBezTo>
                  <a:cubicBezTo>
                    <a:pt x="1079" y="864"/>
                    <a:pt x="1079" y="864"/>
                    <a:pt x="1079" y="864"/>
                  </a:cubicBezTo>
                  <a:lnTo>
                    <a:pt x="1082" y="964"/>
                  </a:lnTo>
                  <a:close/>
                  <a:moveTo>
                    <a:pt x="1054" y="1021"/>
                  </a:moveTo>
                  <a:cubicBezTo>
                    <a:pt x="833" y="1132"/>
                    <a:pt x="833" y="1132"/>
                    <a:pt x="833" y="1132"/>
                  </a:cubicBezTo>
                  <a:cubicBezTo>
                    <a:pt x="840" y="893"/>
                    <a:pt x="840" y="893"/>
                    <a:pt x="840" y="893"/>
                  </a:cubicBezTo>
                  <a:lnTo>
                    <a:pt x="1054" y="1021"/>
                  </a:lnTo>
                  <a:close/>
                  <a:moveTo>
                    <a:pt x="1216" y="384"/>
                  </a:moveTo>
                  <a:cubicBezTo>
                    <a:pt x="1216" y="352"/>
                    <a:pt x="1216" y="352"/>
                    <a:pt x="1216" y="352"/>
                  </a:cubicBezTo>
                  <a:cubicBezTo>
                    <a:pt x="1280" y="352"/>
                    <a:pt x="1280" y="352"/>
                    <a:pt x="1280" y="352"/>
                  </a:cubicBezTo>
                  <a:cubicBezTo>
                    <a:pt x="1298" y="352"/>
                    <a:pt x="1312" y="366"/>
                    <a:pt x="1312" y="384"/>
                  </a:cubicBezTo>
                  <a:cubicBezTo>
                    <a:pt x="1312" y="1152"/>
                    <a:pt x="1312" y="1152"/>
                    <a:pt x="1312" y="1152"/>
                  </a:cubicBezTo>
                  <a:cubicBezTo>
                    <a:pt x="1151" y="1152"/>
                    <a:pt x="1151" y="1152"/>
                    <a:pt x="1151" y="1152"/>
                  </a:cubicBezTo>
                  <a:cubicBezTo>
                    <a:pt x="1148" y="1039"/>
                    <a:pt x="1148" y="1039"/>
                    <a:pt x="1148" y="1039"/>
                  </a:cubicBezTo>
                  <a:cubicBezTo>
                    <a:pt x="1154" y="1029"/>
                    <a:pt x="1153" y="1017"/>
                    <a:pt x="1147" y="1007"/>
                  </a:cubicBezTo>
                  <a:cubicBezTo>
                    <a:pt x="1143" y="864"/>
                    <a:pt x="1143" y="864"/>
                    <a:pt x="1143" y="864"/>
                  </a:cubicBezTo>
                  <a:cubicBezTo>
                    <a:pt x="1248" y="864"/>
                    <a:pt x="1248" y="864"/>
                    <a:pt x="1248" y="864"/>
                  </a:cubicBezTo>
                  <a:cubicBezTo>
                    <a:pt x="1266" y="864"/>
                    <a:pt x="1280" y="850"/>
                    <a:pt x="1280" y="832"/>
                  </a:cubicBezTo>
                  <a:cubicBezTo>
                    <a:pt x="1280" y="704"/>
                    <a:pt x="1280" y="704"/>
                    <a:pt x="1280" y="704"/>
                  </a:cubicBezTo>
                  <a:cubicBezTo>
                    <a:pt x="1280" y="686"/>
                    <a:pt x="1266" y="672"/>
                    <a:pt x="1248" y="672"/>
                  </a:cubicBezTo>
                  <a:cubicBezTo>
                    <a:pt x="1138" y="672"/>
                    <a:pt x="1138" y="672"/>
                    <a:pt x="1138" y="672"/>
                  </a:cubicBezTo>
                  <a:cubicBezTo>
                    <a:pt x="1131" y="416"/>
                    <a:pt x="1131" y="416"/>
                    <a:pt x="1131" y="416"/>
                  </a:cubicBezTo>
                  <a:cubicBezTo>
                    <a:pt x="1184" y="416"/>
                    <a:pt x="1184" y="416"/>
                    <a:pt x="1184" y="416"/>
                  </a:cubicBezTo>
                  <a:cubicBezTo>
                    <a:pt x="1202" y="416"/>
                    <a:pt x="1216" y="402"/>
                    <a:pt x="1216" y="384"/>
                  </a:cubicBezTo>
                  <a:close/>
                  <a:moveTo>
                    <a:pt x="1152" y="288"/>
                  </a:moveTo>
                  <a:cubicBezTo>
                    <a:pt x="1152" y="352"/>
                    <a:pt x="1152" y="352"/>
                    <a:pt x="1152" y="352"/>
                  </a:cubicBezTo>
                  <a:cubicBezTo>
                    <a:pt x="1129" y="352"/>
                    <a:pt x="1129" y="352"/>
                    <a:pt x="1129" y="352"/>
                  </a:cubicBezTo>
                  <a:cubicBezTo>
                    <a:pt x="1127" y="288"/>
                    <a:pt x="1127" y="288"/>
                    <a:pt x="1127" y="288"/>
                  </a:cubicBezTo>
                  <a:lnTo>
                    <a:pt x="1152" y="288"/>
                  </a:lnTo>
                  <a:close/>
                  <a:moveTo>
                    <a:pt x="917" y="224"/>
                  </a:moveTo>
                  <a:cubicBezTo>
                    <a:pt x="1058" y="101"/>
                    <a:pt x="1058" y="101"/>
                    <a:pt x="1058" y="101"/>
                  </a:cubicBezTo>
                  <a:cubicBezTo>
                    <a:pt x="1061" y="224"/>
                    <a:pt x="1061" y="224"/>
                    <a:pt x="1061" y="224"/>
                  </a:cubicBezTo>
                  <a:lnTo>
                    <a:pt x="917" y="224"/>
                  </a:lnTo>
                  <a:close/>
                  <a:moveTo>
                    <a:pt x="1003" y="64"/>
                  </a:moveTo>
                  <a:cubicBezTo>
                    <a:pt x="860" y="189"/>
                    <a:pt x="860" y="189"/>
                    <a:pt x="860" y="189"/>
                  </a:cubicBezTo>
                  <a:cubicBezTo>
                    <a:pt x="863" y="64"/>
                    <a:pt x="863" y="64"/>
                    <a:pt x="863" y="64"/>
                  </a:cubicBezTo>
                  <a:lnTo>
                    <a:pt x="1003" y="64"/>
                  </a:lnTo>
                  <a:close/>
                  <a:moveTo>
                    <a:pt x="768" y="352"/>
                  </a:moveTo>
                  <a:cubicBezTo>
                    <a:pt x="768" y="288"/>
                    <a:pt x="768" y="288"/>
                    <a:pt x="768" y="288"/>
                  </a:cubicBezTo>
                  <a:cubicBezTo>
                    <a:pt x="793" y="288"/>
                    <a:pt x="793" y="288"/>
                    <a:pt x="793" y="288"/>
                  </a:cubicBezTo>
                  <a:cubicBezTo>
                    <a:pt x="791" y="352"/>
                    <a:pt x="791" y="352"/>
                    <a:pt x="791" y="352"/>
                  </a:cubicBezTo>
                  <a:lnTo>
                    <a:pt x="768" y="352"/>
                  </a:lnTo>
                  <a:close/>
                  <a:moveTo>
                    <a:pt x="704" y="736"/>
                  </a:moveTo>
                  <a:cubicBezTo>
                    <a:pt x="780" y="736"/>
                    <a:pt x="780" y="736"/>
                    <a:pt x="780" y="736"/>
                  </a:cubicBezTo>
                  <a:cubicBezTo>
                    <a:pt x="779" y="800"/>
                    <a:pt x="779" y="800"/>
                    <a:pt x="779" y="800"/>
                  </a:cubicBezTo>
                  <a:cubicBezTo>
                    <a:pt x="704" y="800"/>
                    <a:pt x="704" y="800"/>
                    <a:pt x="704" y="800"/>
                  </a:cubicBezTo>
                  <a:lnTo>
                    <a:pt x="704" y="736"/>
                  </a:lnTo>
                  <a:close/>
                  <a:moveTo>
                    <a:pt x="576" y="800"/>
                  </a:moveTo>
                  <a:cubicBezTo>
                    <a:pt x="640" y="800"/>
                    <a:pt x="640" y="800"/>
                    <a:pt x="640" y="800"/>
                  </a:cubicBezTo>
                  <a:cubicBezTo>
                    <a:pt x="640" y="832"/>
                    <a:pt x="640" y="832"/>
                    <a:pt x="640" y="832"/>
                  </a:cubicBezTo>
                  <a:cubicBezTo>
                    <a:pt x="640" y="850"/>
                    <a:pt x="654" y="864"/>
                    <a:pt x="672" y="864"/>
                  </a:cubicBezTo>
                  <a:cubicBezTo>
                    <a:pt x="777" y="864"/>
                    <a:pt x="777" y="864"/>
                    <a:pt x="777" y="864"/>
                  </a:cubicBezTo>
                  <a:cubicBezTo>
                    <a:pt x="769" y="1152"/>
                    <a:pt x="769" y="1152"/>
                    <a:pt x="769" y="1152"/>
                  </a:cubicBezTo>
                  <a:cubicBezTo>
                    <a:pt x="544" y="1152"/>
                    <a:pt x="544" y="1152"/>
                    <a:pt x="544" y="1152"/>
                  </a:cubicBezTo>
                  <a:cubicBezTo>
                    <a:pt x="544" y="832"/>
                    <a:pt x="544" y="832"/>
                    <a:pt x="544" y="832"/>
                  </a:cubicBezTo>
                  <a:cubicBezTo>
                    <a:pt x="544" y="814"/>
                    <a:pt x="558" y="800"/>
                    <a:pt x="576" y="800"/>
                  </a:cubicBezTo>
                  <a:close/>
                  <a:moveTo>
                    <a:pt x="192" y="1056"/>
                  </a:moveTo>
                  <a:cubicBezTo>
                    <a:pt x="192" y="1038"/>
                    <a:pt x="206" y="1024"/>
                    <a:pt x="224" y="1024"/>
                  </a:cubicBezTo>
                  <a:cubicBezTo>
                    <a:pt x="480" y="1024"/>
                    <a:pt x="480" y="1024"/>
                    <a:pt x="480" y="1024"/>
                  </a:cubicBezTo>
                  <a:cubicBezTo>
                    <a:pt x="480" y="1152"/>
                    <a:pt x="480" y="1152"/>
                    <a:pt x="480" y="1152"/>
                  </a:cubicBezTo>
                  <a:cubicBezTo>
                    <a:pt x="288" y="1152"/>
                    <a:pt x="288" y="1152"/>
                    <a:pt x="288" y="1152"/>
                  </a:cubicBezTo>
                  <a:cubicBezTo>
                    <a:pt x="270" y="1152"/>
                    <a:pt x="256" y="1166"/>
                    <a:pt x="256" y="1184"/>
                  </a:cubicBezTo>
                  <a:cubicBezTo>
                    <a:pt x="256" y="1344"/>
                    <a:pt x="256" y="1344"/>
                    <a:pt x="256" y="1344"/>
                  </a:cubicBezTo>
                  <a:cubicBezTo>
                    <a:pt x="256" y="1362"/>
                    <a:pt x="270" y="1376"/>
                    <a:pt x="288" y="1376"/>
                  </a:cubicBezTo>
                  <a:cubicBezTo>
                    <a:pt x="288" y="1504"/>
                    <a:pt x="288" y="1504"/>
                    <a:pt x="288" y="1504"/>
                  </a:cubicBezTo>
                  <a:cubicBezTo>
                    <a:pt x="192" y="1504"/>
                    <a:pt x="192" y="1504"/>
                    <a:pt x="192" y="1504"/>
                  </a:cubicBezTo>
                  <a:lnTo>
                    <a:pt x="192" y="1056"/>
                  </a:lnTo>
                  <a:close/>
                  <a:moveTo>
                    <a:pt x="352" y="1504"/>
                  </a:moveTo>
                  <a:cubicBezTo>
                    <a:pt x="352" y="1376"/>
                    <a:pt x="352" y="1376"/>
                    <a:pt x="352" y="1376"/>
                  </a:cubicBezTo>
                  <a:cubicBezTo>
                    <a:pt x="544" y="1376"/>
                    <a:pt x="544" y="1376"/>
                    <a:pt x="544" y="1376"/>
                  </a:cubicBezTo>
                  <a:cubicBezTo>
                    <a:pt x="544" y="1504"/>
                    <a:pt x="544" y="1504"/>
                    <a:pt x="544" y="1504"/>
                  </a:cubicBezTo>
                  <a:lnTo>
                    <a:pt x="352" y="1504"/>
                  </a:lnTo>
                  <a:close/>
                  <a:moveTo>
                    <a:pt x="1344" y="1504"/>
                  </a:moveTo>
                  <a:cubicBezTo>
                    <a:pt x="1344" y="1376"/>
                    <a:pt x="1344" y="1376"/>
                    <a:pt x="1344" y="1376"/>
                  </a:cubicBezTo>
                  <a:cubicBezTo>
                    <a:pt x="1536" y="1376"/>
                    <a:pt x="1536" y="1376"/>
                    <a:pt x="1536" y="1376"/>
                  </a:cubicBezTo>
                  <a:cubicBezTo>
                    <a:pt x="1536" y="1504"/>
                    <a:pt x="1536" y="1504"/>
                    <a:pt x="1536" y="1504"/>
                  </a:cubicBezTo>
                  <a:lnTo>
                    <a:pt x="1344" y="1504"/>
                  </a:lnTo>
                  <a:close/>
                  <a:moveTo>
                    <a:pt x="1344" y="1504"/>
                  </a:moveTo>
                  <a:cubicBezTo>
                    <a:pt x="1344" y="1504"/>
                    <a:pt x="1344" y="1504"/>
                    <a:pt x="1344" y="15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Freeform 50">
              <a:extLst>
                <a:ext uri="{FF2B5EF4-FFF2-40B4-BE49-F238E27FC236}">
                  <a16:creationId xmlns:a16="http://schemas.microsoft.com/office/drawing/2014/main" id="{D00D5D2D-2E64-DEF1-D472-E1E99C3C2E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7226" y="2713038"/>
              <a:ext cx="376238" cy="454025"/>
            </a:xfrm>
            <a:custGeom>
              <a:avLst/>
              <a:gdLst>
                <a:gd name="T0" fmla="*/ 204027149 w 280"/>
                <a:gd name="T1" fmla="*/ 23457511 h 338"/>
                <a:gd name="T2" fmla="*/ 63194547 w 280"/>
                <a:gd name="T3" fmla="*/ 236372400 h 338"/>
                <a:gd name="T4" fmla="*/ 102915874 w 280"/>
                <a:gd name="T5" fmla="*/ 534094592 h 338"/>
                <a:gd name="T6" fmla="*/ 402637814 w 280"/>
                <a:gd name="T7" fmla="*/ 534094592 h 338"/>
                <a:gd name="T8" fmla="*/ 442359141 w 280"/>
                <a:gd name="T9" fmla="*/ 236372400 h 338"/>
                <a:gd name="T10" fmla="*/ 301526539 w 280"/>
                <a:gd name="T11" fmla="*/ 23457511 h 338"/>
                <a:gd name="T12" fmla="*/ 252776844 w 280"/>
                <a:gd name="T13" fmla="*/ 0 h 338"/>
                <a:gd name="T14" fmla="*/ 204027149 w 280"/>
                <a:gd name="T15" fmla="*/ 23457511 h 338"/>
                <a:gd name="T16" fmla="*/ 319581932 w 280"/>
                <a:gd name="T17" fmla="*/ 452897997 h 338"/>
                <a:gd name="T18" fmla="*/ 185971756 w 280"/>
                <a:gd name="T19" fmla="*/ 452897997 h 338"/>
                <a:gd name="T20" fmla="*/ 158887995 w 280"/>
                <a:gd name="T21" fmla="*/ 301330213 h 338"/>
                <a:gd name="T22" fmla="*/ 252776844 w 280"/>
                <a:gd name="T23" fmla="*/ 160589180 h 338"/>
                <a:gd name="T24" fmla="*/ 346665693 w 280"/>
                <a:gd name="T25" fmla="*/ 299526203 h 338"/>
                <a:gd name="T26" fmla="*/ 319581932 w 280"/>
                <a:gd name="T27" fmla="*/ 452897997 h 338"/>
                <a:gd name="T28" fmla="*/ 319581932 w 280"/>
                <a:gd name="T29" fmla="*/ 452897997 h 338"/>
                <a:gd name="T30" fmla="*/ 319581932 w 280"/>
                <a:gd name="T31" fmla="*/ 452897997 h 3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0" h="338">
                  <a:moveTo>
                    <a:pt x="113" y="13"/>
                  </a:moveTo>
                  <a:cubicBezTo>
                    <a:pt x="35" y="131"/>
                    <a:pt x="35" y="131"/>
                    <a:pt x="35" y="131"/>
                  </a:cubicBezTo>
                  <a:cubicBezTo>
                    <a:pt x="0" y="184"/>
                    <a:pt x="9" y="254"/>
                    <a:pt x="57" y="296"/>
                  </a:cubicBezTo>
                  <a:cubicBezTo>
                    <a:pt x="104" y="338"/>
                    <a:pt x="176" y="338"/>
                    <a:pt x="223" y="296"/>
                  </a:cubicBezTo>
                  <a:cubicBezTo>
                    <a:pt x="271" y="254"/>
                    <a:pt x="280" y="184"/>
                    <a:pt x="245" y="131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0" y="5"/>
                    <a:pt x="150" y="0"/>
                    <a:pt x="140" y="0"/>
                  </a:cubicBezTo>
                  <a:cubicBezTo>
                    <a:pt x="130" y="0"/>
                    <a:pt x="120" y="5"/>
                    <a:pt x="113" y="13"/>
                  </a:cubicBezTo>
                  <a:close/>
                  <a:moveTo>
                    <a:pt x="177" y="251"/>
                  </a:moveTo>
                  <a:cubicBezTo>
                    <a:pt x="155" y="268"/>
                    <a:pt x="125" y="268"/>
                    <a:pt x="103" y="251"/>
                  </a:cubicBezTo>
                  <a:cubicBezTo>
                    <a:pt x="76" y="231"/>
                    <a:pt x="70" y="194"/>
                    <a:pt x="88" y="167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92" y="166"/>
                    <a:pt x="192" y="166"/>
                    <a:pt x="192" y="166"/>
                  </a:cubicBezTo>
                  <a:cubicBezTo>
                    <a:pt x="210" y="194"/>
                    <a:pt x="204" y="231"/>
                    <a:pt x="177" y="251"/>
                  </a:cubicBezTo>
                  <a:close/>
                  <a:moveTo>
                    <a:pt x="177" y="251"/>
                  </a:moveTo>
                  <a:cubicBezTo>
                    <a:pt x="177" y="251"/>
                    <a:pt x="177" y="251"/>
                    <a:pt x="177" y="2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9" name="Group 11">
            <a:extLst>
              <a:ext uri="{FF2B5EF4-FFF2-40B4-BE49-F238E27FC236}">
                <a16:creationId xmlns:a16="http://schemas.microsoft.com/office/drawing/2014/main" id="{BD90DDFC-B058-02E1-0047-6A9AFFE022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94908" y="889593"/>
            <a:ext cx="254621" cy="307798"/>
            <a:chOff x="2053" y="2"/>
            <a:chExt cx="3572" cy="4318"/>
          </a:xfrm>
          <a:solidFill>
            <a:srgbClr val="ADD8F4"/>
          </a:solidFill>
        </p:grpSpPr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5896A443-103E-2B6B-28D2-E3E11252D1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3" y="2"/>
              <a:ext cx="3572" cy="4318"/>
            </a:xfrm>
            <a:custGeom>
              <a:avLst/>
              <a:gdLst>
                <a:gd name="T0" fmla="*/ 1694 w 1694"/>
                <a:gd name="T1" fmla="*/ 1027 h 2048"/>
                <a:gd name="T2" fmla="*/ 1288 w 1694"/>
                <a:gd name="T3" fmla="*/ 305 h 2048"/>
                <a:gd name="T4" fmla="*/ 1354 w 1694"/>
                <a:gd name="T5" fmla="*/ 112 h 2048"/>
                <a:gd name="T6" fmla="*/ 449 w 1694"/>
                <a:gd name="T7" fmla="*/ 0 h 2048"/>
                <a:gd name="T8" fmla="*/ 336 w 1694"/>
                <a:gd name="T9" fmla="*/ 203 h 2048"/>
                <a:gd name="T10" fmla="*/ 138 w 1694"/>
                <a:gd name="T11" fmla="*/ 565 h 2048"/>
                <a:gd name="T12" fmla="*/ 45 w 1694"/>
                <a:gd name="T13" fmla="*/ 1299 h 2048"/>
                <a:gd name="T14" fmla="*/ 15 w 1694"/>
                <a:gd name="T15" fmla="*/ 1404 h 2048"/>
                <a:gd name="T16" fmla="*/ 87 w 1694"/>
                <a:gd name="T17" fmla="*/ 1974 h 2048"/>
                <a:gd name="T18" fmla="*/ 222 w 1694"/>
                <a:gd name="T19" fmla="*/ 2048 h 2048"/>
                <a:gd name="T20" fmla="*/ 296 w 1694"/>
                <a:gd name="T21" fmla="*/ 1670 h 2048"/>
                <a:gd name="T22" fmla="*/ 504 w 1694"/>
                <a:gd name="T23" fmla="*/ 1974 h 2048"/>
                <a:gd name="T24" fmla="*/ 639 w 1694"/>
                <a:gd name="T25" fmla="*/ 2048 h 2048"/>
                <a:gd name="T26" fmla="*/ 714 w 1694"/>
                <a:gd name="T27" fmla="*/ 1864 h 2048"/>
                <a:gd name="T28" fmla="*/ 976 w 1694"/>
                <a:gd name="T29" fmla="*/ 1864 h 2048"/>
                <a:gd name="T30" fmla="*/ 1051 w 1694"/>
                <a:gd name="T31" fmla="*/ 2048 h 2048"/>
                <a:gd name="T32" fmla="*/ 1186 w 1694"/>
                <a:gd name="T33" fmla="*/ 1974 h 2048"/>
                <a:gd name="T34" fmla="*/ 1394 w 1694"/>
                <a:gd name="T35" fmla="*/ 1674 h 2048"/>
                <a:gd name="T36" fmla="*/ 1468 w 1694"/>
                <a:gd name="T37" fmla="*/ 2048 h 2048"/>
                <a:gd name="T38" fmla="*/ 1603 w 1694"/>
                <a:gd name="T39" fmla="*/ 1974 h 2048"/>
                <a:gd name="T40" fmla="*/ 1675 w 1694"/>
                <a:gd name="T41" fmla="*/ 1404 h 2048"/>
                <a:gd name="T42" fmla="*/ 1648 w 1694"/>
                <a:gd name="T43" fmla="*/ 1302 h 2048"/>
                <a:gd name="T44" fmla="*/ 513 w 1694"/>
                <a:gd name="T45" fmla="*/ 315 h 2048"/>
                <a:gd name="T46" fmla="*/ 978 w 1694"/>
                <a:gd name="T47" fmla="*/ 285 h 2048"/>
                <a:gd name="T48" fmla="*/ 449 w 1694"/>
                <a:gd name="T49" fmla="*/ 255 h 2048"/>
                <a:gd name="T50" fmla="*/ 396 w 1694"/>
                <a:gd name="T51" fmla="*/ 112 h 2048"/>
                <a:gd name="T52" fmla="*/ 1241 w 1694"/>
                <a:gd name="T53" fmla="*/ 60 h 2048"/>
                <a:gd name="T54" fmla="*/ 1294 w 1694"/>
                <a:gd name="T55" fmla="*/ 203 h 2048"/>
                <a:gd name="T56" fmla="*/ 1076 w 1694"/>
                <a:gd name="T57" fmla="*/ 255 h 2048"/>
                <a:gd name="T58" fmla="*/ 1076 w 1694"/>
                <a:gd name="T59" fmla="*/ 315 h 2048"/>
                <a:gd name="T60" fmla="*/ 1506 w 1694"/>
                <a:gd name="T61" fmla="*/ 598 h 2048"/>
                <a:gd name="T62" fmla="*/ 1592 w 1694"/>
                <a:gd name="T63" fmla="*/ 1282 h 2048"/>
                <a:gd name="T64" fmla="*/ 60 w 1694"/>
                <a:gd name="T65" fmla="*/ 1027 h 2048"/>
                <a:gd name="T66" fmla="*/ 222 w 1694"/>
                <a:gd name="T67" fmla="*/ 1988 h 2048"/>
                <a:gd name="T68" fmla="*/ 147 w 1694"/>
                <a:gd name="T69" fmla="*/ 1974 h 2048"/>
                <a:gd name="T70" fmla="*/ 236 w 1694"/>
                <a:gd name="T71" fmla="*/ 1484 h 2048"/>
                <a:gd name="T72" fmla="*/ 222 w 1694"/>
                <a:gd name="T73" fmla="*/ 1988 h 2048"/>
                <a:gd name="T74" fmla="*/ 296 w 1694"/>
                <a:gd name="T75" fmla="*/ 1484 h 2048"/>
                <a:gd name="T76" fmla="*/ 504 w 1694"/>
                <a:gd name="T77" fmla="*/ 1736 h 2048"/>
                <a:gd name="T78" fmla="*/ 639 w 1694"/>
                <a:gd name="T79" fmla="*/ 1988 h 2048"/>
                <a:gd name="T80" fmla="*/ 565 w 1694"/>
                <a:gd name="T81" fmla="*/ 1974 h 2048"/>
                <a:gd name="T82" fmla="*/ 654 w 1694"/>
                <a:gd name="T83" fmla="*/ 1484 h 2048"/>
                <a:gd name="T84" fmla="*/ 639 w 1694"/>
                <a:gd name="T85" fmla="*/ 1988 h 2048"/>
                <a:gd name="T86" fmla="*/ 1051 w 1694"/>
                <a:gd name="T87" fmla="*/ 1988 h 2048"/>
                <a:gd name="T88" fmla="*/ 1036 w 1694"/>
                <a:gd name="T89" fmla="*/ 1730 h 2048"/>
                <a:gd name="T90" fmla="*/ 976 w 1694"/>
                <a:gd name="T91" fmla="*/ 1730 h 2048"/>
                <a:gd name="T92" fmla="*/ 714 w 1694"/>
                <a:gd name="T93" fmla="*/ 1803 h 2048"/>
                <a:gd name="T94" fmla="*/ 976 w 1694"/>
                <a:gd name="T95" fmla="*/ 1484 h 2048"/>
                <a:gd name="T96" fmla="*/ 1006 w 1694"/>
                <a:gd name="T97" fmla="*/ 1632 h 2048"/>
                <a:gd name="T98" fmla="*/ 1036 w 1694"/>
                <a:gd name="T99" fmla="*/ 1484 h 2048"/>
                <a:gd name="T100" fmla="*/ 1125 w 1694"/>
                <a:gd name="T101" fmla="*/ 1974 h 2048"/>
                <a:gd name="T102" fmla="*/ 1186 w 1694"/>
                <a:gd name="T103" fmla="*/ 1738 h 2048"/>
                <a:gd name="T104" fmla="*/ 1394 w 1694"/>
                <a:gd name="T105" fmla="*/ 1484 h 2048"/>
                <a:gd name="T106" fmla="*/ 1186 w 1694"/>
                <a:gd name="T107" fmla="*/ 1738 h 2048"/>
                <a:gd name="T108" fmla="*/ 1529 w 1694"/>
                <a:gd name="T109" fmla="*/ 1988 h 2048"/>
                <a:gd name="T110" fmla="*/ 1454 w 1694"/>
                <a:gd name="T111" fmla="*/ 1974 h 2048"/>
                <a:gd name="T112" fmla="*/ 1543 w 1694"/>
                <a:gd name="T113" fmla="*/ 1484 h 2048"/>
                <a:gd name="T114" fmla="*/ 1615 w 1694"/>
                <a:gd name="T115" fmla="*/ 1404 h 2048"/>
                <a:gd name="T116" fmla="*/ 94 w 1694"/>
                <a:gd name="T117" fmla="*/ 1424 h 2048"/>
                <a:gd name="T118" fmla="*/ 75 w 1694"/>
                <a:gd name="T119" fmla="*/ 1361 h 2048"/>
                <a:gd name="T120" fmla="*/ 1596 w 1694"/>
                <a:gd name="T121" fmla="*/ 1342 h 2048"/>
                <a:gd name="T122" fmla="*/ 1615 w 1694"/>
                <a:gd name="T123" fmla="*/ 1404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4" h="2048">
                  <a:moveTo>
                    <a:pt x="1648" y="1302"/>
                  </a:moveTo>
                  <a:cubicBezTo>
                    <a:pt x="1678" y="1214"/>
                    <a:pt x="1694" y="1121"/>
                    <a:pt x="1694" y="1027"/>
                  </a:cubicBezTo>
                  <a:cubicBezTo>
                    <a:pt x="1694" y="862"/>
                    <a:pt x="1646" y="702"/>
                    <a:pt x="1556" y="565"/>
                  </a:cubicBezTo>
                  <a:cubicBezTo>
                    <a:pt x="1487" y="459"/>
                    <a:pt x="1395" y="370"/>
                    <a:pt x="1288" y="305"/>
                  </a:cubicBezTo>
                  <a:cubicBezTo>
                    <a:pt x="1327" y="287"/>
                    <a:pt x="1354" y="248"/>
                    <a:pt x="1354" y="203"/>
                  </a:cubicBezTo>
                  <a:cubicBezTo>
                    <a:pt x="1354" y="112"/>
                    <a:pt x="1354" y="112"/>
                    <a:pt x="1354" y="112"/>
                  </a:cubicBezTo>
                  <a:cubicBezTo>
                    <a:pt x="1354" y="50"/>
                    <a:pt x="1303" y="0"/>
                    <a:pt x="1241" y="0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387" y="0"/>
                    <a:pt x="336" y="50"/>
                    <a:pt x="336" y="112"/>
                  </a:cubicBezTo>
                  <a:cubicBezTo>
                    <a:pt x="336" y="203"/>
                    <a:pt x="336" y="203"/>
                    <a:pt x="336" y="203"/>
                  </a:cubicBezTo>
                  <a:cubicBezTo>
                    <a:pt x="336" y="249"/>
                    <a:pt x="364" y="289"/>
                    <a:pt x="404" y="306"/>
                  </a:cubicBezTo>
                  <a:cubicBezTo>
                    <a:pt x="298" y="371"/>
                    <a:pt x="207" y="459"/>
                    <a:pt x="138" y="565"/>
                  </a:cubicBezTo>
                  <a:cubicBezTo>
                    <a:pt x="48" y="702"/>
                    <a:pt x="0" y="862"/>
                    <a:pt x="0" y="1027"/>
                  </a:cubicBezTo>
                  <a:cubicBezTo>
                    <a:pt x="0" y="1120"/>
                    <a:pt x="15" y="1212"/>
                    <a:pt x="45" y="1299"/>
                  </a:cubicBezTo>
                  <a:cubicBezTo>
                    <a:pt x="27" y="1313"/>
                    <a:pt x="15" y="1336"/>
                    <a:pt x="15" y="1361"/>
                  </a:cubicBezTo>
                  <a:cubicBezTo>
                    <a:pt x="15" y="1404"/>
                    <a:pt x="15" y="1404"/>
                    <a:pt x="15" y="1404"/>
                  </a:cubicBezTo>
                  <a:cubicBezTo>
                    <a:pt x="15" y="1445"/>
                    <a:pt x="46" y="1479"/>
                    <a:pt x="87" y="1483"/>
                  </a:cubicBezTo>
                  <a:cubicBezTo>
                    <a:pt x="87" y="1974"/>
                    <a:pt x="87" y="1974"/>
                    <a:pt x="87" y="1974"/>
                  </a:cubicBezTo>
                  <a:cubicBezTo>
                    <a:pt x="87" y="2015"/>
                    <a:pt x="120" y="2048"/>
                    <a:pt x="161" y="2048"/>
                  </a:cubicBezTo>
                  <a:cubicBezTo>
                    <a:pt x="222" y="2048"/>
                    <a:pt x="222" y="2048"/>
                    <a:pt x="222" y="2048"/>
                  </a:cubicBezTo>
                  <a:cubicBezTo>
                    <a:pt x="263" y="2048"/>
                    <a:pt x="296" y="2015"/>
                    <a:pt x="296" y="1974"/>
                  </a:cubicBezTo>
                  <a:cubicBezTo>
                    <a:pt x="296" y="1670"/>
                    <a:pt x="296" y="1670"/>
                    <a:pt x="296" y="1670"/>
                  </a:cubicBezTo>
                  <a:cubicBezTo>
                    <a:pt x="359" y="1724"/>
                    <a:pt x="429" y="1768"/>
                    <a:pt x="504" y="1802"/>
                  </a:cubicBezTo>
                  <a:cubicBezTo>
                    <a:pt x="504" y="1974"/>
                    <a:pt x="504" y="1974"/>
                    <a:pt x="504" y="1974"/>
                  </a:cubicBezTo>
                  <a:cubicBezTo>
                    <a:pt x="504" y="2015"/>
                    <a:pt x="538" y="2048"/>
                    <a:pt x="579" y="2048"/>
                  </a:cubicBezTo>
                  <a:cubicBezTo>
                    <a:pt x="639" y="2048"/>
                    <a:pt x="639" y="2048"/>
                    <a:pt x="639" y="2048"/>
                  </a:cubicBezTo>
                  <a:cubicBezTo>
                    <a:pt x="680" y="2048"/>
                    <a:pt x="714" y="2015"/>
                    <a:pt x="714" y="1974"/>
                  </a:cubicBezTo>
                  <a:cubicBezTo>
                    <a:pt x="714" y="1864"/>
                    <a:pt x="714" y="1864"/>
                    <a:pt x="714" y="1864"/>
                  </a:cubicBezTo>
                  <a:cubicBezTo>
                    <a:pt x="758" y="1871"/>
                    <a:pt x="802" y="1874"/>
                    <a:pt x="847" y="1874"/>
                  </a:cubicBezTo>
                  <a:cubicBezTo>
                    <a:pt x="890" y="1874"/>
                    <a:pt x="934" y="1871"/>
                    <a:pt x="976" y="1864"/>
                  </a:cubicBezTo>
                  <a:cubicBezTo>
                    <a:pt x="976" y="1974"/>
                    <a:pt x="976" y="1974"/>
                    <a:pt x="976" y="1974"/>
                  </a:cubicBezTo>
                  <a:cubicBezTo>
                    <a:pt x="976" y="2015"/>
                    <a:pt x="1010" y="2048"/>
                    <a:pt x="1051" y="2048"/>
                  </a:cubicBezTo>
                  <a:cubicBezTo>
                    <a:pt x="1111" y="2048"/>
                    <a:pt x="1111" y="2048"/>
                    <a:pt x="1111" y="2048"/>
                  </a:cubicBezTo>
                  <a:cubicBezTo>
                    <a:pt x="1152" y="2048"/>
                    <a:pt x="1186" y="2015"/>
                    <a:pt x="1186" y="1974"/>
                  </a:cubicBezTo>
                  <a:cubicBezTo>
                    <a:pt x="1186" y="1804"/>
                    <a:pt x="1186" y="1804"/>
                    <a:pt x="1186" y="1804"/>
                  </a:cubicBezTo>
                  <a:cubicBezTo>
                    <a:pt x="1261" y="1771"/>
                    <a:pt x="1331" y="1727"/>
                    <a:pt x="1394" y="1674"/>
                  </a:cubicBezTo>
                  <a:cubicBezTo>
                    <a:pt x="1394" y="1974"/>
                    <a:pt x="1394" y="1974"/>
                    <a:pt x="1394" y="1974"/>
                  </a:cubicBezTo>
                  <a:cubicBezTo>
                    <a:pt x="1394" y="2015"/>
                    <a:pt x="1427" y="2048"/>
                    <a:pt x="1468" y="2048"/>
                  </a:cubicBezTo>
                  <a:cubicBezTo>
                    <a:pt x="1529" y="2048"/>
                    <a:pt x="1529" y="2048"/>
                    <a:pt x="1529" y="2048"/>
                  </a:cubicBezTo>
                  <a:cubicBezTo>
                    <a:pt x="1570" y="2048"/>
                    <a:pt x="1603" y="2015"/>
                    <a:pt x="1603" y="1974"/>
                  </a:cubicBezTo>
                  <a:cubicBezTo>
                    <a:pt x="1603" y="1483"/>
                    <a:pt x="1603" y="1483"/>
                    <a:pt x="1603" y="1483"/>
                  </a:cubicBezTo>
                  <a:cubicBezTo>
                    <a:pt x="1644" y="1479"/>
                    <a:pt x="1675" y="1445"/>
                    <a:pt x="1675" y="1404"/>
                  </a:cubicBezTo>
                  <a:cubicBezTo>
                    <a:pt x="1675" y="1361"/>
                    <a:pt x="1675" y="1361"/>
                    <a:pt x="1675" y="1361"/>
                  </a:cubicBezTo>
                  <a:cubicBezTo>
                    <a:pt x="1675" y="1337"/>
                    <a:pt x="1665" y="1316"/>
                    <a:pt x="1648" y="1302"/>
                  </a:cubicBezTo>
                  <a:close/>
                  <a:moveTo>
                    <a:pt x="188" y="598"/>
                  </a:moveTo>
                  <a:cubicBezTo>
                    <a:pt x="268" y="475"/>
                    <a:pt x="381" y="377"/>
                    <a:pt x="513" y="315"/>
                  </a:cubicBezTo>
                  <a:cubicBezTo>
                    <a:pt x="948" y="315"/>
                    <a:pt x="948" y="315"/>
                    <a:pt x="948" y="315"/>
                  </a:cubicBezTo>
                  <a:cubicBezTo>
                    <a:pt x="964" y="315"/>
                    <a:pt x="978" y="302"/>
                    <a:pt x="978" y="285"/>
                  </a:cubicBezTo>
                  <a:cubicBezTo>
                    <a:pt x="978" y="269"/>
                    <a:pt x="964" y="255"/>
                    <a:pt x="948" y="255"/>
                  </a:cubicBezTo>
                  <a:cubicBezTo>
                    <a:pt x="449" y="255"/>
                    <a:pt x="449" y="255"/>
                    <a:pt x="449" y="255"/>
                  </a:cubicBezTo>
                  <a:cubicBezTo>
                    <a:pt x="420" y="255"/>
                    <a:pt x="396" y="232"/>
                    <a:pt x="396" y="203"/>
                  </a:cubicBezTo>
                  <a:cubicBezTo>
                    <a:pt x="396" y="112"/>
                    <a:pt x="396" y="112"/>
                    <a:pt x="396" y="112"/>
                  </a:cubicBezTo>
                  <a:cubicBezTo>
                    <a:pt x="396" y="84"/>
                    <a:pt x="420" y="60"/>
                    <a:pt x="449" y="60"/>
                  </a:cubicBezTo>
                  <a:cubicBezTo>
                    <a:pt x="1241" y="60"/>
                    <a:pt x="1241" y="60"/>
                    <a:pt x="1241" y="60"/>
                  </a:cubicBezTo>
                  <a:cubicBezTo>
                    <a:pt x="1270" y="60"/>
                    <a:pt x="1294" y="84"/>
                    <a:pt x="1294" y="112"/>
                  </a:cubicBezTo>
                  <a:cubicBezTo>
                    <a:pt x="1294" y="203"/>
                    <a:pt x="1294" y="203"/>
                    <a:pt x="1294" y="203"/>
                  </a:cubicBezTo>
                  <a:cubicBezTo>
                    <a:pt x="1294" y="232"/>
                    <a:pt x="1270" y="255"/>
                    <a:pt x="1241" y="255"/>
                  </a:cubicBezTo>
                  <a:cubicBezTo>
                    <a:pt x="1076" y="255"/>
                    <a:pt x="1076" y="255"/>
                    <a:pt x="1076" y="255"/>
                  </a:cubicBezTo>
                  <a:cubicBezTo>
                    <a:pt x="1059" y="255"/>
                    <a:pt x="1046" y="269"/>
                    <a:pt x="1046" y="285"/>
                  </a:cubicBezTo>
                  <a:cubicBezTo>
                    <a:pt x="1046" y="302"/>
                    <a:pt x="1059" y="315"/>
                    <a:pt x="1076" y="315"/>
                  </a:cubicBezTo>
                  <a:cubicBezTo>
                    <a:pt x="1181" y="315"/>
                    <a:pt x="1181" y="315"/>
                    <a:pt x="1181" y="315"/>
                  </a:cubicBezTo>
                  <a:cubicBezTo>
                    <a:pt x="1313" y="377"/>
                    <a:pt x="1426" y="475"/>
                    <a:pt x="1506" y="598"/>
                  </a:cubicBezTo>
                  <a:cubicBezTo>
                    <a:pt x="1589" y="726"/>
                    <a:pt x="1634" y="874"/>
                    <a:pt x="1634" y="1027"/>
                  </a:cubicBezTo>
                  <a:cubicBezTo>
                    <a:pt x="1634" y="1115"/>
                    <a:pt x="1619" y="1200"/>
                    <a:pt x="1592" y="1282"/>
                  </a:cubicBezTo>
                  <a:cubicBezTo>
                    <a:pt x="102" y="1282"/>
                    <a:pt x="102" y="1282"/>
                    <a:pt x="102" y="1282"/>
                  </a:cubicBezTo>
                  <a:cubicBezTo>
                    <a:pt x="75" y="1200"/>
                    <a:pt x="60" y="1115"/>
                    <a:pt x="60" y="1027"/>
                  </a:cubicBezTo>
                  <a:cubicBezTo>
                    <a:pt x="60" y="874"/>
                    <a:pt x="105" y="726"/>
                    <a:pt x="188" y="598"/>
                  </a:cubicBezTo>
                  <a:close/>
                  <a:moveTo>
                    <a:pt x="222" y="1988"/>
                  </a:moveTo>
                  <a:cubicBezTo>
                    <a:pt x="161" y="1988"/>
                    <a:pt x="161" y="1988"/>
                    <a:pt x="161" y="1988"/>
                  </a:cubicBezTo>
                  <a:cubicBezTo>
                    <a:pt x="153" y="1988"/>
                    <a:pt x="147" y="1981"/>
                    <a:pt x="147" y="1974"/>
                  </a:cubicBezTo>
                  <a:cubicBezTo>
                    <a:pt x="147" y="1484"/>
                    <a:pt x="147" y="1484"/>
                    <a:pt x="147" y="1484"/>
                  </a:cubicBezTo>
                  <a:cubicBezTo>
                    <a:pt x="236" y="1484"/>
                    <a:pt x="236" y="1484"/>
                    <a:pt x="236" y="1484"/>
                  </a:cubicBezTo>
                  <a:cubicBezTo>
                    <a:pt x="236" y="1974"/>
                    <a:pt x="236" y="1974"/>
                    <a:pt x="236" y="1974"/>
                  </a:cubicBezTo>
                  <a:cubicBezTo>
                    <a:pt x="236" y="1981"/>
                    <a:pt x="230" y="1988"/>
                    <a:pt x="222" y="1988"/>
                  </a:cubicBezTo>
                  <a:close/>
                  <a:moveTo>
                    <a:pt x="296" y="1589"/>
                  </a:moveTo>
                  <a:cubicBezTo>
                    <a:pt x="296" y="1484"/>
                    <a:pt x="296" y="1484"/>
                    <a:pt x="296" y="1484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4" y="1736"/>
                    <a:pt x="504" y="1736"/>
                    <a:pt x="504" y="1736"/>
                  </a:cubicBezTo>
                  <a:cubicBezTo>
                    <a:pt x="427" y="1698"/>
                    <a:pt x="358" y="1649"/>
                    <a:pt x="296" y="1589"/>
                  </a:cubicBezTo>
                  <a:close/>
                  <a:moveTo>
                    <a:pt x="639" y="1988"/>
                  </a:moveTo>
                  <a:cubicBezTo>
                    <a:pt x="579" y="1988"/>
                    <a:pt x="579" y="1988"/>
                    <a:pt x="579" y="1988"/>
                  </a:cubicBezTo>
                  <a:cubicBezTo>
                    <a:pt x="571" y="1988"/>
                    <a:pt x="565" y="1981"/>
                    <a:pt x="565" y="1974"/>
                  </a:cubicBezTo>
                  <a:cubicBezTo>
                    <a:pt x="565" y="1484"/>
                    <a:pt x="565" y="1484"/>
                    <a:pt x="565" y="1484"/>
                  </a:cubicBezTo>
                  <a:cubicBezTo>
                    <a:pt x="654" y="1484"/>
                    <a:pt x="654" y="1484"/>
                    <a:pt x="654" y="1484"/>
                  </a:cubicBezTo>
                  <a:cubicBezTo>
                    <a:pt x="654" y="1974"/>
                    <a:pt x="654" y="1974"/>
                    <a:pt x="654" y="1974"/>
                  </a:cubicBezTo>
                  <a:cubicBezTo>
                    <a:pt x="654" y="1981"/>
                    <a:pt x="647" y="1988"/>
                    <a:pt x="639" y="1988"/>
                  </a:cubicBezTo>
                  <a:close/>
                  <a:moveTo>
                    <a:pt x="1111" y="1988"/>
                  </a:moveTo>
                  <a:cubicBezTo>
                    <a:pt x="1051" y="1988"/>
                    <a:pt x="1051" y="1988"/>
                    <a:pt x="1051" y="1988"/>
                  </a:cubicBezTo>
                  <a:cubicBezTo>
                    <a:pt x="1043" y="1988"/>
                    <a:pt x="1036" y="1981"/>
                    <a:pt x="1036" y="1974"/>
                  </a:cubicBezTo>
                  <a:cubicBezTo>
                    <a:pt x="1036" y="1730"/>
                    <a:pt x="1036" y="1730"/>
                    <a:pt x="1036" y="1730"/>
                  </a:cubicBezTo>
                  <a:cubicBezTo>
                    <a:pt x="1036" y="1714"/>
                    <a:pt x="1023" y="1700"/>
                    <a:pt x="1006" y="1700"/>
                  </a:cubicBezTo>
                  <a:cubicBezTo>
                    <a:pt x="990" y="1700"/>
                    <a:pt x="976" y="1714"/>
                    <a:pt x="976" y="1730"/>
                  </a:cubicBezTo>
                  <a:cubicBezTo>
                    <a:pt x="976" y="1803"/>
                    <a:pt x="976" y="1803"/>
                    <a:pt x="976" y="1803"/>
                  </a:cubicBezTo>
                  <a:cubicBezTo>
                    <a:pt x="890" y="1818"/>
                    <a:pt x="800" y="1817"/>
                    <a:pt x="714" y="1803"/>
                  </a:cubicBezTo>
                  <a:cubicBezTo>
                    <a:pt x="714" y="1484"/>
                    <a:pt x="714" y="1484"/>
                    <a:pt x="714" y="1484"/>
                  </a:cubicBezTo>
                  <a:cubicBezTo>
                    <a:pt x="976" y="1484"/>
                    <a:pt x="976" y="1484"/>
                    <a:pt x="976" y="1484"/>
                  </a:cubicBezTo>
                  <a:cubicBezTo>
                    <a:pt x="976" y="1602"/>
                    <a:pt x="976" y="1602"/>
                    <a:pt x="976" y="1602"/>
                  </a:cubicBezTo>
                  <a:cubicBezTo>
                    <a:pt x="976" y="1619"/>
                    <a:pt x="990" y="1632"/>
                    <a:pt x="1006" y="1632"/>
                  </a:cubicBezTo>
                  <a:cubicBezTo>
                    <a:pt x="1023" y="1632"/>
                    <a:pt x="1036" y="1619"/>
                    <a:pt x="1036" y="1602"/>
                  </a:cubicBezTo>
                  <a:cubicBezTo>
                    <a:pt x="1036" y="1484"/>
                    <a:pt x="1036" y="1484"/>
                    <a:pt x="1036" y="1484"/>
                  </a:cubicBezTo>
                  <a:cubicBezTo>
                    <a:pt x="1125" y="1484"/>
                    <a:pt x="1125" y="1484"/>
                    <a:pt x="1125" y="1484"/>
                  </a:cubicBezTo>
                  <a:cubicBezTo>
                    <a:pt x="1125" y="1974"/>
                    <a:pt x="1125" y="1974"/>
                    <a:pt x="1125" y="1974"/>
                  </a:cubicBezTo>
                  <a:cubicBezTo>
                    <a:pt x="1125" y="1981"/>
                    <a:pt x="1119" y="1988"/>
                    <a:pt x="1111" y="1988"/>
                  </a:cubicBezTo>
                  <a:close/>
                  <a:moveTo>
                    <a:pt x="1186" y="1738"/>
                  </a:moveTo>
                  <a:cubicBezTo>
                    <a:pt x="1186" y="1484"/>
                    <a:pt x="1186" y="1484"/>
                    <a:pt x="1186" y="1484"/>
                  </a:cubicBezTo>
                  <a:cubicBezTo>
                    <a:pt x="1394" y="1484"/>
                    <a:pt x="1394" y="1484"/>
                    <a:pt x="1394" y="1484"/>
                  </a:cubicBezTo>
                  <a:cubicBezTo>
                    <a:pt x="1394" y="1593"/>
                    <a:pt x="1394" y="1593"/>
                    <a:pt x="1394" y="1593"/>
                  </a:cubicBezTo>
                  <a:cubicBezTo>
                    <a:pt x="1332" y="1652"/>
                    <a:pt x="1262" y="1701"/>
                    <a:pt x="1186" y="1738"/>
                  </a:cubicBezTo>
                  <a:close/>
                  <a:moveTo>
                    <a:pt x="1543" y="1974"/>
                  </a:moveTo>
                  <a:cubicBezTo>
                    <a:pt x="1543" y="1981"/>
                    <a:pt x="1537" y="1988"/>
                    <a:pt x="1529" y="1988"/>
                  </a:cubicBezTo>
                  <a:cubicBezTo>
                    <a:pt x="1468" y="1988"/>
                    <a:pt x="1468" y="1988"/>
                    <a:pt x="1468" y="1988"/>
                  </a:cubicBezTo>
                  <a:cubicBezTo>
                    <a:pt x="1460" y="1988"/>
                    <a:pt x="1454" y="1981"/>
                    <a:pt x="1454" y="1974"/>
                  </a:cubicBezTo>
                  <a:cubicBezTo>
                    <a:pt x="1454" y="1484"/>
                    <a:pt x="1454" y="1484"/>
                    <a:pt x="1454" y="1484"/>
                  </a:cubicBezTo>
                  <a:cubicBezTo>
                    <a:pt x="1543" y="1484"/>
                    <a:pt x="1543" y="1484"/>
                    <a:pt x="1543" y="1484"/>
                  </a:cubicBezTo>
                  <a:lnTo>
                    <a:pt x="1543" y="1974"/>
                  </a:lnTo>
                  <a:close/>
                  <a:moveTo>
                    <a:pt x="1615" y="1404"/>
                  </a:moveTo>
                  <a:cubicBezTo>
                    <a:pt x="1615" y="1415"/>
                    <a:pt x="1606" y="1424"/>
                    <a:pt x="1596" y="1424"/>
                  </a:cubicBezTo>
                  <a:cubicBezTo>
                    <a:pt x="94" y="1424"/>
                    <a:pt x="94" y="1424"/>
                    <a:pt x="94" y="1424"/>
                  </a:cubicBezTo>
                  <a:cubicBezTo>
                    <a:pt x="84" y="1424"/>
                    <a:pt x="75" y="1415"/>
                    <a:pt x="75" y="1404"/>
                  </a:cubicBezTo>
                  <a:cubicBezTo>
                    <a:pt x="75" y="1361"/>
                    <a:pt x="75" y="1361"/>
                    <a:pt x="75" y="1361"/>
                  </a:cubicBezTo>
                  <a:cubicBezTo>
                    <a:pt x="75" y="1350"/>
                    <a:pt x="84" y="1342"/>
                    <a:pt x="94" y="1342"/>
                  </a:cubicBezTo>
                  <a:cubicBezTo>
                    <a:pt x="1596" y="1342"/>
                    <a:pt x="1596" y="1342"/>
                    <a:pt x="1596" y="1342"/>
                  </a:cubicBezTo>
                  <a:cubicBezTo>
                    <a:pt x="1606" y="1342"/>
                    <a:pt x="1615" y="1350"/>
                    <a:pt x="1615" y="1361"/>
                  </a:cubicBezTo>
                  <a:cubicBezTo>
                    <a:pt x="1615" y="1404"/>
                    <a:pt x="1615" y="1404"/>
                    <a:pt x="1615" y="14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0D30A10A-7F62-1EDA-4E0B-89BAB484E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280"/>
              <a:ext cx="2437" cy="1145"/>
            </a:xfrm>
            <a:custGeom>
              <a:avLst/>
              <a:gdLst>
                <a:gd name="T0" fmla="*/ 102 w 1156"/>
                <a:gd name="T1" fmla="*/ 543 h 543"/>
                <a:gd name="T2" fmla="*/ 209 w 1156"/>
                <a:gd name="T3" fmla="*/ 543 h 543"/>
                <a:gd name="T4" fmla="*/ 239 w 1156"/>
                <a:gd name="T5" fmla="*/ 513 h 543"/>
                <a:gd name="T6" fmla="*/ 209 w 1156"/>
                <a:gd name="T7" fmla="*/ 483 h 543"/>
                <a:gd name="T8" fmla="*/ 102 w 1156"/>
                <a:gd name="T9" fmla="*/ 483 h 543"/>
                <a:gd name="T10" fmla="*/ 60 w 1156"/>
                <a:gd name="T11" fmla="*/ 441 h 543"/>
                <a:gd name="T12" fmla="*/ 60 w 1156"/>
                <a:gd name="T13" fmla="*/ 102 h 543"/>
                <a:gd name="T14" fmla="*/ 102 w 1156"/>
                <a:gd name="T15" fmla="*/ 60 h 543"/>
                <a:gd name="T16" fmla="*/ 1054 w 1156"/>
                <a:gd name="T17" fmla="*/ 60 h 543"/>
                <a:gd name="T18" fmla="*/ 1096 w 1156"/>
                <a:gd name="T19" fmla="*/ 102 h 543"/>
                <a:gd name="T20" fmla="*/ 1096 w 1156"/>
                <a:gd name="T21" fmla="*/ 441 h 543"/>
                <a:gd name="T22" fmla="*/ 1054 w 1156"/>
                <a:gd name="T23" fmla="*/ 483 h 543"/>
                <a:gd name="T24" fmla="*/ 338 w 1156"/>
                <a:gd name="T25" fmla="*/ 483 h 543"/>
                <a:gd name="T26" fmla="*/ 307 w 1156"/>
                <a:gd name="T27" fmla="*/ 513 h 543"/>
                <a:gd name="T28" fmla="*/ 338 w 1156"/>
                <a:gd name="T29" fmla="*/ 543 h 543"/>
                <a:gd name="T30" fmla="*/ 1054 w 1156"/>
                <a:gd name="T31" fmla="*/ 543 h 543"/>
                <a:gd name="T32" fmla="*/ 1156 w 1156"/>
                <a:gd name="T33" fmla="*/ 441 h 543"/>
                <a:gd name="T34" fmla="*/ 1156 w 1156"/>
                <a:gd name="T35" fmla="*/ 102 h 543"/>
                <a:gd name="T36" fmla="*/ 1054 w 1156"/>
                <a:gd name="T37" fmla="*/ 0 h 543"/>
                <a:gd name="T38" fmla="*/ 102 w 1156"/>
                <a:gd name="T39" fmla="*/ 0 h 543"/>
                <a:gd name="T40" fmla="*/ 0 w 1156"/>
                <a:gd name="T41" fmla="*/ 102 h 543"/>
                <a:gd name="T42" fmla="*/ 0 w 1156"/>
                <a:gd name="T43" fmla="*/ 441 h 543"/>
                <a:gd name="T44" fmla="*/ 102 w 1156"/>
                <a:gd name="T45" fmla="*/ 54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6" h="543">
                  <a:moveTo>
                    <a:pt x="102" y="543"/>
                  </a:moveTo>
                  <a:cubicBezTo>
                    <a:pt x="209" y="543"/>
                    <a:pt x="209" y="543"/>
                    <a:pt x="209" y="543"/>
                  </a:cubicBezTo>
                  <a:cubicBezTo>
                    <a:pt x="226" y="543"/>
                    <a:pt x="239" y="530"/>
                    <a:pt x="239" y="513"/>
                  </a:cubicBezTo>
                  <a:cubicBezTo>
                    <a:pt x="239" y="497"/>
                    <a:pt x="226" y="483"/>
                    <a:pt x="209" y="483"/>
                  </a:cubicBezTo>
                  <a:cubicBezTo>
                    <a:pt x="102" y="483"/>
                    <a:pt x="102" y="483"/>
                    <a:pt x="102" y="483"/>
                  </a:cubicBezTo>
                  <a:cubicBezTo>
                    <a:pt x="78" y="483"/>
                    <a:pt x="60" y="464"/>
                    <a:pt x="60" y="44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79"/>
                    <a:pt x="78" y="60"/>
                    <a:pt x="102" y="60"/>
                  </a:cubicBezTo>
                  <a:cubicBezTo>
                    <a:pt x="1054" y="60"/>
                    <a:pt x="1054" y="60"/>
                    <a:pt x="1054" y="60"/>
                  </a:cubicBezTo>
                  <a:cubicBezTo>
                    <a:pt x="1078" y="60"/>
                    <a:pt x="1096" y="79"/>
                    <a:pt x="1096" y="102"/>
                  </a:cubicBezTo>
                  <a:cubicBezTo>
                    <a:pt x="1096" y="441"/>
                    <a:pt x="1096" y="441"/>
                    <a:pt x="1096" y="441"/>
                  </a:cubicBezTo>
                  <a:cubicBezTo>
                    <a:pt x="1096" y="464"/>
                    <a:pt x="1078" y="483"/>
                    <a:pt x="1054" y="483"/>
                  </a:cubicBezTo>
                  <a:cubicBezTo>
                    <a:pt x="338" y="483"/>
                    <a:pt x="338" y="483"/>
                    <a:pt x="338" y="483"/>
                  </a:cubicBezTo>
                  <a:cubicBezTo>
                    <a:pt x="321" y="483"/>
                    <a:pt x="307" y="497"/>
                    <a:pt x="307" y="513"/>
                  </a:cubicBezTo>
                  <a:cubicBezTo>
                    <a:pt x="307" y="530"/>
                    <a:pt x="321" y="543"/>
                    <a:pt x="338" y="543"/>
                  </a:cubicBezTo>
                  <a:cubicBezTo>
                    <a:pt x="1054" y="543"/>
                    <a:pt x="1054" y="543"/>
                    <a:pt x="1054" y="543"/>
                  </a:cubicBezTo>
                  <a:cubicBezTo>
                    <a:pt x="1111" y="543"/>
                    <a:pt x="1156" y="497"/>
                    <a:pt x="1156" y="441"/>
                  </a:cubicBezTo>
                  <a:cubicBezTo>
                    <a:pt x="1156" y="102"/>
                    <a:pt x="1156" y="102"/>
                    <a:pt x="1156" y="102"/>
                  </a:cubicBezTo>
                  <a:cubicBezTo>
                    <a:pt x="1156" y="46"/>
                    <a:pt x="1111" y="0"/>
                    <a:pt x="10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45" y="0"/>
                    <a:pt x="0" y="46"/>
                    <a:pt x="0" y="102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0" y="497"/>
                    <a:pt x="45" y="543"/>
                    <a:pt x="102" y="5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Freeform 14">
              <a:extLst>
                <a:ext uri="{FF2B5EF4-FFF2-40B4-BE49-F238E27FC236}">
                  <a16:creationId xmlns:a16="http://schemas.microsoft.com/office/drawing/2014/main" id="{83567CF7-E5C9-42B0-1E8F-5631C7792D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2" y="1539"/>
              <a:ext cx="1425" cy="593"/>
            </a:xfrm>
            <a:custGeom>
              <a:avLst/>
              <a:gdLst>
                <a:gd name="T0" fmla="*/ 233 w 676"/>
                <a:gd name="T1" fmla="*/ 247 h 281"/>
                <a:gd name="T2" fmla="*/ 233 w 676"/>
                <a:gd name="T3" fmla="*/ 132 h 281"/>
                <a:gd name="T4" fmla="*/ 322 w 676"/>
                <a:gd name="T5" fmla="*/ 264 h 281"/>
                <a:gd name="T6" fmla="*/ 364 w 676"/>
                <a:gd name="T7" fmla="*/ 272 h 281"/>
                <a:gd name="T8" fmla="*/ 377 w 676"/>
                <a:gd name="T9" fmla="*/ 247 h 281"/>
                <a:gd name="T10" fmla="*/ 377 w 676"/>
                <a:gd name="T11" fmla="*/ 34 h 281"/>
                <a:gd name="T12" fmla="*/ 347 w 676"/>
                <a:gd name="T13" fmla="*/ 4 h 281"/>
                <a:gd name="T14" fmla="*/ 317 w 676"/>
                <a:gd name="T15" fmla="*/ 34 h 281"/>
                <a:gd name="T16" fmla="*/ 317 w 676"/>
                <a:gd name="T17" fmla="*/ 149 h 281"/>
                <a:gd name="T18" fmla="*/ 228 w 676"/>
                <a:gd name="T19" fmla="*/ 17 h 281"/>
                <a:gd name="T20" fmla="*/ 186 w 676"/>
                <a:gd name="T21" fmla="*/ 9 h 281"/>
                <a:gd name="T22" fmla="*/ 173 w 676"/>
                <a:gd name="T23" fmla="*/ 34 h 281"/>
                <a:gd name="T24" fmla="*/ 173 w 676"/>
                <a:gd name="T25" fmla="*/ 247 h 281"/>
                <a:gd name="T26" fmla="*/ 203 w 676"/>
                <a:gd name="T27" fmla="*/ 277 h 281"/>
                <a:gd name="T28" fmla="*/ 233 w 676"/>
                <a:gd name="T29" fmla="*/ 247 h 281"/>
                <a:gd name="T30" fmla="*/ 233 w 676"/>
                <a:gd name="T31" fmla="*/ 247 h 281"/>
                <a:gd name="T32" fmla="*/ 105 w 676"/>
                <a:gd name="T33" fmla="*/ 277 h 281"/>
                <a:gd name="T34" fmla="*/ 135 w 676"/>
                <a:gd name="T35" fmla="*/ 247 h 281"/>
                <a:gd name="T36" fmla="*/ 135 w 676"/>
                <a:gd name="T37" fmla="*/ 247 h 281"/>
                <a:gd name="T38" fmla="*/ 104 w 676"/>
                <a:gd name="T39" fmla="*/ 217 h 281"/>
                <a:gd name="T40" fmla="*/ 104 w 676"/>
                <a:gd name="T41" fmla="*/ 217 h 281"/>
                <a:gd name="T42" fmla="*/ 60 w 676"/>
                <a:gd name="T43" fmla="*/ 217 h 281"/>
                <a:gd name="T44" fmla="*/ 60 w 676"/>
                <a:gd name="T45" fmla="*/ 34 h 281"/>
                <a:gd name="T46" fmla="*/ 30 w 676"/>
                <a:gd name="T47" fmla="*/ 4 h 281"/>
                <a:gd name="T48" fmla="*/ 0 w 676"/>
                <a:gd name="T49" fmla="*/ 34 h 281"/>
                <a:gd name="T50" fmla="*/ 0 w 676"/>
                <a:gd name="T51" fmla="*/ 247 h 281"/>
                <a:gd name="T52" fmla="*/ 25 w 676"/>
                <a:gd name="T53" fmla="*/ 277 h 281"/>
                <a:gd name="T54" fmla="*/ 52 w 676"/>
                <a:gd name="T55" fmla="*/ 277 h 281"/>
                <a:gd name="T56" fmla="*/ 105 w 676"/>
                <a:gd name="T57" fmla="*/ 277 h 281"/>
                <a:gd name="T58" fmla="*/ 554 w 676"/>
                <a:gd name="T59" fmla="*/ 64 h 281"/>
                <a:gd name="T60" fmla="*/ 597 w 676"/>
                <a:gd name="T61" fmla="*/ 77 h 281"/>
                <a:gd name="T62" fmla="*/ 639 w 676"/>
                <a:gd name="T63" fmla="*/ 69 h 281"/>
                <a:gd name="T64" fmla="*/ 630 w 676"/>
                <a:gd name="T65" fmla="*/ 27 h 281"/>
                <a:gd name="T66" fmla="*/ 554 w 676"/>
                <a:gd name="T67" fmla="*/ 4 h 281"/>
                <a:gd name="T68" fmla="*/ 417 w 676"/>
                <a:gd name="T69" fmla="*/ 140 h 281"/>
                <a:gd name="T70" fmla="*/ 554 w 676"/>
                <a:gd name="T71" fmla="*/ 277 h 281"/>
                <a:gd name="T72" fmla="*/ 676 w 676"/>
                <a:gd name="T73" fmla="*/ 140 h 281"/>
                <a:gd name="T74" fmla="*/ 646 w 676"/>
                <a:gd name="T75" fmla="*/ 110 h 281"/>
                <a:gd name="T76" fmla="*/ 582 w 676"/>
                <a:gd name="T77" fmla="*/ 110 h 281"/>
                <a:gd name="T78" fmla="*/ 552 w 676"/>
                <a:gd name="T79" fmla="*/ 140 h 281"/>
                <a:gd name="T80" fmla="*/ 582 w 676"/>
                <a:gd name="T81" fmla="*/ 171 h 281"/>
                <a:gd name="T82" fmla="*/ 612 w 676"/>
                <a:gd name="T83" fmla="*/ 171 h 281"/>
                <a:gd name="T84" fmla="*/ 554 w 676"/>
                <a:gd name="T85" fmla="*/ 217 h 281"/>
                <a:gd name="T86" fmla="*/ 477 w 676"/>
                <a:gd name="T87" fmla="*/ 140 h 281"/>
                <a:gd name="T88" fmla="*/ 554 w 676"/>
                <a:gd name="T89" fmla="*/ 6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6" h="281">
                  <a:moveTo>
                    <a:pt x="233" y="247"/>
                  </a:moveTo>
                  <a:cubicBezTo>
                    <a:pt x="233" y="132"/>
                    <a:pt x="233" y="132"/>
                    <a:pt x="233" y="132"/>
                  </a:cubicBezTo>
                  <a:cubicBezTo>
                    <a:pt x="322" y="264"/>
                    <a:pt x="322" y="264"/>
                    <a:pt x="322" y="264"/>
                  </a:cubicBezTo>
                  <a:cubicBezTo>
                    <a:pt x="332" y="278"/>
                    <a:pt x="350" y="281"/>
                    <a:pt x="364" y="272"/>
                  </a:cubicBezTo>
                  <a:cubicBezTo>
                    <a:pt x="372" y="266"/>
                    <a:pt x="377" y="257"/>
                    <a:pt x="377" y="247"/>
                  </a:cubicBezTo>
                  <a:cubicBezTo>
                    <a:pt x="377" y="34"/>
                    <a:pt x="377" y="34"/>
                    <a:pt x="377" y="34"/>
                  </a:cubicBezTo>
                  <a:cubicBezTo>
                    <a:pt x="377" y="17"/>
                    <a:pt x="364" y="4"/>
                    <a:pt x="347" y="4"/>
                  </a:cubicBezTo>
                  <a:cubicBezTo>
                    <a:pt x="331" y="4"/>
                    <a:pt x="317" y="17"/>
                    <a:pt x="317" y="34"/>
                  </a:cubicBezTo>
                  <a:cubicBezTo>
                    <a:pt x="317" y="149"/>
                    <a:pt x="317" y="149"/>
                    <a:pt x="317" y="149"/>
                  </a:cubicBezTo>
                  <a:cubicBezTo>
                    <a:pt x="228" y="17"/>
                    <a:pt x="228" y="17"/>
                    <a:pt x="228" y="17"/>
                  </a:cubicBezTo>
                  <a:cubicBezTo>
                    <a:pt x="219" y="4"/>
                    <a:pt x="200" y="0"/>
                    <a:pt x="186" y="9"/>
                  </a:cubicBezTo>
                  <a:cubicBezTo>
                    <a:pt x="178" y="15"/>
                    <a:pt x="173" y="24"/>
                    <a:pt x="173" y="34"/>
                  </a:cubicBezTo>
                  <a:cubicBezTo>
                    <a:pt x="173" y="247"/>
                    <a:pt x="173" y="247"/>
                    <a:pt x="173" y="247"/>
                  </a:cubicBezTo>
                  <a:cubicBezTo>
                    <a:pt x="173" y="264"/>
                    <a:pt x="187" y="277"/>
                    <a:pt x="203" y="277"/>
                  </a:cubicBezTo>
                  <a:cubicBezTo>
                    <a:pt x="220" y="277"/>
                    <a:pt x="233" y="264"/>
                    <a:pt x="233" y="247"/>
                  </a:cubicBezTo>
                  <a:cubicBezTo>
                    <a:pt x="233" y="247"/>
                    <a:pt x="233" y="247"/>
                    <a:pt x="233" y="247"/>
                  </a:cubicBezTo>
                  <a:close/>
                  <a:moveTo>
                    <a:pt x="105" y="277"/>
                  </a:moveTo>
                  <a:cubicBezTo>
                    <a:pt x="121" y="277"/>
                    <a:pt x="135" y="263"/>
                    <a:pt x="135" y="247"/>
                  </a:cubicBezTo>
                  <a:cubicBezTo>
                    <a:pt x="135" y="247"/>
                    <a:pt x="135" y="247"/>
                    <a:pt x="135" y="247"/>
                  </a:cubicBezTo>
                  <a:cubicBezTo>
                    <a:pt x="134" y="230"/>
                    <a:pt x="121" y="217"/>
                    <a:pt x="104" y="217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89" y="217"/>
                    <a:pt x="73" y="217"/>
                    <a:pt x="60" y="217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17"/>
                    <a:pt x="46" y="4"/>
                    <a:pt x="30" y="4"/>
                  </a:cubicBezTo>
                  <a:cubicBezTo>
                    <a:pt x="13" y="4"/>
                    <a:pt x="0" y="17"/>
                    <a:pt x="0" y="34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62"/>
                    <a:pt x="10" y="274"/>
                    <a:pt x="25" y="277"/>
                  </a:cubicBezTo>
                  <a:cubicBezTo>
                    <a:pt x="27" y="277"/>
                    <a:pt x="28" y="277"/>
                    <a:pt x="52" y="277"/>
                  </a:cubicBezTo>
                  <a:cubicBezTo>
                    <a:pt x="64" y="277"/>
                    <a:pt x="80" y="277"/>
                    <a:pt x="105" y="277"/>
                  </a:cubicBezTo>
                  <a:close/>
                  <a:moveTo>
                    <a:pt x="554" y="64"/>
                  </a:moveTo>
                  <a:cubicBezTo>
                    <a:pt x="569" y="64"/>
                    <a:pt x="584" y="68"/>
                    <a:pt x="597" y="77"/>
                  </a:cubicBezTo>
                  <a:cubicBezTo>
                    <a:pt x="611" y="86"/>
                    <a:pt x="629" y="82"/>
                    <a:pt x="639" y="69"/>
                  </a:cubicBezTo>
                  <a:cubicBezTo>
                    <a:pt x="648" y="55"/>
                    <a:pt x="644" y="36"/>
                    <a:pt x="630" y="27"/>
                  </a:cubicBezTo>
                  <a:cubicBezTo>
                    <a:pt x="608" y="12"/>
                    <a:pt x="581" y="4"/>
                    <a:pt x="554" y="4"/>
                  </a:cubicBezTo>
                  <a:cubicBezTo>
                    <a:pt x="479" y="4"/>
                    <a:pt x="417" y="65"/>
                    <a:pt x="417" y="140"/>
                  </a:cubicBezTo>
                  <a:cubicBezTo>
                    <a:pt x="417" y="216"/>
                    <a:pt x="479" y="277"/>
                    <a:pt x="554" y="277"/>
                  </a:cubicBezTo>
                  <a:cubicBezTo>
                    <a:pt x="626" y="277"/>
                    <a:pt x="676" y="221"/>
                    <a:pt x="676" y="140"/>
                  </a:cubicBezTo>
                  <a:cubicBezTo>
                    <a:pt x="676" y="124"/>
                    <a:pt x="663" y="110"/>
                    <a:pt x="646" y="110"/>
                  </a:cubicBezTo>
                  <a:cubicBezTo>
                    <a:pt x="582" y="110"/>
                    <a:pt x="582" y="110"/>
                    <a:pt x="582" y="110"/>
                  </a:cubicBezTo>
                  <a:cubicBezTo>
                    <a:pt x="566" y="110"/>
                    <a:pt x="552" y="124"/>
                    <a:pt x="552" y="140"/>
                  </a:cubicBezTo>
                  <a:cubicBezTo>
                    <a:pt x="552" y="157"/>
                    <a:pt x="566" y="171"/>
                    <a:pt x="582" y="171"/>
                  </a:cubicBezTo>
                  <a:cubicBezTo>
                    <a:pt x="612" y="171"/>
                    <a:pt x="612" y="171"/>
                    <a:pt x="612" y="171"/>
                  </a:cubicBezTo>
                  <a:cubicBezTo>
                    <a:pt x="605" y="196"/>
                    <a:pt x="587" y="217"/>
                    <a:pt x="554" y="217"/>
                  </a:cubicBezTo>
                  <a:cubicBezTo>
                    <a:pt x="512" y="217"/>
                    <a:pt x="477" y="183"/>
                    <a:pt x="477" y="140"/>
                  </a:cubicBezTo>
                  <a:cubicBezTo>
                    <a:pt x="477" y="98"/>
                    <a:pt x="512" y="64"/>
                    <a:pt x="554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35" name="Group 699">
            <a:extLst>
              <a:ext uri="{FF2B5EF4-FFF2-40B4-BE49-F238E27FC236}">
                <a16:creationId xmlns:a16="http://schemas.microsoft.com/office/drawing/2014/main" id="{B1A6CA07-CC0E-2ADB-805E-6B472C07095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91564" y="887614"/>
            <a:ext cx="285546" cy="306660"/>
            <a:chOff x="2192" y="3828"/>
            <a:chExt cx="284" cy="305"/>
          </a:xfrm>
          <a:solidFill>
            <a:srgbClr val="ADD8F4"/>
          </a:solidFill>
        </p:grpSpPr>
        <p:sp>
          <p:nvSpPr>
            <p:cNvPr id="38" name="Freeform 702">
              <a:extLst>
                <a:ext uri="{FF2B5EF4-FFF2-40B4-BE49-F238E27FC236}">
                  <a16:creationId xmlns:a16="http://schemas.microsoft.com/office/drawing/2014/main" id="{684B0864-B51D-25BC-FA10-C821E062A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4066"/>
              <a:ext cx="1" cy="1"/>
            </a:xfrm>
            <a:custGeom>
              <a:avLst/>
              <a:gdLst>
                <a:gd name="T0" fmla="*/ 0 w 5"/>
                <a:gd name="T1" fmla="*/ 0 h 6"/>
                <a:gd name="T2" fmla="*/ 1 w 5"/>
                <a:gd name="T3" fmla="*/ 6 h 6"/>
                <a:gd name="T4" fmla="*/ 5 w 5"/>
                <a:gd name="T5" fmla="*/ 4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5"/>
                    <a:pt x="3" y="4"/>
                    <a:pt x="5" y="4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39" name="Freeform 706">
              <a:extLst>
                <a:ext uri="{FF2B5EF4-FFF2-40B4-BE49-F238E27FC236}">
                  <a16:creationId xmlns:a16="http://schemas.microsoft.com/office/drawing/2014/main" id="{3C208CC6-897D-1B09-CEB0-3BDA836C4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3989"/>
              <a:ext cx="23" cy="41"/>
            </a:xfrm>
            <a:custGeom>
              <a:avLst/>
              <a:gdLst>
                <a:gd name="T0" fmla="*/ 157 w 157"/>
                <a:gd name="T1" fmla="*/ 243 h 278"/>
                <a:gd name="T2" fmla="*/ 98 w 157"/>
                <a:gd name="T3" fmla="*/ 278 h 278"/>
                <a:gd name="T4" fmla="*/ 0 w 157"/>
                <a:gd name="T5" fmla="*/ 12 h 278"/>
                <a:gd name="T6" fmla="*/ 67 w 157"/>
                <a:gd name="T7" fmla="*/ 0 h 278"/>
                <a:gd name="T8" fmla="*/ 157 w 157"/>
                <a:gd name="T9" fmla="*/ 24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278">
                  <a:moveTo>
                    <a:pt x="157" y="243"/>
                  </a:moveTo>
                  <a:cubicBezTo>
                    <a:pt x="98" y="278"/>
                    <a:pt x="98" y="278"/>
                    <a:pt x="98" y="278"/>
                  </a:cubicBezTo>
                  <a:cubicBezTo>
                    <a:pt x="49" y="196"/>
                    <a:pt x="16" y="106"/>
                    <a:pt x="0" y="1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82" y="86"/>
                    <a:pt x="112" y="169"/>
                    <a:pt x="157" y="2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0" name="Freeform 707">
              <a:extLst>
                <a:ext uri="{FF2B5EF4-FFF2-40B4-BE49-F238E27FC236}">
                  <a16:creationId xmlns:a16="http://schemas.microsoft.com/office/drawing/2014/main" id="{02BF046D-8110-5F5F-C4A0-9C7251D71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4004"/>
              <a:ext cx="10" cy="10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34 w 68"/>
                <a:gd name="T7" fmla="*/ 0 h 68"/>
                <a:gd name="T8" fmla="*/ 68 w 68"/>
                <a:gd name="T9" fmla="*/ 34 h 68"/>
                <a:gd name="T10" fmla="*/ 34 w 68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1" name="Freeform 708">
              <a:extLst>
                <a:ext uri="{FF2B5EF4-FFF2-40B4-BE49-F238E27FC236}">
                  <a16:creationId xmlns:a16="http://schemas.microsoft.com/office/drawing/2014/main" id="{99BEF5B8-C1F4-655D-9EFD-C54957A0C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2" y="3828"/>
              <a:ext cx="284" cy="305"/>
            </a:xfrm>
            <a:custGeom>
              <a:avLst/>
              <a:gdLst>
                <a:gd name="T0" fmla="*/ 211 w 1912"/>
                <a:gd name="T1" fmla="*/ 1118 h 2048"/>
                <a:gd name="T2" fmla="*/ 221 w 1912"/>
                <a:gd name="T3" fmla="*/ 1050 h 2048"/>
                <a:gd name="T4" fmla="*/ 69 w 1912"/>
                <a:gd name="T5" fmla="*/ 883 h 2048"/>
                <a:gd name="T6" fmla="*/ 250 w 1912"/>
                <a:gd name="T7" fmla="*/ 833 h 2048"/>
                <a:gd name="T8" fmla="*/ 370 w 1912"/>
                <a:gd name="T9" fmla="*/ 503 h 2048"/>
                <a:gd name="T10" fmla="*/ 380 w 1912"/>
                <a:gd name="T11" fmla="*/ 277 h 2048"/>
                <a:gd name="T12" fmla="*/ 544 w 1912"/>
                <a:gd name="T13" fmla="*/ 370 h 2048"/>
                <a:gd name="T14" fmla="*/ 861 w 1912"/>
                <a:gd name="T15" fmla="*/ 221 h 2048"/>
                <a:gd name="T16" fmla="*/ 1029 w 1912"/>
                <a:gd name="T17" fmla="*/ 68 h 2048"/>
                <a:gd name="T18" fmla="*/ 1079 w 1912"/>
                <a:gd name="T19" fmla="*/ 250 h 2048"/>
                <a:gd name="T20" fmla="*/ 1409 w 1912"/>
                <a:gd name="T21" fmla="*/ 369 h 2048"/>
                <a:gd name="T22" fmla="*/ 1635 w 1912"/>
                <a:gd name="T23" fmla="*/ 380 h 2048"/>
                <a:gd name="T24" fmla="*/ 1542 w 1912"/>
                <a:gd name="T25" fmla="*/ 543 h 2048"/>
                <a:gd name="T26" fmla="*/ 1691 w 1912"/>
                <a:gd name="T27" fmla="*/ 861 h 2048"/>
                <a:gd name="T28" fmla="*/ 1843 w 1912"/>
                <a:gd name="T29" fmla="*/ 1028 h 2048"/>
                <a:gd name="T30" fmla="*/ 1662 w 1912"/>
                <a:gd name="T31" fmla="*/ 1078 h 2048"/>
                <a:gd name="T32" fmla="*/ 1542 w 1912"/>
                <a:gd name="T33" fmla="*/ 1408 h 2048"/>
                <a:gd name="T34" fmla="*/ 1532 w 1912"/>
                <a:gd name="T35" fmla="*/ 1635 h 2048"/>
                <a:gd name="T36" fmla="*/ 1368 w 1912"/>
                <a:gd name="T37" fmla="*/ 1542 h 2048"/>
                <a:gd name="T38" fmla="*/ 1274 w 1912"/>
                <a:gd name="T39" fmla="*/ 1355 h 2048"/>
                <a:gd name="T40" fmla="*/ 956 w 1912"/>
                <a:gd name="T41" fmla="*/ 442 h 2048"/>
                <a:gd name="T42" fmla="*/ 638 w 1912"/>
                <a:gd name="T43" fmla="*/ 1355 h 2048"/>
                <a:gd name="T44" fmla="*/ 544 w 1912"/>
                <a:gd name="T45" fmla="*/ 1542 h 2048"/>
                <a:gd name="T46" fmla="*/ 380 w 1912"/>
                <a:gd name="T47" fmla="*/ 1635 h 2048"/>
                <a:gd name="T48" fmla="*/ 370 w 1912"/>
                <a:gd name="T49" fmla="*/ 1408 h 2048"/>
                <a:gd name="T50" fmla="*/ 370 w 1912"/>
                <a:gd name="T51" fmla="*/ 1368 h 2048"/>
                <a:gd name="T52" fmla="*/ 294 w 1912"/>
                <a:gd name="T53" fmla="*/ 1309 h 2048"/>
                <a:gd name="T54" fmla="*/ 281 w 1912"/>
                <a:gd name="T55" fmla="*/ 1356 h 2048"/>
                <a:gd name="T56" fmla="*/ 223 w 1912"/>
                <a:gd name="T57" fmla="*/ 1491 h 2048"/>
                <a:gd name="T58" fmla="*/ 332 w 1912"/>
                <a:gd name="T59" fmla="*/ 1683 h 2048"/>
                <a:gd name="T60" fmla="*/ 421 w 1912"/>
                <a:gd name="T61" fmla="*/ 1689 h 2048"/>
                <a:gd name="T62" fmla="*/ 547 w 1912"/>
                <a:gd name="T63" fmla="*/ 1625 h 2048"/>
                <a:gd name="T64" fmla="*/ 956 w 1912"/>
                <a:gd name="T65" fmla="*/ 2048 h 2048"/>
                <a:gd name="T66" fmla="*/ 1365 w 1912"/>
                <a:gd name="T67" fmla="*/ 1625 h 2048"/>
                <a:gd name="T68" fmla="*/ 1491 w 1912"/>
                <a:gd name="T69" fmla="*/ 1689 h 2048"/>
                <a:gd name="T70" fmla="*/ 1580 w 1912"/>
                <a:gd name="T71" fmla="*/ 1683 h 2048"/>
                <a:gd name="T72" fmla="*/ 1689 w 1912"/>
                <a:gd name="T73" fmla="*/ 1491 h 2048"/>
                <a:gd name="T74" fmla="*/ 1725 w 1912"/>
                <a:gd name="T75" fmla="*/ 1114 h 2048"/>
                <a:gd name="T76" fmla="*/ 1912 w 1912"/>
                <a:gd name="T77" fmla="*/ 1028 h 2048"/>
                <a:gd name="T78" fmla="*/ 1853 w 1912"/>
                <a:gd name="T79" fmla="*/ 815 h 2048"/>
                <a:gd name="T80" fmla="*/ 1612 w 1912"/>
                <a:gd name="T81" fmla="*/ 525 h 2048"/>
                <a:gd name="T82" fmla="*/ 1683 w 1912"/>
                <a:gd name="T83" fmla="*/ 332 h 2048"/>
                <a:gd name="T84" fmla="*/ 1491 w 1912"/>
                <a:gd name="T85" fmla="*/ 222 h 2048"/>
                <a:gd name="T86" fmla="*/ 1115 w 1912"/>
                <a:gd name="T87" fmla="*/ 187 h 2048"/>
                <a:gd name="T88" fmla="*/ 1029 w 1912"/>
                <a:gd name="T89" fmla="*/ 0 h 2048"/>
                <a:gd name="T90" fmla="*/ 816 w 1912"/>
                <a:gd name="T91" fmla="*/ 59 h 2048"/>
                <a:gd name="T92" fmla="*/ 525 w 1912"/>
                <a:gd name="T93" fmla="*/ 300 h 2048"/>
                <a:gd name="T94" fmla="*/ 332 w 1912"/>
                <a:gd name="T95" fmla="*/ 228 h 2048"/>
                <a:gd name="T96" fmla="*/ 222 w 1912"/>
                <a:gd name="T97" fmla="*/ 420 h 2048"/>
                <a:gd name="T98" fmla="*/ 187 w 1912"/>
                <a:gd name="T99" fmla="*/ 797 h 2048"/>
                <a:gd name="T100" fmla="*/ 0 w 1912"/>
                <a:gd name="T101" fmla="*/ 883 h 2048"/>
                <a:gd name="T102" fmla="*/ 59 w 1912"/>
                <a:gd name="T103" fmla="*/ 1096 h 2048"/>
                <a:gd name="T104" fmla="*/ 852 w 1912"/>
                <a:gd name="T105" fmla="*/ 523 h 2048"/>
                <a:gd name="T106" fmla="*/ 1243 w 1912"/>
                <a:gd name="T107" fmla="*/ 1293 h 2048"/>
                <a:gd name="T108" fmla="*/ 956 w 1912"/>
                <a:gd name="T109" fmla="*/ 887 h 2048"/>
                <a:gd name="T110" fmla="*/ 669 w 1912"/>
                <a:gd name="T111" fmla="*/ 1293 h 2048"/>
                <a:gd name="T112" fmla="*/ 956 w 1912"/>
                <a:gd name="T113" fmla="*/ 1980 h 2048"/>
                <a:gd name="T114" fmla="*/ 617 w 1912"/>
                <a:gd name="T115" fmla="*/ 1611 h 2048"/>
                <a:gd name="T116" fmla="*/ 956 w 1912"/>
                <a:gd name="T117" fmla="*/ 956 h 2048"/>
                <a:gd name="T118" fmla="*/ 1295 w 1912"/>
                <a:gd name="T119" fmla="*/ 1611 h 2048"/>
                <a:gd name="T120" fmla="*/ 956 w 1912"/>
                <a:gd name="T121" fmla="*/ 1980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2" h="2048">
                  <a:moveTo>
                    <a:pt x="59" y="1096"/>
                  </a:moveTo>
                  <a:cubicBezTo>
                    <a:pt x="211" y="1118"/>
                    <a:pt x="211" y="1118"/>
                    <a:pt x="211" y="1118"/>
                  </a:cubicBezTo>
                  <a:cubicBezTo>
                    <a:pt x="230" y="1121"/>
                    <a:pt x="247" y="1108"/>
                    <a:pt x="250" y="1089"/>
                  </a:cubicBezTo>
                  <a:cubicBezTo>
                    <a:pt x="253" y="1070"/>
                    <a:pt x="240" y="1053"/>
                    <a:pt x="221" y="1050"/>
                  </a:cubicBezTo>
                  <a:cubicBezTo>
                    <a:pt x="69" y="1028"/>
                    <a:pt x="69" y="1028"/>
                    <a:pt x="69" y="1028"/>
                  </a:cubicBezTo>
                  <a:cubicBezTo>
                    <a:pt x="69" y="883"/>
                    <a:pt x="69" y="883"/>
                    <a:pt x="69" y="883"/>
                  </a:cubicBezTo>
                  <a:cubicBezTo>
                    <a:pt x="221" y="861"/>
                    <a:pt x="221" y="861"/>
                    <a:pt x="221" y="861"/>
                  </a:cubicBezTo>
                  <a:cubicBezTo>
                    <a:pt x="236" y="859"/>
                    <a:pt x="247" y="848"/>
                    <a:pt x="250" y="833"/>
                  </a:cubicBezTo>
                  <a:cubicBezTo>
                    <a:pt x="268" y="729"/>
                    <a:pt x="309" y="630"/>
                    <a:pt x="370" y="543"/>
                  </a:cubicBezTo>
                  <a:cubicBezTo>
                    <a:pt x="379" y="531"/>
                    <a:pt x="378" y="515"/>
                    <a:pt x="370" y="503"/>
                  </a:cubicBezTo>
                  <a:cubicBezTo>
                    <a:pt x="277" y="380"/>
                    <a:pt x="277" y="380"/>
                    <a:pt x="277" y="380"/>
                  </a:cubicBezTo>
                  <a:cubicBezTo>
                    <a:pt x="380" y="277"/>
                    <a:pt x="380" y="277"/>
                    <a:pt x="380" y="277"/>
                  </a:cubicBezTo>
                  <a:cubicBezTo>
                    <a:pt x="503" y="369"/>
                    <a:pt x="503" y="369"/>
                    <a:pt x="503" y="369"/>
                  </a:cubicBezTo>
                  <a:cubicBezTo>
                    <a:pt x="515" y="378"/>
                    <a:pt x="531" y="378"/>
                    <a:pt x="544" y="370"/>
                  </a:cubicBezTo>
                  <a:cubicBezTo>
                    <a:pt x="630" y="309"/>
                    <a:pt x="729" y="268"/>
                    <a:pt x="833" y="250"/>
                  </a:cubicBezTo>
                  <a:cubicBezTo>
                    <a:pt x="848" y="247"/>
                    <a:pt x="859" y="236"/>
                    <a:pt x="861" y="221"/>
                  </a:cubicBezTo>
                  <a:cubicBezTo>
                    <a:pt x="883" y="68"/>
                    <a:pt x="883" y="68"/>
                    <a:pt x="883" y="68"/>
                  </a:cubicBezTo>
                  <a:cubicBezTo>
                    <a:pt x="1029" y="68"/>
                    <a:pt x="1029" y="68"/>
                    <a:pt x="1029" y="68"/>
                  </a:cubicBezTo>
                  <a:cubicBezTo>
                    <a:pt x="1051" y="221"/>
                    <a:pt x="1051" y="221"/>
                    <a:pt x="1051" y="221"/>
                  </a:cubicBezTo>
                  <a:cubicBezTo>
                    <a:pt x="1053" y="236"/>
                    <a:pt x="1064" y="247"/>
                    <a:pt x="1079" y="250"/>
                  </a:cubicBezTo>
                  <a:cubicBezTo>
                    <a:pt x="1183" y="268"/>
                    <a:pt x="1282" y="309"/>
                    <a:pt x="1368" y="370"/>
                  </a:cubicBezTo>
                  <a:cubicBezTo>
                    <a:pt x="1381" y="378"/>
                    <a:pt x="1397" y="378"/>
                    <a:pt x="1409" y="369"/>
                  </a:cubicBezTo>
                  <a:cubicBezTo>
                    <a:pt x="1532" y="277"/>
                    <a:pt x="1532" y="277"/>
                    <a:pt x="1532" y="277"/>
                  </a:cubicBezTo>
                  <a:cubicBezTo>
                    <a:pt x="1635" y="380"/>
                    <a:pt x="1635" y="380"/>
                    <a:pt x="1635" y="380"/>
                  </a:cubicBezTo>
                  <a:cubicBezTo>
                    <a:pt x="1542" y="503"/>
                    <a:pt x="1542" y="503"/>
                    <a:pt x="1542" y="503"/>
                  </a:cubicBezTo>
                  <a:cubicBezTo>
                    <a:pt x="1534" y="515"/>
                    <a:pt x="1533" y="531"/>
                    <a:pt x="1542" y="543"/>
                  </a:cubicBezTo>
                  <a:cubicBezTo>
                    <a:pt x="1603" y="630"/>
                    <a:pt x="1644" y="729"/>
                    <a:pt x="1662" y="833"/>
                  </a:cubicBezTo>
                  <a:cubicBezTo>
                    <a:pt x="1665" y="848"/>
                    <a:pt x="1676" y="859"/>
                    <a:pt x="1691" y="861"/>
                  </a:cubicBezTo>
                  <a:cubicBezTo>
                    <a:pt x="1843" y="883"/>
                    <a:pt x="1843" y="883"/>
                    <a:pt x="1843" y="883"/>
                  </a:cubicBezTo>
                  <a:cubicBezTo>
                    <a:pt x="1843" y="1028"/>
                    <a:pt x="1843" y="1028"/>
                    <a:pt x="1843" y="1028"/>
                  </a:cubicBezTo>
                  <a:cubicBezTo>
                    <a:pt x="1691" y="1050"/>
                    <a:pt x="1691" y="1050"/>
                    <a:pt x="1691" y="1050"/>
                  </a:cubicBezTo>
                  <a:cubicBezTo>
                    <a:pt x="1676" y="1052"/>
                    <a:pt x="1665" y="1064"/>
                    <a:pt x="1662" y="1078"/>
                  </a:cubicBezTo>
                  <a:cubicBezTo>
                    <a:pt x="1644" y="1183"/>
                    <a:pt x="1603" y="1282"/>
                    <a:pt x="1542" y="1368"/>
                  </a:cubicBezTo>
                  <a:cubicBezTo>
                    <a:pt x="1533" y="1380"/>
                    <a:pt x="1534" y="1396"/>
                    <a:pt x="1542" y="1408"/>
                  </a:cubicBezTo>
                  <a:cubicBezTo>
                    <a:pt x="1635" y="1532"/>
                    <a:pt x="1635" y="1532"/>
                    <a:pt x="1635" y="1532"/>
                  </a:cubicBezTo>
                  <a:cubicBezTo>
                    <a:pt x="1532" y="1635"/>
                    <a:pt x="1532" y="1635"/>
                    <a:pt x="1532" y="1635"/>
                  </a:cubicBezTo>
                  <a:cubicBezTo>
                    <a:pt x="1409" y="1542"/>
                    <a:pt x="1409" y="1542"/>
                    <a:pt x="1409" y="1542"/>
                  </a:cubicBezTo>
                  <a:cubicBezTo>
                    <a:pt x="1397" y="1533"/>
                    <a:pt x="1380" y="1533"/>
                    <a:pt x="1368" y="1542"/>
                  </a:cubicBezTo>
                  <a:cubicBezTo>
                    <a:pt x="1363" y="1545"/>
                    <a:pt x="1358" y="1549"/>
                    <a:pt x="1352" y="1552"/>
                  </a:cubicBezTo>
                  <a:cubicBezTo>
                    <a:pt x="1332" y="1484"/>
                    <a:pt x="1306" y="1418"/>
                    <a:pt x="1274" y="1355"/>
                  </a:cubicBezTo>
                  <a:cubicBezTo>
                    <a:pt x="1445" y="1220"/>
                    <a:pt x="1511" y="992"/>
                    <a:pt x="1439" y="786"/>
                  </a:cubicBezTo>
                  <a:cubicBezTo>
                    <a:pt x="1368" y="580"/>
                    <a:pt x="1174" y="442"/>
                    <a:pt x="956" y="442"/>
                  </a:cubicBezTo>
                  <a:cubicBezTo>
                    <a:pt x="738" y="442"/>
                    <a:pt x="544" y="580"/>
                    <a:pt x="473" y="786"/>
                  </a:cubicBezTo>
                  <a:cubicBezTo>
                    <a:pt x="401" y="992"/>
                    <a:pt x="467" y="1220"/>
                    <a:pt x="638" y="1355"/>
                  </a:cubicBezTo>
                  <a:cubicBezTo>
                    <a:pt x="606" y="1418"/>
                    <a:pt x="580" y="1484"/>
                    <a:pt x="560" y="1552"/>
                  </a:cubicBezTo>
                  <a:cubicBezTo>
                    <a:pt x="554" y="1549"/>
                    <a:pt x="549" y="1546"/>
                    <a:pt x="544" y="1542"/>
                  </a:cubicBezTo>
                  <a:cubicBezTo>
                    <a:pt x="532" y="1533"/>
                    <a:pt x="515" y="1533"/>
                    <a:pt x="503" y="1542"/>
                  </a:cubicBezTo>
                  <a:cubicBezTo>
                    <a:pt x="380" y="1635"/>
                    <a:pt x="380" y="1635"/>
                    <a:pt x="380" y="1635"/>
                  </a:cubicBezTo>
                  <a:cubicBezTo>
                    <a:pt x="277" y="1532"/>
                    <a:pt x="277" y="1532"/>
                    <a:pt x="277" y="1532"/>
                  </a:cubicBezTo>
                  <a:cubicBezTo>
                    <a:pt x="370" y="1408"/>
                    <a:pt x="370" y="1408"/>
                    <a:pt x="370" y="1408"/>
                  </a:cubicBezTo>
                  <a:cubicBezTo>
                    <a:pt x="378" y="1396"/>
                    <a:pt x="378" y="1380"/>
                    <a:pt x="370" y="1368"/>
                  </a:cubicBezTo>
                  <a:cubicBezTo>
                    <a:pt x="370" y="1368"/>
                    <a:pt x="370" y="1368"/>
                    <a:pt x="370" y="1368"/>
                  </a:cubicBezTo>
                  <a:cubicBezTo>
                    <a:pt x="360" y="1353"/>
                    <a:pt x="349" y="1337"/>
                    <a:pt x="340" y="1321"/>
                  </a:cubicBezTo>
                  <a:cubicBezTo>
                    <a:pt x="330" y="1306"/>
                    <a:pt x="310" y="1300"/>
                    <a:pt x="294" y="1309"/>
                  </a:cubicBezTo>
                  <a:cubicBezTo>
                    <a:pt x="286" y="1313"/>
                    <a:pt x="280" y="1321"/>
                    <a:pt x="277" y="1330"/>
                  </a:cubicBezTo>
                  <a:cubicBezTo>
                    <a:pt x="275" y="1339"/>
                    <a:pt x="276" y="1348"/>
                    <a:pt x="281" y="1356"/>
                  </a:cubicBezTo>
                  <a:cubicBezTo>
                    <a:pt x="287" y="1366"/>
                    <a:pt x="294" y="1376"/>
                    <a:pt x="301" y="1386"/>
                  </a:cubicBezTo>
                  <a:cubicBezTo>
                    <a:pt x="223" y="1491"/>
                    <a:pt x="223" y="1491"/>
                    <a:pt x="223" y="1491"/>
                  </a:cubicBezTo>
                  <a:cubicBezTo>
                    <a:pt x="202" y="1518"/>
                    <a:pt x="205" y="1556"/>
                    <a:pt x="229" y="1580"/>
                  </a:cubicBezTo>
                  <a:cubicBezTo>
                    <a:pt x="332" y="1683"/>
                    <a:pt x="332" y="1683"/>
                    <a:pt x="332" y="1683"/>
                  </a:cubicBezTo>
                  <a:cubicBezTo>
                    <a:pt x="345" y="1696"/>
                    <a:pt x="362" y="1703"/>
                    <a:pt x="380" y="1703"/>
                  </a:cubicBezTo>
                  <a:cubicBezTo>
                    <a:pt x="395" y="1703"/>
                    <a:pt x="409" y="1698"/>
                    <a:pt x="421" y="1689"/>
                  </a:cubicBezTo>
                  <a:cubicBezTo>
                    <a:pt x="525" y="1612"/>
                    <a:pt x="525" y="1612"/>
                    <a:pt x="525" y="1612"/>
                  </a:cubicBezTo>
                  <a:cubicBezTo>
                    <a:pt x="532" y="1616"/>
                    <a:pt x="540" y="1621"/>
                    <a:pt x="547" y="1625"/>
                  </a:cubicBezTo>
                  <a:cubicBezTo>
                    <a:pt x="547" y="1630"/>
                    <a:pt x="546" y="1634"/>
                    <a:pt x="546" y="1639"/>
                  </a:cubicBezTo>
                  <a:cubicBezTo>
                    <a:pt x="546" y="1865"/>
                    <a:pt x="730" y="2048"/>
                    <a:pt x="956" y="2048"/>
                  </a:cubicBezTo>
                  <a:cubicBezTo>
                    <a:pt x="1182" y="2048"/>
                    <a:pt x="1366" y="1865"/>
                    <a:pt x="1366" y="1639"/>
                  </a:cubicBezTo>
                  <a:cubicBezTo>
                    <a:pt x="1366" y="1634"/>
                    <a:pt x="1365" y="1630"/>
                    <a:pt x="1365" y="1625"/>
                  </a:cubicBezTo>
                  <a:cubicBezTo>
                    <a:pt x="1372" y="1621"/>
                    <a:pt x="1380" y="1617"/>
                    <a:pt x="1387" y="1612"/>
                  </a:cubicBezTo>
                  <a:cubicBezTo>
                    <a:pt x="1491" y="1689"/>
                    <a:pt x="1491" y="1689"/>
                    <a:pt x="1491" y="1689"/>
                  </a:cubicBezTo>
                  <a:cubicBezTo>
                    <a:pt x="1503" y="1698"/>
                    <a:pt x="1517" y="1703"/>
                    <a:pt x="1532" y="1703"/>
                  </a:cubicBezTo>
                  <a:cubicBezTo>
                    <a:pt x="1550" y="1703"/>
                    <a:pt x="1567" y="1696"/>
                    <a:pt x="1580" y="1683"/>
                  </a:cubicBezTo>
                  <a:cubicBezTo>
                    <a:pt x="1683" y="1580"/>
                    <a:pt x="1683" y="1580"/>
                    <a:pt x="1683" y="1580"/>
                  </a:cubicBezTo>
                  <a:cubicBezTo>
                    <a:pt x="1707" y="1556"/>
                    <a:pt x="1710" y="1518"/>
                    <a:pt x="1689" y="1491"/>
                  </a:cubicBezTo>
                  <a:cubicBezTo>
                    <a:pt x="1611" y="1387"/>
                    <a:pt x="1611" y="1387"/>
                    <a:pt x="1611" y="1387"/>
                  </a:cubicBezTo>
                  <a:cubicBezTo>
                    <a:pt x="1666" y="1304"/>
                    <a:pt x="1705" y="1212"/>
                    <a:pt x="1725" y="1114"/>
                  </a:cubicBezTo>
                  <a:cubicBezTo>
                    <a:pt x="1853" y="1096"/>
                    <a:pt x="1853" y="1096"/>
                    <a:pt x="1853" y="1096"/>
                  </a:cubicBezTo>
                  <a:cubicBezTo>
                    <a:pt x="1887" y="1091"/>
                    <a:pt x="1912" y="1062"/>
                    <a:pt x="1912" y="1028"/>
                  </a:cubicBezTo>
                  <a:cubicBezTo>
                    <a:pt x="1912" y="883"/>
                    <a:pt x="1912" y="883"/>
                    <a:pt x="1912" y="883"/>
                  </a:cubicBezTo>
                  <a:cubicBezTo>
                    <a:pt x="1912" y="849"/>
                    <a:pt x="1887" y="820"/>
                    <a:pt x="1853" y="815"/>
                  </a:cubicBezTo>
                  <a:cubicBezTo>
                    <a:pt x="1725" y="797"/>
                    <a:pt x="1725" y="797"/>
                    <a:pt x="1725" y="797"/>
                  </a:cubicBezTo>
                  <a:cubicBezTo>
                    <a:pt x="1705" y="700"/>
                    <a:pt x="1666" y="607"/>
                    <a:pt x="1612" y="525"/>
                  </a:cubicBezTo>
                  <a:cubicBezTo>
                    <a:pt x="1689" y="421"/>
                    <a:pt x="1689" y="421"/>
                    <a:pt x="1689" y="421"/>
                  </a:cubicBezTo>
                  <a:cubicBezTo>
                    <a:pt x="1710" y="394"/>
                    <a:pt x="1707" y="356"/>
                    <a:pt x="1683" y="332"/>
                  </a:cubicBezTo>
                  <a:cubicBezTo>
                    <a:pt x="1580" y="228"/>
                    <a:pt x="1580" y="228"/>
                    <a:pt x="1580" y="228"/>
                  </a:cubicBezTo>
                  <a:cubicBezTo>
                    <a:pt x="1556" y="204"/>
                    <a:pt x="1518" y="202"/>
                    <a:pt x="1491" y="222"/>
                  </a:cubicBezTo>
                  <a:cubicBezTo>
                    <a:pt x="1387" y="300"/>
                    <a:pt x="1387" y="300"/>
                    <a:pt x="1387" y="300"/>
                  </a:cubicBezTo>
                  <a:cubicBezTo>
                    <a:pt x="1304" y="245"/>
                    <a:pt x="1212" y="207"/>
                    <a:pt x="1115" y="187"/>
                  </a:cubicBezTo>
                  <a:cubicBezTo>
                    <a:pt x="1096" y="59"/>
                    <a:pt x="1096" y="59"/>
                    <a:pt x="1096" y="59"/>
                  </a:cubicBezTo>
                  <a:cubicBezTo>
                    <a:pt x="1091" y="25"/>
                    <a:pt x="1063" y="0"/>
                    <a:pt x="1029" y="0"/>
                  </a:cubicBezTo>
                  <a:cubicBezTo>
                    <a:pt x="883" y="0"/>
                    <a:pt x="883" y="0"/>
                    <a:pt x="883" y="0"/>
                  </a:cubicBezTo>
                  <a:cubicBezTo>
                    <a:pt x="849" y="0"/>
                    <a:pt x="821" y="25"/>
                    <a:pt x="816" y="59"/>
                  </a:cubicBezTo>
                  <a:cubicBezTo>
                    <a:pt x="797" y="187"/>
                    <a:pt x="797" y="187"/>
                    <a:pt x="797" y="187"/>
                  </a:cubicBezTo>
                  <a:cubicBezTo>
                    <a:pt x="700" y="207"/>
                    <a:pt x="608" y="245"/>
                    <a:pt x="525" y="300"/>
                  </a:cubicBezTo>
                  <a:cubicBezTo>
                    <a:pt x="421" y="222"/>
                    <a:pt x="421" y="222"/>
                    <a:pt x="421" y="222"/>
                  </a:cubicBezTo>
                  <a:cubicBezTo>
                    <a:pt x="394" y="202"/>
                    <a:pt x="356" y="204"/>
                    <a:pt x="332" y="228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05" y="355"/>
                    <a:pt x="202" y="393"/>
                    <a:pt x="222" y="420"/>
                  </a:cubicBezTo>
                  <a:cubicBezTo>
                    <a:pt x="300" y="525"/>
                    <a:pt x="300" y="525"/>
                    <a:pt x="300" y="525"/>
                  </a:cubicBezTo>
                  <a:cubicBezTo>
                    <a:pt x="246" y="607"/>
                    <a:pt x="207" y="700"/>
                    <a:pt x="187" y="797"/>
                  </a:cubicBezTo>
                  <a:cubicBezTo>
                    <a:pt x="59" y="815"/>
                    <a:pt x="59" y="815"/>
                    <a:pt x="59" y="815"/>
                  </a:cubicBezTo>
                  <a:cubicBezTo>
                    <a:pt x="25" y="820"/>
                    <a:pt x="0" y="849"/>
                    <a:pt x="0" y="883"/>
                  </a:cubicBezTo>
                  <a:cubicBezTo>
                    <a:pt x="0" y="1028"/>
                    <a:pt x="0" y="1028"/>
                    <a:pt x="0" y="1028"/>
                  </a:cubicBezTo>
                  <a:cubicBezTo>
                    <a:pt x="0" y="1062"/>
                    <a:pt x="25" y="1091"/>
                    <a:pt x="59" y="1096"/>
                  </a:cubicBezTo>
                  <a:close/>
                  <a:moveTo>
                    <a:pt x="512" y="956"/>
                  </a:moveTo>
                  <a:cubicBezTo>
                    <a:pt x="512" y="750"/>
                    <a:pt x="653" y="571"/>
                    <a:pt x="852" y="523"/>
                  </a:cubicBezTo>
                  <a:cubicBezTo>
                    <a:pt x="1052" y="475"/>
                    <a:pt x="1259" y="571"/>
                    <a:pt x="1352" y="754"/>
                  </a:cubicBezTo>
                  <a:cubicBezTo>
                    <a:pt x="1445" y="937"/>
                    <a:pt x="1400" y="1161"/>
                    <a:pt x="1243" y="1293"/>
                  </a:cubicBezTo>
                  <a:cubicBezTo>
                    <a:pt x="1173" y="1164"/>
                    <a:pt x="1096" y="1038"/>
                    <a:pt x="1012" y="916"/>
                  </a:cubicBezTo>
                  <a:cubicBezTo>
                    <a:pt x="999" y="898"/>
                    <a:pt x="978" y="887"/>
                    <a:pt x="956" y="887"/>
                  </a:cubicBezTo>
                  <a:cubicBezTo>
                    <a:pt x="934" y="887"/>
                    <a:pt x="913" y="898"/>
                    <a:pt x="901" y="916"/>
                  </a:cubicBezTo>
                  <a:cubicBezTo>
                    <a:pt x="817" y="1038"/>
                    <a:pt x="739" y="1164"/>
                    <a:pt x="669" y="1293"/>
                  </a:cubicBezTo>
                  <a:cubicBezTo>
                    <a:pt x="570" y="1209"/>
                    <a:pt x="513" y="1086"/>
                    <a:pt x="512" y="956"/>
                  </a:cubicBezTo>
                  <a:close/>
                  <a:moveTo>
                    <a:pt x="956" y="1980"/>
                  </a:moveTo>
                  <a:cubicBezTo>
                    <a:pt x="768" y="1980"/>
                    <a:pt x="615" y="1827"/>
                    <a:pt x="615" y="1638"/>
                  </a:cubicBezTo>
                  <a:cubicBezTo>
                    <a:pt x="615" y="1629"/>
                    <a:pt x="616" y="1620"/>
                    <a:pt x="617" y="1611"/>
                  </a:cubicBezTo>
                  <a:cubicBezTo>
                    <a:pt x="617" y="1611"/>
                    <a:pt x="617" y="1610"/>
                    <a:pt x="617" y="1609"/>
                  </a:cubicBezTo>
                  <a:cubicBezTo>
                    <a:pt x="641" y="1444"/>
                    <a:pt x="851" y="1104"/>
                    <a:pt x="956" y="956"/>
                  </a:cubicBezTo>
                  <a:cubicBezTo>
                    <a:pt x="1061" y="1104"/>
                    <a:pt x="1271" y="1444"/>
                    <a:pt x="1295" y="1609"/>
                  </a:cubicBezTo>
                  <a:cubicBezTo>
                    <a:pt x="1295" y="1610"/>
                    <a:pt x="1295" y="1611"/>
                    <a:pt x="1295" y="1611"/>
                  </a:cubicBezTo>
                  <a:cubicBezTo>
                    <a:pt x="1296" y="1620"/>
                    <a:pt x="1297" y="1629"/>
                    <a:pt x="1297" y="1638"/>
                  </a:cubicBezTo>
                  <a:cubicBezTo>
                    <a:pt x="1297" y="1827"/>
                    <a:pt x="1144" y="1980"/>
                    <a:pt x="956" y="19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2" name="Freeform 709">
              <a:extLst>
                <a:ext uri="{FF2B5EF4-FFF2-40B4-BE49-F238E27FC236}">
                  <a16:creationId xmlns:a16="http://schemas.microsoft.com/office/drawing/2014/main" id="{BFE99C66-4746-37A1-B60F-002162F7A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4067"/>
              <a:ext cx="46" cy="46"/>
            </a:xfrm>
            <a:custGeom>
              <a:avLst/>
              <a:gdLst>
                <a:gd name="T0" fmla="*/ 273 w 307"/>
                <a:gd name="T1" fmla="*/ 239 h 307"/>
                <a:gd name="T2" fmla="*/ 68 w 307"/>
                <a:gd name="T3" fmla="*/ 34 h 307"/>
                <a:gd name="T4" fmla="*/ 34 w 307"/>
                <a:gd name="T5" fmla="*/ 0 h 307"/>
                <a:gd name="T6" fmla="*/ 0 w 307"/>
                <a:gd name="T7" fmla="*/ 34 h 307"/>
                <a:gd name="T8" fmla="*/ 273 w 307"/>
                <a:gd name="T9" fmla="*/ 307 h 307"/>
                <a:gd name="T10" fmla="*/ 307 w 307"/>
                <a:gd name="T11" fmla="*/ 273 h 307"/>
                <a:gd name="T12" fmla="*/ 273 w 307"/>
                <a:gd name="T13" fmla="*/ 23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7" h="307">
                  <a:moveTo>
                    <a:pt x="273" y="239"/>
                  </a:moveTo>
                  <a:cubicBezTo>
                    <a:pt x="160" y="239"/>
                    <a:pt x="68" y="147"/>
                    <a:pt x="68" y="34"/>
                  </a:cubicBezTo>
                  <a:cubicBezTo>
                    <a:pt x="68" y="16"/>
                    <a:pt x="53" y="0"/>
                    <a:pt x="34" y="0"/>
                  </a:cubicBezTo>
                  <a:cubicBezTo>
                    <a:pt x="15" y="0"/>
                    <a:pt x="0" y="16"/>
                    <a:pt x="0" y="34"/>
                  </a:cubicBezTo>
                  <a:cubicBezTo>
                    <a:pt x="0" y="185"/>
                    <a:pt x="122" y="307"/>
                    <a:pt x="273" y="307"/>
                  </a:cubicBezTo>
                  <a:cubicBezTo>
                    <a:pt x="292" y="307"/>
                    <a:pt x="307" y="292"/>
                    <a:pt x="307" y="273"/>
                  </a:cubicBezTo>
                  <a:cubicBezTo>
                    <a:pt x="307" y="254"/>
                    <a:pt x="292" y="239"/>
                    <a:pt x="273" y="2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3" name="Freeform 710">
              <a:extLst>
                <a:ext uri="{FF2B5EF4-FFF2-40B4-BE49-F238E27FC236}">
                  <a16:creationId xmlns:a16="http://schemas.microsoft.com/office/drawing/2014/main" id="{D4082AC7-55B2-78A9-73EB-B6C88893C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876"/>
              <a:ext cx="82" cy="99"/>
            </a:xfrm>
            <a:custGeom>
              <a:avLst/>
              <a:gdLst>
                <a:gd name="T0" fmla="*/ 70 w 547"/>
                <a:gd name="T1" fmla="*/ 635 h 669"/>
                <a:gd name="T2" fmla="*/ 517 w 547"/>
                <a:gd name="T3" fmla="*/ 70 h 669"/>
                <a:gd name="T4" fmla="*/ 543 w 547"/>
                <a:gd name="T5" fmla="*/ 29 h 669"/>
                <a:gd name="T6" fmla="*/ 502 w 547"/>
                <a:gd name="T7" fmla="*/ 4 h 669"/>
                <a:gd name="T8" fmla="*/ 1 w 547"/>
                <a:gd name="T9" fmla="*/ 635 h 669"/>
                <a:gd name="T10" fmla="*/ 36 w 547"/>
                <a:gd name="T11" fmla="*/ 669 h 669"/>
                <a:gd name="T12" fmla="*/ 70 w 547"/>
                <a:gd name="T13" fmla="*/ 635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7" h="669">
                  <a:moveTo>
                    <a:pt x="70" y="635"/>
                  </a:moveTo>
                  <a:cubicBezTo>
                    <a:pt x="69" y="365"/>
                    <a:pt x="254" y="131"/>
                    <a:pt x="517" y="70"/>
                  </a:cubicBezTo>
                  <a:cubicBezTo>
                    <a:pt x="535" y="66"/>
                    <a:pt x="547" y="48"/>
                    <a:pt x="543" y="29"/>
                  </a:cubicBezTo>
                  <a:cubicBezTo>
                    <a:pt x="538" y="11"/>
                    <a:pt x="520" y="0"/>
                    <a:pt x="502" y="4"/>
                  </a:cubicBezTo>
                  <a:cubicBezTo>
                    <a:pt x="208" y="71"/>
                    <a:pt x="0" y="333"/>
                    <a:pt x="1" y="635"/>
                  </a:cubicBezTo>
                  <a:cubicBezTo>
                    <a:pt x="1" y="654"/>
                    <a:pt x="17" y="669"/>
                    <a:pt x="36" y="669"/>
                  </a:cubicBezTo>
                  <a:cubicBezTo>
                    <a:pt x="54" y="669"/>
                    <a:pt x="70" y="654"/>
                    <a:pt x="70" y="6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4" name="Oval 711">
              <a:extLst>
                <a:ext uri="{FF2B5EF4-FFF2-40B4-BE49-F238E27FC236}">
                  <a16:creationId xmlns:a16="http://schemas.microsoft.com/office/drawing/2014/main" id="{15538C2D-0D86-765E-35E5-C37AEACB8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9" y="3874"/>
              <a:ext cx="10" cy="1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pSp>
        <p:nvGrpSpPr>
          <p:cNvPr id="45" name="Группа 44">
            <a:extLst>
              <a:ext uri="{FF2B5EF4-FFF2-40B4-BE49-F238E27FC236}">
                <a16:creationId xmlns:a16="http://schemas.microsoft.com/office/drawing/2014/main" id="{AA6088D6-32E6-B7CC-2F9C-2C8FE4202E38}"/>
              </a:ext>
            </a:extLst>
          </p:cNvPr>
          <p:cNvGrpSpPr/>
          <p:nvPr/>
        </p:nvGrpSpPr>
        <p:grpSpPr>
          <a:xfrm>
            <a:off x="2415503" y="886474"/>
            <a:ext cx="287504" cy="307800"/>
            <a:chOff x="11262876" y="2074863"/>
            <a:chExt cx="427052" cy="457200"/>
          </a:xfrm>
          <a:solidFill>
            <a:srgbClr val="ADD8F4"/>
          </a:solidFill>
        </p:grpSpPr>
        <p:sp>
          <p:nvSpPr>
            <p:cNvPr id="46" name="Freeform 282">
              <a:extLst>
                <a:ext uri="{FF2B5EF4-FFF2-40B4-BE49-F238E27FC236}">
                  <a16:creationId xmlns:a16="http://schemas.microsoft.com/office/drawing/2014/main" id="{77964E47-889B-C6AD-831D-FA1EB90C8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7818" y="2422525"/>
              <a:ext cx="82553" cy="79375"/>
            </a:xfrm>
            <a:custGeom>
              <a:avLst/>
              <a:gdLst>
                <a:gd name="T0" fmla="*/ 332 w 367"/>
                <a:gd name="T1" fmla="*/ 282 h 350"/>
                <a:gd name="T2" fmla="*/ 114 w 367"/>
                <a:gd name="T3" fmla="*/ 198 h 350"/>
                <a:gd name="T4" fmla="*/ 84 w 367"/>
                <a:gd name="T5" fmla="*/ 45 h 350"/>
                <a:gd name="T6" fmla="*/ 74 w 367"/>
                <a:gd name="T7" fmla="*/ 12 h 350"/>
                <a:gd name="T8" fmla="*/ 41 w 367"/>
                <a:gd name="T9" fmla="*/ 4 h 350"/>
                <a:gd name="T10" fmla="*/ 18 w 367"/>
                <a:gd name="T11" fmla="*/ 29 h 350"/>
                <a:gd name="T12" fmla="*/ 59 w 367"/>
                <a:gd name="T13" fmla="*/ 239 h 350"/>
                <a:gd name="T14" fmla="*/ 332 w 367"/>
                <a:gd name="T15" fmla="*/ 350 h 350"/>
                <a:gd name="T16" fmla="*/ 367 w 367"/>
                <a:gd name="T17" fmla="*/ 316 h 350"/>
                <a:gd name="T18" fmla="*/ 332 w 367"/>
                <a:gd name="T19" fmla="*/ 28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7" h="350">
                  <a:moveTo>
                    <a:pt x="332" y="282"/>
                  </a:moveTo>
                  <a:cubicBezTo>
                    <a:pt x="234" y="282"/>
                    <a:pt x="154" y="251"/>
                    <a:pt x="114" y="198"/>
                  </a:cubicBezTo>
                  <a:cubicBezTo>
                    <a:pt x="82" y="153"/>
                    <a:pt x="71" y="97"/>
                    <a:pt x="84" y="45"/>
                  </a:cubicBezTo>
                  <a:cubicBezTo>
                    <a:pt x="87" y="33"/>
                    <a:pt x="83" y="20"/>
                    <a:pt x="74" y="12"/>
                  </a:cubicBezTo>
                  <a:cubicBezTo>
                    <a:pt x="65" y="3"/>
                    <a:pt x="53" y="0"/>
                    <a:pt x="41" y="4"/>
                  </a:cubicBezTo>
                  <a:cubicBezTo>
                    <a:pt x="29" y="7"/>
                    <a:pt x="20" y="17"/>
                    <a:pt x="18" y="29"/>
                  </a:cubicBezTo>
                  <a:cubicBezTo>
                    <a:pt x="0" y="101"/>
                    <a:pt x="15" y="178"/>
                    <a:pt x="59" y="239"/>
                  </a:cubicBezTo>
                  <a:cubicBezTo>
                    <a:pt x="113" y="310"/>
                    <a:pt x="212" y="350"/>
                    <a:pt x="332" y="350"/>
                  </a:cubicBezTo>
                  <a:cubicBezTo>
                    <a:pt x="351" y="350"/>
                    <a:pt x="367" y="335"/>
                    <a:pt x="367" y="316"/>
                  </a:cubicBezTo>
                  <a:cubicBezTo>
                    <a:pt x="367" y="297"/>
                    <a:pt x="351" y="282"/>
                    <a:pt x="332" y="2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7" name="Freeform 283">
              <a:extLst>
                <a:ext uri="{FF2B5EF4-FFF2-40B4-BE49-F238E27FC236}">
                  <a16:creationId xmlns:a16="http://schemas.microsoft.com/office/drawing/2014/main" id="{9CEB67BA-08E2-FA5D-5CF8-91B71DA4A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2090" y="2338388"/>
              <a:ext cx="14288" cy="15875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34 w 68"/>
                <a:gd name="T7" fmla="*/ 0 h 68"/>
                <a:gd name="T8" fmla="*/ 68 w 68"/>
                <a:gd name="T9" fmla="*/ 34 h 68"/>
                <a:gd name="T10" fmla="*/ 34 w 68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8" name="Freeform 284">
              <a:extLst>
                <a:ext uri="{FF2B5EF4-FFF2-40B4-BE49-F238E27FC236}">
                  <a16:creationId xmlns:a16="http://schemas.microsoft.com/office/drawing/2014/main" id="{3F571055-D4FA-5E1B-1965-4998932ADF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62876" y="2074863"/>
              <a:ext cx="427052" cy="457200"/>
            </a:xfrm>
            <a:custGeom>
              <a:avLst/>
              <a:gdLst>
                <a:gd name="T0" fmla="*/ 211 w 1912"/>
                <a:gd name="T1" fmla="*/ 1118 h 2048"/>
                <a:gd name="T2" fmla="*/ 69 w 1912"/>
                <a:gd name="T3" fmla="*/ 1028 h 2048"/>
                <a:gd name="T4" fmla="*/ 250 w 1912"/>
                <a:gd name="T5" fmla="*/ 833 h 2048"/>
                <a:gd name="T6" fmla="*/ 277 w 1912"/>
                <a:gd name="T7" fmla="*/ 380 h 2048"/>
                <a:gd name="T8" fmla="*/ 544 w 1912"/>
                <a:gd name="T9" fmla="*/ 370 h 2048"/>
                <a:gd name="T10" fmla="*/ 883 w 1912"/>
                <a:gd name="T11" fmla="*/ 68 h 2048"/>
                <a:gd name="T12" fmla="*/ 1079 w 1912"/>
                <a:gd name="T13" fmla="*/ 250 h 2048"/>
                <a:gd name="T14" fmla="*/ 1532 w 1912"/>
                <a:gd name="T15" fmla="*/ 277 h 2048"/>
                <a:gd name="T16" fmla="*/ 1542 w 1912"/>
                <a:gd name="T17" fmla="*/ 543 h 2048"/>
                <a:gd name="T18" fmla="*/ 1843 w 1912"/>
                <a:gd name="T19" fmla="*/ 883 h 2048"/>
                <a:gd name="T20" fmla="*/ 1662 w 1912"/>
                <a:gd name="T21" fmla="*/ 1078 h 2048"/>
                <a:gd name="T22" fmla="*/ 1635 w 1912"/>
                <a:gd name="T23" fmla="*/ 1532 h 2048"/>
                <a:gd name="T24" fmla="*/ 1417 w 1912"/>
                <a:gd name="T25" fmla="*/ 1503 h 2048"/>
                <a:gd name="T26" fmla="*/ 1327 w 1912"/>
                <a:gd name="T27" fmla="*/ 1377 h 2048"/>
                <a:gd name="T28" fmla="*/ 1132 w 1912"/>
                <a:gd name="T29" fmla="*/ 1480 h 2048"/>
                <a:gd name="T30" fmla="*/ 1070 w 1912"/>
                <a:gd name="T31" fmla="*/ 454 h 2048"/>
                <a:gd name="T32" fmla="*/ 585 w 1912"/>
                <a:gd name="T33" fmla="*/ 1346 h 2048"/>
                <a:gd name="T34" fmla="*/ 277 w 1912"/>
                <a:gd name="T35" fmla="*/ 1532 h 2048"/>
                <a:gd name="T36" fmla="*/ 370 w 1912"/>
                <a:gd name="T37" fmla="*/ 1368 h 2048"/>
                <a:gd name="T38" fmla="*/ 277 w 1912"/>
                <a:gd name="T39" fmla="*/ 1330 h 2048"/>
                <a:gd name="T40" fmla="*/ 223 w 1912"/>
                <a:gd name="T41" fmla="*/ 1491 h 2048"/>
                <a:gd name="T42" fmla="*/ 380 w 1912"/>
                <a:gd name="T43" fmla="*/ 1703 h 2048"/>
                <a:gd name="T44" fmla="*/ 554 w 1912"/>
                <a:gd name="T45" fmla="*/ 1882 h 2048"/>
                <a:gd name="T46" fmla="*/ 1347 w 1912"/>
                <a:gd name="T47" fmla="*/ 1882 h 2048"/>
                <a:gd name="T48" fmla="*/ 1580 w 1912"/>
                <a:gd name="T49" fmla="*/ 1683 h 2048"/>
                <a:gd name="T50" fmla="*/ 1612 w 1912"/>
                <a:gd name="T51" fmla="*/ 1387 h 2048"/>
                <a:gd name="T52" fmla="*/ 1912 w 1912"/>
                <a:gd name="T53" fmla="*/ 1028 h 2048"/>
                <a:gd name="T54" fmla="*/ 1725 w 1912"/>
                <a:gd name="T55" fmla="*/ 797 h 2048"/>
                <a:gd name="T56" fmla="*/ 1683 w 1912"/>
                <a:gd name="T57" fmla="*/ 332 h 2048"/>
                <a:gd name="T58" fmla="*/ 1387 w 1912"/>
                <a:gd name="T59" fmla="*/ 300 h 2048"/>
                <a:gd name="T60" fmla="*/ 1029 w 1912"/>
                <a:gd name="T61" fmla="*/ 0 h 2048"/>
                <a:gd name="T62" fmla="*/ 797 w 1912"/>
                <a:gd name="T63" fmla="*/ 187 h 2048"/>
                <a:gd name="T64" fmla="*/ 332 w 1912"/>
                <a:gd name="T65" fmla="*/ 228 h 2048"/>
                <a:gd name="T66" fmla="*/ 300 w 1912"/>
                <a:gd name="T67" fmla="*/ 525 h 2048"/>
                <a:gd name="T68" fmla="*/ 0 w 1912"/>
                <a:gd name="T69" fmla="*/ 883 h 2048"/>
                <a:gd name="T70" fmla="*/ 885 w 1912"/>
                <a:gd name="T71" fmla="*/ 517 h 2048"/>
                <a:gd name="T72" fmla="*/ 1181 w 1912"/>
                <a:gd name="T73" fmla="*/ 1303 h 2048"/>
                <a:gd name="T74" fmla="*/ 1000 w 1912"/>
                <a:gd name="T75" fmla="*/ 935 h 2048"/>
                <a:gd name="T76" fmla="*/ 837 w 1912"/>
                <a:gd name="T77" fmla="*/ 853 h 2048"/>
                <a:gd name="T78" fmla="*/ 766 w 1912"/>
                <a:gd name="T79" fmla="*/ 1154 h 2048"/>
                <a:gd name="T80" fmla="*/ 512 w 1912"/>
                <a:gd name="T81" fmla="*/ 956 h 2048"/>
                <a:gd name="T82" fmla="*/ 936 w 1912"/>
                <a:gd name="T83" fmla="*/ 1980 h 2048"/>
                <a:gd name="T84" fmla="*/ 642 w 1912"/>
                <a:gd name="T85" fmla="*/ 1384 h 2048"/>
                <a:gd name="T86" fmla="*/ 899 w 1912"/>
                <a:gd name="T87" fmla="*/ 1035 h 2048"/>
                <a:gd name="T88" fmla="*/ 951 w 1912"/>
                <a:gd name="T89" fmla="*/ 983 h 2048"/>
                <a:gd name="T90" fmla="*/ 1116 w 1912"/>
                <a:gd name="T91" fmla="*/ 1284 h 2048"/>
                <a:gd name="T92" fmla="*/ 1055 w 1912"/>
                <a:gd name="T93" fmla="*/ 1412 h 2048"/>
                <a:gd name="T94" fmla="*/ 1211 w 1912"/>
                <a:gd name="T95" fmla="*/ 1563 h 2048"/>
                <a:gd name="T96" fmla="*/ 1351 w 1912"/>
                <a:gd name="T97" fmla="*/ 1521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2" h="2048">
                  <a:moveTo>
                    <a:pt x="0" y="1028"/>
                  </a:moveTo>
                  <a:cubicBezTo>
                    <a:pt x="0" y="1062"/>
                    <a:pt x="25" y="1091"/>
                    <a:pt x="59" y="1096"/>
                  </a:cubicBezTo>
                  <a:cubicBezTo>
                    <a:pt x="211" y="1118"/>
                    <a:pt x="211" y="1118"/>
                    <a:pt x="211" y="1118"/>
                  </a:cubicBezTo>
                  <a:cubicBezTo>
                    <a:pt x="230" y="1121"/>
                    <a:pt x="247" y="1108"/>
                    <a:pt x="250" y="1089"/>
                  </a:cubicBezTo>
                  <a:cubicBezTo>
                    <a:pt x="253" y="1070"/>
                    <a:pt x="240" y="1053"/>
                    <a:pt x="221" y="1050"/>
                  </a:cubicBezTo>
                  <a:cubicBezTo>
                    <a:pt x="69" y="1028"/>
                    <a:pt x="69" y="1028"/>
                    <a:pt x="69" y="1028"/>
                  </a:cubicBezTo>
                  <a:cubicBezTo>
                    <a:pt x="69" y="883"/>
                    <a:pt x="69" y="883"/>
                    <a:pt x="69" y="883"/>
                  </a:cubicBezTo>
                  <a:cubicBezTo>
                    <a:pt x="221" y="861"/>
                    <a:pt x="221" y="861"/>
                    <a:pt x="221" y="861"/>
                  </a:cubicBezTo>
                  <a:cubicBezTo>
                    <a:pt x="236" y="859"/>
                    <a:pt x="247" y="848"/>
                    <a:pt x="250" y="833"/>
                  </a:cubicBezTo>
                  <a:cubicBezTo>
                    <a:pt x="268" y="729"/>
                    <a:pt x="309" y="630"/>
                    <a:pt x="370" y="543"/>
                  </a:cubicBezTo>
                  <a:cubicBezTo>
                    <a:pt x="379" y="531"/>
                    <a:pt x="378" y="515"/>
                    <a:pt x="370" y="503"/>
                  </a:cubicBezTo>
                  <a:cubicBezTo>
                    <a:pt x="277" y="380"/>
                    <a:pt x="277" y="380"/>
                    <a:pt x="277" y="380"/>
                  </a:cubicBezTo>
                  <a:cubicBezTo>
                    <a:pt x="380" y="277"/>
                    <a:pt x="380" y="277"/>
                    <a:pt x="380" y="277"/>
                  </a:cubicBezTo>
                  <a:cubicBezTo>
                    <a:pt x="503" y="369"/>
                    <a:pt x="503" y="369"/>
                    <a:pt x="503" y="369"/>
                  </a:cubicBezTo>
                  <a:cubicBezTo>
                    <a:pt x="515" y="378"/>
                    <a:pt x="531" y="378"/>
                    <a:pt x="544" y="370"/>
                  </a:cubicBezTo>
                  <a:cubicBezTo>
                    <a:pt x="630" y="309"/>
                    <a:pt x="729" y="268"/>
                    <a:pt x="833" y="250"/>
                  </a:cubicBezTo>
                  <a:cubicBezTo>
                    <a:pt x="848" y="247"/>
                    <a:pt x="859" y="236"/>
                    <a:pt x="861" y="221"/>
                  </a:cubicBezTo>
                  <a:cubicBezTo>
                    <a:pt x="883" y="68"/>
                    <a:pt x="883" y="68"/>
                    <a:pt x="883" y="68"/>
                  </a:cubicBezTo>
                  <a:cubicBezTo>
                    <a:pt x="1029" y="68"/>
                    <a:pt x="1029" y="68"/>
                    <a:pt x="1029" y="68"/>
                  </a:cubicBezTo>
                  <a:cubicBezTo>
                    <a:pt x="1051" y="221"/>
                    <a:pt x="1051" y="221"/>
                    <a:pt x="1051" y="221"/>
                  </a:cubicBezTo>
                  <a:cubicBezTo>
                    <a:pt x="1053" y="236"/>
                    <a:pt x="1064" y="247"/>
                    <a:pt x="1079" y="250"/>
                  </a:cubicBezTo>
                  <a:cubicBezTo>
                    <a:pt x="1183" y="267"/>
                    <a:pt x="1282" y="309"/>
                    <a:pt x="1368" y="370"/>
                  </a:cubicBezTo>
                  <a:cubicBezTo>
                    <a:pt x="1381" y="378"/>
                    <a:pt x="1397" y="378"/>
                    <a:pt x="1409" y="369"/>
                  </a:cubicBezTo>
                  <a:cubicBezTo>
                    <a:pt x="1532" y="277"/>
                    <a:pt x="1532" y="277"/>
                    <a:pt x="1532" y="277"/>
                  </a:cubicBezTo>
                  <a:cubicBezTo>
                    <a:pt x="1635" y="380"/>
                    <a:pt x="1635" y="380"/>
                    <a:pt x="1635" y="380"/>
                  </a:cubicBezTo>
                  <a:cubicBezTo>
                    <a:pt x="1542" y="503"/>
                    <a:pt x="1542" y="503"/>
                    <a:pt x="1542" y="503"/>
                  </a:cubicBezTo>
                  <a:cubicBezTo>
                    <a:pt x="1534" y="515"/>
                    <a:pt x="1533" y="531"/>
                    <a:pt x="1542" y="543"/>
                  </a:cubicBezTo>
                  <a:cubicBezTo>
                    <a:pt x="1603" y="630"/>
                    <a:pt x="1644" y="729"/>
                    <a:pt x="1662" y="833"/>
                  </a:cubicBezTo>
                  <a:cubicBezTo>
                    <a:pt x="1665" y="848"/>
                    <a:pt x="1676" y="859"/>
                    <a:pt x="1691" y="861"/>
                  </a:cubicBezTo>
                  <a:cubicBezTo>
                    <a:pt x="1843" y="883"/>
                    <a:pt x="1843" y="883"/>
                    <a:pt x="1843" y="883"/>
                  </a:cubicBezTo>
                  <a:cubicBezTo>
                    <a:pt x="1843" y="1028"/>
                    <a:pt x="1843" y="1028"/>
                    <a:pt x="1843" y="1028"/>
                  </a:cubicBezTo>
                  <a:cubicBezTo>
                    <a:pt x="1691" y="1050"/>
                    <a:pt x="1691" y="1050"/>
                    <a:pt x="1691" y="1050"/>
                  </a:cubicBezTo>
                  <a:cubicBezTo>
                    <a:pt x="1676" y="1052"/>
                    <a:pt x="1665" y="1064"/>
                    <a:pt x="1662" y="1078"/>
                  </a:cubicBezTo>
                  <a:cubicBezTo>
                    <a:pt x="1644" y="1183"/>
                    <a:pt x="1603" y="1282"/>
                    <a:pt x="1542" y="1368"/>
                  </a:cubicBezTo>
                  <a:cubicBezTo>
                    <a:pt x="1533" y="1380"/>
                    <a:pt x="1534" y="1396"/>
                    <a:pt x="1542" y="1408"/>
                  </a:cubicBezTo>
                  <a:cubicBezTo>
                    <a:pt x="1635" y="1532"/>
                    <a:pt x="1635" y="1532"/>
                    <a:pt x="1635" y="1532"/>
                  </a:cubicBezTo>
                  <a:cubicBezTo>
                    <a:pt x="1532" y="1635"/>
                    <a:pt x="1532" y="1635"/>
                    <a:pt x="1532" y="1635"/>
                  </a:cubicBezTo>
                  <a:cubicBezTo>
                    <a:pt x="1428" y="1557"/>
                    <a:pt x="1428" y="1557"/>
                    <a:pt x="1428" y="1557"/>
                  </a:cubicBezTo>
                  <a:cubicBezTo>
                    <a:pt x="1425" y="1539"/>
                    <a:pt x="1421" y="1521"/>
                    <a:pt x="1417" y="1503"/>
                  </a:cubicBezTo>
                  <a:cubicBezTo>
                    <a:pt x="1386" y="1390"/>
                    <a:pt x="1386" y="1390"/>
                    <a:pt x="1386" y="1390"/>
                  </a:cubicBezTo>
                  <a:cubicBezTo>
                    <a:pt x="1382" y="1378"/>
                    <a:pt x="1373" y="1369"/>
                    <a:pt x="1360" y="1366"/>
                  </a:cubicBezTo>
                  <a:cubicBezTo>
                    <a:pt x="1348" y="1363"/>
                    <a:pt x="1336" y="1367"/>
                    <a:pt x="1327" y="1377"/>
                  </a:cubicBezTo>
                  <a:cubicBezTo>
                    <a:pt x="1250" y="1463"/>
                    <a:pt x="1250" y="1463"/>
                    <a:pt x="1250" y="1463"/>
                  </a:cubicBezTo>
                  <a:cubicBezTo>
                    <a:pt x="1236" y="1479"/>
                    <a:pt x="1217" y="1491"/>
                    <a:pt x="1196" y="1496"/>
                  </a:cubicBezTo>
                  <a:cubicBezTo>
                    <a:pt x="1173" y="1502"/>
                    <a:pt x="1149" y="1495"/>
                    <a:pt x="1132" y="1480"/>
                  </a:cubicBezTo>
                  <a:cubicBezTo>
                    <a:pt x="1122" y="1469"/>
                    <a:pt x="1117" y="1455"/>
                    <a:pt x="1119" y="1441"/>
                  </a:cubicBezTo>
                  <a:cubicBezTo>
                    <a:pt x="1337" y="1368"/>
                    <a:pt x="1481" y="1159"/>
                    <a:pt x="1469" y="929"/>
                  </a:cubicBezTo>
                  <a:cubicBezTo>
                    <a:pt x="1458" y="699"/>
                    <a:pt x="1295" y="504"/>
                    <a:pt x="1070" y="454"/>
                  </a:cubicBezTo>
                  <a:cubicBezTo>
                    <a:pt x="846" y="403"/>
                    <a:pt x="615" y="508"/>
                    <a:pt x="505" y="711"/>
                  </a:cubicBezTo>
                  <a:cubicBezTo>
                    <a:pt x="396" y="914"/>
                    <a:pt x="436" y="1164"/>
                    <a:pt x="602" y="1324"/>
                  </a:cubicBezTo>
                  <a:cubicBezTo>
                    <a:pt x="596" y="1331"/>
                    <a:pt x="591" y="1338"/>
                    <a:pt x="585" y="1346"/>
                  </a:cubicBezTo>
                  <a:cubicBezTo>
                    <a:pt x="542" y="1408"/>
                    <a:pt x="510" y="1478"/>
                    <a:pt x="491" y="1552"/>
                  </a:cubicBezTo>
                  <a:cubicBezTo>
                    <a:pt x="380" y="1635"/>
                    <a:pt x="380" y="1635"/>
                    <a:pt x="380" y="1635"/>
                  </a:cubicBezTo>
                  <a:cubicBezTo>
                    <a:pt x="277" y="1532"/>
                    <a:pt x="277" y="1532"/>
                    <a:pt x="277" y="1532"/>
                  </a:cubicBezTo>
                  <a:cubicBezTo>
                    <a:pt x="370" y="1408"/>
                    <a:pt x="370" y="1408"/>
                    <a:pt x="370" y="1408"/>
                  </a:cubicBezTo>
                  <a:cubicBezTo>
                    <a:pt x="378" y="1396"/>
                    <a:pt x="378" y="1380"/>
                    <a:pt x="370" y="1368"/>
                  </a:cubicBezTo>
                  <a:cubicBezTo>
                    <a:pt x="370" y="1368"/>
                    <a:pt x="370" y="1368"/>
                    <a:pt x="370" y="1368"/>
                  </a:cubicBezTo>
                  <a:cubicBezTo>
                    <a:pt x="360" y="1353"/>
                    <a:pt x="349" y="1337"/>
                    <a:pt x="340" y="1321"/>
                  </a:cubicBezTo>
                  <a:cubicBezTo>
                    <a:pt x="330" y="1306"/>
                    <a:pt x="310" y="1300"/>
                    <a:pt x="294" y="1309"/>
                  </a:cubicBezTo>
                  <a:cubicBezTo>
                    <a:pt x="286" y="1313"/>
                    <a:pt x="280" y="1321"/>
                    <a:pt x="277" y="1330"/>
                  </a:cubicBezTo>
                  <a:cubicBezTo>
                    <a:pt x="275" y="1339"/>
                    <a:pt x="276" y="1348"/>
                    <a:pt x="281" y="1356"/>
                  </a:cubicBezTo>
                  <a:cubicBezTo>
                    <a:pt x="287" y="1366"/>
                    <a:pt x="294" y="1376"/>
                    <a:pt x="301" y="1386"/>
                  </a:cubicBezTo>
                  <a:cubicBezTo>
                    <a:pt x="223" y="1491"/>
                    <a:pt x="223" y="1491"/>
                    <a:pt x="223" y="1491"/>
                  </a:cubicBezTo>
                  <a:cubicBezTo>
                    <a:pt x="202" y="1518"/>
                    <a:pt x="205" y="1556"/>
                    <a:pt x="229" y="1580"/>
                  </a:cubicBezTo>
                  <a:cubicBezTo>
                    <a:pt x="332" y="1683"/>
                    <a:pt x="332" y="1683"/>
                    <a:pt x="332" y="1683"/>
                  </a:cubicBezTo>
                  <a:cubicBezTo>
                    <a:pt x="345" y="1696"/>
                    <a:pt x="362" y="1703"/>
                    <a:pt x="380" y="1703"/>
                  </a:cubicBezTo>
                  <a:cubicBezTo>
                    <a:pt x="395" y="1703"/>
                    <a:pt x="409" y="1698"/>
                    <a:pt x="421" y="1689"/>
                  </a:cubicBezTo>
                  <a:cubicBezTo>
                    <a:pt x="478" y="1646"/>
                    <a:pt x="478" y="1646"/>
                    <a:pt x="478" y="1646"/>
                  </a:cubicBezTo>
                  <a:cubicBezTo>
                    <a:pt x="477" y="1731"/>
                    <a:pt x="504" y="1814"/>
                    <a:pt x="554" y="1882"/>
                  </a:cubicBezTo>
                  <a:cubicBezTo>
                    <a:pt x="634" y="1987"/>
                    <a:pt x="773" y="2048"/>
                    <a:pt x="936" y="2048"/>
                  </a:cubicBezTo>
                  <a:cubicBezTo>
                    <a:pt x="991" y="2048"/>
                    <a:pt x="1044" y="2041"/>
                    <a:pt x="1097" y="2028"/>
                  </a:cubicBezTo>
                  <a:cubicBezTo>
                    <a:pt x="1193" y="2006"/>
                    <a:pt x="1280" y="1955"/>
                    <a:pt x="1347" y="1882"/>
                  </a:cubicBezTo>
                  <a:cubicBezTo>
                    <a:pt x="1401" y="1815"/>
                    <a:pt x="1431" y="1732"/>
                    <a:pt x="1433" y="1646"/>
                  </a:cubicBezTo>
                  <a:cubicBezTo>
                    <a:pt x="1491" y="1689"/>
                    <a:pt x="1491" y="1689"/>
                    <a:pt x="1491" y="1689"/>
                  </a:cubicBezTo>
                  <a:cubicBezTo>
                    <a:pt x="1518" y="1710"/>
                    <a:pt x="1556" y="1707"/>
                    <a:pt x="1580" y="1683"/>
                  </a:cubicBezTo>
                  <a:cubicBezTo>
                    <a:pt x="1683" y="1580"/>
                    <a:pt x="1683" y="1580"/>
                    <a:pt x="1683" y="1580"/>
                  </a:cubicBezTo>
                  <a:cubicBezTo>
                    <a:pt x="1707" y="1556"/>
                    <a:pt x="1710" y="1518"/>
                    <a:pt x="1690" y="1491"/>
                  </a:cubicBezTo>
                  <a:cubicBezTo>
                    <a:pt x="1612" y="1387"/>
                    <a:pt x="1612" y="1387"/>
                    <a:pt x="1612" y="1387"/>
                  </a:cubicBezTo>
                  <a:cubicBezTo>
                    <a:pt x="1666" y="1304"/>
                    <a:pt x="1705" y="1212"/>
                    <a:pt x="1725" y="1114"/>
                  </a:cubicBezTo>
                  <a:cubicBezTo>
                    <a:pt x="1853" y="1096"/>
                    <a:pt x="1853" y="1096"/>
                    <a:pt x="1853" y="1096"/>
                  </a:cubicBezTo>
                  <a:cubicBezTo>
                    <a:pt x="1887" y="1091"/>
                    <a:pt x="1912" y="1062"/>
                    <a:pt x="1912" y="1028"/>
                  </a:cubicBezTo>
                  <a:cubicBezTo>
                    <a:pt x="1912" y="883"/>
                    <a:pt x="1912" y="883"/>
                    <a:pt x="1912" y="883"/>
                  </a:cubicBezTo>
                  <a:cubicBezTo>
                    <a:pt x="1912" y="849"/>
                    <a:pt x="1887" y="820"/>
                    <a:pt x="1853" y="815"/>
                  </a:cubicBezTo>
                  <a:cubicBezTo>
                    <a:pt x="1725" y="797"/>
                    <a:pt x="1725" y="797"/>
                    <a:pt x="1725" y="797"/>
                  </a:cubicBezTo>
                  <a:cubicBezTo>
                    <a:pt x="1705" y="700"/>
                    <a:pt x="1666" y="607"/>
                    <a:pt x="1612" y="525"/>
                  </a:cubicBezTo>
                  <a:cubicBezTo>
                    <a:pt x="1689" y="421"/>
                    <a:pt x="1689" y="421"/>
                    <a:pt x="1689" y="421"/>
                  </a:cubicBezTo>
                  <a:cubicBezTo>
                    <a:pt x="1710" y="394"/>
                    <a:pt x="1707" y="356"/>
                    <a:pt x="1683" y="332"/>
                  </a:cubicBezTo>
                  <a:cubicBezTo>
                    <a:pt x="1580" y="228"/>
                    <a:pt x="1580" y="228"/>
                    <a:pt x="1580" y="228"/>
                  </a:cubicBezTo>
                  <a:cubicBezTo>
                    <a:pt x="1556" y="204"/>
                    <a:pt x="1518" y="202"/>
                    <a:pt x="1491" y="222"/>
                  </a:cubicBezTo>
                  <a:cubicBezTo>
                    <a:pt x="1387" y="300"/>
                    <a:pt x="1387" y="300"/>
                    <a:pt x="1387" y="300"/>
                  </a:cubicBezTo>
                  <a:cubicBezTo>
                    <a:pt x="1304" y="245"/>
                    <a:pt x="1212" y="207"/>
                    <a:pt x="1115" y="187"/>
                  </a:cubicBezTo>
                  <a:cubicBezTo>
                    <a:pt x="1096" y="59"/>
                    <a:pt x="1096" y="59"/>
                    <a:pt x="1096" y="59"/>
                  </a:cubicBezTo>
                  <a:cubicBezTo>
                    <a:pt x="1091" y="25"/>
                    <a:pt x="1063" y="0"/>
                    <a:pt x="1029" y="0"/>
                  </a:cubicBezTo>
                  <a:cubicBezTo>
                    <a:pt x="883" y="0"/>
                    <a:pt x="883" y="0"/>
                    <a:pt x="883" y="0"/>
                  </a:cubicBezTo>
                  <a:cubicBezTo>
                    <a:pt x="849" y="0"/>
                    <a:pt x="821" y="25"/>
                    <a:pt x="816" y="59"/>
                  </a:cubicBezTo>
                  <a:cubicBezTo>
                    <a:pt x="797" y="187"/>
                    <a:pt x="797" y="187"/>
                    <a:pt x="797" y="187"/>
                  </a:cubicBezTo>
                  <a:cubicBezTo>
                    <a:pt x="700" y="207"/>
                    <a:pt x="608" y="245"/>
                    <a:pt x="525" y="300"/>
                  </a:cubicBezTo>
                  <a:cubicBezTo>
                    <a:pt x="421" y="222"/>
                    <a:pt x="421" y="222"/>
                    <a:pt x="421" y="222"/>
                  </a:cubicBezTo>
                  <a:cubicBezTo>
                    <a:pt x="394" y="202"/>
                    <a:pt x="356" y="204"/>
                    <a:pt x="332" y="228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05" y="355"/>
                    <a:pt x="202" y="393"/>
                    <a:pt x="222" y="420"/>
                  </a:cubicBezTo>
                  <a:cubicBezTo>
                    <a:pt x="300" y="525"/>
                    <a:pt x="300" y="525"/>
                    <a:pt x="300" y="525"/>
                  </a:cubicBezTo>
                  <a:cubicBezTo>
                    <a:pt x="246" y="607"/>
                    <a:pt x="207" y="700"/>
                    <a:pt x="187" y="797"/>
                  </a:cubicBezTo>
                  <a:cubicBezTo>
                    <a:pt x="59" y="815"/>
                    <a:pt x="59" y="815"/>
                    <a:pt x="59" y="815"/>
                  </a:cubicBezTo>
                  <a:cubicBezTo>
                    <a:pt x="25" y="820"/>
                    <a:pt x="0" y="849"/>
                    <a:pt x="0" y="883"/>
                  </a:cubicBezTo>
                  <a:lnTo>
                    <a:pt x="0" y="1028"/>
                  </a:lnTo>
                  <a:close/>
                  <a:moveTo>
                    <a:pt x="512" y="956"/>
                  </a:moveTo>
                  <a:cubicBezTo>
                    <a:pt x="512" y="738"/>
                    <a:pt x="670" y="552"/>
                    <a:pt x="885" y="517"/>
                  </a:cubicBezTo>
                  <a:cubicBezTo>
                    <a:pt x="1100" y="482"/>
                    <a:pt x="1308" y="609"/>
                    <a:pt x="1377" y="815"/>
                  </a:cubicBezTo>
                  <a:cubicBezTo>
                    <a:pt x="1446" y="1022"/>
                    <a:pt x="1354" y="1248"/>
                    <a:pt x="1161" y="1349"/>
                  </a:cubicBezTo>
                  <a:cubicBezTo>
                    <a:pt x="1170" y="1334"/>
                    <a:pt x="1176" y="1319"/>
                    <a:pt x="1181" y="1303"/>
                  </a:cubicBezTo>
                  <a:cubicBezTo>
                    <a:pt x="1205" y="1223"/>
                    <a:pt x="1183" y="1139"/>
                    <a:pt x="1114" y="1054"/>
                  </a:cubicBezTo>
                  <a:cubicBezTo>
                    <a:pt x="1089" y="1023"/>
                    <a:pt x="1061" y="994"/>
                    <a:pt x="1032" y="967"/>
                  </a:cubicBezTo>
                  <a:cubicBezTo>
                    <a:pt x="1020" y="956"/>
                    <a:pt x="1010" y="946"/>
                    <a:pt x="1000" y="935"/>
                  </a:cubicBezTo>
                  <a:cubicBezTo>
                    <a:pt x="895" y="829"/>
                    <a:pt x="895" y="829"/>
                    <a:pt x="895" y="829"/>
                  </a:cubicBezTo>
                  <a:cubicBezTo>
                    <a:pt x="885" y="820"/>
                    <a:pt x="871" y="817"/>
                    <a:pt x="858" y="822"/>
                  </a:cubicBezTo>
                  <a:cubicBezTo>
                    <a:pt x="845" y="827"/>
                    <a:pt x="837" y="839"/>
                    <a:pt x="837" y="853"/>
                  </a:cubicBezTo>
                  <a:cubicBezTo>
                    <a:pt x="833" y="1003"/>
                    <a:pt x="833" y="1003"/>
                    <a:pt x="833" y="1003"/>
                  </a:cubicBezTo>
                  <a:cubicBezTo>
                    <a:pt x="833" y="1011"/>
                    <a:pt x="832" y="1020"/>
                    <a:pt x="831" y="1028"/>
                  </a:cubicBezTo>
                  <a:cubicBezTo>
                    <a:pt x="826" y="1076"/>
                    <a:pt x="803" y="1122"/>
                    <a:pt x="766" y="1154"/>
                  </a:cubicBezTo>
                  <a:cubicBezTo>
                    <a:pt x="744" y="1174"/>
                    <a:pt x="744" y="1174"/>
                    <a:pt x="744" y="1174"/>
                  </a:cubicBezTo>
                  <a:cubicBezTo>
                    <a:pt x="709" y="1206"/>
                    <a:pt x="676" y="1237"/>
                    <a:pt x="645" y="1271"/>
                  </a:cubicBezTo>
                  <a:cubicBezTo>
                    <a:pt x="560" y="1188"/>
                    <a:pt x="512" y="1074"/>
                    <a:pt x="512" y="956"/>
                  </a:cubicBezTo>
                  <a:close/>
                  <a:moveTo>
                    <a:pt x="1295" y="1837"/>
                  </a:moveTo>
                  <a:cubicBezTo>
                    <a:pt x="1237" y="1899"/>
                    <a:pt x="1162" y="1943"/>
                    <a:pt x="1080" y="1962"/>
                  </a:cubicBezTo>
                  <a:cubicBezTo>
                    <a:pt x="1033" y="1974"/>
                    <a:pt x="985" y="1980"/>
                    <a:pt x="936" y="1980"/>
                  </a:cubicBezTo>
                  <a:cubicBezTo>
                    <a:pt x="795" y="1980"/>
                    <a:pt x="675" y="1929"/>
                    <a:pt x="608" y="1841"/>
                  </a:cubicBezTo>
                  <a:cubicBezTo>
                    <a:pt x="552" y="1764"/>
                    <a:pt x="533" y="1666"/>
                    <a:pt x="555" y="1573"/>
                  </a:cubicBezTo>
                  <a:cubicBezTo>
                    <a:pt x="573" y="1505"/>
                    <a:pt x="602" y="1441"/>
                    <a:pt x="642" y="1384"/>
                  </a:cubicBezTo>
                  <a:cubicBezTo>
                    <a:pt x="685" y="1325"/>
                    <a:pt x="735" y="1271"/>
                    <a:pt x="790" y="1224"/>
                  </a:cubicBezTo>
                  <a:cubicBezTo>
                    <a:pt x="812" y="1204"/>
                    <a:pt x="812" y="1204"/>
                    <a:pt x="812" y="1204"/>
                  </a:cubicBezTo>
                  <a:cubicBezTo>
                    <a:pt x="861" y="1160"/>
                    <a:pt x="892" y="1100"/>
                    <a:pt x="899" y="1035"/>
                  </a:cubicBezTo>
                  <a:cubicBezTo>
                    <a:pt x="900" y="1025"/>
                    <a:pt x="901" y="1015"/>
                    <a:pt x="901" y="1005"/>
                  </a:cubicBezTo>
                  <a:cubicBezTo>
                    <a:pt x="903" y="934"/>
                    <a:pt x="903" y="934"/>
                    <a:pt x="903" y="934"/>
                  </a:cubicBezTo>
                  <a:cubicBezTo>
                    <a:pt x="951" y="983"/>
                    <a:pt x="951" y="983"/>
                    <a:pt x="951" y="983"/>
                  </a:cubicBezTo>
                  <a:cubicBezTo>
                    <a:pt x="962" y="994"/>
                    <a:pt x="973" y="1005"/>
                    <a:pt x="987" y="1018"/>
                  </a:cubicBezTo>
                  <a:cubicBezTo>
                    <a:pt x="1013" y="1042"/>
                    <a:pt x="1038" y="1069"/>
                    <a:pt x="1061" y="1096"/>
                  </a:cubicBezTo>
                  <a:cubicBezTo>
                    <a:pt x="1115" y="1163"/>
                    <a:pt x="1133" y="1226"/>
                    <a:pt x="1116" y="1284"/>
                  </a:cubicBezTo>
                  <a:cubicBezTo>
                    <a:pt x="1109" y="1302"/>
                    <a:pt x="1100" y="1320"/>
                    <a:pt x="1089" y="1336"/>
                  </a:cubicBezTo>
                  <a:cubicBezTo>
                    <a:pt x="1076" y="1357"/>
                    <a:pt x="1065" y="1380"/>
                    <a:pt x="1057" y="1404"/>
                  </a:cubicBezTo>
                  <a:cubicBezTo>
                    <a:pt x="1056" y="1407"/>
                    <a:pt x="1055" y="1409"/>
                    <a:pt x="1055" y="1412"/>
                  </a:cubicBezTo>
                  <a:cubicBezTo>
                    <a:pt x="1054" y="1414"/>
                    <a:pt x="1053" y="1416"/>
                    <a:pt x="1053" y="1418"/>
                  </a:cubicBezTo>
                  <a:cubicBezTo>
                    <a:pt x="1044" y="1458"/>
                    <a:pt x="1056" y="1499"/>
                    <a:pt x="1084" y="1528"/>
                  </a:cubicBezTo>
                  <a:cubicBezTo>
                    <a:pt x="1118" y="1560"/>
                    <a:pt x="1166" y="1573"/>
                    <a:pt x="1211" y="1563"/>
                  </a:cubicBezTo>
                  <a:cubicBezTo>
                    <a:pt x="1246" y="1554"/>
                    <a:pt x="1277" y="1535"/>
                    <a:pt x="1301" y="1508"/>
                  </a:cubicBezTo>
                  <a:cubicBezTo>
                    <a:pt x="1336" y="1469"/>
                    <a:pt x="1336" y="1469"/>
                    <a:pt x="1336" y="1469"/>
                  </a:cubicBezTo>
                  <a:cubicBezTo>
                    <a:pt x="1351" y="1521"/>
                    <a:pt x="1351" y="1521"/>
                    <a:pt x="1351" y="1521"/>
                  </a:cubicBezTo>
                  <a:cubicBezTo>
                    <a:pt x="1385" y="1629"/>
                    <a:pt x="1364" y="1747"/>
                    <a:pt x="1295" y="18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49" name="Freeform 285">
              <a:extLst>
                <a:ext uri="{FF2B5EF4-FFF2-40B4-BE49-F238E27FC236}">
                  <a16:creationId xmlns:a16="http://schemas.microsoft.com/office/drawing/2014/main" id="{373805D5-32FB-8F2C-3EE8-A72A811C1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1141" y="2146300"/>
              <a:ext cx="122242" cy="149225"/>
            </a:xfrm>
            <a:custGeom>
              <a:avLst/>
              <a:gdLst>
                <a:gd name="T0" fmla="*/ 70 w 547"/>
                <a:gd name="T1" fmla="*/ 635 h 669"/>
                <a:gd name="T2" fmla="*/ 517 w 547"/>
                <a:gd name="T3" fmla="*/ 70 h 669"/>
                <a:gd name="T4" fmla="*/ 542 w 547"/>
                <a:gd name="T5" fmla="*/ 29 h 669"/>
                <a:gd name="T6" fmla="*/ 502 w 547"/>
                <a:gd name="T7" fmla="*/ 4 h 669"/>
                <a:gd name="T8" fmla="*/ 1 w 547"/>
                <a:gd name="T9" fmla="*/ 635 h 669"/>
                <a:gd name="T10" fmla="*/ 36 w 547"/>
                <a:gd name="T11" fmla="*/ 669 h 669"/>
                <a:gd name="T12" fmla="*/ 70 w 547"/>
                <a:gd name="T13" fmla="*/ 635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7" h="669">
                  <a:moveTo>
                    <a:pt x="70" y="635"/>
                  </a:moveTo>
                  <a:cubicBezTo>
                    <a:pt x="69" y="365"/>
                    <a:pt x="254" y="131"/>
                    <a:pt x="517" y="70"/>
                  </a:cubicBezTo>
                  <a:cubicBezTo>
                    <a:pt x="535" y="66"/>
                    <a:pt x="547" y="48"/>
                    <a:pt x="542" y="29"/>
                  </a:cubicBezTo>
                  <a:cubicBezTo>
                    <a:pt x="538" y="11"/>
                    <a:pt x="520" y="0"/>
                    <a:pt x="502" y="4"/>
                  </a:cubicBezTo>
                  <a:cubicBezTo>
                    <a:pt x="208" y="71"/>
                    <a:pt x="0" y="333"/>
                    <a:pt x="1" y="635"/>
                  </a:cubicBezTo>
                  <a:cubicBezTo>
                    <a:pt x="1" y="654"/>
                    <a:pt x="17" y="669"/>
                    <a:pt x="36" y="669"/>
                  </a:cubicBezTo>
                  <a:cubicBezTo>
                    <a:pt x="54" y="669"/>
                    <a:pt x="70" y="654"/>
                    <a:pt x="70" y="6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50" name="Oval 286">
              <a:extLst>
                <a:ext uri="{FF2B5EF4-FFF2-40B4-BE49-F238E27FC236}">
                  <a16:creationId xmlns:a16="http://schemas.microsoft.com/office/drawing/2014/main" id="{C4F2A471-D71B-3C51-9A09-CFE3C55A9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9258" y="2143125"/>
              <a:ext cx="14288" cy="158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pSp>
        <p:nvGrpSpPr>
          <p:cNvPr id="51" name="Group 4">
            <a:extLst>
              <a:ext uri="{FF2B5EF4-FFF2-40B4-BE49-F238E27FC236}">
                <a16:creationId xmlns:a16="http://schemas.microsoft.com/office/drawing/2014/main" id="{1A07731D-C4C2-75EB-C121-34444C0AE1C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95295" y="1855360"/>
            <a:ext cx="282150" cy="307800"/>
            <a:chOff x="860" y="822"/>
            <a:chExt cx="297" cy="324"/>
          </a:xfrm>
          <a:solidFill>
            <a:srgbClr val="ADD8F4"/>
          </a:solidFill>
        </p:grpSpPr>
        <p:sp>
          <p:nvSpPr>
            <p:cNvPr id="52" name="Rectangle 5">
              <a:extLst>
                <a:ext uri="{FF2B5EF4-FFF2-40B4-BE49-F238E27FC236}">
                  <a16:creationId xmlns:a16="http://schemas.microsoft.com/office/drawing/2014/main" id="{CFB0C238-B7A3-39DA-EE12-1E12E2FA6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" y="932"/>
              <a:ext cx="53" cy="1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Freeform 6">
              <a:extLst>
                <a:ext uri="{FF2B5EF4-FFF2-40B4-BE49-F238E27FC236}">
                  <a16:creationId xmlns:a16="http://schemas.microsoft.com/office/drawing/2014/main" id="{D260CB06-2E2F-182B-5E17-3E0E99FB41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0" y="822"/>
              <a:ext cx="297" cy="324"/>
            </a:xfrm>
            <a:custGeom>
              <a:avLst/>
              <a:gdLst>
                <a:gd name="T0" fmla="*/ 1527 w 1815"/>
                <a:gd name="T1" fmla="*/ 768 h 1984"/>
                <a:gd name="T2" fmla="*/ 1623 w 1815"/>
                <a:gd name="T3" fmla="*/ 608 h 1984"/>
                <a:gd name="T4" fmla="*/ 1309 w 1815"/>
                <a:gd name="T5" fmla="*/ 323 h 1984"/>
                <a:gd name="T6" fmla="*/ 1560 w 1815"/>
                <a:gd name="T7" fmla="*/ 129 h 1984"/>
                <a:gd name="T8" fmla="*/ 1323 w 1815"/>
                <a:gd name="T9" fmla="*/ 196 h 1984"/>
                <a:gd name="T10" fmla="*/ 855 w 1815"/>
                <a:gd name="T11" fmla="*/ 195 h 1984"/>
                <a:gd name="T12" fmla="*/ 708 w 1815"/>
                <a:gd name="T13" fmla="*/ 576 h 1984"/>
                <a:gd name="T14" fmla="*/ 213 w 1815"/>
                <a:gd name="T15" fmla="*/ 303 h 1984"/>
                <a:gd name="T16" fmla="*/ 215 w 1815"/>
                <a:gd name="T17" fmla="*/ 526 h 1984"/>
                <a:gd name="T18" fmla="*/ 155 w 1815"/>
                <a:gd name="T19" fmla="*/ 912 h 1984"/>
                <a:gd name="T20" fmla="*/ 38 w 1815"/>
                <a:gd name="T21" fmla="*/ 1312 h 1984"/>
                <a:gd name="T22" fmla="*/ 261 w 1815"/>
                <a:gd name="T23" fmla="*/ 1312 h 1984"/>
                <a:gd name="T24" fmla="*/ 727 w 1815"/>
                <a:gd name="T25" fmla="*/ 1312 h 1984"/>
                <a:gd name="T26" fmla="*/ 759 w 1815"/>
                <a:gd name="T27" fmla="*/ 1554 h 1984"/>
                <a:gd name="T28" fmla="*/ 805 w 1815"/>
                <a:gd name="T29" fmla="*/ 1732 h 1984"/>
                <a:gd name="T30" fmla="*/ 1058 w 1815"/>
                <a:gd name="T31" fmla="*/ 1504 h 1984"/>
                <a:gd name="T32" fmla="*/ 919 w 1815"/>
                <a:gd name="T33" fmla="*/ 1888 h 1984"/>
                <a:gd name="T34" fmla="*/ 1015 w 1815"/>
                <a:gd name="T35" fmla="*/ 1984 h 1984"/>
                <a:gd name="T36" fmla="*/ 1806 w 1815"/>
                <a:gd name="T37" fmla="*/ 1911 h 1984"/>
                <a:gd name="T38" fmla="*/ 1810 w 1815"/>
                <a:gd name="T39" fmla="*/ 1711 h 1984"/>
                <a:gd name="T40" fmla="*/ 1431 w 1815"/>
                <a:gd name="T41" fmla="*/ 192 h 1984"/>
                <a:gd name="T42" fmla="*/ 887 w 1815"/>
                <a:gd name="T43" fmla="*/ 256 h 1984"/>
                <a:gd name="T44" fmla="*/ 823 w 1815"/>
                <a:gd name="T45" fmla="*/ 320 h 1984"/>
                <a:gd name="T46" fmla="*/ 1239 w 1815"/>
                <a:gd name="T47" fmla="*/ 448 h 1984"/>
                <a:gd name="T48" fmla="*/ 1011 w 1815"/>
                <a:gd name="T49" fmla="*/ 352 h 1984"/>
                <a:gd name="T50" fmla="*/ 1143 w 1815"/>
                <a:gd name="T51" fmla="*/ 576 h 1984"/>
                <a:gd name="T52" fmla="*/ 1143 w 1815"/>
                <a:gd name="T53" fmla="*/ 768 h 1984"/>
                <a:gd name="T54" fmla="*/ 906 w 1815"/>
                <a:gd name="T55" fmla="*/ 864 h 1984"/>
                <a:gd name="T56" fmla="*/ 887 w 1815"/>
                <a:gd name="T57" fmla="*/ 448 h 1984"/>
                <a:gd name="T58" fmla="*/ 215 w 1815"/>
                <a:gd name="T59" fmla="*/ 416 h 1984"/>
                <a:gd name="T60" fmla="*/ 151 w 1815"/>
                <a:gd name="T61" fmla="*/ 1440 h 1984"/>
                <a:gd name="T62" fmla="*/ 215 w 1815"/>
                <a:gd name="T63" fmla="*/ 1376 h 1984"/>
                <a:gd name="T64" fmla="*/ 362 w 1815"/>
                <a:gd name="T65" fmla="*/ 1152 h 1984"/>
                <a:gd name="T66" fmla="*/ 708 w 1815"/>
                <a:gd name="T67" fmla="*/ 640 h 1984"/>
                <a:gd name="T68" fmla="*/ 727 w 1815"/>
                <a:gd name="T69" fmla="*/ 1056 h 1984"/>
                <a:gd name="T70" fmla="*/ 727 w 1815"/>
                <a:gd name="T71" fmla="*/ 1120 h 1984"/>
                <a:gd name="T72" fmla="*/ 663 w 1815"/>
                <a:gd name="T73" fmla="*/ 1184 h 1984"/>
                <a:gd name="T74" fmla="*/ 695 w 1815"/>
                <a:gd name="T75" fmla="*/ 1600 h 1984"/>
                <a:gd name="T76" fmla="*/ 906 w 1815"/>
                <a:gd name="T77" fmla="*/ 1440 h 1984"/>
                <a:gd name="T78" fmla="*/ 815 w 1815"/>
                <a:gd name="T79" fmla="*/ 1092 h 1984"/>
                <a:gd name="T80" fmla="*/ 1207 w 1815"/>
                <a:gd name="T81" fmla="*/ 960 h 1984"/>
                <a:gd name="T82" fmla="*/ 1207 w 1815"/>
                <a:gd name="T83" fmla="*/ 1024 h 1984"/>
                <a:gd name="T84" fmla="*/ 906 w 1815"/>
                <a:gd name="T85" fmla="*/ 1440 h 1984"/>
                <a:gd name="T86" fmla="*/ 1028 w 1815"/>
                <a:gd name="T87" fmla="*/ 1920 h 1984"/>
                <a:gd name="T88" fmla="*/ 1266 w 1815"/>
                <a:gd name="T89" fmla="*/ 1297 h 1984"/>
                <a:gd name="T90" fmla="*/ 1399 w 1815"/>
                <a:gd name="T91" fmla="*/ 768 h 1984"/>
                <a:gd name="T92" fmla="*/ 1175 w 1815"/>
                <a:gd name="T93" fmla="*/ 640 h 1984"/>
                <a:gd name="T94" fmla="*/ 1495 w 1815"/>
                <a:gd name="T95" fmla="*/ 704 h 1984"/>
                <a:gd name="T96" fmla="*/ 1367 w 1815"/>
                <a:gd name="T97" fmla="*/ 800 h 1984"/>
                <a:gd name="T98" fmla="*/ 1463 w 1815"/>
                <a:gd name="T99" fmla="*/ 896 h 1984"/>
                <a:gd name="T100" fmla="*/ 1463 w 1815"/>
                <a:gd name="T101" fmla="*/ 960 h 1984"/>
                <a:gd name="T102" fmla="*/ 1367 w 1815"/>
                <a:gd name="T103" fmla="*/ 1056 h 1984"/>
                <a:gd name="T104" fmla="*/ 1303 w 1815"/>
                <a:gd name="T105" fmla="*/ 1088 h 1984"/>
                <a:gd name="T106" fmla="*/ 1463 w 1815"/>
                <a:gd name="T107" fmla="*/ 1184 h 1984"/>
                <a:gd name="T108" fmla="*/ 1463 w 1815"/>
                <a:gd name="T109" fmla="*/ 1248 h 1984"/>
                <a:gd name="T110" fmla="*/ 1751 w 1815"/>
                <a:gd name="T111" fmla="*/ 1737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15" h="1984">
                  <a:moveTo>
                    <a:pt x="1810" y="1711"/>
                  </a:moveTo>
                  <a:cubicBezTo>
                    <a:pt x="1527" y="1271"/>
                    <a:pt x="1527" y="1271"/>
                    <a:pt x="1527" y="1271"/>
                  </a:cubicBezTo>
                  <a:cubicBezTo>
                    <a:pt x="1527" y="768"/>
                    <a:pt x="1527" y="768"/>
                    <a:pt x="1527" y="768"/>
                  </a:cubicBezTo>
                  <a:cubicBezTo>
                    <a:pt x="1591" y="768"/>
                    <a:pt x="1591" y="768"/>
                    <a:pt x="1591" y="768"/>
                  </a:cubicBezTo>
                  <a:cubicBezTo>
                    <a:pt x="1609" y="768"/>
                    <a:pt x="1623" y="754"/>
                    <a:pt x="1623" y="736"/>
                  </a:cubicBezTo>
                  <a:cubicBezTo>
                    <a:pt x="1623" y="608"/>
                    <a:pt x="1623" y="608"/>
                    <a:pt x="1623" y="608"/>
                  </a:cubicBezTo>
                  <a:cubicBezTo>
                    <a:pt x="1623" y="590"/>
                    <a:pt x="1609" y="576"/>
                    <a:pt x="1591" y="576"/>
                  </a:cubicBezTo>
                  <a:cubicBezTo>
                    <a:pt x="1450" y="576"/>
                    <a:pt x="1450" y="576"/>
                    <a:pt x="1450" y="576"/>
                  </a:cubicBezTo>
                  <a:cubicBezTo>
                    <a:pt x="1309" y="323"/>
                    <a:pt x="1309" y="323"/>
                    <a:pt x="1309" y="323"/>
                  </a:cubicBezTo>
                  <a:cubicBezTo>
                    <a:pt x="1370" y="240"/>
                    <a:pt x="1370" y="240"/>
                    <a:pt x="1370" y="240"/>
                  </a:cubicBezTo>
                  <a:cubicBezTo>
                    <a:pt x="1389" y="250"/>
                    <a:pt x="1410" y="256"/>
                    <a:pt x="1431" y="256"/>
                  </a:cubicBezTo>
                  <a:cubicBezTo>
                    <a:pt x="1502" y="256"/>
                    <a:pt x="1559" y="199"/>
                    <a:pt x="1560" y="129"/>
                  </a:cubicBezTo>
                  <a:cubicBezTo>
                    <a:pt x="1560" y="58"/>
                    <a:pt x="1503" y="0"/>
                    <a:pt x="1432" y="0"/>
                  </a:cubicBezTo>
                  <a:cubicBezTo>
                    <a:pt x="1361" y="0"/>
                    <a:pt x="1304" y="57"/>
                    <a:pt x="1304" y="127"/>
                  </a:cubicBezTo>
                  <a:cubicBezTo>
                    <a:pt x="1303" y="152"/>
                    <a:pt x="1310" y="176"/>
                    <a:pt x="1323" y="196"/>
                  </a:cubicBezTo>
                  <a:cubicBezTo>
                    <a:pt x="1255" y="288"/>
                    <a:pt x="1255" y="288"/>
                    <a:pt x="1255" y="288"/>
                  </a:cubicBezTo>
                  <a:cubicBezTo>
                    <a:pt x="1011" y="288"/>
                    <a:pt x="1011" y="288"/>
                    <a:pt x="1011" y="288"/>
                  </a:cubicBezTo>
                  <a:cubicBezTo>
                    <a:pt x="993" y="219"/>
                    <a:pt x="924" y="178"/>
                    <a:pt x="855" y="195"/>
                  </a:cubicBezTo>
                  <a:cubicBezTo>
                    <a:pt x="787" y="212"/>
                    <a:pt x="745" y="281"/>
                    <a:pt x="762" y="350"/>
                  </a:cubicBezTo>
                  <a:cubicBezTo>
                    <a:pt x="768" y="374"/>
                    <a:pt x="781" y="396"/>
                    <a:pt x="799" y="412"/>
                  </a:cubicBezTo>
                  <a:cubicBezTo>
                    <a:pt x="708" y="576"/>
                    <a:pt x="708" y="576"/>
                    <a:pt x="708" y="576"/>
                  </a:cubicBezTo>
                  <a:cubicBezTo>
                    <a:pt x="356" y="576"/>
                    <a:pt x="356" y="576"/>
                    <a:pt x="356" y="576"/>
                  </a:cubicBezTo>
                  <a:cubicBezTo>
                    <a:pt x="260" y="480"/>
                    <a:pt x="260" y="480"/>
                    <a:pt x="260" y="480"/>
                  </a:cubicBezTo>
                  <a:cubicBezTo>
                    <a:pt x="296" y="418"/>
                    <a:pt x="275" y="339"/>
                    <a:pt x="213" y="303"/>
                  </a:cubicBezTo>
                  <a:cubicBezTo>
                    <a:pt x="152" y="267"/>
                    <a:pt x="72" y="288"/>
                    <a:pt x="36" y="349"/>
                  </a:cubicBezTo>
                  <a:cubicBezTo>
                    <a:pt x="0" y="411"/>
                    <a:pt x="21" y="491"/>
                    <a:pt x="83" y="527"/>
                  </a:cubicBezTo>
                  <a:cubicBezTo>
                    <a:pt x="124" y="551"/>
                    <a:pt x="174" y="550"/>
                    <a:pt x="215" y="526"/>
                  </a:cubicBezTo>
                  <a:cubicBezTo>
                    <a:pt x="303" y="613"/>
                    <a:pt x="303" y="613"/>
                    <a:pt x="303" y="613"/>
                  </a:cubicBezTo>
                  <a:cubicBezTo>
                    <a:pt x="155" y="880"/>
                    <a:pt x="155" y="880"/>
                    <a:pt x="155" y="880"/>
                  </a:cubicBezTo>
                  <a:cubicBezTo>
                    <a:pt x="149" y="890"/>
                    <a:pt x="149" y="902"/>
                    <a:pt x="155" y="912"/>
                  </a:cubicBezTo>
                  <a:cubicBezTo>
                    <a:pt x="303" y="1179"/>
                    <a:pt x="303" y="1179"/>
                    <a:pt x="303" y="1179"/>
                  </a:cubicBezTo>
                  <a:cubicBezTo>
                    <a:pt x="215" y="1266"/>
                    <a:pt x="215" y="1266"/>
                    <a:pt x="215" y="1266"/>
                  </a:cubicBezTo>
                  <a:cubicBezTo>
                    <a:pt x="153" y="1230"/>
                    <a:pt x="74" y="1250"/>
                    <a:pt x="38" y="1312"/>
                  </a:cubicBezTo>
                  <a:cubicBezTo>
                    <a:pt x="1" y="1374"/>
                    <a:pt x="22" y="1453"/>
                    <a:pt x="83" y="1489"/>
                  </a:cubicBezTo>
                  <a:cubicBezTo>
                    <a:pt x="145" y="1526"/>
                    <a:pt x="224" y="1505"/>
                    <a:pt x="261" y="1444"/>
                  </a:cubicBezTo>
                  <a:cubicBezTo>
                    <a:pt x="285" y="1403"/>
                    <a:pt x="285" y="1353"/>
                    <a:pt x="261" y="1312"/>
                  </a:cubicBezTo>
                  <a:cubicBezTo>
                    <a:pt x="357" y="1216"/>
                    <a:pt x="357" y="1216"/>
                    <a:pt x="357" y="1216"/>
                  </a:cubicBezTo>
                  <a:cubicBezTo>
                    <a:pt x="604" y="1216"/>
                    <a:pt x="604" y="1216"/>
                    <a:pt x="604" y="1216"/>
                  </a:cubicBezTo>
                  <a:cubicBezTo>
                    <a:pt x="619" y="1272"/>
                    <a:pt x="669" y="1312"/>
                    <a:pt x="727" y="1312"/>
                  </a:cubicBezTo>
                  <a:cubicBezTo>
                    <a:pt x="738" y="1312"/>
                    <a:pt x="749" y="1310"/>
                    <a:pt x="759" y="1308"/>
                  </a:cubicBezTo>
                  <a:cubicBezTo>
                    <a:pt x="847" y="1468"/>
                    <a:pt x="847" y="1468"/>
                    <a:pt x="847" y="1468"/>
                  </a:cubicBezTo>
                  <a:cubicBezTo>
                    <a:pt x="759" y="1554"/>
                    <a:pt x="759" y="1554"/>
                    <a:pt x="759" y="1554"/>
                  </a:cubicBezTo>
                  <a:cubicBezTo>
                    <a:pt x="697" y="1518"/>
                    <a:pt x="618" y="1538"/>
                    <a:pt x="582" y="1600"/>
                  </a:cubicBezTo>
                  <a:cubicBezTo>
                    <a:pt x="545" y="1662"/>
                    <a:pt x="566" y="1741"/>
                    <a:pt x="627" y="1777"/>
                  </a:cubicBezTo>
                  <a:cubicBezTo>
                    <a:pt x="689" y="1814"/>
                    <a:pt x="768" y="1793"/>
                    <a:pt x="805" y="1732"/>
                  </a:cubicBezTo>
                  <a:cubicBezTo>
                    <a:pt x="829" y="1691"/>
                    <a:pt x="829" y="1641"/>
                    <a:pt x="805" y="1600"/>
                  </a:cubicBezTo>
                  <a:cubicBezTo>
                    <a:pt x="901" y="1504"/>
                    <a:pt x="901" y="1504"/>
                    <a:pt x="901" y="1504"/>
                  </a:cubicBezTo>
                  <a:cubicBezTo>
                    <a:pt x="1058" y="1504"/>
                    <a:pt x="1058" y="1504"/>
                    <a:pt x="1058" y="1504"/>
                  </a:cubicBezTo>
                  <a:cubicBezTo>
                    <a:pt x="925" y="1711"/>
                    <a:pt x="925" y="1711"/>
                    <a:pt x="925" y="1711"/>
                  </a:cubicBezTo>
                  <a:cubicBezTo>
                    <a:pt x="921" y="1716"/>
                    <a:pt x="919" y="1722"/>
                    <a:pt x="919" y="1728"/>
                  </a:cubicBezTo>
                  <a:cubicBezTo>
                    <a:pt x="919" y="1888"/>
                    <a:pt x="919" y="1888"/>
                    <a:pt x="919" y="1888"/>
                  </a:cubicBezTo>
                  <a:cubicBezTo>
                    <a:pt x="919" y="1897"/>
                    <a:pt x="922" y="1905"/>
                    <a:pt x="928" y="1911"/>
                  </a:cubicBezTo>
                  <a:cubicBezTo>
                    <a:pt x="992" y="1975"/>
                    <a:pt x="992" y="1975"/>
                    <a:pt x="992" y="1975"/>
                  </a:cubicBezTo>
                  <a:cubicBezTo>
                    <a:pt x="998" y="1981"/>
                    <a:pt x="1006" y="1984"/>
                    <a:pt x="1015" y="1984"/>
                  </a:cubicBezTo>
                  <a:cubicBezTo>
                    <a:pt x="1719" y="1984"/>
                    <a:pt x="1719" y="1984"/>
                    <a:pt x="1719" y="1984"/>
                  </a:cubicBezTo>
                  <a:cubicBezTo>
                    <a:pt x="1728" y="1984"/>
                    <a:pt x="1736" y="1981"/>
                    <a:pt x="1742" y="1975"/>
                  </a:cubicBezTo>
                  <a:cubicBezTo>
                    <a:pt x="1806" y="1911"/>
                    <a:pt x="1806" y="1911"/>
                    <a:pt x="1806" y="1911"/>
                  </a:cubicBezTo>
                  <a:cubicBezTo>
                    <a:pt x="1812" y="1905"/>
                    <a:pt x="1815" y="1897"/>
                    <a:pt x="1815" y="1888"/>
                  </a:cubicBezTo>
                  <a:cubicBezTo>
                    <a:pt x="1815" y="1728"/>
                    <a:pt x="1815" y="1728"/>
                    <a:pt x="1815" y="1728"/>
                  </a:cubicBezTo>
                  <a:cubicBezTo>
                    <a:pt x="1815" y="1722"/>
                    <a:pt x="1813" y="1716"/>
                    <a:pt x="1810" y="1711"/>
                  </a:cubicBezTo>
                  <a:close/>
                  <a:moveTo>
                    <a:pt x="1431" y="64"/>
                  </a:moveTo>
                  <a:cubicBezTo>
                    <a:pt x="1466" y="64"/>
                    <a:pt x="1495" y="93"/>
                    <a:pt x="1495" y="128"/>
                  </a:cubicBezTo>
                  <a:cubicBezTo>
                    <a:pt x="1495" y="163"/>
                    <a:pt x="1466" y="192"/>
                    <a:pt x="1431" y="192"/>
                  </a:cubicBezTo>
                  <a:cubicBezTo>
                    <a:pt x="1396" y="192"/>
                    <a:pt x="1367" y="163"/>
                    <a:pt x="1367" y="128"/>
                  </a:cubicBezTo>
                  <a:cubicBezTo>
                    <a:pt x="1367" y="93"/>
                    <a:pt x="1396" y="64"/>
                    <a:pt x="1431" y="64"/>
                  </a:cubicBezTo>
                  <a:close/>
                  <a:moveTo>
                    <a:pt x="887" y="256"/>
                  </a:moveTo>
                  <a:cubicBezTo>
                    <a:pt x="922" y="256"/>
                    <a:pt x="951" y="285"/>
                    <a:pt x="951" y="320"/>
                  </a:cubicBezTo>
                  <a:cubicBezTo>
                    <a:pt x="951" y="355"/>
                    <a:pt x="922" y="384"/>
                    <a:pt x="887" y="384"/>
                  </a:cubicBezTo>
                  <a:cubicBezTo>
                    <a:pt x="852" y="384"/>
                    <a:pt x="823" y="355"/>
                    <a:pt x="823" y="320"/>
                  </a:cubicBezTo>
                  <a:cubicBezTo>
                    <a:pt x="823" y="285"/>
                    <a:pt x="852" y="256"/>
                    <a:pt x="887" y="256"/>
                  </a:cubicBezTo>
                  <a:close/>
                  <a:moveTo>
                    <a:pt x="887" y="448"/>
                  </a:moveTo>
                  <a:cubicBezTo>
                    <a:pt x="1239" y="448"/>
                    <a:pt x="1239" y="448"/>
                    <a:pt x="1239" y="448"/>
                  </a:cubicBezTo>
                  <a:cubicBezTo>
                    <a:pt x="1239" y="384"/>
                    <a:pt x="1239" y="384"/>
                    <a:pt x="1239" y="384"/>
                  </a:cubicBezTo>
                  <a:cubicBezTo>
                    <a:pt x="997" y="384"/>
                    <a:pt x="997" y="384"/>
                    <a:pt x="997" y="384"/>
                  </a:cubicBezTo>
                  <a:cubicBezTo>
                    <a:pt x="1003" y="374"/>
                    <a:pt x="1008" y="363"/>
                    <a:pt x="1011" y="352"/>
                  </a:cubicBezTo>
                  <a:cubicBezTo>
                    <a:pt x="1252" y="352"/>
                    <a:pt x="1252" y="352"/>
                    <a:pt x="1252" y="352"/>
                  </a:cubicBezTo>
                  <a:cubicBezTo>
                    <a:pt x="1377" y="576"/>
                    <a:pt x="1377" y="576"/>
                    <a:pt x="1377" y="576"/>
                  </a:cubicBezTo>
                  <a:cubicBezTo>
                    <a:pt x="1143" y="576"/>
                    <a:pt x="1143" y="576"/>
                    <a:pt x="1143" y="576"/>
                  </a:cubicBezTo>
                  <a:cubicBezTo>
                    <a:pt x="1125" y="576"/>
                    <a:pt x="1111" y="590"/>
                    <a:pt x="1111" y="608"/>
                  </a:cubicBezTo>
                  <a:cubicBezTo>
                    <a:pt x="1111" y="736"/>
                    <a:pt x="1111" y="736"/>
                    <a:pt x="1111" y="736"/>
                  </a:cubicBezTo>
                  <a:cubicBezTo>
                    <a:pt x="1111" y="754"/>
                    <a:pt x="1125" y="768"/>
                    <a:pt x="1143" y="768"/>
                  </a:cubicBezTo>
                  <a:cubicBezTo>
                    <a:pt x="1207" y="768"/>
                    <a:pt x="1207" y="768"/>
                    <a:pt x="1207" y="768"/>
                  </a:cubicBezTo>
                  <a:cubicBezTo>
                    <a:pt x="1207" y="864"/>
                    <a:pt x="1207" y="864"/>
                    <a:pt x="1207" y="864"/>
                  </a:cubicBezTo>
                  <a:cubicBezTo>
                    <a:pt x="906" y="864"/>
                    <a:pt x="906" y="864"/>
                    <a:pt x="906" y="864"/>
                  </a:cubicBezTo>
                  <a:cubicBezTo>
                    <a:pt x="763" y="608"/>
                    <a:pt x="763" y="608"/>
                    <a:pt x="763" y="608"/>
                  </a:cubicBezTo>
                  <a:cubicBezTo>
                    <a:pt x="855" y="444"/>
                    <a:pt x="855" y="444"/>
                    <a:pt x="855" y="444"/>
                  </a:cubicBezTo>
                  <a:cubicBezTo>
                    <a:pt x="865" y="446"/>
                    <a:pt x="876" y="448"/>
                    <a:pt x="887" y="448"/>
                  </a:cubicBezTo>
                  <a:close/>
                  <a:moveTo>
                    <a:pt x="87" y="416"/>
                  </a:moveTo>
                  <a:cubicBezTo>
                    <a:pt x="87" y="381"/>
                    <a:pt x="116" y="352"/>
                    <a:pt x="151" y="352"/>
                  </a:cubicBezTo>
                  <a:cubicBezTo>
                    <a:pt x="186" y="352"/>
                    <a:pt x="215" y="381"/>
                    <a:pt x="215" y="416"/>
                  </a:cubicBezTo>
                  <a:cubicBezTo>
                    <a:pt x="215" y="451"/>
                    <a:pt x="186" y="480"/>
                    <a:pt x="151" y="480"/>
                  </a:cubicBezTo>
                  <a:cubicBezTo>
                    <a:pt x="116" y="480"/>
                    <a:pt x="87" y="451"/>
                    <a:pt x="87" y="416"/>
                  </a:cubicBezTo>
                  <a:close/>
                  <a:moveTo>
                    <a:pt x="151" y="1440"/>
                  </a:moveTo>
                  <a:cubicBezTo>
                    <a:pt x="116" y="1440"/>
                    <a:pt x="87" y="1411"/>
                    <a:pt x="87" y="1376"/>
                  </a:cubicBezTo>
                  <a:cubicBezTo>
                    <a:pt x="87" y="1341"/>
                    <a:pt x="116" y="1312"/>
                    <a:pt x="151" y="1312"/>
                  </a:cubicBezTo>
                  <a:cubicBezTo>
                    <a:pt x="186" y="1312"/>
                    <a:pt x="215" y="1341"/>
                    <a:pt x="215" y="1376"/>
                  </a:cubicBezTo>
                  <a:cubicBezTo>
                    <a:pt x="215" y="1411"/>
                    <a:pt x="186" y="1440"/>
                    <a:pt x="151" y="1440"/>
                  </a:cubicBezTo>
                  <a:close/>
                  <a:moveTo>
                    <a:pt x="603" y="1152"/>
                  </a:moveTo>
                  <a:cubicBezTo>
                    <a:pt x="362" y="1152"/>
                    <a:pt x="362" y="1152"/>
                    <a:pt x="362" y="1152"/>
                  </a:cubicBezTo>
                  <a:cubicBezTo>
                    <a:pt x="219" y="896"/>
                    <a:pt x="219" y="896"/>
                    <a:pt x="219" y="896"/>
                  </a:cubicBezTo>
                  <a:cubicBezTo>
                    <a:pt x="362" y="640"/>
                    <a:pt x="362" y="640"/>
                    <a:pt x="362" y="640"/>
                  </a:cubicBezTo>
                  <a:cubicBezTo>
                    <a:pt x="708" y="640"/>
                    <a:pt x="708" y="640"/>
                    <a:pt x="708" y="640"/>
                  </a:cubicBezTo>
                  <a:cubicBezTo>
                    <a:pt x="851" y="896"/>
                    <a:pt x="851" y="896"/>
                    <a:pt x="851" y="896"/>
                  </a:cubicBezTo>
                  <a:cubicBezTo>
                    <a:pt x="759" y="1060"/>
                    <a:pt x="759" y="1060"/>
                    <a:pt x="759" y="1060"/>
                  </a:cubicBezTo>
                  <a:cubicBezTo>
                    <a:pt x="749" y="1058"/>
                    <a:pt x="738" y="1056"/>
                    <a:pt x="727" y="1056"/>
                  </a:cubicBezTo>
                  <a:cubicBezTo>
                    <a:pt x="669" y="1056"/>
                    <a:pt x="618" y="1096"/>
                    <a:pt x="603" y="1152"/>
                  </a:cubicBezTo>
                  <a:close/>
                  <a:moveTo>
                    <a:pt x="663" y="1184"/>
                  </a:moveTo>
                  <a:cubicBezTo>
                    <a:pt x="663" y="1149"/>
                    <a:pt x="692" y="1120"/>
                    <a:pt x="727" y="1120"/>
                  </a:cubicBezTo>
                  <a:cubicBezTo>
                    <a:pt x="762" y="1120"/>
                    <a:pt x="791" y="1149"/>
                    <a:pt x="791" y="1184"/>
                  </a:cubicBezTo>
                  <a:cubicBezTo>
                    <a:pt x="791" y="1219"/>
                    <a:pt x="762" y="1248"/>
                    <a:pt x="727" y="1248"/>
                  </a:cubicBezTo>
                  <a:cubicBezTo>
                    <a:pt x="692" y="1248"/>
                    <a:pt x="663" y="1219"/>
                    <a:pt x="663" y="1184"/>
                  </a:cubicBezTo>
                  <a:close/>
                  <a:moveTo>
                    <a:pt x="695" y="1728"/>
                  </a:moveTo>
                  <a:cubicBezTo>
                    <a:pt x="660" y="1728"/>
                    <a:pt x="631" y="1699"/>
                    <a:pt x="631" y="1664"/>
                  </a:cubicBezTo>
                  <a:cubicBezTo>
                    <a:pt x="631" y="1629"/>
                    <a:pt x="660" y="1600"/>
                    <a:pt x="695" y="1600"/>
                  </a:cubicBezTo>
                  <a:cubicBezTo>
                    <a:pt x="730" y="1600"/>
                    <a:pt x="759" y="1629"/>
                    <a:pt x="759" y="1664"/>
                  </a:cubicBezTo>
                  <a:cubicBezTo>
                    <a:pt x="759" y="1699"/>
                    <a:pt x="730" y="1728"/>
                    <a:pt x="695" y="1728"/>
                  </a:cubicBezTo>
                  <a:close/>
                  <a:moveTo>
                    <a:pt x="906" y="1440"/>
                  </a:moveTo>
                  <a:cubicBezTo>
                    <a:pt x="815" y="1276"/>
                    <a:pt x="815" y="1276"/>
                    <a:pt x="815" y="1276"/>
                  </a:cubicBezTo>
                  <a:cubicBezTo>
                    <a:pt x="866" y="1228"/>
                    <a:pt x="868" y="1147"/>
                    <a:pt x="819" y="1096"/>
                  </a:cubicBezTo>
                  <a:cubicBezTo>
                    <a:pt x="818" y="1094"/>
                    <a:pt x="816" y="1093"/>
                    <a:pt x="815" y="1092"/>
                  </a:cubicBezTo>
                  <a:cubicBezTo>
                    <a:pt x="906" y="928"/>
                    <a:pt x="906" y="928"/>
                    <a:pt x="906" y="928"/>
                  </a:cubicBezTo>
                  <a:cubicBezTo>
                    <a:pt x="1207" y="928"/>
                    <a:pt x="1207" y="928"/>
                    <a:pt x="1207" y="928"/>
                  </a:cubicBezTo>
                  <a:cubicBezTo>
                    <a:pt x="1207" y="960"/>
                    <a:pt x="1207" y="960"/>
                    <a:pt x="1207" y="960"/>
                  </a:cubicBezTo>
                  <a:cubicBezTo>
                    <a:pt x="919" y="960"/>
                    <a:pt x="919" y="960"/>
                    <a:pt x="919" y="960"/>
                  </a:cubicBezTo>
                  <a:cubicBezTo>
                    <a:pt x="919" y="1024"/>
                    <a:pt x="919" y="1024"/>
                    <a:pt x="919" y="1024"/>
                  </a:cubicBezTo>
                  <a:cubicBezTo>
                    <a:pt x="1207" y="1024"/>
                    <a:pt x="1207" y="1024"/>
                    <a:pt x="1207" y="1024"/>
                  </a:cubicBezTo>
                  <a:cubicBezTo>
                    <a:pt x="1207" y="1271"/>
                    <a:pt x="1207" y="1271"/>
                    <a:pt x="1207" y="1271"/>
                  </a:cubicBezTo>
                  <a:cubicBezTo>
                    <a:pt x="1098" y="1440"/>
                    <a:pt x="1098" y="1440"/>
                    <a:pt x="1098" y="1440"/>
                  </a:cubicBezTo>
                  <a:lnTo>
                    <a:pt x="906" y="1440"/>
                  </a:lnTo>
                  <a:close/>
                  <a:moveTo>
                    <a:pt x="1751" y="1875"/>
                  </a:moveTo>
                  <a:cubicBezTo>
                    <a:pt x="1706" y="1920"/>
                    <a:pt x="1706" y="1920"/>
                    <a:pt x="1706" y="1920"/>
                  </a:cubicBezTo>
                  <a:cubicBezTo>
                    <a:pt x="1028" y="1920"/>
                    <a:pt x="1028" y="1920"/>
                    <a:pt x="1028" y="1920"/>
                  </a:cubicBezTo>
                  <a:cubicBezTo>
                    <a:pt x="983" y="1875"/>
                    <a:pt x="983" y="1875"/>
                    <a:pt x="983" y="1875"/>
                  </a:cubicBezTo>
                  <a:cubicBezTo>
                    <a:pt x="983" y="1737"/>
                    <a:pt x="983" y="1737"/>
                    <a:pt x="983" y="1737"/>
                  </a:cubicBezTo>
                  <a:cubicBezTo>
                    <a:pt x="1266" y="1297"/>
                    <a:pt x="1266" y="1297"/>
                    <a:pt x="1266" y="1297"/>
                  </a:cubicBezTo>
                  <a:cubicBezTo>
                    <a:pt x="1269" y="1292"/>
                    <a:pt x="1271" y="1286"/>
                    <a:pt x="1271" y="1280"/>
                  </a:cubicBezTo>
                  <a:cubicBezTo>
                    <a:pt x="1271" y="768"/>
                    <a:pt x="1271" y="768"/>
                    <a:pt x="1271" y="768"/>
                  </a:cubicBezTo>
                  <a:cubicBezTo>
                    <a:pt x="1399" y="768"/>
                    <a:pt x="1399" y="768"/>
                    <a:pt x="1399" y="768"/>
                  </a:cubicBezTo>
                  <a:cubicBezTo>
                    <a:pt x="1399" y="704"/>
                    <a:pt x="1399" y="704"/>
                    <a:pt x="1399" y="704"/>
                  </a:cubicBezTo>
                  <a:cubicBezTo>
                    <a:pt x="1175" y="704"/>
                    <a:pt x="1175" y="704"/>
                    <a:pt x="1175" y="704"/>
                  </a:cubicBezTo>
                  <a:cubicBezTo>
                    <a:pt x="1175" y="640"/>
                    <a:pt x="1175" y="640"/>
                    <a:pt x="1175" y="640"/>
                  </a:cubicBezTo>
                  <a:cubicBezTo>
                    <a:pt x="1559" y="640"/>
                    <a:pt x="1559" y="640"/>
                    <a:pt x="1559" y="640"/>
                  </a:cubicBezTo>
                  <a:cubicBezTo>
                    <a:pt x="1559" y="704"/>
                    <a:pt x="1559" y="704"/>
                    <a:pt x="1559" y="704"/>
                  </a:cubicBezTo>
                  <a:cubicBezTo>
                    <a:pt x="1495" y="704"/>
                    <a:pt x="1495" y="704"/>
                    <a:pt x="1495" y="704"/>
                  </a:cubicBezTo>
                  <a:cubicBezTo>
                    <a:pt x="1477" y="704"/>
                    <a:pt x="1463" y="718"/>
                    <a:pt x="1463" y="736"/>
                  </a:cubicBezTo>
                  <a:cubicBezTo>
                    <a:pt x="1463" y="800"/>
                    <a:pt x="1463" y="800"/>
                    <a:pt x="1463" y="800"/>
                  </a:cubicBezTo>
                  <a:cubicBezTo>
                    <a:pt x="1367" y="800"/>
                    <a:pt x="1367" y="800"/>
                    <a:pt x="1367" y="800"/>
                  </a:cubicBezTo>
                  <a:cubicBezTo>
                    <a:pt x="1367" y="864"/>
                    <a:pt x="1367" y="864"/>
                    <a:pt x="1367" y="864"/>
                  </a:cubicBezTo>
                  <a:cubicBezTo>
                    <a:pt x="1463" y="864"/>
                    <a:pt x="1463" y="864"/>
                    <a:pt x="1463" y="864"/>
                  </a:cubicBezTo>
                  <a:cubicBezTo>
                    <a:pt x="1463" y="896"/>
                    <a:pt x="1463" y="896"/>
                    <a:pt x="1463" y="896"/>
                  </a:cubicBezTo>
                  <a:cubicBezTo>
                    <a:pt x="1303" y="896"/>
                    <a:pt x="1303" y="896"/>
                    <a:pt x="1303" y="896"/>
                  </a:cubicBezTo>
                  <a:cubicBezTo>
                    <a:pt x="1303" y="960"/>
                    <a:pt x="1303" y="960"/>
                    <a:pt x="1303" y="960"/>
                  </a:cubicBezTo>
                  <a:cubicBezTo>
                    <a:pt x="1463" y="960"/>
                    <a:pt x="1463" y="960"/>
                    <a:pt x="1463" y="960"/>
                  </a:cubicBezTo>
                  <a:cubicBezTo>
                    <a:pt x="1463" y="992"/>
                    <a:pt x="1463" y="992"/>
                    <a:pt x="1463" y="992"/>
                  </a:cubicBezTo>
                  <a:cubicBezTo>
                    <a:pt x="1367" y="992"/>
                    <a:pt x="1367" y="992"/>
                    <a:pt x="1367" y="992"/>
                  </a:cubicBezTo>
                  <a:cubicBezTo>
                    <a:pt x="1367" y="1056"/>
                    <a:pt x="1367" y="1056"/>
                    <a:pt x="1367" y="1056"/>
                  </a:cubicBezTo>
                  <a:cubicBezTo>
                    <a:pt x="1463" y="1056"/>
                    <a:pt x="1463" y="1056"/>
                    <a:pt x="1463" y="1056"/>
                  </a:cubicBezTo>
                  <a:cubicBezTo>
                    <a:pt x="1463" y="1088"/>
                    <a:pt x="1463" y="1088"/>
                    <a:pt x="1463" y="1088"/>
                  </a:cubicBezTo>
                  <a:cubicBezTo>
                    <a:pt x="1303" y="1088"/>
                    <a:pt x="1303" y="1088"/>
                    <a:pt x="1303" y="1088"/>
                  </a:cubicBezTo>
                  <a:cubicBezTo>
                    <a:pt x="1303" y="1152"/>
                    <a:pt x="1303" y="1152"/>
                    <a:pt x="1303" y="1152"/>
                  </a:cubicBezTo>
                  <a:cubicBezTo>
                    <a:pt x="1463" y="1152"/>
                    <a:pt x="1463" y="1152"/>
                    <a:pt x="1463" y="1152"/>
                  </a:cubicBezTo>
                  <a:cubicBezTo>
                    <a:pt x="1463" y="1184"/>
                    <a:pt x="1463" y="1184"/>
                    <a:pt x="1463" y="1184"/>
                  </a:cubicBezTo>
                  <a:cubicBezTo>
                    <a:pt x="1367" y="1184"/>
                    <a:pt x="1367" y="1184"/>
                    <a:pt x="1367" y="1184"/>
                  </a:cubicBezTo>
                  <a:cubicBezTo>
                    <a:pt x="1367" y="1248"/>
                    <a:pt x="1367" y="1248"/>
                    <a:pt x="1367" y="1248"/>
                  </a:cubicBezTo>
                  <a:cubicBezTo>
                    <a:pt x="1463" y="1248"/>
                    <a:pt x="1463" y="1248"/>
                    <a:pt x="1463" y="1248"/>
                  </a:cubicBezTo>
                  <a:cubicBezTo>
                    <a:pt x="1463" y="1280"/>
                    <a:pt x="1463" y="1280"/>
                    <a:pt x="1463" y="1280"/>
                  </a:cubicBezTo>
                  <a:cubicBezTo>
                    <a:pt x="1463" y="1286"/>
                    <a:pt x="1465" y="1292"/>
                    <a:pt x="1468" y="1297"/>
                  </a:cubicBezTo>
                  <a:cubicBezTo>
                    <a:pt x="1751" y="1737"/>
                    <a:pt x="1751" y="1737"/>
                    <a:pt x="1751" y="1737"/>
                  </a:cubicBezTo>
                  <a:lnTo>
                    <a:pt x="1751" y="18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Freeform 7">
              <a:extLst>
                <a:ext uri="{FF2B5EF4-FFF2-40B4-BE49-F238E27FC236}">
                  <a16:creationId xmlns:a16="http://schemas.microsoft.com/office/drawing/2014/main" id="{B5C7DF37-56E2-305E-E38E-54735CEDB8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" y="1057"/>
              <a:ext cx="105" cy="74"/>
            </a:xfrm>
            <a:custGeom>
              <a:avLst/>
              <a:gdLst>
                <a:gd name="T0" fmla="*/ 165 w 640"/>
                <a:gd name="T1" fmla="*/ 15 h 448"/>
                <a:gd name="T2" fmla="*/ 5 w 640"/>
                <a:gd name="T3" fmla="*/ 271 h 448"/>
                <a:gd name="T4" fmla="*/ 0 w 640"/>
                <a:gd name="T5" fmla="*/ 288 h 448"/>
                <a:gd name="T6" fmla="*/ 0 w 640"/>
                <a:gd name="T7" fmla="*/ 416 h 448"/>
                <a:gd name="T8" fmla="*/ 32 w 640"/>
                <a:gd name="T9" fmla="*/ 448 h 448"/>
                <a:gd name="T10" fmla="*/ 608 w 640"/>
                <a:gd name="T11" fmla="*/ 448 h 448"/>
                <a:gd name="T12" fmla="*/ 640 w 640"/>
                <a:gd name="T13" fmla="*/ 416 h 448"/>
                <a:gd name="T14" fmla="*/ 640 w 640"/>
                <a:gd name="T15" fmla="*/ 288 h 448"/>
                <a:gd name="T16" fmla="*/ 635 w 640"/>
                <a:gd name="T17" fmla="*/ 271 h 448"/>
                <a:gd name="T18" fmla="*/ 475 w 640"/>
                <a:gd name="T19" fmla="*/ 15 h 448"/>
                <a:gd name="T20" fmla="*/ 448 w 640"/>
                <a:gd name="T21" fmla="*/ 0 h 448"/>
                <a:gd name="T22" fmla="*/ 192 w 640"/>
                <a:gd name="T23" fmla="*/ 0 h 448"/>
                <a:gd name="T24" fmla="*/ 165 w 640"/>
                <a:gd name="T25" fmla="*/ 15 h 448"/>
                <a:gd name="T26" fmla="*/ 430 w 640"/>
                <a:gd name="T27" fmla="*/ 64 h 448"/>
                <a:gd name="T28" fmla="*/ 576 w 640"/>
                <a:gd name="T29" fmla="*/ 297 h 448"/>
                <a:gd name="T30" fmla="*/ 576 w 640"/>
                <a:gd name="T31" fmla="*/ 384 h 448"/>
                <a:gd name="T32" fmla="*/ 64 w 640"/>
                <a:gd name="T33" fmla="*/ 384 h 448"/>
                <a:gd name="T34" fmla="*/ 64 w 640"/>
                <a:gd name="T35" fmla="*/ 297 h 448"/>
                <a:gd name="T36" fmla="*/ 210 w 640"/>
                <a:gd name="T37" fmla="*/ 64 h 448"/>
                <a:gd name="T38" fmla="*/ 430 w 640"/>
                <a:gd name="T39" fmla="*/ 64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0" h="448">
                  <a:moveTo>
                    <a:pt x="165" y="15"/>
                  </a:moveTo>
                  <a:cubicBezTo>
                    <a:pt x="5" y="271"/>
                    <a:pt x="5" y="271"/>
                    <a:pt x="5" y="271"/>
                  </a:cubicBezTo>
                  <a:cubicBezTo>
                    <a:pt x="2" y="276"/>
                    <a:pt x="0" y="282"/>
                    <a:pt x="0" y="288"/>
                  </a:cubicBezTo>
                  <a:cubicBezTo>
                    <a:pt x="0" y="416"/>
                    <a:pt x="0" y="416"/>
                    <a:pt x="0" y="416"/>
                  </a:cubicBezTo>
                  <a:cubicBezTo>
                    <a:pt x="0" y="434"/>
                    <a:pt x="14" y="448"/>
                    <a:pt x="32" y="448"/>
                  </a:cubicBezTo>
                  <a:cubicBezTo>
                    <a:pt x="608" y="448"/>
                    <a:pt x="608" y="448"/>
                    <a:pt x="608" y="448"/>
                  </a:cubicBezTo>
                  <a:cubicBezTo>
                    <a:pt x="626" y="448"/>
                    <a:pt x="640" y="434"/>
                    <a:pt x="640" y="416"/>
                  </a:cubicBezTo>
                  <a:cubicBezTo>
                    <a:pt x="640" y="288"/>
                    <a:pt x="640" y="288"/>
                    <a:pt x="640" y="288"/>
                  </a:cubicBezTo>
                  <a:cubicBezTo>
                    <a:pt x="640" y="282"/>
                    <a:pt x="638" y="276"/>
                    <a:pt x="635" y="271"/>
                  </a:cubicBezTo>
                  <a:cubicBezTo>
                    <a:pt x="475" y="15"/>
                    <a:pt x="475" y="15"/>
                    <a:pt x="475" y="15"/>
                  </a:cubicBezTo>
                  <a:cubicBezTo>
                    <a:pt x="469" y="6"/>
                    <a:pt x="459" y="0"/>
                    <a:pt x="448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81" y="0"/>
                    <a:pt x="171" y="6"/>
                    <a:pt x="165" y="15"/>
                  </a:cubicBezTo>
                  <a:close/>
                  <a:moveTo>
                    <a:pt x="430" y="64"/>
                  </a:moveTo>
                  <a:cubicBezTo>
                    <a:pt x="576" y="297"/>
                    <a:pt x="576" y="297"/>
                    <a:pt x="576" y="297"/>
                  </a:cubicBezTo>
                  <a:cubicBezTo>
                    <a:pt x="576" y="384"/>
                    <a:pt x="576" y="384"/>
                    <a:pt x="576" y="384"/>
                  </a:cubicBezTo>
                  <a:cubicBezTo>
                    <a:pt x="64" y="384"/>
                    <a:pt x="64" y="384"/>
                    <a:pt x="64" y="384"/>
                  </a:cubicBezTo>
                  <a:cubicBezTo>
                    <a:pt x="64" y="297"/>
                    <a:pt x="64" y="297"/>
                    <a:pt x="64" y="297"/>
                  </a:cubicBezTo>
                  <a:cubicBezTo>
                    <a:pt x="210" y="64"/>
                    <a:pt x="210" y="64"/>
                    <a:pt x="210" y="64"/>
                  </a:cubicBezTo>
                  <a:lnTo>
                    <a:pt x="430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6" name="Group 4">
            <a:extLst>
              <a:ext uri="{FF2B5EF4-FFF2-40B4-BE49-F238E27FC236}">
                <a16:creationId xmlns:a16="http://schemas.microsoft.com/office/drawing/2014/main" id="{76E053BF-882C-5254-32FB-48EAFC9F051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7213" y="1852921"/>
            <a:ext cx="306516" cy="306516"/>
            <a:chOff x="4915" y="3127"/>
            <a:chExt cx="303" cy="303"/>
          </a:xfrm>
          <a:solidFill>
            <a:srgbClr val="ADD8F4"/>
          </a:solidFill>
        </p:grpSpPr>
        <p:sp>
          <p:nvSpPr>
            <p:cNvPr id="57" name="Freeform 5">
              <a:extLst>
                <a:ext uri="{FF2B5EF4-FFF2-40B4-BE49-F238E27FC236}">
                  <a16:creationId xmlns:a16="http://schemas.microsoft.com/office/drawing/2014/main" id="{D39AC7A1-0811-36B7-60AB-012025C861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5" y="3127"/>
              <a:ext cx="303" cy="303"/>
            </a:xfrm>
            <a:custGeom>
              <a:avLst/>
              <a:gdLst>
                <a:gd name="T0" fmla="*/ 1673 w 2048"/>
                <a:gd name="T1" fmla="*/ 0 h 2048"/>
                <a:gd name="T2" fmla="*/ 375 w 2048"/>
                <a:gd name="T3" fmla="*/ 0 h 2048"/>
                <a:gd name="T4" fmla="*/ 0 w 2048"/>
                <a:gd name="T5" fmla="*/ 375 h 2048"/>
                <a:gd name="T6" fmla="*/ 0 w 2048"/>
                <a:gd name="T7" fmla="*/ 1673 h 2048"/>
                <a:gd name="T8" fmla="*/ 375 w 2048"/>
                <a:gd name="T9" fmla="*/ 2048 h 2048"/>
                <a:gd name="T10" fmla="*/ 1673 w 2048"/>
                <a:gd name="T11" fmla="*/ 2048 h 2048"/>
                <a:gd name="T12" fmla="*/ 2048 w 2048"/>
                <a:gd name="T13" fmla="*/ 1673 h 2048"/>
                <a:gd name="T14" fmla="*/ 2048 w 2048"/>
                <a:gd name="T15" fmla="*/ 375 h 2048"/>
                <a:gd name="T16" fmla="*/ 1673 w 2048"/>
                <a:gd name="T17" fmla="*/ 0 h 2048"/>
                <a:gd name="T18" fmla="*/ 1980 w 2048"/>
                <a:gd name="T19" fmla="*/ 1673 h 2048"/>
                <a:gd name="T20" fmla="*/ 1673 w 2048"/>
                <a:gd name="T21" fmla="*/ 1980 h 2048"/>
                <a:gd name="T22" fmla="*/ 375 w 2048"/>
                <a:gd name="T23" fmla="*/ 1980 h 2048"/>
                <a:gd name="T24" fmla="*/ 68 w 2048"/>
                <a:gd name="T25" fmla="*/ 1673 h 2048"/>
                <a:gd name="T26" fmla="*/ 68 w 2048"/>
                <a:gd name="T27" fmla="*/ 375 h 2048"/>
                <a:gd name="T28" fmla="*/ 375 w 2048"/>
                <a:gd name="T29" fmla="*/ 68 h 2048"/>
                <a:gd name="T30" fmla="*/ 1673 w 2048"/>
                <a:gd name="T31" fmla="*/ 68 h 2048"/>
                <a:gd name="T32" fmla="*/ 1980 w 2048"/>
                <a:gd name="T33" fmla="*/ 375 h 2048"/>
                <a:gd name="T34" fmla="*/ 1980 w 2048"/>
                <a:gd name="T35" fmla="*/ 1673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48" h="2048">
                  <a:moveTo>
                    <a:pt x="1673" y="0"/>
                  </a:moveTo>
                  <a:cubicBezTo>
                    <a:pt x="375" y="0"/>
                    <a:pt x="375" y="0"/>
                    <a:pt x="375" y="0"/>
                  </a:cubicBezTo>
                  <a:cubicBezTo>
                    <a:pt x="168" y="0"/>
                    <a:pt x="0" y="168"/>
                    <a:pt x="0" y="375"/>
                  </a:cubicBezTo>
                  <a:cubicBezTo>
                    <a:pt x="0" y="1673"/>
                    <a:pt x="0" y="1673"/>
                    <a:pt x="0" y="1673"/>
                  </a:cubicBezTo>
                  <a:cubicBezTo>
                    <a:pt x="0" y="1880"/>
                    <a:pt x="168" y="2048"/>
                    <a:pt x="375" y="2048"/>
                  </a:cubicBezTo>
                  <a:cubicBezTo>
                    <a:pt x="1673" y="2048"/>
                    <a:pt x="1673" y="2048"/>
                    <a:pt x="1673" y="2048"/>
                  </a:cubicBezTo>
                  <a:cubicBezTo>
                    <a:pt x="1880" y="2048"/>
                    <a:pt x="2048" y="1880"/>
                    <a:pt x="2048" y="1673"/>
                  </a:cubicBezTo>
                  <a:cubicBezTo>
                    <a:pt x="2048" y="375"/>
                    <a:pt x="2048" y="375"/>
                    <a:pt x="2048" y="375"/>
                  </a:cubicBezTo>
                  <a:cubicBezTo>
                    <a:pt x="2048" y="168"/>
                    <a:pt x="1880" y="0"/>
                    <a:pt x="1673" y="0"/>
                  </a:cubicBezTo>
                  <a:close/>
                  <a:moveTo>
                    <a:pt x="1980" y="1673"/>
                  </a:moveTo>
                  <a:cubicBezTo>
                    <a:pt x="1980" y="1842"/>
                    <a:pt x="1842" y="1980"/>
                    <a:pt x="1673" y="1980"/>
                  </a:cubicBezTo>
                  <a:cubicBezTo>
                    <a:pt x="375" y="1980"/>
                    <a:pt x="375" y="1980"/>
                    <a:pt x="375" y="1980"/>
                  </a:cubicBezTo>
                  <a:cubicBezTo>
                    <a:pt x="206" y="1980"/>
                    <a:pt x="68" y="1842"/>
                    <a:pt x="68" y="1673"/>
                  </a:cubicBezTo>
                  <a:cubicBezTo>
                    <a:pt x="68" y="375"/>
                    <a:pt x="68" y="375"/>
                    <a:pt x="68" y="375"/>
                  </a:cubicBezTo>
                  <a:cubicBezTo>
                    <a:pt x="68" y="206"/>
                    <a:pt x="206" y="68"/>
                    <a:pt x="375" y="68"/>
                  </a:cubicBezTo>
                  <a:cubicBezTo>
                    <a:pt x="1673" y="68"/>
                    <a:pt x="1673" y="68"/>
                    <a:pt x="1673" y="68"/>
                  </a:cubicBezTo>
                  <a:cubicBezTo>
                    <a:pt x="1842" y="68"/>
                    <a:pt x="1980" y="206"/>
                    <a:pt x="1980" y="375"/>
                  </a:cubicBezTo>
                  <a:lnTo>
                    <a:pt x="1980" y="16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" name="Freeform 6">
              <a:extLst>
                <a:ext uri="{FF2B5EF4-FFF2-40B4-BE49-F238E27FC236}">
                  <a16:creationId xmlns:a16="http://schemas.microsoft.com/office/drawing/2014/main" id="{F196D618-6EF3-0764-F988-E85BD353E8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5" y="3147"/>
              <a:ext cx="263" cy="263"/>
            </a:xfrm>
            <a:custGeom>
              <a:avLst/>
              <a:gdLst>
                <a:gd name="T0" fmla="*/ 1536 w 1774"/>
                <a:gd name="T1" fmla="*/ 0 h 1774"/>
                <a:gd name="T2" fmla="*/ 512 w 1774"/>
                <a:gd name="T3" fmla="*/ 0 h 1774"/>
                <a:gd name="T4" fmla="*/ 477 w 1774"/>
                <a:gd name="T5" fmla="*/ 34 h 1774"/>
                <a:gd name="T6" fmla="*/ 512 w 1774"/>
                <a:gd name="T7" fmla="*/ 68 h 1774"/>
                <a:gd name="T8" fmla="*/ 1536 w 1774"/>
                <a:gd name="T9" fmla="*/ 68 h 1774"/>
                <a:gd name="T10" fmla="*/ 1706 w 1774"/>
                <a:gd name="T11" fmla="*/ 238 h 1774"/>
                <a:gd name="T12" fmla="*/ 1706 w 1774"/>
                <a:gd name="T13" fmla="*/ 1536 h 1774"/>
                <a:gd name="T14" fmla="*/ 1536 w 1774"/>
                <a:gd name="T15" fmla="*/ 1706 h 1774"/>
                <a:gd name="T16" fmla="*/ 1467 w 1774"/>
                <a:gd name="T17" fmla="*/ 1706 h 1774"/>
                <a:gd name="T18" fmla="*/ 1433 w 1774"/>
                <a:gd name="T19" fmla="*/ 1740 h 1774"/>
                <a:gd name="T20" fmla="*/ 1467 w 1774"/>
                <a:gd name="T21" fmla="*/ 1774 h 1774"/>
                <a:gd name="T22" fmla="*/ 1536 w 1774"/>
                <a:gd name="T23" fmla="*/ 1774 h 1774"/>
                <a:gd name="T24" fmla="*/ 1774 w 1774"/>
                <a:gd name="T25" fmla="*/ 1536 h 1774"/>
                <a:gd name="T26" fmla="*/ 1774 w 1774"/>
                <a:gd name="T27" fmla="*/ 238 h 1774"/>
                <a:gd name="T28" fmla="*/ 1536 w 1774"/>
                <a:gd name="T29" fmla="*/ 0 h 1774"/>
                <a:gd name="T30" fmla="*/ 1262 w 1774"/>
                <a:gd name="T31" fmla="*/ 1706 h 1774"/>
                <a:gd name="T32" fmla="*/ 238 w 1774"/>
                <a:gd name="T33" fmla="*/ 1706 h 1774"/>
                <a:gd name="T34" fmla="*/ 68 w 1774"/>
                <a:gd name="T35" fmla="*/ 1536 h 1774"/>
                <a:gd name="T36" fmla="*/ 68 w 1774"/>
                <a:gd name="T37" fmla="*/ 238 h 1774"/>
                <a:gd name="T38" fmla="*/ 238 w 1774"/>
                <a:gd name="T39" fmla="*/ 68 h 1774"/>
                <a:gd name="T40" fmla="*/ 307 w 1774"/>
                <a:gd name="T41" fmla="*/ 68 h 1774"/>
                <a:gd name="T42" fmla="*/ 341 w 1774"/>
                <a:gd name="T43" fmla="*/ 34 h 1774"/>
                <a:gd name="T44" fmla="*/ 307 w 1774"/>
                <a:gd name="T45" fmla="*/ 0 h 1774"/>
                <a:gd name="T46" fmla="*/ 238 w 1774"/>
                <a:gd name="T47" fmla="*/ 0 h 1774"/>
                <a:gd name="T48" fmla="*/ 0 w 1774"/>
                <a:gd name="T49" fmla="*/ 238 h 1774"/>
                <a:gd name="T50" fmla="*/ 0 w 1774"/>
                <a:gd name="T51" fmla="*/ 1536 h 1774"/>
                <a:gd name="T52" fmla="*/ 238 w 1774"/>
                <a:gd name="T53" fmla="*/ 1774 h 1774"/>
                <a:gd name="T54" fmla="*/ 1262 w 1774"/>
                <a:gd name="T55" fmla="*/ 1774 h 1774"/>
                <a:gd name="T56" fmla="*/ 1297 w 1774"/>
                <a:gd name="T57" fmla="*/ 1740 h 1774"/>
                <a:gd name="T58" fmla="*/ 1262 w 1774"/>
                <a:gd name="T59" fmla="*/ 1706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74" h="1774">
                  <a:moveTo>
                    <a:pt x="1536" y="0"/>
                  </a:moveTo>
                  <a:cubicBezTo>
                    <a:pt x="512" y="0"/>
                    <a:pt x="512" y="0"/>
                    <a:pt x="512" y="0"/>
                  </a:cubicBezTo>
                  <a:cubicBezTo>
                    <a:pt x="493" y="0"/>
                    <a:pt x="477" y="15"/>
                    <a:pt x="477" y="34"/>
                  </a:cubicBezTo>
                  <a:cubicBezTo>
                    <a:pt x="477" y="53"/>
                    <a:pt x="493" y="68"/>
                    <a:pt x="512" y="68"/>
                  </a:cubicBezTo>
                  <a:cubicBezTo>
                    <a:pt x="1536" y="68"/>
                    <a:pt x="1536" y="68"/>
                    <a:pt x="1536" y="68"/>
                  </a:cubicBezTo>
                  <a:cubicBezTo>
                    <a:pt x="1630" y="68"/>
                    <a:pt x="1706" y="144"/>
                    <a:pt x="1706" y="238"/>
                  </a:cubicBezTo>
                  <a:cubicBezTo>
                    <a:pt x="1706" y="1536"/>
                    <a:pt x="1706" y="1536"/>
                    <a:pt x="1706" y="1536"/>
                  </a:cubicBezTo>
                  <a:cubicBezTo>
                    <a:pt x="1706" y="1630"/>
                    <a:pt x="1630" y="1706"/>
                    <a:pt x="1536" y="1706"/>
                  </a:cubicBezTo>
                  <a:cubicBezTo>
                    <a:pt x="1467" y="1706"/>
                    <a:pt x="1467" y="1706"/>
                    <a:pt x="1467" y="1706"/>
                  </a:cubicBezTo>
                  <a:cubicBezTo>
                    <a:pt x="1448" y="1706"/>
                    <a:pt x="1433" y="1721"/>
                    <a:pt x="1433" y="1740"/>
                  </a:cubicBezTo>
                  <a:cubicBezTo>
                    <a:pt x="1433" y="1759"/>
                    <a:pt x="1448" y="1774"/>
                    <a:pt x="1467" y="1774"/>
                  </a:cubicBezTo>
                  <a:cubicBezTo>
                    <a:pt x="1536" y="1774"/>
                    <a:pt x="1536" y="1774"/>
                    <a:pt x="1536" y="1774"/>
                  </a:cubicBezTo>
                  <a:cubicBezTo>
                    <a:pt x="1667" y="1774"/>
                    <a:pt x="1774" y="1667"/>
                    <a:pt x="1774" y="1536"/>
                  </a:cubicBezTo>
                  <a:cubicBezTo>
                    <a:pt x="1774" y="238"/>
                    <a:pt x="1774" y="238"/>
                    <a:pt x="1774" y="238"/>
                  </a:cubicBezTo>
                  <a:cubicBezTo>
                    <a:pt x="1774" y="107"/>
                    <a:pt x="1667" y="0"/>
                    <a:pt x="1536" y="0"/>
                  </a:cubicBezTo>
                  <a:close/>
                  <a:moveTo>
                    <a:pt x="1262" y="1706"/>
                  </a:moveTo>
                  <a:cubicBezTo>
                    <a:pt x="238" y="1706"/>
                    <a:pt x="238" y="1706"/>
                    <a:pt x="238" y="1706"/>
                  </a:cubicBezTo>
                  <a:cubicBezTo>
                    <a:pt x="144" y="1706"/>
                    <a:pt x="68" y="1630"/>
                    <a:pt x="68" y="1536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144"/>
                    <a:pt x="144" y="68"/>
                    <a:pt x="238" y="68"/>
                  </a:cubicBezTo>
                  <a:cubicBezTo>
                    <a:pt x="307" y="68"/>
                    <a:pt x="307" y="68"/>
                    <a:pt x="307" y="68"/>
                  </a:cubicBezTo>
                  <a:cubicBezTo>
                    <a:pt x="326" y="68"/>
                    <a:pt x="341" y="53"/>
                    <a:pt x="341" y="34"/>
                  </a:cubicBezTo>
                  <a:cubicBezTo>
                    <a:pt x="341" y="15"/>
                    <a:pt x="326" y="0"/>
                    <a:pt x="307" y="0"/>
                  </a:cubicBezTo>
                  <a:cubicBezTo>
                    <a:pt x="238" y="0"/>
                    <a:pt x="238" y="0"/>
                    <a:pt x="238" y="0"/>
                  </a:cubicBezTo>
                  <a:cubicBezTo>
                    <a:pt x="107" y="0"/>
                    <a:pt x="0" y="107"/>
                    <a:pt x="0" y="238"/>
                  </a:cubicBezTo>
                  <a:cubicBezTo>
                    <a:pt x="0" y="1536"/>
                    <a:pt x="0" y="1536"/>
                    <a:pt x="0" y="1536"/>
                  </a:cubicBezTo>
                  <a:cubicBezTo>
                    <a:pt x="0" y="1667"/>
                    <a:pt x="107" y="1774"/>
                    <a:pt x="238" y="1774"/>
                  </a:cubicBezTo>
                  <a:cubicBezTo>
                    <a:pt x="1262" y="1774"/>
                    <a:pt x="1262" y="1774"/>
                    <a:pt x="1262" y="1774"/>
                  </a:cubicBezTo>
                  <a:cubicBezTo>
                    <a:pt x="1281" y="1774"/>
                    <a:pt x="1297" y="1759"/>
                    <a:pt x="1297" y="1740"/>
                  </a:cubicBezTo>
                  <a:cubicBezTo>
                    <a:pt x="1297" y="1721"/>
                    <a:pt x="1281" y="1706"/>
                    <a:pt x="1262" y="17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Freeform 7">
              <a:extLst>
                <a:ext uri="{FF2B5EF4-FFF2-40B4-BE49-F238E27FC236}">
                  <a16:creationId xmlns:a16="http://schemas.microsoft.com/office/drawing/2014/main" id="{1C3A6B83-C222-8319-B81B-B3E790D897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" y="3248"/>
              <a:ext cx="111" cy="142"/>
            </a:xfrm>
            <a:custGeom>
              <a:avLst/>
              <a:gdLst>
                <a:gd name="T0" fmla="*/ 136 w 750"/>
                <a:gd name="T1" fmla="*/ 0 h 956"/>
                <a:gd name="T2" fmla="*/ 68 w 750"/>
                <a:gd name="T3" fmla="*/ 0 h 956"/>
                <a:gd name="T4" fmla="*/ 0 w 750"/>
                <a:gd name="T5" fmla="*/ 68 h 956"/>
                <a:gd name="T6" fmla="*/ 0 w 750"/>
                <a:gd name="T7" fmla="*/ 888 h 956"/>
                <a:gd name="T8" fmla="*/ 68 w 750"/>
                <a:gd name="T9" fmla="*/ 956 h 956"/>
                <a:gd name="T10" fmla="*/ 136 w 750"/>
                <a:gd name="T11" fmla="*/ 956 h 956"/>
                <a:gd name="T12" fmla="*/ 204 w 750"/>
                <a:gd name="T13" fmla="*/ 888 h 956"/>
                <a:gd name="T14" fmla="*/ 204 w 750"/>
                <a:gd name="T15" fmla="*/ 580 h 956"/>
                <a:gd name="T16" fmla="*/ 546 w 750"/>
                <a:gd name="T17" fmla="*/ 580 h 956"/>
                <a:gd name="T18" fmla="*/ 546 w 750"/>
                <a:gd name="T19" fmla="*/ 888 h 956"/>
                <a:gd name="T20" fmla="*/ 614 w 750"/>
                <a:gd name="T21" fmla="*/ 956 h 956"/>
                <a:gd name="T22" fmla="*/ 682 w 750"/>
                <a:gd name="T23" fmla="*/ 956 h 956"/>
                <a:gd name="T24" fmla="*/ 750 w 750"/>
                <a:gd name="T25" fmla="*/ 888 h 956"/>
                <a:gd name="T26" fmla="*/ 750 w 750"/>
                <a:gd name="T27" fmla="*/ 68 h 956"/>
                <a:gd name="T28" fmla="*/ 682 w 750"/>
                <a:gd name="T29" fmla="*/ 0 h 956"/>
                <a:gd name="T30" fmla="*/ 614 w 750"/>
                <a:gd name="T31" fmla="*/ 0 h 956"/>
                <a:gd name="T32" fmla="*/ 546 w 750"/>
                <a:gd name="T33" fmla="*/ 68 h 956"/>
                <a:gd name="T34" fmla="*/ 546 w 750"/>
                <a:gd name="T35" fmla="*/ 376 h 956"/>
                <a:gd name="T36" fmla="*/ 204 w 750"/>
                <a:gd name="T37" fmla="*/ 376 h 956"/>
                <a:gd name="T38" fmla="*/ 204 w 750"/>
                <a:gd name="T39" fmla="*/ 68 h 956"/>
                <a:gd name="T40" fmla="*/ 136 w 750"/>
                <a:gd name="T41" fmla="*/ 0 h 956"/>
                <a:gd name="T42" fmla="*/ 580 w 750"/>
                <a:gd name="T43" fmla="*/ 444 h 956"/>
                <a:gd name="T44" fmla="*/ 614 w 750"/>
                <a:gd name="T45" fmla="*/ 410 h 956"/>
                <a:gd name="T46" fmla="*/ 614 w 750"/>
                <a:gd name="T47" fmla="*/ 68 h 956"/>
                <a:gd name="T48" fmla="*/ 682 w 750"/>
                <a:gd name="T49" fmla="*/ 68 h 956"/>
                <a:gd name="T50" fmla="*/ 682 w 750"/>
                <a:gd name="T51" fmla="*/ 888 h 956"/>
                <a:gd name="T52" fmla="*/ 614 w 750"/>
                <a:gd name="T53" fmla="*/ 888 h 956"/>
                <a:gd name="T54" fmla="*/ 614 w 750"/>
                <a:gd name="T55" fmla="*/ 546 h 956"/>
                <a:gd name="T56" fmla="*/ 580 w 750"/>
                <a:gd name="T57" fmla="*/ 512 h 956"/>
                <a:gd name="T58" fmla="*/ 170 w 750"/>
                <a:gd name="T59" fmla="*/ 512 h 956"/>
                <a:gd name="T60" fmla="*/ 136 w 750"/>
                <a:gd name="T61" fmla="*/ 546 h 956"/>
                <a:gd name="T62" fmla="*/ 136 w 750"/>
                <a:gd name="T63" fmla="*/ 888 h 956"/>
                <a:gd name="T64" fmla="*/ 68 w 750"/>
                <a:gd name="T65" fmla="*/ 888 h 956"/>
                <a:gd name="T66" fmla="*/ 68 w 750"/>
                <a:gd name="T67" fmla="*/ 68 h 956"/>
                <a:gd name="T68" fmla="*/ 136 w 750"/>
                <a:gd name="T69" fmla="*/ 68 h 956"/>
                <a:gd name="T70" fmla="*/ 136 w 750"/>
                <a:gd name="T71" fmla="*/ 410 h 956"/>
                <a:gd name="T72" fmla="*/ 170 w 750"/>
                <a:gd name="T73" fmla="*/ 444 h 956"/>
                <a:gd name="T74" fmla="*/ 580 w 750"/>
                <a:gd name="T75" fmla="*/ 444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0" h="956">
                  <a:moveTo>
                    <a:pt x="136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1"/>
                    <a:pt x="0" y="68"/>
                  </a:cubicBezTo>
                  <a:cubicBezTo>
                    <a:pt x="0" y="888"/>
                    <a:pt x="0" y="888"/>
                    <a:pt x="0" y="888"/>
                  </a:cubicBezTo>
                  <a:cubicBezTo>
                    <a:pt x="0" y="925"/>
                    <a:pt x="30" y="956"/>
                    <a:pt x="68" y="956"/>
                  </a:cubicBezTo>
                  <a:cubicBezTo>
                    <a:pt x="136" y="956"/>
                    <a:pt x="136" y="956"/>
                    <a:pt x="136" y="956"/>
                  </a:cubicBezTo>
                  <a:cubicBezTo>
                    <a:pt x="174" y="956"/>
                    <a:pt x="204" y="925"/>
                    <a:pt x="204" y="888"/>
                  </a:cubicBezTo>
                  <a:cubicBezTo>
                    <a:pt x="204" y="580"/>
                    <a:pt x="204" y="580"/>
                    <a:pt x="204" y="580"/>
                  </a:cubicBezTo>
                  <a:cubicBezTo>
                    <a:pt x="546" y="580"/>
                    <a:pt x="546" y="580"/>
                    <a:pt x="546" y="580"/>
                  </a:cubicBezTo>
                  <a:cubicBezTo>
                    <a:pt x="546" y="888"/>
                    <a:pt x="546" y="888"/>
                    <a:pt x="546" y="888"/>
                  </a:cubicBezTo>
                  <a:cubicBezTo>
                    <a:pt x="546" y="925"/>
                    <a:pt x="576" y="956"/>
                    <a:pt x="614" y="956"/>
                  </a:cubicBezTo>
                  <a:cubicBezTo>
                    <a:pt x="682" y="956"/>
                    <a:pt x="682" y="956"/>
                    <a:pt x="682" y="956"/>
                  </a:cubicBezTo>
                  <a:cubicBezTo>
                    <a:pt x="720" y="956"/>
                    <a:pt x="750" y="925"/>
                    <a:pt x="750" y="888"/>
                  </a:cubicBezTo>
                  <a:cubicBezTo>
                    <a:pt x="750" y="68"/>
                    <a:pt x="750" y="68"/>
                    <a:pt x="750" y="68"/>
                  </a:cubicBezTo>
                  <a:cubicBezTo>
                    <a:pt x="750" y="31"/>
                    <a:pt x="720" y="0"/>
                    <a:pt x="682" y="0"/>
                  </a:cubicBezTo>
                  <a:cubicBezTo>
                    <a:pt x="614" y="0"/>
                    <a:pt x="614" y="0"/>
                    <a:pt x="614" y="0"/>
                  </a:cubicBezTo>
                  <a:cubicBezTo>
                    <a:pt x="576" y="0"/>
                    <a:pt x="546" y="31"/>
                    <a:pt x="546" y="68"/>
                  </a:cubicBezTo>
                  <a:cubicBezTo>
                    <a:pt x="546" y="376"/>
                    <a:pt x="546" y="376"/>
                    <a:pt x="546" y="376"/>
                  </a:cubicBezTo>
                  <a:cubicBezTo>
                    <a:pt x="204" y="376"/>
                    <a:pt x="204" y="376"/>
                    <a:pt x="204" y="376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4" y="31"/>
                    <a:pt x="174" y="0"/>
                    <a:pt x="136" y="0"/>
                  </a:cubicBezTo>
                  <a:close/>
                  <a:moveTo>
                    <a:pt x="580" y="444"/>
                  </a:moveTo>
                  <a:cubicBezTo>
                    <a:pt x="599" y="444"/>
                    <a:pt x="614" y="429"/>
                    <a:pt x="614" y="410"/>
                  </a:cubicBezTo>
                  <a:cubicBezTo>
                    <a:pt x="614" y="68"/>
                    <a:pt x="614" y="68"/>
                    <a:pt x="614" y="68"/>
                  </a:cubicBezTo>
                  <a:cubicBezTo>
                    <a:pt x="682" y="68"/>
                    <a:pt x="682" y="68"/>
                    <a:pt x="682" y="68"/>
                  </a:cubicBezTo>
                  <a:cubicBezTo>
                    <a:pt x="682" y="888"/>
                    <a:pt x="682" y="888"/>
                    <a:pt x="682" y="888"/>
                  </a:cubicBezTo>
                  <a:cubicBezTo>
                    <a:pt x="614" y="888"/>
                    <a:pt x="614" y="888"/>
                    <a:pt x="614" y="888"/>
                  </a:cubicBezTo>
                  <a:cubicBezTo>
                    <a:pt x="614" y="546"/>
                    <a:pt x="614" y="546"/>
                    <a:pt x="614" y="546"/>
                  </a:cubicBezTo>
                  <a:cubicBezTo>
                    <a:pt x="614" y="527"/>
                    <a:pt x="599" y="512"/>
                    <a:pt x="580" y="512"/>
                  </a:cubicBezTo>
                  <a:cubicBezTo>
                    <a:pt x="170" y="512"/>
                    <a:pt x="170" y="512"/>
                    <a:pt x="170" y="512"/>
                  </a:cubicBezTo>
                  <a:cubicBezTo>
                    <a:pt x="151" y="512"/>
                    <a:pt x="136" y="527"/>
                    <a:pt x="136" y="546"/>
                  </a:cubicBezTo>
                  <a:cubicBezTo>
                    <a:pt x="136" y="888"/>
                    <a:pt x="136" y="888"/>
                    <a:pt x="136" y="888"/>
                  </a:cubicBezTo>
                  <a:cubicBezTo>
                    <a:pt x="68" y="888"/>
                    <a:pt x="68" y="888"/>
                    <a:pt x="68" y="88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36" y="410"/>
                    <a:pt x="136" y="410"/>
                    <a:pt x="136" y="410"/>
                  </a:cubicBezTo>
                  <a:cubicBezTo>
                    <a:pt x="136" y="429"/>
                    <a:pt x="151" y="444"/>
                    <a:pt x="170" y="444"/>
                  </a:cubicBezTo>
                  <a:lnTo>
                    <a:pt x="580" y="4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Freeform 8">
              <a:extLst>
                <a:ext uri="{FF2B5EF4-FFF2-40B4-BE49-F238E27FC236}">
                  <a16:creationId xmlns:a16="http://schemas.microsoft.com/office/drawing/2014/main" id="{38662DD3-01F5-01FF-CA21-79EC117DA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3168"/>
              <a:ext cx="25" cy="70"/>
            </a:xfrm>
            <a:custGeom>
              <a:avLst/>
              <a:gdLst>
                <a:gd name="T0" fmla="*/ 141 w 175"/>
                <a:gd name="T1" fmla="*/ 478 h 478"/>
                <a:gd name="T2" fmla="*/ 175 w 175"/>
                <a:gd name="T3" fmla="*/ 444 h 478"/>
                <a:gd name="T4" fmla="*/ 175 w 175"/>
                <a:gd name="T5" fmla="*/ 34 h 478"/>
                <a:gd name="T6" fmla="*/ 141 w 175"/>
                <a:gd name="T7" fmla="*/ 0 h 478"/>
                <a:gd name="T8" fmla="*/ 122 w 175"/>
                <a:gd name="T9" fmla="*/ 6 h 478"/>
                <a:gd name="T10" fmla="*/ 20 w 175"/>
                <a:gd name="T11" fmla="*/ 74 h 478"/>
                <a:gd name="T12" fmla="*/ 10 w 175"/>
                <a:gd name="T13" fmla="*/ 121 h 478"/>
                <a:gd name="T14" fmla="*/ 58 w 175"/>
                <a:gd name="T15" fmla="*/ 131 h 478"/>
                <a:gd name="T16" fmla="*/ 58 w 175"/>
                <a:gd name="T17" fmla="*/ 131 h 478"/>
                <a:gd name="T18" fmla="*/ 107 w 175"/>
                <a:gd name="T19" fmla="*/ 98 h 478"/>
                <a:gd name="T20" fmla="*/ 107 w 175"/>
                <a:gd name="T21" fmla="*/ 444 h 478"/>
                <a:gd name="T22" fmla="*/ 141 w 175"/>
                <a:gd name="T23" fmla="*/ 47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478">
                  <a:moveTo>
                    <a:pt x="141" y="478"/>
                  </a:moveTo>
                  <a:cubicBezTo>
                    <a:pt x="160" y="478"/>
                    <a:pt x="175" y="463"/>
                    <a:pt x="175" y="44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75" y="15"/>
                    <a:pt x="160" y="0"/>
                    <a:pt x="141" y="0"/>
                  </a:cubicBezTo>
                  <a:cubicBezTo>
                    <a:pt x="134" y="0"/>
                    <a:pt x="128" y="2"/>
                    <a:pt x="122" y="6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4" y="85"/>
                    <a:pt x="0" y="106"/>
                    <a:pt x="10" y="121"/>
                  </a:cubicBezTo>
                  <a:cubicBezTo>
                    <a:pt x="21" y="137"/>
                    <a:pt x="42" y="141"/>
                    <a:pt x="58" y="131"/>
                  </a:cubicBezTo>
                  <a:cubicBezTo>
                    <a:pt x="58" y="131"/>
                    <a:pt x="58" y="131"/>
                    <a:pt x="58" y="131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7" y="444"/>
                    <a:pt x="107" y="444"/>
                    <a:pt x="107" y="444"/>
                  </a:cubicBezTo>
                  <a:cubicBezTo>
                    <a:pt x="107" y="463"/>
                    <a:pt x="122" y="478"/>
                    <a:pt x="141" y="4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61" name="Group 157">
            <a:extLst>
              <a:ext uri="{FF2B5EF4-FFF2-40B4-BE49-F238E27FC236}">
                <a16:creationId xmlns:a16="http://schemas.microsoft.com/office/drawing/2014/main" id="{CA604E2C-E4D7-55D8-B911-1B2099CE2BD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16612" y="1848880"/>
            <a:ext cx="304105" cy="306099"/>
            <a:chOff x="4587" y="1295"/>
            <a:chExt cx="305" cy="307"/>
          </a:xfrm>
          <a:solidFill>
            <a:srgbClr val="ADD8F4"/>
          </a:solidFill>
        </p:grpSpPr>
        <p:sp>
          <p:nvSpPr>
            <p:cNvPr id="62" name="Freeform 164">
              <a:extLst>
                <a:ext uri="{FF2B5EF4-FFF2-40B4-BE49-F238E27FC236}">
                  <a16:creationId xmlns:a16="http://schemas.microsoft.com/office/drawing/2014/main" id="{9A1D9188-5666-A5C8-649D-449347EEE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1421"/>
              <a:ext cx="23" cy="40"/>
            </a:xfrm>
            <a:custGeom>
              <a:avLst/>
              <a:gdLst>
                <a:gd name="T0" fmla="*/ 155 w 155"/>
                <a:gd name="T1" fmla="*/ 227 h 272"/>
                <a:gd name="T2" fmla="*/ 104 w 155"/>
                <a:gd name="T3" fmla="*/ 272 h 272"/>
                <a:gd name="T4" fmla="*/ 0 w 155"/>
                <a:gd name="T5" fmla="*/ 0 h 272"/>
                <a:gd name="T6" fmla="*/ 68 w 155"/>
                <a:gd name="T7" fmla="*/ 0 h 272"/>
                <a:gd name="T8" fmla="*/ 155 w 155"/>
                <a:gd name="T9" fmla="*/ 22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272">
                  <a:moveTo>
                    <a:pt x="155" y="227"/>
                  </a:moveTo>
                  <a:cubicBezTo>
                    <a:pt x="104" y="272"/>
                    <a:pt x="104" y="272"/>
                    <a:pt x="104" y="272"/>
                  </a:cubicBezTo>
                  <a:cubicBezTo>
                    <a:pt x="37" y="197"/>
                    <a:pt x="0" y="100"/>
                    <a:pt x="0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84"/>
                    <a:pt x="99" y="164"/>
                    <a:pt x="155" y="2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3" name="Freeform 165">
              <a:extLst>
                <a:ext uri="{FF2B5EF4-FFF2-40B4-BE49-F238E27FC236}">
                  <a16:creationId xmlns:a16="http://schemas.microsoft.com/office/drawing/2014/main" id="{9545D39D-F1B9-08D4-CCE4-F8AA78631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1343"/>
              <a:ext cx="50" cy="79"/>
            </a:xfrm>
            <a:custGeom>
              <a:avLst/>
              <a:gdLst>
                <a:gd name="T0" fmla="*/ 170 w 340"/>
                <a:gd name="T1" fmla="*/ 81 h 534"/>
                <a:gd name="T2" fmla="*/ 242 w 340"/>
                <a:gd name="T3" fmla="*/ 111 h 534"/>
                <a:gd name="T4" fmla="*/ 259 w 340"/>
                <a:gd name="T5" fmla="*/ 133 h 534"/>
                <a:gd name="T6" fmla="*/ 269 w 340"/>
                <a:gd name="T7" fmla="*/ 158 h 534"/>
                <a:gd name="T8" fmla="*/ 310 w 340"/>
                <a:gd name="T9" fmla="*/ 183 h 534"/>
                <a:gd name="T10" fmla="*/ 335 w 340"/>
                <a:gd name="T11" fmla="*/ 141 h 534"/>
                <a:gd name="T12" fmla="*/ 318 w 340"/>
                <a:gd name="T13" fmla="*/ 99 h 534"/>
                <a:gd name="T14" fmla="*/ 291 w 340"/>
                <a:gd name="T15" fmla="*/ 63 h 534"/>
                <a:gd name="T16" fmla="*/ 105 w 340"/>
                <a:gd name="T17" fmla="*/ 26 h 534"/>
                <a:gd name="T18" fmla="*/ 0 w 340"/>
                <a:gd name="T19" fmla="*/ 184 h 534"/>
                <a:gd name="T20" fmla="*/ 0 w 340"/>
                <a:gd name="T21" fmla="*/ 355 h 534"/>
                <a:gd name="T22" fmla="*/ 149 w 340"/>
                <a:gd name="T23" fmla="*/ 523 h 534"/>
                <a:gd name="T24" fmla="*/ 335 w 340"/>
                <a:gd name="T25" fmla="*/ 397 h 534"/>
                <a:gd name="T26" fmla="*/ 326 w 340"/>
                <a:gd name="T27" fmla="*/ 364 h 534"/>
                <a:gd name="T28" fmla="*/ 293 w 340"/>
                <a:gd name="T29" fmla="*/ 356 h 534"/>
                <a:gd name="T30" fmla="*/ 269 w 340"/>
                <a:gd name="T31" fmla="*/ 380 h 534"/>
                <a:gd name="T32" fmla="*/ 197 w 340"/>
                <a:gd name="T33" fmla="*/ 453 h 534"/>
                <a:gd name="T34" fmla="*/ 98 w 340"/>
                <a:gd name="T35" fmla="*/ 427 h 534"/>
                <a:gd name="T36" fmla="*/ 68 w 340"/>
                <a:gd name="T37" fmla="*/ 355 h 534"/>
                <a:gd name="T38" fmla="*/ 68 w 340"/>
                <a:gd name="T39" fmla="*/ 184 h 534"/>
                <a:gd name="T40" fmla="*/ 170 w 340"/>
                <a:gd name="T41" fmla="*/ 8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534">
                  <a:moveTo>
                    <a:pt x="170" y="81"/>
                  </a:moveTo>
                  <a:cubicBezTo>
                    <a:pt x="197" y="81"/>
                    <a:pt x="223" y="92"/>
                    <a:pt x="242" y="111"/>
                  </a:cubicBezTo>
                  <a:cubicBezTo>
                    <a:pt x="249" y="117"/>
                    <a:pt x="254" y="125"/>
                    <a:pt x="259" y="133"/>
                  </a:cubicBezTo>
                  <a:cubicBezTo>
                    <a:pt x="263" y="141"/>
                    <a:pt x="267" y="149"/>
                    <a:pt x="269" y="158"/>
                  </a:cubicBezTo>
                  <a:cubicBezTo>
                    <a:pt x="274" y="176"/>
                    <a:pt x="292" y="187"/>
                    <a:pt x="310" y="183"/>
                  </a:cubicBezTo>
                  <a:cubicBezTo>
                    <a:pt x="329" y="178"/>
                    <a:pt x="340" y="160"/>
                    <a:pt x="335" y="141"/>
                  </a:cubicBezTo>
                  <a:cubicBezTo>
                    <a:pt x="331" y="126"/>
                    <a:pt x="326" y="112"/>
                    <a:pt x="318" y="99"/>
                  </a:cubicBezTo>
                  <a:cubicBezTo>
                    <a:pt x="310" y="86"/>
                    <a:pt x="301" y="74"/>
                    <a:pt x="291" y="63"/>
                  </a:cubicBezTo>
                  <a:cubicBezTo>
                    <a:pt x="242" y="14"/>
                    <a:pt x="168" y="0"/>
                    <a:pt x="105" y="26"/>
                  </a:cubicBezTo>
                  <a:cubicBezTo>
                    <a:pt x="41" y="53"/>
                    <a:pt x="0" y="115"/>
                    <a:pt x="0" y="184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440"/>
                    <a:pt x="64" y="513"/>
                    <a:pt x="149" y="523"/>
                  </a:cubicBezTo>
                  <a:cubicBezTo>
                    <a:pt x="234" y="534"/>
                    <a:pt x="314" y="480"/>
                    <a:pt x="335" y="397"/>
                  </a:cubicBezTo>
                  <a:cubicBezTo>
                    <a:pt x="338" y="385"/>
                    <a:pt x="335" y="373"/>
                    <a:pt x="326" y="364"/>
                  </a:cubicBezTo>
                  <a:cubicBezTo>
                    <a:pt x="317" y="356"/>
                    <a:pt x="305" y="352"/>
                    <a:pt x="293" y="356"/>
                  </a:cubicBezTo>
                  <a:cubicBezTo>
                    <a:pt x="281" y="359"/>
                    <a:pt x="272" y="368"/>
                    <a:pt x="269" y="380"/>
                  </a:cubicBezTo>
                  <a:cubicBezTo>
                    <a:pt x="260" y="416"/>
                    <a:pt x="233" y="444"/>
                    <a:pt x="197" y="453"/>
                  </a:cubicBezTo>
                  <a:cubicBezTo>
                    <a:pt x="162" y="463"/>
                    <a:pt x="124" y="453"/>
                    <a:pt x="98" y="427"/>
                  </a:cubicBezTo>
                  <a:cubicBezTo>
                    <a:pt x="79" y="408"/>
                    <a:pt x="68" y="382"/>
                    <a:pt x="68" y="355"/>
                  </a:cubicBezTo>
                  <a:cubicBezTo>
                    <a:pt x="68" y="184"/>
                    <a:pt x="68" y="184"/>
                    <a:pt x="68" y="184"/>
                  </a:cubicBezTo>
                  <a:cubicBezTo>
                    <a:pt x="68" y="127"/>
                    <a:pt x="114" y="81"/>
                    <a:pt x="170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4" name="Freeform 166">
              <a:extLst>
                <a:ext uri="{FF2B5EF4-FFF2-40B4-BE49-F238E27FC236}">
                  <a16:creationId xmlns:a16="http://schemas.microsoft.com/office/drawing/2014/main" id="{DD20BFD9-D4A3-003E-6C6E-A9D9ADC091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3" y="1345"/>
              <a:ext cx="50" cy="76"/>
            </a:xfrm>
            <a:custGeom>
              <a:avLst/>
              <a:gdLst>
                <a:gd name="T0" fmla="*/ 171 w 341"/>
                <a:gd name="T1" fmla="*/ 0 h 512"/>
                <a:gd name="T2" fmla="*/ 0 w 341"/>
                <a:gd name="T3" fmla="*/ 171 h 512"/>
                <a:gd name="T4" fmla="*/ 0 w 341"/>
                <a:gd name="T5" fmla="*/ 342 h 512"/>
                <a:gd name="T6" fmla="*/ 171 w 341"/>
                <a:gd name="T7" fmla="*/ 512 h 512"/>
                <a:gd name="T8" fmla="*/ 341 w 341"/>
                <a:gd name="T9" fmla="*/ 342 h 512"/>
                <a:gd name="T10" fmla="*/ 341 w 341"/>
                <a:gd name="T11" fmla="*/ 171 h 512"/>
                <a:gd name="T12" fmla="*/ 171 w 341"/>
                <a:gd name="T13" fmla="*/ 0 h 512"/>
                <a:gd name="T14" fmla="*/ 273 w 341"/>
                <a:gd name="T15" fmla="*/ 342 h 512"/>
                <a:gd name="T16" fmla="*/ 171 w 341"/>
                <a:gd name="T17" fmla="*/ 444 h 512"/>
                <a:gd name="T18" fmla="*/ 68 w 341"/>
                <a:gd name="T19" fmla="*/ 342 h 512"/>
                <a:gd name="T20" fmla="*/ 68 w 341"/>
                <a:gd name="T21" fmla="*/ 171 h 512"/>
                <a:gd name="T22" fmla="*/ 171 w 341"/>
                <a:gd name="T23" fmla="*/ 68 h 512"/>
                <a:gd name="T24" fmla="*/ 273 w 341"/>
                <a:gd name="T25" fmla="*/ 171 h 512"/>
                <a:gd name="T26" fmla="*/ 273 w 341"/>
                <a:gd name="T27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1" h="512">
                  <a:moveTo>
                    <a:pt x="171" y="0"/>
                  </a:moveTo>
                  <a:cubicBezTo>
                    <a:pt x="77" y="0"/>
                    <a:pt x="0" y="77"/>
                    <a:pt x="0" y="171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436"/>
                    <a:pt x="77" y="512"/>
                    <a:pt x="171" y="512"/>
                  </a:cubicBezTo>
                  <a:cubicBezTo>
                    <a:pt x="265" y="512"/>
                    <a:pt x="341" y="436"/>
                    <a:pt x="341" y="342"/>
                  </a:cubicBezTo>
                  <a:cubicBezTo>
                    <a:pt x="341" y="171"/>
                    <a:pt x="341" y="171"/>
                    <a:pt x="341" y="171"/>
                  </a:cubicBezTo>
                  <a:cubicBezTo>
                    <a:pt x="341" y="77"/>
                    <a:pt x="265" y="0"/>
                    <a:pt x="171" y="0"/>
                  </a:cubicBezTo>
                  <a:close/>
                  <a:moveTo>
                    <a:pt x="273" y="342"/>
                  </a:moveTo>
                  <a:cubicBezTo>
                    <a:pt x="273" y="398"/>
                    <a:pt x="227" y="444"/>
                    <a:pt x="171" y="444"/>
                  </a:cubicBezTo>
                  <a:cubicBezTo>
                    <a:pt x="114" y="444"/>
                    <a:pt x="68" y="398"/>
                    <a:pt x="68" y="342"/>
                  </a:cubicBezTo>
                  <a:cubicBezTo>
                    <a:pt x="68" y="171"/>
                    <a:pt x="68" y="171"/>
                    <a:pt x="68" y="171"/>
                  </a:cubicBezTo>
                  <a:cubicBezTo>
                    <a:pt x="68" y="114"/>
                    <a:pt x="114" y="68"/>
                    <a:pt x="171" y="68"/>
                  </a:cubicBezTo>
                  <a:cubicBezTo>
                    <a:pt x="227" y="68"/>
                    <a:pt x="273" y="114"/>
                    <a:pt x="273" y="171"/>
                  </a:cubicBezTo>
                  <a:lnTo>
                    <a:pt x="273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65" name="Freeform 167">
              <a:extLst>
                <a:ext uri="{FF2B5EF4-FFF2-40B4-BE49-F238E27FC236}">
                  <a16:creationId xmlns:a16="http://schemas.microsoft.com/office/drawing/2014/main" id="{7EEFD158-36DC-CD21-CA70-6E4A24375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1409"/>
              <a:ext cx="31" cy="42"/>
            </a:xfrm>
            <a:custGeom>
              <a:avLst/>
              <a:gdLst>
                <a:gd name="T0" fmla="*/ 189 w 214"/>
                <a:gd name="T1" fmla="*/ 62 h 283"/>
                <a:gd name="T2" fmla="*/ 74 w 214"/>
                <a:gd name="T3" fmla="*/ 15 h 283"/>
                <a:gd name="T4" fmla="*/ 2 w 214"/>
                <a:gd name="T5" fmla="*/ 112 h 283"/>
                <a:gd name="T6" fmla="*/ 37 w 214"/>
                <a:gd name="T7" fmla="*/ 146 h 283"/>
                <a:gd name="T8" fmla="*/ 71 w 214"/>
                <a:gd name="T9" fmla="*/ 112 h 283"/>
                <a:gd name="T10" fmla="*/ 96 w 214"/>
                <a:gd name="T11" fmla="*/ 80 h 283"/>
                <a:gd name="T12" fmla="*/ 128 w 214"/>
                <a:gd name="T13" fmla="*/ 93 h 283"/>
                <a:gd name="T14" fmla="*/ 88 w 214"/>
                <a:gd name="T15" fmla="*/ 166 h 283"/>
                <a:gd name="T16" fmla="*/ 16 w 214"/>
                <a:gd name="T17" fmla="*/ 222 h 283"/>
                <a:gd name="T18" fmla="*/ 4 w 214"/>
                <a:gd name="T19" fmla="*/ 260 h 283"/>
                <a:gd name="T20" fmla="*/ 37 w 214"/>
                <a:gd name="T21" fmla="*/ 283 h 283"/>
                <a:gd name="T22" fmla="*/ 173 w 214"/>
                <a:gd name="T23" fmla="*/ 283 h 283"/>
                <a:gd name="T24" fmla="*/ 207 w 214"/>
                <a:gd name="T25" fmla="*/ 249 h 283"/>
                <a:gd name="T26" fmla="*/ 173 w 214"/>
                <a:gd name="T27" fmla="*/ 215 h 283"/>
                <a:gd name="T28" fmla="*/ 136 w 214"/>
                <a:gd name="T29" fmla="*/ 215 h 283"/>
                <a:gd name="T30" fmla="*/ 189 w 214"/>
                <a:gd name="T31" fmla="*/ 6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4" h="283">
                  <a:moveTo>
                    <a:pt x="189" y="62"/>
                  </a:moveTo>
                  <a:cubicBezTo>
                    <a:pt x="168" y="20"/>
                    <a:pt x="119" y="0"/>
                    <a:pt x="74" y="15"/>
                  </a:cubicBezTo>
                  <a:cubicBezTo>
                    <a:pt x="32" y="29"/>
                    <a:pt x="3" y="68"/>
                    <a:pt x="2" y="112"/>
                  </a:cubicBezTo>
                  <a:cubicBezTo>
                    <a:pt x="2" y="131"/>
                    <a:pt x="18" y="146"/>
                    <a:pt x="37" y="146"/>
                  </a:cubicBezTo>
                  <a:cubicBezTo>
                    <a:pt x="55" y="146"/>
                    <a:pt x="71" y="131"/>
                    <a:pt x="71" y="112"/>
                  </a:cubicBezTo>
                  <a:cubicBezTo>
                    <a:pt x="72" y="97"/>
                    <a:pt x="81" y="84"/>
                    <a:pt x="96" y="80"/>
                  </a:cubicBezTo>
                  <a:cubicBezTo>
                    <a:pt x="108" y="76"/>
                    <a:pt x="122" y="81"/>
                    <a:pt x="128" y="93"/>
                  </a:cubicBezTo>
                  <a:cubicBezTo>
                    <a:pt x="140" y="117"/>
                    <a:pt x="108" y="149"/>
                    <a:pt x="88" y="166"/>
                  </a:cubicBezTo>
                  <a:cubicBezTo>
                    <a:pt x="71" y="180"/>
                    <a:pt x="17" y="221"/>
                    <a:pt x="16" y="222"/>
                  </a:cubicBezTo>
                  <a:cubicBezTo>
                    <a:pt x="4" y="230"/>
                    <a:pt x="0" y="246"/>
                    <a:pt x="4" y="260"/>
                  </a:cubicBezTo>
                  <a:cubicBezTo>
                    <a:pt x="9" y="274"/>
                    <a:pt x="22" y="283"/>
                    <a:pt x="37" y="283"/>
                  </a:cubicBezTo>
                  <a:cubicBezTo>
                    <a:pt x="173" y="283"/>
                    <a:pt x="173" y="283"/>
                    <a:pt x="173" y="283"/>
                  </a:cubicBezTo>
                  <a:cubicBezTo>
                    <a:pt x="192" y="283"/>
                    <a:pt x="207" y="268"/>
                    <a:pt x="207" y="249"/>
                  </a:cubicBezTo>
                  <a:cubicBezTo>
                    <a:pt x="207" y="230"/>
                    <a:pt x="192" y="215"/>
                    <a:pt x="173" y="215"/>
                  </a:cubicBezTo>
                  <a:cubicBezTo>
                    <a:pt x="136" y="215"/>
                    <a:pt x="136" y="215"/>
                    <a:pt x="136" y="215"/>
                  </a:cubicBezTo>
                  <a:cubicBezTo>
                    <a:pt x="214" y="147"/>
                    <a:pt x="203" y="90"/>
                    <a:pt x="189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4" name="Freeform 168">
              <a:extLst>
                <a:ext uri="{FF2B5EF4-FFF2-40B4-BE49-F238E27FC236}">
                  <a16:creationId xmlns:a16="http://schemas.microsoft.com/office/drawing/2014/main" id="{31269655-490D-2CCC-0164-98B11909D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1534"/>
              <a:ext cx="49" cy="48"/>
            </a:xfrm>
            <a:custGeom>
              <a:avLst/>
              <a:gdLst>
                <a:gd name="T0" fmla="*/ 0 w 333"/>
                <a:gd name="T1" fmla="*/ 291 h 325"/>
                <a:gd name="T2" fmla="*/ 34 w 333"/>
                <a:gd name="T3" fmla="*/ 325 h 325"/>
                <a:gd name="T4" fmla="*/ 280 w 333"/>
                <a:gd name="T5" fmla="*/ 223 h 325"/>
                <a:gd name="T6" fmla="*/ 317 w 333"/>
                <a:gd name="T7" fmla="*/ 30 h 325"/>
                <a:gd name="T8" fmla="*/ 276 w 333"/>
                <a:gd name="T9" fmla="*/ 5 h 325"/>
                <a:gd name="T10" fmla="*/ 251 w 333"/>
                <a:gd name="T11" fmla="*/ 45 h 325"/>
                <a:gd name="T12" fmla="*/ 225 w 333"/>
                <a:gd name="T13" fmla="*/ 183 h 325"/>
                <a:gd name="T14" fmla="*/ 34 w 333"/>
                <a:gd name="T15" fmla="*/ 257 h 325"/>
                <a:gd name="T16" fmla="*/ 0 w 333"/>
                <a:gd name="T17" fmla="*/ 29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3" h="325">
                  <a:moveTo>
                    <a:pt x="0" y="291"/>
                  </a:moveTo>
                  <a:cubicBezTo>
                    <a:pt x="0" y="310"/>
                    <a:pt x="15" y="325"/>
                    <a:pt x="34" y="325"/>
                  </a:cubicBezTo>
                  <a:cubicBezTo>
                    <a:pt x="142" y="325"/>
                    <a:pt x="232" y="288"/>
                    <a:pt x="280" y="223"/>
                  </a:cubicBezTo>
                  <a:cubicBezTo>
                    <a:pt x="319" y="167"/>
                    <a:pt x="333" y="97"/>
                    <a:pt x="317" y="30"/>
                  </a:cubicBezTo>
                  <a:cubicBezTo>
                    <a:pt x="313" y="11"/>
                    <a:pt x="294" y="0"/>
                    <a:pt x="276" y="5"/>
                  </a:cubicBezTo>
                  <a:cubicBezTo>
                    <a:pt x="258" y="9"/>
                    <a:pt x="247" y="27"/>
                    <a:pt x="251" y="45"/>
                  </a:cubicBezTo>
                  <a:cubicBezTo>
                    <a:pt x="262" y="93"/>
                    <a:pt x="252" y="143"/>
                    <a:pt x="225" y="183"/>
                  </a:cubicBezTo>
                  <a:cubicBezTo>
                    <a:pt x="190" y="230"/>
                    <a:pt x="120" y="257"/>
                    <a:pt x="34" y="257"/>
                  </a:cubicBezTo>
                  <a:cubicBezTo>
                    <a:pt x="15" y="257"/>
                    <a:pt x="0" y="272"/>
                    <a:pt x="0" y="2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5" name="Freeform 169">
              <a:extLst>
                <a:ext uri="{FF2B5EF4-FFF2-40B4-BE49-F238E27FC236}">
                  <a16:creationId xmlns:a16="http://schemas.microsoft.com/office/drawing/2014/main" id="{7D7C0FB1-8365-2807-2D6E-EC8B7A634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436"/>
              <a:ext cx="10" cy="10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34 w 68"/>
                <a:gd name="T7" fmla="*/ 0 h 68"/>
                <a:gd name="T8" fmla="*/ 68 w 68"/>
                <a:gd name="T9" fmla="*/ 34 h 68"/>
                <a:gd name="T10" fmla="*/ 34 w 68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6" name="Freeform 170">
              <a:extLst>
                <a:ext uri="{FF2B5EF4-FFF2-40B4-BE49-F238E27FC236}">
                  <a16:creationId xmlns:a16="http://schemas.microsoft.com/office/drawing/2014/main" id="{2F8B61AB-B5B4-017F-4896-A8F0EED1A4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7" y="1295"/>
              <a:ext cx="305" cy="307"/>
            </a:xfrm>
            <a:custGeom>
              <a:avLst/>
              <a:gdLst>
                <a:gd name="T0" fmla="*/ 1461 w 2072"/>
                <a:gd name="T1" fmla="*/ 116 h 2080"/>
                <a:gd name="T2" fmla="*/ 575 w 2072"/>
                <a:gd name="T3" fmla="*/ 63 h 2080"/>
                <a:gd name="T4" fmla="*/ 321 w 2072"/>
                <a:gd name="T5" fmla="*/ 450 h 2080"/>
                <a:gd name="T6" fmla="*/ 34 w 2072"/>
                <a:gd name="T7" fmla="*/ 885 h 2080"/>
                <a:gd name="T8" fmla="*/ 361 w 2072"/>
                <a:gd name="T9" fmla="*/ 512 h 2080"/>
                <a:gd name="T10" fmla="*/ 389 w 2072"/>
                <a:gd name="T11" fmla="*/ 443 h 2080"/>
                <a:gd name="T12" fmla="*/ 992 w 2072"/>
                <a:gd name="T13" fmla="*/ 221 h 2080"/>
                <a:gd name="T14" fmla="*/ 1431 w 2072"/>
                <a:gd name="T15" fmla="*/ 178 h 2080"/>
                <a:gd name="T16" fmla="*/ 1705 w 2072"/>
                <a:gd name="T17" fmla="*/ 515 h 2080"/>
                <a:gd name="T18" fmla="*/ 1637 w 2072"/>
                <a:gd name="T19" fmla="*/ 1194 h 2080"/>
                <a:gd name="T20" fmla="*/ 1142 w 2072"/>
                <a:gd name="T21" fmla="*/ 1117 h 2080"/>
                <a:gd name="T22" fmla="*/ 1137 w 2072"/>
                <a:gd name="T23" fmla="*/ 953 h 2080"/>
                <a:gd name="T24" fmla="*/ 1078 w 2072"/>
                <a:gd name="T25" fmla="*/ 930 h 2080"/>
                <a:gd name="T26" fmla="*/ 950 w 2072"/>
                <a:gd name="T27" fmla="*/ 1061 h 2080"/>
                <a:gd name="T28" fmla="*/ 841 w 2072"/>
                <a:gd name="T29" fmla="*/ 1194 h 2080"/>
                <a:gd name="T30" fmla="*/ 155 w 2072"/>
                <a:gd name="T31" fmla="*/ 1078 h 2080"/>
                <a:gd name="T32" fmla="*/ 95 w 2072"/>
                <a:gd name="T33" fmla="*/ 1098 h 2080"/>
                <a:gd name="T34" fmla="*/ 411 w 2072"/>
                <a:gd name="T35" fmla="*/ 1262 h 2080"/>
                <a:gd name="T36" fmla="*/ 814 w 2072"/>
                <a:gd name="T37" fmla="*/ 1377 h 2080"/>
                <a:gd name="T38" fmla="*/ 871 w 2072"/>
                <a:gd name="T39" fmla="*/ 1498 h 2080"/>
                <a:gd name="T40" fmla="*/ 804 w 2072"/>
                <a:gd name="T41" fmla="*/ 1557 h 2080"/>
                <a:gd name="T42" fmla="*/ 683 w 2072"/>
                <a:gd name="T43" fmla="*/ 1445 h 2080"/>
                <a:gd name="T44" fmla="*/ 625 w 2072"/>
                <a:gd name="T45" fmla="*/ 1459 h 2080"/>
                <a:gd name="T46" fmla="*/ 661 w 2072"/>
                <a:gd name="T47" fmla="*/ 1923 h 2080"/>
                <a:gd name="T48" fmla="*/ 1042 w 2072"/>
                <a:gd name="T49" fmla="*/ 2080 h 2080"/>
                <a:gd name="T50" fmla="*/ 1457 w 2072"/>
                <a:gd name="T51" fmla="*/ 1616 h 2080"/>
                <a:gd name="T52" fmla="*/ 1231 w 2072"/>
                <a:gd name="T53" fmla="*/ 1262 h 2080"/>
                <a:gd name="T54" fmla="*/ 2045 w 2072"/>
                <a:gd name="T55" fmla="*/ 904 h 2080"/>
                <a:gd name="T56" fmla="*/ 1312 w 2072"/>
                <a:gd name="T57" fmla="*/ 1454 h 2080"/>
                <a:gd name="T58" fmla="*/ 1343 w 2072"/>
                <a:gd name="T59" fmla="*/ 1882 h 2080"/>
                <a:gd name="T60" fmla="*/ 910 w 2072"/>
                <a:gd name="T61" fmla="*/ 1995 h 2080"/>
                <a:gd name="T62" fmla="*/ 662 w 2072"/>
                <a:gd name="T63" fmla="*/ 1582 h 2080"/>
                <a:gd name="T64" fmla="*/ 704 w 2072"/>
                <a:gd name="T65" fmla="*/ 1571 h 2080"/>
                <a:gd name="T66" fmla="*/ 908 w 2072"/>
                <a:gd name="T67" fmla="*/ 1590 h 2080"/>
                <a:gd name="T68" fmla="*/ 903 w 2072"/>
                <a:gd name="T69" fmla="*/ 1407 h 2080"/>
                <a:gd name="T70" fmla="*/ 930 w 2072"/>
                <a:gd name="T71" fmla="*/ 1183 h 2080"/>
                <a:gd name="T72" fmla="*/ 1031 w 2072"/>
                <a:gd name="T73" fmla="*/ 1077 h 2080"/>
                <a:gd name="T74" fmla="*/ 1072 w 2072"/>
                <a:gd name="T75" fmla="*/ 1096 h 2080"/>
                <a:gd name="T76" fmla="*/ 1155 w 2072"/>
                <a:gd name="T77" fmla="*/ 1285 h 2080"/>
                <a:gd name="T78" fmla="*/ 1312 w 2072"/>
                <a:gd name="T79" fmla="*/ 1454 h 2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72" h="2080">
                  <a:moveTo>
                    <a:pt x="1741" y="453"/>
                  </a:moveTo>
                  <a:cubicBezTo>
                    <a:pt x="1709" y="302"/>
                    <a:pt x="1604" y="176"/>
                    <a:pt x="1461" y="116"/>
                  </a:cubicBezTo>
                  <a:cubicBezTo>
                    <a:pt x="1318" y="56"/>
                    <a:pt x="1154" y="70"/>
                    <a:pt x="1024" y="154"/>
                  </a:cubicBezTo>
                  <a:cubicBezTo>
                    <a:pt x="906" y="35"/>
                    <a:pt x="729" y="0"/>
                    <a:pt x="575" y="63"/>
                  </a:cubicBezTo>
                  <a:cubicBezTo>
                    <a:pt x="421" y="126"/>
                    <a:pt x="321" y="276"/>
                    <a:pt x="321" y="443"/>
                  </a:cubicBezTo>
                  <a:cubicBezTo>
                    <a:pt x="321" y="450"/>
                    <a:pt x="321" y="450"/>
                    <a:pt x="321" y="450"/>
                  </a:cubicBezTo>
                  <a:cubicBezTo>
                    <a:pt x="134" y="493"/>
                    <a:pt x="1" y="659"/>
                    <a:pt x="0" y="851"/>
                  </a:cubicBezTo>
                  <a:cubicBezTo>
                    <a:pt x="0" y="870"/>
                    <a:pt x="15" y="885"/>
                    <a:pt x="34" y="885"/>
                  </a:cubicBezTo>
                  <a:cubicBezTo>
                    <a:pt x="53" y="885"/>
                    <a:pt x="68" y="870"/>
                    <a:pt x="68" y="851"/>
                  </a:cubicBezTo>
                  <a:cubicBezTo>
                    <a:pt x="69" y="681"/>
                    <a:pt x="193" y="537"/>
                    <a:pt x="361" y="512"/>
                  </a:cubicBezTo>
                  <a:cubicBezTo>
                    <a:pt x="379" y="509"/>
                    <a:pt x="392" y="493"/>
                    <a:pt x="390" y="475"/>
                  </a:cubicBezTo>
                  <a:cubicBezTo>
                    <a:pt x="389" y="465"/>
                    <a:pt x="389" y="454"/>
                    <a:pt x="389" y="443"/>
                  </a:cubicBezTo>
                  <a:cubicBezTo>
                    <a:pt x="389" y="299"/>
                    <a:pt x="478" y="171"/>
                    <a:pt x="613" y="121"/>
                  </a:cubicBezTo>
                  <a:cubicBezTo>
                    <a:pt x="748" y="72"/>
                    <a:pt x="899" y="111"/>
                    <a:pt x="992" y="221"/>
                  </a:cubicBezTo>
                  <a:cubicBezTo>
                    <a:pt x="1004" y="234"/>
                    <a:pt x="1024" y="237"/>
                    <a:pt x="1039" y="226"/>
                  </a:cubicBezTo>
                  <a:cubicBezTo>
                    <a:pt x="1152" y="143"/>
                    <a:pt x="1301" y="125"/>
                    <a:pt x="1431" y="178"/>
                  </a:cubicBezTo>
                  <a:cubicBezTo>
                    <a:pt x="1562" y="231"/>
                    <a:pt x="1655" y="348"/>
                    <a:pt x="1678" y="487"/>
                  </a:cubicBezTo>
                  <a:cubicBezTo>
                    <a:pt x="1680" y="501"/>
                    <a:pt x="1691" y="512"/>
                    <a:pt x="1705" y="515"/>
                  </a:cubicBezTo>
                  <a:cubicBezTo>
                    <a:pt x="1878" y="550"/>
                    <a:pt x="1996" y="710"/>
                    <a:pt x="1978" y="885"/>
                  </a:cubicBezTo>
                  <a:cubicBezTo>
                    <a:pt x="1961" y="1060"/>
                    <a:pt x="1813" y="1194"/>
                    <a:pt x="1637" y="1194"/>
                  </a:cubicBezTo>
                  <a:cubicBezTo>
                    <a:pt x="1168" y="1194"/>
                    <a:pt x="1168" y="1194"/>
                    <a:pt x="1168" y="1194"/>
                  </a:cubicBezTo>
                  <a:cubicBezTo>
                    <a:pt x="1154" y="1171"/>
                    <a:pt x="1145" y="1145"/>
                    <a:pt x="1142" y="1117"/>
                  </a:cubicBezTo>
                  <a:cubicBezTo>
                    <a:pt x="1141" y="1110"/>
                    <a:pt x="1141" y="1102"/>
                    <a:pt x="1140" y="1095"/>
                  </a:cubicBezTo>
                  <a:cubicBezTo>
                    <a:pt x="1137" y="953"/>
                    <a:pt x="1137" y="953"/>
                    <a:pt x="1137" y="953"/>
                  </a:cubicBezTo>
                  <a:cubicBezTo>
                    <a:pt x="1137" y="939"/>
                    <a:pt x="1128" y="927"/>
                    <a:pt x="1115" y="922"/>
                  </a:cubicBezTo>
                  <a:cubicBezTo>
                    <a:pt x="1102" y="917"/>
                    <a:pt x="1088" y="920"/>
                    <a:pt x="1078" y="930"/>
                  </a:cubicBezTo>
                  <a:cubicBezTo>
                    <a:pt x="982" y="1030"/>
                    <a:pt x="982" y="1030"/>
                    <a:pt x="982" y="1030"/>
                  </a:cubicBezTo>
                  <a:cubicBezTo>
                    <a:pt x="972" y="1039"/>
                    <a:pt x="963" y="1049"/>
                    <a:pt x="950" y="1061"/>
                  </a:cubicBezTo>
                  <a:cubicBezTo>
                    <a:pt x="924" y="1086"/>
                    <a:pt x="899" y="1113"/>
                    <a:pt x="876" y="1141"/>
                  </a:cubicBezTo>
                  <a:cubicBezTo>
                    <a:pt x="863" y="1158"/>
                    <a:pt x="851" y="1175"/>
                    <a:pt x="841" y="1194"/>
                  </a:cubicBezTo>
                  <a:cubicBezTo>
                    <a:pt x="411" y="1194"/>
                    <a:pt x="411" y="1194"/>
                    <a:pt x="411" y="1194"/>
                  </a:cubicBezTo>
                  <a:cubicBezTo>
                    <a:pt x="313" y="1194"/>
                    <a:pt x="220" y="1151"/>
                    <a:pt x="155" y="1078"/>
                  </a:cubicBezTo>
                  <a:cubicBezTo>
                    <a:pt x="142" y="1065"/>
                    <a:pt x="122" y="1064"/>
                    <a:pt x="108" y="1074"/>
                  </a:cubicBezTo>
                  <a:cubicBezTo>
                    <a:pt x="100" y="1080"/>
                    <a:pt x="96" y="1088"/>
                    <a:pt x="95" y="1098"/>
                  </a:cubicBezTo>
                  <a:cubicBezTo>
                    <a:pt x="94" y="1107"/>
                    <a:pt x="97" y="1117"/>
                    <a:pt x="104" y="1123"/>
                  </a:cubicBezTo>
                  <a:cubicBezTo>
                    <a:pt x="182" y="1211"/>
                    <a:pt x="294" y="1262"/>
                    <a:pt x="411" y="1262"/>
                  </a:cubicBezTo>
                  <a:cubicBezTo>
                    <a:pt x="812" y="1262"/>
                    <a:pt x="812" y="1262"/>
                    <a:pt x="812" y="1262"/>
                  </a:cubicBezTo>
                  <a:cubicBezTo>
                    <a:pt x="802" y="1300"/>
                    <a:pt x="803" y="1340"/>
                    <a:pt x="814" y="1377"/>
                  </a:cubicBezTo>
                  <a:cubicBezTo>
                    <a:pt x="821" y="1400"/>
                    <a:pt x="832" y="1422"/>
                    <a:pt x="845" y="1442"/>
                  </a:cubicBezTo>
                  <a:cubicBezTo>
                    <a:pt x="856" y="1459"/>
                    <a:pt x="865" y="1478"/>
                    <a:pt x="871" y="1498"/>
                  </a:cubicBezTo>
                  <a:cubicBezTo>
                    <a:pt x="874" y="1514"/>
                    <a:pt x="870" y="1530"/>
                    <a:pt x="859" y="1542"/>
                  </a:cubicBezTo>
                  <a:cubicBezTo>
                    <a:pt x="844" y="1556"/>
                    <a:pt x="824" y="1562"/>
                    <a:pt x="804" y="1557"/>
                  </a:cubicBezTo>
                  <a:cubicBezTo>
                    <a:pt x="785" y="1552"/>
                    <a:pt x="768" y="1541"/>
                    <a:pt x="755" y="1526"/>
                  </a:cubicBezTo>
                  <a:cubicBezTo>
                    <a:pt x="683" y="1445"/>
                    <a:pt x="683" y="1445"/>
                    <a:pt x="683" y="1445"/>
                  </a:cubicBezTo>
                  <a:cubicBezTo>
                    <a:pt x="675" y="1436"/>
                    <a:pt x="662" y="1432"/>
                    <a:pt x="650" y="1434"/>
                  </a:cubicBezTo>
                  <a:cubicBezTo>
                    <a:pt x="638" y="1437"/>
                    <a:pt x="628" y="1447"/>
                    <a:pt x="625" y="1459"/>
                  </a:cubicBezTo>
                  <a:cubicBezTo>
                    <a:pt x="596" y="1565"/>
                    <a:pt x="596" y="1565"/>
                    <a:pt x="596" y="1565"/>
                  </a:cubicBezTo>
                  <a:cubicBezTo>
                    <a:pt x="559" y="1687"/>
                    <a:pt x="583" y="1821"/>
                    <a:pt x="661" y="1923"/>
                  </a:cubicBezTo>
                  <a:cubicBezTo>
                    <a:pt x="723" y="1991"/>
                    <a:pt x="803" y="2040"/>
                    <a:pt x="893" y="2061"/>
                  </a:cubicBezTo>
                  <a:cubicBezTo>
                    <a:pt x="942" y="2074"/>
                    <a:pt x="992" y="2080"/>
                    <a:pt x="1042" y="2080"/>
                  </a:cubicBezTo>
                  <a:cubicBezTo>
                    <a:pt x="1194" y="2080"/>
                    <a:pt x="1323" y="2023"/>
                    <a:pt x="1398" y="1922"/>
                  </a:cubicBezTo>
                  <a:cubicBezTo>
                    <a:pt x="1461" y="1833"/>
                    <a:pt x="1483" y="1722"/>
                    <a:pt x="1457" y="1616"/>
                  </a:cubicBezTo>
                  <a:cubicBezTo>
                    <a:pt x="1440" y="1544"/>
                    <a:pt x="1410" y="1477"/>
                    <a:pt x="1369" y="1416"/>
                  </a:cubicBezTo>
                  <a:cubicBezTo>
                    <a:pt x="1329" y="1359"/>
                    <a:pt x="1283" y="1308"/>
                    <a:pt x="1231" y="1262"/>
                  </a:cubicBezTo>
                  <a:cubicBezTo>
                    <a:pt x="1637" y="1262"/>
                    <a:pt x="1637" y="1262"/>
                    <a:pt x="1637" y="1262"/>
                  </a:cubicBezTo>
                  <a:cubicBezTo>
                    <a:pt x="1844" y="1262"/>
                    <a:pt x="2019" y="1109"/>
                    <a:pt x="2045" y="904"/>
                  </a:cubicBezTo>
                  <a:cubicBezTo>
                    <a:pt x="2072" y="698"/>
                    <a:pt x="1941" y="505"/>
                    <a:pt x="1741" y="453"/>
                  </a:cubicBezTo>
                  <a:close/>
                  <a:moveTo>
                    <a:pt x="1312" y="1454"/>
                  </a:moveTo>
                  <a:cubicBezTo>
                    <a:pt x="1349" y="1508"/>
                    <a:pt x="1375" y="1568"/>
                    <a:pt x="1391" y="1631"/>
                  </a:cubicBezTo>
                  <a:cubicBezTo>
                    <a:pt x="1412" y="1718"/>
                    <a:pt x="1394" y="1809"/>
                    <a:pt x="1343" y="1882"/>
                  </a:cubicBezTo>
                  <a:cubicBezTo>
                    <a:pt x="1282" y="1964"/>
                    <a:pt x="1172" y="2012"/>
                    <a:pt x="1042" y="2012"/>
                  </a:cubicBezTo>
                  <a:cubicBezTo>
                    <a:pt x="998" y="2012"/>
                    <a:pt x="953" y="2006"/>
                    <a:pt x="910" y="1995"/>
                  </a:cubicBezTo>
                  <a:cubicBezTo>
                    <a:pt x="834" y="1977"/>
                    <a:pt x="766" y="1936"/>
                    <a:pt x="713" y="1879"/>
                  </a:cubicBezTo>
                  <a:cubicBezTo>
                    <a:pt x="650" y="1794"/>
                    <a:pt x="631" y="1684"/>
                    <a:pt x="662" y="1582"/>
                  </a:cubicBezTo>
                  <a:cubicBezTo>
                    <a:pt x="674" y="1538"/>
                    <a:pt x="674" y="1538"/>
                    <a:pt x="674" y="1538"/>
                  </a:cubicBezTo>
                  <a:cubicBezTo>
                    <a:pt x="704" y="1571"/>
                    <a:pt x="704" y="1571"/>
                    <a:pt x="704" y="1571"/>
                  </a:cubicBezTo>
                  <a:cubicBezTo>
                    <a:pt x="726" y="1597"/>
                    <a:pt x="755" y="1615"/>
                    <a:pt x="788" y="1623"/>
                  </a:cubicBezTo>
                  <a:cubicBezTo>
                    <a:pt x="831" y="1633"/>
                    <a:pt x="876" y="1621"/>
                    <a:pt x="908" y="1590"/>
                  </a:cubicBezTo>
                  <a:cubicBezTo>
                    <a:pt x="935" y="1562"/>
                    <a:pt x="946" y="1522"/>
                    <a:pt x="937" y="1485"/>
                  </a:cubicBezTo>
                  <a:cubicBezTo>
                    <a:pt x="931" y="1457"/>
                    <a:pt x="919" y="1431"/>
                    <a:pt x="903" y="1407"/>
                  </a:cubicBezTo>
                  <a:cubicBezTo>
                    <a:pt x="893" y="1392"/>
                    <a:pt x="885" y="1375"/>
                    <a:pt x="879" y="1358"/>
                  </a:cubicBezTo>
                  <a:cubicBezTo>
                    <a:pt x="864" y="1305"/>
                    <a:pt x="880" y="1246"/>
                    <a:pt x="930" y="1183"/>
                  </a:cubicBezTo>
                  <a:cubicBezTo>
                    <a:pt x="951" y="1157"/>
                    <a:pt x="975" y="1132"/>
                    <a:pt x="1000" y="1108"/>
                  </a:cubicBezTo>
                  <a:cubicBezTo>
                    <a:pt x="1011" y="1097"/>
                    <a:pt x="1021" y="1087"/>
                    <a:pt x="1031" y="1077"/>
                  </a:cubicBezTo>
                  <a:cubicBezTo>
                    <a:pt x="1071" y="1036"/>
                    <a:pt x="1071" y="1036"/>
                    <a:pt x="1071" y="1036"/>
                  </a:cubicBezTo>
                  <a:cubicBezTo>
                    <a:pt x="1072" y="1096"/>
                    <a:pt x="1072" y="1096"/>
                    <a:pt x="1072" y="1096"/>
                  </a:cubicBezTo>
                  <a:cubicBezTo>
                    <a:pt x="1073" y="1106"/>
                    <a:pt x="1073" y="1115"/>
                    <a:pt x="1074" y="1124"/>
                  </a:cubicBezTo>
                  <a:cubicBezTo>
                    <a:pt x="1080" y="1186"/>
                    <a:pt x="1109" y="1243"/>
                    <a:pt x="1155" y="1285"/>
                  </a:cubicBezTo>
                  <a:cubicBezTo>
                    <a:pt x="1175" y="1304"/>
                    <a:pt x="1175" y="1304"/>
                    <a:pt x="1175" y="1304"/>
                  </a:cubicBezTo>
                  <a:cubicBezTo>
                    <a:pt x="1226" y="1348"/>
                    <a:pt x="1272" y="1399"/>
                    <a:pt x="1312" y="1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87" name="Freeform 171">
              <a:extLst>
                <a:ext uri="{FF2B5EF4-FFF2-40B4-BE49-F238E27FC236}">
                  <a16:creationId xmlns:a16="http://schemas.microsoft.com/office/drawing/2014/main" id="{25ABA572-E423-05E5-39B7-85FDDDA4E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1381"/>
              <a:ext cx="41" cy="45"/>
            </a:xfrm>
            <a:custGeom>
              <a:avLst/>
              <a:gdLst>
                <a:gd name="T0" fmla="*/ 68 w 275"/>
                <a:gd name="T1" fmla="*/ 273 h 307"/>
                <a:gd name="T2" fmla="*/ 244 w 275"/>
                <a:gd name="T3" fmla="*/ 69 h 307"/>
                <a:gd name="T4" fmla="*/ 271 w 275"/>
                <a:gd name="T5" fmla="*/ 48 h 307"/>
                <a:gd name="T6" fmla="*/ 266 w 275"/>
                <a:gd name="T7" fmla="*/ 14 h 307"/>
                <a:gd name="T8" fmla="*/ 234 w 275"/>
                <a:gd name="T9" fmla="*/ 1 h 307"/>
                <a:gd name="T10" fmla="*/ 0 w 275"/>
                <a:gd name="T11" fmla="*/ 273 h 307"/>
                <a:gd name="T12" fmla="*/ 34 w 275"/>
                <a:gd name="T13" fmla="*/ 307 h 307"/>
                <a:gd name="T14" fmla="*/ 68 w 275"/>
                <a:gd name="T15" fmla="*/ 27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307">
                  <a:moveTo>
                    <a:pt x="68" y="273"/>
                  </a:moveTo>
                  <a:cubicBezTo>
                    <a:pt x="68" y="171"/>
                    <a:pt x="143" y="84"/>
                    <a:pt x="244" y="69"/>
                  </a:cubicBezTo>
                  <a:cubicBezTo>
                    <a:pt x="256" y="67"/>
                    <a:pt x="266" y="59"/>
                    <a:pt x="271" y="48"/>
                  </a:cubicBezTo>
                  <a:cubicBezTo>
                    <a:pt x="275" y="37"/>
                    <a:pt x="274" y="24"/>
                    <a:pt x="266" y="14"/>
                  </a:cubicBezTo>
                  <a:cubicBezTo>
                    <a:pt x="258" y="4"/>
                    <a:pt x="246" y="0"/>
                    <a:pt x="234" y="1"/>
                  </a:cubicBezTo>
                  <a:cubicBezTo>
                    <a:pt x="100" y="22"/>
                    <a:pt x="0" y="137"/>
                    <a:pt x="0" y="273"/>
                  </a:cubicBezTo>
                  <a:cubicBezTo>
                    <a:pt x="0" y="292"/>
                    <a:pt x="15" y="307"/>
                    <a:pt x="34" y="307"/>
                  </a:cubicBezTo>
                  <a:cubicBezTo>
                    <a:pt x="53" y="307"/>
                    <a:pt x="68" y="292"/>
                    <a:pt x="68" y="2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pSp>
        <p:nvGrpSpPr>
          <p:cNvPr id="88" name="Group 12">
            <a:extLst>
              <a:ext uri="{FF2B5EF4-FFF2-40B4-BE49-F238E27FC236}">
                <a16:creationId xmlns:a16="http://schemas.microsoft.com/office/drawing/2014/main" id="{D1B36209-17B9-E14E-3398-C45C7425BD4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44295" y="1857674"/>
            <a:ext cx="311568" cy="312547"/>
            <a:chOff x="5838" y="3541"/>
            <a:chExt cx="318" cy="319"/>
          </a:xfrm>
          <a:solidFill>
            <a:srgbClr val="ADD8F4"/>
          </a:solidFill>
        </p:grpSpPr>
        <p:sp>
          <p:nvSpPr>
            <p:cNvPr id="94" name="Freeform 13">
              <a:extLst>
                <a:ext uri="{FF2B5EF4-FFF2-40B4-BE49-F238E27FC236}">
                  <a16:creationId xmlns:a16="http://schemas.microsoft.com/office/drawing/2014/main" id="{E8AE6118-2C65-A084-6EF4-C7CE4E7FCB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8" y="3541"/>
              <a:ext cx="318" cy="319"/>
            </a:xfrm>
            <a:custGeom>
              <a:avLst/>
              <a:gdLst>
                <a:gd name="T0" fmla="*/ 2221 w 2381"/>
                <a:gd name="T1" fmla="*/ 945 h 2384"/>
                <a:gd name="T2" fmla="*/ 2158 w 2381"/>
                <a:gd name="T3" fmla="*/ 923 h 2384"/>
                <a:gd name="T4" fmla="*/ 1671 w 2381"/>
                <a:gd name="T5" fmla="*/ 1294 h 2384"/>
                <a:gd name="T6" fmla="*/ 1565 w 2381"/>
                <a:gd name="T7" fmla="*/ 1524 h 2384"/>
                <a:gd name="T8" fmla="*/ 1705 w 2381"/>
                <a:gd name="T9" fmla="*/ 317 h 2384"/>
                <a:gd name="T10" fmla="*/ 1705 w 2381"/>
                <a:gd name="T11" fmla="*/ 314 h 2384"/>
                <a:gd name="T12" fmla="*/ 1698 w 2381"/>
                <a:gd name="T13" fmla="*/ 297 h 2384"/>
                <a:gd name="T14" fmla="*/ 1210 w 2381"/>
                <a:gd name="T15" fmla="*/ 8 h 2384"/>
                <a:gd name="T16" fmla="*/ 692 w 2381"/>
                <a:gd name="T17" fmla="*/ 327 h 2384"/>
                <a:gd name="T18" fmla="*/ 680 w 2381"/>
                <a:gd name="T19" fmla="*/ 340 h 2384"/>
                <a:gd name="T20" fmla="*/ 674 w 2381"/>
                <a:gd name="T21" fmla="*/ 354 h 2384"/>
                <a:gd name="T22" fmla="*/ 674 w 2381"/>
                <a:gd name="T23" fmla="*/ 363 h 2384"/>
                <a:gd name="T24" fmla="*/ 422 w 2381"/>
                <a:gd name="T25" fmla="*/ 964 h 2384"/>
                <a:gd name="T26" fmla="*/ 362 w 2381"/>
                <a:gd name="T27" fmla="*/ 974 h 2384"/>
                <a:gd name="T28" fmla="*/ 0 w 2381"/>
                <a:gd name="T29" fmla="*/ 1586 h 2384"/>
                <a:gd name="T30" fmla="*/ 2 w 2381"/>
                <a:gd name="T31" fmla="*/ 1604 h 2384"/>
                <a:gd name="T32" fmla="*/ 158 w 2381"/>
                <a:gd name="T33" fmla="*/ 2304 h 2384"/>
                <a:gd name="T34" fmla="*/ 317 w 2381"/>
                <a:gd name="T35" fmla="*/ 2384 h 2384"/>
                <a:gd name="T36" fmla="*/ 873 w 2381"/>
                <a:gd name="T37" fmla="*/ 2384 h 2384"/>
                <a:gd name="T38" fmla="*/ 1706 w 2381"/>
                <a:gd name="T39" fmla="*/ 2384 h 2384"/>
                <a:gd name="T40" fmla="*/ 1904 w 2381"/>
                <a:gd name="T41" fmla="*/ 2384 h 2384"/>
                <a:gd name="T42" fmla="*/ 1825 w 2381"/>
                <a:gd name="T43" fmla="*/ 2304 h 2384"/>
                <a:gd name="T44" fmla="*/ 2374 w 2381"/>
                <a:gd name="T45" fmla="*/ 1571 h 2384"/>
                <a:gd name="T46" fmla="*/ 2380 w 2381"/>
                <a:gd name="T47" fmla="*/ 1556 h 2384"/>
                <a:gd name="T48" fmla="*/ 2102 w 2381"/>
                <a:gd name="T49" fmla="*/ 1065 h 2384"/>
                <a:gd name="T50" fmla="*/ 1755 w 2381"/>
                <a:gd name="T51" fmla="*/ 1325 h 2384"/>
                <a:gd name="T52" fmla="*/ 1192 w 2381"/>
                <a:gd name="T53" fmla="*/ 89 h 2384"/>
                <a:gd name="T54" fmla="*/ 1332 w 2381"/>
                <a:gd name="T55" fmla="*/ 598 h 2384"/>
                <a:gd name="T56" fmla="*/ 773 w 2381"/>
                <a:gd name="T57" fmla="*/ 368 h 2384"/>
                <a:gd name="T58" fmla="*/ 766 w 2381"/>
                <a:gd name="T59" fmla="*/ 1354 h 2384"/>
                <a:gd name="T60" fmla="*/ 808 w 2381"/>
                <a:gd name="T61" fmla="*/ 1389 h 2384"/>
                <a:gd name="T62" fmla="*/ 441 w 2381"/>
                <a:gd name="T63" fmla="*/ 1084 h 2384"/>
                <a:gd name="T64" fmla="*/ 364 w 2381"/>
                <a:gd name="T65" fmla="*/ 1126 h 2384"/>
                <a:gd name="T66" fmla="*/ 100 w 2381"/>
                <a:gd name="T67" fmla="*/ 1567 h 2384"/>
                <a:gd name="T68" fmla="*/ 396 w 2381"/>
                <a:gd name="T69" fmla="*/ 2304 h 2384"/>
                <a:gd name="T70" fmla="*/ 104 w 2381"/>
                <a:gd name="T71" fmla="*/ 1651 h 2384"/>
                <a:gd name="T72" fmla="*/ 617 w 2381"/>
                <a:gd name="T73" fmla="*/ 2304 h 2384"/>
                <a:gd name="T74" fmla="*/ 833 w 2381"/>
                <a:gd name="T75" fmla="*/ 2304 h 2384"/>
                <a:gd name="T76" fmla="*/ 484 w 2381"/>
                <a:gd name="T77" fmla="*/ 1723 h 2384"/>
                <a:gd name="T78" fmla="*/ 833 w 2381"/>
                <a:gd name="T79" fmla="*/ 2304 h 2384"/>
                <a:gd name="T80" fmla="*/ 912 w 2381"/>
                <a:gd name="T81" fmla="*/ 1391 h 2384"/>
                <a:gd name="T82" fmla="*/ 909 w 2381"/>
                <a:gd name="T83" fmla="*/ 1375 h 2384"/>
                <a:gd name="T84" fmla="*/ 829 w 2381"/>
                <a:gd name="T85" fmla="*/ 1304 h 2384"/>
                <a:gd name="T86" fmla="*/ 913 w 2381"/>
                <a:gd name="T87" fmla="*/ 653 h 2384"/>
                <a:gd name="T88" fmla="*/ 912 w 2381"/>
                <a:gd name="T89" fmla="*/ 2304 h 2384"/>
                <a:gd name="T90" fmla="*/ 1108 w 2381"/>
                <a:gd name="T91" fmla="*/ 2304 h 2384"/>
                <a:gd name="T92" fmla="*/ 1306 w 2381"/>
                <a:gd name="T93" fmla="*/ 677 h 2384"/>
                <a:gd name="T94" fmla="*/ 1387 w 2381"/>
                <a:gd name="T95" fmla="*/ 655 h 2384"/>
                <a:gd name="T96" fmla="*/ 1457 w 2381"/>
                <a:gd name="T97" fmla="*/ 1756 h 2384"/>
                <a:gd name="T98" fmla="*/ 1387 w 2381"/>
                <a:gd name="T99" fmla="*/ 655 h 2384"/>
                <a:gd name="T100" fmla="*/ 1532 w 2381"/>
                <a:gd name="T101" fmla="*/ 1784 h 2384"/>
                <a:gd name="T102" fmla="*/ 1706 w 2381"/>
                <a:gd name="T103" fmla="*/ 1407 h 2384"/>
                <a:gd name="T104" fmla="*/ 1563 w 2381"/>
                <a:gd name="T105" fmla="*/ 2304 h 2384"/>
                <a:gd name="T106" fmla="*/ 1726 w 2381"/>
                <a:gd name="T107" fmla="*/ 2304 h 2384"/>
                <a:gd name="T108" fmla="*/ 1653 w 2381"/>
                <a:gd name="T109" fmla="*/ 2304 h 2384"/>
                <a:gd name="T110" fmla="*/ 2216 w 2381"/>
                <a:gd name="T111" fmla="*/ 1651 h 2384"/>
                <a:gd name="T112" fmla="*/ 1973 w 2381"/>
                <a:gd name="T113" fmla="*/ 1674 h 2384"/>
                <a:gd name="T114" fmla="*/ 2294 w 2381"/>
                <a:gd name="T115" fmla="*/ 1528 h 2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81" h="2384">
                  <a:moveTo>
                    <a:pt x="2379" y="1540"/>
                  </a:moveTo>
                  <a:cubicBezTo>
                    <a:pt x="2221" y="945"/>
                    <a:pt x="2221" y="945"/>
                    <a:pt x="2221" y="945"/>
                  </a:cubicBezTo>
                  <a:cubicBezTo>
                    <a:pt x="2217" y="932"/>
                    <a:pt x="2208" y="922"/>
                    <a:pt x="2195" y="917"/>
                  </a:cubicBezTo>
                  <a:cubicBezTo>
                    <a:pt x="2183" y="913"/>
                    <a:pt x="2169" y="915"/>
                    <a:pt x="2158" y="923"/>
                  </a:cubicBezTo>
                  <a:cubicBezTo>
                    <a:pt x="1682" y="1280"/>
                    <a:pt x="1682" y="1280"/>
                    <a:pt x="1682" y="1280"/>
                  </a:cubicBezTo>
                  <a:cubicBezTo>
                    <a:pt x="1677" y="1284"/>
                    <a:pt x="1674" y="1289"/>
                    <a:pt x="1671" y="1294"/>
                  </a:cubicBezTo>
                  <a:cubicBezTo>
                    <a:pt x="1671" y="1294"/>
                    <a:pt x="1670" y="1295"/>
                    <a:pt x="1670" y="1295"/>
                  </a:cubicBezTo>
                  <a:cubicBezTo>
                    <a:pt x="1565" y="1524"/>
                    <a:pt x="1565" y="1524"/>
                    <a:pt x="1565" y="1524"/>
                  </a:cubicBezTo>
                  <a:cubicBezTo>
                    <a:pt x="1706" y="325"/>
                    <a:pt x="1706" y="325"/>
                    <a:pt x="1706" y="325"/>
                  </a:cubicBezTo>
                  <a:cubicBezTo>
                    <a:pt x="1706" y="322"/>
                    <a:pt x="1706" y="319"/>
                    <a:pt x="1705" y="317"/>
                  </a:cubicBezTo>
                  <a:cubicBezTo>
                    <a:pt x="1705" y="316"/>
                    <a:pt x="1706" y="315"/>
                    <a:pt x="1706" y="315"/>
                  </a:cubicBezTo>
                  <a:cubicBezTo>
                    <a:pt x="1706" y="315"/>
                    <a:pt x="1705" y="314"/>
                    <a:pt x="1705" y="314"/>
                  </a:cubicBezTo>
                  <a:cubicBezTo>
                    <a:pt x="1705" y="309"/>
                    <a:pt x="1703" y="304"/>
                    <a:pt x="1700" y="300"/>
                  </a:cubicBezTo>
                  <a:cubicBezTo>
                    <a:pt x="1699" y="298"/>
                    <a:pt x="1699" y="298"/>
                    <a:pt x="1698" y="297"/>
                  </a:cubicBezTo>
                  <a:cubicBezTo>
                    <a:pt x="1695" y="292"/>
                    <a:pt x="1691" y="288"/>
                    <a:pt x="1686" y="286"/>
                  </a:cubicBezTo>
                  <a:cubicBezTo>
                    <a:pt x="1210" y="8"/>
                    <a:pt x="1210" y="8"/>
                    <a:pt x="1210" y="8"/>
                  </a:cubicBezTo>
                  <a:cubicBezTo>
                    <a:pt x="1197" y="0"/>
                    <a:pt x="1181" y="1"/>
                    <a:pt x="1168" y="9"/>
                  </a:cubicBezTo>
                  <a:cubicBezTo>
                    <a:pt x="692" y="327"/>
                    <a:pt x="692" y="327"/>
                    <a:pt x="692" y="327"/>
                  </a:cubicBezTo>
                  <a:cubicBezTo>
                    <a:pt x="688" y="329"/>
                    <a:pt x="684" y="333"/>
                    <a:pt x="681" y="337"/>
                  </a:cubicBezTo>
                  <a:cubicBezTo>
                    <a:pt x="681" y="338"/>
                    <a:pt x="680" y="339"/>
                    <a:pt x="680" y="340"/>
                  </a:cubicBezTo>
                  <a:cubicBezTo>
                    <a:pt x="677" y="344"/>
                    <a:pt x="676" y="349"/>
                    <a:pt x="675" y="353"/>
                  </a:cubicBezTo>
                  <a:cubicBezTo>
                    <a:pt x="675" y="354"/>
                    <a:pt x="675" y="354"/>
                    <a:pt x="674" y="354"/>
                  </a:cubicBezTo>
                  <a:cubicBezTo>
                    <a:pt x="674" y="355"/>
                    <a:pt x="675" y="355"/>
                    <a:pt x="675" y="356"/>
                  </a:cubicBezTo>
                  <a:cubicBezTo>
                    <a:pt x="674" y="358"/>
                    <a:pt x="674" y="360"/>
                    <a:pt x="674" y="363"/>
                  </a:cubicBezTo>
                  <a:cubicBezTo>
                    <a:pt x="744" y="1232"/>
                    <a:pt x="744" y="1232"/>
                    <a:pt x="744" y="1232"/>
                  </a:cubicBezTo>
                  <a:cubicBezTo>
                    <a:pt x="422" y="964"/>
                    <a:pt x="422" y="964"/>
                    <a:pt x="422" y="964"/>
                  </a:cubicBezTo>
                  <a:cubicBezTo>
                    <a:pt x="413" y="957"/>
                    <a:pt x="401" y="953"/>
                    <a:pt x="390" y="955"/>
                  </a:cubicBezTo>
                  <a:cubicBezTo>
                    <a:pt x="378" y="957"/>
                    <a:pt x="368" y="964"/>
                    <a:pt x="362" y="974"/>
                  </a:cubicBezTo>
                  <a:cubicBezTo>
                    <a:pt x="5" y="1569"/>
                    <a:pt x="5" y="1569"/>
                    <a:pt x="5" y="1569"/>
                  </a:cubicBezTo>
                  <a:cubicBezTo>
                    <a:pt x="2" y="1575"/>
                    <a:pt x="0" y="1580"/>
                    <a:pt x="0" y="1586"/>
                  </a:cubicBezTo>
                  <a:cubicBezTo>
                    <a:pt x="0" y="1588"/>
                    <a:pt x="0" y="1590"/>
                    <a:pt x="0" y="1592"/>
                  </a:cubicBezTo>
                  <a:cubicBezTo>
                    <a:pt x="1" y="1596"/>
                    <a:pt x="1" y="1600"/>
                    <a:pt x="2" y="1604"/>
                  </a:cubicBezTo>
                  <a:cubicBezTo>
                    <a:pt x="260" y="2304"/>
                    <a:pt x="260" y="2304"/>
                    <a:pt x="260" y="2304"/>
                  </a:cubicBezTo>
                  <a:cubicBezTo>
                    <a:pt x="158" y="2304"/>
                    <a:pt x="158" y="2304"/>
                    <a:pt x="158" y="2304"/>
                  </a:cubicBezTo>
                  <a:cubicBezTo>
                    <a:pt x="158" y="2384"/>
                    <a:pt x="158" y="2384"/>
                    <a:pt x="158" y="2384"/>
                  </a:cubicBezTo>
                  <a:cubicBezTo>
                    <a:pt x="317" y="2384"/>
                    <a:pt x="317" y="2384"/>
                    <a:pt x="317" y="2384"/>
                  </a:cubicBezTo>
                  <a:cubicBezTo>
                    <a:pt x="396" y="2384"/>
                    <a:pt x="396" y="2384"/>
                    <a:pt x="396" y="2384"/>
                  </a:cubicBezTo>
                  <a:cubicBezTo>
                    <a:pt x="873" y="2384"/>
                    <a:pt x="873" y="2384"/>
                    <a:pt x="873" y="2384"/>
                  </a:cubicBezTo>
                  <a:cubicBezTo>
                    <a:pt x="1230" y="2384"/>
                    <a:pt x="1230" y="2384"/>
                    <a:pt x="1230" y="2384"/>
                  </a:cubicBezTo>
                  <a:cubicBezTo>
                    <a:pt x="1706" y="2384"/>
                    <a:pt x="1706" y="2384"/>
                    <a:pt x="1706" y="2384"/>
                  </a:cubicBezTo>
                  <a:cubicBezTo>
                    <a:pt x="1746" y="2384"/>
                    <a:pt x="1746" y="2384"/>
                    <a:pt x="1746" y="2384"/>
                  </a:cubicBezTo>
                  <a:cubicBezTo>
                    <a:pt x="1904" y="2384"/>
                    <a:pt x="1904" y="2384"/>
                    <a:pt x="1904" y="2384"/>
                  </a:cubicBezTo>
                  <a:cubicBezTo>
                    <a:pt x="1904" y="2304"/>
                    <a:pt x="1904" y="2304"/>
                    <a:pt x="1904" y="2304"/>
                  </a:cubicBezTo>
                  <a:cubicBezTo>
                    <a:pt x="1825" y="2304"/>
                    <a:pt x="1825" y="2304"/>
                    <a:pt x="1825" y="2304"/>
                  </a:cubicBezTo>
                  <a:cubicBezTo>
                    <a:pt x="2373" y="1574"/>
                    <a:pt x="2373" y="1574"/>
                    <a:pt x="2373" y="1574"/>
                  </a:cubicBezTo>
                  <a:cubicBezTo>
                    <a:pt x="2373" y="1573"/>
                    <a:pt x="2373" y="1572"/>
                    <a:pt x="2374" y="1571"/>
                  </a:cubicBezTo>
                  <a:cubicBezTo>
                    <a:pt x="2376" y="1568"/>
                    <a:pt x="2378" y="1564"/>
                    <a:pt x="2379" y="1561"/>
                  </a:cubicBezTo>
                  <a:cubicBezTo>
                    <a:pt x="2379" y="1559"/>
                    <a:pt x="2380" y="1558"/>
                    <a:pt x="2380" y="1556"/>
                  </a:cubicBezTo>
                  <a:cubicBezTo>
                    <a:pt x="2381" y="1551"/>
                    <a:pt x="2381" y="1545"/>
                    <a:pt x="2379" y="1540"/>
                  </a:cubicBezTo>
                  <a:close/>
                  <a:moveTo>
                    <a:pt x="2102" y="1065"/>
                  </a:moveTo>
                  <a:cubicBezTo>
                    <a:pt x="1900" y="1642"/>
                    <a:pt x="1900" y="1642"/>
                    <a:pt x="1900" y="1642"/>
                  </a:cubicBezTo>
                  <a:cubicBezTo>
                    <a:pt x="1755" y="1325"/>
                    <a:pt x="1755" y="1325"/>
                    <a:pt x="1755" y="1325"/>
                  </a:cubicBezTo>
                  <a:lnTo>
                    <a:pt x="2102" y="1065"/>
                  </a:lnTo>
                  <a:close/>
                  <a:moveTo>
                    <a:pt x="1192" y="89"/>
                  </a:moveTo>
                  <a:cubicBezTo>
                    <a:pt x="1602" y="328"/>
                    <a:pt x="1602" y="328"/>
                    <a:pt x="1602" y="328"/>
                  </a:cubicBezTo>
                  <a:cubicBezTo>
                    <a:pt x="1332" y="598"/>
                    <a:pt x="1332" y="598"/>
                    <a:pt x="1332" y="598"/>
                  </a:cubicBezTo>
                  <a:cubicBezTo>
                    <a:pt x="970" y="598"/>
                    <a:pt x="970" y="598"/>
                    <a:pt x="970" y="598"/>
                  </a:cubicBezTo>
                  <a:cubicBezTo>
                    <a:pt x="773" y="368"/>
                    <a:pt x="773" y="368"/>
                    <a:pt x="773" y="368"/>
                  </a:cubicBezTo>
                  <a:lnTo>
                    <a:pt x="1192" y="89"/>
                  </a:lnTo>
                  <a:close/>
                  <a:moveTo>
                    <a:pt x="766" y="1354"/>
                  </a:moveTo>
                  <a:cubicBezTo>
                    <a:pt x="766" y="1354"/>
                    <a:pt x="766" y="1354"/>
                    <a:pt x="766" y="1354"/>
                  </a:cubicBezTo>
                  <a:cubicBezTo>
                    <a:pt x="808" y="1389"/>
                    <a:pt x="808" y="1389"/>
                    <a:pt x="808" y="1389"/>
                  </a:cubicBezTo>
                  <a:cubicBezTo>
                    <a:pt x="472" y="1634"/>
                    <a:pt x="472" y="1634"/>
                    <a:pt x="472" y="1634"/>
                  </a:cubicBezTo>
                  <a:cubicBezTo>
                    <a:pt x="441" y="1084"/>
                    <a:pt x="441" y="1084"/>
                    <a:pt x="441" y="1084"/>
                  </a:cubicBezTo>
                  <a:lnTo>
                    <a:pt x="766" y="1354"/>
                  </a:lnTo>
                  <a:close/>
                  <a:moveTo>
                    <a:pt x="364" y="1126"/>
                  </a:moveTo>
                  <a:cubicBezTo>
                    <a:pt x="393" y="1655"/>
                    <a:pt x="393" y="1655"/>
                    <a:pt x="393" y="1655"/>
                  </a:cubicBezTo>
                  <a:cubicBezTo>
                    <a:pt x="100" y="1567"/>
                    <a:pt x="100" y="1567"/>
                    <a:pt x="100" y="1567"/>
                  </a:cubicBezTo>
                  <a:lnTo>
                    <a:pt x="364" y="1126"/>
                  </a:lnTo>
                  <a:close/>
                  <a:moveTo>
                    <a:pt x="396" y="2304"/>
                  </a:moveTo>
                  <a:cubicBezTo>
                    <a:pt x="345" y="2304"/>
                    <a:pt x="345" y="2304"/>
                    <a:pt x="345" y="2304"/>
                  </a:cubicBezTo>
                  <a:cubicBezTo>
                    <a:pt x="104" y="1651"/>
                    <a:pt x="104" y="1651"/>
                    <a:pt x="104" y="1651"/>
                  </a:cubicBezTo>
                  <a:cubicBezTo>
                    <a:pt x="406" y="1741"/>
                    <a:pt x="406" y="1741"/>
                    <a:pt x="406" y="1741"/>
                  </a:cubicBezTo>
                  <a:cubicBezTo>
                    <a:pt x="617" y="2304"/>
                    <a:pt x="617" y="2304"/>
                    <a:pt x="617" y="2304"/>
                  </a:cubicBezTo>
                  <a:cubicBezTo>
                    <a:pt x="396" y="2304"/>
                    <a:pt x="396" y="2304"/>
                    <a:pt x="396" y="2304"/>
                  </a:cubicBezTo>
                  <a:close/>
                  <a:moveTo>
                    <a:pt x="833" y="2304"/>
                  </a:moveTo>
                  <a:cubicBezTo>
                    <a:pt x="702" y="2304"/>
                    <a:pt x="702" y="2304"/>
                    <a:pt x="702" y="2304"/>
                  </a:cubicBezTo>
                  <a:cubicBezTo>
                    <a:pt x="484" y="1723"/>
                    <a:pt x="484" y="1723"/>
                    <a:pt x="484" y="1723"/>
                  </a:cubicBezTo>
                  <a:cubicBezTo>
                    <a:pt x="833" y="1469"/>
                    <a:pt x="833" y="1469"/>
                    <a:pt x="833" y="1469"/>
                  </a:cubicBezTo>
                  <a:lnTo>
                    <a:pt x="833" y="2304"/>
                  </a:lnTo>
                  <a:close/>
                  <a:moveTo>
                    <a:pt x="912" y="2304"/>
                  </a:moveTo>
                  <a:cubicBezTo>
                    <a:pt x="912" y="1391"/>
                    <a:pt x="912" y="1391"/>
                    <a:pt x="912" y="1391"/>
                  </a:cubicBezTo>
                  <a:cubicBezTo>
                    <a:pt x="912" y="1388"/>
                    <a:pt x="911" y="1384"/>
                    <a:pt x="910" y="1381"/>
                  </a:cubicBezTo>
                  <a:cubicBezTo>
                    <a:pt x="909" y="1379"/>
                    <a:pt x="909" y="1377"/>
                    <a:pt x="909" y="1375"/>
                  </a:cubicBezTo>
                  <a:cubicBezTo>
                    <a:pt x="906" y="1370"/>
                    <a:pt x="903" y="1365"/>
                    <a:pt x="898" y="1361"/>
                  </a:cubicBezTo>
                  <a:cubicBezTo>
                    <a:pt x="829" y="1304"/>
                    <a:pt x="829" y="1304"/>
                    <a:pt x="829" y="1304"/>
                  </a:cubicBezTo>
                  <a:cubicBezTo>
                    <a:pt x="763" y="478"/>
                    <a:pt x="763" y="478"/>
                    <a:pt x="763" y="478"/>
                  </a:cubicBezTo>
                  <a:cubicBezTo>
                    <a:pt x="913" y="653"/>
                    <a:pt x="913" y="653"/>
                    <a:pt x="913" y="653"/>
                  </a:cubicBezTo>
                  <a:cubicBezTo>
                    <a:pt x="1029" y="2304"/>
                    <a:pt x="1029" y="2304"/>
                    <a:pt x="1029" y="2304"/>
                  </a:cubicBezTo>
                  <a:lnTo>
                    <a:pt x="912" y="2304"/>
                  </a:lnTo>
                  <a:close/>
                  <a:moveTo>
                    <a:pt x="1193" y="2304"/>
                  </a:moveTo>
                  <a:cubicBezTo>
                    <a:pt x="1108" y="2304"/>
                    <a:pt x="1108" y="2304"/>
                    <a:pt x="1108" y="2304"/>
                  </a:cubicBezTo>
                  <a:cubicBezTo>
                    <a:pt x="995" y="677"/>
                    <a:pt x="995" y="677"/>
                    <a:pt x="995" y="677"/>
                  </a:cubicBezTo>
                  <a:cubicBezTo>
                    <a:pt x="1306" y="677"/>
                    <a:pt x="1306" y="677"/>
                    <a:pt x="1306" y="677"/>
                  </a:cubicBezTo>
                  <a:lnTo>
                    <a:pt x="1193" y="2304"/>
                  </a:lnTo>
                  <a:close/>
                  <a:moveTo>
                    <a:pt x="1387" y="655"/>
                  </a:moveTo>
                  <a:cubicBezTo>
                    <a:pt x="1614" y="429"/>
                    <a:pt x="1614" y="429"/>
                    <a:pt x="1614" y="429"/>
                  </a:cubicBezTo>
                  <a:cubicBezTo>
                    <a:pt x="1457" y="1756"/>
                    <a:pt x="1457" y="1756"/>
                    <a:pt x="1457" y="1756"/>
                  </a:cubicBezTo>
                  <a:cubicBezTo>
                    <a:pt x="1284" y="2131"/>
                    <a:pt x="1284" y="2131"/>
                    <a:pt x="1284" y="2131"/>
                  </a:cubicBezTo>
                  <a:lnTo>
                    <a:pt x="1387" y="655"/>
                  </a:lnTo>
                  <a:close/>
                  <a:moveTo>
                    <a:pt x="1292" y="2304"/>
                  </a:moveTo>
                  <a:cubicBezTo>
                    <a:pt x="1532" y="1784"/>
                    <a:pt x="1532" y="1784"/>
                    <a:pt x="1532" y="1784"/>
                  </a:cubicBezTo>
                  <a:cubicBezTo>
                    <a:pt x="1532" y="1783"/>
                    <a:pt x="1532" y="1783"/>
                    <a:pt x="1532" y="1783"/>
                  </a:cubicBezTo>
                  <a:cubicBezTo>
                    <a:pt x="1706" y="1407"/>
                    <a:pt x="1706" y="1407"/>
                    <a:pt x="1706" y="1407"/>
                  </a:cubicBezTo>
                  <a:cubicBezTo>
                    <a:pt x="1860" y="1747"/>
                    <a:pt x="1860" y="1747"/>
                    <a:pt x="1860" y="1747"/>
                  </a:cubicBezTo>
                  <a:cubicBezTo>
                    <a:pt x="1563" y="2304"/>
                    <a:pt x="1563" y="2304"/>
                    <a:pt x="1563" y="2304"/>
                  </a:cubicBezTo>
                  <a:lnTo>
                    <a:pt x="1292" y="2304"/>
                  </a:lnTo>
                  <a:close/>
                  <a:moveTo>
                    <a:pt x="1726" y="2304"/>
                  </a:moveTo>
                  <a:cubicBezTo>
                    <a:pt x="1706" y="2304"/>
                    <a:pt x="1706" y="2304"/>
                    <a:pt x="1706" y="2304"/>
                  </a:cubicBezTo>
                  <a:cubicBezTo>
                    <a:pt x="1653" y="2304"/>
                    <a:pt x="1653" y="2304"/>
                    <a:pt x="1653" y="2304"/>
                  </a:cubicBezTo>
                  <a:cubicBezTo>
                    <a:pt x="1933" y="1779"/>
                    <a:pt x="1933" y="1779"/>
                    <a:pt x="1933" y="1779"/>
                  </a:cubicBezTo>
                  <a:cubicBezTo>
                    <a:pt x="2216" y="1651"/>
                    <a:pt x="2216" y="1651"/>
                    <a:pt x="2216" y="1651"/>
                  </a:cubicBezTo>
                  <a:lnTo>
                    <a:pt x="1726" y="2304"/>
                  </a:lnTo>
                  <a:close/>
                  <a:moveTo>
                    <a:pt x="1973" y="1674"/>
                  </a:moveTo>
                  <a:cubicBezTo>
                    <a:pt x="2177" y="1090"/>
                    <a:pt x="2177" y="1090"/>
                    <a:pt x="2177" y="1090"/>
                  </a:cubicBezTo>
                  <a:cubicBezTo>
                    <a:pt x="2294" y="1528"/>
                    <a:pt x="2294" y="1528"/>
                    <a:pt x="2294" y="1528"/>
                  </a:cubicBezTo>
                  <a:lnTo>
                    <a:pt x="1973" y="16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5" name="Rectangle 16">
              <a:extLst>
                <a:ext uri="{FF2B5EF4-FFF2-40B4-BE49-F238E27FC236}">
                  <a16:creationId xmlns:a16="http://schemas.microsoft.com/office/drawing/2014/main" id="{5FDE43CB-CAC9-165E-318D-BD5275548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3" y="3849"/>
              <a:ext cx="11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  <p:sp>
          <p:nvSpPr>
            <p:cNvPr id="96" name="Rectangle 17">
              <a:extLst>
                <a:ext uri="{FF2B5EF4-FFF2-40B4-BE49-F238E27FC236}">
                  <a16:creationId xmlns:a16="http://schemas.microsoft.com/office/drawing/2014/main" id="{CE79B374-7519-023A-4E67-28B04D002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4" y="3849"/>
              <a:ext cx="11" cy="1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0079C2"/>
                </a:solidFill>
                <a:effectLst/>
                <a:uLnTx/>
                <a:uFillTx/>
                <a:latin typeface="Arial Narrow"/>
                <a:ea typeface="+mn-ea"/>
                <a:cs typeface="+mn-cs"/>
              </a:endParaRPr>
            </a:p>
          </p:txBody>
        </p:sp>
      </p:grpSp>
      <p:grpSp>
        <p:nvGrpSpPr>
          <p:cNvPr id="97" name="Группа 417">
            <a:extLst>
              <a:ext uri="{FF2B5EF4-FFF2-40B4-BE49-F238E27FC236}">
                <a16:creationId xmlns:a16="http://schemas.microsoft.com/office/drawing/2014/main" id="{0AE22118-9656-CEAA-0458-C1FE41AFEE96}"/>
              </a:ext>
            </a:extLst>
          </p:cNvPr>
          <p:cNvGrpSpPr>
            <a:grpSpLocks/>
          </p:cNvGrpSpPr>
          <p:nvPr/>
        </p:nvGrpSpPr>
        <p:grpSpPr bwMode="auto">
          <a:xfrm>
            <a:off x="7179856" y="1859502"/>
            <a:ext cx="262375" cy="303658"/>
            <a:chOff x="3795713" y="4257676"/>
            <a:chExt cx="2230437" cy="2576512"/>
          </a:xfrm>
          <a:solidFill>
            <a:srgbClr val="ADD8F4"/>
          </a:solidFill>
        </p:grpSpPr>
        <p:sp>
          <p:nvSpPr>
            <p:cNvPr id="98" name="Freeform 433">
              <a:extLst>
                <a:ext uri="{FF2B5EF4-FFF2-40B4-BE49-F238E27FC236}">
                  <a16:creationId xmlns:a16="http://schemas.microsoft.com/office/drawing/2014/main" id="{95F4F1E8-28E3-2246-466C-E1125FA64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5713" y="4257676"/>
              <a:ext cx="1285875" cy="1803400"/>
            </a:xfrm>
            <a:custGeom>
              <a:avLst/>
              <a:gdLst>
                <a:gd name="T0" fmla="*/ 862983195 w 958"/>
                <a:gd name="T1" fmla="*/ 2147483646 h 1341"/>
                <a:gd name="T2" fmla="*/ 1725965048 w 958"/>
                <a:gd name="T3" fmla="*/ 1501082381 h 1341"/>
                <a:gd name="T4" fmla="*/ 906221077 w 958"/>
                <a:gd name="T5" fmla="*/ 18085103 h 1341"/>
                <a:gd name="T6" fmla="*/ 862983195 w 958"/>
                <a:gd name="T7" fmla="*/ 0 h 1341"/>
                <a:gd name="T8" fmla="*/ 819743970 w 958"/>
                <a:gd name="T9" fmla="*/ 18085103 h 1341"/>
                <a:gd name="T10" fmla="*/ 0 w 958"/>
                <a:gd name="T11" fmla="*/ 1501082381 h 1341"/>
                <a:gd name="T12" fmla="*/ 862983195 w 958"/>
                <a:gd name="T13" fmla="*/ 2147483646 h 1341"/>
                <a:gd name="T14" fmla="*/ 862983195 w 958"/>
                <a:gd name="T15" fmla="*/ 144682169 h 1341"/>
                <a:gd name="T16" fmla="*/ 1610660448 w 958"/>
                <a:gd name="T17" fmla="*/ 1501082381 h 1341"/>
                <a:gd name="T18" fmla="*/ 862983195 w 958"/>
                <a:gd name="T19" fmla="*/ 2147483646 h 1341"/>
                <a:gd name="T20" fmla="*/ 115304599 w 958"/>
                <a:gd name="T21" fmla="*/ 1501082381 h 1341"/>
                <a:gd name="T22" fmla="*/ 862983195 w 958"/>
                <a:gd name="T23" fmla="*/ 144682169 h 1341"/>
                <a:gd name="T24" fmla="*/ 862983195 w 958"/>
                <a:gd name="T25" fmla="*/ 144682169 h 1341"/>
                <a:gd name="T26" fmla="*/ 862983195 w 958"/>
                <a:gd name="T27" fmla="*/ 144682169 h 13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58" h="1341">
                  <a:moveTo>
                    <a:pt x="479" y="1341"/>
                  </a:moveTo>
                  <a:cubicBezTo>
                    <a:pt x="788" y="1341"/>
                    <a:pt x="958" y="1160"/>
                    <a:pt x="958" y="830"/>
                  </a:cubicBezTo>
                  <a:cubicBezTo>
                    <a:pt x="958" y="521"/>
                    <a:pt x="521" y="31"/>
                    <a:pt x="503" y="10"/>
                  </a:cubicBezTo>
                  <a:cubicBezTo>
                    <a:pt x="497" y="4"/>
                    <a:pt x="488" y="0"/>
                    <a:pt x="479" y="0"/>
                  </a:cubicBezTo>
                  <a:cubicBezTo>
                    <a:pt x="470" y="0"/>
                    <a:pt x="462" y="4"/>
                    <a:pt x="455" y="10"/>
                  </a:cubicBezTo>
                  <a:cubicBezTo>
                    <a:pt x="437" y="31"/>
                    <a:pt x="0" y="521"/>
                    <a:pt x="0" y="830"/>
                  </a:cubicBezTo>
                  <a:cubicBezTo>
                    <a:pt x="0" y="1160"/>
                    <a:pt x="170" y="1341"/>
                    <a:pt x="479" y="1341"/>
                  </a:cubicBezTo>
                  <a:close/>
                  <a:moveTo>
                    <a:pt x="479" y="80"/>
                  </a:moveTo>
                  <a:cubicBezTo>
                    <a:pt x="571" y="187"/>
                    <a:pt x="894" y="585"/>
                    <a:pt x="894" y="830"/>
                  </a:cubicBezTo>
                  <a:cubicBezTo>
                    <a:pt x="894" y="1034"/>
                    <a:pt x="822" y="1277"/>
                    <a:pt x="479" y="1277"/>
                  </a:cubicBezTo>
                  <a:cubicBezTo>
                    <a:pt x="136" y="1277"/>
                    <a:pt x="64" y="1034"/>
                    <a:pt x="64" y="830"/>
                  </a:cubicBezTo>
                  <a:cubicBezTo>
                    <a:pt x="64" y="585"/>
                    <a:pt x="388" y="187"/>
                    <a:pt x="479" y="80"/>
                  </a:cubicBezTo>
                  <a:close/>
                  <a:moveTo>
                    <a:pt x="479" y="80"/>
                  </a:moveTo>
                  <a:cubicBezTo>
                    <a:pt x="479" y="80"/>
                    <a:pt x="479" y="80"/>
                    <a:pt x="479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9" name="Freeform 434">
              <a:extLst>
                <a:ext uri="{FF2B5EF4-FFF2-40B4-BE49-F238E27FC236}">
                  <a16:creationId xmlns:a16="http://schemas.microsoft.com/office/drawing/2014/main" id="{0B10415E-00D5-E51D-A63C-93B047B473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4625" y="5030788"/>
              <a:ext cx="771525" cy="1116013"/>
            </a:xfrm>
            <a:custGeom>
              <a:avLst/>
              <a:gdLst>
                <a:gd name="T0" fmla="*/ 518509079 w 575"/>
                <a:gd name="T1" fmla="*/ 1500584357 h 830"/>
                <a:gd name="T2" fmla="*/ 1035218827 w 575"/>
                <a:gd name="T3" fmla="*/ 894926791 h 830"/>
                <a:gd name="T4" fmla="*/ 559917832 w 575"/>
                <a:gd name="T5" fmla="*/ 18079411 h 830"/>
                <a:gd name="T6" fmla="*/ 518509079 w 575"/>
                <a:gd name="T7" fmla="*/ 0 h 830"/>
                <a:gd name="T8" fmla="*/ 475300995 w 575"/>
                <a:gd name="T9" fmla="*/ 18079411 h 830"/>
                <a:gd name="T10" fmla="*/ 0 w 575"/>
                <a:gd name="T11" fmla="*/ 894926791 h 830"/>
                <a:gd name="T12" fmla="*/ 518509079 w 575"/>
                <a:gd name="T13" fmla="*/ 1500584357 h 830"/>
                <a:gd name="T14" fmla="*/ 518509079 w 575"/>
                <a:gd name="T15" fmla="*/ 144635285 h 830"/>
                <a:gd name="T16" fmla="*/ 919994587 w 575"/>
                <a:gd name="T17" fmla="*/ 894926791 h 830"/>
                <a:gd name="T18" fmla="*/ 518509079 w 575"/>
                <a:gd name="T19" fmla="*/ 1384876667 h 830"/>
                <a:gd name="T20" fmla="*/ 115224240 w 575"/>
                <a:gd name="T21" fmla="*/ 894926791 h 830"/>
                <a:gd name="T22" fmla="*/ 518509079 w 575"/>
                <a:gd name="T23" fmla="*/ 144635285 h 830"/>
                <a:gd name="T24" fmla="*/ 518509079 w 575"/>
                <a:gd name="T25" fmla="*/ 144635285 h 830"/>
                <a:gd name="T26" fmla="*/ 518509079 w 575"/>
                <a:gd name="T27" fmla="*/ 144635285 h 8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5" h="830">
                  <a:moveTo>
                    <a:pt x="288" y="830"/>
                  </a:moveTo>
                  <a:cubicBezTo>
                    <a:pt x="470" y="830"/>
                    <a:pt x="575" y="708"/>
                    <a:pt x="575" y="495"/>
                  </a:cubicBezTo>
                  <a:cubicBezTo>
                    <a:pt x="575" y="296"/>
                    <a:pt x="322" y="21"/>
                    <a:pt x="311" y="10"/>
                  </a:cubicBezTo>
                  <a:cubicBezTo>
                    <a:pt x="305" y="3"/>
                    <a:pt x="296" y="0"/>
                    <a:pt x="288" y="0"/>
                  </a:cubicBezTo>
                  <a:cubicBezTo>
                    <a:pt x="279" y="0"/>
                    <a:pt x="270" y="3"/>
                    <a:pt x="264" y="10"/>
                  </a:cubicBezTo>
                  <a:cubicBezTo>
                    <a:pt x="253" y="21"/>
                    <a:pt x="0" y="296"/>
                    <a:pt x="0" y="495"/>
                  </a:cubicBezTo>
                  <a:cubicBezTo>
                    <a:pt x="0" y="708"/>
                    <a:pt x="105" y="830"/>
                    <a:pt x="288" y="830"/>
                  </a:cubicBezTo>
                  <a:close/>
                  <a:moveTo>
                    <a:pt x="288" y="80"/>
                  </a:moveTo>
                  <a:cubicBezTo>
                    <a:pt x="349" y="151"/>
                    <a:pt x="511" y="353"/>
                    <a:pt x="511" y="495"/>
                  </a:cubicBezTo>
                  <a:cubicBezTo>
                    <a:pt x="511" y="675"/>
                    <a:pt x="436" y="766"/>
                    <a:pt x="288" y="766"/>
                  </a:cubicBezTo>
                  <a:cubicBezTo>
                    <a:pt x="139" y="766"/>
                    <a:pt x="64" y="675"/>
                    <a:pt x="64" y="495"/>
                  </a:cubicBezTo>
                  <a:cubicBezTo>
                    <a:pt x="64" y="353"/>
                    <a:pt x="226" y="151"/>
                    <a:pt x="288" y="80"/>
                  </a:cubicBezTo>
                  <a:close/>
                  <a:moveTo>
                    <a:pt x="288" y="80"/>
                  </a:moveTo>
                  <a:cubicBezTo>
                    <a:pt x="288" y="80"/>
                    <a:pt x="288" y="80"/>
                    <a:pt x="288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0" name="Freeform 435">
              <a:extLst>
                <a:ext uri="{FF2B5EF4-FFF2-40B4-BE49-F238E27FC236}">
                  <a16:creationId xmlns:a16="http://schemas.microsoft.com/office/drawing/2014/main" id="{2BE4DAB8-8E3B-6E59-DA79-181FA0DC63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0275" y="5976938"/>
              <a:ext cx="600075" cy="857250"/>
            </a:xfrm>
            <a:custGeom>
              <a:avLst/>
              <a:gdLst>
                <a:gd name="T0" fmla="*/ 358631401 w 447"/>
                <a:gd name="T1" fmla="*/ 18054652 h 638"/>
                <a:gd name="T2" fmla="*/ 0 w 447"/>
                <a:gd name="T3" fmla="*/ 689663000 h 638"/>
                <a:gd name="T4" fmla="*/ 401883786 w 447"/>
                <a:gd name="T5" fmla="*/ 1151845709 h 638"/>
                <a:gd name="T6" fmla="*/ 805570482 w 447"/>
                <a:gd name="T7" fmla="*/ 689663000 h 638"/>
                <a:gd name="T8" fmla="*/ 445136172 w 447"/>
                <a:gd name="T9" fmla="*/ 18054652 h 638"/>
                <a:gd name="T10" fmla="*/ 401883786 w 447"/>
                <a:gd name="T11" fmla="*/ 0 h 638"/>
                <a:gd name="T12" fmla="*/ 358631401 w 447"/>
                <a:gd name="T13" fmla="*/ 18054652 h 638"/>
                <a:gd name="T14" fmla="*/ 401883786 w 447"/>
                <a:gd name="T15" fmla="*/ 1036299696 h 638"/>
                <a:gd name="T16" fmla="*/ 115339248 w 447"/>
                <a:gd name="T17" fmla="*/ 689663000 h 638"/>
                <a:gd name="T18" fmla="*/ 401883786 w 447"/>
                <a:gd name="T19" fmla="*/ 146237713 h 638"/>
                <a:gd name="T20" fmla="*/ 690231235 w 447"/>
                <a:gd name="T21" fmla="*/ 689663000 h 638"/>
                <a:gd name="T22" fmla="*/ 401883786 w 447"/>
                <a:gd name="T23" fmla="*/ 1036299696 h 638"/>
                <a:gd name="T24" fmla="*/ 401883786 w 447"/>
                <a:gd name="T25" fmla="*/ 1036299696 h 638"/>
                <a:gd name="T26" fmla="*/ 401883786 w 447"/>
                <a:gd name="T27" fmla="*/ 1036299696 h 6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7" h="638">
                  <a:moveTo>
                    <a:pt x="199" y="10"/>
                  </a:moveTo>
                  <a:cubicBezTo>
                    <a:pt x="191" y="19"/>
                    <a:pt x="0" y="238"/>
                    <a:pt x="0" y="382"/>
                  </a:cubicBezTo>
                  <a:cubicBezTo>
                    <a:pt x="0" y="545"/>
                    <a:pt x="81" y="638"/>
                    <a:pt x="223" y="638"/>
                  </a:cubicBezTo>
                  <a:cubicBezTo>
                    <a:pt x="365" y="638"/>
                    <a:pt x="447" y="545"/>
                    <a:pt x="447" y="382"/>
                  </a:cubicBezTo>
                  <a:cubicBezTo>
                    <a:pt x="447" y="238"/>
                    <a:pt x="255" y="19"/>
                    <a:pt x="247" y="10"/>
                  </a:cubicBezTo>
                  <a:cubicBezTo>
                    <a:pt x="241" y="3"/>
                    <a:pt x="232" y="0"/>
                    <a:pt x="223" y="0"/>
                  </a:cubicBezTo>
                  <a:cubicBezTo>
                    <a:pt x="214" y="0"/>
                    <a:pt x="206" y="3"/>
                    <a:pt x="199" y="10"/>
                  </a:cubicBezTo>
                  <a:close/>
                  <a:moveTo>
                    <a:pt x="223" y="574"/>
                  </a:moveTo>
                  <a:cubicBezTo>
                    <a:pt x="117" y="574"/>
                    <a:pt x="64" y="510"/>
                    <a:pt x="64" y="382"/>
                  </a:cubicBezTo>
                  <a:cubicBezTo>
                    <a:pt x="64" y="296"/>
                    <a:pt x="164" y="154"/>
                    <a:pt x="223" y="81"/>
                  </a:cubicBezTo>
                  <a:cubicBezTo>
                    <a:pt x="283" y="154"/>
                    <a:pt x="383" y="296"/>
                    <a:pt x="383" y="382"/>
                  </a:cubicBezTo>
                  <a:cubicBezTo>
                    <a:pt x="383" y="510"/>
                    <a:pt x="329" y="574"/>
                    <a:pt x="223" y="574"/>
                  </a:cubicBezTo>
                  <a:close/>
                  <a:moveTo>
                    <a:pt x="223" y="574"/>
                  </a:moveTo>
                  <a:cubicBezTo>
                    <a:pt x="223" y="574"/>
                    <a:pt x="223" y="574"/>
                    <a:pt x="223" y="57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1" name="Freeform 436">
              <a:extLst>
                <a:ext uri="{FF2B5EF4-FFF2-40B4-BE49-F238E27FC236}">
                  <a16:creationId xmlns:a16="http://schemas.microsoft.com/office/drawing/2014/main" id="{D9D5CA69-107F-381D-9081-059FC1C5F2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2713" y="5243513"/>
              <a:ext cx="474663" cy="644525"/>
            </a:xfrm>
            <a:custGeom>
              <a:avLst/>
              <a:gdLst>
                <a:gd name="T0" fmla="*/ 573165657 w 353"/>
                <a:gd name="T1" fmla="*/ 865442658 h 480"/>
                <a:gd name="T2" fmla="*/ 578589993 w 353"/>
                <a:gd name="T3" fmla="*/ 865442658 h 480"/>
                <a:gd name="T4" fmla="*/ 636449127 w 353"/>
                <a:gd name="T5" fmla="*/ 811352240 h 480"/>
                <a:gd name="T6" fmla="*/ 584014329 w 353"/>
                <a:gd name="T7" fmla="*/ 751853183 h 480"/>
                <a:gd name="T8" fmla="*/ 276638437 w 353"/>
                <a:gd name="T9" fmla="*/ 593188584 h 480"/>
                <a:gd name="T10" fmla="*/ 173577401 w 353"/>
                <a:gd name="T11" fmla="*/ 68514350 h 480"/>
                <a:gd name="T12" fmla="*/ 126566939 w 353"/>
                <a:gd name="T13" fmla="*/ 3606654 h 480"/>
                <a:gd name="T14" fmla="*/ 59667694 w 353"/>
                <a:gd name="T15" fmla="*/ 50483763 h 480"/>
                <a:gd name="T16" fmla="*/ 184426073 w 353"/>
                <a:gd name="T17" fmla="*/ 663506261 h 480"/>
                <a:gd name="T18" fmla="*/ 573165657 w 353"/>
                <a:gd name="T19" fmla="*/ 865442658 h 480"/>
                <a:gd name="T20" fmla="*/ 573165657 w 353"/>
                <a:gd name="T21" fmla="*/ 865442658 h 480"/>
                <a:gd name="T22" fmla="*/ 573165657 w 353"/>
                <a:gd name="T23" fmla="*/ 865442658 h 4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3" h="480">
                  <a:moveTo>
                    <a:pt x="317" y="480"/>
                  </a:moveTo>
                  <a:cubicBezTo>
                    <a:pt x="318" y="480"/>
                    <a:pt x="319" y="480"/>
                    <a:pt x="320" y="480"/>
                  </a:cubicBezTo>
                  <a:cubicBezTo>
                    <a:pt x="337" y="480"/>
                    <a:pt x="351" y="467"/>
                    <a:pt x="352" y="450"/>
                  </a:cubicBezTo>
                  <a:cubicBezTo>
                    <a:pt x="353" y="433"/>
                    <a:pt x="340" y="418"/>
                    <a:pt x="323" y="417"/>
                  </a:cubicBezTo>
                  <a:cubicBezTo>
                    <a:pt x="257" y="413"/>
                    <a:pt x="195" y="381"/>
                    <a:pt x="153" y="329"/>
                  </a:cubicBezTo>
                  <a:cubicBezTo>
                    <a:pt x="68" y="219"/>
                    <a:pt x="96" y="40"/>
                    <a:pt x="96" y="38"/>
                  </a:cubicBezTo>
                  <a:cubicBezTo>
                    <a:pt x="99" y="21"/>
                    <a:pt x="87" y="5"/>
                    <a:pt x="70" y="2"/>
                  </a:cubicBezTo>
                  <a:cubicBezTo>
                    <a:pt x="53" y="0"/>
                    <a:pt x="37" y="11"/>
                    <a:pt x="33" y="28"/>
                  </a:cubicBezTo>
                  <a:cubicBezTo>
                    <a:pt x="32" y="36"/>
                    <a:pt x="0" y="235"/>
                    <a:pt x="102" y="368"/>
                  </a:cubicBezTo>
                  <a:cubicBezTo>
                    <a:pt x="154" y="434"/>
                    <a:pt x="233" y="475"/>
                    <a:pt x="317" y="480"/>
                  </a:cubicBezTo>
                  <a:close/>
                  <a:moveTo>
                    <a:pt x="317" y="480"/>
                  </a:moveTo>
                  <a:cubicBezTo>
                    <a:pt x="317" y="480"/>
                    <a:pt x="317" y="480"/>
                    <a:pt x="317" y="4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2" name="Freeform 437">
              <a:extLst>
                <a:ext uri="{FF2B5EF4-FFF2-40B4-BE49-F238E27FC236}">
                  <a16:creationId xmlns:a16="http://schemas.microsoft.com/office/drawing/2014/main" id="{EADDD2E3-9ED6-52AC-DD10-3DF878C6DB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4663" y="5629276"/>
              <a:ext cx="317500" cy="346075"/>
            </a:xfrm>
            <a:custGeom>
              <a:avLst/>
              <a:gdLst>
                <a:gd name="T0" fmla="*/ 57918189 w 236"/>
                <a:gd name="T1" fmla="*/ 466022979 h 257"/>
                <a:gd name="T2" fmla="*/ 340268517 w 236"/>
                <a:gd name="T3" fmla="*/ 344530455 h 257"/>
                <a:gd name="T4" fmla="*/ 403616494 w 236"/>
                <a:gd name="T5" fmla="*/ 50773377 h 257"/>
                <a:gd name="T6" fmla="*/ 336648210 w 236"/>
                <a:gd name="T7" fmla="*/ 5440245 h 257"/>
                <a:gd name="T8" fmla="*/ 289589597 w 236"/>
                <a:gd name="T9" fmla="*/ 70719147 h 257"/>
                <a:gd name="T10" fmla="*/ 251581081 w 236"/>
                <a:gd name="T11" fmla="*/ 268371063 h 257"/>
                <a:gd name="T12" fmla="*/ 57918189 w 236"/>
                <a:gd name="T13" fmla="*/ 349970700 h 257"/>
                <a:gd name="T14" fmla="*/ 0 w 236"/>
                <a:gd name="T15" fmla="*/ 407996840 h 257"/>
                <a:gd name="T16" fmla="*/ 57918189 w 236"/>
                <a:gd name="T17" fmla="*/ 466022979 h 257"/>
                <a:gd name="T18" fmla="*/ 57918189 w 236"/>
                <a:gd name="T19" fmla="*/ 466022979 h 257"/>
                <a:gd name="T20" fmla="*/ 57918189 w 236"/>
                <a:gd name="T21" fmla="*/ 466022979 h 2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257">
                  <a:moveTo>
                    <a:pt x="32" y="257"/>
                  </a:moveTo>
                  <a:cubicBezTo>
                    <a:pt x="90" y="256"/>
                    <a:pt x="147" y="232"/>
                    <a:pt x="188" y="190"/>
                  </a:cubicBezTo>
                  <a:cubicBezTo>
                    <a:pt x="223" y="144"/>
                    <a:pt x="236" y="85"/>
                    <a:pt x="223" y="28"/>
                  </a:cubicBezTo>
                  <a:cubicBezTo>
                    <a:pt x="219" y="11"/>
                    <a:pt x="203" y="0"/>
                    <a:pt x="186" y="3"/>
                  </a:cubicBezTo>
                  <a:cubicBezTo>
                    <a:pt x="169" y="6"/>
                    <a:pt x="157" y="22"/>
                    <a:pt x="160" y="39"/>
                  </a:cubicBezTo>
                  <a:cubicBezTo>
                    <a:pt x="170" y="77"/>
                    <a:pt x="162" y="117"/>
                    <a:pt x="139" y="148"/>
                  </a:cubicBezTo>
                  <a:cubicBezTo>
                    <a:pt x="110" y="176"/>
                    <a:pt x="72" y="192"/>
                    <a:pt x="32" y="193"/>
                  </a:cubicBezTo>
                  <a:cubicBezTo>
                    <a:pt x="14" y="193"/>
                    <a:pt x="0" y="208"/>
                    <a:pt x="0" y="225"/>
                  </a:cubicBezTo>
                  <a:cubicBezTo>
                    <a:pt x="0" y="243"/>
                    <a:pt x="14" y="257"/>
                    <a:pt x="32" y="257"/>
                  </a:cubicBezTo>
                  <a:close/>
                  <a:moveTo>
                    <a:pt x="32" y="257"/>
                  </a:moveTo>
                  <a:cubicBezTo>
                    <a:pt x="32" y="257"/>
                    <a:pt x="32" y="257"/>
                    <a:pt x="32" y="2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03" name="Freeform 438">
              <a:extLst>
                <a:ext uri="{FF2B5EF4-FFF2-40B4-BE49-F238E27FC236}">
                  <a16:creationId xmlns:a16="http://schemas.microsoft.com/office/drawing/2014/main" id="{341BFEAD-BA0B-DE00-7B0D-F93FF15ACE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4263" y="6442076"/>
              <a:ext cx="150813" cy="227013"/>
            </a:xfrm>
            <a:custGeom>
              <a:avLst/>
              <a:gdLst>
                <a:gd name="T0" fmla="*/ 162091944 w 113"/>
                <a:gd name="T1" fmla="*/ 187655125 h 169"/>
                <a:gd name="T2" fmla="*/ 124686316 w 113"/>
                <a:gd name="T3" fmla="*/ 146154731 h 169"/>
                <a:gd name="T4" fmla="*/ 130030168 w 113"/>
                <a:gd name="T5" fmla="*/ 92023548 h 169"/>
                <a:gd name="T6" fmla="*/ 105092638 w 113"/>
                <a:gd name="T7" fmla="*/ 14434803 h 169"/>
                <a:gd name="T8" fmla="*/ 28499653 w 113"/>
                <a:gd name="T9" fmla="*/ 39696380 h 169"/>
                <a:gd name="T10" fmla="*/ 16031555 w 113"/>
                <a:gd name="T11" fmla="*/ 184047096 h 169"/>
                <a:gd name="T12" fmla="*/ 110436489 w 113"/>
                <a:gd name="T13" fmla="*/ 290505447 h 169"/>
                <a:gd name="T14" fmla="*/ 187029474 w 113"/>
                <a:gd name="T15" fmla="*/ 265243870 h 169"/>
                <a:gd name="T16" fmla="*/ 162091944 w 113"/>
                <a:gd name="T17" fmla="*/ 187655125 h 169"/>
                <a:gd name="T18" fmla="*/ 162091944 w 113"/>
                <a:gd name="T19" fmla="*/ 187655125 h 169"/>
                <a:gd name="T20" fmla="*/ 162091944 w 113"/>
                <a:gd name="T21" fmla="*/ 187655125 h 1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" h="169">
                  <a:moveTo>
                    <a:pt x="91" y="104"/>
                  </a:moveTo>
                  <a:cubicBezTo>
                    <a:pt x="81" y="100"/>
                    <a:pt x="73" y="91"/>
                    <a:pt x="70" y="81"/>
                  </a:cubicBezTo>
                  <a:cubicBezTo>
                    <a:pt x="66" y="71"/>
                    <a:pt x="67" y="60"/>
                    <a:pt x="73" y="51"/>
                  </a:cubicBezTo>
                  <a:cubicBezTo>
                    <a:pt x="81" y="35"/>
                    <a:pt x="75" y="16"/>
                    <a:pt x="59" y="8"/>
                  </a:cubicBezTo>
                  <a:cubicBezTo>
                    <a:pt x="43" y="0"/>
                    <a:pt x="24" y="6"/>
                    <a:pt x="16" y="22"/>
                  </a:cubicBezTo>
                  <a:cubicBezTo>
                    <a:pt x="3" y="47"/>
                    <a:pt x="0" y="75"/>
                    <a:pt x="9" y="102"/>
                  </a:cubicBezTo>
                  <a:cubicBezTo>
                    <a:pt x="18" y="128"/>
                    <a:pt x="37" y="149"/>
                    <a:pt x="62" y="161"/>
                  </a:cubicBezTo>
                  <a:cubicBezTo>
                    <a:pt x="78" y="169"/>
                    <a:pt x="97" y="163"/>
                    <a:pt x="105" y="147"/>
                  </a:cubicBezTo>
                  <a:cubicBezTo>
                    <a:pt x="113" y="131"/>
                    <a:pt x="106" y="112"/>
                    <a:pt x="91" y="104"/>
                  </a:cubicBezTo>
                  <a:close/>
                  <a:moveTo>
                    <a:pt x="91" y="104"/>
                  </a:moveTo>
                  <a:cubicBezTo>
                    <a:pt x="91" y="104"/>
                    <a:pt x="91" y="104"/>
                    <a:pt x="91" y="10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05" name="Группа 872">
            <a:extLst>
              <a:ext uri="{FF2B5EF4-FFF2-40B4-BE49-F238E27FC236}">
                <a16:creationId xmlns:a16="http://schemas.microsoft.com/office/drawing/2014/main" id="{8DA6FBEA-0DB5-FFDD-FD97-B5876B5F5F3D}"/>
              </a:ext>
            </a:extLst>
          </p:cNvPr>
          <p:cNvGrpSpPr>
            <a:grpSpLocks/>
          </p:cNvGrpSpPr>
          <p:nvPr/>
        </p:nvGrpSpPr>
        <p:grpSpPr bwMode="auto">
          <a:xfrm>
            <a:off x="9316422" y="887490"/>
            <a:ext cx="316814" cy="315821"/>
            <a:chOff x="8078788" y="4608513"/>
            <a:chExt cx="1941512" cy="1936750"/>
          </a:xfrm>
          <a:solidFill>
            <a:srgbClr val="ADD8F4"/>
          </a:solidFill>
        </p:grpSpPr>
        <p:sp>
          <p:nvSpPr>
            <p:cNvPr id="107" name="Freeform 202">
              <a:extLst>
                <a:ext uri="{FF2B5EF4-FFF2-40B4-BE49-F238E27FC236}">
                  <a16:creationId xmlns:a16="http://schemas.microsoft.com/office/drawing/2014/main" id="{96244FC5-2823-DEED-F338-C149C4D741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25000" y="4719638"/>
              <a:ext cx="490537" cy="769938"/>
            </a:xfrm>
            <a:custGeom>
              <a:avLst/>
              <a:gdLst>
                <a:gd name="T0" fmla="*/ 572554786 w 365"/>
                <a:gd name="T1" fmla="*/ 806267767 h 572"/>
                <a:gd name="T2" fmla="*/ 543656109 w 365"/>
                <a:gd name="T3" fmla="*/ 1011005319 h 572"/>
                <a:gd name="T4" fmla="*/ 626739638 w 365"/>
                <a:gd name="T5" fmla="*/ 1036371545 h 572"/>
                <a:gd name="T6" fmla="*/ 659250817 w 365"/>
                <a:gd name="T7" fmla="*/ 806267767 h 572"/>
                <a:gd name="T8" fmla="*/ 18061169 w 365"/>
                <a:gd name="T9" fmla="*/ 0 h 572"/>
                <a:gd name="T10" fmla="*/ 0 w 365"/>
                <a:gd name="T11" fmla="*/ 85156220 h 572"/>
                <a:gd name="T12" fmla="*/ 572554786 w 365"/>
                <a:gd name="T13" fmla="*/ 806267767 h 572"/>
                <a:gd name="T14" fmla="*/ 572554786 w 365"/>
                <a:gd name="T15" fmla="*/ 806267767 h 572"/>
                <a:gd name="T16" fmla="*/ 572554786 w 365"/>
                <a:gd name="T17" fmla="*/ 806267767 h 5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5" h="572">
                  <a:moveTo>
                    <a:pt x="317" y="445"/>
                  </a:moveTo>
                  <a:cubicBezTo>
                    <a:pt x="317" y="483"/>
                    <a:pt x="312" y="521"/>
                    <a:pt x="301" y="558"/>
                  </a:cubicBezTo>
                  <a:cubicBezTo>
                    <a:pt x="347" y="572"/>
                    <a:pt x="347" y="572"/>
                    <a:pt x="347" y="572"/>
                  </a:cubicBezTo>
                  <a:cubicBezTo>
                    <a:pt x="359" y="531"/>
                    <a:pt x="365" y="488"/>
                    <a:pt x="365" y="445"/>
                  </a:cubicBezTo>
                  <a:cubicBezTo>
                    <a:pt x="365" y="230"/>
                    <a:pt x="219" y="48"/>
                    <a:pt x="10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84" y="89"/>
                    <a:pt x="317" y="256"/>
                    <a:pt x="317" y="445"/>
                  </a:cubicBezTo>
                  <a:close/>
                  <a:moveTo>
                    <a:pt x="317" y="445"/>
                  </a:moveTo>
                  <a:cubicBezTo>
                    <a:pt x="317" y="445"/>
                    <a:pt x="317" y="445"/>
                    <a:pt x="317" y="44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1" name="Freeform 203">
              <a:extLst>
                <a:ext uri="{FF2B5EF4-FFF2-40B4-BE49-F238E27FC236}">
                  <a16:creationId xmlns:a16="http://schemas.microsoft.com/office/drawing/2014/main" id="{809E2BA1-1A78-FC89-9272-3F741E65B6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89988" y="4729163"/>
              <a:ext cx="460375" cy="760413"/>
            </a:xfrm>
            <a:custGeom>
              <a:avLst/>
              <a:gdLst>
                <a:gd name="T0" fmla="*/ 32427580 w 343"/>
                <a:gd name="T1" fmla="*/ 1023412266 h 565"/>
                <a:gd name="T2" fmla="*/ 115296422 w 343"/>
                <a:gd name="T3" fmla="*/ 998053502 h 565"/>
                <a:gd name="T4" fmla="*/ 86472652 w 343"/>
                <a:gd name="T5" fmla="*/ 793370511 h 565"/>
                <a:gd name="T6" fmla="*/ 617915862 w 343"/>
                <a:gd name="T7" fmla="*/ 83322423 h 565"/>
                <a:gd name="T8" fmla="*/ 592694560 w 343"/>
                <a:gd name="T9" fmla="*/ 0 h 565"/>
                <a:gd name="T10" fmla="*/ 0 w 343"/>
                <a:gd name="T11" fmla="*/ 793370511 h 565"/>
                <a:gd name="T12" fmla="*/ 32427580 w 343"/>
                <a:gd name="T13" fmla="*/ 1023412266 h 565"/>
                <a:gd name="T14" fmla="*/ 32427580 w 343"/>
                <a:gd name="T15" fmla="*/ 1023412266 h 565"/>
                <a:gd name="T16" fmla="*/ 32427580 w 343"/>
                <a:gd name="T17" fmla="*/ 1023412266 h 5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3" h="565">
                  <a:moveTo>
                    <a:pt x="18" y="565"/>
                  </a:moveTo>
                  <a:cubicBezTo>
                    <a:pt x="64" y="551"/>
                    <a:pt x="64" y="551"/>
                    <a:pt x="64" y="551"/>
                  </a:cubicBezTo>
                  <a:cubicBezTo>
                    <a:pt x="53" y="514"/>
                    <a:pt x="48" y="476"/>
                    <a:pt x="48" y="438"/>
                  </a:cubicBezTo>
                  <a:cubicBezTo>
                    <a:pt x="48" y="257"/>
                    <a:pt x="169" y="96"/>
                    <a:pt x="343" y="46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135" y="56"/>
                    <a:pt x="0" y="236"/>
                    <a:pt x="0" y="438"/>
                  </a:cubicBezTo>
                  <a:cubicBezTo>
                    <a:pt x="0" y="481"/>
                    <a:pt x="6" y="524"/>
                    <a:pt x="18" y="565"/>
                  </a:cubicBezTo>
                  <a:close/>
                  <a:moveTo>
                    <a:pt x="18" y="565"/>
                  </a:moveTo>
                  <a:cubicBezTo>
                    <a:pt x="18" y="565"/>
                    <a:pt x="18" y="565"/>
                    <a:pt x="18" y="56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12" name="Freeform 204">
              <a:extLst>
                <a:ext uri="{FF2B5EF4-FFF2-40B4-BE49-F238E27FC236}">
                  <a16:creationId xmlns:a16="http://schemas.microsoft.com/office/drawing/2014/main" id="{BEF6D44D-806C-D48E-D0F7-3D10E941D7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21825" y="4854576"/>
              <a:ext cx="365125" cy="533400"/>
            </a:xfrm>
            <a:custGeom>
              <a:avLst/>
              <a:gdLst>
                <a:gd name="T0" fmla="*/ 404807755 w 271"/>
                <a:gd name="T1" fmla="*/ 625943553 h 396"/>
                <a:gd name="T2" fmla="*/ 399361869 w 271"/>
                <a:gd name="T3" fmla="*/ 707587427 h 396"/>
                <a:gd name="T4" fmla="*/ 484681207 w 271"/>
                <a:gd name="T5" fmla="*/ 718473636 h 396"/>
                <a:gd name="T6" fmla="*/ 491941940 w 271"/>
                <a:gd name="T7" fmla="*/ 625943553 h 396"/>
                <a:gd name="T8" fmla="*/ 25414586 w 271"/>
                <a:gd name="T9" fmla="*/ 0 h 396"/>
                <a:gd name="T10" fmla="*/ 0 w 271"/>
                <a:gd name="T11" fmla="*/ 83459589 h 396"/>
                <a:gd name="T12" fmla="*/ 404807755 w 271"/>
                <a:gd name="T13" fmla="*/ 625943553 h 396"/>
                <a:gd name="T14" fmla="*/ 404807755 w 271"/>
                <a:gd name="T15" fmla="*/ 625943553 h 396"/>
                <a:gd name="T16" fmla="*/ 404807755 w 271"/>
                <a:gd name="T17" fmla="*/ 625943553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1" h="396">
                  <a:moveTo>
                    <a:pt x="223" y="345"/>
                  </a:moveTo>
                  <a:cubicBezTo>
                    <a:pt x="223" y="360"/>
                    <a:pt x="222" y="375"/>
                    <a:pt x="220" y="390"/>
                  </a:cubicBezTo>
                  <a:cubicBezTo>
                    <a:pt x="267" y="396"/>
                    <a:pt x="267" y="396"/>
                    <a:pt x="267" y="396"/>
                  </a:cubicBezTo>
                  <a:cubicBezTo>
                    <a:pt x="270" y="379"/>
                    <a:pt x="271" y="362"/>
                    <a:pt x="271" y="345"/>
                  </a:cubicBezTo>
                  <a:cubicBezTo>
                    <a:pt x="271" y="187"/>
                    <a:pt x="165" y="45"/>
                    <a:pt x="14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32" y="86"/>
                    <a:pt x="222" y="207"/>
                    <a:pt x="223" y="345"/>
                  </a:cubicBezTo>
                  <a:close/>
                  <a:moveTo>
                    <a:pt x="223" y="345"/>
                  </a:moveTo>
                  <a:cubicBezTo>
                    <a:pt x="223" y="345"/>
                    <a:pt x="223" y="345"/>
                    <a:pt x="223" y="34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7" name="Freeform 205">
              <a:extLst>
                <a:ext uri="{FF2B5EF4-FFF2-40B4-BE49-F238E27FC236}">
                  <a16:creationId xmlns:a16="http://schemas.microsoft.com/office/drawing/2014/main" id="{7425DF74-8465-48E4-645A-BF71FDEA9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67775" y="4868863"/>
              <a:ext cx="379412" cy="588963"/>
            </a:xfrm>
            <a:custGeom>
              <a:avLst/>
              <a:gdLst>
                <a:gd name="T0" fmla="*/ 510473283 w 282"/>
                <a:gd name="T1" fmla="*/ 79922414 h 437"/>
                <a:gd name="T2" fmla="*/ 477889595 w 282"/>
                <a:gd name="T3" fmla="*/ 0 h 437"/>
                <a:gd name="T4" fmla="*/ 95940110 w 282"/>
                <a:gd name="T5" fmla="*/ 793769829 h 437"/>
                <a:gd name="T6" fmla="*/ 179208935 w 282"/>
                <a:gd name="T7" fmla="*/ 768340644 h 437"/>
                <a:gd name="T8" fmla="*/ 510473283 w 282"/>
                <a:gd name="T9" fmla="*/ 79922414 h 437"/>
                <a:gd name="T10" fmla="*/ 510473283 w 282"/>
                <a:gd name="T11" fmla="*/ 79922414 h 437"/>
                <a:gd name="T12" fmla="*/ 510473283 w 282"/>
                <a:gd name="T13" fmla="*/ 79922414 h 4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" h="437">
                  <a:moveTo>
                    <a:pt x="282" y="44"/>
                  </a:moveTo>
                  <a:cubicBezTo>
                    <a:pt x="264" y="0"/>
                    <a:pt x="264" y="0"/>
                    <a:pt x="264" y="0"/>
                  </a:cubicBezTo>
                  <a:cubicBezTo>
                    <a:pt x="91" y="69"/>
                    <a:pt x="0" y="259"/>
                    <a:pt x="53" y="437"/>
                  </a:cubicBezTo>
                  <a:cubicBezTo>
                    <a:pt x="99" y="423"/>
                    <a:pt x="99" y="423"/>
                    <a:pt x="99" y="423"/>
                  </a:cubicBezTo>
                  <a:cubicBezTo>
                    <a:pt x="53" y="269"/>
                    <a:pt x="132" y="104"/>
                    <a:pt x="282" y="44"/>
                  </a:cubicBezTo>
                  <a:close/>
                  <a:moveTo>
                    <a:pt x="282" y="44"/>
                  </a:moveTo>
                  <a:cubicBezTo>
                    <a:pt x="282" y="44"/>
                    <a:pt x="282" y="44"/>
                    <a:pt x="282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2" name="Freeform 206">
              <a:extLst>
                <a:ext uri="{FF2B5EF4-FFF2-40B4-BE49-F238E27FC236}">
                  <a16:creationId xmlns:a16="http://schemas.microsoft.com/office/drawing/2014/main" id="{2DD0235D-35A1-B4CD-071E-4769684CA8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78788" y="4608513"/>
              <a:ext cx="1941512" cy="1936750"/>
            </a:xfrm>
            <a:custGeom>
              <a:avLst/>
              <a:gdLst>
                <a:gd name="T0" fmla="*/ 739382627 w 1444"/>
                <a:gd name="T1" fmla="*/ 2147483646 h 1440"/>
                <a:gd name="T2" fmla="*/ 1129863177 w 1444"/>
                <a:gd name="T3" fmla="*/ 2147483646 h 1440"/>
                <a:gd name="T4" fmla="*/ 999702546 w 1444"/>
                <a:gd name="T5" fmla="*/ 2147483646 h 1440"/>
                <a:gd name="T6" fmla="*/ 1627003190 w 1444"/>
                <a:gd name="T7" fmla="*/ 1859581272 h 1440"/>
                <a:gd name="T8" fmla="*/ 1520343728 w 1444"/>
                <a:gd name="T9" fmla="*/ 2147483646 h 1440"/>
                <a:gd name="T10" fmla="*/ 1952402753 w 1444"/>
                <a:gd name="T11" fmla="*/ 2147483646 h 1440"/>
                <a:gd name="T12" fmla="*/ 2147483646 w 1444"/>
                <a:gd name="T13" fmla="*/ 1465234763 h 1440"/>
                <a:gd name="T14" fmla="*/ 2147483646 w 1444"/>
                <a:gd name="T15" fmla="*/ 1420011650 h 1440"/>
                <a:gd name="T16" fmla="*/ 1916248142 w 1444"/>
                <a:gd name="T17" fmla="*/ 1143244695 h 1440"/>
                <a:gd name="T18" fmla="*/ 2147483646 w 1444"/>
                <a:gd name="T19" fmla="*/ 1425438585 h 1440"/>
                <a:gd name="T20" fmla="*/ 2147483646 w 1444"/>
                <a:gd name="T21" fmla="*/ 1251780703 h 1440"/>
                <a:gd name="T22" fmla="*/ 1867437401 w 1444"/>
                <a:gd name="T23" fmla="*/ 804975168 h 1440"/>
                <a:gd name="T24" fmla="*/ 1695698295 w 1444"/>
                <a:gd name="T25" fmla="*/ 52459026 h 1440"/>
                <a:gd name="T26" fmla="*/ 1664966204 w 1444"/>
                <a:gd name="T27" fmla="*/ 823063606 h 1440"/>
                <a:gd name="T28" fmla="*/ 1158786866 w 1444"/>
                <a:gd name="T29" fmla="*/ 1215602482 h 1440"/>
                <a:gd name="T30" fmla="*/ 3615461 w 1444"/>
                <a:gd name="T31" fmla="*/ 2147483646 h 1440"/>
                <a:gd name="T32" fmla="*/ 1865630343 w 1444"/>
                <a:gd name="T33" fmla="*/ 953307354 h 1440"/>
                <a:gd name="T34" fmla="*/ 1701122159 w 1444"/>
                <a:gd name="T35" fmla="*/ 918936766 h 1440"/>
                <a:gd name="T36" fmla="*/ 956315668 w 1444"/>
                <a:gd name="T37" fmla="*/ 2147483646 h 1440"/>
                <a:gd name="T38" fmla="*/ 1113592930 w 1444"/>
                <a:gd name="T39" fmla="*/ 2083889201 h 1440"/>
                <a:gd name="T40" fmla="*/ 1319679589 w 1444"/>
                <a:gd name="T41" fmla="*/ 1736574783 h 1440"/>
                <a:gd name="T42" fmla="*/ 1576385391 w 1444"/>
                <a:gd name="T43" fmla="*/ 1736574783 h 1440"/>
                <a:gd name="T44" fmla="*/ 1489611637 w 1444"/>
                <a:gd name="T45" fmla="*/ 1997060933 h 1440"/>
                <a:gd name="T46" fmla="*/ 1547460358 w 1444"/>
                <a:gd name="T47" fmla="*/ 1823403051 h 1440"/>
                <a:gd name="T48" fmla="*/ 1030434637 w 1444"/>
                <a:gd name="T49" fmla="*/ 1562916901 h 1440"/>
                <a:gd name="T50" fmla="*/ 1200366685 w 1444"/>
                <a:gd name="T51" fmla="*/ 1823403051 h 1440"/>
                <a:gd name="T52" fmla="*/ 943662227 w 1444"/>
                <a:gd name="T53" fmla="*/ 1823403051 h 1440"/>
                <a:gd name="T54" fmla="*/ 1460686604 w 1444"/>
                <a:gd name="T55" fmla="*/ 2083889201 h 1440"/>
                <a:gd name="T56" fmla="*/ 1203982146 w 1444"/>
                <a:gd name="T57" fmla="*/ 2083889201 h 1440"/>
                <a:gd name="T58" fmla="*/ 1842129174 w 1444"/>
                <a:gd name="T59" fmla="*/ 1602713079 h 1440"/>
                <a:gd name="T60" fmla="*/ 1719199464 w 1444"/>
                <a:gd name="T61" fmla="*/ 1602713079 h 1440"/>
                <a:gd name="T62" fmla="*/ 1815012544 w 1444"/>
                <a:gd name="T63" fmla="*/ 1233690920 h 1440"/>
                <a:gd name="T64" fmla="*/ 1733661308 w 1444"/>
                <a:gd name="T65" fmla="*/ 1121536956 h 1440"/>
                <a:gd name="T66" fmla="*/ 1838513713 w 1444"/>
                <a:gd name="T67" fmla="*/ 1515884810 h 1440"/>
                <a:gd name="T68" fmla="*/ 1637849574 w 1444"/>
                <a:gd name="T69" fmla="*/ 1215602482 h 1440"/>
                <a:gd name="T70" fmla="*/ 1721007867 w 1444"/>
                <a:gd name="T71" fmla="*/ 1302430751 h 1440"/>
                <a:gd name="T72" fmla="*/ 1464302065 w 1444"/>
                <a:gd name="T73" fmla="*/ 1302430751 h 1440"/>
                <a:gd name="T74" fmla="*/ 1059359670 w 1444"/>
                <a:gd name="T75" fmla="*/ 1476088633 h 1440"/>
                <a:gd name="T76" fmla="*/ 1316064128 w 1444"/>
                <a:gd name="T77" fmla="*/ 1476088633 h 1440"/>
                <a:gd name="T78" fmla="*/ 770114718 w 1444"/>
                <a:gd name="T79" fmla="*/ 1302430751 h 1440"/>
                <a:gd name="T80" fmla="*/ 940045421 w 1444"/>
                <a:gd name="T81" fmla="*/ 1562916901 h 1440"/>
                <a:gd name="T82" fmla="*/ 683340964 w 1444"/>
                <a:gd name="T83" fmla="*/ 1562916901 h 1440"/>
                <a:gd name="T84" fmla="*/ 278398569 w 1444"/>
                <a:gd name="T85" fmla="*/ 1736574783 h 1440"/>
                <a:gd name="T86" fmla="*/ 535103027 w 1444"/>
                <a:gd name="T87" fmla="*/ 1736574783 h 1440"/>
                <a:gd name="T88" fmla="*/ 191624814 w 1444"/>
                <a:gd name="T89" fmla="*/ 1997060933 h 1440"/>
                <a:gd name="T90" fmla="*/ 596567209 w 1444"/>
                <a:gd name="T91" fmla="*/ 1823403051 h 1440"/>
                <a:gd name="T92" fmla="*/ 538718488 w 1444"/>
                <a:gd name="T93" fmla="*/ 1997060933 h 1440"/>
                <a:gd name="T94" fmla="*/ 708650535 w 1444"/>
                <a:gd name="T95" fmla="*/ 2147483646 h 1440"/>
                <a:gd name="T96" fmla="*/ 766499257 w 1444"/>
                <a:gd name="T97" fmla="*/ 2083889201 h 1440"/>
                <a:gd name="T98" fmla="*/ 826156381 w 1444"/>
                <a:gd name="T99" fmla="*/ 2147483646 h 1440"/>
                <a:gd name="T100" fmla="*/ 1695698295 w 1444"/>
                <a:gd name="T101" fmla="*/ 2147483646 h 1440"/>
                <a:gd name="T102" fmla="*/ 1845744635 w 1444"/>
                <a:gd name="T103" fmla="*/ 1776370960 h 1440"/>
                <a:gd name="T104" fmla="*/ 2147483646 w 1444"/>
                <a:gd name="T105" fmla="*/ 1307857686 h 1440"/>
                <a:gd name="T106" fmla="*/ 2147483646 w 1444"/>
                <a:gd name="T107" fmla="*/ 1389259019 h 1440"/>
                <a:gd name="T108" fmla="*/ 2147483646 w 1444"/>
                <a:gd name="T109" fmla="*/ 1190276786 h 1440"/>
                <a:gd name="T110" fmla="*/ 1737276770 w 1444"/>
                <a:gd name="T111" fmla="*/ 189937341 h 1440"/>
                <a:gd name="T112" fmla="*/ 1780663647 w 1444"/>
                <a:gd name="T113" fmla="*/ 779649472 h 1440"/>
                <a:gd name="T114" fmla="*/ 1701122159 w 1444"/>
                <a:gd name="T115" fmla="*/ 363595223 h 1440"/>
                <a:gd name="T116" fmla="*/ 1496842559 w 1444"/>
                <a:gd name="T117" fmla="*/ 1215602482 h 1440"/>
                <a:gd name="T118" fmla="*/ 423021045 w 1444"/>
                <a:gd name="T119" fmla="*/ 1302430751 h 1440"/>
                <a:gd name="T120" fmla="*/ 365172323 w 1444"/>
                <a:gd name="T121" fmla="*/ 1476088633 h 1440"/>
                <a:gd name="T122" fmla="*/ 419405584 w 1444"/>
                <a:gd name="T123" fmla="*/ 2083889201 h 1440"/>
                <a:gd name="T124" fmla="*/ 162699781 w 1444"/>
                <a:gd name="T125" fmla="*/ 2083889201 h 14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44" h="1440">
                  <a:moveTo>
                    <a:pt x="25" y="1296"/>
                  </a:moveTo>
                  <a:cubicBezTo>
                    <a:pt x="409" y="1296"/>
                    <a:pt x="409" y="1296"/>
                    <a:pt x="409" y="1296"/>
                  </a:cubicBezTo>
                  <a:cubicBezTo>
                    <a:pt x="409" y="1392"/>
                    <a:pt x="409" y="1392"/>
                    <a:pt x="409" y="1392"/>
                  </a:cubicBezTo>
                  <a:cubicBezTo>
                    <a:pt x="337" y="1392"/>
                    <a:pt x="337" y="1392"/>
                    <a:pt x="337" y="1392"/>
                  </a:cubicBezTo>
                  <a:cubicBezTo>
                    <a:pt x="337" y="1440"/>
                    <a:pt x="337" y="1440"/>
                    <a:pt x="337" y="1440"/>
                  </a:cubicBezTo>
                  <a:cubicBezTo>
                    <a:pt x="625" y="1440"/>
                    <a:pt x="625" y="1440"/>
                    <a:pt x="625" y="1440"/>
                  </a:cubicBezTo>
                  <a:cubicBezTo>
                    <a:pt x="625" y="1392"/>
                    <a:pt x="625" y="1392"/>
                    <a:pt x="625" y="1392"/>
                  </a:cubicBezTo>
                  <a:cubicBezTo>
                    <a:pt x="553" y="1392"/>
                    <a:pt x="553" y="1392"/>
                    <a:pt x="553" y="1392"/>
                  </a:cubicBezTo>
                  <a:cubicBezTo>
                    <a:pt x="553" y="1296"/>
                    <a:pt x="553" y="1296"/>
                    <a:pt x="553" y="1296"/>
                  </a:cubicBezTo>
                  <a:cubicBezTo>
                    <a:pt x="793" y="1296"/>
                    <a:pt x="793" y="1296"/>
                    <a:pt x="793" y="1296"/>
                  </a:cubicBezTo>
                  <a:cubicBezTo>
                    <a:pt x="803" y="1296"/>
                    <a:pt x="813" y="1289"/>
                    <a:pt x="816" y="1280"/>
                  </a:cubicBezTo>
                  <a:cubicBezTo>
                    <a:pt x="900" y="1028"/>
                    <a:pt x="900" y="1028"/>
                    <a:pt x="900" y="1028"/>
                  </a:cubicBezTo>
                  <a:cubicBezTo>
                    <a:pt x="890" y="1392"/>
                    <a:pt x="890" y="1392"/>
                    <a:pt x="890" y="1392"/>
                  </a:cubicBezTo>
                  <a:cubicBezTo>
                    <a:pt x="841" y="1392"/>
                    <a:pt x="841" y="1392"/>
                    <a:pt x="841" y="1392"/>
                  </a:cubicBezTo>
                  <a:cubicBezTo>
                    <a:pt x="841" y="1440"/>
                    <a:pt x="841" y="1440"/>
                    <a:pt x="841" y="1440"/>
                  </a:cubicBezTo>
                  <a:cubicBezTo>
                    <a:pt x="1129" y="1440"/>
                    <a:pt x="1129" y="1440"/>
                    <a:pt x="1129" y="1440"/>
                  </a:cubicBezTo>
                  <a:cubicBezTo>
                    <a:pt x="1129" y="1392"/>
                    <a:pt x="1129" y="1392"/>
                    <a:pt x="1129" y="1392"/>
                  </a:cubicBezTo>
                  <a:cubicBezTo>
                    <a:pt x="1080" y="1392"/>
                    <a:pt x="1080" y="1392"/>
                    <a:pt x="1080" y="1392"/>
                  </a:cubicBezTo>
                  <a:cubicBezTo>
                    <a:pt x="1069" y="976"/>
                    <a:pt x="1069" y="976"/>
                    <a:pt x="1069" y="976"/>
                  </a:cubicBezTo>
                  <a:cubicBezTo>
                    <a:pt x="1163" y="958"/>
                    <a:pt x="1248" y="912"/>
                    <a:pt x="1314" y="843"/>
                  </a:cubicBezTo>
                  <a:cubicBezTo>
                    <a:pt x="1280" y="810"/>
                    <a:pt x="1280" y="810"/>
                    <a:pt x="1280" y="810"/>
                  </a:cubicBezTo>
                  <a:cubicBezTo>
                    <a:pt x="1223" y="870"/>
                    <a:pt x="1149" y="910"/>
                    <a:pt x="1068" y="927"/>
                  </a:cubicBezTo>
                  <a:cubicBezTo>
                    <a:pt x="1066" y="879"/>
                    <a:pt x="1066" y="879"/>
                    <a:pt x="1066" y="879"/>
                  </a:cubicBezTo>
                  <a:cubicBezTo>
                    <a:pt x="1131" y="864"/>
                    <a:pt x="1190" y="831"/>
                    <a:pt x="1237" y="785"/>
                  </a:cubicBezTo>
                  <a:cubicBezTo>
                    <a:pt x="1203" y="751"/>
                    <a:pt x="1203" y="751"/>
                    <a:pt x="1203" y="751"/>
                  </a:cubicBezTo>
                  <a:cubicBezTo>
                    <a:pt x="1165" y="789"/>
                    <a:pt x="1117" y="816"/>
                    <a:pt x="1065" y="829"/>
                  </a:cubicBezTo>
                  <a:cubicBezTo>
                    <a:pt x="1060" y="632"/>
                    <a:pt x="1060" y="632"/>
                    <a:pt x="1060" y="632"/>
                  </a:cubicBezTo>
                  <a:cubicBezTo>
                    <a:pt x="1368" y="810"/>
                    <a:pt x="1368" y="810"/>
                    <a:pt x="1368" y="810"/>
                  </a:cubicBezTo>
                  <a:cubicBezTo>
                    <a:pt x="1375" y="814"/>
                    <a:pt x="1383" y="816"/>
                    <a:pt x="1392" y="816"/>
                  </a:cubicBezTo>
                  <a:cubicBezTo>
                    <a:pt x="1410" y="816"/>
                    <a:pt x="1427" y="805"/>
                    <a:pt x="1436" y="788"/>
                  </a:cubicBezTo>
                  <a:cubicBezTo>
                    <a:pt x="1444" y="772"/>
                    <a:pt x="1442" y="752"/>
                    <a:pt x="1431" y="737"/>
                  </a:cubicBezTo>
                  <a:cubicBezTo>
                    <a:pt x="1420" y="721"/>
                    <a:pt x="1409" y="708"/>
                    <a:pt x="1397" y="695"/>
                  </a:cubicBezTo>
                  <a:cubicBezTo>
                    <a:pt x="1396" y="694"/>
                    <a:pt x="1396" y="693"/>
                    <a:pt x="1395" y="692"/>
                  </a:cubicBezTo>
                  <a:cubicBezTo>
                    <a:pt x="1371" y="666"/>
                    <a:pt x="1345" y="642"/>
                    <a:pt x="1317" y="620"/>
                  </a:cubicBezTo>
                  <a:cubicBezTo>
                    <a:pt x="1246" y="566"/>
                    <a:pt x="1165" y="528"/>
                    <a:pt x="1078" y="510"/>
                  </a:cubicBezTo>
                  <a:cubicBezTo>
                    <a:pt x="1073" y="483"/>
                    <a:pt x="1057" y="459"/>
                    <a:pt x="1033" y="445"/>
                  </a:cubicBezTo>
                  <a:cubicBezTo>
                    <a:pt x="1033" y="48"/>
                    <a:pt x="1033" y="48"/>
                    <a:pt x="1033" y="48"/>
                  </a:cubicBezTo>
                  <a:cubicBezTo>
                    <a:pt x="1033" y="21"/>
                    <a:pt x="1011" y="0"/>
                    <a:pt x="984" y="0"/>
                  </a:cubicBezTo>
                  <a:cubicBezTo>
                    <a:pt x="964" y="0"/>
                    <a:pt x="946" y="11"/>
                    <a:pt x="938" y="29"/>
                  </a:cubicBezTo>
                  <a:cubicBezTo>
                    <a:pt x="929" y="50"/>
                    <a:pt x="922" y="70"/>
                    <a:pt x="916" y="91"/>
                  </a:cubicBezTo>
                  <a:cubicBezTo>
                    <a:pt x="905" y="125"/>
                    <a:pt x="897" y="160"/>
                    <a:pt x="893" y="196"/>
                  </a:cubicBezTo>
                  <a:cubicBezTo>
                    <a:pt x="883" y="283"/>
                    <a:pt x="892" y="372"/>
                    <a:pt x="921" y="455"/>
                  </a:cubicBezTo>
                  <a:cubicBezTo>
                    <a:pt x="901" y="474"/>
                    <a:pt x="889" y="499"/>
                    <a:pt x="889" y="527"/>
                  </a:cubicBezTo>
                  <a:cubicBezTo>
                    <a:pt x="889" y="527"/>
                    <a:pt x="889" y="528"/>
                    <a:pt x="889" y="529"/>
                  </a:cubicBezTo>
                  <a:cubicBezTo>
                    <a:pt x="641" y="672"/>
                    <a:pt x="641" y="672"/>
                    <a:pt x="641" y="672"/>
                  </a:cubicBezTo>
                  <a:cubicBezTo>
                    <a:pt x="217" y="672"/>
                    <a:pt x="217" y="672"/>
                    <a:pt x="217" y="672"/>
                  </a:cubicBezTo>
                  <a:cubicBezTo>
                    <a:pt x="207" y="672"/>
                    <a:pt x="198" y="679"/>
                    <a:pt x="194" y="688"/>
                  </a:cubicBezTo>
                  <a:cubicBezTo>
                    <a:pt x="2" y="1264"/>
                    <a:pt x="2" y="1264"/>
                    <a:pt x="2" y="1264"/>
                  </a:cubicBezTo>
                  <a:cubicBezTo>
                    <a:pt x="0" y="1272"/>
                    <a:pt x="1" y="1280"/>
                    <a:pt x="6" y="1286"/>
                  </a:cubicBezTo>
                  <a:cubicBezTo>
                    <a:pt x="10" y="1292"/>
                    <a:pt x="17" y="1296"/>
                    <a:pt x="25" y="1296"/>
                  </a:cubicBezTo>
                  <a:close/>
                  <a:moveTo>
                    <a:pt x="1032" y="527"/>
                  </a:moveTo>
                  <a:cubicBezTo>
                    <a:pt x="1031" y="546"/>
                    <a:pt x="1020" y="563"/>
                    <a:pt x="1002" y="570"/>
                  </a:cubicBezTo>
                  <a:cubicBezTo>
                    <a:pt x="984" y="577"/>
                    <a:pt x="964" y="573"/>
                    <a:pt x="951" y="559"/>
                  </a:cubicBezTo>
                  <a:cubicBezTo>
                    <a:pt x="937" y="546"/>
                    <a:pt x="933" y="525"/>
                    <a:pt x="941" y="508"/>
                  </a:cubicBezTo>
                  <a:cubicBezTo>
                    <a:pt x="948" y="490"/>
                    <a:pt x="965" y="479"/>
                    <a:pt x="984" y="479"/>
                  </a:cubicBezTo>
                  <a:cubicBezTo>
                    <a:pt x="1011" y="479"/>
                    <a:pt x="1032" y="500"/>
                    <a:pt x="1032" y="527"/>
                  </a:cubicBezTo>
                  <a:close/>
                  <a:moveTo>
                    <a:pt x="529" y="1248"/>
                  </a:moveTo>
                  <a:cubicBezTo>
                    <a:pt x="442" y="1248"/>
                    <a:pt x="442" y="1248"/>
                    <a:pt x="442" y="1248"/>
                  </a:cubicBezTo>
                  <a:cubicBezTo>
                    <a:pt x="474" y="1152"/>
                    <a:pt x="474" y="1152"/>
                    <a:pt x="474" y="1152"/>
                  </a:cubicBezTo>
                  <a:cubicBezTo>
                    <a:pt x="616" y="1152"/>
                    <a:pt x="616" y="1152"/>
                    <a:pt x="616" y="1152"/>
                  </a:cubicBezTo>
                  <a:cubicBezTo>
                    <a:pt x="584" y="1248"/>
                    <a:pt x="584" y="1248"/>
                    <a:pt x="584" y="1248"/>
                  </a:cubicBezTo>
                  <a:lnTo>
                    <a:pt x="529" y="1248"/>
                  </a:lnTo>
                  <a:close/>
                  <a:moveTo>
                    <a:pt x="730" y="960"/>
                  </a:moveTo>
                  <a:cubicBezTo>
                    <a:pt x="762" y="864"/>
                    <a:pt x="762" y="864"/>
                    <a:pt x="762" y="864"/>
                  </a:cubicBezTo>
                  <a:cubicBezTo>
                    <a:pt x="904" y="864"/>
                    <a:pt x="904" y="864"/>
                    <a:pt x="904" y="864"/>
                  </a:cubicBezTo>
                  <a:cubicBezTo>
                    <a:pt x="872" y="960"/>
                    <a:pt x="872" y="960"/>
                    <a:pt x="872" y="960"/>
                  </a:cubicBezTo>
                  <a:lnTo>
                    <a:pt x="730" y="960"/>
                  </a:lnTo>
                  <a:close/>
                  <a:moveTo>
                    <a:pt x="856" y="1008"/>
                  </a:moveTo>
                  <a:cubicBezTo>
                    <a:pt x="824" y="1104"/>
                    <a:pt x="824" y="1104"/>
                    <a:pt x="824" y="1104"/>
                  </a:cubicBezTo>
                  <a:cubicBezTo>
                    <a:pt x="682" y="1104"/>
                    <a:pt x="682" y="1104"/>
                    <a:pt x="682" y="1104"/>
                  </a:cubicBezTo>
                  <a:cubicBezTo>
                    <a:pt x="714" y="1008"/>
                    <a:pt x="714" y="1008"/>
                    <a:pt x="714" y="1008"/>
                  </a:cubicBezTo>
                  <a:lnTo>
                    <a:pt x="856" y="1008"/>
                  </a:lnTo>
                  <a:close/>
                  <a:moveTo>
                    <a:pt x="680" y="960"/>
                  </a:moveTo>
                  <a:cubicBezTo>
                    <a:pt x="538" y="960"/>
                    <a:pt x="538" y="960"/>
                    <a:pt x="538" y="960"/>
                  </a:cubicBezTo>
                  <a:cubicBezTo>
                    <a:pt x="570" y="864"/>
                    <a:pt x="570" y="864"/>
                    <a:pt x="570" y="864"/>
                  </a:cubicBezTo>
                  <a:cubicBezTo>
                    <a:pt x="712" y="864"/>
                    <a:pt x="712" y="864"/>
                    <a:pt x="712" y="864"/>
                  </a:cubicBezTo>
                  <a:lnTo>
                    <a:pt x="680" y="960"/>
                  </a:lnTo>
                  <a:close/>
                  <a:moveTo>
                    <a:pt x="664" y="1008"/>
                  </a:moveTo>
                  <a:cubicBezTo>
                    <a:pt x="632" y="1104"/>
                    <a:pt x="632" y="1104"/>
                    <a:pt x="632" y="1104"/>
                  </a:cubicBezTo>
                  <a:cubicBezTo>
                    <a:pt x="490" y="1104"/>
                    <a:pt x="490" y="1104"/>
                    <a:pt x="490" y="1104"/>
                  </a:cubicBezTo>
                  <a:cubicBezTo>
                    <a:pt x="522" y="1008"/>
                    <a:pt x="522" y="1008"/>
                    <a:pt x="522" y="1008"/>
                  </a:cubicBezTo>
                  <a:lnTo>
                    <a:pt x="664" y="1008"/>
                  </a:lnTo>
                  <a:close/>
                  <a:moveTo>
                    <a:pt x="666" y="1152"/>
                  </a:moveTo>
                  <a:cubicBezTo>
                    <a:pt x="808" y="1152"/>
                    <a:pt x="808" y="1152"/>
                    <a:pt x="808" y="1152"/>
                  </a:cubicBezTo>
                  <a:cubicBezTo>
                    <a:pt x="776" y="1248"/>
                    <a:pt x="776" y="1248"/>
                    <a:pt x="776" y="1248"/>
                  </a:cubicBezTo>
                  <a:cubicBezTo>
                    <a:pt x="634" y="1248"/>
                    <a:pt x="634" y="1248"/>
                    <a:pt x="634" y="1248"/>
                  </a:cubicBezTo>
                  <a:lnTo>
                    <a:pt x="666" y="1152"/>
                  </a:lnTo>
                  <a:close/>
                  <a:moveTo>
                    <a:pt x="951" y="886"/>
                  </a:moveTo>
                  <a:cubicBezTo>
                    <a:pt x="962" y="887"/>
                    <a:pt x="974" y="888"/>
                    <a:pt x="985" y="888"/>
                  </a:cubicBezTo>
                  <a:cubicBezTo>
                    <a:pt x="996" y="888"/>
                    <a:pt x="1007" y="887"/>
                    <a:pt x="1019" y="886"/>
                  </a:cubicBezTo>
                  <a:cubicBezTo>
                    <a:pt x="1020" y="934"/>
                    <a:pt x="1020" y="934"/>
                    <a:pt x="1020" y="934"/>
                  </a:cubicBezTo>
                  <a:cubicBezTo>
                    <a:pt x="997" y="936"/>
                    <a:pt x="973" y="936"/>
                    <a:pt x="950" y="934"/>
                  </a:cubicBezTo>
                  <a:lnTo>
                    <a:pt x="951" y="886"/>
                  </a:lnTo>
                  <a:close/>
                  <a:moveTo>
                    <a:pt x="963" y="839"/>
                  </a:moveTo>
                  <a:cubicBezTo>
                    <a:pt x="1008" y="704"/>
                    <a:pt x="1008" y="704"/>
                    <a:pt x="1008" y="704"/>
                  </a:cubicBezTo>
                  <a:cubicBezTo>
                    <a:pt x="1010" y="696"/>
                    <a:pt x="1009" y="688"/>
                    <a:pt x="1004" y="682"/>
                  </a:cubicBezTo>
                  <a:cubicBezTo>
                    <a:pt x="1000" y="676"/>
                    <a:pt x="993" y="672"/>
                    <a:pt x="985" y="672"/>
                  </a:cubicBezTo>
                  <a:cubicBezTo>
                    <a:pt x="957" y="672"/>
                    <a:pt x="957" y="672"/>
                    <a:pt x="957" y="672"/>
                  </a:cubicBezTo>
                  <a:cubicBezTo>
                    <a:pt x="959" y="620"/>
                    <a:pt x="959" y="620"/>
                    <a:pt x="959" y="620"/>
                  </a:cubicBezTo>
                  <a:cubicBezTo>
                    <a:pt x="959" y="619"/>
                    <a:pt x="959" y="619"/>
                    <a:pt x="959" y="619"/>
                  </a:cubicBezTo>
                  <a:cubicBezTo>
                    <a:pt x="976" y="624"/>
                    <a:pt x="995" y="624"/>
                    <a:pt x="1011" y="618"/>
                  </a:cubicBezTo>
                  <a:cubicBezTo>
                    <a:pt x="1017" y="838"/>
                    <a:pt x="1017" y="838"/>
                    <a:pt x="1017" y="838"/>
                  </a:cubicBezTo>
                  <a:cubicBezTo>
                    <a:pt x="999" y="840"/>
                    <a:pt x="981" y="840"/>
                    <a:pt x="963" y="839"/>
                  </a:cubicBezTo>
                  <a:close/>
                  <a:moveTo>
                    <a:pt x="909" y="672"/>
                  </a:moveTo>
                  <a:cubicBezTo>
                    <a:pt x="906" y="672"/>
                    <a:pt x="906" y="672"/>
                    <a:pt x="906" y="672"/>
                  </a:cubicBezTo>
                  <a:cubicBezTo>
                    <a:pt x="907" y="671"/>
                    <a:pt x="908" y="670"/>
                    <a:pt x="909" y="669"/>
                  </a:cubicBezTo>
                  <a:lnTo>
                    <a:pt x="909" y="672"/>
                  </a:lnTo>
                  <a:close/>
                  <a:moveTo>
                    <a:pt x="952" y="720"/>
                  </a:moveTo>
                  <a:cubicBezTo>
                    <a:pt x="920" y="816"/>
                    <a:pt x="920" y="816"/>
                    <a:pt x="920" y="816"/>
                  </a:cubicBezTo>
                  <a:cubicBezTo>
                    <a:pt x="778" y="816"/>
                    <a:pt x="778" y="816"/>
                    <a:pt x="778" y="816"/>
                  </a:cubicBezTo>
                  <a:cubicBezTo>
                    <a:pt x="810" y="720"/>
                    <a:pt x="810" y="720"/>
                    <a:pt x="810" y="720"/>
                  </a:cubicBezTo>
                  <a:lnTo>
                    <a:pt x="952" y="720"/>
                  </a:lnTo>
                  <a:close/>
                  <a:moveTo>
                    <a:pt x="728" y="816"/>
                  </a:moveTo>
                  <a:cubicBezTo>
                    <a:pt x="586" y="816"/>
                    <a:pt x="586" y="816"/>
                    <a:pt x="586" y="816"/>
                  </a:cubicBezTo>
                  <a:cubicBezTo>
                    <a:pt x="618" y="720"/>
                    <a:pt x="618" y="720"/>
                    <a:pt x="618" y="720"/>
                  </a:cubicBezTo>
                  <a:cubicBezTo>
                    <a:pt x="760" y="720"/>
                    <a:pt x="760" y="720"/>
                    <a:pt x="760" y="720"/>
                  </a:cubicBezTo>
                  <a:lnTo>
                    <a:pt x="728" y="816"/>
                  </a:lnTo>
                  <a:close/>
                  <a:moveTo>
                    <a:pt x="536" y="816"/>
                  </a:moveTo>
                  <a:cubicBezTo>
                    <a:pt x="394" y="816"/>
                    <a:pt x="394" y="816"/>
                    <a:pt x="394" y="816"/>
                  </a:cubicBezTo>
                  <a:cubicBezTo>
                    <a:pt x="426" y="720"/>
                    <a:pt x="426" y="720"/>
                    <a:pt x="426" y="720"/>
                  </a:cubicBezTo>
                  <a:cubicBezTo>
                    <a:pt x="568" y="720"/>
                    <a:pt x="568" y="720"/>
                    <a:pt x="568" y="720"/>
                  </a:cubicBezTo>
                  <a:lnTo>
                    <a:pt x="536" y="816"/>
                  </a:lnTo>
                  <a:close/>
                  <a:moveTo>
                    <a:pt x="520" y="864"/>
                  </a:moveTo>
                  <a:cubicBezTo>
                    <a:pt x="488" y="960"/>
                    <a:pt x="488" y="960"/>
                    <a:pt x="488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378" y="864"/>
                    <a:pt x="378" y="864"/>
                    <a:pt x="378" y="864"/>
                  </a:cubicBezTo>
                  <a:lnTo>
                    <a:pt x="520" y="864"/>
                  </a:lnTo>
                  <a:close/>
                  <a:moveTo>
                    <a:pt x="296" y="960"/>
                  </a:moveTo>
                  <a:cubicBezTo>
                    <a:pt x="154" y="960"/>
                    <a:pt x="154" y="960"/>
                    <a:pt x="154" y="960"/>
                  </a:cubicBezTo>
                  <a:cubicBezTo>
                    <a:pt x="186" y="864"/>
                    <a:pt x="186" y="864"/>
                    <a:pt x="186" y="864"/>
                  </a:cubicBezTo>
                  <a:cubicBezTo>
                    <a:pt x="328" y="864"/>
                    <a:pt x="328" y="864"/>
                    <a:pt x="328" y="864"/>
                  </a:cubicBezTo>
                  <a:lnTo>
                    <a:pt x="296" y="960"/>
                  </a:lnTo>
                  <a:close/>
                  <a:moveTo>
                    <a:pt x="280" y="1008"/>
                  </a:moveTo>
                  <a:cubicBezTo>
                    <a:pt x="248" y="1104"/>
                    <a:pt x="248" y="1104"/>
                    <a:pt x="248" y="1104"/>
                  </a:cubicBezTo>
                  <a:cubicBezTo>
                    <a:pt x="106" y="1104"/>
                    <a:pt x="106" y="1104"/>
                    <a:pt x="106" y="1104"/>
                  </a:cubicBezTo>
                  <a:cubicBezTo>
                    <a:pt x="138" y="1008"/>
                    <a:pt x="138" y="1008"/>
                    <a:pt x="138" y="1008"/>
                  </a:cubicBezTo>
                  <a:lnTo>
                    <a:pt x="280" y="1008"/>
                  </a:lnTo>
                  <a:close/>
                  <a:moveTo>
                    <a:pt x="330" y="1008"/>
                  </a:moveTo>
                  <a:cubicBezTo>
                    <a:pt x="472" y="1008"/>
                    <a:pt x="472" y="1008"/>
                    <a:pt x="472" y="1008"/>
                  </a:cubicBezTo>
                  <a:cubicBezTo>
                    <a:pt x="440" y="1104"/>
                    <a:pt x="440" y="1104"/>
                    <a:pt x="440" y="1104"/>
                  </a:cubicBezTo>
                  <a:cubicBezTo>
                    <a:pt x="298" y="1104"/>
                    <a:pt x="298" y="1104"/>
                    <a:pt x="298" y="1104"/>
                  </a:cubicBezTo>
                  <a:lnTo>
                    <a:pt x="330" y="1008"/>
                  </a:lnTo>
                  <a:close/>
                  <a:moveTo>
                    <a:pt x="424" y="1152"/>
                  </a:moveTo>
                  <a:cubicBezTo>
                    <a:pt x="392" y="1248"/>
                    <a:pt x="392" y="1248"/>
                    <a:pt x="392" y="1248"/>
                  </a:cubicBezTo>
                  <a:cubicBezTo>
                    <a:pt x="250" y="1248"/>
                    <a:pt x="250" y="1248"/>
                    <a:pt x="250" y="1248"/>
                  </a:cubicBezTo>
                  <a:cubicBezTo>
                    <a:pt x="282" y="1152"/>
                    <a:pt x="282" y="1152"/>
                    <a:pt x="282" y="1152"/>
                  </a:cubicBezTo>
                  <a:lnTo>
                    <a:pt x="424" y="1152"/>
                  </a:lnTo>
                  <a:close/>
                  <a:moveTo>
                    <a:pt x="505" y="1392"/>
                  </a:moveTo>
                  <a:cubicBezTo>
                    <a:pt x="457" y="1392"/>
                    <a:pt x="457" y="1392"/>
                    <a:pt x="457" y="1392"/>
                  </a:cubicBezTo>
                  <a:cubicBezTo>
                    <a:pt x="457" y="1296"/>
                    <a:pt x="457" y="1296"/>
                    <a:pt x="457" y="1296"/>
                  </a:cubicBezTo>
                  <a:cubicBezTo>
                    <a:pt x="505" y="1296"/>
                    <a:pt x="505" y="1296"/>
                    <a:pt x="505" y="1296"/>
                  </a:cubicBezTo>
                  <a:lnTo>
                    <a:pt x="505" y="1392"/>
                  </a:lnTo>
                  <a:close/>
                  <a:moveTo>
                    <a:pt x="938" y="1392"/>
                  </a:moveTo>
                  <a:cubicBezTo>
                    <a:pt x="949" y="982"/>
                    <a:pt x="949" y="982"/>
                    <a:pt x="949" y="982"/>
                  </a:cubicBezTo>
                  <a:cubicBezTo>
                    <a:pt x="961" y="983"/>
                    <a:pt x="973" y="984"/>
                    <a:pt x="985" y="984"/>
                  </a:cubicBezTo>
                  <a:cubicBezTo>
                    <a:pt x="997" y="984"/>
                    <a:pt x="1009" y="983"/>
                    <a:pt x="1021" y="982"/>
                  </a:cubicBezTo>
                  <a:cubicBezTo>
                    <a:pt x="1032" y="1392"/>
                    <a:pt x="1032" y="1392"/>
                    <a:pt x="1032" y="1392"/>
                  </a:cubicBezTo>
                  <a:lnTo>
                    <a:pt x="938" y="1392"/>
                  </a:lnTo>
                  <a:close/>
                  <a:moveTo>
                    <a:pt x="1358" y="723"/>
                  </a:moveTo>
                  <a:cubicBezTo>
                    <a:pt x="1358" y="723"/>
                    <a:pt x="1359" y="724"/>
                    <a:pt x="1360" y="725"/>
                  </a:cubicBezTo>
                  <a:cubicBezTo>
                    <a:pt x="1371" y="738"/>
                    <a:pt x="1383" y="751"/>
                    <a:pt x="1393" y="766"/>
                  </a:cubicBezTo>
                  <a:cubicBezTo>
                    <a:pt x="1392" y="768"/>
                    <a:pt x="1392" y="768"/>
                    <a:pt x="1392" y="768"/>
                  </a:cubicBezTo>
                  <a:cubicBezTo>
                    <a:pt x="1064" y="579"/>
                    <a:pt x="1064" y="579"/>
                    <a:pt x="1064" y="579"/>
                  </a:cubicBezTo>
                  <a:cubicBezTo>
                    <a:pt x="1068" y="572"/>
                    <a:pt x="1071" y="565"/>
                    <a:pt x="1074" y="558"/>
                  </a:cubicBezTo>
                  <a:cubicBezTo>
                    <a:pt x="1152" y="575"/>
                    <a:pt x="1224" y="609"/>
                    <a:pt x="1287" y="658"/>
                  </a:cubicBezTo>
                  <a:cubicBezTo>
                    <a:pt x="1313" y="677"/>
                    <a:pt x="1336" y="699"/>
                    <a:pt x="1358" y="723"/>
                  </a:cubicBezTo>
                  <a:close/>
                  <a:moveTo>
                    <a:pt x="941" y="201"/>
                  </a:moveTo>
                  <a:cubicBezTo>
                    <a:pt x="945" y="169"/>
                    <a:pt x="952" y="137"/>
                    <a:pt x="961" y="105"/>
                  </a:cubicBezTo>
                  <a:cubicBezTo>
                    <a:pt x="967" y="86"/>
                    <a:pt x="974" y="67"/>
                    <a:pt x="982" y="48"/>
                  </a:cubicBezTo>
                  <a:cubicBezTo>
                    <a:pt x="985" y="48"/>
                    <a:pt x="985" y="48"/>
                    <a:pt x="985" y="48"/>
                  </a:cubicBezTo>
                  <a:cubicBezTo>
                    <a:pt x="985" y="431"/>
                    <a:pt x="985" y="431"/>
                    <a:pt x="985" y="431"/>
                  </a:cubicBezTo>
                  <a:cubicBezTo>
                    <a:pt x="985" y="431"/>
                    <a:pt x="985" y="431"/>
                    <a:pt x="984" y="431"/>
                  </a:cubicBezTo>
                  <a:cubicBezTo>
                    <a:pt x="977" y="431"/>
                    <a:pt x="971" y="431"/>
                    <a:pt x="964" y="433"/>
                  </a:cubicBezTo>
                  <a:cubicBezTo>
                    <a:pt x="940" y="358"/>
                    <a:pt x="932" y="279"/>
                    <a:pt x="941" y="201"/>
                  </a:cubicBezTo>
                  <a:close/>
                  <a:moveTo>
                    <a:pt x="903" y="576"/>
                  </a:moveTo>
                  <a:cubicBezTo>
                    <a:pt x="907" y="583"/>
                    <a:pt x="912" y="589"/>
                    <a:pt x="917" y="594"/>
                  </a:cubicBezTo>
                  <a:cubicBezTo>
                    <a:pt x="890" y="623"/>
                    <a:pt x="861" y="650"/>
                    <a:pt x="828" y="672"/>
                  </a:cubicBezTo>
                  <a:cubicBezTo>
                    <a:pt x="737" y="672"/>
                    <a:pt x="737" y="672"/>
                    <a:pt x="737" y="672"/>
                  </a:cubicBezTo>
                  <a:lnTo>
                    <a:pt x="903" y="576"/>
                  </a:lnTo>
                  <a:close/>
                  <a:moveTo>
                    <a:pt x="234" y="720"/>
                  </a:moveTo>
                  <a:cubicBezTo>
                    <a:pt x="376" y="720"/>
                    <a:pt x="376" y="720"/>
                    <a:pt x="376" y="720"/>
                  </a:cubicBezTo>
                  <a:cubicBezTo>
                    <a:pt x="344" y="816"/>
                    <a:pt x="344" y="816"/>
                    <a:pt x="344" y="816"/>
                  </a:cubicBezTo>
                  <a:cubicBezTo>
                    <a:pt x="202" y="816"/>
                    <a:pt x="202" y="816"/>
                    <a:pt x="202" y="816"/>
                  </a:cubicBezTo>
                  <a:lnTo>
                    <a:pt x="234" y="720"/>
                  </a:lnTo>
                  <a:close/>
                  <a:moveTo>
                    <a:pt x="90" y="1152"/>
                  </a:moveTo>
                  <a:cubicBezTo>
                    <a:pt x="232" y="1152"/>
                    <a:pt x="232" y="1152"/>
                    <a:pt x="232" y="1152"/>
                  </a:cubicBezTo>
                  <a:cubicBezTo>
                    <a:pt x="200" y="1248"/>
                    <a:pt x="200" y="1248"/>
                    <a:pt x="200" y="1248"/>
                  </a:cubicBezTo>
                  <a:cubicBezTo>
                    <a:pt x="58" y="1248"/>
                    <a:pt x="58" y="1248"/>
                    <a:pt x="58" y="1248"/>
                  </a:cubicBezTo>
                  <a:lnTo>
                    <a:pt x="90" y="1152"/>
                  </a:lnTo>
                  <a:close/>
                  <a:moveTo>
                    <a:pt x="90" y="1152"/>
                  </a:moveTo>
                  <a:cubicBezTo>
                    <a:pt x="90" y="1152"/>
                    <a:pt x="90" y="1152"/>
                    <a:pt x="90" y="11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3" name="Freeform 207">
              <a:extLst>
                <a:ext uri="{FF2B5EF4-FFF2-40B4-BE49-F238E27FC236}">
                  <a16:creationId xmlns:a16="http://schemas.microsoft.com/office/drawing/2014/main" id="{5398FB86-B75C-2604-A58D-B83FCBBB3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3150" y="4608513"/>
              <a:ext cx="258762" cy="258763"/>
            </a:xfrm>
            <a:custGeom>
              <a:avLst/>
              <a:gdLst>
                <a:gd name="T0" fmla="*/ 43591963 w 192"/>
                <a:gd name="T1" fmla="*/ 348741095 h 192"/>
                <a:gd name="T2" fmla="*/ 348738399 w 192"/>
                <a:gd name="T3" fmla="*/ 43592131 h 192"/>
                <a:gd name="T4" fmla="*/ 305146436 w 192"/>
                <a:gd name="T5" fmla="*/ 0 h 192"/>
                <a:gd name="T6" fmla="*/ 0 w 192"/>
                <a:gd name="T7" fmla="*/ 305148963 h 192"/>
                <a:gd name="T8" fmla="*/ 43591963 w 192"/>
                <a:gd name="T9" fmla="*/ 348741095 h 192"/>
                <a:gd name="T10" fmla="*/ 256104299 w 192"/>
                <a:gd name="T11" fmla="*/ 92634459 h 192"/>
                <a:gd name="T12" fmla="*/ 92634101 w 192"/>
                <a:gd name="T13" fmla="*/ 256106636 h 192"/>
                <a:gd name="T14" fmla="*/ 256104299 w 192"/>
                <a:gd name="T15" fmla="*/ 92634459 h 192"/>
                <a:gd name="T16" fmla="*/ 256104299 w 192"/>
                <a:gd name="T17" fmla="*/ 92634459 h 192"/>
                <a:gd name="T18" fmla="*/ 256104299 w 192"/>
                <a:gd name="T19" fmla="*/ 92634459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2" h="192">
                  <a:moveTo>
                    <a:pt x="24" y="192"/>
                  </a:moveTo>
                  <a:cubicBezTo>
                    <a:pt x="117" y="192"/>
                    <a:pt x="192" y="117"/>
                    <a:pt x="192" y="24"/>
                  </a:cubicBezTo>
                  <a:cubicBezTo>
                    <a:pt x="192" y="11"/>
                    <a:pt x="181" y="0"/>
                    <a:pt x="168" y="0"/>
                  </a:cubicBezTo>
                  <a:cubicBezTo>
                    <a:pt x="75" y="0"/>
                    <a:pt x="0" y="75"/>
                    <a:pt x="0" y="168"/>
                  </a:cubicBezTo>
                  <a:cubicBezTo>
                    <a:pt x="0" y="181"/>
                    <a:pt x="11" y="192"/>
                    <a:pt x="24" y="192"/>
                  </a:cubicBezTo>
                  <a:close/>
                  <a:moveTo>
                    <a:pt x="141" y="51"/>
                  </a:moveTo>
                  <a:cubicBezTo>
                    <a:pt x="131" y="96"/>
                    <a:pt x="96" y="130"/>
                    <a:pt x="51" y="141"/>
                  </a:cubicBezTo>
                  <a:cubicBezTo>
                    <a:pt x="62" y="96"/>
                    <a:pt x="96" y="61"/>
                    <a:pt x="141" y="51"/>
                  </a:cubicBezTo>
                  <a:close/>
                  <a:moveTo>
                    <a:pt x="141" y="51"/>
                  </a:moveTo>
                  <a:cubicBezTo>
                    <a:pt x="141" y="51"/>
                    <a:pt x="141" y="51"/>
                    <a:pt x="141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4" name="Freeform 208">
              <a:extLst>
                <a:ext uri="{FF2B5EF4-FFF2-40B4-BE49-F238E27FC236}">
                  <a16:creationId xmlns:a16="http://schemas.microsoft.com/office/drawing/2014/main" id="{55C07EC0-09EA-D3BE-1C0D-F786154C74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58363" y="5932488"/>
              <a:ext cx="257175" cy="257175"/>
            </a:xfrm>
            <a:custGeom>
              <a:avLst/>
              <a:gdLst>
                <a:gd name="T0" fmla="*/ 43059400 w 192"/>
                <a:gd name="T1" fmla="*/ 0 h 192"/>
                <a:gd name="T2" fmla="*/ 0 w 192"/>
                <a:gd name="T3" fmla="*/ 43059400 h 192"/>
                <a:gd name="T4" fmla="*/ 301414458 w 192"/>
                <a:gd name="T5" fmla="*/ 344473857 h 192"/>
                <a:gd name="T6" fmla="*/ 344473857 w 192"/>
                <a:gd name="T7" fmla="*/ 301414458 h 192"/>
                <a:gd name="T8" fmla="*/ 43059400 w 192"/>
                <a:gd name="T9" fmla="*/ 0 h 192"/>
                <a:gd name="T10" fmla="*/ 91500722 w 192"/>
                <a:gd name="T11" fmla="*/ 91500722 h 192"/>
                <a:gd name="T12" fmla="*/ 252973136 w 192"/>
                <a:gd name="T13" fmla="*/ 252973136 h 192"/>
                <a:gd name="T14" fmla="*/ 91500722 w 192"/>
                <a:gd name="T15" fmla="*/ 91500722 h 192"/>
                <a:gd name="T16" fmla="*/ 91500722 w 192"/>
                <a:gd name="T17" fmla="*/ 91500722 h 192"/>
                <a:gd name="T18" fmla="*/ 91500722 w 192"/>
                <a:gd name="T19" fmla="*/ 91500722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2" h="192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117"/>
                    <a:pt x="75" y="192"/>
                    <a:pt x="168" y="192"/>
                  </a:cubicBezTo>
                  <a:cubicBezTo>
                    <a:pt x="181" y="192"/>
                    <a:pt x="192" y="181"/>
                    <a:pt x="192" y="168"/>
                  </a:cubicBezTo>
                  <a:cubicBezTo>
                    <a:pt x="192" y="75"/>
                    <a:pt x="117" y="0"/>
                    <a:pt x="24" y="0"/>
                  </a:cubicBezTo>
                  <a:close/>
                  <a:moveTo>
                    <a:pt x="51" y="51"/>
                  </a:moveTo>
                  <a:cubicBezTo>
                    <a:pt x="96" y="61"/>
                    <a:pt x="131" y="96"/>
                    <a:pt x="141" y="141"/>
                  </a:cubicBezTo>
                  <a:cubicBezTo>
                    <a:pt x="96" y="130"/>
                    <a:pt x="62" y="96"/>
                    <a:pt x="51" y="51"/>
                  </a:cubicBezTo>
                  <a:close/>
                  <a:moveTo>
                    <a:pt x="51" y="51"/>
                  </a:moveTo>
                  <a:cubicBezTo>
                    <a:pt x="51" y="51"/>
                    <a:pt x="51" y="51"/>
                    <a:pt x="51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5" name="Freeform 209">
              <a:extLst>
                <a:ext uri="{FF2B5EF4-FFF2-40B4-BE49-F238E27FC236}">
                  <a16:creationId xmlns:a16="http://schemas.microsoft.com/office/drawing/2014/main" id="{A8BA86F2-8F1A-D577-A685-22BC2CC3A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4050" y="4995863"/>
              <a:ext cx="258762" cy="258763"/>
            </a:xfrm>
            <a:custGeom>
              <a:avLst/>
              <a:gdLst>
                <a:gd name="T0" fmla="*/ 305146436 w 192"/>
                <a:gd name="T1" fmla="*/ 348741095 h 192"/>
                <a:gd name="T2" fmla="*/ 348738399 w 192"/>
                <a:gd name="T3" fmla="*/ 305148963 h 192"/>
                <a:gd name="T4" fmla="*/ 43591963 w 192"/>
                <a:gd name="T5" fmla="*/ 0 h 192"/>
                <a:gd name="T6" fmla="*/ 0 w 192"/>
                <a:gd name="T7" fmla="*/ 43592131 h 192"/>
                <a:gd name="T8" fmla="*/ 305146436 w 192"/>
                <a:gd name="T9" fmla="*/ 348741095 h 192"/>
                <a:gd name="T10" fmla="*/ 256104299 w 192"/>
                <a:gd name="T11" fmla="*/ 256106636 h 192"/>
                <a:gd name="T12" fmla="*/ 92634101 w 192"/>
                <a:gd name="T13" fmla="*/ 92634459 h 192"/>
                <a:gd name="T14" fmla="*/ 256104299 w 192"/>
                <a:gd name="T15" fmla="*/ 256106636 h 192"/>
                <a:gd name="T16" fmla="*/ 256104299 w 192"/>
                <a:gd name="T17" fmla="*/ 256106636 h 192"/>
                <a:gd name="T18" fmla="*/ 256104299 w 192"/>
                <a:gd name="T19" fmla="*/ 256106636 h 1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2" h="192">
                  <a:moveTo>
                    <a:pt x="168" y="192"/>
                  </a:moveTo>
                  <a:cubicBezTo>
                    <a:pt x="181" y="192"/>
                    <a:pt x="192" y="181"/>
                    <a:pt x="192" y="168"/>
                  </a:cubicBezTo>
                  <a:cubicBezTo>
                    <a:pt x="192" y="75"/>
                    <a:pt x="11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17"/>
                    <a:pt x="75" y="192"/>
                    <a:pt x="168" y="192"/>
                  </a:cubicBezTo>
                  <a:close/>
                  <a:moveTo>
                    <a:pt x="141" y="141"/>
                  </a:moveTo>
                  <a:cubicBezTo>
                    <a:pt x="96" y="130"/>
                    <a:pt x="62" y="96"/>
                    <a:pt x="51" y="51"/>
                  </a:cubicBezTo>
                  <a:cubicBezTo>
                    <a:pt x="96" y="61"/>
                    <a:pt x="131" y="96"/>
                    <a:pt x="141" y="141"/>
                  </a:cubicBezTo>
                  <a:close/>
                  <a:moveTo>
                    <a:pt x="141" y="141"/>
                  </a:moveTo>
                  <a:cubicBezTo>
                    <a:pt x="141" y="141"/>
                    <a:pt x="141" y="141"/>
                    <a:pt x="141" y="14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96" name="Group 4">
            <a:extLst>
              <a:ext uri="{FF2B5EF4-FFF2-40B4-BE49-F238E27FC236}">
                <a16:creationId xmlns:a16="http://schemas.microsoft.com/office/drawing/2014/main" id="{76E7E091-F2F8-EA5E-A127-DE011BF3246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052344" y="911844"/>
            <a:ext cx="372561" cy="303192"/>
            <a:chOff x="1678" y="403"/>
            <a:chExt cx="4318" cy="3514"/>
          </a:xfrm>
          <a:solidFill>
            <a:srgbClr val="ADD8F4"/>
          </a:solidFill>
        </p:grpSpPr>
        <p:sp>
          <p:nvSpPr>
            <p:cNvPr id="197" name="Freeform 6">
              <a:extLst>
                <a:ext uri="{FF2B5EF4-FFF2-40B4-BE49-F238E27FC236}">
                  <a16:creationId xmlns:a16="http://schemas.microsoft.com/office/drawing/2014/main" id="{2B5E9F4C-5019-3E41-A34D-950D090A0F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8" y="403"/>
              <a:ext cx="4318" cy="2979"/>
            </a:xfrm>
            <a:custGeom>
              <a:avLst/>
              <a:gdLst>
                <a:gd name="T0" fmla="*/ 201 w 2048"/>
                <a:gd name="T1" fmla="*/ 1320 h 1413"/>
                <a:gd name="T2" fmla="*/ 212 w 2048"/>
                <a:gd name="T3" fmla="*/ 699 h 1413"/>
                <a:gd name="T4" fmla="*/ 419 w 2048"/>
                <a:gd name="T5" fmla="*/ 496 h 1413"/>
                <a:gd name="T6" fmla="*/ 714 w 2048"/>
                <a:gd name="T7" fmla="*/ 624 h 1413"/>
                <a:gd name="T8" fmla="*/ 939 w 2048"/>
                <a:gd name="T9" fmla="*/ 1073 h 1413"/>
                <a:gd name="T10" fmla="*/ 1189 w 2048"/>
                <a:gd name="T11" fmla="*/ 1319 h 1413"/>
                <a:gd name="T12" fmla="*/ 1024 w 2048"/>
                <a:gd name="T13" fmla="*/ 898 h 1413"/>
                <a:gd name="T14" fmla="*/ 1238 w 2048"/>
                <a:gd name="T15" fmla="*/ 448 h 1413"/>
                <a:gd name="T16" fmla="*/ 784 w 2048"/>
                <a:gd name="T17" fmla="*/ 364 h 1413"/>
                <a:gd name="T18" fmla="*/ 1235 w 2048"/>
                <a:gd name="T19" fmla="*/ 160 h 1413"/>
                <a:gd name="T20" fmla="*/ 1440 w 2048"/>
                <a:gd name="T21" fmla="*/ 35 h 1413"/>
                <a:gd name="T22" fmla="*/ 1612 w 2048"/>
                <a:gd name="T23" fmla="*/ 208 h 1413"/>
                <a:gd name="T24" fmla="*/ 1516 w 2048"/>
                <a:gd name="T25" fmla="*/ 406 h 1413"/>
                <a:gd name="T26" fmla="*/ 1527 w 2048"/>
                <a:gd name="T27" fmla="*/ 832 h 1413"/>
                <a:gd name="T28" fmla="*/ 1632 w 2048"/>
                <a:gd name="T29" fmla="*/ 664 h 1413"/>
                <a:gd name="T30" fmla="*/ 1887 w 2048"/>
                <a:gd name="T31" fmla="*/ 664 h 1413"/>
                <a:gd name="T32" fmla="*/ 2002 w 2048"/>
                <a:gd name="T33" fmla="*/ 832 h 1413"/>
                <a:gd name="T34" fmla="*/ 1099 w 2048"/>
                <a:gd name="T35" fmla="*/ 896 h 1413"/>
                <a:gd name="T36" fmla="*/ 1703 w 2048"/>
                <a:gd name="T37" fmla="*/ 1025 h 1413"/>
                <a:gd name="T38" fmla="*/ 1413 w 2048"/>
                <a:gd name="T39" fmla="*/ 1106 h 1413"/>
                <a:gd name="T40" fmla="*/ 2015 w 2048"/>
                <a:gd name="T41" fmla="*/ 1312 h 1413"/>
                <a:gd name="T42" fmla="*/ 1466 w 2048"/>
                <a:gd name="T43" fmla="*/ 1383 h 1413"/>
                <a:gd name="T44" fmla="*/ 526 w 2048"/>
                <a:gd name="T45" fmla="*/ 1393 h 1413"/>
                <a:gd name="T46" fmla="*/ 0 w 2048"/>
                <a:gd name="T47" fmla="*/ 1334 h 1413"/>
                <a:gd name="T48" fmla="*/ 762 w 2048"/>
                <a:gd name="T49" fmla="*/ 936 h 1413"/>
                <a:gd name="T50" fmla="*/ 309 w 2048"/>
                <a:gd name="T51" fmla="*/ 688 h 1413"/>
                <a:gd name="T52" fmla="*/ 866 w 2048"/>
                <a:gd name="T53" fmla="*/ 1067 h 1413"/>
                <a:gd name="T54" fmla="*/ 156 w 2048"/>
                <a:gd name="T55" fmla="*/ 1075 h 1413"/>
                <a:gd name="T56" fmla="*/ 829 w 2048"/>
                <a:gd name="T57" fmla="*/ 1133 h 1413"/>
                <a:gd name="T58" fmla="*/ 474 w 2048"/>
                <a:gd name="T59" fmla="*/ 1050 h 1413"/>
                <a:gd name="T60" fmla="*/ 471 w 2048"/>
                <a:gd name="T61" fmla="*/ 1338 h 1413"/>
                <a:gd name="T62" fmla="*/ 544 w 2048"/>
                <a:gd name="T63" fmla="*/ 1318 h 1413"/>
                <a:gd name="T64" fmla="*/ 807 w 2048"/>
                <a:gd name="T65" fmla="*/ 1204 h 1413"/>
                <a:gd name="T66" fmla="*/ 1241 w 2048"/>
                <a:gd name="T67" fmla="*/ 224 h 1413"/>
                <a:gd name="T68" fmla="*/ 1456 w 2048"/>
                <a:gd name="T69" fmla="*/ 376 h 1413"/>
                <a:gd name="T70" fmla="*/ 1312 w 2048"/>
                <a:gd name="T71" fmla="*/ 824 h 1413"/>
                <a:gd name="T72" fmla="*/ 1369 w 2048"/>
                <a:gd name="T73" fmla="*/ 448 h 1413"/>
                <a:gd name="T74" fmla="*/ 1253 w 2048"/>
                <a:gd name="T75" fmla="*/ 1309 h 1413"/>
                <a:gd name="T76" fmla="*/ 1342 w 2048"/>
                <a:gd name="T77" fmla="*/ 1088 h 1413"/>
                <a:gd name="T78" fmla="*/ 1160 w 2048"/>
                <a:gd name="T79" fmla="*/ 336 h 1413"/>
                <a:gd name="T80" fmla="*/ 848 w 2048"/>
                <a:gd name="T81" fmla="*/ 279 h 1413"/>
                <a:gd name="T82" fmla="*/ 1817 w 2048"/>
                <a:gd name="T83" fmla="*/ 672 h 1413"/>
                <a:gd name="T84" fmla="*/ 1696 w 2048"/>
                <a:gd name="T85" fmla="*/ 583 h 1413"/>
                <a:gd name="T86" fmla="*/ 1609 w 2048"/>
                <a:gd name="T87" fmla="*/ 736 h 1413"/>
                <a:gd name="T88" fmla="*/ 1728 w 2048"/>
                <a:gd name="T89" fmla="*/ 824 h 1413"/>
                <a:gd name="T90" fmla="*/ 1799 w 2048"/>
                <a:gd name="T91" fmla="*/ 736 h 1413"/>
                <a:gd name="T92" fmla="*/ 1920 w 2048"/>
                <a:gd name="T93" fmla="*/ 825 h 1413"/>
                <a:gd name="T94" fmla="*/ 455 w 2048"/>
                <a:gd name="T95" fmla="*/ 560 h 1413"/>
                <a:gd name="T96" fmla="*/ 576 w 2048"/>
                <a:gd name="T97" fmla="*/ 618 h 1413"/>
                <a:gd name="T98" fmla="*/ 1312 w 2048"/>
                <a:gd name="T99" fmla="*/ 152 h 1413"/>
                <a:gd name="T100" fmla="*/ 1368 w 2048"/>
                <a:gd name="T101" fmla="*/ 64 h 1413"/>
                <a:gd name="T102" fmla="*/ 1584 w 2048"/>
                <a:gd name="T103" fmla="*/ 280 h 1413"/>
                <a:gd name="T104" fmla="*/ 1526 w 2048"/>
                <a:gd name="T105" fmla="*/ 336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48" h="1413">
                  <a:moveTo>
                    <a:pt x="0" y="1334"/>
                  </a:moveTo>
                  <a:cubicBezTo>
                    <a:pt x="10" y="1316"/>
                    <a:pt x="26" y="1311"/>
                    <a:pt x="46" y="1312"/>
                  </a:cubicBezTo>
                  <a:cubicBezTo>
                    <a:pt x="96" y="1313"/>
                    <a:pt x="147" y="1317"/>
                    <a:pt x="196" y="1327"/>
                  </a:cubicBezTo>
                  <a:cubicBezTo>
                    <a:pt x="199" y="1328"/>
                    <a:pt x="201" y="1328"/>
                    <a:pt x="203" y="1328"/>
                  </a:cubicBezTo>
                  <a:cubicBezTo>
                    <a:pt x="204" y="1325"/>
                    <a:pt x="202" y="1322"/>
                    <a:pt x="201" y="1320"/>
                  </a:cubicBezTo>
                  <a:cubicBezTo>
                    <a:pt x="162" y="1238"/>
                    <a:pt x="124" y="1156"/>
                    <a:pt x="85" y="1074"/>
                  </a:cubicBezTo>
                  <a:cubicBezTo>
                    <a:pt x="75" y="1052"/>
                    <a:pt x="80" y="1037"/>
                    <a:pt x="101" y="1025"/>
                  </a:cubicBezTo>
                  <a:cubicBezTo>
                    <a:pt x="115" y="1017"/>
                    <a:pt x="130" y="1009"/>
                    <a:pt x="144" y="1001"/>
                  </a:cubicBezTo>
                  <a:cubicBezTo>
                    <a:pt x="151" y="998"/>
                    <a:pt x="153" y="994"/>
                    <a:pt x="154" y="987"/>
                  </a:cubicBezTo>
                  <a:cubicBezTo>
                    <a:pt x="173" y="891"/>
                    <a:pt x="192" y="795"/>
                    <a:pt x="212" y="699"/>
                  </a:cubicBezTo>
                  <a:cubicBezTo>
                    <a:pt x="221" y="656"/>
                    <a:pt x="259" y="625"/>
                    <a:pt x="303" y="624"/>
                  </a:cubicBezTo>
                  <a:cubicBezTo>
                    <a:pt x="327" y="624"/>
                    <a:pt x="351" y="624"/>
                    <a:pt x="375" y="624"/>
                  </a:cubicBezTo>
                  <a:cubicBezTo>
                    <a:pt x="382" y="625"/>
                    <a:pt x="384" y="623"/>
                    <a:pt x="384" y="615"/>
                  </a:cubicBezTo>
                  <a:cubicBezTo>
                    <a:pt x="384" y="587"/>
                    <a:pt x="384" y="559"/>
                    <a:pt x="384" y="531"/>
                  </a:cubicBezTo>
                  <a:cubicBezTo>
                    <a:pt x="384" y="509"/>
                    <a:pt x="397" y="496"/>
                    <a:pt x="419" y="496"/>
                  </a:cubicBezTo>
                  <a:cubicBezTo>
                    <a:pt x="481" y="496"/>
                    <a:pt x="543" y="496"/>
                    <a:pt x="604" y="496"/>
                  </a:cubicBezTo>
                  <a:cubicBezTo>
                    <a:pt x="627" y="496"/>
                    <a:pt x="640" y="509"/>
                    <a:pt x="640" y="532"/>
                  </a:cubicBezTo>
                  <a:cubicBezTo>
                    <a:pt x="640" y="559"/>
                    <a:pt x="640" y="587"/>
                    <a:pt x="640" y="615"/>
                  </a:cubicBezTo>
                  <a:cubicBezTo>
                    <a:pt x="640" y="622"/>
                    <a:pt x="641" y="625"/>
                    <a:pt x="649" y="625"/>
                  </a:cubicBezTo>
                  <a:cubicBezTo>
                    <a:pt x="671" y="624"/>
                    <a:pt x="692" y="624"/>
                    <a:pt x="714" y="624"/>
                  </a:cubicBezTo>
                  <a:cubicBezTo>
                    <a:pt x="767" y="624"/>
                    <a:pt x="804" y="655"/>
                    <a:pt x="814" y="707"/>
                  </a:cubicBezTo>
                  <a:cubicBezTo>
                    <a:pt x="832" y="801"/>
                    <a:pt x="851" y="895"/>
                    <a:pt x="870" y="990"/>
                  </a:cubicBezTo>
                  <a:cubicBezTo>
                    <a:pt x="871" y="994"/>
                    <a:pt x="873" y="998"/>
                    <a:pt x="878" y="1000"/>
                  </a:cubicBezTo>
                  <a:cubicBezTo>
                    <a:pt x="893" y="1008"/>
                    <a:pt x="909" y="1017"/>
                    <a:pt x="924" y="1026"/>
                  </a:cubicBezTo>
                  <a:cubicBezTo>
                    <a:pt x="944" y="1037"/>
                    <a:pt x="949" y="1053"/>
                    <a:pt x="939" y="1073"/>
                  </a:cubicBezTo>
                  <a:cubicBezTo>
                    <a:pt x="902" y="1152"/>
                    <a:pt x="865" y="1231"/>
                    <a:pt x="827" y="1310"/>
                  </a:cubicBezTo>
                  <a:cubicBezTo>
                    <a:pt x="822" y="1321"/>
                    <a:pt x="822" y="1321"/>
                    <a:pt x="834" y="1323"/>
                  </a:cubicBezTo>
                  <a:cubicBezTo>
                    <a:pt x="907" y="1339"/>
                    <a:pt x="980" y="1347"/>
                    <a:pt x="1055" y="1344"/>
                  </a:cubicBezTo>
                  <a:cubicBezTo>
                    <a:pt x="1097" y="1342"/>
                    <a:pt x="1139" y="1338"/>
                    <a:pt x="1181" y="1329"/>
                  </a:cubicBezTo>
                  <a:cubicBezTo>
                    <a:pt x="1187" y="1328"/>
                    <a:pt x="1189" y="1326"/>
                    <a:pt x="1189" y="1319"/>
                  </a:cubicBezTo>
                  <a:cubicBezTo>
                    <a:pt x="1189" y="1245"/>
                    <a:pt x="1189" y="1171"/>
                    <a:pt x="1189" y="1096"/>
                  </a:cubicBezTo>
                  <a:cubicBezTo>
                    <a:pt x="1189" y="1090"/>
                    <a:pt x="1188" y="1088"/>
                    <a:pt x="1181" y="1088"/>
                  </a:cubicBezTo>
                  <a:cubicBezTo>
                    <a:pt x="1151" y="1088"/>
                    <a:pt x="1121" y="1088"/>
                    <a:pt x="1090" y="1088"/>
                  </a:cubicBezTo>
                  <a:cubicBezTo>
                    <a:pt x="1052" y="1088"/>
                    <a:pt x="1024" y="1061"/>
                    <a:pt x="1024" y="1022"/>
                  </a:cubicBezTo>
                  <a:cubicBezTo>
                    <a:pt x="1024" y="981"/>
                    <a:pt x="1024" y="940"/>
                    <a:pt x="1024" y="898"/>
                  </a:cubicBezTo>
                  <a:cubicBezTo>
                    <a:pt x="1024" y="860"/>
                    <a:pt x="1051" y="832"/>
                    <a:pt x="1090" y="832"/>
                  </a:cubicBezTo>
                  <a:cubicBezTo>
                    <a:pt x="1140" y="832"/>
                    <a:pt x="1189" y="832"/>
                    <a:pt x="1239" y="832"/>
                  </a:cubicBezTo>
                  <a:cubicBezTo>
                    <a:pt x="1246" y="832"/>
                    <a:pt x="1248" y="831"/>
                    <a:pt x="1248" y="824"/>
                  </a:cubicBezTo>
                  <a:cubicBezTo>
                    <a:pt x="1248" y="702"/>
                    <a:pt x="1248" y="579"/>
                    <a:pt x="1248" y="457"/>
                  </a:cubicBezTo>
                  <a:cubicBezTo>
                    <a:pt x="1248" y="449"/>
                    <a:pt x="1245" y="448"/>
                    <a:pt x="1238" y="448"/>
                  </a:cubicBezTo>
                  <a:cubicBezTo>
                    <a:pt x="1206" y="449"/>
                    <a:pt x="1183" y="436"/>
                    <a:pt x="1172" y="405"/>
                  </a:cubicBezTo>
                  <a:cubicBezTo>
                    <a:pt x="1170" y="399"/>
                    <a:pt x="1166" y="400"/>
                    <a:pt x="1162" y="400"/>
                  </a:cubicBezTo>
                  <a:cubicBezTo>
                    <a:pt x="1112" y="400"/>
                    <a:pt x="1061" y="400"/>
                    <a:pt x="1010" y="400"/>
                  </a:cubicBezTo>
                  <a:cubicBezTo>
                    <a:pt x="947" y="400"/>
                    <a:pt x="884" y="400"/>
                    <a:pt x="820" y="400"/>
                  </a:cubicBezTo>
                  <a:cubicBezTo>
                    <a:pt x="797" y="400"/>
                    <a:pt x="784" y="388"/>
                    <a:pt x="784" y="364"/>
                  </a:cubicBezTo>
                  <a:cubicBezTo>
                    <a:pt x="784" y="324"/>
                    <a:pt x="784" y="284"/>
                    <a:pt x="784" y="244"/>
                  </a:cubicBezTo>
                  <a:cubicBezTo>
                    <a:pt x="784" y="221"/>
                    <a:pt x="796" y="208"/>
                    <a:pt x="820" y="208"/>
                  </a:cubicBezTo>
                  <a:cubicBezTo>
                    <a:pt x="933" y="208"/>
                    <a:pt x="1046" y="208"/>
                    <a:pt x="1160" y="209"/>
                  </a:cubicBezTo>
                  <a:cubicBezTo>
                    <a:pt x="1167" y="209"/>
                    <a:pt x="1170" y="207"/>
                    <a:pt x="1173" y="200"/>
                  </a:cubicBezTo>
                  <a:cubicBezTo>
                    <a:pt x="1185" y="173"/>
                    <a:pt x="1206" y="160"/>
                    <a:pt x="1235" y="160"/>
                  </a:cubicBezTo>
                  <a:cubicBezTo>
                    <a:pt x="1248" y="160"/>
                    <a:pt x="1248" y="160"/>
                    <a:pt x="1248" y="147"/>
                  </a:cubicBezTo>
                  <a:cubicBezTo>
                    <a:pt x="1248" y="110"/>
                    <a:pt x="1248" y="73"/>
                    <a:pt x="1248" y="35"/>
                  </a:cubicBezTo>
                  <a:cubicBezTo>
                    <a:pt x="1248" y="13"/>
                    <a:pt x="1261" y="0"/>
                    <a:pt x="1283" y="0"/>
                  </a:cubicBezTo>
                  <a:cubicBezTo>
                    <a:pt x="1324" y="0"/>
                    <a:pt x="1365" y="0"/>
                    <a:pt x="1406" y="0"/>
                  </a:cubicBezTo>
                  <a:cubicBezTo>
                    <a:pt x="1427" y="0"/>
                    <a:pt x="1440" y="14"/>
                    <a:pt x="1440" y="35"/>
                  </a:cubicBezTo>
                  <a:cubicBezTo>
                    <a:pt x="1440" y="74"/>
                    <a:pt x="1440" y="113"/>
                    <a:pt x="1440" y="152"/>
                  </a:cubicBezTo>
                  <a:cubicBezTo>
                    <a:pt x="1439" y="159"/>
                    <a:pt x="1441" y="161"/>
                    <a:pt x="1448" y="161"/>
                  </a:cubicBezTo>
                  <a:cubicBezTo>
                    <a:pt x="1481" y="159"/>
                    <a:pt x="1504" y="173"/>
                    <a:pt x="1516" y="204"/>
                  </a:cubicBezTo>
                  <a:cubicBezTo>
                    <a:pt x="1518" y="209"/>
                    <a:pt x="1522" y="208"/>
                    <a:pt x="1525" y="208"/>
                  </a:cubicBezTo>
                  <a:cubicBezTo>
                    <a:pt x="1554" y="208"/>
                    <a:pt x="1583" y="208"/>
                    <a:pt x="1612" y="208"/>
                  </a:cubicBezTo>
                  <a:cubicBezTo>
                    <a:pt x="1635" y="208"/>
                    <a:pt x="1648" y="221"/>
                    <a:pt x="1648" y="244"/>
                  </a:cubicBezTo>
                  <a:cubicBezTo>
                    <a:pt x="1648" y="284"/>
                    <a:pt x="1648" y="324"/>
                    <a:pt x="1648" y="365"/>
                  </a:cubicBezTo>
                  <a:cubicBezTo>
                    <a:pt x="1648" y="388"/>
                    <a:pt x="1635" y="400"/>
                    <a:pt x="1612" y="400"/>
                  </a:cubicBezTo>
                  <a:cubicBezTo>
                    <a:pt x="1583" y="400"/>
                    <a:pt x="1554" y="400"/>
                    <a:pt x="1525" y="400"/>
                  </a:cubicBezTo>
                  <a:cubicBezTo>
                    <a:pt x="1520" y="400"/>
                    <a:pt x="1518" y="400"/>
                    <a:pt x="1516" y="406"/>
                  </a:cubicBezTo>
                  <a:cubicBezTo>
                    <a:pt x="1504" y="435"/>
                    <a:pt x="1483" y="449"/>
                    <a:pt x="1450" y="448"/>
                  </a:cubicBezTo>
                  <a:cubicBezTo>
                    <a:pt x="1442" y="448"/>
                    <a:pt x="1439" y="449"/>
                    <a:pt x="1439" y="459"/>
                  </a:cubicBezTo>
                  <a:cubicBezTo>
                    <a:pt x="1440" y="580"/>
                    <a:pt x="1440" y="701"/>
                    <a:pt x="1440" y="823"/>
                  </a:cubicBezTo>
                  <a:cubicBezTo>
                    <a:pt x="1440" y="830"/>
                    <a:pt x="1441" y="833"/>
                    <a:pt x="1449" y="832"/>
                  </a:cubicBezTo>
                  <a:cubicBezTo>
                    <a:pt x="1475" y="832"/>
                    <a:pt x="1501" y="832"/>
                    <a:pt x="1527" y="832"/>
                  </a:cubicBezTo>
                  <a:cubicBezTo>
                    <a:pt x="1534" y="833"/>
                    <a:pt x="1536" y="831"/>
                    <a:pt x="1536" y="824"/>
                  </a:cubicBezTo>
                  <a:cubicBezTo>
                    <a:pt x="1536" y="786"/>
                    <a:pt x="1536" y="748"/>
                    <a:pt x="1536" y="710"/>
                  </a:cubicBezTo>
                  <a:cubicBezTo>
                    <a:pt x="1536" y="684"/>
                    <a:pt x="1548" y="672"/>
                    <a:pt x="1574" y="672"/>
                  </a:cubicBezTo>
                  <a:cubicBezTo>
                    <a:pt x="1590" y="672"/>
                    <a:pt x="1607" y="672"/>
                    <a:pt x="1624" y="672"/>
                  </a:cubicBezTo>
                  <a:cubicBezTo>
                    <a:pt x="1631" y="673"/>
                    <a:pt x="1632" y="671"/>
                    <a:pt x="1632" y="664"/>
                  </a:cubicBezTo>
                  <a:cubicBezTo>
                    <a:pt x="1632" y="626"/>
                    <a:pt x="1632" y="587"/>
                    <a:pt x="1632" y="548"/>
                  </a:cubicBezTo>
                  <a:cubicBezTo>
                    <a:pt x="1632" y="525"/>
                    <a:pt x="1644" y="512"/>
                    <a:pt x="1667" y="512"/>
                  </a:cubicBezTo>
                  <a:cubicBezTo>
                    <a:pt x="1729" y="512"/>
                    <a:pt x="1791" y="512"/>
                    <a:pt x="1852" y="512"/>
                  </a:cubicBezTo>
                  <a:cubicBezTo>
                    <a:pt x="1875" y="512"/>
                    <a:pt x="1888" y="525"/>
                    <a:pt x="1888" y="548"/>
                  </a:cubicBezTo>
                  <a:cubicBezTo>
                    <a:pt x="1888" y="586"/>
                    <a:pt x="1888" y="625"/>
                    <a:pt x="1887" y="664"/>
                  </a:cubicBezTo>
                  <a:cubicBezTo>
                    <a:pt x="1887" y="671"/>
                    <a:pt x="1889" y="673"/>
                    <a:pt x="1896" y="672"/>
                  </a:cubicBezTo>
                  <a:cubicBezTo>
                    <a:pt x="1914" y="672"/>
                    <a:pt x="1932" y="672"/>
                    <a:pt x="1949" y="672"/>
                  </a:cubicBezTo>
                  <a:cubicBezTo>
                    <a:pt x="1970" y="672"/>
                    <a:pt x="1984" y="686"/>
                    <a:pt x="1984" y="707"/>
                  </a:cubicBezTo>
                  <a:cubicBezTo>
                    <a:pt x="1984" y="742"/>
                    <a:pt x="1984" y="778"/>
                    <a:pt x="1984" y="814"/>
                  </a:cubicBezTo>
                  <a:cubicBezTo>
                    <a:pt x="1984" y="832"/>
                    <a:pt x="1984" y="832"/>
                    <a:pt x="2002" y="832"/>
                  </a:cubicBezTo>
                  <a:cubicBezTo>
                    <a:pt x="2007" y="832"/>
                    <a:pt x="2012" y="832"/>
                    <a:pt x="2017" y="832"/>
                  </a:cubicBezTo>
                  <a:cubicBezTo>
                    <a:pt x="2034" y="833"/>
                    <a:pt x="2048" y="847"/>
                    <a:pt x="2048" y="864"/>
                  </a:cubicBezTo>
                  <a:cubicBezTo>
                    <a:pt x="2048" y="881"/>
                    <a:pt x="2034" y="895"/>
                    <a:pt x="2017" y="896"/>
                  </a:cubicBezTo>
                  <a:cubicBezTo>
                    <a:pt x="2013" y="896"/>
                    <a:pt x="2010" y="896"/>
                    <a:pt x="2006" y="896"/>
                  </a:cubicBezTo>
                  <a:cubicBezTo>
                    <a:pt x="1704" y="896"/>
                    <a:pt x="1401" y="896"/>
                    <a:pt x="1099" y="896"/>
                  </a:cubicBezTo>
                  <a:cubicBezTo>
                    <a:pt x="1089" y="896"/>
                    <a:pt x="1087" y="899"/>
                    <a:pt x="1088" y="908"/>
                  </a:cubicBezTo>
                  <a:cubicBezTo>
                    <a:pt x="1088" y="942"/>
                    <a:pt x="1088" y="976"/>
                    <a:pt x="1088" y="1010"/>
                  </a:cubicBezTo>
                  <a:cubicBezTo>
                    <a:pt x="1088" y="1024"/>
                    <a:pt x="1088" y="1024"/>
                    <a:pt x="1102" y="1024"/>
                  </a:cubicBezTo>
                  <a:cubicBezTo>
                    <a:pt x="1298" y="1024"/>
                    <a:pt x="1493" y="1024"/>
                    <a:pt x="1689" y="1024"/>
                  </a:cubicBezTo>
                  <a:cubicBezTo>
                    <a:pt x="1694" y="1024"/>
                    <a:pt x="1699" y="1024"/>
                    <a:pt x="1703" y="1025"/>
                  </a:cubicBezTo>
                  <a:cubicBezTo>
                    <a:pt x="1719" y="1029"/>
                    <a:pt x="1729" y="1044"/>
                    <a:pt x="1728" y="1060"/>
                  </a:cubicBezTo>
                  <a:cubicBezTo>
                    <a:pt x="1726" y="1076"/>
                    <a:pt x="1712" y="1088"/>
                    <a:pt x="1694" y="1088"/>
                  </a:cubicBezTo>
                  <a:cubicBezTo>
                    <a:pt x="1614" y="1088"/>
                    <a:pt x="1534" y="1088"/>
                    <a:pt x="1454" y="1088"/>
                  </a:cubicBezTo>
                  <a:cubicBezTo>
                    <a:pt x="1446" y="1088"/>
                    <a:pt x="1439" y="1088"/>
                    <a:pt x="1432" y="1088"/>
                  </a:cubicBezTo>
                  <a:cubicBezTo>
                    <a:pt x="1413" y="1088"/>
                    <a:pt x="1413" y="1088"/>
                    <a:pt x="1413" y="1106"/>
                  </a:cubicBezTo>
                  <a:cubicBezTo>
                    <a:pt x="1413" y="1171"/>
                    <a:pt x="1413" y="1235"/>
                    <a:pt x="1413" y="1300"/>
                  </a:cubicBezTo>
                  <a:cubicBezTo>
                    <a:pt x="1413" y="1314"/>
                    <a:pt x="1413" y="1314"/>
                    <a:pt x="1426" y="1315"/>
                  </a:cubicBezTo>
                  <a:cubicBezTo>
                    <a:pt x="1467" y="1318"/>
                    <a:pt x="1507" y="1326"/>
                    <a:pt x="1547" y="1333"/>
                  </a:cubicBezTo>
                  <a:cubicBezTo>
                    <a:pt x="1645" y="1350"/>
                    <a:pt x="1744" y="1349"/>
                    <a:pt x="1842" y="1329"/>
                  </a:cubicBezTo>
                  <a:cubicBezTo>
                    <a:pt x="1899" y="1318"/>
                    <a:pt x="1956" y="1311"/>
                    <a:pt x="2015" y="1312"/>
                  </a:cubicBezTo>
                  <a:cubicBezTo>
                    <a:pt x="2033" y="1312"/>
                    <a:pt x="2047" y="1326"/>
                    <a:pt x="2048" y="1344"/>
                  </a:cubicBezTo>
                  <a:cubicBezTo>
                    <a:pt x="2048" y="1362"/>
                    <a:pt x="2034" y="1376"/>
                    <a:pt x="2015" y="1376"/>
                  </a:cubicBezTo>
                  <a:cubicBezTo>
                    <a:pt x="1952" y="1375"/>
                    <a:pt x="1889" y="1385"/>
                    <a:pt x="1827" y="1397"/>
                  </a:cubicBezTo>
                  <a:cubicBezTo>
                    <a:pt x="1754" y="1411"/>
                    <a:pt x="1679" y="1411"/>
                    <a:pt x="1605" y="1405"/>
                  </a:cubicBezTo>
                  <a:cubicBezTo>
                    <a:pt x="1558" y="1402"/>
                    <a:pt x="1512" y="1390"/>
                    <a:pt x="1466" y="1383"/>
                  </a:cubicBezTo>
                  <a:cubicBezTo>
                    <a:pt x="1391" y="1373"/>
                    <a:pt x="1317" y="1373"/>
                    <a:pt x="1242" y="1384"/>
                  </a:cubicBezTo>
                  <a:cubicBezTo>
                    <a:pt x="1196" y="1390"/>
                    <a:pt x="1151" y="1402"/>
                    <a:pt x="1105" y="1405"/>
                  </a:cubicBezTo>
                  <a:cubicBezTo>
                    <a:pt x="1039" y="1410"/>
                    <a:pt x="972" y="1410"/>
                    <a:pt x="906" y="1401"/>
                  </a:cubicBezTo>
                  <a:cubicBezTo>
                    <a:pt x="863" y="1395"/>
                    <a:pt x="820" y="1383"/>
                    <a:pt x="775" y="1380"/>
                  </a:cubicBezTo>
                  <a:cubicBezTo>
                    <a:pt x="692" y="1372"/>
                    <a:pt x="609" y="1376"/>
                    <a:pt x="526" y="1393"/>
                  </a:cubicBezTo>
                  <a:cubicBezTo>
                    <a:pt x="433" y="1412"/>
                    <a:pt x="339" y="1413"/>
                    <a:pt x="246" y="1401"/>
                  </a:cubicBezTo>
                  <a:cubicBezTo>
                    <a:pt x="200" y="1395"/>
                    <a:pt x="155" y="1383"/>
                    <a:pt x="110" y="1379"/>
                  </a:cubicBezTo>
                  <a:cubicBezTo>
                    <a:pt x="88" y="1378"/>
                    <a:pt x="67" y="1375"/>
                    <a:pt x="46" y="1376"/>
                  </a:cubicBezTo>
                  <a:cubicBezTo>
                    <a:pt x="26" y="1378"/>
                    <a:pt x="10" y="1373"/>
                    <a:pt x="0" y="1354"/>
                  </a:cubicBezTo>
                  <a:cubicBezTo>
                    <a:pt x="0" y="1348"/>
                    <a:pt x="0" y="1341"/>
                    <a:pt x="0" y="1334"/>
                  </a:cubicBezTo>
                  <a:close/>
                  <a:moveTo>
                    <a:pt x="226" y="955"/>
                  </a:moveTo>
                  <a:cubicBezTo>
                    <a:pt x="230" y="953"/>
                    <a:pt x="233" y="951"/>
                    <a:pt x="236" y="950"/>
                  </a:cubicBezTo>
                  <a:cubicBezTo>
                    <a:pt x="321" y="902"/>
                    <a:pt x="406" y="855"/>
                    <a:pt x="491" y="807"/>
                  </a:cubicBezTo>
                  <a:cubicBezTo>
                    <a:pt x="506" y="799"/>
                    <a:pt x="519" y="799"/>
                    <a:pt x="534" y="807"/>
                  </a:cubicBezTo>
                  <a:cubicBezTo>
                    <a:pt x="610" y="850"/>
                    <a:pt x="686" y="893"/>
                    <a:pt x="762" y="936"/>
                  </a:cubicBezTo>
                  <a:cubicBezTo>
                    <a:pt x="774" y="942"/>
                    <a:pt x="785" y="948"/>
                    <a:pt x="797" y="955"/>
                  </a:cubicBezTo>
                  <a:cubicBezTo>
                    <a:pt x="797" y="953"/>
                    <a:pt x="798" y="952"/>
                    <a:pt x="798" y="952"/>
                  </a:cubicBezTo>
                  <a:cubicBezTo>
                    <a:pt x="782" y="874"/>
                    <a:pt x="766" y="795"/>
                    <a:pt x="750" y="717"/>
                  </a:cubicBezTo>
                  <a:cubicBezTo>
                    <a:pt x="746" y="697"/>
                    <a:pt x="735" y="688"/>
                    <a:pt x="715" y="688"/>
                  </a:cubicBezTo>
                  <a:cubicBezTo>
                    <a:pt x="579" y="688"/>
                    <a:pt x="444" y="688"/>
                    <a:pt x="309" y="688"/>
                  </a:cubicBezTo>
                  <a:cubicBezTo>
                    <a:pt x="289" y="688"/>
                    <a:pt x="278" y="697"/>
                    <a:pt x="274" y="717"/>
                  </a:cubicBezTo>
                  <a:cubicBezTo>
                    <a:pt x="262" y="772"/>
                    <a:pt x="251" y="828"/>
                    <a:pt x="240" y="884"/>
                  </a:cubicBezTo>
                  <a:cubicBezTo>
                    <a:pt x="235" y="907"/>
                    <a:pt x="231" y="931"/>
                    <a:pt x="226" y="955"/>
                  </a:cubicBezTo>
                  <a:close/>
                  <a:moveTo>
                    <a:pt x="870" y="1070"/>
                  </a:moveTo>
                  <a:cubicBezTo>
                    <a:pt x="869" y="1069"/>
                    <a:pt x="867" y="1067"/>
                    <a:pt x="866" y="1067"/>
                  </a:cubicBezTo>
                  <a:cubicBezTo>
                    <a:pt x="860" y="1063"/>
                    <a:pt x="855" y="1060"/>
                    <a:pt x="849" y="1057"/>
                  </a:cubicBezTo>
                  <a:cubicBezTo>
                    <a:pt x="740" y="996"/>
                    <a:pt x="630" y="935"/>
                    <a:pt x="520" y="874"/>
                  </a:cubicBezTo>
                  <a:cubicBezTo>
                    <a:pt x="516" y="871"/>
                    <a:pt x="512" y="869"/>
                    <a:pt x="506" y="872"/>
                  </a:cubicBezTo>
                  <a:cubicBezTo>
                    <a:pt x="391" y="937"/>
                    <a:pt x="275" y="1001"/>
                    <a:pt x="160" y="1066"/>
                  </a:cubicBezTo>
                  <a:cubicBezTo>
                    <a:pt x="155" y="1068"/>
                    <a:pt x="154" y="1070"/>
                    <a:pt x="156" y="1075"/>
                  </a:cubicBezTo>
                  <a:cubicBezTo>
                    <a:pt x="165" y="1093"/>
                    <a:pt x="174" y="1110"/>
                    <a:pt x="181" y="1128"/>
                  </a:cubicBezTo>
                  <a:cubicBezTo>
                    <a:pt x="185" y="1136"/>
                    <a:pt x="187" y="1137"/>
                    <a:pt x="195" y="1133"/>
                  </a:cubicBezTo>
                  <a:cubicBezTo>
                    <a:pt x="292" y="1078"/>
                    <a:pt x="390" y="1024"/>
                    <a:pt x="487" y="969"/>
                  </a:cubicBezTo>
                  <a:cubicBezTo>
                    <a:pt x="505" y="959"/>
                    <a:pt x="519" y="959"/>
                    <a:pt x="537" y="969"/>
                  </a:cubicBezTo>
                  <a:cubicBezTo>
                    <a:pt x="634" y="1024"/>
                    <a:pt x="732" y="1078"/>
                    <a:pt x="829" y="1133"/>
                  </a:cubicBezTo>
                  <a:cubicBezTo>
                    <a:pt x="836" y="1136"/>
                    <a:pt x="839" y="1137"/>
                    <a:pt x="842" y="1129"/>
                  </a:cubicBezTo>
                  <a:cubicBezTo>
                    <a:pt x="850" y="1111"/>
                    <a:pt x="859" y="1094"/>
                    <a:pt x="867" y="1076"/>
                  </a:cubicBezTo>
                  <a:cubicBezTo>
                    <a:pt x="868" y="1074"/>
                    <a:pt x="869" y="1072"/>
                    <a:pt x="870" y="1070"/>
                  </a:cubicBezTo>
                  <a:close/>
                  <a:moveTo>
                    <a:pt x="480" y="1047"/>
                  </a:moveTo>
                  <a:cubicBezTo>
                    <a:pt x="477" y="1049"/>
                    <a:pt x="475" y="1049"/>
                    <a:pt x="474" y="1050"/>
                  </a:cubicBezTo>
                  <a:cubicBezTo>
                    <a:pt x="389" y="1097"/>
                    <a:pt x="305" y="1145"/>
                    <a:pt x="220" y="1192"/>
                  </a:cubicBezTo>
                  <a:cubicBezTo>
                    <a:pt x="213" y="1195"/>
                    <a:pt x="214" y="1198"/>
                    <a:pt x="217" y="1203"/>
                  </a:cubicBezTo>
                  <a:cubicBezTo>
                    <a:pt x="237" y="1247"/>
                    <a:pt x="258" y="1290"/>
                    <a:pt x="278" y="1333"/>
                  </a:cubicBezTo>
                  <a:cubicBezTo>
                    <a:pt x="280" y="1339"/>
                    <a:pt x="283" y="1341"/>
                    <a:pt x="289" y="1342"/>
                  </a:cubicBezTo>
                  <a:cubicBezTo>
                    <a:pt x="350" y="1346"/>
                    <a:pt x="411" y="1345"/>
                    <a:pt x="471" y="1338"/>
                  </a:cubicBezTo>
                  <a:cubicBezTo>
                    <a:pt x="478" y="1337"/>
                    <a:pt x="480" y="1335"/>
                    <a:pt x="480" y="1327"/>
                  </a:cubicBezTo>
                  <a:cubicBezTo>
                    <a:pt x="480" y="1246"/>
                    <a:pt x="480" y="1165"/>
                    <a:pt x="480" y="1084"/>
                  </a:cubicBezTo>
                  <a:cubicBezTo>
                    <a:pt x="480" y="1073"/>
                    <a:pt x="480" y="1061"/>
                    <a:pt x="480" y="1047"/>
                  </a:cubicBezTo>
                  <a:close/>
                  <a:moveTo>
                    <a:pt x="544" y="1047"/>
                  </a:moveTo>
                  <a:cubicBezTo>
                    <a:pt x="544" y="1139"/>
                    <a:pt x="544" y="1228"/>
                    <a:pt x="544" y="1318"/>
                  </a:cubicBezTo>
                  <a:cubicBezTo>
                    <a:pt x="544" y="1325"/>
                    <a:pt x="546" y="1324"/>
                    <a:pt x="551" y="1324"/>
                  </a:cubicBezTo>
                  <a:cubicBezTo>
                    <a:pt x="568" y="1321"/>
                    <a:pt x="586" y="1318"/>
                    <a:pt x="603" y="1316"/>
                  </a:cubicBezTo>
                  <a:cubicBezTo>
                    <a:pt x="651" y="1311"/>
                    <a:pt x="699" y="1311"/>
                    <a:pt x="748" y="1314"/>
                  </a:cubicBezTo>
                  <a:cubicBezTo>
                    <a:pt x="753" y="1314"/>
                    <a:pt x="756" y="1312"/>
                    <a:pt x="758" y="1307"/>
                  </a:cubicBezTo>
                  <a:cubicBezTo>
                    <a:pt x="774" y="1273"/>
                    <a:pt x="790" y="1238"/>
                    <a:pt x="807" y="1204"/>
                  </a:cubicBezTo>
                  <a:cubicBezTo>
                    <a:pt x="810" y="1197"/>
                    <a:pt x="809" y="1195"/>
                    <a:pt x="803" y="1191"/>
                  </a:cubicBezTo>
                  <a:cubicBezTo>
                    <a:pt x="749" y="1162"/>
                    <a:pt x="696" y="1132"/>
                    <a:pt x="643" y="1102"/>
                  </a:cubicBezTo>
                  <a:cubicBezTo>
                    <a:pt x="610" y="1084"/>
                    <a:pt x="578" y="1066"/>
                    <a:pt x="544" y="1047"/>
                  </a:cubicBezTo>
                  <a:close/>
                  <a:moveTo>
                    <a:pt x="1344" y="224"/>
                  </a:moveTo>
                  <a:cubicBezTo>
                    <a:pt x="1310" y="224"/>
                    <a:pt x="1275" y="225"/>
                    <a:pt x="1241" y="224"/>
                  </a:cubicBezTo>
                  <a:cubicBezTo>
                    <a:pt x="1234" y="224"/>
                    <a:pt x="1232" y="225"/>
                    <a:pt x="1232" y="233"/>
                  </a:cubicBezTo>
                  <a:cubicBezTo>
                    <a:pt x="1232" y="280"/>
                    <a:pt x="1232" y="328"/>
                    <a:pt x="1232" y="376"/>
                  </a:cubicBezTo>
                  <a:cubicBezTo>
                    <a:pt x="1232" y="382"/>
                    <a:pt x="1233" y="385"/>
                    <a:pt x="1240" y="385"/>
                  </a:cubicBezTo>
                  <a:cubicBezTo>
                    <a:pt x="1309" y="384"/>
                    <a:pt x="1378" y="384"/>
                    <a:pt x="1447" y="384"/>
                  </a:cubicBezTo>
                  <a:cubicBezTo>
                    <a:pt x="1454" y="385"/>
                    <a:pt x="1456" y="383"/>
                    <a:pt x="1456" y="376"/>
                  </a:cubicBezTo>
                  <a:cubicBezTo>
                    <a:pt x="1456" y="328"/>
                    <a:pt x="1455" y="281"/>
                    <a:pt x="1456" y="233"/>
                  </a:cubicBezTo>
                  <a:cubicBezTo>
                    <a:pt x="1456" y="225"/>
                    <a:pt x="1453" y="224"/>
                    <a:pt x="1446" y="224"/>
                  </a:cubicBezTo>
                  <a:cubicBezTo>
                    <a:pt x="1412" y="225"/>
                    <a:pt x="1378" y="224"/>
                    <a:pt x="1344" y="224"/>
                  </a:cubicBezTo>
                  <a:close/>
                  <a:moveTo>
                    <a:pt x="1312" y="639"/>
                  </a:moveTo>
                  <a:cubicBezTo>
                    <a:pt x="1312" y="701"/>
                    <a:pt x="1312" y="763"/>
                    <a:pt x="1312" y="824"/>
                  </a:cubicBezTo>
                  <a:cubicBezTo>
                    <a:pt x="1312" y="831"/>
                    <a:pt x="1313" y="833"/>
                    <a:pt x="1320" y="832"/>
                  </a:cubicBezTo>
                  <a:cubicBezTo>
                    <a:pt x="1336" y="832"/>
                    <a:pt x="1352" y="832"/>
                    <a:pt x="1369" y="832"/>
                  </a:cubicBezTo>
                  <a:cubicBezTo>
                    <a:pt x="1374" y="833"/>
                    <a:pt x="1376" y="831"/>
                    <a:pt x="1376" y="825"/>
                  </a:cubicBezTo>
                  <a:cubicBezTo>
                    <a:pt x="1376" y="702"/>
                    <a:pt x="1376" y="579"/>
                    <a:pt x="1376" y="455"/>
                  </a:cubicBezTo>
                  <a:cubicBezTo>
                    <a:pt x="1376" y="450"/>
                    <a:pt x="1374" y="448"/>
                    <a:pt x="1369" y="448"/>
                  </a:cubicBezTo>
                  <a:cubicBezTo>
                    <a:pt x="1353" y="449"/>
                    <a:pt x="1337" y="449"/>
                    <a:pt x="1321" y="448"/>
                  </a:cubicBezTo>
                  <a:cubicBezTo>
                    <a:pt x="1313" y="448"/>
                    <a:pt x="1312" y="450"/>
                    <a:pt x="1312" y="457"/>
                  </a:cubicBezTo>
                  <a:cubicBezTo>
                    <a:pt x="1312" y="518"/>
                    <a:pt x="1312" y="579"/>
                    <a:pt x="1312" y="639"/>
                  </a:cubicBezTo>
                  <a:close/>
                  <a:moveTo>
                    <a:pt x="1253" y="1203"/>
                  </a:moveTo>
                  <a:cubicBezTo>
                    <a:pt x="1253" y="1238"/>
                    <a:pt x="1253" y="1273"/>
                    <a:pt x="1253" y="1309"/>
                  </a:cubicBezTo>
                  <a:cubicBezTo>
                    <a:pt x="1253" y="1316"/>
                    <a:pt x="1255" y="1317"/>
                    <a:pt x="1262" y="1317"/>
                  </a:cubicBezTo>
                  <a:cubicBezTo>
                    <a:pt x="1288" y="1314"/>
                    <a:pt x="1315" y="1312"/>
                    <a:pt x="1342" y="1312"/>
                  </a:cubicBezTo>
                  <a:cubicBezTo>
                    <a:pt x="1348" y="1312"/>
                    <a:pt x="1349" y="1311"/>
                    <a:pt x="1349" y="1304"/>
                  </a:cubicBezTo>
                  <a:cubicBezTo>
                    <a:pt x="1349" y="1235"/>
                    <a:pt x="1349" y="1165"/>
                    <a:pt x="1349" y="1096"/>
                  </a:cubicBezTo>
                  <a:cubicBezTo>
                    <a:pt x="1349" y="1090"/>
                    <a:pt x="1348" y="1088"/>
                    <a:pt x="1342" y="1088"/>
                  </a:cubicBezTo>
                  <a:cubicBezTo>
                    <a:pt x="1315" y="1088"/>
                    <a:pt x="1288" y="1088"/>
                    <a:pt x="1262" y="1088"/>
                  </a:cubicBezTo>
                  <a:cubicBezTo>
                    <a:pt x="1255" y="1088"/>
                    <a:pt x="1253" y="1090"/>
                    <a:pt x="1253" y="1097"/>
                  </a:cubicBezTo>
                  <a:cubicBezTo>
                    <a:pt x="1253" y="1132"/>
                    <a:pt x="1253" y="1167"/>
                    <a:pt x="1253" y="1203"/>
                  </a:cubicBezTo>
                  <a:close/>
                  <a:moveTo>
                    <a:pt x="1007" y="336"/>
                  </a:moveTo>
                  <a:cubicBezTo>
                    <a:pt x="1058" y="336"/>
                    <a:pt x="1109" y="336"/>
                    <a:pt x="1160" y="336"/>
                  </a:cubicBezTo>
                  <a:cubicBezTo>
                    <a:pt x="1166" y="337"/>
                    <a:pt x="1168" y="335"/>
                    <a:pt x="1168" y="328"/>
                  </a:cubicBezTo>
                  <a:cubicBezTo>
                    <a:pt x="1167" y="312"/>
                    <a:pt x="1168" y="296"/>
                    <a:pt x="1168" y="279"/>
                  </a:cubicBezTo>
                  <a:cubicBezTo>
                    <a:pt x="1168" y="274"/>
                    <a:pt x="1166" y="272"/>
                    <a:pt x="1161" y="272"/>
                  </a:cubicBezTo>
                  <a:cubicBezTo>
                    <a:pt x="1059" y="272"/>
                    <a:pt x="957" y="272"/>
                    <a:pt x="855" y="272"/>
                  </a:cubicBezTo>
                  <a:cubicBezTo>
                    <a:pt x="849" y="272"/>
                    <a:pt x="848" y="274"/>
                    <a:pt x="848" y="279"/>
                  </a:cubicBezTo>
                  <a:cubicBezTo>
                    <a:pt x="848" y="295"/>
                    <a:pt x="848" y="311"/>
                    <a:pt x="848" y="327"/>
                  </a:cubicBezTo>
                  <a:cubicBezTo>
                    <a:pt x="847" y="335"/>
                    <a:pt x="849" y="337"/>
                    <a:pt x="857" y="337"/>
                  </a:cubicBezTo>
                  <a:cubicBezTo>
                    <a:pt x="907" y="336"/>
                    <a:pt x="957" y="336"/>
                    <a:pt x="1007" y="336"/>
                  </a:cubicBezTo>
                  <a:close/>
                  <a:moveTo>
                    <a:pt x="1760" y="672"/>
                  </a:moveTo>
                  <a:cubicBezTo>
                    <a:pt x="1779" y="672"/>
                    <a:pt x="1798" y="672"/>
                    <a:pt x="1817" y="672"/>
                  </a:cubicBezTo>
                  <a:cubicBezTo>
                    <a:pt x="1822" y="673"/>
                    <a:pt x="1824" y="671"/>
                    <a:pt x="1824" y="665"/>
                  </a:cubicBezTo>
                  <a:cubicBezTo>
                    <a:pt x="1824" y="638"/>
                    <a:pt x="1824" y="611"/>
                    <a:pt x="1824" y="583"/>
                  </a:cubicBezTo>
                  <a:cubicBezTo>
                    <a:pt x="1824" y="578"/>
                    <a:pt x="1822" y="576"/>
                    <a:pt x="1817" y="576"/>
                  </a:cubicBezTo>
                  <a:cubicBezTo>
                    <a:pt x="1779" y="576"/>
                    <a:pt x="1741" y="576"/>
                    <a:pt x="1703" y="576"/>
                  </a:cubicBezTo>
                  <a:cubicBezTo>
                    <a:pt x="1697" y="576"/>
                    <a:pt x="1696" y="578"/>
                    <a:pt x="1696" y="583"/>
                  </a:cubicBezTo>
                  <a:cubicBezTo>
                    <a:pt x="1696" y="611"/>
                    <a:pt x="1696" y="638"/>
                    <a:pt x="1696" y="665"/>
                  </a:cubicBezTo>
                  <a:cubicBezTo>
                    <a:pt x="1696" y="671"/>
                    <a:pt x="1697" y="673"/>
                    <a:pt x="1703" y="672"/>
                  </a:cubicBezTo>
                  <a:cubicBezTo>
                    <a:pt x="1722" y="672"/>
                    <a:pt x="1741" y="672"/>
                    <a:pt x="1760" y="672"/>
                  </a:cubicBezTo>
                  <a:close/>
                  <a:moveTo>
                    <a:pt x="1664" y="736"/>
                  </a:moveTo>
                  <a:cubicBezTo>
                    <a:pt x="1646" y="736"/>
                    <a:pt x="1627" y="737"/>
                    <a:pt x="1609" y="736"/>
                  </a:cubicBezTo>
                  <a:cubicBezTo>
                    <a:pt x="1602" y="736"/>
                    <a:pt x="1599" y="737"/>
                    <a:pt x="1600" y="745"/>
                  </a:cubicBezTo>
                  <a:cubicBezTo>
                    <a:pt x="1600" y="771"/>
                    <a:pt x="1600" y="798"/>
                    <a:pt x="1600" y="824"/>
                  </a:cubicBezTo>
                  <a:cubicBezTo>
                    <a:pt x="1599" y="831"/>
                    <a:pt x="1602" y="832"/>
                    <a:pt x="1608" y="832"/>
                  </a:cubicBezTo>
                  <a:cubicBezTo>
                    <a:pt x="1645" y="832"/>
                    <a:pt x="1683" y="832"/>
                    <a:pt x="1720" y="832"/>
                  </a:cubicBezTo>
                  <a:cubicBezTo>
                    <a:pt x="1727" y="833"/>
                    <a:pt x="1728" y="830"/>
                    <a:pt x="1728" y="824"/>
                  </a:cubicBezTo>
                  <a:cubicBezTo>
                    <a:pt x="1728" y="797"/>
                    <a:pt x="1727" y="771"/>
                    <a:pt x="1728" y="744"/>
                  </a:cubicBezTo>
                  <a:cubicBezTo>
                    <a:pt x="1728" y="737"/>
                    <a:pt x="1726" y="736"/>
                    <a:pt x="1719" y="736"/>
                  </a:cubicBezTo>
                  <a:cubicBezTo>
                    <a:pt x="1701" y="737"/>
                    <a:pt x="1683" y="736"/>
                    <a:pt x="1664" y="736"/>
                  </a:cubicBezTo>
                  <a:close/>
                  <a:moveTo>
                    <a:pt x="1856" y="736"/>
                  </a:moveTo>
                  <a:cubicBezTo>
                    <a:pt x="1837" y="736"/>
                    <a:pt x="1818" y="736"/>
                    <a:pt x="1799" y="736"/>
                  </a:cubicBezTo>
                  <a:cubicBezTo>
                    <a:pt x="1793" y="736"/>
                    <a:pt x="1791" y="738"/>
                    <a:pt x="1792" y="743"/>
                  </a:cubicBezTo>
                  <a:cubicBezTo>
                    <a:pt x="1792" y="771"/>
                    <a:pt x="1792" y="798"/>
                    <a:pt x="1792" y="825"/>
                  </a:cubicBezTo>
                  <a:cubicBezTo>
                    <a:pt x="1791" y="831"/>
                    <a:pt x="1793" y="832"/>
                    <a:pt x="1799" y="832"/>
                  </a:cubicBezTo>
                  <a:cubicBezTo>
                    <a:pt x="1837" y="832"/>
                    <a:pt x="1875" y="832"/>
                    <a:pt x="1913" y="832"/>
                  </a:cubicBezTo>
                  <a:cubicBezTo>
                    <a:pt x="1918" y="832"/>
                    <a:pt x="1920" y="831"/>
                    <a:pt x="1920" y="825"/>
                  </a:cubicBezTo>
                  <a:cubicBezTo>
                    <a:pt x="1920" y="798"/>
                    <a:pt x="1920" y="771"/>
                    <a:pt x="1920" y="743"/>
                  </a:cubicBezTo>
                  <a:cubicBezTo>
                    <a:pt x="1920" y="738"/>
                    <a:pt x="1918" y="736"/>
                    <a:pt x="1913" y="736"/>
                  </a:cubicBezTo>
                  <a:cubicBezTo>
                    <a:pt x="1894" y="736"/>
                    <a:pt x="1875" y="736"/>
                    <a:pt x="1856" y="736"/>
                  </a:cubicBezTo>
                  <a:close/>
                  <a:moveTo>
                    <a:pt x="513" y="560"/>
                  </a:moveTo>
                  <a:cubicBezTo>
                    <a:pt x="493" y="560"/>
                    <a:pt x="474" y="560"/>
                    <a:pt x="455" y="560"/>
                  </a:cubicBezTo>
                  <a:cubicBezTo>
                    <a:pt x="450" y="560"/>
                    <a:pt x="448" y="560"/>
                    <a:pt x="448" y="566"/>
                  </a:cubicBezTo>
                  <a:cubicBezTo>
                    <a:pt x="448" y="584"/>
                    <a:pt x="448" y="601"/>
                    <a:pt x="448" y="618"/>
                  </a:cubicBezTo>
                  <a:cubicBezTo>
                    <a:pt x="448" y="623"/>
                    <a:pt x="449" y="624"/>
                    <a:pt x="454" y="624"/>
                  </a:cubicBezTo>
                  <a:cubicBezTo>
                    <a:pt x="493" y="624"/>
                    <a:pt x="531" y="624"/>
                    <a:pt x="570" y="624"/>
                  </a:cubicBezTo>
                  <a:cubicBezTo>
                    <a:pt x="575" y="624"/>
                    <a:pt x="576" y="623"/>
                    <a:pt x="576" y="618"/>
                  </a:cubicBezTo>
                  <a:cubicBezTo>
                    <a:pt x="576" y="601"/>
                    <a:pt x="576" y="584"/>
                    <a:pt x="576" y="567"/>
                  </a:cubicBezTo>
                  <a:cubicBezTo>
                    <a:pt x="576" y="561"/>
                    <a:pt x="574" y="560"/>
                    <a:pt x="569" y="560"/>
                  </a:cubicBezTo>
                  <a:cubicBezTo>
                    <a:pt x="550" y="561"/>
                    <a:pt x="531" y="560"/>
                    <a:pt x="513" y="560"/>
                  </a:cubicBezTo>
                  <a:close/>
                  <a:moveTo>
                    <a:pt x="1312" y="112"/>
                  </a:moveTo>
                  <a:cubicBezTo>
                    <a:pt x="1312" y="125"/>
                    <a:pt x="1312" y="139"/>
                    <a:pt x="1312" y="152"/>
                  </a:cubicBezTo>
                  <a:cubicBezTo>
                    <a:pt x="1311" y="158"/>
                    <a:pt x="1312" y="161"/>
                    <a:pt x="1319" y="161"/>
                  </a:cubicBezTo>
                  <a:cubicBezTo>
                    <a:pt x="1336" y="160"/>
                    <a:pt x="1352" y="160"/>
                    <a:pt x="1368" y="161"/>
                  </a:cubicBezTo>
                  <a:cubicBezTo>
                    <a:pt x="1375" y="161"/>
                    <a:pt x="1376" y="158"/>
                    <a:pt x="1376" y="153"/>
                  </a:cubicBezTo>
                  <a:cubicBezTo>
                    <a:pt x="1376" y="126"/>
                    <a:pt x="1375" y="99"/>
                    <a:pt x="1376" y="72"/>
                  </a:cubicBezTo>
                  <a:cubicBezTo>
                    <a:pt x="1376" y="65"/>
                    <a:pt x="1374" y="64"/>
                    <a:pt x="1368" y="64"/>
                  </a:cubicBezTo>
                  <a:cubicBezTo>
                    <a:pt x="1352" y="65"/>
                    <a:pt x="1335" y="65"/>
                    <a:pt x="1319" y="64"/>
                  </a:cubicBezTo>
                  <a:cubicBezTo>
                    <a:pt x="1312" y="64"/>
                    <a:pt x="1311" y="66"/>
                    <a:pt x="1312" y="72"/>
                  </a:cubicBezTo>
                  <a:cubicBezTo>
                    <a:pt x="1312" y="85"/>
                    <a:pt x="1312" y="99"/>
                    <a:pt x="1312" y="112"/>
                  </a:cubicBezTo>
                  <a:close/>
                  <a:moveTo>
                    <a:pt x="1584" y="305"/>
                  </a:moveTo>
                  <a:cubicBezTo>
                    <a:pt x="1584" y="296"/>
                    <a:pt x="1583" y="288"/>
                    <a:pt x="1584" y="280"/>
                  </a:cubicBezTo>
                  <a:cubicBezTo>
                    <a:pt x="1584" y="274"/>
                    <a:pt x="1583" y="272"/>
                    <a:pt x="1577" y="272"/>
                  </a:cubicBezTo>
                  <a:cubicBezTo>
                    <a:pt x="1560" y="273"/>
                    <a:pt x="1543" y="273"/>
                    <a:pt x="1526" y="272"/>
                  </a:cubicBezTo>
                  <a:cubicBezTo>
                    <a:pt x="1520" y="272"/>
                    <a:pt x="1520" y="274"/>
                    <a:pt x="1520" y="279"/>
                  </a:cubicBezTo>
                  <a:cubicBezTo>
                    <a:pt x="1520" y="296"/>
                    <a:pt x="1520" y="313"/>
                    <a:pt x="1520" y="330"/>
                  </a:cubicBezTo>
                  <a:cubicBezTo>
                    <a:pt x="1519" y="336"/>
                    <a:pt x="1522" y="336"/>
                    <a:pt x="1526" y="336"/>
                  </a:cubicBezTo>
                  <a:cubicBezTo>
                    <a:pt x="1543" y="336"/>
                    <a:pt x="1560" y="336"/>
                    <a:pt x="1577" y="336"/>
                  </a:cubicBezTo>
                  <a:cubicBezTo>
                    <a:pt x="1583" y="337"/>
                    <a:pt x="1584" y="334"/>
                    <a:pt x="1584" y="330"/>
                  </a:cubicBezTo>
                  <a:cubicBezTo>
                    <a:pt x="1583" y="321"/>
                    <a:pt x="1584" y="313"/>
                    <a:pt x="1584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8" name="Freeform 7">
              <a:extLst>
                <a:ext uri="{FF2B5EF4-FFF2-40B4-BE49-F238E27FC236}">
                  <a16:creationId xmlns:a16="http://schemas.microsoft.com/office/drawing/2014/main" id="{4A8E7329-5704-3032-42D9-1AD4A382C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4"/>
              <a:ext cx="4318" cy="228"/>
            </a:xfrm>
            <a:custGeom>
              <a:avLst/>
              <a:gdLst>
                <a:gd name="T0" fmla="*/ 0 w 2048"/>
                <a:gd name="T1" fmla="*/ 29 h 108"/>
                <a:gd name="T2" fmla="*/ 46 w 2048"/>
                <a:gd name="T3" fmla="*/ 7 h 108"/>
                <a:gd name="T4" fmla="*/ 224 w 2048"/>
                <a:gd name="T5" fmla="*/ 27 h 108"/>
                <a:gd name="T6" fmla="*/ 518 w 2048"/>
                <a:gd name="T7" fmla="*/ 24 h 108"/>
                <a:gd name="T8" fmla="*/ 877 w 2048"/>
                <a:gd name="T9" fmla="*/ 26 h 108"/>
                <a:gd name="T10" fmla="*/ 1101 w 2048"/>
                <a:gd name="T11" fmla="*/ 36 h 108"/>
                <a:gd name="T12" fmla="*/ 1238 w 2048"/>
                <a:gd name="T13" fmla="*/ 14 h 108"/>
                <a:gd name="T14" fmla="*/ 1434 w 2048"/>
                <a:gd name="T15" fmla="*/ 10 h 108"/>
                <a:gd name="T16" fmla="*/ 1574 w 2048"/>
                <a:gd name="T17" fmla="*/ 32 h 108"/>
                <a:gd name="T18" fmla="*/ 1796 w 2048"/>
                <a:gd name="T19" fmla="*/ 32 h 108"/>
                <a:gd name="T20" fmla="*/ 1936 w 2048"/>
                <a:gd name="T21" fmla="*/ 10 h 108"/>
                <a:gd name="T22" fmla="*/ 2016 w 2048"/>
                <a:gd name="T23" fmla="*/ 7 h 108"/>
                <a:gd name="T24" fmla="*/ 2048 w 2048"/>
                <a:gd name="T25" fmla="*/ 40 h 108"/>
                <a:gd name="T26" fmla="*/ 2016 w 2048"/>
                <a:gd name="T27" fmla="*/ 71 h 108"/>
                <a:gd name="T28" fmla="*/ 1815 w 2048"/>
                <a:gd name="T29" fmla="*/ 94 h 108"/>
                <a:gd name="T30" fmla="*/ 1605 w 2048"/>
                <a:gd name="T31" fmla="*/ 100 h 108"/>
                <a:gd name="T32" fmla="*/ 1466 w 2048"/>
                <a:gd name="T33" fmla="*/ 78 h 108"/>
                <a:gd name="T34" fmla="*/ 1242 w 2048"/>
                <a:gd name="T35" fmla="*/ 79 h 108"/>
                <a:gd name="T36" fmla="*/ 1103 w 2048"/>
                <a:gd name="T37" fmla="*/ 100 h 108"/>
                <a:gd name="T38" fmla="*/ 907 w 2048"/>
                <a:gd name="T39" fmla="*/ 96 h 108"/>
                <a:gd name="T40" fmla="*/ 774 w 2048"/>
                <a:gd name="T41" fmla="*/ 75 h 108"/>
                <a:gd name="T42" fmla="*/ 527 w 2048"/>
                <a:gd name="T43" fmla="*/ 88 h 108"/>
                <a:gd name="T44" fmla="*/ 246 w 2048"/>
                <a:gd name="T45" fmla="*/ 96 h 108"/>
                <a:gd name="T46" fmla="*/ 111 w 2048"/>
                <a:gd name="T47" fmla="*/ 74 h 108"/>
                <a:gd name="T48" fmla="*/ 46 w 2048"/>
                <a:gd name="T49" fmla="*/ 71 h 108"/>
                <a:gd name="T50" fmla="*/ 0 w 2048"/>
                <a:gd name="T51" fmla="*/ 49 h 108"/>
                <a:gd name="T52" fmla="*/ 0 w 2048"/>
                <a:gd name="T53" fmla="*/ 2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48" h="108">
                  <a:moveTo>
                    <a:pt x="0" y="29"/>
                  </a:moveTo>
                  <a:cubicBezTo>
                    <a:pt x="10" y="11"/>
                    <a:pt x="26" y="7"/>
                    <a:pt x="46" y="7"/>
                  </a:cubicBezTo>
                  <a:cubicBezTo>
                    <a:pt x="106" y="7"/>
                    <a:pt x="165" y="17"/>
                    <a:pt x="224" y="27"/>
                  </a:cubicBezTo>
                  <a:cubicBezTo>
                    <a:pt x="322" y="45"/>
                    <a:pt x="420" y="44"/>
                    <a:pt x="518" y="24"/>
                  </a:cubicBezTo>
                  <a:cubicBezTo>
                    <a:pt x="638" y="0"/>
                    <a:pt x="757" y="1"/>
                    <a:pt x="877" y="26"/>
                  </a:cubicBezTo>
                  <a:cubicBezTo>
                    <a:pt x="951" y="41"/>
                    <a:pt x="1026" y="42"/>
                    <a:pt x="1101" y="36"/>
                  </a:cubicBezTo>
                  <a:cubicBezTo>
                    <a:pt x="1147" y="33"/>
                    <a:pt x="1192" y="20"/>
                    <a:pt x="1238" y="14"/>
                  </a:cubicBezTo>
                  <a:cubicBezTo>
                    <a:pt x="1303" y="6"/>
                    <a:pt x="1369" y="5"/>
                    <a:pt x="1434" y="10"/>
                  </a:cubicBezTo>
                  <a:cubicBezTo>
                    <a:pt x="1482" y="14"/>
                    <a:pt x="1528" y="26"/>
                    <a:pt x="1574" y="32"/>
                  </a:cubicBezTo>
                  <a:cubicBezTo>
                    <a:pt x="1648" y="42"/>
                    <a:pt x="1722" y="42"/>
                    <a:pt x="1796" y="32"/>
                  </a:cubicBezTo>
                  <a:cubicBezTo>
                    <a:pt x="1842" y="26"/>
                    <a:pt x="1888" y="14"/>
                    <a:pt x="1936" y="10"/>
                  </a:cubicBezTo>
                  <a:cubicBezTo>
                    <a:pt x="1962" y="8"/>
                    <a:pt x="1989" y="7"/>
                    <a:pt x="2016" y="7"/>
                  </a:cubicBezTo>
                  <a:cubicBezTo>
                    <a:pt x="2034" y="8"/>
                    <a:pt x="2048" y="22"/>
                    <a:pt x="2048" y="40"/>
                  </a:cubicBezTo>
                  <a:cubicBezTo>
                    <a:pt x="2047" y="57"/>
                    <a:pt x="2034" y="71"/>
                    <a:pt x="2016" y="71"/>
                  </a:cubicBezTo>
                  <a:cubicBezTo>
                    <a:pt x="1948" y="69"/>
                    <a:pt x="1882" y="82"/>
                    <a:pt x="1815" y="94"/>
                  </a:cubicBezTo>
                  <a:cubicBezTo>
                    <a:pt x="1746" y="106"/>
                    <a:pt x="1675" y="105"/>
                    <a:pt x="1605" y="100"/>
                  </a:cubicBezTo>
                  <a:cubicBezTo>
                    <a:pt x="1558" y="97"/>
                    <a:pt x="1513" y="85"/>
                    <a:pt x="1466" y="78"/>
                  </a:cubicBezTo>
                  <a:cubicBezTo>
                    <a:pt x="1391" y="68"/>
                    <a:pt x="1317" y="68"/>
                    <a:pt x="1242" y="79"/>
                  </a:cubicBezTo>
                  <a:cubicBezTo>
                    <a:pt x="1196" y="85"/>
                    <a:pt x="1150" y="97"/>
                    <a:pt x="1103" y="100"/>
                  </a:cubicBezTo>
                  <a:cubicBezTo>
                    <a:pt x="1038" y="105"/>
                    <a:pt x="973" y="105"/>
                    <a:pt x="907" y="96"/>
                  </a:cubicBezTo>
                  <a:cubicBezTo>
                    <a:pt x="863" y="90"/>
                    <a:pt x="819" y="78"/>
                    <a:pt x="774" y="75"/>
                  </a:cubicBezTo>
                  <a:cubicBezTo>
                    <a:pt x="691" y="67"/>
                    <a:pt x="609" y="71"/>
                    <a:pt x="527" y="88"/>
                  </a:cubicBezTo>
                  <a:cubicBezTo>
                    <a:pt x="434" y="107"/>
                    <a:pt x="340" y="108"/>
                    <a:pt x="246" y="96"/>
                  </a:cubicBezTo>
                  <a:cubicBezTo>
                    <a:pt x="200" y="90"/>
                    <a:pt x="156" y="78"/>
                    <a:pt x="111" y="74"/>
                  </a:cubicBezTo>
                  <a:cubicBezTo>
                    <a:pt x="89" y="73"/>
                    <a:pt x="67" y="70"/>
                    <a:pt x="46" y="71"/>
                  </a:cubicBezTo>
                  <a:cubicBezTo>
                    <a:pt x="26" y="73"/>
                    <a:pt x="10" y="68"/>
                    <a:pt x="0" y="49"/>
                  </a:cubicBezTo>
                  <a:cubicBezTo>
                    <a:pt x="0" y="42"/>
                    <a:pt x="0" y="36"/>
                    <a:pt x="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9" name="Freeform 8">
              <a:extLst>
                <a:ext uri="{FF2B5EF4-FFF2-40B4-BE49-F238E27FC236}">
                  <a16:creationId xmlns:a16="http://schemas.microsoft.com/office/drawing/2014/main" id="{E7D97AEB-18F7-BEBB-93D5-F158E2D86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700"/>
              <a:ext cx="4318" cy="217"/>
            </a:xfrm>
            <a:custGeom>
              <a:avLst/>
              <a:gdLst>
                <a:gd name="T0" fmla="*/ 0 w 2048"/>
                <a:gd name="T1" fmla="*/ 26 h 103"/>
                <a:gd name="T2" fmla="*/ 46 w 2048"/>
                <a:gd name="T3" fmla="*/ 4 h 103"/>
                <a:gd name="T4" fmla="*/ 226 w 2048"/>
                <a:gd name="T5" fmla="*/ 25 h 103"/>
                <a:gd name="T6" fmla="*/ 475 w 2048"/>
                <a:gd name="T7" fmla="*/ 29 h 103"/>
                <a:gd name="T8" fmla="*/ 610 w 2048"/>
                <a:gd name="T9" fmla="*/ 7 h 103"/>
                <a:gd name="T10" fmla="*/ 865 w 2048"/>
                <a:gd name="T11" fmla="*/ 21 h 103"/>
                <a:gd name="T12" fmla="*/ 1191 w 2048"/>
                <a:gd name="T13" fmla="*/ 19 h 103"/>
                <a:gd name="T14" fmla="*/ 1456 w 2048"/>
                <a:gd name="T15" fmla="*/ 9 h 103"/>
                <a:gd name="T16" fmla="*/ 1586 w 2048"/>
                <a:gd name="T17" fmla="*/ 31 h 103"/>
                <a:gd name="T18" fmla="*/ 1843 w 2048"/>
                <a:gd name="T19" fmla="*/ 21 h 103"/>
                <a:gd name="T20" fmla="*/ 2013 w 2048"/>
                <a:gd name="T21" fmla="*/ 4 h 103"/>
                <a:gd name="T22" fmla="*/ 2048 w 2048"/>
                <a:gd name="T23" fmla="*/ 36 h 103"/>
                <a:gd name="T24" fmla="*/ 2013 w 2048"/>
                <a:gd name="T25" fmla="*/ 68 h 103"/>
                <a:gd name="T26" fmla="*/ 1827 w 2048"/>
                <a:gd name="T27" fmla="*/ 89 h 103"/>
                <a:gd name="T28" fmla="*/ 1604 w 2048"/>
                <a:gd name="T29" fmla="*/ 97 h 103"/>
                <a:gd name="T30" fmla="*/ 1467 w 2048"/>
                <a:gd name="T31" fmla="*/ 75 h 103"/>
                <a:gd name="T32" fmla="*/ 1242 w 2048"/>
                <a:gd name="T33" fmla="*/ 75 h 103"/>
                <a:gd name="T34" fmla="*/ 1104 w 2048"/>
                <a:gd name="T35" fmla="*/ 97 h 103"/>
                <a:gd name="T36" fmla="*/ 906 w 2048"/>
                <a:gd name="T37" fmla="*/ 93 h 103"/>
                <a:gd name="T38" fmla="*/ 774 w 2048"/>
                <a:gd name="T39" fmla="*/ 72 h 103"/>
                <a:gd name="T40" fmla="*/ 527 w 2048"/>
                <a:gd name="T41" fmla="*/ 85 h 103"/>
                <a:gd name="T42" fmla="*/ 281 w 2048"/>
                <a:gd name="T43" fmla="*/ 97 h 103"/>
                <a:gd name="T44" fmla="*/ 144 w 2048"/>
                <a:gd name="T45" fmla="*/ 75 h 103"/>
                <a:gd name="T46" fmla="*/ 46 w 2048"/>
                <a:gd name="T47" fmla="*/ 68 h 103"/>
                <a:gd name="T48" fmla="*/ 0 w 2048"/>
                <a:gd name="T49" fmla="*/ 46 h 103"/>
                <a:gd name="T50" fmla="*/ 0 w 2048"/>
                <a:gd name="T51" fmla="*/ 2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48" h="103">
                  <a:moveTo>
                    <a:pt x="0" y="26"/>
                  </a:moveTo>
                  <a:cubicBezTo>
                    <a:pt x="10" y="8"/>
                    <a:pt x="26" y="4"/>
                    <a:pt x="46" y="4"/>
                  </a:cubicBezTo>
                  <a:cubicBezTo>
                    <a:pt x="107" y="4"/>
                    <a:pt x="166" y="14"/>
                    <a:pt x="226" y="25"/>
                  </a:cubicBezTo>
                  <a:cubicBezTo>
                    <a:pt x="308" y="40"/>
                    <a:pt x="392" y="40"/>
                    <a:pt x="475" y="29"/>
                  </a:cubicBezTo>
                  <a:cubicBezTo>
                    <a:pt x="520" y="23"/>
                    <a:pt x="564" y="11"/>
                    <a:pt x="610" y="7"/>
                  </a:cubicBezTo>
                  <a:cubicBezTo>
                    <a:pt x="696" y="1"/>
                    <a:pt x="781" y="3"/>
                    <a:pt x="865" y="21"/>
                  </a:cubicBezTo>
                  <a:cubicBezTo>
                    <a:pt x="974" y="43"/>
                    <a:pt x="1082" y="41"/>
                    <a:pt x="1191" y="19"/>
                  </a:cubicBezTo>
                  <a:cubicBezTo>
                    <a:pt x="1279" y="1"/>
                    <a:pt x="1367" y="0"/>
                    <a:pt x="1456" y="9"/>
                  </a:cubicBezTo>
                  <a:cubicBezTo>
                    <a:pt x="1500" y="14"/>
                    <a:pt x="1543" y="26"/>
                    <a:pt x="1586" y="31"/>
                  </a:cubicBezTo>
                  <a:cubicBezTo>
                    <a:pt x="1672" y="40"/>
                    <a:pt x="1758" y="39"/>
                    <a:pt x="1843" y="21"/>
                  </a:cubicBezTo>
                  <a:cubicBezTo>
                    <a:pt x="1899" y="9"/>
                    <a:pt x="1956" y="3"/>
                    <a:pt x="2013" y="4"/>
                  </a:cubicBezTo>
                  <a:cubicBezTo>
                    <a:pt x="2033" y="4"/>
                    <a:pt x="2047" y="18"/>
                    <a:pt x="2048" y="36"/>
                  </a:cubicBezTo>
                  <a:cubicBezTo>
                    <a:pt x="2048" y="54"/>
                    <a:pt x="2033" y="68"/>
                    <a:pt x="2013" y="68"/>
                  </a:cubicBezTo>
                  <a:cubicBezTo>
                    <a:pt x="1950" y="67"/>
                    <a:pt x="1889" y="77"/>
                    <a:pt x="1827" y="89"/>
                  </a:cubicBezTo>
                  <a:cubicBezTo>
                    <a:pt x="1753" y="102"/>
                    <a:pt x="1679" y="103"/>
                    <a:pt x="1604" y="97"/>
                  </a:cubicBezTo>
                  <a:cubicBezTo>
                    <a:pt x="1558" y="93"/>
                    <a:pt x="1513" y="82"/>
                    <a:pt x="1467" y="75"/>
                  </a:cubicBezTo>
                  <a:cubicBezTo>
                    <a:pt x="1392" y="65"/>
                    <a:pt x="1317" y="65"/>
                    <a:pt x="1242" y="75"/>
                  </a:cubicBezTo>
                  <a:cubicBezTo>
                    <a:pt x="1196" y="82"/>
                    <a:pt x="1151" y="94"/>
                    <a:pt x="1104" y="97"/>
                  </a:cubicBezTo>
                  <a:cubicBezTo>
                    <a:pt x="1038" y="102"/>
                    <a:pt x="972" y="102"/>
                    <a:pt x="906" y="93"/>
                  </a:cubicBezTo>
                  <a:cubicBezTo>
                    <a:pt x="862" y="87"/>
                    <a:pt x="819" y="75"/>
                    <a:pt x="774" y="72"/>
                  </a:cubicBezTo>
                  <a:cubicBezTo>
                    <a:pt x="691" y="64"/>
                    <a:pt x="609" y="68"/>
                    <a:pt x="527" y="85"/>
                  </a:cubicBezTo>
                  <a:cubicBezTo>
                    <a:pt x="446" y="102"/>
                    <a:pt x="364" y="103"/>
                    <a:pt x="281" y="97"/>
                  </a:cubicBezTo>
                  <a:cubicBezTo>
                    <a:pt x="235" y="93"/>
                    <a:pt x="190" y="82"/>
                    <a:pt x="144" y="75"/>
                  </a:cubicBezTo>
                  <a:cubicBezTo>
                    <a:pt x="112" y="71"/>
                    <a:pt x="79" y="67"/>
                    <a:pt x="46" y="68"/>
                  </a:cubicBezTo>
                  <a:cubicBezTo>
                    <a:pt x="26" y="69"/>
                    <a:pt x="10" y="65"/>
                    <a:pt x="0" y="46"/>
                  </a:cubicBezTo>
                  <a:cubicBezTo>
                    <a:pt x="0" y="39"/>
                    <a:pt x="0" y="33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0" name="Freeform 14">
              <a:extLst>
                <a:ext uri="{FF2B5EF4-FFF2-40B4-BE49-F238E27FC236}">
                  <a16:creationId xmlns:a16="http://schemas.microsoft.com/office/drawing/2014/main" id="{68CC1821-9C43-0C66-BEB6-E6CE5D81F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347"/>
              <a:ext cx="135" cy="812"/>
            </a:xfrm>
            <a:custGeom>
              <a:avLst/>
              <a:gdLst>
                <a:gd name="T0" fmla="*/ 0 w 64"/>
                <a:gd name="T1" fmla="*/ 191 h 385"/>
                <a:gd name="T2" fmla="*/ 0 w 64"/>
                <a:gd name="T3" fmla="*/ 9 h 385"/>
                <a:gd name="T4" fmla="*/ 9 w 64"/>
                <a:gd name="T5" fmla="*/ 0 h 385"/>
                <a:gd name="T6" fmla="*/ 57 w 64"/>
                <a:gd name="T7" fmla="*/ 0 h 385"/>
                <a:gd name="T8" fmla="*/ 64 w 64"/>
                <a:gd name="T9" fmla="*/ 7 h 385"/>
                <a:gd name="T10" fmla="*/ 64 w 64"/>
                <a:gd name="T11" fmla="*/ 377 h 385"/>
                <a:gd name="T12" fmla="*/ 57 w 64"/>
                <a:gd name="T13" fmla="*/ 384 h 385"/>
                <a:gd name="T14" fmla="*/ 8 w 64"/>
                <a:gd name="T15" fmla="*/ 384 h 385"/>
                <a:gd name="T16" fmla="*/ 0 w 64"/>
                <a:gd name="T17" fmla="*/ 376 h 385"/>
                <a:gd name="T18" fmla="*/ 0 w 64"/>
                <a:gd name="T19" fmla="*/ 191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85">
                  <a:moveTo>
                    <a:pt x="0" y="191"/>
                  </a:moveTo>
                  <a:cubicBezTo>
                    <a:pt x="0" y="131"/>
                    <a:pt x="0" y="70"/>
                    <a:pt x="0" y="9"/>
                  </a:cubicBezTo>
                  <a:cubicBezTo>
                    <a:pt x="0" y="2"/>
                    <a:pt x="1" y="0"/>
                    <a:pt x="9" y="0"/>
                  </a:cubicBezTo>
                  <a:cubicBezTo>
                    <a:pt x="25" y="1"/>
                    <a:pt x="41" y="1"/>
                    <a:pt x="57" y="0"/>
                  </a:cubicBezTo>
                  <a:cubicBezTo>
                    <a:pt x="62" y="0"/>
                    <a:pt x="64" y="2"/>
                    <a:pt x="64" y="7"/>
                  </a:cubicBezTo>
                  <a:cubicBezTo>
                    <a:pt x="64" y="131"/>
                    <a:pt x="64" y="254"/>
                    <a:pt x="64" y="377"/>
                  </a:cubicBezTo>
                  <a:cubicBezTo>
                    <a:pt x="64" y="383"/>
                    <a:pt x="62" y="385"/>
                    <a:pt x="57" y="384"/>
                  </a:cubicBezTo>
                  <a:cubicBezTo>
                    <a:pt x="40" y="384"/>
                    <a:pt x="24" y="384"/>
                    <a:pt x="8" y="384"/>
                  </a:cubicBezTo>
                  <a:cubicBezTo>
                    <a:pt x="1" y="385"/>
                    <a:pt x="0" y="383"/>
                    <a:pt x="0" y="376"/>
                  </a:cubicBezTo>
                  <a:cubicBezTo>
                    <a:pt x="0" y="315"/>
                    <a:pt x="0" y="253"/>
                    <a:pt x="0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5500745"/>
      </p:ext>
    </p:extLst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" name="Прямоугольник 1704">
            <a:extLst>
              <a:ext uri="{FF2B5EF4-FFF2-40B4-BE49-F238E27FC236}">
                <a16:creationId xmlns:a16="http://schemas.microsoft.com/office/drawing/2014/main" id="{D9EAD0AF-3CD4-FE76-9C9D-310243822E64}"/>
              </a:ext>
            </a:extLst>
          </p:cNvPr>
          <p:cNvSpPr/>
          <p:nvPr/>
        </p:nvSpPr>
        <p:spPr>
          <a:xfrm>
            <a:off x="387990" y="3007628"/>
            <a:ext cx="2190221" cy="3850166"/>
          </a:xfrm>
          <a:prstGeom prst="rect">
            <a:avLst/>
          </a:prstGeom>
          <a:gradFill>
            <a:gsLst>
              <a:gs pos="100000">
                <a:srgbClr val="2D5292">
                  <a:alpha val="85929"/>
                </a:srgbClr>
              </a:gs>
              <a:gs pos="0">
                <a:schemeClr val="bg1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06" name="Прямоугольник 1705">
            <a:extLst>
              <a:ext uri="{FF2B5EF4-FFF2-40B4-BE49-F238E27FC236}">
                <a16:creationId xmlns:a16="http://schemas.microsoft.com/office/drawing/2014/main" id="{92A66700-B7AF-172E-FE6A-3318BB94FD67}"/>
              </a:ext>
            </a:extLst>
          </p:cNvPr>
          <p:cNvSpPr/>
          <p:nvPr/>
        </p:nvSpPr>
        <p:spPr>
          <a:xfrm>
            <a:off x="387990" y="1891994"/>
            <a:ext cx="2190221" cy="1115634"/>
          </a:xfrm>
          <a:prstGeom prst="rect">
            <a:avLst/>
          </a:prstGeom>
          <a:gradFill>
            <a:gsLst>
              <a:gs pos="100000">
                <a:srgbClr val="9EBCE3">
                  <a:alpha val="81828"/>
                </a:srgbClr>
              </a:gs>
              <a:gs pos="0">
                <a:srgbClr val="DDEBF7">
                  <a:alpha val="75885"/>
                </a:srgb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D2100A93-F9E5-EAE8-3BB4-4AC3961050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877CCC-1CCE-49D4-9479-959FB4FC586C}" type="slidenum">
              <a:rPr lang="ru-RU" smtClean="0"/>
              <a:pPr/>
              <a:t>4</a:t>
            </a:fld>
            <a:endParaRPr lang="ru-RU"/>
          </a:p>
        </p:txBody>
      </p:sp>
      <p:sp>
        <p:nvSpPr>
          <p:cNvPr id="34" name="Заголовок 32">
            <a:extLst>
              <a:ext uri="{FF2B5EF4-FFF2-40B4-BE49-F238E27FC236}">
                <a16:creationId xmlns:a16="http://schemas.microsoft.com/office/drawing/2014/main" id="{0BC9C1F5-4C1D-0BE1-652A-8CE9691F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093" y="5508280"/>
            <a:ext cx="5736902" cy="680751"/>
          </a:xfrm>
        </p:spPr>
        <p:txBody>
          <a:bodyPr>
            <a:normAutofit fontScale="90000"/>
          </a:bodyPr>
          <a:lstStyle/>
          <a:p>
            <a:r>
              <a:rPr lang="ru-RU" dirty="0"/>
              <a:t>Сегодня наблюдается </a:t>
            </a:r>
            <a:r>
              <a:rPr lang="ru-RU" dirty="0">
                <a:solidFill>
                  <a:srgbClr val="FC6B6B"/>
                </a:solidFill>
              </a:rPr>
              <a:t>системный кризис </a:t>
            </a:r>
            <a:r>
              <a:rPr lang="ru-RU" dirty="0"/>
              <a:t>в угольной промышленности России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8A27F9F-D63D-6C0B-7213-2990D2BCA34A}"/>
              </a:ext>
            </a:extLst>
          </p:cNvPr>
          <p:cNvSpPr txBox="1"/>
          <p:nvPr/>
        </p:nvSpPr>
        <p:spPr>
          <a:xfrm>
            <a:off x="309154" y="332429"/>
            <a:ext cx="227591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Добыча угля в РФ в 2024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50D6F7B-7D79-BD51-CE48-6553B1D65CBB}"/>
              </a:ext>
            </a:extLst>
          </p:cNvPr>
          <p:cNvSpPr txBox="1"/>
          <p:nvPr/>
        </p:nvSpPr>
        <p:spPr>
          <a:xfrm>
            <a:off x="305300" y="445129"/>
            <a:ext cx="434864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9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427</a:t>
            </a:r>
            <a:r>
              <a:rPr lang="ru-RU" sz="5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млн т</a:t>
            </a:r>
            <a:endParaRPr lang="ru-RU" sz="9600" b="1" dirty="0">
              <a:solidFill>
                <a:srgbClr val="2D5292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D573FDE-3FCF-D8A6-2922-95F5F5BD7B39}"/>
              </a:ext>
            </a:extLst>
          </p:cNvPr>
          <p:cNvSpPr txBox="1"/>
          <p:nvPr/>
        </p:nvSpPr>
        <p:spPr>
          <a:xfrm>
            <a:off x="2468863" y="907515"/>
            <a:ext cx="145516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dirty="0">
                <a:solidFill>
                  <a:srgbClr val="FC6B6B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-0,6% к 2023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E4DA62F-B208-A57C-0B8A-812879851A9D}"/>
              </a:ext>
            </a:extLst>
          </p:cNvPr>
          <p:cNvSpPr txBox="1"/>
          <p:nvPr/>
        </p:nvSpPr>
        <p:spPr>
          <a:xfrm>
            <a:off x="505977" y="5969652"/>
            <a:ext cx="142314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Каменный уголь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3AEF20A-339B-EEA6-D7A9-2346A6F05145}"/>
              </a:ext>
            </a:extLst>
          </p:cNvPr>
          <p:cNvSpPr txBox="1"/>
          <p:nvPr/>
        </p:nvSpPr>
        <p:spPr>
          <a:xfrm>
            <a:off x="499346" y="5534360"/>
            <a:ext cx="159857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8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328 </a:t>
            </a:r>
            <a:r>
              <a:rPr lang="ru-RU" sz="20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млн т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F4C9DA4-6F37-056E-623B-4792CF94BA40}"/>
              </a:ext>
            </a:extLst>
          </p:cNvPr>
          <p:cNvSpPr txBox="1"/>
          <p:nvPr/>
        </p:nvSpPr>
        <p:spPr>
          <a:xfrm>
            <a:off x="1283555" y="5459298"/>
            <a:ext cx="107466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rgbClr val="FC6B6B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-2,7%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3E5686B-1A31-CCA4-E611-EBC2668B0B19}"/>
              </a:ext>
            </a:extLst>
          </p:cNvPr>
          <p:cNvSpPr txBox="1"/>
          <p:nvPr/>
        </p:nvSpPr>
        <p:spPr>
          <a:xfrm>
            <a:off x="2897319" y="3281472"/>
            <a:ext cx="142314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Антрацит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DA58CAE-BB3D-600F-520C-15C3C0BB6071}"/>
              </a:ext>
            </a:extLst>
          </p:cNvPr>
          <p:cNvSpPr txBox="1"/>
          <p:nvPr/>
        </p:nvSpPr>
        <p:spPr>
          <a:xfrm>
            <a:off x="2890689" y="2963014"/>
            <a:ext cx="14297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21,8 млн т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E654464-4162-A5F3-AF91-8D748793FE0F}"/>
              </a:ext>
            </a:extLst>
          </p:cNvPr>
          <p:cNvSpPr txBox="1"/>
          <p:nvPr/>
        </p:nvSpPr>
        <p:spPr>
          <a:xfrm>
            <a:off x="3455636" y="2785958"/>
            <a:ext cx="130122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rgbClr val="FC6B6B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-13,6%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2ACA9DF-AF73-3F0B-D657-CBE44CC4D051}"/>
              </a:ext>
            </a:extLst>
          </p:cNvPr>
          <p:cNvSpPr txBox="1"/>
          <p:nvPr/>
        </p:nvSpPr>
        <p:spPr>
          <a:xfrm>
            <a:off x="2902010" y="4296619"/>
            <a:ext cx="169134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Коксующийся уголь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259904B-0E66-80F8-E318-28606C10966E}"/>
              </a:ext>
            </a:extLst>
          </p:cNvPr>
          <p:cNvSpPr txBox="1"/>
          <p:nvPr/>
        </p:nvSpPr>
        <p:spPr>
          <a:xfrm>
            <a:off x="2895380" y="3978161"/>
            <a:ext cx="14297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110 млн т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1621795-BE59-A971-2DFC-C1DAD66F74C9}"/>
              </a:ext>
            </a:extLst>
          </p:cNvPr>
          <p:cNvSpPr txBox="1"/>
          <p:nvPr/>
        </p:nvSpPr>
        <p:spPr>
          <a:xfrm>
            <a:off x="3503195" y="3802519"/>
            <a:ext cx="130122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rgbClr val="3DCBDA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+3,7% 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591D315-7542-46A4-96CC-7EE410360AB4}"/>
              </a:ext>
            </a:extLst>
          </p:cNvPr>
          <p:cNvSpPr txBox="1"/>
          <p:nvPr/>
        </p:nvSpPr>
        <p:spPr>
          <a:xfrm>
            <a:off x="503859" y="2557914"/>
            <a:ext cx="142314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Бурый уголь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EFFDB03-AA56-9D3D-BCE7-062141BD0354}"/>
              </a:ext>
            </a:extLst>
          </p:cNvPr>
          <p:cNvSpPr txBox="1"/>
          <p:nvPr/>
        </p:nvSpPr>
        <p:spPr>
          <a:xfrm>
            <a:off x="497229" y="2122622"/>
            <a:ext cx="14297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8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98,6</a:t>
            </a:r>
            <a:r>
              <a:rPr lang="ru-RU" sz="20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млн т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C5ED050-7F46-D3B1-8908-706AC0EB3927}"/>
              </a:ext>
            </a:extLst>
          </p:cNvPr>
          <p:cNvSpPr txBox="1"/>
          <p:nvPr/>
        </p:nvSpPr>
        <p:spPr>
          <a:xfrm>
            <a:off x="1295105" y="2046163"/>
            <a:ext cx="130122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rgbClr val="3DCBDA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+7,2%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51E773D-3ADE-667E-CFAD-F8C53F5A72F9}"/>
              </a:ext>
            </a:extLst>
          </p:cNvPr>
          <p:cNvSpPr txBox="1"/>
          <p:nvPr/>
        </p:nvSpPr>
        <p:spPr>
          <a:xfrm>
            <a:off x="2905413" y="5982079"/>
            <a:ext cx="22913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Прочий каменный уголь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F3704DB-18BB-E4ED-FFF2-A719CAC7059D}"/>
              </a:ext>
            </a:extLst>
          </p:cNvPr>
          <p:cNvSpPr txBox="1"/>
          <p:nvPr/>
        </p:nvSpPr>
        <p:spPr>
          <a:xfrm>
            <a:off x="2898784" y="5649107"/>
            <a:ext cx="14297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197 млн т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C40B8FA-5852-4394-AA15-522F5BA4E6AB}"/>
              </a:ext>
            </a:extLst>
          </p:cNvPr>
          <p:cNvSpPr txBox="1"/>
          <p:nvPr/>
        </p:nvSpPr>
        <p:spPr>
          <a:xfrm>
            <a:off x="3506599" y="5472614"/>
            <a:ext cx="130122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rgbClr val="FC6B6B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-4,7% 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B57F56A-D22F-3BE0-4EC7-9A01C78C88CE}"/>
              </a:ext>
            </a:extLst>
          </p:cNvPr>
          <p:cNvSpPr txBox="1"/>
          <p:nvPr/>
        </p:nvSpPr>
        <p:spPr>
          <a:xfrm>
            <a:off x="6800556" y="1198066"/>
            <a:ext cx="184037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электростанции и ТЭЦ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8BBD9B5-12D9-9C7C-C8B0-F50416AC8CA3}"/>
              </a:ext>
            </a:extLst>
          </p:cNvPr>
          <p:cNvSpPr txBox="1"/>
          <p:nvPr/>
        </p:nvSpPr>
        <p:spPr>
          <a:xfrm>
            <a:off x="6793926" y="917247"/>
            <a:ext cx="142977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165 млн т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EEA4ADB-B219-8BF4-174B-7ABEE2F2F080}"/>
              </a:ext>
            </a:extLst>
          </p:cNvPr>
          <p:cNvSpPr txBox="1"/>
          <p:nvPr/>
        </p:nvSpPr>
        <p:spPr>
          <a:xfrm>
            <a:off x="8579795" y="1198066"/>
            <a:ext cx="184037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промышленность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A4D2FB4-7F0B-66DD-C945-0EB20DAA7FF1}"/>
              </a:ext>
            </a:extLst>
          </p:cNvPr>
          <p:cNvSpPr txBox="1"/>
          <p:nvPr/>
        </p:nvSpPr>
        <p:spPr>
          <a:xfrm>
            <a:off x="8573165" y="917247"/>
            <a:ext cx="142977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55 млн т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1C827EF-7E0A-5C82-FCBD-0EAD32F202CD}"/>
              </a:ext>
            </a:extLst>
          </p:cNvPr>
          <p:cNvSpPr txBox="1"/>
          <p:nvPr/>
        </p:nvSpPr>
        <p:spPr>
          <a:xfrm>
            <a:off x="10000917" y="1198066"/>
            <a:ext cx="245290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коммунально-бытовой сектор 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D9DDE9D-EC88-1803-3F40-1B83CBBF4F07}"/>
              </a:ext>
            </a:extLst>
          </p:cNvPr>
          <p:cNvSpPr txBox="1"/>
          <p:nvPr/>
        </p:nvSpPr>
        <p:spPr>
          <a:xfrm>
            <a:off x="9994288" y="917247"/>
            <a:ext cx="142977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11 млн т</a:t>
            </a:r>
          </a:p>
        </p:txBody>
      </p:sp>
      <p:grpSp>
        <p:nvGrpSpPr>
          <p:cNvPr id="48" name="Группа 47">
            <a:extLst>
              <a:ext uri="{FF2B5EF4-FFF2-40B4-BE49-F238E27FC236}">
                <a16:creationId xmlns:a16="http://schemas.microsoft.com/office/drawing/2014/main" id="{2BA53104-F48A-32E5-E2A8-1A73F91E2E45}"/>
              </a:ext>
            </a:extLst>
          </p:cNvPr>
          <p:cNvGrpSpPr/>
          <p:nvPr/>
        </p:nvGrpSpPr>
        <p:grpSpPr>
          <a:xfrm>
            <a:off x="5036288" y="1574979"/>
            <a:ext cx="7164830" cy="4169649"/>
            <a:chOff x="211688" y="1148032"/>
            <a:chExt cx="9356606" cy="5445176"/>
          </a:xfrm>
          <a:solidFill>
            <a:srgbClr val="F2F3F7"/>
          </a:solidFill>
        </p:grpSpPr>
        <p:sp>
          <p:nvSpPr>
            <p:cNvPr id="49" name="Freeform 5">
              <a:extLst>
                <a:ext uri="{FF2B5EF4-FFF2-40B4-BE49-F238E27FC236}">
                  <a16:creationId xmlns:a16="http://schemas.microsoft.com/office/drawing/2014/main" id="{563619F3-D3D4-110C-623F-8EADFAA25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688" y="1579305"/>
              <a:ext cx="1450602" cy="1109360"/>
            </a:xfrm>
            <a:custGeom>
              <a:avLst/>
              <a:gdLst>
                <a:gd name="T0" fmla="*/ 414 w 473"/>
                <a:gd name="T1" fmla="*/ 291 h 361"/>
                <a:gd name="T2" fmla="*/ 465 w 473"/>
                <a:gd name="T3" fmla="*/ 61 h 361"/>
                <a:gd name="T4" fmla="*/ 435 w 473"/>
                <a:gd name="T5" fmla="*/ 46 h 361"/>
                <a:gd name="T6" fmla="*/ 414 w 473"/>
                <a:gd name="T7" fmla="*/ 22 h 361"/>
                <a:gd name="T8" fmla="*/ 392 w 473"/>
                <a:gd name="T9" fmla="*/ 14 h 361"/>
                <a:gd name="T10" fmla="*/ 371 w 473"/>
                <a:gd name="T11" fmla="*/ 5 h 361"/>
                <a:gd name="T12" fmla="*/ 332 w 473"/>
                <a:gd name="T13" fmla="*/ 19 h 361"/>
                <a:gd name="T14" fmla="*/ 289 w 473"/>
                <a:gd name="T15" fmla="*/ 79 h 361"/>
                <a:gd name="T16" fmla="*/ 283 w 473"/>
                <a:gd name="T17" fmla="*/ 97 h 361"/>
                <a:gd name="T18" fmla="*/ 268 w 473"/>
                <a:gd name="T19" fmla="*/ 87 h 361"/>
                <a:gd name="T20" fmla="*/ 238 w 473"/>
                <a:gd name="T21" fmla="*/ 110 h 361"/>
                <a:gd name="T22" fmla="*/ 252 w 473"/>
                <a:gd name="T23" fmla="*/ 131 h 361"/>
                <a:gd name="T24" fmla="*/ 258 w 473"/>
                <a:gd name="T25" fmla="*/ 154 h 361"/>
                <a:gd name="T26" fmla="*/ 207 w 473"/>
                <a:gd name="T27" fmla="*/ 171 h 361"/>
                <a:gd name="T28" fmla="*/ 207 w 473"/>
                <a:gd name="T29" fmla="*/ 194 h 361"/>
                <a:gd name="T30" fmla="*/ 200 w 473"/>
                <a:gd name="T31" fmla="*/ 221 h 361"/>
                <a:gd name="T32" fmla="*/ 206 w 473"/>
                <a:gd name="T33" fmla="*/ 239 h 361"/>
                <a:gd name="T34" fmla="*/ 222 w 473"/>
                <a:gd name="T35" fmla="*/ 249 h 361"/>
                <a:gd name="T36" fmla="*/ 219 w 473"/>
                <a:gd name="T37" fmla="*/ 273 h 361"/>
                <a:gd name="T38" fmla="*/ 178 w 473"/>
                <a:gd name="T39" fmla="*/ 296 h 361"/>
                <a:gd name="T40" fmla="*/ 168 w 473"/>
                <a:gd name="T41" fmla="*/ 308 h 361"/>
                <a:gd name="T42" fmla="*/ 193 w 473"/>
                <a:gd name="T43" fmla="*/ 300 h 361"/>
                <a:gd name="T44" fmla="*/ 219 w 473"/>
                <a:gd name="T45" fmla="*/ 288 h 361"/>
                <a:gd name="T46" fmla="*/ 252 w 473"/>
                <a:gd name="T47" fmla="*/ 268 h 361"/>
                <a:gd name="T48" fmla="*/ 274 w 473"/>
                <a:gd name="T49" fmla="*/ 244 h 361"/>
                <a:gd name="T50" fmla="*/ 316 w 473"/>
                <a:gd name="T51" fmla="*/ 218 h 361"/>
                <a:gd name="T52" fmla="*/ 284 w 473"/>
                <a:gd name="T53" fmla="*/ 251 h 361"/>
                <a:gd name="T54" fmla="*/ 306 w 473"/>
                <a:gd name="T55" fmla="*/ 247 h 361"/>
                <a:gd name="T56" fmla="*/ 326 w 473"/>
                <a:gd name="T57" fmla="*/ 235 h 361"/>
                <a:gd name="T58" fmla="*/ 335 w 473"/>
                <a:gd name="T59" fmla="*/ 243 h 361"/>
                <a:gd name="T60" fmla="*/ 365 w 473"/>
                <a:gd name="T61" fmla="*/ 260 h 361"/>
                <a:gd name="T62" fmla="*/ 386 w 473"/>
                <a:gd name="T63" fmla="*/ 276 h 361"/>
                <a:gd name="T64" fmla="*/ 395 w 473"/>
                <a:gd name="T65" fmla="*/ 285 h 361"/>
                <a:gd name="T66" fmla="*/ 407 w 473"/>
                <a:gd name="T67" fmla="*/ 288 h 361"/>
                <a:gd name="T68" fmla="*/ 410 w 473"/>
                <a:gd name="T69" fmla="*/ 320 h 361"/>
                <a:gd name="T70" fmla="*/ 418 w 473"/>
                <a:gd name="T71" fmla="*/ 342 h 361"/>
                <a:gd name="T72" fmla="*/ 400 w 473"/>
                <a:gd name="T73" fmla="*/ 354 h 361"/>
                <a:gd name="T74" fmla="*/ 396 w 473"/>
                <a:gd name="T75" fmla="*/ 354 h 361"/>
                <a:gd name="T76" fmla="*/ 400 w 473"/>
                <a:gd name="T77" fmla="*/ 338 h 361"/>
                <a:gd name="T78" fmla="*/ 402 w 473"/>
                <a:gd name="T79" fmla="*/ 359 h 361"/>
                <a:gd name="T80" fmla="*/ 410 w 473"/>
                <a:gd name="T81" fmla="*/ 341 h 361"/>
                <a:gd name="T82" fmla="*/ 408 w 473"/>
                <a:gd name="T83" fmla="*/ 329 h 361"/>
                <a:gd name="T84" fmla="*/ 398 w 473"/>
                <a:gd name="T85" fmla="*/ 331 h 361"/>
                <a:gd name="T86" fmla="*/ 395 w 473"/>
                <a:gd name="T87" fmla="*/ 317 h 361"/>
                <a:gd name="T88" fmla="*/ 405 w 473"/>
                <a:gd name="T89" fmla="*/ 316 h 361"/>
                <a:gd name="T90" fmla="*/ 391 w 473"/>
                <a:gd name="T91" fmla="*/ 312 h 361"/>
                <a:gd name="T92" fmla="*/ 219 w 473"/>
                <a:gd name="T93" fmla="*/ 164 h 361"/>
                <a:gd name="T94" fmla="*/ 343 w 473"/>
                <a:gd name="T95" fmla="*/ 255 h 361"/>
                <a:gd name="T96" fmla="*/ 317 w 473"/>
                <a:gd name="T97" fmla="*/ 253 h 361"/>
                <a:gd name="T98" fmla="*/ 179 w 473"/>
                <a:gd name="T99" fmla="*/ 135 h 361"/>
                <a:gd name="T100" fmla="*/ 182 w 473"/>
                <a:gd name="T101" fmla="*/ 207 h 361"/>
                <a:gd name="T102" fmla="*/ 266 w 473"/>
                <a:gd name="T103" fmla="*/ 265 h 361"/>
                <a:gd name="T104" fmla="*/ 252 w 473"/>
                <a:gd name="T105" fmla="*/ 277 h 361"/>
                <a:gd name="T106" fmla="*/ 257 w 473"/>
                <a:gd name="T107" fmla="*/ 281 h 361"/>
                <a:gd name="T108" fmla="*/ 240 w 473"/>
                <a:gd name="T109" fmla="*/ 295 h 361"/>
                <a:gd name="T110" fmla="*/ 184 w 473"/>
                <a:gd name="T111" fmla="*/ 311 h 361"/>
                <a:gd name="T112" fmla="*/ 6 w 473"/>
                <a:gd name="T113" fmla="*/ 341 h 361"/>
                <a:gd name="T114" fmla="*/ 44 w 473"/>
                <a:gd name="T115" fmla="*/ 341 h 361"/>
                <a:gd name="T116" fmla="*/ 83 w 473"/>
                <a:gd name="T117" fmla="*/ 337 h 361"/>
                <a:gd name="T118" fmla="*/ 118 w 473"/>
                <a:gd name="T119" fmla="*/ 325 h 361"/>
                <a:gd name="T120" fmla="*/ 136 w 473"/>
                <a:gd name="T121" fmla="*/ 322 h 361"/>
                <a:gd name="T122" fmla="*/ 143 w 473"/>
                <a:gd name="T123" fmla="*/ 3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3" h="361">
                  <a:moveTo>
                    <a:pt x="426" y="345"/>
                  </a:moveTo>
                  <a:cubicBezTo>
                    <a:pt x="426" y="344"/>
                    <a:pt x="426" y="344"/>
                    <a:pt x="426" y="344"/>
                  </a:cubicBezTo>
                  <a:cubicBezTo>
                    <a:pt x="426" y="343"/>
                    <a:pt x="426" y="343"/>
                    <a:pt x="426" y="343"/>
                  </a:cubicBezTo>
                  <a:cubicBezTo>
                    <a:pt x="427" y="343"/>
                    <a:pt x="427" y="343"/>
                    <a:pt x="427" y="343"/>
                  </a:cubicBezTo>
                  <a:cubicBezTo>
                    <a:pt x="426" y="342"/>
                    <a:pt x="426" y="342"/>
                    <a:pt x="426" y="342"/>
                  </a:cubicBezTo>
                  <a:cubicBezTo>
                    <a:pt x="427" y="341"/>
                    <a:pt x="427" y="341"/>
                    <a:pt x="427" y="341"/>
                  </a:cubicBezTo>
                  <a:cubicBezTo>
                    <a:pt x="426" y="340"/>
                    <a:pt x="426" y="340"/>
                    <a:pt x="426" y="340"/>
                  </a:cubicBezTo>
                  <a:cubicBezTo>
                    <a:pt x="426" y="340"/>
                    <a:pt x="426" y="340"/>
                    <a:pt x="426" y="340"/>
                  </a:cubicBezTo>
                  <a:cubicBezTo>
                    <a:pt x="425" y="338"/>
                    <a:pt x="425" y="338"/>
                    <a:pt x="425" y="338"/>
                  </a:cubicBezTo>
                  <a:cubicBezTo>
                    <a:pt x="425" y="336"/>
                    <a:pt x="425" y="336"/>
                    <a:pt x="425" y="336"/>
                  </a:cubicBezTo>
                  <a:cubicBezTo>
                    <a:pt x="423" y="335"/>
                    <a:pt x="423" y="335"/>
                    <a:pt x="423" y="335"/>
                  </a:cubicBezTo>
                  <a:cubicBezTo>
                    <a:pt x="422" y="334"/>
                    <a:pt x="422" y="334"/>
                    <a:pt x="422" y="334"/>
                  </a:cubicBezTo>
                  <a:cubicBezTo>
                    <a:pt x="421" y="333"/>
                    <a:pt x="421" y="333"/>
                    <a:pt x="421" y="333"/>
                  </a:cubicBezTo>
                  <a:cubicBezTo>
                    <a:pt x="420" y="331"/>
                    <a:pt x="420" y="331"/>
                    <a:pt x="420" y="331"/>
                  </a:cubicBezTo>
                  <a:cubicBezTo>
                    <a:pt x="418" y="330"/>
                    <a:pt x="418" y="330"/>
                    <a:pt x="418" y="330"/>
                  </a:cubicBezTo>
                  <a:cubicBezTo>
                    <a:pt x="417" y="330"/>
                    <a:pt x="417" y="330"/>
                    <a:pt x="417" y="330"/>
                  </a:cubicBezTo>
                  <a:cubicBezTo>
                    <a:pt x="417" y="330"/>
                    <a:pt x="417" y="330"/>
                    <a:pt x="417" y="330"/>
                  </a:cubicBezTo>
                  <a:cubicBezTo>
                    <a:pt x="417" y="329"/>
                    <a:pt x="417" y="329"/>
                    <a:pt x="417" y="329"/>
                  </a:cubicBezTo>
                  <a:cubicBezTo>
                    <a:pt x="417" y="328"/>
                    <a:pt x="417" y="328"/>
                    <a:pt x="417" y="328"/>
                  </a:cubicBezTo>
                  <a:cubicBezTo>
                    <a:pt x="416" y="327"/>
                    <a:pt x="416" y="327"/>
                    <a:pt x="416" y="327"/>
                  </a:cubicBezTo>
                  <a:cubicBezTo>
                    <a:pt x="416" y="326"/>
                    <a:pt x="416" y="326"/>
                    <a:pt x="416" y="326"/>
                  </a:cubicBezTo>
                  <a:cubicBezTo>
                    <a:pt x="417" y="325"/>
                    <a:pt x="417" y="325"/>
                    <a:pt x="417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7" y="324"/>
                    <a:pt x="417" y="324"/>
                    <a:pt x="417" y="324"/>
                  </a:cubicBezTo>
                  <a:cubicBezTo>
                    <a:pt x="416" y="323"/>
                    <a:pt x="416" y="323"/>
                    <a:pt x="416" y="323"/>
                  </a:cubicBezTo>
                  <a:cubicBezTo>
                    <a:pt x="415" y="323"/>
                    <a:pt x="415" y="323"/>
                    <a:pt x="415" y="323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7" y="321"/>
                    <a:pt x="417" y="321"/>
                    <a:pt x="417" y="321"/>
                  </a:cubicBezTo>
                  <a:cubicBezTo>
                    <a:pt x="417" y="315"/>
                    <a:pt x="417" y="315"/>
                    <a:pt x="417" y="315"/>
                  </a:cubicBezTo>
                  <a:cubicBezTo>
                    <a:pt x="417" y="309"/>
                    <a:pt x="417" y="309"/>
                    <a:pt x="417" y="309"/>
                  </a:cubicBezTo>
                  <a:cubicBezTo>
                    <a:pt x="417" y="304"/>
                    <a:pt x="417" y="304"/>
                    <a:pt x="417" y="304"/>
                  </a:cubicBezTo>
                  <a:cubicBezTo>
                    <a:pt x="417" y="302"/>
                    <a:pt x="417" y="302"/>
                    <a:pt x="417" y="302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7" y="299"/>
                    <a:pt x="417" y="299"/>
                    <a:pt x="417" y="299"/>
                  </a:cubicBezTo>
                  <a:cubicBezTo>
                    <a:pt x="417" y="297"/>
                    <a:pt x="417" y="297"/>
                    <a:pt x="417" y="297"/>
                  </a:cubicBezTo>
                  <a:cubicBezTo>
                    <a:pt x="416" y="296"/>
                    <a:pt x="416" y="296"/>
                    <a:pt x="416" y="296"/>
                  </a:cubicBezTo>
                  <a:cubicBezTo>
                    <a:pt x="416" y="293"/>
                    <a:pt x="416" y="293"/>
                    <a:pt x="416" y="293"/>
                  </a:cubicBezTo>
                  <a:cubicBezTo>
                    <a:pt x="414" y="291"/>
                    <a:pt x="414" y="291"/>
                    <a:pt x="414" y="291"/>
                  </a:cubicBezTo>
                  <a:cubicBezTo>
                    <a:pt x="413" y="287"/>
                    <a:pt x="413" y="287"/>
                    <a:pt x="413" y="287"/>
                  </a:cubicBezTo>
                  <a:cubicBezTo>
                    <a:pt x="414" y="286"/>
                    <a:pt x="414" y="286"/>
                    <a:pt x="414" y="286"/>
                  </a:cubicBezTo>
                  <a:cubicBezTo>
                    <a:pt x="412" y="281"/>
                    <a:pt x="412" y="281"/>
                    <a:pt x="412" y="281"/>
                  </a:cubicBezTo>
                  <a:cubicBezTo>
                    <a:pt x="412" y="280"/>
                    <a:pt x="412" y="280"/>
                    <a:pt x="412" y="280"/>
                  </a:cubicBezTo>
                  <a:cubicBezTo>
                    <a:pt x="414" y="277"/>
                    <a:pt x="414" y="277"/>
                    <a:pt x="414" y="277"/>
                  </a:cubicBezTo>
                  <a:cubicBezTo>
                    <a:pt x="413" y="276"/>
                    <a:pt x="413" y="276"/>
                    <a:pt x="413" y="276"/>
                  </a:cubicBezTo>
                  <a:cubicBezTo>
                    <a:pt x="413" y="274"/>
                    <a:pt x="413" y="274"/>
                    <a:pt x="413" y="274"/>
                  </a:cubicBezTo>
                  <a:cubicBezTo>
                    <a:pt x="411" y="273"/>
                    <a:pt x="411" y="273"/>
                    <a:pt x="411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6" y="274"/>
                    <a:pt x="406" y="274"/>
                    <a:pt x="406" y="274"/>
                  </a:cubicBezTo>
                  <a:cubicBezTo>
                    <a:pt x="405" y="274"/>
                    <a:pt x="405" y="274"/>
                    <a:pt x="405" y="274"/>
                  </a:cubicBezTo>
                  <a:cubicBezTo>
                    <a:pt x="402" y="275"/>
                    <a:pt x="402" y="275"/>
                    <a:pt x="402" y="275"/>
                  </a:cubicBezTo>
                  <a:cubicBezTo>
                    <a:pt x="400" y="277"/>
                    <a:pt x="400" y="277"/>
                    <a:pt x="400" y="277"/>
                  </a:cubicBezTo>
                  <a:cubicBezTo>
                    <a:pt x="397" y="281"/>
                    <a:pt x="397" y="281"/>
                    <a:pt x="397" y="281"/>
                  </a:cubicBezTo>
                  <a:cubicBezTo>
                    <a:pt x="395" y="282"/>
                    <a:pt x="395" y="282"/>
                    <a:pt x="395" y="282"/>
                  </a:cubicBezTo>
                  <a:cubicBezTo>
                    <a:pt x="392" y="282"/>
                    <a:pt x="392" y="282"/>
                    <a:pt x="392" y="282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8" y="283"/>
                    <a:pt x="388" y="283"/>
                    <a:pt x="388" y="283"/>
                  </a:cubicBezTo>
                  <a:cubicBezTo>
                    <a:pt x="388" y="282"/>
                    <a:pt x="388" y="282"/>
                    <a:pt x="388" y="282"/>
                  </a:cubicBezTo>
                  <a:cubicBezTo>
                    <a:pt x="390" y="279"/>
                    <a:pt x="390" y="279"/>
                    <a:pt x="390" y="279"/>
                  </a:cubicBezTo>
                  <a:cubicBezTo>
                    <a:pt x="389" y="277"/>
                    <a:pt x="389" y="277"/>
                    <a:pt x="389" y="277"/>
                  </a:cubicBezTo>
                  <a:cubicBezTo>
                    <a:pt x="387" y="267"/>
                    <a:pt x="387" y="267"/>
                    <a:pt x="387" y="267"/>
                  </a:cubicBezTo>
                  <a:cubicBezTo>
                    <a:pt x="385" y="262"/>
                    <a:pt x="385" y="262"/>
                    <a:pt x="385" y="262"/>
                  </a:cubicBezTo>
                  <a:cubicBezTo>
                    <a:pt x="384" y="260"/>
                    <a:pt x="384" y="260"/>
                    <a:pt x="384" y="260"/>
                  </a:cubicBezTo>
                  <a:cubicBezTo>
                    <a:pt x="386" y="256"/>
                    <a:pt x="386" y="256"/>
                    <a:pt x="386" y="256"/>
                  </a:cubicBezTo>
                  <a:cubicBezTo>
                    <a:pt x="382" y="256"/>
                    <a:pt x="382" y="256"/>
                    <a:pt x="382" y="256"/>
                  </a:cubicBezTo>
                  <a:cubicBezTo>
                    <a:pt x="378" y="258"/>
                    <a:pt x="378" y="258"/>
                    <a:pt x="378" y="258"/>
                  </a:cubicBezTo>
                  <a:cubicBezTo>
                    <a:pt x="377" y="257"/>
                    <a:pt x="377" y="257"/>
                    <a:pt x="377" y="257"/>
                  </a:cubicBezTo>
                  <a:cubicBezTo>
                    <a:pt x="371" y="257"/>
                    <a:pt x="371" y="257"/>
                    <a:pt x="371" y="257"/>
                  </a:cubicBezTo>
                  <a:cubicBezTo>
                    <a:pt x="473" y="71"/>
                    <a:pt x="473" y="71"/>
                    <a:pt x="473" y="71"/>
                  </a:cubicBezTo>
                  <a:cubicBezTo>
                    <a:pt x="472" y="70"/>
                    <a:pt x="472" y="70"/>
                    <a:pt x="472" y="70"/>
                  </a:cubicBezTo>
                  <a:cubicBezTo>
                    <a:pt x="471" y="70"/>
                    <a:pt x="471" y="70"/>
                    <a:pt x="471" y="70"/>
                  </a:cubicBezTo>
                  <a:cubicBezTo>
                    <a:pt x="469" y="70"/>
                    <a:pt x="469" y="70"/>
                    <a:pt x="469" y="70"/>
                  </a:cubicBezTo>
                  <a:cubicBezTo>
                    <a:pt x="468" y="69"/>
                    <a:pt x="468" y="69"/>
                    <a:pt x="468" y="69"/>
                  </a:cubicBezTo>
                  <a:cubicBezTo>
                    <a:pt x="468" y="65"/>
                    <a:pt x="468" y="65"/>
                    <a:pt x="468" y="65"/>
                  </a:cubicBezTo>
                  <a:cubicBezTo>
                    <a:pt x="467" y="64"/>
                    <a:pt x="467" y="64"/>
                    <a:pt x="467" y="64"/>
                  </a:cubicBezTo>
                  <a:cubicBezTo>
                    <a:pt x="465" y="63"/>
                    <a:pt x="465" y="63"/>
                    <a:pt x="465" y="63"/>
                  </a:cubicBezTo>
                  <a:cubicBezTo>
                    <a:pt x="465" y="61"/>
                    <a:pt x="465" y="61"/>
                    <a:pt x="465" y="61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3" y="58"/>
                    <a:pt x="463" y="58"/>
                    <a:pt x="463" y="58"/>
                  </a:cubicBezTo>
                  <a:cubicBezTo>
                    <a:pt x="460" y="58"/>
                    <a:pt x="460" y="58"/>
                    <a:pt x="460" y="58"/>
                  </a:cubicBezTo>
                  <a:cubicBezTo>
                    <a:pt x="460" y="58"/>
                    <a:pt x="460" y="58"/>
                    <a:pt x="460" y="58"/>
                  </a:cubicBezTo>
                  <a:cubicBezTo>
                    <a:pt x="457" y="58"/>
                    <a:pt x="457" y="58"/>
                    <a:pt x="457" y="58"/>
                  </a:cubicBezTo>
                  <a:cubicBezTo>
                    <a:pt x="455" y="58"/>
                    <a:pt x="455" y="58"/>
                    <a:pt x="455" y="58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53" y="58"/>
                    <a:pt x="453" y="58"/>
                    <a:pt x="453" y="58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1" y="58"/>
                    <a:pt x="451" y="58"/>
                    <a:pt x="451" y="58"/>
                  </a:cubicBezTo>
                  <a:cubicBezTo>
                    <a:pt x="451" y="57"/>
                    <a:pt x="451" y="57"/>
                    <a:pt x="451" y="57"/>
                  </a:cubicBezTo>
                  <a:cubicBezTo>
                    <a:pt x="451" y="57"/>
                    <a:pt x="451" y="57"/>
                    <a:pt x="451" y="57"/>
                  </a:cubicBezTo>
                  <a:cubicBezTo>
                    <a:pt x="452" y="56"/>
                    <a:pt x="452" y="56"/>
                    <a:pt x="452" y="56"/>
                  </a:cubicBezTo>
                  <a:cubicBezTo>
                    <a:pt x="450" y="55"/>
                    <a:pt x="450" y="55"/>
                    <a:pt x="450" y="55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448" y="56"/>
                    <a:pt x="448" y="56"/>
                    <a:pt x="448" y="56"/>
                  </a:cubicBezTo>
                  <a:cubicBezTo>
                    <a:pt x="448" y="55"/>
                    <a:pt x="448" y="55"/>
                    <a:pt x="448" y="55"/>
                  </a:cubicBezTo>
                  <a:cubicBezTo>
                    <a:pt x="449" y="54"/>
                    <a:pt x="449" y="54"/>
                    <a:pt x="449" y="54"/>
                  </a:cubicBezTo>
                  <a:cubicBezTo>
                    <a:pt x="448" y="54"/>
                    <a:pt x="448" y="54"/>
                    <a:pt x="448" y="54"/>
                  </a:cubicBezTo>
                  <a:cubicBezTo>
                    <a:pt x="447" y="54"/>
                    <a:pt x="447" y="54"/>
                    <a:pt x="447" y="54"/>
                  </a:cubicBezTo>
                  <a:cubicBezTo>
                    <a:pt x="446" y="54"/>
                    <a:pt x="446" y="54"/>
                    <a:pt x="446" y="54"/>
                  </a:cubicBezTo>
                  <a:cubicBezTo>
                    <a:pt x="446" y="53"/>
                    <a:pt x="446" y="53"/>
                    <a:pt x="446" y="53"/>
                  </a:cubicBezTo>
                  <a:cubicBezTo>
                    <a:pt x="445" y="51"/>
                    <a:pt x="445" y="51"/>
                    <a:pt x="445" y="51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1" y="49"/>
                    <a:pt x="441" y="49"/>
                    <a:pt x="441" y="49"/>
                  </a:cubicBezTo>
                  <a:cubicBezTo>
                    <a:pt x="440" y="49"/>
                    <a:pt x="440" y="49"/>
                    <a:pt x="440" y="49"/>
                  </a:cubicBezTo>
                  <a:cubicBezTo>
                    <a:pt x="439" y="50"/>
                    <a:pt x="439" y="50"/>
                    <a:pt x="439" y="50"/>
                  </a:cubicBezTo>
                  <a:cubicBezTo>
                    <a:pt x="440" y="49"/>
                    <a:pt x="440" y="49"/>
                    <a:pt x="440" y="49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38" y="48"/>
                    <a:pt x="438" y="48"/>
                    <a:pt x="438" y="48"/>
                  </a:cubicBezTo>
                  <a:cubicBezTo>
                    <a:pt x="437" y="50"/>
                    <a:pt x="437" y="50"/>
                    <a:pt x="437" y="50"/>
                  </a:cubicBezTo>
                  <a:cubicBezTo>
                    <a:pt x="436" y="49"/>
                    <a:pt x="436" y="49"/>
                    <a:pt x="436" y="49"/>
                  </a:cubicBezTo>
                  <a:cubicBezTo>
                    <a:pt x="436" y="48"/>
                    <a:pt x="436" y="48"/>
                    <a:pt x="436" y="48"/>
                  </a:cubicBezTo>
                  <a:cubicBezTo>
                    <a:pt x="437" y="47"/>
                    <a:pt x="437" y="47"/>
                    <a:pt x="437" y="47"/>
                  </a:cubicBezTo>
                  <a:cubicBezTo>
                    <a:pt x="436" y="47"/>
                    <a:pt x="436" y="47"/>
                    <a:pt x="436" y="47"/>
                  </a:cubicBezTo>
                  <a:cubicBezTo>
                    <a:pt x="435" y="46"/>
                    <a:pt x="435" y="46"/>
                    <a:pt x="435" y="46"/>
                  </a:cubicBezTo>
                  <a:cubicBezTo>
                    <a:pt x="434" y="46"/>
                    <a:pt x="434" y="46"/>
                    <a:pt x="434" y="46"/>
                  </a:cubicBezTo>
                  <a:cubicBezTo>
                    <a:pt x="434" y="46"/>
                    <a:pt x="434" y="46"/>
                    <a:pt x="434" y="46"/>
                  </a:cubicBezTo>
                  <a:cubicBezTo>
                    <a:pt x="434" y="45"/>
                    <a:pt x="434" y="45"/>
                    <a:pt x="434" y="45"/>
                  </a:cubicBezTo>
                  <a:cubicBezTo>
                    <a:pt x="433" y="44"/>
                    <a:pt x="433" y="44"/>
                    <a:pt x="433" y="44"/>
                  </a:cubicBezTo>
                  <a:cubicBezTo>
                    <a:pt x="431" y="42"/>
                    <a:pt x="431" y="42"/>
                    <a:pt x="431" y="42"/>
                  </a:cubicBezTo>
                  <a:cubicBezTo>
                    <a:pt x="432" y="42"/>
                    <a:pt x="432" y="42"/>
                    <a:pt x="432" y="42"/>
                  </a:cubicBezTo>
                  <a:cubicBezTo>
                    <a:pt x="431" y="41"/>
                    <a:pt x="431" y="41"/>
                    <a:pt x="431" y="41"/>
                  </a:cubicBezTo>
                  <a:cubicBezTo>
                    <a:pt x="430" y="41"/>
                    <a:pt x="430" y="41"/>
                    <a:pt x="430" y="41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26" y="45"/>
                    <a:pt x="426" y="45"/>
                    <a:pt x="426" y="45"/>
                  </a:cubicBezTo>
                  <a:cubicBezTo>
                    <a:pt x="422" y="47"/>
                    <a:pt x="422" y="47"/>
                    <a:pt x="422" y="47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7" y="41"/>
                    <a:pt x="427" y="41"/>
                    <a:pt x="427" y="41"/>
                  </a:cubicBezTo>
                  <a:cubicBezTo>
                    <a:pt x="429" y="40"/>
                    <a:pt x="429" y="40"/>
                    <a:pt x="429" y="40"/>
                  </a:cubicBezTo>
                  <a:cubicBezTo>
                    <a:pt x="430" y="37"/>
                    <a:pt x="430" y="37"/>
                    <a:pt x="430" y="37"/>
                  </a:cubicBezTo>
                  <a:cubicBezTo>
                    <a:pt x="429" y="37"/>
                    <a:pt x="429" y="37"/>
                    <a:pt x="429" y="37"/>
                  </a:cubicBezTo>
                  <a:cubicBezTo>
                    <a:pt x="426" y="35"/>
                    <a:pt x="426" y="35"/>
                    <a:pt x="426" y="35"/>
                  </a:cubicBezTo>
                  <a:cubicBezTo>
                    <a:pt x="424" y="35"/>
                    <a:pt x="424" y="35"/>
                    <a:pt x="424" y="35"/>
                  </a:cubicBezTo>
                  <a:cubicBezTo>
                    <a:pt x="422" y="36"/>
                    <a:pt x="422" y="36"/>
                    <a:pt x="422" y="36"/>
                  </a:cubicBezTo>
                  <a:cubicBezTo>
                    <a:pt x="420" y="36"/>
                    <a:pt x="420" y="36"/>
                    <a:pt x="420" y="36"/>
                  </a:cubicBezTo>
                  <a:cubicBezTo>
                    <a:pt x="420" y="36"/>
                    <a:pt x="420" y="36"/>
                    <a:pt x="420" y="36"/>
                  </a:cubicBezTo>
                  <a:cubicBezTo>
                    <a:pt x="417" y="37"/>
                    <a:pt x="417" y="37"/>
                    <a:pt x="417" y="37"/>
                  </a:cubicBezTo>
                  <a:cubicBezTo>
                    <a:pt x="415" y="39"/>
                    <a:pt x="415" y="39"/>
                    <a:pt x="415" y="39"/>
                  </a:cubicBezTo>
                  <a:cubicBezTo>
                    <a:pt x="413" y="41"/>
                    <a:pt x="413" y="41"/>
                    <a:pt x="413" y="41"/>
                  </a:cubicBezTo>
                  <a:cubicBezTo>
                    <a:pt x="415" y="39"/>
                    <a:pt x="415" y="39"/>
                    <a:pt x="415" y="39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5" y="35"/>
                    <a:pt x="415" y="35"/>
                    <a:pt x="415" y="35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2" y="31"/>
                    <a:pt x="412" y="31"/>
                    <a:pt x="412" y="31"/>
                  </a:cubicBezTo>
                  <a:cubicBezTo>
                    <a:pt x="412" y="31"/>
                    <a:pt x="412" y="31"/>
                    <a:pt x="412" y="31"/>
                  </a:cubicBezTo>
                  <a:cubicBezTo>
                    <a:pt x="413" y="30"/>
                    <a:pt x="413" y="30"/>
                    <a:pt x="413" y="30"/>
                  </a:cubicBezTo>
                  <a:cubicBezTo>
                    <a:pt x="415" y="30"/>
                    <a:pt x="415" y="30"/>
                    <a:pt x="415" y="30"/>
                  </a:cubicBezTo>
                  <a:cubicBezTo>
                    <a:pt x="415" y="29"/>
                    <a:pt x="415" y="29"/>
                    <a:pt x="415" y="29"/>
                  </a:cubicBezTo>
                  <a:cubicBezTo>
                    <a:pt x="410" y="27"/>
                    <a:pt x="410" y="27"/>
                    <a:pt x="410" y="27"/>
                  </a:cubicBezTo>
                  <a:cubicBezTo>
                    <a:pt x="410" y="26"/>
                    <a:pt x="410" y="26"/>
                    <a:pt x="410" y="26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3" y="23"/>
                    <a:pt x="413" y="23"/>
                    <a:pt x="413" y="23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3" y="19"/>
                    <a:pt x="413" y="19"/>
                    <a:pt x="413" y="19"/>
                  </a:cubicBezTo>
                  <a:cubicBezTo>
                    <a:pt x="412" y="19"/>
                    <a:pt x="412" y="19"/>
                    <a:pt x="412" y="19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0" y="18"/>
                    <a:pt x="410" y="18"/>
                    <a:pt x="410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7" y="18"/>
                    <a:pt x="407" y="18"/>
                    <a:pt x="407" y="18"/>
                  </a:cubicBezTo>
                  <a:cubicBezTo>
                    <a:pt x="405" y="17"/>
                    <a:pt x="405" y="17"/>
                    <a:pt x="405" y="17"/>
                  </a:cubicBezTo>
                  <a:cubicBezTo>
                    <a:pt x="404" y="17"/>
                    <a:pt x="404" y="17"/>
                    <a:pt x="404" y="17"/>
                  </a:cubicBezTo>
                  <a:cubicBezTo>
                    <a:pt x="403" y="17"/>
                    <a:pt x="403" y="17"/>
                    <a:pt x="403" y="17"/>
                  </a:cubicBezTo>
                  <a:cubicBezTo>
                    <a:pt x="401" y="17"/>
                    <a:pt x="401" y="17"/>
                    <a:pt x="401" y="17"/>
                  </a:cubicBezTo>
                  <a:cubicBezTo>
                    <a:pt x="400" y="19"/>
                    <a:pt x="400" y="19"/>
                    <a:pt x="400" y="19"/>
                  </a:cubicBezTo>
                  <a:cubicBezTo>
                    <a:pt x="400" y="19"/>
                    <a:pt x="400" y="19"/>
                    <a:pt x="400" y="19"/>
                  </a:cubicBezTo>
                  <a:cubicBezTo>
                    <a:pt x="399" y="18"/>
                    <a:pt x="399" y="18"/>
                    <a:pt x="399" y="18"/>
                  </a:cubicBezTo>
                  <a:cubicBezTo>
                    <a:pt x="400" y="16"/>
                    <a:pt x="400" y="16"/>
                    <a:pt x="400" y="16"/>
                  </a:cubicBezTo>
                  <a:cubicBezTo>
                    <a:pt x="400" y="16"/>
                    <a:pt x="400" y="16"/>
                    <a:pt x="400" y="16"/>
                  </a:cubicBezTo>
                  <a:cubicBezTo>
                    <a:pt x="400" y="15"/>
                    <a:pt x="400" y="15"/>
                    <a:pt x="400" y="15"/>
                  </a:cubicBezTo>
                  <a:cubicBezTo>
                    <a:pt x="401" y="13"/>
                    <a:pt x="401" y="13"/>
                    <a:pt x="401" y="13"/>
                  </a:cubicBezTo>
                  <a:cubicBezTo>
                    <a:pt x="402" y="13"/>
                    <a:pt x="402" y="13"/>
                    <a:pt x="402" y="13"/>
                  </a:cubicBezTo>
                  <a:cubicBezTo>
                    <a:pt x="402" y="11"/>
                    <a:pt x="402" y="11"/>
                    <a:pt x="402" y="11"/>
                  </a:cubicBezTo>
                  <a:cubicBezTo>
                    <a:pt x="402" y="10"/>
                    <a:pt x="402" y="10"/>
                    <a:pt x="402" y="10"/>
                  </a:cubicBezTo>
                  <a:cubicBezTo>
                    <a:pt x="402" y="9"/>
                    <a:pt x="402" y="9"/>
                    <a:pt x="402" y="9"/>
                  </a:cubicBezTo>
                  <a:cubicBezTo>
                    <a:pt x="401" y="9"/>
                    <a:pt x="401" y="9"/>
                    <a:pt x="401" y="9"/>
                  </a:cubicBezTo>
                  <a:cubicBezTo>
                    <a:pt x="399" y="11"/>
                    <a:pt x="399" y="11"/>
                    <a:pt x="399" y="11"/>
                  </a:cubicBezTo>
                  <a:cubicBezTo>
                    <a:pt x="399" y="12"/>
                    <a:pt x="399" y="12"/>
                    <a:pt x="399" y="12"/>
                  </a:cubicBezTo>
                  <a:cubicBezTo>
                    <a:pt x="398" y="12"/>
                    <a:pt x="398" y="12"/>
                    <a:pt x="398" y="12"/>
                  </a:cubicBezTo>
                  <a:cubicBezTo>
                    <a:pt x="397" y="11"/>
                    <a:pt x="397" y="11"/>
                    <a:pt x="397" y="11"/>
                  </a:cubicBezTo>
                  <a:cubicBezTo>
                    <a:pt x="395" y="12"/>
                    <a:pt x="395" y="12"/>
                    <a:pt x="395" y="12"/>
                  </a:cubicBezTo>
                  <a:cubicBezTo>
                    <a:pt x="395" y="13"/>
                    <a:pt x="395" y="13"/>
                    <a:pt x="395" y="13"/>
                  </a:cubicBezTo>
                  <a:cubicBezTo>
                    <a:pt x="395" y="15"/>
                    <a:pt x="395" y="15"/>
                    <a:pt x="395" y="15"/>
                  </a:cubicBezTo>
                  <a:cubicBezTo>
                    <a:pt x="394" y="16"/>
                    <a:pt x="394" y="16"/>
                    <a:pt x="394" y="16"/>
                  </a:cubicBezTo>
                  <a:cubicBezTo>
                    <a:pt x="394" y="16"/>
                    <a:pt x="394" y="16"/>
                    <a:pt x="394" y="16"/>
                  </a:cubicBezTo>
                  <a:cubicBezTo>
                    <a:pt x="393" y="15"/>
                    <a:pt x="393" y="15"/>
                    <a:pt x="393" y="15"/>
                  </a:cubicBezTo>
                  <a:cubicBezTo>
                    <a:pt x="392" y="17"/>
                    <a:pt x="392" y="17"/>
                    <a:pt x="392" y="17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91" y="17"/>
                    <a:pt x="391" y="17"/>
                    <a:pt x="391" y="17"/>
                  </a:cubicBezTo>
                  <a:cubicBezTo>
                    <a:pt x="391" y="16"/>
                    <a:pt x="391" y="16"/>
                    <a:pt x="391" y="16"/>
                  </a:cubicBezTo>
                  <a:cubicBezTo>
                    <a:pt x="392" y="14"/>
                    <a:pt x="392" y="14"/>
                    <a:pt x="392" y="14"/>
                  </a:cubicBezTo>
                  <a:cubicBezTo>
                    <a:pt x="391" y="14"/>
                    <a:pt x="391" y="14"/>
                    <a:pt x="391" y="14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390" y="16"/>
                    <a:pt x="390" y="16"/>
                    <a:pt x="390" y="16"/>
                  </a:cubicBezTo>
                  <a:cubicBezTo>
                    <a:pt x="388" y="17"/>
                    <a:pt x="388" y="17"/>
                    <a:pt x="388" y="17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7" y="12"/>
                    <a:pt x="387" y="12"/>
                  </a:cubicBezTo>
                  <a:cubicBezTo>
                    <a:pt x="387" y="11"/>
                    <a:pt x="387" y="11"/>
                    <a:pt x="387" y="11"/>
                  </a:cubicBezTo>
                  <a:cubicBezTo>
                    <a:pt x="389" y="10"/>
                    <a:pt x="389" y="10"/>
                    <a:pt x="389" y="10"/>
                  </a:cubicBezTo>
                  <a:cubicBezTo>
                    <a:pt x="391" y="9"/>
                    <a:pt x="391" y="9"/>
                    <a:pt x="391" y="9"/>
                  </a:cubicBezTo>
                  <a:cubicBezTo>
                    <a:pt x="393" y="11"/>
                    <a:pt x="393" y="11"/>
                    <a:pt x="393" y="11"/>
                  </a:cubicBezTo>
                  <a:cubicBezTo>
                    <a:pt x="395" y="10"/>
                    <a:pt x="395" y="10"/>
                    <a:pt x="395" y="10"/>
                  </a:cubicBezTo>
                  <a:cubicBezTo>
                    <a:pt x="397" y="9"/>
                    <a:pt x="397" y="9"/>
                    <a:pt x="397" y="9"/>
                  </a:cubicBezTo>
                  <a:cubicBezTo>
                    <a:pt x="399" y="8"/>
                    <a:pt x="399" y="8"/>
                    <a:pt x="399" y="8"/>
                  </a:cubicBezTo>
                  <a:cubicBezTo>
                    <a:pt x="399" y="7"/>
                    <a:pt x="399" y="7"/>
                    <a:pt x="399" y="7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5"/>
                    <a:pt x="399" y="5"/>
                    <a:pt x="399" y="5"/>
                  </a:cubicBezTo>
                  <a:cubicBezTo>
                    <a:pt x="397" y="4"/>
                    <a:pt x="397" y="4"/>
                    <a:pt x="397" y="4"/>
                  </a:cubicBezTo>
                  <a:cubicBezTo>
                    <a:pt x="396" y="4"/>
                    <a:pt x="396" y="4"/>
                    <a:pt x="396" y="4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395" y="2"/>
                    <a:pt x="395" y="2"/>
                    <a:pt x="395" y="2"/>
                  </a:cubicBezTo>
                  <a:cubicBezTo>
                    <a:pt x="395" y="2"/>
                    <a:pt x="395" y="2"/>
                    <a:pt x="395" y="2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1"/>
                    <a:pt x="396" y="1"/>
                    <a:pt x="396" y="1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1" y="2"/>
                    <a:pt x="391" y="2"/>
                    <a:pt x="391" y="2"/>
                  </a:cubicBezTo>
                  <a:cubicBezTo>
                    <a:pt x="389" y="3"/>
                    <a:pt x="389" y="3"/>
                    <a:pt x="389" y="3"/>
                  </a:cubicBezTo>
                  <a:cubicBezTo>
                    <a:pt x="387" y="4"/>
                    <a:pt x="387" y="4"/>
                    <a:pt x="387" y="4"/>
                  </a:cubicBezTo>
                  <a:cubicBezTo>
                    <a:pt x="384" y="7"/>
                    <a:pt x="384" y="7"/>
                    <a:pt x="384" y="7"/>
                  </a:cubicBezTo>
                  <a:cubicBezTo>
                    <a:pt x="381" y="8"/>
                    <a:pt x="381" y="8"/>
                    <a:pt x="381" y="8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5" y="6"/>
                    <a:pt x="375" y="6"/>
                    <a:pt x="375" y="6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3" y="6"/>
                    <a:pt x="373" y="6"/>
                    <a:pt x="373" y="6"/>
                  </a:cubicBezTo>
                  <a:cubicBezTo>
                    <a:pt x="371" y="5"/>
                    <a:pt x="371" y="5"/>
                    <a:pt x="371" y="5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369" y="7"/>
                    <a:pt x="369" y="7"/>
                    <a:pt x="369" y="7"/>
                  </a:cubicBezTo>
                  <a:cubicBezTo>
                    <a:pt x="368" y="7"/>
                    <a:pt x="368" y="7"/>
                    <a:pt x="368" y="7"/>
                  </a:cubicBezTo>
                  <a:cubicBezTo>
                    <a:pt x="367" y="6"/>
                    <a:pt x="367" y="6"/>
                    <a:pt x="367" y="6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9" y="4"/>
                    <a:pt x="369" y="4"/>
                    <a:pt x="369" y="4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3" y="6"/>
                    <a:pt x="363" y="6"/>
                    <a:pt x="363" y="6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60" y="9"/>
                    <a:pt x="360" y="9"/>
                    <a:pt x="360" y="9"/>
                  </a:cubicBezTo>
                  <a:cubicBezTo>
                    <a:pt x="360" y="10"/>
                    <a:pt x="360" y="10"/>
                    <a:pt x="360" y="10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1" y="12"/>
                    <a:pt x="361" y="12"/>
                    <a:pt x="361" y="12"/>
                  </a:cubicBezTo>
                  <a:cubicBezTo>
                    <a:pt x="359" y="12"/>
                    <a:pt x="359" y="12"/>
                    <a:pt x="359" y="12"/>
                  </a:cubicBezTo>
                  <a:cubicBezTo>
                    <a:pt x="357" y="14"/>
                    <a:pt x="357" y="14"/>
                    <a:pt x="357" y="14"/>
                  </a:cubicBezTo>
                  <a:cubicBezTo>
                    <a:pt x="355" y="17"/>
                    <a:pt x="355" y="17"/>
                    <a:pt x="355" y="17"/>
                  </a:cubicBezTo>
                  <a:cubicBezTo>
                    <a:pt x="354" y="20"/>
                    <a:pt x="354" y="20"/>
                    <a:pt x="354" y="20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53" y="20"/>
                    <a:pt x="353" y="20"/>
                    <a:pt x="353" y="20"/>
                  </a:cubicBezTo>
                  <a:cubicBezTo>
                    <a:pt x="353" y="17"/>
                    <a:pt x="353" y="17"/>
                    <a:pt x="353" y="17"/>
                  </a:cubicBezTo>
                  <a:cubicBezTo>
                    <a:pt x="356" y="13"/>
                    <a:pt x="356" y="13"/>
                    <a:pt x="356" y="13"/>
                  </a:cubicBezTo>
                  <a:cubicBezTo>
                    <a:pt x="356" y="12"/>
                    <a:pt x="356" y="12"/>
                    <a:pt x="356" y="12"/>
                  </a:cubicBezTo>
                  <a:cubicBezTo>
                    <a:pt x="355" y="12"/>
                    <a:pt x="355" y="12"/>
                    <a:pt x="355" y="12"/>
                  </a:cubicBezTo>
                  <a:cubicBezTo>
                    <a:pt x="351" y="14"/>
                    <a:pt x="351" y="14"/>
                    <a:pt x="351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8" y="13"/>
                    <a:pt x="348" y="13"/>
                    <a:pt x="348" y="13"/>
                  </a:cubicBezTo>
                  <a:cubicBezTo>
                    <a:pt x="346" y="11"/>
                    <a:pt x="346" y="11"/>
                    <a:pt x="346" y="11"/>
                  </a:cubicBezTo>
                  <a:cubicBezTo>
                    <a:pt x="344" y="11"/>
                    <a:pt x="344" y="11"/>
                    <a:pt x="344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2"/>
                    <a:pt x="343" y="12"/>
                    <a:pt x="343" y="12"/>
                  </a:cubicBezTo>
                  <a:cubicBezTo>
                    <a:pt x="346" y="13"/>
                    <a:pt x="346" y="13"/>
                    <a:pt x="346" y="13"/>
                  </a:cubicBezTo>
                  <a:cubicBezTo>
                    <a:pt x="347" y="14"/>
                    <a:pt x="347" y="14"/>
                    <a:pt x="347" y="14"/>
                  </a:cubicBezTo>
                  <a:cubicBezTo>
                    <a:pt x="346" y="14"/>
                    <a:pt x="346" y="14"/>
                    <a:pt x="346" y="14"/>
                  </a:cubicBezTo>
                  <a:cubicBezTo>
                    <a:pt x="344" y="14"/>
                    <a:pt x="344" y="14"/>
                    <a:pt x="344" y="14"/>
                  </a:cubicBezTo>
                  <a:cubicBezTo>
                    <a:pt x="341" y="13"/>
                    <a:pt x="341" y="13"/>
                    <a:pt x="341" y="13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2" y="19"/>
                    <a:pt x="332" y="19"/>
                    <a:pt x="332" y="19"/>
                  </a:cubicBezTo>
                  <a:cubicBezTo>
                    <a:pt x="327" y="21"/>
                    <a:pt x="327" y="21"/>
                    <a:pt x="327" y="21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316" y="31"/>
                    <a:pt x="316" y="31"/>
                    <a:pt x="316" y="31"/>
                  </a:cubicBezTo>
                  <a:cubicBezTo>
                    <a:pt x="313" y="32"/>
                    <a:pt x="313" y="32"/>
                    <a:pt x="313" y="32"/>
                  </a:cubicBezTo>
                  <a:cubicBezTo>
                    <a:pt x="311" y="33"/>
                    <a:pt x="311" y="33"/>
                    <a:pt x="311" y="33"/>
                  </a:cubicBezTo>
                  <a:cubicBezTo>
                    <a:pt x="309" y="34"/>
                    <a:pt x="309" y="34"/>
                    <a:pt x="309" y="34"/>
                  </a:cubicBezTo>
                  <a:cubicBezTo>
                    <a:pt x="307" y="34"/>
                    <a:pt x="307" y="34"/>
                    <a:pt x="307" y="34"/>
                  </a:cubicBezTo>
                  <a:cubicBezTo>
                    <a:pt x="304" y="36"/>
                    <a:pt x="304" y="36"/>
                    <a:pt x="304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0" y="35"/>
                    <a:pt x="300" y="35"/>
                    <a:pt x="300" y="35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295" y="33"/>
                    <a:pt x="295" y="33"/>
                    <a:pt x="295" y="33"/>
                  </a:cubicBezTo>
                  <a:cubicBezTo>
                    <a:pt x="293" y="32"/>
                    <a:pt x="293" y="32"/>
                    <a:pt x="293" y="32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4" y="37"/>
                    <a:pt x="284" y="37"/>
                    <a:pt x="284" y="37"/>
                  </a:cubicBezTo>
                  <a:cubicBezTo>
                    <a:pt x="284" y="39"/>
                    <a:pt x="284" y="39"/>
                    <a:pt x="284" y="39"/>
                  </a:cubicBezTo>
                  <a:cubicBezTo>
                    <a:pt x="282" y="40"/>
                    <a:pt x="282" y="40"/>
                    <a:pt x="282" y="40"/>
                  </a:cubicBezTo>
                  <a:cubicBezTo>
                    <a:pt x="281" y="43"/>
                    <a:pt x="281" y="43"/>
                    <a:pt x="281" y="43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79" y="42"/>
                    <a:pt x="279" y="42"/>
                    <a:pt x="279" y="42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9" y="46"/>
                    <a:pt x="279" y="46"/>
                    <a:pt x="279" y="46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84" y="70"/>
                    <a:pt x="284" y="70"/>
                    <a:pt x="284" y="70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0" y="76"/>
                    <a:pt x="280" y="76"/>
                    <a:pt x="280" y="76"/>
                  </a:cubicBezTo>
                  <a:cubicBezTo>
                    <a:pt x="280" y="77"/>
                    <a:pt x="280" y="77"/>
                    <a:pt x="280" y="77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5" y="80"/>
                    <a:pt x="285" y="80"/>
                    <a:pt x="285" y="80"/>
                  </a:cubicBezTo>
                  <a:cubicBezTo>
                    <a:pt x="286" y="80"/>
                    <a:pt x="286" y="80"/>
                    <a:pt x="286" y="80"/>
                  </a:cubicBezTo>
                  <a:cubicBezTo>
                    <a:pt x="288" y="79"/>
                    <a:pt x="288" y="79"/>
                    <a:pt x="288" y="79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92" y="85"/>
                    <a:pt x="292" y="85"/>
                    <a:pt x="292" y="85"/>
                  </a:cubicBezTo>
                  <a:cubicBezTo>
                    <a:pt x="291" y="86"/>
                    <a:pt x="291" y="86"/>
                    <a:pt x="291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8" y="87"/>
                    <a:pt x="288" y="87"/>
                    <a:pt x="288" y="87"/>
                  </a:cubicBezTo>
                  <a:cubicBezTo>
                    <a:pt x="288" y="91"/>
                    <a:pt x="288" y="91"/>
                    <a:pt x="288" y="91"/>
                  </a:cubicBezTo>
                  <a:cubicBezTo>
                    <a:pt x="288" y="93"/>
                    <a:pt x="288" y="93"/>
                    <a:pt x="288" y="93"/>
                  </a:cubicBezTo>
                  <a:cubicBezTo>
                    <a:pt x="289" y="94"/>
                    <a:pt x="289" y="94"/>
                    <a:pt x="289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2" y="92"/>
                    <a:pt x="292" y="92"/>
                    <a:pt x="292" y="92"/>
                  </a:cubicBezTo>
                  <a:cubicBezTo>
                    <a:pt x="294" y="93"/>
                    <a:pt x="294" y="93"/>
                    <a:pt x="294" y="93"/>
                  </a:cubicBezTo>
                  <a:cubicBezTo>
                    <a:pt x="294" y="94"/>
                    <a:pt x="294" y="94"/>
                    <a:pt x="294" y="94"/>
                  </a:cubicBezTo>
                  <a:cubicBezTo>
                    <a:pt x="297" y="94"/>
                    <a:pt x="297" y="94"/>
                    <a:pt x="297" y="94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302" y="96"/>
                    <a:pt x="302" y="96"/>
                    <a:pt x="302" y="96"/>
                  </a:cubicBezTo>
                  <a:cubicBezTo>
                    <a:pt x="300" y="97"/>
                    <a:pt x="300" y="97"/>
                    <a:pt x="300" y="97"/>
                  </a:cubicBezTo>
                  <a:cubicBezTo>
                    <a:pt x="300" y="99"/>
                    <a:pt x="300" y="99"/>
                    <a:pt x="300" y="99"/>
                  </a:cubicBezTo>
                  <a:cubicBezTo>
                    <a:pt x="299" y="101"/>
                    <a:pt x="299" y="101"/>
                    <a:pt x="299" y="101"/>
                  </a:cubicBezTo>
                  <a:cubicBezTo>
                    <a:pt x="297" y="101"/>
                    <a:pt x="297" y="101"/>
                    <a:pt x="297" y="101"/>
                  </a:cubicBezTo>
                  <a:cubicBezTo>
                    <a:pt x="297" y="100"/>
                    <a:pt x="297" y="100"/>
                    <a:pt x="297" y="100"/>
                  </a:cubicBezTo>
                  <a:cubicBezTo>
                    <a:pt x="295" y="99"/>
                    <a:pt x="295" y="99"/>
                    <a:pt x="295" y="99"/>
                  </a:cubicBezTo>
                  <a:cubicBezTo>
                    <a:pt x="294" y="99"/>
                    <a:pt x="294" y="99"/>
                    <a:pt x="294" y="99"/>
                  </a:cubicBezTo>
                  <a:cubicBezTo>
                    <a:pt x="292" y="99"/>
                    <a:pt x="292" y="99"/>
                    <a:pt x="292" y="99"/>
                  </a:cubicBezTo>
                  <a:cubicBezTo>
                    <a:pt x="291" y="98"/>
                    <a:pt x="291" y="98"/>
                    <a:pt x="291" y="98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8" y="95"/>
                    <a:pt x="288" y="95"/>
                    <a:pt x="288" y="95"/>
                  </a:cubicBezTo>
                  <a:cubicBezTo>
                    <a:pt x="288" y="95"/>
                    <a:pt x="288" y="95"/>
                    <a:pt x="288" y="95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6" y="91"/>
                    <a:pt x="286" y="91"/>
                    <a:pt x="286" y="91"/>
                  </a:cubicBezTo>
                  <a:cubicBezTo>
                    <a:pt x="288" y="86"/>
                    <a:pt x="288" y="86"/>
                    <a:pt x="288" y="86"/>
                  </a:cubicBezTo>
                  <a:cubicBezTo>
                    <a:pt x="287" y="84"/>
                    <a:pt x="287" y="84"/>
                    <a:pt x="287" y="84"/>
                  </a:cubicBezTo>
                  <a:cubicBezTo>
                    <a:pt x="287" y="84"/>
                    <a:pt x="287" y="84"/>
                    <a:pt x="287" y="84"/>
                  </a:cubicBezTo>
                  <a:cubicBezTo>
                    <a:pt x="285" y="86"/>
                    <a:pt x="285" y="86"/>
                    <a:pt x="285" y="86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3" y="97"/>
                    <a:pt x="283" y="97"/>
                    <a:pt x="283" y="97"/>
                  </a:cubicBezTo>
                  <a:cubicBezTo>
                    <a:pt x="284" y="95"/>
                    <a:pt x="284" y="95"/>
                    <a:pt x="284" y="95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8" y="96"/>
                    <a:pt x="288" y="96"/>
                    <a:pt x="288" y="96"/>
                  </a:cubicBezTo>
                  <a:cubicBezTo>
                    <a:pt x="289" y="98"/>
                    <a:pt x="289" y="98"/>
                    <a:pt x="289" y="98"/>
                  </a:cubicBezTo>
                  <a:cubicBezTo>
                    <a:pt x="289" y="101"/>
                    <a:pt x="289" y="101"/>
                    <a:pt x="289" y="101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84" y="104"/>
                    <a:pt x="284" y="104"/>
                    <a:pt x="284" y="104"/>
                  </a:cubicBezTo>
                  <a:cubicBezTo>
                    <a:pt x="287" y="101"/>
                    <a:pt x="287" y="101"/>
                    <a:pt x="287" y="101"/>
                  </a:cubicBezTo>
                  <a:cubicBezTo>
                    <a:pt x="286" y="100"/>
                    <a:pt x="286" y="100"/>
                    <a:pt x="286" y="100"/>
                  </a:cubicBezTo>
                  <a:cubicBezTo>
                    <a:pt x="285" y="100"/>
                    <a:pt x="285" y="100"/>
                    <a:pt x="285" y="100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4" y="100"/>
                    <a:pt x="284" y="100"/>
                    <a:pt x="284" y="100"/>
                  </a:cubicBezTo>
                  <a:cubicBezTo>
                    <a:pt x="281" y="102"/>
                    <a:pt x="281" y="102"/>
                    <a:pt x="281" y="102"/>
                  </a:cubicBezTo>
                  <a:cubicBezTo>
                    <a:pt x="281" y="104"/>
                    <a:pt x="281" y="104"/>
                    <a:pt x="281" y="104"/>
                  </a:cubicBezTo>
                  <a:cubicBezTo>
                    <a:pt x="279" y="104"/>
                    <a:pt x="279" y="104"/>
                    <a:pt x="279" y="104"/>
                  </a:cubicBezTo>
                  <a:cubicBezTo>
                    <a:pt x="278" y="105"/>
                    <a:pt x="278" y="105"/>
                    <a:pt x="278" y="105"/>
                  </a:cubicBezTo>
                  <a:cubicBezTo>
                    <a:pt x="277" y="103"/>
                    <a:pt x="277" y="103"/>
                    <a:pt x="277" y="103"/>
                  </a:cubicBezTo>
                  <a:cubicBezTo>
                    <a:pt x="276" y="103"/>
                    <a:pt x="276" y="103"/>
                    <a:pt x="276" y="103"/>
                  </a:cubicBezTo>
                  <a:cubicBezTo>
                    <a:pt x="274" y="103"/>
                    <a:pt x="274" y="103"/>
                    <a:pt x="274" y="103"/>
                  </a:cubicBezTo>
                  <a:cubicBezTo>
                    <a:pt x="273" y="103"/>
                    <a:pt x="273" y="103"/>
                    <a:pt x="273" y="103"/>
                  </a:cubicBezTo>
                  <a:cubicBezTo>
                    <a:pt x="273" y="101"/>
                    <a:pt x="273" y="101"/>
                    <a:pt x="273" y="101"/>
                  </a:cubicBezTo>
                  <a:cubicBezTo>
                    <a:pt x="272" y="100"/>
                    <a:pt x="272" y="100"/>
                    <a:pt x="272" y="100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69" y="99"/>
                    <a:pt x="269" y="99"/>
                    <a:pt x="269" y="99"/>
                  </a:cubicBezTo>
                  <a:cubicBezTo>
                    <a:pt x="268" y="99"/>
                    <a:pt x="268" y="99"/>
                    <a:pt x="268" y="99"/>
                  </a:cubicBezTo>
                  <a:cubicBezTo>
                    <a:pt x="267" y="99"/>
                    <a:pt x="267" y="99"/>
                    <a:pt x="267" y="99"/>
                  </a:cubicBezTo>
                  <a:cubicBezTo>
                    <a:pt x="266" y="99"/>
                    <a:pt x="266" y="99"/>
                    <a:pt x="266" y="99"/>
                  </a:cubicBezTo>
                  <a:cubicBezTo>
                    <a:pt x="266" y="97"/>
                    <a:pt x="266" y="97"/>
                    <a:pt x="266" y="97"/>
                  </a:cubicBezTo>
                  <a:cubicBezTo>
                    <a:pt x="265" y="96"/>
                    <a:pt x="265" y="96"/>
                    <a:pt x="265" y="96"/>
                  </a:cubicBezTo>
                  <a:cubicBezTo>
                    <a:pt x="265" y="95"/>
                    <a:pt x="265" y="95"/>
                    <a:pt x="265" y="95"/>
                  </a:cubicBezTo>
                  <a:cubicBezTo>
                    <a:pt x="267" y="94"/>
                    <a:pt x="267" y="94"/>
                    <a:pt x="267" y="94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70" y="91"/>
                    <a:pt x="270" y="91"/>
                    <a:pt x="270" y="91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68" y="87"/>
                    <a:pt x="268" y="87"/>
                    <a:pt x="268" y="87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2" y="87"/>
                    <a:pt x="262" y="87"/>
                    <a:pt x="262" y="87"/>
                  </a:cubicBezTo>
                  <a:cubicBezTo>
                    <a:pt x="261" y="87"/>
                    <a:pt x="261" y="87"/>
                    <a:pt x="261" y="87"/>
                  </a:cubicBezTo>
                  <a:cubicBezTo>
                    <a:pt x="259" y="86"/>
                    <a:pt x="259" y="86"/>
                    <a:pt x="259" y="86"/>
                  </a:cubicBezTo>
                  <a:cubicBezTo>
                    <a:pt x="258" y="87"/>
                    <a:pt x="258" y="87"/>
                    <a:pt x="258" y="87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2" y="90"/>
                    <a:pt x="252" y="90"/>
                    <a:pt x="252" y="90"/>
                  </a:cubicBezTo>
                  <a:cubicBezTo>
                    <a:pt x="253" y="90"/>
                    <a:pt x="253" y="90"/>
                    <a:pt x="253" y="90"/>
                  </a:cubicBezTo>
                  <a:cubicBezTo>
                    <a:pt x="255" y="92"/>
                    <a:pt x="255" y="92"/>
                    <a:pt x="255" y="92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3" y="93"/>
                    <a:pt x="253" y="93"/>
                    <a:pt x="253" y="93"/>
                  </a:cubicBezTo>
                  <a:cubicBezTo>
                    <a:pt x="252" y="93"/>
                    <a:pt x="252" y="93"/>
                    <a:pt x="252" y="93"/>
                  </a:cubicBezTo>
                  <a:cubicBezTo>
                    <a:pt x="251" y="92"/>
                    <a:pt x="251" y="92"/>
                    <a:pt x="251" y="92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46" y="91"/>
                    <a:pt x="246" y="91"/>
                    <a:pt x="246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2" y="92"/>
                    <a:pt x="242" y="92"/>
                    <a:pt x="242" y="92"/>
                  </a:cubicBezTo>
                  <a:cubicBezTo>
                    <a:pt x="242" y="93"/>
                    <a:pt x="242" y="93"/>
                    <a:pt x="242" y="93"/>
                  </a:cubicBezTo>
                  <a:cubicBezTo>
                    <a:pt x="240" y="93"/>
                    <a:pt x="240" y="93"/>
                    <a:pt x="240" y="93"/>
                  </a:cubicBezTo>
                  <a:cubicBezTo>
                    <a:pt x="239" y="92"/>
                    <a:pt x="239" y="92"/>
                    <a:pt x="239" y="92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6" y="94"/>
                    <a:pt x="236" y="94"/>
                    <a:pt x="236" y="94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4" y="95"/>
                    <a:pt x="234" y="95"/>
                    <a:pt x="234" y="95"/>
                  </a:cubicBezTo>
                  <a:cubicBezTo>
                    <a:pt x="232" y="97"/>
                    <a:pt x="232" y="97"/>
                    <a:pt x="232" y="97"/>
                  </a:cubicBezTo>
                  <a:cubicBezTo>
                    <a:pt x="230" y="98"/>
                    <a:pt x="230" y="98"/>
                    <a:pt x="230" y="98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30" y="96"/>
                    <a:pt x="230" y="96"/>
                    <a:pt x="230" y="96"/>
                  </a:cubicBezTo>
                  <a:cubicBezTo>
                    <a:pt x="228" y="97"/>
                    <a:pt x="228" y="97"/>
                    <a:pt x="228" y="97"/>
                  </a:cubicBezTo>
                  <a:cubicBezTo>
                    <a:pt x="227" y="99"/>
                    <a:pt x="227" y="99"/>
                    <a:pt x="227" y="99"/>
                  </a:cubicBezTo>
                  <a:cubicBezTo>
                    <a:pt x="227" y="100"/>
                    <a:pt x="227" y="100"/>
                    <a:pt x="227" y="100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31" y="106"/>
                    <a:pt x="231" y="106"/>
                    <a:pt x="231" y="106"/>
                  </a:cubicBezTo>
                  <a:cubicBezTo>
                    <a:pt x="234" y="107"/>
                    <a:pt x="234" y="107"/>
                    <a:pt x="234" y="107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8" y="110"/>
                    <a:pt x="238" y="110"/>
                    <a:pt x="238" y="110"/>
                  </a:cubicBezTo>
                  <a:cubicBezTo>
                    <a:pt x="238" y="112"/>
                    <a:pt x="238" y="112"/>
                    <a:pt x="238" y="112"/>
                  </a:cubicBezTo>
                  <a:cubicBezTo>
                    <a:pt x="240" y="113"/>
                    <a:pt x="240" y="113"/>
                    <a:pt x="240" y="113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39" y="114"/>
                    <a:pt x="239" y="114"/>
                    <a:pt x="239" y="114"/>
                  </a:cubicBezTo>
                  <a:cubicBezTo>
                    <a:pt x="238" y="113"/>
                    <a:pt x="238" y="113"/>
                    <a:pt x="238" y="113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5" y="110"/>
                    <a:pt x="235" y="110"/>
                    <a:pt x="235" y="110"/>
                  </a:cubicBezTo>
                  <a:cubicBezTo>
                    <a:pt x="234" y="110"/>
                    <a:pt x="234" y="110"/>
                    <a:pt x="234" y="110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1" y="112"/>
                    <a:pt x="231" y="112"/>
                    <a:pt x="231" y="112"/>
                  </a:cubicBezTo>
                  <a:cubicBezTo>
                    <a:pt x="230" y="111"/>
                    <a:pt x="230" y="111"/>
                    <a:pt x="230" y="111"/>
                  </a:cubicBezTo>
                  <a:cubicBezTo>
                    <a:pt x="231" y="109"/>
                    <a:pt x="231" y="109"/>
                    <a:pt x="231" y="109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29" y="114"/>
                    <a:pt x="229" y="114"/>
                    <a:pt x="229" y="114"/>
                  </a:cubicBezTo>
                  <a:cubicBezTo>
                    <a:pt x="230" y="115"/>
                    <a:pt x="230" y="115"/>
                    <a:pt x="230" y="115"/>
                  </a:cubicBezTo>
                  <a:cubicBezTo>
                    <a:pt x="230" y="116"/>
                    <a:pt x="230" y="116"/>
                    <a:pt x="230" y="116"/>
                  </a:cubicBezTo>
                  <a:cubicBezTo>
                    <a:pt x="228" y="118"/>
                    <a:pt x="228" y="118"/>
                    <a:pt x="228" y="118"/>
                  </a:cubicBezTo>
                  <a:cubicBezTo>
                    <a:pt x="226" y="120"/>
                    <a:pt x="226" y="120"/>
                    <a:pt x="226" y="120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9" y="128"/>
                    <a:pt x="229" y="128"/>
                    <a:pt x="229" y="128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4" y="131"/>
                    <a:pt x="234" y="131"/>
                    <a:pt x="234" y="131"/>
                  </a:cubicBezTo>
                  <a:cubicBezTo>
                    <a:pt x="235" y="131"/>
                    <a:pt x="235" y="131"/>
                    <a:pt x="235" y="131"/>
                  </a:cubicBezTo>
                  <a:cubicBezTo>
                    <a:pt x="237" y="130"/>
                    <a:pt x="237" y="130"/>
                    <a:pt x="237" y="130"/>
                  </a:cubicBezTo>
                  <a:cubicBezTo>
                    <a:pt x="240" y="129"/>
                    <a:pt x="240" y="129"/>
                    <a:pt x="240" y="129"/>
                  </a:cubicBezTo>
                  <a:cubicBezTo>
                    <a:pt x="242" y="130"/>
                    <a:pt x="242" y="130"/>
                    <a:pt x="242" y="130"/>
                  </a:cubicBezTo>
                  <a:cubicBezTo>
                    <a:pt x="246" y="131"/>
                    <a:pt x="246" y="131"/>
                    <a:pt x="246" y="131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8" y="134"/>
                    <a:pt x="248" y="134"/>
                    <a:pt x="248" y="134"/>
                  </a:cubicBezTo>
                  <a:cubicBezTo>
                    <a:pt x="249" y="134"/>
                    <a:pt x="249" y="134"/>
                    <a:pt x="249" y="134"/>
                  </a:cubicBezTo>
                  <a:cubicBezTo>
                    <a:pt x="250" y="133"/>
                    <a:pt x="250" y="133"/>
                    <a:pt x="250" y="133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52" y="131"/>
                    <a:pt x="252" y="131"/>
                    <a:pt x="252" y="131"/>
                  </a:cubicBezTo>
                  <a:cubicBezTo>
                    <a:pt x="252" y="132"/>
                    <a:pt x="252" y="132"/>
                    <a:pt x="252" y="132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0" y="136"/>
                    <a:pt x="250" y="136"/>
                    <a:pt x="250" y="136"/>
                  </a:cubicBezTo>
                  <a:cubicBezTo>
                    <a:pt x="251" y="136"/>
                    <a:pt x="251" y="136"/>
                    <a:pt x="251" y="136"/>
                  </a:cubicBezTo>
                  <a:cubicBezTo>
                    <a:pt x="253" y="134"/>
                    <a:pt x="253" y="134"/>
                    <a:pt x="253" y="134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7" y="132"/>
                    <a:pt x="257" y="132"/>
                    <a:pt x="257" y="132"/>
                  </a:cubicBezTo>
                  <a:cubicBezTo>
                    <a:pt x="260" y="130"/>
                    <a:pt x="260" y="130"/>
                    <a:pt x="260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4" y="128"/>
                    <a:pt x="264" y="128"/>
                    <a:pt x="264" y="128"/>
                  </a:cubicBezTo>
                  <a:cubicBezTo>
                    <a:pt x="265" y="128"/>
                    <a:pt x="265" y="128"/>
                    <a:pt x="265" y="128"/>
                  </a:cubicBezTo>
                  <a:cubicBezTo>
                    <a:pt x="265" y="129"/>
                    <a:pt x="265" y="129"/>
                    <a:pt x="265" y="129"/>
                  </a:cubicBezTo>
                  <a:cubicBezTo>
                    <a:pt x="266" y="129"/>
                    <a:pt x="266" y="129"/>
                    <a:pt x="266" y="129"/>
                  </a:cubicBezTo>
                  <a:cubicBezTo>
                    <a:pt x="269" y="127"/>
                    <a:pt x="269" y="127"/>
                    <a:pt x="269" y="127"/>
                  </a:cubicBezTo>
                  <a:cubicBezTo>
                    <a:pt x="271" y="127"/>
                    <a:pt x="271" y="127"/>
                    <a:pt x="271" y="127"/>
                  </a:cubicBezTo>
                  <a:cubicBezTo>
                    <a:pt x="272" y="127"/>
                    <a:pt x="272" y="127"/>
                    <a:pt x="272" y="127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69" y="129"/>
                    <a:pt x="269" y="129"/>
                    <a:pt x="269" y="129"/>
                  </a:cubicBezTo>
                  <a:cubicBezTo>
                    <a:pt x="269" y="130"/>
                    <a:pt x="269" y="130"/>
                    <a:pt x="269" y="130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2" y="135"/>
                    <a:pt x="262" y="135"/>
                    <a:pt x="262" y="135"/>
                  </a:cubicBezTo>
                  <a:cubicBezTo>
                    <a:pt x="262" y="135"/>
                    <a:pt x="262" y="135"/>
                    <a:pt x="262" y="135"/>
                  </a:cubicBezTo>
                  <a:cubicBezTo>
                    <a:pt x="264" y="135"/>
                    <a:pt x="264" y="135"/>
                    <a:pt x="264" y="135"/>
                  </a:cubicBezTo>
                  <a:cubicBezTo>
                    <a:pt x="265" y="137"/>
                    <a:pt x="265" y="137"/>
                    <a:pt x="265" y="137"/>
                  </a:cubicBezTo>
                  <a:cubicBezTo>
                    <a:pt x="265" y="139"/>
                    <a:pt x="265" y="139"/>
                    <a:pt x="265" y="139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61" y="145"/>
                    <a:pt x="261" y="145"/>
                    <a:pt x="261" y="145"/>
                  </a:cubicBezTo>
                  <a:cubicBezTo>
                    <a:pt x="260" y="146"/>
                    <a:pt x="260" y="146"/>
                    <a:pt x="260" y="146"/>
                  </a:cubicBezTo>
                  <a:cubicBezTo>
                    <a:pt x="261" y="147"/>
                    <a:pt x="261" y="147"/>
                    <a:pt x="261" y="147"/>
                  </a:cubicBezTo>
                  <a:cubicBezTo>
                    <a:pt x="261" y="149"/>
                    <a:pt x="261" y="149"/>
                    <a:pt x="261" y="149"/>
                  </a:cubicBezTo>
                  <a:cubicBezTo>
                    <a:pt x="261" y="150"/>
                    <a:pt x="261" y="150"/>
                    <a:pt x="261" y="150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4"/>
                    <a:pt x="258" y="154"/>
                    <a:pt x="258" y="154"/>
                  </a:cubicBezTo>
                  <a:cubicBezTo>
                    <a:pt x="256" y="153"/>
                    <a:pt x="256" y="153"/>
                    <a:pt x="256" y="153"/>
                  </a:cubicBezTo>
                  <a:cubicBezTo>
                    <a:pt x="255" y="154"/>
                    <a:pt x="255" y="154"/>
                    <a:pt x="255" y="154"/>
                  </a:cubicBezTo>
                  <a:cubicBezTo>
                    <a:pt x="253" y="156"/>
                    <a:pt x="253" y="156"/>
                    <a:pt x="253" y="156"/>
                  </a:cubicBezTo>
                  <a:cubicBezTo>
                    <a:pt x="252" y="156"/>
                    <a:pt x="252" y="156"/>
                    <a:pt x="252" y="156"/>
                  </a:cubicBezTo>
                  <a:cubicBezTo>
                    <a:pt x="250" y="156"/>
                    <a:pt x="250" y="156"/>
                    <a:pt x="250" y="156"/>
                  </a:cubicBezTo>
                  <a:cubicBezTo>
                    <a:pt x="247" y="154"/>
                    <a:pt x="247" y="154"/>
                    <a:pt x="247" y="154"/>
                  </a:cubicBezTo>
                  <a:cubicBezTo>
                    <a:pt x="246" y="155"/>
                    <a:pt x="246" y="155"/>
                    <a:pt x="246" y="155"/>
                  </a:cubicBezTo>
                  <a:cubicBezTo>
                    <a:pt x="246" y="154"/>
                    <a:pt x="246" y="154"/>
                    <a:pt x="246" y="154"/>
                  </a:cubicBezTo>
                  <a:cubicBezTo>
                    <a:pt x="244" y="152"/>
                    <a:pt x="244" y="152"/>
                    <a:pt x="244" y="152"/>
                  </a:cubicBezTo>
                  <a:cubicBezTo>
                    <a:pt x="244" y="153"/>
                    <a:pt x="244" y="153"/>
                    <a:pt x="244" y="153"/>
                  </a:cubicBezTo>
                  <a:cubicBezTo>
                    <a:pt x="242" y="155"/>
                    <a:pt x="242" y="155"/>
                    <a:pt x="242" y="155"/>
                  </a:cubicBezTo>
                  <a:cubicBezTo>
                    <a:pt x="240" y="156"/>
                    <a:pt x="240" y="156"/>
                    <a:pt x="240" y="156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4" y="160"/>
                    <a:pt x="234" y="160"/>
                    <a:pt x="234" y="160"/>
                  </a:cubicBezTo>
                  <a:cubicBezTo>
                    <a:pt x="233" y="160"/>
                    <a:pt x="233" y="160"/>
                    <a:pt x="233" y="160"/>
                  </a:cubicBezTo>
                  <a:cubicBezTo>
                    <a:pt x="231" y="160"/>
                    <a:pt x="231" y="160"/>
                    <a:pt x="231" y="160"/>
                  </a:cubicBezTo>
                  <a:cubicBezTo>
                    <a:pt x="228" y="160"/>
                    <a:pt x="228" y="160"/>
                    <a:pt x="228" y="160"/>
                  </a:cubicBezTo>
                  <a:cubicBezTo>
                    <a:pt x="226" y="161"/>
                    <a:pt x="226" y="161"/>
                    <a:pt x="226" y="161"/>
                  </a:cubicBezTo>
                  <a:cubicBezTo>
                    <a:pt x="224" y="161"/>
                    <a:pt x="224" y="161"/>
                    <a:pt x="224" y="161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4"/>
                    <a:pt x="223" y="164"/>
                    <a:pt x="223" y="164"/>
                  </a:cubicBezTo>
                  <a:cubicBezTo>
                    <a:pt x="222" y="167"/>
                    <a:pt x="222" y="167"/>
                    <a:pt x="222" y="167"/>
                  </a:cubicBezTo>
                  <a:cubicBezTo>
                    <a:pt x="220" y="169"/>
                    <a:pt x="220" y="169"/>
                    <a:pt x="220" y="169"/>
                  </a:cubicBezTo>
                  <a:cubicBezTo>
                    <a:pt x="220" y="168"/>
                    <a:pt x="220" y="168"/>
                    <a:pt x="220" y="168"/>
                  </a:cubicBezTo>
                  <a:cubicBezTo>
                    <a:pt x="218" y="165"/>
                    <a:pt x="218" y="165"/>
                    <a:pt x="218" y="165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5" y="166"/>
                    <a:pt x="215" y="166"/>
                    <a:pt x="215" y="166"/>
                  </a:cubicBezTo>
                  <a:cubicBezTo>
                    <a:pt x="215" y="167"/>
                    <a:pt x="215" y="167"/>
                    <a:pt x="215" y="167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215" y="170"/>
                    <a:pt x="215" y="170"/>
                    <a:pt x="215" y="170"/>
                  </a:cubicBezTo>
                  <a:cubicBezTo>
                    <a:pt x="214" y="170"/>
                    <a:pt x="214" y="170"/>
                    <a:pt x="214" y="170"/>
                  </a:cubicBezTo>
                  <a:cubicBezTo>
                    <a:pt x="214" y="168"/>
                    <a:pt x="214" y="168"/>
                    <a:pt x="214" y="168"/>
                  </a:cubicBezTo>
                  <a:cubicBezTo>
                    <a:pt x="212" y="166"/>
                    <a:pt x="212" y="166"/>
                    <a:pt x="212" y="166"/>
                  </a:cubicBezTo>
                  <a:cubicBezTo>
                    <a:pt x="211" y="166"/>
                    <a:pt x="211" y="166"/>
                    <a:pt x="211" y="166"/>
                  </a:cubicBezTo>
                  <a:cubicBezTo>
                    <a:pt x="209" y="169"/>
                    <a:pt x="209" y="169"/>
                    <a:pt x="209" y="169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6" y="171"/>
                    <a:pt x="206" y="171"/>
                    <a:pt x="206" y="171"/>
                  </a:cubicBezTo>
                  <a:cubicBezTo>
                    <a:pt x="202" y="175"/>
                    <a:pt x="202" y="175"/>
                    <a:pt x="202" y="175"/>
                  </a:cubicBezTo>
                  <a:cubicBezTo>
                    <a:pt x="201" y="178"/>
                    <a:pt x="201" y="178"/>
                    <a:pt x="201" y="178"/>
                  </a:cubicBezTo>
                  <a:cubicBezTo>
                    <a:pt x="201" y="178"/>
                    <a:pt x="201" y="178"/>
                    <a:pt x="201" y="178"/>
                  </a:cubicBezTo>
                  <a:cubicBezTo>
                    <a:pt x="199" y="179"/>
                    <a:pt x="199" y="179"/>
                    <a:pt x="199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8" y="180"/>
                    <a:pt x="198" y="180"/>
                    <a:pt x="198" y="180"/>
                  </a:cubicBezTo>
                  <a:cubicBezTo>
                    <a:pt x="198" y="182"/>
                    <a:pt x="198" y="182"/>
                    <a:pt x="198" y="182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6" y="180"/>
                    <a:pt x="196" y="180"/>
                    <a:pt x="196" y="180"/>
                  </a:cubicBezTo>
                  <a:cubicBezTo>
                    <a:pt x="195" y="180"/>
                    <a:pt x="195" y="180"/>
                    <a:pt x="195" y="180"/>
                  </a:cubicBezTo>
                  <a:cubicBezTo>
                    <a:pt x="194" y="182"/>
                    <a:pt x="194" y="182"/>
                    <a:pt x="194" y="182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2" y="186"/>
                    <a:pt x="192" y="186"/>
                    <a:pt x="192" y="186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90"/>
                    <a:pt x="194" y="190"/>
                    <a:pt x="194" y="190"/>
                  </a:cubicBezTo>
                  <a:cubicBezTo>
                    <a:pt x="194" y="191"/>
                    <a:pt x="194" y="191"/>
                    <a:pt x="194" y="191"/>
                  </a:cubicBezTo>
                  <a:cubicBezTo>
                    <a:pt x="193" y="193"/>
                    <a:pt x="193" y="193"/>
                    <a:pt x="193" y="193"/>
                  </a:cubicBezTo>
                  <a:cubicBezTo>
                    <a:pt x="193" y="194"/>
                    <a:pt x="193" y="194"/>
                    <a:pt x="193" y="194"/>
                  </a:cubicBezTo>
                  <a:cubicBezTo>
                    <a:pt x="194" y="194"/>
                    <a:pt x="194" y="194"/>
                    <a:pt x="194" y="194"/>
                  </a:cubicBezTo>
                  <a:cubicBezTo>
                    <a:pt x="195" y="193"/>
                    <a:pt x="195" y="193"/>
                    <a:pt x="195" y="193"/>
                  </a:cubicBezTo>
                  <a:cubicBezTo>
                    <a:pt x="196" y="194"/>
                    <a:pt x="196" y="194"/>
                    <a:pt x="196" y="194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5" y="197"/>
                    <a:pt x="195" y="197"/>
                    <a:pt x="195" y="197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7" y="197"/>
                    <a:pt x="197" y="197"/>
                    <a:pt x="197" y="197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8"/>
                    <a:pt x="199" y="198"/>
                    <a:pt x="199" y="198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201" y="199"/>
                    <a:pt x="201" y="199"/>
                    <a:pt x="201" y="199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204" y="200"/>
                    <a:pt x="204" y="200"/>
                    <a:pt x="204" y="200"/>
                  </a:cubicBezTo>
                  <a:cubicBezTo>
                    <a:pt x="205" y="199"/>
                    <a:pt x="205" y="199"/>
                    <a:pt x="205" y="199"/>
                  </a:cubicBezTo>
                  <a:cubicBezTo>
                    <a:pt x="206" y="196"/>
                    <a:pt x="206" y="196"/>
                    <a:pt x="206" y="196"/>
                  </a:cubicBezTo>
                  <a:cubicBezTo>
                    <a:pt x="207" y="194"/>
                    <a:pt x="207" y="194"/>
                    <a:pt x="207" y="194"/>
                  </a:cubicBezTo>
                  <a:cubicBezTo>
                    <a:pt x="210" y="194"/>
                    <a:pt x="210" y="194"/>
                    <a:pt x="210" y="194"/>
                  </a:cubicBezTo>
                  <a:cubicBezTo>
                    <a:pt x="212" y="193"/>
                    <a:pt x="212" y="193"/>
                    <a:pt x="212" y="193"/>
                  </a:cubicBezTo>
                  <a:cubicBezTo>
                    <a:pt x="210" y="195"/>
                    <a:pt x="210" y="195"/>
                    <a:pt x="210" y="195"/>
                  </a:cubicBezTo>
                  <a:cubicBezTo>
                    <a:pt x="209" y="195"/>
                    <a:pt x="209" y="195"/>
                    <a:pt x="209" y="195"/>
                  </a:cubicBezTo>
                  <a:cubicBezTo>
                    <a:pt x="206" y="198"/>
                    <a:pt x="206" y="198"/>
                    <a:pt x="206" y="198"/>
                  </a:cubicBezTo>
                  <a:cubicBezTo>
                    <a:pt x="206" y="200"/>
                    <a:pt x="206" y="200"/>
                    <a:pt x="206" y="200"/>
                  </a:cubicBezTo>
                  <a:cubicBezTo>
                    <a:pt x="205" y="201"/>
                    <a:pt x="205" y="201"/>
                    <a:pt x="205" y="201"/>
                  </a:cubicBezTo>
                  <a:cubicBezTo>
                    <a:pt x="206" y="203"/>
                    <a:pt x="206" y="203"/>
                    <a:pt x="206" y="203"/>
                  </a:cubicBezTo>
                  <a:cubicBezTo>
                    <a:pt x="206" y="204"/>
                    <a:pt x="206" y="204"/>
                    <a:pt x="206" y="204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3" y="204"/>
                    <a:pt x="203" y="204"/>
                    <a:pt x="203" y="204"/>
                  </a:cubicBezTo>
                  <a:cubicBezTo>
                    <a:pt x="203" y="203"/>
                    <a:pt x="203" y="203"/>
                    <a:pt x="203" y="203"/>
                  </a:cubicBezTo>
                  <a:cubicBezTo>
                    <a:pt x="202" y="202"/>
                    <a:pt x="202" y="202"/>
                    <a:pt x="202" y="202"/>
                  </a:cubicBezTo>
                  <a:cubicBezTo>
                    <a:pt x="201" y="202"/>
                    <a:pt x="201" y="202"/>
                    <a:pt x="201" y="202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98" y="200"/>
                    <a:pt x="198" y="200"/>
                    <a:pt x="198" y="200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94" y="200"/>
                    <a:pt x="194" y="200"/>
                    <a:pt x="194" y="200"/>
                  </a:cubicBezTo>
                  <a:cubicBezTo>
                    <a:pt x="193" y="202"/>
                    <a:pt x="193" y="202"/>
                    <a:pt x="193" y="202"/>
                  </a:cubicBezTo>
                  <a:cubicBezTo>
                    <a:pt x="192" y="203"/>
                    <a:pt x="192" y="203"/>
                    <a:pt x="192" y="203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3"/>
                    <a:pt x="190" y="203"/>
                    <a:pt x="190" y="203"/>
                  </a:cubicBezTo>
                  <a:cubicBezTo>
                    <a:pt x="191" y="205"/>
                    <a:pt x="191" y="205"/>
                    <a:pt x="191" y="205"/>
                  </a:cubicBezTo>
                  <a:cubicBezTo>
                    <a:pt x="192" y="205"/>
                    <a:pt x="192" y="205"/>
                    <a:pt x="192" y="205"/>
                  </a:cubicBezTo>
                  <a:cubicBezTo>
                    <a:pt x="191" y="206"/>
                    <a:pt x="191" y="206"/>
                    <a:pt x="191" y="206"/>
                  </a:cubicBezTo>
                  <a:cubicBezTo>
                    <a:pt x="190" y="209"/>
                    <a:pt x="190" y="209"/>
                    <a:pt x="190" y="209"/>
                  </a:cubicBezTo>
                  <a:cubicBezTo>
                    <a:pt x="191" y="210"/>
                    <a:pt x="191" y="210"/>
                    <a:pt x="191" y="210"/>
                  </a:cubicBezTo>
                  <a:cubicBezTo>
                    <a:pt x="192" y="210"/>
                    <a:pt x="192" y="210"/>
                    <a:pt x="192" y="210"/>
                  </a:cubicBezTo>
                  <a:cubicBezTo>
                    <a:pt x="192" y="213"/>
                    <a:pt x="192" y="213"/>
                    <a:pt x="192" y="213"/>
                  </a:cubicBezTo>
                  <a:cubicBezTo>
                    <a:pt x="193" y="214"/>
                    <a:pt x="193" y="214"/>
                    <a:pt x="193" y="214"/>
                  </a:cubicBezTo>
                  <a:cubicBezTo>
                    <a:pt x="192" y="216"/>
                    <a:pt x="192" y="216"/>
                    <a:pt x="192" y="216"/>
                  </a:cubicBezTo>
                  <a:cubicBezTo>
                    <a:pt x="194" y="217"/>
                    <a:pt x="194" y="217"/>
                    <a:pt x="194" y="217"/>
                  </a:cubicBezTo>
                  <a:cubicBezTo>
                    <a:pt x="194" y="218"/>
                    <a:pt x="194" y="218"/>
                    <a:pt x="194" y="218"/>
                  </a:cubicBezTo>
                  <a:cubicBezTo>
                    <a:pt x="192" y="218"/>
                    <a:pt x="192" y="218"/>
                    <a:pt x="192" y="218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7" y="221"/>
                    <a:pt x="197" y="221"/>
                    <a:pt x="197" y="221"/>
                  </a:cubicBezTo>
                  <a:cubicBezTo>
                    <a:pt x="200" y="221"/>
                    <a:pt x="200" y="221"/>
                    <a:pt x="200" y="221"/>
                  </a:cubicBezTo>
                  <a:cubicBezTo>
                    <a:pt x="202" y="220"/>
                    <a:pt x="202" y="220"/>
                    <a:pt x="202" y="220"/>
                  </a:cubicBezTo>
                  <a:cubicBezTo>
                    <a:pt x="204" y="220"/>
                    <a:pt x="204" y="220"/>
                    <a:pt x="204" y="220"/>
                  </a:cubicBezTo>
                  <a:cubicBezTo>
                    <a:pt x="205" y="220"/>
                    <a:pt x="205" y="220"/>
                    <a:pt x="205" y="220"/>
                  </a:cubicBezTo>
                  <a:cubicBezTo>
                    <a:pt x="206" y="220"/>
                    <a:pt x="206" y="220"/>
                    <a:pt x="206" y="220"/>
                  </a:cubicBezTo>
                  <a:cubicBezTo>
                    <a:pt x="208" y="217"/>
                    <a:pt x="208" y="217"/>
                    <a:pt x="208" y="217"/>
                  </a:cubicBezTo>
                  <a:cubicBezTo>
                    <a:pt x="208" y="216"/>
                    <a:pt x="208" y="216"/>
                    <a:pt x="208" y="216"/>
                  </a:cubicBezTo>
                  <a:cubicBezTo>
                    <a:pt x="207" y="214"/>
                    <a:pt x="207" y="214"/>
                    <a:pt x="207" y="214"/>
                  </a:cubicBezTo>
                  <a:cubicBezTo>
                    <a:pt x="207" y="214"/>
                    <a:pt x="207" y="214"/>
                    <a:pt x="207" y="214"/>
                  </a:cubicBezTo>
                  <a:cubicBezTo>
                    <a:pt x="210" y="212"/>
                    <a:pt x="210" y="212"/>
                    <a:pt x="210" y="212"/>
                  </a:cubicBezTo>
                  <a:cubicBezTo>
                    <a:pt x="212" y="210"/>
                    <a:pt x="212" y="210"/>
                    <a:pt x="212" y="210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8" y="208"/>
                    <a:pt x="218" y="208"/>
                    <a:pt x="218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2" y="212"/>
                    <a:pt x="212" y="212"/>
                    <a:pt x="212" y="212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0" y="214"/>
                    <a:pt x="210" y="214"/>
                    <a:pt x="210" y="214"/>
                  </a:cubicBezTo>
                  <a:cubicBezTo>
                    <a:pt x="211" y="216"/>
                    <a:pt x="211" y="216"/>
                    <a:pt x="211" y="216"/>
                  </a:cubicBezTo>
                  <a:cubicBezTo>
                    <a:pt x="211" y="217"/>
                    <a:pt x="211" y="217"/>
                    <a:pt x="211" y="217"/>
                  </a:cubicBezTo>
                  <a:cubicBezTo>
                    <a:pt x="210" y="219"/>
                    <a:pt x="210" y="219"/>
                    <a:pt x="210" y="219"/>
                  </a:cubicBezTo>
                  <a:cubicBezTo>
                    <a:pt x="208" y="220"/>
                    <a:pt x="208" y="220"/>
                    <a:pt x="208" y="220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8" y="225"/>
                    <a:pt x="208" y="225"/>
                    <a:pt x="208" y="225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208" y="227"/>
                    <a:pt x="208" y="227"/>
                    <a:pt x="208" y="227"/>
                  </a:cubicBezTo>
                  <a:cubicBezTo>
                    <a:pt x="208" y="229"/>
                    <a:pt x="208" y="229"/>
                    <a:pt x="208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5" y="231"/>
                    <a:pt x="205" y="231"/>
                    <a:pt x="205" y="231"/>
                  </a:cubicBezTo>
                  <a:cubicBezTo>
                    <a:pt x="204" y="232"/>
                    <a:pt x="204" y="232"/>
                    <a:pt x="204" y="232"/>
                  </a:cubicBezTo>
                  <a:cubicBezTo>
                    <a:pt x="204" y="233"/>
                    <a:pt x="204" y="233"/>
                    <a:pt x="204" y="233"/>
                  </a:cubicBezTo>
                  <a:cubicBezTo>
                    <a:pt x="203" y="233"/>
                    <a:pt x="203" y="233"/>
                    <a:pt x="203" y="233"/>
                  </a:cubicBezTo>
                  <a:cubicBezTo>
                    <a:pt x="202" y="234"/>
                    <a:pt x="202" y="234"/>
                    <a:pt x="202" y="234"/>
                  </a:cubicBezTo>
                  <a:cubicBezTo>
                    <a:pt x="203" y="235"/>
                    <a:pt x="203" y="235"/>
                    <a:pt x="203" y="235"/>
                  </a:cubicBezTo>
                  <a:cubicBezTo>
                    <a:pt x="203" y="237"/>
                    <a:pt x="203" y="237"/>
                    <a:pt x="203" y="237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5" y="237"/>
                    <a:pt x="205" y="237"/>
                    <a:pt x="205" y="237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07" y="238"/>
                    <a:pt x="207" y="238"/>
                    <a:pt x="207" y="238"/>
                  </a:cubicBezTo>
                  <a:cubicBezTo>
                    <a:pt x="206" y="239"/>
                    <a:pt x="206" y="239"/>
                    <a:pt x="206" y="239"/>
                  </a:cubicBezTo>
                  <a:cubicBezTo>
                    <a:pt x="204" y="239"/>
                    <a:pt x="204" y="239"/>
                    <a:pt x="204" y="239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204" y="243"/>
                    <a:pt x="204" y="243"/>
                    <a:pt x="204" y="243"/>
                  </a:cubicBezTo>
                  <a:cubicBezTo>
                    <a:pt x="203" y="244"/>
                    <a:pt x="203" y="244"/>
                    <a:pt x="203" y="244"/>
                  </a:cubicBezTo>
                  <a:cubicBezTo>
                    <a:pt x="202" y="244"/>
                    <a:pt x="202" y="244"/>
                    <a:pt x="202" y="244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199" y="244"/>
                    <a:pt x="199" y="244"/>
                    <a:pt x="199" y="244"/>
                  </a:cubicBezTo>
                  <a:cubicBezTo>
                    <a:pt x="198" y="245"/>
                    <a:pt x="198" y="245"/>
                    <a:pt x="198" y="245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201" y="246"/>
                    <a:pt x="201" y="246"/>
                    <a:pt x="201" y="246"/>
                  </a:cubicBezTo>
                  <a:cubicBezTo>
                    <a:pt x="202" y="247"/>
                    <a:pt x="202" y="247"/>
                    <a:pt x="202" y="247"/>
                  </a:cubicBezTo>
                  <a:cubicBezTo>
                    <a:pt x="204" y="245"/>
                    <a:pt x="204" y="245"/>
                    <a:pt x="204" y="245"/>
                  </a:cubicBezTo>
                  <a:cubicBezTo>
                    <a:pt x="207" y="243"/>
                    <a:pt x="207" y="243"/>
                    <a:pt x="207" y="243"/>
                  </a:cubicBezTo>
                  <a:cubicBezTo>
                    <a:pt x="208" y="243"/>
                    <a:pt x="208" y="243"/>
                    <a:pt x="208" y="243"/>
                  </a:cubicBezTo>
                  <a:cubicBezTo>
                    <a:pt x="209" y="243"/>
                    <a:pt x="209" y="243"/>
                    <a:pt x="209" y="243"/>
                  </a:cubicBezTo>
                  <a:cubicBezTo>
                    <a:pt x="211" y="242"/>
                    <a:pt x="211" y="242"/>
                    <a:pt x="211" y="242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2"/>
                    <a:pt x="213" y="242"/>
                    <a:pt x="213" y="242"/>
                  </a:cubicBezTo>
                  <a:cubicBezTo>
                    <a:pt x="212" y="243"/>
                    <a:pt x="212" y="243"/>
                    <a:pt x="212" y="243"/>
                  </a:cubicBezTo>
                  <a:cubicBezTo>
                    <a:pt x="212" y="243"/>
                    <a:pt x="212" y="243"/>
                    <a:pt x="212" y="243"/>
                  </a:cubicBezTo>
                  <a:cubicBezTo>
                    <a:pt x="213" y="244"/>
                    <a:pt x="213" y="244"/>
                    <a:pt x="213" y="244"/>
                  </a:cubicBezTo>
                  <a:cubicBezTo>
                    <a:pt x="214" y="245"/>
                    <a:pt x="214" y="245"/>
                    <a:pt x="214" y="245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5" y="247"/>
                    <a:pt x="215" y="247"/>
                    <a:pt x="215" y="247"/>
                  </a:cubicBezTo>
                  <a:cubicBezTo>
                    <a:pt x="216" y="246"/>
                    <a:pt x="216" y="246"/>
                    <a:pt x="216" y="246"/>
                  </a:cubicBezTo>
                  <a:cubicBezTo>
                    <a:pt x="217" y="245"/>
                    <a:pt x="217" y="245"/>
                    <a:pt x="217" y="245"/>
                  </a:cubicBezTo>
                  <a:cubicBezTo>
                    <a:pt x="218" y="245"/>
                    <a:pt x="218" y="245"/>
                    <a:pt x="218" y="245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8" y="248"/>
                    <a:pt x="218" y="248"/>
                    <a:pt x="218" y="248"/>
                  </a:cubicBezTo>
                  <a:cubicBezTo>
                    <a:pt x="219" y="251"/>
                    <a:pt x="219" y="251"/>
                    <a:pt x="219" y="251"/>
                  </a:cubicBezTo>
                  <a:cubicBezTo>
                    <a:pt x="218" y="253"/>
                    <a:pt x="218" y="253"/>
                    <a:pt x="218" y="253"/>
                  </a:cubicBezTo>
                  <a:cubicBezTo>
                    <a:pt x="219" y="255"/>
                    <a:pt x="219" y="255"/>
                    <a:pt x="219" y="255"/>
                  </a:cubicBezTo>
                  <a:cubicBezTo>
                    <a:pt x="220" y="255"/>
                    <a:pt x="220" y="255"/>
                    <a:pt x="220" y="255"/>
                  </a:cubicBezTo>
                  <a:cubicBezTo>
                    <a:pt x="221" y="253"/>
                    <a:pt x="221" y="253"/>
                    <a:pt x="221" y="253"/>
                  </a:cubicBezTo>
                  <a:cubicBezTo>
                    <a:pt x="221" y="251"/>
                    <a:pt x="221" y="251"/>
                    <a:pt x="221" y="251"/>
                  </a:cubicBezTo>
                  <a:cubicBezTo>
                    <a:pt x="222" y="249"/>
                    <a:pt x="222" y="249"/>
                    <a:pt x="222" y="249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4" y="246"/>
                    <a:pt x="224" y="246"/>
                    <a:pt x="224" y="246"/>
                  </a:cubicBezTo>
                  <a:cubicBezTo>
                    <a:pt x="225" y="246"/>
                    <a:pt x="225" y="246"/>
                    <a:pt x="225" y="246"/>
                  </a:cubicBezTo>
                  <a:cubicBezTo>
                    <a:pt x="227" y="244"/>
                    <a:pt x="227" y="244"/>
                    <a:pt x="227" y="244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25" y="248"/>
                    <a:pt x="225" y="248"/>
                    <a:pt x="225" y="248"/>
                  </a:cubicBezTo>
                  <a:cubicBezTo>
                    <a:pt x="225" y="249"/>
                    <a:pt x="225" y="249"/>
                    <a:pt x="225" y="249"/>
                  </a:cubicBezTo>
                  <a:cubicBezTo>
                    <a:pt x="227" y="251"/>
                    <a:pt x="227" y="251"/>
                    <a:pt x="227" y="251"/>
                  </a:cubicBezTo>
                  <a:cubicBezTo>
                    <a:pt x="228" y="252"/>
                    <a:pt x="228" y="252"/>
                    <a:pt x="228" y="252"/>
                  </a:cubicBezTo>
                  <a:cubicBezTo>
                    <a:pt x="230" y="250"/>
                    <a:pt x="230" y="250"/>
                    <a:pt x="230" y="250"/>
                  </a:cubicBezTo>
                  <a:cubicBezTo>
                    <a:pt x="234" y="250"/>
                    <a:pt x="234" y="250"/>
                    <a:pt x="234" y="250"/>
                  </a:cubicBezTo>
                  <a:cubicBezTo>
                    <a:pt x="235" y="249"/>
                    <a:pt x="235" y="249"/>
                    <a:pt x="235" y="249"/>
                  </a:cubicBezTo>
                  <a:cubicBezTo>
                    <a:pt x="237" y="248"/>
                    <a:pt x="237" y="248"/>
                    <a:pt x="237" y="248"/>
                  </a:cubicBezTo>
                  <a:cubicBezTo>
                    <a:pt x="240" y="247"/>
                    <a:pt x="240" y="247"/>
                    <a:pt x="240" y="247"/>
                  </a:cubicBezTo>
                  <a:cubicBezTo>
                    <a:pt x="241" y="247"/>
                    <a:pt x="241" y="247"/>
                    <a:pt x="241" y="247"/>
                  </a:cubicBezTo>
                  <a:cubicBezTo>
                    <a:pt x="240" y="248"/>
                    <a:pt x="240" y="248"/>
                    <a:pt x="240" y="248"/>
                  </a:cubicBezTo>
                  <a:cubicBezTo>
                    <a:pt x="238" y="250"/>
                    <a:pt x="238" y="250"/>
                    <a:pt x="238" y="250"/>
                  </a:cubicBezTo>
                  <a:cubicBezTo>
                    <a:pt x="238" y="251"/>
                    <a:pt x="238" y="251"/>
                    <a:pt x="238" y="251"/>
                  </a:cubicBezTo>
                  <a:cubicBezTo>
                    <a:pt x="236" y="252"/>
                    <a:pt x="236" y="252"/>
                    <a:pt x="236" y="252"/>
                  </a:cubicBezTo>
                  <a:cubicBezTo>
                    <a:pt x="232" y="254"/>
                    <a:pt x="232" y="254"/>
                    <a:pt x="232" y="254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61"/>
                    <a:pt x="228" y="261"/>
                    <a:pt x="228" y="261"/>
                  </a:cubicBezTo>
                  <a:cubicBezTo>
                    <a:pt x="228" y="262"/>
                    <a:pt x="228" y="262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7" y="263"/>
                    <a:pt x="227" y="263"/>
                    <a:pt x="227" y="263"/>
                  </a:cubicBezTo>
                  <a:cubicBezTo>
                    <a:pt x="226" y="263"/>
                    <a:pt x="226" y="263"/>
                    <a:pt x="226" y="263"/>
                  </a:cubicBezTo>
                  <a:cubicBezTo>
                    <a:pt x="224" y="265"/>
                    <a:pt x="224" y="265"/>
                    <a:pt x="224" y="265"/>
                  </a:cubicBezTo>
                  <a:cubicBezTo>
                    <a:pt x="224" y="267"/>
                    <a:pt x="224" y="267"/>
                    <a:pt x="224" y="267"/>
                  </a:cubicBezTo>
                  <a:cubicBezTo>
                    <a:pt x="222" y="270"/>
                    <a:pt x="222" y="270"/>
                    <a:pt x="222" y="270"/>
                  </a:cubicBezTo>
                  <a:cubicBezTo>
                    <a:pt x="221" y="272"/>
                    <a:pt x="221" y="272"/>
                    <a:pt x="221" y="272"/>
                  </a:cubicBezTo>
                  <a:cubicBezTo>
                    <a:pt x="221" y="272"/>
                    <a:pt x="221" y="272"/>
                    <a:pt x="221" y="272"/>
                  </a:cubicBezTo>
                  <a:cubicBezTo>
                    <a:pt x="222" y="273"/>
                    <a:pt x="222" y="273"/>
                    <a:pt x="222" y="273"/>
                  </a:cubicBezTo>
                  <a:cubicBezTo>
                    <a:pt x="221" y="274"/>
                    <a:pt x="221" y="274"/>
                    <a:pt x="221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19" y="273"/>
                    <a:pt x="219" y="273"/>
                    <a:pt x="219" y="273"/>
                  </a:cubicBezTo>
                  <a:cubicBezTo>
                    <a:pt x="217" y="274"/>
                    <a:pt x="217" y="274"/>
                    <a:pt x="217" y="274"/>
                  </a:cubicBezTo>
                  <a:cubicBezTo>
                    <a:pt x="215" y="276"/>
                    <a:pt x="215" y="276"/>
                    <a:pt x="215" y="276"/>
                  </a:cubicBezTo>
                  <a:cubicBezTo>
                    <a:pt x="216" y="277"/>
                    <a:pt x="216" y="277"/>
                    <a:pt x="216" y="277"/>
                  </a:cubicBezTo>
                  <a:cubicBezTo>
                    <a:pt x="215" y="278"/>
                    <a:pt x="215" y="278"/>
                    <a:pt x="215" y="278"/>
                  </a:cubicBezTo>
                  <a:cubicBezTo>
                    <a:pt x="214" y="278"/>
                    <a:pt x="214" y="278"/>
                    <a:pt x="214" y="278"/>
                  </a:cubicBezTo>
                  <a:cubicBezTo>
                    <a:pt x="213" y="277"/>
                    <a:pt x="213" y="277"/>
                    <a:pt x="213" y="277"/>
                  </a:cubicBezTo>
                  <a:cubicBezTo>
                    <a:pt x="212" y="278"/>
                    <a:pt x="212" y="278"/>
                    <a:pt x="212" y="278"/>
                  </a:cubicBezTo>
                  <a:cubicBezTo>
                    <a:pt x="208" y="281"/>
                    <a:pt x="208" y="281"/>
                    <a:pt x="208" y="281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8" y="283"/>
                    <a:pt x="208" y="283"/>
                    <a:pt x="208" y="283"/>
                  </a:cubicBezTo>
                  <a:cubicBezTo>
                    <a:pt x="207" y="284"/>
                    <a:pt x="207" y="284"/>
                    <a:pt x="207" y="284"/>
                  </a:cubicBezTo>
                  <a:cubicBezTo>
                    <a:pt x="206" y="284"/>
                    <a:pt x="206" y="284"/>
                    <a:pt x="206" y="284"/>
                  </a:cubicBezTo>
                  <a:cubicBezTo>
                    <a:pt x="206" y="282"/>
                    <a:pt x="206" y="282"/>
                    <a:pt x="206" y="282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1" y="284"/>
                    <a:pt x="201" y="284"/>
                    <a:pt x="201" y="284"/>
                  </a:cubicBezTo>
                  <a:cubicBezTo>
                    <a:pt x="200" y="285"/>
                    <a:pt x="200" y="285"/>
                    <a:pt x="200" y="285"/>
                  </a:cubicBezTo>
                  <a:cubicBezTo>
                    <a:pt x="199" y="286"/>
                    <a:pt x="199" y="286"/>
                    <a:pt x="199" y="286"/>
                  </a:cubicBezTo>
                  <a:cubicBezTo>
                    <a:pt x="198" y="287"/>
                    <a:pt x="198" y="287"/>
                    <a:pt x="198" y="287"/>
                  </a:cubicBezTo>
                  <a:cubicBezTo>
                    <a:pt x="195" y="287"/>
                    <a:pt x="195" y="287"/>
                    <a:pt x="195" y="287"/>
                  </a:cubicBezTo>
                  <a:cubicBezTo>
                    <a:pt x="193" y="289"/>
                    <a:pt x="193" y="289"/>
                    <a:pt x="193" y="289"/>
                  </a:cubicBezTo>
                  <a:cubicBezTo>
                    <a:pt x="189" y="291"/>
                    <a:pt x="189" y="291"/>
                    <a:pt x="189" y="291"/>
                  </a:cubicBezTo>
                  <a:cubicBezTo>
                    <a:pt x="186" y="293"/>
                    <a:pt x="186" y="293"/>
                    <a:pt x="186" y="293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5" y="296"/>
                    <a:pt x="185" y="296"/>
                    <a:pt x="185" y="296"/>
                  </a:cubicBezTo>
                  <a:cubicBezTo>
                    <a:pt x="186" y="298"/>
                    <a:pt x="186" y="298"/>
                    <a:pt x="186" y="298"/>
                  </a:cubicBezTo>
                  <a:cubicBezTo>
                    <a:pt x="186" y="299"/>
                    <a:pt x="186" y="299"/>
                    <a:pt x="186" y="299"/>
                  </a:cubicBezTo>
                  <a:cubicBezTo>
                    <a:pt x="185" y="299"/>
                    <a:pt x="185" y="299"/>
                    <a:pt x="185" y="299"/>
                  </a:cubicBezTo>
                  <a:cubicBezTo>
                    <a:pt x="184" y="298"/>
                    <a:pt x="184" y="298"/>
                    <a:pt x="184" y="298"/>
                  </a:cubicBezTo>
                  <a:cubicBezTo>
                    <a:pt x="183" y="298"/>
                    <a:pt x="183" y="298"/>
                    <a:pt x="183" y="298"/>
                  </a:cubicBezTo>
                  <a:cubicBezTo>
                    <a:pt x="183" y="299"/>
                    <a:pt x="183" y="299"/>
                    <a:pt x="183" y="299"/>
                  </a:cubicBezTo>
                  <a:cubicBezTo>
                    <a:pt x="183" y="300"/>
                    <a:pt x="183" y="300"/>
                    <a:pt x="183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1" y="299"/>
                    <a:pt x="181" y="299"/>
                    <a:pt x="181" y="299"/>
                  </a:cubicBezTo>
                  <a:cubicBezTo>
                    <a:pt x="181" y="298"/>
                    <a:pt x="181" y="298"/>
                    <a:pt x="181" y="298"/>
                  </a:cubicBezTo>
                  <a:cubicBezTo>
                    <a:pt x="182" y="296"/>
                    <a:pt x="182" y="296"/>
                    <a:pt x="182" y="296"/>
                  </a:cubicBezTo>
                  <a:cubicBezTo>
                    <a:pt x="181" y="296"/>
                    <a:pt x="181" y="296"/>
                    <a:pt x="181" y="296"/>
                  </a:cubicBezTo>
                  <a:cubicBezTo>
                    <a:pt x="179" y="296"/>
                    <a:pt x="179" y="296"/>
                    <a:pt x="179" y="296"/>
                  </a:cubicBezTo>
                  <a:cubicBezTo>
                    <a:pt x="178" y="296"/>
                    <a:pt x="178" y="296"/>
                    <a:pt x="178" y="296"/>
                  </a:cubicBezTo>
                  <a:cubicBezTo>
                    <a:pt x="176" y="296"/>
                    <a:pt x="176" y="296"/>
                    <a:pt x="176" y="296"/>
                  </a:cubicBezTo>
                  <a:cubicBezTo>
                    <a:pt x="174" y="296"/>
                    <a:pt x="174" y="296"/>
                    <a:pt x="174" y="296"/>
                  </a:cubicBezTo>
                  <a:cubicBezTo>
                    <a:pt x="172" y="297"/>
                    <a:pt x="172" y="297"/>
                    <a:pt x="172" y="297"/>
                  </a:cubicBezTo>
                  <a:cubicBezTo>
                    <a:pt x="171" y="298"/>
                    <a:pt x="171" y="298"/>
                    <a:pt x="171" y="298"/>
                  </a:cubicBezTo>
                  <a:cubicBezTo>
                    <a:pt x="169" y="299"/>
                    <a:pt x="169" y="299"/>
                    <a:pt x="169" y="299"/>
                  </a:cubicBezTo>
                  <a:cubicBezTo>
                    <a:pt x="167" y="301"/>
                    <a:pt x="167" y="301"/>
                    <a:pt x="167" y="301"/>
                  </a:cubicBezTo>
                  <a:cubicBezTo>
                    <a:pt x="165" y="303"/>
                    <a:pt x="165" y="303"/>
                    <a:pt x="165" y="303"/>
                  </a:cubicBezTo>
                  <a:cubicBezTo>
                    <a:pt x="165" y="304"/>
                    <a:pt x="165" y="304"/>
                    <a:pt x="165" y="304"/>
                  </a:cubicBezTo>
                  <a:cubicBezTo>
                    <a:pt x="165" y="305"/>
                    <a:pt x="165" y="305"/>
                    <a:pt x="165" y="305"/>
                  </a:cubicBezTo>
                  <a:cubicBezTo>
                    <a:pt x="164" y="304"/>
                    <a:pt x="164" y="304"/>
                    <a:pt x="164" y="304"/>
                  </a:cubicBezTo>
                  <a:cubicBezTo>
                    <a:pt x="162" y="305"/>
                    <a:pt x="162" y="305"/>
                    <a:pt x="162" y="305"/>
                  </a:cubicBezTo>
                  <a:cubicBezTo>
                    <a:pt x="160" y="306"/>
                    <a:pt x="160" y="306"/>
                    <a:pt x="160" y="306"/>
                  </a:cubicBezTo>
                  <a:cubicBezTo>
                    <a:pt x="160" y="307"/>
                    <a:pt x="160" y="307"/>
                    <a:pt x="160" y="307"/>
                  </a:cubicBezTo>
                  <a:cubicBezTo>
                    <a:pt x="159" y="307"/>
                    <a:pt x="159" y="307"/>
                    <a:pt x="159" y="307"/>
                  </a:cubicBezTo>
                  <a:cubicBezTo>
                    <a:pt x="158" y="307"/>
                    <a:pt x="158" y="307"/>
                    <a:pt x="158" y="307"/>
                  </a:cubicBezTo>
                  <a:cubicBezTo>
                    <a:pt x="156" y="307"/>
                    <a:pt x="156" y="307"/>
                    <a:pt x="156" y="307"/>
                  </a:cubicBezTo>
                  <a:cubicBezTo>
                    <a:pt x="156" y="308"/>
                    <a:pt x="156" y="308"/>
                    <a:pt x="156" y="308"/>
                  </a:cubicBezTo>
                  <a:cubicBezTo>
                    <a:pt x="155" y="310"/>
                    <a:pt x="155" y="310"/>
                    <a:pt x="155" y="310"/>
                  </a:cubicBezTo>
                  <a:cubicBezTo>
                    <a:pt x="156" y="311"/>
                    <a:pt x="156" y="311"/>
                    <a:pt x="156" y="311"/>
                  </a:cubicBezTo>
                  <a:cubicBezTo>
                    <a:pt x="157" y="311"/>
                    <a:pt x="157" y="311"/>
                    <a:pt x="157" y="311"/>
                  </a:cubicBezTo>
                  <a:cubicBezTo>
                    <a:pt x="157" y="310"/>
                    <a:pt x="157" y="310"/>
                    <a:pt x="157" y="310"/>
                  </a:cubicBezTo>
                  <a:cubicBezTo>
                    <a:pt x="157" y="309"/>
                    <a:pt x="157" y="309"/>
                    <a:pt x="157" y="309"/>
                  </a:cubicBezTo>
                  <a:cubicBezTo>
                    <a:pt x="158" y="308"/>
                    <a:pt x="158" y="308"/>
                    <a:pt x="158" y="308"/>
                  </a:cubicBezTo>
                  <a:cubicBezTo>
                    <a:pt x="159" y="309"/>
                    <a:pt x="159" y="309"/>
                    <a:pt x="159" y="309"/>
                  </a:cubicBezTo>
                  <a:cubicBezTo>
                    <a:pt x="159" y="310"/>
                    <a:pt x="159" y="310"/>
                    <a:pt x="159" y="310"/>
                  </a:cubicBezTo>
                  <a:cubicBezTo>
                    <a:pt x="159" y="310"/>
                    <a:pt x="159" y="310"/>
                    <a:pt x="159" y="310"/>
                  </a:cubicBezTo>
                  <a:cubicBezTo>
                    <a:pt x="160" y="310"/>
                    <a:pt x="160" y="310"/>
                    <a:pt x="160" y="310"/>
                  </a:cubicBezTo>
                  <a:cubicBezTo>
                    <a:pt x="162" y="308"/>
                    <a:pt x="162" y="308"/>
                    <a:pt x="162" y="308"/>
                  </a:cubicBezTo>
                  <a:cubicBezTo>
                    <a:pt x="163" y="307"/>
                    <a:pt x="163" y="307"/>
                    <a:pt x="163" y="307"/>
                  </a:cubicBezTo>
                  <a:cubicBezTo>
                    <a:pt x="163" y="308"/>
                    <a:pt x="163" y="308"/>
                    <a:pt x="163" y="308"/>
                  </a:cubicBezTo>
                  <a:cubicBezTo>
                    <a:pt x="163" y="309"/>
                    <a:pt x="163" y="309"/>
                    <a:pt x="163" y="309"/>
                  </a:cubicBezTo>
                  <a:cubicBezTo>
                    <a:pt x="163" y="310"/>
                    <a:pt x="163" y="310"/>
                    <a:pt x="163" y="310"/>
                  </a:cubicBezTo>
                  <a:cubicBezTo>
                    <a:pt x="165" y="310"/>
                    <a:pt x="165" y="310"/>
                    <a:pt x="165" y="310"/>
                  </a:cubicBezTo>
                  <a:cubicBezTo>
                    <a:pt x="166" y="308"/>
                    <a:pt x="166" y="308"/>
                    <a:pt x="166" y="308"/>
                  </a:cubicBezTo>
                  <a:cubicBezTo>
                    <a:pt x="166" y="309"/>
                    <a:pt x="166" y="309"/>
                    <a:pt x="166" y="309"/>
                  </a:cubicBezTo>
                  <a:cubicBezTo>
                    <a:pt x="166" y="310"/>
                    <a:pt x="166" y="310"/>
                    <a:pt x="166" y="310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8" y="308"/>
                    <a:pt x="168" y="308"/>
                    <a:pt x="168" y="308"/>
                  </a:cubicBezTo>
                  <a:cubicBezTo>
                    <a:pt x="169" y="308"/>
                    <a:pt x="169" y="308"/>
                    <a:pt x="169" y="308"/>
                  </a:cubicBezTo>
                  <a:cubicBezTo>
                    <a:pt x="171" y="307"/>
                    <a:pt x="171" y="307"/>
                    <a:pt x="171" y="307"/>
                  </a:cubicBezTo>
                  <a:cubicBezTo>
                    <a:pt x="172" y="305"/>
                    <a:pt x="172" y="305"/>
                    <a:pt x="172" y="305"/>
                  </a:cubicBezTo>
                  <a:cubicBezTo>
                    <a:pt x="172" y="303"/>
                    <a:pt x="172" y="303"/>
                    <a:pt x="172" y="303"/>
                  </a:cubicBezTo>
                  <a:cubicBezTo>
                    <a:pt x="173" y="302"/>
                    <a:pt x="173" y="302"/>
                    <a:pt x="173" y="302"/>
                  </a:cubicBezTo>
                  <a:cubicBezTo>
                    <a:pt x="175" y="301"/>
                    <a:pt x="175" y="301"/>
                    <a:pt x="175" y="301"/>
                  </a:cubicBezTo>
                  <a:cubicBezTo>
                    <a:pt x="176" y="301"/>
                    <a:pt x="176" y="301"/>
                    <a:pt x="176" y="301"/>
                  </a:cubicBezTo>
                  <a:cubicBezTo>
                    <a:pt x="177" y="302"/>
                    <a:pt x="177" y="302"/>
                    <a:pt x="177" y="302"/>
                  </a:cubicBezTo>
                  <a:cubicBezTo>
                    <a:pt x="177" y="303"/>
                    <a:pt x="177" y="303"/>
                    <a:pt x="177" y="303"/>
                  </a:cubicBezTo>
                  <a:cubicBezTo>
                    <a:pt x="176" y="303"/>
                    <a:pt x="176" y="303"/>
                    <a:pt x="176" y="303"/>
                  </a:cubicBezTo>
                  <a:cubicBezTo>
                    <a:pt x="175" y="305"/>
                    <a:pt x="175" y="305"/>
                    <a:pt x="175" y="305"/>
                  </a:cubicBezTo>
                  <a:cubicBezTo>
                    <a:pt x="175" y="306"/>
                    <a:pt x="175" y="306"/>
                    <a:pt x="175" y="306"/>
                  </a:cubicBezTo>
                  <a:cubicBezTo>
                    <a:pt x="175" y="307"/>
                    <a:pt x="175" y="307"/>
                    <a:pt x="175" y="307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78" y="304"/>
                    <a:pt x="178" y="304"/>
                    <a:pt x="178" y="304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1" y="303"/>
                    <a:pt x="181" y="303"/>
                    <a:pt x="181" y="303"/>
                  </a:cubicBezTo>
                  <a:cubicBezTo>
                    <a:pt x="181" y="304"/>
                    <a:pt x="181" y="304"/>
                    <a:pt x="181" y="304"/>
                  </a:cubicBezTo>
                  <a:cubicBezTo>
                    <a:pt x="181" y="305"/>
                    <a:pt x="181" y="305"/>
                    <a:pt x="181" y="305"/>
                  </a:cubicBezTo>
                  <a:cubicBezTo>
                    <a:pt x="181" y="305"/>
                    <a:pt x="181" y="305"/>
                    <a:pt x="181" y="305"/>
                  </a:cubicBezTo>
                  <a:cubicBezTo>
                    <a:pt x="182" y="304"/>
                    <a:pt x="182" y="304"/>
                    <a:pt x="182" y="304"/>
                  </a:cubicBezTo>
                  <a:cubicBezTo>
                    <a:pt x="184" y="304"/>
                    <a:pt x="184" y="304"/>
                    <a:pt x="184" y="304"/>
                  </a:cubicBezTo>
                  <a:cubicBezTo>
                    <a:pt x="185" y="303"/>
                    <a:pt x="185" y="303"/>
                    <a:pt x="185" y="303"/>
                  </a:cubicBezTo>
                  <a:cubicBezTo>
                    <a:pt x="187" y="303"/>
                    <a:pt x="187" y="303"/>
                    <a:pt x="187" y="303"/>
                  </a:cubicBezTo>
                  <a:cubicBezTo>
                    <a:pt x="188" y="300"/>
                    <a:pt x="188" y="300"/>
                    <a:pt x="188" y="300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301"/>
                    <a:pt x="191" y="301"/>
                    <a:pt x="191" y="301"/>
                  </a:cubicBezTo>
                  <a:cubicBezTo>
                    <a:pt x="190" y="302"/>
                    <a:pt x="190" y="302"/>
                    <a:pt x="190" y="302"/>
                  </a:cubicBezTo>
                  <a:cubicBezTo>
                    <a:pt x="189" y="304"/>
                    <a:pt x="189" y="304"/>
                    <a:pt x="189" y="304"/>
                  </a:cubicBezTo>
                  <a:cubicBezTo>
                    <a:pt x="189" y="305"/>
                    <a:pt x="189" y="305"/>
                    <a:pt x="189" y="305"/>
                  </a:cubicBezTo>
                  <a:cubicBezTo>
                    <a:pt x="190" y="305"/>
                    <a:pt x="190" y="305"/>
                    <a:pt x="190" y="305"/>
                  </a:cubicBezTo>
                  <a:cubicBezTo>
                    <a:pt x="192" y="303"/>
                    <a:pt x="192" y="303"/>
                    <a:pt x="192" y="303"/>
                  </a:cubicBezTo>
                  <a:cubicBezTo>
                    <a:pt x="192" y="300"/>
                    <a:pt x="192" y="300"/>
                    <a:pt x="192" y="300"/>
                  </a:cubicBezTo>
                  <a:cubicBezTo>
                    <a:pt x="192" y="299"/>
                    <a:pt x="192" y="299"/>
                    <a:pt x="192" y="299"/>
                  </a:cubicBezTo>
                  <a:cubicBezTo>
                    <a:pt x="193" y="300"/>
                    <a:pt x="193" y="300"/>
                    <a:pt x="193" y="300"/>
                  </a:cubicBezTo>
                  <a:cubicBezTo>
                    <a:pt x="194" y="300"/>
                    <a:pt x="194" y="300"/>
                    <a:pt x="194" y="300"/>
                  </a:cubicBezTo>
                  <a:cubicBezTo>
                    <a:pt x="196" y="300"/>
                    <a:pt x="196" y="300"/>
                    <a:pt x="196" y="300"/>
                  </a:cubicBezTo>
                  <a:cubicBezTo>
                    <a:pt x="197" y="300"/>
                    <a:pt x="197" y="300"/>
                    <a:pt x="197" y="300"/>
                  </a:cubicBezTo>
                  <a:cubicBezTo>
                    <a:pt x="199" y="298"/>
                    <a:pt x="199" y="298"/>
                    <a:pt x="199" y="298"/>
                  </a:cubicBezTo>
                  <a:cubicBezTo>
                    <a:pt x="200" y="298"/>
                    <a:pt x="200" y="298"/>
                    <a:pt x="200" y="298"/>
                  </a:cubicBezTo>
                  <a:cubicBezTo>
                    <a:pt x="200" y="298"/>
                    <a:pt x="200" y="298"/>
                    <a:pt x="200" y="298"/>
                  </a:cubicBezTo>
                  <a:cubicBezTo>
                    <a:pt x="201" y="297"/>
                    <a:pt x="201" y="297"/>
                    <a:pt x="201" y="297"/>
                  </a:cubicBezTo>
                  <a:cubicBezTo>
                    <a:pt x="202" y="296"/>
                    <a:pt x="202" y="296"/>
                    <a:pt x="202" y="296"/>
                  </a:cubicBezTo>
                  <a:cubicBezTo>
                    <a:pt x="202" y="296"/>
                    <a:pt x="202" y="296"/>
                    <a:pt x="202" y="296"/>
                  </a:cubicBezTo>
                  <a:cubicBezTo>
                    <a:pt x="202" y="297"/>
                    <a:pt x="202" y="297"/>
                    <a:pt x="202" y="297"/>
                  </a:cubicBezTo>
                  <a:cubicBezTo>
                    <a:pt x="202" y="299"/>
                    <a:pt x="202" y="299"/>
                    <a:pt x="202" y="299"/>
                  </a:cubicBezTo>
                  <a:cubicBezTo>
                    <a:pt x="203" y="298"/>
                    <a:pt x="203" y="298"/>
                    <a:pt x="203" y="298"/>
                  </a:cubicBezTo>
                  <a:cubicBezTo>
                    <a:pt x="204" y="297"/>
                    <a:pt x="204" y="297"/>
                    <a:pt x="204" y="297"/>
                  </a:cubicBezTo>
                  <a:cubicBezTo>
                    <a:pt x="204" y="297"/>
                    <a:pt x="204" y="297"/>
                    <a:pt x="204" y="297"/>
                  </a:cubicBezTo>
                  <a:cubicBezTo>
                    <a:pt x="205" y="296"/>
                    <a:pt x="205" y="296"/>
                    <a:pt x="205" y="296"/>
                  </a:cubicBezTo>
                  <a:cubicBezTo>
                    <a:pt x="205" y="295"/>
                    <a:pt x="205" y="295"/>
                    <a:pt x="205" y="295"/>
                  </a:cubicBezTo>
                  <a:cubicBezTo>
                    <a:pt x="202" y="295"/>
                    <a:pt x="202" y="295"/>
                    <a:pt x="202" y="295"/>
                  </a:cubicBezTo>
                  <a:cubicBezTo>
                    <a:pt x="202" y="294"/>
                    <a:pt x="202" y="294"/>
                    <a:pt x="202" y="294"/>
                  </a:cubicBezTo>
                  <a:cubicBezTo>
                    <a:pt x="204" y="294"/>
                    <a:pt x="204" y="294"/>
                    <a:pt x="204" y="294"/>
                  </a:cubicBezTo>
                  <a:cubicBezTo>
                    <a:pt x="206" y="292"/>
                    <a:pt x="206" y="292"/>
                    <a:pt x="206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0"/>
                    <a:pt x="211" y="290"/>
                    <a:pt x="211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1" y="290"/>
                    <a:pt x="211" y="290"/>
                    <a:pt x="211" y="290"/>
                  </a:cubicBezTo>
                  <a:cubicBezTo>
                    <a:pt x="212" y="289"/>
                    <a:pt x="212" y="289"/>
                    <a:pt x="212" y="289"/>
                  </a:cubicBezTo>
                  <a:cubicBezTo>
                    <a:pt x="213" y="289"/>
                    <a:pt x="213" y="289"/>
                    <a:pt x="213" y="289"/>
                  </a:cubicBezTo>
                  <a:cubicBezTo>
                    <a:pt x="214" y="289"/>
                    <a:pt x="214" y="289"/>
                    <a:pt x="214" y="289"/>
                  </a:cubicBezTo>
                  <a:cubicBezTo>
                    <a:pt x="214" y="290"/>
                    <a:pt x="214" y="290"/>
                    <a:pt x="214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6" y="289"/>
                    <a:pt x="216" y="289"/>
                    <a:pt x="216" y="289"/>
                  </a:cubicBezTo>
                  <a:cubicBezTo>
                    <a:pt x="216" y="288"/>
                    <a:pt x="216" y="288"/>
                    <a:pt x="216" y="288"/>
                  </a:cubicBezTo>
                  <a:cubicBezTo>
                    <a:pt x="217" y="287"/>
                    <a:pt x="217" y="287"/>
                    <a:pt x="217" y="287"/>
                  </a:cubicBezTo>
                  <a:cubicBezTo>
                    <a:pt x="217" y="286"/>
                    <a:pt x="217" y="286"/>
                    <a:pt x="217" y="286"/>
                  </a:cubicBezTo>
                  <a:cubicBezTo>
                    <a:pt x="218" y="285"/>
                    <a:pt x="218" y="285"/>
                    <a:pt x="218" y="285"/>
                  </a:cubicBezTo>
                  <a:cubicBezTo>
                    <a:pt x="218" y="286"/>
                    <a:pt x="218" y="286"/>
                    <a:pt x="218" y="286"/>
                  </a:cubicBezTo>
                  <a:cubicBezTo>
                    <a:pt x="218" y="287"/>
                    <a:pt x="218" y="287"/>
                    <a:pt x="218" y="287"/>
                  </a:cubicBezTo>
                  <a:cubicBezTo>
                    <a:pt x="219" y="288"/>
                    <a:pt x="219" y="288"/>
                    <a:pt x="219" y="288"/>
                  </a:cubicBezTo>
                  <a:cubicBezTo>
                    <a:pt x="221" y="286"/>
                    <a:pt x="221" y="286"/>
                    <a:pt x="221" y="286"/>
                  </a:cubicBezTo>
                  <a:cubicBezTo>
                    <a:pt x="222" y="285"/>
                    <a:pt x="222" y="285"/>
                    <a:pt x="222" y="285"/>
                  </a:cubicBezTo>
                  <a:cubicBezTo>
                    <a:pt x="223" y="285"/>
                    <a:pt x="223" y="285"/>
                    <a:pt x="223" y="285"/>
                  </a:cubicBezTo>
                  <a:cubicBezTo>
                    <a:pt x="224" y="284"/>
                    <a:pt x="224" y="284"/>
                    <a:pt x="224" y="284"/>
                  </a:cubicBezTo>
                  <a:cubicBezTo>
                    <a:pt x="225" y="283"/>
                    <a:pt x="225" y="283"/>
                    <a:pt x="225" y="283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7" y="284"/>
                    <a:pt x="227" y="284"/>
                    <a:pt x="227" y="284"/>
                  </a:cubicBezTo>
                  <a:cubicBezTo>
                    <a:pt x="229" y="282"/>
                    <a:pt x="229" y="282"/>
                    <a:pt x="229" y="282"/>
                  </a:cubicBezTo>
                  <a:cubicBezTo>
                    <a:pt x="229" y="280"/>
                    <a:pt x="229" y="280"/>
                    <a:pt x="229" y="280"/>
                  </a:cubicBezTo>
                  <a:cubicBezTo>
                    <a:pt x="228" y="280"/>
                    <a:pt x="228" y="280"/>
                    <a:pt x="228" y="280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29" y="278"/>
                    <a:pt x="229" y="278"/>
                    <a:pt x="229" y="278"/>
                  </a:cubicBezTo>
                  <a:cubicBezTo>
                    <a:pt x="231" y="278"/>
                    <a:pt x="231" y="278"/>
                    <a:pt x="231" y="278"/>
                  </a:cubicBezTo>
                  <a:cubicBezTo>
                    <a:pt x="232" y="276"/>
                    <a:pt x="232" y="276"/>
                    <a:pt x="232" y="276"/>
                  </a:cubicBezTo>
                  <a:cubicBezTo>
                    <a:pt x="233" y="276"/>
                    <a:pt x="233" y="276"/>
                    <a:pt x="233" y="276"/>
                  </a:cubicBezTo>
                  <a:cubicBezTo>
                    <a:pt x="233" y="277"/>
                    <a:pt x="233" y="277"/>
                    <a:pt x="233" y="277"/>
                  </a:cubicBezTo>
                  <a:cubicBezTo>
                    <a:pt x="235" y="275"/>
                    <a:pt x="235" y="275"/>
                    <a:pt x="235" y="275"/>
                  </a:cubicBezTo>
                  <a:cubicBezTo>
                    <a:pt x="237" y="274"/>
                    <a:pt x="237" y="274"/>
                    <a:pt x="237" y="274"/>
                  </a:cubicBezTo>
                  <a:cubicBezTo>
                    <a:pt x="237" y="273"/>
                    <a:pt x="237" y="273"/>
                    <a:pt x="237" y="273"/>
                  </a:cubicBezTo>
                  <a:cubicBezTo>
                    <a:pt x="238" y="273"/>
                    <a:pt x="238" y="273"/>
                    <a:pt x="238" y="273"/>
                  </a:cubicBezTo>
                  <a:cubicBezTo>
                    <a:pt x="239" y="272"/>
                    <a:pt x="239" y="272"/>
                    <a:pt x="239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3"/>
                    <a:pt x="241" y="273"/>
                    <a:pt x="241" y="273"/>
                  </a:cubicBezTo>
                  <a:cubicBezTo>
                    <a:pt x="241" y="273"/>
                    <a:pt x="241" y="273"/>
                    <a:pt x="241" y="273"/>
                  </a:cubicBezTo>
                  <a:cubicBezTo>
                    <a:pt x="242" y="272"/>
                    <a:pt x="242" y="272"/>
                    <a:pt x="242" y="272"/>
                  </a:cubicBezTo>
                  <a:cubicBezTo>
                    <a:pt x="243" y="272"/>
                    <a:pt x="243" y="272"/>
                    <a:pt x="243" y="272"/>
                  </a:cubicBezTo>
                  <a:cubicBezTo>
                    <a:pt x="244" y="271"/>
                    <a:pt x="244" y="271"/>
                    <a:pt x="244" y="271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69"/>
                    <a:pt x="246" y="269"/>
                    <a:pt x="246" y="269"/>
                  </a:cubicBezTo>
                  <a:cubicBezTo>
                    <a:pt x="246" y="270"/>
                    <a:pt x="246" y="270"/>
                    <a:pt x="246" y="270"/>
                  </a:cubicBezTo>
                  <a:cubicBezTo>
                    <a:pt x="249" y="270"/>
                    <a:pt x="249" y="270"/>
                    <a:pt x="249" y="270"/>
                  </a:cubicBezTo>
                  <a:cubicBezTo>
                    <a:pt x="249" y="268"/>
                    <a:pt x="249" y="268"/>
                    <a:pt x="249" y="268"/>
                  </a:cubicBezTo>
                  <a:cubicBezTo>
                    <a:pt x="250" y="268"/>
                    <a:pt x="250" y="268"/>
                    <a:pt x="250" y="268"/>
                  </a:cubicBezTo>
                  <a:cubicBezTo>
                    <a:pt x="250" y="269"/>
                    <a:pt x="250" y="269"/>
                    <a:pt x="250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2" y="268"/>
                    <a:pt x="252" y="268"/>
                    <a:pt x="252" y="268"/>
                  </a:cubicBezTo>
                  <a:cubicBezTo>
                    <a:pt x="253" y="269"/>
                    <a:pt x="253" y="269"/>
                    <a:pt x="253" y="269"/>
                  </a:cubicBezTo>
                  <a:cubicBezTo>
                    <a:pt x="253" y="269"/>
                    <a:pt x="253" y="269"/>
                    <a:pt x="253" y="269"/>
                  </a:cubicBezTo>
                  <a:cubicBezTo>
                    <a:pt x="254" y="266"/>
                    <a:pt x="254" y="266"/>
                    <a:pt x="254" y="266"/>
                  </a:cubicBezTo>
                  <a:cubicBezTo>
                    <a:pt x="253" y="266"/>
                    <a:pt x="253" y="266"/>
                    <a:pt x="253" y="266"/>
                  </a:cubicBezTo>
                  <a:cubicBezTo>
                    <a:pt x="252" y="266"/>
                    <a:pt x="252" y="266"/>
                    <a:pt x="252" y="266"/>
                  </a:cubicBezTo>
                  <a:cubicBezTo>
                    <a:pt x="253" y="265"/>
                    <a:pt x="253" y="265"/>
                    <a:pt x="253" y="265"/>
                  </a:cubicBezTo>
                  <a:cubicBezTo>
                    <a:pt x="255" y="264"/>
                    <a:pt x="255" y="264"/>
                    <a:pt x="255" y="264"/>
                  </a:cubicBezTo>
                  <a:cubicBezTo>
                    <a:pt x="256" y="264"/>
                    <a:pt x="256" y="264"/>
                    <a:pt x="256" y="264"/>
                  </a:cubicBezTo>
                  <a:cubicBezTo>
                    <a:pt x="256" y="264"/>
                    <a:pt x="256" y="264"/>
                    <a:pt x="256" y="264"/>
                  </a:cubicBezTo>
                  <a:cubicBezTo>
                    <a:pt x="257" y="264"/>
                    <a:pt x="257" y="264"/>
                    <a:pt x="257" y="264"/>
                  </a:cubicBezTo>
                  <a:cubicBezTo>
                    <a:pt x="256" y="263"/>
                    <a:pt x="256" y="263"/>
                    <a:pt x="256" y="263"/>
                  </a:cubicBezTo>
                  <a:cubicBezTo>
                    <a:pt x="255" y="262"/>
                    <a:pt x="255" y="262"/>
                    <a:pt x="255" y="262"/>
                  </a:cubicBezTo>
                  <a:cubicBezTo>
                    <a:pt x="256" y="262"/>
                    <a:pt x="256" y="262"/>
                    <a:pt x="256" y="262"/>
                  </a:cubicBezTo>
                  <a:cubicBezTo>
                    <a:pt x="257" y="262"/>
                    <a:pt x="257" y="262"/>
                    <a:pt x="257" y="262"/>
                  </a:cubicBezTo>
                  <a:cubicBezTo>
                    <a:pt x="259" y="261"/>
                    <a:pt x="259" y="261"/>
                    <a:pt x="259" y="261"/>
                  </a:cubicBezTo>
                  <a:cubicBezTo>
                    <a:pt x="261" y="261"/>
                    <a:pt x="261" y="261"/>
                    <a:pt x="261" y="261"/>
                  </a:cubicBezTo>
                  <a:cubicBezTo>
                    <a:pt x="263" y="259"/>
                    <a:pt x="263" y="259"/>
                    <a:pt x="263" y="259"/>
                  </a:cubicBezTo>
                  <a:cubicBezTo>
                    <a:pt x="264" y="259"/>
                    <a:pt x="264" y="259"/>
                    <a:pt x="264" y="259"/>
                  </a:cubicBezTo>
                  <a:cubicBezTo>
                    <a:pt x="266" y="257"/>
                    <a:pt x="266" y="257"/>
                    <a:pt x="266" y="257"/>
                  </a:cubicBezTo>
                  <a:cubicBezTo>
                    <a:pt x="266" y="254"/>
                    <a:pt x="266" y="254"/>
                    <a:pt x="266" y="254"/>
                  </a:cubicBezTo>
                  <a:cubicBezTo>
                    <a:pt x="266" y="254"/>
                    <a:pt x="266" y="254"/>
                    <a:pt x="266" y="254"/>
                  </a:cubicBezTo>
                  <a:cubicBezTo>
                    <a:pt x="265" y="254"/>
                    <a:pt x="265" y="254"/>
                    <a:pt x="265" y="254"/>
                  </a:cubicBezTo>
                  <a:cubicBezTo>
                    <a:pt x="265" y="252"/>
                    <a:pt x="265" y="252"/>
                    <a:pt x="265" y="252"/>
                  </a:cubicBezTo>
                  <a:cubicBezTo>
                    <a:pt x="264" y="251"/>
                    <a:pt x="264" y="251"/>
                    <a:pt x="264" y="251"/>
                  </a:cubicBezTo>
                  <a:cubicBezTo>
                    <a:pt x="261" y="251"/>
                    <a:pt x="261" y="251"/>
                    <a:pt x="261" y="251"/>
                  </a:cubicBezTo>
                  <a:cubicBezTo>
                    <a:pt x="262" y="250"/>
                    <a:pt x="262" y="250"/>
                    <a:pt x="262" y="250"/>
                  </a:cubicBezTo>
                  <a:cubicBezTo>
                    <a:pt x="262" y="248"/>
                    <a:pt x="262" y="248"/>
                    <a:pt x="262" y="248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4" y="246"/>
                    <a:pt x="264" y="246"/>
                    <a:pt x="264" y="246"/>
                  </a:cubicBezTo>
                  <a:cubicBezTo>
                    <a:pt x="266" y="246"/>
                    <a:pt x="266" y="246"/>
                    <a:pt x="266" y="246"/>
                  </a:cubicBezTo>
                  <a:cubicBezTo>
                    <a:pt x="266" y="245"/>
                    <a:pt x="266" y="245"/>
                    <a:pt x="266" y="245"/>
                  </a:cubicBezTo>
                  <a:cubicBezTo>
                    <a:pt x="266" y="245"/>
                    <a:pt x="266" y="245"/>
                    <a:pt x="266" y="245"/>
                  </a:cubicBezTo>
                  <a:cubicBezTo>
                    <a:pt x="267" y="244"/>
                    <a:pt x="267" y="244"/>
                    <a:pt x="267" y="244"/>
                  </a:cubicBezTo>
                  <a:cubicBezTo>
                    <a:pt x="268" y="244"/>
                    <a:pt x="268" y="244"/>
                    <a:pt x="268" y="244"/>
                  </a:cubicBezTo>
                  <a:cubicBezTo>
                    <a:pt x="271" y="243"/>
                    <a:pt x="271" y="243"/>
                    <a:pt x="271" y="243"/>
                  </a:cubicBezTo>
                  <a:cubicBezTo>
                    <a:pt x="272" y="244"/>
                    <a:pt x="272" y="244"/>
                    <a:pt x="272" y="244"/>
                  </a:cubicBezTo>
                  <a:cubicBezTo>
                    <a:pt x="274" y="243"/>
                    <a:pt x="274" y="243"/>
                    <a:pt x="274" y="243"/>
                  </a:cubicBezTo>
                  <a:cubicBezTo>
                    <a:pt x="274" y="244"/>
                    <a:pt x="274" y="244"/>
                    <a:pt x="274" y="244"/>
                  </a:cubicBezTo>
                  <a:cubicBezTo>
                    <a:pt x="274" y="245"/>
                    <a:pt x="274" y="245"/>
                    <a:pt x="274" y="245"/>
                  </a:cubicBezTo>
                  <a:cubicBezTo>
                    <a:pt x="275" y="245"/>
                    <a:pt x="275" y="245"/>
                    <a:pt x="275" y="245"/>
                  </a:cubicBezTo>
                  <a:cubicBezTo>
                    <a:pt x="277" y="243"/>
                    <a:pt x="277" y="243"/>
                    <a:pt x="277" y="243"/>
                  </a:cubicBezTo>
                  <a:cubicBezTo>
                    <a:pt x="277" y="242"/>
                    <a:pt x="277" y="242"/>
                    <a:pt x="277" y="242"/>
                  </a:cubicBezTo>
                  <a:cubicBezTo>
                    <a:pt x="276" y="242"/>
                    <a:pt x="276" y="242"/>
                    <a:pt x="276" y="242"/>
                  </a:cubicBezTo>
                  <a:cubicBezTo>
                    <a:pt x="276" y="241"/>
                    <a:pt x="276" y="241"/>
                    <a:pt x="276" y="241"/>
                  </a:cubicBezTo>
                  <a:cubicBezTo>
                    <a:pt x="277" y="241"/>
                    <a:pt x="277" y="241"/>
                    <a:pt x="277" y="241"/>
                  </a:cubicBezTo>
                  <a:cubicBezTo>
                    <a:pt x="278" y="241"/>
                    <a:pt x="278" y="241"/>
                    <a:pt x="278" y="241"/>
                  </a:cubicBezTo>
                  <a:cubicBezTo>
                    <a:pt x="281" y="240"/>
                    <a:pt x="281" y="240"/>
                    <a:pt x="281" y="240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1" y="236"/>
                    <a:pt x="281" y="236"/>
                    <a:pt x="281" y="236"/>
                  </a:cubicBezTo>
                  <a:cubicBezTo>
                    <a:pt x="279" y="234"/>
                    <a:pt x="279" y="234"/>
                    <a:pt x="279" y="234"/>
                  </a:cubicBezTo>
                  <a:cubicBezTo>
                    <a:pt x="278" y="234"/>
                    <a:pt x="278" y="234"/>
                    <a:pt x="278" y="234"/>
                  </a:cubicBezTo>
                  <a:cubicBezTo>
                    <a:pt x="277" y="235"/>
                    <a:pt x="277" y="235"/>
                    <a:pt x="277" y="235"/>
                  </a:cubicBezTo>
                  <a:cubicBezTo>
                    <a:pt x="277" y="235"/>
                    <a:pt x="277" y="235"/>
                    <a:pt x="277" y="235"/>
                  </a:cubicBezTo>
                  <a:cubicBezTo>
                    <a:pt x="278" y="234"/>
                    <a:pt x="278" y="234"/>
                    <a:pt x="278" y="234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4" y="235"/>
                    <a:pt x="284" y="235"/>
                    <a:pt x="284" y="235"/>
                  </a:cubicBezTo>
                  <a:cubicBezTo>
                    <a:pt x="285" y="233"/>
                    <a:pt x="285" y="233"/>
                    <a:pt x="285" y="233"/>
                  </a:cubicBezTo>
                  <a:cubicBezTo>
                    <a:pt x="285" y="232"/>
                    <a:pt x="285" y="232"/>
                    <a:pt x="285" y="232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91" y="228"/>
                    <a:pt x="291" y="228"/>
                    <a:pt x="291" y="228"/>
                  </a:cubicBezTo>
                  <a:cubicBezTo>
                    <a:pt x="293" y="228"/>
                    <a:pt x="293" y="228"/>
                    <a:pt x="293" y="228"/>
                  </a:cubicBezTo>
                  <a:cubicBezTo>
                    <a:pt x="294" y="227"/>
                    <a:pt x="294" y="227"/>
                    <a:pt x="294" y="227"/>
                  </a:cubicBezTo>
                  <a:cubicBezTo>
                    <a:pt x="294" y="226"/>
                    <a:pt x="294" y="226"/>
                    <a:pt x="294" y="226"/>
                  </a:cubicBezTo>
                  <a:cubicBezTo>
                    <a:pt x="298" y="223"/>
                    <a:pt x="298" y="223"/>
                    <a:pt x="298" y="223"/>
                  </a:cubicBezTo>
                  <a:cubicBezTo>
                    <a:pt x="301" y="223"/>
                    <a:pt x="301" y="223"/>
                    <a:pt x="301" y="223"/>
                  </a:cubicBezTo>
                  <a:cubicBezTo>
                    <a:pt x="305" y="220"/>
                    <a:pt x="305" y="220"/>
                    <a:pt x="305" y="220"/>
                  </a:cubicBezTo>
                  <a:cubicBezTo>
                    <a:pt x="307" y="220"/>
                    <a:pt x="307" y="220"/>
                    <a:pt x="307" y="220"/>
                  </a:cubicBezTo>
                  <a:cubicBezTo>
                    <a:pt x="310" y="216"/>
                    <a:pt x="310" y="216"/>
                    <a:pt x="310" y="216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09" y="220"/>
                    <a:pt x="309" y="220"/>
                    <a:pt x="309" y="220"/>
                  </a:cubicBezTo>
                  <a:cubicBezTo>
                    <a:pt x="310" y="221"/>
                    <a:pt x="310" y="221"/>
                    <a:pt x="310" y="221"/>
                  </a:cubicBezTo>
                  <a:cubicBezTo>
                    <a:pt x="311" y="221"/>
                    <a:pt x="311" y="221"/>
                    <a:pt x="311" y="221"/>
                  </a:cubicBezTo>
                  <a:cubicBezTo>
                    <a:pt x="312" y="222"/>
                    <a:pt x="312" y="222"/>
                    <a:pt x="312" y="222"/>
                  </a:cubicBezTo>
                  <a:cubicBezTo>
                    <a:pt x="314" y="219"/>
                    <a:pt x="314" y="219"/>
                    <a:pt x="314" y="219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20" y="217"/>
                    <a:pt x="320" y="217"/>
                    <a:pt x="320" y="217"/>
                  </a:cubicBezTo>
                  <a:cubicBezTo>
                    <a:pt x="321" y="216"/>
                    <a:pt x="321" y="216"/>
                    <a:pt x="321" y="216"/>
                  </a:cubicBezTo>
                  <a:cubicBezTo>
                    <a:pt x="320" y="218"/>
                    <a:pt x="320" y="218"/>
                    <a:pt x="320" y="218"/>
                  </a:cubicBezTo>
                  <a:cubicBezTo>
                    <a:pt x="317" y="220"/>
                    <a:pt x="317" y="220"/>
                    <a:pt x="317" y="220"/>
                  </a:cubicBezTo>
                  <a:cubicBezTo>
                    <a:pt x="315" y="220"/>
                    <a:pt x="315" y="220"/>
                    <a:pt x="315" y="220"/>
                  </a:cubicBezTo>
                  <a:cubicBezTo>
                    <a:pt x="311" y="224"/>
                    <a:pt x="311" y="224"/>
                    <a:pt x="311" y="224"/>
                  </a:cubicBezTo>
                  <a:cubicBezTo>
                    <a:pt x="311" y="225"/>
                    <a:pt x="311" y="225"/>
                    <a:pt x="311" y="225"/>
                  </a:cubicBezTo>
                  <a:cubicBezTo>
                    <a:pt x="313" y="228"/>
                    <a:pt x="313" y="228"/>
                    <a:pt x="313" y="228"/>
                  </a:cubicBezTo>
                  <a:cubicBezTo>
                    <a:pt x="313" y="230"/>
                    <a:pt x="313" y="230"/>
                    <a:pt x="313" y="230"/>
                  </a:cubicBezTo>
                  <a:cubicBezTo>
                    <a:pt x="312" y="229"/>
                    <a:pt x="312" y="229"/>
                    <a:pt x="312" y="229"/>
                  </a:cubicBezTo>
                  <a:cubicBezTo>
                    <a:pt x="310" y="228"/>
                    <a:pt x="310" y="228"/>
                    <a:pt x="310" y="228"/>
                  </a:cubicBezTo>
                  <a:cubicBezTo>
                    <a:pt x="309" y="229"/>
                    <a:pt x="309" y="229"/>
                    <a:pt x="309" y="229"/>
                  </a:cubicBezTo>
                  <a:cubicBezTo>
                    <a:pt x="308" y="229"/>
                    <a:pt x="308" y="229"/>
                    <a:pt x="308" y="229"/>
                  </a:cubicBezTo>
                  <a:cubicBezTo>
                    <a:pt x="306" y="228"/>
                    <a:pt x="306" y="228"/>
                    <a:pt x="306" y="228"/>
                  </a:cubicBezTo>
                  <a:cubicBezTo>
                    <a:pt x="306" y="225"/>
                    <a:pt x="306" y="225"/>
                    <a:pt x="306" y="225"/>
                  </a:cubicBezTo>
                  <a:cubicBezTo>
                    <a:pt x="303" y="227"/>
                    <a:pt x="303" y="227"/>
                    <a:pt x="303" y="227"/>
                  </a:cubicBezTo>
                  <a:cubicBezTo>
                    <a:pt x="302" y="227"/>
                    <a:pt x="302" y="227"/>
                    <a:pt x="302" y="227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97" y="229"/>
                    <a:pt x="297" y="229"/>
                    <a:pt x="297" y="229"/>
                  </a:cubicBezTo>
                  <a:cubicBezTo>
                    <a:pt x="295" y="230"/>
                    <a:pt x="295" y="230"/>
                    <a:pt x="295" y="230"/>
                  </a:cubicBezTo>
                  <a:cubicBezTo>
                    <a:pt x="295" y="232"/>
                    <a:pt x="295" y="232"/>
                    <a:pt x="295" y="232"/>
                  </a:cubicBezTo>
                  <a:cubicBezTo>
                    <a:pt x="295" y="233"/>
                    <a:pt x="295" y="233"/>
                    <a:pt x="295" y="233"/>
                  </a:cubicBezTo>
                  <a:cubicBezTo>
                    <a:pt x="294" y="236"/>
                    <a:pt x="294" y="236"/>
                    <a:pt x="294" y="236"/>
                  </a:cubicBezTo>
                  <a:cubicBezTo>
                    <a:pt x="292" y="237"/>
                    <a:pt x="292" y="237"/>
                    <a:pt x="292" y="237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5" y="245"/>
                    <a:pt x="285" y="245"/>
                    <a:pt x="285" y="245"/>
                  </a:cubicBezTo>
                  <a:cubicBezTo>
                    <a:pt x="285" y="247"/>
                    <a:pt x="285" y="247"/>
                    <a:pt x="285" y="247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8"/>
                    <a:pt x="287" y="248"/>
                    <a:pt x="287" y="248"/>
                  </a:cubicBezTo>
                  <a:cubicBezTo>
                    <a:pt x="288" y="248"/>
                    <a:pt x="288" y="248"/>
                    <a:pt x="288" y="248"/>
                  </a:cubicBezTo>
                  <a:cubicBezTo>
                    <a:pt x="290" y="247"/>
                    <a:pt x="290" y="247"/>
                    <a:pt x="290" y="247"/>
                  </a:cubicBezTo>
                  <a:cubicBezTo>
                    <a:pt x="291" y="247"/>
                    <a:pt x="291" y="247"/>
                    <a:pt x="291" y="247"/>
                  </a:cubicBezTo>
                  <a:cubicBezTo>
                    <a:pt x="291" y="248"/>
                    <a:pt x="291" y="248"/>
                    <a:pt x="291" y="248"/>
                  </a:cubicBezTo>
                  <a:cubicBezTo>
                    <a:pt x="288" y="250"/>
                    <a:pt x="288" y="250"/>
                    <a:pt x="288" y="250"/>
                  </a:cubicBezTo>
                  <a:cubicBezTo>
                    <a:pt x="287" y="250"/>
                    <a:pt x="287" y="250"/>
                    <a:pt x="287" y="250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3" y="251"/>
                    <a:pt x="283" y="251"/>
                    <a:pt x="283" y="251"/>
                  </a:cubicBezTo>
                  <a:cubicBezTo>
                    <a:pt x="282" y="252"/>
                    <a:pt x="282" y="252"/>
                    <a:pt x="282" y="252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1" y="253"/>
                    <a:pt x="281" y="253"/>
                    <a:pt x="281" y="253"/>
                  </a:cubicBezTo>
                  <a:cubicBezTo>
                    <a:pt x="279" y="253"/>
                    <a:pt x="279" y="253"/>
                    <a:pt x="279" y="253"/>
                  </a:cubicBezTo>
                  <a:cubicBezTo>
                    <a:pt x="279" y="255"/>
                    <a:pt x="279" y="255"/>
                    <a:pt x="279" y="255"/>
                  </a:cubicBezTo>
                  <a:cubicBezTo>
                    <a:pt x="282" y="258"/>
                    <a:pt x="282" y="258"/>
                    <a:pt x="282" y="258"/>
                  </a:cubicBezTo>
                  <a:cubicBezTo>
                    <a:pt x="282" y="258"/>
                    <a:pt x="282" y="258"/>
                    <a:pt x="282" y="258"/>
                  </a:cubicBezTo>
                  <a:cubicBezTo>
                    <a:pt x="283" y="256"/>
                    <a:pt x="283" y="256"/>
                    <a:pt x="283" y="256"/>
                  </a:cubicBezTo>
                  <a:cubicBezTo>
                    <a:pt x="284" y="257"/>
                    <a:pt x="284" y="257"/>
                    <a:pt x="284" y="257"/>
                  </a:cubicBezTo>
                  <a:cubicBezTo>
                    <a:pt x="285" y="255"/>
                    <a:pt x="285" y="255"/>
                    <a:pt x="285" y="255"/>
                  </a:cubicBezTo>
                  <a:cubicBezTo>
                    <a:pt x="286" y="255"/>
                    <a:pt x="286" y="255"/>
                    <a:pt x="286" y="255"/>
                  </a:cubicBezTo>
                  <a:cubicBezTo>
                    <a:pt x="286" y="257"/>
                    <a:pt x="286" y="257"/>
                    <a:pt x="286" y="257"/>
                  </a:cubicBezTo>
                  <a:cubicBezTo>
                    <a:pt x="287" y="256"/>
                    <a:pt x="287" y="256"/>
                    <a:pt x="287" y="256"/>
                  </a:cubicBezTo>
                  <a:cubicBezTo>
                    <a:pt x="287" y="255"/>
                    <a:pt x="287" y="255"/>
                    <a:pt x="287" y="255"/>
                  </a:cubicBezTo>
                  <a:cubicBezTo>
                    <a:pt x="289" y="255"/>
                    <a:pt x="289" y="255"/>
                    <a:pt x="289" y="255"/>
                  </a:cubicBezTo>
                  <a:cubicBezTo>
                    <a:pt x="290" y="253"/>
                    <a:pt x="290" y="253"/>
                    <a:pt x="290" y="253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2" y="250"/>
                    <a:pt x="292" y="250"/>
                    <a:pt x="292" y="250"/>
                  </a:cubicBezTo>
                  <a:cubicBezTo>
                    <a:pt x="292" y="251"/>
                    <a:pt x="292" y="251"/>
                    <a:pt x="292" y="251"/>
                  </a:cubicBezTo>
                  <a:cubicBezTo>
                    <a:pt x="291" y="252"/>
                    <a:pt x="291" y="252"/>
                    <a:pt x="291" y="252"/>
                  </a:cubicBezTo>
                  <a:cubicBezTo>
                    <a:pt x="292" y="253"/>
                    <a:pt x="292" y="253"/>
                    <a:pt x="292" y="253"/>
                  </a:cubicBezTo>
                  <a:cubicBezTo>
                    <a:pt x="294" y="253"/>
                    <a:pt x="294" y="253"/>
                    <a:pt x="294" y="253"/>
                  </a:cubicBezTo>
                  <a:cubicBezTo>
                    <a:pt x="297" y="251"/>
                    <a:pt x="297" y="251"/>
                    <a:pt x="297" y="251"/>
                  </a:cubicBezTo>
                  <a:cubicBezTo>
                    <a:pt x="299" y="251"/>
                    <a:pt x="299" y="251"/>
                    <a:pt x="299" y="251"/>
                  </a:cubicBezTo>
                  <a:cubicBezTo>
                    <a:pt x="299" y="252"/>
                    <a:pt x="299" y="252"/>
                    <a:pt x="299" y="252"/>
                  </a:cubicBezTo>
                  <a:cubicBezTo>
                    <a:pt x="300" y="251"/>
                    <a:pt x="300" y="251"/>
                    <a:pt x="300" y="251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4" y="247"/>
                    <a:pt x="304" y="247"/>
                    <a:pt x="304" y="247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2" y="250"/>
                    <a:pt x="302" y="250"/>
                    <a:pt x="302" y="250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305" y="247"/>
                    <a:pt x="305" y="247"/>
                    <a:pt x="305" y="247"/>
                  </a:cubicBezTo>
                  <a:cubicBezTo>
                    <a:pt x="306" y="244"/>
                    <a:pt x="306" y="244"/>
                    <a:pt x="306" y="244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07" y="245"/>
                    <a:pt x="307" y="245"/>
                    <a:pt x="307" y="245"/>
                  </a:cubicBezTo>
                  <a:cubicBezTo>
                    <a:pt x="306" y="247"/>
                    <a:pt x="306" y="247"/>
                    <a:pt x="306" y="247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08" y="245"/>
                    <a:pt x="308" y="245"/>
                    <a:pt x="308" y="245"/>
                  </a:cubicBezTo>
                  <a:cubicBezTo>
                    <a:pt x="309" y="247"/>
                    <a:pt x="309" y="247"/>
                    <a:pt x="309" y="247"/>
                  </a:cubicBezTo>
                  <a:cubicBezTo>
                    <a:pt x="309" y="248"/>
                    <a:pt x="309" y="248"/>
                    <a:pt x="309" y="248"/>
                  </a:cubicBezTo>
                  <a:cubicBezTo>
                    <a:pt x="310" y="248"/>
                    <a:pt x="310" y="248"/>
                    <a:pt x="310" y="248"/>
                  </a:cubicBezTo>
                  <a:cubicBezTo>
                    <a:pt x="311" y="249"/>
                    <a:pt x="311" y="249"/>
                    <a:pt x="311" y="249"/>
                  </a:cubicBezTo>
                  <a:cubicBezTo>
                    <a:pt x="313" y="247"/>
                    <a:pt x="313" y="247"/>
                    <a:pt x="313" y="247"/>
                  </a:cubicBezTo>
                  <a:cubicBezTo>
                    <a:pt x="313" y="245"/>
                    <a:pt x="313" y="245"/>
                    <a:pt x="313" y="245"/>
                  </a:cubicBezTo>
                  <a:cubicBezTo>
                    <a:pt x="316" y="245"/>
                    <a:pt x="316" y="245"/>
                    <a:pt x="316" y="245"/>
                  </a:cubicBezTo>
                  <a:cubicBezTo>
                    <a:pt x="317" y="244"/>
                    <a:pt x="317" y="244"/>
                    <a:pt x="317" y="244"/>
                  </a:cubicBezTo>
                  <a:cubicBezTo>
                    <a:pt x="316" y="244"/>
                    <a:pt x="316" y="244"/>
                    <a:pt x="316" y="244"/>
                  </a:cubicBezTo>
                  <a:cubicBezTo>
                    <a:pt x="317" y="242"/>
                    <a:pt x="317" y="242"/>
                    <a:pt x="317" y="242"/>
                  </a:cubicBezTo>
                  <a:cubicBezTo>
                    <a:pt x="320" y="241"/>
                    <a:pt x="320" y="241"/>
                    <a:pt x="320" y="241"/>
                  </a:cubicBezTo>
                  <a:cubicBezTo>
                    <a:pt x="320" y="239"/>
                    <a:pt x="320" y="239"/>
                    <a:pt x="320" y="239"/>
                  </a:cubicBezTo>
                  <a:cubicBezTo>
                    <a:pt x="321" y="238"/>
                    <a:pt x="321" y="238"/>
                    <a:pt x="321" y="238"/>
                  </a:cubicBezTo>
                  <a:cubicBezTo>
                    <a:pt x="319" y="238"/>
                    <a:pt x="319" y="238"/>
                    <a:pt x="319" y="238"/>
                  </a:cubicBezTo>
                  <a:cubicBezTo>
                    <a:pt x="318" y="237"/>
                    <a:pt x="318" y="237"/>
                    <a:pt x="318" y="237"/>
                  </a:cubicBezTo>
                  <a:cubicBezTo>
                    <a:pt x="316" y="237"/>
                    <a:pt x="316" y="237"/>
                    <a:pt x="316" y="237"/>
                  </a:cubicBezTo>
                  <a:cubicBezTo>
                    <a:pt x="317" y="236"/>
                    <a:pt x="317" y="236"/>
                    <a:pt x="317" y="236"/>
                  </a:cubicBezTo>
                  <a:cubicBezTo>
                    <a:pt x="318" y="236"/>
                    <a:pt x="318" y="236"/>
                    <a:pt x="318" y="236"/>
                  </a:cubicBezTo>
                  <a:cubicBezTo>
                    <a:pt x="319" y="236"/>
                    <a:pt x="319" y="236"/>
                    <a:pt x="319" y="236"/>
                  </a:cubicBezTo>
                  <a:cubicBezTo>
                    <a:pt x="320" y="235"/>
                    <a:pt x="320" y="235"/>
                    <a:pt x="320" y="235"/>
                  </a:cubicBezTo>
                  <a:cubicBezTo>
                    <a:pt x="320" y="234"/>
                    <a:pt x="320" y="234"/>
                    <a:pt x="320" y="234"/>
                  </a:cubicBezTo>
                  <a:cubicBezTo>
                    <a:pt x="319" y="234"/>
                    <a:pt x="319" y="234"/>
                    <a:pt x="319" y="234"/>
                  </a:cubicBezTo>
                  <a:cubicBezTo>
                    <a:pt x="317" y="233"/>
                    <a:pt x="317" y="233"/>
                    <a:pt x="317" y="233"/>
                  </a:cubicBezTo>
                  <a:cubicBezTo>
                    <a:pt x="317" y="232"/>
                    <a:pt x="317" y="232"/>
                    <a:pt x="317" y="232"/>
                  </a:cubicBezTo>
                  <a:cubicBezTo>
                    <a:pt x="319" y="231"/>
                    <a:pt x="319" y="231"/>
                    <a:pt x="319" y="231"/>
                  </a:cubicBezTo>
                  <a:cubicBezTo>
                    <a:pt x="320" y="231"/>
                    <a:pt x="320" y="231"/>
                    <a:pt x="320" y="231"/>
                  </a:cubicBezTo>
                  <a:cubicBezTo>
                    <a:pt x="321" y="231"/>
                    <a:pt x="321" y="231"/>
                    <a:pt x="321" y="231"/>
                  </a:cubicBezTo>
                  <a:cubicBezTo>
                    <a:pt x="321" y="231"/>
                    <a:pt x="321" y="231"/>
                    <a:pt x="321" y="231"/>
                  </a:cubicBezTo>
                  <a:cubicBezTo>
                    <a:pt x="320" y="229"/>
                    <a:pt x="320" y="229"/>
                    <a:pt x="320" y="229"/>
                  </a:cubicBezTo>
                  <a:cubicBezTo>
                    <a:pt x="323" y="227"/>
                    <a:pt x="323" y="227"/>
                    <a:pt x="323" y="227"/>
                  </a:cubicBezTo>
                  <a:cubicBezTo>
                    <a:pt x="325" y="229"/>
                    <a:pt x="325" y="229"/>
                    <a:pt x="325" y="229"/>
                  </a:cubicBezTo>
                  <a:cubicBezTo>
                    <a:pt x="326" y="228"/>
                    <a:pt x="326" y="228"/>
                    <a:pt x="326" y="228"/>
                  </a:cubicBezTo>
                  <a:cubicBezTo>
                    <a:pt x="328" y="228"/>
                    <a:pt x="328" y="228"/>
                    <a:pt x="328" y="228"/>
                  </a:cubicBezTo>
                  <a:cubicBezTo>
                    <a:pt x="325" y="230"/>
                    <a:pt x="325" y="230"/>
                    <a:pt x="325" y="230"/>
                  </a:cubicBezTo>
                  <a:cubicBezTo>
                    <a:pt x="325" y="232"/>
                    <a:pt x="325" y="232"/>
                    <a:pt x="325" y="232"/>
                  </a:cubicBezTo>
                  <a:cubicBezTo>
                    <a:pt x="326" y="235"/>
                    <a:pt x="326" y="235"/>
                    <a:pt x="326" y="235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8" y="231"/>
                    <a:pt x="328" y="231"/>
                    <a:pt x="328" y="231"/>
                  </a:cubicBezTo>
                  <a:cubicBezTo>
                    <a:pt x="329" y="230"/>
                    <a:pt x="329" y="230"/>
                    <a:pt x="329" y="230"/>
                  </a:cubicBezTo>
                  <a:cubicBezTo>
                    <a:pt x="330" y="230"/>
                    <a:pt x="330" y="230"/>
                    <a:pt x="330" y="230"/>
                  </a:cubicBezTo>
                  <a:cubicBezTo>
                    <a:pt x="329" y="231"/>
                    <a:pt x="329" y="231"/>
                    <a:pt x="329" y="231"/>
                  </a:cubicBezTo>
                  <a:cubicBezTo>
                    <a:pt x="328" y="233"/>
                    <a:pt x="328" y="233"/>
                    <a:pt x="328" y="233"/>
                  </a:cubicBezTo>
                  <a:cubicBezTo>
                    <a:pt x="329" y="234"/>
                    <a:pt x="329" y="234"/>
                    <a:pt x="329" y="234"/>
                  </a:cubicBezTo>
                  <a:cubicBezTo>
                    <a:pt x="331" y="232"/>
                    <a:pt x="331" y="232"/>
                    <a:pt x="331" y="232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33" y="232"/>
                    <a:pt x="333" y="232"/>
                    <a:pt x="333" y="232"/>
                  </a:cubicBezTo>
                  <a:cubicBezTo>
                    <a:pt x="334" y="231"/>
                    <a:pt x="334" y="231"/>
                    <a:pt x="334" y="231"/>
                  </a:cubicBezTo>
                  <a:cubicBezTo>
                    <a:pt x="335" y="231"/>
                    <a:pt x="335" y="231"/>
                    <a:pt x="335" y="231"/>
                  </a:cubicBezTo>
                  <a:cubicBezTo>
                    <a:pt x="337" y="230"/>
                    <a:pt x="337" y="230"/>
                    <a:pt x="337" y="230"/>
                  </a:cubicBezTo>
                  <a:cubicBezTo>
                    <a:pt x="339" y="229"/>
                    <a:pt x="339" y="229"/>
                    <a:pt x="339" y="229"/>
                  </a:cubicBezTo>
                  <a:cubicBezTo>
                    <a:pt x="340" y="230"/>
                    <a:pt x="340" y="230"/>
                    <a:pt x="340" y="230"/>
                  </a:cubicBezTo>
                  <a:cubicBezTo>
                    <a:pt x="340" y="231"/>
                    <a:pt x="340" y="231"/>
                    <a:pt x="340" y="231"/>
                  </a:cubicBezTo>
                  <a:cubicBezTo>
                    <a:pt x="338" y="231"/>
                    <a:pt x="338" y="231"/>
                    <a:pt x="338" y="231"/>
                  </a:cubicBezTo>
                  <a:cubicBezTo>
                    <a:pt x="336" y="233"/>
                    <a:pt x="336" y="233"/>
                    <a:pt x="336" y="233"/>
                  </a:cubicBezTo>
                  <a:cubicBezTo>
                    <a:pt x="335" y="233"/>
                    <a:pt x="335" y="233"/>
                    <a:pt x="335" y="233"/>
                  </a:cubicBezTo>
                  <a:cubicBezTo>
                    <a:pt x="334" y="234"/>
                    <a:pt x="334" y="234"/>
                    <a:pt x="334" y="234"/>
                  </a:cubicBezTo>
                  <a:cubicBezTo>
                    <a:pt x="335" y="235"/>
                    <a:pt x="335" y="235"/>
                    <a:pt x="335" y="235"/>
                  </a:cubicBezTo>
                  <a:cubicBezTo>
                    <a:pt x="338" y="235"/>
                    <a:pt x="338" y="235"/>
                    <a:pt x="338" y="235"/>
                  </a:cubicBezTo>
                  <a:cubicBezTo>
                    <a:pt x="339" y="237"/>
                    <a:pt x="339" y="237"/>
                    <a:pt x="339" y="237"/>
                  </a:cubicBezTo>
                  <a:cubicBezTo>
                    <a:pt x="339" y="237"/>
                    <a:pt x="339" y="237"/>
                    <a:pt x="339" y="237"/>
                  </a:cubicBezTo>
                  <a:cubicBezTo>
                    <a:pt x="337" y="236"/>
                    <a:pt x="337" y="236"/>
                    <a:pt x="337" y="236"/>
                  </a:cubicBezTo>
                  <a:cubicBezTo>
                    <a:pt x="335" y="236"/>
                    <a:pt x="335" y="236"/>
                    <a:pt x="335" y="236"/>
                  </a:cubicBezTo>
                  <a:cubicBezTo>
                    <a:pt x="333" y="236"/>
                    <a:pt x="333" y="236"/>
                    <a:pt x="333" y="236"/>
                  </a:cubicBezTo>
                  <a:cubicBezTo>
                    <a:pt x="333" y="238"/>
                    <a:pt x="333" y="238"/>
                    <a:pt x="333" y="238"/>
                  </a:cubicBezTo>
                  <a:cubicBezTo>
                    <a:pt x="334" y="238"/>
                    <a:pt x="334" y="238"/>
                    <a:pt x="334" y="238"/>
                  </a:cubicBezTo>
                  <a:cubicBezTo>
                    <a:pt x="336" y="237"/>
                    <a:pt x="336" y="237"/>
                    <a:pt x="336" y="237"/>
                  </a:cubicBezTo>
                  <a:cubicBezTo>
                    <a:pt x="337" y="238"/>
                    <a:pt x="337" y="238"/>
                    <a:pt x="337" y="238"/>
                  </a:cubicBezTo>
                  <a:cubicBezTo>
                    <a:pt x="336" y="239"/>
                    <a:pt x="336" y="239"/>
                    <a:pt x="336" y="239"/>
                  </a:cubicBezTo>
                  <a:cubicBezTo>
                    <a:pt x="335" y="239"/>
                    <a:pt x="335" y="239"/>
                    <a:pt x="335" y="239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7" y="241"/>
                    <a:pt x="337" y="241"/>
                    <a:pt x="337" y="241"/>
                  </a:cubicBezTo>
                  <a:cubicBezTo>
                    <a:pt x="338" y="242"/>
                    <a:pt x="338" y="242"/>
                    <a:pt x="338" y="242"/>
                  </a:cubicBezTo>
                  <a:cubicBezTo>
                    <a:pt x="337" y="242"/>
                    <a:pt x="337" y="242"/>
                    <a:pt x="337" y="242"/>
                  </a:cubicBezTo>
                  <a:cubicBezTo>
                    <a:pt x="335" y="243"/>
                    <a:pt x="335" y="243"/>
                    <a:pt x="335" y="243"/>
                  </a:cubicBezTo>
                  <a:cubicBezTo>
                    <a:pt x="335" y="244"/>
                    <a:pt x="335" y="244"/>
                    <a:pt x="335" y="244"/>
                  </a:cubicBezTo>
                  <a:cubicBezTo>
                    <a:pt x="337" y="244"/>
                    <a:pt x="337" y="244"/>
                    <a:pt x="337" y="244"/>
                  </a:cubicBezTo>
                  <a:cubicBezTo>
                    <a:pt x="339" y="243"/>
                    <a:pt x="339" y="243"/>
                    <a:pt x="339" y="243"/>
                  </a:cubicBezTo>
                  <a:cubicBezTo>
                    <a:pt x="340" y="244"/>
                    <a:pt x="340" y="244"/>
                    <a:pt x="340" y="244"/>
                  </a:cubicBezTo>
                  <a:cubicBezTo>
                    <a:pt x="342" y="245"/>
                    <a:pt x="342" y="245"/>
                    <a:pt x="342" y="245"/>
                  </a:cubicBezTo>
                  <a:cubicBezTo>
                    <a:pt x="344" y="244"/>
                    <a:pt x="344" y="244"/>
                    <a:pt x="344" y="244"/>
                  </a:cubicBezTo>
                  <a:cubicBezTo>
                    <a:pt x="345" y="245"/>
                    <a:pt x="345" y="245"/>
                    <a:pt x="345" y="245"/>
                  </a:cubicBezTo>
                  <a:cubicBezTo>
                    <a:pt x="345" y="246"/>
                    <a:pt x="345" y="246"/>
                    <a:pt x="345" y="246"/>
                  </a:cubicBezTo>
                  <a:cubicBezTo>
                    <a:pt x="344" y="247"/>
                    <a:pt x="344" y="247"/>
                    <a:pt x="344" y="247"/>
                  </a:cubicBezTo>
                  <a:cubicBezTo>
                    <a:pt x="344" y="248"/>
                    <a:pt x="344" y="248"/>
                    <a:pt x="344" y="248"/>
                  </a:cubicBezTo>
                  <a:cubicBezTo>
                    <a:pt x="345" y="248"/>
                    <a:pt x="345" y="248"/>
                    <a:pt x="345" y="248"/>
                  </a:cubicBezTo>
                  <a:cubicBezTo>
                    <a:pt x="345" y="249"/>
                    <a:pt x="345" y="249"/>
                    <a:pt x="345" y="249"/>
                  </a:cubicBezTo>
                  <a:cubicBezTo>
                    <a:pt x="347" y="250"/>
                    <a:pt x="347" y="250"/>
                    <a:pt x="347" y="250"/>
                  </a:cubicBezTo>
                  <a:cubicBezTo>
                    <a:pt x="348" y="248"/>
                    <a:pt x="348" y="248"/>
                    <a:pt x="348" y="248"/>
                  </a:cubicBezTo>
                  <a:cubicBezTo>
                    <a:pt x="347" y="247"/>
                    <a:pt x="347" y="247"/>
                    <a:pt x="347" y="247"/>
                  </a:cubicBezTo>
                  <a:cubicBezTo>
                    <a:pt x="348" y="246"/>
                    <a:pt x="348" y="246"/>
                    <a:pt x="348" y="246"/>
                  </a:cubicBezTo>
                  <a:cubicBezTo>
                    <a:pt x="350" y="246"/>
                    <a:pt x="350" y="246"/>
                    <a:pt x="350" y="246"/>
                  </a:cubicBezTo>
                  <a:cubicBezTo>
                    <a:pt x="349" y="248"/>
                    <a:pt x="349" y="248"/>
                    <a:pt x="349" y="248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47" y="251"/>
                    <a:pt x="347" y="251"/>
                    <a:pt x="347" y="251"/>
                  </a:cubicBezTo>
                  <a:cubicBezTo>
                    <a:pt x="348" y="253"/>
                    <a:pt x="348" y="253"/>
                    <a:pt x="348" y="253"/>
                  </a:cubicBezTo>
                  <a:cubicBezTo>
                    <a:pt x="348" y="253"/>
                    <a:pt x="348" y="253"/>
                    <a:pt x="348" y="253"/>
                  </a:cubicBezTo>
                  <a:cubicBezTo>
                    <a:pt x="347" y="253"/>
                    <a:pt x="347" y="253"/>
                    <a:pt x="347" y="253"/>
                  </a:cubicBezTo>
                  <a:cubicBezTo>
                    <a:pt x="346" y="253"/>
                    <a:pt x="346" y="253"/>
                    <a:pt x="346" y="253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52" y="255"/>
                    <a:pt x="352" y="255"/>
                    <a:pt x="352" y="255"/>
                  </a:cubicBezTo>
                  <a:cubicBezTo>
                    <a:pt x="353" y="255"/>
                    <a:pt x="353" y="255"/>
                    <a:pt x="353" y="255"/>
                  </a:cubicBezTo>
                  <a:cubicBezTo>
                    <a:pt x="355" y="255"/>
                    <a:pt x="355" y="255"/>
                    <a:pt x="355" y="255"/>
                  </a:cubicBezTo>
                  <a:cubicBezTo>
                    <a:pt x="357" y="255"/>
                    <a:pt x="357" y="255"/>
                    <a:pt x="357" y="255"/>
                  </a:cubicBezTo>
                  <a:cubicBezTo>
                    <a:pt x="359" y="255"/>
                    <a:pt x="359" y="255"/>
                    <a:pt x="359" y="255"/>
                  </a:cubicBezTo>
                  <a:cubicBezTo>
                    <a:pt x="360" y="255"/>
                    <a:pt x="360" y="255"/>
                    <a:pt x="360" y="255"/>
                  </a:cubicBezTo>
                  <a:cubicBezTo>
                    <a:pt x="360" y="256"/>
                    <a:pt x="360" y="256"/>
                    <a:pt x="360" y="256"/>
                  </a:cubicBezTo>
                  <a:cubicBezTo>
                    <a:pt x="361" y="256"/>
                    <a:pt x="361" y="256"/>
                    <a:pt x="361" y="256"/>
                  </a:cubicBezTo>
                  <a:cubicBezTo>
                    <a:pt x="362" y="258"/>
                    <a:pt x="362" y="258"/>
                    <a:pt x="362" y="258"/>
                  </a:cubicBezTo>
                  <a:cubicBezTo>
                    <a:pt x="363" y="259"/>
                    <a:pt x="363" y="259"/>
                    <a:pt x="363" y="259"/>
                  </a:cubicBezTo>
                  <a:cubicBezTo>
                    <a:pt x="364" y="260"/>
                    <a:pt x="364" y="260"/>
                    <a:pt x="364" y="260"/>
                  </a:cubicBezTo>
                  <a:cubicBezTo>
                    <a:pt x="365" y="260"/>
                    <a:pt x="365" y="260"/>
                    <a:pt x="365" y="260"/>
                  </a:cubicBezTo>
                  <a:cubicBezTo>
                    <a:pt x="367" y="259"/>
                    <a:pt x="367" y="259"/>
                    <a:pt x="367" y="259"/>
                  </a:cubicBezTo>
                  <a:cubicBezTo>
                    <a:pt x="368" y="258"/>
                    <a:pt x="368" y="258"/>
                    <a:pt x="368" y="258"/>
                  </a:cubicBezTo>
                  <a:cubicBezTo>
                    <a:pt x="369" y="258"/>
                    <a:pt x="369" y="258"/>
                    <a:pt x="369" y="258"/>
                  </a:cubicBezTo>
                  <a:cubicBezTo>
                    <a:pt x="369" y="260"/>
                    <a:pt x="369" y="260"/>
                    <a:pt x="369" y="260"/>
                  </a:cubicBezTo>
                  <a:cubicBezTo>
                    <a:pt x="367" y="261"/>
                    <a:pt x="367" y="261"/>
                    <a:pt x="367" y="261"/>
                  </a:cubicBezTo>
                  <a:cubicBezTo>
                    <a:pt x="366" y="261"/>
                    <a:pt x="366" y="261"/>
                    <a:pt x="366" y="261"/>
                  </a:cubicBezTo>
                  <a:cubicBezTo>
                    <a:pt x="366" y="262"/>
                    <a:pt x="366" y="262"/>
                    <a:pt x="366" y="262"/>
                  </a:cubicBezTo>
                  <a:cubicBezTo>
                    <a:pt x="369" y="263"/>
                    <a:pt x="369" y="263"/>
                    <a:pt x="369" y="263"/>
                  </a:cubicBezTo>
                  <a:cubicBezTo>
                    <a:pt x="369" y="264"/>
                    <a:pt x="369" y="264"/>
                    <a:pt x="369" y="264"/>
                  </a:cubicBezTo>
                  <a:cubicBezTo>
                    <a:pt x="370" y="265"/>
                    <a:pt x="370" y="265"/>
                    <a:pt x="370" y="265"/>
                  </a:cubicBezTo>
                  <a:cubicBezTo>
                    <a:pt x="373" y="266"/>
                    <a:pt x="373" y="266"/>
                    <a:pt x="373" y="266"/>
                  </a:cubicBezTo>
                  <a:cubicBezTo>
                    <a:pt x="376" y="265"/>
                    <a:pt x="376" y="265"/>
                    <a:pt x="376" y="265"/>
                  </a:cubicBezTo>
                  <a:cubicBezTo>
                    <a:pt x="377" y="265"/>
                    <a:pt x="377" y="265"/>
                    <a:pt x="377" y="265"/>
                  </a:cubicBezTo>
                  <a:cubicBezTo>
                    <a:pt x="378" y="266"/>
                    <a:pt x="378" y="266"/>
                    <a:pt x="378" y="266"/>
                  </a:cubicBezTo>
                  <a:cubicBezTo>
                    <a:pt x="379" y="264"/>
                    <a:pt x="379" y="264"/>
                    <a:pt x="379" y="264"/>
                  </a:cubicBezTo>
                  <a:cubicBezTo>
                    <a:pt x="381" y="263"/>
                    <a:pt x="381" y="263"/>
                    <a:pt x="381" y="263"/>
                  </a:cubicBezTo>
                  <a:cubicBezTo>
                    <a:pt x="382" y="263"/>
                    <a:pt x="382" y="263"/>
                    <a:pt x="382" y="263"/>
                  </a:cubicBezTo>
                  <a:cubicBezTo>
                    <a:pt x="381" y="264"/>
                    <a:pt x="381" y="264"/>
                    <a:pt x="381" y="264"/>
                  </a:cubicBezTo>
                  <a:cubicBezTo>
                    <a:pt x="380" y="265"/>
                    <a:pt x="380" y="265"/>
                    <a:pt x="380" y="265"/>
                  </a:cubicBezTo>
                  <a:cubicBezTo>
                    <a:pt x="379" y="268"/>
                    <a:pt x="379" y="268"/>
                    <a:pt x="379" y="268"/>
                  </a:cubicBezTo>
                  <a:cubicBezTo>
                    <a:pt x="379" y="270"/>
                    <a:pt x="379" y="270"/>
                    <a:pt x="379" y="270"/>
                  </a:cubicBezTo>
                  <a:cubicBezTo>
                    <a:pt x="377" y="270"/>
                    <a:pt x="377" y="270"/>
                    <a:pt x="377" y="270"/>
                  </a:cubicBezTo>
                  <a:cubicBezTo>
                    <a:pt x="376" y="269"/>
                    <a:pt x="376" y="269"/>
                    <a:pt x="376" y="269"/>
                  </a:cubicBezTo>
                  <a:cubicBezTo>
                    <a:pt x="375" y="269"/>
                    <a:pt x="375" y="269"/>
                    <a:pt x="375" y="269"/>
                  </a:cubicBezTo>
                  <a:cubicBezTo>
                    <a:pt x="376" y="272"/>
                    <a:pt x="376" y="272"/>
                    <a:pt x="376" y="272"/>
                  </a:cubicBezTo>
                  <a:cubicBezTo>
                    <a:pt x="377" y="273"/>
                    <a:pt x="377" y="273"/>
                    <a:pt x="377" y="273"/>
                  </a:cubicBezTo>
                  <a:cubicBezTo>
                    <a:pt x="378" y="274"/>
                    <a:pt x="378" y="274"/>
                    <a:pt x="378" y="274"/>
                  </a:cubicBezTo>
                  <a:cubicBezTo>
                    <a:pt x="379" y="274"/>
                    <a:pt x="379" y="274"/>
                    <a:pt x="379" y="274"/>
                  </a:cubicBezTo>
                  <a:cubicBezTo>
                    <a:pt x="380" y="274"/>
                    <a:pt x="380" y="274"/>
                    <a:pt x="380" y="274"/>
                  </a:cubicBezTo>
                  <a:cubicBezTo>
                    <a:pt x="380" y="275"/>
                    <a:pt x="380" y="275"/>
                    <a:pt x="380" y="275"/>
                  </a:cubicBezTo>
                  <a:cubicBezTo>
                    <a:pt x="379" y="275"/>
                    <a:pt x="379" y="275"/>
                    <a:pt x="379" y="275"/>
                  </a:cubicBezTo>
                  <a:cubicBezTo>
                    <a:pt x="379" y="276"/>
                    <a:pt x="379" y="276"/>
                    <a:pt x="379" y="276"/>
                  </a:cubicBezTo>
                  <a:cubicBezTo>
                    <a:pt x="381" y="278"/>
                    <a:pt x="381" y="278"/>
                    <a:pt x="381" y="278"/>
                  </a:cubicBezTo>
                  <a:cubicBezTo>
                    <a:pt x="382" y="278"/>
                    <a:pt x="382" y="278"/>
                    <a:pt x="382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5" y="276"/>
                    <a:pt x="385" y="276"/>
                    <a:pt x="385" y="276"/>
                  </a:cubicBezTo>
                  <a:cubicBezTo>
                    <a:pt x="387" y="273"/>
                    <a:pt x="387" y="273"/>
                    <a:pt x="387" y="273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5" y="279"/>
                    <a:pt x="385" y="279"/>
                    <a:pt x="385" y="279"/>
                  </a:cubicBezTo>
                  <a:cubicBezTo>
                    <a:pt x="385" y="279"/>
                    <a:pt x="385" y="279"/>
                    <a:pt x="385" y="279"/>
                  </a:cubicBezTo>
                  <a:cubicBezTo>
                    <a:pt x="383" y="281"/>
                    <a:pt x="383" y="281"/>
                    <a:pt x="383" y="281"/>
                  </a:cubicBezTo>
                  <a:cubicBezTo>
                    <a:pt x="384" y="282"/>
                    <a:pt x="384" y="282"/>
                    <a:pt x="384" y="282"/>
                  </a:cubicBezTo>
                  <a:cubicBezTo>
                    <a:pt x="385" y="283"/>
                    <a:pt x="385" y="283"/>
                    <a:pt x="385" y="283"/>
                  </a:cubicBezTo>
                  <a:cubicBezTo>
                    <a:pt x="384" y="284"/>
                    <a:pt x="384" y="284"/>
                    <a:pt x="384" y="284"/>
                  </a:cubicBezTo>
                  <a:cubicBezTo>
                    <a:pt x="384" y="288"/>
                    <a:pt x="384" y="288"/>
                    <a:pt x="384" y="288"/>
                  </a:cubicBezTo>
                  <a:cubicBezTo>
                    <a:pt x="385" y="289"/>
                    <a:pt x="385" y="289"/>
                    <a:pt x="385" y="289"/>
                  </a:cubicBezTo>
                  <a:cubicBezTo>
                    <a:pt x="386" y="289"/>
                    <a:pt x="386" y="289"/>
                    <a:pt x="386" y="289"/>
                  </a:cubicBezTo>
                  <a:cubicBezTo>
                    <a:pt x="386" y="290"/>
                    <a:pt x="386" y="290"/>
                    <a:pt x="386" y="290"/>
                  </a:cubicBezTo>
                  <a:cubicBezTo>
                    <a:pt x="386" y="292"/>
                    <a:pt x="386" y="292"/>
                    <a:pt x="386" y="292"/>
                  </a:cubicBezTo>
                  <a:cubicBezTo>
                    <a:pt x="389" y="295"/>
                    <a:pt x="389" y="295"/>
                    <a:pt x="389" y="295"/>
                  </a:cubicBezTo>
                  <a:cubicBezTo>
                    <a:pt x="390" y="295"/>
                    <a:pt x="390" y="295"/>
                    <a:pt x="390" y="295"/>
                  </a:cubicBezTo>
                  <a:cubicBezTo>
                    <a:pt x="390" y="296"/>
                    <a:pt x="390" y="296"/>
                    <a:pt x="390" y="296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2" y="296"/>
                    <a:pt x="392" y="296"/>
                    <a:pt x="392" y="296"/>
                  </a:cubicBezTo>
                  <a:cubicBezTo>
                    <a:pt x="393" y="296"/>
                    <a:pt x="393" y="296"/>
                    <a:pt x="393" y="296"/>
                  </a:cubicBezTo>
                  <a:cubicBezTo>
                    <a:pt x="393" y="295"/>
                    <a:pt x="393" y="295"/>
                    <a:pt x="393" y="295"/>
                  </a:cubicBezTo>
                  <a:cubicBezTo>
                    <a:pt x="393" y="294"/>
                    <a:pt x="393" y="294"/>
                    <a:pt x="393" y="294"/>
                  </a:cubicBezTo>
                  <a:cubicBezTo>
                    <a:pt x="394" y="295"/>
                    <a:pt x="394" y="295"/>
                    <a:pt x="394" y="295"/>
                  </a:cubicBezTo>
                  <a:cubicBezTo>
                    <a:pt x="395" y="296"/>
                    <a:pt x="395" y="296"/>
                    <a:pt x="395" y="296"/>
                  </a:cubicBezTo>
                  <a:cubicBezTo>
                    <a:pt x="396" y="294"/>
                    <a:pt x="396" y="294"/>
                    <a:pt x="396" y="294"/>
                  </a:cubicBezTo>
                  <a:cubicBezTo>
                    <a:pt x="394" y="292"/>
                    <a:pt x="394" y="292"/>
                    <a:pt x="394" y="292"/>
                  </a:cubicBezTo>
                  <a:cubicBezTo>
                    <a:pt x="394" y="292"/>
                    <a:pt x="394" y="292"/>
                    <a:pt x="394" y="292"/>
                  </a:cubicBezTo>
                  <a:cubicBezTo>
                    <a:pt x="393" y="292"/>
                    <a:pt x="393" y="292"/>
                    <a:pt x="393" y="292"/>
                  </a:cubicBezTo>
                  <a:cubicBezTo>
                    <a:pt x="392" y="292"/>
                    <a:pt x="392" y="292"/>
                    <a:pt x="392" y="292"/>
                  </a:cubicBezTo>
                  <a:cubicBezTo>
                    <a:pt x="394" y="290"/>
                    <a:pt x="394" y="290"/>
                    <a:pt x="394" y="290"/>
                  </a:cubicBezTo>
                  <a:cubicBezTo>
                    <a:pt x="393" y="289"/>
                    <a:pt x="393" y="289"/>
                    <a:pt x="393" y="289"/>
                  </a:cubicBezTo>
                  <a:cubicBezTo>
                    <a:pt x="393" y="288"/>
                    <a:pt x="393" y="288"/>
                    <a:pt x="393" y="288"/>
                  </a:cubicBezTo>
                  <a:cubicBezTo>
                    <a:pt x="392" y="287"/>
                    <a:pt x="392" y="287"/>
                    <a:pt x="392" y="287"/>
                  </a:cubicBezTo>
                  <a:cubicBezTo>
                    <a:pt x="392" y="286"/>
                    <a:pt x="392" y="286"/>
                    <a:pt x="392" y="286"/>
                  </a:cubicBezTo>
                  <a:cubicBezTo>
                    <a:pt x="392" y="285"/>
                    <a:pt x="392" y="285"/>
                    <a:pt x="392" y="285"/>
                  </a:cubicBezTo>
                  <a:cubicBezTo>
                    <a:pt x="393" y="283"/>
                    <a:pt x="393" y="283"/>
                    <a:pt x="393" y="283"/>
                  </a:cubicBezTo>
                  <a:cubicBezTo>
                    <a:pt x="394" y="284"/>
                    <a:pt x="394" y="284"/>
                    <a:pt x="394" y="284"/>
                  </a:cubicBezTo>
                  <a:cubicBezTo>
                    <a:pt x="394" y="285"/>
                    <a:pt x="394" y="285"/>
                    <a:pt x="394" y="285"/>
                  </a:cubicBezTo>
                  <a:cubicBezTo>
                    <a:pt x="394" y="286"/>
                    <a:pt x="394" y="286"/>
                    <a:pt x="394" y="286"/>
                  </a:cubicBezTo>
                  <a:cubicBezTo>
                    <a:pt x="395" y="285"/>
                    <a:pt x="395" y="285"/>
                    <a:pt x="395" y="285"/>
                  </a:cubicBezTo>
                  <a:cubicBezTo>
                    <a:pt x="396" y="286"/>
                    <a:pt x="396" y="286"/>
                    <a:pt x="396" y="286"/>
                  </a:cubicBezTo>
                  <a:cubicBezTo>
                    <a:pt x="396" y="287"/>
                    <a:pt x="396" y="287"/>
                    <a:pt x="396" y="287"/>
                  </a:cubicBezTo>
                  <a:cubicBezTo>
                    <a:pt x="396" y="289"/>
                    <a:pt x="396" y="289"/>
                    <a:pt x="396" y="289"/>
                  </a:cubicBezTo>
                  <a:cubicBezTo>
                    <a:pt x="396" y="290"/>
                    <a:pt x="396" y="290"/>
                    <a:pt x="396" y="290"/>
                  </a:cubicBezTo>
                  <a:cubicBezTo>
                    <a:pt x="397" y="290"/>
                    <a:pt x="397" y="290"/>
                    <a:pt x="397" y="290"/>
                  </a:cubicBezTo>
                  <a:cubicBezTo>
                    <a:pt x="399" y="289"/>
                    <a:pt x="399" y="289"/>
                    <a:pt x="399" y="289"/>
                  </a:cubicBezTo>
                  <a:cubicBezTo>
                    <a:pt x="399" y="289"/>
                    <a:pt x="399" y="289"/>
                    <a:pt x="399" y="289"/>
                  </a:cubicBezTo>
                  <a:cubicBezTo>
                    <a:pt x="399" y="290"/>
                    <a:pt x="399" y="290"/>
                    <a:pt x="399" y="290"/>
                  </a:cubicBezTo>
                  <a:cubicBezTo>
                    <a:pt x="398" y="291"/>
                    <a:pt x="398" y="291"/>
                    <a:pt x="398" y="291"/>
                  </a:cubicBezTo>
                  <a:cubicBezTo>
                    <a:pt x="398" y="293"/>
                    <a:pt x="398" y="293"/>
                    <a:pt x="398" y="293"/>
                  </a:cubicBezTo>
                  <a:cubicBezTo>
                    <a:pt x="398" y="294"/>
                    <a:pt x="398" y="294"/>
                    <a:pt x="398" y="294"/>
                  </a:cubicBezTo>
                  <a:cubicBezTo>
                    <a:pt x="397" y="296"/>
                    <a:pt x="397" y="296"/>
                    <a:pt x="397" y="296"/>
                  </a:cubicBezTo>
                  <a:cubicBezTo>
                    <a:pt x="398" y="297"/>
                    <a:pt x="398" y="297"/>
                    <a:pt x="398" y="297"/>
                  </a:cubicBezTo>
                  <a:cubicBezTo>
                    <a:pt x="400" y="297"/>
                    <a:pt x="400" y="297"/>
                    <a:pt x="400" y="297"/>
                  </a:cubicBezTo>
                  <a:cubicBezTo>
                    <a:pt x="400" y="297"/>
                    <a:pt x="400" y="297"/>
                    <a:pt x="400" y="297"/>
                  </a:cubicBezTo>
                  <a:cubicBezTo>
                    <a:pt x="401" y="295"/>
                    <a:pt x="401" y="295"/>
                    <a:pt x="401" y="295"/>
                  </a:cubicBezTo>
                  <a:cubicBezTo>
                    <a:pt x="401" y="296"/>
                    <a:pt x="401" y="296"/>
                    <a:pt x="401" y="296"/>
                  </a:cubicBezTo>
                  <a:cubicBezTo>
                    <a:pt x="401" y="297"/>
                    <a:pt x="401" y="297"/>
                    <a:pt x="401" y="297"/>
                  </a:cubicBezTo>
                  <a:cubicBezTo>
                    <a:pt x="401" y="299"/>
                    <a:pt x="401" y="299"/>
                    <a:pt x="401" y="299"/>
                  </a:cubicBezTo>
                  <a:cubicBezTo>
                    <a:pt x="402" y="300"/>
                    <a:pt x="402" y="300"/>
                    <a:pt x="402" y="300"/>
                  </a:cubicBezTo>
                  <a:cubicBezTo>
                    <a:pt x="404" y="297"/>
                    <a:pt x="404" y="297"/>
                    <a:pt x="404" y="297"/>
                  </a:cubicBezTo>
                  <a:cubicBezTo>
                    <a:pt x="404" y="295"/>
                    <a:pt x="404" y="295"/>
                    <a:pt x="404" y="295"/>
                  </a:cubicBezTo>
                  <a:cubicBezTo>
                    <a:pt x="405" y="294"/>
                    <a:pt x="405" y="294"/>
                    <a:pt x="405" y="294"/>
                  </a:cubicBezTo>
                  <a:cubicBezTo>
                    <a:pt x="405" y="290"/>
                    <a:pt x="405" y="290"/>
                    <a:pt x="405" y="290"/>
                  </a:cubicBezTo>
                  <a:cubicBezTo>
                    <a:pt x="406" y="286"/>
                    <a:pt x="406" y="286"/>
                    <a:pt x="406" y="286"/>
                  </a:cubicBezTo>
                  <a:cubicBezTo>
                    <a:pt x="406" y="282"/>
                    <a:pt x="406" y="282"/>
                    <a:pt x="406" y="282"/>
                  </a:cubicBezTo>
                  <a:cubicBezTo>
                    <a:pt x="406" y="280"/>
                    <a:pt x="406" y="280"/>
                    <a:pt x="406" y="280"/>
                  </a:cubicBezTo>
                  <a:cubicBezTo>
                    <a:pt x="405" y="278"/>
                    <a:pt x="405" y="278"/>
                    <a:pt x="405" y="278"/>
                  </a:cubicBezTo>
                  <a:cubicBezTo>
                    <a:pt x="405" y="278"/>
                    <a:pt x="405" y="278"/>
                    <a:pt x="405" y="278"/>
                  </a:cubicBezTo>
                  <a:cubicBezTo>
                    <a:pt x="406" y="278"/>
                    <a:pt x="406" y="278"/>
                    <a:pt x="406" y="278"/>
                  </a:cubicBezTo>
                  <a:cubicBezTo>
                    <a:pt x="407" y="280"/>
                    <a:pt x="407" y="280"/>
                    <a:pt x="407" y="280"/>
                  </a:cubicBezTo>
                  <a:cubicBezTo>
                    <a:pt x="408" y="281"/>
                    <a:pt x="408" y="281"/>
                    <a:pt x="408" y="281"/>
                  </a:cubicBezTo>
                  <a:cubicBezTo>
                    <a:pt x="409" y="279"/>
                    <a:pt x="409" y="279"/>
                    <a:pt x="409" y="279"/>
                  </a:cubicBezTo>
                  <a:cubicBezTo>
                    <a:pt x="410" y="277"/>
                    <a:pt x="410" y="277"/>
                    <a:pt x="410" y="277"/>
                  </a:cubicBezTo>
                  <a:cubicBezTo>
                    <a:pt x="409" y="280"/>
                    <a:pt x="409" y="280"/>
                    <a:pt x="409" y="280"/>
                  </a:cubicBezTo>
                  <a:cubicBezTo>
                    <a:pt x="409" y="283"/>
                    <a:pt x="409" y="283"/>
                    <a:pt x="409" y="283"/>
                  </a:cubicBezTo>
                  <a:cubicBezTo>
                    <a:pt x="409" y="285"/>
                    <a:pt x="409" y="285"/>
                    <a:pt x="409" y="285"/>
                  </a:cubicBezTo>
                  <a:cubicBezTo>
                    <a:pt x="407" y="288"/>
                    <a:pt x="407" y="288"/>
                    <a:pt x="407" y="288"/>
                  </a:cubicBezTo>
                  <a:cubicBezTo>
                    <a:pt x="407" y="291"/>
                    <a:pt x="407" y="291"/>
                    <a:pt x="407" y="291"/>
                  </a:cubicBezTo>
                  <a:cubicBezTo>
                    <a:pt x="408" y="292"/>
                    <a:pt x="408" y="292"/>
                    <a:pt x="408" y="292"/>
                  </a:cubicBezTo>
                  <a:cubicBezTo>
                    <a:pt x="407" y="293"/>
                    <a:pt x="407" y="293"/>
                    <a:pt x="407" y="293"/>
                  </a:cubicBezTo>
                  <a:cubicBezTo>
                    <a:pt x="407" y="295"/>
                    <a:pt x="407" y="295"/>
                    <a:pt x="407" y="295"/>
                  </a:cubicBezTo>
                  <a:cubicBezTo>
                    <a:pt x="407" y="297"/>
                    <a:pt x="407" y="297"/>
                    <a:pt x="407" y="297"/>
                  </a:cubicBezTo>
                  <a:cubicBezTo>
                    <a:pt x="407" y="298"/>
                    <a:pt x="407" y="298"/>
                    <a:pt x="407" y="298"/>
                  </a:cubicBezTo>
                  <a:cubicBezTo>
                    <a:pt x="409" y="300"/>
                    <a:pt x="409" y="300"/>
                    <a:pt x="409" y="300"/>
                  </a:cubicBezTo>
                  <a:cubicBezTo>
                    <a:pt x="409" y="302"/>
                    <a:pt x="409" y="302"/>
                    <a:pt x="409" y="302"/>
                  </a:cubicBezTo>
                  <a:cubicBezTo>
                    <a:pt x="410" y="302"/>
                    <a:pt x="410" y="302"/>
                    <a:pt x="410" y="302"/>
                  </a:cubicBezTo>
                  <a:cubicBezTo>
                    <a:pt x="410" y="304"/>
                    <a:pt x="410" y="304"/>
                    <a:pt x="410" y="304"/>
                  </a:cubicBezTo>
                  <a:cubicBezTo>
                    <a:pt x="411" y="305"/>
                    <a:pt x="411" y="305"/>
                    <a:pt x="411" y="305"/>
                  </a:cubicBezTo>
                  <a:cubicBezTo>
                    <a:pt x="412" y="304"/>
                    <a:pt x="412" y="304"/>
                    <a:pt x="412" y="304"/>
                  </a:cubicBezTo>
                  <a:cubicBezTo>
                    <a:pt x="413" y="305"/>
                    <a:pt x="413" y="305"/>
                    <a:pt x="413" y="305"/>
                  </a:cubicBezTo>
                  <a:cubicBezTo>
                    <a:pt x="415" y="304"/>
                    <a:pt x="415" y="304"/>
                    <a:pt x="415" y="304"/>
                  </a:cubicBezTo>
                  <a:cubicBezTo>
                    <a:pt x="417" y="304"/>
                    <a:pt x="417" y="304"/>
                    <a:pt x="417" y="304"/>
                  </a:cubicBezTo>
                  <a:cubicBezTo>
                    <a:pt x="417" y="305"/>
                    <a:pt x="417" y="305"/>
                    <a:pt x="417" y="305"/>
                  </a:cubicBezTo>
                  <a:cubicBezTo>
                    <a:pt x="414" y="306"/>
                    <a:pt x="414" y="306"/>
                    <a:pt x="414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3" y="307"/>
                    <a:pt x="413" y="307"/>
                    <a:pt x="413" y="307"/>
                  </a:cubicBezTo>
                  <a:cubicBezTo>
                    <a:pt x="415" y="308"/>
                    <a:pt x="415" y="308"/>
                    <a:pt x="415" y="308"/>
                  </a:cubicBezTo>
                  <a:cubicBezTo>
                    <a:pt x="414" y="309"/>
                    <a:pt x="414" y="309"/>
                    <a:pt x="414" y="309"/>
                  </a:cubicBezTo>
                  <a:cubicBezTo>
                    <a:pt x="412" y="309"/>
                    <a:pt x="412" y="309"/>
                    <a:pt x="412" y="309"/>
                  </a:cubicBezTo>
                  <a:cubicBezTo>
                    <a:pt x="413" y="310"/>
                    <a:pt x="413" y="310"/>
                    <a:pt x="413" y="310"/>
                  </a:cubicBezTo>
                  <a:cubicBezTo>
                    <a:pt x="414" y="312"/>
                    <a:pt x="414" y="312"/>
                    <a:pt x="414" y="312"/>
                  </a:cubicBezTo>
                  <a:cubicBezTo>
                    <a:pt x="414" y="314"/>
                    <a:pt x="414" y="314"/>
                    <a:pt x="414" y="314"/>
                  </a:cubicBezTo>
                  <a:cubicBezTo>
                    <a:pt x="413" y="314"/>
                    <a:pt x="413" y="314"/>
                    <a:pt x="413" y="314"/>
                  </a:cubicBezTo>
                  <a:cubicBezTo>
                    <a:pt x="412" y="313"/>
                    <a:pt x="412" y="313"/>
                    <a:pt x="412" y="313"/>
                  </a:cubicBezTo>
                  <a:cubicBezTo>
                    <a:pt x="411" y="311"/>
                    <a:pt x="411" y="311"/>
                    <a:pt x="411" y="311"/>
                  </a:cubicBezTo>
                  <a:cubicBezTo>
                    <a:pt x="411" y="312"/>
                    <a:pt x="411" y="312"/>
                    <a:pt x="411" y="312"/>
                  </a:cubicBezTo>
                  <a:cubicBezTo>
                    <a:pt x="411" y="313"/>
                    <a:pt x="411" y="313"/>
                    <a:pt x="411" y="313"/>
                  </a:cubicBezTo>
                  <a:cubicBezTo>
                    <a:pt x="410" y="315"/>
                    <a:pt x="410" y="315"/>
                    <a:pt x="410" y="315"/>
                  </a:cubicBezTo>
                  <a:cubicBezTo>
                    <a:pt x="410" y="316"/>
                    <a:pt x="410" y="316"/>
                    <a:pt x="410" y="316"/>
                  </a:cubicBezTo>
                  <a:cubicBezTo>
                    <a:pt x="411" y="317"/>
                    <a:pt x="411" y="317"/>
                    <a:pt x="411" y="317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9" y="318"/>
                    <a:pt x="409" y="318"/>
                    <a:pt x="409" y="318"/>
                  </a:cubicBezTo>
                  <a:cubicBezTo>
                    <a:pt x="408" y="319"/>
                    <a:pt x="408" y="319"/>
                    <a:pt x="408" y="319"/>
                  </a:cubicBezTo>
                  <a:cubicBezTo>
                    <a:pt x="409" y="320"/>
                    <a:pt x="409" y="320"/>
                    <a:pt x="409" y="320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1" y="320"/>
                    <a:pt x="411" y="320"/>
                    <a:pt x="411" y="320"/>
                  </a:cubicBezTo>
                  <a:cubicBezTo>
                    <a:pt x="411" y="322"/>
                    <a:pt x="411" y="322"/>
                    <a:pt x="411" y="322"/>
                  </a:cubicBezTo>
                  <a:cubicBezTo>
                    <a:pt x="412" y="323"/>
                    <a:pt x="412" y="323"/>
                    <a:pt x="412" y="323"/>
                  </a:cubicBezTo>
                  <a:cubicBezTo>
                    <a:pt x="413" y="323"/>
                    <a:pt x="413" y="323"/>
                    <a:pt x="413" y="323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14" y="324"/>
                    <a:pt x="414" y="324"/>
                    <a:pt x="414" y="324"/>
                  </a:cubicBezTo>
                  <a:cubicBezTo>
                    <a:pt x="413" y="324"/>
                    <a:pt x="413" y="324"/>
                    <a:pt x="413" y="324"/>
                  </a:cubicBezTo>
                  <a:cubicBezTo>
                    <a:pt x="412" y="324"/>
                    <a:pt x="412" y="324"/>
                    <a:pt x="412" y="324"/>
                  </a:cubicBezTo>
                  <a:cubicBezTo>
                    <a:pt x="412" y="325"/>
                    <a:pt x="412" y="325"/>
                    <a:pt x="412" y="325"/>
                  </a:cubicBezTo>
                  <a:cubicBezTo>
                    <a:pt x="414" y="326"/>
                    <a:pt x="414" y="326"/>
                    <a:pt x="414" y="326"/>
                  </a:cubicBezTo>
                  <a:cubicBezTo>
                    <a:pt x="414" y="327"/>
                    <a:pt x="414" y="327"/>
                    <a:pt x="414" y="327"/>
                  </a:cubicBezTo>
                  <a:cubicBezTo>
                    <a:pt x="416" y="329"/>
                    <a:pt x="416" y="329"/>
                    <a:pt x="416" y="329"/>
                  </a:cubicBezTo>
                  <a:cubicBezTo>
                    <a:pt x="417" y="329"/>
                    <a:pt x="417" y="329"/>
                    <a:pt x="417" y="329"/>
                  </a:cubicBezTo>
                  <a:cubicBezTo>
                    <a:pt x="416" y="329"/>
                    <a:pt x="416" y="329"/>
                    <a:pt x="416" y="329"/>
                  </a:cubicBezTo>
                  <a:cubicBezTo>
                    <a:pt x="414" y="329"/>
                    <a:pt x="414" y="329"/>
                    <a:pt x="414" y="329"/>
                  </a:cubicBezTo>
                  <a:cubicBezTo>
                    <a:pt x="413" y="331"/>
                    <a:pt x="413" y="331"/>
                    <a:pt x="413" y="331"/>
                  </a:cubicBezTo>
                  <a:cubicBezTo>
                    <a:pt x="414" y="333"/>
                    <a:pt x="414" y="333"/>
                    <a:pt x="414" y="333"/>
                  </a:cubicBezTo>
                  <a:cubicBezTo>
                    <a:pt x="415" y="335"/>
                    <a:pt x="415" y="335"/>
                    <a:pt x="415" y="335"/>
                  </a:cubicBezTo>
                  <a:cubicBezTo>
                    <a:pt x="416" y="336"/>
                    <a:pt x="416" y="336"/>
                    <a:pt x="416" y="336"/>
                  </a:cubicBezTo>
                  <a:cubicBezTo>
                    <a:pt x="418" y="336"/>
                    <a:pt x="418" y="336"/>
                    <a:pt x="418" y="336"/>
                  </a:cubicBezTo>
                  <a:cubicBezTo>
                    <a:pt x="419" y="336"/>
                    <a:pt x="419" y="336"/>
                    <a:pt x="419" y="336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6" y="337"/>
                    <a:pt x="416" y="337"/>
                    <a:pt x="416" y="337"/>
                  </a:cubicBezTo>
                  <a:cubicBezTo>
                    <a:pt x="414" y="337"/>
                    <a:pt x="414" y="337"/>
                    <a:pt x="414" y="337"/>
                  </a:cubicBezTo>
                  <a:cubicBezTo>
                    <a:pt x="413" y="340"/>
                    <a:pt x="413" y="340"/>
                    <a:pt x="413" y="340"/>
                  </a:cubicBezTo>
                  <a:cubicBezTo>
                    <a:pt x="411" y="342"/>
                    <a:pt x="411" y="342"/>
                    <a:pt x="411" y="342"/>
                  </a:cubicBezTo>
                  <a:cubicBezTo>
                    <a:pt x="409" y="344"/>
                    <a:pt x="409" y="344"/>
                    <a:pt x="409" y="344"/>
                  </a:cubicBezTo>
                  <a:cubicBezTo>
                    <a:pt x="409" y="346"/>
                    <a:pt x="409" y="346"/>
                    <a:pt x="409" y="346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11" y="346"/>
                    <a:pt x="411" y="346"/>
                    <a:pt x="411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4" y="342"/>
                    <a:pt x="414" y="342"/>
                    <a:pt x="414" y="342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6" y="341"/>
                    <a:pt x="416" y="341"/>
                    <a:pt x="416" y="341"/>
                  </a:cubicBezTo>
                  <a:cubicBezTo>
                    <a:pt x="418" y="341"/>
                    <a:pt x="418" y="341"/>
                    <a:pt x="418" y="341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18" y="342"/>
                    <a:pt x="418" y="342"/>
                    <a:pt x="418" y="342"/>
                  </a:cubicBezTo>
                  <a:cubicBezTo>
                    <a:pt x="419" y="343"/>
                    <a:pt x="419" y="343"/>
                    <a:pt x="419" y="343"/>
                  </a:cubicBezTo>
                  <a:cubicBezTo>
                    <a:pt x="421" y="343"/>
                    <a:pt x="421" y="343"/>
                    <a:pt x="421" y="343"/>
                  </a:cubicBezTo>
                  <a:cubicBezTo>
                    <a:pt x="421" y="344"/>
                    <a:pt x="421" y="344"/>
                    <a:pt x="421" y="344"/>
                  </a:cubicBezTo>
                  <a:cubicBezTo>
                    <a:pt x="419" y="345"/>
                    <a:pt x="419" y="345"/>
                    <a:pt x="419" y="345"/>
                  </a:cubicBezTo>
                  <a:cubicBezTo>
                    <a:pt x="419" y="347"/>
                    <a:pt x="419" y="347"/>
                    <a:pt x="419" y="347"/>
                  </a:cubicBezTo>
                  <a:cubicBezTo>
                    <a:pt x="419" y="348"/>
                    <a:pt x="419" y="348"/>
                    <a:pt x="419" y="348"/>
                  </a:cubicBezTo>
                  <a:cubicBezTo>
                    <a:pt x="418" y="350"/>
                    <a:pt x="418" y="350"/>
                    <a:pt x="418" y="350"/>
                  </a:cubicBezTo>
                  <a:cubicBezTo>
                    <a:pt x="417" y="351"/>
                    <a:pt x="417" y="351"/>
                    <a:pt x="417" y="351"/>
                  </a:cubicBezTo>
                  <a:cubicBezTo>
                    <a:pt x="418" y="352"/>
                    <a:pt x="418" y="352"/>
                    <a:pt x="418" y="352"/>
                  </a:cubicBezTo>
                  <a:cubicBezTo>
                    <a:pt x="418" y="353"/>
                    <a:pt x="418" y="353"/>
                    <a:pt x="418" y="353"/>
                  </a:cubicBezTo>
                  <a:cubicBezTo>
                    <a:pt x="417" y="353"/>
                    <a:pt x="417" y="353"/>
                    <a:pt x="417" y="353"/>
                  </a:cubicBezTo>
                  <a:cubicBezTo>
                    <a:pt x="415" y="353"/>
                    <a:pt x="415" y="353"/>
                    <a:pt x="415" y="353"/>
                  </a:cubicBezTo>
                  <a:cubicBezTo>
                    <a:pt x="414" y="354"/>
                    <a:pt x="414" y="354"/>
                    <a:pt x="414" y="354"/>
                  </a:cubicBezTo>
                  <a:cubicBezTo>
                    <a:pt x="414" y="355"/>
                    <a:pt x="414" y="355"/>
                    <a:pt x="414" y="355"/>
                  </a:cubicBezTo>
                  <a:cubicBezTo>
                    <a:pt x="416" y="355"/>
                    <a:pt x="416" y="355"/>
                    <a:pt x="416" y="355"/>
                  </a:cubicBezTo>
                  <a:cubicBezTo>
                    <a:pt x="416" y="355"/>
                    <a:pt x="416" y="355"/>
                    <a:pt x="416" y="355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6" y="356"/>
                    <a:pt x="416" y="356"/>
                    <a:pt x="416" y="356"/>
                  </a:cubicBezTo>
                  <a:cubicBezTo>
                    <a:pt x="415" y="356"/>
                    <a:pt x="415" y="356"/>
                    <a:pt x="415" y="356"/>
                  </a:cubicBezTo>
                  <a:cubicBezTo>
                    <a:pt x="414" y="357"/>
                    <a:pt x="414" y="357"/>
                    <a:pt x="414" y="357"/>
                  </a:cubicBezTo>
                  <a:cubicBezTo>
                    <a:pt x="414" y="359"/>
                    <a:pt x="414" y="359"/>
                    <a:pt x="414" y="359"/>
                  </a:cubicBezTo>
                  <a:cubicBezTo>
                    <a:pt x="414" y="361"/>
                    <a:pt x="414" y="361"/>
                    <a:pt x="414" y="361"/>
                  </a:cubicBezTo>
                  <a:cubicBezTo>
                    <a:pt x="415" y="360"/>
                    <a:pt x="415" y="360"/>
                    <a:pt x="415" y="360"/>
                  </a:cubicBezTo>
                  <a:cubicBezTo>
                    <a:pt x="416" y="359"/>
                    <a:pt x="416" y="359"/>
                    <a:pt x="416" y="359"/>
                  </a:cubicBezTo>
                  <a:cubicBezTo>
                    <a:pt x="417" y="359"/>
                    <a:pt x="417" y="359"/>
                    <a:pt x="417" y="359"/>
                  </a:cubicBezTo>
                  <a:cubicBezTo>
                    <a:pt x="418" y="359"/>
                    <a:pt x="418" y="359"/>
                    <a:pt x="418" y="359"/>
                  </a:cubicBezTo>
                  <a:cubicBezTo>
                    <a:pt x="421" y="356"/>
                    <a:pt x="421" y="356"/>
                    <a:pt x="421" y="356"/>
                  </a:cubicBezTo>
                  <a:cubicBezTo>
                    <a:pt x="422" y="353"/>
                    <a:pt x="422" y="353"/>
                    <a:pt x="422" y="353"/>
                  </a:cubicBezTo>
                  <a:cubicBezTo>
                    <a:pt x="423" y="350"/>
                    <a:pt x="423" y="350"/>
                    <a:pt x="423" y="35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26" y="345"/>
                    <a:pt x="426" y="345"/>
                    <a:pt x="426" y="345"/>
                  </a:cubicBezTo>
                  <a:cubicBezTo>
                    <a:pt x="426" y="345"/>
                    <a:pt x="426" y="345"/>
                    <a:pt x="426" y="345"/>
                  </a:cubicBezTo>
                  <a:close/>
                  <a:moveTo>
                    <a:pt x="400" y="355"/>
                  </a:moveTo>
                  <a:cubicBezTo>
                    <a:pt x="399" y="354"/>
                    <a:pt x="399" y="354"/>
                    <a:pt x="399" y="354"/>
                  </a:cubicBezTo>
                  <a:cubicBezTo>
                    <a:pt x="400" y="353"/>
                    <a:pt x="400" y="353"/>
                    <a:pt x="400" y="353"/>
                  </a:cubicBezTo>
                  <a:cubicBezTo>
                    <a:pt x="400" y="354"/>
                    <a:pt x="400" y="354"/>
                    <a:pt x="400" y="354"/>
                  </a:cubicBezTo>
                  <a:cubicBezTo>
                    <a:pt x="400" y="355"/>
                    <a:pt x="400" y="355"/>
                    <a:pt x="400" y="355"/>
                  </a:cubicBezTo>
                  <a:close/>
                  <a:moveTo>
                    <a:pt x="409" y="358"/>
                  </a:moveTo>
                  <a:cubicBezTo>
                    <a:pt x="411" y="357"/>
                    <a:pt x="411" y="357"/>
                    <a:pt x="411" y="357"/>
                  </a:cubicBezTo>
                  <a:cubicBezTo>
                    <a:pt x="412" y="358"/>
                    <a:pt x="412" y="358"/>
                    <a:pt x="412" y="358"/>
                  </a:cubicBezTo>
                  <a:cubicBezTo>
                    <a:pt x="411" y="359"/>
                    <a:pt x="411" y="359"/>
                    <a:pt x="411" y="359"/>
                  </a:cubicBezTo>
                  <a:cubicBezTo>
                    <a:pt x="409" y="358"/>
                    <a:pt x="409" y="358"/>
                    <a:pt x="409" y="358"/>
                  </a:cubicBezTo>
                  <a:close/>
                  <a:moveTo>
                    <a:pt x="410" y="353"/>
                  </a:moveTo>
                  <a:cubicBezTo>
                    <a:pt x="412" y="352"/>
                    <a:pt x="412" y="352"/>
                    <a:pt x="412" y="352"/>
                  </a:cubicBezTo>
                  <a:cubicBezTo>
                    <a:pt x="412" y="354"/>
                    <a:pt x="412" y="354"/>
                    <a:pt x="412" y="354"/>
                  </a:cubicBezTo>
                  <a:cubicBezTo>
                    <a:pt x="411" y="356"/>
                    <a:pt x="411" y="356"/>
                    <a:pt x="411" y="356"/>
                  </a:cubicBezTo>
                  <a:cubicBezTo>
                    <a:pt x="410" y="355"/>
                    <a:pt x="410" y="355"/>
                    <a:pt x="410" y="355"/>
                  </a:cubicBezTo>
                  <a:cubicBezTo>
                    <a:pt x="411" y="354"/>
                    <a:pt x="411" y="354"/>
                    <a:pt x="411" y="354"/>
                  </a:cubicBezTo>
                  <a:cubicBezTo>
                    <a:pt x="410" y="353"/>
                    <a:pt x="410" y="353"/>
                    <a:pt x="410" y="353"/>
                  </a:cubicBezTo>
                  <a:close/>
                  <a:moveTo>
                    <a:pt x="410" y="349"/>
                  </a:moveTo>
                  <a:cubicBezTo>
                    <a:pt x="411" y="351"/>
                    <a:pt x="411" y="351"/>
                    <a:pt x="411" y="351"/>
                  </a:cubicBezTo>
                  <a:cubicBezTo>
                    <a:pt x="410" y="352"/>
                    <a:pt x="410" y="352"/>
                    <a:pt x="410" y="352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09" y="350"/>
                    <a:pt x="409" y="350"/>
                    <a:pt x="409" y="350"/>
                  </a:cubicBezTo>
                  <a:cubicBezTo>
                    <a:pt x="410" y="349"/>
                    <a:pt x="410" y="349"/>
                    <a:pt x="410" y="349"/>
                  </a:cubicBezTo>
                  <a:close/>
                  <a:moveTo>
                    <a:pt x="411" y="349"/>
                  </a:moveTo>
                  <a:cubicBezTo>
                    <a:pt x="413" y="347"/>
                    <a:pt x="413" y="347"/>
                    <a:pt x="413" y="347"/>
                  </a:cubicBezTo>
                  <a:cubicBezTo>
                    <a:pt x="413" y="347"/>
                    <a:pt x="413" y="347"/>
                    <a:pt x="413" y="347"/>
                  </a:cubicBezTo>
                  <a:cubicBezTo>
                    <a:pt x="414" y="344"/>
                    <a:pt x="414" y="344"/>
                    <a:pt x="414" y="344"/>
                  </a:cubicBezTo>
                  <a:cubicBezTo>
                    <a:pt x="415" y="343"/>
                    <a:pt x="415" y="343"/>
                    <a:pt x="415" y="343"/>
                  </a:cubicBezTo>
                  <a:cubicBezTo>
                    <a:pt x="415" y="343"/>
                    <a:pt x="415" y="343"/>
                    <a:pt x="415" y="343"/>
                  </a:cubicBezTo>
                  <a:cubicBezTo>
                    <a:pt x="417" y="342"/>
                    <a:pt x="417" y="342"/>
                    <a:pt x="417" y="342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8" y="348"/>
                    <a:pt x="418" y="348"/>
                    <a:pt x="418" y="348"/>
                  </a:cubicBezTo>
                  <a:cubicBezTo>
                    <a:pt x="416" y="351"/>
                    <a:pt x="416" y="351"/>
                    <a:pt x="416" y="351"/>
                  </a:cubicBezTo>
                  <a:cubicBezTo>
                    <a:pt x="413" y="353"/>
                    <a:pt x="413" y="353"/>
                    <a:pt x="413" y="353"/>
                  </a:cubicBezTo>
                  <a:cubicBezTo>
                    <a:pt x="412" y="352"/>
                    <a:pt x="412" y="352"/>
                    <a:pt x="412" y="352"/>
                  </a:cubicBezTo>
                  <a:cubicBezTo>
                    <a:pt x="413" y="350"/>
                    <a:pt x="413" y="350"/>
                    <a:pt x="413" y="350"/>
                  </a:cubicBezTo>
                  <a:cubicBezTo>
                    <a:pt x="415" y="349"/>
                    <a:pt x="415" y="349"/>
                    <a:pt x="415" y="349"/>
                  </a:cubicBezTo>
                  <a:cubicBezTo>
                    <a:pt x="415" y="348"/>
                    <a:pt x="415" y="348"/>
                    <a:pt x="415" y="348"/>
                  </a:cubicBezTo>
                  <a:cubicBezTo>
                    <a:pt x="412" y="350"/>
                    <a:pt x="412" y="350"/>
                    <a:pt x="412" y="350"/>
                  </a:cubicBezTo>
                  <a:cubicBezTo>
                    <a:pt x="411" y="349"/>
                    <a:pt x="411" y="349"/>
                    <a:pt x="411" y="349"/>
                  </a:cubicBezTo>
                  <a:close/>
                  <a:moveTo>
                    <a:pt x="396" y="354"/>
                  </a:moveTo>
                  <a:cubicBezTo>
                    <a:pt x="397" y="354"/>
                    <a:pt x="397" y="354"/>
                    <a:pt x="397" y="354"/>
                  </a:cubicBezTo>
                  <a:cubicBezTo>
                    <a:pt x="398" y="355"/>
                    <a:pt x="398" y="355"/>
                    <a:pt x="398" y="355"/>
                  </a:cubicBezTo>
                  <a:cubicBezTo>
                    <a:pt x="398" y="356"/>
                    <a:pt x="398" y="356"/>
                    <a:pt x="398" y="356"/>
                  </a:cubicBezTo>
                  <a:cubicBezTo>
                    <a:pt x="399" y="358"/>
                    <a:pt x="399" y="358"/>
                    <a:pt x="399" y="358"/>
                  </a:cubicBezTo>
                  <a:cubicBezTo>
                    <a:pt x="397" y="360"/>
                    <a:pt x="397" y="360"/>
                    <a:pt x="397" y="360"/>
                  </a:cubicBezTo>
                  <a:cubicBezTo>
                    <a:pt x="397" y="359"/>
                    <a:pt x="397" y="359"/>
                    <a:pt x="397" y="359"/>
                  </a:cubicBezTo>
                  <a:cubicBezTo>
                    <a:pt x="397" y="358"/>
                    <a:pt x="397" y="358"/>
                    <a:pt x="397" y="358"/>
                  </a:cubicBezTo>
                  <a:cubicBezTo>
                    <a:pt x="395" y="356"/>
                    <a:pt x="395" y="356"/>
                    <a:pt x="395" y="356"/>
                  </a:cubicBezTo>
                  <a:cubicBezTo>
                    <a:pt x="396" y="354"/>
                    <a:pt x="396" y="354"/>
                    <a:pt x="396" y="354"/>
                  </a:cubicBezTo>
                  <a:close/>
                  <a:moveTo>
                    <a:pt x="396" y="352"/>
                  </a:moveTo>
                  <a:cubicBezTo>
                    <a:pt x="397" y="352"/>
                    <a:pt x="397" y="352"/>
                    <a:pt x="397" y="352"/>
                  </a:cubicBezTo>
                  <a:cubicBezTo>
                    <a:pt x="398" y="352"/>
                    <a:pt x="398" y="352"/>
                    <a:pt x="398" y="352"/>
                  </a:cubicBezTo>
                  <a:cubicBezTo>
                    <a:pt x="398" y="353"/>
                    <a:pt x="398" y="353"/>
                    <a:pt x="398" y="353"/>
                  </a:cubicBezTo>
                  <a:cubicBezTo>
                    <a:pt x="397" y="354"/>
                    <a:pt x="397" y="354"/>
                    <a:pt x="397" y="354"/>
                  </a:cubicBezTo>
                  <a:cubicBezTo>
                    <a:pt x="396" y="352"/>
                    <a:pt x="396" y="352"/>
                    <a:pt x="396" y="352"/>
                  </a:cubicBezTo>
                  <a:close/>
                  <a:moveTo>
                    <a:pt x="395" y="350"/>
                  </a:moveTo>
                  <a:cubicBezTo>
                    <a:pt x="397" y="349"/>
                    <a:pt x="397" y="349"/>
                    <a:pt x="397" y="349"/>
                  </a:cubicBezTo>
                  <a:cubicBezTo>
                    <a:pt x="397" y="351"/>
                    <a:pt x="397" y="351"/>
                    <a:pt x="397" y="351"/>
                  </a:cubicBezTo>
                  <a:cubicBezTo>
                    <a:pt x="395" y="350"/>
                    <a:pt x="395" y="350"/>
                    <a:pt x="395" y="350"/>
                  </a:cubicBezTo>
                  <a:close/>
                  <a:moveTo>
                    <a:pt x="394" y="347"/>
                  </a:moveTo>
                  <a:cubicBezTo>
                    <a:pt x="395" y="348"/>
                    <a:pt x="395" y="348"/>
                    <a:pt x="395" y="348"/>
                  </a:cubicBezTo>
                  <a:cubicBezTo>
                    <a:pt x="394" y="350"/>
                    <a:pt x="394" y="350"/>
                    <a:pt x="394" y="350"/>
                  </a:cubicBezTo>
                  <a:cubicBezTo>
                    <a:pt x="394" y="347"/>
                    <a:pt x="394" y="347"/>
                    <a:pt x="394" y="347"/>
                  </a:cubicBezTo>
                  <a:close/>
                  <a:moveTo>
                    <a:pt x="393" y="339"/>
                  </a:moveTo>
                  <a:cubicBezTo>
                    <a:pt x="393" y="338"/>
                    <a:pt x="393" y="338"/>
                    <a:pt x="393" y="338"/>
                  </a:cubicBezTo>
                  <a:cubicBezTo>
                    <a:pt x="394" y="339"/>
                    <a:pt x="394" y="339"/>
                    <a:pt x="394" y="339"/>
                  </a:cubicBezTo>
                  <a:cubicBezTo>
                    <a:pt x="393" y="339"/>
                    <a:pt x="393" y="339"/>
                    <a:pt x="393" y="339"/>
                  </a:cubicBezTo>
                  <a:close/>
                  <a:moveTo>
                    <a:pt x="398" y="341"/>
                  </a:moveTo>
                  <a:cubicBezTo>
                    <a:pt x="399" y="341"/>
                    <a:pt x="399" y="341"/>
                    <a:pt x="399" y="341"/>
                  </a:cubicBezTo>
                  <a:cubicBezTo>
                    <a:pt x="399" y="342"/>
                    <a:pt x="399" y="342"/>
                    <a:pt x="399" y="342"/>
                  </a:cubicBezTo>
                  <a:cubicBezTo>
                    <a:pt x="399" y="342"/>
                    <a:pt x="399" y="342"/>
                    <a:pt x="399" y="342"/>
                  </a:cubicBezTo>
                  <a:cubicBezTo>
                    <a:pt x="398" y="341"/>
                    <a:pt x="398" y="341"/>
                    <a:pt x="398" y="341"/>
                  </a:cubicBezTo>
                  <a:close/>
                  <a:moveTo>
                    <a:pt x="398" y="339"/>
                  </a:moveTo>
                  <a:cubicBezTo>
                    <a:pt x="400" y="337"/>
                    <a:pt x="400" y="337"/>
                    <a:pt x="400" y="337"/>
                  </a:cubicBezTo>
                  <a:cubicBezTo>
                    <a:pt x="401" y="336"/>
                    <a:pt x="401" y="336"/>
                    <a:pt x="401" y="336"/>
                  </a:cubicBezTo>
                  <a:cubicBezTo>
                    <a:pt x="402" y="337"/>
                    <a:pt x="402" y="337"/>
                    <a:pt x="402" y="337"/>
                  </a:cubicBezTo>
                  <a:cubicBezTo>
                    <a:pt x="401" y="338"/>
                    <a:pt x="401" y="338"/>
                    <a:pt x="401" y="338"/>
                  </a:cubicBezTo>
                  <a:cubicBezTo>
                    <a:pt x="400" y="338"/>
                    <a:pt x="400" y="338"/>
                    <a:pt x="400" y="338"/>
                  </a:cubicBezTo>
                  <a:cubicBezTo>
                    <a:pt x="399" y="339"/>
                    <a:pt x="399" y="339"/>
                    <a:pt x="399" y="339"/>
                  </a:cubicBezTo>
                  <a:cubicBezTo>
                    <a:pt x="398" y="339"/>
                    <a:pt x="398" y="339"/>
                    <a:pt x="398" y="339"/>
                  </a:cubicBezTo>
                  <a:close/>
                  <a:moveTo>
                    <a:pt x="402" y="340"/>
                  </a:moveTo>
                  <a:cubicBezTo>
                    <a:pt x="403" y="338"/>
                    <a:pt x="403" y="338"/>
                    <a:pt x="403" y="338"/>
                  </a:cubicBezTo>
                  <a:cubicBezTo>
                    <a:pt x="403" y="336"/>
                    <a:pt x="403" y="336"/>
                    <a:pt x="403" y="336"/>
                  </a:cubicBezTo>
                  <a:cubicBezTo>
                    <a:pt x="401" y="334"/>
                    <a:pt x="401" y="334"/>
                    <a:pt x="401" y="334"/>
                  </a:cubicBezTo>
                  <a:cubicBezTo>
                    <a:pt x="402" y="334"/>
                    <a:pt x="402" y="334"/>
                    <a:pt x="402" y="334"/>
                  </a:cubicBezTo>
                  <a:cubicBezTo>
                    <a:pt x="404" y="334"/>
                    <a:pt x="404" y="334"/>
                    <a:pt x="404" y="334"/>
                  </a:cubicBezTo>
                  <a:cubicBezTo>
                    <a:pt x="405" y="336"/>
                    <a:pt x="405" y="336"/>
                    <a:pt x="405" y="336"/>
                  </a:cubicBezTo>
                  <a:cubicBezTo>
                    <a:pt x="404" y="337"/>
                    <a:pt x="404" y="337"/>
                    <a:pt x="404" y="337"/>
                  </a:cubicBezTo>
                  <a:cubicBezTo>
                    <a:pt x="403" y="338"/>
                    <a:pt x="403" y="338"/>
                    <a:pt x="403" y="338"/>
                  </a:cubicBezTo>
                  <a:cubicBezTo>
                    <a:pt x="404" y="340"/>
                    <a:pt x="404" y="340"/>
                    <a:pt x="404" y="340"/>
                  </a:cubicBezTo>
                  <a:cubicBezTo>
                    <a:pt x="405" y="339"/>
                    <a:pt x="405" y="339"/>
                    <a:pt x="405" y="339"/>
                  </a:cubicBezTo>
                  <a:cubicBezTo>
                    <a:pt x="407" y="340"/>
                    <a:pt x="407" y="340"/>
                    <a:pt x="407" y="340"/>
                  </a:cubicBezTo>
                  <a:cubicBezTo>
                    <a:pt x="407" y="343"/>
                    <a:pt x="407" y="343"/>
                    <a:pt x="407" y="343"/>
                  </a:cubicBezTo>
                  <a:cubicBezTo>
                    <a:pt x="406" y="343"/>
                    <a:pt x="406" y="343"/>
                    <a:pt x="406" y="343"/>
                  </a:cubicBezTo>
                  <a:cubicBezTo>
                    <a:pt x="407" y="345"/>
                    <a:pt x="407" y="345"/>
                    <a:pt x="407" y="345"/>
                  </a:cubicBezTo>
                  <a:cubicBezTo>
                    <a:pt x="407" y="346"/>
                    <a:pt x="407" y="346"/>
                    <a:pt x="407" y="346"/>
                  </a:cubicBezTo>
                  <a:cubicBezTo>
                    <a:pt x="406" y="346"/>
                    <a:pt x="406" y="346"/>
                    <a:pt x="406" y="346"/>
                  </a:cubicBezTo>
                  <a:cubicBezTo>
                    <a:pt x="405" y="346"/>
                    <a:pt x="405" y="346"/>
                    <a:pt x="405" y="346"/>
                  </a:cubicBezTo>
                  <a:cubicBezTo>
                    <a:pt x="405" y="347"/>
                    <a:pt x="405" y="347"/>
                    <a:pt x="405" y="347"/>
                  </a:cubicBezTo>
                  <a:cubicBezTo>
                    <a:pt x="407" y="349"/>
                    <a:pt x="407" y="349"/>
                    <a:pt x="407" y="349"/>
                  </a:cubicBezTo>
                  <a:cubicBezTo>
                    <a:pt x="408" y="350"/>
                    <a:pt x="408" y="350"/>
                    <a:pt x="408" y="350"/>
                  </a:cubicBezTo>
                  <a:cubicBezTo>
                    <a:pt x="406" y="351"/>
                    <a:pt x="406" y="351"/>
                    <a:pt x="406" y="351"/>
                  </a:cubicBezTo>
                  <a:cubicBezTo>
                    <a:pt x="406" y="352"/>
                    <a:pt x="406" y="352"/>
                    <a:pt x="406" y="352"/>
                  </a:cubicBezTo>
                  <a:cubicBezTo>
                    <a:pt x="407" y="352"/>
                    <a:pt x="407" y="352"/>
                    <a:pt x="407" y="352"/>
                  </a:cubicBezTo>
                  <a:cubicBezTo>
                    <a:pt x="407" y="352"/>
                    <a:pt x="407" y="352"/>
                    <a:pt x="407" y="352"/>
                  </a:cubicBezTo>
                  <a:cubicBezTo>
                    <a:pt x="407" y="353"/>
                    <a:pt x="407" y="353"/>
                    <a:pt x="407" y="353"/>
                  </a:cubicBezTo>
                  <a:cubicBezTo>
                    <a:pt x="406" y="354"/>
                    <a:pt x="406" y="354"/>
                    <a:pt x="406" y="354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4" y="356"/>
                    <a:pt x="404" y="356"/>
                    <a:pt x="404" y="356"/>
                  </a:cubicBezTo>
                  <a:cubicBezTo>
                    <a:pt x="405" y="356"/>
                    <a:pt x="405" y="356"/>
                    <a:pt x="405" y="356"/>
                  </a:cubicBezTo>
                  <a:cubicBezTo>
                    <a:pt x="406" y="357"/>
                    <a:pt x="406" y="357"/>
                    <a:pt x="406" y="357"/>
                  </a:cubicBezTo>
                  <a:cubicBezTo>
                    <a:pt x="405" y="358"/>
                    <a:pt x="405" y="358"/>
                    <a:pt x="405" y="358"/>
                  </a:cubicBezTo>
                  <a:cubicBezTo>
                    <a:pt x="406" y="359"/>
                    <a:pt x="406" y="359"/>
                    <a:pt x="406" y="359"/>
                  </a:cubicBezTo>
                  <a:cubicBezTo>
                    <a:pt x="405" y="360"/>
                    <a:pt x="405" y="360"/>
                    <a:pt x="405" y="360"/>
                  </a:cubicBezTo>
                  <a:cubicBezTo>
                    <a:pt x="403" y="360"/>
                    <a:pt x="403" y="360"/>
                    <a:pt x="403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3" y="358"/>
                    <a:pt x="403" y="358"/>
                    <a:pt x="403" y="358"/>
                  </a:cubicBezTo>
                  <a:cubicBezTo>
                    <a:pt x="401" y="356"/>
                    <a:pt x="401" y="356"/>
                    <a:pt x="401" y="356"/>
                  </a:cubicBezTo>
                  <a:cubicBezTo>
                    <a:pt x="401" y="355"/>
                    <a:pt x="401" y="355"/>
                    <a:pt x="401" y="355"/>
                  </a:cubicBezTo>
                  <a:cubicBezTo>
                    <a:pt x="403" y="354"/>
                    <a:pt x="403" y="354"/>
                    <a:pt x="403" y="354"/>
                  </a:cubicBezTo>
                  <a:cubicBezTo>
                    <a:pt x="402" y="353"/>
                    <a:pt x="402" y="353"/>
                    <a:pt x="402" y="353"/>
                  </a:cubicBezTo>
                  <a:cubicBezTo>
                    <a:pt x="402" y="352"/>
                    <a:pt x="402" y="352"/>
                    <a:pt x="402" y="352"/>
                  </a:cubicBezTo>
                  <a:cubicBezTo>
                    <a:pt x="403" y="351"/>
                    <a:pt x="403" y="351"/>
                    <a:pt x="403" y="351"/>
                  </a:cubicBezTo>
                  <a:cubicBezTo>
                    <a:pt x="402" y="350"/>
                    <a:pt x="402" y="350"/>
                    <a:pt x="402" y="350"/>
                  </a:cubicBezTo>
                  <a:cubicBezTo>
                    <a:pt x="401" y="351"/>
                    <a:pt x="401" y="351"/>
                    <a:pt x="401" y="351"/>
                  </a:cubicBezTo>
                  <a:cubicBezTo>
                    <a:pt x="401" y="352"/>
                    <a:pt x="401" y="352"/>
                    <a:pt x="401" y="352"/>
                  </a:cubicBezTo>
                  <a:cubicBezTo>
                    <a:pt x="400" y="351"/>
                    <a:pt x="400" y="351"/>
                    <a:pt x="400" y="351"/>
                  </a:cubicBezTo>
                  <a:cubicBezTo>
                    <a:pt x="399" y="351"/>
                    <a:pt x="399" y="351"/>
                    <a:pt x="399" y="351"/>
                  </a:cubicBezTo>
                  <a:cubicBezTo>
                    <a:pt x="398" y="350"/>
                    <a:pt x="398" y="350"/>
                    <a:pt x="398" y="350"/>
                  </a:cubicBezTo>
                  <a:cubicBezTo>
                    <a:pt x="399" y="349"/>
                    <a:pt x="399" y="349"/>
                    <a:pt x="399" y="349"/>
                  </a:cubicBezTo>
                  <a:cubicBezTo>
                    <a:pt x="400" y="349"/>
                    <a:pt x="400" y="349"/>
                    <a:pt x="400" y="349"/>
                  </a:cubicBezTo>
                  <a:cubicBezTo>
                    <a:pt x="400" y="348"/>
                    <a:pt x="400" y="348"/>
                    <a:pt x="400" y="348"/>
                  </a:cubicBezTo>
                  <a:cubicBezTo>
                    <a:pt x="400" y="347"/>
                    <a:pt x="400" y="347"/>
                    <a:pt x="400" y="347"/>
                  </a:cubicBezTo>
                  <a:cubicBezTo>
                    <a:pt x="402" y="346"/>
                    <a:pt x="402" y="346"/>
                    <a:pt x="402" y="346"/>
                  </a:cubicBezTo>
                  <a:cubicBezTo>
                    <a:pt x="402" y="345"/>
                    <a:pt x="402" y="345"/>
                    <a:pt x="402" y="345"/>
                  </a:cubicBezTo>
                  <a:cubicBezTo>
                    <a:pt x="401" y="345"/>
                    <a:pt x="401" y="345"/>
                    <a:pt x="401" y="345"/>
                  </a:cubicBezTo>
                  <a:cubicBezTo>
                    <a:pt x="400" y="345"/>
                    <a:pt x="400" y="345"/>
                    <a:pt x="400" y="345"/>
                  </a:cubicBezTo>
                  <a:cubicBezTo>
                    <a:pt x="400" y="344"/>
                    <a:pt x="400" y="344"/>
                    <a:pt x="400" y="344"/>
                  </a:cubicBezTo>
                  <a:cubicBezTo>
                    <a:pt x="400" y="343"/>
                    <a:pt x="400" y="343"/>
                    <a:pt x="400" y="343"/>
                  </a:cubicBezTo>
                  <a:cubicBezTo>
                    <a:pt x="402" y="343"/>
                    <a:pt x="402" y="343"/>
                    <a:pt x="402" y="343"/>
                  </a:cubicBezTo>
                  <a:cubicBezTo>
                    <a:pt x="402" y="341"/>
                    <a:pt x="402" y="341"/>
                    <a:pt x="402" y="341"/>
                  </a:cubicBezTo>
                  <a:cubicBezTo>
                    <a:pt x="402" y="340"/>
                    <a:pt x="402" y="340"/>
                    <a:pt x="402" y="340"/>
                  </a:cubicBezTo>
                  <a:close/>
                  <a:moveTo>
                    <a:pt x="413" y="338"/>
                  </a:moveTo>
                  <a:cubicBezTo>
                    <a:pt x="412" y="337"/>
                    <a:pt x="412" y="337"/>
                    <a:pt x="412" y="337"/>
                  </a:cubicBezTo>
                  <a:cubicBezTo>
                    <a:pt x="412" y="336"/>
                    <a:pt x="412" y="336"/>
                    <a:pt x="412" y="336"/>
                  </a:cubicBezTo>
                  <a:cubicBezTo>
                    <a:pt x="413" y="335"/>
                    <a:pt x="413" y="335"/>
                    <a:pt x="413" y="335"/>
                  </a:cubicBezTo>
                  <a:cubicBezTo>
                    <a:pt x="414" y="335"/>
                    <a:pt x="414" y="335"/>
                    <a:pt x="414" y="335"/>
                  </a:cubicBezTo>
                  <a:cubicBezTo>
                    <a:pt x="414" y="337"/>
                    <a:pt x="414" y="337"/>
                    <a:pt x="414" y="337"/>
                  </a:cubicBezTo>
                  <a:cubicBezTo>
                    <a:pt x="413" y="338"/>
                    <a:pt x="413" y="338"/>
                    <a:pt x="413" y="338"/>
                  </a:cubicBezTo>
                  <a:close/>
                  <a:moveTo>
                    <a:pt x="409" y="341"/>
                  </a:moveTo>
                  <a:cubicBezTo>
                    <a:pt x="410" y="338"/>
                    <a:pt x="410" y="338"/>
                    <a:pt x="410" y="338"/>
                  </a:cubicBezTo>
                  <a:cubicBezTo>
                    <a:pt x="411" y="338"/>
                    <a:pt x="411" y="338"/>
                    <a:pt x="411" y="338"/>
                  </a:cubicBezTo>
                  <a:cubicBezTo>
                    <a:pt x="411" y="340"/>
                    <a:pt x="411" y="340"/>
                    <a:pt x="411" y="340"/>
                  </a:cubicBezTo>
                  <a:cubicBezTo>
                    <a:pt x="410" y="341"/>
                    <a:pt x="410" y="341"/>
                    <a:pt x="410" y="341"/>
                  </a:cubicBezTo>
                  <a:cubicBezTo>
                    <a:pt x="409" y="341"/>
                    <a:pt x="409" y="341"/>
                    <a:pt x="409" y="341"/>
                  </a:cubicBezTo>
                  <a:close/>
                  <a:moveTo>
                    <a:pt x="408" y="339"/>
                  </a:moveTo>
                  <a:cubicBezTo>
                    <a:pt x="408" y="337"/>
                    <a:pt x="408" y="337"/>
                    <a:pt x="408" y="337"/>
                  </a:cubicBezTo>
                  <a:cubicBezTo>
                    <a:pt x="411" y="335"/>
                    <a:pt x="411" y="335"/>
                    <a:pt x="411" y="335"/>
                  </a:cubicBezTo>
                  <a:cubicBezTo>
                    <a:pt x="411" y="336"/>
                    <a:pt x="411" y="336"/>
                    <a:pt x="411" y="336"/>
                  </a:cubicBezTo>
                  <a:cubicBezTo>
                    <a:pt x="410" y="337"/>
                    <a:pt x="410" y="337"/>
                    <a:pt x="410" y="337"/>
                  </a:cubicBezTo>
                  <a:cubicBezTo>
                    <a:pt x="409" y="339"/>
                    <a:pt x="409" y="339"/>
                    <a:pt x="409" y="339"/>
                  </a:cubicBezTo>
                  <a:cubicBezTo>
                    <a:pt x="408" y="339"/>
                    <a:pt x="408" y="339"/>
                    <a:pt x="408" y="339"/>
                  </a:cubicBezTo>
                  <a:close/>
                  <a:moveTo>
                    <a:pt x="406" y="334"/>
                  </a:moveTo>
                  <a:cubicBezTo>
                    <a:pt x="408" y="333"/>
                    <a:pt x="408" y="333"/>
                    <a:pt x="408" y="333"/>
                  </a:cubicBezTo>
                  <a:cubicBezTo>
                    <a:pt x="410" y="333"/>
                    <a:pt x="410" y="333"/>
                    <a:pt x="410" y="333"/>
                  </a:cubicBezTo>
                  <a:cubicBezTo>
                    <a:pt x="410" y="334"/>
                    <a:pt x="410" y="334"/>
                    <a:pt x="410" y="334"/>
                  </a:cubicBezTo>
                  <a:cubicBezTo>
                    <a:pt x="409" y="336"/>
                    <a:pt x="409" y="336"/>
                    <a:pt x="409" y="336"/>
                  </a:cubicBezTo>
                  <a:cubicBezTo>
                    <a:pt x="407" y="336"/>
                    <a:pt x="407" y="336"/>
                    <a:pt x="407" y="336"/>
                  </a:cubicBezTo>
                  <a:cubicBezTo>
                    <a:pt x="406" y="334"/>
                    <a:pt x="406" y="334"/>
                    <a:pt x="406" y="334"/>
                  </a:cubicBezTo>
                  <a:close/>
                  <a:moveTo>
                    <a:pt x="409" y="330"/>
                  </a:moveTo>
                  <a:cubicBezTo>
                    <a:pt x="410" y="327"/>
                    <a:pt x="410" y="327"/>
                    <a:pt x="410" y="327"/>
                  </a:cubicBezTo>
                  <a:cubicBezTo>
                    <a:pt x="412" y="327"/>
                    <a:pt x="412" y="327"/>
                    <a:pt x="412" y="327"/>
                  </a:cubicBezTo>
                  <a:cubicBezTo>
                    <a:pt x="412" y="330"/>
                    <a:pt x="412" y="330"/>
                    <a:pt x="412" y="330"/>
                  </a:cubicBezTo>
                  <a:cubicBezTo>
                    <a:pt x="411" y="331"/>
                    <a:pt x="411" y="331"/>
                    <a:pt x="411" y="331"/>
                  </a:cubicBezTo>
                  <a:cubicBezTo>
                    <a:pt x="409" y="332"/>
                    <a:pt x="409" y="332"/>
                    <a:pt x="409" y="332"/>
                  </a:cubicBezTo>
                  <a:cubicBezTo>
                    <a:pt x="409" y="331"/>
                    <a:pt x="409" y="331"/>
                    <a:pt x="409" y="331"/>
                  </a:cubicBezTo>
                  <a:cubicBezTo>
                    <a:pt x="409" y="330"/>
                    <a:pt x="409" y="330"/>
                    <a:pt x="409" y="330"/>
                  </a:cubicBezTo>
                  <a:close/>
                  <a:moveTo>
                    <a:pt x="403" y="332"/>
                  </a:moveTo>
                  <a:cubicBezTo>
                    <a:pt x="403" y="330"/>
                    <a:pt x="403" y="330"/>
                    <a:pt x="403" y="330"/>
                  </a:cubicBezTo>
                  <a:cubicBezTo>
                    <a:pt x="404" y="326"/>
                    <a:pt x="404" y="326"/>
                    <a:pt x="404" y="326"/>
                  </a:cubicBezTo>
                  <a:cubicBezTo>
                    <a:pt x="405" y="325"/>
                    <a:pt x="405" y="325"/>
                    <a:pt x="405" y="325"/>
                  </a:cubicBezTo>
                  <a:cubicBezTo>
                    <a:pt x="403" y="324"/>
                    <a:pt x="403" y="324"/>
                    <a:pt x="403" y="324"/>
                  </a:cubicBezTo>
                  <a:cubicBezTo>
                    <a:pt x="404" y="323"/>
                    <a:pt x="404" y="323"/>
                    <a:pt x="404" y="323"/>
                  </a:cubicBezTo>
                  <a:cubicBezTo>
                    <a:pt x="403" y="322"/>
                    <a:pt x="403" y="322"/>
                    <a:pt x="403" y="322"/>
                  </a:cubicBezTo>
                  <a:cubicBezTo>
                    <a:pt x="403" y="321"/>
                    <a:pt x="403" y="321"/>
                    <a:pt x="403" y="321"/>
                  </a:cubicBezTo>
                  <a:cubicBezTo>
                    <a:pt x="405" y="321"/>
                    <a:pt x="405" y="321"/>
                    <a:pt x="405" y="321"/>
                  </a:cubicBezTo>
                  <a:cubicBezTo>
                    <a:pt x="407" y="323"/>
                    <a:pt x="407" y="323"/>
                    <a:pt x="407" y="323"/>
                  </a:cubicBezTo>
                  <a:cubicBezTo>
                    <a:pt x="409" y="323"/>
                    <a:pt x="409" y="323"/>
                    <a:pt x="409" y="323"/>
                  </a:cubicBezTo>
                  <a:cubicBezTo>
                    <a:pt x="410" y="324"/>
                    <a:pt x="410" y="324"/>
                    <a:pt x="410" y="324"/>
                  </a:cubicBezTo>
                  <a:cubicBezTo>
                    <a:pt x="410" y="326"/>
                    <a:pt x="410" y="326"/>
                    <a:pt x="410" y="326"/>
                  </a:cubicBezTo>
                  <a:cubicBezTo>
                    <a:pt x="409" y="329"/>
                    <a:pt x="409" y="329"/>
                    <a:pt x="409" y="329"/>
                  </a:cubicBezTo>
                  <a:cubicBezTo>
                    <a:pt x="408" y="329"/>
                    <a:pt x="408" y="329"/>
                    <a:pt x="408" y="329"/>
                  </a:cubicBezTo>
                  <a:cubicBezTo>
                    <a:pt x="408" y="327"/>
                    <a:pt x="408" y="327"/>
                    <a:pt x="408" y="327"/>
                  </a:cubicBezTo>
                  <a:cubicBezTo>
                    <a:pt x="407" y="327"/>
                    <a:pt x="407" y="327"/>
                    <a:pt x="407" y="327"/>
                  </a:cubicBezTo>
                  <a:cubicBezTo>
                    <a:pt x="407" y="329"/>
                    <a:pt x="407" y="329"/>
                    <a:pt x="407" y="329"/>
                  </a:cubicBezTo>
                  <a:cubicBezTo>
                    <a:pt x="406" y="330"/>
                    <a:pt x="406" y="330"/>
                    <a:pt x="406" y="330"/>
                  </a:cubicBezTo>
                  <a:cubicBezTo>
                    <a:pt x="407" y="331"/>
                    <a:pt x="407" y="331"/>
                    <a:pt x="407" y="331"/>
                  </a:cubicBezTo>
                  <a:cubicBezTo>
                    <a:pt x="406" y="332"/>
                    <a:pt x="406" y="332"/>
                    <a:pt x="406" y="332"/>
                  </a:cubicBezTo>
                  <a:cubicBezTo>
                    <a:pt x="405" y="331"/>
                    <a:pt x="405" y="331"/>
                    <a:pt x="405" y="331"/>
                  </a:cubicBezTo>
                  <a:cubicBezTo>
                    <a:pt x="404" y="332"/>
                    <a:pt x="404" y="332"/>
                    <a:pt x="404" y="332"/>
                  </a:cubicBezTo>
                  <a:cubicBezTo>
                    <a:pt x="403" y="332"/>
                    <a:pt x="403" y="332"/>
                    <a:pt x="403" y="332"/>
                  </a:cubicBezTo>
                  <a:close/>
                  <a:moveTo>
                    <a:pt x="398" y="330"/>
                  </a:moveTo>
                  <a:cubicBezTo>
                    <a:pt x="397" y="329"/>
                    <a:pt x="397" y="329"/>
                    <a:pt x="397" y="329"/>
                  </a:cubicBezTo>
                  <a:cubicBezTo>
                    <a:pt x="398" y="327"/>
                    <a:pt x="398" y="327"/>
                    <a:pt x="398" y="327"/>
                  </a:cubicBezTo>
                  <a:cubicBezTo>
                    <a:pt x="397" y="326"/>
                    <a:pt x="397" y="326"/>
                    <a:pt x="397" y="326"/>
                  </a:cubicBezTo>
                  <a:cubicBezTo>
                    <a:pt x="398" y="324"/>
                    <a:pt x="398" y="324"/>
                    <a:pt x="398" y="324"/>
                  </a:cubicBezTo>
                  <a:cubicBezTo>
                    <a:pt x="398" y="323"/>
                    <a:pt x="398" y="323"/>
                    <a:pt x="398" y="323"/>
                  </a:cubicBezTo>
                  <a:cubicBezTo>
                    <a:pt x="400" y="324"/>
                    <a:pt x="400" y="324"/>
                    <a:pt x="400" y="324"/>
                  </a:cubicBezTo>
                  <a:cubicBezTo>
                    <a:pt x="400" y="322"/>
                    <a:pt x="400" y="322"/>
                    <a:pt x="400" y="322"/>
                  </a:cubicBezTo>
                  <a:cubicBezTo>
                    <a:pt x="401" y="322"/>
                    <a:pt x="401" y="322"/>
                    <a:pt x="401" y="322"/>
                  </a:cubicBezTo>
                  <a:cubicBezTo>
                    <a:pt x="402" y="324"/>
                    <a:pt x="402" y="324"/>
                    <a:pt x="402" y="324"/>
                  </a:cubicBezTo>
                  <a:cubicBezTo>
                    <a:pt x="401" y="326"/>
                    <a:pt x="401" y="326"/>
                    <a:pt x="401" y="326"/>
                  </a:cubicBezTo>
                  <a:cubicBezTo>
                    <a:pt x="402" y="327"/>
                    <a:pt x="402" y="327"/>
                    <a:pt x="402" y="327"/>
                  </a:cubicBezTo>
                  <a:cubicBezTo>
                    <a:pt x="402" y="326"/>
                    <a:pt x="402" y="326"/>
                    <a:pt x="402" y="326"/>
                  </a:cubicBezTo>
                  <a:cubicBezTo>
                    <a:pt x="403" y="327"/>
                    <a:pt x="403" y="327"/>
                    <a:pt x="403" y="327"/>
                  </a:cubicBezTo>
                  <a:cubicBezTo>
                    <a:pt x="402" y="330"/>
                    <a:pt x="402" y="330"/>
                    <a:pt x="402" y="330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9" y="334"/>
                    <a:pt x="399" y="334"/>
                    <a:pt x="399" y="334"/>
                  </a:cubicBezTo>
                  <a:cubicBezTo>
                    <a:pt x="398" y="336"/>
                    <a:pt x="398" y="336"/>
                    <a:pt x="398" y="336"/>
                  </a:cubicBezTo>
                  <a:cubicBezTo>
                    <a:pt x="397" y="336"/>
                    <a:pt x="397" y="336"/>
                    <a:pt x="397" y="336"/>
                  </a:cubicBezTo>
                  <a:cubicBezTo>
                    <a:pt x="397" y="335"/>
                    <a:pt x="397" y="335"/>
                    <a:pt x="397" y="335"/>
                  </a:cubicBezTo>
                  <a:cubicBezTo>
                    <a:pt x="397" y="334"/>
                    <a:pt x="397" y="334"/>
                    <a:pt x="397" y="334"/>
                  </a:cubicBezTo>
                  <a:cubicBezTo>
                    <a:pt x="396" y="337"/>
                    <a:pt x="396" y="337"/>
                    <a:pt x="396" y="337"/>
                  </a:cubicBezTo>
                  <a:cubicBezTo>
                    <a:pt x="395" y="336"/>
                    <a:pt x="395" y="336"/>
                    <a:pt x="395" y="336"/>
                  </a:cubicBezTo>
                  <a:cubicBezTo>
                    <a:pt x="395" y="335"/>
                    <a:pt x="395" y="335"/>
                    <a:pt x="395" y="335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6" y="331"/>
                    <a:pt x="396" y="331"/>
                    <a:pt x="396" y="331"/>
                  </a:cubicBezTo>
                  <a:cubicBezTo>
                    <a:pt x="397" y="332"/>
                    <a:pt x="397" y="332"/>
                    <a:pt x="397" y="332"/>
                  </a:cubicBezTo>
                  <a:cubicBezTo>
                    <a:pt x="398" y="331"/>
                    <a:pt x="398" y="331"/>
                    <a:pt x="398" y="331"/>
                  </a:cubicBezTo>
                  <a:cubicBezTo>
                    <a:pt x="398" y="330"/>
                    <a:pt x="398" y="330"/>
                    <a:pt x="398" y="330"/>
                  </a:cubicBezTo>
                  <a:close/>
                  <a:moveTo>
                    <a:pt x="397" y="314"/>
                  </a:moveTo>
                  <a:cubicBezTo>
                    <a:pt x="399" y="315"/>
                    <a:pt x="399" y="315"/>
                    <a:pt x="399" y="315"/>
                  </a:cubicBezTo>
                  <a:cubicBezTo>
                    <a:pt x="398" y="316"/>
                    <a:pt x="398" y="316"/>
                    <a:pt x="398" y="316"/>
                  </a:cubicBezTo>
                  <a:cubicBezTo>
                    <a:pt x="397" y="314"/>
                    <a:pt x="397" y="314"/>
                    <a:pt x="397" y="314"/>
                  </a:cubicBezTo>
                  <a:close/>
                  <a:moveTo>
                    <a:pt x="393" y="315"/>
                  </a:moveTo>
                  <a:cubicBezTo>
                    <a:pt x="395" y="314"/>
                    <a:pt x="395" y="314"/>
                    <a:pt x="395" y="314"/>
                  </a:cubicBezTo>
                  <a:cubicBezTo>
                    <a:pt x="395" y="313"/>
                    <a:pt x="395" y="313"/>
                    <a:pt x="395" y="313"/>
                  </a:cubicBezTo>
                  <a:cubicBezTo>
                    <a:pt x="396" y="314"/>
                    <a:pt x="396" y="314"/>
                    <a:pt x="396" y="314"/>
                  </a:cubicBezTo>
                  <a:cubicBezTo>
                    <a:pt x="397" y="316"/>
                    <a:pt x="397" y="316"/>
                    <a:pt x="397" y="316"/>
                  </a:cubicBezTo>
                  <a:cubicBezTo>
                    <a:pt x="397" y="319"/>
                    <a:pt x="397" y="319"/>
                    <a:pt x="397" y="319"/>
                  </a:cubicBezTo>
                  <a:cubicBezTo>
                    <a:pt x="397" y="322"/>
                    <a:pt x="397" y="322"/>
                    <a:pt x="397" y="322"/>
                  </a:cubicBezTo>
                  <a:cubicBezTo>
                    <a:pt x="396" y="323"/>
                    <a:pt x="396" y="323"/>
                    <a:pt x="396" y="323"/>
                  </a:cubicBezTo>
                  <a:cubicBezTo>
                    <a:pt x="395" y="326"/>
                    <a:pt x="395" y="326"/>
                    <a:pt x="395" y="326"/>
                  </a:cubicBezTo>
                  <a:cubicBezTo>
                    <a:pt x="394" y="327"/>
                    <a:pt x="394" y="327"/>
                    <a:pt x="394" y="327"/>
                  </a:cubicBezTo>
                  <a:cubicBezTo>
                    <a:pt x="394" y="329"/>
                    <a:pt x="394" y="329"/>
                    <a:pt x="394" y="329"/>
                  </a:cubicBezTo>
                  <a:cubicBezTo>
                    <a:pt x="394" y="331"/>
                    <a:pt x="394" y="331"/>
                    <a:pt x="394" y="331"/>
                  </a:cubicBezTo>
                  <a:cubicBezTo>
                    <a:pt x="393" y="333"/>
                    <a:pt x="393" y="333"/>
                    <a:pt x="393" y="333"/>
                  </a:cubicBezTo>
                  <a:cubicBezTo>
                    <a:pt x="392" y="333"/>
                    <a:pt x="392" y="333"/>
                    <a:pt x="392" y="333"/>
                  </a:cubicBezTo>
                  <a:cubicBezTo>
                    <a:pt x="392" y="332"/>
                    <a:pt x="392" y="332"/>
                    <a:pt x="392" y="332"/>
                  </a:cubicBezTo>
                  <a:cubicBezTo>
                    <a:pt x="392" y="331"/>
                    <a:pt x="392" y="331"/>
                    <a:pt x="392" y="331"/>
                  </a:cubicBezTo>
                  <a:cubicBezTo>
                    <a:pt x="392" y="330"/>
                    <a:pt x="392" y="330"/>
                    <a:pt x="392" y="330"/>
                  </a:cubicBezTo>
                  <a:cubicBezTo>
                    <a:pt x="391" y="328"/>
                    <a:pt x="391" y="328"/>
                    <a:pt x="391" y="328"/>
                  </a:cubicBezTo>
                  <a:cubicBezTo>
                    <a:pt x="392" y="326"/>
                    <a:pt x="392" y="326"/>
                    <a:pt x="392" y="326"/>
                  </a:cubicBezTo>
                  <a:cubicBezTo>
                    <a:pt x="393" y="326"/>
                    <a:pt x="393" y="326"/>
                    <a:pt x="393" y="326"/>
                  </a:cubicBezTo>
                  <a:cubicBezTo>
                    <a:pt x="394" y="325"/>
                    <a:pt x="394" y="325"/>
                    <a:pt x="394" y="325"/>
                  </a:cubicBezTo>
                  <a:cubicBezTo>
                    <a:pt x="394" y="325"/>
                    <a:pt x="394" y="325"/>
                    <a:pt x="394" y="325"/>
                  </a:cubicBezTo>
                  <a:cubicBezTo>
                    <a:pt x="393" y="325"/>
                    <a:pt x="393" y="325"/>
                    <a:pt x="393" y="325"/>
                  </a:cubicBezTo>
                  <a:cubicBezTo>
                    <a:pt x="392" y="325"/>
                    <a:pt x="392" y="325"/>
                    <a:pt x="392" y="325"/>
                  </a:cubicBezTo>
                  <a:cubicBezTo>
                    <a:pt x="392" y="324"/>
                    <a:pt x="392" y="324"/>
                    <a:pt x="392" y="324"/>
                  </a:cubicBezTo>
                  <a:cubicBezTo>
                    <a:pt x="392" y="324"/>
                    <a:pt x="392" y="324"/>
                    <a:pt x="392" y="324"/>
                  </a:cubicBezTo>
                  <a:cubicBezTo>
                    <a:pt x="393" y="323"/>
                    <a:pt x="393" y="323"/>
                    <a:pt x="393" y="323"/>
                  </a:cubicBezTo>
                  <a:cubicBezTo>
                    <a:pt x="391" y="322"/>
                    <a:pt x="391" y="322"/>
                    <a:pt x="391" y="322"/>
                  </a:cubicBezTo>
                  <a:cubicBezTo>
                    <a:pt x="391" y="321"/>
                    <a:pt x="391" y="321"/>
                    <a:pt x="391" y="321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93" y="320"/>
                    <a:pt x="393" y="320"/>
                  </a:cubicBezTo>
                  <a:cubicBezTo>
                    <a:pt x="394" y="318"/>
                    <a:pt x="394" y="318"/>
                    <a:pt x="394" y="318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3" y="316"/>
                    <a:pt x="393" y="316"/>
                    <a:pt x="393" y="316"/>
                  </a:cubicBezTo>
                  <a:cubicBezTo>
                    <a:pt x="393" y="315"/>
                    <a:pt x="393" y="315"/>
                    <a:pt x="393" y="315"/>
                  </a:cubicBezTo>
                  <a:close/>
                  <a:moveTo>
                    <a:pt x="390" y="315"/>
                  </a:moveTo>
                  <a:cubicBezTo>
                    <a:pt x="391" y="314"/>
                    <a:pt x="391" y="314"/>
                    <a:pt x="391" y="314"/>
                  </a:cubicBezTo>
                  <a:cubicBezTo>
                    <a:pt x="391" y="316"/>
                    <a:pt x="391" y="316"/>
                    <a:pt x="391" y="316"/>
                  </a:cubicBezTo>
                  <a:cubicBezTo>
                    <a:pt x="391" y="317"/>
                    <a:pt x="391" y="317"/>
                    <a:pt x="391" y="317"/>
                  </a:cubicBezTo>
                  <a:cubicBezTo>
                    <a:pt x="391" y="319"/>
                    <a:pt x="391" y="319"/>
                    <a:pt x="391" y="319"/>
                  </a:cubicBezTo>
                  <a:cubicBezTo>
                    <a:pt x="389" y="319"/>
                    <a:pt x="389" y="319"/>
                    <a:pt x="389" y="319"/>
                  </a:cubicBezTo>
                  <a:cubicBezTo>
                    <a:pt x="389" y="318"/>
                    <a:pt x="389" y="318"/>
                    <a:pt x="389" y="318"/>
                  </a:cubicBezTo>
                  <a:cubicBezTo>
                    <a:pt x="390" y="317"/>
                    <a:pt x="390" y="317"/>
                    <a:pt x="390" y="317"/>
                  </a:cubicBezTo>
                  <a:cubicBezTo>
                    <a:pt x="390" y="317"/>
                    <a:pt x="390" y="317"/>
                    <a:pt x="390" y="317"/>
                  </a:cubicBezTo>
                  <a:cubicBezTo>
                    <a:pt x="390" y="315"/>
                    <a:pt x="390" y="315"/>
                    <a:pt x="390" y="315"/>
                  </a:cubicBezTo>
                  <a:close/>
                  <a:moveTo>
                    <a:pt x="398" y="319"/>
                  </a:moveTo>
                  <a:cubicBezTo>
                    <a:pt x="399" y="318"/>
                    <a:pt x="399" y="318"/>
                    <a:pt x="399" y="318"/>
                  </a:cubicBezTo>
                  <a:cubicBezTo>
                    <a:pt x="399" y="316"/>
                    <a:pt x="399" y="316"/>
                    <a:pt x="399" y="316"/>
                  </a:cubicBezTo>
                  <a:cubicBezTo>
                    <a:pt x="400" y="315"/>
                    <a:pt x="400" y="315"/>
                    <a:pt x="400" y="315"/>
                  </a:cubicBezTo>
                  <a:cubicBezTo>
                    <a:pt x="402" y="315"/>
                    <a:pt x="402" y="315"/>
                    <a:pt x="402" y="315"/>
                  </a:cubicBezTo>
                  <a:cubicBezTo>
                    <a:pt x="402" y="313"/>
                    <a:pt x="402" y="313"/>
                    <a:pt x="402" y="313"/>
                  </a:cubicBezTo>
                  <a:cubicBezTo>
                    <a:pt x="403" y="312"/>
                    <a:pt x="403" y="312"/>
                    <a:pt x="403" y="312"/>
                  </a:cubicBezTo>
                  <a:cubicBezTo>
                    <a:pt x="401" y="312"/>
                    <a:pt x="401" y="312"/>
                    <a:pt x="401" y="312"/>
                  </a:cubicBezTo>
                  <a:cubicBezTo>
                    <a:pt x="401" y="309"/>
                    <a:pt x="401" y="309"/>
                    <a:pt x="401" y="309"/>
                  </a:cubicBezTo>
                  <a:cubicBezTo>
                    <a:pt x="403" y="306"/>
                    <a:pt x="403" y="306"/>
                    <a:pt x="403" y="306"/>
                  </a:cubicBezTo>
                  <a:cubicBezTo>
                    <a:pt x="404" y="301"/>
                    <a:pt x="404" y="301"/>
                    <a:pt x="404" y="301"/>
                  </a:cubicBezTo>
                  <a:cubicBezTo>
                    <a:pt x="405" y="299"/>
                    <a:pt x="405" y="299"/>
                    <a:pt x="405" y="299"/>
                  </a:cubicBezTo>
                  <a:cubicBezTo>
                    <a:pt x="405" y="300"/>
                    <a:pt x="405" y="300"/>
                    <a:pt x="405" y="300"/>
                  </a:cubicBezTo>
                  <a:cubicBezTo>
                    <a:pt x="405" y="301"/>
                    <a:pt x="405" y="301"/>
                    <a:pt x="405" y="301"/>
                  </a:cubicBezTo>
                  <a:cubicBezTo>
                    <a:pt x="408" y="303"/>
                    <a:pt x="408" y="303"/>
                    <a:pt x="408" y="303"/>
                  </a:cubicBezTo>
                  <a:cubicBezTo>
                    <a:pt x="409" y="304"/>
                    <a:pt x="409" y="304"/>
                    <a:pt x="409" y="304"/>
                  </a:cubicBezTo>
                  <a:cubicBezTo>
                    <a:pt x="409" y="310"/>
                    <a:pt x="409" y="310"/>
                    <a:pt x="409" y="310"/>
                  </a:cubicBezTo>
                  <a:cubicBezTo>
                    <a:pt x="408" y="313"/>
                    <a:pt x="408" y="313"/>
                    <a:pt x="408" y="313"/>
                  </a:cubicBezTo>
                  <a:cubicBezTo>
                    <a:pt x="407" y="312"/>
                    <a:pt x="407" y="312"/>
                    <a:pt x="407" y="312"/>
                  </a:cubicBezTo>
                  <a:cubicBezTo>
                    <a:pt x="408" y="308"/>
                    <a:pt x="408" y="308"/>
                    <a:pt x="408" y="308"/>
                  </a:cubicBezTo>
                  <a:cubicBezTo>
                    <a:pt x="407" y="305"/>
                    <a:pt x="407" y="305"/>
                    <a:pt x="407" y="305"/>
                  </a:cubicBezTo>
                  <a:cubicBezTo>
                    <a:pt x="407" y="306"/>
                    <a:pt x="407" y="306"/>
                    <a:pt x="407" y="306"/>
                  </a:cubicBezTo>
                  <a:cubicBezTo>
                    <a:pt x="406" y="312"/>
                    <a:pt x="406" y="312"/>
                    <a:pt x="406" y="312"/>
                  </a:cubicBezTo>
                  <a:cubicBezTo>
                    <a:pt x="406" y="314"/>
                    <a:pt x="406" y="314"/>
                    <a:pt x="406" y="314"/>
                  </a:cubicBezTo>
                  <a:cubicBezTo>
                    <a:pt x="406" y="315"/>
                    <a:pt x="406" y="315"/>
                    <a:pt x="406" y="315"/>
                  </a:cubicBezTo>
                  <a:cubicBezTo>
                    <a:pt x="405" y="316"/>
                    <a:pt x="405" y="316"/>
                    <a:pt x="405" y="316"/>
                  </a:cubicBezTo>
                  <a:cubicBezTo>
                    <a:pt x="403" y="315"/>
                    <a:pt x="403" y="315"/>
                    <a:pt x="403" y="315"/>
                  </a:cubicBezTo>
                  <a:cubicBezTo>
                    <a:pt x="403" y="318"/>
                    <a:pt x="403" y="318"/>
                    <a:pt x="403" y="318"/>
                  </a:cubicBezTo>
                  <a:cubicBezTo>
                    <a:pt x="401" y="319"/>
                    <a:pt x="401" y="319"/>
                    <a:pt x="401" y="319"/>
                  </a:cubicBezTo>
                  <a:cubicBezTo>
                    <a:pt x="399" y="321"/>
                    <a:pt x="399" y="321"/>
                    <a:pt x="399" y="321"/>
                  </a:cubicBezTo>
                  <a:cubicBezTo>
                    <a:pt x="398" y="319"/>
                    <a:pt x="398" y="319"/>
                    <a:pt x="398" y="319"/>
                  </a:cubicBezTo>
                  <a:close/>
                  <a:moveTo>
                    <a:pt x="394" y="299"/>
                  </a:moveTo>
                  <a:cubicBezTo>
                    <a:pt x="396" y="299"/>
                    <a:pt x="396" y="299"/>
                    <a:pt x="396" y="299"/>
                  </a:cubicBezTo>
                  <a:cubicBezTo>
                    <a:pt x="398" y="300"/>
                    <a:pt x="398" y="300"/>
                    <a:pt x="398" y="300"/>
                  </a:cubicBezTo>
                  <a:cubicBezTo>
                    <a:pt x="398" y="301"/>
                    <a:pt x="398" y="301"/>
                    <a:pt x="398" y="301"/>
                  </a:cubicBezTo>
                  <a:cubicBezTo>
                    <a:pt x="397" y="302"/>
                    <a:pt x="397" y="302"/>
                    <a:pt x="397" y="302"/>
                  </a:cubicBezTo>
                  <a:cubicBezTo>
                    <a:pt x="398" y="303"/>
                    <a:pt x="398" y="303"/>
                    <a:pt x="398" y="303"/>
                  </a:cubicBezTo>
                  <a:cubicBezTo>
                    <a:pt x="398" y="302"/>
                    <a:pt x="398" y="302"/>
                    <a:pt x="398" y="302"/>
                  </a:cubicBezTo>
                  <a:cubicBezTo>
                    <a:pt x="400" y="302"/>
                    <a:pt x="400" y="302"/>
                    <a:pt x="400" y="302"/>
                  </a:cubicBezTo>
                  <a:cubicBezTo>
                    <a:pt x="402" y="303"/>
                    <a:pt x="402" y="303"/>
                    <a:pt x="402" y="303"/>
                  </a:cubicBezTo>
                  <a:cubicBezTo>
                    <a:pt x="402" y="305"/>
                    <a:pt x="402" y="305"/>
                    <a:pt x="402" y="305"/>
                  </a:cubicBezTo>
                  <a:cubicBezTo>
                    <a:pt x="400" y="305"/>
                    <a:pt x="400" y="305"/>
                    <a:pt x="400" y="305"/>
                  </a:cubicBezTo>
                  <a:cubicBezTo>
                    <a:pt x="401" y="306"/>
                    <a:pt x="401" y="306"/>
                    <a:pt x="401" y="306"/>
                  </a:cubicBezTo>
                  <a:cubicBezTo>
                    <a:pt x="400" y="307"/>
                    <a:pt x="400" y="307"/>
                    <a:pt x="400" y="307"/>
                  </a:cubicBezTo>
                  <a:cubicBezTo>
                    <a:pt x="398" y="307"/>
                    <a:pt x="398" y="307"/>
                    <a:pt x="398" y="307"/>
                  </a:cubicBezTo>
                  <a:cubicBezTo>
                    <a:pt x="397" y="305"/>
                    <a:pt x="397" y="305"/>
                    <a:pt x="397" y="305"/>
                  </a:cubicBezTo>
                  <a:cubicBezTo>
                    <a:pt x="395" y="303"/>
                    <a:pt x="395" y="303"/>
                    <a:pt x="395" y="303"/>
                  </a:cubicBezTo>
                  <a:cubicBezTo>
                    <a:pt x="395" y="303"/>
                    <a:pt x="395" y="303"/>
                    <a:pt x="395" y="303"/>
                  </a:cubicBezTo>
                  <a:cubicBezTo>
                    <a:pt x="397" y="307"/>
                    <a:pt x="397" y="307"/>
                    <a:pt x="397" y="307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9" y="308"/>
                    <a:pt x="399" y="308"/>
                    <a:pt x="399" y="308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11"/>
                    <a:pt x="399" y="311"/>
                    <a:pt x="399" y="311"/>
                  </a:cubicBezTo>
                  <a:cubicBezTo>
                    <a:pt x="399" y="313"/>
                    <a:pt x="399" y="313"/>
                    <a:pt x="399" y="313"/>
                  </a:cubicBezTo>
                  <a:cubicBezTo>
                    <a:pt x="398" y="313"/>
                    <a:pt x="398" y="313"/>
                    <a:pt x="398" y="313"/>
                  </a:cubicBezTo>
                  <a:cubicBezTo>
                    <a:pt x="396" y="312"/>
                    <a:pt x="396" y="312"/>
                    <a:pt x="396" y="312"/>
                  </a:cubicBezTo>
                  <a:cubicBezTo>
                    <a:pt x="396" y="310"/>
                    <a:pt x="396" y="310"/>
                    <a:pt x="396" y="310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4" y="308"/>
                    <a:pt x="394" y="308"/>
                    <a:pt x="394" y="308"/>
                  </a:cubicBezTo>
                  <a:cubicBezTo>
                    <a:pt x="395" y="310"/>
                    <a:pt x="395" y="310"/>
                    <a:pt x="395" y="310"/>
                  </a:cubicBezTo>
                  <a:cubicBezTo>
                    <a:pt x="395" y="312"/>
                    <a:pt x="395" y="312"/>
                    <a:pt x="395" y="312"/>
                  </a:cubicBezTo>
                  <a:cubicBezTo>
                    <a:pt x="394" y="313"/>
                    <a:pt x="394" y="313"/>
                    <a:pt x="394" y="313"/>
                  </a:cubicBezTo>
                  <a:cubicBezTo>
                    <a:pt x="392" y="313"/>
                    <a:pt x="392" y="313"/>
                    <a:pt x="392" y="313"/>
                  </a:cubicBezTo>
                  <a:cubicBezTo>
                    <a:pt x="391" y="312"/>
                    <a:pt x="391" y="312"/>
                    <a:pt x="391" y="312"/>
                  </a:cubicBezTo>
                  <a:cubicBezTo>
                    <a:pt x="392" y="310"/>
                    <a:pt x="392" y="310"/>
                    <a:pt x="392" y="310"/>
                  </a:cubicBezTo>
                  <a:cubicBezTo>
                    <a:pt x="391" y="309"/>
                    <a:pt x="391" y="309"/>
                    <a:pt x="391" y="309"/>
                  </a:cubicBezTo>
                  <a:cubicBezTo>
                    <a:pt x="391" y="308"/>
                    <a:pt x="391" y="308"/>
                    <a:pt x="391" y="308"/>
                  </a:cubicBezTo>
                  <a:cubicBezTo>
                    <a:pt x="390" y="305"/>
                    <a:pt x="390" y="305"/>
                    <a:pt x="390" y="305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2" y="305"/>
                    <a:pt x="392" y="305"/>
                    <a:pt x="392" y="305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91" y="303"/>
                    <a:pt x="391" y="303"/>
                    <a:pt x="391" y="303"/>
                  </a:cubicBezTo>
                  <a:cubicBezTo>
                    <a:pt x="391" y="301"/>
                    <a:pt x="391" y="301"/>
                    <a:pt x="391" y="301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3" y="301"/>
                    <a:pt x="393" y="301"/>
                    <a:pt x="393" y="301"/>
                  </a:cubicBezTo>
                  <a:cubicBezTo>
                    <a:pt x="394" y="300"/>
                    <a:pt x="394" y="300"/>
                    <a:pt x="394" y="300"/>
                  </a:cubicBezTo>
                  <a:cubicBezTo>
                    <a:pt x="394" y="299"/>
                    <a:pt x="394" y="299"/>
                    <a:pt x="394" y="299"/>
                  </a:cubicBezTo>
                  <a:close/>
                  <a:moveTo>
                    <a:pt x="394" y="297"/>
                  </a:moveTo>
                  <a:cubicBezTo>
                    <a:pt x="396" y="296"/>
                    <a:pt x="396" y="296"/>
                    <a:pt x="396" y="296"/>
                  </a:cubicBezTo>
                  <a:cubicBezTo>
                    <a:pt x="396" y="297"/>
                    <a:pt x="396" y="297"/>
                    <a:pt x="396" y="297"/>
                  </a:cubicBezTo>
                  <a:cubicBezTo>
                    <a:pt x="395" y="298"/>
                    <a:pt x="395" y="298"/>
                    <a:pt x="395" y="298"/>
                  </a:cubicBezTo>
                  <a:cubicBezTo>
                    <a:pt x="394" y="297"/>
                    <a:pt x="394" y="297"/>
                    <a:pt x="394" y="297"/>
                  </a:cubicBezTo>
                  <a:close/>
                  <a:moveTo>
                    <a:pt x="131" y="189"/>
                  </a:moveTo>
                  <a:cubicBezTo>
                    <a:pt x="131" y="188"/>
                    <a:pt x="131" y="188"/>
                    <a:pt x="131" y="188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1" y="189"/>
                    <a:pt x="131" y="189"/>
                    <a:pt x="131" y="189"/>
                  </a:cubicBezTo>
                  <a:close/>
                  <a:moveTo>
                    <a:pt x="131" y="190"/>
                  </a:moveTo>
                  <a:cubicBezTo>
                    <a:pt x="132" y="191"/>
                    <a:pt x="132" y="191"/>
                    <a:pt x="132" y="191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5" y="195"/>
                    <a:pt x="135" y="195"/>
                    <a:pt x="135" y="195"/>
                  </a:cubicBezTo>
                  <a:cubicBezTo>
                    <a:pt x="134" y="196"/>
                    <a:pt x="134" y="196"/>
                    <a:pt x="134" y="196"/>
                  </a:cubicBezTo>
                  <a:cubicBezTo>
                    <a:pt x="131" y="194"/>
                    <a:pt x="131" y="194"/>
                    <a:pt x="131" y="194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1" y="190"/>
                    <a:pt x="131" y="190"/>
                    <a:pt x="131" y="190"/>
                  </a:cubicBezTo>
                  <a:close/>
                  <a:moveTo>
                    <a:pt x="222" y="160"/>
                  </a:moveTo>
                  <a:cubicBezTo>
                    <a:pt x="221" y="163"/>
                    <a:pt x="221" y="163"/>
                    <a:pt x="221" y="163"/>
                  </a:cubicBezTo>
                  <a:cubicBezTo>
                    <a:pt x="221" y="166"/>
                    <a:pt x="221" y="166"/>
                    <a:pt x="221" y="166"/>
                  </a:cubicBezTo>
                  <a:cubicBezTo>
                    <a:pt x="220" y="166"/>
                    <a:pt x="220" y="166"/>
                    <a:pt x="220" y="166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19" y="164"/>
                    <a:pt x="219" y="164"/>
                    <a:pt x="219" y="164"/>
                  </a:cubicBezTo>
                  <a:cubicBezTo>
                    <a:pt x="217" y="164"/>
                    <a:pt x="217" y="164"/>
                    <a:pt x="217" y="164"/>
                  </a:cubicBezTo>
                  <a:cubicBezTo>
                    <a:pt x="215" y="163"/>
                    <a:pt x="215" y="163"/>
                    <a:pt x="215" y="163"/>
                  </a:cubicBezTo>
                  <a:cubicBezTo>
                    <a:pt x="215" y="162"/>
                    <a:pt x="215" y="162"/>
                    <a:pt x="215" y="162"/>
                  </a:cubicBezTo>
                  <a:cubicBezTo>
                    <a:pt x="220" y="157"/>
                    <a:pt x="220" y="157"/>
                    <a:pt x="220" y="157"/>
                  </a:cubicBezTo>
                  <a:cubicBezTo>
                    <a:pt x="222" y="156"/>
                    <a:pt x="222" y="156"/>
                    <a:pt x="222" y="156"/>
                  </a:cubicBezTo>
                  <a:cubicBezTo>
                    <a:pt x="223" y="157"/>
                    <a:pt x="223" y="157"/>
                    <a:pt x="223" y="157"/>
                  </a:cubicBezTo>
                  <a:cubicBezTo>
                    <a:pt x="222" y="160"/>
                    <a:pt x="222" y="160"/>
                    <a:pt x="222" y="160"/>
                  </a:cubicBezTo>
                  <a:close/>
                  <a:moveTo>
                    <a:pt x="224" y="160"/>
                  </a:moveTo>
                  <a:cubicBezTo>
                    <a:pt x="225" y="159"/>
                    <a:pt x="225" y="159"/>
                    <a:pt x="225" y="159"/>
                  </a:cubicBezTo>
                  <a:cubicBezTo>
                    <a:pt x="225" y="159"/>
                    <a:pt x="225" y="159"/>
                    <a:pt x="225" y="159"/>
                  </a:cubicBezTo>
                  <a:cubicBezTo>
                    <a:pt x="224" y="157"/>
                    <a:pt x="224" y="157"/>
                    <a:pt x="224" y="157"/>
                  </a:cubicBezTo>
                  <a:cubicBezTo>
                    <a:pt x="224" y="156"/>
                    <a:pt x="224" y="156"/>
                    <a:pt x="224" y="156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24" y="154"/>
                    <a:pt x="224" y="154"/>
                    <a:pt x="224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30" y="156"/>
                    <a:pt x="230" y="156"/>
                    <a:pt x="230" y="156"/>
                  </a:cubicBezTo>
                  <a:cubicBezTo>
                    <a:pt x="230" y="157"/>
                    <a:pt x="230" y="157"/>
                    <a:pt x="230" y="157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5" y="161"/>
                    <a:pt x="225" y="161"/>
                    <a:pt x="225" y="161"/>
                  </a:cubicBezTo>
                  <a:cubicBezTo>
                    <a:pt x="224" y="160"/>
                    <a:pt x="224" y="160"/>
                    <a:pt x="224" y="160"/>
                  </a:cubicBezTo>
                  <a:close/>
                  <a:moveTo>
                    <a:pt x="241" y="149"/>
                  </a:moveTo>
                  <a:cubicBezTo>
                    <a:pt x="242" y="149"/>
                    <a:pt x="242" y="149"/>
                    <a:pt x="242" y="149"/>
                  </a:cubicBezTo>
                  <a:cubicBezTo>
                    <a:pt x="244" y="149"/>
                    <a:pt x="244" y="149"/>
                    <a:pt x="244" y="149"/>
                  </a:cubicBezTo>
                  <a:cubicBezTo>
                    <a:pt x="245" y="150"/>
                    <a:pt x="245" y="150"/>
                    <a:pt x="245" y="150"/>
                  </a:cubicBezTo>
                  <a:cubicBezTo>
                    <a:pt x="244" y="151"/>
                    <a:pt x="244" y="151"/>
                    <a:pt x="244" y="151"/>
                  </a:cubicBezTo>
                  <a:cubicBezTo>
                    <a:pt x="243" y="151"/>
                    <a:pt x="243" y="151"/>
                    <a:pt x="243" y="151"/>
                  </a:cubicBezTo>
                  <a:cubicBezTo>
                    <a:pt x="241" y="149"/>
                    <a:pt x="241" y="149"/>
                    <a:pt x="241" y="149"/>
                  </a:cubicBezTo>
                  <a:close/>
                  <a:moveTo>
                    <a:pt x="330" y="234"/>
                  </a:moveTo>
                  <a:cubicBezTo>
                    <a:pt x="331" y="233"/>
                    <a:pt x="331" y="233"/>
                    <a:pt x="331" y="233"/>
                  </a:cubicBezTo>
                  <a:cubicBezTo>
                    <a:pt x="332" y="234"/>
                    <a:pt x="332" y="234"/>
                    <a:pt x="332" y="234"/>
                  </a:cubicBezTo>
                  <a:cubicBezTo>
                    <a:pt x="332" y="234"/>
                    <a:pt x="332" y="234"/>
                    <a:pt x="332" y="234"/>
                  </a:cubicBezTo>
                  <a:cubicBezTo>
                    <a:pt x="330" y="234"/>
                    <a:pt x="330" y="234"/>
                    <a:pt x="330" y="234"/>
                  </a:cubicBezTo>
                  <a:close/>
                  <a:moveTo>
                    <a:pt x="322" y="260"/>
                  </a:moveTo>
                  <a:cubicBezTo>
                    <a:pt x="323" y="259"/>
                    <a:pt x="323" y="259"/>
                    <a:pt x="323" y="259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2" y="260"/>
                    <a:pt x="322" y="260"/>
                    <a:pt x="322" y="260"/>
                  </a:cubicBezTo>
                  <a:close/>
                  <a:moveTo>
                    <a:pt x="341" y="256"/>
                  </a:moveTo>
                  <a:cubicBezTo>
                    <a:pt x="343" y="255"/>
                    <a:pt x="343" y="255"/>
                    <a:pt x="343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3" y="257"/>
                    <a:pt x="343" y="257"/>
                    <a:pt x="343" y="257"/>
                  </a:cubicBezTo>
                  <a:cubicBezTo>
                    <a:pt x="341" y="257"/>
                    <a:pt x="341" y="257"/>
                    <a:pt x="341" y="257"/>
                  </a:cubicBezTo>
                  <a:cubicBezTo>
                    <a:pt x="341" y="256"/>
                    <a:pt x="341" y="256"/>
                    <a:pt x="341" y="256"/>
                  </a:cubicBezTo>
                  <a:close/>
                  <a:moveTo>
                    <a:pt x="327" y="238"/>
                  </a:moveTo>
                  <a:cubicBezTo>
                    <a:pt x="327" y="236"/>
                    <a:pt x="327" y="236"/>
                    <a:pt x="327" y="236"/>
                  </a:cubicBezTo>
                  <a:cubicBezTo>
                    <a:pt x="329" y="237"/>
                    <a:pt x="329" y="237"/>
                    <a:pt x="329" y="237"/>
                  </a:cubicBezTo>
                  <a:cubicBezTo>
                    <a:pt x="329" y="238"/>
                    <a:pt x="329" y="238"/>
                    <a:pt x="329" y="238"/>
                  </a:cubicBezTo>
                  <a:cubicBezTo>
                    <a:pt x="327" y="238"/>
                    <a:pt x="327" y="238"/>
                    <a:pt x="327" y="238"/>
                  </a:cubicBezTo>
                  <a:close/>
                  <a:moveTo>
                    <a:pt x="329" y="245"/>
                  </a:moveTo>
                  <a:cubicBezTo>
                    <a:pt x="329" y="242"/>
                    <a:pt x="329" y="242"/>
                    <a:pt x="329" y="242"/>
                  </a:cubicBezTo>
                  <a:cubicBezTo>
                    <a:pt x="330" y="241"/>
                    <a:pt x="330" y="241"/>
                    <a:pt x="330" y="241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2" y="243"/>
                    <a:pt x="332" y="243"/>
                    <a:pt x="332" y="243"/>
                  </a:cubicBezTo>
                  <a:cubicBezTo>
                    <a:pt x="333" y="243"/>
                    <a:pt x="333" y="243"/>
                    <a:pt x="333" y="243"/>
                  </a:cubicBezTo>
                  <a:cubicBezTo>
                    <a:pt x="333" y="244"/>
                    <a:pt x="333" y="244"/>
                    <a:pt x="333" y="244"/>
                  </a:cubicBezTo>
                  <a:cubicBezTo>
                    <a:pt x="332" y="245"/>
                    <a:pt x="332" y="245"/>
                    <a:pt x="332" y="245"/>
                  </a:cubicBezTo>
                  <a:cubicBezTo>
                    <a:pt x="329" y="245"/>
                    <a:pt x="329" y="245"/>
                    <a:pt x="329" y="245"/>
                  </a:cubicBezTo>
                  <a:close/>
                  <a:moveTo>
                    <a:pt x="315" y="252"/>
                  </a:moveTo>
                  <a:cubicBezTo>
                    <a:pt x="317" y="251"/>
                    <a:pt x="317" y="251"/>
                    <a:pt x="317" y="251"/>
                  </a:cubicBezTo>
                  <a:cubicBezTo>
                    <a:pt x="317" y="251"/>
                    <a:pt x="317" y="251"/>
                    <a:pt x="317" y="251"/>
                  </a:cubicBezTo>
                  <a:cubicBezTo>
                    <a:pt x="317" y="250"/>
                    <a:pt x="317" y="250"/>
                    <a:pt x="317" y="250"/>
                  </a:cubicBezTo>
                  <a:cubicBezTo>
                    <a:pt x="321" y="247"/>
                    <a:pt x="321" y="247"/>
                    <a:pt x="321" y="247"/>
                  </a:cubicBezTo>
                  <a:cubicBezTo>
                    <a:pt x="322" y="247"/>
                    <a:pt x="322" y="247"/>
                    <a:pt x="322" y="247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5" y="245"/>
                    <a:pt x="325" y="245"/>
                    <a:pt x="325" y="245"/>
                  </a:cubicBezTo>
                  <a:cubicBezTo>
                    <a:pt x="326" y="243"/>
                    <a:pt x="326" y="243"/>
                    <a:pt x="326" y="243"/>
                  </a:cubicBezTo>
                  <a:cubicBezTo>
                    <a:pt x="327" y="243"/>
                    <a:pt x="327" y="243"/>
                    <a:pt x="327" y="243"/>
                  </a:cubicBezTo>
                  <a:cubicBezTo>
                    <a:pt x="326" y="244"/>
                    <a:pt x="326" y="244"/>
                    <a:pt x="326" y="244"/>
                  </a:cubicBezTo>
                  <a:cubicBezTo>
                    <a:pt x="327" y="245"/>
                    <a:pt x="327" y="245"/>
                    <a:pt x="327" y="245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4" y="247"/>
                    <a:pt x="324" y="247"/>
                    <a:pt x="324" y="247"/>
                  </a:cubicBezTo>
                  <a:cubicBezTo>
                    <a:pt x="322" y="250"/>
                    <a:pt x="322" y="250"/>
                    <a:pt x="322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20" y="251"/>
                    <a:pt x="320" y="251"/>
                    <a:pt x="320" y="251"/>
                  </a:cubicBezTo>
                  <a:cubicBezTo>
                    <a:pt x="320" y="252"/>
                    <a:pt x="320" y="252"/>
                    <a:pt x="320" y="252"/>
                  </a:cubicBezTo>
                  <a:cubicBezTo>
                    <a:pt x="318" y="252"/>
                    <a:pt x="318" y="252"/>
                    <a:pt x="318" y="252"/>
                  </a:cubicBezTo>
                  <a:cubicBezTo>
                    <a:pt x="317" y="253"/>
                    <a:pt x="317" y="253"/>
                    <a:pt x="317" y="253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15" y="252"/>
                    <a:pt x="315" y="252"/>
                    <a:pt x="315" y="252"/>
                  </a:cubicBezTo>
                  <a:close/>
                  <a:moveTo>
                    <a:pt x="315" y="248"/>
                  </a:moveTo>
                  <a:cubicBezTo>
                    <a:pt x="317" y="247"/>
                    <a:pt x="317" y="247"/>
                    <a:pt x="317" y="247"/>
                  </a:cubicBezTo>
                  <a:cubicBezTo>
                    <a:pt x="317" y="248"/>
                    <a:pt x="317" y="248"/>
                    <a:pt x="317" y="248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16" y="249"/>
                    <a:pt x="315" y="249"/>
                    <a:pt x="315" y="248"/>
                  </a:cubicBezTo>
                  <a:close/>
                  <a:moveTo>
                    <a:pt x="319" y="244"/>
                  </a:moveTo>
                  <a:cubicBezTo>
                    <a:pt x="322" y="242"/>
                    <a:pt x="322" y="242"/>
                    <a:pt x="322" y="242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3" y="239"/>
                    <a:pt x="323" y="239"/>
                    <a:pt x="323" y="239"/>
                  </a:cubicBezTo>
                  <a:cubicBezTo>
                    <a:pt x="324" y="240"/>
                    <a:pt x="324" y="240"/>
                    <a:pt x="324" y="240"/>
                  </a:cubicBezTo>
                  <a:cubicBezTo>
                    <a:pt x="324" y="240"/>
                    <a:pt x="324" y="240"/>
                    <a:pt x="324" y="240"/>
                  </a:cubicBezTo>
                  <a:cubicBezTo>
                    <a:pt x="323" y="241"/>
                    <a:pt x="323" y="241"/>
                    <a:pt x="323" y="241"/>
                  </a:cubicBezTo>
                  <a:cubicBezTo>
                    <a:pt x="323" y="243"/>
                    <a:pt x="323" y="243"/>
                    <a:pt x="323" y="243"/>
                  </a:cubicBezTo>
                  <a:cubicBezTo>
                    <a:pt x="321" y="244"/>
                    <a:pt x="321" y="244"/>
                    <a:pt x="321" y="244"/>
                  </a:cubicBezTo>
                  <a:cubicBezTo>
                    <a:pt x="321" y="245"/>
                    <a:pt x="321" y="245"/>
                    <a:pt x="321" y="245"/>
                  </a:cubicBezTo>
                  <a:cubicBezTo>
                    <a:pt x="320" y="245"/>
                    <a:pt x="320" y="245"/>
                    <a:pt x="320" y="245"/>
                  </a:cubicBezTo>
                  <a:cubicBezTo>
                    <a:pt x="319" y="244"/>
                    <a:pt x="319" y="244"/>
                    <a:pt x="319" y="244"/>
                  </a:cubicBezTo>
                  <a:close/>
                  <a:moveTo>
                    <a:pt x="322" y="233"/>
                  </a:moveTo>
                  <a:cubicBezTo>
                    <a:pt x="323" y="232"/>
                    <a:pt x="323" y="232"/>
                    <a:pt x="323" y="232"/>
                  </a:cubicBezTo>
                  <a:cubicBezTo>
                    <a:pt x="324" y="232"/>
                    <a:pt x="324" y="232"/>
                    <a:pt x="324" y="232"/>
                  </a:cubicBezTo>
                  <a:cubicBezTo>
                    <a:pt x="324" y="233"/>
                    <a:pt x="324" y="233"/>
                    <a:pt x="324" y="233"/>
                  </a:cubicBezTo>
                  <a:cubicBezTo>
                    <a:pt x="324" y="234"/>
                    <a:pt x="324" y="234"/>
                    <a:pt x="324" y="234"/>
                  </a:cubicBezTo>
                  <a:cubicBezTo>
                    <a:pt x="323" y="235"/>
                    <a:pt x="323" y="235"/>
                    <a:pt x="323" y="235"/>
                  </a:cubicBezTo>
                  <a:cubicBezTo>
                    <a:pt x="322" y="233"/>
                    <a:pt x="322" y="233"/>
                    <a:pt x="322" y="233"/>
                  </a:cubicBezTo>
                  <a:close/>
                  <a:moveTo>
                    <a:pt x="216" y="111"/>
                  </a:moveTo>
                  <a:cubicBezTo>
                    <a:pt x="217" y="110"/>
                    <a:pt x="217" y="110"/>
                    <a:pt x="217" y="110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6" y="111"/>
                    <a:pt x="216" y="111"/>
                    <a:pt x="216" y="111"/>
                  </a:cubicBezTo>
                  <a:close/>
                  <a:moveTo>
                    <a:pt x="182" y="147"/>
                  </a:moveTo>
                  <a:cubicBezTo>
                    <a:pt x="184" y="145"/>
                    <a:pt x="184" y="145"/>
                    <a:pt x="184" y="145"/>
                  </a:cubicBezTo>
                  <a:cubicBezTo>
                    <a:pt x="183" y="143"/>
                    <a:pt x="183" y="143"/>
                    <a:pt x="183" y="143"/>
                  </a:cubicBezTo>
                  <a:cubicBezTo>
                    <a:pt x="181" y="142"/>
                    <a:pt x="181" y="142"/>
                    <a:pt x="181" y="142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79" y="135"/>
                    <a:pt x="179" y="135"/>
                    <a:pt x="179" y="135"/>
                  </a:cubicBezTo>
                  <a:cubicBezTo>
                    <a:pt x="176" y="135"/>
                    <a:pt x="176" y="135"/>
                    <a:pt x="176" y="135"/>
                  </a:cubicBezTo>
                  <a:cubicBezTo>
                    <a:pt x="175" y="137"/>
                    <a:pt x="175" y="137"/>
                    <a:pt x="175" y="137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176" y="129"/>
                    <a:pt x="176" y="129"/>
                    <a:pt x="176" y="129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8" y="129"/>
                    <a:pt x="178" y="129"/>
                    <a:pt x="178" y="129"/>
                  </a:cubicBezTo>
                  <a:cubicBezTo>
                    <a:pt x="178" y="130"/>
                    <a:pt x="178" y="130"/>
                    <a:pt x="178" y="130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2" y="132"/>
                    <a:pt x="182" y="132"/>
                    <a:pt x="182" y="132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6" y="132"/>
                    <a:pt x="186" y="132"/>
                    <a:pt x="186" y="132"/>
                  </a:cubicBezTo>
                  <a:cubicBezTo>
                    <a:pt x="188" y="133"/>
                    <a:pt x="188" y="133"/>
                    <a:pt x="188" y="133"/>
                  </a:cubicBezTo>
                  <a:cubicBezTo>
                    <a:pt x="188" y="134"/>
                    <a:pt x="188" y="134"/>
                    <a:pt x="188" y="134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9" y="140"/>
                    <a:pt x="189" y="140"/>
                    <a:pt x="189" y="140"/>
                  </a:cubicBezTo>
                  <a:cubicBezTo>
                    <a:pt x="193" y="144"/>
                    <a:pt x="193" y="144"/>
                    <a:pt x="193" y="144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192" y="146"/>
                    <a:pt x="192" y="146"/>
                    <a:pt x="192" y="146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86" y="146"/>
                    <a:pt x="186" y="146"/>
                    <a:pt x="186" y="146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2" y="147"/>
                    <a:pt x="182" y="147"/>
                    <a:pt x="182" y="147"/>
                  </a:cubicBezTo>
                  <a:close/>
                  <a:moveTo>
                    <a:pt x="170" y="207"/>
                  </a:moveTo>
                  <a:cubicBezTo>
                    <a:pt x="172" y="207"/>
                    <a:pt x="172" y="207"/>
                    <a:pt x="172" y="207"/>
                  </a:cubicBezTo>
                  <a:cubicBezTo>
                    <a:pt x="174" y="208"/>
                    <a:pt x="174" y="208"/>
                    <a:pt x="174" y="208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7" y="208"/>
                    <a:pt x="177" y="208"/>
                    <a:pt x="177" y="208"/>
                  </a:cubicBezTo>
                  <a:cubicBezTo>
                    <a:pt x="180" y="206"/>
                    <a:pt x="180" y="206"/>
                    <a:pt x="180" y="206"/>
                  </a:cubicBezTo>
                  <a:cubicBezTo>
                    <a:pt x="182" y="206"/>
                    <a:pt x="182" y="206"/>
                    <a:pt x="182" y="206"/>
                  </a:cubicBezTo>
                  <a:cubicBezTo>
                    <a:pt x="182" y="207"/>
                    <a:pt x="182" y="207"/>
                    <a:pt x="182" y="207"/>
                  </a:cubicBezTo>
                  <a:cubicBezTo>
                    <a:pt x="184" y="209"/>
                    <a:pt x="184" y="209"/>
                    <a:pt x="184" y="209"/>
                  </a:cubicBezTo>
                  <a:cubicBezTo>
                    <a:pt x="184" y="210"/>
                    <a:pt x="184" y="210"/>
                    <a:pt x="184" y="210"/>
                  </a:cubicBezTo>
                  <a:cubicBezTo>
                    <a:pt x="182" y="212"/>
                    <a:pt x="182" y="212"/>
                    <a:pt x="182" y="212"/>
                  </a:cubicBezTo>
                  <a:cubicBezTo>
                    <a:pt x="182" y="215"/>
                    <a:pt x="182" y="215"/>
                    <a:pt x="182" y="215"/>
                  </a:cubicBezTo>
                  <a:cubicBezTo>
                    <a:pt x="179" y="215"/>
                    <a:pt x="179" y="215"/>
                    <a:pt x="179" y="215"/>
                  </a:cubicBezTo>
                  <a:cubicBezTo>
                    <a:pt x="178" y="214"/>
                    <a:pt x="178" y="214"/>
                    <a:pt x="178" y="214"/>
                  </a:cubicBezTo>
                  <a:cubicBezTo>
                    <a:pt x="176" y="215"/>
                    <a:pt x="176" y="215"/>
                    <a:pt x="176" y="215"/>
                  </a:cubicBezTo>
                  <a:cubicBezTo>
                    <a:pt x="175" y="214"/>
                    <a:pt x="175" y="214"/>
                    <a:pt x="175" y="214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71" y="210"/>
                    <a:pt x="171" y="210"/>
                    <a:pt x="171" y="210"/>
                  </a:cubicBezTo>
                  <a:cubicBezTo>
                    <a:pt x="170" y="207"/>
                    <a:pt x="170" y="207"/>
                    <a:pt x="170" y="207"/>
                  </a:cubicBezTo>
                  <a:close/>
                  <a:moveTo>
                    <a:pt x="287" y="234"/>
                  </a:moveTo>
                  <a:cubicBezTo>
                    <a:pt x="289" y="231"/>
                    <a:pt x="289" y="231"/>
                    <a:pt x="289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3"/>
                    <a:pt x="291" y="233"/>
                    <a:pt x="291" y="233"/>
                  </a:cubicBezTo>
                  <a:cubicBezTo>
                    <a:pt x="288" y="234"/>
                    <a:pt x="288" y="234"/>
                    <a:pt x="288" y="234"/>
                  </a:cubicBezTo>
                  <a:cubicBezTo>
                    <a:pt x="287" y="234"/>
                    <a:pt x="287" y="234"/>
                    <a:pt x="287" y="234"/>
                  </a:cubicBezTo>
                  <a:close/>
                  <a:moveTo>
                    <a:pt x="268" y="247"/>
                  </a:moveTo>
                  <a:cubicBezTo>
                    <a:pt x="270" y="246"/>
                    <a:pt x="270" y="246"/>
                    <a:pt x="270" y="246"/>
                  </a:cubicBezTo>
                  <a:cubicBezTo>
                    <a:pt x="271" y="247"/>
                    <a:pt x="271" y="247"/>
                    <a:pt x="271" y="247"/>
                  </a:cubicBezTo>
                  <a:cubicBezTo>
                    <a:pt x="270" y="247"/>
                    <a:pt x="270" y="247"/>
                    <a:pt x="270" y="247"/>
                  </a:cubicBezTo>
                  <a:cubicBezTo>
                    <a:pt x="268" y="247"/>
                    <a:pt x="268" y="247"/>
                    <a:pt x="268" y="247"/>
                  </a:cubicBezTo>
                  <a:close/>
                  <a:moveTo>
                    <a:pt x="268" y="261"/>
                  </a:moveTo>
                  <a:cubicBezTo>
                    <a:pt x="269" y="261"/>
                    <a:pt x="269" y="261"/>
                    <a:pt x="269" y="261"/>
                  </a:cubicBezTo>
                  <a:cubicBezTo>
                    <a:pt x="270" y="261"/>
                    <a:pt x="270" y="261"/>
                    <a:pt x="270" y="261"/>
                  </a:cubicBezTo>
                  <a:cubicBezTo>
                    <a:pt x="270" y="263"/>
                    <a:pt x="270" y="263"/>
                    <a:pt x="270" y="263"/>
                  </a:cubicBezTo>
                  <a:cubicBezTo>
                    <a:pt x="269" y="264"/>
                    <a:pt x="269" y="264"/>
                    <a:pt x="269" y="264"/>
                  </a:cubicBezTo>
                  <a:cubicBezTo>
                    <a:pt x="268" y="263"/>
                    <a:pt x="268" y="263"/>
                    <a:pt x="268" y="263"/>
                  </a:cubicBezTo>
                  <a:cubicBezTo>
                    <a:pt x="268" y="261"/>
                    <a:pt x="268" y="261"/>
                    <a:pt x="268" y="261"/>
                  </a:cubicBezTo>
                  <a:close/>
                  <a:moveTo>
                    <a:pt x="261" y="270"/>
                  </a:moveTo>
                  <a:cubicBezTo>
                    <a:pt x="261" y="269"/>
                    <a:pt x="261" y="269"/>
                    <a:pt x="261" y="269"/>
                  </a:cubicBezTo>
                  <a:cubicBezTo>
                    <a:pt x="262" y="268"/>
                    <a:pt x="262" y="268"/>
                    <a:pt x="262" y="268"/>
                  </a:cubicBezTo>
                  <a:cubicBezTo>
                    <a:pt x="263" y="269"/>
                    <a:pt x="263" y="269"/>
                    <a:pt x="263" y="269"/>
                  </a:cubicBezTo>
                  <a:cubicBezTo>
                    <a:pt x="264" y="268"/>
                    <a:pt x="264" y="268"/>
                    <a:pt x="264" y="268"/>
                  </a:cubicBezTo>
                  <a:cubicBezTo>
                    <a:pt x="265" y="269"/>
                    <a:pt x="265" y="269"/>
                    <a:pt x="265" y="269"/>
                  </a:cubicBezTo>
                  <a:cubicBezTo>
                    <a:pt x="266" y="267"/>
                    <a:pt x="266" y="267"/>
                    <a:pt x="266" y="267"/>
                  </a:cubicBezTo>
                  <a:cubicBezTo>
                    <a:pt x="265" y="266"/>
                    <a:pt x="265" y="266"/>
                    <a:pt x="265" y="266"/>
                  </a:cubicBezTo>
                  <a:cubicBezTo>
                    <a:pt x="266" y="265"/>
                    <a:pt x="266" y="265"/>
                    <a:pt x="266" y="265"/>
                  </a:cubicBezTo>
                  <a:cubicBezTo>
                    <a:pt x="267" y="265"/>
                    <a:pt x="267" y="265"/>
                    <a:pt x="267" y="265"/>
                  </a:cubicBezTo>
                  <a:cubicBezTo>
                    <a:pt x="268" y="265"/>
                    <a:pt x="268" y="265"/>
                    <a:pt x="268" y="265"/>
                  </a:cubicBezTo>
                  <a:cubicBezTo>
                    <a:pt x="268" y="267"/>
                    <a:pt x="268" y="267"/>
                    <a:pt x="268" y="267"/>
                  </a:cubicBezTo>
                  <a:cubicBezTo>
                    <a:pt x="269" y="267"/>
                    <a:pt x="269" y="267"/>
                    <a:pt x="269" y="267"/>
                  </a:cubicBezTo>
                  <a:cubicBezTo>
                    <a:pt x="269" y="266"/>
                    <a:pt x="269" y="266"/>
                    <a:pt x="269" y="266"/>
                  </a:cubicBezTo>
                  <a:cubicBezTo>
                    <a:pt x="270" y="266"/>
                    <a:pt x="270" y="266"/>
                    <a:pt x="270" y="266"/>
                  </a:cubicBezTo>
                  <a:cubicBezTo>
                    <a:pt x="271" y="267"/>
                    <a:pt x="271" y="267"/>
                    <a:pt x="271" y="267"/>
                  </a:cubicBezTo>
                  <a:cubicBezTo>
                    <a:pt x="270" y="268"/>
                    <a:pt x="270" y="268"/>
                    <a:pt x="270" y="268"/>
                  </a:cubicBezTo>
                  <a:cubicBezTo>
                    <a:pt x="269" y="269"/>
                    <a:pt x="269" y="269"/>
                    <a:pt x="269" y="269"/>
                  </a:cubicBezTo>
                  <a:cubicBezTo>
                    <a:pt x="270" y="269"/>
                    <a:pt x="270" y="269"/>
                    <a:pt x="270" y="269"/>
                  </a:cubicBezTo>
                  <a:cubicBezTo>
                    <a:pt x="271" y="270"/>
                    <a:pt x="271" y="270"/>
                    <a:pt x="271" y="270"/>
                  </a:cubicBezTo>
                  <a:cubicBezTo>
                    <a:pt x="270" y="271"/>
                    <a:pt x="270" y="271"/>
                    <a:pt x="270" y="271"/>
                  </a:cubicBezTo>
                  <a:cubicBezTo>
                    <a:pt x="269" y="270"/>
                    <a:pt x="269" y="270"/>
                    <a:pt x="269" y="270"/>
                  </a:cubicBezTo>
                  <a:cubicBezTo>
                    <a:pt x="267" y="272"/>
                    <a:pt x="267" y="272"/>
                    <a:pt x="267" y="272"/>
                  </a:cubicBezTo>
                  <a:cubicBezTo>
                    <a:pt x="267" y="272"/>
                    <a:pt x="267" y="272"/>
                    <a:pt x="267" y="272"/>
                  </a:cubicBezTo>
                  <a:cubicBezTo>
                    <a:pt x="266" y="270"/>
                    <a:pt x="266" y="270"/>
                    <a:pt x="266" y="270"/>
                  </a:cubicBezTo>
                  <a:cubicBezTo>
                    <a:pt x="264" y="272"/>
                    <a:pt x="264" y="272"/>
                    <a:pt x="264" y="272"/>
                  </a:cubicBezTo>
                  <a:cubicBezTo>
                    <a:pt x="263" y="272"/>
                    <a:pt x="263" y="272"/>
                    <a:pt x="263" y="272"/>
                  </a:cubicBezTo>
                  <a:cubicBezTo>
                    <a:pt x="261" y="270"/>
                    <a:pt x="261" y="270"/>
                    <a:pt x="261" y="270"/>
                  </a:cubicBezTo>
                  <a:close/>
                  <a:moveTo>
                    <a:pt x="243" y="288"/>
                  </a:moveTo>
                  <a:cubicBezTo>
                    <a:pt x="243" y="289"/>
                    <a:pt x="243" y="289"/>
                    <a:pt x="243" y="289"/>
                  </a:cubicBezTo>
                  <a:cubicBezTo>
                    <a:pt x="242" y="290"/>
                    <a:pt x="242" y="290"/>
                    <a:pt x="242" y="290"/>
                  </a:cubicBezTo>
                  <a:cubicBezTo>
                    <a:pt x="240" y="289"/>
                    <a:pt x="240" y="289"/>
                    <a:pt x="240" y="289"/>
                  </a:cubicBezTo>
                  <a:cubicBezTo>
                    <a:pt x="240" y="287"/>
                    <a:pt x="240" y="287"/>
                    <a:pt x="240" y="287"/>
                  </a:cubicBezTo>
                  <a:cubicBezTo>
                    <a:pt x="241" y="286"/>
                    <a:pt x="241" y="286"/>
                    <a:pt x="241" y="286"/>
                  </a:cubicBezTo>
                  <a:cubicBezTo>
                    <a:pt x="242" y="284"/>
                    <a:pt x="242" y="284"/>
                    <a:pt x="242" y="284"/>
                  </a:cubicBezTo>
                  <a:cubicBezTo>
                    <a:pt x="241" y="282"/>
                    <a:pt x="241" y="282"/>
                    <a:pt x="241" y="282"/>
                  </a:cubicBezTo>
                  <a:cubicBezTo>
                    <a:pt x="241" y="281"/>
                    <a:pt x="241" y="281"/>
                    <a:pt x="241" y="281"/>
                  </a:cubicBezTo>
                  <a:cubicBezTo>
                    <a:pt x="241" y="280"/>
                    <a:pt x="241" y="280"/>
                    <a:pt x="241" y="280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7"/>
                    <a:pt x="247" y="277"/>
                    <a:pt x="247" y="277"/>
                  </a:cubicBezTo>
                  <a:cubicBezTo>
                    <a:pt x="250" y="276"/>
                    <a:pt x="250" y="276"/>
                    <a:pt x="250" y="276"/>
                  </a:cubicBezTo>
                  <a:cubicBezTo>
                    <a:pt x="250" y="277"/>
                    <a:pt x="250" y="277"/>
                    <a:pt x="250" y="277"/>
                  </a:cubicBezTo>
                  <a:cubicBezTo>
                    <a:pt x="250" y="280"/>
                    <a:pt x="250" y="280"/>
                    <a:pt x="250" y="280"/>
                  </a:cubicBezTo>
                  <a:cubicBezTo>
                    <a:pt x="251" y="280"/>
                    <a:pt x="251" y="280"/>
                    <a:pt x="251" y="280"/>
                  </a:cubicBezTo>
                  <a:cubicBezTo>
                    <a:pt x="253" y="278"/>
                    <a:pt x="253" y="278"/>
                    <a:pt x="253" y="278"/>
                  </a:cubicBezTo>
                  <a:cubicBezTo>
                    <a:pt x="252" y="277"/>
                    <a:pt x="252" y="277"/>
                    <a:pt x="252" y="277"/>
                  </a:cubicBezTo>
                  <a:cubicBezTo>
                    <a:pt x="252" y="277"/>
                    <a:pt x="252" y="277"/>
                    <a:pt x="252" y="277"/>
                  </a:cubicBezTo>
                  <a:cubicBezTo>
                    <a:pt x="254" y="277"/>
                    <a:pt x="254" y="277"/>
                    <a:pt x="254" y="277"/>
                  </a:cubicBezTo>
                  <a:cubicBezTo>
                    <a:pt x="254" y="276"/>
                    <a:pt x="254" y="276"/>
                    <a:pt x="254" y="276"/>
                  </a:cubicBezTo>
                  <a:cubicBezTo>
                    <a:pt x="253" y="275"/>
                    <a:pt x="253" y="275"/>
                    <a:pt x="253" y="275"/>
                  </a:cubicBezTo>
                  <a:cubicBezTo>
                    <a:pt x="252" y="274"/>
                    <a:pt x="252" y="274"/>
                    <a:pt x="252" y="274"/>
                  </a:cubicBezTo>
                  <a:cubicBezTo>
                    <a:pt x="254" y="272"/>
                    <a:pt x="254" y="272"/>
                    <a:pt x="254" y="272"/>
                  </a:cubicBezTo>
                  <a:cubicBezTo>
                    <a:pt x="255" y="272"/>
                    <a:pt x="255" y="272"/>
                    <a:pt x="255" y="272"/>
                  </a:cubicBezTo>
                  <a:cubicBezTo>
                    <a:pt x="256" y="273"/>
                    <a:pt x="256" y="273"/>
                    <a:pt x="256" y="273"/>
                  </a:cubicBezTo>
                  <a:cubicBezTo>
                    <a:pt x="256" y="275"/>
                    <a:pt x="256" y="275"/>
                    <a:pt x="256" y="275"/>
                  </a:cubicBezTo>
                  <a:cubicBezTo>
                    <a:pt x="255" y="276"/>
                    <a:pt x="255" y="276"/>
                    <a:pt x="255" y="276"/>
                  </a:cubicBezTo>
                  <a:cubicBezTo>
                    <a:pt x="255" y="277"/>
                    <a:pt x="255" y="277"/>
                    <a:pt x="255" y="277"/>
                  </a:cubicBezTo>
                  <a:cubicBezTo>
                    <a:pt x="256" y="277"/>
                    <a:pt x="256" y="277"/>
                    <a:pt x="256" y="277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8" y="275"/>
                    <a:pt x="258" y="275"/>
                  </a:cubicBezTo>
                  <a:cubicBezTo>
                    <a:pt x="259" y="275"/>
                    <a:pt x="259" y="275"/>
                    <a:pt x="259" y="275"/>
                  </a:cubicBezTo>
                  <a:cubicBezTo>
                    <a:pt x="259" y="274"/>
                    <a:pt x="259" y="274"/>
                    <a:pt x="259" y="274"/>
                  </a:cubicBezTo>
                  <a:cubicBezTo>
                    <a:pt x="259" y="273"/>
                    <a:pt x="259" y="273"/>
                    <a:pt x="259" y="273"/>
                  </a:cubicBezTo>
                  <a:cubicBezTo>
                    <a:pt x="259" y="272"/>
                    <a:pt x="259" y="272"/>
                    <a:pt x="259" y="272"/>
                  </a:cubicBezTo>
                  <a:cubicBezTo>
                    <a:pt x="261" y="273"/>
                    <a:pt x="261" y="273"/>
                    <a:pt x="261" y="273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0" y="275"/>
                    <a:pt x="260" y="275"/>
                    <a:pt x="260" y="275"/>
                  </a:cubicBezTo>
                  <a:cubicBezTo>
                    <a:pt x="260" y="276"/>
                    <a:pt x="260" y="276"/>
                    <a:pt x="260" y="276"/>
                  </a:cubicBezTo>
                  <a:cubicBezTo>
                    <a:pt x="261" y="276"/>
                    <a:pt x="261" y="276"/>
                    <a:pt x="261" y="276"/>
                  </a:cubicBezTo>
                  <a:cubicBezTo>
                    <a:pt x="263" y="274"/>
                    <a:pt x="263" y="274"/>
                    <a:pt x="263" y="274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5" y="274"/>
                    <a:pt x="265" y="274"/>
                    <a:pt x="265" y="274"/>
                  </a:cubicBezTo>
                  <a:cubicBezTo>
                    <a:pt x="266" y="276"/>
                    <a:pt x="266" y="276"/>
                    <a:pt x="266" y="276"/>
                  </a:cubicBezTo>
                  <a:cubicBezTo>
                    <a:pt x="265" y="276"/>
                    <a:pt x="265" y="276"/>
                    <a:pt x="265" y="276"/>
                  </a:cubicBezTo>
                  <a:cubicBezTo>
                    <a:pt x="263" y="277"/>
                    <a:pt x="263" y="277"/>
                    <a:pt x="263" y="277"/>
                  </a:cubicBezTo>
                  <a:cubicBezTo>
                    <a:pt x="263" y="278"/>
                    <a:pt x="263" y="278"/>
                    <a:pt x="263" y="278"/>
                  </a:cubicBezTo>
                  <a:cubicBezTo>
                    <a:pt x="264" y="278"/>
                    <a:pt x="264" y="278"/>
                    <a:pt x="264" y="278"/>
                  </a:cubicBezTo>
                  <a:cubicBezTo>
                    <a:pt x="264" y="279"/>
                    <a:pt x="264" y="279"/>
                    <a:pt x="264" y="279"/>
                  </a:cubicBezTo>
                  <a:cubicBezTo>
                    <a:pt x="263" y="281"/>
                    <a:pt x="263" y="281"/>
                    <a:pt x="263" y="281"/>
                  </a:cubicBezTo>
                  <a:cubicBezTo>
                    <a:pt x="262" y="281"/>
                    <a:pt x="262" y="281"/>
                    <a:pt x="262" y="281"/>
                  </a:cubicBezTo>
                  <a:cubicBezTo>
                    <a:pt x="261" y="280"/>
                    <a:pt x="261" y="280"/>
                    <a:pt x="261" y="280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0"/>
                    <a:pt x="259" y="280"/>
                    <a:pt x="259" y="280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9" y="281"/>
                    <a:pt x="259" y="281"/>
                    <a:pt x="259" y="281"/>
                  </a:cubicBezTo>
                  <a:cubicBezTo>
                    <a:pt x="260" y="283"/>
                    <a:pt x="260" y="283"/>
                    <a:pt x="260" y="283"/>
                  </a:cubicBezTo>
                  <a:cubicBezTo>
                    <a:pt x="259" y="285"/>
                    <a:pt x="259" y="285"/>
                    <a:pt x="259" y="285"/>
                  </a:cubicBezTo>
                  <a:cubicBezTo>
                    <a:pt x="257" y="284"/>
                    <a:pt x="257" y="284"/>
                    <a:pt x="257" y="284"/>
                  </a:cubicBezTo>
                  <a:cubicBezTo>
                    <a:pt x="256" y="283"/>
                    <a:pt x="256" y="283"/>
                    <a:pt x="256" y="283"/>
                  </a:cubicBezTo>
                  <a:cubicBezTo>
                    <a:pt x="254" y="283"/>
                    <a:pt x="254" y="283"/>
                    <a:pt x="254" y="283"/>
                  </a:cubicBezTo>
                  <a:cubicBezTo>
                    <a:pt x="253" y="283"/>
                    <a:pt x="253" y="283"/>
                    <a:pt x="253" y="283"/>
                  </a:cubicBezTo>
                  <a:cubicBezTo>
                    <a:pt x="254" y="284"/>
                    <a:pt x="254" y="284"/>
                    <a:pt x="254" y="284"/>
                  </a:cubicBezTo>
                  <a:cubicBezTo>
                    <a:pt x="255" y="285"/>
                    <a:pt x="255" y="285"/>
                    <a:pt x="255" y="285"/>
                  </a:cubicBezTo>
                  <a:cubicBezTo>
                    <a:pt x="254" y="286"/>
                    <a:pt x="254" y="286"/>
                    <a:pt x="254" y="286"/>
                  </a:cubicBezTo>
                  <a:cubicBezTo>
                    <a:pt x="253" y="285"/>
                    <a:pt x="253" y="285"/>
                    <a:pt x="253" y="285"/>
                  </a:cubicBezTo>
                  <a:cubicBezTo>
                    <a:pt x="251" y="286"/>
                    <a:pt x="251" y="286"/>
                    <a:pt x="251" y="286"/>
                  </a:cubicBezTo>
                  <a:cubicBezTo>
                    <a:pt x="250" y="286"/>
                    <a:pt x="250" y="286"/>
                    <a:pt x="250" y="286"/>
                  </a:cubicBezTo>
                  <a:cubicBezTo>
                    <a:pt x="249" y="288"/>
                    <a:pt x="249" y="288"/>
                    <a:pt x="249" y="288"/>
                  </a:cubicBezTo>
                  <a:cubicBezTo>
                    <a:pt x="248" y="288"/>
                    <a:pt x="248" y="288"/>
                    <a:pt x="248" y="288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46" y="290"/>
                    <a:pt x="246" y="290"/>
                    <a:pt x="246" y="290"/>
                  </a:cubicBezTo>
                  <a:cubicBezTo>
                    <a:pt x="246" y="292"/>
                    <a:pt x="246" y="292"/>
                    <a:pt x="246" y="292"/>
                  </a:cubicBezTo>
                  <a:cubicBezTo>
                    <a:pt x="245" y="292"/>
                    <a:pt x="245" y="292"/>
                    <a:pt x="245" y="292"/>
                  </a:cubicBezTo>
                  <a:cubicBezTo>
                    <a:pt x="244" y="293"/>
                    <a:pt x="244" y="293"/>
                    <a:pt x="244" y="293"/>
                  </a:cubicBezTo>
                  <a:cubicBezTo>
                    <a:pt x="242" y="293"/>
                    <a:pt x="242" y="293"/>
                    <a:pt x="242" y="293"/>
                  </a:cubicBezTo>
                  <a:cubicBezTo>
                    <a:pt x="243" y="292"/>
                    <a:pt x="243" y="292"/>
                    <a:pt x="243" y="292"/>
                  </a:cubicBezTo>
                  <a:cubicBezTo>
                    <a:pt x="246" y="290"/>
                    <a:pt x="246" y="290"/>
                    <a:pt x="246" y="290"/>
                  </a:cubicBezTo>
                  <a:cubicBezTo>
                    <a:pt x="246" y="289"/>
                    <a:pt x="246" y="289"/>
                    <a:pt x="246" y="289"/>
                  </a:cubicBezTo>
                  <a:cubicBezTo>
                    <a:pt x="247" y="287"/>
                    <a:pt x="247" y="287"/>
                    <a:pt x="247" y="287"/>
                  </a:cubicBezTo>
                  <a:cubicBezTo>
                    <a:pt x="246" y="287"/>
                    <a:pt x="246" y="287"/>
                    <a:pt x="246" y="287"/>
                  </a:cubicBezTo>
                  <a:cubicBezTo>
                    <a:pt x="245" y="288"/>
                    <a:pt x="245" y="288"/>
                    <a:pt x="245" y="288"/>
                  </a:cubicBezTo>
                  <a:cubicBezTo>
                    <a:pt x="244" y="287"/>
                    <a:pt x="244" y="287"/>
                    <a:pt x="244" y="287"/>
                  </a:cubicBezTo>
                  <a:cubicBezTo>
                    <a:pt x="244" y="287"/>
                    <a:pt x="244" y="287"/>
                    <a:pt x="244" y="287"/>
                  </a:cubicBezTo>
                  <a:cubicBezTo>
                    <a:pt x="243" y="287"/>
                    <a:pt x="243" y="287"/>
                    <a:pt x="243" y="287"/>
                  </a:cubicBezTo>
                  <a:cubicBezTo>
                    <a:pt x="242" y="287"/>
                    <a:pt x="242" y="287"/>
                    <a:pt x="242" y="287"/>
                  </a:cubicBezTo>
                  <a:cubicBezTo>
                    <a:pt x="243" y="288"/>
                    <a:pt x="243" y="288"/>
                    <a:pt x="243" y="288"/>
                  </a:cubicBezTo>
                  <a:cubicBezTo>
                    <a:pt x="243" y="288"/>
                    <a:pt x="243" y="288"/>
                    <a:pt x="243" y="288"/>
                  </a:cubicBezTo>
                  <a:close/>
                  <a:moveTo>
                    <a:pt x="240" y="295"/>
                  </a:moveTo>
                  <a:cubicBezTo>
                    <a:pt x="241" y="295"/>
                    <a:pt x="241" y="295"/>
                    <a:pt x="241" y="295"/>
                  </a:cubicBezTo>
                  <a:cubicBezTo>
                    <a:pt x="240" y="296"/>
                    <a:pt x="240" y="296"/>
                    <a:pt x="240" y="296"/>
                  </a:cubicBezTo>
                  <a:cubicBezTo>
                    <a:pt x="240" y="295"/>
                    <a:pt x="240" y="295"/>
                    <a:pt x="240" y="295"/>
                  </a:cubicBezTo>
                  <a:close/>
                  <a:moveTo>
                    <a:pt x="235" y="297"/>
                  </a:moveTo>
                  <a:cubicBezTo>
                    <a:pt x="236" y="295"/>
                    <a:pt x="236" y="295"/>
                    <a:pt x="236" y="295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6" y="297"/>
                    <a:pt x="236" y="297"/>
                    <a:pt x="236" y="297"/>
                  </a:cubicBezTo>
                  <a:cubicBezTo>
                    <a:pt x="235" y="297"/>
                    <a:pt x="235" y="297"/>
                    <a:pt x="235" y="297"/>
                  </a:cubicBezTo>
                  <a:close/>
                  <a:moveTo>
                    <a:pt x="223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4" y="305"/>
                    <a:pt x="224" y="305"/>
                    <a:pt x="224" y="305"/>
                  </a:cubicBezTo>
                  <a:cubicBezTo>
                    <a:pt x="224" y="307"/>
                    <a:pt x="224" y="307"/>
                    <a:pt x="224" y="307"/>
                  </a:cubicBezTo>
                  <a:cubicBezTo>
                    <a:pt x="223" y="307"/>
                    <a:pt x="223" y="307"/>
                    <a:pt x="223" y="307"/>
                  </a:cubicBezTo>
                  <a:close/>
                  <a:moveTo>
                    <a:pt x="216" y="291"/>
                  </a:moveTo>
                  <a:cubicBezTo>
                    <a:pt x="218" y="291"/>
                    <a:pt x="218" y="291"/>
                    <a:pt x="218" y="291"/>
                  </a:cubicBezTo>
                  <a:cubicBezTo>
                    <a:pt x="219" y="292"/>
                    <a:pt x="219" y="292"/>
                    <a:pt x="219" y="292"/>
                  </a:cubicBezTo>
                  <a:cubicBezTo>
                    <a:pt x="218" y="293"/>
                    <a:pt x="218" y="293"/>
                    <a:pt x="218" y="293"/>
                  </a:cubicBezTo>
                  <a:cubicBezTo>
                    <a:pt x="216" y="291"/>
                    <a:pt x="216" y="291"/>
                    <a:pt x="216" y="291"/>
                  </a:cubicBezTo>
                  <a:close/>
                  <a:moveTo>
                    <a:pt x="182" y="307"/>
                  </a:moveTo>
                  <a:cubicBezTo>
                    <a:pt x="183" y="306"/>
                    <a:pt x="183" y="306"/>
                    <a:pt x="183" y="306"/>
                  </a:cubicBezTo>
                  <a:cubicBezTo>
                    <a:pt x="183" y="307"/>
                    <a:pt x="183" y="307"/>
                    <a:pt x="183" y="307"/>
                  </a:cubicBezTo>
                  <a:cubicBezTo>
                    <a:pt x="182" y="307"/>
                    <a:pt x="182" y="307"/>
                    <a:pt x="182" y="307"/>
                  </a:cubicBezTo>
                  <a:close/>
                  <a:moveTo>
                    <a:pt x="180" y="307"/>
                  </a:moveTo>
                  <a:cubicBezTo>
                    <a:pt x="181" y="308"/>
                    <a:pt x="181" y="308"/>
                    <a:pt x="181" y="308"/>
                  </a:cubicBezTo>
                  <a:cubicBezTo>
                    <a:pt x="180" y="309"/>
                    <a:pt x="180" y="309"/>
                    <a:pt x="180" y="309"/>
                  </a:cubicBezTo>
                  <a:cubicBezTo>
                    <a:pt x="180" y="307"/>
                    <a:pt x="180" y="307"/>
                    <a:pt x="180" y="307"/>
                  </a:cubicBezTo>
                  <a:close/>
                  <a:moveTo>
                    <a:pt x="188" y="314"/>
                  </a:moveTo>
                  <a:cubicBezTo>
                    <a:pt x="188" y="315"/>
                    <a:pt x="188" y="315"/>
                    <a:pt x="188" y="315"/>
                  </a:cubicBezTo>
                  <a:cubicBezTo>
                    <a:pt x="187" y="316"/>
                    <a:pt x="187" y="316"/>
                    <a:pt x="187" y="316"/>
                  </a:cubicBezTo>
                  <a:cubicBezTo>
                    <a:pt x="187" y="315"/>
                    <a:pt x="187" y="315"/>
                    <a:pt x="187" y="315"/>
                  </a:cubicBezTo>
                  <a:cubicBezTo>
                    <a:pt x="188" y="314"/>
                    <a:pt x="188" y="314"/>
                    <a:pt x="188" y="314"/>
                  </a:cubicBezTo>
                  <a:close/>
                  <a:moveTo>
                    <a:pt x="186" y="313"/>
                  </a:moveTo>
                  <a:cubicBezTo>
                    <a:pt x="187" y="311"/>
                    <a:pt x="187" y="311"/>
                    <a:pt x="187" y="311"/>
                  </a:cubicBezTo>
                  <a:cubicBezTo>
                    <a:pt x="187" y="313"/>
                    <a:pt x="187" y="313"/>
                    <a:pt x="187" y="313"/>
                  </a:cubicBezTo>
                  <a:cubicBezTo>
                    <a:pt x="186" y="313"/>
                    <a:pt x="186" y="313"/>
                    <a:pt x="186" y="313"/>
                  </a:cubicBezTo>
                  <a:close/>
                  <a:moveTo>
                    <a:pt x="179" y="315"/>
                  </a:moveTo>
                  <a:cubicBezTo>
                    <a:pt x="180" y="313"/>
                    <a:pt x="180" y="313"/>
                    <a:pt x="180" y="313"/>
                  </a:cubicBezTo>
                  <a:cubicBezTo>
                    <a:pt x="182" y="311"/>
                    <a:pt x="182" y="311"/>
                    <a:pt x="182" y="311"/>
                  </a:cubicBezTo>
                  <a:cubicBezTo>
                    <a:pt x="182" y="311"/>
                    <a:pt x="182" y="311"/>
                    <a:pt x="182" y="311"/>
                  </a:cubicBezTo>
                  <a:cubicBezTo>
                    <a:pt x="184" y="311"/>
                    <a:pt x="184" y="311"/>
                    <a:pt x="184" y="311"/>
                  </a:cubicBezTo>
                  <a:cubicBezTo>
                    <a:pt x="183" y="312"/>
                    <a:pt x="183" y="312"/>
                    <a:pt x="183" y="312"/>
                  </a:cubicBezTo>
                  <a:cubicBezTo>
                    <a:pt x="183" y="313"/>
                    <a:pt x="183" y="313"/>
                    <a:pt x="183" y="313"/>
                  </a:cubicBezTo>
                  <a:cubicBezTo>
                    <a:pt x="180" y="314"/>
                    <a:pt x="180" y="314"/>
                    <a:pt x="180" y="314"/>
                  </a:cubicBezTo>
                  <a:cubicBezTo>
                    <a:pt x="179" y="315"/>
                    <a:pt x="179" y="315"/>
                    <a:pt x="179" y="315"/>
                  </a:cubicBezTo>
                  <a:close/>
                  <a:moveTo>
                    <a:pt x="177" y="310"/>
                  </a:moveTo>
                  <a:cubicBezTo>
                    <a:pt x="176" y="309"/>
                    <a:pt x="176" y="309"/>
                    <a:pt x="176" y="309"/>
                  </a:cubicBezTo>
                  <a:cubicBezTo>
                    <a:pt x="177" y="307"/>
                    <a:pt x="177" y="307"/>
                    <a:pt x="177" y="307"/>
                  </a:cubicBezTo>
                  <a:cubicBezTo>
                    <a:pt x="178" y="307"/>
                    <a:pt x="178" y="307"/>
                    <a:pt x="178" y="307"/>
                  </a:cubicBezTo>
                  <a:cubicBezTo>
                    <a:pt x="179" y="308"/>
                    <a:pt x="179" y="308"/>
                    <a:pt x="179" y="308"/>
                  </a:cubicBezTo>
                  <a:cubicBezTo>
                    <a:pt x="178" y="309"/>
                    <a:pt x="178" y="309"/>
                    <a:pt x="178" y="309"/>
                  </a:cubicBezTo>
                  <a:cubicBezTo>
                    <a:pt x="178" y="310"/>
                    <a:pt x="178" y="310"/>
                    <a:pt x="178" y="310"/>
                  </a:cubicBezTo>
                  <a:cubicBezTo>
                    <a:pt x="177" y="310"/>
                    <a:pt x="177" y="310"/>
                    <a:pt x="177" y="310"/>
                  </a:cubicBezTo>
                  <a:close/>
                  <a:moveTo>
                    <a:pt x="168" y="309"/>
                  </a:moveTo>
                  <a:cubicBezTo>
                    <a:pt x="169" y="309"/>
                    <a:pt x="169" y="309"/>
                    <a:pt x="169" y="309"/>
                  </a:cubicBezTo>
                  <a:cubicBezTo>
                    <a:pt x="170" y="310"/>
                    <a:pt x="170" y="310"/>
                    <a:pt x="170" y="310"/>
                  </a:cubicBezTo>
                  <a:cubicBezTo>
                    <a:pt x="169" y="311"/>
                    <a:pt x="169" y="311"/>
                    <a:pt x="169" y="311"/>
                  </a:cubicBezTo>
                  <a:cubicBezTo>
                    <a:pt x="168" y="309"/>
                    <a:pt x="168" y="309"/>
                    <a:pt x="168" y="309"/>
                  </a:cubicBezTo>
                  <a:close/>
                  <a:moveTo>
                    <a:pt x="162" y="313"/>
                  </a:moveTo>
                  <a:cubicBezTo>
                    <a:pt x="162" y="312"/>
                    <a:pt x="162" y="312"/>
                    <a:pt x="162" y="312"/>
                  </a:cubicBezTo>
                  <a:cubicBezTo>
                    <a:pt x="163" y="311"/>
                    <a:pt x="163" y="311"/>
                    <a:pt x="163" y="311"/>
                  </a:cubicBezTo>
                  <a:cubicBezTo>
                    <a:pt x="164" y="312"/>
                    <a:pt x="164" y="312"/>
                    <a:pt x="164" y="312"/>
                  </a:cubicBezTo>
                  <a:cubicBezTo>
                    <a:pt x="162" y="313"/>
                    <a:pt x="162" y="313"/>
                    <a:pt x="162" y="313"/>
                  </a:cubicBezTo>
                  <a:close/>
                  <a:moveTo>
                    <a:pt x="156" y="317"/>
                  </a:moveTo>
                  <a:cubicBezTo>
                    <a:pt x="158" y="319"/>
                    <a:pt x="158" y="319"/>
                    <a:pt x="158" y="319"/>
                  </a:cubicBezTo>
                  <a:cubicBezTo>
                    <a:pt x="156" y="320"/>
                    <a:pt x="156" y="320"/>
                    <a:pt x="156" y="320"/>
                  </a:cubicBezTo>
                  <a:cubicBezTo>
                    <a:pt x="155" y="319"/>
                    <a:pt x="155" y="319"/>
                    <a:pt x="155" y="319"/>
                  </a:cubicBezTo>
                  <a:cubicBezTo>
                    <a:pt x="156" y="317"/>
                    <a:pt x="156" y="317"/>
                    <a:pt x="156" y="317"/>
                  </a:cubicBezTo>
                  <a:close/>
                  <a:moveTo>
                    <a:pt x="1" y="348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2" y="349"/>
                    <a:pt x="2" y="349"/>
                    <a:pt x="2" y="349"/>
                  </a:cubicBezTo>
                  <a:cubicBezTo>
                    <a:pt x="1" y="348"/>
                    <a:pt x="1" y="348"/>
                    <a:pt x="1" y="348"/>
                  </a:cubicBezTo>
                  <a:close/>
                  <a:moveTo>
                    <a:pt x="2" y="344"/>
                  </a:moveTo>
                  <a:cubicBezTo>
                    <a:pt x="1" y="345"/>
                    <a:pt x="1" y="345"/>
                    <a:pt x="1" y="345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2" y="344"/>
                    <a:pt x="2" y="344"/>
                    <a:pt x="2" y="344"/>
                  </a:cubicBezTo>
                  <a:close/>
                  <a:moveTo>
                    <a:pt x="5" y="340"/>
                  </a:moveTo>
                  <a:cubicBezTo>
                    <a:pt x="6" y="341"/>
                    <a:pt x="6" y="341"/>
                    <a:pt x="6" y="341"/>
                  </a:cubicBezTo>
                  <a:cubicBezTo>
                    <a:pt x="6" y="339"/>
                    <a:pt x="6" y="339"/>
                    <a:pt x="6" y="339"/>
                  </a:cubicBezTo>
                  <a:cubicBezTo>
                    <a:pt x="5" y="340"/>
                    <a:pt x="5" y="340"/>
                    <a:pt x="5" y="340"/>
                  </a:cubicBezTo>
                  <a:close/>
                  <a:moveTo>
                    <a:pt x="16" y="341"/>
                  </a:moveTo>
                  <a:cubicBezTo>
                    <a:pt x="14" y="339"/>
                    <a:pt x="14" y="339"/>
                    <a:pt x="14" y="339"/>
                  </a:cubicBezTo>
                  <a:cubicBezTo>
                    <a:pt x="12" y="339"/>
                    <a:pt x="12" y="339"/>
                    <a:pt x="12" y="339"/>
                  </a:cubicBezTo>
                  <a:cubicBezTo>
                    <a:pt x="11" y="340"/>
                    <a:pt x="11" y="340"/>
                    <a:pt x="11" y="340"/>
                  </a:cubicBezTo>
                  <a:cubicBezTo>
                    <a:pt x="11" y="341"/>
                    <a:pt x="11" y="341"/>
                    <a:pt x="11" y="341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2" y="342"/>
                    <a:pt x="12" y="342"/>
                    <a:pt x="12" y="342"/>
                  </a:cubicBezTo>
                  <a:cubicBezTo>
                    <a:pt x="12" y="343"/>
                    <a:pt x="12" y="343"/>
                    <a:pt x="12" y="343"/>
                  </a:cubicBezTo>
                  <a:cubicBezTo>
                    <a:pt x="13" y="343"/>
                    <a:pt x="13" y="343"/>
                    <a:pt x="13" y="343"/>
                  </a:cubicBezTo>
                  <a:cubicBezTo>
                    <a:pt x="15" y="342"/>
                    <a:pt x="15" y="342"/>
                    <a:pt x="15" y="342"/>
                  </a:cubicBezTo>
                  <a:cubicBezTo>
                    <a:pt x="16" y="341"/>
                    <a:pt x="16" y="341"/>
                    <a:pt x="16" y="341"/>
                  </a:cubicBezTo>
                  <a:close/>
                  <a:moveTo>
                    <a:pt x="17" y="345"/>
                  </a:moveTo>
                  <a:cubicBezTo>
                    <a:pt x="18" y="345"/>
                    <a:pt x="18" y="345"/>
                    <a:pt x="18" y="345"/>
                  </a:cubicBezTo>
                  <a:cubicBezTo>
                    <a:pt x="20" y="344"/>
                    <a:pt x="20" y="344"/>
                    <a:pt x="20" y="344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1" y="341"/>
                    <a:pt x="21" y="341"/>
                    <a:pt x="21" y="341"/>
                  </a:cubicBezTo>
                  <a:cubicBezTo>
                    <a:pt x="20" y="340"/>
                    <a:pt x="20" y="340"/>
                    <a:pt x="20" y="340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18" y="343"/>
                    <a:pt x="18" y="343"/>
                    <a:pt x="18" y="343"/>
                  </a:cubicBezTo>
                  <a:cubicBezTo>
                    <a:pt x="17" y="345"/>
                    <a:pt x="17" y="345"/>
                    <a:pt x="17" y="345"/>
                  </a:cubicBezTo>
                  <a:close/>
                  <a:moveTo>
                    <a:pt x="26" y="343"/>
                  </a:moveTo>
                  <a:cubicBezTo>
                    <a:pt x="25" y="341"/>
                    <a:pt x="25" y="341"/>
                    <a:pt x="25" y="341"/>
                  </a:cubicBezTo>
                  <a:cubicBezTo>
                    <a:pt x="24" y="341"/>
                    <a:pt x="24" y="341"/>
                    <a:pt x="24" y="341"/>
                  </a:cubicBezTo>
                  <a:cubicBezTo>
                    <a:pt x="24" y="343"/>
                    <a:pt x="24" y="343"/>
                    <a:pt x="24" y="343"/>
                  </a:cubicBezTo>
                  <a:cubicBezTo>
                    <a:pt x="23" y="343"/>
                    <a:pt x="23" y="343"/>
                    <a:pt x="23" y="343"/>
                  </a:cubicBezTo>
                  <a:cubicBezTo>
                    <a:pt x="22" y="345"/>
                    <a:pt x="22" y="345"/>
                    <a:pt x="22" y="345"/>
                  </a:cubicBezTo>
                  <a:cubicBezTo>
                    <a:pt x="24" y="345"/>
                    <a:pt x="24" y="345"/>
                    <a:pt x="24" y="345"/>
                  </a:cubicBezTo>
                  <a:cubicBezTo>
                    <a:pt x="26" y="343"/>
                    <a:pt x="26" y="343"/>
                    <a:pt x="26" y="343"/>
                  </a:cubicBezTo>
                  <a:close/>
                  <a:moveTo>
                    <a:pt x="47" y="343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8" y="340"/>
                    <a:pt x="48" y="340"/>
                    <a:pt x="48" y="340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46" y="338"/>
                    <a:pt x="46" y="338"/>
                    <a:pt x="46" y="338"/>
                  </a:cubicBezTo>
                  <a:cubicBezTo>
                    <a:pt x="45" y="339"/>
                    <a:pt x="45" y="339"/>
                    <a:pt x="45" y="339"/>
                  </a:cubicBezTo>
                  <a:cubicBezTo>
                    <a:pt x="45" y="340"/>
                    <a:pt x="45" y="340"/>
                    <a:pt x="45" y="340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43" y="341"/>
                    <a:pt x="43" y="341"/>
                    <a:pt x="43" y="341"/>
                  </a:cubicBezTo>
                  <a:cubicBezTo>
                    <a:pt x="42" y="342"/>
                    <a:pt x="42" y="342"/>
                    <a:pt x="42" y="342"/>
                  </a:cubicBezTo>
                  <a:cubicBezTo>
                    <a:pt x="41" y="342"/>
                    <a:pt x="41" y="342"/>
                    <a:pt x="41" y="342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39" y="342"/>
                    <a:pt x="39" y="342"/>
                    <a:pt x="39" y="342"/>
                  </a:cubicBezTo>
                  <a:cubicBezTo>
                    <a:pt x="40" y="343"/>
                    <a:pt x="40" y="343"/>
                    <a:pt x="40" y="343"/>
                  </a:cubicBezTo>
                  <a:cubicBezTo>
                    <a:pt x="41" y="343"/>
                    <a:pt x="41" y="343"/>
                    <a:pt x="41" y="343"/>
                  </a:cubicBezTo>
                  <a:cubicBezTo>
                    <a:pt x="43" y="343"/>
                    <a:pt x="43" y="343"/>
                    <a:pt x="43" y="343"/>
                  </a:cubicBezTo>
                  <a:cubicBezTo>
                    <a:pt x="45" y="342"/>
                    <a:pt x="45" y="342"/>
                    <a:pt x="45" y="342"/>
                  </a:cubicBezTo>
                  <a:cubicBezTo>
                    <a:pt x="47" y="343"/>
                    <a:pt x="47" y="343"/>
                    <a:pt x="47" y="343"/>
                  </a:cubicBezTo>
                  <a:close/>
                  <a:moveTo>
                    <a:pt x="50" y="343"/>
                  </a:moveTo>
                  <a:cubicBezTo>
                    <a:pt x="54" y="344"/>
                    <a:pt x="54" y="344"/>
                    <a:pt x="54" y="344"/>
                  </a:cubicBezTo>
                  <a:cubicBezTo>
                    <a:pt x="55" y="344"/>
                    <a:pt x="55" y="344"/>
                    <a:pt x="55" y="344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4" y="345"/>
                    <a:pt x="54" y="345"/>
                    <a:pt x="54" y="345"/>
                  </a:cubicBezTo>
                  <a:cubicBezTo>
                    <a:pt x="50" y="344"/>
                    <a:pt x="50" y="344"/>
                    <a:pt x="50" y="344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48" y="344"/>
                    <a:pt x="48" y="344"/>
                    <a:pt x="48" y="344"/>
                  </a:cubicBezTo>
                  <a:cubicBezTo>
                    <a:pt x="50" y="343"/>
                    <a:pt x="50" y="343"/>
                    <a:pt x="50" y="343"/>
                  </a:cubicBezTo>
                  <a:close/>
                  <a:moveTo>
                    <a:pt x="64" y="341"/>
                  </a:moveTo>
                  <a:cubicBezTo>
                    <a:pt x="63" y="340"/>
                    <a:pt x="63" y="340"/>
                    <a:pt x="63" y="340"/>
                  </a:cubicBezTo>
                  <a:cubicBezTo>
                    <a:pt x="60" y="340"/>
                    <a:pt x="60" y="340"/>
                    <a:pt x="60" y="340"/>
                  </a:cubicBezTo>
                  <a:cubicBezTo>
                    <a:pt x="60" y="342"/>
                    <a:pt x="60" y="342"/>
                    <a:pt x="60" y="342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4" y="341"/>
                    <a:pt x="64" y="341"/>
                    <a:pt x="64" y="341"/>
                  </a:cubicBezTo>
                  <a:close/>
                  <a:moveTo>
                    <a:pt x="74" y="340"/>
                  </a:moveTo>
                  <a:cubicBezTo>
                    <a:pt x="73" y="338"/>
                    <a:pt x="73" y="338"/>
                    <a:pt x="73" y="338"/>
                  </a:cubicBezTo>
                  <a:cubicBezTo>
                    <a:pt x="72" y="340"/>
                    <a:pt x="72" y="340"/>
                    <a:pt x="72" y="340"/>
                  </a:cubicBezTo>
                  <a:cubicBezTo>
                    <a:pt x="74" y="340"/>
                    <a:pt x="74" y="340"/>
                    <a:pt x="74" y="340"/>
                  </a:cubicBezTo>
                  <a:close/>
                  <a:moveTo>
                    <a:pt x="81" y="338"/>
                  </a:moveTo>
                  <a:cubicBezTo>
                    <a:pt x="79" y="336"/>
                    <a:pt x="79" y="336"/>
                    <a:pt x="79" y="336"/>
                  </a:cubicBezTo>
                  <a:cubicBezTo>
                    <a:pt x="77" y="337"/>
                    <a:pt x="77" y="337"/>
                    <a:pt x="77" y="337"/>
                  </a:cubicBezTo>
                  <a:cubicBezTo>
                    <a:pt x="77" y="339"/>
                    <a:pt x="77" y="339"/>
                    <a:pt x="77" y="339"/>
                  </a:cubicBezTo>
                  <a:cubicBezTo>
                    <a:pt x="79" y="337"/>
                    <a:pt x="79" y="337"/>
                    <a:pt x="79" y="337"/>
                  </a:cubicBezTo>
                  <a:cubicBezTo>
                    <a:pt x="81" y="338"/>
                    <a:pt x="81" y="338"/>
                    <a:pt x="81" y="338"/>
                  </a:cubicBezTo>
                  <a:close/>
                  <a:moveTo>
                    <a:pt x="85" y="337"/>
                  </a:moveTo>
                  <a:cubicBezTo>
                    <a:pt x="84" y="336"/>
                    <a:pt x="84" y="336"/>
                    <a:pt x="84" y="336"/>
                  </a:cubicBezTo>
                  <a:cubicBezTo>
                    <a:pt x="83" y="337"/>
                    <a:pt x="83" y="337"/>
                    <a:pt x="83" y="337"/>
                  </a:cubicBezTo>
                  <a:cubicBezTo>
                    <a:pt x="84" y="338"/>
                    <a:pt x="84" y="338"/>
                    <a:pt x="84" y="338"/>
                  </a:cubicBezTo>
                  <a:cubicBezTo>
                    <a:pt x="85" y="337"/>
                    <a:pt x="85" y="337"/>
                    <a:pt x="85" y="337"/>
                  </a:cubicBezTo>
                  <a:close/>
                  <a:moveTo>
                    <a:pt x="86" y="335"/>
                  </a:moveTo>
                  <a:cubicBezTo>
                    <a:pt x="85" y="334"/>
                    <a:pt x="85" y="334"/>
                    <a:pt x="85" y="334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6" y="335"/>
                    <a:pt x="86" y="335"/>
                    <a:pt x="86" y="335"/>
                  </a:cubicBezTo>
                  <a:close/>
                  <a:moveTo>
                    <a:pt x="86" y="336"/>
                  </a:moveTo>
                  <a:cubicBezTo>
                    <a:pt x="87" y="337"/>
                    <a:pt x="87" y="337"/>
                    <a:pt x="87" y="337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8" y="335"/>
                    <a:pt x="88" y="335"/>
                    <a:pt x="88" y="335"/>
                  </a:cubicBezTo>
                  <a:cubicBezTo>
                    <a:pt x="86" y="336"/>
                    <a:pt x="86" y="336"/>
                    <a:pt x="86" y="336"/>
                  </a:cubicBezTo>
                  <a:close/>
                  <a:moveTo>
                    <a:pt x="106" y="326"/>
                  </a:moveTo>
                  <a:cubicBezTo>
                    <a:pt x="107" y="328"/>
                    <a:pt x="107" y="328"/>
                    <a:pt x="107" y="328"/>
                  </a:cubicBezTo>
                  <a:cubicBezTo>
                    <a:pt x="108" y="328"/>
                    <a:pt x="108" y="328"/>
                    <a:pt x="108" y="328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6" y="331"/>
                    <a:pt x="106" y="331"/>
                    <a:pt x="106" y="331"/>
                  </a:cubicBezTo>
                  <a:cubicBezTo>
                    <a:pt x="103" y="332"/>
                    <a:pt x="103" y="332"/>
                    <a:pt x="103" y="332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6" y="337"/>
                    <a:pt x="96" y="337"/>
                    <a:pt x="96" y="337"/>
                  </a:cubicBezTo>
                  <a:cubicBezTo>
                    <a:pt x="93" y="337"/>
                    <a:pt x="93" y="337"/>
                    <a:pt x="93" y="337"/>
                  </a:cubicBezTo>
                  <a:cubicBezTo>
                    <a:pt x="94" y="336"/>
                    <a:pt x="94" y="336"/>
                    <a:pt x="94" y="336"/>
                  </a:cubicBezTo>
                  <a:cubicBezTo>
                    <a:pt x="95" y="336"/>
                    <a:pt x="95" y="336"/>
                    <a:pt x="95" y="336"/>
                  </a:cubicBezTo>
                  <a:cubicBezTo>
                    <a:pt x="97" y="334"/>
                    <a:pt x="97" y="334"/>
                    <a:pt x="97" y="334"/>
                  </a:cubicBezTo>
                  <a:cubicBezTo>
                    <a:pt x="98" y="333"/>
                    <a:pt x="98" y="333"/>
                    <a:pt x="98" y="333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100" y="330"/>
                    <a:pt x="100" y="330"/>
                    <a:pt x="100" y="330"/>
                  </a:cubicBezTo>
                  <a:cubicBezTo>
                    <a:pt x="102" y="330"/>
                    <a:pt x="102" y="330"/>
                    <a:pt x="102" y="330"/>
                  </a:cubicBezTo>
                  <a:cubicBezTo>
                    <a:pt x="102" y="328"/>
                    <a:pt x="102" y="328"/>
                    <a:pt x="102" y="328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5" y="327"/>
                    <a:pt x="105" y="327"/>
                    <a:pt x="105" y="327"/>
                  </a:cubicBezTo>
                  <a:cubicBezTo>
                    <a:pt x="106" y="326"/>
                    <a:pt x="106" y="326"/>
                    <a:pt x="106" y="326"/>
                  </a:cubicBezTo>
                  <a:close/>
                  <a:moveTo>
                    <a:pt x="121" y="320"/>
                  </a:moveTo>
                  <a:cubicBezTo>
                    <a:pt x="119" y="321"/>
                    <a:pt x="119" y="321"/>
                    <a:pt x="119" y="321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9" y="325"/>
                    <a:pt x="119" y="325"/>
                    <a:pt x="119" y="325"/>
                  </a:cubicBezTo>
                  <a:cubicBezTo>
                    <a:pt x="118" y="325"/>
                    <a:pt x="118" y="325"/>
                    <a:pt x="118" y="325"/>
                  </a:cubicBezTo>
                  <a:cubicBezTo>
                    <a:pt x="117" y="324"/>
                    <a:pt x="117" y="324"/>
                    <a:pt x="117" y="324"/>
                  </a:cubicBezTo>
                  <a:cubicBezTo>
                    <a:pt x="115" y="326"/>
                    <a:pt x="115" y="326"/>
                    <a:pt x="115" y="326"/>
                  </a:cubicBezTo>
                  <a:cubicBezTo>
                    <a:pt x="115" y="327"/>
                    <a:pt x="115" y="327"/>
                    <a:pt x="115" y="327"/>
                  </a:cubicBezTo>
                  <a:cubicBezTo>
                    <a:pt x="114" y="327"/>
                    <a:pt x="114" y="327"/>
                    <a:pt x="114" y="327"/>
                  </a:cubicBezTo>
                  <a:cubicBezTo>
                    <a:pt x="113" y="329"/>
                    <a:pt x="113" y="329"/>
                    <a:pt x="113" y="329"/>
                  </a:cubicBezTo>
                  <a:cubicBezTo>
                    <a:pt x="112" y="329"/>
                    <a:pt x="112" y="329"/>
                    <a:pt x="112" y="329"/>
                  </a:cubicBezTo>
                  <a:cubicBezTo>
                    <a:pt x="110" y="331"/>
                    <a:pt x="110" y="331"/>
                    <a:pt x="110" y="331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7" y="331"/>
                    <a:pt x="107" y="331"/>
                    <a:pt x="107" y="331"/>
                  </a:cubicBezTo>
                  <a:cubicBezTo>
                    <a:pt x="108" y="332"/>
                    <a:pt x="108" y="332"/>
                    <a:pt x="108" y="332"/>
                  </a:cubicBezTo>
                  <a:cubicBezTo>
                    <a:pt x="111" y="332"/>
                    <a:pt x="111" y="332"/>
                    <a:pt x="111" y="332"/>
                  </a:cubicBezTo>
                  <a:cubicBezTo>
                    <a:pt x="113" y="331"/>
                    <a:pt x="113" y="331"/>
                    <a:pt x="113" y="331"/>
                  </a:cubicBezTo>
                  <a:cubicBezTo>
                    <a:pt x="115" y="329"/>
                    <a:pt x="115" y="329"/>
                    <a:pt x="115" y="329"/>
                  </a:cubicBezTo>
                  <a:cubicBezTo>
                    <a:pt x="116" y="330"/>
                    <a:pt x="116" y="330"/>
                    <a:pt x="116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7" y="329"/>
                    <a:pt x="117" y="329"/>
                    <a:pt x="117" y="329"/>
                  </a:cubicBezTo>
                  <a:cubicBezTo>
                    <a:pt x="118" y="328"/>
                    <a:pt x="118" y="328"/>
                    <a:pt x="118" y="328"/>
                  </a:cubicBezTo>
                  <a:cubicBezTo>
                    <a:pt x="119" y="328"/>
                    <a:pt x="119" y="328"/>
                    <a:pt x="119" y="328"/>
                  </a:cubicBezTo>
                  <a:cubicBezTo>
                    <a:pt x="119" y="329"/>
                    <a:pt x="119" y="329"/>
                    <a:pt x="119" y="329"/>
                  </a:cubicBezTo>
                  <a:cubicBezTo>
                    <a:pt x="120" y="329"/>
                    <a:pt x="120" y="329"/>
                    <a:pt x="120" y="329"/>
                  </a:cubicBezTo>
                  <a:cubicBezTo>
                    <a:pt x="121" y="327"/>
                    <a:pt x="121" y="327"/>
                    <a:pt x="121" y="327"/>
                  </a:cubicBezTo>
                  <a:cubicBezTo>
                    <a:pt x="124" y="326"/>
                    <a:pt x="124" y="326"/>
                    <a:pt x="124" y="326"/>
                  </a:cubicBezTo>
                  <a:cubicBezTo>
                    <a:pt x="124" y="325"/>
                    <a:pt x="124" y="325"/>
                    <a:pt x="124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4"/>
                    <a:pt x="124" y="324"/>
                    <a:pt x="124" y="324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2" y="321"/>
                    <a:pt x="122" y="321"/>
                    <a:pt x="122" y="321"/>
                  </a:cubicBezTo>
                  <a:cubicBezTo>
                    <a:pt x="121" y="320"/>
                    <a:pt x="121" y="320"/>
                    <a:pt x="121" y="320"/>
                  </a:cubicBezTo>
                  <a:close/>
                  <a:moveTo>
                    <a:pt x="127" y="323"/>
                  </a:moveTo>
                  <a:cubicBezTo>
                    <a:pt x="126" y="322"/>
                    <a:pt x="126" y="322"/>
                    <a:pt x="126" y="322"/>
                  </a:cubicBezTo>
                  <a:cubicBezTo>
                    <a:pt x="125" y="321"/>
                    <a:pt x="125" y="321"/>
                    <a:pt x="125" y="321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7" y="323"/>
                    <a:pt x="127" y="323"/>
                    <a:pt x="127" y="323"/>
                  </a:cubicBezTo>
                  <a:close/>
                  <a:moveTo>
                    <a:pt x="135" y="321"/>
                  </a:moveTo>
                  <a:cubicBezTo>
                    <a:pt x="135" y="321"/>
                    <a:pt x="135" y="321"/>
                    <a:pt x="135" y="321"/>
                  </a:cubicBezTo>
                  <a:cubicBezTo>
                    <a:pt x="137" y="321"/>
                    <a:pt x="137" y="321"/>
                    <a:pt x="137" y="321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6" y="322"/>
                    <a:pt x="136" y="322"/>
                    <a:pt x="136" y="322"/>
                  </a:cubicBezTo>
                  <a:cubicBezTo>
                    <a:pt x="135" y="321"/>
                    <a:pt x="135" y="321"/>
                    <a:pt x="135" y="321"/>
                  </a:cubicBezTo>
                  <a:close/>
                  <a:moveTo>
                    <a:pt x="132" y="322"/>
                  </a:moveTo>
                  <a:cubicBezTo>
                    <a:pt x="133" y="321"/>
                    <a:pt x="133" y="321"/>
                    <a:pt x="133" y="321"/>
                  </a:cubicBezTo>
                  <a:cubicBezTo>
                    <a:pt x="134" y="322"/>
                    <a:pt x="134" y="322"/>
                    <a:pt x="134" y="322"/>
                  </a:cubicBezTo>
                  <a:cubicBezTo>
                    <a:pt x="132" y="322"/>
                    <a:pt x="132" y="322"/>
                    <a:pt x="132" y="322"/>
                  </a:cubicBezTo>
                  <a:close/>
                  <a:moveTo>
                    <a:pt x="131" y="320"/>
                  </a:moveTo>
                  <a:cubicBezTo>
                    <a:pt x="132" y="319"/>
                    <a:pt x="132" y="319"/>
                    <a:pt x="132" y="319"/>
                  </a:cubicBezTo>
                  <a:cubicBezTo>
                    <a:pt x="132" y="317"/>
                    <a:pt x="132" y="317"/>
                    <a:pt x="132" y="317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33" y="319"/>
                    <a:pt x="133" y="319"/>
                    <a:pt x="133" y="319"/>
                  </a:cubicBezTo>
                  <a:cubicBezTo>
                    <a:pt x="131" y="320"/>
                    <a:pt x="131" y="320"/>
                    <a:pt x="131" y="320"/>
                  </a:cubicBezTo>
                  <a:close/>
                  <a:moveTo>
                    <a:pt x="129" y="319"/>
                  </a:moveTo>
                  <a:cubicBezTo>
                    <a:pt x="127" y="319"/>
                    <a:pt x="127" y="319"/>
                    <a:pt x="127" y="319"/>
                  </a:cubicBezTo>
                  <a:cubicBezTo>
                    <a:pt x="127" y="320"/>
                    <a:pt x="127" y="320"/>
                    <a:pt x="127" y="320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30" y="321"/>
                    <a:pt x="130" y="321"/>
                    <a:pt x="130" y="321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129" y="320"/>
                    <a:pt x="129" y="320"/>
                    <a:pt x="129" y="320"/>
                  </a:cubicBezTo>
                  <a:cubicBezTo>
                    <a:pt x="129" y="319"/>
                    <a:pt x="129" y="319"/>
                    <a:pt x="129" y="319"/>
                  </a:cubicBezTo>
                  <a:close/>
                  <a:moveTo>
                    <a:pt x="210" y="247"/>
                  </a:moveTo>
                  <a:cubicBezTo>
                    <a:pt x="209" y="246"/>
                    <a:pt x="209" y="246"/>
                    <a:pt x="209" y="246"/>
                  </a:cubicBezTo>
                  <a:cubicBezTo>
                    <a:pt x="211" y="246"/>
                    <a:pt x="211" y="246"/>
                    <a:pt x="211" y="246"/>
                  </a:cubicBezTo>
                  <a:cubicBezTo>
                    <a:pt x="210" y="247"/>
                    <a:pt x="210" y="247"/>
                    <a:pt x="210" y="247"/>
                  </a:cubicBezTo>
                  <a:cubicBezTo>
                    <a:pt x="210" y="247"/>
                    <a:pt x="210" y="247"/>
                    <a:pt x="210" y="247"/>
                  </a:cubicBezTo>
                  <a:close/>
                  <a:moveTo>
                    <a:pt x="206" y="248"/>
                  </a:moveTo>
                  <a:cubicBezTo>
                    <a:pt x="205" y="247"/>
                    <a:pt x="205" y="247"/>
                    <a:pt x="205" y="247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7" y="245"/>
                    <a:pt x="207" y="245"/>
                    <a:pt x="207" y="245"/>
                  </a:cubicBezTo>
                  <a:cubicBezTo>
                    <a:pt x="209" y="244"/>
                    <a:pt x="209" y="244"/>
                    <a:pt x="209" y="244"/>
                  </a:cubicBezTo>
                  <a:cubicBezTo>
                    <a:pt x="209" y="245"/>
                    <a:pt x="209" y="245"/>
                    <a:pt x="209" y="245"/>
                  </a:cubicBezTo>
                  <a:cubicBezTo>
                    <a:pt x="207" y="247"/>
                    <a:pt x="207" y="247"/>
                    <a:pt x="207" y="247"/>
                  </a:cubicBezTo>
                  <a:cubicBezTo>
                    <a:pt x="206" y="248"/>
                    <a:pt x="206" y="248"/>
                    <a:pt x="206" y="248"/>
                  </a:cubicBezTo>
                  <a:close/>
                  <a:moveTo>
                    <a:pt x="139" y="315"/>
                  </a:moveTo>
                  <a:cubicBezTo>
                    <a:pt x="139" y="313"/>
                    <a:pt x="139" y="313"/>
                    <a:pt x="139" y="313"/>
                  </a:cubicBezTo>
                  <a:cubicBezTo>
                    <a:pt x="140" y="312"/>
                    <a:pt x="140" y="312"/>
                    <a:pt x="140" y="312"/>
                  </a:cubicBezTo>
                  <a:cubicBezTo>
                    <a:pt x="141" y="312"/>
                    <a:pt x="141" y="312"/>
                    <a:pt x="141" y="312"/>
                  </a:cubicBezTo>
                  <a:cubicBezTo>
                    <a:pt x="142" y="311"/>
                    <a:pt x="142" y="311"/>
                    <a:pt x="142" y="311"/>
                  </a:cubicBezTo>
                  <a:cubicBezTo>
                    <a:pt x="143" y="311"/>
                    <a:pt x="143" y="311"/>
                    <a:pt x="143" y="311"/>
                  </a:cubicBezTo>
                  <a:cubicBezTo>
                    <a:pt x="144" y="308"/>
                    <a:pt x="144" y="308"/>
                    <a:pt x="144" y="308"/>
                  </a:cubicBezTo>
                  <a:cubicBezTo>
                    <a:pt x="145" y="308"/>
                    <a:pt x="145" y="308"/>
                    <a:pt x="145" y="308"/>
                  </a:cubicBezTo>
                  <a:cubicBezTo>
                    <a:pt x="147" y="309"/>
                    <a:pt x="147" y="309"/>
                    <a:pt x="147" y="309"/>
                  </a:cubicBezTo>
                  <a:cubicBezTo>
                    <a:pt x="148" y="309"/>
                    <a:pt x="148" y="309"/>
                    <a:pt x="148" y="309"/>
                  </a:cubicBezTo>
                  <a:cubicBezTo>
                    <a:pt x="149" y="309"/>
                    <a:pt x="149" y="309"/>
                    <a:pt x="149" y="309"/>
                  </a:cubicBezTo>
                  <a:cubicBezTo>
                    <a:pt x="151" y="308"/>
                    <a:pt x="151" y="308"/>
                    <a:pt x="151" y="308"/>
                  </a:cubicBezTo>
                  <a:cubicBezTo>
                    <a:pt x="151" y="308"/>
                    <a:pt x="151" y="308"/>
                    <a:pt x="151" y="308"/>
                  </a:cubicBezTo>
                  <a:cubicBezTo>
                    <a:pt x="153" y="308"/>
                    <a:pt x="153" y="308"/>
                    <a:pt x="153" y="308"/>
                  </a:cubicBezTo>
                  <a:cubicBezTo>
                    <a:pt x="155" y="309"/>
                    <a:pt x="155" y="309"/>
                    <a:pt x="155" y="309"/>
                  </a:cubicBezTo>
                  <a:cubicBezTo>
                    <a:pt x="154" y="311"/>
                    <a:pt x="154" y="311"/>
                    <a:pt x="154" y="311"/>
                  </a:cubicBezTo>
                  <a:cubicBezTo>
                    <a:pt x="156" y="313"/>
                    <a:pt x="156" y="313"/>
                    <a:pt x="156" y="313"/>
                  </a:cubicBezTo>
                  <a:cubicBezTo>
                    <a:pt x="156" y="314"/>
                    <a:pt x="156" y="314"/>
                    <a:pt x="156" y="314"/>
                  </a:cubicBezTo>
                  <a:cubicBezTo>
                    <a:pt x="154" y="313"/>
                    <a:pt x="154" y="313"/>
                    <a:pt x="154" y="313"/>
                  </a:cubicBezTo>
                  <a:cubicBezTo>
                    <a:pt x="153" y="315"/>
                    <a:pt x="153" y="315"/>
                    <a:pt x="153" y="315"/>
                  </a:cubicBezTo>
                  <a:cubicBezTo>
                    <a:pt x="150" y="315"/>
                    <a:pt x="150" y="315"/>
                    <a:pt x="150" y="315"/>
                  </a:cubicBezTo>
                  <a:cubicBezTo>
                    <a:pt x="148" y="314"/>
                    <a:pt x="148" y="314"/>
                    <a:pt x="148" y="314"/>
                  </a:cubicBezTo>
                  <a:cubicBezTo>
                    <a:pt x="145" y="314"/>
                    <a:pt x="145" y="314"/>
                    <a:pt x="145" y="314"/>
                  </a:cubicBezTo>
                  <a:cubicBezTo>
                    <a:pt x="143" y="316"/>
                    <a:pt x="143" y="316"/>
                    <a:pt x="143" y="316"/>
                  </a:cubicBezTo>
                  <a:cubicBezTo>
                    <a:pt x="142" y="316"/>
                    <a:pt x="142" y="316"/>
                    <a:pt x="142" y="316"/>
                  </a:cubicBezTo>
                  <a:cubicBezTo>
                    <a:pt x="141" y="317"/>
                    <a:pt x="141" y="317"/>
                    <a:pt x="141" y="317"/>
                  </a:cubicBezTo>
                  <a:cubicBezTo>
                    <a:pt x="139" y="316"/>
                    <a:pt x="139" y="316"/>
                    <a:pt x="139" y="316"/>
                  </a:cubicBezTo>
                  <a:lnTo>
                    <a:pt x="139" y="315"/>
                  </a:lnTo>
                  <a:close/>
                </a:path>
              </a:pathLst>
            </a:custGeom>
            <a:solidFill>
              <a:srgbClr val="E4E6E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lt1"/>
                </a:solidFill>
              </a:endParaRPr>
            </a:p>
          </p:txBody>
        </p:sp>
        <p:grpSp>
          <p:nvGrpSpPr>
            <p:cNvPr id="50" name="Группа 49">
              <a:extLst>
                <a:ext uri="{FF2B5EF4-FFF2-40B4-BE49-F238E27FC236}">
                  <a16:creationId xmlns:a16="http://schemas.microsoft.com/office/drawing/2014/main" id="{A21A16EB-D7FC-40FA-38AB-F680DE333211}"/>
                </a:ext>
              </a:extLst>
            </p:cNvPr>
            <p:cNvGrpSpPr/>
            <p:nvPr/>
          </p:nvGrpSpPr>
          <p:grpSpPr>
            <a:xfrm>
              <a:off x="1346915" y="1148032"/>
              <a:ext cx="8221379" cy="5445176"/>
              <a:chOff x="1847144" y="1148031"/>
              <a:chExt cx="9359123" cy="6198725"/>
            </a:xfrm>
            <a:grpFill/>
          </p:grpSpPr>
          <p:sp>
            <p:nvSpPr>
              <p:cNvPr id="51" name="Freeform 5">
                <a:extLst>
                  <a:ext uri="{FF2B5EF4-FFF2-40B4-BE49-F238E27FC236}">
                    <a16:creationId xmlns:a16="http://schemas.microsoft.com/office/drawing/2014/main" id="{38A1BB57-6FE9-BDC1-4882-3A2AF2194D27}"/>
                  </a:ext>
                </a:extLst>
              </p:cNvPr>
              <p:cNvSpPr>
                <a:spLocks/>
              </p:cNvSpPr>
              <p:nvPr/>
            </p:nvSpPr>
            <p:spPr bwMode="auto">
              <a:xfrm rot="17787372">
                <a:off x="6185272" y="3141058"/>
                <a:ext cx="70160" cy="71158"/>
              </a:xfrm>
              <a:custGeom>
                <a:avLst/>
                <a:gdLst>
                  <a:gd name="T0" fmla="*/ 85 w 258"/>
                  <a:gd name="T1" fmla="*/ 63 h 326"/>
                  <a:gd name="T2" fmla="*/ 73 w 258"/>
                  <a:gd name="T3" fmla="*/ 12 h 326"/>
                  <a:gd name="T4" fmla="*/ 114 w 258"/>
                  <a:gd name="T5" fmla="*/ 0 h 326"/>
                  <a:gd name="T6" fmla="*/ 175 w 258"/>
                  <a:gd name="T7" fmla="*/ 123 h 326"/>
                  <a:gd name="T8" fmla="*/ 224 w 258"/>
                  <a:gd name="T9" fmla="*/ 104 h 326"/>
                  <a:gd name="T10" fmla="*/ 238 w 258"/>
                  <a:gd name="T11" fmla="*/ 111 h 326"/>
                  <a:gd name="T12" fmla="*/ 224 w 258"/>
                  <a:gd name="T13" fmla="*/ 201 h 326"/>
                  <a:gd name="T14" fmla="*/ 258 w 258"/>
                  <a:gd name="T15" fmla="*/ 247 h 326"/>
                  <a:gd name="T16" fmla="*/ 228 w 258"/>
                  <a:gd name="T17" fmla="*/ 297 h 326"/>
                  <a:gd name="T18" fmla="*/ 177 w 258"/>
                  <a:gd name="T19" fmla="*/ 297 h 326"/>
                  <a:gd name="T20" fmla="*/ 146 w 258"/>
                  <a:gd name="T21" fmla="*/ 326 h 326"/>
                  <a:gd name="T22" fmla="*/ 136 w 258"/>
                  <a:gd name="T23" fmla="*/ 314 h 326"/>
                  <a:gd name="T24" fmla="*/ 42 w 258"/>
                  <a:gd name="T25" fmla="*/ 114 h 326"/>
                  <a:gd name="T26" fmla="*/ 0 w 258"/>
                  <a:gd name="T27" fmla="*/ 15 h 326"/>
                  <a:gd name="T28" fmla="*/ 63 w 258"/>
                  <a:gd name="T29" fmla="*/ 53 h 326"/>
                  <a:gd name="T30" fmla="*/ 85 w 258"/>
                  <a:gd name="T31" fmla="*/ 63 h 326"/>
                  <a:gd name="connsiteX0" fmla="*/ 3295 w 10000"/>
                  <a:gd name="connsiteY0" fmla="*/ 1933 h 10000"/>
                  <a:gd name="connsiteX1" fmla="*/ 2829 w 10000"/>
                  <a:gd name="connsiteY1" fmla="*/ 368 h 10000"/>
                  <a:gd name="connsiteX2" fmla="*/ 4419 w 10000"/>
                  <a:gd name="connsiteY2" fmla="*/ 0 h 10000"/>
                  <a:gd name="connsiteX3" fmla="*/ 6783 w 10000"/>
                  <a:gd name="connsiteY3" fmla="*/ 3773 h 10000"/>
                  <a:gd name="connsiteX4" fmla="*/ 8682 w 10000"/>
                  <a:gd name="connsiteY4" fmla="*/ 3190 h 10000"/>
                  <a:gd name="connsiteX5" fmla="*/ 9225 w 10000"/>
                  <a:gd name="connsiteY5" fmla="*/ 3405 h 10000"/>
                  <a:gd name="connsiteX6" fmla="*/ 8682 w 10000"/>
                  <a:gd name="connsiteY6" fmla="*/ 6166 h 10000"/>
                  <a:gd name="connsiteX7" fmla="*/ 10000 w 10000"/>
                  <a:gd name="connsiteY7" fmla="*/ 7577 h 10000"/>
                  <a:gd name="connsiteX8" fmla="*/ 8837 w 10000"/>
                  <a:gd name="connsiteY8" fmla="*/ 9110 h 10000"/>
                  <a:gd name="connsiteX9" fmla="*/ 6860 w 10000"/>
                  <a:gd name="connsiteY9" fmla="*/ 9110 h 10000"/>
                  <a:gd name="connsiteX10" fmla="*/ 5659 w 10000"/>
                  <a:gd name="connsiteY10" fmla="*/ 10000 h 10000"/>
                  <a:gd name="connsiteX11" fmla="*/ 5271 w 10000"/>
                  <a:gd name="connsiteY11" fmla="*/ 9632 h 10000"/>
                  <a:gd name="connsiteX12" fmla="*/ 1521 w 10000"/>
                  <a:gd name="connsiteY12" fmla="*/ 5007 h 10000"/>
                  <a:gd name="connsiteX13" fmla="*/ 0 w 10000"/>
                  <a:gd name="connsiteY13" fmla="*/ 460 h 10000"/>
                  <a:gd name="connsiteX14" fmla="*/ 2442 w 10000"/>
                  <a:gd name="connsiteY14" fmla="*/ 1626 h 10000"/>
                  <a:gd name="connsiteX15" fmla="*/ 3295 w 10000"/>
                  <a:gd name="connsiteY15" fmla="*/ 1933 h 10000"/>
                  <a:gd name="connsiteX0" fmla="*/ 3295 w 10000"/>
                  <a:gd name="connsiteY0" fmla="*/ 1933 h 10000"/>
                  <a:gd name="connsiteX1" fmla="*/ 2829 w 10000"/>
                  <a:gd name="connsiteY1" fmla="*/ 368 h 10000"/>
                  <a:gd name="connsiteX2" fmla="*/ 4419 w 10000"/>
                  <a:gd name="connsiteY2" fmla="*/ 0 h 10000"/>
                  <a:gd name="connsiteX3" fmla="*/ 6783 w 10000"/>
                  <a:gd name="connsiteY3" fmla="*/ 3773 h 10000"/>
                  <a:gd name="connsiteX4" fmla="*/ 8682 w 10000"/>
                  <a:gd name="connsiteY4" fmla="*/ 3190 h 10000"/>
                  <a:gd name="connsiteX5" fmla="*/ 9225 w 10000"/>
                  <a:gd name="connsiteY5" fmla="*/ 3405 h 10000"/>
                  <a:gd name="connsiteX6" fmla="*/ 8682 w 10000"/>
                  <a:gd name="connsiteY6" fmla="*/ 6166 h 10000"/>
                  <a:gd name="connsiteX7" fmla="*/ 10000 w 10000"/>
                  <a:gd name="connsiteY7" fmla="*/ 7577 h 10000"/>
                  <a:gd name="connsiteX8" fmla="*/ 8837 w 10000"/>
                  <a:gd name="connsiteY8" fmla="*/ 9110 h 10000"/>
                  <a:gd name="connsiteX9" fmla="*/ 6860 w 10000"/>
                  <a:gd name="connsiteY9" fmla="*/ 9110 h 10000"/>
                  <a:gd name="connsiteX10" fmla="*/ 5659 w 10000"/>
                  <a:gd name="connsiteY10" fmla="*/ 10000 h 10000"/>
                  <a:gd name="connsiteX11" fmla="*/ 5271 w 10000"/>
                  <a:gd name="connsiteY11" fmla="*/ 9632 h 10000"/>
                  <a:gd name="connsiteX12" fmla="*/ 3379 w 10000"/>
                  <a:gd name="connsiteY12" fmla="*/ 6182 h 10000"/>
                  <a:gd name="connsiteX13" fmla="*/ 0 w 10000"/>
                  <a:gd name="connsiteY13" fmla="*/ 460 h 10000"/>
                  <a:gd name="connsiteX14" fmla="*/ 2442 w 10000"/>
                  <a:gd name="connsiteY14" fmla="*/ 1626 h 10000"/>
                  <a:gd name="connsiteX15" fmla="*/ 3295 w 10000"/>
                  <a:gd name="connsiteY15" fmla="*/ 1933 h 10000"/>
                  <a:gd name="connsiteX0" fmla="*/ 3295 w 10000"/>
                  <a:gd name="connsiteY0" fmla="*/ 1933 h 10000"/>
                  <a:gd name="connsiteX1" fmla="*/ 2829 w 10000"/>
                  <a:gd name="connsiteY1" fmla="*/ 368 h 10000"/>
                  <a:gd name="connsiteX2" fmla="*/ 4419 w 10000"/>
                  <a:gd name="connsiteY2" fmla="*/ 0 h 10000"/>
                  <a:gd name="connsiteX3" fmla="*/ 6783 w 10000"/>
                  <a:gd name="connsiteY3" fmla="*/ 3773 h 10000"/>
                  <a:gd name="connsiteX4" fmla="*/ 8682 w 10000"/>
                  <a:gd name="connsiteY4" fmla="*/ 3190 h 10000"/>
                  <a:gd name="connsiteX5" fmla="*/ 9225 w 10000"/>
                  <a:gd name="connsiteY5" fmla="*/ 3405 h 10000"/>
                  <a:gd name="connsiteX6" fmla="*/ 8682 w 10000"/>
                  <a:gd name="connsiteY6" fmla="*/ 6166 h 10000"/>
                  <a:gd name="connsiteX7" fmla="*/ 10000 w 10000"/>
                  <a:gd name="connsiteY7" fmla="*/ 7577 h 10000"/>
                  <a:gd name="connsiteX8" fmla="*/ 8837 w 10000"/>
                  <a:gd name="connsiteY8" fmla="*/ 9110 h 10000"/>
                  <a:gd name="connsiteX9" fmla="*/ 6860 w 10000"/>
                  <a:gd name="connsiteY9" fmla="*/ 9110 h 10000"/>
                  <a:gd name="connsiteX10" fmla="*/ 5659 w 10000"/>
                  <a:gd name="connsiteY10" fmla="*/ 10000 h 10000"/>
                  <a:gd name="connsiteX11" fmla="*/ 5271 w 10000"/>
                  <a:gd name="connsiteY11" fmla="*/ 9632 h 10000"/>
                  <a:gd name="connsiteX12" fmla="*/ 2966 w 10000"/>
                  <a:gd name="connsiteY12" fmla="*/ 5904 h 10000"/>
                  <a:gd name="connsiteX13" fmla="*/ 0 w 10000"/>
                  <a:gd name="connsiteY13" fmla="*/ 460 h 10000"/>
                  <a:gd name="connsiteX14" fmla="*/ 2442 w 10000"/>
                  <a:gd name="connsiteY14" fmla="*/ 1626 h 10000"/>
                  <a:gd name="connsiteX15" fmla="*/ 3295 w 10000"/>
                  <a:gd name="connsiteY15" fmla="*/ 1933 h 10000"/>
                  <a:gd name="connsiteX0" fmla="*/ 3295 w 10000"/>
                  <a:gd name="connsiteY0" fmla="*/ 1933 h 10000"/>
                  <a:gd name="connsiteX1" fmla="*/ 2829 w 10000"/>
                  <a:gd name="connsiteY1" fmla="*/ 368 h 10000"/>
                  <a:gd name="connsiteX2" fmla="*/ 4419 w 10000"/>
                  <a:gd name="connsiteY2" fmla="*/ 0 h 10000"/>
                  <a:gd name="connsiteX3" fmla="*/ 6508 w 10000"/>
                  <a:gd name="connsiteY3" fmla="*/ 3433 h 10000"/>
                  <a:gd name="connsiteX4" fmla="*/ 8682 w 10000"/>
                  <a:gd name="connsiteY4" fmla="*/ 3190 h 10000"/>
                  <a:gd name="connsiteX5" fmla="*/ 9225 w 10000"/>
                  <a:gd name="connsiteY5" fmla="*/ 3405 h 10000"/>
                  <a:gd name="connsiteX6" fmla="*/ 8682 w 10000"/>
                  <a:gd name="connsiteY6" fmla="*/ 6166 h 10000"/>
                  <a:gd name="connsiteX7" fmla="*/ 10000 w 10000"/>
                  <a:gd name="connsiteY7" fmla="*/ 7577 h 10000"/>
                  <a:gd name="connsiteX8" fmla="*/ 8837 w 10000"/>
                  <a:gd name="connsiteY8" fmla="*/ 9110 h 10000"/>
                  <a:gd name="connsiteX9" fmla="*/ 6860 w 10000"/>
                  <a:gd name="connsiteY9" fmla="*/ 9110 h 10000"/>
                  <a:gd name="connsiteX10" fmla="*/ 5659 w 10000"/>
                  <a:gd name="connsiteY10" fmla="*/ 10000 h 10000"/>
                  <a:gd name="connsiteX11" fmla="*/ 5271 w 10000"/>
                  <a:gd name="connsiteY11" fmla="*/ 9632 h 10000"/>
                  <a:gd name="connsiteX12" fmla="*/ 2966 w 10000"/>
                  <a:gd name="connsiteY12" fmla="*/ 5904 h 10000"/>
                  <a:gd name="connsiteX13" fmla="*/ 0 w 10000"/>
                  <a:gd name="connsiteY13" fmla="*/ 460 h 10000"/>
                  <a:gd name="connsiteX14" fmla="*/ 2442 w 10000"/>
                  <a:gd name="connsiteY14" fmla="*/ 1626 h 10000"/>
                  <a:gd name="connsiteX15" fmla="*/ 3295 w 10000"/>
                  <a:gd name="connsiteY15" fmla="*/ 1933 h 10000"/>
                  <a:gd name="connsiteX0" fmla="*/ 3295 w 11020"/>
                  <a:gd name="connsiteY0" fmla="*/ 1933 h 10000"/>
                  <a:gd name="connsiteX1" fmla="*/ 2829 w 11020"/>
                  <a:gd name="connsiteY1" fmla="*/ 368 h 10000"/>
                  <a:gd name="connsiteX2" fmla="*/ 4419 w 11020"/>
                  <a:gd name="connsiteY2" fmla="*/ 0 h 10000"/>
                  <a:gd name="connsiteX3" fmla="*/ 6508 w 11020"/>
                  <a:gd name="connsiteY3" fmla="*/ 3433 h 10000"/>
                  <a:gd name="connsiteX4" fmla="*/ 8682 w 11020"/>
                  <a:gd name="connsiteY4" fmla="*/ 3190 h 10000"/>
                  <a:gd name="connsiteX5" fmla="*/ 11020 w 11020"/>
                  <a:gd name="connsiteY5" fmla="*/ 1836 h 10000"/>
                  <a:gd name="connsiteX6" fmla="*/ 8682 w 11020"/>
                  <a:gd name="connsiteY6" fmla="*/ 6166 h 10000"/>
                  <a:gd name="connsiteX7" fmla="*/ 10000 w 11020"/>
                  <a:gd name="connsiteY7" fmla="*/ 7577 h 10000"/>
                  <a:gd name="connsiteX8" fmla="*/ 8837 w 11020"/>
                  <a:gd name="connsiteY8" fmla="*/ 9110 h 10000"/>
                  <a:gd name="connsiteX9" fmla="*/ 6860 w 11020"/>
                  <a:gd name="connsiteY9" fmla="*/ 9110 h 10000"/>
                  <a:gd name="connsiteX10" fmla="*/ 5659 w 11020"/>
                  <a:gd name="connsiteY10" fmla="*/ 10000 h 10000"/>
                  <a:gd name="connsiteX11" fmla="*/ 5271 w 11020"/>
                  <a:gd name="connsiteY11" fmla="*/ 9632 h 10000"/>
                  <a:gd name="connsiteX12" fmla="*/ 2966 w 11020"/>
                  <a:gd name="connsiteY12" fmla="*/ 5904 h 10000"/>
                  <a:gd name="connsiteX13" fmla="*/ 0 w 11020"/>
                  <a:gd name="connsiteY13" fmla="*/ 460 h 10000"/>
                  <a:gd name="connsiteX14" fmla="*/ 2442 w 11020"/>
                  <a:gd name="connsiteY14" fmla="*/ 1626 h 10000"/>
                  <a:gd name="connsiteX15" fmla="*/ 3295 w 11020"/>
                  <a:gd name="connsiteY15" fmla="*/ 1933 h 10000"/>
                  <a:gd name="connsiteX0" fmla="*/ 3295 w 11020"/>
                  <a:gd name="connsiteY0" fmla="*/ 1933 h 10000"/>
                  <a:gd name="connsiteX1" fmla="*/ 2829 w 11020"/>
                  <a:gd name="connsiteY1" fmla="*/ 368 h 10000"/>
                  <a:gd name="connsiteX2" fmla="*/ 4419 w 11020"/>
                  <a:gd name="connsiteY2" fmla="*/ 0 h 10000"/>
                  <a:gd name="connsiteX3" fmla="*/ 6508 w 11020"/>
                  <a:gd name="connsiteY3" fmla="*/ 3433 h 10000"/>
                  <a:gd name="connsiteX4" fmla="*/ 7996 w 11020"/>
                  <a:gd name="connsiteY4" fmla="*/ 1493 h 10000"/>
                  <a:gd name="connsiteX5" fmla="*/ 11020 w 11020"/>
                  <a:gd name="connsiteY5" fmla="*/ 1836 h 10000"/>
                  <a:gd name="connsiteX6" fmla="*/ 8682 w 11020"/>
                  <a:gd name="connsiteY6" fmla="*/ 6166 h 10000"/>
                  <a:gd name="connsiteX7" fmla="*/ 10000 w 11020"/>
                  <a:gd name="connsiteY7" fmla="*/ 7577 h 10000"/>
                  <a:gd name="connsiteX8" fmla="*/ 8837 w 11020"/>
                  <a:gd name="connsiteY8" fmla="*/ 9110 h 10000"/>
                  <a:gd name="connsiteX9" fmla="*/ 6860 w 11020"/>
                  <a:gd name="connsiteY9" fmla="*/ 9110 h 10000"/>
                  <a:gd name="connsiteX10" fmla="*/ 5659 w 11020"/>
                  <a:gd name="connsiteY10" fmla="*/ 10000 h 10000"/>
                  <a:gd name="connsiteX11" fmla="*/ 5271 w 11020"/>
                  <a:gd name="connsiteY11" fmla="*/ 9632 h 10000"/>
                  <a:gd name="connsiteX12" fmla="*/ 2966 w 11020"/>
                  <a:gd name="connsiteY12" fmla="*/ 5904 h 10000"/>
                  <a:gd name="connsiteX13" fmla="*/ 0 w 11020"/>
                  <a:gd name="connsiteY13" fmla="*/ 460 h 10000"/>
                  <a:gd name="connsiteX14" fmla="*/ 2442 w 11020"/>
                  <a:gd name="connsiteY14" fmla="*/ 1626 h 10000"/>
                  <a:gd name="connsiteX15" fmla="*/ 3295 w 11020"/>
                  <a:gd name="connsiteY15" fmla="*/ 1933 h 10000"/>
                  <a:gd name="connsiteX0" fmla="*/ 3295 w 11020"/>
                  <a:gd name="connsiteY0" fmla="*/ 1933 h 10000"/>
                  <a:gd name="connsiteX1" fmla="*/ 2829 w 11020"/>
                  <a:gd name="connsiteY1" fmla="*/ 368 h 10000"/>
                  <a:gd name="connsiteX2" fmla="*/ 4419 w 11020"/>
                  <a:gd name="connsiteY2" fmla="*/ 0 h 10000"/>
                  <a:gd name="connsiteX3" fmla="*/ 6371 w 11020"/>
                  <a:gd name="connsiteY3" fmla="*/ 2878 h 10000"/>
                  <a:gd name="connsiteX4" fmla="*/ 7996 w 11020"/>
                  <a:gd name="connsiteY4" fmla="*/ 1493 h 10000"/>
                  <a:gd name="connsiteX5" fmla="*/ 11020 w 11020"/>
                  <a:gd name="connsiteY5" fmla="*/ 1836 h 10000"/>
                  <a:gd name="connsiteX6" fmla="*/ 8682 w 11020"/>
                  <a:gd name="connsiteY6" fmla="*/ 6166 h 10000"/>
                  <a:gd name="connsiteX7" fmla="*/ 10000 w 11020"/>
                  <a:gd name="connsiteY7" fmla="*/ 7577 h 10000"/>
                  <a:gd name="connsiteX8" fmla="*/ 8837 w 11020"/>
                  <a:gd name="connsiteY8" fmla="*/ 9110 h 10000"/>
                  <a:gd name="connsiteX9" fmla="*/ 6860 w 11020"/>
                  <a:gd name="connsiteY9" fmla="*/ 9110 h 10000"/>
                  <a:gd name="connsiteX10" fmla="*/ 5659 w 11020"/>
                  <a:gd name="connsiteY10" fmla="*/ 10000 h 10000"/>
                  <a:gd name="connsiteX11" fmla="*/ 5271 w 11020"/>
                  <a:gd name="connsiteY11" fmla="*/ 9632 h 10000"/>
                  <a:gd name="connsiteX12" fmla="*/ 2966 w 11020"/>
                  <a:gd name="connsiteY12" fmla="*/ 5904 h 10000"/>
                  <a:gd name="connsiteX13" fmla="*/ 0 w 11020"/>
                  <a:gd name="connsiteY13" fmla="*/ 460 h 10000"/>
                  <a:gd name="connsiteX14" fmla="*/ 2442 w 11020"/>
                  <a:gd name="connsiteY14" fmla="*/ 1626 h 10000"/>
                  <a:gd name="connsiteX15" fmla="*/ 3295 w 11020"/>
                  <a:gd name="connsiteY15" fmla="*/ 1933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020" h="10000">
                    <a:moveTo>
                      <a:pt x="3295" y="1933"/>
                    </a:moveTo>
                    <a:lnTo>
                      <a:pt x="2829" y="368"/>
                    </a:lnTo>
                    <a:lnTo>
                      <a:pt x="4419" y="0"/>
                    </a:lnTo>
                    <a:lnTo>
                      <a:pt x="6371" y="2878"/>
                    </a:lnTo>
                    <a:lnTo>
                      <a:pt x="7996" y="1493"/>
                    </a:lnTo>
                    <a:lnTo>
                      <a:pt x="11020" y="1836"/>
                    </a:lnTo>
                    <a:lnTo>
                      <a:pt x="8682" y="6166"/>
                    </a:lnTo>
                    <a:lnTo>
                      <a:pt x="10000" y="7577"/>
                    </a:lnTo>
                    <a:lnTo>
                      <a:pt x="8837" y="9110"/>
                    </a:lnTo>
                    <a:lnTo>
                      <a:pt x="6860" y="9110"/>
                    </a:lnTo>
                    <a:lnTo>
                      <a:pt x="5659" y="10000"/>
                    </a:lnTo>
                    <a:lnTo>
                      <a:pt x="5271" y="9632"/>
                    </a:lnTo>
                    <a:lnTo>
                      <a:pt x="2966" y="5904"/>
                    </a:lnTo>
                    <a:lnTo>
                      <a:pt x="0" y="460"/>
                    </a:lnTo>
                    <a:lnTo>
                      <a:pt x="2442" y="1626"/>
                    </a:lnTo>
                    <a:lnTo>
                      <a:pt x="3295" y="1933"/>
                    </a:lnTo>
                    <a:close/>
                  </a:path>
                </a:pathLst>
              </a:custGeom>
              <a:solidFill>
                <a:srgbClr val="FC6B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2" name="Freeform 6">
                <a:extLst>
                  <a:ext uri="{FF2B5EF4-FFF2-40B4-BE49-F238E27FC236}">
                    <a16:creationId xmlns:a16="http://schemas.microsoft.com/office/drawing/2014/main" id="{02B1D1B4-3AF8-8AEB-0418-E09B1113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4658" y="5484459"/>
                <a:ext cx="10421" cy="16375"/>
              </a:xfrm>
              <a:custGeom>
                <a:avLst/>
                <a:gdLst>
                  <a:gd name="T0" fmla="*/ 0 w 7"/>
                  <a:gd name="T1" fmla="*/ 9 h 11"/>
                  <a:gd name="T2" fmla="*/ 2 w 7"/>
                  <a:gd name="T3" fmla="*/ 4 h 11"/>
                  <a:gd name="T4" fmla="*/ 2 w 7"/>
                  <a:gd name="T5" fmla="*/ 2 h 11"/>
                  <a:gd name="T6" fmla="*/ 5 w 7"/>
                  <a:gd name="T7" fmla="*/ 0 h 11"/>
                  <a:gd name="T8" fmla="*/ 7 w 7"/>
                  <a:gd name="T9" fmla="*/ 4 h 11"/>
                  <a:gd name="T10" fmla="*/ 2 w 7"/>
                  <a:gd name="T11" fmla="*/ 11 h 11"/>
                  <a:gd name="T12" fmla="*/ 0 w 7"/>
                  <a:gd name="T13" fmla="*/ 9 h 11"/>
                  <a:gd name="T14" fmla="*/ 0 w 7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0" y="9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53" name="Freeform 7">
                <a:extLst>
                  <a:ext uri="{FF2B5EF4-FFF2-40B4-BE49-F238E27FC236}">
                    <a16:creationId xmlns:a16="http://schemas.microsoft.com/office/drawing/2014/main" id="{42E8E3F3-93AF-3548-265D-0CDB14E77B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65111" y="5441290"/>
                <a:ext cx="49126" cy="35727"/>
              </a:xfrm>
              <a:custGeom>
                <a:avLst/>
                <a:gdLst>
                  <a:gd name="T0" fmla="*/ 7 w 33"/>
                  <a:gd name="T1" fmla="*/ 14 h 24"/>
                  <a:gd name="T2" fmla="*/ 7 w 33"/>
                  <a:gd name="T3" fmla="*/ 12 h 24"/>
                  <a:gd name="T4" fmla="*/ 7 w 33"/>
                  <a:gd name="T5" fmla="*/ 7 h 24"/>
                  <a:gd name="T6" fmla="*/ 9 w 33"/>
                  <a:gd name="T7" fmla="*/ 5 h 24"/>
                  <a:gd name="T8" fmla="*/ 7 w 33"/>
                  <a:gd name="T9" fmla="*/ 0 h 24"/>
                  <a:gd name="T10" fmla="*/ 5 w 33"/>
                  <a:gd name="T11" fmla="*/ 0 h 24"/>
                  <a:gd name="T12" fmla="*/ 0 w 33"/>
                  <a:gd name="T13" fmla="*/ 5 h 24"/>
                  <a:gd name="T14" fmla="*/ 2 w 33"/>
                  <a:gd name="T15" fmla="*/ 7 h 24"/>
                  <a:gd name="T16" fmla="*/ 2 w 33"/>
                  <a:gd name="T17" fmla="*/ 12 h 24"/>
                  <a:gd name="T18" fmla="*/ 5 w 33"/>
                  <a:gd name="T19" fmla="*/ 14 h 24"/>
                  <a:gd name="T20" fmla="*/ 7 w 33"/>
                  <a:gd name="T21" fmla="*/ 14 h 24"/>
                  <a:gd name="T22" fmla="*/ 7 w 33"/>
                  <a:gd name="T23" fmla="*/ 14 h 24"/>
                  <a:gd name="T24" fmla="*/ 7 w 33"/>
                  <a:gd name="T25" fmla="*/ 14 h 24"/>
                  <a:gd name="T26" fmla="*/ 9 w 33"/>
                  <a:gd name="T27" fmla="*/ 22 h 24"/>
                  <a:gd name="T28" fmla="*/ 12 w 33"/>
                  <a:gd name="T29" fmla="*/ 22 h 24"/>
                  <a:gd name="T30" fmla="*/ 12 w 33"/>
                  <a:gd name="T31" fmla="*/ 24 h 24"/>
                  <a:gd name="T32" fmla="*/ 9 w 33"/>
                  <a:gd name="T33" fmla="*/ 24 h 24"/>
                  <a:gd name="T34" fmla="*/ 7 w 33"/>
                  <a:gd name="T35" fmla="*/ 24 h 24"/>
                  <a:gd name="T36" fmla="*/ 9 w 33"/>
                  <a:gd name="T37" fmla="*/ 22 h 24"/>
                  <a:gd name="T38" fmla="*/ 9 w 33"/>
                  <a:gd name="T39" fmla="*/ 22 h 24"/>
                  <a:gd name="T40" fmla="*/ 9 w 33"/>
                  <a:gd name="T41" fmla="*/ 22 h 24"/>
                  <a:gd name="T42" fmla="*/ 31 w 33"/>
                  <a:gd name="T43" fmla="*/ 24 h 24"/>
                  <a:gd name="T44" fmla="*/ 33 w 33"/>
                  <a:gd name="T45" fmla="*/ 22 h 24"/>
                  <a:gd name="T46" fmla="*/ 31 w 33"/>
                  <a:gd name="T47" fmla="*/ 19 h 24"/>
                  <a:gd name="T48" fmla="*/ 28 w 33"/>
                  <a:gd name="T49" fmla="*/ 19 h 24"/>
                  <a:gd name="T50" fmla="*/ 26 w 33"/>
                  <a:gd name="T51" fmla="*/ 22 h 24"/>
                  <a:gd name="T52" fmla="*/ 28 w 33"/>
                  <a:gd name="T53" fmla="*/ 22 h 24"/>
                  <a:gd name="T54" fmla="*/ 31 w 33"/>
                  <a:gd name="T55" fmla="*/ 24 h 24"/>
                  <a:gd name="T56" fmla="*/ 31 w 33"/>
                  <a:gd name="T5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" h="24">
                    <a:moveTo>
                      <a:pt x="7" y="14"/>
                    </a:moveTo>
                    <a:lnTo>
                      <a:pt x="7" y="12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close/>
                    <a:moveTo>
                      <a:pt x="9" y="22"/>
                    </a:moveTo>
                    <a:lnTo>
                      <a:pt x="12" y="22"/>
                    </a:lnTo>
                    <a:lnTo>
                      <a:pt x="12" y="24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9" y="22"/>
                    </a:lnTo>
                    <a:close/>
                    <a:moveTo>
                      <a:pt x="31" y="24"/>
                    </a:moveTo>
                    <a:lnTo>
                      <a:pt x="33" y="22"/>
                    </a:lnTo>
                    <a:lnTo>
                      <a:pt x="31" y="19"/>
                    </a:lnTo>
                    <a:lnTo>
                      <a:pt x="28" y="19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31" y="24"/>
                    </a:lnTo>
                    <a:lnTo>
                      <a:pt x="31" y="2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54" name="Freeform 8">
                <a:extLst>
                  <a:ext uri="{FF2B5EF4-FFF2-40B4-BE49-F238E27FC236}">
                    <a16:creationId xmlns:a16="http://schemas.microsoft.com/office/drawing/2014/main" id="{B41FAC5D-09AB-BD44-54CE-348110EA94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6339" y="5234367"/>
                <a:ext cx="296241" cy="160774"/>
              </a:xfrm>
              <a:custGeom>
                <a:avLst/>
                <a:gdLst>
                  <a:gd name="T0" fmla="*/ 194 w 199"/>
                  <a:gd name="T1" fmla="*/ 7 h 108"/>
                  <a:gd name="T2" fmla="*/ 199 w 199"/>
                  <a:gd name="T3" fmla="*/ 4 h 108"/>
                  <a:gd name="T4" fmla="*/ 197 w 199"/>
                  <a:gd name="T5" fmla="*/ 2 h 108"/>
                  <a:gd name="T6" fmla="*/ 194 w 199"/>
                  <a:gd name="T7" fmla="*/ 0 h 108"/>
                  <a:gd name="T8" fmla="*/ 192 w 199"/>
                  <a:gd name="T9" fmla="*/ 4 h 108"/>
                  <a:gd name="T10" fmla="*/ 194 w 199"/>
                  <a:gd name="T11" fmla="*/ 7 h 108"/>
                  <a:gd name="T12" fmla="*/ 194 w 199"/>
                  <a:gd name="T13" fmla="*/ 7 h 108"/>
                  <a:gd name="T14" fmla="*/ 194 w 199"/>
                  <a:gd name="T15" fmla="*/ 7 h 108"/>
                  <a:gd name="T16" fmla="*/ 5 w 199"/>
                  <a:gd name="T17" fmla="*/ 106 h 108"/>
                  <a:gd name="T18" fmla="*/ 8 w 199"/>
                  <a:gd name="T19" fmla="*/ 106 h 108"/>
                  <a:gd name="T20" fmla="*/ 8 w 199"/>
                  <a:gd name="T21" fmla="*/ 108 h 108"/>
                  <a:gd name="T22" fmla="*/ 5 w 199"/>
                  <a:gd name="T23" fmla="*/ 106 h 108"/>
                  <a:gd name="T24" fmla="*/ 5 w 199"/>
                  <a:gd name="T25" fmla="*/ 106 h 108"/>
                  <a:gd name="T26" fmla="*/ 5 w 199"/>
                  <a:gd name="T27" fmla="*/ 106 h 108"/>
                  <a:gd name="T28" fmla="*/ 0 w 199"/>
                  <a:gd name="T29" fmla="*/ 99 h 108"/>
                  <a:gd name="T30" fmla="*/ 3 w 199"/>
                  <a:gd name="T31" fmla="*/ 97 h 108"/>
                  <a:gd name="T32" fmla="*/ 5 w 199"/>
                  <a:gd name="T33" fmla="*/ 99 h 108"/>
                  <a:gd name="T34" fmla="*/ 8 w 199"/>
                  <a:gd name="T35" fmla="*/ 99 h 108"/>
                  <a:gd name="T36" fmla="*/ 8 w 199"/>
                  <a:gd name="T37" fmla="*/ 99 h 108"/>
                  <a:gd name="T38" fmla="*/ 3 w 199"/>
                  <a:gd name="T39" fmla="*/ 101 h 108"/>
                  <a:gd name="T40" fmla="*/ 0 w 199"/>
                  <a:gd name="T41" fmla="*/ 99 h 108"/>
                  <a:gd name="T42" fmla="*/ 0 w 199"/>
                  <a:gd name="T43" fmla="*/ 9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9" h="108">
                    <a:moveTo>
                      <a:pt x="194" y="7"/>
                    </a:moveTo>
                    <a:lnTo>
                      <a:pt x="199" y="4"/>
                    </a:lnTo>
                    <a:lnTo>
                      <a:pt x="197" y="2"/>
                    </a:lnTo>
                    <a:lnTo>
                      <a:pt x="194" y="0"/>
                    </a:lnTo>
                    <a:lnTo>
                      <a:pt x="192" y="4"/>
                    </a:lnTo>
                    <a:lnTo>
                      <a:pt x="194" y="7"/>
                    </a:lnTo>
                    <a:lnTo>
                      <a:pt x="194" y="7"/>
                    </a:lnTo>
                    <a:lnTo>
                      <a:pt x="194" y="7"/>
                    </a:lnTo>
                    <a:close/>
                    <a:moveTo>
                      <a:pt x="5" y="106"/>
                    </a:moveTo>
                    <a:lnTo>
                      <a:pt x="8" y="106"/>
                    </a:lnTo>
                    <a:lnTo>
                      <a:pt x="8" y="108"/>
                    </a:lnTo>
                    <a:lnTo>
                      <a:pt x="5" y="106"/>
                    </a:lnTo>
                    <a:lnTo>
                      <a:pt x="5" y="106"/>
                    </a:lnTo>
                    <a:lnTo>
                      <a:pt x="5" y="106"/>
                    </a:lnTo>
                    <a:close/>
                    <a:moveTo>
                      <a:pt x="0" y="99"/>
                    </a:moveTo>
                    <a:lnTo>
                      <a:pt x="3" y="97"/>
                    </a:lnTo>
                    <a:lnTo>
                      <a:pt x="5" y="99"/>
                    </a:lnTo>
                    <a:lnTo>
                      <a:pt x="8" y="99"/>
                    </a:lnTo>
                    <a:lnTo>
                      <a:pt x="8" y="99"/>
                    </a:lnTo>
                    <a:lnTo>
                      <a:pt x="3" y="101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55" name="Freeform 9">
                <a:extLst>
                  <a:ext uri="{FF2B5EF4-FFF2-40B4-BE49-F238E27FC236}">
                    <a16:creationId xmlns:a16="http://schemas.microsoft.com/office/drawing/2014/main" id="{8FCB50E3-90B9-6A7A-9D55-5816AEBF7F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92464" y="4652307"/>
                <a:ext cx="66989" cy="226275"/>
              </a:xfrm>
              <a:custGeom>
                <a:avLst/>
                <a:gdLst>
                  <a:gd name="T0" fmla="*/ 7 w 19"/>
                  <a:gd name="T1" fmla="*/ 11 h 64"/>
                  <a:gd name="T2" fmla="*/ 6 w 19"/>
                  <a:gd name="T3" fmla="*/ 7 h 64"/>
                  <a:gd name="T4" fmla="*/ 8 w 19"/>
                  <a:gd name="T5" fmla="*/ 4 h 64"/>
                  <a:gd name="T6" fmla="*/ 8 w 19"/>
                  <a:gd name="T7" fmla="*/ 1 h 64"/>
                  <a:gd name="T8" fmla="*/ 6 w 19"/>
                  <a:gd name="T9" fmla="*/ 2 h 64"/>
                  <a:gd name="T10" fmla="*/ 5 w 19"/>
                  <a:gd name="T11" fmla="*/ 6 h 64"/>
                  <a:gd name="T12" fmla="*/ 5 w 19"/>
                  <a:gd name="T13" fmla="*/ 11 h 64"/>
                  <a:gd name="T14" fmla="*/ 5 w 19"/>
                  <a:gd name="T15" fmla="*/ 22 h 64"/>
                  <a:gd name="T16" fmla="*/ 6 w 19"/>
                  <a:gd name="T17" fmla="*/ 18 h 64"/>
                  <a:gd name="T18" fmla="*/ 6 w 19"/>
                  <a:gd name="T19" fmla="*/ 15 h 64"/>
                  <a:gd name="T20" fmla="*/ 7 w 19"/>
                  <a:gd name="T21" fmla="*/ 13 h 64"/>
                  <a:gd name="T22" fmla="*/ 4 w 19"/>
                  <a:gd name="T23" fmla="*/ 17 h 64"/>
                  <a:gd name="T24" fmla="*/ 5 w 19"/>
                  <a:gd name="T25" fmla="*/ 20 h 64"/>
                  <a:gd name="T26" fmla="*/ 5 w 19"/>
                  <a:gd name="T27" fmla="*/ 22 h 64"/>
                  <a:gd name="T28" fmla="*/ 2 w 19"/>
                  <a:gd name="T29" fmla="*/ 21 h 64"/>
                  <a:gd name="T30" fmla="*/ 0 w 19"/>
                  <a:gd name="T31" fmla="*/ 21 h 64"/>
                  <a:gd name="T32" fmla="*/ 5 w 19"/>
                  <a:gd name="T33" fmla="*/ 30 h 64"/>
                  <a:gd name="T34" fmla="*/ 5 w 19"/>
                  <a:gd name="T35" fmla="*/ 26 h 64"/>
                  <a:gd name="T36" fmla="*/ 3 w 19"/>
                  <a:gd name="T37" fmla="*/ 29 h 64"/>
                  <a:gd name="T38" fmla="*/ 8 w 19"/>
                  <a:gd name="T39" fmla="*/ 41 h 64"/>
                  <a:gd name="T40" fmla="*/ 8 w 19"/>
                  <a:gd name="T41" fmla="*/ 42 h 64"/>
                  <a:gd name="T42" fmla="*/ 10 w 19"/>
                  <a:gd name="T43" fmla="*/ 48 h 64"/>
                  <a:gd name="T44" fmla="*/ 12 w 19"/>
                  <a:gd name="T45" fmla="*/ 51 h 64"/>
                  <a:gd name="T46" fmla="*/ 10 w 19"/>
                  <a:gd name="T47" fmla="*/ 48 h 64"/>
                  <a:gd name="T48" fmla="*/ 14 w 19"/>
                  <a:gd name="T49" fmla="*/ 51 h 64"/>
                  <a:gd name="T50" fmla="*/ 16 w 19"/>
                  <a:gd name="T51" fmla="*/ 51 h 64"/>
                  <a:gd name="T52" fmla="*/ 15 w 19"/>
                  <a:gd name="T53" fmla="*/ 49 h 64"/>
                  <a:gd name="T54" fmla="*/ 14 w 19"/>
                  <a:gd name="T55" fmla="*/ 55 h 64"/>
                  <a:gd name="T56" fmla="*/ 14 w 19"/>
                  <a:gd name="T57" fmla="*/ 52 h 64"/>
                  <a:gd name="T58" fmla="*/ 13 w 19"/>
                  <a:gd name="T59" fmla="*/ 54 h 64"/>
                  <a:gd name="T60" fmla="*/ 17 w 19"/>
                  <a:gd name="T61" fmla="*/ 57 h 64"/>
                  <a:gd name="T62" fmla="*/ 15 w 19"/>
                  <a:gd name="T63" fmla="*/ 58 h 64"/>
                  <a:gd name="T64" fmla="*/ 17 w 19"/>
                  <a:gd name="T65" fmla="*/ 59 h 64"/>
                  <a:gd name="T66" fmla="*/ 16 w 19"/>
                  <a:gd name="T67" fmla="*/ 62 h 64"/>
                  <a:gd name="T68" fmla="*/ 18 w 19"/>
                  <a:gd name="T69" fmla="*/ 64 h 64"/>
                  <a:gd name="T70" fmla="*/ 18 w 19"/>
                  <a:gd name="T71" fmla="*/ 61 h 64"/>
                  <a:gd name="T72" fmla="*/ 17 w 19"/>
                  <a:gd name="T73" fmla="*/ 5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64">
                    <a:moveTo>
                      <a:pt x="6" y="12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2"/>
                      <a:pt x="6" y="12"/>
                      <a:pt x="6" y="12"/>
                    </a:cubicBezTo>
                    <a:close/>
                    <a:moveTo>
                      <a:pt x="5" y="22"/>
                    </a:moveTo>
                    <a:cubicBezTo>
                      <a:pt x="6" y="20"/>
                      <a:pt x="6" y="20"/>
                      <a:pt x="6" y="20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2"/>
                      <a:pt x="5" y="22"/>
                      <a:pt x="5" y="22"/>
                    </a:cubicBezTo>
                    <a:close/>
                    <a:moveTo>
                      <a:pt x="0" y="21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  <a:moveTo>
                      <a:pt x="3" y="30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3" y="30"/>
                      <a:pt x="3" y="30"/>
                    </a:cubicBezTo>
                    <a:close/>
                    <a:moveTo>
                      <a:pt x="8" y="41"/>
                    </a:moveTo>
                    <a:cubicBezTo>
                      <a:pt x="6" y="42"/>
                      <a:pt x="6" y="42"/>
                      <a:pt x="6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1"/>
                      <a:pt x="8" y="41"/>
                      <a:pt x="8" y="41"/>
                    </a:cubicBezTo>
                    <a:close/>
                    <a:moveTo>
                      <a:pt x="10" y="48"/>
                    </a:moveTo>
                    <a:cubicBezTo>
                      <a:pt x="11" y="49"/>
                      <a:pt x="11" y="49"/>
                      <a:pt x="11" y="49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5" y="49"/>
                    </a:move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49"/>
                      <a:pt x="15" y="49"/>
                      <a:pt x="15" y="49"/>
                    </a:cubicBezTo>
                    <a:close/>
                    <a:moveTo>
                      <a:pt x="13" y="54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3" y="54"/>
                      <a:pt x="13" y="54"/>
                      <a:pt x="13" y="54"/>
                    </a:cubicBezTo>
                    <a:close/>
                    <a:moveTo>
                      <a:pt x="16" y="58"/>
                    </a:moveTo>
                    <a:cubicBezTo>
                      <a:pt x="17" y="57"/>
                      <a:pt x="17" y="57"/>
                      <a:pt x="17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6" y="58"/>
                      <a:pt x="16" y="58"/>
                      <a:pt x="16" y="58"/>
                    </a:cubicBezTo>
                    <a:close/>
                    <a:moveTo>
                      <a:pt x="17" y="59"/>
                    </a:move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7" y="63"/>
                      <a:pt x="18" y="64"/>
                      <a:pt x="18" y="64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0"/>
                      <a:pt x="18" y="60"/>
                      <a:pt x="18" y="60"/>
                    </a:cubicBezTo>
                    <a:lnTo>
                      <a:pt x="17" y="5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56" name="Freeform 10">
                <a:extLst>
                  <a:ext uri="{FF2B5EF4-FFF2-40B4-BE49-F238E27FC236}">
                    <a16:creationId xmlns:a16="http://schemas.microsoft.com/office/drawing/2014/main" id="{5DCD6273-E380-579A-C22C-D093D7B98E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15088" y="4585317"/>
                <a:ext cx="35727" cy="77410"/>
              </a:xfrm>
              <a:custGeom>
                <a:avLst/>
                <a:gdLst>
                  <a:gd name="T0" fmla="*/ 24 w 24"/>
                  <a:gd name="T1" fmla="*/ 0 h 52"/>
                  <a:gd name="T2" fmla="*/ 19 w 24"/>
                  <a:gd name="T3" fmla="*/ 5 h 52"/>
                  <a:gd name="T4" fmla="*/ 21 w 24"/>
                  <a:gd name="T5" fmla="*/ 10 h 52"/>
                  <a:gd name="T6" fmla="*/ 21 w 24"/>
                  <a:gd name="T7" fmla="*/ 7 h 52"/>
                  <a:gd name="T8" fmla="*/ 24 w 24"/>
                  <a:gd name="T9" fmla="*/ 3 h 52"/>
                  <a:gd name="T10" fmla="*/ 24 w 24"/>
                  <a:gd name="T11" fmla="*/ 0 h 52"/>
                  <a:gd name="T12" fmla="*/ 24 w 24"/>
                  <a:gd name="T13" fmla="*/ 0 h 52"/>
                  <a:gd name="T14" fmla="*/ 24 w 24"/>
                  <a:gd name="T15" fmla="*/ 0 h 52"/>
                  <a:gd name="T16" fmla="*/ 12 w 24"/>
                  <a:gd name="T17" fmla="*/ 31 h 52"/>
                  <a:gd name="T18" fmla="*/ 14 w 24"/>
                  <a:gd name="T19" fmla="*/ 29 h 52"/>
                  <a:gd name="T20" fmla="*/ 17 w 24"/>
                  <a:gd name="T21" fmla="*/ 31 h 52"/>
                  <a:gd name="T22" fmla="*/ 14 w 24"/>
                  <a:gd name="T23" fmla="*/ 31 h 52"/>
                  <a:gd name="T24" fmla="*/ 12 w 24"/>
                  <a:gd name="T25" fmla="*/ 31 h 52"/>
                  <a:gd name="T26" fmla="*/ 12 w 24"/>
                  <a:gd name="T27" fmla="*/ 31 h 52"/>
                  <a:gd name="T28" fmla="*/ 12 w 24"/>
                  <a:gd name="T29" fmla="*/ 31 h 52"/>
                  <a:gd name="T30" fmla="*/ 0 w 24"/>
                  <a:gd name="T31" fmla="*/ 48 h 52"/>
                  <a:gd name="T32" fmla="*/ 2 w 24"/>
                  <a:gd name="T33" fmla="*/ 43 h 52"/>
                  <a:gd name="T34" fmla="*/ 5 w 24"/>
                  <a:gd name="T35" fmla="*/ 43 h 52"/>
                  <a:gd name="T36" fmla="*/ 7 w 24"/>
                  <a:gd name="T37" fmla="*/ 43 h 52"/>
                  <a:gd name="T38" fmla="*/ 5 w 24"/>
                  <a:gd name="T39" fmla="*/ 50 h 52"/>
                  <a:gd name="T40" fmla="*/ 0 w 24"/>
                  <a:gd name="T41" fmla="*/ 52 h 52"/>
                  <a:gd name="T42" fmla="*/ 0 w 24"/>
                  <a:gd name="T43" fmla="*/ 50 h 52"/>
                  <a:gd name="T44" fmla="*/ 0 w 24"/>
                  <a:gd name="T45" fmla="*/ 48 h 52"/>
                  <a:gd name="T46" fmla="*/ 0 w 24"/>
                  <a:gd name="T47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52">
                    <a:moveTo>
                      <a:pt x="24" y="0"/>
                    </a:moveTo>
                    <a:lnTo>
                      <a:pt x="19" y="5"/>
                    </a:lnTo>
                    <a:lnTo>
                      <a:pt x="21" y="10"/>
                    </a:lnTo>
                    <a:lnTo>
                      <a:pt x="21" y="7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  <a:moveTo>
                      <a:pt x="12" y="31"/>
                    </a:moveTo>
                    <a:lnTo>
                      <a:pt x="14" y="29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12" y="31"/>
                    </a:lnTo>
                    <a:lnTo>
                      <a:pt x="12" y="31"/>
                    </a:lnTo>
                    <a:close/>
                    <a:moveTo>
                      <a:pt x="0" y="48"/>
                    </a:moveTo>
                    <a:lnTo>
                      <a:pt x="2" y="43"/>
                    </a:lnTo>
                    <a:lnTo>
                      <a:pt x="5" y="43"/>
                    </a:lnTo>
                    <a:lnTo>
                      <a:pt x="7" y="43"/>
                    </a:lnTo>
                    <a:lnTo>
                      <a:pt x="5" y="50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57" name="Freeform 11">
                <a:extLst>
                  <a:ext uri="{FF2B5EF4-FFF2-40B4-BE49-F238E27FC236}">
                    <a16:creationId xmlns:a16="http://schemas.microsoft.com/office/drawing/2014/main" id="{ED6169C4-9FCB-CD04-EEFB-185645E1F5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14422" y="3007351"/>
                <a:ext cx="2012651" cy="1490135"/>
              </a:xfrm>
              <a:custGeom>
                <a:avLst/>
                <a:gdLst>
                  <a:gd name="T0" fmla="*/ 427 w 572"/>
                  <a:gd name="T1" fmla="*/ 56 h 423"/>
                  <a:gd name="T2" fmla="*/ 431 w 572"/>
                  <a:gd name="T3" fmla="*/ 40 h 423"/>
                  <a:gd name="T4" fmla="*/ 433 w 572"/>
                  <a:gd name="T5" fmla="*/ 19 h 423"/>
                  <a:gd name="T6" fmla="*/ 429 w 572"/>
                  <a:gd name="T7" fmla="*/ 6 h 423"/>
                  <a:gd name="T8" fmla="*/ 447 w 572"/>
                  <a:gd name="T9" fmla="*/ 0 h 423"/>
                  <a:gd name="T10" fmla="*/ 464 w 572"/>
                  <a:gd name="T11" fmla="*/ 2 h 423"/>
                  <a:gd name="T12" fmla="*/ 474 w 572"/>
                  <a:gd name="T13" fmla="*/ 8 h 423"/>
                  <a:gd name="T14" fmla="*/ 482 w 572"/>
                  <a:gd name="T15" fmla="*/ 19 h 423"/>
                  <a:gd name="T16" fmla="*/ 495 w 572"/>
                  <a:gd name="T17" fmla="*/ 35 h 423"/>
                  <a:gd name="T18" fmla="*/ 507 w 572"/>
                  <a:gd name="T19" fmla="*/ 50 h 423"/>
                  <a:gd name="T20" fmla="*/ 519 w 572"/>
                  <a:gd name="T21" fmla="*/ 51 h 423"/>
                  <a:gd name="T22" fmla="*/ 530 w 572"/>
                  <a:gd name="T23" fmla="*/ 59 h 423"/>
                  <a:gd name="T24" fmla="*/ 535 w 572"/>
                  <a:gd name="T25" fmla="*/ 69 h 423"/>
                  <a:gd name="T26" fmla="*/ 552 w 572"/>
                  <a:gd name="T27" fmla="*/ 73 h 423"/>
                  <a:gd name="T28" fmla="*/ 564 w 572"/>
                  <a:gd name="T29" fmla="*/ 61 h 423"/>
                  <a:gd name="T30" fmla="*/ 570 w 572"/>
                  <a:gd name="T31" fmla="*/ 75 h 423"/>
                  <a:gd name="T32" fmla="*/ 571 w 572"/>
                  <a:gd name="T33" fmla="*/ 90 h 423"/>
                  <a:gd name="T34" fmla="*/ 570 w 572"/>
                  <a:gd name="T35" fmla="*/ 104 h 423"/>
                  <a:gd name="T36" fmla="*/ 555 w 572"/>
                  <a:gd name="T37" fmla="*/ 111 h 423"/>
                  <a:gd name="T38" fmla="*/ 560 w 572"/>
                  <a:gd name="T39" fmla="*/ 134 h 423"/>
                  <a:gd name="T40" fmla="*/ 517 w 572"/>
                  <a:gd name="T41" fmla="*/ 183 h 423"/>
                  <a:gd name="T42" fmla="*/ 496 w 572"/>
                  <a:gd name="T43" fmla="*/ 195 h 423"/>
                  <a:gd name="T44" fmla="*/ 496 w 572"/>
                  <a:gd name="T45" fmla="*/ 190 h 423"/>
                  <a:gd name="T46" fmla="*/ 496 w 572"/>
                  <a:gd name="T47" fmla="*/ 176 h 423"/>
                  <a:gd name="T48" fmla="*/ 476 w 572"/>
                  <a:gd name="T49" fmla="*/ 183 h 423"/>
                  <a:gd name="T50" fmla="*/ 461 w 572"/>
                  <a:gd name="T51" fmla="*/ 199 h 423"/>
                  <a:gd name="T52" fmla="*/ 473 w 572"/>
                  <a:gd name="T53" fmla="*/ 210 h 423"/>
                  <a:gd name="T54" fmla="*/ 487 w 572"/>
                  <a:gd name="T55" fmla="*/ 210 h 423"/>
                  <a:gd name="T56" fmla="*/ 508 w 572"/>
                  <a:gd name="T57" fmla="*/ 214 h 423"/>
                  <a:gd name="T58" fmla="*/ 496 w 572"/>
                  <a:gd name="T59" fmla="*/ 223 h 423"/>
                  <a:gd name="T60" fmla="*/ 486 w 572"/>
                  <a:gd name="T61" fmla="*/ 236 h 423"/>
                  <a:gd name="T62" fmla="*/ 500 w 572"/>
                  <a:gd name="T63" fmla="*/ 263 h 423"/>
                  <a:gd name="T64" fmla="*/ 505 w 572"/>
                  <a:gd name="T65" fmla="*/ 278 h 423"/>
                  <a:gd name="T66" fmla="*/ 489 w 572"/>
                  <a:gd name="T67" fmla="*/ 276 h 423"/>
                  <a:gd name="T68" fmla="*/ 511 w 572"/>
                  <a:gd name="T69" fmla="*/ 292 h 423"/>
                  <a:gd name="T70" fmla="*/ 511 w 572"/>
                  <a:gd name="T71" fmla="*/ 296 h 423"/>
                  <a:gd name="T72" fmla="*/ 519 w 572"/>
                  <a:gd name="T73" fmla="*/ 303 h 423"/>
                  <a:gd name="T74" fmla="*/ 517 w 572"/>
                  <a:gd name="T75" fmla="*/ 311 h 423"/>
                  <a:gd name="T76" fmla="*/ 513 w 572"/>
                  <a:gd name="T77" fmla="*/ 321 h 423"/>
                  <a:gd name="T78" fmla="*/ 510 w 572"/>
                  <a:gd name="T79" fmla="*/ 332 h 423"/>
                  <a:gd name="T80" fmla="*/ 505 w 572"/>
                  <a:gd name="T81" fmla="*/ 340 h 423"/>
                  <a:gd name="T82" fmla="*/ 505 w 572"/>
                  <a:gd name="T83" fmla="*/ 350 h 423"/>
                  <a:gd name="T84" fmla="*/ 499 w 572"/>
                  <a:gd name="T85" fmla="*/ 353 h 423"/>
                  <a:gd name="T86" fmla="*/ 493 w 572"/>
                  <a:gd name="T87" fmla="*/ 361 h 423"/>
                  <a:gd name="T88" fmla="*/ 487 w 572"/>
                  <a:gd name="T89" fmla="*/ 367 h 423"/>
                  <a:gd name="T90" fmla="*/ 476 w 572"/>
                  <a:gd name="T91" fmla="*/ 377 h 423"/>
                  <a:gd name="T92" fmla="*/ 463 w 572"/>
                  <a:gd name="T93" fmla="*/ 381 h 423"/>
                  <a:gd name="T94" fmla="*/ 454 w 572"/>
                  <a:gd name="T95" fmla="*/ 384 h 423"/>
                  <a:gd name="T96" fmla="*/ 437 w 572"/>
                  <a:gd name="T97" fmla="*/ 391 h 423"/>
                  <a:gd name="T98" fmla="*/ 431 w 572"/>
                  <a:gd name="T99" fmla="*/ 394 h 423"/>
                  <a:gd name="T100" fmla="*/ 427 w 572"/>
                  <a:gd name="T101" fmla="*/ 401 h 423"/>
                  <a:gd name="T102" fmla="*/ 418 w 572"/>
                  <a:gd name="T103" fmla="*/ 390 h 423"/>
                  <a:gd name="T104" fmla="*/ 352 w 572"/>
                  <a:gd name="T105" fmla="*/ 399 h 423"/>
                  <a:gd name="T106" fmla="*/ 487 w 572"/>
                  <a:gd name="T107" fmla="*/ 370 h 423"/>
                  <a:gd name="T108" fmla="*/ 509 w 572"/>
                  <a:gd name="T109" fmla="*/ 280 h 423"/>
                  <a:gd name="T110" fmla="*/ 523 w 572"/>
                  <a:gd name="T111" fmla="*/ 377 h 423"/>
                  <a:gd name="T112" fmla="*/ 525 w 572"/>
                  <a:gd name="T113" fmla="*/ 349 h 423"/>
                  <a:gd name="T114" fmla="*/ 514 w 572"/>
                  <a:gd name="T115" fmla="*/ 374 h 423"/>
                  <a:gd name="T116" fmla="*/ 435 w 572"/>
                  <a:gd name="T117" fmla="*/ 396 h 423"/>
                  <a:gd name="T118" fmla="*/ 419 w 572"/>
                  <a:gd name="T119" fmla="*/ 417 h 423"/>
                  <a:gd name="T120" fmla="*/ 435 w 572"/>
                  <a:gd name="T121" fmla="*/ 417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2" h="423">
                    <a:moveTo>
                      <a:pt x="173" y="89"/>
                    </a:moveTo>
                    <a:cubicBezTo>
                      <a:pt x="176" y="89"/>
                      <a:pt x="176" y="89"/>
                      <a:pt x="176" y="89"/>
                    </a:cubicBezTo>
                    <a:cubicBezTo>
                      <a:pt x="177" y="90"/>
                      <a:pt x="177" y="90"/>
                      <a:pt x="177" y="90"/>
                    </a:cubicBezTo>
                    <a:cubicBezTo>
                      <a:pt x="179" y="90"/>
                      <a:pt x="179" y="90"/>
                      <a:pt x="179" y="90"/>
                    </a:cubicBezTo>
                    <a:cubicBezTo>
                      <a:pt x="256" y="92"/>
                      <a:pt x="256" y="92"/>
                      <a:pt x="256" y="92"/>
                    </a:cubicBezTo>
                    <a:cubicBezTo>
                      <a:pt x="394" y="77"/>
                      <a:pt x="394" y="77"/>
                      <a:pt x="394" y="77"/>
                    </a:cubicBezTo>
                    <a:cubicBezTo>
                      <a:pt x="411" y="60"/>
                      <a:pt x="411" y="60"/>
                      <a:pt x="411" y="60"/>
                    </a:cubicBezTo>
                    <a:cubicBezTo>
                      <a:pt x="415" y="58"/>
                      <a:pt x="415" y="58"/>
                      <a:pt x="415" y="58"/>
                    </a:cubicBezTo>
                    <a:cubicBezTo>
                      <a:pt x="416" y="59"/>
                      <a:pt x="416" y="59"/>
                      <a:pt x="416" y="59"/>
                    </a:cubicBezTo>
                    <a:cubicBezTo>
                      <a:pt x="416" y="59"/>
                      <a:pt x="416" y="59"/>
                      <a:pt x="416" y="59"/>
                    </a:cubicBezTo>
                    <a:cubicBezTo>
                      <a:pt x="418" y="59"/>
                      <a:pt x="418" y="59"/>
                      <a:pt x="418" y="59"/>
                    </a:cubicBezTo>
                    <a:cubicBezTo>
                      <a:pt x="420" y="59"/>
                      <a:pt x="420" y="59"/>
                      <a:pt x="420" y="59"/>
                    </a:cubicBezTo>
                    <a:cubicBezTo>
                      <a:pt x="421" y="60"/>
                      <a:pt x="421" y="60"/>
                      <a:pt x="421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7" y="56"/>
                      <a:pt x="427" y="56"/>
                      <a:pt x="427" y="56"/>
                    </a:cubicBezTo>
                    <a:cubicBezTo>
                      <a:pt x="429" y="55"/>
                      <a:pt x="429" y="55"/>
                      <a:pt x="429" y="55"/>
                    </a:cubicBezTo>
                    <a:cubicBezTo>
                      <a:pt x="432" y="54"/>
                      <a:pt x="432" y="54"/>
                      <a:pt x="432" y="54"/>
                    </a:cubicBezTo>
                    <a:cubicBezTo>
                      <a:pt x="433" y="53"/>
                      <a:pt x="433" y="53"/>
                      <a:pt x="433" y="53"/>
                    </a:cubicBezTo>
                    <a:cubicBezTo>
                      <a:pt x="434" y="51"/>
                      <a:pt x="434" y="51"/>
                      <a:pt x="434" y="51"/>
                    </a:cubicBezTo>
                    <a:cubicBezTo>
                      <a:pt x="433" y="49"/>
                      <a:pt x="433" y="49"/>
                      <a:pt x="433" y="49"/>
                    </a:cubicBezTo>
                    <a:cubicBezTo>
                      <a:pt x="433" y="49"/>
                      <a:pt x="433" y="49"/>
                      <a:pt x="433" y="49"/>
                    </a:cubicBezTo>
                    <a:cubicBezTo>
                      <a:pt x="432" y="50"/>
                      <a:pt x="432" y="50"/>
                      <a:pt x="432" y="50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0" y="49"/>
                      <a:pt x="430" y="49"/>
                      <a:pt x="430" y="49"/>
                    </a:cubicBezTo>
                    <a:cubicBezTo>
                      <a:pt x="430" y="46"/>
                      <a:pt x="430" y="46"/>
                      <a:pt x="430" y="46"/>
                    </a:cubicBezTo>
                    <a:cubicBezTo>
                      <a:pt x="431" y="46"/>
                      <a:pt x="431" y="46"/>
                      <a:pt x="431" y="46"/>
                    </a:cubicBezTo>
                    <a:cubicBezTo>
                      <a:pt x="431" y="43"/>
                      <a:pt x="431" y="43"/>
                      <a:pt x="431" y="43"/>
                    </a:cubicBezTo>
                    <a:cubicBezTo>
                      <a:pt x="430" y="42"/>
                      <a:pt x="430" y="42"/>
                      <a:pt x="430" y="42"/>
                    </a:cubicBezTo>
                    <a:cubicBezTo>
                      <a:pt x="430" y="41"/>
                      <a:pt x="430" y="41"/>
                      <a:pt x="430" y="41"/>
                    </a:cubicBezTo>
                    <a:cubicBezTo>
                      <a:pt x="431" y="40"/>
                      <a:pt x="431" y="40"/>
                      <a:pt x="431" y="40"/>
                    </a:cubicBezTo>
                    <a:cubicBezTo>
                      <a:pt x="432" y="38"/>
                      <a:pt x="432" y="38"/>
                      <a:pt x="432" y="38"/>
                    </a:cubicBezTo>
                    <a:cubicBezTo>
                      <a:pt x="431" y="37"/>
                      <a:pt x="431" y="37"/>
                      <a:pt x="431" y="37"/>
                    </a:cubicBezTo>
                    <a:cubicBezTo>
                      <a:pt x="430" y="35"/>
                      <a:pt x="430" y="35"/>
                      <a:pt x="430" y="35"/>
                    </a:cubicBezTo>
                    <a:cubicBezTo>
                      <a:pt x="431" y="34"/>
                      <a:pt x="431" y="34"/>
                      <a:pt x="431" y="34"/>
                    </a:cubicBezTo>
                    <a:cubicBezTo>
                      <a:pt x="430" y="33"/>
                      <a:pt x="430" y="33"/>
                      <a:pt x="430" y="33"/>
                    </a:cubicBezTo>
                    <a:cubicBezTo>
                      <a:pt x="430" y="31"/>
                      <a:pt x="430" y="31"/>
                      <a:pt x="430" y="31"/>
                    </a:cubicBezTo>
                    <a:cubicBezTo>
                      <a:pt x="431" y="30"/>
                      <a:pt x="431" y="30"/>
                      <a:pt x="431" y="30"/>
                    </a:cubicBezTo>
                    <a:cubicBezTo>
                      <a:pt x="432" y="29"/>
                      <a:pt x="432" y="29"/>
                      <a:pt x="432" y="29"/>
                    </a:cubicBezTo>
                    <a:cubicBezTo>
                      <a:pt x="432" y="27"/>
                      <a:pt x="432" y="27"/>
                      <a:pt x="432" y="27"/>
                    </a:cubicBezTo>
                    <a:cubicBezTo>
                      <a:pt x="434" y="25"/>
                      <a:pt x="434" y="25"/>
                      <a:pt x="434" y="25"/>
                    </a:cubicBezTo>
                    <a:cubicBezTo>
                      <a:pt x="435" y="24"/>
                      <a:pt x="435" y="24"/>
                      <a:pt x="435" y="24"/>
                    </a:cubicBezTo>
                    <a:cubicBezTo>
                      <a:pt x="435" y="22"/>
                      <a:pt x="435" y="22"/>
                      <a:pt x="435" y="22"/>
                    </a:cubicBezTo>
                    <a:cubicBezTo>
                      <a:pt x="434" y="21"/>
                      <a:pt x="434" y="21"/>
                      <a:pt x="434" y="21"/>
                    </a:cubicBezTo>
                    <a:cubicBezTo>
                      <a:pt x="434" y="20"/>
                      <a:pt x="434" y="20"/>
                      <a:pt x="434" y="20"/>
                    </a:cubicBezTo>
                    <a:cubicBezTo>
                      <a:pt x="433" y="19"/>
                      <a:pt x="433" y="19"/>
                      <a:pt x="433" y="19"/>
                    </a:cubicBezTo>
                    <a:cubicBezTo>
                      <a:pt x="432" y="17"/>
                      <a:pt x="432" y="17"/>
                      <a:pt x="432" y="17"/>
                    </a:cubicBezTo>
                    <a:cubicBezTo>
                      <a:pt x="431" y="15"/>
                      <a:pt x="431" y="15"/>
                      <a:pt x="431" y="15"/>
                    </a:cubicBezTo>
                    <a:cubicBezTo>
                      <a:pt x="430" y="15"/>
                      <a:pt x="430" y="15"/>
                      <a:pt x="430" y="15"/>
                    </a:cubicBezTo>
                    <a:cubicBezTo>
                      <a:pt x="429" y="15"/>
                      <a:pt x="429" y="15"/>
                      <a:pt x="429" y="15"/>
                    </a:cubicBezTo>
                    <a:cubicBezTo>
                      <a:pt x="427" y="17"/>
                      <a:pt x="427" y="17"/>
                      <a:pt x="427" y="17"/>
                    </a:cubicBezTo>
                    <a:cubicBezTo>
                      <a:pt x="426" y="16"/>
                      <a:pt x="426" y="16"/>
                      <a:pt x="426" y="16"/>
                    </a:cubicBezTo>
                    <a:cubicBezTo>
                      <a:pt x="425" y="16"/>
                      <a:pt x="425" y="16"/>
                      <a:pt x="425" y="16"/>
                    </a:cubicBezTo>
                    <a:cubicBezTo>
                      <a:pt x="425" y="14"/>
                      <a:pt x="425" y="14"/>
                      <a:pt x="425" y="14"/>
                    </a:cubicBezTo>
                    <a:cubicBezTo>
                      <a:pt x="426" y="13"/>
                      <a:pt x="426" y="13"/>
                      <a:pt x="426" y="13"/>
                    </a:cubicBezTo>
                    <a:cubicBezTo>
                      <a:pt x="426" y="12"/>
                      <a:pt x="426" y="12"/>
                      <a:pt x="426" y="12"/>
                    </a:cubicBezTo>
                    <a:cubicBezTo>
                      <a:pt x="427" y="11"/>
                      <a:pt x="427" y="11"/>
                      <a:pt x="427" y="11"/>
                    </a:cubicBezTo>
                    <a:cubicBezTo>
                      <a:pt x="427" y="9"/>
                      <a:pt x="427" y="9"/>
                      <a:pt x="427" y="9"/>
                    </a:cubicBezTo>
                    <a:cubicBezTo>
                      <a:pt x="428" y="8"/>
                      <a:pt x="428" y="8"/>
                      <a:pt x="428" y="8"/>
                    </a:cubicBezTo>
                    <a:cubicBezTo>
                      <a:pt x="428" y="7"/>
                      <a:pt x="428" y="7"/>
                      <a:pt x="428" y="7"/>
                    </a:cubicBezTo>
                    <a:cubicBezTo>
                      <a:pt x="429" y="6"/>
                      <a:pt x="429" y="6"/>
                      <a:pt x="429" y="6"/>
                    </a:cubicBezTo>
                    <a:cubicBezTo>
                      <a:pt x="432" y="6"/>
                      <a:pt x="432" y="6"/>
                      <a:pt x="432" y="6"/>
                    </a:cubicBezTo>
                    <a:cubicBezTo>
                      <a:pt x="433" y="5"/>
                      <a:pt x="433" y="5"/>
                      <a:pt x="433" y="5"/>
                    </a:cubicBezTo>
                    <a:cubicBezTo>
                      <a:pt x="434" y="5"/>
                      <a:pt x="434" y="5"/>
                      <a:pt x="434" y="5"/>
                    </a:cubicBezTo>
                    <a:cubicBezTo>
                      <a:pt x="434" y="5"/>
                      <a:pt x="434" y="5"/>
                      <a:pt x="434" y="5"/>
                    </a:cubicBezTo>
                    <a:cubicBezTo>
                      <a:pt x="435" y="5"/>
                      <a:pt x="435" y="5"/>
                      <a:pt x="435" y="5"/>
                    </a:cubicBezTo>
                    <a:cubicBezTo>
                      <a:pt x="437" y="5"/>
                      <a:pt x="437" y="5"/>
                      <a:pt x="437" y="5"/>
                    </a:cubicBezTo>
                    <a:cubicBezTo>
                      <a:pt x="437" y="3"/>
                      <a:pt x="437" y="3"/>
                      <a:pt x="437" y="3"/>
                    </a:cubicBezTo>
                    <a:cubicBezTo>
                      <a:pt x="439" y="3"/>
                      <a:pt x="439" y="3"/>
                      <a:pt x="439" y="3"/>
                    </a:cubicBezTo>
                    <a:cubicBezTo>
                      <a:pt x="440" y="2"/>
                      <a:pt x="440" y="2"/>
                      <a:pt x="440" y="2"/>
                    </a:cubicBezTo>
                    <a:cubicBezTo>
                      <a:pt x="442" y="2"/>
                      <a:pt x="442" y="2"/>
                      <a:pt x="442" y="2"/>
                    </a:cubicBezTo>
                    <a:cubicBezTo>
                      <a:pt x="443" y="2"/>
                      <a:pt x="443" y="2"/>
                      <a:pt x="443" y="2"/>
                    </a:cubicBezTo>
                    <a:cubicBezTo>
                      <a:pt x="445" y="2"/>
                      <a:pt x="445" y="2"/>
                      <a:pt x="445" y="2"/>
                    </a:cubicBezTo>
                    <a:cubicBezTo>
                      <a:pt x="446" y="2"/>
                      <a:pt x="446" y="2"/>
                      <a:pt x="446" y="2"/>
                    </a:cubicBezTo>
                    <a:cubicBezTo>
                      <a:pt x="446" y="2"/>
                      <a:pt x="446" y="2"/>
                      <a:pt x="446" y="2"/>
                    </a:cubicBezTo>
                    <a:cubicBezTo>
                      <a:pt x="447" y="0"/>
                      <a:pt x="447" y="0"/>
                      <a:pt x="447" y="0"/>
                    </a:cubicBezTo>
                    <a:cubicBezTo>
                      <a:pt x="449" y="0"/>
                      <a:pt x="449" y="0"/>
                      <a:pt x="449" y="0"/>
                    </a:cubicBezTo>
                    <a:cubicBezTo>
                      <a:pt x="450" y="0"/>
                      <a:pt x="450" y="0"/>
                      <a:pt x="450" y="0"/>
                    </a:cubicBezTo>
                    <a:cubicBezTo>
                      <a:pt x="451" y="0"/>
                      <a:pt x="451" y="0"/>
                      <a:pt x="451" y="0"/>
                    </a:cubicBezTo>
                    <a:cubicBezTo>
                      <a:pt x="452" y="0"/>
                      <a:pt x="452" y="0"/>
                      <a:pt x="452" y="0"/>
                    </a:cubicBezTo>
                    <a:cubicBezTo>
                      <a:pt x="453" y="1"/>
                      <a:pt x="453" y="1"/>
                      <a:pt x="453" y="1"/>
                    </a:cubicBezTo>
                    <a:cubicBezTo>
                      <a:pt x="456" y="1"/>
                      <a:pt x="456" y="1"/>
                      <a:pt x="456" y="1"/>
                    </a:cubicBezTo>
                    <a:cubicBezTo>
                      <a:pt x="457" y="2"/>
                      <a:pt x="457" y="2"/>
                      <a:pt x="457" y="2"/>
                    </a:cubicBezTo>
                    <a:cubicBezTo>
                      <a:pt x="458" y="3"/>
                      <a:pt x="458" y="3"/>
                      <a:pt x="458" y="3"/>
                    </a:cubicBezTo>
                    <a:cubicBezTo>
                      <a:pt x="460" y="3"/>
                      <a:pt x="460" y="3"/>
                      <a:pt x="460" y="3"/>
                    </a:cubicBezTo>
                    <a:cubicBezTo>
                      <a:pt x="461" y="2"/>
                      <a:pt x="461" y="2"/>
                      <a:pt x="461" y="2"/>
                    </a:cubicBezTo>
                    <a:cubicBezTo>
                      <a:pt x="461" y="3"/>
                      <a:pt x="461" y="3"/>
                      <a:pt x="461" y="3"/>
                    </a:cubicBezTo>
                    <a:cubicBezTo>
                      <a:pt x="463" y="4"/>
                      <a:pt x="463" y="4"/>
                      <a:pt x="463" y="4"/>
                    </a:cubicBezTo>
                    <a:cubicBezTo>
                      <a:pt x="464" y="3"/>
                      <a:pt x="464" y="3"/>
                      <a:pt x="464" y="3"/>
                    </a:cubicBezTo>
                    <a:cubicBezTo>
                      <a:pt x="464" y="2"/>
                      <a:pt x="464" y="2"/>
                      <a:pt x="464" y="2"/>
                    </a:cubicBezTo>
                    <a:cubicBezTo>
                      <a:pt x="464" y="2"/>
                      <a:pt x="464" y="2"/>
                      <a:pt x="464" y="2"/>
                    </a:cubicBezTo>
                    <a:cubicBezTo>
                      <a:pt x="465" y="2"/>
                      <a:pt x="465" y="2"/>
                      <a:pt x="465" y="2"/>
                    </a:cubicBezTo>
                    <a:cubicBezTo>
                      <a:pt x="466" y="2"/>
                      <a:pt x="466" y="2"/>
                      <a:pt x="466" y="2"/>
                    </a:cubicBezTo>
                    <a:cubicBezTo>
                      <a:pt x="467" y="2"/>
                      <a:pt x="467" y="2"/>
                      <a:pt x="467" y="2"/>
                    </a:cubicBezTo>
                    <a:cubicBezTo>
                      <a:pt x="468" y="3"/>
                      <a:pt x="468" y="3"/>
                      <a:pt x="468" y="3"/>
                    </a:cubicBezTo>
                    <a:cubicBezTo>
                      <a:pt x="469" y="3"/>
                      <a:pt x="469" y="3"/>
                      <a:pt x="469" y="3"/>
                    </a:cubicBezTo>
                    <a:cubicBezTo>
                      <a:pt x="470" y="3"/>
                      <a:pt x="470" y="3"/>
                      <a:pt x="470" y="3"/>
                    </a:cubicBezTo>
                    <a:cubicBezTo>
                      <a:pt x="470" y="4"/>
                      <a:pt x="470" y="4"/>
                      <a:pt x="470" y="4"/>
                    </a:cubicBezTo>
                    <a:cubicBezTo>
                      <a:pt x="470" y="5"/>
                      <a:pt x="470" y="5"/>
                      <a:pt x="470" y="5"/>
                    </a:cubicBezTo>
                    <a:cubicBezTo>
                      <a:pt x="471" y="6"/>
                      <a:pt x="471" y="6"/>
                      <a:pt x="471" y="6"/>
                    </a:cubicBezTo>
                    <a:cubicBezTo>
                      <a:pt x="472" y="6"/>
                      <a:pt x="472" y="6"/>
                      <a:pt x="472" y="6"/>
                    </a:cubicBezTo>
                    <a:cubicBezTo>
                      <a:pt x="472" y="7"/>
                      <a:pt x="472" y="7"/>
                      <a:pt x="472" y="7"/>
                    </a:cubicBezTo>
                    <a:cubicBezTo>
                      <a:pt x="473" y="6"/>
                      <a:pt x="473" y="6"/>
                      <a:pt x="473" y="6"/>
                    </a:cubicBezTo>
                    <a:cubicBezTo>
                      <a:pt x="474" y="6"/>
                      <a:pt x="474" y="6"/>
                      <a:pt x="474" y="6"/>
                    </a:cubicBezTo>
                    <a:cubicBezTo>
                      <a:pt x="474" y="7"/>
                      <a:pt x="474" y="7"/>
                      <a:pt x="474" y="7"/>
                    </a:cubicBezTo>
                    <a:cubicBezTo>
                      <a:pt x="474" y="8"/>
                      <a:pt x="474" y="8"/>
                      <a:pt x="474" y="8"/>
                    </a:cubicBezTo>
                    <a:cubicBezTo>
                      <a:pt x="474" y="9"/>
                      <a:pt x="474" y="9"/>
                      <a:pt x="474" y="9"/>
                    </a:cubicBezTo>
                    <a:cubicBezTo>
                      <a:pt x="476" y="9"/>
                      <a:pt x="476" y="9"/>
                      <a:pt x="476" y="9"/>
                    </a:cubicBezTo>
                    <a:cubicBezTo>
                      <a:pt x="477" y="9"/>
                      <a:pt x="477" y="9"/>
                      <a:pt x="477" y="9"/>
                    </a:cubicBezTo>
                    <a:cubicBezTo>
                      <a:pt x="477" y="9"/>
                      <a:pt x="477" y="9"/>
                      <a:pt x="477" y="9"/>
                    </a:cubicBezTo>
                    <a:cubicBezTo>
                      <a:pt x="477" y="10"/>
                      <a:pt x="477" y="10"/>
                      <a:pt x="477" y="10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9" y="12"/>
                      <a:pt x="479" y="12"/>
                      <a:pt x="479" y="12"/>
                    </a:cubicBezTo>
                    <a:cubicBezTo>
                      <a:pt x="479" y="13"/>
                      <a:pt x="479" y="13"/>
                      <a:pt x="479" y="13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5"/>
                      <a:pt x="479" y="15"/>
                      <a:pt x="479" y="15"/>
                    </a:cubicBezTo>
                    <a:cubicBezTo>
                      <a:pt x="480" y="15"/>
                      <a:pt x="480" y="15"/>
                      <a:pt x="480" y="15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7"/>
                      <a:pt x="482" y="17"/>
                      <a:pt x="482" y="17"/>
                    </a:cubicBezTo>
                    <a:cubicBezTo>
                      <a:pt x="482" y="18"/>
                      <a:pt x="482" y="18"/>
                      <a:pt x="482" y="18"/>
                    </a:cubicBezTo>
                    <a:cubicBezTo>
                      <a:pt x="482" y="19"/>
                      <a:pt x="482" y="19"/>
                      <a:pt x="482" y="19"/>
                    </a:cubicBezTo>
                    <a:cubicBezTo>
                      <a:pt x="484" y="20"/>
                      <a:pt x="484" y="20"/>
                      <a:pt x="484" y="20"/>
                    </a:cubicBezTo>
                    <a:cubicBezTo>
                      <a:pt x="484" y="21"/>
                      <a:pt x="484" y="21"/>
                      <a:pt x="484" y="21"/>
                    </a:cubicBezTo>
                    <a:cubicBezTo>
                      <a:pt x="486" y="23"/>
                      <a:pt x="486" y="23"/>
                      <a:pt x="486" y="23"/>
                    </a:cubicBezTo>
                    <a:cubicBezTo>
                      <a:pt x="486" y="24"/>
                      <a:pt x="486" y="24"/>
                      <a:pt x="486" y="24"/>
                    </a:cubicBezTo>
                    <a:cubicBezTo>
                      <a:pt x="487" y="24"/>
                      <a:pt x="487" y="24"/>
                      <a:pt x="487" y="24"/>
                    </a:cubicBezTo>
                    <a:cubicBezTo>
                      <a:pt x="487" y="26"/>
                      <a:pt x="487" y="26"/>
                      <a:pt x="487" y="26"/>
                    </a:cubicBezTo>
                    <a:cubicBezTo>
                      <a:pt x="488" y="27"/>
                      <a:pt x="488" y="27"/>
                      <a:pt x="488" y="27"/>
                    </a:cubicBezTo>
                    <a:cubicBezTo>
                      <a:pt x="488" y="27"/>
                      <a:pt x="488" y="27"/>
                      <a:pt x="488" y="27"/>
                    </a:cubicBezTo>
                    <a:cubicBezTo>
                      <a:pt x="488" y="28"/>
                      <a:pt x="488" y="28"/>
                      <a:pt x="488" y="28"/>
                    </a:cubicBezTo>
                    <a:cubicBezTo>
                      <a:pt x="489" y="29"/>
                      <a:pt x="489" y="29"/>
                      <a:pt x="489" y="29"/>
                    </a:cubicBezTo>
                    <a:cubicBezTo>
                      <a:pt x="489" y="28"/>
                      <a:pt x="489" y="28"/>
                      <a:pt x="489" y="28"/>
                    </a:cubicBezTo>
                    <a:cubicBezTo>
                      <a:pt x="490" y="30"/>
                      <a:pt x="490" y="30"/>
                      <a:pt x="490" y="30"/>
                    </a:cubicBezTo>
                    <a:cubicBezTo>
                      <a:pt x="491" y="31"/>
                      <a:pt x="491" y="31"/>
                      <a:pt x="491" y="31"/>
                    </a:cubicBezTo>
                    <a:cubicBezTo>
                      <a:pt x="492" y="33"/>
                      <a:pt x="492" y="33"/>
                      <a:pt x="492" y="33"/>
                    </a:cubicBezTo>
                    <a:cubicBezTo>
                      <a:pt x="495" y="35"/>
                      <a:pt x="495" y="35"/>
                      <a:pt x="495" y="35"/>
                    </a:cubicBezTo>
                    <a:cubicBezTo>
                      <a:pt x="496" y="37"/>
                      <a:pt x="496" y="37"/>
                      <a:pt x="496" y="37"/>
                    </a:cubicBezTo>
                    <a:cubicBezTo>
                      <a:pt x="496" y="38"/>
                      <a:pt x="496" y="38"/>
                      <a:pt x="496" y="38"/>
                    </a:cubicBezTo>
                    <a:cubicBezTo>
                      <a:pt x="497" y="39"/>
                      <a:pt x="497" y="39"/>
                      <a:pt x="497" y="39"/>
                    </a:cubicBezTo>
                    <a:cubicBezTo>
                      <a:pt x="497" y="41"/>
                      <a:pt x="497" y="41"/>
                      <a:pt x="497" y="41"/>
                    </a:cubicBezTo>
                    <a:cubicBezTo>
                      <a:pt x="498" y="41"/>
                      <a:pt x="498" y="41"/>
                      <a:pt x="498" y="41"/>
                    </a:cubicBezTo>
                    <a:cubicBezTo>
                      <a:pt x="499" y="42"/>
                      <a:pt x="499" y="42"/>
                      <a:pt x="499" y="42"/>
                    </a:cubicBezTo>
                    <a:cubicBezTo>
                      <a:pt x="499" y="43"/>
                      <a:pt x="499" y="43"/>
                      <a:pt x="499" y="43"/>
                    </a:cubicBezTo>
                    <a:cubicBezTo>
                      <a:pt x="499" y="44"/>
                      <a:pt x="499" y="44"/>
                      <a:pt x="499" y="44"/>
                    </a:cubicBezTo>
                    <a:cubicBezTo>
                      <a:pt x="500" y="46"/>
                      <a:pt x="500" y="46"/>
                      <a:pt x="500" y="46"/>
                    </a:cubicBezTo>
                    <a:cubicBezTo>
                      <a:pt x="502" y="48"/>
                      <a:pt x="502" y="48"/>
                      <a:pt x="502" y="48"/>
                    </a:cubicBezTo>
                    <a:cubicBezTo>
                      <a:pt x="504" y="49"/>
                      <a:pt x="504" y="49"/>
                      <a:pt x="504" y="49"/>
                    </a:cubicBezTo>
                    <a:cubicBezTo>
                      <a:pt x="504" y="50"/>
                      <a:pt x="504" y="50"/>
                      <a:pt x="504" y="50"/>
                    </a:cubicBezTo>
                    <a:cubicBezTo>
                      <a:pt x="505" y="50"/>
                      <a:pt x="505" y="50"/>
                      <a:pt x="505" y="50"/>
                    </a:cubicBezTo>
                    <a:cubicBezTo>
                      <a:pt x="506" y="50"/>
                      <a:pt x="506" y="50"/>
                      <a:pt x="506" y="50"/>
                    </a:cubicBezTo>
                    <a:cubicBezTo>
                      <a:pt x="507" y="50"/>
                      <a:pt x="507" y="50"/>
                      <a:pt x="507" y="50"/>
                    </a:cubicBezTo>
                    <a:cubicBezTo>
                      <a:pt x="508" y="50"/>
                      <a:pt x="508" y="50"/>
                      <a:pt x="508" y="50"/>
                    </a:cubicBezTo>
                    <a:cubicBezTo>
                      <a:pt x="510" y="50"/>
                      <a:pt x="510" y="50"/>
                      <a:pt x="510" y="50"/>
                    </a:cubicBezTo>
                    <a:cubicBezTo>
                      <a:pt x="511" y="49"/>
                      <a:pt x="511" y="49"/>
                      <a:pt x="511" y="49"/>
                    </a:cubicBezTo>
                    <a:cubicBezTo>
                      <a:pt x="512" y="49"/>
                      <a:pt x="512" y="49"/>
                      <a:pt x="512" y="49"/>
                    </a:cubicBezTo>
                    <a:cubicBezTo>
                      <a:pt x="512" y="50"/>
                      <a:pt x="512" y="50"/>
                      <a:pt x="512" y="50"/>
                    </a:cubicBezTo>
                    <a:cubicBezTo>
                      <a:pt x="511" y="50"/>
                      <a:pt x="511" y="50"/>
                      <a:pt x="511" y="50"/>
                    </a:cubicBezTo>
                    <a:cubicBezTo>
                      <a:pt x="512" y="51"/>
                      <a:pt x="512" y="51"/>
                      <a:pt x="512" y="51"/>
                    </a:cubicBezTo>
                    <a:cubicBezTo>
                      <a:pt x="514" y="51"/>
                      <a:pt x="514" y="51"/>
                      <a:pt x="514" y="51"/>
                    </a:cubicBezTo>
                    <a:cubicBezTo>
                      <a:pt x="514" y="51"/>
                      <a:pt x="514" y="51"/>
                      <a:pt x="514" y="51"/>
                    </a:cubicBezTo>
                    <a:cubicBezTo>
                      <a:pt x="515" y="52"/>
                      <a:pt x="515" y="52"/>
                      <a:pt x="515" y="52"/>
                    </a:cubicBezTo>
                    <a:cubicBezTo>
                      <a:pt x="516" y="53"/>
                      <a:pt x="516" y="53"/>
                      <a:pt x="516" y="53"/>
                    </a:cubicBezTo>
                    <a:cubicBezTo>
                      <a:pt x="516" y="52"/>
                      <a:pt x="516" y="52"/>
                      <a:pt x="516" y="52"/>
                    </a:cubicBezTo>
                    <a:cubicBezTo>
                      <a:pt x="517" y="52"/>
                      <a:pt x="517" y="52"/>
                      <a:pt x="517" y="52"/>
                    </a:cubicBezTo>
                    <a:cubicBezTo>
                      <a:pt x="518" y="52"/>
                      <a:pt x="518" y="52"/>
                      <a:pt x="518" y="52"/>
                    </a:cubicBezTo>
                    <a:cubicBezTo>
                      <a:pt x="519" y="51"/>
                      <a:pt x="519" y="51"/>
                      <a:pt x="519" y="51"/>
                    </a:cubicBezTo>
                    <a:cubicBezTo>
                      <a:pt x="519" y="51"/>
                      <a:pt x="519" y="51"/>
                      <a:pt x="519" y="51"/>
                    </a:cubicBezTo>
                    <a:cubicBezTo>
                      <a:pt x="520" y="52"/>
                      <a:pt x="520" y="52"/>
                      <a:pt x="520" y="52"/>
                    </a:cubicBezTo>
                    <a:cubicBezTo>
                      <a:pt x="520" y="53"/>
                      <a:pt x="520" y="53"/>
                      <a:pt x="520" y="53"/>
                    </a:cubicBezTo>
                    <a:cubicBezTo>
                      <a:pt x="521" y="54"/>
                      <a:pt x="521" y="54"/>
                      <a:pt x="521" y="54"/>
                    </a:cubicBezTo>
                    <a:cubicBezTo>
                      <a:pt x="522" y="54"/>
                      <a:pt x="522" y="54"/>
                      <a:pt x="522" y="54"/>
                    </a:cubicBezTo>
                    <a:cubicBezTo>
                      <a:pt x="523" y="55"/>
                      <a:pt x="523" y="55"/>
                      <a:pt x="523" y="55"/>
                    </a:cubicBezTo>
                    <a:cubicBezTo>
                      <a:pt x="523" y="55"/>
                      <a:pt x="523" y="55"/>
                      <a:pt x="523" y="55"/>
                    </a:cubicBezTo>
                    <a:cubicBezTo>
                      <a:pt x="524" y="55"/>
                      <a:pt x="524" y="55"/>
                      <a:pt x="524" y="55"/>
                    </a:cubicBezTo>
                    <a:cubicBezTo>
                      <a:pt x="525" y="56"/>
                      <a:pt x="525" y="56"/>
                      <a:pt x="525" y="56"/>
                    </a:cubicBezTo>
                    <a:cubicBezTo>
                      <a:pt x="525" y="57"/>
                      <a:pt x="525" y="57"/>
                      <a:pt x="525" y="57"/>
                    </a:cubicBezTo>
                    <a:cubicBezTo>
                      <a:pt x="527" y="58"/>
                      <a:pt x="527" y="58"/>
                      <a:pt x="527" y="58"/>
                    </a:cubicBezTo>
                    <a:cubicBezTo>
                      <a:pt x="527" y="58"/>
                      <a:pt x="527" y="58"/>
                      <a:pt x="527" y="58"/>
                    </a:cubicBezTo>
                    <a:cubicBezTo>
                      <a:pt x="528" y="58"/>
                      <a:pt x="528" y="58"/>
                      <a:pt x="528" y="58"/>
                    </a:cubicBezTo>
                    <a:cubicBezTo>
                      <a:pt x="529" y="59"/>
                      <a:pt x="529" y="59"/>
                      <a:pt x="529" y="59"/>
                    </a:cubicBezTo>
                    <a:cubicBezTo>
                      <a:pt x="530" y="59"/>
                      <a:pt x="530" y="59"/>
                      <a:pt x="530" y="59"/>
                    </a:cubicBezTo>
                    <a:cubicBezTo>
                      <a:pt x="531" y="59"/>
                      <a:pt x="531" y="59"/>
                      <a:pt x="531" y="59"/>
                    </a:cubicBezTo>
                    <a:cubicBezTo>
                      <a:pt x="532" y="59"/>
                      <a:pt x="532" y="59"/>
                      <a:pt x="532" y="59"/>
                    </a:cubicBezTo>
                    <a:cubicBezTo>
                      <a:pt x="533" y="58"/>
                      <a:pt x="533" y="58"/>
                      <a:pt x="533" y="58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5" y="58"/>
                      <a:pt x="535" y="58"/>
                      <a:pt x="535" y="58"/>
                    </a:cubicBezTo>
                    <a:cubicBezTo>
                      <a:pt x="534" y="59"/>
                      <a:pt x="534" y="59"/>
                      <a:pt x="534" y="59"/>
                    </a:cubicBezTo>
                    <a:cubicBezTo>
                      <a:pt x="534" y="61"/>
                      <a:pt x="534" y="61"/>
                      <a:pt x="534" y="61"/>
                    </a:cubicBezTo>
                    <a:cubicBezTo>
                      <a:pt x="534" y="62"/>
                      <a:pt x="534" y="62"/>
                      <a:pt x="534" y="62"/>
                    </a:cubicBezTo>
                    <a:cubicBezTo>
                      <a:pt x="534" y="63"/>
                      <a:pt x="534" y="63"/>
                      <a:pt x="534" y="63"/>
                    </a:cubicBezTo>
                    <a:cubicBezTo>
                      <a:pt x="535" y="63"/>
                      <a:pt x="535" y="63"/>
                      <a:pt x="535" y="63"/>
                    </a:cubicBezTo>
                    <a:cubicBezTo>
                      <a:pt x="536" y="64"/>
                      <a:pt x="536" y="64"/>
                      <a:pt x="536" y="64"/>
                    </a:cubicBezTo>
                    <a:cubicBezTo>
                      <a:pt x="536" y="66"/>
                      <a:pt x="536" y="66"/>
                      <a:pt x="536" y="66"/>
                    </a:cubicBezTo>
                    <a:cubicBezTo>
                      <a:pt x="536" y="67"/>
                      <a:pt x="536" y="67"/>
                      <a:pt x="536" y="67"/>
                    </a:cubicBezTo>
                    <a:cubicBezTo>
                      <a:pt x="535" y="68"/>
                      <a:pt x="535" y="68"/>
                      <a:pt x="535" y="68"/>
                    </a:cubicBezTo>
                    <a:cubicBezTo>
                      <a:pt x="535" y="69"/>
                      <a:pt x="535" y="69"/>
                      <a:pt x="535" y="69"/>
                    </a:cubicBezTo>
                    <a:cubicBezTo>
                      <a:pt x="537" y="71"/>
                      <a:pt x="537" y="71"/>
                      <a:pt x="537" y="71"/>
                    </a:cubicBezTo>
                    <a:cubicBezTo>
                      <a:pt x="538" y="72"/>
                      <a:pt x="538" y="72"/>
                      <a:pt x="538" y="72"/>
                    </a:cubicBezTo>
                    <a:cubicBezTo>
                      <a:pt x="539" y="73"/>
                      <a:pt x="539" y="73"/>
                      <a:pt x="539" y="73"/>
                    </a:cubicBezTo>
                    <a:cubicBezTo>
                      <a:pt x="540" y="74"/>
                      <a:pt x="540" y="74"/>
                      <a:pt x="540" y="74"/>
                    </a:cubicBezTo>
                    <a:cubicBezTo>
                      <a:pt x="541" y="74"/>
                      <a:pt x="541" y="74"/>
                      <a:pt x="541" y="74"/>
                    </a:cubicBezTo>
                    <a:cubicBezTo>
                      <a:pt x="542" y="73"/>
                      <a:pt x="542" y="73"/>
                      <a:pt x="542" y="73"/>
                    </a:cubicBezTo>
                    <a:cubicBezTo>
                      <a:pt x="543" y="73"/>
                      <a:pt x="543" y="73"/>
                      <a:pt x="543" y="73"/>
                    </a:cubicBezTo>
                    <a:cubicBezTo>
                      <a:pt x="544" y="74"/>
                      <a:pt x="544" y="74"/>
                      <a:pt x="544" y="74"/>
                    </a:cubicBezTo>
                    <a:cubicBezTo>
                      <a:pt x="545" y="75"/>
                      <a:pt x="545" y="75"/>
                      <a:pt x="545" y="75"/>
                    </a:cubicBezTo>
                    <a:cubicBezTo>
                      <a:pt x="546" y="75"/>
                      <a:pt x="546" y="75"/>
                      <a:pt x="546" y="75"/>
                    </a:cubicBezTo>
                    <a:cubicBezTo>
                      <a:pt x="547" y="74"/>
                      <a:pt x="547" y="74"/>
                      <a:pt x="547" y="74"/>
                    </a:cubicBezTo>
                    <a:cubicBezTo>
                      <a:pt x="548" y="75"/>
                      <a:pt x="548" y="75"/>
                      <a:pt x="548" y="75"/>
                    </a:cubicBezTo>
                    <a:cubicBezTo>
                      <a:pt x="549" y="74"/>
                      <a:pt x="549" y="74"/>
                      <a:pt x="549" y="74"/>
                    </a:cubicBezTo>
                    <a:cubicBezTo>
                      <a:pt x="551" y="74"/>
                      <a:pt x="551" y="74"/>
                      <a:pt x="551" y="74"/>
                    </a:cubicBezTo>
                    <a:cubicBezTo>
                      <a:pt x="552" y="73"/>
                      <a:pt x="552" y="73"/>
                      <a:pt x="552" y="73"/>
                    </a:cubicBezTo>
                    <a:cubicBezTo>
                      <a:pt x="553" y="72"/>
                      <a:pt x="553" y="72"/>
                      <a:pt x="553" y="72"/>
                    </a:cubicBezTo>
                    <a:cubicBezTo>
                      <a:pt x="553" y="72"/>
                      <a:pt x="553" y="72"/>
                      <a:pt x="553" y="72"/>
                    </a:cubicBezTo>
                    <a:cubicBezTo>
                      <a:pt x="553" y="70"/>
                      <a:pt x="553" y="70"/>
                      <a:pt x="553" y="70"/>
                    </a:cubicBezTo>
                    <a:cubicBezTo>
                      <a:pt x="555" y="69"/>
                      <a:pt x="555" y="69"/>
                      <a:pt x="555" y="69"/>
                    </a:cubicBezTo>
                    <a:cubicBezTo>
                      <a:pt x="555" y="68"/>
                      <a:pt x="555" y="68"/>
                      <a:pt x="555" y="68"/>
                    </a:cubicBezTo>
                    <a:cubicBezTo>
                      <a:pt x="555" y="67"/>
                      <a:pt x="555" y="67"/>
                      <a:pt x="555" y="67"/>
                    </a:cubicBezTo>
                    <a:cubicBezTo>
                      <a:pt x="556" y="66"/>
                      <a:pt x="556" y="66"/>
                      <a:pt x="556" y="66"/>
                    </a:cubicBezTo>
                    <a:cubicBezTo>
                      <a:pt x="558" y="66"/>
                      <a:pt x="558" y="66"/>
                      <a:pt x="558" y="66"/>
                    </a:cubicBezTo>
                    <a:cubicBezTo>
                      <a:pt x="558" y="65"/>
                      <a:pt x="558" y="65"/>
                      <a:pt x="558" y="65"/>
                    </a:cubicBezTo>
                    <a:cubicBezTo>
                      <a:pt x="559" y="64"/>
                      <a:pt x="559" y="64"/>
                      <a:pt x="559" y="64"/>
                    </a:cubicBezTo>
                    <a:cubicBezTo>
                      <a:pt x="560" y="64"/>
                      <a:pt x="560" y="64"/>
                      <a:pt x="560" y="64"/>
                    </a:cubicBezTo>
                    <a:cubicBezTo>
                      <a:pt x="560" y="63"/>
                      <a:pt x="560" y="63"/>
                      <a:pt x="560" y="63"/>
                    </a:cubicBezTo>
                    <a:cubicBezTo>
                      <a:pt x="561" y="62"/>
                      <a:pt x="561" y="62"/>
                      <a:pt x="561" y="62"/>
                    </a:cubicBezTo>
                    <a:cubicBezTo>
                      <a:pt x="563" y="62"/>
                      <a:pt x="563" y="62"/>
                      <a:pt x="563" y="62"/>
                    </a:cubicBezTo>
                    <a:cubicBezTo>
                      <a:pt x="564" y="61"/>
                      <a:pt x="564" y="61"/>
                      <a:pt x="564" y="61"/>
                    </a:cubicBezTo>
                    <a:cubicBezTo>
                      <a:pt x="565" y="62"/>
                      <a:pt x="565" y="62"/>
                      <a:pt x="565" y="62"/>
                    </a:cubicBezTo>
                    <a:cubicBezTo>
                      <a:pt x="566" y="62"/>
                      <a:pt x="566" y="62"/>
                      <a:pt x="566" y="62"/>
                    </a:cubicBezTo>
                    <a:cubicBezTo>
                      <a:pt x="568" y="62"/>
                      <a:pt x="568" y="62"/>
                      <a:pt x="568" y="62"/>
                    </a:cubicBezTo>
                    <a:cubicBezTo>
                      <a:pt x="568" y="63"/>
                      <a:pt x="568" y="63"/>
                      <a:pt x="568" y="63"/>
                    </a:cubicBezTo>
                    <a:cubicBezTo>
                      <a:pt x="569" y="65"/>
                      <a:pt x="569" y="65"/>
                      <a:pt x="569" y="65"/>
                    </a:cubicBezTo>
                    <a:cubicBezTo>
                      <a:pt x="568" y="66"/>
                      <a:pt x="568" y="66"/>
                      <a:pt x="568" y="66"/>
                    </a:cubicBezTo>
                    <a:cubicBezTo>
                      <a:pt x="569" y="67"/>
                      <a:pt x="569" y="67"/>
                      <a:pt x="569" y="67"/>
                    </a:cubicBezTo>
                    <a:cubicBezTo>
                      <a:pt x="570" y="68"/>
                      <a:pt x="570" y="68"/>
                      <a:pt x="570" y="68"/>
                    </a:cubicBezTo>
                    <a:cubicBezTo>
                      <a:pt x="570" y="69"/>
                      <a:pt x="570" y="69"/>
                      <a:pt x="570" y="69"/>
                    </a:cubicBezTo>
                    <a:cubicBezTo>
                      <a:pt x="571" y="70"/>
                      <a:pt x="571" y="70"/>
                      <a:pt x="571" y="70"/>
                    </a:cubicBezTo>
                    <a:cubicBezTo>
                      <a:pt x="572" y="71"/>
                      <a:pt x="572" y="71"/>
                      <a:pt x="572" y="71"/>
                    </a:cubicBezTo>
                    <a:cubicBezTo>
                      <a:pt x="572" y="73"/>
                      <a:pt x="572" y="73"/>
                      <a:pt x="572" y="73"/>
                    </a:cubicBezTo>
                    <a:cubicBezTo>
                      <a:pt x="572" y="74"/>
                      <a:pt x="572" y="74"/>
                      <a:pt x="572" y="74"/>
                    </a:cubicBezTo>
                    <a:cubicBezTo>
                      <a:pt x="571" y="75"/>
                      <a:pt x="571" y="75"/>
                      <a:pt x="571" y="75"/>
                    </a:cubicBezTo>
                    <a:cubicBezTo>
                      <a:pt x="570" y="75"/>
                      <a:pt x="570" y="75"/>
                      <a:pt x="570" y="75"/>
                    </a:cubicBezTo>
                    <a:cubicBezTo>
                      <a:pt x="569" y="77"/>
                      <a:pt x="569" y="77"/>
                      <a:pt x="569" y="77"/>
                    </a:cubicBezTo>
                    <a:cubicBezTo>
                      <a:pt x="569" y="78"/>
                      <a:pt x="569" y="78"/>
                      <a:pt x="569" y="78"/>
                    </a:cubicBezTo>
                    <a:cubicBezTo>
                      <a:pt x="570" y="79"/>
                      <a:pt x="570" y="79"/>
                      <a:pt x="570" y="79"/>
                    </a:cubicBezTo>
                    <a:cubicBezTo>
                      <a:pt x="570" y="79"/>
                      <a:pt x="570" y="79"/>
                      <a:pt x="570" y="79"/>
                    </a:cubicBezTo>
                    <a:cubicBezTo>
                      <a:pt x="570" y="81"/>
                      <a:pt x="570" y="81"/>
                      <a:pt x="570" y="81"/>
                    </a:cubicBezTo>
                    <a:cubicBezTo>
                      <a:pt x="569" y="82"/>
                      <a:pt x="569" y="82"/>
                      <a:pt x="569" y="82"/>
                    </a:cubicBezTo>
                    <a:cubicBezTo>
                      <a:pt x="570" y="83"/>
                      <a:pt x="570" y="83"/>
                      <a:pt x="570" y="83"/>
                    </a:cubicBezTo>
                    <a:cubicBezTo>
                      <a:pt x="571" y="83"/>
                      <a:pt x="571" y="83"/>
                      <a:pt x="571" y="83"/>
                    </a:cubicBezTo>
                    <a:cubicBezTo>
                      <a:pt x="571" y="84"/>
                      <a:pt x="571" y="84"/>
                      <a:pt x="571" y="84"/>
                    </a:cubicBezTo>
                    <a:cubicBezTo>
                      <a:pt x="571" y="85"/>
                      <a:pt x="571" y="85"/>
                      <a:pt x="571" y="85"/>
                    </a:cubicBezTo>
                    <a:cubicBezTo>
                      <a:pt x="571" y="85"/>
                      <a:pt x="571" y="85"/>
                      <a:pt x="571" y="85"/>
                    </a:cubicBezTo>
                    <a:cubicBezTo>
                      <a:pt x="571" y="86"/>
                      <a:pt x="571" y="86"/>
                      <a:pt x="571" y="86"/>
                    </a:cubicBezTo>
                    <a:cubicBezTo>
                      <a:pt x="570" y="86"/>
                      <a:pt x="570" y="86"/>
                      <a:pt x="570" y="86"/>
                    </a:cubicBezTo>
                    <a:cubicBezTo>
                      <a:pt x="570" y="88"/>
                      <a:pt x="570" y="88"/>
                      <a:pt x="570" y="88"/>
                    </a:cubicBezTo>
                    <a:cubicBezTo>
                      <a:pt x="571" y="90"/>
                      <a:pt x="571" y="90"/>
                      <a:pt x="571" y="90"/>
                    </a:cubicBezTo>
                    <a:cubicBezTo>
                      <a:pt x="571" y="91"/>
                      <a:pt x="571" y="91"/>
                      <a:pt x="571" y="91"/>
                    </a:cubicBezTo>
                    <a:cubicBezTo>
                      <a:pt x="571" y="91"/>
                      <a:pt x="571" y="91"/>
                      <a:pt x="571" y="91"/>
                    </a:cubicBezTo>
                    <a:cubicBezTo>
                      <a:pt x="571" y="92"/>
                      <a:pt x="571" y="92"/>
                      <a:pt x="571" y="92"/>
                    </a:cubicBezTo>
                    <a:cubicBezTo>
                      <a:pt x="570" y="93"/>
                      <a:pt x="570" y="93"/>
                      <a:pt x="570" y="93"/>
                    </a:cubicBezTo>
                    <a:cubicBezTo>
                      <a:pt x="571" y="94"/>
                      <a:pt x="571" y="94"/>
                      <a:pt x="571" y="94"/>
                    </a:cubicBezTo>
                    <a:cubicBezTo>
                      <a:pt x="571" y="95"/>
                      <a:pt x="571" y="95"/>
                      <a:pt x="571" y="95"/>
                    </a:cubicBezTo>
                    <a:cubicBezTo>
                      <a:pt x="571" y="96"/>
                      <a:pt x="571" y="96"/>
                      <a:pt x="571" y="96"/>
                    </a:cubicBezTo>
                    <a:cubicBezTo>
                      <a:pt x="570" y="97"/>
                      <a:pt x="570" y="97"/>
                      <a:pt x="570" y="97"/>
                    </a:cubicBezTo>
                    <a:cubicBezTo>
                      <a:pt x="570" y="97"/>
                      <a:pt x="570" y="97"/>
                      <a:pt x="570" y="97"/>
                    </a:cubicBezTo>
                    <a:cubicBezTo>
                      <a:pt x="570" y="98"/>
                      <a:pt x="570" y="98"/>
                      <a:pt x="570" y="98"/>
                    </a:cubicBezTo>
                    <a:cubicBezTo>
                      <a:pt x="571" y="99"/>
                      <a:pt x="571" y="99"/>
                      <a:pt x="571" y="99"/>
                    </a:cubicBezTo>
                    <a:cubicBezTo>
                      <a:pt x="570" y="100"/>
                      <a:pt x="570" y="100"/>
                      <a:pt x="570" y="100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9" y="103"/>
                      <a:pt x="569" y="103"/>
                      <a:pt x="569" y="103"/>
                    </a:cubicBezTo>
                    <a:cubicBezTo>
                      <a:pt x="570" y="104"/>
                      <a:pt x="570" y="104"/>
                      <a:pt x="570" y="104"/>
                    </a:cubicBezTo>
                    <a:cubicBezTo>
                      <a:pt x="569" y="104"/>
                      <a:pt x="569" y="104"/>
                      <a:pt x="569" y="104"/>
                    </a:cubicBezTo>
                    <a:cubicBezTo>
                      <a:pt x="570" y="105"/>
                      <a:pt x="570" y="105"/>
                      <a:pt x="570" y="105"/>
                    </a:cubicBezTo>
                    <a:cubicBezTo>
                      <a:pt x="570" y="106"/>
                      <a:pt x="570" y="106"/>
                      <a:pt x="570" y="106"/>
                    </a:cubicBezTo>
                    <a:cubicBezTo>
                      <a:pt x="570" y="108"/>
                      <a:pt x="570" y="108"/>
                      <a:pt x="570" y="108"/>
                    </a:cubicBezTo>
                    <a:cubicBezTo>
                      <a:pt x="570" y="108"/>
                      <a:pt x="570" y="108"/>
                      <a:pt x="570" y="108"/>
                    </a:cubicBezTo>
                    <a:cubicBezTo>
                      <a:pt x="569" y="108"/>
                      <a:pt x="569" y="108"/>
                      <a:pt x="569" y="108"/>
                    </a:cubicBezTo>
                    <a:cubicBezTo>
                      <a:pt x="568" y="108"/>
                      <a:pt x="568" y="108"/>
                      <a:pt x="568" y="108"/>
                    </a:cubicBezTo>
                    <a:cubicBezTo>
                      <a:pt x="562" y="107"/>
                      <a:pt x="562" y="107"/>
                      <a:pt x="562" y="107"/>
                    </a:cubicBezTo>
                    <a:cubicBezTo>
                      <a:pt x="561" y="107"/>
                      <a:pt x="561" y="107"/>
                      <a:pt x="561" y="107"/>
                    </a:cubicBezTo>
                    <a:cubicBezTo>
                      <a:pt x="560" y="106"/>
                      <a:pt x="560" y="106"/>
                      <a:pt x="560" y="106"/>
                    </a:cubicBezTo>
                    <a:cubicBezTo>
                      <a:pt x="559" y="107"/>
                      <a:pt x="559" y="107"/>
                      <a:pt x="559" y="107"/>
                    </a:cubicBezTo>
                    <a:cubicBezTo>
                      <a:pt x="557" y="109"/>
                      <a:pt x="557" y="109"/>
                      <a:pt x="557" y="109"/>
                    </a:cubicBezTo>
                    <a:cubicBezTo>
                      <a:pt x="557" y="110"/>
                      <a:pt x="557" y="110"/>
                      <a:pt x="557" y="110"/>
                    </a:cubicBezTo>
                    <a:cubicBezTo>
                      <a:pt x="556" y="111"/>
                      <a:pt x="556" y="111"/>
                      <a:pt x="556" y="111"/>
                    </a:cubicBezTo>
                    <a:cubicBezTo>
                      <a:pt x="555" y="111"/>
                      <a:pt x="555" y="111"/>
                      <a:pt x="555" y="111"/>
                    </a:cubicBezTo>
                    <a:cubicBezTo>
                      <a:pt x="554" y="112"/>
                      <a:pt x="554" y="112"/>
                      <a:pt x="554" y="112"/>
                    </a:cubicBezTo>
                    <a:cubicBezTo>
                      <a:pt x="554" y="113"/>
                      <a:pt x="554" y="113"/>
                      <a:pt x="554" y="113"/>
                    </a:cubicBezTo>
                    <a:cubicBezTo>
                      <a:pt x="554" y="114"/>
                      <a:pt x="554" y="114"/>
                      <a:pt x="554" y="114"/>
                    </a:cubicBezTo>
                    <a:cubicBezTo>
                      <a:pt x="556" y="118"/>
                      <a:pt x="556" y="118"/>
                      <a:pt x="556" y="118"/>
                    </a:cubicBezTo>
                    <a:cubicBezTo>
                      <a:pt x="557" y="119"/>
                      <a:pt x="557" y="119"/>
                      <a:pt x="557" y="119"/>
                    </a:cubicBezTo>
                    <a:cubicBezTo>
                      <a:pt x="557" y="120"/>
                      <a:pt x="557" y="120"/>
                      <a:pt x="557" y="120"/>
                    </a:cubicBezTo>
                    <a:cubicBezTo>
                      <a:pt x="559" y="121"/>
                      <a:pt x="559" y="121"/>
                      <a:pt x="559" y="121"/>
                    </a:cubicBezTo>
                    <a:cubicBezTo>
                      <a:pt x="558" y="123"/>
                      <a:pt x="558" y="123"/>
                      <a:pt x="558" y="123"/>
                    </a:cubicBezTo>
                    <a:cubicBezTo>
                      <a:pt x="559" y="125"/>
                      <a:pt x="559" y="125"/>
                      <a:pt x="559" y="125"/>
                    </a:cubicBezTo>
                    <a:cubicBezTo>
                      <a:pt x="559" y="127"/>
                      <a:pt x="559" y="127"/>
                      <a:pt x="559" y="127"/>
                    </a:cubicBezTo>
                    <a:cubicBezTo>
                      <a:pt x="559" y="130"/>
                      <a:pt x="559" y="130"/>
                      <a:pt x="559" y="130"/>
                    </a:cubicBezTo>
                    <a:cubicBezTo>
                      <a:pt x="560" y="130"/>
                      <a:pt x="560" y="130"/>
                      <a:pt x="560" y="130"/>
                    </a:cubicBezTo>
                    <a:cubicBezTo>
                      <a:pt x="560" y="132"/>
                      <a:pt x="560" y="132"/>
                      <a:pt x="560" y="132"/>
                    </a:cubicBezTo>
                    <a:cubicBezTo>
                      <a:pt x="560" y="134"/>
                      <a:pt x="560" y="134"/>
                      <a:pt x="560" y="134"/>
                    </a:cubicBezTo>
                    <a:cubicBezTo>
                      <a:pt x="560" y="134"/>
                      <a:pt x="560" y="134"/>
                      <a:pt x="560" y="134"/>
                    </a:cubicBezTo>
                    <a:cubicBezTo>
                      <a:pt x="560" y="136"/>
                      <a:pt x="560" y="136"/>
                      <a:pt x="560" y="136"/>
                    </a:cubicBezTo>
                    <a:cubicBezTo>
                      <a:pt x="560" y="136"/>
                      <a:pt x="560" y="136"/>
                      <a:pt x="560" y="136"/>
                    </a:cubicBezTo>
                    <a:cubicBezTo>
                      <a:pt x="560" y="138"/>
                      <a:pt x="560" y="138"/>
                      <a:pt x="560" y="138"/>
                    </a:cubicBezTo>
                    <a:cubicBezTo>
                      <a:pt x="559" y="138"/>
                      <a:pt x="559" y="138"/>
                      <a:pt x="559" y="138"/>
                    </a:cubicBezTo>
                    <a:cubicBezTo>
                      <a:pt x="557" y="138"/>
                      <a:pt x="557" y="138"/>
                      <a:pt x="557" y="138"/>
                    </a:cubicBezTo>
                    <a:cubicBezTo>
                      <a:pt x="556" y="139"/>
                      <a:pt x="556" y="139"/>
                      <a:pt x="556" y="139"/>
                    </a:cubicBezTo>
                    <a:cubicBezTo>
                      <a:pt x="556" y="139"/>
                      <a:pt x="556" y="139"/>
                      <a:pt x="556" y="139"/>
                    </a:cubicBezTo>
                    <a:cubicBezTo>
                      <a:pt x="556" y="141"/>
                      <a:pt x="556" y="141"/>
                      <a:pt x="556" y="141"/>
                    </a:cubicBezTo>
                    <a:cubicBezTo>
                      <a:pt x="557" y="141"/>
                      <a:pt x="557" y="141"/>
                      <a:pt x="557" y="141"/>
                    </a:cubicBezTo>
                    <a:cubicBezTo>
                      <a:pt x="557" y="142"/>
                      <a:pt x="557" y="142"/>
                      <a:pt x="557" y="142"/>
                    </a:cubicBezTo>
                    <a:cubicBezTo>
                      <a:pt x="557" y="143"/>
                      <a:pt x="557" y="143"/>
                      <a:pt x="557" y="143"/>
                    </a:cubicBezTo>
                    <a:cubicBezTo>
                      <a:pt x="549" y="149"/>
                      <a:pt x="549" y="149"/>
                      <a:pt x="549" y="149"/>
                    </a:cubicBezTo>
                    <a:cubicBezTo>
                      <a:pt x="547" y="163"/>
                      <a:pt x="547" y="163"/>
                      <a:pt x="547" y="163"/>
                    </a:cubicBezTo>
                    <a:cubicBezTo>
                      <a:pt x="521" y="181"/>
                      <a:pt x="521" y="181"/>
                      <a:pt x="521" y="181"/>
                    </a:cubicBezTo>
                    <a:cubicBezTo>
                      <a:pt x="517" y="183"/>
                      <a:pt x="517" y="183"/>
                      <a:pt x="517" y="183"/>
                    </a:cubicBezTo>
                    <a:cubicBezTo>
                      <a:pt x="517" y="183"/>
                      <a:pt x="517" y="183"/>
                      <a:pt x="517" y="183"/>
                    </a:cubicBezTo>
                    <a:cubicBezTo>
                      <a:pt x="516" y="181"/>
                      <a:pt x="516" y="181"/>
                      <a:pt x="516" y="181"/>
                    </a:cubicBezTo>
                    <a:cubicBezTo>
                      <a:pt x="513" y="184"/>
                      <a:pt x="513" y="184"/>
                      <a:pt x="513" y="184"/>
                    </a:cubicBezTo>
                    <a:cubicBezTo>
                      <a:pt x="511" y="184"/>
                      <a:pt x="511" y="184"/>
                      <a:pt x="511" y="184"/>
                    </a:cubicBezTo>
                    <a:cubicBezTo>
                      <a:pt x="510" y="184"/>
                      <a:pt x="510" y="184"/>
                      <a:pt x="510" y="184"/>
                    </a:cubicBezTo>
                    <a:cubicBezTo>
                      <a:pt x="510" y="183"/>
                      <a:pt x="510" y="183"/>
                      <a:pt x="510" y="183"/>
                    </a:cubicBezTo>
                    <a:cubicBezTo>
                      <a:pt x="507" y="185"/>
                      <a:pt x="507" y="185"/>
                      <a:pt x="507" y="185"/>
                    </a:cubicBezTo>
                    <a:cubicBezTo>
                      <a:pt x="505" y="185"/>
                      <a:pt x="505" y="185"/>
                      <a:pt x="505" y="185"/>
                    </a:cubicBezTo>
                    <a:cubicBezTo>
                      <a:pt x="505" y="187"/>
                      <a:pt x="505" y="187"/>
                      <a:pt x="505" y="187"/>
                    </a:cubicBezTo>
                    <a:cubicBezTo>
                      <a:pt x="504" y="187"/>
                      <a:pt x="504" y="187"/>
                      <a:pt x="504" y="187"/>
                    </a:cubicBezTo>
                    <a:cubicBezTo>
                      <a:pt x="500" y="190"/>
                      <a:pt x="500" y="190"/>
                      <a:pt x="500" y="190"/>
                    </a:cubicBezTo>
                    <a:cubicBezTo>
                      <a:pt x="498" y="191"/>
                      <a:pt x="498" y="191"/>
                      <a:pt x="498" y="191"/>
                    </a:cubicBezTo>
                    <a:cubicBezTo>
                      <a:pt x="498" y="193"/>
                      <a:pt x="498" y="193"/>
                      <a:pt x="498" y="193"/>
                    </a:cubicBezTo>
                    <a:cubicBezTo>
                      <a:pt x="498" y="194"/>
                      <a:pt x="498" y="194"/>
                      <a:pt x="498" y="194"/>
                    </a:cubicBezTo>
                    <a:cubicBezTo>
                      <a:pt x="496" y="195"/>
                      <a:pt x="496" y="195"/>
                      <a:pt x="496" y="195"/>
                    </a:cubicBezTo>
                    <a:cubicBezTo>
                      <a:pt x="494" y="197"/>
                      <a:pt x="494" y="197"/>
                      <a:pt x="494" y="197"/>
                    </a:cubicBezTo>
                    <a:cubicBezTo>
                      <a:pt x="493" y="197"/>
                      <a:pt x="493" y="197"/>
                      <a:pt x="493" y="197"/>
                    </a:cubicBezTo>
                    <a:cubicBezTo>
                      <a:pt x="492" y="198"/>
                      <a:pt x="492" y="198"/>
                      <a:pt x="492" y="198"/>
                    </a:cubicBezTo>
                    <a:cubicBezTo>
                      <a:pt x="491" y="199"/>
                      <a:pt x="491" y="199"/>
                      <a:pt x="491" y="199"/>
                    </a:cubicBezTo>
                    <a:cubicBezTo>
                      <a:pt x="491" y="197"/>
                      <a:pt x="491" y="197"/>
                      <a:pt x="491" y="197"/>
                    </a:cubicBezTo>
                    <a:cubicBezTo>
                      <a:pt x="489" y="196"/>
                      <a:pt x="489" y="196"/>
                      <a:pt x="489" y="196"/>
                    </a:cubicBezTo>
                    <a:cubicBezTo>
                      <a:pt x="490" y="195"/>
                      <a:pt x="490" y="195"/>
                      <a:pt x="490" y="195"/>
                    </a:cubicBezTo>
                    <a:cubicBezTo>
                      <a:pt x="492" y="195"/>
                      <a:pt x="492" y="195"/>
                      <a:pt x="492" y="195"/>
                    </a:cubicBezTo>
                    <a:cubicBezTo>
                      <a:pt x="493" y="194"/>
                      <a:pt x="493" y="194"/>
                      <a:pt x="493" y="194"/>
                    </a:cubicBezTo>
                    <a:cubicBezTo>
                      <a:pt x="495" y="194"/>
                      <a:pt x="495" y="194"/>
                      <a:pt x="495" y="194"/>
                    </a:cubicBezTo>
                    <a:cubicBezTo>
                      <a:pt x="495" y="193"/>
                      <a:pt x="495" y="193"/>
                      <a:pt x="495" y="193"/>
                    </a:cubicBezTo>
                    <a:cubicBezTo>
                      <a:pt x="495" y="192"/>
                      <a:pt x="495" y="192"/>
                      <a:pt x="495" y="192"/>
                    </a:cubicBezTo>
                    <a:cubicBezTo>
                      <a:pt x="494" y="192"/>
                      <a:pt x="494" y="192"/>
                      <a:pt x="494" y="192"/>
                    </a:cubicBezTo>
                    <a:cubicBezTo>
                      <a:pt x="494" y="191"/>
                      <a:pt x="494" y="191"/>
                      <a:pt x="494" y="191"/>
                    </a:cubicBezTo>
                    <a:cubicBezTo>
                      <a:pt x="496" y="190"/>
                      <a:pt x="496" y="190"/>
                      <a:pt x="496" y="190"/>
                    </a:cubicBezTo>
                    <a:cubicBezTo>
                      <a:pt x="497" y="189"/>
                      <a:pt x="497" y="189"/>
                      <a:pt x="497" y="189"/>
                    </a:cubicBezTo>
                    <a:cubicBezTo>
                      <a:pt x="495" y="190"/>
                      <a:pt x="495" y="190"/>
                      <a:pt x="495" y="190"/>
                    </a:cubicBezTo>
                    <a:cubicBezTo>
                      <a:pt x="493" y="191"/>
                      <a:pt x="493" y="191"/>
                      <a:pt x="493" y="191"/>
                    </a:cubicBezTo>
                    <a:cubicBezTo>
                      <a:pt x="492" y="190"/>
                      <a:pt x="492" y="190"/>
                      <a:pt x="492" y="190"/>
                    </a:cubicBezTo>
                    <a:cubicBezTo>
                      <a:pt x="492" y="189"/>
                      <a:pt x="492" y="189"/>
                      <a:pt x="492" y="189"/>
                    </a:cubicBezTo>
                    <a:cubicBezTo>
                      <a:pt x="493" y="188"/>
                      <a:pt x="493" y="188"/>
                      <a:pt x="493" y="188"/>
                    </a:cubicBezTo>
                    <a:cubicBezTo>
                      <a:pt x="493" y="187"/>
                      <a:pt x="493" y="187"/>
                      <a:pt x="493" y="187"/>
                    </a:cubicBezTo>
                    <a:cubicBezTo>
                      <a:pt x="491" y="185"/>
                      <a:pt x="491" y="185"/>
                      <a:pt x="491" y="185"/>
                    </a:cubicBezTo>
                    <a:cubicBezTo>
                      <a:pt x="491" y="183"/>
                      <a:pt x="491" y="183"/>
                      <a:pt x="491" y="183"/>
                    </a:cubicBezTo>
                    <a:cubicBezTo>
                      <a:pt x="491" y="182"/>
                      <a:pt x="491" y="182"/>
                      <a:pt x="491" y="182"/>
                    </a:cubicBezTo>
                    <a:cubicBezTo>
                      <a:pt x="493" y="182"/>
                      <a:pt x="493" y="182"/>
                      <a:pt x="493" y="182"/>
                    </a:cubicBezTo>
                    <a:cubicBezTo>
                      <a:pt x="493" y="180"/>
                      <a:pt x="493" y="180"/>
                      <a:pt x="493" y="180"/>
                    </a:cubicBezTo>
                    <a:cubicBezTo>
                      <a:pt x="495" y="178"/>
                      <a:pt x="495" y="178"/>
                      <a:pt x="495" y="178"/>
                    </a:cubicBezTo>
                    <a:cubicBezTo>
                      <a:pt x="495" y="177"/>
                      <a:pt x="495" y="177"/>
                      <a:pt x="495" y="177"/>
                    </a:cubicBezTo>
                    <a:cubicBezTo>
                      <a:pt x="496" y="176"/>
                      <a:pt x="496" y="176"/>
                      <a:pt x="496" y="176"/>
                    </a:cubicBezTo>
                    <a:cubicBezTo>
                      <a:pt x="496" y="175"/>
                      <a:pt x="496" y="175"/>
                      <a:pt x="496" y="175"/>
                    </a:cubicBezTo>
                    <a:cubicBezTo>
                      <a:pt x="492" y="172"/>
                      <a:pt x="492" y="172"/>
                      <a:pt x="492" y="172"/>
                    </a:cubicBezTo>
                    <a:cubicBezTo>
                      <a:pt x="489" y="169"/>
                      <a:pt x="489" y="169"/>
                      <a:pt x="489" y="169"/>
                    </a:cubicBezTo>
                    <a:cubicBezTo>
                      <a:pt x="489" y="171"/>
                      <a:pt x="489" y="171"/>
                      <a:pt x="489" y="171"/>
                    </a:cubicBezTo>
                    <a:cubicBezTo>
                      <a:pt x="487" y="171"/>
                      <a:pt x="487" y="171"/>
                      <a:pt x="487" y="171"/>
                    </a:cubicBezTo>
                    <a:cubicBezTo>
                      <a:pt x="486" y="170"/>
                      <a:pt x="486" y="170"/>
                      <a:pt x="486" y="170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3" y="172"/>
                      <a:pt x="483" y="172"/>
                      <a:pt x="483" y="172"/>
                    </a:cubicBezTo>
                    <a:cubicBezTo>
                      <a:pt x="483" y="173"/>
                      <a:pt x="483" y="173"/>
                      <a:pt x="483" y="173"/>
                    </a:cubicBezTo>
                    <a:cubicBezTo>
                      <a:pt x="482" y="175"/>
                      <a:pt x="482" y="175"/>
                      <a:pt x="482" y="175"/>
                    </a:cubicBezTo>
                    <a:cubicBezTo>
                      <a:pt x="481" y="177"/>
                      <a:pt x="481" y="177"/>
                      <a:pt x="481" y="177"/>
                    </a:cubicBezTo>
                    <a:cubicBezTo>
                      <a:pt x="480" y="180"/>
                      <a:pt x="480" y="180"/>
                      <a:pt x="480" y="180"/>
                    </a:cubicBezTo>
                    <a:cubicBezTo>
                      <a:pt x="479" y="180"/>
                      <a:pt x="479" y="180"/>
                      <a:pt x="479" y="180"/>
                    </a:cubicBezTo>
                    <a:cubicBezTo>
                      <a:pt x="478" y="183"/>
                      <a:pt x="478" y="183"/>
                      <a:pt x="478" y="183"/>
                    </a:cubicBezTo>
                    <a:cubicBezTo>
                      <a:pt x="476" y="183"/>
                      <a:pt x="476" y="183"/>
                      <a:pt x="476" y="183"/>
                    </a:cubicBezTo>
                    <a:cubicBezTo>
                      <a:pt x="473" y="184"/>
                      <a:pt x="473" y="184"/>
                      <a:pt x="473" y="184"/>
                    </a:cubicBezTo>
                    <a:cubicBezTo>
                      <a:pt x="472" y="189"/>
                      <a:pt x="472" y="189"/>
                      <a:pt x="472" y="189"/>
                    </a:cubicBezTo>
                    <a:cubicBezTo>
                      <a:pt x="471" y="190"/>
                      <a:pt x="471" y="190"/>
                      <a:pt x="471" y="190"/>
                    </a:cubicBezTo>
                    <a:cubicBezTo>
                      <a:pt x="472" y="190"/>
                      <a:pt x="472" y="190"/>
                      <a:pt x="472" y="190"/>
                    </a:cubicBezTo>
                    <a:cubicBezTo>
                      <a:pt x="472" y="192"/>
                      <a:pt x="472" y="192"/>
                      <a:pt x="472" y="192"/>
                    </a:cubicBezTo>
                    <a:cubicBezTo>
                      <a:pt x="471" y="192"/>
                      <a:pt x="471" y="192"/>
                      <a:pt x="471" y="192"/>
                    </a:cubicBezTo>
                    <a:cubicBezTo>
                      <a:pt x="472" y="193"/>
                      <a:pt x="472" y="193"/>
                      <a:pt x="472" y="193"/>
                    </a:cubicBezTo>
                    <a:cubicBezTo>
                      <a:pt x="471" y="195"/>
                      <a:pt x="471" y="195"/>
                      <a:pt x="471" y="195"/>
                    </a:cubicBezTo>
                    <a:cubicBezTo>
                      <a:pt x="468" y="195"/>
                      <a:pt x="468" y="195"/>
                      <a:pt x="468" y="195"/>
                    </a:cubicBezTo>
                    <a:cubicBezTo>
                      <a:pt x="466" y="195"/>
                      <a:pt x="466" y="195"/>
                      <a:pt x="466" y="195"/>
                    </a:cubicBezTo>
                    <a:cubicBezTo>
                      <a:pt x="462" y="194"/>
                      <a:pt x="462" y="194"/>
                      <a:pt x="462" y="194"/>
                    </a:cubicBezTo>
                    <a:cubicBezTo>
                      <a:pt x="462" y="195"/>
                      <a:pt x="462" y="195"/>
                      <a:pt x="462" y="195"/>
                    </a:cubicBezTo>
                    <a:cubicBezTo>
                      <a:pt x="461" y="196"/>
                      <a:pt x="461" y="196"/>
                      <a:pt x="461" y="196"/>
                    </a:cubicBezTo>
                    <a:cubicBezTo>
                      <a:pt x="461" y="198"/>
                      <a:pt x="461" y="198"/>
                      <a:pt x="461" y="198"/>
                    </a:cubicBezTo>
                    <a:cubicBezTo>
                      <a:pt x="461" y="199"/>
                      <a:pt x="461" y="199"/>
                      <a:pt x="461" y="199"/>
                    </a:cubicBezTo>
                    <a:cubicBezTo>
                      <a:pt x="461" y="199"/>
                      <a:pt x="461" y="199"/>
                      <a:pt x="461" y="199"/>
                    </a:cubicBezTo>
                    <a:cubicBezTo>
                      <a:pt x="460" y="200"/>
                      <a:pt x="460" y="200"/>
                      <a:pt x="460" y="200"/>
                    </a:cubicBezTo>
                    <a:cubicBezTo>
                      <a:pt x="461" y="202"/>
                      <a:pt x="461" y="202"/>
                      <a:pt x="461" y="202"/>
                    </a:cubicBezTo>
                    <a:cubicBezTo>
                      <a:pt x="461" y="204"/>
                      <a:pt x="461" y="204"/>
                      <a:pt x="461" y="204"/>
                    </a:cubicBezTo>
                    <a:cubicBezTo>
                      <a:pt x="463" y="205"/>
                      <a:pt x="463" y="205"/>
                      <a:pt x="463" y="205"/>
                    </a:cubicBezTo>
                    <a:cubicBezTo>
                      <a:pt x="466" y="207"/>
                      <a:pt x="466" y="207"/>
                      <a:pt x="466" y="207"/>
                    </a:cubicBezTo>
                    <a:cubicBezTo>
                      <a:pt x="466" y="208"/>
                      <a:pt x="466" y="208"/>
                      <a:pt x="466" y="208"/>
                    </a:cubicBezTo>
                    <a:cubicBezTo>
                      <a:pt x="467" y="211"/>
                      <a:pt x="467" y="211"/>
                      <a:pt x="467" y="211"/>
                    </a:cubicBezTo>
                    <a:cubicBezTo>
                      <a:pt x="467" y="210"/>
                      <a:pt x="467" y="210"/>
                      <a:pt x="467" y="210"/>
                    </a:cubicBezTo>
                    <a:cubicBezTo>
                      <a:pt x="468" y="211"/>
                      <a:pt x="468" y="211"/>
                      <a:pt x="468" y="211"/>
                    </a:cubicBezTo>
                    <a:cubicBezTo>
                      <a:pt x="469" y="210"/>
                      <a:pt x="469" y="210"/>
                      <a:pt x="469" y="210"/>
                    </a:cubicBezTo>
                    <a:cubicBezTo>
                      <a:pt x="470" y="210"/>
                      <a:pt x="470" y="210"/>
                      <a:pt x="470" y="210"/>
                    </a:cubicBezTo>
                    <a:cubicBezTo>
                      <a:pt x="470" y="210"/>
                      <a:pt x="470" y="210"/>
                      <a:pt x="470" y="210"/>
                    </a:cubicBezTo>
                    <a:cubicBezTo>
                      <a:pt x="471" y="210"/>
                      <a:pt x="471" y="210"/>
                      <a:pt x="471" y="210"/>
                    </a:cubicBezTo>
                    <a:cubicBezTo>
                      <a:pt x="473" y="210"/>
                      <a:pt x="473" y="210"/>
                      <a:pt x="473" y="210"/>
                    </a:cubicBezTo>
                    <a:cubicBezTo>
                      <a:pt x="474" y="212"/>
                      <a:pt x="474" y="212"/>
                      <a:pt x="474" y="212"/>
                    </a:cubicBezTo>
                    <a:cubicBezTo>
                      <a:pt x="474" y="214"/>
                      <a:pt x="474" y="214"/>
                      <a:pt x="474" y="214"/>
                    </a:cubicBezTo>
                    <a:cubicBezTo>
                      <a:pt x="476" y="219"/>
                      <a:pt x="476" y="219"/>
                      <a:pt x="476" y="219"/>
                    </a:cubicBezTo>
                    <a:cubicBezTo>
                      <a:pt x="478" y="219"/>
                      <a:pt x="478" y="219"/>
                      <a:pt x="478" y="219"/>
                    </a:cubicBezTo>
                    <a:cubicBezTo>
                      <a:pt x="480" y="218"/>
                      <a:pt x="480" y="218"/>
                      <a:pt x="480" y="218"/>
                    </a:cubicBezTo>
                    <a:cubicBezTo>
                      <a:pt x="482" y="218"/>
                      <a:pt x="482" y="218"/>
                      <a:pt x="482" y="218"/>
                    </a:cubicBezTo>
                    <a:cubicBezTo>
                      <a:pt x="482" y="218"/>
                      <a:pt x="482" y="218"/>
                      <a:pt x="482" y="218"/>
                    </a:cubicBezTo>
                    <a:cubicBezTo>
                      <a:pt x="483" y="216"/>
                      <a:pt x="483" y="216"/>
                      <a:pt x="483" y="216"/>
                    </a:cubicBezTo>
                    <a:cubicBezTo>
                      <a:pt x="483" y="215"/>
                      <a:pt x="483" y="215"/>
                      <a:pt x="483" y="215"/>
                    </a:cubicBezTo>
                    <a:cubicBezTo>
                      <a:pt x="482" y="215"/>
                      <a:pt x="482" y="215"/>
                      <a:pt x="482" y="215"/>
                    </a:cubicBezTo>
                    <a:cubicBezTo>
                      <a:pt x="485" y="214"/>
                      <a:pt x="485" y="214"/>
                      <a:pt x="485" y="214"/>
                    </a:cubicBezTo>
                    <a:cubicBezTo>
                      <a:pt x="486" y="213"/>
                      <a:pt x="486" y="213"/>
                      <a:pt x="486" y="213"/>
                    </a:cubicBezTo>
                    <a:cubicBezTo>
                      <a:pt x="486" y="211"/>
                      <a:pt x="486" y="211"/>
                      <a:pt x="486" y="211"/>
                    </a:cubicBezTo>
                    <a:cubicBezTo>
                      <a:pt x="485" y="210"/>
                      <a:pt x="485" y="210"/>
                      <a:pt x="485" y="210"/>
                    </a:cubicBezTo>
                    <a:cubicBezTo>
                      <a:pt x="487" y="210"/>
                      <a:pt x="487" y="210"/>
                      <a:pt x="487" y="210"/>
                    </a:cubicBezTo>
                    <a:cubicBezTo>
                      <a:pt x="491" y="209"/>
                      <a:pt x="491" y="209"/>
                      <a:pt x="491" y="209"/>
                    </a:cubicBezTo>
                    <a:cubicBezTo>
                      <a:pt x="492" y="209"/>
                      <a:pt x="492" y="209"/>
                      <a:pt x="492" y="209"/>
                    </a:cubicBezTo>
                    <a:cubicBezTo>
                      <a:pt x="493" y="210"/>
                      <a:pt x="493" y="210"/>
                      <a:pt x="493" y="210"/>
                    </a:cubicBezTo>
                    <a:cubicBezTo>
                      <a:pt x="494" y="211"/>
                      <a:pt x="494" y="211"/>
                      <a:pt x="494" y="211"/>
                    </a:cubicBezTo>
                    <a:cubicBezTo>
                      <a:pt x="495" y="212"/>
                      <a:pt x="495" y="212"/>
                      <a:pt x="495" y="212"/>
                    </a:cubicBezTo>
                    <a:cubicBezTo>
                      <a:pt x="496" y="213"/>
                      <a:pt x="496" y="213"/>
                      <a:pt x="496" y="213"/>
                    </a:cubicBezTo>
                    <a:cubicBezTo>
                      <a:pt x="501" y="212"/>
                      <a:pt x="501" y="212"/>
                      <a:pt x="501" y="212"/>
                    </a:cubicBezTo>
                    <a:cubicBezTo>
                      <a:pt x="502" y="212"/>
                      <a:pt x="502" y="212"/>
                      <a:pt x="502" y="212"/>
                    </a:cubicBezTo>
                    <a:cubicBezTo>
                      <a:pt x="504" y="212"/>
                      <a:pt x="504" y="212"/>
                      <a:pt x="504" y="212"/>
                    </a:cubicBezTo>
                    <a:cubicBezTo>
                      <a:pt x="504" y="212"/>
                      <a:pt x="504" y="212"/>
                      <a:pt x="504" y="212"/>
                    </a:cubicBezTo>
                    <a:cubicBezTo>
                      <a:pt x="506" y="212"/>
                      <a:pt x="506" y="212"/>
                      <a:pt x="506" y="212"/>
                    </a:cubicBezTo>
                    <a:cubicBezTo>
                      <a:pt x="508" y="212"/>
                      <a:pt x="508" y="212"/>
                      <a:pt x="508" y="212"/>
                    </a:cubicBezTo>
                    <a:cubicBezTo>
                      <a:pt x="510" y="212"/>
                      <a:pt x="510" y="212"/>
                      <a:pt x="510" y="212"/>
                    </a:cubicBezTo>
                    <a:cubicBezTo>
                      <a:pt x="508" y="213"/>
                      <a:pt x="508" y="213"/>
                      <a:pt x="508" y="213"/>
                    </a:cubicBezTo>
                    <a:cubicBezTo>
                      <a:pt x="508" y="214"/>
                      <a:pt x="508" y="214"/>
                      <a:pt x="508" y="214"/>
                    </a:cubicBezTo>
                    <a:cubicBezTo>
                      <a:pt x="509" y="216"/>
                      <a:pt x="509" y="216"/>
                      <a:pt x="509" y="216"/>
                    </a:cubicBezTo>
                    <a:cubicBezTo>
                      <a:pt x="508" y="216"/>
                      <a:pt x="508" y="216"/>
                      <a:pt x="508" y="216"/>
                    </a:cubicBezTo>
                    <a:cubicBezTo>
                      <a:pt x="507" y="217"/>
                      <a:pt x="507" y="217"/>
                      <a:pt x="507" y="217"/>
                    </a:cubicBezTo>
                    <a:cubicBezTo>
                      <a:pt x="507" y="219"/>
                      <a:pt x="507" y="219"/>
                      <a:pt x="507" y="219"/>
                    </a:cubicBezTo>
                    <a:cubicBezTo>
                      <a:pt x="509" y="219"/>
                      <a:pt x="509" y="219"/>
                      <a:pt x="509" y="219"/>
                    </a:cubicBezTo>
                    <a:cubicBezTo>
                      <a:pt x="509" y="220"/>
                      <a:pt x="509" y="220"/>
                      <a:pt x="509" y="220"/>
                    </a:cubicBezTo>
                    <a:cubicBezTo>
                      <a:pt x="506" y="221"/>
                      <a:pt x="506" y="221"/>
                      <a:pt x="506" y="221"/>
                    </a:cubicBezTo>
                    <a:cubicBezTo>
                      <a:pt x="504" y="220"/>
                      <a:pt x="504" y="220"/>
                      <a:pt x="504" y="220"/>
                    </a:cubicBezTo>
                    <a:cubicBezTo>
                      <a:pt x="504" y="219"/>
                      <a:pt x="504" y="219"/>
                      <a:pt x="504" y="219"/>
                    </a:cubicBezTo>
                    <a:cubicBezTo>
                      <a:pt x="503" y="220"/>
                      <a:pt x="503" y="220"/>
                      <a:pt x="503" y="220"/>
                    </a:cubicBezTo>
                    <a:cubicBezTo>
                      <a:pt x="503" y="219"/>
                      <a:pt x="503" y="219"/>
                      <a:pt x="503" y="219"/>
                    </a:cubicBezTo>
                    <a:cubicBezTo>
                      <a:pt x="501" y="221"/>
                      <a:pt x="501" y="221"/>
                      <a:pt x="501" y="221"/>
                    </a:cubicBezTo>
                    <a:cubicBezTo>
                      <a:pt x="500" y="221"/>
                      <a:pt x="500" y="221"/>
                      <a:pt x="500" y="221"/>
                    </a:cubicBezTo>
                    <a:cubicBezTo>
                      <a:pt x="498" y="223"/>
                      <a:pt x="498" y="223"/>
                      <a:pt x="498" y="223"/>
                    </a:cubicBezTo>
                    <a:cubicBezTo>
                      <a:pt x="496" y="223"/>
                      <a:pt x="496" y="223"/>
                      <a:pt x="496" y="223"/>
                    </a:cubicBezTo>
                    <a:cubicBezTo>
                      <a:pt x="496" y="224"/>
                      <a:pt x="496" y="224"/>
                      <a:pt x="496" y="224"/>
                    </a:cubicBezTo>
                    <a:cubicBezTo>
                      <a:pt x="495" y="223"/>
                      <a:pt x="495" y="223"/>
                      <a:pt x="495" y="223"/>
                    </a:cubicBezTo>
                    <a:cubicBezTo>
                      <a:pt x="493" y="223"/>
                      <a:pt x="493" y="223"/>
                      <a:pt x="493" y="223"/>
                    </a:cubicBezTo>
                    <a:cubicBezTo>
                      <a:pt x="495" y="224"/>
                      <a:pt x="495" y="224"/>
                      <a:pt x="495" y="224"/>
                    </a:cubicBezTo>
                    <a:cubicBezTo>
                      <a:pt x="495" y="226"/>
                      <a:pt x="495" y="226"/>
                      <a:pt x="495" y="226"/>
                    </a:cubicBezTo>
                    <a:cubicBezTo>
                      <a:pt x="493" y="226"/>
                      <a:pt x="493" y="226"/>
                      <a:pt x="493" y="226"/>
                    </a:cubicBezTo>
                    <a:cubicBezTo>
                      <a:pt x="492" y="228"/>
                      <a:pt x="492" y="228"/>
                      <a:pt x="492" y="228"/>
                    </a:cubicBezTo>
                    <a:cubicBezTo>
                      <a:pt x="490" y="228"/>
                      <a:pt x="490" y="228"/>
                      <a:pt x="490" y="228"/>
                    </a:cubicBezTo>
                    <a:cubicBezTo>
                      <a:pt x="488" y="229"/>
                      <a:pt x="488" y="229"/>
                      <a:pt x="488" y="229"/>
                    </a:cubicBezTo>
                    <a:cubicBezTo>
                      <a:pt x="489" y="230"/>
                      <a:pt x="489" y="230"/>
                      <a:pt x="489" y="230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89" y="233"/>
                      <a:pt x="489" y="233"/>
                      <a:pt x="489" y="233"/>
                    </a:cubicBezTo>
                    <a:cubicBezTo>
                      <a:pt x="488" y="233"/>
                      <a:pt x="488" y="233"/>
                      <a:pt x="488" y="233"/>
                    </a:cubicBezTo>
                    <a:cubicBezTo>
                      <a:pt x="487" y="235"/>
                      <a:pt x="487" y="235"/>
                      <a:pt x="487" y="235"/>
                    </a:cubicBezTo>
                    <a:cubicBezTo>
                      <a:pt x="486" y="236"/>
                      <a:pt x="486" y="236"/>
                      <a:pt x="486" y="236"/>
                    </a:cubicBezTo>
                    <a:cubicBezTo>
                      <a:pt x="485" y="235"/>
                      <a:pt x="485" y="235"/>
                      <a:pt x="485" y="235"/>
                    </a:cubicBezTo>
                    <a:cubicBezTo>
                      <a:pt x="484" y="238"/>
                      <a:pt x="484" y="238"/>
                      <a:pt x="484" y="238"/>
                    </a:cubicBezTo>
                    <a:cubicBezTo>
                      <a:pt x="485" y="240"/>
                      <a:pt x="485" y="240"/>
                      <a:pt x="485" y="240"/>
                    </a:cubicBezTo>
                    <a:cubicBezTo>
                      <a:pt x="484" y="243"/>
                      <a:pt x="484" y="243"/>
                      <a:pt x="484" y="243"/>
                    </a:cubicBezTo>
                    <a:cubicBezTo>
                      <a:pt x="485" y="247"/>
                      <a:pt x="485" y="247"/>
                      <a:pt x="485" y="247"/>
                    </a:cubicBezTo>
                    <a:cubicBezTo>
                      <a:pt x="485" y="247"/>
                      <a:pt x="485" y="247"/>
                      <a:pt x="485" y="247"/>
                    </a:cubicBezTo>
                    <a:cubicBezTo>
                      <a:pt x="490" y="249"/>
                      <a:pt x="490" y="249"/>
                      <a:pt x="490" y="249"/>
                    </a:cubicBezTo>
                    <a:cubicBezTo>
                      <a:pt x="490" y="250"/>
                      <a:pt x="490" y="250"/>
                      <a:pt x="490" y="250"/>
                    </a:cubicBezTo>
                    <a:cubicBezTo>
                      <a:pt x="491" y="250"/>
                      <a:pt x="491" y="250"/>
                      <a:pt x="491" y="250"/>
                    </a:cubicBezTo>
                    <a:cubicBezTo>
                      <a:pt x="496" y="252"/>
                      <a:pt x="496" y="252"/>
                      <a:pt x="496" y="252"/>
                    </a:cubicBezTo>
                    <a:cubicBezTo>
                      <a:pt x="499" y="258"/>
                      <a:pt x="499" y="258"/>
                      <a:pt x="499" y="258"/>
                    </a:cubicBezTo>
                    <a:cubicBezTo>
                      <a:pt x="499" y="258"/>
                      <a:pt x="499" y="258"/>
                      <a:pt x="499" y="258"/>
                    </a:cubicBezTo>
                    <a:cubicBezTo>
                      <a:pt x="498" y="260"/>
                      <a:pt x="498" y="260"/>
                      <a:pt x="498" y="260"/>
                    </a:cubicBezTo>
                    <a:cubicBezTo>
                      <a:pt x="500" y="260"/>
                      <a:pt x="500" y="260"/>
                      <a:pt x="500" y="260"/>
                    </a:cubicBezTo>
                    <a:cubicBezTo>
                      <a:pt x="500" y="263"/>
                      <a:pt x="500" y="263"/>
                      <a:pt x="500" y="263"/>
                    </a:cubicBezTo>
                    <a:cubicBezTo>
                      <a:pt x="503" y="265"/>
                      <a:pt x="503" y="265"/>
                      <a:pt x="503" y="265"/>
                    </a:cubicBezTo>
                    <a:cubicBezTo>
                      <a:pt x="503" y="268"/>
                      <a:pt x="503" y="268"/>
                      <a:pt x="503" y="268"/>
                    </a:cubicBezTo>
                    <a:cubicBezTo>
                      <a:pt x="506" y="271"/>
                      <a:pt x="506" y="271"/>
                      <a:pt x="506" y="271"/>
                    </a:cubicBezTo>
                    <a:cubicBezTo>
                      <a:pt x="508" y="272"/>
                      <a:pt x="508" y="272"/>
                      <a:pt x="508" y="272"/>
                    </a:cubicBezTo>
                    <a:cubicBezTo>
                      <a:pt x="509" y="272"/>
                      <a:pt x="509" y="272"/>
                      <a:pt x="509" y="272"/>
                    </a:cubicBezTo>
                    <a:cubicBezTo>
                      <a:pt x="510" y="273"/>
                      <a:pt x="510" y="273"/>
                      <a:pt x="510" y="273"/>
                    </a:cubicBezTo>
                    <a:cubicBezTo>
                      <a:pt x="510" y="273"/>
                      <a:pt x="510" y="273"/>
                      <a:pt x="510" y="273"/>
                    </a:cubicBezTo>
                    <a:cubicBezTo>
                      <a:pt x="512" y="276"/>
                      <a:pt x="512" y="276"/>
                      <a:pt x="512" y="276"/>
                    </a:cubicBezTo>
                    <a:cubicBezTo>
                      <a:pt x="513" y="276"/>
                      <a:pt x="513" y="276"/>
                      <a:pt x="513" y="276"/>
                    </a:cubicBezTo>
                    <a:cubicBezTo>
                      <a:pt x="515" y="279"/>
                      <a:pt x="515" y="279"/>
                      <a:pt x="515" y="279"/>
                    </a:cubicBezTo>
                    <a:cubicBezTo>
                      <a:pt x="514" y="279"/>
                      <a:pt x="514" y="279"/>
                      <a:pt x="514" y="279"/>
                    </a:cubicBezTo>
                    <a:cubicBezTo>
                      <a:pt x="510" y="278"/>
                      <a:pt x="510" y="278"/>
                      <a:pt x="510" y="278"/>
                    </a:cubicBezTo>
                    <a:cubicBezTo>
                      <a:pt x="508" y="280"/>
                      <a:pt x="508" y="280"/>
                      <a:pt x="508" y="280"/>
                    </a:cubicBezTo>
                    <a:cubicBezTo>
                      <a:pt x="506" y="278"/>
                      <a:pt x="506" y="278"/>
                      <a:pt x="506" y="278"/>
                    </a:cubicBezTo>
                    <a:cubicBezTo>
                      <a:pt x="505" y="278"/>
                      <a:pt x="505" y="278"/>
                      <a:pt x="505" y="278"/>
                    </a:cubicBezTo>
                    <a:cubicBezTo>
                      <a:pt x="503" y="276"/>
                      <a:pt x="503" y="276"/>
                      <a:pt x="503" y="276"/>
                    </a:cubicBezTo>
                    <a:cubicBezTo>
                      <a:pt x="500" y="276"/>
                      <a:pt x="500" y="276"/>
                      <a:pt x="500" y="276"/>
                    </a:cubicBezTo>
                    <a:cubicBezTo>
                      <a:pt x="499" y="278"/>
                      <a:pt x="499" y="278"/>
                      <a:pt x="499" y="278"/>
                    </a:cubicBezTo>
                    <a:cubicBezTo>
                      <a:pt x="497" y="278"/>
                      <a:pt x="497" y="278"/>
                      <a:pt x="497" y="278"/>
                    </a:cubicBezTo>
                    <a:cubicBezTo>
                      <a:pt x="496" y="277"/>
                      <a:pt x="496" y="277"/>
                      <a:pt x="496" y="277"/>
                    </a:cubicBezTo>
                    <a:cubicBezTo>
                      <a:pt x="495" y="274"/>
                      <a:pt x="495" y="274"/>
                      <a:pt x="495" y="274"/>
                    </a:cubicBezTo>
                    <a:cubicBezTo>
                      <a:pt x="492" y="275"/>
                      <a:pt x="492" y="275"/>
                      <a:pt x="492" y="275"/>
                    </a:cubicBezTo>
                    <a:cubicBezTo>
                      <a:pt x="491" y="274"/>
                      <a:pt x="491" y="274"/>
                      <a:pt x="491" y="274"/>
                    </a:cubicBezTo>
                    <a:cubicBezTo>
                      <a:pt x="491" y="275"/>
                      <a:pt x="491" y="275"/>
                      <a:pt x="491" y="275"/>
                    </a:cubicBezTo>
                    <a:cubicBezTo>
                      <a:pt x="490" y="275"/>
                      <a:pt x="490" y="275"/>
                      <a:pt x="490" y="275"/>
                    </a:cubicBezTo>
                    <a:cubicBezTo>
                      <a:pt x="488" y="275"/>
                      <a:pt x="488" y="275"/>
                      <a:pt x="488" y="275"/>
                    </a:cubicBezTo>
                    <a:cubicBezTo>
                      <a:pt x="487" y="275"/>
                      <a:pt x="487" y="275"/>
                      <a:pt x="487" y="275"/>
                    </a:cubicBezTo>
                    <a:cubicBezTo>
                      <a:pt x="485" y="279"/>
                      <a:pt x="485" y="279"/>
                      <a:pt x="485" y="279"/>
                    </a:cubicBezTo>
                    <a:cubicBezTo>
                      <a:pt x="487" y="276"/>
                      <a:pt x="487" y="276"/>
                      <a:pt x="487" y="276"/>
                    </a:cubicBezTo>
                    <a:cubicBezTo>
                      <a:pt x="489" y="276"/>
                      <a:pt x="489" y="276"/>
                      <a:pt x="489" y="276"/>
                    </a:cubicBezTo>
                    <a:cubicBezTo>
                      <a:pt x="491" y="276"/>
                      <a:pt x="491" y="276"/>
                      <a:pt x="491" y="276"/>
                    </a:cubicBezTo>
                    <a:cubicBezTo>
                      <a:pt x="493" y="275"/>
                      <a:pt x="493" y="275"/>
                      <a:pt x="493" y="275"/>
                    </a:cubicBezTo>
                    <a:cubicBezTo>
                      <a:pt x="494" y="276"/>
                      <a:pt x="494" y="276"/>
                      <a:pt x="494" y="276"/>
                    </a:cubicBezTo>
                    <a:cubicBezTo>
                      <a:pt x="494" y="276"/>
                      <a:pt x="494" y="276"/>
                      <a:pt x="494" y="276"/>
                    </a:cubicBezTo>
                    <a:cubicBezTo>
                      <a:pt x="497" y="279"/>
                      <a:pt x="497" y="279"/>
                      <a:pt x="497" y="279"/>
                    </a:cubicBezTo>
                    <a:cubicBezTo>
                      <a:pt x="498" y="279"/>
                      <a:pt x="498" y="279"/>
                      <a:pt x="498" y="279"/>
                    </a:cubicBezTo>
                    <a:cubicBezTo>
                      <a:pt x="501" y="277"/>
                      <a:pt x="501" y="277"/>
                      <a:pt x="501" y="277"/>
                    </a:cubicBezTo>
                    <a:cubicBezTo>
                      <a:pt x="503" y="277"/>
                      <a:pt x="503" y="277"/>
                      <a:pt x="503" y="277"/>
                    </a:cubicBezTo>
                    <a:cubicBezTo>
                      <a:pt x="506" y="280"/>
                      <a:pt x="506" y="280"/>
                      <a:pt x="506" y="280"/>
                    </a:cubicBezTo>
                    <a:cubicBezTo>
                      <a:pt x="509" y="282"/>
                      <a:pt x="509" y="282"/>
                      <a:pt x="509" y="282"/>
                    </a:cubicBezTo>
                    <a:cubicBezTo>
                      <a:pt x="514" y="285"/>
                      <a:pt x="514" y="285"/>
                      <a:pt x="514" y="285"/>
                    </a:cubicBezTo>
                    <a:cubicBezTo>
                      <a:pt x="516" y="288"/>
                      <a:pt x="516" y="288"/>
                      <a:pt x="516" y="288"/>
                    </a:cubicBezTo>
                    <a:cubicBezTo>
                      <a:pt x="516" y="290"/>
                      <a:pt x="516" y="290"/>
                      <a:pt x="516" y="290"/>
                    </a:cubicBezTo>
                    <a:cubicBezTo>
                      <a:pt x="513" y="290"/>
                      <a:pt x="513" y="290"/>
                      <a:pt x="513" y="290"/>
                    </a:cubicBezTo>
                    <a:cubicBezTo>
                      <a:pt x="511" y="292"/>
                      <a:pt x="511" y="292"/>
                      <a:pt x="511" y="292"/>
                    </a:cubicBezTo>
                    <a:cubicBezTo>
                      <a:pt x="510" y="292"/>
                      <a:pt x="510" y="292"/>
                      <a:pt x="510" y="292"/>
                    </a:cubicBezTo>
                    <a:cubicBezTo>
                      <a:pt x="509" y="293"/>
                      <a:pt x="509" y="293"/>
                      <a:pt x="509" y="293"/>
                    </a:cubicBezTo>
                    <a:cubicBezTo>
                      <a:pt x="509" y="294"/>
                      <a:pt x="509" y="294"/>
                      <a:pt x="509" y="294"/>
                    </a:cubicBezTo>
                    <a:cubicBezTo>
                      <a:pt x="508" y="295"/>
                      <a:pt x="508" y="295"/>
                      <a:pt x="508" y="295"/>
                    </a:cubicBezTo>
                    <a:cubicBezTo>
                      <a:pt x="506" y="294"/>
                      <a:pt x="506" y="294"/>
                      <a:pt x="506" y="294"/>
                    </a:cubicBezTo>
                    <a:cubicBezTo>
                      <a:pt x="504" y="295"/>
                      <a:pt x="504" y="295"/>
                      <a:pt x="504" y="295"/>
                    </a:cubicBezTo>
                    <a:cubicBezTo>
                      <a:pt x="503" y="295"/>
                      <a:pt x="503" y="295"/>
                      <a:pt x="503" y="295"/>
                    </a:cubicBezTo>
                    <a:cubicBezTo>
                      <a:pt x="501" y="297"/>
                      <a:pt x="501" y="297"/>
                      <a:pt x="501" y="297"/>
                    </a:cubicBezTo>
                    <a:cubicBezTo>
                      <a:pt x="501" y="299"/>
                      <a:pt x="501" y="299"/>
                      <a:pt x="501" y="299"/>
                    </a:cubicBezTo>
                    <a:cubicBezTo>
                      <a:pt x="502" y="297"/>
                      <a:pt x="502" y="297"/>
                      <a:pt x="502" y="297"/>
                    </a:cubicBezTo>
                    <a:cubicBezTo>
                      <a:pt x="503" y="296"/>
                      <a:pt x="503" y="296"/>
                      <a:pt x="503" y="296"/>
                    </a:cubicBezTo>
                    <a:cubicBezTo>
                      <a:pt x="505" y="295"/>
                      <a:pt x="505" y="295"/>
                      <a:pt x="505" y="295"/>
                    </a:cubicBezTo>
                    <a:cubicBezTo>
                      <a:pt x="507" y="298"/>
                      <a:pt x="507" y="298"/>
                      <a:pt x="507" y="298"/>
                    </a:cubicBezTo>
                    <a:cubicBezTo>
                      <a:pt x="508" y="298"/>
                      <a:pt x="508" y="298"/>
                      <a:pt x="508" y="298"/>
                    </a:cubicBezTo>
                    <a:cubicBezTo>
                      <a:pt x="511" y="296"/>
                      <a:pt x="511" y="296"/>
                      <a:pt x="511" y="296"/>
                    </a:cubicBezTo>
                    <a:cubicBezTo>
                      <a:pt x="513" y="296"/>
                      <a:pt x="513" y="296"/>
                      <a:pt x="513" y="296"/>
                    </a:cubicBezTo>
                    <a:cubicBezTo>
                      <a:pt x="516" y="300"/>
                      <a:pt x="516" y="300"/>
                      <a:pt x="516" y="300"/>
                    </a:cubicBezTo>
                    <a:cubicBezTo>
                      <a:pt x="516" y="299"/>
                      <a:pt x="516" y="299"/>
                      <a:pt x="516" y="299"/>
                    </a:cubicBezTo>
                    <a:cubicBezTo>
                      <a:pt x="517" y="300"/>
                      <a:pt x="517" y="300"/>
                      <a:pt x="517" y="300"/>
                    </a:cubicBezTo>
                    <a:cubicBezTo>
                      <a:pt x="519" y="300"/>
                      <a:pt x="519" y="300"/>
                      <a:pt x="519" y="300"/>
                    </a:cubicBezTo>
                    <a:cubicBezTo>
                      <a:pt x="519" y="301"/>
                      <a:pt x="519" y="301"/>
                      <a:pt x="519" y="301"/>
                    </a:cubicBezTo>
                    <a:cubicBezTo>
                      <a:pt x="515" y="304"/>
                      <a:pt x="515" y="304"/>
                      <a:pt x="515" y="304"/>
                    </a:cubicBezTo>
                    <a:cubicBezTo>
                      <a:pt x="513" y="305"/>
                      <a:pt x="513" y="305"/>
                      <a:pt x="513" y="305"/>
                    </a:cubicBezTo>
                    <a:cubicBezTo>
                      <a:pt x="513" y="306"/>
                      <a:pt x="513" y="306"/>
                      <a:pt x="513" y="306"/>
                    </a:cubicBezTo>
                    <a:cubicBezTo>
                      <a:pt x="514" y="307"/>
                      <a:pt x="514" y="307"/>
                      <a:pt x="514" y="307"/>
                    </a:cubicBezTo>
                    <a:cubicBezTo>
                      <a:pt x="516" y="305"/>
                      <a:pt x="516" y="305"/>
                      <a:pt x="516" y="305"/>
                    </a:cubicBezTo>
                    <a:cubicBezTo>
                      <a:pt x="518" y="305"/>
                      <a:pt x="518" y="305"/>
                      <a:pt x="518" y="305"/>
                    </a:cubicBezTo>
                    <a:cubicBezTo>
                      <a:pt x="518" y="304"/>
                      <a:pt x="518" y="304"/>
                      <a:pt x="518" y="304"/>
                    </a:cubicBezTo>
                    <a:cubicBezTo>
                      <a:pt x="518" y="304"/>
                      <a:pt x="518" y="304"/>
                      <a:pt x="518" y="304"/>
                    </a:cubicBezTo>
                    <a:cubicBezTo>
                      <a:pt x="519" y="303"/>
                      <a:pt x="519" y="303"/>
                      <a:pt x="519" y="303"/>
                    </a:cubicBezTo>
                    <a:cubicBezTo>
                      <a:pt x="520" y="303"/>
                      <a:pt x="520" y="303"/>
                      <a:pt x="520" y="303"/>
                    </a:cubicBezTo>
                    <a:cubicBezTo>
                      <a:pt x="520" y="306"/>
                      <a:pt x="520" y="306"/>
                      <a:pt x="520" y="306"/>
                    </a:cubicBezTo>
                    <a:cubicBezTo>
                      <a:pt x="521" y="307"/>
                      <a:pt x="521" y="307"/>
                      <a:pt x="521" y="307"/>
                    </a:cubicBezTo>
                    <a:cubicBezTo>
                      <a:pt x="520" y="308"/>
                      <a:pt x="520" y="308"/>
                      <a:pt x="520" y="308"/>
                    </a:cubicBezTo>
                    <a:cubicBezTo>
                      <a:pt x="519" y="307"/>
                      <a:pt x="519" y="307"/>
                      <a:pt x="519" y="307"/>
                    </a:cubicBezTo>
                    <a:cubicBezTo>
                      <a:pt x="518" y="307"/>
                      <a:pt x="518" y="307"/>
                      <a:pt x="518" y="307"/>
                    </a:cubicBezTo>
                    <a:cubicBezTo>
                      <a:pt x="518" y="308"/>
                      <a:pt x="518" y="308"/>
                      <a:pt x="518" y="308"/>
                    </a:cubicBezTo>
                    <a:cubicBezTo>
                      <a:pt x="518" y="308"/>
                      <a:pt x="518" y="308"/>
                      <a:pt x="518" y="308"/>
                    </a:cubicBezTo>
                    <a:cubicBezTo>
                      <a:pt x="516" y="307"/>
                      <a:pt x="516" y="307"/>
                      <a:pt x="516" y="307"/>
                    </a:cubicBezTo>
                    <a:cubicBezTo>
                      <a:pt x="514" y="309"/>
                      <a:pt x="514" y="309"/>
                      <a:pt x="514" y="309"/>
                    </a:cubicBezTo>
                    <a:cubicBezTo>
                      <a:pt x="514" y="310"/>
                      <a:pt x="514" y="310"/>
                      <a:pt x="514" y="310"/>
                    </a:cubicBezTo>
                    <a:cubicBezTo>
                      <a:pt x="517" y="310"/>
                      <a:pt x="517" y="310"/>
                      <a:pt x="517" y="310"/>
                    </a:cubicBezTo>
                    <a:cubicBezTo>
                      <a:pt x="518" y="311"/>
                      <a:pt x="518" y="311"/>
                      <a:pt x="518" y="311"/>
                    </a:cubicBezTo>
                    <a:cubicBezTo>
                      <a:pt x="518" y="311"/>
                      <a:pt x="518" y="311"/>
                      <a:pt x="518" y="311"/>
                    </a:cubicBezTo>
                    <a:cubicBezTo>
                      <a:pt x="517" y="311"/>
                      <a:pt x="517" y="311"/>
                      <a:pt x="517" y="311"/>
                    </a:cubicBezTo>
                    <a:cubicBezTo>
                      <a:pt x="516" y="312"/>
                      <a:pt x="516" y="312"/>
                      <a:pt x="516" y="312"/>
                    </a:cubicBezTo>
                    <a:cubicBezTo>
                      <a:pt x="517" y="313"/>
                      <a:pt x="517" y="313"/>
                      <a:pt x="517" y="313"/>
                    </a:cubicBezTo>
                    <a:cubicBezTo>
                      <a:pt x="518" y="314"/>
                      <a:pt x="518" y="314"/>
                      <a:pt x="518" y="314"/>
                    </a:cubicBezTo>
                    <a:cubicBezTo>
                      <a:pt x="517" y="315"/>
                      <a:pt x="517" y="315"/>
                      <a:pt x="517" y="315"/>
                    </a:cubicBezTo>
                    <a:cubicBezTo>
                      <a:pt x="515" y="314"/>
                      <a:pt x="515" y="314"/>
                      <a:pt x="515" y="314"/>
                    </a:cubicBezTo>
                    <a:cubicBezTo>
                      <a:pt x="515" y="315"/>
                      <a:pt x="515" y="315"/>
                      <a:pt x="515" y="315"/>
                    </a:cubicBezTo>
                    <a:cubicBezTo>
                      <a:pt x="515" y="316"/>
                      <a:pt x="515" y="316"/>
                      <a:pt x="515" y="316"/>
                    </a:cubicBezTo>
                    <a:cubicBezTo>
                      <a:pt x="517" y="316"/>
                      <a:pt x="517" y="316"/>
                      <a:pt x="517" y="316"/>
                    </a:cubicBezTo>
                    <a:cubicBezTo>
                      <a:pt x="518" y="318"/>
                      <a:pt x="518" y="318"/>
                      <a:pt x="518" y="318"/>
                    </a:cubicBezTo>
                    <a:cubicBezTo>
                      <a:pt x="517" y="318"/>
                      <a:pt x="517" y="318"/>
                      <a:pt x="517" y="318"/>
                    </a:cubicBezTo>
                    <a:cubicBezTo>
                      <a:pt x="517" y="320"/>
                      <a:pt x="517" y="320"/>
                      <a:pt x="517" y="320"/>
                    </a:cubicBezTo>
                    <a:cubicBezTo>
                      <a:pt x="516" y="319"/>
                      <a:pt x="516" y="319"/>
                      <a:pt x="516" y="319"/>
                    </a:cubicBezTo>
                    <a:cubicBezTo>
                      <a:pt x="516" y="318"/>
                      <a:pt x="516" y="318"/>
                      <a:pt x="516" y="318"/>
                    </a:cubicBezTo>
                    <a:cubicBezTo>
                      <a:pt x="514" y="318"/>
                      <a:pt x="514" y="318"/>
                      <a:pt x="514" y="318"/>
                    </a:cubicBezTo>
                    <a:cubicBezTo>
                      <a:pt x="513" y="321"/>
                      <a:pt x="513" y="321"/>
                      <a:pt x="513" y="321"/>
                    </a:cubicBezTo>
                    <a:cubicBezTo>
                      <a:pt x="512" y="322"/>
                      <a:pt x="512" y="322"/>
                      <a:pt x="512" y="322"/>
                    </a:cubicBezTo>
                    <a:cubicBezTo>
                      <a:pt x="510" y="321"/>
                      <a:pt x="510" y="321"/>
                      <a:pt x="510" y="321"/>
                    </a:cubicBezTo>
                    <a:cubicBezTo>
                      <a:pt x="511" y="322"/>
                      <a:pt x="511" y="322"/>
                      <a:pt x="511" y="322"/>
                    </a:cubicBezTo>
                    <a:cubicBezTo>
                      <a:pt x="511" y="323"/>
                      <a:pt x="511" y="323"/>
                      <a:pt x="511" y="323"/>
                    </a:cubicBezTo>
                    <a:cubicBezTo>
                      <a:pt x="512" y="324"/>
                      <a:pt x="512" y="324"/>
                      <a:pt x="512" y="324"/>
                    </a:cubicBezTo>
                    <a:cubicBezTo>
                      <a:pt x="511" y="325"/>
                      <a:pt x="511" y="325"/>
                      <a:pt x="511" y="325"/>
                    </a:cubicBezTo>
                    <a:cubicBezTo>
                      <a:pt x="511" y="326"/>
                      <a:pt x="511" y="326"/>
                      <a:pt x="511" y="326"/>
                    </a:cubicBezTo>
                    <a:cubicBezTo>
                      <a:pt x="512" y="327"/>
                      <a:pt x="512" y="327"/>
                      <a:pt x="512" y="327"/>
                    </a:cubicBezTo>
                    <a:cubicBezTo>
                      <a:pt x="511" y="328"/>
                      <a:pt x="511" y="328"/>
                      <a:pt x="511" y="328"/>
                    </a:cubicBezTo>
                    <a:cubicBezTo>
                      <a:pt x="511" y="329"/>
                      <a:pt x="511" y="329"/>
                      <a:pt x="511" y="329"/>
                    </a:cubicBezTo>
                    <a:cubicBezTo>
                      <a:pt x="510" y="330"/>
                      <a:pt x="510" y="330"/>
                      <a:pt x="510" y="330"/>
                    </a:cubicBezTo>
                    <a:cubicBezTo>
                      <a:pt x="508" y="329"/>
                      <a:pt x="508" y="329"/>
                      <a:pt x="508" y="329"/>
                    </a:cubicBezTo>
                    <a:cubicBezTo>
                      <a:pt x="508" y="330"/>
                      <a:pt x="508" y="330"/>
                      <a:pt x="508" y="330"/>
                    </a:cubicBezTo>
                    <a:cubicBezTo>
                      <a:pt x="509" y="331"/>
                      <a:pt x="509" y="331"/>
                      <a:pt x="509" y="331"/>
                    </a:cubicBezTo>
                    <a:cubicBezTo>
                      <a:pt x="510" y="332"/>
                      <a:pt x="510" y="332"/>
                      <a:pt x="510" y="332"/>
                    </a:cubicBezTo>
                    <a:cubicBezTo>
                      <a:pt x="508" y="332"/>
                      <a:pt x="508" y="332"/>
                      <a:pt x="508" y="332"/>
                    </a:cubicBezTo>
                    <a:cubicBezTo>
                      <a:pt x="508" y="333"/>
                      <a:pt x="508" y="333"/>
                      <a:pt x="508" y="333"/>
                    </a:cubicBezTo>
                    <a:cubicBezTo>
                      <a:pt x="506" y="335"/>
                      <a:pt x="506" y="335"/>
                      <a:pt x="506" y="335"/>
                    </a:cubicBezTo>
                    <a:cubicBezTo>
                      <a:pt x="505" y="335"/>
                      <a:pt x="505" y="335"/>
                      <a:pt x="505" y="335"/>
                    </a:cubicBezTo>
                    <a:cubicBezTo>
                      <a:pt x="505" y="333"/>
                      <a:pt x="505" y="333"/>
                      <a:pt x="505" y="333"/>
                    </a:cubicBezTo>
                    <a:cubicBezTo>
                      <a:pt x="504" y="334"/>
                      <a:pt x="504" y="334"/>
                      <a:pt x="504" y="334"/>
                    </a:cubicBezTo>
                    <a:cubicBezTo>
                      <a:pt x="504" y="333"/>
                      <a:pt x="504" y="333"/>
                      <a:pt x="504" y="333"/>
                    </a:cubicBezTo>
                    <a:cubicBezTo>
                      <a:pt x="503" y="335"/>
                      <a:pt x="503" y="335"/>
                      <a:pt x="503" y="335"/>
                    </a:cubicBezTo>
                    <a:cubicBezTo>
                      <a:pt x="502" y="335"/>
                      <a:pt x="502" y="335"/>
                      <a:pt x="502" y="335"/>
                    </a:cubicBezTo>
                    <a:cubicBezTo>
                      <a:pt x="503" y="336"/>
                      <a:pt x="503" y="336"/>
                      <a:pt x="503" y="336"/>
                    </a:cubicBezTo>
                    <a:cubicBezTo>
                      <a:pt x="502" y="336"/>
                      <a:pt x="502" y="336"/>
                      <a:pt x="502" y="336"/>
                    </a:cubicBezTo>
                    <a:cubicBezTo>
                      <a:pt x="503" y="337"/>
                      <a:pt x="503" y="337"/>
                      <a:pt x="503" y="337"/>
                    </a:cubicBezTo>
                    <a:cubicBezTo>
                      <a:pt x="505" y="338"/>
                      <a:pt x="505" y="338"/>
                      <a:pt x="505" y="338"/>
                    </a:cubicBezTo>
                    <a:cubicBezTo>
                      <a:pt x="503" y="338"/>
                      <a:pt x="503" y="338"/>
                      <a:pt x="503" y="338"/>
                    </a:cubicBezTo>
                    <a:cubicBezTo>
                      <a:pt x="505" y="340"/>
                      <a:pt x="505" y="340"/>
                      <a:pt x="505" y="340"/>
                    </a:cubicBezTo>
                    <a:cubicBezTo>
                      <a:pt x="506" y="339"/>
                      <a:pt x="506" y="339"/>
                      <a:pt x="506" y="339"/>
                    </a:cubicBezTo>
                    <a:cubicBezTo>
                      <a:pt x="507" y="340"/>
                      <a:pt x="507" y="340"/>
                      <a:pt x="507" y="340"/>
                    </a:cubicBezTo>
                    <a:cubicBezTo>
                      <a:pt x="504" y="341"/>
                      <a:pt x="504" y="341"/>
                      <a:pt x="504" y="341"/>
                    </a:cubicBezTo>
                    <a:cubicBezTo>
                      <a:pt x="502" y="343"/>
                      <a:pt x="502" y="343"/>
                      <a:pt x="502" y="343"/>
                    </a:cubicBezTo>
                    <a:cubicBezTo>
                      <a:pt x="502" y="344"/>
                      <a:pt x="502" y="344"/>
                      <a:pt x="502" y="344"/>
                    </a:cubicBezTo>
                    <a:cubicBezTo>
                      <a:pt x="503" y="343"/>
                      <a:pt x="503" y="343"/>
                      <a:pt x="503" y="343"/>
                    </a:cubicBezTo>
                    <a:cubicBezTo>
                      <a:pt x="504" y="343"/>
                      <a:pt x="504" y="343"/>
                      <a:pt x="504" y="343"/>
                    </a:cubicBezTo>
                    <a:cubicBezTo>
                      <a:pt x="505" y="344"/>
                      <a:pt x="505" y="344"/>
                      <a:pt x="505" y="344"/>
                    </a:cubicBezTo>
                    <a:cubicBezTo>
                      <a:pt x="503" y="346"/>
                      <a:pt x="503" y="346"/>
                      <a:pt x="503" y="346"/>
                    </a:cubicBezTo>
                    <a:cubicBezTo>
                      <a:pt x="504" y="346"/>
                      <a:pt x="504" y="346"/>
                      <a:pt x="504" y="346"/>
                    </a:cubicBezTo>
                    <a:cubicBezTo>
                      <a:pt x="504" y="347"/>
                      <a:pt x="504" y="347"/>
                      <a:pt x="504" y="347"/>
                    </a:cubicBezTo>
                    <a:cubicBezTo>
                      <a:pt x="503" y="348"/>
                      <a:pt x="503" y="348"/>
                      <a:pt x="503" y="348"/>
                    </a:cubicBezTo>
                    <a:cubicBezTo>
                      <a:pt x="503" y="349"/>
                      <a:pt x="503" y="349"/>
                      <a:pt x="503" y="349"/>
                    </a:cubicBezTo>
                    <a:cubicBezTo>
                      <a:pt x="504" y="349"/>
                      <a:pt x="504" y="349"/>
                      <a:pt x="504" y="349"/>
                    </a:cubicBezTo>
                    <a:cubicBezTo>
                      <a:pt x="505" y="350"/>
                      <a:pt x="505" y="350"/>
                      <a:pt x="505" y="350"/>
                    </a:cubicBezTo>
                    <a:cubicBezTo>
                      <a:pt x="505" y="352"/>
                      <a:pt x="505" y="352"/>
                      <a:pt x="505" y="352"/>
                    </a:cubicBezTo>
                    <a:cubicBezTo>
                      <a:pt x="504" y="351"/>
                      <a:pt x="504" y="351"/>
                      <a:pt x="504" y="351"/>
                    </a:cubicBezTo>
                    <a:cubicBezTo>
                      <a:pt x="503" y="351"/>
                      <a:pt x="503" y="351"/>
                      <a:pt x="503" y="351"/>
                    </a:cubicBezTo>
                    <a:cubicBezTo>
                      <a:pt x="503" y="350"/>
                      <a:pt x="503" y="350"/>
                      <a:pt x="503" y="350"/>
                    </a:cubicBezTo>
                    <a:cubicBezTo>
                      <a:pt x="501" y="348"/>
                      <a:pt x="501" y="348"/>
                      <a:pt x="501" y="348"/>
                    </a:cubicBezTo>
                    <a:cubicBezTo>
                      <a:pt x="501" y="349"/>
                      <a:pt x="501" y="349"/>
                      <a:pt x="501" y="349"/>
                    </a:cubicBezTo>
                    <a:cubicBezTo>
                      <a:pt x="500" y="349"/>
                      <a:pt x="500" y="349"/>
                      <a:pt x="500" y="349"/>
                    </a:cubicBezTo>
                    <a:cubicBezTo>
                      <a:pt x="500" y="351"/>
                      <a:pt x="500" y="351"/>
                      <a:pt x="500" y="351"/>
                    </a:cubicBezTo>
                    <a:cubicBezTo>
                      <a:pt x="501" y="352"/>
                      <a:pt x="501" y="352"/>
                      <a:pt x="501" y="352"/>
                    </a:cubicBezTo>
                    <a:cubicBezTo>
                      <a:pt x="501" y="353"/>
                      <a:pt x="501" y="353"/>
                      <a:pt x="501" y="353"/>
                    </a:cubicBezTo>
                    <a:cubicBezTo>
                      <a:pt x="501" y="353"/>
                      <a:pt x="501" y="353"/>
                      <a:pt x="501" y="353"/>
                    </a:cubicBezTo>
                    <a:cubicBezTo>
                      <a:pt x="500" y="353"/>
                      <a:pt x="500" y="353"/>
                      <a:pt x="500" y="353"/>
                    </a:cubicBezTo>
                    <a:cubicBezTo>
                      <a:pt x="499" y="352"/>
                      <a:pt x="499" y="352"/>
                      <a:pt x="499" y="352"/>
                    </a:cubicBezTo>
                    <a:cubicBezTo>
                      <a:pt x="498" y="352"/>
                      <a:pt x="498" y="352"/>
                      <a:pt x="498" y="352"/>
                    </a:cubicBezTo>
                    <a:cubicBezTo>
                      <a:pt x="499" y="353"/>
                      <a:pt x="499" y="353"/>
                      <a:pt x="499" y="353"/>
                    </a:cubicBezTo>
                    <a:cubicBezTo>
                      <a:pt x="499" y="354"/>
                      <a:pt x="499" y="354"/>
                      <a:pt x="499" y="354"/>
                    </a:cubicBezTo>
                    <a:cubicBezTo>
                      <a:pt x="500" y="354"/>
                      <a:pt x="500" y="354"/>
                      <a:pt x="500" y="354"/>
                    </a:cubicBezTo>
                    <a:cubicBezTo>
                      <a:pt x="500" y="355"/>
                      <a:pt x="500" y="355"/>
                      <a:pt x="500" y="355"/>
                    </a:cubicBezTo>
                    <a:cubicBezTo>
                      <a:pt x="499" y="356"/>
                      <a:pt x="499" y="356"/>
                      <a:pt x="499" y="356"/>
                    </a:cubicBezTo>
                    <a:cubicBezTo>
                      <a:pt x="498" y="355"/>
                      <a:pt x="498" y="355"/>
                      <a:pt x="498" y="355"/>
                    </a:cubicBezTo>
                    <a:cubicBezTo>
                      <a:pt x="497" y="356"/>
                      <a:pt x="497" y="356"/>
                      <a:pt x="497" y="356"/>
                    </a:cubicBezTo>
                    <a:cubicBezTo>
                      <a:pt x="498" y="357"/>
                      <a:pt x="498" y="357"/>
                      <a:pt x="498" y="357"/>
                    </a:cubicBezTo>
                    <a:cubicBezTo>
                      <a:pt x="499" y="357"/>
                      <a:pt x="499" y="357"/>
                      <a:pt x="499" y="357"/>
                    </a:cubicBezTo>
                    <a:cubicBezTo>
                      <a:pt x="499" y="359"/>
                      <a:pt x="499" y="359"/>
                      <a:pt x="499" y="359"/>
                    </a:cubicBezTo>
                    <a:cubicBezTo>
                      <a:pt x="496" y="358"/>
                      <a:pt x="496" y="358"/>
                      <a:pt x="496" y="358"/>
                    </a:cubicBezTo>
                    <a:cubicBezTo>
                      <a:pt x="495" y="358"/>
                      <a:pt x="495" y="358"/>
                      <a:pt x="495" y="358"/>
                    </a:cubicBezTo>
                    <a:cubicBezTo>
                      <a:pt x="495" y="358"/>
                      <a:pt x="495" y="358"/>
                      <a:pt x="495" y="358"/>
                    </a:cubicBezTo>
                    <a:cubicBezTo>
                      <a:pt x="493" y="360"/>
                      <a:pt x="493" y="360"/>
                      <a:pt x="493" y="360"/>
                    </a:cubicBezTo>
                    <a:cubicBezTo>
                      <a:pt x="491" y="360"/>
                      <a:pt x="491" y="360"/>
                      <a:pt x="491" y="360"/>
                    </a:cubicBezTo>
                    <a:cubicBezTo>
                      <a:pt x="493" y="361"/>
                      <a:pt x="493" y="361"/>
                      <a:pt x="493" y="361"/>
                    </a:cubicBezTo>
                    <a:cubicBezTo>
                      <a:pt x="494" y="361"/>
                      <a:pt x="494" y="361"/>
                      <a:pt x="494" y="361"/>
                    </a:cubicBezTo>
                    <a:cubicBezTo>
                      <a:pt x="496" y="361"/>
                      <a:pt x="496" y="361"/>
                      <a:pt x="496" y="361"/>
                    </a:cubicBezTo>
                    <a:cubicBezTo>
                      <a:pt x="495" y="363"/>
                      <a:pt x="495" y="363"/>
                      <a:pt x="495" y="363"/>
                    </a:cubicBezTo>
                    <a:cubicBezTo>
                      <a:pt x="494" y="363"/>
                      <a:pt x="494" y="363"/>
                      <a:pt x="494" y="363"/>
                    </a:cubicBezTo>
                    <a:cubicBezTo>
                      <a:pt x="494" y="365"/>
                      <a:pt x="494" y="365"/>
                      <a:pt x="494" y="365"/>
                    </a:cubicBezTo>
                    <a:cubicBezTo>
                      <a:pt x="493" y="363"/>
                      <a:pt x="493" y="363"/>
                      <a:pt x="493" y="363"/>
                    </a:cubicBezTo>
                    <a:cubicBezTo>
                      <a:pt x="492" y="365"/>
                      <a:pt x="492" y="365"/>
                      <a:pt x="492" y="365"/>
                    </a:cubicBezTo>
                    <a:cubicBezTo>
                      <a:pt x="491" y="365"/>
                      <a:pt x="491" y="365"/>
                      <a:pt x="491" y="365"/>
                    </a:cubicBezTo>
                    <a:cubicBezTo>
                      <a:pt x="491" y="365"/>
                      <a:pt x="491" y="365"/>
                      <a:pt x="491" y="365"/>
                    </a:cubicBezTo>
                    <a:cubicBezTo>
                      <a:pt x="490" y="365"/>
                      <a:pt x="490" y="365"/>
                      <a:pt x="490" y="365"/>
                    </a:cubicBezTo>
                    <a:cubicBezTo>
                      <a:pt x="490" y="366"/>
                      <a:pt x="490" y="366"/>
                      <a:pt x="490" y="366"/>
                    </a:cubicBezTo>
                    <a:cubicBezTo>
                      <a:pt x="489" y="366"/>
                      <a:pt x="489" y="366"/>
                      <a:pt x="489" y="366"/>
                    </a:cubicBezTo>
                    <a:cubicBezTo>
                      <a:pt x="489" y="368"/>
                      <a:pt x="489" y="368"/>
                      <a:pt x="489" y="368"/>
                    </a:cubicBezTo>
                    <a:cubicBezTo>
                      <a:pt x="487" y="368"/>
                      <a:pt x="487" y="368"/>
                      <a:pt x="487" y="368"/>
                    </a:cubicBezTo>
                    <a:cubicBezTo>
                      <a:pt x="487" y="367"/>
                      <a:pt x="487" y="367"/>
                      <a:pt x="487" y="367"/>
                    </a:cubicBezTo>
                    <a:cubicBezTo>
                      <a:pt x="484" y="368"/>
                      <a:pt x="484" y="368"/>
                      <a:pt x="484" y="368"/>
                    </a:cubicBezTo>
                    <a:cubicBezTo>
                      <a:pt x="484" y="369"/>
                      <a:pt x="484" y="369"/>
                      <a:pt x="484" y="369"/>
                    </a:cubicBezTo>
                    <a:cubicBezTo>
                      <a:pt x="483" y="368"/>
                      <a:pt x="483" y="368"/>
                      <a:pt x="483" y="368"/>
                    </a:cubicBezTo>
                    <a:cubicBezTo>
                      <a:pt x="484" y="370"/>
                      <a:pt x="484" y="370"/>
                      <a:pt x="484" y="370"/>
                    </a:cubicBezTo>
                    <a:cubicBezTo>
                      <a:pt x="483" y="372"/>
                      <a:pt x="483" y="372"/>
                      <a:pt x="483" y="372"/>
                    </a:cubicBezTo>
                    <a:cubicBezTo>
                      <a:pt x="482" y="373"/>
                      <a:pt x="482" y="373"/>
                      <a:pt x="482" y="373"/>
                    </a:cubicBezTo>
                    <a:cubicBezTo>
                      <a:pt x="483" y="374"/>
                      <a:pt x="483" y="374"/>
                      <a:pt x="483" y="374"/>
                    </a:cubicBezTo>
                    <a:cubicBezTo>
                      <a:pt x="482" y="375"/>
                      <a:pt x="482" y="375"/>
                      <a:pt x="482" y="375"/>
                    </a:cubicBezTo>
                    <a:cubicBezTo>
                      <a:pt x="481" y="375"/>
                      <a:pt x="481" y="375"/>
                      <a:pt x="481" y="375"/>
                    </a:cubicBezTo>
                    <a:cubicBezTo>
                      <a:pt x="480" y="375"/>
                      <a:pt x="480" y="375"/>
                      <a:pt x="480" y="375"/>
                    </a:cubicBezTo>
                    <a:cubicBezTo>
                      <a:pt x="480" y="374"/>
                      <a:pt x="480" y="374"/>
                      <a:pt x="480" y="374"/>
                    </a:cubicBezTo>
                    <a:cubicBezTo>
                      <a:pt x="479" y="375"/>
                      <a:pt x="479" y="375"/>
                      <a:pt x="479" y="375"/>
                    </a:cubicBezTo>
                    <a:cubicBezTo>
                      <a:pt x="478" y="376"/>
                      <a:pt x="478" y="376"/>
                      <a:pt x="478" y="376"/>
                    </a:cubicBezTo>
                    <a:cubicBezTo>
                      <a:pt x="476" y="376"/>
                      <a:pt x="476" y="376"/>
                      <a:pt x="476" y="376"/>
                    </a:cubicBezTo>
                    <a:cubicBezTo>
                      <a:pt x="476" y="377"/>
                      <a:pt x="476" y="377"/>
                      <a:pt x="476" y="377"/>
                    </a:cubicBezTo>
                    <a:cubicBezTo>
                      <a:pt x="474" y="377"/>
                      <a:pt x="474" y="377"/>
                      <a:pt x="474" y="377"/>
                    </a:cubicBezTo>
                    <a:cubicBezTo>
                      <a:pt x="474" y="377"/>
                      <a:pt x="474" y="377"/>
                      <a:pt x="474" y="377"/>
                    </a:cubicBezTo>
                    <a:cubicBezTo>
                      <a:pt x="473" y="377"/>
                      <a:pt x="473" y="377"/>
                      <a:pt x="473" y="377"/>
                    </a:cubicBezTo>
                    <a:cubicBezTo>
                      <a:pt x="473" y="378"/>
                      <a:pt x="473" y="378"/>
                      <a:pt x="473" y="378"/>
                    </a:cubicBezTo>
                    <a:cubicBezTo>
                      <a:pt x="472" y="379"/>
                      <a:pt x="472" y="379"/>
                      <a:pt x="472" y="379"/>
                    </a:cubicBezTo>
                    <a:cubicBezTo>
                      <a:pt x="471" y="378"/>
                      <a:pt x="471" y="378"/>
                      <a:pt x="471" y="378"/>
                    </a:cubicBezTo>
                    <a:cubicBezTo>
                      <a:pt x="470" y="376"/>
                      <a:pt x="470" y="376"/>
                      <a:pt x="470" y="376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8" y="378"/>
                      <a:pt x="468" y="378"/>
                      <a:pt x="468" y="378"/>
                    </a:cubicBezTo>
                    <a:cubicBezTo>
                      <a:pt x="468" y="379"/>
                      <a:pt x="468" y="379"/>
                      <a:pt x="468" y="379"/>
                    </a:cubicBezTo>
                    <a:cubicBezTo>
                      <a:pt x="467" y="379"/>
                      <a:pt x="467" y="379"/>
                      <a:pt x="467" y="379"/>
                    </a:cubicBezTo>
                    <a:cubicBezTo>
                      <a:pt x="466" y="378"/>
                      <a:pt x="466" y="378"/>
                      <a:pt x="466" y="378"/>
                    </a:cubicBezTo>
                    <a:cubicBezTo>
                      <a:pt x="465" y="379"/>
                      <a:pt x="465" y="379"/>
                      <a:pt x="465" y="379"/>
                    </a:cubicBezTo>
                    <a:cubicBezTo>
                      <a:pt x="463" y="380"/>
                      <a:pt x="463" y="380"/>
                      <a:pt x="463" y="380"/>
                    </a:cubicBezTo>
                    <a:cubicBezTo>
                      <a:pt x="463" y="381"/>
                      <a:pt x="463" y="381"/>
                      <a:pt x="463" y="381"/>
                    </a:cubicBezTo>
                    <a:cubicBezTo>
                      <a:pt x="460" y="383"/>
                      <a:pt x="460" y="383"/>
                      <a:pt x="460" y="383"/>
                    </a:cubicBezTo>
                    <a:cubicBezTo>
                      <a:pt x="460" y="382"/>
                      <a:pt x="460" y="382"/>
                      <a:pt x="460" y="382"/>
                    </a:cubicBezTo>
                    <a:cubicBezTo>
                      <a:pt x="461" y="382"/>
                      <a:pt x="461" y="382"/>
                      <a:pt x="461" y="382"/>
                    </a:cubicBezTo>
                    <a:cubicBezTo>
                      <a:pt x="462" y="380"/>
                      <a:pt x="462" y="380"/>
                      <a:pt x="462" y="380"/>
                    </a:cubicBezTo>
                    <a:cubicBezTo>
                      <a:pt x="460" y="381"/>
                      <a:pt x="460" y="381"/>
                      <a:pt x="460" y="381"/>
                    </a:cubicBezTo>
                    <a:cubicBezTo>
                      <a:pt x="459" y="379"/>
                      <a:pt x="459" y="379"/>
                      <a:pt x="459" y="379"/>
                    </a:cubicBezTo>
                    <a:cubicBezTo>
                      <a:pt x="458" y="378"/>
                      <a:pt x="458" y="378"/>
                      <a:pt x="458" y="378"/>
                    </a:cubicBezTo>
                    <a:cubicBezTo>
                      <a:pt x="456" y="377"/>
                      <a:pt x="456" y="377"/>
                      <a:pt x="456" y="377"/>
                    </a:cubicBezTo>
                    <a:cubicBezTo>
                      <a:pt x="455" y="376"/>
                      <a:pt x="455" y="376"/>
                      <a:pt x="455" y="376"/>
                    </a:cubicBezTo>
                    <a:cubicBezTo>
                      <a:pt x="456" y="377"/>
                      <a:pt x="456" y="377"/>
                      <a:pt x="456" y="377"/>
                    </a:cubicBezTo>
                    <a:cubicBezTo>
                      <a:pt x="456" y="378"/>
                      <a:pt x="456" y="378"/>
                      <a:pt x="456" y="378"/>
                    </a:cubicBezTo>
                    <a:cubicBezTo>
                      <a:pt x="456" y="380"/>
                      <a:pt x="456" y="380"/>
                      <a:pt x="456" y="380"/>
                    </a:cubicBezTo>
                    <a:cubicBezTo>
                      <a:pt x="456" y="382"/>
                      <a:pt x="456" y="382"/>
                      <a:pt x="456" y="382"/>
                    </a:cubicBezTo>
                    <a:cubicBezTo>
                      <a:pt x="455" y="383"/>
                      <a:pt x="455" y="383"/>
                      <a:pt x="455" y="383"/>
                    </a:cubicBezTo>
                    <a:cubicBezTo>
                      <a:pt x="454" y="384"/>
                      <a:pt x="454" y="384"/>
                      <a:pt x="454" y="384"/>
                    </a:cubicBezTo>
                    <a:cubicBezTo>
                      <a:pt x="453" y="385"/>
                      <a:pt x="453" y="385"/>
                      <a:pt x="453" y="385"/>
                    </a:cubicBezTo>
                    <a:cubicBezTo>
                      <a:pt x="453" y="384"/>
                      <a:pt x="453" y="384"/>
                      <a:pt x="453" y="384"/>
                    </a:cubicBezTo>
                    <a:cubicBezTo>
                      <a:pt x="452" y="384"/>
                      <a:pt x="452" y="384"/>
                      <a:pt x="452" y="384"/>
                    </a:cubicBezTo>
                    <a:cubicBezTo>
                      <a:pt x="452" y="384"/>
                      <a:pt x="452" y="384"/>
                      <a:pt x="452" y="384"/>
                    </a:cubicBezTo>
                    <a:cubicBezTo>
                      <a:pt x="451" y="386"/>
                      <a:pt x="451" y="386"/>
                      <a:pt x="451" y="386"/>
                    </a:cubicBezTo>
                    <a:cubicBezTo>
                      <a:pt x="449" y="387"/>
                      <a:pt x="449" y="387"/>
                      <a:pt x="449" y="387"/>
                    </a:cubicBezTo>
                    <a:cubicBezTo>
                      <a:pt x="447" y="388"/>
                      <a:pt x="447" y="388"/>
                      <a:pt x="447" y="388"/>
                    </a:cubicBezTo>
                    <a:cubicBezTo>
                      <a:pt x="446" y="389"/>
                      <a:pt x="446" y="389"/>
                      <a:pt x="446" y="389"/>
                    </a:cubicBezTo>
                    <a:cubicBezTo>
                      <a:pt x="444" y="388"/>
                      <a:pt x="444" y="388"/>
                      <a:pt x="444" y="388"/>
                    </a:cubicBezTo>
                    <a:cubicBezTo>
                      <a:pt x="443" y="389"/>
                      <a:pt x="443" y="389"/>
                      <a:pt x="443" y="389"/>
                    </a:cubicBezTo>
                    <a:cubicBezTo>
                      <a:pt x="441" y="389"/>
                      <a:pt x="441" y="389"/>
                      <a:pt x="441" y="389"/>
                    </a:cubicBezTo>
                    <a:cubicBezTo>
                      <a:pt x="442" y="390"/>
                      <a:pt x="442" y="390"/>
                      <a:pt x="442" y="390"/>
                    </a:cubicBezTo>
                    <a:cubicBezTo>
                      <a:pt x="440" y="391"/>
                      <a:pt x="440" y="391"/>
                      <a:pt x="440" y="391"/>
                    </a:cubicBezTo>
                    <a:cubicBezTo>
                      <a:pt x="438" y="391"/>
                      <a:pt x="438" y="391"/>
                      <a:pt x="438" y="391"/>
                    </a:cubicBezTo>
                    <a:cubicBezTo>
                      <a:pt x="437" y="391"/>
                      <a:pt x="437" y="391"/>
                      <a:pt x="437" y="391"/>
                    </a:cubicBezTo>
                    <a:cubicBezTo>
                      <a:pt x="436" y="392"/>
                      <a:pt x="436" y="392"/>
                      <a:pt x="436" y="392"/>
                    </a:cubicBezTo>
                    <a:cubicBezTo>
                      <a:pt x="435" y="392"/>
                      <a:pt x="435" y="392"/>
                      <a:pt x="435" y="392"/>
                    </a:cubicBezTo>
                    <a:cubicBezTo>
                      <a:pt x="434" y="393"/>
                      <a:pt x="434" y="393"/>
                      <a:pt x="434" y="393"/>
                    </a:cubicBezTo>
                    <a:cubicBezTo>
                      <a:pt x="433" y="393"/>
                      <a:pt x="433" y="393"/>
                      <a:pt x="433" y="393"/>
                    </a:cubicBezTo>
                    <a:cubicBezTo>
                      <a:pt x="434" y="393"/>
                      <a:pt x="434" y="393"/>
                      <a:pt x="434" y="393"/>
                    </a:cubicBezTo>
                    <a:cubicBezTo>
                      <a:pt x="433" y="393"/>
                      <a:pt x="433" y="393"/>
                      <a:pt x="433" y="393"/>
                    </a:cubicBezTo>
                    <a:cubicBezTo>
                      <a:pt x="433" y="392"/>
                      <a:pt x="433" y="392"/>
                      <a:pt x="433" y="392"/>
                    </a:cubicBezTo>
                    <a:cubicBezTo>
                      <a:pt x="433" y="392"/>
                      <a:pt x="433" y="392"/>
                      <a:pt x="433" y="392"/>
                    </a:cubicBezTo>
                    <a:cubicBezTo>
                      <a:pt x="433" y="392"/>
                      <a:pt x="433" y="392"/>
                      <a:pt x="433" y="392"/>
                    </a:cubicBezTo>
                    <a:cubicBezTo>
                      <a:pt x="432" y="391"/>
                      <a:pt x="432" y="391"/>
                      <a:pt x="432" y="391"/>
                    </a:cubicBezTo>
                    <a:cubicBezTo>
                      <a:pt x="432" y="391"/>
                      <a:pt x="432" y="391"/>
                      <a:pt x="432" y="391"/>
                    </a:cubicBezTo>
                    <a:cubicBezTo>
                      <a:pt x="431" y="391"/>
                      <a:pt x="431" y="391"/>
                      <a:pt x="431" y="391"/>
                    </a:cubicBezTo>
                    <a:cubicBezTo>
                      <a:pt x="431" y="392"/>
                      <a:pt x="431" y="392"/>
                      <a:pt x="431" y="392"/>
                    </a:cubicBezTo>
                    <a:cubicBezTo>
                      <a:pt x="431" y="392"/>
                      <a:pt x="431" y="392"/>
                      <a:pt x="431" y="392"/>
                    </a:cubicBezTo>
                    <a:cubicBezTo>
                      <a:pt x="431" y="394"/>
                      <a:pt x="431" y="394"/>
                      <a:pt x="431" y="394"/>
                    </a:cubicBezTo>
                    <a:cubicBezTo>
                      <a:pt x="430" y="395"/>
                      <a:pt x="430" y="395"/>
                      <a:pt x="430" y="395"/>
                    </a:cubicBezTo>
                    <a:cubicBezTo>
                      <a:pt x="429" y="395"/>
                      <a:pt x="429" y="395"/>
                      <a:pt x="429" y="395"/>
                    </a:cubicBezTo>
                    <a:cubicBezTo>
                      <a:pt x="430" y="397"/>
                      <a:pt x="430" y="397"/>
                      <a:pt x="430" y="397"/>
                    </a:cubicBezTo>
                    <a:cubicBezTo>
                      <a:pt x="431" y="397"/>
                      <a:pt x="431" y="397"/>
                      <a:pt x="431" y="397"/>
                    </a:cubicBezTo>
                    <a:cubicBezTo>
                      <a:pt x="432" y="399"/>
                      <a:pt x="432" y="399"/>
                      <a:pt x="432" y="399"/>
                    </a:cubicBezTo>
                    <a:cubicBezTo>
                      <a:pt x="432" y="399"/>
                      <a:pt x="432" y="399"/>
                      <a:pt x="432" y="399"/>
                    </a:cubicBezTo>
                    <a:cubicBezTo>
                      <a:pt x="433" y="399"/>
                      <a:pt x="433" y="399"/>
                      <a:pt x="433" y="399"/>
                    </a:cubicBezTo>
                    <a:cubicBezTo>
                      <a:pt x="433" y="400"/>
                      <a:pt x="433" y="400"/>
                      <a:pt x="433" y="400"/>
                    </a:cubicBezTo>
                    <a:cubicBezTo>
                      <a:pt x="432" y="402"/>
                      <a:pt x="432" y="402"/>
                      <a:pt x="432" y="402"/>
                    </a:cubicBezTo>
                    <a:cubicBezTo>
                      <a:pt x="431" y="402"/>
                      <a:pt x="431" y="402"/>
                      <a:pt x="431" y="402"/>
                    </a:cubicBezTo>
                    <a:cubicBezTo>
                      <a:pt x="431" y="402"/>
                      <a:pt x="431" y="402"/>
                      <a:pt x="431" y="402"/>
                    </a:cubicBezTo>
                    <a:cubicBezTo>
                      <a:pt x="429" y="401"/>
                      <a:pt x="429" y="401"/>
                      <a:pt x="429" y="401"/>
                    </a:cubicBezTo>
                    <a:cubicBezTo>
                      <a:pt x="428" y="402"/>
                      <a:pt x="428" y="402"/>
                      <a:pt x="428" y="402"/>
                    </a:cubicBezTo>
                    <a:cubicBezTo>
                      <a:pt x="428" y="403"/>
                      <a:pt x="428" y="403"/>
                      <a:pt x="428" y="403"/>
                    </a:cubicBezTo>
                    <a:cubicBezTo>
                      <a:pt x="427" y="401"/>
                      <a:pt x="427" y="401"/>
                      <a:pt x="427" y="401"/>
                    </a:cubicBezTo>
                    <a:cubicBezTo>
                      <a:pt x="427" y="400"/>
                      <a:pt x="427" y="400"/>
                      <a:pt x="427" y="400"/>
                    </a:cubicBezTo>
                    <a:cubicBezTo>
                      <a:pt x="426" y="399"/>
                      <a:pt x="426" y="399"/>
                      <a:pt x="426" y="399"/>
                    </a:cubicBezTo>
                    <a:cubicBezTo>
                      <a:pt x="424" y="396"/>
                      <a:pt x="424" y="396"/>
                      <a:pt x="424" y="396"/>
                    </a:cubicBezTo>
                    <a:cubicBezTo>
                      <a:pt x="424" y="395"/>
                      <a:pt x="424" y="395"/>
                      <a:pt x="424" y="395"/>
                    </a:cubicBezTo>
                    <a:cubicBezTo>
                      <a:pt x="425" y="394"/>
                      <a:pt x="425" y="394"/>
                      <a:pt x="425" y="394"/>
                    </a:cubicBezTo>
                    <a:cubicBezTo>
                      <a:pt x="426" y="392"/>
                      <a:pt x="426" y="392"/>
                      <a:pt x="426" y="392"/>
                    </a:cubicBezTo>
                    <a:cubicBezTo>
                      <a:pt x="427" y="392"/>
                      <a:pt x="427" y="392"/>
                      <a:pt x="427" y="392"/>
                    </a:cubicBezTo>
                    <a:cubicBezTo>
                      <a:pt x="427" y="391"/>
                      <a:pt x="427" y="391"/>
                      <a:pt x="427" y="391"/>
                    </a:cubicBezTo>
                    <a:cubicBezTo>
                      <a:pt x="426" y="391"/>
                      <a:pt x="426" y="391"/>
                      <a:pt x="426" y="391"/>
                    </a:cubicBezTo>
                    <a:cubicBezTo>
                      <a:pt x="425" y="391"/>
                      <a:pt x="425" y="391"/>
                      <a:pt x="425" y="391"/>
                    </a:cubicBezTo>
                    <a:cubicBezTo>
                      <a:pt x="423" y="390"/>
                      <a:pt x="423" y="390"/>
                      <a:pt x="423" y="390"/>
                    </a:cubicBezTo>
                    <a:cubicBezTo>
                      <a:pt x="422" y="392"/>
                      <a:pt x="422" y="392"/>
                      <a:pt x="422" y="392"/>
                    </a:cubicBezTo>
                    <a:cubicBezTo>
                      <a:pt x="421" y="392"/>
                      <a:pt x="421" y="392"/>
                      <a:pt x="421" y="392"/>
                    </a:cubicBezTo>
                    <a:cubicBezTo>
                      <a:pt x="420" y="392"/>
                      <a:pt x="420" y="392"/>
                      <a:pt x="420" y="392"/>
                    </a:cubicBezTo>
                    <a:cubicBezTo>
                      <a:pt x="418" y="390"/>
                      <a:pt x="418" y="390"/>
                      <a:pt x="418" y="390"/>
                    </a:cubicBezTo>
                    <a:cubicBezTo>
                      <a:pt x="417" y="391"/>
                      <a:pt x="417" y="391"/>
                      <a:pt x="417" y="391"/>
                    </a:cubicBezTo>
                    <a:cubicBezTo>
                      <a:pt x="416" y="389"/>
                      <a:pt x="416" y="389"/>
                      <a:pt x="416" y="389"/>
                    </a:cubicBezTo>
                    <a:cubicBezTo>
                      <a:pt x="415" y="387"/>
                      <a:pt x="415" y="387"/>
                      <a:pt x="415" y="387"/>
                    </a:cubicBezTo>
                    <a:cubicBezTo>
                      <a:pt x="414" y="389"/>
                      <a:pt x="414" y="389"/>
                      <a:pt x="414" y="389"/>
                    </a:cubicBezTo>
                    <a:cubicBezTo>
                      <a:pt x="414" y="390"/>
                      <a:pt x="414" y="390"/>
                      <a:pt x="414" y="390"/>
                    </a:cubicBezTo>
                    <a:cubicBezTo>
                      <a:pt x="413" y="391"/>
                      <a:pt x="413" y="391"/>
                      <a:pt x="413" y="391"/>
                    </a:cubicBezTo>
                    <a:cubicBezTo>
                      <a:pt x="412" y="390"/>
                      <a:pt x="412" y="390"/>
                      <a:pt x="412" y="390"/>
                    </a:cubicBezTo>
                    <a:cubicBezTo>
                      <a:pt x="411" y="390"/>
                      <a:pt x="411" y="390"/>
                      <a:pt x="411" y="390"/>
                    </a:cubicBezTo>
                    <a:cubicBezTo>
                      <a:pt x="411" y="390"/>
                      <a:pt x="411" y="390"/>
                      <a:pt x="411" y="390"/>
                    </a:cubicBezTo>
                    <a:cubicBezTo>
                      <a:pt x="411" y="390"/>
                      <a:pt x="411" y="390"/>
                      <a:pt x="411" y="390"/>
                    </a:cubicBezTo>
                    <a:cubicBezTo>
                      <a:pt x="410" y="390"/>
                      <a:pt x="410" y="390"/>
                      <a:pt x="410" y="390"/>
                    </a:cubicBezTo>
                    <a:cubicBezTo>
                      <a:pt x="409" y="390"/>
                      <a:pt x="409" y="390"/>
                      <a:pt x="409" y="390"/>
                    </a:cubicBezTo>
                    <a:cubicBezTo>
                      <a:pt x="401" y="391"/>
                      <a:pt x="401" y="391"/>
                      <a:pt x="401" y="391"/>
                    </a:cubicBezTo>
                    <a:cubicBezTo>
                      <a:pt x="382" y="383"/>
                      <a:pt x="382" y="383"/>
                      <a:pt x="382" y="383"/>
                    </a:cubicBezTo>
                    <a:cubicBezTo>
                      <a:pt x="352" y="399"/>
                      <a:pt x="352" y="399"/>
                      <a:pt x="352" y="399"/>
                    </a:cubicBezTo>
                    <a:cubicBezTo>
                      <a:pt x="329" y="392"/>
                      <a:pt x="329" y="392"/>
                      <a:pt x="329" y="392"/>
                    </a:cubicBezTo>
                    <a:cubicBezTo>
                      <a:pt x="278" y="354"/>
                      <a:pt x="278" y="354"/>
                      <a:pt x="278" y="354"/>
                    </a:cubicBezTo>
                    <a:cubicBezTo>
                      <a:pt x="169" y="344"/>
                      <a:pt x="169" y="344"/>
                      <a:pt x="169" y="344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166" y="90"/>
                      <a:pt x="166" y="90"/>
                      <a:pt x="166" y="90"/>
                    </a:cubicBezTo>
                    <a:cubicBezTo>
                      <a:pt x="173" y="89"/>
                      <a:pt x="173" y="89"/>
                      <a:pt x="173" y="89"/>
                    </a:cubicBezTo>
                    <a:close/>
                    <a:moveTo>
                      <a:pt x="487" y="370"/>
                    </a:moveTo>
                    <a:cubicBezTo>
                      <a:pt x="487" y="371"/>
                      <a:pt x="487" y="371"/>
                      <a:pt x="487" y="371"/>
                    </a:cubicBezTo>
                    <a:cubicBezTo>
                      <a:pt x="488" y="371"/>
                      <a:pt x="488" y="371"/>
                      <a:pt x="488" y="371"/>
                    </a:cubicBezTo>
                    <a:cubicBezTo>
                      <a:pt x="489" y="370"/>
                      <a:pt x="489" y="370"/>
                      <a:pt x="489" y="370"/>
                    </a:cubicBezTo>
                    <a:cubicBezTo>
                      <a:pt x="488" y="369"/>
                      <a:pt x="488" y="369"/>
                      <a:pt x="488" y="369"/>
                    </a:cubicBezTo>
                    <a:cubicBezTo>
                      <a:pt x="487" y="370"/>
                      <a:pt x="487" y="370"/>
                      <a:pt x="487" y="370"/>
                    </a:cubicBezTo>
                    <a:close/>
                    <a:moveTo>
                      <a:pt x="505" y="347"/>
                    </a:moveTo>
                    <a:cubicBezTo>
                      <a:pt x="506" y="349"/>
                      <a:pt x="506" y="349"/>
                      <a:pt x="506" y="349"/>
                    </a:cubicBezTo>
                    <a:cubicBezTo>
                      <a:pt x="507" y="349"/>
                      <a:pt x="507" y="349"/>
                      <a:pt x="507" y="349"/>
                    </a:cubicBezTo>
                    <a:cubicBezTo>
                      <a:pt x="507" y="348"/>
                      <a:pt x="507" y="348"/>
                      <a:pt x="507" y="348"/>
                    </a:cubicBezTo>
                    <a:cubicBezTo>
                      <a:pt x="506" y="347"/>
                      <a:pt x="506" y="347"/>
                      <a:pt x="506" y="347"/>
                    </a:cubicBezTo>
                    <a:cubicBezTo>
                      <a:pt x="505" y="347"/>
                      <a:pt x="505" y="347"/>
                      <a:pt x="505" y="347"/>
                    </a:cubicBezTo>
                    <a:close/>
                    <a:moveTo>
                      <a:pt x="519" y="297"/>
                    </a:moveTo>
                    <a:cubicBezTo>
                      <a:pt x="519" y="298"/>
                      <a:pt x="519" y="298"/>
                      <a:pt x="519" y="298"/>
                    </a:cubicBezTo>
                    <a:cubicBezTo>
                      <a:pt x="521" y="299"/>
                      <a:pt x="521" y="299"/>
                      <a:pt x="521" y="299"/>
                    </a:cubicBezTo>
                    <a:cubicBezTo>
                      <a:pt x="522" y="299"/>
                      <a:pt x="522" y="299"/>
                      <a:pt x="522" y="299"/>
                    </a:cubicBezTo>
                    <a:cubicBezTo>
                      <a:pt x="522" y="298"/>
                      <a:pt x="522" y="298"/>
                      <a:pt x="522" y="298"/>
                    </a:cubicBezTo>
                    <a:cubicBezTo>
                      <a:pt x="521" y="297"/>
                      <a:pt x="521" y="297"/>
                      <a:pt x="521" y="297"/>
                    </a:cubicBezTo>
                    <a:cubicBezTo>
                      <a:pt x="520" y="297"/>
                      <a:pt x="520" y="297"/>
                      <a:pt x="520" y="297"/>
                    </a:cubicBezTo>
                    <a:cubicBezTo>
                      <a:pt x="519" y="297"/>
                      <a:pt x="519" y="297"/>
                      <a:pt x="519" y="297"/>
                    </a:cubicBezTo>
                    <a:close/>
                    <a:moveTo>
                      <a:pt x="509" y="280"/>
                    </a:moveTo>
                    <a:cubicBezTo>
                      <a:pt x="509" y="280"/>
                      <a:pt x="509" y="280"/>
                      <a:pt x="509" y="280"/>
                    </a:cubicBezTo>
                    <a:cubicBezTo>
                      <a:pt x="510" y="281"/>
                      <a:pt x="510" y="281"/>
                      <a:pt x="510" y="281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4" y="282"/>
                      <a:pt x="514" y="282"/>
                      <a:pt x="514" y="282"/>
                    </a:cubicBezTo>
                    <a:cubicBezTo>
                      <a:pt x="514" y="280"/>
                      <a:pt x="514" y="280"/>
                      <a:pt x="514" y="280"/>
                    </a:cubicBezTo>
                    <a:cubicBezTo>
                      <a:pt x="512" y="280"/>
                      <a:pt x="512" y="280"/>
                      <a:pt x="512" y="280"/>
                    </a:cubicBezTo>
                    <a:cubicBezTo>
                      <a:pt x="512" y="280"/>
                      <a:pt x="512" y="280"/>
                      <a:pt x="512" y="280"/>
                    </a:cubicBezTo>
                    <a:cubicBezTo>
                      <a:pt x="509" y="280"/>
                      <a:pt x="509" y="280"/>
                      <a:pt x="509" y="280"/>
                    </a:cubicBezTo>
                    <a:close/>
                    <a:moveTo>
                      <a:pt x="520" y="386"/>
                    </a:moveTo>
                    <a:cubicBezTo>
                      <a:pt x="521" y="385"/>
                      <a:pt x="521" y="385"/>
                      <a:pt x="521" y="385"/>
                    </a:cubicBezTo>
                    <a:cubicBezTo>
                      <a:pt x="523" y="386"/>
                      <a:pt x="523" y="386"/>
                      <a:pt x="523" y="386"/>
                    </a:cubicBezTo>
                    <a:cubicBezTo>
                      <a:pt x="522" y="384"/>
                      <a:pt x="522" y="384"/>
                      <a:pt x="522" y="384"/>
                    </a:cubicBezTo>
                    <a:cubicBezTo>
                      <a:pt x="523" y="382"/>
                      <a:pt x="523" y="382"/>
                      <a:pt x="523" y="382"/>
                    </a:cubicBezTo>
                    <a:cubicBezTo>
                      <a:pt x="522" y="379"/>
                      <a:pt x="522" y="379"/>
                      <a:pt x="522" y="379"/>
                    </a:cubicBezTo>
                    <a:cubicBezTo>
                      <a:pt x="523" y="377"/>
                      <a:pt x="523" y="377"/>
                      <a:pt x="523" y="377"/>
                    </a:cubicBezTo>
                    <a:cubicBezTo>
                      <a:pt x="526" y="374"/>
                      <a:pt x="526" y="374"/>
                      <a:pt x="526" y="374"/>
                    </a:cubicBezTo>
                    <a:cubicBezTo>
                      <a:pt x="526" y="372"/>
                      <a:pt x="526" y="372"/>
                      <a:pt x="526" y="372"/>
                    </a:cubicBezTo>
                    <a:cubicBezTo>
                      <a:pt x="526" y="371"/>
                      <a:pt x="526" y="371"/>
                      <a:pt x="526" y="371"/>
                    </a:cubicBezTo>
                    <a:cubicBezTo>
                      <a:pt x="525" y="371"/>
                      <a:pt x="525" y="371"/>
                      <a:pt x="525" y="371"/>
                    </a:cubicBezTo>
                    <a:cubicBezTo>
                      <a:pt x="526" y="367"/>
                      <a:pt x="526" y="367"/>
                      <a:pt x="526" y="367"/>
                    </a:cubicBezTo>
                    <a:cubicBezTo>
                      <a:pt x="526" y="365"/>
                      <a:pt x="526" y="365"/>
                      <a:pt x="526" y="365"/>
                    </a:cubicBezTo>
                    <a:cubicBezTo>
                      <a:pt x="526" y="363"/>
                      <a:pt x="526" y="363"/>
                      <a:pt x="526" y="363"/>
                    </a:cubicBezTo>
                    <a:cubicBezTo>
                      <a:pt x="527" y="361"/>
                      <a:pt x="527" y="361"/>
                      <a:pt x="527" y="361"/>
                    </a:cubicBezTo>
                    <a:cubicBezTo>
                      <a:pt x="527" y="356"/>
                      <a:pt x="527" y="356"/>
                      <a:pt x="527" y="356"/>
                    </a:cubicBezTo>
                    <a:cubicBezTo>
                      <a:pt x="528" y="354"/>
                      <a:pt x="528" y="354"/>
                      <a:pt x="528" y="354"/>
                    </a:cubicBezTo>
                    <a:cubicBezTo>
                      <a:pt x="528" y="354"/>
                      <a:pt x="528" y="354"/>
                      <a:pt x="528" y="354"/>
                    </a:cubicBezTo>
                    <a:cubicBezTo>
                      <a:pt x="528" y="352"/>
                      <a:pt x="528" y="352"/>
                      <a:pt x="528" y="352"/>
                    </a:cubicBezTo>
                    <a:cubicBezTo>
                      <a:pt x="527" y="351"/>
                      <a:pt x="527" y="351"/>
                      <a:pt x="527" y="351"/>
                    </a:cubicBezTo>
                    <a:cubicBezTo>
                      <a:pt x="526" y="351"/>
                      <a:pt x="526" y="351"/>
                      <a:pt x="526" y="351"/>
                    </a:cubicBezTo>
                    <a:cubicBezTo>
                      <a:pt x="525" y="349"/>
                      <a:pt x="525" y="349"/>
                      <a:pt x="525" y="349"/>
                    </a:cubicBezTo>
                    <a:cubicBezTo>
                      <a:pt x="523" y="348"/>
                      <a:pt x="523" y="348"/>
                      <a:pt x="523" y="348"/>
                    </a:cubicBezTo>
                    <a:cubicBezTo>
                      <a:pt x="522" y="349"/>
                      <a:pt x="522" y="349"/>
                      <a:pt x="522" y="349"/>
                    </a:cubicBezTo>
                    <a:cubicBezTo>
                      <a:pt x="522" y="350"/>
                      <a:pt x="522" y="350"/>
                      <a:pt x="522" y="350"/>
                    </a:cubicBezTo>
                    <a:cubicBezTo>
                      <a:pt x="520" y="351"/>
                      <a:pt x="520" y="351"/>
                      <a:pt x="520" y="351"/>
                    </a:cubicBezTo>
                    <a:cubicBezTo>
                      <a:pt x="519" y="353"/>
                      <a:pt x="519" y="353"/>
                      <a:pt x="519" y="353"/>
                    </a:cubicBezTo>
                    <a:cubicBezTo>
                      <a:pt x="517" y="356"/>
                      <a:pt x="517" y="356"/>
                      <a:pt x="517" y="356"/>
                    </a:cubicBezTo>
                    <a:cubicBezTo>
                      <a:pt x="517" y="357"/>
                      <a:pt x="517" y="357"/>
                      <a:pt x="517" y="357"/>
                    </a:cubicBezTo>
                    <a:cubicBezTo>
                      <a:pt x="517" y="358"/>
                      <a:pt x="517" y="358"/>
                      <a:pt x="517" y="358"/>
                    </a:cubicBezTo>
                    <a:cubicBezTo>
                      <a:pt x="516" y="359"/>
                      <a:pt x="516" y="359"/>
                      <a:pt x="516" y="359"/>
                    </a:cubicBezTo>
                    <a:cubicBezTo>
                      <a:pt x="514" y="362"/>
                      <a:pt x="514" y="362"/>
                      <a:pt x="514" y="362"/>
                    </a:cubicBezTo>
                    <a:cubicBezTo>
                      <a:pt x="513" y="366"/>
                      <a:pt x="513" y="366"/>
                      <a:pt x="513" y="366"/>
                    </a:cubicBezTo>
                    <a:cubicBezTo>
                      <a:pt x="513" y="366"/>
                      <a:pt x="513" y="366"/>
                      <a:pt x="513" y="366"/>
                    </a:cubicBezTo>
                    <a:cubicBezTo>
                      <a:pt x="513" y="367"/>
                      <a:pt x="513" y="367"/>
                      <a:pt x="513" y="367"/>
                    </a:cubicBezTo>
                    <a:cubicBezTo>
                      <a:pt x="513" y="370"/>
                      <a:pt x="513" y="370"/>
                      <a:pt x="513" y="370"/>
                    </a:cubicBezTo>
                    <a:cubicBezTo>
                      <a:pt x="514" y="374"/>
                      <a:pt x="514" y="374"/>
                      <a:pt x="514" y="374"/>
                    </a:cubicBezTo>
                    <a:cubicBezTo>
                      <a:pt x="514" y="374"/>
                      <a:pt x="514" y="374"/>
                      <a:pt x="514" y="374"/>
                    </a:cubicBezTo>
                    <a:cubicBezTo>
                      <a:pt x="515" y="375"/>
                      <a:pt x="515" y="375"/>
                      <a:pt x="515" y="375"/>
                    </a:cubicBezTo>
                    <a:cubicBezTo>
                      <a:pt x="514" y="376"/>
                      <a:pt x="514" y="376"/>
                      <a:pt x="514" y="376"/>
                    </a:cubicBezTo>
                    <a:cubicBezTo>
                      <a:pt x="514" y="377"/>
                      <a:pt x="514" y="377"/>
                      <a:pt x="514" y="377"/>
                    </a:cubicBezTo>
                    <a:cubicBezTo>
                      <a:pt x="515" y="378"/>
                      <a:pt x="515" y="378"/>
                      <a:pt x="515" y="378"/>
                    </a:cubicBezTo>
                    <a:cubicBezTo>
                      <a:pt x="516" y="378"/>
                      <a:pt x="516" y="378"/>
                      <a:pt x="516" y="378"/>
                    </a:cubicBezTo>
                    <a:cubicBezTo>
                      <a:pt x="516" y="380"/>
                      <a:pt x="516" y="380"/>
                      <a:pt x="516" y="380"/>
                    </a:cubicBezTo>
                    <a:cubicBezTo>
                      <a:pt x="519" y="380"/>
                      <a:pt x="519" y="380"/>
                      <a:pt x="519" y="380"/>
                    </a:cubicBezTo>
                    <a:cubicBezTo>
                      <a:pt x="520" y="382"/>
                      <a:pt x="520" y="382"/>
                      <a:pt x="520" y="382"/>
                    </a:cubicBezTo>
                    <a:cubicBezTo>
                      <a:pt x="520" y="384"/>
                      <a:pt x="520" y="384"/>
                      <a:pt x="520" y="384"/>
                    </a:cubicBezTo>
                    <a:cubicBezTo>
                      <a:pt x="520" y="386"/>
                      <a:pt x="520" y="386"/>
                      <a:pt x="520" y="386"/>
                    </a:cubicBezTo>
                    <a:close/>
                    <a:moveTo>
                      <a:pt x="432" y="395"/>
                    </a:moveTo>
                    <a:cubicBezTo>
                      <a:pt x="432" y="396"/>
                      <a:pt x="432" y="396"/>
                      <a:pt x="432" y="396"/>
                    </a:cubicBezTo>
                    <a:cubicBezTo>
                      <a:pt x="434" y="396"/>
                      <a:pt x="434" y="396"/>
                      <a:pt x="434" y="396"/>
                    </a:cubicBezTo>
                    <a:cubicBezTo>
                      <a:pt x="435" y="396"/>
                      <a:pt x="435" y="396"/>
                      <a:pt x="435" y="396"/>
                    </a:cubicBezTo>
                    <a:cubicBezTo>
                      <a:pt x="435" y="396"/>
                      <a:pt x="435" y="396"/>
                      <a:pt x="435" y="396"/>
                    </a:cubicBezTo>
                    <a:cubicBezTo>
                      <a:pt x="434" y="395"/>
                      <a:pt x="434" y="395"/>
                      <a:pt x="434" y="395"/>
                    </a:cubicBezTo>
                    <a:cubicBezTo>
                      <a:pt x="432" y="395"/>
                      <a:pt x="432" y="395"/>
                      <a:pt x="432" y="395"/>
                    </a:cubicBezTo>
                    <a:close/>
                    <a:moveTo>
                      <a:pt x="432" y="404"/>
                    </a:moveTo>
                    <a:cubicBezTo>
                      <a:pt x="430" y="405"/>
                      <a:pt x="430" y="405"/>
                      <a:pt x="430" y="405"/>
                    </a:cubicBezTo>
                    <a:cubicBezTo>
                      <a:pt x="429" y="404"/>
                      <a:pt x="429" y="404"/>
                      <a:pt x="429" y="404"/>
                    </a:cubicBezTo>
                    <a:cubicBezTo>
                      <a:pt x="428" y="405"/>
                      <a:pt x="428" y="405"/>
                      <a:pt x="428" y="405"/>
                    </a:cubicBezTo>
                    <a:cubicBezTo>
                      <a:pt x="426" y="405"/>
                      <a:pt x="426" y="405"/>
                      <a:pt x="426" y="405"/>
                    </a:cubicBezTo>
                    <a:cubicBezTo>
                      <a:pt x="425" y="406"/>
                      <a:pt x="425" y="406"/>
                      <a:pt x="425" y="406"/>
                    </a:cubicBezTo>
                    <a:cubicBezTo>
                      <a:pt x="423" y="406"/>
                      <a:pt x="423" y="406"/>
                      <a:pt x="423" y="406"/>
                    </a:cubicBezTo>
                    <a:cubicBezTo>
                      <a:pt x="423" y="408"/>
                      <a:pt x="423" y="408"/>
                      <a:pt x="423" y="408"/>
                    </a:cubicBezTo>
                    <a:cubicBezTo>
                      <a:pt x="420" y="410"/>
                      <a:pt x="420" y="410"/>
                      <a:pt x="420" y="410"/>
                    </a:cubicBezTo>
                    <a:cubicBezTo>
                      <a:pt x="418" y="412"/>
                      <a:pt x="418" y="412"/>
                      <a:pt x="418" y="412"/>
                    </a:cubicBezTo>
                    <a:cubicBezTo>
                      <a:pt x="419" y="413"/>
                      <a:pt x="419" y="413"/>
                      <a:pt x="419" y="413"/>
                    </a:cubicBezTo>
                    <a:cubicBezTo>
                      <a:pt x="419" y="417"/>
                      <a:pt x="419" y="417"/>
                      <a:pt x="419" y="417"/>
                    </a:cubicBezTo>
                    <a:cubicBezTo>
                      <a:pt x="420" y="418"/>
                      <a:pt x="420" y="418"/>
                      <a:pt x="420" y="418"/>
                    </a:cubicBezTo>
                    <a:cubicBezTo>
                      <a:pt x="419" y="419"/>
                      <a:pt x="419" y="419"/>
                      <a:pt x="419" y="419"/>
                    </a:cubicBezTo>
                    <a:cubicBezTo>
                      <a:pt x="421" y="421"/>
                      <a:pt x="421" y="421"/>
                      <a:pt x="421" y="421"/>
                    </a:cubicBezTo>
                    <a:cubicBezTo>
                      <a:pt x="423" y="421"/>
                      <a:pt x="423" y="421"/>
                      <a:pt x="423" y="421"/>
                    </a:cubicBezTo>
                    <a:cubicBezTo>
                      <a:pt x="424" y="422"/>
                      <a:pt x="424" y="422"/>
                      <a:pt x="424" y="422"/>
                    </a:cubicBezTo>
                    <a:cubicBezTo>
                      <a:pt x="425" y="422"/>
                      <a:pt x="425" y="422"/>
                      <a:pt x="425" y="422"/>
                    </a:cubicBezTo>
                    <a:cubicBezTo>
                      <a:pt x="427" y="423"/>
                      <a:pt x="427" y="423"/>
                      <a:pt x="427" y="423"/>
                    </a:cubicBezTo>
                    <a:cubicBezTo>
                      <a:pt x="428" y="422"/>
                      <a:pt x="428" y="422"/>
                      <a:pt x="428" y="422"/>
                    </a:cubicBezTo>
                    <a:cubicBezTo>
                      <a:pt x="428" y="421"/>
                      <a:pt x="428" y="421"/>
                      <a:pt x="428" y="421"/>
                    </a:cubicBezTo>
                    <a:cubicBezTo>
                      <a:pt x="430" y="420"/>
                      <a:pt x="430" y="420"/>
                      <a:pt x="430" y="420"/>
                    </a:cubicBezTo>
                    <a:cubicBezTo>
                      <a:pt x="431" y="421"/>
                      <a:pt x="431" y="421"/>
                      <a:pt x="431" y="421"/>
                    </a:cubicBezTo>
                    <a:cubicBezTo>
                      <a:pt x="432" y="419"/>
                      <a:pt x="432" y="419"/>
                      <a:pt x="432" y="419"/>
                    </a:cubicBezTo>
                    <a:cubicBezTo>
                      <a:pt x="432" y="418"/>
                      <a:pt x="432" y="418"/>
                      <a:pt x="432" y="418"/>
                    </a:cubicBezTo>
                    <a:cubicBezTo>
                      <a:pt x="434" y="418"/>
                      <a:pt x="434" y="418"/>
                      <a:pt x="434" y="418"/>
                    </a:cubicBezTo>
                    <a:cubicBezTo>
                      <a:pt x="435" y="417"/>
                      <a:pt x="435" y="417"/>
                      <a:pt x="435" y="417"/>
                    </a:cubicBezTo>
                    <a:cubicBezTo>
                      <a:pt x="435" y="415"/>
                      <a:pt x="435" y="415"/>
                      <a:pt x="435" y="415"/>
                    </a:cubicBezTo>
                    <a:cubicBezTo>
                      <a:pt x="436" y="412"/>
                      <a:pt x="436" y="412"/>
                      <a:pt x="436" y="412"/>
                    </a:cubicBezTo>
                    <a:cubicBezTo>
                      <a:pt x="437" y="412"/>
                      <a:pt x="437" y="412"/>
                      <a:pt x="437" y="412"/>
                    </a:cubicBezTo>
                    <a:cubicBezTo>
                      <a:pt x="437" y="410"/>
                      <a:pt x="437" y="410"/>
                      <a:pt x="437" y="410"/>
                    </a:cubicBezTo>
                    <a:cubicBezTo>
                      <a:pt x="439" y="408"/>
                      <a:pt x="439" y="408"/>
                      <a:pt x="439" y="408"/>
                    </a:cubicBezTo>
                    <a:cubicBezTo>
                      <a:pt x="438" y="406"/>
                      <a:pt x="438" y="406"/>
                      <a:pt x="438" y="406"/>
                    </a:cubicBezTo>
                    <a:cubicBezTo>
                      <a:pt x="436" y="405"/>
                      <a:pt x="436" y="405"/>
                      <a:pt x="436" y="405"/>
                    </a:cubicBezTo>
                    <a:cubicBezTo>
                      <a:pt x="434" y="404"/>
                      <a:pt x="434" y="404"/>
                      <a:pt x="434" y="404"/>
                    </a:cubicBezTo>
                    <a:cubicBezTo>
                      <a:pt x="433" y="405"/>
                      <a:pt x="433" y="405"/>
                      <a:pt x="433" y="405"/>
                    </a:cubicBezTo>
                    <a:cubicBezTo>
                      <a:pt x="432" y="404"/>
                      <a:pt x="432" y="404"/>
                      <a:pt x="432" y="404"/>
                    </a:cubicBezTo>
                    <a:close/>
                  </a:path>
                </a:pathLst>
              </a:custGeom>
              <a:solidFill>
                <a:srgbClr val="2D529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58" name="Freeform 12">
                <a:extLst>
                  <a:ext uri="{FF2B5EF4-FFF2-40B4-BE49-F238E27FC236}">
                    <a16:creationId xmlns:a16="http://schemas.microsoft.com/office/drawing/2014/main" id="{3403ABD5-EC1E-EB7B-AEF5-1C4D611A15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35229" y="1587182"/>
                <a:ext cx="436173" cy="535912"/>
              </a:xfrm>
              <a:custGeom>
                <a:avLst/>
                <a:gdLst>
                  <a:gd name="T0" fmla="*/ 118 w 124"/>
                  <a:gd name="T1" fmla="*/ 13 h 152"/>
                  <a:gd name="T2" fmla="*/ 51 w 124"/>
                  <a:gd name="T3" fmla="*/ 1 h 152"/>
                  <a:gd name="T4" fmla="*/ 41 w 124"/>
                  <a:gd name="T5" fmla="*/ 15 h 152"/>
                  <a:gd name="T6" fmla="*/ 54 w 124"/>
                  <a:gd name="T7" fmla="*/ 28 h 152"/>
                  <a:gd name="T8" fmla="*/ 55 w 124"/>
                  <a:gd name="T9" fmla="*/ 29 h 152"/>
                  <a:gd name="T10" fmla="*/ 49 w 124"/>
                  <a:gd name="T11" fmla="*/ 32 h 152"/>
                  <a:gd name="T12" fmla="*/ 65 w 124"/>
                  <a:gd name="T13" fmla="*/ 37 h 152"/>
                  <a:gd name="T14" fmla="*/ 77 w 124"/>
                  <a:gd name="T15" fmla="*/ 38 h 152"/>
                  <a:gd name="T16" fmla="*/ 89 w 124"/>
                  <a:gd name="T17" fmla="*/ 27 h 152"/>
                  <a:gd name="T18" fmla="*/ 87 w 124"/>
                  <a:gd name="T19" fmla="*/ 14 h 152"/>
                  <a:gd name="T20" fmla="*/ 75 w 124"/>
                  <a:gd name="T21" fmla="*/ 10 h 152"/>
                  <a:gd name="T22" fmla="*/ 69 w 124"/>
                  <a:gd name="T23" fmla="*/ 15 h 152"/>
                  <a:gd name="T24" fmla="*/ 64 w 124"/>
                  <a:gd name="T25" fmla="*/ 8 h 152"/>
                  <a:gd name="T26" fmla="*/ 64 w 124"/>
                  <a:gd name="T27" fmla="*/ 21 h 152"/>
                  <a:gd name="T28" fmla="*/ 55 w 124"/>
                  <a:gd name="T29" fmla="*/ 16 h 152"/>
                  <a:gd name="T30" fmla="*/ 48 w 124"/>
                  <a:gd name="T31" fmla="*/ 7 h 152"/>
                  <a:gd name="T32" fmla="*/ 47 w 124"/>
                  <a:gd name="T33" fmla="*/ 18 h 152"/>
                  <a:gd name="T34" fmla="*/ 41 w 124"/>
                  <a:gd name="T35" fmla="*/ 21 h 152"/>
                  <a:gd name="T36" fmla="*/ 100 w 124"/>
                  <a:gd name="T37" fmla="*/ 49 h 152"/>
                  <a:gd name="T38" fmla="*/ 103 w 124"/>
                  <a:gd name="T39" fmla="*/ 47 h 152"/>
                  <a:gd name="T40" fmla="*/ 95 w 124"/>
                  <a:gd name="T41" fmla="*/ 53 h 152"/>
                  <a:gd name="T42" fmla="*/ 76 w 124"/>
                  <a:gd name="T43" fmla="*/ 66 h 152"/>
                  <a:gd name="T44" fmla="*/ 85 w 124"/>
                  <a:gd name="T45" fmla="*/ 75 h 152"/>
                  <a:gd name="T46" fmla="*/ 75 w 124"/>
                  <a:gd name="T47" fmla="*/ 85 h 152"/>
                  <a:gd name="T48" fmla="*/ 64 w 124"/>
                  <a:gd name="T49" fmla="*/ 85 h 152"/>
                  <a:gd name="T50" fmla="*/ 63 w 124"/>
                  <a:gd name="T51" fmla="*/ 71 h 152"/>
                  <a:gd name="T52" fmla="*/ 57 w 124"/>
                  <a:gd name="T53" fmla="*/ 60 h 152"/>
                  <a:gd name="T54" fmla="*/ 68 w 124"/>
                  <a:gd name="T55" fmla="*/ 64 h 152"/>
                  <a:gd name="T56" fmla="*/ 64 w 124"/>
                  <a:gd name="T57" fmla="*/ 56 h 152"/>
                  <a:gd name="T58" fmla="*/ 5 w 124"/>
                  <a:gd name="T59" fmla="*/ 62 h 152"/>
                  <a:gd name="T60" fmla="*/ 5 w 124"/>
                  <a:gd name="T61" fmla="*/ 60 h 152"/>
                  <a:gd name="T62" fmla="*/ 40 w 124"/>
                  <a:gd name="T63" fmla="*/ 106 h 152"/>
                  <a:gd name="T64" fmla="*/ 37 w 124"/>
                  <a:gd name="T65" fmla="*/ 97 h 152"/>
                  <a:gd name="T66" fmla="*/ 28 w 124"/>
                  <a:gd name="T67" fmla="*/ 92 h 152"/>
                  <a:gd name="T68" fmla="*/ 23 w 124"/>
                  <a:gd name="T69" fmla="*/ 85 h 152"/>
                  <a:gd name="T70" fmla="*/ 31 w 124"/>
                  <a:gd name="T71" fmla="*/ 83 h 152"/>
                  <a:gd name="T72" fmla="*/ 36 w 124"/>
                  <a:gd name="T73" fmla="*/ 77 h 152"/>
                  <a:gd name="T74" fmla="*/ 32 w 124"/>
                  <a:gd name="T75" fmla="*/ 75 h 152"/>
                  <a:gd name="T76" fmla="*/ 20 w 124"/>
                  <a:gd name="T77" fmla="*/ 76 h 152"/>
                  <a:gd name="T78" fmla="*/ 27 w 124"/>
                  <a:gd name="T79" fmla="*/ 69 h 152"/>
                  <a:gd name="T80" fmla="*/ 37 w 124"/>
                  <a:gd name="T81" fmla="*/ 61 h 152"/>
                  <a:gd name="T82" fmla="*/ 29 w 124"/>
                  <a:gd name="T83" fmla="*/ 62 h 152"/>
                  <a:gd name="T84" fmla="*/ 27 w 124"/>
                  <a:gd name="T85" fmla="*/ 57 h 152"/>
                  <a:gd name="T86" fmla="*/ 25 w 124"/>
                  <a:gd name="T87" fmla="*/ 64 h 152"/>
                  <a:gd name="T88" fmla="*/ 13 w 124"/>
                  <a:gd name="T89" fmla="*/ 63 h 152"/>
                  <a:gd name="T90" fmla="*/ 8 w 124"/>
                  <a:gd name="T91" fmla="*/ 56 h 152"/>
                  <a:gd name="T92" fmla="*/ 8 w 124"/>
                  <a:gd name="T93" fmla="*/ 52 h 152"/>
                  <a:gd name="T94" fmla="*/ 7 w 124"/>
                  <a:gd name="T95" fmla="*/ 41 h 152"/>
                  <a:gd name="T96" fmla="*/ 0 w 124"/>
                  <a:gd name="T97" fmla="*/ 37 h 152"/>
                  <a:gd name="T98" fmla="*/ 8 w 124"/>
                  <a:gd name="T99" fmla="*/ 32 h 152"/>
                  <a:gd name="T100" fmla="*/ 17 w 124"/>
                  <a:gd name="T101" fmla="*/ 30 h 152"/>
                  <a:gd name="T102" fmla="*/ 16 w 124"/>
                  <a:gd name="T103" fmla="*/ 34 h 152"/>
                  <a:gd name="T104" fmla="*/ 20 w 124"/>
                  <a:gd name="T105" fmla="*/ 43 h 152"/>
                  <a:gd name="T106" fmla="*/ 26 w 124"/>
                  <a:gd name="T107" fmla="*/ 37 h 152"/>
                  <a:gd name="T108" fmla="*/ 32 w 124"/>
                  <a:gd name="T109" fmla="*/ 50 h 152"/>
                  <a:gd name="T110" fmla="*/ 28 w 124"/>
                  <a:gd name="T111" fmla="*/ 26 h 152"/>
                  <a:gd name="T112" fmla="*/ 40 w 124"/>
                  <a:gd name="T113" fmla="*/ 30 h 152"/>
                  <a:gd name="T114" fmla="*/ 44 w 124"/>
                  <a:gd name="T115" fmla="*/ 33 h 152"/>
                  <a:gd name="T116" fmla="*/ 62 w 124"/>
                  <a:gd name="T117" fmla="*/ 51 h 152"/>
                  <a:gd name="T118" fmla="*/ 53 w 124"/>
                  <a:gd name="T119" fmla="*/ 59 h 152"/>
                  <a:gd name="T120" fmla="*/ 50 w 124"/>
                  <a:gd name="T121" fmla="*/ 76 h 152"/>
                  <a:gd name="T122" fmla="*/ 45 w 124"/>
                  <a:gd name="T123" fmla="*/ 90 h 152"/>
                  <a:gd name="T124" fmla="*/ 62 w 124"/>
                  <a:gd name="T125" fmla="*/ 15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4" h="152">
                    <a:moveTo>
                      <a:pt x="115" y="13"/>
                    </a:moveTo>
                    <a:cubicBezTo>
                      <a:pt x="116" y="12"/>
                      <a:pt x="116" y="12"/>
                      <a:pt x="116" y="12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20" y="9"/>
                      <a:pt x="120" y="9"/>
                      <a:pt x="120" y="9"/>
                    </a:cubicBezTo>
                    <a:cubicBezTo>
                      <a:pt x="122" y="8"/>
                      <a:pt x="122" y="8"/>
                      <a:pt x="122" y="8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8"/>
                      <a:pt x="124" y="8"/>
                      <a:pt x="124" y="8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5" y="14"/>
                      <a:pt x="115" y="14"/>
                      <a:pt x="115" y="14"/>
                    </a:cubicBezTo>
                    <a:cubicBezTo>
                      <a:pt x="115" y="13"/>
                      <a:pt x="115" y="13"/>
                      <a:pt x="115" y="13"/>
                    </a:cubicBezTo>
                    <a:close/>
                    <a:moveTo>
                      <a:pt x="93" y="14"/>
                    </a:moveTo>
                    <a:cubicBezTo>
                      <a:pt x="94" y="16"/>
                      <a:pt x="94" y="16"/>
                      <a:pt x="94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3" y="14"/>
                      <a:pt x="93" y="14"/>
                      <a:pt x="93" y="14"/>
                    </a:cubicBezTo>
                    <a:close/>
                    <a:moveTo>
                      <a:pt x="51" y="1"/>
                    </a:moveTo>
                    <a:cubicBezTo>
                      <a:pt x="53" y="3"/>
                      <a:pt x="53" y="3"/>
                      <a:pt x="53" y="3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1" y="1"/>
                      <a:pt x="51" y="1"/>
                      <a:pt x="51" y="1"/>
                    </a:cubicBezTo>
                    <a:close/>
                    <a:moveTo>
                      <a:pt x="42" y="16"/>
                    </a:move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2" y="16"/>
                      <a:pt x="42" y="16"/>
                      <a:pt x="42" y="16"/>
                    </a:cubicBezTo>
                    <a:close/>
                    <a:moveTo>
                      <a:pt x="50" y="30"/>
                    </a:moveTo>
                    <a:cubicBezTo>
                      <a:pt x="51" y="29"/>
                      <a:pt x="51" y="29"/>
                      <a:pt x="51" y="29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6" y="42"/>
                      <a:pt x="76" y="42"/>
                      <a:pt x="76" y="42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4"/>
                      <a:pt x="86" y="34"/>
                      <a:pt x="86" y="34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8" y="12"/>
                      <a:pt x="78" y="12"/>
                      <a:pt x="78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15"/>
                      <a:pt x="64" y="15"/>
                      <a:pt x="64" y="15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30"/>
                      <a:pt x="50" y="30"/>
                      <a:pt x="50" y="30"/>
                    </a:cubicBezTo>
                    <a:close/>
                    <a:moveTo>
                      <a:pt x="100" y="49"/>
                    </a:moveTo>
                    <a:cubicBezTo>
                      <a:pt x="101" y="47"/>
                      <a:pt x="101" y="47"/>
                      <a:pt x="101" y="47"/>
                    </a:cubicBezTo>
                    <a:cubicBezTo>
                      <a:pt x="103" y="46"/>
                      <a:pt x="103" y="46"/>
                      <a:pt x="103" y="46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5" y="45"/>
                      <a:pt x="105" y="45"/>
                      <a:pt x="105" y="45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7" y="48"/>
                      <a:pt x="107" y="48"/>
                      <a:pt x="107" y="48"/>
                    </a:cubicBezTo>
                    <a:cubicBezTo>
                      <a:pt x="105" y="47"/>
                      <a:pt x="105" y="47"/>
                      <a:pt x="105" y="47"/>
                    </a:cubicBezTo>
                    <a:cubicBezTo>
                      <a:pt x="104" y="47"/>
                      <a:pt x="104" y="47"/>
                      <a:pt x="104" y="47"/>
                    </a:cubicBezTo>
                    <a:cubicBezTo>
                      <a:pt x="103" y="47"/>
                      <a:pt x="103" y="47"/>
                      <a:pt x="103" y="47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0" y="49"/>
                      <a:pt x="100" y="49"/>
                      <a:pt x="100" y="49"/>
                    </a:cubicBezTo>
                    <a:close/>
                    <a:moveTo>
                      <a:pt x="93" y="55"/>
                    </a:moveTo>
                    <a:cubicBezTo>
                      <a:pt x="93" y="54"/>
                      <a:pt x="93" y="54"/>
                      <a:pt x="93" y="54"/>
                    </a:cubicBezTo>
                    <a:cubicBezTo>
                      <a:pt x="92" y="52"/>
                      <a:pt x="92" y="52"/>
                      <a:pt x="92" y="52"/>
                    </a:cubicBezTo>
                    <a:cubicBezTo>
                      <a:pt x="92" y="51"/>
                      <a:pt x="92" y="51"/>
                      <a:pt x="92" y="51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5" y="53"/>
                      <a:pt x="95" y="53"/>
                      <a:pt x="95" y="53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3" y="55"/>
                      <a:pt x="93" y="55"/>
                      <a:pt x="93" y="55"/>
                    </a:cubicBezTo>
                    <a:close/>
                    <a:moveTo>
                      <a:pt x="62" y="70"/>
                    </a:moveTo>
                    <a:cubicBezTo>
                      <a:pt x="63" y="68"/>
                      <a:pt x="63" y="68"/>
                      <a:pt x="63" y="68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6" y="67"/>
                    </a:cubicBezTo>
                    <a:cubicBezTo>
                      <a:pt x="75" y="67"/>
                      <a:pt x="75" y="67"/>
                      <a:pt x="75" y="67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6" y="74"/>
                      <a:pt x="86" y="74"/>
                      <a:pt x="86" y="74"/>
                    </a:cubicBezTo>
                    <a:cubicBezTo>
                      <a:pt x="85" y="75"/>
                      <a:pt x="85" y="75"/>
                      <a:pt x="85" y="75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2" y="78"/>
                      <a:pt x="82" y="78"/>
                      <a:pt x="82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65" y="85"/>
                      <a:pt x="65" y="85"/>
                      <a:pt x="65" y="85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4" y="83"/>
                      <a:pt x="64" y="83"/>
                      <a:pt x="64" y="83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62" y="70"/>
                      <a:pt x="62" y="70"/>
                      <a:pt x="62" y="70"/>
                    </a:cubicBezTo>
                    <a:close/>
                    <a:moveTo>
                      <a:pt x="54" y="44"/>
                    </a:moveTo>
                    <a:cubicBezTo>
                      <a:pt x="54" y="46"/>
                      <a:pt x="54" y="46"/>
                      <a:pt x="54" y="46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7" y="47"/>
                      <a:pt x="57" y="47"/>
                      <a:pt x="57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lose/>
                    <a:moveTo>
                      <a:pt x="57" y="60"/>
                    </a:moveTo>
                    <a:cubicBezTo>
                      <a:pt x="59" y="60"/>
                      <a:pt x="59" y="60"/>
                      <a:pt x="59" y="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1" y="62"/>
                      <a:pt x="61" y="62"/>
                      <a:pt x="61" y="62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2" y="56"/>
                      <a:pt x="62" y="56"/>
                      <a:pt x="62" y="56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7" y="60"/>
                      <a:pt x="57" y="60"/>
                      <a:pt x="57" y="60"/>
                    </a:cubicBezTo>
                    <a:close/>
                    <a:moveTo>
                      <a:pt x="9" y="68"/>
                    </a:moveTo>
                    <a:cubicBezTo>
                      <a:pt x="8" y="65"/>
                      <a:pt x="8" y="65"/>
                      <a:pt x="8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8"/>
                      <a:pt x="8" y="68"/>
                      <a:pt x="9" y="68"/>
                    </a:cubicBezTo>
                    <a:close/>
                    <a:moveTo>
                      <a:pt x="41" y="107"/>
                    </a:moveTo>
                    <a:cubicBezTo>
                      <a:pt x="40" y="106"/>
                      <a:pt x="40" y="106"/>
                      <a:pt x="40" y="106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39" y="107"/>
                      <a:pt x="39" y="107"/>
                      <a:pt x="39" y="107"/>
                    </a:cubicBezTo>
                    <a:cubicBezTo>
                      <a:pt x="39" y="107"/>
                      <a:pt x="39" y="107"/>
                      <a:pt x="39" y="107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4"/>
                      <a:pt x="38" y="104"/>
                      <a:pt x="38" y="104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7" y="103"/>
                      <a:pt x="37" y="103"/>
                      <a:pt x="37" y="103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4" y="96"/>
                      <a:pt x="34" y="96"/>
                      <a:pt x="34" y="96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2" y="86"/>
                      <a:pt x="22" y="86"/>
                      <a:pt x="22" y="86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5" y="81"/>
                      <a:pt x="25" y="81"/>
                      <a:pt x="25" y="81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30" y="83"/>
                      <a:pt x="30" y="83"/>
                      <a:pt x="30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2"/>
                      <a:pt x="34" y="82"/>
                      <a:pt x="34" y="82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29" y="79"/>
                      <a:pt x="29" y="79"/>
                      <a:pt x="29" y="79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7" y="75"/>
                      <a:pt x="37" y="75"/>
                      <a:pt x="37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3" y="78"/>
                      <a:pt x="23" y="78"/>
                      <a:pt x="23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1" y="79"/>
                      <a:pt x="21" y="79"/>
                      <a:pt x="21" y="79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1" y="55"/>
                      <a:pt x="61" y="55"/>
                      <a:pt x="61" y="55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8"/>
                      <a:pt x="51" y="68"/>
                      <a:pt x="51" y="68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2" y="71"/>
                      <a:pt x="52" y="71"/>
                      <a:pt x="52" y="71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49" y="79"/>
                      <a:pt x="49" y="79"/>
                      <a:pt x="49" y="79"/>
                    </a:cubicBezTo>
                    <a:cubicBezTo>
                      <a:pt x="49" y="82"/>
                      <a:pt x="49" y="82"/>
                      <a:pt x="49" y="82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8" y="84"/>
                      <a:pt x="48" y="84"/>
                      <a:pt x="48" y="84"/>
                    </a:cubicBezTo>
                    <a:cubicBezTo>
                      <a:pt x="47" y="83"/>
                      <a:pt x="47" y="83"/>
                      <a:pt x="47" y="83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5" y="87"/>
                      <a:pt x="45" y="87"/>
                      <a:pt x="45" y="87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90"/>
                      <a:pt x="45" y="90"/>
                      <a:pt x="45" y="90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4" y="102"/>
                      <a:pt x="44" y="102"/>
                      <a:pt x="44" y="102"/>
                    </a:cubicBezTo>
                    <a:cubicBezTo>
                      <a:pt x="44" y="103"/>
                      <a:pt x="44" y="103"/>
                      <a:pt x="44" y="103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1" y="107"/>
                      <a:pt x="41" y="107"/>
                      <a:pt x="41" y="107"/>
                    </a:cubicBezTo>
                    <a:close/>
                    <a:moveTo>
                      <a:pt x="61" y="152"/>
                    </a:moveTo>
                    <a:cubicBezTo>
                      <a:pt x="62" y="151"/>
                      <a:pt x="62" y="151"/>
                      <a:pt x="62" y="151"/>
                    </a:cubicBezTo>
                    <a:cubicBezTo>
                      <a:pt x="62" y="149"/>
                      <a:pt x="62" y="149"/>
                      <a:pt x="62" y="149"/>
                    </a:cubicBezTo>
                    <a:cubicBezTo>
                      <a:pt x="61" y="148"/>
                      <a:pt x="61" y="148"/>
                      <a:pt x="61" y="148"/>
                    </a:cubicBezTo>
                    <a:cubicBezTo>
                      <a:pt x="59" y="147"/>
                      <a:pt x="59" y="147"/>
                      <a:pt x="59" y="147"/>
                    </a:cubicBezTo>
                    <a:cubicBezTo>
                      <a:pt x="59" y="148"/>
                      <a:pt x="59" y="148"/>
                      <a:pt x="59" y="148"/>
                    </a:cubicBezTo>
                    <a:cubicBezTo>
                      <a:pt x="59" y="150"/>
                      <a:pt x="59" y="150"/>
                      <a:pt x="59" y="150"/>
                    </a:cubicBezTo>
                    <a:cubicBezTo>
                      <a:pt x="60" y="151"/>
                      <a:pt x="60" y="151"/>
                      <a:pt x="60" y="151"/>
                    </a:cubicBezTo>
                    <a:cubicBezTo>
                      <a:pt x="60" y="152"/>
                      <a:pt x="60" y="152"/>
                      <a:pt x="60" y="152"/>
                    </a:cubicBezTo>
                    <a:lnTo>
                      <a:pt x="61" y="15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59" name="Freeform 13">
                <a:extLst>
                  <a:ext uri="{FF2B5EF4-FFF2-40B4-BE49-F238E27FC236}">
                    <a16:creationId xmlns:a16="http://schemas.microsoft.com/office/drawing/2014/main" id="{9D0F78FD-3C28-17C6-854C-FF308CF14C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31799" y="3342296"/>
                <a:ext cx="489764" cy="940825"/>
              </a:xfrm>
              <a:custGeom>
                <a:avLst/>
                <a:gdLst>
                  <a:gd name="T0" fmla="*/ 140 w 329"/>
                  <a:gd name="T1" fmla="*/ 303 h 632"/>
                  <a:gd name="T2" fmla="*/ 5 w 329"/>
                  <a:gd name="T3" fmla="*/ 629 h 632"/>
                  <a:gd name="T4" fmla="*/ 31 w 329"/>
                  <a:gd name="T5" fmla="*/ 618 h 632"/>
                  <a:gd name="T6" fmla="*/ 83 w 329"/>
                  <a:gd name="T7" fmla="*/ 563 h 632"/>
                  <a:gd name="T8" fmla="*/ 90 w 329"/>
                  <a:gd name="T9" fmla="*/ 537 h 632"/>
                  <a:gd name="T10" fmla="*/ 100 w 329"/>
                  <a:gd name="T11" fmla="*/ 518 h 632"/>
                  <a:gd name="T12" fmla="*/ 206 w 329"/>
                  <a:gd name="T13" fmla="*/ 109 h 632"/>
                  <a:gd name="T14" fmla="*/ 227 w 329"/>
                  <a:gd name="T15" fmla="*/ 121 h 632"/>
                  <a:gd name="T16" fmla="*/ 225 w 329"/>
                  <a:gd name="T17" fmla="*/ 83 h 632"/>
                  <a:gd name="T18" fmla="*/ 239 w 329"/>
                  <a:gd name="T19" fmla="*/ 69 h 632"/>
                  <a:gd name="T20" fmla="*/ 234 w 329"/>
                  <a:gd name="T21" fmla="*/ 28 h 632"/>
                  <a:gd name="T22" fmla="*/ 246 w 329"/>
                  <a:gd name="T23" fmla="*/ 9 h 632"/>
                  <a:gd name="T24" fmla="*/ 298 w 329"/>
                  <a:gd name="T25" fmla="*/ 42 h 632"/>
                  <a:gd name="T26" fmla="*/ 319 w 329"/>
                  <a:gd name="T27" fmla="*/ 59 h 632"/>
                  <a:gd name="T28" fmla="*/ 317 w 329"/>
                  <a:gd name="T29" fmla="*/ 71 h 632"/>
                  <a:gd name="T30" fmla="*/ 289 w 329"/>
                  <a:gd name="T31" fmla="*/ 106 h 632"/>
                  <a:gd name="T32" fmla="*/ 244 w 329"/>
                  <a:gd name="T33" fmla="*/ 92 h 632"/>
                  <a:gd name="T34" fmla="*/ 251 w 329"/>
                  <a:gd name="T35" fmla="*/ 113 h 632"/>
                  <a:gd name="T36" fmla="*/ 225 w 329"/>
                  <a:gd name="T37" fmla="*/ 248 h 632"/>
                  <a:gd name="T38" fmla="*/ 230 w 329"/>
                  <a:gd name="T39" fmla="*/ 246 h 632"/>
                  <a:gd name="T40" fmla="*/ 74 w 329"/>
                  <a:gd name="T41" fmla="*/ 390 h 632"/>
                  <a:gd name="T42" fmla="*/ 69 w 329"/>
                  <a:gd name="T43" fmla="*/ 395 h 632"/>
                  <a:gd name="T44" fmla="*/ 66 w 329"/>
                  <a:gd name="T45" fmla="*/ 402 h 632"/>
                  <a:gd name="T46" fmla="*/ 95 w 329"/>
                  <a:gd name="T47" fmla="*/ 409 h 632"/>
                  <a:gd name="T48" fmla="*/ 90 w 329"/>
                  <a:gd name="T49" fmla="*/ 414 h 632"/>
                  <a:gd name="T50" fmla="*/ 182 w 329"/>
                  <a:gd name="T51" fmla="*/ 345 h 632"/>
                  <a:gd name="T52" fmla="*/ 168 w 329"/>
                  <a:gd name="T53" fmla="*/ 352 h 632"/>
                  <a:gd name="T54" fmla="*/ 154 w 329"/>
                  <a:gd name="T55" fmla="*/ 379 h 632"/>
                  <a:gd name="T56" fmla="*/ 173 w 329"/>
                  <a:gd name="T57" fmla="*/ 357 h 632"/>
                  <a:gd name="T58" fmla="*/ 137 w 329"/>
                  <a:gd name="T59" fmla="*/ 367 h 632"/>
                  <a:gd name="T60" fmla="*/ 147 w 329"/>
                  <a:gd name="T61" fmla="*/ 395 h 632"/>
                  <a:gd name="T62" fmla="*/ 121 w 329"/>
                  <a:gd name="T63" fmla="*/ 454 h 632"/>
                  <a:gd name="T64" fmla="*/ 119 w 329"/>
                  <a:gd name="T65" fmla="*/ 435 h 632"/>
                  <a:gd name="T66" fmla="*/ 128 w 329"/>
                  <a:gd name="T67" fmla="*/ 393 h 632"/>
                  <a:gd name="T68" fmla="*/ 114 w 329"/>
                  <a:gd name="T69" fmla="*/ 376 h 632"/>
                  <a:gd name="T70" fmla="*/ 130 w 329"/>
                  <a:gd name="T71" fmla="*/ 355 h 632"/>
                  <a:gd name="T72" fmla="*/ 168 w 329"/>
                  <a:gd name="T73" fmla="*/ 345 h 632"/>
                  <a:gd name="T74" fmla="*/ 187 w 329"/>
                  <a:gd name="T75" fmla="*/ 362 h 632"/>
                  <a:gd name="T76" fmla="*/ 215 w 329"/>
                  <a:gd name="T77" fmla="*/ 352 h 632"/>
                  <a:gd name="T78" fmla="*/ 218 w 329"/>
                  <a:gd name="T79" fmla="*/ 338 h 632"/>
                  <a:gd name="T80" fmla="*/ 234 w 329"/>
                  <a:gd name="T81" fmla="*/ 338 h 632"/>
                  <a:gd name="T82" fmla="*/ 263 w 329"/>
                  <a:gd name="T83" fmla="*/ 334 h 632"/>
                  <a:gd name="T84" fmla="*/ 275 w 329"/>
                  <a:gd name="T85" fmla="*/ 317 h 632"/>
                  <a:gd name="T86" fmla="*/ 286 w 329"/>
                  <a:gd name="T87" fmla="*/ 296 h 632"/>
                  <a:gd name="T88" fmla="*/ 289 w 329"/>
                  <a:gd name="T89" fmla="*/ 225 h 632"/>
                  <a:gd name="T90" fmla="*/ 286 w 329"/>
                  <a:gd name="T91" fmla="*/ 189 h 632"/>
                  <a:gd name="T92" fmla="*/ 260 w 329"/>
                  <a:gd name="T93" fmla="*/ 130 h 632"/>
                  <a:gd name="T94" fmla="*/ 258 w 329"/>
                  <a:gd name="T95" fmla="*/ 142 h 632"/>
                  <a:gd name="T96" fmla="*/ 239 w 329"/>
                  <a:gd name="T97" fmla="*/ 139 h 632"/>
                  <a:gd name="T98" fmla="*/ 232 w 329"/>
                  <a:gd name="T99" fmla="*/ 177 h 632"/>
                  <a:gd name="T100" fmla="*/ 234 w 329"/>
                  <a:gd name="T101" fmla="*/ 248 h 632"/>
                  <a:gd name="T102" fmla="*/ 206 w 329"/>
                  <a:gd name="T103" fmla="*/ 263 h 632"/>
                  <a:gd name="T104" fmla="*/ 192 w 329"/>
                  <a:gd name="T105" fmla="*/ 293 h 632"/>
                  <a:gd name="T106" fmla="*/ 182 w 329"/>
                  <a:gd name="T107" fmla="*/ 317 h 632"/>
                  <a:gd name="T108" fmla="*/ 140 w 329"/>
                  <a:gd name="T109" fmla="*/ 319 h 632"/>
                  <a:gd name="T110" fmla="*/ 100 w 329"/>
                  <a:gd name="T111" fmla="*/ 357 h 632"/>
                  <a:gd name="T112" fmla="*/ 78 w 329"/>
                  <a:gd name="T113" fmla="*/ 388 h 632"/>
                  <a:gd name="T114" fmla="*/ 83 w 329"/>
                  <a:gd name="T115" fmla="*/ 405 h 632"/>
                  <a:gd name="T116" fmla="*/ 90 w 329"/>
                  <a:gd name="T117" fmla="*/ 395 h 632"/>
                  <a:gd name="T118" fmla="*/ 100 w 329"/>
                  <a:gd name="T119" fmla="*/ 433 h 632"/>
                  <a:gd name="T120" fmla="*/ 111 w 329"/>
                  <a:gd name="T121" fmla="*/ 431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9" h="632">
                    <a:moveTo>
                      <a:pt x="133" y="303"/>
                    </a:moveTo>
                    <a:lnTo>
                      <a:pt x="133" y="305"/>
                    </a:lnTo>
                    <a:lnTo>
                      <a:pt x="133" y="305"/>
                    </a:lnTo>
                    <a:lnTo>
                      <a:pt x="130" y="305"/>
                    </a:lnTo>
                    <a:lnTo>
                      <a:pt x="133" y="303"/>
                    </a:lnTo>
                    <a:lnTo>
                      <a:pt x="133" y="303"/>
                    </a:lnTo>
                    <a:lnTo>
                      <a:pt x="133" y="303"/>
                    </a:lnTo>
                    <a:close/>
                    <a:moveTo>
                      <a:pt x="135" y="303"/>
                    </a:moveTo>
                    <a:lnTo>
                      <a:pt x="135" y="300"/>
                    </a:lnTo>
                    <a:lnTo>
                      <a:pt x="135" y="298"/>
                    </a:lnTo>
                    <a:lnTo>
                      <a:pt x="137" y="298"/>
                    </a:lnTo>
                    <a:lnTo>
                      <a:pt x="140" y="303"/>
                    </a:lnTo>
                    <a:lnTo>
                      <a:pt x="137" y="303"/>
                    </a:lnTo>
                    <a:lnTo>
                      <a:pt x="135" y="303"/>
                    </a:lnTo>
                    <a:lnTo>
                      <a:pt x="135" y="303"/>
                    </a:lnTo>
                    <a:lnTo>
                      <a:pt x="135" y="303"/>
                    </a:lnTo>
                    <a:close/>
                    <a:moveTo>
                      <a:pt x="5" y="629"/>
                    </a:moveTo>
                    <a:lnTo>
                      <a:pt x="5" y="627"/>
                    </a:lnTo>
                    <a:lnTo>
                      <a:pt x="3" y="627"/>
                    </a:lnTo>
                    <a:lnTo>
                      <a:pt x="0" y="632"/>
                    </a:lnTo>
                    <a:lnTo>
                      <a:pt x="3" y="632"/>
                    </a:lnTo>
                    <a:lnTo>
                      <a:pt x="5" y="629"/>
                    </a:lnTo>
                    <a:lnTo>
                      <a:pt x="5" y="629"/>
                    </a:lnTo>
                    <a:lnTo>
                      <a:pt x="5" y="629"/>
                    </a:lnTo>
                    <a:close/>
                    <a:moveTo>
                      <a:pt x="7" y="627"/>
                    </a:moveTo>
                    <a:lnTo>
                      <a:pt x="10" y="625"/>
                    </a:lnTo>
                    <a:lnTo>
                      <a:pt x="12" y="627"/>
                    </a:lnTo>
                    <a:lnTo>
                      <a:pt x="10" y="629"/>
                    </a:lnTo>
                    <a:lnTo>
                      <a:pt x="10" y="629"/>
                    </a:lnTo>
                    <a:lnTo>
                      <a:pt x="7" y="627"/>
                    </a:lnTo>
                    <a:lnTo>
                      <a:pt x="7" y="627"/>
                    </a:lnTo>
                    <a:lnTo>
                      <a:pt x="7" y="627"/>
                    </a:lnTo>
                    <a:close/>
                    <a:moveTo>
                      <a:pt x="26" y="613"/>
                    </a:moveTo>
                    <a:lnTo>
                      <a:pt x="26" y="618"/>
                    </a:lnTo>
                    <a:lnTo>
                      <a:pt x="29" y="618"/>
                    </a:lnTo>
                    <a:lnTo>
                      <a:pt x="31" y="618"/>
                    </a:lnTo>
                    <a:lnTo>
                      <a:pt x="31" y="615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close/>
                    <a:moveTo>
                      <a:pt x="74" y="575"/>
                    </a:moveTo>
                    <a:lnTo>
                      <a:pt x="71" y="570"/>
                    </a:lnTo>
                    <a:lnTo>
                      <a:pt x="74" y="568"/>
                    </a:lnTo>
                    <a:lnTo>
                      <a:pt x="76" y="565"/>
                    </a:lnTo>
                    <a:lnTo>
                      <a:pt x="74" y="563"/>
                    </a:lnTo>
                    <a:lnTo>
                      <a:pt x="78" y="563"/>
                    </a:lnTo>
                    <a:lnTo>
                      <a:pt x="81" y="558"/>
                    </a:lnTo>
                    <a:lnTo>
                      <a:pt x="83" y="563"/>
                    </a:lnTo>
                    <a:lnTo>
                      <a:pt x="81" y="565"/>
                    </a:lnTo>
                    <a:lnTo>
                      <a:pt x="81" y="568"/>
                    </a:lnTo>
                    <a:lnTo>
                      <a:pt x="74" y="570"/>
                    </a:lnTo>
                    <a:lnTo>
                      <a:pt x="74" y="575"/>
                    </a:lnTo>
                    <a:lnTo>
                      <a:pt x="74" y="575"/>
                    </a:lnTo>
                    <a:lnTo>
                      <a:pt x="74" y="575"/>
                    </a:lnTo>
                    <a:lnTo>
                      <a:pt x="74" y="575"/>
                    </a:lnTo>
                    <a:close/>
                    <a:moveTo>
                      <a:pt x="92" y="535"/>
                    </a:moveTo>
                    <a:lnTo>
                      <a:pt x="95" y="537"/>
                    </a:lnTo>
                    <a:lnTo>
                      <a:pt x="95" y="539"/>
                    </a:lnTo>
                    <a:lnTo>
                      <a:pt x="92" y="539"/>
                    </a:lnTo>
                    <a:lnTo>
                      <a:pt x="90" y="537"/>
                    </a:lnTo>
                    <a:lnTo>
                      <a:pt x="90" y="535"/>
                    </a:lnTo>
                    <a:lnTo>
                      <a:pt x="92" y="535"/>
                    </a:lnTo>
                    <a:lnTo>
                      <a:pt x="92" y="535"/>
                    </a:lnTo>
                    <a:lnTo>
                      <a:pt x="92" y="535"/>
                    </a:lnTo>
                    <a:close/>
                    <a:moveTo>
                      <a:pt x="100" y="525"/>
                    </a:moveTo>
                    <a:lnTo>
                      <a:pt x="97" y="525"/>
                    </a:lnTo>
                    <a:lnTo>
                      <a:pt x="95" y="525"/>
                    </a:lnTo>
                    <a:lnTo>
                      <a:pt x="95" y="523"/>
                    </a:lnTo>
                    <a:lnTo>
                      <a:pt x="95" y="520"/>
                    </a:lnTo>
                    <a:lnTo>
                      <a:pt x="100" y="518"/>
                    </a:lnTo>
                    <a:lnTo>
                      <a:pt x="100" y="518"/>
                    </a:lnTo>
                    <a:lnTo>
                      <a:pt x="100" y="518"/>
                    </a:lnTo>
                    <a:lnTo>
                      <a:pt x="102" y="518"/>
                    </a:lnTo>
                    <a:lnTo>
                      <a:pt x="104" y="516"/>
                    </a:lnTo>
                    <a:lnTo>
                      <a:pt x="107" y="516"/>
                    </a:lnTo>
                    <a:lnTo>
                      <a:pt x="104" y="520"/>
                    </a:lnTo>
                    <a:lnTo>
                      <a:pt x="102" y="523"/>
                    </a:lnTo>
                    <a:lnTo>
                      <a:pt x="102" y="525"/>
                    </a:lnTo>
                    <a:lnTo>
                      <a:pt x="100" y="525"/>
                    </a:lnTo>
                    <a:lnTo>
                      <a:pt x="100" y="525"/>
                    </a:lnTo>
                    <a:lnTo>
                      <a:pt x="100" y="525"/>
                    </a:lnTo>
                    <a:close/>
                    <a:moveTo>
                      <a:pt x="208" y="113"/>
                    </a:moveTo>
                    <a:lnTo>
                      <a:pt x="206" y="111"/>
                    </a:lnTo>
                    <a:lnTo>
                      <a:pt x="206" y="109"/>
                    </a:lnTo>
                    <a:lnTo>
                      <a:pt x="208" y="104"/>
                    </a:lnTo>
                    <a:lnTo>
                      <a:pt x="211" y="104"/>
                    </a:lnTo>
                    <a:lnTo>
                      <a:pt x="211" y="109"/>
                    </a:lnTo>
                    <a:lnTo>
                      <a:pt x="211" y="111"/>
                    </a:lnTo>
                    <a:lnTo>
                      <a:pt x="208" y="113"/>
                    </a:lnTo>
                    <a:lnTo>
                      <a:pt x="208" y="113"/>
                    </a:lnTo>
                    <a:lnTo>
                      <a:pt x="208" y="113"/>
                    </a:lnTo>
                    <a:close/>
                    <a:moveTo>
                      <a:pt x="232" y="132"/>
                    </a:moveTo>
                    <a:lnTo>
                      <a:pt x="230" y="132"/>
                    </a:lnTo>
                    <a:lnTo>
                      <a:pt x="227" y="128"/>
                    </a:lnTo>
                    <a:lnTo>
                      <a:pt x="230" y="128"/>
                    </a:lnTo>
                    <a:lnTo>
                      <a:pt x="227" y="121"/>
                    </a:lnTo>
                    <a:lnTo>
                      <a:pt x="225" y="113"/>
                    </a:lnTo>
                    <a:lnTo>
                      <a:pt x="223" y="109"/>
                    </a:lnTo>
                    <a:lnTo>
                      <a:pt x="218" y="106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99"/>
                    </a:lnTo>
                    <a:lnTo>
                      <a:pt x="215" y="95"/>
                    </a:lnTo>
                    <a:lnTo>
                      <a:pt x="215" y="92"/>
                    </a:lnTo>
                    <a:lnTo>
                      <a:pt x="218" y="90"/>
                    </a:lnTo>
                    <a:lnTo>
                      <a:pt x="220" y="87"/>
                    </a:lnTo>
                    <a:lnTo>
                      <a:pt x="223" y="87"/>
                    </a:lnTo>
                    <a:lnTo>
                      <a:pt x="225" y="83"/>
                    </a:lnTo>
                    <a:lnTo>
                      <a:pt x="225" y="80"/>
                    </a:lnTo>
                    <a:lnTo>
                      <a:pt x="225" y="80"/>
                    </a:lnTo>
                    <a:lnTo>
                      <a:pt x="220" y="76"/>
                    </a:lnTo>
                    <a:lnTo>
                      <a:pt x="220" y="76"/>
                    </a:lnTo>
                    <a:lnTo>
                      <a:pt x="218" y="76"/>
                    </a:lnTo>
                    <a:lnTo>
                      <a:pt x="220" y="71"/>
                    </a:lnTo>
                    <a:lnTo>
                      <a:pt x="223" y="71"/>
                    </a:lnTo>
                    <a:lnTo>
                      <a:pt x="230" y="73"/>
                    </a:lnTo>
                    <a:lnTo>
                      <a:pt x="237" y="76"/>
                    </a:lnTo>
                    <a:lnTo>
                      <a:pt x="239" y="73"/>
                    </a:lnTo>
                    <a:lnTo>
                      <a:pt x="239" y="71"/>
                    </a:lnTo>
                    <a:lnTo>
                      <a:pt x="239" y="69"/>
                    </a:lnTo>
                    <a:lnTo>
                      <a:pt x="239" y="66"/>
                    </a:lnTo>
                    <a:lnTo>
                      <a:pt x="237" y="66"/>
                    </a:lnTo>
                    <a:lnTo>
                      <a:pt x="237" y="64"/>
                    </a:lnTo>
                    <a:lnTo>
                      <a:pt x="234" y="59"/>
                    </a:lnTo>
                    <a:lnTo>
                      <a:pt x="232" y="54"/>
                    </a:lnTo>
                    <a:lnTo>
                      <a:pt x="237" y="52"/>
                    </a:lnTo>
                    <a:lnTo>
                      <a:pt x="237" y="52"/>
                    </a:lnTo>
                    <a:lnTo>
                      <a:pt x="237" y="50"/>
                    </a:lnTo>
                    <a:lnTo>
                      <a:pt x="237" y="45"/>
                    </a:lnTo>
                    <a:lnTo>
                      <a:pt x="234" y="40"/>
                    </a:lnTo>
                    <a:lnTo>
                      <a:pt x="234" y="38"/>
                    </a:lnTo>
                    <a:lnTo>
                      <a:pt x="234" y="28"/>
                    </a:lnTo>
                    <a:lnTo>
                      <a:pt x="232" y="24"/>
                    </a:lnTo>
                    <a:lnTo>
                      <a:pt x="225" y="14"/>
                    </a:lnTo>
                    <a:lnTo>
                      <a:pt x="225" y="7"/>
                    </a:lnTo>
                    <a:lnTo>
                      <a:pt x="223" y="5"/>
                    </a:lnTo>
                    <a:lnTo>
                      <a:pt x="223" y="5"/>
                    </a:lnTo>
                    <a:lnTo>
                      <a:pt x="225" y="5"/>
                    </a:lnTo>
                    <a:lnTo>
                      <a:pt x="227" y="2"/>
                    </a:lnTo>
                    <a:lnTo>
                      <a:pt x="227" y="0"/>
                    </a:lnTo>
                    <a:lnTo>
                      <a:pt x="232" y="0"/>
                    </a:lnTo>
                    <a:lnTo>
                      <a:pt x="234" y="2"/>
                    </a:lnTo>
                    <a:lnTo>
                      <a:pt x="239" y="9"/>
                    </a:lnTo>
                    <a:lnTo>
                      <a:pt x="246" y="9"/>
                    </a:lnTo>
                    <a:lnTo>
                      <a:pt x="249" y="14"/>
                    </a:lnTo>
                    <a:lnTo>
                      <a:pt x="258" y="24"/>
                    </a:lnTo>
                    <a:lnTo>
                      <a:pt x="263" y="28"/>
                    </a:lnTo>
                    <a:lnTo>
                      <a:pt x="265" y="31"/>
                    </a:lnTo>
                    <a:lnTo>
                      <a:pt x="270" y="33"/>
                    </a:lnTo>
                    <a:lnTo>
                      <a:pt x="272" y="35"/>
                    </a:lnTo>
                    <a:lnTo>
                      <a:pt x="279" y="40"/>
                    </a:lnTo>
                    <a:lnTo>
                      <a:pt x="284" y="40"/>
                    </a:lnTo>
                    <a:lnTo>
                      <a:pt x="289" y="42"/>
                    </a:lnTo>
                    <a:lnTo>
                      <a:pt x="291" y="42"/>
                    </a:lnTo>
                    <a:lnTo>
                      <a:pt x="293" y="45"/>
                    </a:lnTo>
                    <a:lnTo>
                      <a:pt x="298" y="42"/>
                    </a:lnTo>
                    <a:lnTo>
                      <a:pt x="305" y="38"/>
                    </a:lnTo>
                    <a:lnTo>
                      <a:pt x="308" y="33"/>
                    </a:lnTo>
                    <a:lnTo>
                      <a:pt x="308" y="31"/>
                    </a:lnTo>
                    <a:lnTo>
                      <a:pt x="310" y="28"/>
                    </a:lnTo>
                    <a:lnTo>
                      <a:pt x="310" y="31"/>
                    </a:lnTo>
                    <a:lnTo>
                      <a:pt x="310" y="35"/>
                    </a:lnTo>
                    <a:lnTo>
                      <a:pt x="308" y="40"/>
                    </a:lnTo>
                    <a:lnTo>
                      <a:pt x="308" y="47"/>
                    </a:lnTo>
                    <a:lnTo>
                      <a:pt x="310" y="47"/>
                    </a:lnTo>
                    <a:lnTo>
                      <a:pt x="315" y="52"/>
                    </a:lnTo>
                    <a:lnTo>
                      <a:pt x="319" y="57"/>
                    </a:lnTo>
                    <a:lnTo>
                      <a:pt x="319" y="59"/>
                    </a:lnTo>
                    <a:lnTo>
                      <a:pt x="317" y="61"/>
                    </a:lnTo>
                    <a:lnTo>
                      <a:pt x="322" y="61"/>
                    </a:lnTo>
                    <a:lnTo>
                      <a:pt x="324" y="57"/>
                    </a:lnTo>
                    <a:lnTo>
                      <a:pt x="327" y="54"/>
                    </a:lnTo>
                    <a:lnTo>
                      <a:pt x="329" y="54"/>
                    </a:lnTo>
                    <a:lnTo>
                      <a:pt x="327" y="57"/>
                    </a:lnTo>
                    <a:lnTo>
                      <a:pt x="327" y="59"/>
                    </a:lnTo>
                    <a:lnTo>
                      <a:pt x="324" y="64"/>
                    </a:lnTo>
                    <a:lnTo>
                      <a:pt x="322" y="64"/>
                    </a:lnTo>
                    <a:lnTo>
                      <a:pt x="319" y="66"/>
                    </a:lnTo>
                    <a:lnTo>
                      <a:pt x="319" y="69"/>
                    </a:lnTo>
                    <a:lnTo>
                      <a:pt x="317" y="71"/>
                    </a:lnTo>
                    <a:lnTo>
                      <a:pt x="315" y="71"/>
                    </a:lnTo>
                    <a:lnTo>
                      <a:pt x="312" y="71"/>
                    </a:lnTo>
                    <a:lnTo>
                      <a:pt x="310" y="73"/>
                    </a:lnTo>
                    <a:lnTo>
                      <a:pt x="310" y="76"/>
                    </a:lnTo>
                    <a:lnTo>
                      <a:pt x="305" y="76"/>
                    </a:lnTo>
                    <a:lnTo>
                      <a:pt x="301" y="73"/>
                    </a:lnTo>
                    <a:lnTo>
                      <a:pt x="298" y="76"/>
                    </a:lnTo>
                    <a:lnTo>
                      <a:pt x="291" y="83"/>
                    </a:lnTo>
                    <a:lnTo>
                      <a:pt x="289" y="92"/>
                    </a:lnTo>
                    <a:lnTo>
                      <a:pt x="289" y="99"/>
                    </a:lnTo>
                    <a:lnTo>
                      <a:pt x="289" y="102"/>
                    </a:lnTo>
                    <a:lnTo>
                      <a:pt x="289" y="106"/>
                    </a:lnTo>
                    <a:lnTo>
                      <a:pt x="289" y="109"/>
                    </a:lnTo>
                    <a:lnTo>
                      <a:pt x="286" y="109"/>
                    </a:lnTo>
                    <a:lnTo>
                      <a:pt x="284" y="104"/>
                    </a:lnTo>
                    <a:lnTo>
                      <a:pt x="277" y="104"/>
                    </a:lnTo>
                    <a:lnTo>
                      <a:pt x="272" y="99"/>
                    </a:lnTo>
                    <a:lnTo>
                      <a:pt x="265" y="95"/>
                    </a:lnTo>
                    <a:lnTo>
                      <a:pt x="263" y="92"/>
                    </a:lnTo>
                    <a:lnTo>
                      <a:pt x="258" y="92"/>
                    </a:lnTo>
                    <a:lnTo>
                      <a:pt x="256" y="90"/>
                    </a:lnTo>
                    <a:lnTo>
                      <a:pt x="253" y="90"/>
                    </a:lnTo>
                    <a:lnTo>
                      <a:pt x="249" y="90"/>
                    </a:lnTo>
                    <a:lnTo>
                      <a:pt x="244" y="92"/>
                    </a:lnTo>
                    <a:lnTo>
                      <a:pt x="239" y="99"/>
                    </a:lnTo>
                    <a:lnTo>
                      <a:pt x="237" y="97"/>
                    </a:lnTo>
                    <a:lnTo>
                      <a:pt x="232" y="95"/>
                    </a:lnTo>
                    <a:lnTo>
                      <a:pt x="230" y="95"/>
                    </a:lnTo>
                    <a:lnTo>
                      <a:pt x="227" y="97"/>
                    </a:lnTo>
                    <a:lnTo>
                      <a:pt x="227" y="102"/>
                    </a:lnTo>
                    <a:lnTo>
                      <a:pt x="227" y="104"/>
                    </a:lnTo>
                    <a:lnTo>
                      <a:pt x="232" y="106"/>
                    </a:lnTo>
                    <a:lnTo>
                      <a:pt x="237" y="106"/>
                    </a:lnTo>
                    <a:lnTo>
                      <a:pt x="241" y="111"/>
                    </a:lnTo>
                    <a:lnTo>
                      <a:pt x="246" y="113"/>
                    </a:lnTo>
                    <a:lnTo>
                      <a:pt x="251" y="113"/>
                    </a:lnTo>
                    <a:lnTo>
                      <a:pt x="253" y="116"/>
                    </a:lnTo>
                    <a:lnTo>
                      <a:pt x="251" y="121"/>
                    </a:lnTo>
                    <a:lnTo>
                      <a:pt x="249" y="123"/>
                    </a:lnTo>
                    <a:lnTo>
                      <a:pt x="246" y="121"/>
                    </a:lnTo>
                    <a:lnTo>
                      <a:pt x="241" y="121"/>
                    </a:lnTo>
                    <a:lnTo>
                      <a:pt x="239" y="121"/>
                    </a:lnTo>
                    <a:lnTo>
                      <a:pt x="239" y="125"/>
                    </a:lnTo>
                    <a:lnTo>
                      <a:pt x="237" y="128"/>
                    </a:lnTo>
                    <a:lnTo>
                      <a:pt x="232" y="132"/>
                    </a:lnTo>
                    <a:lnTo>
                      <a:pt x="232" y="132"/>
                    </a:lnTo>
                    <a:lnTo>
                      <a:pt x="232" y="132"/>
                    </a:lnTo>
                    <a:close/>
                    <a:moveTo>
                      <a:pt x="225" y="248"/>
                    </a:moveTo>
                    <a:lnTo>
                      <a:pt x="227" y="244"/>
                    </a:lnTo>
                    <a:lnTo>
                      <a:pt x="227" y="241"/>
                    </a:lnTo>
                    <a:lnTo>
                      <a:pt x="227" y="241"/>
                    </a:lnTo>
                    <a:lnTo>
                      <a:pt x="225" y="244"/>
                    </a:lnTo>
                    <a:lnTo>
                      <a:pt x="223" y="241"/>
                    </a:lnTo>
                    <a:lnTo>
                      <a:pt x="225" y="234"/>
                    </a:lnTo>
                    <a:lnTo>
                      <a:pt x="227" y="232"/>
                    </a:lnTo>
                    <a:lnTo>
                      <a:pt x="227" y="234"/>
                    </a:lnTo>
                    <a:lnTo>
                      <a:pt x="227" y="239"/>
                    </a:lnTo>
                    <a:lnTo>
                      <a:pt x="230" y="239"/>
                    </a:lnTo>
                    <a:lnTo>
                      <a:pt x="230" y="241"/>
                    </a:lnTo>
                    <a:lnTo>
                      <a:pt x="230" y="246"/>
                    </a:lnTo>
                    <a:lnTo>
                      <a:pt x="227" y="248"/>
                    </a:lnTo>
                    <a:lnTo>
                      <a:pt x="225" y="248"/>
                    </a:lnTo>
                    <a:lnTo>
                      <a:pt x="225" y="248"/>
                    </a:lnTo>
                    <a:lnTo>
                      <a:pt x="225" y="248"/>
                    </a:lnTo>
                    <a:close/>
                    <a:moveTo>
                      <a:pt x="74" y="390"/>
                    </a:moveTo>
                    <a:lnTo>
                      <a:pt x="76" y="390"/>
                    </a:lnTo>
                    <a:lnTo>
                      <a:pt x="76" y="390"/>
                    </a:lnTo>
                    <a:lnTo>
                      <a:pt x="74" y="388"/>
                    </a:lnTo>
                    <a:lnTo>
                      <a:pt x="74" y="388"/>
                    </a:lnTo>
                    <a:lnTo>
                      <a:pt x="74" y="390"/>
                    </a:lnTo>
                    <a:lnTo>
                      <a:pt x="74" y="390"/>
                    </a:lnTo>
                    <a:lnTo>
                      <a:pt x="74" y="390"/>
                    </a:lnTo>
                    <a:close/>
                    <a:moveTo>
                      <a:pt x="71" y="393"/>
                    </a:moveTo>
                    <a:lnTo>
                      <a:pt x="71" y="393"/>
                    </a:lnTo>
                    <a:lnTo>
                      <a:pt x="74" y="393"/>
                    </a:lnTo>
                    <a:lnTo>
                      <a:pt x="71" y="393"/>
                    </a:lnTo>
                    <a:lnTo>
                      <a:pt x="71" y="393"/>
                    </a:lnTo>
                    <a:lnTo>
                      <a:pt x="71" y="393"/>
                    </a:lnTo>
                    <a:close/>
                    <a:moveTo>
                      <a:pt x="69" y="395"/>
                    </a:moveTo>
                    <a:lnTo>
                      <a:pt x="71" y="395"/>
                    </a:lnTo>
                    <a:lnTo>
                      <a:pt x="71" y="395"/>
                    </a:lnTo>
                    <a:lnTo>
                      <a:pt x="69" y="395"/>
                    </a:lnTo>
                    <a:lnTo>
                      <a:pt x="69" y="395"/>
                    </a:lnTo>
                    <a:lnTo>
                      <a:pt x="69" y="395"/>
                    </a:lnTo>
                    <a:close/>
                    <a:moveTo>
                      <a:pt x="66" y="397"/>
                    </a:moveTo>
                    <a:lnTo>
                      <a:pt x="66" y="400"/>
                    </a:lnTo>
                    <a:lnTo>
                      <a:pt x="69" y="397"/>
                    </a:lnTo>
                    <a:lnTo>
                      <a:pt x="66" y="397"/>
                    </a:lnTo>
                    <a:lnTo>
                      <a:pt x="66" y="397"/>
                    </a:lnTo>
                    <a:lnTo>
                      <a:pt x="66" y="397"/>
                    </a:lnTo>
                    <a:close/>
                    <a:moveTo>
                      <a:pt x="64" y="407"/>
                    </a:moveTo>
                    <a:lnTo>
                      <a:pt x="62" y="402"/>
                    </a:lnTo>
                    <a:lnTo>
                      <a:pt x="62" y="400"/>
                    </a:lnTo>
                    <a:lnTo>
                      <a:pt x="64" y="400"/>
                    </a:lnTo>
                    <a:lnTo>
                      <a:pt x="64" y="402"/>
                    </a:lnTo>
                    <a:lnTo>
                      <a:pt x="66" y="402"/>
                    </a:lnTo>
                    <a:lnTo>
                      <a:pt x="69" y="405"/>
                    </a:lnTo>
                    <a:lnTo>
                      <a:pt x="66" y="407"/>
                    </a:lnTo>
                    <a:lnTo>
                      <a:pt x="64" y="407"/>
                    </a:lnTo>
                    <a:lnTo>
                      <a:pt x="64" y="407"/>
                    </a:lnTo>
                    <a:lnTo>
                      <a:pt x="64" y="407"/>
                    </a:lnTo>
                    <a:close/>
                    <a:moveTo>
                      <a:pt x="95" y="409"/>
                    </a:moveTo>
                    <a:lnTo>
                      <a:pt x="95" y="407"/>
                    </a:lnTo>
                    <a:lnTo>
                      <a:pt x="97" y="407"/>
                    </a:lnTo>
                    <a:lnTo>
                      <a:pt x="97" y="407"/>
                    </a:lnTo>
                    <a:lnTo>
                      <a:pt x="97" y="409"/>
                    </a:lnTo>
                    <a:lnTo>
                      <a:pt x="95" y="409"/>
                    </a:lnTo>
                    <a:lnTo>
                      <a:pt x="95" y="409"/>
                    </a:lnTo>
                    <a:lnTo>
                      <a:pt x="95" y="409"/>
                    </a:lnTo>
                    <a:close/>
                    <a:moveTo>
                      <a:pt x="92" y="416"/>
                    </a:moveTo>
                    <a:lnTo>
                      <a:pt x="92" y="414"/>
                    </a:lnTo>
                    <a:lnTo>
                      <a:pt x="95" y="414"/>
                    </a:lnTo>
                    <a:lnTo>
                      <a:pt x="92" y="416"/>
                    </a:lnTo>
                    <a:lnTo>
                      <a:pt x="92" y="416"/>
                    </a:lnTo>
                    <a:lnTo>
                      <a:pt x="92" y="416"/>
                    </a:lnTo>
                    <a:lnTo>
                      <a:pt x="92" y="416"/>
                    </a:lnTo>
                    <a:close/>
                    <a:moveTo>
                      <a:pt x="90" y="405"/>
                    </a:moveTo>
                    <a:lnTo>
                      <a:pt x="88" y="407"/>
                    </a:lnTo>
                    <a:lnTo>
                      <a:pt x="90" y="412"/>
                    </a:lnTo>
                    <a:lnTo>
                      <a:pt x="90" y="414"/>
                    </a:lnTo>
                    <a:lnTo>
                      <a:pt x="92" y="414"/>
                    </a:lnTo>
                    <a:lnTo>
                      <a:pt x="92" y="412"/>
                    </a:lnTo>
                    <a:lnTo>
                      <a:pt x="90" y="407"/>
                    </a:lnTo>
                    <a:lnTo>
                      <a:pt x="90" y="405"/>
                    </a:lnTo>
                    <a:lnTo>
                      <a:pt x="90" y="405"/>
                    </a:lnTo>
                    <a:lnTo>
                      <a:pt x="90" y="405"/>
                    </a:lnTo>
                    <a:lnTo>
                      <a:pt x="90" y="405"/>
                    </a:lnTo>
                    <a:close/>
                    <a:moveTo>
                      <a:pt x="180" y="355"/>
                    </a:moveTo>
                    <a:lnTo>
                      <a:pt x="178" y="350"/>
                    </a:lnTo>
                    <a:lnTo>
                      <a:pt x="178" y="348"/>
                    </a:lnTo>
                    <a:lnTo>
                      <a:pt x="180" y="345"/>
                    </a:lnTo>
                    <a:lnTo>
                      <a:pt x="182" y="345"/>
                    </a:lnTo>
                    <a:lnTo>
                      <a:pt x="182" y="348"/>
                    </a:lnTo>
                    <a:lnTo>
                      <a:pt x="182" y="350"/>
                    </a:lnTo>
                    <a:lnTo>
                      <a:pt x="182" y="352"/>
                    </a:lnTo>
                    <a:lnTo>
                      <a:pt x="182" y="355"/>
                    </a:lnTo>
                    <a:lnTo>
                      <a:pt x="180" y="355"/>
                    </a:lnTo>
                    <a:lnTo>
                      <a:pt x="180" y="355"/>
                    </a:lnTo>
                    <a:lnTo>
                      <a:pt x="180" y="355"/>
                    </a:lnTo>
                    <a:close/>
                    <a:moveTo>
                      <a:pt x="166" y="352"/>
                    </a:moveTo>
                    <a:lnTo>
                      <a:pt x="168" y="348"/>
                    </a:lnTo>
                    <a:lnTo>
                      <a:pt x="171" y="348"/>
                    </a:lnTo>
                    <a:lnTo>
                      <a:pt x="171" y="350"/>
                    </a:lnTo>
                    <a:lnTo>
                      <a:pt x="168" y="352"/>
                    </a:lnTo>
                    <a:lnTo>
                      <a:pt x="166" y="352"/>
                    </a:lnTo>
                    <a:lnTo>
                      <a:pt x="166" y="352"/>
                    </a:lnTo>
                    <a:lnTo>
                      <a:pt x="166" y="352"/>
                    </a:lnTo>
                    <a:close/>
                    <a:moveTo>
                      <a:pt x="147" y="395"/>
                    </a:moveTo>
                    <a:lnTo>
                      <a:pt x="147" y="395"/>
                    </a:lnTo>
                    <a:lnTo>
                      <a:pt x="149" y="395"/>
                    </a:lnTo>
                    <a:lnTo>
                      <a:pt x="152" y="395"/>
                    </a:lnTo>
                    <a:lnTo>
                      <a:pt x="154" y="395"/>
                    </a:lnTo>
                    <a:lnTo>
                      <a:pt x="154" y="393"/>
                    </a:lnTo>
                    <a:lnTo>
                      <a:pt x="149" y="388"/>
                    </a:lnTo>
                    <a:lnTo>
                      <a:pt x="152" y="386"/>
                    </a:lnTo>
                    <a:lnTo>
                      <a:pt x="154" y="379"/>
                    </a:lnTo>
                    <a:lnTo>
                      <a:pt x="159" y="376"/>
                    </a:lnTo>
                    <a:lnTo>
                      <a:pt x="159" y="374"/>
                    </a:lnTo>
                    <a:lnTo>
                      <a:pt x="163" y="374"/>
                    </a:lnTo>
                    <a:lnTo>
                      <a:pt x="171" y="379"/>
                    </a:lnTo>
                    <a:lnTo>
                      <a:pt x="171" y="381"/>
                    </a:lnTo>
                    <a:lnTo>
                      <a:pt x="173" y="379"/>
                    </a:lnTo>
                    <a:lnTo>
                      <a:pt x="175" y="371"/>
                    </a:lnTo>
                    <a:lnTo>
                      <a:pt x="180" y="367"/>
                    </a:lnTo>
                    <a:lnTo>
                      <a:pt x="180" y="364"/>
                    </a:lnTo>
                    <a:lnTo>
                      <a:pt x="180" y="364"/>
                    </a:lnTo>
                    <a:lnTo>
                      <a:pt x="178" y="360"/>
                    </a:lnTo>
                    <a:lnTo>
                      <a:pt x="173" y="357"/>
                    </a:lnTo>
                    <a:lnTo>
                      <a:pt x="171" y="357"/>
                    </a:lnTo>
                    <a:lnTo>
                      <a:pt x="168" y="355"/>
                    </a:lnTo>
                    <a:lnTo>
                      <a:pt x="163" y="355"/>
                    </a:lnTo>
                    <a:lnTo>
                      <a:pt x="156" y="360"/>
                    </a:lnTo>
                    <a:lnTo>
                      <a:pt x="156" y="362"/>
                    </a:lnTo>
                    <a:lnTo>
                      <a:pt x="156" y="364"/>
                    </a:lnTo>
                    <a:lnTo>
                      <a:pt x="152" y="364"/>
                    </a:lnTo>
                    <a:lnTo>
                      <a:pt x="149" y="367"/>
                    </a:lnTo>
                    <a:lnTo>
                      <a:pt x="147" y="367"/>
                    </a:lnTo>
                    <a:lnTo>
                      <a:pt x="145" y="362"/>
                    </a:lnTo>
                    <a:lnTo>
                      <a:pt x="142" y="362"/>
                    </a:lnTo>
                    <a:lnTo>
                      <a:pt x="137" y="367"/>
                    </a:lnTo>
                    <a:lnTo>
                      <a:pt x="137" y="371"/>
                    </a:lnTo>
                    <a:lnTo>
                      <a:pt x="133" y="374"/>
                    </a:lnTo>
                    <a:lnTo>
                      <a:pt x="133" y="379"/>
                    </a:lnTo>
                    <a:lnTo>
                      <a:pt x="137" y="381"/>
                    </a:lnTo>
                    <a:lnTo>
                      <a:pt x="140" y="383"/>
                    </a:lnTo>
                    <a:lnTo>
                      <a:pt x="137" y="386"/>
                    </a:lnTo>
                    <a:lnTo>
                      <a:pt x="137" y="388"/>
                    </a:lnTo>
                    <a:lnTo>
                      <a:pt x="142" y="393"/>
                    </a:lnTo>
                    <a:lnTo>
                      <a:pt x="147" y="393"/>
                    </a:lnTo>
                    <a:lnTo>
                      <a:pt x="147" y="395"/>
                    </a:lnTo>
                    <a:lnTo>
                      <a:pt x="147" y="395"/>
                    </a:lnTo>
                    <a:lnTo>
                      <a:pt x="147" y="395"/>
                    </a:lnTo>
                    <a:close/>
                    <a:moveTo>
                      <a:pt x="119" y="466"/>
                    </a:moveTo>
                    <a:lnTo>
                      <a:pt x="116" y="464"/>
                    </a:lnTo>
                    <a:lnTo>
                      <a:pt x="114" y="464"/>
                    </a:lnTo>
                    <a:lnTo>
                      <a:pt x="114" y="466"/>
                    </a:lnTo>
                    <a:lnTo>
                      <a:pt x="116" y="471"/>
                    </a:lnTo>
                    <a:lnTo>
                      <a:pt x="119" y="471"/>
                    </a:lnTo>
                    <a:lnTo>
                      <a:pt x="119" y="468"/>
                    </a:lnTo>
                    <a:lnTo>
                      <a:pt x="119" y="466"/>
                    </a:lnTo>
                    <a:lnTo>
                      <a:pt x="119" y="466"/>
                    </a:lnTo>
                    <a:lnTo>
                      <a:pt x="119" y="466"/>
                    </a:lnTo>
                    <a:close/>
                    <a:moveTo>
                      <a:pt x="123" y="461"/>
                    </a:moveTo>
                    <a:lnTo>
                      <a:pt x="121" y="454"/>
                    </a:lnTo>
                    <a:lnTo>
                      <a:pt x="121" y="452"/>
                    </a:lnTo>
                    <a:lnTo>
                      <a:pt x="123" y="454"/>
                    </a:lnTo>
                    <a:lnTo>
                      <a:pt x="123" y="457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close/>
                    <a:moveTo>
                      <a:pt x="116" y="449"/>
                    </a:moveTo>
                    <a:lnTo>
                      <a:pt x="119" y="447"/>
                    </a:lnTo>
                    <a:lnTo>
                      <a:pt x="123" y="442"/>
                    </a:lnTo>
                    <a:lnTo>
                      <a:pt x="119" y="438"/>
                    </a:lnTo>
                    <a:lnTo>
                      <a:pt x="119" y="435"/>
                    </a:lnTo>
                    <a:lnTo>
                      <a:pt x="121" y="435"/>
                    </a:lnTo>
                    <a:lnTo>
                      <a:pt x="123" y="435"/>
                    </a:lnTo>
                    <a:lnTo>
                      <a:pt x="126" y="438"/>
                    </a:lnTo>
                    <a:lnTo>
                      <a:pt x="126" y="433"/>
                    </a:lnTo>
                    <a:lnTo>
                      <a:pt x="126" y="426"/>
                    </a:lnTo>
                    <a:lnTo>
                      <a:pt x="126" y="423"/>
                    </a:lnTo>
                    <a:lnTo>
                      <a:pt x="126" y="412"/>
                    </a:lnTo>
                    <a:lnTo>
                      <a:pt x="126" y="405"/>
                    </a:lnTo>
                    <a:lnTo>
                      <a:pt x="128" y="400"/>
                    </a:lnTo>
                    <a:lnTo>
                      <a:pt x="130" y="397"/>
                    </a:lnTo>
                    <a:lnTo>
                      <a:pt x="130" y="393"/>
                    </a:lnTo>
                    <a:lnTo>
                      <a:pt x="128" y="393"/>
                    </a:lnTo>
                    <a:lnTo>
                      <a:pt x="128" y="390"/>
                    </a:lnTo>
                    <a:lnTo>
                      <a:pt x="126" y="388"/>
                    </a:lnTo>
                    <a:lnTo>
                      <a:pt x="126" y="386"/>
                    </a:lnTo>
                    <a:lnTo>
                      <a:pt x="121" y="386"/>
                    </a:lnTo>
                    <a:lnTo>
                      <a:pt x="119" y="386"/>
                    </a:lnTo>
                    <a:lnTo>
                      <a:pt x="123" y="383"/>
                    </a:lnTo>
                    <a:lnTo>
                      <a:pt x="123" y="381"/>
                    </a:lnTo>
                    <a:lnTo>
                      <a:pt x="123" y="374"/>
                    </a:lnTo>
                    <a:lnTo>
                      <a:pt x="119" y="374"/>
                    </a:lnTo>
                    <a:lnTo>
                      <a:pt x="116" y="374"/>
                    </a:lnTo>
                    <a:lnTo>
                      <a:pt x="116" y="374"/>
                    </a:lnTo>
                    <a:lnTo>
                      <a:pt x="114" y="376"/>
                    </a:lnTo>
                    <a:lnTo>
                      <a:pt x="111" y="376"/>
                    </a:lnTo>
                    <a:lnTo>
                      <a:pt x="107" y="371"/>
                    </a:lnTo>
                    <a:lnTo>
                      <a:pt x="107" y="369"/>
                    </a:lnTo>
                    <a:lnTo>
                      <a:pt x="114" y="364"/>
                    </a:lnTo>
                    <a:lnTo>
                      <a:pt x="119" y="364"/>
                    </a:lnTo>
                    <a:lnTo>
                      <a:pt x="126" y="367"/>
                    </a:lnTo>
                    <a:lnTo>
                      <a:pt x="128" y="369"/>
                    </a:lnTo>
                    <a:lnTo>
                      <a:pt x="128" y="367"/>
                    </a:lnTo>
                    <a:lnTo>
                      <a:pt x="128" y="364"/>
                    </a:lnTo>
                    <a:lnTo>
                      <a:pt x="128" y="360"/>
                    </a:lnTo>
                    <a:lnTo>
                      <a:pt x="128" y="357"/>
                    </a:lnTo>
                    <a:lnTo>
                      <a:pt x="130" y="355"/>
                    </a:lnTo>
                    <a:lnTo>
                      <a:pt x="133" y="355"/>
                    </a:lnTo>
                    <a:lnTo>
                      <a:pt x="135" y="357"/>
                    </a:lnTo>
                    <a:lnTo>
                      <a:pt x="137" y="357"/>
                    </a:lnTo>
                    <a:lnTo>
                      <a:pt x="140" y="355"/>
                    </a:lnTo>
                    <a:lnTo>
                      <a:pt x="147" y="352"/>
                    </a:lnTo>
                    <a:lnTo>
                      <a:pt x="154" y="350"/>
                    </a:lnTo>
                    <a:lnTo>
                      <a:pt x="159" y="350"/>
                    </a:lnTo>
                    <a:lnTo>
                      <a:pt x="159" y="352"/>
                    </a:lnTo>
                    <a:lnTo>
                      <a:pt x="161" y="350"/>
                    </a:lnTo>
                    <a:lnTo>
                      <a:pt x="161" y="350"/>
                    </a:lnTo>
                    <a:lnTo>
                      <a:pt x="166" y="348"/>
                    </a:lnTo>
                    <a:lnTo>
                      <a:pt x="168" y="345"/>
                    </a:lnTo>
                    <a:lnTo>
                      <a:pt x="173" y="341"/>
                    </a:lnTo>
                    <a:lnTo>
                      <a:pt x="178" y="338"/>
                    </a:lnTo>
                    <a:lnTo>
                      <a:pt x="182" y="341"/>
                    </a:lnTo>
                    <a:lnTo>
                      <a:pt x="187" y="338"/>
                    </a:lnTo>
                    <a:lnTo>
                      <a:pt x="187" y="341"/>
                    </a:lnTo>
                    <a:lnTo>
                      <a:pt x="187" y="343"/>
                    </a:lnTo>
                    <a:lnTo>
                      <a:pt x="185" y="348"/>
                    </a:lnTo>
                    <a:lnTo>
                      <a:pt x="185" y="352"/>
                    </a:lnTo>
                    <a:lnTo>
                      <a:pt x="187" y="352"/>
                    </a:lnTo>
                    <a:lnTo>
                      <a:pt x="187" y="357"/>
                    </a:lnTo>
                    <a:lnTo>
                      <a:pt x="187" y="362"/>
                    </a:lnTo>
                    <a:lnTo>
                      <a:pt x="187" y="362"/>
                    </a:lnTo>
                    <a:lnTo>
                      <a:pt x="187" y="367"/>
                    </a:lnTo>
                    <a:lnTo>
                      <a:pt x="192" y="369"/>
                    </a:lnTo>
                    <a:lnTo>
                      <a:pt x="197" y="374"/>
                    </a:lnTo>
                    <a:lnTo>
                      <a:pt x="201" y="374"/>
                    </a:lnTo>
                    <a:lnTo>
                      <a:pt x="204" y="374"/>
                    </a:lnTo>
                    <a:lnTo>
                      <a:pt x="208" y="367"/>
                    </a:lnTo>
                    <a:lnTo>
                      <a:pt x="208" y="364"/>
                    </a:lnTo>
                    <a:lnTo>
                      <a:pt x="211" y="362"/>
                    </a:lnTo>
                    <a:lnTo>
                      <a:pt x="211" y="360"/>
                    </a:lnTo>
                    <a:lnTo>
                      <a:pt x="211" y="357"/>
                    </a:lnTo>
                    <a:lnTo>
                      <a:pt x="213" y="352"/>
                    </a:lnTo>
                    <a:lnTo>
                      <a:pt x="215" y="352"/>
                    </a:lnTo>
                    <a:lnTo>
                      <a:pt x="220" y="352"/>
                    </a:lnTo>
                    <a:lnTo>
                      <a:pt x="220" y="350"/>
                    </a:lnTo>
                    <a:lnTo>
                      <a:pt x="220" y="348"/>
                    </a:lnTo>
                    <a:lnTo>
                      <a:pt x="220" y="343"/>
                    </a:lnTo>
                    <a:lnTo>
                      <a:pt x="211" y="341"/>
                    </a:lnTo>
                    <a:lnTo>
                      <a:pt x="211" y="338"/>
                    </a:lnTo>
                    <a:lnTo>
                      <a:pt x="213" y="334"/>
                    </a:lnTo>
                    <a:lnTo>
                      <a:pt x="215" y="331"/>
                    </a:lnTo>
                    <a:lnTo>
                      <a:pt x="215" y="331"/>
                    </a:lnTo>
                    <a:lnTo>
                      <a:pt x="215" y="331"/>
                    </a:lnTo>
                    <a:lnTo>
                      <a:pt x="215" y="336"/>
                    </a:lnTo>
                    <a:lnTo>
                      <a:pt x="218" y="338"/>
                    </a:lnTo>
                    <a:lnTo>
                      <a:pt x="220" y="336"/>
                    </a:lnTo>
                    <a:lnTo>
                      <a:pt x="220" y="336"/>
                    </a:lnTo>
                    <a:lnTo>
                      <a:pt x="223" y="336"/>
                    </a:lnTo>
                    <a:lnTo>
                      <a:pt x="225" y="338"/>
                    </a:lnTo>
                    <a:lnTo>
                      <a:pt x="227" y="336"/>
                    </a:lnTo>
                    <a:lnTo>
                      <a:pt x="230" y="336"/>
                    </a:lnTo>
                    <a:lnTo>
                      <a:pt x="227" y="338"/>
                    </a:lnTo>
                    <a:lnTo>
                      <a:pt x="225" y="341"/>
                    </a:lnTo>
                    <a:lnTo>
                      <a:pt x="223" y="341"/>
                    </a:lnTo>
                    <a:lnTo>
                      <a:pt x="225" y="341"/>
                    </a:lnTo>
                    <a:lnTo>
                      <a:pt x="227" y="341"/>
                    </a:lnTo>
                    <a:lnTo>
                      <a:pt x="234" y="338"/>
                    </a:lnTo>
                    <a:lnTo>
                      <a:pt x="244" y="338"/>
                    </a:lnTo>
                    <a:lnTo>
                      <a:pt x="249" y="338"/>
                    </a:lnTo>
                    <a:lnTo>
                      <a:pt x="249" y="336"/>
                    </a:lnTo>
                    <a:lnTo>
                      <a:pt x="246" y="334"/>
                    </a:lnTo>
                    <a:lnTo>
                      <a:pt x="249" y="329"/>
                    </a:lnTo>
                    <a:lnTo>
                      <a:pt x="251" y="326"/>
                    </a:lnTo>
                    <a:lnTo>
                      <a:pt x="256" y="326"/>
                    </a:lnTo>
                    <a:lnTo>
                      <a:pt x="256" y="331"/>
                    </a:lnTo>
                    <a:lnTo>
                      <a:pt x="256" y="334"/>
                    </a:lnTo>
                    <a:lnTo>
                      <a:pt x="256" y="338"/>
                    </a:lnTo>
                    <a:lnTo>
                      <a:pt x="260" y="336"/>
                    </a:lnTo>
                    <a:lnTo>
                      <a:pt x="263" y="334"/>
                    </a:lnTo>
                    <a:lnTo>
                      <a:pt x="260" y="326"/>
                    </a:lnTo>
                    <a:lnTo>
                      <a:pt x="263" y="322"/>
                    </a:lnTo>
                    <a:lnTo>
                      <a:pt x="267" y="317"/>
                    </a:lnTo>
                    <a:lnTo>
                      <a:pt x="270" y="317"/>
                    </a:lnTo>
                    <a:lnTo>
                      <a:pt x="270" y="315"/>
                    </a:lnTo>
                    <a:lnTo>
                      <a:pt x="270" y="312"/>
                    </a:lnTo>
                    <a:lnTo>
                      <a:pt x="270" y="308"/>
                    </a:lnTo>
                    <a:lnTo>
                      <a:pt x="272" y="305"/>
                    </a:lnTo>
                    <a:lnTo>
                      <a:pt x="277" y="308"/>
                    </a:lnTo>
                    <a:lnTo>
                      <a:pt x="277" y="310"/>
                    </a:lnTo>
                    <a:lnTo>
                      <a:pt x="275" y="312"/>
                    </a:lnTo>
                    <a:lnTo>
                      <a:pt x="275" y="317"/>
                    </a:lnTo>
                    <a:lnTo>
                      <a:pt x="275" y="329"/>
                    </a:lnTo>
                    <a:lnTo>
                      <a:pt x="277" y="331"/>
                    </a:lnTo>
                    <a:lnTo>
                      <a:pt x="279" y="329"/>
                    </a:lnTo>
                    <a:lnTo>
                      <a:pt x="282" y="324"/>
                    </a:lnTo>
                    <a:lnTo>
                      <a:pt x="284" y="324"/>
                    </a:lnTo>
                    <a:lnTo>
                      <a:pt x="289" y="319"/>
                    </a:lnTo>
                    <a:lnTo>
                      <a:pt x="291" y="315"/>
                    </a:lnTo>
                    <a:lnTo>
                      <a:pt x="289" y="312"/>
                    </a:lnTo>
                    <a:lnTo>
                      <a:pt x="293" y="308"/>
                    </a:lnTo>
                    <a:lnTo>
                      <a:pt x="293" y="305"/>
                    </a:lnTo>
                    <a:lnTo>
                      <a:pt x="291" y="303"/>
                    </a:lnTo>
                    <a:lnTo>
                      <a:pt x="286" y="296"/>
                    </a:lnTo>
                    <a:lnTo>
                      <a:pt x="284" y="291"/>
                    </a:lnTo>
                    <a:lnTo>
                      <a:pt x="284" y="281"/>
                    </a:lnTo>
                    <a:lnTo>
                      <a:pt x="284" y="270"/>
                    </a:lnTo>
                    <a:lnTo>
                      <a:pt x="286" y="260"/>
                    </a:lnTo>
                    <a:lnTo>
                      <a:pt x="282" y="246"/>
                    </a:lnTo>
                    <a:lnTo>
                      <a:pt x="277" y="239"/>
                    </a:lnTo>
                    <a:lnTo>
                      <a:pt x="277" y="234"/>
                    </a:lnTo>
                    <a:lnTo>
                      <a:pt x="277" y="227"/>
                    </a:lnTo>
                    <a:lnTo>
                      <a:pt x="284" y="225"/>
                    </a:lnTo>
                    <a:lnTo>
                      <a:pt x="286" y="225"/>
                    </a:lnTo>
                    <a:lnTo>
                      <a:pt x="289" y="227"/>
                    </a:lnTo>
                    <a:lnTo>
                      <a:pt x="289" y="225"/>
                    </a:lnTo>
                    <a:lnTo>
                      <a:pt x="289" y="220"/>
                    </a:lnTo>
                    <a:lnTo>
                      <a:pt x="289" y="218"/>
                    </a:lnTo>
                    <a:lnTo>
                      <a:pt x="286" y="215"/>
                    </a:lnTo>
                    <a:lnTo>
                      <a:pt x="286" y="213"/>
                    </a:lnTo>
                    <a:lnTo>
                      <a:pt x="286" y="210"/>
                    </a:lnTo>
                    <a:lnTo>
                      <a:pt x="286" y="206"/>
                    </a:lnTo>
                    <a:lnTo>
                      <a:pt x="286" y="203"/>
                    </a:lnTo>
                    <a:lnTo>
                      <a:pt x="286" y="203"/>
                    </a:lnTo>
                    <a:lnTo>
                      <a:pt x="289" y="199"/>
                    </a:lnTo>
                    <a:lnTo>
                      <a:pt x="286" y="199"/>
                    </a:lnTo>
                    <a:lnTo>
                      <a:pt x="286" y="194"/>
                    </a:lnTo>
                    <a:lnTo>
                      <a:pt x="286" y="189"/>
                    </a:lnTo>
                    <a:lnTo>
                      <a:pt x="286" y="187"/>
                    </a:lnTo>
                    <a:lnTo>
                      <a:pt x="284" y="180"/>
                    </a:lnTo>
                    <a:lnTo>
                      <a:pt x="282" y="173"/>
                    </a:lnTo>
                    <a:lnTo>
                      <a:pt x="279" y="173"/>
                    </a:lnTo>
                    <a:lnTo>
                      <a:pt x="277" y="170"/>
                    </a:lnTo>
                    <a:lnTo>
                      <a:pt x="275" y="163"/>
                    </a:lnTo>
                    <a:lnTo>
                      <a:pt x="272" y="158"/>
                    </a:lnTo>
                    <a:lnTo>
                      <a:pt x="263" y="149"/>
                    </a:lnTo>
                    <a:lnTo>
                      <a:pt x="260" y="144"/>
                    </a:lnTo>
                    <a:lnTo>
                      <a:pt x="260" y="139"/>
                    </a:lnTo>
                    <a:lnTo>
                      <a:pt x="258" y="132"/>
                    </a:lnTo>
                    <a:lnTo>
                      <a:pt x="260" y="130"/>
                    </a:lnTo>
                    <a:lnTo>
                      <a:pt x="258" y="132"/>
                    </a:lnTo>
                    <a:lnTo>
                      <a:pt x="256" y="132"/>
                    </a:lnTo>
                    <a:lnTo>
                      <a:pt x="253" y="130"/>
                    </a:lnTo>
                    <a:lnTo>
                      <a:pt x="251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6" y="135"/>
                    </a:lnTo>
                    <a:lnTo>
                      <a:pt x="246" y="139"/>
                    </a:lnTo>
                    <a:lnTo>
                      <a:pt x="249" y="139"/>
                    </a:lnTo>
                    <a:lnTo>
                      <a:pt x="251" y="139"/>
                    </a:lnTo>
                    <a:lnTo>
                      <a:pt x="256" y="135"/>
                    </a:lnTo>
                    <a:lnTo>
                      <a:pt x="258" y="142"/>
                    </a:lnTo>
                    <a:lnTo>
                      <a:pt x="256" y="144"/>
                    </a:lnTo>
                    <a:lnTo>
                      <a:pt x="253" y="147"/>
                    </a:lnTo>
                    <a:lnTo>
                      <a:pt x="251" y="144"/>
                    </a:lnTo>
                    <a:lnTo>
                      <a:pt x="249" y="144"/>
                    </a:lnTo>
                    <a:lnTo>
                      <a:pt x="251" y="149"/>
                    </a:lnTo>
                    <a:lnTo>
                      <a:pt x="249" y="151"/>
                    </a:lnTo>
                    <a:lnTo>
                      <a:pt x="246" y="149"/>
                    </a:lnTo>
                    <a:lnTo>
                      <a:pt x="246" y="147"/>
                    </a:lnTo>
                    <a:lnTo>
                      <a:pt x="244" y="142"/>
                    </a:lnTo>
                    <a:lnTo>
                      <a:pt x="244" y="139"/>
                    </a:lnTo>
                    <a:lnTo>
                      <a:pt x="241" y="142"/>
                    </a:lnTo>
                    <a:lnTo>
                      <a:pt x="239" y="139"/>
                    </a:lnTo>
                    <a:lnTo>
                      <a:pt x="237" y="142"/>
                    </a:lnTo>
                    <a:lnTo>
                      <a:pt x="239" y="149"/>
                    </a:lnTo>
                    <a:lnTo>
                      <a:pt x="239" y="154"/>
                    </a:lnTo>
                    <a:lnTo>
                      <a:pt x="237" y="154"/>
                    </a:lnTo>
                    <a:lnTo>
                      <a:pt x="234" y="158"/>
                    </a:lnTo>
                    <a:lnTo>
                      <a:pt x="234" y="161"/>
                    </a:lnTo>
                    <a:lnTo>
                      <a:pt x="239" y="166"/>
                    </a:lnTo>
                    <a:lnTo>
                      <a:pt x="241" y="168"/>
                    </a:lnTo>
                    <a:lnTo>
                      <a:pt x="239" y="175"/>
                    </a:lnTo>
                    <a:lnTo>
                      <a:pt x="237" y="175"/>
                    </a:lnTo>
                    <a:lnTo>
                      <a:pt x="234" y="175"/>
                    </a:lnTo>
                    <a:lnTo>
                      <a:pt x="232" y="177"/>
                    </a:lnTo>
                    <a:lnTo>
                      <a:pt x="237" y="182"/>
                    </a:lnTo>
                    <a:lnTo>
                      <a:pt x="239" y="180"/>
                    </a:lnTo>
                    <a:lnTo>
                      <a:pt x="241" y="177"/>
                    </a:lnTo>
                    <a:lnTo>
                      <a:pt x="246" y="187"/>
                    </a:lnTo>
                    <a:lnTo>
                      <a:pt x="246" y="196"/>
                    </a:lnTo>
                    <a:lnTo>
                      <a:pt x="246" y="203"/>
                    </a:lnTo>
                    <a:lnTo>
                      <a:pt x="246" y="213"/>
                    </a:lnTo>
                    <a:lnTo>
                      <a:pt x="244" y="227"/>
                    </a:lnTo>
                    <a:lnTo>
                      <a:pt x="244" y="232"/>
                    </a:lnTo>
                    <a:lnTo>
                      <a:pt x="241" y="239"/>
                    </a:lnTo>
                    <a:lnTo>
                      <a:pt x="237" y="241"/>
                    </a:lnTo>
                    <a:lnTo>
                      <a:pt x="234" y="248"/>
                    </a:lnTo>
                    <a:lnTo>
                      <a:pt x="237" y="253"/>
                    </a:lnTo>
                    <a:lnTo>
                      <a:pt x="232" y="258"/>
                    </a:lnTo>
                    <a:lnTo>
                      <a:pt x="232" y="263"/>
                    </a:lnTo>
                    <a:lnTo>
                      <a:pt x="227" y="267"/>
                    </a:lnTo>
                    <a:lnTo>
                      <a:pt x="218" y="272"/>
                    </a:lnTo>
                    <a:lnTo>
                      <a:pt x="213" y="274"/>
                    </a:lnTo>
                    <a:lnTo>
                      <a:pt x="211" y="279"/>
                    </a:lnTo>
                    <a:lnTo>
                      <a:pt x="206" y="274"/>
                    </a:lnTo>
                    <a:lnTo>
                      <a:pt x="201" y="270"/>
                    </a:lnTo>
                    <a:lnTo>
                      <a:pt x="201" y="267"/>
                    </a:lnTo>
                    <a:lnTo>
                      <a:pt x="204" y="265"/>
                    </a:lnTo>
                    <a:lnTo>
                      <a:pt x="206" y="263"/>
                    </a:lnTo>
                    <a:lnTo>
                      <a:pt x="206" y="260"/>
                    </a:lnTo>
                    <a:lnTo>
                      <a:pt x="208" y="258"/>
                    </a:lnTo>
                    <a:lnTo>
                      <a:pt x="208" y="255"/>
                    </a:lnTo>
                    <a:lnTo>
                      <a:pt x="204" y="258"/>
                    </a:lnTo>
                    <a:lnTo>
                      <a:pt x="199" y="260"/>
                    </a:lnTo>
                    <a:lnTo>
                      <a:pt x="197" y="263"/>
                    </a:lnTo>
                    <a:lnTo>
                      <a:pt x="194" y="267"/>
                    </a:lnTo>
                    <a:lnTo>
                      <a:pt x="197" y="272"/>
                    </a:lnTo>
                    <a:lnTo>
                      <a:pt x="199" y="281"/>
                    </a:lnTo>
                    <a:lnTo>
                      <a:pt x="197" y="286"/>
                    </a:lnTo>
                    <a:lnTo>
                      <a:pt x="192" y="291"/>
                    </a:lnTo>
                    <a:lnTo>
                      <a:pt x="192" y="293"/>
                    </a:lnTo>
                    <a:lnTo>
                      <a:pt x="192" y="296"/>
                    </a:lnTo>
                    <a:lnTo>
                      <a:pt x="189" y="303"/>
                    </a:lnTo>
                    <a:lnTo>
                      <a:pt x="192" y="305"/>
                    </a:lnTo>
                    <a:lnTo>
                      <a:pt x="192" y="308"/>
                    </a:lnTo>
                    <a:lnTo>
                      <a:pt x="192" y="310"/>
                    </a:lnTo>
                    <a:lnTo>
                      <a:pt x="192" y="310"/>
                    </a:lnTo>
                    <a:lnTo>
                      <a:pt x="192" y="312"/>
                    </a:lnTo>
                    <a:lnTo>
                      <a:pt x="189" y="312"/>
                    </a:lnTo>
                    <a:lnTo>
                      <a:pt x="189" y="315"/>
                    </a:lnTo>
                    <a:lnTo>
                      <a:pt x="187" y="317"/>
                    </a:lnTo>
                    <a:lnTo>
                      <a:pt x="185" y="315"/>
                    </a:lnTo>
                    <a:lnTo>
                      <a:pt x="182" y="317"/>
                    </a:lnTo>
                    <a:lnTo>
                      <a:pt x="180" y="317"/>
                    </a:lnTo>
                    <a:lnTo>
                      <a:pt x="180" y="312"/>
                    </a:lnTo>
                    <a:lnTo>
                      <a:pt x="178" y="310"/>
                    </a:lnTo>
                    <a:lnTo>
                      <a:pt x="175" y="312"/>
                    </a:lnTo>
                    <a:lnTo>
                      <a:pt x="173" y="312"/>
                    </a:lnTo>
                    <a:lnTo>
                      <a:pt x="171" y="312"/>
                    </a:lnTo>
                    <a:lnTo>
                      <a:pt x="163" y="315"/>
                    </a:lnTo>
                    <a:lnTo>
                      <a:pt x="159" y="317"/>
                    </a:lnTo>
                    <a:lnTo>
                      <a:pt x="154" y="319"/>
                    </a:lnTo>
                    <a:lnTo>
                      <a:pt x="147" y="319"/>
                    </a:lnTo>
                    <a:lnTo>
                      <a:pt x="142" y="322"/>
                    </a:lnTo>
                    <a:lnTo>
                      <a:pt x="140" y="319"/>
                    </a:lnTo>
                    <a:lnTo>
                      <a:pt x="137" y="319"/>
                    </a:lnTo>
                    <a:lnTo>
                      <a:pt x="128" y="326"/>
                    </a:lnTo>
                    <a:lnTo>
                      <a:pt x="128" y="331"/>
                    </a:lnTo>
                    <a:lnTo>
                      <a:pt x="126" y="334"/>
                    </a:lnTo>
                    <a:lnTo>
                      <a:pt x="123" y="336"/>
                    </a:lnTo>
                    <a:lnTo>
                      <a:pt x="119" y="343"/>
                    </a:lnTo>
                    <a:lnTo>
                      <a:pt x="114" y="343"/>
                    </a:lnTo>
                    <a:lnTo>
                      <a:pt x="111" y="348"/>
                    </a:lnTo>
                    <a:lnTo>
                      <a:pt x="111" y="350"/>
                    </a:lnTo>
                    <a:lnTo>
                      <a:pt x="107" y="352"/>
                    </a:lnTo>
                    <a:lnTo>
                      <a:pt x="102" y="355"/>
                    </a:lnTo>
                    <a:lnTo>
                      <a:pt x="100" y="357"/>
                    </a:lnTo>
                    <a:lnTo>
                      <a:pt x="102" y="364"/>
                    </a:lnTo>
                    <a:lnTo>
                      <a:pt x="104" y="364"/>
                    </a:lnTo>
                    <a:lnTo>
                      <a:pt x="104" y="367"/>
                    </a:lnTo>
                    <a:lnTo>
                      <a:pt x="102" y="369"/>
                    </a:lnTo>
                    <a:lnTo>
                      <a:pt x="100" y="369"/>
                    </a:lnTo>
                    <a:lnTo>
                      <a:pt x="95" y="374"/>
                    </a:lnTo>
                    <a:lnTo>
                      <a:pt x="95" y="376"/>
                    </a:lnTo>
                    <a:lnTo>
                      <a:pt x="92" y="379"/>
                    </a:lnTo>
                    <a:lnTo>
                      <a:pt x="88" y="381"/>
                    </a:lnTo>
                    <a:lnTo>
                      <a:pt x="85" y="386"/>
                    </a:lnTo>
                    <a:lnTo>
                      <a:pt x="83" y="386"/>
                    </a:lnTo>
                    <a:lnTo>
                      <a:pt x="78" y="388"/>
                    </a:lnTo>
                    <a:lnTo>
                      <a:pt x="81" y="388"/>
                    </a:lnTo>
                    <a:lnTo>
                      <a:pt x="83" y="388"/>
                    </a:lnTo>
                    <a:lnTo>
                      <a:pt x="83" y="390"/>
                    </a:lnTo>
                    <a:lnTo>
                      <a:pt x="85" y="395"/>
                    </a:lnTo>
                    <a:lnTo>
                      <a:pt x="85" y="397"/>
                    </a:lnTo>
                    <a:lnTo>
                      <a:pt x="83" y="395"/>
                    </a:lnTo>
                    <a:lnTo>
                      <a:pt x="83" y="393"/>
                    </a:lnTo>
                    <a:lnTo>
                      <a:pt x="81" y="395"/>
                    </a:lnTo>
                    <a:lnTo>
                      <a:pt x="83" y="400"/>
                    </a:lnTo>
                    <a:lnTo>
                      <a:pt x="85" y="400"/>
                    </a:lnTo>
                    <a:lnTo>
                      <a:pt x="85" y="402"/>
                    </a:lnTo>
                    <a:lnTo>
                      <a:pt x="83" y="405"/>
                    </a:lnTo>
                    <a:lnTo>
                      <a:pt x="85" y="405"/>
                    </a:lnTo>
                    <a:lnTo>
                      <a:pt x="88" y="400"/>
                    </a:lnTo>
                    <a:lnTo>
                      <a:pt x="90" y="400"/>
                    </a:lnTo>
                    <a:lnTo>
                      <a:pt x="92" y="400"/>
                    </a:lnTo>
                    <a:lnTo>
                      <a:pt x="90" y="402"/>
                    </a:lnTo>
                    <a:lnTo>
                      <a:pt x="92" y="402"/>
                    </a:lnTo>
                    <a:lnTo>
                      <a:pt x="95" y="402"/>
                    </a:lnTo>
                    <a:lnTo>
                      <a:pt x="95" y="397"/>
                    </a:lnTo>
                    <a:lnTo>
                      <a:pt x="92" y="397"/>
                    </a:lnTo>
                    <a:lnTo>
                      <a:pt x="90" y="397"/>
                    </a:lnTo>
                    <a:lnTo>
                      <a:pt x="90" y="395"/>
                    </a:lnTo>
                    <a:lnTo>
                      <a:pt x="90" y="395"/>
                    </a:lnTo>
                    <a:lnTo>
                      <a:pt x="90" y="390"/>
                    </a:lnTo>
                    <a:lnTo>
                      <a:pt x="92" y="388"/>
                    </a:lnTo>
                    <a:lnTo>
                      <a:pt x="95" y="390"/>
                    </a:lnTo>
                    <a:lnTo>
                      <a:pt x="100" y="395"/>
                    </a:lnTo>
                    <a:lnTo>
                      <a:pt x="100" y="400"/>
                    </a:lnTo>
                    <a:lnTo>
                      <a:pt x="100" y="402"/>
                    </a:lnTo>
                    <a:lnTo>
                      <a:pt x="102" y="409"/>
                    </a:lnTo>
                    <a:lnTo>
                      <a:pt x="97" y="416"/>
                    </a:lnTo>
                    <a:lnTo>
                      <a:pt x="95" y="416"/>
                    </a:lnTo>
                    <a:lnTo>
                      <a:pt x="95" y="419"/>
                    </a:lnTo>
                    <a:lnTo>
                      <a:pt x="100" y="423"/>
                    </a:lnTo>
                    <a:lnTo>
                      <a:pt x="100" y="433"/>
                    </a:lnTo>
                    <a:lnTo>
                      <a:pt x="104" y="435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4" y="445"/>
                    </a:lnTo>
                    <a:lnTo>
                      <a:pt x="107" y="445"/>
                    </a:lnTo>
                    <a:lnTo>
                      <a:pt x="109" y="447"/>
                    </a:lnTo>
                    <a:lnTo>
                      <a:pt x="111" y="445"/>
                    </a:lnTo>
                    <a:lnTo>
                      <a:pt x="111" y="442"/>
                    </a:lnTo>
                    <a:lnTo>
                      <a:pt x="109" y="438"/>
                    </a:lnTo>
                    <a:lnTo>
                      <a:pt x="109" y="431"/>
                    </a:lnTo>
                    <a:lnTo>
                      <a:pt x="111" y="428"/>
                    </a:lnTo>
                    <a:lnTo>
                      <a:pt x="111" y="431"/>
                    </a:lnTo>
                    <a:lnTo>
                      <a:pt x="111" y="433"/>
                    </a:lnTo>
                    <a:lnTo>
                      <a:pt x="111" y="435"/>
                    </a:lnTo>
                    <a:lnTo>
                      <a:pt x="114" y="438"/>
                    </a:lnTo>
                    <a:lnTo>
                      <a:pt x="116" y="442"/>
                    </a:lnTo>
                    <a:lnTo>
                      <a:pt x="114" y="447"/>
                    </a:lnTo>
                    <a:lnTo>
                      <a:pt x="116" y="449"/>
                    </a:lnTo>
                    <a:lnTo>
                      <a:pt x="116" y="44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id="{28B671A8-AB64-2F61-A1FC-E5D359A4C4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93094" y="3698084"/>
                <a:ext cx="141422" cy="224785"/>
              </a:xfrm>
              <a:custGeom>
                <a:avLst/>
                <a:gdLst>
                  <a:gd name="T0" fmla="*/ 62 w 95"/>
                  <a:gd name="T1" fmla="*/ 109 h 151"/>
                  <a:gd name="T2" fmla="*/ 59 w 95"/>
                  <a:gd name="T3" fmla="*/ 109 h 151"/>
                  <a:gd name="T4" fmla="*/ 26 w 95"/>
                  <a:gd name="T5" fmla="*/ 121 h 151"/>
                  <a:gd name="T6" fmla="*/ 31 w 95"/>
                  <a:gd name="T7" fmla="*/ 116 h 151"/>
                  <a:gd name="T8" fmla="*/ 31 w 95"/>
                  <a:gd name="T9" fmla="*/ 123 h 151"/>
                  <a:gd name="T10" fmla="*/ 29 w 95"/>
                  <a:gd name="T11" fmla="*/ 123 h 151"/>
                  <a:gd name="T12" fmla="*/ 74 w 95"/>
                  <a:gd name="T13" fmla="*/ 106 h 151"/>
                  <a:gd name="T14" fmla="*/ 78 w 95"/>
                  <a:gd name="T15" fmla="*/ 106 h 151"/>
                  <a:gd name="T16" fmla="*/ 76 w 95"/>
                  <a:gd name="T17" fmla="*/ 102 h 151"/>
                  <a:gd name="T18" fmla="*/ 90 w 95"/>
                  <a:gd name="T19" fmla="*/ 125 h 151"/>
                  <a:gd name="T20" fmla="*/ 95 w 95"/>
                  <a:gd name="T21" fmla="*/ 125 h 151"/>
                  <a:gd name="T22" fmla="*/ 90 w 95"/>
                  <a:gd name="T23" fmla="*/ 128 h 151"/>
                  <a:gd name="T24" fmla="*/ 92 w 95"/>
                  <a:gd name="T25" fmla="*/ 121 h 151"/>
                  <a:gd name="T26" fmla="*/ 92 w 95"/>
                  <a:gd name="T27" fmla="*/ 111 h 151"/>
                  <a:gd name="T28" fmla="*/ 95 w 95"/>
                  <a:gd name="T29" fmla="*/ 116 h 151"/>
                  <a:gd name="T30" fmla="*/ 95 w 95"/>
                  <a:gd name="T31" fmla="*/ 121 h 151"/>
                  <a:gd name="T32" fmla="*/ 36 w 95"/>
                  <a:gd name="T33" fmla="*/ 144 h 151"/>
                  <a:gd name="T34" fmla="*/ 48 w 95"/>
                  <a:gd name="T35" fmla="*/ 144 h 151"/>
                  <a:gd name="T36" fmla="*/ 36 w 95"/>
                  <a:gd name="T37" fmla="*/ 151 h 151"/>
                  <a:gd name="T38" fmla="*/ 0 w 95"/>
                  <a:gd name="T39" fmla="*/ 26 h 151"/>
                  <a:gd name="T40" fmla="*/ 12 w 95"/>
                  <a:gd name="T41" fmla="*/ 24 h 151"/>
                  <a:gd name="T42" fmla="*/ 22 w 95"/>
                  <a:gd name="T43" fmla="*/ 40 h 151"/>
                  <a:gd name="T44" fmla="*/ 26 w 95"/>
                  <a:gd name="T45" fmla="*/ 47 h 151"/>
                  <a:gd name="T46" fmla="*/ 19 w 95"/>
                  <a:gd name="T47" fmla="*/ 47 h 151"/>
                  <a:gd name="T48" fmla="*/ 12 w 95"/>
                  <a:gd name="T49" fmla="*/ 54 h 151"/>
                  <a:gd name="T50" fmla="*/ 24 w 95"/>
                  <a:gd name="T51" fmla="*/ 64 h 151"/>
                  <a:gd name="T52" fmla="*/ 29 w 95"/>
                  <a:gd name="T53" fmla="*/ 73 h 151"/>
                  <a:gd name="T54" fmla="*/ 26 w 95"/>
                  <a:gd name="T55" fmla="*/ 87 h 151"/>
                  <a:gd name="T56" fmla="*/ 26 w 95"/>
                  <a:gd name="T57" fmla="*/ 95 h 151"/>
                  <a:gd name="T58" fmla="*/ 26 w 95"/>
                  <a:gd name="T59" fmla="*/ 102 h 151"/>
                  <a:gd name="T60" fmla="*/ 33 w 95"/>
                  <a:gd name="T61" fmla="*/ 116 h 151"/>
                  <a:gd name="T62" fmla="*/ 38 w 95"/>
                  <a:gd name="T63" fmla="*/ 118 h 151"/>
                  <a:gd name="T64" fmla="*/ 45 w 95"/>
                  <a:gd name="T65" fmla="*/ 111 h 151"/>
                  <a:gd name="T66" fmla="*/ 57 w 95"/>
                  <a:gd name="T67" fmla="*/ 106 h 151"/>
                  <a:gd name="T68" fmla="*/ 64 w 95"/>
                  <a:gd name="T69" fmla="*/ 106 h 151"/>
                  <a:gd name="T70" fmla="*/ 71 w 95"/>
                  <a:gd name="T71" fmla="*/ 104 h 151"/>
                  <a:gd name="T72" fmla="*/ 81 w 95"/>
                  <a:gd name="T73" fmla="*/ 99 h 151"/>
                  <a:gd name="T74" fmla="*/ 88 w 95"/>
                  <a:gd name="T75" fmla="*/ 87 h 151"/>
                  <a:gd name="T76" fmla="*/ 83 w 95"/>
                  <a:gd name="T77" fmla="*/ 73 h 151"/>
                  <a:gd name="T78" fmla="*/ 78 w 95"/>
                  <a:gd name="T79" fmla="*/ 50 h 151"/>
                  <a:gd name="T80" fmla="*/ 55 w 95"/>
                  <a:gd name="T81" fmla="*/ 14 h 151"/>
                  <a:gd name="T82" fmla="*/ 24 w 95"/>
                  <a:gd name="T83" fmla="*/ 7 h 151"/>
                  <a:gd name="T84" fmla="*/ 3 w 95"/>
                  <a:gd name="T85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5" h="151">
                    <a:moveTo>
                      <a:pt x="59" y="109"/>
                    </a:moveTo>
                    <a:lnTo>
                      <a:pt x="62" y="106"/>
                    </a:lnTo>
                    <a:lnTo>
                      <a:pt x="62" y="109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59" y="109"/>
                    </a:lnTo>
                    <a:lnTo>
                      <a:pt x="59" y="109"/>
                    </a:lnTo>
                    <a:close/>
                    <a:moveTo>
                      <a:pt x="29" y="123"/>
                    </a:moveTo>
                    <a:lnTo>
                      <a:pt x="26" y="121"/>
                    </a:lnTo>
                    <a:lnTo>
                      <a:pt x="29" y="118"/>
                    </a:lnTo>
                    <a:lnTo>
                      <a:pt x="29" y="118"/>
                    </a:lnTo>
                    <a:lnTo>
                      <a:pt x="31" y="116"/>
                    </a:lnTo>
                    <a:lnTo>
                      <a:pt x="31" y="118"/>
                    </a:lnTo>
                    <a:lnTo>
                      <a:pt x="33" y="123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9" y="123"/>
                    </a:lnTo>
                    <a:lnTo>
                      <a:pt x="29" y="123"/>
                    </a:lnTo>
                    <a:close/>
                    <a:moveTo>
                      <a:pt x="76" y="102"/>
                    </a:moveTo>
                    <a:lnTo>
                      <a:pt x="74" y="104"/>
                    </a:lnTo>
                    <a:lnTo>
                      <a:pt x="74" y="106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8" y="106"/>
                    </a:lnTo>
                    <a:lnTo>
                      <a:pt x="78" y="102"/>
                    </a:lnTo>
                    <a:lnTo>
                      <a:pt x="76" y="102"/>
                    </a:lnTo>
                    <a:lnTo>
                      <a:pt x="76" y="102"/>
                    </a:lnTo>
                    <a:lnTo>
                      <a:pt x="76" y="102"/>
                    </a:lnTo>
                    <a:close/>
                    <a:moveTo>
                      <a:pt x="90" y="128"/>
                    </a:moveTo>
                    <a:lnTo>
                      <a:pt x="90" y="125"/>
                    </a:lnTo>
                    <a:lnTo>
                      <a:pt x="92" y="123"/>
                    </a:lnTo>
                    <a:lnTo>
                      <a:pt x="95" y="123"/>
                    </a:lnTo>
                    <a:lnTo>
                      <a:pt x="95" y="125"/>
                    </a:lnTo>
                    <a:lnTo>
                      <a:pt x="92" y="128"/>
                    </a:lnTo>
                    <a:lnTo>
                      <a:pt x="90" y="128"/>
                    </a:lnTo>
                    <a:lnTo>
                      <a:pt x="90" y="128"/>
                    </a:lnTo>
                    <a:lnTo>
                      <a:pt x="90" y="128"/>
                    </a:lnTo>
                    <a:close/>
                    <a:moveTo>
                      <a:pt x="95" y="121"/>
                    </a:moveTo>
                    <a:lnTo>
                      <a:pt x="92" y="121"/>
                    </a:lnTo>
                    <a:lnTo>
                      <a:pt x="90" y="118"/>
                    </a:lnTo>
                    <a:lnTo>
                      <a:pt x="92" y="113"/>
                    </a:lnTo>
                    <a:lnTo>
                      <a:pt x="92" y="111"/>
                    </a:lnTo>
                    <a:lnTo>
                      <a:pt x="95" y="111"/>
                    </a:lnTo>
                    <a:lnTo>
                      <a:pt x="95" y="113"/>
                    </a:lnTo>
                    <a:lnTo>
                      <a:pt x="95" y="116"/>
                    </a:lnTo>
                    <a:lnTo>
                      <a:pt x="95" y="121"/>
                    </a:lnTo>
                    <a:lnTo>
                      <a:pt x="95" y="121"/>
                    </a:lnTo>
                    <a:lnTo>
                      <a:pt x="95" y="121"/>
                    </a:lnTo>
                    <a:close/>
                    <a:moveTo>
                      <a:pt x="36" y="151"/>
                    </a:moveTo>
                    <a:lnTo>
                      <a:pt x="33" y="147"/>
                    </a:lnTo>
                    <a:lnTo>
                      <a:pt x="36" y="144"/>
                    </a:lnTo>
                    <a:lnTo>
                      <a:pt x="45" y="142"/>
                    </a:lnTo>
                    <a:lnTo>
                      <a:pt x="48" y="142"/>
                    </a:lnTo>
                    <a:lnTo>
                      <a:pt x="48" y="144"/>
                    </a:lnTo>
                    <a:lnTo>
                      <a:pt x="45" y="149"/>
                    </a:lnTo>
                    <a:lnTo>
                      <a:pt x="38" y="151"/>
                    </a:lnTo>
                    <a:lnTo>
                      <a:pt x="36" y="151"/>
                    </a:lnTo>
                    <a:lnTo>
                      <a:pt x="36" y="151"/>
                    </a:lnTo>
                    <a:lnTo>
                      <a:pt x="36" y="151"/>
                    </a:lnTo>
                    <a:close/>
                    <a:moveTo>
                      <a:pt x="0" y="26"/>
                    </a:moveTo>
                    <a:lnTo>
                      <a:pt x="3" y="26"/>
                    </a:lnTo>
                    <a:lnTo>
                      <a:pt x="5" y="24"/>
                    </a:lnTo>
                    <a:lnTo>
                      <a:pt x="12" y="24"/>
                    </a:lnTo>
                    <a:lnTo>
                      <a:pt x="7" y="26"/>
                    </a:lnTo>
                    <a:lnTo>
                      <a:pt x="17" y="33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24" y="42"/>
                    </a:lnTo>
                    <a:lnTo>
                      <a:pt x="26" y="47"/>
                    </a:lnTo>
                    <a:lnTo>
                      <a:pt x="29" y="52"/>
                    </a:lnTo>
                    <a:lnTo>
                      <a:pt x="22" y="50"/>
                    </a:lnTo>
                    <a:lnTo>
                      <a:pt x="19" y="47"/>
                    </a:lnTo>
                    <a:lnTo>
                      <a:pt x="19" y="50"/>
                    </a:lnTo>
                    <a:lnTo>
                      <a:pt x="14" y="50"/>
                    </a:lnTo>
                    <a:lnTo>
                      <a:pt x="12" y="54"/>
                    </a:lnTo>
                    <a:lnTo>
                      <a:pt x="19" y="59"/>
                    </a:lnTo>
                    <a:lnTo>
                      <a:pt x="22" y="59"/>
                    </a:lnTo>
                    <a:lnTo>
                      <a:pt x="24" y="64"/>
                    </a:lnTo>
                    <a:lnTo>
                      <a:pt x="24" y="73"/>
                    </a:lnTo>
                    <a:lnTo>
                      <a:pt x="26" y="73"/>
                    </a:lnTo>
                    <a:lnTo>
                      <a:pt x="29" y="73"/>
                    </a:lnTo>
                    <a:lnTo>
                      <a:pt x="33" y="80"/>
                    </a:lnTo>
                    <a:lnTo>
                      <a:pt x="26" y="85"/>
                    </a:lnTo>
                    <a:lnTo>
                      <a:pt x="26" y="87"/>
                    </a:lnTo>
                    <a:lnTo>
                      <a:pt x="29" y="87"/>
                    </a:lnTo>
                    <a:lnTo>
                      <a:pt x="29" y="92"/>
                    </a:lnTo>
                    <a:lnTo>
                      <a:pt x="26" y="95"/>
                    </a:lnTo>
                    <a:lnTo>
                      <a:pt x="26" y="97"/>
                    </a:lnTo>
                    <a:lnTo>
                      <a:pt x="29" y="102"/>
                    </a:lnTo>
                    <a:lnTo>
                      <a:pt x="26" y="102"/>
                    </a:lnTo>
                    <a:lnTo>
                      <a:pt x="31" y="111"/>
                    </a:lnTo>
                    <a:lnTo>
                      <a:pt x="33" y="111"/>
                    </a:lnTo>
                    <a:lnTo>
                      <a:pt x="33" y="116"/>
                    </a:lnTo>
                    <a:lnTo>
                      <a:pt x="36" y="118"/>
                    </a:lnTo>
                    <a:lnTo>
                      <a:pt x="36" y="121"/>
                    </a:lnTo>
                    <a:lnTo>
                      <a:pt x="38" y="118"/>
                    </a:lnTo>
                    <a:lnTo>
                      <a:pt x="38" y="113"/>
                    </a:lnTo>
                    <a:lnTo>
                      <a:pt x="40" y="116"/>
                    </a:lnTo>
                    <a:lnTo>
                      <a:pt x="45" y="111"/>
                    </a:lnTo>
                    <a:lnTo>
                      <a:pt x="52" y="104"/>
                    </a:lnTo>
                    <a:lnTo>
                      <a:pt x="57" y="104"/>
                    </a:lnTo>
                    <a:lnTo>
                      <a:pt x="57" y="106"/>
                    </a:lnTo>
                    <a:lnTo>
                      <a:pt x="59" y="102"/>
                    </a:lnTo>
                    <a:lnTo>
                      <a:pt x="62" y="102"/>
                    </a:lnTo>
                    <a:lnTo>
                      <a:pt x="64" y="106"/>
                    </a:lnTo>
                    <a:lnTo>
                      <a:pt x="69" y="104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76" y="99"/>
                    </a:lnTo>
                    <a:lnTo>
                      <a:pt x="81" y="99"/>
                    </a:lnTo>
                    <a:lnTo>
                      <a:pt x="85" y="92"/>
                    </a:lnTo>
                    <a:lnTo>
                      <a:pt x="85" y="90"/>
                    </a:lnTo>
                    <a:lnTo>
                      <a:pt x="88" y="87"/>
                    </a:lnTo>
                    <a:lnTo>
                      <a:pt x="88" y="71"/>
                    </a:lnTo>
                    <a:lnTo>
                      <a:pt x="85" y="71"/>
                    </a:lnTo>
                    <a:lnTo>
                      <a:pt x="83" y="73"/>
                    </a:lnTo>
                    <a:lnTo>
                      <a:pt x="83" y="69"/>
                    </a:lnTo>
                    <a:lnTo>
                      <a:pt x="81" y="54"/>
                    </a:lnTo>
                    <a:lnTo>
                      <a:pt x="78" y="50"/>
                    </a:lnTo>
                    <a:lnTo>
                      <a:pt x="78" y="40"/>
                    </a:lnTo>
                    <a:lnTo>
                      <a:pt x="64" y="26"/>
                    </a:lnTo>
                    <a:lnTo>
                      <a:pt x="55" y="14"/>
                    </a:lnTo>
                    <a:lnTo>
                      <a:pt x="45" y="0"/>
                    </a:lnTo>
                    <a:lnTo>
                      <a:pt x="38" y="5"/>
                    </a:lnTo>
                    <a:lnTo>
                      <a:pt x="24" y="7"/>
                    </a:lnTo>
                    <a:lnTo>
                      <a:pt x="17" y="14"/>
                    </a:lnTo>
                    <a:lnTo>
                      <a:pt x="10" y="14"/>
                    </a:lnTo>
                    <a:lnTo>
                      <a:pt x="3" y="21"/>
                    </a:lnTo>
                    <a:lnTo>
                      <a:pt x="0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D529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1" name="Freeform 15">
                <a:extLst>
                  <a:ext uri="{FF2B5EF4-FFF2-40B4-BE49-F238E27FC236}">
                    <a16:creationId xmlns:a16="http://schemas.microsoft.com/office/drawing/2014/main" id="{89699404-DE45-F343-8608-703D68857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3549" y="3489672"/>
                <a:ext cx="144399" cy="254557"/>
              </a:xfrm>
              <a:custGeom>
                <a:avLst/>
                <a:gdLst>
                  <a:gd name="T0" fmla="*/ 0 w 97"/>
                  <a:gd name="T1" fmla="*/ 95 h 171"/>
                  <a:gd name="T2" fmla="*/ 7 w 97"/>
                  <a:gd name="T3" fmla="*/ 85 h 171"/>
                  <a:gd name="T4" fmla="*/ 12 w 97"/>
                  <a:gd name="T5" fmla="*/ 78 h 171"/>
                  <a:gd name="T6" fmla="*/ 19 w 97"/>
                  <a:gd name="T7" fmla="*/ 71 h 171"/>
                  <a:gd name="T8" fmla="*/ 24 w 97"/>
                  <a:gd name="T9" fmla="*/ 57 h 171"/>
                  <a:gd name="T10" fmla="*/ 24 w 97"/>
                  <a:gd name="T11" fmla="*/ 48 h 171"/>
                  <a:gd name="T12" fmla="*/ 33 w 97"/>
                  <a:gd name="T13" fmla="*/ 48 h 171"/>
                  <a:gd name="T14" fmla="*/ 38 w 97"/>
                  <a:gd name="T15" fmla="*/ 52 h 171"/>
                  <a:gd name="T16" fmla="*/ 47 w 97"/>
                  <a:gd name="T17" fmla="*/ 52 h 171"/>
                  <a:gd name="T18" fmla="*/ 62 w 97"/>
                  <a:gd name="T19" fmla="*/ 52 h 171"/>
                  <a:gd name="T20" fmla="*/ 64 w 97"/>
                  <a:gd name="T21" fmla="*/ 45 h 171"/>
                  <a:gd name="T22" fmla="*/ 54 w 97"/>
                  <a:gd name="T23" fmla="*/ 36 h 171"/>
                  <a:gd name="T24" fmla="*/ 62 w 97"/>
                  <a:gd name="T25" fmla="*/ 33 h 171"/>
                  <a:gd name="T26" fmla="*/ 71 w 97"/>
                  <a:gd name="T27" fmla="*/ 24 h 171"/>
                  <a:gd name="T28" fmla="*/ 78 w 97"/>
                  <a:gd name="T29" fmla="*/ 19 h 171"/>
                  <a:gd name="T30" fmla="*/ 78 w 97"/>
                  <a:gd name="T31" fmla="*/ 12 h 171"/>
                  <a:gd name="T32" fmla="*/ 78 w 97"/>
                  <a:gd name="T33" fmla="*/ 3 h 171"/>
                  <a:gd name="T34" fmla="*/ 85 w 97"/>
                  <a:gd name="T35" fmla="*/ 5 h 171"/>
                  <a:gd name="T36" fmla="*/ 88 w 97"/>
                  <a:gd name="T37" fmla="*/ 10 h 171"/>
                  <a:gd name="T38" fmla="*/ 97 w 97"/>
                  <a:gd name="T39" fmla="*/ 19 h 171"/>
                  <a:gd name="T40" fmla="*/ 90 w 97"/>
                  <a:gd name="T41" fmla="*/ 26 h 171"/>
                  <a:gd name="T42" fmla="*/ 88 w 97"/>
                  <a:gd name="T43" fmla="*/ 31 h 171"/>
                  <a:gd name="T44" fmla="*/ 85 w 97"/>
                  <a:gd name="T45" fmla="*/ 48 h 171"/>
                  <a:gd name="T46" fmla="*/ 90 w 97"/>
                  <a:gd name="T47" fmla="*/ 62 h 171"/>
                  <a:gd name="T48" fmla="*/ 90 w 97"/>
                  <a:gd name="T49" fmla="*/ 69 h 171"/>
                  <a:gd name="T50" fmla="*/ 88 w 97"/>
                  <a:gd name="T51" fmla="*/ 74 h 171"/>
                  <a:gd name="T52" fmla="*/ 78 w 97"/>
                  <a:gd name="T53" fmla="*/ 88 h 171"/>
                  <a:gd name="T54" fmla="*/ 73 w 97"/>
                  <a:gd name="T55" fmla="*/ 93 h 171"/>
                  <a:gd name="T56" fmla="*/ 66 w 97"/>
                  <a:gd name="T57" fmla="*/ 95 h 171"/>
                  <a:gd name="T58" fmla="*/ 59 w 97"/>
                  <a:gd name="T59" fmla="*/ 104 h 171"/>
                  <a:gd name="T60" fmla="*/ 59 w 97"/>
                  <a:gd name="T61" fmla="*/ 114 h 171"/>
                  <a:gd name="T62" fmla="*/ 59 w 97"/>
                  <a:gd name="T63" fmla="*/ 121 h 171"/>
                  <a:gd name="T64" fmla="*/ 69 w 97"/>
                  <a:gd name="T65" fmla="*/ 126 h 171"/>
                  <a:gd name="T66" fmla="*/ 85 w 97"/>
                  <a:gd name="T67" fmla="*/ 140 h 171"/>
                  <a:gd name="T68" fmla="*/ 64 w 97"/>
                  <a:gd name="T69" fmla="*/ 147 h 171"/>
                  <a:gd name="T70" fmla="*/ 50 w 97"/>
                  <a:gd name="T71" fmla="*/ 154 h 171"/>
                  <a:gd name="T72" fmla="*/ 40 w 97"/>
                  <a:gd name="T73" fmla="*/ 166 h 171"/>
                  <a:gd name="T74" fmla="*/ 33 w 97"/>
                  <a:gd name="T75" fmla="*/ 164 h 171"/>
                  <a:gd name="T76" fmla="*/ 31 w 97"/>
                  <a:gd name="T77" fmla="*/ 171 h 171"/>
                  <a:gd name="T78" fmla="*/ 24 w 97"/>
                  <a:gd name="T79" fmla="*/ 171 h 171"/>
                  <a:gd name="T80" fmla="*/ 26 w 97"/>
                  <a:gd name="T81" fmla="*/ 164 h 171"/>
                  <a:gd name="T82" fmla="*/ 19 w 97"/>
                  <a:gd name="T83" fmla="*/ 164 h 171"/>
                  <a:gd name="T84" fmla="*/ 19 w 97"/>
                  <a:gd name="T85" fmla="*/ 159 h 171"/>
                  <a:gd name="T86" fmla="*/ 21 w 97"/>
                  <a:gd name="T87" fmla="*/ 145 h 171"/>
                  <a:gd name="T88" fmla="*/ 31 w 97"/>
                  <a:gd name="T89" fmla="*/ 140 h 171"/>
                  <a:gd name="T90" fmla="*/ 19 w 97"/>
                  <a:gd name="T91" fmla="*/ 142 h 171"/>
                  <a:gd name="T92" fmla="*/ 17 w 97"/>
                  <a:gd name="T93" fmla="*/ 130 h 171"/>
                  <a:gd name="T94" fmla="*/ 19 w 97"/>
                  <a:gd name="T95" fmla="*/ 119 h 171"/>
                  <a:gd name="T96" fmla="*/ 24 w 97"/>
                  <a:gd name="T97" fmla="*/ 111 h 171"/>
                  <a:gd name="T98" fmla="*/ 19 w 97"/>
                  <a:gd name="T99" fmla="*/ 116 h 171"/>
                  <a:gd name="T100" fmla="*/ 10 w 97"/>
                  <a:gd name="T101" fmla="*/ 114 h 171"/>
                  <a:gd name="T102" fmla="*/ 5 w 97"/>
                  <a:gd name="T103" fmla="*/ 114 h 171"/>
                  <a:gd name="T104" fmla="*/ 0 w 97"/>
                  <a:gd name="T105" fmla="*/ 109 h 171"/>
                  <a:gd name="T106" fmla="*/ 0 w 97"/>
                  <a:gd name="T107" fmla="*/ 10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7" h="171">
                    <a:moveTo>
                      <a:pt x="0" y="109"/>
                    </a:moveTo>
                    <a:lnTo>
                      <a:pt x="0" y="95"/>
                    </a:lnTo>
                    <a:lnTo>
                      <a:pt x="5" y="93"/>
                    </a:lnTo>
                    <a:lnTo>
                      <a:pt x="7" y="85"/>
                    </a:lnTo>
                    <a:lnTo>
                      <a:pt x="7" y="83"/>
                    </a:lnTo>
                    <a:lnTo>
                      <a:pt x="12" y="78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24" y="59"/>
                    </a:lnTo>
                    <a:lnTo>
                      <a:pt x="24" y="57"/>
                    </a:lnTo>
                    <a:lnTo>
                      <a:pt x="24" y="55"/>
                    </a:lnTo>
                    <a:lnTo>
                      <a:pt x="24" y="48"/>
                    </a:lnTo>
                    <a:lnTo>
                      <a:pt x="28" y="43"/>
                    </a:lnTo>
                    <a:lnTo>
                      <a:pt x="33" y="48"/>
                    </a:lnTo>
                    <a:lnTo>
                      <a:pt x="36" y="50"/>
                    </a:lnTo>
                    <a:lnTo>
                      <a:pt x="38" y="52"/>
                    </a:lnTo>
                    <a:lnTo>
                      <a:pt x="43" y="52"/>
                    </a:lnTo>
                    <a:lnTo>
                      <a:pt x="47" y="52"/>
                    </a:lnTo>
                    <a:lnTo>
                      <a:pt x="54" y="52"/>
                    </a:lnTo>
                    <a:lnTo>
                      <a:pt x="62" y="52"/>
                    </a:lnTo>
                    <a:lnTo>
                      <a:pt x="64" y="48"/>
                    </a:lnTo>
                    <a:lnTo>
                      <a:pt x="64" y="45"/>
                    </a:lnTo>
                    <a:lnTo>
                      <a:pt x="59" y="40"/>
                    </a:lnTo>
                    <a:lnTo>
                      <a:pt x="54" y="36"/>
                    </a:lnTo>
                    <a:lnTo>
                      <a:pt x="57" y="36"/>
                    </a:lnTo>
                    <a:lnTo>
                      <a:pt x="62" y="33"/>
                    </a:lnTo>
                    <a:lnTo>
                      <a:pt x="71" y="29"/>
                    </a:lnTo>
                    <a:lnTo>
                      <a:pt x="71" y="24"/>
                    </a:lnTo>
                    <a:lnTo>
                      <a:pt x="73" y="19"/>
                    </a:lnTo>
                    <a:lnTo>
                      <a:pt x="78" y="19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8" y="7"/>
                    </a:lnTo>
                    <a:lnTo>
                      <a:pt x="78" y="3"/>
                    </a:lnTo>
                    <a:lnTo>
                      <a:pt x="80" y="0"/>
                    </a:lnTo>
                    <a:lnTo>
                      <a:pt x="85" y="5"/>
                    </a:lnTo>
                    <a:lnTo>
                      <a:pt x="85" y="7"/>
                    </a:lnTo>
                    <a:lnTo>
                      <a:pt x="88" y="10"/>
                    </a:lnTo>
                    <a:lnTo>
                      <a:pt x="92" y="12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31"/>
                    </a:lnTo>
                    <a:lnTo>
                      <a:pt x="85" y="40"/>
                    </a:lnTo>
                    <a:lnTo>
                      <a:pt x="85" y="48"/>
                    </a:lnTo>
                    <a:lnTo>
                      <a:pt x="90" y="50"/>
                    </a:lnTo>
                    <a:lnTo>
                      <a:pt x="90" y="62"/>
                    </a:lnTo>
                    <a:lnTo>
                      <a:pt x="92" y="64"/>
                    </a:lnTo>
                    <a:lnTo>
                      <a:pt x="90" y="69"/>
                    </a:lnTo>
                    <a:lnTo>
                      <a:pt x="85" y="74"/>
                    </a:lnTo>
                    <a:lnTo>
                      <a:pt x="88" y="74"/>
                    </a:lnTo>
                    <a:lnTo>
                      <a:pt x="76" y="85"/>
                    </a:lnTo>
                    <a:lnTo>
                      <a:pt x="78" y="88"/>
                    </a:lnTo>
                    <a:lnTo>
                      <a:pt x="76" y="90"/>
                    </a:lnTo>
                    <a:lnTo>
                      <a:pt x="73" y="93"/>
                    </a:lnTo>
                    <a:lnTo>
                      <a:pt x="69" y="93"/>
                    </a:lnTo>
                    <a:lnTo>
                      <a:pt x="66" y="95"/>
                    </a:lnTo>
                    <a:lnTo>
                      <a:pt x="64" y="100"/>
                    </a:lnTo>
                    <a:lnTo>
                      <a:pt x="59" y="104"/>
                    </a:lnTo>
                    <a:lnTo>
                      <a:pt x="59" y="109"/>
                    </a:lnTo>
                    <a:lnTo>
                      <a:pt x="59" y="114"/>
                    </a:lnTo>
                    <a:lnTo>
                      <a:pt x="57" y="116"/>
                    </a:lnTo>
                    <a:lnTo>
                      <a:pt x="59" y="121"/>
                    </a:lnTo>
                    <a:lnTo>
                      <a:pt x="66" y="123"/>
                    </a:lnTo>
                    <a:lnTo>
                      <a:pt x="69" y="126"/>
                    </a:lnTo>
                    <a:lnTo>
                      <a:pt x="83" y="135"/>
                    </a:lnTo>
                    <a:lnTo>
                      <a:pt x="85" y="140"/>
                    </a:lnTo>
                    <a:lnTo>
                      <a:pt x="78" y="145"/>
                    </a:lnTo>
                    <a:lnTo>
                      <a:pt x="64" y="147"/>
                    </a:lnTo>
                    <a:lnTo>
                      <a:pt x="57" y="154"/>
                    </a:lnTo>
                    <a:lnTo>
                      <a:pt x="50" y="154"/>
                    </a:lnTo>
                    <a:lnTo>
                      <a:pt x="43" y="161"/>
                    </a:lnTo>
                    <a:lnTo>
                      <a:pt x="40" y="166"/>
                    </a:lnTo>
                    <a:lnTo>
                      <a:pt x="36" y="161"/>
                    </a:lnTo>
                    <a:lnTo>
                      <a:pt x="33" y="164"/>
                    </a:lnTo>
                    <a:lnTo>
                      <a:pt x="36" y="164"/>
                    </a:lnTo>
                    <a:lnTo>
                      <a:pt x="31" y="171"/>
                    </a:lnTo>
                    <a:lnTo>
                      <a:pt x="28" y="168"/>
                    </a:lnTo>
                    <a:lnTo>
                      <a:pt x="24" y="171"/>
                    </a:lnTo>
                    <a:lnTo>
                      <a:pt x="24" y="168"/>
                    </a:lnTo>
                    <a:lnTo>
                      <a:pt x="26" y="164"/>
                    </a:lnTo>
                    <a:lnTo>
                      <a:pt x="21" y="161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9" y="159"/>
                    </a:lnTo>
                    <a:lnTo>
                      <a:pt x="19" y="149"/>
                    </a:lnTo>
                    <a:lnTo>
                      <a:pt x="21" y="145"/>
                    </a:lnTo>
                    <a:lnTo>
                      <a:pt x="26" y="145"/>
                    </a:lnTo>
                    <a:lnTo>
                      <a:pt x="31" y="140"/>
                    </a:lnTo>
                    <a:lnTo>
                      <a:pt x="26" y="142"/>
                    </a:lnTo>
                    <a:lnTo>
                      <a:pt x="19" y="142"/>
                    </a:lnTo>
                    <a:lnTo>
                      <a:pt x="17" y="140"/>
                    </a:lnTo>
                    <a:lnTo>
                      <a:pt x="17" y="130"/>
                    </a:lnTo>
                    <a:lnTo>
                      <a:pt x="21" y="121"/>
                    </a:lnTo>
                    <a:lnTo>
                      <a:pt x="19" y="119"/>
                    </a:lnTo>
                    <a:lnTo>
                      <a:pt x="24" y="116"/>
                    </a:lnTo>
                    <a:lnTo>
                      <a:pt x="24" y="111"/>
                    </a:lnTo>
                    <a:lnTo>
                      <a:pt x="21" y="111"/>
                    </a:lnTo>
                    <a:lnTo>
                      <a:pt x="19" y="116"/>
                    </a:lnTo>
                    <a:lnTo>
                      <a:pt x="12" y="116"/>
                    </a:lnTo>
                    <a:lnTo>
                      <a:pt x="10" y="114"/>
                    </a:lnTo>
                    <a:lnTo>
                      <a:pt x="5" y="111"/>
                    </a:lnTo>
                    <a:lnTo>
                      <a:pt x="5" y="114"/>
                    </a:lnTo>
                    <a:lnTo>
                      <a:pt x="2" y="116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62" name="Freeform 16">
                <a:extLst>
                  <a:ext uri="{FF2B5EF4-FFF2-40B4-BE49-F238E27FC236}">
                    <a16:creationId xmlns:a16="http://schemas.microsoft.com/office/drawing/2014/main" id="{15BE3F84-EE24-188A-0084-8E0E000F3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1144" y="3162171"/>
                <a:ext cx="952734" cy="451059"/>
              </a:xfrm>
              <a:custGeom>
                <a:avLst/>
                <a:gdLst>
                  <a:gd name="T0" fmla="*/ 21 w 640"/>
                  <a:gd name="T1" fmla="*/ 92 h 303"/>
                  <a:gd name="T2" fmla="*/ 40 w 640"/>
                  <a:gd name="T3" fmla="*/ 74 h 303"/>
                  <a:gd name="T4" fmla="*/ 47 w 640"/>
                  <a:gd name="T5" fmla="*/ 62 h 303"/>
                  <a:gd name="T6" fmla="*/ 73 w 640"/>
                  <a:gd name="T7" fmla="*/ 52 h 303"/>
                  <a:gd name="T8" fmla="*/ 87 w 640"/>
                  <a:gd name="T9" fmla="*/ 57 h 303"/>
                  <a:gd name="T10" fmla="*/ 111 w 640"/>
                  <a:gd name="T11" fmla="*/ 57 h 303"/>
                  <a:gd name="T12" fmla="*/ 134 w 640"/>
                  <a:gd name="T13" fmla="*/ 78 h 303"/>
                  <a:gd name="T14" fmla="*/ 158 w 640"/>
                  <a:gd name="T15" fmla="*/ 74 h 303"/>
                  <a:gd name="T16" fmla="*/ 182 w 640"/>
                  <a:gd name="T17" fmla="*/ 74 h 303"/>
                  <a:gd name="T18" fmla="*/ 186 w 640"/>
                  <a:gd name="T19" fmla="*/ 50 h 303"/>
                  <a:gd name="T20" fmla="*/ 172 w 640"/>
                  <a:gd name="T21" fmla="*/ 26 h 303"/>
                  <a:gd name="T22" fmla="*/ 186 w 640"/>
                  <a:gd name="T23" fmla="*/ 10 h 303"/>
                  <a:gd name="T24" fmla="*/ 201 w 640"/>
                  <a:gd name="T25" fmla="*/ 5 h 303"/>
                  <a:gd name="T26" fmla="*/ 227 w 640"/>
                  <a:gd name="T27" fmla="*/ 12 h 303"/>
                  <a:gd name="T28" fmla="*/ 253 w 640"/>
                  <a:gd name="T29" fmla="*/ 17 h 303"/>
                  <a:gd name="T30" fmla="*/ 260 w 640"/>
                  <a:gd name="T31" fmla="*/ 36 h 303"/>
                  <a:gd name="T32" fmla="*/ 276 w 640"/>
                  <a:gd name="T33" fmla="*/ 50 h 303"/>
                  <a:gd name="T34" fmla="*/ 300 w 640"/>
                  <a:gd name="T35" fmla="*/ 50 h 303"/>
                  <a:gd name="T36" fmla="*/ 328 w 640"/>
                  <a:gd name="T37" fmla="*/ 43 h 303"/>
                  <a:gd name="T38" fmla="*/ 361 w 640"/>
                  <a:gd name="T39" fmla="*/ 50 h 303"/>
                  <a:gd name="T40" fmla="*/ 387 w 640"/>
                  <a:gd name="T41" fmla="*/ 62 h 303"/>
                  <a:gd name="T42" fmla="*/ 418 w 640"/>
                  <a:gd name="T43" fmla="*/ 69 h 303"/>
                  <a:gd name="T44" fmla="*/ 449 w 640"/>
                  <a:gd name="T45" fmla="*/ 69 h 303"/>
                  <a:gd name="T46" fmla="*/ 480 w 640"/>
                  <a:gd name="T47" fmla="*/ 55 h 303"/>
                  <a:gd name="T48" fmla="*/ 496 w 640"/>
                  <a:gd name="T49" fmla="*/ 36 h 303"/>
                  <a:gd name="T50" fmla="*/ 515 w 640"/>
                  <a:gd name="T51" fmla="*/ 29 h 303"/>
                  <a:gd name="T52" fmla="*/ 536 w 640"/>
                  <a:gd name="T53" fmla="*/ 36 h 303"/>
                  <a:gd name="T54" fmla="*/ 553 w 640"/>
                  <a:gd name="T55" fmla="*/ 66 h 303"/>
                  <a:gd name="T56" fmla="*/ 562 w 640"/>
                  <a:gd name="T57" fmla="*/ 104 h 303"/>
                  <a:gd name="T58" fmla="*/ 595 w 640"/>
                  <a:gd name="T59" fmla="*/ 92 h 303"/>
                  <a:gd name="T60" fmla="*/ 626 w 640"/>
                  <a:gd name="T61" fmla="*/ 102 h 303"/>
                  <a:gd name="T62" fmla="*/ 640 w 640"/>
                  <a:gd name="T63" fmla="*/ 128 h 303"/>
                  <a:gd name="T64" fmla="*/ 626 w 640"/>
                  <a:gd name="T65" fmla="*/ 133 h 303"/>
                  <a:gd name="T66" fmla="*/ 600 w 640"/>
                  <a:gd name="T67" fmla="*/ 140 h 303"/>
                  <a:gd name="T68" fmla="*/ 591 w 640"/>
                  <a:gd name="T69" fmla="*/ 149 h 303"/>
                  <a:gd name="T70" fmla="*/ 569 w 640"/>
                  <a:gd name="T71" fmla="*/ 175 h 303"/>
                  <a:gd name="T72" fmla="*/ 546 w 640"/>
                  <a:gd name="T73" fmla="*/ 190 h 303"/>
                  <a:gd name="T74" fmla="*/ 522 w 640"/>
                  <a:gd name="T75" fmla="*/ 192 h 303"/>
                  <a:gd name="T76" fmla="*/ 496 w 640"/>
                  <a:gd name="T77" fmla="*/ 206 h 303"/>
                  <a:gd name="T78" fmla="*/ 513 w 640"/>
                  <a:gd name="T79" fmla="*/ 232 h 303"/>
                  <a:gd name="T80" fmla="*/ 482 w 640"/>
                  <a:gd name="T81" fmla="*/ 263 h 303"/>
                  <a:gd name="T82" fmla="*/ 446 w 640"/>
                  <a:gd name="T83" fmla="*/ 275 h 303"/>
                  <a:gd name="T84" fmla="*/ 394 w 640"/>
                  <a:gd name="T85" fmla="*/ 303 h 303"/>
                  <a:gd name="T86" fmla="*/ 366 w 640"/>
                  <a:gd name="T87" fmla="*/ 301 h 303"/>
                  <a:gd name="T88" fmla="*/ 314 w 640"/>
                  <a:gd name="T89" fmla="*/ 277 h 303"/>
                  <a:gd name="T90" fmla="*/ 274 w 640"/>
                  <a:gd name="T91" fmla="*/ 282 h 303"/>
                  <a:gd name="T92" fmla="*/ 212 w 640"/>
                  <a:gd name="T93" fmla="*/ 282 h 303"/>
                  <a:gd name="T94" fmla="*/ 191 w 640"/>
                  <a:gd name="T95" fmla="*/ 251 h 303"/>
                  <a:gd name="T96" fmla="*/ 182 w 640"/>
                  <a:gd name="T97" fmla="*/ 237 h 303"/>
                  <a:gd name="T98" fmla="*/ 156 w 640"/>
                  <a:gd name="T99" fmla="*/ 230 h 303"/>
                  <a:gd name="T100" fmla="*/ 127 w 640"/>
                  <a:gd name="T101" fmla="*/ 218 h 303"/>
                  <a:gd name="T102" fmla="*/ 82 w 640"/>
                  <a:gd name="T103" fmla="*/ 206 h 303"/>
                  <a:gd name="T104" fmla="*/ 85 w 640"/>
                  <a:gd name="T105" fmla="*/ 190 h 303"/>
                  <a:gd name="T106" fmla="*/ 75 w 640"/>
                  <a:gd name="T107" fmla="*/ 168 h 303"/>
                  <a:gd name="T108" fmla="*/ 66 w 640"/>
                  <a:gd name="T109" fmla="*/ 149 h 303"/>
                  <a:gd name="T110" fmla="*/ 49 w 640"/>
                  <a:gd name="T111" fmla="*/ 145 h 303"/>
                  <a:gd name="T112" fmla="*/ 33 w 640"/>
                  <a:gd name="T113" fmla="*/ 140 h 303"/>
                  <a:gd name="T114" fmla="*/ 23 w 640"/>
                  <a:gd name="T115" fmla="*/ 137 h 303"/>
                  <a:gd name="T116" fmla="*/ 7 w 640"/>
                  <a:gd name="T117" fmla="*/ 123 h 303"/>
                  <a:gd name="T118" fmla="*/ 2 w 640"/>
                  <a:gd name="T119" fmla="*/ 116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0" h="303">
                    <a:moveTo>
                      <a:pt x="0" y="109"/>
                    </a:moveTo>
                    <a:lnTo>
                      <a:pt x="2" y="102"/>
                    </a:lnTo>
                    <a:lnTo>
                      <a:pt x="7" y="100"/>
                    </a:lnTo>
                    <a:lnTo>
                      <a:pt x="16" y="100"/>
                    </a:lnTo>
                    <a:lnTo>
                      <a:pt x="18" y="97"/>
                    </a:lnTo>
                    <a:lnTo>
                      <a:pt x="21" y="92"/>
                    </a:lnTo>
                    <a:lnTo>
                      <a:pt x="28" y="90"/>
                    </a:lnTo>
                    <a:lnTo>
                      <a:pt x="28" y="88"/>
                    </a:lnTo>
                    <a:lnTo>
                      <a:pt x="30" y="83"/>
                    </a:lnTo>
                    <a:lnTo>
                      <a:pt x="35" y="81"/>
                    </a:lnTo>
                    <a:lnTo>
                      <a:pt x="35" y="76"/>
                    </a:lnTo>
                    <a:lnTo>
                      <a:pt x="40" y="74"/>
                    </a:lnTo>
                    <a:lnTo>
                      <a:pt x="42" y="74"/>
                    </a:lnTo>
                    <a:lnTo>
                      <a:pt x="45" y="69"/>
                    </a:lnTo>
                    <a:lnTo>
                      <a:pt x="47" y="66"/>
                    </a:lnTo>
                    <a:lnTo>
                      <a:pt x="45" y="66"/>
                    </a:lnTo>
                    <a:lnTo>
                      <a:pt x="45" y="62"/>
                    </a:lnTo>
                    <a:lnTo>
                      <a:pt x="47" y="62"/>
                    </a:lnTo>
                    <a:lnTo>
                      <a:pt x="52" y="62"/>
                    </a:lnTo>
                    <a:lnTo>
                      <a:pt x="56" y="62"/>
                    </a:lnTo>
                    <a:lnTo>
                      <a:pt x="59" y="57"/>
                    </a:lnTo>
                    <a:lnTo>
                      <a:pt x="61" y="55"/>
                    </a:lnTo>
                    <a:lnTo>
                      <a:pt x="68" y="55"/>
                    </a:lnTo>
                    <a:lnTo>
                      <a:pt x="73" y="52"/>
                    </a:lnTo>
                    <a:lnTo>
                      <a:pt x="75" y="52"/>
                    </a:lnTo>
                    <a:lnTo>
                      <a:pt x="80" y="52"/>
                    </a:lnTo>
                    <a:lnTo>
                      <a:pt x="85" y="50"/>
                    </a:lnTo>
                    <a:lnTo>
                      <a:pt x="85" y="50"/>
                    </a:lnTo>
                    <a:lnTo>
                      <a:pt x="87" y="55"/>
                    </a:lnTo>
                    <a:lnTo>
                      <a:pt x="87" y="57"/>
                    </a:lnTo>
                    <a:lnTo>
                      <a:pt x="89" y="59"/>
                    </a:lnTo>
                    <a:lnTo>
                      <a:pt x="94" y="59"/>
                    </a:lnTo>
                    <a:lnTo>
                      <a:pt x="97" y="59"/>
                    </a:lnTo>
                    <a:lnTo>
                      <a:pt x="101" y="59"/>
                    </a:lnTo>
                    <a:lnTo>
                      <a:pt x="104" y="57"/>
                    </a:lnTo>
                    <a:lnTo>
                      <a:pt x="111" y="57"/>
                    </a:lnTo>
                    <a:lnTo>
                      <a:pt x="111" y="59"/>
                    </a:lnTo>
                    <a:lnTo>
                      <a:pt x="113" y="62"/>
                    </a:lnTo>
                    <a:lnTo>
                      <a:pt x="113" y="66"/>
                    </a:lnTo>
                    <a:lnTo>
                      <a:pt x="123" y="71"/>
                    </a:lnTo>
                    <a:lnTo>
                      <a:pt x="127" y="74"/>
                    </a:lnTo>
                    <a:lnTo>
                      <a:pt x="134" y="78"/>
                    </a:lnTo>
                    <a:lnTo>
                      <a:pt x="137" y="76"/>
                    </a:lnTo>
                    <a:lnTo>
                      <a:pt x="141" y="76"/>
                    </a:lnTo>
                    <a:lnTo>
                      <a:pt x="146" y="71"/>
                    </a:lnTo>
                    <a:lnTo>
                      <a:pt x="151" y="71"/>
                    </a:lnTo>
                    <a:lnTo>
                      <a:pt x="153" y="71"/>
                    </a:lnTo>
                    <a:lnTo>
                      <a:pt x="158" y="74"/>
                    </a:lnTo>
                    <a:lnTo>
                      <a:pt x="160" y="74"/>
                    </a:lnTo>
                    <a:lnTo>
                      <a:pt x="170" y="74"/>
                    </a:lnTo>
                    <a:lnTo>
                      <a:pt x="172" y="76"/>
                    </a:lnTo>
                    <a:lnTo>
                      <a:pt x="177" y="74"/>
                    </a:lnTo>
                    <a:lnTo>
                      <a:pt x="177" y="74"/>
                    </a:lnTo>
                    <a:lnTo>
                      <a:pt x="182" y="74"/>
                    </a:lnTo>
                    <a:lnTo>
                      <a:pt x="189" y="74"/>
                    </a:lnTo>
                    <a:lnTo>
                      <a:pt x="193" y="66"/>
                    </a:lnTo>
                    <a:lnTo>
                      <a:pt x="191" y="64"/>
                    </a:lnTo>
                    <a:lnTo>
                      <a:pt x="186" y="62"/>
                    </a:lnTo>
                    <a:lnTo>
                      <a:pt x="186" y="55"/>
                    </a:lnTo>
                    <a:lnTo>
                      <a:pt x="186" y="50"/>
                    </a:lnTo>
                    <a:lnTo>
                      <a:pt x="186" y="45"/>
                    </a:lnTo>
                    <a:lnTo>
                      <a:pt x="182" y="45"/>
                    </a:lnTo>
                    <a:lnTo>
                      <a:pt x="182" y="43"/>
                    </a:lnTo>
                    <a:lnTo>
                      <a:pt x="175" y="40"/>
                    </a:lnTo>
                    <a:lnTo>
                      <a:pt x="172" y="36"/>
                    </a:lnTo>
                    <a:lnTo>
                      <a:pt x="172" y="26"/>
                    </a:lnTo>
                    <a:lnTo>
                      <a:pt x="177" y="21"/>
                    </a:lnTo>
                    <a:lnTo>
                      <a:pt x="177" y="17"/>
                    </a:lnTo>
                    <a:lnTo>
                      <a:pt x="179" y="14"/>
                    </a:lnTo>
                    <a:lnTo>
                      <a:pt x="182" y="12"/>
                    </a:lnTo>
                    <a:lnTo>
                      <a:pt x="184" y="14"/>
                    </a:lnTo>
                    <a:lnTo>
                      <a:pt x="186" y="10"/>
                    </a:lnTo>
                    <a:lnTo>
                      <a:pt x="184" y="7"/>
                    </a:lnTo>
                    <a:lnTo>
                      <a:pt x="186" y="3"/>
                    </a:lnTo>
                    <a:lnTo>
                      <a:pt x="189" y="0"/>
                    </a:lnTo>
                    <a:lnTo>
                      <a:pt x="193" y="0"/>
                    </a:lnTo>
                    <a:lnTo>
                      <a:pt x="196" y="3"/>
                    </a:lnTo>
                    <a:lnTo>
                      <a:pt x="201" y="5"/>
                    </a:lnTo>
                    <a:lnTo>
                      <a:pt x="205" y="7"/>
                    </a:lnTo>
                    <a:lnTo>
                      <a:pt x="208" y="7"/>
                    </a:lnTo>
                    <a:lnTo>
                      <a:pt x="212" y="10"/>
                    </a:lnTo>
                    <a:lnTo>
                      <a:pt x="217" y="10"/>
                    </a:lnTo>
                    <a:lnTo>
                      <a:pt x="224" y="10"/>
                    </a:lnTo>
                    <a:lnTo>
                      <a:pt x="227" y="12"/>
                    </a:lnTo>
                    <a:lnTo>
                      <a:pt x="229" y="14"/>
                    </a:lnTo>
                    <a:lnTo>
                      <a:pt x="234" y="14"/>
                    </a:lnTo>
                    <a:lnTo>
                      <a:pt x="238" y="17"/>
                    </a:lnTo>
                    <a:lnTo>
                      <a:pt x="241" y="17"/>
                    </a:lnTo>
                    <a:lnTo>
                      <a:pt x="250" y="17"/>
                    </a:lnTo>
                    <a:lnTo>
                      <a:pt x="253" y="17"/>
                    </a:lnTo>
                    <a:lnTo>
                      <a:pt x="255" y="21"/>
                    </a:lnTo>
                    <a:lnTo>
                      <a:pt x="255" y="24"/>
                    </a:lnTo>
                    <a:lnTo>
                      <a:pt x="257" y="26"/>
                    </a:lnTo>
                    <a:lnTo>
                      <a:pt x="257" y="29"/>
                    </a:lnTo>
                    <a:lnTo>
                      <a:pt x="260" y="31"/>
                    </a:lnTo>
                    <a:lnTo>
                      <a:pt x="260" y="36"/>
                    </a:lnTo>
                    <a:lnTo>
                      <a:pt x="260" y="40"/>
                    </a:lnTo>
                    <a:lnTo>
                      <a:pt x="262" y="43"/>
                    </a:lnTo>
                    <a:lnTo>
                      <a:pt x="267" y="43"/>
                    </a:lnTo>
                    <a:lnTo>
                      <a:pt x="269" y="45"/>
                    </a:lnTo>
                    <a:lnTo>
                      <a:pt x="271" y="48"/>
                    </a:lnTo>
                    <a:lnTo>
                      <a:pt x="276" y="50"/>
                    </a:lnTo>
                    <a:lnTo>
                      <a:pt x="283" y="52"/>
                    </a:lnTo>
                    <a:lnTo>
                      <a:pt x="286" y="55"/>
                    </a:lnTo>
                    <a:lnTo>
                      <a:pt x="288" y="52"/>
                    </a:lnTo>
                    <a:lnTo>
                      <a:pt x="295" y="52"/>
                    </a:lnTo>
                    <a:lnTo>
                      <a:pt x="297" y="50"/>
                    </a:lnTo>
                    <a:lnTo>
                      <a:pt x="300" y="50"/>
                    </a:lnTo>
                    <a:lnTo>
                      <a:pt x="302" y="52"/>
                    </a:lnTo>
                    <a:lnTo>
                      <a:pt x="305" y="50"/>
                    </a:lnTo>
                    <a:lnTo>
                      <a:pt x="309" y="48"/>
                    </a:lnTo>
                    <a:lnTo>
                      <a:pt x="314" y="45"/>
                    </a:lnTo>
                    <a:lnTo>
                      <a:pt x="323" y="45"/>
                    </a:lnTo>
                    <a:lnTo>
                      <a:pt x="328" y="43"/>
                    </a:lnTo>
                    <a:lnTo>
                      <a:pt x="333" y="40"/>
                    </a:lnTo>
                    <a:lnTo>
                      <a:pt x="338" y="40"/>
                    </a:lnTo>
                    <a:lnTo>
                      <a:pt x="342" y="43"/>
                    </a:lnTo>
                    <a:lnTo>
                      <a:pt x="350" y="43"/>
                    </a:lnTo>
                    <a:lnTo>
                      <a:pt x="357" y="43"/>
                    </a:lnTo>
                    <a:lnTo>
                      <a:pt x="361" y="50"/>
                    </a:lnTo>
                    <a:lnTo>
                      <a:pt x="368" y="52"/>
                    </a:lnTo>
                    <a:lnTo>
                      <a:pt x="376" y="52"/>
                    </a:lnTo>
                    <a:lnTo>
                      <a:pt x="378" y="50"/>
                    </a:lnTo>
                    <a:lnTo>
                      <a:pt x="380" y="52"/>
                    </a:lnTo>
                    <a:lnTo>
                      <a:pt x="383" y="59"/>
                    </a:lnTo>
                    <a:lnTo>
                      <a:pt x="387" y="62"/>
                    </a:lnTo>
                    <a:lnTo>
                      <a:pt x="390" y="64"/>
                    </a:lnTo>
                    <a:lnTo>
                      <a:pt x="392" y="64"/>
                    </a:lnTo>
                    <a:lnTo>
                      <a:pt x="397" y="69"/>
                    </a:lnTo>
                    <a:lnTo>
                      <a:pt x="399" y="69"/>
                    </a:lnTo>
                    <a:lnTo>
                      <a:pt x="409" y="66"/>
                    </a:lnTo>
                    <a:lnTo>
                      <a:pt x="418" y="69"/>
                    </a:lnTo>
                    <a:lnTo>
                      <a:pt x="430" y="69"/>
                    </a:lnTo>
                    <a:lnTo>
                      <a:pt x="435" y="69"/>
                    </a:lnTo>
                    <a:lnTo>
                      <a:pt x="437" y="66"/>
                    </a:lnTo>
                    <a:lnTo>
                      <a:pt x="442" y="66"/>
                    </a:lnTo>
                    <a:lnTo>
                      <a:pt x="446" y="69"/>
                    </a:lnTo>
                    <a:lnTo>
                      <a:pt x="449" y="69"/>
                    </a:lnTo>
                    <a:lnTo>
                      <a:pt x="451" y="64"/>
                    </a:lnTo>
                    <a:lnTo>
                      <a:pt x="458" y="59"/>
                    </a:lnTo>
                    <a:lnTo>
                      <a:pt x="463" y="59"/>
                    </a:lnTo>
                    <a:lnTo>
                      <a:pt x="468" y="55"/>
                    </a:lnTo>
                    <a:lnTo>
                      <a:pt x="470" y="55"/>
                    </a:lnTo>
                    <a:lnTo>
                      <a:pt x="480" y="55"/>
                    </a:lnTo>
                    <a:lnTo>
                      <a:pt x="484" y="52"/>
                    </a:lnTo>
                    <a:lnTo>
                      <a:pt x="484" y="48"/>
                    </a:lnTo>
                    <a:lnTo>
                      <a:pt x="484" y="45"/>
                    </a:lnTo>
                    <a:lnTo>
                      <a:pt x="489" y="40"/>
                    </a:lnTo>
                    <a:lnTo>
                      <a:pt x="491" y="40"/>
                    </a:lnTo>
                    <a:lnTo>
                      <a:pt x="496" y="36"/>
                    </a:lnTo>
                    <a:lnTo>
                      <a:pt x="496" y="33"/>
                    </a:lnTo>
                    <a:lnTo>
                      <a:pt x="501" y="29"/>
                    </a:lnTo>
                    <a:lnTo>
                      <a:pt x="503" y="29"/>
                    </a:lnTo>
                    <a:lnTo>
                      <a:pt x="506" y="31"/>
                    </a:lnTo>
                    <a:lnTo>
                      <a:pt x="510" y="29"/>
                    </a:lnTo>
                    <a:lnTo>
                      <a:pt x="515" y="29"/>
                    </a:lnTo>
                    <a:lnTo>
                      <a:pt x="520" y="33"/>
                    </a:lnTo>
                    <a:lnTo>
                      <a:pt x="522" y="36"/>
                    </a:lnTo>
                    <a:lnTo>
                      <a:pt x="524" y="38"/>
                    </a:lnTo>
                    <a:lnTo>
                      <a:pt x="529" y="36"/>
                    </a:lnTo>
                    <a:lnTo>
                      <a:pt x="532" y="36"/>
                    </a:lnTo>
                    <a:lnTo>
                      <a:pt x="536" y="36"/>
                    </a:lnTo>
                    <a:lnTo>
                      <a:pt x="539" y="33"/>
                    </a:lnTo>
                    <a:lnTo>
                      <a:pt x="541" y="31"/>
                    </a:lnTo>
                    <a:lnTo>
                      <a:pt x="546" y="31"/>
                    </a:lnTo>
                    <a:lnTo>
                      <a:pt x="555" y="33"/>
                    </a:lnTo>
                    <a:lnTo>
                      <a:pt x="558" y="36"/>
                    </a:lnTo>
                    <a:lnTo>
                      <a:pt x="553" y="66"/>
                    </a:lnTo>
                    <a:lnTo>
                      <a:pt x="553" y="74"/>
                    </a:lnTo>
                    <a:lnTo>
                      <a:pt x="550" y="81"/>
                    </a:lnTo>
                    <a:lnTo>
                      <a:pt x="553" y="85"/>
                    </a:lnTo>
                    <a:lnTo>
                      <a:pt x="550" y="95"/>
                    </a:lnTo>
                    <a:lnTo>
                      <a:pt x="553" y="100"/>
                    </a:lnTo>
                    <a:lnTo>
                      <a:pt x="562" y="104"/>
                    </a:lnTo>
                    <a:lnTo>
                      <a:pt x="569" y="100"/>
                    </a:lnTo>
                    <a:lnTo>
                      <a:pt x="576" y="100"/>
                    </a:lnTo>
                    <a:lnTo>
                      <a:pt x="586" y="102"/>
                    </a:lnTo>
                    <a:lnTo>
                      <a:pt x="591" y="107"/>
                    </a:lnTo>
                    <a:lnTo>
                      <a:pt x="595" y="97"/>
                    </a:lnTo>
                    <a:lnTo>
                      <a:pt x="595" y="92"/>
                    </a:lnTo>
                    <a:lnTo>
                      <a:pt x="595" y="90"/>
                    </a:lnTo>
                    <a:lnTo>
                      <a:pt x="600" y="88"/>
                    </a:lnTo>
                    <a:lnTo>
                      <a:pt x="602" y="85"/>
                    </a:lnTo>
                    <a:lnTo>
                      <a:pt x="612" y="88"/>
                    </a:lnTo>
                    <a:lnTo>
                      <a:pt x="619" y="95"/>
                    </a:lnTo>
                    <a:lnTo>
                      <a:pt x="626" y="102"/>
                    </a:lnTo>
                    <a:lnTo>
                      <a:pt x="631" y="109"/>
                    </a:lnTo>
                    <a:lnTo>
                      <a:pt x="640" y="114"/>
                    </a:lnTo>
                    <a:lnTo>
                      <a:pt x="640" y="119"/>
                    </a:lnTo>
                    <a:lnTo>
                      <a:pt x="640" y="121"/>
                    </a:lnTo>
                    <a:lnTo>
                      <a:pt x="640" y="126"/>
                    </a:lnTo>
                    <a:lnTo>
                      <a:pt x="640" y="128"/>
                    </a:lnTo>
                    <a:lnTo>
                      <a:pt x="638" y="130"/>
                    </a:lnTo>
                    <a:lnTo>
                      <a:pt x="638" y="133"/>
                    </a:lnTo>
                    <a:lnTo>
                      <a:pt x="633" y="133"/>
                    </a:lnTo>
                    <a:lnTo>
                      <a:pt x="633" y="130"/>
                    </a:lnTo>
                    <a:lnTo>
                      <a:pt x="628" y="130"/>
                    </a:lnTo>
                    <a:lnTo>
                      <a:pt x="626" y="133"/>
                    </a:lnTo>
                    <a:lnTo>
                      <a:pt x="619" y="130"/>
                    </a:lnTo>
                    <a:lnTo>
                      <a:pt x="617" y="130"/>
                    </a:lnTo>
                    <a:lnTo>
                      <a:pt x="612" y="135"/>
                    </a:lnTo>
                    <a:lnTo>
                      <a:pt x="607" y="140"/>
                    </a:lnTo>
                    <a:lnTo>
                      <a:pt x="602" y="142"/>
                    </a:lnTo>
                    <a:lnTo>
                      <a:pt x="600" y="140"/>
                    </a:lnTo>
                    <a:lnTo>
                      <a:pt x="598" y="140"/>
                    </a:lnTo>
                    <a:lnTo>
                      <a:pt x="598" y="145"/>
                    </a:lnTo>
                    <a:lnTo>
                      <a:pt x="595" y="147"/>
                    </a:lnTo>
                    <a:lnTo>
                      <a:pt x="593" y="147"/>
                    </a:lnTo>
                    <a:lnTo>
                      <a:pt x="591" y="147"/>
                    </a:lnTo>
                    <a:lnTo>
                      <a:pt x="591" y="149"/>
                    </a:lnTo>
                    <a:lnTo>
                      <a:pt x="586" y="154"/>
                    </a:lnTo>
                    <a:lnTo>
                      <a:pt x="586" y="161"/>
                    </a:lnTo>
                    <a:lnTo>
                      <a:pt x="586" y="166"/>
                    </a:lnTo>
                    <a:lnTo>
                      <a:pt x="584" y="168"/>
                    </a:lnTo>
                    <a:lnTo>
                      <a:pt x="579" y="168"/>
                    </a:lnTo>
                    <a:lnTo>
                      <a:pt x="569" y="175"/>
                    </a:lnTo>
                    <a:lnTo>
                      <a:pt x="565" y="175"/>
                    </a:lnTo>
                    <a:lnTo>
                      <a:pt x="560" y="173"/>
                    </a:lnTo>
                    <a:lnTo>
                      <a:pt x="558" y="175"/>
                    </a:lnTo>
                    <a:lnTo>
                      <a:pt x="553" y="185"/>
                    </a:lnTo>
                    <a:lnTo>
                      <a:pt x="550" y="187"/>
                    </a:lnTo>
                    <a:lnTo>
                      <a:pt x="546" y="190"/>
                    </a:lnTo>
                    <a:lnTo>
                      <a:pt x="541" y="194"/>
                    </a:lnTo>
                    <a:lnTo>
                      <a:pt x="541" y="197"/>
                    </a:lnTo>
                    <a:lnTo>
                      <a:pt x="539" y="197"/>
                    </a:lnTo>
                    <a:lnTo>
                      <a:pt x="534" y="194"/>
                    </a:lnTo>
                    <a:lnTo>
                      <a:pt x="529" y="194"/>
                    </a:lnTo>
                    <a:lnTo>
                      <a:pt x="522" y="192"/>
                    </a:lnTo>
                    <a:lnTo>
                      <a:pt x="517" y="187"/>
                    </a:lnTo>
                    <a:lnTo>
                      <a:pt x="513" y="187"/>
                    </a:lnTo>
                    <a:lnTo>
                      <a:pt x="506" y="190"/>
                    </a:lnTo>
                    <a:lnTo>
                      <a:pt x="501" y="194"/>
                    </a:lnTo>
                    <a:lnTo>
                      <a:pt x="496" y="197"/>
                    </a:lnTo>
                    <a:lnTo>
                      <a:pt x="496" y="206"/>
                    </a:lnTo>
                    <a:lnTo>
                      <a:pt x="496" y="211"/>
                    </a:lnTo>
                    <a:lnTo>
                      <a:pt x="496" y="213"/>
                    </a:lnTo>
                    <a:lnTo>
                      <a:pt x="506" y="220"/>
                    </a:lnTo>
                    <a:lnTo>
                      <a:pt x="515" y="225"/>
                    </a:lnTo>
                    <a:lnTo>
                      <a:pt x="515" y="227"/>
                    </a:lnTo>
                    <a:lnTo>
                      <a:pt x="513" y="232"/>
                    </a:lnTo>
                    <a:lnTo>
                      <a:pt x="510" y="237"/>
                    </a:lnTo>
                    <a:lnTo>
                      <a:pt x="501" y="246"/>
                    </a:lnTo>
                    <a:lnTo>
                      <a:pt x="496" y="256"/>
                    </a:lnTo>
                    <a:lnTo>
                      <a:pt x="491" y="260"/>
                    </a:lnTo>
                    <a:lnTo>
                      <a:pt x="489" y="260"/>
                    </a:lnTo>
                    <a:lnTo>
                      <a:pt x="482" y="263"/>
                    </a:lnTo>
                    <a:lnTo>
                      <a:pt x="477" y="265"/>
                    </a:lnTo>
                    <a:lnTo>
                      <a:pt x="472" y="268"/>
                    </a:lnTo>
                    <a:lnTo>
                      <a:pt x="465" y="272"/>
                    </a:lnTo>
                    <a:lnTo>
                      <a:pt x="461" y="272"/>
                    </a:lnTo>
                    <a:lnTo>
                      <a:pt x="451" y="272"/>
                    </a:lnTo>
                    <a:lnTo>
                      <a:pt x="446" y="275"/>
                    </a:lnTo>
                    <a:lnTo>
                      <a:pt x="439" y="277"/>
                    </a:lnTo>
                    <a:lnTo>
                      <a:pt x="425" y="282"/>
                    </a:lnTo>
                    <a:lnTo>
                      <a:pt x="413" y="287"/>
                    </a:lnTo>
                    <a:lnTo>
                      <a:pt x="406" y="294"/>
                    </a:lnTo>
                    <a:lnTo>
                      <a:pt x="397" y="301"/>
                    </a:lnTo>
                    <a:lnTo>
                      <a:pt x="394" y="303"/>
                    </a:lnTo>
                    <a:lnTo>
                      <a:pt x="390" y="303"/>
                    </a:lnTo>
                    <a:lnTo>
                      <a:pt x="383" y="301"/>
                    </a:lnTo>
                    <a:lnTo>
                      <a:pt x="383" y="298"/>
                    </a:lnTo>
                    <a:lnTo>
                      <a:pt x="383" y="296"/>
                    </a:lnTo>
                    <a:lnTo>
                      <a:pt x="373" y="298"/>
                    </a:lnTo>
                    <a:lnTo>
                      <a:pt x="366" y="301"/>
                    </a:lnTo>
                    <a:lnTo>
                      <a:pt x="359" y="296"/>
                    </a:lnTo>
                    <a:lnTo>
                      <a:pt x="352" y="296"/>
                    </a:lnTo>
                    <a:lnTo>
                      <a:pt x="340" y="291"/>
                    </a:lnTo>
                    <a:lnTo>
                      <a:pt x="326" y="284"/>
                    </a:lnTo>
                    <a:lnTo>
                      <a:pt x="319" y="277"/>
                    </a:lnTo>
                    <a:lnTo>
                      <a:pt x="314" y="277"/>
                    </a:lnTo>
                    <a:lnTo>
                      <a:pt x="300" y="275"/>
                    </a:lnTo>
                    <a:lnTo>
                      <a:pt x="286" y="277"/>
                    </a:lnTo>
                    <a:lnTo>
                      <a:pt x="283" y="275"/>
                    </a:lnTo>
                    <a:lnTo>
                      <a:pt x="281" y="277"/>
                    </a:lnTo>
                    <a:lnTo>
                      <a:pt x="279" y="279"/>
                    </a:lnTo>
                    <a:lnTo>
                      <a:pt x="274" y="282"/>
                    </a:lnTo>
                    <a:lnTo>
                      <a:pt x="262" y="282"/>
                    </a:lnTo>
                    <a:lnTo>
                      <a:pt x="245" y="282"/>
                    </a:lnTo>
                    <a:lnTo>
                      <a:pt x="234" y="282"/>
                    </a:lnTo>
                    <a:lnTo>
                      <a:pt x="224" y="282"/>
                    </a:lnTo>
                    <a:lnTo>
                      <a:pt x="215" y="282"/>
                    </a:lnTo>
                    <a:lnTo>
                      <a:pt x="212" y="282"/>
                    </a:lnTo>
                    <a:lnTo>
                      <a:pt x="208" y="282"/>
                    </a:lnTo>
                    <a:lnTo>
                      <a:pt x="203" y="272"/>
                    </a:lnTo>
                    <a:lnTo>
                      <a:pt x="201" y="268"/>
                    </a:lnTo>
                    <a:lnTo>
                      <a:pt x="196" y="260"/>
                    </a:lnTo>
                    <a:lnTo>
                      <a:pt x="193" y="258"/>
                    </a:lnTo>
                    <a:lnTo>
                      <a:pt x="191" y="251"/>
                    </a:lnTo>
                    <a:lnTo>
                      <a:pt x="191" y="249"/>
                    </a:lnTo>
                    <a:lnTo>
                      <a:pt x="186" y="246"/>
                    </a:lnTo>
                    <a:lnTo>
                      <a:pt x="184" y="244"/>
                    </a:lnTo>
                    <a:lnTo>
                      <a:pt x="182" y="244"/>
                    </a:lnTo>
                    <a:lnTo>
                      <a:pt x="182" y="242"/>
                    </a:lnTo>
                    <a:lnTo>
                      <a:pt x="182" y="237"/>
                    </a:lnTo>
                    <a:lnTo>
                      <a:pt x="179" y="237"/>
                    </a:lnTo>
                    <a:lnTo>
                      <a:pt x="177" y="237"/>
                    </a:lnTo>
                    <a:lnTo>
                      <a:pt x="172" y="237"/>
                    </a:lnTo>
                    <a:lnTo>
                      <a:pt x="167" y="234"/>
                    </a:lnTo>
                    <a:lnTo>
                      <a:pt x="158" y="230"/>
                    </a:lnTo>
                    <a:lnTo>
                      <a:pt x="156" y="230"/>
                    </a:lnTo>
                    <a:lnTo>
                      <a:pt x="156" y="230"/>
                    </a:lnTo>
                    <a:lnTo>
                      <a:pt x="151" y="227"/>
                    </a:lnTo>
                    <a:lnTo>
                      <a:pt x="149" y="225"/>
                    </a:lnTo>
                    <a:lnTo>
                      <a:pt x="144" y="223"/>
                    </a:lnTo>
                    <a:lnTo>
                      <a:pt x="130" y="218"/>
                    </a:lnTo>
                    <a:lnTo>
                      <a:pt x="127" y="218"/>
                    </a:lnTo>
                    <a:lnTo>
                      <a:pt x="125" y="220"/>
                    </a:lnTo>
                    <a:lnTo>
                      <a:pt x="120" y="220"/>
                    </a:lnTo>
                    <a:lnTo>
                      <a:pt x="111" y="220"/>
                    </a:lnTo>
                    <a:lnTo>
                      <a:pt x="89" y="216"/>
                    </a:lnTo>
                    <a:lnTo>
                      <a:pt x="87" y="213"/>
                    </a:lnTo>
                    <a:lnTo>
                      <a:pt x="82" y="206"/>
                    </a:lnTo>
                    <a:lnTo>
                      <a:pt x="80" y="204"/>
                    </a:lnTo>
                    <a:lnTo>
                      <a:pt x="80" y="201"/>
                    </a:lnTo>
                    <a:lnTo>
                      <a:pt x="82" y="199"/>
                    </a:lnTo>
                    <a:lnTo>
                      <a:pt x="85" y="197"/>
                    </a:lnTo>
                    <a:lnTo>
                      <a:pt x="87" y="192"/>
                    </a:lnTo>
                    <a:lnTo>
                      <a:pt x="85" y="190"/>
                    </a:lnTo>
                    <a:lnTo>
                      <a:pt x="82" y="185"/>
                    </a:lnTo>
                    <a:lnTo>
                      <a:pt x="85" y="182"/>
                    </a:lnTo>
                    <a:lnTo>
                      <a:pt x="82" y="178"/>
                    </a:lnTo>
                    <a:lnTo>
                      <a:pt x="82" y="175"/>
                    </a:lnTo>
                    <a:lnTo>
                      <a:pt x="80" y="171"/>
                    </a:lnTo>
                    <a:lnTo>
                      <a:pt x="75" y="168"/>
                    </a:lnTo>
                    <a:lnTo>
                      <a:pt x="73" y="166"/>
                    </a:lnTo>
                    <a:lnTo>
                      <a:pt x="71" y="163"/>
                    </a:lnTo>
                    <a:lnTo>
                      <a:pt x="68" y="159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6" y="149"/>
                    </a:lnTo>
                    <a:lnTo>
                      <a:pt x="61" y="147"/>
                    </a:lnTo>
                    <a:lnTo>
                      <a:pt x="59" y="145"/>
                    </a:lnTo>
                    <a:lnTo>
                      <a:pt x="56" y="142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5" y="145"/>
                    </a:lnTo>
                    <a:lnTo>
                      <a:pt x="40" y="140"/>
                    </a:lnTo>
                    <a:lnTo>
                      <a:pt x="40" y="140"/>
                    </a:lnTo>
                    <a:lnTo>
                      <a:pt x="35" y="140"/>
                    </a:lnTo>
                    <a:lnTo>
                      <a:pt x="33" y="140"/>
                    </a:lnTo>
                    <a:lnTo>
                      <a:pt x="30" y="142"/>
                    </a:lnTo>
                    <a:lnTo>
                      <a:pt x="30" y="145"/>
                    </a:lnTo>
                    <a:lnTo>
                      <a:pt x="28" y="145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7"/>
                    </a:lnTo>
                    <a:lnTo>
                      <a:pt x="18" y="135"/>
                    </a:lnTo>
                    <a:lnTo>
                      <a:pt x="16" y="133"/>
                    </a:lnTo>
                    <a:lnTo>
                      <a:pt x="11" y="128"/>
                    </a:lnTo>
                    <a:lnTo>
                      <a:pt x="9" y="128"/>
                    </a:lnTo>
                    <a:lnTo>
                      <a:pt x="7" y="126"/>
                    </a:lnTo>
                    <a:lnTo>
                      <a:pt x="7" y="123"/>
                    </a:lnTo>
                    <a:lnTo>
                      <a:pt x="7" y="121"/>
                    </a:lnTo>
                    <a:lnTo>
                      <a:pt x="4" y="119"/>
                    </a:lnTo>
                    <a:lnTo>
                      <a:pt x="4" y="119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2" y="116"/>
                    </a:lnTo>
                    <a:lnTo>
                      <a:pt x="0" y="116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63" name="Freeform 17">
                <a:extLst>
                  <a:ext uri="{FF2B5EF4-FFF2-40B4-BE49-F238E27FC236}">
                    <a16:creationId xmlns:a16="http://schemas.microsoft.com/office/drawing/2014/main" id="{6C2DB371-543B-9FD6-4716-FFA45E848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692" y="3081785"/>
                <a:ext cx="1174542" cy="616300"/>
              </a:xfrm>
              <a:custGeom>
                <a:avLst/>
                <a:gdLst>
                  <a:gd name="T0" fmla="*/ 19 w 789"/>
                  <a:gd name="T1" fmla="*/ 241 h 414"/>
                  <a:gd name="T2" fmla="*/ 0 w 789"/>
                  <a:gd name="T3" fmla="*/ 194 h 414"/>
                  <a:gd name="T4" fmla="*/ 38 w 789"/>
                  <a:gd name="T5" fmla="*/ 187 h 414"/>
                  <a:gd name="T6" fmla="*/ 54 w 789"/>
                  <a:gd name="T7" fmla="*/ 149 h 414"/>
                  <a:gd name="T8" fmla="*/ 75 w 789"/>
                  <a:gd name="T9" fmla="*/ 139 h 414"/>
                  <a:gd name="T10" fmla="*/ 90 w 789"/>
                  <a:gd name="T11" fmla="*/ 137 h 414"/>
                  <a:gd name="T12" fmla="*/ 125 w 789"/>
                  <a:gd name="T13" fmla="*/ 149 h 414"/>
                  <a:gd name="T14" fmla="*/ 149 w 789"/>
                  <a:gd name="T15" fmla="*/ 156 h 414"/>
                  <a:gd name="T16" fmla="*/ 179 w 789"/>
                  <a:gd name="T17" fmla="*/ 149 h 414"/>
                  <a:gd name="T18" fmla="*/ 208 w 789"/>
                  <a:gd name="T19" fmla="*/ 146 h 414"/>
                  <a:gd name="T20" fmla="*/ 227 w 789"/>
                  <a:gd name="T21" fmla="*/ 158 h 414"/>
                  <a:gd name="T22" fmla="*/ 265 w 789"/>
                  <a:gd name="T23" fmla="*/ 158 h 414"/>
                  <a:gd name="T24" fmla="*/ 253 w 789"/>
                  <a:gd name="T25" fmla="*/ 125 h 414"/>
                  <a:gd name="T26" fmla="*/ 250 w 789"/>
                  <a:gd name="T27" fmla="*/ 104 h 414"/>
                  <a:gd name="T28" fmla="*/ 267 w 789"/>
                  <a:gd name="T29" fmla="*/ 78 h 414"/>
                  <a:gd name="T30" fmla="*/ 250 w 789"/>
                  <a:gd name="T31" fmla="*/ 68 h 414"/>
                  <a:gd name="T32" fmla="*/ 265 w 789"/>
                  <a:gd name="T33" fmla="*/ 59 h 414"/>
                  <a:gd name="T34" fmla="*/ 288 w 789"/>
                  <a:gd name="T35" fmla="*/ 52 h 414"/>
                  <a:gd name="T36" fmla="*/ 326 w 789"/>
                  <a:gd name="T37" fmla="*/ 40 h 414"/>
                  <a:gd name="T38" fmla="*/ 345 w 789"/>
                  <a:gd name="T39" fmla="*/ 28 h 414"/>
                  <a:gd name="T40" fmla="*/ 378 w 789"/>
                  <a:gd name="T41" fmla="*/ 12 h 414"/>
                  <a:gd name="T42" fmla="*/ 406 w 789"/>
                  <a:gd name="T43" fmla="*/ 2 h 414"/>
                  <a:gd name="T44" fmla="*/ 435 w 789"/>
                  <a:gd name="T45" fmla="*/ 19 h 414"/>
                  <a:gd name="T46" fmla="*/ 444 w 789"/>
                  <a:gd name="T47" fmla="*/ 38 h 414"/>
                  <a:gd name="T48" fmla="*/ 461 w 789"/>
                  <a:gd name="T49" fmla="*/ 31 h 414"/>
                  <a:gd name="T50" fmla="*/ 482 w 789"/>
                  <a:gd name="T51" fmla="*/ 40 h 414"/>
                  <a:gd name="T52" fmla="*/ 496 w 789"/>
                  <a:gd name="T53" fmla="*/ 49 h 414"/>
                  <a:gd name="T54" fmla="*/ 527 w 789"/>
                  <a:gd name="T55" fmla="*/ 35 h 414"/>
                  <a:gd name="T56" fmla="*/ 546 w 789"/>
                  <a:gd name="T57" fmla="*/ 28 h 414"/>
                  <a:gd name="T58" fmla="*/ 643 w 789"/>
                  <a:gd name="T59" fmla="*/ 113 h 414"/>
                  <a:gd name="T60" fmla="*/ 669 w 789"/>
                  <a:gd name="T61" fmla="*/ 123 h 414"/>
                  <a:gd name="T62" fmla="*/ 700 w 789"/>
                  <a:gd name="T63" fmla="*/ 116 h 414"/>
                  <a:gd name="T64" fmla="*/ 735 w 789"/>
                  <a:gd name="T65" fmla="*/ 139 h 414"/>
                  <a:gd name="T66" fmla="*/ 747 w 789"/>
                  <a:gd name="T67" fmla="*/ 156 h 414"/>
                  <a:gd name="T68" fmla="*/ 773 w 789"/>
                  <a:gd name="T69" fmla="*/ 154 h 414"/>
                  <a:gd name="T70" fmla="*/ 778 w 789"/>
                  <a:gd name="T71" fmla="*/ 180 h 414"/>
                  <a:gd name="T72" fmla="*/ 766 w 789"/>
                  <a:gd name="T73" fmla="*/ 225 h 414"/>
                  <a:gd name="T74" fmla="*/ 728 w 789"/>
                  <a:gd name="T75" fmla="*/ 227 h 414"/>
                  <a:gd name="T76" fmla="*/ 716 w 789"/>
                  <a:gd name="T77" fmla="*/ 272 h 414"/>
                  <a:gd name="T78" fmla="*/ 700 w 789"/>
                  <a:gd name="T79" fmla="*/ 284 h 414"/>
                  <a:gd name="T80" fmla="*/ 681 w 789"/>
                  <a:gd name="T81" fmla="*/ 298 h 414"/>
                  <a:gd name="T82" fmla="*/ 693 w 789"/>
                  <a:gd name="T83" fmla="*/ 329 h 414"/>
                  <a:gd name="T84" fmla="*/ 693 w 789"/>
                  <a:gd name="T85" fmla="*/ 362 h 414"/>
                  <a:gd name="T86" fmla="*/ 617 w 789"/>
                  <a:gd name="T87" fmla="*/ 350 h 414"/>
                  <a:gd name="T88" fmla="*/ 567 w 789"/>
                  <a:gd name="T89" fmla="*/ 350 h 414"/>
                  <a:gd name="T90" fmla="*/ 522 w 789"/>
                  <a:gd name="T91" fmla="*/ 364 h 414"/>
                  <a:gd name="T92" fmla="*/ 496 w 789"/>
                  <a:gd name="T93" fmla="*/ 378 h 414"/>
                  <a:gd name="T94" fmla="*/ 444 w 789"/>
                  <a:gd name="T95" fmla="*/ 407 h 414"/>
                  <a:gd name="T96" fmla="*/ 350 w 789"/>
                  <a:gd name="T97" fmla="*/ 338 h 414"/>
                  <a:gd name="T98" fmla="*/ 194 w 789"/>
                  <a:gd name="T99" fmla="*/ 400 h 414"/>
                  <a:gd name="T100" fmla="*/ 144 w 789"/>
                  <a:gd name="T101" fmla="*/ 381 h 414"/>
                  <a:gd name="T102" fmla="*/ 123 w 789"/>
                  <a:gd name="T103" fmla="*/ 371 h 414"/>
                  <a:gd name="T104" fmla="*/ 106 w 789"/>
                  <a:gd name="T105" fmla="*/ 350 h 414"/>
                  <a:gd name="T106" fmla="*/ 90 w 789"/>
                  <a:gd name="T107" fmla="*/ 331 h 414"/>
                  <a:gd name="T108" fmla="*/ 113 w 789"/>
                  <a:gd name="T109" fmla="*/ 331 h 414"/>
                  <a:gd name="T110" fmla="*/ 104 w 789"/>
                  <a:gd name="T111" fmla="*/ 312 h 414"/>
                  <a:gd name="T112" fmla="*/ 132 w 789"/>
                  <a:gd name="T113" fmla="*/ 307 h 414"/>
                  <a:gd name="T114" fmla="*/ 137 w 789"/>
                  <a:gd name="T115" fmla="*/ 293 h 414"/>
                  <a:gd name="T116" fmla="*/ 137 w 789"/>
                  <a:gd name="T117" fmla="*/ 272 h 414"/>
                  <a:gd name="T118" fmla="*/ 116 w 789"/>
                  <a:gd name="T119" fmla="*/ 267 h 414"/>
                  <a:gd name="T120" fmla="*/ 104 w 789"/>
                  <a:gd name="T121" fmla="*/ 262 h 414"/>
                  <a:gd name="T122" fmla="*/ 83 w 789"/>
                  <a:gd name="T123" fmla="*/ 267 h 414"/>
                  <a:gd name="T124" fmla="*/ 66 w 789"/>
                  <a:gd name="T125" fmla="*/ 279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9" h="414">
                    <a:moveTo>
                      <a:pt x="59" y="279"/>
                    </a:moveTo>
                    <a:lnTo>
                      <a:pt x="54" y="274"/>
                    </a:lnTo>
                    <a:lnTo>
                      <a:pt x="49" y="277"/>
                    </a:lnTo>
                    <a:lnTo>
                      <a:pt x="42" y="272"/>
                    </a:lnTo>
                    <a:lnTo>
                      <a:pt x="42" y="267"/>
                    </a:lnTo>
                    <a:lnTo>
                      <a:pt x="49" y="267"/>
                    </a:lnTo>
                    <a:lnTo>
                      <a:pt x="42" y="253"/>
                    </a:lnTo>
                    <a:lnTo>
                      <a:pt x="33" y="246"/>
                    </a:lnTo>
                    <a:lnTo>
                      <a:pt x="19" y="241"/>
                    </a:lnTo>
                    <a:lnTo>
                      <a:pt x="16" y="244"/>
                    </a:lnTo>
                    <a:lnTo>
                      <a:pt x="9" y="239"/>
                    </a:lnTo>
                    <a:lnTo>
                      <a:pt x="12" y="236"/>
                    </a:lnTo>
                    <a:lnTo>
                      <a:pt x="7" y="229"/>
                    </a:lnTo>
                    <a:lnTo>
                      <a:pt x="0" y="227"/>
                    </a:lnTo>
                    <a:lnTo>
                      <a:pt x="2" y="220"/>
                    </a:lnTo>
                    <a:lnTo>
                      <a:pt x="5" y="206"/>
                    </a:lnTo>
                    <a:lnTo>
                      <a:pt x="0" y="203"/>
                    </a:lnTo>
                    <a:lnTo>
                      <a:pt x="0" y="194"/>
                    </a:lnTo>
                    <a:lnTo>
                      <a:pt x="5" y="191"/>
                    </a:lnTo>
                    <a:lnTo>
                      <a:pt x="9" y="184"/>
                    </a:lnTo>
                    <a:lnTo>
                      <a:pt x="9" y="180"/>
                    </a:lnTo>
                    <a:lnTo>
                      <a:pt x="12" y="175"/>
                    </a:lnTo>
                    <a:lnTo>
                      <a:pt x="23" y="184"/>
                    </a:lnTo>
                    <a:lnTo>
                      <a:pt x="26" y="189"/>
                    </a:lnTo>
                    <a:lnTo>
                      <a:pt x="31" y="194"/>
                    </a:lnTo>
                    <a:lnTo>
                      <a:pt x="38" y="191"/>
                    </a:lnTo>
                    <a:lnTo>
                      <a:pt x="38" y="187"/>
                    </a:lnTo>
                    <a:lnTo>
                      <a:pt x="40" y="184"/>
                    </a:lnTo>
                    <a:lnTo>
                      <a:pt x="35" y="168"/>
                    </a:lnTo>
                    <a:lnTo>
                      <a:pt x="40" y="165"/>
                    </a:lnTo>
                    <a:lnTo>
                      <a:pt x="47" y="165"/>
                    </a:lnTo>
                    <a:lnTo>
                      <a:pt x="47" y="161"/>
                    </a:lnTo>
                    <a:lnTo>
                      <a:pt x="45" y="158"/>
                    </a:lnTo>
                    <a:lnTo>
                      <a:pt x="47" y="154"/>
                    </a:lnTo>
                    <a:lnTo>
                      <a:pt x="52" y="149"/>
                    </a:lnTo>
                    <a:lnTo>
                      <a:pt x="54" y="149"/>
                    </a:lnTo>
                    <a:lnTo>
                      <a:pt x="57" y="144"/>
                    </a:lnTo>
                    <a:lnTo>
                      <a:pt x="61" y="142"/>
                    </a:lnTo>
                    <a:lnTo>
                      <a:pt x="64" y="142"/>
                    </a:lnTo>
                    <a:lnTo>
                      <a:pt x="66" y="139"/>
                    </a:lnTo>
                    <a:lnTo>
                      <a:pt x="64" y="135"/>
                    </a:lnTo>
                    <a:lnTo>
                      <a:pt x="66" y="132"/>
                    </a:lnTo>
                    <a:lnTo>
                      <a:pt x="71" y="135"/>
                    </a:lnTo>
                    <a:lnTo>
                      <a:pt x="75" y="137"/>
                    </a:lnTo>
                    <a:lnTo>
                      <a:pt x="75" y="139"/>
                    </a:lnTo>
                    <a:lnTo>
                      <a:pt x="73" y="144"/>
                    </a:lnTo>
                    <a:lnTo>
                      <a:pt x="75" y="146"/>
                    </a:lnTo>
                    <a:lnTo>
                      <a:pt x="78" y="144"/>
                    </a:lnTo>
                    <a:lnTo>
                      <a:pt x="80" y="139"/>
                    </a:lnTo>
                    <a:lnTo>
                      <a:pt x="83" y="139"/>
                    </a:lnTo>
                    <a:lnTo>
                      <a:pt x="83" y="142"/>
                    </a:lnTo>
                    <a:lnTo>
                      <a:pt x="85" y="139"/>
                    </a:lnTo>
                    <a:lnTo>
                      <a:pt x="87" y="137"/>
                    </a:lnTo>
                    <a:lnTo>
                      <a:pt x="90" y="137"/>
                    </a:lnTo>
                    <a:lnTo>
                      <a:pt x="94" y="132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6" y="142"/>
                    </a:lnTo>
                    <a:lnTo>
                      <a:pt x="113" y="139"/>
                    </a:lnTo>
                    <a:lnTo>
                      <a:pt x="116" y="139"/>
                    </a:lnTo>
                    <a:lnTo>
                      <a:pt x="118" y="142"/>
                    </a:lnTo>
                    <a:lnTo>
                      <a:pt x="120" y="142"/>
                    </a:lnTo>
                    <a:lnTo>
                      <a:pt x="125" y="149"/>
                    </a:lnTo>
                    <a:lnTo>
                      <a:pt x="130" y="149"/>
                    </a:lnTo>
                    <a:lnTo>
                      <a:pt x="132" y="154"/>
                    </a:lnTo>
                    <a:lnTo>
                      <a:pt x="139" y="156"/>
                    </a:lnTo>
                    <a:lnTo>
                      <a:pt x="142" y="158"/>
                    </a:lnTo>
                    <a:lnTo>
                      <a:pt x="144" y="161"/>
                    </a:lnTo>
                    <a:lnTo>
                      <a:pt x="144" y="165"/>
                    </a:lnTo>
                    <a:lnTo>
                      <a:pt x="146" y="165"/>
                    </a:lnTo>
                    <a:lnTo>
                      <a:pt x="149" y="161"/>
                    </a:lnTo>
                    <a:lnTo>
                      <a:pt x="149" y="156"/>
                    </a:lnTo>
                    <a:lnTo>
                      <a:pt x="151" y="154"/>
                    </a:lnTo>
                    <a:lnTo>
                      <a:pt x="156" y="158"/>
                    </a:lnTo>
                    <a:lnTo>
                      <a:pt x="163" y="158"/>
                    </a:lnTo>
                    <a:lnTo>
                      <a:pt x="165" y="163"/>
                    </a:lnTo>
                    <a:lnTo>
                      <a:pt x="168" y="165"/>
                    </a:lnTo>
                    <a:lnTo>
                      <a:pt x="175" y="161"/>
                    </a:lnTo>
                    <a:lnTo>
                      <a:pt x="175" y="154"/>
                    </a:lnTo>
                    <a:lnTo>
                      <a:pt x="179" y="151"/>
                    </a:lnTo>
                    <a:lnTo>
                      <a:pt x="179" y="149"/>
                    </a:lnTo>
                    <a:lnTo>
                      <a:pt x="182" y="146"/>
                    </a:lnTo>
                    <a:lnTo>
                      <a:pt x="184" y="151"/>
                    </a:lnTo>
                    <a:lnTo>
                      <a:pt x="187" y="146"/>
                    </a:lnTo>
                    <a:lnTo>
                      <a:pt x="191" y="146"/>
                    </a:lnTo>
                    <a:lnTo>
                      <a:pt x="196" y="151"/>
                    </a:lnTo>
                    <a:lnTo>
                      <a:pt x="198" y="154"/>
                    </a:lnTo>
                    <a:lnTo>
                      <a:pt x="203" y="154"/>
                    </a:lnTo>
                    <a:lnTo>
                      <a:pt x="203" y="149"/>
                    </a:lnTo>
                    <a:lnTo>
                      <a:pt x="208" y="146"/>
                    </a:lnTo>
                    <a:lnTo>
                      <a:pt x="210" y="149"/>
                    </a:lnTo>
                    <a:lnTo>
                      <a:pt x="213" y="144"/>
                    </a:lnTo>
                    <a:lnTo>
                      <a:pt x="220" y="149"/>
                    </a:lnTo>
                    <a:lnTo>
                      <a:pt x="222" y="149"/>
                    </a:lnTo>
                    <a:lnTo>
                      <a:pt x="220" y="151"/>
                    </a:lnTo>
                    <a:lnTo>
                      <a:pt x="217" y="154"/>
                    </a:lnTo>
                    <a:lnTo>
                      <a:pt x="222" y="158"/>
                    </a:lnTo>
                    <a:lnTo>
                      <a:pt x="224" y="161"/>
                    </a:lnTo>
                    <a:lnTo>
                      <a:pt x="227" y="158"/>
                    </a:lnTo>
                    <a:lnTo>
                      <a:pt x="229" y="161"/>
                    </a:lnTo>
                    <a:lnTo>
                      <a:pt x="236" y="161"/>
                    </a:lnTo>
                    <a:lnTo>
                      <a:pt x="243" y="163"/>
                    </a:lnTo>
                    <a:lnTo>
                      <a:pt x="248" y="163"/>
                    </a:lnTo>
                    <a:lnTo>
                      <a:pt x="250" y="158"/>
                    </a:lnTo>
                    <a:lnTo>
                      <a:pt x="250" y="154"/>
                    </a:lnTo>
                    <a:lnTo>
                      <a:pt x="253" y="154"/>
                    </a:lnTo>
                    <a:lnTo>
                      <a:pt x="260" y="156"/>
                    </a:lnTo>
                    <a:lnTo>
                      <a:pt x="265" y="158"/>
                    </a:lnTo>
                    <a:lnTo>
                      <a:pt x="272" y="156"/>
                    </a:lnTo>
                    <a:lnTo>
                      <a:pt x="274" y="151"/>
                    </a:lnTo>
                    <a:lnTo>
                      <a:pt x="272" y="135"/>
                    </a:lnTo>
                    <a:lnTo>
                      <a:pt x="272" y="135"/>
                    </a:lnTo>
                    <a:lnTo>
                      <a:pt x="265" y="132"/>
                    </a:lnTo>
                    <a:lnTo>
                      <a:pt x="260" y="130"/>
                    </a:lnTo>
                    <a:lnTo>
                      <a:pt x="260" y="128"/>
                    </a:lnTo>
                    <a:lnTo>
                      <a:pt x="255" y="128"/>
                    </a:lnTo>
                    <a:lnTo>
                      <a:pt x="253" y="125"/>
                    </a:lnTo>
                    <a:lnTo>
                      <a:pt x="248" y="125"/>
                    </a:lnTo>
                    <a:lnTo>
                      <a:pt x="248" y="120"/>
                    </a:lnTo>
                    <a:lnTo>
                      <a:pt x="246" y="118"/>
                    </a:lnTo>
                    <a:lnTo>
                      <a:pt x="246" y="116"/>
                    </a:lnTo>
                    <a:lnTo>
                      <a:pt x="250" y="116"/>
                    </a:lnTo>
                    <a:lnTo>
                      <a:pt x="250" y="111"/>
                    </a:lnTo>
                    <a:lnTo>
                      <a:pt x="253" y="109"/>
                    </a:lnTo>
                    <a:lnTo>
                      <a:pt x="253" y="104"/>
                    </a:lnTo>
                    <a:lnTo>
                      <a:pt x="250" y="104"/>
                    </a:lnTo>
                    <a:lnTo>
                      <a:pt x="250" y="99"/>
                    </a:lnTo>
                    <a:lnTo>
                      <a:pt x="255" y="92"/>
                    </a:lnTo>
                    <a:lnTo>
                      <a:pt x="260" y="87"/>
                    </a:lnTo>
                    <a:lnTo>
                      <a:pt x="267" y="87"/>
                    </a:lnTo>
                    <a:lnTo>
                      <a:pt x="272" y="87"/>
                    </a:lnTo>
                    <a:lnTo>
                      <a:pt x="274" y="87"/>
                    </a:lnTo>
                    <a:lnTo>
                      <a:pt x="274" y="83"/>
                    </a:lnTo>
                    <a:lnTo>
                      <a:pt x="269" y="80"/>
                    </a:lnTo>
                    <a:lnTo>
                      <a:pt x="267" y="78"/>
                    </a:lnTo>
                    <a:lnTo>
                      <a:pt x="262" y="78"/>
                    </a:lnTo>
                    <a:lnTo>
                      <a:pt x="260" y="80"/>
                    </a:lnTo>
                    <a:lnTo>
                      <a:pt x="255" y="78"/>
                    </a:lnTo>
                    <a:lnTo>
                      <a:pt x="250" y="78"/>
                    </a:lnTo>
                    <a:lnTo>
                      <a:pt x="250" y="75"/>
                    </a:lnTo>
                    <a:lnTo>
                      <a:pt x="253" y="73"/>
                    </a:lnTo>
                    <a:lnTo>
                      <a:pt x="258" y="73"/>
                    </a:lnTo>
                    <a:lnTo>
                      <a:pt x="255" y="68"/>
                    </a:lnTo>
                    <a:lnTo>
                      <a:pt x="250" y="68"/>
                    </a:lnTo>
                    <a:lnTo>
                      <a:pt x="248" y="68"/>
                    </a:lnTo>
                    <a:lnTo>
                      <a:pt x="248" y="66"/>
                    </a:lnTo>
                    <a:lnTo>
                      <a:pt x="248" y="61"/>
                    </a:lnTo>
                    <a:lnTo>
                      <a:pt x="248" y="59"/>
                    </a:lnTo>
                    <a:lnTo>
                      <a:pt x="253" y="59"/>
                    </a:lnTo>
                    <a:lnTo>
                      <a:pt x="255" y="57"/>
                    </a:lnTo>
                    <a:lnTo>
                      <a:pt x="258" y="57"/>
                    </a:lnTo>
                    <a:lnTo>
                      <a:pt x="260" y="59"/>
                    </a:lnTo>
                    <a:lnTo>
                      <a:pt x="265" y="59"/>
                    </a:lnTo>
                    <a:lnTo>
                      <a:pt x="267" y="61"/>
                    </a:lnTo>
                    <a:lnTo>
                      <a:pt x="269" y="59"/>
                    </a:lnTo>
                    <a:lnTo>
                      <a:pt x="269" y="57"/>
                    </a:lnTo>
                    <a:lnTo>
                      <a:pt x="274" y="54"/>
                    </a:lnTo>
                    <a:lnTo>
                      <a:pt x="276" y="54"/>
                    </a:lnTo>
                    <a:lnTo>
                      <a:pt x="279" y="59"/>
                    </a:lnTo>
                    <a:lnTo>
                      <a:pt x="281" y="57"/>
                    </a:lnTo>
                    <a:lnTo>
                      <a:pt x="281" y="52"/>
                    </a:lnTo>
                    <a:lnTo>
                      <a:pt x="288" y="52"/>
                    </a:lnTo>
                    <a:lnTo>
                      <a:pt x="293" y="49"/>
                    </a:lnTo>
                    <a:lnTo>
                      <a:pt x="298" y="47"/>
                    </a:lnTo>
                    <a:lnTo>
                      <a:pt x="305" y="47"/>
                    </a:lnTo>
                    <a:lnTo>
                      <a:pt x="305" y="45"/>
                    </a:lnTo>
                    <a:lnTo>
                      <a:pt x="312" y="42"/>
                    </a:lnTo>
                    <a:lnTo>
                      <a:pt x="317" y="42"/>
                    </a:lnTo>
                    <a:lnTo>
                      <a:pt x="319" y="40"/>
                    </a:lnTo>
                    <a:lnTo>
                      <a:pt x="321" y="40"/>
                    </a:lnTo>
                    <a:lnTo>
                      <a:pt x="326" y="40"/>
                    </a:lnTo>
                    <a:lnTo>
                      <a:pt x="326" y="40"/>
                    </a:lnTo>
                    <a:lnTo>
                      <a:pt x="326" y="35"/>
                    </a:lnTo>
                    <a:lnTo>
                      <a:pt x="328" y="33"/>
                    </a:lnTo>
                    <a:lnTo>
                      <a:pt x="333" y="33"/>
                    </a:lnTo>
                    <a:lnTo>
                      <a:pt x="333" y="31"/>
                    </a:lnTo>
                    <a:lnTo>
                      <a:pt x="338" y="28"/>
                    </a:lnTo>
                    <a:lnTo>
                      <a:pt x="338" y="31"/>
                    </a:lnTo>
                    <a:lnTo>
                      <a:pt x="343" y="31"/>
                    </a:lnTo>
                    <a:lnTo>
                      <a:pt x="345" y="28"/>
                    </a:lnTo>
                    <a:lnTo>
                      <a:pt x="350" y="26"/>
                    </a:lnTo>
                    <a:lnTo>
                      <a:pt x="359" y="21"/>
                    </a:lnTo>
                    <a:lnTo>
                      <a:pt x="362" y="21"/>
                    </a:lnTo>
                    <a:lnTo>
                      <a:pt x="364" y="19"/>
                    </a:lnTo>
                    <a:lnTo>
                      <a:pt x="369" y="19"/>
                    </a:lnTo>
                    <a:lnTo>
                      <a:pt x="371" y="14"/>
                    </a:lnTo>
                    <a:lnTo>
                      <a:pt x="373" y="16"/>
                    </a:lnTo>
                    <a:lnTo>
                      <a:pt x="380" y="14"/>
                    </a:lnTo>
                    <a:lnTo>
                      <a:pt x="378" y="12"/>
                    </a:lnTo>
                    <a:lnTo>
                      <a:pt x="378" y="7"/>
                    </a:lnTo>
                    <a:lnTo>
                      <a:pt x="380" y="7"/>
                    </a:lnTo>
                    <a:lnTo>
                      <a:pt x="385" y="7"/>
                    </a:lnTo>
                    <a:lnTo>
                      <a:pt x="385" y="2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5" y="0"/>
                    </a:lnTo>
                    <a:lnTo>
                      <a:pt x="402" y="2"/>
                    </a:lnTo>
                    <a:lnTo>
                      <a:pt x="406" y="2"/>
                    </a:lnTo>
                    <a:lnTo>
                      <a:pt x="411" y="4"/>
                    </a:lnTo>
                    <a:lnTo>
                      <a:pt x="416" y="4"/>
                    </a:lnTo>
                    <a:lnTo>
                      <a:pt x="421" y="2"/>
                    </a:lnTo>
                    <a:lnTo>
                      <a:pt x="425" y="2"/>
                    </a:lnTo>
                    <a:lnTo>
                      <a:pt x="428" y="7"/>
                    </a:lnTo>
                    <a:lnTo>
                      <a:pt x="428" y="9"/>
                    </a:lnTo>
                    <a:lnTo>
                      <a:pt x="430" y="14"/>
                    </a:lnTo>
                    <a:lnTo>
                      <a:pt x="432" y="16"/>
                    </a:lnTo>
                    <a:lnTo>
                      <a:pt x="435" y="19"/>
                    </a:lnTo>
                    <a:lnTo>
                      <a:pt x="437" y="21"/>
                    </a:lnTo>
                    <a:lnTo>
                      <a:pt x="435" y="26"/>
                    </a:lnTo>
                    <a:lnTo>
                      <a:pt x="435" y="28"/>
                    </a:lnTo>
                    <a:lnTo>
                      <a:pt x="435" y="31"/>
                    </a:lnTo>
                    <a:lnTo>
                      <a:pt x="432" y="31"/>
                    </a:lnTo>
                    <a:lnTo>
                      <a:pt x="435" y="35"/>
                    </a:lnTo>
                    <a:lnTo>
                      <a:pt x="437" y="38"/>
                    </a:lnTo>
                    <a:lnTo>
                      <a:pt x="442" y="33"/>
                    </a:lnTo>
                    <a:lnTo>
                      <a:pt x="444" y="38"/>
                    </a:lnTo>
                    <a:lnTo>
                      <a:pt x="447" y="35"/>
                    </a:lnTo>
                    <a:lnTo>
                      <a:pt x="447" y="33"/>
                    </a:lnTo>
                    <a:lnTo>
                      <a:pt x="451" y="31"/>
                    </a:lnTo>
                    <a:lnTo>
                      <a:pt x="451" y="35"/>
                    </a:lnTo>
                    <a:lnTo>
                      <a:pt x="454" y="35"/>
                    </a:lnTo>
                    <a:lnTo>
                      <a:pt x="454" y="31"/>
                    </a:lnTo>
                    <a:lnTo>
                      <a:pt x="454" y="28"/>
                    </a:lnTo>
                    <a:lnTo>
                      <a:pt x="454" y="26"/>
                    </a:lnTo>
                    <a:lnTo>
                      <a:pt x="461" y="31"/>
                    </a:lnTo>
                    <a:lnTo>
                      <a:pt x="463" y="38"/>
                    </a:lnTo>
                    <a:lnTo>
                      <a:pt x="466" y="45"/>
                    </a:lnTo>
                    <a:lnTo>
                      <a:pt x="468" y="42"/>
                    </a:lnTo>
                    <a:lnTo>
                      <a:pt x="470" y="40"/>
                    </a:lnTo>
                    <a:lnTo>
                      <a:pt x="468" y="40"/>
                    </a:lnTo>
                    <a:lnTo>
                      <a:pt x="468" y="38"/>
                    </a:lnTo>
                    <a:lnTo>
                      <a:pt x="473" y="35"/>
                    </a:lnTo>
                    <a:lnTo>
                      <a:pt x="480" y="40"/>
                    </a:lnTo>
                    <a:lnTo>
                      <a:pt x="482" y="40"/>
                    </a:lnTo>
                    <a:lnTo>
                      <a:pt x="484" y="38"/>
                    </a:lnTo>
                    <a:lnTo>
                      <a:pt x="487" y="38"/>
                    </a:lnTo>
                    <a:lnTo>
                      <a:pt x="487" y="42"/>
                    </a:lnTo>
                    <a:lnTo>
                      <a:pt x="484" y="45"/>
                    </a:lnTo>
                    <a:lnTo>
                      <a:pt x="484" y="49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92" y="49"/>
                    </a:lnTo>
                    <a:lnTo>
                      <a:pt x="496" y="49"/>
                    </a:lnTo>
                    <a:lnTo>
                      <a:pt x="503" y="52"/>
                    </a:lnTo>
                    <a:lnTo>
                      <a:pt x="506" y="52"/>
                    </a:lnTo>
                    <a:lnTo>
                      <a:pt x="508" y="52"/>
                    </a:lnTo>
                    <a:lnTo>
                      <a:pt x="508" y="47"/>
                    </a:lnTo>
                    <a:lnTo>
                      <a:pt x="513" y="45"/>
                    </a:lnTo>
                    <a:lnTo>
                      <a:pt x="518" y="45"/>
                    </a:lnTo>
                    <a:lnTo>
                      <a:pt x="522" y="40"/>
                    </a:lnTo>
                    <a:lnTo>
                      <a:pt x="525" y="38"/>
                    </a:lnTo>
                    <a:lnTo>
                      <a:pt x="527" y="35"/>
                    </a:lnTo>
                    <a:lnTo>
                      <a:pt x="527" y="33"/>
                    </a:lnTo>
                    <a:lnTo>
                      <a:pt x="532" y="28"/>
                    </a:lnTo>
                    <a:lnTo>
                      <a:pt x="534" y="26"/>
                    </a:lnTo>
                    <a:lnTo>
                      <a:pt x="539" y="23"/>
                    </a:lnTo>
                    <a:lnTo>
                      <a:pt x="544" y="21"/>
                    </a:lnTo>
                    <a:lnTo>
                      <a:pt x="548" y="21"/>
                    </a:lnTo>
                    <a:lnTo>
                      <a:pt x="551" y="21"/>
                    </a:lnTo>
                    <a:lnTo>
                      <a:pt x="551" y="26"/>
                    </a:lnTo>
                    <a:lnTo>
                      <a:pt x="546" y="28"/>
                    </a:lnTo>
                    <a:lnTo>
                      <a:pt x="544" y="31"/>
                    </a:lnTo>
                    <a:lnTo>
                      <a:pt x="546" y="33"/>
                    </a:lnTo>
                    <a:lnTo>
                      <a:pt x="584" y="61"/>
                    </a:lnTo>
                    <a:lnTo>
                      <a:pt x="633" y="125"/>
                    </a:lnTo>
                    <a:lnTo>
                      <a:pt x="638" y="125"/>
                    </a:lnTo>
                    <a:lnTo>
                      <a:pt x="643" y="123"/>
                    </a:lnTo>
                    <a:lnTo>
                      <a:pt x="643" y="120"/>
                    </a:lnTo>
                    <a:lnTo>
                      <a:pt x="643" y="118"/>
                    </a:lnTo>
                    <a:lnTo>
                      <a:pt x="643" y="113"/>
                    </a:lnTo>
                    <a:lnTo>
                      <a:pt x="645" y="113"/>
                    </a:lnTo>
                    <a:lnTo>
                      <a:pt x="650" y="116"/>
                    </a:lnTo>
                    <a:lnTo>
                      <a:pt x="650" y="118"/>
                    </a:lnTo>
                    <a:lnTo>
                      <a:pt x="650" y="120"/>
                    </a:lnTo>
                    <a:lnTo>
                      <a:pt x="655" y="123"/>
                    </a:lnTo>
                    <a:lnTo>
                      <a:pt x="659" y="125"/>
                    </a:lnTo>
                    <a:lnTo>
                      <a:pt x="662" y="125"/>
                    </a:lnTo>
                    <a:lnTo>
                      <a:pt x="664" y="123"/>
                    </a:lnTo>
                    <a:lnTo>
                      <a:pt x="669" y="123"/>
                    </a:lnTo>
                    <a:lnTo>
                      <a:pt x="674" y="125"/>
                    </a:lnTo>
                    <a:lnTo>
                      <a:pt x="678" y="123"/>
                    </a:lnTo>
                    <a:lnTo>
                      <a:pt x="681" y="125"/>
                    </a:lnTo>
                    <a:lnTo>
                      <a:pt x="685" y="123"/>
                    </a:lnTo>
                    <a:lnTo>
                      <a:pt x="688" y="120"/>
                    </a:lnTo>
                    <a:lnTo>
                      <a:pt x="685" y="118"/>
                    </a:lnTo>
                    <a:lnTo>
                      <a:pt x="685" y="116"/>
                    </a:lnTo>
                    <a:lnTo>
                      <a:pt x="693" y="116"/>
                    </a:lnTo>
                    <a:lnTo>
                      <a:pt x="700" y="116"/>
                    </a:lnTo>
                    <a:lnTo>
                      <a:pt x="707" y="118"/>
                    </a:lnTo>
                    <a:lnTo>
                      <a:pt x="714" y="123"/>
                    </a:lnTo>
                    <a:lnTo>
                      <a:pt x="716" y="128"/>
                    </a:lnTo>
                    <a:lnTo>
                      <a:pt x="719" y="132"/>
                    </a:lnTo>
                    <a:lnTo>
                      <a:pt x="721" y="132"/>
                    </a:lnTo>
                    <a:lnTo>
                      <a:pt x="726" y="135"/>
                    </a:lnTo>
                    <a:lnTo>
                      <a:pt x="730" y="137"/>
                    </a:lnTo>
                    <a:lnTo>
                      <a:pt x="730" y="137"/>
                    </a:lnTo>
                    <a:lnTo>
                      <a:pt x="735" y="139"/>
                    </a:lnTo>
                    <a:lnTo>
                      <a:pt x="735" y="142"/>
                    </a:lnTo>
                    <a:lnTo>
                      <a:pt x="733" y="144"/>
                    </a:lnTo>
                    <a:lnTo>
                      <a:pt x="733" y="146"/>
                    </a:lnTo>
                    <a:lnTo>
                      <a:pt x="735" y="149"/>
                    </a:lnTo>
                    <a:lnTo>
                      <a:pt x="737" y="151"/>
                    </a:lnTo>
                    <a:lnTo>
                      <a:pt x="737" y="151"/>
                    </a:lnTo>
                    <a:lnTo>
                      <a:pt x="740" y="151"/>
                    </a:lnTo>
                    <a:lnTo>
                      <a:pt x="745" y="154"/>
                    </a:lnTo>
                    <a:lnTo>
                      <a:pt x="747" y="156"/>
                    </a:lnTo>
                    <a:lnTo>
                      <a:pt x="749" y="154"/>
                    </a:lnTo>
                    <a:lnTo>
                      <a:pt x="752" y="151"/>
                    </a:lnTo>
                    <a:lnTo>
                      <a:pt x="761" y="151"/>
                    </a:lnTo>
                    <a:lnTo>
                      <a:pt x="766" y="149"/>
                    </a:lnTo>
                    <a:lnTo>
                      <a:pt x="768" y="146"/>
                    </a:lnTo>
                    <a:lnTo>
                      <a:pt x="773" y="144"/>
                    </a:lnTo>
                    <a:lnTo>
                      <a:pt x="775" y="144"/>
                    </a:lnTo>
                    <a:lnTo>
                      <a:pt x="773" y="149"/>
                    </a:lnTo>
                    <a:lnTo>
                      <a:pt x="773" y="154"/>
                    </a:lnTo>
                    <a:lnTo>
                      <a:pt x="778" y="154"/>
                    </a:lnTo>
                    <a:lnTo>
                      <a:pt x="782" y="158"/>
                    </a:lnTo>
                    <a:lnTo>
                      <a:pt x="787" y="161"/>
                    </a:lnTo>
                    <a:lnTo>
                      <a:pt x="789" y="163"/>
                    </a:lnTo>
                    <a:lnTo>
                      <a:pt x="785" y="165"/>
                    </a:lnTo>
                    <a:lnTo>
                      <a:pt x="782" y="168"/>
                    </a:lnTo>
                    <a:lnTo>
                      <a:pt x="775" y="173"/>
                    </a:lnTo>
                    <a:lnTo>
                      <a:pt x="775" y="177"/>
                    </a:lnTo>
                    <a:lnTo>
                      <a:pt x="778" y="180"/>
                    </a:lnTo>
                    <a:lnTo>
                      <a:pt x="775" y="184"/>
                    </a:lnTo>
                    <a:lnTo>
                      <a:pt x="768" y="187"/>
                    </a:lnTo>
                    <a:lnTo>
                      <a:pt x="766" y="189"/>
                    </a:lnTo>
                    <a:lnTo>
                      <a:pt x="763" y="194"/>
                    </a:lnTo>
                    <a:lnTo>
                      <a:pt x="763" y="203"/>
                    </a:lnTo>
                    <a:lnTo>
                      <a:pt x="768" y="210"/>
                    </a:lnTo>
                    <a:lnTo>
                      <a:pt x="773" y="215"/>
                    </a:lnTo>
                    <a:lnTo>
                      <a:pt x="773" y="217"/>
                    </a:lnTo>
                    <a:lnTo>
                      <a:pt x="766" y="225"/>
                    </a:lnTo>
                    <a:lnTo>
                      <a:pt x="761" y="227"/>
                    </a:lnTo>
                    <a:lnTo>
                      <a:pt x="759" y="229"/>
                    </a:lnTo>
                    <a:lnTo>
                      <a:pt x="756" y="232"/>
                    </a:lnTo>
                    <a:lnTo>
                      <a:pt x="754" y="232"/>
                    </a:lnTo>
                    <a:lnTo>
                      <a:pt x="752" y="229"/>
                    </a:lnTo>
                    <a:lnTo>
                      <a:pt x="749" y="229"/>
                    </a:lnTo>
                    <a:lnTo>
                      <a:pt x="740" y="229"/>
                    </a:lnTo>
                    <a:lnTo>
                      <a:pt x="735" y="229"/>
                    </a:lnTo>
                    <a:lnTo>
                      <a:pt x="728" y="227"/>
                    </a:lnTo>
                    <a:lnTo>
                      <a:pt x="723" y="227"/>
                    </a:lnTo>
                    <a:lnTo>
                      <a:pt x="721" y="227"/>
                    </a:lnTo>
                    <a:lnTo>
                      <a:pt x="719" y="236"/>
                    </a:lnTo>
                    <a:lnTo>
                      <a:pt x="716" y="241"/>
                    </a:lnTo>
                    <a:lnTo>
                      <a:pt x="716" y="246"/>
                    </a:lnTo>
                    <a:lnTo>
                      <a:pt x="714" y="258"/>
                    </a:lnTo>
                    <a:lnTo>
                      <a:pt x="714" y="267"/>
                    </a:lnTo>
                    <a:lnTo>
                      <a:pt x="714" y="272"/>
                    </a:lnTo>
                    <a:lnTo>
                      <a:pt x="716" y="272"/>
                    </a:lnTo>
                    <a:lnTo>
                      <a:pt x="721" y="274"/>
                    </a:lnTo>
                    <a:lnTo>
                      <a:pt x="719" y="279"/>
                    </a:lnTo>
                    <a:lnTo>
                      <a:pt x="719" y="281"/>
                    </a:lnTo>
                    <a:lnTo>
                      <a:pt x="716" y="281"/>
                    </a:lnTo>
                    <a:lnTo>
                      <a:pt x="714" y="284"/>
                    </a:lnTo>
                    <a:lnTo>
                      <a:pt x="709" y="284"/>
                    </a:lnTo>
                    <a:lnTo>
                      <a:pt x="707" y="281"/>
                    </a:lnTo>
                    <a:lnTo>
                      <a:pt x="704" y="284"/>
                    </a:lnTo>
                    <a:lnTo>
                      <a:pt x="700" y="284"/>
                    </a:lnTo>
                    <a:lnTo>
                      <a:pt x="690" y="286"/>
                    </a:lnTo>
                    <a:lnTo>
                      <a:pt x="683" y="288"/>
                    </a:lnTo>
                    <a:lnTo>
                      <a:pt x="681" y="288"/>
                    </a:lnTo>
                    <a:lnTo>
                      <a:pt x="678" y="286"/>
                    </a:lnTo>
                    <a:lnTo>
                      <a:pt x="676" y="288"/>
                    </a:lnTo>
                    <a:lnTo>
                      <a:pt x="671" y="293"/>
                    </a:lnTo>
                    <a:lnTo>
                      <a:pt x="671" y="296"/>
                    </a:lnTo>
                    <a:lnTo>
                      <a:pt x="674" y="298"/>
                    </a:lnTo>
                    <a:lnTo>
                      <a:pt x="681" y="298"/>
                    </a:lnTo>
                    <a:lnTo>
                      <a:pt x="685" y="298"/>
                    </a:lnTo>
                    <a:lnTo>
                      <a:pt x="685" y="300"/>
                    </a:lnTo>
                    <a:lnTo>
                      <a:pt x="683" y="303"/>
                    </a:lnTo>
                    <a:lnTo>
                      <a:pt x="685" y="310"/>
                    </a:lnTo>
                    <a:lnTo>
                      <a:pt x="685" y="312"/>
                    </a:lnTo>
                    <a:lnTo>
                      <a:pt x="685" y="314"/>
                    </a:lnTo>
                    <a:lnTo>
                      <a:pt x="688" y="319"/>
                    </a:lnTo>
                    <a:lnTo>
                      <a:pt x="690" y="326"/>
                    </a:lnTo>
                    <a:lnTo>
                      <a:pt x="693" y="329"/>
                    </a:lnTo>
                    <a:lnTo>
                      <a:pt x="697" y="331"/>
                    </a:lnTo>
                    <a:lnTo>
                      <a:pt x="697" y="341"/>
                    </a:lnTo>
                    <a:lnTo>
                      <a:pt x="695" y="343"/>
                    </a:lnTo>
                    <a:lnTo>
                      <a:pt x="695" y="348"/>
                    </a:lnTo>
                    <a:lnTo>
                      <a:pt x="697" y="350"/>
                    </a:lnTo>
                    <a:lnTo>
                      <a:pt x="695" y="352"/>
                    </a:lnTo>
                    <a:lnTo>
                      <a:pt x="695" y="355"/>
                    </a:lnTo>
                    <a:lnTo>
                      <a:pt x="690" y="357"/>
                    </a:lnTo>
                    <a:lnTo>
                      <a:pt x="693" y="362"/>
                    </a:lnTo>
                    <a:lnTo>
                      <a:pt x="688" y="364"/>
                    </a:lnTo>
                    <a:lnTo>
                      <a:pt x="678" y="362"/>
                    </a:lnTo>
                    <a:lnTo>
                      <a:pt x="669" y="352"/>
                    </a:lnTo>
                    <a:lnTo>
                      <a:pt x="667" y="352"/>
                    </a:lnTo>
                    <a:lnTo>
                      <a:pt x="657" y="350"/>
                    </a:lnTo>
                    <a:lnTo>
                      <a:pt x="645" y="348"/>
                    </a:lnTo>
                    <a:lnTo>
                      <a:pt x="638" y="350"/>
                    </a:lnTo>
                    <a:lnTo>
                      <a:pt x="626" y="348"/>
                    </a:lnTo>
                    <a:lnTo>
                      <a:pt x="617" y="350"/>
                    </a:lnTo>
                    <a:lnTo>
                      <a:pt x="612" y="352"/>
                    </a:lnTo>
                    <a:lnTo>
                      <a:pt x="607" y="350"/>
                    </a:lnTo>
                    <a:lnTo>
                      <a:pt x="603" y="352"/>
                    </a:lnTo>
                    <a:lnTo>
                      <a:pt x="600" y="355"/>
                    </a:lnTo>
                    <a:lnTo>
                      <a:pt x="589" y="352"/>
                    </a:lnTo>
                    <a:lnTo>
                      <a:pt x="579" y="350"/>
                    </a:lnTo>
                    <a:lnTo>
                      <a:pt x="577" y="348"/>
                    </a:lnTo>
                    <a:lnTo>
                      <a:pt x="570" y="348"/>
                    </a:lnTo>
                    <a:lnTo>
                      <a:pt x="567" y="350"/>
                    </a:lnTo>
                    <a:lnTo>
                      <a:pt x="563" y="350"/>
                    </a:lnTo>
                    <a:lnTo>
                      <a:pt x="558" y="348"/>
                    </a:lnTo>
                    <a:lnTo>
                      <a:pt x="555" y="350"/>
                    </a:lnTo>
                    <a:lnTo>
                      <a:pt x="555" y="355"/>
                    </a:lnTo>
                    <a:lnTo>
                      <a:pt x="558" y="359"/>
                    </a:lnTo>
                    <a:lnTo>
                      <a:pt x="558" y="364"/>
                    </a:lnTo>
                    <a:lnTo>
                      <a:pt x="551" y="367"/>
                    </a:lnTo>
                    <a:lnTo>
                      <a:pt x="539" y="367"/>
                    </a:lnTo>
                    <a:lnTo>
                      <a:pt x="522" y="364"/>
                    </a:lnTo>
                    <a:lnTo>
                      <a:pt x="520" y="362"/>
                    </a:lnTo>
                    <a:lnTo>
                      <a:pt x="513" y="362"/>
                    </a:lnTo>
                    <a:lnTo>
                      <a:pt x="508" y="367"/>
                    </a:lnTo>
                    <a:lnTo>
                      <a:pt x="511" y="369"/>
                    </a:lnTo>
                    <a:lnTo>
                      <a:pt x="506" y="371"/>
                    </a:lnTo>
                    <a:lnTo>
                      <a:pt x="506" y="374"/>
                    </a:lnTo>
                    <a:lnTo>
                      <a:pt x="503" y="374"/>
                    </a:lnTo>
                    <a:lnTo>
                      <a:pt x="499" y="378"/>
                    </a:lnTo>
                    <a:lnTo>
                      <a:pt x="496" y="378"/>
                    </a:lnTo>
                    <a:lnTo>
                      <a:pt x="487" y="390"/>
                    </a:lnTo>
                    <a:lnTo>
                      <a:pt x="484" y="395"/>
                    </a:lnTo>
                    <a:lnTo>
                      <a:pt x="482" y="397"/>
                    </a:lnTo>
                    <a:lnTo>
                      <a:pt x="477" y="404"/>
                    </a:lnTo>
                    <a:lnTo>
                      <a:pt x="470" y="414"/>
                    </a:lnTo>
                    <a:lnTo>
                      <a:pt x="468" y="412"/>
                    </a:lnTo>
                    <a:lnTo>
                      <a:pt x="458" y="407"/>
                    </a:lnTo>
                    <a:lnTo>
                      <a:pt x="451" y="407"/>
                    </a:lnTo>
                    <a:lnTo>
                      <a:pt x="444" y="407"/>
                    </a:lnTo>
                    <a:lnTo>
                      <a:pt x="435" y="412"/>
                    </a:lnTo>
                    <a:lnTo>
                      <a:pt x="432" y="412"/>
                    </a:lnTo>
                    <a:lnTo>
                      <a:pt x="423" y="388"/>
                    </a:lnTo>
                    <a:lnTo>
                      <a:pt x="409" y="385"/>
                    </a:lnTo>
                    <a:lnTo>
                      <a:pt x="406" y="357"/>
                    </a:lnTo>
                    <a:lnTo>
                      <a:pt x="399" y="359"/>
                    </a:lnTo>
                    <a:lnTo>
                      <a:pt x="395" y="345"/>
                    </a:lnTo>
                    <a:lnTo>
                      <a:pt x="385" y="338"/>
                    </a:lnTo>
                    <a:lnTo>
                      <a:pt x="350" y="338"/>
                    </a:lnTo>
                    <a:lnTo>
                      <a:pt x="319" y="343"/>
                    </a:lnTo>
                    <a:lnTo>
                      <a:pt x="302" y="331"/>
                    </a:lnTo>
                    <a:lnTo>
                      <a:pt x="288" y="326"/>
                    </a:lnTo>
                    <a:lnTo>
                      <a:pt x="255" y="303"/>
                    </a:lnTo>
                    <a:lnTo>
                      <a:pt x="201" y="314"/>
                    </a:lnTo>
                    <a:lnTo>
                      <a:pt x="217" y="412"/>
                    </a:lnTo>
                    <a:lnTo>
                      <a:pt x="215" y="414"/>
                    </a:lnTo>
                    <a:lnTo>
                      <a:pt x="208" y="414"/>
                    </a:lnTo>
                    <a:lnTo>
                      <a:pt x="194" y="400"/>
                    </a:lnTo>
                    <a:lnTo>
                      <a:pt x="179" y="390"/>
                    </a:lnTo>
                    <a:lnTo>
                      <a:pt x="165" y="388"/>
                    </a:lnTo>
                    <a:lnTo>
                      <a:pt x="156" y="393"/>
                    </a:lnTo>
                    <a:lnTo>
                      <a:pt x="142" y="404"/>
                    </a:lnTo>
                    <a:lnTo>
                      <a:pt x="142" y="397"/>
                    </a:lnTo>
                    <a:lnTo>
                      <a:pt x="139" y="393"/>
                    </a:lnTo>
                    <a:lnTo>
                      <a:pt x="144" y="388"/>
                    </a:lnTo>
                    <a:lnTo>
                      <a:pt x="144" y="381"/>
                    </a:lnTo>
                    <a:lnTo>
                      <a:pt x="144" y="381"/>
                    </a:lnTo>
                    <a:lnTo>
                      <a:pt x="144" y="378"/>
                    </a:lnTo>
                    <a:lnTo>
                      <a:pt x="142" y="378"/>
                    </a:lnTo>
                    <a:lnTo>
                      <a:pt x="137" y="378"/>
                    </a:lnTo>
                    <a:lnTo>
                      <a:pt x="135" y="376"/>
                    </a:lnTo>
                    <a:lnTo>
                      <a:pt x="130" y="376"/>
                    </a:lnTo>
                    <a:lnTo>
                      <a:pt x="127" y="376"/>
                    </a:lnTo>
                    <a:lnTo>
                      <a:pt x="125" y="376"/>
                    </a:lnTo>
                    <a:lnTo>
                      <a:pt x="125" y="371"/>
                    </a:lnTo>
                    <a:lnTo>
                      <a:pt x="123" y="371"/>
                    </a:lnTo>
                    <a:lnTo>
                      <a:pt x="120" y="367"/>
                    </a:lnTo>
                    <a:lnTo>
                      <a:pt x="118" y="367"/>
                    </a:lnTo>
                    <a:lnTo>
                      <a:pt x="118" y="367"/>
                    </a:lnTo>
                    <a:lnTo>
                      <a:pt x="113" y="369"/>
                    </a:lnTo>
                    <a:lnTo>
                      <a:pt x="111" y="369"/>
                    </a:lnTo>
                    <a:lnTo>
                      <a:pt x="113" y="362"/>
                    </a:lnTo>
                    <a:lnTo>
                      <a:pt x="111" y="359"/>
                    </a:lnTo>
                    <a:lnTo>
                      <a:pt x="106" y="352"/>
                    </a:lnTo>
                    <a:lnTo>
                      <a:pt x="106" y="350"/>
                    </a:lnTo>
                    <a:lnTo>
                      <a:pt x="104" y="350"/>
                    </a:lnTo>
                    <a:lnTo>
                      <a:pt x="101" y="345"/>
                    </a:lnTo>
                    <a:lnTo>
                      <a:pt x="99" y="343"/>
                    </a:lnTo>
                    <a:lnTo>
                      <a:pt x="99" y="341"/>
                    </a:lnTo>
                    <a:lnTo>
                      <a:pt x="94" y="338"/>
                    </a:lnTo>
                    <a:lnTo>
                      <a:pt x="92" y="338"/>
                    </a:lnTo>
                    <a:lnTo>
                      <a:pt x="90" y="336"/>
                    </a:lnTo>
                    <a:lnTo>
                      <a:pt x="90" y="333"/>
                    </a:lnTo>
                    <a:lnTo>
                      <a:pt x="90" y="331"/>
                    </a:lnTo>
                    <a:lnTo>
                      <a:pt x="92" y="331"/>
                    </a:lnTo>
                    <a:lnTo>
                      <a:pt x="99" y="331"/>
                    </a:lnTo>
                    <a:lnTo>
                      <a:pt x="101" y="333"/>
                    </a:lnTo>
                    <a:lnTo>
                      <a:pt x="104" y="331"/>
                    </a:lnTo>
                    <a:lnTo>
                      <a:pt x="104" y="333"/>
                    </a:lnTo>
                    <a:lnTo>
                      <a:pt x="106" y="331"/>
                    </a:lnTo>
                    <a:lnTo>
                      <a:pt x="109" y="331"/>
                    </a:lnTo>
                    <a:lnTo>
                      <a:pt x="113" y="331"/>
                    </a:lnTo>
                    <a:lnTo>
                      <a:pt x="113" y="331"/>
                    </a:lnTo>
                    <a:lnTo>
                      <a:pt x="113" y="329"/>
                    </a:lnTo>
                    <a:lnTo>
                      <a:pt x="109" y="329"/>
                    </a:lnTo>
                    <a:lnTo>
                      <a:pt x="106" y="329"/>
                    </a:lnTo>
                    <a:lnTo>
                      <a:pt x="106" y="324"/>
                    </a:lnTo>
                    <a:lnTo>
                      <a:pt x="104" y="319"/>
                    </a:lnTo>
                    <a:lnTo>
                      <a:pt x="104" y="319"/>
                    </a:lnTo>
                    <a:lnTo>
                      <a:pt x="104" y="317"/>
                    </a:lnTo>
                    <a:lnTo>
                      <a:pt x="104" y="314"/>
                    </a:lnTo>
                    <a:lnTo>
                      <a:pt x="104" y="312"/>
                    </a:lnTo>
                    <a:lnTo>
                      <a:pt x="106" y="310"/>
                    </a:lnTo>
                    <a:lnTo>
                      <a:pt x="111" y="307"/>
                    </a:lnTo>
                    <a:lnTo>
                      <a:pt x="116" y="307"/>
                    </a:lnTo>
                    <a:lnTo>
                      <a:pt x="118" y="307"/>
                    </a:lnTo>
                    <a:lnTo>
                      <a:pt x="123" y="307"/>
                    </a:lnTo>
                    <a:lnTo>
                      <a:pt x="125" y="307"/>
                    </a:lnTo>
                    <a:lnTo>
                      <a:pt x="127" y="307"/>
                    </a:lnTo>
                    <a:lnTo>
                      <a:pt x="130" y="307"/>
                    </a:lnTo>
                    <a:lnTo>
                      <a:pt x="132" y="307"/>
                    </a:lnTo>
                    <a:lnTo>
                      <a:pt x="135" y="310"/>
                    </a:lnTo>
                    <a:lnTo>
                      <a:pt x="139" y="310"/>
                    </a:lnTo>
                    <a:lnTo>
                      <a:pt x="144" y="307"/>
                    </a:lnTo>
                    <a:lnTo>
                      <a:pt x="144" y="307"/>
                    </a:lnTo>
                    <a:lnTo>
                      <a:pt x="142" y="305"/>
                    </a:lnTo>
                    <a:lnTo>
                      <a:pt x="137" y="305"/>
                    </a:lnTo>
                    <a:lnTo>
                      <a:pt x="135" y="300"/>
                    </a:lnTo>
                    <a:lnTo>
                      <a:pt x="135" y="296"/>
                    </a:lnTo>
                    <a:lnTo>
                      <a:pt x="137" y="293"/>
                    </a:lnTo>
                    <a:lnTo>
                      <a:pt x="139" y="291"/>
                    </a:lnTo>
                    <a:lnTo>
                      <a:pt x="137" y="291"/>
                    </a:lnTo>
                    <a:lnTo>
                      <a:pt x="137" y="288"/>
                    </a:lnTo>
                    <a:lnTo>
                      <a:pt x="135" y="286"/>
                    </a:lnTo>
                    <a:lnTo>
                      <a:pt x="137" y="281"/>
                    </a:lnTo>
                    <a:lnTo>
                      <a:pt x="139" y="279"/>
                    </a:lnTo>
                    <a:lnTo>
                      <a:pt x="135" y="277"/>
                    </a:lnTo>
                    <a:lnTo>
                      <a:pt x="135" y="274"/>
                    </a:lnTo>
                    <a:lnTo>
                      <a:pt x="137" y="272"/>
                    </a:lnTo>
                    <a:lnTo>
                      <a:pt x="135" y="270"/>
                    </a:lnTo>
                    <a:lnTo>
                      <a:pt x="132" y="270"/>
                    </a:lnTo>
                    <a:lnTo>
                      <a:pt x="132" y="267"/>
                    </a:lnTo>
                    <a:lnTo>
                      <a:pt x="130" y="265"/>
                    </a:lnTo>
                    <a:lnTo>
                      <a:pt x="123" y="265"/>
                    </a:lnTo>
                    <a:lnTo>
                      <a:pt x="120" y="262"/>
                    </a:lnTo>
                    <a:lnTo>
                      <a:pt x="118" y="265"/>
                    </a:lnTo>
                    <a:lnTo>
                      <a:pt x="118" y="265"/>
                    </a:lnTo>
                    <a:lnTo>
                      <a:pt x="116" y="267"/>
                    </a:lnTo>
                    <a:lnTo>
                      <a:pt x="116" y="270"/>
                    </a:lnTo>
                    <a:lnTo>
                      <a:pt x="113" y="270"/>
                    </a:lnTo>
                    <a:lnTo>
                      <a:pt x="111" y="270"/>
                    </a:lnTo>
                    <a:lnTo>
                      <a:pt x="111" y="267"/>
                    </a:lnTo>
                    <a:lnTo>
                      <a:pt x="109" y="267"/>
                    </a:lnTo>
                    <a:lnTo>
                      <a:pt x="106" y="270"/>
                    </a:lnTo>
                    <a:lnTo>
                      <a:pt x="104" y="267"/>
                    </a:lnTo>
                    <a:lnTo>
                      <a:pt x="104" y="262"/>
                    </a:lnTo>
                    <a:lnTo>
                      <a:pt x="104" y="262"/>
                    </a:lnTo>
                    <a:lnTo>
                      <a:pt x="101" y="262"/>
                    </a:lnTo>
                    <a:lnTo>
                      <a:pt x="99" y="262"/>
                    </a:lnTo>
                    <a:lnTo>
                      <a:pt x="97" y="262"/>
                    </a:lnTo>
                    <a:lnTo>
                      <a:pt x="92" y="262"/>
                    </a:lnTo>
                    <a:lnTo>
                      <a:pt x="90" y="265"/>
                    </a:lnTo>
                    <a:lnTo>
                      <a:pt x="87" y="267"/>
                    </a:lnTo>
                    <a:lnTo>
                      <a:pt x="87" y="270"/>
                    </a:lnTo>
                    <a:lnTo>
                      <a:pt x="85" y="267"/>
                    </a:lnTo>
                    <a:lnTo>
                      <a:pt x="83" y="267"/>
                    </a:lnTo>
                    <a:lnTo>
                      <a:pt x="80" y="272"/>
                    </a:lnTo>
                    <a:lnTo>
                      <a:pt x="78" y="270"/>
                    </a:lnTo>
                    <a:lnTo>
                      <a:pt x="78" y="274"/>
                    </a:lnTo>
                    <a:lnTo>
                      <a:pt x="73" y="277"/>
                    </a:lnTo>
                    <a:lnTo>
                      <a:pt x="71" y="277"/>
                    </a:lnTo>
                    <a:lnTo>
                      <a:pt x="71" y="279"/>
                    </a:lnTo>
                    <a:lnTo>
                      <a:pt x="68" y="279"/>
                    </a:lnTo>
                    <a:lnTo>
                      <a:pt x="68" y="279"/>
                    </a:lnTo>
                    <a:lnTo>
                      <a:pt x="66" y="279"/>
                    </a:lnTo>
                    <a:lnTo>
                      <a:pt x="66" y="281"/>
                    </a:lnTo>
                    <a:lnTo>
                      <a:pt x="61" y="279"/>
                    </a:lnTo>
                    <a:lnTo>
                      <a:pt x="61" y="279"/>
                    </a:lnTo>
                    <a:lnTo>
                      <a:pt x="59" y="279"/>
                    </a:lnTo>
                    <a:lnTo>
                      <a:pt x="59" y="27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24" name="Freeform 18">
                <a:extLst>
                  <a:ext uri="{FF2B5EF4-FFF2-40B4-BE49-F238E27FC236}">
                    <a16:creationId xmlns:a16="http://schemas.microsoft.com/office/drawing/2014/main" id="{8467E8A2-6AC9-1951-AC20-0533079E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3909" y="3532844"/>
                <a:ext cx="500185" cy="309639"/>
              </a:xfrm>
              <a:custGeom>
                <a:avLst/>
                <a:gdLst>
                  <a:gd name="T0" fmla="*/ 267 w 336"/>
                  <a:gd name="T1" fmla="*/ 196 h 208"/>
                  <a:gd name="T2" fmla="*/ 272 w 336"/>
                  <a:gd name="T3" fmla="*/ 182 h 208"/>
                  <a:gd name="T4" fmla="*/ 267 w 336"/>
                  <a:gd name="T5" fmla="*/ 175 h 208"/>
                  <a:gd name="T6" fmla="*/ 267 w 336"/>
                  <a:gd name="T7" fmla="*/ 165 h 208"/>
                  <a:gd name="T8" fmla="*/ 260 w 336"/>
                  <a:gd name="T9" fmla="*/ 161 h 208"/>
                  <a:gd name="T10" fmla="*/ 253 w 336"/>
                  <a:gd name="T11" fmla="*/ 156 h 208"/>
                  <a:gd name="T12" fmla="*/ 255 w 336"/>
                  <a:gd name="T13" fmla="*/ 144 h 208"/>
                  <a:gd name="T14" fmla="*/ 269 w 336"/>
                  <a:gd name="T15" fmla="*/ 146 h 208"/>
                  <a:gd name="T16" fmla="*/ 279 w 336"/>
                  <a:gd name="T17" fmla="*/ 137 h 208"/>
                  <a:gd name="T18" fmla="*/ 274 w 336"/>
                  <a:gd name="T19" fmla="*/ 132 h 208"/>
                  <a:gd name="T20" fmla="*/ 291 w 336"/>
                  <a:gd name="T21" fmla="*/ 127 h 208"/>
                  <a:gd name="T22" fmla="*/ 283 w 336"/>
                  <a:gd name="T23" fmla="*/ 120 h 208"/>
                  <a:gd name="T24" fmla="*/ 291 w 336"/>
                  <a:gd name="T25" fmla="*/ 113 h 208"/>
                  <a:gd name="T26" fmla="*/ 300 w 336"/>
                  <a:gd name="T27" fmla="*/ 111 h 208"/>
                  <a:gd name="T28" fmla="*/ 310 w 336"/>
                  <a:gd name="T29" fmla="*/ 109 h 208"/>
                  <a:gd name="T30" fmla="*/ 321 w 336"/>
                  <a:gd name="T31" fmla="*/ 109 h 208"/>
                  <a:gd name="T32" fmla="*/ 336 w 336"/>
                  <a:gd name="T33" fmla="*/ 104 h 208"/>
                  <a:gd name="T34" fmla="*/ 324 w 336"/>
                  <a:gd name="T35" fmla="*/ 90 h 208"/>
                  <a:gd name="T36" fmla="*/ 321 w 336"/>
                  <a:gd name="T37" fmla="*/ 97 h 208"/>
                  <a:gd name="T38" fmla="*/ 314 w 336"/>
                  <a:gd name="T39" fmla="*/ 99 h 208"/>
                  <a:gd name="T40" fmla="*/ 300 w 336"/>
                  <a:gd name="T41" fmla="*/ 92 h 208"/>
                  <a:gd name="T42" fmla="*/ 300 w 336"/>
                  <a:gd name="T43" fmla="*/ 85 h 208"/>
                  <a:gd name="T44" fmla="*/ 307 w 336"/>
                  <a:gd name="T45" fmla="*/ 71 h 208"/>
                  <a:gd name="T46" fmla="*/ 298 w 336"/>
                  <a:gd name="T47" fmla="*/ 75 h 208"/>
                  <a:gd name="T48" fmla="*/ 286 w 336"/>
                  <a:gd name="T49" fmla="*/ 87 h 208"/>
                  <a:gd name="T50" fmla="*/ 281 w 336"/>
                  <a:gd name="T51" fmla="*/ 94 h 208"/>
                  <a:gd name="T52" fmla="*/ 269 w 336"/>
                  <a:gd name="T53" fmla="*/ 111 h 208"/>
                  <a:gd name="T54" fmla="*/ 257 w 336"/>
                  <a:gd name="T55" fmla="*/ 104 h 208"/>
                  <a:gd name="T56" fmla="*/ 243 w 336"/>
                  <a:gd name="T57" fmla="*/ 104 h 208"/>
                  <a:gd name="T58" fmla="*/ 231 w 336"/>
                  <a:gd name="T59" fmla="*/ 109 h 208"/>
                  <a:gd name="T60" fmla="*/ 208 w 336"/>
                  <a:gd name="T61" fmla="*/ 82 h 208"/>
                  <a:gd name="T62" fmla="*/ 198 w 336"/>
                  <a:gd name="T63" fmla="*/ 56 h 208"/>
                  <a:gd name="T64" fmla="*/ 184 w 336"/>
                  <a:gd name="T65" fmla="*/ 35 h 208"/>
                  <a:gd name="T66" fmla="*/ 118 w 336"/>
                  <a:gd name="T67" fmla="*/ 40 h 208"/>
                  <a:gd name="T68" fmla="*/ 87 w 336"/>
                  <a:gd name="T69" fmla="*/ 23 h 208"/>
                  <a:gd name="T70" fmla="*/ 0 w 336"/>
                  <a:gd name="T71" fmla="*/ 11 h 208"/>
                  <a:gd name="T72" fmla="*/ 26 w 336"/>
                  <a:gd name="T73" fmla="*/ 109 h 208"/>
                  <a:gd name="T74" fmla="*/ 38 w 336"/>
                  <a:gd name="T75" fmla="*/ 106 h 208"/>
                  <a:gd name="T76" fmla="*/ 33 w 336"/>
                  <a:gd name="T77" fmla="*/ 94 h 208"/>
                  <a:gd name="T78" fmla="*/ 42 w 336"/>
                  <a:gd name="T79" fmla="*/ 85 h 208"/>
                  <a:gd name="T80" fmla="*/ 52 w 336"/>
                  <a:gd name="T81" fmla="*/ 78 h 208"/>
                  <a:gd name="T82" fmla="*/ 59 w 336"/>
                  <a:gd name="T83" fmla="*/ 78 h 208"/>
                  <a:gd name="T84" fmla="*/ 64 w 336"/>
                  <a:gd name="T85" fmla="*/ 73 h 208"/>
                  <a:gd name="T86" fmla="*/ 92 w 336"/>
                  <a:gd name="T87" fmla="*/ 87 h 208"/>
                  <a:gd name="T88" fmla="*/ 109 w 336"/>
                  <a:gd name="T89" fmla="*/ 101 h 208"/>
                  <a:gd name="T90" fmla="*/ 123 w 336"/>
                  <a:gd name="T91" fmla="*/ 106 h 208"/>
                  <a:gd name="T92" fmla="*/ 137 w 336"/>
                  <a:gd name="T93" fmla="*/ 113 h 208"/>
                  <a:gd name="T94" fmla="*/ 144 w 336"/>
                  <a:gd name="T95" fmla="*/ 127 h 208"/>
                  <a:gd name="T96" fmla="*/ 151 w 336"/>
                  <a:gd name="T97" fmla="*/ 142 h 208"/>
                  <a:gd name="T98" fmla="*/ 172 w 336"/>
                  <a:gd name="T99" fmla="*/ 153 h 208"/>
                  <a:gd name="T100" fmla="*/ 201 w 336"/>
                  <a:gd name="T101" fmla="*/ 170 h 208"/>
                  <a:gd name="T102" fmla="*/ 227 w 336"/>
                  <a:gd name="T103" fmla="*/ 182 h 208"/>
                  <a:gd name="T104" fmla="*/ 231 w 336"/>
                  <a:gd name="T105" fmla="*/ 184 h 208"/>
                  <a:gd name="T106" fmla="*/ 239 w 336"/>
                  <a:gd name="T107" fmla="*/ 196 h 208"/>
                  <a:gd name="T108" fmla="*/ 246 w 336"/>
                  <a:gd name="T109" fmla="*/ 203 h 208"/>
                  <a:gd name="T110" fmla="*/ 253 w 336"/>
                  <a:gd name="T111" fmla="*/ 208 h 208"/>
                  <a:gd name="T112" fmla="*/ 260 w 336"/>
                  <a:gd name="T113" fmla="*/ 206 h 208"/>
                  <a:gd name="T114" fmla="*/ 265 w 336"/>
                  <a:gd name="T11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6" h="208">
                    <a:moveTo>
                      <a:pt x="265" y="208"/>
                    </a:moveTo>
                    <a:lnTo>
                      <a:pt x="267" y="196"/>
                    </a:lnTo>
                    <a:lnTo>
                      <a:pt x="272" y="184"/>
                    </a:lnTo>
                    <a:lnTo>
                      <a:pt x="272" y="182"/>
                    </a:lnTo>
                    <a:lnTo>
                      <a:pt x="272" y="177"/>
                    </a:lnTo>
                    <a:lnTo>
                      <a:pt x="267" y="175"/>
                    </a:lnTo>
                    <a:lnTo>
                      <a:pt x="267" y="170"/>
                    </a:lnTo>
                    <a:lnTo>
                      <a:pt x="267" y="165"/>
                    </a:lnTo>
                    <a:lnTo>
                      <a:pt x="267" y="161"/>
                    </a:lnTo>
                    <a:lnTo>
                      <a:pt x="260" y="161"/>
                    </a:lnTo>
                    <a:lnTo>
                      <a:pt x="257" y="163"/>
                    </a:lnTo>
                    <a:lnTo>
                      <a:pt x="253" y="156"/>
                    </a:lnTo>
                    <a:lnTo>
                      <a:pt x="253" y="149"/>
                    </a:lnTo>
                    <a:lnTo>
                      <a:pt x="255" y="144"/>
                    </a:lnTo>
                    <a:lnTo>
                      <a:pt x="265" y="146"/>
                    </a:lnTo>
                    <a:lnTo>
                      <a:pt x="269" y="146"/>
                    </a:lnTo>
                    <a:lnTo>
                      <a:pt x="269" y="142"/>
                    </a:lnTo>
                    <a:lnTo>
                      <a:pt x="279" y="137"/>
                    </a:lnTo>
                    <a:lnTo>
                      <a:pt x="276" y="135"/>
                    </a:lnTo>
                    <a:lnTo>
                      <a:pt x="274" y="132"/>
                    </a:lnTo>
                    <a:lnTo>
                      <a:pt x="283" y="130"/>
                    </a:lnTo>
                    <a:lnTo>
                      <a:pt x="291" y="127"/>
                    </a:lnTo>
                    <a:lnTo>
                      <a:pt x="291" y="123"/>
                    </a:lnTo>
                    <a:lnTo>
                      <a:pt x="283" y="120"/>
                    </a:lnTo>
                    <a:lnTo>
                      <a:pt x="283" y="116"/>
                    </a:lnTo>
                    <a:lnTo>
                      <a:pt x="291" y="113"/>
                    </a:lnTo>
                    <a:lnTo>
                      <a:pt x="295" y="109"/>
                    </a:lnTo>
                    <a:lnTo>
                      <a:pt x="300" y="111"/>
                    </a:lnTo>
                    <a:lnTo>
                      <a:pt x="307" y="104"/>
                    </a:lnTo>
                    <a:lnTo>
                      <a:pt x="310" y="109"/>
                    </a:lnTo>
                    <a:lnTo>
                      <a:pt x="312" y="111"/>
                    </a:lnTo>
                    <a:lnTo>
                      <a:pt x="321" y="109"/>
                    </a:lnTo>
                    <a:lnTo>
                      <a:pt x="328" y="109"/>
                    </a:lnTo>
                    <a:lnTo>
                      <a:pt x="336" y="104"/>
                    </a:lnTo>
                    <a:lnTo>
                      <a:pt x="336" y="99"/>
                    </a:lnTo>
                    <a:lnTo>
                      <a:pt x="324" y="90"/>
                    </a:lnTo>
                    <a:lnTo>
                      <a:pt x="321" y="90"/>
                    </a:lnTo>
                    <a:lnTo>
                      <a:pt x="321" y="97"/>
                    </a:lnTo>
                    <a:lnTo>
                      <a:pt x="317" y="99"/>
                    </a:lnTo>
                    <a:lnTo>
                      <a:pt x="314" y="99"/>
                    </a:lnTo>
                    <a:lnTo>
                      <a:pt x="310" y="94"/>
                    </a:lnTo>
                    <a:lnTo>
                      <a:pt x="300" y="92"/>
                    </a:lnTo>
                    <a:lnTo>
                      <a:pt x="298" y="90"/>
                    </a:lnTo>
                    <a:lnTo>
                      <a:pt x="300" y="85"/>
                    </a:lnTo>
                    <a:lnTo>
                      <a:pt x="307" y="75"/>
                    </a:lnTo>
                    <a:lnTo>
                      <a:pt x="307" y="71"/>
                    </a:lnTo>
                    <a:lnTo>
                      <a:pt x="302" y="71"/>
                    </a:lnTo>
                    <a:lnTo>
                      <a:pt x="298" y="75"/>
                    </a:lnTo>
                    <a:lnTo>
                      <a:pt x="295" y="75"/>
                    </a:lnTo>
                    <a:lnTo>
                      <a:pt x="286" y="87"/>
                    </a:lnTo>
                    <a:lnTo>
                      <a:pt x="283" y="92"/>
                    </a:lnTo>
                    <a:lnTo>
                      <a:pt x="281" y="94"/>
                    </a:lnTo>
                    <a:lnTo>
                      <a:pt x="276" y="101"/>
                    </a:lnTo>
                    <a:lnTo>
                      <a:pt x="269" y="111"/>
                    </a:lnTo>
                    <a:lnTo>
                      <a:pt x="267" y="109"/>
                    </a:lnTo>
                    <a:lnTo>
                      <a:pt x="257" y="104"/>
                    </a:lnTo>
                    <a:lnTo>
                      <a:pt x="250" y="104"/>
                    </a:lnTo>
                    <a:lnTo>
                      <a:pt x="243" y="104"/>
                    </a:lnTo>
                    <a:lnTo>
                      <a:pt x="234" y="109"/>
                    </a:lnTo>
                    <a:lnTo>
                      <a:pt x="231" y="109"/>
                    </a:lnTo>
                    <a:lnTo>
                      <a:pt x="222" y="85"/>
                    </a:lnTo>
                    <a:lnTo>
                      <a:pt x="208" y="82"/>
                    </a:lnTo>
                    <a:lnTo>
                      <a:pt x="205" y="54"/>
                    </a:lnTo>
                    <a:lnTo>
                      <a:pt x="198" y="56"/>
                    </a:lnTo>
                    <a:lnTo>
                      <a:pt x="194" y="42"/>
                    </a:lnTo>
                    <a:lnTo>
                      <a:pt x="184" y="35"/>
                    </a:lnTo>
                    <a:lnTo>
                      <a:pt x="149" y="35"/>
                    </a:lnTo>
                    <a:lnTo>
                      <a:pt x="118" y="40"/>
                    </a:lnTo>
                    <a:lnTo>
                      <a:pt x="101" y="28"/>
                    </a:lnTo>
                    <a:lnTo>
                      <a:pt x="87" y="23"/>
                    </a:lnTo>
                    <a:lnTo>
                      <a:pt x="54" y="0"/>
                    </a:lnTo>
                    <a:lnTo>
                      <a:pt x="0" y="11"/>
                    </a:lnTo>
                    <a:lnTo>
                      <a:pt x="16" y="109"/>
                    </a:lnTo>
                    <a:lnTo>
                      <a:pt x="26" y="109"/>
                    </a:lnTo>
                    <a:lnTo>
                      <a:pt x="35" y="111"/>
                    </a:lnTo>
                    <a:lnTo>
                      <a:pt x="38" y="106"/>
                    </a:lnTo>
                    <a:lnTo>
                      <a:pt x="33" y="101"/>
                    </a:lnTo>
                    <a:lnTo>
                      <a:pt x="33" y="94"/>
                    </a:lnTo>
                    <a:lnTo>
                      <a:pt x="38" y="85"/>
                    </a:lnTo>
                    <a:lnTo>
                      <a:pt x="42" y="85"/>
                    </a:lnTo>
                    <a:lnTo>
                      <a:pt x="47" y="80"/>
                    </a:lnTo>
                    <a:lnTo>
                      <a:pt x="52" y="78"/>
                    </a:lnTo>
                    <a:lnTo>
                      <a:pt x="57" y="80"/>
                    </a:lnTo>
                    <a:lnTo>
                      <a:pt x="59" y="78"/>
                    </a:lnTo>
                    <a:lnTo>
                      <a:pt x="54" y="73"/>
                    </a:lnTo>
                    <a:lnTo>
                      <a:pt x="64" y="73"/>
                    </a:lnTo>
                    <a:lnTo>
                      <a:pt x="78" y="80"/>
                    </a:lnTo>
                    <a:lnTo>
                      <a:pt x="92" y="87"/>
                    </a:lnTo>
                    <a:lnTo>
                      <a:pt x="92" y="92"/>
                    </a:lnTo>
                    <a:lnTo>
                      <a:pt x="109" y="101"/>
                    </a:lnTo>
                    <a:lnTo>
                      <a:pt x="120" y="109"/>
                    </a:lnTo>
                    <a:lnTo>
                      <a:pt x="123" y="106"/>
                    </a:lnTo>
                    <a:lnTo>
                      <a:pt x="127" y="106"/>
                    </a:lnTo>
                    <a:lnTo>
                      <a:pt x="137" y="113"/>
                    </a:lnTo>
                    <a:lnTo>
                      <a:pt x="139" y="125"/>
                    </a:lnTo>
                    <a:lnTo>
                      <a:pt x="144" y="127"/>
                    </a:lnTo>
                    <a:lnTo>
                      <a:pt x="146" y="132"/>
                    </a:lnTo>
                    <a:lnTo>
                      <a:pt x="151" y="142"/>
                    </a:lnTo>
                    <a:lnTo>
                      <a:pt x="158" y="144"/>
                    </a:lnTo>
                    <a:lnTo>
                      <a:pt x="172" y="153"/>
                    </a:lnTo>
                    <a:lnTo>
                      <a:pt x="184" y="163"/>
                    </a:lnTo>
                    <a:lnTo>
                      <a:pt x="201" y="170"/>
                    </a:lnTo>
                    <a:lnTo>
                      <a:pt x="215" y="180"/>
                    </a:lnTo>
                    <a:lnTo>
                      <a:pt x="227" y="182"/>
                    </a:lnTo>
                    <a:lnTo>
                      <a:pt x="229" y="184"/>
                    </a:lnTo>
                    <a:lnTo>
                      <a:pt x="231" y="184"/>
                    </a:lnTo>
                    <a:lnTo>
                      <a:pt x="239" y="189"/>
                    </a:lnTo>
                    <a:lnTo>
                      <a:pt x="239" y="196"/>
                    </a:lnTo>
                    <a:lnTo>
                      <a:pt x="241" y="206"/>
                    </a:lnTo>
                    <a:lnTo>
                      <a:pt x="246" y="203"/>
                    </a:lnTo>
                    <a:lnTo>
                      <a:pt x="250" y="206"/>
                    </a:lnTo>
                    <a:lnTo>
                      <a:pt x="253" y="208"/>
                    </a:lnTo>
                    <a:lnTo>
                      <a:pt x="255" y="208"/>
                    </a:lnTo>
                    <a:lnTo>
                      <a:pt x="260" y="206"/>
                    </a:lnTo>
                    <a:lnTo>
                      <a:pt x="262" y="206"/>
                    </a:lnTo>
                    <a:lnTo>
                      <a:pt x="265" y="208"/>
                    </a:lnTo>
                    <a:lnTo>
                      <a:pt x="265" y="20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25" name="Freeform 19">
                <a:extLst>
                  <a:ext uri="{FF2B5EF4-FFF2-40B4-BE49-F238E27FC236}">
                    <a16:creationId xmlns:a16="http://schemas.microsoft.com/office/drawing/2014/main" id="{938EF290-E8B0-E8FD-8096-8CB28AE93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6078" y="3641515"/>
                <a:ext cx="446594" cy="278377"/>
              </a:xfrm>
              <a:custGeom>
                <a:avLst/>
                <a:gdLst>
                  <a:gd name="T0" fmla="*/ 298 w 300"/>
                  <a:gd name="T1" fmla="*/ 116 h 187"/>
                  <a:gd name="T2" fmla="*/ 286 w 300"/>
                  <a:gd name="T3" fmla="*/ 109 h 187"/>
                  <a:gd name="T4" fmla="*/ 243 w 300"/>
                  <a:gd name="T5" fmla="*/ 90 h 187"/>
                  <a:gd name="T6" fmla="*/ 210 w 300"/>
                  <a:gd name="T7" fmla="*/ 69 h 187"/>
                  <a:gd name="T8" fmla="*/ 198 w 300"/>
                  <a:gd name="T9" fmla="*/ 52 h 187"/>
                  <a:gd name="T10" fmla="*/ 182 w 300"/>
                  <a:gd name="T11" fmla="*/ 33 h 187"/>
                  <a:gd name="T12" fmla="*/ 151 w 300"/>
                  <a:gd name="T13" fmla="*/ 19 h 187"/>
                  <a:gd name="T14" fmla="*/ 123 w 300"/>
                  <a:gd name="T15" fmla="*/ 0 h 187"/>
                  <a:gd name="T16" fmla="*/ 116 w 300"/>
                  <a:gd name="T17" fmla="*/ 7 h 187"/>
                  <a:gd name="T18" fmla="*/ 101 w 300"/>
                  <a:gd name="T19" fmla="*/ 12 h 187"/>
                  <a:gd name="T20" fmla="*/ 92 w 300"/>
                  <a:gd name="T21" fmla="*/ 28 h 187"/>
                  <a:gd name="T22" fmla="*/ 85 w 300"/>
                  <a:gd name="T23" fmla="*/ 36 h 187"/>
                  <a:gd name="T24" fmla="*/ 52 w 300"/>
                  <a:gd name="T25" fmla="*/ 24 h 187"/>
                  <a:gd name="T26" fmla="*/ 14 w 300"/>
                  <a:gd name="T27" fmla="*/ 17 h 187"/>
                  <a:gd name="T28" fmla="*/ 4 w 300"/>
                  <a:gd name="T29" fmla="*/ 33 h 187"/>
                  <a:gd name="T30" fmla="*/ 9 w 300"/>
                  <a:gd name="T31" fmla="*/ 43 h 187"/>
                  <a:gd name="T32" fmla="*/ 11 w 300"/>
                  <a:gd name="T33" fmla="*/ 59 h 187"/>
                  <a:gd name="T34" fmla="*/ 14 w 300"/>
                  <a:gd name="T35" fmla="*/ 76 h 187"/>
                  <a:gd name="T36" fmla="*/ 19 w 300"/>
                  <a:gd name="T37" fmla="*/ 78 h 187"/>
                  <a:gd name="T38" fmla="*/ 30 w 300"/>
                  <a:gd name="T39" fmla="*/ 76 h 187"/>
                  <a:gd name="T40" fmla="*/ 30 w 300"/>
                  <a:gd name="T41" fmla="*/ 85 h 187"/>
                  <a:gd name="T42" fmla="*/ 35 w 300"/>
                  <a:gd name="T43" fmla="*/ 90 h 187"/>
                  <a:gd name="T44" fmla="*/ 28 w 300"/>
                  <a:gd name="T45" fmla="*/ 88 h 187"/>
                  <a:gd name="T46" fmla="*/ 26 w 300"/>
                  <a:gd name="T47" fmla="*/ 97 h 187"/>
                  <a:gd name="T48" fmla="*/ 30 w 300"/>
                  <a:gd name="T49" fmla="*/ 95 h 187"/>
                  <a:gd name="T50" fmla="*/ 40 w 300"/>
                  <a:gd name="T51" fmla="*/ 102 h 187"/>
                  <a:gd name="T52" fmla="*/ 42 w 300"/>
                  <a:gd name="T53" fmla="*/ 114 h 187"/>
                  <a:gd name="T54" fmla="*/ 49 w 300"/>
                  <a:gd name="T55" fmla="*/ 142 h 187"/>
                  <a:gd name="T56" fmla="*/ 64 w 300"/>
                  <a:gd name="T57" fmla="*/ 135 h 187"/>
                  <a:gd name="T58" fmla="*/ 80 w 300"/>
                  <a:gd name="T59" fmla="*/ 123 h 187"/>
                  <a:gd name="T60" fmla="*/ 97 w 300"/>
                  <a:gd name="T61" fmla="*/ 118 h 187"/>
                  <a:gd name="T62" fmla="*/ 111 w 300"/>
                  <a:gd name="T63" fmla="*/ 118 h 187"/>
                  <a:gd name="T64" fmla="*/ 137 w 300"/>
                  <a:gd name="T65" fmla="*/ 135 h 187"/>
                  <a:gd name="T66" fmla="*/ 151 w 300"/>
                  <a:gd name="T67" fmla="*/ 135 h 187"/>
                  <a:gd name="T68" fmla="*/ 158 w 300"/>
                  <a:gd name="T69" fmla="*/ 144 h 187"/>
                  <a:gd name="T70" fmla="*/ 179 w 300"/>
                  <a:gd name="T71" fmla="*/ 156 h 187"/>
                  <a:gd name="T72" fmla="*/ 196 w 300"/>
                  <a:gd name="T73" fmla="*/ 166 h 187"/>
                  <a:gd name="T74" fmla="*/ 196 w 300"/>
                  <a:gd name="T75" fmla="*/ 175 h 187"/>
                  <a:gd name="T76" fmla="*/ 205 w 300"/>
                  <a:gd name="T77" fmla="*/ 180 h 187"/>
                  <a:gd name="T78" fmla="*/ 215 w 300"/>
                  <a:gd name="T79" fmla="*/ 180 h 187"/>
                  <a:gd name="T80" fmla="*/ 224 w 300"/>
                  <a:gd name="T81" fmla="*/ 187 h 187"/>
                  <a:gd name="T82" fmla="*/ 234 w 300"/>
                  <a:gd name="T83" fmla="*/ 185 h 187"/>
                  <a:gd name="T84" fmla="*/ 241 w 300"/>
                  <a:gd name="T85" fmla="*/ 178 h 187"/>
                  <a:gd name="T86" fmla="*/ 255 w 300"/>
                  <a:gd name="T87" fmla="*/ 168 h 187"/>
                  <a:gd name="T88" fmla="*/ 262 w 300"/>
                  <a:gd name="T89" fmla="*/ 163 h 187"/>
                  <a:gd name="T90" fmla="*/ 267 w 300"/>
                  <a:gd name="T91" fmla="*/ 147 h 187"/>
                  <a:gd name="T92" fmla="*/ 267 w 300"/>
                  <a:gd name="T93" fmla="*/ 140 h 187"/>
                  <a:gd name="T94" fmla="*/ 276 w 300"/>
                  <a:gd name="T95" fmla="*/ 135 h 187"/>
                  <a:gd name="T96" fmla="*/ 288 w 300"/>
                  <a:gd name="T97" fmla="*/ 128 h 187"/>
                  <a:gd name="T98" fmla="*/ 298 w 300"/>
                  <a:gd name="T99" fmla="*/ 13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0" h="187">
                    <a:moveTo>
                      <a:pt x="300" y="133"/>
                    </a:moveTo>
                    <a:lnTo>
                      <a:pt x="298" y="123"/>
                    </a:lnTo>
                    <a:lnTo>
                      <a:pt x="298" y="116"/>
                    </a:lnTo>
                    <a:lnTo>
                      <a:pt x="290" y="111"/>
                    </a:lnTo>
                    <a:lnTo>
                      <a:pt x="288" y="111"/>
                    </a:lnTo>
                    <a:lnTo>
                      <a:pt x="286" y="109"/>
                    </a:lnTo>
                    <a:lnTo>
                      <a:pt x="274" y="107"/>
                    </a:lnTo>
                    <a:lnTo>
                      <a:pt x="260" y="97"/>
                    </a:lnTo>
                    <a:lnTo>
                      <a:pt x="243" y="90"/>
                    </a:lnTo>
                    <a:lnTo>
                      <a:pt x="231" y="80"/>
                    </a:lnTo>
                    <a:lnTo>
                      <a:pt x="217" y="71"/>
                    </a:lnTo>
                    <a:lnTo>
                      <a:pt x="210" y="69"/>
                    </a:lnTo>
                    <a:lnTo>
                      <a:pt x="205" y="59"/>
                    </a:lnTo>
                    <a:lnTo>
                      <a:pt x="203" y="54"/>
                    </a:lnTo>
                    <a:lnTo>
                      <a:pt x="198" y="52"/>
                    </a:lnTo>
                    <a:lnTo>
                      <a:pt x="196" y="40"/>
                    </a:lnTo>
                    <a:lnTo>
                      <a:pt x="186" y="33"/>
                    </a:lnTo>
                    <a:lnTo>
                      <a:pt x="182" y="33"/>
                    </a:lnTo>
                    <a:lnTo>
                      <a:pt x="179" y="36"/>
                    </a:lnTo>
                    <a:lnTo>
                      <a:pt x="168" y="28"/>
                    </a:lnTo>
                    <a:lnTo>
                      <a:pt x="151" y="19"/>
                    </a:lnTo>
                    <a:lnTo>
                      <a:pt x="151" y="14"/>
                    </a:lnTo>
                    <a:lnTo>
                      <a:pt x="137" y="7"/>
                    </a:lnTo>
                    <a:lnTo>
                      <a:pt x="123" y="0"/>
                    </a:lnTo>
                    <a:lnTo>
                      <a:pt x="113" y="0"/>
                    </a:lnTo>
                    <a:lnTo>
                      <a:pt x="118" y="5"/>
                    </a:lnTo>
                    <a:lnTo>
                      <a:pt x="116" y="7"/>
                    </a:lnTo>
                    <a:lnTo>
                      <a:pt x="111" y="5"/>
                    </a:lnTo>
                    <a:lnTo>
                      <a:pt x="106" y="7"/>
                    </a:lnTo>
                    <a:lnTo>
                      <a:pt x="101" y="12"/>
                    </a:lnTo>
                    <a:lnTo>
                      <a:pt x="97" y="12"/>
                    </a:lnTo>
                    <a:lnTo>
                      <a:pt x="92" y="21"/>
                    </a:lnTo>
                    <a:lnTo>
                      <a:pt x="92" y="28"/>
                    </a:lnTo>
                    <a:lnTo>
                      <a:pt x="97" y="33"/>
                    </a:lnTo>
                    <a:lnTo>
                      <a:pt x="94" y="38"/>
                    </a:lnTo>
                    <a:lnTo>
                      <a:pt x="85" y="36"/>
                    </a:lnTo>
                    <a:lnTo>
                      <a:pt x="73" y="38"/>
                    </a:lnTo>
                    <a:lnTo>
                      <a:pt x="66" y="38"/>
                    </a:lnTo>
                    <a:lnTo>
                      <a:pt x="52" y="24"/>
                    </a:lnTo>
                    <a:lnTo>
                      <a:pt x="37" y="14"/>
                    </a:lnTo>
                    <a:lnTo>
                      <a:pt x="23" y="12"/>
                    </a:lnTo>
                    <a:lnTo>
                      <a:pt x="14" y="1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9" y="38"/>
                    </a:lnTo>
                    <a:lnTo>
                      <a:pt x="9" y="43"/>
                    </a:lnTo>
                    <a:lnTo>
                      <a:pt x="14" y="50"/>
                    </a:lnTo>
                    <a:lnTo>
                      <a:pt x="14" y="54"/>
                    </a:lnTo>
                    <a:lnTo>
                      <a:pt x="11" y="59"/>
                    </a:lnTo>
                    <a:lnTo>
                      <a:pt x="11" y="71"/>
                    </a:lnTo>
                    <a:lnTo>
                      <a:pt x="14" y="73"/>
                    </a:lnTo>
                    <a:lnTo>
                      <a:pt x="14" y="76"/>
                    </a:lnTo>
                    <a:lnTo>
                      <a:pt x="21" y="83"/>
                    </a:lnTo>
                    <a:lnTo>
                      <a:pt x="21" y="80"/>
                    </a:lnTo>
                    <a:lnTo>
                      <a:pt x="19" y="78"/>
                    </a:lnTo>
                    <a:lnTo>
                      <a:pt x="21" y="76"/>
                    </a:lnTo>
                    <a:lnTo>
                      <a:pt x="26" y="78"/>
                    </a:lnTo>
                    <a:lnTo>
                      <a:pt x="30" y="76"/>
                    </a:lnTo>
                    <a:lnTo>
                      <a:pt x="30" y="78"/>
                    </a:lnTo>
                    <a:lnTo>
                      <a:pt x="30" y="80"/>
                    </a:lnTo>
                    <a:lnTo>
                      <a:pt x="30" y="85"/>
                    </a:lnTo>
                    <a:lnTo>
                      <a:pt x="33" y="85"/>
                    </a:lnTo>
                    <a:lnTo>
                      <a:pt x="37" y="88"/>
                    </a:lnTo>
                    <a:lnTo>
                      <a:pt x="35" y="90"/>
                    </a:lnTo>
                    <a:lnTo>
                      <a:pt x="33" y="88"/>
                    </a:lnTo>
                    <a:lnTo>
                      <a:pt x="30" y="90"/>
                    </a:lnTo>
                    <a:lnTo>
                      <a:pt x="28" y="88"/>
                    </a:lnTo>
                    <a:lnTo>
                      <a:pt x="23" y="90"/>
                    </a:lnTo>
                    <a:lnTo>
                      <a:pt x="23" y="95"/>
                    </a:lnTo>
                    <a:lnTo>
                      <a:pt x="26" y="97"/>
                    </a:lnTo>
                    <a:lnTo>
                      <a:pt x="26" y="92"/>
                    </a:lnTo>
                    <a:lnTo>
                      <a:pt x="28" y="92"/>
                    </a:lnTo>
                    <a:lnTo>
                      <a:pt x="30" y="95"/>
                    </a:lnTo>
                    <a:lnTo>
                      <a:pt x="33" y="95"/>
                    </a:lnTo>
                    <a:lnTo>
                      <a:pt x="35" y="99"/>
                    </a:lnTo>
                    <a:lnTo>
                      <a:pt x="40" y="102"/>
                    </a:lnTo>
                    <a:lnTo>
                      <a:pt x="42" y="107"/>
                    </a:lnTo>
                    <a:lnTo>
                      <a:pt x="42" y="111"/>
                    </a:lnTo>
                    <a:lnTo>
                      <a:pt x="42" y="114"/>
                    </a:lnTo>
                    <a:lnTo>
                      <a:pt x="42" y="125"/>
                    </a:lnTo>
                    <a:lnTo>
                      <a:pt x="45" y="133"/>
                    </a:lnTo>
                    <a:lnTo>
                      <a:pt x="49" y="142"/>
                    </a:lnTo>
                    <a:lnTo>
                      <a:pt x="52" y="140"/>
                    </a:lnTo>
                    <a:lnTo>
                      <a:pt x="64" y="140"/>
                    </a:lnTo>
                    <a:lnTo>
                      <a:pt x="64" y="135"/>
                    </a:lnTo>
                    <a:lnTo>
                      <a:pt x="68" y="130"/>
                    </a:lnTo>
                    <a:lnTo>
                      <a:pt x="71" y="130"/>
                    </a:lnTo>
                    <a:lnTo>
                      <a:pt x="80" y="123"/>
                    </a:lnTo>
                    <a:lnTo>
                      <a:pt x="87" y="121"/>
                    </a:lnTo>
                    <a:lnTo>
                      <a:pt x="97" y="123"/>
                    </a:lnTo>
                    <a:lnTo>
                      <a:pt x="97" y="118"/>
                    </a:lnTo>
                    <a:lnTo>
                      <a:pt x="101" y="118"/>
                    </a:lnTo>
                    <a:lnTo>
                      <a:pt x="106" y="118"/>
                    </a:lnTo>
                    <a:lnTo>
                      <a:pt x="111" y="118"/>
                    </a:lnTo>
                    <a:lnTo>
                      <a:pt x="118" y="125"/>
                    </a:lnTo>
                    <a:lnTo>
                      <a:pt x="125" y="125"/>
                    </a:lnTo>
                    <a:lnTo>
                      <a:pt x="137" y="135"/>
                    </a:lnTo>
                    <a:lnTo>
                      <a:pt x="139" y="135"/>
                    </a:lnTo>
                    <a:lnTo>
                      <a:pt x="144" y="133"/>
                    </a:lnTo>
                    <a:lnTo>
                      <a:pt x="151" y="135"/>
                    </a:lnTo>
                    <a:lnTo>
                      <a:pt x="156" y="135"/>
                    </a:lnTo>
                    <a:lnTo>
                      <a:pt x="156" y="142"/>
                    </a:lnTo>
                    <a:lnTo>
                      <a:pt x="158" y="144"/>
                    </a:lnTo>
                    <a:lnTo>
                      <a:pt x="163" y="142"/>
                    </a:lnTo>
                    <a:lnTo>
                      <a:pt x="170" y="144"/>
                    </a:lnTo>
                    <a:lnTo>
                      <a:pt x="179" y="156"/>
                    </a:lnTo>
                    <a:lnTo>
                      <a:pt x="189" y="156"/>
                    </a:lnTo>
                    <a:lnTo>
                      <a:pt x="194" y="159"/>
                    </a:lnTo>
                    <a:lnTo>
                      <a:pt x="196" y="166"/>
                    </a:lnTo>
                    <a:lnTo>
                      <a:pt x="196" y="168"/>
                    </a:lnTo>
                    <a:lnTo>
                      <a:pt x="198" y="173"/>
                    </a:lnTo>
                    <a:lnTo>
                      <a:pt x="196" y="175"/>
                    </a:lnTo>
                    <a:lnTo>
                      <a:pt x="198" y="180"/>
                    </a:lnTo>
                    <a:lnTo>
                      <a:pt x="201" y="180"/>
                    </a:lnTo>
                    <a:lnTo>
                      <a:pt x="205" y="180"/>
                    </a:lnTo>
                    <a:lnTo>
                      <a:pt x="208" y="182"/>
                    </a:lnTo>
                    <a:lnTo>
                      <a:pt x="212" y="182"/>
                    </a:lnTo>
                    <a:lnTo>
                      <a:pt x="215" y="180"/>
                    </a:lnTo>
                    <a:lnTo>
                      <a:pt x="220" y="180"/>
                    </a:lnTo>
                    <a:lnTo>
                      <a:pt x="224" y="185"/>
                    </a:lnTo>
                    <a:lnTo>
                      <a:pt x="224" y="187"/>
                    </a:lnTo>
                    <a:lnTo>
                      <a:pt x="227" y="187"/>
                    </a:lnTo>
                    <a:lnTo>
                      <a:pt x="229" y="187"/>
                    </a:lnTo>
                    <a:lnTo>
                      <a:pt x="234" y="185"/>
                    </a:lnTo>
                    <a:lnTo>
                      <a:pt x="236" y="182"/>
                    </a:lnTo>
                    <a:lnTo>
                      <a:pt x="238" y="180"/>
                    </a:lnTo>
                    <a:lnTo>
                      <a:pt x="241" y="178"/>
                    </a:lnTo>
                    <a:lnTo>
                      <a:pt x="238" y="173"/>
                    </a:lnTo>
                    <a:lnTo>
                      <a:pt x="246" y="170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7" y="163"/>
                    </a:lnTo>
                    <a:lnTo>
                      <a:pt x="262" y="163"/>
                    </a:lnTo>
                    <a:lnTo>
                      <a:pt x="262" y="159"/>
                    </a:lnTo>
                    <a:lnTo>
                      <a:pt x="262" y="151"/>
                    </a:lnTo>
                    <a:lnTo>
                      <a:pt x="267" y="147"/>
                    </a:lnTo>
                    <a:lnTo>
                      <a:pt x="267" y="142"/>
                    </a:lnTo>
                    <a:lnTo>
                      <a:pt x="264" y="142"/>
                    </a:lnTo>
                    <a:lnTo>
                      <a:pt x="267" y="140"/>
                    </a:lnTo>
                    <a:lnTo>
                      <a:pt x="267" y="137"/>
                    </a:lnTo>
                    <a:lnTo>
                      <a:pt x="269" y="137"/>
                    </a:lnTo>
                    <a:lnTo>
                      <a:pt x="276" y="135"/>
                    </a:lnTo>
                    <a:lnTo>
                      <a:pt x="276" y="135"/>
                    </a:lnTo>
                    <a:lnTo>
                      <a:pt x="283" y="130"/>
                    </a:lnTo>
                    <a:lnTo>
                      <a:pt x="288" y="128"/>
                    </a:lnTo>
                    <a:lnTo>
                      <a:pt x="293" y="130"/>
                    </a:lnTo>
                    <a:lnTo>
                      <a:pt x="298" y="130"/>
                    </a:lnTo>
                    <a:lnTo>
                      <a:pt x="298" y="133"/>
                    </a:lnTo>
                    <a:lnTo>
                      <a:pt x="300" y="133"/>
                    </a:lnTo>
                    <a:lnTo>
                      <a:pt x="300" y="13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27" name="Freeform 20">
                <a:extLst>
                  <a:ext uri="{FF2B5EF4-FFF2-40B4-BE49-F238E27FC236}">
                    <a16:creationId xmlns:a16="http://schemas.microsoft.com/office/drawing/2014/main" id="{3962669C-3761-C026-52A2-672ED7FD46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13971" y="5639279"/>
                <a:ext cx="92296" cy="77410"/>
              </a:xfrm>
              <a:custGeom>
                <a:avLst/>
                <a:gdLst>
                  <a:gd name="T0" fmla="*/ 26 w 62"/>
                  <a:gd name="T1" fmla="*/ 19 h 52"/>
                  <a:gd name="T2" fmla="*/ 31 w 62"/>
                  <a:gd name="T3" fmla="*/ 12 h 52"/>
                  <a:gd name="T4" fmla="*/ 36 w 62"/>
                  <a:gd name="T5" fmla="*/ 12 h 52"/>
                  <a:gd name="T6" fmla="*/ 41 w 62"/>
                  <a:gd name="T7" fmla="*/ 9 h 52"/>
                  <a:gd name="T8" fmla="*/ 45 w 62"/>
                  <a:gd name="T9" fmla="*/ 12 h 52"/>
                  <a:gd name="T10" fmla="*/ 50 w 62"/>
                  <a:gd name="T11" fmla="*/ 4 h 52"/>
                  <a:gd name="T12" fmla="*/ 55 w 62"/>
                  <a:gd name="T13" fmla="*/ 4 h 52"/>
                  <a:gd name="T14" fmla="*/ 62 w 62"/>
                  <a:gd name="T15" fmla="*/ 0 h 52"/>
                  <a:gd name="T16" fmla="*/ 62 w 62"/>
                  <a:gd name="T17" fmla="*/ 2 h 52"/>
                  <a:gd name="T18" fmla="*/ 57 w 62"/>
                  <a:gd name="T19" fmla="*/ 7 h 52"/>
                  <a:gd name="T20" fmla="*/ 57 w 62"/>
                  <a:gd name="T21" fmla="*/ 9 h 52"/>
                  <a:gd name="T22" fmla="*/ 50 w 62"/>
                  <a:gd name="T23" fmla="*/ 16 h 52"/>
                  <a:gd name="T24" fmla="*/ 55 w 62"/>
                  <a:gd name="T25" fmla="*/ 16 h 52"/>
                  <a:gd name="T26" fmla="*/ 60 w 62"/>
                  <a:gd name="T27" fmla="*/ 12 h 52"/>
                  <a:gd name="T28" fmla="*/ 60 w 62"/>
                  <a:gd name="T29" fmla="*/ 14 h 52"/>
                  <a:gd name="T30" fmla="*/ 57 w 62"/>
                  <a:gd name="T31" fmla="*/ 19 h 52"/>
                  <a:gd name="T32" fmla="*/ 45 w 62"/>
                  <a:gd name="T33" fmla="*/ 21 h 52"/>
                  <a:gd name="T34" fmla="*/ 45 w 62"/>
                  <a:gd name="T35" fmla="*/ 16 h 52"/>
                  <a:gd name="T36" fmla="*/ 41 w 62"/>
                  <a:gd name="T37" fmla="*/ 16 h 52"/>
                  <a:gd name="T38" fmla="*/ 41 w 62"/>
                  <a:gd name="T39" fmla="*/ 21 h 52"/>
                  <a:gd name="T40" fmla="*/ 36 w 62"/>
                  <a:gd name="T41" fmla="*/ 19 h 52"/>
                  <a:gd name="T42" fmla="*/ 34 w 62"/>
                  <a:gd name="T43" fmla="*/ 23 h 52"/>
                  <a:gd name="T44" fmla="*/ 26 w 62"/>
                  <a:gd name="T45" fmla="*/ 19 h 52"/>
                  <a:gd name="T46" fmla="*/ 26 w 62"/>
                  <a:gd name="T47" fmla="*/ 19 h 52"/>
                  <a:gd name="T48" fmla="*/ 26 w 62"/>
                  <a:gd name="T49" fmla="*/ 19 h 52"/>
                  <a:gd name="T50" fmla="*/ 5 w 62"/>
                  <a:gd name="T51" fmla="*/ 38 h 52"/>
                  <a:gd name="T52" fmla="*/ 12 w 62"/>
                  <a:gd name="T53" fmla="*/ 31 h 52"/>
                  <a:gd name="T54" fmla="*/ 19 w 62"/>
                  <a:gd name="T55" fmla="*/ 28 h 52"/>
                  <a:gd name="T56" fmla="*/ 29 w 62"/>
                  <a:gd name="T57" fmla="*/ 35 h 52"/>
                  <a:gd name="T58" fmla="*/ 29 w 62"/>
                  <a:gd name="T59" fmla="*/ 47 h 52"/>
                  <a:gd name="T60" fmla="*/ 24 w 62"/>
                  <a:gd name="T61" fmla="*/ 52 h 52"/>
                  <a:gd name="T62" fmla="*/ 19 w 62"/>
                  <a:gd name="T63" fmla="*/ 49 h 52"/>
                  <a:gd name="T64" fmla="*/ 15 w 62"/>
                  <a:gd name="T65" fmla="*/ 52 h 52"/>
                  <a:gd name="T66" fmla="*/ 5 w 62"/>
                  <a:gd name="T67" fmla="*/ 52 h 52"/>
                  <a:gd name="T68" fmla="*/ 0 w 62"/>
                  <a:gd name="T69" fmla="*/ 47 h 52"/>
                  <a:gd name="T70" fmla="*/ 0 w 62"/>
                  <a:gd name="T71" fmla="*/ 42 h 52"/>
                  <a:gd name="T72" fmla="*/ 3 w 62"/>
                  <a:gd name="T73" fmla="*/ 42 h 52"/>
                  <a:gd name="T74" fmla="*/ 5 w 62"/>
                  <a:gd name="T75" fmla="*/ 38 h 52"/>
                  <a:gd name="T76" fmla="*/ 5 w 62"/>
                  <a:gd name="T77" fmla="*/ 3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2" h="52">
                    <a:moveTo>
                      <a:pt x="26" y="19"/>
                    </a:moveTo>
                    <a:lnTo>
                      <a:pt x="31" y="12"/>
                    </a:lnTo>
                    <a:lnTo>
                      <a:pt x="36" y="12"/>
                    </a:lnTo>
                    <a:lnTo>
                      <a:pt x="41" y="9"/>
                    </a:lnTo>
                    <a:lnTo>
                      <a:pt x="45" y="12"/>
                    </a:lnTo>
                    <a:lnTo>
                      <a:pt x="50" y="4"/>
                    </a:lnTo>
                    <a:lnTo>
                      <a:pt x="55" y="4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57" y="7"/>
                    </a:lnTo>
                    <a:lnTo>
                      <a:pt x="57" y="9"/>
                    </a:lnTo>
                    <a:lnTo>
                      <a:pt x="50" y="16"/>
                    </a:lnTo>
                    <a:lnTo>
                      <a:pt x="55" y="16"/>
                    </a:lnTo>
                    <a:lnTo>
                      <a:pt x="60" y="12"/>
                    </a:lnTo>
                    <a:lnTo>
                      <a:pt x="60" y="14"/>
                    </a:lnTo>
                    <a:lnTo>
                      <a:pt x="57" y="19"/>
                    </a:lnTo>
                    <a:lnTo>
                      <a:pt x="45" y="21"/>
                    </a:lnTo>
                    <a:lnTo>
                      <a:pt x="45" y="16"/>
                    </a:lnTo>
                    <a:lnTo>
                      <a:pt x="41" y="16"/>
                    </a:lnTo>
                    <a:lnTo>
                      <a:pt x="41" y="21"/>
                    </a:lnTo>
                    <a:lnTo>
                      <a:pt x="36" y="19"/>
                    </a:lnTo>
                    <a:lnTo>
                      <a:pt x="34" y="23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6" y="19"/>
                    </a:lnTo>
                    <a:close/>
                    <a:moveTo>
                      <a:pt x="5" y="38"/>
                    </a:moveTo>
                    <a:lnTo>
                      <a:pt x="12" y="31"/>
                    </a:lnTo>
                    <a:lnTo>
                      <a:pt x="19" y="28"/>
                    </a:lnTo>
                    <a:lnTo>
                      <a:pt x="29" y="35"/>
                    </a:lnTo>
                    <a:lnTo>
                      <a:pt x="29" y="47"/>
                    </a:lnTo>
                    <a:lnTo>
                      <a:pt x="24" y="52"/>
                    </a:lnTo>
                    <a:lnTo>
                      <a:pt x="19" y="49"/>
                    </a:lnTo>
                    <a:lnTo>
                      <a:pt x="15" y="52"/>
                    </a:lnTo>
                    <a:lnTo>
                      <a:pt x="5" y="52"/>
                    </a:lnTo>
                    <a:lnTo>
                      <a:pt x="0" y="47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" y="38"/>
                    </a:lnTo>
                    <a:lnTo>
                      <a:pt x="5" y="3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28" name="Freeform 21">
                <a:extLst>
                  <a:ext uri="{FF2B5EF4-FFF2-40B4-BE49-F238E27FC236}">
                    <a16:creationId xmlns:a16="http://schemas.microsoft.com/office/drawing/2014/main" id="{88D63830-46B9-D80F-3B1E-668F9B0CFF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90934" y="5582710"/>
                <a:ext cx="69966" cy="183105"/>
              </a:xfrm>
              <a:custGeom>
                <a:avLst/>
                <a:gdLst>
                  <a:gd name="T0" fmla="*/ 20 w 20"/>
                  <a:gd name="T1" fmla="*/ 50 h 52"/>
                  <a:gd name="T2" fmla="*/ 19 w 20"/>
                  <a:gd name="T3" fmla="*/ 50 h 52"/>
                  <a:gd name="T4" fmla="*/ 18 w 20"/>
                  <a:gd name="T5" fmla="*/ 41 h 52"/>
                  <a:gd name="T6" fmla="*/ 19 w 20"/>
                  <a:gd name="T7" fmla="*/ 45 h 52"/>
                  <a:gd name="T8" fmla="*/ 18 w 20"/>
                  <a:gd name="T9" fmla="*/ 41 h 52"/>
                  <a:gd name="T10" fmla="*/ 12 w 20"/>
                  <a:gd name="T11" fmla="*/ 30 h 52"/>
                  <a:gd name="T12" fmla="*/ 15 w 20"/>
                  <a:gd name="T13" fmla="*/ 30 h 52"/>
                  <a:gd name="T14" fmla="*/ 14 w 20"/>
                  <a:gd name="T15" fmla="*/ 33 h 52"/>
                  <a:gd name="T16" fmla="*/ 12 w 20"/>
                  <a:gd name="T17" fmla="*/ 30 h 52"/>
                  <a:gd name="T18" fmla="*/ 16 w 20"/>
                  <a:gd name="T19" fmla="*/ 5 h 52"/>
                  <a:gd name="T20" fmla="*/ 15 w 20"/>
                  <a:gd name="T21" fmla="*/ 5 h 52"/>
                  <a:gd name="T22" fmla="*/ 10 w 20"/>
                  <a:gd name="T23" fmla="*/ 8 h 52"/>
                  <a:gd name="T24" fmla="*/ 13 w 20"/>
                  <a:gd name="T25" fmla="*/ 7 h 52"/>
                  <a:gd name="T26" fmla="*/ 11 w 20"/>
                  <a:gd name="T27" fmla="*/ 7 h 52"/>
                  <a:gd name="T28" fmla="*/ 14 w 20"/>
                  <a:gd name="T29" fmla="*/ 9 h 52"/>
                  <a:gd name="T30" fmla="*/ 15 w 20"/>
                  <a:gd name="T31" fmla="*/ 11 h 52"/>
                  <a:gd name="T32" fmla="*/ 15 w 20"/>
                  <a:gd name="T33" fmla="*/ 13 h 52"/>
                  <a:gd name="T34" fmla="*/ 14 w 20"/>
                  <a:gd name="T35" fmla="*/ 9 h 52"/>
                  <a:gd name="T36" fmla="*/ 14 w 20"/>
                  <a:gd name="T37" fmla="*/ 21 h 52"/>
                  <a:gd name="T38" fmla="*/ 16 w 20"/>
                  <a:gd name="T39" fmla="*/ 23 h 52"/>
                  <a:gd name="T40" fmla="*/ 13 w 20"/>
                  <a:gd name="T41" fmla="*/ 22 h 52"/>
                  <a:gd name="T42" fmla="*/ 14 w 20"/>
                  <a:gd name="T43" fmla="*/ 15 h 52"/>
                  <a:gd name="T44" fmla="*/ 15 w 20"/>
                  <a:gd name="T45" fmla="*/ 17 h 52"/>
                  <a:gd name="T46" fmla="*/ 14 w 20"/>
                  <a:gd name="T47" fmla="*/ 18 h 52"/>
                  <a:gd name="T48" fmla="*/ 12 w 20"/>
                  <a:gd name="T49" fmla="*/ 19 h 52"/>
                  <a:gd name="T50" fmla="*/ 11 w 20"/>
                  <a:gd name="T51" fmla="*/ 17 h 52"/>
                  <a:gd name="T52" fmla="*/ 7 w 20"/>
                  <a:gd name="T53" fmla="*/ 13 h 52"/>
                  <a:gd name="T54" fmla="*/ 8 w 20"/>
                  <a:gd name="T55" fmla="*/ 15 h 52"/>
                  <a:gd name="T56" fmla="*/ 10 w 20"/>
                  <a:gd name="T57" fmla="*/ 19 h 52"/>
                  <a:gd name="T58" fmla="*/ 6 w 20"/>
                  <a:gd name="T59" fmla="*/ 21 h 52"/>
                  <a:gd name="T60" fmla="*/ 7 w 20"/>
                  <a:gd name="T61" fmla="*/ 17 h 52"/>
                  <a:gd name="T62" fmla="*/ 6 w 20"/>
                  <a:gd name="T63" fmla="*/ 15 h 52"/>
                  <a:gd name="T64" fmla="*/ 5 w 20"/>
                  <a:gd name="T65" fmla="*/ 14 h 52"/>
                  <a:gd name="T66" fmla="*/ 1 w 20"/>
                  <a:gd name="T67" fmla="*/ 0 h 52"/>
                  <a:gd name="T68" fmla="*/ 1 w 20"/>
                  <a:gd name="T69" fmla="*/ 6 h 52"/>
                  <a:gd name="T70" fmla="*/ 2 w 20"/>
                  <a:gd name="T71" fmla="*/ 10 h 52"/>
                  <a:gd name="T72" fmla="*/ 4 w 20"/>
                  <a:gd name="T73" fmla="*/ 9 h 52"/>
                  <a:gd name="T74" fmla="*/ 6 w 20"/>
                  <a:gd name="T75" fmla="*/ 8 h 52"/>
                  <a:gd name="T76" fmla="*/ 5 w 20"/>
                  <a:gd name="T77" fmla="*/ 5 h 52"/>
                  <a:gd name="T78" fmla="*/ 5 w 20"/>
                  <a:gd name="T79" fmla="*/ 2 h 52"/>
                  <a:gd name="T80" fmla="*/ 4 w 20"/>
                  <a:gd name="T81" fmla="*/ 4 h 52"/>
                  <a:gd name="T82" fmla="*/ 2 w 20"/>
                  <a:gd name="T83" fmla="*/ 4 h 52"/>
                  <a:gd name="T84" fmla="*/ 1 w 20"/>
                  <a:gd name="T8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52">
                    <a:moveTo>
                      <a:pt x="20" y="49"/>
                    </a:move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0" y="49"/>
                      <a:pt x="20" y="49"/>
                      <a:pt x="20" y="49"/>
                    </a:cubicBezTo>
                    <a:close/>
                    <a:moveTo>
                      <a:pt x="18" y="41"/>
                    </a:move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lose/>
                    <a:moveTo>
                      <a:pt x="12" y="30"/>
                    </a:move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lose/>
                    <a:moveTo>
                      <a:pt x="15" y="2"/>
                    </a:moveTo>
                    <a:cubicBezTo>
                      <a:pt x="16" y="5"/>
                      <a:pt x="16" y="5"/>
                      <a:pt x="16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2"/>
                      <a:pt x="15" y="2"/>
                      <a:pt x="15" y="2"/>
                    </a:cubicBezTo>
                    <a:close/>
                    <a:moveTo>
                      <a:pt x="10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0" y="7"/>
                      <a:pt x="10" y="8"/>
                    </a:cubicBezTo>
                    <a:close/>
                    <a:moveTo>
                      <a:pt x="14" y="9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9"/>
                      <a:pt x="14" y="9"/>
                      <a:pt x="14" y="9"/>
                    </a:cubicBezTo>
                    <a:close/>
                    <a:moveTo>
                      <a:pt x="13" y="22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3" y="22"/>
                      <a:pt x="13" y="22"/>
                    </a:cubicBezTo>
                    <a:close/>
                    <a:moveTo>
                      <a:pt x="11" y="17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close/>
                    <a:moveTo>
                      <a:pt x="5" y="13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lose/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29" name="Freeform 22">
                <a:extLst>
                  <a:ext uri="{FF2B5EF4-FFF2-40B4-BE49-F238E27FC236}">
                    <a16:creationId xmlns:a16="http://schemas.microsoft.com/office/drawing/2014/main" id="{94C6124E-389F-BA81-1D01-0F15D6EE9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88738" y="5293913"/>
                <a:ext cx="302195" cy="183105"/>
              </a:xfrm>
              <a:custGeom>
                <a:avLst/>
                <a:gdLst>
                  <a:gd name="T0" fmla="*/ 85 w 86"/>
                  <a:gd name="T1" fmla="*/ 42 h 52"/>
                  <a:gd name="T2" fmla="*/ 83 w 86"/>
                  <a:gd name="T3" fmla="*/ 44 h 52"/>
                  <a:gd name="T4" fmla="*/ 34 w 86"/>
                  <a:gd name="T5" fmla="*/ 50 h 52"/>
                  <a:gd name="T6" fmla="*/ 36 w 86"/>
                  <a:gd name="T7" fmla="*/ 52 h 52"/>
                  <a:gd name="T8" fmla="*/ 33 w 86"/>
                  <a:gd name="T9" fmla="*/ 51 h 52"/>
                  <a:gd name="T10" fmla="*/ 46 w 86"/>
                  <a:gd name="T11" fmla="*/ 38 h 52"/>
                  <a:gd name="T12" fmla="*/ 53 w 86"/>
                  <a:gd name="T13" fmla="*/ 42 h 52"/>
                  <a:gd name="T14" fmla="*/ 51 w 86"/>
                  <a:gd name="T15" fmla="*/ 44 h 52"/>
                  <a:gd name="T16" fmla="*/ 45 w 86"/>
                  <a:gd name="T17" fmla="*/ 40 h 52"/>
                  <a:gd name="T18" fmla="*/ 33 w 86"/>
                  <a:gd name="T19" fmla="*/ 29 h 52"/>
                  <a:gd name="T20" fmla="*/ 39 w 86"/>
                  <a:gd name="T21" fmla="*/ 32 h 52"/>
                  <a:gd name="T22" fmla="*/ 40 w 86"/>
                  <a:gd name="T23" fmla="*/ 35 h 52"/>
                  <a:gd name="T24" fmla="*/ 35 w 86"/>
                  <a:gd name="T25" fmla="*/ 34 h 52"/>
                  <a:gd name="T26" fmla="*/ 31 w 86"/>
                  <a:gd name="T27" fmla="*/ 28 h 52"/>
                  <a:gd name="T28" fmla="*/ 36 w 86"/>
                  <a:gd name="T29" fmla="*/ 26 h 52"/>
                  <a:gd name="T30" fmla="*/ 38 w 86"/>
                  <a:gd name="T31" fmla="*/ 26 h 52"/>
                  <a:gd name="T32" fmla="*/ 40 w 86"/>
                  <a:gd name="T33" fmla="*/ 21 h 52"/>
                  <a:gd name="T34" fmla="*/ 41 w 86"/>
                  <a:gd name="T35" fmla="*/ 27 h 52"/>
                  <a:gd name="T36" fmla="*/ 47 w 86"/>
                  <a:gd name="T37" fmla="*/ 32 h 52"/>
                  <a:gd name="T38" fmla="*/ 47 w 86"/>
                  <a:gd name="T39" fmla="*/ 29 h 52"/>
                  <a:gd name="T40" fmla="*/ 42 w 86"/>
                  <a:gd name="T41" fmla="*/ 23 h 52"/>
                  <a:gd name="T42" fmla="*/ 39 w 86"/>
                  <a:gd name="T43" fmla="*/ 20 h 52"/>
                  <a:gd name="T44" fmla="*/ 26 w 86"/>
                  <a:gd name="T45" fmla="*/ 14 h 52"/>
                  <a:gd name="T46" fmla="*/ 32 w 86"/>
                  <a:gd name="T47" fmla="*/ 20 h 52"/>
                  <a:gd name="T48" fmla="*/ 30 w 86"/>
                  <a:gd name="T49" fmla="*/ 21 h 52"/>
                  <a:gd name="T50" fmla="*/ 27 w 86"/>
                  <a:gd name="T51" fmla="*/ 18 h 52"/>
                  <a:gd name="T52" fmla="*/ 16 w 86"/>
                  <a:gd name="T53" fmla="*/ 22 h 52"/>
                  <a:gd name="T54" fmla="*/ 16 w 86"/>
                  <a:gd name="T55" fmla="*/ 24 h 52"/>
                  <a:gd name="T56" fmla="*/ 10 w 86"/>
                  <a:gd name="T57" fmla="*/ 21 h 52"/>
                  <a:gd name="T58" fmla="*/ 11 w 86"/>
                  <a:gd name="T59" fmla="*/ 22 h 52"/>
                  <a:gd name="T60" fmla="*/ 12 w 86"/>
                  <a:gd name="T61" fmla="*/ 19 h 52"/>
                  <a:gd name="T62" fmla="*/ 14 w 86"/>
                  <a:gd name="T63" fmla="*/ 21 h 52"/>
                  <a:gd name="T64" fmla="*/ 15 w 86"/>
                  <a:gd name="T65" fmla="*/ 18 h 52"/>
                  <a:gd name="T66" fmla="*/ 12 w 86"/>
                  <a:gd name="T67" fmla="*/ 16 h 52"/>
                  <a:gd name="T68" fmla="*/ 8 w 86"/>
                  <a:gd name="T69" fmla="*/ 16 h 52"/>
                  <a:gd name="T70" fmla="*/ 10 w 86"/>
                  <a:gd name="T71" fmla="*/ 17 h 52"/>
                  <a:gd name="T72" fmla="*/ 8 w 86"/>
                  <a:gd name="T73" fmla="*/ 16 h 52"/>
                  <a:gd name="T74" fmla="*/ 6 w 86"/>
                  <a:gd name="T75" fmla="*/ 15 h 52"/>
                  <a:gd name="T76" fmla="*/ 5 w 86"/>
                  <a:gd name="T77" fmla="*/ 14 h 52"/>
                  <a:gd name="T78" fmla="*/ 3 w 86"/>
                  <a:gd name="T79" fmla="*/ 3 h 52"/>
                  <a:gd name="T80" fmla="*/ 5 w 86"/>
                  <a:gd name="T81" fmla="*/ 3 h 52"/>
                  <a:gd name="T82" fmla="*/ 8 w 86"/>
                  <a:gd name="T83" fmla="*/ 8 h 52"/>
                  <a:gd name="T84" fmla="*/ 14 w 86"/>
                  <a:gd name="T85" fmla="*/ 11 h 52"/>
                  <a:gd name="T86" fmla="*/ 10 w 86"/>
                  <a:gd name="T87" fmla="*/ 7 h 52"/>
                  <a:gd name="T88" fmla="*/ 6 w 86"/>
                  <a:gd name="T89" fmla="*/ 5 h 52"/>
                  <a:gd name="T90" fmla="*/ 1 w 86"/>
                  <a:gd name="T91" fmla="*/ 5 h 52"/>
                  <a:gd name="T92" fmla="*/ 1 w 86"/>
                  <a:gd name="T93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6" h="52">
                    <a:moveTo>
                      <a:pt x="82" y="43"/>
                    </a:moveTo>
                    <a:cubicBezTo>
                      <a:pt x="84" y="42"/>
                      <a:pt x="84" y="42"/>
                      <a:pt x="84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2" y="43"/>
                      <a:pt x="82" y="43"/>
                      <a:pt x="82" y="43"/>
                    </a:cubicBezTo>
                    <a:close/>
                    <a:moveTo>
                      <a:pt x="32" y="50"/>
                    </a:moveTo>
                    <a:cubicBezTo>
                      <a:pt x="34" y="50"/>
                      <a:pt x="34" y="50"/>
                      <a:pt x="34" y="50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2" y="50"/>
                      <a:pt x="32" y="50"/>
                      <a:pt x="32" y="50"/>
                    </a:cubicBezTo>
                    <a:close/>
                    <a:moveTo>
                      <a:pt x="44" y="38"/>
                    </a:moveTo>
                    <a:cubicBezTo>
                      <a:pt x="46" y="38"/>
                      <a:pt x="46" y="38"/>
                      <a:pt x="46" y="38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32" y="28"/>
                    </a:moveTo>
                    <a:cubicBezTo>
                      <a:pt x="33" y="29"/>
                      <a:pt x="33" y="29"/>
                      <a:pt x="33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2" y="28"/>
                      <a:pt x="32" y="28"/>
                      <a:pt x="32" y="28"/>
                    </a:cubicBezTo>
                    <a:close/>
                    <a:moveTo>
                      <a:pt x="38" y="26"/>
                    </a:move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6"/>
                      <a:pt x="38" y="26"/>
                      <a:pt x="38" y="26"/>
                    </a:cubicBezTo>
                    <a:close/>
                    <a:moveTo>
                      <a:pt x="39" y="20"/>
                    </a:moveTo>
                    <a:cubicBezTo>
                      <a:pt x="39" y="21"/>
                      <a:pt x="39" y="21"/>
                      <a:pt x="39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9" y="20"/>
                      <a:pt x="39" y="20"/>
                      <a:pt x="39" y="20"/>
                    </a:cubicBezTo>
                    <a:close/>
                    <a:moveTo>
                      <a:pt x="21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1" y="12"/>
                      <a:pt x="21" y="12"/>
                      <a:pt x="21" y="12"/>
                    </a:cubicBezTo>
                    <a:close/>
                    <a:moveTo>
                      <a:pt x="16" y="22"/>
                    </a:move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lose/>
                    <a:moveTo>
                      <a:pt x="10" y="21"/>
                    </a:move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lose/>
                    <a:moveTo>
                      <a:pt x="10" y="19"/>
                    </a:move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9"/>
                      <a:pt x="10" y="19"/>
                      <a:pt x="10" y="19"/>
                    </a:cubicBezTo>
                    <a:close/>
                    <a:moveTo>
                      <a:pt x="8" y="16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5"/>
                      <a:pt x="8" y="16"/>
                    </a:cubicBezTo>
                    <a:close/>
                    <a:moveTo>
                      <a:pt x="5" y="13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lose/>
                    <a:moveTo>
                      <a:pt x="5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  <a:moveTo>
                      <a:pt x="5" y="3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30" name="Freeform 23">
                <a:extLst>
                  <a:ext uri="{FF2B5EF4-FFF2-40B4-BE49-F238E27FC236}">
                    <a16:creationId xmlns:a16="http://schemas.microsoft.com/office/drawing/2014/main" id="{589AE2A7-F269-D91D-DDB2-8738561018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16837" y="5131650"/>
                <a:ext cx="467435" cy="342389"/>
              </a:xfrm>
              <a:custGeom>
                <a:avLst/>
                <a:gdLst>
                  <a:gd name="T0" fmla="*/ 107 w 133"/>
                  <a:gd name="T1" fmla="*/ 94 h 97"/>
                  <a:gd name="T2" fmla="*/ 107 w 133"/>
                  <a:gd name="T3" fmla="*/ 94 h 97"/>
                  <a:gd name="T4" fmla="*/ 57 w 133"/>
                  <a:gd name="T5" fmla="*/ 10 h 97"/>
                  <a:gd name="T6" fmla="*/ 127 w 133"/>
                  <a:gd name="T7" fmla="*/ 43 h 97"/>
                  <a:gd name="T8" fmla="*/ 128 w 133"/>
                  <a:gd name="T9" fmla="*/ 51 h 97"/>
                  <a:gd name="T10" fmla="*/ 123 w 133"/>
                  <a:gd name="T11" fmla="*/ 39 h 97"/>
                  <a:gd name="T12" fmla="*/ 118 w 133"/>
                  <a:gd name="T13" fmla="*/ 31 h 97"/>
                  <a:gd name="T14" fmla="*/ 93 w 133"/>
                  <a:gd name="T15" fmla="*/ 15 h 97"/>
                  <a:gd name="T16" fmla="*/ 108 w 133"/>
                  <a:gd name="T17" fmla="*/ 28 h 97"/>
                  <a:gd name="T18" fmla="*/ 105 w 133"/>
                  <a:gd name="T19" fmla="*/ 24 h 97"/>
                  <a:gd name="T20" fmla="*/ 78 w 133"/>
                  <a:gd name="T21" fmla="*/ 0 h 97"/>
                  <a:gd name="T22" fmla="*/ 85 w 133"/>
                  <a:gd name="T23" fmla="*/ 14 h 97"/>
                  <a:gd name="T24" fmla="*/ 81 w 133"/>
                  <a:gd name="T25" fmla="*/ 33 h 97"/>
                  <a:gd name="T26" fmla="*/ 73 w 133"/>
                  <a:gd name="T27" fmla="*/ 45 h 97"/>
                  <a:gd name="T28" fmla="*/ 89 w 133"/>
                  <a:gd name="T29" fmla="*/ 47 h 97"/>
                  <a:gd name="T30" fmla="*/ 100 w 133"/>
                  <a:gd name="T31" fmla="*/ 40 h 97"/>
                  <a:gd name="T32" fmla="*/ 101 w 133"/>
                  <a:gd name="T33" fmla="*/ 27 h 97"/>
                  <a:gd name="T34" fmla="*/ 96 w 133"/>
                  <a:gd name="T35" fmla="*/ 35 h 97"/>
                  <a:gd name="T36" fmla="*/ 85 w 133"/>
                  <a:gd name="T37" fmla="*/ 39 h 97"/>
                  <a:gd name="T38" fmla="*/ 79 w 133"/>
                  <a:gd name="T39" fmla="*/ 39 h 97"/>
                  <a:gd name="T40" fmla="*/ 61 w 133"/>
                  <a:gd name="T41" fmla="*/ 40 h 97"/>
                  <a:gd name="T42" fmla="*/ 55 w 133"/>
                  <a:gd name="T43" fmla="*/ 38 h 97"/>
                  <a:gd name="T44" fmla="*/ 47 w 133"/>
                  <a:gd name="T45" fmla="*/ 32 h 97"/>
                  <a:gd name="T46" fmla="*/ 103 w 133"/>
                  <a:gd name="T47" fmla="*/ 71 h 97"/>
                  <a:gd name="T48" fmla="*/ 91 w 133"/>
                  <a:gd name="T49" fmla="*/ 68 h 97"/>
                  <a:gd name="T50" fmla="*/ 89 w 133"/>
                  <a:gd name="T51" fmla="*/ 81 h 97"/>
                  <a:gd name="T52" fmla="*/ 88 w 133"/>
                  <a:gd name="T53" fmla="*/ 81 h 97"/>
                  <a:gd name="T54" fmla="*/ 87 w 133"/>
                  <a:gd name="T55" fmla="*/ 78 h 97"/>
                  <a:gd name="T56" fmla="*/ 85 w 133"/>
                  <a:gd name="T57" fmla="*/ 76 h 97"/>
                  <a:gd name="T58" fmla="*/ 82 w 133"/>
                  <a:gd name="T59" fmla="*/ 75 h 97"/>
                  <a:gd name="T60" fmla="*/ 33 w 133"/>
                  <a:gd name="T61" fmla="*/ 60 h 97"/>
                  <a:gd name="T62" fmla="*/ 32 w 133"/>
                  <a:gd name="T63" fmla="*/ 60 h 97"/>
                  <a:gd name="T64" fmla="*/ 27 w 133"/>
                  <a:gd name="T65" fmla="*/ 62 h 97"/>
                  <a:gd name="T66" fmla="*/ 23 w 133"/>
                  <a:gd name="T67" fmla="*/ 68 h 97"/>
                  <a:gd name="T68" fmla="*/ 20 w 133"/>
                  <a:gd name="T69" fmla="*/ 68 h 97"/>
                  <a:gd name="T70" fmla="*/ 23 w 133"/>
                  <a:gd name="T71" fmla="*/ 64 h 97"/>
                  <a:gd name="T72" fmla="*/ 2 w 133"/>
                  <a:gd name="T73" fmla="*/ 14 h 97"/>
                  <a:gd name="T74" fmla="*/ 6 w 133"/>
                  <a:gd name="T75" fmla="*/ 73 h 97"/>
                  <a:gd name="T76" fmla="*/ 20 w 133"/>
                  <a:gd name="T77" fmla="*/ 73 h 97"/>
                  <a:gd name="T78" fmla="*/ 12 w 133"/>
                  <a:gd name="T79" fmla="*/ 66 h 97"/>
                  <a:gd name="T80" fmla="*/ 7 w 133"/>
                  <a:gd name="T81" fmla="*/ 59 h 97"/>
                  <a:gd name="T82" fmla="*/ 15 w 133"/>
                  <a:gd name="T83" fmla="*/ 66 h 97"/>
                  <a:gd name="T84" fmla="*/ 21 w 133"/>
                  <a:gd name="T85" fmla="*/ 63 h 97"/>
                  <a:gd name="T86" fmla="*/ 24 w 133"/>
                  <a:gd name="T87" fmla="*/ 62 h 97"/>
                  <a:gd name="T88" fmla="*/ 27 w 133"/>
                  <a:gd name="T89" fmla="*/ 60 h 97"/>
                  <a:gd name="T90" fmla="*/ 30 w 133"/>
                  <a:gd name="T91" fmla="*/ 58 h 97"/>
                  <a:gd name="T92" fmla="*/ 37 w 133"/>
                  <a:gd name="T93" fmla="*/ 59 h 97"/>
                  <a:gd name="T94" fmla="*/ 47 w 133"/>
                  <a:gd name="T95" fmla="*/ 68 h 97"/>
                  <a:gd name="T96" fmla="*/ 59 w 133"/>
                  <a:gd name="T97" fmla="*/ 82 h 97"/>
                  <a:gd name="T98" fmla="*/ 73 w 133"/>
                  <a:gd name="T99" fmla="*/ 84 h 97"/>
                  <a:gd name="T100" fmla="*/ 82 w 133"/>
                  <a:gd name="T101" fmla="*/ 88 h 97"/>
                  <a:gd name="T102" fmla="*/ 86 w 133"/>
                  <a:gd name="T103" fmla="*/ 83 h 97"/>
                  <a:gd name="T104" fmla="*/ 79 w 133"/>
                  <a:gd name="T105" fmla="*/ 78 h 97"/>
                  <a:gd name="T106" fmla="*/ 71 w 133"/>
                  <a:gd name="T107" fmla="*/ 72 h 97"/>
                  <a:gd name="T108" fmla="*/ 63 w 133"/>
                  <a:gd name="T109" fmla="*/ 63 h 97"/>
                  <a:gd name="T110" fmla="*/ 54 w 133"/>
                  <a:gd name="T111" fmla="*/ 52 h 97"/>
                  <a:gd name="T112" fmla="*/ 56 w 133"/>
                  <a:gd name="T113" fmla="*/ 44 h 97"/>
                  <a:gd name="T114" fmla="*/ 44 w 133"/>
                  <a:gd name="T115" fmla="*/ 34 h 97"/>
                  <a:gd name="T116" fmla="*/ 34 w 133"/>
                  <a:gd name="T117" fmla="*/ 26 h 97"/>
                  <a:gd name="T118" fmla="*/ 17 w 133"/>
                  <a:gd name="T119" fmla="*/ 20 h 97"/>
                  <a:gd name="T120" fmla="*/ 4 w 133"/>
                  <a:gd name="T121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3" h="97">
                    <a:moveTo>
                      <a:pt x="114" y="94"/>
                    </a:moveTo>
                    <a:cubicBezTo>
                      <a:pt x="115" y="93"/>
                      <a:pt x="115" y="93"/>
                      <a:pt x="115" y="93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7" y="95"/>
                      <a:pt x="117" y="95"/>
                      <a:pt x="117" y="95"/>
                    </a:cubicBezTo>
                    <a:cubicBezTo>
                      <a:pt x="115" y="95"/>
                      <a:pt x="115" y="95"/>
                      <a:pt x="115" y="95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114" y="94"/>
                      <a:pt x="114" y="94"/>
                      <a:pt x="114" y="94"/>
                    </a:cubicBezTo>
                    <a:close/>
                    <a:moveTo>
                      <a:pt x="107" y="94"/>
                    </a:moveTo>
                    <a:cubicBezTo>
                      <a:pt x="109" y="97"/>
                      <a:pt x="109" y="97"/>
                      <a:pt x="109" y="97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111" y="97"/>
                      <a:pt x="111" y="97"/>
                      <a:pt x="111" y="97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7" y="94"/>
                      <a:pt x="107" y="94"/>
                      <a:pt x="107" y="94"/>
                    </a:cubicBezTo>
                    <a:close/>
                    <a:moveTo>
                      <a:pt x="52" y="8"/>
                    </a:moveTo>
                    <a:cubicBezTo>
                      <a:pt x="52" y="7"/>
                      <a:pt x="52" y="7"/>
                      <a:pt x="52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9"/>
                      <a:pt x="52" y="7"/>
                      <a:pt x="52" y="8"/>
                    </a:cubicBezTo>
                    <a:close/>
                    <a:moveTo>
                      <a:pt x="123" y="39"/>
                    </a:moveTo>
                    <a:cubicBezTo>
                      <a:pt x="125" y="39"/>
                      <a:pt x="125" y="39"/>
                      <a:pt x="125" y="39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32" y="46"/>
                      <a:pt x="132" y="46"/>
                      <a:pt x="132" y="46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2" y="51"/>
                      <a:pt x="132" y="51"/>
                      <a:pt x="132" y="51"/>
                    </a:cubicBezTo>
                    <a:cubicBezTo>
                      <a:pt x="130" y="52"/>
                      <a:pt x="130" y="52"/>
                      <a:pt x="130" y="52"/>
                    </a:cubicBezTo>
                    <a:cubicBezTo>
                      <a:pt x="128" y="51"/>
                      <a:pt x="128" y="51"/>
                      <a:pt x="128" y="51"/>
                    </a:cubicBezTo>
                    <a:cubicBezTo>
                      <a:pt x="127" y="51"/>
                      <a:pt x="127" y="51"/>
                      <a:pt x="127" y="51"/>
                    </a:cubicBezTo>
                    <a:cubicBezTo>
                      <a:pt x="126" y="50"/>
                      <a:pt x="126" y="50"/>
                      <a:pt x="126" y="50"/>
                    </a:cubicBezTo>
                    <a:cubicBezTo>
                      <a:pt x="127" y="49"/>
                      <a:pt x="127" y="49"/>
                      <a:pt x="127" y="49"/>
                    </a:cubicBezTo>
                    <a:cubicBezTo>
                      <a:pt x="125" y="46"/>
                      <a:pt x="125" y="46"/>
                      <a:pt x="125" y="46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3" y="41"/>
                      <a:pt x="123" y="41"/>
                      <a:pt x="123" y="41"/>
                    </a:cubicBezTo>
                    <a:cubicBezTo>
                      <a:pt x="123" y="39"/>
                      <a:pt x="123" y="39"/>
                      <a:pt x="123" y="39"/>
                    </a:cubicBezTo>
                    <a:close/>
                    <a:moveTo>
                      <a:pt x="121" y="35"/>
                    </a:moveTo>
                    <a:cubicBezTo>
                      <a:pt x="121" y="36"/>
                      <a:pt x="121" y="36"/>
                      <a:pt x="121" y="36"/>
                    </a:cubicBezTo>
                    <a:cubicBezTo>
                      <a:pt x="122" y="37"/>
                      <a:pt x="122" y="37"/>
                      <a:pt x="122" y="37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3" y="37"/>
                      <a:pt x="123" y="37"/>
                      <a:pt x="123" y="37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1" y="35"/>
                      <a:pt x="121" y="35"/>
                      <a:pt x="121" y="35"/>
                    </a:cubicBezTo>
                    <a:close/>
                    <a:moveTo>
                      <a:pt x="118" y="31"/>
                    </a:moveTo>
                    <a:cubicBezTo>
                      <a:pt x="119" y="31"/>
                      <a:pt x="119" y="31"/>
                      <a:pt x="119" y="31"/>
                    </a:cubicBezTo>
                    <a:cubicBezTo>
                      <a:pt x="120" y="29"/>
                      <a:pt x="120" y="29"/>
                      <a:pt x="120" y="29"/>
                    </a:cubicBezTo>
                    <a:cubicBezTo>
                      <a:pt x="121" y="31"/>
                      <a:pt x="121" y="31"/>
                      <a:pt x="121" y="31"/>
                    </a:cubicBezTo>
                    <a:cubicBezTo>
                      <a:pt x="120" y="32"/>
                      <a:pt x="120" y="32"/>
                      <a:pt x="120" y="32"/>
                    </a:cubicBezTo>
                    <a:cubicBezTo>
                      <a:pt x="119" y="32"/>
                      <a:pt x="119" y="32"/>
                      <a:pt x="119" y="32"/>
                    </a:cubicBezTo>
                    <a:cubicBezTo>
                      <a:pt x="118" y="31"/>
                      <a:pt x="118" y="31"/>
                      <a:pt x="118" y="31"/>
                    </a:cubicBezTo>
                    <a:close/>
                    <a:moveTo>
                      <a:pt x="89" y="13"/>
                    </a:moveTo>
                    <a:cubicBezTo>
                      <a:pt x="93" y="15"/>
                      <a:pt x="93" y="15"/>
                      <a:pt x="93" y="15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7" y="24"/>
                      <a:pt x="107" y="24"/>
                      <a:pt x="107" y="24"/>
                    </a:cubicBezTo>
                    <a:cubicBezTo>
                      <a:pt x="108" y="28"/>
                      <a:pt x="108" y="28"/>
                      <a:pt x="108" y="28"/>
                    </a:cubicBezTo>
                    <a:cubicBezTo>
                      <a:pt x="109" y="28"/>
                      <a:pt x="109" y="28"/>
                      <a:pt x="109" y="28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9" y="13"/>
                      <a:pt x="89" y="13"/>
                      <a:pt x="89" y="13"/>
                    </a:cubicBezTo>
                    <a:close/>
                    <a:moveTo>
                      <a:pt x="77" y="0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0"/>
                      <a:pt x="77" y="0"/>
                      <a:pt x="77" y="0"/>
                    </a:cubicBezTo>
                    <a:close/>
                    <a:moveTo>
                      <a:pt x="82" y="13"/>
                    </a:moveTo>
                    <a:cubicBezTo>
                      <a:pt x="84" y="12"/>
                      <a:pt x="84" y="12"/>
                      <a:pt x="84" y="12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3"/>
                      <a:pt x="82" y="13"/>
                      <a:pt x="82" y="13"/>
                    </a:cubicBezTo>
                    <a:close/>
                    <a:moveTo>
                      <a:pt x="81" y="34"/>
                    </a:moveTo>
                    <a:cubicBezTo>
                      <a:pt x="83" y="36"/>
                      <a:pt x="83" y="36"/>
                      <a:pt x="83" y="36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4"/>
                      <a:pt x="81" y="34"/>
                      <a:pt x="81" y="34"/>
                    </a:cubicBezTo>
                    <a:close/>
                    <a:moveTo>
                      <a:pt x="67" y="39"/>
                    </a:moveTo>
                    <a:cubicBezTo>
                      <a:pt x="66" y="41"/>
                      <a:pt x="66" y="41"/>
                      <a:pt x="66" y="41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9" y="47"/>
                      <a:pt x="89" y="47"/>
                      <a:pt x="89" y="47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5" y="41"/>
                      <a:pt x="95" y="41"/>
                      <a:pt x="95" y="41"/>
                    </a:cubicBezTo>
                    <a:cubicBezTo>
                      <a:pt x="95" y="40"/>
                      <a:pt x="95" y="40"/>
                      <a:pt x="95" y="40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4" y="35"/>
                      <a:pt x="94" y="35"/>
                      <a:pt x="94" y="35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7" y="39"/>
                      <a:pt x="77" y="39"/>
                      <a:pt x="77" y="39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7" y="39"/>
                      <a:pt x="67" y="39"/>
                      <a:pt x="67" y="39"/>
                    </a:cubicBezTo>
                    <a:close/>
                    <a:moveTo>
                      <a:pt x="61" y="40"/>
                    </a:moveTo>
                    <a:cubicBezTo>
                      <a:pt x="62" y="39"/>
                      <a:pt x="62" y="39"/>
                      <a:pt x="62" y="39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0"/>
                      <a:pt x="61" y="40"/>
                      <a:pt x="61" y="40"/>
                    </a:cubicBezTo>
                    <a:close/>
                    <a:moveTo>
                      <a:pt x="56" y="37"/>
                    </a:moveTo>
                    <a:cubicBezTo>
                      <a:pt x="55" y="38"/>
                      <a:pt x="55" y="38"/>
                      <a:pt x="55" y="38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6" y="37"/>
                      <a:pt x="56" y="37"/>
                      <a:pt x="56" y="37"/>
                    </a:cubicBezTo>
                    <a:close/>
                    <a:moveTo>
                      <a:pt x="47" y="31"/>
                    </a:move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103" y="71"/>
                    </a:moveTo>
                    <a:cubicBezTo>
                      <a:pt x="102" y="73"/>
                      <a:pt x="102" y="73"/>
                      <a:pt x="102" y="73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3" y="73"/>
                      <a:pt x="103" y="73"/>
                      <a:pt x="103" y="73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3" y="71"/>
                      <a:pt x="103" y="71"/>
                      <a:pt x="103" y="71"/>
                    </a:cubicBezTo>
                    <a:close/>
                    <a:moveTo>
                      <a:pt x="90" y="66"/>
                    </a:moveTo>
                    <a:cubicBezTo>
                      <a:pt x="89" y="67"/>
                      <a:pt x="89" y="67"/>
                      <a:pt x="89" y="67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68"/>
                      <a:pt x="91" y="68"/>
                      <a:pt x="91" y="68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0" y="66"/>
                      <a:pt x="90" y="66"/>
                      <a:pt x="90" y="66"/>
                    </a:cubicBezTo>
                    <a:close/>
                    <a:moveTo>
                      <a:pt x="86" y="79"/>
                    </a:moveTo>
                    <a:cubicBezTo>
                      <a:pt x="87" y="79"/>
                      <a:pt x="87" y="79"/>
                      <a:pt x="87" y="79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91" y="81"/>
                      <a:pt x="91" y="81"/>
                      <a:pt x="91" y="81"/>
                    </a:cubicBezTo>
                    <a:cubicBezTo>
                      <a:pt x="90" y="82"/>
                      <a:pt x="90" y="82"/>
                      <a:pt x="90" y="82"/>
                    </a:cubicBezTo>
                    <a:cubicBezTo>
                      <a:pt x="90" y="82"/>
                      <a:pt x="90" y="82"/>
                      <a:pt x="90" y="82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8" y="81"/>
                      <a:pt x="88" y="81"/>
                      <a:pt x="88" y="81"/>
                    </a:cubicBezTo>
                    <a:cubicBezTo>
                      <a:pt x="87" y="81"/>
                      <a:pt x="87" y="81"/>
                      <a:pt x="87" y="81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6" y="79"/>
                      <a:pt x="86" y="79"/>
                      <a:pt x="86" y="79"/>
                    </a:cubicBezTo>
                    <a:close/>
                    <a:moveTo>
                      <a:pt x="84" y="76"/>
                    </a:moveTo>
                    <a:cubicBezTo>
                      <a:pt x="85" y="78"/>
                      <a:pt x="85" y="78"/>
                      <a:pt x="85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7" y="78"/>
                      <a:pt x="87" y="78"/>
                      <a:pt x="87" y="78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5" y="76"/>
                      <a:pt x="85" y="76"/>
                      <a:pt x="85" y="76"/>
                    </a:cubicBezTo>
                    <a:cubicBezTo>
                      <a:pt x="84" y="76"/>
                      <a:pt x="84" y="76"/>
                      <a:pt x="84" y="76"/>
                    </a:cubicBezTo>
                    <a:close/>
                    <a:moveTo>
                      <a:pt x="81" y="75"/>
                    </a:move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6"/>
                      <a:pt x="83" y="76"/>
                      <a:pt x="83" y="76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1" y="75"/>
                      <a:pt x="81" y="75"/>
                      <a:pt x="81" y="75"/>
                    </a:cubicBezTo>
                    <a:close/>
                    <a:moveTo>
                      <a:pt x="37" y="60"/>
                    </a:moveTo>
                    <a:cubicBezTo>
                      <a:pt x="36" y="61"/>
                      <a:pt x="36" y="61"/>
                      <a:pt x="36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0"/>
                      <a:pt x="37" y="60"/>
                      <a:pt x="37" y="60"/>
                    </a:cubicBezTo>
                    <a:close/>
                    <a:moveTo>
                      <a:pt x="33" y="60"/>
                    </a:moveTo>
                    <a:cubicBezTo>
                      <a:pt x="33" y="60"/>
                      <a:pt x="33" y="60"/>
                      <a:pt x="33" y="60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lose/>
                    <a:moveTo>
                      <a:pt x="30" y="60"/>
                    </a:moveTo>
                    <a:cubicBezTo>
                      <a:pt x="30" y="61"/>
                      <a:pt x="30" y="61"/>
                      <a:pt x="30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0" y="60"/>
                      <a:pt x="30" y="60"/>
                      <a:pt x="30" y="60"/>
                    </a:cubicBezTo>
                    <a:close/>
                    <a:moveTo>
                      <a:pt x="32" y="60"/>
                    </a:moveTo>
                    <a:cubicBezTo>
                      <a:pt x="31" y="59"/>
                      <a:pt x="31" y="59"/>
                      <a:pt x="31" y="59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lose/>
                    <a:moveTo>
                      <a:pt x="26" y="60"/>
                    </a:move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6" y="60"/>
                      <a:pt x="26" y="60"/>
                      <a:pt x="26" y="60"/>
                    </a:cubicBezTo>
                    <a:close/>
                    <a:moveTo>
                      <a:pt x="23" y="67"/>
                    </a:moveTo>
                    <a:cubicBezTo>
                      <a:pt x="24" y="66"/>
                      <a:pt x="24" y="66"/>
                      <a:pt x="24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3" y="67"/>
                      <a:pt x="23" y="67"/>
                      <a:pt x="23" y="67"/>
                    </a:cubicBezTo>
                    <a:close/>
                    <a:moveTo>
                      <a:pt x="23" y="68"/>
                    </a:moveTo>
                    <a:cubicBezTo>
                      <a:pt x="24" y="69"/>
                      <a:pt x="24" y="69"/>
                      <a:pt x="24" y="69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lose/>
                    <a:moveTo>
                      <a:pt x="21" y="67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1" y="67"/>
                      <a:pt x="21" y="67"/>
                      <a:pt x="21" y="67"/>
                    </a:cubicBezTo>
                    <a:close/>
                    <a:moveTo>
                      <a:pt x="20" y="68"/>
                    </a:moveTo>
                    <a:cubicBezTo>
                      <a:pt x="23" y="69"/>
                      <a:pt x="23" y="69"/>
                      <a:pt x="23" y="69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0" y="68"/>
                      <a:pt x="20" y="68"/>
                      <a:pt x="20" y="68"/>
                    </a:cubicBezTo>
                    <a:close/>
                    <a:moveTo>
                      <a:pt x="23" y="64"/>
                    </a:move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4"/>
                      <a:pt x="23" y="64"/>
                      <a:pt x="23" y="64"/>
                    </a:cubicBezTo>
                    <a:close/>
                    <a:moveTo>
                      <a:pt x="25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5" y="63"/>
                      <a:pt x="25" y="63"/>
                      <a:pt x="25" y="63"/>
                    </a:cubicBezTo>
                    <a:close/>
                    <a:moveTo>
                      <a:pt x="2" y="14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4" y="83"/>
                      <a:pt x="64" y="83"/>
                      <a:pt x="64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71" y="83"/>
                      <a:pt x="71" y="83"/>
                      <a:pt x="71" y="83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6" y="84"/>
                      <a:pt x="76" y="84"/>
                      <a:pt x="76" y="84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9" y="85"/>
                      <a:pt x="79" y="85"/>
                      <a:pt x="79" y="85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3" y="84"/>
                      <a:pt x="83" y="84"/>
                      <a:pt x="83" y="84"/>
                    </a:cubicBezTo>
                    <a:cubicBezTo>
                      <a:pt x="85" y="84"/>
                      <a:pt x="85" y="84"/>
                      <a:pt x="85" y="84"/>
                    </a:cubicBezTo>
                    <a:cubicBezTo>
                      <a:pt x="86" y="83"/>
                      <a:pt x="86" y="83"/>
                      <a:pt x="86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80" y="79"/>
                      <a:pt x="80" y="79"/>
                      <a:pt x="80" y="79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2" y="62"/>
                      <a:pt x="62" y="62"/>
                      <a:pt x="62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8" y="59"/>
                      <a:pt x="58" y="59"/>
                      <a:pt x="58" y="59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31" name="Freeform 24">
                <a:extLst>
                  <a:ext uri="{FF2B5EF4-FFF2-40B4-BE49-F238E27FC236}">
                    <a16:creationId xmlns:a16="http://schemas.microsoft.com/office/drawing/2014/main" id="{E4F20987-E338-5190-7DC8-03C0E1C7B0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66559" y="4448362"/>
                <a:ext cx="306661" cy="464458"/>
              </a:xfrm>
              <a:custGeom>
                <a:avLst/>
                <a:gdLst>
                  <a:gd name="T0" fmla="*/ 33 w 87"/>
                  <a:gd name="T1" fmla="*/ 2 h 132"/>
                  <a:gd name="T2" fmla="*/ 44 w 87"/>
                  <a:gd name="T3" fmla="*/ 53 h 132"/>
                  <a:gd name="T4" fmla="*/ 55 w 87"/>
                  <a:gd name="T5" fmla="*/ 54 h 132"/>
                  <a:gd name="T6" fmla="*/ 61 w 87"/>
                  <a:gd name="T7" fmla="*/ 63 h 132"/>
                  <a:gd name="T8" fmla="*/ 59 w 87"/>
                  <a:gd name="T9" fmla="*/ 64 h 132"/>
                  <a:gd name="T10" fmla="*/ 47 w 87"/>
                  <a:gd name="T11" fmla="*/ 55 h 132"/>
                  <a:gd name="T12" fmla="*/ 36 w 87"/>
                  <a:gd name="T13" fmla="*/ 57 h 132"/>
                  <a:gd name="T14" fmla="*/ 30 w 87"/>
                  <a:gd name="T15" fmla="*/ 50 h 132"/>
                  <a:gd name="T16" fmla="*/ 24 w 87"/>
                  <a:gd name="T17" fmla="*/ 46 h 132"/>
                  <a:gd name="T18" fmla="*/ 23 w 87"/>
                  <a:gd name="T19" fmla="*/ 33 h 132"/>
                  <a:gd name="T20" fmla="*/ 32 w 87"/>
                  <a:gd name="T21" fmla="*/ 10 h 132"/>
                  <a:gd name="T22" fmla="*/ 40 w 87"/>
                  <a:gd name="T23" fmla="*/ 17 h 132"/>
                  <a:gd name="T24" fmla="*/ 40 w 87"/>
                  <a:gd name="T25" fmla="*/ 33 h 132"/>
                  <a:gd name="T26" fmla="*/ 41 w 87"/>
                  <a:gd name="T27" fmla="*/ 50 h 132"/>
                  <a:gd name="T28" fmla="*/ 43 w 87"/>
                  <a:gd name="T29" fmla="*/ 43 h 132"/>
                  <a:gd name="T30" fmla="*/ 29 w 87"/>
                  <a:gd name="T31" fmla="*/ 59 h 132"/>
                  <a:gd name="T32" fmla="*/ 39 w 87"/>
                  <a:gd name="T33" fmla="*/ 67 h 132"/>
                  <a:gd name="T34" fmla="*/ 61 w 87"/>
                  <a:gd name="T35" fmla="*/ 53 h 132"/>
                  <a:gd name="T36" fmla="*/ 43 w 87"/>
                  <a:gd name="T37" fmla="*/ 60 h 132"/>
                  <a:gd name="T38" fmla="*/ 45 w 87"/>
                  <a:gd name="T39" fmla="*/ 69 h 132"/>
                  <a:gd name="T40" fmla="*/ 52 w 87"/>
                  <a:gd name="T41" fmla="*/ 61 h 132"/>
                  <a:gd name="T42" fmla="*/ 57 w 87"/>
                  <a:gd name="T43" fmla="*/ 67 h 132"/>
                  <a:gd name="T44" fmla="*/ 56 w 87"/>
                  <a:gd name="T45" fmla="*/ 68 h 132"/>
                  <a:gd name="T46" fmla="*/ 44 w 87"/>
                  <a:gd name="T47" fmla="*/ 87 h 132"/>
                  <a:gd name="T48" fmla="*/ 47 w 87"/>
                  <a:gd name="T49" fmla="*/ 75 h 132"/>
                  <a:gd name="T50" fmla="*/ 53 w 87"/>
                  <a:gd name="T51" fmla="*/ 81 h 132"/>
                  <a:gd name="T52" fmla="*/ 51 w 87"/>
                  <a:gd name="T53" fmla="*/ 86 h 132"/>
                  <a:gd name="T54" fmla="*/ 62 w 87"/>
                  <a:gd name="T55" fmla="*/ 86 h 132"/>
                  <a:gd name="T56" fmla="*/ 57 w 87"/>
                  <a:gd name="T57" fmla="*/ 96 h 132"/>
                  <a:gd name="T58" fmla="*/ 52 w 87"/>
                  <a:gd name="T59" fmla="*/ 87 h 132"/>
                  <a:gd name="T60" fmla="*/ 57 w 87"/>
                  <a:gd name="T61" fmla="*/ 99 h 132"/>
                  <a:gd name="T62" fmla="*/ 66 w 87"/>
                  <a:gd name="T63" fmla="*/ 90 h 132"/>
                  <a:gd name="T64" fmla="*/ 74 w 87"/>
                  <a:gd name="T65" fmla="*/ 92 h 132"/>
                  <a:gd name="T66" fmla="*/ 67 w 87"/>
                  <a:gd name="T67" fmla="*/ 78 h 132"/>
                  <a:gd name="T68" fmla="*/ 77 w 87"/>
                  <a:gd name="T69" fmla="*/ 81 h 132"/>
                  <a:gd name="T70" fmla="*/ 70 w 87"/>
                  <a:gd name="T71" fmla="*/ 67 h 132"/>
                  <a:gd name="T72" fmla="*/ 70 w 87"/>
                  <a:gd name="T73" fmla="*/ 75 h 132"/>
                  <a:gd name="T74" fmla="*/ 65 w 87"/>
                  <a:gd name="T75" fmla="*/ 80 h 132"/>
                  <a:gd name="T76" fmla="*/ 73 w 87"/>
                  <a:gd name="T77" fmla="*/ 89 h 132"/>
                  <a:gd name="T78" fmla="*/ 78 w 87"/>
                  <a:gd name="T79" fmla="*/ 83 h 132"/>
                  <a:gd name="T80" fmla="*/ 77 w 87"/>
                  <a:gd name="T81" fmla="*/ 87 h 132"/>
                  <a:gd name="T82" fmla="*/ 80 w 87"/>
                  <a:gd name="T83" fmla="*/ 94 h 132"/>
                  <a:gd name="T84" fmla="*/ 47 w 87"/>
                  <a:gd name="T85" fmla="*/ 114 h 132"/>
                  <a:gd name="T86" fmla="*/ 59 w 87"/>
                  <a:gd name="T87" fmla="*/ 103 h 132"/>
                  <a:gd name="T88" fmla="*/ 70 w 87"/>
                  <a:gd name="T89" fmla="*/ 104 h 132"/>
                  <a:gd name="T90" fmla="*/ 75 w 87"/>
                  <a:gd name="T91" fmla="*/ 93 h 132"/>
                  <a:gd name="T92" fmla="*/ 82 w 87"/>
                  <a:gd name="T93" fmla="*/ 104 h 132"/>
                  <a:gd name="T94" fmla="*/ 86 w 87"/>
                  <a:gd name="T95" fmla="*/ 120 h 132"/>
                  <a:gd name="T96" fmla="*/ 83 w 87"/>
                  <a:gd name="T97" fmla="*/ 121 h 132"/>
                  <a:gd name="T98" fmla="*/ 77 w 87"/>
                  <a:gd name="T99" fmla="*/ 131 h 132"/>
                  <a:gd name="T100" fmla="*/ 67 w 87"/>
                  <a:gd name="T101" fmla="*/ 129 h 132"/>
                  <a:gd name="T102" fmla="*/ 65 w 87"/>
                  <a:gd name="T103" fmla="*/ 117 h 132"/>
                  <a:gd name="T104" fmla="*/ 57 w 87"/>
                  <a:gd name="T105" fmla="*/ 115 h 132"/>
                  <a:gd name="T106" fmla="*/ 51 w 87"/>
                  <a:gd name="T107" fmla="*/ 113 h 132"/>
                  <a:gd name="T108" fmla="*/ 48 w 87"/>
                  <a:gd name="T109" fmla="*/ 123 h 132"/>
                  <a:gd name="T110" fmla="*/ 28 w 87"/>
                  <a:gd name="T111" fmla="*/ 72 h 132"/>
                  <a:gd name="T112" fmla="*/ 23 w 87"/>
                  <a:gd name="T113" fmla="*/ 73 h 132"/>
                  <a:gd name="T114" fmla="*/ 4 w 87"/>
                  <a:gd name="T115" fmla="*/ 104 h 132"/>
                  <a:gd name="T116" fmla="*/ 19 w 87"/>
                  <a:gd name="T117" fmla="*/ 91 h 132"/>
                  <a:gd name="T118" fmla="*/ 20 w 87"/>
                  <a:gd name="T119" fmla="*/ 84 h 132"/>
                  <a:gd name="T120" fmla="*/ 8 w 87"/>
                  <a:gd name="T121" fmla="*/ 98 h 132"/>
                  <a:gd name="T122" fmla="*/ 3 w 87"/>
                  <a:gd name="T123" fmla="*/ 10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" h="132">
                    <a:moveTo>
                      <a:pt x="31" y="7"/>
                    </a:moveTo>
                    <a:cubicBezTo>
                      <a:pt x="33" y="7"/>
                      <a:pt x="33" y="7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7"/>
                      <a:pt x="31" y="7"/>
                      <a:pt x="31" y="7"/>
                    </a:cubicBezTo>
                    <a:close/>
                    <a:moveTo>
                      <a:pt x="30" y="3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0" y="3"/>
                      <a:pt x="30" y="3"/>
                      <a:pt x="30" y="3"/>
                    </a:cubicBezTo>
                    <a:close/>
                    <a:moveTo>
                      <a:pt x="34" y="0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0"/>
                      <a:pt x="34" y="0"/>
                      <a:pt x="34" y="0"/>
                    </a:cubicBezTo>
                    <a:close/>
                    <a:moveTo>
                      <a:pt x="37" y="5"/>
                    </a:moveTo>
                    <a:cubicBezTo>
                      <a:pt x="36" y="6"/>
                      <a:pt x="36" y="6"/>
                      <a:pt x="36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7" y="5"/>
                      <a:pt x="37" y="5"/>
                      <a:pt x="37" y="5"/>
                    </a:cubicBezTo>
                    <a:close/>
                    <a:moveTo>
                      <a:pt x="38" y="49"/>
                    </a:moveTo>
                    <a:cubicBezTo>
                      <a:pt x="40" y="51"/>
                      <a:pt x="40" y="51"/>
                      <a:pt x="40" y="51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2" y="63"/>
                      <a:pt x="62" y="63"/>
                      <a:pt x="62" y="63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0"/>
                      <a:pt x="54" y="60"/>
                      <a:pt x="54" y="60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9"/>
                      <a:pt x="38" y="49"/>
                      <a:pt x="38" y="49"/>
                    </a:cubicBezTo>
                    <a:close/>
                    <a:moveTo>
                      <a:pt x="41" y="50"/>
                    </a:moveTo>
                    <a:cubicBezTo>
                      <a:pt x="42" y="52"/>
                      <a:pt x="42" y="52"/>
                      <a:pt x="42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1" y="50"/>
                      <a:pt x="41" y="50"/>
                      <a:pt x="41" y="50"/>
                    </a:cubicBezTo>
                    <a:close/>
                    <a:moveTo>
                      <a:pt x="40" y="43"/>
                    </a:move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24" y="55"/>
                    </a:moveTo>
                    <a:cubicBezTo>
                      <a:pt x="25" y="56"/>
                      <a:pt x="25" y="56"/>
                      <a:pt x="25" y="56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4" y="55"/>
                      <a:pt x="24" y="55"/>
                      <a:pt x="24" y="55"/>
                    </a:cubicBezTo>
                    <a:close/>
                    <a:moveTo>
                      <a:pt x="27" y="58"/>
                    </a:moveTo>
                    <a:cubicBezTo>
                      <a:pt x="28" y="59"/>
                      <a:pt x="28" y="59"/>
                      <a:pt x="28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6"/>
                      <a:pt x="32" y="66"/>
                      <a:pt x="32" y="66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7" y="58"/>
                      <a:pt x="27" y="58"/>
                      <a:pt x="27" y="58"/>
                    </a:cubicBezTo>
                    <a:close/>
                    <a:moveTo>
                      <a:pt x="62" y="52"/>
                    </a:moveTo>
                    <a:cubicBezTo>
                      <a:pt x="61" y="53"/>
                      <a:pt x="61" y="53"/>
                      <a:pt x="61" y="53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2" y="52"/>
                      <a:pt x="62" y="52"/>
                      <a:pt x="62" y="52"/>
                    </a:cubicBezTo>
                    <a:close/>
                    <a:moveTo>
                      <a:pt x="41" y="59"/>
                    </a:moveTo>
                    <a:cubicBezTo>
                      <a:pt x="43" y="61"/>
                      <a:pt x="43" y="61"/>
                      <a:pt x="43" y="61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9"/>
                      <a:pt x="41" y="59"/>
                      <a:pt x="41" y="59"/>
                    </a:cubicBezTo>
                    <a:close/>
                    <a:moveTo>
                      <a:pt x="44" y="66"/>
                    </a:move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44" y="66"/>
                      <a:pt x="44" y="66"/>
                      <a:pt x="44" y="66"/>
                    </a:cubicBezTo>
                    <a:close/>
                    <a:moveTo>
                      <a:pt x="48" y="68"/>
                    </a:move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48" y="68"/>
                      <a:pt x="48" y="68"/>
                      <a:pt x="48" y="68"/>
                    </a:cubicBezTo>
                    <a:close/>
                    <a:moveTo>
                      <a:pt x="54" y="63"/>
                    </a:moveTo>
                    <a:cubicBezTo>
                      <a:pt x="52" y="61"/>
                      <a:pt x="52" y="61"/>
                      <a:pt x="52" y="61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4" y="65"/>
                      <a:pt x="54" y="65"/>
                      <a:pt x="54" y="65"/>
                    </a:cubicBezTo>
                    <a:cubicBezTo>
                      <a:pt x="54" y="64"/>
                      <a:pt x="54" y="64"/>
                      <a:pt x="54" y="64"/>
                    </a:cubicBezTo>
                    <a:cubicBezTo>
                      <a:pt x="54" y="63"/>
                      <a:pt x="54" y="63"/>
                      <a:pt x="54" y="63"/>
                    </a:cubicBezTo>
                    <a:close/>
                    <a:moveTo>
                      <a:pt x="57" y="67"/>
                    </a:move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7" y="67"/>
                      <a:pt x="57" y="67"/>
                      <a:pt x="57" y="67"/>
                    </a:cubicBezTo>
                    <a:close/>
                    <a:moveTo>
                      <a:pt x="54" y="73"/>
                    </a:moveTo>
                    <a:cubicBezTo>
                      <a:pt x="56" y="71"/>
                      <a:pt x="56" y="71"/>
                      <a:pt x="56" y="71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2"/>
                      <a:pt x="62" y="72"/>
                      <a:pt x="62" y="72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4" y="73"/>
                      <a:pt x="54" y="73"/>
                    </a:cubicBezTo>
                    <a:close/>
                    <a:moveTo>
                      <a:pt x="46" y="86"/>
                    </a:moveTo>
                    <a:cubicBezTo>
                      <a:pt x="45" y="86"/>
                      <a:pt x="45" y="86"/>
                      <a:pt x="45" y="86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2"/>
                      <a:pt x="44" y="82"/>
                      <a:pt x="44" y="82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8" y="84"/>
                      <a:pt x="48" y="84"/>
                      <a:pt x="48" y="84"/>
                    </a:cubicBezTo>
                    <a:cubicBezTo>
                      <a:pt x="46" y="86"/>
                      <a:pt x="46" y="86"/>
                      <a:pt x="46" y="86"/>
                    </a:cubicBezTo>
                    <a:close/>
                    <a:moveTo>
                      <a:pt x="50" y="84"/>
                    </a:moveTo>
                    <a:cubicBezTo>
                      <a:pt x="49" y="85"/>
                      <a:pt x="49" y="85"/>
                      <a:pt x="49" y="85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0" y="84"/>
                      <a:pt x="50" y="84"/>
                      <a:pt x="50" y="84"/>
                    </a:cubicBezTo>
                    <a:close/>
                    <a:moveTo>
                      <a:pt x="65" y="84"/>
                    </a:moveTo>
                    <a:cubicBezTo>
                      <a:pt x="65" y="86"/>
                      <a:pt x="65" y="86"/>
                      <a:pt x="65" y="86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5" y="84"/>
                      <a:pt x="65" y="84"/>
                      <a:pt x="65" y="84"/>
                    </a:cubicBezTo>
                    <a:close/>
                    <a:moveTo>
                      <a:pt x="57" y="96"/>
                    </a:moveTo>
                    <a:cubicBezTo>
                      <a:pt x="59" y="94"/>
                      <a:pt x="59" y="94"/>
                      <a:pt x="59" y="94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6"/>
                      <a:pt x="62" y="86"/>
                      <a:pt x="62" y="86"/>
                    </a:cubicBezTo>
                    <a:cubicBezTo>
                      <a:pt x="62" y="85"/>
                      <a:pt x="62" y="85"/>
                      <a:pt x="62" y="85"/>
                    </a:cubicBezTo>
                    <a:cubicBezTo>
                      <a:pt x="62" y="83"/>
                      <a:pt x="62" y="83"/>
                      <a:pt x="62" y="83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8" y="91"/>
                      <a:pt x="58" y="91"/>
                      <a:pt x="58" y="91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7" y="96"/>
                      <a:pt x="57" y="96"/>
                      <a:pt x="57" y="96"/>
                    </a:cubicBezTo>
                    <a:close/>
                    <a:moveTo>
                      <a:pt x="55" y="95"/>
                    </a:moveTo>
                    <a:cubicBezTo>
                      <a:pt x="55" y="92"/>
                      <a:pt x="55" y="92"/>
                      <a:pt x="55" y="92"/>
                    </a:cubicBezTo>
                    <a:cubicBezTo>
                      <a:pt x="56" y="87"/>
                      <a:pt x="56" y="87"/>
                      <a:pt x="56" y="87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6" y="83"/>
                      <a:pt x="56" y="83"/>
                      <a:pt x="56" y="83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49" y="92"/>
                      <a:pt x="49" y="92"/>
                      <a:pt x="49" y="92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5" y="100"/>
                      <a:pt x="55" y="100"/>
                      <a:pt x="55" y="100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7"/>
                      <a:pt x="57" y="97"/>
                      <a:pt x="57" y="97"/>
                    </a:cubicBezTo>
                    <a:cubicBezTo>
                      <a:pt x="55" y="95"/>
                      <a:pt x="55" y="95"/>
                      <a:pt x="55" y="95"/>
                    </a:cubicBezTo>
                    <a:close/>
                    <a:moveTo>
                      <a:pt x="60" y="98"/>
                    </a:moveTo>
                    <a:cubicBezTo>
                      <a:pt x="60" y="98"/>
                      <a:pt x="60" y="98"/>
                      <a:pt x="60" y="98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60" y="98"/>
                      <a:pt x="60" y="98"/>
                      <a:pt x="60" y="98"/>
                    </a:cubicBezTo>
                    <a:close/>
                    <a:moveTo>
                      <a:pt x="65" y="90"/>
                    </a:move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4"/>
                      <a:pt x="62" y="94"/>
                      <a:pt x="62" y="94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5" y="90"/>
                      <a:pt x="65" y="90"/>
                      <a:pt x="65" y="90"/>
                    </a:cubicBezTo>
                    <a:close/>
                    <a:moveTo>
                      <a:pt x="73" y="90"/>
                    </a:move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3"/>
                      <a:pt x="74" y="93"/>
                      <a:pt x="74" y="93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3" y="90"/>
                      <a:pt x="73" y="90"/>
                      <a:pt x="73" y="90"/>
                    </a:cubicBezTo>
                    <a:close/>
                    <a:moveTo>
                      <a:pt x="68" y="97"/>
                    </a:moveTo>
                    <a:cubicBezTo>
                      <a:pt x="70" y="98"/>
                      <a:pt x="70" y="98"/>
                      <a:pt x="70" y="98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68" y="99"/>
                      <a:pt x="68" y="99"/>
                      <a:pt x="68" y="99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7"/>
                      <a:pt x="68" y="97"/>
                      <a:pt x="68" y="97"/>
                    </a:cubicBezTo>
                    <a:close/>
                    <a:moveTo>
                      <a:pt x="67" y="76"/>
                    </a:moveTo>
                    <a:cubicBezTo>
                      <a:pt x="67" y="78"/>
                      <a:pt x="67" y="78"/>
                      <a:pt x="67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7" y="76"/>
                      <a:pt x="67" y="76"/>
                      <a:pt x="67" y="76"/>
                    </a:cubicBezTo>
                    <a:close/>
                    <a:moveTo>
                      <a:pt x="71" y="78"/>
                    </a:moveTo>
                    <a:cubicBezTo>
                      <a:pt x="72" y="79"/>
                      <a:pt x="72" y="79"/>
                      <a:pt x="72" y="79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4" y="67"/>
                      <a:pt x="64" y="67"/>
                      <a:pt x="64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1" y="78"/>
                      <a:pt x="71" y="78"/>
                      <a:pt x="71" y="78"/>
                    </a:cubicBezTo>
                    <a:close/>
                    <a:moveTo>
                      <a:pt x="69" y="79"/>
                    </a:moveTo>
                    <a:cubicBezTo>
                      <a:pt x="68" y="79"/>
                      <a:pt x="68" y="79"/>
                      <a:pt x="68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9" y="87"/>
                      <a:pt x="69" y="87"/>
                      <a:pt x="69" y="87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71" y="91"/>
                      <a:pt x="71" y="91"/>
                      <a:pt x="71" y="91"/>
                    </a:cubicBezTo>
                    <a:cubicBezTo>
                      <a:pt x="71" y="88"/>
                      <a:pt x="71" y="88"/>
                      <a:pt x="71" y="88"/>
                    </a:cubicBezTo>
                    <a:cubicBezTo>
                      <a:pt x="72" y="89"/>
                      <a:pt x="72" y="89"/>
                      <a:pt x="72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72" y="85"/>
                      <a:pt x="72" y="85"/>
                      <a:pt x="72" y="85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79"/>
                      <a:pt x="69" y="79"/>
                      <a:pt x="69" y="79"/>
                    </a:cubicBezTo>
                    <a:close/>
                    <a:moveTo>
                      <a:pt x="78" y="83"/>
                    </a:moveTo>
                    <a:cubicBezTo>
                      <a:pt x="79" y="83"/>
                      <a:pt x="79" y="83"/>
                      <a:pt x="79" y="83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8" y="83"/>
                      <a:pt x="78" y="83"/>
                      <a:pt x="78" y="83"/>
                    </a:cubicBezTo>
                    <a:close/>
                    <a:moveTo>
                      <a:pt x="78" y="85"/>
                    </a:moveTo>
                    <a:cubicBezTo>
                      <a:pt x="77" y="84"/>
                      <a:pt x="77" y="84"/>
                      <a:pt x="77" y="84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8" y="85"/>
                      <a:pt x="78" y="85"/>
                      <a:pt x="78" y="85"/>
                    </a:cubicBezTo>
                    <a:cubicBezTo>
                      <a:pt x="78" y="85"/>
                      <a:pt x="78" y="85"/>
                      <a:pt x="78" y="85"/>
                    </a:cubicBezTo>
                    <a:close/>
                    <a:moveTo>
                      <a:pt x="78" y="93"/>
                    </a:moveTo>
                    <a:cubicBezTo>
                      <a:pt x="78" y="91"/>
                      <a:pt x="78" y="91"/>
                      <a:pt x="78" y="91"/>
                    </a:cubicBezTo>
                    <a:cubicBezTo>
                      <a:pt x="77" y="90"/>
                      <a:pt x="77" y="90"/>
                      <a:pt x="77" y="90"/>
                    </a:cubicBezTo>
                    <a:cubicBezTo>
                      <a:pt x="77" y="88"/>
                      <a:pt x="77" y="88"/>
                      <a:pt x="77" y="88"/>
                    </a:cubicBezTo>
                    <a:cubicBezTo>
                      <a:pt x="78" y="88"/>
                      <a:pt x="78" y="88"/>
                      <a:pt x="78" y="88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7" y="92"/>
                      <a:pt x="77" y="92"/>
                      <a:pt x="77" y="92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78" y="93"/>
                      <a:pt x="78" y="93"/>
                      <a:pt x="78" y="93"/>
                    </a:cubicBezTo>
                    <a:close/>
                    <a:moveTo>
                      <a:pt x="80" y="94"/>
                    </a:moveTo>
                    <a:cubicBezTo>
                      <a:pt x="80" y="95"/>
                      <a:pt x="80" y="95"/>
                      <a:pt x="80" y="95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0" y="94"/>
                      <a:pt x="80" y="94"/>
                      <a:pt x="80" y="94"/>
                    </a:cubicBezTo>
                    <a:close/>
                    <a:moveTo>
                      <a:pt x="81" y="90"/>
                    </a:moveTo>
                    <a:cubicBezTo>
                      <a:pt x="81" y="92"/>
                      <a:pt x="81" y="92"/>
                      <a:pt x="81" y="92"/>
                    </a:cubicBezTo>
                    <a:cubicBezTo>
                      <a:pt x="80" y="92"/>
                      <a:pt x="80" y="92"/>
                      <a:pt x="80" y="92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90"/>
                      <a:pt x="81" y="90"/>
                      <a:pt x="81" y="90"/>
                    </a:cubicBezTo>
                    <a:close/>
                    <a:moveTo>
                      <a:pt x="47" y="121"/>
                    </a:moveTo>
                    <a:cubicBezTo>
                      <a:pt x="45" y="119"/>
                      <a:pt x="45" y="119"/>
                      <a:pt x="45" y="119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6" y="112"/>
                      <a:pt x="46" y="112"/>
                      <a:pt x="46" y="112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3"/>
                      <a:pt x="59" y="103"/>
                      <a:pt x="59" y="103"/>
                    </a:cubicBezTo>
                    <a:cubicBezTo>
                      <a:pt x="62" y="105"/>
                      <a:pt x="62" y="105"/>
                      <a:pt x="62" y="105"/>
                    </a:cubicBezTo>
                    <a:cubicBezTo>
                      <a:pt x="62" y="108"/>
                      <a:pt x="62" y="108"/>
                      <a:pt x="62" y="108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5" y="108"/>
                      <a:pt x="65" y="108"/>
                      <a:pt x="65" y="108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9" y="106"/>
                      <a:pt x="69" y="106"/>
                      <a:pt x="69" y="106"/>
                    </a:cubicBezTo>
                    <a:cubicBezTo>
                      <a:pt x="70" y="106"/>
                      <a:pt x="70" y="106"/>
                      <a:pt x="70" y="106"/>
                    </a:cubicBezTo>
                    <a:cubicBezTo>
                      <a:pt x="70" y="104"/>
                      <a:pt x="70" y="104"/>
                      <a:pt x="70" y="104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4" y="101"/>
                      <a:pt x="74" y="101"/>
                      <a:pt x="74" y="101"/>
                    </a:cubicBezTo>
                    <a:cubicBezTo>
                      <a:pt x="74" y="99"/>
                      <a:pt x="74" y="99"/>
                      <a:pt x="74" y="99"/>
                    </a:cubicBezTo>
                    <a:cubicBezTo>
                      <a:pt x="74" y="99"/>
                      <a:pt x="74" y="99"/>
                      <a:pt x="74" y="99"/>
                    </a:cubicBezTo>
                    <a:cubicBezTo>
                      <a:pt x="76" y="100"/>
                      <a:pt x="76" y="100"/>
                      <a:pt x="76" y="100"/>
                    </a:cubicBezTo>
                    <a:cubicBezTo>
                      <a:pt x="76" y="99"/>
                      <a:pt x="76" y="99"/>
                      <a:pt x="76" y="99"/>
                    </a:cubicBezTo>
                    <a:cubicBezTo>
                      <a:pt x="75" y="95"/>
                      <a:pt x="75" y="95"/>
                      <a:pt x="75" y="95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6" y="94"/>
                      <a:pt x="76" y="94"/>
                      <a:pt x="76" y="94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80" y="97"/>
                      <a:pt x="80" y="97"/>
                      <a:pt x="80" y="97"/>
                    </a:cubicBezTo>
                    <a:cubicBezTo>
                      <a:pt x="82" y="99"/>
                      <a:pt x="82" y="99"/>
                      <a:pt x="82" y="99"/>
                    </a:cubicBezTo>
                    <a:cubicBezTo>
                      <a:pt x="83" y="98"/>
                      <a:pt x="83" y="98"/>
                      <a:pt x="83" y="98"/>
                    </a:cubicBezTo>
                    <a:cubicBezTo>
                      <a:pt x="83" y="99"/>
                      <a:pt x="83" y="99"/>
                      <a:pt x="83" y="99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4" y="103"/>
                      <a:pt x="84" y="103"/>
                      <a:pt x="84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2" y="104"/>
                      <a:pt x="82" y="104"/>
                      <a:pt x="82" y="104"/>
                    </a:cubicBezTo>
                    <a:cubicBezTo>
                      <a:pt x="83" y="105"/>
                      <a:pt x="83" y="105"/>
                      <a:pt x="83" y="105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5" y="107"/>
                      <a:pt x="85" y="107"/>
                      <a:pt x="85" y="107"/>
                    </a:cubicBezTo>
                    <a:cubicBezTo>
                      <a:pt x="85" y="109"/>
                      <a:pt x="85" y="109"/>
                      <a:pt x="85" y="109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3"/>
                      <a:pt x="86" y="113"/>
                      <a:pt x="86" y="113"/>
                    </a:cubicBezTo>
                    <a:cubicBezTo>
                      <a:pt x="87" y="114"/>
                      <a:pt x="87" y="114"/>
                      <a:pt x="87" y="114"/>
                    </a:cubicBezTo>
                    <a:cubicBezTo>
                      <a:pt x="87" y="117"/>
                      <a:pt x="87" y="117"/>
                      <a:pt x="87" y="117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86" y="121"/>
                      <a:pt x="86" y="121"/>
                      <a:pt x="86" y="121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4" y="120"/>
                      <a:pt x="84" y="120"/>
                      <a:pt x="84" y="120"/>
                    </a:cubicBezTo>
                    <a:cubicBezTo>
                      <a:pt x="84" y="121"/>
                      <a:pt x="84" y="121"/>
                      <a:pt x="84" y="121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5"/>
                      <a:pt x="84" y="125"/>
                      <a:pt x="84" y="125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5"/>
                      <a:pt x="84" y="125"/>
                      <a:pt x="84" y="125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83" y="121"/>
                      <a:pt x="83" y="121"/>
                      <a:pt x="83" y="121"/>
                    </a:cubicBezTo>
                    <a:cubicBezTo>
                      <a:pt x="82" y="120"/>
                      <a:pt x="82" y="120"/>
                      <a:pt x="82" y="120"/>
                    </a:cubicBezTo>
                    <a:cubicBezTo>
                      <a:pt x="82" y="118"/>
                      <a:pt x="82" y="118"/>
                      <a:pt x="82" y="118"/>
                    </a:cubicBezTo>
                    <a:cubicBezTo>
                      <a:pt x="80" y="116"/>
                      <a:pt x="80" y="116"/>
                      <a:pt x="80" y="116"/>
                    </a:cubicBezTo>
                    <a:cubicBezTo>
                      <a:pt x="79" y="117"/>
                      <a:pt x="79" y="117"/>
                      <a:pt x="79" y="117"/>
                    </a:cubicBezTo>
                    <a:cubicBezTo>
                      <a:pt x="77" y="121"/>
                      <a:pt x="77" y="121"/>
                      <a:pt x="77" y="121"/>
                    </a:cubicBezTo>
                    <a:cubicBezTo>
                      <a:pt x="77" y="122"/>
                      <a:pt x="77" y="122"/>
                      <a:pt x="77" y="122"/>
                    </a:cubicBezTo>
                    <a:cubicBezTo>
                      <a:pt x="78" y="123"/>
                      <a:pt x="78" y="123"/>
                      <a:pt x="78" y="123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0" y="128"/>
                      <a:pt x="80" y="128"/>
                      <a:pt x="80" y="128"/>
                    </a:cubicBezTo>
                    <a:cubicBezTo>
                      <a:pt x="77" y="131"/>
                      <a:pt x="77" y="131"/>
                      <a:pt x="77" y="131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75" y="130"/>
                      <a:pt x="75" y="130"/>
                      <a:pt x="75" y="130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5" y="128"/>
                      <a:pt x="75" y="128"/>
                      <a:pt x="75" y="128"/>
                    </a:cubicBezTo>
                    <a:cubicBezTo>
                      <a:pt x="74" y="129"/>
                      <a:pt x="74" y="129"/>
                      <a:pt x="74" y="129"/>
                    </a:cubicBezTo>
                    <a:cubicBezTo>
                      <a:pt x="74" y="130"/>
                      <a:pt x="74" y="130"/>
                      <a:pt x="74" y="130"/>
                    </a:cubicBezTo>
                    <a:cubicBezTo>
                      <a:pt x="73" y="131"/>
                      <a:pt x="73" y="131"/>
                      <a:pt x="73" y="131"/>
                    </a:cubicBezTo>
                    <a:cubicBezTo>
                      <a:pt x="71" y="130"/>
                      <a:pt x="71" y="130"/>
                      <a:pt x="71" y="130"/>
                    </a:cubicBezTo>
                    <a:cubicBezTo>
                      <a:pt x="69" y="129"/>
                      <a:pt x="69" y="129"/>
                      <a:pt x="69" y="129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6" y="127"/>
                      <a:pt x="66" y="127"/>
                      <a:pt x="66" y="127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4"/>
                      <a:pt x="64" y="124"/>
                      <a:pt x="64" y="124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65" y="118"/>
                      <a:pt x="65" y="118"/>
                      <a:pt x="65" y="118"/>
                    </a:cubicBezTo>
                    <a:cubicBezTo>
                      <a:pt x="66" y="118"/>
                      <a:pt x="66" y="118"/>
                      <a:pt x="66" y="118"/>
                    </a:cubicBezTo>
                    <a:cubicBezTo>
                      <a:pt x="65" y="117"/>
                      <a:pt x="65" y="117"/>
                      <a:pt x="65" y="117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59" y="112"/>
                      <a:pt x="59" y="112"/>
                      <a:pt x="59" y="112"/>
                    </a:cubicBezTo>
                    <a:cubicBezTo>
                      <a:pt x="58" y="113"/>
                      <a:pt x="58" y="113"/>
                      <a:pt x="58" y="113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8" y="115"/>
                      <a:pt x="58" y="115"/>
                      <a:pt x="58" y="115"/>
                    </a:cubicBezTo>
                    <a:cubicBezTo>
                      <a:pt x="59" y="116"/>
                      <a:pt x="59" y="116"/>
                      <a:pt x="59" y="116"/>
                    </a:cubicBezTo>
                    <a:cubicBezTo>
                      <a:pt x="58" y="116"/>
                      <a:pt x="58" y="116"/>
                      <a:pt x="58" y="116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6"/>
                      <a:pt x="55" y="116"/>
                      <a:pt x="55" y="116"/>
                    </a:cubicBezTo>
                    <a:cubicBezTo>
                      <a:pt x="54" y="115"/>
                      <a:pt x="54" y="115"/>
                      <a:pt x="54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2" y="112"/>
                      <a:pt x="52" y="112"/>
                      <a:pt x="52" y="112"/>
                    </a:cubicBezTo>
                    <a:cubicBezTo>
                      <a:pt x="51" y="113"/>
                      <a:pt x="51" y="113"/>
                      <a:pt x="51" y="113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49" y="116"/>
                      <a:pt x="49" y="116"/>
                      <a:pt x="49" y="116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7" y="121"/>
                      <a:pt x="47" y="121"/>
                      <a:pt x="47" y="121"/>
                    </a:cubicBezTo>
                    <a:close/>
                    <a:moveTo>
                      <a:pt x="44" y="123"/>
                    </a:moveTo>
                    <a:cubicBezTo>
                      <a:pt x="44" y="124"/>
                      <a:pt x="44" y="124"/>
                      <a:pt x="44" y="124"/>
                    </a:cubicBezTo>
                    <a:cubicBezTo>
                      <a:pt x="45" y="125"/>
                      <a:pt x="45" y="125"/>
                      <a:pt x="45" y="125"/>
                    </a:cubicBezTo>
                    <a:cubicBezTo>
                      <a:pt x="46" y="126"/>
                      <a:pt x="46" y="126"/>
                      <a:pt x="46" y="126"/>
                    </a:cubicBezTo>
                    <a:cubicBezTo>
                      <a:pt x="48" y="124"/>
                      <a:pt x="48" y="124"/>
                      <a:pt x="48" y="124"/>
                    </a:cubicBezTo>
                    <a:cubicBezTo>
                      <a:pt x="49" y="123"/>
                      <a:pt x="49" y="123"/>
                      <a:pt x="49" y="123"/>
                    </a:cubicBezTo>
                    <a:cubicBezTo>
                      <a:pt x="48" y="123"/>
                      <a:pt x="48" y="123"/>
                      <a:pt x="48" y="123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4" y="123"/>
                      <a:pt x="44" y="123"/>
                      <a:pt x="44" y="123"/>
                    </a:cubicBezTo>
                    <a:close/>
                    <a:moveTo>
                      <a:pt x="24" y="72"/>
                    </a:moveTo>
                    <a:cubicBezTo>
                      <a:pt x="23" y="71"/>
                      <a:pt x="23" y="71"/>
                      <a:pt x="23" y="71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7" y="71"/>
                      <a:pt x="27" y="71"/>
                      <a:pt x="27" y="71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4" y="72"/>
                      <a:pt x="24" y="72"/>
                      <a:pt x="24" y="72"/>
                    </a:cubicBezTo>
                    <a:close/>
                    <a:moveTo>
                      <a:pt x="23" y="73"/>
                    </a:move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73"/>
                      <a:pt x="23" y="73"/>
                      <a:pt x="23" y="73"/>
                    </a:cubicBezTo>
                    <a:close/>
                    <a:moveTo>
                      <a:pt x="24" y="86"/>
                    </a:moveTo>
                    <a:cubicBezTo>
                      <a:pt x="25" y="86"/>
                      <a:pt x="25" y="86"/>
                      <a:pt x="25" y="86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5" y="87"/>
                      <a:pt x="25" y="87"/>
                      <a:pt x="25" y="87"/>
                    </a:cubicBezTo>
                    <a:cubicBezTo>
                      <a:pt x="24" y="87"/>
                      <a:pt x="24" y="87"/>
                      <a:pt x="24" y="87"/>
                    </a:cubicBezTo>
                    <a:cubicBezTo>
                      <a:pt x="24" y="86"/>
                      <a:pt x="24" y="86"/>
                      <a:pt x="24" y="86"/>
                    </a:cubicBezTo>
                    <a:close/>
                    <a:moveTo>
                      <a:pt x="3" y="106"/>
                    </a:moveTo>
                    <a:cubicBezTo>
                      <a:pt x="4" y="104"/>
                      <a:pt x="4" y="104"/>
                      <a:pt x="4" y="104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7" y="103"/>
                      <a:pt x="7" y="103"/>
                      <a:pt x="7" y="103"/>
                    </a:cubicBezTo>
                    <a:cubicBezTo>
                      <a:pt x="9" y="102"/>
                      <a:pt x="9" y="102"/>
                      <a:pt x="9" y="102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9" y="91"/>
                      <a:pt x="19" y="91"/>
                      <a:pt x="19" y="91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3" y="86"/>
                      <a:pt x="23" y="86"/>
                      <a:pt x="23" y="86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0" y="79"/>
                      <a:pt x="20" y="79"/>
                      <a:pt x="20" y="79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8" y="88"/>
                      <a:pt x="18" y="88"/>
                      <a:pt x="18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3" y="106"/>
                      <a:pt x="3" y="106"/>
                      <a:pt x="3" y="106"/>
                    </a:cubicBezTo>
                    <a:close/>
                    <a:moveTo>
                      <a:pt x="3" y="107"/>
                    </a:moveTo>
                    <a:cubicBezTo>
                      <a:pt x="2" y="108"/>
                      <a:pt x="2" y="108"/>
                      <a:pt x="2" y="108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lose/>
                    <a:moveTo>
                      <a:pt x="4" y="107"/>
                    </a:moveTo>
                    <a:cubicBezTo>
                      <a:pt x="3" y="108"/>
                      <a:pt x="3" y="108"/>
                      <a:pt x="3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7"/>
                      <a:pt x="4" y="107"/>
                      <a:pt x="4" y="107"/>
                    </a:cubicBezTo>
                    <a:close/>
                    <a:moveTo>
                      <a:pt x="1" y="109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2" y="109"/>
                      <a:pt x="2" y="109"/>
                      <a:pt x="2" y="109"/>
                    </a:cubicBezTo>
                    <a:lnTo>
                      <a:pt x="1" y="10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32" name="Freeform 25">
                <a:extLst>
                  <a:ext uri="{FF2B5EF4-FFF2-40B4-BE49-F238E27FC236}">
                    <a16:creationId xmlns:a16="http://schemas.microsoft.com/office/drawing/2014/main" id="{B02B6DB6-F0FD-7AC1-1DAE-6B1FDF2D5F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8158" y="4884536"/>
                <a:ext cx="1424636" cy="564197"/>
              </a:xfrm>
              <a:custGeom>
                <a:avLst/>
                <a:gdLst>
                  <a:gd name="T0" fmla="*/ 386 w 405"/>
                  <a:gd name="T1" fmla="*/ 126 h 160"/>
                  <a:gd name="T2" fmla="*/ 366 w 405"/>
                  <a:gd name="T3" fmla="*/ 104 h 160"/>
                  <a:gd name="T4" fmla="*/ 336 w 405"/>
                  <a:gd name="T5" fmla="*/ 97 h 160"/>
                  <a:gd name="T6" fmla="*/ 333 w 405"/>
                  <a:gd name="T7" fmla="*/ 81 h 160"/>
                  <a:gd name="T8" fmla="*/ 345 w 405"/>
                  <a:gd name="T9" fmla="*/ 72 h 160"/>
                  <a:gd name="T10" fmla="*/ 371 w 405"/>
                  <a:gd name="T11" fmla="*/ 78 h 160"/>
                  <a:gd name="T12" fmla="*/ 314 w 405"/>
                  <a:gd name="T13" fmla="*/ 62 h 160"/>
                  <a:gd name="T14" fmla="*/ 267 w 405"/>
                  <a:gd name="T15" fmla="*/ 29 h 160"/>
                  <a:gd name="T16" fmla="*/ 290 w 405"/>
                  <a:gd name="T17" fmla="*/ 65 h 160"/>
                  <a:gd name="T18" fmla="*/ 296 w 405"/>
                  <a:gd name="T19" fmla="*/ 45 h 160"/>
                  <a:gd name="T20" fmla="*/ 287 w 405"/>
                  <a:gd name="T21" fmla="*/ 68 h 160"/>
                  <a:gd name="T22" fmla="*/ 294 w 405"/>
                  <a:gd name="T23" fmla="*/ 93 h 160"/>
                  <a:gd name="T24" fmla="*/ 310 w 405"/>
                  <a:gd name="T25" fmla="*/ 93 h 160"/>
                  <a:gd name="T26" fmla="*/ 272 w 405"/>
                  <a:gd name="T27" fmla="*/ 94 h 160"/>
                  <a:gd name="T28" fmla="*/ 269 w 405"/>
                  <a:gd name="T29" fmla="*/ 78 h 160"/>
                  <a:gd name="T30" fmla="*/ 245 w 405"/>
                  <a:gd name="T31" fmla="*/ 107 h 160"/>
                  <a:gd name="T32" fmla="*/ 246 w 405"/>
                  <a:gd name="T33" fmla="*/ 78 h 160"/>
                  <a:gd name="T34" fmla="*/ 235 w 405"/>
                  <a:gd name="T35" fmla="*/ 65 h 160"/>
                  <a:gd name="T36" fmla="*/ 259 w 405"/>
                  <a:gd name="T37" fmla="*/ 49 h 160"/>
                  <a:gd name="T38" fmla="*/ 217 w 405"/>
                  <a:gd name="T39" fmla="*/ 68 h 160"/>
                  <a:gd name="T40" fmla="*/ 215 w 405"/>
                  <a:gd name="T41" fmla="*/ 111 h 160"/>
                  <a:gd name="T42" fmla="*/ 231 w 405"/>
                  <a:gd name="T43" fmla="*/ 99 h 160"/>
                  <a:gd name="T44" fmla="*/ 239 w 405"/>
                  <a:gd name="T45" fmla="*/ 90 h 160"/>
                  <a:gd name="T46" fmla="*/ 239 w 405"/>
                  <a:gd name="T47" fmla="*/ 67 h 160"/>
                  <a:gd name="T48" fmla="*/ 212 w 405"/>
                  <a:gd name="T49" fmla="*/ 16 h 160"/>
                  <a:gd name="T50" fmla="*/ 186 w 405"/>
                  <a:gd name="T51" fmla="*/ 95 h 160"/>
                  <a:gd name="T52" fmla="*/ 127 w 405"/>
                  <a:gd name="T53" fmla="*/ 73 h 160"/>
                  <a:gd name="T54" fmla="*/ 182 w 405"/>
                  <a:gd name="T55" fmla="*/ 22 h 160"/>
                  <a:gd name="T56" fmla="*/ 204 w 405"/>
                  <a:gd name="T57" fmla="*/ 48 h 160"/>
                  <a:gd name="T58" fmla="*/ 185 w 405"/>
                  <a:gd name="T59" fmla="*/ 78 h 160"/>
                  <a:gd name="T60" fmla="*/ 164 w 405"/>
                  <a:gd name="T61" fmla="*/ 91 h 160"/>
                  <a:gd name="T62" fmla="*/ 133 w 405"/>
                  <a:gd name="T63" fmla="*/ 85 h 160"/>
                  <a:gd name="T64" fmla="*/ 350 w 405"/>
                  <a:gd name="T65" fmla="*/ 69 h 160"/>
                  <a:gd name="T66" fmla="*/ 359 w 405"/>
                  <a:gd name="T67" fmla="*/ 66 h 160"/>
                  <a:gd name="T68" fmla="*/ 346 w 405"/>
                  <a:gd name="T69" fmla="*/ 121 h 160"/>
                  <a:gd name="T70" fmla="*/ 344 w 405"/>
                  <a:gd name="T71" fmla="*/ 112 h 160"/>
                  <a:gd name="T72" fmla="*/ 314 w 405"/>
                  <a:gd name="T73" fmla="*/ 128 h 160"/>
                  <a:gd name="T74" fmla="*/ 307 w 405"/>
                  <a:gd name="T75" fmla="*/ 117 h 160"/>
                  <a:gd name="T76" fmla="*/ 281 w 405"/>
                  <a:gd name="T77" fmla="*/ 129 h 160"/>
                  <a:gd name="T78" fmla="*/ 257 w 405"/>
                  <a:gd name="T79" fmla="*/ 146 h 160"/>
                  <a:gd name="T80" fmla="*/ 232 w 405"/>
                  <a:gd name="T81" fmla="*/ 156 h 160"/>
                  <a:gd name="T82" fmla="*/ 178 w 405"/>
                  <a:gd name="T83" fmla="*/ 123 h 160"/>
                  <a:gd name="T84" fmla="*/ 261 w 405"/>
                  <a:gd name="T85" fmla="*/ 135 h 160"/>
                  <a:gd name="T86" fmla="*/ 215 w 405"/>
                  <a:gd name="T87" fmla="*/ 137 h 160"/>
                  <a:gd name="T88" fmla="*/ 220 w 405"/>
                  <a:gd name="T89" fmla="*/ 141 h 160"/>
                  <a:gd name="T90" fmla="*/ 208 w 405"/>
                  <a:gd name="T91" fmla="*/ 141 h 160"/>
                  <a:gd name="T92" fmla="*/ 186 w 405"/>
                  <a:gd name="T93" fmla="*/ 141 h 160"/>
                  <a:gd name="T94" fmla="*/ 384 w 405"/>
                  <a:gd name="T95" fmla="*/ 134 h 160"/>
                  <a:gd name="T96" fmla="*/ 162 w 405"/>
                  <a:gd name="T97" fmla="*/ 124 h 160"/>
                  <a:gd name="T98" fmla="*/ 135 w 405"/>
                  <a:gd name="T99" fmla="*/ 123 h 160"/>
                  <a:gd name="T100" fmla="*/ 161 w 405"/>
                  <a:gd name="T101" fmla="*/ 138 h 160"/>
                  <a:gd name="T102" fmla="*/ 98 w 405"/>
                  <a:gd name="T103" fmla="*/ 124 h 160"/>
                  <a:gd name="T104" fmla="*/ 94 w 405"/>
                  <a:gd name="T105" fmla="*/ 31 h 160"/>
                  <a:gd name="T106" fmla="*/ 112 w 405"/>
                  <a:gd name="T107" fmla="*/ 90 h 160"/>
                  <a:gd name="T108" fmla="*/ 96 w 405"/>
                  <a:gd name="T109" fmla="*/ 77 h 160"/>
                  <a:gd name="T110" fmla="*/ 63 w 405"/>
                  <a:gd name="T111" fmla="*/ 47 h 160"/>
                  <a:gd name="T112" fmla="*/ 30 w 405"/>
                  <a:gd name="T113" fmla="*/ 71 h 160"/>
                  <a:gd name="T114" fmla="*/ 18 w 405"/>
                  <a:gd name="T115" fmla="*/ 48 h 160"/>
                  <a:gd name="T116" fmla="*/ 33 w 405"/>
                  <a:gd name="T117" fmla="*/ 45 h 160"/>
                  <a:gd name="T118" fmla="*/ 83 w 405"/>
                  <a:gd name="T119" fmla="*/ 114 h 160"/>
                  <a:gd name="T120" fmla="*/ 84 w 405"/>
                  <a:gd name="T121" fmla="*/ 76 h 160"/>
                  <a:gd name="T122" fmla="*/ 59 w 405"/>
                  <a:gd name="T123" fmla="*/ 46 h 160"/>
                  <a:gd name="T124" fmla="*/ 9 w 405"/>
                  <a:gd name="T125" fmla="*/ 1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5" h="160">
                    <a:moveTo>
                      <a:pt x="405" y="84"/>
                    </a:moveTo>
                    <a:cubicBezTo>
                      <a:pt x="404" y="117"/>
                      <a:pt x="404" y="117"/>
                      <a:pt x="404" y="117"/>
                    </a:cubicBezTo>
                    <a:cubicBezTo>
                      <a:pt x="403" y="119"/>
                      <a:pt x="403" y="119"/>
                      <a:pt x="403" y="119"/>
                    </a:cubicBezTo>
                    <a:cubicBezTo>
                      <a:pt x="403" y="121"/>
                      <a:pt x="403" y="121"/>
                      <a:pt x="403" y="121"/>
                    </a:cubicBezTo>
                    <a:cubicBezTo>
                      <a:pt x="404" y="122"/>
                      <a:pt x="404" y="122"/>
                      <a:pt x="404" y="122"/>
                    </a:cubicBezTo>
                    <a:cubicBezTo>
                      <a:pt x="403" y="143"/>
                      <a:pt x="403" y="143"/>
                      <a:pt x="403" y="143"/>
                    </a:cubicBezTo>
                    <a:cubicBezTo>
                      <a:pt x="402" y="143"/>
                      <a:pt x="402" y="143"/>
                      <a:pt x="402" y="143"/>
                    </a:cubicBezTo>
                    <a:cubicBezTo>
                      <a:pt x="400" y="142"/>
                      <a:pt x="400" y="142"/>
                      <a:pt x="400" y="142"/>
                    </a:cubicBezTo>
                    <a:cubicBezTo>
                      <a:pt x="398" y="140"/>
                      <a:pt x="398" y="140"/>
                      <a:pt x="398" y="140"/>
                    </a:cubicBezTo>
                    <a:cubicBezTo>
                      <a:pt x="397" y="138"/>
                      <a:pt x="397" y="138"/>
                      <a:pt x="397" y="138"/>
                    </a:cubicBezTo>
                    <a:cubicBezTo>
                      <a:pt x="397" y="138"/>
                      <a:pt x="397" y="138"/>
                      <a:pt x="397" y="138"/>
                    </a:cubicBezTo>
                    <a:cubicBezTo>
                      <a:pt x="396" y="136"/>
                      <a:pt x="396" y="136"/>
                      <a:pt x="396" y="136"/>
                    </a:cubicBezTo>
                    <a:cubicBezTo>
                      <a:pt x="395" y="136"/>
                      <a:pt x="395" y="136"/>
                      <a:pt x="395" y="136"/>
                    </a:cubicBezTo>
                    <a:cubicBezTo>
                      <a:pt x="394" y="134"/>
                      <a:pt x="394" y="134"/>
                      <a:pt x="394" y="134"/>
                    </a:cubicBezTo>
                    <a:cubicBezTo>
                      <a:pt x="395" y="133"/>
                      <a:pt x="395" y="133"/>
                      <a:pt x="395" y="133"/>
                    </a:cubicBezTo>
                    <a:cubicBezTo>
                      <a:pt x="395" y="131"/>
                      <a:pt x="395" y="131"/>
                      <a:pt x="395" y="131"/>
                    </a:cubicBezTo>
                    <a:cubicBezTo>
                      <a:pt x="395" y="133"/>
                      <a:pt x="395" y="133"/>
                      <a:pt x="395" y="133"/>
                    </a:cubicBezTo>
                    <a:cubicBezTo>
                      <a:pt x="394" y="134"/>
                      <a:pt x="394" y="134"/>
                      <a:pt x="394" y="134"/>
                    </a:cubicBezTo>
                    <a:cubicBezTo>
                      <a:pt x="391" y="133"/>
                      <a:pt x="391" y="133"/>
                      <a:pt x="391" y="133"/>
                    </a:cubicBezTo>
                    <a:cubicBezTo>
                      <a:pt x="389" y="134"/>
                      <a:pt x="389" y="134"/>
                      <a:pt x="389" y="134"/>
                    </a:cubicBezTo>
                    <a:cubicBezTo>
                      <a:pt x="388" y="134"/>
                      <a:pt x="388" y="134"/>
                      <a:pt x="388" y="134"/>
                    </a:cubicBezTo>
                    <a:cubicBezTo>
                      <a:pt x="387" y="133"/>
                      <a:pt x="387" y="133"/>
                      <a:pt x="387" y="133"/>
                    </a:cubicBezTo>
                    <a:cubicBezTo>
                      <a:pt x="385" y="135"/>
                      <a:pt x="385" y="135"/>
                      <a:pt x="385" y="135"/>
                    </a:cubicBezTo>
                    <a:cubicBezTo>
                      <a:pt x="384" y="133"/>
                      <a:pt x="384" y="133"/>
                      <a:pt x="384" y="133"/>
                    </a:cubicBezTo>
                    <a:cubicBezTo>
                      <a:pt x="385" y="133"/>
                      <a:pt x="385" y="133"/>
                      <a:pt x="385" y="133"/>
                    </a:cubicBezTo>
                    <a:cubicBezTo>
                      <a:pt x="386" y="131"/>
                      <a:pt x="386" y="131"/>
                      <a:pt x="386" y="131"/>
                    </a:cubicBezTo>
                    <a:cubicBezTo>
                      <a:pt x="386" y="130"/>
                      <a:pt x="386" y="130"/>
                      <a:pt x="386" y="130"/>
                    </a:cubicBezTo>
                    <a:cubicBezTo>
                      <a:pt x="386" y="130"/>
                      <a:pt x="386" y="130"/>
                      <a:pt x="386" y="130"/>
                    </a:cubicBezTo>
                    <a:cubicBezTo>
                      <a:pt x="386" y="128"/>
                      <a:pt x="386" y="128"/>
                      <a:pt x="386" y="128"/>
                    </a:cubicBezTo>
                    <a:cubicBezTo>
                      <a:pt x="385" y="127"/>
                      <a:pt x="385" y="127"/>
                      <a:pt x="385" y="127"/>
                    </a:cubicBezTo>
                    <a:cubicBezTo>
                      <a:pt x="384" y="126"/>
                      <a:pt x="384" y="126"/>
                      <a:pt x="384" y="126"/>
                    </a:cubicBezTo>
                    <a:cubicBezTo>
                      <a:pt x="385" y="126"/>
                      <a:pt x="385" y="126"/>
                      <a:pt x="385" y="126"/>
                    </a:cubicBezTo>
                    <a:cubicBezTo>
                      <a:pt x="386" y="126"/>
                      <a:pt x="386" y="126"/>
                      <a:pt x="386" y="126"/>
                    </a:cubicBezTo>
                    <a:cubicBezTo>
                      <a:pt x="388" y="125"/>
                      <a:pt x="388" y="125"/>
                      <a:pt x="388" y="125"/>
                    </a:cubicBezTo>
                    <a:cubicBezTo>
                      <a:pt x="389" y="125"/>
                      <a:pt x="389" y="125"/>
                      <a:pt x="389" y="125"/>
                    </a:cubicBezTo>
                    <a:cubicBezTo>
                      <a:pt x="388" y="125"/>
                      <a:pt x="388" y="125"/>
                      <a:pt x="388" y="125"/>
                    </a:cubicBezTo>
                    <a:cubicBezTo>
                      <a:pt x="386" y="125"/>
                      <a:pt x="386" y="125"/>
                      <a:pt x="386" y="125"/>
                    </a:cubicBezTo>
                    <a:cubicBezTo>
                      <a:pt x="384" y="124"/>
                      <a:pt x="384" y="124"/>
                      <a:pt x="384" y="124"/>
                    </a:cubicBezTo>
                    <a:cubicBezTo>
                      <a:pt x="383" y="123"/>
                      <a:pt x="383" y="123"/>
                      <a:pt x="383" y="123"/>
                    </a:cubicBezTo>
                    <a:cubicBezTo>
                      <a:pt x="383" y="122"/>
                      <a:pt x="383" y="122"/>
                      <a:pt x="383" y="122"/>
                    </a:cubicBezTo>
                    <a:cubicBezTo>
                      <a:pt x="384" y="122"/>
                      <a:pt x="384" y="122"/>
                      <a:pt x="384" y="122"/>
                    </a:cubicBezTo>
                    <a:cubicBezTo>
                      <a:pt x="385" y="122"/>
                      <a:pt x="385" y="122"/>
                      <a:pt x="385" y="122"/>
                    </a:cubicBezTo>
                    <a:cubicBezTo>
                      <a:pt x="385" y="121"/>
                      <a:pt x="385" y="121"/>
                      <a:pt x="385" y="121"/>
                    </a:cubicBezTo>
                    <a:cubicBezTo>
                      <a:pt x="382" y="120"/>
                      <a:pt x="382" y="120"/>
                      <a:pt x="382" y="120"/>
                    </a:cubicBezTo>
                    <a:cubicBezTo>
                      <a:pt x="381" y="119"/>
                      <a:pt x="381" y="119"/>
                      <a:pt x="381" y="119"/>
                    </a:cubicBezTo>
                    <a:cubicBezTo>
                      <a:pt x="380" y="117"/>
                      <a:pt x="380" y="117"/>
                      <a:pt x="380" y="117"/>
                    </a:cubicBezTo>
                    <a:cubicBezTo>
                      <a:pt x="381" y="116"/>
                      <a:pt x="381" y="116"/>
                      <a:pt x="381" y="116"/>
                    </a:cubicBezTo>
                    <a:cubicBezTo>
                      <a:pt x="379" y="114"/>
                      <a:pt x="379" y="114"/>
                      <a:pt x="379" y="114"/>
                    </a:cubicBezTo>
                    <a:cubicBezTo>
                      <a:pt x="379" y="113"/>
                      <a:pt x="379" y="113"/>
                      <a:pt x="379" y="113"/>
                    </a:cubicBezTo>
                    <a:cubicBezTo>
                      <a:pt x="381" y="111"/>
                      <a:pt x="381" y="111"/>
                      <a:pt x="381" y="111"/>
                    </a:cubicBezTo>
                    <a:cubicBezTo>
                      <a:pt x="379" y="111"/>
                      <a:pt x="379" y="111"/>
                      <a:pt x="379" y="111"/>
                    </a:cubicBezTo>
                    <a:cubicBezTo>
                      <a:pt x="378" y="111"/>
                      <a:pt x="378" y="111"/>
                      <a:pt x="378" y="111"/>
                    </a:cubicBezTo>
                    <a:cubicBezTo>
                      <a:pt x="378" y="110"/>
                      <a:pt x="378" y="110"/>
                      <a:pt x="378" y="110"/>
                    </a:cubicBezTo>
                    <a:cubicBezTo>
                      <a:pt x="378" y="109"/>
                      <a:pt x="378" y="109"/>
                      <a:pt x="378" y="109"/>
                    </a:cubicBezTo>
                    <a:cubicBezTo>
                      <a:pt x="379" y="108"/>
                      <a:pt x="379" y="108"/>
                      <a:pt x="379" y="108"/>
                    </a:cubicBezTo>
                    <a:cubicBezTo>
                      <a:pt x="377" y="109"/>
                      <a:pt x="377" y="109"/>
                      <a:pt x="377" y="109"/>
                    </a:cubicBezTo>
                    <a:cubicBezTo>
                      <a:pt x="376" y="108"/>
                      <a:pt x="376" y="108"/>
                      <a:pt x="376" y="108"/>
                    </a:cubicBezTo>
                    <a:cubicBezTo>
                      <a:pt x="375" y="108"/>
                      <a:pt x="375" y="108"/>
                      <a:pt x="375" y="108"/>
                    </a:cubicBezTo>
                    <a:cubicBezTo>
                      <a:pt x="375" y="108"/>
                      <a:pt x="375" y="108"/>
                      <a:pt x="375" y="108"/>
                    </a:cubicBezTo>
                    <a:cubicBezTo>
                      <a:pt x="376" y="106"/>
                      <a:pt x="376" y="106"/>
                      <a:pt x="376" y="106"/>
                    </a:cubicBezTo>
                    <a:cubicBezTo>
                      <a:pt x="375" y="107"/>
                      <a:pt x="375" y="107"/>
                      <a:pt x="375" y="107"/>
                    </a:cubicBezTo>
                    <a:cubicBezTo>
                      <a:pt x="373" y="107"/>
                      <a:pt x="373" y="107"/>
                      <a:pt x="373" y="107"/>
                    </a:cubicBezTo>
                    <a:cubicBezTo>
                      <a:pt x="371" y="106"/>
                      <a:pt x="371" y="106"/>
                      <a:pt x="371" y="106"/>
                    </a:cubicBezTo>
                    <a:cubicBezTo>
                      <a:pt x="370" y="104"/>
                      <a:pt x="370" y="104"/>
                      <a:pt x="370" y="104"/>
                    </a:cubicBezTo>
                    <a:cubicBezTo>
                      <a:pt x="368" y="104"/>
                      <a:pt x="368" y="104"/>
                      <a:pt x="368" y="104"/>
                    </a:cubicBezTo>
                    <a:cubicBezTo>
                      <a:pt x="366" y="104"/>
                      <a:pt x="366" y="104"/>
                      <a:pt x="366" y="104"/>
                    </a:cubicBezTo>
                    <a:cubicBezTo>
                      <a:pt x="361" y="102"/>
                      <a:pt x="361" y="102"/>
                      <a:pt x="361" y="102"/>
                    </a:cubicBezTo>
                    <a:cubicBezTo>
                      <a:pt x="356" y="101"/>
                      <a:pt x="356" y="101"/>
                      <a:pt x="356" y="101"/>
                    </a:cubicBezTo>
                    <a:cubicBezTo>
                      <a:pt x="353" y="100"/>
                      <a:pt x="353" y="100"/>
                      <a:pt x="353" y="100"/>
                    </a:cubicBezTo>
                    <a:cubicBezTo>
                      <a:pt x="351" y="99"/>
                      <a:pt x="351" y="99"/>
                      <a:pt x="351" y="99"/>
                    </a:cubicBezTo>
                    <a:cubicBezTo>
                      <a:pt x="351" y="99"/>
                      <a:pt x="351" y="99"/>
                      <a:pt x="351" y="99"/>
                    </a:cubicBezTo>
                    <a:cubicBezTo>
                      <a:pt x="350" y="98"/>
                      <a:pt x="350" y="98"/>
                      <a:pt x="350" y="98"/>
                    </a:cubicBezTo>
                    <a:cubicBezTo>
                      <a:pt x="348" y="98"/>
                      <a:pt x="348" y="98"/>
                      <a:pt x="348" y="98"/>
                    </a:cubicBezTo>
                    <a:cubicBezTo>
                      <a:pt x="349" y="96"/>
                      <a:pt x="349" y="96"/>
                      <a:pt x="349" y="96"/>
                    </a:cubicBezTo>
                    <a:cubicBezTo>
                      <a:pt x="350" y="96"/>
                      <a:pt x="350" y="96"/>
                      <a:pt x="350" y="96"/>
                    </a:cubicBezTo>
                    <a:cubicBezTo>
                      <a:pt x="351" y="96"/>
                      <a:pt x="351" y="96"/>
                      <a:pt x="351" y="96"/>
                    </a:cubicBezTo>
                    <a:cubicBezTo>
                      <a:pt x="350" y="96"/>
                      <a:pt x="350" y="96"/>
                      <a:pt x="350" y="96"/>
                    </a:cubicBezTo>
                    <a:cubicBezTo>
                      <a:pt x="349" y="96"/>
                      <a:pt x="349" y="96"/>
                      <a:pt x="349" y="96"/>
                    </a:cubicBezTo>
                    <a:cubicBezTo>
                      <a:pt x="348" y="96"/>
                      <a:pt x="348" y="96"/>
                      <a:pt x="348" y="96"/>
                    </a:cubicBezTo>
                    <a:cubicBezTo>
                      <a:pt x="346" y="96"/>
                      <a:pt x="346" y="96"/>
                      <a:pt x="346" y="96"/>
                    </a:cubicBezTo>
                    <a:cubicBezTo>
                      <a:pt x="346" y="95"/>
                      <a:pt x="346" y="95"/>
                      <a:pt x="346" y="95"/>
                    </a:cubicBezTo>
                    <a:cubicBezTo>
                      <a:pt x="345" y="95"/>
                      <a:pt x="345" y="95"/>
                      <a:pt x="345" y="95"/>
                    </a:cubicBezTo>
                    <a:cubicBezTo>
                      <a:pt x="345" y="96"/>
                      <a:pt x="345" y="96"/>
                      <a:pt x="345" y="96"/>
                    </a:cubicBezTo>
                    <a:cubicBezTo>
                      <a:pt x="344" y="94"/>
                      <a:pt x="344" y="94"/>
                      <a:pt x="344" y="94"/>
                    </a:cubicBezTo>
                    <a:cubicBezTo>
                      <a:pt x="344" y="94"/>
                      <a:pt x="344" y="94"/>
                      <a:pt x="344" y="94"/>
                    </a:cubicBezTo>
                    <a:cubicBezTo>
                      <a:pt x="343" y="94"/>
                      <a:pt x="343" y="94"/>
                      <a:pt x="343" y="94"/>
                    </a:cubicBezTo>
                    <a:cubicBezTo>
                      <a:pt x="343" y="95"/>
                      <a:pt x="343" y="95"/>
                      <a:pt x="343" y="95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1"/>
                      <a:pt x="341" y="91"/>
                      <a:pt x="341" y="91"/>
                    </a:cubicBezTo>
                    <a:cubicBezTo>
                      <a:pt x="340" y="90"/>
                      <a:pt x="340" y="90"/>
                      <a:pt x="340" y="90"/>
                    </a:cubicBezTo>
                    <a:cubicBezTo>
                      <a:pt x="341" y="88"/>
                      <a:pt x="341" y="88"/>
                      <a:pt x="341" y="88"/>
                    </a:cubicBezTo>
                    <a:cubicBezTo>
                      <a:pt x="341" y="86"/>
                      <a:pt x="341" y="86"/>
                      <a:pt x="341" y="86"/>
                    </a:cubicBezTo>
                    <a:cubicBezTo>
                      <a:pt x="340" y="88"/>
                      <a:pt x="340" y="88"/>
                      <a:pt x="340" y="88"/>
                    </a:cubicBezTo>
                    <a:cubicBezTo>
                      <a:pt x="340" y="90"/>
                      <a:pt x="340" y="90"/>
                      <a:pt x="340" y="90"/>
                    </a:cubicBezTo>
                    <a:cubicBezTo>
                      <a:pt x="339" y="91"/>
                      <a:pt x="339" y="91"/>
                      <a:pt x="339" y="91"/>
                    </a:cubicBezTo>
                    <a:cubicBezTo>
                      <a:pt x="339" y="91"/>
                      <a:pt x="339" y="91"/>
                      <a:pt x="339" y="91"/>
                    </a:cubicBezTo>
                    <a:cubicBezTo>
                      <a:pt x="337" y="94"/>
                      <a:pt x="337" y="94"/>
                      <a:pt x="337" y="94"/>
                    </a:cubicBezTo>
                    <a:cubicBezTo>
                      <a:pt x="338" y="95"/>
                      <a:pt x="338" y="95"/>
                      <a:pt x="338" y="95"/>
                    </a:cubicBezTo>
                    <a:cubicBezTo>
                      <a:pt x="336" y="97"/>
                      <a:pt x="336" y="97"/>
                      <a:pt x="336" y="97"/>
                    </a:cubicBezTo>
                    <a:cubicBezTo>
                      <a:pt x="334" y="98"/>
                      <a:pt x="334" y="98"/>
                      <a:pt x="334" y="98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1" y="94"/>
                      <a:pt x="331" y="94"/>
                      <a:pt x="331" y="94"/>
                    </a:cubicBezTo>
                    <a:cubicBezTo>
                      <a:pt x="331" y="93"/>
                      <a:pt x="331" y="93"/>
                      <a:pt x="331" y="93"/>
                    </a:cubicBezTo>
                    <a:cubicBezTo>
                      <a:pt x="332" y="93"/>
                      <a:pt x="332" y="93"/>
                      <a:pt x="332" y="93"/>
                    </a:cubicBezTo>
                    <a:cubicBezTo>
                      <a:pt x="332" y="92"/>
                      <a:pt x="332" y="92"/>
                      <a:pt x="332" y="92"/>
                    </a:cubicBezTo>
                    <a:cubicBezTo>
                      <a:pt x="332" y="91"/>
                      <a:pt x="332" y="91"/>
                      <a:pt x="332" y="91"/>
                    </a:cubicBezTo>
                    <a:cubicBezTo>
                      <a:pt x="331" y="91"/>
                      <a:pt x="331" y="91"/>
                      <a:pt x="331" y="91"/>
                    </a:cubicBezTo>
                    <a:cubicBezTo>
                      <a:pt x="330" y="90"/>
                      <a:pt x="330" y="90"/>
                      <a:pt x="330" y="90"/>
                    </a:cubicBezTo>
                    <a:cubicBezTo>
                      <a:pt x="329" y="88"/>
                      <a:pt x="329" y="88"/>
                      <a:pt x="329" y="88"/>
                    </a:cubicBezTo>
                    <a:cubicBezTo>
                      <a:pt x="328" y="87"/>
                      <a:pt x="328" y="87"/>
                      <a:pt x="328" y="87"/>
                    </a:cubicBezTo>
                    <a:cubicBezTo>
                      <a:pt x="326" y="87"/>
                      <a:pt x="326" y="87"/>
                      <a:pt x="326" y="87"/>
                    </a:cubicBezTo>
                    <a:cubicBezTo>
                      <a:pt x="325" y="86"/>
                      <a:pt x="325" y="86"/>
                      <a:pt x="325" y="86"/>
                    </a:cubicBezTo>
                    <a:cubicBezTo>
                      <a:pt x="326" y="85"/>
                      <a:pt x="326" y="85"/>
                      <a:pt x="326" y="85"/>
                    </a:cubicBezTo>
                    <a:cubicBezTo>
                      <a:pt x="328" y="85"/>
                      <a:pt x="328" y="85"/>
                      <a:pt x="328" y="85"/>
                    </a:cubicBezTo>
                    <a:cubicBezTo>
                      <a:pt x="329" y="85"/>
                      <a:pt x="329" y="85"/>
                      <a:pt x="329" y="85"/>
                    </a:cubicBezTo>
                    <a:cubicBezTo>
                      <a:pt x="331" y="85"/>
                      <a:pt x="331" y="85"/>
                      <a:pt x="331" y="85"/>
                    </a:cubicBezTo>
                    <a:cubicBezTo>
                      <a:pt x="332" y="86"/>
                      <a:pt x="332" y="86"/>
                      <a:pt x="332" y="86"/>
                    </a:cubicBezTo>
                    <a:cubicBezTo>
                      <a:pt x="334" y="85"/>
                      <a:pt x="334" y="85"/>
                      <a:pt x="334" y="85"/>
                    </a:cubicBezTo>
                    <a:cubicBezTo>
                      <a:pt x="334" y="83"/>
                      <a:pt x="334" y="83"/>
                      <a:pt x="334" y="83"/>
                    </a:cubicBezTo>
                    <a:cubicBezTo>
                      <a:pt x="336" y="83"/>
                      <a:pt x="336" y="83"/>
                      <a:pt x="336" y="83"/>
                    </a:cubicBezTo>
                    <a:cubicBezTo>
                      <a:pt x="338" y="84"/>
                      <a:pt x="338" y="84"/>
                      <a:pt x="338" y="84"/>
                    </a:cubicBezTo>
                    <a:cubicBezTo>
                      <a:pt x="339" y="85"/>
                      <a:pt x="339" y="85"/>
                      <a:pt x="339" y="85"/>
                    </a:cubicBezTo>
                    <a:cubicBezTo>
                      <a:pt x="340" y="84"/>
                      <a:pt x="340" y="84"/>
                      <a:pt x="340" y="84"/>
                    </a:cubicBezTo>
                    <a:cubicBezTo>
                      <a:pt x="341" y="83"/>
                      <a:pt x="341" y="83"/>
                      <a:pt x="341" y="83"/>
                    </a:cubicBezTo>
                    <a:cubicBezTo>
                      <a:pt x="342" y="83"/>
                      <a:pt x="342" y="83"/>
                      <a:pt x="342" y="83"/>
                    </a:cubicBezTo>
                    <a:cubicBezTo>
                      <a:pt x="342" y="81"/>
                      <a:pt x="342" y="81"/>
                      <a:pt x="342" y="81"/>
                    </a:cubicBezTo>
                    <a:cubicBezTo>
                      <a:pt x="342" y="80"/>
                      <a:pt x="342" y="80"/>
                      <a:pt x="342" y="80"/>
                    </a:cubicBezTo>
                    <a:cubicBezTo>
                      <a:pt x="337" y="79"/>
                      <a:pt x="337" y="79"/>
                      <a:pt x="337" y="79"/>
                    </a:cubicBezTo>
                    <a:cubicBezTo>
                      <a:pt x="338" y="80"/>
                      <a:pt x="338" y="80"/>
                      <a:pt x="338" y="80"/>
                    </a:cubicBezTo>
                    <a:cubicBezTo>
                      <a:pt x="337" y="80"/>
                      <a:pt x="337" y="80"/>
                      <a:pt x="337" y="80"/>
                    </a:cubicBezTo>
                    <a:cubicBezTo>
                      <a:pt x="336" y="80"/>
                      <a:pt x="336" y="80"/>
                      <a:pt x="336" y="80"/>
                    </a:cubicBezTo>
                    <a:cubicBezTo>
                      <a:pt x="333" y="81"/>
                      <a:pt x="333" y="81"/>
                      <a:pt x="333" y="81"/>
                    </a:cubicBezTo>
                    <a:cubicBezTo>
                      <a:pt x="332" y="80"/>
                      <a:pt x="332" y="80"/>
                      <a:pt x="332" y="80"/>
                    </a:cubicBezTo>
                    <a:cubicBezTo>
                      <a:pt x="331" y="81"/>
                      <a:pt x="331" y="81"/>
                      <a:pt x="331" y="81"/>
                    </a:cubicBezTo>
                    <a:cubicBezTo>
                      <a:pt x="330" y="80"/>
                      <a:pt x="330" y="80"/>
                      <a:pt x="330" y="80"/>
                    </a:cubicBezTo>
                    <a:cubicBezTo>
                      <a:pt x="329" y="81"/>
                      <a:pt x="329" y="81"/>
                      <a:pt x="329" y="81"/>
                    </a:cubicBezTo>
                    <a:cubicBezTo>
                      <a:pt x="327" y="80"/>
                      <a:pt x="327" y="80"/>
                      <a:pt x="327" y="80"/>
                    </a:cubicBezTo>
                    <a:cubicBezTo>
                      <a:pt x="325" y="79"/>
                      <a:pt x="325" y="79"/>
                      <a:pt x="325" y="79"/>
                    </a:cubicBezTo>
                    <a:cubicBezTo>
                      <a:pt x="325" y="77"/>
                      <a:pt x="325" y="77"/>
                      <a:pt x="325" y="77"/>
                    </a:cubicBezTo>
                    <a:cubicBezTo>
                      <a:pt x="325" y="76"/>
                      <a:pt x="325" y="76"/>
                      <a:pt x="325" y="76"/>
                    </a:cubicBezTo>
                    <a:cubicBezTo>
                      <a:pt x="324" y="75"/>
                      <a:pt x="324" y="75"/>
                      <a:pt x="324" y="75"/>
                    </a:cubicBezTo>
                    <a:cubicBezTo>
                      <a:pt x="322" y="73"/>
                      <a:pt x="322" y="73"/>
                      <a:pt x="322" y="73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0" y="73"/>
                      <a:pt x="320" y="73"/>
                      <a:pt x="320" y="73"/>
                    </a:cubicBezTo>
                    <a:cubicBezTo>
                      <a:pt x="319" y="74"/>
                      <a:pt x="319" y="74"/>
                      <a:pt x="319" y="74"/>
                    </a:cubicBezTo>
                    <a:cubicBezTo>
                      <a:pt x="317" y="73"/>
                      <a:pt x="317" y="73"/>
                      <a:pt x="317" y="73"/>
                    </a:cubicBezTo>
                    <a:cubicBezTo>
                      <a:pt x="317" y="72"/>
                      <a:pt x="317" y="72"/>
                      <a:pt x="317" y="72"/>
                    </a:cubicBezTo>
                    <a:cubicBezTo>
                      <a:pt x="319" y="71"/>
                      <a:pt x="319" y="71"/>
                      <a:pt x="319" y="71"/>
                    </a:cubicBezTo>
                    <a:cubicBezTo>
                      <a:pt x="319" y="70"/>
                      <a:pt x="319" y="70"/>
                      <a:pt x="319" y="70"/>
                    </a:cubicBezTo>
                    <a:cubicBezTo>
                      <a:pt x="319" y="69"/>
                      <a:pt x="319" y="69"/>
                      <a:pt x="319" y="69"/>
                    </a:cubicBezTo>
                    <a:cubicBezTo>
                      <a:pt x="320" y="67"/>
                      <a:pt x="320" y="67"/>
                      <a:pt x="320" y="67"/>
                    </a:cubicBezTo>
                    <a:cubicBezTo>
                      <a:pt x="322" y="67"/>
                      <a:pt x="322" y="67"/>
                      <a:pt x="322" y="67"/>
                    </a:cubicBezTo>
                    <a:cubicBezTo>
                      <a:pt x="324" y="66"/>
                      <a:pt x="324" y="66"/>
                      <a:pt x="324" y="66"/>
                    </a:cubicBezTo>
                    <a:cubicBezTo>
                      <a:pt x="325" y="66"/>
                      <a:pt x="325" y="66"/>
                      <a:pt x="325" y="66"/>
                    </a:cubicBezTo>
                    <a:cubicBezTo>
                      <a:pt x="327" y="64"/>
                      <a:pt x="327" y="64"/>
                      <a:pt x="327" y="64"/>
                    </a:cubicBezTo>
                    <a:cubicBezTo>
                      <a:pt x="328" y="63"/>
                      <a:pt x="328" y="63"/>
                      <a:pt x="328" y="63"/>
                    </a:cubicBezTo>
                    <a:cubicBezTo>
                      <a:pt x="331" y="63"/>
                      <a:pt x="331" y="63"/>
                      <a:pt x="331" y="63"/>
                    </a:cubicBezTo>
                    <a:cubicBezTo>
                      <a:pt x="335" y="65"/>
                      <a:pt x="335" y="65"/>
                      <a:pt x="335" y="65"/>
                    </a:cubicBezTo>
                    <a:cubicBezTo>
                      <a:pt x="338" y="66"/>
                      <a:pt x="338" y="66"/>
                      <a:pt x="338" y="66"/>
                    </a:cubicBezTo>
                    <a:cubicBezTo>
                      <a:pt x="341" y="66"/>
                      <a:pt x="341" y="66"/>
                      <a:pt x="341" y="66"/>
                    </a:cubicBezTo>
                    <a:cubicBezTo>
                      <a:pt x="344" y="67"/>
                      <a:pt x="344" y="67"/>
                      <a:pt x="344" y="67"/>
                    </a:cubicBezTo>
                    <a:cubicBezTo>
                      <a:pt x="344" y="67"/>
                      <a:pt x="344" y="67"/>
                      <a:pt x="344" y="67"/>
                    </a:cubicBezTo>
                    <a:cubicBezTo>
                      <a:pt x="344" y="68"/>
                      <a:pt x="344" y="68"/>
                      <a:pt x="344" y="68"/>
                    </a:cubicBezTo>
                    <a:cubicBezTo>
                      <a:pt x="344" y="70"/>
                      <a:pt x="344" y="70"/>
                      <a:pt x="344" y="70"/>
                    </a:cubicBezTo>
                    <a:cubicBezTo>
                      <a:pt x="345" y="72"/>
                      <a:pt x="345" y="72"/>
                      <a:pt x="345" y="72"/>
                    </a:cubicBezTo>
                    <a:cubicBezTo>
                      <a:pt x="346" y="73"/>
                      <a:pt x="346" y="73"/>
                      <a:pt x="346" y="73"/>
                    </a:cubicBezTo>
                    <a:cubicBezTo>
                      <a:pt x="345" y="75"/>
                      <a:pt x="345" y="75"/>
                      <a:pt x="345" y="75"/>
                    </a:cubicBezTo>
                    <a:cubicBezTo>
                      <a:pt x="344" y="77"/>
                      <a:pt x="344" y="77"/>
                      <a:pt x="344" y="77"/>
                    </a:cubicBezTo>
                    <a:cubicBezTo>
                      <a:pt x="345" y="79"/>
                      <a:pt x="345" y="79"/>
                      <a:pt x="345" y="79"/>
                    </a:cubicBezTo>
                    <a:cubicBezTo>
                      <a:pt x="345" y="83"/>
                      <a:pt x="345" y="83"/>
                      <a:pt x="345" y="83"/>
                    </a:cubicBezTo>
                    <a:cubicBezTo>
                      <a:pt x="346" y="85"/>
                      <a:pt x="346" y="85"/>
                      <a:pt x="346" y="85"/>
                    </a:cubicBezTo>
                    <a:cubicBezTo>
                      <a:pt x="347" y="86"/>
                      <a:pt x="347" y="86"/>
                      <a:pt x="347" y="86"/>
                    </a:cubicBezTo>
                    <a:cubicBezTo>
                      <a:pt x="348" y="86"/>
                      <a:pt x="348" y="86"/>
                      <a:pt x="348" y="86"/>
                    </a:cubicBezTo>
                    <a:cubicBezTo>
                      <a:pt x="347" y="84"/>
                      <a:pt x="347" y="84"/>
                      <a:pt x="347" y="84"/>
                    </a:cubicBezTo>
                    <a:cubicBezTo>
                      <a:pt x="348" y="83"/>
                      <a:pt x="348" y="83"/>
                      <a:pt x="348" y="83"/>
                    </a:cubicBezTo>
                    <a:cubicBezTo>
                      <a:pt x="349" y="84"/>
                      <a:pt x="349" y="84"/>
                      <a:pt x="349" y="84"/>
                    </a:cubicBezTo>
                    <a:cubicBezTo>
                      <a:pt x="349" y="86"/>
                      <a:pt x="349" y="86"/>
                      <a:pt x="349" y="86"/>
                    </a:cubicBezTo>
                    <a:cubicBezTo>
                      <a:pt x="350" y="87"/>
                      <a:pt x="350" y="87"/>
                      <a:pt x="350" y="87"/>
                    </a:cubicBezTo>
                    <a:cubicBezTo>
                      <a:pt x="350" y="87"/>
                      <a:pt x="350" y="87"/>
                      <a:pt x="350" y="87"/>
                    </a:cubicBezTo>
                    <a:cubicBezTo>
                      <a:pt x="351" y="88"/>
                      <a:pt x="351" y="88"/>
                      <a:pt x="351" y="88"/>
                    </a:cubicBezTo>
                    <a:cubicBezTo>
                      <a:pt x="353" y="90"/>
                      <a:pt x="353" y="90"/>
                      <a:pt x="353" y="90"/>
                    </a:cubicBezTo>
                    <a:cubicBezTo>
                      <a:pt x="354" y="91"/>
                      <a:pt x="354" y="91"/>
                      <a:pt x="354" y="91"/>
                    </a:cubicBezTo>
                    <a:cubicBezTo>
                      <a:pt x="355" y="91"/>
                      <a:pt x="355" y="91"/>
                      <a:pt x="355" y="91"/>
                    </a:cubicBezTo>
                    <a:cubicBezTo>
                      <a:pt x="357" y="90"/>
                      <a:pt x="357" y="90"/>
                      <a:pt x="357" y="90"/>
                    </a:cubicBezTo>
                    <a:cubicBezTo>
                      <a:pt x="357" y="89"/>
                      <a:pt x="357" y="89"/>
                      <a:pt x="357" y="89"/>
                    </a:cubicBezTo>
                    <a:cubicBezTo>
                      <a:pt x="358" y="88"/>
                      <a:pt x="358" y="88"/>
                      <a:pt x="358" y="88"/>
                    </a:cubicBezTo>
                    <a:cubicBezTo>
                      <a:pt x="359" y="88"/>
                      <a:pt x="359" y="88"/>
                      <a:pt x="359" y="88"/>
                    </a:cubicBezTo>
                    <a:cubicBezTo>
                      <a:pt x="359" y="85"/>
                      <a:pt x="359" y="85"/>
                      <a:pt x="359" y="85"/>
                    </a:cubicBezTo>
                    <a:cubicBezTo>
                      <a:pt x="360" y="84"/>
                      <a:pt x="360" y="84"/>
                      <a:pt x="360" y="84"/>
                    </a:cubicBezTo>
                    <a:cubicBezTo>
                      <a:pt x="362" y="83"/>
                      <a:pt x="362" y="83"/>
                      <a:pt x="362" y="83"/>
                    </a:cubicBezTo>
                    <a:cubicBezTo>
                      <a:pt x="364" y="83"/>
                      <a:pt x="364" y="83"/>
                      <a:pt x="364" y="83"/>
                    </a:cubicBezTo>
                    <a:cubicBezTo>
                      <a:pt x="364" y="81"/>
                      <a:pt x="364" y="81"/>
                      <a:pt x="364" y="81"/>
                    </a:cubicBezTo>
                    <a:cubicBezTo>
                      <a:pt x="365" y="80"/>
                      <a:pt x="365" y="80"/>
                      <a:pt x="365" y="80"/>
                    </a:cubicBezTo>
                    <a:cubicBezTo>
                      <a:pt x="365" y="80"/>
                      <a:pt x="365" y="80"/>
                      <a:pt x="365" y="80"/>
                    </a:cubicBezTo>
                    <a:cubicBezTo>
                      <a:pt x="367" y="80"/>
                      <a:pt x="367" y="80"/>
                      <a:pt x="367" y="80"/>
                    </a:cubicBezTo>
                    <a:cubicBezTo>
                      <a:pt x="368" y="80"/>
                      <a:pt x="368" y="80"/>
                      <a:pt x="368" y="80"/>
                    </a:cubicBezTo>
                    <a:cubicBezTo>
                      <a:pt x="371" y="79"/>
                      <a:pt x="371" y="79"/>
                      <a:pt x="371" y="79"/>
                    </a:cubicBezTo>
                    <a:cubicBezTo>
                      <a:pt x="371" y="78"/>
                      <a:pt x="371" y="78"/>
                      <a:pt x="371" y="78"/>
                    </a:cubicBezTo>
                    <a:cubicBezTo>
                      <a:pt x="370" y="76"/>
                      <a:pt x="370" y="76"/>
                      <a:pt x="370" y="76"/>
                    </a:cubicBezTo>
                    <a:cubicBezTo>
                      <a:pt x="371" y="76"/>
                      <a:pt x="371" y="76"/>
                      <a:pt x="371" y="76"/>
                    </a:cubicBezTo>
                    <a:cubicBezTo>
                      <a:pt x="375" y="73"/>
                      <a:pt x="375" y="73"/>
                      <a:pt x="375" y="73"/>
                    </a:cubicBezTo>
                    <a:cubicBezTo>
                      <a:pt x="377" y="73"/>
                      <a:pt x="377" y="73"/>
                      <a:pt x="377" y="73"/>
                    </a:cubicBezTo>
                    <a:cubicBezTo>
                      <a:pt x="378" y="75"/>
                      <a:pt x="378" y="75"/>
                      <a:pt x="378" y="75"/>
                    </a:cubicBezTo>
                    <a:cubicBezTo>
                      <a:pt x="381" y="76"/>
                      <a:pt x="381" y="76"/>
                      <a:pt x="381" y="76"/>
                    </a:cubicBezTo>
                    <a:cubicBezTo>
                      <a:pt x="384" y="76"/>
                      <a:pt x="384" y="76"/>
                      <a:pt x="384" y="76"/>
                    </a:cubicBezTo>
                    <a:cubicBezTo>
                      <a:pt x="386" y="78"/>
                      <a:pt x="386" y="78"/>
                      <a:pt x="386" y="78"/>
                    </a:cubicBezTo>
                    <a:cubicBezTo>
                      <a:pt x="388" y="78"/>
                      <a:pt x="388" y="78"/>
                      <a:pt x="388" y="78"/>
                    </a:cubicBezTo>
                    <a:cubicBezTo>
                      <a:pt x="390" y="79"/>
                      <a:pt x="390" y="79"/>
                      <a:pt x="390" y="79"/>
                    </a:cubicBezTo>
                    <a:cubicBezTo>
                      <a:pt x="395" y="81"/>
                      <a:pt x="395" y="81"/>
                      <a:pt x="395" y="81"/>
                    </a:cubicBezTo>
                    <a:cubicBezTo>
                      <a:pt x="396" y="81"/>
                      <a:pt x="396" y="81"/>
                      <a:pt x="396" y="81"/>
                    </a:cubicBezTo>
                    <a:cubicBezTo>
                      <a:pt x="397" y="81"/>
                      <a:pt x="397" y="81"/>
                      <a:pt x="397" y="81"/>
                    </a:cubicBezTo>
                    <a:cubicBezTo>
                      <a:pt x="400" y="81"/>
                      <a:pt x="400" y="81"/>
                      <a:pt x="400" y="81"/>
                    </a:cubicBezTo>
                    <a:cubicBezTo>
                      <a:pt x="401" y="81"/>
                      <a:pt x="401" y="81"/>
                      <a:pt x="401" y="81"/>
                    </a:cubicBezTo>
                    <a:cubicBezTo>
                      <a:pt x="403" y="82"/>
                      <a:pt x="403" y="82"/>
                      <a:pt x="403" y="82"/>
                    </a:cubicBezTo>
                    <a:cubicBezTo>
                      <a:pt x="402" y="83"/>
                      <a:pt x="402" y="83"/>
                      <a:pt x="402" y="83"/>
                    </a:cubicBezTo>
                    <a:cubicBezTo>
                      <a:pt x="402" y="84"/>
                      <a:pt x="402" y="84"/>
                      <a:pt x="402" y="84"/>
                    </a:cubicBezTo>
                    <a:cubicBezTo>
                      <a:pt x="403" y="84"/>
                      <a:pt x="403" y="84"/>
                      <a:pt x="403" y="84"/>
                    </a:cubicBezTo>
                    <a:cubicBezTo>
                      <a:pt x="405" y="84"/>
                      <a:pt x="405" y="84"/>
                      <a:pt x="405" y="84"/>
                    </a:cubicBezTo>
                    <a:cubicBezTo>
                      <a:pt x="405" y="84"/>
                      <a:pt x="405" y="84"/>
                      <a:pt x="405" y="84"/>
                    </a:cubicBezTo>
                    <a:close/>
                    <a:moveTo>
                      <a:pt x="300" y="60"/>
                    </a:moveTo>
                    <a:cubicBezTo>
                      <a:pt x="304" y="61"/>
                      <a:pt x="304" y="61"/>
                      <a:pt x="304" y="61"/>
                    </a:cubicBezTo>
                    <a:cubicBezTo>
                      <a:pt x="304" y="62"/>
                      <a:pt x="304" y="62"/>
                      <a:pt x="304" y="62"/>
                    </a:cubicBezTo>
                    <a:cubicBezTo>
                      <a:pt x="302" y="61"/>
                      <a:pt x="302" y="61"/>
                      <a:pt x="302" y="61"/>
                    </a:cubicBezTo>
                    <a:cubicBezTo>
                      <a:pt x="300" y="60"/>
                      <a:pt x="300" y="60"/>
                      <a:pt x="300" y="60"/>
                    </a:cubicBezTo>
                    <a:close/>
                    <a:moveTo>
                      <a:pt x="318" y="63"/>
                    </a:moveTo>
                    <a:cubicBezTo>
                      <a:pt x="319" y="64"/>
                      <a:pt x="319" y="64"/>
                      <a:pt x="319" y="64"/>
                    </a:cubicBezTo>
                    <a:cubicBezTo>
                      <a:pt x="320" y="63"/>
                      <a:pt x="320" y="63"/>
                      <a:pt x="320" y="63"/>
                    </a:cubicBezTo>
                    <a:cubicBezTo>
                      <a:pt x="320" y="62"/>
                      <a:pt x="320" y="62"/>
                      <a:pt x="320" y="62"/>
                    </a:cubicBezTo>
                    <a:cubicBezTo>
                      <a:pt x="318" y="61"/>
                      <a:pt x="318" y="61"/>
                      <a:pt x="318" y="61"/>
                    </a:cubicBezTo>
                    <a:cubicBezTo>
                      <a:pt x="315" y="61"/>
                      <a:pt x="315" y="61"/>
                      <a:pt x="315" y="61"/>
                    </a:cubicBezTo>
                    <a:cubicBezTo>
                      <a:pt x="314" y="62"/>
                      <a:pt x="314" y="62"/>
                      <a:pt x="314" y="62"/>
                    </a:cubicBezTo>
                    <a:cubicBezTo>
                      <a:pt x="312" y="62"/>
                      <a:pt x="312" y="62"/>
                      <a:pt x="312" y="62"/>
                    </a:cubicBezTo>
                    <a:cubicBezTo>
                      <a:pt x="311" y="62"/>
                      <a:pt x="311" y="62"/>
                      <a:pt x="311" y="62"/>
                    </a:cubicBezTo>
                    <a:cubicBezTo>
                      <a:pt x="312" y="63"/>
                      <a:pt x="312" y="63"/>
                      <a:pt x="312" y="63"/>
                    </a:cubicBezTo>
                    <a:cubicBezTo>
                      <a:pt x="311" y="63"/>
                      <a:pt x="311" y="63"/>
                      <a:pt x="311" y="63"/>
                    </a:cubicBezTo>
                    <a:cubicBezTo>
                      <a:pt x="313" y="63"/>
                      <a:pt x="313" y="63"/>
                      <a:pt x="313" y="63"/>
                    </a:cubicBezTo>
                    <a:cubicBezTo>
                      <a:pt x="315" y="64"/>
                      <a:pt x="315" y="64"/>
                      <a:pt x="315" y="64"/>
                    </a:cubicBezTo>
                    <a:cubicBezTo>
                      <a:pt x="316" y="64"/>
                      <a:pt x="316" y="64"/>
                      <a:pt x="316" y="64"/>
                    </a:cubicBezTo>
                    <a:cubicBezTo>
                      <a:pt x="316" y="63"/>
                      <a:pt x="316" y="63"/>
                      <a:pt x="316" y="63"/>
                    </a:cubicBezTo>
                    <a:cubicBezTo>
                      <a:pt x="315" y="62"/>
                      <a:pt x="315" y="62"/>
                      <a:pt x="315" y="62"/>
                    </a:cubicBezTo>
                    <a:cubicBezTo>
                      <a:pt x="315" y="62"/>
                      <a:pt x="315" y="62"/>
                      <a:pt x="315" y="62"/>
                    </a:cubicBezTo>
                    <a:cubicBezTo>
                      <a:pt x="315" y="62"/>
                      <a:pt x="315" y="62"/>
                      <a:pt x="315" y="62"/>
                    </a:cubicBezTo>
                    <a:cubicBezTo>
                      <a:pt x="318" y="63"/>
                      <a:pt x="318" y="63"/>
                      <a:pt x="318" y="63"/>
                    </a:cubicBezTo>
                    <a:close/>
                    <a:moveTo>
                      <a:pt x="315" y="68"/>
                    </a:moveTo>
                    <a:cubicBezTo>
                      <a:pt x="313" y="68"/>
                      <a:pt x="313" y="68"/>
                      <a:pt x="313" y="68"/>
                    </a:cubicBezTo>
                    <a:cubicBezTo>
                      <a:pt x="312" y="68"/>
                      <a:pt x="312" y="68"/>
                      <a:pt x="312" y="68"/>
                    </a:cubicBezTo>
                    <a:cubicBezTo>
                      <a:pt x="313" y="69"/>
                      <a:pt x="313" y="69"/>
                      <a:pt x="313" y="69"/>
                    </a:cubicBezTo>
                    <a:cubicBezTo>
                      <a:pt x="315" y="68"/>
                      <a:pt x="315" y="68"/>
                      <a:pt x="315" y="68"/>
                    </a:cubicBezTo>
                    <a:close/>
                    <a:moveTo>
                      <a:pt x="316" y="67"/>
                    </a:moveTo>
                    <a:cubicBezTo>
                      <a:pt x="316" y="68"/>
                      <a:pt x="316" y="68"/>
                      <a:pt x="316" y="68"/>
                    </a:cubicBezTo>
                    <a:cubicBezTo>
                      <a:pt x="315" y="67"/>
                      <a:pt x="315" y="67"/>
                      <a:pt x="315" y="67"/>
                    </a:cubicBezTo>
                    <a:cubicBezTo>
                      <a:pt x="316" y="67"/>
                      <a:pt x="316" y="67"/>
                      <a:pt x="316" y="67"/>
                    </a:cubicBezTo>
                    <a:close/>
                    <a:moveTo>
                      <a:pt x="316" y="68"/>
                    </a:moveTo>
                    <a:cubicBezTo>
                      <a:pt x="314" y="70"/>
                      <a:pt x="314" y="70"/>
                      <a:pt x="314" y="70"/>
                    </a:cubicBezTo>
                    <a:cubicBezTo>
                      <a:pt x="314" y="72"/>
                      <a:pt x="314" y="72"/>
                      <a:pt x="314" y="72"/>
                    </a:cubicBezTo>
                    <a:cubicBezTo>
                      <a:pt x="316" y="72"/>
                      <a:pt x="316" y="72"/>
                      <a:pt x="316" y="72"/>
                    </a:cubicBezTo>
                    <a:cubicBezTo>
                      <a:pt x="317" y="72"/>
                      <a:pt x="317" y="72"/>
                      <a:pt x="317" y="72"/>
                    </a:cubicBezTo>
                    <a:cubicBezTo>
                      <a:pt x="317" y="69"/>
                      <a:pt x="317" y="69"/>
                      <a:pt x="317" y="69"/>
                    </a:cubicBezTo>
                    <a:cubicBezTo>
                      <a:pt x="316" y="68"/>
                      <a:pt x="316" y="68"/>
                      <a:pt x="316" y="68"/>
                    </a:cubicBezTo>
                    <a:close/>
                    <a:moveTo>
                      <a:pt x="267" y="26"/>
                    </a:moveTo>
                    <a:cubicBezTo>
                      <a:pt x="269" y="28"/>
                      <a:pt x="269" y="28"/>
                      <a:pt x="269" y="28"/>
                    </a:cubicBezTo>
                    <a:cubicBezTo>
                      <a:pt x="269" y="29"/>
                      <a:pt x="269" y="29"/>
                      <a:pt x="269" y="29"/>
                    </a:cubicBezTo>
                    <a:cubicBezTo>
                      <a:pt x="269" y="30"/>
                      <a:pt x="269" y="30"/>
                      <a:pt x="269" y="30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6"/>
                      <a:pt x="267" y="26"/>
                      <a:pt x="267" y="26"/>
                    </a:cubicBezTo>
                    <a:close/>
                    <a:moveTo>
                      <a:pt x="278" y="19"/>
                    </a:moveTo>
                    <a:cubicBezTo>
                      <a:pt x="278" y="21"/>
                      <a:pt x="278" y="21"/>
                      <a:pt x="278" y="21"/>
                    </a:cubicBezTo>
                    <a:cubicBezTo>
                      <a:pt x="279" y="23"/>
                      <a:pt x="279" y="23"/>
                      <a:pt x="279" y="23"/>
                    </a:cubicBezTo>
                    <a:cubicBezTo>
                      <a:pt x="279" y="23"/>
                      <a:pt x="279" y="23"/>
                      <a:pt x="279" y="23"/>
                    </a:cubicBezTo>
                    <a:cubicBezTo>
                      <a:pt x="280" y="21"/>
                      <a:pt x="280" y="21"/>
                      <a:pt x="280" y="21"/>
                    </a:cubicBezTo>
                    <a:cubicBezTo>
                      <a:pt x="280" y="19"/>
                      <a:pt x="280" y="19"/>
                      <a:pt x="280" y="19"/>
                    </a:cubicBezTo>
                    <a:cubicBezTo>
                      <a:pt x="279" y="19"/>
                      <a:pt x="279" y="19"/>
                      <a:pt x="279" y="19"/>
                    </a:cubicBezTo>
                    <a:cubicBezTo>
                      <a:pt x="278" y="19"/>
                      <a:pt x="278" y="19"/>
                      <a:pt x="278" y="19"/>
                    </a:cubicBezTo>
                    <a:close/>
                    <a:moveTo>
                      <a:pt x="278" y="23"/>
                    </a:moveTo>
                    <a:cubicBezTo>
                      <a:pt x="279" y="24"/>
                      <a:pt x="279" y="24"/>
                      <a:pt x="279" y="24"/>
                    </a:cubicBezTo>
                    <a:cubicBezTo>
                      <a:pt x="279" y="25"/>
                      <a:pt x="279" y="25"/>
                      <a:pt x="279" y="25"/>
                    </a:cubicBezTo>
                    <a:cubicBezTo>
                      <a:pt x="279" y="25"/>
                      <a:pt x="279" y="25"/>
                      <a:pt x="279" y="25"/>
                    </a:cubicBezTo>
                    <a:cubicBezTo>
                      <a:pt x="278" y="23"/>
                      <a:pt x="278" y="23"/>
                      <a:pt x="278" y="23"/>
                    </a:cubicBezTo>
                    <a:close/>
                    <a:moveTo>
                      <a:pt x="292" y="40"/>
                    </a:moveTo>
                    <a:cubicBezTo>
                      <a:pt x="292" y="43"/>
                      <a:pt x="292" y="43"/>
                      <a:pt x="292" y="43"/>
                    </a:cubicBezTo>
                    <a:cubicBezTo>
                      <a:pt x="293" y="42"/>
                      <a:pt x="293" y="42"/>
                      <a:pt x="293" y="42"/>
                    </a:cubicBezTo>
                    <a:cubicBezTo>
                      <a:pt x="295" y="42"/>
                      <a:pt x="295" y="42"/>
                      <a:pt x="295" y="42"/>
                    </a:cubicBezTo>
                    <a:cubicBezTo>
                      <a:pt x="296" y="41"/>
                      <a:pt x="296" y="41"/>
                      <a:pt x="296" y="41"/>
                    </a:cubicBezTo>
                    <a:cubicBezTo>
                      <a:pt x="295" y="39"/>
                      <a:pt x="295" y="39"/>
                      <a:pt x="295" y="39"/>
                    </a:cubicBezTo>
                    <a:cubicBezTo>
                      <a:pt x="294" y="38"/>
                      <a:pt x="294" y="38"/>
                      <a:pt x="294" y="38"/>
                    </a:cubicBezTo>
                    <a:cubicBezTo>
                      <a:pt x="293" y="39"/>
                      <a:pt x="293" y="39"/>
                      <a:pt x="293" y="39"/>
                    </a:cubicBezTo>
                    <a:cubicBezTo>
                      <a:pt x="292" y="40"/>
                      <a:pt x="292" y="40"/>
                      <a:pt x="292" y="40"/>
                    </a:cubicBezTo>
                    <a:close/>
                    <a:moveTo>
                      <a:pt x="290" y="63"/>
                    </a:moveTo>
                    <a:cubicBezTo>
                      <a:pt x="291" y="66"/>
                      <a:pt x="291" y="66"/>
                      <a:pt x="291" y="66"/>
                    </a:cubicBezTo>
                    <a:cubicBezTo>
                      <a:pt x="293" y="68"/>
                      <a:pt x="293" y="68"/>
                      <a:pt x="293" y="68"/>
                    </a:cubicBezTo>
                    <a:cubicBezTo>
                      <a:pt x="294" y="69"/>
                      <a:pt x="294" y="69"/>
                      <a:pt x="294" y="69"/>
                    </a:cubicBezTo>
                    <a:cubicBezTo>
                      <a:pt x="293" y="69"/>
                      <a:pt x="293" y="69"/>
                      <a:pt x="293" y="69"/>
                    </a:cubicBezTo>
                    <a:cubicBezTo>
                      <a:pt x="293" y="70"/>
                      <a:pt x="293" y="70"/>
                      <a:pt x="293" y="70"/>
                    </a:cubicBezTo>
                    <a:cubicBezTo>
                      <a:pt x="292" y="69"/>
                      <a:pt x="292" y="69"/>
                      <a:pt x="292" y="69"/>
                    </a:cubicBezTo>
                    <a:cubicBezTo>
                      <a:pt x="291" y="68"/>
                      <a:pt x="291" y="68"/>
                      <a:pt x="291" y="68"/>
                    </a:cubicBezTo>
                    <a:cubicBezTo>
                      <a:pt x="290" y="65"/>
                      <a:pt x="290" y="65"/>
                      <a:pt x="290" y="65"/>
                    </a:cubicBezTo>
                    <a:cubicBezTo>
                      <a:pt x="288" y="64"/>
                      <a:pt x="288" y="64"/>
                      <a:pt x="288" y="64"/>
                    </a:cubicBezTo>
                    <a:cubicBezTo>
                      <a:pt x="287" y="62"/>
                      <a:pt x="287" y="62"/>
                      <a:pt x="287" y="62"/>
                    </a:cubicBezTo>
                    <a:cubicBezTo>
                      <a:pt x="287" y="60"/>
                      <a:pt x="287" y="60"/>
                      <a:pt x="287" y="60"/>
                    </a:cubicBezTo>
                    <a:cubicBezTo>
                      <a:pt x="287" y="59"/>
                      <a:pt x="287" y="59"/>
                      <a:pt x="287" y="59"/>
                    </a:cubicBezTo>
                    <a:cubicBezTo>
                      <a:pt x="287" y="58"/>
                      <a:pt x="287" y="58"/>
                      <a:pt x="287" y="58"/>
                    </a:cubicBezTo>
                    <a:cubicBezTo>
                      <a:pt x="285" y="57"/>
                      <a:pt x="285" y="57"/>
                      <a:pt x="285" y="57"/>
                    </a:cubicBezTo>
                    <a:cubicBezTo>
                      <a:pt x="286" y="55"/>
                      <a:pt x="286" y="55"/>
                      <a:pt x="286" y="55"/>
                    </a:cubicBezTo>
                    <a:cubicBezTo>
                      <a:pt x="286" y="54"/>
                      <a:pt x="286" y="54"/>
                      <a:pt x="286" y="54"/>
                    </a:cubicBezTo>
                    <a:cubicBezTo>
                      <a:pt x="285" y="52"/>
                      <a:pt x="285" y="52"/>
                      <a:pt x="285" y="52"/>
                    </a:cubicBezTo>
                    <a:cubicBezTo>
                      <a:pt x="285" y="51"/>
                      <a:pt x="285" y="51"/>
                      <a:pt x="285" y="51"/>
                    </a:cubicBezTo>
                    <a:cubicBezTo>
                      <a:pt x="285" y="49"/>
                      <a:pt x="285" y="49"/>
                      <a:pt x="285" y="49"/>
                    </a:cubicBezTo>
                    <a:cubicBezTo>
                      <a:pt x="286" y="48"/>
                      <a:pt x="286" y="48"/>
                      <a:pt x="286" y="48"/>
                    </a:cubicBezTo>
                    <a:cubicBezTo>
                      <a:pt x="286" y="45"/>
                      <a:pt x="286" y="45"/>
                      <a:pt x="286" y="45"/>
                    </a:cubicBezTo>
                    <a:cubicBezTo>
                      <a:pt x="287" y="43"/>
                      <a:pt x="287" y="43"/>
                      <a:pt x="287" y="43"/>
                    </a:cubicBezTo>
                    <a:cubicBezTo>
                      <a:pt x="289" y="40"/>
                      <a:pt x="289" y="40"/>
                      <a:pt x="289" y="40"/>
                    </a:cubicBezTo>
                    <a:cubicBezTo>
                      <a:pt x="290" y="40"/>
                      <a:pt x="290" y="40"/>
                      <a:pt x="290" y="40"/>
                    </a:cubicBezTo>
                    <a:cubicBezTo>
                      <a:pt x="290" y="41"/>
                      <a:pt x="290" y="41"/>
                      <a:pt x="290" y="41"/>
                    </a:cubicBezTo>
                    <a:cubicBezTo>
                      <a:pt x="289" y="43"/>
                      <a:pt x="289" y="43"/>
                      <a:pt x="289" y="43"/>
                    </a:cubicBezTo>
                    <a:cubicBezTo>
                      <a:pt x="289" y="44"/>
                      <a:pt x="289" y="44"/>
                      <a:pt x="289" y="44"/>
                    </a:cubicBezTo>
                    <a:cubicBezTo>
                      <a:pt x="290" y="45"/>
                      <a:pt x="290" y="45"/>
                      <a:pt x="290" y="45"/>
                    </a:cubicBezTo>
                    <a:cubicBezTo>
                      <a:pt x="290" y="47"/>
                      <a:pt x="290" y="47"/>
                      <a:pt x="290" y="47"/>
                    </a:cubicBezTo>
                    <a:cubicBezTo>
                      <a:pt x="290" y="49"/>
                      <a:pt x="290" y="49"/>
                      <a:pt x="290" y="49"/>
                    </a:cubicBezTo>
                    <a:cubicBezTo>
                      <a:pt x="288" y="50"/>
                      <a:pt x="288" y="50"/>
                      <a:pt x="288" y="50"/>
                    </a:cubicBezTo>
                    <a:cubicBezTo>
                      <a:pt x="287" y="51"/>
                      <a:pt x="287" y="51"/>
                      <a:pt x="287" y="51"/>
                    </a:cubicBezTo>
                    <a:cubicBezTo>
                      <a:pt x="288" y="52"/>
                      <a:pt x="288" y="52"/>
                      <a:pt x="288" y="52"/>
                    </a:cubicBezTo>
                    <a:cubicBezTo>
                      <a:pt x="289" y="52"/>
                      <a:pt x="289" y="52"/>
                      <a:pt x="289" y="52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91" y="50"/>
                      <a:pt x="291" y="50"/>
                      <a:pt x="291" y="50"/>
                    </a:cubicBezTo>
                    <a:cubicBezTo>
                      <a:pt x="292" y="49"/>
                      <a:pt x="292" y="49"/>
                      <a:pt x="292" y="49"/>
                    </a:cubicBezTo>
                    <a:cubicBezTo>
                      <a:pt x="291" y="49"/>
                      <a:pt x="291" y="49"/>
                      <a:pt x="291" y="49"/>
                    </a:cubicBezTo>
                    <a:cubicBezTo>
                      <a:pt x="291" y="48"/>
                      <a:pt x="291" y="48"/>
                      <a:pt x="291" y="48"/>
                    </a:cubicBezTo>
                    <a:cubicBezTo>
                      <a:pt x="294" y="46"/>
                      <a:pt x="294" y="46"/>
                      <a:pt x="294" y="46"/>
                    </a:cubicBezTo>
                    <a:cubicBezTo>
                      <a:pt x="296" y="45"/>
                      <a:pt x="296" y="45"/>
                      <a:pt x="296" y="45"/>
                    </a:cubicBezTo>
                    <a:cubicBezTo>
                      <a:pt x="297" y="47"/>
                      <a:pt x="297" y="47"/>
                      <a:pt x="297" y="47"/>
                    </a:cubicBezTo>
                    <a:cubicBezTo>
                      <a:pt x="298" y="48"/>
                      <a:pt x="298" y="48"/>
                      <a:pt x="298" y="48"/>
                    </a:cubicBezTo>
                    <a:cubicBezTo>
                      <a:pt x="296" y="51"/>
                      <a:pt x="296" y="51"/>
                      <a:pt x="296" y="51"/>
                    </a:cubicBezTo>
                    <a:cubicBezTo>
                      <a:pt x="293" y="52"/>
                      <a:pt x="293" y="52"/>
                      <a:pt x="293" y="52"/>
                    </a:cubicBezTo>
                    <a:cubicBezTo>
                      <a:pt x="292" y="53"/>
                      <a:pt x="292" y="53"/>
                      <a:pt x="292" y="53"/>
                    </a:cubicBezTo>
                    <a:cubicBezTo>
                      <a:pt x="293" y="55"/>
                      <a:pt x="293" y="55"/>
                      <a:pt x="293" y="55"/>
                    </a:cubicBezTo>
                    <a:cubicBezTo>
                      <a:pt x="294" y="55"/>
                      <a:pt x="294" y="55"/>
                      <a:pt x="294" y="55"/>
                    </a:cubicBezTo>
                    <a:cubicBezTo>
                      <a:pt x="296" y="56"/>
                      <a:pt x="296" y="56"/>
                      <a:pt x="296" y="56"/>
                    </a:cubicBezTo>
                    <a:cubicBezTo>
                      <a:pt x="296" y="57"/>
                      <a:pt x="296" y="57"/>
                      <a:pt x="296" y="57"/>
                    </a:cubicBezTo>
                    <a:cubicBezTo>
                      <a:pt x="297" y="58"/>
                      <a:pt x="297" y="58"/>
                      <a:pt x="297" y="58"/>
                    </a:cubicBezTo>
                    <a:cubicBezTo>
                      <a:pt x="295" y="58"/>
                      <a:pt x="295" y="58"/>
                      <a:pt x="295" y="58"/>
                    </a:cubicBezTo>
                    <a:cubicBezTo>
                      <a:pt x="294" y="57"/>
                      <a:pt x="294" y="57"/>
                      <a:pt x="294" y="57"/>
                    </a:cubicBezTo>
                    <a:cubicBezTo>
                      <a:pt x="292" y="57"/>
                      <a:pt x="292" y="57"/>
                      <a:pt x="292" y="57"/>
                    </a:cubicBezTo>
                    <a:cubicBezTo>
                      <a:pt x="290" y="57"/>
                      <a:pt x="290" y="57"/>
                      <a:pt x="290" y="57"/>
                    </a:cubicBezTo>
                    <a:cubicBezTo>
                      <a:pt x="289" y="57"/>
                      <a:pt x="289" y="57"/>
                      <a:pt x="289" y="57"/>
                    </a:cubicBezTo>
                    <a:cubicBezTo>
                      <a:pt x="289" y="60"/>
                      <a:pt x="289" y="60"/>
                      <a:pt x="289" y="60"/>
                    </a:cubicBezTo>
                    <a:cubicBezTo>
                      <a:pt x="290" y="63"/>
                      <a:pt x="290" y="63"/>
                      <a:pt x="290" y="63"/>
                    </a:cubicBezTo>
                    <a:close/>
                    <a:moveTo>
                      <a:pt x="283" y="67"/>
                    </a:moveTo>
                    <a:cubicBezTo>
                      <a:pt x="284" y="68"/>
                      <a:pt x="284" y="68"/>
                      <a:pt x="284" y="68"/>
                    </a:cubicBezTo>
                    <a:cubicBezTo>
                      <a:pt x="282" y="68"/>
                      <a:pt x="282" y="68"/>
                      <a:pt x="282" y="68"/>
                    </a:cubicBezTo>
                    <a:cubicBezTo>
                      <a:pt x="283" y="67"/>
                      <a:pt x="283" y="67"/>
                      <a:pt x="283" y="67"/>
                    </a:cubicBezTo>
                    <a:cubicBezTo>
                      <a:pt x="283" y="67"/>
                      <a:pt x="283" y="67"/>
                      <a:pt x="283" y="67"/>
                    </a:cubicBezTo>
                    <a:close/>
                    <a:moveTo>
                      <a:pt x="283" y="64"/>
                    </a:moveTo>
                    <a:cubicBezTo>
                      <a:pt x="282" y="64"/>
                      <a:pt x="282" y="64"/>
                      <a:pt x="282" y="64"/>
                    </a:cubicBezTo>
                    <a:cubicBezTo>
                      <a:pt x="281" y="65"/>
                      <a:pt x="281" y="65"/>
                      <a:pt x="281" y="65"/>
                    </a:cubicBezTo>
                    <a:cubicBezTo>
                      <a:pt x="283" y="66"/>
                      <a:pt x="283" y="66"/>
                      <a:pt x="283" y="66"/>
                    </a:cubicBezTo>
                    <a:cubicBezTo>
                      <a:pt x="283" y="65"/>
                      <a:pt x="283" y="65"/>
                      <a:pt x="283" y="65"/>
                    </a:cubicBezTo>
                    <a:cubicBezTo>
                      <a:pt x="283" y="64"/>
                      <a:pt x="283" y="64"/>
                      <a:pt x="283" y="64"/>
                    </a:cubicBezTo>
                    <a:close/>
                    <a:moveTo>
                      <a:pt x="284" y="65"/>
                    </a:moveTo>
                    <a:cubicBezTo>
                      <a:pt x="284" y="65"/>
                      <a:pt x="284" y="65"/>
                      <a:pt x="284" y="65"/>
                    </a:cubicBezTo>
                    <a:cubicBezTo>
                      <a:pt x="284" y="66"/>
                      <a:pt x="284" y="66"/>
                      <a:pt x="284" y="66"/>
                    </a:cubicBezTo>
                    <a:cubicBezTo>
                      <a:pt x="285" y="68"/>
                      <a:pt x="285" y="68"/>
                      <a:pt x="285" y="68"/>
                    </a:cubicBezTo>
                    <a:cubicBezTo>
                      <a:pt x="287" y="68"/>
                      <a:pt x="287" y="68"/>
                      <a:pt x="287" y="68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8" y="68"/>
                      <a:pt x="288" y="68"/>
                      <a:pt x="288" y="68"/>
                    </a:cubicBezTo>
                    <a:cubicBezTo>
                      <a:pt x="288" y="67"/>
                      <a:pt x="288" y="67"/>
                      <a:pt x="288" y="67"/>
                    </a:cubicBezTo>
                    <a:cubicBezTo>
                      <a:pt x="287" y="66"/>
                      <a:pt x="287" y="66"/>
                      <a:pt x="287" y="66"/>
                    </a:cubicBezTo>
                    <a:cubicBezTo>
                      <a:pt x="287" y="65"/>
                      <a:pt x="287" y="65"/>
                      <a:pt x="287" y="65"/>
                    </a:cubicBezTo>
                    <a:cubicBezTo>
                      <a:pt x="286" y="64"/>
                      <a:pt x="286" y="64"/>
                      <a:pt x="286" y="64"/>
                    </a:cubicBezTo>
                    <a:cubicBezTo>
                      <a:pt x="284" y="65"/>
                      <a:pt x="284" y="65"/>
                      <a:pt x="284" y="65"/>
                    </a:cubicBezTo>
                    <a:close/>
                    <a:moveTo>
                      <a:pt x="284" y="75"/>
                    </a:moveTo>
                    <a:cubicBezTo>
                      <a:pt x="287" y="73"/>
                      <a:pt x="287" y="73"/>
                      <a:pt x="287" y="73"/>
                    </a:cubicBezTo>
                    <a:cubicBezTo>
                      <a:pt x="289" y="73"/>
                      <a:pt x="289" y="73"/>
                      <a:pt x="289" y="73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90" y="76"/>
                      <a:pt x="290" y="76"/>
                      <a:pt x="290" y="76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7" y="77"/>
                      <a:pt x="287" y="77"/>
                      <a:pt x="287" y="77"/>
                    </a:cubicBezTo>
                    <a:cubicBezTo>
                      <a:pt x="285" y="76"/>
                      <a:pt x="285" y="76"/>
                      <a:pt x="285" y="76"/>
                    </a:cubicBezTo>
                    <a:cubicBezTo>
                      <a:pt x="284" y="75"/>
                      <a:pt x="284" y="75"/>
                      <a:pt x="284" y="75"/>
                    </a:cubicBezTo>
                    <a:close/>
                    <a:moveTo>
                      <a:pt x="310" y="76"/>
                    </a:moveTo>
                    <a:cubicBezTo>
                      <a:pt x="306" y="76"/>
                      <a:pt x="306" y="76"/>
                      <a:pt x="306" y="76"/>
                    </a:cubicBezTo>
                    <a:cubicBezTo>
                      <a:pt x="305" y="77"/>
                      <a:pt x="305" y="77"/>
                      <a:pt x="305" y="77"/>
                    </a:cubicBezTo>
                    <a:cubicBezTo>
                      <a:pt x="306" y="78"/>
                      <a:pt x="306" y="78"/>
                      <a:pt x="306" y="78"/>
                    </a:cubicBezTo>
                    <a:cubicBezTo>
                      <a:pt x="309" y="79"/>
                      <a:pt x="309" y="79"/>
                      <a:pt x="309" y="79"/>
                    </a:cubicBezTo>
                    <a:cubicBezTo>
                      <a:pt x="311" y="78"/>
                      <a:pt x="311" y="78"/>
                      <a:pt x="311" y="78"/>
                    </a:cubicBezTo>
                    <a:cubicBezTo>
                      <a:pt x="310" y="78"/>
                      <a:pt x="310" y="78"/>
                      <a:pt x="310" y="78"/>
                    </a:cubicBezTo>
                    <a:cubicBezTo>
                      <a:pt x="310" y="76"/>
                      <a:pt x="310" y="76"/>
                      <a:pt x="310" y="76"/>
                    </a:cubicBezTo>
                    <a:cubicBezTo>
                      <a:pt x="310" y="76"/>
                      <a:pt x="310" y="76"/>
                      <a:pt x="310" y="76"/>
                    </a:cubicBezTo>
                    <a:close/>
                    <a:moveTo>
                      <a:pt x="294" y="93"/>
                    </a:moveTo>
                    <a:cubicBezTo>
                      <a:pt x="295" y="93"/>
                      <a:pt x="295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ubicBezTo>
                      <a:pt x="295" y="94"/>
                      <a:pt x="295" y="94"/>
                      <a:pt x="295" y="94"/>
                    </a:cubicBezTo>
                    <a:cubicBezTo>
                      <a:pt x="294" y="93"/>
                      <a:pt x="294" y="93"/>
                      <a:pt x="294" y="93"/>
                    </a:cubicBezTo>
                    <a:close/>
                    <a:moveTo>
                      <a:pt x="293" y="93"/>
                    </a:moveTo>
                    <a:cubicBezTo>
                      <a:pt x="294" y="93"/>
                      <a:pt x="294" y="93"/>
                      <a:pt x="294" y="93"/>
                    </a:cubicBezTo>
                    <a:cubicBezTo>
                      <a:pt x="294" y="94"/>
                      <a:pt x="294" y="94"/>
                      <a:pt x="294" y="94"/>
                    </a:cubicBezTo>
                    <a:cubicBezTo>
                      <a:pt x="293" y="94"/>
                      <a:pt x="293" y="94"/>
                      <a:pt x="293" y="94"/>
                    </a:cubicBezTo>
                    <a:cubicBezTo>
                      <a:pt x="293" y="93"/>
                      <a:pt x="293" y="93"/>
                      <a:pt x="293" y="93"/>
                    </a:cubicBezTo>
                    <a:close/>
                    <a:moveTo>
                      <a:pt x="288" y="94"/>
                    </a:moveTo>
                    <a:cubicBezTo>
                      <a:pt x="290" y="93"/>
                      <a:pt x="290" y="93"/>
                      <a:pt x="290" y="93"/>
                    </a:cubicBezTo>
                    <a:cubicBezTo>
                      <a:pt x="291" y="93"/>
                      <a:pt x="291" y="93"/>
                      <a:pt x="291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1" y="95"/>
                      <a:pt x="291" y="95"/>
                      <a:pt x="291" y="95"/>
                    </a:cubicBezTo>
                    <a:cubicBezTo>
                      <a:pt x="291" y="94"/>
                      <a:pt x="291" y="94"/>
                      <a:pt x="291" y="94"/>
                    </a:cubicBezTo>
                    <a:cubicBezTo>
                      <a:pt x="289" y="95"/>
                      <a:pt x="289" y="95"/>
                      <a:pt x="289" y="95"/>
                    </a:cubicBezTo>
                    <a:cubicBezTo>
                      <a:pt x="288" y="94"/>
                      <a:pt x="288" y="94"/>
                      <a:pt x="288" y="94"/>
                    </a:cubicBezTo>
                    <a:close/>
                    <a:moveTo>
                      <a:pt x="288" y="88"/>
                    </a:moveTo>
                    <a:cubicBezTo>
                      <a:pt x="287" y="89"/>
                      <a:pt x="287" y="89"/>
                      <a:pt x="287" y="89"/>
                    </a:cubicBezTo>
                    <a:cubicBezTo>
                      <a:pt x="288" y="90"/>
                      <a:pt x="288" y="90"/>
                      <a:pt x="288" y="90"/>
                    </a:cubicBezTo>
                    <a:cubicBezTo>
                      <a:pt x="288" y="88"/>
                      <a:pt x="288" y="88"/>
                      <a:pt x="288" y="88"/>
                    </a:cubicBezTo>
                    <a:close/>
                    <a:moveTo>
                      <a:pt x="289" y="87"/>
                    </a:moveTo>
                    <a:cubicBezTo>
                      <a:pt x="288" y="87"/>
                      <a:pt x="288" y="87"/>
                      <a:pt x="288" y="87"/>
                    </a:cubicBezTo>
                    <a:cubicBezTo>
                      <a:pt x="288" y="88"/>
                      <a:pt x="288" y="88"/>
                      <a:pt x="288" y="88"/>
                    </a:cubicBezTo>
                    <a:cubicBezTo>
                      <a:pt x="289" y="87"/>
                      <a:pt x="289" y="87"/>
                      <a:pt x="289" y="87"/>
                    </a:cubicBezTo>
                    <a:cubicBezTo>
                      <a:pt x="289" y="87"/>
                      <a:pt x="289" y="87"/>
                      <a:pt x="289" y="87"/>
                    </a:cubicBezTo>
                    <a:close/>
                    <a:moveTo>
                      <a:pt x="290" y="92"/>
                    </a:moveTo>
                    <a:cubicBezTo>
                      <a:pt x="292" y="89"/>
                      <a:pt x="292" y="89"/>
                      <a:pt x="292" y="89"/>
                    </a:cubicBezTo>
                    <a:cubicBezTo>
                      <a:pt x="293" y="91"/>
                      <a:pt x="293" y="91"/>
                      <a:pt x="293" y="91"/>
                    </a:cubicBezTo>
                    <a:cubicBezTo>
                      <a:pt x="294" y="92"/>
                      <a:pt x="294" y="92"/>
                      <a:pt x="294" y="92"/>
                    </a:cubicBezTo>
                    <a:cubicBezTo>
                      <a:pt x="295" y="92"/>
                      <a:pt x="295" y="92"/>
                      <a:pt x="295" y="92"/>
                    </a:cubicBezTo>
                    <a:cubicBezTo>
                      <a:pt x="297" y="90"/>
                      <a:pt x="297" y="90"/>
                      <a:pt x="297" y="90"/>
                    </a:cubicBezTo>
                    <a:cubicBezTo>
                      <a:pt x="298" y="90"/>
                      <a:pt x="298" y="90"/>
                      <a:pt x="298" y="90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303" y="92"/>
                      <a:pt x="303" y="92"/>
                      <a:pt x="303" y="92"/>
                    </a:cubicBezTo>
                    <a:cubicBezTo>
                      <a:pt x="303" y="91"/>
                      <a:pt x="303" y="91"/>
                      <a:pt x="303" y="91"/>
                    </a:cubicBezTo>
                    <a:cubicBezTo>
                      <a:pt x="305" y="91"/>
                      <a:pt x="305" y="91"/>
                      <a:pt x="305" y="91"/>
                    </a:cubicBezTo>
                    <a:cubicBezTo>
                      <a:pt x="309" y="93"/>
                      <a:pt x="309" y="93"/>
                      <a:pt x="309" y="93"/>
                    </a:cubicBezTo>
                    <a:cubicBezTo>
                      <a:pt x="310" y="93"/>
                      <a:pt x="310" y="93"/>
                      <a:pt x="310" y="93"/>
                    </a:cubicBezTo>
                    <a:cubicBezTo>
                      <a:pt x="312" y="95"/>
                      <a:pt x="312" y="95"/>
                      <a:pt x="312" y="95"/>
                    </a:cubicBezTo>
                    <a:cubicBezTo>
                      <a:pt x="314" y="95"/>
                      <a:pt x="314" y="95"/>
                      <a:pt x="314" y="95"/>
                    </a:cubicBezTo>
                    <a:cubicBezTo>
                      <a:pt x="315" y="94"/>
                      <a:pt x="315" y="94"/>
                      <a:pt x="315" y="94"/>
                    </a:cubicBezTo>
                    <a:cubicBezTo>
                      <a:pt x="314" y="90"/>
                      <a:pt x="314" y="90"/>
                      <a:pt x="314" y="90"/>
                    </a:cubicBezTo>
                    <a:cubicBezTo>
                      <a:pt x="310" y="88"/>
                      <a:pt x="310" y="88"/>
                      <a:pt x="310" y="88"/>
                    </a:cubicBezTo>
                    <a:cubicBezTo>
                      <a:pt x="306" y="87"/>
                      <a:pt x="306" y="87"/>
                      <a:pt x="306" y="87"/>
                    </a:cubicBezTo>
                    <a:cubicBezTo>
                      <a:pt x="304" y="86"/>
                      <a:pt x="304" y="86"/>
                      <a:pt x="304" y="86"/>
                    </a:cubicBezTo>
                    <a:cubicBezTo>
                      <a:pt x="302" y="86"/>
                      <a:pt x="302" y="86"/>
                      <a:pt x="302" y="86"/>
                    </a:cubicBezTo>
                    <a:cubicBezTo>
                      <a:pt x="301" y="87"/>
                      <a:pt x="301" y="87"/>
                      <a:pt x="301" y="87"/>
                    </a:cubicBezTo>
                    <a:cubicBezTo>
                      <a:pt x="299" y="87"/>
                      <a:pt x="299" y="87"/>
                      <a:pt x="299" y="87"/>
                    </a:cubicBezTo>
                    <a:cubicBezTo>
                      <a:pt x="298" y="86"/>
                      <a:pt x="298" y="86"/>
                      <a:pt x="298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1" y="86"/>
                      <a:pt x="291" y="86"/>
                      <a:pt x="291" y="86"/>
                    </a:cubicBezTo>
                    <a:cubicBezTo>
                      <a:pt x="291" y="87"/>
                      <a:pt x="291" y="87"/>
                      <a:pt x="291" y="87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89" y="89"/>
                      <a:pt x="289" y="89"/>
                      <a:pt x="289" y="89"/>
                    </a:cubicBezTo>
                    <a:cubicBezTo>
                      <a:pt x="288" y="90"/>
                      <a:pt x="288" y="90"/>
                      <a:pt x="288" y="90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90" y="92"/>
                      <a:pt x="290" y="92"/>
                      <a:pt x="290" y="92"/>
                    </a:cubicBezTo>
                    <a:close/>
                    <a:moveTo>
                      <a:pt x="273" y="89"/>
                    </a:moveTo>
                    <a:cubicBezTo>
                      <a:pt x="274" y="90"/>
                      <a:pt x="274" y="90"/>
                      <a:pt x="274" y="90"/>
                    </a:cubicBezTo>
                    <a:cubicBezTo>
                      <a:pt x="276" y="88"/>
                      <a:pt x="276" y="88"/>
                      <a:pt x="276" y="88"/>
                    </a:cubicBezTo>
                    <a:cubicBezTo>
                      <a:pt x="279" y="89"/>
                      <a:pt x="279" y="89"/>
                      <a:pt x="279" y="89"/>
                    </a:cubicBezTo>
                    <a:cubicBezTo>
                      <a:pt x="281" y="90"/>
                      <a:pt x="281" y="90"/>
                      <a:pt x="281" y="90"/>
                    </a:cubicBezTo>
                    <a:cubicBezTo>
                      <a:pt x="282" y="91"/>
                      <a:pt x="282" y="91"/>
                      <a:pt x="282" y="91"/>
                    </a:cubicBezTo>
                    <a:cubicBezTo>
                      <a:pt x="283" y="92"/>
                      <a:pt x="283" y="92"/>
                      <a:pt x="283" y="92"/>
                    </a:cubicBezTo>
                    <a:cubicBezTo>
                      <a:pt x="283" y="94"/>
                      <a:pt x="283" y="94"/>
                      <a:pt x="283" y="94"/>
                    </a:cubicBezTo>
                    <a:cubicBezTo>
                      <a:pt x="282" y="94"/>
                      <a:pt x="282" y="94"/>
                      <a:pt x="282" y="94"/>
                    </a:cubicBezTo>
                    <a:cubicBezTo>
                      <a:pt x="280" y="95"/>
                      <a:pt x="280" y="95"/>
                      <a:pt x="280" y="95"/>
                    </a:cubicBezTo>
                    <a:cubicBezTo>
                      <a:pt x="278" y="95"/>
                      <a:pt x="278" y="95"/>
                      <a:pt x="278" y="95"/>
                    </a:cubicBezTo>
                    <a:cubicBezTo>
                      <a:pt x="276" y="95"/>
                      <a:pt x="276" y="95"/>
                      <a:pt x="276" y="95"/>
                    </a:cubicBezTo>
                    <a:cubicBezTo>
                      <a:pt x="275" y="94"/>
                      <a:pt x="275" y="94"/>
                      <a:pt x="275" y="94"/>
                    </a:cubicBezTo>
                    <a:cubicBezTo>
                      <a:pt x="272" y="94"/>
                      <a:pt x="272" y="94"/>
                      <a:pt x="272" y="94"/>
                    </a:cubicBezTo>
                    <a:cubicBezTo>
                      <a:pt x="271" y="92"/>
                      <a:pt x="271" y="92"/>
                      <a:pt x="271" y="92"/>
                    </a:cubicBezTo>
                    <a:cubicBezTo>
                      <a:pt x="271" y="90"/>
                      <a:pt x="271" y="90"/>
                      <a:pt x="271" y="90"/>
                    </a:cubicBezTo>
                    <a:cubicBezTo>
                      <a:pt x="273" y="89"/>
                      <a:pt x="273" y="89"/>
                      <a:pt x="273" y="89"/>
                    </a:cubicBezTo>
                    <a:close/>
                    <a:moveTo>
                      <a:pt x="224" y="125"/>
                    </a:moveTo>
                    <a:cubicBezTo>
                      <a:pt x="223" y="124"/>
                      <a:pt x="223" y="124"/>
                      <a:pt x="223" y="124"/>
                    </a:cubicBezTo>
                    <a:cubicBezTo>
                      <a:pt x="222" y="125"/>
                      <a:pt x="222" y="125"/>
                      <a:pt x="222" y="125"/>
                    </a:cubicBezTo>
                    <a:cubicBezTo>
                      <a:pt x="223" y="126"/>
                      <a:pt x="223" y="126"/>
                      <a:pt x="223" y="126"/>
                    </a:cubicBezTo>
                    <a:cubicBezTo>
                      <a:pt x="224" y="125"/>
                      <a:pt x="224" y="125"/>
                      <a:pt x="224" y="125"/>
                    </a:cubicBezTo>
                    <a:close/>
                    <a:moveTo>
                      <a:pt x="222" y="113"/>
                    </a:move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3" y="117"/>
                      <a:pt x="223" y="117"/>
                      <a:pt x="223" y="117"/>
                    </a:cubicBezTo>
                    <a:cubicBezTo>
                      <a:pt x="222" y="119"/>
                      <a:pt x="222" y="119"/>
                      <a:pt x="222" y="119"/>
                    </a:cubicBezTo>
                    <a:cubicBezTo>
                      <a:pt x="222" y="117"/>
                      <a:pt x="222" y="117"/>
                      <a:pt x="222" y="117"/>
                    </a:cubicBezTo>
                    <a:cubicBezTo>
                      <a:pt x="221" y="116"/>
                      <a:pt x="221" y="116"/>
                      <a:pt x="221" y="116"/>
                    </a:cubicBezTo>
                    <a:cubicBezTo>
                      <a:pt x="222" y="115"/>
                      <a:pt x="222" y="115"/>
                      <a:pt x="222" y="115"/>
                    </a:cubicBezTo>
                    <a:cubicBezTo>
                      <a:pt x="222" y="114"/>
                      <a:pt x="222" y="114"/>
                      <a:pt x="222" y="114"/>
                    </a:cubicBezTo>
                    <a:cubicBezTo>
                      <a:pt x="222" y="113"/>
                      <a:pt x="222" y="113"/>
                      <a:pt x="222" y="113"/>
                    </a:cubicBezTo>
                    <a:close/>
                    <a:moveTo>
                      <a:pt x="271" y="79"/>
                    </a:moveTo>
                    <a:cubicBezTo>
                      <a:pt x="271" y="80"/>
                      <a:pt x="271" y="80"/>
                      <a:pt x="271" y="80"/>
                    </a:cubicBezTo>
                    <a:cubicBezTo>
                      <a:pt x="272" y="82"/>
                      <a:pt x="272" y="82"/>
                      <a:pt x="272" y="82"/>
                    </a:cubicBezTo>
                    <a:cubicBezTo>
                      <a:pt x="272" y="83"/>
                      <a:pt x="272" y="83"/>
                      <a:pt x="272" y="83"/>
                    </a:cubicBezTo>
                    <a:cubicBezTo>
                      <a:pt x="271" y="83"/>
                      <a:pt x="271" y="83"/>
                      <a:pt x="271" y="83"/>
                    </a:cubicBezTo>
                    <a:cubicBezTo>
                      <a:pt x="271" y="81"/>
                      <a:pt x="271" y="81"/>
                      <a:pt x="271" y="81"/>
                    </a:cubicBezTo>
                    <a:cubicBezTo>
                      <a:pt x="270" y="79"/>
                      <a:pt x="270" y="79"/>
                      <a:pt x="270" y="79"/>
                    </a:cubicBezTo>
                    <a:cubicBezTo>
                      <a:pt x="271" y="79"/>
                      <a:pt x="271" y="79"/>
                      <a:pt x="271" y="79"/>
                    </a:cubicBezTo>
                    <a:close/>
                    <a:moveTo>
                      <a:pt x="266" y="77"/>
                    </a:moveTo>
                    <a:cubicBezTo>
                      <a:pt x="267" y="76"/>
                      <a:pt x="267" y="76"/>
                      <a:pt x="267" y="76"/>
                    </a:cubicBezTo>
                    <a:cubicBezTo>
                      <a:pt x="268" y="77"/>
                      <a:pt x="268" y="77"/>
                      <a:pt x="268" y="77"/>
                    </a:cubicBezTo>
                    <a:cubicBezTo>
                      <a:pt x="270" y="76"/>
                      <a:pt x="270" y="76"/>
                      <a:pt x="270" y="76"/>
                    </a:cubicBezTo>
                    <a:cubicBezTo>
                      <a:pt x="273" y="77"/>
                      <a:pt x="273" y="77"/>
                      <a:pt x="273" y="77"/>
                    </a:cubicBezTo>
                    <a:cubicBezTo>
                      <a:pt x="275" y="77"/>
                      <a:pt x="275" y="77"/>
                      <a:pt x="275" y="77"/>
                    </a:cubicBezTo>
                    <a:cubicBezTo>
                      <a:pt x="273" y="78"/>
                      <a:pt x="273" y="78"/>
                      <a:pt x="273" y="78"/>
                    </a:cubicBezTo>
                    <a:cubicBezTo>
                      <a:pt x="269" y="78"/>
                      <a:pt x="269" y="78"/>
                      <a:pt x="269" y="78"/>
                    </a:cubicBezTo>
                    <a:cubicBezTo>
                      <a:pt x="267" y="78"/>
                      <a:pt x="267" y="78"/>
                      <a:pt x="267" y="78"/>
                    </a:cubicBezTo>
                    <a:cubicBezTo>
                      <a:pt x="267" y="77"/>
                      <a:pt x="267" y="77"/>
                      <a:pt x="267" y="77"/>
                    </a:cubicBezTo>
                    <a:cubicBezTo>
                      <a:pt x="266" y="77"/>
                      <a:pt x="266" y="77"/>
                      <a:pt x="266" y="77"/>
                    </a:cubicBezTo>
                    <a:close/>
                    <a:moveTo>
                      <a:pt x="257" y="77"/>
                    </a:moveTo>
                    <a:cubicBezTo>
                      <a:pt x="259" y="76"/>
                      <a:pt x="259" y="76"/>
                      <a:pt x="259" y="76"/>
                    </a:cubicBezTo>
                    <a:cubicBezTo>
                      <a:pt x="259" y="76"/>
                      <a:pt x="259" y="76"/>
                      <a:pt x="259" y="76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3" y="77"/>
                      <a:pt x="263" y="77"/>
                      <a:pt x="263" y="77"/>
                    </a:cubicBezTo>
                    <a:cubicBezTo>
                      <a:pt x="264" y="76"/>
                      <a:pt x="264" y="76"/>
                      <a:pt x="264" y="76"/>
                    </a:cubicBezTo>
                    <a:cubicBezTo>
                      <a:pt x="266" y="76"/>
                      <a:pt x="266" y="76"/>
                      <a:pt x="266" y="76"/>
                    </a:cubicBezTo>
                    <a:cubicBezTo>
                      <a:pt x="266" y="78"/>
                      <a:pt x="266" y="78"/>
                      <a:pt x="266" y="78"/>
                    </a:cubicBezTo>
                    <a:cubicBezTo>
                      <a:pt x="264" y="78"/>
                      <a:pt x="264" y="78"/>
                      <a:pt x="264" y="78"/>
                    </a:cubicBezTo>
                    <a:cubicBezTo>
                      <a:pt x="263" y="78"/>
                      <a:pt x="263" y="78"/>
                      <a:pt x="263" y="78"/>
                    </a:cubicBezTo>
                    <a:cubicBezTo>
                      <a:pt x="261" y="78"/>
                      <a:pt x="261" y="78"/>
                      <a:pt x="261" y="78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58" y="79"/>
                      <a:pt x="258" y="79"/>
                      <a:pt x="258" y="79"/>
                    </a:cubicBezTo>
                    <a:cubicBezTo>
                      <a:pt x="257" y="78"/>
                      <a:pt x="257" y="78"/>
                      <a:pt x="257" y="78"/>
                    </a:cubicBezTo>
                    <a:cubicBezTo>
                      <a:pt x="257" y="77"/>
                      <a:pt x="257" y="77"/>
                      <a:pt x="257" y="77"/>
                    </a:cubicBezTo>
                    <a:close/>
                    <a:moveTo>
                      <a:pt x="242" y="109"/>
                    </a:moveTo>
                    <a:cubicBezTo>
                      <a:pt x="243" y="107"/>
                      <a:pt x="243" y="107"/>
                      <a:pt x="243" y="107"/>
                    </a:cubicBezTo>
                    <a:cubicBezTo>
                      <a:pt x="244" y="104"/>
                      <a:pt x="244" y="104"/>
                      <a:pt x="244" y="104"/>
                    </a:cubicBezTo>
                    <a:cubicBezTo>
                      <a:pt x="244" y="101"/>
                      <a:pt x="244" y="101"/>
                      <a:pt x="244" y="101"/>
                    </a:cubicBezTo>
                    <a:cubicBezTo>
                      <a:pt x="245" y="101"/>
                      <a:pt x="245" y="101"/>
                      <a:pt x="245" y="101"/>
                    </a:cubicBezTo>
                    <a:cubicBezTo>
                      <a:pt x="246" y="101"/>
                      <a:pt x="246" y="101"/>
                      <a:pt x="246" y="101"/>
                    </a:cubicBezTo>
                    <a:cubicBezTo>
                      <a:pt x="246" y="102"/>
                      <a:pt x="246" y="102"/>
                      <a:pt x="246" y="102"/>
                    </a:cubicBezTo>
                    <a:cubicBezTo>
                      <a:pt x="247" y="103"/>
                      <a:pt x="247" y="103"/>
                      <a:pt x="247" y="103"/>
                    </a:cubicBezTo>
                    <a:cubicBezTo>
                      <a:pt x="247" y="104"/>
                      <a:pt x="247" y="104"/>
                      <a:pt x="247" y="104"/>
                    </a:cubicBezTo>
                    <a:cubicBezTo>
                      <a:pt x="246" y="103"/>
                      <a:pt x="246" y="103"/>
                      <a:pt x="246" y="103"/>
                    </a:cubicBezTo>
                    <a:cubicBezTo>
                      <a:pt x="246" y="104"/>
                      <a:pt x="246" y="104"/>
                      <a:pt x="246" y="104"/>
                    </a:cubicBezTo>
                    <a:cubicBezTo>
                      <a:pt x="245" y="105"/>
                      <a:pt x="245" y="105"/>
                      <a:pt x="245" y="105"/>
                    </a:cubicBezTo>
                    <a:cubicBezTo>
                      <a:pt x="245" y="106"/>
                      <a:pt x="245" y="106"/>
                      <a:pt x="245" y="106"/>
                    </a:cubicBezTo>
                    <a:cubicBezTo>
                      <a:pt x="245" y="107"/>
                      <a:pt x="245" y="107"/>
                      <a:pt x="245" y="107"/>
                    </a:cubicBezTo>
                    <a:cubicBezTo>
                      <a:pt x="246" y="107"/>
                      <a:pt x="246" y="107"/>
                      <a:pt x="246" y="107"/>
                    </a:cubicBezTo>
                    <a:cubicBezTo>
                      <a:pt x="247" y="108"/>
                      <a:pt x="247" y="108"/>
                      <a:pt x="247" y="108"/>
                    </a:cubicBezTo>
                    <a:cubicBezTo>
                      <a:pt x="246" y="109"/>
                      <a:pt x="246" y="109"/>
                      <a:pt x="246" y="109"/>
                    </a:cubicBezTo>
                    <a:cubicBezTo>
                      <a:pt x="245" y="109"/>
                      <a:pt x="245" y="109"/>
                      <a:pt x="245" y="109"/>
                    </a:cubicBezTo>
                    <a:cubicBezTo>
                      <a:pt x="244" y="111"/>
                      <a:pt x="244" y="111"/>
                      <a:pt x="244" y="111"/>
                    </a:cubicBezTo>
                    <a:cubicBezTo>
                      <a:pt x="243" y="111"/>
                      <a:pt x="243" y="111"/>
                      <a:pt x="243" y="111"/>
                    </a:cubicBezTo>
                    <a:cubicBezTo>
                      <a:pt x="242" y="111"/>
                      <a:pt x="242" y="111"/>
                      <a:pt x="242" y="111"/>
                    </a:cubicBezTo>
                    <a:cubicBezTo>
                      <a:pt x="242" y="109"/>
                      <a:pt x="242" y="109"/>
                      <a:pt x="242" y="109"/>
                    </a:cubicBezTo>
                    <a:close/>
                    <a:moveTo>
                      <a:pt x="238" y="108"/>
                    </a:moveTo>
                    <a:cubicBezTo>
                      <a:pt x="238" y="108"/>
                      <a:pt x="238" y="108"/>
                      <a:pt x="238" y="108"/>
                    </a:cubicBezTo>
                    <a:cubicBezTo>
                      <a:pt x="239" y="109"/>
                      <a:pt x="239" y="109"/>
                      <a:pt x="239" y="109"/>
                    </a:cubicBezTo>
                    <a:cubicBezTo>
                      <a:pt x="240" y="109"/>
                      <a:pt x="240" y="109"/>
                      <a:pt x="240" y="109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1" y="108"/>
                      <a:pt x="241" y="108"/>
                      <a:pt x="241" y="108"/>
                    </a:cubicBez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4"/>
                      <a:pt x="242" y="104"/>
                      <a:pt x="242" y="104"/>
                    </a:cubicBezTo>
                    <a:cubicBezTo>
                      <a:pt x="242" y="103"/>
                      <a:pt x="242" y="103"/>
                      <a:pt x="242" y="103"/>
                    </a:cubicBezTo>
                    <a:cubicBezTo>
                      <a:pt x="240" y="104"/>
                      <a:pt x="240" y="104"/>
                      <a:pt x="240" y="104"/>
                    </a:cubicBezTo>
                    <a:cubicBezTo>
                      <a:pt x="239" y="105"/>
                      <a:pt x="239" y="105"/>
                      <a:pt x="239" y="105"/>
                    </a:cubicBezTo>
                    <a:cubicBezTo>
                      <a:pt x="239" y="106"/>
                      <a:pt x="239" y="106"/>
                      <a:pt x="239" y="106"/>
                    </a:cubicBezTo>
                    <a:cubicBezTo>
                      <a:pt x="238" y="108"/>
                      <a:pt x="238" y="108"/>
                      <a:pt x="238" y="108"/>
                    </a:cubicBezTo>
                    <a:close/>
                    <a:moveTo>
                      <a:pt x="234" y="106"/>
                    </a:moveTo>
                    <a:cubicBezTo>
                      <a:pt x="234" y="107"/>
                      <a:pt x="234" y="107"/>
                      <a:pt x="234" y="107"/>
                    </a:cubicBezTo>
                    <a:cubicBezTo>
                      <a:pt x="233" y="108"/>
                      <a:pt x="233" y="108"/>
                      <a:pt x="233" y="108"/>
                    </a:cubicBezTo>
                    <a:cubicBezTo>
                      <a:pt x="234" y="110"/>
                      <a:pt x="234" y="110"/>
                      <a:pt x="234" y="110"/>
                    </a:cubicBezTo>
                    <a:cubicBezTo>
                      <a:pt x="235" y="110"/>
                      <a:pt x="235" y="110"/>
                      <a:pt x="235" y="110"/>
                    </a:cubicBezTo>
                    <a:cubicBezTo>
                      <a:pt x="236" y="109"/>
                      <a:pt x="236" y="109"/>
                      <a:pt x="236" y="109"/>
                    </a:cubicBezTo>
                    <a:cubicBezTo>
                      <a:pt x="236" y="108"/>
                      <a:pt x="236" y="108"/>
                      <a:pt x="236" y="108"/>
                    </a:cubicBezTo>
                    <a:cubicBezTo>
                      <a:pt x="235" y="106"/>
                      <a:pt x="235" y="106"/>
                      <a:pt x="235" y="106"/>
                    </a:cubicBezTo>
                    <a:cubicBezTo>
                      <a:pt x="234" y="106"/>
                      <a:pt x="234" y="106"/>
                      <a:pt x="234" y="106"/>
                    </a:cubicBezTo>
                    <a:close/>
                    <a:moveTo>
                      <a:pt x="247" y="78"/>
                    </a:moveTo>
                    <a:cubicBezTo>
                      <a:pt x="246" y="78"/>
                      <a:pt x="246" y="78"/>
                      <a:pt x="246" y="78"/>
                    </a:cubicBezTo>
                    <a:cubicBezTo>
                      <a:pt x="247" y="79"/>
                      <a:pt x="247" y="79"/>
                      <a:pt x="247" y="79"/>
                    </a:cubicBezTo>
                    <a:cubicBezTo>
                      <a:pt x="247" y="78"/>
                      <a:pt x="247" y="78"/>
                      <a:pt x="247" y="78"/>
                    </a:cubicBezTo>
                    <a:close/>
                    <a:moveTo>
                      <a:pt x="249" y="76"/>
                    </a:moveTo>
                    <a:cubicBezTo>
                      <a:pt x="248" y="77"/>
                      <a:pt x="248" y="77"/>
                      <a:pt x="248" y="77"/>
                    </a:cubicBezTo>
                    <a:cubicBezTo>
                      <a:pt x="249" y="77"/>
                      <a:pt x="249" y="77"/>
                      <a:pt x="249" y="77"/>
                    </a:cubicBezTo>
                    <a:cubicBezTo>
                      <a:pt x="249" y="76"/>
                      <a:pt x="249" y="76"/>
                      <a:pt x="249" y="76"/>
                    </a:cubicBezTo>
                    <a:close/>
                    <a:moveTo>
                      <a:pt x="251" y="75"/>
                    </a:moveTo>
                    <a:cubicBezTo>
                      <a:pt x="250" y="75"/>
                      <a:pt x="250" y="75"/>
                      <a:pt x="250" y="75"/>
                    </a:cubicBezTo>
                    <a:cubicBezTo>
                      <a:pt x="251" y="76"/>
                      <a:pt x="251" y="76"/>
                      <a:pt x="251" y="76"/>
                    </a:cubicBezTo>
                    <a:cubicBezTo>
                      <a:pt x="251" y="75"/>
                      <a:pt x="251" y="75"/>
                      <a:pt x="251" y="75"/>
                    </a:cubicBezTo>
                    <a:close/>
                    <a:moveTo>
                      <a:pt x="244" y="73"/>
                    </a:moveTo>
                    <a:cubicBezTo>
                      <a:pt x="246" y="71"/>
                      <a:pt x="246" y="71"/>
                      <a:pt x="246" y="71"/>
                    </a:cubicBezTo>
                    <a:cubicBezTo>
                      <a:pt x="248" y="72"/>
                      <a:pt x="248" y="72"/>
                      <a:pt x="248" y="72"/>
                    </a:cubicBezTo>
                    <a:cubicBezTo>
                      <a:pt x="248" y="72"/>
                      <a:pt x="248" y="72"/>
                      <a:pt x="248" y="72"/>
                    </a:cubicBezTo>
                    <a:cubicBezTo>
                      <a:pt x="248" y="73"/>
                      <a:pt x="248" y="73"/>
                      <a:pt x="248" y="73"/>
                    </a:cubicBezTo>
                    <a:cubicBezTo>
                      <a:pt x="249" y="73"/>
                      <a:pt x="249" y="73"/>
                      <a:pt x="249" y="73"/>
                    </a:cubicBezTo>
                    <a:cubicBezTo>
                      <a:pt x="250" y="72"/>
                      <a:pt x="250" y="72"/>
                      <a:pt x="250" y="72"/>
                    </a:cubicBezTo>
                    <a:cubicBezTo>
                      <a:pt x="251" y="73"/>
                      <a:pt x="251" y="73"/>
                      <a:pt x="251" y="73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49" y="75"/>
                      <a:pt x="249" y="75"/>
                      <a:pt x="249" y="75"/>
                    </a:cubicBezTo>
                    <a:cubicBezTo>
                      <a:pt x="248" y="74"/>
                      <a:pt x="248" y="74"/>
                      <a:pt x="248" y="74"/>
                    </a:cubicBezTo>
                    <a:cubicBezTo>
                      <a:pt x="248" y="75"/>
                      <a:pt x="248" y="75"/>
                      <a:pt x="248" y="75"/>
                    </a:cubicBezTo>
                    <a:cubicBezTo>
                      <a:pt x="246" y="74"/>
                      <a:pt x="246" y="74"/>
                      <a:pt x="246" y="74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4" y="74"/>
                      <a:pt x="244" y="74"/>
                      <a:pt x="244" y="74"/>
                    </a:cubicBezTo>
                    <a:cubicBezTo>
                      <a:pt x="244" y="73"/>
                      <a:pt x="244" y="73"/>
                      <a:pt x="244" y="73"/>
                    </a:cubicBezTo>
                    <a:close/>
                    <a:moveTo>
                      <a:pt x="234" y="64"/>
                    </a:moveTo>
                    <a:cubicBezTo>
                      <a:pt x="236" y="65"/>
                      <a:pt x="236" y="65"/>
                      <a:pt x="236" y="65"/>
                    </a:cubicBezTo>
                    <a:cubicBezTo>
                      <a:pt x="236" y="64"/>
                      <a:pt x="236" y="64"/>
                      <a:pt x="236" y="64"/>
                    </a:cubicBezTo>
                    <a:cubicBezTo>
                      <a:pt x="234" y="64"/>
                      <a:pt x="234" y="64"/>
                      <a:pt x="234" y="64"/>
                    </a:cubicBezTo>
                    <a:close/>
                    <a:moveTo>
                      <a:pt x="233" y="64"/>
                    </a:moveTo>
                    <a:cubicBezTo>
                      <a:pt x="234" y="64"/>
                      <a:pt x="234" y="64"/>
                      <a:pt x="234" y="64"/>
                    </a:cubicBezTo>
                    <a:cubicBezTo>
                      <a:pt x="235" y="65"/>
                      <a:pt x="235" y="65"/>
                      <a:pt x="235" y="65"/>
                    </a:cubicBezTo>
                    <a:cubicBezTo>
                      <a:pt x="234" y="65"/>
                      <a:pt x="234" y="65"/>
                      <a:pt x="234" y="65"/>
                    </a:cubicBezTo>
                    <a:cubicBezTo>
                      <a:pt x="233" y="64"/>
                      <a:pt x="233" y="64"/>
                      <a:pt x="233" y="64"/>
                    </a:cubicBezTo>
                    <a:close/>
                    <a:moveTo>
                      <a:pt x="222" y="57"/>
                    </a:moveTo>
                    <a:cubicBezTo>
                      <a:pt x="224" y="56"/>
                      <a:pt x="224" y="56"/>
                      <a:pt x="224" y="56"/>
                    </a:cubicBezTo>
                    <a:cubicBezTo>
                      <a:pt x="227" y="57"/>
                      <a:pt x="227" y="57"/>
                      <a:pt x="227" y="57"/>
                    </a:cubicBezTo>
                    <a:cubicBezTo>
                      <a:pt x="229" y="57"/>
                      <a:pt x="229" y="57"/>
                      <a:pt x="229" y="57"/>
                    </a:cubicBezTo>
                    <a:cubicBezTo>
                      <a:pt x="233" y="56"/>
                      <a:pt x="233" y="56"/>
                      <a:pt x="233" y="56"/>
                    </a:cubicBezTo>
                    <a:cubicBezTo>
                      <a:pt x="235" y="56"/>
                      <a:pt x="235" y="56"/>
                      <a:pt x="235" y="56"/>
                    </a:cubicBezTo>
                    <a:cubicBezTo>
                      <a:pt x="235" y="57"/>
                      <a:pt x="235" y="57"/>
                      <a:pt x="235" y="57"/>
                    </a:cubicBezTo>
                    <a:cubicBezTo>
                      <a:pt x="237" y="57"/>
                      <a:pt x="237" y="57"/>
                      <a:pt x="237" y="57"/>
                    </a:cubicBezTo>
                    <a:cubicBezTo>
                      <a:pt x="238" y="56"/>
                      <a:pt x="238" y="56"/>
                      <a:pt x="238" y="56"/>
                    </a:cubicBezTo>
                    <a:cubicBezTo>
                      <a:pt x="242" y="57"/>
                      <a:pt x="242" y="57"/>
                      <a:pt x="242" y="57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44" y="56"/>
                      <a:pt x="244" y="56"/>
                      <a:pt x="244" y="56"/>
                    </a:cubicBezTo>
                    <a:cubicBezTo>
                      <a:pt x="247" y="56"/>
                      <a:pt x="247" y="56"/>
                      <a:pt x="247" y="56"/>
                    </a:cubicBezTo>
                    <a:cubicBezTo>
                      <a:pt x="248" y="57"/>
                      <a:pt x="248" y="57"/>
                      <a:pt x="248" y="57"/>
                    </a:cubicBezTo>
                    <a:cubicBezTo>
                      <a:pt x="248" y="58"/>
                      <a:pt x="248" y="58"/>
                      <a:pt x="248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7" y="57"/>
                      <a:pt x="257" y="57"/>
                      <a:pt x="257" y="57"/>
                    </a:cubicBezTo>
                    <a:cubicBezTo>
                      <a:pt x="260" y="55"/>
                      <a:pt x="260" y="55"/>
                      <a:pt x="260" y="55"/>
                    </a:cubicBezTo>
                    <a:cubicBezTo>
                      <a:pt x="260" y="54"/>
                      <a:pt x="260" y="54"/>
                      <a:pt x="260" y="54"/>
                    </a:cubicBezTo>
                    <a:cubicBezTo>
                      <a:pt x="261" y="53"/>
                      <a:pt x="261" y="53"/>
                      <a:pt x="261" y="53"/>
                    </a:cubicBezTo>
                    <a:cubicBezTo>
                      <a:pt x="262" y="52"/>
                      <a:pt x="262" y="52"/>
                      <a:pt x="262" y="52"/>
                    </a:cubicBezTo>
                    <a:cubicBezTo>
                      <a:pt x="264" y="51"/>
                      <a:pt x="264" y="51"/>
                      <a:pt x="264" y="51"/>
                    </a:cubicBezTo>
                    <a:cubicBezTo>
                      <a:pt x="264" y="50"/>
                      <a:pt x="264" y="50"/>
                      <a:pt x="264" y="50"/>
                    </a:cubicBezTo>
                    <a:cubicBezTo>
                      <a:pt x="265" y="49"/>
                      <a:pt x="265" y="49"/>
                      <a:pt x="265" y="49"/>
                    </a:cubicBezTo>
                    <a:cubicBezTo>
                      <a:pt x="266" y="48"/>
                      <a:pt x="266" y="48"/>
                      <a:pt x="266" y="48"/>
                    </a:cubicBezTo>
                    <a:cubicBezTo>
                      <a:pt x="265" y="47"/>
                      <a:pt x="265" y="47"/>
                      <a:pt x="265" y="47"/>
                    </a:cubicBezTo>
                    <a:cubicBezTo>
                      <a:pt x="265" y="46"/>
                      <a:pt x="265" y="46"/>
                      <a:pt x="265" y="46"/>
                    </a:cubicBezTo>
                    <a:cubicBezTo>
                      <a:pt x="262" y="46"/>
                      <a:pt x="262" y="46"/>
                      <a:pt x="262" y="46"/>
                    </a:cubicBezTo>
                    <a:cubicBezTo>
                      <a:pt x="261" y="46"/>
                      <a:pt x="261" y="46"/>
                      <a:pt x="261" y="46"/>
                    </a:cubicBezTo>
                    <a:cubicBezTo>
                      <a:pt x="260" y="48"/>
                      <a:pt x="260" y="48"/>
                      <a:pt x="260" y="48"/>
                    </a:cubicBezTo>
                    <a:cubicBezTo>
                      <a:pt x="259" y="49"/>
                      <a:pt x="259" y="49"/>
                      <a:pt x="259" y="49"/>
                    </a:cubicBezTo>
                    <a:cubicBezTo>
                      <a:pt x="259" y="50"/>
                      <a:pt x="259" y="50"/>
                      <a:pt x="259" y="50"/>
                    </a:cubicBezTo>
                    <a:cubicBezTo>
                      <a:pt x="257" y="51"/>
                      <a:pt x="257" y="51"/>
                      <a:pt x="257" y="51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53"/>
                      <a:pt x="255" y="53"/>
                      <a:pt x="255" y="53"/>
                    </a:cubicBezTo>
                    <a:cubicBezTo>
                      <a:pt x="253" y="53"/>
                      <a:pt x="253" y="53"/>
                      <a:pt x="253" y="53"/>
                    </a:cubicBezTo>
                    <a:cubicBezTo>
                      <a:pt x="248" y="52"/>
                      <a:pt x="248" y="52"/>
                      <a:pt x="248" y="52"/>
                    </a:cubicBezTo>
                    <a:cubicBezTo>
                      <a:pt x="245" y="52"/>
                      <a:pt x="245" y="52"/>
                      <a:pt x="245" y="52"/>
                    </a:cubicBezTo>
                    <a:cubicBezTo>
                      <a:pt x="244" y="53"/>
                      <a:pt x="244" y="53"/>
                      <a:pt x="244" y="53"/>
                    </a:cubicBezTo>
                    <a:cubicBezTo>
                      <a:pt x="243" y="53"/>
                      <a:pt x="243" y="53"/>
                      <a:pt x="243" y="53"/>
                    </a:cubicBezTo>
                    <a:cubicBezTo>
                      <a:pt x="242" y="52"/>
                      <a:pt x="242" y="52"/>
                      <a:pt x="242" y="52"/>
                    </a:cubicBezTo>
                    <a:cubicBezTo>
                      <a:pt x="240" y="51"/>
                      <a:pt x="240" y="51"/>
                      <a:pt x="240" y="51"/>
                    </a:cubicBezTo>
                    <a:cubicBezTo>
                      <a:pt x="239" y="51"/>
                      <a:pt x="239" y="51"/>
                      <a:pt x="239" y="51"/>
                    </a:cubicBezTo>
                    <a:cubicBezTo>
                      <a:pt x="237" y="51"/>
                      <a:pt x="237" y="51"/>
                      <a:pt x="237" y="51"/>
                    </a:cubicBezTo>
                    <a:cubicBezTo>
                      <a:pt x="235" y="51"/>
                      <a:pt x="235" y="51"/>
                      <a:pt x="235" y="51"/>
                    </a:cubicBezTo>
                    <a:cubicBezTo>
                      <a:pt x="234" y="51"/>
                      <a:pt x="234" y="51"/>
                      <a:pt x="234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1" y="49"/>
                      <a:pt x="231" y="49"/>
                      <a:pt x="231" y="49"/>
                    </a:cubicBezTo>
                    <a:cubicBezTo>
                      <a:pt x="228" y="49"/>
                      <a:pt x="228" y="49"/>
                      <a:pt x="228" y="49"/>
                    </a:cubicBezTo>
                    <a:cubicBezTo>
                      <a:pt x="227" y="49"/>
                      <a:pt x="227" y="49"/>
                      <a:pt x="227" y="49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5" y="51"/>
                      <a:pt x="225" y="51"/>
                      <a:pt x="225" y="51"/>
                    </a:cubicBezTo>
                    <a:cubicBezTo>
                      <a:pt x="224" y="53"/>
                      <a:pt x="224" y="53"/>
                      <a:pt x="224" y="53"/>
                    </a:cubicBezTo>
                    <a:cubicBezTo>
                      <a:pt x="223" y="54"/>
                      <a:pt x="223" y="54"/>
                      <a:pt x="223" y="54"/>
                    </a:cubicBezTo>
                    <a:cubicBezTo>
                      <a:pt x="221" y="53"/>
                      <a:pt x="221" y="53"/>
                      <a:pt x="221" y="53"/>
                    </a:cubicBezTo>
                    <a:cubicBezTo>
                      <a:pt x="219" y="54"/>
                      <a:pt x="219" y="54"/>
                      <a:pt x="219" y="54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216" y="57"/>
                      <a:pt x="216" y="57"/>
                      <a:pt x="216" y="57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16" y="65"/>
                      <a:pt x="216" y="65"/>
                      <a:pt x="216" y="65"/>
                    </a:cubicBezTo>
                    <a:cubicBezTo>
                      <a:pt x="217" y="68"/>
                      <a:pt x="217" y="68"/>
                      <a:pt x="217" y="68"/>
                    </a:cubicBezTo>
                    <a:cubicBezTo>
                      <a:pt x="217" y="69"/>
                      <a:pt x="217" y="69"/>
                      <a:pt x="217" y="69"/>
                    </a:cubicBezTo>
                    <a:cubicBezTo>
                      <a:pt x="216" y="68"/>
                      <a:pt x="216" y="68"/>
                      <a:pt x="216" y="68"/>
                    </a:cubicBezTo>
                    <a:cubicBezTo>
                      <a:pt x="216" y="67"/>
                      <a:pt x="216" y="67"/>
                      <a:pt x="216" y="67"/>
                    </a:cubicBezTo>
                    <a:cubicBezTo>
                      <a:pt x="215" y="67"/>
                      <a:pt x="215" y="67"/>
                      <a:pt x="215" y="67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2" y="69"/>
                      <a:pt x="212" y="69"/>
                      <a:pt x="212" y="69"/>
                    </a:cubicBezTo>
                    <a:cubicBezTo>
                      <a:pt x="212" y="71"/>
                      <a:pt x="212" y="71"/>
                      <a:pt x="212" y="71"/>
                    </a:cubicBezTo>
                    <a:cubicBezTo>
                      <a:pt x="212" y="73"/>
                      <a:pt x="212" y="73"/>
                      <a:pt x="212" y="73"/>
                    </a:cubicBezTo>
                    <a:cubicBezTo>
                      <a:pt x="212" y="74"/>
                      <a:pt x="212" y="74"/>
                      <a:pt x="212" y="74"/>
                    </a:cubicBezTo>
                    <a:cubicBezTo>
                      <a:pt x="212" y="78"/>
                      <a:pt x="212" y="78"/>
                      <a:pt x="212" y="78"/>
                    </a:cubicBezTo>
                    <a:cubicBezTo>
                      <a:pt x="212" y="79"/>
                      <a:pt x="212" y="79"/>
                      <a:pt x="212" y="79"/>
                    </a:cubicBezTo>
                    <a:cubicBezTo>
                      <a:pt x="211" y="80"/>
                      <a:pt x="211" y="80"/>
                      <a:pt x="211" y="80"/>
                    </a:cubicBezTo>
                    <a:cubicBezTo>
                      <a:pt x="210" y="81"/>
                      <a:pt x="210" y="81"/>
                      <a:pt x="210" y="81"/>
                    </a:cubicBezTo>
                    <a:cubicBezTo>
                      <a:pt x="210" y="83"/>
                      <a:pt x="210" y="83"/>
                      <a:pt x="210" y="83"/>
                    </a:cubicBezTo>
                    <a:cubicBezTo>
                      <a:pt x="208" y="85"/>
                      <a:pt x="208" y="85"/>
                      <a:pt x="208" y="85"/>
                    </a:cubicBezTo>
                    <a:cubicBezTo>
                      <a:pt x="208" y="87"/>
                      <a:pt x="208" y="87"/>
                      <a:pt x="208" y="87"/>
                    </a:cubicBezTo>
                    <a:cubicBezTo>
                      <a:pt x="208" y="88"/>
                      <a:pt x="208" y="88"/>
                      <a:pt x="208" y="88"/>
                    </a:cubicBezTo>
                    <a:cubicBezTo>
                      <a:pt x="207" y="89"/>
                      <a:pt x="207" y="89"/>
                      <a:pt x="207" y="89"/>
                    </a:cubicBezTo>
                    <a:cubicBezTo>
                      <a:pt x="208" y="92"/>
                      <a:pt x="208" y="92"/>
                      <a:pt x="208" y="92"/>
                    </a:cubicBezTo>
                    <a:cubicBezTo>
                      <a:pt x="209" y="93"/>
                      <a:pt x="209" y="93"/>
                      <a:pt x="209" y="93"/>
                    </a:cubicBezTo>
                    <a:cubicBezTo>
                      <a:pt x="210" y="93"/>
                      <a:pt x="210" y="93"/>
                      <a:pt x="210" y="93"/>
                    </a:cubicBezTo>
                    <a:cubicBezTo>
                      <a:pt x="211" y="93"/>
                      <a:pt x="211" y="93"/>
                      <a:pt x="211" y="93"/>
                    </a:cubicBezTo>
                    <a:cubicBezTo>
                      <a:pt x="212" y="92"/>
                      <a:pt x="212" y="92"/>
                      <a:pt x="212" y="92"/>
                    </a:cubicBezTo>
                    <a:cubicBezTo>
                      <a:pt x="213" y="93"/>
                      <a:pt x="213" y="93"/>
                      <a:pt x="213" y="93"/>
                    </a:cubicBezTo>
                    <a:cubicBezTo>
                      <a:pt x="213" y="95"/>
                      <a:pt x="213" y="95"/>
                      <a:pt x="213" y="95"/>
                    </a:cubicBezTo>
                    <a:cubicBezTo>
                      <a:pt x="215" y="99"/>
                      <a:pt x="215" y="99"/>
                      <a:pt x="215" y="99"/>
                    </a:cubicBezTo>
                    <a:cubicBezTo>
                      <a:pt x="214" y="100"/>
                      <a:pt x="214" y="100"/>
                      <a:pt x="214" y="100"/>
                    </a:cubicBezTo>
                    <a:cubicBezTo>
                      <a:pt x="214" y="102"/>
                      <a:pt x="214" y="102"/>
                      <a:pt x="214" y="102"/>
                    </a:cubicBezTo>
                    <a:cubicBezTo>
                      <a:pt x="213" y="104"/>
                      <a:pt x="213" y="104"/>
                      <a:pt x="213" y="104"/>
                    </a:cubicBezTo>
                    <a:cubicBezTo>
                      <a:pt x="212" y="108"/>
                      <a:pt x="212" y="108"/>
                      <a:pt x="212" y="108"/>
                    </a:cubicBezTo>
                    <a:cubicBezTo>
                      <a:pt x="213" y="111"/>
                      <a:pt x="213" y="111"/>
                      <a:pt x="213" y="111"/>
                    </a:cubicBezTo>
                    <a:cubicBezTo>
                      <a:pt x="214" y="111"/>
                      <a:pt x="214" y="111"/>
                      <a:pt x="214" y="111"/>
                    </a:cubicBezTo>
                    <a:cubicBezTo>
                      <a:pt x="215" y="111"/>
                      <a:pt x="215" y="111"/>
                      <a:pt x="215" y="111"/>
                    </a:cubicBezTo>
                    <a:cubicBezTo>
                      <a:pt x="217" y="111"/>
                      <a:pt x="217" y="111"/>
                      <a:pt x="217" y="111"/>
                    </a:cubicBezTo>
                    <a:cubicBezTo>
                      <a:pt x="217" y="110"/>
                      <a:pt x="217" y="110"/>
                      <a:pt x="217" y="110"/>
                    </a:cubicBezTo>
                    <a:cubicBezTo>
                      <a:pt x="219" y="111"/>
                      <a:pt x="219" y="111"/>
                      <a:pt x="219" y="111"/>
                    </a:cubicBezTo>
                    <a:cubicBezTo>
                      <a:pt x="221" y="111"/>
                      <a:pt x="221" y="111"/>
                      <a:pt x="221" y="111"/>
                    </a:cubicBezTo>
                    <a:cubicBezTo>
                      <a:pt x="222" y="111"/>
                      <a:pt x="222" y="111"/>
                      <a:pt x="222" y="111"/>
                    </a:cubicBezTo>
                    <a:cubicBezTo>
                      <a:pt x="222" y="110"/>
                      <a:pt x="222" y="110"/>
                      <a:pt x="222" y="110"/>
                    </a:cubicBezTo>
                    <a:cubicBezTo>
                      <a:pt x="222" y="108"/>
                      <a:pt x="222" y="108"/>
                      <a:pt x="222" y="108"/>
                    </a:cubicBezTo>
                    <a:cubicBezTo>
                      <a:pt x="221" y="107"/>
                      <a:pt x="221" y="107"/>
                      <a:pt x="221" y="107"/>
                    </a:cubicBezTo>
                    <a:cubicBezTo>
                      <a:pt x="220" y="105"/>
                      <a:pt x="220" y="105"/>
                      <a:pt x="220" y="105"/>
                    </a:cubicBezTo>
                    <a:cubicBezTo>
                      <a:pt x="221" y="104"/>
                      <a:pt x="221" y="104"/>
                      <a:pt x="221" y="104"/>
                    </a:cubicBezTo>
                    <a:cubicBezTo>
                      <a:pt x="222" y="101"/>
                      <a:pt x="222" y="101"/>
                      <a:pt x="222" y="101"/>
                    </a:cubicBezTo>
                    <a:cubicBezTo>
                      <a:pt x="221" y="98"/>
                      <a:pt x="221" y="98"/>
                      <a:pt x="221" y="98"/>
                    </a:cubicBezTo>
                    <a:cubicBezTo>
                      <a:pt x="221" y="97"/>
                      <a:pt x="221" y="97"/>
                      <a:pt x="221" y="97"/>
                    </a:cubicBezTo>
                    <a:cubicBezTo>
                      <a:pt x="222" y="95"/>
                      <a:pt x="222" y="95"/>
                      <a:pt x="222" y="95"/>
                    </a:cubicBezTo>
                    <a:cubicBezTo>
                      <a:pt x="223" y="92"/>
                      <a:pt x="223" y="92"/>
                      <a:pt x="223" y="92"/>
                    </a:cubicBezTo>
                    <a:cubicBezTo>
                      <a:pt x="222" y="90"/>
                      <a:pt x="222" y="90"/>
                      <a:pt x="222" y="90"/>
                    </a:cubicBezTo>
                    <a:cubicBezTo>
                      <a:pt x="221" y="89"/>
                      <a:pt x="221" y="89"/>
                      <a:pt x="221" y="89"/>
                    </a:cubicBezTo>
                    <a:cubicBezTo>
                      <a:pt x="221" y="88"/>
                      <a:pt x="221" y="88"/>
                      <a:pt x="221" y="88"/>
                    </a:cubicBezTo>
                    <a:cubicBezTo>
                      <a:pt x="223" y="87"/>
                      <a:pt x="223" y="87"/>
                      <a:pt x="223" y="87"/>
                    </a:cubicBezTo>
                    <a:cubicBezTo>
                      <a:pt x="224" y="85"/>
                      <a:pt x="224" y="85"/>
                      <a:pt x="224" y="85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27" y="86"/>
                      <a:pt x="227" y="86"/>
                      <a:pt x="227" y="86"/>
                    </a:cubicBezTo>
                    <a:cubicBezTo>
                      <a:pt x="227" y="86"/>
                      <a:pt x="227" y="86"/>
                      <a:pt x="227" y="86"/>
                    </a:cubicBezTo>
                    <a:cubicBezTo>
                      <a:pt x="228" y="88"/>
                      <a:pt x="228" y="88"/>
                      <a:pt x="228" y="88"/>
                    </a:cubicBezTo>
                    <a:cubicBezTo>
                      <a:pt x="228" y="90"/>
                      <a:pt x="228" y="90"/>
                      <a:pt x="228" y="90"/>
                    </a:cubicBezTo>
                    <a:cubicBezTo>
                      <a:pt x="227" y="91"/>
                      <a:pt x="227" y="91"/>
                      <a:pt x="227" y="91"/>
                    </a:cubicBezTo>
                    <a:cubicBezTo>
                      <a:pt x="226" y="93"/>
                      <a:pt x="226" y="93"/>
                      <a:pt x="226" y="93"/>
                    </a:cubicBezTo>
                    <a:cubicBezTo>
                      <a:pt x="227" y="95"/>
                      <a:pt x="227" y="95"/>
                      <a:pt x="227" y="95"/>
                    </a:cubicBezTo>
                    <a:cubicBezTo>
                      <a:pt x="228" y="95"/>
                      <a:pt x="228" y="95"/>
                      <a:pt x="228" y="95"/>
                    </a:cubicBezTo>
                    <a:cubicBezTo>
                      <a:pt x="229" y="96"/>
                      <a:pt x="229" y="96"/>
                      <a:pt x="229" y="96"/>
                    </a:cubicBezTo>
                    <a:cubicBezTo>
                      <a:pt x="232" y="97"/>
                      <a:pt x="232" y="97"/>
                      <a:pt x="232" y="97"/>
                    </a:cubicBezTo>
                    <a:cubicBezTo>
                      <a:pt x="232" y="99"/>
                      <a:pt x="232" y="99"/>
                      <a:pt x="232" y="99"/>
                    </a:cubicBezTo>
                    <a:cubicBezTo>
                      <a:pt x="231" y="99"/>
                      <a:pt x="231" y="99"/>
                      <a:pt x="231" y="99"/>
                    </a:cubicBezTo>
                    <a:cubicBezTo>
                      <a:pt x="231" y="102"/>
                      <a:pt x="231" y="102"/>
                      <a:pt x="231" y="102"/>
                    </a:cubicBezTo>
                    <a:cubicBezTo>
                      <a:pt x="231" y="104"/>
                      <a:pt x="231" y="104"/>
                      <a:pt x="231" y="10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6" y="105"/>
                      <a:pt x="236" y="105"/>
                      <a:pt x="236" y="105"/>
                    </a:cubicBezTo>
                    <a:cubicBezTo>
                      <a:pt x="237" y="105"/>
                      <a:pt x="237" y="105"/>
                      <a:pt x="237" y="105"/>
                    </a:cubicBezTo>
                    <a:cubicBezTo>
                      <a:pt x="237" y="104"/>
                      <a:pt x="237" y="104"/>
                      <a:pt x="237" y="104"/>
                    </a:cubicBezTo>
                    <a:cubicBezTo>
                      <a:pt x="236" y="103"/>
                      <a:pt x="236" y="103"/>
                      <a:pt x="236" y="103"/>
                    </a:cubicBezTo>
                    <a:cubicBezTo>
                      <a:pt x="238" y="101"/>
                      <a:pt x="238" y="101"/>
                      <a:pt x="238" y="101"/>
                    </a:cubicBezTo>
                    <a:cubicBezTo>
                      <a:pt x="239" y="101"/>
                      <a:pt x="239" y="101"/>
                      <a:pt x="239" y="101"/>
                    </a:cubicBezTo>
                    <a:cubicBezTo>
                      <a:pt x="241" y="100"/>
                      <a:pt x="241" y="100"/>
                      <a:pt x="241" y="100"/>
                    </a:cubicBezTo>
                    <a:cubicBezTo>
                      <a:pt x="244" y="100"/>
                      <a:pt x="244" y="100"/>
                      <a:pt x="244" y="100"/>
                    </a:cubicBezTo>
                    <a:cubicBezTo>
                      <a:pt x="245" y="99"/>
                      <a:pt x="245" y="99"/>
                      <a:pt x="245" y="99"/>
                    </a:cubicBezTo>
                    <a:cubicBezTo>
                      <a:pt x="246" y="99"/>
                      <a:pt x="246" y="99"/>
                      <a:pt x="246" y="99"/>
                    </a:cubicBezTo>
                    <a:cubicBezTo>
                      <a:pt x="247" y="99"/>
                      <a:pt x="247" y="99"/>
                      <a:pt x="247" y="99"/>
                    </a:cubicBezTo>
                    <a:cubicBezTo>
                      <a:pt x="248" y="98"/>
                      <a:pt x="248" y="98"/>
                      <a:pt x="248" y="98"/>
                    </a:cubicBezTo>
                    <a:cubicBezTo>
                      <a:pt x="247" y="97"/>
                      <a:pt x="247" y="97"/>
                      <a:pt x="247" y="97"/>
                    </a:cubicBezTo>
                    <a:cubicBezTo>
                      <a:pt x="245" y="97"/>
                      <a:pt x="245" y="97"/>
                      <a:pt x="245" y="97"/>
                    </a:cubicBezTo>
                    <a:cubicBezTo>
                      <a:pt x="244" y="97"/>
                      <a:pt x="244" y="97"/>
                      <a:pt x="244" y="97"/>
                    </a:cubicBezTo>
                    <a:cubicBezTo>
                      <a:pt x="244" y="97"/>
                      <a:pt x="244" y="97"/>
                      <a:pt x="244" y="97"/>
                    </a:cubicBezTo>
                    <a:cubicBezTo>
                      <a:pt x="242" y="97"/>
                      <a:pt x="242" y="97"/>
                      <a:pt x="242" y="97"/>
                    </a:cubicBezTo>
                    <a:cubicBezTo>
                      <a:pt x="242" y="96"/>
                      <a:pt x="242" y="96"/>
                      <a:pt x="242" y="96"/>
                    </a:cubicBezTo>
                    <a:cubicBezTo>
                      <a:pt x="241" y="96"/>
                      <a:pt x="241" y="96"/>
                      <a:pt x="241" y="96"/>
                    </a:cubicBezTo>
                    <a:cubicBezTo>
                      <a:pt x="241" y="95"/>
                      <a:pt x="241" y="95"/>
                      <a:pt x="241" y="95"/>
                    </a:cubicBezTo>
                    <a:cubicBezTo>
                      <a:pt x="240" y="95"/>
                      <a:pt x="240" y="95"/>
                      <a:pt x="240" y="95"/>
                    </a:cubicBezTo>
                    <a:cubicBezTo>
                      <a:pt x="240" y="95"/>
                      <a:pt x="240" y="95"/>
                      <a:pt x="240" y="95"/>
                    </a:cubicBezTo>
                    <a:cubicBezTo>
                      <a:pt x="240" y="94"/>
                      <a:pt x="240" y="94"/>
                      <a:pt x="240" y="94"/>
                    </a:cubicBezTo>
                    <a:cubicBezTo>
                      <a:pt x="238" y="94"/>
                      <a:pt x="238" y="94"/>
                      <a:pt x="238" y="94"/>
                    </a:cubicBezTo>
                    <a:cubicBezTo>
                      <a:pt x="238" y="93"/>
                      <a:pt x="238" y="93"/>
                      <a:pt x="238" y="93"/>
                    </a:cubicBezTo>
                    <a:cubicBezTo>
                      <a:pt x="239" y="92"/>
                      <a:pt x="239" y="92"/>
                      <a:pt x="239" y="92"/>
                    </a:cubicBezTo>
                    <a:cubicBezTo>
                      <a:pt x="239" y="91"/>
                      <a:pt x="239" y="91"/>
                      <a:pt x="239" y="91"/>
                    </a:cubicBezTo>
                    <a:cubicBezTo>
                      <a:pt x="240" y="91"/>
                      <a:pt x="240" y="91"/>
                      <a:pt x="240" y="91"/>
                    </a:cubicBezTo>
                    <a:cubicBezTo>
                      <a:pt x="239" y="90"/>
                      <a:pt x="239" y="90"/>
                      <a:pt x="239" y="90"/>
                    </a:cubicBezTo>
                    <a:cubicBezTo>
                      <a:pt x="240" y="90"/>
                      <a:pt x="240" y="90"/>
                      <a:pt x="240" y="90"/>
                    </a:cubicBezTo>
                    <a:cubicBezTo>
                      <a:pt x="240" y="89"/>
                      <a:pt x="240" y="89"/>
                      <a:pt x="240" y="89"/>
                    </a:cubicBezTo>
                    <a:cubicBezTo>
                      <a:pt x="239" y="88"/>
                      <a:pt x="239" y="88"/>
                      <a:pt x="239" y="88"/>
                    </a:cubicBezTo>
                    <a:cubicBezTo>
                      <a:pt x="238" y="88"/>
                      <a:pt x="238" y="88"/>
                      <a:pt x="238" y="88"/>
                    </a:cubicBezTo>
                    <a:cubicBezTo>
                      <a:pt x="239" y="87"/>
                      <a:pt x="239" y="87"/>
                      <a:pt x="239" y="87"/>
                    </a:cubicBezTo>
                    <a:cubicBezTo>
                      <a:pt x="239" y="86"/>
                      <a:pt x="239" y="86"/>
                      <a:pt x="239" y="86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6" y="85"/>
                      <a:pt x="236" y="85"/>
                      <a:pt x="236" y="85"/>
                    </a:cubicBezTo>
                    <a:cubicBezTo>
                      <a:pt x="236" y="84"/>
                      <a:pt x="236" y="84"/>
                      <a:pt x="236" y="84"/>
                    </a:cubicBezTo>
                    <a:cubicBezTo>
                      <a:pt x="233" y="81"/>
                      <a:pt x="233" y="81"/>
                      <a:pt x="233" y="81"/>
                    </a:cubicBezTo>
                    <a:cubicBezTo>
                      <a:pt x="232" y="80"/>
                      <a:pt x="232" y="80"/>
                      <a:pt x="232" y="80"/>
                    </a:cubicBezTo>
                    <a:cubicBezTo>
                      <a:pt x="231" y="78"/>
                      <a:pt x="231" y="78"/>
                      <a:pt x="231" y="78"/>
                    </a:cubicBezTo>
                    <a:cubicBezTo>
                      <a:pt x="231" y="78"/>
                      <a:pt x="231" y="78"/>
                      <a:pt x="231" y="78"/>
                    </a:cubicBezTo>
                    <a:cubicBezTo>
                      <a:pt x="232" y="78"/>
                      <a:pt x="232" y="78"/>
                      <a:pt x="232" y="78"/>
                    </a:cubicBezTo>
                    <a:cubicBezTo>
                      <a:pt x="232" y="78"/>
                      <a:pt x="232" y="78"/>
                      <a:pt x="232" y="78"/>
                    </a:cubicBezTo>
                    <a:cubicBezTo>
                      <a:pt x="234" y="79"/>
                      <a:pt x="234" y="79"/>
                      <a:pt x="234" y="79"/>
                    </a:cubicBezTo>
                    <a:cubicBezTo>
                      <a:pt x="235" y="77"/>
                      <a:pt x="235" y="77"/>
                      <a:pt x="235" y="77"/>
                    </a:cubicBezTo>
                    <a:cubicBezTo>
                      <a:pt x="235" y="76"/>
                      <a:pt x="235" y="76"/>
                      <a:pt x="235" y="76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2" y="73"/>
                      <a:pt x="242" y="73"/>
                      <a:pt x="242" y="73"/>
                    </a:cubicBezTo>
                    <a:cubicBezTo>
                      <a:pt x="243" y="71"/>
                      <a:pt x="243" y="71"/>
                      <a:pt x="243" y="71"/>
                    </a:cubicBezTo>
                    <a:cubicBezTo>
                      <a:pt x="244" y="70"/>
                      <a:pt x="244" y="70"/>
                      <a:pt x="244" y="70"/>
                    </a:cubicBezTo>
                    <a:cubicBezTo>
                      <a:pt x="244" y="69"/>
                      <a:pt x="244" y="69"/>
                      <a:pt x="244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8" y="70"/>
                      <a:pt x="248" y="70"/>
                      <a:pt x="248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6"/>
                      <a:pt x="251" y="66"/>
                      <a:pt x="251" y="66"/>
                    </a:cubicBezTo>
                    <a:cubicBezTo>
                      <a:pt x="249" y="65"/>
                      <a:pt x="249" y="65"/>
                      <a:pt x="249" y="65"/>
                    </a:cubicBezTo>
                    <a:cubicBezTo>
                      <a:pt x="245" y="66"/>
                      <a:pt x="245" y="66"/>
                      <a:pt x="245" y="66"/>
                    </a:cubicBezTo>
                    <a:cubicBezTo>
                      <a:pt x="243" y="67"/>
                      <a:pt x="243" y="67"/>
                      <a:pt x="243" y="67"/>
                    </a:cubicBezTo>
                    <a:cubicBezTo>
                      <a:pt x="241" y="67"/>
                      <a:pt x="241" y="67"/>
                      <a:pt x="241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8" y="69"/>
                      <a:pt x="238" y="69"/>
                      <a:pt x="238" y="69"/>
                    </a:cubicBezTo>
                    <a:cubicBezTo>
                      <a:pt x="236" y="69"/>
                      <a:pt x="236" y="69"/>
                      <a:pt x="236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3" y="68"/>
                      <a:pt x="233" y="68"/>
                      <a:pt x="233" y="68"/>
                    </a:cubicBezTo>
                    <a:cubicBezTo>
                      <a:pt x="232" y="68"/>
                      <a:pt x="232" y="68"/>
                      <a:pt x="232" y="68"/>
                    </a:cubicBezTo>
                    <a:cubicBezTo>
                      <a:pt x="230" y="70"/>
                      <a:pt x="230" y="70"/>
                      <a:pt x="230" y="70"/>
                    </a:cubicBezTo>
                    <a:cubicBezTo>
                      <a:pt x="229" y="73"/>
                      <a:pt x="229" y="73"/>
                      <a:pt x="229" y="73"/>
                    </a:cubicBezTo>
                    <a:cubicBezTo>
                      <a:pt x="227" y="74"/>
                      <a:pt x="227" y="74"/>
                      <a:pt x="227" y="74"/>
                    </a:cubicBezTo>
                    <a:cubicBezTo>
                      <a:pt x="225" y="73"/>
                      <a:pt x="225" y="73"/>
                      <a:pt x="225" y="73"/>
                    </a:cubicBezTo>
                    <a:cubicBezTo>
                      <a:pt x="225" y="73"/>
                      <a:pt x="225" y="73"/>
                      <a:pt x="225" y="73"/>
                    </a:cubicBezTo>
                    <a:cubicBezTo>
                      <a:pt x="222" y="70"/>
                      <a:pt x="222" y="70"/>
                      <a:pt x="222" y="70"/>
                    </a:cubicBezTo>
                    <a:cubicBezTo>
                      <a:pt x="220" y="68"/>
                      <a:pt x="220" y="68"/>
                      <a:pt x="220" y="68"/>
                    </a:cubicBezTo>
                    <a:cubicBezTo>
                      <a:pt x="219" y="65"/>
                      <a:pt x="219" y="65"/>
                      <a:pt x="219" y="65"/>
                    </a:cubicBezTo>
                    <a:cubicBezTo>
                      <a:pt x="219" y="62"/>
                      <a:pt x="219" y="62"/>
                      <a:pt x="219" y="62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2" y="57"/>
                      <a:pt x="222" y="57"/>
                      <a:pt x="222" y="57"/>
                    </a:cubicBezTo>
                    <a:close/>
                    <a:moveTo>
                      <a:pt x="224" y="0"/>
                    </a:moveTo>
                    <a:cubicBezTo>
                      <a:pt x="223" y="1"/>
                      <a:pt x="223" y="1"/>
                      <a:pt x="223" y="1"/>
                    </a:cubicBezTo>
                    <a:cubicBezTo>
                      <a:pt x="224" y="2"/>
                      <a:pt x="224" y="2"/>
                      <a:pt x="224" y="2"/>
                    </a:cubicBezTo>
                    <a:cubicBezTo>
                      <a:pt x="224" y="1"/>
                      <a:pt x="224" y="1"/>
                      <a:pt x="224" y="1"/>
                    </a:cubicBezTo>
                    <a:cubicBezTo>
                      <a:pt x="224" y="0"/>
                      <a:pt x="224" y="0"/>
                      <a:pt x="224" y="0"/>
                    </a:cubicBezTo>
                    <a:close/>
                    <a:moveTo>
                      <a:pt x="226" y="6"/>
                    </a:moveTo>
                    <a:cubicBezTo>
                      <a:pt x="228" y="6"/>
                      <a:pt x="228" y="6"/>
                      <a:pt x="228" y="6"/>
                    </a:cubicBezTo>
                    <a:cubicBezTo>
                      <a:pt x="228" y="5"/>
                      <a:pt x="228" y="5"/>
                      <a:pt x="228" y="5"/>
                    </a:cubicBezTo>
                    <a:cubicBezTo>
                      <a:pt x="229" y="6"/>
                      <a:pt x="229" y="6"/>
                      <a:pt x="229" y="6"/>
                    </a:cubicBezTo>
                    <a:cubicBezTo>
                      <a:pt x="230" y="5"/>
                      <a:pt x="230" y="5"/>
                      <a:pt x="230" y="5"/>
                    </a:cubicBezTo>
                    <a:cubicBezTo>
                      <a:pt x="230" y="4"/>
                      <a:pt x="230" y="4"/>
                      <a:pt x="230" y="4"/>
                    </a:cubicBezTo>
                    <a:cubicBezTo>
                      <a:pt x="228" y="4"/>
                      <a:pt x="228" y="4"/>
                      <a:pt x="228" y="4"/>
                    </a:cubicBezTo>
                    <a:cubicBezTo>
                      <a:pt x="226" y="4"/>
                      <a:pt x="226" y="4"/>
                      <a:pt x="226" y="4"/>
                    </a:cubicBezTo>
                    <a:cubicBezTo>
                      <a:pt x="226" y="5"/>
                      <a:pt x="226" y="5"/>
                      <a:pt x="226" y="5"/>
                    </a:cubicBezTo>
                    <a:cubicBezTo>
                      <a:pt x="226" y="6"/>
                      <a:pt x="226" y="6"/>
                      <a:pt x="226" y="6"/>
                    </a:cubicBezTo>
                    <a:close/>
                    <a:moveTo>
                      <a:pt x="213" y="15"/>
                    </a:moveTo>
                    <a:cubicBezTo>
                      <a:pt x="212" y="16"/>
                      <a:pt x="212" y="16"/>
                      <a:pt x="212" y="16"/>
                    </a:cubicBezTo>
                    <a:cubicBezTo>
                      <a:pt x="213" y="18"/>
                      <a:pt x="213" y="18"/>
                      <a:pt x="213" y="18"/>
                    </a:cubicBezTo>
                    <a:cubicBezTo>
                      <a:pt x="213" y="16"/>
                      <a:pt x="213" y="16"/>
                      <a:pt x="213" y="16"/>
                    </a:cubicBezTo>
                    <a:cubicBezTo>
                      <a:pt x="213" y="15"/>
                      <a:pt x="213" y="15"/>
                      <a:pt x="213" y="15"/>
                    </a:cubicBezTo>
                    <a:close/>
                    <a:moveTo>
                      <a:pt x="216" y="13"/>
                    </a:moveTo>
                    <a:cubicBezTo>
                      <a:pt x="219" y="11"/>
                      <a:pt x="219" y="11"/>
                      <a:pt x="219" y="11"/>
                    </a:cubicBezTo>
                    <a:cubicBezTo>
                      <a:pt x="220" y="10"/>
                      <a:pt x="220" y="10"/>
                      <a:pt x="220" y="10"/>
                    </a:cubicBezTo>
                    <a:cubicBezTo>
                      <a:pt x="220" y="12"/>
                      <a:pt x="220" y="12"/>
                      <a:pt x="220" y="12"/>
                    </a:cubicBezTo>
                    <a:cubicBezTo>
                      <a:pt x="218" y="13"/>
                      <a:pt x="218" y="13"/>
                      <a:pt x="218" y="13"/>
                    </a:cubicBezTo>
                    <a:cubicBezTo>
                      <a:pt x="216" y="14"/>
                      <a:pt x="216" y="14"/>
                      <a:pt x="216" y="14"/>
                    </a:cubicBezTo>
                    <a:cubicBezTo>
                      <a:pt x="216" y="13"/>
                      <a:pt x="216" y="13"/>
                      <a:pt x="216" y="13"/>
                    </a:cubicBezTo>
                    <a:close/>
                    <a:moveTo>
                      <a:pt x="198" y="23"/>
                    </a:moveTo>
                    <a:cubicBezTo>
                      <a:pt x="198" y="23"/>
                      <a:pt x="198" y="23"/>
                      <a:pt x="198" y="23"/>
                    </a:cubicBezTo>
                    <a:cubicBezTo>
                      <a:pt x="197" y="23"/>
                      <a:pt x="197" y="23"/>
                      <a:pt x="197" y="23"/>
                    </a:cubicBezTo>
                    <a:cubicBezTo>
                      <a:pt x="198" y="23"/>
                      <a:pt x="198" y="23"/>
                      <a:pt x="198" y="23"/>
                    </a:cubicBezTo>
                    <a:close/>
                    <a:moveTo>
                      <a:pt x="198" y="22"/>
                    </a:moveTo>
                    <a:cubicBezTo>
                      <a:pt x="198" y="22"/>
                      <a:pt x="198" y="22"/>
                      <a:pt x="198" y="22"/>
                    </a:cubicBezTo>
                    <a:cubicBezTo>
                      <a:pt x="198" y="23"/>
                      <a:pt x="198" y="23"/>
                      <a:pt x="198" y="23"/>
                    </a:cubicBezTo>
                    <a:cubicBezTo>
                      <a:pt x="200" y="23"/>
                      <a:pt x="200" y="23"/>
                      <a:pt x="200" y="23"/>
                    </a:cubicBezTo>
                    <a:cubicBezTo>
                      <a:pt x="200" y="22"/>
                      <a:pt x="200" y="22"/>
                      <a:pt x="200" y="22"/>
                    </a:cubicBezTo>
                    <a:cubicBezTo>
                      <a:pt x="198" y="22"/>
                      <a:pt x="198" y="22"/>
                      <a:pt x="198" y="22"/>
                    </a:cubicBezTo>
                    <a:close/>
                    <a:moveTo>
                      <a:pt x="199" y="26"/>
                    </a:moveTo>
                    <a:cubicBezTo>
                      <a:pt x="197" y="27"/>
                      <a:pt x="197" y="27"/>
                      <a:pt x="197" y="27"/>
                    </a:cubicBezTo>
                    <a:cubicBezTo>
                      <a:pt x="198" y="27"/>
                      <a:pt x="198" y="27"/>
                      <a:pt x="198" y="27"/>
                    </a:cubicBezTo>
                    <a:cubicBezTo>
                      <a:pt x="199" y="26"/>
                      <a:pt x="199" y="26"/>
                      <a:pt x="199" y="26"/>
                    </a:cubicBezTo>
                    <a:close/>
                    <a:moveTo>
                      <a:pt x="197" y="28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8" y="30"/>
                      <a:pt x="198" y="30"/>
                      <a:pt x="198" y="30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7" y="28"/>
                      <a:pt x="197" y="28"/>
                      <a:pt x="197" y="28"/>
                    </a:cubicBezTo>
                    <a:close/>
                    <a:moveTo>
                      <a:pt x="186" y="92"/>
                    </a:move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lose/>
                    <a:moveTo>
                      <a:pt x="185" y="92"/>
                    </a:moveTo>
                    <a:cubicBezTo>
                      <a:pt x="185" y="95"/>
                      <a:pt x="185" y="95"/>
                      <a:pt x="185" y="95"/>
                    </a:cubicBezTo>
                    <a:cubicBezTo>
                      <a:pt x="185" y="97"/>
                      <a:pt x="185" y="97"/>
                      <a:pt x="185" y="97"/>
                    </a:cubicBezTo>
                    <a:cubicBezTo>
                      <a:pt x="183" y="98"/>
                      <a:pt x="183" y="98"/>
                      <a:pt x="183" y="98"/>
                    </a:cubicBezTo>
                    <a:cubicBezTo>
                      <a:pt x="183" y="97"/>
                      <a:pt x="183" y="97"/>
                      <a:pt x="183" y="97"/>
                    </a:cubicBezTo>
                    <a:cubicBezTo>
                      <a:pt x="183" y="94"/>
                      <a:pt x="183" y="94"/>
                      <a:pt x="183" y="94"/>
                    </a:cubicBezTo>
                    <a:cubicBezTo>
                      <a:pt x="184" y="92"/>
                      <a:pt x="184" y="92"/>
                      <a:pt x="184" y="92"/>
                    </a:cubicBezTo>
                    <a:cubicBezTo>
                      <a:pt x="185" y="91"/>
                      <a:pt x="185" y="91"/>
                      <a:pt x="185" y="91"/>
                    </a:cubicBezTo>
                    <a:cubicBezTo>
                      <a:pt x="185" y="92"/>
                      <a:pt x="185" y="92"/>
                      <a:pt x="185" y="92"/>
                    </a:cubicBezTo>
                    <a:close/>
                    <a:moveTo>
                      <a:pt x="124" y="64"/>
                    </a:moveTo>
                    <a:cubicBezTo>
                      <a:pt x="126" y="65"/>
                      <a:pt x="126" y="65"/>
                      <a:pt x="126" y="65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6" y="66"/>
                      <a:pt x="126" y="66"/>
                      <a:pt x="126" y="66"/>
                    </a:cubicBezTo>
                    <a:cubicBezTo>
                      <a:pt x="124" y="65"/>
                      <a:pt x="124" y="65"/>
                      <a:pt x="124" y="65"/>
                    </a:cubicBezTo>
                    <a:cubicBezTo>
                      <a:pt x="124" y="64"/>
                      <a:pt x="124" y="64"/>
                      <a:pt x="124" y="64"/>
                    </a:cubicBezTo>
                    <a:cubicBezTo>
                      <a:pt x="124" y="64"/>
                      <a:pt x="124" y="64"/>
                      <a:pt x="124" y="64"/>
                    </a:cubicBezTo>
                    <a:close/>
                    <a:moveTo>
                      <a:pt x="125" y="68"/>
                    </a:moveTo>
                    <a:cubicBezTo>
                      <a:pt x="127" y="68"/>
                      <a:pt x="127" y="68"/>
                      <a:pt x="127" y="68"/>
                    </a:cubicBezTo>
                    <a:cubicBezTo>
                      <a:pt x="128" y="69"/>
                      <a:pt x="128" y="69"/>
                      <a:pt x="128" y="69"/>
                    </a:cubicBezTo>
                    <a:cubicBezTo>
                      <a:pt x="129" y="69"/>
                      <a:pt x="129" y="69"/>
                      <a:pt x="129" y="69"/>
                    </a:cubicBezTo>
                    <a:cubicBezTo>
                      <a:pt x="129" y="70"/>
                      <a:pt x="129" y="70"/>
                      <a:pt x="129" y="70"/>
                    </a:cubicBezTo>
                    <a:cubicBezTo>
                      <a:pt x="127" y="70"/>
                      <a:pt x="127" y="70"/>
                      <a:pt x="127" y="70"/>
                    </a:cubicBezTo>
                    <a:cubicBezTo>
                      <a:pt x="126" y="70"/>
                      <a:pt x="126" y="70"/>
                      <a:pt x="126" y="70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5" y="68"/>
                      <a:pt x="125" y="68"/>
                      <a:pt x="125" y="68"/>
                    </a:cubicBezTo>
                    <a:close/>
                    <a:moveTo>
                      <a:pt x="127" y="71"/>
                    </a:moveTo>
                    <a:cubicBezTo>
                      <a:pt x="129" y="71"/>
                      <a:pt x="129" y="71"/>
                      <a:pt x="129" y="71"/>
                    </a:cubicBezTo>
                    <a:cubicBezTo>
                      <a:pt x="130" y="72"/>
                      <a:pt x="130" y="72"/>
                      <a:pt x="130" y="72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8" y="74"/>
                      <a:pt x="128" y="74"/>
                      <a:pt x="128" y="74"/>
                    </a:cubicBezTo>
                    <a:cubicBezTo>
                      <a:pt x="127" y="73"/>
                      <a:pt x="127" y="73"/>
                      <a:pt x="127" y="73"/>
                    </a:cubicBezTo>
                    <a:cubicBezTo>
                      <a:pt x="127" y="72"/>
                      <a:pt x="127" y="72"/>
                      <a:pt x="127" y="72"/>
                    </a:cubicBezTo>
                    <a:cubicBezTo>
                      <a:pt x="127" y="71"/>
                      <a:pt x="127" y="71"/>
                      <a:pt x="127" y="71"/>
                    </a:cubicBezTo>
                    <a:close/>
                    <a:moveTo>
                      <a:pt x="123" y="50"/>
                    </a:moveTo>
                    <a:cubicBezTo>
                      <a:pt x="124" y="47"/>
                      <a:pt x="124" y="47"/>
                      <a:pt x="124" y="47"/>
                    </a:cubicBezTo>
                    <a:cubicBezTo>
                      <a:pt x="126" y="44"/>
                      <a:pt x="126" y="44"/>
                      <a:pt x="126" y="44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3" y="49"/>
                      <a:pt x="133" y="49"/>
                      <a:pt x="133" y="49"/>
                    </a:cubicBezTo>
                    <a:cubicBezTo>
                      <a:pt x="135" y="50"/>
                      <a:pt x="135" y="50"/>
                      <a:pt x="135" y="50"/>
                    </a:cubicBezTo>
                    <a:cubicBezTo>
                      <a:pt x="136" y="52"/>
                      <a:pt x="136" y="52"/>
                      <a:pt x="136" y="52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40" y="50"/>
                      <a:pt x="140" y="50"/>
                      <a:pt x="140" y="50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4" y="50"/>
                      <a:pt x="144" y="50"/>
                      <a:pt x="144" y="50"/>
                    </a:cubicBezTo>
                    <a:cubicBezTo>
                      <a:pt x="148" y="50"/>
                      <a:pt x="148" y="50"/>
                      <a:pt x="148" y="50"/>
                    </a:cubicBezTo>
                    <a:cubicBezTo>
                      <a:pt x="153" y="48"/>
                      <a:pt x="153" y="48"/>
                      <a:pt x="153" y="48"/>
                    </a:cubicBezTo>
                    <a:cubicBezTo>
                      <a:pt x="155" y="47"/>
                      <a:pt x="155" y="47"/>
                      <a:pt x="155" y="47"/>
                    </a:cubicBezTo>
                    <a:cubicBezTo>
                      <a:pt x="159" y="47"/>
                      <a:pt x="159" y="47"/>
                      <a:pt x="159" y="47"/>
                    </a:cubicBezTo>
                    <a:cubicBezTo>
                      <a:pt x="161" y="48"/>
                      <a:pt x="161" y="48"/>
                      <a:pt x="161" y="48"/>
                    </a:cubicBezTo>
                    <a:cubicBezTo>
                      <a:pt x="162" y="49"/>
                      <a:pt x="162" y="49"/>
                      <a:pt x="162" y="49"/>
                    </a:cubicBezTo>
                    <a:cubicBezTo>
                      <a:pt x="164" y="49"/>
                      <a:pt x="164" y="49"/>
                      <a:pt x="164" y="49"/>
                    </a:cubicBezTo>
                    <a:cubicBezTo>
                      <a:pt x="168" y="47"/>
                      <a:pt x="168" y="47"/>
                      <a:pt x="168" y="47"/>
                    </a:cubicBezTo>
                    <a:cubicBezTo>
                      <a:pt x="172" y="46"/>
                      <a:pt x="172" y="46"/>
                      <a:pt x="172" y="46"/>
                    </a:cubicBezTo>
                    <a:cubicBezTo>
                      <a:pt x="171" y="45"/>
                      <a:pt x="171" y="45"/>
                      <a:pt x="171" y="45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6" y="36"/>
                      <a:pt x="176" y="36"/>
                      <a:pt x="176" y="36"/>
                    </a:cubicBezTo>
                    <a:cubicBezTo>
                      <a:pt x="179" y="32"/>
                      <a:pt x="179" y="32"/>
                      <a:pt x="179" y="32"/>
                    </a:cubicBezTo>
                    <a:cubicBezTo>
                      <a:pt x="181" y="25"/>
                      <a:pt x="181" y="25"/>
                      <a:pt x="181" y="25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2"/>
                      <a:pt x="182" y="22"/>
                      <a:pt x="182" y="22"/>
                    </a:cubicBezTo>
                    <a:cubicBezTo>
                      <a:pt x="182" y="21"/>
                      <a:pt x="182" y="21"/>
                      <a:pt x="182" y="21"/>
                    </a:cubicBezTo>
                    <a:cubicBezTo>
                      <a:pt x="183" y="19"/>
                      <a:pt x="183" y="19"/>
                      <a:pt x="183" y="19"/>
                    </a:cubicBezTo>
                    <a:cubicBezTo>
                      <a:pt x="185" y="20"/>
                      <a:pt x="185" y="20"/>
                      <a:pt x="185" y="20"/>
                    </a:cubicBezTo>
                    <a:cubicBezTo>
                      <a:pt x="188" y="19"/>
                      <a:pt x="188" y="19"/>
                      <a:pt x="188" y="19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3" y="20"/>
                      <a:pt x="193" y="20"/>
                      <a:pt x="193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21"/>
                      <a:pt x="197" y="21"/>
                      <a:pt x="197" y="21"/>
                    </a:cubicBezTo>
                    <a:cubicBezTo>
                      <a:pt x="197" y="21"/>
                      <a:pt x="197" y="21"/>
                      <a:pt x="197" y="21"/>
                    </a:cubicBezTo>
                    <a:cubicBezTo>
                      <a:pt x="196" y="21"/>
                      <a:pt x="196" y="21"/>
                      <a:pt x="196" y="21"/>
                    </a:cubicBezTo>
                    <a:cubicBezTo>
                      <a:pt x="196" y="22"/>
                      <a:pt x="196" y="22"/>
                      <a:pt x="196" y="22"/>
                    </a:cubicBezTo>
                    <a:cubicBezTo>
                      <a:pt x="195" y="23"/>
                      <a:pt x="195" y="23"/>
                      <a:pt x="195" y="23"/>
                    </a:cubicBezTo>
                    <a:cubicBezTo>
                      <a:pt x="197" y="24"/>
                      <a:pt x="197" y="24"/>
                      <a:pt x="197" y="24"/>
                    </a:cubicBezTo>
                    <a:cubicBezTo>
                      <a:pt x="199" y="26"/>
                      <a:pt x="199" y="26"/>
                      <a:pt x="199" y="26"/>
                    </a:cubicBezTo>
                    <a:cubicBezTo>
                      <a:pt x="197" y="26"/>
                      <a:pt x="197" y="26"/>
                      <a:pt x="197" y="26"/>
                    </a:cubicBezTo>
                    <a:cubicBezTo>
                      <a:pt x="195" y="26"/>
                      <a:pt x="195" y="26"/>
                      <a:pt x="195" y="26"/>
                    </a:cubicBezTo>
                    <a:cubicBezTo>
                      <a:pt x="194" y="27"/>
                      <a:pt x="194" y="27"/>
                      <a:pt x="194" y="27"/>
                    </a:cubicBezTo>
                    <a:cubicBezTo>
                      <a:pt x="196" y="28"/>
                      <a:pt x="196" y="28"/>
                      <a:pt x="196" y="28"/>
                    </a:cubicBezTo>
                    <a:cubicBezTo>
                      <a:pt x="196" y="29"/>
                      <a:pt x="196" y="29"/>
                      <a:pt x="196" y="29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6" y="30"/>
                      <a:pt x="196" y="30"/>
                      <a:pt x="196" y="30"/>
                    </a:cubicBezTo>
                    <a:cubicBezTo>
                      <a:pt x="195" y="31"/>
                      <a:pt x="195" y="31"/>
                      <a:pt x="195" y="31"/>
                    </a:cubicBezTo>
                    <a:cubicBezTo>
                      <a:pt x="197" y="32"/>
                      <a:pt x="197" y="32"/>
                      <a:pt x="197" y="32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200" y="37"/>
                      <a:pt x="200" y="37"/>
                      <a:pt x="200" y="37"/>
                    </a:cubicBezTo>
                    <a:cubicBezTo>
                      <a:pt x="202" y="38"/>
                      <a:pt x="202" y="38"/>
                      <a:pt x="202" y="38"/>
                    </a:cubicBezTo>
                    <a:cubicBezTo>
                      <a:pt x="201" y="40"/>
                      <a:pt x="201" y="40"/>
                      <a:pt x="201" y="40"/>
                    </a:cubicBezTo>
                    <a:cubicBezTo>
                      <a:pt x="198" y="41"/>
                      <a:pt x="198" y="41"/>
                      <a:pt x="198" y="41"/>
                    </a:cubicBezTo>
                    <a:cubicBezTo>
                      <a:pt x="198" y="42"/>
                      <a:pt x="198" y="42"/>
                      <a:pt x="198" y="42"/>
                    </a:cubicBezTo>
                    <a:cubicBezTo>
                      <a:pt x="199" y="42"/>
                      <a:pt x="199" y="42"/>
                      <a:pt x="199" y="42"/>
                    </a:cubicBezTo>
                    <a:cubicBezTo>
                      <a:pt x="199" y="44"/>
                      <a:pt x="199" y="44"/>
                      <a:pt x="199" y="44"/>
                    </a:cubicBezTo>
                    <a:cubicBezTo>
                      <a:pt x="200" y="45"/>
                      <a:pt x="200" y="45"/>
                      <a:pt x="200" y="45"/>
                    </a:cubicBezTo>
                    <a:cubicBezTo>
                      <a:pt x="204" y="48"/>
                      <a:pt x="204" y="48"/>
                      <a:pt x="204" y="48"/>
                    </a:cubicBezTo>
                    <a:cubicBezTo>
                      <a:pt x="205" y="48"/>
                      <a:pt x="205" y="48"/>
                      <a:pt x="205" y="48"/>
                    </a:cubicBezTo>
                    <a:cubicBezTo>
                      <a:pt x="207" y="50"/>
                      <a:pt x="207" y="50"/>
                      <a:pt x="207" y="50"/>
                    </a:cubicBezTo>
                    <a:cubicBezTo>
                      <a:pt x="207" y="51"/>
                      <a:pt x="207" y="51"/>
                      <a:pt x="207" y="51"/>
                    </a:cubicBezTo>
                    <a:cubicBezTo>
                      <a:pt x="209" y="51"/>
                      <a:pt x="209" y="51"/>
                      <a:pt x="209" y="51"/>
                    </a:cubicBezTo>
                    <a:cubicBezTo>
                      <a:pt x="208" y="53"/>
                      <a:pt x="208" y="53"/>
                      <a:pt x="208" y="53"/>
                    </a:cubicBezTo>
                    <a:cubicBezTo>
                      <a:pt x="207" y="53"/>
                      <a:pt x="207" y="53"/>
                      <a:pt x="207" y="53"/>
                    </a:cubicBezTo>
                    <a:cubicBezTo>
                      <a:pt x="206" y="53"/>
                      <a:pt x="206" y="53"/>
                      <a:pt x="206" y="53"/>
                    </a:cubicBezTo>
                    <a:cubicBezTo>
                      <a:pt x="205" y="54"/>
                      <a:pt x="205" y="54"/>
                      <a:pt x="205" y="54"/>
                    </a:cubicBezTo>
                    <a:cubicBezTo>
                      <a:pt x="203" y="53"/>
                      <a:pt x="203" y="53"/>
                      <a:pt x="203" y="53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1" y="53"/>
                      <a:pt x="201" y="53"/>
                      <a:pt x="201" y="53"/>
                    </a:cubicBezTo>
                    <a:cubicBezTo>
                      <a:pt x="200" y="54"/>
                      <a:pt x="200" y="54"/>
                      <a:pt x="200" y="54"/>
                    </a:cubicBezTo>
                    <a:cubicBezTo>
                      <a:pt x="199" y="53"/>
                      <a:pt x="199" y="53"/>
                      <a:pt x="199" y="53"/>
                    </a:cubicBezTo>
                    <a:cubicBezTo>
                      <a:pt x="197" y="55"/>
                      <a:pt x="197" y="55"/>
                      <a:pt x="197" y="55"/>
                    </a:cubicBezTo>
                    <a:cubicBezTo>
                      <a:pt x="197" y="56"/>
                      <a:pt x="197" y="56"/>
                      <a:pt x="197" y="56"/>
                    </a:cubicBezTo>
                    <a:cubicBezTo>
                      <a:pt x="197" y="57"/>
                      <a:pt x="197" y="57"/>
                      <a:pt x="197" y="57"/>
                    </a:cubicBezTo>
                    <a:cubicBezTo>
                      <a:pt x="196" y="60"/>
                      <a:pt x="196" y="60"/>
                      <a:pt x="196" y="60"/>
                    </a:cubicBezTo>
                    <a:cubicBezTo>
                      <a:pt x="195" y="61"/>
                      <a:pt x="195" y="61"/>
                      <a:pt x="195" y="61"/>
                    </a:cubicBezTo>
                    <a:cubicBezTo>
                      <a:pt x="195" y="64"/>
                      <a:pt x="195" y="64"/>
                      <a:pt x="195" y="64"/>
                    </a:cubicBezTo>
                    <a:cubicBezTo>
                      <a:pt x="193" y="66"/>
                      <a:pt x="193" y="66"/>
                      <a:pt x="193" y="66"/>
                    </a:cubicBezTo>
                    <a:cubicBezTo>
                      <a:pt x="193" y="69"/>
                      <a:pt x="193" y="69"/>
                      <a:pt x="193" y="69"/>
                    </a:cubicBezTo>
                    <a:cubicBezTo>
                      <a:pt x="192" y="70"/>
                      <a:pt x="192" y="70"/>
                      <a:pt x="192" y="70"/>
                    </a:cubicBezTo>
                    <a:cubicBezTo>
                      <a:pt x="191" y="72"/>
                      <a:pt x="191" y="72"/>
                      <a:pt x="191" y="72"/>
                    </a:cubicBezTo>
                    <a:cubicBezTo>
                      <a:pt x="190" y="70"/>
                      <a:pt x="190" y="70"/>
                      <a:pt x="190" y="70"/>
                    </a:cubicBezTo>
                    <a:cubicBezTo>
                      <a:pt x="189" y="70"/>
                      <a:pt x="189" y="70"/>
                      <a:pt x="189" y="70"/>
                    </a:cubicBezTo>
                    <a:cubicBezTo>
                      <a:pt x="190" y="71"/>
                      <a:pt x="190" y="71"/>
                      <a:pt x="190" y="71"/>
                    </a:cubicBezTo>
                    <a:cubicBezTo>
                      <a:pt x="190" y="73"/>
                      <a:pt x="190" y="73"/>
                      <a:pt x="190" y="73"/>
                    </a:cubicBezTo>
                    <a:cubicBezTo>
                      <a:pt x="188" y="74"/>
                      <a:pt x="188" y="74"/>
                      <a:pt x="188" y="74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86" y="76"/>
                      <a:pt x="186" y="76"/>
                      <a:pt x="186" y="76"/>
                    </a:cubicBezTo>
                    <a:cubicBezTo>
                      <a:pt x="185" y="76"/>
                      <a:pt x="185" y="76"/>
                      <a:pt x="185" y="76"/>
                    </a:cubicBezTo>
                    <a:cubicBezTo>
                      <a:pt x="185" y="77"/>
                      <a:pt x="185" y="77"/>
                      <a:pt x="185" y="77"/>
                    </a:cubicBezTo>
                    <a:cubicBezTo>
                      <a:pt x="185" y="78"/>
                      <a:pt x="185" y="78"/>
                      <a:pt x="185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7" y="78"/>
                      <a:pt x="187" y="78"/>
                      <a:pt x="187" y="78"/>
                    </a:cubicBezTo>
                    <a:cubicBezTo>
                      <a:pt x="187" y="80"/>
                      <a:pt x="187" y="80"/>
                      <a:pt x="187" y="80"/>
                    </a:cubicBezTo>
                    <a:cubicBezTo>
                      <a:pt x="186" y="81"/>
                      <a:pt x="186" y="81"/>
                      <a:pt x="186" y="81"/>
                    </a:cubicBezTo>
                    <a:cubicBezTo>
                      <a:pt x="186" y="81"/>
                      <a:pt x="186" y="81"/>
                      <a:pt x="186" y="81"/>
                    </a:cubicBezTo>
                    <a:cubicBezTo>
                      <a:pt x="187" y="81"/>
                      <a:pt x="187" y="81"/>
                      <a:pt x="187" y="81"/>
                    </a:cubicBezTo>
                    <a:cubicBezTo>
                      <a:pt x="188" y="82"/>
                      <a:pt x="188" y="82"/>
                      <a:pt x="188" y="82"/>
                    </a:cubicBezTo>
                    <a:cubicBezTo>
                      <a:pt x="187" y="83"/>
                      <a:pt x="187" y="83"/>
                      <a:pt x="187" y="83"/>
                    </a:cubicBezTo>
                    <a:cubicBezTo>
                      <a:pt x="186" y="83"/>
                      <a:pt x="186" y="83"/>
                      <a:pt x="186" y="83"/>
                    </a:cubicBezTo>
                    <a:cubicBezTo>
                      <a:pt x="185" y="83"/>
                      <a:pt x="185" y="83"/>
                      <a:pt x="185" y="83"/>
                    </a:cubicBezTo>
                    <a:cubicBezTo>
                      <a:pt x="185" y="83"/>
                      <a:pt x="185" y="83"/>
                      <a:pt x="185" y="83"/>
                    </a:cubicBezTo>
                    <a:cubicBezTo>
                      <a:pt x="186" y="84"/>
                      <a:pt x="186" y="84"/>
                      <a:pt x="186" y="84"/>
                    </a:cubicBezTo>
                    <a:cubicBezTo>
                      <a:pt x="187" y="85"/>
                      <a:pt x="187" y="85"/>
                      <a:pt x="187" y="85"/>
                    </a:cubicBezTo>
                    <a:cubicBezTo>
                      <a:pt x="185" y="87"/>
                      <a:pt x="185" y="87"/>
                      <a:pt x="185" y="87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7"/>
                      <a:pt x="184" y="87"/>
                      <a:pt x="184" y="87"/>
                    </a:cubicBezTo>
                    <a:cubicBezTo>
                      <a:pt x="184" y="89"/>
                      <a:pt x="184" y="89"/>
                      <a:pt x="184" y="89"/>
                    </a:cubicBezTo>
                    <a:cubicBezTo>
                      <a:pt x="184" y="90"/>
                      <a:pt x="184" y="90"/>
                      <a:pt x="184" y="90"/>
                    </a:cubicBezTo>
                    <a:cubicBezTo>
                      <a:pt x="182" y="94"/>
                      <a:pt x="182" y="94"/>
                      <a:pt x="182" y="94"/>
                    </a:cubicBezTo>
                    <a:cubicBezTo>
                      <a:pt x="179" y="96"/>
                      <a:pt x="179" y="96"/>
                      <a:pt x="179" y="96"/>
                    </a:cubicBezTo>
                    <a:cubicBezTo>
                      <a:pt x="176" y="96"/>
                      <a:pt x="176" y="96"/>
                      <a:pt x="176" y="96"/>
                    </a:cubicBezTo>
                    <a:cubicBezTo>
                      <a:pt x="173" y="98"/>
                      <a:pt x="173" y="98"/>
                      <a:pt x="173" y="98"/>
                    </a:cubicBezTo>
                    <a:cubicBezTo>
                      <a:pt x="171" y="98"/>
                      <a:pt x="171" y="98"/>
                      <a:pt x="171" y="98"/>
                    </a:cubicBezTo>
                    <a:cubicBezTo>
                      <a:pt x="170" y="96"/>
                      <a:pt x="170" y="96"/>
                      <a:pt x="170" y="96"/>
                    </a:cubicBezTo>
                    <a:cubicBezTo>
                      <a:pt x="171" y="94"/>
                      <a:pt x="171" y="94"/>
                      <a:pt x="171" y="94"/>
                    </a:cubicBezTo>
                    <a:cubicBezTo>
                      <a:pt x="170" y="93"/>
                      <a:pt x="170" y="93"/>
                      <a:pt x="170" y="93"/>
                    </a:cubicBezTo>
                    <a:cubicBezTo>
                      <a:pt x="169" y="92"/>
                      <a:pt x="169" y="92"/>
                      <a:pt x="169" y="92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8" y="91"/>
                      <a:pt x="168" y="91"/>
                      <a:pt x="168" y="91"/>
                    </a:cubicBezTo>
                    <a:cubicBezTo>
                      <a:pt x="167" y="92"/>
                      <a:pt x="167" y="92"/>
                      <a:pt x="167" y="92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0"/>
                      <a:pt x="165" y="90"/>
                      <a:pt x="165" y="90"/>
                    </a:cubicBezTo>
                    <a:cubicBezTo>
                      <a:pt x="164" y="91"/>
                      <a:pt x="164" y="91"/>
                      <a:pt x="164" y="91"/>
                    </a:cubicBezTo>
                    <a:cubicBezTo>
                      <a:pt x="165" y="93"/>
                      <a:pt x="165" y="93"/>
                      <a:pt x="165" y="93"/>
                    </a:cubicBezTo>
                    <a:cubicBezTo>
                      <a:pt x="163" y="92"/>
                      <a:pt x="163" y="92"/>
                      <a:pt x="163" y="92"/>
                    </a:cubicBezTo>
                    <a:cubicBezTo>
                      <a:pt x="162" y="91"/>
                      <a:pt x="162" y="91"/>
                      <a:pt x="162" y="91"/>
                    </a:cubicBezTo>
                    <a:cubicBezTo>
                      <a:pt x="162" y="90"/>
                      <a:pt x="162" y="90"/>
                      <a:pt x="162" y="90"/>
                    </a:cubicBezTo>
                    <a:cubicBezTo>
                      <a:pt x="161" y="89"/>
                      <a:pt x="161" y="89"/>
                      <a:pt x="161" y="89"/>
                    </a:cubicBezTo>
                    <a:cubicBezTo>
                      <a:pt x="160" y="90"/>
                      <a:pt x="160" y="90"/>
                      <a:pt x="160" y="90"/>
                    </a:cubicBezTo>
                    <a:cubicBezTo>
                      <a:pt x="159" y="89"/>
                      <a:pt x="159" y="89"/>
                      <a:pt x="159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7" y="90"/>
                      <a:pt x="157" y="90"/>
                      <a:pt x="157" y="90"/>
                    </a:cubicBezTo>
                    <a:cubicBezTo>
                      <a:pt x="154" y="91"/>
                      <a:pt x="154" y="91"/>
                      <a:pt x="154" y="91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3" y="92"/>
                      <a:pt x="153" y="92"/>
                      <a:pt x="153" y="92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8" y="94"/>
                      <a:pt x="148" y="94"/>
                      <a:pt x="148" y="94"/>
                    </a:cubicBezTo>
                    <a:cubicBezTo>
                      <a:pt x="148" y="92"/>
                      <a:pt x="148" y="92"/>
                      <a:pt x="148" y="92"/>
                    </a:cubicBezTo>
                    <a:cubicBezTo>
                      <a:pt x="147" y="89"/>
                      <a:pt x="147" y="89"/>
                      <a:pt x="147" y="89"/>
                    </a:cubicBezTo>
                    <a:cubicBezTo>
                      <a:pt x="147" y="87"/>
                      <a:pt x="147" y="87"/>
                      <a:pt x="147" y="87"/>
                    </a:cubicBezTo>
                    <a:cubicBezTo>
                      <a:pt x="147" y="86"/>
                      <a:pt x="147" y="86"/>
                      <a:pt x="147" y="86"/>
                    </a:cubicBezTo>
                    <a:cubicBezTo>
                      <a:pt x="147" y="84"/>
                      <a:pt x="147" y="84"/>
                      <a:pt x="147" y="84"/>
                    </a:cubicBezTo>
                    <a:cubicBezTo>
                      <a:pt x="147" y="85"/>
                      <a:pt x="147" y="85"/>
                      <a:pt x="147" y="85"/>
                    </a:cubicBezTo>
                    <a:cubicBezTo>
                      <a:pt x="146" y="87"/>
                      <a:pt x="146" y="87"/>
                      <a:pt x="146" y="87"/>
                    </a:cubicBezTo>
                    <a:cubicBezTo>
                      <a:pt x="145" y="88"/>
                      <a:pt x="145" y="88"/>
                      <a:pt x="145" y="88"/>
                    </a:cubicBezTo>
                    <a:cubicBezTo>
                      <a:pt x="144" y="87"/>
                      <a:pt x="144" y="87"/>
                      <a:pt x="144" y="87"/>
                    </a:cubicBezTo>
                    <a:cubicBezTo>
                      <a:pt x="142" y="88"/>
                      <a:pt x="142" y="88"/>
                      <a:pt x="142" y="88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39" y="88"/>
                      <a:pt x="139" y="88"/>
                      <a:pt x="139" y="88"/>
                    </a:cubicBezTo>
                    <a:cubicBezTo>
                      <a:pt x="137" y="88"/>
                      <a:pt x="137" y="88"/>
                      <a:pt x="137" y="88"/>
                    </a:cubicBezTo>
                    <a:cubicBezTo>
                      <a:pt x="136" y="87"/>
                      <a:pt x="136" y="87"/>
                      <a:pt x="136" y="87"/>
                    </a:cubicBezTo>
                    <a:cubicBezTo>
                      <a:pt x="135" y="88"/>
                      <a:pt x="135" y="88"/>
                      <a:pt x="135" y="88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3" y="85"/>
                      <a:pt x="133" y="85"/>
                      <a:pt x="133" y="85"/>
                    </a:cubicBezTo>
                    <a:cubicBezTo>
                      <a:pt x="133" y="83"/>
                      <a:pt x="133" y="83"/>
                      <a:pt x="133" y="83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31" y="78"/>
                      <a:pt x="131" y="78"/>
                      <a:pt x="131" y="78"/>
                    </a:cubicBezTo>
                    <a:cubicBezTo>
                      <a:pt x="130" y="77"/>
                      <a:pt x="130" y="77"/>
                      <a:pt x="130" y="77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33" y="74"/>
                      <a:pt x="133" y="74"/>
                      <a:pt x="133" y="74"/>
                    </a:cubicBezTo>
                    <a:cubicBezTo>
                      <a:pt x="132" y="73"/>
                      <a:pt x="132" y="73"/>
                      <a:pt x="132" y="73"/>
                    </a:cubicBezTo>
                    <a:cubicBezTo>
                      <a:pt x="132" y="71"/>
                      <a:pt x="132" y="71"/>
                      <a:pt x="132" y="71"/>
                    </a:cubicBezTo>
                    <a:cubicBezTo>
                      <a:pt x="129" y="69"/>
                      <a:pt x="129" y="69"/>
                      <a:pt x="129" y="69"/>
                    </a:cubicBezTo>
                    <a:cubicBezTo>
                      <a:pt x="127" y="67"/>
                      <a:pt x="127" y="67"/>
                      <a:pt x="127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5" y="66"/>
                      <a:pt x="125" y="66"/>
                      <a:pt x="125" y="66"/>
                    </a:cubicBezTo>
                    <a:cubicBezTo>
                      <a:pt x="126" y="66"/>
                      <a:pt x="126" y="66"/>
                      <a:pt x="126" y="66"/>
                    </a:cubicBezTo>
                    <a:cubicBezTo>
                      <a:pt x="128" y="65"/>
                      <a:pt x="128" y="65"/>
                      <a:pt x="128" y="65"/>
                    </a:cubicBezTo>
                    <a:cubicBezTo>
                      <a:pt x="131" y="64"/>
                      <a:pt x="131" y="64"/>
                      <a:pt x="131" y="64"/>
                    </a:cubicBezTo>
                    <a:cubicBezTo>
                      <a:pt x="133" y="63"/>
                      <a:pt x="133" y="63"/>
                      <a:pt x="133" y="63"/>
                    </a:cubicBezTo>
                    <a:cubicBezTo>
                      <a:pt x="135" y="63"/>
                      <a:pt x="135" y="63"/>
                      <a:pt x="135" y="63"/>
                    </a:cubicBezTo>
                    <a:cubicBezTo>
                      <a:pt x="133" y="62"/>
                      <a:pt x="133" y="62"/>
                      <a:pt x="133" y="62"/>
                    </a:cubicBezTo>
                    <a:cubicBezTo>
                      <a:pt x="131" y="64"/>
                      <a:pt x="131" y="64"/>
                      <a:pt x="131" y="64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7" y="64"/>
                      <a:pt x="127" y="64"/>
                      <a:pt x="127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5" y="62"/>
                      <a:pt x="125" y="62"/>
                      <a:pt x="125" y="62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54"/>
                      <a:pt x="122" y="54"/>
                      <a:pt x="122" y="54"/>
                    </a:cubicBezTo>
                    <a:cubicBezTo>
                      <a:pt x="123" y="53"/>
                      <a:pt x="123" y="53"/>
                      <a:pt x="123" y="53"/>
                    </a:cubicBezTo>
                    <a:cubicBezTo>
                      <a:pt x="123" y="52"/>
                      <a:pt x="123" y="52"/>
                      <a:pt x="123" y="52"/>
                    </a:cubicBezTo>
                    <a:cubicBezTo>
                      <a:pt x="123" y="51"/>
                      <a:pt x="123" y="51"/>
                      <a:pt x="123" y="51"/>
                    </a:cubicBezTo>
                    <a:cubicBezTo>
                      <a:pt x="123" y="50"/>
                      <a:pt x="123" y="50"/>
                      <a:pt x="123" y="50"/>
                    </a:cubicBezTo>
                    <a:close/>
                    <a:moveTo>
                      <a:pt x="350" y="69"/>
                    </a:moveTo>
                    <a:cubicBezTo>
                      <a:pt x="349" y="69"/>
                      <a:pt x="349" y="69"/>
                      <a:pt x="349" y="69"/>
                    </a:cubicBezTo>
                    <a:cubicBezTo>
                      <a:pt x="350" y="70"/>
                      <a:pt x="350" y="70"/>
                      <a:pt x="350" y="70"/>
                    </a:cubicBezTo>
                    <a:cubicBezTo>
                      <a:pt x="351" y="70"/>
                      <a:pt x="351" y="70"/>
                      <a:pt x="351" y="70"/>
                    </a:cubicBezTo>
                    <a:cubicBezTo>
                      <a:pt x="350" y="69"/>
                      <a:pt x="350" y="69"/>
                      <a:pt x="350" y="69"/>
                    </a:cubicBezTo>
                    <a:close/>
                    <a:moveTo>
                      <a:pt x="354" y="74"/>
                    </a:moveTo>
                    <a:cubicBezTo>
                      <a:pt x="352" y="74"/>
                      <a:pt x="352" y="74"/>
                      <a:pt x="352" y="74"/>
                    </a:cubicBezTo>
                    <a:cubicBezTo>
                      <a:pt x="353" y="75"/>
                      <a:pt x="353" y="75"/>
                      <a:pt x="353" y="75"/>
                    </a:cubicBezTo>
                    <a:cubicBezTo>
                      <a:pt x="354" y="74"/>
                      <a:pt x="354" y="74"/>
                      <a:pt x="354" y="74"/>
                    </a:cubicBezTo>
                    <a:close/>
                    <a:moveTo>
                      <a:pt x="356" y="75"/>
                    </a:moveTo>
                    <a:cubicBezTo>
                      <a:pt x="356" y="75"/>
                      <a:pt x="356" y="75"/>
                      <a:pt x="356" y="75"/>
                    </a:cubicBezTo>
                    <a:cubicBezTo>
                      <a:pt x="359" y="76"/>
                      <a:pt x="359" y="76"/>
                      <a:pt x="359" y="76"/>
                    </a:cubicBezTo>
                    <a:cubicBezTo>
                      <a:pt x="363" y="77"/>
                      <a:pt x="363" y="77"/>
                      <a:pt x="363" y="77"/>
                    </a:cubicBezTo>
                    <a:cubicBezTo>
                      <a:pt x="367" y="76"/>
                      <a:pt x="367" y="76"/>
                      <a:pt x="367" y="76"/>
                    </a:cubicBezTo>
                    <a:cubicBezTo>
                      <a:pt x="368" y="76"/>
                      <a:pt x="368" y="76"/>
                      <a:pt x="368" y="76"/>
                    </a:cubicBezTo>
                    <a:cubicBezTo>
                      <a:pt x="365" y="75"/>
                      <a:pt x="365" y="75"/>
                      <a:pt x="365" y="75"/>
                    </a:cubicBezTo>
                    <a:cubicBezTo>
                      <a:pt x="363" y="76"/>
                      <a:pt x="363" y="76"/>
                      <a:pt x="363" y="76"/>
                    </a:cubicBezTo>
                    <a:cubicBezTo>
                      <a:pt x="361" y="75"/>
                      <a:pt x="361" y="75"/>
                      <a:pt x="361" y="75"/>
                    </a:cubicBezTo>
                    <a:cubicBezTo>
                      <a:pt x="359" y="76"/>
                      <a:pt x="359" y="76"/>
                      <a:pt x="359" y="76"/>
                    </a:cubicBezTo>
                    <a:cubicBezTo>
                      <a:pt x="356" y="75"/>
                      <a:pt x="356" y="75"/>
                      <a:pt x="356" y="75"/>
                    </a:cubicBezTo>
                    <a:close/>
                    <a:moveTo>
                      <a:pt x="356" y="66"/>
                    </a:moveTo>
                    <a:cubicBezTo>
                      <a:pt x="357" y="68"/>
                      <a:pt x="357" y="68"/>
                      <a:pt x="357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8" y="67"/>
                      <a:pt x="358" y="67"/>
                      <a:pt x="358" y="67"/>
                    </a:cubicBezTo>
                    <a:cubicBezTo>
                      <a:pt x="359" y="69"/>
                      <a:pt x="359" y="69"/>
                      <a:pt x="359" y="69"/>
                    </a:cubicBezTo>
                    <a:cubicBezTo>
                      <a:pt x="359" y="70"/>
                      <a:pt x="359" y="70"/>
                      <a:pt x="359" y="70"/>
                    </a:cubicBezTo>
                    <a:cubicBezTo>
                      <a:pt x="360" y="70"/>
                      <a:pt x="360" y="70"/>
                      <a:pt x="360" y="70"/>
                    </a:cubicBezTo>
                    <a:cubicBezTo>
                      <a:pt x="361" y="70"/>
                      <a:pt x="361" y="70"/>
                      <a:pt x="361" y="70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4" y="70"/>
                      <a:pt x="364" y="70"/>
                      <a:pt x="364" y="70"/>
                    </a:cubicBezTo>
                    <a:cubicBezTo>
                      <a:pt x="363" y="69"/>
                      <a:pt x="363" y="69"/>
                      <a:pt x="363" y="69"/>
                    </a:cubicBezTo>
                    <a:cubicBezTo>
                      <a:pt x="362" y="69"/>
                      <a:pt x="362" y="69"/>
                      <a:pt x="362" y="69"/>
                    </a:cubicBezTo>
                    <a:cubicBezTo>
                      <a:pt x="361" y="67"/>
                      <a:pt x="361" y="67"/>
                      <a:pt x="361" y="67"/>
                    </a:cubicBezTo>
                    <a:cubicBezTo>
                      <a:pt x="359" y="66"/>
                      <a:pt x="359" y="66"/>
                      <a:pt x="359" y="66"/>
                    </a:cubicBezTo>
                    <a:cubicBezTo>
                      <a:pt x="358" y="66"/>
                      <a:pt x="358" y="66"/>
                      <a:pt x="358" y="66"/>
                    </a:cubicBezTo>
                    <a:cubicBezTo>
                      <a:pt x="355" y="66"/>
                      <a:pt x="355" y="66"/>
                      <a:pt x="355" y="66"/>
                    </a:cubicBezTo>
                    <a:cubicBezTo>
                      <a:pt x="356" y="66"/>
                      <a:pt x="356" y="66"/>
                      <a:pt x="356" y="66"/>
                    </a:cubicBezTo>
                    <a:close/>
                    <a:moveTo>
                      <a:pt x="330" y="110"/>
                    </a:moveTo>
                    <a:cubicBezTo>
                      <a:pt x="331" y="112"/>
                      <a:pt x="331" y="112"/>
                      <a:pt x="331" y="112"/>
                    </a:cubicBezTo>
                    <a:cubicBezTo>
                      <a:pt x="331" y="113"/>
                      <a:pt x="331" y="113"/>
                      <a:pt x="331" y="113"/>
                    </a:cubicBezTo>
                    <a:cubicBezTo>
                      <a:pt x="331" y="114"/>
                      <a:pt x="331" y="114"/>
                      <a:pt x="331" y="114"/>
                    </a:cubicBezTo>
                    <a:cubicBezTo>
                      <a:pt x="331" y="112"/>
                      <a:pt x="331" y="112"/>
                      <a:pt x="331" y="112"/>
                    </a:cubicBezTo>
                    <a:cubicBezTo>
                      <a:pt x="330" y="110"/>
                      <a:pt x="330" y="110"/>
                      <a:pt x="330" y="110"/>
                    </a:cubicBezTo>
                    <a:close/>
                    <a:moveTo>
                      <a:pt x="335" y="108"/>
                    </a:moveTo>
                    <a:cubicBezTo>
                      <a:pt x="333" y="109"/>
                      <a:pt x="333" y="109"/>
                      <a:pt x="333" y="109"/>
                    </a:cubicBezTo>
                    <a:cubicBezTo>
                      <a:pt x="332" y="113"/>
                      <a:pt x="332" y="113"/>
                      <a:pt x="332" y="113"/>
                    </a:cubicBezTo>
                    <a:cubicBezTo>
                      <a:pt x="332" y="114"/>
                      <a:pt x="332" y="114"/>
                      <a:pt x="332" y="114"/>
                    </a:cubicBezTo>
                    <a:cubicBezTo>
                      <a:pt x="333" y="114"/>
                      <a:pt x="333" y="114"/>
                      <a:pt x="333" y="114"/>
                    </a:cubicBezTo>
                    <a:cubicBezTo>
                      <a:pt x="334" y="110"/>
                      <a:pt x="334" y="110"/>
                      <a:pt x="334" y="110"/>
                    </a:cubicBezTo>
                    <a:cubicBezTo>
                      <a:pt x="335" y="108"/>
                      <a:pt x="335" y="108"/>
                      <a:pt x="335" y="108"/>
                    </a:cubicBezTo>
                    <a:close/>
                    <a:moveTo>
                      <a:pt x="349" y="120"/>
                    </a:moveTo>
                    <a:cubicBezTo>
                      <a:pt x="348" y="121"/>
                      <a:pt x="348" y="121"/>
                      <a:pt x="348" y="121"/>
                    </a:cubicBezTo>
                    <a:cubicBezTo>
                      <a:pt x="348" y="121"/>
                      <a:pt x="348" y="121"/>
                      <a:pt x="348" y="121"/>
                    </a:cubicBezTo>
                    <a:cubicBezTo>
                      <a:pt x="349" y="121"/>
                      <a:pt x="349" y="121"/>
                      <a:pt x="349" y="121"/>
                    </a:cubicBezTo>
                    <a:cubicBezTo>
                      <a:pt x="349" y="120"/>
                      <a:pt x="349" y="120"/>
                      <a:pt x="349" y="120"/>
                    </a:cubicBezTo>
                    <a:close/>
                    <a:moveTo>
                      <a:pt x="343" y="117"/>
                    </a:moveTo>
                    <a:cubicBezTo>
                      <a:pt x="343" y="117"/>
                      <a:pt x="343" y="117"/>
                      <a:pt x="343" y="117"/>
                    </a:cubicBezTo>
                    <a:cubicBezTo>
                      <a:pt x="343" y="117"/>
                      <a:pt x="343" y="117"/>
                      <a:pt x="343" y="117"/>
                    </a:cubicBezTo>
                    <a:cubicBezTo>
                      <a:pt x="343" y="119"/>
                      <a:pt x="343" y="119"/>
                      <a:pt x="343" y="119"/>
                    </a:cubicBezTo>
                    <a:cubicBezTo>
                      <a:pt x="344" y="120"/>
                      <a:pt x="344" y="120"/>
                      <a:pt x="344" y="120"/>
                    </a:cubicBezTo>
                    <a:cubicBezTo>
                      <a:pt x="344" y="121"/>
                      <a:pt x="344" y="121"/>
                      <a:pt x="344" y="121"/>
                    </a:cubicBezTo>
                    <a:cubicBezTo>
                      <a:pt x="343" y="120"/>
                      <a:pt x="343" y="120"/>
                      <a:pt x="343" y="120"/>
                    </a:cubicBezTo>
                    <a:cubicBezTo>
                      <a:pt x="343" y="120"/>
                      <a:pt x="343" y="120"/>
                      <a:pt x="343" y="120"/>
                    </a:cubicBezTo>
                    <a:cubicBezTo>
                      <a:pt x="343" y="122"/>
                      <a:pt x="343" y="122"/>
                      <a:pt x="343" y="122"/>
                    </a:cubicBezTo>
                    <a:cubicBezTo>
                      <a:pt x="344" y="123"/>
                      <a:pt x="344" y="123"/>
                      <a:pt x="344" y="123"/>
                    </a:cubicBezTo>
                    <a:cubicBezTo>
                      <a:pt x="344" y="122"/>
                      <a:pt x="344" y="122"/>
                      <a:pt x="344" y="122"/>
                    </a:cubicBezTo>
                    <a:cubicBezTo>
                      <a:pt x="346" y="121"/>
                      <a:pt x="346" y="121"/>
                      <a:pt x="346" y="121"/>
                    </a:cubicBezTo>
                    <a:cubicBezTo>
                      <a:pt x="346" y="120"/>
                      <a:pt x="346" y="120"/>
                      <a:pt x="346" y="120"/>
                    </a:cubicBezTo>
                    <a:cubicBezTo>
                      <a:pt x="346" y="120"/>
                      <a:pt x="346" y="120"/>
                      <a:pt x="346" y="120"/>
                    </a:cubicBezTo>
                    <a:cubicBezTo>
                      <a:pt x="345" y="118"/>
                      <a:pt x="345" y="118"/>
                      <a:pt x="345" y="118"/>
                    </a:cubicBezTo>
                    <a:cubicBezTo>
                      <a:pt x="343" y="117"/>
                      <a:pt x="343" y="117"/>
                      <a:pt x="343" y="117"/>
                    </a:cubicBezTo>
                    <a:close/>
                    <a:moveTo>
                      <a:pt x="347" y="118"/>
                    </a:moveTo>
                    <a:cubicBezTo>
                      <a:pt x="346" y="118"/>
                      <a:pt x="346" y="118"/>
                      <a:pt x="346" y="118"/>
                    </a:cubicBezTo>
                    <a:cubicBezTo>
                      <a:pt x="346" y="119"/>
                      <a:pt x="346" y="119"/>
                      <a:pt x="346" y="119"/>
                    </a:cubicBezTo>
                    <a:cubicBezTo>
                      <a:pt x="347" y="120"/>
                      <a:pt x="347" y="120"/>
                      <a:pt x="347" y="120"/>
                    </a:cubicBezTo>
                    <a:cubicBezTo>
                      <a:pt x="348" y="119"/>
                      <a:pt x="348" y="119"/>
                      <a:pt x="348" y="119"/>
                    </a:cubicBezTo>
                    <a:cubicBezTo>
                      <a:pt x="347" y="118"/>
                      <a:pt x="347" y="118"/>
                      <a:pt x="347" y="118"/>
                    </a:cubicBezTo>
                    <a:cubicBezTo>
                      <a:pt x="347" y="118"/>
                      <a:pt x="347" y="118"/>
                      <a:pt x="347" y="118"/>
                    </a:cubicBezTo>
                    <a:close/>
                    <a:moveTo>
                      <a:pt x="344" y="115"/>
                    </a:moveTo>
                    <a:cubicBezTo>
                      <a:pt x="343" y="115"/>
                      <a:pt x="343" y="115"/>
                      <a:pt x="343" y="115"/>
                    </a:cubicBezTo>
                    <a:cubicBezTo>
                      <a:pt x="343" y="116"/>
                      <a:pt x="343" y="116"/>
                      <a:pt x="343" y="116"/>
                    </a:cubicBezTo>
                    <a:cubicBezTo>
                      <a:pt x="344" y="117"/>
                      <a:pt x="344" y="117"/>
                      <a:pt x="344" y="117"/>
                    </a:cubicBezTo>
                    <a:cubicBezTo>
                      <a:pt x="345" y="118"/>
                      <a:pt x="345" y="118"/>
                      <a:pt x="345" y="118"/>
                    </a:cubicBezTo>
                    <a:cubicBezTo>
                      <a:pt x="346" y="117"/>
                      <a:pt x="346" y="117"/>
                      <a:pt x="346" y="117"/>
                    </a:cubicBezTo>
                    <a:cubicBezTo>
                      <a:pt x="344" y="116"/>
                      <a:pt x="344" y="116"/>
                      <a:pt x="344" y="116"/>
                    </a:cubicBezTo>
                    <a:cubicBezTo>
                      <a:pt x="344" y="115"/>
                      <a:pt x="344" y="115"/>
                      <a:pt x="344" y="115"/>
                    </a:cubicBezTo>
                    <a:close/>
                    <a:moveTo>
                      <a:pt x="347" y="114"/>
                    </a:moveTo>
                    <a:cubicBezTo>
                      <a:pt x="346" y="114"/>
                      <a:pt x="346" y="114"/>
                      <a:pt x="346" y="114"/>
                    </a:cubicBezTo>
                    <a:cubicBezTo>
                      <a:pt x="345" y="115"/>
                      <a:pt x="345" y="115"/>
                      <a:pt x="345" y="115"/>
                    </a:cubicBezTo>
                    <a:cubicBezTo>
                      <a:pt x="345" y="116"/>
                      <a:pt x="345" y="116"/>
                      <a:pt x="345" y="116"/>
                    </a:cubicBezTo>
                    <a:cubicBezTo>
                      <a:pt x="347" y="117"/>
                      <a:pt x="347" y="117"/>
                      <a:pt x="347" y="117"/>
                    </a:cubicBezTo>
                    <a:cubicBezTo>
                      <a:pt x="348" y="117"/>
                      <a:pt x="348" y="117"/>
                      <a:pt x="348" y="117"/>
                    </a:cubicBezTo>
                    <a:cubicBezTo>
                      <a:pt x="348" y="116"/>
                      <a:pt x="348" y="116"/>
                      <a:pt x="348" y="116"/>
                    </a:cubicBezTo>
                    <a:cubicBezTo>
                      <a:pt x="349" y="115"/>
                      <a:pt x="349" y="115"/>
                      <a:pt x="349" y="115"/>
                    </a:cubicBezTo>
                    <a:cubicBezTo>
                      <a:pt x="348" y="115"/>
                      <a:pt x="348" y="115"/>
                      <a:pt x="348" y="115"/>
                    </a:cubicBezTo>
                    <a:cubicBezTo>
                      <a:pt x="348" y="115"/>
                      <a:pt x="348" y="115"/>
                      <a:pt x="348" y="115"/>
                    </a:cubicBezTo>
                    <a:cubicBezTo>
                      <a:pt x="348" y="114"/>
                      <a:pt x="348" y="114"/>
                      <a:pt x="348" y="114"/>
                    </a:cubicBezTo>
                    <a:cubicBezTo>
                      <a:pt x="347" y="114"/>
                      <a:pt x="347" y="114"/>
                      <a:pt x="347" y="114"/>
                    </a:cubicBezTo>
                    <a:close/>
                    <a:moveTo>
                      <a:pt x="344" y="112"/>
                    </a:moveTo>
                    <a:cubicBezTo>
                      <a:pt x="344" y="112"/>
                      <a:pt x="344" y="112"/>
                      <a:pt x="344" y="112"/>
                    </a:cubicBezTo>
                    <a:cubicBezTo>
                      <a:pt x="343" y="112"/>
                      <a:pt x="343" y="112"/>
                      <a:pt x="343" y="112"/>
                    </a:cubicBezTo>
                    <a:cubicBezTo>
                      <a:pt x="344" y="112"/>
                      <a:pt x="344" y="112"/>
                      <a:pt x="344" y="112"/>
                    </a:cubicBezTo>
                    <a:cubicBezTo>
                      <a:pt x="344" y="112"/>
                      <a:pt x="344" y="112"/>
                      <a:pt x="344" y="112"/>
                    </a:cubicBezTo>
                    <a:close/>
                    <a:moveTo>
                      <a:pt x="347" y="109"/>
                    </a:moveTo>
                    <a:cubicBezTo>
                      <a:pt x="348" y="110"/>
                      <a:pt x="348" y="110"/>
                      <a:pt x="348" y="110"/>
                    </a:cubicBezTo>
                    <a:cubicBezTo>
                      <a:pt x="348" y="110"/>
                      <a:pt x="348" y="110"/>
                      <a:pt x="348" y="110"/>
                    </a:cubicBezTo>
                    <a:cubicBezTo>
                      <a:pt x="348" y="109"/>
                      <a:pt x="348" y="109"/>
                      <a:pt x="348" y="109"/>
                    </a:cubicBezTo>
                    <a:cubicBezTo>
                      <a:pt x="347" y="109"/>
                      <a:pt x="347" y="109"/>
                      <a:pt x="347" y="109"/>
                    </a:cubicBezTo>
                    <a:close/>
                    <a:moveTo>
                      <a:pt x="346" y="110"/>
                    </a:moveTo>
                    <a:cubicBezTo>
                      <a:pt x="346" y="110"/>
                      <a:pt x="346" y="110"/>
                      <a:pt x="346" y="110"/>
                    </a:cubicBezTo>
                    <a:cubicBezTo>
                      <a:pt x="345" y="111"/>
                      <a:pt x="345" y="111"/>
                      <a:pt x="345" y="111"/>
                    </a:cubicBezTo>
                    <a:cubicBezTo>
                      <a:pt x="344" y="111"/>
                      <a:pt x="344" y="111"/>
                      <a:pt x="344" y="111"/>
                    </a:cubicBezTo>
                    <a:cubicBezTo>
                      <a:pt x="345" y="112"/>
                      <a:pt x="345" y="112"/>
                      <a:pt x="345" y="112"/>
                    </a:cubicBezTo>
                    <a:cubicBezTo>
                      <a:pt x="345" y="112"/>
                      <a:pt x="345" y="112"/>
                      <a:pt x="345" y="112"/>
                    </a:cubicBezTo>
                    <a:cubicBezTo>
                      <a:pt x="346" y="112"/>
                      <a:pt x="346" y="112"/>
                      <a:pt x="346" y="112"/>
                    </a:cubicBezTo>
                    <a:cubicBezTo>
                      <a:pt x="345" y="113"/>
                      <a:pt x="345" y="113"/>
                      <a:pt x="345" y="113"/>
                    </a:cubicBezTo>
                    <a:cubicBezTo>
                      <a:pt x="345" y="114"/>
                      <a:pt x="345" y="114"/>
                      <a:pt x="345" y="114"/>
                    </a:cubicBezTo>
                    <a:cubicBezTo>
                      <a:pt x="346" y="114"/>
                      <a:pt x="346" y="114"/>
                      <a:pt x="346" y="114"/>
                    </a:cubicBezTo>
                    <a:cubicBezTo>
                      <a:pt x="347" y="113"/>
                      <a:pt x="347" y="113"/>
                      <a:pt x="347" y="113"/>
                    </a:cubicBezTo>
                    <a:cubicBezTo>
                      <a:pt x="348" y="113"/>
                      <a:pt x="348" y="113"/>
                      <a:pt x="348" y="113"/>
                    </a:cubicBezTo>
                    <a:cubicBezTo>
                      <a:pt x="348" y="112"/>
                      <a:pt x="348" y="112"/>
                      <a:pt x="348" y="112"/>
                    </a:cubicBezTo>
                    <a:cubicBezTo>
                      <a:pt x="348" y="111"/>
                      <a:pt x="348" y="111"/>
                      <a:pt x="348" y="111"/>
                    </a:cubicBezTo>
                    <a:cubicBezTo>
                      <a:pt x="348" y="111"/>
                      <a:pt x="348" y="111"/>
                      <a:pt x="348" y="111"/>
                    </a:cubicBezTo>
                    <a:cubicBezTo>
                      <a:pt x="346" y="110"/>
                      <a:pt x="346" y="110"/>
                      <a:pt x="346" y="110"/>
                    </a:cubicBezTo>
                    <a:close/>
                    <a:moveTo>
                      <a:pt x="323" y="124"/>
                    </a:moveTo>
                    <a:cubicBezTo>
                      <a:pt x="325" y="123"/>
                      <a:pt x="325" y="123"/>
                      <a:pt x="325" y="123"/>
                    </a:cubicBezTo>
                    <a:cubicBezTo>
                      <a:pt x="324" y="123"/>
                      <a:pt x="324" y="123"/>
                      <a:pt x="324" y="123"/>
                    </a:cubicBezTo>
                    <a:cubicBezTo>
                      <a:pt x="323" y="124"/>
                      <a:pt x="323" y="124"/>
                      <a:pt x="323" y="124"/>
                    </a:cubicBezTo>
                    <a:close/>
                    <a:moveTo>
                      <a:pt x="322" y="124"/>
                    </a:moveTo>
                    <a:cubicBezTo>
                      <a:pt x="324" y="126"/>
                      <a:pt x="324" y="126"/>
                      <a:pt x="324" y="126"/>
                    </a:cubicBezTo>
                    <a:cubicBezTo>
                      <a:pt x="323" y="125"/>
                      <a:pt x="323" y="125"/>
                      <a:pt x="323" y="125"/>
                    </a:cubicBezTo>
                    <a:cubicBezTo>
                      <a:pt x="322" y="124"/>
                      <a:pt x="322" y="124"/>
                      <a:pt x="322" y="124"/>
                    </a:cubicBezTo>
                    <a:close/>
                    <a:moveTo>
                      <a:pt x="314" y="128"/>
                    </a:moveTo>
                    <a:cubicBezTo>
                      <a:pt x="313" y="129"/>
                      <a:pt x="313" y="129"/>
                      <a:pt x="313" y="129"/>
                    </a:cubicBezTo>
                    <a:cubicBezTo>
                      <a:pt x="314" y="129"/>
                      <a:pt x="314" y="129"/>
                      <a:pt x="314" y="129"/>
                    </a:cubicBezTo>
                    <a:cubicBezTo>
                      <a:pt x="314" y="128"/>
                      <a:pt x="314" y="128"/>
                      <a:pt x="314" y="128"/>
                    </a:cubicBezTo>
                    <a:close/>
                    <a:moveTo>
                      <a:pt x="317" y="127"/>
                    </a:moveTo>
                    <a:cubicBezTo>
                      <a:pt x="314" y="127"/>
                      <a:pt x="314" y="127"/>
                      <a:pt x="314" y="127"/>
                    </a:cubicBezTo>
                    <a:cubicBezTo>
                      <a:pt x="315" y="128"/>
                      <a:pt x="315" y="128"/>
                      <a:pt x="315" y="128"/>
                    </a:cubicBezTo>
                    <a:cubicBezTo>
                      <a:pt x="316" y="128"/>
                      <a:pt x="316" y="128"/>
                      <a:pt x="316" y="128"/>
                    </a:cubicBezTo>
                    <a:cubicBezTo>
                      <a:pt x="317" y="127"/>
                      <a:pt x="317" y="127"/>
                      <a:pt x="317" y="127"/>
                    </a:cubicBezTo>
                    <a:close/>
                    <a:moveTo>
                      <a:pt x="317" y="134"/>
                    </a:moveTo>
                    <a:cubicBezTo>
                      <a:pt x="316" y="133"/>
                      <a:pt x="316" y="133"/>
                      <a:pt x="316" y="133"/>
                    </a:cubicBezTo>
                    <a:cubicBezTo>
                      <a:pt x="314" y="135"/>
                      <a:pt x="314" y="135"/>
                      <a:pt x="314" y="135"/>
                    </a:cubicBezTo>
                    <a:cubicBezTo>
                      <a:pt x="314" y="135"/>
                      <a:pt x="314" y="135"/>
                      <a:pt x="314" y="135"/>
                    </a:cubicBezTo>
                    <a:cubicBezTo>
                      <a:pt x="315" y="135"/>
                      <a:pt x="315" y="135"/>
                      <a:pt x="315" y="135"/>
                    </a:cubicBezTo>
                    <a:cubicBezTo>
                      <a:pt x="316" y="134"/>
                      <a:pt x="316" y="134"/>
                      <a:pt x="316" y="134"/>
                    </a:cubicBezTo>
                    <a:cubicBezTo>
                      <a:pt x="317" y="134"/>
                      <a:pt x="317" y="134"/>
                      <a:pt x="317" y="134"/>
                    </a:cubicBezTo>
                    <a:close/>
                    <a:moveTo>
                      <a:pt x="320" y="126"/>
                    </a:moveTo>
                    <a:cubicBezTo>
                      <a:pt x="317" y="128"/>
                      <a:pt x="317" y="128"/>
                      <a:pt x="317" y="128"/>
                    </a:cubicBezTo>
                    <a:cubicBezTo>
                      <a:pt x="317" y="129"/>
                      <a:pt x="317" y="129"/>
                      <a:pt x="317" y="129"/>
                    </a:cubicBezTo>
                    <a:cubicBezTo>
                      <a:pt x="317" y="130"/>
                      <a:pt x="317" y="130"/>
                      <a:pt x="317" y="130"/>
                    </a:cubicBezTo>
                    <a:cubicBezTo>
                      <a:pt x="316" y="131"/>
                      <a:pt x="316" y="131"/>
                      <a:pt x="316" y="131"/>
                    </a:cubicBezTo>
                    <a:cubicBezTo>
                      <a:pt x="316" y="132"/>
                      <a:pt x="316" y="132"/>
                      <a:pt x="316" y="132"/>
                    </a:cubicBezTo>
                    <a:cubicBezTo>
                      <a:pt x="318" y="133"/>
                      <a:pt x="318" y="133"/>
                      <a:pt x="318" y="133"/>
                    </a:cubicBezTo>
                    <a:cubicBezTo>
                      <a:pt x="319" y="133"/>
                      <a:pt x="319" y="133"/>
                      <a:pt x="319" y="133"/>
                    </a:cubicBezTo>
                    <a:cubicBezTo>
                      <a:pt x="321" y="130"/>
                      <a:pt x="321" y="130"/>
                      <a:pt x="321" y="130"/>
                    </a:cubicBezTo>
                    <a:cubicBezTo>
                      <a:pt x="321" y="128"/>
                      <a:pt x="321" y="128"/>
                      <a:pt x="321" y="128"/>
                    </a:cubicBezTo>
                    <a:cubicBezTo>
                      <a:pt x="321" y="127"/>
                      <a:pt x="321" y="127"/>
                      <a:pt x="321" y="127"/>
                    </a:cubicBezTo>
                    <a:cubicBezTo>
                      <a:pt x="322" y="126"/>
                      <a:pt x="322" y="126"/>
                      <a:pt x="322" y="126"/>
                    </a:cubicBezTo>
                    <a:cubicBezTo>
                      <a:pt x="321" y="125"/>
                      <a:pt x="321" y="125"/>
                      <a:pt x="321" y="125"/>
                    </a:cubicBezTo>
                    <a:cubicBezTo>
                      <a:pt x="320" y="125"/>
                      <a:pt x="320" y="125"/>
                      <a:pt x="320" y="125"/>
                    </a:cubicBezTo>
                    <a:cubicBezTo>
                      <a:pt x="320" y="126"/>
                      <a:pt x="320" y="126"/>
                      <a:pt x="320" y="126"/>
                    </a:cubicBezTo>
                    <a:cubicBezTo>
                      <a:pt x="320" y="126"/>
                      <a:pt x="320" y="126"/>
                      <a:pt x="320" y="126"/>
                    </a:cubicBezTo>
                    <a:close/>
                    <a:moveTo>
                      <a:pt x="306" y="118"/>
                    </a:moveTo>
                    <a:cubicBezTo>
                      <a:pt x="307" y="117"/>
                      <a:pt x="307" y="117"/>
                      <a:pt x="307" y="117"/>
                    </a:cubicBezTo>
                    <a:cubicBezTo>
                      <a:pt x="307" y="117"/>
                      <a:pt x="307" y="117"/>
                      <a:pt x="307" y="117"/>
                    </a:cubicBezTo>
                    <a:cubicBezTo>
                      <a:pt x="306" y="118"/>
                      <a:pt x="306" y="118"/>
                      <a:pt x="306" y="118"/>
                    </a:cubicBezTo>
                    <a:close/>
                    <a:moveTo>
                      <a:pt x="302" y="120"/>
                    </a:moveTo>
                    <a:cubicBezTo>
                      <a:pt x="301" y="121"/>
                      <a:pt x="301" y="121"/>
                      <a:pt x="301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2" y="120"/>
                      <a:pt x="302" y="120"/>
                      <a:pt x="302" y="120"/>
                    </a:cubicBezTo>
                    <a:close/>
                    <a:moveTo>
                      <a:pt x="305" y="134"/>
                    </a:moveTo>
                    <a:cubicBezTo>
                      <a:pt x="304" y="135"/>
                      <a:pt x="304" y="135"/>
                      <a:pt x="304" y="135"/>
                    </a:cubicBezTo>
                    <a:cubicBezTo>
                      <a:pt x="305" y="135"/>
                      <a:pt x="305" y="135"/>
                      <a:pt x="305" y="135"/>
                    </a:cubicBezTo>
                    <a:cubicBezTo>
                      <a:pt x="305" y="134"/>
                      <a:pt x="305" y="134"/>
                      <a:pt x="305" y="134"/>
                    </a:cubicBezTo>
                    <a:close/>
                    <a:moveTo>
                      <a:pt x="302" y="131"/>
                    </a:moveTo>
                    <a:cubicBezTo>
                      <a:pt x="304" y="131"/>
                      <a:pt x="304" y="131"/>
                      <a:pt x="304" y="131"/>
                    </a:cubicBezTo>
                    <a:cubicBezTo>
                      <a:pt x="305" y="131"/>
                      <a:pt x="305" y="131"/>
                      <a:pt x="305" y="131"/>
                    </a:cubicBezTo>
                    <a:cubicBezTo>
                      <a:pt x="305" y="133"/>
                      <a:pt x="305" y="133"/>
                      <a:pt x="305" y="133"/>
                    </a:cubicBezTo>
                    <a:cubicBezTo>
                      <a:pt x="304" y="133"/>
                      <a:pt x="304" y="133"/>
                      <a:pt x="304" y="133"/>
                    </a:cubicBezTo>
                    <a:cubicBezTo>
                      <a:pt x="303" y="132"/>
                      <a:pt x="303" y="132"/>
                      <a:pt x="303" y="132"/>
                    </a:cubicBezTo>
                    <a:cubicBezTo>
                      <a:pt x="302" y="131"/>
                      <a:pt x="302" y="131"/>
                      <a:pt x="302" y="131"/>
                    </a:cubicBezTo>
                    <a:close/>
                    <a:moveTo>
                      <a:pt x="293" y="125"/>
                    </a:moveTo>
                    <a:cubicBezTo>
                      <a:pt x="294" y="124"/>
                      <a:pt x="294" y="124"/>
                      <a:pt x="294" y="124"/>
                    </a:cubicBezTo>
                    <a:cubicBezTo>
                      <a:pt x="295" y="125"/>
                      <a:pt x="295" y="125"/>
                      <a:pt x="295" y="125"/>
                    </a:cubicBezTo>
                    <a:cubicBezTo>
                      <a:pt x="294" y="126"/>
                      <a:pt x="294" y="126"/>
                      <a:pt x="294" y="126"/>
                    </a:cubicBezTo>
                    <a:cubicBezTo>
                      <a:pt x="293" y="126"/>
                      <a:pt x="293" y="126"/>
                      <a:pt x="293" y="126"/>
                    </a:cubicBezTo>
                    <a:cubicBezTo>
                      <a:pt x="293" y="125"/>
                      <a:pt x="293" y="125"/>
                      <a:pt x="293" y="125"/>
                    </a:cubicBezTo>
                    <a:close/>
                    <a:moveTo>
                      <a:pt x="295" y="135"/>
                    </a:moveTo>
                    <a:cubicBezTo>
                      <a:pt x="297" y="135"/>
                      <a:pt x="297" y="135"/>
                      <a:pt x="297" y="135"/>
                    </a:cubicBezTo>
                    <a:cubicBezTo>
                      <a:pt x="297" y="136"/>
                      <a:pt x="297" y="136"/>
                      <a:pt x="297" y="136"/>
                    </a:cubicBezTo>
                    <a:cubicBezTo>
                      <a:pt x="296" y="136"/>
                      <a:pt x="296" y="136"/>
                      <a:pt x="296" y="136"/>
                    </a:cubicBezTo>
                    <a:cubicBezTo>
                      <a:pt x="295" y="135"/>
                      <a:pt x="295" y="135"/>
                      <a:pt x="295" y="135"/>
                    </a:cubicBezTo>
                    <a:close/>
                    <a:moveTo>
                      <a:pt x="281" y="129"/>
                    </a:moveTo>
                    <a:cubicBezTo>
                      <a:pt x="283" y="128"/>
                      <a:pt x="283" y="128"/>
                      <a:pt x="283" y="128"/>
                    </a:cubicBezTo>
                    <a:cubicBezTo>
                      <a:pt x="282" y="128"/>
                      <a:pt x="282" y="128"/>
                      <a:pt x="282" y="128"/>
                    </a:cubicBezTo>
                    <a:cubicBezTo>
                      <a:pt x="281" y="128"/>
                      <a:pt x="281" y="128"/>
                      <a:pt x="281" y="128"/>
                    </a:cubicBezTo>
                    <a:cubicBezTo>
                      <a:pt x="281" y="129"/>
                      <a:pt x="281" y="129"/>
                      <a:pt x="281" y="129"/>
                    </a:cubicBezTo>
                    <a:close/>
                    <a:moveTo>
                      <a:pt x="286" y="134"/>
                    </a:moveTo>
                    <a:cubicBezTo>
                      <a:pt x="289" y="134"/>
                      <a:pt x="289" y="134"/>
                      <a:pt x="289" y="134"/>
                    </a:cubicBezTo>
                    <a:cubicBezTo>
                      <a:pt x="290" y="134"/>
                      <a:pt x="290" y="134"/>
                      <a:pt x="290" y="134"/>
                    </a:cubicBezTo>
                    <a:cubicBezTo>
                      <a:pt x="290" y="135"/>
                      <a:pt x="290" y="135"/>
                      <a:pt x="290" y="135"/>
                    </a:cubicBezTo>
                    <a:cubicBezTo>
                      <a:pt x="288" y="136"/>
                      <a:pt x="288" y="136"/>
                      <a:pt x="288" y="136"/>
                    </a:cubicBezTo>
                    <a:cubicBezTo>
                      <a:pt x="286" y="135"/>
                      <a:pt x="286" y="135"/>
                      <a:pt x="286" y="135"/>
                    </a:cubicBezTo>
                    <a:cubicBezTo>
                      <a:pt x="286" y="134"/>
                      <a:pt x="286" y="134"/>
                      <a:pt x="286" y="134"/>
                    </a:cubicBezTo>
                    <a:close/>
                    <a:moveTo>
                      <a:pt x="284" y="135"/>
                    </a:moveTo>
                    <a:cubicBezTo>
                      <a:pt x="285" y="135"/>
                      <a:pt x="285" y="135"/>
                      <a:pt x="285" y="135"/>
                    </a:cubicBezTo>
                    <a:cubicBezTo>
                      <a:pt x="285" y="136"/>
                      <a:pt x="285" y="136"/>
                      <a:pt x="285" y="136"/>
                    </a:cubicBezTo>
                    <a:cubicBezTo>
                      <a:pt x="284" y="135"/>
                      <a:pt x="284" y="135"/>
                      <a:pt x="284" y="135"/>
                    </a:cubicBezTo>
                    <a:close/>
                    <a:moveTo>
                      <a:pt x="280" y="134"/>
                    </a:moveTo>
                    <a:cubicBezTo>
                      <a:pt x="281" y="134"/>
                      <a:pt x="281" y="134"/>
                      <a:pt x="281" y="134"/>
                    </a:cubicBezTo>
                    <a:cubicBezTo>
                      <a:pt x="282" y="135"/>
                      <a:pt x="282" y="135"/>
                      <a:pt x="282" y="135"/>
                    </a:cubicBezTo>
                    <a:cubicBezTo>
                      <a:pt x="281" y="135"/>
                      <a:pt x="281" y="135"/>
                      <a:pt x="281" y="135"/>
                    </a:cubicBezTo>
                    <a:cubicBezTo>
                      <a:pt x="280" y="134"/>
                      <a:pt x="280" y="134"/>
                      <a:pt x="280" y="134"/>
                    </a:cubicBezTo>
                    <a:close/>
                    <a:moveTo>
                      <a:pt x="247" y="153"/>
                    </a:moveTo>
                    <a:cubicBezTo>
                      <a:pt x="246" y="155"/>
                      <a:pt x="246" y="155"/>
                      <a:pt x="246" y="155"/>
                    </a:cubicBezTo>
                    <a:cubicBezTo>
                      <a:pt x="247" y="155"/>
                      <a:pt x="247" y="155"/>
                      <a:pt x="247" y="155"/>
                    </a:cubicBezTo>
                    <a:cubicBezTo>
                      <a:pt x="250" y="155"/>
                      <a:pt x="250" y="155"/>
                      <a:pt x="250" y="155"/>
                    </a:cubicBezTo>
                    <a:cubicBezTo>
                      <a:pt x="253" y="154"/>
                      <a:pt x="253" y="154"/>
                      <a:pt x="253" y="154"/>
                    </a:cubicBezTo>
                    <a:cubicBezTo>
                      <a:pt x="254" y="153"/>
                      <a:pt x="254" y="153"/>
                      <a:pt x="254" y="153"/>
                    </a:cubicBezTo>
                    <a:cubicBezTo>
                      <a:pt x="256" y="153"/>
                      <a:pt x="256" y="153"/>
                      <a:pt x="256" y="153"/>
                    </a:cubicBezTo>
                    <a:cubicBezTo>
                      <a:pt x="257" y="152"/>
                      <a:pt x="257" y="152"/>
                      <a:pt x="257" y="152"/>
                    </a:cubicBezTo>
                    <a:cubicBezTo>
                      <a:pt x="258" y="150"/>
                      <a:pt x="258" y="150"/>
                      <a:pt x="258" y="150"/>
                    </a:cubicBezTo>
                    <a:cubicBezTo>
                      <a:pt x="262" y="148"/>
                      <a:pt x="262" y="148"/>
                      <a:pt x="262" y="148"/>
                    </a:cubicBezTo>
                    <a:cubicBezTo>
                      <a:pt x="262" y="147"/>
                      <a:pt x="262" y="147"/>
                      <a:pt x="262" y="147"/>
                    </a:cubicBezTo>
                    <a:cubicBezTo>
                      <a:pt x="263" y="147"/>
                      <a:pt x="263" y="147"/>
                      <a:pt x="263" y="147"/>
                    </a:cubicBezTo>
                    <a:cubicBezTo>
                      <a:pt x="261" y="145"/>
                      <a:pt x="261" y="145"/>
                      <a:pt x="261" y="145"/>
                    </a:cubicBezTo>
                    <a:cubicBezTo>
                      <a:pt x="259" y="143"/>
                      <a:pt x="259" y="143"/>
                      <a:pt x="259" y="143"/>
                    </a:cubicBezTo>
                    <a:cubicBezTo>
                      <a:pt x="259" y="143"/>
                      <a:pt x="259" y="143"/>
                      <a:pt x="259" y="143"/>
                    </a:cubicBezTo>
                    <a:cubicBezTo>
                      <a:pt x="257" y="143"/>
                      <a:pt x="257" y="143"/>
                      <a:pt x="257" y="143"/>
                    </a:cubicBezTo>
                    <a:cubicBezTo>
                      <a:pt x="257" y="146"/>
                      <a:pt x="257" y="146"/>
                      <a:pt x="257" y="146"/>
                    </a:cubicBezTo>
                    <a:cubicBezTo>
                      <a:pt x="255" y="146"/>
                      <a:pt x="255" y="146"/>
                      <a:pt x="255" y="146"/>
                    </a:cubicBezTo>
                    <a:cubicBezTo>
                      <a:pt x="254" y="147"/>
                      <a:pt x="254" y="147"/>
                      <a:pt x="254" y="147"/>
                    </a:cubicBezTo>
                    <a:cubicBezTo>
                      <a:pt x="252" y="145"/>
                      <a:pt x="252" y="145"/>
                      <a:pt x="252" y="145"/>
                    </a:cubicBezTo>
                    <a:cubicBezTo>
                      <a:pt x="252" y="146"/>
                      <a:pt x="252" y="146"/>
                      <a:pt x="252" y="146"/>
                    </a:cubicBezTo>
                    <a:cubicBezTo>
                      <a:pt x="250" y="147"/>
                      <a:pt x="250" y="147"/>
                      <a:pt x="250" y="147"/>
                    </a:cubicBezTo>
                    <a:cubicBezTo>
                      <a:pt x="249" y="149"/>
                      <a:pt x="249" y="149"/>
                      <a:pt x="249" y="149"/>
                    </a:cubicBezTo>
                    <a:cubicBezTo>
                      <a:pt x="248" y="151"/>
                      <a:pt x="248" y="151"/>
                      <a:pt x="248" y="151"/>
                    </a:cubicBezTo>
                    <a:cubicBezTo>
                      <a:pt x="248" y="152"/>
                      <a:pt x="248" y="152"/>
                      <a:pt x="248" y="152"/>
                    </a:cubicBezTo>
                    <a:cubicBezTo>
                      <a:pt x="248" y="153"/>
                      <a:pt x="248" y="153"/>
                      <a:pt x="248" y="153"/>
                    </a:cubicBezTo>
                    <a:cubicBezTo>
                      <a:pt x="249" y="153"/>
                      <a:pt x="249" y="153"/>
                      <a:pt x="249" y="153"/>
                    </a:cubicBezTo>
                    <a:cubicBezTo>
                      <a:pt x="248" y="153"/>
                      <a:pt x="248" y="153"/>
                      <a:pt x="248" y="153"/>
                    </a:cubicBezTo>
                    <a:cubicBezTo>
                      <a:pt x="247" y="153"/>
                      <a:pt x="247" y="153"/>
                      <a:pt x="247" y="153"/>
                    </a:cubicBezTo>
                    <a:close/>
                    <a:moveTo>
                      <a:pt x="245" y="155"/>
                    </a:moveTo>
                    <a:cubicBezTo>
                      <a:pt x="246" y="153"/>
                      <a:pt x="246" y="153"/>
                      <a:pt x="246" y="153"/>
                    </a:cubicBezTo>
                    <a:cubicBezTo>
                      <a:pt x="245" y="153"/>
                      <a:pt x="245" y="153"/>
                      <a:pt x="245" y="153"/>
                    </a:cubicBezTo>
                    <a:cubicBezTo>
                      <a:pt x="244" y="155"/>
                      <a:pt x="244" y="155"/>
                      <a:pt x="244" y="155"/>
                    </a:cubicBezTo>
                    <a:cubicBezTo>
                      <a:pt x="245" y="155"/>
                      <a:pt x="245" y="155"/>
                      <a:pt x="245" y="155"/>
                    </a:cubicBezTo>
                    <a:close/>
                    <a:moveTo>
                      <a:pt x="245" y="156"/>
                    </a:moveTo>
                    <a:cubicBezTo>
                      <a:pt x="244" y="157"/>
                      <a:pt x="244" y="157"/>
                      <a:pt x="244" y="157"/>
                    </a:cubicBezTo>
                    <a:cubicBezTo>
                      <a:pt x="244" y="157"/>
                      <a:pt x="244" y="157"/>
                      <a:pt x="244" y="157"/>
                    </a:cubicBezTo>
                    <a:cubicBezTo>
                      <a:pt x="241" y="159"/>
                      <a:pt x="241" y="159"/>
                      <a:pt x="241" y="159"/>
                    </a:cubicBezTo>
                    <a:cubicBezTo>
                      <a:pt x="240" y="160"/>
                      <a:pt x="240" y="160"/>
                      <a:pt x="240" y="160"/>
                    </a:cubicBezTo>
                    <a:cubicBezTo>
                      <a:pt x="241" y="160"/>
                      <a:pt x="241" y="160"/>
                      <a:pt x="241" y="160"/>
                    </a:cubicBezTo>
                    <a:cubicBezTo>
                      <a:pt x="245" y="159"/>
                      <a:pt x="245" y="159"/>
                      <a:pt x="245" y="159"/>
                    </a:cubicBezTo>
                    <a:cubicBezTo>
                      <a:pt x="246" y="157"/>
                      <a:pt x="246" y="157"/>
                      <a:pt x="246" y="157"/>
                    </a:cubicBezTo>
                    <a:cubicBezTo>
                      <a:pt x="245" y="156"/>
                      <a:pt x="245" y="156"/>
                      <a:pt x="245" y="156"/>
                    </a:cubicBezTo>
                    <a:close/>
                    <a:moveTo>
                      <a:pt x="232" y="156"/>
                    </a:moveTo>
                    <a:cubicBezTo>
                      <a:pt x="233" y="156"/>
                      <a:pt x="233" y="156"/>
                      <a:pt x="233" y="156"/>
                    </a:cubicBezTo>
                    <a:cubicBezTo>
                      <a:pt x="233" y="157"/>
                      <a:pt x="233" y="157"/>
                      <a:pt x="233" y="157"/>
                    </a:cubicBezTo>
                    <a:cubicBezTo>
                      <a:pt x="232" y="158"/>
                      <a:pt x="232" y="158"/>
                      <a:pt x="232" y="158"/>
                    </a:cubicBezTo>
                    <a:cubicBezTo>
                      <a:pt x="231" y="158"/>
                      <a:pt x="231" y="158"/>
                      <a:pt x="231" y="158"/>
                    </a:cubicBezTo>
                    <a:cubicBezTo>
                      <a:pt x="232" y="156"/>
                      <a:pt x="232" y="156"/>
                      <a:pt x="232" y="156"/>
                    </a:cubicBezTo>
                    <a:cubicBezTo>
                      <a:pt x="232" y="156"/>
                      <a:pt x="232" y="156"/>
                      <a:pt x="232" y="156"/>
                    </a:cubicBezTo>
                    <a:close/>
                    <a:moveTo>
                      <a:pt x="207" y="146"/>
                    </a:moveTo>
                    <a:cubicBezTo>
                      <a:pt x="211" y="144"/>
                      <a:pt x="211" y="144"/>
                      <a:pt x="211" y="144"/>
                    </a:cubicBezTo>
                    <a:cubicBezTo>
                      <a:pt x="213" y="146"/>
                      <a:pt x="213" y="146"/>
                      <a:pt x="213" y="146"/>
                    </a:cubicBezTo>
                    <a:cubicBezTo>
                      <a:pt x="215" y="146"/>
                      <a:pt x="215" y="146"/>
                      <a:pt x="215" y="146"/>
                    </a:cubicBezTo>
                    <a:cubicBezTo>
                      <a:pt x="216" y="145"/>
                      <a:pt x="216" y="145"/>
                      <a:pt x="216" y="145"/>
                    </a:cubicBezTo>
                    <a:cubicBezTo>
                      <a:pt x="218" y="146"/>
                      <a:pt x="218" y="146"/>
                      <a:pt x="218" y="146"/>
                    </a:cubicBezTo>
                    <a:cubicBezTo>
                      <a:pt x="219" y="148"/>
                      <a:pt x="219" y="148"/>
                      <a:pt x="219" y="148"/>
                    </a:cubicBezTo>
                    <a:cubicBezTo>
                      <a:pt x="221" y="148"/>
                      <a:pt x="221" y="148"/>
                      <a:pt x="221" y="148"/>
                    </a:cubicBezTo>
                    <a:cubicBezTo>
                      <a:pt x="222" y="150"/>
                      <a:pt x="222" y="150"/>
                      <a:pt x="222" y="150"/>
                    </a:cubicBezTo>
                    <a:cubicBezTo>
                      <a:pt x="223" y="152"/>
                      <a:pt x="223" y="152"/>
                      <a:pt x="223" y="152"/>
                    </a:cubicBezTo>
                    <a:cubicBezTo>
                      <a:pt x="223" y="153"/>
                      <a:pt x="223" y="153"/>
                      <a:pt x="223" y="153"/>
                    </a:cubicBezTo>
                    <a:cubicBezTo>
                      <a:pt x="221" y="154"/>
                      <a:pt x="221" y="154"/>
                      <a:pt x="221" y="154"/>
                    </a:cubicBezTo>
                    <a:cubicBezTo>
                      <a:pt x="219" y="154"/>
                      <a:pt x="219" y="154"/>
                      <a:pt x="219" y="154"/>
                    </a:cubicBezTo>
                    <a:cubicBezTo>
                      <a:pt x="217" y="153"/>
                      <a:pt x="217" y="153"/>
                      <a:pt x="217" y="153"/>
                    </a:cubicBezTo>
                    <a:cubicBezTo>
                      <a:pt x="215" y="151"/>
                      <a:pt x="215" y="151"/>
                      <a:pt x="215" y="151"/>
                    </a:cubicBezTo>
                    <a:cubicBezTo>
                      <a:pt x="214" y="151"/>
                      <a:pt x="214" y="151"/>
                      <a:pt x="214" y="151"/>
                    </a:cubicBezTo>
                    <a:cubicBezTo>
                      <a:pt x="212" y="149"/>
                      <a:pt x="212" y="149"/>
                      <a:pt x="212" y="149"/>
                    </a:cubicBezTo>
                    <a:cubicBezTo>
                      <a:pt x="211" y="149"/>
                      <a:pt x="211" y="149"/>
                      <a:pt x="211" y="149"/>
                    </a:cubicBezTo>
                    <a:cubicBezTo>
                      <a:pt x="208" y="149"/>
                      <a:pt x="208" y="149"/>
                      <a:pt x="208" y="149"/>
                    </a:cubicBezTo>
                    <a:cubicBezTo>
                      <a:pt x="207" y="148"/>
                      <a:pt x="207" y="148"/>
                      <a:pt x="207" y="148"/>
                    </a:cubicBezTo>
                    <a:cubicBezTo>
                      <a:pt x="207" y="146"/>
                      <a:pt x="207" y="146"/>
                      <a:pt x="207" y="146"/>
                    </a:cubicBezTo>
                    <a:close/>
                    <a:moveTo>
                      <a:pt x="180" y="126"/>
                    </a:move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1" y="127"/>
                      <a:pt x="181" y="127"/>
                      <a:pt x="181" y="127"/>
                    </a:cubicBezTo>
                    <a:cubicBezTo>
                      <a:pt x="180" y="127"/>
                      <a:pt x="180" y="127"/>
                      <a:pt x="180" y="127"/>
                    </a:cubicBezTo>
                    <a:cubicBezTo>
                      <a:pt x="180" y="126"/>
                      <a:pt x="180" y="126"/>
                      <a:pt x="180" y="126"/>
                    </a:cubicBezTo>
                    <a:close/>
                    <a:moveTo>
                      <a:pt x="175" y="124"/>
                    </a:moveTo>
                    <a:cubicBezTo>
                      <a:pt x="176" y="125"/>
                      <a:pt x="176" y="125"/>
                      <a:pt x="176" y="125"/>
                    </a:cubicBezTo>
                    <a:cubicBezTo>
                      <a:pt x="177" y="123"/>
                      <a:pt x="177" y="123"/>
                      <a:pt x="177" y="123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3"/>
                      <a:pt x="178" y="123"/>
                      <a:pt x="178" y="123"/>
                    </a:cubicBezTo>
                    <a:cubicBezTo>
                      <a:pt x="177" y="123"/>
                      <a:pt x="177" y="123"/>
                      <a:pt x="177" y="123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24"/>
                      <a:pt x="175" y="124"/>
                      <a:pt x="175" y="124"/>
                    </a:cubicBezTo>
                    <a:close/>
                    <a:moveTo>
                      <a:pt x="269" y="132"/>
                    </a:moveTo>
                    <a:cubicBezTo>
                      <a:pt x="271" y="131"/>
                      <a:pt x="271" y="131"/>
                      <a:pt x="271" y="131"/>
                    </a:cubicBezTo>
                    <a:cubicBezTo>
                      <a:pt x="274" y="132"/>
                      <a:pt x="274" y="132"/>
                      <a:pt x="274" y="132"/>
                    </a:cubicBezTo>
                    <a:cubicBezTo>
                      <a:pt x="275" y="133"/>
                      <a:pt x="275" y="133"/>
                      <a:pt x="275" y="133"/>
                    </a:cubicBezTo>
                    <a:cubicBezTo>
                      <a:pt x="275" y="132"/>
                      <a:pt x="275" y="132"/>
                      <a:pt x="275" y="132"/>
                    </a:cubicBezTo>
                    <a:cubicBezTo>
                      <a:pt x="276" y="131"/>
                      <a:pt x="276" y="131"/>
                      <a:pt x="276" y="131"/>
                    </a:cubicBezTo>
                    <a:cubicBezTo>
                      <a:pt x="278" y="130"/>
                      <a:pt x="278" y="130"/>
                      <a:pt x="278" y="130"/>
                    </a:cubicBezTo>
                    <a:cubicBezTo>
                      <a:pt x="277" y="129"/>
                      <a:pt x="277" y="129"/>
                      <a:pt x="277" y="129"/>
                    </a:cubicBezTo>
                    <a:cubicBezTo>
                      <a:pt x="276" y="129"/>
                      <a:pt x="276" y="129"/>
                      <a:pt x="276" y="129"/>
                    </a:cubicBezTo>
                    <a:cubicBezTo>
                      <a:pt x="275" y="130"/>
                      <a:pt x="275" y="130"/>
                      <a:pt x="275" y="130"/>
                    </a:cubicBezTo>
                    <a:cubicBezTo>
                      <a:pt x="272" y="130"/>
                      <a:pt x="272" y="130"/>
                      <a:pt x="272" y="130"/>
                    </a:cubicBezTo>
                    <a:cubicBezTo>
                      <a:pt x="271" y="129"/>
                      <a:pt x="271" y="129"/>
                      <a:pt x="271" y="129"/>
                    </a:cubicBezTo>
                    <a:cubicBezTo>
                      <a:pt x="269" y="130"/>
                      <a:pt x="269" y="130"/>
                      <a:pt x="269" y="130"/>
                    </a:cubicBezTo>
                    <a:cubicBezTo>
                      <a:pt x="269" y="132"/>
                      <a:pt x="269" y="132"/>
                      <a:pt x="269" y="132"/>
                    </a:cubicBezTo>
                    <a:cubicBezTo>
                      <a:pt x="269" y="132"/>
                      <a:pt x="269" y="132"/>
                      <a:pt x="269" y="132"/>
                    </a:cubicBezTo>
                    <a:close/>
                    <a:moveTo>
                      <a:pt x="266" y="135"/>
                    </a:moveTo>
                    <a:cubicBezTo>
                      <a:pt x="266" y="136"/>
                      <a:pt x="266" y="136"/>
                      <a:pt x="266" y="136"/>
                    </a:cubicBezTo>
                    <a:cubicBezTo>
                      <a:pt x="266" y="136"/>
                      <a:pt x="266" y="136"/>
                      <a:pt x="266" y="136"/>
                    </a:cubicBezTo>
                    <a:cubicBezTo>
                      <a:pt x="267" y="135"/>
                      <a:pt x="267" y="135"/>
                      <a:pt x="267" y="135"/>
                    </a:cubicBezTo>
                    <a:cubicBezTo>
                      <a:pt x="266" y="135"/>
                      <a:pt x="266" y="135"/>
                      <a:pt x="266" y="135"/>
                    </a:cubicBezTo>
                    <a:close/>
                    <a:moveTo>
                      <a:pt x="258" y="135"/>
                    </a:moveTo>
                    <a:cubicBezTo>
                      <a:pt x="256" y="135"/>
                      <a:pt x="256" y="135"/>
                      <a:pt x="256" y="135"/>
                    </a:cubicBezTo>
                    <a:cubicBezTo>
                      <a:pt x="257" y="136"/>
                      <a:pt x="257" y="136"/>
                      <a:pt x="257" y="136"/>
                    </a:cubicBezTo>
                    <a:cubicBezTo>
                      <a:pt x="257" y="137"/>
                      <a:pt x="257" y="137"/>
                      <a:pt x="257" y="137"/>
                    </a:cubicBezTo>
                    <a:cubicBezTo>
                      <a:pt x="257" y="137"/>
                      <a:pt x="257" y="137"/>
                      <a:pt x="257" y="137"/>
                    </a:cubicBezTo>
                    <a:cubicBezTo>
                      <a:pt x="258" y="138"/>
                      <a:pt x="258" y="138"/>
                      <a:pt x="258" y="138"/>
                    </a:cubicBezTo>
                    <a:cubicBezTo>
                      <a:pt x="261" y="137"/>
                      <a:pt x="261" y="137"/>
                      <a:pt x="261" y="137"/>
                    </a:cubicBezTo>
                    <a:cubicBezTo>
                      <a:pt x="262" y="135"/>
                      <a:pt x="262" y="135"/>
                      <a:pt x="262" y="135"/>
                    </a:cubicBezTo>
                    <a:cubicBezTo>
                      <a:pt x="261" y="135"/>
                      <a:pt x="261" y="135"/>
                      <a:pt x="261" y="135"/>
                    </a:cubicBezTo>
                    <a:cubicBezTo>
                      <a:pt x="259" y="135"/>
                      <a:pt x="259" y="135"/>
                      <a:pt x="259" y="135"/>
                    </a:cubicBezTo>
                    <a:cubicBezTo>
                      <a:pt x="258" y="135"/>
                      <a:pt x="258" y="135"/>
                      <a:pt x="258" y="135"/>
                    </a:cubicBezTo>
                    <a:close/>
                    <a:moveTo>
                      <a:pt x="252" y="138"/>
                    </a:moveTo>
                    <a:cubicBezTo>
                      <a:pt x="253" y="138"/>
                      <a:pt x="253" y="138"/>
                      <a:pt x="253" y="138"/>
                    </a:cubicBezTo>
                    <a:cubicBezTo>
                      <a:pt x="254" y="139"/>
                      <a:pt x="254" y="139"/>
                      <a:pt x="254" y="139"/>
                    </a:cubicBezTo>
                    <a:cubicBezTo>
                      <a:pt x="255" y="137"/>
                      <a:pt x="255" y="137"/>
                      <a:pt x="255" y="137"/>
                    </a:cubicBezTo>
                    <a:cubicBezTo>
                      <a:pt x="255" y="136"/>
                      <a:pt x="255" y="136"/>
                      <a:pt x="255" y="136"/>
                    </a:cubicBezTo>
                    <a:cubicBezTo>
                      <a:pt x="254" y="137"/>
                      <a:pt x="254" y="137"/>
                      <a:pt x="254" y="137"/>
                    </a:cubicBezTo>
                    <a:cubicBezTo>
                      <a:pt x="253" y="137"/>
                      <a:pt x="253" y="137"/>
                      <a:pt x="253" y="137"/>
                    </a:cubicBezTo>
                    <a:cubicBezTo>
                      <a:pt x="252" y="138"/>
                      <a:pt x="252" y="138"/>
                      <a:pt x="252" y="138"/>
                    </a:cubicBezTo>
                    <a:close/>
                    <a:moveTo>
                      <a:pt x="246" y="138"/>
                    </a:moveTo>
                    <a:cubicBezTo>
                      <a:pt x="248" y="137"/>
                      <a:pt x="248" y="137"/>
                      <a:pt x="248" y="137"/>
                    </a:cubicBezTo>
                    <a:cubicBezTo>
                      <a:pt x="248" y="136"/>
                      <a:pt x="248" y="136"/>
                      <a:pt x="248" y="136"/>
                    </a:cubicBezTo>
                    <a:cubicBezTo>
                      <a:pt x="248" y="136"/>
                      <a:pt x="248" y="136"/>
                      <a:pt x="248" y="136"/>
                    </a:cubicBezTo>
                    <a:cubicBezTo>
                      <a:pt x="250" y="136"/>
                      <a:pt x="250" y="136"/>
                      <a:pt x="250" y="136"/>
                    </a:cubicBezTo>
                    <a:cubicBezTo>
                      <a:pt x="251" y="136"/>
                      <a:pt x="251" y="136"/>
                      <a:pt x="251" y="136"/>
                    </a:cubicBezTo>
                    <a:cubicBezTo>
                      <a:pt x="252" y="136"/>
                      <a:pt x="252" y="136"/>
                      <a:pt x="252" y="136"/>
                    </a:cubicBezTo>
                    <a:cubicBezTo>
                      <a:pt x="250" y="138"/>
                      <a:pt x="250" y="138"/>
                      <a:pt x="250" y="138"/>
                    </a:cubicBezTo>
                    <a:cubicBezTo>
                      <a:pt x="249" y="139"/>
                      <a:pt x="249" y="139"/>
                      <a:pt x="249" y="139"/>
                    </a:cubicBezTo>
                    <a:cubicBezTo>
                      <a:pt x="247" y="139"/>
                      <a:pt x="247" y="139"/>
                      <a:pt x="247" y="139"/>
                    </a:cubicBezTo>
                    <a:cubicBezTo>
                      <a:pt x="246" y="138"/>
                      <a:pt x="246" y="138"/>
                      <a:pt x="246" y="138"/>
                    </a:cubicBezTo>
                    <a:close/>
                    <a:moveTo>
                      <a:pt x="245" y="138"/>
                    </a:moveTo>
                    <a:cubicBezTo>
                      <a:pt x="243" y="138"/>
                      <a:pt x="243" y="138"/>
                      <a:pt x="243" y="138"/>
                    </a:cubicBezTo>
                    <a:cubicBezTo>
                      <a:pt x="242" y="140"/>
                      <a:pt x="242" y="140"/>
                      <a:pt x="242" y="140"/>
                    </a:cubicBezTo>
                    <a:cubicBezTo>
                      <a:pt x="243" y="139"/>
                      <a:pt x="243" y="139"/>
                      <a:pt x="243" y="139"/>
                    </a:cubicBezTo>
                    <a:cubicBezTo>
                      <a:pt x="245" y="138"/>
                      <a:pt x="245" y="138"/>
                      <a:pt x="245" y="138"/>
                    </a:cubicBezTo>
                    <a:close/>
                    <a:moveTo>
                      <a:pt x="246" y="135"/>
                    </a:moveTo>
                    <a:cubicBezTo>
                      <a:pt x="245" y="136"/>
                      <a:pt x="245" y="136"/>
                      <a:pt x="245" y="136"/>
                    </a:cubicBezTo>
                    <a:cubicBezTo>
                      <a:pt x="246" y="137"/>
                      <a:pt x="246" y="137"/>
                      <a:pt x="246" y="137"/>
                    </a:cubicBezTo>
                    <a:cubicBezTo>
                      <a:pt x="246" y="136"/>
                      <a:pt x="246" y="136"/>
                      <a:pt x="246" y="136"/>
                    </a:cubicBezTo>
                    <a:cubicBezTo>
                      <a:pt x="246" y="135"/>
                      <a:pt x="246" y="135"/>
                      <a:pt x="246" y="135"/>
                    </a:cubicBezTo>
                    <a:close/>
                    <a:moveTo>
                      <a:pt x="215" y="139"/>
                    </a:moveTo>
                    <a:cubicBezTo>
                      <a:pt x="215" y="137"/>
                      <a:pt x="215" y="137"/>
                      <a:pt x="215" y="137"/>
                    </a:cubicBezTo>
                    <a:cubicBezTo>
                      <a:pt x="218" y="136"/>
                      <a:pt x="218" y="136"/>
                      <a:pt x="218" y="136"/>
                    </a:cubicBezTo>
                    <a:cubicBezTo>
                      <a:pt x="222" y="135"/>
                      <a:pt x="222" y="135"/>
                      <a:pt x="222" y="135"/>
                    </a:cubicBezTo>
                    <a:cubicBezTo>
                      <a:pt x="224" y="136"/>
                      <a:pt x="224" y="136"/>
                      <a:pt x="224" y="136"/>
                    </a:cubicBezTo>
                    <a:cubicBezTo>
                      <a:pt x="225" y="136"/>
                      <a:pt x="225" y="136"/>
                      <a:pt x="225" y="136"/>
                    </a:cubicBezTo>
                    <a:cubicBezTo>
                      <a:pt x="228" y="136"/>
                      <a:pt x="228" y="136"/>
                      <a:pt x="228" y="136"/>
                    </a:cubicBezTo>
                    <a:cubicBezTo>
                      <a:pt x="230" y="138"/>
                      <a:pt x="230" y="138"/>
                      <a:pt x="230" y="138"/>
                    </a:cubicBezTo>
                    <a:cubicBezTo>
                      <a:pt x="232" y="137"/>
                      <a:pt x="232" y="137"/>
                      <a:pt x="232" y="137"/>
                    </a:cubicBezTo>
                    <a:cubicBezTo>
                      <a:pt x="234" y="137"/>
                      <a:pt x="234" y="137"/>
                      <a:pt x="234" y="137"/>
                    </a:cubicBezTo>
                    <a:cubicBezTo>
                      <a:pt x="236" y="138"/>
                      <a:pt x="236" y="138"/>
                      <a:pt x="236" y="138"/>
                    </a:cubicBezTo>
                    <a:cubicBezTo>
                      <a:pt x="238" y="138"/>
                      <a:pt x="238" y="138"/>
                      <a:pt x="238" y="138"/>
                    </a:cubicBezTo>
                    <a:cubicBezTo>
                      <a:pt x="239" y="137"/>
                      <a:pt x="239" y="137"/>
                      <a:pt x="239" y="137"/>
                    </a:cubicBezTo>
                    <a:cubicBezTo>
                      <a:pt x="240" y="136"/>
                      <a:pt x="240" y="136"/>
                      <a:pt x="240" y="136"/>
                    </a:cubicBezTo>
                    <a:cubicBezTo>
                      <a:pt x="241" y="135"/>
                      <a:pt x="241" y="135"/>
                      <a:pt x="241" y="135"/>
                    </a:cubicBezTo>
                    <a:cubicBezTo>
                      <a:pt x="240" y="134"/>
                      <a:pt x="240" y="134"/>
                      <a:pt x="240" y="134"/>
                    </a:cubicBezTo>
                    <a:cubicBezTo>
                      <a:pt x="242" y="133"/>
                      <a:pt x="242" y="133"/>
                      <a:pt x="242" y="133"/>
                    </a:cubicBezTo>
                    <a:cubicBezTo>
                      <a:pt x="244" y="134"/>
                      <a:pt x="244" y="134"/>
                      <a:pt x="244" y="134"/>
                    </a:cubicBezTo>
                    <a:cubicBezTo>
                      <a:pt x="244" y="136"/>
                      <a:pt x="244" y="136"/>
                      <a:pt x="244" y="136"/>
                    </a:cubicBezTo>
                    <a:cubicBezTo>
                      <a:pt x="243" y="137"/>
                      <a:pt x="243" y="137"/>
                      <a:pt x="243" y="137"/>
                    </a:cubicBezTo>
                    <a:cubicBezTo>
                      <a:pt x="242" y="138"/>
                      <a:pt x="242" y="138"/>
                      <a:pt x="242" y="138"/>
                    </a:cubicBezTo>
                    <a:cubicBezTo>
                      <a:pt x="241" y="139"/>
                      <a:pt x="241" y="139"/>
                      <a:pt x="241" y="139"/>
                    </a:cubicBezTo>
                    <a:cubicBezTo>
                      <a:pt x="239" y="140"/>
                      <a:pt x="239" y="140"/>
                      <a:pt x="239" y="140"/>
                    </a:cubicBezTo>
                    <a:cubicBezTo>
                      <a:pt x="238" y="140"/>
                      <a:pt x="238" y="140"/>
                      <a:pt x="238" y="140"/>
                    </a:cubicBezTo>
                    <a:cubicBezTo>
                      <a:pt x="237" y="140"/>
                      <a:pt x="237" y="140"/>
                      <a:pt x="237" y="140"/>
                    </a:cubicBezTo>
                    <a:cubicBezTo>
                      <a:pt x="234" y="140"/>
                      <a:pt x="234" y="140"/>
                      <a:pt x="234" y="140"/>
                    </a:cubicBezTo>
                    <a:cubicBezTo>
                      <a:pt x="232" y="141"/>
                      <a:pt x="232" y="141"/>
                      <a:pt x="232" y="141"/>
                    </a:cubicBezTo>
                    <a:cubicBezTo>
                      <a:pt x="229" y="140"/>
                      <a:pt x="229" y="140"/>
                      <a:pt x="229" y="140"/>
                    </a:cubicBezTo>
                    <a:cubicBezTo>
                      <a:pt x="227" y="141"/>
                      <a:pt x="227" y="141"/>
                      <a:pt x="227" y="141"/>
                    </a:cubicBezTo>
                    <a:cubicBezTo>
                      <a:pt x="227" y="142"/>
                      <a:pt x="227" y="142"/>
                      <a:pt x="227" y="142"/>
                    </a:cubicBezTo>
                    <a:cubicBezTo>
                      <a:pt x="225" y="142"/>
                      <a:pt x="225" y="142"/>
                      <a:pt x="225" y="142"/>
                    </a:cubicBezTo>
                    <a:cubicBezTo>
                      <a:pt x="224" y="141"/>
                      <a:pt x="224" y="141"/>
                      <a:pt x="224" y="141"/>
                    </a:cubicBezTo>
                    <a:cubicBezTo>
                      <a:pt x="223" y="142"/>
                      <a:pt x="223" y="142"/>
                      <a:pt x="223" y="142"/>
                    </a:cubicBezTo>
                    <a:cubicBezTo>
                      <a:pt x="222" y="141"/>
                      <a:pt x="222" y="141"/>
                      <a:pt x="222" y="141"/>
                    </a:cubicBezTo>
                    <a:cubicBezTo>
                      <a:pt x="220" y="141"/>
                      <a:pt x="220" y="141"/>
                      <a:pt x="220" y="141"/>
                    </a:cubicBezTo>
                    <a:cubicBezTo>
                      <a:pt x="219" y="141"/>
                      <a:pt x="219" y="141"/>
                      <a:pt x="219" y="141"/>
                    </a:cubicBezTo>
                    <a:cubicBezTo>
                      <a:pt x="218" y="141"/>
                      <a:pt x="218" y="141"/>
                      <a:pt x="218" y="141"/>
                    </a:cubicBezTo>
                    <a:cubicBezTo>
                      <a:pt x="217" y="141"/>
                      <a:pt x="217" y="141"/>
                      <a:pt x="217" y="141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39"/>
                      <a:pt x="215" y="139"/>
                      <a:pt x="215" y="139"/>
                    </a:cubicBezTo>
                    <a:close/>
                    <a:moveTo>
                      <a:pt x="213" y="139"/>
                    </a:moveTo>
                    <a:cubicBezTo>
                      <a:pt x="213" y="141"/>
                      <a:pt x="213" y="141"/>
                      <a:pt x="213" y="141"/>
                    </a:cubicBezTo>
                    <a:cubicBezTo>
                      <a:pt x="214" y="140"/>
                      <a:pt x="214" y="140"/>
                      <a:pt x="214" y="140"/>
                    </a:cubicBezTo>
                    <a:cubicBezTo>
                      <a:pt x="214" y="139"/>
                      <a:pt x="214" y="139"/>
                      <a:pt x="214" y="139"/>
                    </a:cubicBezTo>
                    <a:cubicBezTo>
                      <a:pt x="213" y="139"/>
                      <a:pt x="213" y="139"/>
                      <a:pt x="213" y="139"/>
                    </a:cubicBezTo>
                    <a:close/>
                    <a:moveTo>
                      <a:pt x="213" y="138"/>
                    </a:moveTo>
                    <a:cubicBezTo>
                      <a:pt x="211" y="137"/>
                      <a:pt x="211" y="137"/>
                      <a:pt x="211" y="137"/>
                    </a:cubicBezTo>
                    <a:cubicBezTo>
                      <a:pt x="211" y="139"/>
                      <a:pt x="211" y="139"/>
                      <a:pt x="211" y="139"/>
                    </a:cubicBezTo>
                    <a:cubicBezTo>
                      <a:pt x="211" y="141"/>
                      <a:pt x="211" y="141"/>
                      <a:pt x="211" y="141"/>
                    </a:cubicBezTo>
                    <a:cubicBezTo>
                      <a:pt x="212" y="139"/>
                      <a:pt x="212" y="139"/>
                      <a:pt x="212" y="139"/>
                    </a:cubicBezTo>
                    <a:cubicBezTo>
                      <a:pt x="213" y="138"/>
                      <a:pt x="213" y="138"/>
                      <a:pt x="213" y="138"/>
                    </a:cubicBezTo>
                    <a:close/>
                    <a:moveTo>
                      <a:pt x="188" y="139"/>
                    </a:moveTo>
                    <a:cubicBezTo>
                      <a:pt x="187" y="140"/>
                      <a:pt x="187" y="140"/>
                      <a:pt x="187" y="140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187" y="142"/>
                      <a:pt x="187" y="142"/>
                      <a:pt x="187" y="142"/>
                    </a:cubicBezTo>
                    <a:cubicBezTo>
                      <a:pt x="188" y="143"/>
                      <a:pt x="188" y="143"/>
                      <a:pt x="188" y="143"/>
                    </a:cubicBezTo>
                    <a:cubicBezTo>
                      <a:pt x="190" y="143"/>
                      <a:pt x="190" y="143"/>
                      <a:pt x="190" y="143"/>
                    </a:cubicBezTo>
                    <a:cubicBezTo>
                      <a:pt x="192" y="143"/>
                      <a:pt x="192" y="143"/>
                      <a:pt x="192" y="143"/>
                    </a:cubicBezTo>
                    <a:cubicBezTo>
                      <a:pt x="193" y="143"/>
                      <a:pt x="193" y="143"/>
                      <a:pt x="193" y="143"/>
                    </a:cubicBezTo>
                    <a:cubicBezTo>
                      <a:pt x="195" y="143"/>
                      <a:pt x="195" y="143"/>
                      <a:pt x="195" y="143"/>
                    </a:cubicBezTo>
                    <a:cubicBezTo>
                      <a:pt x="196" y="142"/>
                      <a:pt x="196" y="142"/>
                      <a:pt x="196" y="142"/>
                    </a:cubicBezTo>
                    <a:cubicBezTo>
                      <a:pt x="198" y="142"/>
                      <a:pt x="198" y="142"/>
                      <a:pt x="198" y="142"/>
                    </a:cubicBezTo>
                    <a:cubicBezTo>
                      <a:pt x="199" y="141"/>
                      <a:pt x="199" y="141"/>
                      <a:pt x="199" y="141"/>
                    </a:cubicBezTo>
                    <a:cubicBezTo>
                      <a:pt x="201" y="142"/>
                      <a:pt x="201" y="142"/>
                      <a:pt x="201" y="142"/>
                    </a:cubicBezTo>
                    <a:cubicBezTo>
                      <a:pt x="203" y="140"/>
                      <a:pt x="203" y="140"/>
                      <a:pt x="203" y="140"/>
                    </a:cubicBezTo>
                    <a:cubicBezTo>
                      <a:pt x="204" y="141"/>
                      <a:pt x="204" y="141"/>
                      <a:pt x="204" y="141"/>
                    </a:cubicBezTo>
                    <a:cubicBezTo>
                      <a:pt x="205" y="141"/>
                      <a:pt x="205" y="141"/>
                      <a:pt x="205" y="141"/>
                    </a:cubicBezTo>
                    <a:cubicBezTo>
                      <a:pt x="208" y="141"/>
                      <a:pt x="208" y="141"/>
                      <a:pt x="208" y="141"/>
                    </a:cubicBezTo>
                    <a:cubicBezTo>
                      <a:pt x="207" y="140"/>
                      <a:pt x="207" y="140"/>
                      <a:pt x="207" y="140"/>
                    </a:cubicBezTo>
                    <a:cubicBezTo>
                      <a:pt x="209" y="140"/>
                      <a:pt x="209" y="140"/>
                      <a:pt x="209" y="140"/>
                    </a:cubicBezTo>
                    <a:cubicBezTo>
                      <a:pt x="209" y="138"/>
                      <a:pt x="209" y="138"/>
                      <a:pt x="209" y="138"/>
                    </a:cubicBezTo>
                    <a:cubicBezTo>
                      <a:pt x="208" y="139"/>
                      <a:pt x="208" y="139"/>
                      <a:pt x="208" y="139"/>
                    </a:cubicBezTo>
                    <a:cubicBezTo>
                      <a:pt x="208" y="138"/>
                      <a:pt x="208" y="138"/>
                      <a:pt x="208" y="138"/>
                    </a:cubicBezTo>
                    <a:cubicBezTo>
                      <a:pt x="208" y="136"/>
                      <a:pt x="208" y="136"/>
                      <a:pt x="208" y="136"/>
                    </a:cubicBezTo>
                    <a:cubicBezTo>
                      <a:pt x="206" y="136"/>
                      <a:pt x="206" y="136"/>
                      <a:pt x="206" y="136"/>
                    </a:cubicBezTo>
                    <a:cubicBezTo>
                      <a:pt x="207" y="137"/>
                      <a:pt x="207" y="137"/>
                      <a:pt x="207" y="137"/>
                    </a:cubicBezTo>
                    <a:cubicBezTo>
                      <a:pt x="206" y="138"/>
                      <a:pt x="206" y="138"/>
                      <a:pt x="206" y="138"/>
                    </a:cubicBezTo>
                    <a:cubicBezTo>
                      <a:pt x="205" y="136"/>
                      <a:pt x="205" y="136"/>
                      <a:pt x="205" y="136"/>
                    </a:cubicBezTo>
                    <a:cubicBezTo>
                      <a:pt x="204" y="135"/>
                      <a:pt x="204" y="135"/>
                      <a:pt x="204" y="135"/>
                    </a:cubicBezTo>
                    <a:cubicBezTo>
                      <a:pt x="202" y="136"/>
                      <a:pt x="202" y="136"/>
                      <a:pt x="202" y="136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199" y="134"/>
                      <a:pt x="199" y="134"/>
                      <a:pt x="199" y="134"/>
                    </a:cubicBezTo>
                    <a:cubicBezTo>
                      <a:pt x="197" y="135"/>
                      <a:pt x="197" y="135"/>
                      <a:pt x="197" y="135"/>
                    </a:cubicBezTo>
                    <a:cubicBezTo>
                      <a:pt x="197" y="136"/>
                      <a:pt x="197" y="136"/>
                      <a:pt x="197" y="136"/>
                    </a:cubicBezTo>
                    <a:cubicBezTo>
                      <a:pt x="200" y="138"/>
                      <a:pt x="200" y="138"/>
                      <a:pt x="200" y="138"/>
                    </a:cubicBezTo>
                    <a:cubicBezTo>
                      <a:pt x="202" y="139"/>
                      <a:pt x="202" y="139"/>
                      <a:pt x="202" y="139"/>
                    </a:cubicBezTo>
                    <a:cubicBezTo>
                      <a:pt x="199" y="139"/>
                      <a:pt x="199" y="139"/>
                      <a:pt x="199" y="139"/>
                    </a:cubicBezTo>
                    <a:cubicBezTo>
                      <a:pt x="198" y="140"/>
                      <a:pt x="198" y="140"/>
                      <a:pt x="198" y="140"/>
                    </a:cubicBezTo>
                    <a:cubicBezTo>
                      <a:pt x="196" y="139"/>
                      <a:pt x="196" y="139"/>
                      <a:pt x="196" y="139"/>
                    </a:cubicBezTo>
                    <a:cubicBezTo>
                      <a:pt x="195" y="137"/>
                      <a:pt x="195" y="137"/>
                      <a:pt x="195" y="137"/>
                    </a:cubicBezTo>
                    <a:cubicBezTo>
                      <a:pt x="194" y="137"/>
                      <a:pt x="194" y="137"/>
                      <a:pt x="194" y="137"/>
                    </a:cubicBezTo>
                    <a:cubicBezTo>
                      <a:pt x="193" y="137"/>
                      <a:pt x="193" y="137"/>
                      <a:pt x="193" y="137"/>
                    </a:cubicBezTo>
                    <a:cubicBezTo>
                      <a:pt x="191" y="137"/>
                      <a:pt x="191" y="137"/>
                      <a:pt x="191" y="137"/>
                    </a:cubicBezTo>
                    <a:cubicBezTo>
                      <a:pt x="189" y="138"/>
                      <a:pt x="189" y="138"/>
                      <a:pt x="189" y="138"/>
                    </a:cubicBezTo>
                    <a:cubicBezTo>
                      <a:pt x="189" y="138"/>
                      <a:pt x="187" y="139"/>
                      <a:pt x="188" y="139"/>
                    </a:cubicBezTo>
                    <a:close/>
                    <a:moveTo>
                      <a:pt x="182" y="137"/>
                    </a:moveTo>
                    <a:cubicBezTo>
                      <a:pt x="184" y="136"/>
                      <a:pt x="184" y="136"/>
                      <a:pt x="184" y="136"/>
                    </a:cubicBezTo>
                    <a:cubicBezTo>
                      <a:pt x="187" y="136"/>
                      <a:pt x="187" y="136"/>
                      <a:pt x="187" y="136"/>
                    </a:cubicBezTo>
                    <a:cubicBezTo>
                      <a:pt x="187" y="139"/>
                      <a:pt x="187" y="139"/>
                      <a:pt x="187" y="139"/>
                    </a:cubicBezTo>
                    <a:cubicBezTo>
                      <a:pt x="186" y="140"/>
                      <a:pt x="186" y="140"/>
                      <a:pt x="186" y="140"/>
                    </a:cubicBezTo>
                    <a:cubicBezTo>
                      <a:pt x="186" y="141"/>
                      <a:pt x="186" y="141"/>
                      <a:pt x="186" y="141"/>
                    </a:cubicBezTo>
                    <a:cubicBezTo>
                      <a:pt x="185" y="141"/>
                      <a:pt x="185" y="141"/>
                      <a:pt x="185" y="141"/>
                    </a:cubicBezTo>
                    <a:cubicBezTo>
                      <a:pt x="183" y="141"/>
                      <a:pt x="183" y="141"/>
                      <a:pt x="183" y="141"/>
                    </a:cubicBezTo>
                    <a:cubicBezTo>
                      <a:pt x="180" y="141"/>
                      <a:pt x="180" y="141"/>
                      <a:pt x="180" y="141"/>
                    </a:cubicBezTo>
                    <a:cubicBezTo>
                      <a:pt x="180" y="140"/>
                      <a:pt x="180" y="140"/>
                      <a:pt x="180" y="140"/>
                    </a:cubicBezTo>
                    <a:cubicBezTo>
                      <a:pt x="180" y="139"/>
                      <a:pt x="180" y="139"/>
                      <a:pt x="180" y="139"/>
                    </a:cubicBezTo>
                    <a:cubicBezTo>
                      <a:pt x="182" y="139"/>
                      <a:pt x="182" y="139"/>
                      <a:pt x="182" y="139"/>
                    </a:cubicBezTo>
                    <a:cubicBezTo>
                      <a:pt x="182" y="137"/>
                      <a:pt x="182" y="137"/>
                      <a:pt x="182" y="137"/>
                    </a:cubicBezTo>
                    <a:close/>
                    <a:moveTo>
                      <a:pt x="177" y="140"/>
                    </a:moveTo>
                    <a:cubicBezTo>
                      <a:pt x="178" y="139"/>
                      <a:pt x="178" y="139"/>
                      <a:pt x="178" y="139"/>
                    </a:cubicBezTo>
                    <a:cubicBezTo>
                      <a:pt x="178" y="140"/>
                      <a:pt x="178" y="140"/>
                      <a:pt x="178" y="140"/>
                    </a:cubicBezTo>
                    <a:cubicBezTo>
                      <a:pt x="177" y="140"/>
                      <a:pt x="177" y="140"/>
                      <a:pt x="177" y="140"/>
                    </a:cubicBezTo>
                    <a:cubicBezTo>
                      <a:pt x="177" y="140"/>
                      <a:pt x="177" y="140"/>
                      <a:pt x="177" y="140"/>
                    </a:cubicBezTo>
                    <a:close/>
                    <a:moveTo>
                      <a:pt x="168" y="134"/>
                    </a:moveTo>
                    <a:cubicBezTo>
                      <a:pt x="168" y="136"/>
                      <a:pt x="168" y="136"/>
                      <a:pt x="168" y="136"/>
                    </a:cubicBezTo>
                    <a:cubicBezTo>
                      <a:pt x="169" y="137"/>
                      <a:pt x="169" y="137"/>
                      <a:pt x="169" y="137"/>
                    </a:cubicBezTo>
                    <a:cubicBezTo>
                      <a:pt x="172" y="137"/>
                      <a:pt x="172" y="137"/>
                      <a:pt x="172" y="137"/>
                    </a:cubicBezTo>
                    <a:cubicBezTo>
                      <a:pt x="174" y="139"/>
                      <a:pt x="174" y="139"/>
                      <a:pt x="174" y="139"/>
                    </a:cubicBezTo>
                    <a:cubicBezTo>
                      <a:pt x="174" y="140"/>
                      <a:pt x="174" y="140"/>
                      <a:pt x="174" y="140"/>
                    </a:cubicBezTo>
                    <a:cubicBezTo>
                      <a:pt x="175" y="139"/>
                      <a:pt x="175" y="139"/>
                      <a:pt x="175" y="139"/>
                    </a:cubicBezTo>
                    <a:cubicBezTo>
                      <a:pt x="176" y="138"/>
                      <a:pt x="176" y="138"/>
                      <a:pt x="176" y="138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8" y="137"/>
                      <a:pt x="178" y="137"/>
                    </a:cubicBezTo>
                    <a:cubicBezTo>
                      <a:pt x="179" y="136"/>
                      <a:pt x="179" y="136"/>
                      <a:pt x="179" y="136"/>
                    </a:cubicBezTo>
                    <a:cubicBezTo>
                      <a:pt x="177" y="134"/>
                      <a:pt x="177" y="134"/>
                      <a:pt x="177" y="134"/>
                    </a:cubicBezTo>
                    <a:cubicBezTo>
                      <a:pt x="175" y="133"/>
                      <a:pt x="175" y="133"/>
                      <a:pt x="175" y="133"/>
                    </a:cubicBezTo>
                    <a:cubicBezTo>
                      <a:pt x="172" y="134"/>
                      <a:pt x="172" y="134"/>
                      <a:pt x="172" y="134"/>
                    </a:cubicBezTo>
                    <a:cubicBezTo>
                      <a:pt x="170" y="134"/>
                      <a:pt x="170" y="134"/>
                      <a:pt x="170" y="134"/>
                    </a:cubicBezTo>
                    <a:cubicBezTo>
                      <a:pt x="168" y="134"/>
                      <a:pt x="168" y="134"/>
                      <a:pt x="168" y="134"/>
                    </a:cubicBezTo>
                    <a:close/>
                    <a:moveTo>
                      <a:pt x="382" y="136"/>
                    </a:moveTo>
                    <a:cubicBezTo>
                      <a:pt x="382" y="136"/>
                      <a:pt x="382" y="136"/>
                      <a:pt x="382" y="136"/>
                    </a:cubicBezTo>
                    <a:cubicBezTo>
                      <a:pt x="384" y="136"/>
                      <a:pt x="384" y="136"/>
                      <a:pt x="384" y="136"/>
                    </a:cubicBezTo>
                    <a:cubicBezTo>
                      <a:pt x="385" y="136"/>
                      <a:pt x="385" y="136"/>
                      <a:pt x="385" y="136"/>
                    </a:cubicBezTo>
                    <a:cubicBezTo>
                      <a:pt x="384" y="134"/>
                      <a:pt x="384" y="134"/>
                      <a:pt x="384" y="134"/>
                    </a:cubicBezTo>
                    <a:cubicBezTo>
                      <a:pt x="383" y="134"/>
                      <a:pt x="383" y="134"/>
                      <a:pt x="383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6"/>
                      <a:pt x="382" y="136"/>
                      <a:pt x="382" y="136"/>
                    </a:cubicBezTo>
                    <a:close/>
                    <a:moveTo>
                      <a:pt x="373" y="136"/>
                    </a:moveTo>
                    <a:cubicBezTo>
                      <a:pt x="376" y="136"/>
                      <a:pt x="376" y="136"/>
                      <a:pt x="376" y="136"/>
                    </a:cubicBezTo>
                    <a:cubicBezTo>
                      <a:pt x="377" y="135"/>
                      <a:pt x="377" y="135"/>
                      <a:pt x="377" y="135"/>
                    </a:cubicBezTo>
                    <a:cubicBezTo>
                      <a:pt x="380" y="136"/>
                      <a:pt x="380" y="136"/>
                      <a:pt x="380" y="136"/>
                    </a:cubicBezTo>
                    <a:cubicBezTo>
                      <a:pt x="381" y="135"/>
                      <a:pt x="381" y="135"/>
                      <a:pt x="381" y="135"/>
                    </a:cubicBezTo>
                    <a:cubicBezTo>
                      <a:pt x="382" y="133"/>
                      <a:pt x="382" y="133"/>
                      <a:pt x="382" y="133"/>
                    </a:cubicBezTo>
                    <a:cubicBezTo>
                      <a:pt x="384" y="133"/>
                      <a:pt x="384" y="133"/>
                      <a:pt x="384" y="133"/>
                    </a:cubicBezTo>
                    <a:cubicBezTo>
                      <a:pt x="384" y="132"/>
                      <a:pt x="384" y="132"/>
                      <a:pt x="384" y="132"/>
                    </a:cubicBezTo>
                    <a:cubicBezTo>
                      <a:pt x="384" y="131"/>
                      <a:pt x="384" y="131"/>
                      <a:pt x="384" y="131"/>
                    </a:cubicBezTo>
                    <a:cubicBezTo>
                      <a:pt x="385" y="131"/>
                      <a:pt x="385" y="131"/>
                      <a:pt x="385" y="131"/>
                    </a:cubicBezTo>
                    <a:cubicBezTo>
                      <a:pt x="385" y="129"/>
                      <a:pt x="385" y="129"/>
                      <a:pt x="385" y="129"/>
                    </a:cubicBezTo>
                    <a:cubicBezTo>
                      <a:pt x="385" y="129"/>
                      <a:pt x="385" y="129"/>
                      <a:pt x="385" y="129"/>
                    </a:cubicBezTo>
                    <a:cubicBezTo>
                      <a:pt x="384" y="128"/>
                      <a:pt x="384" y="128"/>
                      <a:pt x="384" y="128"/>
                    </a:cubicBezTo>
                    <a:cubicBezTo>
                      <a:pt x="384" y="127"/>
                      <a:pt x="384" y="127"/>
                      <a:pt x="384" y="127"/>
                    </a:cubicBezTo>
                    <a:cubicBezTo>
                      <a:pt x="380" y="127"/>
                      <a:pt x="380" y="127"/>
                      <a:pt x="380" y="127"/>
                    </a:cubicBezTo>
                    <a:cubicBezTo>
                      <a:pt x="378" y="128"/>
                      <a:pt x="378" y="128"/>
                      <a:pt x="378" y="128"/>
                    </a:cubicBezTo>
                    <a:cubicBezTo>
                      <a:pt x="378" y="131"/>
                      <a:pt x="378" y="131"/>
                      <a:pt x="378" y="131"/>
                    </a:cubicBezTo>
                    <a:cubicBezTo>
                      <a:pt x="377" y="132"/>
                      <a:pt x="377" y="132"/>
                      <a:pt x="377" y="132"/>
                    </a:cubicBezTo>
                    <a:cubicBezTo>
                      <a:pt x="373" y="136"/>
                      <a:pt x="373" y="136"/>
                      <a:pt x="373" y="136"/>
                    </a:cubicBezTo>
                    <a:close/>
                    <a:moveTo>
                      <a:pt x="155" y="123"/>
                    </a:moveTo>
                    <a:cubicBezTo>
                      <a:pt x="154" y="124"/>
                      <a:pt x="154" y="124"/>
                      <a:pt x="154" y="124"/>
                    </a:cubicBezTo>
                    <a:cubicBezTo>
                      <a:pt x="155" y="126"/>
                      <a:pt x="155" y="126"/>
                      <a:pt x="155" y="126"/>
                    </a:cubicBezTo>
                    <a:cubicBezTo>
                      <a:pt x="157" y="126"/>
                      <a:pt x="157" y="126"/>
                      <a:pt x="157" y="126"/>
                    </a:cubicBezTo>
                    <a:cubicBezTo>
                      <a:pt x="158" y="126"/>
                      <a:pt x="158" y="126"/>
                      <a:pt x="158" y="126"/>
                    </a:cubicBezTo>
                    <a:cubicBezTo>
                      <a:pt x="161" y="126"/>
                      <a:pt x="161" y="126"/>
                      <a:pt x="161" y="126"/>
                    </a:cubicBezTo>
                    <a:cubicBezTo>
                      <a:pt x="162" y="125"/>
                      <a:pt x="162" y="125"/>
                      <a:pt x="162" y="125"/>
                    </a:cubicBezTo>
                    <a:cubicBezTo>
                      <a:pt x="164" y="125"/>
                      <a:pt x="164" y="125"/>
                      <a:pt x="164" y="125"/>
                    </a:cubicBezTo>
                    <a:cubicBezTo>
                      <a:pt x="165" y="124"/>
                      <a:pt x="165" y="124"/>
                      <a:pt x="165" y="124"/>
                    </a:cubicBezTo>
                    <a:cubicBezTo>
                      <a:pt x="164" y="123"/>
                      <a:pt x="164" y="123"/>
                      <a:pt x="164" y="123"/>
                    </a:cubicBezTo>
                    <a:cubicBezTo>
                      <a:pt x="162" y="124"/>
                      <a:pt x="162" y="124"/>
                      <a:pt x="162" y="124"/>
                    </a:cubicBezTo>
                    <a:cubicBezTo>
                      <a:pt x="161" y="123"/>
                      <a:pt x="161" y="123"/>
                      <a:pt x="161" y="123"/>
                    </a:cubicBezTo>
                    <a:cubicBezTo>
                      <a:pt x="156" y="123"/>
                      <a:pt x="156" y="123"/>
                      <a:pt x="156" y="123"/>
                    </a:cubicBezTo>
                    <a:cubicBezTo>
                      <a:pt x="155" y="123"/>
                      <a:pt x="155" y="123"/>
                      <a:pt x="155" y="123"/>
                    </a:cubicBezTo>
                    <a:close/>
                    <a:moveTo>
                      <a:pt x="89" y="120"/>
                    </a:moveTo>
                    <a:cubicBezTo>
                      <a:pt x="89" y="121"/>
                      <a:pt x="89" y="121"/>
                      <a:pt x="89" y="121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89" y="120"/>
                      <a:pt x="89" y="120"/>
                      <a:pt x="89" y="120"/>
                    </a:cubicBezTo>
                    <a:close/>
                    <a:moveTo>
                      <a:pt x="90" y="121"/>
                    </a:moveTo>
                    <a:cubicBezTo>
                      <a:pt x="91" y="122"/>
                      <a:pt x="91" y="122"/>
                      <a:pt x="91" y="122"/>
                    </a:cubicBezTo>
                    <a:cubicBezTo>
                      <a:pt x="92" y="121"/>
                      <a:pt x="92" y="121"/>
                      <a:pt x="92" y="121"/>
                    </a:cubicBezTo>
                    <a:cubicBezTo>
                      <a:pt x="92" y="119"/>
                      <a:pt x="92" y="119"/>
                      <a:pt x="92" y="119"/>
                    </a:cubicBezTo>
                    <a:cubicBezTo>
                      <a:pt x="94" y="119"/>
                      <a:pt x="94" y="119"/>
                      <a:pt x="94" y="119"/>
                    </a:cubicBezTo>
                    <a:cubicBezTo>
                      <a:pt x="95" y="117"/>
                      <a:pt x="95" y="117"/>
                      <a:pt x="95" y="117"/>
                    </a:cubicBezTo>
                    <a:cubicBezTo>
                      <a:pt x="95" y="115"/>
                      <a:pt x="95" y="115"/>
                      <a:pt x="95" y="115"/>
                    </a:cubicBezTo>
                    <a:cubicBezTo>
                      <a:pt x="97" y="113"/>
                      <a:pt x="97" y="113"/>
                      <a:pt x="97" y="113"/>
                    </a:cubicBezTo>
                    <a:cubicBezTo>
                      <a:pt x="97" y="114"/>
                      <a:pt x="97" y="114"/>
                      <a:pt x="97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4" y="115"/>
                      <a:pt x="104" y="115"/>
                      <a:pt x="104" y="115"/>
                    </a:cubicBezTo>
                    <a:cubicBezTo>
                      <a:pt x="105" y="114"/>
                      <a:pt x="105" y="114"/>
                      <a:pt x="105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9" y="116"/>
                      <a:pt x="109" y="116"/>
                      <a:pt x="109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7" y="119"/>
                      <a:pt x="117" y="119"/>
                      <a:pt x="117" y="119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8" y="121"/>
                      <a:pt x="118" y="121"/>
                      <a:pt x="118" y="121"/>
                    </a:cubicBezTo>
                    <a:cubicBezTo>
                      <a:pt x="121" y="123"/>
                      <a:pt x="121" y="123"/>
                      <a:pt x="121" y="123"/>
                    </a:cubicBezTo>
                    <a:cubicBezTo>
                      <a:pt x="126" y="122"/>
                      <a:pt x="126" y="122"/>
                      <a:pt x="126" y="122"/>
                    </a:cubicBezTo>
                    <a:cubicBezTo>
                      <a:pt x="131" y="123"/>
                      <a:pt x="131" y="123"/>
                      <a:pt x="131" y="123"/>
                    </a:cubicBezTo>
                    <a:cubicBezTo>
                      <a:pt x="135" y="123"/>
                      <a:pt x="135" y="123"/>
                      <a:pt x="135" y="123"/>
                    </a:cubicBezTo>
                    <a:cubicBezTo>
                      <a:pt x="136" y="121"/>
                      <a:pt x="136" y="121"/>
                      <a:pt x="136" y="121"/>
                    </a:cubicBezTo>
                    <a:cubicBezTo>
                      <a:pt x="136" y="118"/>
                      <a:pt x="136" y="118"/>
                      <a:pt x="136" y="118"/>
                    </a:cubicBezTo>
                    <a:cubicBezTo>
                      <a:pt x="138" y="118"/>
                      <a:pt x="138" y="118"/>
                      <a:pt x="138" y="118"/>
                    </a:cubicBezTo>
                    <a:cubicBezTo>
                      <a:pt x="140" y="120"/>
                      <a:pt x="140" y="120"/>
                      <a:pt x="140" y="120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3" y="120"/>
                      <a:pt x="143" y="120"/>
                      <a:pt x="143" y="120"/>
                    </a:cubicBezTo>
                    <a:cubicBezTo>
                      <a:pt x="144" y="120"/>
                      <a:pt x="144" y="120"/>
                      <a:pt x="144" y="120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8" y="122"/>
                      <a:pt x="148" y="122"/>
                      <a:pt x="148" y="122"/>
                    </a:cubicBezTo>
                    <a:cubicBezTo>
                      <a:pt x="149" y="123"/>
                      <a:pt x="149" y="123"/>
                      <a:pt x="149" y="123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3" y="123"/>
                      <a:pt x="153" y="123"/>
                      <a:pt x="153" y="123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4" y="127"/>
                      <a:pt x="154" y="127"/>
                      <a:pt x="154" y="127"/>
                    </a:cubicBezTo>
                    <a:cubicBezTo>
                      <a:pt x="154" y="128"/>
                      <a:pt x="154" y="128"/>
                      <a:pt x="154" y="128"/>
                    </a:cubicBezTo>
                    <a:cubicBezTo>
                      <a:pt x="156" y="130"/>
                      <a:pt x="156" y="130"/>
                      <a:pt x="156" y="130"/>
                    </a:cubicBezTo>
                    <a:cubicBezTo>
                      <a:pt x="158" y="131"/>
                      <a:pt x="158" y="131"/>
                      <a:pt x="158" y="131"/>
                    </a:cubicBezTo>
                    <a:cubicBezTo>
                      <a:pt x="160" y="130"/>
                      <a:pt x="160" y="130"/>
                      <a:pt x="160" y="130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2" y="131"/>
                      <a:pt x="162" y="131"/>
                      <a:pt x="162" y="131"/>
                    </a:cubicBezTo>
                    <a:cubicBezTo>
                      <a:pt x="163" y="130"/>
                      <a:pt x="163" y="130"/>
                      <a:pt x="163" y="130"/>
                    </a:cubicBezTo>
                    <a:cubicBezTo>
                      <a:pt x="165" y="130"/>
                      <a:pt x="165" y="130"/>
                      <a:pt x="165" y="130"/>
                    </a:cubicBezTo>
                    <a:cubicBezTo>
                      <a:pt x="165" y="131"/>
                      <a:pt x="165" y="131"/>
                      <a:pt x="165" y="131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68" y="132"/>
                      <a:pt x="168" y="132"/>
                      <a:pt x="168" y="132"/>
                    </a:cubicBezTo>
                    <a:cubicBezTo>
                      <a:pt x="167" y="136"/>
                      <a:pt x="167" y="136"/>
                      <a:pt x="167" y="136"/>
                    </a:cubicBezTo>
                    <a:cubicBezTo>
                      <a:pt x="166" y="137"/>
                      <a:pt x="166" y="137"/>
                      <a:pt x="166" y="137"/>
                    </a:cubicBezTo>
                    <a:cubicBezTo>
                      <a:pt x="167" y="138"/>
                      <a:pt x="167" y="138"/>
                      <a:pt x="167" y="138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7" y="141"/>
                      <a:pt x="167" y="141"/>
                      <a:pt x="167" y="141"/>
                    </a:cubicBezTo>
                    <a:cubicBezTo>
                      <a:pt x="165" y="139"/>
                      <a:pt x="165" y="139"/>
                      <a:pt x="165" y="139"/>
                    </a:cubicBezTo>
                    <a:cubicBezTo>
                      <a:pt x="164" y="139"/>
                      <a:pt x="164" y="139"/>
                      <a:pt x="164" y="139"/>
                    </a:cubicBezTo>
                    <a:cubicBezTo>
                      <a:pt x="161" y="138"/>
                      <a:pt x="161" y="138"/>
                      <a:pt x="161" y="138"/>
                    </a:cubicBezTo>
                    <a:cubicBezTo>
                      <a:pt x="159" y="137"/>
                      <a:pt x="159" y="137"/>
                      <a:pt x="159" y="137"/>
                    </a:cubicBezTo>
                    <a:cubicBezTo>
                      <a:pt x="158" y="135"/>
                      <a:pt x="158" y="135"/>
                      <a:pt x="158" y="135"/>
                    </a:cubicBezTo>
                    <a:cubicBezTo>
                      <a:pt x="156" y="135"/>
                      <a:pt x="156" y="135"/>
                      <a:pt x="156" y="135"/>
                    </a:cubicBezTo>
                    <a:cubicBezTo>
                      <a:pt x="154" y="137"/>
                      <a:pt x="154" y="137"/>
                      <a:pt x="154" y="137"/>
                    </a:cubicBezTo>
                    <a:cubicBezTo>
                      <a:pt x="151" y="137"/>
                      <a:pt x="151" y="137"/>
                      <a:pt x="151" y="137"/>
                    </a:cubicBezTo>
                    <a:cubicBezTo>
                      <a:pt x="149" y="135"/>
                      <a:pt x="149" y="135"/>
                      <a:pt x="149" y="135"/>
                    </a:cubicBezTo>
                    <a:cubicBezTo>
                      <a:pt x="147" y="135"/>
                      <a:pt x="147" y="135"/>
                      <a:pt x="147" y="135"/>
                    </a:cubicBezTo>
                    <a:cubicBezTo>
                      <a:pt x="145" y="137"/>
                      <a:pt x="145" y="137"/>
                      <a:pt x="145" y="137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39" y="135"/>
                      <a:pt x="139" y="135"/>
                      <a:pt x="139" y="135"/>
                    </a:cubicBezTo>
                    <a:cubicBezTo>
                      <a:pt x="138" y="136"/>
                      <a:pt x="138" y="136"/>
                      <a:pt x="138" y="136"/>
                    </a:cubicBezTo>
                    <a:cubicBezTo>
                      <a:pt x="133" y="134"/>
                      <a:pt x="133" y="134"/>
                      <a:pt x="133" y="134"/>
                    </a:cubicBezTo>
                    <a:cubicBezTo>
                      <a:pt x="129" y="131"/>
                      <a:pt x="129" y="131"/>
                      <a:pt x="129" y="131"/>
                    </a:cubicBezTo>
                    <a:cubicBezTo>
                      <a:pt x="126" y="131"/>
                      <a:pt x="126" y="131"/>
                      <a:pt x="126" y="131"/>
                    </a:cubicBezTo>
                    <a:cubicBezTo>
                      <a:pt x="124" y="130"/>
                      <a:pt x="124" y="130"/>
                      <a:pt x="124" y="130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1" y="131"/>
                      <a:pt x="121" y="131"/>
                      <a:pt x="121" y="131"/>
                    </a:cubicBezTo>
                    <a:cubicBezTo>
                      <a:pt x="120" y="131"/>
                      <a:pt x="120" y="131"/>
                      <a:pt x="120" y="131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09" y="128"/>
                      <a:pt x="109" y="128"/>
                      <a:pt x="109" y="128"/>
                    </a:cubicBezTo>
                    <a:cubicBezTo>
                      <a:pt x="106" y="128"/>
                      <a:pt x="106" y="128"/>
                      <a:pt x="106" y="128"/>
                    </a:cubicBezTo>
                    <a:cubicBezTo>
                      <a:pt x="105" y="128"/>
                      <a:pt x="105" y="128"/>
                      <a:pt x="105" y="128"/>
                    </a:cubicBezTo>
                    <a:cubicBezTo>
                      <a:pt x="104" y="129"/>
                      <a:pt x="104" y="129"/>
                      <a:pt x="104" y="129"/>
                    </a:cubicBezTo>
                    <a:cubicBezTo>
                      <a:pt x="101" y="128"/>
                      <a:pt x="101" y="128"/>
                      <a:pt x="101" y="128"/>
                    </a:cubicBezTo>
                    <a:cubicBezTo>
                      <a:pt x="99" y="127"/>
                      <a:pt x="99" y="127"/>
                      <a:pt x="99" y="127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100" y="124"/>
                      <a:pt x="100" y="124"/>
                      <a:pt x="100" y="124"/>
                    </a:cubicBezTo>
                    <a:cubicBezTo>
                      <a:pt x="99" y="124"/>
                      <a:pt x="99" y="124"/>
                      <a:pt x="99" y="124"/>
                    </a:cubicBezTo>
                    <a:cubicBezTo>
                      <a:pt x="98" y="124"/>
                      <a:pt x="98" y="124"/>
                      <a:pt x="98" y="124"/>
                    </a:cubicBezTo>
                    <a:cubicBezTo>
                      <a:pt x="97" y="124"/>
                      <a:pt x="97" y="124"/>
                      <a:pt x="97" y="124"/>
                    </a:cubicBezTo>
                    <a:cubicBezTo>
                      <a:pt x="96" y="122"/>
                      <a:pt x="96" y="122"/>
                      <a:pt x="96" y="122"/>
                    </a:cubicBezTo>
                    <a:cubicBezTo>
                      <a:pt x="94" y="123"/>
                      <a:pt x="94" y="123"/>
                      <a:pt x="94" y="123"/>
                    </a:cubicBezTo>
                    <a:cubicBezTo>
                      <a:pt x="91" y="123"/>
                      <a:pt x="91" y="123"/>
                      <a:pt x="91" y="123"/>
                    </a:cubicBezTo>
                    <a:cubicBezTo>
                      <a:pt x="90" y="122"/>
                      <a:pt x="90" y="122"/>
                      <a:pt x="90" y="122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90" y="121"/>
                      <a:pt x="90" y="121"/>
                      <a:pt x="90" y="121"/>
                    </a:cubicBezTo>
                    <a:close/>
                    <a:moveTo>
                      <a:pt x="113" y="22"/>
                    </a:moveTo>
                    <a:cubicBezTo>
                      <a:pt x="115" y="24"/>
                      <a:pt x="115" y="24"/>
                      <a:pt x="115" y="24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6" y="25"/>
                      <a:pt x="116" y="25"/>
                      <a:pt x="116" y="25"/>
                    </a:cubicBezTo>
                    <a:cubicBezTo>
                      <a:pt x="117" y="23"/>
                      <a:pt x="117" y="23"/>
                      <a:pt x="117" y="23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114" y="21"/>
                      <a:pt x="114" y="21"/>
                      <a:pt x="114" y="21"/>
                    </a:cubicBezTo>
                    <a:cubicBezTo>
                      <a:pt x="113" y="22"/>
                      <a:pt x="113" y="22"/>
                      <a:pt x="113" y="22"/>
                    </a:cubicBezTo>
                    <a:close/>
                    <a:moveTo>
                      <a:pt x="98" y="33"/>
                    </a:moveTo>
                    <a:cubicBezTo>
                      <a:pt x="98" y="34"/>
                      <a:pt x="98" y="34"/>
                      <a:pt x="98" y="34"/>
                    </a:cubicBezTo>
                    <a:cubicBezTo>
                      <a:pt x="99" y="34"/>
                      <a:pt x="99" y="34"/>
                      <a:pt x="99" y="34"/>
                    </a:cubicBezTo>
                    <a:cubicBezTo>
                      <a:pt x="98" y="33"/>
                      <a:pt x="98" y="33"/>
                      <a:pt x="98" y="33"/>
                    </a:cubicBezTo>
                    <a:close/>
                    <a:moveTo>
                      <a:pt x="98" y="29"/>
                    </a:moveTo>
                    <a:cubicBezTo>
                      <a:pt x="99" y="28"/>
                      <a:pt x="99" y="28"/>
                      <a:pt x="99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8" y="29"/>
                      <a:pt x="98" y="29"/>
                      <a:pt x="98" y="29"/>
                    </a:cubicBezTo>
                    <a:close/>
                    <a:moveTo>
                      <a:pt x="98" y="30"/>
                    </a:moveTo>
                    <a:cubicBezTo>
                      <a:pt x="98" y="31"/>
                      <a:pt x="98" y="31"/>
                      <a:pt x="98" y="3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98" y="30"/>
                      <a:pt x="98" y="30"/>
                      <a:pt x="98" y="30"/>
                    </a:cubicBezTo>
                    <a:close/>
                    <a:moveTo>
                      <a:pt x="93" y="32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3" y="32"/>
                      <a:pt x="93" y="32"/>
                      <a:pt x="93" y="32"/>
                    </a:cubicBezTo>
                    <a:close/>
                    <a:moveTo>
                      <a:pt x="78" y="51"/>
                    </a:moveTo>
                    <a:cubicBezTo>
                      <a:pt x="80" y="52"/>
                      <a:pt x="80" y="52"/>
                      <a:pt x="80" y="52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78" y="51"/>
                      <a:pt x="78" y="51"/>
                      <a:pt x="78" y="51"/>
                    </a:cubicBezTo>
                    <a:close/>
                    <a:moveTo>
                      <a:pt x="82" y="49"/>
                    </a:moveTo>
                    <a:cubicBezTo>
                      <a:pt x="81" y="51"/>
                      <a:pt x="81" y="51"/>
                      <a:pt x="81" y="51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82" y="49"/>
                      <a:pt x="82" y="49"/>
                      <a:pt x="82" y="49"/>
                    </a:cubicBezTo>
                    <a:close/>
                    <a:moveTo>
                      <a:pt x="121" y="76"/>
                    </a:moveTo>
                    <a:cubicBezTo>
                      <a:pt x="121" y="77"/>
                      <a:pt x="121" y="77"/>
                      <a:pt x="121" y="77"/>
                    </a:cubicBezTo>
                    <a:cubicBezTo>
                      <a:pt x="123" y="77"/>
                      <a:pt x="123" y="77"/>
                      <a:pt x="123" y="77"/>
                    </a:cubicBezTo>
                    <a:cubicBezTo>
                      <a:pt x="123" y="76"/>
                      <a:pt x="123" y="76"/>
                      <a:pt x="123" y="76"/>
                    </a:cubicBezTo>
                    <a:cubicBezTo>
                      <a:pt x="122" y="76"/>
                      <a:pt x="122" y="76"/>
                      <a:pt x="122" y="76"/>
                    </a:cubicBezTo>
                    <a:cubicBezTo>
                      <a:pt x="121" y="76"/>
                      <a:pt x="121" y="76"/>
                      <a:pt x="121" y="76"/>
                    </a:cubicBezTo>
                    <a:close/>
                    <a:moveTo>
                      <a:pt x="110" y="84"/>
                    </a:moveTo>
                    <a:cubicBezTo>
                      <a:pt x="110" y="85"/>
                      <a:pt x="110" y="85"/>
                      <a:pt x="110" y="85"/>
                    </a:cubicBezTo>
                    <a:cubicBezTo>
                      <a:pt x="110" y="86"/>
                      <a:pt x="110" y="86"/>
                      <a:pt x="110" y="86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9" y="88"/>
                      <a:pt x="109" y="88"/>
                      <a:pt x="109" y="88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10" y="86"/>
                      <a:pt x="110" y="86"/>
                      <a:pt x="110" y="86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3" y="88"/>
                      <a:pt x="113" y="88"/>
                      <a:pt x="113" y="88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5" y="90"/>
                      <a:pt x="115" y="90"/>
                      <a:pt x="115" y="90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6"/>
                      <a:pt x="116" y="86"/>
                      <a:pt x="116" y="86"/>
                    </a:cubicBezTo>
                    <a:cubicBezTo>
                      <a:pt x="113" y="84"/>
                      <a:pt x="113" y="84"/>
                      <a:pt x="113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lose/>
                    <a:moveTo>
                      <a:pt x="104" y="87"/>
                    </a:moveTo>
                    <a:cubicBezTo>
                      <a:pt x="104" y="89"/>
                      <a:pt x="104" y="89"/>
                      <a:pt x="104" y="89"/>
                    </a:cubicBezTo>
                    <a:cubicBezTo>
                      <a:pt x="105" y="88"/>
                      <a:pt x="105" y="88"/>
                      <a:pt x="105" y="88"/>
                    </a:cubicBezTo>
                    <a:cubicBezTo>
                      <a:pt x="104" y="87"/>
                      <a:pt x="104" y="87"/>
                      <a:pt x="104" y="87"/>
                    </a:cubicBezTo>
                    <a:close/>
                    <a:moveTo>
                      <a:pt x="91" y="76"/>
                    </a:moveTo>
                    <a:cubicBezTo>
                      <a:pt x="91" y="77"/>
                      <a:pt x="91" y="77"/>
                      <a:pt x="91" y="77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94" y="80"/>
                      <a:pt x="94" y="80"/>
                      <a:pt x="94" y="80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8" y="87"/>
                      <a:pt x="98" y="87"/>
                      <a:pt x="98" y="87"/>
                    </a:cubicBezTo>
                    <a:cubicBezTo>
                      <a:pt x="100" y="87"/>
                      <a:pt x="100" y="87"/>
                      <a:pt x="100" y="87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102" y="88"/>
                      <a:pt x="102" y="88"/>
                      <a:pt x="102" y="88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8" y="81"/>
                      <a:pt x="98" y="81"/>
                      <a:pt x="98" y="81"/>
                    </a:cubicBezTo>
                    <a:cubicBezTo>
                      <a:pt x="97" y="77"/>
                      <a:pt x="97" y="77"/>
                      <a:pt x="97" y="77"/>
                    </a:cubicBezTo>
                    <a:cubicBezTo>
                      <a:pt x="96" y="77"/>
                      <a:pt x="96" y="77"/>
                      <a:pt x="96" y="77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5" y="75"/>
                      <a:pt x="95" y="75"/>
                      <a:pt x="95" y="75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5" y="77"/>
                      <a:pt x="95" y="77"/>
                      <a:pt x="95" y="77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2" y="76"/>
                      <a:pt x="92" y="76"/>
                      <a:pt x="92" y="76"/>
                    </a:cubicBezTo>
                    <a:cubicBezTo>
                      <a:pt x="91" y="76"/>
                      <a:pt x="91" y="76"/>
                      <a:pt x="91" y="76"/>
                    </a:cubicBezTo>
                    <a:close/>
                    <a:moveTo>
                      <a:pt x="83" y="65"/>
                    </a:moveTo>
                    <a:cubicBezTo>
                      <a:pt x="82" y="66"/>
                      <a:pt x="82" y="66"/>
                      <a:pt x="82" y="66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5" y="67"/>
                      <a:pt x="85" y="67"/>
                      <a:pt x="85" y="67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84" y="61"/>
                    </a:move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4" y="61"/>
                      <a:pt x="84" y="61"/>
                      <a:pt x="84" y="61"/>
                    </a:cubicBezTo>
                    <a:close/>
                    <a:moveTo>
                      <a:pt x="67" y="49"/>
                    </a:moveTo>
                    <a:cubicBezTo>
                      <a:pt x="65" y="52"/>
                      <a:pt x="65" y="52"/>
                      <a:pt x="65" y="52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1" y="52"/>
                      <a:pt x="71" y="52"/>
                      <a:pt x="71" y="52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67" y="49"/>
                      <a:pt x="67" y="49"/>
                      <a:pt x="67" y="49"/>
                    </a:cubicBezTo>
                    <a:close/>
                    <a:moveTo>
                      <a:pt x="62" y="47"/>
                    </a:moveTo>
                    <a:cubicBezTo>
                      <a:pt x="63" y="47"/>
                      <a:pt x="63" y="47"/>
                      <a:pt x="63" y="47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5" y="51"/>
                      <a:pt x="65" y="51"/>
                      <a:pt x="65" y="51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  <a:moveTo>
                      <a:pt x="56" y="42"/>
                    </a:moveTo>
                    <a:cubicBezTo>
                      <a:pt x="57" y="45"/>
                      <a:pt x="57" y="45"/>
                      <a:pt x="57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6" y="42"/>
                      <a:pt x="56" y="42"/>
                      <a:pt x="56" y="42"/>
                    </a:cubicBezTo>
                    <a:close/>
                    <a:moveTo>
                      <a:pt x="62" y="108"/>
                    </a:moveTo>
                    <a:cubicBezTo>
                      <a:pt x="64" y="110"/>
                      <a:pt x="64" y="110"/>
                      <a:pt x="64" y="110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2" y="108"/>
                      <a:pt x="62" y="108"/>
                      <a:pt x="62" y="108"/>
                    </a:cubicBezTo>
                    <a:close/>
                    <a:moveTo>
                      <a:pt x="45" y="86"/>
                    </a:moveTo>
                    <a:cubicBezTo>
                      <a:pt x="44" y="88"/>
                      <a:pt x="44" y="88"/>
                      <a:pt x="44" y="88"/>
                    </a:cubicBezTo>
                    <a:cubicBezTo>
                      <a:pt x="48" y="91"/>
                      <a:pt x="48" y="91"/>
                      <a:pt x="48" y="91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5" y="86"/>
                      <a:pt x="45" y="86"/>
                      <a:pt x="45" y="86"/>
                    </a:cubicBezTo>
                    <a:close/>
                    <a:moveTo>
                      <a:pt x="43" y="84"/>
                    </a:moveTo>
                    <a:cubicBezTo>
                      <a:pt x="44" y="85"/>
                      <a:pt x="44" y="85"/>
                      <a:pt x="44" y="85"/>
                    </a:cubicBezTo>
                    <a:cubicBezTo>
                      <a:pt x="43" y="86"/>
                      <a:pt x="43" y="86"/>
                      <a:pt x="43" y="86"/>
                    </a:cubicBezTo>
                    <a:cubicBezTo>
                      <a:pt x="43" y="84"/>
                      <a:pt x="43" y="84"/>
                      <a:pt x="43" y="84"/>
                    </a:cubicBezTo>
                    <a:close/>
                    <a:moveTo>
                      <a:pt x="40" y="79"/>
                    </a:moveTo>
                    <a:cubicBezTo>
                      <a:pt x="39" y="80"/>
                      <a:pt x="39" y="80"/>
                      <a:pt x="39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0" y="79"/>
                      <a:pt x="40" y="79"/>
                      <a:pt x="40" y="79"/>
                    </a:cubicBezTo>
                    <a:close/>
                    <a:moveTo>
                      <a:pt x="30" y="71"/>
                    </a:moveTo>
                    <a:cubicBezTo>
                      <a:pt x="30" y="72"/>
                      <a:pt x="30" y="72"/>
                      <a:pt x="30" y="72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4" y="70"/>
                      <a:pt x="34" y="70"/>
                      <a:pt x="34" y="70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0" y="71"/>
                      <a:pt x="30" y="71"/>
                      <a:pt x="30" y="71"/>
                    </a:cubicBezTo>
                    <a:close/>
                    <a:moveTo>
                      <a:pt x="29" y="64"/>
                    </a:moveTo>
                    <a:cubicBezTo>
                      <a:pt x="28" y="66"/>
                      <a:pt x="28" y="66"/>
                      <a:pt x="28" y="66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9" y="64"/>
                      <a:pt x="29" y="64"/>
                      <a:pt x="29" y="64"/>
                    </a:cubicBezTo>
                    <a:close/>
                    <a:moveTo>
                      <a:pt x="30" y="60"/>
                    </a:move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0" y="60"/>
                      <a:pt x="30" y="60"/>
                      <a:pt x="30" y="60"/>
                    </a:cubicBezTo>
                    <a:close/>
                    <a:moveTo>
                      <a:pt x="18" y="48"/>
                    </a:moveTo>
                    <a:cubicBezTo>
                      <a:pt x="19" y="48"/>
                      <a:pt x="19" y="48"/>
                      <a:pt x="19" y="48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18" y="48"/>
                      <a:pt x="18" y="48"/>
                      <a:pt x="18" y="48"/>
                    </a:cubicBezTo>
                    <a:close/>
                    <a:moveTo>
                      <a:pt x="17" y="41"/>
                    </a:move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7" y="41"/>
                      <a:pt x="17" y="41"/>
                      <a:pt x="17" y="41"/>
                    </a:cubicBezTo>
                    <a:close/>
                    <a:moveTo>
                      <a:pt x="5" y="33"/>
                    </a:moveTo>
                    <a:cubicBezTo>
                      <a:pt x="5" y="34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5" y="33"/>
                      <a:pt x="5" y="33"/>
                      <a:pt x="5" y="33"/>
                    </a:cubicBezTo>
                    <a:close/>
                    <a:moveTo>
                      <a:pt x="0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1" y="61"/>
                      <a:pt x="41" y="61"/>
                      <a:pt x="41" y="61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6" y="68"/>
                      <a:pt x="46" y="68"/>
                      <a:pt x="46" y="68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7"/>
                      <a:pt x="63" y="97"/>
                      <a:pt x="63" y="97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2"/>
                      <a:pt x="80" y="112"/>
                      <a:pt x="80" y="112"/>
                    </a:cubicBezTo>
                    <a:cubicBezTo>
                      <a:pt x="81" y="112"/>
                      <a:pt x="81" y="112"/>
                      <a:pt x="81" y="112"/>
                    </a:cubicBezTo>
                    <a:cubicBezTo>
                      <a:pt x="83" y="114"/>
                      <a:pt x="83" y="114"/>
                      <a:pt x="83" y="114"/>
                    </a:cubicBezTo>
                    <a:cubicBezTo>
                      <a:pt x="83" y="114"/>
                      <a:pt x="83" y="114"/>
                      <a:pt x="83" y="114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1"/>
                      <a:pt x="83" y="111"/>
                      <a:pt x="83" y="111"/>
                    </a:cubicBezTo>
                    <a:cubicBezTo>
                      <a:pt x="83" y="110"/>
                      <a:pt x="83" y="110"/>
                      <a:pt x="83" y="110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89" y="109"/>
                      <a:pt x="89" y="109"/>
                      <a:pt x="89" y="109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4" y="111"/>
                      <a:pt x="94" y="111"/>
                      <a:pt x="94" y="111"/>
                    </a:cubicBezTo>
                    <a:cubicBezTo>
                      <a:pt x="94" y="108"/>
                      <a:pt x="94" y="108"/>
                      <a:pt x="94" y="108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2"/>
                      <a:pt x="95" y="92"/>
                      <a:pt x="95" y="92"/>
                    </a:cubicBezTo>
                    <a:cubicBezTo>
                      <a:pt x="97" y="91"/>
                      <a:pt x="97" y="91"/>
                      <a:pt x="97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7" y="88"/>
                      <a:pt x="97" y="88"/>
                      <a:pt x="97" y="88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4" y="86"/>
                      <a:pt x="94" y="86"/>
                      <a:pt x="94" y="86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0" y="82"/>
                      <a:pt x="90" y="82"/>
                      <a:pt x="90" y="82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4" y="76"/>
                      <a:pt x="84" y="76"/>
                      <a:pt x="84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33" name="Freeform 26">
                <a:extLst>
                  <a:ext uri="{FF2B5EF4-FFF2-40B4-BE49-F238E27FC236}">
                    <a16:creationId xmlns:a16="http://schemas.microsoft.com/office/drawing/2014/main" id="{F628F33A-EB05-C519-0AE2-DD80671064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85390" y="5371324"/>
                <a:ext cx="98250" cy="31262"/>
              </a:xfrm>
              <a:custGeom>
                <a:avLst/>
                <a:gdLst>
                  <a:gd name="T0" fmla="*/ 0 w 66"/>
                  <a:gd name="T1" fmla="*/ 16 h 21"/>
                  <a:gd name="T2" fmla="*/ 4 w 66"/>
                  <a:gd name="T3" fmla="*/ 21 h 21"/>
                  <a:gd name="T4" fmla="*/ 7 w 66"/>
                  <a:gd name="T5" fmla="*/ 19 h 21"/>
                  <a:gd name="T6" fmla="*/ 12 w 66"/>
                  <a:gd name="T7" fmla="*/ 19 h 21"/>
                  <a:gd name="T8" fmla="*/ 12 w 66"/>
                  <a:gd name="T9" fmla="*/ 12 h 21"/>
                  <a:gd name="T10" fmla="*/ 9 w 66"/>
                  <a:gd name="T11" fmla="*/ 14 h 21"/>
                  <a:gd name="T12" fmla="*/ 4 w 66"/>
                  <a:gd name="T13" fmla="*/ 14 h 21"/>
                  <a:gd name="T14" fmla="*/ 0 w 66"/>
                  <a:gd name="T15" fmla="*/ 16 h 21"/>
                  <a:gd name="T16" fmla="*/ 0 w 66"/>
                  <a:gd name="T17" fmla="*/ 16 h 21"/>
                  <a:gd name="T18" fmla="*/ 0 w 66"/>
                  <a:gd name="T19" fmla="*/ 16 h 21"/>
                  <a:gd name="T20" fmla="*/ 16 w 66"/>
                  <a:gd name="T21" fmla="*/ 12 h 21"/>
                  <a:gd name="T22" fmla="*/ 21 w 66"/>
                  <a:gd name="T23" fmla="*/ 16 h 21"/>
                  <a:gd name="T24" fmla="*/ 26 w 66"/>
                  <a:gd name="T25" fmla="*/ 21 h 21"/>
                  <a:gd name="T26" fmla="*/ 28 w 66"/>
                  <a:gd name="T27" fmla="*/ 19 h 21"/>
                  <a:gd name="T28" fmla="*/ 30 w 66"/>
                  <a:gd name="T29" fmla="*/ 16 h 21"/>
                  <a:gd name="T30" fmla="*/ 35 w 66"/>
                  <a:gd name="T31" fmla="*/ 14 h 21"/>
                  <a:gd name="T32" fmla="*/ 38 w 66"/>
                  <a:gd name="T33" fmla="*/ 16 h 21"/>
                  <a:gd name="T34" fmla="*/ 47 w 66"/>
                  <a:gd name="T35" fmla="*/ 14 h 21"/>
                  <a:gd name="T36" fmla="*/ 52 w 66"/>
                  <a:gd name="T37" fmla="*/ 9 h 21"/>
                  <a:gd name="T38" fmla="*/ 59 w 66"/>
                  <a:gd name="T39" fmla="*/ 9 h 21"/>
                  <a:gd name="T40" fmla="*/ 61 w 66"/>
                  <a:gd name="T41" fmla="*/ 7 h 21"/>
                  <a:gd name="T42" fmla="*/ 64 w 66"/>
                  <a:gd name="T43" fmla="*/ 5 h 21"/>
                  <a:gd name="T44" fmla="*/ 66 w 66"/>
                  <a:gd name="T45" fmla="*/ 2 h 21"/>
                  <a:gd name="T46" fmla="*/ 66 w 66"/>
                  <a:gd name="T47" fmla="*/ 2 h 21"/>
                  <a:gd name="T48" fmla="*/ 64 w 66"/>
                  <a:gd name="T49" fmla="*/ 0 h 21"/>
                  <a:gd name="T50" fmla="*/ 56 w 66"/>
                  <a:gd name="T51" fmla="*/ 2 h 21"/>
                  <a:gd name="T52" fmla="*/ 52 w 66"/>
                  <a:gd name="T53" fmla="*/ 0 h 21"/>
                  <a:gd name="T54" fmla="*/ 47 w 66"/>
                  <a:gd name="T55" fmla="*/ 2 h 21"/>
                  <a:gd name="T56" fmla="*/ 42 w 66"/>
                  <a:gd name="T57" fmla="*/ 2 h 21"/>
                  <a:gd name="T58" fmla="*/ 38 w 66"/>
                  <a:gd name="T59" fmla="*/ 2 h 21"/>
                  <a:gd name="T60" fmla="*/ 28 w 66"/>
                  <a:gd name="T61" fmla="*/ 2 h 21"/>
                  <a:gd name="T62" fmla="*/ 21 w 66"/>
                  <a:gd name="T63" fmla="*/ 7 h 21"/>
                  <a:gd name="T64" fmla="*/ 16 w 66"/>
                  <a:gd name="T65" fmla="*/ 12 h 21"/>
                  <a:gd name="T66" fmla="*/ 16 w 66"/>
                  <a:gd name="T6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6" h="21">
                    <a:moveTo>
                      <a:pt x="0" y="16"/>
                    </a:moveTo>
                    <a:lnTo>
                      <a:pt x="4" y="21"/>
                    </a:lnTo>
                    <a:lnTo>
                      <a:pt x="7" y="19"/>
                    </a:lnTo>
                    <a:lnTo>
                      <a:pt x="12" y="19"/>
                    </a:lnTo>
                    <a:lnTo>
                      <a:pt x="12" y="12"/>
                    </a:lnTo>
                    <a:lnTo>
                      <a:pt x="9" y="14"/>
                    </a:lnTo>
                    <a:lnTo>
                      <a:pt x="4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  <a:moveTo>
                      <a:pt x="16" y="12"/>
                    </a:moveTo>
                    <a:lnTo>
                      <a:pt x="21" y="16"/>
                    </a:lnTo>
                    <a:lnTo>
                      <a:pt x="26" y="21"/>
                    </a:lnTo>
                    <a:lnTo>
                      <a:pt x="28" y="19"/>
                    </a:lnTo>
                    <a:lnTo>
                      <a:pt x="30" y="16"/>
                    </a:lnTo>
                    <a:lnTo>
                      <a:pt x="35" y="14"/>
                    </a:lnTo>
                    <a:lnTo>
                      <a:pt x="38" y="16"/>
                    </a:lnTo>
                    <a:lnTo>
                      <a:pt x="47" y="14"/>
                    </a:lnTo>
                    <a:lnTo>
                      <a:pt x="52" y="9"/>
                    </a:lnTo>
                    <a:lnTo>
                      <a:pt x="59" y="9"/>
                    </a:lnTo>
                    <a:lnTo>
                      <a:pt x="61" y="7"/>
                    </a:lnTo>
                    <a:lnTo>
                      <a:pt x="64" y="5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56" y="2"/>
                    </a:lnTo>
                    <a:lnTo>
                      <a:pt x="52" y="0"/>
                    </a:lnTo>
                    <a:lnTo>
                      <a:pt x="47" y="2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28" y="2"/>
                    </a:lnTo>
                    <a:lnTo>
                      <a:pt x="21" y="7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34" name="Freeform 27">
                <a:extLst>
                  <a:ext uri="{FF2B5EF4-FFF2-40B4-BE49-F238E27FC236}">
                    <a16:creationId xmlns:a16="http://schemas.microsoft.com/office/drawing/2014/main" id="{A0F122E9-E9FD-8D53-F64A-7E9A78EB97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0000" y="4856251"/>
                <a:ext cx="593970" cy="211388"/>
              </a:xfrm>
              <a:custGeom>
                <a:avLst/>
                <a:gdLst>
                  <a:gd name="T0" fmla="*/ 241 w 399"/>
                  <a:gd name="T1" fmla="*/ 105 h 142"/>
                  <a:gd name="T2" fmla="*/ 0 w 399"/>
                  <a:gd name="T3" fmla="*/ 43 h 142"/>
                  <a:gd name="T4" fmla="*/ 0 w 399"/>
                  <a:gd name="T5" fmla="*/ 38 h 142"/>
                  <a:gd name="T6" fmla="*/ 212 w 399"/>
                  <a:gd name="T7" fmla="*/ 133 h 142"/>
                  <a:gd name="T8" fmla="*/ 229 w 399"/>
                  <a:gd name="T9" fmla="*/ 140 h 142"/>
                  <a:gd name="T10" fmla="*/ 260 w 399"/>
                  <a:gd name="T11" fmla="*/ 133 h 142"/>
                  <a:gd name="T12" fmla="*/ 286 w 399"/>
                  <a:gd name="T13" fmla="*/ 135 h 142"/>
                  <a:gd name="T14" fmla="*/ 314 w 399"/>
                  <a:gd name="T15" fmla="*/ 105 h 142"/>
                  <a:gd name="T16" fmla="*/ 328 w 399"/>
                  <a:gd name="T17" fmla="*/ 69 h 142"/>
                  <a:gd name="T18" fmla="*/ 354 w 399"/>
                  <a:gd name="T19" fmla="*/ 67 h 142"/>
                  <a:gd name="T20" fmla="*/ 373 w 399"/>
                  <a:gd name="T21" fmla="*/ 71 h 142"/>
                  <a:gd name="T22" fmla="*/ 376 w 399"/>
                  <a:gd name="T23" fmla="*/ 55 h 142"/>
                  <a:gd name="T24" fmla="*/ 397 w 399"/>
                  <a:gd name="T25" fmla="*/ 45 h 142"/>
                  <a:gd name="T26" fmla="*/ 378 w 399"/>
                  <a:gd name="T27" fmla="*/ 36 h 142"/>
                  <a:gd name="T28" fmla="*/ 371 w 399"/>
                  <a:gd name="T29" fmla="*/ 31 h 142"/>
                  <a:gd name="T30" fmla="*/ 364 w 399"/>
                  <a:gd name="T31" fmla="*/ 26 h 142"/>
                  <a:gd name="T32" fmla="*/ 357 w 399"/>
                  <a:gd name="T33" fmla="*/ 17 h 142"/>
                  <a:gd name="T34" fmla="*/ 347 w 399"/>
                  <a:gd name="T35" fmla="*/ 19 h 142"/>
                  <a:gd name="T36" fmla="*/ 340 w 399"/>
                  <a:gd name="T37" fmla="*/ 19 h 142"/>
                  <a:gd name="T38" fmla="*/ 321 w 399"/>
                  <a:gd name="T39" fmla="*/ 43 h 142"/>
                  <a:gd name="T40" fmla="*/ 316 w 399"/>
                  <a:gd name="T41" fmla="*/ 52 h 142"/>
                  <a:gd name="T42" fmla="*/ 314 w 399"/>
                  <a:gd name="T43" fmla="*/ 57 h 142"/>
                  <a:gd name="T44" fmla="*/ 312 w 399"/>
                  <a:gd name="T45" fmla="*/ 57 h 142"/>
                  <a:gd name="T46" fmla="*/ 309 w 399"/>
                  <a:gd name="T47" fmla="*/ 69 h 142"/>
                  <a:gd name="T48" fmla="*/ 293 w 399"/>
                  <a:gd name="T49" fmla="*/ 60 h 142"/>
                  <a:gd name="T50" fmla="*/ 276 w 399"/>
                  <a:gd name="T51" fmla="*/ 83 h 142"/>
                  <a:gd name="T52" fmla="*/ 245 w 399"/>
                  <a:gd name="T53" fmla="*/ 102 h 142"/>
                  <a:gd name="T54" fmla="*/ 238 w 399"/>
                  <a:gd name="T55" fmla="*/ 112 h 142"/>
                  <a:gd name="T56" fmla="*/ 231 w 399"/>
                  <a:gd name="T57" fmla="*/ 131 h 142"/>
                  <a:gd name="T58" fmla="*/ 203 w 399"/>
                  <a:gd name="T59" fmla="*/ 119 h 142"/>
                  <a:gd name="T60" fmla="*/ 345 w 399"/>
                  <a:gd name="T61" fmla="*/ 5 h 142"/>
                  <a:gd name="T62" fmla="*/ 350 w 399"/>
                  <a:gd name="T63" fmla="*/ 0 h 142"/>
                  <a:gd name="T64" fmla="*/ 357 w 399"/>
                  <a:gd name="T65" fmla="*/ 3 h 142"/>
                  <a:gd name="T66" fmla="*/ 236 w 399"/>
                  <a:gd name="T67" fmla="*/ 112 h 142"/>
                  <a:gd name="T68" fmla="*/ 243 w 399"/>
                  <a:gd name="T69" fmla="*/ 109 h 142"/>
                  <a:gd name="T70" fmla="*/ 243 w 399"/>
                  <a:gd name="T71" fmla="*/ 109 h 142"/>
                  <a:gd name="T72" fmla="*/ 241 w 399"/>
                  <a:gd name="T73" fmla="*/ 107 h 142"/>
                  <a:gd name="T74" fmla="*/ 245 w 399"/>
                  <a:gd name="T75" fmla="*/ 102 h 142"/>
                  <a:gd name="T76" fmla="*/ 9 w 399"/>
                  <a:gd name="T77" fmla="*/ 17 h 142"/>
                  <a:gd name="T78" fmla="*/ 21 w 399"/>
                  <a:gd name="T79" fmla="*/ 29 h 142"/>
                  <a:gd name="T80" fmla="*/ 33 w 399"/>
                  <a:gd name="T81" fmla="*/ 31 h 142"/>
                  <a:gd name="T82" fmla="*/ 40 w 399"/>
                  <a:gd name="T83" fmla="*/ 29 h 142"/>
                  <a:gd name="T84" fmla="*/ 63 w 399"/>
                  <a:gd name="T85" fmla="*/ 45 h 142"/>
                  <a:gd name="T86" fmla="*/ 68 w 399"/>
                  <a:gd name="T87" fmla="*/ 76 h 142"/>
                  <a:gd name="T88" fmla="*/ 78 w 399"/>
                  <a:gd name="T89" fmla="*/ 102 h 142"/>
                  <a:gd name="T90" fmla="*/ 82 w 399"/>
                  <a:gd name="T91" fmla="*/ 114 h 142"/>
                  <a:gd name="T92" fmla="*/ 89 w 399"/>
                  <a:gd name="T93" fmla="*/ 131 h 142"/>
                  <a:gd name="T94" fmla="*/ 85 w 399"/>
                  <a:gd name="T95" fmla="*/ 126 h 142"/>
                  <a:gd name="T96" fmla="*/ 82 w 399"/>
                  <a:gd name="T97" fmla="*/ 133 h 142"/>
                  <a:gd name="T98" fmla="*/ 66 w 399"/>
                  <a:gd name="T99" fmla="*/ 126 h 142"/>
                  <a:gd name="T100" fmla="*/ 47 w 399"/>
                  <a:gd name="T101" fmla="*/ 119 h 142"/>
                  <a:gd name="T102" fmla="*/ 26 w 399"/>
                  <a:gd name="T103" fmla="*/ 97 h 142"/>
                  <a:gd name="T104" fmla="*/ 21 w 399"/>
                  <a:gd name="T105" fmla="*/ 81 h 142"/>
                  <a:gd name="T106" fmla="*/ 9 w 399"/>
                  <a:gd name="T107" fmla="*/ 64 h 142"/>
                  <a:gd name="T108" fmla="*/ 4 w 399"/>
                  <a:gd name="T109" fmla="*/ 2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9" h="142">
                    <a:moveTo>
                      <a:pt x="241" y="105"/>
                    </a:moveTo>
                    <a:lnTo>
                      <a:pt x="241" y="107"/>
                    </a:lnTo>
                    <a:lnTo>
                      <a:pt x="238" y="107"/>
                    </a:lnTo>
                    <a:lnTo>
                      <a:pt x="238" y="107"/>
                    </a:lnTo>
                    <a:lnTo>
                      <a:pt x="241" y="105"/>
                    </a:lnTo>
                    <a:lnTo>
                      <a:pt x="241" y="105"/>
                    </a:lnTo>
                    <a:lnTo>
                      <a:pt x="241" y="105"/>
                    </a:lnTo>
                    <a:lnTo>
                      <a:pt x="241" y="105"/>
                    </a:lnTo>
                    <a:close/>
                    <a:moveTo>
                      <a:pt x="0" y="38"/>
                    </a:moveTo>
                    <a:lnTo>
                      <a:pt x="0" y="43"/>
                    </a:lnTo>
                    <a:lnTo>
                      <a:pt x="2" y="48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  <a:moveTo>
                      <a:pt x="201" y="121"/>
                    </a:moveTo>
                    <a:lnTo>
                      <a:pt x="205" y="128"/>
                    </a:lnTo>
                    <a:lnTo>
                      <a:pt x="212" y="133"/>
                    </a:lnTo>
                    <a:lnTo>
                      <a:pt x="212" y="135"/>
                    </a:lnTo>
                    <a:lnTo>
                      <a:pt x="217" y="138"/>
                    </a:lnTo>
                    <a:lnTo>
                      <a:pt x="219" y="142"/>
                    </a:lnTo>
                    <a:lnTo>
                      <a:pt x="222" y="142"/>
                    </a:lnTo>
                    <a:lnTo>
                      <a:pt x="229" y="140"/>
                    </a:lnTo>
                    <a:lnTo>
                      <a:pt x="229" y="138"/>
                    </a:lnTo>
                    <a:lnTo>
                      <a:pt x="234" y="140"/>
                    </a:lnTo>
                    <a:lnTo>
                      <a:pt x="238" y="138"/>
                    </a:lnTo>
                    <a:lnTo>
                      <a:pt x="248" y="138"/>
                    </a:lnTo>
                    <a:lnTo>
                      <a:pt x="260" y="133"/>
                    </a:lnTo>
                    <a:lnTo>
                      <a:pt x="264" y="131"/>
                    </a:lnTo>
                    <a:lnTo>
                      <a:pt x="274" y="131"/>
                    </a:lnTo>
                    <a:lnTo>
                      <a:pt x="279" y="133"/>
                    </a:lnTo>
                    <a:lnTo>
                      <a:pt x="281" y="135"/>
                    </a:lnTo>
                    <a:lnTo>
                      <a:pt x="286" y="135"/>
                    </a:lnTo>
                    <a:lnTo>
                      <a:pt x="295" y="131"/>
                    </a:lnTo>
                    <a:lnTo>
                      <a:pt x="305" y="128"/>
                    </a:lnTo>
                    <a:lnTo>
                      <a:pt x="302" y="126"/>
                    </a:lnTo>
                    <a:lnTo>
                      <a:pt x="312" y="114"/>
                    </a:lnTo>
                    <a:lnTo>
                      <a:pt x="314" y="105"/>
                    </a:lnTo>
                    <a:lnTo>
                      <a:pt x="321" y="95"/>
                    </a:lnTo>
                    <a:lnTo>
                      <a:pt x="326" y="79"/>
                    </a:lnTo>
                    <a:lnTo>
                      <a:pt x="326" y="76"/>
                    </a:lnTo>
                    <a:lnTo>
                      <a:pt x="328" y="71"/>
                    </a:lnTo>
                    <a:lnTo>
                      <a:pt x="328" y="69"/>
                    </a:lnTo>
                    <a:lnTo>
                      <a:pt x="331" y="64"/>
                    </a:lnTo>
                    <a:lnTo>
                      <a:pt x="335" y="67"/>
                    </a:lnTo>
                    <a:lnTo>
                      <a:pt x="342" y="64"/>
                    </a:lnTo>
                    <a:lnTo>
                      <a:pt x="352" y="67"/>
                    </a:lnTo>
                    <a:lnTo>
                      <a:pt x="354" y="67"/>
                    </a:lnTo>
                    <a:lnTo>
                      <a:pt x="359" y="67"/>
                    </a:lnTo>
                    <a:lnTo>
                      <a:pt x="364" y="69"/>
                    </a:lnTo>
                    <a:lnTo>
                      <a:pt x="364" y="67"/>
                    </a:lnTo>
                    <a:lnTo>
                      <a:pt x="368" y="69"/>
                    </a:lnTo>
                    <a:lnTo>
                      <a:pt x="373" y="71"/>
                    </a:lnTo>
                    <a:lnTo>
                      <a:pt x="376" y="69"/>
                    </a:lnTo>
                    <a:lnTo>
                      <a:pt x="383" y="67"/>
                    </a:lnTo>
                    <a:lnTo>
                      <a:pt x="383" y="64"/>
                    </a:lnTo>
                    <a:lnTo>
                      <a:pt x="376" y="60"/>
                    </a:lnTo>
                    <a:lnTo>
                      <a:pt x="376" y="55"/>
                    </a:lnTo>
                    <a:lnTo>
                      <a:pt x="378" y="52"/>
                    </a:lnTo>
                    <a:lnTo>
                      <a:pt x="387" y="55"/>
                    </a:lnTo>
                    <a:lnTo>
                      <a:pt x="394" y="52"/>
                    </a:lnTo>
                    <a:lnTo>
                      <a:pt x="399" y="50"/>
                    </a:lnTo>
                    <a:lnTo>
                      <a:pt x="397" y="45"/>
                    </a:lnTo>
                    <a:lnTo>
                      <a:pt x="394" y="45"/>
                    </a:lnTo>
                    <a:lnTo>
                      <a:pt x="390" y="45"/>
                    </a:lnTo>
                    <a:lnTo>
                      <a:pt x="385" y="41"/>
                    </a:lnTo>
                    <a:lnTo>
                      <a:pt x="383" y="43"/>
                    </a:lnTo>
                    <a:lnTo>
                      <a:pt x="378" y="36"/>
                    </a:lnTo>
                    <a:lnTo>
                      <a:pt x="376" y="36"/>
                    </a:lnTo>
                    <a:lnTo>
                      <a:pt x="371" y="41"/>
                    </a:lnTo>
                    <a:lnTo>
                      <a:pt x="368" y="38"/>
                    </a:lnTo>
                    <a:lnTo>
                      <a:pt x="373" y="34"/>
                    </a:lnTo>
                    <a:lnTo>
                      <a:pt x="371" y="31"/>
                    </a:lnTo>
                    <a:lnTo>
                      <a:pt x="371" y="31"/>
                    </a:lnTo>
                    <a:lnTo>
                      <a:pt x="366" y="36"/>
                    </a:lnTo>
                    <a:lnTo>
                      <a:pt x="366" y="34"/>
                    </a:lnTo>
                    <a:lnTo>
                      <a:pt x="364" y="34"/>
                    </a:lnTo>
                    <a:lnTo>
                      <a:pt x="364" y="26"/>
                    </a:lnTo>
                    <a:lnTo>
                      <a:pt x="366" y="26"/>
                    </a:lnTo>
                    <a:lnTo>
                      <a:pt x="366" y="24"/>
                    </a:lnTo>
                    <a:lnTo>
                      <a:pt x="361" y="19"/>
                    </a:lnTo>
                    <a:lnTo>
                      <a:pt x="361" y="22"/>
                    </a:lnTo>
                    <a:lnTo>
                      <a:pt x="357" y="17"/>
                    </a:lnTo>
                    <a:lnTo>
                      <a:pt x="357" y="12"/>
                    </a:lnTo>
                    <a:lnTo>
                      <a:pt x="352" y="10"/>
                    </a:lnTo>
                    <a:lnTo>
                      <a:pt x="350" y="10"/>
                    </a:lnTo>
                    <a:lnTo>
                      <a:pt x="352" y="15"/>
                    </a:lnTo>
                    <a:lnTo>
                      <a:pt x="347" y="19"/>
                    </a:lnTo>
                    <a:lnTo>
                      <a:pt x="345" y="17"/>
                    </a:lnTo>
                    <a:lnTo>
                      <a:pt x="347" y="15"/>
                    </a:lnTo>
                    <a:lnTo>
                      <a:pt x="345" y="10"/>
                    </a:lnTo>
                    <a:lnTo>
                      <a:pt x="342" y="10"/>
                    </a:lnTo>
                    <a:lnTo>
                      <a:pt x="340" y="19"/>
                    </a:lnTo>
                    <a:lnTo>
                      <a:pt x="338" y="22"/>
                    </a:lnTo>
                    <a:lnTo>
                      <a:pt x="333" y="31"/>
                    </a:lnTo>
                    <a:lnTo>
                      <a:pt x="333" y="36"/>
                    </a:lnTo>
                    <a:lnTo>
                      <a:pt x="324" y="43"/>
                    </a:lnTo>
                    <a:lnTo>
                      <a:pt x="321" y="43"/>
                    </a:lnTo>
                    <a:lnTo>
                      <a:pt x="314" y="45"/>
                    </a:lnTo>
                    <a:lnTo>
                      <a:pt x="312" y="48"/>
                    </a:lnTo>
                    <a:lnTo>
                      <a:pt x="314" y="48"/>
                    </a:lnTo>
                    <a:lnTo>
                      <a:pt x="314" y="50"/>
                    </a:lnTo>
                    <a:lnTo>
                      <a:pt x="316" y="52"/>
                    </a:lnTo>
                    <a:lnTo>
                      <a:pt x="321" y="50"/>
                    </a:lnTo>
                    <a:lnTo>
                      <a:pt x="319" y="52"/>
                    </a:lnTo>
                    <a:lnTo>
                      <a:pt x="314" y="55"/>
                    </a:lnTo>
                    <a:lnTo>
                      <a:pt x="314" y="55"/>
                    </a:lnTo>
                    <a:lnTo>
                      <a:pt x="314" y="57"/>
                    </a:lnTo>
                    <a:lnTo>
                      <a:pt x="316" y="64"/>
                    </a:lnTo>
                    <a:lnTo>
                      <a:pt x="316" y="69"/>
                    </a:lnTo>
                    <a:lnTo>
                      <a:pt x="314" y="67"/>
                    </a:lnTo>
                    <a:lnTo>
                      <a:pt x="312" y="62"/>
                    </a:lnTo>
                    <a:lnTo>
                      <a:pt x="312" y="57"/>
                    </a:lnTo>
                    <a:lnTo>
                      <a:pt x="312" y="57"/>
                    </a:lnTo>
                    <a:lnTo>
                      <a:pt x="312" y="57"/>
                    </a:lnTo>
                    <a:lnTo>
                      <a:pt x="309" y="57"/>
                    </a:lnTo>
                    <a:lnTo>
                      <a:pt x="307" y="60"/>
                    </a:lnTo>
                    <a:lnTo>
                      <a:pt x="309" y="69"/>
                    </a:lnTo>
                    <a:lnTo>
                      <a:pt x="307" y="71"/>
                    </a:lnTo>
                    <a:lnTo>
                      <a:pt x="302" y="67"/>
                    </a:lnTo>
                    <a:lnTo>
                      <a:pt x="298" y="62"/>
                    </a:lnTo>
                    <a:lnTo>
                      <a:pt x="295" y="62"/>
                    </a:lnTo>
                    <a:lnTo>
                      <a:pt x="293" y="60"/>
                    </a:lnTo>
                    <a:lnTo>
                      <a:pt x="290" y="64"/>
                    </a:lnTo>
                    <a:lnTo>
                      <a:pt x="290" y="69"/>
                    </a:lnTo>
                    <a:lnTo>
                      <a:pt x="286" y="74"/>
                    </a:lnTo>
                    <a:lnTo>
                      <a:pt x="283" y="79"/>
                    </a:lnTo>
                    <a:lnTo>
                      <a:pt x="276" y="83"/>
                    </a:lnTo>
                    <a:lnTo>
                      <a:pt x="276" y="86"/>
                    </a:lnTo>
                    <a:lnTo>
                      <a:pt x="272" y="93"/>
                    </a:lnTo>
                    <a:lnTo>
                      <a:pt x="264" y="97"/>
                    </a:lnTo>
                    <a:lnTo>
                      <a:pt x="248" y="102"/>
                    </a:lnTo>
                    <a:lnTo>
                      <a:pt x="245" y="102"/>
                    </a:lnTo>
                    <a:lnTo>
                      <a:pt x="248" y="107"/>
                    </a:lnTo>
                    <a:lnTo>
                      <a:pt x="250" y="109"/>
                    </a:lnTo>
                    <a:lnTo>
                      <a:pt x="248" y="109"/>
                    </a:lnTo>
                    <a:lnTo>
                      <a:pt x="243" y="112"/>
                    </a:lnTo>
                    <a:lnTo>
                      <a:pt x="238" y="112"/>
                    </a:lnTo>
                    <a:lnTo>
                      <a:pt x="236" y="114"/>
                    </a:lnTo>
                    <a:lnTo>
                      <a:pt x="236" y="119"/>
                    </a:lnTo>
                    <a:lnTo>
                      <a:pt x="236" y="123"/>
                    </a:lnTo>
                    <a:lnTo>
                      <a:pt x="231" y="131"/>
                    </a:lnTo>
                    <a:lnTo>
                      <a:pt x="231" y="131"/>
                    </a:lnTo>
                    <a:lnTo>
                      <a:pt x="224" y="131"/>
                    </a:lnTo>
                    <a:lnTo>
                      <a:pt x="215" y="126"/>
                    </a:lnTo>
                    <a:lnTo>
                      <a:pt x="210" y="128"/>
                    </a:lnTo>
                    <a:lnTo>
                      <a:pt x="208" y="123"/>
                    </a:lnTo>
                    <a:lnTo>
                      <a:pt x="203" y="119"/>
                    </a:lnTo>
                    <a:lnTo>
                      <a:pt x="201" y="121"/>
                    </a:lnTo>
                    <a:lnTo>
                      <a:pt x="201" y="121"/>
                    </a:lnTo>
                    <a:lnTo>
                      <a:pt x="201" y="121"/>
                    </a:lnTo>
                    <a:close/>
                    <a:moveTo>
                      <a:pt x="350" y="0"/>
                    </a:moveTo>
                    <a:lnTo>
                      <a:pt x="345" y="5"/>
                    </a:lnTo>
                    <a:lnTo>
                      <a:pt x="347" y="5"/>
                    </a:lnTo>
                    <a:lnTo>
                      <a:pt x="350" y="3"/>
                    </a:lnTo>
                    <a:lnTo>
                      <a:pt x="350" y="0"/>
                    </a:lnTo>
                    <a:lnTo>
                      <a:pt x="350" y="0"/>
                    </a:lnTo>
                    <a:lnTo>
                      <a:pt x="350" y="0"/>
                    </a:lnTo>
                    <a:close/>
                    <a:moveTo>
                      <a:pt x="354" y="0"/>
                    </a:moveTo>
                    <a:lnTo>
                      <a:pt x="352" y="5"/>
                    </a:lnTo>
                    <a:lnTo>
                      <a:pt x="352" y="8"/>
                    </a:lnTo>
                    <a:lnTo>
                      <a:pt x="357" y="5"/>
                    </a:lnTo>
                    <a:lnTo>
                      <a:pt x="357" y="3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4" y="0"/>
                    </a:lnTo>
                    <a:close/>
                    <a:moveTo>
                      <a:pt x="241" y="112"/>
                    </a:moveTo>
                    <a:lnTo>
                      <a:pt x="236" y="112"/>
                    </a:lnTo>
                    <a:lnTo>
                      <a:pt x="238" y="109"/>
                    </a:lnTo>
                    <a:lnTo>
                      <a:pt x="241" y="112"/>
                    </a:lnTo>
                    <a:lnTo>
                      <a:pt x="241" y="112"/>
                    </a:lnTo>
                    <a:lnTo>
                      <a:pt x="241" y="112"/>
                    </a:lnTo>
                    <a:close/>
                    <a:moveTo>
                      <a:pt x="243" y="109"/>
                    </a:moveTo>
                    <a:lnTo>
                      <a:pt x="241" y="109"/>
                    </a:lnTo>
                    <a:lnTo>
                      <a:pt x="241" y="109"/>
                    </a:lnTo>
                    <a:lnTo>
                      <a:pt x="241" y="107"/>
                    </a:lnTo>
                    <a:lnTo>
                      <a:pt x="243" y="109"/>
                    </a:lnTo>
                    <a:lnTo>
                      <a:pt x="243" y="109"/>
                    </a:lnTo>
                    <a:lnTo>
                      <a:pt x="243" y="109"/>
                    </a:lnTo>
                    <a:close/>
                    <a:moveTo>
                      <a:pt x="245" y="102"/>
                    </a:moveTo>
                    <a:lnTo>
                      <a:pt x="245" y="107"/>
                    </a:lnTo>
                    <a:lnTo>
                      <a:pt x="243" y="109"/>
                    </a:lnTo>
                    <a:lnTo>
                      <a:pt x="241" y="107"/>
                    </a:lnTo>
                    <a:lnTo>
                      <a:pt x="241" y="105"/>
                    </a:lnTo>
                    <a:lnTo>
                      <a:pt x="243" y="105"/>
                    </a:lnTo>
                    <a:lnTo>
                      <a:pt x="243" y="105"/>
                    </a:lnTo>
                    <a:lnTo>
                      <a:pt x="245" y="102"/>
                    </a:lnTo>
                    <a:lnTo>
                      <a:pt x="245" y="102"/>
                    </a:lnTo>
                    <a:lnTo>
                      <a:pt x="245" y="102"/>
                    </a:lnTo>
                    <a:close/>
                    <a:moveTo>
                      <a:pt x="0" y="22"/>
                    </a:moveTo>
                    <a:lnTo>
                      <a:pt x="2" y="17"/>
                    </a:lnTo>
                    <a:lnTo>
                      <a:pt x="4" y="12"/>
                    </a:lnTo>
                    <a:lnTo>
                      <a:pt x="9" y="17"/>
                    </a:lnTo>
                    <a:lnTo>
                      <a:pt x="14" y="19"/>
                    </a:lnTo>
                    <a:lnTo>
                      <a:pt x="14" y="22"/>
                    </a:lnTo>
                    <a:lnTo>
                      <a:pt x="19" y="22"/>
                    </a:lnTo>
                    <a:lnTo>
                      <a:pt x="21" y="24"/>
                    </a:lnTo>
                    <a:lnTo>
                      <a:pt x="21" y="29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3" y="36"/>
                    </a:lnTo>
                    <a:lnTo>
                      <a:pt x="28" y="34"/>
                    </a:lnTo>
                    <a:lnTo>
                      <a:pt x="33" y="31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29"/>
                    </a:lnTo>
                    <a:lnTo>
                      <a:pt x="40" y="29"/>
                    </a:lnTo>
                    <a:lnTo>
                      <a:pt x="40" y="29"/>
                    </a:lnTo>
                    <a:lnTo>
                      <a:pt x="42" y="29"/>
                    </a:lnTo>
                    <a:lnTo>
                      <a:pt x="45" y="26"/>
                    </a:lnTo>
                    <a:lnTo>
                      <a:pt x="47" y="24"/>
                    </a:lnTo>
                    <a:lnTo>
                      <a:pt x="49" y="31"/>
                    </a:lnTo>
                    <a:lnTo>
                      <a:pt x="63" y="45"/>
                    </a:lnTo>
                    <a:lnTo>
                      <a:pt x="68" y="52"/>
                    </a:lnTo>
                    <a:lnTo>
                      <a:pt x="71" y="62"/>
                    </a:lnTo>
                    <a:lnTo>
                      <a:pt x="68" y="64"/>
                    </a:lnTo>
                    <a:lnTo>
                      <a:pt x="71" y="74"/>
                    </a:lnTo>
                    <a:lnTo>
                      <a:pt x="68" y="76"/>
                    </a:lnTo>
                    <a:lnTo>
                      <a:pt x="68" y="81"/>
                    </a:lnTo>
                    <a:lnTo>
                      <a:pt x="71" y="83"/>
                    </a:lnTo>
                    <a:lnTo>
                      <a:pt x="71" y="93"/>
                    </a:lnTo>
                    <a:lnTo>
                      <a:pt x="73" y="97"/>
                    </a:lnTo>
                    <a:lnTo>
                      <a:pt x="78" y="102"/>
                    </a:lnTo>
                    <a:lnTo>
                      <a:pt x="80" y="102"/>
                    </a:lnTo>
                    <a:lnTo>
                      <a:pt x="82" y="105"/>
                    </a:lnTo>
                    <a:lnTo>
                      <a:pt x="80" y="107"/>
                    </a:lnTo>
                    <a:lnTo>
                      <a:pt x="82" y="112"/>
                    </a:lnTo>
                    <a:lnTo>
                      <a:pt x="82" y="114"/>
                    </a:lnTo>
                    <a:lnTo>
                      <a:pt x="85" y="114"/>
                    </a:lnTo>
                    <a:lnTo>
                      <a:pt x="85" y="116"/>
                    </a:lnTo>
                    <a:lnTo>
                      <a:pt x="85" y="116"/>
                    </a:lnTo>
                    <a:lnTo>
                      <a:pt x="89" y="126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7" y="128"/>
                    </a:lnTo>
                    <a:lnTo>
                      <a:pt x="87" y="126"/>
                    </a:lnTo>
                    <a:lnTo>
                      <a:pt x="85" y="126"/>
                    </a:lnTo>
                    <a:lnTo>
                      <a:pt x="85" y="126"/>
                    </a:lnTo>
                    <a:lnTo>
                      <a:pt x="85" y="128"/>
                    </a:lnTo>
                    <a:lnTo>
                      <a:pt x="82" y="128"/>
                    </a:lnTo>
                    <a:lnTo>
                      <a:pt x="85" y="128"/>
                    </a:lnTo>
                    <a:lnTo>
                      <a:pt x="85" y="131"/>
                    </a:lnTo>
                    <a:lnTo>
                      <a:pt x="82" y="133"/>
                    </a:lnTo>
                    <a:lnTo>
                      <a:pt x="80" y="131"/>
                    </a:lnTo>
                    <a:lnTo>
                      <a:pt x="78" y="133"/>
                    </a:lnTo>
                    <a:lnTo>
                      <a:pt x="75" y="131"/>
                    </a:lnTo>
                    <a:lnTo>
                      <a:pt x="71" y="126"/>
                    </a:lnTo>
                    <a:lnTo>
                      <a:pt x="66" y="126"/>
                    </a:lnTo>
                    <a:lnTo>
                      <a:pt x="59" y="123"/>
                    </a:lnTo>
                    <a:lnTo>
                      <a:pt x="56" y="119"/>
                    </a:lnTo>
                    <a:lnTo>
                      <a:pt x="54" y="116"/>
                    </a:lnTo>
                    <a:lnTo>
                      <a:pt x="49" y="119"/>
                    </a:lnTo>
                    <a:lnTo>
                      <a:pt x="47" y="119"/>
                    </a:lnTo>
                    <a:lnTo>
                      <a:pt x="42" y="112"/>
                    </a:lnTo>
                    <a:lnTo>
                      <a:pt x="42" y="109"/>
                    </a:lnTo>
                    <a:lnTo>
                      <a:pt x="37" y="105"/>
                    </a:lnTo>
                    <a:lnTo>
                      <a:pt x="28" y="100"/>
                    </a:lnTo>
                    <a:lnTo>
                      <a:pt x="26" y="97"/>
                    </a:lnTo>
                    <a:lnTo>
                      <a:pt x="26" y="95"/>
                    </a:lnTo>
                    <a:lnTo>
                      <a:pt x="30" y="93"/>
                    </a:lnTo>
                    <a:lnTo>
                      <a:pt x="28" y="88"/>
                    </a:lnTo>
                    <a:lnTo>
                      <a:pt x="23" y="86"/>
                    </a:lnTo>
                    <a:lnTo>
                      <a:pt x="21" y="81"/>
                    </a:lnTo>
                    <a:lnTo>
                      <a:pt x="14" y="79"/>
                    </a:lnTo>
                    <a:lnTo>
                      <a:pt x="11" y="74"/>
                    </a:lnTo>
                    <a:lnTo>
                      <a:pt x="14" y="71"/>
                    </a:lnTo>
                    <a:lnTo>
                      <a:pt x="9" y="69"/>
                    </a:lnTo>
                    <a:lnTo>
                      <a:pt x="9" y="64"/>
                    </a:lnTo>
                    <a:lnTo>
                      <a:pt x="11" y="64"/>
                    </a:lnTo>
                    <a:lnTo>
                      <a:pt x="11" y="57"/>
                    </a:lnTo>
                    <a:lnTo>
                      <a:pt x="9" y="52"/>
                    </a:lnTo>
                    <a:lnTo>
                      <a:pt x="7" y="45"/>
                    </a:lnTo>
                    <a:lnTo>
                      <a:pt x="4" y="29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35" name="Freeform 28">
                <a:extLst>
                  <a:ext uri="{FF2B5EF4-FFF2-40B4-BE49-F238E27FC236}">
                    <a16:creationId xmlns:a16="http://schemas.microsoft.com/office/drawing/2014/main" id="{6D03C7B2-B3CC-2579-7738-0450C70069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86173" y="4930684"/>
                <a:ext cx="34239" cy="31262"/>
              </a:xfrm>
              <a:custGeom>
                <a:avLst/>
                <a:gdLst>
                  <a:gd name="T0" fmla="*/ 0 w 23"/>
                  <a:gd name="T1" fmla="*/ 10 h 21"/>
                  <a:gd name="T2" fmla="*/ 2 w 23"/>
                  <a:gd name="T3" fmla="*/ 12 h 21"/>
                  <a:gd name="T4" fmla="*/ 5 w 23"/>
                  <a:gd name="T5" fmla="*/ 12 h 21"/>
                  <a:gd name="T6" fmla="*/ 9 w 23"/>
                  <a:gd name="T7" fmla="*/ 17 h 21"/>
                  <a:gd name="T8" fmla="*/ 14 w 23"/>
                  <a:gd name="T9" fmla="*/ 21 h 21"/>
                  <a:gd name="T10" fmla="*/ 16 w 23"/>
                  <a:gd name="T11" fmla="*/ 19 h 21"/>
                  <a:gd name="T12" fmla="*/ 14 w 23"/>
                  <a:gd name="T13" fmla="*/ 10 h 21"/>
                  <a:gd name="T14" fmla="*/ 16 w 23"/>
                  <a:gd name="T15" fmla="*/ 7 h 21"/>
                  <a:gd name="T16" fmla="*/ 19 w 23"/>
                  <a:gd name="T17" fmla="*/ 7 h 21"/>
                  <a:gd name="T18" fmla="*/ 19 w 23"/>
                  <a:gd name="T19" fmla="*/ 5 h 21"/>
                  <a:gd name="T20" fmla="*/ 19 w 23"/>
                  <a:gd name="T21" fmla="*/ 0 h 21"/>
                  <a:gd name="T22" fmla="*/ 14 w 23"/>
                  <a:gd name="T23" fmla="*/ 2 h 21"/>
                  <a:gd name="T24" fmla="*/ 9 w 23"/>
                  <a:gd name="T25" fmla="*/ 7 h 21"/>
                  <a:gd name="T26" fmla="*/ 2 w 23"/>
                  <a:gd name="T27" fmla="*/ 10 h 21"/>
                  <a:gd name="T28" fmla="*/ 0 w 23"/>
                  <a:gd name="T29" fmla="*/ 10 h 21"/>
                  <a:gd name="T30" fmla="*/ 0 w 23"/>
                  <a:gd name="T31" fmla="*/ 10 h 21"/>
                  <a:gd name="T32" fmla="*/ 0 w 23"/>
                  <a:gd name="T33" fmla="*/ 10 h 21"/>
                  <a:gd name="T34" fmla="*/ 19 w 23"/>
                  <a:gd name="T35" fmla="*/ 7 h 21"/>
                  <a:gd name="T36" fmla="*/ 19 w 23"/>
                  <a:gd name="T37" fmla="*/ 12 h 21"/>
                  <a:gd name="T38" fmla="*/ 21 w 23"/>
                  <a:gd name="T39" fmla="*/ 17 h 21"/>
                  <a:gd name="T40" fmla="*/ 23 w 23"/>
                  <a:gd name="T41" fmla="*/ 19 h 21"/>
                  <a:gd name="T42" fmla="*/ 23 w 23"/>
                  <a:gd name="T43" fmla="*/ 14 h 21"/>
                  <a:gd name="T44" fmla="*/ 21 w 23"/>
                  <a:gd name="T45" fmla="*/ 7 h 21"/>
                  <a:gd name="T46" fmla="*/ 21 w 23"/>
                  <a:gd name="T47" fmla="*/ 5 h 21"/>
                  <a:gd name="T48" fmla="*/ 21 w 23"/>
                  <a:gd name="T49" fmla="*/ 7 h 21"/>
                  <a:gd name="T50" fmla="*/ 19 w 23"/>
                  <a:gd name="T51" fmla="*/ 7 h 21"/>
                  <a:gd name="T52" fmla="*/ 19 w 23"/>
                  <a:gd name="T53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1">
                    <a:moveTo>
                      <a:pt x="0" y="10"/>
                    </a:moveTo>
                    <a:lnTo>
                      <a:pt x="2" y="12"/>
                    </a:lnTo>
                    <a:lnTo>
                      <a:pt x="5" y="12"/>
                    </a:lnTo>
                    <a:lnTo>
                      <a:pt x="9" y="17"/>
                    </a:lnTo>
                    <a:lnTo>
                      <a:pt x="14" y="21"/>
                    </a:lnTo>
                    <a:lnTo>
                      <a:pt x="16" y="19"/>
                    </a:lnTo>
                    <a:lnTo>
                      <a:pt x="14" y="10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9" y="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  <a:moveTo>
                      <a:pt x="19" y="7"/>
                    </a:moveTo>
                    <a:lnTo>
                      <a:pt x="19" y="12"/>
                    </a:lnTo>
                    <a:lnTo>
                      <a:pt x="21" y="17"/>
                    </a:lnTo>
                    <a:lnTo>
                      <a:pt x="23" y="19"/>
                    </a:lnTo>
                    <a:lnTo>
                      <a:pt x="23" y="1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36" name="Freeform 29">
                <a:extLst>
                  <a:ext uri="{FF2B5EF4-FFF2-40B4-BE49-F238E27FC236}">
                    <a16:creationId xmlns:a16="http://schemas.microsoft.com/office/drawing/2014/main" id="{F15FF585-1405-89C7-9FBB-B49E1FD448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3818" y="4321826"/>
                <a:ext cx="257536" cy="495720"/>
              </a:xfrm>
              <a:custGeom>
                <a:avLst/>
                <a:gdLst>
                  <a:gd name="T0" fmla="*/ 7 w 173"/>
                  <a:gd name="T1" fmla="*/ 16 h 333"/>
                  <a:gd name="T2" fmla="*/ 19 w 173"/>
                  <a:gd name="T3" fmla="*/ 21 h 333"/>
                  <a:gd name="T4" fmla="*/ 31 w 173"/>
                  <a:gd name="T5" fmla="*/ 16 h 333"/>
                  <a:gd name="T6" fmla="*/ 47 w 173"/>
                  <a:gd name="T7" fmla="*/ 14 h 333"/>
                  <a:gd name="T8" fmla="*/ 66 w 173"/>
                  <a:gd name="T9" fmla="*/ 0 h 333"/>
                  <a:gd name="T10" fmla="*/ 88 w 173"/>
                  <a:gd name="T11" fmla="*/ 9 h 333"/>
                  <a:gd name="T12" fmla="*/ 92 w 173"/>
                  <a:gd name="T13" fmla="*/ 16 h 333"/>
                  <a:gd name="T14" fmla="*/ 104 w 173"/>
                  <a:gd name="T15" fmla="*/ 35 h 333"/>
                  <a:gd name="T16" fmla="*/ 121 w 173"/>
                  <a:gd name="T17" fmla="*/ 40 h 333"/>
                  <a:gd name="T18" fmla="*/ 123 w 173"/>
                  <a:gd name="T19" fmla="*/ 45 h 333"/>
                  <a:gd name="T20" fmla="*/ 109 w 173"/>
                  <a:gd name="T21" fmla="*/ 49 h 333"/>
                  <a:gd name="T22" fmla="*/ 102 w 173"/>
                  <a:gd name="T23" fmla="*/ 57 h 333"/>
                  <a:gd name="T24" fmla="*/ 95 w 173"/>
                  <a:gd name="T25" fmla="*/ 59 h 333"/>
                  <a:gd name="T26" fmla="*/ 92 w 173"/>
                  <a:gd name="T27" fmla="*/ 68 h 333"/>
                  <a:gd name="T28" fmla="*/ 85 w 173"/>
                  <a:gd name="T29" fmla="*/ 78 h 333"/>
                  <a:gd name="T30" fmla="*/ 81 w 173"/>
                  <a:gd name="T31" fmla="*/ 85 h 333"/>
                  <a:gd name="T32" fmla="*/ 78 w 173"/>
                  <a:gd name="T33" fmla="*/ 101 h 333"/>
                  <a:gd name="T34" fmla="*/ 90 w 173"/>
                  <a:gd name="T35" fmla="*/ 113 h 333"/>
                  <a:gd name="T36" fmla="*/ 99 w 173"/>
                  <a:gd name="T37" fmla="*/ 128 h 333"/>
                  <a:gd name="T38" fmla="*/ 114 w 173"/>
                  <a:gd name="T39" fmla="*/ 146 h 333"/>
                  <a:gd name="T40" fmla="*/ 149 w 173"/>
                  <a:gd name="T41" fmla="*/ 175 h 333"/>
                  <a:gd name="T42" fmla="*/ 156 w 173"/>
                  <a:gd name="T43" fmla="*/ 189 h 333"/>
                  <a:gd name="T44" fmla="*/ 163 w 173"/>
                  <a:gd name="T45" fmla="*/ 206 h 333"/>
                  <a:gd name="T46" fmla="*/ 166 w 173"/>
                  <a:gd name="T47" fmla="*/ 222 h 333"/>
                  <a:gd name="T48" fmla="*/ 170 w 173"/>
                  <a:gd name="T49" fmla="*/ 234 h 333"/>
                  <a:gd name="T50" fmla="*/ 170 w 173"/>
                  <a:gd name="T51" fmla="*/ 239 h 333"/>
                  <a:gd name="T52" fmla="*/ 168 w 173"/>
                  <a:gd name="T53" fmla="*/ 251 h 333"/>
                  <a:gd name="T54" fmla="*/ 166 w 173"/>
                  <a:gd name="T55" fmla="*/ 265 h 333"/>
                  <a:gd name="T56" fmla="*/ 154 w 173"/>
                  <a:gd name="T57" fmla="*/ 279 h 333"/>
                  <a:gd name="T58" fmla="*/ 140 w 173"/>
                  <a:gd name="T59" fmla="*/ 288 h 333"/>
                  <a:gd name="T60" fmla="*/ 118 w 173"/>
                  <a:gd name="T61" fmla="*/ 293 h 333"/>
                  <a:gd name="T62" fmla="*/ 114 w 173"/>
                  <a:gd name="T63" fmla="*/ 291 h 333"/>
                  <a:gd name="T64" fmla="*/ 118 w 173"/>
                  <a:gd name="T65" fmla="*/ 298 h 333"/>
                  <a:gd name="T66" fmla="*/ 114 w 173"/>
                  <a:gd name="T67" fmla="*/ 305 h 333"/>
                  <a:gd name="T68" fmla="*/ 107 w 173"/>
                  <a:gd name="T69" fmla="*/ 307 h 333"/>
                  <a:gd name="T70" fmla="*/ 104 w 173"/>
                  <a:gd name="T71" fmla="*/ 314 h 333"/>
                  <a:gd name="T72" fmla="*/ 95 w 173"/>
                  <a:gd name="T73" fmla="*/ 322 h 333"/>
                  <a:gd name="T74" fmla="*/ 81 w 173"/>
                  <a:gd name="T75" fmla="*/ 333 h 333"/>
                  <a:gd name="T76" fmla="*/ 83 w 173"/>
                  <a:gd name="T77" fmla="*/ 329 h 333"/>
                  <a:gd name="T78" fmla="*/ 81 w 173"/>
                  <a:gd name="T79" fmla="*/ 317 h 333"/>
                  <a:gd name="T80" fmla="*/ 88 w 173"/>
                  <a:gd name="T81" fmla="*/ 298 h 333"/>
                  <a:gd name="T82" fmla="*/ 71 w 173"/>
                  <a:gd name="T83" fmla="*/ 298 h 333"/>
                  <a:gd name="T84" fmla="*/ 81 w 173"/>
                  <a:gd name="T85" fmla="*/ 286 h 333"/>
                  <a:gd name="T86" fmla="*/ 102 w 173"/>
                  <a:gd name="T87" fmla="*/ 284 h 333"/>
                  <a:gd name="T88" fmla="*/ 104 w 173"/>
                  <a:gd name="T89" fmla="*/ 274 h 333"/>
                  <a:gd name="T90" fmla="*/ 114 w 173"/>
                  <a:gd name="T91" fmla="*/ 258 h 333"/>
                  <a:gd name="T92" fmla="*/ 133 w 173"/>
                  <a:gd name="T93" fmla="*/ 243 h 333"/>
                  <a:gd name="T94" fmla="*/ 128 w 173"/>
                  <a:gd name="T95" fmla="*/ 213 h 333"/>
                  <a:gd name="T96" fmla="*/ 125 w 173"/>
                  <a:gd name="T97" fmla="*/ 196 h 333"/>
                  <a:gd name="T98" fmla="*/ 128 w 173"/>
                  <a:gd name="T99" fmla="*/ 177 h 333"/>
                  <a:gd name="T100" fmla="*/ 123 w 173"/>
                  <a:gd name="T101" fmla="*/ 165 h 333"/>
                  <a:gd name="T102" fmla="*/ 114 w 173"/>
                  <a:gd name="T103" fmla="*/ 156 h 333"/>
                  <a:gd name="T104" fmla="*/ 102 w 173"/>
                  <a:gd name="T105" fmla="*/ 144 h 333"/>
                  <a:gd name="T106" fmla="*/ 88 w 173"/>
                  <a:gd name="T107" fmla="*/ 128 h 333"/>
                  <a:gd name="T108" fmla="*/ 62 w 173"/>
                  <a:gd name="T109" fmla="*/ 109 h 333"/>
                  <a:gd name="T110" fmla="*/ 50 w 173"/>
                  <a:gd name="T111" fmla="*/ 97 h 333"/>
                  <a:gd name="T112" fmla="*/ 59 w 173"/>
                  <a:gd name="T113" fmla="*/ 85 h 333"/>
                  <a:gd name="T114" fmla="*/ 62 w 173"/>
                  <a:gd name="T115" fmla="*/ 71 h 333"/>
                  <a:gd name="T116" fmla="*/ 45 w 173"/>
                  <a:gd name="T117" fmla="*/ 57 h 333"/>
                  <a:gd name="T118" fmla="*/ 17 w 173"/>
                  <a:gd name="T119" fmla="*/ 45 h 333"/>
                  <a:gd name="T120" fmla="*/ 3 w 173"/>
                  <a:gd name="T121" fmla="*/ 26 h 333"/>
                  <a:gd name="T122" fmla="*/ 62 w 173"/>
                  <a:gd name="T123" fmla="*/ 298 h 333"/>
                  <a:gd name="T124" fmla="*/ 64 w 173"/>
                  <a:gd name="T125" fmla="*/ 296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3" h="333">
                    <a:moveTo>
                      <a:pt x="0" y="23"/>
                    </a:moveTo>
                    <a:lnTo>
                      <a:pt x="3" y="21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7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9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26" y="19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3" y="19"/>
                    </a:lnTo>
                    <a:lnTo>
                      <a:pt x="38" y="16"/>
                    </a:lnTo>
                    <a:lnTo>
                      <a:pt x="38" y="14"/>
                    </a:lnTo>
                    <a:lnTo>
                      <a:pt x="43" y="12"/>
                    </a:lnTo>
                    <a:lnTo>
                      <a:pt x="47" y="14"/>
                    </a:lnTo>
                    <a:lnTo>
                      <a:pt x="55" y="12"/>
                    </a:lnTo>
                    <a:lnTo>
                      <a:pt x="55" y="4"/>
                    </a:lnTo>
                    <a:lnTo>
                      <a:pt x="59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71" y="4"/>
                    </a:lnTo>
                    <a:lnTo>
                      <a:pt x="71" y="7"/>
                    </a:lnTo>
                    <a:lnTo>
                      <a:pt x="76" y="7"/>
                    </a:lnTo>
                    <a:lnTo>
                      <a:pt x="78" y="9"/>
                    </a:lnTo>
                    <a:lnTo>
                      <a:pt x="88" y="9"/>
                    </a:lnTo>
                    <a:lnTo>
                      <a:pt x="88" y="12"/>
                    </a:lnTo>
                    <a:lnTo>
                      <a:pt x="95" y="9"/>
                    </a:lnTo>
                    <a:lnTo>
                      <a:pt x="97" y="12"/>
                    </a:lnTo>
                    <a:lnTo>
                      <a:pt x="97" y="16"/>
                    </a:lnTo>
                    <a:lnTo>
                      <a:pt x="92" y="16"/>
                    </a:lnTo>
                    <a:lnTo>
                      <a:pt x="92" y="23"/>
                    </a:lnTo>
                    <a:lnTo>
                      <a:pt x="95" y="26"/>
                    </a:lnTo>
                    <a:lnTo>
                      <a:pt x="95" y="30"/>
                    </a:lnTo>
                    <a:lnTo>
                      <a:pt x="104" y="33"/>
                    </a:lnTo>
                    <a:lnTo>
                      <a:pt x="104" y="35"/>
                    </a:lnTo>
                    <a:lnTo>
                      <a:pt x="109" y="38"/>
                    </a:lnTo>
                    <a:lnTo>
                      <a:pt x="114" y="40"/>
                    </a:lnTo>
                    <a:lnTo>
                      <a:pt x="116" y="38"/>
                    </a:lnTo>
                    <a:lnTo>
                      <a:pt x="118" y="40"/>
                    </a:lnTo>
                    <a:lnTo>
                      <a:pt x="121" y="40"/>
                    </a:lnTo>
                    <a:lnTo>
                      <a:pt x="125" y="40"/>
                    </a:lnTo>
                    <a:lnTo>
                      <a:pt x="125" y="40"/>
                    </a:lnTo>
                    <a:lnTo>
                      <a:pt x="125" y="42"/>
                    </a:lnTo>
                    <a:lnTo>
                      <a:pt x="123" y="45"/>
                    </a:lnTo>
                    <a:lnTo>
                      <a:pt x="123" y="45"/>
                    </a:lnTo>
                    <a:lnTo>
                      <a:pt x="121" y="45"/>
                    </a:lnTo>
                    <a:lnTo>
                      <a:pt x="116" y="47"/>
                    </a:lnTo>
                    <a:lnTo>
                      <a:pt x="114" y="47"/>
                    </a:lnTo>
                    <a:lnTo>
                      <a:pt x="109" y="49"/>
                    </a:lnTo>
                    <a:lnTo>
                      <a:pt x="109" y="49"/>
                    </a:lnTo>
                    <a:lnTo>
                      <a:pt x="109" y="54"/>
                    </a:lnTo>
                    <a:lnTo>
                      <a:pt x="107" y="54"/>
                    </a:lnTo>
                    <a:lnTo>
                      <a:pt x="107" y="57"/>
                    </a:lnTo>
                    <a:lnTo>
                      <a:pt x="104" y="54"/>
                    </a:lnTo>
                    <a:lnTo>
                      <a:pt x="102" y="57"/>
                    </a:lnTo>
                    <a:lnTo>
                      <a:pt x="99" y="57"/>
                    </a:lnTo>
                    <a:lnTo>
                      <a:pt x="97" y="59"/>
                    </a:lnTo>
                    <a:lnTo>
                      <a:pt x="97" y="57"/>
                    </a:lnTo>
                    <a:lnTo>
                      <a:pt x="95" y="57"/>
                    </a:lnTo>
                    <a:lnTo>
                      <a:pt x="95" y="59"/>
                    </a:lnTo>
                    <a:lnTo>
                      <a:pt x="92" y="61"/>
                    </a:lnTo>
                    <a:lnTo>
                      <a:pt x="95" y="61"/>
                    </a:lnTo>
                    <a:lnTo>
                      <a:pt x="95" y="66"/>
                    </a:lnTo>
                    <a:lnTo>
                      <a:pt x="95" y="68"/>
                    </a:lnTo>
                    <a:lnTo>
                      <a:pt x="92" y="68"/>
                    </a:lnTo>
                    <a:lnTo>
                      <a:pt x="95" y="71"/>
                    </a:lnTo>
                    <a:lnTo>
                      <a:pt x="92" y="73"/>
                    </a:lnTo>
                    <a:lnTo>
                      <a:pt x="92" y="73"/>
                    </a:lnTo>
                    <a:lnTo>
                      <a:pt x="88" y="78"/>
                    </a:lnTo>
                    <a:lnTo>
                      <a:pt x="85" y="78"/>
                    </a:lnTo>
                    <a:lnTo>
                      <a:pt x="85" y="78"/>
                    </a:lnTo>
                    <a:lnTo>
                      <a:pt x="85" y="80"/>
                    </a:lnTo>
                    <a:lnTo>
                      <a:pt x="83" y="80"/>
                    </a:lnTo>
                    <a:lnTo>
                      <a:pt x="83" y="85"/>
                    </a:lnTo>
                    <a:lnTo>
                      <a:pt x="81" y="85"/>
                    </a:lnTo>
                    <a:lnTo>
                      <a:pt x="81" y="90"/>
                    </a:lnTo>
                    <a:lnTo>
                      <a:pt x="81" y="90"/>
                    </a:lnTo>
                    <a:lnTo>
                      <a:pt x="83" y="92"/>
                    </a:lnTo>
                    <a:lnTo>
                      <a:pt x="81" y="99"/>
                    </a:lnTo>
                    <a:lnTo>
                      <a:pt x="78" y="101"/>
                    </a:lnTo>
                    <a:lnTo>
                      <a:pt x="83" y="106"/>
                    </a:lnTo>
                    <a:lnTo>
                      <a:pt x="83" y="109"/>
                    </a:lnTo>
                    <a:lnTo>
                      <a:pt x="78" y="109"/>
                    </a:lnTo>
                    <a:lnTo>
                      <a:pt x="83" y="111"/>
                    </a:lnTo>
                    <a:lnTo>
                      <a:pt x="90" y="113"/>
                    </a:lnTo>
                    <a:lnTo>
                      <a:pt x="95" y="118"/>
                    </a:lnTo>
                    <a:lnTo>
                      <a:pt x="97" y="118"/>
                    </a:lnTo>
                    <a:lnTo>
                      <a:pt x="99" y="123"/>
                    </a:lnTo>
                    <a:lnTo>
                      <a:pt x="99" y="125"/>
                    </a:lnTo>
                    <a:lnTo>
                      <a:pt x="99" y="128"/>
                    </a:lnTo>
                    <a:lnTo>
                      <a:pt x="99" y="132"/>
                    </a:lnTo>
                    <a:lnTo>
                      <a:pt x="102" y="135"/>
                    </a:lnTo>
                    <a:lnTo>
                      <a:pt x="109" y="142"/>
                    </a:lnTo>
                    <a:lnTo>
                      <a:pt x="114" y="144"/>
                    </a:lnTo>
                    <a:lnTo>
                      <a:pt x="114" y="146"/>
                    </a:lnTo>
                    <a:lnTo>
                      <a:pt x="125" y="151"/>
                    </a:lnTo>
                    <a:lnTo>
                      <a:pt x="135" y="158"/>
                    </a:lnTo>
                    <a:lnTo>
                      <a:pt x="137" y="163"/>
                    </a:lnTo>
                    <a:lnTo>
                      <a:pt x="147" y="170"/>
                    </a:lnTo>
                    <a:lnTo>
                      <a:pt x="149" y="175"/>
                    </a:lnTo>
                    <a:lnTo>
                      <a:pt x="151" y="177"/>
                    </a:lnTo>
                    <a:lnTo>
                      <a:pt x="151" y="177"/>
                    </a:lnTo>
                    <a:lnTo>
                      <a:pt x="151" y="182"/>
                    </a:lnTo>
                    <a:lnTo>
                      <a:pt x="156" y="187"/>
                    </a:lnTo>
                    <a:lnTo>
                      <a:pt x="156" y="189"/>
                    </a:lnTo>
                    <a:lnTo>
                      <a:pt x="156" y="189"/>
                    </a:lnTo>
                    <a:lnTo>
                      <a:pt x="156" y="191"/>
                    </a:lnTo>
                    <a:lnTo>
                      <a:pt x="161" y="196"/>
                    </a:lnTo>
                    <a:lnTo>
                      <a:pt x="161" y="203"/>
                    </a:lnTo>
                    <a:lnTo>
                      <a:pt x="163" y="206"/>
                    </a:lnTo>
                    <a:lnTo>
                      <a:pt x="163" y="213"/>
                    </a:lnTo>
                    <a:lnTo>
                      <a:pt x="166" y="213"/>
                    </a:lnTo>
                    <a:lnTo>
                      <a:pt x="166" y="217"/>
                    </a:lnTo>
                    <a:lnTo>
                      <a:pt x="166" y="220"/>
                    </a:lnTo>
                    <a:lnTo>
                      <a:pt x="166" y="222"/>
                    </a:lnTo>
                    <a:lnTo>
                      <a:pt x="166" y="225"/>
                    </a:lnTo>
                    <a:lnTo>
                      <a:pt x="166" y="229"/>
                    </a:lnTo>
                    <a:lnTo>
                      <a:pt x="168" y="232"/>
                    </a:lnTo>
                    <a:lnTo>
                      <a:pt x="168" y="232"/>
                    </a:lnTo>
                    <a:lnTo>
                      <a:pt x="170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0" y="243"/>
                    </a:lnTo>
                    <a:lnTo>
                      <a:pt x="170" y="241"/>
                    </a:lnTo>
                    <a:lnTo>
                      <a:pt x="170" y="239"/>
                    </a:lnTo>
                    <a:lnTo>
                      <a:pt x="168" y="241"/>
                    </a:lnTo>
                    <a:lnTo>
                      <a:pt x="168" y="243"/>
                    </a:lnTo>
                    <a:lnTo>
                      <a:pt x="170" y="246"/>
                    </a:lnTo>
                    <a:lnTo>
                      <a:pt x="170" y="248"/>
                    </a:lnTo>
                    <a:lnTo>
                      <a:pt x="168" y="251"/>
                    </a:lnTo>
                    <a:lnTo>
                      <a:pt x="168" y="253"/>
                    </a:lnTo>
                    <a:lnTo>
                      <a:pt x="163" y="255"/>
                    </a:lnTo>
                    <a:lnTo>
                      <a:pt x="166" y="258"/>
                    </a:lnTo>
                    <a:lnTo>
                      <a:pt x="166" y="262"/>
                    </a:lnTo>
                    <a:lnTo>
                      <a:pt x="166" y="265"/>
                    </a:lnTo>
                    <a:lnTo>
                      <a:pt x="163" y="267"/>
                    </a:lnTo>
                    <a:lnTo>
                      <a:pt x="161" y="267"/>
                    </a:lnTo>
                    <a:lnTo>
                      <a:pt x="161" y="272"/>
                    </a:lnTo>
                    <a:lnTo>
                      <a:pt x="159" y="274"/>
                    </a:lnTo>
                    <a:lnTo>
                      <a:pt x="154" y="279"/>
                    </a:lnTo>
                    <a:lnTo>
                      <a:pt x="151" y="279"/>
                    </a:lnTo>
                    <a:lnTo>
                      <a:pt x="147" y="284"/>
                    </a:lnTo>
                    <a:lnTo>
                      <a:pt x="147" y="286"/>
                    </a:lnTo>
                    <a:lnTo>
                      <a:pt x="142" y="286"/>
                    </a:lnTo>
                    <a:lnTo>
                      <a:pt x="140" y="288"/>
                    </a:lnTo>
                    <a:lnTo>
                      <a:pt x="130" y="296"/>
                    </a:lnTo>
                    <a:lnTo>
                      <a:pt x="125" y="296"/>
                    </a:lnTo>
                    <a:lnTo>
                      <a:pt x="123" y="293"/>
                    </a:lnTo>
                    <a:lnTo>
                      <a:pt x="118" y="296"/>
                    </a:lnTo>
                    <a:lnTo>
                      <a:pt x="118" y="293"/>
                    </a:lnTo>
                    <a:lnTo>
                      <a:pt x="118" y="291"/>
                    </a:lnTo>
                    <a:lnTo>
                      <a:pt x="118" y="288"/>
                    </a:lnTo>
                    <a:lnTo>
                      <a:pt x="118" y="291"/>
                    </a:lnTo>
                    <a:lnTo>
                      <a:pt x="118" y="293"/>
                    </a:lnTo>
                    <a:lnTo>
                      <a:pt x="114" y="291"/>
                    </a:lnTo>
                    <a:lnTo>
                      <a:pt x="116" y="293"/>
                    </a:lnTo>
                    <a:lnTo>
                      <a:pt x="116" y="296"/>
                    </a:lnTo>
                    <a:lnTo>
                      <a:pt x="116" y="296"/>
                    </a:lnTo>
                    <a:lnTo>
                      <a:pt x="111" y="296"/>
                    </a:lnTo>
                    <a:lnTo>
                      <a:pt x="118" y="298"/>
                    </a:lnTo>
                    <a:lnTo>
                      <a:pt x="116" y="300"/>
                    </a:lnTo>
                    <a:lnTo>
                      <a:pt x="118" y="303"/>
                    </a:lnTo>
                    <a:lnTo>
                      <a:pt x="114" y="305"/>
                    </a:lnTo>
                    <a:lnTo>
                      <a:pt x="111" y="300"/>
                    </a:lnTo>
                    <a:lnTo>
                      <a:pt x="114" y="305"/>
                    </a:lnTo>
                    <a:lnTo>
                      <a:pt x="114" y="307"/>
                    </a:lnTo>
                    <a:lnTo>
                      <a:pt x="111" y="310"/>
                    </a:lnTo>
                    <a:lnTo>
                      <a:pt x="109" y="310"/>
                    </a:lnTo>
                    <a:lnTo>
                      <a:pt x="109" y="307"/>
                    </a:lnTo>
                    <a:lnTo>
                      <a:pt x="107" y="307"/>
                    </a:lnTo>
                    <a:lnTo>
                      <a:pt x="107" y="310"/>
                    </a:lnTo>
                    <a:lnTo>
                      <a:pt x="107" y="310"/>
                    </a:lnTo>
                    <a:lnTo>
                      <a:pt x="109" y="312"/>
                    </a:lnTo>
                    <a:lnTo>
                      <a:pt x="107" y="312"/>
                    </a:lnTo>
                    <a:lnTo>
                      <a:pt x="104" y="314"/>
                    </a:lnTo>
                    <a:lnTo>
                      <a:pt x="102" y="314"/>
                    </a:lnTo>
                    <a:lnTo>
                      <a:pt x="99" y="319"/>
                    </a:lnTo>
                    <a:lnTo>
                      <a:pt x="97" y="319"/>
                    </a:lnTo>
                    <a:lnTo>
                      <a:pt x="95" y="319"/>
                    </a:lnTo>
                    <a:lnTo>
                      <a:pt x="95" y="322"/>
                    </a:lnTo>
                    <a:lnTo>
                      <a:pt x="92" y="326"/>
                    </a:lnTo>
                    <a:lnTo>
                      <a:pt x="90" y="329"/>
                    </a:lnTo>
                    <a:lnTo>
                      <a:pt x="90" y="329"/>
                    </a:lnTo>
                    <a:lnTo>
                      <a:pt x="90" y="329"/>
                    </a:lnTo>
                    <a:lnTo>
                      <a:pt x="81" y="333"/>
                    </a:lnTo>
                    <a:lnTo>
                      <a:pt x="76" y="333"/>
                    </a:lnTo>
                    <a:lnTo>
                      <a:pt x="78" y="331"/>
                    </a:lnTo>
                    <a:lnTo>
                      <a:pt x="83" y="329"/>
                    </a:lnTo>
                    <a:lnTo>
                      <a:pt x="85" y="326"/>
                    </a:lnTo>
                    <a:lnTo>
                      <a:pt x="83" y="329"/>
                    </a:lnTo>
                    <a:lnTo>
                      <a:pt x="81" y="326"/>
                    </a:lnTo>
                    <a:lnTo>
                      <a:pt x="81" y="319"/>
                    </a:lnTo>
                    <a:lnTo>
                      <a:pt x="81" y="319"/>
                    </a:lnTo>
                    <a:lnTo>
                      <a:pt x="78" y="319"/>
                    </a:lnTo>
                    <a:lnTo>
                      <a:pt x="81" y="317"/>
                    </a:lnTo>
                    <a:lnTo>
                      <a:pt x="81" y="310"/>
                    </a:lnTo>
                    <a:lnTo>
                      <a:pt x="83" y="305"/>
                    </a:lnTo>
                    <a:lnTo>
                      <a:pt x="88" y="300"/>
                    </a:lnTo>
                    <a:lnTo>
                      <a:pt x="90" y="298"/>
                    </a:lnTo>
                    <a:lnTo>
                      <a:pt x="88" y="298"/>
                    </a:lnTo>
                    <a:lnTo>
                      <a:pt x="83" y="298"/>
                    </a:lnTo>
                    <a:lnTo>
                      <a:pt x="81" y="300"/>
                    </a:lnTo>
                    <a:lnTo>
                      <a:pt x="78" y="298"/>
                    </a:lnTo>
                    <a:lnTo>
                      <a:pt x="76" y="298"/>
                    </a:lnTo>
                    <a:lnTo>
                      <a:pt x="71" y="298"/>
                    </a:lnTo>
                    <a:lnTo>
                      <a:pt x="73" y="298"/>
                    </a:lnTo>
                    <a:lnTo>
                      <a:pt x="73" y="293"/>
                    </a:lnTo>
                    <a:lnTo>
                      <a:pt x="71" y="293"/>
                    </a:lnTo>
                    <a:lnTo>
                      <a:pt x="76" y="288"/>
                    </a:lnTo>
                    <a:lnTo>
                      <a:pt x="81" y="286"/>
                    </a:lnTo>
                    <a:lnTo>
                      <a:pt x="83" y="281"/>
                    </a:lnTo>
                    <a:lnTo>
                      <a:pt x="85" y="281"/>
                    </a:lnTo>
                    <a:lnTo>
                      <a:pt x="88" y="284"/>
                    </a:lnTo>
                    <a:lnTo>
                      <a:pt x="99" y="281"/>
                    </a:lnTo>
                    <a:lnTo>
                      <a:pt x="102" y="284"/>
                    </a:lnTo>
                    <a:lnTo>
                      <a:pt x="104" y="286"/>
                    </a:lnTo>
                    <a:lnTo>
                      <a:pt x="109" y="286"/>
                    </a:lnTo>
                    <a:lnTo>
                      <a:pt x="109" y="281"/>
                    </a:lnTo>
                    <a:lnTo>
                      <a:pt x="109" y="277"/>
                    </a:lnTo>
                    <a:lnTo>
                      <a:pt x="104" y="274"/>
                    </a:lnTo>
                    <a:lnTo>
                      <a:pt x="99" y="272"/>
                    </a:lnTo>
                    <a:lnTo>
                      <a:pt x="99" y="265"/>
                    </a:lnTo>
                    <a:lnTo>
                      <a:pt x="104" y="262"/>
                    </a:lnTo>
                    <a:lnTo>
                      <a:pt x="111" y="262"/>
                    </a:lnTo>
                    <a:lnTo>
                      <a:pt x="114" y="258"/>
                    </a:lnTo>
                    <a:lnTo>
                      <a:pt x="118" y="255"/>
                    </a:lnTo>
                    <a:lnTo>
                      <a:pt x="125" y="253"/>
                    </a:lnTo>
                    <a:lnTo>
                      <a:pt x="125" y="251"/>
                    </a:lnTo>
                    <a:lnTo>
                      <a:pt x="130" y="248"/>
                    </a:lnTo>
                    <a:lnTo>
                      <a:pt x="133" y="243"/>
                    </a:lnTo>
                    <a:lnTo>
                      <a:pt x="133" y="239"/>
                    </a:lnTo>
                    <a:lnTo>
                      <a:pt x="133" y="232"/>
                    </a:lnTo>
                    <a:lnTo>
                      <a:pt x="130" y="229"/>
                    </a:lnTo>
                    <a:lnTo>
                      <a:pt x="133" y="222"/>
                    </a:lnTo>
                    <a:lnTo>
                      <a:pt x="128" y="213"/>
                    </a:lnTo>
                    <a:lnTo>
                      <a:pt x="125" y="213"/>
                    </a:lnTo>
                    <a:lnTo>
                      <a:pt x="123" y="206"/>
                    </a:lnTo>
                    <a:lnTo>
                      <a:pt x="123" y="206"/>
                    </a:lnTo>
                    <a:lnTo>
                      <a:pt x="128" y="203"/>
                    </a:lnTo>
                    <a:lnTo>
                      <a:pt x="125" y="196"/>
                    </a:lnTo>
                    <a:lnTo>
                      <a:pt x="125" y="194"/>
                    </a:lnTo>
                    <a:lnTo>
                      <a:pt x="123" y="189"/>
                    </a:lnTo>
                    <a:lnTo>
                      <a:pt x="130" y="184"/>
                    </a:lnTo>
                    <a:lnTo>
                      <a:pt x="130" y="180"/>
                    </a:lnTo>
                    <a:lnTo>
                      <a:pt x="128" y="177"/>
                    </a:lnTo>
                    <a:lnTo>
                      <a:pt x="125" y="175"/>
                    </a:lnTo>
                    <a:lnTo>
                      <a:pt x="125" y="170"/>
                    </a:lnTo>
                    <a:lnTo>
                      <a:pt x="128" y="168"/>
                    </a:lnTo>
                    <a:lnTo>
                      <a:pt x="128" y="165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18" y="161"/>
                    </a:lnTo>
                    <a:lnTo>
                      <a:pt x="114" y="161"/>
                    </a:lnTo>
                    <a:lnTo>
                      <a:pt x="111" y="158"/>
                    </a:lnTo>
                    <a:lnTo>
                      <a:pt x="114" y="156"/>
                    </a:lnTo>
                    <a:lnTo>
                      <a:pt x="109" y="154"/>
                    </a:lnTo>
                    <a:lnTo>
                      <a:pt x="109" y="156"/>
                    </a:lnTo>
                    <a:lnTo>
                      <a:pt x="107" y="154"/>
                    </a:lnTo>
                    <a:lnTo>
                      <a:pt x="104" y="149"/>
                    </a:lnTo>
                    <a:lnTo>
                      <a:pt x="102" y="144"/>
                    </a:lnTo>
                    <a:lnTo>
                      <a:pt x="97" y="144"/>
                    </a:lnTo>
                    <a:lnTo>
                      <a:pt x="95" y="144"/>
                    </a:lnTo>
                    <a:lnTo>
                      <a:pt x="92" y="139"/>
                    </a:lnTo>
                    <a:lnTo>
                      <a:pt x="88" y="132"/>
                    </a:lnTo>
                    <a:lnTo>
                      <a:pt x="88" y="128"/>
                    </a:lnTo>
                    <a:lnTo>
                      <a:pt x="83" y="123"/>
                    </a:lnTo>
                    <a:lnTo>
                      <a:pt x="76" y="120"/>
                    </a:lnTo>
                    <a:lnTo>
                      <a:pt x="71" y="113"/>
                    </a:lnTo>
                    <a:lnTo>
                      <a:pt x="66" y="111"/>
                    </a:lnTo>
                    <a:lnTo>
                      <a:pt x="62" y="109"/>
                    </a:lnTo>
                    <a:lnTo>
                      <a:pt x="55" y="109"/>
                    </a:lnTo>
                    <a:lnTo>
                      <a:pt x="52" y="104"/>
                    </a:lnTo>
                    <a:lnTo>
                      <a:pt x="47" y="104"/>
                    </a:lnTo>
                    <a:lnTo>
                      <a:pt x="47" y="99"/>
                    </a:lnTo>
                    <a:lnTo>
                      <a:pt x="50" y="97"/>
                    </a:lnTo>
                    <a:lnTo>
                      <a:pt x="45" y="92"/>
                    </a:lnTo>
                    <a:lnTo>
                      <a:pt x="45" y="90"/>
                    </a:lnTo>
                    <a:lnTo>
                      <a:pt x="50" y="87"/>
                    </a:lnTo>
                    <a:lnTo>
                      <a:pt x="55" y="87"/>
                    </a:lnTo>
                    <a:lnTo>
                      <a:pt x="59" y="85"/>
                    </a:lnTo>
                    <a:lnTo>
                      <a:pt x="62" y="83"/>
                    </a:lnTo>
                    <a:lnTo>
                      <a:pt x="64" y="75"/>
                    </a:lnTo>
                    <a:lnTo>
                      <a:pt x="66" y="73"/>
                    </a:lnTo>
                    <a:lnTo>
                      <a:pt x="66" y="71"/>
                    </a:lnTo>
                    <a:lnTo>
                      <a:pt x="62" y="71"/>
                    </a:lnTo>
                    <a:lnTo>
                      <a:pt x="62" y="66"/>
                    </a:lnTo>
                    <a:lnTo>
                      <a:pt x="59" y="61"/>
                    </a:lnTo>
                    <a:lnTo>
                      <a:pt x="55" y="61"/>
                    </a:lnTo>
                    <a:lnTo>
                      <a:pt x="52" y="57"/>
                    </a:lnTo>
                    <a:lnTo>
                      <a:pt x="45" y="57"/>
                    </a:lnTo>
                    <a:lnTo>
                      <a:pt x="40" y="61"/>
                    </a:lnTo>
                    <a:lnTo>
                      <a:pt x="36" y="59"/>
                    </a:lnTo>
                    <a:lnTo>
                      <a:pt x="26" y="59"/>
                    </a:lnTo>
                    <a:lnTo>
                      <a:pt x="24" y="52"/>
                    </a:lnTo>
                    <a:lnTo>
                      <a:pt x="17" y="45"/>
                    </a:lnTo>
                    <a:lnTo>
                      <a:pt x="17" y="42"/>
                    </a:lnTo>
                    <a:lnTo>
                      <a:pt x="17" y="38"/>
                    </a:lnTo>
                    <a:lnTo>
                      <a:pt x="12" y="33"/>
                    </a:lnTo>
                    <a:lnTo>
                      <a:pt x="10" y="28"/>
                    </a:lnTo>
                    <a:lnTo>
                      <a:pt x="3" y="2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  <a:moveTo>
                      <a:pt x="59" y="296"/>
                    </a:moveTo>
                    <a:lnTo>
                      <a:pt x="62" y="298"/>
                    </a:lnTo>
                    <a:lnTo>
                      <a:pt x="59" y="300"/>
                    </a:lnTo>
                    <a:lnTo>
                      <a:pt x="62" y="303"/>
                    </a:lnTo>
                    <a:lnTo>
                      <a:pt x="64" y="303"/>
                    </a:lnTo>
                    <a:lnTo>
                      <a:pt x="64" y="296"/>
                    </a:lnTo>
                    <a:lnTo>
                      <a:pt x="64" y="296"/>
                    </a:lnTo>
                    <a:lnTo>
                      <a:pt x="62" y="291"/>
                    </a:lnTo>
                    <a:lnTo>
                      <a:pt x="59" y="296"/>
                    </a:lnTo>
                    <a:lnTo>
                      <a:pt x="59" y="296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37" name="Freeform 30">
                <a:extLst>
                  <a:ext uri="{FF2B5EF4-FFF2-40B4-BE49-F238E27FC236}">
                    <a16:creationId xmlns:a16="http://schemas.microsoft.com/office/drawing/2014/main" id="{9A414099-23C8-ED50-008A-F735A2455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9545" y="4618067"/>
                <a:ext cx="162262" cy="139933"/>
              </a:xfrm>
              <a:custGeom>
                <a:avLst/>
                <a:gdLst>
                  <a:gd name="T0" fmla="*/ 52 w 109"/>
                  <a:gd name="T1" fmla="*/ 89 h 94"/>
                  <a:gd name="T2" fmla="*/ 59 w 109"/>
                  <a:gd name="T3" fmla="*/ 82 h 94"/>
                  <a:gd name="T4" fmla="*/ 64 w 109"/>
                  <a:gd name="T5" fmla="*/ 85 h 94"/>
                  <a:gd name="T6" fmla="*/ 78 w 109"/>
                  <a:gd name="T7" fmla="*/ 85 h 94"/>
                  <a:gd name="T8" fmla="*/ 85 w 109"/>
                  <a:gd name="T9" fmla="*/ 87 h 94"/>
                  <a:gd name="T10" fmla="*/ 85 w 109"/>
                  <a:gd name="T11" fmla="*/ 78 h 94"/>
                  <a:gd name="T12" fmla="*/ 75 w 109"/>
                  <a:gd name="T13" fmla="*/ 73 h 94"/>
                  <a:gd name="T14" fmla="*/ 80 w 109"/>
                  <a:gd name="T15" fmla="*/ 63 h 94"/>
                  <a:gd name="T16" fmla="*/ 90 w 109"/>
                  <a:gd name="T17" fmla="*/ 59 h 94"/>
                  <a:gd name="T18" fmla="*/ 101 w 109"/>
                  <a:gd name="T19" fmla="*/ 54 h 94"/>
                  <a:gd name="T20" fmla="*/ 106 w 109"/>
                  <a:gd name="T21" fmla="*/ 49 h 94"/>
                  <a:gd name="T22" fmla="*/ 109 w 109"/>
                  <a:gd name="T23" fmla="*/ 40 h 94"/>
                  <a:gd name="T24" fmla="*/ 106 w 109"/>
                  <a:gd name="T25" fmla="*/ 30 h 94"/>
                  <a:gd name="T26" fmla="*/ 104 w 109"/>
                  <a:gd name="T27" fmla="*/ 14 h 94"/>
                  <a:gd name="T28" fmla="*/ 99 w 109"/>
                  <a:gd name="T29" fmla="*/ 7 h 94"/>
                  <a:gd name="T30" fmla="*/ 92 w 109"/>
                  <a:gd name="T31" fmla="*/ 4 h 94"/>
                  <a:gd name="T32" fmla="*/ 87 w 109"/>
                  <a:gd name="T33" fmla="*/ 0 h 94"/>
                  <a:gd name="T34" fmla="*/ 75 w 109"/>
                  <a:gd name="T35" fmla="*/ 4 h 94"/>
                  <a:gd name="T36" fmla="*/ 80 w 109"/>
                  <a:gd name="T37" fmla="*/ 14 h 94"/>
                  <a:gd name="T38" fmla="*/ 80 w 109"/>
                  <a:gd name="T39" fmla="*/ 18 h 94"/>
                  <a:gd name="T40" fmla="*/ 71 w 109"/>
                  <a:gd name="T41" fmla="*/ 11 h 94"/>
                  <a:gd name="T42" fmla="*/ 61 w 109"/>
                  <a:gd name="T43" fmla="*/ 9 h 94"/>
                  <a:gd name="T44" fmla="*/ 54 w 109"/>
                  <a:gd name="T45" fmla="*/ 7 h 94"/>
                  <a:gd name="T46" fmla="*/ 45 w 109"/>
                  <a:gd name="T47" fmla="*/ 4 h 94"/>
                  <a:gd name="T48" fmla="*/ 35 w 109"/>
                  <a:gd name="T49" fmla="*/ 2 h 94"/>
                  <a:gd name="T50" fmla="*/ 28 w 109"/>
                  <a:gd name="T51" fmla="*/ 2 h 94"/>
                  <a:gd name="T52" fmla="*/ 14 w 109"/>
                  <a:gd name="T53" fmla="*/ 7 h 94"/>
                  <a:gd name="T54" fmla="*/ 5 w 109"/>
                  <a:gd name="T55" fmla="*/ 11 h 94"/>
                  <a:gd name="T56" fmla="*/ 0 w 109"/>
                  <a:gd name="T57" fmla="*/ 23 h 94"/>
                  <a:gd name="T58" fmla="*/ 2 w 109"/>
                  <a:gd name="T59" fmla="*/ 40 h 94"/>
                  <a:gd name="T60" fmla="*/ 7 w 109"/>
                  <a:gd name="T61" fmla="*/ 44 h 94"/>
                  <a:gd name="T62" fmla="*/ 7 w 109"/>
                  <a:gd name="T63" fmla="*/ 56 h 94"/>
                  <a:gd name="T64" fmla="*/ 9 w 109"/>
                  <a:gd name="T65" fmla="*/ 59 h 94"/>
                  <a:gd name="T66" fmla="*/ 12 w 109"/>
                  <a:gd name="T67" fmla="*/ 66 h 94"/>
                  <a:gd name="T68" fmla="*/ 14 w 109"/>
                  <a:gd name="T69" fmla="*/ 73 h 94"/>
                  <a:gd name="T70" fmla="*/ 19 w 109"/>
                  <a:gd name="T71" fmla="*/ 75 h 94"/>
                  <a:gd name="T72" fmla="*/ 19 w 109"/>
                  <a:gd name="T73" fmla="*/ 82 h 94"/>
                  <a:gd name="T74" fmla="*/ 23 w 109"/>
                  <a:gd name="T75" fmla="*/ 85 h 94"/>
                  <a:gd name="T76" fmla="*/ 26 w 109"/>
                  <a:gd name="T77" fmla="*/ 82 h 94"/>
                  <a:gd name="T78" fmla="*/ 31 w 109"/>
                  <a:gd name="T79" fmla="*/ 78 h 94"/>
                  <a:gd name="T80" fmla="*/ 31 w 109"/>
                  <a:gd name="T81" fmla="*/ 85 h 94"/>
                  <a:gd name="T82" fmla="*/ 28 w 109"/>
                  <a:gd name="T83" fmla="*/ 89 h 94"/>
                  <a:gd name="T84" fmla="*/ 31 w 109"/>
                  <a:gd name="T85" fmla="*/ 92 h 94"/>
                  <a:gd name="T86" fmla="*/ 35 w 109"/>
                  <a:gd name="T87" fmla="*/ 89 h 94"/>
                  <a:gd name="T88" fmla="*/ 38 w 109"/>
                  <a:gd name="T89" fmla="*/ 89 h 94"/>
                  <a:gd name="T90" fmla="*/ 45 w 109"/>
                  <a:gd name="T91" fmla="*/ 92 h 94"/>
                  <a:gd name="T92" fmla="*/ 47 w 109"/>
                  <a:gd name="T9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94">
                    <a:moveTo>
                      <a:pt x="47" y="94"/>
                    </a:moveTo>
                    <a:lnTo>
                      <a:pt x="52" y="89"/>
                    </a:lnTo>
                    <a:lnTo>
                      <a:pt x="57" y="87"/>
                    </a:lnTo>
                    <a:lnTo>
                      <a:pt x="59" y="82"/>
                    </a:lnTo>
                    <a:lnTo>
                      <a:pt x="61" y="82"/>
                    </a:lnTo>
                    <a:lnTo>
                      <a:pt x="64" y="85"/>
                    </a:lnTo>
                    <a:lnTo>
                      <a:pt x="75" y="82"/>
                    </a:lnTo>
                    <a:lnTo>
                      <a:pt x="78" y="85"/>
                    </a:lnTo>
                    <a:lnTo>
                      <a:pt x="80" y="87"/>
                    </a:lnTo>
                    <a:lnTo>
                      <a:pt x="85" y="87"/>
                    </a:lnTo>
                    <a:lnTo>
                      <a:pt x="85" y="82"/>
                    </a:lnTo>
                    <a:lnTo>
                      <a:pt x="85" y="78"/>
                    </a:lnTo>
                    <a:lnTo>
                      <a:pt x="80" y="75"/>
                    </a:lnTo>
                    <a:lnTo>
                      <a:pt x="75" y="73"/>
                    </a:lnTo>
                    <a:lnTo>
                      <a:pt x="75" y="66"/>
                    </a:lnTo>
                    <a:lnTo>
                      <a:pt x="80" y="63"/>
                    </a:lnTo>
                    <a:lnTo>
                      <a:pt x="87" y="63"/>
                    </a:lnTo>
                    <a:lnTo>
                      <a:pt x="90" y="59"/>
                    </a:lnTo>
                    <a:lnTo>
                      <a:pt x="94" y="56"/>
                    </a:lnTo>
                    <a:lnTo>
                      <a:pt x="101" y="54"/>
                    </a:lnTo>
                    <a:lnTo>
                      <a:pt x="101" y="52"/>
                    </a:lnTo>
                    <a:lnTo>
                      <a:pt x="106" y="49"/>
                    </a:lnTo>
                    <a:lnTo>
                      <a:pt x="109" y="44"/>
                    </a:lnTo>
                    <a:lnTo>
                      <a:pt x="109" y="40"/>
                    </a:lnTo>
                    <a:lnTo>
                      <a:pt x="109" y="33"/>
                    </a:lnTo>
                    <a:lnTo>
                      <a:pt x="106" y="30"/>
                    </a:lnTo>
                    <a:lnTo>
                      <a:pt x="109" y="23"/>
                    </a:lnTo>
                    <a:lnTo>
                      <a:pt x="104" y="14"/>
                    </a:lnTo>
                    <a:lnTo>
                      <a:pt x="101" y="14"/>
                    </a:lnTo>
                    <a:lnTo>
                      <a:pt x="99" y="7"/>
                    </a:lnTo>
                    <a:lnTo>
                      <a:pt x="94" y="7"/>
                    </a:lnTo>
                    <a:lnTo>
                      <a:pt x="92" y="4"/>
                    </a:lnTo>
                    <a:lnTo>
                      <a:pt x="87" y="2"/>
                    </a:lnTo>
                    <a:lnTo>
                      <a:pt x="87" y="0"/>
                    </a:lnTo>
                    <a:lnTo>
                      <a:pt x="80" y="2"/>
                    </a:lnTo>
                    <a:lnTo>
                      <a:pt x="75" y="4"/>
                    </a:lnTo>
                    <a:lnTo>
                      <a:pt x="80" y="9"/>
                    </a:lnTo>
                    <a:lnTo>
                      <a:pt x="80" y="14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73" y="16"/>
                    </a:lnTo>
                    <a:lnTo>
                      <a:pt x="71" y="11"/>
                    </a:lnTo>
                    <a:lnTo>
                      <a:pt x="64" y="11"/>
                    </a:lnTo>
                    <a:lnTo>
                      <a:pt x="61" y="9"/>
                    </a:lnTo>
                    <a:lnTo>
                      <a:pt x="57" y="4"/>
                    </a:lnTo>
                    <a:lnTo>
                      <a:pt x="54" y="7"/>
                    </a:lnTo>
                    <a:lnTo>
                      <a:pt x="52" y="2"/>
                    </a:lnTo>
                    <a:lnTo>
                      <a:pt x="45" y="4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31" y="4"/>
                    </a:lnTo>
                    <a:lnTo>
                      <a:pt x="28" y="2"/>
                    </a:lnTo>
                    <a:lnTo>
                      <a:pt x="23" y="2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40"/>
                    </a:lnTo>
                    <a:lnTo>
                      <a:pt x="5" y="40"/>
                    </a:lnTo>
                    <a:lnTo>
                      <a:pt x="7" y="44"/>
                    </a:lnTo>
                    <a:lnTo>
                      <a:pt x="7" y="52"/>
                    </a:lnTo>
                    <a:lnTo>
                      <a:pt x="7" y="56"/>
                    </a:lnTo>
                    <a:lnTo>
                      <a:pt x="7" y="56"/>
                    </a:lnTo>
                    <a:lnTo>
                      <a:pt x="9" y="59"/>
                    </a:lnTo>
                    <a:lnTo>
                      <a:pt x="9" y="63"/>
                    </a:lnTo>
                    <a:lnTo>
                      <a:pt x="12" y="66"/>
                    </a:lnTo>
                    <a:lnTo>
                      <a:pt x="12" y="71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9" y="75"/>
                    </a:lnTo>
                    <a:lnTo>
                      <a:pt x="16" y="80"/>
                    </a:lnTo>
                    <a:lnTo>
                      <a:pt x="19" y="82"/>
                    </a:lnTo>
                    <a:lnTo>
                      <a:pt x="19" y="85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6" y="82"/>
                    </a:lnTo>
                    <a:lnTo>
                      <a:pt x="28" y="80"/>
                    </a:lnTo>
                    <a:lnTo>
                      <a:pt x="31" y="78"/>
                    </a:lnTo>
                    <a:lnTo>
                      <a:pt x="31" y="80"/>
                    </a:lnTo>
                    <a:lnTo>
                      <a:pt x="31" y="85"/>
                    </a:lnTo>
                    <a:lnTo>
                      <a:pt x="31" y="87"/>
                    </a:lnTo>
                    <a:lnTo>
                      <a:pt x="28" y="89"/>
                    </a:lnTo>
                    <a:lnTo>
                      <a:pt x="31" y="92"/>
                    </a:lnTo>
                    <a:lnTo>
                      <a:pt x="31" y="92"/>
                    </a:lnTo>
                    <a:lnTo>
                      <a:pt x="33" y="92"/>
                    </a:lnTo>
                    <a:lnTo>
                      <a:pt x="35" y="89"/>
                    </a:lnTo>
                    <a:lnTo>
                      <a:pt x="35" y="89"/>
                    </a:lnTo>
                    <a:lnTo>
                      <a:pt x="38" y="89"/>
                    </a:lnTo>
                    <a:lnTo>
                      <a:pt x="42" y="92"/>
                    </a:lnTo>
                    <a:lnTo>
                      <a:pt x="45" y="92"/>
                    </a:lnTo>
                    <a:lnTo>
                      <a:pt x="47" y="94"/>
                    </a:lnTo>
                    <a:lnTo>
                      <a:pt x="47" y="9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38" name="Freeform 31">
                <a:extLst>
                  <a:ext uri="{FF2B5EF4-FFF2-40B4-BE49-F238E27FC236}">
                    <a16:creationId xmlns:a16="http://schemas.microsoft.com/office/drawing/2014/main" id="{AD2BE20E-BAC1-07BD-AC1A-33DF2715A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4272" y="4356065"/>
                <a:ext cx="253070" cy="288797"/>
              </a:xfrm>
              <a:custGeom>
                <a:avLst/>
                <a:gdLst>
                  <a:gd name="T0" fmla="*/ 24 w 170"/>
                  <a:gd name="T1" fmla="*/ 26 h 194"/>
                  <a:gd name="T2" fmla="*/ 33 w 170"/>
                  <a:gd name="T3" fmla="*/ 22 h 194"/>
                  <a:gd name="T4" fmla="*/ 31 w 170"/>
                  <a:gd name="T5" fmla="*/ 5 h 194"/>
                  <a:gd name="T6" fmla="*/ 40 w 170"/>
                  <a:gd name="T7" fmla="*/ 0 h 194"/>
                  <a:gd name="T8" fmla="*/ 52 w 170"/>
                  <a:gd name="T9" fmla="*/ 10 h 194"/>
                  <a:gd name="T10" fmla="*/ 57 w 170"/>
                  <a:gd name="T11" fmla="*/ 22 h 194"/>
                  <a:gd name="T12" fmla="*/ 76 w 170"/>
                  <a:gd name="T13" fmla="*/ 36 h 194"/>
                  <a:gd name="T14" fmla="*/ 92 w 170"/>
                  <a:gd name="T15" fmla="*/ 34 h 194"/>
                  <a:gd name="T16" fmla="*/ 102 w 170"/>
                  <a:gd name="T17" fmla="*/ 43 h 194"/>
                  <a:gd name="T18" fmla="*/ 106 w 170"/>
                  <a:gd name="T19" fmla="*/ 50 h 194"/>
                  <a:gd name="T20" fmla="*/ 99 w 170"/>
                  <a:gd name="T21" fmla="*/ 62 h 194"/>
                  <a:gd name="T22" fmla="*/ 85 w 170"/>
                  <a:gd name="T23" fmla="*/ 67 h 194"/>
                  <a:gd name="T24" fmla="*/ 87 w 170"/>
                  <a:gd name="T25" fmla="*/ 76 h 194"/>
                  <a:gd name="T26" fmla="*/ 95 w 170"/>
                  <a:gd name="T27" fmla="*/ 86 h 194"/>
                  <a:gd name="T28" fmla="*/ 111 w 170"/>
                  <a:gd name="T29" fmla="*/ 90 h 194"/>
                  <a:gd name="T30" fmla="*/ 128 w 170"/>
                  <a:gd name="T31" fmla="*/ 105 h 194"/>
                  <a:gd name="T32" fmla="*/ 135 w 170"/>
                  <a:gd name="T33" fmla="*/ 121 h 194"/>
                  <a:gd name="T34" fmla="*/ 144 w 170"/>
                  <a:gd name="T35" fmla="*/ 126 h 194"/>
                  <a:gd name="T36" fmla="*/ 149 w 170"/>
                  <a:gd name="T37" fmla="*/ 131 h 194"/>
                  <a:gd name="T38" fmla="*/ 154 w 170"/>
                  <a:gd name="T39" fmla="*/ 138 h 194"/>
                  <a:gd name="T40" fmla="*/ 163 w 170"/>
                  <a:gd name="T41" fmla="*/ 142 h 194"/>
                  <a:gd name="T42" fmla="*/ 165 w 170"/>
                  <a:gd name="T43" fmla="*/ 147 h 194"/>
                  <a:gd name="T44" fmla="*/ 170 w 170"/>
                  <a:gd name="T45" fmla="*/ 157 h 194"/>
                  <a:gd name="T46" fmla="*/ 165 w 170"/>
                  <a:gd name="T47" fmla="*/ 171 h 194"/>
                  <a:gd name="T48" fmla="*/ 163 w 170"/>
                  <a:gd name="T49" fmla="*/ 183 h 194"/>
                  <a:gd name="T50" fmla="*/ 151 w 170"/>
                  <a:gd name="T51" fmla="*/ 178 h 194"/>
                  <a:gd name="T52" fmla="*/ 139 w 170"/>
                  <a:gd name="T53" fmla="*/ 180 h 194"/>
                  <a:gd name="T54" fmla="*/ 144 w 170"/>
                  <a:gd name="T55" fmla="*/ 192 h 194"/>
                  <a:gd name="T56" fmla="*/ 135 w 170"/>
                  <a:gd name="T57" fmla="*/ 187 h 194"/>
                  <a:gd name="T58" fmla="*/ 121 w 170"/>
                  <a:gd name="T59" fmla="*/ 180 h 194"/>
                  <a:gd name="T60" fmla="*/ 128 w 170"/>
                  <a:gd name="T61" fmla="*/ 168 h 194"/>
                  <a:gd name="T62" fmla="*/ 128 w 170"/>
                  <a:gd name="T63" fmla="*/ 159 h 194"/>
                  <a:gd name="T64" fmla="*/ 121 w 170"/>
                  <a:gd name="T65" fmla="*/ 147 h 194"/>
                  <a:gd name="T66" fmla="*/ 116 w 170"/>
                  <a:gd name="T67" fmla="*/ 145 h 194"/>
                  <a:gd name="T68" fmla="*/ 109 w 170"/>
                  <a:gd name="T69" fmla="*/ 133 h 194"/>
                  <a:gd name="T70" fmla="*/ 109 w 170"/>
                  <a:gd name="T71" fmla="*/ 121 h 194"/>
                  <a:gd name="T72" fmla="*/ 102 w 170"/>
                  <a:gd name="T73" fmla="*/ 109 h 194"/>
                  <a:gd name="T74" fmla="*/ 80 w 170"/>
                  <a:gd name="T75" fmla="*/ 93 h 194"/>
                  <a:gd name="T76" fmla="*/ 61 w 170"/>
                  <a:gd name="T77" fmla="*/ 105 h 194"/>
                  <a:gd name="T78" fmla="*/ 45 w 170"/>
                  <a:gd name="T79" fmla="*/ 97 h 194"/>
                  <a:gd name="T80" fmla="*/ 33 w 170"/>
                  <a:gd name="T81" fmla="*/ 105 h 194"/>
                  <a:gd name="T82" fmla="*/ 28 w 170"/>
                  <a:gd name="T83" fmla="*/ 90 h 194"/>
                  <a:gd name="T84" fmla="*/ 28 w 170"/>
                  <a:gd name="T85" fmla="*/ 78 h 194"/>
                  <a:gd name="T86" fmla="*/ 28 w 170"/>
                  <a:gd name="T87" fmla="*/ 67 h 194"/>
                  <a:gd name="T88" fmla="*/ 14 w 170"/>
                  <a:gd name="T89" fmla="*/ 69 h 194"/>
                  <a:gd name="T90" fmla="*/ 12 w 170"/>
                  <a:gd name="T91" fmla="*/ 52 h 194"/>
                  <a:gd name="T92" fmla="*/ 0 w 170"/>
                  <a:gd name="T93" fmla="*/ 45 h 194"/>
                  <a:gd name="T94" fmla="*/ 9 w 170"/>
                  <a:gd name="T95" fmla="*/ 36 h 194"/>
                  <a:gd name="T96" fmla="*/ 9 w 170"/>
                  <a:gd name="T97" fmla="*/ 26 h 194"/>
                  <a:gd name="T98" fmla="*/ 19 w 170"/>
                  <a:gd name="T99" fmla="*/ 2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0" h="194">
                    <a:moveTo>
                      <a:pt x="19" y="22"/>
                    </a:moveTo>
                    <a:lnTo>
                      <a:pt x="24" y="24"/>
                    </a:lnTo>
                    <a:lnTo>
                      <a:pt x="24" y="26"/>
                    </a:lnTo>
                    <a:lnTo>
                      <a:pt x="31" y="26"/>
                    </a:lnTo>
                    <a:lnTo>
                      <a:pt x="33" y="26"/>
                    </a:lnTo>
                    <a:lnTo>
                      <a:pt x="33" y="22"/>
                    </a:lnTo>
                    <a:lnTo>
                      <a:pt x="31" y="17"/>
                    </a:lnTo>
                    <a:lnTo>
                      <a:pt x="31" y="12"/>
                    </a:lnTo>
                    <a:lnTo>
                      <a:pt x="31" y="5"/>
                    </a:lnTo>
                    <a:lnTo>
                      <a:pt x="33" y="3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3" y="3"/>
                    </a:lnTo>
                    <a:lnTo>
                      <a:pt x="50" y="5"/>
                    </a:lnTo>
                    <a:lnTo>
                      <a:pt x="52" y="10"/>
                    </a:lnTo>
                    <a:lnTo>
                      <a:pt x="57" y="15"/>
                    </a:lnTo>
                    <a:lnTo>
                      <a:pt x="57" y="19"/>
                    </a:lnTo>
                    <a:lnTo>
                      <a:pt x="57" y="22"/>
                    </a:lnTo>
                    <a:lnTo>
                      <a:pt x="64" y="29"/>
                    </a:lnTo>
                    <a:lnTo>
                      <a:pt x="66" y="36"/>
                    </a:lnTo>
                    <a:lnTo>
                      <a:pt x="76" y="36"/>
                    </a:lnTo>
                    <a:lnTo>
                      <a:pt x="80" y="38"/>
                    </a:lnTo>
                    <a:lnTo>
                      <a:pt x="85" y="34"/>
                    </a:lnTo>
                    <a:lnTo>
                      <a:pt x="92" y="34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3"/>
                    </a:lnTo>
                    <a:lnTo>
                      <a:pt x="102" y="48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4" y="52"/>
                    </a:lnTo>
                    <a:lnTo>
                      <a:pt x="102" y="60"/>
                    </a:lnTo>
                    <a:lnTo>
                      <a:pt x="99" y="62"/>
                    </a:lnTo>
                    <a:lnTo>
                      <a:pt x="95" y="64"/>
                    </a:lnTo>
                    <a:lnTo>
                      <a:pt x="90" y="64"/>
                    </a:lnTo>
                    <a:lnTo>
                      <a:pt x="85" y="67"/>
                    </a:lnTo>
                    <a:lnTo>
                      <a:pt x="85" y="69"/>
                    </a:lnTo>
                    <a:lnTo>
                      <a:pt x="90" y="74"/>
                    </a:lnTo>
                    <a:lnTo>
                      <a:pt x="87" y="76"/>
                    </a:lnTo>
                    <a:lnTo>
                      <a:pt x="87" y="81"/>
                    </a:lnTo>
                    <a:lnTo>
                      <a:pt x="92" y="81"/>
                    </a:lnTo>
                    <a:lnTo>
                      <a:pt x="95" y="86"/>
                    </a:lnTo>
                    <a:lnTo>
                      <a:pt x="102" y="86"/>
                    </a:lnTo>
                    <a:lnTo>
                      <a:pt x="106" y="88"/>
                    </a:lnTo>
                    <a:lnTo>
                      <a:pt x="111" y="90"/>
                    </a:lnTo>
                    <a:lnTo>
                      <a:pt x="116" y="97"/>
                    </a:lnTo>
                    <a:lnTo>
                      <a:pt x="123" y="100"/>
                    </a:lnTo>
                    <a:lnTo>
                      <a:pt x="128" y="105"/>
                    </a:lnTo>
                    <a:lnTo>
                      <a:pt x="128" y="109"/>
                    </a:lnTo>
                    <a:lnTo>
                      <a:pt x="132" y="116"/>
                    </a:lnTo>
                    <a:lnTo>
                      <a:pt x="135" y="121"/>
                    </a:lnTo>
                    <a:lnTo>
                      <a:pt x="137" y="121"/>
                    </a:lnTo>
                    <a:lnTo>
                      <a:pt x="142" y="121"/>
                    </a:lnTo>
                    <a:lnTo>
                      <a:pt x="144" y="126"/>
                    </a:lnTo>
                    <a:lnTo>
                      <a:pt x="147" y="131"/>
                    </a:lnTo>
                    <a:lnTo>
                      <a:pt x="149" y="133"/>
                    </a:lnTo>
                    <a:lnTo>
                      <a:pt x="149" y="131"/>
                    </a:lnTo>
                    <a:lnTo>
                      <a:pt x="154" y="133"/>
                    </a:lnTo>
                    <a:lnTo>
                      <a:pt x="151" y="135"/>
                    </a:lnTo>
                    <a:lnTo>
                      <a:pt x="154" y="138"/>
                    </a:lnTo>
                    <a:lnTo>
                      <a:pt x="158" y="138"/>
                    </a:lnTo>
                    <a:lnTo>
                      <a:pt x="161" y="142"/>
                    </a:lnTo>
                    <a:lnTo>
                      <a:pt x="163" y="142"/>
                    </a:lnTo>
                    <a:lnTo>
                      <a:pt x="168" y="142"/>
                    </a:lnTo>
                    <a:lnTo>
                      <a:pt x="168" y="145"/>
                    </a:lnTo>
                    <a:lnTo>
                      <a:pt x="165" y="147"/>
                    </a:lnTo>
                    <a:lnTo>
                      <a:pt x="165" y="152"/>
                    </a:lnTo>
                    <a:lnTo>
                      <a:pt x="168" y="154"/>
                    </a:lnTo>
                    <a:lnTo>
                      <a:pt x="170" y="157"/>
                    </a:lnTo>
                    <a:lnTo>
                      <a:pt x="170" y="161"/>
                    </a:lnTo>
                    <a:lnTo>
                      <a:pt x="163" y="166"/>
                    </a:lnTo>
                    <a:lnTo>
                      <a:pt x="165" y="171"/>
                    </a:lnTo>
                    <a:lnTo>
                      <a:pt x="165" y="173"/>
                    </a:lnTo>
                    <a:lnTo>
                      <a:pt x="168" y="180"/>
                    </a:lnTo>
                    <a:lnTo>
                      <a:pt x="163" y="183"/>
                    </a:lnTo>
                    <a:lnTo>
                      <a:pt x="158" y="183"/>
                    </a:lnTo>
                    <a:lnTo>
                      <a:pt x="156" y="180"/>
                    </a:lnTo>
                    <a:lnTo>
                      <a:pt x="151" y="178"/>
                    </a:lnTo>
                    <a:lnTo>
                      <a:pt x="151" y="176"/>
                    </a:lnTo>
                    <a:lnTo>
                      <a:pt x="144" y="178"/>
                    </a:lnTo>
                    <a:lnTo>
                      <a:pt x="139" y="180"/>
                    </a:lnTo>
                    <a:lnTo>
                      <a:pt x="144" y="185"/>
                    </a:lnTo>
                    <a:lnTo>
                      <a:pt x="144" y="190"/>
                    </a:lnTo>
                    <a:lnTo>
                      <a:pt x="144" y="192"/>
                    </a:lnTo>
                    <a:lnTo>
                      <a:pt x="144" y="194"/>
                    </a:lnTo>
                    <a:lnTo>
                      <a:pt x="137" y="192"/>
                    </a:lnTo>
                    <a:lnTo>
                      <a:pt x="135" y="187"/>
                    </a:lnTo>
                    <a:lnTo>
                      <a:pt x="128" y="187"/>
                    </a:lnTo>
                    <a:lnTo>
                      <a:pt x="125" y="185"/>
                    </a:lnTo>
                    <a:lnTo>
                      <a:pt x="121" y="180"/>
                    </a:lnTo>
                    <a:lnTo>
                      <a:pt x="123" y="180"/>
                    </a:lnTo>
                    <a:lnTo>
                      <a:pt x="128" y="176"/>
                    </a:lnTo>
                    <a:lnTo>
                      <a:pt x="128" y="168"/>
                    </a:lnTo>
                    <a:lnTo>
                      <a:pt x="125" y="166"/>
                    </a:lnTo>
                    <a:lnTo>
                      <a:pt x="128" y="161"/>
                    </a:lnTo>
                    <a:lnTo>
                      <a:pt x="128" y="159"/>
                    </a:lnTo>
                    <a:lnTo>
                      <a:pt x="128" y="154"/>
                    </a:lnTo>
                    <a:lnTo>
                      <a:pt x="128" y="152"/>
                    </a:lnTo>
                    <a:lnTo>
                      <a:pt x="121" y="147"/>
                    </a:lnTo>
                    <a:lnTo>
                      <a:pt x="123" y="145"/>
                    </a:lnTo>
                    <a:lnTo>
                      <a:pt x="121" y="145"/>
                    </a:lnTo>
                    <a:lnTo>
                      <a:pt x="116" y="145"/>
                    </a:lnTo>
                    <a:lnTo>
                      <a:pt x="111" y="140"/>
                    </a:lnTo>
                    <a:lnTo>
                      <a:pt x="106" y="135"/>
                    </a:lnTo>
                    <a:lnTo>
                      <a:pt x="109" y="133"/>
                    </a:lnTo>
                    <a:lnTo>
                      <a:pt x="109" y="128"/>
                    </a:lnTo>
                    <a:lnTo>
                      <a:pt x="106" y="123"/>
                    </a:lnTo>
                    <a:lnTo>
                      <a:pt x="109" y="121"/>
                    </a:lnTo>
                    <a:lnTo>
                      <a:pt x="109" y="116"/>
                    </a:lnTo>
                    <a:lnTo>
                      <a:pt x="106" y="112"/>
                    </a:lnTo>
                    <a:lnTo>
                      <a:pt x="102" y="109"/>
                    </a:lnTo>
                    <a:lnTo>
                      <a:pt x="92" y="102"/>
                    </a:lnTo>
                    <a:lnTo>
                      <a:pt x="90" y="95"/>
                    </a:lnTo>
                    <a:lnTo>
                      <a:pt x="80" y="93"/>
                    </a:lnTo>
                    <a:lnTo>
                      <a:pt x="73" y="95"/>
                    </a:lnTo>
                    <a:lnTo>
                      <a:pt x="69" y="105"/>
                    </a:lnTo>
                    <a:lnTo>
                      <a:pt x="61" y="105"/>
                    </a:lnTo>
                    <a:lnTo>
                      <a:pt x="57" y="100"/>
                    </a:lnTo>
                    <a:lnTo>
                      <a:pt x="52" y="100"/>
                    </a:lnTo>
                    <a:lnTo>
                      <a:pt x="45" y="97"/>
                    </a:lnTo>
                    <a:lnTo>
                      <a:pt x="38" y="100"/>
                    </a:lnTo>
                    <a:lnTo>
                      <a:pt x="38" y="105"/>
                    </a:lnTo>
                    <a:lnTo>
                      <a:pt x="33" y="105"/>
                    </a:lnTo>
                    <a:lnTo>
                      <a:pt x="28" y="109"/>
                    </a:lnTo>
                    <a:lnTo>
                      <a:pt x="28" y="97"/>
                    </a:lnTo>
                    <a:lnTo>
                      <a:pt x="28" y="90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28" y="78"/>
                    </a:lnTo>
                    <a:lnTo>
                      <a:pt x="26" y="74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1" y="67"/>
                    </a:lnTo>
                    <a:lnTo>
                      <a:pt x="17" y="69"/>
                    </a:lnTo>
                    <a:lnTo>
                      <a:pt x="14" y="69"/>
                    </a:lnTo>
                    <a:lnTo>
                      <a:pt x="9" y="62"/>
                    </a:lnTo>
                    <a:lnTo>
                      <a:pt x="14" y="60"/>
                    </a:lnTo>
                    <a:lnTo>
                      <a:pt x="12" y="52"/>
                    </a:lnTo>
                    <a:lnTo>
                      <a:pt x="9" y="48"/>
                    </a:lnTo>
                    <a:lnTo>
                      <a:pt x="2" y="50"/>
                    </a:lnTo>
                    <a:lnTo>
                      <a:pt x="0" y="45"/>
                    </a:lnTo>
                    <a:lnTo>
                      <a:pt x="2" y="41"/>
                    </a:lnTo>
                    <a:lnTo>
                      <a:pt x="5" y="41"/>
                    </a:lnTo>
                    <a:lnTo>
                      <a:pt x="9" y="36"/>
                    </a:lnTo>
                    <a:lnTo>
                      <a:pt x="7" y="34"/>
                    </a:lnTo>
                    <a:lnTo>
                      <a:pt x="9" y="31"/>
                    </a:lnTo>
                    <a:lnTo>
                      <a:pt x="9" y="26"/>
                    </a:lnTo>
                    <a:lnTo>
                      <a:pt x="17" y="24"/>
                    </a:lnTo>
                    <a:lnTo>
                      <a:pt x="19" y="22"/>
                    </a:lnTo>
                    <a:lnTo>
                      <a:pt x="19" y="2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39" name="Freeform 32">
                <a:extLst>
                  <a:ext uri="{FF2B5EF4-FFF2-40B4-BE49-F238E27FC236}">
                    <a16:creationId xmlns:a16="http://schemas.microsoft.com/office/drawing/2014/main" id="{6E274965-B482-AC07-923F-4CCCF6D93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39840" y="4423054"/>
                <a:ext cx="264979" cy="486788"/>
              </a:xfrm>
              <a:custGeom>
                <a:avLst/>
                <a:gdLst>
                  <a:gd name="T0" fmla="*/ 27 w 75"/>
                  <a:gd name="T1" fmla="*/ 6 h 138"/>
                  <a:gd name="T2" fmla="*/ 33 w 75"/>
                  <a:gd name="T3" fmla="*/ 9 h 138"/>
                  <a:gd name="T4" fmla="*/ 32 w 75"/>
                  <a:gd name="T5" fmla="*/ 17 h 138"/>
                  <a:gd name="T6" fmla="*/ 37 w 75"/>
                  <a:gd name="T7" fmla="*/ 25 h 138"/>
                  <a:gd name="T8" fmla="*/ 47 w 75"/>
                  <a:gd name="T9" fmla="*/ 25 h 138"/>
                  <a:gd name="T10" fmla="*/ 60 w 75"/>
                  <a:gd name="T11" fmla="*/ 24 h 138"/>
                  <a:gd name="T12" fmla="*/ 66 w 75"/>
                  <a:gd name="T13" fmla="*/ 33 h 138"/>
                  <a:gd name="T14" fmla="*/ 70 w 75"/>
                  <a:gd name="T15" fmla="*/ 42 h 138"/>
                  <a:gd name="T16" fmla="*/ 75 w 75"/>
                  <a:gd name="T17" fmla="*/ 46 h 138"/>
                  <a:gd name="T18" fmla="*/ 75 w 75"/>
                  <a:gd name="T19" fmla="*/ 55 h 138"/>
                  <a:gd name="T20" fmla="*/ 65 w 75"/>
                  <a:gd name="T21" fmla="*/ 56 h 138"/>
                  <a:gd name="T22" fmla="*/ 54 w 75"/>
                  <a:gd name="T23" fmla="*/ 58 h 138"/>
                  <a:gd name="T24" fmla="*/ 48 w 75"/>
                  <a:gd name="T25" fmla="*/ 68 h 138"/>
                  <a:gd name="T26" fmla="*/ 51 w 75"/>
                  <a:gd name="T27" fmla="*/ 79 h 138"/>
                  <a:gd name="T28" fmla="*/ 47 w 75"/>
                  <a:gd name="T29" fmla="*/ 78 h 138"/>
                  <a:gd name="T30" fmla="*/ 42 w 75"/>
                  <a:gd name="T31" fmla="*/ 74 h 138"/>
                  <a:gd name="T32" fmla="*/ 38 w 75"/>
                  <a:gd name="T33" fmla="*/ 75 h 138"/>
                  <a:gd name="T34" fmla="*/ 35 w 75"/>
                  <a:gd name="T35" fmla="*/ 73 h 138"/>
                  <a:gd name="T36" fmla="*/ 33 w 75"/>
                  <a:gd name="T37" fmla="*/ 67 h 138"/>
                  <a:gd name="T38" fmla="*/ 29 w 75"/>
                  <a:gd name="T39" fmla="*/ 67 h 138"/>
                  <a:gd name="T40" fmla="*/ 26 w 75"/>
                  <a:gd name="T41" fmla="*/ 67 h 138"/>
                  <a:gd name="T42" fmla="*/ 27 w 75"/>
                  <a:gd name="T43" fmla="*/ 74 h 138"/>
                  <a:gd name="T44" fmla="*/ 25 w 75"/>
                  <a:gd name="T45" fmla="*/ 82 h 138"/>
                  <a:gd name="T46" fmla="*/ 21 w 75"/>
                  <a:gd name="T47" fmla="*/ 97 h 138"/>
                  <a:gd name="T48" fmla="*/ 21 w 75"/>
                  <a:gd name="T49" fmla="*/ 101 h 138"/>
                  <a:gd name="T50" fmla="*/ 24 w 75"/>
                  <a:gd name="T51" fmla="*/ 107 h 138"/>
                  <a:gd name="T52" fmla="*/ 27 w 75"/>
                  <a:gd name="T53" fmla="*/ 106 h 138"/>
                  <a:gd name="T54" fmla="*/ 30 w 75"/>
                  <a:gd name="T55" fmla="*/ 113 h 138"/>
                  <a:gd name="T56" fmla="*/ 33 w 75"/>
                  <a:gd name="T57" fmla="*/ 115 h 138"/>
                  <a:gd name="T58" fmla="*/ 34 w 75"/>
                  <a:gd name="T59" fmla="*/ 121 h 138"/>
                  <a:gd name="T60" fmla="*/ 34 w 75"/>
                  <a:gd name="T61" fmla="*/ 122 h 138"/>
                  <a:gd name="T62" fmla="*/ 40 w 75"/>
                  <a:gd name="T63" fmla="*/ 129 h 138"/>
                  <a:gd name="T64" fmla="*/ 46 w 75"/>
                  <a:gd name="T65" fmla="*/ 133 h 138"/>
                  <a:gd name="T66" fmla="*/ 46 w 75"/>
                  <a:gd name="T67" fmla="*/ 137 h 138"/>
                  <a:gd name="T68" fmla="*/ 39 w 75"/>
                  <a:gd name="T69" fmla="*/ 137 h 138"/>
                  <a:gd name="T70" fmla="*/ 37 w 75"/>
                  <a:gd name="T71" fmla="*/ 131 h 138"/>
                  <a:gd name="T72" fmla="*/ 30 w 75"/>
                  <a:gd name="T73" fmla="*/ 131 h 138"/>
                  <a:gd name="T74" fmla="*/ 26 w 75"/>
                  <a:gd name="T75" fmla="*/ 125 h 138"/>
                  <a:gd name="T76" fmla="*/ 21 w 75"/>
                  <a:gd name="T77" fmla="*/ 120 h 138"/>
                  <a:gd name="T78" fmla="*/ 17 w 75"/>
                  <a:gd name="T79" fmla="*/ 113 h 138"/>
                  <a:gd name="T80" fmla="*/ 13 w 75"/>
                  <a:gd name="T81" fmla="*/ 112 h 138"/>
                  <a:gd name="T82" fmla="*/ 15 w 75"/>
                  <a:gd name="T83" fmla="*/ 104 h 138"/>
                  <a:gd name="T84" fmla="*/ 17 w 75"/>
                  <a:gd name="T85" fmla="*/ 99 h 138"/>
                  <a:gd name="T86" fmla="*/ 18 w 75"/>
                  <a:gd name="T87" fmla="*/ 91 h 138"/>
                  <a:gd name="T88" fmla="*/ 22 w 75"/>
                  <a:gd name="T89" fmla="*/ 78 h 138"/>
                  <a:gd name="T90" fmla="*/ 20 w 75"/>
                  <a:gd name="T91" fmla="*/ 69 h 138"/>
                  <a:gd name="T92" fmla="*/ 14 w 75"/>
                  <a:gd name="T93" fmla="*/ 57 h 138"/>
                  <a:gd name="T94" fmla="*/ 13 w 75"/>
                  <a:gd name="T95" fmla="*/ 47 h 138"/>
                  <a:gd name="T96" fmla="*/ 12 w 75"/>
                  <a:gd name="T97" fmla="*/ 38 h 138"/>
                  <a:gd name="T98" fmla="*/ 5 w 75"/>
                  <a:gd name="T99" fmla="*/ 27 h 138"/>
                  <a:gd name="T100" fmla="*/ 0 w 75"/>
                  <a:gd name="T101" fmla="*/ 20 h 138"/>
                  <a:gd name="T102" fmla="*/ 5 w 75"/>
                  <a:gd name="T103" fmla="*/ 13 h 138"/>
                  <a:gd name="T104" fmla="*/ 13 w 75"/>
                  <a:gd name="T105" fmla="*/ 8 h 138"/>
                  <a:gd name="T106" fmla="*/ 18 w 75"/>
                  <a:gd name="T107" fmla="*/ 3 h 138"/>
                  <a:gd name="T108" fmla="*/ 21 w 75"/>
                  <a:gd name="T109" fmla="*/ 0 h 138"/>
                  <a:gd name="T110" fmla="*/ 27 w 75"/>
                  <a:gd name="T111" fmla="*/ 129 h 138"/>
                  <a:gd name="T112" fmla="*/ 21 w 75"/>
                  <a:gd name="T113" fmla="*/ 121 h 138"/>
                  <a:gd name="T114" fmla="*/ 14 w 75"/>
                  <a:gd name="T115" fmla="*/ 120 h 138"/>
                  <a:gd name="T116" fmla="*/ 46 w 75"/>
                  <a:gd name="T117" fmla="*/ 80 h 138"/>
                  <a:gd name="T118" fmla="*/ 27 w 75"/>
                  <a:gd name="T119" fmla="*/ 101 h 138"/>
                  <a:gd name="T120" fmla="*/ 28 w 75"/>
                  <a:gd name="T121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" h="138">
                    <a:moveTo>
                      <a:pt x="21" y="0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6"/>
                      <a:pt x="75" y="46"/>
                      <a:pt x="75" y="46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6"/>
                      <a:pt x="41" y="76"/>
                      <a:pt x="41" y="76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38" y="75"/>
                      <a:pt x="38" y="75"/>
                      <a:pt x="38" y="75"/>
                    </a:cubicBezTo>
                    <a:cubicBezTo>
                      <a:pt x="37" y="75"/>
                      <a:pt x="37" y="75"/>
                      <a:pt x="37" y="75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1" y="98"/>
                      <a:pt x="21" y="98"/>
                      <a:pt x="21" y="98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101"/>
                      <a:pt x="21" y="101"/>
                      <a:pt x="21" y="101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4" y="107"/>
                      <a:pt x="24" y="107"/>
                      <a:pt x="24" y="107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8" y="109"/>
                      <a:pt x="28" y="109"/>
                      <a:pt x="28" y="109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2"/>
                      <a:pt x="31" y="112"/>
                      <a:pt x="31" y="112"/>
                    </a:cubicBezTo>
                    <a:cubicBezTo>
                      <a:pt x="31" y="112"/>
                      <a:pt x="31" y="112"/>
                      <a:pt x="31" y="112"/>
                    </a:cubicBezTo>
                    <a:cubicBezTo>
                      <a:pt x="32" y="113"/>
                      <a:pt x="32" y="113"/>
                      <a:pt x="32" y="113"/>
                    </a:cubicBezTo>
                    <a:cubicBezTo>
                      <a:pt x="33" y="115"/>
                      <a:pt x="33" y="115"/>
                      <a:pt x="33" y="115"/>
                    </a:cubicBezTo>
                    <a:cubicBezTo>
                      <a:pt x="33" y="116"/>
                      <a:pt x="33" y="116"/>
                      <a:pt x="33" y="116"/>
                    </a:cubicBezTo>
                    <a:cubicBezTo>
                      <a:pt x="33" y="116"/>
                      <a:pt x="33" y="116"/>
                      <a:pt x="33" y="116"/>
                    </a:cubicBezTo>
                    <a:cubicBezTo>
                      <a:pt x="34" y="120"/>
                      <a:pt x="34" y="120"/>
                      <a:pt x="34" y="120"/>
                    </a:cubicBezTo>
                    <a:cubicBezTo>
                      <a:pt x="34" y="121"/>
                      <a:pt x="34" y="121"/>
                      <a:pt x="34" y="121"/>
                    </a:cubicBezTo>
                    <a:cubicBezTo>
                      <a:pt x="34" y="121"/>
                      <a:pt x="34" y="121"/>
                      <a:pt x="34" y="121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4" y="124"/>
                      <a:pt x="34" y="124"/>
                      <a:pt x="34" y="124"/>
                    </a:cubicBezTo>
                    <a:cubicBezTo>
                      <a:pt x="34" y="122"/>
                      <a:pt x="34" y="122"/>
                      <a:pt x="34" y="122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6" y="125"/>
                      <a:pt x="36" y="125"/>
                      <a:pt x="36" y="125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40" y="129"/>
                      <a:pt x="40" y="129"/>
                      <a:pt x="40" y="129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44" y="129"/>
                      <a:pt x="44" y="129"/>
                      <a:pt x="44" y="129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6" y="133"/>
                      <a:pt x="46" y="133"/>
                      <a:pt x="46" y="133"/>
                    </a:cubicBezTo>
                    <a:cubicBezTo>
                      <a:pt x="48" y="134"/>
                      <a:pt x="48" y="134"/>
                      <a:pt x="48" y="134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47" y="135"/>
                      <a:pt x="47" y="135"/>
                      <a:pt x="47" y="135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45" y="136"/>
                      <a:pt x="45" y="136"/>
                      <a:pt x="45" y="136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1" y="138"/>
                      <a:pt x="41" y="138"/>
                      <a:pt x="41" y="138"/>
                    </a:cubicBezTo>
                    <a:cubicBezTo>
                      <a:pt x="39" y="138"/>
                      <a:pt x="39" y="138"/>
                      <a:pt x="39" y="138"/>
                    </a:cubicBezTo>
                    <a:cubicBezTo>
                      <a:pt x="39" y="137"/>
                      <a:pt x="39" y="137"/>
                      <a:pt x="39" y="137"/>
                    </a:cubicBezTo>
                    <a:cubicBezTo>
                      <a:pt x="40" y="135"/>
                      <a:pt x="40" y="135"/>
                      <a:pt x="40" y="135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7" y="132"/>
                      <a:pt x="37" y="132"/>
                      <a:pt x="37" y="132"/>
                    </a:cubicBezTo>
                    <a:cubicBezTo>
                      <a:pt x="37" y="131"/>
                      <a:pt x="37" y="131"/>
                      <a:pt x="37" y="131"/>
                    </a:cubicBezTo>
                    <a:cubicBezTo>
                      <a:pt x="35" y="130"/>
                      <a:pt x="35" y="130"/>
                      <a:pt x="35" y="130"/>
                    </a:cubicBezTo>
                    <a:cubicBezTo>
                      <a:pt x="33" y="128"/>
                      <a:pt x="33" y="128"/>
                      <a:pt x="33" y="128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2"/>
                      <a:pt x="31" y="132"/>
                      <a:pt x="31" y="132"/>
                    </a:cubicBezTo>
                    <a:cubicBezTo>
                      <a:pt x="30" y="131"/>
                      <a:pt x="30" y="131"/>
                      <a:pt x="30" y="131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7" y="127"/>
                      <a:pt x="27" y="127"/>
                      <a:pt x="27" y="127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27" y="125"/>
                      <a:pt x="27" y="125"/>
                      <a:pt x="27" y="125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6" y="124"/>
                      <a:pt x="26" y="124"/>
                      <a:pt x="26" y="124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4" y="122"/>
                      <a:pt x="24" y="122"/>
                      <a:pt x="24" y="122"/>
                    </a:cubicBezTo>
                    <a:cubicBezTo>
                      <a:pt x="22" y="120"/>
                      <a:pt x="22" y="120"/>
                      <a:pt x="22" y="120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18" y="116"/>
                      <a:pt x="18" y="116"/>
                      <a:pt x="18" y="116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3" y="112"/>
                      <a:pt x="13" y="112"/>
                      <a:pt x="13" y="112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6" y="103"/>
                      <a:pt x="16" y="103"/>
                      <a:pt x="16" y="103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6" y="101"/>
                      <a:pt x="16" y="101"/>
                      <a:pt x="16" y="101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7" y="99"/>
                      <a:pt x="17" y="99"/>
                      <a:pt x="17" y="99"/>
                    </a:cubicBezTo>
                    <a:cubicBezTo>
                      <a:pt x="16" y="99"/>
                      <a:pt x="16" y="99"/>
                      <a:pt x="16" y="99"/>
                    </a:cubicBezTo>
                    <a:cubicBezTo>
                      <a:pt x="16" y="96"/>
                      <a:pt x="16" y="96"/>
                      <a:pt x="16" y="96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1"/>
                      <a:pt x="18" y="91"/>
                      <a:pt x="18" y="91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lose/>
                    <a:moveTo>
                      <a:pt x="26" y="129"/>
                    </a:move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7" y="129"/>
                      <a:pt x="27" y="129"/>
                      <a:pt x="27" y="129"/>
                    </a:cubicBezTo>
                    <a:cubicBezTo>
                      <a:pt x="27" y="129"/>
                      <a:pt x="27" y="129"/>
                      <a:pt x="27" y="129"/>
                    </a:cubicBezTo>
                    <a:cubicBezTo>
                      <a:pt x="26" y="129"/>
                      <a:pt x="26" y="129"/>
                      <a:pt x="26" y="129"/>
                    </a:cubicBezTo>
                    <a:close/>
                    <a:moveTo>
                      <a:pt x="21" y="121"/>
                    </a:moveTo>
                    <a:cubicBezTo>
                      <a:pt x="21" y="123"/>
                      <a:pt x="21" y="123"/>
                      <a:pt x="21" y="123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1" y="121"/>
                      <a:pt x="21" y="121"/>
                      <a:pt x="21" y="121"/>
                    </a:cubicBezTo>
                    <a:close/>
                    <a:moveTo>
                      <a:pt x="14" y="116"/>
                    </a:moveTo>
                    <a:cubicBezTo>
                      <a:pt x="14" y="117"/>
                      <a:pt x="14" y="117"/>
                      <a:pt x="14" y="117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4" y="120"/>
                      <a:pt x="14" y="120"/>
                      <a:pt x="14" y="120"/>
                    </a:cubicBezTo>
                    <a:cubicBezTo>
                      <a:pt x="15" y="119"/>
                      <a:pt x="15" y="119"/>
                      <a:pt x="15" y="119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4" y="116"/>
                      <a:pt x="14" y="116"/>
                      <a:pt x="14" y="116"/>
                    </a:cubicBezTo>
                    <a:close/>
                    <a:moveTo>
                      <a:pt x="46" y="79"/>
                    </a:moveTo>
                    <a:cubicBezTo>
                      <a:pt x="46" y="80"/>
                      <a:pt x="46" y="80"/>
                      <a:pt x="46" y="80"/>
                    </a:cubicBezTo>
                    <a:cubicBezTo>
                      <a:pt x="48" y="81"/>
                      <a:pt x="48" y="81"/>
                      <a:pt x="48" y="81"/>
                    </a:cubicBezTo>
                    <a:cubicBezTo>
                      <a:pt x="49" y="81"/>
                      <a:pt x="49" y="81"/>
                      <a:pt x="49" y="81"/>
                    </a:cubicBezTo>
                    <a:cubicBezTo>
                      <a:pt x="46" y="79"/>
                      <a:pt x="46" y="79"/>
                      <a:pt x="46" y="79"/>
                    </a:cubicBezTo>
                    <a:close/>
                    <a:moveTo>
                      <a:pt x="29" y="100"/>
                    </a:moveTo>
                    <a:cubicBezTo>
                      <a:pt x="27" y="101"/>
                      <a:pt x="27" y="101"/>
                      <a:pt x="27" y="101"/>
                    </a:cubicBezTo>
                    <a:cubicBezTo>
                      <a:pt x="29" y="101"/>
                      <a:pt x="29" y="101"/>
                      <a:pt x="29" y="101"/>
                    </a:cubicBezTo>
                    <a:cubicBezTo>
                      <a:pt x="29" y="100"/>
                      <a:pt x="29" y="100"/>
                      <a:pt x="29" y="100"/>
                    </a:cubicBezTo>
                    <a:close/>
                    <a:moveTo>
                      <a:pt x="29" y="102"/>
                    </a:move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0" y="103"/>
                      <a:pt x="30" y="103"/>
                      <a:pt x="30" y="103"/>
                    </a:cubicBezTo>
                    <a:lnTo>
                      <a:pt x="29" y="10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40" name="Freeform 33">
                <a:extLst>
                  <a:ext uri="{FF2B5EF4-FFF2-40B4-BE49-F238E27FC236}">
                    <a16:creationId xmlns:a16="http://schemas.microsoft.com/office/drawing/2014/main" id="{64DAF922-8EBB-7850-3725-E4F1D8C23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71622" y="4156587"/>
                <a:ext cx="273911" cy="619278"/>
              </a:xfrm>
              <a:custGeom>
                <a:avLst/>
                <a:gdLst>
                  <a:gd name="T0" fmla="*/ 101 w 184"/>
                  <a:gd name="T1" fmla="*/ 7 h 416"/>
                  <a:gd name="T2" fmla="*/ 118 w 184"/>
                  <a:gd name="T3" fmla="*/ 33 h 416"/>
                  <a:gd name="T4" fmla="*/ 113 w 184"/>
                  <a:gd name="T5" fmla="*/ 61 h 416"/>
                  <a:gd name="T6" fmla="*/ 104 w 184"/>
                  <a:gd name="T7" fmla="*/ 73 h 416"/>
                  <a:gd name="T8" fmla="*/ 106 w 184"/>
                  <a:gd name="T9" fmla="*/ 89 h 416"/>
                  <a:gd name="T10" fmla="*/ 128 w 184"/>
                  <a:gd name="T11" fmla="*/ 99 h 416"/>
                  <a:gd name="T12" fmla="*/ 135 w 184"/>
                  <a:gd name="T13" fmla="*/ 113 h 416"/>
                  <a:gd name="T14" fmla="*/ 151 w 184"/>
                  <a:gd name="T15" fmla="*/ 120 h 416"/>
                  <a:gd name="T16" fmla="*/ 142 w 184"/>
                  <a:gd name="T17" fmla="*/ 141 h 416"/>
                  <a:gd name="T18" fmla="*/ 158 w 184"/>
                  <a:gd name="T19" fmla="*/ 149 h 416"/>
                  <a:gd name="T20" fmla="*/ 184 w 184"/>
                  <a:gd name="T21" fmla="*/ 151 h 416"/>
                  <a:gd name="T22" fmla="*/ 172 w 184"/>
                  <a:gd name="T23" fmla="*/ 170 h 416"/>
                  <a:gd name="T24" fmla="*/ 154 w 184"/>
                  <a:gd name="T25" fmla="*/ 184 h 416"/>
                  <a:gd name="T26" fmla="*/ 144 w 184"/>
                  <a:gd name="T27" fmla="*/ 198 h 416"/>
                  <a:gd name="T28" fmla="*/ 120 w 184"/>
                  <a:gd name="T29" fmla="*/ 212 h 416"/>
                  <a:gd name="T30" fmla="*/ 118 w 184"/>
                  <a:gd name="T31" fmla="*/ 231 h 416"/>
                  <a:gd name="T32" fmla="*/ 139 w 184"/>
                  <a:gd name="T33" fmla="*/ 260 h 416"/>
                  <a:gd name="T34" fmla="*/ 142 w 184"/>
                  <a:gd name="T35" fmla="*/ 281 h 416"/>
                  <a:gd name="T36" fmla="*/ 146 w 184"/>
                  <a:gd name="T37" fmla="*/ 314 h 416"/>
                  <a:gd name="T38" fmla="*/ 161 w 184"/>
                  <a:gd name="T39" fmla="*/ 347 h 416"/>
                  <a:gd name="T40" fmla="*/ 168 w 184"/>
                  <a:gd name="T41" fmla="*/ 376 h 416"/>
                  <a:gd name="T42" fmla="*/ 151 w 184"/>
                  <a:gd name="T43" fmla="*/ 407 h 416"/>
                  <a:gd name="T44" fmla="*/ 146 w 184"/>
                  <a:gd name="T45" fmla="*/ 402 h 416"/>
                  <a:gd name="T46" fmla="*/ 151 w 184"/>
                  <a:gd name="T47" fmla="*/ 390 h 416"/>
                  <a:gd name="T48" fmla="*/ 151 w 184"/>
                  <a:gd name="T49" fmla="*/ 369 h 416"/>
                  <a:gd name="T50" fmla="*/ 146 w 184"/>
                  <a:gd name="T51" fmla="*/ 340 h 416"/>
                  <a:gd name="T52" fmla="*/ 137 w 184"/>
                  <a:gd name="T53" fmla="*/ 333 h 416"/>
                  <a:gd name="T54" fmla="*/ 130 w 184"/>
                  <a:gd name="T55" fmla="*/ 307 h 416"/>
                  <a:gd name="T56" fmla="*/ 125 w 184"/>
                  <a:gd name="T57" fmla="*/ 279 h 416"/>
                  <a:gd name="T58" fmla="*/ 118 w 184"/>
                  <a:gd name="T59" fmla="*/ 272 h 416"/>
                  <a:gd name="T60" fmla="*/ 106 w 184"/>
                  <a:gd name="T61" fmla="*/ 253 h 416"/>
                  <a:gd name="T62" fmla="*/ 104 w 184"/>
                  <a:gd name="T63" fmla="*/ 257 h 416"/>
                  <a:gd name="T64" fmla="*/ 92 w 184"/>
                  <a:gd name="T65" fmla="*/ 267 h 416"/>
                  <a:gd name="T66" fmla="*/ 87 w 184"/>
                  <a:gd name="T67" fmla="*/ 274 h 416"/>
                  <a:gd name="T68" fmla="*/ 68 w 184"/>
                  <a:gd name="T69" fmla="*/ 283 h 416"/>
                  <a:gd name="T70" fmla="*/ 59 w 184"/>
                  <a:gd name="T71" fmla="*/ 286 h 416"/>
                  <a:gd name="T72" fmla="*/ 54 w 184"/>
                  <a:gd name="T73" fmla="*/ 279 h 416"/>
                  <a:gd name="T74" fmla="*/ 59 w 184"/>
                  <a:gd name="T75" fmla="*/ 253 h 416"/>
                  <a:gd name="T76" fmla="*/ 49 w 184"/>
                  <a:gd name="T77" fmla="*/ 229 h 416"/>
                  <a:gd name="T78" fmla="*/ 38 w 184"/>
                  <a:gd name="T79" fmla="*/ 208 h 416"/>
                  <a:gd name="T80" fmla="*/ 23 w 184"/>
                  <a:gd name="T81" fmla="*/ 208 h 416"/>
                  <a:gd name="T82" fmla="*/ 33 w 184"/>
                  <a:gd name="T83" fmla="*/ 208 h 416"/>
                  <a:gd name="T84" fmla="*/ 33 w 184"/>
                  <a:gd name="T85" fmla="*/ 194 h 416"/>
                  <a:gd name="T86" fmla="*/ 16 w 184"/>
                  <a:gd name="T87" fmla="*/ 191 h 416"/>
                  <a:gd name="T88" fmla="*/ 14 w 184"/>
                  <a:gd name="T89" fmla="*/ 189 h 416"/>
                  <a:gd name="T90" fmla="*/ 0 w 184"/>
                  <a:gd name="T91" fmla="*/ 165 h 416"/>
                  <a:gd name="T92" fmla="*/ 12 w 184"/>
                  <a:gd name="T93" fmla="*/ 146 h 416"/>
                  <a:gd name="T94" fmla="*/ 19 w 184"/>
                  <a:gd name="T95" fmla="*/ 123 h 416"/>
                  <a:gd name="T96" fmla="*/ 31 w 184"/>
                  <a:gd name="T97" fmla="*/ 101 h 416"/>
                  <a:gd name="T98" fmla="*/ 42 w 184"/>
                  <a:gd name="T99" fmla="*/ 59 h 416"/>
                  <a:gd name="T100" fmla="*/ 59 w 184"/>
                  <a:gd name="T101" fmla="*/ 26 h 416"/>
                  <a:gd name="T102" fmla="*/ 80 w 184"/>
                  <a:gd name="T103" fmla="*/ 14 h 416"/>
                  <a:gd name="T104" fmla="*/ 83 w 184"/>
                  <a:gd name="T105" fmla="*/ 2 h 416"/>
                  <a:gd name="T106" fmla="*/ 28 w 184"/>
                  <a:gd name="T107" fmla="*/ 222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4" h="416">
                    <a:moveTo>
                      <a:pt x="83" y="2"/>
                    </a:moveTo>
                    <a:lnTo>
                      <a:pt x="87" y="0"/>
                    </a:lnTo>
                    <a:lnTo>
                      <a:pt x="92" y="2"/>
                    </a:lnTo>
                    <a:lnTo>
                      <a:pt x="94" y="0"/>
                    </a:lnTo>
                    <a:lnTo>
                      <a:pt x="99" y="0"/>
                    </a:lnTo>
                    <a:lnTo>
                      <a:pt x="101" y="7"/>
                    </a:lnTo>
                    <a:lnTo>
                      <a:pt x="106" y="9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16" y="18"/>
                    </a:lnTo>
                    <a:lnTo>
                      <a:pt x="116" y="26"/>
                    </a:lnTo>
                    <a:lnTo>
                      <a:pt x="118" y="33"/>
                    </a:lnTo>
                    <a:lnTo>
                      <a:pt x="118" y="40"/>
                    </a:lnTo>
                    <a:lnTo>
                      <a:pt x="118" y="47"/>
                    </a:lnTo>
                    <a:lnTo>
                      <a:pt x="118" y="52"/>
                    </a:lnTo>
                    <a:lnTo>
                      <a:pt x="116" y="54"/>
                    </a:lnTo>
                    <a:lnTo>
                      <a:pt x="113" y="56"/>
                    </a:lnTo>
                    <a:lnTo>
                      <a:pt x="113" y="61"/>
                    </a:lnTo>
                    <a:lnTo>
                      <a:pt x="111" y="61"/>
                    </a:lnTo>
                    <a:lnTo>
                      <a:pt x="109" y="63"/>
                    </a:lnTo>
                    <a:lnTo>
                      <a:pt x="111" y="68"/>
                    </a:lnTo>
                    <a:lnTo>
                      <a:pt x="109" y="71"/>
                    </a:lnTo>
                    <a:lnTo>
                      <a:pt x="106" y="68"/>
                    </a:lnTo>
                    <a:lnTo>
                      <a:pt x="104" y="73"/>
                    </a:lnTo>
                    <a:lnTo>
                      <a:pt x="101" y="75"/>
                    </a:lnTo>
                    <a:lnTo>
                      <a:pt x="104" y="78"/>
                    </a:lnTo>
                    <a:lnTo>
                      <a:pt x="101" y="82"/>
                    </a:lnTo>
                    <a:lnTo>
                      <a:pt x="101" y="85"/>
                    </a:lnTo>
                    <a:lnTo>
                      <a:pt x="106" y="87"/>
                    </a:lnTo>
                    <a:lnTo>
                      <a:pt x="106" y="89"/>
                    </a:lnTo>
                    <a:lnTo>
                      <a:pt x="111" y="92"/>
                    </a:lnTo>
                    <a:lnTo>
                      <a:pt x="109" y="97"/>
                    </a:lnTo>
                    <a:lnTo>
                      <a:pt x="111" y="101"/>
                    </a:lnTo>
                    <a:lnTo>
                      <a:pt x="116" y="99"/>
                    </a:lnTo>
                    <a:lnTo>
                      <a:pt x="125" y="97"/>
                    </a:lnTo>
                    <a:lnTo>
                      <a:pt x="128" y="99"/>
                    </a:lnTo>
                    <a:lnTo>
                      <a:pt x="125" y="101"/>
                    </a:lnTo>
                    <a:lnTo>
                      <a:pt x="128" y="104"/>
                    </a:lnTo>
                    <a:lnTo>
                      <a:pt x="132" y="104"/>
                    </a:lnTo>
                    <a:lnTo>
                      <a:pt x="135" y="106"/>
                    </a:lnTo>
                    <a:lnTo>
                      <a:pt x="132" y="111"/>
                    </a:lnTo>
                    <a:lnTo>
                      <a:pt x="135" y="113"/>
                    </a:lnTo>
                    <a:lnTo>
                      <a:pt x="142" y="113"/>
                    </a:lnTo>
                    <a:lnTo>
                      <a:pt x="139" y="115"/>
                    </a:lnTo>
                    <a:lnTo>
                      <a:pt x="142" y="118"/>
                    </a:lnTo>
                    <a:lnTo>
                      <a:pt x="142" y="118"/>
                    </a:lnTo>
                    <a:lnTo>
                      <a:pt x="149" y="115"/>
                    </a:lnTo>
                    <a:lnTo>
                      <a:pt x="151" y="120"/>
                    </a:lnTo>
                    <a:lnTo>
                      <a:pt x="151" y="123"/>
                    </a:lnTo>
                    <a:lnTo>
                      <a:pt x="151" y="125"/>
                    </a:lnTo>
                    <a:lnTo>
                      <a:pt x="151" y="130"/>
                    </a:lnTo>
                    <a:lnTo>
                      <a:pt x="146" y="134"/>
                    </a:lnTo>
                    <a:lnTo>
                      <a:pt x="142" y="139"/>
                    </a:lnTo>
                    <a:lnTo>
                      <a:pt x="142" y="141"/>
                    </a:lnTo>
                    <a:lnTo>
                      <a:pt x="146" y="141"/>
                    </a:lnTo>
                    <a:lnTo>
                      <a:pt x="151" y="141"/>
                    </a:lnTo>
                    <a:lnTo>
                      <a:pt x="154" y="144"/>
                    </a:lnTo>
                    <a:lnTo>
                      <a:pt x="156" y="139"/>
                    </a:lnTo>
                    <a:lnTo>
                      <a:pt x="158" y="144"/>
                    </a:lnTo>
                    <a:lnTo>
                      <a:pt x="158" y="149"/>
                    </a:lnTo>
                    <a:lnTo>
                      <a:pt x="158" y="153"/>
                    </a:lnTo>
                    <a:lnTo>
                      <a:pt x="165" y="156"/>
                    </a:lnTo>
                    <a:lnTo>
                      <a:pt x="168" y="153"/>
                    </a:lnTo>
                    <a:lnTo>
                      <a:pt x="172" y="153"/>
                    </a:lnTo>
                    <a:lnTo>
                      <a:pt x="182" y="149"/>
                    </a:lnTo>
                    <a:lnTo>
                      <a:pt x="184" y="151"/>
                    </a:lnTo>
                    <a:lnTo>
                      <a:pt x="184" y="153"/>
                    </a:lnTo>
                    <a:lnTo>
                      <a:pt x="180" y="158"/>
                    </a:lnTo>
                    <a:lnTo>
                      <a:pt x="172" y="160"/>
                    </a:lnTo>
                    <a:lnTo>
                      <a:pt x="172" y="165"/>
                    </a:lnTo>
                    <a:lnTo>
                      <a:pt x="170" y="168"/>
                    </a:lnTo>
                    <a:lnTo>
                      <a:pt x="172" y="170"/>
                    </a:lnTo>
                    <a:lnTo>
                      <a:pt x="168" y="175"/>
                    </a:lnTo>
                    <a:lnTo>
                      <a:pt x="165" y="175"/>
                    </a:lnTo>
                    <a:lnTo>
                      <a:pt x="163" y="179"/>
                    </a:lnTo>
                    <a:lnTo>
                      <a:pt x="158" y="179"/>
                    </a:lnTo>
                    <a:lnTo>
                      <a:pt x="154" y="182"/>
                    </a:lnTo>
                    <a:lnTo>
                      <a:pt x="154" y="184"/>
                    </a:lnTo>
                    <a:lnTo>
                      <a:pt x="156" y="186"/>
                    </a:lnTo>
                    <a:lnTo>
                      <a:pt x="154" y="189"/>
                    </a:lnTo>
                    <a:lnTo>
                      <a:pt x="149" y="189"/>
                    </a:lnTo>
                    <a:lnTo>
                      <a:pt x="146" y="191"/>
                    </a:lnTo>
                    <a:lnTo>
                      <a:pt x="146" y="196"/>
                    </a:lnTo>
                    <a:lnTo>
                      <a:pt x="144" y="198"/>
                    </a:lnTo>
                    <a:lnTo>
                      <a:pt x="139" y="198"/>
                    </a:lnTo>
                    <a:lnTo>
                      <a:pt x="135" y="201"/>
                    </a:lnTo>
                    <a:lnTo>
                      <a:pt x="128" y="198"/>
                    </a:lnTo>
                    <a:lnTo>
                      <a:pt x="123" y="203"/>
                    </a:lnTo>
                    <a:lnTo>
                      <a:pt x="125" y="210"/>
                    </a:lnTo>
                    <a:lnTo>
                      <a:pt x="120" y="212"/>
                    </a:lnTo>
                    <a:lnTo>
                      <a:pt x="120" y="220"/>
                    </a:lnTo>
                    <a:lnTo>
                      <a:pt x="123" y="222"/>
                    </a:lnTo>
                    <a:lnTo>
                      <a:pt x="118" y="227"/>
                    </a:lnTo>
                    <a:lnTo>
                      <a:pt x="113" y="227"/>
                    </a:lnTo>
                    <a:lnTo>
                      <a:pt x="113" y="231"/>
                    </a:lnTo>
                    <a:lnTo>
                      <a:pt x="118" y="231"/>
                    </a:lnTo>
                    <a:lnTo>
                      <a:pt x="120" y="239"/>
                    </a:lnTo>
                    <a:lnTo>
                      <a:pt x="123" y="241"/>
                    </a:lnTo>
                    <a:lnTo>
                      <a:pt x="125" y="243"/>
                    </a:lnTo>
                    <a:lnTo>
                      <a:pt x="130" y="248"/>
                    </a:lnTo>
                    <a:lnTo>
                      <a:pt x="135" y="257"/>
                    </a:lnTo>
                    <a:lnTo>
                      <a:pt x="139" y="260"/>
                    </a:lnTo>
                    <a:lnTo>
                      <a:pt x="142" y="265"/>
                    </a:lnTo>
                    <a:lnTo>
                      <a:pt x="142" y="269"/>
                    </a:lnTo>
                    <a:lnTo>
                      <a:pt x="146" y="272"/>
                    </a:lnTo>
                    <a:lnTo>
                      <a:pt x="146" y="276"/>
                    </a:lnTo>
                    <a:lnTo>
                      <a:pt x="142" y="279"/>
                    </a:lnTo>
                    <a:lnTo>
                      <a:pt x="142" y="281"/>
                    </a:lnTo>
                    <a:lnTo>
                      <a:pt x="144" y="291"/>
                    </a:lnTo>
                    <a:lnTo>
                      <a:pt x="142" y="295"/>
                    </a:lnTo>
                    <a:lnTo>
                      <a:pt x="139" y="298"/>
                    </a:lnTo>
                    <a:lnTo>
                      <a:pt x="142" y="305"/>
                    </a:lnTo>
                    <a:lnTo>
                      <a:pt x="142" y="307"/>
                    </a:lnTo>
                    <a:lnTo>
                      <a:pt x="146" y="314"/>
                    </a:lnTo>
                    <a:lnTo>
                      <a:pt x="154" y="319"/>
                    </a:lnTo>
                    <a:lnTo>
                      <a:pt x="158" y="326"/>
                    </a:lnTo>
                    <a:lnTo>
                      <a:pt x="161" y="336"/>
                    </a:lnTo>
                    <a:lnTo>
                      <a:pt x="161" y="338"/>
                    </a:lnTo>
                    <a:lnTo>
                      <a:pt x="161" y="343"/>
                    </a:lnTo>
                    <a:lnTo>
                      <a:pt x="161" y="347"/>
                    </a:lnTo>
                    <a:lnTo>
                      <a:pt x="163" y="350"/>
                    </a:lnTo>
                    <a:lnTo>
                      <a:pt x="163" y="354"/>
                    </a:lnTo>
                    <a:lnTo>
                      <a:pt x="165" y="359"/>
                    </a:lnTo>
                    <a:lnTo>
                      <a:pt x="165" y="364"/>
                    </a:lnTo>
                    <a:lnTo>
                      <a:pt x="168" y="369"/>
                    </a:lnTo>
                    <a:lnTo>
                      <a:pt x="168" y="376"/>
                    </a:lnTo>
                    <a:lnTo>
                      <a:pt x="165" y="378"/>
                    </a:lnTo>
                    <a:lnTo>
                      <a:pt x="161" y="390"/>
                    </a:lnTo>
                    <a:lnTo>
                      <a:pt x="156" y="395"/>
                    </a:lnTo>
                    <a:lnTo>
                      <a:pt x="156" y="399"/>
                    </a:lnTo>
                    <a:lnTo>
                      <a:pt x="154" y="402"/>
                    </a:lnTo>
                    <a:lnTo>
                      <a:pt x="151" y="407"/>
                    </a:lnTo>
                    <a:lnTo>
                      <a:pt x="154" y="404"/>
                    </a:lnTo>
                    <a:lnTo>
                      <a:pt x="151" y="409"/>
                    </a:lnTo>
                    <a:lnTo>
                      <a:pt x="151" y="416"/>
                    </a:lnTo>
                    <a:lnTo>
                      <a:pt x="149" y="409"/>
                    </a:lnTo>
                    <a:lnTo>
                      <a:pt x="149" y="404"/>
                    </a:lnTo>
                    <a:lnTo>
                      <a:pt x="146" y="402"/>
                    </a:lnTo>
                    <a:lnTo>
                      <a:pt x="146" y="399"/>
                    </a:lnTo>
                    <a:lnTo>
                      <a:pt x="149" y="399"/>
                    </a:lnTo>
                    <a:lnTo>
                      <a:pt x="149" y="397"/>
                    </a:lnTo>
                    <a:lnTo>
                      <a:pt x="151" y="395"/>
                    </a:lnTo>
                    <a:lnTo>
                      <a:pt x="151" y="390"/>
                    </a:lnTo>
                    <a:lnTo>
                      <a:pt x="151" y="390"/>
                    </a:lnTo>
                    <a:lnTo>
                      <a:pt x="151" y="383"/>
                    </a:lnTo>
                    <a:lnTo>
                      <a:pt x="154" y="383"/>
                    </a:lnTo>
                    <a:lnTo>
                      <a:pt x="154" y="381"/>
                    </a:lnTo>
                    <a:lnTo>
                      <a:pt x="151" y="376"/>
                    </a:lnTo>
                    <a:lnTo>
                      <a:pt x="154" y="373"/>
                    </a:lnTo>
                    <a:lnTo>
                      <a:pt x="151" y="369"/>
                    </a:lnTo>
                    <a:lnTo>
                      <a:pt x="149" y="366"/>
                    </a:lnTo>
                    <a:lnTo>
                      <a:pt x="149" y="362"/>
                    </a:lnTo>
                    <a:lnTo>
                      <a:pt x="151" y="359"/>
                    </a:lnTo>
                    <a:lnTo>
                      <a:pt x="149" y="354"/>
                    </a:lnTo>
                    <a:lnTo>
                      <a:pt x="146" y="354"/>
                    </a:lnTo>
                    <a:lnTo>
                      <a:pt x="146" y="340"/>
                    </a:lnTo>
                    <a:lnTo>
                      <a:pt x="144" y="338"/>
                    </a:lnTo>
                    <a:lnTo>
                      <a:pt x="142" y="333"/>
                    </a:lnTo>
                    <a:lnTo>
                      <a:pt x="139" y="328"/>
                    </a:lnTo>
                    <a:lnTo>
                      <a:pt x="139" y="336"/>
                    </a:lnTo>
                    <a:lnTo>
                      <a:pt x="137" y="336"/>
                    </a:lnTo>
                    <a:lnTo>
                      <a:pt x="137" y="333"/>
                    </a:lnTo>
                    <a:lnTo>
                      <a:pt x="135" y="328"/>
                    </a:lnTo>
                    <a:lnTo>
                      <a:pt x="137" y="319"/>
                    </a:lnTo>
                    <a:lnTo>
                      <a:pt x="132" y="317"/>
                    </a:lnTo>
                    <a:lnTo>
                      <a:pt x="132" y="312"/>
                    </a:lnTo>
                    <a:lnTo>
                      <a:pt x="135" y="310"/>
                    </a:lnTo>
                    <a:lnTo>
                      <a:pt x="130" y="307"/>
                    </a:lnTo>
                    <a:lnTo>
                      <a:pt x="130" y="300"/>
                    </a:lnTo>
                    <a:lnTo>
                      <a:pt x="128" y="300"/>
                    </a:lnTo>
                    <a:lnTo>
                      <a:pt x="125" y="286"/>
                    </a:lnTo>
                    <a:lnTo>
                      <a:pt x="123" y="283"/>
                    </a:lnTo>
                    <a:lnTo>
                      <a:pt x="123" y="279"/>
                    </a:lnTo>
                    <a:lnTo>
                      <a:pt x="125" y="279"/>
                    </a:lnTo>
                    <a:lnTo>
                      <a:pt x="125" y="276"/>
                    </a:lnTo>
                    <a:lnTo>
                      <a:pt x="120" y="272"/>
                    </a:lnTo>
                    <a:lnTo>
                      <a:pt x="123" y="269"/>
                    </a:lnTo>
                    <a:lnTo>
                      <a:pt x="123" y="267"/>
                    </a:lnTo>
                    <a:lnTo>
                      <a:pt x="120" y="269"/>
                    </a:lnTo>
                    <a:lnTo>
                      <a:pt x="118" y="272"/>
                    </a:lnTo>
                    <a:lnTo>
                      <a:pt x="116" y="272"/>
                    </a:lnTo>
                    <a:lnTo>
                      <a:pt x="113" y="265"/>
                    </a:lnTo>
                    <a:lnTo>
                      <a:pt x="111" y="262"/>
                    </a:lnTo>
                    <a:lnTo>
                      <a:pt x="109" y="255"/>
                    </a:lnTo>
                    <a:lnTo>
                      <a:pt x="106" y="253"/>
                    </a:lnTo>
                    <a:lnTo>
                      <a:pt x="106" y="253"/>
                    </a:lnTo>
                    <a:lnTo>
                      <a:pt x="106" y="250"/>
                    </a:lnTo>
                    <a:lnTo>
                      <a:pt x="101" y="248"/>
                    </a:lnTo>
                    <a:lnTo>
                      <a:pt x="104" y="250"/>
                    </a:lnTo>
                    <a:lnTo>
                      <a:pt x="104" y="253"/>
                    </a:lnTo>
                    <a:lnTo>
                      <a:pt x="101" y="255"/>
                    </a:lnTo>
                    <a:lnTo>
                      <a:pt x="104" y="257"/>
                    </a:lnTo>
                    <a:lnTo>
                      <a:pt x="104" y="260"/>
                    </a:lnTo>
                    <a:lnTo>
                      <a:pt x="101" y="262"/>
                    </a:lnTo>
                    <a:lnTo>
                      <a:pt x="104" y="265"/>
                    </a:lnTo>
                    <a:lnTo>
                      <a:pt x="99" y="269"/>
                    </a:lnTo>
                    <a:lnTo>
                      <a:pt x="94" y="269"/>
                    </a:lnTo>
                    <a:lnTo>
                      <a:pt x="92" y="267"/>
                    </a:lnTo>
                    <a:lnTo>
                      <a:pt x="90" y="267"/>
                    </a:lnTo>
                    <a:lnTo>
                      <a:pt x="92" y="269"/>
                    </a:lnTo>
                    <a:lnTo>
                      <a:pt x="92" y="272"/>
                    </a:lnTo>
                    <a:lnTo>
                      <a:pt x="94" y="272"/>
                    </a:lnTo>
                    <a:lnTo>
                      <a:pt x="90" y="274"/>
                    </a:lnTo>
                    <a:lnTo>
                      <a:pt x="87" y="274"/>
                    </a:lnTo>
                    <a:lnTo>
                      <a:pt x="85" y="274"/>
                    </a:lnTo>
                    <a:lnTo>
                      <a:pt x="85" y="276"/>
                    </a:lnTo>
                    <a:lnTo>
                      <a:pt x="75" y="281"/>
                    </a:lnTo>
                    <a:lnTo>
                      <a:pt x="73" y="281"/>
                    </a:lnTo>
                    <a:lnTo>
                      <a:pt x="71" y="283"/>
                    </a:lnTo>
                    <a:lnTo>
                      <a:pt x="68" y="283"/>
                    </a:lnTo>
                    <a:lnTo>
                      <a:pt x="68" y="281"/>
                    </a:lnTo>
                    <a:lnTo>
                      <a:pt x="68" y="283"/>
                    </a:lnTo>
                    <a:lnTo>
                      <a:pt x="66" y="283"/>
                    </a:lnTo>
                    <a:lnTo>
                      <a:pt x="64" y="281"/>
                    </a:lnTo>
                    <a:lnTo>
                      <a:pt x="59" y="283"/>
                    </a:lnTo>
                    <a:lnTo>
                      <a:pt x="59" y="286"/>
                    </a:lnTo>
                    <a:lnTo>
                      <a:pt x="57" y="288"/>
                    </a:lnTo>
                    <a:lnTo>
                      <a:pt x="57" y="281"/>
                    </a:lnTo>
                    <a:lnTo>
                      <a:pt x="61" y="276"/>
                    </a:lnTo>
                    <a:lnTo>
                      <a:pt x="61" y="269"/>
                    </a:lnTo>
                    <a:lnTo>
                      <a:pt x="59" y="276"/>
                    </a:lnTo>
                    <a:lnTo>
                      <a:pt x="54" y="279"/>
                    </a:lnTo>
                    <a:lnTo>
                      <a:pt x="52" y="283"/>
                    </a:lnTo>
                    <a:lnTo>
                      <a:pt x="52" y="283"/>
                    </a:lnTo>
                    <a:lnTo>
                      <a:pt x="52" y="281"/>
                    </a:lnTo>
                    <a:lnTo>
                      <a:pt x="49" y="276"/>
                    </a:lnTo>
                    <a:lnTo>
                      <a:pt x="54" y="255"/>
                    </a:lnTo>
                    <a:lnTo>
                      <a:pt x="59" y="253"/>
                    </a:lnTo>
                    <a:lnTo>
                      <a:pt x="57" y="250"/>
                    </a:lnTo>
                    <a:lnTo>
                      <a:pt x="52" y="241"/>
                    </a:lnTo>
                    <a:lnTo>
                      <a:pt x="52" y="234"/>
                    </a:lnTo>
                    <a:lnTo>
                      <a:pt x="49" y="234"/>
                    </a:lnTo>
                    <a:lnTo>
                      <a:pt x="49" y="231"/>
                    </a:lnTo>
                    <a:lnTo>
                      <a:pt x="49" y="229"/>
                    </a:lnTo>
                    <a:lnTo>
                      <a:pt x="47" y="227"/>
                    </a:lnTo>
                    <a:lnTo>
                      <a:pt x="45" y="222"/>
                    </a:lnTo>
                    <a:lnTo>
                      <a:pt x="42" y="220"/>
                    </a:lnTo>
                    <a:lnTo>
                      <a:pt x="42" y="215"/>
                    </a:lnTo>
                    <a:lnTo>
                      <a:pt x="42" y="212"/>
                    </a:lnTo>
                    <a:lnTo>
                      <a:pt x="38" y="208"/>
                    </a:lnTo>
                    <a:lnTo>
                      <a:pt x="38" y="212"/>
                    </a:lnTo>
                    <a:lnTo>
                      <a:pt x="40" y="220"/>
                    </a:lnTo>
                    <a:lnTo>
                      <a:pt x="33" y="217"/>
                    </a:lnTo>
                    <a:lnTo>
                      <a:pt x="28" y="212"/>
                    </a:lnTo>
                    <a:lnTo>
                      <a:pt x="28" y="210"/>
                    </a:lnTo>
                    <a:lnTo>
                      <a:pt x="23" y="208"/>
                    </a:lnTo>
                    <a:lnTo>
                      <a:pt x="23" y="205"/>
                    </a:lnTo>
                    <a:lnTo>
                      <a:pt x="28" y="205"/>
                    </a:lnTo>
                    <a:lnTo>
                      <a:pt x="28" y="208"/>
                    </a:lnTo>
                    <a:lnTo>
                      <a:pt x="33" y="210"/>
                    </a:lnTo>
                    <a:lnTo>
                      <a:pt x="33" y="208"/>
                    </a:lnTo>
                    <a:lnTo>
                      <a:pt x="33" y="208"/>
                    </a:lnTo>
                    <a:lnTo>
                      <a:pt x="28" y="205"/>
                    </a:lnTo>
                    <a:lnTo>
                      <a:pt x="33" y="203"/>
                    </a:lnTo>
                    <a:lnTo>
                      <a:pt x="35" y="205"/>
                    </a:lnTo>
                    <a:lnTo>
                      <a:pt x="38" y="203"/>
                    </a:lnTo>
                    <a:lnTo>
                      <a:pt x="38" y="201"/>
                    </a:lnTo>
                    <a:lnTo>
                      <a:pt x="33" y="194"/>
                    </a:lnTo>
                    <a:lnTo>
                      <a:pt x="26" y="194"/>
                    </a:lnTo>
                    <a:lnTo>
                      <a:pt x="23" y="191"/>
                    </a:lnTo>
                    <a:lnTo>
                      <a:pt x="21" y="191"/>
                    </a:lnTo>
                    <a:lnTo>
                      <a:pt x="21" y="186"/>
                    </a:lnTo>
                    <a:lnTo>
                      <a:pt x="19" y="191"/>
                    </a:lnTo>
                    <a:lnTo>
                      <a:pt x="16" y="191"/>
                    </a:lnTo>
                    <a:lnTo>
                      <a:pt x="16" y="189"/>
                    </a:lnTo>
                    <a:lnTo>
                      <a:pt x="19" y="184"/>
                    </a:lnTo>
                    <a:lnTo>
                      <a:pt x="14" y="186"/>
                    </a:lnTo>
                    <a:lnTo>
                      <a:pt x="12" y="182"/>
                    </a:lnTo>
                    <a:lnTo>
                      <a:pt x="12" y="184"/>
                    </a:lnTo>
                    <a:lnTo>
                      <a:pt x="14" y="189"/>
                    </a:lnTo>
                    <a:lnTo>
                      <a:pt x="5" y="179"/>
                    </a:lnTo>
                    <a:lnTo>
                      <a:pt x="2" y="175"/>
                    </a:lnTo>
                    <a:lnTo>
                      <a:pt x="0" y="170"/>
                    </a:lnTo>
                    <a:lnTo>
                      <a:pt x="0" y="170"/>
                    </a:lnTo>
                    <a:lnTo>
                      <a:pt x="0" y="170"/>
                    </a:lnTo>
                    <a:lnTo>
                      <a:pt x="0" y="165"/>
                    </a:lnTo>
                    <a:lnTo>
                      <a:pt x="5" y="160"/>
                    </a:lnTo>
                    <a:lnTo>
                      <a:pt x="7" y="160"/>
                    </a:lnTo>
                    <a:lnTo>
                      <a:pt x="9" y="156"/>
                    </a:lnTo>
                    <a:lnTo>
                      <a:pt x="9" y="149"/>
                    </a:lnTo>
                    <a:lnTo>
                      <a:pt x="9" y="144"/>
                    </a:lnTo>
                    <a:lnTo>
                      <a:pt x="12" y="146"/>
                    </a:lnTo>
                    <a:lnTo>
                      <a:pt x="14" y="144"/>
                    </a:lnTo>
                    <a:lnTo>
                      <a:pt x="16" y="137"/>
                    </a:lnTo>
                    <a:lnTo>
                      <a:pt x="14" y="134"/>
                    </a:lnTo>
                    <a:lnTo>
                      <a:pt x="16" y="130"/>
                    </a:lnTo>
                    <a:lnTo>
                      <a:pt x="14" y="123"/>
                    </a:lnTo>
                    <a:lnTo>
                      <a:pt x="19" y="123"/>
                    </a:lnTo>
                    <a:lnTo>
                      <a:pt x="19" y="115"/>
                    </a:lnTo>
                    <a:lnTo>
                      <a:pt x="21" y="111"/>
                    </a:lnTo>
                    <a:lnTo>
                      <a:pt x="16" y="101"/>
                    </a:lnTo>
                    <a:lnTo>
                      <a:pt x="21" y="101"/>
                    </a:lnTo>
                    <a:lnTo>
                      <a:pt x="26" y="101"/>
                    </a:lnTo>
                    <a:lnTo>
                      <a:pt x="31" y="101"/>
                    </a:lnTo>
                    <a:lnTo>
                      <a:pt x="35" y="94"/>
                    </a:lnTo>
                    <a:lnTo>
                      <a:pt x="35" y="85"/>
                    </a:lnTo>
                    <a:lnTo>
                      <a:pt x="40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42" y="59"/>
                    </a:lnTo>
                    <a:lnTo>
                      <a:pt x="45" y="52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9" y="33"/>
                    </a:lnTo>
                    <a:lnTo>
                      <a:pt x="54" y="30"/>
                    </a:lnTo>
                    <a:lnTo>
                      <a:pt x="59" y="26"/>
                    </a:lnTo>
                    <a:lnTo>
                      <a:pt x="61" y="21"/>
                    </a:lnTo>
                    <a:lnTo>
                      <a:pt x="68" y="18"/>
                    </a:lnTo>
                    <a:lnTo>
                      <a:pt x="73" y="14"/>
                    </a:lnTo>
                    <a:lnTo>
                      <a:pt x="78" y="16"/>
                    </a:lnTo>
                    <a:lnTo>
                      <a:pt x="83" y="18"/>
                    </a:lnTo>
                    <a:lnTo>
                      <a:pt x="80" y="14"/>
                    </a:lnTo>
                    <a:lnTo>
                      <a:pt x="80" y="9"/>
                    </a:lnTo>
                    <a:lnTo>
                      <a:pt x="85" y="7"/>
                    </a:lnTo>
                    <a:lnTo>
                      <a:pt x="85" y="2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2"/>
                    </a:lnTo>
                    <a:close/>
                    <a:moveTo>
                      <a:pt x="28" y="222"/>
                    </a:moveTo>
                    <a:lnTo>
                      <a:pt x="28" y="224"/>
                    </a:lnTo>
                    <a:lnTo>
                      <a:pt x="33" y="227"/>
                    </a:lnTo>
                    <a:lnTo>
                      <a:pt x="33" y="222"/>
                    </a:lnTo>
                    <a:lnTo>
                      <a:pt x="31" y="220"/>
                    </a:lnTo>
                    <a:lnTo>
                      <a:pt x="28" y="222"/>
                    </a:lnTo>
                    <a:lnTo>
                      <a:pt x="28" y="22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41" name="Freeform 34">
                <a:extLst>
                  <a:ext uri="{FF2B5EF4-FFF2-40B4-BE49-F238E27FC236}">
                    <a16:creationId xmlns:a16="http://schemas.microsoft.com/office/drawing/2014/main" id="{742B2DE2-41E8-823C-A492-CCD78FEF94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2859" y="4778841"/>
                <a:ext cx="66989" cy="128024"/>
              </a:xfrm>
              <a:custGeom>
                <a:avLst/>
                <a:gdLst>
                  <a:gd name="T0" fmla="*/ 0 w 45"/>
                  <a:gd name="T1" fmla="*/ 36 h 86"/>
                  <a:gd name="T2" fmla="*/ 2 w 45"/>
                  <a:gd name="T3" fmla="*/ 33 h 86"/>
                  <a:gd name="T4" fmla="*/ 2 w 45"/>
                  <a:gd name="T5" fmla="*/ 33 h 86"/>
                  <a:gd name="T6" fmla="*/ 0 w 45"/>
                  <a:gd name="T7" fmla="*/ 41 h 86"/>
                  <a:gd name="T8" fmla="*/ 0 w 45"/>
                  <a:gd name="T9" fmla="*/ 41 h 86"/>
                  <a:gd name="T10" fmla="*/ 2 w 45"/>
                  <a:gd name="T11" fmla="*/ 3 h 86"/>
                  <a:gd name="T12" fmla="*/ 9 w 45"/>
                  <a:gd name="T13" fmla="*/ 0 h 86"/>
                  <a:gd name="T14" fmla="*/ 9 w 45"/>
                  <a:gd name="T15" fmla="*/ 5 h 86"/>
                  <a:gd name="T16" fmla="*/ 7 w 45"/>
                  <a:gd name="T17" fmla="*/ 7 h 86"/>
                  <a:gd name="T18" fmla="*/ 7 w 45"/>
                  <a:gd name="T19" fmla="*/ 7 h 86"/>
                  <a:gd name="T20" fmla="*/ 16 w 45"/>
                  <a:gd name="T21" fmla="*/ 3 h 86"/>
                  <a:gd name="T22" fmla="*/ 21 w 45"/>
                  <a:gd name="T23" fmla="*/ 10 h 86"/>
                  <a:gd name="T24" fmla="*/ 19 w 45"/>
                  <a:gd name="T25" fmla="*/ 10 h 86"/>
                  <a:gd name="T26" fmla="*/ 14 w 45"/>
                  <a:gd name="T27" fmla="*/ 7 h 86"/>
                  <a:gd name="T28" fmla="*/ 11 w 45"/>
                  <a:gd name="T29" fmla="*/ 5 h 86"/>
                  <a:gd name="T30" fmla="*/ 11 w 45"/>
                  <a:gd name="T31" fmla="*/ 3 h 86"/>
                  <a:gd name="T32" fmla="*/ 11 w 45"/>
                  <a:gd name="T33" fmla="*/ 3 h 86"/>
                  <a:gd name="T34" fmla="*/ 9 w 45"/>
                  <a:gd name="T35" fmla="*/ 7 h 86"/>
                  <a:gd name="T36" fmla="*/ 9 w 45"/>
                  <a:gd name="T37" fmla="*/ 10 h 86"/>
                  <a:gd name="T38" fmla="*/ 7 w 45"/>
                  <a:gd name="T39" fmla="*/ 12 h 86"/>
                  <a:gd name="T40" fmla="*/ 9 w 45"/>
                  <a:gd name="T41" fmla="*/ 17 h 86"/>
                  <a:gd name="T42" fmla="*/ 4 w 45"/>
                  <a:gd name="T43" fmla="*/ 19 h 86"/>
                  <a:gd name="T44" fmla="*/ 0 w 45"/>
                  <a:gd name="T45" fmla="*/ 17 h 86"/>
                  <a:gd name="T46" fmla="*/ 2 w 45"/>
                  <a:gd name="T47" fmla="*/ 19 h 86"/>
                  <a:gd name="T48" fmla="*/ 2 w 45"/>
                  <a:gd name="T49" fmla="*/ 22 h 86"/>
                  <a:gd name="T50" fmla="*/ 4 w 45"/>
                  <a:gd name="T51" fmla="*/ 31 h 86"/>
                  <a:gd name="T52" fmla="*/ 2 w 45"/>
                  <a:gd name="T53" fmla="*/ 43 h 86"/>
                  <a:gd name="T54" fmla="*/ 2 w 45"/>
                  <a:gd name="T55" fmla="*/ 45 h 86"/>
                  <a:gd name="T56" fmla="*/ 2 w 45"/>
                  <a:gd name="T57" fmla="*/ 57 h 86"/>
                  <a:gd name="T58" fmla="*/ 9 w 45"/>
                  <a:gd name="T59" fmla="*/ 78 h 86"/>
                  <a:gd name="T60" fmla="*/ 16 w 45"/>
                  <a:gd name="T61" fmla="*/ 86 h 86"/>
                  <a:gd name="T62" fmla="*/ 28 w 45"/>
                  <a:gd name="T63" fmla="*/ 83 h 86"/>
                  <a:gd name="T64" fmla="*/ 40 w 45"/>
                  <a:gd name="T65" fmla="*/ 74 h 86"/>
                  <a:gd name="T66" fmla="*/ 45 w 45"/>
                  <a:gd name="T67" fmla="*/ 64 h 86"/>
                  <a:gd name="T68" fmla="*/ 45 w 45"/>
                  <a:gd name="T69" fmla="*/ 60 h 86"/>
                  <a:gd name="T70" fmla="*/ 45 w 45"/>
                  <a:gd name="T71" fmla="*/ 52 h 86"/>
                  <a:gd name="T72" fmla="*/ 42 w 45"/>
                  <a:gd name="T73" fmla="*/ 45 h 86"/>
                  <a:gd name="T74" fmla="*/ 35 w 45"/>
                  <a:gd name="T75" fmla="*/ 31 h 86"/>
                  <a:gd name="T76" fmla="*/ 30 w 45"/>
                  <a:gd name="T77" fmla="*/ 31 h 86"/>
                  <a:gd name="T78" fmla="*/ 33 w 45"/>
                  <a:gd name="T79" fmla="*/ 29 h 86"/>
                  <a:gd name="T80" fmla="*/ 30 w 45"/>
                  <a:gd name="T81" fmla="*/ 24 h 86"/>
                  <a:gd name="T82" fmla="*/ 26 w 45"/>
                  <a:gd name="T83" fmla="*/ 19 h 86"/>
                  <a:gd name="T84" fmla="*/ 23 w 45"/>
                  <a:gd name="T85" fmla="*/ 15 h 86"/>
                  <a:gd name="T86" fmla="*/ 16 w 45"/>
                  <a:gd name="T87" fmla="*/ 10 h 86"/>
                  <a:gd name="T88" fmla="*/ 14 w 45"/>
                  <a:gd name="T89" fmla="*/ 10 h 86"/>
                  <a:gd name="T90" fmla="*/ 9 w 45"/>
                  <a:gd name="T91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86">
                    <a:moveTo>
                      <a:pt x="0" y="41"/>
                    </a:moveTo>
                    <a:lnTo>
                      <a:pt x="0" y="36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  <a:moveTo>
                      <a:pt x="7" y="7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  <a:moveTo>
                      <a:pt x="11" y="3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  <a:moveTo>
                      <a:pt x="9" y="7"/>
                    </a:moveTo>
                    <a:lnTo>
                      <a:pt x="9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7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4" y="26"/>
                    </a:lnTo>
                    <a:lnTo>
                      <a:pt x="4" y="31"/>
                    </a:lnTo>
                    <a:lnTo>
                      <a:pt x="2" y="33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9" y="78"/>
                    </a:lnTo>
                    <a:lnTo>
                      <a:pt x="11" y="83"/>
                    </a:lnTo>
                    <a:lnTo>
                      <a:pt x="16" y="86"/>
                    </a:lnTo>
                    <a:lnTo>
                      <a:pt x="21" y="86"/>
                    </a:lnTo>
                    <a:lnTo>
                      <a:pt x="28" y="83"/>
                    </a:lnTo>
                    <a:lnTo>
                      <a:pt x="33" y="81"/>
                    </a:lnTo>
                    <a:lnTo>
                      <a:pt x="40" y="74"/>
                    </a:lnTo>
                    <a:lnTo>
                      <a:pt x="45" y="69"/>
                    </a:lnTo>
                    <a:lnTo>
                      <a:pt x="45" y="64"/>
                    </a:lnTo>
                    <a:lnTo>
                      <a:pt x="45" y="62"/>
                    </a:lnTo>
                    <a:lnTo>
                      <a:pt x="45" y="60"/>
                    </a:lnTo>
                    <a:lnTo>
                      <a:pt x="45" y="55"/>
                    </a:lnTo>
                    <a:lnTo>
                      <a:pt x="45" y="52"/>
                    </a:lnTo>
                    <a:lnTo>
                      <a:pt x="45" y="50"/>
                    </a:lnTo>
                    <a:lnTo>
                      <a:pt x="42" y="45"/>
                    </a:lnTo>
                    <a:lnTo>
                      <a:pt x="37" y="38"/>
                    </a:lnTo>
                    <a:lnTo>
                      <a:pt x="35" y="31"/>
                    </a:lnTo>
                    <a:lnTo>
                      <a:pt x="33" y="31"/>
                    </a:lnTo>
                    <a:lnTo>
                      <a:pt x="30" y="31"/>
                    </a:lnTo>
                    <a:lnTo>
                      <a:pt x="28" y="31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0" y="24"/>
                    </a:lnTo>
                    <a:lnTo>
                      <a:pt x="28" y="19"/>
                    </a:lnTo>
                    <a:lnTo>
                      <a:pt x="26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42" name="Freeform 35">
                <a:extLst>
                  <a:ext uri="{FF2B5EF4-FFF2-40B4-BE49-F238E27FC236}">
                    <a16:creationId xmlns:a16="http://schemas.microsoft.com/office/drawing/2014/main" id="{C2992661-CA3D-099A-C779-F153197B8F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8788" y="3986881"/>
                <a:ext cx="869370" cy="848529"/>
              </a:xfrm>
              <a:custGeom>
                <a:avLst/>
                <a:gdLst>
                  <a:gd name="T0" fmla="*/ 199 w 584"/>
                  <a:gd name="T1" fmla="*/ 47 h 570"/>
                  <a:gd name="T2" fmla="*/ 229 w 584"/>
                  <a:gd name="T3" fmla="*/ 66 h 570"/>
                  <a:gd name="T4" fmla="*/ 236 w 584"/>
                  <a:gd name="T5" fmla="*/ 109 h 570"/>
                  <a:gd name="T6" fmla="*/ 303 w 584"/>
                  <a:gd name="T7" fmla="*/ 137 h 570"/>
                  <a:gd name="T8" fmla="*/ 378 w 584"/>
                  <a:gd name="T9" fmla="*/ 154 h 570"/>
                  <a:gd name="T10" fmla="*/ 409 w 584"/>
                  <a:gd name="T11" fmla="*/ 125 h 570"/>
                  <a:gd name="T12" fmla="*/ 442 w 584"/>
                  <a:gd name="T13" fmla="*/ 154 h 570"/>
                  <a:gd name="T14" fmla="*/ 468 w 584"/>
                  <a:gd name="T15" fmla="*/ 128 h 570"/>
                  <a:gd name="T16" fmla="*/ 499 w 584"/>
                  <a:gd name="T17" fmla="*/ 106 h 570"/>
                  <a:gd name="T18" fmla="*/ 544 w 584"/>
                  <a:gd name="T19" fmla="*/ 92 h 570"/>
                  <a:gd name="T20" fmla="*/ 563 w 584"/>
                  <a:gd name="T21" fmla="*/ 95 h 570"/>
                  <a:gd name="T22" fmla="*/ 584 w 584"/>
                  <a:gd name="T23" fmla="*/ 116 h 570"/>
                  <a:gd name="T24" fmla="*/ 553 w 584"/>
                  <a:gd name="T25" fmla="*/ 144 h 570"/>
                  <a:gd name="T26" fmla="*/ 534 w 584"/>
                  <a:gd name="T27" fmla="*/ 208 h 570"/>
                  <a:gd name="T28" fmla="*/ 513 w 584"/>
                  <a:gd name="T29" fmla="*/ 248 h 570"/>
                  <a:gd name="T30" fmla="*/ 506 w 584"/>
                  <a:gd name="T31" fmla="*/ 260 h 570"/>
                  <a:gd name="T32" fmla="*/ 489 w 584"/>
                  <a:gd name="T33" fmla="*/ 222 h 570"/>
                  <a:gd name="T34" fmla="*/ 478 w 584"/>
                  <a:gd name="T35" fmla="*/ 229 h 570"/>
                  <a:gd name="T36" fmla="*/ 485 w 584"/>
                  <a:gd name="T37" fmla="*/ 211 h 570"/>
                  <a:gd name="T38" fmla="*/ 480 w 584"/>
                  <a:gd name="T39" fmla="*/ 185 h 570"/>
                  <a:gd name="T40" fmla="*/ 437 w 584"/>
                  <a:gd name="T41" fmla="*/ 173 h 570"/>
                  <a:gd name="T42" fmla="*/ 423 w 584"/>
                  <a:gd name="T43" fmla="*/ 163 h 570"/>
                  <a:gd name="T44" fmla="*/ 409 w 584"/>
                  <a:gd name="T45" fmla="*/ 158 h 570"/>
                  <a:gd name="T46" fmla="*/ 416 w 584"/>
                  <a:gd name="T47" fmla="*/ 185 h 570"/>
                  <a:gd name="T48" fmla="*/ 423 w 584"/>
                  <a:gd name="T49" fmla="*/ 232 h 570"/>
                  <a:gd name="T50" fmla="*/ 428 w 584"/>
                  <a:gd name="T51" fmla="*/ 270 h 570"/>
                  <a:gd name="T52" fmla="*/ 414 w 584"/>
                  <a:gd name="T53" fmla="*/ 265 h 570"/>
                  <a:gd name="T54" fmla="*/ 409 w 584"/>
                  <a:gd name="T55" fmla="*/ 265 h 570"/>
                  <a:gd name="T56" fmla="*/ 388 w 584"/>
                  <a:gd name="T57" fmla="*/ 296 h 570"/>
                  <a:gd name="T58" fmla="*/ 362 w 584"/>
                  <a:gd name="T59" fmla="*/ 312 h 570"/>
                  <a:gd name="T60" fmla="*/ 322 w 584"/>
                  <a:gd name="T61" fmla="*/ 362 h 570"/>
                  <a:gd name="T62" fmla="*/ 281 w 584"/>
                  <a:gd name="T63" fmla="*/ 397 h 570"/>
                  <a:gd name="T64" fmla="*/ 262 w 584"/>
                  <a:gd name="T65" fmla="*/ 438 h 570"/>
                  <a:gd name="T66" fmla="*/ 258 w 584"/>
                  <a:gd name="T67" fmla="*/ 525 h 570"/>
                  <a:gd name="T68" fmla="*/ 248 w 584"/>
                  <a:gd name="T69" fmla="*/ 549 h 570"/>
                  <a:gd name="T70" fmla="*/ 222 w 584"/>
                  <a:gd name="T71" fmla="*/ 565 h 570"/>
                  <a:gd name="T72" fmla="*/ 180 w 584"/>
                  <a:gd name="T73" fmla="*/ 513 h 570"/>
                  <a:gd name="T74" fmla="*/ 151 w 584"/>
                  <a:gd name="T75" fmla="*/ 461 h 570"/>
                  <a:gd name="T76" fmla="*/ 128 w 584"/>
                  <a:gd name="T77" fmla="*/ 412 h 570"/>
                  <a:gd name="T78" fmla="*/ 109 w 584"/>
                  <a:gd name="T79" fmla="*/ 350 h 570"/>
                  <a:gd name="T80" fmla="*/ 97 w 584"/>
                  <a:gd name="T81" fmla="*/ 305 h 570"/>
                  <a:gd name="T82" fmla="*/ 92 w 584"/>
                  <a:gd name="T83" fmla="*/ 272 h 570"/>
                  <a:gd name="T84" fmla="*/ 92 w 584"/>
                  <a:gd name="T85" fmla="*/ 255 h 570"/>
                  <a:gd name="T86" fmla="*/ 73 w 584"/>
                  <a:gd name="T87" fmla="*/ 286 h 570"/>
                  <a:gd name="T88" fmla="*/ 14 w 584"/>
                  <a:gd name="T89" fmla="*/ 258 h 570"/>
                  <a:gd name="T90" fmla="*/ 31 w 584"/>
                  <a:gd name="T91" fmla="*/ 258 h 570"/>
                  <a:gd name="T92" fmla="*/ 33 w 584"/>
                  <a:gd name="T93" fmla="*/ 248 h 570"/>
                  <a:gd name="T94" fmla="*/ 0 w 584"/>
                  <a:gd name="T95" fmla="*/ 229 h 570"/>
                  <a:gd name="T96" fmla="*/ 45 w 584"/>
                  <a:gd name="T97" fmla="*/ 208 h 570"/>
                  <a:gd name="T98" fmla="*/ 43 w 584"/>
                  <a:gd name="T99" fmla="*/ 180 h 570"/>
                  <a:gd name="T100" fmla="*/ 12 w 584"/>
                  <a:gd name="T101" fmla="*/ 151 h 570"/>
                  <a:gd name="T102" fmla="*/ 47 w 584"/>
                  <a:gd name="T103" fmla="*/ 130 h 570"/>
                  <a:gd name="T104" fmla="*/ 97 w 584"/>
                  <a:gd name="T105" fmla="*/ 71 h 570"/>
                  <a:gd name="T106" fmla="*/ 116 w 584"/>
                  <a:gd name="T107" fmla="*/ 26 h 570"/>
                  <a:gd name="T108" fmla="*/ 170 w 584"/>
                  <a:gd name="T109" fmla="*/ 7 h 570"/>
                  <a:gd name="T110" fmla="*/ 423 w 584"/>
                  <a:gd name="T111" fmla="*/ 270 h 570"/>
                  <a:gd name="T112" fmla="*/ 421 w 584"/>
                  <a:gd name="T113" fmla="*/ 267 h 570"/>
                  <a:gd name="T114" fmla="*/ 411 w 584"/>
                  <a:gd name="T115" fmla="*/ 272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4" h="570">
                    <a:moveTo>
                      <a:pt x="187" y="16"/>
                    </a:moveTo>
                    <a:lnTo>
                      <a:pt x="189" y="19"/>
                    </a:lnTo>
                    <a:lnTo>
                      <a:pt x="189" y="24"/>
                    </a:lnTo>
                    <a:lnTo>
                      <a:pt x="194" y="26"/>
                    </a:lnTo>
                    <a:lnTo>
                      <a:pt x="194" y="33"/>
                    </a:lnTo>
                    <a:lnTo>
                      <a:pt x="196" y="38"/>
                    </a:lnTo>
                    <a:lnTo>
                      <a:pt x="194" y="40"/>
                    </a:lnTo>
                    <a:lnTo>
                      <a:pt x="196" y="43"/>
                    </a:lnTo>
                    <a:lnTo>
                      <a:pt x="199" y="45"/>
                    </a:lnTo>
                    <a:lnTo>
                      <a:pt x="199" y="47"/>
                    </a:lnTo>
                    <a:lnTo>
                      <a:pt x="201" y="50"/>
                    </a:lnTo>
                    <a:lnTo>
                      <a:pt x="203" y="54"/>
                    </a:lnTo>
                    <a:lnTo>
                      <a:pt x="208" y="57"/>
                    </a:lnTo>
                    <a:lnTo>
                      <a:pt x="210" y="52"/>
                    </a:lnTo>
                    <a:lnTo>
                      <a:pt x="215" y="52"/>
                    </a:lnTo>
                    <a:lnTo>
                      <a:pt x="215" y="54"/>
                    </a:lnTo>
                    <a:lnTo>
                      <a:pt x="220" y="54"/>
                    </a:lnTo>
                    <a:lnTo>
                      <a:pt x="225" y="59"/>
                    </a:lnTo>
                    <a:lnTo>
                      <a:pt x="227" y="59"/>
                    </a:lnTo>
                    <a:lnTo>
                      <a:pt x="229" y="66"/>
                    </a:lnTo>
                    <a:lnTo>
                      <a:pt x="234" y="66"/>
                    </a:lnTo>
                    <a:lnTo>
                      <a:pt x="236" y="69"/>
                    </a:lnTo>
                    <a:lnTo>
                      <a:pt x="236" y="69"/>
                    </a:lnTo>
                    <a:lnTo>
                      <a:pt x="236" y="76"/>
                    </a:lnTo>
                    <a:lnTo>
                      <a:pt x="234" y="87"/>
                    </a:lnTo>
                    <a:lnTo>
                      <a:pt x="234" y="95"/>
                    </a:lnTo>
                    <a:lnTo>
                      <a:pt x="229" y="102"/>
                    </a:lnTo>
                    <a:lnTo>
                      <a:pt x="229" y="106"/>
                    </a:lnTo>
                    <a:lnTo>
                      <a:pt x="234" y="106"/>
                    </a:lnTo>
                    <a:lnTo>
                      <a:pt x="236" y="109"/>
                    </a:lnTo>
                    <a:lnTo>
                      <a:pt x="241" y="109"/>
                    </a:lnTo>
                    <a:lnTo>
                      <a:pt x="246" y="114"/>
                    </a:lnTo>
                    <a:lnTo>
                      <a:pt x="253" y="114"/>
                    </a:lnTo>
                    <a:lnTo>
                      <a:pt x="262" y="121"/>
                    </a:lnTo>
                    <a:lnTo>
                      <a:pt x="267" y="128"/>
                    </a:lnTo>
                    <a:lnTo>
                      <a:pt x="277" y="130"/>
                    </a:lnTo>
                    <a:lnTo>
                      <a:pt x="279" y="132"/>
                    </a:lnTo>
                    <a:lnTo>
                      <a:pt x="286" y="132"/>
                    </a:lnTo>
                    <a:lnTo>
                      <a:pt x="293" y="137"/>
                    </a:lnTo>
                    <a:lnTo>
                      <a:pt x="303" y="137"/>
                    </a:lnTo>
                    <a:lnTo>
                      <a:pt x="307" y="140"/>
                    </a:lnTo>
                    <a:lnTo>
                      <a:pt x="317" y="137"/>
                    </a:lnTo>
                    <a:lnTo>
                      <a:pt x="326" y="140"/>
                    </a:lnTo>
                    <a:lnTo>
                      <a:pt x="329" y="144"/>
                    </a:lnTo>
                    <a:lnTo>
                      <a:pt x="333" y="149"/>
                    </a:lnTo>
                    <a:lnTo>
                      <a:pt x="345" y="154"/>
                    </a:lnTo>
                    <a:lnTo>
                      <a:pt x="350" y="151"/>
                    </a:lnTo>
                    <a:lnTo>
                      <a:pt x="357" y="151"/>
                    </a:lnTo>
                    <a:lnTo>
                      <a:pt x="374" y="156"/>
                    </a:lnTo>
                    <a:lnTo>
                      <a:pt x="378" y="154"/>
                    </a:lnTo>
                    <a:lnTo>
                      <a:pt x="385" y="158"/>
                    </a:lnTo>
                    <a:lnTo>
                      <a:pt x="400" y="156"/>
                    </a:lnTo>
                    <a:lnTo>
                      <a:pt x="402" y="147"/>
                    </a:lnTo>
                    <a:lnTo>
                      <a:pt x="397" y="137"/>
                    </a:lnTo>
                    <a:lnTo>
                      <a:pt x="400" y="128"/>
                    </a:lnTo>
                    <a:lnTo>
                      <a:pt x="397" y="123"/>
                    </a:lnTo>
                    <a:lnTo>
                      <a:pt x="397" y="123"/>
                    </a:lnTo>
                    <a:lnTo>
                      <a:pt x="402" y="121"/>
                    </a:lnTo>
                    <a:lnTo>
                      <a:pt x="407" y="121"/>
                    </a:lnTo>
                    <a:lnTo>
                      <a:pt x="409" y="125"/>
                    </a:lnTo>
                    <a:lnTo>
                      <a:pt x="409" y="130"/>
                    </a:lnTo>
                    <a:lnTo>
                      <a:pt x="414" y="132"/>
                    </a:lnTo>
                    <a:lnTo>
                      <a:pt x="414" y="132"/>
                    </a:lnTo>
                    <a:lnTo>
                      <a:pt x="414" y="137"/>
                    </a:lnTo>
                    <a:lnTo>
                      <a:pt x="411" y="142"/>
                    </a:lnTo>
                    <a:lnTo>
                      <a:pt x="416" y="147"/>
                    </a:lnTo>
                    <a:lnTo>
                      <a:pt x="423" y="149"/>
                    </a:lnTo>
                    <a:lnTo>
                      <a:pt x="426" y="147"/>
                    </a:lnTo>
                    <a:lnTo>
                      <a:pt x="435" y="154"/>
                    </a:lnTo>
                    <a:lnTo>
                      <a:pt x="442" y="154"/>
                    </a:lnTo>
                    <a:lnTo>
                      <a:pt x="444" y="147"/>
                    </a:lnTo>
                    <a:lnTo>
                      <a:pt x="449" y="147"/>
                    </a:lnTo>
                    <a:lnTo>
                      <a:pt x="454" y="149"/>
                    </a:lnTo>
                    <a:lnTo>
                      <a:pt x="461" y="147"/>
                    </a:lnTo>
                    <a:lnTo>
                      <a:pt x="468" y="147"/>
                    </a:lnTo>
                    <a:lnTo>
                      <a:pt x="475" y="144"/>
                    </a:lnTo>
                    <a:lnTo>
                      <a:pt x="475" y="142"/>
                    </a:lnTo>
                    <a:lnTo>
                      <a:pt x="475" y="135"/>
                    </a:lnTo>
                    <a:lnTo>
                      <a:pt x="468" y="132"/>
                    </a:lnTo>
                    <a:lnTo>
                      <a:pt x="468" y="128"/>
                    </a:lnTo>
                    <a:lnTo>
                      <a:pt x="470" y="123"/>
                    </a:lnTo>
                    <a:lnTo>
                      <a:pt x="473" y="123"/>
                    </a:lnTo>
                    <a:lnTo>
                      <a:pt x="480" y="121"/>
                    </a:lnTo>
                    <a:lnTo>
                      <a:pt x="485" y="121"/>
                    </a:lnTo>
                    <a:lnTo>
                      <a:pt x="487" y="116"/>
                    </a:lnTo>
                    <a:lnTo>
                      <a:pt x="489" y="114"/>
                    </a:lnTo>
                    <a:lnTo>
                      <a:pt x="492" y="116"/>
                    </a:lnTo>
                    <a:lnTo>
                      <a:pt x="492" y="111"/>
                    </a:lnTo>
                    <a:lnTo>
                      <a:pt x="496" y="111"/>
                    </a:lnTo>
                    <a:lnTo>
                      <a:pt x="499" y="106"/>
                    </a:lnTo>
                    <a:lnTo>
                      <a:pt x="501" y="102"/>
                    </a:lnTo>
                    <a:lnTo>
                      <a:pt x="506" y="102"/>
                    </a:lnTo>
                    <a:lnTo>
                      <a:pt x="513" y="99"/>
                    </a:lnTo>
                    <a:lnTo>
                      <a:pt x="518" y="95"/>
                    </a:lnTo>
                    <a:lnTo>
                      <a:pt x="518" y="90"/>
                    </a:lnTo>
                    <a:lnTo>
                      <a:pt x="520" y="90"/>
                    </a:lnTo>
                    <a:lnTo>
                      <a:pt x="525" y="85"/>
                    </a:lnTo>
                    <a:lnTo>
                      <a:pt x="530" y="90"/>
                    </a:lnTo>
                    <a:lnTo>
                      <a:pt x="534" y="90"/>
                    </a:lnTo>
                    <a:lnTo>
                      <a:pt x="544" y="92"/>
                    </a:lnTo>
                    <a:lnTo>
                      <a:pt x="544" y="90"/>
                    </a:lnTo>
                    <a:lnTo>
                      <a:pt x="544" y="85"/>
                    </a:lnTo>
                    <a:lnTo>
                      <a:pt x="553" y="80"/>
                    </a:lnTo>
                    <a:lnTo>
                      <a:pt x="556" y="83"/>
                    </a:lnTo>
                    <a:lnTo>
                      <a:pt x="558" y="85"/>
                    </a:lnTo>
                    <a:lnTo>
                      <a:pt x="563" y="85"/>
                    </a:lnTo>
                    <a:lnTo>
                      <a:pt x="563" y="85"/>
                    </a:lnTo>
                    <a:lnTo>
                      <a:pt x="560" y="92"/>
                    </a:lnTo>
                    <a:lnTo>
                      <a:pt x="560" y="95"/>
                    </a:lnTo>
                    <a:lnTo>
                      <a:pt x="563" y="95"/>
                    </a:lnTo>
                    <a:lnTo>
                      <a:pt x="567" y="95"/>
                    </a:lnTo>
                    <a:lnTo>
                      <a:pt x="567" y="97"/>
                    </a:lnTo>
                    <a:lnTo>
                      <a:pt x="570" y="102"/>
                    </a:lnTo>
                    <a:lnTo>
                      <a:pt x="570" y="104"/>
                    </a:lnTo>
                    <a:lnTo>
                      <a:pt x="567" y="106"/>
                    </a:lnTo>
                    <a:lnTo>
                      <a:pt x="567" y="111"/>
                    </a:lnTo>
                    <a:lnTo>
                      <a:pt x="572" y="111"/>
                    </a:lnTo>
                    <a:lnTo>
                      <a:pt x="574" y="111"/>
                    </a:lnTo>
                    <a:lnTo>
                      <a:pt x="579" y="111"/>
                    </a:lnTo>
                    <a:lnTo>
                      <a:pt x="584" y="116"/>
                    </a:lnTo>
                    <a:lnTo>
                      <a:pt x="584" y="121"/>
                    </a:lnTo>
                    <a:lnTo>
                      <a:pt x="579" y="123"/>
                    </a:lnTo>
                    <a:lnTo>
                      <a:pt x="579" y="128"/>
                    </a:lnTo>
                    <a:lnTo>
                      <a:pt x="582" y="132"/>
                    </a:lnTo>
                    <a:lnTo>
                      <a:pt x="577" y="130"/>
                    </a:lnTo>
                    <a:lnTo>
                      <a:pt x="572" y="128"/>
                    </a:lnTo>
                    <a:lnTo>
                      <a:pt x="567" y="132"/>
                    </a:lnTo>
                    <a:lnTo>
                      <a:pt x="560" y="135"/>
                    </a:lnTo>
                    <a:lnTo>
                      <a:pt x="558" y="140"/>
                    </a:lnTo>
                    <a:lnTo>
                      <a:pt x="553" y="144"/>
                    </a:lnTo>
                    <a:lnTo>
                      <a:pt x="548" y="147"/>
                    </a:lnTo>
                    <a:lnTo>
                      <a:pt x="541" y="158"/>
                    </a:lnTo>
                    <a:lnTo>
                      <a:pt x="541" y="163"/>
                    </a:lnTo>
                    <a:lnTo>
                      <a:pt x="544" y="166"/>
                    </a:lnTo>
                    <a:lnTo>
                      <a:pt x="541" y="173"/>
                    </a:lnTo>
                    <a:lnTo>
                      <a:pt x="534" y="182"/>
                    </a:lnTo>
                    <a:lnTo>
                      <a:pt x="534" y="187"/>
                    </a:lnTo>
                    <a:lnTo>
                      <a:pt x="539" y="189"/>
                    </a:lnTo>
                    <a:lnTo>
                      <a:pt x="534" y="199"/>
                    </a:lnTo>
                    <a:lnTo>
                      <a:pt x="534" y="208"/>
                    </a:lnTo>
                    <a:lnTo>
                      <a:pt x="530" y="215"/>
                    </a:lnTo>
                    <a:lnTo>
                      <a:pt x="525" y="215"/>
                    </a:lnTo>
                    <a:lnTo>
                      <a:pt x="520" y="215"/>
                    </a:lnTo>
                    <a:lnTo>
                      <a:pt x="515" y="215"/>
                    </a:lnTo>
                    <a:lnTo>
                      <a:pt x="520" y="225"/>
                    </a:lnTo>
                    <a:lnTo>
                      <a:pt x="518" y="229"/>
                    </a:lnTo>
                    <a:lnTo>
                      <a:pt x="518" y="237"/>
                    </a:lnTo>
                    <a:lnTo>
                      <a:pt x="513" y="237"/>
                    </a:lnTo>
                    <a:lnTo>
                      <a:pt x="515" y="244"/>
                    </a:lnTo>
                    <a:lnTo>
                      <a:pt x="513" y="248"/>
                    </a:lnTo>
                    <a:lnTo>
                      <a:pt x="515" y="251"/>
                    </a:lnTo>
                    <a:lnTo>
                      <a:pt x="513" y="258"/>
                    </a:lnTo>
                    <a:lnTo>
                      <a:pt x="511" y="260"/>
                    </a:lnTo>
                    <a:lnTo>
                      <a:pt x="508" y="258"/>
                    </a:lnTo>
                    <a:lnTo>
                      <a:pt x="508" y="263"/>
                    </a:lnTo>
                    <a:lnTo>
                      <a:pt x="508" y="265"/>
                    </a:lnTo>
                    <a:lnTo>
                      <a:pt x="506" y="265"/>
                    </a:lnTo>
                    <a:lnTo>
                      <a:pt x="506" y="263"/>
                    </a:lnTo>
                    <a:lnTo>
                      <a:pt x="506" y="260"/>
                    </a:lnTo>
                    <a:lnTo>
                      <a:pt x="506" y="260"/>
                    </a:lnTo>
                    <a:lnTo>
                      <a:pt x="504" y="255"/>
                    </a:lnTo>
                    <a:lnTo>
                      <a:pt x="501" y="251"/>
                    </a:lnTo>
                    <a:lnTo>
                      <a:pt x="501" y="241"/>
                    </a:lnTo>
                    <a:lnTo>
                      <a:pt x="499" y="239"/>
                    </a:lnTo>
                    <a:lnTo>
                      <a:pt x="499" y="234"/>
                    </a:lnTo>
                    <a:lnTo>
                      <a:pt x="496" y="229"/>
                    </a:lnTo>
                    <a:lnTo>
                      <a:pt x="496" y="225"/>
                    </a:lnTo>
                    <a:lnTo>
                      <a:pt x="494" y="225"/>
                    </a:lnTo>
                    <a:lnTo>
                      <a:pt x="492" y="225"/>
                    </a:lnTo>
                    <a:lnTo>
                      <a:pt x="489" y="222"/>
                    </a:lnTo>
                    <a:lnTo>
                      <a:pt x="487" y="225"/>
                    </a:lnTo>
                    <a:lnTo>
                      <a:pt x="487" y="225"/>
                    </a:lnTo>
                    <a:lnTo>
                      <a:pt x="487" y="227"/>
                    </a:lnTo>
                    <a:lnTo>
                      <a:pt x="487" y="229"/>
                    </a:lnTo>
                    <a:lnTo>
                      <a:pt x="485" y="232"/>
                    </a:lnTo>
                    <a:lnTo>
                      <a:pt x="485" y="234"/>
                    </a:lnTo>
                    <a:lnTo>
                      <a:pt x="485" y="237"/>
                    </a:lnTo>
                    <a:lnTo>
                      <a:pt x="482" y="237"/>
                    </a:lnTo>
                    <a:lnTo>
                      <a:pt x="480" y="234"/>
                    </a:lnTo>
                    <a:lnTo>
                      <a:pt x="478" y="229"/>
                    </a:lnTo>
                    <a:lnTo>
                      <a:pt x="475" y="227"/>
                    </a:lnTo>
                    <a:lnTo>
                      <a:pt x="473" y="225"/>
                    </a:lnTo>
                    <a:lnTo>
                      <a:pt x="473" y="220"/>
                    </a:lnTo>
                    <a:lnTo>
                      <a:pt x="473" y="218"/>
                    </a:lnTo>
                    <a:lnTo>
                      <a:pt x="473" y="215"/>
                    </a:lnTo>
                    <a:lnTo>
                      <a:pt x="475" y="213"/>
                    </a:lnTo>
                    <a:lnTo>
                      <a:pt x="478" y="211"/>
                    </a:lnTo>
                    <a:lnTo>
                      <a:pt x="480" y="213"/>
                    </a:lnTo>
                    <a:lnTo>
                      <a:pt x="482" y="213"/>
                    </a:lnTo>
                    <a:lnTo>
                      <a:pt x="485" y="211"/>
                    </a:lnTo>
                    <a:lnTo>
                      <a:pt x="485" y="208"/>
                    </a:lnTo>
                    <a:lnTo>
                      <a:pt x="487" y="206"/>
                    </a:lnTo>
                    <a:lnTo>
                      <a:pt x="489" y="199"/>
                    </a:lnTo>
                    <a:lnTo>
                      <a:pt x="489" y="194"/>
                    </a:lnTo>
                    <a:lnTo>
                      <a:pt x="492" y="189"/>
                    </a:lnTo>
                    <a:lnTo>
                      <a:pt x="489" y="189"/>
                    </a:lnTo>
                    <a:lnTo>
                      <a:pt x="487" y="187"/>
                    </a:lnTo>
                    <a:lnTo>
                      <a:pt x="485" y="187"/>
                    </a:lnTo>
                    <a:lnTo>
                      <a:pt x="482" y="185"/>
                    </a:lnTo>
                    <a:lnTo>
                      <a:pt x="480" y="185"/>
                    </a:lnTo>
                    <a:lnTo>
                      <a:pt x="473" y="187"/>
                    </a:lnTo>
                    <a:lnTo>
                      <a:pt x="466" y="185"/>
                    </a:lnTo>
                    <a:lnTo>
                      <a:pt x="456" y="187"/>
                    </a:lnTo>
                    <a:lnTo>
                      <a:pt x="452" y="187"/>
                    </a:lnTo>
                    <a:lnTo>
                      <a:pt x="447" y="185"/>
                    </a:lnTo>
                    <a:lnTo>
                      <a:pt x="444" y="185"/>
                    </a:lnTo>
                    <a:lnTo>
                      <a:pt x="440" y="182"/>
                    </a:lnTo>
                    <a:lnTo>
                      <a:pt x="440" y="180"/>
                    </a:lnTo>
                    <a:lnTo>
                      <a:pt x="437" y="175"/>
                    </a:lnTo>
                    <a:lnTo>
                      <a:pt x="437" y="173"/>
                    </a:lnTo>
                    <a:lnTo>
                      <a:pt x="437" y="168"/>
                    </a:lnTo>
                    <a:lnTo>
                      <a:pt x="433" y="163"/>
                    </a:lnTo>
                    <a:lnTo>
                      <a:pt x="433" y="163"/>
                    </a:lnTo>
                    <a:lnTo>
                      <a:pt x="430" y="166"/>
                    </a:lnTo>
                    <a:lnTo>
                      <a:pt x="428" y="163"/>
                    </a:lnTo>
                    <a:lnTo>
                      <a:pt x="426" y="161"/>
                    </a:lnTo>
                    <a:lnTo>
                      <a:pt x="423" y="158"/>
                    </a:lnTo>
                    <a:lnTo>
                      <a:pt x="421" y="158"/>
                    </a:lnTo>
                    <a:lnTo>
                      <a:pt x="418" y="161"/>
                    </a:lnTo>
                    <a:lnTo>
                      <a:pt x="423" y="163"/>
                    </a:lnTo>
                    <a:lnTo>
                      <a:pt x="421" y="163"/>
                    </a:lnTo>
                    <a:lnTo>
                      <a:pt x="416" y="163"/>
                    </a:lnTo>
                    <a:lnTo>
                      <a:pt x="414" y="158"/>
                    </a:lnTo>
                    <a:lnTo>
                      <a:pt x="414" y="156"/>
                    </a:lnTo>
                    <a:lnTo>
                      <a:pt x="411" y="154"/>
                    </a:lnTo>
                    <a:lnTo>
                      <a:pt x="409" y="151"/>
                    </a:lnTo>
                    <a:lnTo>
                      <a:pt x="407" y="154"/>
                    </a:lnTo>
                    <a:lnTo>
                      <a:pt x="407" y="154"/>
                    </a:lnTo>
                    <a:lnTo>
                      <a:pt x="407" y="156"/>
                    </a:lnTo>
                    <a:lnTo>
                      <a:pt x="409" y="158"/>
                    </a:lnTo>
                    <a:lnTo>
                      <a:pt x="407" y="166"/>
                    </a:lnTo>
                    <a:lnTo>
                      <a:pt x="402" y="168"/>
                    </a:lnTo>
                    <a:lnTo>
                      <a:pt x="402" y="175"/>
                    </a:lnTo>
                    <a:lnTo>
                      <a:pt x="411" y="177"/>
                    </a:lnTo>
                    <a:lnTo>
                      <a:pt x="414" y="175"/>
                    </a:lnTo>
                    <a:lnTo>
                      <a:pt x="421" y="177"/>
                    </a:lnTo>
                    <a:lnTo>
                      <a:pt x="418" y="180"/>
                    </a:lnTo>
                    <a:lnTo>
                      <a:pt x="421" y="185"/>
                    </a:lnTo>
                    <a:lnTo>
                      <a:pt x="418" y="187"/>
                    </a:lnTo>
                    <a:lnTo>
                      <a:pt x="416" y="185"/>
                    </a:lnTo>
                    <a:lnTo>
                      <a:pt x="411" y="187"/>
                    </a:lnTo>
                    <a:lnTo>
                      <a:pt x="411" y="194"/>
                    </a:lnTo>
                    <a:lnTo>
                      <a:pt x="407" y="194"/>
                    </a:lnTo>
                    <a:lnTo>
                      <a:pt x="407" y="201"/>
                    </a:lnTo>
                    <a:lnTo>
                      <a:pt x="411" y="208"/>
                    </a:lnTo>
                    <a:lnTo>
                      <a:pt x="416" y="211"/>
                    </a:lnTo>
                    <a:lnTo>
                      <a:pt x="421" y="215"/>
                    </a:lnTo>
                    <a:lnTo>
                      <a:pt x="421" y="222"/>
                    </a:lnTo>
                    <a:lnTo>
                      <a:pt x="423" y="229"/>
                    </a:lnTo>
                    <a:lnTo>
                      <a:pt x="423" y="232"/>
                    </a:lnTo>
                    <a:lnTo>
                      <a:pt x="423" y="239"/>
                    </a:lnTo>
                    <a:lnTo>
                      <a:pt x="430" y="246"/>
                    </a:lnTo>
                    <a:lnTo>
                      <a:pt x="430" y="253"/>
                    </a:lnTo>
                    <a:lnTo>
                      <a:pt x="430" y="255"/>
                    </a:lnTo>
                    <a:lnTo>
                      <a:pt x="433" y="263"/>
                    </a:lnTo>
                    <a:lnTo>
                      <a:pt x="430" y="263"/>
                    </a:lnTo>
                    <a:lnTo>
                      <a:pt x="433" y="267"/>
                    </a:lnTo>
                    <a:lnTo>
                      <a:pt x="430" y="272"/>
                    </a:lnTo>
                    <a:lnTo>
                      <a:pt x="428" y="267"/>
                    </a:lnTo>
                    <a:lnTo>
                      <a:pt x="428" y="270"/>
                    </a:lnTo>
                    <a:lnTo>
                      <a:pt x="426" y="270"/>
                    </a:lnTo>
                    <a:lnTo>
                      <a:pt x="423" y="265"/>
                    </a:lnTo>
                    <a:lnTo>
                      <a:pt x="423" y="263"/>
                    </a:lnTo>
                    <a:lnTo>
                      <a:pt x="423" y="263"/>
                    </a:lnTo>
                    <a:lnTo>
                      <a:pt x="423" y="265"/>
                    </a:lnTo>
                    <a:lnTo>
                      <a:pt x="421" y="265"/>
                    </a:lnTo>
                    <a:lnTo>
                      <a:pt x="421" y="267"/>
                    </a:lnTo>
                    <a:lnTo>
                      <a:pt x="418" y="267"/>
                    </a:lnTo>
                    <a:lnTo>
                      <a:pt x="418" y="267"/>
                    </a:lnTo>
                    <a:lnTo>
                      <a:pt x="414" y="265"/>
                    </a:lnTo>
                    <a:lnTo>
                      <a:pt x="414" y="260"/>
                    </a:lnTo>
                    <a:lnTo>
                      <a:pt x="414" y="258"/>
                    </a:lnTo>
                    <a:lnTo>
                      <a:pt x="411" y="255"/>
                    </a:lnTo>
                    <a:lnTo>
                      <a:pt x="407" y="255"/>
                    </a:lnTo>
                    <a:lnTo>
                      <a:pt x="407" y="255"/>
                    </a:lnTo>
                    <a:lnTo>
                      <a:pt x="409" y="255"/>
                    </a:lnTo>
                    <a:lnTo>
                      <a:pt x="411" y="258"/>
                    </a:lnTo>
                    <a:lnTo>
                      <a:pt x="409" y="260"/>
                    </a:lnTo>
                    <a:lnTo>
                      <a:pt x="409" y="263"/>
                    </a:lnTo>
                    <a:lnTo>
                      <a:pt x="409" y="265"/>
                    </a:lnTo>
                    <a:lnTo>
                      <a:pt x="404" y="270"/>
                    </a:lnTo>
                    <a:lnTo>
                      <a:pt x="392" y="274"/>
                    </a:lnTo>
                    <a:lnTo>
                      <a:pt x="390" y="274"/>
                    </a:lnTo>
                    <a:lnTo>
                      <a:pt x="390" y="279"/>
                    </a:lnTo>
                    <a:lnTo>
                      <a:pt x="388" y="284"/>
                    </a:lnTo>
                    <a:lnTo>
                      <a:pt x="388" y="286"/>
                    </a:lnTo>
                    <a:lnTo>
                      <a:pt x="390" y="289"/>
                    </a:lnTo>
                    <a:lnTo>
                      <a:pt x="390" y="291"/>
                    </a:lnTo>
                    <a:lnTo>
                      <a:pt x="392" y="291"/>
                    </a:lnTo>
                    <a:lnTo>
                      <a:pt x="388" y="296"/>
                    </a:lnTo>
                    <a:lnTo>
                      <a:pt x="385" y="300"/>
                    </a:lnTo>
                    <a:lnTo>
                      <a:pt x="383" y="300"/>
                    </a:lnTo>
                    <a:lnTo>
                      <a:pt x="385" y="303"/>
                    </a:lnTo>
                    <a:lnTo>
                      <a:pt x="376" y="308"/>
                    </a:lnTo>
                    <a:lnTo>
                      <a:pt x="376" y="310"/>
                    </a:lnTo>
                    <a:lnTo>
                      <a:pt x="364" y="317"/>
                    </a:lnTo>
                    <a:lnTo>
                      <a:pt x="364" y="315"/>
                    </a:lnTo>
                    <a:lnTo>
                      <a:pt x="364" y="312"/>
                    </a:lnTo>
                    <a:lnTo>
                      <a:pt x="362" y="312"/>
                    </a:lnTo>
                    <a:lnTo>
                      <a:pt x="362" y="312"/>
                    </a:lnTo>
                    <a:lnTo>
                      <a:pt x="357" y="315"/>
                    </a:lnTo>
                    <a:lnTo>
                      <a:pt x="355" y="315"/>
                    </a:lnTo>
                    <a:lnTo>
                      <a:pt x="355" y="319"/>
                    </a:lnTo>
                    <a:lnTo>
                      <a:pt x="357" y="319"/>
                    </a:lnTo>
                    <a:lnTo>
                      <a:pt x="359" y="317"/>
                    </a:lnTo>
                    <a:lnTo>
                      <a:pt x="362" y="319"/>
                    </a:lnTo>
                    <a:lnTo>
                      <a:pt x="348" y="331"/>
                    </a:lnTo>
                    <a:lnTo>
                      <a:pt x="343" y="341"/>
                    </a:lnTo>
                    <a:lnTo>
                      <a:pt x="324" y="355"/>
                    </a:lnTo>
                    <a:lnTo>
                      <a:pt x="322" y="362"/>
                    </a:lnTo>
                    <a:lnTo>
                      <a:pt x="317" y="364"/>
                    </a:lnTo>
                    <a:lnTo>
                      <a:pt x="310" y="369"/>
                    </a:lnTo>
                    <a:lnTo>
                      <a:pt x="305" y="374"/>
                    </a:lnTo>
                    <a:lnTo>
                      <a:pt x="303" y="376"/>
                    </a:lnTo>
                    <a:lnTo>
                      <a:pt x="305" y="383"/>
                    </a:lnTo>
                    <a:lnTo>
                      <a:pt x="300" y="388"/>
                    </a:lnTo>
                    <a:lnTo>
                      <a:pt x="295" y="390"/>
                    </a:lnTo>
                    <a:lnTo>
                      <a:pt x="286" y="388"/>
                    </a:lnTo>
                    <a:lnTo>
                      <a:pt x="281" y="393"/>
                    </a:lnTo>
                    <a:lnTo>
                      <a:pt x="281" y="397"/>
                    </a:lnTo>
                    <a:lnTo>
                      <a:pt x="277" y="405"/>
                    </a:lnTo>
                    <a:lnTo>
                      <a:pt x="274" y="405"/>
                    </a:lnTo>
                    <a:lnTo>
                      <a:pt x="272" y="400"/>
                    </a:lnTo>
                    <a:lnTo>
                      <a:pt x="269" y="400"/>
                    </a:lnTo>
                    <a:lnTo>
                      <a:pt x="262" y="407"/>
                    </a:lnTo>
                    <a:lnTo>
                      <a:pt x="260" y="412"/>
                    </a:lnTo>
                    <a:lnTo>
                      <a:pt x="260" y="419"/>
                    </a:lnTo>
                    <a:lnTo>
                      <a:pt x="265" y="428"/>
                    </a:lnTo>
                    <a:lnTo>
                      <a:pt x="260" y="433"/>
                    </a:lnTo>
                    <a:lnTo>
                      <a:pt x="262" y="438"/>
                    </a:lnTo>
                    <a:lnTo>
                      <a:pt x="262" y="454"/>
                    </a:lnTo>
                    <a:lnTo>
                      <a:pt x="267" y="457"/>
                    </a:lnTo>
                    <a:lnTo>
                      <a:pt x="267" y="466"/>
                    </a:lnTo>
                    <a:lnTo>
                      <a:pt x="262" y="480"/>
                    </a:lnTo>
                    <a:lnTo>
                      <a:pt x="258" y="490"/>
                    </a:lnTo>
                    <a:lnTo>
                      <a:pt x="258" y="497"/>
                    </a:lnTo>
                    <a:lnTo>
                      <a:pt x="260" y="502"/>
                    </a:lnTo>
                    <a:lnTo>
                      <a:pt x="260" y="518"/>
                    </a:lnTo>
                    <a:lnTo>
                      <a:pt x="260" y="523"/>
                    </a:lnTo>
                    <a:lnTo>
                      <a:pt x="258" y="525"/>
                    </a:lnTo>
                    <a:lnTo>
                      <a:pt x="255" y="523"/>
                    </a:lnTo>
                    <a:lnTo>
                      <a:pt x="251" y="523"/>
                    </a:lnTo>
                    <a:lnTo>
                      <a:pt x="248" y="528"/>
                    </a:lnTo>
                    <a:lnTo>
                      <a:pt x="248" y="530"/>
                    </a:lnTo>
                    <a:lnTo>
                      <a:pt x="243" y="537"/>
                    </a:lnTo>
                    <a:lnTo>
                      <a:pt x="241" y="539"/>
                    </a:lnTo>
                    <a:lnTo>
                      <a:pt x="241" y="542"/>
                    </a:lnTo>
                    <a:lnTo>
                      <a:pt x="248" y="547"/>
                    </a:lnTo>
                    <a:lnTo>
                      <a:pt x="248" y="547"/>
                    </a:lnTo>
                    <a:lnTo>
                      <a:pt x="248" y="549"/>
                    </a:lnTo>
                    <a:lnTo>
                      <a:pt x="248" y="547"/>
                    </a:lnTo>
                    <a:lnTo>
                      <a:pt x="246" y="544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27" y="551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8"/>
                    </a:lnTo>
                    <a:lnTo>
                      <a:pt x="225" y="561"/>
                    </a:lnTo>
                    <a:lnTo>
                      <a:pt x="222" y="565"/>
                    </a:lnTo>
                    <a:lnTo>
                      <a:pt x="215" y="570"/>
                    </a:lnTo>
                    <a:lnTo>
                      <a:pt x="208" y="570"/>
                    </a:lnTo>
                    <a:lnTo>
                      <a:pt x="201" y="565"/>
                    </a:lnTo>
                    <a:lnTo>
                      <a:pt x="196" y="558"/>
                    </a:lnTo>
                    <a:lnTo>
                      <a:pt x="189" y="542"/>
                    </a:lnTo>
                    <a:lnTo>
                      <a:pt x="187" y="535"/>
                    </a:lnTo>
                    <a:lnTo>
                      <a:pt x="187" y="525"/>
                    </a:lnTo>
                    <a:lnTo>
                      <a:pt x="182" y="518"/>
                    </a:lnTo>
                    <a:lnTo>
                      <a:pt x="182" y="513"/>
                    </a:lnTo>
                    <a:lnTo>
                      <a:pt x="180" y="513"/>
                    </a:lnTo>
                    <a:lnTo>
                      <a:pt x="177" y="506"/>
                    </a:lnTo>
                    <a:lnTo>
                      <a:pt x="175" y="499"/>
                    </a:lnTo>
                    <a:lnTo>
                      <a:pt x="170" y="492"/>
                    </a:lnTo>
                    <a:lnTo>
                      <a:pt x="165" y="487"/>
                    </a:lnTo>
                    <a:lnTo>
                      <a:pt x="163" y="487"/>
                    </a:lnTo>
                    <a:lnTo>
                      <a:pt x="158" y="480"/>
                    </a:lnTo>
                    <a:lnTo>
                      <a:pt x="156" y="476"/>
                    </a:lnTo>
                    <a:lnTo>
                      <a:pt x="154" y="473"/>
                    </a:lnTo>
                    <a:lnTo>
                      <a:pt x="154" y="466"/>
                    </a:lnTo>
                    <a:lnTo>
                      <a:pt x="151" y="461"/>
                    </a:lnTo>
                    <a:lnTo>
                      <a:pt x="147" y="452"/>
                    </a:lnTo>
                    <a:lnTo>
                      <a:pt x="147" y="447"/>
                    </a:lnTo>
                    <a:lnTo>
                      <a:pt x="144" y="442"/>
                    </a:lnTo>
                    <a:lnTo>
                      <a:pt x="142" y="438"/>
                    </a:lnTo>
                    <a:lnTo>
                      <a:pt x="142" y="431"/>
                    </a:lnTo>
                    <a:lnTo>
                      <a:pt x="139" y="431"/>
                    </a:lnTo>
                    <a:lnTo>
                      <a:pt x="135" y="424"/>
                    </a:lnTo>
                    <a:lnTo>
                      <a:pt x="135" y="421"/>
                    </a:lnTo>
                    <a:lnTo>
                      <a:pt x="132" y="421"/>
                    </a:lnTo>
                    <a:lnTo>
                      <a:pt x="128" y="412"/>
                    </a:lnTo>
                    <a:lnTo>
                      <a:pt x="128" y="409"/>
                    </a:lnTo>
                    <a:lnTo>
                      <a:pt x="125" y="409"/>
                    </a:lnTo>
                    <a:lnTo>
                      <a:pt x="125" y="402"/>
                    </a:lnTo>
                    <a:lnTo>
                      <a:pt x="121" y="400"/>
                    </a:lnTo>
                    <a:lnTo>
                      <a:pt x="118" y="390"/>
                    </a:lnTo>
                    <a:lnTo>
                      <a:pt x="118" y="379"/>
                    </a:lnTo>
                    <a:lnTo>
                      <a:pt x="109" y="362"/>
                    </a:lnTo>
                    <a:lnTo>
                      <a:pt x="109" y="357"/>
                    </a:lnTo>
                    <a:lnTo>
                      <a:pt x="104" y="350"/>
                    </a:lnTo>
                    <a:lnTo>
                      <a:pt x="109" y="350"/>
                    </a:lnTo>
                    <a:lnTo>
                      <a:pt x="104" y="343"/>
                    </a:lnTo>
                    <a:lnTo>
                      <a:pt x="104" y="338"/>
                    </a:lnTo>
                    <a:lnTo>
                      <a:pt x="106" y="338"/>
                    </a:lnTo>
                    <a:lnTo>
                      <a:pt x="104" y="334"/>
                    </a:lnTo>
                    <a:lnTo>
                      <a:pt x="104" y="331"/>
                    </a:lnTo>
                    <a:lnTo>
                      <a:pt x="97" y="319"/>
                    </a:lnTo>
                    <a:lnTo>
                      <a:pt x="97" y="312"/>
                    </a:lnTo>
                    <a:lnTo>
                      <a:pt x="99" y="310"/>
                    </a:lnTo>
                    <a:lnTo>
                      <a:pt x="97" y="308"/>
                    </a:lnTo>
                    <a:lnTo>
                      <a:pt x="97" y="305"/>
                    </a:lnTo>
                    <a:lnTo>
                      <a:pt x="99" y="300"/>
                    </a:lnTo>
                    <a:lnTo>
                      <a:pt x="99" y="293"/>
                    </a:lnTo>
                    <a:lnTo>
                      <a:pt x="97" y="289"/>
                    </a:lnTo>
                    <a:lnTo>
                      <a:pt x="95" y="286"/>
                    </a:lnTo>
                    <a:lnTo>
                      <a:pt x="92" y="277"/>
                    </a:lnTo>
                    <a:lnTo>
                      <a:pt x="97" y="274"/>
                    </a:lnTo>
                    <a:lnTo>
                      <a:pt x="99" y="272"/>
                    </a:lnTo>
                    <a:lnTo>
                      <a:pt x="102" y="272"/>
                    </a:lnTo>
                    <a:lnTo>
                      <a:pt x="97" y="272"/>
                    </a:lnTo>
                    <a:lnTo>
                      <a:pt x="92" y="272"/>
                    </a:lnTo>
                    <a:lnTo>
                      <a:pt x="90" y="272"/>
                    </a:lnTo>
                    <a:lnTo>
                      <a:pt x="90" y="267"/>
                    </a:lnTo>
                    <a:lnTo>
                      <a:pt x="90" y="265"/>
                    </a:lnTo>
                    <a:lnTo>
                      <a:pt x="90" y="260"/>
                    </a:lnTo>
                    <a:lnTo>
                      <a:pt x="90" y="260"/>
                    </a:lnTo>
                    <a:lnTo>
                      <a:pt x="95" y="260"/>
                    </a:lnTo>
                    <a:lnTo>
                      <a:pt x="97" y="255"/>
                    </a:lnTo>
                    <a:lnTo>
                      <a:pt x="99" y="253"/>
                    </a:lnTo>
                    <a:lnTo>
                      <a:pt x="95" y="255"/>
                    </a:lnTo>
                    <a:lnTo>
                      <a:pt x="92" y="255"/>
                    </a:lnTo>
                    <a:lnTo>
                      <a:pt x="87" y="255"/>
                    </a:lnTo>
                    <a:lnTo>
                      <a:pt x="85" y="253"/>
                    </a:lnTo>
                    <a:lnTo>
                      <a:pt x="85" y="255"/>
                    </a:lnTo>
                    <a:lnTo>
                      <a:pt x="85" y="258"/>
                    </a:lnTo>
                    <a:lnTo>
                      <a:pt x="83" y="267"/>
                    </a:lnTo>
                    <a:lnTo>
                      <a:pt x="85" y="270"/>
                    </a:lnTo>
                    <a:lnTo>
                      <a:pt x="85" y="279"/>
                    </a:lnTo>
                    <a:lnTo>
                      <a:pt x="80" y="282"/>
                    </a:lnTo>
                    <a:lnTo>
                      <a:pt x="80" y="284"/>
                    </a:lnTo>
                    <a:lnTo>
                      <a:pt x="73" y="286"/>
                    </a:lnTo>
                    <a:lnTo>
                      <a:pt x="64" y="293"/>
                    </a:lnTo>
                    <a:lnTo>
                      <a:pt x="59" y="296"/>
                    </a:lnTo>
                    <a:lnTo>
                      <a:pt x="50" y="293"/>
                    </a:lnTo>
                    <a:lnTo>
                      <a:pt x="35" y="282"/>
                    </a:lnTo>
                    <a:lnTo>
                      <a:pt x="28" y="272"/>
                    </a:lnTo>
                    <a:lnTo>
                      <a:pt x="28" y="272"/>
                    </a:lnTo>
                    <a:lnTo>
                      <a:pt x="26" y="272"/>
                    </a:lnTo>
                    <a:lnTo>
                      <a:pt x="24" y="270"/>
                    </a:lnTo>
                    <a:lnTo>
                      <a:pt x="14" y="260"/>
                    </a:lnTo>
                    <a:lnTo>
                      <a:pt x="14" y="258"/>
                    </a:lnTo>
                    <a:lnTo>
                      <a:pt x="14" y="255"/>
                    </a:lnTo>
                    <a:lnTo>
                      <a:pt x="17" y="255"/>
                    </a:lnTo>
                    <a:lnTo>
                      <a:pt x="17" y="255"/>
                    </a:lnTo>
                    <a:lnTo>
                      <a:pt x="19" y="255"/>
                    </a:lnTo>
                    <a:lnTo>
                      <a:pt x="19" y="260"/>
                    </a:lnTo>
                    <a:lnTo>
                      <a:pt x="24" y="260"/>
                    </a:lnTo>
                    <a:lnTo>
                      <a:pt x="26" y="258"/>
                    </a:lnTo>
                    <a:lnTo>
                      <a:pt x="26" y="258"/>
                    </a:lnTo>
                    <a:lnTo>
                      <a:pt x="28" y="260"/>
                    </a:lnTo>
                    <a:lnTo>
                      <a:pt x="31" y="258"/>
                    </a:lnTo>
                    <a:lnTo>
                      <a:pt x="38" y="251"/>
                    </a:lnTo>
                    <a:lnTo>
                      <a:pt x="40" y="251"/>
                    </a:lnTo>
                    <a:lnTo>
                      <a:pt x="45" y="246"/>
                    </a:lnTo>
                    <a:lnTo>
                      <a:pt x="47" y="246"/>
                    </a:lnTo>
                    <a:lnTo>
                      <a:pt x="47" y="241"/>
                    </a:lnTo>
                    <a:lnTo>
                      <a:pt x="43" y="241"/>
                    </a:lnTo>
                    <a:lnTo>
                      <a:pt x="43" y="241"/>
                    </a:lnTo>
                    <a:lnTo>
                      <a:pt x="43" y="241"/>
                    </a:lnTo>
                    <a:lnTo>
                      <a:pt x="43" y="244"/>
                    </a:lnTo>
                    <a:lnTo>
                      <a:pt x="33" y="248"/>
                    </a:lnTo>
                    <a:lnTo>
                      <a:pt x="28" y="248"/>
                    </a:lnTo>
                    <a:lnTo>
                      <a:pt x="26" y="248"/>
                    </a:lnTo>
                    <a:lnTo>
                      <a:pt x="12" y="244"/>
                    </a:lnTo>
                    <a:lnTo>
                      <a:pt x="5" y="237"/>
                    </a:lnTo>
                    <a:lnTo>
                      <a:pt x="2" y="237"/>
                    </a:lnTo>
                    <a:lnTo>
                      <a:pt x="2" y="232"/>
                    </a:lnTo>
                    <a:lnTo>
                      <a:pt x="7" y="227"/>
                    </a:lnTo>
                    <a:lnTo>
                      <a:pt x="12" y="225"/>
                    </a:lnTo>
                    <a:lnTo>
                      <a:pt x="5" y="225"/>
                    </a:lnTo>
                    <a:lnTo>
                      <a:pt x="0" y="229"/>
                    </a:lnTo>
                    <a:lnTo>
                      <a:pt x="0" y="222"/>
                    </a:lnTo>
                    <a:lnTo>
                      <a:pt x="5" y="220"/>
                    </a:lnTo>
                    <a:lnTo>
                      <a:pt x="7" y="220"/>
                    </a:lnTo>
                    <a:lnTo>
                      <a:pt x="9" y="215"/>
                    </a:lnTo>
                    <a:lnTo>
                      <a:pt x="12" y="215"/>
                    </a:lnTo>
                    <a:lnTo>
                      <a:pt x="17" y="213"/>
                    </a:lnTo>
                    <a:lnTo>
                      <a:pt x="31" y="215"/>
                    </a:lnTo>
                    <a:lnTo>
                      <a:pt x="38" y="211"/>
                    </a:lnTo>
                    <a:lnTo>
                      <a:pt x="40" y="211"/>
                    </a:lnTo>
                    <a:lnTo>
                      <a:pt x="45" y="208"/>
                    </a:lnTo>
                    <a:lnTo>
                      <a:pt x="43" y="211"/>
                    </a:lnTo>
                    <a:lnTo>
                      <a:pt x="45" y="213"/>
                    </a:lnTo>
                    <a:lnTo>
                      <a:pt x="50" y="211"/>
                    </a:lnTo>
                    <a:lnTo>
                      <a:pt x="54" y="208"/>
                    </a:lnTo>
                    <a:lnTo>
                      <a:pt x="52" y="208"/>
                    </a:lnTo>
                    <a:lnTo>
                      <a:pt x="52" y="203"/>
                    </a:lnTo>
                    <a:lnTo>
                      <a:pt x="47" y="192"/>
                    </a:lnTo>
                    <a:lnTo>
                      <a:pt x="43" y="185"/>
                    </a:lnTo>
                    <a:lnTo>
                      <a:pt x="45" y="182"/>
                    </a:lnTo>
                    <a:lnTo>
                      <a:pt x="43" y="180"/>
                    </a:lnTo>
                    <a:lnTo>
                      <a:pt x="38" y="180"/>
                    </a:lnTo>
                    <a:lnTo>
                      <a:pt x="31" y="177"/>
                    </a:lnTo>
                    <a:lnTo>
                      <a:pt x="31" y="168"/>
                    </a:lnTo>
                    <a:lnTo>
                      <a:pt x="31" y="163"/>
                    </a:lnTo>
                    <a:lnTo>
                      <a:pt x="28" y="156"/>
                    </a:lnTo>
                    <a:lnTo>
                      <a:pt x="24" y="156"/>
                    </a:lnTo>
                    <a:lnTo>
                      <a:pt x="21" y="158"/>
                    </a:lnTo>
                    <a:lnTo>
                      <a:pt x="17" y="156"/>
                    </a:lnTo>
                    <a:lnTo>
                      <a:pt x="12" y="156"/>
                    </a:lnTo>
                    <a:lnTo>
                      <a:pt x="12" y="151"/>
                    </a:lnTo>
                    <a:lnTo>
                      <a:pt x="17" y="142"/>
                    </a:lnTo>
                    <a:lnTo>
                      <a:pt x="19" y="142"/>
                    </a:lnTo>
                    <a:lnTo>
                      <a:pt x="24" y="135"/>
                    </a:lnTo>
                    <a:lnTo>
                      <a:pt x="26" y="130"/>
                    </a:lnTo>
                    <a:lnTo>
                      <a:pt x="31" y="128"/>
                    </a:lnTo>
                    <a:lnTo>
                      <a:pt x="33" y="128"/>
                    </a:lnTo>
                    <a:lnTo>
                      <a:pt x="38" y="128"/>
                    </a:lnTo>
                    <a:lnTo>
                      <a:pt x="38" y="132"/>
                    </a:lnTo>
                    <a:lnTo>
                      <a:pt x="40" y="132"/>
                    </a:lnTo>
                    <a:lnTo>
                      <a:pt x="47" y="130"/>
                    </a:lnTo>
                    <a:lnTo>
                      <a:pt x="59" y="128"/>
                    </a:lnTo>
                    <a:lnTo>
                      <a:pt x="66" y="121"/>
                    </a:lnTo>
                    <a:lnTo>
                      <a:pt x="71" y="109"/>
                    </a:lnTo>
                    <a:lnTo>
                      <a:pt x="80" y="102"/>
                    </a:lnTo>
                    <a:lnTo>
                      <a:pt x="83" y="97"/>
                    </a:lnTo>
                    <a:lnTo>
                      <a:pt x="83" y="90"/>
                    </a:lnTo>
                    <a:lnTo>
                      <a:pt x="87" y="85"/>
                    </a:lnTo>
                    <a:lnTo>
                      <a:pt x="95" y="80"/>
                    </a:lnTo>
                    <a:lnTo>
                      <a:pt x="97" y="76"/>
                    </a:lnTo>
                    <a:lnTo>
                      <a:pt x="97" y="71"/>
                    </a:lnTo>
                    <a:lnTo>
                      <a:pt x="95" y="71"/>
                    </a:lnTo>
                    <a:lnTo>
                      <a:pt x="99" y="64"/>
                    </a:lnTo>
                    <a:lnTo>
                      <a:pt x="104" y="61"/>
                    </a:lnTo>
                    <a:lnTo>
                      <a:pt x="104" y="57"/>
                    </a:lnTo>
                    <a:lnTo>
                      <a:pt x="104" y="45"/>
                    </a:lnTo>
                    <a:lnTo>
                      <a:pt x="102" y="38"/>
                    </a:lnTo>
                    <a:lnTo>
                      <a:pt x="102" y="35"/>
                    </a:lnTo>
                    <a:lnTo>
                      <a:pt x="109" y="31"/>
                    </a:lnTo>
                    <a:lnTo>
                      <a:pt x="111" y="28"/>
                    </a:lnTo>
                    <a:lnTo>
                      <a:pt x="116" y="26"/>
                    </a:lnTo>
                    <a:lnTo>
                      <a:pt x="118" y="26"/>
                    </a:lnTo>
                    <a:lnTo>
                      <a:pt x="123" y="21"/>
                    </a:lnTo>
                    <a:lnTo>
                      <a:pt x="130" y="9"/>
                    </a:lnTo>
                    <a:lnTo>
                      <a:pt x="135" y="5"/>
                    </a:lnTo>
                    <a:lnTo>
                      <a:pt x="142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8" y="7"/>
                    </a:lnTo>
                    <a:lnTo>
                      <a:pt x="165" y="5"/>
                    </a:lnTo>
                    <a:lnTo>
                      <a:pt x="170" y="7"/>
                    </a:lnTo>
                    <a:lnTo>
                      <a:pt x="173" y="12"/>
                    </a:lnTo>
                    <a:lnTo>
                      <a:pt x="180" y="12"/>
                    </a:lnTo>
                    <a:lnTo>
                      <a:pt x="187" y="16"/>
                    </a:lnTo>
                    <a:lnTo>
                      <a:pt x="187" y="16"/>
                    </a:lnTo>
                    <a:lnTo>
                      <a:pt x="187" y="16"/>
                    </a:lnTo>
                    <a:lnTo>
                      <a:pt x="187" y="16"/>
                    </a:lnTo>
                    <a:close/>
                    <a:moveTo>
                      <a:pt x="423" y="270"/>
                    </a:moveTo>
                    <a:lnTo>
                      <a:pt x="423" y="272"/>
                    </a:lnTo>
                    <a:lnTo>
                      <a:pt x="423" y="272"/>
                    </a:lnTo>
                    <a:lnTo>
                      <a:pt x="423" y="270"/>
                    </a:lnTo>
                    <a:lnTo>
                      <a:pt x="423" y="270"/>
                    </a:lnTo>
                    <a:lnTo>
                      <a:pt x="423" y="270"/>
                    </a:lnTo>
                    <a:close/>
                    <a:moveTo>
                      <a:pt x="421" y="267"/>
                    </a:moveTo>
                    <a:lnTo>
                      <a:pt x="418" y="270"/>
                    </a:lnTo>
                    <a:lnTo>
                      <a:pt x="418" y="272"/>
                    </a:lnTo>
                    <a:lnTo>
                      <a:pt x="421" y="272"/>
                    </a:lnTo>
                    <a:lnTo>
                      <a:pt x="421" y="270"/>
                    </a:lnTo>
                    <a:lnTo>
                      <a:pt x="421" y="267"/>
                    </a:lnTo>
                    <a:lnTo>
                      <a:pt x="421" y="267"/>
                    </a:lnTo>
                    <a:lnTo>
                      <a:pt x="421" y="267"/>
                    </a:lnTo>
                    <a:close/>
                    <a:moveTo>
                      <a:pt x="416" y="270"/>
                    </a:moveTo>
                    <a:lnTo>
                      <a:pt x="416" y="272"/>
                    </a:lnTo>
                    <a:lnTo>
                      <a:pt x="418" y="274"/>
                    </a:lnTo>
                    <a:lnTo>
                      <a:pt x="416" y="270"/>
                    </a:lnTo>
                    <a:lnTo>
                      <a:pt x="416" y="270"/>
                    </a:lnTo>
                    <a:lnTo>
                      <a:pt x="416" y="270"/>
                    </a:lnTo>
                    <a:lnTo>
                      <a:pt x="416" y="270"/>
                    </a:lnTo>
                    <a:close/>
                    <a:moveTo>
                      <a:pt x="409" y="270"/>
                    </a:moveTo>
                    <a:lnTo>
                      <a:pt x="409" y="272"/>
                    </a:lnTo>
                    <a:lnTo>
                      <a:pt x="411" y="272"/>
                    </a:lnTo>
                    <a:lnTo>
                      <a:pt x="414" y="267"/>
                    </a:lnTo>
                    <a:lnTo>
                      <a:pt x="411" y="265"/>
                    </a:lnTo>
                    <a:lnTo>
                      <a:pt x="409" y="270"/>
                    </a:lnTo>
                    <a:lnTo>
                      <a:pt x="409" y="270"/>
                    </a:lnTo>
                    <a:close/>
                  </a:path>
                </a:pathLst>
              </a:custGeom>
              <a:solidFill>
                <a:srgbClr val="2D529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43" name="Freeform 36">
                <a:extLst>
                  <a:ext uri="{FF2B5EF4-FFF2-40B4-BE49-F238E27FC236}">
                    <a16:creationId xmlns:a16="http://schemas.microsoft.com/office/drawing/2014/main" id="{9D7DA0E7-4EFA-CAFA-3F30-F0E0DF0DF7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27223" y="4211667"/>
                <a:ext cx="157797" cy="208411"/>
              </a:xfrm>
              <a:custGeom>
                <a:avLst/>
                <a:gdLst>
                  <a:gd name="T0" fmla="*/ 44 w 45"/>
                  <a:gd name="T1" fmla="*/ 52 h 59"/>
                  <a:gd name="T2" fmla="*/ 41 w 45"/>
                  <a:gd name="T3" fmla="*/ 56 h 59"/>
                  <a:gd name="T4" fmla="*/ 41 w 45"/>
                  <a:gd name="T5" fmla="*/ 59 h 59"/>
                  <a:gd name="T6" fmla="*/ 38 w 45"/>
                  <a:gd name="T7" fmla="*/ 53 h 59"/>
                  <a:gd name="T8" fmla="*/ 38 w 45"/>
                  <a:gd name="T9" fmla="*/ 50 h 59"/>
                  <a:gd name="T10" fmla="*/ 36 w 45"/>
                  <a:gd name="T11" fmla="*/ 51 h 59"/>
                  <a:gd name="T12" fmla="*/ 37 w 45"/>
                  <a:gd name="T13" fmla="*/ 46 h 59"/>
                  <a:gd name="T14" fmla="*/ 33 w 45"/>
                  <a:gd name="T15" fmla="*/ 38 h 59"/>
                  <a:gd name="T16" fmla="*/ 32 w 45"/>
                  <a:gd name="T17" fmla="*/ 38 h 59"/>
                  <a:gd name="T18" fmla="*/ 27 w 45"/>
                  <a:gd name="T19" fmla="*/ 37 h 59"/>
                  <a:gd name="T20" fmla="*/ 23 w 45"/>
                  <a:gd name="T21" fmla="*/ 33 h 59"/>
                  <a:gd name="T22" fmla="*/ 25 w 45"/>
                  <a:gd name="T23" fmla="*/ 39 h 59"/>
                  <a:gd name="T24" fmla="*/ 25 w 45"/>
                  <a:gd name="T25" fmla="*/ 42 h 59"/>
                  <a:gd name="T26" fmla="*/ 22 w 45"/>
                  <a:gd name="T27" fmla="*/ 48 h 59"/>
                  <a:gd name="T28" fmla="*/ 22 w 45"/>
                  <a:gd name="T29" fmla="*/ 45 h 59"/>
                  <a:gd name="T30" fmla="*/ 20 w 45"/>
                  <a:gd name="T31" fmla="*/ 47 h 59"/>
                  <a:gd name="T32" fmla="*/ 20 w 45"/>
                  <a:gd name="T33" fmla="*/ 41 h 59"/>
                  <a:gd name="T34" fmla="*/ 19 w 45"/>
                  <a:gd name="T35" fmla="*/ 43 h 59"/>
                  <a:gd name="T36" fmla="*/ 19 w 45"/>
                  <a:gd name="T37" fmla="*/ 47 h 59"/>
                  <a:gd name="T38" fmla="*/ 18 w 45"/>
                  <a:gd name="T39" fmla="*/ 48 h 59"/>
                  <a:gd name="T40" fmla="*/ 16 w 45"/>
                  <a:gd name="T41" fmla="*/ 49 h 59"/>
                  <a:gd name="T42" fmla="*/ 14 w 45"/>
                  <a:gd name="T43" fmla="*/ 47 h 59"/>
                  <a:gd name="T44" fmla="*/ 12 w 45"/>
                  <a:gd name="T45" fmla="*/ 43 h 59"/>
                  <a:gd name="T46" fmla="*/ 9 w 45"/>
                  <a:gd name="T47" fmla="*/ 34 h 59"/>
                  <a:gd name="T48" fmla="*/ 8 w 45"/>
                  <a:gd name="T49" fmla="*/ 27 h 59"/>
                  <a:gd name="T50" fmla="*/ 2 w 45"/>
                  <a:gd name="T51" fmla="*/ 21 h 59"/>
                  <a:gd name="T52" fmla="*/ 4 w 45"/>
                  <a:gd name="T53" fmla="*/ 15 h 59"/>
                  <a:gd name="T54" fmla="*/ 8 w 45"/>
                  <a:gd name="T55" fmla="*/ 14 h 59"/>
                  <a:gd name="T56" fmla="*/ 5 w 45"/>
                  <a:gd name="T57" fmla="*/ 10 h 59"/>
                  <a:gd name="T58" fmla="*/ 0 w 45"/>
                  <a:gd name="T59" fmla="*/ 7 h 59"/>
                  <a:gd name="T60" fmla="*/ 2 w 45"/>
                  <a:gd name="T61" fmla="*/ 2 h 59"/>
                  <a:gd name="T62" fmla="*/ 3 w 45"/>
                  <a:gd name="T63" fmla="*/ 0 h 59"/>
                  <a:gd name="T64" fmla="*/ 5 w 45"/>
                  <a:gd name="T65" fmla="*/ 3 h 59"/>
                  <a:gd name="T66" fmla="*/ 9 w 45"/>
                  <a:gd name="T67" fmla="*/ 5 h 59"/>
                  <a:gd name="T68" fmla="*/ 9 w 45"/>
                  <a:gd name="T69" fmla="*/ 3 h 59"/>
                  <a:gd name="T70" fmla="*/ 12 w 45"/>
                  <a:gd name="T71" fmla="*/ 6 h 59"/>
                  <a:gd name="T72" fmla="*/ 15 w 45"/>
                  <a:gd name="T73" fmla="*/ 7 h 59"/>
                  <a:gd name="T74" fmla="*/ 16 w 45"/>
                  <a:gd name="T75" fmla="*/ 12 h 59"/>
                  <a:gd name="T76" fmla="*/ 19 w 45"/>
                  <a:gd name="T77" fmla="*/ 14 h 59"/>
                  <a:gd name="T78" fmla="*/ 27 w 45"/>
                  <a:gd name="T79" fmla="*/ 14 h 59"/>
                  <a:gd name="T80" fmla="*/ 34 w 45"/>
                  <a:gd name="T81" fmla="*/ 14 h 59"/>
                  <a:gd name="T82" fmla="*/ 37 w 45"/>
                  <a:gd name="T83" fmla="*/ 16 h 59"/>
                  <a:gd name="T84" fmla="*/ 37 w 45"/>
                  <a:gd name="T85" fmla="*/ 20 h 59"/>
                  <a:gd name="T86" fmla="*/ 35 w 45"/>
                  <a:gd name="T87" fmla="*/ 25 h 59"/>
                  <a:gd name="T88" fmla="*/ 32 w 45"/>
                  <a:gd name="T89" fmla="*/ 25 h 59"/>
                  <a:gd name="T90" fmla="*/ 30 w 45"/>
                  <a:gd name="T91" fmla="*/ 28 h 59"/>
                  <a:gd name="T92" fmla="*/ 31 w 45"/>
                  <a:gd name="T93" fmla="*/ 32 h 59"/>
                  <a:gd name="T94" fmla="*/ 34 w 45"/>
                  <a:gd name="T95" fmla="*/ 36 h 59"/>
                  <a:gd name="T96" fmla="*/ 35 w 45"/>
                  <a:gd name="T97" fmla="*/ 34 h 59"/>
                  <a:gd name="T98" fmla="*/ 36 w 45"/>
                  <a:gd name="T99" fmla="*/ 31 h 59"/>
                  <a:gd name="T100" fmla="*/ 38 w 45"/>
                  <a:gd name="T101" fmla="*/ 31 h 59"/>
                  <a:gd name="T102" fmla="*/ 40 w 45"/>
                  <a:gd name="T103" fmla="*/ 33 h 59"/>
                  <a:gd name="T104" fmla="*/ 42 w 45"/>
                  <a:gd name="T105" fmla="*/ 38 h 59"/>
                  <a:gd name="T106" fmla="*/ 44 w 45"/>
                  <a:gd name="T107" fmla="*/ 46 h 59"/>
                  <a:gd name="T108" fmla="*/ 44 w 45"/>
                  <a:gd name="T109" fmla="*/ 48 h 59"/>
                  <a:gd name="T110" fmla="*/ 32 w 45"/>
                  <a:gd name="T111" fmla="*/ 40 h 59"/>
                  <a:gd name="T112" fmla="*/ 33 w 45"/>
                  <a:gd name="T113" fmla="*/ 42 h 59"/>
                  <a:gd name="T114" fmla="*/ 29 w 45"/>
                  <a:gd name="T115" fmla="*/ 42 h 59"/>
                  <a:gd name="T116" fmla="*/ 31 w 45"/>
                  <a:gd name="T117" fmla="*/ 43 h 59"/>
                  <a:gd name="T118" fmla="*/ 28 w 45"/>
                  <a:gd name="T119" fmla="*/ 41 h 59"/>
                  <a:gd name="T120" fmla="*/ 25 w 45"/>
                  <a:gd name="T121" fmla="*/ 41 h 59"/>
                  <a:gd name="T122" fmla="*/ 28 w 45"/>
                  <a:gd name="T123" fmla="*/ 4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" h="59">
                    <a:moveTo>
                      <a:pt x="45" y="48"/>
                    </a:moveTo>
                    <a:cubicBezTo>
                      <a:pt x="45" y="50"/>
                      <a:pt x="45" y="50"/>
                      <a:pt x="45" y="50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5" y="48"/>
                      <a:pt x="45" y="48"/>
                      <a:pt x="45" y="48"/>
                    </a:cubicBezTo>
                    <a:close/>
                    <a:moveTo>
                      <a:pt x="33" y="41"/>
                    </a:move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28" y="41"/>
                    </a:move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1"/>
                    </a:cubicBezTo>
                    <a:close/>
                    <a:moveTo>
                      <a:pt x="26" y="39"/>
                    </a:move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1"/>
                      <a:pt x="28" y="41"/>
                      <a:pt x="28" y="41"/>
                    </a:cubicBezTo>
                    <a:lnTo>
                      <a:pt x="26" y="3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44" name="Freeform 37">
                <a:extLst>
                  <a:ext uri="{FF2B5EF4-FFF2-40B4-BE49-F238E27FC236}">
                    <a16:creationId xmlns:a16="http://schemas.microsoft.com/office/drawing/2014/main" id="{BF85E2F5-ADFB-C7FA-A12C-1255180EF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0622" y="4156587"/>
                <a:ext cx="95274" cy="59546"/>
              </a:xfrm>
              <a:custGeom>
                <a:avLst/>
                <a:gdLst>
                  <a:gd name="T0" fmla="*/ 3 w 64"/>
                  <a:gd name="T1" fmla="*/ 18 h 40"/>
                  <a:gd name="T2" fmla="*/ 7 w 64"/>
                  <a:gd name="T3" fmla="*/ 16 h 40"/>
                  <a:gd name="T4" fmla="*/ 12 w 64"/>
                  <a:gd name="T5" fmla="*/ 7 h 40"/>
                  <a:gd name="T6" fmla="*/ 22 w 64"/>
                  <a:gd name="T7" fmla="*/ 2 h 40"/>
                  <a:gd name="T8" fmla="*/ 29 w 64"/>
                  <a:gd name="T9" fmla="*/ 0 h 40"/>
                  <a:gd name="T10" fmla="*/ 31 w 64"/>
                  <a:gd name="T11" fmla="*/ 4 h 40"/>
                  <a:gd name="T12" fmla="*/ 41 w 64"/>
                  <a:gd name="T13" fmla="*/ 4 h 40"/>
                  <a:gd name="T14" fmla="*/ 43 w 64"/>
                  <a:gd name="T15" fmla="*/ 7 h 40"/>
                  <a:gd name="T16" fmla="*/ 50 w 64"/>
                  <a:gd name="T17" fmla="*/ 4 h 40"/>
                  <a:gd name="T18" fmla="*/ 55 w 64"/>
                  <a:gd name="T19" fmla="*/ 4 h 40"/>
                  <a:gd name="T20" fmla="*/ 57 w 64"/>
                  <a:gd name="T21" fmla="*/ 9 h 40"/>
                  <a:gd name="T22" fmla="*/ 59 w 64"/>
                  <a:gd name="T23" fmla="*/ 9 h 40"/>
                  <a:gd name="T24" fmla="*/ 57 w 64"/>
                  <a:gd name="T25" fmla="*/ 14 h 40"/>
                  <a:gd name="T26" fmla="*/ 57 w 64"/>
                  <a:gd name="T27" fmla="*/ 18 h 40"/>
                  <a:gd name="T28" fmla="*/ 64 w 64"/>
                  <a:gd name="T29" fmla="*/ 21 h 40"/>
                  <a:gd name="T30" fmla="*/ 64 w 64"/>
                  <a:gd name="T31" fmla="*/ 28 h 40"/>
                  <a:gd name="T32" fmla="*/ 64 w 64"/>
                  <a:gd name="T33" fmla="*/ 30 h 40"/>
                  <a:gd name="T34" fmla="*/ 57 w 64"/>
                  <a:gd name="T35" fmla="*/ 33 h 40"/>
                  <a:gd name="T36" fmla="*/ 50 w 64"/>
                  <a:gd name="T37" fmla="*/ 33 h 40"/>
                  <a:gd name="T38" fmla="*/ 43 w 64"/>
                  <a:gd name="T39" fmla="*/ 35 h 40"/>
                  <a:gd name="T40" fmla="*/ 38 w 64"/>
                  <a:gd name="T41" fmla="*/ 33 h 40"/>
                  <a:gd name="T42" fmla="*/ 33 w 64"/>
                  <a:gd name="T43" fmla="*/ 33 h 40"/>
                  <a:gd name="T44" fmla="*/ 31 w 64"/>
                  <a:gd name="T45" fmla="*/ 40 h 40"/>
                  <a:gd name="T46" fmla="*/ 24 w 64"/>
                  <a:gd name="T47" fmla="*/ 40 h 40"/>
                  <a:gd name="T48" fmla="*/ 15 w 64"/>
                  <a:gd name="T49" fmla="*/ 33 h 40"/>
                  <a:gd name="T50" fmla="*/ 12 w 64"/>
                  <a:gd name="T51" fmla="*/ 35 h 40"/>
                  <a:gd name="T52" fmla="*/ 5 w 64"/>
                  <a:gd name="T53" fmla="*/ 33 h 40"/>
                  <a:gd name="T54" fmla="*/ 0 w 64"/>
                  <a:gd name="T55" fmla="*/ 28 h 40"/>
                  <a:gd name="T56" fmla="*/ 3 w 64"/>
                  <a:gd name="T57" fmla="*/ 23 h 40"/>
                  <a:gd name="T58" fmla="*/ 3 w 64"/>
                  <a:gd name="T59" fmla="*/ 18 h 40"/>
                  <a:gd name="T60" fmla="*/ 3 w 64"/>
                  <a:gd name="T6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4" h="40">
                    <a:moveTo>
                      <a:pt x="3" y="18"/>
                    </a:moveTo>
                    <a:lnTo>
                      <a:pt x="7" y="16"/>
                    </a:lnTo>
                    <a:lnTo>
                      <a:pt x="12" y="7"/>
                    </a:lnTo>
                    <a:lnTo>
                      <a:pt x="22" y="2"/>
                    </a:lnTo>
                    <a:lnTo>
                      <a:pt x="29" y="0"/>
                    </a:lnTo>
                    <a:lnTo>
                      <a:pt x="31" y="4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50" y="4"/>
                    </a:lnTo>
                    <a:lnTo>
                      <a:pt x="55" y="4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7" y="14"/>
                    </a:lnTo>
                    <a:lnTo>
                      <a:pt x="57" y="18"/>
                    </a:lnTo>
                    <a:lnTo>
                      <a:pt x="64" y="21"/>
                    </a:lnTo>
                    <a:lnTo>
                      <a:pt x="64" y="28"/>
                    </a:lnTo>
                    <a:lnTo>
                      <a:pt x="64" y="30"/>
                    </a:lnTo>
                    <a:lnTo>
                      <a:pt x="57" y="33"/>
                    </a:lnTo>
                    <a:lnTo>
                      <a:pt x="50" y="33"/>
                    </a:lnTo>
                    <a:lnTo>
                      <a:pt x="43" y="35"/>
                    </a:lnTo>
                    <a:lnTo>
                      <a:pt x="38" y="33"/>
                    </a:lnTo>
                    <a:lnTo>
                      <a:pt x="33" y="33"/>
                    </a:lnTo>
                    <a:lnTo>
                      <a:pt x="31" y="40"/>
                    </a:lnTo>
                    <a:lnTo>
                      <a:pt x="24" y="40"/>
                    </a:lnTo>
                    <a:lnTo>
                      <a:pt x="15" y="33"/>
                    </a:lnTo>
                    <a:lnTo>
                      <a:pt x="12" y="35"/>
                    </a:lnTo>
                    <a:lnTo>
                      <a:pt x="5" y="33"/>
                    </a:lnTo>
                    <a:lnTo>
                      <a:pt x="0" y="28"/>
                    </a:lnTo>
                    <a:lnTo>
                      <a:pt x="3" y="23"/>
                    </a:lnTo>
                    <a:lnTo>
                      <a:pt x="3" y="18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45" name="Freeform 38">
                <a:extLst>
                  <a:ext uri="{FF2B5EF4-FFF2-40B4-BE49-F238E27FC236}">
                    <a16:creationId xmlns:a16="http://schemas.microsoft.com/office/drawing/2014/main" id="{EAE01507-468E-E1FA-564F-50E81DB45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9687" y="4089598"/>
                <a:ext cx="257536" cy="132490"/>
              </a:xfrm>
              <a:custGeom>
                <a:avLst/>
                <a:gdLst>
                  <a:gd name="T0" fmla="*/ 7 w 173"/>
                  <a:gd name="T1" fmla="*/ 0 h 89"/>
                  <a:gd name="T2" fmla="*/ 14 w 173"/>
                  <a:gd name="T3" fmla="*/ 4 h 89"/>
                  <a:gd name="T4" fmla="*/ 22 w 173"/>
                  <a:gd name="T5" fmla="*/ 4 h 89"/>
                  <a:gd name="T6" fmla="*/ 29 w 173"/>
                  <a:gd name="T7" fmla="*/ 0 h 89"/>
                  <a:gd name="T8" fmla="*/ 38 w 173"/>
                  <a:gd name="T9" fmla="*/ 7 h 89"/>
                  <a:gd name="T10" fmla="*/ 48 w 173"/>
                  <a:gd name="T11" fmla="*/ 9 h 89"/>
                  <a:gd name="T12" fmla="*/ 57 w 173"/>
                  <a:gd name="T13" fmla="*/ 14 h 89"/>
                  <a:gd name="T14" fmla="*/ 64 w 173"/>
                  <a:gd name="T15" fmla="*/ 18 h 89"/>
                  <a:gd name="T16" fmla="*/ 69 w 173"/>
                  <a:gd name="T17" fmla="*/ 28 h 89"/>
                  <a:gd name="T18" fmla="*/ 71 w 173"/>
                  <a:gd name="T19" fmla="*/ 21 h 89"/>
                  <a:gd name="T20" fmla="*/ 76 w 173"/>
                  <a:gd name="T21" fmla="*/ 21 h 89"/>
                  <a:gd name="T22" fmla="*/ 85 w 173"/>
                  <a:gd name="T23" fmla="*/ 23 h 89"/>
                  <a:gd name="T24" fmla="*/ 90 w 173"/>
                  <a:gd name="T25" fmla="*/ 35 h 89"/>
                  <a:gd name="T26" fmla="*/ 102 w 173"/>
                  <a:gd name="T27" fmla="*/ 33 h 89"/>
                  <a:gd name="T28" fmla="*/ 104 w 173"/>
                  <a:gd name="T29" fmla="*/ 47 h 89"/>
                  <a:gd name="T30" fmla="*/ 114 w 173"/>
                  <a:gd name="T31" fmla="*/ 49 h 89"/>
                  <a:gd name="T32" fmla="*/ 121 w 173"/>
                  <a:gd name="T33" fmla="*/ 45 h 89"/>
                  <a:gd name="T34" fmla="*/ 130 w 173"/>
                  <a:gd name="T35" fmla="*/ 42 h 89"/>
                  <a:gd name="T36" fmla="*/ 137 w 173"/>
                  <a:gd name="T37" fmla="*/ 49 h 89"/>
                  <a:gd name="T38" fmla="*/ 147 w 173"/>
                  <a:gd name="T39" fmla="*/ 56 h 89"/>
                  <a:gd name="T40" fmla="*/ 156 w 173"/>
                  <a:gd name="T41" fmla="*/ 56 h 89"/>
                  <a:gd name="T42" fmla="*/ 163 w 173"/>
                  <a:gd name="T43" fmla="*/ 54 h 89"/>
                  <a:gd name="T44" fmla="*/ 171 w 173"/>
                  <a:gd name="T45" fmla="*/ 59 h 89"/>
                  <a:gd name="T46" fmla="*/ 173 w 173"/>
                  <a:gd name="T47" fmla="*/ 78 h 89"/>
                  <a:gd name="T48" fmla="*/ 156 w 173"/>
                  <a:gd name="T49" fmla="*/ 89 h 89"/>
                  <a:gd name="T50" fmla="*/ 145 w 173"/>
                  <a:gd name="T51" fmla="*/ 87 h 89"/>
                  <a:gd name="T52" fmla="*/ 121 w 173"/>
                  <a:gd name="T53" fmla="*/ 82 h 89"/>
                  <a:gd name="T54" fmla="*/ 104 w 173"/>
                  <a:gd name="T55" fmla="*/ 80 h 89"/>
                  <a:gd name="T56" fmla="*/ 97 w 173"/>
                  <a:gd name="T57" fmla="*/ 71 h 89"/>
                  <a:gd name="T58" fmla="*/ 78 w 173"/>
                  <a:gd name="T59" fmla="*/ 71 h 89"/>
                  <a:gd name="T60" fmla="*/ 64 w 173"/>
                  <a:gd name="T61" fmla="*/ 68 h 89"/>
                  <a:gd name="T62" fmla="*/ 50 w 173"/>
                  <a:gd name="T63" fmla="*/ 63 h 89"/>
                  <a:gd name="T64" fmla="*/ 38 w 173"/>
                  <a:gd name="T65" fmla="*/ 59 h 89"/>
                  <a:gd name="T66" fmla="*/ 24 w 173"/>
                  <a:gd name="T67" fmla="*/ 45 h 89"/>
                  <a:gd name="T68" fmla="*/ 12 w 173"/>
                  <a:gd name="T69" fmla="*/ 40 h 89"/>
                  <a:gd name="T70" fmla="*/ 5 w 173"/>
                  <a:gd name="T71" fmla="*/ 37 h 89"/>
                  <a:gd name="T72" fmla="*/ 0 w 173"/>
                  <a:gd name="T73" fmla="*/ 33 h 89"/>
                  <a:gd name="T74" fmla="*/ 5 w 173"/>
                  <a:gd name="T75" fmla="*/ 18 h 89"/>
                  <a:gd name="T76" fmla="*/ 7 w 173"/>
                  <a:gd name="T7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3" h="89">
                    <a:moveTo>
                      <a:pt x="7" y="0"/>
                    </a:moveTo>
                    <a:lnTo>
                      <a:pt x="7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9" y="4"/>
                    </a:lnTo>
                    <a:lnTo>
                      <a:pt x="22" y="4"/>
                    </a:lnTo>
                    <a:lnTo>
                      <a:pt x="24" y="2"/>
                    </a:lnTo>
                    <a:lnTo>
                      <a:pt x="29" y="0"/>
                    </a:lnTo>
                    <a:lnTo>
                      <a:pt x="36" y="4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8" y="9"/>
                    </a:lnTo>
                    <a:lnTo>
                      <a:pt x="52" y="14"/>
                    </a:lnTo>
                    <a:lnTo>
                      <a:pt x="57" y="14"/>
                    </a:lnTo>
                    <a:lnTo>
                      <a:pt x="62" y="16"/>
                    </a:lnTo>
                    <a:lnTo>
                      <a:pt x="64" y="18"/>
                    </a:lnTo>
                    <a:lnTo>
                      <a:pt x="69" y="23"/>
                    </a:lnTo>
                    <a:lnTo>
                      <a:pt x="69" y="28"/>
                    </a:lnTo>
                    <a:lnTo>
                      <a:pt x="71" y="28"/>
                    </a:lnTo>
                    <a:lnTo>
                      <a:pt x="71" y="21"/>
                    </a:lnTo>
                    <a:lnTo>
                      <a:pt x="74" y="18"/>
                    </a:lnTo>
                    <a:lnTo>
                      <a:pt x="76" y="21"/>
                    </a:lnTo>
                    <a:lnTo>
                      <a:pt x="81" y="21"/>
                    </a:lnTo>
                    <a:lnTo>
                      <a:pt x="85" y="23"/>
                    </a:lnTo>
                    <a:lnTo>
                      <a:pt x="85" y="30"/>
                    </a:lnTo>
                    <a:lnTo>
                      <a:pt x="90" y="35"/>
                    </a:lnTo>
                    <a:lnTo>
                      <a:pt x="97" y="33"/>
                    </a:lnTo>
                    <a:lnTo>
                      <a:pt x="102" y="33"/>
                    </a:lnTo>
                    <a:lnTo>
                      <a:pt x="102" y="42"/>
                    </a:lnTo>
                    <a:lnTo>
                      <a:pt x="104" y="47"/>
                    </a:lnTo>
                    <a:lnTo>
                      <a:pt x="107" y="45"/>
                    </a:lnTo>
                    <a:lnTo>
                      <a:pt x="114" y="49"/>
                    </a:lnTo>
                    <a:lnTo>
                      <a:pt x="116" y="47"/>
                    </a:lnTo>
                    <a:lnTo>
                      <a:pt x="121" y="45"/>
                    </a:lnTo>
                    <a:lnTo>
                      <a:pt x="123" y="40"/>
                    </a:lnTo>
                    <a:lnTo>
                      <a:pt x="130" y="42"/>
                    </a:lnTo>
                    <a:lnTo>
                      <a:pt x="137" y="45"/>
                    </a:lnTo>
                    <a:lnTo>
                      <a:pt x="137" y="49"/>
                    </a:lnTo>
                    <a:lnTo>
                      <a:pt x="145" y="52"/>
                    </a:lnTo>
                    <a:lnTo>
                      <a:pt x="147" y="56"/>
                    </a:lnTo>
                    <a:lnTo>
                      <a:pt x="152" y="59"/>
                    </a:lnTo>
                    <a:lnTo>
                      <a:pt x="156" y="56"/>
                    </a:lnTo>
                    <a:lnTo>
                      <a:pt x="159" y="56"/>
                    </a:lnTo>
                    <a:lnTo>
                      <a:pt x="163" y="54"/>
                    </a:lnTo>
                    <a:lnTo>
                      <a:pt x="168" y="54"/>
                    </a:lnTo>
                    <a:lnTo>
                      <a:pt x="171" y="59"/>
                    </a:lnTo>
                    <a:lnTo>
                      <a:pt x="168" y="68"/>
                    </a:lnTo>
                    <a:lnTo>
                      <a:pt x="173" y="78"/>
                    </a:lnTo>
                    <a:lnTo>
                      <a:pt x="171" y="87"/>
                    </a:lnTo>
                    <a:lnTo>
                      <a:pt x="156" y="89"/>
                    </a:lnTo>
                    <a:lnTo>
                      <a:pt x="149" y="85"/>
                    </a:lnTo>
                    <a:lnTo>
                      <a:pt x="145" y="87"/>
                    </a:lnTo>
                    <a:lnTo>
                      <a:pt x="128" y="82"/>
                    </a:lnTo>
                    <a:lnTo>
                      <a:pt x="121" y="82"/>
                    </a:lnTo>
                    <a:lnTo>
                      <a:pt x="116" y="85"/>
                    </a:lnTo>
                    <a:lnTo>
                      <a:pt x="104" y="80"/>
                    </a:lnTo>
                    <a:lnTo>
                      <a:pt x="100" y="75"/>
                    </a:lnTo>
                    <a:lnTo>
                      <a:pt x="97" y="71"/>
                    </a:lnTo>
                    <a:lnTo>
                      <a:pt x="88" y="68"/>
                    </a:lnTo>
                    <a:lnTo>
                      <a:pt x="78" y="71"/>
                    </a:lnTo>
                    <a:lnTo>
                      <a:pt x="74" y="68"/>
                    </a:lnTo>
                    <a:lnTo>
                      <a:pt x="64" y="68"/>
                    </a:lnTo>
                    <a:lnTo>
                      <a:pt x="57" y="63"/>
                    </a:lnTo>
                    <a:lnTo>
                      <a:pt x="50" y="63"/>
                    </a:lnTo>
                    <a:lnTo>
                      <a:pt x="48" y="61"/>
                    </a:lnTo>
                    <a:lnTo>
                      <a:pt x="38" y="59"/>
                    </a:lnTo>
                    <a:lnTo>
                      <a:pt x="33" y="52"/>
                    </a:lnTo>
                    <a:lnTo>
                      <a:pt x="24" y="45"/>
                    </a:lnTo>
                    <a:lnTo>
                      <a:pt x="17" y="45"/>
                    </a:lnTo>
                    <a:lnTo>
                      <a:pt x="12" y="40"/>
                    </a:lnTo>
                    <a:lnTo>
                      <a:pt x="7" y="40"/>
                    </a:lnTo>
                    <a:lnTo>
                      <a:pt x="5" y="37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5" y="26"/>
                    </a:lnTo>
                    <a:lnTo>
                      <a:pt x="5" y="18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46" name="Freeform 39">
                <a:extLst>
                  <a:ext uri="{FF2B5EF4-FFF2-40B4-BE49-F238E27FC236}">
                    <a16:creationId xmlns:a16="http://schemas.microsoft.com/office/drawing/2014/main" id="{E6E357F8-BC9F-7157-DEAF-A26F51389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8694" y="3855880"/>
                <a:ext cx="433197" cy="476367"/>
              </a:xfrm>
              <a:custGeom>
                <a:avLst/>
                <a:gdLst>
                  <a:gd name="T0" fmla="*/ 175 w 291"/>
                  <a:gd name="T1" fmla="*/ 308 h 320"/>
                  <a:gd name="T2" fmla="*/ 199 w 291"/>
                  <a:gd name="T3" fmla="*/ 303 h 320"/>
                  <a:gd name="T4" fmla="*/ 211 w 291"/>
                  <a:gd name="T5" fmla="*/ 299 h 320"/>
                  <a:gd name="T6" fmla="*/ 220 w 291"/>
                  <a:gd name="T7" fmla="*/ 296 h 320"/>
                  <a:gd name="T8" fmla="*/ 213 w 291"/>
                  <a:gd name="T9" fmla="*/ 270 h 320"/>
                  <a:gd name="T10" fmla="*/ 199 w 291"/>
                  <a:gd name="T11" fmla="*/ 256 h 320"/>
                  <a:gd name="T12" fmla="*/ 189 w 291"/>
                  <a:gd name="T13" fmla="*/ 246 h 320"/>
                  <a:gd name="T14" fmla="*/ 185 w 291"/>
                  <a:gd name="T15" fmla="*/ 230 h 320"/>
                  <a:gd name="T16" fmla="*/ 199 w 291"/>
                  <a:gd name="T17" fmla="*/ 216 h 320"/>
                  <a:gd name="T18" fmla="*/ 208 w 291"/>
                  <a:gd name="T19" fmla="*/ 220 h 320"/>
                  <a:gd name="T20" fmla="*/ 239 w 291"/>
                  <a:gd name="T21" fmla="*/ 197 h 320"/>
                  <a:gd name="T22" fmla="*/ 255 w 291"/>
                  <a:gd name="T23" fmla="*/ 173 h 320"/>
                  <a:gd name="T24" fmla="*/ 263 w 291"/>
                  <a:gd name="T25" fmla="*/ 159 h 320"/>
                  <a:gd name="T26" fmla="*/ 272 w 291"/>
                  <a:gd name="T27" fmla="*/ 133 h 320"/>
                  <a:gd name="T28" fmla="*/ 279 w 291"/>
                  <a:gd name="T29" fmla="*/ 116 h 320"/>
                  <a:gd name="T30" fmla="*/ 291 w 291"/>
                  <a:gd name="T31" fmla="*/ 104 h 320"/>
                  <a:gd name="T32" fmla="*/ 270 w 291"/>
                  <a:gd name="T33" fmla="*/ 100 h 320"/>
                  <a:gd name="T34" fmla="*/ 246 w 291"/>
                  <a:gd name="T35" fmla="*/ 81 h 320"/>
                  <a:gd name="T36" fmla="*/ 244 w 291"/>
                  <a:gd name="T37" fmla="*/ 52 h 320"/>
                  <a:gd name="T38" fmla="*/ 244 w 291"/>
                  <a:gd name="T39" fmla="*/ 38 h 320"/>
                  <a:gd name="T40" fmla="*/ 227 w 291"/>
                  <a:gd name="T41" fmla="*/ 22 h 320"/>
                  <a:gd name="T42" fmla="*/ 215 w 291"/>
                  <a:gd name="T43" fmla="*/ 12 h 320"/>
                  <a:gd name="T44" fmla="*/ 213 w 291"/>
                  <a:gd name="T45" fmla="*/ 0 h 320"/>
                  <a:gd name="T46" fmla="*/ 194 w 291"/>
                  <a:gd name="T47" fmla="*/ 15 h 320"/>
                  <a:gd name="T48" fmla="*/ 189 w 291"/>
                  <a:gd name="T49" fmla="*/ 52 h 320"/>
                  <a:gd name="T50" fmla="*/ 180 w 291"/>
                  <a:gd name="T51" fmla="*/ 71 h 320"/>
                  <a:gd name="T52" fmla="*/ 175 w 291"/>
                  <a:gd name="T53" fmla="*/ 78 h 320"/>
                  <a:gd name="T54" fmla="*/ 166 w 291"/>
                  <a:gd name="T55" fmla="*/ 93 h 320"/>
                  <a:gd name="T56" fmla="*/ 163 w 291"/>
                  <a:gd name="T57" fmla="*/ 109 h 320"/>
                  <a:gd name="T58" fmla="*/ 154 w 291"/>
                  <a:gd name="T59" fmla="*/ 123 h 320"/>
                  <a:gd name="T60" fmla="*/ 144 w 291"/>
                  <a:gd name="T61" fmla="*/ 123 h 320"/>
                  <a:gd name="T62" fmla="*/ 132 w 291"/>
                  <a:gd name="T63" fmla="*/ 133 h 320"/>
                  <a:gd name="T64" fmla="*/ 116 w 291"/>
                  <a:gd name="T65" fmla="*/ 140 h 320"/>
                  <a:gd name="T66" fmla="*/ 106 w 291"/>
                  <a:gd name="T67" fmla="*/ 152 h 320"/>
                  <a:gd name="T68" fmla="*/ 111 w 291"/>
                  <a:gd name="T69" fmla="*/ 171 h 320"/>
                  <a:gd name="T70" fmla="*/ 88 w 291"/>
                  <a:gd name="T71" fmla="*/ 180 h 320"/>
                  <a:gd name="T72" fmla="*/ 59 w 291"/>
                  <a:gd name="T73" fmla="*/ 185 h 320"/>
                  <a:gd name="T74" fmla="*/ 0 w 291"/>
                  <a:gd name="T75" fmla="*/ 178 h 320"/>
                  <a:gd name="T76" fmla="*/ 24 w 291"/>
                  <a:gd name="T77" fmla="*/ 206 h 320"/>
                  <a:gd name="T78" fmla="*/ 38 w 291"/>
                  <a:gd name="T79" fmla="*/ 213 h 320"/>
                  <a:gd name="T80" fmla="*/ 45 w 291"/>
                  <a:gd name="T81" fmla="*/ 230 h 320"/>
                  <a:gd name="T82" fmla="*/ 57 w 291"/>
                  <a:gd name="T83" fmla="*/ 246 h 320"/>
                  <a:gd name="T84" fmla="*/ 36 w 291"/>
                  <a:gd name="T85" fmla="*/ 251 h 320"/>
                  <a:gd name="T86" fmla="*/ 26 w 291"/>
                  <a:gd name="T87" fmla="*/ 265 h 320"/>
                  <a:gd name="T88" fmla="*/ 31 w 291"/>
                  <a:gd name="T89" fmla="*/ 282 h 320"/>
                  <a:gd name="T90" fmla="*/ 43 w 291"/>
                  <a:gd name="T91" fmla="*/ 282 h 320"/>
                  <a:gd name="T92" fmla="*/ 52 w 291"/>
                  <a:gd name="T93" fmla="*/ 282 h 320"/>
                  <a:gd name="T94" fmla="*/ 62 w 291"/>
                  <a:gd name="T95" fmla="*/ 282 h 320"/>
                  <a:gd name="T96" fmla="*/ 71 w 291"/>
                  <a:gd name="T97" fmla="*/ 280 h 320"/>
                  <a:gd name="T98" fmla="*/ 78 w 291"/>
                  <a:gd name="T99" fmla="*/ 280 h 320"/>
                  <a:gd name="T100" fmla="*/ 95 w 291"/>
                  <a:gd name="T101" fmla="*/ 277 h 320"/>
                  <a:gd name="T102" fmla="*/ 104 w 291"/>
                  <a:gd name="T103" fmla="*/ 275 h 320"/>
                  <a:gd name="T104" fmla="*/ 123 w 291"/>
                  <a:gd name="T105" fmla="*/ 275 h 320"/>
                  <a:gd name="T106" fmla="*/ 130 w 291"/>
                  <a:gd name="T107" fmla="*/ 287 h 320"/>
                  <a:gd name="T108" fmla="*/ 140 w 291"/>
                  <a:gd name="T109" fmla="*/ 287 h 320"/>
                  <a:gd name="T110" fmla="*/ 144 w 291"/>
                  <a:gd name="T111" fmla="*/ 303 h 320"/>
                  <a:gd name="T112" fmla="*/ 147 w 291"/>
                  <a:gd name="T113" fmla="*/ 308 h 320"/>
                  <a:gd name="T114" fmla="*/ 166 w 291"/>
                  <a:gd name="T115" fmla="*/ 31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1" h="320">
                    <a:moveTo>
                      <a:pt x="168" y="317"/>
                    </a:moveTo>
                    <a:lnTo>
                      <a:pt x="168" y="310"/>
                    </a:lnTo>
                    <a:lnTo>
                      <a:pt x="173" y="308"/>
                    </a:lnTo>
                    <a:lnTo>
                      <a:pt x="175" y="308"/>
                    </a:lnTo>
                    <a:lnTo>
                      <a:pt x="177" y="303"/>
                    </a:lnTo>
                    <a:lnTo>
                      <a:pt x="180" y="303"/>
                    </a:lnTo>
                    <a:lnTo>
                      <a:pt x="185" y="301"/>
                    </a:lnTo>
                    <a:lnTo>
                      <a:pt x="199" y="303"/>
                    </a:lnTo>
                    <a:lnTo>
                      <a:pt x="206" y="299"/>
                    </a:lnTo>
                    <a:lnTo>
                      <a:pt x="208" y="299"/>
                    </a:lnTo>
                    <a:lnTo>
                      <a:pt x="213" y="296"/>
                    </a:lnTo>
                    <a:lnTo>
                      <a:pt x="211" y="299"/>
                    </a:lnTo>
                    <a:lnTo>
                      <a:pt x="213" y="301"/>
                    </a:lnTo>
                    <a:lnTo>
                      <a:pt x="218" y="299"/>
                    </a:lnTo>
                    <a:lnTo>
                      <a:pt x="222" y="296"/>
                    </a:lnTo>
                    <a:lnTo>
                      <a:pt x="220" y="296"/>
                    </a:lnTo>
                    <a:lnTo>
                      <a:pt x="220" y="291"/>
                    </a:lnTo>
                    <a:lnTo>
                      <a:pt x="215" y="280"/>
                    </a:lnTo>
                    <a:lnTo>
                      <a:pt x="211" y="273"/>
                    </a:lnTo>
                    <a:lnTo>
                      <a:pt x="213" y="270"/>
                    </a:lnTo>
                    <a:lnTo>
                      <a:pt x="211" y="268"/>
                    </a:lnTo>
                    <a:lnTo>
                      <a:pt x="206" y="268"/>
                    </a:lnTo>
                    <a:lnTo>
                      <a:pt x="199" y="265"/>
                    </a:lnTo>
                    <a:lnTo>
                      <a:pt x="199" y="256"/>
                    </a:lnTo>
                    <a:lnTo>
                      <a:pt x="199" y="251"/>
                    </a:lnTo>
                    <a:lnTo>
                      <a:pt x="196" y="244"/>
                    </a:lnTo>
                    <a:lnTo>
                      <a:pt x="192" y="244"/>
                    </a:lnTo>
                    <a:lnTo>
                      <a:pt x="189" y="246"/>
                    </a:lnTo>
                    <a:lnTo>
                      <a:pt x="185" y="244"/>
                    </a:lnTo>
                    <a:lnTo>
                      <a:pt x="180" y="244"/>
                    </a:lnTo>
                    <a:lnTo>
                      <a:pt x="180" y="239"/>
                    </a:lnTo>
                    <a:lnTo>
                      <a:pt x="185" y="230"/>
                    </a:lnTo>
                    <a:lnTo>
                      <a:pt x="187" y="230"/>
                    </a:lnTo>
                    <a:lnTo>
                      <a:pt x="192" y="223"/>
                    </a:lnTo>
                    <a:lnTo>
                      <a:pt x="194" y="218"/>
                    </a:lnTo>
                    <a:lnTo>
                      <a:pt x="199" y="216"/>
                    </a:lnTo>
                    <a:lnTo>
                      <a:pt x="201" y="216"/>
                    </a:lnTo>
                    <a:lnTo>
                      <a:pt x="206" y="216"/>
                    </a:lnTo>
                    <a:lnTo>
                      <a:pt x="206" y="220"/>
                    </a:lnTo>
                    <a:lnTo>
                      <a:pt x="208" y="220"/>
                    </a:lnTo>
                    <a:lnTo>
                      <a:pt x="215" y="218"/>
                    </a:lnTo>
                    <a:lnTo>
                      <a:pt x="227" y="216"/>
                    </a:lnTo>
                    <a:lnTo>
                      <a:pt x="234" y="209"/>
                    </a:lnTo>
                    <a:lnTo>
                      <a:pt x="239" y="197"/>
                    </a:lnTo>
                    <a:lnTo>
                      <a:pt x="248" y="190"/>
                    </a:lnTo>
                    <a:lnTo>
                      <a:pt x="251" y="185"/>
                    </a:lnTo>
                    <a:lnTo>
                      <a:pt x="251" y="178"/>
                    </a:lnTo>
                    <a:lnTo>
                      <a:pt x="255" y="173"/>
                    </a:lnTo>
                    <a:lnTo>
                      <a:pt x="263" y="168"/>
                    </a:lnTo>
                    <a:lnTo>
                      <a:pt x="265" y="164"/>
                    </a:lnTo>
                    <a:lnTo>
                      <a:pt x="265" y="159"/>
                    </a:lnTo>
                    <a:lnTo>
                      <a:pt x="263" y="159"/>
                    </a:lnTo>
                    <a:lnTo>
                      <a:pt x="267" y="152"/>
                    </a:lnTo>
                    <a:lnTo>
                      <a:pt x="272" y="149"/>
                    </a:lnTo>
                    <a:lnTo>
                      <a:pt x="272" y="145"/>
                    </a:lnTo>
                    <a:lnTo>
                      <a:pt x="272" y="133"/>
                    </a:lnTo>
                    <a:lnTo>
                      <a:pt x="270" y="126"/>
                    </a:lnTo>
                    <a:lnTo>
                      <a:pt x="270" y="123"/>
                    </a:lnTo>
                    <a:lnTo>
                      <a:pt x="277" y="119"/>
                    </a:lnTo>
                    <a:lnTo>
                      <a:pt x="279" y="116"/>
                    </a:lnTo>
                    <a:lnTo>
                      <a:pt x="284" y="114"/>
                    </a:lnTo>
                    <a:lnTo>
                      <a:pt x="286" y="114"/>
                    </a:lnTo>
                    <a:lnTo>
                      <a:pt x="291" y="109"/>
                    </a:lnTo>
                    <a:lnTo>
                      <a:pt x="291" y="104"/>
                    </a:lnTo>
                    <a:lnTo>
                      <a:pt x="284" y="104"/>
                    </a:lnTo>
                    <a:lnTo>
                      <a:pt x="279" y="107"/>
                    </a:lnTo>
                    <a:lnTo>
                      <a:pt x="274" y="104"/>
                    </a:lnTo>
                    <a:lnTo>
                      <a:pt x="270" y="100"/>
                    </a:lnTo>
                    <a:lnTo>
                      <a:pt x="263" y="95"/>
                    </a:lnTo>
                    <a:lnTo>
                      <a:pt x="255" y="95"/>
                    </a:lnTo>
                    <a:lnTo>
                      <a:pt x="248" y="88"/>
                    </a:lnTo>
                    <a:lnTo>
                      <a:pt x="246" y="81"/>
                    </a:lnTo>
                    <a:lnTo>
                      <a:pt x="244" y="67"/>
                    </a:lnTo>
                    <a:lnTo>
                      <a:pt x="239" y="62"/>
                    </a:lnTo>
                    <a:lnTo>
                      <a:pt x="239" y="55"/>
                    </a:lnTo>
                    <a:lnTo>
                      <a:pt x="244" y="52"/>
                    </a:lnTo>
                    <a:lnTo>
                      <a:pt x="244" y="48"/>
                    </a:lnTo>
                    <a:lnTo>
                      <a:pt x="251" y="45"/>
                    </a:lnTo>
                    <a:lnTo>
                      <a:pt x="251" y="41"/>
                    </a:lnTo>
                    <a:lnTo>
                      <a:pt x="244" y="38"/>
                    </a:lnTo>
                    <a:lnTo>
                      <a:pt x="244" y="34"/>
                    </a:lnTo>
                    <a:lnTo>
                      <a:pt x="237" y="31"/>
                    </a:lnTo>
                    <a:lnTo>
                      <a:pt x="232" y="26"/>
                    </a:lnTo>
                    <a:lnTo>
                      <a:pt x="227" y="22"/>
                    </a:lnTo>
                    <a:lnTo>
                      <a:pt x="222" y="22"/>
                    </a:lnTo>
                    <a:lnTo>
                      <a:pt x="220" y="24"/>
                    </a:lnTo>
                    <a:lnTo>
                      <a:pt x="218" y="22"/>
                    </a:lnTo>
                    <a:lnTo>
                      <a:pt x="215" y="12"/>
                    </a:lnTo>
                    <a:lnTo>
                      <a:pt x="227" y="5"/>
                    </a:lnTo>
                    <a:lnTo>
                      <a:pt x="225" y="3"/>
                    </a:lnTo>
                    <a:lnTo>
                      <a:pt x="218" y="3"/>
                    </a:lnTo>
                    <a:lnTo>
                      <a:pt x="213" y="0"/>
                    </a:lnTo>
                    <a:lnTo>
                      <a:pt x="208" y="5"/>
                    </a:lnTo>
                    <a:lnTo>
                      <a:pt x="201" y="10"/>
                    </a:lnTo>
                    <a:lnTo>
                      <a:pt x="196" y="10"/>
                    </a:lnTo>
                    <a:lnTo>
                      <a:pt x="194" y="15"/>
                    </a:lnTo>
                    <a:lnTo>
                      <a:pt x="189" y="17"/>
                    </a:lnTo>
                    <a:lnTo>
                      <a:pt x="199" y="31"/>
                    </a:lnTo>
                    <a:lnTo>
                      <a:pt x="199" y="41"/>
                    </a:lnTo>
                    <a:lnTo>
                      <a:pt x="189" y="52"/>
                    </a:lnTo>
                    <a:lnTo>
                      <a:pt x="194" y="57"/>
                    </a:lnTo>
                    <a:lnTo>
                      <a:pt x="194" y="64"/>
                    </a:lnTo>
                    <a:lnTo>
                      <a:pt x="189" y="71"/>
                    </a:lnTo>
                    <a:lnTo>
                      <a:pt x="180" y="71"/>
                    </a:lnTo>
                    <a:lnTo>
                      <a:pt x="173" y="69"/>
                    </a:lnTo>
                    <a:lnTo>
                      <a:pt x="168" y="71"/>
                    </a:lnTo>
                    <a:lnTo>
                      <a:pt x="170" y="76"/>
                    </a:lnTo>
                    <a:lnTo>
                      <a:pt x="175" y="78"/>
                    </a:lnTo>
                    <a:lnTo>
                      <a:pt x="177" y="86"/>
                    </a:lnTo>
                    <a:lnTo>
                      <a:pt x="177" y="88"/>
                    </a:lnTo>
                    <a:lnTo>
                      <a:pt x="170" y="93"/>
                    </a:lnTo>
                    <a:lnTo>
                      <a:pt x="166" y="93"/>
                    </a:lnTo>
                    <a:lnTo>
                      <a:pt x="166" y="95"/>
                    </a:lnTo>
                    <a:lnTo>
                      <a:pt x="166" y="102"/>
                    </a:lnTo>
                    <a:lnTo>
                      <a:pt x="163" y="107"/>
                    </a:lnTo>
                    <a:lnTo>
                      <a:pt x="163" y="109"/>
                    </a:lnTo>
                    <a:lnTo>
                      <a:pt x="161" y="112"/>
                    </a:lnTo>
                    <a:lnTo>
                      <a:pt x="163" y="121"/>
                    </a:lnTo>
                    <a:lnTo>
                      <a:pt x="159" y="128"/>
                    </a:lnTo>
                    <a:lnTo>
                      <a:pt x="154" y="123"/>
                    </a:lnTo>
                    <a:lnTo>
                      <a:pt x="151" y="123"/>
                    </a:lnTo>
                    <a:lnTo>
                      <a:pt x="151" y="126"/>
                    </a:lnTo>
                    <a:lnTo>
                      <a:pt x="147" y="126"/>
                    </a:lnTo>
                    <a:lnTo>
                      <a:pt x="144" y="123"/>
                    </a:lnTo>
                    <a:lnTo>
                      <a:pt x="140" y="123"/>
                    </a:lnTo>
                    <a:lnTo>
                      <a:pt x="137" y="126"/>
                    </a:lnTo>
                    <a:lnTo>
                      <a:pt x="130" y="133"/>
                    </a:lnTo>
                    <a:lnTo>
                      <a:pt x="132" y="133"/>
                    </a:lnTo>
                    <a:lnTo>
                      <a:pt x="130" y="138"/>
                    </a:lnTo>
                    <a:lnTo>
                      <a:pt x="123" y="140"/>
                    </a:lnTo>
                    <a:lnTo>
                      <a:pt x="121" y="138"/>
                    </a:lnTo>
                    <a:lnTo>
                      <a:pt x="116" y="140"/>
                    </a:lnTo>
                    <a:lnTo>
                      <a:pt x="114" y="142"/>
                    </a:lnTo>
                    <a:lnTo>
                      <a:pt x="114" y="147"/>
                    </a:lnTo>
                    <a:lnTo>
                      <a:pt x="109" y="147"/>
                    </a:lnTo>
                    <a:lnTo>
                      <a:pt x="106" y="152"/>
                    </a:lnTo>
                    <a:lnTo>
                      <a:pt x="106" y="157"/>
                    </a:lnTo>
                    <a:lnTo>
                      <a:pt x="109" y="164"/>
                    </a:lnTo>
                    <a:lnTo>
                      <a:pt x="109" y="168"/>
                    </a:lnTo>
                    <a:lnTo>
                      <a:pt x="111" y="171"/>
                    </a:lnTo>
                    <a:lnTo>
                      <a:pt x="109" y="175"/>
                    </a:lnTo>
                    <a:lnTo>
                      <a:pt x="102" y="178"/>
                    </a:lnTo>
                    <a:lnTo>
                      <a:pt x="95" y="178"/>
                    </a:lnTo>
                    <a:lnTo>
                      <a:pt x="88" y="180"/>
                    </a:lnTo>
                    <a:lnTo>
                      <a:pt x="76" y="180"/>
                    </a:lnTo>
                    <a:lnTo>
                      <a:pt x="69" y="183"/>
                    </a:lnTo>
                    <a:lnTo>
                      <a:pt x="66" y="185"/>
                    </a:lnTo>
                    <a:lnTo>
                      <a:pt x="59" y="185"/>
                    </a:lnTo>
                    <a:lnTo>
                      <a:pt x="52" y="185"/>
                    </a:lnTo>
                    <a:lnTo>
                      <a:pt x="28" y="187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12" y="192"/>
                    </a:lnTo>
                    <a:lnTo>
                      <a:pt x="14" y="197"/>
                    </a:lnTo>
                    <a:lnTo>
                      <a:pt x="19" y="204"/>
                    </a:lnTo>
                    <a:lnTo>
                      <a:pt x="24" y="206"/>
                    </a:lnTo>
                    <a:lnTo>
                      <a:pt x="26" y="209"/>
                    </a:lnTo>
                    <a:lnTo>
                      <a:pt x="33" y="209"/>
                    </a:lnTo>
                    <a:lnTo>
                      <a:pt x="38" y="211"/>
                    </a:lnTo>
                    <a:lnTo>
                      <a:pt x="38" y="213"/>
                    </a:lnTo>
                    <a:lnTo>
                      <a:pt x="43" y="213"/>
                    </a:lnTo>
                    <a:lnTo>
                      <a:pt x="43" y="220"/>
                    </a:lnTo>
                    <a:lnTo>
                      <a:pt x="45" y="225"/>
                    </a:lnTo>
                    <a:lnTo>
                      <a:pt x="45" y="230"/>
                    </a:lnTo>
                    <a:lnTo>
                      <a:pt x="45" y="235"/>
                    </a:lnTo>
                    <a:lnTo>
                      <a:pt x="52" y="235"/>
                    </a:lnTo>
                    <a:lnTo>
                      <a:pt x="57" y="237"/>
                    </a:lnTo>
                    <a:lnTo>
                      <a:pt x="57" y="246"/>
                    </a:lnTo>
                    <a:lnTo>
                      <a:pt x="54" y="249"/>
                    </a:lnTo>
                    <a:lnTo>
                      <a:pt x="50" y="246"/>
                    </a:lnTo>
                    <a:lnTo>
                      <a:pt x="38" y="249"/>
                    </a:lnTo>
                    <a:lnTo>
                      <a:pt x="36" y="251"/>
                    </a:lnTo>
                    <a:lnTo>
                      <a:pt x="31" y="254"/>
                    </a:lnTo>
                    <a:lnTo>
                      <a:pt x="28" y="258"/>
                    </a:lnTo>
                    <a:lnTo>
                      <a:pt x="28" y="263"/>
                    </a:lnTo>
                    <a:lnTo>
                      <a:pt x="26" y="265"/>
                    </a:lnTo>
                    <a:lnTo>
                      <a:pt x="28" y="273"/>
                    </a:lnTo>
                    <a:lnTo>
                      <a:pt x="26" y="280"/>
                    </a:lnTo>
                    <a:lnTo>
                      <a:pt x="28" y="282"/>
                    </a:lnTo>
                    <a:lnTo>
                      <a:pt x="31" y="282"/>
                    </a:lnTo>
                    <a:lnTo>
                      <a:pt x="28" y="284"/>
                    </a:lnTo>
                    <a:lnTo>
                      <a:pt x="31" y="287"/>
                    </a:lnTo>
                    <a:lnTo>
                      <a:pt x="38" y="282"/>
                    </a:lnTo>
                    <a:lnTo>
                      <a:pt x="43" y="282"/>
                    </a:lnTo>
                    <a:lnTo>
                      <a:pt x="43" y="284"/>
                    </a:lnTo>
                    <a:lnTo>
                      <a:pt x="45" y="284"/>
                    </a:lnTo>
                    <a:lnTo>
                      <a:pt x="47" y="280"/>
                    </a:lnTo>
                    <a:lnTo>
                      <a:pt x="52" y="282"/>
                    </a:lnTo>
                    <a:lnTo>
                      <a:pt x="54" y="282"/>
                    </a:lnTo>
                    <a:lnTo>
                      <a:pt x="57" y="280"/>
                    </a:lnTo>
                    <a:lnTo>
                      <a:pt x="59" y="282"/>
                    </a:lnTo>
                    <a:lnTo>
                      <a:pt x="62" y="282"/>
                    </a:lnTo>
                    <a:lnTo>
                      <a:pt x="62" y="280"/>
                    </a:lnTo>
                    <a:lnTo>
                      <a:pt x="64" y="277"/>
                    </a:lnTo>
                    <a:lnTo>
                      <a:pt x="69" y="280"/>
                    </a:lnTo>
                    <a:lnTo>
                      <a:pt x="71" y="280"/>
                    </a:lnTo>
                    <a:lnTo>
                      <a:pt x="71" y="277"/>
                    </a:lnTo>
                    <a:lnTo>
                      <a:pt x="73" y="277"/>
                    </a:lnTo>
                    <a:lnTo>
                      <a:pt x="76" y="280"/>
                    </a:lnTo>
                    <a:lnTo>
                      <a:pt x="78" y="280"/>
                    </a:lnTo>
                    <a:lnTo>
                      <a:pt x="80" y="282"/>
                    </a:lnTo>
                    <a:lnTo>
                      <a:pt x="85" y="282"/>
                    </a:lnTo>
                    <a:lnTo>
                      <a:pt x="90" y="277"/>
                    </a:lnTo>
                    <a:lnTo>
                      <a:pt x="95" y="277"/>
                    </a:lnTo>
                    <a:lnTo>
                      <a:pt x="97" y="280"/>
                    </a:lnTo>
                    <a:lnTo>
                      <a:pt x="102" y="277"/>
                    </a:lnTo>
                    <a:lnTo>
                      <a:pt x="104" y="277"/>
                    </a:lnTo>
                    <a:lnTo>
                      <a:pt x="104" y="275"/>
                    </a:lnTo>
                    <a:lnTo>
                      <a:pt x="106" y="277"/>
                    </a:lnTo>
                    <a:lnTo>
                      <a:pt x="114" y="277"/>
                    </a:lnTo>
                    <a:lnTo>
                      <a:pt x="118" y="275"/>
                    </a:lnTo>
                    <a:lnTo>
                      <a:pt x="123" y="275"/>
                    </a:lnTo>
                    <a:lnTo>
                      <a:pt x="128" y="280"/>
                    </a:lnTo>
                    <a:lnTo>
                      <a:pt x="130" y="284"/>
                    </a:lnTo>
                    <a:lnTo>
                      <a:pt x="130" y="287"/>
                    </a:lnTo>
                    <a:lnTo>
                      <a:pt x="130" y="287"/>
                    </a:lnTo>
                    <a:lnTo>
                      <a:pt x="130" y="289"/>
                    </a:lnTo>
                    <a:lnTo>
                      <a:pt x="130" y="289"/>
                    </a:lnTo>
                    <a:lnTo>
                      <a:pt x="132" y="289"/>
                    </a:lnTo>
                    <a:lnTo>
                      <a:pt x="140" y="287"/>
                    </a:lnTo>
                    <a:lnTo>
                      <a:pt x="140" y="291"/>
                    </a:lnTo>
                    <a:lnTo>
                      <a:pt x="144" y="296"/>
                    </a:lnTo>
                    <a:lnTo>
                      <a:pt x="144" y="303"/>
                    </a:lnTo>
                    <a:lnTo>
                      <a:pt x="144" y="303"/>
                    </a:lnTo>
                    <a:lnTo>
                      <a:pt x="144" y="308"/>
                    </a:lnTo>
                    <a:lnTo>
                      <a:pt x="144" y="308"/>
                    </a:lnTo>
                    <a:lnTo>
                      <a:pt x="144" y="308"/>
                    </a:lnTo>
                    <a:lnTo>
                      <a:pt x="147" y="308"/>
                    </a:lnTo>
                    <a:lnTo>
                      <a:pt x="147" y="313"/>
                    </a:lnTo>
                    <a:lnTo>
                      <a:pt x="151" y="313"/>
                    </a:lnTo>
                    <a:lnTo>
                      <a:pt x="159" y="313"/>
                    </a:lnTo>
                    <a:lnTo>
                      <a:pt x="166" y="317"/>
                    </a:lnTo>
                    <a:lnTo>
                      <a:pt x="163" y="320"/>
                    </a:lnTo>
                    <a:lnTo>
                      <a:pt x="168" y="317"/>
                    </a:lnTo>
                    <a:lnTo>
                      <a:pt x="168" y="31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47" name="Freeform 40">
                <a:extLst>
                  <a:ext uri="{FF2B5EF4-FFF2-40B4-BE49-F238E27FC236}">
                    <a16:creationId xmlns:a16="http://schemas.microsoft.com/office/drawing/2014/main" id="{7470E74F-9838-A6E0-3D3E-CE72B48DB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8754" y="3832063"/>
                <a:ext cx="229252" cy="186081"/>
              </a:xfrm>
              <a:custGeom>
                <a:avLst/>
                <a:gdLst>
                  <a:gd name="T0" fmla="*/ 76 w 154"/>
                  <a:gd name="T1" fmla="*/ 125 h 125"/>
                  <a:gd name="T2" fmla="*/ 88 w 154"/>
                  <a:gd name="T3" fmla="*/ 109 h 125"/>
                  <a:gd name="T4" fmla="*/ 97 w 154"/>
                  <a:gd name="T5" fmla="*/ 104 h 125"/>
                  <a:gd name="T6" fmla="*/ 111 w 154"/>
                  <a:gd name="T7" fmla="*/ 111 h 125"/>
                  <a:gd name="T8" fmla="*/ 123 w 154"/>
                  <a:gd name="T9" fmla="*/ 111 h 125"/>
                  <a:gd name="T10" fmla="*/ 133 w 154"/>
                  <a:gd name="T11" fmla="*/ 116 h 125"/>
                  <a:gd name="T12" fmla="*/ 147 w 154"/>
                  <a:gd name="T13" fmla="*/ 113 h 125"/>
                  <a:gd name="T14" fmla="*/ 149 w 154"/>
                  <a:gd name="T15" fmla="*/ 118 h 125"/>
                  <a:gd name="T16" fmla="*/ 152 w 154"/>
                  <a:gd name="T17" fmla="*/ 106 h 125"/>
                  <a:gd name="T18" fmla="*/ 144 w 154"/>
                  <a:gd name="T19" fmla="*/ 97 h 125"/>
                  <a:gd name="T20" fmla="*/ 140 w 154"/>
                  <a:gd name="T21" fmla="*/ 76 h 125"/>
                  <a:gd name="T22" fmla="*/ 130 w 154"/>
                  <a:gd name="T23" fmla="*/ 68 h 125"/>
                  <a:gd name="T24" fmla="*/ 121 w 154"/>
                  <a:gd name="T25" fmla="*/ 52 h 125"/>
                  <a:gd name="T26" fmla="*/ 107 w 154"/>
                  <a:gd name="T27" fmla="*/ 45 h 125"/>
                  <a:gd name="T28" fmla="*/ 102 w 154"/>
                  <a:gd name="T29" fmla="*/ 40 h 125"/>
                  <a:gd name="T30" fmla="*/ 85 w 154"/>
                  <a:gd name="T31" fmla="*/ 38 h 125"/>
                  <a:gd name="T32" fmla="*/ 78 w 154"/>
                  <a:gd name="T33" fmla="*/ 33 h 125"/>
                  <a:gd name="T34" fmla="*/ 74 w 154"/>
                  <a:gd name="T35" fmla="*/ 23 h 125"/>
                  <a:gd name="T36" fmla="*/ 62 w 154"/>
                  <a:gd name="T37" fmla="*/ 5 h 125"/>
                  <a:gd name="T38" fmla="*/ 57 w 154"/>
                  <a:gd name="T39" fmla="*/ 0 h 125"/>
                  <a:gd name="T40" fmla="*/ 52 w 154"/>
                  <a:gd name="T41" fmla="*/ 5 h 125"/>
                  <a:gd name="T42" fmla="*/ 45 w 154"/>
                  <a:gd name="T43" fmla="*/ 5 h 125"/>
                  <a:gd name="T44" fmla="*/ 40 w 154"/>
                  <a:gd name="T45" fmla="*/ 2 h 125"/>
                  <a:gd name="T46" fmla="*/ 38 w 154"/>
                  <a:gd name="T47" fmla="*/ 5 h 125"/>
                  <a:gd name="T48" fmla="*/ 24 w 154"/>
                  <a:gd name="T49" fmla="*/ 16 h 125"/>
                  <a:gd name="T50" fmla="*/ 12 w 154"/>
                  <a:gd name="T51" fmla="*/ 21 h 125"/>
                  <a:gd name="T52" fmla="*/ 3 w 154"/>
                  <a:gd name="T53" fmla="*/ 38 h 125"/>
                  <a:gd name="T54" fmla="*/ 7 w 154"/>
                  <a:gd name="T55" fmla="*/ 38 h 125"/>
                  <a:gd name="T56" fmla="*/ 17 w 154"/>
                  <a:gd name="T57" fmla="*/ 42 h 125"/>
                  <a:gd name="T58" fmla="*/ 29 w 154"/>
                  <a:gd name="T59" fmla="*/ 50 h 125"/>
                  <a:gd name="T60" fmla="*/ 36 w 154"/>
                  <a:gd name="T61" fmla="*/ 57 h 125"/>
                  <a:gd name="T62" fmla="*/ 29 w 154"/>
                  <a:gd name="T63" fmla="*/ 64 h 125"/>
                  <a:gd name="T64" fmla="*/ 24 w 154"/>
                  <a:gd name="T65" fmla="*/ 71 h 125"/>
                  <a:gd name="T66" fmla="*/ 29 w 154"/>
                  <a:gd name="T67" fmla="*/ 83 h 125"/>
                  <a:gd name="T68" fmla="*/ 33 w 154"/>
                  <a:gd name="T69" fmla="*/ 104 h 125"/>
                  <a:gd name="T70" fmla="*/ 48 w 154"/>
                  <a:gd name="T71" fmla="*/ 111 h 125"/>
                  <a:gd name="T72" fmla="*/ 59 w 154"/>
                  <a:gd name="T73" fmla="*/ 120 h 125"/>
                  <a:gd name="T74" fmla="*/ 69 w 154"/>
                  <a:gd name="T75" fmla="*/ 120 h 125"/>
                  <a:gd name="T76" fmla="*/ 76 w 154"/>
                  <a:gd name="T77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4" h="125">
                    <a:moveTo>
                      <a:pt x="76" y="125"/>
                    </a:moveTo>
                    <a:lnTo>
                      <a:pt x="76" y="125"/>
                    </a:lnTo>
                    <a:lnTo>
                      <a:pt x="83" y="113"/>
                    </a:lnTo>
                    <a:lnTo>
                      <a:pt x="88" y="109"/>
                    </a:lnTo>
                    <a:lnTo>
                      <a:pt x="95" y="109"/>
                    </a:lnTo>
                    <a:lnTo>
                      <a:pt x="97" y="104"/>
                    </a:lnTo>
                    <a:lnTo>
                      <a:pt x="102" y="104"/>
                    </a:lnTo>
                    <a:lnTo>
                      <a:pt x="111" y="111"/>
                    </a:lnTo>
                    <a:lnTo>
                      <a:pt x="118" y="109"/>
                    </a:lnTo>
                    <a:lnTo>
                      <a:pt x="123" y="111"/>
                    </a:lnTo>
                    <a:lnTo>
                      <a:pt x="126" y="116"/>
                    </a:lnTo>
                    <a:lnTo>
                      <a:pt x="133" y="116"/>
                    </a:lnTo>
                    <a:lnTo>
                      <a:pt x="140" y="120"/>
                    </a:lnTo>
                    <a:lnTo>
                      <a:pt x="147" y="113"/>
                    </a:lnTo>
                    <a:lnTo>
                      <a:pt x="149" y="116"/>
                    </a:lnTo>
                    <a:lnTo>
                      <a:pt x="149" y="118"/>
                    </a:lnTo>
                    <a:lnTo>
                      <a:pt x="154" y="113"/>
                    </a:lnTo>
                    <a:lnTo>
                      <a:pt x="152" y="106"/>
                    </a:lnTo>
                    <a:lnTo>
                      <a:pt x="149" y="97"/>
                    </a:lnTo>
                    <a:lnTo>
                      <a:pt x="144" y="97"/>
                    </a:lnTo>
                    <a:lnTo>
                      <a:pt x="140" y="87"/>
                    </a:lnTo>
                    <a:lnTo>
                      <a:pt x="140" y="76"/>
                    </a:lnTo>
                    <a:lnTo>
                      <a:pt x="137" y="71"/>
                    </a:lnTo>
                    <a:lnTo>
                      <a:pt x="130" y="68"/>
                    </a:lnTo>
                    <a:lnTo>
                      <a:pt x="126" y="61"/>
                    </a:lnTo>
                    <a:lnTo>
                      <a:pt x="121" y="52"/>
                    </a:lnTo>
                    <a:lnTo>
                      <a:pt x="114" y="47"/>
                    </a:lnTo>
                    <a:lnTo>
                      <a:pt x="107" y="45"/>
                    </a:lnTo>
                    <a:lnTo>
                      <a:pt x="104" y="40"/>
                    </a:lnTo>
                    <a:lnTo>
                      <a:pt x="102" y="40"/>
                    </a:lnTo>
                    <a:lnTo>
                      <a:pt x="92" y="40"/>
                    </a:lnTo>
                    <a:lnTo>
                      <a:pt x="85" y="38"/>
                    </a:lnTo>
                    <a:lnTo>
                      <a:pt x="83" y="35"/>
                    </a:lnTo>
                    <a:lnTo>
                      <a:pt x="78" y="33"/>
                    </a:lnTo>
                    <a:lnTo>
                      <a:pt x="78" y="28"/>
                    </a:lnTo>
                    <a:lnTo>
                      <a:pt x="74" y="23"/>
                    </a:lnTo>
                    <a:lnTo>
                      <a:pt x="64" y="9"/>
                    </a:lnTo>
                    <a:lnTo>
                      <a:pt x="62" y="5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2" y="5"/>
                    </a:lnTo>
                    <a:lnTo>
                      <a:pt x="48" y="5"/>
                    </a:lnTo>
                    <a:lnTo>
                      <a:pt x="45" y="5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33" y="12"/>
                    </a:lnTo>
                    <a:lnTo>
                      <a:pt x="24" y="16"/>
                    </a:lnTo>
                    <a:lnTo>
                      <a:pt x="10" y="19"/>
                    </a:lnTo>
                    <a:lnTo>
                      <a:pt x="12" y="21"/>
                    </a:lnTo>
                    <a:lnTo>
                      <a:pt x="0" y="28"/>
                    </a:lnTo>
                    <a:lnTo>
                      <a:pt x="3" y="38"/>
                    </a:lnTo>
                    <a:lnTo>
                      <a:pt x="5" y="40"/>
                    </a:lnTo>
                    <a:lnTo>
                      <a:pt x="7" y="38"/>
                    </a:lnTo>
                    <a:lnTo>
                      <a:pt x="12" y="38"/>
                    </a:lnTo>
                    <a:lnTo>
                      <a:pt x="17" y="42"/>
                    </a:lnTo>
                    <a:lnTo>
                      <a:pt x="22" y="47"/>
                    </a:lnTo>
                    <a:lnTo>
                      <a:pt x="29" y="50"/>
                    </a:lnTo>
                    <a:lnTo>
                      <a:pt x="29" y="54"/>
                    </a:lnTo>
                    <a:lnTo>
                      <a:pt x="36" y="57"/>
                    </a:lnTo>
                    <a:lnTo>
                      <a:pt x="36" y="61"/>
                    </a:lnTo>
                    <a:lnTo>
                      <a:pt x="29" y="64"/>
                    </a:lnTo>
                    <a:lnTo>
                      <a:pt x="29" y="68"/>
                    </a:lnTo>
                    <a:lnTo>
                      <a:pt x="24" y="71"/>
                    </a:lnTo>
                    <a:lnTo>
                      <a:pt x="24" y="78"/>
                    </a:lnTo>
                    <a:lnTo>
                      <a:pt x="29" y="83"/>
                    </a:lnTo>
                    <a:lnTo>
                      <a:pt x="31" y="97"/>
                    </a:lnTo>
                    <a:lnTo>
                      <a:pt x="33" y="104"/>
                    </a:lnTo>
                    <a:lnTo>
                      <a:pt x="40" y="111"/>
                    </a:lnTo>
                    <a:lnTo>
                      <a:pt x="48" y="111"/>
                    </a:lnTo>
                    <a:lnTo>
                      <a:pt x="55" y="116"/>
                    </a:lnTo>
                    <a:lnTo>
                      <a:pt x="59" y="120"/>
                    </a:lnTo>
                    <a:lnTo>
                      <a:pt x="64" y="123"/>
                    </a:lnTo>
                    <a:lnTo>
                      <a:pt x="69" y="120"/>
                    </a:lnTo>
                    <a:lnTo>
                      <a:pt x="76" y="120"/>
                    </a:lnTo>
                    <a:lnTo>
                      <a:pt x="76" y="125"/>
                    </a:lnTo>
                    <a:lnTo>
                      <a:pt x="76" y="12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48" name="Freeform 41">
                <a:extLst>
                  <a:ext uri="{FF2B5EF4-FFF2-40B4-BE49-F238E27FC236}">
                    <a16:creationId xmlns:a16="http://schemas.microsoft.com/office/drawing/2014/main" id="{BD8D1B3D-DB95-B0D8-F0D7-1DF6ECB55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7432" y="3788890"/>
                <a:ext cx="410866" cy="345366"/>
              </a:xfrm>
              <a:custGeom>
                <a:avLst/>
                <a:gdLst>
                  <a:gd name="T0" fmla="*/ 255 w 276"/>
                  <a:gd name="T1" fmla="*/ 24 h 232"/>
                  <a:gd name="T2" fmla="*/ 267 w 276"/>
                  <a:gd name="T3" fmla="*/ 24 h 232"/>
                  <a:gd name="T4" fmla="*/ 272 w 276"/>
                  <a:gd name="T5" fmla="*/ 31 h 232"/>
                  <a:gd name="T6" fmla="*/ 260 w 276"/>
                  <a:gd name="T7" fmla="*/ 45 h 232"/>
                  <a:gd name="T8" fmla="*/ 229 w 276"/>
                  <a:gd name="T9" fmla="*/ 50 h 232"/>
                  <a:gd name="T10" fmla="*/ 215 w 276"/>
                  <a:gd name="T11" fmla="*/ 60 h 232"/>
                  <a:gd name="T12" fmla="*/ 220 w 276"/>
                  <a:gd name="T13" fmla="*/ 86 h 232"/>
                  <a:gd name="T14" fmla="*/ 215 w 276"/>
                  <a:gd name="T15" fmla="*/ 109 h 232"/>
                  <a:gd name="T16" fmla="*/ 194 w 276"/>
                  <a:gd name="T17" fmla="*/ 114 h 232"/>
                  <a:gd name="T18" fmla="*/ 196 w 276"/>
                  <a:gd name="T19" fmla="*/ 123 h 232"/>
                  <a:gd name="T20" fmla="*/ 191 w 276"/>
                  <a:gd name="T21" fmla="*/ 138 h 232"/>
                  <a:gd name="T22" fmla="*/ 187 w 276"/>
                  <a:gd name="T23" fmla="*/ 147 h 232"/>
                  <a:gd name="T24" fmla="*/ 182 w 276"/>
                  <a:gd name="T25" fmla="*/ 157 h 232"/>
                  <a:gd name="T26" fmla="*/ 175 w 276"/>
                  <a:gd name="T27" fmla="*/ 168 h 232"/>
                  <a:gd name="T28" fmla="*/ 168 w 276"/>
                  <a:gd name="T29" fmla="*/ 171 h 232"/>
                  <a:gd name="T30" fmla="*/ 158 w 276"/>
                  <a:gd name="T31" fmla="*/ 171 h 232"/>
                  <a:gd name="T32" fmla="*/ 151 w 276"/>
                  <a:gd name="T33" fmla="*/ 183 h 232"/>
                  <a:gd name="T34" fmla="*/ 137 w 276"/>
                  <a:gd name="T35" fmla="*/ 185 h 232"/>
                  <a:gd name="T36" fmla="*/ 130 w 276"/>
                  <a:gd name="T37" fmla="*/ 192 h 232"/>
                  <a:gd name="T38" fmla="*/ 130 w 276"/>
                  <a:gd name="T39" fmla="*/ 209 h 232"/>
                  <a:gd name="T40" fmla="*/ 130 w 276"/>
                  <a:gd name="T41" fmla="*/ 220 h 232"/>
                  <a:gd name="T42" fmla="*/ 109 w 276"/>
                  <a:gd name="T43" fmla="*/ 225 h 232"/>
                  <a:gd name="T44" fmla="*/ 87 w 276"/>
                  <a:gd name="T45" fmla="*/ 230 h 232"/>
                  <a:gd name="T46" fmla="*/ 49 w 276"/>
                  <a:gd name="T47" fmla="*/ 232 h 232"/>
                  <a:gd name="T48" fmla="*/ 38 w 276"/>
                  <a:gd name="T49" fmla="*/ 199 h 232"/>
                  <a:gd name="T50" fmla="*/ 33 w 276"/>
                  <a:gd name="T51" fmla="*/ 178 h 232"/>
                  <a:gd name="T52" fmla="*/ 14 w 276"/>
                  <a:gd name="T53" fmla="*/ 166 h 232"/>
                  <a:gd name="T54" fmla="*/ 7 w 276"/>
                  <a:gd name="T55" fmla="*/ 142 h 232"/>
                  <a:gd name="T56" fmla="*/ 12 w 276"/>
                  <a:gd name="T57" fmla="*/ 131 h 232"/>
                  <a:gd name="T58" fmla="*/ 2 w 276"/>
                  <a:gd name="T59" fmla="*/ 116 h 232"/>
                  <a:gd name="T60" fmla="*/ 2 w 276"/>
                  <a:gd name="T61" fmla="*/ 107 h 232"/>
                  <a:gd name="T62" fmla="*/ 12 w 276"/>
                  <a:gd name="T63" fmla="*/ 100 h 232"/>
                  <a:gd name="T64" fmla="*/ 9 w 276"/>
                  <a:gd name="T65" fmla="*/ 93 h 232"/>
                  <a:gd name="T66" fmla="*/ 9 w 276"/>
                  <a:gd name="T67" fmla="*/ 81 h 232"/>
                  <a:gd name="T68" fmla="*/ 16 w 276"/>
                  <a:gd name="T69" fmla="*/ 81 h 232"/>
                  <a:gd name="T70" fmla="*/ 26 w 276"/>
                  <a:gd name="T71" fmla="*/ 81 h 232"/>
                  <a:gd name="T72" fmla="*/ 35 w 276"/>
                  <a:gd name="T73" fmla="*/ 88 h 232"/>
                  <a:gd name="T74" fmla="*/ 45 w 276"/>
                  <a:gd name="T75" fmla="*/ 86 h 232"/>
                  <a:gd name="T76" fmla="*/ 52 w 276"/>
                  <a:gd name="T77" fmla="*/ 79 h 232"/>
                  <a:gd name="T78" fmla="*/ 66 w 276"/>
                  <a:gd name="T79" fmla="*/ 69 h 232"/>
                  <a:gd name="T80" fmla="*/ 73 w 276"/>
                  <a:gd name="T81" fmla="*/ 64 h 232"/>
                  <a:gd name="T82" fmla="*/ 78 w 276"/>
                  <a:gd name="T83" fmla="*/ 48 h 232"/>
                  <a:gd name="T84" fmla="*/ 78 w 276"/>
                  <a:gd name="T85" fmla="*/ 41 h 232"/>
                  <a:gd name="T86" fmla="*/ 87 w 276"/>
                  <a:gd name="T87" fmla="*/ 36 h 232"/>
                  <a:gd name="T88" fmla="*/ 99 w 276"/>
                  <a:gd name="T89" fmla="*/ 29 h 232"/>
                  <a:gd name="T90" fmla="*/ 109 w 276"/>
                  <a:gd name="T91" fmla="*/ 34 h 232"/>
                  <a:gd name="T92" fmla="*/ 123 w 276"/>
                  <a:gd name="T93" fmla="*/ 36 h 232"/>
                  <a:gd name="T94" fmla="*/ 132 w 276"/>
                  <a:gd name="T95" fmla="*/ 34 h 232"/>
                  <a:gd name="T96" fmla="*/ 149 w 276"/>
                  <a:gd name="T97" fmla="*/ 41 h 232"/>
                  <a:gd name="T98" fmla="*/ 156 w 276"/>
                  <a:gd name="T99" fmla="*/ 34 h 232"/>
                  <a:gd name="T100" fmla="*/ 163 w 276"/>
                  <a:gd name="T101" fmla="*/ 36 h 232"/>
                  <a:gd name="T102" fmla="*/ 168 w 276"/>
                  <a:gd name="T103" fmla="*/ 31 h 232"/>
                  <a:gd name="T104" fmla="*/ 175 w 276"/>
                  <a:gd name="T105" fmla="*/ 24 h 232"/>
                  <a:gd name="T106" fmla="*/ 182 w 276"/>
                  <a:gd name="T107" fmla="*/ 26 h 232"/>
                  <a:gd name="T108" fmla="*/ 187 w 276"/>
                  <a:gd name="T109" fmla="*/ 15 h 232"/>
                  <a:gd name="T110" fmla="*/ 191 w 276"/>
                  <a:gd name="T111" fmla="*/ 0 h 232"/>
                  <a:gd name="T112" fmla="*/ 203 w 276"/>
                  <a:gd name="T113" fmla="*/ 5 h 232"/>
                  <a:gd name="T114" fmla="*/ 203 w 276"/>
                  <a:gd name="T115" fmla="*/ 17 h 232"/>
                  <a:gd name="T116" fmla="*/ 208 w 276"/>
                  <a:gd name="T117" fmla="*/ 26 h 232"/>
                  <a:gd name="T118" fmla="*/ 213 w 276"/>
                  <a:gd name="T119" fmla="*/ 43 h 232"/>
                  <a:gd name="T120" fmla="*/ 222 w 276"/>
                  <a:gd name="T121" fmla="*/ 48 h 232"/>
                  <a:gd name="T122" fmla="*/ 234 w 276"/>
                  <a:gd name="T123" fmla="*/ 41 h 232"/>
                  <a:gd name="T124" fmla="*/ 241 w 276"/>
                  <a:gd name="T125" fmla="*/ 3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232">
                    <a:moveTo>
                      <a:pt x="241" y="31"/>
                    </a:moveTo>
                    <a:lnTo>
                      <a:pt x="250" y="24"/>
                    </a:lnTo>
                    <a:lnTo>
                      <a:pt x="255" y="24"/>
                    </a:lnTo>
                    <a:lnTo>
                      <a:pt x="258" y="26"/>
                    </a:lnTo>
                    <a:lnTo>
                      <a:pt x="265" y="26"/>
                    </a:lnTo>
                    <a:lnTo>
                      <a:pt x="267" y="24"/>
                    </a:lnTo>
                    <a:lnTo>
                      <a:pt x="276" y="24"/>
                    </a:lnTo>
                    <a:lnTo>
                      <a:pt x="276" y="26"/>
                    </a:lnTo>
                    <a:lnTo>
                      <a:pt x="272" y="31"/>
                    </a:lnTo>
                    <a:lnTo>
                      <a:pt x="274" y="34"/>
                    </a:lnTo>
                    <a:lnTo>
                      <a:pt x="269" y="41"/>
                    </a:lnTo>
                    <a:lnTo>
                      <a:pt x="260" y="45"/>
                    </a:lnTo>
                    <a:lnTo>
                      <a:pt x="239" y="48"/>
                    </a:lnTo>
                    <a:lnTo>
                      <a:pt x="234" y="45"/>
                    </a:lnTo>
                    <a:lnTo>
                      <a:pt x="229" y="50"/>
                    </a:lnTo>
                    <a:lnTo>
                      <a:pt x="222" y="55"/>
                    </a:lnTo>
                    <a:lnTo>
                      <a:pt x="217" y="55"/>
                    </a:lnTo>
                    <a:lnTo>
                      <a:pt x="215" y="60"/>
                    </a:lnTo>
                    <a:lnTo>
                      <a:pt x="210" y="62"/>
                    </a:lnTo>
                    <a:lnTo>
                      <a:pt x="220" y="76"/>
                    </a:lnTo>
                    <a:lnTo>
                      <a:pt x="220" y="86"/>
                    </a:lnTo>
                    <a:lnTo>
                      <a:pt x="210" y="97"/>
                    </a:lnTo>
                    <a:lnTo>
                      <a:pt x="215" y="102"/>
                    </a:lnTo>
                    <a:lnTo>
                      <a:pt x="215" y="109"/>
                    </a:lnTo>
                    <a:lnTo>
                      <a:pt x="210" y="116"/>
                    </a:lnTo>
                    <a:lnTo>
                      <a:pt x="201" y="116"/>
                    </a:lnTo>
                    <a:lnTo>
                      <a:pt x="194" y="114"/>
                    </a:lnTo>
                    <a:lnTo>
                      <a:pt x="189" y="116"/>
                    </a:lnTo>
                    <a:lnTo>
                      <a:pt x="191" y="121"/>
                    </a:lnTo>
                    <a:lnTo>
                      <a:pt x="196" y="12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1" y="138"/>
                    </a:lnTo>
                    <a:lnTo>
                      <a:pt x="187" y="138"/>
                    </a:lnTo>
                    <a:lnTo>
                      <a:pt x="187" y="140"/>
                    </a:lnTo>
                    <a:lnTo>
                      <a:pt x="187" y="147"/>
                    </a:lnTo>
                    <a:lnTo>
                      <a:pt x="184" y="152"/>
                    </a:lnTo>
                    <a:lnTo>
                      <a:pt x="184" y="154"/>
                    </a:lnTo>
                    <a:lnTo>
                      <a:pt x="182" y="157"/>
                    </a:lnTo>
                    <a:lnTo>
                      <a:pt x="184" y="166"/>
                    </a:lnTo>
                    <a:lnTo>
                      <a:pt x="180" y="173"/>
                    </a:lnTo>
                    <a:lnTo>
                      <a:pt x="175" y="168"/>
                    </a:lnTo>
                    <a:lnTo>
                      <a:pt x="172" y="168"/>
                    </a:lnTo>
                    <a:lnTo>
                      <a:pt x="172" y="171"/>
                    </a:lnTo>
                    <a:lnTo>
                      <a:pt x="168" y="171"/>
                    </a:lnTo>
                    <a:lnTo>
                      <a:pt x="165" y="168"/>
                    </a:lnTo>
                    <a:lnTo>
                      <a:pt x="161" y="168"/>
                    </a:lnTo>
                    <a:lnTo>
                      <a:pt x="158" y="171"/>
                    </a:lnTo>
                    <a:lnTo>
                      <a:pt x="151" y="178"/>
                    </a:lnTo>
                    <a:lnTo>
                      <a:pt x="153" y="178"/>
                    </a:lnTo>
                    <a:lnTo>
                      <a:pt x="151" y="183"/>
                    </a:lnTo>
                    <a:lnTo>
                      <a:pt x="144" y="185"/>
                    </a:lnTo>
                    <a:lnTo>
                      <a:pt x="142" y="183"/>
                    </a:lnTo>
                    <a:lnTo>
                      <a:pt x="137" y="185"/>
                    </a:lnTo>
                    <a:lnTo>
                      <a:pt x="135" y="187"/>
                    </a:lnTo>
                    <a:lnTo>
                      <a:pt x="135" y="192"/>
                    </a:lnTo>
                    <a:lnTo>
                      <a:pt x="130" y="192"/>
                    </a:lnTo>
                    <a:lnTo>
                      <a:pt x="127" y="197"/>
                    </a:lnTo>
                    <a:lnTo>
                      <a:pt x="127" y="202"/>
                    </a:lnTo>
                    <a:lnTo>
                      <a:pt x="130" y="209"/>
                    </a:lnTo>
                    <a:lnTo>
                      <a:pt x="130" y="213"/>
                    </a:lnTo>
                    <a:lnTo>
                      <a:pt x="132" y="216"/>
                    </a:lnTo>
                    <a:lnTo>
                      <a:pt x="130" y="220"/>
                    </a:lnTo>
                    <a:lnTo>
                      <a:pt x="123" y="223"/>
                    </a:lnTo>
                    <a:lnTo>
                      <a:pt x="116" y="223"/>
                    </a:lnTo>
                    <a:lnTo>
                      <a:pt x="109" y="225"/>
                    </a:lnTo>
                    <a:lnTo>
                      <a:pt x="97" y="225"/>
                    </a:lnTo>
                    <a:lnTo>
                      <a:pt x="90" y="228"/>
                    </a:lnTo>
                    <a:lnTo>
                      <a:pt x="87" y="230"/>
                    </a:lnTo>
                    <a:lnTo>
                      <a:pt x="80" y="230"/>
                    </a:lnTo>
                    <a:lnTo>
                      <a:pt x="73" y="230"/>
                    </a:lnTo>
                    <a:lnTo>
                      <a:pt x="49" y="232"/>
                    </a:lnTo>
                    <a:lnTo>
                      <a:pt x="21" y="223"/>
                    </a:lnTo>
                    <a:lnTo>
                      <a:pt x="38" y="202"/>
                    </a:lnTo>
                    <a:lnTo>
                      <a:pt x="38" y="199"/>
                    </a:lnTo>
                    <a:lnTo>
                      <a:pt x="38" y="192"/>
                    </a:lnTo>
                    <a:lnTo>
                      <a:pt x="38" y="185"/>
                    </a:lnTo>
                    <a:lnTo>
                      <a:pt x="33" y="178"/>
                    </a:lnTo>
                    <a:lnTo>
                      <a:pt x="16" y="178"/>
                    </a:lnTo>
                    <a:lnTo>
                      <a:pt x="14" y="171"/>
                    </a:lnTo>
                    <a:lnTo>
                      <a:pt x="14" y="166"/>
                    </a:lnTo>
                    <a:lnTo>
                      <a:pt x="14" y="164"/>
                    </a:lnTo>
                    <a:lnTo>
                      <a:pt x="12" y="154"/>
                    </a:lnTo>
                    <a:lnTo>
                      <a:pt x="7" y="142"/>
                    </a:lnTo>
                    <a:lnTo>
                      <a:pt x="7" y="138"/>
                    </a:lnTo>
                    <a:lnTo>
                      <a:pt x="14" y="131"/>
                    </a:lnTo>
                    <a:lnTo>
                      <a:pt x="12" y="131"/>
                    </a:lnTo>
                    <a:lnTo>
                      <a:pt x="5" y="128"/>
                    </a:lnTo>
                    <a:lnTo>
                      <a:pt x="5" y="123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7" y="112"/>
                    </a:lnTo>
                    <a:lnTo>
                      <a:pt x="2" y="107"/>
                    </a:lnTo>
                    <a:lnTo>
                      <a:pt x="0" y="105"/>
                    </a:lnTo>
                    <a:lnTo>
                      <a:pt x="5" y="105"/>
                    </a:lnTo>
                    <a:lnTo>
                      <a:pt x="12" y="100"/>
                    </a:lnTo>
                    <a:lnTo>
                      <a:pt x="9" y="97"/>
                    </a:lnTo>
                    <a:lnTo>
                      <a:pt x="12" y="97"/>
                    </a:lnTo>
                    <a:lnTo>
                      <a:pt x="9" y="93"/>
                    </a:lnTo>
                    <a:lnTo>
                      <a:pt x="9" y="90"/>
                    </a:lnTo>
                    <a:lnTo>
                      <a:pt x="9" y="88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12" y="81"/>
                    </a:lnTo>
                    <a:lnTo>
                      <a:pt x="16" y="81"/>
                    </a:lnTo>
                    <a:lnTo>
                      <a:pt x="19" y="83"/>
                    </a:lnTo>
                    <a:lnTo>
                      <a:pt x="23" y="83"/>
                    </a:lnTo>
                    <a:lnTo>
                      <a:pt x="26" y="81"/>
                    </a:lnTo>
                    <a:lnTo>
                      <a:pt x="31" y="81"/>
                    </a:lnTo>
                    <a:lnTo>
                      <a:pt x="35" y="86"/>
                    </a:lnTo>
                    <a:lnTo>
                      <a:pt x="35" y="88"/>
                    </a:lnTo>
                    <a:lnTo>
                      <a:pt x="38" y="88"/>
                    </a:lnTo>
                    <a:lnTo>
                      <a:pt x="40" y="88"/>
                    </a:lnTo>
                    <a:lnTo>
                      <a:pt x="45" y="86"/>
                    </a:lnTo>
                    <a:lnTo>
                      <a:pt x="47" y="83"/>
                    </a:lnTo>
                    <a:lnTo>
                      <a:pt x="49" y="81"/>
                    </a:lnTo>
                    <a:lnTo>
                      <a:pt x="52" y="79"/>
                    </a:lnTo>
                    <a:lnTo>
                      <a:pt x="49" y="74"/>
                    </a:lnTo>
                    <a:lnTo>
                      <a:pt x="57" y="71"/>
                    </a:lnTo>
                    <a:lnTo>
                      <a:pt x="66" y="69"/>
                    </a:lnTo>
                    <a:lnTo>
                      <a:pt x="66" y="67"/>
                    </a:lnTo>
                    <a:lnTo>
                      <a:pt x="68" y="64"/>
                    </a:lnTo>
                    <a:lnTo>
                      <a:pt x="73" y="64"/>
                    </a:lnTo>
                    <a:lnTo>
                      <a:pt x="73" y="60"/>
                    </a:lnTo>
                    <a:lnTo>
                      <a:pt x="73" y="52"/>
                    </a:lnTo>
                    <a:lnTo>
                      <a:pt x="78" y="48"/>
                    </a:lnTo>
                    <a:lnTo>
                      <a:pt x="78" y="43"/>
                    </a:lnTo>
                    <a:lnTo>
                      <a:pt x="75" y="43"/>
                    </a:lnTo>
                    <a:lnTo>
                      <a:pt x="78" y="41"/>
                    </a:lnTo>
                    <a:lnTo>
                      <a:pt x="78" y="38"/>
                    </a:lnTo>
                    <a:lnTo>
                      <a:pt x="80" y="38"/>
                    </a:lnTo>
                    <a:lnTo>
                      <a:pt x="87" y="36"/>
                    </a:lnTo>
                    <a:lnTo>
                      <a:pt x="87" y="36"/>
                    </a:lnTo>
                    <a:lnTo>
                      <a:pt x="94" y="31"/>
                    </a:lnTo>
                    <a:lnTo>
                      <a:pt x="99" y="29"/>
                    </a:lnTo>
                    <a:lnTo>
                      <a:pt x="104" y="31"/>
                    </a:lnTo>
                    <a:lnTo>
                      <a:pt x="109" y="31"/>
                    </a:lnTo>
                    <a:lnTo>
                      <a:pt x="109" y="34"/>
                    </a:lnTo>
                    <a:lnTo>
                      <a:pt x="116" y="31"/>
                    </a:lnTo>
                    <a:lnTo>
                      <a:pt x="120" y="34"/>
                    </a:lnTo>
                    <a:lnTo>
                      <a:pt x="123" y="36"/>
                    </a:lnTo>
                    <a:lnTo>
                      <a:pt x="125" y="36"/>
                    </a:lnTo>
                    <a:lnTo>
                      <a:pt x="130" y="34"/>
                    </a:lnTo>
                    <a:lnTo>
                      <a:pt x="132" y="34"/>
                    </a:lnTo>
                    <a:lnTo>
                      <a:pt x="137" y="41"/>
                    </a:lnTo>
                    <a:lnTo>
                      <a:pt x="142" y="41"/>
                    </a:lnTo>
                    <a:lnTo>
                      <a:pt x="149" y="41"/>
                    </a:lnTo>
                    <a:lnTo>
                      <a:pt x="151" y="38"/>
                    </a:lnTo>
                    <a:lnTo>
                      <a:pt x="153" y="34"/>
                    </a:lnTo>
                    <a:lnTo>
                      <a:pt x="156" y="34"/>
                    </a:lnTo>
                    <a:lnTo>
                      <a:pt x="158" y="31"/>
                    </a:lnTo>
                    <a:lnTo>
                      <a:pt x="161" y="34"/>
                    </a:lnTo>
                    <a:lnTo>
                      <a:pt x="163" y="36"/>
                    </a:lnTo>
                    <a:lnTo>
                      <a:pt x="170" y="36"/>
                    </a:lnTo>
                    <a:lnTo>
                      <a:pt x="170" y="34"/>
                    </a:lnTo>
                    <a:lnTo>
                      <a:pt x="168" y="31"/>
                    </a:lnTo>
                    <a:lnTo>
                      <a:pt x="170" y="29"/>
                    </a:lnTo>
                    <a:lnTo>
                      <a:pt x="172" y="26"/>
                    </a:lnTo>
                    <a:lnTo>
                      <a:pt x="175" y="24"/>
                    </a:lnTo>
                    <a:lnTo>
                      <a:pt x="177" y="24"/>
                    </a:lnTo>
                    <a:lnTo>
                      <a:pt x="177" y="26"/>
                    </a:lnTo>
                    <a:lnTo>
                      <a:pt x="182" y="26"/>
                    </a:lnTo>
                    <a:lnTo>
                      <a:pt x="184" y="22"/>
                    </a:lnTo>
                    <a:lnTo>
                      <a:pt x="184" y="17"/>
                    </a:lnTo>
                    <a:lnTo>
                      <a:pt x="187" y="15"/>
                    </a:lnTo>
                    <a:lnTo>
                      <a:pt x="189" y="12"/>
                    </a:lnTo>
                    <a:lnTo>
                      <a:pt x="189" y="5"/>
                    </a:lnTo>
                    <a:lnTo>
                      <a:pt x="191" y="0"/>
                    </a:lnTo>
                    <a:lnTo>
                      <a:pt x="196" y="0"/>
                    </a:lnTo>
                    <a:lnTo>
                      <a:pt x="201" y="5"/>
                    </a:lnTo>
                    <a:lnTo>
                      <a:pt x="203" y="5"/>
                    </a:lnTo>
                    <a:lnTo>
                      <a:pt x="203" y="10"/>
                    </a:lnTo>
                    <a:lnTo>
                      <a:pt x="203" y="15"/>
                    </a:lnTo>
                    <a:lnTo>
                      <a:pt x="203" y="17"/>
                    </a:lnTo>
                    <a:lnTo>
                      <a:pt x="208" y="17"/>
                    </a:lnTo>
                    <a:lnTo>
                      <a:pt x="208" y="22"/>
                    </a:lnTo>
                    <a:lnTo>
                      <a:pt x="208" y="26"/>
                    </a:lnTo>
                    <a:lnTo>
                      <a:pt x="210" y="31"/>
                    </a:lnTo>
                    <a:lnTo>
                      <a:pt x="210" y="38"/>
                    </a:lnTo>
                    <a:lnTo>
                      <a:pt x="213" y="43"/>
                    </a:lnTo>
                    <a:lnTo>
                      <a:pt x="213" y="45"/>
                    </a:lnTo>
                    <a:lnTo>
                      <a:pt x="217" y="48"/>
                    </a:lnTo>
                    <a:lnTo>
                      <a:pt x="222" y="48"/>
                    </a:lnTo>
                    <a:lnTo>
                      <a:pt x="224" y="45"/>
                    </a:lnTo>
                    <a:lnTo>
                      <a:pt x="227" y="43"/>
                    </a:lnTo>
                    <a:lnTo>
                      <a:pt x="234" y="41"/>
                    </a:lnTo>
                    <a:lnTo>
                      <a:pt x="236" y="36"/>
                    </a:lnTo>
                    <a:lnTo>
                      <a:pt x="236" y="34"/>
                    </a:lnTo>
                    <a:lnTo>
                      <a:pt x="241" y="31"/>
                    </a:lnTo>
                    <a:lnTo>
                      <a:pt x="241" y="3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49" name="Freeform 42">
                <a:extLst>
                  <a:ext uri="{FF2B5EF4-FFF2-40B4-BE49-F238E27FC236}">
                    <a16:creationId xmlns:a16="http://schemas.microsoft.com/office/drawing/2014/main" id="{E8300DBD-4CF7-ED65-7955-3919871EC6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45650" y="3056477"/>
                <a:ext cx="193524" cy="151843"/>
              </a:xfrm>
              <a:custGeom>
                <a:avLst/>
                <a:gdLst>
                  <a:gd name="T0" fmla="*/ 43 w 55"/>
                  <a:gd name="T1" fmla="*/ 42 h 43"/>
                  <a:gd name="T2" fmla="*/ 44 w 55"/>
                  <a:gd name="T3" fmla="*/ 38 h 43"/>
                  <a:gd name="T4" fmla="*/ 40 w 55"/>
                  <a:gd name="T5" fmla="*/ 38 h 43"/>
                  <a:gd name="T6" fmla="*/ 40 w 55"/>
                  <a:gd name="T7" fmla="*/ 41 h 43"/>
                  <a:gd name="T8" fmla="*/ 52 w 55"/>
                  <a:gd name="T9" fmla="*/ 34 h 43"/>
                  <a:gd name="T10" fmla="*/ 52 w 55"/>
                  <a:gd name="T11" fmla="*/ 30 h 43"/>
                  <a:gd name="T12" fmla="*/ 35 w 55"/>
                  <a:gd name="T13" fmla="*/ 26 h 43"/>
                  <a:gd name="T14" fmla="*/ 29 w 55"/>
                  <a:gd name="T15" fmla="*/ 33 h 43"/>
                  <a:gd name="T16" fmla="*/ 25 w 55"/>
                  <a:gd name="T17" fmla="*/ 30 h 43"/>
                  <a:gd name="T18" fmla="*/ 25 w 55"/>
                  <a:gd name="T19" fmla="*/ 26 h 43"/>
                  <a:gd name="T20" fmla="*/ 27 w 55"/>
                  <a:gd name="T21" fmla="*/ 26 h 43"/>
                  <a:gd name="T22" fmla="*/ 30 w 55"/>
                  <a:gd name="T23" fmla="*/ 26 h 43"/>
                  <a:gd name="T24" fmla="*/ 32 w 55"/>
                  <a:gd name="T25" fmla="*/ 22 h 43"/>
                  <a:gd name="T26" fmla="*/ 34 w 55"/>
                  <a:gd name="T27" fmla="*/ 27 h 43"/>
                  <a:gd name="T28" fmla="*/ 34 w 55"/>
                  <a:gd name="T29" fmla="*/ 31 h 43"/>
                  <a:gd name="T30" fmla="*/ 30 w 55"/>
                  <a:gd name="T31" fmla="*/ 35 h 43"/>
                  <a:gd name="T32" fmla="*/ 34 w 55"/>
                  <a:gd name="T33" fmla="*/ 34 h 43"/>
                  <a:gd name="T34" fmla="*/ 25 w 55"/>
                  <a:gd name="T35" fmla="*/ 35 h 43"/>
                  <a:gd name="T36" fmla="*/ 29 w 55"/>
                  <a:gd name="T37" fmla="*/ 35 h 43"/>
                  <a:gd name="T38" fmla="*/ 30 w 55"/>
                  <a:gd name="T39" fmla="*/ 38 h 43"/>
                  <a:gd name="T40" fmla="*/ 29 w 55"/>
                  <a:gd name="T41" fmla="*/ 39 h 43"/>
                  <a:gd name="T42" fmla="*/ 24 w 55"/>
                  <a:gd name="T43" fmla="*/ 37 h 43"/>
                  <a:gd name="T44" fmla="*/ 19 w 55"/>
                  <a:gd name="T45" fmla="*/ 26 h 43"/>
                  <a:gd name="T46" fmla="*/ 20 w 55"/>
                  <a:gd name="T47" fmla="*/ 26 h 43"/>
                  <a:gd name="T48" fmla="*/ 20 w 55"/>
                  <a:gd name="T49" fmla="*/ 36 h 43"/>
                  <a:gd name="T50" fmla="*/ 21 w 55"/>
                  <a:gd name="T51" fmla="*/ 36 h 43"/>
                  <a:gd name="T52" fmla="*/ 22 w 55"/>
                  <a:gd name="T53" fmla="*/ 33 h 43"/>
                  <a:gd name="T54" fmla="*/ 19 w 55"/>
                  <a:gd name="T55" fmla="*/ 28 h 43"/>
                  <a:gd name="T56" fmla="*/ 18 w 55"/>
                  <a:gd name="T57" fmla="*/ 35 h 43"/>
                  <a:gd name="T58" fmla="*/ 13 w 55"/>
                  <a:gd name="T59" fmla="*/ 30 h 43"/>
                  <a:gd name="T60" fmla="*/ 23 w 55"/>
                  <a:gd name="T61" fmla="*/ 5 h 43"/>
                  <a:gd name="T62" fmla="*/ 5 w 55"/>
                  <a:gd name="T63" fmla="*/ 13 h 43"/>
                  <a:gd name="T64" fmla="*/ 6 w 55"/>
                  <a:gd name="T65" fmla="*/ 14 h 43"/>
                  <a:gd name="T66" fmla="*/ 5 w 55"/>
                  <a:gd name="T67" fmla="*/ 12 h 43"/>
                  <a:gd name="T68" fmla="*/ 11 w 55"/>
                  <a:gd name="T69" fmla="*/ 10 h 43"/>
                  <a:gd name="T70" fmla="*/ 17 w 55"/>
                  <a:gd name="T71" fmla="*/ 10 h 43"/>
                  <a:gd name="T72" fmla="*/ 18 w 55"/>
                  <a:gd name="T73" fmla="*/ 3 h 43"/>
                  <a:gd name="T74" fmla="*/ 14 w 55"/>
                  <a:gd name="T75" fmla="*/ 3 h 43"/>
                  <a:gd name="T76" fmla="*/ 9 w 55"/>
                  <a:gd name="T77" fmla="*/ 8 h 43"/>
                  <a:gd name="T78" fmla="*/ 3 w 55"/>
                  <a:gd name="T79" fmla="*/ 10 h 43"/>
                  <a:gd name="T80" fmla="*/ 3 w 55"/>
                  <a:gd name="T81" fmla="*/ 13 h 43"/>
                  <a:gd name="T82" fmla="*/ 12 w 55"/>
                  <a:gd name="T83" fmla="*/ 35 h 43"/>
                  <a:gd name="T84" fmla="*/ 12 w 55"/>
                  <a:gd name="T85" fmla="*/ 32 h 43"/>
                  <a:gd name="T86" fmla="*/ 14 w 55"/>
                  <a:gd name="T87" fmla="*/ 27 h 43"/>
                  <a:gd name="T88" fmla="*/ 17 w 55"/>
                  <a:gd name="T89" fmla="*/ 25 h 43"/>
                  <a:gd name="T90" fmla="*/ 19 w 55"/>
                  <a:gd name="T91" fmla="*/ 20 h 43"/>
                  <a:gd name="T92" fmla="*/ 22 w 55"/>
                  <a:gd name="T93" fmla="*/ 20 h 43"/>
                  <a:gd name="T94" fmla="*/ 18 w 55"/>
                  <a:gd name="T95" fmla="*/ 17 h 43"/>
                  <a:gd name="T96" fmla="*/ 16 w 55"/>
                  <a:gd name="T97" fmla="*/ 14 h 43"/>
                  <a:gd name="T98" fmla="*/ 11 w 55"/>
                  <a:gd name="T99" fmla="*/ 11 h 43"/>
                  <a:gd name="T100" fmla="*/ 10 w 55"/>
                  <a:gd name="T101" fmla="*/ 14 h 43"/>
                  <a:gd name="T102" fmla="*/ 8 w 55"/>
                  <a:gd name="T103" fmla="*/ 17 h 43"/>
                  <a:gd name="T104" fmla="*/ 7 w 55"/>
                  <a:gd name="T105" fmla="*/ 13 h 43"/>
                  <a:gd name="T106" fmla="*/ 4 w 55"/>
                  <a:gd name="T107" fmla="*/ 16 h 43"/>
                  <a:gd name="T108" fmla="*/ 2 w 55"/>
                  <a:gd name="T109" fmla="*/ 18 h 43"/>
                  <a:gd name="T110" fmla="*/ 1 w 55"/>
                  <a:gd name="T111" fmla="*/ 21 h 43"/>
                  <a:gd name="T112" fmla="*/ 1 w 55"/>
                  <a:gd name="T113" fmla="*/ 26 h 43"/>
                  <a:gd name="T114" fmla="*/ 4 w 55"/>
                  <a:gd name="T115" fmla="*/ 31 h 43"/>
                  <a:gd name="T116" fmla="*/ 6 w 55"/>
                  <a:gd name="T117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5" h="43">
                    <a:moveTo>
                      <a:pt x="39" y="42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9" y="42"/>
                      <a:pt x="39" y="42"/>
                      <a:pt x="39" y="42"/>
                    </a:cubicBezTo>
                    <a:close/>
                    <a:moveTo>
                      <a:pt x="52" y="30"/>
                    </a:move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2" y="30"/>
                      <a:pt x="52" y="30"/>
                      <a:pt x="52" y="30"/>
                    </a:cubicBezTo>
                    <a:close/>
                    <a:moveTo>
                      <a:pt x="35" y="26"/>
                    </a:move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6"/>
                      <a:pt x="35" y="26"/>
                      <a:pt x="35" y="26"/>
                    </a:cubicBezTo>
                    <a:close/>
                    <a:moveTo>
                      <a:pt x="30" y="35"/>
                    </a:moveTo>
                    <a:cubicBezTo>
                      <a:pt x="29" y="35"/>
                      <a:pt x="29" y="35"/>
                      <a:pt x="29" y="35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5"/>
                      <a:pt x="30" y="35"/>
                      <a:pt x="30" y="35"/>
                    </a:cubicBezTo>
                    <a:close/>
                    <a:moveTo>
                      <a:pt x="31" y="35"/>
                    </a:move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1" y="35"/>
                      <a:pt x="31" y="35"/>
                      <a:pt x="31" y="35"/>
                    </a:cubicBezTo>
                    <a:close/>
                    <a:moveTo>
                      <a:pt x="25" y="35"/>
                    </a:move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lose/>
                    <a:moveTo>
                      <a:pt x="19" y="26"/>
                    </a:move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18" y="35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8" y="35"/>
                      <a:pt x="18" y="35"/>
                      <a:pt x="18" y="35"/>
                    </a:cubicBezTo>
                    <a:close/>
                    <a:moveTo>
                      <a:pt x="22" y="33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2" y="33"/>
                      <a:pt x="22" y="33"/>
                      <a:pt x="22" y="33"/>
                    </a:cubicBezTo>
                    <a:close/>
                    <a:moveTo>
                      <a:pt x="14" y="28"/>
                    </a:moveTo>
                    <a:cubicBezTo>
                      <a:pt x="16" y="28"/>
                      <a:pt x="16" y="28"/>
                      <a:pt x="16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28"/>
                      <a:pt x="14" y="28"/>
                      <a:pt x="14" y="28"/>
                    </a:cubicBezTo>
                    <a:close/>
                    <a:moveTo>
                      <a:pt x="21" y="6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lose/>
                    <a:moveTo>
                      <a:pt x="5" y="14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lose/>
                    <a:moveTo>
                      <a:pt x="5" y="15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5"/>
                      <a:pt x="5" y="15"/>
                      <a:pt x="5" y="15"/>
                    </a:cubicBezTo>
                    <a:close/>
                    <a:moveTo>
                      <a:pt x="12" y="36"/>
                    </a:move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1" y="36"/>
                      <a:pt x="11" y="36"/>
                      <a:pt x="11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50" name="Freeform 43">
                <a:extLst>
                  <a:ext uri="{FF2B5EF4-FFF2-40B4-BE49-F238E27FC236}">
                    <a16:creationId xmlns:a16="http://schemas.microsoft.com/office/drawing/2014/main" id="{6D58C7CE-49BD-CAA1-A5B9-D5C03425ED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47399" y="2324063"/>
                <a:ext cx="629697" cy="724971"/>
              </a:xfrm>
              <a:custGeom>
                <a:avLst/>
                <a:gdLst>
                  <a:gd name="T0" fmla="*/ 171 w 179"/>
                  <a:gd name="T1" fmla="*/ 26 h 206"/>
                  <a:gd name="T2" fmla="*/ 177 w 179"/>
                  <a:gd name="T3" fmla="*/ 15 h 206"/>
                  <a:gd name="T4" fmla="*/ 164 w 179"/>
                  <a:gd name="T5" fmla="*/ 9 h 206"/>
                  <a:gd name="T6" fmla="*/ 156 w 179"/>
                  <a:gd name="T7" fmla="*/ 10 h 206"/>
                  <a:gd name="T8" fmla="*/ 151 w 179"/>
                  <a:gd name="T9" fmla="*/ 0 h 206"/>
                  <a:gd name="T10" fmla="*/ 145 w 179"/>
                  <a:gd name="T11" fmla="*/ 13 h 206"/>
                  <a:gd name="T12" fmla="*/ 134 w 179"/>
                  <a:gd name="T13" fmla="*/ 19 h 206"/>
                  <a:gd name="T14" fmla="*/ 128 w 179"/>
                  <a:gd name="T15" fmla="*/ 7 h 206"/>
                  <a:gd name="T16" fmla="*/ 123 w 179"/>
                  <a:gd name="T17" fmla="*/ 22 h 206"/>
                  <a:gd name="T18" fmla="*/ 113 w 179"/>
                  <a:gd name="T19" fmla="*/ 24 h 206"/>
                  <a:gd name="T20" fmla="*/ 102 w 179"/>
                  <a:gd name="T21" fmla="*/ 35 h 206"/>
                  <a:gd name="T22" fmla="*/ 97 w 179"/>
                  <a:gd name="T23" fmla="*/ 39 h 206"/>
                  <a:gd name="T24" fmla="*/ 87 w 179"/>
                  <a:gd name="T25" fmla="*/ 39 h 206"/>
                  <a:gd name="T26" fmla="*/ 79 w 179"/>
                  <a:gd name="T27" fmla="*/ 51 h 206"/>
                  <a:gd name="T28" fmla="*/ 78 w 179"/>
                  <a:gd name="T29" fmla="*/ 56 h 206"/>
                  <a:gd name="T30" fmla="*/ 69 w 179"/>
                  <a:gd name="T31" fmla="*/ 63 h 206"/>
                  <a:gd name="T32" fmla="*/ 70 w 179"/>
                  <a:gd name="T33" fmla="*/ 70 h 206"/>
                  <a:gd name="T34" fmla="*/ 61 w 179"/>
                  <a:gd name="T35" fmla="*/ 80 h 206"/>
                  <a:gd name="T36" fmla="*/ 60 w 179"/>
                  <a:gd name="T37" fmla="*/ 87 h 206"/>
                  <a:gd name="T38" fmla="*/ 56 w 179"/>
                  <a:gd name="T39" fmla="*/ 99 h 206"/>
                  <a:gd name="T40" fmla="*/ 47 w 179"/>
                  <a:gd name="T41" fmla="*/ 111 h 206"/>
                  <a:gd name="T42" fmla="*/ 35 w 179"/>
                  <a:gd name="T43" fmla="*/ 125 h 206"/>
                  <a:gd name="T44" fmla="*/ 48 w 179"/>
                  <a:gd name="T45" fmla="*/ 124 h 206"/>
                  <a:gd name="T46" fmla="*/ 32 w 179"/>
                  <a:gd name="T47" fmla="*/ 129 h 206"/>
                  <a:gd name="T48" fmla="*/ 27 w 179"/>
                  <a:gd name="T49" fmla="*/ 137 h 206"/>
                  <a:gd name="T50" fmla="*/ 20 w 179"/>
                  <a:gd name="T51" fmla="*/ 139 h 206"/>
                  <a:gd name="T52" fmla="*/ 16 w 179"/>
                  <a:gd name="T53" fmla="*/ 146 h 206"/>
                  <a:gd name="T54" fmla="*/ 3 w 179"/>
                  <a:gd name="T55" fmla="*/ 148 h 206"/>
                  <a:gd name="T56" fmla="*/ 5 w 179"/>
                  <a:gd name="T57" fmla="*/ 157 h 206"/>
                  <a:gd name="T58" fmla="*/ 13 w 179"/>
                  <a:gd name="T59" fmla="*/ 160 h 206"/>
                  <a:gd name="T60" fmla="*/ 17 w 179"/>
                  <a:gd name="T61" fmla="*/ 164 h 206"/>
                  <a:gd name="T62" fmla="*/ 4 w 179"/>
                  <a:gd name="T63" fmla="*/ 169 h 206"/>
                  <a:gd name="T64" fmla="*/ 16 w 179"/>
                  <a:gd name="T65" fmla="*/ 171 h 206"/>
                  <a:gd name="T66" fmla="*/ 7 w 179"/>
                  <a:gd name="T67" fmla="*/ 183 h 206"/>
                  <a:gd name="T68" fmla="*/ 12 w 179"/>
                  <a:gd name="T69" fmla="*/ 193 h 206"/>
                  <a:gd name="T70" fmla="*/ 21 w 179"/>
                  <a:gd name="T71" fmla="*/ 206 h 206"/>
                  <a:gd name="T72" fmla="*/ 37 w 179"/>
                  <a:gd name="T73" fmla="*/ 191 h 206"/>
                  <a:gd name="T74" fmla="*/ 44 w 179"/>
                  <a:gd name="T75" fmla="*/ 185 h 206"/>
                  <a:gd name="T76" fmla="*/ 55 w 179"/>
                  <a:gd name="T77" fmla="*/ 191 h 206"/>
                  <a:gd name="T78" fmla="*/ 56 w 179"/>
                  <a:gd name="T79" fmla="*/ 145 h 206"/>
                  <a:gd name="T80" fmla="*/ 68 w 179"/>
                  <a:gd name="T81" fmla="*/ 87 h 206"/>
                  <a:gd name="T82" fmla="*/ 90 w 179"/>
                  <a:gd name="T83" fmla="*/ 54 h 206"/>
                  <a:gd name="T84" fmla="*/ 106 w 179"/>
                  <a:gd name="T85" fmla="*/ 40 h 206"/>
                  <a:gd name="T86" fmla="*/ 136 w 179"/>
                  <a:gd name="T87" fmla="*/ 44 h 206"/>
                  <a:gd name="T88" fmla="*/ 157 w 179"/>
                  <a:gd name="T89" fmla="*/ 21 h 206"/>
                  <a:gd name="T90" fmla="*/ 6 w 179"/>
                  <a:gd name="T91" fmla="*/ 178 h 206"/>
                  <a:gd name="T92" fmla="*/ 2 w 179"/>
                  <a:gd name="T93" fmla="*/ 174 h 206"/>
                  <a:gd name="T94" fmla="*/ 8 w 179"/>
                  <a:gd name="T95" fmla="*/ 146 h 206"/>
                  <a:gd name="T96" fmla="*/ 31 w 179"/>
                  <a:gd name="T97" fmla="*/ 127 h 206"/>
                  <a:gd name="T98" fmla="*/ 52 w 179"/>
                  <a:gd name="T99" fmla="*/ 96 h 206"/>
                  <a:gd name="T100" fmla="*/ 54 w 179"/>
                  <a:gd name="T101" fmla="*/ 65 h 206"/>
                  <a:gd name="T102" fmla="*/ 66 w 179"/>
                  <a:gd name="T103" fmla="*/ 50 h 206"/>
                  <a:gd name="T104" fmla="*/ 71 w 179"/>
                  <a:gd name="T105" fmla="*/ 43 h 206"/>
                  <a:gd name="T106" fmla="*/ 70 w 179"/>
                  <a:gd name="T107" fmla="*/ 48 h 206"/>
                  <a:gd name="T108" fmla="*/ 87 w 179"/>
                  <a:gd name="T109" fmla="*/ 35 h 206"/>
                  <a:gd name="T110" fmla="*/ 87 w 179"/>
                  <a:gd name="T111" fmla="*/ 35 h 206"/>
                  <a:gd name="T112" fmla="*/ 97 w 179"/>
                  <a:gd name="T113" fmla="*/ 27 h 206"/>
                  <a:gd name="T114" fmla="*/ 100 w 179"/>
                  <a:gd name="T115" fmla="*/ 21 h 206"/>
                  <a:gd name="T116" fmla="*/ 123 w 179"/>
                  <a:gd name="T117" fmla="*/ 13 h 206"/>
                  <a:gd name="T118" fmla="*/ 123 w 179"/>
                  <a:gd name="T119" fmla="*/ 10 h 206"/>
                  <a:gd name="T120" fmla="*/ 140 w 179"/>
                  <a:gd name="T121" fmla="*/ 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9" h="206">
                    <a:moveTo>
                      <a:pt x="166" y="37"/>
                    </a:moveTo>
                    <a:cubicBezTo>
                      <a:pt x="167" y="37"/>
                      <a:pt x="167" y="37"/>
                      <a:pt x="167" y="37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2" y="27"/>
                      <a:pt x="172" y="27"/>
                      <a:pt x="172" y="27"/>
                    </a:cubicBezTo>
                    <a:cubicBezTo>
                      <a:pt x="174" y="27"/>
                      <a:pt x="174" y="27"/>
                      <a:pt x="174" y="27"/>
                    </a:cubicBezTo>
                    <a:cubicBezTo>
                      <a:pt x="176" y="28"/>
                      <a:pt x="176" y="28"/>
                      <a:pt x="176" y="28"/>
                    </a:cubicBezTo>
                    <a:cubicBezTo>
                      <a:pt x="177" y="26"/>
                      <a:pt x="177" y="26"/>
                      <a:pt x="177" y="26"/>
                    </a:cubicBezTo>
                    <a:cubicBezTo>
                      <a:pt x="177" y="24"/>
                      <a:pt x="177" y="24"/>
                      <a:pt x="177" y="24"/>
                    </a:cubicBezTo>
                    <a:cubicBezTo>
                      <a:pt x="176" y="24"/>
                      <a:pt x="176" y="24"/>
                      <a:pt x="176" y="24"/>
                    </a:cubicBezTo>
                    <a:cubicBezTo>
                      <a:pt x="175" y="23"/>
                      <a:pt x="175" y="23"/>
                      <a:pt x="175" y="23"/>
                    </a:cubicBezTo>
                    <a:cubicBezTo>
                      <a:pt x="174" y="23"/>
                      <a:pt x="174" y="23"/>
                      <a:pt x="174" y="23"/>
                    </a:cubicBezTo>
                    <a:cubicBezTo>
                      <a:pt x="174" y="24"/>
                      <a:pt x="174" y="24"/>
                      <a:pt x="174" y="24"/>
                    </a:cubicBezTo>
                    <a:cubicBezTo>
                      <a:pt x="173" y="25"/>
                      <a:pt x="173" y="25"/>
                      <a:pt x="173" y="25"/>
                    </a:cubicBezTo>
                    <a:cubicBezTo>
                      <a:pt x="173" y="24"/>
                      <a:pt x="173" y="24"/>
                      <a:pt x="173" y="24"/>
                    </a:cubicBezTo>
                    <a:cubicBezTo>
                      <a:pt x="172" y="23"/>
                      <a:pt x="172" y="23"/>
                      <a:pt x="172" y="23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2" y="24"/>
                      <a:pt x="172" y="24"/>
                      <a:pt x="172" y="24"/>
                    </a:cubicBezTo>
                    <a:cubicBezTo>
                      <a:pt x="171" y="26"/>
                      <a:pt x="171" y="26"/>
                      <a:pt x="171" y="26"/>
                    </a:cubicBezTo>
                    <a:cubicBezTo>
                      <a:pt x="171" y="26"/>
                      <a:pt x="171" y="26"/>
                      <a:pt x="171" y="26"/>
                    </a:cubicBezTo>
                    <a:cubicBezTo>
                      <a:pt x="170" y="24"/>
                      <a:pt x="170" y="24"/>
                      <a:pt x="170" y="24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5"/>
                      <a:pt x="168" y="25"/>
                      <a:pt x="168" y="25"/>
                    </a:cubicBezTo>
                    <a:cubicBezTo>
                      <a:pt x="167" y="23"/>
                      <a:pt x="167" y="23"/>
                      <a:pt x="167" y="23"/>
                    </a:cubicBezTo>
                    <a:cubicBezTo>
                      <a:pt x="167" y="23"/>
                      <a:pt x="167" y="23"/>
                      <a:pt x="167" y="23"/>
                    </a:cubicBezTo>
                    <a:cubicBezTo>
                      <a:pt x="166" y="21"/>
                      <a:pt x="166" y="21"/>
                      <a:pt x="166" y="21"/>
                    </a:cubicBezTo>
                    <a:cubicBezTo>
                      <a:pt x="165" y="20"/>
                      <a:pt x="165" y="20"/>
                      <a:pt x="165" y="20"/>
                    </a:cubicBezTo>
                    <a:cubicBezTo>
                      <a:pt x="164" y="21"/>
                      <a:pt x="164" y="21"/>
                      <a:pt x="164" y="21"/>
                    </a:cubicBezTo>
                    <a:cubicBezTo>
                      <a:pt x="163" y="20"/>
                      <a:pt x="163" y="20"/>
                      <a:pt x="163" y="20"/>
                    </a:cubicBezTo>
                    <a:cubicBezTo>
                      <a:pt x="161" y="20"/>
                      <a:pt x="161" y="20"/>
                      <a:pt x="161" y="20"/>
                    </a:cubicBezTo>
                    <a:cubicBezTo>
                      <a:pt x="160" y="18"/>
                      <a:pt x="160" y="18"/>
                      <a:pt x="160" y="18"/>
                    </a:cubicBezTo>
                    <a:cubicBezTo>
                      <a:pt x="160" y="18"/>
                      <a:pt x="160" y="18"/>
                      <a:pt x="160" y="18"/>
                    </a:cubicBezTo>
                    <a:cubicBezTo>
                      <a:pt x="162" y="19"/>
                      <a:pt x="162" y="19"/>
                      <a:pt x="162" y="19"/>
                    </a:cubicBezTo>
                    <a:cubicBezTo>
                      <a:pt x="165" y="19"/>
                      <a:pt x="165" y="19"/>
                      <a:pt x="165" y="19"/>
                    </a:cubicBezTo>
                    <a:cubicBezTo>
                      <a:pt x="166" y="19"/>
                      <a:pt x="166" y="19"/>
                      <a:pt x="166" y="19"/>
                    </a:cubicBezTo>
                    <a:cubicBezTo>
                      <a:pt x="170" y="19"/>
                      <a:pt x="170" y="19"/>
                      <a:pt x="170" y="19"/>
                    </a:cubicBezTo>
                    <a:cubicBezTo>
                      <a:pt x="172" y="19"/>
                      <a:pt x="172" y="19"/>
                      <a:pt x="172" y="19"/>
                    </a:cubicBezTo>
                    <a:cubicBezTo>
                      <a:pt x="174" y="15"/>
                      <a:pt x="174" y="15"/>
                      <a:pt x="174" y="15"/>
                    </a:cubicBezTo>
                    <a:cubicBezTo>
                      <a:pt x="177" y="15"/>
                      <a:pt x="177" y="15"/>
                      <a:pt x="177" y="15"/>
                    </a:cubicBezTo>
                    <a:cubicBezTo>
                      <a:pt x="179" y="13"/>
                      <a:pt x="179" y="13"/>
                      <a:pt x="179" y="13"/>
                    </a:cubicBezTo>
                    <a:cubicBezTo>
                      <a:pt x="179" y="13"/>
                      <a:pt x="179" y="13"/>
                      <a:pt x="179" y="13"/>
                    </a:cubicBezTo>
                    <a:cubicBezTo>
                      <a:pt x="178" y="12"/>
                      <a:pt x="178" y="12"/>
                      <a:pt x="178" y="12"/>
                    </a:cubicBezTo>
                    <a:cubicBezTo>
                      <a:pt x="177" y="12"/>
                      <a:pt x="177" y="12"/>
                      <a:pt x="177" y="12"/>
                    </a:cubicBezTo>
                    <a:cubicBezTo>
                      <a:pt x="176" y="11"/>
                      <a:pt x="176" y="11"/>
                      <a:pt x="176" y="11"/>
                    </a:cubicBezTo>
                    <a:cubicBezTo>
                      <a:pt x="174" y="12"/>
                      <a:pt x="174" y="12"/>
                      <a:pt x="174" y="12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1" y="10"/>
                      <a:pt x="171" y="10"/>
                      <a:pt x="171" y="10"/>
                    </a:cubicBezTo>
                    <a:cubicBezTo>
                      <a:pt x="170" y="11"/>
                      <a:pt x="170" y="11"/>
                      <a:pt x="170" y="11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170" y="9"/>
                      <a:pt x="170" y="9"/>
                      <a:pt x="170" y="9"/>
                    </a:cubicBezTo>
                    <a:cubicBezTo>
                      <a:pt x="168" y="8"/>
                      <a:pt x="168" y="8"/>
                      <a:pt x="168" y="8"/>
                    </a:cubicBezTo>
                    <a:cubicBezTo>
                      <a:pt x="168" y="8"/>
                      <a:pt x="168" y="8"/>
                      <a:pt x="168" y="8"/>
                    </a:cubicBezTo>
                    <a:cubicBezTo>
                      <a:pt x="167" y="8"/>
                      <a:pt x="167" y="8"/>
                      <a:pt x="167" y="8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5" y="10"/>
                      <a:pt x="165" y="10"/>
                      <a:pt x="165" y="10"/>
                    </a:cubicBezTo>
                    <a:cubicBezTo>
                      <a:pt x="165" y="8"/>
                      <a:pt x="165" y="8"/>
                      <a:pt x="165" y="8"/>
                    </a:cubicBezTo>
                    <a:cubicBezTo>
                      <a:pt x="165" y="8"/>
                      <a:pt x="165" y="8"/>
                      <a:pt x="165" y="8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3" y="9"/>
                      <a:pt x="163" y="9"/>
                      <a:pt x="163" y="9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4" y="8"/>
                      <a:pt x="164" y="8"/>
                      <a:pt x="164" y="8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0" y="6"/>
                      <a:pt x="160" y="6"/>
                      <a:pt x="160" y="6"/>
                    </a:cubicBezTo>
                    <a:cubicBezTo>
                      <a:pt x="159" y="9"/>
                      <a:pt x="159" y="9"/>
                      <a:pt x="159" y="9"/>
                    </a:cubicBezTo>
                    <a:cubicBezTo>
                      <a:pt x="158" y="9"/>
                      <a:pt x="158" y="9"/>
                      <a:pt x="158" y="9"/>
                    </a:cubicBezTo>
                    <a:cubicBezTo>
                      <a:pt x="158" y="10"/>
                      <a:pt x="158" y="10"/>
                      <a:pt x="158" y="10"/>
                    </a:cubicBezTo>
                    <a:cubicBezTo>
                      <a:pt x="159" y="12"/>
                      <a:pt x="159" y="12"/>
                      <a:pt x="159" y="12"/>
                    </a:cubicBezTo>
                    <a:cubicBezTo>
                      <a:pt x="159" y="14"/>
                      <a:pt x="159" y="14"/>
                      <a:pt x="159" y="14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7" y="13"/>
                      <a:pt x="157" y="13"/>
                      <a:pt x="157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5" y="13"/>
                      <a:pt x="155" y="13"/>
                      <a:pt x="155" y="13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4" y="12"/>
                      <a:pt x="154" y="12"/>
                      <a:pt x="154" y="12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6" y="10"/>
                      <a:pt x="156" y="10"/>
                      <a:pt x="156" y="10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5" y="9"/>
                      <a:pt x="155" y="9"/>
                      <a:pt x="155" y="9"/>
                    </a:cubicBezTo>
                    <a:cubicBezTo>
                      <a:pt x="154" y="10"/>
                      <a:pt x="154" y="10"/>
                      <a:pt x="154" y="10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53" y="9"/>
                      <a:pt x="153" y="9"/>
                      <a:pt x="153" y="9"/>
                    </a:cubicBezTo>
                    <a:cubicBezTo>
                      <a:pt x="154" y="8"/>
                      <a:pt x="154" y="8"/>
                      <a:pt x="154" y="8"/>
                    </a:cubicBezTo>
                    <a:cubicBezTo>
                      <a:pt x="154" y="8"/>
                      <a:pt x="154" y="8"/>
                      <a:pt x="154" y="8"/>
                    </a:cubicBezTo>
                    <a:cubicBezTo>
                      <a:pt x="153" y="7"/>
                      <a:pt x="153" y="7"/>
                      <a:pt x="153" y="7"/>
                    </a:cubicBezTo>
                    <a:cubicBezTo>
                      <a:pt x="152" y="7"/>
                      <a:pt x="152" y="7"/>
                      <a:pt x="152" y="7"/>
                    </a:cubicBezTo>
                    <a:cubicBezTo>
                      <a:pt x="153" y="6"/>
                      <a:pt x="153" y="6"/>
                      <a:pt x="153" y="6"/>
                    </a:cubicBezTo>
                    <a:cubicBezTo>
                      <a:pt x="154" y="7"/>
                      <a:pt x="154" y="7"/>
                      <a:pt x="154" y="7"/>
                    </a:cubicBezTo>
                    <a:cubicBezTo>
                      <a:pt x="156" y="7"/>
                      <a:pt x="156" y="7"/>
                      <a:pt x="156" y="7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155" y="3"/>
                      <a:pt x="155" y="3"/>
                      <a:pt x="155" y="3"/>
                    </a:cubicBezTo>
                    <a:cubicBezTo>
                      <a:pt x="154" y="3"/>
                      <a:pt x="154" y="3"/>
                      <a:pt x="154" y="3"/>
                    </a:cubicBezTo>
                    <a:cubicBezTo>
                      <a:pt x="154" y="1"/>
                      <a:pt x="154" y="1"/>
                      <a:pt x="154" y="1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47" y="4"/>
                      <a:pt x="147" y="4"/>
                      <a:pt x="147" y="4"/>
                    </a:cubicBezTo>
                    <a:cubicBezTo>
                      <a:pt x="147" y="5"/>
                      <a:pt x="147" y="5"/>
                      <a:pt x="147" y="5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8" y="6"/>
                      <a:pt x="148" y="6"/>
                      <a:pt x="148" y="6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8" y="8"/>
                      <a:pt x="148" y="8"/>
                      <a:pt x="148" y="8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10"/>
                      <a:pt x="147" y="10"/>
                      <a:pt x="147" y="10"/>
                    </a:cubicBezTo>
                    <a:cubicBezTo>
                      <a:pt x="147" y="11"/>
                      <a:pt x="147" y="11"/>
                      <a:pt x="147" y="11"/>
                    </a:cubicBezTo>
                    <a:cubicBezTo>
                      <a:pt x="146" y="12"/>
                      <a:pt x="146" y="12"/>
                      <a:pt x="146" y="12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6" y="14"/>
                      <a:pt x="146" y="14"/>
                      <a:pt x="146" y="14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144" y="14"/>
                      <a:pt x="144" y="14"/>
                      <a:pt x="144" y="14"/>
                    </a:cubicBezTo>
                    <a:cubicBezTo>
                      <a:pt x="144" y="15"/>
                      <a:pt x="144" y="15"/>
                      <a:pt x="144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3" y="14"/>
                      <a:pt x="143" y="14"/>
                      <a:pt x="143" y="14"/>
                    </a:cubicBezTo>
                    <a:cubicBezTo>
                      <a:pt x="144" y="11"/>
                      <a:pt x="144" y="11"/>
                      <a:pt x="144" y="11"/>
                    </a:cubicBezTo>
                    <a:cubicBezTo>
                      <a:pt x="143" y="10"/>
                      <a:pt x="143" y="10"/>
                      <a:pt x="143" y="10"/>
                    </a:cubicBezTo>
                    <a:cubicBezTo>
                      <a:pt x="143" y="9"/>
                      <a:pt x="143" y="9"/>
                      <a:pt x="143" y="9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40" y="8"/>
                      <a:pt x="140" y="8"/>
                      <a:pt x="140" y="8"/>
                    </a:cubicBezTo>
                    <a:cubicBezTo>
                      <a:pt x="140" y="11"/>
                      <a:pt x="140" y="11"/>
                      <a:pt x="140" y="11"/>
                    </a:cubicBezTo>
                    <a:cubicBezTo>
                      <a:pt x="138" y="14"/>
                      <a:pt x="138" y="14"/>
                      <a:pt x="138" y="14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38" y="17"/>
                      <a:pt x="138" y="17"/>
                      <a:pt x="138" y="17"/>
                    </a:cubicBezTo>
                    <a:cubicBezTo>
                      <a:pt x="138" y="18"/>
                      <a:pt x="138" y="18"/>
                      <a:pt x="138" y="18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0"/>
                      <a:pt x="134" y="20"/>
                      <a:pt x="134" y="20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5" y="16"/>
                      <a:pt x="135" y="16"/>
                      <a:pt x="135" y="16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5" y="12"/>
                      <a:pt x="135" y="12"/>
                      <a:pt x="135" y="12"/>
                    </a:cubicBezTo>
                    <a:cubicBezTo>
                      <a:pt x="137" y="9"/>
                      <a:pt x="137" y="9"/>
                      <a:pt x="137" y="9"/>
                    </a:cubicBezTo>
                    <a:cubicBezTo>
                      <a:pt x="138" y="8"/>
                      <a:pt x="138" y="8"/>
                      <a:pt x="138" y="8"/>
                    </a:cubicBezTo>
                    <a:cubicBezTo>
                      <a:pt x="138" y="7"/>
                      <a:pt x="138" y="7"/>
                      <a:pt x="138" y="7"/>
                    </a:cubicBezTo>
                    <a:cubicBezTo>
                      <a:pt x="138" y="7"/>
                      <a:pt x="138" y="7"/>
                      <a:pt x="138" y="7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35" y="5"/>
                      <a:pt x="135" y="5"/>
                      <a:pt x="135" y="5"/>
                    </a:cubicBezTo>
                    <a:cubicBezTo>
                      <a:pt x="135" y="5"/>
                      <a:pt x="135" y="5"/>
                      <a:pt x="135" y="5"/>
                    </a:cubicBezTo>
                    <a:cubicBezTo>
                      <a:pt x="135" y="7"/>
                      <a:pt x="135" y="7"/>
                      <a:pt x="135" y="7"/>
                    </a:cubicBezTo>
                    <a:cubicBezTo>
                      <a:pt x="134" y="8"/>
                      <a:pt x="134" y="8"/>
                      <a:pt x="134" y="8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29" y="8"/>
                      <a:pt x="129" y="8"/>
                      <a:pt x="129" y="8"/>
                    </a:cubicBezTo>
                    <a:cubicBezTo>
                      <a:pt x="128" y="7"/>
                      <a:pt x="128" y="7"/>
                      <a:pt x="128" y="7"/>
                    </a:cubicBezTo>
                    <a:cubicBezTo>
                      <a:pt x="127" y="8"/>
                      <a:pt x="127" y="8"/>
                      <a:pt x="127" y="8"/>
                    </a:cubicBezTo>
                    <a:cubicBezTo>
                      <a:pt x="128" y="9"/>
                      <a:pt x="128" y="9"/>
                      <a:pt x="128" y="9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1"/>
                      <a:pt x="130" y="11"/>
                      <a:pt x="130" y="11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9" y="11"/>
                      <a:pt x="129" y="11"/>
                      <a:pt x="129" y="11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28" y="14"/>
                      <a:pt x="128" y="14"/>
                      <a:pt x="128" y="14"/>
                    </a:cubicBezTo>
                    <a:cubicBezTo>
                      <a:pt x="128" y="14"/>
                      <a:pt x="128" y="14"/>
                      <a:pt x="128" y="14"/>
                    </a:cubicBezTo>
                    <a:cubicBezTo>
                      <a:pt x="126" y="13"/>
                      <a:pt x="126" y="13"/>
                      <a:pt x="126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4" y="15"/>
                      <a:pt x="124" y="15"/>
                      <a:pt x="124" y="15"/>
                    </a:cubicBezTo>
                    <a:cubicBezTo>
                      <a:pt x="123" y="15"/>
                      <a:pt x="123" y="15"/>
                      <a:pt x="123" y="15"/>
                    </a:cubicBezTo>
                    <a:cubicBezTo>
                      <a:pt x="123" y="16"/>
                      <a:pt x="123" y="16"/>
                      <a:pt x="123" y="16"/>
                    </a:cubicBezTo>
                    <a:cubicBezTo>
                      <a:pt x="124" y="17"/>
                      <a:pt x="124" y="17"/>
                      <a:pt x="124" y="17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3" y="20"/>
                      <a:pt x="123" y="20"/>
                      <a:pt x="123" y="20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4" y="23"/>
                      <a:pt x="124" y="23"/>
                      <a:pt x="124" y="23"/>
                    </a:cubicBezTo>
                    <a:cubicBezTo>
                      <a:pt x="123" y="23"/>
                      <a:pt x="123" y="23"/>
                      <a:pt x="123" y="23"/>
                    </a:cubicBezTo>
                    <a:cubicBezTo>
                      <a:pt x="121" y="23"/>
                      <a:pt x="121" y="23"/>
                      <a:pt x="121" y="23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19" y="19"/>
                      <a:pt x="119" y="19"/>
                      <a:pt x="119" y="19"/>
                    </a:cubicBezTo>
                    <a:cubicBezTo>
                      <a:pt x="118" y="19"/>
                      <a:pt x="118" y="19"/>
                      <a:pt x="118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113" y="17"/>
                      <a:pt x="113" y="17"/>
                      <a:pt x="113" y="17"/>
                    </a:cubicBezTo>
                    <a:cubicBezTo>
                      <a:pt x="112" y="17"/>
                      <a:pt x="112" y="17"/>
                      <a:pt x="112" y="17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1" y="17"/>
                      <a:pt x="111" y="17"/>
                      <a:pt x="111" y="17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9"/>
                      <a:pt x="108" y="19"/>
                      <a:pt x="108" y="19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4" y="27"/>
                      <a:pt x="114" y="27"/>
                      <a:pt x="114" y="27"/>
                    </a:cubicBezTo>
                    <a:cubicBezTo>
                      <a:pt x="114" y="28"/>
                      <a:pt x="114" y="28"/>
                      <a:pt x="114" y="28"/>
                    </a:cubicBezTo>
                    <a:cubicBezTo>
                      <a:pt x="113" y="28"/>
                      <a:pt x="113" y="28"/>
                      <a:pt x="113" y="28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07" y="24"/>
                      <a:pt x="107" y="24"/>
                      <a:pt x="107" y="24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32"/>
                      <a:pt x="104" y="32"/>
                      <a:pt x="104" y="32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3" y="25"/>
                      <a:pt x="103" y="25"/>
                      <a:pt x="103" y="25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5" y="35"/>
                      <a:pt x="95" y="35"/>
                      <a:pt x="95" y="35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3" y="32"/>
                      <a:pt x="93" y="32"/>
                      <a:pt x="93" y="32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36"/>
                      <a:pt x="93" y="36"/>
                      <a:pt x="93" y="36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7" y="42"/>
                      <a:pt x="87" y="42"/>
                      <a:pt x="87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5" y="43"/>
                      <a:pt x="85" y="43"/>
                      <a:pt x="85" y="43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3" y="50"/>
                      <a:pt x="83" y="50"/>
                      <a:pt x="83" y="50"/>
                    </a:cubicBezTo>
                    <a:cubicBezTo>
                      <a:pt x="85" y="49"/>
                      <a:pt x="85" y="49"/>
                      <a:pt x="85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5"/>
                      <a:pt x="75" y="55"/>
                      <a:pt x="75" y="55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0" y="65"/>
                      <a:pt x="70" y="65"/>
                      <a:pt x="70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69" y="71"/>
                      <a:pt x="69" y="71"/>
                      <a:pt x="69" y="71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8" y="91"/>
                      <a:pt x="58" y="91"/>
                      <a:pt x="58" y="91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58" y="92"/>
                      <a:pt x="58" y="92"/>
                      <a:pt x="58" y="92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6"/>
                      <a:pt x="57" y="96"/>
                      <a:pt x="57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5" y="95"/>
                      <a:pt x="55" y="95"/>
                      <a:pt x="55" y="95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56" y="99"/>
                      <a:pt x="56" y="99"/>
                      <a:pt x="56" y="99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4" y="100"/>
                      <a:pt x="54" y="100"/>
                      <a:pt x="54" y="100"/>
                    </a:cubicBezTo>
                    <a:cubicBezTo>
                      <a:pt x="54" y="100"/>
                      <a:pt x="54" y="100"/>
                      <a:pt x="54" y="100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5" y="103"/>
                      <a:pt x="55" y="103"/>
                      <a:pt x="55" y="103"/>
                    </a:cubicBezTo>
                    <a:cubicBezTo>
                      <a:pt x="56" y="103"/>
                      <a:pt x="56" y="103"/>
                      <a:pt x="56" y="103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7" y="102"/>
                      <a:pt x="57" y="102"/>
                      <a:pt x="57" y="102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5" y="104"/>
                      <a:pt x="55" y="104"/>
                      <a:pt x="55" y="104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07"/>
                      <a:pt x="52" y="107"/>
                      <a:pt x="52" y="107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49" y="108"/>
                      <a:pt x="49" y="108"/>
                      <a:pt x="49" y="108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2"/>
                      <a:pt x="47" y="112"/>
                      <a:pt x="47" y="112"/>
                    </a:cubicBezTo>
                    <a:cubicBezTo>
                      <a:pt x="49" y="112"/>
                      <a:pt x="49" y="112"/>
                      <a:pt x="49" y="112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4" y="113"/>
                      <a:pt x="44" y="113"/>
                      <a:pt x="44" y="113"/>
                    </a:cubicBezTo>
                    <a:cubicBezTo>
                      <a:pt x="44" y="113"/>
                      <a:pt x="44" y="113"/>
                      <a:pt x="44" y="113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42" y="115"/>
                      <a:pt x="42" y="115"/>
                      <a:pt x="42" y="115"/>
                    </a:cubicBezTo>
                    <a:cubicBezTo>
                      <a:pt x="42" y="116"/>
                      <a:pt x="42" y="116"/>
                      <a:pt x="42" y="116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40" y="117"/>
                      <a:pt x="40" y="117"/>
                      <a:pt x="40" y="117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38" y="120"/>
                      <a:pt x="38" y="120"/>
                      <a:pt x="38" y="120"/>
                    </a:cubicBezTo>
                    <a:cubicBezTo>
                      <a:pt x="38" y="121"/>
                      <a:pt x="38" y="121"/>
                      <a:pt x="38" y="121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5" y="125"/>
                      <a:pt x="35" y="125"/>
                      <a:pt x="35" y="125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8" y="125"/>
                      <a:pt x="38" y="125"/>
                      <a:pt x="38" y="125"/>
                    </a:cubicBezTo>
                    <a:cubicBezTo>
                      <a:pt x="38" y="125"/>
                      <a:pt x="38" y="125"/>
                      <a:pt x="38" y="125"/>
                    </a:cubicBezTo>
                    <a:cubicBezTo>
                      <a:pt x="38" y="126"/>
                      <a:pt x="38" y="126"/>
                      <a:pt x="38" y="126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7" y="128"/>
                      <a:pt x="37" y="128"/>
                      <a:pt x="37" y="128"/>
                    </a:cubicBezTo>
                    <a:cubicBezTo>
                      <a:pt x="38" y="129"/>
                      <a:pt x="38" y="129"/>
                      <a:pt x="38" y="129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45" y="125"/>
                      <a:pt x="45" y="125"/>
                      <a:pt x="45" y="125"/>
                    </a:cubicBezTo>
                    <a:cubicBezTo>
                      <a:pt x="45" y="124"/>
                      <a:pt x="45" y="124"/>
                      <a:pt x="45" y="124"/>
                    </a:cubicBezTo>
                    <a:cubicBezTo>
                      <a:pt x="43" y="124"/>
                      <a:pt x="43" y="124"/>
                      <a:pt x="43" y="124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5" y="121"/>
                      <a:pt x="45" y="121"/>
                      <a:pt x="45" y="121"/>
                    </a:cubicBezTo>
                    <a:cubicBezTo>
                      <a:pt x="45" y="121"/>
                      <a:pt x="45" y="121"/>
                      <a:pt x="45" y="121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6" y="122"/>
                      <a:pt x="46" y="122"/>
                      <a:pt x="46" y="122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8" y="124"/>
                      <a:pt x="48" y="124"/>
                      <a:pt x="48" y="124"/>
                    </a:cubicBezTo>
                    <a:cubicBezTo>
                      <a:pt x="48" y="125"/>
                      <a:pt x="48" y="125"/>
                      <a:pt x="48" y="125"/>
                    </a:cubicBezTo>
                    <a:cubicBezTo>
                      <a:pt x="46" y="125"/>
                      <a:pt x="46" y="125"/>
                      <a:pt x="46" y="125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45" y="128"/>
                      <a:pt x="45" y="128"/>
                      <a:pt x="45" y="128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2" y="130"/>
                      <a:pt x="42" y="130"/>
                      <a:pt x="42" y="130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39" y="131"/>
                      <a:pt x="39" y="131"/>
                      <a:pt x="39" y="131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36" y="134"/>
                      <a:pt x="36" y="134"/>
                      <a:pt x="36" y="134"/>
                    </a:cubicBezTo>
                    <a:cubicBezTo>
                      <a:pt x="37" y="133"/>
                      <a:pt x="37" y="133"/>
                      <a:pt x="37" y="133"/>
                    </a:cubicBezTo>
                    <a:cubicBezTo>
                      <a:pt x="38" y="132"/>
                      <a:pt x="38" y="132"/>
                      <a:pt x="38" y="132"/>
                    </a:cubicBezTo>
                    <a:cubicBezTo>
                      <a:pt x="37" y="131"/>
                      <a:pt x="37" y="131"/>
                      <a:pt x="37" y="131"/>
                    </a:cubicBezTo>
                    <a:cubicBezTo>
                      <a:pt x="37" y="129"/>
                      <a:pt x="37" y="129"/>
                      <a:pt x="37" y="129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4" y="127"/>
                      <a:pt x="34" y="127"/>
                      <a:pt x="34" y="127"/>
                    </a:cubicBezTo>
                    <a:cubicBezTo>
                      <a:pt x="34" y="128"/>
                      <a:pt x="34" y="128"/>
                      <a:pt x="34" y="128"/>
                    </a:cubicBezTo>
                    <a:cubicBezTo>
                      <a:pt x="32" y="129"/>
                      <a:pt x="32" y="129"/>
                      <a:pt x="32" y="129"/>
                    </a:cubicBezTo>
                    <a:cubicBezTo>
                      <a:pt x="32" y="129"/>
                      <a:pt x="32" y="129"/>
                      <a:pt x="32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31"/>
                      <a:pt x="32" y="131"/>
                      <a:pt x="32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2"/>
                      <a:pt x="29" y="132"/>
                      <a:pt x="29" y="132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28" y="134"/>
                      <a:pt x="28" y="134"/>
                      <a:pt x="28" y="134"/>
                    </a:cubicBezTo>
                    <a:cubicBezTo>
                      <a:pt x="27" y="135"/>
                      <a:pt x="27" y="135"/>
                      <a:pt x="27" y="135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7" y="136"/>
                      <a:pt x="27" y="136"/>
                      <a:pt x="27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7"/>
                      <a:pt x="29" y="137"/>
                      <a:pt x="29" y="137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0" y="139"/>
                      <a:pt x="30" y="139"/>
                      <a:pt x="30" y="139"/>
                    </a:cubicBezTo>
                    <a:cubicBezTo>
                      <a:pt x="28" y="138"/>
                      <a:pt x="28" y="138"/>
                      <a:pt x="28" y="138"/>
                    </a:cubicBezTo>
                    <a:cubicBezTo>
                      <a:pt x="27" y="137"/>
                      <a:pt x="27" y="137"/>
                      <a:pt x="27" y="137"/>
                    </a:cubicBezTo>
                    <a:cubicBezTo>
                      <a:pt x="26" y="137"/>
                      <a:pt x="26" y="137"/>
                      <a:pt x="26" y="137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5"/>
                      <a:pt x="24" y="135"/>
                      <a:pt x="24" y="135"/>
                    </a:cubicBezTo>
                    <a:cubicBezTo>
                      <a:pt x="23" y="135"/>
                      <a:pt x="23" y="135"/>
                      <a:pt x="23" y="135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5" y="138"/>
                      <a:pt x="25" y="138"/>
                      <a:pt x="25" y="138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28" y="139"/>
                      <a:pt x="28" y="139"/>
                      <a:pt x="28" y="139"/>
                    </a:cubicBezTo>
                    <a:cubicBezTo>
                      <a:pt x="28" y="140"/>
                      <a:pt x="28" y="140"/>
                      <a:pt x="28" y="140"/>
                    </a:cubicBezTo>
                    <a:cubicBezTo>
                      <a:pt x="27" y="140"/>
                      <a:pt x="27" y="140"/>
                      <a:pt x="27" y="140"/>
                    </a:cubicBezTo>
                    <a:cubicBezTo>
                      <a:pt x="25" y="139"/>
                      <a:pt x="25" y="139"/>
                      <a:pt x="25" y="139"/>
                    </a:cubicBezTo>
                    <a:cubicBezTo>
                      <a:pt x="22" y="137"/>
                      <a:pt x="22" y="137"/>
                      <a:pt x="22" y="137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20" y="136"/>
                      <a:pt x="20" y="136"/>
                      <a:pt x="20" y="136"/>
                    </a:cubicBezTo>
                    <a:cubicBezTo>
                      <a:pt x="18" y="136"/>
                      <a:pt x="18" y="136"/>
                      <a:pt x="18" y="136"/>
                    </a:cubicBezTo>
                    <a:cubicBezTo>
                      <a:pt x="17" y="136"/>
                      <a:pt x="17" y="136"/>
                      <a:pt x="17" y="136"/>
                    </a:cubicBezTo>
                    <a:cubicBezTo>
                      <a:pt x="17" y="136"/>
                      <a:pt x="17" y="136"/>
                      <a:pt x="17" y="136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20" y="139"/>
                      <a:pt x="20" y="139"/>
                      <a:pt x="20" y="139"/>
                    </a:cubicBezTo>
                    <a:cubicBezTo>
                      <a:pt x="21" y="140"/>
                      <a:pt x="21" y="140"/>
                      <a:pt x="21" y="140"/>
                    </a:cubicBezTo>
                    <a:cubicBezTo>
                      <a:pt x="19" y="141"/>
                      <a:pt x="19" y="141"/>
                      <a:pt x="19" y="141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3" y="140"/>
                      <a:pt x="23" y="140"/>
                      <a:pt x="23" y="140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0" y="142"/>
                      <a:pt x="20" y="142"/>
                      <a:pt x="20" y="142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5" y="141"/>
                      <a:pt x="15" y="141"/>
                      <a:pt x="15" y="141"/>
                    </a:cubicBezTo>
                    <a:cubicBezTo>
                      <a:pt x="14" y="142"/>
                      <a:pt x="14" y="142"/>
                      <a:pt x="14" y="142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3" y="143"/>
                      <a:pt x="13" y="143"/>
                      <a:pt x="13" y="143"/>
                    </a:cubicBezTo>
                    <a:cubicBezTo>
                      <a:pt x="15" y="144"/>
                      <a:pt x="15" y="144"/>
                      <a:pt x="15" y="144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6" y="146"/>
                      <a:pt x="16" y="146"/>
                      <a:pt x="16" y="146"/>
                    </a:cubicBezTo>
                    <a:cubicBezTo>
                      <a:pt x="17" y="147"/>
                      <a:pt x="17" y="147"/>
                      <a:pt x="17" y="147"/>
                    </a:cubicBezTo>
                    <a:cubicBezTo>
                      <a:pt x="16" y="148"/>
                      <a:pt x="16" y="148"/>
                      <a:pt x="16" y="148"/>
                    </a:cubicBezTo>
                    <a:cubicBezTo>
                      <a:pt x="15" y="147"/>
                      <a:pt x="15" y="147"/>
                      <a:pt x="15" y="147"/>
                    </a:cubicBezTo>
                    <a:cubicBezTo>
                      <a:pt x="15" y="145"/>
                      <a:pt x="15" y="145"/>
                      <a:pt x="15" y="145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11" y="146"/>
                      <a:pt x="11" y="146"/>
                      <a:pt x="11" y="146"/>
                    </a:cubicBezTo>
                    <a:cubicBezTo>
                      <a:pt x="9" y="147"/>
                      <a:pt x="9" y="147"/>
                      <a:pt x="9" y="147"/>
                    </a:cubicBezTo>
                    <a:cubicBezTo>
                      <a:pt x="11" y="149"/>
                      <a:pt x="11" y="149"/>
                      <a:pt x="11" y="149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8" y="149"/>
                      <a:pt x="8" y="149"/>
                      <a:pt x="8" y="149"/>
                    </a:cubicBezTo>
                    <a:cubicBezTo>
                      <a:pt x="8" y="147"/>
                      <a:pt x="8" y="147"/>
                      <a:pt x="8" y="147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6" y="149"/>
                      <a:pt x="6" y="149"/>
                      <a:pt x="6" y="149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48"/>
                      <a:pt x="5" y="148"/>
                      <a:pt x="5" y="148"/>
                    </a:cubicBezTo>
                    <a:cubicBezTo>
                      <a:pt x="3" y="147"/>
                      <a:pt x="3" y="147"/>
                      <a:pt x="3" y="147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48"/>
                      <a:pt x="3" y="148"/>
                      <a:pt x="3" y="148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9" y="151"/>
                      <a:pt x="9" y="151"/>
                      <a:pt x="9" y="151"/>
                    </a:cubicBezTo>
                    <a:cubicBezTo>
                      <a:pt x="10" y="152"/>
                      <a:pt x="10" y="152"/>
                      <a:pt x="10" y="152"/>
                    </a:cubicBezTo>
                    <a:cubicBezTo>
                      <a:pt x="13" y="152"/>
                      <a:pt x="13" y="152"/>
                      <a:pt x="13" y="152"/>
                    </a:cubicBezTo>
                    <a:cubicBezTo>
                      <a:pt x="14" y="152"/>
                      <a:pt x="14" y="152"/>
                      <a:pt x="14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3"/>
                      <a:pt x="13" y="153"/>
                      <a:pt x="13" y="153"/>
                    </a:cubicBezTo>
                    <a:cubicBezTo>
                      <a:pt x="11" y="153"/>
                      <a:pt x="11" y="153"/>
                      <a:pt x="11" y="153"/>
                    </a:cubicBezTo>
                    <a:cubicBezTo>
                      <a:pt x="10" y="154"/>
                      <a:pt x="10" y="154"/>
                      <a:pt x="10" y="154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5" y="152"/>
                      <a:pt x="5" y="152"/>
                      <a:pt x="5" y="152"/>
                    </a:cubicBezTo>
                    <a:cubicBezTo>
                      <a:pt x="4" y="153"/>
                      <a:pt x="4" y="153"/>
                      <a:pt x="4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4" y="156"/>
                      <a:pt x="4" y="156"/>
                      <a:pt x="4" y="156"/>
                    </a:cubicBezTo>
                    <a:cubicBezTo>
                      <a:pt x="3" y="157"/>
                      <a:pt x="3" y="157"/>
                      <a:pt x="3" y="157"/>
                    </a:cubicBezTo>
                    <a:cubicBezTo>
                      <a:pt x="5" y="157"/>
                      <a:pt x="5" y="157"/>
                      <a:pt x="5" y="157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8" y="157"/>
                      <a:pt x="8" y="157"/>
                      <a:pt x="8" y="157"/>
                    </a:cubicBezTo>
                    <a:cubicBezTo>
                      <a:pt x="6" y="158"/>
                      <a:pt x="6" y="158"/>
                      <a:pt x="6" y="158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3" y="158"/>
                      <a:pt x="3" y="158"/>
                      <a:pt x="3" y="158"/>
                    </a:cubicBezTo>
                    <a:cubicBezTo>
                      <a:pt x="2" y="158"/>
                      <a:pt x="2" y="158"/>
                      <a:pt x="2" y="158"/>
                    </a:cubicBezTo>
                    <a:cubicBezTo>
                      <a:pt x="2" y="158"/>
                      <a:pt x="2" y="158"/>
                      <a:pt x="2" y="158"/>
                    </a:cubicBezTo>
                    <a:cubicBezTo>
                      <a:pt x="4" y="159"/>
                      <a:pt x="4" y="159"/>
                      <a:pt x="4" y="159"/>
                    </a:cubicBezTo>
                    <a:cubicBezTo>
                      <a:pt x="5" y="159"/>
                      <a:pt x="5" y="159"/>
                      <a:pt x="5" y="159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4" y="162"/>
                      <a:pt x="4" y="162"/>
                      <a:pt x="4" y="162"/>
                    </a:cubicBezTo>
                    <a:cubicBezTo>
                      <a:pt x="6" y="162"/>
                      <a:pt x="6" y="162"/>
                      <a:pt x="6" y="162"/>
                    </a:cubicBezTo>
                    <a:cubicBezTo>
                      <a:pt x="7" y="161"/>
                      <a:pt x="7" y="161"/>
                      <a:pt x="7" y="161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3" y="161"/>
                      <a:pt x="13" y="161"/>
                      <a:pt x="13" y="161"/>
                    </a:cubicBezTo>
                    <a:cubicBezTo>
                      <a:pt x="13" y="160"/>
                      <a:pt x="13" y="160"/>
                      <a:pt x="13" y="160"/>
                    </a:cubicBezTo>
                    <a:cubicBezTo>
                      <a:pt x="15" y="160"/>
                      <a:pt x="15" y="160"/>
                      <a:pt x="15" y="160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6" y="161"/>
                      <a:pt x="16" y="161"/>
                      <a:pt x="16" y="161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9" y="160"/>
                      <a:pt x="19" y="160"/>
                      <a:pt x="19" y="160"/>
                    </a:cubicBezTo>
                    <a:cubicBezTo>
                      <a:pt x="19" y="160"/>
                      <a:pt x="19" y="160"/>
                      <a:pt x="19" y="160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9" y="161"/>
                      <a:pt x="19" y="161"/>
                      <a:pt x="19" y="161"/>
                    </a:cubicBezTo>
                    <a:cubicBezTo>
                      <a:pt x="20" y="161"/>
                      <a:pt x="20" y="161"/>
                      <a:pt x="20" y="161"/>
                    </a:cubicBezTo>
                    <a:cubicBezTo>
                      <a:pt x="20" y="160"/>
                      <a:pt x="20" y="160"/>
                      <a:pt x="20" y="160"/>
                    </a:cubicBezTo>
                    <a:cubicBezTo>
                      <a:pt x="21" y="158"/>
                      <a:pt x="21" y="158"/>
                      <a:pt x="21" y="158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2" y="161"/>
                      <a:pt x="22" y="161"/>
                      <a:pt x="22" y="161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18" y="164"/>
                      <a:pt x="18" y="164"/>
                      <a:pt x="18" y="164"/>
                    </a:cubicBezTo>
                    <a:cubicBezTo>
                      <a:pt x="18" y="164"/>
                      <a:pt x="18" y="164"/>
                      <a:pt x="18" y="164"/>
                    </a:cubicBezTo>
                    <a:cubicBezTo>
                      <a:pt x="18" y="165"/>
                      <a:pt x="18" y="165"/>
                      <a:pt x="18" y="165"/>
                    </a:cubicBezTo>
                    <a:cubicBezTo>
                      <a:pt x="16" y="166"/>
                      <a:pt x="16" y="166"/>
                      <a:pt x="16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7" y="164"/>
                      <a:pt x="17" y="164"/>
                      <a:pt x="17" y="164"/>
                    </a:cubicBezTo>
                    <a:cubicBezTo>
                      <a:pt x="16" y="162"/>
                      <a:pt x="16" y="162"/>
                      <a:pt x="16" y="162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3" y="164"/>
                      <a:pt x="13" y="164"/>
                      <a:pt x="13" y="164"/>
                    </a:cubicBezTo>
                    <a:cubicBezTo>
                      <a:pt x="13" y="165"/>
                      <a:pt x="13" y="165"/>
                      <a:pt x="13" y="165"/>
                    </a:cubicBezTo>
                    <a:cubicBezTo>
                      <a:pt x="11" y="163"/>
                      <a:pt x="11" y="163"/>
                      <a:pt x="11" y="163"/>
                    </a:cubicBezTo>
                    <a:cubicBezTo>
                      <a:pt x="10" y="163"/>
                      <a:pt x="10" y="163"/>
                      <a:pt x="10" y="163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4" y="164"/>
                      <a:pt x="4" y="164"/>
                      <a:pt x="4" y="164"/>
                    </a:cubicBezTo>
                    <a:cubicBezTo>
                      <a:pt x="2" y="163"/>
                      <a:pt x="2" y="163"/>
                      <a:pt x="2" y="163"/>
                    </a:cubicBezTo>
                    <a:cubicBezTo>
                      <a:pt x="2" y="163"/>
                      <a:pt x="2" y="163"/>
                      <a:pt x="2" y="163"/>
                    </a:cubicBezTo>
                    <a:cubicBezTo>
                      <a:pt x="3" y="165"/>
                      <a:pt x="3" y="165"/>
                      <a:pt x="3" y="165"/>
                    </a:cubicBezTo>
                    <a:cubicBezTo>
                      <a:pt x="2" y="166"/>
                      <a:pt x="2" y="166"/>
                      <a:pt x="2" y="166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4" y="166"/>
                      <a:pt x="4" y="166"/>
                      <a:pt x="4" y="166"/>
                    </a:cubicBezTo>
                    <a:cubicBezTo>
                      <a:pt x="5" y="165"/>
                      <a:pt x="5" y="165"/>
                      <a:pt x="5" y="165"/>
                    </a:cubicBezTo>
                    <a:cubicBezTo>
                      <a:pt x="6" y="165"/>
                      <a:pt x="6" y="165"/>
                      <a:pt x="6" y="165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5" y="168"/>
                      <a:pt x="5" y="168"/>
                      <a:pt x="5" y="168"/>
                    </a:cubicBezTo>
                    <a:cubicBezTo>
                      <a:pt x="4" y="169"/>
                      <a:pt x="4" y="169"/>
                      <a:pt x="4" y="169"/>
                    </a:cubicBezTo>
                    <a:cubicBezTo>
                      <a:pt x="3" y="168"/>
                      <a:pt x="3" y="168"/>
                      <a:pt x="3" y="168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5" y="171"/>
                      <a:pt x="5" y="171"/>
                      <a:pt x="5" y="171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9" y="169"/>
                      <a:pt x="9" y="169"/>
                      <a:pt x="9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71"/>
                      <a:pt x="8" y="171"/>
                      <a:pt x="8" y="171"/>
                    </a:cubicBezTo>
                    <a:cubicBezTo>
                      <a:pt x="6" y="172"/>
                      <a:pt x="6" y="172"/>
                      <a:pt x="6" y="172"/>
                    </a:cubicBezTo>
                    <a:cubicBezTo>
                      <a:pt x="7" y="173"/>
                      <a:pt x="7" y="173"/>
                      <a:pt x="7" y="173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7" y="174"/>
                      <a:pt x="7" y="174"/>
                      <a:pt x="7" y="174"/>
                    </a:cubicBezTo>
                    <a:cubicBezTo>
                      <a:pt x="8" y="175"/>
                      <a:pt x="8" y="175"/>
                      <a:pt x="8" y="175"/>
                    </a:cubicBezTo>
                    <a:cubicBezTo>
                      <a:pt x="7" y="177"/>
                      <a:pt x="7" y="177"/>
                      <a:pt x="7" y="177"/>
                    </a:cubicBezTo>
                    <a:cubicBezTo>
                      <a:pt x="8" y="177"/>
                      <a:pt x="8" y="177"/>
                      <a:pt x="8" y="177"/>
                    </a:cubicBezTo>
                    <a:cubicBezTo>
                      <a:pt x="9" y="175"/>
                      <a:pt x="9" y="175"/>
                      <a:pt x="9" y="175"/>
                    </a:cubicBezTo>
                    <a:cubicBezTo>
                      <a:pt x="11" y="174"/>
                      <a:pt x="11" y="174"/>
                      <a:pt x="11" y="174"/>
                    </a:cubicBezTo>
                    <a:cubicBezTo>
                      <a:pt x="11" y="172"/>
                      <a:pt x="11" y="172"/>
                      <a:pt x="11" y="172"/>
                    </a:cubicBezTo>
                    <a:cubicBezTo>
                      <a:pt x="14" y="171"/>
                      <a:pt x="14" y="171"/>
                      <a:pt x="14" y="171"/>
                    </a:cubicBezTo>
                    <a:cubicBezTo>
                      <a:pt x="16" y="171"/>
                      <a:pt x="16" y="171"/>
                      <a:pt x="16" y="171"/>
                    </a:cubicBezTo>
                    <a:cubicBezTo>
                      <a:pt x="17" y="171"/>
                      <a:pt x="17" y="171"/>
                      <a:pt x="17" y="171"/>
                    </a:cubicBezTo>
                    <a:cubicBezTo>
                      <a:pt x="16" y="171"/>
                      <a:pt x="16" y="171"/>
                      <a:pt x="16" y="171"/>
                    </a:cubicBezTo>
                    <a:cubicBezTo>
                      <a:pt x="14" y="173"/>
                      <a:pt x="14" y="173"/>
                      <a:pt x="14" y="173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5" y="176"/>
                      <a:pt x="15" y="176"/>
                      <a:pt x="15" y="176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2" y="173"/>
                      <a:pt x="12" y="173"/>
                      <a:pt x="12" y="173"/>
                    </a:cubicBezTo>
                    <a:cubicBezTo>
                      <a:pt x="11" y="175"/>
                      <a:pt x="11" y="175"/>
                      <a:pt x="11" y="175"/>
                    </a:cubicBezTo>
                    <a:cubicBezTo>
                      <a:pt x="10" y="175"/>
                      <a:pt x="10" y="175"/>
                      <a:pt x="10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1" y="178"/>
                      <a:pt x="11" y="178"/>
                      <a:pt x="11" y="178"/>
                    </a:cubicBezTo>
                    <a:cubicBezTo>
                      <a:pt x="9" y="178"/>
                      <a:pt x="9" y="178"/>
                      <a:pt x="9" y="178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0" y="180"/>
                      <a:pt x="10" y="180"/>
                      <a:pt x="10" y="180"/>
                    </a:cubicBezTo>
                    <a:cubicBezTo>
                      <a:pt x="12" y="180"/>
                      <a:pt x="12" y="180"/>
                      <a:pt x="12" y="180"/>
                    </a:cubicBezTo>
                    <a:cubicBezTo>
                      <a:pt x="13" y="181"/>
                      <a:pt x="13" y="181"/>
                      <a:pt x="13" y="181"/>
                    </a:cubicBezTo>
                    <a:cubicBezTo>
                      <a:pt x="11" y="181"/>
                      <a:pt x="11" y="181"/>
                      <a:pt x="11" y="181"/>
                    </a:cubicBezTo>
                    <a:cubicBezTo>
                      <a:pt x="10" y="182"/>
                      <a:pt x="10" y="182"/>
                      <a:pt x="10" y="182"/>
                    </a:cubicBezTo>
                    <a:cubicBezTo>
                      <a:pt x="10" y="183"/>
                      <a:pt x="10" y="183"/>
                      <a:pt x="10" y="183"/>
                    </a:cubicBezTo>
                    <a:cubicBezTo>
                      <a:pt x="8" y="182"/>
                      <a:pt x="8" y="182"/>
                      <a:pt x="8" y="182"/>
                    </a:cubicBezTo>
                    <a:cubicBezTo>
                      <a:pt x="8" y="182"/>
                      <a:pt x="8" y="182"/>
                      <a:pt x="8" y="182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7" y="182"/>
                      <a:pt x="7" y="182"/>
                      <a:pt x="7" y="182"/>
                    </a:cubicBezTo>
                    <a:cubicBezTo>
                      <a:pt x="6" y="182"/>
                      <a:pt x="6" y="182"/>
                      <a:pt x="6" y="182"/>
                    </a:cubicBezTo>
                    <a:cubicBezTo>
                      <a:pt x="4" y="185"/>
                      <a:pt x="4" y="185"/>
                      <a:pt x="4" y="185"/>
                    </a:cubicBezTo>
                    <a:cubicBezTo>
                      <a:pt x="5" y="186"/>
                      <a:pt x="5" y="186"/>
                      <a:pt x="5" y="186"/>
                    </a:cubicBezTo>
                    <a:cubicBezTo>
                      <a:pt x="7" y="189"/>
                      <a:pt x="7" y="189"/>
                      <a:pt x="7" y="189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8"/>
                      <a:pt x="8" y="188"/>
                      <a:pt x="8" y="188"/>
                    </a:cubicBezTo>
                    <a:cubicBezTo>
                      <a:pt x="9" y="187"/>
                      <a:pt x="9" y="187"/>
                      <a:pt x="9" y="187"/>
                    </a:cubicBezTo>
                    <a:cubicBezTo>
                      <a:pt x="9" y="186"/>
                      <a:pt x="9" y="186"/>
                      <a:pt x="9" y="186"/>
                    </a:cubicBezTo>
                    <a:cubicBezTo>
                      <a:pt x="10" y="185"/>
                      <a:pt x="10" y="185"/>
                      <a:pt x="10" y="185"/>
                    </a:cubicBezTo>
                    <a:cubicBezTo>
                      <a:pt x="12" y="186"/>
                      <a:pt x="12" y="186"/>
                      <a:pt x="12" y="186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12" y="188"/>
                      <a:pt x="12" y="188"/>
                      <a:pt x="12" y="188"/>
                    </a:cubicBezTo>
                    <a:cubicBezTo>
                      <a:pt x="11" y="189"/>
                      <a:pt x="11" y="189"/>
                      <a:pt x="11" y="189"/>
                    </a:cubicBezTo>
                    <a:cubicBezTo>
                      <a:pt x="10" y="190"/>
                      <a:pt x="10" y="190"/>
                      <a:pt x="10" y="190"/>
                    </a:cubicBezTo>
                    <a:cubicBezTo>
                      <a:pt x="11" y="192"/>
                      <a:pt x="11" y="192"/>
                      <a:pt x="11" y="192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14" y="191"/>
                      <a:pt x="14" y="191"/>
                      <a:pt x="14" y="191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12" y="193"/>
                      <a:pt x="12" y="193"/>
                      <a:pt x="12" y="193"/>
                    </a:cubicBezTo>
                    <a:cubicBezTo>
                      <a:pt x="13" y="194"/>
                      <a:pt x="13" y="194"/>
                      <a:pt x="13" y="194"/>
                    </a:cubicBezTo>
                    <a:cubicBezTo>
                      <a:pt x="13" y="195"/>
                      <a:pt x="13" y="195"/>
                      <a:pt x="13" y="195"/>
                    </a:cubicBezTo>
                    <a:cubicBezTo>
                      <a:pt x="10" y="193"/>
                      <a:pt x="10" y="193"/>
                      <a:pt x="10" y="193"/>
                    </a:cubicBezTo>
                    <a:cubicBezTo>
                      <a:pt x="9" y="193"/>
                      <a:pt x="9" y="193"/>
                      <a:pt x="9" y="193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7" y="192"/>
                      <a:pt x="7" y="192"/>
                      <a:pt x="7" y="192"/>
                    </a:cubicBezTo>
                    <a:cubicBezTo>
                      <a:pt x="7" y="194"/>
                      <a:pt x="7" y="194"/>
                      <a:pt x="7" y="194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10" y="199"/>
                      <a:pt x="10" y="199"/>
                      <a:pt x="10" y="199"/>
                    </a:cubicBezTo>
                    <a:cubicBezTo>
                      <a:pt x="12" y="201"/>
                      <a:pt x="12" y="201"/>
                      <a:pt x="12" y="201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6" y="203"/>
                      <a:pt x="16" y="203"/>
                      <a:pt x="16" y="203"/>
                    </a:cubicBezTo>
                    <a:cubicBezTo>
                      <a:pt x="15" y="204"/>
                      <a:pt x="15" y="204"/>
                      <a:pt x="15" y="204"/>
                    </a:cubicBezTo>
                    <a:cubicBezTo>
                      <a:pt x="16" y="205"/>
                      <a:pt x="16" y="205"/>
                      <a:pt x="16" y="205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7" y="203"/>
                      <a:pt x="17" y="203"/>
                      <a:pt x="17" y="203"/>
                    </a:cubicBezTo>
                    <a:cubicBezTo>
                      <a:pt x="18" y="202"/>
                      <a:pt x="18" y="202"/>
                      <a:pt x="18" y="202"/>
                    </a:cubicBezTo>
                    <a:cubicBezTo>
                      <a:pt x="19" y="203"/>
                      <a:pt x="19" y="203"/>
                      <a:pt x="19" y="203"/>
                    </a:cubicBezTo>
                    <a:cubicBezTo>
                      <a:pt x="19" y="204"/>
                      <a:pt x="19" y="204"/>
                      <a:pt x="19" y="204"/>
                    </a:cubicBezTo>
                    <a:cubicBezTo>
                      <a:pt x="21" y="206"/>
                      <a:pt x="21" y="206"/>
                      <a:pt x="21" y="206"/>
                    </a:cubicBezTo>
                    <a:cubicBezTo>
                      <a:pt x="21" y="205"/>
                      <a:pt x="21" y="205"/>
                      <a:pt x="21" y="205"/>
                    </a:cubicBezTo>
                    <a:cubicBezTo>
                      <a:pt x="22" y="205"/>
                      <a:pt x="22" y="205"/>
                      <a:pt x="22" y="205"/>
                    </a:cubicBezTo>
                    <a:cubicBezTo>
                      <a:pt x="24" y="205"/>
                      <a:pt x="24" y="205"/>
                      <a:pt x="24" y="205"/>
                    </a:cubicBezTo>
                    <a:cubicBezTo>
                      <a:pt x="25" y="203"/>
                      <a:pt x="25" y="203"/>
                      <a:pt x="25" y="203"/>
                    </a:cubicBezTo>
                    <a:cubicBezTo>
                      <a:pt x="26" y="203"/>
                      <a:pt x="26" y="203"/>
                      <a:pt x="26" y="203"/>
                    </a:cubicBezTo>
                    <a:cubicBezTo>
                      <a:pt x="27" y="202"/>
                      <a:pt x="27" y="202"/>
                      <a:pt x="27" y="202"/>
                    </a:cubicBezTo>
                    <a:cubicBezTo>
                      <a:pt x="27" y="202"/>
                      <a:pt x="27" y="202"/>
                      <a:pt x="27" y="202"/>
                    </a:cubicBezTo>
                    <a:cubicBezTo>
                      <a:pt x="28" y="203"/>
                      <a:pt x="28" y="203"/>
                      <a:pt x="28" y="203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32" y="200"/>
                      <a:pt x="32" y="200"/>
                      <a:pt x="32" y="200"/>
                    </a:cubicBezTo>
                    <a:cubicBezTo>
                      <a:pt x="32" y="199"/>
                      <a:pt x="32" y="199"/>
                      <a:pt x="32" y="199"/>
                    </a:cubicBezTo>
                    <a:cubicBezTo>
                      <a:pt x="30" y="198"/>
                      <a:pt x="30" y="198"/>
                      <a:pt x="30" y="198"/>
                    </a:cubicBezTo>
                    <a:cubicBezTo>
                      <a:pt x="33" y="199"/>
                      <a:pt x="33" y="199"/>
                      <a:pt x="33" y="199"/>
                    </a:cubicBezTo>
                    <a:cubicBezTo>
                      <a:pt x="35" y="197"/>
                      <a:pt x="35" y="197"/>
                      <a:pt x="35" y="197"/>
                    </a:cubicBezTo>
                    <a:cubicBezTo>
                      <a:pt x="34" y="197"/>
                      <a:pt x="34" y="197"/>
                      <a:pt x="34" y="197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5" y="195"/>
                      <a:pt x="35" y="195"/>
                      <a:pt x="35" y="195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8" y="194"/>
                      <a:pt x="38" y="194"/>
                      <a:pt x="38" y="194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7" y="191"/>
                      <a:pt x="37" y="191"/>
                      <a:pt x="37" y="191"/>
                    </a:cubicBezTo>
                    <a:cubicBezTo>
                      <a:pt x="37" y="190"/>
                      <a:pt x="37" y="190"/>
                      <a:pt x="37" y="190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7"/>
                      <a:pt x="35" y="187"/>
                      <a:pt x="35" y="187"/>
                    </a:cubicBezTo>
                    <a:cubicBezTo>
                      <a:pt x="35" y="185"/>
                      <a:pt x="35" y="185"/>
                      <a:pt x="35" y="185"/>
                    </a:cubicBezTo>
                    <a:cubicBezTo>
                      <a:pt x="35" y="186"/>
                      <a:pt x="35" y="186"/>
                      <a:pt x="35" y="186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90"/>
                      <a:pt x="38" y="190"/>
                      <a:pt x="38" y="190"/>
                    </a:cubicBezTo>
                    <a:cubicBezTo>
                      <a:pt x="38" y="191"/>
                      <a:pt x="38" y="191"/>
                      <a:pt x="38" y="191"/>
                    </a:cubicBezTo>
                    <a:cubicBezTo>
                      <a:pt x="39" y="191"/>
                      <a:pt x="39" y="191"/>
                      <a:pt x="39" y="191"/>
                    </a:cubicBezTo>
                    <a:cubicBezTo>
                      <a:pt x="39" y="192"/>
                      <a:pt x="39" y="192"/>
                      <a:pt x="39" y="192"/>
                    </a:cubicBezTo>
                    <a:cubicBezTo>
                      <a:pt x="40" y="193"/>
                      <a:pt x="40" y="193"/>
                      <a:pt x="40" y="193"/>
                    </a:cubicBezTo>
                    <a:cubicBezTo>
                      <a:pt x="42" y="192"/>
                      <a:pt x="42" y="192"/>
                      <a:pt x="42" y="192"/>
                    </a:cubicBezTo>
                    <a:cubicBezTo>
                      <a:pt x="41" y="191"/>
                      <a:pt x="41" y="191"/>
                      <a:pt x="41" y="191"/>
                    </a:cubicBezTo>
                    <a:cubicBezTo>
                      <a:pt x="41" y="191"/>
                      <a:pt x="41" y="191"/>
                      <a:pt x="41" y="191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43" y="191"/>
                      <a:pt x="43" y="191"/>
                      <a:pt x="43" y="191"/>
                    </a:cubicBezTo>
                    <a:cubicBezTo>
                      <a:pt x="43" y="191"/>
                      <a:pt x="43" y="191"/>
                      <a:pt x="43" y="191"/>
                    </a:cubicBezTo>
                    <a:cubicBezTo>
                      <a:pt x="45" y="189"/>
                      <a:pt x="45" y="189"/>
                      <a:pt x="45" y="189"/>
                    </a:cubicBezTo>
                    <a:cubicBezTo>
                      <a:pt x="45" y="188"/>
                      <a:pt x="45" y="188"/>
                      <a:pt x="45" y="188"/>
                    </a:cubicBezTo>
                    <a:cubicBezTo>
                      <a:pt x="45" y="186"/>
                      <a:pt x="45" y="186"/>
                      <a:pt x="45" y="186"/>
                    </a:cubicBezTo>
                    <a:cubicBezTo>
                      <a:pt x="44" y="185"/>
                      <a:pt x="44" y="185"/>
                      <a:pt x="44" y="185"/>
                    </a:cubicBezTo>
                    <a:cubicBezTo>
                      <a:pt x="43" y="184"/>
                      <a:pt x="43" y="184"/>
                      <a:pt x="43" y="184"/>
                    </a:cubicBezTo>
                    <a:cubicBezTo>
                      <a:pt x="44" y="184"/>
                      <a:pt x="44" y="184"/>
                      <a:pt x="44" y="184"/>
                    </a:cubicBezTo>
                    <a:cubicBezTo>
                      <a:pt x="44" y="183"/>
                      <a:pt x="44" y="183"/>
                      <a:pt x="44" y="183"/>
                    </a:cubicBezTo>
                    <a:cubicBezTo>
                      <a:pt x="45" y="183"/>
                      <a:pt x="45" y="183"/>
                      <a:pt x="45" y="183"/>
                    </a:cubicBezTo>
                    <a:cubicBezTo>
                      <a:pt x="46" y="182"/>
                      <a:pt x="46" y="182"/>
                      <a:pt x="46" y="182"/>
                    </a:cubicBezTo>
                    <a:cubicBezTo>
                      <a:pt x="45" y="181"/>
                      <a:pt x="45" y="181"/>
                      <a:pt x="45" y="181"/>
                    </a:cubicBezTo>
                    <a:cubicBezTo>
                      <a:pt x="45" y="180"/>
                      <a:pt x="45" y="180"/>
                      <a:pt x="45" y="180"/>
                    </a:cubicBezTo>
                    <a:cubicBezTo>
                      <a:pt x="46" y="179"/>
                      <a:pt x="46" y="179"/>
                      <a:pt x="46" y="179"/>
                    </a:cubicBezTo>
                    <a:cubicBezTo>
                      <a:pt x="47" y="180"/>
                      <a:pt x="47" y="180"/>
                      <a:pt x="47" y="180"/>
                    </a:cubicBezTo>
                    <a:cubicBezTo>
                      <a:pt x="46" y="181"/>
                      <a:pt x="46" y="181"/>
                      <a:pt x="46" y="181"/>
                    </a:cubicBezTo>
                    <a:cubicBezTo>
                      <a:pt x="47" y="183"/>
                      <a:pt x="47" y="183"/>
                      <a:pt x="47" y="183"/>
                    </a:cubicBezTo>
                    <a:cubicBezTo>
                      <a:pt x="46" y="185"/>
                      <a:pt x="46" y="185"/>
                      <a:pt x="46" y="185"/>
                    </a:cubicBezTo>
                    <a:cubicBezTo>
                      <a:pt x="47" y="186"/>
                      <a:pt x="47" y="186"/>
                      <a:pt x="47" y="186"/>
                    </a:cubicBezTo>
                    <a:cubicBezTo>
                      <a:pt x="47" y="188"/>
                      <a:pt x="47" y="188"/>
                      <a:pt x="47" y="188"/>
                    </a:cubicBezTo>
                    <a:cubicBezTo>
                      <a:pt x="49" y="190"/>
                      <a:pt x="49" y="190"/>
                      <a:pt x="49" y="190"/>
                    </a:cubicBezTo>
                    <a:cubicBezTo>
                      <a:pt x="51" y="189"/>
                      <a:pt x="51" y="189"/>
                      <a:pt x="51" y="189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52" y="191"/>
                      <a:pt x="52" y="191"/>
                      <a:pt x="52" y="191"/>
                    </a:cubicBezTo>
                    <a:cubicBezTo>
                      <a:pt x="53" y="191"/>
                      <a:pt x="53" y="191"/>
                      <a:pt x="53" y="191"/>
                    </a:cubicBezTo>
                    <a:cubicBezTo>
                      <a:pt x="54" y="193"/>
                      <a:pt x="54" y="193"/>
                      <a:pt x="54" y="193"/>
                    </a:cubicBezTo>
                    <a:cubicBezTo>
                      <a:pt x="55" y="191"/>
                      <a:pt x="55" y="191"/>
                      <a:pt x="55" y="191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3" y="184"/>
                      <a:pt x="53" y="184"/>
                      <a:pt x="53" y="184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55" y="182"/>
                      <a:pt x="55" y="182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55" y="179"/>
                      <a:pt x="55" y="179"/>
                      <a:pt x="55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77"/>
                      <a:pt x="58" y="177"/>
                      <a:pt x="58" y="177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58" y="171"/>
                      <a:pt x="58" y="171"/>
                      <a:pt x="58" y="171"/>
                    </a:cubicBezTo>
                    <a:cubicBezTo>
                      <a:pt x="57" y="167"/>
                      <a:pt x="57" y="167"/>
                      <a:pt x="57" y="167"/>
                    </a:cubicBezTo>
                    <a:cubicBezTo>
                      <a:pt x="56" y="164"/>
                      <a:pt x="56" y="164"/>
                      <a:pt x="56" y="164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60" y="161"/>
                      <a:pt x="60" y="161"/>
                      <a:pt x="60" y="161"/>
                    </a:cubicBezTo>
                    <a:cubicBezTo>
                      <a:pt x="60" y="158"/>
                      <a:pt x="60" y="158"/>
                      <a:pt x="60" y="15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58" y="153"/>
                      <a:pt x="58" y="153"/>
                      <a:pt x="58" y="153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8"/>
                      <a:pt x="55" y="148"/>
                      <a:pt x="55" y="148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5" y="141"/>
                      <a:pt x="55" y="141"/>
                      <a:pt x="55" y="141"/>
                    </a:cubicBezTo>
                    <a:cubicBezTo>
                      <a:pt x="54" y="139"/>
                      <a:pt x="54" y="139"/>
                      <a:pt x="54" y="139"/>
                    </a:cubicBezTo>
                    <a:cubicBezTo>
                      <a:pt x="55" y="136"/>
                      <a:pt x="55" y="136"/>
                      <a:pt x="55" y="136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4" y="127"/>
                      <a:pt x="54" y="127"/>
                      <a:pt x="54" y="127"/>
                    </a:cubicBezTo>
                    <a:cubicBezTo>
                      <a:pt x="54" y="123"/>
                      <a:pt x="54" y="123"/>
                      <a:pt x="54" y="123"/>
                    </a:cubicBezTo>
                    <a:cubicBezTo>
                      <a:pt x="56" y="120"/>
                      <a:pt x="56" y="120"/>
                      <a:pt x="56" y="120"/>
                    </a:cubicBezTo>
                    <a:cubicBezTo>
                      <a:pt x="58" y="119"/>
                      <a:pt x="58" y="119"/>
                      <a:pt x="58" y="119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5" y="117"/>
                      <a:pt x="65" y="117"/>
                      <a:pt x="65" y="117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4" y="113"/>
                      <a:pt x="64" y="113"/>
                      <a:pt x="64" y="113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7" y="103"/>
                      <a:pt x="67" y="103"/>
                      <a:pt x="67" y="103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8" y="95"/>
                      <a:pt x="68" y="95"/>
                      <a:pt x="68" y="95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8" y="87"/>
                      <a:pt x="68" y="87"/>
                      <a:pt x="68" y="87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5" y="84"/>
                      <a:pt x="75" y="84"/>
                      <a:pt x="75" y="84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88" y="57"/>
                      <a:pt x="88" y="57"/>
                      <a:pt x="88" y="5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91" y="53"/>
                      <a:pt x="91" y="53"/>
                      <a:pt x="91" y="53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1"/>
                      <a:pt x="91" y="51"/>
                      <a:pt x="91" y="51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3" y="50"/>
                      <a:pt x="103" y="50"/>
                      <a:pt x="103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5" y="48"/>
                      <a:pt x="105" y="48"/>
                      <a:pt x="105" y="48"/>
                    </a:cubicBezTo>
                    <a:cubicBezTo>
                      <a:pt x="104" y="47"/>
                      <a:pt x="104" y="47"/>
                      <a:pt x="104" y="47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10" y="39"/>
                      <a:pt x="110" y="39"/>
                      <a:pt x="110" y="39"/>
                    </a:cubicBezTo>
                    <a:cubicBezTo>
                      <a:pt x="109" y="37"/>
                      <a:pt x="109" y="37"/>
                      <a:pt x="109" y="37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113" y="35"/>
                      <a:pt x="113" y="35"/>
                      <a:pt x="113" y="35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120" y="44"/>
                      <a:pt x="120" y="44"/>
                      <a:pt x="120" y="44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6" y="45"/>
                      <a:pt x="126" y="45"/>
                      <a:pt x="126" y="45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31" y="42"/>
                      <a:pt x="131" y="42"/>
                      <a:pt x="131" y="42"/>
                    </a:cubicBezTo>
                    <a:cubicBezTo>
                      <a:pt x="134" y="44"/>
                      <a:pt x="134" y="44"/>
                      <a:pt x="134" y="44"/>
                    </a:cubicBezTo>
                    <a:cubicBezTo>
                      <a:pt x="136" y="44"/>
                      <a:pt x="136" y="44"/>
                      <a:pt x="136" y="44"/>
                    </a:cubicBezTo>
                    <a:cubicBezTo>
                      <a:pt x="137" y="42"/>
                      <a:pt x="137" y="42"/>
                      <a:pt x="137" y="42"/>
                    </a:cubicBezTo>
                    <a:cubicBezTo>
                      <a:pt x="138" y="41"/>
                      <a:pt x="138" y="41"/>
                      <a:pt x="138" y="41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41" y="40"/>
                      <a:pt x="141" y="40"/>
                      <a:pt x="141" y="40"/>
                    </a:cubicBezTo>
                    <a:cubicBezTo>
                      <a:pt x="143" y="39"/>
                      <a:pt x="143" y="39"/>
                      <a:pt x="143" y="39"/>
                    </a:cubicBezTo>
                    <a:cubicBezTo>
                      <a:pt x="144" y="38"/>
                      <a:pt x="144" y="38"/>
                      <a:pt x="144" y="38"/>
                    </a:cubicBezTo>
                    <a:cubicBezTo>
                      <a:pt x="143" y="36"/>
                      <a:pt x="143" y="36"/>
                      <a:pt x="143" y="36"/>
                    </a:cubicBezTo>
                    <a:cubicBezTo>
                      <a:pt x="142" y="34"/>
                      <a:pt x="142" y="34"/>
                      <a:pt x="142" y="34"/>
                    </a:cubicBezTo>
                    <a:cubicBezTo>
                      <a:pt x="143" y="29"/>
                      <a:pt x="143" y="29"/>
                      <a:pt x="143" y="29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2" y="27"/>
                      <a:pt x="142" y="27"/>
                      <a:pt x="142" y="27"/>
                    </a:cubicBezTo>
                    <a:cubicBezTo>
                      <a:pt x="143" y="26"/>
                      <a:pt x="143" y="26"/>
                      <a:pt x="143" y="26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23"/>
                      <a:pt x="145" y="23"/>
                      <a:pt x="145" y="23"/>
                    </a:cubicBezTo>
                    <a:cubicBezTo>
                      <a:pt x="146" y="22"/>
                      <a:pt x="146" y="22"/>
                      <a:pt x="146" y="22"/>
                    </a:cubicBezTo>
                    <a:cubicBezTo>
                      <a:pt x="149" y="23"/>
                      <a:pt x="149" y="23"/>
                      <a:pt x="149" y="23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67" y="29"/>
                      <a:pt x="167" y="29"/>
                      <a:pt x="167" y="29"/>
                    </a:cubicBezTo>
                    <a:cubicBezTo>
                      <a:pt x="167" y="31"/>
                      <a:pt x="167" y="31"/>
                      <a:pt x="167" y="31"/>
                    </a:cubicBezTo>
                    <a:cubicBezTo>
                      <a:pt x="165" y="34"/>
                      <a:pt x="165" y="34"/>
                      <a:pt x="165" y="34"/>
                    </a:cubicBezTo>
                    <a:cubicBezTo>
                      <a:pt x="166" y="37"/>
                      <a:pt x="166" y="37"/>
                      <a:pt x="166" y="37"/>
                    </a:cubicBezTo>
                    <a:close/>
                    <a:moveTo>
                      <a:pt x="8" y="190"/>
                    </a:moveTo>
                    <a:cubicBezTo>
                      <a:pt x="9" y="191"/>
                      <a:pt x="9" y="191"/>
                      <a:pt x="9" y="191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190"/>
                      <a:pt x="8" y="190"/>
                      <a:pt x="8" y="190"/>
                    </a:cubicBezTo>
                    <a:close/>
                    <a:moveTo>
                      <a:pt x="4" y="180"/>
                    </a:moveTo>
                    <a:cubicBezTo>
                      <a:pt x="5" y="179"/>
                      <a:pt x="5" y="179"/>
                      <a:pt x="5" y="179"/>
                    </a:cubicBezTo>
                    <a:cubicBezTo>
                      <a:pt x="6" y="181"/>
                      <a:pt x="6" y="181"/>
                      <a:pt x="6" y="181"/>
                    </a:cubicBezTo>
                    <a:cubicBezTo>
                      <a:pt x="5" y="182"/>
                      <a:pt x="5" y="182"/>
                      <a:pt x="5" y="182"/>
                    </a:cubicBezTo>
                    <a:cubicBezTo>
                      <a:pt x="4" y="180"/>
                      <a:pt x="4" y="180"/>
                      <a:pt x="4" y="180"/>
                    </a:cubicBezTo>
                    <a:close/>
                    <a:moveTo>
                      <a:pt x="7" y="176"/>
                    </a:moveTo>
                    <a:cubicBezTo>
                      <a:pt x="7" y="178"/>
                      <a:pt x="7" y="178"/>
                      <a:pt x="7" y="178"/>
                    </a:cubicBezTo>
                    <a:cubicBezTo>
                      <a:pt x="6" y="178"/>
                      <a:pt x="6" y="178"/>
                      <a:pt x="6" y="178"/>
                    </a:cubicBezTo>
                    <a:cubicBezTo>
                      <a:pt x="7" y="176"/>
                      <a:pt x="7" y="176"/>
                      <a:pt x="7" y="176"/>
                    </a:cubicBezTo>
                    <a:close/>
                    <a:moveTo>
                      <a:pt x="5" y="176"/>
                    </a:moveTo>
                    <a:cubicBezTo>
                      <a:pt x="5" y="177"/>
                      <a:pt x="5" y="177"/>
                      <a:pt x="5" y="177"/>
                    </a:cubicBezTo>
                    <a:cubicBezTo>
                      <a:pt x="4" y="177"/>
                      <a:pt x="4" y="177"/>
                      <a:pt x="4" y="177"/>
                    </a:cubicBezTo>
                    <a:cubicBezTo>
                      <a:pt x="5" y="176"/>
                      <a:pt x="5" y="176"/>
                      <a:pt x="5" y="176"/>
                    </a:cubicBezTo>
                    <a:close/>
                    <a:moveTo>
                      <a:pt x="2" y="169"/>
                    </a:moveTo>
                    <a:cubicBezTo>
                      <a:pt x="1" y="168"/>
                      <a:pt x="1" y="168"/>
                      <a:pt x="1" y="168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9"/>
                      <a:pt x="2" y="169"/>
                      <a:pt x="2" y="169"/>
                    </a:cubicBezTo>
                    <a:close/>
                    <a:moveTo>
                      <a:pt x="1" y="170"/>
                    </a:moveTo>
                    <a:cubicBezTo>
                      <a:pt x="3" y="170"/>
                      <a:pt x="3" y="170"/>
                      <a:pt x="3" y="170"/>
                    </a:cubicBezTo>
                    <a:cubicBezTo>
                      <a:pt x="2" y="171"/>
                      <a:pt x="2" y="171"/>
                      <a:pt x="2" y="171"/>
                    </a:cubicBezTo>
                    <a:cubicBezTo>
                      <a:pt x="1" y="170"/>
                      <a:pt x="1" y="170"/>
                      <a:pt x="1" y="170"/>
                    </a:cubicBezTo>
                    <a:close/>
                    <a:moveTo>
                      <a:pt x="5" y="172"/>
                    </a:moveTo>
                    <a:cubicBezTo>
                      <a:pt x="6" y="174"/>
                      <a:pt x="6" y="174"/>
                      <a:pt x="6" y="174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5" y="172"/>
                      <a:pt x="5" y="172"/>
                      <a:pt x="5" y="172"/>
                    </a:cubicBezTo>
                    <a:close/>
                    <a:moveTo>
                      <a:pt x="2" y="174"/>
                    </a:moveTo>
                    <a:cubicBezTo>
                      <a:pt x="1" y="173"/>
                      <a:pt x="1" y="173"/>
                      <a:pt x="1" y="173"/>
                    </a:cubicBezTo>
                    <a:cubicBezTo>
                      <a:pt x="3" y="172"/>
                      <a:pt x="3" y="172"/>
                      <a:pt x="3" y="172"/>
                    </a:cubicBezTo>
                    <a:cubicBezTo>
                      <a:pt x="2" y="174"/>
                      <a:pt x="2" y="174"/>
                      <a:pt x="2" y="174"/>
                    </a:cubicBezTo>
                    <a:close/>
                    <a:moveTo>
                      <a:pt x="1" y="164"/>
                    </a:moveTo>
                    <a:cubicBezTo>
                      <a:pt x="0" y="165"/>
                      <a:pt x="0" y="165"/>
                      <a:pt x="0" y="165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1" y="164"/>
                      <a:pt x="1" y="164"/>
                      <a:pt x="1" y="164"/>
                    </a:cubicBezTo>
                    <a:close/>
                    <a:moveTo>
                      <a:pt x="1" y="152"/>
                    </a:moveTo>
                    <a:cubicBezTo>
                      <a:pt x="3" y="153"/>
                      <a:pt x="3" y="153"/>
                      <a:pt x="3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2"/>
                      <a:pt x="1" y="152"/>
                      <a:pt x="1" y="152"/>
                    </a:cubicBezTo>
                    <a:close/>
                    <a:moveTo>
                      <a:pt x="1" y="149"/>
                    </a:moveTo>
                    <a:cubicBezTo>
                      <a:pt x="3" y="150"/>
                      <a:pt x="3" y="150"/>
                      <a:pt x="3" y="150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1" y="149"/>
                      <a:pt x="1" y="149"/>
                      <a:pt x="1" y="149"/>
                    </a:cubicBezTo>
                    <a:close/>
                    <a:moveTo>
                      <a:pt x="6" y="145"/>
                    </a:moveTo>
                    <a:cubicBezTo>
                      <a:pt x="7" y="146"/>
                      <a:pt x="7" y="146"/>
                      <a:pt x="7" y="146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6" y="145"/>
                      <a:pt x="6" y="145"/>
                      <a:pt x="6" y="145"/>
                    </a:cubicBezTo>
                    <a:close/>
                    <a:moveTo>
                      <a:pt x="8" y="144"/>
                    </a:move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5"/>
                      <a:pt x="9" y="145"/>
                      <a:pt x="9" y="145"/>
                    </a:cubicBez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4"/>
                      <a:pt x="8" y="144"/>
                      <a:pt x="8" y="144"/>
                    </a:cubicBezTo>
                    <a:close/>
                    <a:moveTo>
                      <a:pt x="23" y="133"/>
                    </a:move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4" y="134"/>
                      <a:pt x="24" y="134"/>
                      <a:pt x="24" y="134"/>
                    </a:cubicBezTo>
                    <a:cubicBezTo>
                      <a:pt x="23" y="133"/>
                      <a:pt x="23" y="133"/>
                      <a:pt x="23" y="133"/>
                    </a:cubicBezTo>
                    <a:close/>
                    <a:moveTo>
                      <a:pt x="24" y="130"/>
                    </a:moveTo>
                    <a:cubicBezTo>
                      <a:pt x="23" y="131"/>
                      <a:pt x="23" y="131"/>
                      <a:pt x="23" y="131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3" y="129"/>
                      <a:pt x="23" y="129"/>
                      <a:pt x="23" y="129"/>
                    </a:cubicBezTo>
                    <a:cubicBezTo>
                      <a:pt x="24" y="130"/>
                      <a:pt x="24" y="130"/>
                      <a:pt x="24" y="130"/>
                    </a:cubicBezTo>
                    <a:close/>
                    <a:moveTo>
                      <a:pt x="25" y="126"/>
                    </a:moveTo>
                    <a:cubicBezTo>
                      <a:pt x="28" y="124"/>
                      <a:pt x="28" y="124"/>
                      <a:pt x="28" y="124"/>
                    </a:cubicBezTo>
                    <a:cubicBezTo>
                      <a:pt x="29" y="125"/>
                      <a:pt x="29" y="125"/>
                      <a:pt x="29" y="125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5" y="126"/>
                      <a:pt x="25" y="126"/>
                      <a:pt x="25" y="126"/>
                    </a:cubicBezTo>
                    <a:close/>
                    <a:moveTo>
                      <a:pt x="26" y="130"/>
                    </a:moveTo>
                    <a:cubicBezTo>
                      <a:pt x="27" y="128"/>
                      <a:pt x="27" y="128"/>
                      <a:pt x="27" y="128"/>
                    </a:cubicBezTo>
                    <a:cubicBezTo>
                      <a:pt x="29" y="128"/>
                      <a:pt x="29" y="128"/>
                      <a:pt x="29" y="128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27" y="130"/>
                      <a:pt x="27" y="130"/>
                      <a:pt x="27" y="130"/>
                    </a:cubicBezTo>
                    <a:cubicBezTo>
                      <a:pt x="26" y="130"/>
                      <a:pt x="26" y="130"/>
                      <a:pt x="26" y="130"/>
                    </a:cubicBezTo>
                    <a:close/>
                    <a:moveTo>
                      <a:pt x="49" y="105"/>
                    </a:moveTo>
                    <a:cubicBezTo>
                      <a:pt x="49" y="104"/>
                      <a:pt x="49" y="104"/>
                      <a:pt x="49" y="104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49" y="105"/>
                      <a:pt x="49" y="105"/>
                      <a:pt x="49" y="105"/>
                    </a:cubicBezTo>
                    <a:close/>
                    <a:moveTo>
                      <a:pt x="47" y="109"/>
                    </a:moveTo>
                    <a:cubicBezTo>
                      <a:pt x="46" y="108"/>
                      <a:pt x="46" y="108"/>
                      <a:pt x="46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7" y="109"/>
                      <a:pt x="47" y="109"/>
                      <a:pt x="47" y="109"/>
                    </a:cubicBezTo>
                    <a:close/>
                    <a:moveTo>
                      <a:pt x="51" y="94"/>
                    </a:move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1" y="94"/>
                      <a:pt x="51" y="94"/>
                      <a:pt x="51" y="94"/>
                    </a:cubicBezTo>
                    <a:close/>
                    <a:moveTo>
                      <a:pt x="54" y="91"/>
                    </a:moveTo>
                    <a:cubicBezTo>
                      <a:pt x="55" y="90"/>
                      <a:pt x="55" y="90"/>
                      <a:pt x="55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5" y="92"/>
                      <a:pt x="55" y="92"/>
                      <a:pt x="55" y="92"/>
                    </a:cubicBezTo>
                    <a:cubicBezTo>
                      <a:pt x="54" y="91"/>
                      <a:pt x="54" y="91"/>
                      <a:pt x="54" y="91"/>
                    </a:cubicBezTo>
                    <a:close/>
                    <a:moveTo>
                      <a:pt x="53" y="88"/>
                    </a:moveTo>
                    <a:cubicBezTo>
                      <a:pt x="55" y="86"/>
                      <a:pt x="55" y="86"/>
                      <a:pt x="55" y="86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3" y="88"/>
                      <a:pt x="53" y="88"/>
                      <a:pt x="53" y="88"/>
                    </a:cubicBezTo>
                    <a:close/>
                    <a:moveTo>
                      <a:pt x="64" y="72"/>
                    </a:moveTo>
                    <a:cubicBezTo>
                      <a:pt x="65" y="71"/>
                      <a:pt x="65" y="71"/>
                      <a:pt x="65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4" y="72"/>
                      <a:pt x="64" y="72"/>
                      <a:pt x="64" y="72"/>
                    </a:cubicBezTo>
                    <a:close/>
                    <a:moveTo>
                      <a:pt x="54" y="63"/>
                    </a:moveTo>
                    <a:cubicBezTo>
                      <a:pt x="54" y="64"/>
                      <a:pt x="54" y="64"/>
                      <a:pt x="54" y="64"/>
                    </a:cubicBezTo>
                    <a:cubicBezTo>
                      <a:pt x="54" y="65"/>
                      <a:pt x="54" y="65"/>
                      <a:pt x="54" y="65"/>
                    </a:cubicBezTo>
                    <a:cubicBezTo>
                      <a:pt x="53" y="64"/>
                      <a:pt x="53" y="64"/>
                      <a:pt x="53" y="64"/>
                    </a:cubicBezTo>
                    <a:cubicBezTo>
                      <a:pt x="54" y="63"/>
                      <a:pt x="54" y="63"/>
                      <a:pt x="54" y="63"/>
                    </a:cubicBezTo>
                    <a:close/>
                    <a:moveTo>
                      <a:pt x="57" y="59"/>
                    </a:moveTo>
                    <a:cubicBezTo>
                      <a:pt x="55" y="61"/>
                      <a:pt x="55" y="61"/>
                      <a:pt x="55" y="61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7" y="59"/>
                      <a:pt x="57" y="59"/>
                      <a:pt x="57" y="59"/>
                    </a:cubicBezTo>
                    <a:close/>
                    <a:moveTo>
                      <a:pt x="58" y="57"/>
                    </a:moveTo>
                    <a:cubicBezTo>
                      <a:pt x="57" y="56"/>
                      <a:pt x="57" y="56"/>
                      <a:pt x="57" y="56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8" y="57"/>
                      <a:pt x="58" y="57"/>
                      <a:pt x="58" y="57"/>
                    </a:cubicBezTo>
                    <a:close/>
                    <a:moveTo>
                      <a:pt x="63" y="53"/>
                    </a:moveTo>
                    <a:cubicBezTo>
                      <a:pt x="63" y="55"/>
                      <a:pt x="63" y="55"/>
                      <a:pt x="63" y="55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3" y="53"/>
                      <a:pt x="63" y="53"/>
                      <a:pt x="63" y="53"/>
                    </a:cubicBezTo>
                    <a:close/>
                    <a:moveTo>
                      <a:pt x="66" y="50"/>
                    </a:move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6" y="50"/>
                      <a:pt x="66" y="50"/>
                      <a:pt x="66" y="50"/>
                    </a:cubicBezTo>
                    <a:close/>
                    <a:moveTo>
                      <a:pt x="68" y="50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8" y="50"/>
                      <a:pt x="68" y="50"/>
                      <a:pt x="68" y="50"/>
                    </a:cubicBezTo>
                    <a:close/>
                    <a:moveTo>
                      <a:pt x="69" y="42"/>
                    </a:move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9" y="42"/>
                      <a:pt x="69" y="42"/>
                      <a:pt x="69" y="42"/>
                    </a:cubicBezTo>
                    <a:close/>
                    <a:moveTo>
                      <a:pt x="71" y="43"/>
                    </a:move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1" y="43"/>
                      <a:pt x="71" y="43"/>
                      <a:pt x="71" y="43"/>
                    </a:cubicBezTo>
                    <a:close/>
                    <a:moveTo>
                      <a:pt x="77" y="44"/>
                    </a:moveTo>
                    <a:cubicBezTo>
                      <a:pt x="79" y="46"/>
                      <a:pt x="79" y="46"/>
                      <a:pt x="79" y="46"/>
                    </a:cubicBezTo>
                    <a:cubicBezTo>
                      <a:pt x="76" y="49"/>
                      <a:pt x="76" y="49"/>
                      <a:pt x="76" y="49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7" y="44"/>
                      <a:pt x="77" y="44"/>
                      <a:pt x="77" y="44"/>
                    </a:cubicBezTo>
                    <a:close/>
                    <a:moveTo>
                      <a:pt x="77" y="42"/>
                    </a:moveTo>
                    <a:cubicBezTo>
                      <a:pt x="76" y="41"/>
                      <a:pt x="76" y="41"/>
                      <a:pt x="76" y="4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9" y="42"/>
                      <a:pt x="79" y="42"/>
                      <a:pt x="79" y="42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7" y="42"/>
                      <a:pt x="77" y="42"/>
                      <a:pt x="77" y="42"/>
                    </a:cubicBezTo>
                    <a:close/>
                    <a:moveTo>
                      <a:pt x="81" y="44"/>
                    </a:moveTo>
                    <a:cubicBezTo>
                      <a:pt x="82" y="42"/>
                      <a:pt x="82" y="42"/>
                      <a:pt x="82" y="42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1" y="44"/>
                      <a:pt x="81" y="44"/>
                      <a:pt x="81" y="44"/>
                    </a:cubicBezTo>
                    <a:close/>
                    <a:moveTo>
                      <a:pt x="87" y="35"/>
                    </a:move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6" y="38"/>
                      <a:pt x="86" y="38"/>
                      <a:pt x="86" y="38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3" y="38"/>
                      <a:pt x="83" y="38"/>
                      <a:pt x="83" y="38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7" y="35"/>
                      <a:pt x="87" y="35"/>
                      <a:pt x="87" y="35"/>
                    </a:cubicBezTo>
                    <a:close/>
                    <a:moveTo>
                      <a:pt x="87" y="30"/>
                    </a:move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91" y="31"/>
                      <a:pt x="91" y="31"/>
                      <a:pt x="91" y="31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87" y="30"/>
                      <a:pt x="87" y="30"/>
                      <a:pt x="87" y="30"/>
                    </a:cubicBezTo>
                    <a:close/>
                    <a:moveTo>
                      <a:pt x="94" y="20"/>
                    </a:moveTo>
                    <a:cubicBezTo>
                      <a:pt x="94" y="19"/>
                      <a:pt x="94" y="19"/>
                      <a:pt x="94" y="19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4" y="20"/>
                      <a:pt x="94" y="20"/>
                      <a:pt x="94" y="20"/>
                    </a:cubicBezTo>
                    <a:close/>
                    <a:moveTo>
                      <a:pt x="91" y="23"/>
                    </a:moveTo>
                    <a:cubicBezTo>
                      <a:pt x="91" y="21"/>
                      <a:pt x="91" y="21"/>
                      <a:pt x="91" y="21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1" y="23"/>
                      <a:pt x="91" y="23"/>
                      <a:pt x="91" y="23"/>
                    </a:cubicBezTo>
                    <a:close/>
                    <a:moveTo>
                      <a:pt x="97" y="27"/>
                    </a:moveTo>
                    <a:cubicBezTo>
                      <a:pt x="98" y="24"/>
                      <a:pt x="98" y="24"/>
                      <a:pt x="98" y="24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7" y="27"/>
                      <a:pt x="97" y="27"/>
                      <a:pt x="97" y="27"/>
                    </a:cubicBezTo>
                    <a:close/>
                    <a:moveTo>
                      <a:pt x="96" y="26"/>
                    </a:moveTo>
                    <a:cubicBezTo>
                      <a:pt x="96" y="27"/>
                      <a:pt x="96" y="27"/>
                      <a:pt x="96" y="27"/>
                    </a:cubicBezTo>
                    <a:cubicBezTo>
                      <a:pt x="95" y="27"/>
                      <a:pt x="95" y="27"/>
                      <a:pt x="95" y="27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7" y="24"/>
                      <a:pt x="97" y="24"/>
                      <a:pt x="97" y="24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96" y="26"/>
                      <a:pt x="96" y="26"/>
                      <a:pt x="96" y="26"/>
                    </a:cubicBezTo>
                    <a:close/>
                    <a:moveTo>
                      <a:pt x="101" y="22"/>
                    </a:moveTo>
                    <a:cubicBezTo>
                      <a:pt x="100" y="23"/>
                      <a:pt x="100" y="23"/>
                      <a:pt x="100" y="23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7" y="18"/>
                      <a:pt x="97" y="18"/>
                      <a:pt x="97" y="18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1" y="22"/>
                      <a:pt x="101" y="22"/>
                      <a:pt x="101" y="22"/>
                    </a:cubicBezTo>
                    <a:close/>
                    <a:moveTo>
                      <a:pt x="106" y="25"/>
                    </a:moveTo>
                    <a:cubicBezTo>
                      <a:pt x="105" y="23"/>
                      <a:pt x="105" y="23"/>
                      <a:pt x="105" y="23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4" y="19"/>
                      <a:pt x="104" y="19"/>
                      <a:pt x="104" y="19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6" y="25"/>
                      <a:pt x="106" y="25"/>
                      <a:pt x="106" y="25"/>
                    </a:cubicBezTo>
                    <a:close/>
                    <a:moveTo>
                      <a:pt x="119" y="18"/>
                    </a:moveTo>
                    <a:cubicBezTo>
                      <a:pt x="117" y="17"/>
                      <a:pt x="117" y="17"/>
                      <a:pt x="117" y="17"/>
                    </a:cubicBezTo>
                    <a:cubicBezTo>
                      <a:pt x="115" y="16"/>
                      <a:pt x="115" y="16"/>
                      <a:pt x="115" y="16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19" y="18"/>
                      <a:pt x="119" y="18"/>
                      <a:pt x="119" y="18"/>
                    </a:cubicBezTo>
                    <a:close/>
                    <a:moveTo>
                      <a:pt x="121" y="16"/>
                    </a:moveTo>
                    <a:cubicBezTo>
                      <a:pt x="119" y="14"/>
                      <a:pt x="119" y="14"/>
                      <a:pt x="119" y="14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1" y="15"/>
                      <a:pt x="121" y="15"/>
                      <a:pt x="121" y="15"/>
                    </a:cubicBezTo>
                    <a:cubicBezTo>
                      <a:pt x="121" y="16"/>
                      <a:pt x="121" y="16"/>
                      <a:pt x="121" y="16"/>
                    </a:cubicBezTo>
                    <a:close/>
                    <a:moveTo>
                      <a:pt x="117" y="13"/>
                    </a:moveTo>
                    <a:cubicBezTo>
                      <a:pt x="116" y="13"/>
                      <a:pt x="116" y="13"/>
                      <a:pt x="116" y="13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7" y="11"/>
                      <a:pt x="117" y="11"/>
                      <a:pt x="117" y="11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17" y="13"/>
                      <a:pt x="117" y="13"/>
                      <a:pt x="117" y="13"/>
                    </a:cubicBezTo>
                    <a:close/>
                    <a:moveTo>
                      <a:pt x="123" y="10"/>
                    </a:moveTo>
                    <a:cubicBezTo>
                      <a:pt x="125" y="9"/>
                      <a:pt x="125" y="9"/>
                      <a:pt x="125" y="9"/>
                    </a:cubicBezTo>
                    <a:cubicBezTo>
                      <a:pt x="127" y="10"/>
                      <a:pt x="127" y="10"/>
                      <a:pt x="127" y="10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24" y="11"/>
                      <a:pt x="124" y="11"/>
                      <a:pt x="124" y="11"/>
                    </a:cubicBezTo>
                    <a:cubicBezTo>
                      <a:pt x="123" y="10"/>
                      <a:pt x="123" y="10"/>
                      <a:pt x="123" y="10"/>
                    </a:cubicBezTo>
                    <a:close/>
                    <a:moveTo>
                      <a:pt x="128" y="5"/>
                    </a:moveTo>
                    <a:cubicBezTo>
                      <a:pt x="127" y="6"/>
                      <a:pt x="127" y="6"/>
                      <a:pt x="127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5" y="5"/>
                      <a:pt x="125" y="5"/>
                      <a:pt x="125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8" y="5"/>
                      <a:pt x="128" y="5"/>
                      <a:pt x="128" y="5"/>
                    </a:cubicBezTo>
                    <a:close/>
                    <a:moveTo>
                      <a:pt x="131" y="3"/>
                    </a:moveTo>
                    <a:cubicBezTo>
                      <a:pt x="130" y="3"/>
                      <a:pt x="130" y="3"/>
                      <a:pt x="130" y="3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2" y="1"/>
                      <a:pt x="132" y="1"/>
                      <a:pt x="132" y="1"/>
                    </a:cubicBezTo>
                    <a:cubicBezTo>
                      <a:pt x="131" y="3"/>
                      <a:pt x="131" y="3"/>
                      <a:pt x="131" y="3"/>
                    </a:cubicBezTo>
                    <a:close/>
                    <a:moveTo>
                      <a:pt x="134" y="3"/>
                    </a:move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8" y="1"/>
                      <a:pt x="138" y="1"/>
                      <a:pt x="138" y="1"/>
                    </a:cubicBezTo>
                    <a:cubicBezTo>
                      <a:pt x="139" y="1"/>
                      <a:pt x="139" y="1"/>
                      <a:pt x="139" y="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6" y="4"/>
                      <a:pt x="136" y="4"/>
                      <a:pt x="136" y="4"/>
                    </a:cubicBez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51" name="Freeform 44">
                <a:extLst>
                  <a:ext uri="{FF2B5EF4-FFF2-40B4-BE49-F238E27FC236}">
                    <a16:creationId xmlns:a16="http://schemas.microsoft.com/office/drawing/2014/main" id="{87DA9554-65DB-B92B-7370-9CF62A6464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3060" y="2461018"/>
                <a:ext cx="309638" cy="698176"/>
              </a:xfrm>
              <a:custGeom>
                <a:avLst/>
                <a:gdLst>
                  <a:gd name="T0" fmla="*/ 10 w 208"/>
                  <a:gd name="T1" fmla="*/ 339 h 469"/>
                  <a:gd name="T2" fmla="*/ 21 w 208"/>
                  <a:gd name="T3" fmla="*/ 317 h 469"/>
                  <a:gd name="T4" fmla="*/ 26 w 208"/>
                  <a:gd name="T5" fmla="*/ 277 h 469"/>
                  <a:gd name="T6" fmla="*/ 12 w 208"/>
                  <a:gd name="T7" fmla="*/ 230 h 469"/>
                  <a:gd name="T8" fmla="*/ 31 w 208"/>
                  <a:gd name="T9" fmla="*/ 190 h 469"/>
                  <a:gd name="T10" fmla="*/ 43 w 208"/>
                  <a:gd name="T11" fmla="*/ 133 h 469"/>
                  <a:gd name="T12" fmla="*/ 59 w 208"/>
                  <a:gd name="T13" fmla="*/ 107 h 469"/>
                  <a:gd name="T14" fmla="*/ 69 w 208"/>
                  <a:gd name="T15" fmla="*/ 59 h 469"/>
                  <a:gd name="T16" fmla="*/ 90 w 208"/>
                  <a:gd name="T17" fmla="*/ 41 h 469"/>
                  <a:gd name="T18" fmla="*/ 97 w 208"/>
                  <a:gd name="T19" fmla="*/ 29 h 469"/>
                  <a:gd name="T20" fmla="*/ 123 w 208"/>
                  <a:gd name="T21" fmla="*/ 24 h 469"/>
                  <a:gd name="T22" fmla="*/ 130 w 208"/>
                  <a:gd name="T23" fmla="*/ 12 h 469"/>
                  <a:gd name="T24" fmla="*/ 142 w 208"/>
                  <a:gd name="T25" fmla="*/ 5 h 469"/>
                  <a:gd name="T26" fmla="*/ 177 w 208"/>
                  <a:gd name="T27" fmla="*/ 29 h 469"/>
                  <a:gd name="T28" fmla="*/ 189 w 208"/>
                  <a:gd name="T29" fmla="*/ 43 h 469"/>
                  <a:gd name="T30" fmla="*/ 194 w 208"/>
                  <a:gd name="T31" fmla="*/ 74 h 469"/>
                  <a:gd name="T32" fmla="*/ 199 w 208"/>
                  <a:gd name="T33" fmla="*/ 107 h 469"/>
                  <a:gd name="T34" fmla="*/ 201 w 208"/>
                  <a:gd name="T35" fmla="*/ 123 h 469"/>
                  <a:gd name="T36" fmla="*/ 180 w 208"/>
                  <a:gd name="T37" fmla="*/ 126 h 469"/>
                  <a:gd name="T38" fmla="*/ 166 w 208"/>
                  <a:gd name="T39" fmla="*/ 128 h 469"/>
                  <a:gd name="T40" fmla="*/ 166 w 208"/>
                  <a:gd name="T41" fmla="*/ 142 h 469"/>
                  <a:gd name="T42" fmla="*/ 166 w 208"/>
                  <a:gd name="T43" fmla="*/ 147 h 469"/>
                  <a:gd name="T44" fmla="*/ 166 w 208"/>
                  <a:gd name="T45" fmla="*/ 168 h 469"/>
                  <a:gd name="T46" fmla="*/ 161 w 208"/>
                  <a:gd name="T47" fmla="*/ 187 h 469"/>
                  <a:gd name="T48" fmla="*/ 142 w 208"/>
                  <a:gd name="T49" fmla="*/ 206 h 469"/>
                  <a:gd name="T50" fmla="*/ 130 w 208"/>
                  <a:gd name="T51" fmla="*/ 218 h 469"/>
                  <a:gd name="T52" fmla="*/ 118 w 208"/>
                  <a:gd name="T53" fmla="*/ 225 h 469"/>
                  <a:gd name="T54" fmla="*/ 109 w 208"/>
                  <a:gd name="T55" fmla="*/ 242 h 469"/>
                  <a:gd name="T56" fmla="*/ 102 w 208"/>
                  <a:gd name="T57" fmla="*/ 265 h 469"/>
                  <a:gd name="T58" fmla="*/ 102 w 208"/>
                  <a:gd name="T59" fmla="*/ 284 h 469"/>
                  <a:gd name="T60" fmla="*/ 106 w 208"/>
                  <a:gd name="T61" fmla="*/ 301 h 469"/>
                  <a:gd name="T62" fmla="*/ 125 w 208"/>
                  <a:gd name="T63" fmla="*/ 315 h 469"/>
                  <a:gd name="T64" fmla="*/ 125 w 208"/>
                  <a:gd name="T65" fmla="*/ 346 h 469"/>
                  <a:gd name="T66" fmla="*/ 109 w 208"/>
                  <a:gd name="T67" fmla="*/ 341 h 469"/>
                  <a:gd name="T68" fmla="*/ 90 w 208"/>
                  <a:gd name="T69" fmla="*/ 341 h 469"/>
                  <a:gd name="T70" fmla="*/ 104 w 208"/>
                  <a:gd name="T71" fmla="*/ 346 h 469"/>
                  <a:gd name="T72" fmla="*/ 128 w 208"/>
                  <a:gd name="T73" fmla="*/ 351 h 469"/>
                  <a:gd name="T74" fmla="*/ 116 w 208"/>
                  <a:gd name="T75" fmla="*/ 358 h 469"/>
                  <a:gd name="T76" fmla="*/ 104 w 208"/>
                  <a:gd name="T77" fmla="*/ 369 h 469"/>
                  <a:gd name="T78" fmla="*/ 97 w 208"/>
                  <a:gd name="T79" fmla="*/ 379 h 469"/>
                  <a:gd name="T80" fmla="*/ 99 w 208"/>
                  <a:gd name="T81" fmla="*/ 395 h 469"/>
                  <a:gd name="T82" fmla="*/ 102 w 208"/>
                  <a:gd name="T83" fmla="*/ 421 h 469"/>
                  <a:gd name="T84" fmla="*/ 83 w 208"/>
                  <a:gd name="T85" fmla="*/ 448 h 469"/>
                  <a:gd name="T86" fmla="*/ 62 w 208"/>
                  <a:gd name="T87" fmla="*/ 462 h 469"/>
                  <a:gd name="T88" fmla="*/ 38 w 208"/>
                  <a:gd name="T89" fmla="*/ 464 h 469"/>
                  <a:gd name="T90" fmla="*/ 38 w 208"/>
                  <a:gd name="T91" fmla="*/ 438 h 469"/>
                  <a:gd name="T92" fmla="*/ 19 w 208"/>
                  <a:gd name="T93" fmla="*/ 412 h 469"/>
                  <a:gd name="T94" fmla="*/ 10 w 208"/>
                  <a:gd name="T95" fmla="*/ 393 h 469"/>
                  <a:gd name="T96" fmla="*/ 10 w 208"/>
                  <a:gd name="T97" fmla="*/ 381 h 469"/>
                  <a:gd name="T98" fmla="*/ 2 w 208"/>
                  <a:gd name="T99" fmla="*/ 369 h 469"/>
                  <a:gd name="T100" fmla="*/ 130 w 208"/>
                  <a:gd name="T101" fmla="*/ 353 h 469"/>
                  <a:gd name="T102" fmla="*/ 125 w 208"/>
                  <a:gd name="T103" fmla="*/ 348 h 469"/>
                  <a:gd name="T104" fmla="*/ 7 w 208"/>
                  <a:gd name="T105" fmla="*/ 388 h 469"/>
                  <a:gd name="T106" fmla="*/ 144 w 208"/>
                  <a:gd name="T107" fmla="*/ 377 h 469"/>
                  <a:gd name="T108" fmla="*/ 149 w 208"/>
                  <a:gd name="T109" fmla="*/ 393 h 469"/>
                  <a:gd name="T110" fmla="*/ 135 w 208"/>
                  <a:gd name="T111" fmla="*/ 421 h 469"/>
                  <a:gd name="T112" fmla="*/ 144 w 208"/>
                  <a:gd name="T113" fmla="*/ 403 h 469"/>
                  <a:gd name="T114" fmla="*/ 132 w 208"/>
                  <a:gd name="T115" fmla="*/ 405 h 469"/>
                  <a:gd name="T116" fmla="*/ 130 w 208"/>
                  <a:gd name="T117" fmla="*/ 426 h 469"/>
                  <a:gd name="T118" fmla="*/ 102 w 208"/>
                  <a:gd name="T119" fmla="*/ 448 h 469"/>
                  <a:gd name="T120" fmla="*/ 104 w 208"/>
                  <a:gd name="T121" fmla="*/ 41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8" h="469">
                    <a:moveTo>
                      <a:pt x="5" y="360"/>
                    </a:moveTo>
                    <a:lnTo>
                      <a:pt x="7" y="360"/>
                    </a:lnTo>
                    <a:lnTo>
                      <a:pt x="10" y="365"/>
                    </a:lnTo>
                    <a:lnTo>
                      <a:pt x="12" y="360"/>
                    </a:lnTo>
                    <a:lnTo>
                      <a:pt x="10" y="348"/>
                    </a:lnTo>
                    <a:lnTo>
                      <a:pt x="7" y="343"/>
                    </a:lnTo>
                    <a:lnTo>
                      <a:pt x="10" y="339"/>
                    </a:lnTo>
                    <a:lnTo>
                      <a:pt x="12" y="339"/>
                    </a:lnTo>
                    <a:lnTo>
                      <a:pt x="10" y="334"/>
                    </a:lnTo>
                    <a:lnTo>
                      <a:pt x="12" y="332"/>
                    </a:lnTo>
                    <a:lnTo>
                      <a:pt x="17" y="332"/>
                    </a:lnTo>
                    <a:lnTo>
                      <a:pt x="19" y="327"/>
                    </a:lnTo>
                    <a:lnTo>
                      <a:pt x="19" y="322"/>
                    </a:lnTo>
                    <a:lnTo>
                      <a:pt x="21" y="317"/>
                    </a:lnTo>
                    <a:lnTo>
                      <a:pt x="19" y="313"/>
                    </a:lnTo>
                    <a:lnTo>
                      <a:pt x="17" y="303"/>
                    </a:lnTo>
                    <a:lnTo>
                      <a:pt x="14" y="296"/>
                    </a:lnTo>
                    <a:lnTo>
                      <a:pt x="14" y="291"/>
                    </a:lnTo>
                    <a:lnTo>
                      <a:pt x="24" y="289"/>
                    </a:lnTo>
                    <a:lnTo>
                      <a:pt x="24" y="282"/>
                    </a:lnTo>
                    <a:lnTo>
                      <a:pt x="26" y="277"/>
                    </a:lnTo>
                    <a:lnTo>
                      <a:pt x="19" y="270"/>
                    </a:lnTo>
                    <a:lnTo>
                      <a:pt x="12" y="265"/>
                    </a:lnTo>
                    <a:lnTo>
                      <a:pt x="12" y="258"/>
                    </a:lnTo>
                    <a:lnTo>
                      <a:pt x="14" y="251"/>
                    </a:lnTo>
                    <a:lnTo>
                      <a:pt x="12" y="242"/>
                    </a:lnTo>
                    <a:lnTo>
                      <a:pt x="10" y="237"/>
                    </a:lnTo>
                    <a:lnTo>
                      <a:pt x="12" y="230"/>
                    </a:lnTo>
                    <a:lnTo>
                      <a:pt x="10" y="220"/>
                    </a:lnTo>
                    <a:lnTo>
                      <a:pt x="10" y="209"/>
                    </a:lnTo>
                    <a:lnTo>
                      <a:pt x="10" y="199"/>
                    </a:lnTo>
                    <a:lnTo>
                      <a:pt x="14" y="192"/>
                    </a:lnTo>
                    <a:lnTo>
                      <a:pt x="19" y="190"/>
                    </a:lnTo>
                    <a:lnTo>
                      <a:pt x="24" y="190"/>
                    </a:lnTo>
                    <a:lnTo>
                      <a:pt x="31" y="190"/>
                    </a:lnTo>
                    <a:lnTo>
                      <a:pt x="36" y="185"/>
                    </a:lnTo>
                    <a:lnTo>
                      <a:pt x="36" y="178"/>
                    </a:lnTo>
                    <a:lnTo>
                      <a:pt x="33" y="175"/>
                    </a:lnTo>
                    <a:lnTo>
                      <a:pt x="33" y="168"/>
                    </a:lnTo>
                    <a:lnTo>
                      <a:pt x="40" y="152"/>
                    </a:lnTo>
                    <a:lnTo>
                      <a:pt x="40" y="142"/>
                    </a:lnTo>
                    <a:lnTo>
                      <a:pt x="43" y="133"/>
                    </a:lnTo>
                    <a:lnTo>
                      <a:pt x="45" y="128"/>
                    </a:lnTo>
                    <a:lnTo>
                      <a:pt x="45" y="121"/>
                    </a:lnTo>
                    <a:lnTo>
                      <a:pt x="43" y="119"/>
                    </a:lnTo>
                    <a:lnTo>
                      <a:pt x="43" y="114"/>
                    </a:lnTo>
                    <a:lnTo>
                      <a:pt x="47" y="112"/>
                    </a:lnTo>
                    <a:lnTo>
                      <a:pt x="54" y="109"/>
                    </a:lnTo>
                    <a:lnTo>
                      <a:pt x="59" y="107"/>
                    </a:lnTo>
                    <a:lnTo>
                      <a:pt x="59" y="102"/>
                    </a:lnTo>
                    <a:lnTo>
                      <a:pt x="64" y="93"/>
                    </a:lnTo>
                    <a:lnTo>
                      <a:pt x="71" y="83"/>
                    </a:lnTo>
                    <a:lnTo>
                      <a:pt x="73" y="78"/>
                    </a:lnTo>
                    <a:lnTo>
                      <a:pt x="71" y="74"/>
                    </a:lnTo>
                    <a:lnTo>
                      <a:pt x="69" y="69"/>
                    </a:lnTo>
                    <a:lnTo>
                      <a:pt x="69" y="59"/>
                    </a:lnTo>
                    <a:lnTo>
                      <a:pt x="71" y="59"/>
                    </a:lnTo>
                    <a:lnTo>
                      <a:pt x="73" y="55"/>
                    </a:lnTo>
                    <a:lnTo>
                      <a:pt x="73" y="50"/>
                    </a:lnTo>
                    <a:lnTo>
                      <a:pt x="78" y="50"/>
                    </a:lnTo>
                    <a:lnTo>
                      <a:pt x="80" y="43"/>
                    </a:lnTo>
                    <a:lnTo>
                      <a:pt x="85" y="38"/>
                    </a:lnTo>
                    <a:lnTo>
                      <a:pt x="90" y="41"/>
                    </a:lnTo>
                    <a:lnTo>
                      <a:pt x="90" y="43"/>
                    </a:lnTo>
                    <a:lnTo>
                      <a:pt x="95" y="43"/>
                    </a:lnTo>
                    <a:lnTo>
                      <a:pt x="97" y="41"/>
                    </a:lnTo>
                    <a:lnTo>
                      <a:pt x="95" y="36"/>
                    </a:lnTo>
                    <a:lnTo>
                      <a:pt x="97" y="33"/>
                    </a:lnTo>
                    <a:lnTo>
                      <a:pt x="97" y="31"/>
                    </a:lnTo>
                    <a:lnTo>
                      <a:pt x="97" y="29"/>
                    </a:lnTo>
                    <a:lnTo>
                      <a:pt x="95" y="24"/>
                    </a:lnTo>
                    <a:lnTo>
                      <a:pt x="97" y="22"/>
                    </a:lnTo>
                    <a:lnTo>
                      <a:pt x="102" y="22"/>
                    </a:lnTo>
                    <a:lnTo>
                      <a:pt x="106" y="19"/>
                    </a:lnTo>
                    <a:lnTo>
                      <a:pt x="114" y="22"/>
                    </a:lnTo>
                    <a:lnTo>
                      <a:pt x="118" y="24"/>
                    </a:lnTo>
                    <a:lnTo>
                      <a:pt x="123" y="24"/>
                    </a:lnTo>
                    <a:lnTo>
                      <a:pt x="125" y="26"/>
                    </a:lnTo>
                    <a:lnTo>
                      <a:pt x="128" y="26"/>
                    </a:lnTo>
                    <a:lnTo>
                      <a:pt x="130" y="29"/>
                    </a:lnTo>
                    <a:lnTo>
                      <a:pt x="130" y="22"/>
                    </a:lnTo>
                    <a:lnTo>
                      <a:pt x="128" y="19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0" y="7"/>
                    </a:lnTo>
                    <a:lnTo>
                      <a:pt x="128" y="5"/>
                    </a:lnTo>
                    <a:lnTo>
                      <a:pt x="128" y="0"/>
                    </a:lnTo>
                    <a:lnTo>
                      <a:pt x="132" y="3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42" y="5"/>
                    </a:lnTo>
                    <a:lnTo>
                      <a:pt x="147" y="7"/>
                    </a:lnTo>
                    <a:lnTo>
                      <a:pt x="154" y="17"/>
                    </a:lnTo>
                    <a:lnTo>
                      <a:pt x="158" y="19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3" y="24"/>
                    </a:lnTo>
                    <a:lnTo>
                      <a:pt x="177" y="29"/>
                    </a:lnTo>
                    <a:lnTo>
                      <a:pt x="180" y="31"/>
                    </a:lnTo>
                    <a:lnTo>
                      <a:pt x="180" y="31"/>
                    </a:lnTo>
                    <a:lnTo>
                      <a:pt x="182" y="31"/>
                    </a:lnTo>
                    <a:lnTo>
                      <a:pt x="184" y="36"/>
                    </a:lnTo>
                    <a:lnTo>
                      <a:pt x="189" y="36"/>
                    </a:lnTo>
                    <a:lnTo>
                      <a:pt x="192" y="41"/>
                    </a:lnTo>
                    <a:lnTo>
                      <a:pt x="189" y="43"/>
                    </a:lnTo>
                    <a:lnTo>
                      <a:pt x="189" y="50"/>
                    </a:lnTo>
                    <a:lnTo>
                      <a:pt x="189" y="55"/>
                    </a:lnTo>
                    <a:lnTo>
                      <a:pt x="189" y="59"/>
                    </a:lnTo>
                    <a:lnTo>
                      <a:pt x="194" y="59"/>
                    </a:lnTo>
                    <a:lnTo>
                      <a:pt x="196" y="64"/>
                    </a:lnTo>
                    <a:lnTo>
                      <a:pt x="194" y="67"/>
                    </a:lnTo>
                    <a:lnTo>
                      <a:pt x="194" y="74"/>
                    </a:lnTo>
                    <a:lnTo>
                      <a:pt x="196" y="76"/>
                    </a:lnTo>
                    <a:lnTo>
                      <a:pt x="199" y="83"/>
                    </a:lnTo>
                    <a:lnTo>
                      <a:pt x="196" y="88"/>
                    </a:lnTo>
                    <a:lnTo>
                      <a:pt x="199" y="90"/>
                    </a:lnTo>
                    <a:lnTo>
                      <a:pt x="199" y="97"/>
                    </a:lnTo>
                    <a:lnTo>
                      <a:pt x="196" y="102"/>
                    </a:lnTo>
                    <a:lnTo>
                      <a:pt x="199" y="107"/>
                    </a:lnTo>
                    <a:lnTo>
                      <a:pt x="203" y="109"/>
                    </a:lnTo>
                    <a:lnTo>
                      <a:pt x="206" y="116"/>
                    </a:lnTo>
                    <a:lnTo>
                      <a:pt x="208" y="119"/>
                    </a:lnTo>
                    <a:lnTo>
                      <a:pt x="208" y="123"/>
                    </a:lnTo>
                    <a:lnTo>
                      <a:pt x="208" y="123"/>
                    </a:lnTo>
                    <a:lnTo>
                      <a:pt x="206" y="126"/>
                    </a:lnTo>
                    <a:lnTo>
                      <a:pt x="201" y="123"/>
                    </a:lnTo>
                    <a:lnTo>
                      <a:pt x="199" y="121"/>
                    </a:lnTo>
                    <a:lnTo>
                      <a:pt x="194" y="126"/>
                    </a:lnTo>
                    <a:lnTo>
                      <a:pt x="192" y="123"/>
                    </a:lnTo>
                    <a:lnTo>
                      <a:pt x="189" y="126"/>
                    </a:lnTo>
                    <a:lnTo>
                      <a:pt x="184" y="126"/>
                    </a:lnTo>
                    <a:lnTo>
                      <a:pt x="184" y="121"/>
                    </a:lnTo>
                    <a:lnTo>
                      <a:pt x="180" y="126"/>
                    </a:lnTo>
                    <a:lnTo>
                      <a:pt x="177" y="121"/>
                    </a:lnTo>
                    <a:lnTo>
                      <a:pt x="175" y="123"/>
                    </a:lnTo>
                    <a:lnTo>
                      <a:pt x="175" y="126"/>
                    </a:lnTo>
                    <a:lnTo>
                      <a:pt x="175" y="130"/>
                    </a:lnTo>
                    <a:lnTo>
                      <a:pt x="170" y="130"/>
                    </a:lnTo>
                    <a:lnTo>
                      <a:pt x="168" y="128"/>
                    </a:lnTo>
                    <a:lnTo>
                      <a:pt x="166" y="128"/>
                    </a:lnTo>
                    <a:lnTo>
                      <a:pt x="168" y="133"/>
                    </a:lnTo>
                    <a:lnTo>
                      <a:pt x="173" y="135"/>
                    </a:lnTo>
                    <a:lnTo>
                      <a:pt x="168" y="138"/>
                    </a:lnTo>
                    <a:lnTo>
                      <a:pt x="166" y="138"/>
                    </a:lnTo>
                    <a:lnTo>
                      <a:pt x="161" y="140"/>
                    </a:lnTo>
                    <a:lnTo>
                      <a:pt x="166" y="140"/>
                    </a:lnTo>
                    <a:lnTo>
                      <a:pt x="166" y="142"/>
                    </a:lnTo>
                    <a:lnTo>
                      <a:pt x="163" y="145"/>
                    </a:lnTo>
                    <a:lnTo>
                      <a:pt x="163" y="142"/>
                    </a:lnTo>
                    <a:lnTo>
                      <a:pt x="161" y="140"/>
                    </a:lnTo>
                    <a:lnTo>
                      <a:pt x="158" y="142"/>
                    </a:lnTo>
                    <a:lnTo>
                      <a:pt x="161" y="145"/>
                    </a:lnTo>
                    <a:lnTo>
                      <a:pt x="163" y="145"/>
                    </a:lnTo>
                    <a:lnTo>
                      <a:pt x="166" y="147"/>
                    </a:lnTo>
                    <a:lnTo>
                      <a:pt x="163" y="149"/>
                    </a:lnTo>
                    <a:lnTo>
                      <a:pt x="161" y="156"/>
                    </a:lnTo>
                    <a:lnTo>
                      <a:pt x="163" y="161"/>
                    </a:lnTo>
                    <a:lnTo>
                      <a:pt x="158" y="161"/>
                    </a:lnTo>
                    <a:lnTo>
                      <a:pt x="161" y="164"/>
                    </a:lnTo>
                    <a:lnTo>
                      <a:pt x="166" y="166"/>
                    </a:lnTo>
                    <a:lnTo>
                      <a:pt x="166" y="168"/>
                    </a:lnTo>
                    <a:lnTo>
                      <a:pt x="163" y="168"/>
                    </a:lnTo>
                    <a:lnTo>
                      <a:pt x="166" y="173"/>
                    </a:lnTo>
                    <a:lnTo>
                      <a:pt x="168" y="173"/>
                    </a:lnTo>
                    <a:lnTo>
                      <a:pt x="166" y="178"/>
                    </a:lnTo>
                    <a:lnTo>
                      <a:pt x="163" y="178"/>
                    </a:lnTo>
                    <a:lnTo>
                      <a:pt x="158" y="180"/>
                    </a:lnTo>
                    <a:lnTo>
                      <a:pt x="161" y="187"/>
                    </a:lnTo>
                    <a:lnTo>
                      <a:pt x="156" y="194"/>
                    </a:lnTo>
                    <a:lnTo>
                      <a:pt x="154" y="194"/>
                    </a:lnTo>
                    <a:lnTo>
                      <a:pt x="149" y="199"/>
                    </a:lnTo>
                    <a:lnTo>
                      <a:pt x="147" y="197"/>
                    </a:lnTo>
                    <a:lnTo>
                      <a:pt x="147" y="199"/>
                    </a:lnTo>
                    <a:lnTo>
                      <a:pt x="147" y="204"/>
                    </a:lnTo>
                    <a:lnTo>
                      <a:pt x="142" y="206"/>
                    </a:lnTo>
                    <a:lnTo>
                      <a:pt x="140" y="211"/>
                    </a:lnTo>
                    <a:lnTo>
                      <a:pt x="137" y="211"/>
                    </a:lnTo>
                    <a:lnTo>
                      <a:pt x="137" y="206"/>
                    </a:lnTo>
                    <a:lnTo>
                      <a:pt x="135" y="206"/>
                    </a:lnTo>
                    <a:lnTo>
                      <a:pt x="132" y="211"/>
                    </a:lnTo>
                    <a:lnTo>
                      <a:pt x="132" y="216"/>
                    </a:lnTo>
                    <a:lnTo>
                      <a:pt x="130" y="218"/>
                    </a:lnTo>
                    <a:lnTo>
                      <a:pt x="128" y="216"/>
                    </a:lnTo>
                    <a:lnTo>
                      <a:pt x="125" y="216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1" y="218"/>
                    </a:lnTo>
                    <a:lnTo>
                      <a:pt x="118" y="223"/>
                    </a:lnTo>
                    <a:lnTo>
                      <a:pt x="118" y="225"/>
                    </a:lnTo>
                    <a:lnTo>
                      <a:pt x="121" y="225"/>
                    </a:lnTo>
                    <a:lnTo>
                      <a:pt x="121" y="227"/>
                    </a:lnTo>
                    <a:lnTo>
                      <a:pt x="114" y="232"/>
                    </a:lnTo>
                    <a:lnTo>
                      <a:pt x="111" y="232"/>
                    </a:lnTo>
                    <a:lnTo>
                      <a:pt x="109" y="235"/>
                    </a:lnTo>
                    <a:lnTo>
                      <a:pt x="111" y="237"/>
                    </a:lnTo>
                    <a:lnTo>
                      <a:pt x="109" y="242"/>
                    </a:lnTo>
                    <a:lnTo>
                      <a:pt x="102" y="244"/>
                    </a:lnTo>
                    <a:lnTo>
                      <a:pt x="99" y="242"/>
                    </a:lnTo>
                    <a:lnTo>
                      <a:pt x="104" y="249"/>
                    </a:lnTo>
                    <a:lnTo>
                      <a:pt x="104" y="253"/>
                    </a:lnTo>
                    <a:lnTo>
                      <a:pt x="102" y="256"/>
                    </a:lnTo>
                    <a:lnTo>
                      <a:pt x="104" y="261"/>
                    </a:lnTo>
                    <a:lnTo>
                      <a:pt x="102" y="265"/>
                    </a:lnTo>
                    <a:lnTo>
                      <a:pt x="106" y="270"/>
                    </a:lnTo>
                    <a:lnTo>
                      <a:pt x="104" y="275"/>
                    </a:lnTo>
                    <a:lnTo>
                      <a:pt x="102" y="272"/>
                    </a:lnTo>
                    <a:lnTo>
                      <a:pt x="102" y="272"/>
                    </a:lnTo>
                    <a:lnTo>
                      <a:pt x="102" y="280"/>
                    </a:lnTo>
                    <a:lnTo>
                      <a:pt x="99" y="282"/>
                    </a:lnTo>
                    <a:lnTo>
                      <a:pt x="102" y="284"/>
                    </a:lnTo>
                    <a:lnTo>
                      <a:pt x="102" y="287"/>
                    </a:lnTo>
                    <a:lnTo>
                      <a:pt x="102" y="287"/>
                    </a:lnTo>
                    <a:lnTo>
                      <a:pt x="104" y="291"/>
                    </a:lnTo>
                    <a:lnTo>
                      <a:pt x="99" y="296"/>
                    </a:lnTo>
                    <a:lnTo>
                      <a:pt x="102" y="298"/>
                    </a:lnTo>
                    <a:lnTo>
                      <a:pt x="104" y="301"/>
                    </a:lnTo>
                    <a:lnTo>
                      <a:pt x="106" y="301"/>
                    </a:lnTo>
                    <a:lnTo>
                      <a:pt x="106" y="306"/>
                    </a:lnTo>
                    <a:lnTo>
                      <a:pt x="109" y="306"/>
                    </a:lnTo>
                    <a:lnTo>
                      <a:pt x="111" y="308"/>
                    </a:lnTo>
                    <a:lnTo>
                      <a:pt x="116" y="303"/>
                    </a:lnTo>
                    <a:lnTo>
                      <a:pt x="118" y="306"/>
                    </a:lnTo>
                    <a:lnTo>
                      <a:pt x="118" y="310"/>
                    </a:lnTo>
                    <a:lnTo>
                      <a:pt x="125" y="315"/>
                    </a:lnTo>
                    <a:lnTo>
                      <a:pt x="125" y="317"/>
                    </a:lnTo>
                    <a:lnTo>
                      <a:pt x="132" y="322"/>
                    </a:lnTo>
                    <a:lnTo>
                      <a:pt x="132" y="324"/>
                    </a:lnTo>
                    <a:lnTo>
                      <a:pt x="135" y="329"/>
                    </a:lnTo>
                    <a:lnTo>
                      <a:pt x="132" y="334"/>
                    </a:lnTo>
                    <a:lnTo>
                      <a:pt x="128" y="341"/>
                    </a:lnTo>
                    <a:lnTo>
                      <a:pt x="125" y="346"/>
                    </a:lnTo>
                    <a:lnTo>
                      <a:pt x="121" y="346"/>
                    </a:lnTo>
                    <a:lnTo>
                      <a:pt x="118" y="343"/>
                    </a:lnTo>
                    <a:lnTo>
                      <a:pt x="118" y="341"/>
                    </a:lnTo>
                    <a:lnTo>
                      <a:pt x="114" y="341"/>
                    </a:lnTo>
                    <a:lnTo>
                      <a:pt x="111" y="339"/>
                    </a:lnTo>
                    <a:lnTo>
                      <a:pt x="111" y="341"/>
                    </a:lnTo>
                    <a:lnTo>
                      <a:pt x="109" y="341"/>
                    </a:lnTo>
                    <a:lnTo>
                      <a:pt x="106" y="339"/>
                    </a:lnTo>
                    <a:lnTo>
                      <a:pt x="102" y="339"/>
                    </a:lnTo>
                    <a:lnTo>
                      <a:pt x="102" y="341"/>
                    </a:lnTo>
                    <a:lnTo>
                      <a:pt x="99" y="341"/>
                    </a:lnTo>
                    <a:lnTo>
                      <a:pt x="97" y="341"/>
                    </a:lnTo>
                    <a:lnTo>
                      <a:pt x="95" y="343"/>
                    </a:lnTo>
                    <a:lnTo>
                      <a:pt x="90" y="341"/>
                    </a:lnTo>
                    <a:lnTo>
                      <a:pt x="88" y="343"/>
                    </a:lnTo>
                    <a:lnTo>
                      <a:pt x="88" y="346"/>
                    </a:lnTo>
                    <a:lnTo>
                      <a:pt x="95" y="346"/>
                    </a:lnTo>
                    <a:lnTo>
                      <a:pt x="95" y="346"/>
                    </a:lnTo>
                    <a:lnTo>
                      <a:pt x="95" y="346"/>
                    </a:lnTo>
                    <a:lnTo>
                      <a:pt x="102" y="346"/>
                    </a:lnTo>
                    <a:lnTo>
                      <a:pt x="104" y="346"/>
                    </a:lnTo>
                    <a:lnTo>
                      <a:pt x="109" y="348"/>
                    </a:lnTo>
                    <a:lnTo>
                      <a:pt x="111" y="351"/>
                    </a:lnTo>
                    <a:lnTo>
                      <a:pt x="114" y="348"/>
                    </a:lnTo>
                    <a:lnTo>
                      <a:pt x="116" y="351"/>
                    </a:lnTo>
                    <a:lnTo>
                      <a:pt x="121" y="348"/>
                    </a:lnTo>
                    <a:lnTo>
                      <a:pt x="125" y="348"/>
                    </a:lnTo>
                    <a:lnTo>
                      <a:pt x="128" y="351"/>
                    </a:lnTo>
                    <a:lnTo>
                      <a:pt x="128" y="355"/>
                    </a:lnTo>
                    <a:lnTo>
                      <a:pt x="125" y="358"/>
                    </a:lnTo>
                    <a:lnTo>
                      <a:pt x="123" y="358"/>
                    </a:lnTo>
                    <a:lnTo>
                      <a:pt x="118" y="362"/>
                    </a:lnTo>
                    <a:lnTo>
                      <a:pt x="116" y="362"/>
                    </a:lnTo>
                    <a:lnTo>
                      <a:pt x="116" y="360"/>
                    </a:lnTo>
                    <a:lnTo>
                      <a:pt x="116" y="358"/>
                    </a:lnTo>
                    <a:lnTo>
                      <a:pt x="114" y="360"/>
                    </a:lnTo>
                    <a:lnTo>
                      <a:pt x="114" y="362"/>
                    </a:lnTo>
                    <a:lnTo>
                      <a:pt x="111" y="362"/>
                    </a:lnTo>
                    <a:lnTo>
                      <a:pt x="109" y="365"/>
                    </a:lnTo>
                    <a:lnTo>
                      <a:pt x="109" y="369"/>
                    </a:lnTo>
                    <a:lnTo>
                      <a:pt x="104" y="367"/>
                    </a:lnTo>
                    <a:lnTo>
                      <a:pt x="104" y="369"/>
                    </a:lnTo>
                    <a:lnTo>
                      <a:pt x="102" y="372"/>
                    </a:lnTo>
                    <a:lnTo>
                      <a:pt x="102" y="372"/>
                    </a:lnTo>
                    <a:lnTo>
                      <a:pt x="99" y="372"/>
                    </a:lnTo>
                    <a:lnTo>
                      <a:pt x="97" y="374"/>
                    </a:lnTo>
                    <a:lnTo>
                      <a:pt x="102" y="374"/>
                    </a:lnTo>
                    <a:lnTo>
                      <a:pt x="104" y="379"/>
                    </a:lnTo>
                    <a:lnTo>
                      <a:pt x="97" y="379"/>
                    </a:lnTo>
                    <a:lnTo>
                      <a:pt x="104" y="381"/>
                    </a:lnTo>
                    <a:lnTo>
                      <a:pt x="104" y="384"/>
                    </a:lnTo>
                    <a:lnTo>
                      <a:pt x="102" y="388"/>
                    </a:lnTo>
                    <a:lnTo>
                      <a:pt x="106" y="393"/>
                    </a:lnTo>
                    <a:lnTo>
                      <a:pt x="102" y="393"/>
                    </a:lnTo>
                    <a:lnTo>
                      <a:pt x="97" y="391"/>
                    </a:lnTo>
                    <a:lnTo>
                      <a:pt x="99" y="395"/>
                    </a:lnTo>
                    <a:lnTo>
                      <a:pt x="97" y="400"/>
                    </a:lnTo>
                    <a:lnTo>
                      <a:pt x="102" y="403"/>
                    </a:lnTo>
                    <a:lnTo>
                      <a:pt x="97" y="405"/>
                    </a:lnTo>
                    <a:lnTo>
                      <a:pt x="102" y="410"/>
                    </a:lnTo>
                    <a:lnTo>
                      <a:pt x="97" y="414"/>
                    </a:lnTo>
                    <a:lnTo>
                      <a:pt x="97" y="417"/>
                    </a:lnTo>
                    <a:lnTo>
                      <a:pt x="102" y="421"/>
                    </a:lnTo>
                    <a:lnTo>
                      <a:pt x="99" y="424"/>
                    </a:lnTo>
                    <a:lnTo>
                      <a:pt x="99" y="436"/>
                    </a:lnTo>
                    <a:lnTo>
                      <a:pt x="95" y="438"/>
                    </a:lnTo>
                    <a:lnTo>
                      <a:pt x="95" y="445"/>
                    </a:lnTo>
                    <a:lnTo>
                      <a:pt x="90" y="452"/>
                    </a:lnTo>
                    <a:lnTo>
                      <a:pt x="88" y="450"/>
                    </a:lnTo>
                    <a:lnTo>
                      <a:pt x="83" y="448"/>
                    </a:lnTo>
                    <a:lnTo>
                      <a:pt x="78" y="450"/>
                    </a:lnTo>
                    <a:lnTo>
                      <a:pt x="71" y="448"/>
                    </a:lnTo>
                    <a:lnTo>
                      <a:pt x="71" y="445"/>
                    </a:lnTo>
                    <a:lnTo>
                      <a:pt x="69" y="452"/>
                    </a:lnTo>
                    <a:lnTo>
                      <a:pt x="62" y="452"/>
                    </a:lnTo>
                    <a:lnTo>
                      <a:pt x="59" y="459"/>
                    </a:lnTo>
                    <a:lnTo>
                      <a:pt x="62" y="462"/>
                    </a:lnTo>
                    <a:lnTo>
                      <a:pt x="62" y="464"/>
                    </a:lnTo>
                    <a:lnTo>
                      <a:pt x="57" y="469"/>
                    </a:lnTo>
                    <a:lnTo>
                      <a:pt x="52" y="466"/>
                    </a:lnTo>
                    <a:lnTo>
                      <a:pt x="43" y="469"/>
                    </a:lnTo>
                    <a:lnTo>
                      <a:pt x="38" y="469"/>
                    </a:lnTo>
                    <a:lnTo>
                      <a:pt x="36" y="466"/>
                    </a:lnTo>
                    <a:lnTo>
                      <a:pt x="38" y="464"/>
                    </a:lnTo>
                    <a:lnTo>
                      <a:pt x="36" y="455"/>
                    </a:lnTo>
                    <a:lnTo>
                      <a:pt x="33" y="452"/>
                    </a:lnTo>
                    <a:lnTo>
                      <a:pt x="31" y="450"/>
                    </a:lnTo>
                    <a:lnTo>
                      <a:pt x="28" y="448"/>
                    </a:lnTo>
                    <a:lnTo>
                      <a:pt x="28" y="445"/>
                    </a:lnTo>
                    <a:lnTo>
                      <a:pt x="36" y="445"/>
                    </a:lnTo>
                    <a:lnTo>
                      <a:pt x="38" y="438"/>
                    </a:lnTo>
                    <a:lnTo>
                      <a:pt x="36" y="433"/>
                    </a:lnTo>
                    <a:lnTo>
                      <a:pt x="31" y="436"/>
                    </a:lnTo>
                    <a:lnTo>
                      <a:pt x="28" y="433"/>
                    </a:lnTo>
                    <a:lnTo>
                      <a:pt x="26" y="429"/>
                    </a:lnTo>
                    <a:lnTo>
                      <a:pt x="24" y="426"/>
                    </a:lnTo>
                    <a:lnTo>
                      <a:pt x="21" y="421"/>
                    </a:lnTo>
                    <a:lnTo>
                      <a:pt x="19" y="412"/>
                    </a:lnTo>
                    <a:lnTo>
                      <a:pt x="17" y="412"/>
                    </a:lnTo>
                    <a:lnTo>
                      <a:pt x="14" y="407"/>
                    </a:lnTo>
                    <a:lnTo>
                      <a:pt x="12" y="405"/>
                    </a:lnTo>
                    <a:lnTo>
                      <a:pt x="10" y="403"/>
                    </a:lnTo>
                    <a:lnTo>
                      <a:pt x="10" y="400"/>
                    </a:lnTo>
                    <a:lnTo>
                      <a:pt x="12" y="395"/>
                    </a:lnTo>
                    <a:lnTo>
                      <a:pt x="10" y="393"/>
                    </a:lnTo>
                    <a:lnTo>
                      <a:pt x="10" y="388"/>
                    </a:lnTo>
                    <a:lnTo>
                      <a:pt x="14" y="386"/>
                    </a:lnTo>
                    <a:lnTo>
                      <a:pt x="14" y="384"/>
                    </a:lnTo>
                    <a:lnTo>
                      <a:pt x="10" y="381"/>
                    </a:lnTo>
                    <a:lnTo>
                      <a:pt x="12" y="379"/>
                    </a:lnTo>
                    <a:lnTo>
                      <a:pt x="10" y="379"/>
                    </a:lnTo>
                    <a:lnTo>
                      <a:pt x="10" y="381"/>
                    </a:lnTo>
                    <a:lnTo>
                      <a:pt x="12" y="386"/>
                    </a:lnTo>
                    <a:lnTo>
                      <a:pt x="7" y="388"/>
                    </a:lnTo>
                    <a:lnTo>
                      <a:pt x="7" y="384"/>
                    </a:lnTo>
                    <a:lnTo>
                      <a:pt x="7" y="381"/>
                    </a:lnTo>
                    <a:lnTo>
                      <a:pt x="2" y="379"/>
                    </a:lnTo>
                    <a:lnTo>
                      <a:pt x="2" y="374"/>
                    </a:lnTo>
                    <a:lnTo>
                      <a:pt x="2" y="369"/>
                    </a:lnTo>
                    <a:lnTo>
                      <a:pt x="0" y="362"/>
                    </a:lnTo>
                    <a:lnTo>
                      <a:pt x="5" y="360"/>
                    </a:lnTo>
                    <a:lnTo>
                      <a:pt x="5" y="360"/>
                    </a:lnTo>
                    <a:lnTo>
                      <a:pt x="5" y="360"/>
                    </a:lnTo>
                    <a:lnTo>
                      <a:pt x="5" y="360"/>
                    </a:lnTo>
                    <a:close/>
                    <a:moveTo>
                      <a:pt x="125" y="348"/>
                    </a:moveTo>
                    <a:lnTo>
                      <a:pt x="130" y="353"/>
                    </a:lnTo>
                    <a:lnTo>
                      <a:pt x="130" y="353"/>
                    </a:lnTo>
                    <a:lnTo>
                      <a:pt x="130" y="348"/>
                    </a:lnTo>
                    <a:lnTo>
                      <a:pt x="135" y="343"/>
                    </a:lnTo>
                    <a:lnTo>
                      <a:pt x="135" y="341"/>
                    </a:lnTo>
                    <a:lnTo>
                      <a:pt x="130" y="341"/>
                    </a:lnTo>
                    <a:lnTo>
                      <a:pt x="125" y="348"/>
                    </a:lnTo>
                    <a:lnTo>
                      <a:pt x="125" y="348"/>
                    </a:lnTo>
                    <a:lnTo>
                      <a:pt x="125" y="348"/>
                    </a:lnTo>
                    <a:close/>
                    <a:moveTo>
                      <a:pt x="7" y="388"/>
                    </a:moveTo>
                    <a:lnTo>
                      <a:pt x="7" y="391"/>
                    </a:lnTo>
                    <a:lnTo>
                      <a:pt x="7" y="391"/>
                    </a:lnTo>
                    <a:lnTo>
                      <a:pt x="10" y="388"/>
                    </a:lnTo>
                    <a:lnTo>
                      <a:pt x="7" y="388"/>
                    </a:lnTo>
                    <a:lnTo>
                      <a:pt x="7" y="388"/>
                    </a:lnTo>
                    <a:lnTo>
                      <a:pt x="7" y="388"/>
                    </a:lnTo>
                    <a:close/>
                    <a:moveTo>
                      <a:pt x="144" y="377"/>
                    </a:moveTo>
                    <a:lnTo>
                      <a:pt x="147" y="379"/>
                    </a:lnTo>
                    <a:lnTo>
                      <a:pt x="149" y="377"/>
                    </a:lnTo>
                    <a:lnTo>
                      <a:pt x="147" y="374"/>
                    </a:lnTo>
                    <a:lnTo>
                      <a:pt x="144" y="377"/>
                    </a:lnTo>
                    <a:lnTo>
                      <a:pt x="144" y="377"/>
                    </a:lnTo>
                    <a:lnTo>
                      <a:pt x="144" y="377"/>
                    </a:lnTo>
                    <a:close/>
                    <a:moveTo>
                      <a:pt x="147" y="395"/>
                    </a:moveTo>
                    <a:lnTo>
                      <a:pt x="147" y="398"/>
                    </a:lnTo>
                    <a:lnTo>
                      <a:pt x="149" y="395"/>
                    </a:lnTo>
                    <a:lnTo>
                      <a:pt x="154" y="393"/>
                    </a:lnTo>
                    <a:lnTo>
                      <a:pt x="151" y="393"/>
                    </a:lnTo>
                    <a:lnTo>
                      <a:pt x="149" y="393"/>
                    </a:lnTo>
                    <a:lnTo>
                      <a:pt x="147" y="395"/>
                    </a:lnTo>
                    <a:lnTo>
                      <a:pt x="147" y="395"/>
                    </a:lnTo>
                    <a:lnTo>
                      <a:pt x="147" y="395"/>
                    </a:lnTo>
                    <a:close/>
                    <a:moveTo>
                      <a:pt x="132" y="426"/>
                    </a:moveTo>
                    <a:lnTo>
                      <a:pt x="137" y="426"/>
                    </a:lnTo>
                    <a:lnTo>
                      <a:pt x="137" y="424"/>
                    </a:lnTo>
                    <a:lnTo>
                      <a:pt x="135" y="421"/>
                    </a:lnTo>
                    <a:lnTo>
                      <a:pt x="137" y="419"/>
                    </a:lnTo>
                    <a:lnTo>
                      <a:pt x="142" y="417"/>
                    </a:lnTo>
                    <a:lnTo>
                      <a:pt x="142" y="414"/>
                    </a:lnTo>
                    <a:lnTo>
                      <a:pt x="144" y="410"/>
                    </a:lnTo>
                    <a:lnTo>
                      <a:pt x="144" y="407"/>
                    </a:lnTo>
                    <a:lnTo>
                      <a:pt x="142" y="405"/>
                    </a:lnTo>
                    <a:lnTo>
                      <a:pt x="144" y="403"/>
                    </a:lnTo>
                    <a:lnTo>
                      <a:pt x="144" y="400"/>
                    </a:lnTo>
                    <a:lnTo>
                      <a:pt x="144" y="398"/>
                    </a:lnTo>
                    <a:lnTo>
                      <a:pt x="142" y="395"/>
                    </a:lnTo>
                    <a:lnTo>
                      <a:pt x="142" y="398"/>
                    </a:lnTo>
                    <a:lnTo>
                      <a:pt x="137" y="398"/>
                    </a:lnTo>
                    <a:lnTo>
                      <a:pt x="135" y="400"/>
                    </a:lnTo>
                    <a:lnTo>
                      <a:pt x="132" y="405"/>
                    </a:lnTo>
                    <a:lnTo>
                      <a:pt x="130" y="407"/>
                    </a:lnTo>
                    <a:lnTo>
                      <a:pt x="130" y="412"/>
                    </a:lnTo>
                    <a:lnTo>
                      <a:pt x="128" y="414"/>
                    </a:lnTo>
                    <a:lnTo>
                      <a:pt x="132" y="419"/>
                    </a:lnTo>
                    <a:lnTo>
                      <a:pt x="135" y="419"/>
                    </a:lnTo>
                    <a:lnTo>
                      <a:pt x="132" y="421"/>
                    </a:lnTo>
                    <a:lnTo>
                      <a:pt x="130" y="426"/>
                    </a:lnTo>
                    <a:lnTo>
                      <a:pt x="132" y="426"/>
                    </a:lnTo>
                    <a:lnTo>
                      <a:pt x="132" y="426"/>
                    </a:lnTo>
                    <a:lnTo>
                      <a:pt x="132" y="426"/>
                    </a:lnTo>
                    <a:close/>
                    <a:moveTo>
                      <a:pt x="99" y="440"/>
                    </a:moveTo>
                    <a:lnTo>
                      <a:pt x="102" y="443"/>
                    </a:lnTo>
                    <a:lnTo>
                      <a:pt x="102" y="445"/>
                    </a:lnTo>
                    <a:lnTo>
                      <a:pt x="102" y="448"/>
                    </a:lnTo>
                    <a:lnTo>
                      <a:pt x="104" y="445"/>
                    </a:lnTo>
                    <a:lnTo>
                      <a:pt x="106" y="438"/>
                    </a:lnTo>
                    <a:lnTo>
                      <a:pt x="106" y="431"/>
                    </a:lnTo>
                    <a:lnTo>
                      <a:pt x="109" y="424"/>
                    </a:lnTo>
                    <a:lnTo>
                      <a:pt x="109" y="417"/>
                    </a:lnTo>
                    <a:lnTo>
                      <a:pt x="106" y="414"/>
                    </a:lnTo>
                    <a:lnTo>
                      <a:pt x="104" y="419"/>
                    </a:lnTo>
                    <a:lnTo>
                      <a:pt x="106" y="421"/>
                    </a:lnTo>
                    <a:lnTo>
                      <a:pt x="104" y="426"/>
                    </a:lnTo>
                    <a:lnTo>
                      <a:pt x="102" y="429"/>
                    </a:lnTo>
                    <a:lnTo>
                      <a:pt x="99" y="440"/>
                    </a:lnTo>
                    <a:lnTo>
                      <a:pt x="99" y="44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52" name="Freeform 45">
                <a:extLst>
                  <a:ext uri="{FF2B5EF4-FFF2-40B4-BE49-F238E27FC236}">
                    <a16:creationId xmlns:a16="http://schemas.microsoft.com/office/drawing/2014/main" id="{90355770-2A44-D52E-101F-910014ABA8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7004" y="2394029"/>
                <a:ext cx="309638" cy="556754"/>
              </a:xfrm>
              <a:custGeom>
                <a:avLst/>
                <a:gdLst>
                  <a:gd name="T0" fmla="*/ 80 w 88"/>
                  <a:gd name="T1" fmla="*/ 131 h 158"/>
                  <a:gd name="T2" fmla="*/ 82 w 88"/>
                  <a:gd name="T3" fmla="*/ 106 h 158"/>
                  <a:gd name="T4" fmla="*/ 76 w 88"/>
                  <a:gd name="T5" fmla="*/ 89 h 158"/>
                  <a:gd name="T6" fmla="*/ 73 w 88"/>
                  <a:gd name="T7" fmla="*/ 79 h 158"/>
                  <a:gd name="T8" fmla="*/ 70 w 88"/>
                  <a:gd name="T9" fmla="*/ 60 h 158"/>
                  <a:gd name="T10" fmla="*/ 68 w 88"/>
                  <a:gd name="T11" fmla="*/ 39 h 158"/>
                  <a:gd name="T12" fmla="*/ 57 w 88"/>
                  <a:gd name="T13" fmla="*/ 30 h 158"/>
                  <a:gd name="T14" fmla="*/ 55 w 88"/>
                  <a:gd name="T15" fmla="*/ 18 h 158"/>
                  <a:gd name="T16" fmla="*/ 57 w 88"/>
                  <a:gd name="T17" fmla="*/ 6 h 158"/>
                  <a:gd name="T18" fmla="*/ 43 w 88"/>
                  <a:gd name="T19" fmla="*/ 0 h 158"/>
                  <a:gd name="T20" fmla="*/ 37 w 88"/>
                  <a:gd name="T21" fmla="*/ 4 h 158"/>
                  <a:gd name="T22" fmla="*/ 35 w 88"/>
                  <a:gd name="T23" fmla="*/ 16 h 158"/>
                  <a:gd name="T24" fmla="*/ 29 w 88"/>
                  <a:gd name="T25" fmla="*/ 22 h 158"/>
                  <a:gd name="T26" fmla="*/ 18 w 88"/>
                  <a:gd name="T27" fmla="*/ 25 h 158"/>
                  <a:gd name="T28" fmla="*/ 5 w 88"/>
                  <a:gd name="T29" fmla="*/ 15 h 158"/>
                  <a:gd name="T30" fmla="*/ 1 w 88"/>
                  <a:gd name="T31" fmla="*/ 19 h 158"/>
                  <a:gd name="T32" fmla="*/ 13 w 88"/>
                  <a:gd name="T33" fmla="*/ 28 h 158"/>
                  <a:gd name="T34" fmla="*/ 19 w 88"/>
                  <a:gd name="T35" fmla="*/ 32 h 158"/>
                  <a:gd name="T36" fmla="*/ 22 w 88"/>
                  <a:gd name="T37" fmla="*/ 42 h 158"/>
                  <a:gd name="T38" fmla="*/ 25 w 88"/>
                  <a:gd name="T39" fmla="*/ 51 h 158"/>
                  <a:gd name="T40" fmla="*/ 26 w 88"/>
                  <a:gd name="T41" fmla="*/ 64 h 158"/>
                  <a:gd name="T42" fmla="*/ 32 w 88"/>
                  <a:gd name="T43" fmla="*/ 72 h 158"/>
                  <a:gd name="T44" fmla="*/ 39 w 88"/>
                  <a:gd name="T45" fmla="*/ 80 h 158"/>
                  <a:gd name="T46" fmla="*/ 41 w 88"/>
                  <a:gd name="T47" fmla="*/ 86 h 158"/>
                  <a:gd name="T48" fmla="*/ 32 w 88"/>
                  <a:gd name="T49" fmla="*/ 90 h 158"/>
                  <a:gd name="T50" fmla="*/ 26 w 88"/>
                  <a:gd name="T51" fmla="*/ 96 h 158"/>
                  <a:gd name="T52" fmla="*/ 25 w 88"/>
                  <a:gd name="T53" fmla="*/ 104 h 158"/>
                  <a:gd name="T54" fmla="*/ 20 w 88"/>
                  <a:gd name="T55" fmla="*/ 105 h 158"/>
                  <a:gd name="T56" fmla="*/ 17 w 88"/>
                  <a:gd name="T57" fmla="*/ 111 h 158"/>
                  <a:gd name="T58" fmla="*/ 14 w 88"/>
                  <a:gd name="T59" fmla="*/ 112 h 158"/>
                  <a:gd name="T60" fmla="*/ 13 w 88"/>
                  <a:gd name="T61" fmla="*/ 119 h 158"/>
                  <a:gd name="T62" fmla="*/ 14 w 88"/>
                  <a:gd name="T63" fmla="*/ 125 h 158"/>
                  <a:gd name="T64" fmla="*/ 18 w 88"/>
                  <a:gd name="T65" fmla="*/ 134 h 158"/>
                  <a:gd name="T66" fmla="*/ 16 w 88"/>
                  <a:gd name="T67" fmla="*/ 145 h 158"/>
                  <a:gd name="T68" fmla="*/ 22 w 88"/>
                  <a:gd name="T69" fmla="*/ 148 h 158"/>
                  <a:gd name="T70" fmla="*/ 28 w 88"/>
                  <a:gd name="T71" fmla="*/ 150 h 158"/>
                  <a:gd name="T72" fmla="*/ 31 w 88"/>
                  <a:gd name="T73" fmla="*/ 158 h 158"/>
                  <a:gd name="T74" fmla="*/ 37 w 88"/>
                  <a:gd name="T75" fmla="*/ 155 h 158"/>
                  <a:gd name="T76" fmla="*/ 49 w 88"/>
                  <a:gd name="T77" fmla="*/ 150 h 158"/>
                  <a:gd name="T78" fmla="*/ 52 w 88"/>
                  <a:gd name="T79" fmla="*/ 149 h 158"/>
                  <a:gd name="T80" fmla="*/ 56 w 88"/>
                  <a:gd name="T81" fmla="*/ 149 h 158"/>
                  <a:gd name="T82" fmla="*/ 62 w 88"/>
                  <a:gd name="T83" fmla="*/ 147 h 158"/>
                  <a:gd name="T84" fmla="*/ 67 w 88"/>
                  <a:gd name="T85" fmla="*/ 146 h 158"/>
                  <a:gd name="T86" fmla="*/ 35 w 88"/>
                  <a:gd name="T87" fmla="*/ 83 h 158"/>
                  <a:gd name="T88" fmla="*/ 37 w 88"/>
                  <a:gd name="T89" fmla="*/ 82 h 158"/>
                  <a:gd name="T90" fmla="*/ 11 w 88"/>
                  <a:gd name="T91" fmla="*/ 108 h 158"/>
                  <a:gd name="T92" fmla="*/ 11 w 88"/>
                  <a:gd name="T93" fmla="*/ 108 h 158"/>
                  <a:gd name="T94" fmla="*/ 30 w 88"/>
                  <a:gd name="T95" fmla="*/ 154 h 158"/>
                  <a:gd name="T96" fmla="*/ 26 w 88"/>
                  <a:gd name="T97" fmla="*/ 150 h 158"/>
                  <a:gd name="T98" fmla="*/ 22 w 88"/>
                  <a:gd name="T99" fmla="*/ 149 h 158"/>
                  <a:gd name="T100" fmla="*/ 17 w 88"/>
                  <a:gd name="T101" fmla="*/ 149 h 158"/>
                  <a:gd name="T102" fmla="*/ 6 w 88"/>
                  <a:gd name="T103" fmla="*/ 149 h 158"/>
                  <a:gd name="T104" fmla="*/ 9 w 88"/>
                  <a:gd name="T105" fmla="*/ 154 h 158"/>
                  <a:gd name="T106" fmla="*/ 5 w 88"/>
                  <a:gd name="T107" fmla="*/ 15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" h="158">
                    <a:moveTo>
                      <a:pt x="70" y="146"/>
                    </a:moveTo>
                    <a:cubicBezTo>
                      <a:pt x="69" y="144"/>
                      <a:pt x="69" y="144"/>
                      <a:pt x="69" y="144"/>
                    </a:cubicBezTo>
                    <a:cubicBezTo>
                      <a:pt x="73" y="140"/>
                      <a:pt x="73" y="140"/>
                      <a:pt x="73" y="140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8" y="135"/>
                      <a:pt x="78" y="135"/>
                      <a:pt x="78" y="135"/>
                    </a:cubicBezTo>
                    <a:cubicBezTo>
                      <a:pt x="80" y="131"/>
                      <a:pt x="80" y="131"/>
                      <a:pt x="80" y="131"/>
                    </a:cubicBezTo>
                    <a:cubicBezTo>
                      <a:pt x="82" y="126"/>
                      <a:pt x="82" y="126"/>
                      <a:pt x="82" y="126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88" y="114"/>
                      <a:pt x="88" y="114"/>
                      <a:pt x="88" y="114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2" y="106"/>
                      <a:pt x="82" y="106"/>
                      <a:pt x="82" y="106"/>
                    </a:cubicBezTo>
                    <a:cubicBezTo>
                      <a:pt x="78" y="101"/>
                      <a:pt x="78" y="101"/>
                      <a:pt x="78" y="101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80" y="96"/>
                      <a:pt x="80" y="96"/>
                      <a:pt x="80" y="96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6" y="89"/>
                      <a:pt x="76" y="89"/>
                      <a:pt x="76" y="89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7" y="85"/>
                      <a:pt x="77" y="85"/>
                      <a:pt x="77" y="85"/>
                    </a:cubicBezTo>
                    <a:cubicBezTo>
                      <a:pt x="76" y="84"/>
                      <a:pt x="76" y="84"/>
                      <a:pt x="76" y="84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73" y="82"/>
                      <a:pt x="73" y="82"/>
                      <a:pt x="73" y="82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7" y="96"/>
                      <a:pt x="27" y="96"/>
                      <a:pt x="27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1" y="105"/>
                      <a:pt x="21" y="105"/>
                      <a:pt x="21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21" y="107"/>
                      <a:pt x="21" y="107"/>
                      <a:pt x="21" y="107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0"/>
                      <a:pt x="17" y="110"/>
                      <a:pt x="17" y="110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2" y="121"/>
                      <a:pt x="12" y="121"/>
                      <a:pt x="12" y="121"/>
                    </a:cubicBezTo>
                    <a:cubicBezTo>
                      <a:pt x="13" y="122"/>
                      <a:pt x="13" y="122"/>
                      <a:pt x="13" y="122"/>
                    </a:cubicBezTo>
                    <a:cubicBezTo>
                      <a:pt x="14" y="121"/>
                      <a:pt x="14" y="121"/>
                      <a:pt x="14" y="121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5" y="124"/>
                      <a:pt x="15" y="124"/>
                      <a:pt x="15" y="124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4" y="128"/>
                      <a:pt x="14" y="128"/>
                      <a:pt x="14" y="128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16" y="135"/>
                      <a:pt x="16" y="135"/>
                      <a:pt x="16" y="135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6" y="145"/>
                      <a:pt x="16" y="145"/>
                      <a:pt x="16" y="145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7" y="148"/>
                      <a:pt x="17" y="148"/>
                      <a:pt x="17" y="148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20" y="147"/>
                      <a:pt x="20" y="147"/>
                      <a:pt x="20" y="147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2" y="148"/>
                      <a:pt x="22" y="148"/>
                      <a:pt x="22" y="148"/>
                    </a:cubicBezTo>
                    <a:cubicBezTo>
                      <a:pt x="23" y="148"/>
                      <a:pt x="23" y="148"/>
                      <a:pt x="23" y="148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7" y="149"/>
                      <a:pt x="27" y="149"/>
                      <a:pt x="27" y="149"/>
                    </a:cubicBezTo>
                    <a:cubicBezTo>
                      <a:pt x="28" y="149"/>
                      <a:pt x="28" y="149"/>
                      <a:pt x="28" y="149"/>
                    </a:cubicBezTo>
                    <a:cubicBezTo>
                      <a:pt x="27" y="150"/>
                      <a:pt x="27" y="150"/>
                      <a:pt x="27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30" y="149"/>
                      <a:pt x="30" y="149"/>
                      <a:pt x="30" y="149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29" y="152"/>
                      <a:pt x="29" y="152"/>
                      <a:pt x="29" y="152"/>
                    </a:cubicBezTo>
                    <a:cubicBezTo>
                      <a:pt x="31" y="155"/>
                      <a:pt x="31" y="155"/>
                      <a:pt x="31" y="155"/>
                    </a:cubicBezTo>
                    <a:cubicBezTo>
                      <a:pt x="32" y="156"/>
                      <a:pt x="32" y="156"/>
                      <a:pt x="32" y="156"/>
                    </a:cubicBezTo>
                    <a:cubicBezTo>
                      <a:pt x="31" y="158"/>
                      <a:pt x="31" y="158"/>
                      <a:pt x="31" y="158"/>
                    </a:cubicBezTo>
                    <a:cubicBezTo>
                      <a:pt x="32" y="158"/>
                      <a:pt x="32" y="158"/>
                      <a:pt x="32" y="158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4" y="155"/>
                      <a:pt x="34" y="155"/>
                      <a:pt x="34" y="155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36" y="155"/>
                      <a:pt x="36" y="155"/>
                      <a:pt x="36" y="155"/>
                    </a:cubicBezTo>
                    <a:cubicBezTo>
                      <a:pt x="37" y="155"/>
                      <a:pt x="37" y="155"/>
                      <a:pt x="37" y="155"/>
                    </a:cubicBezTo>
                    <a:cubicBezTo>
                      <a:pt x="40" y="153"/>
                      <a:pt x="40" y="153"/>
                      <a:pt x="40" y="153"/>
                    </a:cubicBezTo>
                    <a:cubicBezTo>
                      <a:pt x="41" y="153"/>
                      <a:pt x="41" y="153"/>
                      <a:pt x="41" y="153"/>
                    </a:cubicBezTo>
                    <a:cubicBezTo>
                      <a:pt x="45" y="151"/>
                      <a:pt x="45" y="151"/>
                      <a:pt x="45" y="151"/>
                    </a:cubicBezTo>
                    <a:cubicBezTo>
                      <a:pt x="45" y="150"/>
                      <a:pt x="45" y="150"/>
                      <a:pt x="45" y="150"/>
                    </a:cubicBezTo>
                    <a:cubicBezTo>
                      <a:pt x="47" y="151"/>
                      <a:pt x="47" y="151"/>
                      <a:pt x="47" y="151"/>
                    </a:cubicBezTo>
                    <a:cubicBezTo>
                      <a:pt x="49" y="150"/>
                      <a:pt x="49" y="150"/>
                      <a:pt x="49" y="150"/>
                    </a:cubicBezTo>
                    <a:cubicBezTo>
                      <a:pt x="50" y="148"/>
                      <a:pt x="50" y="148"/>
                      <a:pt x="50" y="148"/>
                    </a:cubicBezTo>
                    <a:cubicBezTo>
                      <a:pt x="51" y="149"/>
                      <a:pt x="51" y="149"/>
                      <a:pt x="51" y="149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1" y="151"/>
                      <a:pt x="51" y="151"/>
                      <a:pt x="51" y="151"/>
                    </a:cubicBezTo>
                    <a:cubicBezTo>
                      <a:pt x="52" y="149"/>
                      <a:pt x="52" y="149"/>
                      <a:pt x="52" y="149"/>
                    </a:cubicBezTo>
                    <a:cubicBezTo>
                      <a:pt x="52" y="149"/>
                      <a:pt x="52" y="149"/>
                      <a:pt x="52" y="149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2" y="146"/>
                      <a:pt x="52" y="146"/>
                      <a:pt x="52" y="146"/>
                    </a:cubicBezTo>
                    <a:cubicBezTo>
                      <a:pt x="53" y="148"/>
                      <a:pt x="53" y="148"/>
                      <a:pt x="53" y="148"/>
                    </a:cubicBezTo>
                    <a:cubicBezTo>
                      <a:pt x="54" y="148"/>
                      <a:pt x="54" y="148"/>
                      <a:pt x="54" y="148"/>
                    </a:cubicBezTo>
                    <a:cubicBezTo>
                      <a:pt x="55" y="147"/>
                      <a:pt x="55" y="147"/>
                      <a:pt x="55" y="147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7" y="149"/>
                      <a:pt x="57" y="149"/>
                      <a:pt x="57" y="149"/>
                    </a:cubicBezTo>
                    <a:cubicBezTo>
                      <a:pt x="57" y="147"/>
                      <a:pt x="57" y="147"/>
                      <a:pt x="57" y="147"/>
                    </a:cubicBezTo>
                    <a:cubicBezTo>
                      <a:pt x="58" y="148"/>
                      <a:pt x="58" y="148"/>
                      <a:pt x="58" y="148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59" y="147"/>
                      <a:pt x="59" y="147"/>
                      <a:pt x="59" y="147"/>
                    </a:cubicBezTo>
                    <a:cubicBezTo>
                      <a:pt x="62" y="147"/>
                      <a:pt x="62" y="147"/>
                      <a:pt x="62" y="147"/>
                    </a:cubicBezTo>
                    <a:cubicBezTo>
                      <a:pt x="63" y="148"/>
                      <a:pt x="63" y="148"/>
                      <a:pt x="63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6" y="147"/>
                      <a:pt x="66" y="147"/>
                      <a:pt x="66" y="147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7" y="146"/>
                      <a:pt x="67" y="146"/>
                      <a:pt x="67" y="146"/>
                    </a:cubicBezTo>
                    <a:cubicBezTo>
                      <a:pt x="67" y="147"/>
                      <a:pt x="67" y="147"/>
                      <a:pt x="67" y="147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69" y="148"/>
                      <a:pt x="69" y="147"/>
                      <a:pt x="70" y="146"/>
                    </a:cubicBezTo>
                    <a:close/>
                    <a:moveTo>
                      <a:pt x="37" y="82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7" y="82"/>
                      <a:pt x="37" y="82"/>
                      <a:pt x="37" y="82"/>
                    </a:cubicBezTo>
                    <a:close/>
                    <a:moveTo>
                      <a:pt x="12" y="107"/>
                    </a:moveTo>
                    <a:cubicBezTo>
                      <a:pt x="12" y="106"/>
                      <a:pt x="12" y="106"/>
                      <a:pt x="12" y="106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2" y="107"/>
                      <a:pt x="12" y="107"/>
                      <a:pt x="12" y="107"/>
                    </a:cubicBezTo>
                    <a:close/>
                    <a:moveTo>
                      <a:pt x="11" y="108"/>
                    </a:moveTo>
                    <a:cubicBezTo>
                      <a:pt x="12" y="109"/>
                      <a:pt x="12" y="109"/>
                      <a:pt x="12" y="109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11" y="108"/>
                      <a:pt x="11" y="108"/>
                      <a:pt x="11" y="108"/>
                    </a:cubicBezTo>
                    <a:close/>
                    <a:moveTo>
                      <a:pt x="30" y="154"/>
                    </a:moveTo>
                    <a:cubicBezTo>
                      <a:pt x="30" y="156"/>
                      <a:pt x="30" y="156"/>
                      <a:pt x="30" y="156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28" y="156"/>
                      <a:pt x="28" y="156"/>
                      <a:pt x="28" y="156"/>
                    </a:cubicBezTo>
                    <a:cubicBezTo>
                      <a:pt x="29" y="155"/>
                      <a:pt x="29" y="155"/>
                      <a:pt x="29" y="155"/>
                    </a:cubicBezTo>
                    <a:cubicBezTo>
                      <a:pt x="30" y="154"/>
                      <a:pt x="30" y="154"/>
                      <a:pt x="30" y="154"/>
                    </a:cubicBezTo>
                    <a:close/>
                    <a:moveTo>
                      <a:pt x="27" y="152"/>
                    </a:moveTo>
                    <a:cubicBezTo>
                      <a:pt x="28" y="154"/>
                      <a:pt x="28" y="154"/>
                      <a:pt x="28" y="154"/>
                    </a:cubicBezTo>
                    <a:cubicBezTo>
                      <a:pt x="27" y="154"/>
                      <a:pt x="27" y="154"/>
                      <a:pt x="27" y="154"/>
                    </a:cubicBezTo>
                    <a:cubicBezTo>
                      <a:pt x="27" y="152"/>
                      <a:pt x="27" y="152"/>
                      <a:pt x="27" y="152"/>
                    </a:cubicBezTo>
                    <a:close/>
                    <a:moveTo>
                      <a:pt x="24" y="151"/>
                    </a:moveTo>
                    <a:cubicBezTo>
                      <a:pt x="26" y="150"/>
                      <a:pt x="26" y="150"/>
                      <a:pt x="26" y="150"/>
                    </a:cubicBezTo>
                    <a:cubicBezTo>
                      <a:pt x="26" y="151"/>
                      <a:pt x="26" y="151"/>
                      <a:pt x="26" y="151"/>
                    </a:cubicBezTo>
                    <a:cubicBezTo>
                      <a:pt x="25" y="152"/>
                      <a:pt x="25" y="152"/>
                      <a:pt x="25" y="152"/>
                    </a:cubicBezTo>
                    <a:cubicBezTo>
                      <a:pt x="23" y="152"/>
                      <a:pt x="23" y="152"/>
                      <a:pt x="23" y="152"/>
                    </a:cubicBezTo>
                    <a:cubicBezTo>
                      <a:pt x="24" y="151"/>
                      <a:pt x="24" y="151"/>
                      <a:pt x="24" y="151"/>
                    </a:cubicBezTo>
                    <a:close/>
                    <a:moveTo>
                      <a:pt x="20" y="148"/>
                    </a:moveTo>
                    <a:cubicBezTo>
                      <a:pt x="22" y="149"/>
                      <a:pt x="22" y="149"/>
                      <a:pt x="22" y="149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0" y="149"/>
                      <a:pt x="20" y="149"/>
                      <a:pt x="20" y="149"/>
                    </a:cubicBezTo>
                    <a:cubicBezTo>
                      <a:pt x="20" y="148"/>
                      <a:pt x="20" y="148"/>
                      <a:pt x="20" y="148"/>
                    </a:cubicBezTo>
                    <a:close/>
                    <a:moveTo>
                      <a:pt x="16" y="148"/>
                    </a:moveTo>
                    <a:cubicBezTo>
                      <a:pt x="18" y="149"/>
                      <a:pt x="18" y="149"/>
                      <a:pt x="18" y="149"/>
                    </a:cubicBezTo>
                    <a:cubicBezTo>
                      <a:pt x="17" y="149"/>
                      <a:pt x="17" y="149"/>
                      <a:pt x="17" y="149"/>
                    </a:cubicBezTo>
                    <a:cubicBezTo>
                      <a:pt x="16" y="148"/>
                      <a:pt x="16" y="148"/>
                      <a:pt x="16" y="148"/>
                    </a:cubicBezTo>
                    <a:close/>
                    <a:moveTo>
                      <a:pt x="4" y="151"/>
                    </a:moveTo>
                    <a:cubicBezTo>
                      <a:pt x="7" y="152"/>
                      <a:pt x="7" y="152"/>
                      <a:pt x="7" y="152"/>
                    </a:cubicBezTo>
                    <a:cubicBezTo>
                      <a:pt x="7" y="151"/>
                      <a:pt x="7" y="151"/>
                      <a:pt x="7" y="151"/>
                    </a:cubicBezTo>
                    <a:cubicBezTo>
                      <a:pt x="6" y="150"/>
                      <a:pt x="6" y="150"/>
                      <a:pt x="6" y="150"/>
                    </a:cubicBezTo>
                    <a:cubicBezTo>
                      <a:pt x="6" y="149"/>
                      <a:pt x="6" y="149"/>
                      <a:pt x="6" y="149"/>
                    </a:cubicBezTo>
                    <a:cubicBezTo>
                      <a:pt x="7" y="149"/>
                      <a:pt x="7" y="149"/>
                      <a:pt x="7" y="149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9" y="152"/>
                      <a:pt x="9" y="152"/>
                      <a:pt x="9" y="152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9" y="154"/>
                      <a:pt x="9" y="154"/>
                      <a:pt x="9" y="154"/>
                    </a:cubicBezTo>
                    <a:cubicBezTo>
                      <a:pt x="10" y="154"/>
                      <a:pt x="10" y="154"/>
                      <a:pt x="10" y="154"/>
                    </a:cubicBezTo>
                    <a:cubicBezTo>
                      <a:pt x="10" y="155"/>
                      <a:pt x="10" y="155"/>
                      <a:pt x="10" y="155"/>
                    </a:cubicBezTo>
                    <a:cubicBezTo>
                      <a:pt x="9" y="156"/>
                      <a:pt x="9" y="156"/>
                      <a:pt x="9" y="156"/>
                    </a:cubicBezTo>
                    <a:cubicBezTo>
                      <a:pt x="8" y="154"/>
                      <a:pt x="8" y="154"/>
                      <a:pt x="8" y="154"/>
                    </a:cubicBezTo>
                    <a:cubicBezTo>
                      <a:pt x="6" y="154"/>
                      <a:pt x="6" y="154"/>
                      <a:pt x="6" y="154"/>
                    </a:cubicBezTo>
                    <a:cubicBezTo>
                      <a:pt x="5" y="153"/>
                      <a:pt x="5" y="153"/>
                      <a:pt x="5" y="153"/>
                    </a:cubicBezTo>
                    <a:cubicBezTo>
                      <a:pt x="4" y="152"/>
                      <a:pt x="4" y="152"/>
                      <a:pt x="4" y="152"/>
                    </a:cubicBezTo>
                    <a:lnTo>
                      <a:pt x="4" y="15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lt1"/>
                  </a:solidFill>
                </a:endParaRPr>
              </a:p>
            </p:txBody>
          </p:sp>
          <p:sp>
            <p:nvSpPr>
              <p:cNvPr id="1053" name="Freeform 46">
                <a:extLst>
                  <a:ext uri="{FF2B5EF4-FFF2-40B4-BE49-F238E27FC236}">
                    <a16:creationId xmlns:a16="http://schemas.microsoft.com/office/drawing/2014/main" id="{844DAE42-B7C7-3BEC-0008-44ED738736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1857" y="2955249"/>
                <a:ext cx="165240" cy="111649"/>
              </a:xfrm>
              <a:custGeom>
                <a:avLst/>
                <a:gdLst>
                  <a:gd name="T0" fmla="*/ 109 w 111"/>
                  <a:gd name="T1" fmla="*/ 63 h 75"/>
                  <a:gd name="T2" fmla="*/ 102 w 111"/>
                  <a:gd name="T3" fmla="*/ 40 h 75"/>
                  <a:gd name="T4" fmla="*/ 106 w 111"/>
                  <a:gd name="T5" fmla="*/ 16 h 75"/>
                  <a:gd name="T6" fmla="*/ 111 w 111"/>
                  <a:gd name="T7" fmla="*/ 11 h 75"/>
                  <a:gd name="T8" fmla="*/ 92 w 111"/>
                  <a:gd name="T9" fmla="*/ 9 h 75"/>
                  <a:gd name="T10" fmla="*/ 71 w 111"/>
                  <a:gd name="T11" fmla="*/ 2 h 75"/>
                  <a:gd name="T12" fmla="*/ 64 w 111"/>
                  <a:gd name="T13" fmla="*/ 2 h 75"/>
                  <a:gd name="T14" fmla="*/ 64 w 111"/>
                  <a:gd name="T15" fmla="*/ 4 h 75"/>
                  <a:gd name="T16" fmla="*/ 50 w 111"/>
                  <a:gd name="T17" fmla="*/ 7 h 75"/>
                  <a:gd name="T18" fmla="*/ 45 w 111"/>
                  <a:gd name="T19" fmla="*/ 9 h 75"/>
                  <a:gd name="T20" fmla="*/ 38 w 111"/>
                  <a:gd name="T21" fmla="*/ 11 h 75"/>
                  <a:gd name="T22" fmla="*/ 28 w 111"/>
                  <a:gd name="T23" fmla="*/ 33 h 75"/>
                  <a:gd name="T24" fmla="*/ 35 w 111"/>
                  <a:gd name="T25" fmla="*/ 33 h 75"/>
                  <a:gd name="T26" fmla="*/ 31 w 111"/>
                  <a:gd name="T27" fmla="*/ 40 h 75"/>
                  <a:gd name="T28" fmla="*/ 42 w 111"/>
                  <a:gd name="T29" fmla="*/ 52 h 75"/>
                  <a:gd name="T30" fmla="*/ 50 w 111"/>
                  <a:gd name="T31" fmla="*/ 47 h 75"/>
                  <a:gd name="T32" fmla="*/ 50 w 111"/>
                  <a:gd name="T33" fmla="*/ 59 h 75"/>
                  <a:gd name="T34" fmla="*/ 66 w 111"/>
                  <a:gd name="T35" fmla="*/ 59 h 75"/>
                  <a:gd name="T36" fmla="*/ 71 w 111"/>
                  <a:gd name="T37" fmla="*/ 56 h 75"/>
                  <a:gd name="T38" fmla="*/ 83 w 111"/>
                  <a:gd name="T39" fmla="*/ 63 h 75"/>
                  <a:gd name="T40" fmla="*/ 92 w 111"/>
                  <a:gd name="T41" fmla="*/ 75 h 75"/>
                  <a:gd name="T42" fmla="*/ 104 w 111"/>
                  <a:gd name="T43" fmla="*/ 73 h 75"/>
                  <a:gd name="T44" fmla="*/ 24 w 111"/>
                  <a:gd name="T45" fmla="*/ 23 h 75"/>
                  <a:gd name="T46" fmla="*/ 21 w 111"/>
                  <a:gd name="T47" fmla="*/ 23 h 75"/>
                  <a:gd name="T48" fmla="*/ 14 w 111"/>
                  <a:gd name="T49" fmla="*/ 35 h 75"/>
                  <a:gd name="T50" fmla="*/ 5 w 111"/>
                  <a:gd name="T51" fmla="*/ 33 h 75"/>
                  <a:gd name="T52" fmla="*/ 12 w 111"/>
                  <a:gd name="T53" fmla="*/ 26 h 75"/>
                  <a:gd name="T54" fmla="*/ 16 w 111"/>
                  <a:gd name="T55" fmla="*/ 26 h 75"/>
                  <a:gd name="T56" fmla="*/ 19 w 111"/>
                  <a:gd name="T57" fmla="*/ 30 h 75"/>
                  <a:gd name="T58" fmla="*/ 14 w 111"/>
                  <a:gd name="T59" fmla="*/ 35 h 75"/>
                  <a:gd name="T60" fmla="*/ 21 w 111"/>
                  <a:gd name="T61" fmla="*/ 35 h 75"/>
                  <a:gd name="T62" fmla="*/ 26 w 111"/>
                  <a:gd name="T63" fmla="*/ 40 h 75"/>
                  <a:gd name="T64" fmla="*/ 21 w 111"/>
                  <a:gd name="T65" fmla="*/ 37 h 75"/>
                  <a:gd name="T66" fmla="*/ 7 w 111"/>
                  <a:gd name="T67" fmla="*/ 59 h 75"/>
                  <a:gd name="T68" fmla="*/ 16 w 111"/>
                  <a:gd name="T69" fmla="*/ 49 h 75"/>
                  <a:gd name="T70" fmla="*/ 24 w 111"/>
                  <a:gd name="T71" fmla="*/ 45 h 75"/>
                  <a:gd name="T72" fmla="*/ 21 w 111"/>
                  <a:gd name="T73" fmla="*/ 40 h 75"/>
                  <a:gd name="T74" fmla="*/ 12 w 111"/>
                  <a:gd name="T75" fmla="*/ 37 h 75"/>
                  <a:gd name="T76" fmla="*/ 5 w 111"/>
                  <a:gd name="T77" fmla="*/ 42 h 75"/>
                  <a:gd name="T78" fmla="*/ 2 w 111"/>
                  <a:gd name="T79" fmla="*/ 42 h 75"/>
                  <a:gd name="T80" fmla="*/ 2 w 111"/>
                  <a:gd name="T81" fmla="*/ 45 h 75"/>
                  <a:gd name="T82" fmla="*/ 5 w 111"/>
                  <a:gd name="T83" fmla="*/ 49 h 75"/>
                  <a:gd name="T84" fmla="*/ 5 w 111"/>
                  <a:gd name="T85" fmla="*/ 5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75">
                    <a:moveTo>
                      <a:pt x="104" y="73"/>
                    </a:moveTo>
                    <a:lnTo>
                      <a:pt x="109" y="68"/>
                    </a:lnTo>
                    <a:lnTo>
                      <a:pt x="109" y="63"/>
                    </a:lnTo>
                    <a:lnTo>
                      <a:pt x="111" y="61"/>
                    </a:lnTo>
                    <a:lnTo>
                      <a:pt x="111" y="56"/>
                    </a:lnTo>
                    <a:lnTo>
                      <a:pt x="102" y="40"/>
                    </a:lnTo>
                    <a:lnTo>
                      <a:pt x="104" y="23"/>
                    </a:lnTo>
                    <a:lnTo>
                      <a:pt x="106" y="23"/>
                    </a:lnTo>
                    <a:lnTo>
                      <a:pt x="106" y="16"/>
                    </a:lnTo>
                    <a:lnTo>
                      <a:pt x="111" y="11"/>
                    </a:lnTo>
                    <a:lnTo>
                      <a:pt x="111" y="11"/>
                    </a:lnTo>
                    <a:lnTo>
                      <a:pt x="111" y="11"/>
                    </a:lnTo>
                    <a:lnTo>
                      <a:pt x="109" y="7"/>
                    </a:lnTo>
                    <a:lnTo>
                      <a:pt x="109" y="9"/>
                    </a:lnTo>
                    <a:lnTo>
                      <a:pt x="92" y="9"/>
                    </a:lnTo>
                    <a:lnTo>
                      <a:pt x="83" y="4"/>
                    </a:lnTo>
                    <a:lnTo>
                      <a:pt x="76" y="4"/>
                    </a:lnTo>
                    <a:lnTo>
                      <a:pt x="71" y="2"/>
                    </a:lnTo>
                    <a:lnTo>
                      <a:pt x="69" y="2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4" y="4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0" y="7"/>
                    </a:lnTo>
                    <a:lnTo>
                      <a:pt x="50" y="4"/>
                    </a:lnTo>
                    <a:lnTo>
                      <a:pt x="47" y="9"/>
                    </a:lnTo>
                    <a:lnTo>
                      <a:pt x="45" y="9"/>
                    </a:lnTo>
                    <a:lnTo>
                      <a:pt x="40" y="9"/>
                    </a:lnTo>
                    <a:lnTo>
                      <a:pt x="40" y="14"/>
                    </a:lnTo>
                    <a:lnTo>
                      <a:pt x="38" y="11"/>
                    </a:lnTo>
                    <a:lnTo>
                      <a:pt x="31" y="14"/>
                    </a:lnTo>
                    <a:lnTo>
                      <a:pt x="28" y="19"/>
                    </a:lnTo>
                    <a:lnTo>
                      <a:pt x="28" y="33"/>
                    </a:lnTo>
                    <a:lnTo>
                      <a:pt x="31" y="33"/>
                    </a:lnTo>
                    <a:lnTo>
                      <a:pt x="33" y="30"/>
                    </a:lnTo>
                    <a:lnTo>
                      <a:pt x="35" y="33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31" y="40"/>
                    </a:lnTo>
                    <a:lnTo>
                      <a:pt x="35" y="45"/>
                    </a:lnTo>
                    <a:lnTo>
                      <a:pt x="40" y="52"/>
                    </a:lnTo>
                    <a:lnTo>
                      <a:pt x="42" y="52"/>
                    </a:lnTo>
                    <a:lnTo>
                      <a:pt x="42" y="47"/>
                    </a:lnTo>
                    <a:lnTo>
                      <a:pt x="47" y="45"/>
                    </a:lnTo>
                    <a:lnTo>
                      <a:pt x="50" y="47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50" y="59"/>
                    </a:lnTo>
                    <a:lnTo>
                      <a:pt x="54" y="56"/>
                    </a:lnTo>
                    <a:lnTo>
                      <a:pt x="59" y="54"/>
                    </a:lnTo>
                    <a:lnTo>
                      <a:pt x="66" y="59"/>
                    </a:lnTo>
                    <a:lnTo>
                      <a:pt x="69" y="59"/>
                    </a:lnTo>
                    <a:lnTo>
                      <a:pt x="69" y="54"/>
                    </a:lnTo>
                    <a:lnTo>
                      <a:pt x="71" y="56"/>
                    </a:lnTo>
                    <a:lnTo>
                      <a:pt x="73" y="59"/>
                    </a:lnTo>
                    <a:lnTo>
                      <a:pt x="76" y="59"/>
                    </a:lnTo>
                    <a:lnTo>
                      <a:pt x="83" y="63"/>
                    </a:lnTo>
                    <a:lnTo>
                      <a:pt x="85" y="68"/>
                    </a:lnTo>
                    <a:lnTo>
                      <a:pt x="87" y="71"/>
                    </a:lnTo>
                    <a:lnTo>
                      <a:pt x="92" y="75"/>
                    </a:lnTo>
                    <a:lnTo>
                      <a:pt x="99" y="73"/>
                    </a:lnTo>
                    <a:lnTo>
                      <a:pt x="104" y="73"/>
                    </a:lnTo>
                    <a:lnTo>
                      <a:pt x="104" y="73"/>
                    </a:lnTo>
                    <a:lnTo>
                      <a:pt x="104" y="73"/>
                    </a:lnTo>
                    <a:close/>
                    <a:moveTo>
                      <a:pt x="21" y="23"/>
                    </a:moveTo>
                    <a:lnTo>
                      <a:pt x="24" y="23"/>
                    </a:lnTo>
                    <a:lnTo>
                      <a:pt x="26" y="26"/>
                    </a:lnTo>
                    <a:lnTo>
                      <a:pt x="21" y="26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3"/>
                    </a:lnTo>
                    <a:close/>
                    <a:moveTo>
                      <a:pt x="14" y="35"/>
                    </a:moveTo>
                    <a:lnTo>
                      <a:pt x="12" y="30"/>
                    </a:lnTo>
                    <a:lnTo>
                      <a:pt x="7" y="30"/>
                    </a:lnTo>
                    <a:lnTo>
                      <a:pt x="5" y="33"/>
                    </a:lnTo>
                    <a:lnTo>
                      <a:pt x="2" y="30"/>
                    </a:lnTo>
                    <a:lnTo>
                      <a:pt x="9" y="28"/>
                    </a:lnTo>
                    <a:lnTo>
                      <a:pt x="12" y="26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6"/>
                    </a:lnTo>
                    <a:lnTo>
                      <a:pt x="19" y="26"/>
                    </a:lnTo>
                    <a:lnTo>
                      <a:pt x="21" y="30"/>
                    </a:lnTo>
                    <a:lnTo>
                      <a:pt x="19" y="30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close/>
                    <a:moveTo>
                      <a:pt x="21" y="37"/>
                    </a:moveTo>
                    <a:lnTo>
                      <a:pt x="21" y="35"/>
                    </a:lnTo>
                    <a:lnTo>
                      <a:pt x="26" y="35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1" y="37"/>
                    </a:lnTo>
                    <a:close/>
                    <a:moveTo>
                      <a:pt x="2" y="61"/>
                    </a:moveTo>
                    <a:lnTo>
                      <a:pt x="5" y="61"/>
                    </a:lnTo>
                    <a:lnTo>
                      <a:pt x="7" y="59"/>
                    </a:lnTo>
                    <a:lnTo>
                      <a:pt x="7" y="56"/>
                    </a:lnTo>
                    <a:lnTo>
                      <a:pt x="9" y="52"/>
                    </a:lnTo>
                    <a:lnTo>
                      <a:pt x="16" y="49"/>
                    </a:lnTo>
                    <a:lnTo>
                      <a:pt x="19" y="47"/>
                    </a:lnTo>
                    <a:lnTo>
                      <a:pt x="21" y="42"/>
                    </a:lnTo>
                    <a:lnTo>
                      <a:pt x="24" y="45"/>
                    </a:lnTo>
                    <a:lnTo>
                      <a:pt x="26" y="42"/>
                    </a:lnTo>
                    <a:lnTo>
                      <a:pt x="24" y="42"/>
                    </a:lnTo>
                    <a:lnTo>
                      <a:pt x="21" y="40"/>
                    </a:lnTo>
                    <a:lnTo>
                      <a:pt x="19" y="37"/>
                    </a:lnTo>
                    <a:lnTo>
                      <a:pt x="12" y="37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7" y="40"/>
                    </a:lnTo>
                    <a:lnTo>
                      <a:pt x="5" y="42"/>
                    </a:lnTo>
                    <a:lnTo>
                      <a:pt x="5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5" y="49"/>
                    </a:lnTo>
                    <a:lnTo>
                      <a:pt x="7" y="52"/>
                    </a:lnTo>
                    <a:lnTo>
                      <a:pt x="7" y="56"/>
                    </a:lnTo>
                    <a:lnTo>
                      <a:pt x="5" y="56"/>
                    </a:lnTo>
                    <a:lnTo>
                      <a:pt x="2" y="61"/>
                    </a:lnTo>
                    <a:lnTo>
                      <a:pt x="2" y="6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54" name="Freeform 47">
                <a:extLst>
                  <a:ext uri="{FF2B5EF4-FFF2-40B4-BE49-F238E27FC236}">
                    <a16:creationId xmlns:a16="http://schemas.microsoft.com/office/drawing/2014/main" id="{C940273C-2DF8-3D4C-144C-CB7A30CC7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993" y="3035636"/>
                <a:ext cx="197990" cy="105694"/>
              </a:xfrm>
              <a:custGeom>
                <a:avLst/>
                <a:gdLst>
                  <a:gd name="T0" fmla="*/ 133 w 133"/>
                  <a:gd name="T1" fmla="*/ 50 h 71"/>
                  <a:gd name="T2" fmla="*/ 128 w 133"/>
                  <a:gd name="T3" fmla="*/ 40 h 71"/>
                  <a:gd name="T4" fmla="*/ 123 w 133"/>
                  <a:gd name="T5" fmla="*/ 33 h 71"/>
                  <a:gd name="T6" fmla="*/ 123 w 133"/>
                  <a:gd name="T7" fmla="*/ 26 h 71"/>
                  <a:gd name="T8" fmla="*/ 121 w 133"/>
                  <a:gd name="T9" fmla="*/ 24 h 71"/>
                  <a:gd name="T10" fmla="*/ 111 w 133"/>
                  <a:gd name="T11" fmla="*/ 19 h 71"/>
                  <a:gd name="T12" fmla="*/ 99 w 133"/>
                  <a:gd name="T13" fmla="*/ 17 h 71"/>
                  <a:gd name="T14" fmla="*/ 95 w 133"/>
                  <a:gd name="T15" fmla="*/ 9 h 71"/>
                  <a:gd name="T16" fmla="*/ 85 w 133"/>
                  <a:gd name="T17" fmla="*/ 5 h 71"/>
                  <a:gd name="T18" fmla="*/ 81 w 133"/>
                  <a:gd name="T19" fmla="*/ 0 h 71"/>
                  <a:gd name="T20" fmla="*/ 78 w 133"/>
                  <a:gd name="T21" fmla="*/ 5 h 71"/>
                  <a:gd name="T22" fmla="*/ 66 w 133"/>
                  <a:gd name="T23" fmla="*/ 2 h 71"/>
                  <a:gd name="T24" fmla="*/ 59 w 133"/>
                  <a:gd name="T25" fmla="*/ 5 h 71"/>
                  <a:gd name="T26" fmla="*/ 59 w 133"/>
                  <a:gd name="T27" fmla="*/ 21 h 71"/>
                  <a:gd name="T28" fmla="*/ 52 w 133"/>
                  <a:gd name="T29" fmla="*/ 35 h 71"/>
                  <a:gd name="T30" fmla="*/ 43 w 133"/>
                  <a:gd name="T31" fmla="*/ 31 h 71"/>
                  <a:gd name="T32" fmla="*/ 31 w 133"/>
                  <a:gd name="T33" fmla="*/ 17 h 71"/>
                  <a:gd name="T34" fmla="*/ 28 w 133"/>
                  <a:gd name="T35" fmla="*/ 9 h 71"/>
                  <a:gd name="T36" fmla="*/ 19 w 133"/>
                  <a:gd name="T37" fmla="*/ 14 h 71"/>
                  <a:gd name="T38" fmla="*/ 14 w 133"/>
                  <a:gd name="T39" fmla="*/ 17 h 71"/>
                  <a:gd name="T40" fmla="*/ 12 w 133"/>
                  <a:gd name="T41" fmla="*/ 26 h 71"/>
                  <a:gd name="T42" fmla="*/ 10 w 133"/>
                  <a:gd name="T43" fmla="*/ 33 h 71"/>
                  <a:gd name="T44" fmla="*/ 2 w 133"/>
                  <a:gd name="T45" fmla="*/ 43 h 71"/>
                  <a:gd name="T46" fmla="*/ 0 w 133"/>
                  <a:gd name="T47" fmla="*/ 50 h 71"/>
                  <a:gd name="T48" fmla="*/ 5 w 133"/>
                  <a:gd name="T49" fmla="*/ 62 h 71"/>
                  <a:gd name="T50" fmla="*/ 10 w 133"/>
                  <a:gd name="T51" fmla="*/ 62 h 71"/>
                  <a:gd name="T52" fmla="*/ 17 w 133"/>
                  <a:gd name="T53" fmla="*/ 52 h 71"/>
                  <a:gd name="T54" fmla="*/ 33 w 133"/>
                  <a:gd name="T55" fmla="*/ 50 h 71"/>
                  <a:gd name="T56" fmla="*/ 40 w 133"/>
                  <a:gd name="T57" fmla="*/ 52 h 71"/>
                  <a:gd name="T58" fmla="*/ 50 w 133"/>
                  <a:gd name="T59" fmla="*/ 50 h 71"/>
                  <a:gd name="T60" fmla="*/ 54 w 133"/>
                  <a:gd name="T61" fmla="*/ 52 h 71"/>
                  <a:gd name="T62" fmla="*/ 64 w 133"/>
                  <a:gd name="T63" fmla="*/ 54 h 71"/>
                  <a:gd name="T64" fmla="*/ 71 w 133"/>
                  <a:gd name="T65" fmla="*/ 52 h 71"/>
                  <a:gd name="T66" fmla="*/ 85 w 133"/>
                  <a:gd name="T67" fmla="*/ 57 h 71"/>
                  <a:gd name="T68" fmla="*/ 95 w 133"/>
                  <a:gd name="T69" fmla="*/ 64 h 71"/>
                  <a:gd name="T70" fmla="*/ 107 w 133"/>
                  <a:gd name="T71" fmla="*/ 71 h 71"/>
                  <a:gd name="T72" fmla="*/ 109 w 133"/>
                  <a:gd name="T73" fmla="*/ 71 h 71"/>
                  <a:gd name="T74" fmla="*/ 123 w 133"/>
                  <a:gd name="T75" fmla="*/ 69 h 71"/>
                  <a:gd name="T76" fmla="*/ 128 w 133"/>
                  <a:gd name="T77" fmla="*/ 62 h 71"/>
                  <a:gd name="T78" fmla="*/ 133 w 133"/>
                  <a:gd name="T79" fmla="*/ 5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3" h="71">
                    <a:moveTo>
                      <a:pt x="133" y="54"/>
                    </a:moveTo>
                    <a:lnTo>
                      <a:pt x="133" y="50"/>
                    </a:lnTo>
                    <a:lnTo>
                      <a:pt x="130" y="45"/>
                    </a:lnTo>
                    <a:lnTo>
                      <a:pt x="128" y="40"/>
                    </a:lnTo>
                    <a:lnTo>
                      <a:pt x="125" y="38"/>
                    </a:lnTo>
                    <a:lnTo>
                      <a:pt x="123" y="33"/>
                    </a:lnTo>
                    <a:lnTo>
                      <a:pt x="123" y="31"/>
                    </a:lnTo>
                    <a:lnTo>
                      <a:pt x="123" y="26"/>
                    </a:lnTo>
                    <a:lnTo>
                      <a:pt x="121" y="26"/>
                    </a:lnTo>
                    <a:lnTo>
                      <a:pt x="121" y="24"/>
                    </a:lnTo>
                    <a:lnTo>
                      <a:pt x="121" y="19"/>
                    </a:lnTo>
                    <a:lnTo>
                      <a:pt x="111" y="19"/>
                    </a:lnTo>
                    <a:lnTo>
                      <a:pt x="104" y="21"/>
                    </a:lnTo>
                    <a:lnTo>
                      <a:pt x="99" y="17"/>
                    </a:lnTo>
                    <a:lnTo>
                      <a:pt x="97" y="14"/>
                    </a:lnTo>
                    <a:lnTo>
                      <a:pt x="95" y="9"/>
                    </a:lnTo>
                    <a:lnTo>
                      <a:pt x="88" y="5"/>
                    </a:lnTo>
                    <a:lnTo>
                      <a:pt x="85" y="5"/>
                    </a:lnTo>
                    <a:lnTo>
                      <a:pt x="83" y="2"/>
                    </a:lnTo>
                    <a:lnTo>
                      <a:pt x="81" y="0"/>
                    </a:lnTo>
                    <a:lnTo>
                      <a:pt x="81" y="5"/>
                    </a:lnTo>
                    <a:lnTo>
                      <a:pt x="78" y="5"/>
                    </a:lnTo>
                    <a:lnTo>
                      <a:pt x="71" y="0"/>
                    </a:lnTo>
                    <a:lnTo>
                      <a:pt x="66" y="2"/>
                    </a:lnTo>
                    <a:lnTo>
                      <a:pt x="62" y="5"/>
                    </a:lnTo>
                    <a:lnTo>
                      <a:pt x="59" y="5"/>
                    </a:lnTo>
                    <a:lnTo>
                      <a:pt x="59" y="12"/>
                    </a:lnTo>
                    <a:lnTo>
                      <a:pt x="59" y="21"/>
                    </a:lnTo>
                    <a:lnTo>
                      <a:pt x="57" y="28"/>
                    </a:lnTo>
                    <a:lnTo>
                      <a:pt x="52" y="35"/>
                    </a:lnTo>
                    <a:lnTo>
                      <a:pt x="47" y="35"/>
                    </a:lnTo>
                    <a:lnTo>
                      <a:pt x="43" y="31"/>
                    </a:lnTo>
                    <a:lnTo>
                      <a:pt x="40" y="26"/>
                    </a:lnTo>
                    <a:lnTo>
                      <a:pt x="31" y="17"/>
                    </a:lnTo>
                    <a:lnTo>
                      <a:pt x="31" y="9"/>
                    </a:lnTo>
                    <a:lnTo>
                      <a:pt x="28" y="9"/>
                    </a:lnTo>
                    <a:lnTo>
                      <a:pt x="26" y="14"/>
                    </a:lnTo>
                    <a:lnTo>
                      <a:pt x="19" y="14"/>
                    </a:lnTo>
                    <a:lnTo>
                      <a:pt x="17" y="17"/>
                    </a:lnTo>
                    <a:lnTo>
                      <a:pt x="14" y="17"/>
                    </a:lnTo>
                    <a:lnTo>
                      <a:pt x="10" y="21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10" y="33"/>
                    </a:lnTo>
                    <a:lnTo>
                      <a:pt x="5" y="40"/>
                    </a:lnTo>
                    <a:lnTo>
                      <a:pt x="2" y="43"/>
                    </a:lnTo>
                    <a:lnTo>
                      <a:pt x="2" y="47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5" y="62"/>
                    </a:lnTo>
                    <a:lnTo>
                      <a:pt x="5" y="64"/>
                    </a:lnTo>
                    <a:lnTo>
                      <a:pt x="10" y="62"/>
                    </a:lnTo>
                    <a:lnTo>
                      <a:pt x="10" y="57"/>
                    </a:lnTo>
                    <a:lnTo>
                      <a:pt x="17" y="52"/>
                    </a:lnTo>
                    <a:lnTo>
                      <a:pt x="26" y="50"/>
                    </a:lnTo>
                    <a:lnTo>
                      <a:pt x="33" y="50"/>
                    </a:lnTo>
                    <a:lnTo>
                      <a:pt x="38" y="50"/>
                    </a:lnTo>
                    <a:lnTo>
                      <a:pt x="40" y="52"/>
                    </a:lnTo>
                    <a:lnTo>
                      <a:pt x="45" y="50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54" y="52"/>
                    </a:lnTo>
                    <a:lnTo>
                      <a:pt x="57" y="54"/>
                    </a:lnTo>
                    <a:lnTo>
                      <a:pt x="64" y="54"/>
                    </a:lnTo>
                    <a:lnTo>
                      <a:pt x="66" y="57"/>
                    </a:lnTo>
                    <a:lnTo>
                      <a:pt x="71" y="52"/>
                    </a:lnTo>
                    <a:lnTo>
                      <a:pt x="81" y="54"/>
                    </a:lnTo>
                    <a:lnTo>
                      <a:pt x="85" y="57"/>
                    </a:lnTo>
                    <a:lnTo>
                      <a:pt x="92" y="62"/>
                    </a:lnTo>
                    <a:lnTo>
                      <a:pt x="95" y="64"/>
                    </a:lnTo>
                    <a:lnTo>
                      <a:pt x="99" y="69"/>
                    </a:lnTo>
                    <a:lnTo>
                      <a:pt x="107" y="71"/>
                    </a:lnTo>
                    <a:lnTo>
                      <a:pt x="109" y="71"/>
                    </a:lnTo>
                    <a:lnTo>
                      <a:pt x="109" y="71"/>
                    </a:lnTo>
                    <a:lnTo>
                      <a:pt x="116" y="69"/>
                    </a:lnTo>
                    <a:lnTo>
                      <a:pt x="123" y="69"/>
                    </a:lnTo>
                    <a:lnTo>
                      <a:pt x="125" y="62"/>
                    </a:lnTo>
                    <a:lnTo>
                      <a:pt x="128" y="62"/>
                    </a:lnTo>
                    <a:lnTo>
                      <a:pt x="130" y="57"/>
                    </a:lnTo>
                    <a:lnTo>
                      <a:pt x="133" y="54"/>
                    </a:lnTo>
                    <a:lnTo>
                      <a:pt x="133" y="5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55" name="Freeform 48">
                <a:extLst>
                  <a:ext uri="{FF2B5EF4-FFF2-40B4-BE49-F238E27FC236}">
                    <a16:creationId xmlns:a16="http://schemas.microsoft.com/office/drawing/2014/main" id="{09D79EBD-23FE-4853-F856-1A5B4907C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1436" y="3110068"/>
                <a:ext cx="154819" cy="111649"/>
              </a:xfrm>
              <a:custGeom>
                <a:avLst/>
                <a:gdLst>
                  <a:gd name="T0" fmla="*/ 33 w 104"/>
                  <a:gd name="T1" fmla="*/ 47 h 75"/>
                  <a:gd name="T2" fmla="*/ 33 w 104"/>
                  <a:gd name="T3" fmla="*/ 42 h 75"/>
                  <a:gd name="T4" fmla="*/ 31 w 104"/>
                  <a:gd name="T5" fmla="*/ 38 h 75"/>
                  <a:gd name="T6" fmla="*/ 19 w 104"/>
                  <a:gd name="T7" fmla="*/ 38 h 75"/>
                  <a:gd name="T8" fmla="*/ 9 w 104"/>
                  <a:gd name="T9" fmla="*/ 26 h 75"/>
                  <a:gd name="T10" fmla="*/ 0 w 104"/>
                  <a:gd name="T11" fmla="*/ 28 h 75"/>
                  <a:gd name="T12" fmla="*/ 0 w 104"/>
                  <a:gd name="T13" fmla="*/ 19 h 75"/>
                  <a:gd name="T14" fmla="*/ 5 w 104"/>
                  <a:gd name="T15" fmla="*/ 12 h 75"/>
                  <a:gd name="T16" fmla="*/ 12 w 104"/>
                  <a:gd name="T17" fmla="*/ 2 h 75"/>
                  <a:gd name="T18" fmla="*/ 28 w 104"/>
                  <a:gd name="T19" fmla="*/ 0 h 75"/>
                  <a:gd name="T20" fmla="*/ 35 w 104"/>
                  <a:gd name="T21" fmla="*/ 2 h 75"/>
                  <a:gd name="T22" fmla="*/ 45 w 104"/>
                  <a:gd name="T23" fmla="*/ 0 h 75"/>
                  <a:gd name="T24" fmla="*/ 49 w 104"/>
                  <a:gd name="T25" fmla="*/ 2 h 75"/>
                  <a:gd name="T26" fmla="*/ 59 w 104"/>
                  <a:gd name="T27" fmla="*/ 4 h 75"/>
                  <a:gd name="T28" fmla="*/ 66 w 104"/>
                  <a:gd name="T29" fmla="*/ 2 h 75"/>
                  <a:gd name="T30" fmla="*/ 80 w 104"/>
                  <a:gd name="T31" fmla="*/ 7 h 75"/>
                  <a:gd name="T32" fmla="*/ 90 w 104"/>
                  <a:gd name="T33" fmla="*/ 14 h 75"/>
                  <a:gd name="T34" fmla="*/ 102 w 104"/>
                  <a:gd name="T35" fmla="*/ 21 h 75"/>
                  <a:gd name="T36" fmla="*/ 99 w 104"/>
                  <a:gd name="T37" fmla="*/ 28 h 75"/>
                  <a:gd name="T38" fmla="*/ 102 w 104"/>
                  <a:gd name="T39" fmla="*/ 33 h 75"/>
                  <a:gd name="T40" fmla="*/ 92 w 104"/>
                  <a:gd name="T41" fmla="*/ 45 h 75"/>
                  <a:gd name="T42" fmla="*/ 87 w 104"/>
                  <a:gd name="T43" fmla="*/ 52 h 75"/>
                  <a:gd name="T44" fmla="*/ 92 w 104"/>
                  <a:gd name="T45" fmla="*/ 59 h 75"/>
                  <a:gd name="T46" fmla="*/ 85 w 104"/>
                  <a:gd name="T47" fmla="*/ 56 h 75"/>
                  <a:gd name="T48" fmla="*/ 80 w 104"/>
                  <a:gd name="T49" fmla="*/ 61 h 75"/>
                  <a:gd name="T50" fmla="*/ 76 w 104"/>
                  <a:gd name="T51" fmla="*/ 68 h 75"/>
                  <a:gd name="T52" fmla="*/ 68 w 104"/>
                  <a:gd name="T53" fmla="*/ 71 h 75"/>
                  <a:gd name="T54" fmla="*/ 54 w 104"/>
                  <a:gd name="T55" fmla="*/ 71 h 75"/>
                  <a:gd name="T56" fmla="*/ 47 w 104"/>
                  <a:gd name="T57" fmla="*/ 71 h 75"/>
                  <a:gd name="T58" fmla="*/ 45 w 104"/>
                  <a:gd name="T59" fmla="*/ 59 h 75"/>
                  <a:gd name="T60" fmla="*/ 38 w 104"/>
                  <a:gd name="T61" fmla="*/ 54 h 75"/>
                  <a:gd name="T62" fmla="*/ 33 w 104"/>
                  <a:gd name="T63" fmla="*/ 5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75">
                    <a:moveTo>
                      <a:pt x="33" y="54"/>
                    </a:moveTo>
                    <a:lnTo>
                      <a:pt x="33" y="47"/>
                    </a:lnTo>
                    <a:lnTo>
                      <a:pt x="35" y="45"/>
                    </a:lnTo>
                    <a:lnTo>
                      <a:pt x="33" y="42"/>
                    </a:lnTo>
                    <a:lnTo>
                      <a:pt x="31" y="40"/>
                    </a:lnTo>
                    <a:lnTo>
                      <a:pt x="31" y="38"/>
                    </a:lnTo>
                    <a:lnTo>
                      <a:pt x="28" y="35"/>
                    </a:lnTo>
                    <a:lnTo>
                      <a:pt x="19" y="38"/>
                    </a:lnTo>
                    <a:lnTo>
                      <a:pt x="14" y="35"/>
                    </a:lnTo>
                    <a:lnTo>
                      <a:pt x="9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12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5" y="2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9" y="2"/>
                    </a:lnTo>
                    <a:lnTo>
                      <a:pt x="52" y="4"/>
                    </a:lnTo>
                    <a:lnTo>
                      <a:pt x="59" y="4"/>
                    </a:lnTo>
                    <a:lnTo>
                      <a:pt x="61" y="7"/>
                    </a:lnTo>
                    <a:lnTo>
                      <a:pt x="66" y="2"/>
                    </a:lnTo>
                    <a:lnTo>
                      <a:pt x="76" y="4"/>
                    </a:lnTo>
                    <a:lnTo>
                      <a:pt x="80" y="7"/>
                    </a:lnTo>
                    <a:lnTo>
                      <a:pt x="87" y="12"/>
                    </a:lnTo>
                    <a:lnTo>
                      <a:pt x="90" y="14"/>
                    </a:lnTo>
                    <a:lnTo>
                      <a:pt x="94" y="19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99" y="28"/>
                    </a:lnTo>
                    <a:lnTo>
                      <a:pt x="102" y="30"/>
                    </a:lnTo>
                    <a:lnTo>
                      <a:pt x="102" y="33"/>
                    </a:lnTo>
                    <a:lnTo>
                      <a:pt x="94" y="38"/>
                    </a:lnTo>
                    <a:lnTo>
                      <a:pt x="92" y="45"/>
                    </a:lnTo>
                    <a:lnTo>
                      <a:pt x="87" y="45"/>
                    </a:lnTo>
                    <a:lnTo>
                      <a:pt x="87" y="52"/>
                    </a:lnTo>
                    <a:lnTo>
                      <a:pt x="92" y="54"/>
                    </a:lnTo>
                    <a:lnTo>
                      <a:pt x="92" y="59"/>
                    </a:lnTo>
                    <a:lnTo>
                      <a:pt x="87" y="59"/>
                    </a:lnTo>
                    <a:lnTo>
                      <a:pt x="85" y="56"/>
                    </a:lnTo>
                    <a:lnTo>
                      <a:pt x="83" y="56"/>
                    </a:lnTo>
                    <a:lnTo>
                      <a:pt x="80" y="61"/>
                    </a:lnTo>
                    <a:lnTo>
                      <a:pt x="76" y="64"/>
                    </a:lnTo>
                    <a:lnTo>
                      <a:pt x="76" y="68"/>
                    </a:lnTo>
                    <a:lnTo>
                      <a:pt x="73" y="68"/>
                    </a:lnTo>
                    <a:lnTo>
                      <a:pt x="68" y="71"/>
                    </a:lnTo>
                    <a:lnTo>
                      <a:pt x="61" y="68"/>
                    </a:lnTo>
                    <a:lnTo>
                      <a:pt x="54" y="71"/>
                    </a:lnTo>
                    <a:lnTo>
                      <a:pt x="49" y="75"/>
                    </a:lnTo>
                    <a:lnTo>
                      <a:pt x="47" y="71"/>
                    </a:lnTo>
                    <a:lnTo>
                      <a:pt x="47" y="66"/>
                    </a:lnTo>
                    <a:lnTo>
                      <a:pt x="45" y="59"/>
                    </a:lnTo>
                    <a:lnTo>
                      <a:pt x="42" y="56"/>
                    </a:lnTo>
                    <a:lnTo>
                      <a:pt x="38" y="54"/>
                    </a:lnTo>
                    <a:lnTo>
                      <a:pt x="33" y="54"/>
                    </a:lnTo>
                    <a:lnTo>
                      <a:pt x="33" y="5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56" name="Freeform 49">
                <a:extLst>
                  <a:ext uri="{FF2B5EF4-FFF2-40B4-BE49-F238E27FC236}">
                    <a16:creationId xmlns:a16="http://schemas.microsoft.com/office/drawing/2014/main" id="{C3111CFB-18CB-F74C-B673-F515429A1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4380" y="3116023"/>
                <a:ext cx="260514" cy="200967"/>
              </a:xfrm>
              <a:custGeom>
                <a:avLst/>
                <a:gdLst>
                  <a:gd name="T0" fmla="*/ 5 w 175"/>
                  <a:gd name="T1" fmla="*/ 67 h 135"/>
                  <a:gd name="T2" fmla="*/ 19 w 175"/>
                  <a:gd name="T3" fmla="*/ 67 h 135"/>
                  <a:gd name="T4" fmla="*/ 27 w 175"/>
                  <a:gd name="T5" fmla="*/ 64 h 135"/>
                  <a:gd name="T6" fmla="*/ 31 w 175"/>
                  <a:gd name="T7" fmla="*/ 57 h 135"/>
                  <a:gd name="T8" fmla="*/ 36 w 175"/>
                  <a:gd name="T9" fmla="*/ 52 h 135"/>
                  <a:gd name="T10" fmla="*/ 43 w 175"/>
                  <a:gd name="T11" fmla="*/ 55 h 135"/>
                  <a:gd name="T12" fmla="*/ 38 w 175"/>
                  <a:gd name="T13" fmla="*/ 48 h 135"/>
                  <a:gd name="T14" fmla="*/ 43 w 175"/>
                  <a:gd name="T15" fmla="*/ 41 h 135"/>
                  <a:gd name="T16" fmla="*/ 53 w 175"/>
                  <a:gd name="T17" fmla="*/ 29 h 135"/>
                  <a:gd name="T18" fmla="*/ 50 w 175"/>
                  <a:gd name="T19" fmla="*/ 24 h 135"/>
                  <a:gd name="T20" fmla="*/ 62 w 175"/>
                  <a:gd name="T21" fmla="*/ 15 h 135"/>
                  <a:gd name="T22" fmla="*/ 71 w 175"/>
                  <a:gd name="T23" fmla="*/ 8 h 135"/>
                  <a:gd name="T24" fmla="*/ 76 w 175"/>
                  <a:gd name="T25" fmla="*/ 3 h 135"/>
                  <a:gd name="T26" fmla="*/ 86 w 175"/>
                  <a:gd name="T27" fmla="*/ 3 h 135"/>
                  <a:gd name="T28" fmla="*/ 93 w 175"/>
                  <a:gd name="T29" fmla="*/ 8 h 135"/>
                  <a:gd name="T30" fmla="*/ 102 w 175"/>
                  <a:gd name="T31" fmla="*/ 5 h 135"/>
                  <a:gd name="T32" fmla="*/ 112 w 175"/>
                  <a:gd name="T33" fmla="*/ 8 h 135"/>
                  <a:gd name="T34" fmla="*/ 121 w 175"/>
                  <a:gd name="T35" fmla="*/ 10 h 135"/>
                  <a:gd name="T36" fmla="*/ 133 w 175"/>
                  <a:gd name="T37" fmla="*/ 12 h 135"/>
                  <a:gd name="T38" fmla="*/ 133 w 175"/>
                  <a:gd name="T39" fmla="*/ 24 h 135"/>
                  <a:gd name="T40" fmla="*/ 135 w 175"/>
                  <a:gd name="T41" fmla="*/ 34 h 135"/>
                  <a:gd name="T42" fmla="*/ 142 w 175"/>
                  <a:gd name="T43" fmla="*/ 45 h 135"/>
                  <a:gd name="T44" fmla="*/ 152 w 175"/>
                  <a:gd name="T45" fmla="*/ 55 h 135"/>
                  <a:gd name="T46" fmla="*/ 161 w 175"/>
                  <a:gd name="T47" fmla="*/ 64 h 135"/>
                  <a:gd name="T48" fmla="*/ 171 w 175"/>
                  <a:gd name="T49" fmla="*/ 74 h 135"/>
                  <a:gd name="T50" fmla="*/ 173 w 175"/>
                  <a:gd name="T51" fmla="*/ 81 h 135"/>
                  <a:gd name="T52" fmla="*/ 157 w 175"/>
                  <a:gd name="T53" fmla="*/ 88 h 135"/>
                  <a:gd name="T54" fmla="*/ 152 w 175"/>
                  <a:gd name="T55" fmla="*/ 88 h 135"/>
                  <a:gd name="T56" fmla="*/ 157 w 175"/>
                  <a:gd name="T57" fmla="*/ 100 h 135"/>
                  <a:gd name="T58" fmla="*/ 159 w 175"/>
                  <a:gd name="T59" fmla="*/ 109 h 135"/>
                  <a:gd name="T60" fmla="*/ 159 w 175"/>
                  <a:gd name="T61" fmla="*/ 116 h 135"/>
                  <a:gd name="T62" fmla="*/ 145 w 175"/>
                  <a:gd name="T63" fmla="*/ 119 h 135"/>
                  <a:gd name="T64" fmla="*/ 140 w 175"/>
                  <a:gd name="T65" fmla="*/ 133 h 135"/>
                  <a:gd name="T66" fmla="*/ 133 w 175"/>
                  <a:gd name="T67" fmla="*/ 131 h 135"/>
                  <a:gd name="T68" fmla="*/ 123 w 175"/>
                  <a:gd name="T69" fmla="*/ 131 h 135"/>
                  <a:gd name="T70" fmla="*/ 116 w 175"/>
                  <a:gd name="T71" fmla="*/ 135 h 135"/>
                  <a:gd name="T72" fmla="*/ 112 w 175"/>
                  <a:gd name="T73" fmla="*/ 131 h 135"/>
                  <a:gd name="T74" fmla="*/ 100 w 175"/>
                  <a:gd name="T75" fmla="*/ 133 h 135"/>
                  <a:gd name="T76" fmla="*/ 90 w 175"/>
                  <a:gd name="T77" fmla="*/ 131 h 135"/>
                  <a:gd name="T78" fmla="*/ 86 w 175"/>
                  <a:gd name="T79" fmla="*/ 133 h 135"/>
                  <a:gd name="T80" fmla="*/ 74 w 175"/>
                  <a:gd name="T81" fmla="*/ 133 h 135"/>
                  <a:gd name="T82" fmla="*/ 69 w 175"/>
                  <a:gd name="T83" fmla="*/ 128 h 135"/>
                  <a:gd name="T84" fmla="*/ 53 w 175"/>
                  <a:gd name="T85" fmla="*/ 123 h 135"/>
                  <a:gd name="T86" fmla="*/ 45 w 175"/>
                  <a:gd name="T87" fmla="*/ 126 h 135"/>
                  <a:gd name="T88" fmla="*/ 24 w 175"/>
                  <a:gd name="T89" fmla="*/ 128 h 135"/>
                  <a:gd name="T90" fmla="*/ 12 w 175"/>
                  <a:gd name="T91" fmla="*/ 128 h 135"/>
                  <a:gd name="T92" fmla="*/ 10 w 175"/>
                  <a:gd name="T93" fmla="*/ 126 h 135"/>
                  <a:gd name="T94" fmla="*/ 5 w 175"/>
                  <a:gd name="T95" fmla="*/ 114 h 135"/>
                  <a:gd name="T96" fmla="*/ 12 w 175"/>
                  <a:gd name="T97" fmla="*/ 107 h 135"/>
                  <a:gd name="T98" fmla="*/ 10 w 175"/>
                  <a:gd name="T99" fmla="*/ 90 h 135"/>
                  <a:gd name="T100" fmla="*/ 5 w 175"/>
                  <a:gd name="T101" fmla="*/ 81 h 135"/>
                  <a:gd name="T102" fmla="*/ 0 w 175"/>
                  <a:gd name="T103" fmla="*/ 7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5" h="135">
                    <a:moveTo>
                      <a:pt x="0" y="71"/>
                    </a:moveTo>
                    <a:lnTo>
                      <a:pt x="5" y="67"/>
                    </a:lnTo>
                    <a:lnTo>
                      <a:pt x="12" y="64"/>
                    </a:lnTo>
                    <a:lnTo>
                      <a:pt x="19" y="67"/>
                    </a:lnTo>
                    <a:lnTo>
                      <a:pt x="24" y="64"/>
                    </a:lnTo>
                    <a:lnTo>
                      <a:pt x="27" y="64"/>
                    </a:lnTo>
                    <a:lnTo>
                      <a:pt x="27" y="60"/>
                    </a:lnTo>
                    <a:lnTo>
                      <a:pt x="31" y="57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8" y="55"/>
                    </a:lnTo>
                    <a:lnTo>
                      <a:pt x="43" y="55"/>
                    </a:lnTo>
                    <a:lnTo>
                      <a:pt x="43" y="50"/>
                    </a:lnTo>
                    <a:lnTo>
                      <a:pt x="38" y="48"/>
                    </a:lnTo>
                    <a:lnTo>
                      <a:pt x="38" y="41"/>
                    </a:lnTo>
                    <a:lnTo>
                      <a:pt x="43" y="41"/>
                    </a:lnTo>
                    <a:lnTo>
                      <a:pt x="45" y="34"/>
                    </a:lnTo>
                    <a:lnTo>
                      <a:pt x="53" y="29"/>
                    </a:lnTo>
                    <a:lnTo>
                      <a:pt x="53" y="26"/>
                    </a:lnTo>
                    <a:lnTo>
                      <a:pt x="50" y="24"/>
                    </a:lnTo>
                    <a:lnTo>
                      <a:pt x="55" y="17"/>
                    </a:lnTo>
                    <a:lnTo>
                      <a:pt x="62" y="15"/>
                    </a:lnTo>
                    <a:lnTo>
                      <a:pt x="69" y="15"/>
                    </a:lnTo>
                    <a:lnTo>
                      <a:pt x="71" y="8"/>
                    </a:lnTo>
                    <a:lnTo>
                      <a:pt x="74" y="8"/>
                    </a:lnTo>
                    <a:lnTo>
                      <a:pt x="76" y="3"/>
                    </a:lnTo>
                    <a:lnTo>
                      <a:pt x="81" y="0"/>
                    </a:lnTo>
                    <a:lnTo>
                      <a:pt x="86" y="3"/>
                    </a:lnTo>
                    <a:lnTo>
                      <a:pt x="88" y="0"/>
                    </a:lnTo>
                    <a:lnTo>
                      <a:pt x="93" y="8"/>
                    </a:lnTo>
                    <a:lnTo>
                      <a:pt x="97" y="5"/>
                    </a:lnTo>
                    <a:lnTo>
                      <a:pt x="102" y="5"/>
                    </a:lnTo>
                    <a:lnTo>
                      <a:pt x="107" y="12"/>
                    </a:lnTo>
                    <a:lnTo>
                      <a:pt x="112" y="8"/>
                    </a:lnTo>
                    <a:lnTo>
                      <a:pt x="119" y="8"/>
                    </a:lnTo>
                    <a:lnTo>
                      <a:pt x="121" y="10"/>
                    </a:lnTo>
                    <a:lnTo>
                      <a:pt x="123" y="10"/>
                    </a:lnTo>
                    <a:lnTo>
                      <a:pt x="133" y="12"/>
                    </a:lnTo>
                    <a:lnTo>
                      <a:pt x="133" y="17"/>
                    </a:lnTo>
                    <a:lnTo>
                      <a:pt x="133" y="24"/>
                    </a:lnTo>
                    <a:lnTo>
                      <a:pt x="135" y="26"/>
                    </a:lnTo>
                    <a:lnTo>
                      <a:pt x="135" y="34"/>
                    </a:lnTo>
                    <a:lnTo>
                      <a:pt x="140" y="38"/>
                    </a:lnTo>
                    <a:lnTo>
                      <a:pt x="142" y="45"/>
                    </a:lnTo>
                    <a:lnTo>
                      <a:pt x="149" y="52"/>
                    </a:lnTo>
                    <a:lnTo>
                      <a:pt x="152" y="55"/>
                    </a:lnTo>
                    <a:lnTo>
                      <a:pt x="154" y="62"/>
                    </a:lnTo>
                    <a:lnTo>
                      <a:pt x="161" y="64"/>
                    </a:lnTo>
                    <a:lnTo>
                      <a:pt x="168" y="71"/>
                    </a:lnTo>
                    <a:lnTo>
                      <a:pt x="171" y="74"/>
                    </a:lnTo>
                    <a:lnTo>
                      <a:pt x="175" y="79"/>
                    </a:lnTo>
                    <a:lnTo>
                      <a:pt x="173" y="81"/>
                    </a:lnTo>
                    <a:lnTo>
                      <a:pt x="168" y="88"/>
                    </a:lnTo>
                    <a:lnTo>
                      <a:pt x="157" y="88"/>
                    </a:lnTo>
                    <a:lnTo>
                      <a:pt x="154" y="83"/>
                    </a:lnTo>
                    <a:lnTo>
                      <a:pt x="152" y="88"/>
                    </a:lnTo>
                    <a:lnTo>
                      <a:pt x="152" y="93"/>
                    </a:lnTo>
                    <a:lnTo>
                      <a:pt x="157" y="100"/>
                    </a:lnTo>
                    <a:lnTo>
                      <a:pt x="154" y="105"/>
                    </a:lnTo>
                    <a:lnTo>
                      <a:pt x="159" y="109"/>
                    </a:lnTo>
                    <a:lnTo>
                      <a:pt x="159" y="116"/>
                    </a:lnTo>
                    <a:lnTo>
                      <a:pt x="159" y="116"/>
                    </a:lnTo>
                    <a:lnTo>
                      <a:pt x="152" y="119"/>
                    </a:lnTo>
                    <a:lnTo>
                      <a:pt x="145" y="119"/>
                    </a:lnTo>
                    <a:lnTo>
                      <a:pt x="142" y="126"/>
                    </a:lnTo>
                    <a:lnTo>
                      <a:pt x="140" y="133"/>
                    </a:lnTo>
                    <a:lnTo>
                      <a:pt x="138" y="133"/>
                    </a:lnTo>
                    <a:lnTo>
                      <a:pt x="133" y="131"/>
                    </a:lnTo>
                    <a:lnTo>
                      <a:pt x="126" y="133"/>
                    </a:lnTo>
                    <a:lnTo>
                      <a:pt x="123" y="131"/>
                    </a:lnTo>
                    <a:lnTo>
                      <a:pt x="119" y="131"/>
                    </a:lnTo>
                    <a:lnTo>
                      <a:pt x="116" y="135"/>
                    </a:lnTo>
                    <a:lnTo>
                      <a:pt x="112" y="133"/>
                    </a:lnTo>
                    <a:lnTo>
                      <a:pt x="112" y="131"/>
                    </a:lnTo>
                    <a:lnTo>
                      <a:pt x="105" y="128"/>
                    </a:lnTo>
                    <a:lnTo>
                      <a:pt x="100" y="133"/>
                    </a:lnTo>
                    <a:lnTo>
                      <a:pt x="95" y="133"/>
                    </a:lnTo>
                    <a:lnTo>
                      <a:pt x="90" y="131"/>
                    </a:lnTo>
                    <a:lnTo>
                      <a:pt x="88" y="133"/>
                    </a:lnTo>
                    <a:lnTo>
                      <a:pt x="86" y="133"/>
                    </a:lnTo>
                    <a:lnTo>
                      <a:pt x="81" y="131"/>
                    </a:lnTo>
                    <a:lnTo>
                      <a:pt x="74" y="133"/>
                    </a:lnTo>
                    <a:lnTo>
                      <a:pt x="74" y="131"/>
                    </a:lnTo>
                    <a:lnTo>
                      <a:pt x="69" y="128"/>
                    </a:lnTo>
                    <a:lnTo>
                      <a:pt x="57" y="126"/>
                    </a:lnTo>
                    <a:lnTo>
                      <a:pt x="53" y="123"/>
                    </a:lnTo>
                    <a:lnTo>
                      <a:pt x="48" y="123"/>
                    </a:lnTo>
                    <a:lnTo>
                      <a:pt x="45" y="126"/>
                    </a:lnTo>
                    <a:lnTo>
                      <a:pt x="38" y="126"/>
                    </a:lnTo>
                    <a:lnTo>
                      <a:pt x="24" y="128"/>
                    </a:lnTo>
                    <a:lnTo>
                      <a:pt x="19" y="131"/>
                    </a:lnTo>
                    <a:lnTo>
                      <a:pt x="12" y="128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5" y="119"/>
                    </a:lnTo>
                    <a:lnTo>
                      <a:pt x="5" y="114"/>
                    </a:lnTo>
                    <a:lnTo>
                      <a:pt x="8" y="107"/>
                    </a:lnTo>
                    <a:lnTo>
                      <a:pt x="12" y="107"/>
                    </a:lnTo>
                    <a:lnTo>
                      <a:pt x="12" y="93"/>
                    </a:lnTo>
                    <a:lnTo>
                      <a:pt x="10" y="90"/>
                    </a:lnTo>
                    <a:lnTo>
                      <a:pt x="8" y="86"/>
                    </a:lnTo>
                    <a:lnTo>
                      <a:pt x="5" y="81"/>
                    </a:lnTo>
                    <a:lnTo>
                      <a:pt x="3" y="71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57" name="Freeform 50">
                <a:extLst>
                  <a:ext uri="{FF2B5EF4-FFF2-40B4-BE49-F238E27FC236}">
                    <a16:creationId xmlns:a16="http://schemas.microsoft.com/office/drawing/2014/main" id="{9D5A22BF-365E-5571-2C28-FFF95EACE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1158" y="2042708"/>
                <a:ext cx="43170" cy="41683"/>
              </a:xfrm>
              <a:custGeom>
                <a:avLst/>
                <a:gdLst>
                  <a:gd name="T0" fmla="*/ 2 w 12"/>
                  <a:gd name="T1" fmla="*/ 8 h 12"/>
                  <a:gd name="T2" fmla="*/ 1 w 12"/>
                  <a:gd name="T3" fmla="*/ 11 h 12"/>
                  <a:gd name="T4" fmla="*/ 3 w 12"/>
                  <a:gd name="T5" fmla="*/ 12 h 12"/>
                  <a:gd name="T6" fmla="*/ 4 w 12"/>
                  <a:gd name="T7" fmla="*/ 12 h 12"/>
                  <a:gd name="T8" fmla="*/ 3 w 12"/>
                  <a:gd name="T9" fmla="*/ 11 h 12"/>
                  <a:gd name="T10" fmla="*/ 3 w 12"/>
                  <a:gd name="T11" fmla="*/ 10 h 12"/>
                  <a:gd name="T12" fmla="*/ 4 w 12"/>
                  <a:gd name="T13" fmla="*/ 10 h 12"/>
                  <a:gd name="T14" fmla="*/ 5 w 12"/>
                  <a:gd name="T15" fmla="*/ 12 h 12"/>
                  <a:gd name="T16" fmla="*/ 6 w 12"/>
                  <a:gd name="T17" fmla="*/ 11 h 12"/>
                  <a:gd name="T18" fmla="*/ 7 w 12"/>
                  <a:gd name="T19" fmla="*/ 12 h 12"/>
                  <a:gd name="T20" fmla="*/ 8 w 12"/>
                  <a:gd name="T21" fmla="*/ 11 h 12"/>
                  <a:gd name="T22" fmla="*/ 9 w 12"/>
                  <a:gd name="T23" fmla="*/ 10 h 12"/>
                  <a:gd name="T24" fmla="*/ 10 w 12"/>
                  <a:gd name="T25" fmla="*/ 9 h 12"/>
                  <a:gd name="T26" fmla="*/ 12 w 12"/>
                  <a:gd name="T27" fmla="*/ 8 h 12"/>
                  <a:gd name="T28" fmla="*/ 12 w 12"/>
                  <a:gd name="T29" fmla="*/ 7 h 12"/>
                  <a:gd name="T30" fmla="*/ 11 w 12"/>
                  <a:gd name="T31" fmla="*/ 5 h 12"/>
                  <a:gd name="T32" fmla="*/ 9 w 12"/>
                  <a:gd name="T33" fmla="*/ 4 h 12"/>
                  <a:gd name="T34" fmla="*/ 9 w 12"/>
                  <a:gd name="T35" fmla="*/ 3 h 12"/>
                  <a:gd name="T36" fmla="*/ 7 w 12"/>
                  <a:gd name="T37" fmla="*/ 1 h 12"/>
                  <a:gd name="T38" fmla="*/ 6 w 12"/>
                  <a:gd name="T39" fmla="*/ 0 h 12"/>
                  <a:gd name="T40" fmla="*/ 5 w 12"/>
                  <a:gd name="T41" fmla="*/ 1 h 12"/>
                  <a:gd name="T42" fmla="*/ 3 w 12"/>
                  <a:gd name="T43" fmla="*/ 2 h 12"/>
                  <a:gd name="T44" fmla="*/ 2 w 12"/>
                  <a:gd name="T45" fmla="*/ 2 h 12"/>
                  <a:gd name="T46" fmla="*/ 0 w 12"/>
                  <a:gd name="T47" fmla="*/ 4 h 12"/>
                  <a:gd name="T48" fmla="*/ 0 w 12"/>
                  <a:gd name="T49" fmla="*/ 5 h 12"/>
                  <a:gd name="T50" fmla="*/ 1 w 12"/>
                  <a:gd name="T51" fmla="*/ 7 h 12"/>
                  <a:gd name="T52" fmla="*/ 2 w 12"/>
                  <a:gd name="T5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" h="12">
                    <a:moveTo>
                      <a:pt x="2" y="8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58" name="Freeform 51">
                <a:extLst>
                  <a:ext uri="{FF2B5EF4-FFF2-40B4-BE49-F238E27FC236}">
                    <a16:creationId xmlns:a16="http://schemas.microsoft.com/office/drawing/2014/main" id="{E8050882-E15B-D9F2-4B21-CB9BD6349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0351" y="1527636"/>
                <a:ext cx="25307" cy="14886"/>
              </a:xfrm>
              <a:custGeom>
                <a:avLst/>
                <a:gdLst>
                  <a:gd name="T0" fmla="*/ 2 w 7"/>
                  <a:gd name="T1" fmla="*/ 1 h 4"/>
                  <a:gd name="T2" fmla="*/ 1 w 7"/>
                  <a:gd name="T3" fmla="*/ 0 h 4"/>
                  <a:gd name="T4" fmla="*/ 0 w 7"/>
                  <a:gd name="T5" fmla="*/ 1 h 4"/>
                  <a:gd name="T6" fmla="*/ 0 w 7"/>
                  <a:gd name="T7" fmla="*/ 2 h 4"/>
                  <a:gd name="T8" fmla="*/ 2 w 7"/>
                  <a:gd name="T9" fmla="*/ 2 h 4"/>
                  <a:gd name="T10" fmla="*/ 3 w 7"/>
                  <a:gd name="T11" fmla="*/ 4 h 4"/>
                  <a:gd name="T12" fmla="*/ 4 w 7"/>
                  <a:gd name="T13" fmla="*/ 3 h 4"/>
                  <a:gd name="T14" fmla="*/ 6 w 7"/>
                  <a:gd name="T15" fmla="*/ 2 h 4"/>
                  <a:gd name="T16" fmla="*/ 7 w 7"/>
                  <a:gd name="T17" fmla="*/ 1 h 4"/>
                  <a:gd name="T18" fmla="*/ 6 w 7"/>
                  <a:gd name="T19" fmla="*/ 1 h 4"/>
                  <a:gd name="T20" fmla="*/ 3 w 7"/>
                  <a:gd name="T21" fmla="*/ 2 h 4"/>
                  <a:gd name="T22" fmla="*/ 2 w 7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59" name="Freeform 52">
                <a:extLst>
                  <a:ext uri="{FF2B5EF4-FFF2-40B4-BE49-F238E27FC236}">
                    <a16:creationId xmlns:a16="http://schemas.microsoft.com/office/drawing/2014/main" id="{A62DC332-B359-8C77-0EDB-0B4E230D0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6012" y="1292431"/>
                <a:ext cx="28284" cy="16375"/>
              </a:xfrm>
              <a:custGeom>
                <a:avLst/>
                <a:gdLst>
                  <a:gd name="T0" fmla="*/ 3 w 8"/>
                  <a:gd name="T1" fmla="*/ 5 h 5"/>
                  <a:gd name="T2" fmla="*/ 5 w 8"/>
                  <a:gd name="T3" fmla="*/ 4 h 5"/>
                  <a:gd name="T4" fmla="*/ 7 w 8"/>
                  <a:gd name="T5" fmla="*/ 3 h 5"/>
                  <a:gd name="T6" fmla="*/ 7 w 8"/>
                  <a:gd name="T7" fmla="*/ 2 h 5"/>
                  <a:gd name="T8" fmla="*/ 8 w 8"/>
                  <a:gd name="T9" fmla="*/ 1 h 5"/>
                  <a:gd name="T10" fmla="*/ 6 w 8"/>
                  <a:gd name="T11" fmla="*/ 0 h 5"/>
                  <a:gd name="T12" fmla="*/ 3 w 8"/>
                  <a:gd name="T13" fmla="*/ 0 h 5"/>
                  <a:gd name="T14" fmla="*/ 2 w 8"/>
                  <a:gd name="T15" fmla="*/ 2 h 5"/>
                  <a:gd name="T16" fmla="*/ 0 w 8"/>
                  <a:gd name="T17" fmla="*/ 4 h 5"/>
                  <a:gd name="T18" fmla="*/ 1 w 8"/>
                  <a:gd name="T19" fmla="*/ 4 h 5"/>
                  <a:gd name="T20" fmla="*/ 3 w 8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3" y="5"/>
                      <a:pt x="3" y="5"/>
                      <a:pt x="5" y="4"/>
                    </a:cubicBezTo>
                    <a:cubicBezTo>
                      <a:pt x="5" y="4"/>
                      <a:pt x="5" y="4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8" y="1"/>
                    </a:cubicBezTo>
                    <a:cubicBezTo>
                      <a:pt x="8" y="1"/>
                      <a:pt x="8" y="1"/>
                      <a:pt x="6" y="0"/>
                    </a:cubicBezTo>
                    <a:cubicBezTo>
                      <a:pt x="6" y="0"/>
                      <a:pt x="6" y="0"/>
                      <a:pt x="3" y="0"/>
                    </a:cubicBezTo>
                    <a:cubicBezTo>
                      <a:pt x="3" y="0"/>
                      <a:pt x="3" y="0"/>
                      <a:pt x="2" y="2"/>
                    </a:cubicBezTo>
                    <a:cubicBezTo>
                      <a:pt x="2" y="2"/>
                      <a:pt x="2" y="2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3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60" name="Freeform 53">
                <a:extLst>
                  <a:ext uri="{FF2B5EF4-FFF2-40B4-BE49-F238E27FC236}">
                    <a16:creationId xmlns:a16="http://schemas.microsoft.com/office/drawing/2014/main" id="{0D8E5083-3F18-ED7D-143C-CEAAE46F7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3841" y="1806013"/>
                <a:ext cx="17864" cy="10421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2 w 5"/>
                  <a:gd name="T5" fmla="*/ 2 h 3"/>
                  <a:gd name="T6" fmla="*/ 2 w 5"/>
                  <a:gd name="T7" fmla="*/ 1 h 3"/>
                  <a:gd name="T8" fmla="*/ 1 w 5"/>
                  <a:gd name="T9" fmla="*/ 0 h 3"/>
                  <a:gd name="T10" fmla="*/ 0 w 5"/>
                  <a:gd name="T11" fmla="*/ 1 h 3"/>
                  <a:gd name="T12" fmla="*/ 0 w 5"/>
                  <a:gd name="T13" fmla="*/ 2 h 3"/>
                  <a:gd name="T14" fmla="*/ 2 w 5"/>
                  <a:gd name="T15" fmla="*/ 3 h 3"/>
                  <a:gd name="T16" fmla="*/ 4 w 5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61" name="Freeform 54">
                <a:extLst>
                  <a:ext uri="{FF2B5EF4-FFF2-40B4-BE49-F238E27FC236}">
                    <a16:creationId xmlns:a16="http://schemas.microsoft.com/office/drawing/2014/main" id="{155E0F18-4545-E9CD-4E5D-CEDD3E5F9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2487" y="1390681"/>
                <a:ext cx="31262" cy="13397"/>
              </a:xfrm>
              <a:custGeom>
                <a:avLst/>
                <a:gdLst>
                  <a:gd name="T0" fmla="*/ 2 w 9"/>
                  <a:gd name="T1" fmla="*/ 4 h 4"/>
                  <a:gd name="T2" fmla="*/ 5 w 9"/>
                  <a:gd name="T3" fmla="*/ 4 h 4"/>
                  <a:gd name="T4" fmla="*/ 8 w 9"/>
                  <a:gd name="T5" fmla="*/ 3 h 4"/>
                  <a:gd name="T6" fmla="*/ 9 w 9"/>
                  <a:gd name="T7" fmla="*/ 2 h 4"/>
                  <a:gd name="T8" fmla="*/ 8 w 9"/>
                  <a:gd name="T9" fmla="*/ 0 h 4"/>
                  <a:gd name="T10" fmla="*/ 5 w 9"/>
                  <a:gd name="T11" fmla="*/ 0 h 4"/>
                  <a:gd name="T12" fmla="*/ 2 w 9"/>
                  <a:gd name="T13" fmla="*/ 0 h 4"/>
                  <a:gd name="T14" fmla="*/ 0 w 9"/>
                  <a:gd name="T15" fmla="*/ 2 h 4"/>
                  <a:gd name="T16" fmla="*/ 0 w 9"/>
                  <a:gd name="T17" fmla="*/ 3 h 4"/>
                  <a:gd name="T18" fmla="*/ 1 w 9"/>
                  <a:gd name="T19" fmla="*/ 4 h 4"/>
                  <a:gd name="T20" fmla="*/ 2 w 9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4">
                    <a:moveTo>
                      <a:pt x="2" y="4"/>
                    </a:moveTo>
                    <a:cubicBezTo>
                      <a:pt x="2" y="4"/>
                      <a:pt x="2" y="4"/>
                      <a:pt x="5" y="4"/>
                    </a:cubicBezTo>
                    <a:cubicBezTo>
                      <a:pt x="5" y="4"/>
                      <a:pt x="5" y="4"/>
                      <a:pt x="8" y="3"/>
                    </a:cubicBezTo>
                    <a:cubicBezTo>
                      <a:pt x="8" y="3"/>
                      <a:pt x="8" y="3"/>
                      <a:pt x="9" y="2"/>
                    </a:cubicBezTo>
                    <a:cubicBezTo>
                      <a:pt x="9" y="2"/>
                      <a:pt x="9" y="2"/>
                      <a:pt x="8" y="0"/>
                    </a:cubicBezTo>
                    <a:cubicBezTo>
                      <a:pt x="8" y="0"/>
                      <a:pt x="8" y="0"/>
                      <a:pt x="5" y="0"/>
                    </a:cubicBezTo>
                    <a:cubicBezTo>
                      <a:pt x="5" y="0"/>
                      <a:pt x="5" y="0"/>
                      <a:pt x="2" y="0"/>
                    </a:cubicBezTo>
                    <a:cubicBezTo>
                      <a:pt x="2" y="0"/>
                      <a:pt x="2" y="0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62" name="Freeform 55">
                <a:extLst>
                  <a:ext uri="{FF2B5EF4-FFF2-40B4-BE49-F238E27FC236}">
                    <a16:creationId xmlns:a16="http://schemas.microsoft.com/office/drawing/2014/main" id="{AA359612-E61D-065F-B6DF-6FF7C40A6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1705" y="1798570"/>
                <a:ext cx="20841" cy="10421"/>
              </a:xfrm>
              <a:custGeom>
                <a:avLst/>
                <a:gdLst>
                  <a:gd name="T0" fmla="*/ 3 w 6"/>
                  <a:gd name="T1" fmla="*/ 2 h 3"/>
                  <a:gd name="T2" fmla="*/ 4 w 6"/>
                  <a:gd name="T3" fmla="*/ 3 h 3"/>
                  <a:gd name="T4" fmla="*/ 6 w 6"/>
                  <a:gd name="T5" fmla="*/ 2 h 3"/>
                  <a:gd name="T6" fmla="*/ 6 w 6"/>
                  <a:gd name="T7" fmla="*/ 1 h 3"/>
                  <a:gd name="T8" fmla="*/ 3 w 6"/>
                  <a:gd name="T9" fmla="*/ 1 h 3"/>
                  <a:gd name="T10" fmla="*/ 2 w 6"/>
                  <a:gd name="T11" fmla="*/ 0 h 3"/>
                  <a:gd name="T12" fmla="*/ 1 w 6"/>
                  <a:gd name="T13" fmla="*/ 0 h 3"/>
                  <a:gd name="T14" fmla="*/ 0 w 6"/>
                  <a:gd name="T15" fmla="*/ 2 h 3"/>
                  <a:gd name="T16" fmla="*/ 1 w 6"/>
                  <a:gd name="T17" fmla="*/ 3 h 3"/>
                  <a:gd name="T18" fmla="*/ 3 w 6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3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63" name="Freeform 56">
                <a:extLst>
                  <a:ext uri="{FF2B5EF4-FFF2-40B4-BE49-F238E27FC236}">
                    <a16:creationId xmlns:a16="http://schemas.microsoft.com/office/drawing/2014/main" id="{F322E9EF-24BB-2098-2BED-168D37C8E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5145" y="1904264"/>
                <a:ext cx="16375" cy="14886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1 h 4"/>
                  <a:gd name="T4" fmla="*/ 5 w 5"/>
                  <a:gd name="T5" fmla="*/ 0 h 4"/>
                  <a:gd name="T6" fmla="*/ 4 w 5"/>
                  <a:gd name="T7" fmla="*/ 0 h 4"/>
                  <a:gd name="T8" fmla="*/ 2 w 5"/>
                  <a:gd name="T9" fmla="*/ 1 h 4"/>
                  <a:gd name="T10" fmla="*/ 1 w 5"/>
                  <a:gd name="T11" fmla="*/ 2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64" name="Freeform 57">
                <a:extLst>
                  <a:ext uri="{FF2B5EF4-FFF2-40B4-BE49-F238E27FC236}">
                    <a16:creationId xmlns:a16="http://schemas.microsoft.com/office/drawing/2014/main" id="{EC1C5732-B42E-CA05-62F9-D4205D999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318" y="2060571"/>
                <a:ext cx="13397" cy="20841"/>
              </a:xfrm>
              <a:custGeom>
                <a:avLst/>
                <a:gdLst>
                  <a:gd name="T0" fmla="*/ 4 w 4"/>
                  <a:gd name="T1" fmla="*/ 2 h 6"/>
                  <a:gd name="T2" fmla="*/ 3 w 4"/>
                  <a:gd name="T3" fmla="*/ 0 h 6"/>
                  <a:gd name="T4" fmla="*/ 2 w 4"/>
                  <a:gd name="T5" fmla="*/ 0 h 6"/>
                  <a:gd name="T6" fmla="*/ 0 w 4"/>
                  <a:gd name="T7" fmla="*/ 1 h 6"/>
                  <a:gd name="T8" fmla="*/ 0 w 4"/>
                  <a:gd name="T9" fmla="*/ 4 h 6"/>
                  <a:gd name="T10" fmla="*/ 0 w 4"/>
                  <a:gd name="T11" fmla="*/ 5 h 6"/>
                  <a:gd name="T12" fmla="*/ 2 w 4"/>
                  <a:gd name="T13" fmla="*/ 5 h 6"/>
                  <a:gd name="T14" fmla="*/ 3 w 4"/>
                  <a:gd name="T15" fmla="*/ 6 h 6"/>
                  <a:gd name="T16" fmla="*/ 4 w 4"/>
                  <a:gd name="T17" fmla="*/ 6 h 6"/>
                  <a:gd name="T18" fmla="*/ 4 w 4"/>
                  <a:gd name="T19" fmla="*/ 4 h 6"/>
                  <a:gd name="T20" fmla="*/ 3 w 4"/>
                  <a:gd name="T21" fmla="*/ 3 h 6"/>
                  <a:gd name="T22" fmla="*/ 3 w 4"/>
                  <a:gd name="T23" fmla="*/ 2 h 6"/>
                  <a:gd name="T24" fmla="*/ 4 w 4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65" name="Freeform 58">
                <a:extLst>
                  <a:ext uri="{FF2B5EF4-FFF2-40B4-BE49-F238E27FC236}">
                    <a16:creationId xmlns:a16="http://schemas.microsoft.com/office/drawing/2014/main" id="{AEFE42C5-7B8D-8AE1-6988-61DBE831B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7887" y="1919151"/>
                <a:ext cx="13397" cy="10421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1 h 3"/>
                  <a:gd name="T4" fmla="*/ 2 w 4"/>
                  <a:gd name="T5" fmla="*/ 3 h 3"/>
                  <a:gd name="T6" fmla="*/ 3 w 4"/>
                  <a:gd name="T7" fmla="*/ 3 h 3"/>
                  <a:gd name="T8" fmla="*/ 4 w 4"/>
                  <a:gd name="T9" fmla="*/ 3 h 3"/>
                  <a:gd name="T10" fmla="*/ 4 w 4"/>
                  <a:gd name="T11" fmla="*/ 1 h 3"/>
                  <a:gd name="T12" fmla="*/ 4 w 4"/>
                  <a:gd name="T13" fmla="*/ 0 h 3"/>
                  <a:gd name="T14" fmla="*/ 3 w 4"/>
                  <a:gd name="T15" fmla="*/ 0 h 3"/>
                  <a:gd name="T16" fmla="*/ 1 w 4"/>
                  <a:gd name="T17" fmla="*/ 0 h 3"/>
                  <a:gd name="T18" fmla="*/ 0 w 4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66" name="Freeform 59">
                <a:extLst>
                  <a:ext uri="{FF2B5EF4-FFF2-40B4-BE49-F238E27FC236}">
                    <a16:creationId xmlns:a16="http://schemas.microsoft.com/office/drawing/2014/main" id="{389AFA88-D162-1F92-4B2F-275B8C896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0865" y="1398124"/>
                <a:ext cx="64012" cy="41683"/>
              </a:xfrm>
              <a:custGeom>
                <a:avLst/>
                <a:gdLst>
                  <a:gd name="T0" fmla="*/ 9 w 18"/>
                  <a:gd name="T1" fmla="*/ 9 h 12"/>
                  <a:gd name="T2" fmla="*/ 12 w 18"/>
                  <a:gd name="T3" fmla="*/ 9 h 12"/>
                  <a:gd name="T4" fmla="*/ 13 w 18"/>
                  <a:gd name="T5" fmla="*/ 9 h 12"/>
                  <a:gd name="T6" fmla="*/ 12 w 18"/>
                  <a:gd name="T7" fmla="*/ 10 h 12"/>
                  <a:gd name="T8" fmla="*/ 10 w 18"/>
                  <a:gd name="T9" fmla="*/ 10 h 12"/>
                  <a:gd name="T10" fmla="*/ 8 w 18"/>
                  <a:gd name="T11" fmla="*/ 10 h 12"/>
                  <a:gd name="T12" fmla="*/ 8 w 18"/>
                  <a:gd name="T13" fmla="*/ 11 h 12"/>
                  <a:gd name="T14" fmla="*/ 9 w 18"/>
                  <a:gd name="T15" fmla="*/ 12 h 12"/>
                  <a:gd name="T16" fmla="*/ 11 w 18"/>
                  <a:gd name="T17" fmla="*/ 12 h 12"/>
                  <a:gd name="T18" fmla="*/ 13 w 18"/>
                  <a:gd name="T19" fmla="*/ 11 h 12"/>
                  <a:gd name="T20" fmla="*/ 15 w 18"/>
                  <a:gd name="T21" fmla="*/ 9 h 12"/>
                  <a:gd name="T22" fmla="*/ 16 w 18"/>
                  <a:gd name="T23" fmla="*/ 9 h 12"/>
                  <a:gd name="T24" fmla="*/ 17 w 18"/>
                  <a:gd name="T25" fmla="*/ 6 h 12"/>
                  <a:gd name="T26" fmla="*/ 18 w 18"/>
                  <a:gd name="T27" fmla="*/ 4 h 12"/>
                  <a:gd name="T28" fmla="*/ 18 w 18"/>
                  <a:gd name="T29" fmla="*/ 2 h 12"/>
                  <a:gd name="T30" fmla="*/ 14 w 18"/>
                  <a:gd name="T31" fmla="*/ 0 h 12"/>
                  <a:gd name="T32" fmla="*/ 11 w 18"/>
                  <a:gd name="T33" fmla="*/ 0 h 12"/>
                  <a:gd name="T34" fmla="*/ 8 w 18"/>
                  <a:gd name="T35" fmla="*/ 0 h 12"/>
                  <a:gd name="T36" fmla="*/ 7 w 18"/>
                  <a:gd name="T37" fmla="*/ 1 h 12"/>
                  <a:gd name="T38" fmla="*/ 5 w 18"/>
                  <a:gd name="T39" fmla="*/ 1 h 12"/>
                  <a:gd name="T40" fmla="*/ 4 w 18"/>
                  <a:gd name="T41" fmla="*/ 1 h 12"/>
                  <a:gd name="T42" fmla="*/ 2 w 18"/>
                  <a:gd name="T43" fmla="*/ 2 h 12"/>
                  <a:gd name="T44" fmla="*/ 0 w 18"/>
                  <a:gd name="T45" fmla="*/ 2 h 12"/>
                  <a:gd name="T46" fmla="*/ 0 w 18"/>
                  <a:gd name="T47" fmla="*/ 4 h 12"/>
                  <a:gd name="T48" fmla="*/ 2 w 18"/>
                  <a:gd name="T49" fmla="*/ 4 h 12"/>
                  <a:gd name="T50" fmla="*/ 3 w 18"/>
                  <a:gd name="T51" fmla="*/ 6 h 12"/>
                  <a:gd name="T52" fmla="*/ 5 w 18"/>
                  <a:gd name="T53" fmla="*/ 6 h 12"/>
                  <a:gd name="T54" fmla="*/ 6 w 18"/>
                  <a:gd name="T55" fmla="*/ 8 h 12"/>
                  <a:gd name="T56" fmla="*/ 9 w 18"/>
                  <a:gd name="T5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12">
                    <a:moveTo>
                      <a:pt x="9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9" y="9"/>
                      <a:pt x="9" y="9"/>
                      <a:pt x="9" y="9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67" name="Freeform 60">
                <a:extLst>
                  <a:ext uri="{FF2B5EF4-FFF2-40B4-BE49-F238E27FC236}">
                    <a16:creationId xmlns:a16="http://schemas.microsoft.com/office/drawing/2014/main" id="{5BD5602D-B5E5-32B5-86E8-B98F3F555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546" y="2032287"/>
                <a:ext cx="28284" cy="34239"/>
              </a:xfrm>
              <a:custGeom>
                <a:avLst/>
                <a:gdLst>
                  <a:gd name="T0" fmla="*/ 5 w 8"/>
                  <a:gd name="T1" fmla="*/ 10 h 10"/>
                  <a:gd name="T2" fmla="*/ 6 w 8"/>
                  <a:gd name="T3" fmla="*/ 10 h 10"/>
                  <a:gd name="T4" fmla="*/ 8 w 8"/>
                  <a:gd name="T5" fmla="*/ 10 h 10"/>
                  <a:gd name="T6" fmla="*/ 8 w 8"/>
                  <a:gd name="T7" fmla="*/ 9 h 10"/>
                  <a:gd name="T8" fmla="*/ 6 w 8"/>
                  <a:gd name="T9" fmla="*/ 6 h 10"/>
                  <a:gd name="T10" fmla="*/ 6 w 8"/>
                  <a:gd name="T11" fmla="*/ 4 h 10"/>
                  <a:gd name="T12" fmla="*/ 4 w 8"/>
                  <a:gd name="T13" fmla="*/ 2 h 10"/>
                  <a:gd name="T14" fmla="*/ 3 w 8"/>
                  <a:gd name="T15" fmla="*/ 0 h 10"/>
                  <a:gd name="T16" fmla="*/ 2 w 8"/>
                  <a:gd name="T17" fmla="*/ 2 h 10"/>
                  <a:gd name="T18" fmla="*/ 1 w 8"/>
                  <a:gd name="T19" fmla="*/ 5 h 10"/>
                  <a:gd name="T20" fmla="*/ 0 w 8"/>
                  <a:gd name="T21" fmla="*/ 7 h 10"/>
                  <a:gd name="T22" fmla="*/ 0 w 8"/>
                  <a:gd name="T23" fmla="*/ 8 h 10"/>
                  <a:gd name="T24" fmla="*/ 2 w 8"/>
                  <a:gd name="T25" fmla="*/ 9 h 10"/>
                  <a:gd name="T26" fmla="*/ 3 w 8"/>
                  <a:gd name="T27" fmla="*/ 9 h 10"/>
                  <a:gd name="T28" fmla="*/ 5 w 8"/>
                  <a:gd name="T2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5" y="1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68" name="Freeform 61">
                <a:extLst>
                  <a:ext uri="{FF2B5EF4-FFF2-40B4-BE49-F238E27FC236}">
                    <a16:creationId xmlns:a16="http://schemas.microsoft.com/office/drawing/2014/main" id="{77BEF7C0-9136-20E9-D0CE-4D4E1D68C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6171" y="1834297"/>
                <a:ext cx="16375" cy="35727"/>
              </a:xfrm>
              <a:custGeom>
                <a:avLst/>
                <a:gdLst>
                  <a:gd name="T0" fmla="*/ 5 w 5"/>
                  <a:gd name="T1" fmla="*/ 4 h 10"/>
                  <a:gd name="T2" fmla="*/ 3 w 5"/>
                  <a:gd name="T3" fmla="*/ 3 h 10"/>
                  <a:gd name="T4" fmla="*/ 3 w 5"/>
                  <a:gd name="T5" fmla="*/ 2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1 h 10"/>
                  <a:gd name="T12" fmla="*/ 0 w 5"/>
                  <a:gd name="T13" fmla="*/ 2 h 10"/>
                  <a:gd name="T14" fmla="*/ 2 w 5"/>
                  <a:gd name="T15" fmla="*/ 3 h 10"/>
                  <a:gd name="T16" fmla="*/ 1 w 5"/>
                  <a:gd name="T17" fmla="*/ 5 h 10"/>
                  <a:gd name="T18" fmla="*/ 1 w 5"/>
                  <a:gd name="T19" fmla="*/ 4 h 10"/>
                  <a:gd name="T20" fmla="*/ 0 w 5"/>
                  <a:gd name="T21" fmla="*/ 3 h 10"/>
                  <a:gd name="T22" fmla="*/ 0 w 5"/>
                  <a:gd name="T23" fmla="*/ 7 h 10"/>
                  <a:gd name="T24" fmla="*/ 1 w 5"/>
                  <a:gd name="T25" fmla="*/ 7 h 10"/>
                  <a:gd name="T26" fmla="*/ 2 w 5"/>
                  <a:gd name="T27" fmla="*/ 6 h 10"/>
                  <a:gd name="T28" fmla="*/ 3 w 5"/>
                  <a:gd name="T29" fmla="*/ 7 h 10"/>
                  <a:gd name="T30" fmla="*/ 3 w 5"/>
                  <a:gd name="T31" fmla="*/ 9 h 10"/>
                  <a:gd name="T32" fmla="*/ 4 w 5"/>
                  <a:gd name="T33" fmla="*/ 10 h 10"/>
                  <a:gd name="T34" fmla="*/ 4 w 5"/>
                  <a:gd name="T35" fmla="*/ 8 h 10"/>
                  <a:gd name="T36" fmla="*/ 3 w 5"/>
                  <a:gd name="T37" fmla="*/ 6 h 10"/>
                  <a:gd name="T38" fmla="*/ 5 w 5"/>
                  <a:gd name="T39" fmla="*/ 5 h 10"/>
                  <a:gd name="T40" fmla="*/ 5 w 5"/>
                  <a:gd name="T4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10">
                    <a:moveTo>
                      <a:pt x="5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69" name="Freeform 62">
                <a:extLst>
                  <a:ext uri="{FF2B5EF4-FFF2-40B4-BE49-F238E27FC236}">
                    <a16:creationId xmlns:a16="http://schemas.microsoft.com/office/drawing/2014/main" id="{DB2D4E2C-8AB1-D580-0542-AE9E9FE92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6171" y="2081413"/>
                <a:ext cx="26796" cy="31262"/>
              </a:xfrm>
              <a:custGeom>
                <a:avLst/>
                <a:gdLst>
                  <a:gd name="T0" fmla="*/ 3 w 8"/>
                  <a:gd name="T1" fmla="*/ 7 h 9"/>
                  <a:gd name="T2" fmla="*/ 4 w 8"/>
                  <a:gd name="T3" fmla="*/ 7 h 9"/>
                  <a:gd name="T4" fmla="*/ 5 w 8"/>
                  <a:gd name="T5" fmla="*/ 5 h 9"/>
                  <a:gd name="T6" fmla="*/ 7 w 8"/>
                  <a:gd name="T7" fmla="*/ 4 h 9"/>
                  <a:gd name="T8" fmla="*/ 8 w 8"/>
                  <a:gd name="T9" fmla="*/ 2 h 9"/>
                  <a:gd name="T10" fmla="*/ 8 w 8"/>
                  <a:gd name="T11" fmla="*/ 1 h 9"/>
                  <a:gd name="T12" fmla="*/ 7 w 8"/>
                  <a:gd name="T13" fmla="*/ 0 h 9"/>
                  <a:gd name="T14" fmla="*/ 6 w 8"/>
                  <a:gd name="T15" fmla="*/ 0 h 9"/>
                  <a:gd name="T16" fmla="*/ 3 w 8"/>
                  <a:gd name="T17" fmla="*/ 1 h 9"/>
                  <a:gd name="T18" fmla="*/ 2 w 8"/>
                  <a:gd name="T19" fmla="*/ 2 h 9"/>
                  <a:gd name="T20" fmla="*/ 2 w 8"/>
                  <a:gd name="T21" fmla="*/ 4 h 9"/>
                  <a:gd name="T22" fmla="*/ 1 w 8"/>
                  <a:gd name="T23" fmla="*/ 5 h 9"/>
                  <a:gd name="T24" fmla="*/ 0 w 8"/>
                  <a:gd name="T25" fmla="*/ 6 h 9"/>
                  <a:gd name="T26" fmla="*/ 0 w 8"/>
                  <a:gd name="T27" fmla="*/ 8 h 9"/>
                  <a:gd name="T28" fmla="*/ 0 w 8"/>
                  <a:gd name="T29" fmla="*/ 9 h 9"/>
                  <a:gd name="T30" fmla="*/ 1 w 8"/>
                  <a:gd name="T31" fmla="*/ 9 h 9"/>
                  <a:gd name="T32" fmla="*/ 3 w 8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9">
                    <a:moveTo>
                      <a:pt x="3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70" name="Freeform 63">
                <a:extLst>
                  <a:ext uri="{FF2B5EF4-FFF2-40B4-BE49-F238E27FC236}">
                    <a16:creationId xmlns:a16="http://schemas.microsoft.com/office/drawing/2014/main" id="{3B165EC3-0413-C351-A284-FCEF8C2D1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7466" y="1259680"/>
                <a:ext cx="116114" cy="133979"/>
              </a:xfrm>
              <a:custGeom>
                <a:avLst/>
                <a:gdLst>
                  <a:gd name="T0" fmla="*/ 3 w 33"/>
                  <a:gd name="T1" fmla="*/ 24 h 38"/>
                  <a:gd name="T2" fmla="*/ 3 w 33"/>
                  <a:gd name="T3" fmla="*/ 26 h 38"/>
                  <a:gd name="T4" fmla="*/ 2 w 33"/>
                  <a:gd name="T5" fmla="*/ 31 h 38"/>
                  <a:gd name="T6" fmla="*/ 2 w 33"/>
                  <a:gd name="T7" fmla="*/ 32 h 38"/>
                  <a:gd name="T8" fmla="*/ 1 w 33"/>
                  <a:gd name="T9" fmla="*/ 34 h 38"/>
                  <a:gd name="T10" fmla="*/ 2 w 33"/>
                  <a:gd name="T11" fmla="*/ 35 h 38"/>
                  <a:gd name="T12" fmla="*/ 3 w 33"/>
                  <a:gd name="T13" fmla="*/ 33 h 38"/>
                  <a:gd name="T14" fmla="*/ 6 w 33"/>
                  <a:gd name="T15" fmla="*/ 32 h 38"/>
                  <a:gd name="T16" fmla="*/ 7 w 33"/>
                  <a:gd name="T17" fmla="*/ 33 h 38"/>
                  <a:gd name="T18" fmla="*/ 7 w 33"/>
                  <a:gd name="T19" fmla="*/ 35 h 38"/>
                  <a:gd name="T20" fmla="*/ 10 w 33"/>
                  <a:gd name="T21" fmla="*/ 36 h 38"/>
                  <a:gd name="T22" fmla="*/ 11 w 33"/>
                  <a:gd name="T23" fmla="*/ 36 h 38"/>
                  <a:gd name="T24" fmla="*/ 12 w 33"/>
                  <a:gd name="T25" fmla="*/ 36 h 38"/>
                  <a:gd name="T26" fmla="*/ 13 w 33"/>
                  <a:gd name="T27" fmla="*/ 36 h 38"/>
                  <a:gd name="T28" fmla="*/ 16 w 33"/>
                  <a:gd name="T29" fmla="*/ 37 h 38"/>
                  <a:gd name="T30" fmla="*/ 18 w 33"/>
                  <a:gd name="T31" fmla="*/ 38 h 38"/>
                  <a:gd name="T32" fmla="*/ 20 w 33"/>
                  <a:gd name="T33" fmla="*/ 37 h 38"/>
                  <a:gd name="T34" fmla="*/ 23 w 33"/>
                  <a:gd name="T35" fmla="*/ 36 h 38"/>
                  <a:gd name="T36" fmla="*/ 24 w 33"/>
                  <a:gd name="T37" fmla="*/ 34 h 38"/>
                  <a:gd name="T38" fmla="*/ 24 w 33"/>
                  <a:gd name="T39" fmla="*/ 32 h 38"/>
                  <a:gd name="T40" fmla="*/ 26 w 33"/>
                  <a:gd name="T41" fmla="*/ 30 h 38"/>
                  <a:gd name="T42" fmla="*/ 30 w 33"/>
                  <a:gd name="T43" fmla="*/ 28 h 38"/>
                  <a:gd name="T44" fmla="*/ 32 w 33"/>
                  <a:gd name="T45" fmla="*/ 26 h 38"/>
                  <a:gd name="T46" fmla="*/ 33 w 33"/>
                  <a:gd name="T47" fmla="*/ 25 h 38"/>
                  <a:gd name="T48" fmla="*/ 33 w 33"/>
                  <a:gd name="T49" fmla="*/ 23 h 38"/>
                  <a:gd name="T50" fmla="*/ 30 w 33"/>
                  <a:gd name="T51" fmla="*/ 21 h 38"/>
                  <a:gd name="T52" fmla="*/ 27 w 33"/>
                  <a:gd name="T53" fmla="*/ 19 h 38"/>
                  <a:gd name="T54" fmla="*/ 25 w 33"/>
                  <a:gd name="T55" fmla="*/ 16 h 38"/>
                  <a:gd name="T56" fmla="*/ 26 w 33"/>
                  <a:gd name="T57" fmla="*/ 14 h 38"/>
                  <a:gd name="T58" fmla="*/ 27 w 33"/>
                  <a:gd name="T59" fmla="*/ 12 h 38"/>
                  <a:gd name="T60" fmla="*/ 27 w 33"/>
                  <a:gd name="T61" fmla="*/ 11 h 38"/>
                  <a:gd name="T62" fmla="*/ 26 w 33"/>
                  <a:gd name="T63" fmla="*/ 10 h 38"/>
                  <a:gd name="T64" fmla="*/ 21 w 33"/>
                  <a:gd name="T65" fmla="*/ 10 h 38"/>
                  <a:gd name="T66" fmla="*/ 18 w 33"/>
                  <a:gd name="T67" fmla="*/ 9 h 38"/>
                  <a:gd name="T68" fmla="*/ 16 w 33"/>
                  <a:gd name="T69" fmla="*/ 8 h 38"/>
                  <a:gd name="T70" fmla="*/ 12 w 33"/>
                  <a:gd name="T71" fmla="*/ 3 h 38"/>
                  <a:gd name="T72" fmla="*/ 10 w 33"/>
                  <a:gd name="T73" fmla="*/ 1 h 38"/>
                  <a:gd name="T74" fmla="*/ 7 w 33"/>
                  <a:gd name="T75" fmla="*/ 0 h 38"/>
                  <a:gd name="T76" fmla="*/ 6 w 33"/>
                  <a:gd name="T77" fmla="*/ 0 h 38"/>
                  <a:gd name="T78" fmla="*/ 5 w 33"/>
                  <a:gd name="T79" fmla="*/ 0 h 38"/>
                  <a:gd name="T80" fmla="*/ 5 w 33"/>
                  <a:gd name="T81" fmla="*/ 2 h 38"/>
                  <a:gd name="T82" fmla="*/ 5 w 33"/>
                  <a:gd name="T83" fmla="*/ 3 h 38"/>
                  <a:gd name="T84" fmla="*/ 5 w 33"/>
                  <a:gd name="T85" fmla="*/ 6 h 38"/>
                  <a:gd name="T86" fmla="*/ 3 w 33"/>
                  <a:gd name="T87" fmla="*/ 8 h 38"/>
                  <a:gd name="T88" fmla="*/ 2 w 33"/>
                  <a:gd name="T89" fmla="*/ 10 h 38"/>
                  <a:gd name="T90" fmla="*/ 0 w 33"/>
                  <a:gd name="T91" fmla="*/ 13 h 38"/>
                  <a:gd name="T92" fmla="*/ 0 w 33"/>
                  <a:gd name="T93" fmla="*/ 14 h 38"/>
                  <a:gd name="T94" fmla="*/ 0 w 33"/>
                  <a:gd name="T95" fmla="*/ 21 h 38"/>
                  <a:gd name="T96" fmla="*/ 1 w 33"/>
                  <a:gd name="T97" fmla="*/ 23 h 38"/>
                  <a:gd name="T98" fmla="*/ 3 w 33"/>
                  <a:gd name="T99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3" h="38">
                    <a:moveTo>
                      <a:pt x="3" y="24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4"/>
                      <a:pt x="3" y="24"/>
                      <a:pt x="3" y="24"/>
                    </a:cubicBezTo>
                    <a:close/>
                  </a:path>
                </a:pathLst>
              </a:custGeom>
              <a:solidFill>
                <a:srgbClr val="FC6B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71" name="Freeform 64">
                <a:extLst>
                  <a:ext uri="{FF2B5EF4-FFF2-40B4-BE49-F238E27FC236}">
                    <a16:creationId xmlns:a16="http://schemas.microsoft.com/office/drawing/2014/main" id="{689A8678-D553-3999-EFDE-A495692D3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4296" y="2017402"/>
                <a:ext cx="17864" cy="17864"/>
              </a:xfrm>
              <a:custGeom>
                <a:avLst/>
                <a:gdLst>
                  <a:gd name="T0" fmla="*/ 0 w 5"/>
                  <a:gd name="T1" fmla="*/ 5 h 5"/>
                  <a:gd name="T2" fmla="*/ 2 w 5"/>
                  <a:gd name="T3" fmla="*/ 4 h 5"/>
                  <a:gd name="T4" fmla="*/ 3 w 5"/>
                  <a:gd name="T5" fmla="*/ 4 h 5"/>
                  <a:gd name="T6" fmla="*/ 4 w 5"/>
                  <a:gd name="T7" fmla="*/ 3 h 5"/>
                  <a:gd name="T8" fmla="*/ 4 w 5"/>
                  <a:gd name="T9" fmla="*/ 2 h 5"/>
                  <a:gd name="T10" fmla="*/ 4 w 5"/>
                  <a:gd name="T11" fmla="*/ 1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0 h 5"/>
                  <a:gd name="T18" fmla="*/ 1 w 5"/>
                  <a:gd name="T19" fmla="*/ 2 h 5"/>
                  <a:gd name="T20" fmla="*/ 0 w 5"/>
                  <a:gd name="T21" fmla="*/ 4 h 5"/>
                  <a:gd name="T22" fmla="*/ 0 w 5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72" name="Freeform 65">
                <a:extLst>
                  <a:ext uri="{FF2B5EF4-FFF2-40B4-BE49-F238E27FC236}">
                    <a16:creationId xmlns:a16="http://schemas.microsoft.com/office/drawing/2014/main" id="{D4056C4C-4AC3-7F5C-F654-67C18A910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2580" y="2042708"/>
                <a:ext cx="17864" cy="5954"/>
              </a:xfrm>
              <a:custGeom>
                <a:avLst/>
                <a:gdLst>
                  <a:gd name="T0" fmla="*/ 4 w 5"/>
                  <a:gd name="T1" fmla="*/ 2 h 2"/>
                  <a:gd name="T2" fmla="*/ 5 w 5"/>
                  <a:gd name="T3" fmla="*/ 2 h 2"/>
                  <a:gd name="T4" fmla="*/ 5 w 5"/>
                  <a:gd name="T5" fmla="*/ 1 h 2"/>
                  <a:gd name="T6" fmla="*/ 3 w 5"/>
                  <a:gd name="T7" fmla="*/ 1 h 2"/>
                  <a:gd name="T8" fmla="*/ 1 w 5"/>
                  <a:gd name="T9" fmla="*/ 0 h 2"/>
                  <a:gd name="T10" fmla="*/ 0 w 5"/>
                  <a:gd name="T11" fmla="*/ 0 h 2"/>
                  <a:gd name="T12" fmla="*/ 2 w 5"/>
                  <a:gd name="T13" fmla="*/ 2 h 2"/>
                  <a:gd name="T14" fmla="*/ 4 w 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4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73" name="Freeform 66">
                <a:extLst>
                  <a:ext uri="{FF2B5EF4-FFF2-40B4-BE49-F238E27FC236}">
                    <a16:creationId xmlns:a16="http://schemas.microsoft.com/office/drawing/2014/main" id="{1A55E315-9150-05DD-6F41-BA65E05C6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4658" y="2295778"/>
                <a:ext cx="64012" cy="56569"/>
              </a:xfrm>
              <a:custGeom>
                <a:avLst/>
                <a:gdLst>
                  <a:gd name="T0" fmla="*/ 17 w 18"/>
                  <a:gd name="T1" fmla="*/ 15 h 16"/>
                  <a:gd name="T2" fmla="*/ 18 w 18"/>
                  <a:gd name="T3" fmla="*/ 13 h 16"/>
                  <a:gd name="T4" fmla="*/ 18 w 18"/>
                  <a:gd name="T5" fmla="*/ 10 h 16"/>
                  <a:gd name="T6" fmla="*/ 14 w 18"/>
                  <a:gd name="T7" fmla="*/ 8 h 16"/>
                  <a:gd name="T8" fmla="*/ 12 w 18"/>
                  <a:gd name="T9" fmla="*/ 6 h 16"/>
                  <a:gd name="T10" fmla="*/ 11 w 18"/>
                  <a:gd name="T11" fmla="*/ 6 h 16"/>
                  <a:gd name="T12" fmla="*/ 9 w 18"/>
                  <a:gd name="T13" fmla="*/ 4 h 16"/>
                  <a:gd name="T14" fmla="*/ 7 w 18"/>
                  <a:gd name="T15" fmla="*/ 3 h 16"/>
                  <a:gd name="T16" fmla="*/ 6 w 18"/>
                  <a:gd name="T17" fmla="*/ 2 h 16"/>
                  <a:gd name="T18" fmla="*/ 4 w 18"/>
                  <a:gd name="T19" fmla="*/ 0 h 16"/>
                  <a:gd name="T20" fmla="*/ 3 w 18"/>
                  <a:gd name="T21" fmla="*/ 0 h 16"/>
                  <a:gd name="T22" fmla="*/ 2 w 18"/>
                  <a:gd name="T23" fmla="*/ 1 h 16"/>
                  <a:gd name="T24" fmla="*/ 2 w 18"/>
                  <a:gd name="T25" fmla="*/ 2 h 16"/>
                  <a:gd name="T26" fmla="*/ 1 w 18"/>
                  <a:gd name="T27" fmla="*/ 3 h 16"/>
                  <a:gd name="T28" fmla="*/ 2 w 18"/>
                  <a:gd name="T29" fmla="*/ 4 h 16"/>
                  <a:gd name="T30" fmla="*/ 3 w 18"/>
                  <a:gd name="T31" fmla="*/ 4 h 16"/>
                  <a:gd name="T32" fmla="*/ 3 w 18"/>
                  <a:gd name="T33" fmla="*/ 5 h 16"/>
                  <a:gd name="T34" fmla="*/ 2 w 18"/>
                  <a:gd name="T35" fmla="*/ 6 h 16"/>
                  <a:gd name="T36" fmla="*/ 1 w 18"/>
                  <a:gd name="T37" fmla="*/ 4 h 16"/>
                  <a:gd name="T38" fmla="*/ 0 w 18"/>
                  <a:gd name="T39" fmla="*/ 5 h 16"/>
                  <a:gd name="T40" fmla="*/ 1 w 18"/>
                  <a:gd name="T41" fmla="*/ 6 h 16"/>
                  <a:gd name="T42" fmla="*/ 4 w 18"/>
                  <a:gd name="T43" fmla="*/ 9 h 16"/>
                  <a:gd name="T44" fmla="*/ 5 w 18"/>
                  <a:gd name="T45" fmla="*/ 10 h 16"/>
                  <a:gd name="T46" fmla="*/ 7 w 18"/>
                  <a:gd name="T47" fmla="*/ 12 h 16"/>
                  <a:gd name="T48" fmla="*/ 8 w 18"/>
                  <a:gd name="T49" fmla="*/ 10 h 16"/>
                  <a:gd name="T50" fmla="*/ 9 w 18"/>
                  <a:gd name="T51" fmla="*/ 11 h 16"/>
                  <a:gd name="T52" fmla="*/ 10 w 18"/>
                  <a:gd name="T53" fmla="*/ 11 h 16"/>
                  <a:gd name="T54" fmla="*/ 11 w 18"/>
                  <a:gd name="T55" fmla="*/ 11 h 16"/>
                  <a:gd name="T56" fmla="*/ 11 w 18"/>
                  <a:gd name="T57" fmla="*/ 13 h 16"/>
                  <a:gd name="T58" fmla="*/ 11 w 18"/>
                  <a:gd name="T59" fmla="*/ 14 h 16"/>
                  <a:gd name="T60" fmla="*/ 12 w 18"/>
                  <a:gd name="T61" fmla="*/ 15 h 16"/>
                  <a:gd name="T62" fmla="*/ 14 w 18"/>
                  <a:gd name="T63" fmla="*/ 16 h 16"/>
                  <a:gd name="T64" fmla="*/ 15 w 18"/>
                  <a:gd name="T65" fmla="*/ 14 h 16"/>
                  <a:gd name="T66" fmla="*/ 17 w 18"/>
                  <a:gd name="T6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6">
                    <a:moveTo>
                      <a:pt x="17" y="15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7" y="15"/>
                      <a:pt x="17" y="15"/>
                      <a:pt x="17" y="1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74" name="Freeform 67">
                <a:extLst>
                  <a:ext uri="{FF2B5EF4-FFF2-40B4-BE49-F238E27FC236}">
                    <a16:creationId xmlns:a16="http://schemas.microsoft.com/office/drawing/2014/main" id="{FFA31E4C-BC50-1983-A573-3C80BF6D3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871" y="1401101"/>
                <a:ext cx="49126" cy="69967"/>
              </a:xfrm>
              <a:custGeom>
                <a:avLst/>
                <a:gdLst>
                  <a:gd name="T0" fmla="*/ 1 w 14"/>
                  <a:gd name="T1" fmla="*/ 14 h 20"/>
                  <a:gd name="T2" fmla="*/ 1 w 14"/>
                  <a:gd name="T3" fmla="*/ 15 h 20"/>
                  <a:gd name="T4" fmla="*/ 2 w 14"/>
                  <a:gd name="T5" fmla="*/ 17 h 20"/>
                  <a:gd name="T6" fmla="*/ 4 w 14"/>
                  <a:gd name="T7" fmla="*/ 16 h 20"/>
                  <a:gd name="T8" fmla="*/ 5 w 14"/>
                  <a:gd name="T9" fmla="*/ 18 h 20"/>
                  <a:gd name="T10" fmla="*/ 5 w 14"/>
                  <a:gd name="T11" fmla="*/ 19 h 20"/>
                  <a:gd name="T12" fmla="*/ 7 w 14"/>
                  <a:gd name="T13" fmla="*/ 20 h 20"/>
                  <a:gd name="T14" fmla="*/ 8 w 14"/>
                  <a:gd name="T15" fmla="*/ 18 h 20"/>
                  <a:gd name="T16" fmla="*/ 8 w 14"/>
                  <a:gd name="T17" fmla="*/ 16 h 20"/>
                  <a:gd name="T18" fmla="*/ 8 w 14"/>
                  <a:gd name="T19" fmla="*/ 14 h 20"/>
                  <a:gd name="T20" fmla="*/ 8 w 14"/>
                  <a:gd name="T21" fmla="*/ 13 h 20"/>
                  <a:gd name="T22" fmla="*/ 11 w 14"/>
                  <a:gd name="T23" fmla="*/ 12 h 20"/>
                  <a:gd name="T24" fmla="*/ 14 w 14"/>
                  <a:gd name="T25" fmla="*/ 10 h 20"/>
                  <a:gd name="T26" fmla="*/ 14 w 14"/>
                  <a:gd name="T27" fmla="*/ 9 h 20"/>
                  <a:gd name="T28" fmla="*/ 13 w 14"/>
                  <a:gd name="T29" fmla="*/ 9 h 20"/>
                  <a:gd name="T30" fmla="*/ 11 w 14"/>
                  <a:gd name="T31" fmla="*/ 7 h 20"/>
                  <a:gd name="T32" fmla="*/ 9 w 14"/>
                  <a:gd name="T33" fmla="*/ 7 h 20"/>
                  <a:gd name="T34" fmla="*/ 9 w 14"/>
                  <a:gd name="T35" fmla="*/ 6 h 20"/>
                  <a:gd name="T36" fmla="*/ 9 w 14"/>
                  <a:gd name="T37" fmla="*/ 3 h 20"/>
                  <a:gd name="T38" fmla="*/ 8 w 14"/>
                  <a:gd name="T39" fmla="*/ 1 h 20"/>
                  <a:gd name="T40" fmla="*/ 6 w 14"/>
                  <a:gd name="T41" fmla="*/ 1 h 20"/>
                  <a:gd name="T42" fmla="*/ 5 w 14"/>
                  <a:gd name="T43" fmla="*/ 0 h 20"/>
                  <a:gd name="T44" fmla="*/ 4 w 14"/>
                  <a:gd name="T45" fmla="*/ 0 h 20"/>
                  <a:gd name="T46" fmla="*/ 4 w 14"/>
                  <a:gd name="T47" fmla="*/ 2 h 20"/>
                  <a:gd name="T48" fmla="*/ 4 w 14"/>
                  <a:gd name="T49" fmla="*/ 3 h 20"/>
                  <a:gd name="T50" fmla="*/ 2 w 14"/>
                  <a:gd name="T51" fmla="*/ 5 h 20"/>
                  <a:gd name="T52" fmla="*/ 0 w 14"/>
                  <a:gd name="T53" fmla="*/ 6 h 20"/>
                  <a:gd name="T54" fmla="*/ 0 w 14"/>
                  <a:gd name="T55" fmla="*/ 8 h 20"/>
                  <a:gd name="T56" fmla="*/ 0 w 14"/>
                  <a:gd name="T57" fmla="*/ 10 h 20"/>
                  <a:gd name="T58" fmla="*/ 1 w 14"/>
                  <a:gd name="T59" fmla="*/ 13 h 20"/>
                  <a:gd name="T60" fmla="*/ 1 w 14"/>
                  <a:gd name="T6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20">
                    <a:moveTo>
                      <a:pt x="1" y="14"/>
                    </a:move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2" y="17"/>
                    </a:cubicBezTo>
                    <a:cubicBezTo>
                      <a:pt x="2" y="17"/>
                      <a:pt x="2" y="17"/>
                      <a:pt x="4" y="16"/>
                    </a:cubicBezTo>
                    <a:cubicBezTo>
                      <a:pt x="4" y="16"/>
                      <a:pt x="4" y="16"/>
                      <a:pt x="5" y="18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19"/>
                      <a:pt x="7" y="20"/>
                    </a:cubicBezTo>
                    <a:cubicBezTo>
                      <a:pt x="7" y="20"/>
                      <a:pt x="7" y="20"/>
                      <a:pt x="8" y="18"/>
                    </a:cubicBezTo>
                    <a:cubicBezTo>
                      <a:pt x="8" y="18"/>
                      <a:pt x="8" y="18"/>
                      <a:pt x="8" y="16"/>
                    </a:cubicBezTo>
                    <a:cubicBezTo>
                      <a:pt x="8" y="16"/>
                      <a:pt x="8" y="16"/>
                      <a:pt x="8" y="14"/>
                    </a:cubicBezTo>
                    <a:cubicBezTo>
                      <a:pt x="8" y="14"/>
                      <a:pt x="8" y="14"/>
                      <a:pt x="8" y="13"/>
                    </a:cubicBezTo>
                    <a:cubicBezTo>
                      <a:pt x="8" y="13"/>
                      <a:pt x="8" y="13"/>
                      <a:pt x="11" y="12"/>
                    </a:cubicBezTo>
                    <a:cubicBezTo>
                      <a:pt x="11" y="12"/>
                      <a:pt x="11" y="12"/>
                      <a:pt x="14" y="10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3" y="9"/>
                      <a:pt x="13" y="9"/>
                      <a:pt x="11" y="7"/>
                    </a:cubicBezTo>
                    <a:cubicBezTo>
                      <a:pt x="11" y="7"/>
                      <a:pt x="11" y="7"/>
                      <a:pt x="9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3"/>
                    </a:cubicBezTo>
                    <a:cubicBezTo>
                      <a:pt x="9" y="3"/>
                      <a:pt x="9" y="3"/>
                      <a:pt x="8" y="1"/>
                    </a:cubicBezTo>
                    <a:cubicBezTo>
                      <a:pt x="8" y="1"/>
                      <a:pt x="8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2" y="5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0" y="6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10"/>
                    </a:cubicBezTo>
                    <a:cubicBezTo>
                      <a:pt x="0" y="10"/>
                      <a:pt x="0" y="10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75" name="Freeform 68">
                <a:extLst>
                  <a:ext uri="{FF2B5EF4-FFF2-40B4-BE49-F238E27FC236}">
                    <a16:creationId xmlns:a16="http://schemas.microsoft.com/office/drawing/2014/main" id="{6E40E623-A841-1EAB-0179-3AD3923E5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1554" y="1785173"/>
                <a:ext cx="260514" cy="330481"/>
              </a:xfrm>
              <a:custGeom>
                <a:avLst/>
                <a:gdLst>
                  <a:gd name="T0" fmla="*/ 2 w 74"/>
                  <a:gd name="T1" fmla="*/ 85 h 94"/>
                  <a:gd name="T2" fmla="*/ 3 w 74"/>
                  <a:gd name="T3" fmla="*/ 89 h 94"/>
                  <a:gd name="T4" fmla="*/ 10 w 74"/>
                  <a:gd name="T5" fmla="*/ 85 h 94"/>
                  <a:gd name="T6" fmla="*/ 10 w 74"/>
                  <a:gd name="T7" fmla="*/ 86 h 94"/>
                  <a:gd name="T8" fmla="*/ 5 w 74"/>
                  <a:gd name="T9" fmla="*/ 91 h 94"/>
                  <a:gd name="T10" fmla="*/ 10 w 74"/>
                  <a:gd name="T11" fmla="*/ 93 h 94"/>
                  <a:gd name="T12" fmla="*/ 18 w 74"/>
                  <a:gd name="T13" fmla="*/ 93 h 94"/>
                  <a:gd name="T14" fmla="*/ 20 w 74"/>
                  <a:gd name="T15" fmla="*/ 94 h 94"/>
                  <a:gd name="T16" fmla="*/ 25 w 74"/>
                  <a:gd name="T17" fmla="*/ 88 h 94"/>
                  <a:gd name="T18" fmla="*/ 23 w 74"/>
                  <a:gd name="T19" fmla="*/ 81 h 94"/>
                  <a:gd name="T20" fmla="*/ 25 w 74"/>
                  <a:gd name="T21" fmla="*/ 80 h 94"/>
                  <a:gd name="T22" fmla="*/ 27 w 74"/>
                  <a:gd name="T23" fmla="*/ 79 h 94"/>
                  <a:gd name="T24" fmla="*/ 25 w 74"/>
                  <a:gd name="T25" fmla="*/ 76 h 94"/>
                  <a:gd name="T26" fmla="*/ 28 w 74"/>
                  <a:gd name="T27" fmla="*/ 74 h 94"/>
                  <a:gd name="T28" fmla="*/ 26 w 74"/>
                  <a:gd name="T29" fmla="*/ 66 h 94"/>
                  <a:gd name="T30" fmla="*/ 30 w 74"/>
                  <a:gd name="T31" fmla="*/ 64 h 94"/>
                  <a:gd name="T32" fmla="*/ 34 w 74"/>
                  <a:gd name="T33" fmla="*/ 64 h 94"/>
                  <a:gd name="T34" fmla="*/ 35 w 74"/>
                  <a:gd name="T35" fmla="*/ 61 h 94"/>
                  <a:gd name="T36" fmla="*/ 39 w 74"/>
                  <a:gd name="T37" fmla="*/ 56 h 94"/>
                  <a:gd name="T38" fmla="*/ 39 w 74"/>
                  <a:gd name="T39" fmla="*/ 53 h 94"/>
                  <a:gd name="T40" fmla="*/ 44 w 74"/>
                  <a:gd name="T41" fmla="*/ 44 h 94"/>
                  <a:gd name="T42" fmla="*/ 54 w 74"/>
                  <a:gd name="T43" fmla="*/ 34 h 94"/>
                  <a:gd name="T44" fmla="*/ 66 w 74"/>
                  <a:gd name="T45" fmla="*/ 24 h 94"/>
                  <a:gd name="T46" fmla="*/ 74 w 74"/>
                  <a:gd name="T47" fmla="*/ 19 h 94"/>
                  <a:gd name="T48" fmla="*/ 74 w 74"/>
                  <a:gd name="T49" fmla="*/ 11 h 94"/>
                  <a:gd name="T50" fmla="*/ 70 w 74"/>
                  <a:gd name="T51" fmla="*/ 4 h 94"/>
                  <a:gd name="T52" fmla="*/ 65 w 74"/>
                  <a:gd name="T53" fmla="*/ 2 h 94"/>
                  <a:gd name="T54" fmla="*/ 58 w 74"/>
                  <a:gd name="T55" fmla="*/ 3 h 94"/>
                  <a:gd name="T56" fmla="*/ 54 w 74"/>
                  <a:gd name="T57" fmla="*/ 8 h 94"/>
                  <a:gd name="T58" fmla="*/ 53 w 74"/>
                  <a:gd name="T59" fmla="*/ 14 h 94"/>
                  <a:gd name="T60" fmla="*/ 47 w 74"/>
                  <a:gd name="T61" fmla="*/ 20 h 94"/>
                  <a:gd name="T62" fmla="*/ 41 w 74"/>
                  <a:gd name="T63" fmla="*/ 23 h 94"/>
                  <a:gd name="T64" fmla="*/ 38 w 74"/>
                  <a:gd name="T65" fmla="*/ 26 h 94"/>
                  <a:gd name="T66" fmla="*/ 30 w 74"/>
                  <a:gd name="T67" fmla="*/ 24 h 94"/>
                  <a:gd name="T68" fmla="*/ 29 w 74"/>
                  <a:gd name="T69" fmla="*/ 29 h 94"/>
                  <a:gd name="T70" fmla="*/ 26 w 74"/>
                  <a:gd name="T71" fmla="*/ 30 h 94"/>
                  <a:gd name="T72" fmla="*/ 23 w 74"/>
                  <a:gd name="T73" fmla="*/ 31 h 94"/>
                  <a:gd name="T74" fmla="*/ 21 w 74"/>
                  <a:gd name="T75" fmla="*/ 35 h 94"/>
                  <a:gd name="T76" fmla="*/ 16 w 74"/>
                  <a:gd name="T77" fmla="*/ 41 h 94"/>
                  <a:gd name="T78" fmla="*/ 13 w 74"/>
                  <a:gd name="T79" fmla="*/ 44 h 94"/>
                  <a:gd name="T80" fmla="*/ 16 w 74"/>
                  <a:gd name="T81" fmla="*/ 48 h 94"/>
                  <a:gd name="T82" fmla="*/ 11 w 74"/>
                  <a:gd name="T83" fmla="*/ 51 h 94"/>
                  <a:gd name="T84" fmla="*/ 7 w 74"/>
                  <a:gd name="T85" fmla="*/ 57 h 94"/>
                  <a:gd name="T86" fmla="*/ 3 w 74"/>
                  <a:gd name="T87" fmla="*/ 56 h 94"/>
                  <a:gd name="T88" fmla="*/ 7 w 74"/>
                  <a:gd name="T89" fmla="*/ 61 h 94"/>
                  <a:gd name="T90" fmla="*/ 11 w 74"/>
                  <a:gd name="T91" fmla="*/ 63 h 94"/>
                  <a:gd name="T92" fmla="*/ 9 w 74"/>
                  <a:gd name="T93" fmla="*/ 65 h 94"/>
                  <a:gd name="T94" fmla="*/ 8 w 74"/>
                  <a:gd name="T95" fmla="*/ 69 h 94"/>
                  <a:gd name="T96" fmla="*/ 7 w 74"/>
                  <a:gd name="T97" fmla="*/ 71 h 94"/>
                  <a:gd name="T98" fmla="*/ 10 w 74"/>
                  <a:gd name="T99" fmla="*/ 73 h 94"/>
                  <a:gd name="T100" fmla="*/ 12 w 74"/>
                  <a:gd name="T101" fmla="*/ 77 h 94"/>
                  <a:gd name="T102" fmla="*/ 9 w 74"/>
                  <a:gd name="T103" fmla="*/ 77 h 94"/>
                  <a:gd name="T104" fmla="*/ 4 w 74"/>
                  <a:gd name="T105" fmla="*/ 7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4" h="94">
                    <a:moveTo>
                      <a:pt x="4" y="82"/>
                    </a:moveTo>
                    <a:cubicBezTo>
                      <a:pt x="3" y="82"/>
                      <a:pt x="3" y="82"/>
                      <a:pt x="3" y="82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8" y="91"/>
                      <a:pt x="18" y="91"/>
                      <a:pt x="18" y="91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4" y="82"/>
                      <a:pt x="4" y="82"/>
                      <a:pt x="4" y="82"/>
                    </a:cubicBezTo>
                    <a:close/>
                  </a:path>
                </a:pathLst>
              </a:custGeom>
              <a:solidFill>
                <a:srgbClr val="FC6B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76" name="Freeform 69">
                <a:extLst>
                  <a:ext uri="{FF2B5EF4-FFF2-40B4-BE49-F238E27FC236}">
                    <a16:creationId xmlns:a16="http://schemas.microsoft.com/office/drawing/2014/main" id="{BFE8D363-A8DC-2628-626E-A09CB5740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440" y="1524660"/>
                <a:ext cx="38705" cy="41683"/>
              </a:xfrm>
              <a:custGeom>
                <a:avLst/>
                <a:gdLst>
                  <a:gd name="T0" fmla="*/ 1 w 11"/>
                  <a:gd name="T1" fmla="*/ 1 h 12"/>
                  <a:gd name="T2" fmla="*/ 0 w 11"/>
                  <a:gd name="T3" fmla="*/ 1 h 12"/>
                  <a:gd name="T4" fmla="*/ 0 w 11"/>
                  <a:gd name="T5" fmla="*/ 2 h 12"/>
                  <a:gd name="T6" fmla="*/ 2 w 11"/>
                  <a:gd name="T7" fmla="*/ 6 h 12"/>
                  <a:gd name="T8" fmla="*/ 2 w 11"/>
                  <a:gd name="T9" fmla="*/ 8 h 12"/>
                  <a:gd name="T10" fmla="*/ 3 w 11"/>
                  <a:gd name="T11" fmla="*/ 11 h 12"/>
                  <a:gd name="T12" fmla="*/ 5 w 11"/>
                  <a:gd name="T13" fmla="*/ 12 h 12"/>
                  <a:gd name="T14" fmla="*/ 6 w 11"/>
                  <a:gd name="T15" fmla="*/ 12 h 12"/>
                  <a:gd name="T16" fmla="*/ 6 w 11"/>
                  <a:gd name="T17" fmla="*/ 11 h 12"/>
                  <a:gd name="T18" fmla="*/ 5 w 11"/>
                  <a:gd name="T19" fmla="*/ 10 h 12"/>
                  <a:gd name="T20" fmla="*/ 5 w 11"/>
                  <a:gd name="T21" fmla="*/ 9 h 12"/>
                  <a:gd name="T22" fmla="*/ 7 w 11"/>
                  <a:gd name="T23" fmla="*/ 9 h 12"/>
                  <a:gd name="T24" fmla="*/ 7 w 11"/>
                  <a:gd name="T25" fmla="*/ 7 h 12"/>
                  <a:gd name="T26" fmla="*/ 8 w 11"/>
                  <a:gd name="T27" fmla="*/ 6 h 12"/>
                  <a:gd name="T28" fmla="*/ 10 w 11"/>
                  <a:gd name="T29" fmla="*/ 5 h 12"/>
                  <a:gd name="T30" fmla="*/ 11 w 11"/>
                  <a:gd name="T31" fmla="*/ 4 h 12"/>
                  <a:gd name="T32" fmla="*/ 10 w 11"/>
                  <a:gd name="T33" fmla="*/ 3 h 12"/>
                  <a:gd name="T34" fmla="*/ 9 w 11"/>
                  <a:gd name="T35" fmla="*/ 4 h 12"/>
                  <a:gd name="T36" fmla="*/ 5 w 11"/>
                  <a:gd name="T37" fmla="*/ 2 h 12"/>
                  <a:gd name="T38" fmla="*/ 3 w 11"/>
                  <a:gd name="T39" fmla="*/ 0 h 12"/>
                  <a:gd name="T40" fmla="*/ 2 w 11"/>
                  <a:gd name="T41" fmla="*/ 1 h 12"/>
                  <a:gd name="T42" fmla="*/ 1 w 11"/>
                  <a:gd name="T4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77" name="Freeform 70">
                <a:extLst>
                  <a:ext uri="{FF2B5EF4-FFF2-40B4-BE49-F238E27FC236}">
                    <a16:creationId xmlns:a16="http://schemas.microsoft.com/office/drawing/2014/main" id="{CF4A82D8-E5D5-558B-C444-E3A5A4607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6861" y="2260051"/>
                <a:ext cx="23818" cy="25307"/>
              </a:xfrm>
              <a:custGeom>
                <a:avLst/>
                <a:gdLst>
                  <a:gd name="T0" fmla="*/ 6 w 7"/>
                  <a:gd name="T1" fmla="*/ 2 h 7"/>
                  <a:gd name="T2" fmla="*/ 4 w 7"/>
                  <a:gd name="T3" fmla="*/ 2 h 7"/>
                  <a:gd name="T4" fmla="*/ 4 w 7"/>
                  <a:gd name="T5" fmla="*/ 1 h 7"/>
                  <a:gd name="T6" fmla="*/ 3 w 7"/>
                  <a:gd name="T7" fmla="*/ 0 h 7"/>
                  <a:gd name="T8" fmla="*/ 1 w 7"/>
                  <a:gd name="T9" fmla="*/ 0 h 7"/>
                  <a:gd name="T10" fmla="*/ 0 w 7"/>
                  <a:gd name="T11" fmla="*/ 1 h 7"/>
                  <a:gd name="T12" fmla="*/ 0 w 7"/>
                  <a:gd name="T13" fmla="*/ 2 h 7"/>
                  <a:gd name="T14" fmla="*/ 1 w 7"/>
                  <a:gd name="T15" fmla="*/ 3 h 7"/>
                  <a:gd name="T16" fmla="*/ 2 w 7"/>
                  <a:gd name="T17" fmla="*/ 3 h 7"/>
                  <a:gd name="T18" fmla="*/ 3 w 7"/>
                  <a:gd name="T19" fmla="*/ 3 h 7"/>
                  <a:gd name="T20" fmla="*/ 3 w 7"/>
                  <a:gd name="T21" fmla="*/ 5 h 7"/>
                  <a:gd name="T22" fmla="*/ 5 w 7"/>
                  <a:gd name="T23" fmla="*/ 5 h 7"/>
                  <a:gd name="T24" fmla="*/ 6 w 7"/>
                  <a:gd name="T25" fmla="*/ 7 h 7"/>
                  <a:gd name="T26" fmla="*/ 7 w 7"/>
                  <a:gd name="T27" fmla="*/ 7 h 7"/>
                  <a:gd name="T28" fmla="*/ 7 w 7"/>
                  <a:gd name="T29" fmla="*/ 6 h 7"/>
                  <a:gd name="T30" fmla="*/ 6 w 7"/>
                  <a:gd name="T31" fmla="*/ 5 h 7"/>
                  <a:gd name="T32" fmla="*/ 7 w 7"/>
                  <a:gd name="T33" fmla="*/ 4 h 7"/>
                  <a:gd name="T34" fmla="*/ 6 w 7"/>
                  <a:gd name="T3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7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78" name="Freeform 71">
                <a:extLst>
                  <a:ext uri="{FF2B5EF4-FFF2-40B4-BE49-F238E27FC236}">
                    <a16:creationId xmlns:a16="http://schemas.microsoft.com/office/drawing/2014/main" id="{BEEA70E9-8076-A29C-65D0-9F279F591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871" y="2388075"/>
                <a:ext cx="49126" cy="52102"/>
              </a:xfrm>
              <a:custGeom>
                <a:avLst/>
                <a:gdLst>
                  <a:gd name="T0" fmla="*/ 14 w 14"/>
                  <a:gd name="T1" fmla="*/ 7 h 15"/>
                  <a:gd name="T2" fmla="*/ 14 w 14"/>
                  <a:gd name="T3" fmla="*/ 5 h 15"/>
                  <a:gd name="T4" fmla="*/ 12 w 14"/>
                  <a:gd name="T5" fmla="*/ 3 h 15"/>
                  <a:gd name="T6" fmla="*/ 6 w 14"/>
                  <a:gd name="T7" fmla="*/ 0 h 15"/>
                  <a:gd name="T8" fmla="*/ 3 w 14"/>
                  <a:gd name="T9" fmla="*/ 0 h 15"/>
                  <a:gd name="T10" fmla="*/ 1 w 14"/>
                  <a:gd name="T11" fmla="*/ 1 h 15"/>
                  <a:gd name="T12" fmla="*/ 0 w 14"/>
                  <a:gd name="T13" fmla="*/ 5 h 15"/>
                  <a:gd name="T14" fmla="*/ 0 w 14"/>
                  <a:gd name="T15" fmla="*/ 9 h 15"/>
                  <a:gd name="T16" fmla="*/ 1 w 14"/>
                  <a:gd name="T17" fmla="*/ 11 h 15"/>
                  <a:gd name="T18" fmla="*/ 1 w 14"/>
                  <a:gd name="T19" fmla="*/ 13 h 15"/>
                  <a:gd name="T20" fmla="*/ 2 w 14"/>
                  <a:gd name="T21" fmla="*/ 13 h 15"/>
                  <a:gd name="T22" fmla="*/ 3 w 14"/>
                  <a:gd name="T23" fmla="*/ 13 h 15"/>
                  <a:gd name="T24" fmla="*/ 3 w 14"/>
                  <a:gd name="T25" fmla="*/ 15 h 15"/>
                  <a:gd name="T26" fmla="*/ 4 w 14"/>
                  <a:gd name="T27" fmla="*/ 15 h 15"/>
                  <a:gd name="T28" fmla="*/ 5 w 14"/>
                  <a:gd name="T29" fmla="*/ 13 h 15"/>
                  <a:gd name="T30" fmla="*/ 7 w 14"/>
                  <a:gd name="T31" fmla="*/ 13 h 15"/>
                  <a:gd name="T32" fmla="*/ 9 w 14"/>
                  <a:gd name="T33" fmla="*/ 11 h 15"/>
                  <a:gd name="T34" fmla="*/ 11 w 14"/>
                  <a:gd name="T35" fmla="*/ 9 h 15"/>
                  <a:gd name="T36" fmla="*/ 11 w 14"/>
                  <a:gd name="T37" fmla="*/ 6 h 15"/>
                  <a:gd name="T38" fmla="*/ 12 w 14"/>
                  <a:gd name="T39" fmla="*/ 5 h 15"/>
                  <a:gd name="T40" fmla="*/ 13 w 14"/>
                  <a:gd name="T41" fmla="*/ 7 h 15"/>
                  <a:gd name="T42" fmla="*/ 12 w 14"/>
                  <a:gd name="T43" fmla="*/ 9 h 15"/>
                  <a:gd name="T44" fmla="*/ 14 w 14"/>
                  <a:gd name="T4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cubicBezTo>
                      <a:pt x="14" y="5"/>
                      <a:pt x="14" y="5"/>
                      <a:pt x="14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4" y="7"/>
                      <a:pt x="14" y="7"/>
                      <a:pt x="14" y="7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79" name="Freeform 72">
                <a:extLst>
                  <a:ext uri="{FF2B5EF4-FFF2-40B4-BE49-F238E27FC236}">
                    <a16:creationId xmlns:a16="http://schemas.microsoft.com/office/drawing/2014/main" id="{9AC98CF7-D676-5CE7-D717-1183C9064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122" y="1375795"/>
                <a:ext cx="25307" cy="11909"/>
              </a:xfrm>
              <a:custGeom>
                <a:avLst/>
                <a:gdLst>
                  <a:gd name="T0" fmla="*/ 4 w 7"/>
                  <a:gd name="T1" fmla="*/ 3 h 3"/>
                  <a:gd name="T2" fmla="*/ 5 w 7"/>
                  <a:gd name="T3" fmla="*/ 3 h 3"/>
                  <a:gd name="T4" fmla="*/ 7 w 7"/>
                  <a:gd name="T5" fmla="*/ 2 h 3"/>
                  <a:gd name="T6" fmla="*/ 6 w 7"/>
                  <a:gd name="T7" fmla="*/ 1 h 3"/>
                  <a:gd name="T8" fmla="*/ 5 w 7"/>
                  <a:gd name="T9" fmla="*/ 1 h 3"/>
                  <a:gd name="T10" fmla="*/ 4 w 7"/>
                  <a:gd name="T11" fmla="*/ 0 h 3"/>
                  <a:gd name="T12" fmla="*/ 3 w 7"/>
                  <a:gd name="T13" fmla="*/ 0 h 3"/>
                  <a:gd name="T14" fmla="*/ 2 w 7"/>
                  <a:gd name="T15" fmla="*/ 1 h 3"/>
                  <a:gd name="T16" fmla="*/ 1 w 7"/>
                  <a:gd name="T17" fmla="*/ 1 h 3"/>
                  <a:gd name="T18" fmla="*/ 0 w 7"/>
                  <a:gd name="T19" fmla="*/ 2 h 3"/>
                  <a:gd name="T20" fmla="*/ 3 w 7"/>
                  <a:gd name="T21" fmla="*/ 3 h 3"/>
                  <a:gd name="T22" fmla="*/ 4 w 7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3">
                    <a:moveTo>
                      <a:pt x="4" y="3"/>
                    </a:move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7" y="2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80" name="Freeform 73">
                <a:extLst>
                  <a:ext uri="{FF2B5EF4-FFF2-40B4-BE49-F238E27FC236}">
                    <a16:creationId xmlns:a16="http://schemas.microsoft.com/office/drawing/2014/main" id="{00DA7F13-5A51-AE05-58D5-E77E3F1B3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122" y="1558898"/>
                <a:ext cx="25307" cy="22330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6 w 7"/>
                  <a:gd name="T5" fmla="*/ 1 h 6"/>
                  <a:gd name="T6" fmla="*/ 5 w 7"/>
                  <a:gd name="T7" fmla="*/ 0 h 6"/>
                  <a:gd name="T8" fmla="*/ 2 w 7"/>
                  <a:gd name="T9" fmla="*/ 1 h 6"/>
                  <a:gd name="T10" fmla="*/ 0 w 7"/>
                  <a:gd name="T11" fmla="*/ 2 h 6"/>
                  <a:gd name="T12" fmla="*/ 0 w 7"/>
                  <a:gd name="T13" fmla="*/ 3 h 6"/>
                  <a:gd name="T14" fmla="*/ 2 w 7"/>
                  <a:gd name="T15" fmla="*/ 5 h 6"/>
                  <a:gd name="T16" fmla="*/ 3 w 7"/>
                  <a:gd name="T17" fmla="*/ 6 h 6"/>
                  <a:gd name="T18" fmla="*/ 5 w 7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6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81" name="Freeform 74">
                <a:extLst>
                  <a:ext uri="{FF2B5EF4-FFF2-40B4-BE49-F238E27FC236}">
                    <a16:creationId xmlns:a16="http://schemas.microsoft.com/office/drawing/2014/main" id="{CE023162-68AE-1621-5B99-5D51E4947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3723" y="1447249"/>
                <a:ext cx="31262" cy="23818"/>
              </a:xfrm>
              <a:custGeom>
                <a:avLst/>
                <a:gdLst>
                  <a:gd name="T0" fmla="*/ 5 w 9"/>
                  <a:gd name="T1" fmla="*/ 7 h 7"/>
                  <a:gd name="T2" fmla="*/ 7 w 9"/>
                  <a:gd name="T3" fmla="*/ 6 h 7"/>
                  <a:gd name="T4" fmla="*/ 8 w 9"/>
                  <a:gd name="T5" fmla="*/ 4 h 7"/>
                  <a:gd name="T6" fmla="*/ 9 w 9"/>
                  <a:gd name="T7" fmla="*/ 3 h 7"/>
                  <a:gd name="T8" fmla="*/ 8 w 9"/>
                  <a:gd name="T9" fmla="*/ 2 h 7"/>
                  <a:gd name="T10" fmla="*/ 7 w 9"/>
                  <a:gd name="T11" fmla="*/ 0 h 7"/>
                  <a:gd name="T12" fmla="*/ 5 w 9"/>
                  <a:gd name="T13" fmla="*/ 0 h 7"/>
                  <a:gd name="T14" fmla="*/ 3 w 9"/>
                  <a:gd name="T15" fmla="*/ 1 h 7"/>
                  <a:gd name="T16" fmla="*/ 1 w 9"/>
                  <a:gd name="T17" fmla="*/ 2 h 7"/>
                  <a:gd name="T18" fmla="*/ 0 w 9"/>
                  <a:gd name="T19" fmla="*/ 4 h 7"/>
                  <a:gd name="T20" fmla="*/ 0 w 9"/>
                  <a:gd name="T21" fmla="*/ 5 h 7"/>
                  <a:gd name="T22" fmla="*/ 3 w 9"/>
                  <a:gd name="T23" fmla="*/ 7 h 7"/>
                  <a:gd name="T24" fmla="*/ 5 w 9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5" y="7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7"/>
                      <a:pt x="5" y="7"/>
                      <a:pt x="5" y="7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82" name="Freeform 75">
                <a:extLst>
                  <a:ext uri="{FF2B5EF4-FFF2-40B4-BE49-F238E27FC236}">
                    <a16:creationId xmlns:a16="http://schemas.microsoft.com/office/drawing/2014/main" id="{7B51763A-0A2B-F6F2-26C7-F182EA35A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4144" y="1581228"/>
                <a:ext cx="14886" cy="5954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3 w 4"/>
                  <a:gd name="T7" fmla="*/ 2 h 2"/>
                  <a:gd name="T8" fmla="*/ 4 w 4"/>
                  <a:gd name="T9" fmla="*/ 2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83" name="Freeform 76">
                <a:extLst>
                  <a:ext uri="{FF2B5EF4-FFF2-40B4-BE49-F238E27FC236}">
                    <a16:creationId xmlns:a16="http://schemas.microsoft.com/office/drawing/2014/main" id="{04EA0375-766E-E398-13AC-D7DDEC48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3396" y="2404449"/>
                <a:ext cx="10421" cy="7443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84" name="Freeform 77">
                <a:extLst>
                  <a:ext uri="{FF2B5EF4-FFF2-40B4-BE49-F238E27FC236}">
                    <a16:creationId xmlns:a16="http://schemas.microsoft.com/office/drawing/2014/main" id="{7CCB3C7E-2E02-B3A7-9FFE-BBBC3C1DD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2942" y="2362768"/>
                <a:ext cx="17864" cy="13397"/>
              </a:xfrm>
              <a:custGeom>
                <a:avLst/>
                <a:gdLst>
                  <a:gd name="T0" fmla="*/ 2 w 5"/>
                  <a:gd name="T1" fmla="*/ 1 h 4"/>
                  <a:gd name="T2" fmla="*/ 0 w 5"/>
                  <a:gd name="T3" fmla="*/ 0 h 4"/>
                  <a:gd name="T4" fmla="*/ 0 w 5"/>
                  <a:gd name="T5" fmla="*/ 1 h 4"/>
                  <a:gd name="T6" fmla="*/ 2 w 5"/>
                  <a:gd name="T7" fmla="*/ 2 h 4"/>
                  <a:gd name="T8" fmla="*/ 5 w 5"/>
                  <a:gd name="T9" fmla="*/ 4 h 4"/>
                  <a:gd name="T10" fmla="*/ 4 w 5"/>
                  <a:gd name="T11" fmla="*/ 2 h 4"/>
                  <a:gd name="T12" fmla="*/ 2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85" name="Freeform 78">
                <a:extLst>
                  <a:ext uri="{FF2B5EF4-FFF2-40B4-BE49-F238E27FC236}">
                    <a16:creationId xmlns:a16="http://schemas.microsoft.com/office/drawing/2014/main" id="{C7B0B9FE-7621-A095-8109-F9D26B36B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5499" y="2355324"/>
                <a:ext cx="4465" cy="446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86" name="Freeform 79">
                <a:extLst>
                  <a:ext uri="{FF2B5EF4-FFF2-40B4-BE49-F238E27FC236}">
                    <a16:creationId xmlns:a16="http://schemas.microsoft.com/office/drawing/2014/main" id="{7C477661-DC25-811A-1B69-9387BEFC2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3782" y="2383608"/>
                <a:ext cx="4465" cy="446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87" name="Freeform 80">
                <a:extLst>
                  <a:ext uri="{FF2B5EF4-FFF2-40B4-BE49-F238E27FC236}">
                    <a16:creationId xmlns:a16="http://schemas.microsoft.com/office/drawing/2014/main" id="{0CC2F9E1-63FE-ED10-DAD2-7DD620D80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135" y="2437200"/>
                <a:ext cx="5954" cy="10421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1 h 3"/>
                  <a:gd name="T8" fmla="*/ 2 w 2"/>
                  <a:gd name="T9" fmla="*/ 0 h 3"/>
                  <a:gd name="T10" fmla="*/ 1 w 2"/>
                  <a:gd name="T11" fmla="*/ 0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88" name="Freeform 81">
                <a:extLst>
                  <a:ext uri="{FF2B5EF4-FFF2-40B4-BE49-F238E27FC236}">
                    <a16:creationId xmlns:a16="http://schemas.microsoft.com/office/drawing/2014/main" id="{C58DCD4F-67AB-321C-E562-AB6659D95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5717" y="1947435"/>
                <a:ext cx="10421" cy="10421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1 h 3"/>
                  <a:gd name="T10" fmla="*/ 2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89" name="Freeform 82">
                <a:extLst>
                  <a:ext uri="{FF2B5EF4-FFF2-40B4-BE49-F238E27FC236}">
                    <a16:creationId xmlns:a16="http://schemas.microsoft.com/office/drawing/2014/main" id="{B0C80726-E5A1-E16D-87E6-D9FC4D215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133" y="2112674"/>
                <a:ext cx="169705" cy="197991"/>
              </a:xfrm>
              <a:custGeom>
                <a:avLst/>
                <a:gdLst>
                  <a:gd name="T0" fmla="*/ 46 w 48"/>
                  <a:gd name="T1" fmla="*/ 53 h 56"/>
                  <a:gd name="T2" fmla="*/ 45 w 48"/>
                  <a:gd name="T3" fmla="*/ 52 h 56"/>
                  <a:gd name="T4" fmla="*/ 48 w 48"/>
                  <a:gd name="T5" fmla="*/ 50 h 56"/>
                  <a:gd name="T6" fmla="*/ 45 w 48"/>
                  <a:gd name="T7" fmla="*/ 48 h 56"/>
                  <a:gd name="T8" fmla="*/ 40 w 48"/>
                  <a:gd name="T9" fmla="*/ 45 h 56"/>
                  <a:gd name="T10" fmla="*/ 34 w 48"/>
                  <a:gd name="T11" fmla="*/ 41 h 56"/>
                  <a:gd name="T12" fmla="*/ 28 w 48"/>
                  <a:gd name="T13" fmla="*/ 30 h 56"/>
                  <a:gd name="T14" fmla="*/ 25 w 48"/>
                  <a:gd name="T15" fmla="*/ 20 h 56"/>
                  <a:gd name="T16" fmla="*/ 25 w 48"/>
                  <a:gd name="T17" fmla="*/ 13 h 56"/>
                  <a:gd name="T18" fmla="*/ 22 w 48"/>
                  <a:gd name="T19" fmla="*/ 12 h 56"/>
                  <a:gd name="T20" fmla="*/ 23 w 48"/>
                  <a:gd name="T21" fmla="*/ 11 h 56"/>
                  <a:gd name="T22" fmla="*/ 25 w 48"/>
                  <a:gd name="T23" fmla="*/ 5 h 56"/>
                  <a:gd name="T24" fmla="*/ 25 w 48"/>
                  <a:gd name="T25" fmla="*/ 4 h 56"/>
                  <a:gd name="T26" fmla="*/ 22 w 48"/>
                  <a:gd name="T27" fmla="*/ 2 h 56"/>
                  <a:gd name="T28" fmla="*/ 14 w 48"/>
                  <a:gd name="T29" fmla="*/ 0 h 56"/>
                  <a:gd name="T30" fmla="*/ 7 w 48"/>
                  <a:gd name="T31" fmla="*/ 3 h 56"/>
                  <a:gd name="T32" fmla="*/ 4 w 48"/>
                  <a:gd name="T33" fmla="*/ 8 h 56"/>
                  <a:gd name="T34" fmla="*/ 7 w 48"/>
                  <a:gd name="T35" fmla="*/ 10 h 56"/>
                  <a:gd name="T36" fmla="*/ 3 w 48"/>
                  <a:gd name="T37" fmla="*/ 12 h 56"/>
                  <a:gd name="T38" fmla="*/ 2 w 48"/>
                  <a:gd name="T39" fmla="*/ 17 h 56"/>
                  <a:gd name="T40" fmla="*/ 5 w 48"/>
                  <a:gd name="T41" fmla="*/ 18 h 56"/>
                  <a:gd name="T42" fmla="*/ 6 w 48"/>
                  <a:gd name="T43" fmla="*/ 18 h 56"/>
                  <a:gd name="T44" fmla="*/ 6 w 48"/>
                  <a:gd name="T45" fmla="*/ 20 h 56"/>
                  <a:gd name="T46" fmla="*/ 9 w 48"/>
                  <a:gd name="T47" fmla="*/ 22 h 56"/>
                  <a:gd name="T48" fmla="*/ 6 w 48"/>
                  <a:gd name="T49" fmla="*/ 24 h 56"/>
                  <a:gd name="T50" fmla="*/ 6 w 48"/>
                  <a:gd name="T51" fmla="*/ 28 h 56"/>
                  <a:gd name="T52" fmla="*/ 2 w 48"/>
                  <a:gd name="T53" fmla="*/ 27 h 56"/>
                  <a:gd name="T54" fmla="*/ 0 w 48"/>
                  <a:gd name="T55" fmla="*/ 31 h 56"/>
                  <a:gd name="T56" fmla="*/ 0 w 48"/>
                  <a:gd name="T57" fmla="*/ 36 h 56"/>
                  <a:gd name="T58" fmla="*/ 5 w 48"/>
                  <a:gd name="T59" fmla="*/ 41 h 56"/>
                  <a:gd name="T60" fmla="*/ 9 w 48"/>
                  <a:gd name="T61" fmla="*/ 41 h 56"/>
                  <a:gd name="T62" fmla="*/ 11 w 48"/>
                  <a:gd name="T63" fmla="*/ 38 h 56"/>
                  <a:gd name="T64" fmla="*/ 14 w 48"/>
                  <a:gd name="T65" fmla="*/ 39 h 56"/>
                  <a:gd name="T66" fmla="*/ 15 w 48"/>
                  <a:gd name="T67" fmla="*/ 37 h 56"/>
                  <a:gd name="T68" fmla="*/ 17 w 48"/>
                  <a:gd name="T69" fmla="*/ 42 h 56"/>
                  <a:gd name="T70" fmla="*/ 21 w 48"/>
                  <a:gd name="T71" fmla="*/ 43 h 56"/>
                  <a:gd name="T72" fmla="*/ 21 w 48"/>
                  <a:gd name="T73" fmla="*/ 44 h 56"/>
                  <a:gd name="T74" fmla="*/ 19 w 48"/>
                  <a:gd name="T75" fmla="*/ 47 h 56"/>
                  <a:gd name="T76" fmla="*/ 20 w 48"/>
                  <a:gd name="T77" fmla="*/ 49 h 56"/>
                  <a:gd name="T78" fmla="*/ 20 w 48"/>
                  <a:gd name="T79" fmla="*/ 51 h 56"/>
                  <a:gd name="T80" fmla="*/ 26 w 48"/>
                  <a:gd name="T81" fmla="*/ 52 h 56"/>
                  <a:gd name="T82" fmla="*/ 29 w 48"/>
                  <a:gd name="T83" fmla="*/ 51 h 56"/>
                  <a:gd name="T84" fmla="*/ 31 w 48"/>
                  <a:gd name="T85" fmla="*/ 56 h 56"/>
                  <a:gd name="T86" fmla="*/ 33 w 48"/>
                  <a:gd name="T87" fmla="*/ 53 h 56"/>
                  <a:gd name="T88" fmla="*/ 31 w 48"/>
                  <a:gd name="T89" fmla="*/ 51 h 56"/>
                  <a:gd name="T90" fmla="*/ 35 w 48"/>
                  <a:gd name="T91" fmla="*/ 53 h 56"/>
                  <a:gd name="T92" fmla="*/ 38 w 48"/>
                  <a:gd name="T93" fmla="*/ 55 h 56"/>
                  <a:gd name="T94" fmla="*/ 42 w 48"/>
                  <a:gd name="T95" fmla="*/ 54 h 56"/>
                  <a:gd name="T96" fmla="*/ 41 w 48"/>
                  <a:gd name="T97" fmla="*/ 52 h 56"/>
                  <a:gd name="T98" fmla="*/ 44 w 48"/>
                  <a:gd name="T99" fmla="*/ 54 h 56"/>
                  <a:gd name="T100" fmla="*/ 46 w 48"/>
                  <a:gd name="T10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8" h="56">
                    <a:moveTo>
                      <a:pt x="46" y="56"/>
                    </a:moveTo>
                    <a:cubicBezTo>
                      <a:pt x="46" y="54"/>
                      <a:pt x="46" y="54"/>
                      <a:pt x="46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3" y="5"/>
                      <a:pt x="23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3" y="53"/>
                      <a:pt x="43" y="53"/>
                      <a:pt x="43" y="53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6" y="56"/>
                      <a:pt x="46" y="56"/>
                      <a:pt x="46" y="56"/>
                    </a:cubicBezTo>
                    <a:close/>
                  </a:path>
                </a:pathLst>
              </a:custGeom>
              <a:solidFill>
                <a:srgbClr val="FC6B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90" name="Freeform 83">
                <a:extLst>
                  <a:ext uri="{FF2B5EF4-FFF2-40B4-BE49-F238E27FC236}">
                    <a16:creationId xmlns:a16="http://schemas.microsoft.com/office/drawing/2014/main" id="{F8502030-D8E4-ADE4-F4D1-38595191E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4658" y="2404449"/>
                <a:ext cx="17864" cy="11909"/>
              </a:xfrm>
              <a:custGeom>
                <a:avLst/>
                <a:gdLst>
                  <a:gd name="T0" fmla="*/ 1 w 5"/>
                  <a:gd name="T1" fmla="*/ 1 h 3"/>
                  <a:gd name="T2" fmla="*/ 0 w 5"/>
                  <a:gd name="T3" fmla="*/ 3 h 3"/>
                  <a:gd name="T4" fmla="*/ 1 w 5"/>
                  <a:gd name="T5" fmla="*/ 3 h 3"/>
                  <a:gd name="T6" fmla="*/ 2 w 5"/>
                  <a:gd name="T7" fmla="*/ 2 h 3"/>
                  <a:gd name="T8" fmla="*/ 4 w 5"/>
                  <a:gd name="T9" fmla="*/ 1 h 3"/>
                  <a:gd name="T10" fmla="*/ 5 w 5"/>
                  <a:gd name="T11" fmla="*/ 1 h 3"/>
                  <a:gd name="T12" fmla="*/ 3 w 5"/>
                  <a:gd name="T13" fmla="*/ 0 h 3"/>
                  <a:gd name="T14" fmla="*/ 1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91" name="Freeform 84">
                <a:extLst>
                  <a:ext uri="{FF2B5EF4-FFF2-40B4-BE49-F238E27FC236}">
                    <a16:creationId xmlns:a16="http://schemas.microsoft.com/office/drawing/2014/main" id="{CC2A1169-AAA4-281C-71A4-2B0F244AC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8089" y="2404449"/>
                <a:ext cx="7443" cy="446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92" name="Freeform 85">
                <a:extLst>
                  <a:ext uri="{FF2B5EF4-FFF2-40B4-BE49-F238E27FC236}">
                    <a16:creationId xmlns:a16="http://schemas.microsoft.com/office/drawing/2014/main" id="{D3BA4CD0-1D6D-6594-A768-D7F20229F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5532" y="2404449"/>
                <a:ext cx="13397" cy="7443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3 w 4"/>
                  <a:gd name="T5" fmla="*/ 0 h 2"/>
                  <a:gd name="T6" fmla="*/ 1 w 4"/>
                  <a:gd name="T7" fmla="*/ 0 h 2"/>
                  <a:gd name="T8" fmla="*/ 0 w 4"/>
                  <a:gd name="T9" fmla="*/ 1 h 2"/>
                  <a:gd name="T10" fmla="*/ 1 w 4"/>
                  <a:gd name="T11" fmla="*/ 1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93" name="Freeform 86">
                <a:extLst>
                  <a:ext uri="{FF2B5EF4-FFF2-40B4-BE49-F238E27FC236}">
                    <a16:creationId xmlns:a16="http://schemas.microsoft.com/office/drawing/2014/main" id="{79D479BE-CB68-FB19-1419-74C60A9CD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6701" y="1457670"/>
                <a:ext cx="53591" cy="69967"/>
              </a:xfrm>
              <a:custGeom>
                <a:avLst/>
                <a:gdLst>
                  <a:gd name="T0" fmla="*/ 10 w 15"/>
                  <a:gd name="T1" fmla="*/ 2 h 20"/>
                  <a:gd name="T2" fmla="*/ 10 w 15"/>
                  <a:gd name="T3" fmla="*/ 4 h 20"/>
                  <a:gd name="T4" fmla="*/ 8 w 15"/>
                  <a:gd name="T5" fmla="*/ 5 h 20"/>
                  <a:gd name="T6" fmla="*/ 8 w 15"/>
                  <a:gd name="T7" fmla="*/ 4 h 20"/>
                  <a:gd name="T8" fmla="*/ 7 w 15"/>
                  <a:gd name="T9" fmla="*/ 4 h 20"/>
                  <a:gd name="T10" fmla="*/ 4 w 15"/>
                  <a:gd name="T11" fmla="*/ 6 h 20"/>
                  <a:gd name="T12" fmla="*/ 3 w 15"/>
                  <a:gd name="T13" fmla="*/ 6 h 20"/>
                  <a:gd name="T14" fmla="*/ 1 w 15"/>
                  <a:gd name="T15" fmla="*/ 6 h 20"/>
                  <a:gd name="T16" fmla="*/ 0 w 15"/>
                  <a:gd name="T17" fmla="*/ 6 h 20"/>
                  <a:gd name="T18" fmla="*/ 0 w 15"/>
                  <a:gd name="T19" fmla="*/ 8 h 20"/>
                  <a:gd name="T20" fmla="*/ 1 w 15"/>
                  <a:gd name="T21" fmla="*/ 10 h 20"/>
                  <a:gd name="T22" fmla="*/ 1 w 15"/>
                  <a:gd name="T23" fmla="*/ 14 h 20"/>
                  <a:gd name="T24" fmla="*/ 2 w 15"/>
                  <a:gd name="T25" fmla="*/ 17 h 20"/>
                  <a:gd name="T26" fmla="*/ 4 w 15"/>
                  <a:gd name="T27" fmla="*/ 20 h 20"/>
                  <a:gd name="T28" fmla="*/ 6 w 15"/>
                  <a:gd name="T29" fmla="*/ 20 h 20"/>
                  <a:gd name="T30" fmla="*/ 8 w 15"/>
                  <a:gd name="T31" fmla="*/ 19 h 20"/>
                  <a:gd name="T32" fmla="*/ 11 w 15"/>
                  <a:gd name="T33" fmla="*/ 19 h 20"/>
                  <a:gd name="T34" fmla="*/ 12 w 15"/>
                  <a:gd name="T35" fmla="*/ 18 h 20"/>
                  <a:gd name="T36" fmla="*/ 15 w 15"/>
                  <a:gd name="T37" fmla="*/ 17 h 20"/>
                  <a:gd name="T38" fmla="*/ 15 w 15"/>
                  <a:gd name="T39" fmla="*/ 16 h 20"/>
                  <a:gd name="T40" fmla="*/ 13 w 15"/>
                  <a:gd name="T41" fmla="*/ 15 h 20"/>
                  <a:gd name="T42" fmla="*/ 12 w 15"/>
                  <a:gd name="T43" fmla="*/ 13 h 20"/>
                  <a:gd name="T44" fmla="*/ 10 w 15"/>
                  <a:gd name="T45" fmla="*/ 12 h 20"/>
                  <a:gd name="T46" fmla="*/ 9 w 15"/>
                  <a:gd name="T47" fmla="*/ 10 h 20"/>
                  <a:gd name="T48" fmla="*/ 9 w 15"/>
                  <a:gd name="T49" fmla="*/ 9 h 20"/>
                  <a:gd name="T50" fmla="*/ 11 w 15"/>
                  <a:gd name="T51" fmla="*/ 8 h 20"/>
                  <a:gd name="T52" fmla="*/ 13 w 15"/>
                  <a:gd name="T53" fmla="*/ 8 h 20"/>
                  <a:gd name="T54" fmla="*/ 15 w 15"/>
                  <a:gd name="T55" fmla="*/ 7 h 20"/>
                  <a:gd name="T56" fmla="*/ 15 w 15"/>
                  <a:gd name="T57" fmla="*/ 6 h 20"/>
                  <a:gd name="T58" fmla="*/ 13 w 15"/>
                  <a:gd name="T59" fmla="*/ 4 h 20"/>
                  <a:gd name="T60" fmla="*/ 11 w 15"/>
                  <a:gd name="T61" fmla="*/ 3 h 20"/>
                  <a:gd name="T62" fmla="*/ 10 w 15"/>
                  <a:gd name="T63" fmla="*/ 0 h 20"/>
                  <a:gd name="T64" fmla="*/ 10 w 15"/>
                  <a:gd name="T6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20">
                    <a:moveTo>
                      <a:pt x="10" y="2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FC6C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94" name="Freeform 87">
                <a:extLst>
                  <a:ext uri="{FF2B5EF4-FFF2-40B4-BE49-F238E27FC236}">
                    <a16:creationId xmlns:a16="http://schemas.microsoft.com/office/drawing/2014/main" id="{324D9646-7872-0567-1C82-5B3C501B5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4726" y="1599092"/>
                <a:ext cx="38705" cy="20841"/>
              </a:xfrm>
              <a:custGeom>
                <a:avLst/>
                <a:gdLst>
                  <a:gd name="T0" fmla="*/ 6 w 11"/>
                  <a:gd name="T1" fmla="*/ 2 h 6"/>
                  <a:gd name="T2" fmla="*/ 4 w 11"/>
                  <a:gd name="T3" fmla="*/ 2 h 6"/>
                  <a:gd name="T4" fmla="*/ 2 w 11"/>
                  <a:gd name="T5" fmla="*/ 0 h 6"/>
                  <a:gd name="T6" fmla="*/ 1 w 11"/>
                  <a:gd name="T7" fmla="*/ 0 h 6"/>
                  <a:gd name="T8" fmla="*/ 0 w 11"/>
                  <a:gd name="T9" fmla="*/ 0 h 6"/>
                  <a:gd name="T10" fmla="*/ 1 w 11"/>
                  <a:gd name="T11" fmla="*/ 2 h 6"/>
                  <a:gd name="T12" fmla="*/ 2 w 11"/>
                  <a:gd name="T13" fmla="*/ 3 h 6"/>
                  <a:gd name="T14" fmla="*/ 4 w 11"/>
                  <a:gd name="T15" fmla="*/ 3 h 6"/>
                  <a:gd name="T16" fmla="*/ 6 w 11"/>
                  <a:gd name="T17" fmla="*/ 4 h 6"/>
                  <a:gd name="T18" fmla="*/ 8 w 11"/>
                  <a:gd name="T19" fmla="*/ 5 h 6"/>
                  <a:gd name="T20" fmla="*/ 9 w 11"/>
                  <a:gd name="T21" fmla="*/ 6 h 6"/>
                  <a:gd name="T22" fmla="*/ 10 w 11"/>
                  <a:gd name="T23" fmla="*/ 6 h 6"/>
                  <a:gd name="T24" fmla="*/ 11 w 11"/>
                  <a:gd name="T25" fmla="*/ 5 h 6"/>
                  <a:gd name="T26" fmla="*/ 8 w 11"/>
                  <a:gd name="T27" fmla="*/ 3 h 6"/>
                  <a:gd name="T28" fmla="*/ 6 w 11"/>
                  <a:gd name="T2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6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95" name="Freeform 88">
                <a:extLst>
                  <a:ext uri="{FF2B5EF4-FFF2-40B4-BE49-F238E27FC236}">
                    <a16:creationId xmlns:a16="http://schemas.microsoft.com/office/drawing/2014/main" id="{9CF31C01-40A7-F07B-6E1D-17ABC3D9C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3187" y="1535079"/>
                <a:ext cx="10421" cy="1786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5 h 5"/>
                  <a:gd name="T4" fmla="*/ 3 w 3"/>
                  <a:gd name="T5" fmla="*/ 3 h 5"/>
                  <a:gd name="T6" fmla="*/ 2 w 3"/>
                  <a:gd name="T7" fmla="*/ 0 h 5"/>
                  <a:gd name="T8" fmla="*/ 0 w 3"/>
                  <a:gd name="T9" fmla="*/ 0 h 5"/>
                  <a:gd name="T10" fmla="*/ 0 w 3"/>
                  <a:gd name="T11" fmla="*/ 1 h 5"/>
                  <a:gd name="T12" fmla="*/ 0 w 3"/>
                  <a:gd name="T13" fmla="*/ 2 h 5"/>
                  <a:gd name="T14" fmla="*/ 1 w 3"/>
                  <a:gd name="T15" fmla="*/ 4 h 5"/>
                  <a:gd name="T16" fmla="*/ 1 w 3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96" name="Freeform 89">
                <a:extLst>
                  <a:ext uri="{FF2B5EF4-FFF2-40B4-BE49-F238E27FC236}">
                    <a16:creationId xmlns:a16="http://schemas.microsoft.com/office/drawing/2014/main" id="{54F8AEA5-3F66-EF50-AAA6-CF221F1A2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271" y="1375795"/>
                <a:ext cx="200967" cy="156308"/>
              </a:xfrm>
              <a:custGeom>
                <a:avLst/>
                <a:gdLst>
                  <a:gd name="T0" fmla="*/ 4 w 57"/>
                  <a:gd name="T1" fmla="*/ 20 h 44"/>
                  <a:gd name="T2" fmla="*/ 2 w 57"/>
                  <a:gd name="T3" fmla="*/ 21 h 44"/>
                  <a:gd name="T4" fmla="*/ 4 w 57"/>
                  <a:gd name="T5" fmla="*/ 23 h 44"/>
                  <a:gd name="T6" fmla="*/ 5 w 57"/>
                  <a:gd name="T7" fmla="*/ 26 h 44"/>
                  <a:gd name="T8" fmla="*/ 8 w 57"/>
                  <a:gd name="T9" fmla="*/ 27 h 44"/>
                  <a:gd name="T10" fmla="*/ 8 w 57"/>
                  <a:gd name="T11" fmla="*/ 29 h 44"/>
                  <a:gd name="T12" fmla="*/ 10 w 57"/>
                  <a:gd name="T13" fmla="*/ 29 h 44"/>
                  <a:gd name="T14" fmla="*/ 11 w 57"/>
                  <a:gd name="T15" fmla="*/ 31 h 44"/>
                  <a:gd name="T16" fmla="*/ 10 w 57"/>
                  <a:gd name="T17" fmla="*/ 31 h 44"/>
                  <a:gd name="T18" fmla="*/ 8 w 57"/>
                  <a:gd name="T19" fmla="*/ 32 h 44"/>
                  <a:gd name="T20" fmla="*/ 14 w 57"/>
                  <a:gd name="T21" fmla="*/ 37 h 44"/>
                  <a:gd name="T22" fmla="*/ 19 w 57"/>
                  <a:gd name="T23" fmla="*/ 38 h 44"/>
                  <a:gd name="T24" fmla="*/ 22 w 57"/>
                  <a:gd name="T25" fmla="*/ 40 h 44"/>
                  <a:gd name="T26" fmla="*/ 25 w 57"/>
                  <a:gd name="T27" fmla="*/ 44 h 44"/>
                  <a:gd name="T28" fmla="*/ 30 w 57"/>
                  <a:gd name="T29" fmla="*/ 43 h 44"/>
                  <a:gd name="T30" fmla="*/ 34 w 57"/>
                  <a:gd name="T31" fmla="*/ 44 h 44"/>
                  <a:gd name="T32" fmla="*/ 36 w 57"/>
                  <a:gd name="T33" fmla="*/ 42 h 44"/>
                  <a:gd name="T34" fmla="*/ 35 w 57"/>
                  <a:gd name="T35" fmla="*/ 38 h 44"/>
                  <a:gd name="T36" fmla="*/ 34 w 57"/>
                  <a:gd name="T37" fmla="*/ 37 h 44"/>
                  <a:gd name="T38" fmla="*/ 33 w 57"/>
                  <a:gd name="T39" fmla="*/ 35 h 44"/>
                  <a:gd name="T40" fmla="*/ 34 w 57"/>
                  <a:gd name="T41" fmla="*/ 35 h 44"/>
                  <a:gd name="T42" fmla="*/ 36 w 57"/>
                  <a:gd name="T43" fmla="*/ 36 h 44"/>
                  <a:gd name="T44" fmla="*/ 38 w 57"/>
                  <a:gd name="T45" fmla="*/ 38 h 44"/>
                  <a:gd name="T46" fmla="*/ 42 w 57"/>
                  <a:gd name="T47" fmla="*/ 33 h 44"/>
                  <a:gd name="T48" fmla="*/ 47 w 57"/>
                  <a:gd name="T49" fmla="*/ 29 h 44"/>
                  <a:gd name="T50" fmla="*/ 49 w 57"/>
                  <a:gd name="T51" fmla="*/ 28 h 44"/>
                  <a:gd name="T52" fmla="*/ 50 w 57"/>
                  <a:gd name="T53" fmla="*/ 30 h 44"/>
                  <a:gd name="T54" fmla="*/ 53 w 57"/>
                  <a:gd name="T55" fmla="*/ 30 h 44"/>
                  <a:gd name="T56" fmla="*/ 55 w 57"/>
                  <a:gd name="T57" fmla="*/ 27 h 44"/>
                  <a:gd name="T58" fmla="*/ 56 w 57"/>
                  <a:gd name="T59" fmla="*/ 25 h 44"/>
                  <a:gd name="T60" fmla="*/ 51 w 57"/>
                  <a:gd name="T61" fmla="*/ 26 h 44"/>
                  <a:gd name="T62" fmla="*/ 46 w 57"/>
                  <a:gd name="T63" fmla="*/ 24 h 44"/>
                  <a:gd name="T64" fmla="*/ 43 w 57"/>
                  <a:gd name="T65" fmla="*/ 23 h 44"/>
                  <a:gd name="T66" fmla="*/ 40 w 57"/>
                  <a:gd name="T67" fmla="*/ 19 h 44"/>
                  <a:gd name="T68" fmla="*/ 37 w 57"/>
                  <a:gd name="T69" fmla="*/ 15 h 44"/>
                  <a:gd name="T70" fmla="*/ 36 w 57"/>
                  <a:gd name="T71" fmla="*/ 12 h 44"/>
                  <a:gd name="T72" fmla="*/ 34 w 57"/>
                  <a:gd name="T73" fmla="*/ 10 h 44"/>
                  <a:gd name="T74" fmla="*/ 35 w 57"/>
                  <a:gd name="T75" fmla="*/ 8 h 44"/>
                  <a:gd name="T76" fmla="*/ 35 w 57"/>
                  <a:gd name="T77" fmla="*/ 6 h 44"/>
                  <a:gd name="T78" fmla="*/ 34 w 57"/>
                  <a:gd name="T79" fmla="*/ 4 h 44"/>
                  <a:gd name="T80" fmla="*/ 30 w 57"/>
                  <a:gd name="T81" fmla="*/ 3 h 44"/>
                  <a:gd name="T82" fmla="*/ 26 w 57"/>
                  <a:gd name="T83" fmla="*/ 1 h 44"/>
                  <a:gd name="T84" fmla="*/ 22 w 57"/>
                  <a:gd name="T85" fmla="*/ 0 h 44"/>
                  <a:gd name="T86" fmla="*/ 24 w 57"/>
                  <a:gd name="T87" fmla="*/ 3 h 44"/>
                  <a:gd name="T88" fmla="*/ 26 w 57"/>
                  <a:gd name="T89" fmla="*/ 5 h 44"/>
                  <a:gd name="T90" fmla="*/ 24 w 57"/>
                  <a:gd name="T91" fmla="*/ 4 h 44"/>
                  <a:gd name="T92" fmla="*/ 21 w 57"/>
                  <a:gd name="T93" fmla="*/ 6 h 44"/>
                  <a:gd name="T94" fmla="*/ 23 w 57"/>
                  <a:gd name="T95" fmla="*/ 9 h 44"/>
                  <a:gd name="T96" fmla="*/ 26 w 57"/>
                  <a:gd name="T97" fmla="*/ 15 h 44"/>
                  <a:gd name="T98" fmla="*/ 26 w 57"/>
                  <a:gd name="T99" fmla="*/ 16 h 44"/>
                  <a:gd name="T100" fmla="*/ 22 w 57"/>
                  <a:gd name="T101" fmla="*/ 15 h 44"/>
                  <a:gd name="T102" fmla="*/ 20 w 57"/>
                  <a:gd name="T103" fmla="*/ 11 h 44"/>
                  <a:gd name="T104" fmla="*/ 17 w 57"/>
                  <a:gd name="T105" fmla="*/ 12 h 44"/>
                  <a:gd name="T106" fmla="*/ 15 w 57"/>
                  <a:gd name="T107" fmla="*/ 11 h 44"/>
                  <a:gd name="T108" fmla="*/ 14 w 57"/>
                  <a:gd name="T109" fmla="*/ 8 h 44"/>
                  <a:gd name="T110" fmla="*/ 10 w 57"/>
                  <a:gd name="T111" fmla="*/ 6 h 44"/>
                  <a:gd name="T112" fmla="*/ 7 w 57"/>
                  <a:gd name="T113" fmla="*/ 5 h 44"/>
                  <a:gd name="T114" fmla="*/ 4 w 57"/>
                  <a:gd name="T115" fmla="*/ 5 h 44"/>
                  <a:gd name="T116" fmla="*/ 3 w 57"/>
                  <a:gd name="T117" fmla="*/ 8 h 44"/>
                  <a:gd name="T118" fmla="*/ 2 w 57"/>
                  <a:gd name="T119" fmla="*/ 11 h 44"/>
                  <a:gd name="T120" fmla="*/ 0 w 57"/>
                  <a:gd name="T121" fmla="*/ 15 h 44"/>
                  <a:gd name="T122" fmla="*/ 2 w 57"/>
                  <a:gd name="T123" fmla="*/ 1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" h="44">
                    <a:moveTo>
                      <a:pt x="3" y="19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lose/>
                  </a:path>
                </a:pathLst>
              </a:custGeom>
              <a:solidFill>
                <a:srgbClr val="FC6B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97" name="Freeform 90">
                <a:extLst>
                  <a:ext uri="{FF2B5EF4-FFF2-40B4-BE49-F238E27FC236}">
                    <a16:creationId xmlns:a16="http://schemas.microsoft.com/office/drawing/2014/main" id="{441FC570-9D48-E446-3BD8-FB74ECD4E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1295" y="1387703"/>
                <a:ext cx="87830" cy="72944"/>
              </a:xfrm>
              <a:custGeom>
                <a:avLst/>
                <a:gdLst>
                  <a:gd name="T0" fmla="*/ 2 w 25"/>
                  <a:gd name="T1" fmla="*/ 3 h 21"/>
                  <a:gd name="T2" fmla="*/ 3 w 25"/>
                  <a:gd name="T3" fmla="*/ 3 h 21"/>
                  <a:gd name="T4" fmla="*/ 4 w 25"/>
                  <a:gd name="T5" fmla="*/ 5 h 21"/>
                  <a:gd name="T6" fmla="*/ 5 w 25"/>
                  <a:gd name="T7" fmla="*/ 6 h 21"/>
                  <a:gd name="T8" fmla="*/ 6 w 25"/>
                  <a:gd name="T9" fmla="*/ 7 h 21"/>
                  <a:gd name="T10" fmla="*/ 5 w 25"/>
                  <a:gd name="T11" fmla="*/ 8 h 21"/>
                  <a:gd name="T12" fmla="*/ 5 w 25"/>
                  <a:gd name="T13" fmla="*/ 10 h 21"/>
                  <a:gd name="T14" fmla="*/ 4 w 25"/>
                  <a:gd name="T15" fmla="*/ 11 h 21"/>
                  <a:gd name="T16" fmla="*/ 5 w 25"/>
                  <a:gd name="T17" fmla="*/ 14 h 21"/>
                  <a:gd name="T18" fmla="*/ 9 w 25"/>
                  <a:gd name="T19" fmla="*/ 17 h 21"/>
                  <a:gd name="T20" fmla="*/ 11 w 25"/>
                  <a:gd name="T21" fmla="*/ 19 h 21"/>
                  <a:gd name="T22" fmla="*/ 15 w 25"/>
                  <a:gd name="T23" fmla="*/ 21 h 21"/>
                  <a:gd name="T24" fmla="*/ 17 w 25"/>
                  <a:gd name="T25" fmla="*/ 21 h 21"/>
                  <a:gd name="T26" fmla="*/ 19 w 25"/>
                  <a:gd name="T27" fmla="*/ 19 h 21"/>
                  <a:gd name="T28" fmla="*/ 20 w 25"/>
                  <a:gd name="T29" fmla="*/ 19 h 21"/>
                  <a:gd name="T30" fmla="*/ 21 w 25"/>
                  <a:gd name="T31" fmla="*/ 21 h 21"/>
                  <a:gd name="T32" fmla="*/ 22 w 25"/>
                  <a:gd name="T33" fmla="*/ 20 h 21"/>
                  <a:gd name="T34" fmla="*/ 23 w 25"/>
                  <a:gd name="T35" fmla="*/ 18 h 21"/>
                  <a:gd name="T36" fmla="*/ 24 w 25"/>
                  <a:gd name="T37" fmla="*/ 16 h 21"/>
                  <a:gd name="T38" fmla="*/ 25 w 25"/>
                  <a:gd name="T39" fmla="*/ 14 h 21"/>
                  <a:gd name="T40" fmla="*/ 24 w 25"/>
                  <a:gd name="T41" fmla="*/ 13 h 21"/>
                  <a:gd name="T42" fmla="*/ 24 w 25"/>
                  <a:gd name="T43" fmla="*/ 11 h 21"/>
                  <a:gd name="T44" fmla="*/ 22 w 25"/>
                  <a:gd name="T45" fmla="*/ 10 h 21"/>
                  <a:gd name="T46" fmla="*/ 20 w 25"/>
                  <a:gd name="T47" fmla="*/ 8 h 21"/>
                  <a:gd name="T48" fmla="*/ 20 w 25"/>
                  <a:gd name="T49" fmla="*/ 6 h 21"/>
                  <a:gd name="T50" fmla="*/ 22 w 25"/>
                  <a:gd name="T51" fmla="*/ 5 h 21"/>
                  <a:gd name="T52" fmla="*/ 24 w 25"/>
                  <a:gd name="T53" fmla="*/ 5 h 21"/>
                  <a:gd name="T54" fmla="*/ 23 w 25"/>
                  <a:gd name="T55" fmla="*/ 4 h 21"/>
                  <a:gd name="T56" fmla="*/ 19 w 25"/>
                  <a:gd name="T57" fmla="*/ 2 h 21"/>
                  <a:gd name="T58" fmla="*/ 15 w 25"/>
                  <a:gd name="T59" fmla="*/ 2 h 21"/>
                  <a:gd name="T60" fmla="*/ 13 w 25"/>
                  <a:gd name="T61" fmla="*/ 2 h 21"/>
                  <a:gd name="T62" fmla="*/ 11 w 25"/>
                  <a:gd name="T63" fmla="*/ 2 h 21"/>
                  <a:gd name="T64" fmla="*/ 7 w 25"/>
                  <a:gd name="T65" fmla="*/ 0 h 21"/>
                  <a:gd name="T66" fmla="*/ 5 w 25"/>
                  <a:gd name="T67" fmla="*/ 0 h 21"/>
                  <a:gd name="T68" fmla="*/ 2 w 25"/>
                  <a:gd name="T69" fmla="*/ 0 h 21"/>
                  <a:gd name="T70" fmla="*/ 0 w 25"/>
                  <a:gd name="T71" fmla="*/ 0 h 21"/>
                  <a:gd name="T72" fmla="*/ 1 w 25"/>
                  <a:gd name="T73" fmla="*/ 1 h 21"/>
                  <a:gd name="T74" fmla="*/ 2 w 25"/>
                  <a:gd name="T7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21">
                    <a:moveTo>
                      <a:pt x="2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5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10"/>
                    </a:cubicBezTo>
                    <a:cubicBezTo>
                      <a:pt x="5" y="10"/>
                      <a:pt x="5" y="10"/>
                      <a:pt x="4" y="11"/>
                    </a:cubicBezTo>
                    <a:cubicBezTo>
                      <a:pt x="4" y="11"/>
                      <a:pt x="4" y="11"/>
                      <a:pt x="5" y="14"/>
                    </a:cubicBezTo>
                    <a:cubicBezTo>
                      <a:pt x="5" y="14"/>
                      <a:pt x="5" y="14"/>
                      <a:pt x="9" y="17"/>
                    </a:cubicBezTo>
                    <a:cubicBezTo>
                      <a:pt x="9" y="17"/>
                      <a:pt x="9" y="17"/>
                      <a:pt x="11" y="19"/>
                    </a:cubicBezTo>
                    <a:cubicBezTo>
                      <a:pt x="11" y="19"/>
                      <a:pt x="11" y="19"/>
                      <a:pt x="15" y="21"/>
                    </a:cubicBezTo>
                    <a:cubicBezTo>
                      <a:pt x="15" y="21"/>
                      <a:pt x="15" y="21"/>
                      <a:pt x="17" y="21"/>
                    </a:cubicBezTo>
                    <a:cubicBezTo>
                      <a:pt x="17" y="21"/>
                      <a:pt x="17" y="21"/>
                      <a:pt x="19" y="19"/>
                    </a:cubicBezTo>
                    <a:cubicBezTo>
                      <a:pt x="19" y="19"/>
                      <a:pt x="19" y="19"/>
                      <a:pt x="20" y="19"/>
                    </a:cubicBezTo>
                    <a:cubicBezTo>
                      <a:pt x="20" y="19"/>
                      <a:pt x="20" y="19"/>
                      <a:pt x="21" y="21"/>
                    </a:cubicBezTo>
                    <a:cubicBezTo>
                      <a:pt x="21" y="21"/>
                      <a:pt x="21" y="21"/>
                      <a:pt x="22" y="20"/>
                    </a:cubicBezTo>
                    <a:cubicBezTo>
                      <a:pt x="22" y="20"/>
                      <a:pt x="22" y="20"/>
                      <a:pt x="23" y="18"/>
                    </a:cubicBezTo>
                    <a:cubicBezTo>
                      <a:pt x="23" y="18"/>
                      <a:pt x="23" y="18"/>
                      <a:pt x="24" y="16"/>
                    </a:cubicBezTo>
                    <a:cubicBezTo>
                      <a:pt x="24" y="16"/>
                      <a:pt x="24" y="16"/>
                      <a:pt x="25" y="14"/>
                    </a:cubicBezTo>
                    <a:cubicBezTo>
                      <a:pt x="25" y="14"/>
                      <a:pt x="25" y="14"/>
                      <a:pt x="24" y="13"/>
                    </a:cubicBezTo>
                    <a:cubicBezTo>
                      <a:pt x="24" y="13"/>
                      <a:pt x="24" y="13"/>
                      <a:pt x="24" y="11"/>
                    </a:cubicBezTo>
                    <a:cubicBezTo>
                      <a:pt x="24" y="11"/>
                      <a:pt x="24" y="11"/>
                      <a:pt x="22" y="10"/>
                    </a:cubicBezTo>
                    <a:cubicBezTo>
                      <a:pt x="22" y="10"/>
                      <a:pt x="22" y="10"/>
                      <a:pt x="20" y="8"/>
                    </a:cubicBezTo>
                    <a:cubicBezTo>
                      <a:pt x="20" y="8"/>
                      <a:pt x="20" y="8"/>
                      <a:pt x="20" y="6"/>
                    </a:cubicBezTo>
                    <a:cubicBezTo>
                      <a:pt x="20" y="6"/>
                      <a:pt x="20" y="6"/>
                      <a:pt x="22" y="5"/>
                    </a:cubicBezTo>
                    <a:cubicBezTo>
                      <a:pt x="22" y="5"/>
                      <a:pt x="22" y="5"/>
                      <a:pt x="24" y="5"/>
                    </a:cubicBezTo>
                    <a:cubicBezTo>
                      <a:pt x="24" y="5"/>
                      <a:pt x="24" y="5"/>
                      <a:pt x="23" y="4"/>
                    </a:cubicBezTo>
                    <a:cubicBezTo>
                      <a:pt x="23" y="4"/>
                      <a:pt x="23" y="4"/>
                      <a:pt x="19" y="2"/>
                    </a:cubicBezTo>
                    <a:cubicBezTo>
                      <a:pt x="19" y="2"/>
                      <a:pt x="19" y="2"/>
                      <a:pt x="15" y="2"/>
                    </a:cubicBezTo>
                    <a:cubicBezTo>
                      <a:pt x="15" y="2"/>
                      <a:pt x="15" y="2"/>
                      <a:pt x="13" y="2"/>
                    </a:cubicBezTo>
                    <a:cubicBezTo>
                      <a:pt x="13" y="2"/>
                      <a:pt x="13" y="2"/>
                      <a:pt x="11" y="2"/>
                    </a:cubicBezTo>
                    <a:cubicBezTo>
                      <a:pt x="11" y="2"/>
                      <a:pt x="11" y="2"/>
                      <a:pt x="7" y="0"/>
                    </a:cubicBezTo>
                    <a:cubicBezTo>
                      <a:pt x="7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2" y="0"/>
                    </a:cubicBezTo>
                    <a:cubicBezTo>
                      <a:pt x="2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98" name="Freeform 91">
                <a:extLst>
                  <a:ext uri="{FF2B5EF4-FFF2-40B4-BE49-F238E27FC236}">
                    <a16:creationId xmlns:a16="http://schemas.microsoft.com/office/drawing/2014/main" id="{63DD5C79-2962-A3A4-AF05-13C33A067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9032" y="1450227"/>
                <a:ext cx="38705" cy="53591"/>
              </a:xfrm>
              <a:custGeom>
                <a:avLst/>
                <a:gdLst>
                  <a:gd name="T0" fmla="*/ 4 w 11"/>
                  <a:gd name="T1" fmla="*/ 7 h 15"/>
                  <a:gd name="T2" fmla="*/ 7 w 11"/>
                  <a:gd name="T3" fmla="*/ 10 h 15"/>
                  <a:gd name="T4" fmla="*/ 8 w 11"/>
                  <a:gd name="T5" fmla="*/ 14 h 15"/>
                  <a:gd name="T6" fmla="*/ 10 w 11"/>
                  <a:gd name="T7" fmla="*/ 15 h 15"/>
                  <a:gd name="T8" fmla="*/ 11 w 11"/>
                  <a:gd name="T9" fmla="*/ 14 h 15"/>
                  <a:gd name="T10" fmla="*/ 11 w 11"/>
                  <a:gd name="T11" fmla="*/ 12 h 15"/>
                  <a:gd name="T12" fmla="*/ 9 w 11"/>
                  <a:gd name="T13" fmla="*/ 8 h 15"/>
                  <a:gd name="T14" fmla="*/ 8 w 11"/>
                  <a:gd name="T15" fmla="*/ 6 h 15"/>
                  <a:gd name="T16" fmla="*/ 7 w 11"/>
                  <a:gd name="T17" fmla="*/ 4 h 15"/>
                  <a:gd name="T18" fmla="*/ 4 w 11"/>
                  <a:gd name="T19" fmla="*/ 4 h 15"/>
                  <a:gd name="T20" fmla="*/ 2 w 11"/>
                  <a:gd name="T21" fmla="*/ 2 h 15"/>
                  <a:gd name="T22" fmla="*/ 1 w 11"/>
                  <a:gd name="T23" fmla="*/ 1 h 15"/>
                  <a:gd name="T24" fmla="*/ 0 w 11"/>
                  <a:gd name="T25" fmla="*/ 0 h 15"/>
                  <a:gd name="T26" fmla="*/ 0 w 11"/>
                  <a:gd name="T27" fmla="*/ 2 h 15"/>
                  <a:gd name="T28" fmla="*/ 2 w 11"/>
                  <a:gd name="T29" fmla="*/ 4 h 15"/>
                  <a:gd name="T30" fmla="*/ 4 w 11"/>
                  <a:gd name="T3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5">
                    <a:moveTo>
                      <a:pt x="4" y="7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099" name="Freeform 92">
                <a:extLst>
                  <a:ext uri="{FF2B5EF4-FFF2-40B4-BE49-F238E27FC236}">
                    <a16:creationId xmlns:a16="http://schemas.microsoft.com/office/drawing/2014/main" id="{77B0DDE4-7F80-50B4-BE74-872C5B25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9233" y="1731581"/>
                <a:ext cx="46148" cy="43170"/>
              </a:xfrm>
              <a:custGeom>
                <a:avLst/>
                <a:gdLst>
                  <a:gd name="T0" fmla="*/ 7 w 13"/>
                  <a:gd name="T1" fmla="*/ 11 h 12"/>
                  <a:gd name="T2" fmla="*/ 9 w 13"/>
                  <a:gd name="T3" fmla="*/ 12 h 12"/>
                  <a:gd name="T4" fmla="*/ 10 w 13"/>
                  <a:gd name="T5" fmla="*/ 12 h 12"/>
                  <a:gd name="T6" fmla="*/ 12 w 13"/>
                  <a:gd name="T7" fmla="*/ 12 h 12"/>
                  <a:gd name="T8" fmla="*/ 12 w 13"/>
                  <a:gd name="T9" fmla="*/ 10 h 12"/>
                  <a:gd name="T10" fmla="*/ 13 w 13"/>
                  <a:gd name="T11" fmla="*/ 9 h 12"/>
                  <a:gd name="T12" fmla="*/ 13 w 13"/>
                  <a:gd name="T13" fmla="*/ 8 h 12"/>
                  <a:gd name="T14" fmla="*/ 12 w 13"/>
                  <a:gd name="T15" fmla="*/ 7 h 12"/>
                  <a:gd name="T16" fmla="*/ 12 w 13"/>
                  <a:gd name="T17" fmla="*/ 4 h 12"/>
                  <a:gd name="T18" fmla="*/ 11 w 13"/>
                  <a:gd name="T19" fmla="*/ 3 h 12"/>
                  <a:gd name="T20" fmla="*/ 10 w 13"/>
                  <a:gd name="T21" fmla="*/ 1 h 12"/>
                  <a:gd name="T22" fmla="*/ 10 w 13"/>
                  <a:gd name="T23" fmla="*/ 0 h 12"/>
                  <a:gd name="T24" fmla="*/ 8 w 13"/>
                  <a:gd name="T25" fmla="*/ 0 h 12"/>
                  <a:gd name="T26" fmla="*/ 5 w 13"/>
                  <a:gd name="T27" fmla="*/ 1 h 12"/>
                  <a:gd name="T28" fmla="*/ 2 w 13"/>
                  <a:gd name="T29" fmla="*/ 3 h 12"/>
                  <a:gd name="T30" fmla="*/ 0 w 13"/>
                  <a:gd name="T31" fmla="*/ 3 h 12"/>
                  <a:gd name="T32" fmla="*/ 0 w 13"/>
                  <a:gd name="T33" fmla="*/ 4 h 12"/>
                  <a:gd name="T34" fmla="*/ 0 w 13"/>
                  <a:gd name="T35" fmla="*/ 5 h 12"/>
                  <a:gd name="T36" fmla="*/ 2 w 13"/>
                  <a:gd name="T37" fmla="*/ 6 h 12"/>
                  <a:gd name="T38" fmla="*/ 2 w 13"/>
                  <a:gd name="T39" fmla="*/ 8 h 12"/>
                  <a:gd name="T40" fmla="*/ 2 w 13"/>
                  <a:gd name="T41" fmla="*/ 9 h 12"/>
                  <a:gd name="T42" fmla="*/ 0 w 13"/>
                  <a:gd name="T43" fmla="*/ 9 h 12"/>
                  <a:gd name="T44" fmla="*/ 0 w 13"/>
                  <a:gd name="T45" fmla="*/ 10 h 12"/>
                  <a:gd name="T46" fmla="*/ 3 w 13"/>
                  <a:gd name="T47" fmla="*/ 10 h 12"/>
                  <a:gd name="T48" fmla="*/ 7 w 13"/>
                  <a:gd name="T4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2">
                    <a:moveTo>
                      <a:pt x="7" y="11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7" y="11"/>
                      <a:pt x="7" y="11"/>
                      <a:pt x="7" y="1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00" name="Freeform 93">
                <a:extLst>
                  <a:ext uri="{FF2B5EF4-FFF2-40B4-BE49-F238E27FC236}">
                    <a16:creationId xmlns:a16="http://schemas.microsoft.com/office/drawing/2014/main" id="{2F317C0F-F594-030F-91B0-CF444C11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5929" y="1795592"/>
                <a:ext cx="17864" cy="13397"/>
              </a:xfrm>
              <a:custGeom>
                <a:avLst/>
                <a:gdLst>
                  <a:gd name="T0" fmla="*/ 1 w 5"/>
                  <a:gd name="T1" fmla="*/ 4 h 4"/>
                  <a:gd name="T2" fmla="*/ 4 w 5"/>
                  <a:gd name="T3" fmla="*/ 4 h 4"/>
                  <a:gd name="T4" fmla="*/ 5 w 5"/>
                  <a:gd name="T5" fmla="*/ 4 h 4"/>
                  <a:gd name="T6" fmla="*/ 5 w 5"/>
                  <a:gd name="T7" fmla="*/ 3 h 4"/>
                  <a:gd name="T8" fmla="*/ 4 w 5"/>
                  <a:gd name="T9" fmla="*/ 2 h 4"/>
                  <a:gd name="T10" fmla="*/ 2 w 5"/>
                  <a:gd name="T11" fmla="*/ 1 h 4"/>
                  <a:gd name="T12" fmla="*/ 1 w 5"/>
                  <a:gd name="T13" fmla="*/ 0 h 4"/>
                  <a:gd name="T14" fmla="*/ 0 w 5"/>
                  <a:gd name="T15" fmla="*/ 1 h 4"/>
                  <a:gd name="T16" fmla="*/ 0 w 5"/>
                  <a:gd name="T17" fmla="*/ 2 h 4"/>
                  <a:gd name="T18" fmla="*/ 1 w 5"/>
                  <a:gd name="T19" fmla="*/ 3 h 4"/>
                  <a:gd name="T20" fmla="*/ 1 w 5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01" name="Freeform 94">
                <a:extLst>
                  <a:ext uri="{FF2B5EF4-FFF2-40B4-BE49-F238E27FC236}">
                    <a16:creationId xmlns:a16="http://schemas.microsoft.com/office/drawing/2014/main" id="{2F4B9392-D03A-77C1-4470-0465604DA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0361" y="1710740"/>
                <a:ext cx="10421" cy="14886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4 h 4"/>
                  <a:gd name="T4" fmla="*/ 3 w 3"/>
                  <a:gd name="T5" fmla="*/ 3 h 4"/>
                  <a:gd name="T6" fmla="*/ 3 w 3"/>
                  <a:gd name="T7" fmla="*/ 1 h 4"/>
                  <a:gd name="T8" fmla="*/ 3 w 3"/>
                  <a:gd name="T9" fmla="*/ 0 h 4"/>
                  <a:gd name="T10" fmla="*/ 1 w 3"/>
                  <a:gd name="T11" fmla="*/ 1 h 4"/>
                  <a:gd name="T12" fmla="*/ 0 w 3"/>
                  <a:gd name="T13" fmla="*/ 1 h 4"/>
                  <a:gd name="T14" fmla="*/ 1 w 3"/>
                  <a:gd name="T15" fmla="*/ 3 h 4"/>
                  <a:gd name="T16" fmla="*/ 2 w 3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02" name="Freeform 95">
                <a:extLst>
                  <a:ext uri="{FF2B5EF4-FFF2-40B4-BE49-F238E27FC236}">
                    <a16:creationId xmlns:a16="http://schemas.microsoft.com/office/drawing/2014/main" id="{0738ADC2-B05E-77D3-F586-45604C545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0420" y="1259680"/>
                <a:ext cx="13397" cy="22330"/>
              </a:xfrm>
              <a:custGeom>
                <a:avLst/>
                <a:gdLst>
                  <a:gd name="T0" fmla="*/ 3 w 4"/>
                  <a:gd name="T1" fmla="*/ 4 h 6"/>
                  <a:gd name="T2" fmla="*/ 4 w 4"/>
                  <a:gd name="T3" fmla="*/ 3 h 6"/>
                  <a:gd name="T4" fmla="*/ 3 w 4"/>
                  <a:gd name="T5" fmla="*/ 2 h 6"/>
                  <a:gd name="T6" fmla="*/ 3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5 h 6"/>
                  <a:gd name="T14" fmla="*/ 3 w 4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3" y="4"/>
                    </a:moveTo>
                    <a:cubicBezTo>
                      <a:pt x="3" y="4"/>
                      <a:pt x="3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0"/>
                    </a:cubicBezTo>
                    <a:cubicBezTo>
                      <a:pt x="3" y="0"/>
                      <a:pt x="3" y="0"/>
                      <a:pt x="0" y="2"/>
                    </a:cubicBezTo>
                    <a:cubicBezTo>
                      <a:pt x="0" y="2"/>
                      <a:pt x="0" y="2"/>
                      <a:pt x="0" y="6"/>
                    </a:cubicBezTo>
                    <a:cubicBezTo>
                      <a:pt x="0" y="6"/>
                      <a:pt x="0" y="6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03" name="Freeform 96">
                <a:extLst>
                  <a:ext uri="{FF2B5EF4-FFF2-40B4-BE49-F238E27FC236}">
                    <a16:creationId xmlns:a16="http://schemas.microsoft.com/office/drawing/2014/main" id="{FB4139D6-5B63-A9A4-7EA2-0635B8AC2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3398" y="1545499"/>
                <a:ext cx="28284" cy="38705"/>
              </a:xfrm>
              <a:custGeom>
                <a:avLst/>
                <a:gdLst>
                  <a:gd name="T0" fmla="*/ 5 w 8"/>
                  <a:gd name="T1" fmla="*/ 0 h 11"/>
                  <a:gd name="T2" fmla="*/ 3 w 8"/>
                  <a:gd name="T3" fmla="*/ 0 h 11"/>
                  <a:gd name="T4" fmla="*/ 1 w 8"/>
                  <a:gd name="T5" fmla="*/ 0 h 11"/>
                  <a:gd name="T6" fmla="*/ 0 w 8"/>
                  <a:gd name="T7" fmla="*/ 2 h 11"/>
                  <a:gd name="T8" fmla="*/ 0 w 8"/>
                  <a:gd name="T9" fmla="*/ 4 h 11"/>
                  <a:gd name="T10" fmla="*/ 1 w 8"/>
                  <a:gd name="T11" fmla="*/ 6 h 11"/>
                  <a:gd name="T12" fmla="*/ 2 w 8"/>
                  <a:gd name="T13" fmla="*/ 8 h 11"/>
                  <a:gd name="T14" fmla="*/ 3 w 8"/>
                  <a:gd name="T15" fmla="*/ 8 h 11"/>
                  <a:gd name="T16" fmla="*/ 5 w 8"/>
                  <a:gd name="T17" fmla="*/ 10 h 11"/>
                  <a:gd name="T18" fmla="*/ 6 w 8"/>
                  <a:gd name="T19" fmla="*/ 11 h 11"/>
                  <a:gd name="T20" fmla="*/ 7 w 8"/>
                  <a:gd name="T21" fmla="*/ 10 h 11"/>
                  <a:gd name="T22" fmla="*/ 7 w 8"/>
                  <a:gd name="T23" fmla="*/ 8 h 11"/>
                  <a:gd name="T24" fmla="*/ 8 w 8"/>
                  <a:gd name="T25" fmla="*/ 6 h 11"/>
                  <a:gd name="T26" fmla="*/ 8 w 8"/>
                  <a:gd name="T27" fmla="*/ 5 h 11"/>
                  <a:gd name="T28" fmla="*/ 6 w 8"/>
                  <a:gd name="T29" fmla="*/ 2 h 11"/>
                  <a:gd name="T30" fmla="*/ 5 w 8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C6B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04" name="Freeform 97">
                <a:extLst>
                  <a:ext uri="{FF2B5EF4-FFF2-40B4-BE49-F238E27FC236}">
                    <a16:creationId xmlns:a16="http://schemas.microsoft.com/office/drawing/2014/main" id="{8A7C56EF-88D6-14D0-EF9C-D24871A7E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4516" y="1746468"/>
                <a:ext cx="10421" cy="1786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2 w 3"/>
                  <a:gd name="T5" fmla="*/ 2 h 5"/>
                  <a:gd name="T6" fmla="*/ 0 w 3"/>
                  <a:gd name="T7" fmla="*/ 0 h 5"/>
                  <a:gd name="T8" fmla="*/ 0 w 3"/>
                  <a:gd name="T9" fmla="*/ 1 h 5"/>
                  <a:gd name="T10" fmla="*/ 1 w 3"/>
                  <a:gd name="T11" fmla="*/ 3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05" name="Freeform 98">
                <a:extLst>
                  <a:ext uri="{FF2B5EF4-FFF2-40B4-BE49-F238E27FC236}">
                    <a16:creationId xmlns:a16="http://schemas.microsoft.com/office/drawing/2014/main" id="{0BFEC9AE-DDE5-FAC6-FCEE-A4C389F04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9663" y="1633330"/>
                <a:ext cx="10421" cy="7443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06" name="Freeform 99">
                <a:extLst>
                  <a:ext uri="{FF2B5EF4-FFF2-40B4-BE49-F238E27FC236}">
                    <a16:creationId xmlns:a16="http://schemas.microsoft.com/office/drawing/2014/main" id="{103049DA-25A9-A383-89B6-DF313E636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4971" y="1637797"/>
                <a:ext cx="5954" cy="595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07" name="Freeform 100">
                <a:extLst>
                  <a:ext uri="{FF2B5EF4-FFF2-40B4-BE49-F238E27FC236}">
                    <a16:creationId xmlns:a16="http://schemas.microsoft.com/office/drawing/2014/main" id="{AA5AD788-DE7C-8558-64E5-D8D4C3A4D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9115" y="1942969"/>
                <a:ext cx="14886" cy="7443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3 w 4"/>
                  <a:gd name="T7" fmla="*/ 2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2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08" name="Freeform 101">
                <a:extLst>
                  <a:ext uri="{FF2B5EF4-FFF2-40B4-BE49-F238E27FC236}">
                    <a16:creationId xmlns:a16="http://schemas.microsoft.com/office/drawing/2014/main" id="{F8FF9FB5-F8DB-6DE6-FB04-3601EC710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5845" y="1640773"/>
                <a:ext cx="10421" cy="7443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  <a:gd name="T12" fmla="*/ 2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09" name="Freeform 102">
                <a:extLst>
                  <a:ext uri="{FF2B5EF4-FFF2-40B4-BE49-F238E27FC236}">
                    <a16:creationId xmlns:a16="http://schemas.microsoft.com/office/drawing/2014/main" id="{E7A0AB7F-C6C9-F129-6365-BBFDD116D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9125" y="1566341"/>
                <a:ext cx="95274" cy="64012"/>
              </a:xfrm>
              <a:custGeom>
                <a:avLst/>
                <a:gdLst>
                  <a:gd name="T0" fmla="*/ 0 w 27"/>
                  <a:gd name="T1" fmla="*/ 18 h 18"/>
                  <a:gd name="T2" fmla="*/ 1 w 27"/>
                  <a:gd name="T3" fmla="*/ 18 h 18"/>
                  <a:gd name="T4" fmla="*/ 3 w 27"/>
                  <a:gd name="T5" fmla="*/ 17 h 18"/>
                  <a:gd name="T6" fmla="*/ 4 w 27"/>
                  <a:gd name="T7" fmla="*/ 15 h 18"/>
                  <a:gd name="T8" fmla="*/ 7 w 27"/>
                  <a:gd name="T9" fmla="*/ 14 h 18"/>
                  <a:gd name="T10" fmla="*/ 9 w 27"/>
                  <a:gd name="T11" fmla="*/ 14 h 18"/>
                  <a:gd name="T12" fmla="*/ 13 w 27"/>
                  <a:gd name="T13" fmla="*/ 14 h 18"/>
                  <a:gd name="T14" fmla="*/ 15 w 27"/>
                  <a:gd name="T15" fmla="*/ 14 h 18"/>
                  <a:gd name="T16" fmla="*/ 19 w 27"/>
                  <a:gd name="T17" fmla="*/ 14 h 18"/>
                  <a:gd name="T18" fmla="*/ 21 w 27"/>
                  <a:gd name="T19" fmla="*/ 13 h 18"/>
                  <a:gd name="T20" fmla="*/ 24 w 27"/>
                  <a:gd name="T21" fmla="*/ 13 h 18"/>
                  <a:gd name="T22" fmla="*/ 25 w 27"/>
                  <a:gd name="T23" fmla="*/ 13 h 18"/>
                  <a:gd name="T24" fmla="*/ 27 w 27"/>
                  <a:gd name="T25" fmla="*/ 12 h 18"/>
                  <a:gd name="T26" fmla="*/ 25 w 27"/>
                  <a:gd name="T27" fmla="*/ 10 h 18"/>
                  <a:gd name="T28" fmla="*/ 25 w 27"/>
                  <a:gd name="T29" fmla="*/ 9 h 18"/>
                  <a:gd name="T30" fmla="*/ 23 w 27"/>
                  <a:gd name="T31" fmla="*/ 6 h 18"/>
                  <a:gd name="T32" fmla="*/ 19 w 27"/>
                  <a:gd name="T33" fmla="*/ 3 h 18"/>
                  <a:gd name="T34" fmla="*/ 17 w 27"/>
                  <a:gd name="T35" fmla="*/ 3 h 18"/>
                  <a:gd name="T36" fmla="*/ 14 w 27"/>
                  <a:gd name="T37" fmla="*/ 2 h 18"/>
                  <a:gd name="T38" fmla="*/ 13 w 27"/>
                  <a:gd name="T39" fmla="*/ 1 h 18"/>
                  <a:gd name="T40" fmla="*/ 11 w 27"/>
                  <a:gd name="T41" fmla="*/ 1 h 18"/>
                  <a:gd name="T42" fmla="*/ 10 w 27"/>
                  <a:gd name="T43" fmla="*/ 1 h 18"/>
                  <a:gd name="T44" fmla="*/ 7 w 27"/>
                  <a:gd name="T45" fmla="*/ 0 h 18"/>
                  <a:gd name="T46" fmla="*/ 6 w 27"/>
                  <a:gd name="T47" fmla="*/ 0 h 18"/>
                  <a:gd name="T48" fmla="*/ 5 w 27"/>
                  <a:gd name="T49" fmla="*/ 2 h 18"/>
                  <a:gd name="T50" fmla="*/ 3 w 27"/>
                  <a:gd name="T51" fmla="*/ 5 h 18"/>
                  <a:gd name="T52" fmla="*/ 3 w 27"/>
                  <a:gd name="T53" fmla="*/ 7 h 18"/>
                  <a:gd name="T54" fmla="*/ 3 w 27"/>
                  <a:gd name="T55" fmla="*/ 11 h 18"/>
                  <a:gd name="T56" fmla="*/ 2 w 27"/>
                  <a:gd name="T57" fmla="*/ 15 h 18"/>
                  <a:gd name="T58" fmla="*/ 0 w 27"/>
                  <a:gd name="T59" fmla="*/ 16 h 18"/>
                  <a:gd name="T60" fmla="*/ 0 w 27"/>
                  <a:gd name="T6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" h="18">
                    <a:moveTo>
                      <a:pt x="0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FFC6C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10" name="Freeform 103">
                <a:extLst>
                  <a:ext uri="{FF2B5EF4-FFF2-40B4-BE49-F238E27FC236}">
                    <a16:creationId xmlns:a16="http://schemas.microsoft.com/office/drawing/2014/main" id="{C6CF4A99-9EF0-6B56-EEC1-A314157CE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2943" y="1387703"/>
                <a:ext cx="120581" cy="44659"/>
              </a:xfrm>
              <a:custGeom>
                <a:avLst/>
                <a:gdLst>
                  <a:gd name="T0" fmla="*/ 4 w 34"/>
                  <a:gd name="T1" fmla="*/ 7 h 13"/>
                  <a:gd name="T2" fmla="*/ 5 w 34"/>
                  <a:gd name="T3" fmla="*/ 9 h 13"/>
                  <a:gd name="T4" fmla="*/ 11 w 34"/>
                  <a:gd name="T5" fmla="*/ 11 h 13"/>
                  <a:gd name="T6" fmla="*/ 16 w 34"/>
                  <a:gd name="T7" fmla="*/ 11 h 13"/>
                  <a:gd name="T8" fmla="*/ 19 w 34"/>
                  <a:gd name="T9" fmla="*/ 13 h 13"/>
                  <a:gd name="T10" fmla="*/ 22 w 34"/>
                  <a:gd name="T11" fmla="*/ 13 h 13"/>
                  <a:gd name="T12" fmla="*/ 24 w 34"/>
                  <a:gd name="T13" fmla="*/ 12 h 13"/>
                  <a:gd name="T14" fmla="*/ 27 w 34"/>
                  <a:gd name="T15" fmla="*/ 13 h 13"/>
                  <a:gd name="T16" fmla="*/ 28 w 34"/>
                  <a:gd name="T17" fmla="*/ 12 h 13"/>
                  <a:gd name="T18" fmla="*/ 32 w 34"/>
                  <a:gd name="T19" fmla="*/ 10 h 13"/>
                  <a:gd name="T20" fmla="*/ 32 w 34"/>
                  <a:gd name="T21" fmla="*/ 8 h 13"/>
                  <a:gd name="T22" fmla="*/ 34 w 34"/>
                  <a:gd name="T23" fmla="*/ 6 h 13"/>
                  <a:gd name="T24" fmla="*/ 33 w 34"/>
                  <a:gd name="T25" fmla="*/ 3 h 13"/>
                  <a:gd name="T26" fmla="*/ 31 w 34"/>
                  <a:gd name="T27" fmla="*/ 3 h 13"/>
                  <a:gd name="T28" fmla="*/ 30 w 34"/>
                  <a:gd name="T29" fmla="*/ 3 h 13"/>
                  <a:gd name="T30" fmla="*/ 30 w 34"/>
                  <a:gd name="T31" fmla="*/ 2 h 13"/>
                  <a:gd name="T32" fmla="*/ 30 w 34"/>
                  <a:gd name="T33" fmla="*/ 1 h 13"/>
                  <a:gd name="T34" fmla="*/ 29 w 34"/>
                  <a:gd name="T35" fmla="*/ 0 h 13"/>
                  <a:gd name="T36" fmla="*/ 27 w 34"/>
                  <a:gd name="T37" fmla="*/ 1 h 13"/>
                  <a:gd name="T38" fmla="*/ 25 w 34"/>
                  <a:gd name="T39" fmla="*/ 0 h 13"/>
                  <a:gd name="T40" fmla="*/ 21 w 34"/>
                  <a:gd name="T41" fmla="*/ 1 h 13"/>
                  <a:gd name="T42" fmla="*/ 18 w 34"/>
                  <a:gd name="T43" fmla="*/ 3 h 13"/>
                  <a:gd name="T44" fmla="*/ 16 w 34"/>
                  <a:gd name="T45" fmla="*/ 3 h 13"/>
                  <a:gd name="T46" fmla="*/ 16 w 34"/>
                  <a:gd name="T47" fmla="*/ 2 h 13"/>
                  <a:gd name="T48" fmla="*/ 15 w 34"/>
                  <a:gd name="T49" fmla="*/ 1 h 13"/>
                  <a:gd name="T50" fmla="*/ 14 w 34"/>
                  <a:gd name="T51" fmla="*/ 1 h 13"/>
                  <a:gd name="T52" fmla="*/ 12 w 34"/>
                  <a:gd name="T53" fmla="*/ 1 h 13"/>
                  <a:gd name="T54" fmla="*/ 9 w 34"/>
                  <a:gd name="T55" fmla="*/ 1 h 13"/>
                  <a:gd name="T56" fmla="*/ 8 w 34"/>
                  <a:gd name="T57" fmla="*/ 1 h 13"/>
                  <a:gd name="T58" fmla="*/ 8 w 34"/>
                  <a:gd name="T59" fmla="*/ 2 h 13"/>
                  <a:gd name="T60" fmla="*/ 7 w 34"/>
                  <a:gd name="T61" fmla="*/ 3 h 13"/>
                  <a:gd name="T62" fmla="*/ 3 w 34"/>
                  <a:gd name="T63" fmla="*/ 2 h 13"/>
                  <a:gd name="T64" fmla="*/ 2 w 34"/>
                  <a:gd name="T65" fmla="*/ 1 h 13"/>
                  <a:gd name="T66" fmla="*/ 2 w 34"/>
                  <a:gd name="T67" fmla="*/ 0 h 13"/>
                  <a:gd name="T68" fmla="*/ 0 w 34"/>
                  <a:gd name="T69" fmla="*/ 0 h 13"/>
                  <a:gd name="T70" fmla="*/ 1 w 34"/>
                  <a:gd name="T71" fmla="*/ 3 h 13"/>
                  <a:gd name="T72" fmla="*/ 4 w 34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13">
                    <a:moveTo>
                      <a:pt x="4" y="7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FC6C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11" name="Freeform 104">
                <a:extLst>
                  <a:ext uri="{FF2B5EF4-FFF2-40B4-BE49-F238E27FC236}">
                    <a16:creationId xmlns:a16="http://schemas.microsoft.com/office/drawing/2014/main" id="{8D630750-07D4-1EE2-A132-768B0052B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1228" y="1785173"/>
                <a:ext cx="20841" cy="20841"/>
              </a:xfrm>
              <a:custGeom>
                <a:avLst/>
                <a:gdLst>
                  <a:gd name="T0" fmla="*/ 2 w 6"/>
                  <a:gd name="T1" fmla="*/ 5 h 6"/>
                  <a:gd name="T2" fmla="*/ 3 w 6"/>
                  <a:gd name="T3" fmla="*/ 6 h 6"/>
                  <a:gd name="T4" fmla="*/ 4 w 6"/>
                  <a:gd name="T5" fmla="*/ 5 h 6"/>
                  <a:gd name="T6" fmla="*/ 6 w 6"/>
                  <a:gd name="T7" fmla="*/ 4 h 6"/>
                  <a:gd name="T8" fmla="*/ 6 w 6"/>
                  <a:gd name="T9" fmla="*/ 3 h 6"/>
                  <a:gd name="T10" fmla="*/ 6 w 6"/>
                  <a:gd name="T11" fmla="*/ 2 h 6"/>
                  <a:gd name="T12" fmla="*/ 5 w 6"/>
                  <a:gd name="T13" fmla="*/ 0 h 6"/>
                  <a:gd name="T14" fmla="*/ 4 w 6"/>
                  <a:gd name="T15" fmla="*/ 0 h 6"/>
                  <a:gd name="T16" fmla="*/ 4 w 6"/>
                  <a:gd name="T17" fmla="*/ 2 h 6"/>
                  <a:gd name="T18" fmla="*/ 2 w 6"/>
                  <a:gd name="T19" fmla="*/ 3 h 6"/>
                  <a:gd name="T20" fmla="*/ 0 w 6"/>
                  <a:gd name="T21" fmla="*/ 3 h 6"/>
                  <a:gd name="T22" fmla="*/ 2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12" name="Freeform 105">
                <a:extLst>
                  <a:ext uri="{FF2B5EF4-FFF2-40B4-BE49-F238E27FC236}">
                    <a16:creationId xmlns:a16="http://schemas.microsoft.com/office/drawing/2014/main" id="{DC04C3DF-E276-7E81-E04A-08D47BFF0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4516" y="1739025"/>
                <a:ext cx="7443" cy="10421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1 w 2"/>
                  <a:gd name="T5" fmla="*/ 0 h 3"/>
                  <a:gd name="T6" fmla="*/ 0 w 2"/>
                  <a:gd name="T7" fmla="*/ 0 h 3"/>
                  <a:gd name="T8" fmla="*/ 0 w 2"/>
                  <a:gd name="T9" fmla="*/ 1 h 3"/>
                  <a:gd name="T10" fmla="*/ 1 w 2"/>
                  <a:gd name="T11" fmla="*/ 2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13" name="Freeform 106">
                <a:extLst>
                  <a:ext uri="{FF2B5EF4-FFF2-40B4-BE49-F238E27FC236}">
                    <a16:creationId xmlns:a16="http://schemas.microsoft.com/office/drawing/2014/main" id="{F4A3ABEF-65AD-B9F7-8C44-7570A328A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8241" y="1859605"/>
                <a:ext cx="20841" cy="16375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2 w 6"/>
                  <a:gd name="T5" fmla="*/ 4 h 5"/>
                  <a:gd name="T6" fmla="*/ 3 w 6"/>
                  <a:gd name="T7" fmla="*/ 4 h 5"/>
                  <a:gd name="T8" fmla="*/ 5 w 6"/>
                  <a:gd name="T9" fmla="*/ 5 h 5"/>
                  <a:gd name="T10" fmla="*/ 5 w 6"/>
                  <a:gd name="T11" fmla="*/ 4 h 5"/>
                  <a:gd name="T12" fmla="*/ 5 w 6"/>
                  <a:gd name="T13" fmla="*/ 3 h 5"/>
                  <a:gd name="T14" fmla="*/ 6 w 6"/>
                  <a:gd name="T15" fmla="*/ 3 h 5"/>
                  <a:gd name="T16" fmla="*/ 6 w 6"/>
                  <a:gd name="T17" fmla="*/ 2 h 5"/>
                  <a:gd name="T18" fmla="*/ 5 w 6"/>
                  <a:gd name="T19" fmla="*/ 1 h 5"/>
                  <a:gd name="T20" fmla="*/ 3 w 6"/>
                  <a:gd name="T21" fmla="*/ 0 h 5"/>
                  <a:gd name="T22" fmla="*/ 2 w 6"/>
                  <a:gd name="T23" fmla="*/ 1 h 5"/>
                  <a:gd name="T24" fmla="*/ 2 w 6"/>
                  <a:gd name="T25" fmla="*/ 2 h 5"/>
                  <a:gd name="T26" fmla="*/ 0 w 6"/>
                  <a:gd name="T2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14" name="Freeform 107">
                <a:extLst>
                  <a:ext uri="{FF2B5EF4-FFF2-40B4-BE49-F238E27FC236}">
                    <a16:creationId xmlns:a16="http://schemas.microsoft.com/office/drawing/2014/main" id="{D133220F-0453-DF2F-1F2C-17D128648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4422" y="1880447"/>
                <a:ext cx="17864" cy="10421"/>
              </a:xfrm>
              <a:custGeom>
                <a:avLst/>
                <a:gdLst>
                  <a:gd name="T0" fmla="*/ 3 w 5"/>
                  <a:gd name="T1" fmla="*/ 0 h 3"/>
                  <a:gd name="T2" fmla="*/ 2 w 5"/>
                  <a:gd name="T3" fmla="*/ 1 h 3"/>
                  <a:gd name="T4" fmla="*/ 0 w 5"/>
                  <a:gd name="T5" fmla="*/ 1 h 3"/>
                  <a:gd name="T6" fmla="*/ 0 w 5"/>
                  <a:gd name="T7" fmla="*/ 2 h 3"/>
                  <a:gd name="T8" fmla="*/ 3 w 5"/>
                  <a:gd name="T9" fmla="*/ 2 h 3"/>
                  <a:gd name="T10" fmla="*/ 3 w 5"/>
                  <a:gd name="T11" fmla="*/ 3 h 3"/>
                  <a:gd name="T12" fmla="*/ 5 w 5"/>
                  <a:gd name="T13" fmla="*/ 1 h 3"/>
                  <a:gd name="T14" fmla="*/ 4 w 5"/>
                  <a:gd name="T15" fmla="*/ 1 h 3"/>
                  <a:gd name="T16" fmla="*/ 3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15" name="Freeform 108">
                <a:extLst>
                  <a:ext uri="{FF2B5EF4-FFF2-40B4-BE49-F238E27FC236}">
                    <a16:creationId xmlns:a16="http://schemas.microsoft.com/office/drawing/2014/main" id="{5764A44B-2146-AF7C-0384-A03E1DBEC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3934" y="1679478"/>
                <a:ext cx="14886" cy="7443"/>
              </a:xfrm>
              <a:custGeom>
                <a:avLst/>
                <a:gdLst>
                  <a:gd name="T0" fmla="*/ 2 w 4"/>
                  <a:gd name="T1" fmla="*/ 1 h 2"/>
                  <a:gd name="T2" fmla="*/ 0 w 4"/>
                  <a:gd name="T3" fmla="*/ 1 h 2"/>
                  <a:gd name="T4" fmla="*/ 1 w 4"/>
                  <a:gd name="T5" fmla="*/ 2 h 2"/>
                  <a:gd name="T6" fmla="*/ 2 w 4"/>
                  <a:gd name="T7" fmla="*/ 2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2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16" name="Freeform 109">
                <a:extLst>
                  <a:ext uri="{FF2B5EF4-FFF2-40B4-BE49-F238E27FC236}">
                    <a16:creationId xmlns:a16="http://schemas.microsoft.com/office/drawing/2014/main" id="{1615CF5B-58BE-508F-2DEF-B95DCB4F8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7853" y="1351976"/>
                <a:ext cx="168216" cy="129512"/>
              </a:xfrm>
              <a:custGeom>
                <a:avLst/>
                <a:gdLst>
                  <a:gd name="T0" fmla="*/ 6 w 48"/>
                  <a:gd name="T1" fmla="*/ 6 h 37"/>
                  <a:gd name="T2" fmla="*/ 3 w 48"/>
                  <a:gd name="T3" fmla="*/ 8 h 37"/>
                  <a:gd name="T4" fmla="*/ 1 w 48"/>
                  <a:gd name="T5" fmla="*/ 13 h 37"/>
                  <a:gd name="T6" fmla="*/ 3 w 48"/>
                  <a:gd name="T7" fmla="*/ 15 h 37"/>
                  <a:gd name="T8" fmla="*/ 5 w 48"/>
                  <a:gd name="T9" fmla="*/ 16 h 37"/>
                  <a:gd name="T10" fmla="*/ 2 w 48"/>
                  <a:gd name="T11" fmla="*/ 20 h 37"/>
                  <a:gd name="T12" fmla="*/ 3 w 48"/>
                  <a:gd name="T13" fmla="*/ 23 h 37"/>
                  <a:gd name="T14" fmla="*/ 0 w 48"/>
                  <a:gd name="T15" fmla="*/ 26 h 37"/>
                  <a:gd name="T16" fmla="*/ 3 w 48"/>
                  <a:gd name="T17" fmla="*/ 27 h 37"/>
                  <a:gd name="T18" fmla="*/ 3 w 48"/>
                  <a:gd name="T19" fmla="*/ 26 h 37"/>
                  <a:gd name="T20" fmla="*/ 5 w 48"/>
                  <a:gd name="T21" fmla="*/ 26 h 37"/>
                  <a:gd name="T22" fmla="*/ 8 w 48"/>
                  <a:gd name="T23" fmla="*/ 26 h 37"/>
                  <a:gd name="T24" fmla="*/ 11 w 48"/>
                  <a:gd name="T25" fmla="*/ 28 h 37"/>
                  <a:gd name="T26" fmla="*/ 13 w 48"/>
                  <a:gd name="T27" fmla="*/ 33 h 37"/>
                  <a:gd name="T28" fmla="*/ 17 w 48"/>
                  <a:gd name="T29" fmla="*/ 34 h 37"/>
                  <a:gd name="T30" fmla="*/ 21 w 48"/>
                  <a:gd name="T31" fmla="*/ 33 h 37"/>
                  <a:gd name="T32" fmla="*/ 24 w 48"/>
                  <a:gd name="T33" fmla="*/ 33 h 37"/>
                  <a:gd name="T34" fmla="*/ 31 w 48"/>
                  <a:gd name="T35" fmla="*/ 35 h 37"/>
                  <a:gd name="T36" fmla="*/ 34 w 48"/>
                  <a:gd name="T37" fmla="*/ 35 h 37"/>
                  <a:gd name="T38" fmla="*/ 36 w 48"/>
                  <a:gd name="T39" fmla="*/ 36 h 37"/>
                  <a:gd name="T40" fmla="*/ 40 w 48"/>
                  <a:gd name="T41" fmla="*/ 37 h 37"/>
                  <a:gd name="T42" fmla="*/ 44 w 48"/>
                  <a:gd name="T43" fmla="*/ 34 h 37"/>
                  <a:gd name="T44" fmla="*/ 48 w 48"/>
                  <a:gd name="T45" fmla="*/ 30 h 37"/>
                  <a:gd name="T46" fmla="*/ 46 w 48"/>
                  <a:gd name="T47" fmla="*/ 26 h 37"/>
                  <a:gd name="T48" fmla="*/ 43 w 48"/>
                  <a:gd name="T49" fmla="*/ 24 h 37"/>
                  <a:gd name="T50" fmla="*/ 38 w 48"/>
                  <a:gd name="T51" fmla="*/ 22 h 37"/>
                  <a:gd name="T52" fmla="*/ 39 w 48"/>
                  <a:gd name="T53" fmla="*/ 20 h 37"/>
                  <a:gd name="T54" fmla="*/ 42 w 48"/>
                  <a:gd name="T55" fmla="*/ 21 h 37"/>
                  <a:gd name="T56" fmla="*/ 40 w 48"/>
                  <a:gd name="T57" fmla="*/ 17 h 37"/>
                  <a:gd name="T58" fmla="*/ 38 w 48"/>
                  <a:gd name="T59" fmla="*/ 12 h 37"/>
                  <a:gd name="T60" fmla="*/ 36 w 48"/>
                  <a:gd name="T61" fmla="*/ 9 h 37"/>
                  <a:gd name="T62" fmla="*/ 35 w 48"/>
                  <a:gd name="T63" fmla="*/ 6 h 37"/>
                  <a:gd name="T64" fmla="*/ 28 w 48"/>
                  <a:gd name="T65" fmla="*/ 1 h 37"/>
                  <a:gd name="T66" fmla="*/ 22 w 48"/>
                  <a:gd name="T67" fmla="*/ 1 h 37"/>
                  <a:gd name="T68" fmla="*/ 22 w 48"/>
                  <a:gd name="T69" fmla="*/ 4 h 37"/>
                  <a:gd name="T70" fmla="*/ 24 w 48"/>
                  <a:gd name="T71" fmla="*/ 7 h 37"/>
                  <a:gd name="T72" fmla="*/ 24 w 48"/>
                  <a:gd name="T73" fmla="*/ 10 h 37"/>
                  <a:gd name="T74" fmla="*/ 22 w 48"/>
                  <a:gd name="T75" fmla="*/ 15 h 37"/>
                  <a:gd name="T76" fmla="*/ 21 w 48"/>
                  <a:gd name="T77" fmla="*/ 14 h 37"/>
                  <a:gd name="T78" fmla="*/ 22 w 48"/>
                  <a:gd name="T79" fmla="*/ 11 h 37"/>
                  <a:gd name="T80" fmla="*/ 23 w 48"/>
                  <a:gd name="T81" fmla="*/ 8 h 37"/>
                  <a:gd name="T82" fmla="*/ 19 w 48"/>
                  <a:gd name="T83" fmla="*/ 2 h 37"/>
                  <a:gd name="T84" fmla="*/ 13 w 48"/>
                  <a:gd name="T85" fmla="*/ 0 h 37"/>
                  <a:gd name="T86" fmla="*/ 12 w 48"/>
                  <a:gd name="T87" fmla="*/ 2 h 37"/>
                  <a:gd name="T88" fmla="*/ 7 w 48"/>
                  <a:gd name="T89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" h="37">
                    <a:moveTo>
                      <a:pt x="7" y="5"/>
                    </a:moveTo>
                    <a:cubicBezTo>
                      <a:pt x="7" y="5"/>
                      <a:pt x="7" y="5"/>
                      <a:pt x="6" y="6"/>
                    </a:cubicBezTo>
                    <a:cubicBezTo>
                      <a:pt x="6" y="6"/>
                      <a:pt x="6" y="6"/>
                      <a:pt x="6" y="8"/>
                    </a:cubicBezTo>
                    <a:cubicBezTo>
                      <a:pt x="6" y="8"/>
                      <a:pt x="6" y="8"/>
                      <a:pt x="3" y="8"/>
                    </a:cubicBezTo>
                    <a:cubicBezTo>
                      <a:pt x="3" y="8"/>
                      <a:pt x="3" y="8"/>
                      <a:pt x="2" y="10"/>
                    </a:cubicBezTo>
                    <a:cubicBezTo>
                      <a:pt x="2" y="10"/>
                      <a:pt x="2" y="10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3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6"/>
                      <a:pt x="5" y="16"/>
                      <a:pt x="3" y="18"/>
                    </a:cubicBezTo>
                    <a:cubicBezTo>
                      <a:pt x="3" y="18"/>
                      <a:pt x="3" y="18"/>
                      <a:pt x="2" y="20"/>
                    </a:cubicBezTo>
                    <a:cubicBezTo>
                      <a:pt x="2" y="20"/>
                      <a:pt x="2" y="20"/>
                      <a:pt x="3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3" y="23"/>
                      <a:pt x="3" y="23"/>
                      <a:pt x="1" y="25"/>
                    </a:cubicBezTo>
                    <a:cubicBezTo>
                      <a:pt x="1" y="25"/>
                      <a:pt x="1" y="25"/>
                      <a:pt x="0" y="26"/>
                    </a:cubicBezTo>
                    <a:cubicBezTo>
                      <a:pt x="0" y="26"/>
                      <a:pt x="0" y="26"/>
                      <a:pt x="2" y="27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4" y="27"/>
                      <a:pt x="4" y="27"/>
                      <a:pt x="3" y="26"/>
                    </a:cubicBezTo>
                    <a:cubicBezTo>
                      <a:pt x="3" y="26"/>
                      <a:pt x="3" y="26"/>
                      <a:pt x="4" y="25"/>
                    </a:cubicBezTo>
                    <a:cubicBezTo>
                      <a:pt x="4" y="25"/>
                      <a:pt x="4" y="25"/>
                      <a:pt x="5" y="26"/>
                    </a:cubicBezTo>
                    <a:cubicBezTo>
                      <a:pt x="5" y="26"/>
                      <a:pt x="5" y="26"/>
                      <a:pt x="7" y="27"/>
                    </a:cubicBezTo>
                    <a:cubicBezTo>
                      <a:pt x="7" y="27"/>
                      <a:pt x="7" y="27"/>
                      <a:pt x="8" y="26"/>
                    </a:cubicBezTo>
                    <a:cubicBezTo>
                      <a:pt x="8" y="26"/>
                      <a:pt x="8" y="26"/>
                      <a:pt x="9" y="26"/>
                    </a:cubicBezTo>
                    <a:cubicBezTo>
                      <a:pt x="9" y="26"/>
                      <a:pt x="9" y="26"/>
                      <a:pt x="11" y="28"/>
                    </a:cubicBezTo>
                    <a:cubicBezTo>
                      <a:pt x="11" y="28"/>
                      <a:pt x="11" y="28"/>
                      <a:pt x="12" y="31"/>
                    </a:cubicBezTo>
                    <a:cubicBezTo>
                      <a:pt x="12" y="31"/>
                      <a:pt x="12" y="31"/>
                      <a:pt x="13" y="33"/>
                    </a:cubicBezTo>
                    <a:cubicBezTo>
                      <a:pt x="13" y="33"/>
                      <a:pt x="13" y="33"/>
                      <a:pt x="15" y="33"/>
                    </a:cubicBezTo>
                    <a:cubicBezTo>
                      <a:pt x="15" y="33"/>
                      <a:pt x="15" y="33"/>
                      <a:pt x="17" y="34"/>
                    </a:cubicBezTo>
                    <a:cubicBezTo>
                      <a:pt x="17" y="34"/>
                      <a:pt x="17" y="34"/>
                      <a:pt x="19" y="34"/>
                    </a:cubicBezTo>
                    <a:cubicBezTo>
                      <a:pt x="19" y="34"/>
                      <a:pt x="19" y="34"/>
                      <a:pt x="21" y="33"/>
                    </a:cubicBezTo>
                    <a:cubicBezTo>
                      <a:pt x="21" y="33"/>
                      <a:pt x="21" y="33"/>
                      <a:pt x="23" y="33"/>
                    </a:cubicBezTo>
                    <a:cubicBezTo>
                      <a:pt x="23" y="33"/>
                      <a:pt x="23" y="33"/>
                      <a:pt x="24" y="33"/>
                    </a:cubicBezTo>
                    <a:cubicBezTo>
                      <a:pt x="24" y="33"/>
                      <a:pt x="24" y="33"/>
                      <a:pt x="26" y="35"/>
                    </a:cubicBezTo>
                    <a:cubicBezTo>
                      <a:pt x="26" y="35"/>
                      <a:pt x="26" y="35"/>
                      <a:pt x="31" y="35"/>
                    </a:cubicBezTo>
                    <a:cubicBezTo>
                      <a:pt x="31" y="35"/>
                      <a:pt x="31" y="35"/>
                      <a:pt x="32" y="34"/>
                    </a:cubicBezTo>
                    <a:cubicBezTo>
                      <a:pt x="32" y="34"/>
                      <a:pt x="32" y="34"/>
                      <a:pt x="34" y="35"/>
                    </a:cubicBezTo>
                    <a:cubicBezTo>
                      <a:pt x="34" y="35"/>
                      <a:pt x="34" y="35"/>
                      <a:pt x="35" y="35"/>
                    </a:cubicBezTo>
                    <a:cubicBezTo>
                      <a:pt x="35" y="35"/>
                      <a:pt x="35" y="35"/>
                      <a:pt x="36" y="36"/>
                    </a:cubicBezTo>
                    <a:cubicBezTo>
                      <a:pt x="36" y="36"/>
                      <a:pt x="36" y="36"/>
                      <a:pt x="38" y="37"/>
                    </a:cubicBezTo>
                    <a:cubicBezTo>
                      <a:pt x="38" y="37"/>
                      <a:pt x="38" y="37"/>
                      <a:pt x="40" y="37"/>
                    </a:cubicBezTo>
                    <a:cubicBezTo>
                      <a:pt x="40" y="37"/>
                      <a:pt x="40" y="37"/>
                      <a:pt x="41" y="36"/>
                    </a:cubicBezTo>
                    <a:cubicBezTo>
                      <a:pt x="41" y="36"/>
                      <a:pt x="41" y="36"/>
                      <a:pt x="44" y="34"/>
                    </a:cubicBezTo>
                    <a:cubicBezTo>
                      <a:pt x="44" y="34"/>
                      <a:pt x="44" y="34"/>
                      <a:pt x="46" y="33"/>
                    </a:cubicBezTo>
                    <a:cubicBezTo>
                      <a:pt x="46" y="33"/>
                      <a:pt x="46" y="33"/>
                      <a:pt x="48" y="30"/>
                    </a:cubicBezTo>
                    <a:cubicBezTo>
                      <a:pt x="48" y="30"/>
                      <a:pt x="48" y="30"/>
                      <a:pt x="48" y="29"/>
                    </a:cubicBezTo>
                    <a:cubicBezTo>
                      <a:pt x="48" y="29"/>
                      <a:pt x="48" y="29"/>
                      <a:pt x="46" y="26"/>
                    </a:cubicBezTo>
                    <a:cubicBezTo>
                      <a:pt x="46" y="26"/>
                      <a:pt x="46" y="26"/>
                      <a:pt x="45" y="26"/>
                    </a:cubicBezTo>
                    <a:cubicBezTo>
                      <a:pt x="45" y="26"/>
                      <a:pt x="45" y="26"/>
                      <a:pt x="43" y="24"/>
                    </a:cubicBezTo>
                    <a:cubicBezTo>
                      <a:pt x="43" y="24"/>
                      <a:pt x="43" y="24"/>
                      <a:pt x="40" y="23"/>
                    </a:cubicBezTo>
                    <a:cubicBezTo>
                      <a:pt x="40" y="23"/>
                      <a:pt x="40" y="23"/>
                      <a:pt x="38" y="22"/>
                    </a:cubicBezTo>
                    <a:cubicBezTo>
                      <a:pt x="38" y="22"/>
                      <a:pt x="38" y="22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20"/>
                      <a:pt x="39" y="20"/>
                      <a:pt x="40" y="21"/>
                    </a:cubicBezTo>
                    <a:cubicBezTo>
                      <a:pt x="40" y="21"/>
                      <a:pt x="40" y="21"/>
                      <a:pt x="42" y="21"/>
                    </a:cubicBezTo>
                    <a:cubicBezTo>
                      <a:pt x="42" y="21"/>
                      <a:pt x="42" y="21"/>
                      <a:pt x="42" y="20"/>
                    </a:cubicBezTo>
                    <a:cubicBezTo>
                      <a:pt x="42" y="20"/>
                      <a:pt x="42" y="20"/>
                      <a:pt x="40" y="17"/>
                    </a:cubicBezTo>
                    <a:cubicBezTo>
                      <a:pt x="40" y="17"/>
                      <a:pt x="40" y="17"/>
                      <a:pt x="38" y="14"/>
                    </a:cubicBezTo>
                    <a:cubicBezTo>
                      <a:pt x="38" y="14"/>
                      <a:pt x="38" y="14"/>
                      <a:pt x="38" y="12"/>
                    </a:cubicBezTo>
                    <a:cubicBezTo>
                      <a:pt x="38" y="12"/>
                      <a:pt x="38" y="12"/>
                      <a:pt x="37" y="10"/>
                    </a:cubicBezTo>
                    <a:cubicBezTo>
                      <a:pt x="37" y="10"/>
                      <a:pt x="37" y="10"/>
                      <a:pt x="36" y="9"/>
                    </a:cubicBezTo>
                    <a:cubicBezTo>
                      <a:pt x="36" y="9"/>
                      <a:pt x="36" y="9"/>
                      <a:pt x="35" y="7"/>
                    </a:cubicBezTo>
                    <a:cubicBezTo>
                      <a:pt x="35" y="7"/>
                      <a:pt x="35" y="7"/>
                      <a:pt x="35" y="6"/>
                    </a:cubicBezTo>
                    <a:cubicBezTo>
                      <a:pt x="35" y="6"/>
                      <a:pt x="35" y="6"/>
                      <a:pt x="34" y="6"/>
                    </a:cubicBezTo>
                    <a:cubicBezTo>
                      <a:pt x="34" y="6"/>
                      <a:pt x="34" y="6"/>
                      <a:pt x="28" y="1"/>
                    </a:cubicBezTo>
                    <a:cubicBezTo>
                      <a:pt x="28" y="1"/>
                      <a:pt x="28" y="1"/>
                      <a:pt x="25" y="1"/>
                    </a:cubicBezTo>
                    <a:cubicBezTo>
                      <a:pt x="25" y="1"/>
                      <a:pt x="25" y="1"/>
                      <a:pt x="22" y="1"/>
                    </a:cubicBezTo>
                    <a:cubicBezTo>
                      <a:pt x="22" y="1"/>
                      <a:pt x="22" y="1"/>
                      <a:pt x="22" y="2"/>
                    </a:cubicBezTo>
                    <a:cubicBezTo>
                      <a:pt x="22" y="2"/>
                      <a:pt x="22" y="2"/>
                      <a:pt x="22" y="4"/>
                    </a:cubicBezTo>
                    <a:cubicBezTo>
                      <a:pt x="22" y="4"/>
                      <a:pt x="22" y="4"/>
                      <a:pt x="24" y="6"/>
                    </a:cubicBezTo>
                    <a:cubicBezTo>
                      <a:pt x="24" y="6"/>
                      <a:pt x="24" y="6"/>
                      <a:pt x="24" y="7"/>
                    </a:cubicBezTo>
                    <a:cubicBezTo>
                      <a:pt x="24" y="7"/>
                      <a:pt x="24" y="7"/>
                      <a:pt x="24" y="9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10"/>
                      <a:pt x="24" y="10"/>
                      <a:pt x="23" y="12"/>
                    </a:cubicBezTo>
                    <a:cubicBezTo>
                      <a:pt x="23" y="12"/>
                      <a:pt x="23" y="12"/>
                      <a:pt x="22" y="15"/>
                    </a:cubicBezTo>
                    <a:cubicBezTo>
                      <a:pt x="22" y="15"/>
                      <a:pt x="22" y="15"/>
                      <a:pt x="21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1" y="14"/>
                      <a:pt x="21" y="14"/>
                      <a:pt x="22" y="13"/>
                    </a:cubicBezTo>
                    <a:cubicBezTo>
                      <a:pt x="22" y="13"/>
                      <a:pt x="22" y="13"/>
                      <a:pt x="22" y="11"/>
                    </a:cubicBezTo>
                    <a:cubicBezTo>
                      <a:pt x="22" y="11"/>
                      <a:pt x="22" y="11"/>
                      <a:pt x="22" y="10"/>
                    </a:cubicBezTo>
                    <a:cubicBezTo>
                      <a:pt x="22" y="10"/>
                      <a:pt x="22" y="10"/>
                      <a:pt x="23" y="8"/>
                    </a:cubicBezTo>
                    <a:cubicBezTo>
                      <a:pt x="23" y="8"/>
                      <a:pt x="23" y="8"/>
                      <a:pt x="22" y="6"/>
                    </a:cubicBezTo>
                    <a:cubicBezTo>
                      <a:pt x="22" y="6"/>
                      <a:pt x="22" y="6"/>
                      <a:pt x="19" y="2"/>
                    </a:cubicBezTo>
                    <a:cubicBezTo>
                      <a:pt x="19" y="2"/>
                      <a:pt x="19" y="2"/>
                      <a:pt x="16" y="0"/>
                    </a:cubicBezTo>
                    <a:cubicBezTo>
                      <a:pt x="16" y="0"/>
                      <a:pt x="16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2"/>
                    </a:cubicBezTo>
                    <a:cubicBezTo>
                      <a:pt x="12" y="2"/>
                      <a:pt x="12" y="2"/>
                      <a:pt x="9" y="4"/>
                    </a:cubicBezTo>
                    <a:cubicBezTo>
                      <a:pt x="9" y="4"/>
                      <a:pt x="9" y="4"/>
                      <a:pt x="7" y="5"/>
                    </a:cubicBezTo>
                    <a:close/>
                  </a:path>
                </a:pathLst>
              </a:custGeom>
              <a:solidFill>
                <a:srgbClr val="FC6B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17" name="Freeform 110">
                <a:extLst>
                  <a:ext uri="{FF2B5EF4-FFF2-40B4-BE49-F238E27FC236}">
                    <a16:creationId xmlns:a16="http://schemas.microsoft.com/office/drawing/2014/main" id="{767BAA9D-9810-51FB-130C-CE0CF8C2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2286" y="1901287"/>
                <a:ext cx="10421" cy="10421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3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1 w 3"/>
                  <a:gd name="T11" fmla="*/ 3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18" name="Freeform 111">
                <a:extLst>
                  <a:ext uri="{FF2B5EF4-FFF2-40B4-BE49-F238E27FC236}">
                    <a16:creationId xmlns:a16="http://schemas.microsoft.com/office/drawing/2014/main" id="{68C7924C-91D1-C436-036A-99D354948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7820" y="1605046"/>
                <a:ext cx="7443" cy="4465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19" name="Freeform 112">
                <a:extLst>
                  <a:ext uri="{FF2B5EF4-FFF2-40B4-BE49-F238E27FC236}">
                    <a16:creationId xmlns:a16="http://schemas.microsoft.com/office/drawing/2014/main" id="{32F5FDDC-2A96-8A8B-DF04-5241F982C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9536" y="1651194"/>
                <a:ext cx="10421" cy="17864"/>
              </a:xfrm>
              <a:custGeom>
                <a:avLst/>
                <a:gdLst>
                  <a:gd name="T0" fmla="*/ 2 w 3"/>
                  <a:gd name="T1" fmla="*/ 4 h 5"/>
                  <a:gd name="T2" fmla="*/ 3 w 3"/>
                  <a:gd name="T3" fmla="*/ 3 h 5"/>
                  <a:gd name="T4" fmla="*/ 3 w 3"/>
                  <a:gd name="T5" fmla="*/ 1 h 5"/>
                  <a:gd name="T6" fmla="*/ 1 w 3"/>
                  <a:gd name="T7" fmla="*/ 0 h 5"/>
                  <a:gd name="T8" fmla="*/ 0 w 3"/>
                  <a:gd name="T9" fmla="*/ 0 h 5"/>
                  <a:gd name="T10" fmla="*/ 0 w 3"/>
                  <a:gd name="T11" fmla="*/ 1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5 h 5"/>
                  <a:gd name="T18" fmla="*/ 1 w 3"/>
                  <a:gd name="T19" fmla="*/ 5 h 5"/>
                  <a:gd name="T20" fmla="*/ 2 w 3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20" name="Freeform 113">
                <a:extLst>
                  <a:ext uri="{FF2B5EF4-FFF2-40B4-BE49-F238E27FC236}">
                    <a16:creationId xmlns:a16="http://schemas.microsoft.com/office/drawing/2014/main" id="{5937C2FF-4EA9-1393-4CCD-31D64AB66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4422" y="1908730"/>
                <a:ext cx="10421" cy="10421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1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1 h 3"/>
                  <a:gd name="T10" fmla="*/ 0 w 3"/>
                  <a:gd name="T11" fmla="*/ 2 h 3"/>
                  <a:gd name="T12" fmla="*/ 2 w 3"/>
                  <a:gd name="T13" fmla="*/ 3 h 3"/>
                  <a:gd name="T14" fmla="*/ 2 w 3"/>
                  <a:gd name="T15" fmla="*/ 2 h 3"/>
                  <a:gd name="T16" fmla="*/ 2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21" name="Freeform 114">
                <a:extLst>
                  <a:ext uri="{FF2B5EF4-FFF2-40B4-BE49-F238E27FC236}">
                    <a16:creationId xmlns:a16="http://schemas.microsoft.com/office/drawing/2014/main" id="{73EE79E3-3E70-1527-07AC-AF50A2B83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7400" y="1950413"/>
                <a:ext cx="14886" cy="4465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1 h 1"/>
                  <a:gd name="T6" fmla="*/ 3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22" name="Freeform 115">
                <a:extLst>
                  <a:ext uri="{FF2B5EF4-FFF2-40B4-BE49-F238E27FC236}">
                    <a16:creationId xmlns:a16="http://schemas.microsoft.com/office/drawing/2014/main" id="{73CB8379-1C57-E69A-357D-D9EDC97C2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2639" y="15454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23" name="Freeform 116">
                <a:extLst>
                  <a:ext uri="{FF2B5EF4-FFF2-40B4-BE49-F238E27FC236}">
                    <a16:creationId xmlns:a16="http://schemas.microsoft.com/office/drawing/2014/main" id="{EED69CCE-9B6B-2D84-0FE8-FA7F65853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2219" y="1672035"/>
                <a:ext cx="14886" cy="14886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0 w 4"/>
                  <a:gd name="T5" fmla="*/ 3 h 4"/>
                  <a:gd name="T6" fmla="*/ 1 w 4"/>
                  <a:gd name="T7" fmla="*/ 3 h 4"/>
                  <a:gd name="T8" fmla="*/ 2 w 4"/>
                  <a:gd name="T9" fmla="*/ 2 h 4"/>
                  <a:gd name="T10" fmla="*/ 3 w 4"/>
                  <a:gd name="T11" fmla="*/ 3 h 4"/>
                  <a:gd name="T12" fmla="*/ 3 w 4"/>
                  <a:gd name="T13" fmla="*/ 4 h 4"/>
                  <a:gd name="T14" fmla="*/ 4 w 4"/>
                  <a:gd name="T15" fmla="*/ 3 h 4"/>
                  <a:gd name="T16" fmla="*/ 4 w 4"/>
                  <a:gd name="T17" fmla="*/ 2 h 4"/>
                  <a:gd name="T18" fmla="*/ 3 w 4"/>
                  <a:gd name="T19" fmla="*/ 2 h 4"/>
                  <a:gd name="T20" fmla="*/ 3 w 4"/>
                  <a:gd name="T21" fmla="*/ 0 h 4"/>
                  <a:gd name="T22" fmla="*/ 2 w 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24" name="Freeform 117">
                <a:extLst>
                  <a:ext uri="{FF2B5EF4-FFF2-40B4-BE49-F238E27FC236}">
                    <a16:creationId xmlns:a16="http://schemas.microsoft.com/office/drawing/2014/main" id="{62CB5B37-CE7D-A69D-EC59-217ED849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9175" y="1468091"/>
                <a:ext cx="28284" cy="13397"/>
              </a:xfrm>
              <a:custGeom>
                <a:avLst/>
                <a:gdLst>
                  <a:gd name="T0" fmla="*/ 0 w 8"/>
                  <a:gd name="T1" fmla="*/ 4 h 4"/>
                  <a:gd name="T2" fmla="*/ 2 w 8"/>
                  <a:gd name="T3" fmla="*/ 4 h 4"/>
                  <a:gd name="T4" fmla="*/ 5 w 8"/>
                  <a:gd name="T5" fmla="*/ 4 h 4"/>
                  <a:gd name="T6" fmla="*/ 6 w 8"/>
                  <a:gd name="T7" fmla="*/ 3 h 4"/>
                  <a:gd name="T8" fmla="*/ 7 w 8"/>
                  <a:gd name="T9" fmla="*/ 4 h 4"/>
                  <a:gd name="T10" fmla="*/ 8 w 8"/>
                  <a:gd name="T11" fmla="*/ 2 h 4"/>
                  <a:gd name="T12" fmla="*/ 7 w 8"/>
                  <a:gd name="T13" fmla="*/ 0 h 4"/>
                  <a:gd name="T14" fmla="*/ 6 w 8"/>
                  <a:gd name="T15" fmla="*/ 0 h 4"/>
                  <a:gd name="T16" fmla="*/ 5 w 8"/>
                  <a:gd name="T17" fmla="*/ 0 h 4"/>
                  <a:gd name="T18" fmla="*/ 4 w 8"/>
                  <a:gd name="T19" fmla="*/ 0 h 4"/>
                  <a:gd name="T20" fmla="*/ 3 w 8"/>
                  <a:gd name="T21" fmla="*/ 2 h 4"/>
                  <a:gd name="T22" fmla="*/ 1 w 8"/>
                  <a:gd name="T23" fmla="*/ 2 h 4"/>
                  <a:gd name="T24" fmla="*/ 0 w 8"/>
                  <a:gd name="T25" fmla="*/ 3 h 4"/>
                  <a:gd name="T26" fmla="*/ 0 w 8"/>
                  <a:gd name="T2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0" y="4"/>
                      <a:pt x="0" y="4"/>
                      <a:pt x="2" y="4"/>
                    </a:cubicBezTo>
                    <a:cubicBezTo>
                      <a:pt x="2" y="4"/>
                      <a:pt x="2" y="4"/>
                      <a:pt x="5" y="4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3"/>
                      <a:pt x="6" y="3"/>
                      <a:pt x="7" y="4"/>
                    </a:cubicBezTo>
                    <a:cubicBezTo>
                      <a:pt x="7" y="4"/>
                      <a:pt x="7" y="4"/>
                      <a:pt x="8" y="2"/>
                    </a:cubicBezTo>
                    <a:cubicBezTo>
                      <a:pt x="8" y="2"/>
                      <a:pt x="8" y="2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2"/>
                    </a:cubicBezTo>
                    <a:cubicBezTo>
                      <a:pt x="3" y="2"/>
                      <a:pt x="3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25" name="Freeform 118">
                <a:extLst>
                  <a:ext uri="{FF2B5EF4-FFF2-40B4-BE49-F238E27FC236}">
                    <a16:creationId xmlns:a16="http://schemas.microsoft.com/office/drawing/2014/main" id="{4EE60DBA-BDF9-2095-1436-26AF26FBA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0957" y="1393658"/>
                <a:ext cx="123557" cy="151843"/>
              </a:xfrm>
              <a:custGeom>
                <a:avLst/>
                <a:gdLst>
                  <a:gd name="T0" fmla="*/ 1 w 35"/>
                  <a:gd name="T1" fmla="*/ 9 h 43"/>
                  <a:gd name="T2" fmla="*/ 3 w 35"/>
                  <a:gd name="T3" fmla="*/ 10 h 43"/>
                  <a:gd name="T4" fmla="*/ 3 w 35"/>
                  <a:gd name="T5" fmla="*/ 13 h 43"/>
                  <a:gd name="T6" fmla="*/ 6 w 35"/>
                  <a:gd name="T7" fmla="*/ 19 h 43"/>
                  <a:gd name="T8" fmla="*/ 7 w 35"/>
                  <a:gd name="T9" fmla="*/ 20 h 43"/>
                  <a:gd name="T10" fmla="*/ 4 w 35"/>
                  <a:gd name="T11" fmla="*/ 23 h 43"/>
                  <a:gd name="T12" fmla="*/ 7 w 35"/>
                  <a:gd name="T13" fmla="*/ 28 h 43"/>
                  <a:gd name="T14" fmla="*/ 7 w 35"/>
                  <a:gd name="T15" fmla="*/ 31 h 43"/>
                  <a:gd name="T16" fmla="*/ 7 w 35"/>
                  <a:gd name="T17" fmla="*/ 34 h 43"/>
                  <a:gd name="T18" fmla="*/ 9 w 35"/>
                  <a:gd name="T19" fmla="*/ 39 h 43"/>
                  <a:gd name="T20" fmla="*/ 11 w 35"/>
                  <a:gd name="T21" fmla="*/ 42 h 43"/>
                  <a:gd name="T22" fmla="*/ 14 w 35"/>
                  <a:gd name="T23" fmla="*/ 42 h 43"/>
                  <a:gd name="T24" fmla="*/ 17 w 35"/>
                  <a:gd name="T25" fmla="*/ 37 h 43"/>
                  <a:gd name="T26" fmla="*/ 18 w 35"/>
                  <a:gd name="T27" fmla="*/ 36 h 43"/>
                  <a:gd name="T28" fmla="*/ 22 w 35"/>
                  <a:gd name="T29" fmla="*/ 32 h 43"/>
                  <a:gd name="T30" fmla="*/ 25 w 35"/>
                  <a:gd name="T31" fmla="*/ 32 h 43"/>
                  <a:gd name="T32" fmla="*/ 27 w 35"/>
                  <a:gd name="T33" fmla="*/ 30 h 43"/>
                  <a:gd name="T34" fmla="*/ 29 w 35"/>
                  <a:gd name="T35" fmla="*/ 28 h 43"/>
                  <a:gd name="T36" fmla="*/ 33 w 35"/>
                  <a:gd name="T37" fmla="*/ 25 h 43"/>
                  <a:gd name="T38" fmla="*/ 35 w 35"/>
                  <a:gd name="T39" fmla="*/ 20 h 43"/>
                  <a:gd name="T40" fmla="*/ 33 w 35"/>
                  <a:gd name="T41" fmla="*/ 16 h 43"/>
                  <a:gd name="T42" fmla="*/ 31 w 35"/>
                  <a:gd name="T43" fmla="*/ 12 h 43"/>
                  <a:gd name="T44" fmla="*/ 27 w 35"/>
                  <a:gd name="T45" fmla="*/ 10 h 43"/>
                  <a:gd name="T46" fmla="*/ 25 w 35"/>
                  <a:gd name="T47" fmla="*/ 10 h 43"/>
                  <a:gd name="T48" fmla="*/ 21 w 35"/>
                  <a:gd name="T49" fmla="*/ 7 h 43"/>
                  <a:gd name="T50" fmla="*/ 19 w 35"/>
                  <a:gd name="T51" fmla="*/ 7 h 43"/>
                  <a:gd name="T52" fmla="*/ 17 w 35"/>
                  <a:gd name="T53" fmla="*/ 6 h 43"/>
                  <a:gd name="T54" fmla="*/ 15 w 35"/>
                  <a:gd name="T55" fmla="*/ 4 h 43"/>
                  <a:gd name="T56" fmla="*/ 14 w 35"/>
                  <a:gd name="T57" fmla="*/ 6 h 43"/>
                  <a:gd name="T58" fmla="*/ 11 w 35"/>
                  <a:gd name="T59" fmla="*/ 3 h 43"/>
                  <a:gd name="T60" fmla="*/ 12 w 35"/>
                  <a:gd name="T61" fmla="*/ 5 h 43"/>
                  <a:gd name="T62" fmla="*/ 11 w 35"/>
                  <a:gd name="T63" fmla="*/ 7 h 43"/>
                  <a:gd name="T64" fmla="*/ 10 w 35"/>
                  <a:gd name="T65" fmla="*/ 9 h 43"/>
                  <a:gd name="T66" fmla="*/ 9 w 35"/>
                  <a:gd name="T67" fmla="*/ 2 h 43"/>
                  <a:gd name="T68" fmla="*/ 6 w 35"/>
                  <a:gd name="T69" fmla="*/ 1 h 43"/>
                  <a:gd name="T70" fmla="*/ 2 w 35"/>
                  <a:gd name="T71" fmla="*/ 0 h 43"/>
                  <a:gd name="T72" fmla="*/ 2 w 35"/>
                  <a:gd name="T73" fmla="*/ 3 h 43"/>
                  <a:gd name="T74" fmla="*/ 5 w 35"/>
                  <a:gd name="T75" fmla="*/ 5 h 43"/>
                  <a:gd name="T76" fmla="*/ 3 w 35"/>
                  <a:gd name="T77" fmla="*/ 6 h 43"/>
                  <a:gd name="T78" fmla="*/ 1 w 35"/>
                  <a:gd name="T79" fmla="*/ 4 h 43"/>
                  <a:gd name="T80" fmla="*/ 1 w 35"/>
                  <a:gd name="T8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" h="43">
                    <a:moveTo>
                      <a:pt x="1" y="7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2" y="43"/>
                      <a:pt x="12" y="43"/>
                    </a:cubicBezTo>
                    <a:cubicBezTo>
                      <a:pt x="12" y="43"/>
                      <a:pt x="14" y="42"/>
                      <a:pt x="14" y="42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FC6B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26" name="Freeform 119">
                <a:extLst>
                  <a:ext uri="{FF2B5EF4-FFF2-40B4-BE49-F238E27FC236}">
                    <a16:creationId xmlns:a16="http://schemas.microsoft.com/office/drawing/2014/main" id="{4FDA5F08-2E61-245D-62BE-85B73972E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5776" y="1460648"/>
                <a:ext cx="13397" cy="17864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3 h 5"/>
                  <a:gd name="T4" fmla="*/ 2 w 4"/>
                  <a:gd name="T5" fmla="*/ 2 h 5"/>
                  <a:gd name="T6" fmla="*/ 3 w 4"/>
                  <a:gd name="T7" fmla="*/ 1 h 5"/>
                  <a:gd name="T8" fmla="*/ 4 w 4"/>
                  <a:gd name="T9" fmla="*/ 1 h 5"/>
                  <a:gd name="T10" fmla="*/ 3 w 4"/>
                  <a:gd name="T11" fmla="*/ 0 h 5"/>
                  <a:gd name="T12" fmla="*/ 2 w 4"/>
                  <a:gd name="T13" fmla="*/ 0 h 5"/>
                  <a:gd name="T14" fmla="*/ 1 w 4"/>
                  <a:gd name="T15" fmla="*/ 2 h 5"/>
                  <a:gd name="T16" fmla="*/ 1 w 4"/>
                  <a:gd name="T17" fmla="*/ 3 h 5"/>
                  <a:gd name="T18" fmla="*/ 0 w 4"/>
                  <a:gd name="T19" fmla="*/ 3 h 5"/>
                  <a:gd name="T20" fmla="*/ 0 w 4"/>
                  <a:gd name="T21" fmla="*/ 4 h 5"/>
                  <a:gd name="T22" fmla="*/ 1 w 4"/>
                  <a:gd name="T23" fmla="*/ 5 h 5"/>
                  <a:gd name="T24" fmla="*/ 2 w 4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27" name="Freeform 120">
                <a:extLst>
                  <a:ext uri="{FF2B5EF4-FFF2-40B4-BE49-F238E27FC236}">
                    <a16:creationId xmlns:a16="http://schemas.microsoft.com/office/drawing/2014/main" id="{9A3AA7A1-8696-C6F4-AFB0-8EC0CC804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503" y="1661615"/>
                <a:ext cx="10421" cy="10421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1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1 h 3"/>
                  <a:gd name="T10" fmla="*/ 2 w 3"/>
                  <a:gd name="T11" fmla="*/ 1 h 3"/>
                  <a:gd name="T12" fmla="*/ 1 w 3"/>
                  <a:gd name="T13" fmla="*/ 0 h 3"/>
                  <a:gd name="T14" fmla="*/ 0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28" name="Freeform 121">
                <a:extLst>
                  <a:ext uri="{FF2B5EF4-FFF2-40B4-BE49-F238E27FC236}">
                    <a16:creationId xmlns:a16="http://schemas.microsoft.com/office/drawing/2014/main" id="{1E080AB7-8B51-9983-0CE3-7C23E2F9A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6491" y="1625887"/>
                <a:ext cx="28284" cy="28284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6 h 8"/>
                  <a:gd name="T4" fmla="*/ 4 w 8"/>
                  <a:gd name="T5" fmla="*/ 7 h 8"/>
                  <a:gd name="T6" fmla="*/ 5 w 8"/>
                  <a:gd name="T7" fmla="*/ 6 h 8"/>
                  <a:gd name="T8" fmla="*/ 7 w 8"/>
                  <a:gd name="T9" fmla="*/ 4 h 8"/>
                  <a:gd name="T10" fmla="*/ 7 w 8"/>
                  <a:gd name="T11" fmla="*/ 3 h 8"/>
                  <a:gd name="T12" fmla="*/ 8 w 8"/>
                  <a:gd name="T13" fmla="*/ 2 h 8"/>
                  <a:gd name="T14" fmla="*/ 8 w 8"/>
                  <a:gd name="T15" fmla="*/ 0 h 8"/>
                  <a:gd name="T16" fmla="*/ 7 w 8"/>
                  <a:gd name="T17" fmla="*/ 0 h 8"/>
                  <a:gd name="T18" fmla="*/ 6 w 8"/>
                  <a:gd name="T19" fmla="*/ 0 h 8"/>
                  <a:gd name="T20" fmla="*/ 6 w 8"/>
                  <a:gd name="T21" fmla="*/ 1 h 8"/>
                  <a:gd name="T22" fmla="*/ 4 w 8"/>
                  <a:gd name="T23" fmla="*/ 2 h 8"/>
                  <a:gd name="T24" fmla="*/ 2 w 8"/>
                  <a:gd name="T25" fmla="*/ 3 h 8"/>
                  <a:gd name="T26" fmla="*/ 0 w 8"/>
                  <a:gd name="T27" fmla="*/ 6 h 8"/>
                  <a:gd name="T28" fmla="*/ 0 w 8"/>
                  <a:gd name="T29" fmla="*/ 8 h 8"/>
                  <a:gd name="T30" fmla="*/ 2 w 8"/>
                  <a:gd name="T31" fmla="*/ 7 h 8"/>
                  <a:gd name="T32" fmla="*/ 3 w 8"/>
                  <a:gd name="T3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29" name="Freeform 122">
                <a:extLst>
                  <a:ext uri="{FF2B5EF4-FFF2-40B4-BE49-F238E27FC236}">
                    <a16:creationId xmlns:a16="http://schemas.microsoft.com/office/drawing/2014/main" id="{B7D138C5-14EC-E0D8-F806-458D513F3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2639" y="1704785"/>
                <a:ext cx="32750" cy="16375"/>
              </a:xfrm>
              <a:custGeom>
                <a:avLst/>
                <a:gdLst>
                  <a:gd name="T0" fmla="*/ 2 w 9"/>
                  <a:gd name="T1" fmla="*/ 4 h 5"/>
                  <a:gd name="T2" fmla="*/ 3 w 9"/>
                  <a:gd name="T3" fmla="*/ 5 h 5"/>
                  <a:gd name="T4" fmla="*/ 5 w 9"/>
                  <a:gd name="T5" fmla="*/ 5 h 5"/>
                  <a:gd name="T6" fmla="*/ 6 w 9"/>
                  <a:gd name="T7" fmla="*/ 4 h 5"/>
                  <a:gd name="T8" fmla="*/ 7 w 9"/>
                  <a:gd name="T9" fmla="*/ 4 h 5"/>
                  <a:gd name="T10" fmla="*/ 9 w 9"/>
                  <a:gd name="T11" fmla="*/ 4 h 5"/>
                  <a:gd name="T12" fmla="*/ 9 w 9"/>
                  <a:gd name="T13" fmla="*/ 3 h 5"/>
                  <a:gd name="T14" fmla="*/ 9 w 9"/>
                  <a:gd name="T15" fmla="*/ 2 h 5"/>
                  <a:gd name="T16" fmla="*/ 9 w 9"/>
                  <a:gd name="T17" fmla="*/ 1 h 5"/>
                  <a:gd name="T18" fmla="*/ 9 w 9"/>
                  <a:gd name="T19" fmla="*/ 0 h 5"/>
                  <a:gd name="T20" fmla="*/ 7 w 9"/>
                  <a:gd name="T21" fmla="*/ 0 h 5"/>
                  <a:gd name="T22" fmla="*/ 6 w 9"/>
                  <a:gd name="T23" fmla="*/ 1 h 5"/>
                  <a:gd name="T24" fmla="*/ 7 w 9"/>
                  <a:gd name="T25" fmla="*/ 2 h 5"/>
                  <a:gd name="T26" fmla="*/ 6 w 9"/>
                  <a:gd name="T27" fmla="*/ 2 h 5"/>
                  <a:gd name="T28" fmla="*/ 5 w 9"/>
                  <a:gd name="T29" fmla="*/ 2 h 5"/>
                  <a:gd name="T30" fmla="*/ 5 w 9"/>
                  <a:gd name="T31" fmla="*/ 1 h 5"/>
                  <a:gd name="T32" fmla="*/ 4 w 9"/>
                  <a:gd name="T33" fmla="*/ 1 h 5"/>
                  <a:gd name="T34" fmla="*/ 3 w 9"/>
                  <a:gd name="T35" fmla="*/ 2 h 5"/>
                  <a:gd name="T36" fmla="*/ 2 w 9"/>
                  <a:gd name="T37" fmla="*/ 2 h 5"/>
                  <a:gd name="T38" fmla="*/ 1 w 9"/>
                  <a:gd name="T39" fmla="*/ 2 h 5"/>
                  <a:gd name="T40" fmla="*/ 0 w 9"/>
                  <a:gd name="T41" fmla="*/ 3 h 5"/>
                  <a:gd name="T42" fmla="*/ 1 w 9"/>
                  <a:gd name="T43" fmla="*/ 4 h 5"/>
                  <a:gd name="T44" fmla="*/ 2 w 9"/>
                  <a:gd name="T4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5">
                    <a:moveTo>
                      <a:pt x="2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30" name="Freeform 123">
                <a:extLst>
                  <a:ext uri="{FF2B5EF4-FFF2-40B4-BE49-F238E27FC236}">
                    <a16:creationId xmlns:a16="http://schemas.microsoft.com/office/drawing/2014/main" id="{5B68B89C-C755-DD05-FD5E-6C1E1862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3060" y="1651194"/>
                <a:ext cx="14886" cy="7443"/>
              </a:xfrm>
              <a:custGeom>
                <a:avLst/>
                <a:gdLst>
                  <a:gd name="T0" fmla="*/ 1 w 4"/>
                  <a:gd name="T1" fmla="*/ 1 h 2"/>
                  <a:gd name="T2" fmla="*/ 0 w 4"/>
                  <a:gd name="T3" fmla="*/ 1 h 2"/>
                  <a:gd name="T4" fmla="*/ 1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1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31" name="Freeform 124">
                <a:extLst>
                  <a:ext uri="{FF2B5EF4-FFF2-40B4-BE49-F238E27FC236}">
                    <a16:creationId xmlns:a16="http://schemas.microsoft.com/office/drawing/2014/main" id="{A4F2192D-88D5-3B5A-1105-645DBEF0D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0723" y="3373558"/>
                <a:ext cx="20841" cy="43170"/>
              </a:xfrm>
              <a:custGeom>
                <a:avLst/>
                <a:gdLst>
                  <a:gd name="T0" fmla="*/ 4 w 6"/>
                  <a:gd name="T1" fmla="*/ 1 h 12"/>
                  <a:gd name="T2" fmla="*/ 3 w 6"/>
                  <a:gd name="T3" fmla="*/ 0 h 12"/>
                  <a:gd name="T4" fmla="*/ 2 w 6"/>
                  <a:gd name="T5" fmla="*/ 1 h 12"/>
                  <a:gd name="T6" fmla="*/ 2 w 6"/>
                  <a:gd name="T7" fmla="*/ 3 h 12"/>
                  <a:gd name="T8" fmla="*/ 2 w 6"/>
                  <a:gd name="T9" fmla="*/ 5 h 12"/>
                  <a:gd name="T10" fmla="*/ 1 w 6"/>
                  <a:gd name="T11" fmla="*/ 7 h 12"/>
                  <a:gd name="T12" fmla="*/ 0 w 6"/>
                  <a:gd name="T13" fmla="*/ 9 h 12"/>
                  <a:gd name="T14" fmla="*/ 1 w 6"/>
                  <a:gd name="T15" fmla="*/ 10 h 12"/>
                  <a:gd name="T16" fmla="*/ 2 w 6"/>
                  <a:gd name="T17" fmla="*/ 12 h 12"/>
                  <a:gd name="T18" fmla="*/ 2 w 6"/>
                  <a:gd name="T19" fmla="*/ 10 h 12"/>
                  <a:gd name="T20" fmla="*/ 3 w 6"/>
                  <a:gd name="T21" fmla="*/ 5 h 12"/>
                  <a:gd name="T22" fmla="*/ 4 w 6"/>
                  <a:gd name="T23" fmla="*/ 5 h 12"/>
                  <a:gd name="T24" fmla="*/ 6 w 6"/>
                  <a:gd name="T25" fmla="*/ 3 h 12"/>
                  <a:gd name="T26" fmla="*/ 6 w 6"/>
                  <a:gd name="T27" fmla="*/ 1 h 12"/>
                  <a:gd name="T28" fmla="*/ 5 w 6"/>
                  <a:gd name="T29" fmla="*/ 1 h 12"/>
                  <a:gd name="T30" fmla="*/ 4 w 6"/>
                  <a:gd name="T3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2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32" name="Freeform 125">
                <a:extLst>
                  <a:ext uri="{FF2B5EF4-FFF2-40B4-BE49-F238E27FC236}">
                    <a16:creationId xmlns:a16="http://schemas.microsoft.com/office/drawing/2014/main" id="{3FBCD1D6-6CD5-8D4A-2E6F-D095CEED4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9781" y="3007351"/>
                <a:ext cx="7443" cy="10421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3 h 3"/>
                  <a:gd name="T8" fmla="*/ 2 w 2"/>
                  <a:gd name="T9" fmla="*/ 2 h 3"/>
                  <a:gd name="T10" fmla="*/ 2 w 2"/>
                  <a:gd name="T11" fmla="*/ 1 h 3"/>
                  <a:gd name="T12" fmla="*/ 1 w 2"/>
                  <a:gd name="T13" fmla="*/ 0 h 3"/>
                  <a:gd name="T14" fmla="*/ 0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33" name="Freeform 126">
                <a:extLst>
                  <a:ext uri="{FF2B5EF4-FFF2-40B4-BE49-F238E27FC236}">
                    <a16:creationId xmlns:a16="http://schemas.microsoft.com/office/drawing/2014/main" id="{9E38C90F-9EE4-7944-6586-D771FB3EA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7292" y="2292801"/>
                <a:ext cx="10421" cy="595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  <a:gd name="T12" fmla="*/ 1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34" name="Freeform 127">
                <a:extLst>
                  <a:ext uri="{FF2B5EF4-FFF2-40B4-BE49-F238E27FC236}">
                    <a16:creationId xmlns:a16="http://schemas.microsoft.com/office/drawing/2014/main" id="{1E5D7C3B-7C92-CDD6-109F-8C3189758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8612" y="2711110"/>
                <a:ext cx="38705" cy="20841"/>
              </a:xfrm>
              <a:custGeom>
                <a:avLst/>
                <a:gdLst>
                  <a:gd name="T0" fmla="*/ 8 w 11"/>
                  <a:gd name="T1" fmla="*/ 3 h 6"/>
                  <a:gd name="T2" fmla="*/ 6 w 11"/>
                  <a:gd name="T3" fmla="*/ 2 h 6"/>
                  <a:gd name="T4" fmla="*/ 5 w 11"/>
                  <a:gd name="T5" fmla="*/ 2 h 6"/>
                  <a:gd name="T6" fmla="*/ 3 w 11"/>
                  <a:gd name="T7" fmla="*/ 1 h 6"/>
                  <a:gd name="T8" fmla="*/ 1 w 11"/>
                  <a:gd name="T9" fmla="*/ 0 h 6"/>
                  <a:gd name="T10" fmla="*/ 0 w 11"/>
                  <a:gd name="T11" fmla="*/ 1 h 6"/>
                  <a:gd name="T12" fmla="*/ 1 w 11"/>
                  <a:gd name="T13" fmla="*/ 2 h 6"/>
                  <a:gd name="T14" fmla="*/ 3 w 11"/>
                  <a:gd name="T15" fmla="*/ 2 h 6"/>
                  <a:gd name="T16" fmla="*/ 5 w 11"/>
                  <a:gd name="T17" fmla="*/ 4 h 6"/>
                  <a:gd name="T18" fmla="*/ 8 w 11"/>
                  <a:gd name="T19" fmla="*/ 5 h 6"/>
                  <a:gd name="T20" fmla="*/ 9 w 11"/>
                  <a:gd name="T21" fmla="*/ 6 h 6"/>
                  <a:gd name="T22" fmla="*/ 11 w 11"/>
                  <a:gd name="T23" fmla="*/ 5 h 6"/>
                  <a:gd name="T24" fmla="*/ 10 w 11"/>
                  <a:gd name="T25" fmla="*/ 4 h 6"/>
                  <a:gd name="T26" fmla="*/ 8 w 11"/>
                  <a:gd name="T2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6">
                    <a:moveTo>
                      <a:pt x="8" y="3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35" name="Freeform 128">
                <a:extLst>
                  <a:ext uri="{FF2B5EF4-FFF2-40B4-BE49-F238E27FC236}">
                    <a16:creationId xmlns:a16="http://schemas.microsoft.com/office/drawing/2014/main" id="{811011A9-4638-04CB-41DF-0802F6078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4600" y="2687293"/>
                <a:ext cx="50615" cy="38705"/>
              </a:xfrm>
              <a:custGeom>
                <a:avLst/>
                <a:gdLst>
                  <a:gd name="T0" fmla="*/ 11 w 14"/>
                  <a:gd name="T1" fmla="*/ 8 h 11"/>
                  <a:gd name="T2" fmla="*/ 9 w 14"/>
                  <a:gd name="T3" fmla="*/ 6 h 11"/>
                  <a:gd name="T4" fmla="*/ 8 w 14"/>
                  <a:gd name="T5" fmla="*/ 5 h 11"/>
                  <a:gd name="T6" fmla="*/ 6 w 14"/>
                  <a:gd name="T7" fmla="*/ 4 h 11"/>
                  <a:gd name="T8" fmla="*/ 5 w 14"/>
                  <a:gd name="T9" fmla="*/ 2 h 11"/>
                  <a:gd name="T10" fmla="*/ 5 w 14"/>
                  <a:gd name="T11" fmla="*/ 1 h 11"/>
                  <a:gd name="T12" fmla="*/ 6 w 14"/>
                  <a:gd name="T13" fmla="*/ 1 h 11"/>
                  <a:gd name="T14" fmla="*/ 4 w 14"/>
                  <a:gd name="T15" fmla="*/ 0 h 11"/>
                  <a:gd name="T16" fmla="*/ 3 w 14"/>
                  <a:gd name="T17" fmla="*/ 1 h 11"/>
                  <a:gd name="T18" fmla="*/ 1 w 14"/>
                  <a:gd name="T19" fmla="*/ 1 h 11"/>
                  <a:gd name="T20" fmla="*/ 0 w 14"/>
                  <a:gd name="T21" fmla="*/ 2 h 11"/>
                  <a:gd name="T22" fmla="*/ 0 w 14"/>
                  <a:gd name="T23" fmla="*/ 3 h 11"/>
                  <a:gd name="T24" fmla="*/ 2 w 14"/>
                  <a:gd name="T25" fmla="*/ 4 h 11"/>
                  <a:gd name="T26" fmla="*/ 3 w 14"/>
                  <a:gd name="T27" fmla="*/ 4 h 11"/>
                  <a:gd name="T28" fmla="*/ 4 w 14"/>
                  <a:gd name="T29" fmla="*/ 5 h 11"/>
                  <a:gd name="T30" fmla="*/ 4 w 14"/>
                  <a:gd name="T31" fmla="*/ 6 h 11"/>
                  <a:gd name="T32" fmla="*/ 6 w 14"/>
                  <a:gd name="T33" fmla="*/ 8 h 11"/>
                  <a:gd name="T34" fmla="*/ 7 w 14"/>
                  <a:gd name="T35" fmla="*/ 8 h 11"/>
                  <a:gd name="T36" fmla="*/ 8 w 14"/>
                  <a:gd name="T37" fmla="*/ 10 h 11"/>
                  <a:gd name="T38" fmla="*/ 9 w 14"/>
                  <a:gd name="T39" fmla="*/ 10 h 11"/>
                  <a:gd name="T40" fmla="*/ 10 w 14"/>
                  <a:gd name="T41" fmla="*/ 9 h 11"/>
                  <a:gd name="T42" fmla="*/ 12 w 14"/>
                  <a:gd name="T43" fmla="*/ 11 h 11"/>
                  <a:gd name="T44" fmla="*/ 13 w 14"/>
                  <a:gd name="T45" fmla="*/ 11 h 11"/>
                  <a:gd name="T46" fmla="*/ 14 w 14"/>
                  <a:gd name="T47" fmla="*/ 11 h 11"/>
                  <a:gd name="T48" fmla="*/ 13 w 14"/>
                  <a:gd name="T49" fmla="*/ 9 h 11"/>
                  <a:gd name="T50" fmla="*/ 11 w 14"/>
                  <a:gd name="T5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11">
                    <a:moveTo>
                      <a:pt x="11" y="8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8"/>
                      <a:pt x="11" y="8"/>
                      <a:pt x="11" y="8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36" name="Freeform 129">
                <a:extLst>
                  <a:ext uri="{FF2B5EF4-FFF2-40B4-BE49-F238E27FC236}">
                    <a16:creationId xmlns:a16="http://schemas.microsoft.com/office/drawing/2014/main" id="{06F9535A-6B86-133D-55C2-F3D59D46D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815" y="2440177"/>
                <a:ext cx="14886" cy="7443"/>
              </a:xfrm>
              <a:custGeom>
                <a:avLst/>
                <a:gdLst>
                  <a:gd name="T0" fmla="*/ 1 w 4"/>
                  <a:gd name="T1" fmla="*/ 1 h 2"/>
                  <a:gd name="T2" fmla="*/ 3 w 4"/>
                  <a:gd name="T3" fmla="*/ 1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1 h 2"/>
                  <a:gd name="T10" fmla="*/ 0 w 4"/>
                  <a:gd name="T11" fmla="*/ 2 h 2"/>
                  <a:gd name="T12" fmla="*/ 1 w 4"/>
                  <a:gd name="T13" fmla="*/ 2 h 2"/>
                  <a:gd name="T14" fmla="*/ 1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37" name="Freeform 130">
                <a:extLst>
                  <a:ext uri="{FF2B5EF4-FFF2-40B4-BE49-F238E27FC236}">
                    <a16:creationId xmlns:a16="http://schemas.microsoft.com/office/drawing/2014/main" id="{43C26ED0-428D-E3E2-7472-AA2F731088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58005" y="1527636"/>
                <a:ext cx="4135461" cy="2191287"/>
              </a:xfrm>
              <a:custGeom>
                <a:avLst/>
                <a:gdLst>
                  <a:gd name="T0" fmla="*/ 1152 w 1175"/>
                  <a:gd name="T1" fmla="*/ 29 h 622"/>
                  <a:gd name="T2" fmla="*/ 1113 w 1175"/>
                  <a:gd name="T3" fmla="*/ 32 h 622"/>
                  <a:gd name="T4" fmla="*/ 1020 w 1175"/>
                  <a:gd name="T5" fmla="*/ 17 h 622"/>
                  <a:gd name="T6" fmla="*/ 966 w 1175"/>
                  <a:gd name="T7" fmla="*/ 50 h 622"/>
                  <a:gd name="T8" fmla="*/ 878 w 1175"/>
                  <a:gd name="T9" fmla="*/ 42 h 622"/>
                  <a:gd name="T10" fmla="*/ 785 w 1175"/>
                  <a:gd name="T11" fmla="*/ 52 h 622"/>
                  <a:gd name="T12" fmla="*/ 757 w 1175"/>
                  <a:gd name="T13" fmla="*/ 70 h 622"/>
                  <a:gd name="T14" fmla="*/ 701 w 1175"/>
                  <a:gd name="T15" fmla="*/ 105 h 622"/>
                  <a:gd name="T16" fmla="*/ 651 w 1175"/>
                  <a:gd name="T17" fmla="*/ 60 h 622"/>
                  <a:gd name="T18" fmla="*/ 590 w 1175"/>
                  <a:gd name="T19" fmla="*/ 73 h 622"/>
                  <a:gd name="T20" fmla="*/ 518 w 1175"/>
                  <a:gd name="T21" fmla="*/ 102 h 622"/>
                  <a:gd name="T22" fmla="*/ 523 w 1175"/>
                  <a:gd name="T23" fmla="*/ 34 h 622"/>
                  <a:gd name="T24" fmla="*/ 472 w 1175"/>
                  <a:gd name="T25" fmla="*/ 28 h 622"/>
                  <a:gd name="T26" fmla="*/ 435 w 1175"/>
                  <a:gd name="T27" fmla="*/ 39 h 622"/>
                  <a:gd name="T28" fmla="*/ 398 w 1175"/>
                  <a:gd name="T29" fmla="*/ 59 h 622"/>
                  <a:gd name="T30" fmla="*/ 372 w 1175"/>
                  <a:gd name="T31" fmla="*/ 108 h 622"/>
                  <a:gd name="T32" fmla="*/ 369 w 1175"/>
                  <a:gd name="T33" fmla="*/ 163 h 622"/>
                  <a:gd name="T34" fmla="*/ 378 w 1175"/>
                  <a:gd name="T35" fmla="*/ 170 h 622"/>
                  <a:gd name="T36" fmla="*/ 321 w 1175"/>
                  <a:gd name="T37" fmla="*/ 178 h 622"/>
                  <a:gd name="T38" fmla="*/ 374 w 1175"/>
                  <a:gd name="T39" fmla="*/ 248 h 622"/>
                  <a:gd name="T40" fmla="*/ 326 w 1175"/>
                  <a:gd name="T41" fmla="*/ 274 h 622"/>
                  <a:gd name="T42" fmla="*/ 301 w 1175"/>
                  <a:gd name="T43" fmla="*/ 164 h 622"/>
                  <a:gd name="T44" fmla="*/ 301 w 1175"/>
                  <a:gd name="T45" fmla="*/ 238 h 622"/>
                  <a:gd name="T46" fmla="*/ 234 w 1175"/>
                  <a:gd name="T47" fmla="*/ 250 h 622"/>
                  <a:gd name="T48" fmla="*/ 185 w 1175"/>
                  <a:gd name="T49" fmla="*/ 257 h 622"/>
                  <a:gd name="T50" fmla="*/ 126 w 1175"/>
                  <a:gd name="T51" fmla="*/ 266 h 622"/>
                  <a:gd name="T52" fmla="*/ 83 w 1175"/>
                  <a:gd name="T53" fmla="*/ 326 h 622"/>
                  <a:gd name="T54" fmla="*/ 52 w 1175"/>
                  <a:gd name="T55" fmla="*/ 298 h 622"/>
                  <a:gd name="T56" fmla="*/ 90 w 1175"/>
                  <a:gd name="T57" fmla="*/ 271 h 622"/>
                  <a:gd name="T58" fmla="*/ 37 w 1175"/>
                  <a:gd name="T59" fmla="*/ 251 h 622"/>
                  <a:gd name="T60" fmla="*/ 36 w 1175"/>
                  <a:gd name="T61" fmla="*/ 391 h 622"/>
                  <a:gd name="T62" fmla="*/ 73 w 1175"/>
                  <a:gd name="T63" fmla="*/ 478 h 622"/>
                  <a:gd name="T64" fmla="*/ 7 w 1175"/>
                  <a:gd name="T65" fmla="*/ 549 h 622"/>
                  <a:gd name="T66" fmla="*/ 77 w 1175"/>
                  <a:gd name="T67" fmla="*/ 561 h 622"/>
                  <a:gd name="T68" fmla="*/ 106 w 1175"/>
                  <a:gd name="T69" fmla="*/ 573 h 622"/>
                  <a:gd name="T70" fmla="*/ 132 w 1175"/>
                  <a:gd name="T71" fmla="*/ 568 h 622"/>
                  <a:gd name="T72" fmla="*/ 211 w 1175"/>
                  <a:gd name="T73" fmla="*/ 612 h 622"/>
                  <a:gd name="T74" fmla="*/ 219 w 1175"/>
                  <a:gd name="T75" fmla="*/ 554 h 622"/>
                  <a:gd name="T76" fmla="*/ 262 w 1175"/>
                  <a:gd name="T77" fmla="*/ 506 h 622"/>
                  <a:gd name="T78" fmla="*/ 305 w 1175"/>
                  <a:gd name="T79" fmla="*/ 472 h 622"/>
                  <a:gd name="T80" fmla="*/ 382 w 1175"/>
                  <a:gd name="T81" fmla="*/ 452 h 622"/>
                  <a:gd name="T82" fmla="*/ 477 w 1175"/>
                  <a:gd name="T83" fmla="*/ 494 h 622"/>
                  <a:gd name="T84" fmla="*/ 566 w 1175"/>
                  <a:gd name="T85" fmla="*/ 486 h 622"/>
                  <a:gd name="T86" fmla="*/ 644 w 1175"/>
                  <a:gd name="T87" fmla="*/ 475 h 622"/>
                  <a:gd name="T88" fmla="*/ 759 w 1175"/>
                  <a:gd name="T89" fmla="*/ 479 h 622"/>
                  <a:gd name="T90" fmla="*/ 799 w 1175"/>
                  <a:gd name="T91" fmla="*/ 422 h 622"/>
                  <a:gd name="T92" fmla="*/ 856 w 1175"/>
                  <a:gd name="T93" fmla="*/ 462 h 622"/>
                  <a:gd name="T94" fmla="*/ 910 w 1175"/>
                  <a:gd name="T95" fmla="*/ 490 h 622"/>
                  <a:gd name="T96" fmla="*/ 912 w 1175"/>
                  <a:gd name="T97" fmla="*/ 531 h 622"/>
                  <a:gd name="T98" fmla="*/ 959 w 1175"/>
                  <a:gd name="T99" fmla="*/ 517 h 622"/>
                  <a:gd name="T100" fmla="*/ 952 w 1175"/>
                  <a:gd name="T101" fmla="*/ 406 h 622"/>
                  <a:gd name="T102" fmla="*/ 893 w 1175"/>
                  <a:gd name="T103" fmla="*/ 382 h 622"/>
                  <a:gd name="T104" fmla="*/ 957 w 1175"/>
                  <a:gd name="T105" fmla="*/ 292 h 622"/>
                  <a:gd name="T106" fmla="*/ 1009 w 1175"/>
                  <a:gd name="T107" fmla="*/ 281 h 622"/>
                  <a:gd name="T108" fmla="*/ 1031 w 1175"/>
                  <a:gd name="T109" fmla="*/ 234 h 622"/>
                  <a:gd name="T110" fmla="*/ 1054 w 1175"/>
                  <a:gd name="T111" fmla="*/ 212 h 622"/>
                  <a:gd name="T112" fmla="*/ 1047 w 1175"/>
                  <a:gd name="T113" fmla="*/ 315 h 622"/>
                  <a:gd name="T114" fmla="*/ 1097 w 1175"/>
                  <a:gd name="T115" fmla="*/ 367 h 622"/>
                  <a:gd name="T116" fmla="*/ 1087 w 1175"/>
                  <a:gd name="T117" fmla="*/ 296 h 622"/>
                  <a:gd name="T118" fmla="*/ 1103 w 1175"/>
                  <a:gd name="T119" fmla="*/ 231 h 622"/>
                  <a:gd name="T120" fmla="*/ 1148 w 1175"/>
                  <a:gd name="T121" fmla="*/ 172 h 622"/>
                  <a:gd name="T122" fmla="*/ 1108 w 1175"/>
                  <a:gd name="T123" fmla="*/ 126 h 622"/>
                  <a:gd name="T124" fmla="*/ 1129 w 1175"/>
                  <a:gd name="T125" fmla="*/ 88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5" h="622">
                    <a:moveTo>
                      <a:pt x="1174" y="79"/>
                    </a:moveTo>
                    <a:cubicBezTo>
                      <a:pt x="1174" y="79"/>
                      <a:pt x="1174" y="79"/>
                      <a:pt x="1172" y="79"/>
                    </a:cubicBezTo>
                    <a:cubicBezTo>
                      <a:pt x="1172" y="79"/>
                      <a:pt x="1172" y="79"/>
                      <a:pt x="1170" y="78"/>
                    </a:cubicBezTo>
                    <a:cubicBezTo>
                      <a:pt x="1170" y="78"/>
                      <a:pt x="1170" y="78"/>
                      <a:pt x="1171" y="77"/>
                    </a:cubicBezTo>
                    <a:cubicBezTo>
                      <a:pt x="1171" y="77"/>
                      <a:pt x="1171" y="77"/>
                      <a:pt x="1173" y="78"/>
                    </a:cubicBezTo>
                    <a:cubicBezTo>
                      <a:pt x="1173" y="78"/>
                      <a:pt x="1173" y="78"/>
                      <a:pt x="1174" y="77"/>
                    </a:cubicBezTo>
                    <a:cubicBezTo>
                      <a:pt x="1174" y="77"/>
                      <a:pt x="1174" y="77"/>
                      <a:pt x="1174" y="75"/>
                    </a:cubicBezTo>
                    <a:cubicBezTo>
                      <a:pt x="1174" y="75"/>
                      <a:pt x="1174" y="75"/>
                      <a:pt x="1173" y="75"/>
                    </a:cubicBezTo>
                    <a:cubicBezTo>
                      <a:pt x="1173" y="75"/>
                      <a:pt x="1173" y="75"/>
                      <a:pt x="1171" y="74"/>
                    </a:cubicBezTo>
                    <a:cubicBezTo>
                      <a:pt x="1171" y="74"/>
                      <a:pt x="1171" y="74"/>
                      <a:pt x="1170" y="75"/>
                    </a:cubicBezTo>
                    <a:cubicBezTo>
                      <a:pt x="1170" y="75"/>
                      <a:pt x="1170" y="75"/>
                      <a:pt x="1170" y="76"/>
                    </a:cubicBezTo>
                    <a:cubicBezTo>
                      <a:pt x="1170" y="76"/>
                      <a:pt x="1170" y="76"/>
                      <a:pt x="1169" y="75"/>
                    </a:cubicBezTo>
                    <a:cubicBezTo>
                      <a:pt x="1169" y="75"/>
                      <a:pt x="1169" y="75"/>
                      <a:pt x="1167" y="75"/>
                    </a:cubicBezTo>
                    <a:cubicBezTo>
                      <a:pt x="1167" y="75"/>
                      <a:pt x="1167" y="75"/>
                      <a:pt x="1168" y="73"/>
                    </a:cubicBezTo>
                    <a:cubicBezTo>
                      <a:pt x="1168" y="73"/>
                      <a:pt x="1168" y="73"/>
                      <a:pt x="1167" y="72"/>
                    </a:cubicBezTo>
                    <a:cubicBezTo>
                      <a:pt x="1167" y="72"/>
                      <a:pt x="1167" y="72"/>
                      <a:pt x="1165" y="72"/>
                    </a:cubicBezTo>
                    <a:cubicBezTo>
                      <a:pt x="1165" y="72"/>
                      <a:pt x="1165" y="72"/>
                      <a:pt x="1165" y="74"/>
                    </a:cubicBezTo>
                    <a:cubicBezTo>
                      <a:pt x="1165" y="74"/>
                      <a:pt x="1165" y="74"/>
                      <a:pt x="1164" y="73"/>
                    </a:cubicBezTo>
                    <a:cubicBezTo>
                      <a:pt x="1164" y="73"/>
                      <a:pt x="1164" y="73"/>
                      <a:pt x="1164" y="71"/>
                    </a:cubicBezTo>
                    <a:cubicBezTo>
                      <a:pt x="1164" y="71"/>
                      <a:pt x="1164" y="71"/>
                      <a:pt x="1166" y="71"/>
                    </a:cubicBezTo>
                    <a:cubicBezTo>
                      <a:pt x="1166" y="71"/>
                      <a:pt x="1166" y="71"/>
                      <a:pt x="1166" y="68"/>
                    </a:cubicBezTo>
                    <a:cubicBezTo>
                      <a:pt x="1166" y="68"/>
                      <a:pt x="1166" y="68"/>
                      <a:pt x="1165" y="67"/>
                    </a:cubicBezTo>
                    <a:cubicBezTo>
                      <a:pt x="1165" y="67"/>
                      <a:pt x="1165" y="67"/>
                      <a:pt x="1167" y="66"/>
                    </a:cubicBezTo>
                    <a:cubicBezTo>
                      <a:pt x="1167" y="66"/>
                      <a:pt x="1167" y="66"/>
                      <a:pt x="1166" y="64"/>
                    </a:cubicBezTo>
                    <a:cubicBezTo>
                      <a:pt x="1166" y="64"/>
                      <a:pt x="1166" y="64"/>
                      <a:pt x="1166" y="62"/>
                    </a:cubicBezTo>
                    <a:cubicBezTo>
                      <a:pt x="1166" y="62"/>
                      <a:pt x="1166" y="62"/>
                      <a:pt x="1163" y="60"/>
                    </a:cubicBezTo>
                    <a:cubicBezTo>
                      <a:pt x="1163" y="60"/>
                      <a:pt x="1163" y="60"/>
                      <a:pt x="1161" y="61"/>
                    </a:cubicBezTo>
                    <a:cubicBezTo>
                      <a:pt x="1161" y="61"/>
                      <a:pt x="1161" y="61"/>
                      <a:pt x="1159" y="63"/>
                    </a:cubicBezTo>
                    <a:cubicBezTo>
                      <a:pt x="1159" y="63"/>
                      <a:pt x="1159" y="63"/>
                      <a:pt x="1160" y="60"/>
                    </a:cubicBezTo>
                    <a:cubicBezTo>
                      <a:pt x="1160" y="60"/>
                      <a:pt x="1160" y="60"/>
                      <a:pt x="1161" y="59"/>
                    </a:cubicBezTo>
                    <a:cubicBezTo>
                      <a:pt x="1161" y="59"/>
                      <a:pt x="1161" y="59"/>
                      <a:pt x="1159" y="57"/>
                    </a:cubicBezTo>
                    <a:cubicBezTo>
                      <a:pt x="1159" y="57"/>
                      <a:pt x="1159" y="57"/>
                      <a:pt x="1159" y="55"/>
                    </a:cubicBezTo>
                    <a:cubicBezTo>
                      <a:pt x="1159" y="55"/>
                      <a:pt x="1159" y="55"/>
                      <a:pt x="1158" y="55"/>
                    </a:cubicBezTo>
                    <a:cubicBezTo>
                      <a:pt x="1158" y="55"/>
                      <a:pt x="1158" y="55"/>
                      <a:pt x="1157" y="57"/>
                    </a:cubicBezTo>
                    <a:cubicBezTo>
                      <a:pt x="1157" y="57"/>
                      <a:pt x="1157" y="57"/>
                      <a:pt x="1156" y="55"/>
                    </a:cubicBezTo>
                    <a:cubicBezTo>
                      <a:pt x="1156" y="55"/>
                      <a:pt x="1156" y="55"/>
                      <a:pt x="1155" y="55"/>
                    </a:cubicBezTo>
                    <a:cubicBezTo>
                      <a:pt x="1155" y="55"/>
                      <a:pt x="1155" y="55"/>
                      <a:pt x="1152" y="55"/>
                    </a:cubicBezTo>
                    <a:cubicBezTo>
                      <a:pt x="1152" y="55"/>
                      <a:pt x="1152" y="55"/>
                      <a:pt x="1154" y="53"/>
                    </a:cubicBezTo>
                    <a:cubicBezTo>
                      <a:pt x="1154" y="53"/>
                      <a:pt x="1154" y="53"/>
                      <a:pt x="1157" y="53"/>
                    </a:cubicBezTo>
                    <a:cubicBezTo>
                      <a:pt x="1157" y="53"/>
                      <a:pt x="1157" y="53"/>
                      <a:pt x="1159" y="52"/>
                    </a:cubicBezTo>
                    <a:cubicBezTo>
                      <a:pt x="1159" y="52"/>
                      <a:pt x="1159" y="52"/>
                      <a:pt x="1159" y="53"/>
                    </a:cubicBezTo>
                    <a:cubicBezTo>
                      <a:pt x="1159" y="53"/>
                      <a:pt x="1159" y="53"/>
                      <a:pt x="1161" y="50"/>
                    </a:cubicBezTo>
                    <a:cubicBezTo>
                      <a:pt x="1161" y="50"/>
                      <a:pt x="1161" y="50"/>
                      <a:pt x="1163" y="49"/>
                    </a:cubicBezTo>
                    <a:cubicBezTo>
                      <a:pt x="1163" y="49"/>
                      <a:pt x="1163" y="49"/>
                      <a:pt x="1163" y="48"/>
                    </a:cubicBezTo>
                    <a:cubicBezTo>
                      <a:pt x="1163" y="48"/>
                      <a:pt x="1163" y="48"/>
                      <a:pt x="1162" y="46"/>
                    </a:cubicBezTo>
                    <a:cubicBezTo>
                      <a:pt x="1162" y="46"/>
                      <a:pt x="1162" y="46"/>
                      <a:pt x="1158" y="45"/>
                    </a:cubicBezTo>
                    <a:cubicBezTo>
                      <a:pt x="1158" y="45"/>
                      <a:pt x="1158" y="45"/>
                      <a:pt x="1161" y="45"/>
                    </a:cubicBezTo>
                    <a:cubicBezTo>
                      <a:pt x="1161" y="45"/>
                      <a:pt x="1161" y="45"/>
                      <a:pt x="1164" y="45"/>
                    </a:cubicBezTo>
                    <a:cubicBezTo>
                      <a:pt x="1164" y="45"/>
                      <a:pt x="1164" y="45"/>
                      <a:pt x="1165" y="44"/>
                    </a:cubicBezTo>
                    <a:cubicBezTo>
                      <a:pt x="1165" y="44"/>
                      <a:pt x="1165" y="44"/>
                      <a:pt x="1164" y="42"/>
                    </a:cubicBezTo>
                    <a:cubicBezTo>
                      <a:pt x="1164" y="42"/>
                      <a:pt x="1164" y="42"/>
                      <a:pt x="1162" y="41"/>
                    </a:cubicBezTo>
                    <a:cubicBezTo>
                      <a:pt x="1162" y="41"/>
                      <a:pt x="1162" y="41"/>
                      <a:pt x="1161" y="39"/>
                    </a:cubicBezTo>
                    <a:cubicBezTo>
                      <a:pt x="1161" y="39"/>
                      <a:pt x="1161" y="39"/>
                      <a:pt x="1160" y="40"/>
                    </a:cubicBezTo>
                    <a:cubicBezTo>
                      <a:pt x="1160" y="40"/>
                      <a:pt x="1160" y="40"/>
                      <a:pt x="1159" y="39"/>
                    </a:cubicBezTo>
                    <a:cubicBezTo>
                      <a:pt x="1159" y="39"/>
                      <a:pt x="1159" y="39"/>
                      <a:pt x="1160" y="36"/>
                    </a:cubicBezTo>
                    <a:cubicBezTo>
                      <a:pt x="1160" y="36"/>
                      <a:pt x="1160" y="36"/>
                      <a:pt x="1159" y="32"/>
                    </a:cubicBezTo>
                    <a:cubicBezTo>
                      <a:pt x="1159" y="32"/>
                      <a:pt x="1159" y="32"/>
                      <a:pt x="1159" y="31"/>
                    </a:cubicBezTo>
                    <a:cubicBezTo>
                      <a:pt x="1159" y="31"/>
                      <a:pt x="1159" y="31"/>
                      <a:pt x="1160" y="29"/>
                    </a:cubicBezTo>
                    <a:cubicBezTo>
                      <a:pt x="1160" y="29"/>
                      <a:pt x="1160" y="29"/>
                      <a:pt x="1160" y="28"/>
                    </a:cubicBezTo>
                    <a:cubicBezTo>
                      <a:pt x="1160" y="28"/>
                      <a:pt x="1160" y="28"/>
                      <a:pt x="1158" y="27"/>
                    </a:cubicBezTo>
                    <a:cubicBezTo>
                      <a:pt x="1158" y="27"/>
                      <a:pt x="1158" y="27"/>
                      <a:pt x="1157" y="29"/>
                    </a:cubicBezTo>
                    <a:cubicBezTo>
                      <a:pt x="1157" y="29"/>
                      <a:pt x="1157" y="29"/>
                      <a:pt x="1155" y="30"/>
                    </a:cubicBezTo>
                    <a:cubicBezTo>
                      <a:pt x="1155" y="30"/>
                      <a:pt x="1155" y="30"/>
                      <a:pt x="1155" y="28"/>
                    </a:cubicBezTo>
                    <a:cubicBezTo>
                      <a:pt x="1155" y="28"/>
                      <a:pt x="1155" y="28"/>
                      <a:pt x="1154" y="28"/>
                    </a:cubicBezTo>
                    <a:cubicBezTo>
                      <a:pt x="1154" y="28"/>
                      <a:pt x="1154" y="28"/>
                      <a:pt x="1153" y="29"/>
                    </a:cubicBezTo>
                    <a:cubicBezTo>
                      <a:pt x="1153" y="29"/>
                      <a:pt x="1153" y="29"/>
                      <a:pt x="1152" y="30"/>
                    </a:cubicBezTo>
                    <a:cubicBezTo>
                      <a:pt x="1152" y="30"/>
                      <a:pt x="1152" y="30"/>
                      <a:pt x="1152" y="29"/>
                    </a:cubicBezTo>
                    <a:cubicBezTo>
                      <a:pt x="1152" y="29"/>
                      <a:pt x="1152" y="29"/>
                      <a:pt x="1152" y="27"/>
                    </a:cubicBezTo>
                    <a:cubicBezTo>
                      <a:pt x="1152" y="27"/>
                      <a:pt x="1152" y="27"/>
                      <a:pt x="1147" y="26"/>
                    </a:cubicBezTo>
                    <a:cubicBezTo>
                      <a:pt x="1147" y="26"/>
                      <a:pt x="1147" y="26"/>
                      <a:pt x="1146" y="27"/>
                    </a:cubicBezTo>
                    <a:cubicBezTo>
                      <a:pt x="1146" y="27"/>
                      <a:pt x="1146" y="27"/>
                      <a:pt x="1143" y="26"/>
                    </a:cubicBezTo>
                    <a:cubicBezTo>
                      <a:pt x="1143" y="26"/>
                      <a:pt x="1143" y="26"/>
                      <a:pt x="1142" y="25"/>
                    </a:cubicBezTo>
                    <a:cubicBezTo>
                      <a:pt x="1142" y="25"/>
                      <a:pt x="1142" y="25"/>
                      <a:pt x="1141" y="24"/>
                    </a:cubicBezTo>
                    <a:cubicBezTo>
                      <a:pt x="1141" y="24"/>
                      <a:pt x="1141" y="24"/>
                      <a:pt x="1140" y="24"/>
                    </a:cubicBezTo>
                    <a:cubicBezTo>
                      <a:pt x="1140" y="24"/>
                      <a:pt x="1140" y="24"/>
                      <a:pt x="1139" y="24"/>
                    </a:cubicBezTo>
                    <a:cubicBezTo>
                      <a:pt x="1139" y="24"/>
                      <a:pt x="1139" y="24"/>
                      <a:pt x="1138" y="23"/>
                    </a:cubicBezTo>
                    <a:cubicBezTo>
                      <a:pt x="1138" y="23"/>
                      <a:pt x="1138" y="23"/>
                      <a:pt x="1137" y="23"/>
                    </a:cubicBezTo>
                    <a:cubicBezTo>
                      <a:pt x="1137" y="23"/>
                      <a:pt x="1137" y="23"/>
                      <a:pt x="1135" y="25"/>
                    </a:cubicBezTo>
                    <a:cubicBezTo>
                      <a:pt x="1135" y="25"/>
                      <a:pt x="1135" y="25"/>
                      <a:pt x="1133" y="26"/>
                    </a:cubicBezTo>
                    <a:cubicBezTo>
                      <a:pt x="1133" y="26"/>
                      <a:pt x="1133" y="26"/>
                      <a:pt x="1132" y="27"/>
                    </a:cubicBezTo>
                    <a:cubicBezTo>
                      <a:pt x="1132" y="27"/>
                      <a:pt x="1132" y="27"/>
                      <a:pt x="1134" y="27"/>
                    </a:cubicBezTo>
                    <a:cubicBezTo>
                      <a:pt x="1134" y="27"/>
                      <a:pt x="1134" y="27"/>
                      <a:pt x="1133" y="28"/>
                    </a:cubicBezTo>
                    <a:cubicBezTo>
                      <a:pt x="1133" y="28"/>
                      <a:pt x="1133" y="28"/>
                      <a:pt x="1131" y="29"/>
                    </a:cubicBezTo>
                    <a:cubicBezTo>
                      <a:pt x="1131" y="29"/>
                      <a:pt x="1131" y="29"/>
                      <a:pt x="1130" y="29"/>
                    </a:cubicBezTo>
                    <a:cubicBezTo>
                      <a:pt x="1130" y="29"/>
                      <a:pt x="1130" y="29"/>
                      <a:pt x="1131" y="31"/>
                    </a:cubicBezTo>
                    <a:cubicBezTo>
                      <a:pt x="1131" y="31"/>
                      <a:pt x="1131" y="31"/>
                      <a:pt x="1133" y="32"/>
                    </a:cubicBezTo>
                    <a:cubicBezTo>
                      <a:pt x="1133" y="32"/>
                      <a:pt x="1133" y="32"/>
                      <a:pt x="1132" y="33"/>
                    </a:cubicBezTo>
                    <a:cubicBezTo>
                      <a:pt x="1132" y="33"/>
                      <a:pt x="1132" y="33"/>
                      <a:pt x="1130" y="33"/>
                    </a:cubicBezTo>
                    <a:cubicBezTo>
                      <a:pt x="1130" y="33"/>
                      <a:pt x="1130" y="33"/>
                      <a:pt x="1129" y="29"/>
                    </a:cubicBezTo>
                    <a:cubicBezTo>
                      <a:pt x="1129" y="29"/>
                      <a:pt x="1129" y="29"/>
                      <a:pt x="1129" y="28"/>
                    </a:cubicBezTo>
                    <a:cubicBezTo>
                      <a:pt x="1129" y="28"/>
                      <a:pt x="1129" y="28"/>
                      <a:pt x="1128" y="29"/>
                    </a:cubicBezTo>
                    <a:cubicBezTo>
                      <a:pt x="1128" y="29"/>
                      <a:pt x="1128" y="29"/>
                      <a:pt x="1126" y="32"/>
                    </a:cubicBezTo>
                    <a:cubicBezTo>
                      <a:pt x="1126" y="32"/>
                      <a:pt x="1126" y="32"/>
                      <a:pt x="1124" y="34"/>
                    </a:cubicBezTo>
                    <a:cubicBezTo>
                      <a:pt x="1124" y="34"/>
                      <a:pt x="1124" y="34"/>
                      <a:pt x="1123" y="36"/>
                    </a:cubicBezTo>
                    <a:cubicBezTo>
                      <a:pt x="1123" y="36"/>
                      <a:pt x="1123" y="36"/>
                      <a:pt x="1123" y="37"/>
                    </a:cubicBezTo>
                    <a:cubicBezTo>
                      <a:pt x="1123" y="37"/>
                      <a:pt x="1123" y="37"/>
                      <a:pt x="1125" y="35"/>
                    </a:cubicBezTo>
                    <a:cubicBezTo>
                      <a:pt x="1125" y="35"/>
                      <a:pt x="1125" y="35"/>
                      <a:pt x="1126" y="35"/>
                    </a:cubicBezTo>
                    <a:cubicBezTo>
                      <a:pt x="1126" y="35"/>
                      <a:pt x="1126" y="35"/>
                      <a:pt x="1127" y="37"/>
                    </a:cubicBezTo>
                    <a:cubicBezTo>
                      <a:pt x="1127" y="37"/>
                      <a:pt x="1127" y="37"/>
                      <a:pt x="1129" y="38"/>
                    </a:cubicBezTo>
                    <a:cubicBezTo>
                      <a:pt x="1129" y="38"/>
                      <a:pt x="1129" y="38"/>
                      <a:pt x="1132" y="40"/>
                    </a:cubicBezTo>
                    <a:cubicBezTo>
                      <a:pt x="1132" y="40"/>
                      <a:pt x="1132" y="40"/>
                      <a:pt x="1133" y="43"/>
                    </a:cubicBezTo>
                    <a:cubicBezTo>
                      <a:pt x="1133" y="43"/>
                      <a:pt x="1133" y="43"/>
                      <a:pt x="1131" y="44"/>
                    </a:cubicBezTo>
                    <a:cubicBezTo>
                      <a:pt x="1131" y="44"/>
                      <a:pt x="1131" y="44"/>
                      <a:pt x="1132" y="45"/>
                    </a:cubicBezTo>
                    <a:cubicBezTo>
                      <a:pt x="1132" y="45"/>
                      <a:pt x="1132" y="45"/>
                      <a:pt x="1134" y="45"/>
                    </a:cubicBezTo>
                    <a:cubicBezTo>
                      <a:pt x="1134" y="45"/>
                      <a:pt x="1134" y="45"/>
                      <a:pt x="1136" y="44"/>
                    </a:cubicBezTo>
                    <a:cubicBezTo>
                      <a:pt x="1136" y="44"/>
                      <a:pt x="1136" y="44"/>
                      <a:pt x="1138" y="45"/>
                    </a:cubicBezTo>
                    <a:cubicBezTo>
                      <a:pt x="1138" y="45"/>
                      <a:pt x="1138" y="45"/>
                      <a:pt x="1138" y="47"/>
                    </a:cubicBezTo>
                    <a:cubicBezTo>
                      <a:pt x="1138" y="47"/>
                      <a:pt x="1138" y="47"/>
                      <a:pt x="1139" y="50"/>
                    </a:cubicBezTo>
                    <a:cubicBezTo>
                      <a:pt x="1139" y="50"/>
                      <a:pt x="1139" y="50"/>
                      <a:pt x="1137" y="49"/>
                    </a:cubicBezTo>
                    <a:cubicBezTo>
                      <a:pt x="1137" y="49"/>
                      <a:pt x="1137" y="49"/>
                      <a:pt x="1136" y="46"/>
                    </a:cubicBezTo>
                    <a:cubicBezTo>
                      <a:pt x="1136" y="46"/>
                      <a:pt x="1136" y="46"/>
                      <a:pt x="1135" y="46"/>
                    </a:cubicBezTo>
                    <a:cubicBezTo>
                      <a:pt x="1135" y="46"/>
                      <a:pt x="1135" y="46"/>
                      <a:pt x="1134" y="47"/>
                    </a:cubicBezTo>
                    <a:cubicBezTo>
                      <a:pt x="1134" y="47"/>
                      <a:pt x="1134" y="47"/>
                      <a:pt x="1135" y="49"/>
                    </a:cubicBezTo>
                    <a:cubicBezTo>
                      <a:pt x="1135" y="49"/>
                      <a:pt x="1135" y="49"/>
                      <a:pt x="1136" y="50"/>
                    </a:cubicBezTo>
                    <a:cubicBezTo>
                      <a:pt x="1136" y="50"/>
                      <a:pt x="1136" y="50"/>
                      <a:pt x="1135" y="50"/>
                    </a:cubicBezTo>
                    <a:cubicBezTo>
                      <a:pt x="1135" y="50"/>
                      <a:pt x="1135" y="50"/>
                      <a:pt x="1134" y="50"/>
                    </a:cubicBezTo>
                    <a:cubicBezTo>
                      <a:pt x="1134" y="50"/>
                      <a:pt x="1134" y="50"/>
                      <a:pt x="1132" y="47"/>
                    </a:cubicBezTo>
                    <a:cubicBezTo>
                      <a:pt x="1132" y="47"/>
                      <a:pt x="1132" y="47"/>
                      <a:pt x="1130" y="47"/>
                    </a:cubicBezTo>
                    <a:cubicBezTo>
                      <a:pt x="1130" y="47"/>
                      <a:pt x="1130" y="47"/>
                      <a:pt x="1128" y="49"/>
                    </a:cubicBezTo>
                    <a:cubicBezTo>
                      <a:pt x="1128" y="49"/>
                      <a:pt x="1128" y="49"/>
                      <a:pt x="1127" y="48"/>
                    </a:cubicBezTo>
                    <a:cubicBezTo>
                      <a:pt x="1127" y="48"/>
                      <a:pt x="1127" y="48"/>
                      <a:pt x="1126" y="46"/>
                    </a:cubicBezTo>
                    <a:cubicBezTo>
                      <a:pt x="1126" y="46"/>
                      <a:pt x="1126" y="46"/>
                      <a:pt x="1127" y="45"/>
                    </a:cubicBezTo>
                    <a:cubicBezTo>
                      <a:pt x="1127" y="45"/>
                      <a:pt x="1127" y="45"/>
                      <a:pt x="1126" y="43"/>
                    </a:cubicBezTo>
                    <a:cubicBezTo>
                      <a:pt x="1126" y="43"/>
                      <a:pt x="1126" y="43"/>
                      <a:pt x="1124" y="42"/>
                    </a:cubicBezTo>
                    <a:cubicBezTo>
                      <a:pt x="1124" y="42"/>
                      <a:pt x="1124" y="42"/>
                      <a:pt x="1124" y="40"/>
                    </a:cubicBezTo>
                    <a:cubicBezTo>
                      <a:pt x="1124" y="40"/>
                      <a:pt x="1124" y="40"/>
                      <a:pt x="1121" y="39"/>
                    </a:cubicBezTo>
                    <a:cubicBezTo>
                      <a:pt x="1121" y="39"/>
                      <a:pt x="1121" y="39"/>
                      <a:pt x="1118" y="34"/>
                    </a:cubicBezTo>
                    <a:cubicBezTo>
                      <a:pt x="1118" y="34"/>
                      <a:pt x="1118" y="34"/>
                      <a:pt x="1116" y="32"/>
                    </a:cubicBezTo>
                    <a:cubicBezTo>
                      <a:pt x="1116" y="32"/>
                      <a:pt x="1116" y="32"/>
                      <a:pt x="1117" y="31"/>
                    </a:cubicBezTo>
                    <a:cubicBezTo>
                      <a:pt x="1117" y="31"/>
                      <a:pt x="1117" y="31"/>
                      <a:pt x="1115" y="30"/>
                    </a:cubicBezTo>
                    <a:cubicBezTo>
                      <a:pt x="1115" y="30"/>
                      <a:pt x="1115" y="30"/>
                      <a:pt x="1114" y="30"/>
                    </a:cubicBezTo>
                    <a:cubicBezTo>
                      <a:pt x="1114" y="30"/>
                      <a:pt x="1114" y="30"/>
                      <a:pt x="1115" y="31"/>
                    </a:cubicBezTo>
                    <a:cubicBezTo>
                      <a:pt x="1115" y="31"/>
                      <a:pt x="1115" y="31"/>
                      <a:pt x="1114" y="32"/>
                    </a:cubicBezTo>
                    <a:cubicBezTo>
                      <a:pt x="1114" y="32"/>
                      <a:pt x="1114" y="32"/>
                      <a:pt x="1113" y="32"/>
                    </a:cubicBezTo>
                    <a:cubicBezTo>
                      <a:pt x="1113" y="32"/>
                      <a:pt x="1113" y="32"/>
                      <a:pt x="1112" y="30"/>
                    </a:cubicBezTo>
                    <a:cubicBezTo>
                      <a:pt x="1112" y="30"/>
                      <a:pt x="1112" y="30"/>
                      <a:pt x="1109" y="28"/>
                    </a:cubicBezTo>
                    <a:cubicBezTo>
                      <a:pt x="1109" y="28"/>
                      <a:pt x="1109" y="28"/>
                      <a:pt x="1107" y="27"/>
                    </a:cubicBezTo>
                    <a:cubicBezTo>
                      <a:pt x="1107" y="27"/>
                      <a:pt x="1107" y="27"/>
                      <a:pt x="1105" y="28"/>
                    </a:cubicBezTo>
                    <a:cubicBezTo>
                      <a:pt x="1105" y="28"/>
                      <a:pt x="1105" y="28"/>
                      <a:pt x="1105" y="29"/>
                    </a:cubicBezTo>
                    <a:cubicBezTo>
                      <a:pt x="1105" y="29"/>
                      <a:pt x="1105" y="29"/>
                      <a:pt x="1107" y="30"/>
                    </a:cubicBezTo>
                    <a:cubicBezTo>
                      <a:pt x="1107" y="30"/>
                      <a:pt x="1107" y="30"/>
                      <a:pt x="1110" y="31"/>
                    </a:cubicBezTo>
                    <a:cubicBezTo>
                      <a:pt x="1110" y="31"/>
                      <a:pt x="1110" y="31"/>
                      <a:pt x="1108" y="32"/>
                    </a:cubicBezTo>
                    <a:cubicBezTo>
                      <a:pt x="1108" y="32"/>
                      <a:pt x="1108" y="32"/>
                      <a:pt x="1105" y="31"/>
                    </a:cubicBezTo>
                    <a:cubicBezTo>
                      <a:pt x="1105" y="31"/>
                      <a:pt x="1105" y="31"/>
                      <a:pt x="1103" y="29"/>
                    </a:cubicBezTo>
                    <a:cubicBezTo>
                      <a:pt x="1103" y="29"/>
                      <a:pt x="1103" y="29"/>
                      <a:pt x="1104" y="28"/>
                    </a:cubicBezTo>
                    <a:cubicBezTo>
                      <a:pt x="1104" y="28"/>
                      <a:pt x="1104" y="28"/>
                      <a:pt x="1103" y="27"/>
                    </a:cubicBezTo>
                    <a:cubicBezTo>
                      <a:pt x="1103" y="27"/>
                      <a:pt x="1103" y="27"/>
                      <a:pt x="1100" y="27"/>
                    </a:cubicBezTo>
                    <a:cubicBezTo>
                      <a:pt x="1100" y="27"/>
                      <a:pt x="1100" y="27"/>
                      <a:pt x="1101" y="28"/>
                    </a:cubicBezTo>
                    <a:cubicBezTo>
                      <a:pt x="1101" y="28"/>
                      <a:pt x="1101" y="28"/>
                      <a:pt x="1101" y="29"/>
                    </a:cubicBezTo>
                    <a:cubicBezTo>
                      <a:pt x="1101" y="29"/>
                      <a:pt x="1101" y="29"/>
                      <a:pt x="1098" y="29"/>
                    </a:cubicBezTo>
                    <a:cubicBezTo>
                      <a:pt x="1098" y="29"/>
                      <a:pt x="1098" y="29"/>
                      <a:pt x="1097" y="28"/>
                    </a:cubicBezTo>
                    <a:cubicBezTo>
                      <a:pt x="1097" y="28"/>
                      <a:pt x="1097" y="28"/>
                      <a:pt x="1098" y="27"/>
                    </a:cubicBezTo>
                    <a:cubicBezTo>
                      <a:pt x="1098" y="27"/>
                      <a:pt x="1098" y="27"/>
                      <a:pt x="1095" y="26"/>
                    </a:cubicBezTo>
                    <a:cubicBezTo>
                      <a:pt x="1095" y="26"/>
                      <a:pt x="1095" y="26"/>
                      <a:pt x="1094" y="27"/>
                    </a:cubicBezTo>
                    <a:cubicBezTo>
                      <a:pt x="1094" y="27"/>
                      <a:pt x="1094" y="27"/>
                      <a:pt x="1094" y="28"/>
                    </a:cubicBezTo>
                    <a:cubicBezTo>
                      <a:pt x="1094" y="28"/>
                      <a:pt x="1094" y="28"/>
                      <a:pt x="1093" y="28"/>
                    </a:cubicBezTo>
                    <a:cubicBezTo>
                      <a:pt x="1093" y="28"/>
                      <a:pt x="1093" y="28"/>
                      <a:pt x="1092" y="26"/>
                    </a:cubicBezTo>
                    <a:cubicBezTo>
                      <a:pt x="1092" y="26"/>
                      <a:pt x="1092" y="26"/>
                      <a:pt x="1090" y="26"/>
                    </a:cubicBezTo>
                    <a:cubicBezTo>
                      <a:pt x="1090" y="26"/>
                      <a:pt x="1090" y="26"/>
                      <a:pt x="1091" y="28"/>
                    </a:cubicBezTo>
                    <a:cubicBezTo>
                      <a:pt x="1091" y="28"/>
                      <a:pt x="1091" y="28"/>
                      <a:pt x="1083" y="26"/>
                    </a:cubicBezTo>
                    <a:cubicBezTo>
                      <a:pt x="1083" y="26"/>
                      <a:pt x="1083" y="26"/>
                      <a:pt x="1081" y="27"/>
                    </a:cubicBezTo>
                    <a:cubicBezTo>
                      <a:pt x="1081" y="27"/>
                      <a:pt x="1081" y="27"/>
                      <a:pt x="1078" y="26"/>
                    </a:cubicBezTo>
                    <a:cubicBezTo>
                      <a:pt x="1078" y="26"/>
                      <a:pt x="1078" y="26"/>
                      <a:pt x="1078" y="25"/>
                    </a:cubicBezTo>
                    <a:cubicBezTo>
                      <a:pt x="1078" y="25"/>
                      <a:pt x="1078" y="25"/>
                      <a:pt x="1075" y="24"/>
                    </a:cubicBezTo>
                    <a:cubicBezTo>
                      <a:pt x="1075" y="24"/>
                      <a:pt x="1075" y="24"/>
                      <a:pt x="1075" y="25"/>
                    </a:cubicBezTo>
                    <a:cubicBezTo>
                      <a:pt x="1075" y="25"/>
                      <a:pt x="1075" y="25"/>
                      <a:pt x="1075" y="26"/>
                    </a:cubicBezTo>
                    <a:cubicBezTo>
                      <a:pt x="1075" y="26"/>
                      <a:pt x="1075" y="26"/>
                      <a:pt x="1074" y="25"/>
                    </a:cubicBezTo>
                    <a:cubicBezTo>
                      <a:pt x="1074" y="25"/>
                      <a:pt x="1074" y="25"/>
                      <a:pt x="1073" y="24"/>
                    </a:cubicBezTo>
                    <a:cubicBezTo>
                      <a:pt x="1073" y="24"/>
                      <a:pt x="1073" y="24"/>
                      <a:pt x="1071" y="23"/>
                    </a:cubicBezTo>
                    <a:cubicBezTo>
                      <a:pt x="1071" y="23"/>
                      <a:pt x="1071" y="23"/>
                      <a:pt x="1070" y="24"/>
                    </a:cubicBezTo>
                    <a:cubicBezTo>
                      <a:pt x="1070" y="24"/>
                      <a:pt x="1070" y="24"/>
                      <a:pt x="1070" y="25"/>
                    </a:cubicBezTo>
                    <a:cubicBezTo>
                      <a:pt x="1070" y="25"/>
                      <a:pt x="1070" y="25"/>
                      <a:pt x="1068" y="25"/>
                    </a:cubicBezTo>
                    <a:cubicBezTo>
                      <a:pt x="1068" y="25"/>
                      <a:pt x="1068" y="25"/>
                      <a:pt x="1066" y="25"/>
                    </a:cubicBezTo>
                    <a:cubicBezTo>
                      <a:pt x="1066" y="25"/>
                      <a:pt x="1066" y="25"/>
                      <a:pt x="1065" y="27"/>
                    </a:cubicBezTo>
                    <a:cubicBezTo>
                      <a:pt x="1065" y="27"/>
                      <a:pt x="1065" y="27"/>
                      <a:pt x="1062" y="27"/>
                    </a:cubicBezTo>
                    <a:cubicBezTo>
                      <a:pt x="1062" y="27"/>
                      <a:pt x="1062" y="27"/>
                      <a:pt x="1057" y="25"/>
                    </a:cubicBezTo>
                    <a:cubicBezTo>
                      <a:pt x="1057" y="25"/>
                      <a:pt x="1057" y="25"/>
                      <a:pt x="1057" y="24"/>
                    </a:cubicBezTo>
                    <a:cubicBezTo>
                      <a:pt x="1057" y="24"/>
                      <a:pt x="1057" y="24"/>
                      <a:pt x="1060" y="25"/>
                    </a:cubicBezTo>
                    <a:cubicBezTo>
                      <a:pt x="1060" y="25"/>
                      <a:pt x="1060" y="25"/>
                      <a:pt x="1062" y="26"/>
                    </a:cubicBezTo>
                    <a:cubicBezTo>
                      <a:pt x="1062" y="26"/>
                      <a:pt x="1062" y="26"/>
                      <a:pt x="1062" y="25"/>
                    </a:cubicBezTo>
                    <a:cubicBezTo>
                      <a:pt x="1062" y="25"/>
                      <a:pt x="1062" y="25"/>
                      <a:pt x="1057" y="22"/>
                    </a:cubicBezTo>
                    <a:cubicBezTo>
                      <a:pt x="1057" y="22"/>
                      <a:pt x="1057" y="22"/>
                      <a:pt x="1051" y="21"/>
                    </a:cubicBezTo>
                    <a:cubicBezTo>
                      <a:pt x="1051" y="21"/>
                      <a:pt x="1051" y="21"/>
                      <a:pt x="1048" y="22"/>
                    </a:cubicBezTo>
                    <a:cubicBezTo>
                      <a:pt x="1048" y="22"/>
                      <a:pt x="1048" y="22"/>
                      <a:pt x="1048" y="21"/>
                    </a:cubicBezTo>
                    <a:cubicBezTo>
                      <a:pt x="1048" y="21"/>
                      <a:pt x="1048" y="21"/>
                      <a:pt x="1049" y="20"/>
                    </a:cubicBezTo>
                    <a:cubicBezTo>
                      <a:pt x="1049" y="20"/>
                      <a:pt x="1049" y="20"/>
                      <a:pt x="1047" y="19"/>
                    </a:cubicBezTo>
                    <a:cubicBezTo>
                      <a:pt x="1047" y="19"/>
                      <a:pt x="1047" y="19"/>
                      <a:pt x="1045" y="20"/>
                    </a:cubicBezTo>
                    <a:cubicBezTo>
                      <a:pt x="1045" y="20"/>
                      <a:pt x="1045" y="20"/>
                      <a:pt x="1046" y="20"/>
                    </a:cubicBezTo>
                    <a:cubicBezTo>
                      <a:pt x="1046" y="20"/>
                      <a:pt x="1046" y="20"/>
                      <a:pt x="1045" y="21"/>
                    </a:cubicBezTo>
                    <a:cubicBezTo>
                      <a:pt x="1045" y="21"/>
                      <a:pt x="1045" y="21"/>
                      <a:pt x="1043" y="20"/>
                    </a:cubicBezTo>
                    <a:cubicBezTo>
                      <a:pt x="1043" y="20"/>
                      <a:pt x="1043" y="20"/>
                      <a:pt x="1037" y="18"/>
                    </a:cubicBezTo>
                    <a:cubicBezTo>
                      <a:pt x="1037" y="18"/>
                      <a:pt x="1037" y="18"/>
                      <a:pt x="1034" y="18"/>
                    </a:cubicBezTo>
                    <a:cubicBezTo>
                      <a:pt x="1034" y="18"/>
                      <a:pt x="1034" y="18"/>
                      <a:pt x="1033" y="19"/>
                    </a:cubicBezTo>
                    <a:cubicBezTo>
                      <a:pt x="1033" y="19"/>
                      <a:pt x="1033" y="19"/>
                      <a:pt x="1032" y="19"/>
                    </a:cubicBezTo>
                    <a:cubicBezTo>
                      <a:pt x="1032" y="19"/>
                      <a:pt x="1032" y="19"/>
                      <a:pt x="1031" y="18"/>
                    </a:cubicBezTo>
                    <a:cubicBezTo>
                      <a:pt x="1031" y="18"/>
                      <a:pt x="1031" y="18"/>
                      <a:pt x="1030" y="19"/>
                    </a:cubicBezTo>
                    <a:cubicBezTo>
                      <a:pt x="1030" y="19"/>
                      <a:pt x="1030" y="19"/>
                      <a:pt x="1026" y="18"/>
                    </a:cubicBezTo>
                    <a:cubicBezTo>
                      <a:pt x="1026" y="18"/>
                      <a:pt x="1026" y="18"/>
                      <a:pt x="1025" y="17"/>
                    </a:cubicBezTo>
                    <a:cubicBezTo>
                      <a:pt x="1025" y="17"/>
                      <a:pt x="1025" y="17"/>
                      <a:pt x="1024" y="17"/>
                    </a:cubicBezTo>
                    <a:cubicBezTo>
                      <a:pt x="1024" y="17"/>
                      <a:pt x="1024" y="17"/>
                      <a:pt x="1021" y="18"/>
                    </a:cubicBezTo>
                    <a:cubicBezTo>
                      <a:pt x="1021" y="18"/>
                      <a:pt x="1021" y="18"/>
                      <a:pt x="1020" y="17"/>
                    </a:cubicBezTo>
                    <a:cubicBezTo>
                      <a:pt x="1020" y="17"/>
                      <a:pt x="1020" y="17"/>
                      <a:pt x="1019" y="19"/>
                    </a:cubicBezTo>
                    <a:cubicBezTo>
                      <a:pt x="1019" y="19"/>
                      <a:pt x="1019" y="19"/>
                      <a:pt x="1019" y="20"/>
                    </a:cubicBezTo>
                    <a:cubicBezTo>
                      <a:pt x="1019" y="20"/>
                      <a:pt x="1019" y="20"/>
                      <a:pt x="1018" y="18"/>
                    </a:cubicBezTo>
                    <a:cubicBezTo>
                      <a:pt x="1018" y="18"/>
                      <a:pt x="1018" y="18"/>
                      <a:pt x="1011" y="20"/>
                    </a:cubicBezTo>
                    <a:cubicBezTo>
                      <a:pt x="1011" y="20"/>
                      <a:pt x="1011" y="20"/>
                      <a:pt x="1011" y="22"/>
                    </a:cubicBezTo>
                    <a:cubicBezTo>
                      <a:pt x="1011" y="22"/>
                      <a:pt x="1011" y="22"/>
                      <a:pt x="1009" y="21"/>
                    </a:cubicBezTo>
                    <a:cubicBezTo>
                      <a:pt x="1009" y="21"/>
                      <a:pt x="1009" y="21"/>
                      <a:pt x="1008" y="23"/>
                    </a:cubicBezTo>
                    <a:cubicBezTo>
                      <a:pt x="1008" y="23"/>
                      <a:pt x="1008" y="23"/>
                      <a:pt x="1007" y="22"/>
                    </a:cubicBezTo>
                    <a:cubicBezTo>
                      <a:pt x="1007" y="22"/>
                      <a:pt x="1007" y="22"/>
                      <a:pt x="1004" y="23"/>
                    </a:cubicBezTo>
                    <a:cubicBezTo>
                      <a:pt x="1004" y="23"/>
                      <a:pt x="1004" y="23"/>
                      <a:pt x="1005" y="24"/>
                    </a:cubicBezTo>
                    <a:cubicBezTo>
                      <a:pt x="1005" y="24"/>
                      <a:pt x="1005" y="24"/>
                      <a:pt x="1003" y="24"/>
                    </a:cubicBezTo>
                    <a:cubicBezTo>
                      <a:pt x="1003" y="24"/>
                      <a:pt x="1003" y="24"/>
                      <a:pt x="1002" y="25"/>
                    </a:cubicBezTo>
                    <a:cubicBezTo>
                      <a:pt x="1002" y="25"/>
                      <a:pt x="1002" y="25"/>
                      <a:pt x="1000" y="23"/>
                    </a:cubicBezTo>
                    <a:cubicBezTo>
                      <a:pt x="1000" y="23"/>
                      <a:pt x="1000" y="23"/>
                      <a:pt x="997" y="24"/>
                    </a:cubicBezTo>
                    <a:cubicBezTo>
                      <a:pt x="997" y="24"/>
                      <a:pt x="997" y="24"/>
                      <a:pt x="997" y="25"/>
                    </a:cubicBezTo>
                    <a:cubicBezTo>
                      <a:pt x="997" y="25"/>
                      <a:pt x="997" y="25"/>
                      <a:pt x="993" y="25"/>
                    </a:cubicBezTo>
                    <a:cubicBezTo>
                      <a:pt x="993" y="25"/>
                      <a:pt x="993" y="25"/>
                      <a:pt x="989" y="26"/>
                    </a:cubicBezTo>
                    <a:cubicBezTo>
                      <a:pt x="989" y="26"/>
                      <a:pt x="989" y="26"/>
                      <a:pt x="987" y="25"/>
                    </a:cubicBezTo>
                    <a:cubicBezTo>
                      <a:pt x="987" y="25"/>
                      <a:pt x="987" y="25"/>
                      <a:pt x="983" y="26"/>
                    </a:cubicBezTo>
                    <a:cubicBezTo>
                      <a:pt x="983" y="26"/>
                      <a:pt x="983" y="26"/>
                      <a:pt x="985" y="28"/>
                    </a:cubicBezTo>
                    <a:cubicBezTo>
                      <a:pt x="985" y="28"/>
                      <a:pt x="985" y="28"/>
                      <a:pt x="987" y="31"/>
                    </a:cubicBezTo>
                    <a:cubicBezTo>
                      <a:pt x="987" y="31"/>
                      <a:pt x="987" y="31"/>
                      <a:pt x="988" y="31"/>
                    </a:cubicBezTo>
                    <a:cubicBezTo>
                      <a:pt x="988" y="31"/>
                      <a:pt x="988" y="31"/>
                      <a:pt x="988" y="33"/>
                    </a:cubicBezTo>
                    <a:cubicBezTo>
                      <a:pt x="988" y="33"/>
                      <a:pt x="988" y="33"/>
                      <a:pt x="990" y="36"/>
                    </a:cubicBezTo>
                    <a:cubicBezTo>
                      <a:pt x="990" y="36"/>
                      <a:pt x="990" y="36"/>
                      <a:pt x="989" y="37"/>
                    </a:cubicBezTo>
                    <a:cubicBezTo>
                      <a:pt x="989" y="37"/>
                      <a:pt x="989" y="37"/>
                      <a:pt x="989" y="39"/>
                    </a:cubicBezTo>
                    <a:cubicBezTo>
                      <a:pt x="989" y="39"/>
                      <a:pt x="989" y="39"/>
                      <a:pt x="990" y="39"/>
                    </a:cubicBezTo>
                    <a:cubicBezTo>
                      <a:pt x="990" y="39"/>
                      <a:pt x="990" y="39"/>
                      <a:pt x="991" y="38"/>
                    </a:cubicBezTo>
                    <a:cubicBezTo>
                      <a:pt x="991" y="38"/>
                      <a:pt x="991" y="38"/>
                      <a:pt x="995" y="39"/>
                    </a:cubicBezTo>
                    <a:cubicBezTo>
                      <a:pt x="995" y="39"/>
                      <a:pt x="995" y="39"/>
                      <a:pt x="995" y="41"/>
                    </a:cubicBezTo>
                    <a:cubicBezTo>
                      <a:pt x="995" y="41"/>
                      <a:pt x="995" y="41"/>
                      <a:pt x="997" y="41"/>
                    </a:cubicBezTo>
                    <a:cubicBezTo>
                      <a:pt x="997" y="41"/>
                      <a:pt x="997" y="41"/>
                      <a:pt x="1000" y="44"/>
                    </a:cubicBezTo>
                    <a:cubicBezTo>
                      <a:pt x="1000" y="44"/>
                      <a:pt x="1000" y="44"/>
                      <a:pt x="1000" y="47"/>
                    </a:cubicBezTo>
                    <a:cubicBezTo>
                      <a:pt x="1000" y="47"/>
                      <a:pt x="1000" y="47"/>
                      <a:pt x="1003" y="48"/>
                    </a:cubicBezTo>
                    <a:cubicBezTo>
                      <a:pt x="1003" y="48"/>
                      <a:pt x="1003" y="48"/>
                      <a:pt x="1005" y="50"/>
                    </a:cubicBezTo>
                    <a:cubicBezTo>
                      <a:pt x="1005" y="50"/>
                      <a:pt x="1005" y="50"/>
                      <a:pt x="1004" y="51"/>
                    </a:cubicBezTo>
                    <a:cubicBezTo>
                      <a:pt x="1004" y="51"/>
                      <a:pt x="1004" y="51"/>
                      <a:pt x="1005" y="52"/>
                    </a:cubicBezTo>
                    <a:cubicBezTo>
                      <a:pt x="1005" y="52"/>
                      <a:pt x="1005" y="52"/>
                      <a:pt x="1004" y="53"/>
                    </a:cubicBezTo>
                    <a:cubicBezTo>
                      <a:pt x="1004" y="53"/>
                      <a:pt x="1004" y="53"/>
                      <a:pt x="1005" y="55"/>
                    </a:cubicBezTo>
                    <a:cubicBezTo>
                      <a:pt x="1005" y="55"/>
                      <a:pt x="1005" y="55"/>
                      <a:pt x="1003" y="55"/>
                    </a:cubicBezTo>
                    <a:cubicBezTo>
                      <a:pt x="1003" y="55"/>
                      <a:pt x="1003" y="55"/>
                      <a:pt x="1001" y="56"/>
                    </a:cubicBezTo>
                    <a:cubicBezTo>
                      <a:pt x="1001" y="56"/>
                      <a:pt x="1001" y="56"/>
                      <a:pt x="1002" y="58"/>
                    </a:cubicBezTo>
                    <a:cubicBezTo>
                      <a:pt x="1002" y="58"/>
                      <a:pt x="1002" y="58"/>
                      <a:pt x="999" y="58"/>
                    </a:cubicBezTo>
                    <a:cubicBezTo>
                      <a:pt x="999" y="58"/>
                      <a:pt x="999" y="58"/>
                      <a:pt x="998" y="59"/>
                    </a:cubicBezTo>
                    <a:cubicBezTo>
                      <a:pt x="998" y="59"/>
                      <a:pt x="998" y="59"/>
                      <a:pt x="995" y="59"/>
                    </a:cubicBezTo>
                    <a:cubicBezTo>
                      <a:pt x="995" y="59"/>
                      <a:pt x="995" y="59"/>
                      <a:pt x="994" y="57"/>
                    </a:cubicBezTo>
                    <a:cubicBezTo>
                      <a:pt x="994" y="57"/>
                      <a:pt x="994" y="57"/>
                      <a:pt x="994" y="56"/>
                    </a:cubicBezTo>
                    <a:cubicBezTo>
                      <a:pt x="994" y="56"/>
                      <a:pt x="994" y="56"/>
                      <a:pt x="991" y="52"/>
                    </a:cubicBezTo>
                    <a:cubicBezTo>
                      <a:pt x="991" y="52"/>
                      <a:pt x="991" y="52"/>
                      <a:pt x="990" y="51"/>
                    </a:cubicBezTo>
                    <a:cubicBezTo>
                      <a:pt x="990" y="51"/>
                      <a:pt x="990" y="51"/>
                      <a:pt x="989" y="52"/>
                    </a:cubicBezTo>
                    <a:cubicBezTo>
                      <a:pt x="989" y="52"/>
                      <a:pt x="989" y="52"/>
                      <a:pt x="985" y="51"/>
                    </a:cubicBezTo>
                    <a:cubicBezTo>
                      <a:pt x="985" y="51"/>
                      <a:pt x="985" y="51"/>
                      <a:pt x="982" y="51"/>
                    </a:cubicBezTo>
                    <a:cubicBezTo>
                      <a:pt x="982" y="51"/>
                      <a:pt x="982" y="51"/>
                      <a:pt x="981" y="51"/>
                    </a:cubicBezTo>
                    <a:cubicBezTo>
                      <a:pt x="981" y="51"/>
                      <a:pt x="981" y="51"/>
                      <a:pt x="979" y="48"/>
                    </a:cubicBezTo>
                    <a:cubicBezTo>
                      <a:pt x="979" y="48"/>
                      <a:pt x="979" y="48"/>
                      <a:pt x="979" y="46"/>
                    </a:cubicBezTo>
                    <a:cubicBezTo>
                      <a:pt x="979" y="46"/>
                      <a:pt x="979" y="46"/>
                      <a:pt x="977" y="44"/>
                    </a:cubicBezTo>
                    <a:cubicBezTo>
                      <a:pt x="977" y="44"/>
                      <a:pt x="977" y="44"/>
                      <a:pt x="975" y="44"/>
                    </a:cubicBezTo>
                    <a:cubicBezTo>
                      <a:pt x="975" y="44"/>
                      <a:pt x="975" y="44"/>
                      <a:pt x="974" y="43"/>
                    </a:cubicBezTo>
                    <a:cubicBezTo>
                      <a:pt x="974" y="43"/>
                      <a:pt x="974" y="43"/>
                      <a:pt x="974" y="41"/>
                    </a:cubicBezTo>
                    <a:cubicBezTo>
                      <a:pt x="974" y="41"/>
                      <a:pt x="974" y="41"/>
                      <a:pt x="971" y="40"/>
                    </a:cubicBezTo>
                    <a:cubicBezTo>
                      <a:pt x="971" y="40"/>
                      <a:pt x="971" y="40"/>
                      <a:pt x="970" y="41"/>
                    </a:cubicBezTo>
                    <a:cubicBezTo>
                      <a:pt x="970" y="41"/>
                      <a:pt x="970" y="41"/>
                      <a:pt x="970" y="43"/>
                    </a:cubicBezTo>
                    <a:cubicBezTo>
                      <a:pt x="970" y="43"/>
                      <a:pt x="970" y="43"/>
                      <a:pt x="970" y="45"/>
                    </a:cubicBezTo>
                    <a:cubicBezTo>
                      <a:pt x="970" y="45"/>
                      <a:pt x="970" y="45"/>
                      <a:pt x="970" y="47"/>
                    </a:cubicBezTo>
                    <a:cubicBezTo>
                      <a:pt x="970" y="47"/>
                      <a:pt x="970" y="47"/>
                      <a:pt x="968" y="50"/>
                    </a:cubicBezTo>
                    <a:cubicBezTo>
                      <a:pt x="968" y="50"/>
                      <a:pt x="968" y="50"/>
                      <a:pt x="967" y="51"/>
                    </a:cubicBezTo>
                    <a:cubicBezTo>
                      <a:pt x="967" y="51"/>
                      <a:pt x="967" y="51"/>
                      <a:pt x="966" y="50"/>
                    </a:cubicBezTo>
                    <a:cubicBezTo>
                      <a:pt x="966" y="50"/>
                      <a:pt x="966" y="50"/>
                      <a:pt x="966" y="49"/>
                    </a:cubicBezTo>
                    <a:cubicBezTo>
                      <a:pt x="966" y="49"/>
                      <a:pt x="966" y="49"/>
                      <a:pt x="965" y="49"/>
                    </a:cubicBezTo>
                    <a:cubicBezTo>
                      <a:pt x="965" y="49"/>
                      <a:pt x="965" y="49"/>
                      <a:pt x="963" y="50"/>
                    </a:cubicBezTo>
                    <a:cubicBezTo>
                      <a:pt x="963" y="50"/>
                      <a:pt x="963" y="50"/>
                      <a:pt x="960" y="50"/>
                    </a:cubicBezTo>
                    <a:cubicBezTo>
                      <a:pt x="960" y="50"/>
                      <a:pt x="960" y="50"/>
                      <a:pt x="956" y="51"/>
                    </a:cubicBezTo>
                    <a:cubicBezTo>
                      <a:pt x="956" y="51"/>
                      <a:pt x="956" y="51"/>
                      <a:pt x="955" y="51"/>
                    </a:cubicBezTo>
                    <a:cubicBezTo>
                      <a:pt x="955" y="51"/>
                      <a:pt x="955" y="51"/>
                      <a:pt x="953" y="53"/>
                    </a:cubicBezTo>
                    <a:cubicBezTo>
                      <a:pt x="953" y="53"/>
                      <a:pt x="953" y="53"/>
                      <a:pt x="950" y="53"/>
                    </a:cubicBezTo>
                    <a:cubicBezTo>
                      <a:pt x="950" y="53"/>
                      <a:pt x="950" y="53"/>
                      <a:pt x="949" y="53"/>
                    </a:cubicBezTo>
                    <a:cubicBezTo>
                      <a:pt x="949" y="53"/>
                      <a:pt x="949" y="53"/>
                      <a:pt x="947" y="51"/>
                    </a:cubicBezTo>
                    <a:cubicBezTo>
                      <a:pt x="947" y="51"/>
                      <a:pt x="947" y="51"/>
                      <a:pt x="946" y="51"/>
                    </a:cubicBezTo>
                    <a:cubicBezTo>
                      <a:pt x="946" y="51"/>
                      <a:pt x="946" y="51"/>
                      <a:pt x="945" y="52"/>
                    </a:cubicBezTo>
                    <a:cubicBezTo>
                      <a:pt x="945" y="52"/>
                      <a:pt x="945" y="52"/>
                      <a:pt x="945" y="53"/>
                    </a:cubicBezTo>
                    <a:cubicBezTo>
                      <a:pt x="945" y="53"/>
                      <a:pt x="945" y="53"/>
                      <a:pt x="942" y="54"/>
                    </a:cubicBezTo>
                    <a:cubicBezTo>
                      <a:pt x="942" y="54"/>
                      <a:pt x="942" y="54"/>
                      <a:pt x="941" y="56"/>
                    </a:cubicBezTo>
                    <a:cubicBezTo>
                      <a:pt x="941" y="56"/>
                      <a:pt x="941" y="56"/>
                      <a:pt x="937" y="56"/>
                    </a:cubicBezTo>
                    <a:cubicBezTo>
                      <a:pt x="937" y="56"/>
                      <a:pt x="937" y="56"/>
                      <a:pt x="935" y="58"/>
                    </a:cubicBezTo>
                    <a:cubicBezTo>
                      <a:pt x="935" y="58"/>
                      <a:pt x="935" y="58"/>
                      <a:pt x="935" y="59"/>
                    </a:cubicBezTo>
                    <a:cubicBezTo>
                      <a:pt x="935" y="60"/>
                      <a:pt x="935" y="61"/>
                      <a:pt x="935" y="62"/>
                    </a:cubicBezTo>
                    <a:cubicBezTo>
                      <a:pt x="935" y="62"/>
                      <a:pt x="935" y="62"/>
                      <a:pt x="935" y="66"/>
                    </a:cubicBezTo>
                    <a:cubicBezTo>
                      <a:pt x="935" y="66"/>
                      <a:pt x="935" y="66"/>
                      <a:pt x="938" y="70"/>
                    </a:cubicBezTo>
                    <a:cubicBezTo>
                      <a:pt x="938" y="70"/>
                      <a:pt x="938" y="70"/>
                      <a:pt x="939" y="73"/>
                    </a:cubicBezTo>
                    <a:cubicBezTo>
                      <a:pt x="939" y="73"/>
                      <a:pt x="939" y="73"/>
                      <a:pt x="936" y="70"/>
                    </a:cubicBezTo>
                    <a:cubicBezTo>
                      <a:pt x="936" y="70"/>
                      <a:pt x="936" y="70"/>
                      <a:pt x="935" y="68"/>
                    </a:cubicBezTo>
                    <a:cubicBezTo>
                      <a:pt x="935" y="68"/>
                      <a:pt x="935" y="68"/>
                      <a:pt x="933" y="68"/>
                    </a:cubicBezTo>
                    <a:cubicBezTo>
                      <a:pt x="933" y="68"/>
                      <a:pt x="933" y="68"/>
                      <a:pt x="931" y="67"/>
                    </a:cubicBezTo>
                    <a:cubicBezTo>
                      <a:pt x="931" y="67"/>
                      <a:pt x="931" y="67"/>
                      <a:pt x="932" y="69"/>
                    </a:cubicBezTo>
                    <a:cubicBezTo>
                      <a:pt x="932" y="69"/>
                      <a:pt x="932" y="69"/>
                      <a:pt x="933" y="69"/>
                    </a:cubicBezTo>
                    <a:cubicBezTo>
                      <a:pt x="933" y="69"/>
                      <a:pt x="933" y="69"/>
                      <a:pt x="934" y="72"/>
                    </a:cubicBezTo>
                    <a:cubicBezTo>
                      <a:pt x="934" y="72"/>
                      <a:pt x="934" y="72"/>
                      <a:pt x="934" y="73"/>
                    </a:cubicBezTo>
                    <a:cubicBezTo>
                      <a:pt x="934" y="73"/>
                      <a:pt x="934" y="73"/>
                      <a:pt x="932" y="70"/>
                    </a:cubicBezTo>
                    <a:cubicBezTo>
                      <a:pt x="932" y="70"/>
                      <a:pt x="932" y="70"/>
                      <a:pt x="930" y="70"/>
                    </a:cubicBezTo>
                    <a:cubicBezTo>
                      <a:pt x="930" y="70"/>
                      <a:pt x="930" y="70"/>
                      <a:pt x="930" y="67"/>
                    </a:cubicBezTo>
                    <a:cubicBezTo>
                      <a:pt x="930" y="67"/>
                      <a:pt x="930" y="67"/>
                      <a:pt x="928" y="65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3"/>
                      <a:pt x="929" y="63"/>
                      <a:pt x="929" y="63"/>
                    </a:cubicBezTo>
                    <a:cubicBezTo>
                      <a:pt x="929" y="61"/>
                      <a:pt x="929" y="61"/>
                      <a:pt x="929" y="61"/>
                    </a:cubicBezTo>
                    <a:cubicBezTo>
                      <a:pt x="928" y="61"/>
                      <a:pt x="928" y="61"/>
                      <a:pt x="928" y="61"/>
                    </a:cubicBezTo>
                    <a:cubicBezTo>
                      <a:pt x="926" y="62"/>
                      <a:pt x="926" y="62"/>
                      <a:pt x="926" y="62"/>
                    </a:cubicBezTo>
                    <a:cubicBezTo>
                      <a:pt x="927" y="64"/>
                      <a:pt x="927" y="64"/>
                      <a:pt x="927" y="64"/>
                    </a:cubicBezTo>
                    <a:cubicBezTo>
                      <a:pt x="927" y="64"/>
                      <a:pt x="927" y="64"/>
                      <a:pt x="925" y="62"/>
                    </a:cubicBezTo>
                    <a:cubicBezTo>
                      <a:pt x="925" y="62"/>
                      <a:pt x="925" y="62"/>
                      <a:pt x="924" y="62"/>
                    </a:cubicBezTo>
                    <a:cubicBezTo>
                      <a:pt x="924" y="62"/>
                      <a:pt x="924" y="62"/>
                      <a:pt x="925" y="65"/>
                    </a:cubicBezTo>
                    <a:cubicBezTo>
                      <a:pt x="925" y="65"/>
                      <a:pt x="925" y="65"/>
                      <a:pt x="924" y="66"/>
                    </a:cubicBezTo>
                    <a:cubicBezTo>
                      <a:pt x="924" y="66"/>
                      <a:pt x="924" y="66"/>
                      <a:pt x="923" y="64"/>
                    </a:cubicBezTo>
                    <a:cubicBezTo>
                      <a:pt x="923" y="64"/>
                      <a:pt x="923" y="64"/>
                      <a:pt x="921" y="63"/>
                    </a:cubicBezTo>
                    <a:cubicBezTo>
                      <a:pt x="921" y="63"/>
                      <a:pt x="921" y="63"/>
                      <a:pt x="919" y="63"/>
                    </a:cubicBezTo>
                    <a:cubicBezTo>
                      <a:pt x="919" y="63"/>
                      <a:pt x="919" y="63"/>
                      <a:pt x="919" y="65"/>
                    </a:cubicBezTo>
                    <a:cubicBezTo>
                      <a:pt x="919" y="65"/>
                      <a:pt x="919" y="65"/>
                      <a:pt x="918" y="63"/>
                    </a:cubicBezTo>
                    <a:cubicBezTo>
                      <a:pt x="918" y="63"/>
                      <a:pt x="918" y="63"/>
                      <a:pt x="915" y="63"/>
                    </a:cubicBezTo>
                    <a:cubicBezTo>
                      <a:pt x="915" y="63"/>
                      <a:pt x="915" y="63"/>
                      <a:pt x="913" y="66"/>
                    </a:cubicBezTo>
                    <a:cubicBezTo>
                      <a:pt x="913" y="66"/>
                      <a:pt x="913" y="66"/>
                      <a:pt x="911" y="66"/>
                    </a:cubicBezTo>
                    <a:cubicBezTo>
                      <a:pt x="911" y="66"/>
                      <a:pt x="911" y="66"/>
                      <a:pt x="913" y="65"/>
                    </a:cubicBezTo>
                    <a:cubicBezTo>
                      <a:pt x="913" y="65"/>
                      <a:pt x="913" y="65"/>
                      <a:pt x="912" y="63"/>
                    </a:cubicBezTo>
                    <a:cubicBezTo>
                      <a:pt x="912" y="63"/>
                      <a:pt x="912" y="63"/>
                      <a:pt x="911" y="59"/>
                    </a:cubicBezTo>
                    <a:cubicBezTo>
                      <a:pt x="911" y="59"/>
                      <a:pt x="911" y="59"/>
                      <a:pt x="911" y="57"/>
                    </a:cubicBezTo>
                    <a:cubicBezTo>
                      <a:pt x="911" y="57"/>
                      <a:pt x="911" y="57"/>
                      <a:pt x="910" y="56"/>
                    </a:cubicBezTo>
                    <a:cubicBezTo>
                      <a:pt x="910" y="56"/>
                      <a:pt x="910" y="56"/>
                      <a:pt x="910" y="54"/>
                    </a:cubicBezTo>
                    <a:cubicBezTo>
                      <a:pt x="910" y="54"/>
                      <a:pt x="910" y="54"/>
                      <a:pt x="908" y="51"/>
                    </a:cubicBezTo>
                    <a:cubicBezTo>
                      <a:pt x="908" y="51"/>
                      <a:pt x="908" y="51"/>
                      <a:pt x="905" y="48"/>
                    </a:cubicBezTo>
                    <a:cubicBezTo>
                      <a:pt x="905" y="48"/>
                      <a:pt x="905" y="48"/>
                      <a:pt x="901" y="46"/>
                    </a:cubicBezTo>
                    <a:cubicBezTo>
                      <a:pt x="901" y="46"/>
                      <a:pt x="901" y="46"/>
                      <a:pt x="898" y="42"/>
                    </a:cubicBezTo>
                    <a:cubicBezTo>
                      <a:pt x="898" y="42"/>
                      <a:pt x="898" y="42"/>
                      <a:pt x="889" y="39"/>
                    </a:cubicBezTo>
                    <a:cubicBezTo>
                      <a:pt x="889" y="39"/>
                      <a:pt x="889" y="39"/>
                      <a:pt x="884" y="39"/>
                    </a:cubicBezTo>
                    <a:cubicBezTo>
                      <a:pt x="884" y="39"/>
                      <a:pt x="884" y="39"/>
                      <a:pt x="882" y="39"/>
                    </a:cubicBezTo>
                    <a:cubicBezTo>
                      <a:pt x="882" y="39"/>
                      <a:pt x="882" y="39"/>
                      <a:pt x="879" y="42"/>
                    </a:cubicBezTo>
                    <a:cubicBezTo>
                      <a:pt x="879" y="42"/>
                      <a:pt x="879" y="42"/>
                      <a:pt x="878" y="42"/>
                    </a:cubicBezTo>
                    <a:cubicBezTo>
                      <a:pt x="878" y="42"/>
                      <a:pt x="878" y="42"/>
                      <a:pt x="877" y="42"/>
                    </a:cubicBezTo>
                    <a:cubicBezTo>
                      <a:pt x="877" y="42"/>
                      <a:pt x="877" y="42"/>
                      <a:pt x="873" y="43"/>
                    </a:cubicBezTo>
                    <a:cubicBezTo>
                      <a:pt x="873" y="43"/>
                      <a:pt x="873" y="43"/>
                      <a:pt x="867" y="46"/>
                    </a:cubicBezTo>
                    <a:cubicBezTo>
                      <a:pt x="867" y="46"/>
                      <a:pt x="867" y="46"/>
                      <a:pt x="864" y="47"/>
                    </a:cubicBezTo>
                    <a:cubicBezTo>
                      <a:pt x="864" y="47"/>
                      <a:pt x="864" y="47"/>
                      <a:pt x="861" y="50"/>
                    </a:cubicBezTo>
                    <a:cubicBezTo>
                      <a:pt x="861" y="50"/>
                      <a:pt x="861" y="50"/>
                      <a:pt x="860" y="51"/>
                    </a:cubicBezTo>
                    <a:cubicBezTo>
                      <a:pt x="860" y="51"/>
                      <a:pt x="860" y="51"/>
                      <a:pt x="856" y="54"/>
                    </a:cubicBezTo>
                    <a:cubicBezTo>
                      <a:pt x="856" y="54"/>
                      <a:pt x="856" y="54"/>
                      <a:pt x="854" y="54"/>
                    </a:cubicBezTo>
                    <a:cubicBezTo>
                      <a:pt x="854" y="54"/>
                      <a:pt x="854" y="54"/>
                      <a:pt x="852" y="56"/>
                    </a:cubicBezTo>
                    <a:cubicBezTo>
                      <a:pt x="852" y="56"/>
                      <a:pt x="852" y="56"/>
                      <a:pt x="849" y="57"/>
                    </a:cubicBezTo>
                    <a:cubicBezTo>
                      <a:pt x="849" y="57"/>
                      <a:pt x="849" y="57"/>
                      <a:pt x="847" y="56"/>
                    </a:cubicBezTo>
                    <a:cubicBezTo>
                      <a:pt x="847" y="56"/>
                      <a:pt x="847" y="56"/>
                      <a:pt x="843" y="57"/>
                    </a:cubicBezTo>
                    <a:cubicBezTo>
                      <a:pt x="843" y="57"/>
                      <a:pt x="843" y="57"/>
                      <a:pt x="840" y="58"/>
                    </a:cubicBezTo>
                    <a:cubicBezTo>
                      <a:pt x="840" y="58"/>
                      <a:pt x="840" y="58"/>
                      <a:pt x="842" y="56"/>
                    </a:cubicBezTo>
                    <a:cubicBezTo>
                      <a:pt x="842" y="56"/>
                      <a:pt x="842" y="56"/>
                      <a:pt x="845" y="55"/>
                    </a:cubicBezTo>
                    <a:cubicBezTo>
                      <a:pt x="845" y="55"/>
                      <a:pt x="845" y="55"/>
                      <a:pt x="846" y="53"/>
                    </a:cubicBezTo>
                    <a:cubicBezTo>
                      <a:pt x="846" y="53"/>
                      <a:pt x="846" y="53"/>
                      <a:pt x="843" y="50"/>
                    </a:cubicBezTo>
                    <a:cubicBezTo>
                      <a:pt x="843" y="50"/>
                      <a:pt x="843" y="50"/>
                      <a:pt x="839" y="49"/>
                    </a:cubicBezTo>
                    <a:cubicBezTo>
                      <a:pt x="839" y="49"/>
                      <a:pt x="839" y="49"/>
                      <a:pt x="835" y="46"/>
                    </a:cubicBezTo>
                    <a:cubicBezTo>
                      <a:pt x="835" y="46"/>
                      <a:pt x="835" y="46"/>
                      <a:pt x="833" y="46"/>
                    </a:cubicBezTo>
                    <a:cubicBezTo>
                      <a:pt x="833" y="46"/>
                      <a:pt x="833" y="46"/>
                      <a:pt x="832" y="46"/>
                    </a:cubicBezTo>
                    <a:cubicBezTo>
                      <a:pt x="832" y="46"/>
                      <a:pt x="832" y="46"/>
                      <a:pt x="831" y="50"/>
                    </a:cubicBezTo>
                    <a:cubicBezTo>
                      <a:pt x="831" y="50"/>
                      <a:pt x="831" y="50"/>
                      <a:pt x="831" y="52"/>
                    </a:cubicBezTo>
                    <a:cubicBezTo>
                      <a:pt x="831" y="52"/>
                      <a:pt x="831" y="52"/>
                      <a:pt x="830" y="51"/>
                    </a:cubicBezTo>
                    <a:cubicBezTo>
                      <a:pt x="830" y="51"/>
                      <a:pt x="830" y="51"/>
                      <a:pt x="829" y="51"/>
                    </a:cubicBezTo>
                    <a:cubicBezTo>
                      <a:pt x="829" y="51"/>
                      <a:pt x="829" y="51"/>
                      <a:pt x="828" y="53"/>
                    </a:cubicBezTo>
                    <a:cubicBezTo>
                      <a:pt x="828" y="53"/>
                      <a:pt x="828" y="53"/>
                      <a:pt x="827" y="54"/>
                    </a:cubicBezTo>
                    <a:cubicBezTo>
                      <a:pt x="827" y="54"/>
                      <a:pt x="827" y="54"/>
                      <a:pt x="826" y="53"/>
                    </a:cubicBezTo>
                    <a:cubicBezTo>
                      <a:pt x="826" y="53"/>
                      <a:pt x="826" y="53"/>
                      <a:pt x="827" y="50"/>
                    </a:cubicBezTo>
                    <a:cubicBezTo>
                      <a:pt x="827" y="50"/>
                      <a:pt x="827" y="50"/>
                      <a:pt x="828" y="49"/>
                    </a:cubicBezTo>
                    <a:cubicBezTo>
                      <a:pt x="828" y="49"/>
                      <a:pt x="828" y="49"/>
                      <a:pt x="827" y="47"/>
                    </a:cubicBezTo>
                    <a:cubicBezTo>
                      <a:pt x="827" y="47"/>
                      <a:pt x="827" y="47"/>
                      <a:pt x="825" y="46"/>
                    </a:cubicBezTo>
                    <a:cubicBezTo>
                      <a:pt x="825" y="46"/>
                      <a:pt x="825" y="46"/>
                      <a:pt x="823" y="48"/>
                    </a:cubicBezTo>
                    <a:cubicBezTo>
                      <a:pt x="823" y="48"/>
                      <a:pt x="823" y="48"/>
                      <a:pt x="823" y="49"/>
                    </a:cubicBezTo>
                    <a:cubicBezTo>
                      <a:pt x="823" y="49"/>
                      <a:pt x="823" y="49"/>
                      <a:pt x="822" y="51"/>
                    </a:cubicBezTo>
                    <a:cubicBezTo>
                      <a:pt x="822" y="51"/>
                      <a:pt x="822" y="51"/>
                      <a:pt x="821" y="50"/>
                    </a:cubicBezTo>
                    <a:cubicBezTo>
                      <a:pt x="821" y="50"/>
                      <a:pt x="821" y="50"/>
                      <a:pt x="821" y="48"/>
                    </a:cubicBezTo>
                    <a:cubicBezTo>
                      <a:pt x="821" y="48"/>
                      <a:pt x="821" y="48"/>
                      <a:pt x="820" y="46"/>
                    </a:cubicBezTo>
                    <a:cubicBezTo>
                      <a:pt x="820" y="46"/>
                      <a:pt x="820" y="46"/>
                      <a:pt x="819" y="43"/>
                    </a:cubicBezTo>
                    <a:cubicBezTo>
                      <a:pt x="819" y="43"/>
                      <a:pt x="819" y="43"/>
                      <a:pt x="817" y="45"/>
                    </a:cubicBezTo>
                    <a:cubicBezTo>
                      <a:pt x="817" y="45"/>
                      <a:pt x="817" y="45"/>
                      <a:pt x="814" y="45"/>
                    </a:cubicBezTo>
                    <a:cubicBezTo>
                      <a:pt x="814" y="45"/>
                      <a:pt x="814" y="45"/>
                      <a:pt x="812" y="47"/>
                    </a:cubicBezTo>
                    <a:cubicBezTo>
                      <a:pt x="812" y="47"/>
                      <a:pt x="812" y="47"/>
                      <a:pt x="811" y="46"/>
                    </a:cubicBezTo>
                    <a:cubicBezTo>
                      <a:pt x="811" y="46"/>
                      <a:pt x="811" y="46"/>
                      <a:pt x="812" y="45"/>
                    </a:cubicBezTo>
                    <a:cubicBezTo>
                      <a:pt x="812" y="45"/>
                      <a:pt x="812" y="45"/>
                      <a:pt x="812" y="43"/>
                    </a:cubicBezTo>
                    <a:cubicBezTo>
                      <a:pt x="812" y="43"/>
                      <a:pt x="812" y="43"/>
                      <a:pt x="812" y="41"/>
                    </a:cubicBezTo>
                    <a:cubicBezTo>
                      <a:pt x="812" y="41"/>
                      <a:pt x="812" y="41"/>
                      <a:pt x="812" y="39"/>
                    </a:cubicBezTo>
                    <a:cubicBezTo>
                      <a:pt x="812" y="39"/>
                      <a:pt x="812" y="39"/>
                      <a:pt x="815" y="41"/>
                    </a:cubicBezTo>
                    <a:cubicBezTo>
                      <a:pt x="815" y="41"/>
                      <a:pt x="815" y="41"/>
                      <a:pt x="817" y="40"/>
                    </a:cubicBezTo>
                    <a:cubicBezTo>
                      <a:pt x="817" y="40"/>
                      <a:pt x="817" y="40"/>
                      <a:pt x="817" y="38"/>
                    </a:cubicBezTo>
                    <a:cubicBezTo>
                      <a:pt x="817" y="38"/>
                      <a:pt x="817" y="38"/>
                      <a:pt x="814" y="35"/>
                    </a:cubicBezTo>
                    <a:cubicBezTo>
                      <a:pt x="814" y="35"/>
                      <a:pt x="814" y="35"/>
                      <a:pt x="808" y="32"/>
                    </a:cubicBezTo>
                    <a:cubicBezTo>
                      <a:pt x="808" y="32"/>
                      <a:pt x="808" y="32"/>
                      <a:pt x="803" y="32"/>
                    </a:cubicBezTo>
                    <a:cubicBezTo>
                      <a:pt x="803" y="32"/>
                      <a:pt x="803" y="32"/>
                      <a:pt x="798" y="33"/>
                    </a:cubicBezTo>
                    <a:cubicBezTo>
                      <a:pt x="798" y="33"/>
                      <a:pt x="798" y="33"/>
                      <a:pt x="794" y="34"/>
                    </a:cubicBezTo>
                    <a:cubicBezTo>
                      <a:pt x="794" y="34"/>
                      <a:pt x="794" y="34"/>
                      <a:pt x="791" y="37"/>
                    </a:cubicBezTo>
                    <a:cubicBezTo>
                      <a:pt x="791" y="37"/>
                      <a:pt x="791" y="37"/>
                      <a:pt x="791" y="46"/>
                    </a:cubicBezTo>
                    <a:cubicBezTo>
                      <a:pt x="791" y="46"/>
                      <a:pt x="791" y="46"/>
                      <a:pt x="791" y="48"/>
                    </a:cubicBezTo>
                    <a:cubicBezTo>
                      <a:pt x="791" y="48"/>
                      <a:pt x="791" y="48"/>
                      <a:pt x="792" y="50"/>
                    </a:cubicBezTo>
                    <a:cubicBezTo>
                      <a:pt x="792" y="50"/>
                      <a:pt x="792" y="50"/>
                      <a:pt x="790" y="52"/>
                    </a:cubicBezTo>
                    <a:cubicBezTo>
                      <a:pt x="790" y="52"/>
                      <a:pt x="790" y="52"/>
                      <a:pt x="790" y="55"/>
                    </a:cubicBezTo>
                    <a:cubicBezTo>
                      <a:pt x="790" y="55"/>
                      <a:pt x="790" y="55"/>
                      <a:pt x="788" y="56"/>
                    </a:cubicBezTo>
                    <a:cubicBezTo>
                      <a:pt x="788" y="56"/>
                      <a:pt x="788" y="56"/>
                      <a:pt x="786" y="56"/>
                    </a:cubicBezTo>
                    <a:cubicBezTo>
                      <a:pt x="786" y="56"/>
                      <a:pt x="786" y="56"/>
                      <a:pt x="785" y="55"/>
                    </a:cubicBezTo>
                    <a:cubicBezTo>
                      <a:pt x="785" y="55"/>
                      <a:pt x="785" y="55"/>
                      <a:pt x="786" y="54"/>
                    </a:cubicBezTo>
                    <a:cubicBezTo>
                      <a:pt x="786" y="54"/>
                      <a:pt x="786" y="54"/>
                      <a:pt x="783" y="53"/>
                    </a:cubicBezTo>
                    <a:cubicBezTo>
                      <a:pt x="783" y="53"/>
                      <a:pt x="783" y="53"/>
                      <a:pt x="785" y="52"/>
                    </a:cubicBezTo>
                    <a:cubicBezTo>
                      <a:pt x="785" y="52"/>
                      <a:pt x="785" y="52"/>
                      <a:pt x="786" y="52"/>
                    </a:cubicBezTo>
                    <a:cubicBezTo>
                      <a:pt x="786" y="52"/>
                      <a:pt x="786" y="52"/>
                      <a:pt x="787" y="50"/>
                    </a:cubicBezTo>
                    <a:cubicBezTo>
                      <a:pt x="787" y="50"/>
                      <a:pt x="787" y="50"/>
                      <a:pt x="787" y="46"/>
                    </a:cubicBezTo>
                    <a:cubicBezTo>
                      <a:pt x="787" y="46"/>
                      <a:pt x="787" y="46"/>
                      <a:pt x="785" y="45"/>
                    </a:cubicBezTo>
                    <a:cubicBezTo>
                      <a:pt x="785" y="45"/>
                      <a:pt x="785" y="45"/>
                      <a:pt x="784" y="42"/>
                    </a:cubicBezTo>
                    <a:cubicBezTo>
                      <a:pt x="784" y="42"/>
                      <a:pt x="784" y="42"/>
                      <a:pt x="785" y="43"/>
                    </a:cubicBezTo>
                    <a:cubicBezTo>
                      <a:pt x="785" y="43"/>
                      <a:pt x="785" y="43"/>
                      <a:pt x="787" y="41"/>
                    </a:cubicBezTo>
                    <a:cubicBezTo>
                      <a:pt x="787" y="41"/>
                      <a:pt x="787" y="41"/>
                      <a:pt x="787" y="43"/>
                    </a:cubicBezTo>
                    <a:cubicBezTo>
                      <a:pt x="787" y="43"/>
                      <a:pt x="787" y="43"/>
                      <a:pt x="788" y="45"/>
                    </a:cubicBezTo>
                    <a:cubicBezTo>
                      <a:pt x="788" y="45"/>
                      <a:pt x="788" y="45"/>
                      <a:pt x="789" y="47"/>
                    </a:cubicBezTo>
                    <a:cubicBezTo>
                      <a:pt x="789" y="47"/>
                      <a:pt x="789" y="47"/>
                      <a:pt x="790" y="46"/>
                    </a:cubicBezTo>
                    <a:cubicBezTo>
                      <a:pt x="790" y="46"/>
                      <a:pt x="790" y="46"/>
                      <a:pt x="790" y="42"/>
                    </a:cubicBezTo>
                    <a:cubicBezTo>
                      <a:pt x="790" y="42"/>
                      <a:pt x="790" y="42"/>
                      <a:pt x="789" y="39"/>
                    </a:cubicBezTo>
                    <a:cubicBezTo>
                      <a:pt x="789" y="39"/>
                      <a:pt x="789" y="39"/>
                      <a:pt x="783" y="41"/>
                    </a:cubicBezTo>
                    <a:cubicBezTo>
                      <a:pt x="783" y="41"/>
                      <a:pt x="783" y="41"/>
                      <a:pt x="778" y="44"/>
                    </a:cubicBezTo>
                    <a:cubicBezTo>
                      <a:pt x="778" y="44"/>
                      <a:pt x="778" y="44"/>
                      <a:pt x="778" y="46"/>
                    </a:cubicBezTo>
                    <a:cubicBezTo>
                      <a:pt x="778" y="46"/>
                      <a:pt x="778" y="46"/>
                      <a:pt x="776" y="48"/>
                    </a:cubicBezTo>
                    <a:cubicBezTo>
                      <a:pt x="776" y="48"/>
                      <a:pt x="776" y="48"/>
                      <a:pt x="774" y="47"/>
                    </a:cubicBezTo>
                    <a:cubicBezTo>
                      <a:pt x="774" y="47"/>
                      <a:pt x="774" y="47"/>
                      <a:pt x="774" y="45"/>
                    </a:cubicBezTo>
                    <a:cubicBezTo>
                      <a:pt x="774" y="45"/>
                      <a:pt x="774" y="45"/>
                      <a:pt x="776" y="45"/>
                    </a:cubicBezTo>
                    <a:cubicBezTo>
                      <a:pt x="776" y="45"/>
                      <a:pt x="776" y="45"/>
                      <a:pt x="774" y="43"/>
                    </a:cubicBezTo>
                    <a:cubicBezTo>
                      <a:pt x="774" y="43"/>
                      <a:pt x="774" y="43"/>
                      <a:pt x="775" y="39"/>
                    </a:cubicBezTo>
                    <a:cubicBezTo>
                      <a:pt x="775" y="39"/>
                      <a:pt x="775" y="39"/>
                      <a:pt x="777" y="40"/>
                    </a:cubicBezTo>
                    <a:cubicBezTo>
                      <a:pt x="777" y="40"/>
                      <a:pt x="777" y="40"/>
                      <a:pt x="778" y="40"/>
                    </a:cubicBezTo>
                    <a:cubicBezTo>
                      <a:pt x="778" y="40"/>
                      <a:pt x="778" y="40"/>
                      <a:pt x="780" y="41"/>
                    </a:cubicBezTo>
                    <a:cubicBezTo>
                      <a:pt x="780" y="41"/>
                      <a:pt x="780" y="41"/>
                      <a:pt x="786" y="38"/>
                    </a:cubicBezTo>
                    <a:cubicBezTo>
                      <a:pt x="786" y="38"/>
                      <a:pt x="786" y="38"/>
                      <a:pt x="788" y="37"/>
                    </a:cubicBezTo>
                    <a:cubicBezTo>
                      <a:pt x="788" y="37"/>
                      <a:pt x="788" y="37"/>
                      <a:pt x="784" y="37"/>
                    </a:cubicBezTo>
                    <a:cubicBezTo>
                      <a:pt x="784" y="37"/>
                      <a:pt x="784" y="37"/>
                      <a:pt x="781" y="38"/>
                    </a:cubicBezTo>
                    <a:cubicBezTo>
                      <a:pt x="781" y="38"/>
                      <a:pt x="781" y="38"/>
                      <a:pt x="778" y="37"/>
                    </a:cubicBezTo>
                    <a:cubicBezTo>
                      <a:pt x="778" y="37"/>
                      <a:pt x="778" y="37"/>
                      <a:pt x="770" y="37"/>
                    </a:cubicBezTo>
                    <a:cubicBezTo>
                      <a:pt x="770" y="37"/>
                      <a:pt x="770" y="37"/>
                      <a:pt x="769" y="38"/>
                    </a:cubicBezTo>
                    <a:cubicBezTo>
                      <a:pt x="769" y="38"/>
                      <a:pt x="769" y="38"/>
                      <a:pt x="758" y="39"/>
                    </a:cubicBezTo>
                    <a:cubicBezTo>
                      <a:pt x="758" y="39"/>
                      <a:pt x="758" y="39"/>
                      <a:pt x="753" y="39"/>
                    </a:cubicBezTo>
                    <a:cubicBezTo>
                      <a:pt x="753" y="39"/>
                      <a:pt x="753" y="39"/>
                      <a:pt x="749" y="40"/>
                    </a:cubicBezTo>
                    <a:cubicBezTo>
                      <a:pt x="749" y="40"/>
                      <a:pt x="749" y="40"/>
                      <a:pt x="745" y="38"/>
                    </a:cubicBezTo>
                    <a:cubicBezTo>
                      <a:pt x="745" y="38"/>
                      <a:pt x="745" y="38"/>
                      <a:pt x="741" y="39"/>
                    </a:cubicBezTo>
                    <a:cubicBezTo>
                      <a:pt x="741" y="39"/>
                      <a:pt x="741" y="39"/>
                      <a:pt x="739" y="40"/>
                    </a:cubicBezTo>
                    <a:cubicBezTo>
                      <a:pt x="739" y="40"/>
                      <a:pt x="739" y="40"/>
                      <a:pt x="741" y="42"/>
                    </a:cubicBezTo>
                    <a:cubicBezTo>
                      <a:pt x="741" y="42"/>
                      <a:pt x="741" y="42"/>
                      <a:pt x="744" y="42"/>
                    </a:cubicBezTo>
                    <a:cubicBezTo>
                      <a:pt x="744" y="42"/>
                      <a:pt x="744" y="42"/>
                      <a:pt x="746" y="43"/>
                    </a:cubicBezTo>
                    <a:cubicBezTo>
                      <a:pt x="746" y="43"/>
                      <a:pt x="746" y="43"/>
                      <a:pt x="747" y="42"/>
                    </a:cubicBezTo>
                    <a:cubicBezTo>
                      <a:pt x="747" y="42"/>
                      <a:pt x="747" y="42"/>
                      <a:pt x="749" y="45"/>
                    </a:cubicBezTo>
                    <a:cubicBezTo>
                      <a:pt x="749" y="45"/>
                      <a:pt x="749" y="45"/>
                      <a:pt x="749" y="46"/>
                    </a:cubicBezTo>
                    <a:cubicBezTo>
                      <a:pt x="749" y="46"/>
                      <a:pt x="749" y="46"/>
                      <a:pt x="746" y="49"/>
                    </a:cubicBezTo>
                    <a:cubicBezTo>
                      <a:pt x="746" y="49"/>
                      <a:pt x="746" y="49"/>
                      <a:pt x="744" y="48"/>
                    </a:cubicBezTo>
                    <a:cubicBezTo>
                      <a:pt x="744" y="48"/>
                      <a:pt x="744" y="48"/>
                      <a:pt x="741" y="50"/>
                    </a:cubicBezTo>
                    <a:cubicBezTo>
                      <a:pt x="741" y="50"/>
                      <a:pt x="741" y="50"/>
                      <a:pt x="741" y="52"/>
                    </a:cubicBezTo>
                    <a:cubicBezTo>
                      <a:pt x="741" y="52"/>
                      <a:pt x="741" y="52"/>
                      <a:pt x="740" y="54"/>
                    </a:cubicBezTo>
                    <a:cubicBezTo>
                      <a:pt x="740" y="54"/>
                      <a:pt x="740" y="54"/>
                      <a:pt x="741" y="57"/>
                    </a:cubicBezTo>
                    <a:cubicBezTo>
                      <a:pt x="741" y="57"/>
                      <a:pt x="741" y="57"/>
                      <a:pt x="745" y="58"/>
                    </a:cubicBezTo>
                    <a:cubicBezTo>
                      <a:pt x="745" y="58"/>
                      <a:pt x="745" y="58"/>
                      <a:pt x="745" y="56"/>
                    </a:cubicBezTo>
                    <a:cubicBezTo>
                      <a:pt x="745" y="56"/>
                      <a:pt x="745" y="56"/>
                      <a:pt x="747" y="54"/>
                    </a:cubicBezTo>
                    <a:cubicBezTo>
                      <a:pt x="747" y="54"/>
                      <a:pt x="747" y="54"/>
                      <a:pt x="750" y="53"/>
                    </a:cubicBezTo>
                    <a:cubicBezTo>
                      <a:pt x="750" y="53"/>
                      <a:pt x="750" y="53"/>
                      <a:pt x="749" y="56"/>
                    </a:cubicBezTo>
                    <a:cubicBezTo>
                      <a:pt x="749" y="56"/>
                      <a:pt x="749" y="56"/>
                      <a:pt x="746" y="56"/>
                    </a:cubicBezTo>
                    <a:cubicBezTo>
                      <a:pt x="746" y="56"/>
                      <a:pt x="746" y="56"/>
                      <a:pt x="748" y="58"/>
                    </a:cubicBezTo>
                    <a:cubicBezTo>
                      <a:pt x="748" y="58"/>
                      <a:pt x="748" y="58"/>
                      <a:pt x="747" y="59"/>
                    </a:cubicBezTo>
                    <a:cubicBezTo>
                      <a:pt x="747" y="59"/>
                      <a:pt x="747" y="59"/>
                      <a:pt x="748" y="60"/>
                    </a:cubicBezTo>
                    <a:cubicBezTo>
                      <a:pt x="748" y="60"/>
                      <a:pt x="748" y="60"/>
                      <a:pt x="746" y="62"/>
                    </a:cubicBezTo>
                    <a:cubicBezTo>
                      <a:pt x="746" y="62"/>
                      <a:pt x="746" y="62"/>
                      <a:pt x="748" y="62"/>
                    </a:cubicBezTo>
                    <a:cubicBezTo>
                      <a:pt x="748" y="62"/>
                      <a:pt x="748" y="62"/>
                      <a:pt x="750" y="61"/>
                    </a:cubicBezTo>
                    <a:cubicBezTo>
                      <a:pt x="750" y="61"/>
                      <a:pt x="750" y="61"/>
                      <a:pt x="751" y="63"/>
                    </a:cubicBezTo>
                    <a:cubicBezTo>
                      <a:pt x="751" y="63"/>
                      <a:pt x="751" y="63"/>
                      <a:pt x="750" y="65"/>
                    </a:cubicBezTo>
                    <a:cubicBezTo>
                      <a:pt x="750" y="65"/>
                      <a:pt x="750" y="65"/>
                      <a:pt x="752" y="67"/>
                    </a:cubicBezTo>
                    <a:cubicBezTo>
                      <a:pt x="752" y="67"/>
                      <a:pt x="752" y="67"/>
                      <a:pt x="754" y="67"/>
                    </a:cubicBezTo>
                    <a:cubicBezTo>
                      <a:pt x="754" y="67"/>
                      <a:pt x="754" y="67"/>
                      <a:pt x="757" y="70"/>
                    </a:cubicBezTo>
                    <a:cubicBezTo>
                      <a:pt x="757" y="70"/>
                      <a:pt x="757" y="70"/>
                      <a:pt x="757" y="72"/>
                    </a:cubicBezTo>
                    <a:cubicBezTo>
                      <a:pt x="757" y="72"/>
                      <a:pt x="757" y="72"/>
                      <a:pt x="755" y="71"/>
                    </a:cubicBezTo>
                    <a:cubicBezTo>
                      <a:pt x="755" y="71"/>
                      <a:pt x="755" y="71"/>
                      <a:pt x="754" y="72"/>
                    </a:cubicBezTo>
                    <a:cubicBezTo>
                      <a:pt x="754" y="72"/>
                      <a:pt x="754" y="72"/>
                      <a:pt x="754" y="74"/>
                    </a:cubicBezTo>
                    <a:cubicBezTo>
                      <a:pt x="754" y="74"/>
                      <a:pt x="754" y="74"/>
                      <a:pt x="753" y="74"/>
                    </a:cubicBezTo>
                    <a:cubicBezTo>
                      <a:pt x="753" y="74"/>
                      <a:pt x="753" y="74"/>
                      <a:pt x="752" y="74"/>
                    </a:cubicBezTo>
                    <a:cubicBezTo>
                      <a:pt x="752" y="74"/>
                      <a:pt x="752" y="74"/>
                      <a:pt x="751" y="74"/>
                    </a:cubicBezTo>
                    <a:cubicBezTo>
                      <a:pt x="751" y="74"/>
                      <a:pt x="751" y="74"/>
                      <a:pt x="750" y="72"/>
                    </a:cubicBezTo>
                    <a:cubicBezTo>
                      <a:pt x="750" y="72"/>
                      <a:pt x="750" y="72"/>
                      <a:pt x="747" y="70"/>
                    </a:cubicBezTo>
                    <a:cubicBezTo>
                      <a:pt x="747" y="70"/>
                      <a:pt x="747" y="70"/>
                      <a:pt x="746" y="70"/>
                    </a:cubicBezTo>
                    <a:cubicBezTo>
                      <a:pt x="746" y="70"/>
                      <a:pt x="746" y="70"/>
                      <a:pt x="747" y="72"/>
                    </a:cubicBezTo>
                    <a:cubicBezTo>
                      <a:pt x="747" y="72"/>
                      <a:pt x="747" y="72"/>
                      <a:pt x="746" y="73"/>
                    </a:cubicBezTo>
                    <a:cubicBezTo>
                      <a:pt x="746" y="73"/>
                      <a:pt x="746" y="73"/>
                      <a:pt x="744" y="72"/>
                    </a:cubicBezTo>
                    <a:cubicBezTo>
                      <a:pt x="744" y="72"/>
                      <a:pt x="744" y="72"/>
                      <a:pt x="743" y="73"/>
                    </a:cubicBezTo>
                    <a:cubicBezTo>
                      <a:pt x="743" y="73"/>
                      <a:pt x="743" y="73"/>
                      <a:pt x="744" y="75"/>
                    </a:cubicBezTo>
                    <a:cubicBezTo>
                      <a:pt x="744" y="75"/>
                      <a:pt x="744" y="75"/>
                      <a:pt x="744" y="78"/>
                    </a:cubicBezTo>
                    <a:cubicBezTo>
                      <a:pt x="744" y="78"/>
                      <a:pt x="744" y="78"/>
                      <a:pt x="746" y="78"/>
                    </a:cubicBezTo>
                    <a:cubicBezTo>
                      <a:pt x="746" y="78"/>
                      <a:pt x="746" y="78"/>
                      <a:pt x="749" y="77"/>
                    </a:cubicBezTo>
                    <a:cubicBezTo>
                      <a:pt x="749" y="77"/>
                      <a:pt x="749" y="77"/>
                      <a:pt x="750" y="78"/>
                    </a:cubicBezTo>
                    <a:cubicBezTo>
                      <a:pt x="750" y="78"/>
                      <a:pt x="750" y="78"/>
                      <a:pt x="749" y="80"/>
                    </a:cubicBezTo>
                    <a:cubicBezTo>
                      <a:pt x="749" y="80"/>
                      <a:pt x="749" y="80"/>
                      <a:pt x="751" y="81"/>
                    </a:cubicBezTo>
                    <a:cubicBezTo>
                      <a:pt x="751" y="81"/>
                      <a:pt x="751" y="81"/>
                      <a:pt x="749" y="82"/>
                    </a:cubicBezTo>
                    <a:cubicBezTo>
                      <a:pt x="749" y="82"/>
                      <a:pt x="749" y="82"/>
                      <a:pt x="747" y="81"/>
                    </a:cubicBezTo>
                    <a:cubicBezTo>
                      <a:pt x="747" y="81"/>
                      <a:pt x="747" y="81"/>
                      <a:pt x="747" y="82"/>
                    </a:cubicBezTo>
                    <a:cubicBezTo>
                      <a:pt x="747" y="82"/>
                      <a:pt x="747" y="82"/>
                      <a:pt x="749" y="84"/>
                    </a:cubicBezTo>
                    <a:cubicBezTo>
                      <a:pt x="749" y="84"/>
                      <a:pt x="749" y="84"/>
                      <a:pt x="745" y="84"/>
                    </a:cubicBezTo>
                    <a:cubicBezTo>
                      <a:pt x="745" y="84"/>
                      <a:pt x="745" y="84"/>
                      <a:pt x="745" y="82"/>
                    </a:cubicBezTo>
                    <a:cubicBezTo>
                      <a:pt x="745" y="82"/>
                      <a:pt x="745" y="82"/>
                      <a:pt x="742" y="82"/>
                    </a:cubicBezTo>
                    <a:cubicBezTo>
                      <a:pt x="742" y="82"/>
                      <a:pt x="742" y="82"/>
                      <a:pt x="740" y="80"/>
                    </a:cubicBezTo>
                    <a:cubicBezTo>
                      <a:pt x="740" y="80"/>
                      <a:pt x="740" y="80"/>
                      <a:pt x="738" y="79"/>
                    </a:cubicBezTo>
                    <a:cubicBezTo>
                      <a:pt x="738" y="79"/>
                      <a:pt x="738" y="79"/>
                      <a:pt x="736" y="77"/>
                    </a:cubicBezTo>
                    <a:cubicBezTo>
                      <a:pt x="736" y="77"/>
                      <a:pt x="736" y="77"/>
                      <a:pt x="734" y="77"/>
                    </a:cubicBezTo>
                    <a:cubicBezTo>
                      <a:pt x="734" y="77"/>
                      <a:pt x="734" y="77"/>
                      <a:pt x="732" y="76"/>
                    </a:cubicBezTo>
                    <a:cubicBezTo>
                      <a:pt x="732" y="76"/>
                      <a:pt x="732" y="76"/>
                      <a:pt x="730" y="76"/>
                    </a:cubicBezTo>
                    <a:cubicBezTo>
                      <a:pt x="730" y="76"/>
                      <a:pt x="730" y="76"/>
                      <a:pt x="729" y="76"/>
                    </a:cubicBezTo>
                    <a:cubicBezTo>
                      <a:pt x="729" y="76"/>
                      <a:pt x="729" y="76"/>
                      <a:pt x="723" y="78"/>
                    </a:cubicBezTo>
                    <a:cubicBezTo>
                      <a:pt x="723" y="78"/>
                      <a:pt x="723" y="78"/>
                      <a:pt x="723" y="80"/>
                    </a:cubicBezTo>
                    <a:cubicBezTo>
                      <a:pt x="723" y="80"/>
                      <a:pt x="723" y="80"/>
                      <a:pt x="722" y="81"/>
                    </a:cubicBezTo>
                    <a:cubicBezTo>
                      <a:pt x="722" y="81"/>
                      <a:pt x="722" y="81"/>
                      <a:pt x="724" y="82"/>
                    </a:cubicBezTo>
                    <a:cubicBezTo>
                      <a:pt x="724" y="82"/>
                      <a:pt x="724" y="82"/>
                      <a:pt x="723" y="83"/>
                    </a:cubicBezTo>
                    <a:cubicBezTo>
                      <a:pt x="723" y="83"/>
                      <a:pt x="723" y="83"/>
                      <a:pt x="725" y="85"/>
                    </a:cubicBezTo>
                    <a:cubicBezTo>
                      <a:pt x="725" y="85"/>
                      <a:pt x="725" y="85"/>
                      <a:pt x="724" y="86"/>
                    </a:cubicBezTo>
                    <a:cubicBezTo>
                      <a:pt x="724" y="86"/>
                      <a:pt x="724" y="86"/>
                      <a:pt x="723" y="84"/>
                    </a:cubicBezTo>
                    <a:cubicBezTo>
                      <a:pt x="723" y="84"/>
                      <a:pt x="723" y="84"/>
                      <a:pt x="721" y="85"/>
                    </a:cubicBezTo>
                    <a:cubicBezTo>
                      <a:pt x="721" y="85"/>
                      <a:pt x="721" y="85"/>
                      <a:pt x="720" y="84"/>
                    </a:cubicBezTo>
                    <a:cubicBezTo>
                      <a:pt x="720" y="84"/>
                      <a:pt x="720" y="84"/>
                      <a:pt x="713" y="85"/>
                    </a:cubicBezTo>
                    <a:cubicBezTo>
                      <a:pt x="713" y="85"/>
                      <a:pt x="713" y="85"/>
                      <a:pt x="710" y="85"/>
                    </a:cubicBezTo>
                    <a:cubicBezTo>
                      <a:pt x="710" y="85"/>
                      <a:pt x="710" y="85"/>
                      <a:pt x="708" y="83"/>
                    </a:cubicBezTo>
                    <a:cubicBezTo>
                      <a:pt x="708" y="83"/>
                      <a:pt x="708" y="83"/>
                      <a:pt x="706" y="82"/>
                    </a:cubicBezTo>
                    <a:cubicBezTo>
                      <a:pt x="706" y="82"/>
                      <a:pt x="706" y="82"/>
                      <a:pt x="704" y="80"/>
                    </a:cubicBezTo>
                    <a:cubicBezTo>
                      <a:pt x="704" y="80"/>
                      <a:pt x="704" y="80"/>
                      <a:pt x="703" y="78"/>
                    </a:cubicBezTo>
                    <a:cubicBezTo>
                      <a:pt x="703" y="78"/>
                      <a:pt x="703" y="78"/>
                      <a:pt x="701" y="77"/>
                    </a:cubicBezTo>
                    <a:cubicBezTo>
                      <a:pt x="701" y="77"/>
                      <a:pt x="701" y="77"/>
                      <a:pt x="701" y="79"/>
                    </a:cubicBezTo>
                    <a:cubicBezTo>
                      <a:pt x="701" y="79"/>
                      <a:pt x="701" y="79"/>
                      <a:pt x="703" y="81"/>
                    </a:cubicBezTo>
                    <a:cubicBezTo>
                      <a:pt x="703" y="81"/>
                      <a:pt x="703" y="81"/>
                      <a:pt x="703" y="86"/>
                    </a:cubicBezTo>
                    <a:cubicBezTo>
                      <a:pt x="703" y="86"/>
                      <a:pt x="703" y="86"/>
                      <a:pt x="706" y="91"/>
                    </a:cubicBezTo>
                    <a:cubicBezTo>
                      <a:pt x="706" y="91"/>
                      <a:pt x="706" y="91"/>
                      <a:pt x="707" y="96"/>
                    </a:cubicBezTo>
                    <a:cubicBezTo>
                      <a:pt x="707" y="96"/>
                      <a:pt x="707" y="96"/>
                      <a:pt x="709" y="105"/>
                    </a:cubicBezTo>
                    <a:cubicBezTo>
                      <a:pt x="709" y="105"/>
                      <a:pt x="709" y="105"/>
                      <a:pt x="709" y="107"/>
                    </a:cubicBezTo>
                    <a:cubicBezTo>
                      <a:pt x="709" y="107"/>
                      <a:pt x="709" y="107"/>
                      <a:pt x="708" y="107"/>
                    </a:cubicBezTo>
                    <a:cubicBezTo>
                      <a:pt x="708" y="107"/>
                      <a:pt x="708" y="107"/>
                      <a:pt x="707" y="105"/>
                    </a:cubicBezTo>
                    <a:cubicBezTo>
                      <a:pt x="707" y="105"/>
                      <a:pt x="707" y="105"/>
                      <a:pt x="706" y="104"/>
                    </a:cubicBezTo>
                    <a:cubicBezTo>
                      <a:pt x="706" y="104"/>
                      <a:pt x="706" y="104"/>
                      <a:pt x="705" y="102"/>
                    </a:cubicBezTo>
                    <a:cubicBezTo>
                      <a:pt x="705" y="102"/>
                      <a:pt x="705" y="102"/>
                      <a:pt x="704" y="103"/>
                    </a:cubicBezTo>
                    <a:cubicBezTo>
                      <a:pt x="704" y="103"/>
                      <a:pt x="704" y="103"/>
                      <a:pt x="704" y="104"/>
                    </a:cubicBezTo>
                    <a:cubicBezTo>
                      <a:pt x="704" y="104"/>
                      <a:pt x="704" y="104"/>
                      <a:pt x="704" y="105"/>
                    </a:cubicBezTo>
                    <a:cubicBezTo>
                      <a:pt x="704" y="105"/>
                      <a:pt x="704" y="105"/>
                      <a:pt x="701" y="105"/>
                    </a:cubicBezTo>
                    <a:cubicBezTo>
                      <a:pt x="701" y="105"/>
                      <a:pt x="701" y="105"/>
                      <a:pt x="699" y="102"/>
                    </a:cubicBezTo>
                    <a:cubicBezTo>
                      <a:pt x="699" y="102"/>
                      <a:pt x="699" y="102"/>
                      <a:pt x="695" y="101"/>
                    </a:cubicBezTo>
                    <a:cubicBezTo>
                      <a:pt x="695" y="101"/>
                      <a:pt x="695" y="101"/>
                      <a:pt x="693" y="99"/>
                    </a:cubicBezTo>
                    <a:cubicBezTo>
                      <a:pt x="693" y="99"/>
                      <a:pt x="693" y="99"/>
                      <a:pt x="691" y="98"/>
                    </a:cubicBezTo>
                    <a:cubicBezTo>
                      <a:pt x="691" y="98"/>
                      <a:pt x="691" y="98"/>
                      <a:pt x="686" y="93"/>
                    </a:cubicBezTo>
                    <a:cubicBezTo>
                      <a:pt x="686" y="93"/>
                      <a:pt x="686" y="93"/>
                      <a:pt x="684" y="93"/>
                    </a:cubicBezTo>
                    <a:cubicBezTo>
                      <a:pt x="684" y="93"/>
                      <a:pt x="684" y="93"/>
                      <a:pt x="683" y="94"/>
                    </a:cubicBezTo>
                    <a:cubicBezTo>
                      <a:pt x="683" y="94"/>
                      <a:pt x="683" y="94"/>
                      <a:pt x="682" y="94"/>
                    </a:cubicBezTo>
                    <a:cubicBezTo>
                      <a:pt x="682" y="94"/>
                      <a:pt x="682" y="94"/>
                      <a:pt x="681" y="93"/>
                    </a:cubicBezTo>
                    <a:cubicBezTo>
                      <a:pt x="681" y="93"/>
                      <a:pt x="681" y="93"/>
                      <a:pt x="684" y="90"/>
                    </a:cubicBezTo>
                    <a:cubicBezTo>
                      <a:pt x="684" y="90"/>
                      <a:pt x="684" y="90"/>
                      <a:pt x="686" y="90"/>
                    </a:cubicBezTo>
                    <a:cubicBezTo>
                      <a:pt x="686" y="90"/>
                      <a:pt x="686" y="90"/>
                      <a:pt x="685" y="89"/>
                    </a:cubicBezTo>
                    <a:cubicBezTo>
                      <a:pt x="685" y="89"/>
                      <a:pt x="685" y="89"/>
                      <a:pt x="683" y="88"/>
                    </a:cubicBezTo>
                    <a:cubicBezTo>
                      <a:pt x="683" y="88"/>
                      <a:pt x="683" y="88"/>
                      <a:pt x="681" y="86"/>
                    </a:cubicBezTo>
                    <a:cubicBezTo>
                      <a:pt x="681" y="86"/>
                      <a:pt x="681" y="86"/>
                      <a:pt x="680" y="86"/>
                    </a:cubicBezTo>
                    <a:cubicBezTo>
                      <a:pt x="680" y="86"/>
                      <a:pt x="680" y="86"/>
                      <a:pt x="681" y="87"/>
                    </a:cubicBezTo>
                    <a:cubicBezTo>
                      <a:pt x="681" y="87"/>
                      <a:pt x="681" y="87"/>
                      <a:pt x="682" y="89"/>
                    </a:cubicBezTo>
                    <a:cubicBezTo>
                      <a:pt x="682" y="89"/>
                      <a:pt x="682" y="89"/>
                      <a:pt x="682" y="90"/>
                    </a:cubicBezTo>
                    <a:cubicBezTo>
                      <a:pt x="682" y="90"/>
                      <a:pt x="682" y="90"/>
                      <a:pt x="680" y="92"/>
                    </a:cubicBezTo>
                    <a:cubicBezTo>
                      <a:pt x="680" y="92"/>
                      <a:pt x="680" y="92"/>
                      <a:pt x="677" y="91"/>
                    </a:cubicBezTo>
                    <a:cubicBezTo>
                      <a:pt x="677" y="91"/>
                      <a:pt x="677" y="91"/>
                      <a:pt x="674" y="88"/>
                    </a:cubicBezTo>
                    <a:cubicBezTo>
                      <a:pt x="674" y="88"/>
                      <a:pt x="674" y="88"/>
                      <a:pt x="673" y="87"/>
                    </a:cubicBezTo>
                    <a:cubicBezTo>
                      <a:pt x="673" y="87"/>
                      <a:pt x="673" y="87"/>
                      <a:pt x="670" y="87"/>
                    </a:cubicBezTo>
                    <a:cubicBezTo>
                      <a:pt x="670" y="87"/>
                      <a:pt x="670" y="87"/>
                      <a:pt x="669" y="85"/>
                    </a:cubicBezTo>
                    <a:cubicBezTo>
                      <a:pt x="669" y="85"/>
                      <a:pt x="669" y="85"/>
                      <a:pt x="667" y="84"/>
                    </a:cubicBezTo>
                    <a:cubicBezTo>
                      <a:pt x="667" y="84"/>
                      <a:pt x="667" y="84"/>
                      <a:pt x="671" y="84"/>
                    </a:cubicBezTo>
                    <a:cubicBezTo>
                      <a:pt x="671" y="84"/>
                      <a:pt x="671" y="84"/>
                      <a:pt x="675" y="85"/>
                    </a:cubicBezTo>
                    <a:cubicBezTo>
                      <a:pt x="675" y="85"/>
                      <a:pt x="675" y="85"/>
                      <a:pt x="676" y="86"/>
                    </a:cubicBezTo>
                    <a:cubicBezTo>
                      <a:pt x="676" y="86"/>
                      <a:pt x="676" y="86"/>
                      <a:pt x="678" y="85"/>
                    </a:cubicBezTo>
                    <a:cubicBezTo>
                      <a:pt x="678" y="85"/>
                      <a:pt x="678" y="85"/>
                      <a:pt x="680" y="82"/>
                    </a:cubicBezTo>
                    <a:cubicBezTo>
                      <a:pt x="680" y="82"/>
                      <a:pt x="680" y="82"/>
                      <a:pt x="680" y="81"/>
                    </a:cubicBezTo>
                    <a:cubicBezTo>
                      <a:pt x="680" y="81"/>
                      <a:pt x="680" y="81"/>
                      <a:pt x="678" y="82"/>
                    </a:cubicBezTo>
                    <a:cubicBezTo>
                      <a:pt x="678" y="82"/>
                      <a:pt x="678" y="82"/>
                      <a:pt x="678" y="80"/>
                    </a:cubicBezTo>
                    <a:cubicBezTo>
                      <a:pt x="678" y="80"/>
                      <a:pt x="678" y="80"/>
                      <a:pt x="676" y="81"/>
                    </a:cubicBezTo>
                    <a:cubicBezTo>
                      <a:pt x="676" y="81"/>
                      <a:pt x="676" y="81"/>
                      <a:pt x="677" y="78"/>
                    </a:cubicBezTo>
                    <a:cubicBezTo>
                      <a:pt x="677" y="78"/>
                      <a:pt x="677" y="78"/>
                      <a:pt x="675" y="76"/>
                    </a:cubicBezTo>
                    <a:cubicBezTo>
                      <a:pt x="675" y="76"/>
                      <a:pt x="675" y="76"/>
                      <a:pt x="673" y="77"/>
                    </a:cubicBezTo>
                    <a:cubicBezTo>
                      <a:pt x="673" y="77"/>
                      <a:pt x="673" y="77"/>
                      <a:pt x="673" y="75"/>
                    </a:cubicBezTo>
                    <a:cubicBezTo>
                      <a:pt x="673" y="75"/>
                      <a:pt x="673" y="75"/>
                      <a:pt x="672" y="75"/>
                    </a:cubicBezTo>
                    <a:cubicBezTo>
                      <a:pt x="672" y="75"/>
                      <a:pt x="672" y="75"/>
                      <a:pt x="671" y="75"/>
                    </a:cubicBezTo>
                    <a:cubicBezTo>
                      <a:pt x="671" y="75"/>
                      <a:pt x="671" y="75"/>
                      <a:pt x="670" y="76"/>
                    </a:cubicBezTo>
                    <a:cubicBezTo>
                      <a:pt x="670" y="76"/>
                      <a:pt x="670" y="76"/>
                      <a:pt x="667" y="76"/>
                    </a:cubicBezTo>
                    <a:cubicBezTo>
                      <a:pt x="667" y="76"/>
                      <a:pt x="667" y="76"/>
                      <a:pt x="667" y="74"/>
                    </a:cubicBezTo>
                    <a:cubicBezTo>
                      <a:pt x="667" y="74"/>
                      <a:pt x="667" y="74"/>
                      <a:pt x="670" y="71"/>
                    </a:cubicBezTo>
                    <a:cubicBezTo>
                      <a:pt x="670" y="71"/>
                      <a:pt x="670" y="71"/>
                      <a:pt x="670" y="69"/>
                    </a:cubicBezTo>
                    <a:cubicBezTo>
                      <a:pt x="670" y="69"/>
                      <a:pt x="670" y="69"/>
                      <a:pt x="669" y="69"/>
                    </a:cubicBezTo>
                    <a:cubicBezTo>
                      <a:pt x="669" y="69"/>
                      <a:pt x="669" y="69"/>
                      <a:pt x="666" y="72"/>
                    </a:cubicBezTo>
                    <a:cubicBezTo>
                      <a:pt x="666" y="72"/>
                      <a:pt x="666" y="72"/>
                      <a:pt x="666" y="69"/>
                    </a:cubicBezTo>
                    <a:cubicBezTo>
                      <a:pt x="666" y="69"/>
                      <a:pt x="666" y="69"/>
                      <a:pt x="667" y="68"/>
                    </a:cubicBezTo>
                    <a:cubicBezTo>
                      <a:pt x="667" y="68"/>
                      <a:pt x="667" y="68"/>
                      <a:pt x="667" y="66"/>
                    </a:cubicBezTo>
                    <a:cubicBezTo>
                      <a:pt x="667" y="66"/>
                      <a:pt x="667" y="66"/>
                      <a:pt x="666" y="66"/>
                    </a:cubicBezTo>
                    <a:cubicBezTo>
                      <a:pt x="666" y="66"/>
                      <a:pt x="666" y="66"/>
                      <a:pt x="665" y="67"/>
                    </a:cubicBezTo>
                    <a:cubicBezTo>
                      <a:pt x="665" y="67"/>
                      <a:pt x="665" y="67"/>
                      <a:pt x="665" y="65"/>
                    </a:cubicBezTo>
                    <a:cubicBezTo>
                      <a:pt x="665" y="65"/>
                      <a:pt x="665" y="65"/>
                      <a:pt x="663" y="65"/>
                    </a:cubicBezTo>
                    <a:cubicBezTo>
                      <a:pt x="663" y="65"/>
                      <a:pt x="663" y="65"/>
                      <a:pt x="661" y="63"/>
                    </a:cubicBezTo>
                    <a:cubicBezTo>
                      <a:pt x="661" y="63"/>
                      <a:pt x="661" y="63"/>
                      <a:pt x="662" y="61"/>
                    </a:cubicBezTo>
                    <a:cubicBezTo>
                      <a:pt x="662" y="61"/>
                      <a:pt x="662" y="61"/>
                      <a:pt x="662" y="60"/>
                    </a:cubicBezTo>
                    <a:cubicBezTo>
                      <a:pt x="662" y="60"/>
                      <a:pt x="662" y="60"/>
                      <a:pt x="660" y="61"/>
                    </a:cubicBezTo>
                    <a:cubicBezTo>
                      <a:pt x="660" y="61"/>
                      <a:pt x="660" y="61"/>
                      <a:pt x="659" y="63"/>
                    </a:cubicBezTo>
                    <a:cubicBezTo>
                      <a:pt x="659" y="63"/>
                      <a:pt x="659" y="63"/>
                      <a:pt x="659" y="60"/>
                    </a:cubicBezTo>
                    <a:cubicBezTo>
                      <a:pt x="659" y="60"/>
                      <a:pt x="659" y="60"/>
                      <a:pt x="657" y="59"/>
                    </a:cubicBezTo>
                    <a:cubicBezTo>
                      <a:pt x="657" y="59"/>
                      <a:pt x="657" y="59"/>
                      <a:pt x="655" y="60"/>
                    </a:cubicBezTo>
                    <a:cubicBezTo>
                      <a:pt x="655" y="60"/>
                      <a:pt x="655" y="60"/>
                      <a:pt x="654" y="60"/>
                    </a:cubicBezTo>
                    <a:cubicBezTo>
                      <a:pt x="654" y="60"/>
                      <a:pt x="654" y="60"/>
                      <a:pt x="654" y="57"/>
                    </a:cubicBezTo>
                    <a:cubicBezTo>
                      <a:pt x="654" y="57"/>
                      <a:pt x="654" y="57"/>
                      <a:pt x="652" y="59"/>
                    </a:cubicBezTo>
                    <a:cubicBezTo>
                      <a:pt x="652" y="59"/>
                      <a:pt x="652" y="59"/>
                      <a:pt x="651" y="59"/>
                    </a:cubicBezTo>
                    <a:cubicBezTo>
                      <a:pt x="651" y="59"/>
                      <a:pt x="651" y="59"/>
                      <a:pt x="651" y="60"/>
                    </a:cubicBezTo>
                    <a:cubicBezTo>
                      <a:pt x="651" y="60"/>
                      <a:pt x="651" y="60"/>
                      <a:pt x="650" y="58"/>
                    </a:cubicBezTo>
                    <a:cubicBezTo>
                      <a:pt x="650" y="58"/>
                      <a:pt x="650" y="58"/>
                      <a:pt x="650" y="56"/>
                    </a:cubicBezTo>
                    <a:cubicBezTo>
                      <a:pt x="650" y="56"/>
                      <a:pt x="650" y="56"/>
                      <a:pt x="648" y="56"/>
                    </a:cubicBezTo>
                    <a:cubicBezTo>
                      <a:pt x="648" y="56"/>
                      <a:pt x="648" y="56"/>
                      <a:pt x="647" y="57"/>
                    </a:cubicBezTo>
                    <a:cubicBezTo>
                      <a:pt x="647" y="57"/>
                      <a:pt x="647" y="57"/>
                      <a:pt x="646" y="56"/>
                    </a:cubicBezTo>
                    <a:cubicBezTo>
                      <a:pt x="646" y="56"/>
                      <a:pt x="646" y="56"/>
                      <a:pt x="644" y="57"/>
                    </a:cubicBezTo>
                    <a:cubicBezTo>
                      <a:pt x="644" y="57"/>
                      <a:pt x="644" y="57"/>
                      <a:pt x="642" y="57"/>
                    </a:cubicBezTo>
                    <a:cubicBezTo>
                      <a:pt x="642" y="57"/>
                      <a:pt x="642" y="57"/>
                      <a:pt x="642" y="58"/>
                    </a:cubicBezTo>
                    <a:cubicBezTo>
                      <a:pt x="642" y="58"/>
                      <a:pt x="642" y="58"/>
                      <a:pt x="643" y="59"/>
                    </a:cubicBezTo>
                    <a:cubicBezTo>
                      <a:pt x="643" y="59"/>
                      <a:pt x="643" y="59"/>
                      <a:pt x="643" y="60"/>
                    </a:cubicBezTo>
                    <a:cubicBezTo>
                      <a:pt x="643" y="60"/>
                      <a:pt x="643" y="60"/>
                      <a:pt x="642" y="60"/>
                    </a:cubicBezTo>
                    <a:cubicBezTo>
                      <a:pt x="642" y="60"/>
                      <a:pt x="642" y="60"/>
                      <a:pt x="641" y="60"/>
                    </a:cubicBezTo>
                    <a:cubicBezTo>
                      <a:pt x="641" y="60"/>
                      <a:pt x="641" y="60"/>
                      <a:pt x="641" y="61"/>
                    </a:cubicBezTo>
                    <a:cubicBezTo>
                      <a:pt x="641" y="61"/>
                      <a:pt x="641" y="61"/>
                      <a:pt x="639" y="62"/>
                    </a:cubicBezTo>
                    <a:cubicBezTo>
                      <a:pt x="639" y="62"/>
                      <a:pt x="639" y="62"/>
                      <a:pt x="638" y="61"/>
                    </a:cubicBezTo>
                    <a:cubicBezTo>
                      <a:pt x="638" y="61"/>
                      <a:pt x="638" y="61"/>
                      <a:pt x="639" y="60"/>
                    </a:cubicBezTo>
                    <a:cubicBezTo>
                      <a:pt x="639" y="60"/>
                      <a:pt x="639" y="60"/>
                      <a:pt x="640" y="59"/>
                    </a:cubicBezTo>
                    <a:cubicBezTo>
                      <a:pt x="640" y="59"/>
                      <a:pt x="640" y="59"/>
                      <a:pt x="639" y="57"/>
                    </a:cubicBezTo>
                    <a:cubicBezTo>
                      <a:pt x="639" y="57"/>
                      <a:pt x="639" y="57"/>
                      <a:pt x="637" y="57"/>
                    </a:cubicBezTo>
                    <a:cubicBezTo>
                      <a:pt x="637" y="57"/>
                      <a:pt x="637" y="57"/>
                      <a:pt x="637" y="59"/>
                    </a:cubicBezTo>
                    <a:cubicBezTo>
                      <a:pt x="637" y="59"/>
                      <a:pt x="637" y="59"/>
                      <a:pt x="636" y="59"/>
                    </a:cubicBezTo>
                    <a:cubicBezTo>
                      <a:pt x="636" y="59"/>
                      <a:pt x="636" y="59"/>
                      <a:pt x="635" y="58"/>
                    </a:cubicBezTo>
                    <a:cubicBezTo>
                      <a:pt x="635" y="58"/>
                      <a:pt x="635" y="58"/>
                      <a:pt x="634" y="58"/>
                    </a:cubicBezTo>
                    <a:cubicBezTo>
                      <a:pt x="634" y="58"/>
                      <a:pt x="634" y="58"/>
                      <a:pt x="632" y="56"/>
                    </a:cubicBezTo>
                    <a:cubicBezTo>
                      <a:pt x="632" y="56"/>
                      <a:pt x="632" y="56"/>
                      <a:pt x="632" y="57"/>
                    </a:cubicBezTo>
                    <a:cubicBezTo>
                      <a:pt x="632" y="57"/>
                      <a:pt x="632" y="57"/>
                      <a:pt x="630" y="57"/>
                    </a:cubicBezTo>
                    <a:cubicBezTo>
                      <a:pt x="630" y="57"/>
                      <a:pt x="630" y="57"/>
                      <a:pt x="628" y="57"/>
                    </a:cubicBezTo>
                    <a:cubicBezTo>
                      <a:pt x="628" y="57"/>
                      <a:pt x="628" y="57"/>
                      <a:pt x="627" y="56"/>
                    </a:cubicBezTo>
                    <a:cubicBezTo>
                      <a:pt x="627" y="56"/>
                      <a:pt x="627" y="56"/>
                      <a:pt x="627" y="58"/>
                    </a:cubicBezTo>
                    <a:cubicBezTo>
                      <a:pt x="627" y="58"/>
                      <a:pt x="627" y="58"/>
                      <a:pt x="626" y="58"/>
                    </a:cubicBezTo>
                    <a:cubicBezTo>
                      <a:pt x="626" y="58"/>
                      <a:pt x="626" y="58"/>
                      <a:pt x="624" y="57"/>
                    </a:cubicBezTo>
                    <a:cubicBezTo>
                      <a:pt x="624" y="57"/>
                      <a:pt x="624" y="57"/>
                      <a:pt x="623" y="57"/>
                    </a:cubicBezTo>
                    <a:cubicBezTo>
                      <a:pt x="623" y="57"/>
                      <a:pt x="623" y="57"/>
                      <a:pt x="623" y="59"/>
                    </a:cubicBezTo>
                    <a:cubicBezTo>
                      <a:pt x="623" y="59"/>
                      <a:pt x="623" y="59"/>
                      <a:pt x="621" y="61"/>
                    </a:cubicBezTo>
                    <a:cubicBezTo>
                      <a:pt x="621" y="61"/>
                      <a:pt x="621" y="61"/>
                      <a:pt x="621" y="60"/>
                    </a:cubicBezTo>
                    <a:cubicBezTo>
                      <a:pt x="621" y="60"/>
                      <a:pt x="621" y="60"/>
                      <a:pt x="620" y="59"/>
                    </a:cubicBezTo>
                    <a:cubicBezTo>
                      <a:pt x="620" y="59"/>
                      <a:pt x="620" y="59"/>
                      <a:pt x="619" y="61"/>
                    </a:cubicBezTo>
                    <a:cubicBezTo>
                      <a:pt x="619" y="61"/>
                      <a:pt x="619" y="61"/>
                      <a:pt x="620" y="63"/>
                    </a:cubicBezTo>
                    <a:cubicBezTo>
                      <a:pt x="620" y="63"/>
                      <a:pt x="620" y="63"/>
                      <a:pt x="621" y="65"/>
                    </a:cubicBezTo>
                    <a:cubicBezTo>
                      <a:pt x="621" y="65"/>
                      <a:pt x="621" y="65"/>
                      <a:pt x="621" y="66"/>
                    </a:cubicBezTo>
                    <a:cubicBezTo>
                      <a:pt x="621" y="66"/>
                      <a:pt x="621" y="66"/>
                      <a:pt x="622" y="67"/>
                    </a:cubicBezTo>
                    <a:cubicBezTo>
                      <a:pt x="622" y="67"/>
                      <a:pt x="622" y="67"/>
                      <a:pt x="622" y="69"/>
                    </a:cubicBezTo>
                    <a:cubicBezTo>
                      <a:pt x="622" y="69"/>
                      <a:pt x="622" y="69"/>
                      <a:pt x="624" y="69"/>
                    </a:cubicBezTo>
                    <a:cubicBezTo>
                      <a:pt x="624" y="69"/>
                      <a:pt x="624" y="69"/>
                      <a:pt x="625" y="71"/>
                    </a:cubicBezTo>
                    <a:cubicBezTo>
                      <a:pt x="625" y="71"/>
                      <a:pt x="625" y="71"/>
                      <a:pt x="625" y="72"/>
                    </a:cubicBezTo>
                    <a:cubicBezTo>
                      <a:pt x="625" y="72"/>
                      <a:pt x="625" y="72"/>
                      <a:pt x="627" y="74"/>
                    </a:cubicBezTo>
                    <a:cubicBezTo>
                      <a:pt x="627" y="74"/>
                      <a:pt x="627" y="74"/>
                      <a:pt x="627" y="75"/>
                    </a:cubicBezTo>
                    <a:cubicBezTo>
                      <a:pt x="627" y="75"/>
                      <a:pt x="627" y="75"/>
                      <a:pt x="626" y="77"/>
                    </a:cubicBezTo>
                    <a:cubicBezTo>
                      <a:pt x="626" y="77"/>
                      <a:pt x="626" y="77"/>
                      <a:pt x="625" y="77"/>
                    </a:cubicBezTo>
                    <a:cubicBezTo>
                      <a:pt x="625" y="77"/>
                      <a:pt x="625" y="77"/>
                      <a:pt x="625" y="75"/>
                    </a:cubicBezTo>
                    <a:cubicBezTo>
                      <a:pt x="625" y="75"/>
                      <a:pt x="625" y="75"/>
                      <a:pt x="622" y="76"/>
                    </a:cubicBezTo>
                    <a:cubicBezTo>
                      <a:pt x="622" y="76"/>
                      <a:pt x="622" y="76"/>
                      <a:pt x="621" y="75"/>
                    </a:cubicBezTo>
                    <a:cubicBezTo>
                      <a:pt x="621" y="75"/>
                      <a:pt x="621" y="75"/>
                      <a:pt x="619" y="76"/>
                    </a:cubicBezTo>
                    <a:cubicBezTo>
                      <a:pt x="619" y="76"/>
                      <a:pt x="619" y="76"/>
                      <a:pt x="620" y="77"/>
                    </a:cubicBezTo>
                    <a:cubicBezTo>
                      <a:pt x="620" y="77"/>
                      <a:pt x="620" y="77"/>
                      <a:pt x="619" y="79"/>
                    </a:cubicBezTo>
                    <a:cubicBezTo>
                      <a:pt x="619" y="79"/>
                      <a:pt x="619" y="79"/>
                      <a:pt x="617" y="79"/>
                    </a:cubicBezTo>
                    <a:cubicBezTo>
                      <a:pt x="617" y="79"/>
                      <a:pt x="617" y="79"/>
                      <a:pt x="615" y="78"/>
                    </a:cubicBezTo>
                    <a:cubicBezTo>
                      <a:pt x="615" y="78"/>
                      <a:pt x="615" y="78"/>
                      <a:pt x="612" y="81"/>
                    </a:cubicBezTo>
                    <a:cubicBezTo>
                      <a:pt x="612" y="81"/>
                      <a:pt x="612" y="81"/>
                      <a:pt x="606" y="81"/>
                    </a:cubicBezTo>
                    <a:cubicBezTo>
                      <a:pt x="606" y="81"/>
                      <a:pt x="606" y="81"/>
                      <a:pt x="604" y="81"/>
                    </a:cubicBezTo>
                    <a:cubicBezTo>
                      <a:pt x="604" y="81"/>
                      <a:pt x="604" y="81"/>
                      <a:pt x="601" y="81"/>
                    </a:cubicBezTo>
                    <a:cubicBezTo>
                      <a:pt x="601" y="81"/>
                      <a:pt x="601" y="81"/>
                      <a:pt x="599" y="81"/>
                    </a:cubicBezTo>
                    <a:cubicBezTo>
                      <a:pt x="599" y="81"/>
                      <a:pt x="599" y="81"/>
                      <a:pt x="591" y="80"/>
                    </a:cubicBezTo>
                    <a:cubicBezTo>
                      <a:pt x="591" y="80"/>
                      <a:pt x="591" y="80"/>
                      <a:pt x="589" y="78"/>
                    </a:cubicBezTo>
                    <a:cubicBezTo>
                      <a:pt x="589" y="78"/>
                      <a:pt x="589" y="78"/>
                      <a:pt x="588" y="75"/>
                    </a:cubicBezTo>
                    <a:cubicBezTo>
                      <a:pt x="588" y="75"/>
                      <a:pt x="588" y="75"/>
                      <a:pt x="589" y="73"/>
                    </a:cubicBezTo>
                    <a:cubicBezTo>
                      <a:pt x="589" y="73"/>
                      <a:pt x="589" y="73"/>
                      <a:pt x="590" y="73"/>
                    </a:cubicBezTo>
                    <a:cubicBezTo>
                      <a:pt x="590" y="73"/>
                      <a:pt x="590" y="73"/>
                      <a:pt x="590" y="71"/>
                    </a:cubicBezTo>
                    <a:cubicBezTo>
                      <a:pt x="590" y="71"/>
                      <a:pt x="590" y="71"/>
                      <a:pt x="587" y="70"/>
                    </a:cubicBezTo>
                    <a:cubicBezTo>
                      <a:pt x="587" y="70"/>
                      <a:pt x="587" y="70"/>
                      <a:pt x="585" y="70"/>
                    </a:cubicBezTo>
                    <a:cubicBezTo>
                      <a:pt x="585" y="70"/>
                      <a:pt x="585" y="70"/>
                      <a:pt x="579" y="73"/>
                    </a:cubicBezTo>
                    <a:cubicBezTo>
                      <a:pt x="579" y="73"/>
                      <a:pt x="579" y="73"/>
                      <a:pt x="572" y="73"/>
                    </a:cubicBezTo>
                    <a:cubicBezTo>
                      <a:pt x="572" y="73"/>
                      <a:pt x="572" y="73"/>
                      <a:pt x="567" y="75"/>
                    </a:cubicBezTo>
                    <a:cubicBezTo>
                      <a:pt x="567" y="75"/>
                      <a:pt x="567" y="75"/>
                      <a:pt x="563" y="75"/>
                    </a:cubicBezTo>
                    <a:cubicBezTo>
                      <a:pt x="563" y="75"/>
                      <a:pt x="563" y="75"/>
                      <a:pt x="562" y="77"/>
                    </a:cubicBezTo>
                    <a:cubicBezTo>
                      <a:pt x="562" y="77"/>
                      <a:pt x="562" y="77"/>
                      <a:pt x="561" y="77"/>
                    </a:cubicBezTo>
                    <a:cubicBezTo>
                      <a:pt x="561" y="77"/>
                      <a:pt x="561" y="77"/>
                      <a:pt x="560" y="78"/>
                    </a:cubicBezTo>
                    <a:cubicBezTo>
                      <a:pt x="560" y="78"/>
                      <a:pt x="560" y="78"/>
                      <a:pt x="558" y="79"/>
                    </a:cubicBezTo>
                    <a:cubicBezTo>
                      <a:pt x="558" y="79"/>
                      <a:pt x="558" y="79"/>
                      <a:pt x="556" y="81"/>
                    </a:cubicBezTo>
                    <a:cubicBezTo>
                      <a:pt x="556" y="81"/>
                      <a:pt x="556" y="81"/>
                      <a:pt x="557" y="83"/>
                    </a:cubicBezTo>
                    <a:cubicBezTo>
                      <a:pt x="557" y="83"/>
                      <a:pt x="557" y="83"/>
                      <a:pt x="559" y="83"/>
                    </a:cubicBezTo>
                    <a:cubicBezTo>
                      <a:pt x="559" y="83"/>
                      <a:pt x="559" y="83"/>
                      <a:pt x="560" y="83"/>
                    </a:cubicBezTo>
                    <a:cubicBezTo>
                      <a:pt x="560" y="83"/>
                      <a:pt x="560" y="83"/>
                      <a:pt x="561" y="83"/>
                    </a:cubicBezTo>
                    <a:cubicBezTo>
                      <a:pt x="561" y="83"/>
                      <a:pt x="561" y="83"/>
                      <a:pt x="560" y="85"/>
                    </a:cubicBezTo>
                    <a:cubicBezTo>
                      <a:pt x="560" y="85"/>
                      <a:pt x="560" y="85"/>
                      <a:pt x="559" y="85"/>
                    </a:cubicBezTo>
                    <a:cubicBezTo>
                      <a:pt x="559" y="85"/>
                      <a:pt x="559" y="85"/>
                      <a:pt x="557" y="87"/>
                    </a:cubicBezTo>
                    <a:cubicBezTo>
                      <a:pt x="557" y="87"/>
                      <a:pt x="557" y="87"/>
                      <a:pt x="556" y="84"/>
                    </a:cubicBezTo>
                    <a:cubicBezTo>
                      <a:pt x="556" y="84"/>
                      <a:pt x="556" y="84"/>
                      <a:pt x="554" y="82"/>
                    </a:cubicBezTo>
                    <a:cubicBezTo>
                      <a:pt x="554" y="82"/>
                      <a:pt x="554" y="82"/>
                      <a:pt x="554" y="80"/>
                    </a:cubicBezTo>
                    <a:cubicBezTo>
                      <a:pt x="554" y="80"/>
                      <a:pt x="554" y="80"/>
                      <a:pt x="554" y="79"/>
                    </a:cubicBezTo>
                    <a:cubicBezTo>
                      <a:pt x="554" y="79"/>
                      <a:pt x="554" y="79"/>
                      <a:pt x="552" y="78"/>
                    </a:cubicBezTo>
                    <a:cubicBezTo>
                      <a:pt x="552" y="78"/>
                      <a:pt x="552" y="78"/>
                      <a:pt x="551" y="77"/>
                    </a:cubicBezTo>
                    <a:cubicBezTo>
                      <a:pt x="551" y="77"/>
                      <a:pt x="551" y="77"/>
                      <a:pt x="548" y="74"/>
                    </a:cubicBezTo>
                    <a:cubicBezTo>
                      <a:pt x="548" y="74"/>
                      <a:pt x="548" y="74"/>
                      <a:pt x="547" y="74"/>
                    </a:cubicBezTo>
                    <a:cubicBezTo>
                      <a:pt x="547" y="74"/>
                      <a:pt x="547" y="74"/>
                      <a:pt x="547" y="75"/>
                    </a:cubicBezTo>
                    <a:cubicBezTo>
                      <a:pt x="547" y="75"/>
                      <a:pt x="547" y="75"/>
                      <a:pt x="549" y="78"/>
                    </a:cubicBezTo>
                    <a:cubicBezTo>
                      <a:pt x="549" y="78"/>
                      <a:pt x="549" y="78"/>
                      <a:pt x="550" y="80"/>
                    </a:cubicBezTo>
                    <a:cubicBezTo>
                      <a:pt x="550" y="80"/>
                      <a:pt x="550" y="80"/>
                      <a:pt x="548" y="81"/>
                    </a:cubicBezTo>
                    <a:cubicBezTo>
                      <a:pt x="548" y="81"/>
                      <a:pt x="548" y="81"/>
                      <a:pt x="545" y="82"/>
                    </a:cubicBezTo>
                    <a:cubicBezTo>
                      <a:pt x="545" y="82"/>
                      <a:pt x="545" y="82"/>
                      <a:pt x="544" y="83"/>
                    </a:cubicBezTo>
                    <a:cubicBezTo>
                      <a:pt x="544" y="83"/>
                      <a:pt x="544" y="83"/>
                      <a:pt x="541" y="83"/>
                    </a:cubicBezTo>
                    <a:cubicBezTo>
                      <a:pt x="541" y="83"/>
                      <a:pt x="541" y="83"/>
                      <a:pt x="537" y="79"/>
                    </a:cubicBezTo>
                    <a:cubicBezTo>
                      <a:pt x="537" y="79"/>
                      <a:pt x="537" y="79"/>
                      <a:pt x="537" y="77"/>
                    </a:cubicBezTo>
                    <a:cubicBezTo>
                      <a:pt x="537" y="77"/>
                      <a:pt x="537" y="77"/>
                      <a:pt x="538" y="76"/>
                    </a:cubicBezTo>
                    <a:cubicBezTo>
                      <a:pt x="538" y="76"/>
                      <a:pt x="538" y="76"/>
                      <a:pt x="537" y="74"/>
                    </a:cubicBezTo>
                    <a:cubicBezTo>
                      <a:pt x="537" y="74"/>
                      <a:pt x="537" y="74"/>
                      <a:pt x="535" y="75"/>
                    </a:cubicBezTo>
                    <a:cubicBezTo>
                      <a:pt x="535" y="75"/>
                      <a:pt x="535" y="75"/>
                      <a:pt x="535" y="77"/>
                    </a:cubicBezTo>
                    <a:cubicBezTo>
                      <a:pt x="535" y="77"/>
                      <a:pt x="535" y="77"/>
                      <a:pt x="534" y="79"/>
                    </a:cubicBezTo>
                    <a:cubicBezTo>
                      <a:pt x="534" y="79"/>
                      <a:pt x="534" y="79"/>
                      <a:pt x="531" y="77"/>
                    </a:cubicBezTo>
                    <a:cubicBezTo>
                      <a:pt x="531" y="77"/>
                      <a:pt x="531" y="77"/>
                      <a:pt x="528" y="77"/>
                    </a:cubicBezTo>
                    <a:cubicBezTo>
                      <a:pt x="528" y="77"/>
                      <a:pt x="528" y="77"/>
                      <a:pt x="527" y="78"/>
                    </a:cubicBezTo>
                    <a:cubicBezTo>
                      <a:pt x="527" y="78"/>
                      <a:pt x="527" y="78"/>
                      <a:pt x="527" y="81"/>
                    </a:cubicBezTo>
                    <a:cubicBezTo>
                      <a:pt x="527" y="81"/>
                      <a:pt x="527" y="81"/>
                      <a:pt x="526" y="83"/>
                    </a:cubicBezTo>
                    <a:cubicBezTo>
                      <a:pt x="526" y="83"/>
                      <a:pt x="526" y="83"/>
                      <a:pt x="527" y="86"/>
                    </a:cubicBezTo>
                    <a:cubicBezTo>
                      <a:pt x="527" y="86"/>
                      <a:pt x="527" y="86"/>
                      <a:pt x="529" y="87"/>
                    </a:cubicBezTo>
                    <a:cubicBezTo>
                      <a:pt x="529" y="87"/>
                      <a:pt x="529" y="87"/>
                      <a:pt x="531" y="85"/>
                    </a:cubicBezTo>
                    <a:cubicBezTo>
                      <a:pt x="531" y="85"/>
                      <a:pt x="531" y="85"/>
                      <a:pt x="532" y="83"/>
                    </a:cubicBezTo>
                    <a:cubicBezTo>
                      <a:pt x="532" y="83"/>
                      <a:pt x="532" y="83"/>
                      <a:pt x="535" y="82"/>
                    </a:cubicBezTo>
                    <a:cubicBezTo>
                      <a:pt x="535" y="82"/>
                      <a:pt x="535" y="82"/>
                      <a:pt x="536" y="83"/>
                    </a:cubicBezTo>
                    <a:cubicBezTo>
                      <a:pt x="536" y="83"/>
                      <a:pt x="536" y="83"/>
                      <a:pt x="535" y="85"/>
                    </a:cubicBezTo>
                    <a:cubicBezTo>
                      <a:pt x="535" y="85"/>
                      <a:pt x="535" y="85"/>
                      <a:pt x="532" y="87"/>
                    </a:cubicBezTo>
                    <a:cubicBezTo>
                      <a:pt x="532" y="87"/>
                      <a:pt x="532" y="87"/>
                      <a:pt x="533" y="89"/>
                    </a:cubicBezTo>
                    <a:cubicBezTo>
                      <a:pt x="533" y="89"/>
                      <a:pt x="533" y="89"/>
                      <a:pt x="532" y="91"/>
                    </a:cubicBezTo>
                    <a:cubicBezTo>
                      <a:pt x="532" y="91"/>
                      <a:pt x="532" y="91"/>
                      <a:pt x="530" y="91"/>
                    </a:cubicBezTo>
                    <a:cubicBezTo>
                      <a:pt x="530" y="91"/>
                      <a:pt x="530" y="91"/>
                      <a:pt x="528" y="90"/>
                    </a:cubicBezTo>
                    <a:cubicBezTo>
                      <a:pt x="528" y="90"/>
                      <a:pt x="528" y="90"/>
                      <a:pt x="528" y="91"/>
                    </a:cubicBezTo>
                    <a:cubicBezTo>
                      <a:pt x="528" y="91"/>
                      <a:pt x="528" y="91"/>
                      <a:pt x="529" y="93"/>
                    </a:cubicBezTo>
                    <a:cubicBezTo>
                      <a:pt x="529" y="93"/>
                      <a:pt x="529" y="93"/>
                      <a:pt x="528" y="95"/>
                    </a:cubicBezTo>
                    <a:cubicBezTo>
                      <a:pt x="528" y="95"/>
                      <a:pt x="528" y="95"/>
                      <a:pt x="525" y="97"/>
                    </a:cubicBezTo>
                    <a:cubicBezTo>
                      <a:pt x="525" y="97"/>
                      <a:pt x="525" y="97"/>
                      <a:pt x="526" y="98"/>
                    </a:cubicBezTo>
                    <a:cubicBezTo>
                      <a:pt x="526" y="98"/>
                      <a:pt x="526" y="98"/>
                      <a:pt x="525" y="99"/>
                    </a:cubicBezTo>
                    <a:cubicBezTo>
                      <a:pt x="525" y="99"/>
                      <a:pt x="525" y="99"/>
                      <a:pt x="524" y="99"/>
                    </a:cubicBezTo>
                    <a:cubicBezTo>
                      <a:pt x="524" y="99"/>
                      <a:pt x="524" y="99"/>
                      <a:pt x="521" y="101"/>
                    </a:cubicBezTo>
                    <a:cubicBezTo>
                      <a:pt x="521" y="101"/>
                      <a:pt x="521" y="101"/>
                      <a:pt x="518" y="102"/>
                    </a:cubicBezTo>
                    <a:cubicBezTo>
                      <a:pt x="518" y="102"/>
                      <a:pt x="518" y="102"/>
                      <a:pt x="515" y="102"/>
                    </a:cubicBezTo>
                    <a:cubicBezTo>
                      <a:pt x="515" y="102"/>
                      <a:pt x="515" y="102"/>
                      <a:pt x="514" y="104"/>
                    </a:cubicBezTo>
                    <a:cubicBezTo>
                      <a:pt x="514" y="104"/>
                      <a:pt x="514" y="104"/>
                      <a:pt x="515" y="106"/>
                    </a:cubicBezTo>
                    <a:cubicBezTo>
                      <a:pt x="515" y="106"/>
                      <a:pt x="515" y="106"/>
                      <a:pt x="518" y="109"/>
                    </a:cubicBezTo>
                    <a:cubicBezTo>
                      <a:pt x="518" y="109"/>
                      <a:pt x="518" y="109"/>
                      <a:pt x="519" y="110"/>
                    </a:cubicBezTo>
                    <a:cubicBezTo>
                      <a:pt x="519" y="110"/>
                      <a:pt x="519" y="110"/>
                      <a:pt x="518" y="110"/>
                    </a:cubicBezTo>
                    <a:cubicBezTo>
                      <a:pt x="518" y="110"/>
                      <a:pt x="518" y="110"/>
                      <a:pt x="516" y="110"/>
                    </a:cubicBezTo>
                    <a:cubicBezTo>
                      <a:pt x="516" y="110"/>
                      <a:pt x="516" y="110"/>
                      <a:pt x="515" y="111"/>
                    </a:cubicBezTo>
                    <a:cubicBezTo>
                      <a:pt x="515" y="111"/>
                      <a:pt x="515" y="111"/>
                      <a:pt x="515" y="112"/>
                    </a:cubicBezTo>
                    <a:cubicBezTo>
                      <a:pt x="515" y="112"/>
                      <a:pt x="515" y="112"/>
                      <a:pt x="515" y="114"/>
                    </a:cubicBezTo>
                    <a:cubicBezTo>
                      <a:pt x="515" y="114"/>
                      <a:pt x="515" y="114"/>
                      <a:pt x="513" y="116"/>
                    </a:cubicBezTo>
                    <a:cubicBezTo>
                      <a:pt x="513" y="116"/>
                      <a:pt x="513" y="116"/>
                      <a:pt x="511" y="116"/>
                    </a:cubicBezTo>
                    <a:cubicBezTo>
                      <a:pt x="511" y="116"/>
                      <a:pt x="511" y="115"/>
                      <a:pt x="511" y="115"/>
                    </a:cubicBezTo>
                    <a:cubicBezTo>
                      <a:pt x="511" y="115"/>
                      <a:pt x="511" y="115"/>
                      <a:pt x="512" y="114"/>
                    </a:cubicBezTo>
                    <a:cubicBezTo>
                      <a:pt x="512" y="114"/>
                      <a:pt x="512" y="114"/>
                      <a:pt x="514" y="109"/>
                    </a:cubicBezTo>
                    <a:cubicBezTo>
                      <a:pt x="514" y="109"/>
                      <a:pt x="514" y="109"/>
                      <a:pt x="512" y="109"/>
                    </a:cubicBezTo>
                    <a:cubicBezTo>
                      <a:pt x="512" y="109"/>
                      <a:pt x="512" y="109"/>
                      <a:pt x="512" y="107"/>
                    </a:cubicBezTo>
                    <a:cubicBezTo>
                      <a:pt x="512" y="107"/>
                      <a:pt x="512" y="107"/>
                      <a:pt x="513" y="106"/>
                    </a:cubicBezTo>
                    <a:cubicBezTo>
                      <a:pt x="513" y="106"/>
                      <a:pt x="513" y="106"/>
                      <a:pt x="513" y="104"/>
                    </a:cubicBezTo>
                    <a:cubicBezTo>
                      <a:pt x="513" y="104"/>
                      <a:pt x="513" y="104"/>
                      <a:pt x="512" y="102"/>
                    </a:cubicBezTo>
                    <a:cubicBezTo>
                      <a:pt x="512" y="102"/>
                      <a:pt x="512" y="102"/>
                      <a:pt x="513" y="99"/>
                    </a:cubicBezTo>
                    <a:cubicBezTo>
                      <a:pt x="513" y="99"/>
                      <a:pt x="513" y="99"/>
                      <a:pt x="515" y="98"/>
                    </a:cubicBezTo>
                    <a:cubicBezTo>
                      <a:pt x="515" y="98"/>
                      <a:pt x="515" y="98"/>
                      <a:pt x="515" y="97"/>
                    </a:cubicBezTo>
                    <a:cubicBezTo>
                      <a:pt x="515" y="97"/>
                      <a:pt x="515" y="97"/>
                      <a:pt x="514" y="93"/>
                    </a:cubicBezTo>
                    <a:cubicBezTo>
                      <a:pt x="514" y="93"/>
                      <a:pt x="514" y="93"/>
                      <a:pt x="514" y="92"/>
                    </a:cubicBezTo>
                    <a:cubicBezTo>
                      <a:pt x="514" y="92"/>
                      <a:pt x="514" y="92"/>
                      <a:pt x="514" y="91"/>
                    </a:cubicBezTo>
                    <a:cubicBezTo>
                      <a:pt x="514" y="91"/>
                      <a:pt x="514" y="91"/>
                      <a:pt x="516" y="91"/>
                    </a:cubicBezTo>
                    <a:cubicBezTo>
                      <a:pt x="516" y="91"/>
                      <a:pt x="516" y="91"/>
                      <a:pt x="519" y="90"/>
                    </a:cubicBezTo>
                    <a:cubicBezTo>
                      <a:pt x="519" y="90"/>
                      <a:pt x="519" y="90"/>
                      <a:pt x="520" y="86"/>
                    </a:cubicBezTo>
                    <a:cubicBezTo>
                      <a:pt x="520" y="86"/>
                      <a:pt x="520" y="86"/>
                      <a:pt x="520" y="85"/>
                    </a:cubicBezTo>
                    <a:cubicBezTo>
                      <a:pt x="520" y="85"/>
                      <a:pt x="520" y="85"/>
                      <a:pt x="519" y="83"/>
                    </a:cubicBezTo>
                    <a:cubicBezTo>
                      <a:pt x="519" y="83"/>
                      <a:pt x="519" y="83"/>
                      <a:pt x="520" y="79"/>
                    </a:cubicBezTo>
                    <a:cubicBezTo>
                      <a:pt x="520" y="79"/>
                      <a:pt x="520" y="79"/>
                      <a:pt x="521" y="77"/>
                    </a:cubicBezTo>
                    <a:cubicBezTo>
                      <a:pt x="521" y="77"/>
                      <a:pt x="521" y="77"/>
                      <a:pt x="523" y="74"/>
                    </a:cubicBezTo>
                    <a:cubicBezTo>
                      <a:pt x="523" y="74"/>
                      <a:pt x="523" y="74"/>
                      <a:pt x="522" y="72"/>
                    </a:cubicBezTo>
                    <a:cubicBezTo>
                      <a:pt x="522" y="72"/>
                      <a:pt x="522" y="72"/>
                      <a:pt x="521" y="72"/>
                    </a:cubicBezTo>
                    <a:cubicBezTo>
                      <a:pt x="521" y="72"/>
                      <a:pt x="521" y="72"/>
                      <a:pt x="520" y="73"/>
                    </a:cubicBezTo>
                    <a:cubicBezTo>
                      <a:pt x="520" y="73"/>
                      <a:pt x="520" y="73"/>
                      <a:pt x="519" y="73"/>
                    </a:cubicBezTo>
                    <a:cubicBezTo>
                      <a:pt x="519" y="73"/>
                      <a:pt x="519" y="73"/>
                      <a:pt x="517" y="72"/>
                    </a:cubicBezTo>
                    <a:cubicBezTo>
                      <a:pt x="517" y="72"/>
                      <a:pt x="517" y="72"/>
                      <a:pt x="519" y="72"/>
                    </a:cubicBezTo>
                    <a:cubicBezTo>
                      <a:pt x="519" y="72"/>
                      <a:pt x="519" y="72"/>
                      <a:pt x="521" y="70"/>
                    </a:cubicBezTo>
                    <a:cubicBezTo>
                      <a:pt x="521" y="70"/>
                      <a:pt x="521" y="70"/>
                      <a:pt x="522" y="70"/>
                    </a:cubicBezTo>
                    <a:cubicBezTo>
                      <a:pt x="522" y="70"/>
                      <a:pt x="522" y="70"/>
                      <a:pt x="523" y="68"/>
                    </a:cubicBezTo>
                    <a:cubicBezTo>
                      <a:pt x="523" y="68"/>
                      <a:pt x="523" y="68"/>
                      <a:pt x="523" y="67"/>
                    </a:cubicBezTo>
                    <a:cubicBezTo>
                      <a:pt x="523" y="67"/>
                      <a:pt x="523" y="67"/>
                      <a:pt x="524" y="66"/>
                    </a:cubicBezTo>
                    <a:cubicBezTo>
                      <a:pt x="524" y="66"/>
                      <a:pt x="524" y="66"/>
                      <a:pt x="525" y="63"/>
                    </a:cubicBezTo>
                    <a:cubicBezTo>
                      <a:pt x="525" y="63"/>
                      <a:pt x="525" y="63"/>
                      <a:pt x="525" y="62"/>
                    </a:cubicBezTo>
                    <a:cubicBezTo>
                      <a:pt x="525" y="62"/>
                      <a:pt x="525" y="62"/>
                      <a:pt x="525" y="60"/>
                    </a:cubicBezTo>
                    <a:cubicBezTo>
                      <a:pt x="525" y="60"/>
                      <a:pt x="525" y="60"/>
                      <a:pt x="528" y="59"/>
                    </a:cubicBezTo>
                    <a:cubicBezTo>
                      <a:pt x="528" y="59"/>
                      <a:pt x="528" y="59"/>
                      <a:pt x="527" y="58"/>
                    </a:cubicBezTo>
                    <a:cubicBezTo>
                      <a:pt x="527" y="58"/>
                      <a:pt x="527" y="58"/>
                      <a:pt x="526" y="57"/>
                    </a:cubicBezTo>
                    <a:cubicBezTo>
                      <a:pt x="526" y="57"/>
                      <a:pt x="526" y="57"/>
                      <a:pt x="526" y="56"/>
                    </a:cubicBezTo>
                    <a:cubicBezTo>
                      <a:pt x="526" y="56"/>
                      <a:pt x="526" y="56"/>
                      <a:pt x="528" y="54"/>
                    </a:cubicBezTo>
                    <a:cubicBezTo>
                      <a:pt x="528" y="54"/>
                      <a:pt x="528" y="54"/>
                      <a:pt x="527" y="52"/>
                    </a:cubicBezTo>
                    <a:cubicBezTo>
                      <a:pt x="527" y="52"/>
                      <a:pt x="527" y="52"/>
                      <a:pt x="528" y="51"/>
                    </a:cubicBezTo>
                    <a:cubicBezTo>
                      <a:pt x="528" y="51"/>
                      <a:pt x="528" y="51"/>
                      <a:pt x="529" y="50"/>
                    </a:cubicBezTo>
                    <a:cubicBezTo>
                      <a:pt x="529" y="50"/>
                      <a:pt x="529" y="50"/>
                      <a:pt x="530" y="47"/>
                    </a:cubicBezTo>
                    <a:cubicBezTo>
                      <a:pt x="530" y="47"/>
                      <a:pt x="530" y="47"/>
                      <a:pt x="530" y="44"/>
                    </a:cubicBezTo>
                    <a:cubicBezTo>
                      <a:pt x="530" y="44"/>
                      <a:pt x="530" y="44"/>
                      <a:pt x="529" y="41"/>
                    </a:cubicBezTo>
                    <a:cubicBezTo>
                      <a:pt x="529" y="41"/>
                      <a:pt x="529" y="41"/>
                      <a:pt x="528" y="38"/>
                    </a:cubicBezTo>
                    <a:cubicBezTo>
                      <a:pt x="528" y="38"/>
                      <a:pt x="528" y="38"/>
                      <a:pt x="528" y="37"/>
                    </a:cubicBezTo>
                    <a:cubicBezTo>
                      <a:pt x="528" y="37"/>
                      <a:pt x="528" y="37"/>
                      <a:pt x="528" y="36"/>
                    </a:cubicBezTo>
                    <a:cubicBezTo>
                      <a:pt x="528" y="36"/>
                      <a:pt x="528" y="36"/>
                      <a:pt x="527" y="36"/>
                    </a:cubicBezTo>
                    <a:cubicBezTo>
                      <a:pt x="527" y="36"/>
                      <a:pt x="527" y="36"/>
                      <a:pt x="526" y="36"/>
                    </a:cubicBezTo>
                    <a:cubicBezTo>
                      <a:pt x="526" y="36"/>
                      <a:pt x="526" y="36"/>
                      <a:pt x="525" y="36"/>
                    </a:cubicBezTo>
                    <a:cubicBezTo>
                      <a:pt x="525" y="36"/>
                      <a:pt x="525" y="36"/>
                      <a:pt x="524" y="34"/>
                    </a:cubicBezTo>
                    <a:cubicBezTo>
                      <a:pt x="524" y="34"/>
                      <a:pt x="524" y="34"/>
                      <a:pt x="523" y="34"/>
                    </a:cubicBezTo>
                    <a:cubicBezTo>
                      <a:pt x="523" y="34"/>
                      <a:pt x="523" y="34"/>
                      <a:pt x="522" y="36"/>
                    </a:cubicBezTo>
                    <a:cubicBezTo>
                      <a:pt x="522" y="36"/>
                      <a:pt x="522" y="36"/>
                      <a:pt x="522" y="37"/>
                    </a:cubicBezTo>
                    <a:cubicBezTo>
                      <a:pt x="522" y="37"/>
                      <a:pt x="522" y="37"/>
                      <a:pt x="521" y="36"/>
                    </a:cubicBezTo>
                    <a:cubicBezTo>
                      <a:pt x="521" y="36"/>
                      <a:pt x="521" y="36"/>
                      <a:pt x="520" y="34"/>
                    </a:cubicBezTo>
                    <a:cubicBezTo>
                      <a:pt x="520" y="34"/>
                      <a:pt x="520" y="34"/>
                      <a:pt x="519" y="33"/>
                    </a:cubicBezTo>
                    <a:cubicBezTo>
                      <a:pt x="519" y="33"/>
                      <a:pt x="519" y="33"/>
                      <a:pt x="517" y="33"/>
                    </a:cubicBezTo>
                    <a:cubicBezTo>
                      <a:pt x="517" y="33"/>
                      <a:pt x="517" y="33"/>
                      <a:pt x="516" y="31"/>
                    </a:cubicBezTo>
                    <a:cubicBezTo>
                      <a:pt x="516" y="31"/>
                      <a:pt x="516" y="31"/>
                      <a:pt x="518" y="30"/>
                    </a:cubicBezTo>
                    <a:cubicBezTo>
                      <a:pt x="518" y="30"/>
                      <a:pt x="518" y="30"/>
                      <a:pt x="521" y="32"/>
                    </a:cubicBezTo>
                    <a:cubicBezTo>
                      <a:pt x="521" y="32"/>
                      <a:pt x="521" y="32"/>
                      <a:pt x="523" y="33"/>
                    </a:cubicBezTo>
                    <a:cubicBezTo>
                      <a:pt x="523" y="33"/>
                      <a:pt x="523" y="33"/>
                      <a:pt x="524" y="32"/>
                    </a:cubicBezTo>
                    <a:cubicBezTo>
                      <a:pt x="524" y="32"/>
                      <a:pt x="524" y="32"/>
                      <a:pt x="525" y="33"/>
                    </a:cubicBezTo>
                    <a:cubicBezTo>
                      <a:pt x="525" y="33"/>
                      <a:pt x="525" y="33"/>
                      <a:pt x="525" y="34"/>
                    </a:cubicBezTo>
                    <a:cubicBezTo>
                      <a:pt x="525" y="34"/>
                      <a:pt x="525" y="34"/>
                      <a:pt x="526" y="34"/>
                    </a:cubicBezTo>
                    <a:cubicBezTo>
                      <a:pt x="526" y="34"/>
                      <a:pt x="526" y="34"/>
                      <a:pt x="526" y="33"/>
                    </a:cubicBezTo>
                    <a:cubicBezTo>
                      <a:pt x="526" y="33"/>
                      <a:pt x="526" y="33"/>
                      <a:pt x="525" y="31"/>
                    </a:cubicBezTo>
                    <a:cubicBezTo>
                      <a:pt x="525" y="31"/>
                      <a:pt x="525" y="31"/>
                      <a:pt x="524" y="29"/>
                    </a:cubicBezTo>
                    <a:cubicBezTo>
                      <a:pt x="524" y="29"/>
                      <a:pt x="524" y="29"/>
                      <a:pt x="523" y="28"/>
                    </a:cubicBezTo>
                    <a:cubicBezTo>
                      <a:pt x="523" y="28"/>
                      <a:pt x="523" y="28"/>
                      <a:pt x="522" y="27"/>
                    </a:cubicBezTo>
                    <a:cubicBezTo>
                      <a:pt x="522" y="27"/>
                      <a:pt x="522" y="27"/>
                      <a:pt x="521" y="27"/>
                    </a:cubicBezTo>
                    <a:cubicBezTo>
                      <a:pt x="521" y="27"/>
                      <a:pt x="521" y="27"/>
                      <a:pt x="520" y="28"/>
                    </a:cubicBezTo>
                    <a:cubicBezTo>
                      <a:pt x="520" y="28"/>
                      <a:pt x="520" y="28"/>
                      <a:pt x="519" y="27"/>
                    </a:cubicBezTo>
                    <a:cubicBezTo>
                      <a:pt x="519" y="27"/>
                      <a:pt x="519" y="27"/>
                      <a:pt x="519" y="25"/>
                    </a:cubicBezTo>
                    <a:cubicBezTo>
                      <a:pt x="519" y="25"/>
                      <a:pt x="519" y="25"/>
                      <a:pt x="516" y="23"/>
                    </a:cubicBezTo>
                    <a:cubicBezTo>
                      <a:pt x="516" y="23"/>
                      <a:pt x="516" y="23"/>
                      <a:pt x="516" y="21"/>
                    </a:cubicBezTo>
                    <a:cubicBezTo>
                      <a:pt x="516" y="21"/>
                      <a:pt x="516" y="21"/>
                      <a:pt x="515" y="20"/>
                    </a:cubicBezTo>
                    <a:cubicBezTo>
                      <a:pt x="515" y="20"/>
                      <a:pt x="515" y="20"/>
                      <a:pt x="514" y="19"/>
                    </a:cubicBezTo>
                    <a:cubicBezTo>
                      <a:pt x="514" y="19"/>
                      <a:pt x="514" y="19"/>
                      <a:pt x="513" y="19"/>
                    </a:cubicBezTo>
                    <a:cubicBezTo>
                      <a:pt x="513" y="19"/>
                      <a:pt x="513" y="19"/>
                      <a:pt x="512" y="20"/>
                    </a:cubicBezTo>
                    <a:cubicBezTo>
                      <a:pt x="512" y="20"/>
                      <a:pt x="512" y="20"/>
                      <a:pt x="512" y="21"/>
                    </a:cubicBezTo>
                    <a:cubicBezTo>
                      <a:pt x="512" y="21"/>
                      <a:pt x="512" y="21"/>
                      <a:pt x="513" y="21"/>
                    </a:cubicBezTo>
                    <a:cubicBezTo>
                      <a:pt x="513" y="21"/>
                      <a:pt x="513" y="21"/>
                      <a:pt x="514" y="22"/>
                    </a:cubicBezTo>
                    <a:cubicBezTo>
                      <a:pt x="514" y="22"/>
                      <a:pt x="514" y="22"/>
                      <a:pt x="514" y="23"/>
                    </a:cubicBezTo>
                    <a:cubicBezTo>
                      <a:pt x="514" y="23"/>
                      <a:pt x="514" y="23"/>
                      <a:pt x="513" y="24"/>
                    </a:cubicBezTo>
                    <a:cubicBezTo>
                      <a:pt x="513" y="24"/>
                      <a:pt x="513" y="24"/>
                      <a:pt x="513" y="25"/>
                    </a:cubicBezTo>
                    <a:cubicBezTo>
                      <a:pt x="513" y="25"/>
                      <a:pt x="513" y="25"/>
                      <a:pt x="512" y="26"/>
                    </a:cubicBezTo>
                    <a:cubicBezTo>
                      <a:pt x="512" y="26"/>
                      <a:pt x="512" y="26"/>
                      <a:pt x="509" y="22"/>
                    </a:cubicBezTo>
                    <a:cubicBezTo>
                      <a:pt x="509" y="22"/>
                      <a:pt x="509" y="22"/>
                      <a:pt x="509" y="21"/>
                    </a:cubicBezTo>
                    <a:cubicBezTo>
                      <a:pt x="509" y="21"/>
                      <a:pt x="509" y="21"/>
                      <a:pt x="508" y="19"/>
                    </a:cubicBezTo>
                    <a:cubicBezTo>
                      <a:pt x="508" y="19"/>
                      <a:pt x="508" y="19"/>
                      <a:pt x="507" y="19"/>
                    </a:cubicBezTo>
                    <a:cubicBezTo>
                      <a:pt x="507" y="19"/>
                      <a:pt x="507" y="19"/>
                      <a:pt x="500" y="15"/>
                    </a:cubicBezTo>
                    <a:cubicBezTo>
                      <a:pt x="500" y="15"/>
                      <a:pt x="500" y="15"/>
                      <a:pt x="498" y="14"/>
                    </a:cubicBezTo>
                    <a:cubicBezTo>
                      <a:pt x="498" y="14"/>
                      <a:pt x="498" y="14"/>
                      <a:pt x="494" y="14"/>
                    </a:cubicBezTo>
                    <a:cubicBezTo>
                      <a:pt x="494" y="14"/>
                      <a:pt x="494" y="14"/>
                      <a:pt x="494" y="12"/>
                    </a:cubicBezTo>
                    <a:cubicBezTo>
                      <a:pt x="494" y="12"/>
                      <a:pt x="494" y="12"/>
                      <a:pt x="494" y="10"/>
                    </a:cubicBezTo>
                    <a:cubicBezTo>
                      <a:pt x="494" y="10"/>
                      <a:pt x="494" y="10"/>
                      <a:pt x="492" y="11"/>
                    </a:cubicBezTo>
                    <a:cubicBezTo>
                      <a:pt x="492" y="11"/>
                      <a:pt x="492" y="11"/>
                      <a:pt x="492" y="10"/>
                    </a:cubicBezTo>
                    <a:cubicBezTo>
                      <a:pt x="492" y="10"/>
                      <a:pt x="492" y="10"/>
                      <a:pt x="490" y="11"/>
                    </a:cubicBezTo>
                    <a:cubicBezTo>
                      <a:pt x="490" y="11"/>
                      <a:pt x="490" y="11"/>
                      <a:pt x="488" y="12"/>
                    </a:cubicBezTo>
                    <a:cubicBezTo>
                      <a:pt x="488" y="12"/>
                      <a:pt x="488" y="12"/>
                      <a:pt x="488" y="11"/>
                    </a:cubicBezTo>
                    <a:cubicBezTo>
                      <a:pt x="488" y="11"/>
                      <a:pt x="488" y="11"/>
                      <a:pt x="486" y="13"/>
                    </a:cubicBezTo>
                    <a:cubicBezTo>
                      <a:pt x="486" y="13"/>
                      <a:pt x="486" y="13"/>
                      <a:pt x="486" y="15"/>
                    </a:cubicBezTo>
                    <a:cubicBezTo>
                      <a:pt x="486" y="15"/>
                      <a:pt x="486" y="15"/>
                      <a:pt x="483" y="15"/>
                    </a:cubicBezTo>
                    <a:cubicBezTo>
                      <a:pt x="483" y="15"/>
                      <a:pt x="483" y="15"/>
                      <a:pt x="482" y="14"/>
                    </a:cubicBezTo>
                    <a:cubicBezTo>
                      <a:pt x="482" y="14"/>
                      <a:pt x="482" y="14"/>
                      <a:pt x="480" y="17"/>
                    </a:cubicBezTo>
                    <a:cubicBezTo>
                      <a:pt x="480" y="17"/>
                      <a:pt x="480" y="17"/>
                      <a:pt x="477" y="17"/>
                    </a:cubicBezTo>
                    <a:cubicBezTo>
                      <a:pt x="477" y="17"/>
                      <a:pt x="477" y="17"/>
                      <a:pt x="475" y="18"/>
                    </a:cubicBezTo>
                    <a:cubicBezTo>
                      <a:pt x="475" y="18"/>
                      <a:pt x="475" y="18"/>
                      <a:pt x="475" y="17"/>
                    </a:cubicBezTo>
                    <a:cubicBezTo>
                      <a:pt x="475" y="17"/>
                      <a:pt x="475" y="17"/>
                      <a:pt x="473" y="17"/>
                    </a:cubicBezTo>
                    <a:cubicBezTo>
                      <a:pt x="473" y="17"/>
                      <a:pt x="473" y="17"/>
                      <a:pt x="473" y="18"/>
                    </a:cubicBezTo>
                    <a:cubicBezTo>
                      <a:pt x="473" y="18"/>
                      <a:pt x="473" y="18"/>
                      <a:pt x="473" y="20"/>
                    </a:cubicBezTo>
                    <a:cubicBezTo>
                      <a:pt x="473" y="20"/>
                      <a:pt x="473" y="20"/>
                      <a:pt x="474" y="20"/>
                    </a:cubicBezTo>
                    <a:cubicBezTo>
                      <a:pt x="474" y="20"/>
                      <a:pt x="474" y="20"/>
                      <a:pt x="475" y="20"/>
                    </a:cubicBezTo>
                    <a:cubicBezTo>
                      <a:pt x="475" y="20"/>
                      <a:pt x="475" y="20"/>
                      <a:pt x="476" y="22"/>
                    </a:cubicBezTo>
                    <a:cubicBezTo>
                      <a:pt x="476" y="22"/>
                      <a:pt x="476" y="22"/>
                      <a:pt x="476" y="26"/>
                    </a:cubicBezTo>
                    <a:cubicBezTo>
                      <a:pt x="476" y="26"/>
                      <a:pt x="476" y="26"/>
                      <a:pt x="475" y="28"/>
                    </a:cubicBezTo>
                    <a:cubicBezTo>
                      <a:pt x="475" y="28"/>
                      <a:pt x="475" y="28"/>
                      <a:pt x="472" y="28"/>
                    </a:cubicBezTo>
                    <a:cubicBezTo>
                      <a:pt x="472" y="28"/>
                      <a:pt x="472" y="28"/>
                      <a:pt x="470" y="30"/>
                    </a:cubicBezTo>
                    <a:cubicBezTo>
                      <a:pt x="470" y="30"/>
                      <a:pt x="470" y="30"/>
                      <a:pt x="467" y="31"/>
                    </a:cubicBezTo>
                    <a:cubicBezTo>
                      <a:pt x="467" y="31"/>
                      <a:pt x="467" y="31"/>
                      <a:pt x="466" y="31"/>
                    </a:cubicBezTo>
                    <a:cubicBezTo>
                      <a:pt x="466" y="31"/>
                      <a:pt x="466" y="31"/>
                      <a:pt x="467" y="30"/>
                    </a:cubicBezTo>
                    <a:cubicBezTo>
                      <a:pt x="467" y="30"/>
                      <a:pt x="467" y="30"/>
                      <a:pt x="469" y="29"/>
                    </a:cubicBezTo>
                    <a:cubicBezTo>
                      <a:pt x="469" y="29"/>
                      <a:pt x="469" y="29"/>
                      <a:pt x="469" y="27"/>
                    </a:cubicBezTo>
                    <a:cubicBezTo>
                      <a:pt x="469" y="27"/>
                      <a:pt x="469" y="27"/>
                      <a:pt x="467" y="24"/>
                    </a:cubicBezTo>
                    <a:cubicBezTo>
                      <a:pt x="467" y="24"/>
                      <a:pt x="467" y="24"/>
                      <a:pt x="468" y="21"/>
                    </a:cubicBezTo>
                    <a:cubicBezTo>
                      <a:pt x="468" y="21"/>
                      <a:pt x="468" y="21"/>
                      <a:pt x="468" y="19"/>
                    </a:cubicBezTo>
                    <a:cubicBezTo>
                      <a:pt x="468" y="19"/>
                      <a:pt x="468" y="19"/>
                      <a:pt x="469" y="18"/>
                    </a:cubicBezTo>
                    <a:cubicBezTo>
                      <a:pt x="469" y="18"/>
                      <a:pt x="469" y="18"/>
                      <a:pt x="467" y="16"/>
                    </a:cubicBezTo>
                    <a:cubicBezTo>
                      <a:pt x="467" y="16"/>
                      <a:pt x="467" y="16"/>
                      <a:pt x="467" y="14"/>
                    </a:cubicBezTo>
                    <a:cubicBezTo>
                      <a:pt x="467" y="14"/>
                      <a:pt x="467" y="14"/>
                      <a:pt x="465" y="12"/>
                    </a:cubicBezTo>
                    <a:cubicBezTo>
                      <a:pt x="465" y="12"/>
                      <a:pt x="465" y="12"/>
                      <a:pt x="464" y="12"/>
                    </a:cubicBezTo>
                    <a:cubicBezTo>
                      <a:pt x="464" y="12"/>
                      <a:pt x="464" y="12"/>
                      <a:pt x="463" y="12"/>
                    </a:cubicBezTo>
                    <a:cubicBezTo>
                      <a:pt x="463" y="12"/>
                      <a:pt x="463" y="12"/>
                      <a:pt x="462" y="12"/>
                    </a:cubicBezTo>
                    <a:cubicBezTo>
                      <a:pt x="462" y="12"/>
                      <a:pt x="462" y="12"/>
                      <a:pt x="461" y="14"/>
                    </a:cubicBezTo>
                    <a:cubicBezTo>
                      <a:pt x="461" y="14"/>
                      <a:pt x="461" y="14"/>
                      <a:pt x="459" y="14"/>
                    </a:cubicBezTo>
                    <a:cubicBezTo>
                      <a:pt x="459" y="14"/>
                      <a:pt x="459" y="14"/>
                      <a:pt x="458" y="13"/>
                    </a:cubicBezTo>
                    <a:cubicBezTo>
                      <a:pt x="458" y="13"/>
                      <a:pt x="458" y="13"/>
                      <a:pt x="456" y="14"/>
                    </a:cubicBezTo>
                    <a:cubicBezTo>
                      <a:pt x="456" y="14"/>
                      <a:pt x="456" y="14"/>
                      <a:pt x="455" y="16"/>
                    </a:cubicBezTo>
                    <a:cubicBezTo>
                      <a:pt x="455" y="16"/>
                      <a:pt x="455" y="16"/>
                      <a:pt x="453" y="16"/>
                    </a:cubicBezTo>
                    <a:cubicBezTo>
                      <a:pt x="453" y="16"/>
                      <a:pt x="453" y="16"/>
                      <a:pt x="453" y="15"/>
                    </a:cubicBezTo>
                    <a:cubicBezTo>
                      <a:pt x="453" y="15"/>
                      <a:pt x="453" y="15"/>
                      <a:pt x="454" y="13"/>
                    </a:cubicBezTo>
                    <a:cubicBezTo>
                      <a:pt x="454" y="13"/>
                      <a:pt x="454" y="13"/>
                      <a:pt x="454" y="12"/>
                    </a:cubicBezTo>
                    <a:cubicBezTo>
                      <a:pt x="454" y="12"/>
                      <a:pt x="454" y="12"/>
                      <a:pt x="453" y="12"/>
                    </a:cubicBezTo>
                    <a:cubicBezTo>
                      <a:pt x="453" y="12"/>
                      <a:pt x="453" y="12"/>
                      <a:pt x="450" y="16"/>
                    </a:cubicBezTo>
                    <a:cubicBezTo>
                      <a:pt x="450" y="16"/>
                      <a:pt x="450" y="16"/>
                      <a:pt x="446" y="18"/>
                    </a:cubicBezTo>
                    <a:cubicBezTo>
                      <a:pt x="446" y="18"/>
                      <a:pt x="446" y="18"/>
                      <a:pt x="445" y="17"/>
                    </a:cubicBezTo>
                    <a:cubicBezTo>
                      <a:pt x="445" y="17"/>
                      <a:pt x="445" y="17"/>
                      <a:pt x="446" y="15"/>
                    </a:cubicBezTo>
                    <a:cubicBezTo>
                      <a:pt x="446" y="15"/>
                      <a:pt x="446" y="15"/>
                      <a:pt x="448" y="15"/>
                    </a:cubicBezTo>
                    <a:cubicBezTo>
                      <a:pt x="448" y="15"/>
                      <a:pt x="448" y="15"/>
                      <a:pt x="450" y="12"/>
                    </a:cubicBezTo>
                    <a:cubicBezTo>
                      <a:pt x="450" y="12"/>
                      <a:pt x="450" y="12"/>
                      <a:pt x="449" y="10"/>
                    </a:cubicBezTo>
                    <a:cubicBezTo>
                      <a:pt x="449" y="10"/>
                      <a:pt x="449" y="10"/>
                      <a:pt x="450" y="8"/>
                    </a:cubicBezTo>
                    <a:cubicBezTo>
                      <a:pt x="450" y="8"/>
                      <a:pt x="450" y="8"/>
                      <a:pt x="450" y="7"/>
                    </a:cubicBezTo>
                    <a:cubicBezTo>
                      <a:pt x="450" y="7"/>
                      <a:pt x="450" y="7"/>
                      <a:pt x="452" y="6"/>
                    </a:cubicBezTo>
                    <a:cubicBezTo>
                      <a:pt x="452" y="6"/>
                      <a:pt x="452" y="6"/>
                      <a:pt x="449" y="5"/>
                    </a:cubicBezTo>
                    <a:cubicBezTo>
                      <a:pt x="449" y="5"/>
                      <a:pt x="449" y="5"/>
                      <a:pt x="448" y="4"/>
                    </a:cubicBezTo>
                    <a:cubicBezTo>
                      <a:pt x="448" y="4"/>
                      <a:pt x="448" y="4"/>
                      <a:pt x="448" y="2"/>
                    </a:cubicBezTo>
                    <a:cubicBezTo>
                      <a:pt x="448" y="2"/>
                      <a:pt x="448" y="2"/>
                      <a:pt x="447" y="1"/>
                    </a:cubicBezTo>
                    <a:cubicBezTo>
                      <a:pt x="447" y="1"/>
                      <a:pt x="447" y="1"/>
                      <a:pt x="445" y="3"/>
                    </a:cubicBezTo>
                    <a:cubicBezTo>
                      <a:pt x="445" y="3"/>
                      <a:pt x="445" y="3"/>
                      <a:pt x="443" y="3"/>
                    </a:cubicBezTo>
                    <a:cubicBezTo>
                      <a:pt x="443" y="3"/>
                      <a:pt x="443" y="3"/>
                      <a:pt x="442" y="0"/>
                    </a:cubicBezTo>
                    <a:cubicBezTo>
                      <a:pt x="442" y="0"/>
                      <a:pt x="442" y="0"/>
                      <a:pt x="440" y="1"/>
                    </a:cubicBezTo>
                    <a:cubicBezTo>
                      <a:pt x="440" y="1"/>
                      <a:pt x="440" y="1"/>
                      <a:pt x="439" y="2"/>
                    </a:cubicBezTo>
                    <a:cubicBezTo>
                      <a:pt x="439" y="2"/>
                      <a:pt x="439" y="2"/>
                      <a:pt x="437" y="0"/>
                    </a:cubicBezTo>
                    <a:cubicBezTo>
                      <a:pt x="437" y="0"/>
                      <a:pt x="437" y="0"/>
                      <a:pt x="435" y="0"/>
                    </a:cubicBezTo>
                    <a:cubicBezTo>
                      <a:pt x="435" y="0"/>
                      <a:pt x="435" y="0"/>
                      <a:pt x="433" y="2"/>
                    </a:cubicBezTo>
                    <a:cubicBezTo>
                      <a:pt x="433" y="2"/>
                      <a:pt x="433" y="2"/>
                      <a:pt x="432" y="3"/>
                    </a:cubicBezTo>
                    <a:cubicBezTo>
                      <a:pt x="432" y="3"/>
                      <a:pt x="432" y="3"/>
                      <a:pt x="431" y="4"/>
                    </a:cubicBezTo>
                    <a:cubicBezTo>
                      <a:pt x="431" y="4"/>
                      <a:pt x="431" y="4"/>
                      <a:pt x="432" y="6"/>
                    </a:cubicBezTo>
                    <a:cubicBezTo>
                      <a:pt x="432" y="6"/>
                      <a:pt x="432" y="6"/>
                      <a:pt x="430" y="7"/>
                    </a:cubicBezTo>
                    <a:cubicBezTo>
                      <a:pt x="430" y="7"/>
                      <a:pt x="430" y="7"/>
                      <a:pt x="430" y="10"/>
                    </a:cubicBezTo>
                    <a:cubicBezTo>
                      <a:pt x="430" y="10"/>
                      <a:pt x="430" y="10"/>
                      <a:pt x="431" y="12"/>
                    </a:cubicBezTo>
                    <a:cubicBezTo>
                      <a:pt x="431" y="12"/>
                      <a:pt x="431" y="12"/>
                      <a:pt x="429" y="14"/>
                    </a:cubicBezTo>
                    <a:cubicBezTo>
                      <a:pt x="429" y="14"/>
                      <a:pt x="429" y="14"/>
                      <a:pt x="428" y="23"/>
                    </a:cubicBezTo>
                    <a:cubicBezTo>
                      <a:pt x="428" y="23"/>
                      <a:pt x="428" y="23"/>
                      <a:pt x="431" y="24"/>
                    </a:cubicBezTo>
                    <a:cubicBezTo>
                      <a:pt x="431" y="24"/>
                      <a:pt x="431" y="24"/>
                      <a:pt x="431" y="27"/>
                    </a:cubicBezTo>
                    <a:cubicBezTo>
                      <a:pt x="431" y="27"/>
                      <a:pt x="431" y="27"/>
                      <a:pt x="429" y="27"/>
                    </a:cubicBezTo>
                    <a:cubicBezTo>
                      <a:pt x="429" y="27"/>
                      <a:pt x="429" y="27"/>
                      <a:pt x="429" y="29"/>
                    </a:cubicBezTo>
                    <a:cubicBezTo>
                      <a:pt x="429" y="29"/>
                      <a:pt x="429" y="29"/>
                      <a:pt x="431" y="31"/>
                    </a:cubicBezTo>
                    <a:cubicBezTo>
                      <a:pt x="431" y="31"/>
                      <a:pt x="431" y="31"/>
                      <a:pt x="433" y="31"/>
                    </a:cubicBezTo>
                    <a:cubicBezTo>
                      <a:pt x="433" y="31"/>
                      <a:pt x="433" y="31"/>
                      <a:pt x="435" y="33"/>
                    </a:cubicBezTo>
                    <a:cubicBezTo>
                      <a:pt x="435" y="33"/>
                      <a:pt x="435" y="33"/>
                      <a:pt x="437" y="34"/>
                    </a:cubicBezTo>
                    <a:cubicBezTo>
                      <a:pt x="437" y="34"/>
                      <a:pt x="437" y="34"/>
                      <a:pt x="435" y="35"/>
                    </a:cubicBezTo>
                    <a:cubicBezTo>
                      <a:pt x="435" y="35"/>
                      <a:pt x="435" y="35"/>
                      <a:pt x="435" y="38"/>
                    </a:cubicBezTo>
                    <a:cubicBezTo>
                      <a:pt x="435" y="38"/>
                      <a:pt x="435" y="38"/>
                      <a:pt x="435" y="39"/>
                    </a:cubicBezTo>
                    <a:cubicBezTo>
                      <a:pt x="435" y="39"/>
                      <a:pt x="435" y="39"/>
                      <a:pt x="438" y="39"/>
                    </a:cubicBezTo>
                    <a:cubicBezTo>
                      <a:pt x="438" y="39"/>
                      <a:pt x="438" y="39"/>
                      <a:pt x="441" y="38"/>
                    </a:cubicBezTo>
                    <a:cubicBezTo>
                      <a:pt x="441" y="38"/>
                      <a:pt x="441" y="38"/>
                      <a:pt x="443" y="39"/>
                    </a:cubicBezTo>
                    <a:cubicBezTo>
                      <a:pt x="443" y="39"/>
                      <a:pt x="443" y="39"/>
                      <a:pt x="446" y="40"/>
                    </a:cubicBezTo>
                    <a:cubicBezTo>
                      <a:pt x="446" y="40"/>
                      <a:pt x="446" y="40"/>
                      <a:pt x="447" y="41"/>
                    </a:cubicBezTo>
                    <a:cubicBezTo>
                      <a:pt x="447" y="41"/>
                      <a:pt x="447" y="41"/>
                      <a:pt x="445" y="42"/>
                    </a:cubicBezTo>
                    <a:cubicBezTo>
                      <a:pt x="445" y="42"/>
                      <a:pt x="445" y="42"/>
                      <a:pt x="444" y="41"/>
                    </a:cubicBezTo>
                    <a:cubicBezTo>
                      <a:pt x="444" y="41"/>
                      <a:pt x="444" y="41"/>
                      <a:pt x="443" y="42"/>
                    </a:cubicBezTo>
                    <a:cubicBezTo>
                      <a:pt x="443" y="42"/>
                      <a:pt x="443" y="42"/>
                      <a:pt x="440" y="41"/>
                    </a:cubicBezTo>
                    <a:cubicBezTo>
                      <a:pt x="440" y="41"/>
                      <a:pt x="440" y="41"/>
                      <a:pt x="436" y="42"/>
                    </a:cubicBezTo>
                    <a:cubicBezTo>
                      <a:pt x="436" y="42"/>
                      <a:pt x="436" y="42"/>
                      <a:pt x="435" y="41"/>
                    </a:cubicBezTo>
                    <a:cubicBezTo>
                      <a:pt x="435" y="41"/>
                      <a:pt x="435" y="41"/>
                      <a:pt x="434" y="42"/>
                    </a:cubicBezTo>
                    <a:cubicBezTo>
                      <a:pt x="434" y="42"/>
                      <a:pt x="434" y="42"/>
                      <a:pt x="432" y="42"/>
                    </a:cubicBezTo>
                    <a:cubicBezTo>
                      <a:pt x="432" y="42"/>
                      <a:pt x="432" y="42"/>
                      <a:pt x="430" y="42"/>
                    </a:cubicBezTo>
                    <a:cubicBezTo>
                      <a:pt x="430" y="42"/>
                      <a:pt x="430" y="42"/>
                      <a:pt x="429" y="43"/>
                    </a:cubicBezTo>
                    <a:cubicBezTo>
                      <a:pt x="429" y="43"/>
                      <a:pt x="429" y="43"/>
                      <a:pt x="425" y="43"/>
                    </a:cubicBezTo>
                    <a:cubicBezTo>
                      <a:pt x="425" y="43"/>
                      <a:pt x="425" y="43"/>
                      <a:pt x="424" y="44"/>
                    </a:cubicBezTo>
                    <a:cubicBezTo>
                      <a:pt x="424" y="44"/>
                      <a:pt x="424" y="44"/>
                      <a:pt x="424" y="45"/>
                    </a:cubicBezTo>
                    <a:cubicBezTo>
                      <a:pt x="424" y="45"/>
                      <a:pt x="424" y="45"/>
                      <a:pt x="426" y="46"/>
                    </a:cubicBezTo>
                    <a:cubicBezTo>
                      <a:pt x="426" y="46"/>
                      <a:pt x="426" y="46"/>
                      <a:pt x="427" y="47"/>
                    </a:cubicBezTo>
                    <a:cubicBezTo>
                      <a:pt x="427" y="47"/>
                      <a:pt x="427" y="47"/>
                      <a:pt x="429" y="47"/>
                    </a:cubicBezTo>
                    <a:cubicBezTo>
                      <a:pt x="429" y="47"/>
                      <a:pt x="429" y="47"/>
                      <a:pt x="430" y="48"/>
                    </a:cubicBezTo>
                    <a:cubicBezTo>
                      <a:pt x="430" y="48"/>
                      <a:pt x="430" y="48"/>
                      <a:pt x="432" y="46"/>
                    </a:cubicBezTo>
                    <a:cubicBezTo>
                      <a:pt x="432" y="46"/>
                      <a:pt x="432" y="46"/>
                      <a:pt x="433" y="49"/>
                    </a:cubicBezTo>
                    <a:cubicBezTo>
                      <a:pt x="433" y="49"/>
                      <a:pt x="433" y="49"/>
                      <a:pt x="436" y="50"/>
                    </a:cubicBezTo>
                    <a:cubicBezTo>
                      <a:pt x="436" y="50"/>
                      <a:pt x="436" y="50"/>
                      <a:pt x="438" y="54"/>
                    </a:cubicBezTo>
                    <a:cubicBezTo>
                      <a:pt x="438" y="54"/>
                      <a:pt x="438" y="54"/>
                      <a:pt x="436" y="57"/>
                    </a:cubicBezTo>
                    <a:cubicBezTo>
                      <a:pt x="436" y="57"/>
                      <a:pt x="436" y="57"/>
                      <a:pt x="433" y="58"/>
                    </a:cubicBezTo>
                    <a:cubicBezTo>
                      <a:pt x="433" y="58"/>
                      <a:pt x="433" y="58"/>
                      <a:pt x="435" y="54"/>
                    </a:cubicBezTo>
                    <a:cubicBezTo>
                      <a:pt x="435" y="54"/>
                      <a:pt x="435" y="54"/>
                      <a:pt x="434" y="53"/>
                    </a:cubicBezTo>
                    <a:cubicBezTo>
                      <a:pt x="434" y="53"/>
                      <a:pt x="434" y="53"/>
                      <a:pt x="434" y="51"/>
                    </a:cubicBezTo>
                    <a:cubicBezTo>
                      <a:pt x="434" y="51"/>
                      <a:pt x="434" y="51"/>
                      <a:pt x="431" y="51"/>
                    </a:cubicBezTo>
                    <a:cubicBezTo>
                      <a:pt x="431" y="51"/>
                      <a:pt x="431" y="51"/>
                      <a:pt x="430" y="50"/>
                    </a:cubicBezTo>
                    <a:cubicBezTo>
                      <a:pt x="430" y="50"/>
                      <a:pt x="430" y="50"/>
                      <a:pt x="430" y="49"/>
                    </a:cubicBezTo>
                    <a:cubicBezTo>
                      <a:pt x="430" y="49"/>
                      <a:pt x="430" y="49"/>
                      <a:pt x="429" y="49"/>
                    </a:cubicBezTo>
                    <a:cubicBezTo>
                      <a:pt x="429" y="49"/>
                      <a:pt x="429" y="49"/>
                      <a:pt x="428" y="50"/>
                    </a:cubicBezTo>
                    <a:cubicBezTo>
                      <a:pt x="428" y="50"/>
                      <a:pt x="428" y="50"/>
                      <a:pt x="425" y="50"/>
                    </a:cubicBezTo>
                    <a:cubicBezTo>
                      <a:pt x="425" y="50"/>
                      <a:pt x="425" y="50"/>
                      <a:pt x="423" y="52"/>
                    </a:cubicBezTo>
                    <a:cubicBezTo>
                      <a:pt x="423" y="52"/>
                      <a:pt x="423" y="52"/>
                      <a:pt x="425" y="52"/>
                    </a:cubicBezTo>
                    <a:cubicBezTo>
                      <a:pt x="425" y="52"/>
                      <a:pt x="425" y="52"/>
                      <a:pt x="424" y="53"/>
                    </a:cubicBezTo>
                    <a:cubicBezTo>
                      <a:pt x="424" y="53"/>
                      <a:pt x="424" y="53"/>
                      <a:pt x="422" y="53"/>
                    </a:cubicBezTo>
                    <a:cubicBezTo>
                      <a:pt x="422" y="53"/>
                      <a:pt x="422" y="53"/>
                      <a:pt x="424" y="55"/>
                    </a:cubicBezTo>
                    <a:cubicBezTo>
                      <a:pt x="424" y="55"/>
                      <a:pt x="424" y="55"/>
                      <a:pt x="423" y="56"/>
                    </a:cubicBezTo>
                    <a:cubicBezTo>
                      <a:pt x="423" y="56"/>
                      <a:pt x="423" y="56"/>
                      <a:pt x="421" y="58"/>
                    </a:cubicBezTo>
                    <a:cubicBezTo>
                      <a:pt x="421" y="58"/>
                      <a:pt x="421" y="58"/>
                      <a:pt x="420" y="56"/>
                    </a:cubicBezTo>
                    <a:cubicBezTo>
                      <a:pt x="420" y="56"/>
                      <a:pt x="420" y="56"/>
                      <a:pt x="418" y="57"/>
                    </a:cubicBezTo>
                    <a:cubicBezTo>
                      <a:pt x="418" y="57"/>
                      <a:pt x="418" y="57"/>
                      <a:pt x="419" y="59"/>
                    </a:cubicBezTo>
                    <a:cubicBezTo>
                      <a:pt x="419" y="59"/>
                      <a:pt x="419" y="59"/>
                      <a:pt x="418" y="61"/>
                    </a:cubicBezTo>
                    <a:cubicBezTo>
                      <a:pt x="418" y="61"/>
                      <a:pt x="418" y="61"/>
                      <a:pt x="417" y="61"/>
                    </a:cubicBezTo>
                    <a:cubicBezTo>
                      <a:pt x="417" y="61"/>
                      <a:pt x="417" y="61"/>
                      <a:pt x="417" y="58"/>
                    </a:cubicBezTo>
                    <a:cubicBezTo>
                      <a:pt x="417" y="58"/>
                      <a:pt x="417" y="58"/>
                      <a:pt x="415" y="56"/>
                    </a:cubicBezTo>
                    <a:cubicBezTo>
                      <a:pt x="415" y="56"/>
                      <a:pt x="415" y="56"/>
                      <a:pt x="415" y="57"/>
                    </a:cubicBezTo>
                    <a:cubicBezTo>
                      <a:pt x="415" y="57"/>
                      <a:pt x="415" y="57"/>
                      <a:pt x="415" y="59"/>
                    </a:cubicBezTo>
                    <a:cubicBezTo>
                      <a:pt x="415" y="59"/>
                      <a:pt x="415" y="59"/>
                      <a:pt x="414" y="61"/>
                    </a:cubicBezTo>
                    <a:cubicBezTo>
                      <a:pt x="414" y="61"/>
                      <a:pt x="414" y="61"/>
                      <a:pt x="413" y="64"/>
                    </a:cubicBezTo>
                    <a:cubicBezTo>
                      <a:pt x="413" y="64"/>
                      <a:pt x="413" y="64"/>
                      <a:pt x="411" y="62"/>
                    </a:cubicBezTo>
                    <a:cubicBezTo>
                      <a:pt x="411" y="62"/>
                      <a:pt x="411" y="62"/>
                      <a:pt x="411" y="61"/>
                    </a:cubicBezTo>
                    <a:cubicBezTo>
                      <a:pt x="411" y="61"/>
                      <a:pt x="411" y="61"/>
                      <a:pt x="413" y="57"/>
                    </a:cubicBezTo>
                    <a:cubicBezTo>
                      <a:pt x="413" y="57"/>
                      <a:pt x="413" y="57"/>
                      <a:pt x="412" y="56"/>
                    </a:cubicBezTo>
                    <a:cubicBezTo>
                      <a:pt x="412" y="56"/>
                      <a:pt x="412" y="56"/>
                      <a:pt x="410" y="56"/>
                    </a:cubicBezTo>
                    <a:cubicBezTo>
                      <a:pt x="410" y="56"/>
                      <a:pt x="410" y="56"/>
                      <a:pt x="406" y="57"/>
                    </a:cubicBezTo>
                    <a:cubicBezTo>
                      <a:pt x="406" y="57"/>
                      <a:pt x="406" y="57"/>
                      <a:pt x="404" y="57"/>
                    </a:cubicBezTo>
                    <a:cubicBezTo>
                      <a:pt x="404" y="57"/>
                      <a:pt x="404" y="57"/>
                      <a:pt x="401" y="58"/>
                    </a:cubicBezTo>
                    <a:cubicBezTo>
                      <a:pt x="401" y="58"/>
                      <a:pt x="401" y="58"/>
                      <a:pt x="400" y="58"/>
                    </a:cubicBezTo>
                    <a:cubicBezTo>
                      <a:pt x="400" y="58"/>
                      <a:pt x="400" y="58"/>
                      <a:pt x="398" y="57"/>
                    </a:cubicBezTo>
                    <a:cubicBezTo>
                      <a:pt x="398" y="57"/>
                      <a:pt x="398" y="57"/>
                      <a:pt x="396" y="57"/>
                    </a:cubicBezTo>
                    <a:cubicBezTo>
                      <a:pt x="396" y="57"/>
                      <a:pt x="396" y="57"/>
                      <a:pt x="398" y="59"/>
                    </a:cubicBezTo>
                    <a:cubicBezTo>
                      <a:pt x="398" y="59"/>
                      <a:pt x="398" y="59"/>
                      <a:pt x="397" y="61"/>
                    </a:cubicBezTo>
                    <a:cubicBezTo>
                      <a:pt x="397" y="61"/>
                      <a:pt x="397" y="61"/>
                      <a:pt x="396" y="60"/>
                    </a:cubicBezTo>
                    <a:cubicBezTo>
                      <a:pt x="396" y="60"/>
                      <a:pt x="396" y="60"/>
                      <a:pt x="396" y="59"/>
                    </a:cubicBezTo>
                    <a:cubicBezTo>
                      <a:pt x="396" y="59"/>
                      <a:pt x="396" y="59"/>
                      <a:pt x="395" y="59"/>
                    </a:cubicBezTo>
                    <a:cubicBezTo>
                      <a:pt x="395" y="59"/>
                      <a:pt x="395" y="59"/>
                      <a:pt x="394" y="61"/>
                    </a:cubicBezTo>
                    <a:cubicBezTo>
                      <a:pt x="394" y="61"/>
                      <a:pt x="394" y="61"/>
                      <a:pt x="393" y="61"/>
                    </a:cubicBezTo>
                    <a:cubicBezTo>
                      <a:pt x="393" y="61"/>
                      <a:pt x="393" y="61"/>
                      <a:pt x="393" y="65"/>
                    </a:cubicBezTo>
                    <a:cubicBezTo>
                      <a:pt x="393" y="65"/>
                      <a:pt x="393" y="65"/>
                      <a:pt x="394" y="66"/>
                    </a:cubicBezTo>
                    <a:cubicBezTo>
                      <a:pt x="394" y="66"/>
                      <a:pt x="394" y="66"/>
                      <a:pt x="396" y="64"/>
                    </a:cubicBezTo>
                    <a:cubicBezTo>
                      <a:pt x="396" y="64"/>
                      <a:pt x="396" y="64"/>
                      <a:pt x="397" y="65"/>
                    </a:cubicBezTo>
                    <a:cubicBezTo>
                      <a:pt x="397" y="65"/>
                      <a:pt x="397" y="65"/>
                      <a:pt x="400" y="63"/>
                    </a:cubicBezTo>
                    <a:cubicBezTo>
                      <a:pt x="400" y="63"/>
                      <a:pt x="400" y="63"/>
                      <a:pt x="401" y="64"/>
                    </a:cubicBezTo>
                    <a:cubicBezTo>
                      <a:pt x="401" y="64"/>
                      <a:pt x="401" y="64"/>
                      <a:pt x="401" y="65"/>
                    </a:cubicBezTo>
                    <a:cubicBezTo>
                      <a:pt x="401" y="65"/>
                      <a:pt x="401" y="65"/>
                      <a:pt x="396" y="68"/>
                    </a:cubicBezTo>
                    <a:cubicBezTo>
                      <a:pt x="396" y="68"/>
                      <a:pt x="396" y="68"/>
                      <a:pt x="395" y="69"/>
                    </a:cubicBezTo>
                    <a:cubicBezTo>
                      <a:pt x="395" y="69"/>
                      <a:pt x="395" y="69"/>
                      <a:pt x="393" y="71"/>
                    </a:cubicBezTo>
                    <a:cubicBezTo>
                      <a:pt x="393" y="71"/>
                      <a:pt x="393" y="71"/>
                      <a:pt x="389" y="71"/>
                    </a:cubicBezTo>
                    <a:cubicBezTo>
                      <a:pt x="389" y="71"/>
                      <a:pt x="389" y="71"/>
                      <a:pt x="389" y="73"/>
                    </a:cubicBezTo>
                    <a:cubicBezTo>
                      <a:pt x="389" y="73"/>
                      <a:pt x="389" y="73"/>
                      <a:pt x="390" y="74"/>
                    </a:cubicBezTo>
                    <a:cubicBezTo>
                      <a:pt x="390" y="74"/>
                      <a:pt x="390" y="74"/>
                      <a:pt x="387" y="74"/>
                    </a:cubicBezTo>
                    <a:cubicBezTo>
                      <a:pt x="387" y="74"/>
                      <a:pt x="387" y="74"/>
                      <a:pt x="385" y="74"/>
                    </a:cubicBezTo>
                    <a:cubicBezTo>
                      <a:pt x="385" y="74"/>
                      <a:pt x="385" y="74"/>
                      <a:pt x="384" y="74"/>
                    </a:cubicBezTo>
                    <a:cubicBezTo>
                      <a:pt x="384" y="74"/>
                      <a:pt x="384" y="74"/>
                      <a:pt x="384" y="76"/>
                    </a:cubicBezTo>
                    <a:cubicBezTo>
                      <a:pt x="384" y="76"/>
                      <a:pt x="384" y="76"/>
                      <a:pt x="383" y="76"/>
                    </a:cubicBezTo>
                    <a:cubicBezTo>
                      <a:pt x="383" y="76"/>
                      <a:pt x="383" y="76"/>
                      <a:pt x="380" y="77"/>
                    </a:cubicBezTo>
                    <a:cubicBezTo>
                      <a:pt x="380" y="77"/>
                      <a:pt x="380" y="77"/>
                      <a:pt x="380" y="78"/>
                    </a:cubicBezTo>
                    <a:cubicBezTo>
                      <a:pt x="380" y="78"/>
                      <a:pt x="380" y="78"/>
                      <a:pt x="381" y="79"/>
                    </a:cubicBezTo>
                    <a:cubicBezTo>
                      <a:pt x="381" y="79"/>
                      <a:pt x="381" y="79"/>
                      <a:pt x="380" y="79"/>
                    </a:cubicBezTo>
                    <a:cubicBezTo>
                      <a:pt x="380" y="79"/>
                      <a:pt x="380" y="79"/>
                      <a:pt x="380" y="81"/>
                    </a:cubicBezTo>
                    <a:cubicBezTo>
                      <a:pt x="380" y="81"/>
                      <a:pt x="380" y="81"/>
                      <a:pt x="379" y="81"/>
                    </a:cubicBezTo>
                    <a:cubicBezTo>
                      <a:pt x="379" y="81"/>
                      <a:pt x="379" y="81"/>
                      <a:pt x="378" y="80"/>
                    </a:cubicBezTo>
                    <a:cubicBezTo>
                      <a:pt x="378" y="80"/>
                      <a:pt x="378" y="80"/>
                      <a:pt x="377" y="80"/>
                    </a:cubicBezTo>
                    <a:cubicBezTo>
                      <a:pt x="377" y="80"/>
                      <a:pt x="377" y="80"/>
                      <a:pt x="375" y="83"/>
                    </a:cubicBezTo>
                    <a:cubicBezTo>
                      <a:pt x="375" y="83"/>
                      <a:pt x="375" y="83"/>
                      <a:pt x="376" y="83"/>
                    </a:cubicBezTo>
                    <a:cubicBezTo>
                      <a:pt x="376" y="83"/>
                      <a:pt x="376" y="83"/>
                      <a:pt x="375" y="84"/>
                    </a:cubicBezTo>
                    <a:cubicBezTo>
                      <a:pt x="375" y="84"/>
                      <a:pt x="375" y="84"/>
                      <a:pt x="375" y="86"/>
                    </a:cubicBezTo>
                    <a:cubicBezTo>
                      <a:pt x="375" y="86"/>
                      <a:pt x="375" y="86"/>
                      <a:pt x="373" y="88"/>
                    </a:cubicBezTo>
                    <a:cubicBezTo>
                      <a:pt x="373" y="88"/>
                      <a:pt x="373" y="88"/>
                      <a:pt x="374" y="89"/>
                    </a:cubicBezTo>
                    <a:cubicBezTo>
                      <a:pt x="374" y="89"/>
                      <a:pt x="374" y="89"/>
                      <a:pt x="372" y="90"/>
                    </a:cubicBezTo>
                    <a:cubicBezTo>
                      <a:pt x="372" y="90"/>
                      <a:pt x="372" y="90"/>
                      <a:pt x="369" y="90"/>
                    </a:cubicBezTo>
                    <a:cubicBezTo>
                      <a:pt x="369" y="90"/>
                      <a:pt x="369" y="90"/>
                      <a:pt x="367" y="92"/>
                    </a:cubicBezTo>
                    <a:cubicBezTo>
                      <a:pt x="367" y="92"/>
                      <a:pt x="367" y="92"/>
                      <a:pt x="367" y="93"/>
                    </a:cubicBezTo>
                    <a:cubicBezTo>
                      <a:pt x="367" y="93"/>
                      <a:pt x="367" y="93"/>
                      <a:pt x="368" y="93"/>
                    </a:cubicBezTo>
                    <a:cubicBezTo>
                      <a:pt x="368" y="93"/>
                      <a:pt x="368" y="93"/>
                      <a:pt x="369" y="92"/>
                    </a:cubicBezTo>
                    <a:cubicBezTo>
                      <a:pt x="369" y="92"/>
                      <a:pt x="369" y="92"/>
                      <a:pt x="373" y="93"/>
                    </a:cubicBezTo>
                    <a:cubicBezTo>
                      <a:pt x="373" y="93"/>
                      <a:pt x="373" y="93"/>
                      <a:pt x="372" y="94"/>
                    </a:cubicBezTo>
                    <a:cubicBezTo>
                      <a:pt x="372" y="94"/>
                      <a:pt x="372" y="94"/>
                      <a:pt x="370" y="94"/>
                    </a:cubicBezTo>
                    <a:cubicBezTo>
                      <a:pt x="370" y="94"/>
                      <a:pt x="370" y="94"/>
                      <a:pt x="370" y="95"/>
                    </a:cubicBezTo>
                    <a:cubicBezTo>
                      <a:pt x="370" y="95"/>
                      <a:pt x="370" y="95"/>
                      <a:pt x="371" y="96"/>
                    </a:cubicBezTo>
                    <a:cubicBezTo>
                      <a:pt x="371" y="96"/>
                      <a:pt x="371" y="96"/>
                      <a:pt x="371" y="99"/>
                    </a:cubicBezTo>
                    <a:cubicBezTo>
                      <a:pt x="371" y="99"/>
                      <a:pt x="371" y="99"/>
                      <a:pt x="369" y="100"/>
                    </a:cubicBezTo>
                    <a:cubicBezTo>
                      <a:pt x="369" y="100"/>
                      <a:pt x="369" y="100"/>
                      <a:pt x="370" y="102"/>
                    </a:cubicBezTo>
                    <a:cubicBezTo>
                      <a:pt x="370" y="102"/>
                      <a:pt x="370" y="102"/>
                      <a:pt x="369" y="103"/>
                    </a:cubicBezTo>
                    <a:cubicBezTo>
                      <a:pt x="369" y="103"/>
                      <a:pt x="369" y="103"/>
                      <a:pt x="368" y="101"/>
                    </a:cubicBezTo>
                    <a:cubicBezTo>
                      <a:pt x="368" y="101"/>
                      <a:pt x="368" y="101"/>
                      <a:pt x="366" y="101"/>
                    </a:cubicBezTo>
                    <a:cubicBezTo>
                      <a:pt x="366" y="101"/>
                      <a:pt x="366" y="101"/>
                      <a:pt x="364" y="99"/>
                    </a:cubicBezTo>
                    <a:cubicBezTo>
                      <a:pt x="364" y="99"/>
                      <a:pt x="364" y="99"/>
                      <a:pt x="363" y="98"/>
                    </a:cubicBezTo>
                    <a:cubicBezTo>
                      <a:pt x="363" y="98"/>
                      <a:pt x="363" y="98"/>
                      <a:pt x="362" y="99"/>
                    </a:cubicBezTo>
                    <a:cubicBezTo>
                      <a:pt x="362" y="99"/>
                      <a:pt x="362" y="99"/>
                      <a:pt x="364" y="100"/>
                    </a:cubicBezTo>
                    <a:cubicBezTo>
                      <a:pt x="364" y="100"/>
                      <a:pt x="364" y="100"/>
                      <a:pt x="364" y="102"/>
                    </a:cubicBezTo>
                    <a:cubicBezTo>
                      <a:pt x="364" y="102"/>
                      <a:pt x="364" y="102"/>
                      <a:pt x="363" y="103"/>
                    </a:cubicBezTo>
                    <a:cubicBezTo>
                      <a:pt x="363" y="103"/>
                      <a:pt x="363" y="103"/>
                      <a:pt x="364" y="105"/>
                    </a:cubicBezTo>
                    <a:cubicBezTo>
                      <a:pt x="364" y="105"/>
                      <a:pt x="364" y="105"/>
                      <a:pt x="366" y="104"/>
                    </a:cubicBezTo>
                    <a:cubicBezTo>
                      <a:pt x="366" y="104"/>
                      <a:pt x="366" y="104"/>
                      <a:pt x="368" y="105"/>
                    </a:cubicBezTo>
                    <a:cubicBezTo>
                      <a:pt x="368" y="105"/>
                      <a:pt x="368" y="105"/>
                      <a:pt x="370" y="105"/>
                    </a:cubicBezTo>
                    <a:cubicBezTo>
                      <a:pt x="370" y="105"/>
                      <a:pt x="370" y="105"/>
                      <a:pt x="371" y="107"/>
                    </a:cubicBezTo>
                    <a:cubicBezTo>
                      <a:pt x="371" y="107"/>
                      <a:pt x="371" y="107"/>
                      <a:pt x="372" y="108"/>
                    </a:cubicBezTo>
                    <a:cubicBezTo>
                      <a:pt x="372" y="108"/>
                      <a:pt x="372" y="108"/>
                      <a:pt x="374" y="107"/>
                    </a:cubicBezTo>
                    <a:cubicBezTo>
                      <a:pt x="374" y="107"/>
                      <a:pt x="374" y="107"/>
                      <a:pt x="375" y="107"/>
                    </a:cubicBezTo>
                    <a:cubicBezTo>
                      <a:pt x="375" y="107"/>
                      <a:pt x="375" y="107"/>
                      <a:pt x="376" y="108"/>
                    </a:cubicBezTo>
                    <a:cubicBezTo>
                      <a:pt x="376" y="108"/>
                      <a:pt x="376" y="108"/>
                      <a:pt x="374" y="109"/>
                    </a:cubicBezTo>
                    <a:cubicBezTo>
                      <a:pt x="374" y="109"/>
                      <a:pt x="374" y="109"/>
                      <a:pt x="372" y="109"/>
                    </a:cubicBezTo>
                    <a:cubicBezTo>
                      <a:pt x="372" y="109"/>
                      <a:pt x="372" y="109"/>
                      <a:pt x="370" y="107"/>
                    </a:cubicBezTo>
                    <a:cubicBezTo>
                      <a:pt x="370" y="107"/>
                      <a:pt x="370" y="107"/>
                      <a:pt x="369" y="108"/>
                    </a:cubicBezTo>
                    <a:cubicBezTo>
                      <a:pt x="369" y="108"/>
                      <a:pt x="369" y="108"/>
                      <a:pt x="369" y="109"/>
                    </a:cubicBezTo>
                    <a:cubicBezTo>
                      <a:pt x="369" y="109"/>
                      <a:pt x="369" y="109"/>
                      <a:pt x="368" y="110"/>
                    </a:cubicBezTo>
                    <a:cubicBezTo>
                      <a:pt x="368" y="110"/>
                      <a:pt x="368" y="110"/>
                      <a:pt x="370" y="112"/>
                    </a:cubicBezTo>
                    <a:cubicBezTo>
                      <a:pt x="370" y="112"/>
                      <a:pt x="370" y="112"/>
                      <a:pt x="371" y="112"/>
                    </a:cubicBezTo>
                    <a:cubicBezTo>
                      <a:pt x="371" y="112"/>
                      <a:pt x="371" y="112"/>
                      <a:pt x="374" y="112"/>
                    </a:cubicBezTo>
                    <a:cubicBezTo>
                      <a:pt x="374" y="112"/>
                      <a:pt x="374" y="112"/>
                      <a:pt x="375" y="114"/>
                    </a:cubicBezTo>
                    <a:cubicBezTo>
                      <a:pt x="375" y="114"/>
                      <a:pt x="375" y="114"/>
                      <a:pt x="376" y="115"/>
                    </a:cubicBezTo>
                    <a:cubicBezTo>
                      <a:pt x="376" y="115"/>
                      <a:pt x="376" y="115"/>
                      <a:pt x="377" y="114"/>
                    </a:cubicBezTo>
                    <a:cubicBezTo>
                      <a:pt x="377" y="114"/>
                      <a:pt x="377" y="114"/>
                      <a:pt x="380" y="114"/>
                    </a:cubicBezTo>
                    <a:cubicBezTo>
                      <a:pt x="380" y="114"/>
                      <a:pt x="380" y="114"/>
                      <a:pt x="379" y="116"/>
                    </a:cubicBezTo>
                    <a:cubicBezTo>
                      <a:pt x="379" y="116"/>
                      <a:pt x="379" y="116"/>
                      <a:pt x="382" y="117"/>
                    </a:cubicBezTo>
                    <a:cubicBezTo>
                      <a:pt x="382" y="117"/>
                      <a:pt x="382" y="117"/>
                      <a:pt x="384" y="117"/>
                    </a:cubicBezTo>
                    <a:cubicBezTo>
                      <a:pt x="384" y="117"/>
                      <a:pt x="384" y="117"/>
                      <a:pt x="385" y="120"/>
                    </a:cubicBezTo>
                    <a:cubicBezTo>
                      <a:pt x="385" y="120"/>
                      <a:pt x="385" y="120"/>
                      <a:pt x="384" y="123"/>
                    </a:cubicBezTo>
                    <a:cubicBezTo>
                      <a:pt x="384" y="123"/>
                      <a:pt x="384" y="123"/>
                      <a:pt x="380" y="125"/>
                    </a:cubicBezTo>
                    <a:cubicBezTo>
                      <a:pt x="380" y="125"/>
                      <a:pt x="380" y="125"/>
                      <a:pt x="379" y="127"/>
                    </a:cubicBezTo>
                    <a:cubicBezTo>
                      <a:pt x="379" y="127"/>
                      <a:pt x="379" y="127"/>
                      <a:pt x="379" y="128"/>
                    </a:cubicBezTo>
                    <a:cubicBezTo>
                      <a:pt x="379" y="128"/>
                      <a:pt x="379" y="128"/>
                      <a:pt x="382" y="131"/>
                    </a:cubicBezTo>
                    <a:cubicBezTo>
                      <a:pt x="382" y="131"/>
                      <a:pt x="382" y="131"/>
                      <a:pt x="384" y="132"/>
                    </a:cubicBezTo>
                    <a:cubicBezTo>
                      <a:pt x="384" y="132"/>
                      <a:pt x="384" y="132"/>
                      <a:pt x="381" y="132"/>
                    </a:cubicBezTo>
                    <a:cubicBezTo>
                      <a:pt x="381" y="132"/>
                      <a:pt x="381" y="132"/>
                      <a:pt x="377" y="129"/>
                    </a:cubicBezTo>
                    <a:cubicBezTo>
                      <a:pt x="377" y="129"/>
                      <a:pt x="377" y="129"/>
                      <a:pt x="377" y="127"/>
                    </a:cubicBezTo>
                    <a:cubicBezTo>
                      <a:pt x="377" y="127"/>
                      <a:pt x="377" y="127"/>
                      <a:pt x="379" y="124"/>
                    </a:cubicBezTo>
                    <a:cubicBezTo>
                      <a:pt x="379" y="124"/>
                      <a:pt x="379" y="124"/>
                      <a:pt x="380" y="123"/>
                    </a:cubicBezTo>
                    <a:cubicBezTo>
                      <a:pt x="380" y="123"/>
                      <a:pt x="380" y="123"/>
                      <a:pt x="380" y="122"/>
                    </a:cubicBezTo>
                    <a:cubicBezTo>
                      <a:pt x="380" y="122"/>
                      <a:pt x="380" y="122"/>
                      <a:pt x="381" y="120"/>
                    </a:cubicBezTo>
                    <a:cubicBezTo>
                      <a:pt x="381" y="120"/>
                      <a:pt x="381" y="120"/>
                      <a:pt x="380" y="119"/>
                    </a:cubicBezTo>
                    <a:cubicBezTo>
                      <a:pt x="380" y="119"/>
                      <a:pt x="380" y="119"/>
                      <a:pt x="374" y="122"/>
                    </a:cubicBezTo>
                    <a:cubicBezTo>
                      <a:pt x="374" y="122"/>
                      <a:pt x="374" y="122"/>
                      <a:pt x="371" y="123"/>
                    </a:cubicBezTo>
                    <a:cubicBezTo>
                      <a:pt x="371" y="123"/>
                      <a:pt x="371" y="123"/>
                      <a:pt x="370" y="125"/>
                    </a:cubicBezTo>
                    <a:cubicBezTo>
                      <a:pt x="370" y="125"/>
                      <a:pt x="370" y="125"/>
                      <a:pt x="368" y="126"/>
                    </a:cubicBezTo>
                    <a:cubicBezTo>
                      <a:pt x="368" y="126"/>
                      <a:pt x="368" y="126"/>
                      <a:pt x="366" y="125"/>
                    </a:cubicBezTo>
                    <a:cubicBezTo>
                      <a:pt x="366" y="125"/>
                      <a:pt x="366" y="125"/>
                      <a:pt x="364" y="126"/>
                    </a:cubicBezTo>
                    <a:cubicBezTo>
                      <a:pt x="364" y="126"/>
                      <a:pt x="364" y="126"/>
                      <a:pt x="362" y="128"/>
                    </a:cubicBezTo>
                    <a:cubicBezTo>
                      <a:pt x="362" y="128"/>
                      <a:pt x="362" y="128"/>
                      <a:pt x="355" y="130"/>
                    </a:cubicBezTo>
                    <a:cubicBezTo>
                      <a:pt x="355" y="130"/>
                      <a:pt x="355" y="130"/>
                      <a:pt x="350" y="131"/>
                    </a:cubicBezTo>
                    <a:cubicBezTo>
                      <a:pt x="350" y="131"/>
                      <a:pt x="350" y="131"/>
                      <a:pt x="348" y="131"/>
                    </a:cubicBezTo>
                    <a:cubicBezTo>
                      <a:pt x="348" y="131"/>
                      <a:pt x="348" y="131"/>
                      <a:pt x="346" y="133"/>
                    </a:cubicBezTo>
                    <a:cubicBezTo>
                      <a:pt x="346" y="133"/>
                      <a:pt x="346" y="133"/>
                      <a:pt x="343" y="134"/>
                    </a:cubicBezTo>
                    <a:cubicBezTo>
                      <a:pt x="343" y="134"/>
                      <a:pt x="343" y="134"/>
                      <a:pt x="342" y="135"/>
                    </a:cubicBezTo>
                    <a:cubicBezTo>
                      <a:pt x="342" y="135"/>
                      <a:pt x="342" y="135"/>
                      <a:pt x="344" y="136"/>
                    </a:cubicBezTo>
                    <a:cubicBezTo>
                      <a:pt x="344" y="136"/>
                      <a:pt x="344" y="136"/>
                      <a:pt x="344" y="138"/>
                    </a:cubicBezTo>
                    <a:cubicBezTo>
                      <a:pt x="344" y="138"/>
                      <a:pt x="344" y="138"/>
                      <a:pt x="343" y="140"/>
                    </a:cubicBezTo>
                    <a:cubicBezTo>
                      <a:pt x="343" y="140"/>
                      <a:pt x="343" y="140"/>
                      <a:pt x="344" y="141"/>
                    </a:cubicBezTo>
                    <a:cubicBezTo>
                      <a:pt x="344" y="141"/>
                      <a:pt x="344" y="141"/>
                      <a:pt x="346" y="141"/>
                    </a:cubicBezTo>
                    <a:cubicBezTo>
                      <a:pt x="346" y="141"/>
                      <a:pt x="346" y="141"/>
                      <a:pt x="346" y="142"/>
                    </a:cubicBezTo>
                    <a:cubicBezTo>
                      <a:pt x="346" y="142"/>
                      <a:pt x="346" y="142"/>
                      <a:pt x="346" y="143"/>
                    </a:cubicBezTo>
                    <a:cubicBezTo>
                      <a:pt x="346" y="143"/>
                      <a:pt x="346" y="143"/>
                      <a:pt x="349" y="145"/>
                    </a:cubicBezTo>
                    <a:cubicBezTo>
                      <a:pt x="349" y="145"/>
                      <a:pt x="349" y="145"/>
                      <a:pt x="351" y="149"/>
                    </a:cubicBezTo>
                    <a:cubicBezTo>
                      <a:pt x="351" y="149"/>
                      <a:pt x="351" y="149"/>
                      <a:pt x="351" y="152"/>
                    </a:cubicBezTo>
                    <a:cubicBezTo>
                      <a:pt x="351" y="152"/>
                      <a:pt x="351" y="152"/>
                      <a:pt x="352" y="154"/>
                    </a:cubicBezTo>
                    <a:cubicBezTo>
                      <a:pt x="352" y="154"/>
                      <a:pt x="352" y="154"/>
                      <a:pt x="353" y="156"/>
                    </a:cubicBezTo>
                    <a:cubicBezTo>
                      <a:pt x="353" y="156"/>
                      <a:pt x="353" y="156"/>
                      <a:pt x="355" y="158"/>
                    </a:cubicBezTo>
                    <a:cubicBezTo>
                      <a:pt x="355" y="158"/>
                      <a:pt x="355" y="158"/>
                      <a:pt x="357" y="158"/>
                    </a:cubicBezTo>
                    <a:cubicBezTo>
                      <a:pt x="357" y="158"/>
                      <a:pt x="357" y="158"/>
                      <a:pt x="363" y="158"/>
                    </a:cubicBezTo>
                    <a:cubicBezTo>
                      <a:pt x="363" y="158"/>
                      <a:pt x="363" y="158"/>
                      <a:pt x="365" y="157"/>
                    </a:cubicBezTo>
                    <a:cubicBezTo>
                      <a:pt x="365" y="157"/>
                      <a:pt x="365" y="157"/>
                      <a:pt x="365" y="158"/>
                    </a:cubicBezTo>
                    <a:cubicBezTo>
                      <a:pt x="365" y="158"/>
                      <a:pt x="365" y="158"/>
                      <a:pt x="366" y="160"/>
                    </a:cubicBezTo>
                    <a:cubicBezTo>
                      <a:pt x="366" y="160"/>
                      <a:pt x="366" y="160"/>
                      <a:pt x="366" y="162"/>
                    </a:cubicBezTo>
                    <a:cubicBezTo>
                      <a:pt x="366" y="162"/>
                      <a:pt x="366" y="162"/>
                      <a:pt x="369" y="163"/>
                    </a:cubicBezTo>
                    <a:cubicBezTo>
                      <a:pt x="369" y="163"/>
                      <a:pt x="369" y="163"/>
                      <a:pt x="370" y="166"/>
                    </a:cubicBezTo>
                    <a:cubicBezTo>
                      <a:pt x="370" y="166"/>
                      <a:pt x="370" y="166"/>
                      <a:pt x="375" y="166"/>
                    </a:cubicBezTo>
                    <a:cubicBezTo>
                      <a:pt x="375" y="166"/>
                      <a:pt x="375" y="166"/>
                      <a:pt x="378" y="168"/>
                    </a:cubicBezTo>
                    <a:cubicBezTo>
                      <a:pt x="378" y="168"/>
                      <a:pt x="378" y="168"/>
                      <a:pt x="379" y="168"/>
                    </a:cubicBezTo>
                    <a:cubicBezTo>
                      <a:pt x="379" y="168"/>
                      <a:pt x="379" y="168"/>
                      <a:pt x="381" y="170"/>
                    </a:cubicBezTo>
                    <a:cubicBezTo>
                      <a:pt x="381" y="170"/>
                      <a:pt x="381" y="170"/>
                      <a:pt x="381" y="174"/>
                    </a:cubicBezTo>
                    <a:cubicBezTo>
                      <a:pt x="381" y="174"/>
                      <a:pt x="381" y="174"/>
                      <a:pt x="382" y="176"/>
                    </a:cubicBezTo>
                    <a:cubicBezTo>
                      <a:pt x="382" y="176"/>
                      <a:pt x="382" y="176"/>
                      <a:pt x="381" y="178"/>
                    </a:cubicBezTo>
                    <a:cubicBezTo>
                      <a:pt x="381" y="178"/>
                      <a:pt x="381" y="178"/>
                      <a:pt x="383" y="181"/>
                    </a:cubicBezTo>
                    <a:cubicBezTo>
                      <a:pt x="383" y="181"/>
                      <a:pt x="383" y="181"/>
                      <a:pt x="385" y="182"/>
                    </a:cubicBezTo>
                    <a:cubicBezTo>
                      <a:pt x="385" y="182"/>
                      <a:pt x="385" y="182"/>
                      <a:pt x="388" y="186"/>
                    </a:cubicBezTo>
                    <a:cubicBezTo>
                      <a:pt x="388" y="186"/>
                      <a:pt x="388" y="186"/>
                      <a:pt x="389" y="190"/>
                    </a:cubicBezTo>
                    <a:cubicBezTo>
                      <a:pt x="389" y="190"/>
                      <a:pt x="389" y="190"/>
                      <a:pt x="391" y="192"/>
                    </a:cubicBezTo>
                    <a:cubicBezTo>
                      <a:pt x="391" y="192"/>
                      <a:pt x="391" y="192"/>
                      <a:pt x="392" y="194"/>
                    </a:cubicBezTo>
                    <a:cubicBezTo>
                      <a:pt x="392" y="194"/>
                      <a:pt x="392" y="194"/>
                      <a:pt x="390" y="198"/>
                    </a:cubicBezTo>
                    <a:cubicBezTo>
                      <a:pt x="390" y="198"/>
                      <a:pt x="390" y="198"/>
                      <a:pt x="389" y="198"/>
                    </a:cubicBezTo>
                    <a:cubicBezTo>
                      <a:pt x="389" y="198"/>
                      <a:pt x="389" y="198"/>
                      <a:pt x="388" y="197"/>
                    </a:cubicBezTo>
                    <a:cubicBezTo>
                      <a:pt x="388" y="197"/>
                      <a:pt x="388" y="197"/>
                      <a:pt x="389" y="200"/>
                    </a:cubicBezTo>
                    <a:cubicBezTo>
                      <a:pt x="389" y="200"/>
                      <a:pt x="389" y="200"/>
                      <a:pt x="392" y="200"/>
                    </a:cubicBezTo>
                    <a:cubicBezTo>
                      <a:pt x="392" y="200"/>
                      <a:pt x="392" y="200"/>
                      <a:pt x="394" y="201"/>
                    </a:cubicBezTo>
                    <a:cubicBezTo>
                      <a:pt x="394" y="201"/>
                      <a:pt x="394" y="201"/>
                      <a:pt x="397" y="205"/>
                    </a:cubicBezTo>
                    <a:cubicBezTo>
                      <a:pt x="397" y="205"/>
                      <a:pt x="397" y="205"/>
                      <a:pt x="400" y="206"/>
                    </a:cubicBezTo>
                    <a:cubicBezTo>
                      <a:pt x="400" y="206"/>
                      <a:pt x="400" y="206"/>
                      <a:pt x="401" y="206"/>
                    </a:cubicBezTo>
                    <a:cubicBezTo>
                      <a:pt x="401" y="206"/>
                      <a:pt x="401" y="206"/>
                      <a:pt x="402" y="206"/>
                    </a:cubicBezTo>
                    <a:cubicBezTo>
                      <a:pt x="402" y="206"/>
                      <a:pt x="402" y="206"/>
                      <a:pt x="405" y="204"/>
                    </a:cubicBezTo>
                    <a:cubicBezTo>
                      <a:pt x="405" y="204"/>
                      <a:pt x="405" y="204"/>
                      <a:pt x="408" y="204"/>
                    </a:cubicBezTo>
                    <a:cubicBezTo>
                      <a:pt x="408" y="204"/>
                      <a:pt x="408" y="204"/>
                      <a:pt x="411" y="206"/>
                    </a:cubicBezTo>
                    <a:cubicBezTo>
                      <a:pt x="411" y="206"/>
                      <a:pt x="411" y="206"/>
                      <a:pt x="413" y="207"/>
                    </a:cubicBezTo>
                    <a:cubicBezTo>
                      <a:pt x="413" y="207"/>
                      <a:pt x="412" y="207"/>
                      <a:pt x="411" y="207"/>
                    </a:cubicBezTo>
                    <a:cubicBezTo>
                      <a:pt x="411" y="207"/>
                      <a:pt x="411" y="207"/>
                      <a:pt x="408" y="205"/>
                    </a:cubicBezTo>
                    <a:cubicBezTo>
                      <a:pt x="408" y="205"/>
                      <a:pt x="408" y="205"/>
                      <a:pt x="406" y="205"/>
                    </a:cubicBezTo>
                    <a:cubicBezTo>
                      <a:pt x="406" y="205"/>
                      <a:pt x="406" y="205"/>
                      <a:pt x="403" y="207"/>
                    </a:cubicBezTo>
                    <a:cubicBezTo>
                      <a:pt x="403" y="207"/>
                      <a:pt x="403" y="207"/>
                      <a:pt x="403" y="210"/>
                    </a:cubicBezTo>
                    <a:cubicBezTo>
                      <a:pt x="403" y="210"/>
                      <a:pt x="403" y="210"/>
                      <a:pt x="403" y="211"/>
                    </a:cubicBezTo>
                    <a:cubicBezTo>
                      <a:pt x="403" y="211"/>
                      <a:pt x="403" y="211"/>
                      <a:pt x="400" y="207"/>
                    </a:cubicBezTo>
                    <a:cubicBezTo>
                      <a:pt x="400" y="207"/>
                      <a:pt x="400" y="207"/>
                      <a:pt x="396" y="207"/>
                    </a:cubicBezTo>
                    <a:cubicBezTo>
                      <a:pt x="396" y="207"/>
                      <a:pt x="396" y="207"/>
                      <a:pt x="394" y="206"/>
                    </a:cubicBezTo>
                    <a:cubicBezTo>
                      <a:pt x="394" y="206"/>
                      <a:pt x="394" y="206"/>
                      <a:pt x="394" y="204"/>
                    </a:cubicBezTo>
                    <a:cubicBezTo>
                      <a:pt x="394" y="204"/>
                      <a:pt x="394" y="204"/>
                      <a:pt x="393" y="202"/>
                    </a:cubicBezTo>
                    <a:cubicBezTo>
                      <a:pt x="393" y="202"/>
                      <a:pt x="393" y="202"/>
                      <a:pt x="390" y="201"/>
                    </a:cubicBezTo>
                    <a:cubicBezTo>
                      <a:pt x="390" y="201"/>
                      <a:pt x="390" y="201"/>
                      <a:pt x="387" y="201"/>
                    </a:cubicBezTo>
                    <a:cubicBezTo>
                      <a:pt x="387" y="201"/>
                      <a:pt x="387" y="201"/>
                      <a:pt x="384" y="199"/>
                    </a:cubicBezTo>
                    <a:cubicBezTo>
                      <a:pt x="384" y="199"/>
                      <a:pt x="384" y="199"/>
                      <a:pt x="385" y="199"/>
                    </a:cubicBezTo>
                    <a:cubicBezTo>
                      <a:pt x="385" y="199"/>
                      <a:pt x="385" y="199"/>
                      <a:pt x="385" y="196"/>
                    </a:cubicBezTo>
                    <a:cubicBezTo>
                      <a:pt x="385" y="196"/>
                      <a:pt x="385" y="196"/>
                      <a:pt x="386" y="196"/>
                    </a:cubicBezTo>
                    <a:cubicBezTo>
                      <a:pt x="386" y="196"/>
                      <a:pt x="386" y="196"/>
                      <a:pt x="386" y="194"/>
                    </a:cubicBezTo>
                    <a:cubicBezTo>
                      <a:pt x="386" y="194"/>
                      <a:pt x="386" y="194"/>
                      <a:pt x="385" y="190"/>
                    </a:cubicBezTo>
                    <a:cubicBezTo>
                      <a:pt x="385" y="190"/>
                      <a:pt x="385" y="190"/>
                      <a:pt x="384" y="187"/>
                    </a:cubicBezTo>
                    <a:cubicBezTo>
                      <a:pt x="384" y="187"/>
                      <a:pt x="384" y="187"/>
                      <a:pt x="383" y="186"/>
                    </a:cubicBezTo>
                    <a:cubicBezTo>
                      <a:pt x="383" y="186"/>
                      <a:pt x="383" y="186"/>
                      <a:pt x="382" y="189"/>
                    </a:cubicBezTo>
                    <a:cubicBezTo>
                      <a:pt x="382" y="189"/>
                      <a:pt x="382" y="189"/>
                      <a:pt x="381" y="189"/>
                    </a:cubicBezTo>
                    <a:cubicBezTo>
                      <a:pt x="381" y="189"/>
                      <a:pt x="381" y="189"/>
                      <a:pt x="381" y="192"/>
                    </a:cubicBezTo>
                    <a:cubicBezTo>
                      <a:pt x="381" y="192"/>
                      <a:pt x="381" y="192"/>
                      <a:pt x="380" y="193"/>
                    </a:cubicBezTo>
                    <a:cubicBezTo>
                      <a:pt x="380" y="193"/>
                      <a:pt x="380" y="193"/>
                      <a:pt x="380" y="194"/>
                    </a:cubicBezTo>
                    <a:cubicBezTo>
                      <a:pt x="380" y="194"/>
                      <a:pt x="380" y="194"/>
                      <a:pt x="380" y="196"/>
                    </a:cubicBezTo>
                    <a:cubicBezTo>
                      <a:pt x="380" y="196"/>
                      <a:pt x="380" y="196"/>
                      <a:pt x="379" y="196"/>
                    </a:cubicBezTo>
                    <a:cubicBezTo>
                      <a:pt x="379" y="196"/>
                      <a:pt x="379" y="196"/>
                      <a:pt x="378" y="191"/>
                    </a:cubicBezTo>
                    <a:cubicBezTo>
                      <a:pt x="378" y="191"/>
                      <a:pt x="378" y="191"/>
                      <a:pt x="379" y="189"/>
                    </a:cubicBezTo>
                    <a:cubicBezTo>
                      <a:pt x="379" y="189"/>
                      <a:pt x="379" y="189"/>
                      <a:pt x="379" y="187"/>
                    </a:cubicBezTo>
                    <a:cubicBezTo>
                      <a:pt x="379" y="187"/>
                      <a:pt x="379" y="187"/>
                      <a:pt x="376" y="185"/>
                    </a:cubicBezTo>
                    <a:cubicBezTo>
                      <a:pt x="376" y="185"/>
                      <a:pt x="376" y="185"/>
                      <a:pt x="376" y="182"/>
                    </a:cubicBezTo>
                    <a:cubicBezTo>
                      <a:pt x="376" y="182"/>
                      <a:pt x="376" y="182"/>
                      <a:pt x="375" y="180"/>
                    </a:cubicBezTo>
                    <a:cubicBezTo>
                      <a:pt x="375" y="180"/>
                      <a:pt x="375" y="180"/>
                      <a:pt x="375" y="178"/>
                    </a:cubicBezTo>
                    <a:cubicBezTo>
                      <a:pt x="375" y="178"/>
                      <a:pt x="375" y="178"/>
                      <a:pt x="377" y="176"/>
                    </a:cubicBezTo>
                    <a:cubicBezTo>
                      <a:pt x="377" y="176"/>
                      <a:pt x="377" y="176"/>
                      <a:pt x="377" y="175"/>
                    </a:cubicBezTo>
                    <a:cubicBezTo>
                      <a:pt x="377" y="175"/>
                      <a:pt x="377" y="175"/>
                      <a:pt x="377" y="173"/>
                    </a:cubicBezTo>
                    <a:cubicBezTo>
                      <a:pt x="377" y="173"/>
                      <a:pt x="377" y="173"/>
                      <a:pt x="378" y="170"/>
                    </a:cubicBezTo>
                    <a:cubicBezTo>
                      <a:pt x="378" y="170"/>
                      <a:pt x="378" y="170"/>
                      <a:pt x="376" y="170"/>
                    </a:cubicBezTo>
                    <a:cubicBezTo>
                      <a:pt x="376" y="170"/>
                      <a:pt x="376" y="170"/>
                      <a:pt x="375" y="170"/>
                    </a:cubicBezTo>
                    <a:cubicBezTo>
                      <a:pt x="375" y="170"/>
                      <a:pt x="375" y="170"/>
                      <a:pt x="374" y="168"/>
                    </a:cubicBezTo>
                    <a:cubicBezTo>
                      <a:pt x="374" y="168"/>
                      <a:pt x="374" y="168"/>
                      <a:pt x="370" y="171"/>
                    </a:cubicBezTo>
                    <a:cubicBezTo>
                      <a:pt x="370" y="171"/>
                      <a:pt x="370" y="171"/>
                      <a:pt x="365" y="171"/>
                    </a:cubicBezTo>
                    <a:cubicBezTo>
                      <a:pt x="365" y="171"/>
                      <a:pt x="365" y="171"/>
                      <a:pt x="363" y="171"/>
                    </a:cubicBezTo>
                    <a:cubicBezTo>
                      <a:pt x="363" y="171"/>
                      <a:pt x="363" y="171"/>
                      <a:pt x="359" y="168"/>
                    </a:cubicBezTo>
                    <a:cubicBezTo>
                      <a:pt x="359" y="168"/>
                      <a:pt x="359" y="168"/>
                      <a:pt x="357" y="166"/>
                    </a:cubicBezTo>
                    <a:cubicBezTo>
                      <a:pt x="357" y="166"/>
                      <a:pt x="357" y="166"/>
                      <a:pt x="357" y="165"/>
                    </a:cubicBezTo>
                    <a:cubicBezTo>
                      <a:pt x="357" y="165"/>
                      <a:pt x="357" y="165"/>
                      <a:pt x="351" y="164"/>
                    </a:cubicBezTo>
                    <a:cubicBezTo>
                      <a:pt x="351" y="164"/>
                      <a:pt x="351" y="164"/>
                      <a:pt x="349" y="163"/>
                    </a:cubicBezTo>
                    <a:cubicBezTo>
                      <a:pt x="349" y="163"/>
                      <a:pt x="349" y="163"/>
                      <a:pt x="347" y="160"/>
                    </a:cubicBezTo>
                    <a:cubicBezTo>
                      <a:pt x="347" y="160"/>
                      <a:pt x="347" y="160"/>
                      <a:pt x="341" y="161"/>
                    </a:cubicBezTo>
                    <a:cubicBezTo>
                      <a:pt x="341" y="161"/>
                      <a:pt x="341" y="161"/>
                      <a:pt x="339" y="160"/>
                    </a:cubicBezTo>
                    <a:cubicBezTo>
                      <a:pt x="339" y="160"/>
                      <a:pt x="339" y="160"/>
                      <a:pt x="337" y="161"/>
                    </a:cubicBezTo>
                    <a:cubicBezTo>
                      <a:pt x="337" y="161"/>
                      <a:pt x="337" y="161"/>
                      <a:pt x="335" y="164"/>
                    </a:cubicBezTo>
                    <a:cubicBezTo>
                      <a:pt x="335" y="164"/>
                      <a:pt x="335" y="164"/>
                      <a:pt x="335" y="166"/>
                    </a:cubicBezTo>
                    <a:cubicBezTo>
                      <a:pt x="335" y="166"/>
                      <a:pt x="335" y="166"/>
                      <a:pt x="334" y="167"/>
                    </a:cubicBezTo>
                    <a:cubicBezTo>
                      <a:pt x="334" y="167"/>
                      <a:pt x="334" y="167"/>
                      <a:pt x="333" y="166"/>
                    </a:cubicBezTo>
                    <a:cubicBezTo>
                      <a:pt x="333" y="166"/>
                      <a:pt x="333" y="166"/>
                      <a:pt x="333" y="167"/>
                    </a:cubicBezTo>
                    <a:cubicBezTo>
                      <a:pt x="333" y="167"/>
                      <a:pt x="333" y="167"/>
                      <a:pt x="334" y="169"/>
                    </a:cubicBezTo>
                    <a:cubicBezTo>
                      <a:pt x="334" y="169"/>
                      <a:pt x="334" y="169"/>
                      <a:pt x="337" y="167"/>
                    </a:cubicBezTo>
                    <a:cubicBezTo>
                      <a:pt x="337" y="167"/>
                      <a:pt x="337" y="167"/>
                      <a:pt x="340" y="168"/>
                    </a:cubicBezTo>
                    <a:cubicBezTo>
                      <a:pt x="340" y="168"/>
                      <a:pt x="340" y="168"/>
                      <a:pt x="342" y="171"/>
                    </a:cubicBezTo>
                    <a:cubicBezTo>
                      <a:pt x="342" y="171"/>
                      <a:pt x="342" y="171"/>
                      <a:pt x="340" y="174"/>
                    </a:cubicBezTo>
                    <a:cubicBezTo>
                      <a:pt x="340" y="174"/>
                      <a:pt x="340" y="174"/>
                      <a:pt x="337" y="175"/>
                    </a:cubicBezTo>
                    <a:cubicBezTo>
                      <a:pt x="337" y="175"/>
                      <a:pt x="337" y="175"/>
                      <a:pt x="333" y="173"/>
                    </a:cubicBezTo>
                    <a:cubicBezTo>
                      <a:pt x="333" y="173"/>
                      <a:pt x="333" y="173"/>
                      <a:pt x="331" y="170"/>
                    </a:cubicBezTo>
                    <a:cubicBezTo>
                      <a:pt x="331" y="170"/>
                      <a:pt x="331" y="170"/>
                      <a:pt x="329" y="170"/>
                    </a:cubicBezTo>
                    <a:cubicBezTo>
                      <a:pt x="329" y="170"/>
                      <a:pt x="329" y="170"/>
                      <a:pt x="327" y="172"/>
                    </a:cubicBezTo>
                    <a:cubicBezTo>
                      <a:pt x="327" y="172"/>
                      <a:pt x="327" y="172"/>
                      <a:pt x="326" y="173"/>
                    </a:cubicBezTo>
                    <a:cubicBezTo>
                      <a:pt x="326" y="173"/>
                      <a:pt x="326" y="173"/>
                      <a:pt x="325" y="174"/>
                    </a:cubicBezTo>
                    <a:cubicBezTo>
                      <a:pt x="325" y="174"/>
                      <a:pt x="325" y="174"/>
                      <a:pt x="328" y="178"/>
                    </a:cubicBezTo>
                    <a:cubicBezTo>
                      <a:pt x="328" y="178"/>
                      <a:pt x="328" y="178"/>
                      <a:pt x="329" y="178"/>
                    </a:cubicBezTo>
                    <a:cubicBezTo>
                      <a:pt x="329" y="178"/>
                      <a:pt x="329" y="178"/>
                      <a:pt x="329" y="180"/>
                    </a:cubicBezTo>
                    <a:cubicBezTo>
                      <a:pt x="329" y="180"/>
                      <a:pt x="329" y="180"/>
                      <a:pt x="332" y="183"/>
                    </a:cubicBezTo>
                    <a:cubicBezTo>
                      <a:pt x="332" y="183"/>
                      <a:pt x="332" y="183"/>
                      <a:pt x="335" y="183"/>
                    </a:cubicBezTo>
                    <a:cubicBezTo>
                      <a:pt x="335" y="183"/>
                      <a:pt x="335" y="183"/>
                      <a:pt x="337" y="184"/>
                    </a:cubicBezTo>
                    <a:cubicBezTo>
                      <a:pt x="337" y="184"/>
                      <a:pt x="337" y="184"/>
                      <a:pt x="341" y="184"/>
                    </a:cubicBezTo>
                    <a:cubicBezTo>
                      <a:pt x="341" y="184"/>
                      <a:pt x="341" y="184"/>
                      <a:pt x="342" y="183"/>
                    </a:cubicBezTo>
                    <a:cubicBezTo>
                      <a:pt x="342" y="183"/>
                      <a:pt x="342" y="183"/>
                      <a:pt x="343" y="183"/>
                    </a:cubicBezTo>
                    <a:cubicBezTo>
                      <a:pt x="343" y="183"/>
                      <a:pt x="343" y="183"/>
                      <a:pt x="343" y="185"/>
                    </a:cubicBezTo>
                    <a:cubicBezTo>
                      <a:pt x="343" y="185"/>
                      <a:pt x="343" y="185"/>
                      <a:pt x="346" y="185"/>
                    </a:cubicBezTo>
                    <a:cubicBezTo>
                      <a:pt x="346" y="185"/>
                      <a:pt x="346" y="185"/>
                      <a:pt x="347" y="187"/>
                    </a:cubicBezTo>
                    <a:cubicBezTo>
                      <a:pt x="347" y="187"/>
                      <a:pt x="347" y="187"/>
                      <a:pt x="349" y="188"/>
                    </a:cubicBezTo>
                    <a:cubicBezTo>
                      <a:pt x="349" y="188"/>
                      <a:pt x="349" y="188"/>
                      <a:pt x="349" y="190"/>
                    </a:cubicBezTo>
                    <a:cubicBezTo>
                      <a:pt x="349" y="190"/>
                      <a:pt x="349" y="190"/>
                      <a:pt x="353" y="190"/>
                    </a:cubicBezTo>
                    <a:cubicBezTo>
                      <a:pt x="353" y="190"/>
                      <a:pt x="353" y="190"/>
                      <a:pt x="349" y="191"/>
                    </a:cubicBezTo>
                    <a:cubicBezTo>
                      <a:pt x="349" y="191"/>
                      <a:pt x="349" y="191"/>
                      <a:pt x="347" y="190"/>
                    </a:cubicBezTo>
                    <a:cubicBezTo>
                      <a:pt x="347" y="190"/>
                      <a:pt x="347" y="190"/>
                      <a:pt x="345" y="190"/>
                    </a:cubicBezTo>
                    <a:cubicBezTo>
                      <a:pt x="345" y="190"/>
                      <a:pt x="345" y="190"/>
                      <a:pt x="343" y="187"/>
                    </a:cubicBezTo>
                    <a:cubicBezTo>
                      <a:pt x="343" y="187"/>
                      <a:pt x="343" y="187"/>
                      <a:pt x="341" y="186"/>
                    </a:cubicBezTo>
                    <a:cubicBezTo>
                      <a:pt x="341" y="186"/>
                      <a:pt x="341" y="186"/>
                      <a:pt x="340" y="187"/>
                    </a:cubicBezTo>
                    <a:cubicBezTo>
                      <a:pt x="340" y="187"/>
                      <a:pt x="340" y="187"/>
                      <a:pt x="338" y="188"/>
                    </a:cubicBezTo>
                    <a:cubicBezTo>
                      <a:pt x="338" y="188"/>
                      <a:pt x="338" y="188"/>
                      <a:pt x="336" y="189"/>
                    </a:cubicBezTo>
                    <a:cubicBezTo>
                      <a:pt x="336" y="189"/>
                      <a:pt x="336" y="189"/>
                      <a:pt x="335" y="188"/>
                    </a:cubicBezTo>
                    <a:cubicBezTo>
                      <a:pt x="335" y="188"/>
                      <a:pt x="335" y="188"/>
                      <a:pt x="334" y="187"/>
                    </a:cubicBezTo>
                    <a:cubicBezTo>
                      <a:pt x="334" y="187"/>
                      <a:pt x="334" y="187"/>
                      <a:pt x="332" y="188"/>
                    </a:cubicBezTo>
                    <a:cubicBezTo>
                      <a:pt x="332" y="188"/>
                      <a:pt x="332" y="188"/>
                      <a:pt x="329" y="188"/>
                    </a:cubicBezTo>
                    <a:cubicBezTo>
                      <a:pt x="329" y="188"/>
                      <a:pt x="329" y="188"/>
                      <a:pt x="327" y="186"/>
                    </a:cubicBezTo>
                    <a:cubicBezTo>
                      <a:pt x="327" y="186"/>
                      <a:pt x="327" y="186"/>
                      <a:pt x="325" y="187"/>
                    </a:cubicBezTo>
                    <a:cubicBezTo>
                      <a:pt x="325" y="187"/>
                      <a:pt x="325" y="187"/>
                      <a:pt x="324" y="185"/>
                    </a:cubicBezTo>
                    <a:cubicBezTo>
                      <a:pt x="324" y="185"/>
                      <a:pt x="324" y="185"/>
                      <a:pt x="325" y="184"/>
                    </a:cubicBezTo>
                    <a:cubicBezTo>
                      <a:pt x="325" y="184"/>
                      <a:pt x="325" y="184"/>
                      <a:pt x="325" y="183"/>
                    </a:cubicBezTo>
                    <a:cubicBezTo>
                      <a:pt x="325" y="183"/>
                      <a:pt x="325" y="183"/>
                      <a:pt x="324" y="182"/>
                    </a:cubicBezTo>
                    <a:cubicBezTo>
                      <a:pt x="324" y="182"/>
                      <a:pt x="324" y="182"/>
                      <a:pt x="324" y="180"/>
                    </a:cubicBezTo>
                    <a:cubicBezTo>
                      <a:pt x="324" y="180"/>
                      <a:pt x="324" y="180"/>
                      <a:pt x="321" y="178"/>
                    </a:cubicBezTo>
                    <a:cubicBezTo>
                      <a:pt x="321" y="178"/>
                      <a:pt x="321" y="178"/>
                      <a:pt x="320" y="176"/>
                    </a:cubicBezTo>
                    <a:cubicBezTo>
                      <a:pt x="320" y="176"/>
                      <a:pt x="320" y="176"/>
                      <a:pt x="321" y="174"/>
                    </a:cubicBezTo>
                    <a:cubicBezTo>
                      <a:pt x="321" y="174"/>
                      <a:pt x="321" y="174"/>
                      <a:pt x="319" y="171"/>
                    </a:cubicBezTo>
                    <a:cubicBezTo>
                      <a:pt x="319" y="171"/>
                      <a:pt x="319" y="171"/>
                      <a:pt x="320" y="167"/>
                    </a:cubicBezTo>
                    <a:cubicBezTo>
                      <a:pt x="320" y="167"/>
                      <a:pt x="320" y="167"/>
                      <a:pt x="318" y="166"/>
                    </a:cubicBezTo>
                    <a:cubicBezTo>
                      <a:pt x="318" y="166"/>
                      <a:pt x="318" y="166"/>
                      <a:pt x="317" y="163"/>
                    </a:cubicBezTo>
                    <a:cubicBezTo>
                      <a:pt x="317" y="163"/>
                      <a:pt x="317" y="163"/>
                      <a:pt x="317" y="162"/>
                    </a:cubicBezTo>
                    <a:cubicBezTo>
                      <a:pt x="317" y="162"/>
                      <a:pt x="317" y="162"/>
                      <a:pt x="315" y="162"/>
                    </a:cubicBezTo>
                    <a:cubicBezTo>
                      <a:pt x="315" y="162"/>
                      <a:pt x="315" y="162"/>
                      <a:pt x="315" y="159"/>
                    </a:cubicBezTo>
                    <a:cubicBezTo>
                      <a:pt x="315" y="159"/>
                      <a:pt x="315" y="159"/>
                      <a:pt x="313" y="157"/>
                    </a:cubicBezTo>
                    <a:cubicBezTo>
                      <a:pt x="313" y="157"/>
                      <a:pt x="313" y="157"/>
                      <a:pt x="311" y="158"/>
                    </a:cubicBezTo>
                    <a:cubicBezTo>
                      <a:pt x="311" y="158"/>
                      <a:pt x="311" y="158"/>
                      <a:pt x="315" y="165"/>
                    </a:cubicBezTo>
                    <a:cubicBezTo>
                      <a:pt x="315" y="165"/>
                      <a:pt x="315" y="165"/>
                      <a:pt x="316" y="170"/>
                    </a:cubicBezTo>
                    <a:cubicBezTo>
                      <a:pt x="316" y="170"/>
                      <a:pt x="316" y="170"/>
                      <a:pt x="315" y="174"/>
                    </a:cubicBezTo>
                    <a:cubicBezTo>
                      <a:pt x="315" y="174"/>
                      <a:pt x="315" y="174"/>
                      <a:pt x="312" y="177"/>
                    </a:cubicBezTo>
                    <a:cubicBezTo>
                      <a:pt x="312" y="177"/>
                      <a:pt x="312" y="177"/>
                      <a:pt x="311" y="179"/>
                    </a:cubicBezTo>
                    <a:cubicBezTo>
                      <a:pt x="311" y="179"/>
                      <a:pt x="311" y="179"/>
                      <a:pt x="311" y="180"/>
                    </a:cubicBezTo>
                    <a:cubicBezTo>
                      <a:pt x="311" y="180"/>
                      <a:pt x="311" y="180"/>
                      <a:pt x="312" y="181"/>
                    </a:cubicBezTo>
                    <a:cubicBezTo>
                      <a:pt x="312" y="181"/>
                      <a:pt x="312" y="181"/>
                      <a:pt x="312" y="184"/>
                    </a:cubicBezTo>
                    <a:cubicBezTo>
                      <a:pt x="312" y="184"/>
                      <a:pt x="312" y="184"/>
                      <a:pt x="311" y="187"/>
                    </a:cubicBezTo>
                    <a:cubicBezTo>
                      <a:pt x="311" y="187"/>
                      <a:pt x="311" y="187"/>
                      <a:pt x="311" y="190"/>
                    </a:cubicBezTo>
                    <a:cubicBezTo>
                      <a:pt x="311" y="190"/>
                      <a:pt x="311" y="190"/>
                      <a:pt x="315" y="191"/>
                    </a:cubicBezTo>
                    <a:cubicBezTo>
                      <a:pt x="315" y="191"/>
                      <a:pt x="315" y="191"/>
                      <a:pt x="319" y="195"/>
                    </a:cubicBezTo>
                    <a:cubicBezTo>
                      <a:pt x="319" y="195"/>
                      <a:pt x="319" y="195"/>
                      <a:pt x="320" y="197"/>
                    </a:cubicBezTo>
                    <a:cubicBezTo>
                      <a:pt x="320" y="197"/>
                      <a:pt x="320" y="197"/>
                      <a:pt x="322" y="197"/>
                    </a:cubicBezTo>
                    <a:cubicBezTo>
                      <a:pt x="322" y="197"/>
                      <a:pt x="322" y="197"/>
                      <a:pt x="324" y="199"/>
                    </a:cubicBezTo>
                    <a:cubicBezTo>
                      <a:pt x="324" y="199"/>
                      <a:pt x="324" y="199"/>
                      <a:pt x="325" y="203"/>
                    </a:cubicBezTo>
                    <a:cubicBezTo>
                      <a:pt x="325" y="203"/>
                      <a:pt x="325" y="203"/>
                      <a:pt x="325" y="209"/>
                    </a:cubicBezTo>
                    <a:cubicBezTo>
                      <a:pt x="325" y="209"/>
                      <a:pt x="325" y="209"/>
                      <a:pt x="324" y="211"/>
                    </a:cubicBezTo>
                    <a:cubicBezTo>
                      <a:pt x="324" y="211"/>
                      <a:pt x="324" y="211"/>
                      <a:pt x="326" y="214"/>
                    </a:cubicBezTo>
                    <a:cubicBezTo>
                      <a:pt x="326" y="214"/>
                      <a:pt x="326" y="214"/>
                      <a:pt x="326" y="218"/>
                    </a:cubicBezTo>
                    <a:cubicBezTo>
                      <a:pt x="326" y="218"/>
                      <a:pt x="326" y="218"/>
                      <a:pt x="327" y="220"/>
                    </a:cubicBezTo>
                    <a:cubicBezTo>
                      <a:pt x="327" y="220"/>
                      <a:pt x="327" y="220"/>
                      <a:pt x="330" y="223"/>
                    </a:cubicBezTo>
                    <a:cubicBezTo>
                      <a:pt x="330" y="223"/>
                      <a:pt x="330" y="223"/>
                      <a:pt x="331" y="225"/>
                    </a:cubicBezTo>
                    <a:cubicBezTo>
                      <a:pt x="331" y="225"/>
                      <a:pt x="331" y="225"/>
                      <a:pt x="330" y="228"/>
                    </a:cubicBezTo>
                    <a:cubicBezTo>
                      <a:pt x="330" y="228"/>
                      <a:pt x="330" y="228"/>
                      <a:pt x="331" y="229"/>
                    </a:cubicBezTo>
                    <a:cubicBezTo>
                      <a:pt x="331" y="229"/>
                      <a:pt x="331" y="229"/>
                      <a:pt x="334" y="229"/>
                    </a:cubicBezTo>
                    <a:cubicBezTo>
                      <a:pt x="334" y="229"/>
                      <a:pt x="334" y="229"/>
                      <a:pt x="336" y="228"/>
                    </a:cubicBezTo>
                    <a:cubicBezTo>
                      <a:pt x="336" y="228"/>
                      <a:pt x="336" y="228"/>
                      <a:pt x="340" y="229"/>
                    </a:cubicBezTo>
                    <a:cubicBezTo>
                      <a:pt x="340" y="229"/>
                      <a:pt x="340" y="229"/>
                      <a:pt x="341" y="228"/>
                    </a:cubicBezTo>
                    <a:cubicBezTo>
                      <a:pt x="341" y="228"/>
                      <a:pt x="341" y="228"/>
                      <a:pt x="341" y="226"/>
                    </a:cubicBezTo>
                    <a:cubicBezTo>
                      <a:pt x="341" y="226"/>
                      <a:pt x="341" y="226"/>
                      <a:pt x="343" y="223"/>
                    </a:cubicBezTo>
                    <a:cubicBezTo>
                      <a:pt x="343" y="223"/>
                      <a:pt x="343" y="223"/>
                      <a:pt x="346" y="224"/>
                    </a:cubicBezTo>
                    <a:cubicBezTo>
                      <a:pt x="346" y="224"/>
                      <a:pt x="346" y="224"/>
                      <a:pt x="347" y="223"/>
                    </a:cubicBezTo>
                    <a:cubicBezTo>
                      <a:pt x="347" y="223"/>
                      <a:pt x="347" y="223"/>
                      <a:pt x="350" y="225"/>
                    </a:cubicBezTo>
                    <a:cubicBezTo>
                      <a:pt x="350" y="225"/>
                      <a:pt x="350" y="225"/>
                      <a:pt x="352" y="225"/>
                    </a:cubicBezTo>
                    <a:cubicBezTo>
                      <a:pt x="352" y="225"/>
                      <a:pt x="352" y="225"/>
                      <a:pt x="353" y="227"/>
                    </a:cubicBezTo>
                    <a:cubicBezTo>
                      <a:pt x="353" y="227"/>
                      <a:pt x="353" y="227"/>
                      <a:pt x="357" y="228"/>
                    </a:cubicBezTo>
                    <a:cubicBezTo>
                      <a:pt x="357" y="228"/>
                      <a:pt x="357" y="228"/>
                      <a:pt x="360" y="228"/>
                    </a:cubicBezTo>
                    <a:cubicBezTo>
                      <a:pt x="360" y="228"/>
                      <a:pt x="360" y="228"/>
                      <a:pt x="362" y="231"/>
                    </a:cubicBezTo>
                    <a:cubicBezTo>
                      <a:pt x="362" y="231"/>
                      <a:pt x="362" y="231"/>
                      <a:pt x="363" y="232"/>
                    </a:cubicBezTo>
                    <a:cubicBezTo>
                      <a:pt x="363" y="232"/>
                      <a:pt x="363" y="232"/>
                      <a:pt x="365" y="234"/>
                    </a:cubicBezTo>
                    <a:cubicBezTo>
                      <a:pt x="365" y="234"/>
                      <a:pt x="365" y="234"/>
                      <a:pt x="366" y="235"/>
                    </a:cubicBezTo>
                    <a:cubicBezTo>
                      <a:pt x="366" y="235"/>
                      <a:pt x="366" y="235"/>
                      <a:pt x="366" y="236"/>
                    </a:cubicBezTo>
                    <a:cubicBezTo>
                      <a:pt x="366" y="236"/>
                      <a:pt x="366" y="236"/>
                      <a:pt x="367" y="237"/>
                    </a:cubicBezTo>
                    <a:cubicBezTo>
                      <a:pt x="367" y="237"/>
                      <a:pt x="367" y="237"/>
                      <a:pt x="368" y="238"/>
                    </a:cubicBezTo>
                    <a:cubicBezTo>
                      <a:pt x="368" y="238"/>
                      <a:pt x="368" y="238"/>
                      <a:pt x="367" y="239"/>
                    </a:cubicBezTo>
                    <a:cubicBezTo>
                      <a:pt x="367" y="239"/>
                      <a:pt x="367" y="239"/>
                      <a:pt x="365" y="240"/>
                    </a:cubicBezTo>
                    <a:cubicBezTo>
                      <a:pt x="365" y="240"/>
                      <a:pt x="365" y="240"/>
                      <a:pt x="365" y="243"/>
                    </a:cubicBezTo>
                    <a:cubicBezTo>
                      <a:pt x="365" y="243"/>
                      <a:pt x="365" y="243"/>
                      <a:pt x="366" y="245"/>
                    </a:cubicBezTo>
                    <a:cubicBezTo>
                      <a:pt x="366" y="245"/>
                      <a:pt x="366" y="245"/>
                      <a:pt x="367" y="246"/>
                    </a:cubicBezTo>
                    <a:cubicBezTo>
                      <a:pt x="367" y="246"/>
                      <a:pt x="367" y="246"/>
                      <a:pt x="366" y="247"/>
                    </a:cubicBezTo>
                    <a:cubicBezTo>
                      <a:pt x="366" y="247"/>
                      <a:pt x="366" y="247"/>
                      <a:pt x="368" y="249"/>
                    </a:cubicBezTo>
                    <a:cubicBezTo>
                      <a:pt x="368" y="249"/>
                      <a:pt x="368" y="249"/>
                      <a:pt x="370" y="249"/>
                    </a:cubicBezTo>
                    <a:cubicBezTo>
                      <a:pt x="370" y="249"/>
                      <a:pt x="370" y="249"/>
                      <a:pt x="371" y="250"/>
                    </a:cubicBezTo>
                    <a:cubicBezTo>
                      <a:pt x="371" y="250"/>
                      <a:pt x="371" y="250"/>
                      <a:pt x="373" y="250"/>
                    </a:cubicBezTo>
                    <a:cubicBezTo>
                      <a:pt x="373" y="250"/>
                      <a:pt x="373" y="250"/>
                      <a:pt x="374" y="248"/>
                    </a:cubicBezTo>
                    <a:cubicBezTo>
                      <a:pt x="374" y="248"/>
                      <a:pt x="374" y="248"/>
                      <a:pt x="375" y="249"/>
                    </a:cubicBezTo>
                    <a:cubicBezTo>
                      <a:pt x="375" y="249"/>
                      <a:pt x="375" y="249"/>
                      <a:pt x="377" y="249"/>
                    </a:cubicBezTo>
                    <a:cubicBezTo>
                      <a:pt x="377" y="249"/>
                      <a:pt x="377" y="249"/>
                      <a:pt x="378" y="249"/>
                    </a:cubicBezTo>
                    <a:cubicBezTo>
                      <a:pt x="378" y="249"/>
                      <a:pt x="378" y="249"/>
                      <a:pt x="377" y="250"/>
                    </a:cubicBezTo>
                    <a:cubicBezTo>
                      <a:pt x="377" y="250"/>
                      <a:pt x="377" y="250"/>
                      <a:pt x="376" y="251"/>
                    </a:cubicBezTo>
                    <a:cubicBezTo>
                      <a:pt x="376" y="251"/>
                      <a:pt x="376" y="251"/>
                      <a:pt x="374" y="251"/>
                    </a:cubicBezTo>
                    <a:cubicBezTo>
                      <a:pt x="374" y="251"/>
                      <a:pt x="374" y="251"/>
                      <a:pt x="372" y="252"/>
                    </a:cubicBezTo>
                    <a:cubicBezTo>
                      <a:pt x="372" y="252"/>
                      <a:pt x="372" y="252"/>
                      <a:pt x="370" y="252"/>
                    </a:cubicBezTo>
                    <a:cubicBezTo>
                      <a:pt x="370" y="252"/>
                      <a:pt x="370" y="252"/>
                      <a:pt x="368" y="251"/>
                    </a:cubicBezTo>
                    <a:cubicBezTo>
                      <a:pt x="368" y="251"/>
                      <a:pt x="368" y="251"/>
                      <a:pt x="365" y="250"/>
                    </a:cubicBezTo>
                    <a:cubicBezTo>
                      <a:pt x="365" y="250"/>
                      <a:pt x="365" y="250"/>
                      <a:pt x="364" y="249"/>
                    </a:cubicBezTo>
                    <a:cubicBezTo>
                      <a:pt x="364" y="249"/>
                      <a:pt x="364" y="249"/>
                      <a:pt x="365" y="248"/>
                    </a:cubicBezTo>
                    <a:cubicBezTo>
                      <a:pt x="365" y="248"/>
                      <a:pt x="365" y="248"/>
                      <a:pt x="365" y="246"/>
                    </a:cubicBezTo>
                    <a:cubicBezTo>
                      <a:pt x="365" y="246"/>
                      <a:pt x="365" y="246"/>
                      <a:pt x="363" y="243"/>
                    </a:cubicBezTo>
                    <a:cubicBezTo>
                      <a:pt x="363" y="243"/>
                      <a:pt x="363" y="243"/>
                      <a:pt x="363" y="241"/>
                    </a:cubicBezTo>
                    <a:cubicBezTo>
                      <a:pt x="363" y="241"/>
                      <a:pt x="363" y="241"/>
                      <a:pt x="361" y="240"/>
                    </a:cubicBezTo>
                    <a:cubicBezTo>
                      <a:pt x="361" y="240"/>
                      <a:pt x="361" y="240"/>
                      <a:pt x="361" y="238"/>
                    </a:cubicBezTo>
                    <a:cubicBezTo>
                      <a:pt x="361" y="238"/>
                      <a:pt x="361" y="238"/>
                      <a:pt x="359" y="236"/>
                    </a:cubicBezTo>
                    <a:cubicBezTo>
                      <a:pt x="359" y="236"/>
                      <a:pt x="359" y="236"/>
                      <a:pt x="358" y="236"/>
                    </a:cubicBezTo>
                    <a:cubicBezTo>
                      <a:pt x="358" y="236"/>
                      <a:pt x="358" y="236"/>
                      <a:pt x="358" y="234"/>
                    </a:cubicBezTo>
                    <a:cubicBezTo>
                      <a:pt x="358" y="234"/>
                      <a:pt x="358" y="234"/>
                      <a:pt x="355" y="233"/>
                    </a:cubicBezTo>
                    <a:cubicBezTo>
                      <a:pt x="355" y="233"/>
                      <a:pt x="355" y="233"/>
                      <a:pt x="355" y="230"/>
                    </a:cubicBezTo>
                    <a:cubicBezTo>
                      <a:pt x="355" y="230"/>
                      <a:pt x="355" y="230"/>
                      <a:pt x="352" y="228"/>
                    </a:cubicBezTo>
                    <a:cubicBezTo>
                      <a:pt x="352" y="228"/>
                      <a:pt x="352" y="228"/>
                      <a:pt x="350" y="228"/>
                    </a:cubicBezTo>
                    <a:cubicBezTo>
                      <a:pt x="350" y="228"/>
                      <a:pt x="350" y="228"/>
                      <a:pt x="346" y="231"/>
                    </a:cubicBezTo>
                    <a:cubicBezTo>
                      <a:pt x="346" y="231"/>
                      <a:pt x="346" y="231"/>
                      <a:pt x="344" y="232"/>
                    </a:cubicBezTo>
                    <a:cubicBezTo>
                      <a:pt x="344" y="232"/>
                      <a:pt x="344" y="232"/>
                      <a:pt x="342" y="234"/>
                    </a:cubicBezTo>
                    <a:cubicBezTo>
                      <a:pt x="342" y="234"/>
                      <a:pt x="342" y="234"/>
                      <a:pt x="340" y="236"/>
                    </a:cubicBezTo>
                    <a:cubicBezTo>
                      <a:pt x="340" y="236"/>
                      <a:pt x="340" y="236"/>
                      <a:pt x="340" y="241"/>
                    </a:cubicBezTo>
                    <a:cubicBezTo>
                      <a:pt x="340" y="241"/>
                      <a:pt x="340" y="241"/>
                      <a:pt x="341" y="242"/>
                    </a:cubicBezTo>
                    <a:cubicBezTo>
                      <a:pt x="341" y="242"/>
                      <a:pt x="341" y="242"/>
                      <a:pt x="345" y="245"/>
                    </a:cubicBezTo>
                    <a:cubicBezTo>
                      <a:pt x="345" y="245"/>
                      <a:pt x="345" y="245"/>
                      <a:pt x="347" y="251"/>
                    </a:cubicBezTo>
                    <a:cubicBezTo>
                      <a:pt x="347" y="251"/>
                      <a:pt x="347" y="251"/>
                      <a:pt x="347" y="253"/>
                    </a:cubicBezTo>
                    <a:cubicBezTo>
                      <a:pt x="347" y="253"/>
                      <a:pt x="347" y="253"/>
                      <a:pt x="344" y="257"/>
                    </a:cubicBezTo>
                    <a:cubicBezTo>
                      <a:pt x="344" y="257"/>
                      <a:pt x="344" y="257"/>
                      <a:pt x="344" y="260"/>
                    </a:cubicBezTo>
                    <a:cubicBezTo>
                      <a:pt x="344" y="260"/>
                      <a:pt x="344" y="260"/>
                      <a:pt x="345" y="263"/>
                    </a:cubicBezTo>
                    <a:cubicBezTo>
                      <a:pt x="345" y="263"/>
                      <a:pt x="345" y="263"/>
                      <a:pt x="344" y="267"/>
                    </a:cubicBezTo>
                    <a:cubicBezTo>
                      <a:pt x="344" y="267"/>
                      <a:pt x="344" y="267"/>
                      <a:pt x="344" y="269"/>
                    </a:cubicBezTo>
                    <a:cubicBezTo>
                      <a:pt x="344" y="269"/>
                      <a:pt x="344" y="269"/>
                      <a:pt x="341" y="271"/>
                    </a:cubicBezTo>
                    <a:cubicBezTo>
                      <a:pt x="341" y="271"/>
                      <a:pt x="341" y="271"/>
                      <a:pt x="341" y="272"/>
                    </a:cubicBezTo>
                    <a:cubicBezTo>
                      <a:pt x="341" y="272"/>
                      <a:pt x="341" y="272"/>
                      <a:pt x="339" y="273"/>
                    </a:cubicBezTo>
                    <a:cubicBezTo>
                      <a:pt x="339" y="273"/>
                      <a:pt x="339" y="273"/>
                      <a:pt x="338" y="275"/>
                    </a:cubicBezTo>
                    <a:cubicBezTo>
                      <a:pt x="338" y="275"/>
                      <a:pt x="338" y="275"/>
                      <a:pt x="338" y="277"/>
                    </a:cubicBezTo>
                    <a:cubicBezTo>
                      <a:pt x="338" y="277"/>
                      <a:pt x="338" y="277"/>
                      <a:pt x="339" y="278"/>
                    </a:cubicBezTo>
                    <a:cubicBezTo>
                      <a:pt x="339" y="278"/>
                      <a:pt x="339" y="278"/>
                      <a:pt x="339" y="280"/>
                    </a:cubicBezTo>
                    <a:cubicBezTo>
                      <a:pt x="339" y="280"/>
                      <a:pt x="339" y="280"/>
                      <a:pt x="337" y="281"/>
                    </a:cubicBezTo>
                    <a:cubicBezTo>
                      <a:pt x="337" y="281"/>
                      <a:pt x="337" y="281"/>
                      <a:pt x="333" y="281"/>
                    </a:cubicBezTo>
                    <a:cubicBezTo>
                      <a:pt x="333" y="281"/>
                      <a:pt x="333" y="281"/>
                      <a:pt x="333" y="280"/>
                    </a:cubicBezTo>
                    <a:cubicBezTo>
                      <a:pt x="333" y="280"/>
                      <a:pt x="333" y="280"/>
                      <a:pt x="330" y="280"/>
                    </a:cubicBezTo>
                    <a:cubicBezTo>
                      <a:pt x="330" y="280"/>
                      <a:pt x="330" y="280"/>
                      <a:pt x="326" y="280"/>
                    </a:cubicBezTo>
                    <a:cubicBezTo>
                      <a:pt x="326" y="280"/>
                      <a:pt x="326" y="280"/>
                      <a:pt x="324" y="280"/>
                    </a:cubicBezTo>
                    <a:cubicBezTo>
                      <a:pt x="324" y="280"/>
                      <a:pt x="324" y="280"/>
                      <a:pt x="317" y="278"/>
                    </a:cubicBezTo>
                    <a:cubicBezTo>
                      <a:pt x="317" y="278"/>
                      <a:pt x="317" y="278"/>
                      <a:pt x="315" y="276"/>
                    </a:cubicBezTo>
                    <a:cubicBezTo>
                      <a:pt x="315" y="276"/>
                      <a:pt x="315" y="276"/>
                      <a:pt x="314" y="275"/>
                    </a:cubicBezTo>
                    <a:cubicBezTo>
                      <a:pt x="314" y="275"/>
                      <a:pt x="314" y="275"/>
                      <a:pt x="311" y="275"/>
                    </a:cubicBezTo>
                    <a:cubicBezTo>
                      <a:pt x="311" y="275"/>
                      <a:pt x="311" y="275"/>
                      <a:pt x="310" y="277"/>
                    </a:cubicBezTo>
                    <a:cubicBezTo>
                      <a:pt x="310" y="277"/>
                      <a:pt x="310" y="277"/>
                      <a:pt x="310" y="276"/>
                    </a:cubicBezTo>
                    <a:cubicBezTo>
                      <a:pt x="310" y="276"/>
                      <a:pt x="310" y="276"/>
                      <a:pt x="308" y="276"/>
                    </a:cubicBezTo>
                    <a:cubicBezTo>
                      <a:pt x="308" y="276"/>
                      <a:pt x="308" y="276"/>
                      <a:pt x="310" y="274"/>
                    </a:cubicBezTo>
                    <a:cubicBezTo>
                      <a:pt x="310" y="274"/>
                      <a:pt x="310" y="274"/>
                      <a:pt x="312" y="273"/>
                    </a:cubicBezTo>
                    <a:cubicBezTo>
                      <a:pt x="312" y="273"/>
                      <a:pt x="312" y="273"/>
                      <a:pt x="317" y="273"/>
                    </a:cubicBezTo>
                    <a:cubicBezTo>
                      <a:pt x="317" y="273"/>
                      <a:pt x="317" y="273"/>
                      <a:pt x="318" y="272"/>
                    </a:cubicBezTo>
                    <a:cubicBezTo>
                      <a:pt x="318" y="272"/>
                      <a:pt x="318" y="272"/>
                      <a:pt x="322" y="274"/>
                    </a:cubicBezTo>
                    <a:cubicBezTo>
                      <a:pt x="322" y="274"/>
                      <a:pt x="322" y="274"/>
                      <a:pt x="323" y="274"/>
                    </a:cubicBezTo>
                    <a:cubicBezTo>
                      <a:pt x="323" y="274"/>
                      <a:pt x="323" y="274"/>
                      <a:pt x="324" y="273"/>
                    </a:cubicBezTo>
                    <a:cubicBezTo>
                      <a:pt x="324" y="273"/>
                      <a:pt x="324" y="273"/>
                      <a:pt x="326" y="273"/>
                    </a:cubicBezTo>
                    <a:cubicBezTo>
                      <a:pt x="326" y="273"/>
                      <a:pt x="326" y="273"/>
                      <a:pt x="326" y="274"/>
                    </a:cubicBezTo>
                    <a:cubicBezTo>
                      <a:pt x="326" y="274"/>
                      <a:pt x="326" y="274"/>
                      <a:pt x="323" y="275"/>
                    </a:cubicBezTo>
                    <a:cubicBezTo>
                      <a:pt x="323" y="275"/>
                      <a:pt x="323" y="275"/>
                      <a:pt x="325" y="277"/>
                    </a:cubicBezTo>
                    <a:cubicBezTo>
                      <a:pt x="325" y="277"/>
                      <a:pt x="325" y="277"/>
                      <a:pt x="328" y="277"/>
                    </a:cubicBezTo>
                    <a:cubicBezTo>
                      <a:pt x="328" y="277"/>
                      <a:pt x="328" y="277"/>
                      <a:pt x="329" y="275"/>
                    </a:cubicBezTo>
                    <a:cubicBezTo>
                      <a:pt x="329" y="275"/>
                      <a:pt x="329" y="275"/>
                      <a:pt x="331" y="274"/>
                    </a:cubicBezTo>
                    <a:cubicBezTo>
                      <a:pt x="331" y="274"/>
                      <a:pt x="331" y="274"/>
                      <a:pt x="331" y="273"/>
                    </a:cubicBezTo>
                    <a:cubicBezTo>
                      <a:pt x="331" y="273"/>
                      <a:pt x="331" y="273"/>
                      <a:pt x="329" y="271"/>
                    </a:cubicBezTo>
                    <a:cubicBezTo>
                      <a:pt x="329" y="271"/>
                      <a:pt x="329" y="271"/>
                      <a:pt x="329" y="269"/>
                    </a:cubicBezTo>
                    <a:cubicBezTo>
                      <a:pt x="329" y="269"/>
                      <a:pt x="329" y="269"/>
                      <a:pt x="331" y="270"/>
                    </a:cubicBezTo>
                    <a:cubicBezTo>
                      <a:pt x="331" y="270"/>
                      <a:pt x="331" y="270"/>
                      <a:pt x="332" y="269"/>
                    </a:cubicBezTo>
                    <a:cubicBezTo>
                      <a:pt x="332" y="269"/>
                      <a:pt x="332" y="269"/>
                      <a:pt x="332" y="266"/>
                    </a:cubicBezTo>
                    <a:cubicBezTo>
                      <a:pt x="332" y="266"/>
                      <a:pt x="332" y="266"/>
                      <a:pt x="334" y="265"/>
                    </a:cubicBezTo>
                    <a:cubicBezTo>
                      <a:pt x="334" y="265"/>
                      <a:pt x="334" y="265"/>
                      <a:pt x="334" y="264"/>
                    </a:cubicBezTo>
                    <a:cubicBezTo>
                      <a:pt x="334" y="264"/>
                      <a:pt x="334" y="264"/>
                      <a:pt x="333" y="264"/>
                    </a:cubicBezTo>
                    <a:cubicBezTo>
                      <a:pt x="333" y="264"/>
                      <a:pt x="333" y="264"/>
                      <a:pt x="332" y="263"/>
                    </a:cubicBezTo>
                    <a:cubicBezTo>
                      <a:pt x="332" y="263"/>
                      <a:pt x="332" y="263"/>
                      <a:pt x="334" y="262"/>
                    </a:cubicBezTo>
                    <a:cubicBezTo>
                      <a:pt x="334" y="262"/>
                      <a:pt x="334" y="262"/>
                      <a:pt x="334" y="258"/>
                    </a:cubicBezTo>
                    <a:cubicBezTo>
                      <a:pt x="334" y="258"/>
                      <a:pt x="334" y="258"/>
                      <a:pt x="333" y="257"/>
                    </a:cubicBezTo>
                    <a:cubicBezTo>
                      <a:pt x="333" y="257"/>
                      <a:pt x="333" y="257"/>
                      <a:pt x="335" y="256"/>
                    </a:cubicBezTo>
                    <a:cubicBezTo>
                      <a:pt x="335" y="256"/>
                      <a:pt x="335" y="256"/>
                      <a:pt x="335" y="255"/>
                    </a:cubicBezTo>
                    <a:cubicBezTo>
                      <a:pt x="335" y="255"/>
                      <a:pt x="335" y="255"/>
                      <a:pt x="336" y="254"/>
                    </a:cubicBezTo>
                    <a:cubicBezTo>
                      <a:pt x="336" y="254"/>
                      <a:pt x="336" y="254"/>
                      <a:pt x="336" y="251"/>
                    </a:cubicBezTo>
                    <a:cubicBezTo>
                      <a:pt x="336" y="251"/>
                      <a:pt x="336" y="251"/>
                      <a:pt x="334" y="249"/>
                    </a:cubicBezTo>
                    <a:cubicBezTo>
                      <a:pt x="334" y="249"/>
                      <a:pt x="334" y="249"/>
                      <a:pt x="333" y="246"/>
                    </a:cubicBezTo>
                    <a:cubicBezTo>
                      <a:pt x="333" y="246"/>
                      <a:pt x="333" y="246"/>
                      <a:pt x="333" y="243"/>
                    </a:cubicBezTo>
                    <a:cubicBezTo>
                      <a:pt x="333" y="243"/>
                      <a:pt x="333" y="243"/>
                      <a:pt x="333" y="241"/>
                    </a:cubicBezTo>
                    <a:cubicBezTo>
                      <a:pt x="333" y="241"/>
                      <a:pt x="333" y="241"/>
                      <a:pt x="334" y="242"/>
                    </a:cubicBezTo>
                    <a:cubicBezTo>
                      <a:pt x="334" y="242"/>
                      <a:pt x="334" y="242"/>
                      <a:pt x="334" y="240"/>
                    </a:cubicBezTo>
                    <a:cubicBezTo>
                      <a:pt x="334" y="240"/>
                      <a:pt x="334" y="240"/>
                      <a:pt x="332" y="238"/>
                    </a:cubicBezTo>
                    <a:cubicBezTo>
                      <a:pt x="332" y="238"/>
                      <a:pt x="332" y="238"/>
                      <a:pt x="330" y="237"/>
                    </a:cubicBezTo>
                    <a:cubicBezTo>
                      <a:pt x="330" y="237"/>
                      <a:pt x="330" y="237"/>
                      <a:pt x="329" y="236"/>
                    </a:cubicBezTo>
                    <a:cubicBezTo>
                      <a:pt x="329" y="236"/>
                      <a:pt x="329" y="236"/>
                      <a:pt x="326" y="235"/>
                    </a:cubicBezTo>
                    <a:cubicBezTo>
                      <a:pt x="326" y="235"/>
                      <a:pt x="326" y="235"/>
                      <a:pt x="323" y="230"/>
                    </a:cubicBezTo>
                    <a:cubicBezTo>
                      <a:pt x="323" y="230"/>
                      <a:pt x="323" y="230"/>
                      <a:pt x="322" y="227"/>
                    </a:cubicBezTo>
                    <a:cubicBezTo>
                      <a:pt x="322" y="227"/>
                      <a:pt x="322" y="227"/>
                      <a:pt x="321" y="226"/>
                    </a:cubicBezTo>
                    <a:cubicBezTo>
                      <a:pt x="321" y="226"/>
                      <a:pt x="321" y="226"/>
                      <a:pt x="322" y="224"/>
                    </a:cubicBezTo>
                    <a:cubicBezTo>
                      <a:pt x="322" y="224"/>
                      <a:pt x="322" y="224"/>
                      <a:pt x="320" y="223"/>
                    </a:cubicBezTo>
                    <a:cubicBezTo>
                      <a:pt x="320" y="223"/>
                      <a:pt x="320" y="223"/>
                      <a:pt x="319" y="221"/>
                    </a:cubicBezTo>
                    <a:cubicBezTo>
                      <a:pt x="319" y="221"/>
                      <a:pt x="319" y="221"/>
                      <a:pt x="320" y="219"/>
                    </a:cubicBezTo>
                    <a:cubicBezTo>
                      <a:pt x="320" y="219"/>
                      <a:pt x="320" y="219"/>
                      <a:pt x="317" y="215"/>
                    </a:cubicBezTo>
                    <a:cubicBezTo>
                      <a:pt x="317" y="215"/>
                      <a:pt x="317" y="215"/>
                      <a:pt x="317" y="212"/>
                    </a:cubicBezTo>
                    <a:cubicBezTo>
                      <a:pt x="317" y="212"/>
                      <a:pt x="317" y="212"/>
                      <a:pt x="315" y="210"/>
                    </a:cubicBezTo>
                    <a:cubicBezTo>
                      <a:pt x="315" y="210"/>
                      <a:pt x="315" y="210"/>
                      <a:pt x="316" y="209"/>
                    </a:cubicBezTo>
                    <a:cubicBezTo>
                      <a:pt x="316" y="209"/>
                      <a:pt x="316" y="209"/>
                      <a:pt x="316" y="208"/>
                    </a:cubicBezTo>
                    <a:cubicBezTo>
                      <a:pt x="316" y="208"/>
                      <a:pt x="316" y="208"/>
                      <a:pt x="314" y="206"/>
                    </a:cubicBezTo>
                    <a:cubicBezTo>
                      <a:pt x="314" y="206"/>
                      <a:pt x="314" y="206"/>
                      <a:pt x="314" y="201"/>
                    </a:cubicBezTo>
                    <a:cubicBezTo>
                      <a:pt x="314" y="201"/>
                      <a:pt x="314" y="201"/>
                      <a:pt x="312" y="199"/>
                    </a:cubicBezTo>
                    <a:cubicBezTo>
                      <a:pt x="312" y="199"/>
                      <a:pt x="312" y="199"/>
                      <a:pt x="310" y="198"/>
                    </a:cubicBezTo>
                    <a:cubicBezTo>
                      <a:pt x="310" y="198"/>
                      <a:pt x="310" y="198"/>
                      <a:pt x="310" y="194"/>
                    </a:cubicBezTo>
                    <a:cubicBezTo>
                      <a:pt x="310" y="194"/>
                      <a:pt x="310" y="194"/>
                      <a:pt x="309" y="193"/>
                    </a:cubicBezTo>
                    <a:cubicBezTo>
                      <a:pt x="309" y="193"/>
                      <a:pt x="309" y="193"/>
                      <a:pt x="307" y="194"/>
                    </a:cubicBezTo>
                    <a:cubicBezTo>
                      <a:pt x="307" y="194"/>
                      <a:pt x="307" y="194"/>
                      <a:pt x="305" y="193"/>
                    </a:cubicBezTo>
                    <a:cubicBezTo>
                      <a:pt x="305" y="193"/>
                      <a:pt x="305" y="193"/>
                      <a:pt x="304" y="191"/>
                    </a:cubicBezTo>
                    <a:cubicBezTo>
                      <a:pt x="304" y="191"/>
                      <a:pt x="304" y="191"/>
                      <a:pt x="302" y="189"/>
                    </a:cubicBezTo>
                    <a:cubicBezTo>
                      <a:pt x="302" y="189"/>
                      <a:pt x="302" y="189"/>
                      <a:pt x="302" y="187"/>
                    </a:cubicBezTo>
                    <a:cubicBezTo>
                      <a:pt x="302" y="187"/>
                      <a:pt x="302" y="187"/>
                      <a:pt x="303" y="186"/>
                    </a:cubicBezTo>
                    <a:cubicBezTo>
                      <a:pt x="303" y="186"/>
                      <a:pt x="303" y="186"/>
                      <a:pt x="303" y="185"/>
                    </a:cubicBezTo>
                    <a:cubicBezTo>
                      <a:pt x="303" y="185"/>
                      <a:pt x="303" y="185"/>
                      <a:pt x="302" y="183"/>
                    </a:cubicBezTo>
                    <a:cubicBezTo>
                      <a:pt x="302" y="183"/>
                      <a:pt x="302" y="183"/>
                      <a:pt x="303" y="182"/>
                    </a:cubicBezTo>
                    <a:cubicBezTo>
                      <a:pt x="303" y="182"/>
                      <a:pt x="303" y="182"/>
                      <a:pt x="302" y="181"/>
                    </a:cubicBezTo>
                    <a:cubicBezTo>
                      <a:pt x="302" y="181"/>
                      <a:pt x="302" y="181"/>
                      <a:pt x="303" y="176"/>
                    </a:cubicBezTo>
                    <a:cubicBezTo>
                      <a:pt x="303" y="176"/>
                      <a:pt x="303" y="176"/>
                      <a:pt x="301" y="173"/>
                    </a:cubicBezTo>
                    <a:cubicBezTo>
                      <a:pt x="301" y="173"/>
                      <a:pt x="301" y="173"/>
                      <a:pt x="301" y="170"/>
                    </a:cubicBezTo>
                    <a:cubicBezTo>
                      <a:pt x="301" y="170"/>
                      <a:pt x="301" y="170"/>
                      <a:pt x="300" y="169"/>
                    </a:cubicBezTo>
                    <a:cubicBezTo>
                      <a:pt x="300" y="169"/>
                      <a:pt x="300" y="169"/>
                      <a:pt x="300" y="167"/>
                    </a:cubicBezTo>
                    <a:cubicBezTo>
                      <a:pt x="300" y="167"/>
                      <a:pt x="300" y="167"/>
                      <a:pt x="299" y="165"/>
                    </a:cubicBezTo>
                    <a:cubicBezTo>
                      <a:pt x="299" y="165"/>
                      <a:pt x="299" y="165"/>
                      <a:pt x="301" y="164"/>
                    </a:cubicBezTo>
                    <a:cubicBezTo>
                      <a:pt x="301" y="164"/>
                      <a:pt x="301" y="164"/>
                      <a:pt x="300" y="163"/>
                    </a:cubicBezTo>
                    <a:cubicBezTo>
                      <a:pt x="300" y="163"/>
                      <a:pt x="300" y="163"/>
                      <a:pt x="298" y="162"/>
                    </a:cubicBezTo>
                    <a:cubicBezTo>
                      <a:pt x="298" y="162"/>
                      <a:pt x="298" y="162"/>
                      <a:pt x="296" y="162"/>
                    </a:cubicBezTo>
                    <a:cubicBezTo>
                      <a:pt x="296" y="162"/>
                      <a:pt x="296" y="162"/>
                      <a:pt x="290" y="160"/>
                    </a:cubicBezTo>
                    <a:cubicBezTo>
                      <a:pt x="290" y="160"/>
                      <a:pt x="290" y="160"/>
                      <a:pt x="288" y="160"/>
                    </a:cubicBezTo>
                    <a:cubicBezTo>
                      <a:pt x="288" y="160"/>
                      <a:pt x="288" y="160"/>
                      <a:pt x="287" y="161"/>
                    </a:cubicBezTo>
                    <a:cubicBezTo>
                      <a:pt x="287" y="161"/>
                      <a:pt x="287" y="161"/>
                      <a:pt x="286" y="160"/>
                    </a:cubicBezTo>
                    <a:cubicBezTo>
                      <a:pt x="286" y="160"/>
                      <a:pt x="286" y="160"/>
                      <a:pt x="284" y="160"/>
                    </a:cubicBezTo>
                    <a:cubicBezTo>
                      <a:pt x="284" y="160"/>
                      <a:pt x="284" y="160"/>
                      <a:pt x="282" y="161"/>
                    </a:cubicBezTo>
                    <a:cubicBezTo>
                      <a:pt x="282" y="161"/>
                      <a:pt x="282" y="161"/>
                      <a:pt x="280" y="161"/>
                    </a:cubicBezTo>
                    <a:cubicBezTo>
                      <a:pt x="280" y="161"/>
                      <a:pt x="280" y="161"/>
                      <a:pt x="278" y="162"/>
                    </a:cubicBezTo>
                    <a:cubicBezTo>
                      <a:pt x="278" y="162"/>
                      <a:pt x="278" y="162"/>
                      <a:pt x="277" y="161"/>
                    </a:cubicBezTo>
                    <a:cubicBezTo>
                      <a:pt x="277" y="161"/>
                      <a:pt x="277" y="161"/>
                      <a:pt x="278" y="161"/>
                    </a:cubicBezTo>
                    <a:cubicBezTo>
                      <a:pt x="278" y="161"/>
                      <a:pt x="278" y="161"/>
                      <a:pt x="276" y="160"/>
                    </a:cubicBezTo>
                    <a:cubicBezTo>
                      <a:pt x="276" y="160"/>
                      <a:pt x="276" y="160"/>
                      <a:pt x="275" y="160"/>
                    </a:cubicBezTo>
                    <a:cubicBezTo>
                      <a:pt x="275" y="160"/>
                      <a:pt x="275" y="160"/>
                      <a:pt x="275" y="164"/>
                    </a:cubicBezTo>
                    <a:cubicBezTo>
                      <a:pt x="275" y="164"/>
                      <a:pt x="275" y="164"/>
                      <a:pt x="275" y="167"/>
                    </a:cubicBezTo>
                    <a:cubicBezTo>
                      <a:pt x="275" y="167"/>
                      <a:pt x="275" y="167"/>
                      <a:pt x="276" y="169"/>
                    </a:cubicBezTo>
                    <a:cubicBezTo>
                      <a:pt x="276" y="169"/>
                      <a:pt x="276" y="169"/>
                      <a:pt x="276" y="170"/>
                    </a:cubicBezTo>
                    <a:cubicBezTo>
                      <a:pt x="276" y="170"/>
                      <a:pt x="276" y="170"/>
                      <a:pt x="275" y="173"/>
                    </a:cubicBezTo>
                    <a:cubicBezTo>
                      <a:pt x="275" y="173"/>
                      <a:pt x="275" y="173"/>
                      <a:pt x="276" y="174"/>
                    </a:cubicBezTo>
                    <a:cubicBezTo>
                      <a:pt x="276" y="174"/>
                      <a:pt x="276" y="174"/>
                      <a:pt x="276" y="176"/>
                    </a:cubicBezTo>
                    <a:cubicBezTo>
                      <a:pt x="276" y="176"/>
                      <a:pt x="276" y="176"/>
                      <a:pt x="276" y="177"/>
                    </a:cubicBezTo>
                    <a:cubicBezTo>
                      <a:pt x="276" y="177"/>
                      <a:pt x="276" y="177"/>
                      <a:pt x="276" y="179"/>
                    </a:cubicBezTo>
                    <a:cubicBezTo>
                      <a:pt x="276" y="179"/>
                      <a:pt x="276" y="179"/>
                      <a:pt x="276" y="181"/>
                    </a:cubicBezTo>
                    <a:cubicBezTo>
                      <a:pt x="276" y="181"/>
                      <a:pt x="276" y="181"/>
                      <a:pt x="277" y="183"/>
                    </a:cubicBezTo>
                    <a:cubicBezTo>
                      <a:pt x="277" y="183"/>
                      <a:pt x="277" y="183"/>
                      <a:pt x="276" y="186"/>
                    </a:cubicBezTo>
                    <a:cubicBezTo>
                      <a:pt x="276" y="186"/>
                      <a:pt x="276" y="186"/>
                      <a:pt x="276" y="187"/>
                    </a:cubicBezTo>
                    <a:cubicBezTo>
                      <a:pt x="276" y="187"/>
                      <a:pt x="276" y="187"/>
                      <a:pt x="277" y="189"/>
                    </a:cubicBezTo>
                    <a:cubicBezTo>
                      <a:pt x="277" y="189"/>
                      <a:pt x="277" y="189"/>
                      <a:pt x="276" y="190"/>
                    </a:cubicBezTo>
                    <a:cubicBezTo>
                      <a:pt x="276" y="190"/>
                      <a:pt x="276" y="190"/>
                      <a:pt x="274" y="192"/>
                    </a:cubicBezTo>
                    <a:cubicBezTo>
                      <a:pt x="274" y="192"/>
                      <a:pt x="274" y="192"/>
                      <a:pt x="271" y="197"/>
                    </a:cubicBezTo>
                    <a:cubicBezTo>
                      <a:pt x="271" y="197"/>
                      <a:pt x="271" y="197"/>
                      <a:pt x="270" y="197"/>
                    </a:cubicBezTo>
                    <a:cubicBezTo>
                      <a:pt x="270" y="197"/>
                      <a:pt x="270" y="197"/>
                      <a:pt x="271" y="199"/>
                    </a:cubicBezTo>
                    <a:cubicBezTo>
                      <a:pt x="271" y="199"/>
                      <a:pt x="271" y="199"/>
                      <a:pt x="272" y="201"/>
                    </a:cubicBezTo>
                    <a:cubicBezTo>
                      <a:pt x="272" y="201"/>
                      <a:pt x="272" y="201"/>
                      <a:pt x="271" y="202"/>
                    </a:cubicBezTo>
                    <a:cubicBezTo>
                      <a:pt x="271" y="202"/>
                      <a:pt x="271" y="202"/>
                      <a:pt x="270" y="205"/>
                    </a:cubicBezTo>
                    <a:cubicBezTo>
                      <a:pt x="270" y="205"/>
                      <a:pt x="270" y="205"/>
                      <a:pt x="273" y="207"/>
                    </a:cubicBezTo>
                    <a:cubicBezTo>
                      <a:pt x="273" y="207"/>
                      <a:pt x="273" y="207"/>
                      <a:pt x="274" y="206"/>
                    </a:cubicBezTo>
                    <a:cubicBezTo>
                      <a:pt x="274" y="206"/>
                      <a:pt x="274" y="206"/>
                      <a:pt x="275" y="207"/>
                    </a:cubicBezTo>
                    <a:cubicBezTo>
                      <a:pt x="275" y="207"/>
                      <a:pt x="275" y="207"/>
                      <a:pt x="276" y="211"/>
                    </a:cubicBezTo>
                    <a:cubicBezTo>
                      <a:pt x="276" y="211"/>
                      <a:pt x="276" y="211"/>
                      <a:pt x="278" y="211"/>
                    </a:cubicBezTo>
                    <a:cubicBezTo>
                      <a:pt x="278" y="211"/>
                      <a:pt x="278" y="211"/>
                      <a:pt x="280" y="212"/>
                    </a:cubicBezTo>
                    <a:cubicBezTo>
                      <a:pt x="280" y="212"/>
                      <a:pt x="280" y="212"/>
                      <a:pt x="278" y="212"/>
                    </a:cubicBezTo>
                    <a:cubicBezTo>
                      <a:pt x="278" y="212"/>
                      <a:pt x="278" y="212"/>
                      <a:pt x="277" y="214"/>
                    </a:cubicBezTo>
                    <a:cubicBezTo>
                      <a:pt x="277" y="214"/>
                      <a:pt x="277" y="214"/>
                      <a:pt x="277" y="216"/>
                    </a:cubicBezTo>
                    <a:cubicBezTo>
                      <a:pt x="277" y="216"/>
                      <a:pt x="277" y="216"/>
                      <a:pt x="280" y="218"/>
                    </a:cubicBezTo>
                    <a:cubicBezTo>
                      <a:pt x="280" y="218"/>
                      <a:pt x="280" y="218"/>
                      <a:pt x="280" y="220"/>
                    </a:cubicBezTo>
                    <a:cubicBezTo>
                      <a:pt x="280" y="220"/>
                      <a:pt x="280" y="220"/>
                      <a:pt x="279" y="221"/>
                    </a:cubicBezTo>
                    <a:cubicBezTo>
                      <a:pt x="279" y="221"/>
                      <a:pt x="279" y="221"/>
                      <a:pt x="277" y="220"/>
                    </a:cubicBezTo>
                    <a:cubicBezTo>
                      <a:pt x="277" y="220"/>
                      <a:pt x="277" y="220"/>
                      <a:pt x="277" y="221"/>
                    </a:cubicBezTo>
                    <a:cubicBezTo>
                      <a:pt x="277" y="221"/>
                      <a:pt x="277" y="221"/>
                      <a:pt x="279" y="225"/>
                    </a:cubicBezTo>
                    <a:cubicBezTo>
                      <a:pt x="279" y="225"/>
                      <a:pt x="279" y="225"/>
                      <a:pt x="280" y="226"/>
                    </a:cubicBezTo>
                    <a:cubicBezTo>
                      <a:pt x="280" y="226"/>
                      <a:pt x="280" y="226"/>
                      <a:pt x="281" y="229"/>
                    </a:cubicBezTo>
                    <a:cubicBezTo>
                      <a:pt x="281" y="229"/>
                      <a:pt x="281" y="229"/>
                      <a:pt x="282" y="228"/>
                    </a:cubicBezTo>
                    <a:cubicBezTo>
                      <a:pt x="282" y="228"/>
                      <a:pt x="282" y="228"/>
                      <a:pt x="283" y="229"/>
                    </a:cubicBezTo>
                    <a:cubicBezTo>
                      <a:pt x="283" y="229"/>
                      <a:pt x="283" y="229"/>
                      <a:pt x="285" y="229"/>
                    </a:cubicBezTo>
                    <a:cubicBezTo>
                      <a:pt x="285" y="229"/>
                      <a:pt x="285" y="229"/>
                      <a:pt x="287" y="230"/>
                    </a:cubicBezTo>
                    <a:cubicBezTo>
                      <a:pt x="287" y="230"/>
                      <a:pt x="287" y="230"/>
                      <a:pt x="289" y="228"/>
                    </a:cubicBezTo>
                    <a:cubicBezTo>
                      <a:pt x="289" y="228"/>
                      <a:pt x="289" y="228"/>
                      <a:pt x="290" y="229"/>
                    </a:cubicBezTo>
                    <a:cubicBezTo>
                      <a:pt x="290" y="229"/>
                      <a:pt x="290" y="229"/>
                      <a:pt x="290" y="232"/>
                    </a:cubicBezTo>
                    <a:cubicBezTo>
                      <a:pt x="290" y="232"/>
                      <a:pt x="290" y="232"/>
                      <a:pt x="291" y="234"/>
                    </a:cubicBezTo>
                    <a:cubicBezTo>
                      <a:pt x="291" y="234"/>
                      <a:pt x="291" y="234"/>
                      <a:pt x="292" y="234"/>
                    </a:cubicBezTo>
                    <a:cubicBezTo>
                      <a:pt x="292" y="234"/>
                      <a:pt x="292" y="234"/>
                      <a:pt x="296" y="238"/>
                    </a:cubicBezTo>
                    <a:cubicBezTo>
                      <a:pt x="296" y="238"/>
                      <a:pt x="296" y="238"/>
                      <a:pt x="298" y="239"/>
                    </a:cubicBezTo>
                    <a:cubicBezTo>
                      <a:pt x="298" y="239"/>
                      <a:pt x="298" y="239"/>
                      <a:pt x="299" y="238"/>
                    </a:cubicBezTo>
                    <a:cubicBezTo>
                      <a:pt x="299" y="238"/>
                      <a:pt x="299" y="238"/>
                      <a:pt x="301" y="238"/>
                    </a:cubicBezTo>
                    <a:cubicBezTo>
                      <a:pt x="301" y="238"/>
                      <a:pt x="301" y="238"/>
                      <a:pt x="302" y="238"/>
                    </a:cubicBezTo>
                    <a:cubicBezTo>
                      <a:pt x="302" y="238"/>
                      <a:pt x="302" y="238"/>
                      <a:pt x="301" y="240"/>
                    </a:cubicBezTo>
                    <a:cubicBezTo>
                      <a:pt x="301" y="240"/>
                      <a:pt x="301" y="240"/>
                      <a:pt x="301" y="244"/>
                    </a:cubicBezTo>
                    <a:cubicBezTo>
                      <a:pt x="301" y="244"/>
                      <a:pt x="301" y="244"/>
                      <a:pt x="300" y="246"/>
                    </a:cubicBezTo>
                    <a:cubicBezTo>
                      <a:pt x="300" y="246"/>
                      <a:pt x="300" y="246"/>
                      <a:pt x="302" y="247"/>
                    </a:cubicBezTo>
                    <a:cubicBezTo>
                      <a:pt x="302" y="247"/>
                      <a:pt x="302" y="247"/>
                      <a:pt x="301" y="248"/>
                    </a:cubicBezTo>
                    <a:cubicBezTo>
                      <a:pt x="301" y="248"/>
                      <a:pt x="301" y="248"/>
                      <a:pt x="300" y="248"/>
                    </a:cubicBezTo>
                    <a:cubicBezTo>
                      <a:pt x="300" y="248"/>
                      <a:pt x="300" y="248"/>
                      <a:pt x="301" y="251"/>
                    </a:cubicBezTo>
                    <a:cubicBezTo>
                      <a:pt x="301" y="251"/>
                      <a:pt x="301" y="251"/>
                      <a:pt x="300" y="252"/>
                    </a:cubicBezTo>
                    <a:cubicBezTo>
                      <a:pt x="300" y="252"/>
                      <a:pt x="300" y="252"/>
                      <a:pt x="299" y="252"/>
                    </a:cubicBezTo>
                    <a:cubicBezTo>
                      <a:pt x="299" y="252"/>
                      <a:pt x="299" y="252"/>
                      <a:pt x="296" y="248"/>
                    </a:cubicBezTo>
                    <a:cubicBezTo>
                      <a:pt x="296" y="248"/>
                      <a:pt x="296" y="248"/>
                      <a:pt x="294" y="246"/>
                    </a:cubicBezTo>
                    <a:cubicBezTo>
                      <a:pt x="294" y="246"/>
                      <a:pt x="294" y="246"/>
                      <a:pt x="291" y="245"/>
                    </a:cubicBezTo>
                    <a:cubicBezTo>
                      <a:pt x="291" y="245"/>
                      <a:pt x="291" y="245"/>
                      <a:pt x="290" y="243"/>
                    </a:cubicBezTo>
                    <a:cubicBezTo>
                      <a:pt x="290" y="243"/>
                      <a:pt x="290" y="243"/>
                      <a:pt x="288" y="241"/>
                    </a:cubicBezTo>
                    <a:cubicBezTo>
                      <a:pt x="288" y="241"/>
                      <a:pt x="288" y="241"/>
                      <a:pt x="284" y="241"/>
                    </a:cubicBezTo>
                    <a:cubicBezTo>
                      <a:pt x="284" y="241"/>
                      <a:pt x="284" y="241"/>
                      <a:pt x="279" y="238"/>
                    </a:cubicBezTo>
                    <a:cubicBezTo>
                      <a:pt x="279" y="238"/>
                      <a:pt x="279" y="238"/>
                      <a:pt x="276" y="238"/>
                    </a:cubicBezTo>
                    <a:cubicBezTo>
                      <a:pt x="276" y="238"/>
                      <a:pt x="276" y="238"/>
                      <a:pt x="276" y="236"/>
                    </a:cubicBezTo>
                    <a:cubicBezTo>
                      <a:pt x="276" y="236"/>
                      <a:pt x="276" y="236"/>
                      <a:pt x="274" y="236"/>
                    </a:cubicBezTo>
                    <a:cubicBezTo>
                      <a:pt x="274" y="236"/>
                      <a:pt x="274" y="236"/>
                      <a:pt x="273" y="235"/>
                    </a:cubicBezTo>
                    <a:cubicBezTo>
                      <a:pt x="273" y="235"/>
                      <a:pt x="273" y="235"/>
                      <a:pt x="270" y="236"/>
                    </a:cubicBezTo>
                    <a:cubicBezTo>
                      <a:pt x="270" y="236"/>
                      <a:pt x="270" y="236"/>
                      <a:pt x="269" y="237"/>
                    </a:cubicBezTo>
                    <a:cubicBezTo>
                      <a:pt x="269" y="237"/>
                      <a:pt x="269" y="237"/>
                      <a:pt x="268" y="235"/>
                    </a:cubicBezTo>
                    <a:cubicBezTo>
                      <a:pt x="268" y="235"/>
                      <a:pt x="268" y="235"/>
                      <a:pt x="268" y="234"/>
                    </a:cubicBezTo>
                    <a:cubicBezTo>
                      <a:pt x="268" y="234"/>
                      <a:pt x="268" y="234"/>
                      <a:pt x="268" y="233"/>
                    </a:cubicBezTo>
                    <a:cubicBezTo>
                      <a:pt x="268" y="233"/>
                      <a:pt x="268" y="233"/>
                      <a:pt x="262" y="231"/>
                    </a:cubicBezTo>
                    <a:cubicBezTo>
                      <a:pt x="262" y="231"/>
                      <a:pt x="262" y="231"/>
                      <a:pt x="260" y="229"/>
                    </a:cubicBezTo>
                    <a:cubicBezTo>
                      <a:pt x="260" y="229"/>
                      <a:pt x="260" y="229"/>
                      <a:pt x="251" y="229"/>
                    </a:cubicBezTo>
                    <a:cubicBezTo>
                      <a:pt x="251" y="229"/>
                      <a:pt x="251" y="229"/>
                      <a:pt x="245" y="230"/>
                    </a:cubicBezTo>
                    <a:cubicBezTo>
                      <a:pt x="245" y="230"/>
                      <a:pt x="245" y="230"/>
                      <a:pt x="243" y="229"/>
                    </a:cubicBezTo>
                    <a:cubicBezTo>
                      <a:pt x="243" y="229"/>
                      <a:pt x="243" y="229"/>
                      <a:pt x="241" y="229"/>
                    </a:cubicBezTo>
                    <a:cubicBezTo>
                      <a:pt x="241" y="229"/>
                      <a:pt x="241" y="229"/>
                      <a:pt x="240" y="228"/>
                    </a:cubicBezTo>
                    <a:cubicBezTo>
                      <a:pt x="240" y="228"/>
                      <a:pt x="240" y="228"/>
                      <a:pt x="239" y="229"/>
                    </a:cubicBezTo>
                    <a:cubicBezTo>
                      <a:pt x="239" y="229"/>
                      <a:pt x="239" y="229"/>
                      <a:pt x="238" y="228"/>
                    </a:cubicBezTo>
                    <a:cubicBezTo>
                      <a:pt x="238" y="228"/>
                      <a:pt x="238" y="228"/>
                      <a:pt x="237" y="229"/>
                    </a:cubicBezTo>
                    <a:cubicBezTo>
                      <a:pt x="237" y="229"/>
                      <a:pt x="237" y="229"/>
                      <a:pt x="237" y="231"/>
                    </a:cubicBezTo>
                    <a:cubicBezTo>
                      <a:pt x="237" y="231"/>
                      <a:pt x="237" y="231"/>
                      <a:pt x="237" y="233"/>
                    </a:cubicBezTo>
                    <a:cubicBezTo>
                      <a:pt x="237" y="233"/>
                      <a:pt x="237" y="233"/>
                      <a:pt x="236" y="233"/>
                    </a:cubicBezTo>
                    <a:cubicBezTo>
                      <a:pt x="236" y="233"/>
                      <a:pt x="236" y="233"/>
                      <a:pt x="236" y="234"/>
                    </a:cubicBezTo>
                    <a:cubicBezTo>
                      <a:pt x="236" y="234"/>
                      <a:pt x="236" y="234"/>
                      <a:pt x="237" y="236"/>
                    </a:cubicBezTo>
                    <a:cubicBezTo>
                      <a:pt x="237" y="236"/>
                      <a:pt x="237" y="236"/>
                      <a:pt x="238" y="237"/>
                    </a:cubicBezTo>
                    <a:cubicBezTo>
                      <a:pt x="238" y="237"/>
                      <a:pt x="238" y="237"/>
                      <a:pt x="239" y="240"/>
                    </a:cubicBezTo>
                    <a:cubicBezTo>
                      <a:pt x="239" y="240"/>
                      <a:pt x="239" y="240"/>
                      <a:pt x="240" y="241"/>
                    </a:cubicBezTo>
                    <a:cubicBezTo>
                      <a:pt x="240" y="241"/>
                      <a:pt x="240" y="241"/>
                      <a:pt x="240" y="240"/>
                    </a:cubicBezTo>
                    <a:cubicBezTo>
                      <a:pt x="240" y="240"/>
                      <a:pt x="240" y="240"/>
                      <a:pt x="241" y="240"/>
                    </a:cubicBezTo>
                    <a:cubicBezTo>
                      <a:pt x="241" y="240"/>
                      <a:pt x="241" y="240"/>
                      <a:pt x="243" y="243"/>
                    </a:cubicBezTo>
                    <a:cubicBezTo>
                      <a:pt x="243" y="243"/>
                      <a:pt x="243" y="243"/>
                      <a:pt x="243" y="245"/>
                    </a:cubicBezTo>
                    <a:cubicBezTo>
                      <a:pt x="243" y="245"/>
                      <a:pt x="243" y="245"/>
                      <a:pt x="245" y="245"/>
                    </a:cubicBezTo>
                    <a:cubicBezTo>
                      <a:pt x="245" y="245"/>
                      <a:pt x="245" y="245"/>
                      <a:pt x="247" y="248"/>
                    </a:cubicBezTo>
                    <a:cubicBezTo>
                      <a:pt x="247" y="248"/>
                      <a:pt x="247" y="248"/>
                      <a:pt x="245" y="247"/>
                    </a:cubicBezTo>
                    <a:cubicBezTo>
                      <a:pt x="245" y="247"/>
                      <a:pt x="245" y="247"/>
                      <a:pt x="244" y="247"/>
                    </a:cubicBezTo>
                    <a:cubicBezTo>
                      <a:pt x="244" y="247"/>
                      <a:pt x="244" y="247"/>
                      <a:pt x="243" y="247"/>
                    </a:cubicBezTo>
                    <a:cubicBezTo>
                      <a:pt x="243" y="247"/>
                      <a:pt x="243" y="247"/>
                      <a:pt x="242" y="250"/>
                    </a:cubicBezTo>
                    <a:cubicBezTo>
                      <a:pt x="242" y="250"/>
                      <a:pt x="242" y="250"/>
                      <a:pt x="240" y="251"/>
                    </a:cubicBezTo>
                    <a:cubicBezTo>
                      <a:pt x="240" y="251"/>
                      <a:pt x="240" y="251"/>
                      <a:pt x="238" y="250"/>
                    </a:cubicBezTo>
                    <a:cubicBezTo>
                      <a:pt x="238" y="250"/>
                      <a:pt x="238" y="250"/>
                      <a:pt x="237" y="251"/>
                    </a:cubicBezTo>
                    <a:cubicBezTo>
                      <a:pt x="237" y="251"/>
                      <a:pt x="237" y="251"/>
                      <a:pt x="237" y="252"/>
                    </a:cubicBezTo>
                    <a:cubicBezTo>
                      <a:pt x="237" y="252"/>
                      <a:pt x="237" y="252"/>
                      <a:pt x="239" y="254"/>
                    </a:cubicBezTo>
                    <a:cubicBezTo>
                      <a:pt x="239" y="254"/>
                      <a:pt x="239" y="254"/>
                      <a:pt x="239" y="256"/>
                    </a:cubicBezTo>
                    <a:cubicBezTo>
                      <a:pt x="239" y="256"/>
                      <a:pt x="239" y="256"/>
                      <a:pt x="238" y="257"/>
                    </a:cubicBezTo>
                    <a:cubicBezTo>
                      <a:pt x="238" y="257"/>
                      <a:pt x="238" y="257"/>
                      <a:pt x="234" y="256"/>
                    </a:cubicBezTo>
                    <a:cubicBezTo>
                      <a:pt x="234" y="256"/>
                      <a:pt x="234" y="256"/>
                      <a:pt x="233" y="255"/>
                    </a:cubicBezTo>
                    <a:cubicBezTo>
                      <a:pt x="233" y="255"/>
                      <a:pt x="233" y="255"/>
                      <a:pt x="233" y="254"/>
                    </a:cubicBezTo>
                    <a:cubicBezTo>
                      <a:pt x="233" y="254"/>
                      <a:pt x="233" y="254"/>
                      <a:pt x="232" y="252"/>
                    </a:cubicBezTo>
                    <a:cubicBezTo>
                      <a:pt x="232" y="252"/>
                      <a:pt x="232" y="252"/>
                      <a:pt x="234" y="251"/>
                    </a:cubicBezTo>
                    <a:cubicBezTo>
                      <a:pt x="234" y="251"/>
                      <a:pt x="234" y="251"/>
                      <a:pt x="234" y="250"/>
                    </a:cubicBezTo>
                    <a:cubicBezTo>
                      <a:pt x="234" y="250"/>
                      <a:pt x="234" y="250"/>
                      <a:pt x="232" y="248"/>
                    </a:cubicBezTo>
                    <a:cubicBezTo>
                      <a:pt x="232" y="248"/>
                      <a:pt x="232" y="248"/>
                      <a:pt x="231" y="247"/>
                    </a:cubicBezTo>
                    <a:cubicBezTo>
                      <a:pt x="231" y="247"/>
                      <a:pt x="231" y="247"/>
                      <a:pt x="232" y="246"/>
                    </a:cubicBezTo>
                    <a:cubicBezTo>
                      <a:pt x="232" y="246"/>
                      <a:pt x="232" y="246"/>
                      <a:pt x="232" y="245"/>
                    </a:cubicBezTo>
                    <a:cubicBezTo>
                      <a:pt x="232" y="245"/>
                      <a:pt x="232" y="245"/>
                      <a:pt x="230" y="246"/>
                    </a:cubicBezTo>
                    <a:cubicBezTo>
                      <a:pt x="230" y="246"/>
                      <a:pt x="230" y="246"/>
                      <a:pt x="229" y="246"/>
                    </a:cubicBezTo>
                    <a:cubicBezTo>
                      <a:pt x="229" y="246"/>
                      <a:pt x="229" y="246"/>
                      <a:pt x="227" y="248"/>
                    </a:cubicBezTo>
                    <a:cubicBezTo>
                      <a:pt x="227" y="248"/>
                      <a:pt x="227" y="248"/>
                      <a:pt x="226" y="249"/>
                    </a:cubicBezTo>
                    <a:cubicBezTo>
                      <a:pt x="226" y="249"/>
                      <a:pt x="226" y="249"/>
                      <a:pt x="224" y="250"/>
                    </a:cubicBezTo>
                    <a:cubicBezTo>
                      <a:pt x="224" y="250"/>
                      <a:pt x="224" y="250"/>
                      <a:pt x="224" y="251"/>
                    </a:cubicBezTo>
                    <a:cubicBezTo>
                      <a:pt x="224" y="251"/>
                      <a:pt x="224" y="251"/>
                      <a:pt x="222" y="251"/>
                    </a:cubicBezTo>
                    <a:cubicBezTo>
                      <a:pt x="222" y="251"/>
                      <a:pt x="222" y="251"/>
                      <a:pt x="221" y="252"/>
                    </a:cubicBezTo>
                    <a:cubicBezTo>
                      <a:pt x="221" y="252"/>
                      <a:pt x="221" y="252"/>
                      <a:pt x="221" y="253"/>
                    </a:cubicBezTo>
                    <a:cubicBezTo>
                      <a:pt x="221" y="253"/>
                      <a:pt x="221" y="253"/>
                      <a:pt x="219" y="254"/>
                    </a:cubicBezTo>
                    <a:cubicBezTo>
                      <a:pt x="219" y="254"/>
                      <a:pt x="219" y="254"/>
                      <a:pt x="216" y="254"/>
                    </a:cubicBezTo>
                    <a:cubicBezTo>
                      <a:pt x="216" y="254"/>
                      <a:pt x="216" y="254"/>
                      <a:pt x="214" y="254"/>
                    </a:cubicBezTo>
                    <a:cubicBezTo>
                      <a:pt x="214" y="254"/>
                      <a:pt x="214" y="254"/>
                      <a:pt x="213" y="254"/>
                    </a:cubicBezTo>
                    <a:cubicBezTo>
                      <a:pt x="213" y="254"/>
                      <a:pt x="213" y="254"/>
                      <a:pt x="212" y="254"/>
                    </a:cubicBezTo>
                    <a:cubicBezTo>
                      <a:pt x="212" y="254"/>
                      <a:pt x="212" y="254"/>
                      <a:pt x="211" y="253"/>
                    </a:cubicBezTo>
                    <a:cubicBezTo>
                      <a:pt x="211" y="253"/>
                      <a:pt x="211" y="253"/>
                      <a:pt x="209" y="255"/>
                    </a:cubicBezTo>
                    <a:cubicBezTo>
                      <a:pt x="209" y="255"/>
                      <a:pt x="209" y="255"/>
                      <a:pt x="208" y="256"/>
                    </a:cubicBezTo>
                    <a:cubicBezTo>
                      <a:pt x="208" y="256"/>
                      <a:pt x="208" y="256"/>
                      <a:pt x="207" y="256"/>
                    </a:cubicBezTo>
                    <a:cubicBezTo>
                      <a:pt x="207" y="256"/>
                      <a:pt x="207" y="256"/>
                      <a:pt x="205" y="258"/>
                    </a:cubicBezTo>
                    <a:cubicBezTo>
                      <a:pt x="205" y="258"/>
                      <a:pt x="205" y="258"/>
                      <a:pt x="205" y="259"/>
                    </a:cubicBezTo>
                    <a:cubicBezTo>
                      <a:pt x="205" y="259"/>
                      <a:pt x="205" y="259"/>
                      <a:pt x="207" y="259"/>
                    </a:cubicBezTo>
                    <a:cubicBezTo>
                      <a:pt x="207" y="259"/>
                      <a:pt x="207" y="259"/>
                      <a:pt x="206" y="261"/>
                    </a:cubicBezTo>
                    <a:cubicBezTo>
                      <a:pt x="206" y="261"/>
                      <a:pt x="206" y="261"/>
                      <a:pt x="206" y="262"/>
                    </a:cubicBezTo>
                    <a:cubicBezTo>
                      <a:pt x="206" y="262"/>
                      <a:pt x="206" y="262"/>
                      <a:pt x="204" y="261"/>
                    </a:cubicBezTo>
                    <a:cubicBezTo>
                      <a:pt x="204" y="261"/>
                      <a:pt x="204" y="261"/>
                      <a:pt x="204" y="260"/>
                    </a:cubicBezTo>
                    <a:cubicBezTo>
                      <a:pt x="204" y="260"/>
                      <a:pt x="204" y="260"/>
                      <a:pt x="203" y="260"/>
                    </a:cubicBezTo>
                    <a:cubicBezTo>
                      <a:pt x="203" y="260"/>
                      <a:pt x="203" y="260"/>
                      <a:pt x="201" y="262"/>
                    </a:cubicBezTo>
                    <a:cubicBezTo>
                      <a:pt x="201" y="262"/>
                      <a:pt x="201" y="262"/>
                      <a:pt x="200" y="264"/>
                    </a:cubicBezTo>
                    <a:cubicBezTo>
                      <a:pt x="200" y="264"/>
                      <a:pt x="200" y="264"/>
                      <a:pt x="200" y="262"/>
                    </a:cubicBezTo>
                    <a:cubicBezTo>
                      <a:pt x="200" y="262"/>
                      <a:pt x="200" y="262"/>
                      <a:pt x="198" y="262"/>
                    </a:cubicBezTo>
                    <a:cubicBezTo>
                      <a:pt x="198" y="262"/>
                      <a:pt x="198" y="262"/>
                      <a:pt x="197" y="262"/>
                    </a:cubicBezTo>
                    <a:cubicBezTo>
                      <a:pt x="197" y="262"/>
                      <a:pt x="197" y="262"/>
                      <a:pt x="196" y="262"/>
                    </a:cubicBezTo>
                    <a:cubicBezTo>
                      <a:pt x="196" y="262"/>
                      <a:pt x="196" y="262"/>
                      <a:pt x="195" y="263"/>
                    </a:cubicBezTo>
                    <a:cubicBezTo>
                      <a:pt x="195" y="263"/>
                      <a:pt x="195" y="263"/>
                      <a:pt x="193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1"/>
                      <a:pt x="195" y="259"/>
                    </a:cubicBezTo>
                    <a:cubicBezTo>
                      <a:pt x="195" y="259"/>
                      <a:pt x="195" y="259"/>
                      <a:pt x="197" y="259"/>
                    </a:cubicBezTo>
                    <a:cubicBezTo>
                      <a:pt x="197" y="259"/>
                      <a:pt x="197" y="259"/>
                      <a:pt x="197" y="258"/>
                    </a:cubicBezTo>
                    <a:cubicBezTo>
                      <a:pt x="197" y="258"/>
                      <a:pt x="197" y="258"/>
                      <a:pt x="196" y="256"/>
                    </a:cubicBezTo>
                    <a:cubicBezTo>
                      <a:pt x="196" y="256"/>
                      <a:pt x="196" y="256"/>
                      <a:pt x="196" y="255"/>
                    </a:cubicBezTo>
                    <a:cubicBezTo>
                      <a:pt x="196" y="255"/>
                      <a:pt x="196" y="255"/>
                      <a:pt x="198" y="255"/>
                    </a:cubicBezTo>
                    <a:cubicBezTo>
                      <a:pt x="198" y="255"/>
                      <a:pt x="198" y="255"/>
                      <a:pt x="196" y="253"/>
                    </a:cubicBezTo>
                    <a:cubicBezTo>
                      <a:pt x="196" y="253"/>
                      <a:pt x="196" y="253"/>
                      <a:pt x="195" y="253"/>
                    </a:cubicBezTo>
                    <a:cubicBezTo>
                      <a:pt x="195" y="253"/>
                      <a:pt x="195" y="253"/>
                      <a:pt x="193" y="253"/>
                    </a:cubicBezTo>
                    <a:cubicBezTo>
                      <a:pt x="193" y="253"/>
                      <a:pt x="193" y="253"/>
                      <a:pt x="193" y="252"/>
                    </a:cubicBezTo>
                    <a:cubicBezTo>
                      <a:pt x="193" y="252"/>
                      <a:pt x="193" y="252"/>
                      <a:pt x="196" y="251"/>
                    </a:cubicBezTo>
                    <a:cubicBezTo>
                      <a:pt x="196" y="251"/>
                      <a:pt x="196" y="251"/>
                      <a:pt x="197" y="251"/>
                    </a:cubicBezTo>
                    <a:cubicBezTo>
                      <a:pt x="197" y="251"/>
                      <a:pt x="197" y="251"/>
                      <a:pt x="199" y="250"/>
                    </a:cubicBezTo>
                    <a:cubicBezTo>
                      <a:pt x="199" y="250"/>
                      <a:pt x="199" y="250"/>
                      <a:pt x="199" y="249"/>
                    </a:cubicBezTo>
                    <a:cubicBezTo>
                      <a:pt x="199" y="249"/>
                      <a:pt x="199" y="249"/>
                      <a:pt x="196" y="250"/>
                    </a:cubicBezTo>
                    <a:cubicBezTo>
                      <a:pt x="196" y="250"/>
                      <a:pt x="196" y="250"/>
                      <a:pt x="191" y="252"/>
                    </a:cubicBezTo>
                    <a:cubicBezTo>
                      <a:pt x="191" y="252"/>
                      <a:pt x="191" y="252"/>
                      <a:pt x="190" y="253"/>
                    </a:cubicBezTo>
                    <a:cubicBezTo>
                      <a:pt x="190" y="253"/>
                      <a:pt x="190" y="253"/>
                      <a:pt x="190" y="254"/>
                    </a:cubicBezTo>
                    <a:cubicBezTo>
                      <a:pt x="190" y="254"/>
                      <a:pt x="190" y="254"/>
                      <a:pt x="191" y="255"/>
                    </a:cubicBezTo>
                    <a:cubicBezTo>
                      <a:pt x="191" y="255"/>
                      <a:pt x="191" y="255"/>
                      <a:pt x="191" y="256"/>
                    </a:cubicBezTo>
                    <a:cubicBezTo>
                      <a:pt x="191" y="256"/>
                      <a:pt x="191" y="256"/>
                      <a:pt x="190" y="257"/>
                    </a:cubicBezTo>
                    <a:cubicBezTo>
                      <a:pt x="190" y="257"/>
                      <a:pt x="190" y="257"/>
                      <a:pt x="189" y="258"/>
                    </a:cubicBezTo>
                    <a:cubicBezTo>
                      <a:pt x="189" y="258"/>
                      <a:pt x="189" y="258"/>
                      <a:pt x="188" y="256"/>
                    </a:cubicBezTo>
                    <a:cubicBezTo>
                      <a:pt x="188" y="256"/>
                      <a:pt x="188" y="256"/>
                      <a:pt x="188" y="255"/>
                    </a:cubicBezTo>
                    <a:cubicBezTo>
                      <a:pt x="188" y="255"/>
                      <a:pt x="188" y="255"/>
                      <a:pt x="189" y="255"/>
                    </a:cubicBezTo>
                    <a:cubicBezTo>
                      <a:pt x="189" y="255"/>
                      <a:pt x="189" y="255"/>
                      <a:pt x="189" y="254"/>
                    </a:cubicBezTo>
                    <a:cubicBezTo>
                      <a:pt x="189" y="254"/>
                      <a:pt x="189" y="254"/>
                      <a:pt x="188" y="254"/>
                    </a:cubicBezTo>
                    <a:cubicBezTo>
                      <a:pt x="188" y="254"/>
                      <a:pt x="188" y="254"/>
                      <a:pt x="185" y="257"/>
                    </a:cubicBezTo>
                    <a:cubicBezTo>
                      <a:pt x="185" y="257"/>
                      <a:pt x="185" y="257"/>
                      <a:pt x="185" y="258"/>
                    </a:cubicBezTo>
                    <a:cubicBezTo>
                      <a:pt x="185" y="258"/>
                      <a:pt x="185" y="258"/>
                      <a:pt x="186" y="259"/>
                    </a:cubicBezTo>
                    <a:cubicBezTo>
                      <a:pt x="186" y="259"/>
                      <a:pt x="186" y="259"/>
                      <a:pt x="187" y="260"/>
                    </a:cubicBezTo>
                    <a:cubicBezTo>
                      <a:pt x="187" y="260"/>
                      <a:pt x="187" y="260"/>
                      <a:pt x="187" y="261"/>
                    </a:cubicBezTo>
                    <a:cubicBezTo>
                      <a:pt x="187" y="261"/>
                      <a:pt x="187" y="261"/>
                      <a:pt x="185" y="263"/>
                    </a:cubicBezTo>
                    <a:cubicBezTo>
                      <a:pt x="185" y="263"/>
                      <a:pt x="185" y="263"/>
                      <a:pt x="184" y="262"/>
                    </a:cubicBezTo>
                    <a:cubicBezTo>
                      <a:pt x="184" y="262"/>
                      <a:pt x="184" y="262"/>
                      <a:pt x="185" y="261"/>
                    </a:cubicBezTo>
                    <a:cubicBezTo>
                      <a:pt x="185" y="261"/>
                      <a:pt x="185" y="261"/>
                      <a:pt x="184" y="260"/>
                    </a:cubicBezTo>
                    <a:cubicBezTo>
                      <a:pt x="184" y="260"/>
                      <a:pt x="184" y="260"/>
                      <a:pt x="184" y="258"/>
                    </a:cubicBezTo>
                    <a:cubicBezTo>
                      <a:pt x="184" y="258"/>
                      <a:pt x="184" y="258"/>
                      <a:pt x="180" y="259"/>
                    </a:cubicBezTo>
                    <a:cubicBezTo>
                      <a:pt x="180" y="259"/>
                      <a:pt x="180" y="259"/>
                      <a:pt x="180" y="261"/>
                    </a:cubicBezTo>
                    <a:cubicBezTo>
                      <a:pt x="180" y="261"/>
                      <a:pt x="180" y="261"/>
                      <a:pt x="177" y="262"/>
                    </a:cubicBezTo>
                    <a:cubicBezTo>
                      <a:pt x="177" y="262"/>
                      <a:pt x="177" y="262"/>
                      <a:pt x="175" y="261"/>
                    </a:cubicBezTo>
                    <a:cubicBezTo>
                      <a:pt x="175" y="261"/>
                      <a:pt x="175" y="261"/>
                      <a:pt x="174" y="262"/>
                    </a:cubicBezTo>
                    <a:cubicBezTo>
                      <a:pt x="174" y="262"/>
                      <a:pt x="174" y="262"/>
                      <a:pt x="174" y="263"/>
                    </a:cubicBezTo>
                    <a:cubicBezTo>
                      <a:pt x="174" y="263"/>
                      <a:pt x="174" y="263"/>
                      <a:pt x="171" y="267"/>
                    </a:cubicBezTo>
                    <a:cubicBezTo>
                      <a:pt x="171" y="267"/>
                      <a:pt x="171" y="267"/>
                      <a:pt x="170" y="268"/>
                    </a:cubicBezTo>
                    <a:cubicBezTo>
                      <a:pt x="170" y="268"/>
                      <a:pt x="170" y="268"/>
                      <a:pt x="167" y="271"/>
                    </a:cubicBezTo>
                    <a:cubicBezTo>
                      <a:pt x="167" y="271"/>
                      <a:pt x="167" y="271"/>
                      <a:pt x="165" y="272"/>
                    </a:cubicBezTo>
                    <a:cubicBezTo>
                      <a:pt x="165" y="272"/>
                      <a:pt x="165" y="272"/>
                      <a:pt x="164" y="271"/>
                    </a:cubicBezTo>
                    <a:cubicBezTo>
                      <a:pt x="164" y="271"/>
                      <a:pt x="164" y="271"/>
                      <a:pt x="163" y="271"/>
                    </a:cubicBezTo>
                    <a:cubicBezTo>
                      <a:pt x="163" y="271"/>
                      <a:pt x="163" y="271"/>
                      <a:pt x="164" y="273"/>
                    </a:cubicBezTo>
                    <a:cubicBezTo>
                      <a:pt x="164" y="273"/>
                      <a:pt x="164" y="273"/>
                      <a:pt x="166" y="274"/>
                    </a:cubicBezTo>
                    <a:cubicBezTo>
                      <a:pt x="166" y="274"/>
                      <a:pt x="166" y="274"/>
                      <a:pt x="166" y="276"/>
                    </a:cubicBezTo>
                    <a:cubicBezTo>
                      <a:pt x="166" y="276"/>
                      <a:pt x="166" y="276"/>
                      <a:pt x="163" y="275"/>
                    </a:cubicBezTo>
                    <a:cubicBezTo>
                      <a:pt x="163" y="275"/>
                      <a:pt x="163" y="275"/>
                      <a:pt x="163" y="276"/>
                    </a:cubicBezTo>
                    <a:cubicBezTo>
                      <a:pt x="163" y="276"/>
                      <a:pt x="163" y="276"/>
                      <a:pt x="158" y="276"/>
                    </a:cubicBezTo>
                    <a:cubicBezTo>
                      <a:pt x="158" y="276"/>
                      <a:pt x="158" y="276"/>
                      <a:pt x="157" y="277"/>
                    </a:cubicBezTo>
                    <a:cubicBezTo>
                      <a:pt x="157" y="277"/>
                      <a:pt x="157" y="277"/>
                      <a:pt x="158" y="279"/>
                    </a:cubicBezTo>
                    <a:cubicBezTo>
                      <a:pt x="158" y="279"/>
                      <a:pt x="158" y="279"/>
                      <a:pt x="159" y="280"/>
                    </a:cubicBezTo>
                    <a:cubicBezTo>
                      <a:pt x="159" y="280"/>
                      <a:pt x="159" y="280"/>
                      <a:pt x="157" y="282"/>
                    </a:cubicBezTo>
                    <a:cubicBezTo>
                      <a:pt x="157" y="282"/>
                      <a:pt x="157" y="282"/>
                      <a:pt x="158" y="285"/>
                    </a:cubicBezTo>
                    <a:cubicBezTo>
                      <a:pt x="158" y="285"/>
                      <a:pt x="158" y="285"/>
                      <a:pt x="158" y="287"/>
                    </a:cubicBezTo>
                    <a:cubicBezTo>
                      <a:pt x="158" y="287"/>
                      <a:pt x="158" y="287"/>
                      <a:pt x="154" y="288"/>
                    </a:cubicBezTo>
                    <a:cubicBezTo>
                      <a:pt x="154" y="288"/>
                      <a:pt x="154" y="288"/>
                      <a:pt x="154" y="289"/>
                    </a:cubicBezTo>
                    <a:cubicBezTo>
                      <a:pt x="154" y="289"/>
                      <a:pt x="154" y="289"/>
                      <a:pt x="152" y="289"/>
                    </a:cubicBezTo>
                    <a:cubicBezTo>
                      <a:pt x="152" y="289"/>
                      <a:pt x="152" y="289"/>
                      <a:pt x="151" y="290"/>
                    </a:cubicBezTo>
                    <a:cubicBezTo>
                      <a:pt x="151" y="290"/>
                      <a:pt x="151" y="290"/>
                      <a:pt x="150" y="288"/>
                    </a:cubicBezTo>
                    <a:cubicBezTo>
                      <a:pt x="150" y="288"/>
                      <a:pt x="150" y="288"/>
                      <a:pt x="148" y="290"/>
                    </a:cubicBezTo>
                    <a:cubicBezTo>
                      <a:pt x="148" y="290"/>
                      <a:pt x="148" y="290"/>
                      <a:pt x="146" y="290"/>
                    </a:cubicBezTo>
                    <a:cubicBezTo>
                      <a:pt x="146" y="290"/>
                      <a:pt x="146" y="290"/>
                      <a:pt x="143" y="285"/>
                    </a:cubicBezTo>
                    <a:cubicBezTo>
                      <a:pt x="143" y="285"/>
                      <a:pt x="143" y="285"/>
                      <a:pt x="139" y="282"/>
                    </a:cubicBezTo>
                    <a:cubicBezTo>
                      <a:pt x="139" y="282"/>
                      <a:pt x="139" y="282"/>
                      <a:pt x="138" y="282"/>
                    </a:cubicBezTo>
                    <a:cubicBezTo>
                      <a:pt x="138" y="282"/>
                      <a:pt x="138" y="282"/>
                      <a:pt x="138" y="279"/>
                    </a:cubicBezTo>
                    <a:cubicBezTo>
                      <a:pt x="138" y="279"/>
                      <a:pt x="138" y="279"/>
                      <a:pt x="139" y="278"/>
                    </a:cubicBezTo>
                    <a:cubicBezTo>
                      <a:pt x="139" y="278"/>
                      <a:pt x="139" y="278"/>
                      <a:pt x="139" y="279"/>
                    </a:cubicBezTo>
                    <a:cubicBezTo>
                      <a:pt x="139" y="279"/>
                      <a:pt x="139" y="279"/>
                      <a:pt x="140" y="277"/>
                    </a:cubicBezTo>
                    <a:cubicBezTo>
                      <a:pt x="140" y="277"/>
                      <a:pt x="140" y="277"/>
                      <a:pt x="140" y="276"/>
                    </a:cubicBezTo>
                    <a:cubicBezTo>
                      <a:pt x="140" y="276"/>
                      <a:pt x="140" y="276"/>
                      <a:pt x="141" y="275"/>
                    </a:cubicBezTo>
                    <a:cubicBezTo>
                      <a:pt x="141" y="275"/>
                      <a:pt x="141" y="275"/>
                      <a:pt x="143" y="275"/>
                    </a:cubicBezTo>
                    <a:cubicBezTo>
                      <a:pt x="143" y="275"/>
                      <a:pt x="143" y="275"/>
                      <a:pt x="144" y="274"/>
                    </a:cubicBezTo>
                    <a:cubicBezTo>
                      <a:pt x="144" y="274"/>
                      <a:pt x="144" y="274"/>
                      <a:pt x="147" y="274"/>
                    </a:cubicBezTo>
                    <a:cubicBezTo>
                      <a:pt x="147" y="274"/>
                      <a:pt x="147" y="274"/>
                      <a:pt x="148" y="273"/>
                    </a:cubicBezTo>
                    <a:cubicBezTo>
                      <a:pt x="148" y="273"/>
                      <a:pt x="148" y="273"/>
                      <a:pt x="145" y="270"/>
                    </a:cubicBezTo>
                    <a:cubicBezTo>
                      <a:pt x="145" y="270"/>
                      <a:pt x="145" y="270"/>
                      <a:pt x="145" y="268"/>
                    </a:cubicBezTo>
                    <a:cubicBezTo>
                      <a:pt x="145" y="268"/>
                      <a:pt x="145" y="268"/>
                      <a:pt x="143" y="268"/>
                    </a:cubicBezTo>
                    <a:cubicBezTo>
                      <a:pt x="143" y="268"/>
                      <a:pt x="143" y="268"/>
                      <a:pt x="141" y="266"/>
                    </a:cubicBezTo>
                    <a:cubicBezTo>
                      <a:pt x="141" y="266"/>
                      <a:pt x="141" y="266"/>
                      <a:pt x="141" y="264"/>
                    </a:cubicBezTo>
                    <a:cubicBezTo>
                      <a:pt x="141" y="264"/>
                      <a:pt x="141" y="264"/>
                      <a:pt x="139" y="263"/>
                    </a:cubicBezTo>
                    <a:cubicBezTo>
                      <a:pt x="139" y="263"/>
                      <a:pt x="139" y="263"/>
                      <a:pt x="134" y="262"/>
                    </a:cubicBezTo>
                    <a:cubicBezTo>
                      <a:pt x="134" y="262"/>
                      <a:pt x="134" y="262"/>
                      <a:pt x="131" y="263"/>
                    </a:cubicBezTo>
                    <a:cubicBezTo>
                      <a:pt x="131" y="263"/>
                      <a:pt x="131" y="263"/>
                      <a:pt x="130" y="263"/>
                    </a:cubicBezTo>
                    <a:cubicBezTo>
                      <a:pt x="130" y="263"/>
                      <a:pt x="130" y="263"/>
                      <a:pt x="127" y="263"/>
                    </a:cubicBezTo>
                    <a:cubicBezTo>
                      <a:pt x="127" y="263"/>
                      <a:pt x="127" y="263"/>
                      <a:pt x="124" y="261"/>
                    </a:cubicBezTo>
                    <a:cubicBezTo>
                      <a:pt x="124" y="261"/>
                      <a:pt x="124" y="261"/>
                      <a:pt x="122" y="261"/>
                    </a:cubicBezTo>
                    <a:cubicBezTo>
                      <a:pt x="122" y="261"/>
                      <a:pt x="122" y="261"/>
                      <a:pt x="122" y="262"/>
                    </a:cubicBezTo>
                    <a:cubicBezTo>
                      <a:pt x="122" y="262"/>
                      <a:pt x="122" y="262"/>
                      <a:pt x="126" y="266"/>
                    </a:cubicBezTo>
                    <a:cubicBezTo>
                      <a:pt x="126" y="266"/>
                      <a:pt x="126" y="266"/>
                      <a:pt x="129" y="267"/>
                    </a:cubicBezTo>
                    <a:cubicBezTo>
                      <a:pt x="129" y="267"/>
                      <a:pt x="129" y="267"/>
                      <a:pt x="130" y="271"/>
                    </a:cubicBezTo>
                    <a:cubicBezTo>
                      <a:pt x="130" y="271"/>
                      <a:pt x="130" y="271"/>
                      <a:pt x="130" y="273"/>
                    </a:cubicBezTo>
                    <a:cubicBezTo>
                      <a:pt x="130" y="273"/>
                      <a:pt x="130" y="273"/>
                      <a:pt x="131" y="274"/>
                    </a:cubicBezTo>
                    <a:cubicBezTo>
                      <a:pt x="131" y="274"/>
                      <a:pt x="131" y="274"/>
                      <a:pt x="130" y="275"/>
                    </a:cubicBezTo>
                    <a:cubicBezTo>
                      <a:pt x="130" y="275"/>
                      <a:pt x="130" y="275"/>
                      <a:pt x="130" y="276"/>
                    </a:cubicBezTo>
                    <a:cubicBezTo>
                      <a:pt x="130" y="276"/>
                      <a:pt x="130" y="276"/>
                      <a:pt x="131" y="278"/>
                    </a:cubicBezTo>
                    <a:cubicBezTo>
                      <a:pt x="131" y="278"/>
                      <a:pt x="131" y="278"/>
                      <a:pt x="130" y="278"/>
                    </a:cubicBezTo>
                    <a:cubicBezTo>
                      <a:pt x="130" y="278"/>
                      <a:pt x="130" y="278"/>
                      <a:pt x="130" y="282"/>
                    </a:cubicBezTo>
                    <a:cubicBezTo>
                      <a:pt x="130" y="282"/>
                      <a:pt x="130" y="282"/>
                      <a:pt x="129" y="285"/>
                    </a:cubicBezTo>
                    <a:cubicBezTo>
                      <a:pt x="129" y="285"/>
                      <a:pt x="129" y="285"/>
                      <a:pt x="130" y="287"/>
                    </a:cubicBezTo>
                    <a:cubicBezTo>
                      <a:pt x="130" y="287"/>
                      <a:pt x="130" y="287"/>
                      <a:pt x="133" y="287"/>
                    </a:cubicBezTo>
                    <a:cubicBezTo>
                      <a:pt x="133" y="287"/>
                      <a:pt x="133" y="287"/>
                      <a:pt x="135" y="288"/>
                    </a:cubicBezTo>
                    <a:cubicBezTo>
                      <a:pt x="135" y="288"/>
                      <a:pt x="135" y="288"/>
                      <a:pt x="136" y="289"/>
                    </a:cubicBezTo>
                    <a:cubicBezTo>
                      <a:pt x="136" y="289"/>
                      <a:pt x="136" y="289"/>
                      <a:pt x="136" y="290"/>
                    </a:cubicBezTo>
                    <a:cubicBezTo>
                      <a:pt x="136" y="290"/>
                      <a:pt x="136" y="290"/>
                      <a:pt x="136" y="291"/>
                    </a:cubicBezTo>
                    <a:cubicBezTo>
                      <a:pt x="136" y="291"/>
                      <a:pt x="136" y="291"/>
                      <a:pt x="136" y="292"/>
                    </a:cubicBezTo>
                    <a:cubicBezTo>
                      <a:pt x="136" y="292"/>
                      <a:pt x="136" y="292"/>
                      <a:pt x="136" y="293"/>
                    </a:cubicBezTo>
                    <a:cubicBezTo>
                      <a:pt x="136" y="293"/>
                      <a:pt x="136" y="293"/>
                      <a:pt x="136" y="294"/>
                    </a:cubicBezTo>
                    <a:cubicBezTo>
                      <a:pt x="136" y="294"/>
                      <a:pt x="136" y="294"/>
                      <a:pt x="136" y="295"/>
                    </a:cubicBezTo>
                    <a:cubicBezTo>
                      <a:pt x="136" y="295"/>
                      <a:pt x="136" y="295"/>
                      <a:pt x="136" y="299"/>
                    </a:cubicBezTo>
                    <a:cubicBezTo>
                      <a:pt x="136" y="299"/>
                      <a:pt x="136" y="299"/>
                      <a:pt x="135" y="300"/>
                    </a:cubicBezTo>
                    <a:cubicBezTo>
                      <a:pt x="135" y="300"/>
                      <a:pt x="135" y="300"/>
                      <a:pt x="136" y="302"/>
                    </a:cubicBezTo>
                    <a:cubicBezTo>
                      <a:pt x="136" y="302"/>
                      <a:pt x="136" y="302"/>
                      <a:pt x="137" y="305"/>
                    </a:cubicBezTo>
                    <a:cubicBezTo>
                      <a:pt x="137" y="305"/>
                      <a:pt x="137" y="305"/>
                      <a:pt x="135" y="304"/>
                    </a:cubicBezTo>
                    <a:cubicBezTo>
                      <a:pt x="135" y="304"/>
                      <a:pt x="135" y="304"/>
                      <a:pt x="135" y="302"/>
                    </a:cubicBezTo>
                    <a:cubicBezTo>
                      <a:pt x="135" y="302"/>
                      <a:pt x="135" y="302"/>
                      <a:pt x="133" y="301"/>
                    </a:cubicBezTo>
                    <a:cubicBezTo>
                      <a:pt x="133" y="301"/>
                      <a:pt x="133" y="301"/>
                      <a:pt x="130" y="303"/>
                    </a:cubicBezTo>
                    <a:cubicBezTo>
                      <a:pt x="130" y="303"/>
                      <a:pt x="130" y="303"/>
                      <a:pt x="131" y="301"/>
                    </a:cubicBezTo>
                    <a:cubicBezTo>
                      <a:pt x="131" y="301"/>
                      <a:pt x="131" y="301"/>
                      <a:pt x="130" y="300"/>
                    </a:cubicBezTo>
                    <a:cubicBezTo>
                      <a:pt x="130" y="300"/>
                      <a:pt x="130" y="300"/>
                      <a:pt x="127" y="299"/>
                    </a:cubicBezTo>
                    <a:cubicBezTo>
                      <a:pt x="127" y="299"/>
                      <a:pt x="127" y="299"/>
                      <a:pt x="125" y="300"/>
                    </a:cubicBezTo>
                    <a:cubicBezTo>
                      <a:pt x="125" y="300"/>
                      <a:pt x="125" y="300"/>
                      <a:pt x="123" y="298"/>
                    </a:cubicBezTo>
                    <a:cubicBezTo>
                      <a:pt x="123" y="298"/>
                      <a:pt x="123" y="298"/>
                      <a:pt x="121" y="298"/>
                    </a:cubicBezTo>
                    <a:cubicBezTo>
                      <a:pt x="121" y="298"/>
                      <a:pt x="121" y="298"/>
                      <a:pt x="119" y="299"/>
                    </a:cubicBezTo>
                    <a:cubicBezTo>
                      <a:pt x="119" y="299"/>
                      <a:pt x="119" y="299"/>
                      <a:pt x="117" y="303"/>
                    </a:cubicBezTo>
                    <a:cubicBezTo>
                      <a:pt x="117" y="303"/>
                      <a:pt x="117" y="303"/>
                      <a:pt x="115" y="305"/>
                    </a:cubicBezTo>
                    <a:cubicBezTo>
                      <a:pt x="115" y="305"/>
                      <a:pt x="115" y="305"/>
                      <a:pt x="113" y="306"/>
                    </a:cubicBezTo>
                    <a:cubicBezTo>
                      <a:pt x="113" y="306"/>
                      <a:pt x="113" y="306"/>
                      <a:pt x="111" y="307"/>
                    </a:cubicBezTo>
                    <a:cubicBezTo>
                      <a:pt x="111" y="307"/>
                      <a:pt x="111" y="307"/>
                      <a:pt x="111" y="309"/>
                    </a:cubicBezTo>
                    <a:cubicBezTo>
                      <a:pt x="111" y="309"/>
                      <a:pt x="111" y="309"/>
                      <a:pt x="109" y="312"/>
                    </a:cubicBezTo>
                    <a:cubicBezTo>
                      <a:pt x="109" y="312"/>
                      <a:pt x="109" y="312"/>
                      <a:pt x="106" y="314"/>
                    </a:cubicBezTo>
                    <a:cubicBezTo>
                      <a:pt x="106" y="314"/>
                      <a:pt x="106" y="314"/>
                      <a:pt x="106" y="315"/>
                    </a:cubicBezTo>
                    <a:cubicBezTo>
                      <a:pt x="106" y="315"/>
                      <a:pt x="106" y="315"/>
                      <a:pt x="107" y="318"/>
                    </a:cubicBezTo>
                    <a:cubicBezTo>
                      <a:pt x="107" y="318"/>
                      <a:pt x="107" y="318"/>
                      <a:pt x="111" y="322"/>
                    </a:cubicBezTo>
                    <a:cubicBezTo>
                      <a:pt x="111" y="322"/>
                      <a:pt x="111" y="322"/>
                      <a:pt x="113" y="325"/>
                    </a:cubicBezTo>
                    <a:cubicBezTo>
                      <a:pt x="113" y="325"/>
                      <a:pt x="113" y="325"/>
                      <a:pt x="112" y="327"/>
                    </a:cubicBezTo>
                    <a:cubicBezTo>
                      <a:pt x="112" y="327"/>
                      <a:pt x="112" y="327"/>
                      <a:pt x="110" y="327"/>
                    </a:cubicBezTo>
                    <a:cubicBezTo>
                      <a:pt x="110" y="327"/>
                      <a:pt x="110" y="327"/>
                      <a:pt x="111" y="329"/>
                    </a:cubicBezTo>
                    <a:cubicBezTo>
                      <a:pt x="111" y="329"/>
                      <a:pt x="111" y="329"/>
                      <a:pt x="109" y="330"/>
                    </a:cubicBezTo>
                    <a:cubicBezTo>
                      <a:pt x="109" y="330"/>
                      <a:pt x="109" y="330"/>
                      <a:pt x="108" y="332"/>
                    </a:cubicBezTo>
                    <a:cubicBezTo>
                      <a:pt x="108" y="332"/>
                      <a:pt x="108" y="332"/>
                      <a:pt x="106" y="329"/>
                    </a:cubicBezTo>
                    <a:cubicBezTo>
                      <a:pt x="106" y="329"/>
                      <a:pt x="106" y="329"/>
                      <a:pt x="100" y="327"/>
                    </a:cubicBezTo>
                    <a:cubicBezTo>
                      <a:pt x="100" y="327"/>
                      <a:pt x="100" y="327"/>
                      <a:pt x="98" y="327"/>
                    </a:cubicBezTo>
                    <a:cubicBezTo>
                      <a:pt x="98" y="327"/>
                      <a:pt x="98" y="327"/>
                      <a:pt x="98" y="325"/>
                    </a:cubicBezTo>
                    <a:cubicBezTo>
                      <a:pt x="98" y="325"/>
                      <a:pt x="98" y="325"/>
                      <a:pt x="95" y="325"/>
                    </a:cubicBezTo>
                    <a:cubicBezTo>
                      <a:pt x="95" y="325"/>
                      <a:pt x="95" y="325"/>
                      <a:pt x="93" y="324"/>
                    </a:cubicBezTo>
                    <a:cubicBezTo>
                      <a:pt x="93" y="324"/>
                      <a:pt x="93" y="324"/>
                      <a:pt x="92" y="322"/>
                    </a:cubicBezTo>
                    <a:cubicBezTo>
                      <a:pt x="92" y="322"/>
                      <a:pt x="92" y="322"/>
                      <a:pt x="89" y="322"/>
                    </a:cubicBezTo>
                    <a:cubicBezTo>
                      <a:pt x="89" y="322"/>
                      <a:pt x="89" y="322"/>
                      <a:pt x="87" y="320"/>
                    </a:cubicBezTo>
                    <a:cubicBezTo>
                      <a:pt x="87" y="320"/>
                      <a:pt x="87" y="320"/>
                      <a:pt x="85" y="320"/>
                    </a:cubicBezTo>
                    <a:cubicBezTo>
                      <a:pt x="85" y="320"/>
                      <a:pt x="85" y="320"/>
                      <a:pt x="85" y="321"/>
                    </a:cubicBezTo>
                    <a:cubicBezTo>
                      <a:pt x="85" y="321"/>
                      <a:pt x="85" y="321"/>
                      <a:pt x="85" y="323"/>
                    </a:cubicBezTo>
                    <a:cubicBezTo>
                      <a:pt x="85" y="323"/>
                      <a:pt x="85" y="323"/>
                      <a:pt x="85" y="324"/>
                    </a:cubicBezTo>
                    <a:cubicBezTo>
                      <a:pt x="85" y="324"/>
                      <a:pt x="85" y="324"/>
                      <a:pt x="86" y="325"/>
                    </a:cubicBezTo>
                    <a:cubicBezTo>
                      <a:pt x="86" y="325"/>
                      <a:pt x="86" y="325"/>
                      <a:pt x="85" y="326"/>
                    </a:cubicBezTo>
                    <a:cubicBezTo>
                      <a:pt x="85" y="326"/>
                      <a:pt x="85" y="326"/>
                      <a:pt x="83" y="326"/>
                    </a:cubicBezTo>
                    <a:cubicBezTo>
                      <a:pt x="83" y="326"/>
                      <a:pt x="83" y="326"/>
                      <a:pt x="84" y="328"/>
                    </a:cubicBezTo>
                    <a:cubicBezTo>
                      <a:pt x="84" y="328"/>
                      <a:pt x="84" y="328"/>
                      <a:pt x="85" y="330"/>
                    </a:cubicBezTo>
                    <a:cubicBezTo>
                      <a:pt x="85" y="330"/>
                      <a:pt x="85" y="330"/>
                      <a:pt x="87" y="331"/>
                    </a:cubicBezTo>
                    <a:cubicBezTo>
                      <a:pt x="87" y="331"/>
                      <a:pt x="87" y="331"/>
                      <a:pt x="88" y="333"/>
                    </a:cubicBezTo>
                    <a:cubicBezTo>
                      <a:pt x="88" y="333"/>
                      <a:pt x="88" y="333"/>
                      <a:pt x="91" y="334"/>
                    </a:cubicBezTo>
                    <a:cubicBezTo>
                      <a:pt x="91" y="334"/>
                      <a:pt x="91" y="334"/>
                      <a:pt x="92" y="333"/>
                    </a:cubicBezTo>
                    <a:cubicBezTo>
                      <a:pt x="92" y="333"/>
                      <a:pt x="92" y="333"/>
                      <a:pt x="93" y="333"/>
                    </a:cubicBezTo>
                    <a:cubicBezTo>
                      <a:pt x="93" y="333"/>
                      <a:pt x="93" y="333"/>
                      <a:pt x="95" y="332"/>
                    </a:cubicBezTo>
                    <a:cubicBezTo>
                      <a:pt x="95" y="332"/>
                      <a:pt x="95" y="332"/>
                      <a:pt x="95" y="334"/>
                    </a:cubicBezTo>
                    <a:cubicBezTo>
                      <a:pt x="95" y="334"/>
                      <a:pt x="95" y="334"/>
                      <a:pt x="97" y="335"/>
                    </a:cubicBezTo>
                    <a:cubicBezTo>
                      <a:pt x="97" y="335"/>
                      <a:pt x="97" y="335"/>
                      <a:pt x="96" y="336"/>
                    </a:cubicBezTo>
                    <a:cubicBezTo>
                      <a:pt x="96" y="336"/>
                      <a:pt x="96" y="336"/>
                      <a:pt x="98" y="337"/>
                    </a:cubicBezTo>
                    <a:cubicBezTo>
                      <a:pt x="98" y="337"/>
                      <a:pt x="98" y="337"/>
                      <a:pt x="97" y="340"/>
                    </a:cubicBezTo>
                    <a:cubicBezTo>
                      <a:pt x="97" y="340"/>
                      <a:pt x="97" y="340"/>
                      <a:pt x="96" y="340"/>
                    </a:cubicBezTo>
                    <a:cubicBezTo>
                      <a:pt x="96" y="340"/>
                      <a:pt x="96" y="340"/>
                      <a:pt x="95" y="341"/>
                    </a:cubicBezTo>
                    <a:cubicBezTo>
                      <a:pt x="95" y="341"/>
                      <a:pt x="95" y="341"/>
                      <a:pt x="93" y="343"/>
                    </a:cubicBezTo>
                    <a:cubicBezTo>
                      <a:pt x="93" y="343"/>
                      <a:pt x="93" y="343"/>
                      <a:pt x="92" y="343"/>
                    </a:cubicBezTo>
                    <a:cubicBezTo>
                      <a:pt x="92" y="343"/>
                      <a:pt x="92" y="343"/>
                      <a:pt x="91" y="341"/>
                    </a:cubicBezTo>
                    <a:cubicBezTo>
                      <a:pt x="91" y="341"/>
                      <a:pt x="91" y="341"/>
                      <a:pt x="88" y="341"/>
                    </a:cubicBezTo>
                    <a:cubicBezTo>
                      <a:pt x="88" y="341"/>
                      <a:pt x="88" y="341"/>
                      <a:pt x="87" y="340"/>
                    </a:cubicBezTo>
                    <a:cubicBezTo>
                      <a:pt x="87" y="340"/>
                      <a:pt x="87" y="340"/>
                      <a:pt x="84" y="340"/>
                    </a:cubicBezTo>
                    <a:cubicBezTo>
                      <a:pt x="84" y="340"/>
                      <a:pt x="84" y="340"/>
                      <a:pt x="83" y="339"/>
                    </a:cubicBezTo>
                    <a:cubicBezTo>
                      <a:pt x="83" y="339"/>
                      <a:pt x="83" y="339"/>
                      <a:pt x="83" y="337"/>
                    </a:cubicBezTo>
                    <a:cubicBezTo>
                      <a:pt x="83" y="337"/>
                      <a:pt x="83" y="337"/>
                      <a:pt x="82" y="336"/>
                    </a:cubicBezTo>
                    <a:cubicBezTo>
                      <a:pt x="82" y="336"/>
                      <a:pt x="82" y="336"/>
                      <a:pt x="80" y="335"/>
                    </a:cubicBezTo>
                    <a:cubicBezTo>
                      <a:pt x="80" y="335"/>
                      <a:pt x="80" y="335"/>
                      <a:pt x="78" y="336"/>
                    </a:cubicBezTo>
                    <a:cubicBezTo>
                      <a:pt x="78" y="336"/>
                      <a:pt x="78" y="336"/>
                      <a:pt x="75" y="335"/>
                    </a:cubicBezTo>
                    <a:cubicBezTo>
                      <a:pt x="75" y="335"/>
                      <a:pt x="75" y="335"/>
                      <a:pt x="74" y="333"/>
                    </a:cubicBezTo>
                    <a:cubicBezTo>
                      <a:pt x="74" y="333"/>
                      <a:pt x="74" y="333"/>
                      <a:pt x="73" y="332"/>
                    </a:cubicBezTo>
                    <a:cubicBezTo>
                      <a:pt x="73" y="332"/>
                      <a:pt x="73" y="332"/>
                      <a:pt x="74" y="331"/>
                    </a:cubicBezTo>
                    <a:cubicBezTo>
                      <a:pt x="74" y="331"/>
                      <a:pt x="74" y="331"/>
                      <a:pt x="73" y="329"/>
                    </a:cubicBezTo>
                    <a:cubicBezTo>
                      <a:pt x="73" y="329"/>
                      <a:pt x="73" y="329"/>
                      <a:pt x="73" y="327"/>
                    </a:cubicBezTo>
                    <a:cubicBezTo>
                      <a:pt x="73" y="327"/>
                      <a:pt x="73" y="327"/>
                      <a:pt x="72" y="326"/>
                    </a:cubicBezTo>
                    <a:cubicBezTo>
                      <a:pt x="72" y="326"/>
                      <a:pt x="72" y="326"/>
                      <a:pt x="72" y="325"/>
                    </a:cubicBezTo>
                    <a:cubicBezTo>
                      <a:pt x="72" y="325"/>
                      <a:pt x="72" y="325"/>
                      <a:pt x="69" y="322"/>
                    </a:cubicBezTo>
                    <a:cubicBezTo>
                      <a:pt x="69" y="322"/>
                      <a:pt x="69" y="322"/>
                      <a:pt x="69" y="320"/>
                    </a:cubicBezTo>
                    <a:cubicBezTo>
                      <a:pt x="69" y="320"/>
                      <a:pt x="69" y="320"/>
                      <a:pt x="68" y="320"/>
                    </a:cubicBezTo>
                    <a:cubicBezTo>
                      <a:pt x="68" y="320"/>
                      <a:pt x="68" y="320"/>
                      <a:pt x="68" y="318"/>
                    </a:cubicBezTo>
                    <a:cubicBezTo>
                      <a:pt x="68" y="318"/>
                      <a:pt x="68" y="318"/>
                      <a:pt x="69" y="318"/>
                    </a:cubicBezTo>
                    <a:cubicBezTo>
                      <a:pt x="69" y="318"/>
                      <a:pt x="69" y="318"/>
                      <a:pt x="70" y="315"/>
                    </a:cubicBezTo>
                    <a:cubicBezTo>
                      <a:pt x="70" y="315"/>
                      <a:pt x="70" y="315"/>
                      <a:pt x="70" y="313"/>
                    </a:cubicBezTo>
                    <a:cubicBezTo>
                      <a:pt x="70" y="313"/>
                      <a:pt x="70" y="313"/>
                      <a:pt x="69" y="313"/>
                    </a:cubicBezTo>
                    <a:cubicBezTo>
                      <a:pt x="69" y="313"/>
                      <a:pt x="69" y="313"/>
                      <a:pt x="69" y="312"/>
                    </a:cubicBezTo>
                    <a:cubicBezTo>
                      <a:pt x="69" y="312"/>
                      <a:pt x="69" y="312"/>
                      <a:pt x="70" y="311"/>
                    </a:cubicBezTo>
                    <a:cubicBezTo>
                      <a:pt x="70" y="311"/>
                      <a:pt x="70" y="311"/>
                      <a:pt x="69" y="311"/>
                    </a:cubicBezTo>
                    <a:cubicBezTo>
                      <a:pt x="69" y="311"/>
                      <a:pt x="69" y="311"/>
                      <a:pt x="67" y="308"/>
                    </a:cubicBezTo>
                    <a:cubicBezTo>
                      <a:pt x="67" y="308"/>
                      <a:pt x="67" y="308"/>
                      <a:pt x="63" y="306"/>
                    </a:cubicBezTo>
                    <a:cubicBezTo>
                      <a:pt x="63" y="306"/>
                      <a:pt x="63" y="306"/>
                      <a:pt x="62" y="307"/>
                    </a:cubicBezTo>
                    <a:cubicBezTo>
                      <a:pt x="62" y="307"/>
                      <a:pt x="62" y="307"/>
                      <a:pt x="61" y="306"/>
                    </a:cubicBezTo>
                    <a:cubicBezTo>
                      <a:pt x="61" y="306"/>
                      <a:pt x="61" y="306"/>
                      <a:pt x="60" y="306"/>
                    </a:cubicBezTo>
                    <a:cubicBezTo>
                      <a:pt x="60" y="306"/>
                      <a:pt x="60" y="306"/>
                      <a:pt x="59" y="307"/>
                    </a:cubicBezTo>
                    <a:cubicBezTo>
                      <a:pt x="59" y="307"/>
                      <a:pt x="59" y="307"/>
                      <a:pt x="57" y="306"/>
                    </a:cubicBezTo>
                    <a:cubicBezTo>
                      <a:pt x="57" y="306"/>
                      <a:pt x="57" y="306"/>
                      <a:pt x="57" y="305"/>
                    </a:cubicBezTo>
                    <a:cubicBezTo>
                      <a:pt x="57" y="305"/>
                      <a:pt x="57" y="305"/>
                      <a:pt x="59" y="305"/>
                    </a:cubicBezTo>
                    <a:cubicBezTo>
                      <a:pt x="59" y="305"/>
                      <a:pt x="59" y="305"/>
                      <a:pt x="60" y="304"/>
                    </a:cubicBezTo>
                    <a:cubicBezTo>
                      <a:pt x="60" y="304"/>
                      <a:pt x="60" y="304"/>
                      <a:pt x="58" y="304"/>
                    </a:cubicBezTo>
                    <a:cubicBezTo>
                      <a:pt x="58" y="304"/>
                      <a:pt x="58" y="304"/>
                      <a:pt x="58" y="303"/>
                    </a:cubicBezTo>
                    <a:cubicBezTo>
                      <a:pt x="58" y="303"/>
                      <a:pt x="58" y="303"/>
                      <a:pt x="59" y="303"/>
                    </a:cubicBezTo>
                    <a:cubicBezTo>
                      <a:pt x="59" y="303"/>
                      <a:pt x="59" y="303"/>
                      <a:pt x="58" y="302"/>
                    </a:cubicBezTo>
                    <a:cubicBezTo>
                      <a:pt x="58" y="302"/>
                      <a:pt x="58" y="302"/>
                      <a:pt x="57" y="302"/>
                    </a:cubicBezTo>
                    <a:cubicBezTo>
                      <a:pt x="57" y="302"/>
                      <a:pt x="57" y="302"/>
                      <a:pt x="54" y="303"/>
                    </a:cubicBezTo>
                    <a:cubicBezTo>
                      <a:pt x="54" y="303"/>
                      <a:pt x="54" y="303"/>
                      <a:pt x="53" y="303"/>
                    </a:cubicBezTo>
                    <a:cubicBezTo>
                      <a:pt x="53" y="303"/>
                      <a:pt x="53" y="303"/>
                      <a:pt x="54" y="302"/>
                    </a:cubicBezTo>
                    <a:cubicBezTo>
                      <a:pt x="54" y="302"/>
                      <a:pt x="54" y="302"/>
                      <a:pt x="56" y="301"/>
                    </a:cubicBezTo>
                    <a:cubicBezTo>
                      <a:pt x="56" y="301"/>
                      <a:pt x="56" y="301"/>
                      <a:pt x="55" y="300"/>
                    </a:cubicBezTo>
                    <a:cubicBezTo>
                      <a:pt x="55" y="300"/>
                      <a:pt x="55" y="300"/>
                      <a:pt x="53" y="300"/>
                    </a:cubicBezTo>
                    <a:cubicBezTo>
                      <a:pt x="53" y="300"/>
                      <a:pt x="53" y="300"/>
                      <a:pt x="52" y="298"/>
                    </a:cubicBezTo>
                    <a:cubicBezTo>
                      <a:pt x="52" y="298"/>
                      <a:pt x="52" y="298"/>
                      <a:pt x="50" y="297"/>
                    </a:cubicBezTo>
                    <a:cubicBezTo>
                      <a:pt x="50" y="297"/>
                      <a:pt x="50" y="297"/>
                      <a:pt x="50" y="294"/>
                    </a:cubicBezTo>
                    <a:cubicBezTo>
                      <a:pt x="50" y="294"/>
                      <a:pt x="50" y="294"/>
                      <a:pt x="48" y="293"/>
                    </a:cubicBezTo>
                    <a:cubicBezTo>
                      <a:pt x="48" y="293"/>
                      <a:pt x="48" y="293"/>
                      <a:pt x="50" y="293"/>
                    </a:cubicBezTo>
                    <a:cubicBezTo>
                      <a:pt x="50" y="293"/>
                      <a:pt x="50" y="293"/>
                      <a:pt x="53" y="293"/>
                    </a:cubicBezTo>
                    <a:cubicBezTo>
                      <a:pt x="53" y="293"/>
                      <a:pt x="53" y="293"/>
                      <a:pt x="53" y="295"/>
                    </a:cubicBezTo>
                    <a:cubicBezTo>
                      <a:pt x="53" y="295"/>
                      <a:pt x="53" y="295"/>
                      <a:pt x="57" y="298"/>
                    </a:cubicBezTo>
                    <a:cubicBezTo>
                      <a:pt x="57" y="298"/>
                      <a:pt x="57" y="298"/>
                      <a:pt x="58" y="298"/>
                    </a:cubicBezTo>
                    <a:cubicBezTo>
                      <a:pt x="58" y="298"/>
                      <a:pt x="58" y="298"/>
                      <a:pt x="60" y="299"/>
                    </a:cubicBezTo>
                    <a:cubicBezTo>
                      <a:pt x="60" y="299"/>
                      <a:pt x="60" y="299"/>
                      <a:pt x="63" y="299"/>
                    </a:cubicBezTo>
                    <a:cubicBezTo>
                      <a:pt x="63" y="299"/>
                      <a:pt x="63" y="299"/>
                      <a:pt x="63" y="298"/>
                    </a:cubicBezTo>
                    <a:cubicBezTo>
                      <a:pt x="63" y="298"/>
                      <a:pt x="63" y="298"/>
                      <a:pt x="64" y="299"/>
                    </a:cubicBezTo>
                    <a:cubicBezTo>
                      <a:pt x="64" y="299"/>
                      <a:pt x="64" y="299"/>
                      <a:pt x="63" y="300"/>
                    </a:cubicBezTo>
                    <a:cubicBezTo>
                      <a:pt x="63" y="300"/>
                      <a:pt x="63" y="300"/>
                      <a:pt x="64" y="301"/>
                    </a:cubicBezTo>
                    <a:cubicBezTo>
                      <a:pt x="64" y="301"/>
                      <a:pt x="64" y="301"/>
                      <a:pt x="64" y="302"/>
                    </a:cubicBezTo>
                    <a:cubicBezTo>
                      <a:pt x="64" y="302"/>
                      <a:pt x="64" y="302"/>
                      <a:pt x="66" y="302"/>
                    </a:cubicBezTo>
                    <a:cubicBezTo>
                      <a:pt x="66" y="302"/>
                      <a:pt x="66" y="302"/>
                      <a:pt x="67" y="301"/>
                    </a:cubicBezTo>
                    <a:cubicBezTo>
                      <a:pt x="67" y="301"/>
                      <a:pt x="67" y="301"/>
                      <a:pt x="69" y="301"/>
                    </a:cubicBezTo>
                    <a:cubicBezTo>
                      <a:pt x="69" y="301"/>
                      <a:pt x="69" y="301"/>
                      <a:pt x="70" y="302"/>
                    </a:cubicBezTo>
                    <a:cubicBezTo>
                      <a:pt x="70" y="302"/>
                      <a:pt x="70" y="302"/>
                      <a:pt x="72" y="301"/>
                    </a:cubicBezTo>
                    <a:cubicBezTo>
                      <a:pt x="72" y="301"/>
                      <a:pt x="72" y="301"/>
                      <a:pt x="72" y="302"/>
                    </a:cubicBezTo>
                    <a:cubicBezTo>
                      <a:pt x="72" y="302"/>
                      <a:pt x="72" y="302"/>
                      <a:pt x="74" y="304"/>
                    </a:cubicBezTo>
                    <a:cubicBezTo>
                      <a:pt x="74" y="304"/>
                      <a:pt x="74" y="304"/>
                      <a:pt x="75" y="304"/>
                    </a:cubicBezTo>
                    <a:cubicBezTo>
                      <a:pt x="75" y="304"/>
                      <a:pt x="75" y="304"/>
                      <a:pt x="77" y="304"/>
                    </a:cubicBezTo>
                    <a:cubicBezTo>
                      <a:pt x="77" y="304"/>
                      <a:pt x="77" y="304"/>
                      <a:pt x="77" y="305"/>
                    </a:cubicBezTo>
                    <a:cubicBezTo>
                      <a:pt x="77" y="305"/>
                      <a:pt x="77" y="305"/>
                      <a:pt x="80" y="305"/>
                    </a:cubicBezTo>
                    <a:cubicBezTo>
                      <a:pt x="80" y="305"/>
                      <a:pt x="80" y="305"/>
                      <a:pt x="81" y="305"/>
                    </a:cubicBezTo>
                    <a:cubicBezTo>
                      <a:pt x="81" y="305"/>
                      <a:pt x="81" y="305"/>
                      <a:pt x="82" y="304"/>
                    </a:cubicBezTo>
                    <a:cubicBezTo>
                      <a:pt x="82" y="304"/>
                      <a:pt x="82" y="304"/>
                      <a:pt x="84" y="306"/>
                    </a:cubicBezTo>
                    <a:cubicBezTo>
                      <a:pt x="84" y="306"/>
                      <a:pt x="84" y="306"/>
                      <a:pt x="87" y="307"/>
                    </a:cubicBezTo>
                    <a:cubicBezTo>
                      <a:pt x="87" y="307"/>
                      <a:pt x="87" y="307"/>
                      <a:pt x="92" y="307"/>
                    </a:cubicBezTo>
                    <a:cubicBezTo>
                      <a:pt x="92" y="307"/>
                      <a:pt x="92" y="307"/>
                      <a:pt x="96" y="307"/>
                    </a:cubicBezTo>
                    <a:cubicBezTo>
                      <a:pt x="96" y="307"/>
                      <a:pt x="96" y="307"/>
                      <a:pt x="97" y="306"/>
                    </a:cubicBezTo>
                    <a:cubicBezTo>
                      <a:pt x="97" y="306"/>
                      <a:pt x="97" y="306"/>
                      <a:pt x="99" y="306"/>
                    </a:cubicBezTo>
                    <a:cubicBezTo>
                      <a:pt x="99" y="306"/>
                      <a:pt x="99" y="306"/>
                      <a:pt x="101" y="305"/>
                    </a:cubicBezTo>
                    <a:cubicBezTo>
                      <a:pt x="101" y="305"/>
                      <a:pt x="101" y="305"/>
                      <a:pt x="104" y="304"/>
                    </a:cubicBezTo>
                    <a:cubicBezTo>
                      <a:pt x="104" y="304"/>
                      <a:pt x="104" y="304"/>
                      <a:pt x="106" y="303"/>
                    </a:cubicBezTo>
                    <a:cubicBezTo>
                      <a:pt x="106" y="303"/>
                      <a:pt x="106" y="303"/>
                      <a:pt x="109" y="298"/>
                    </a:cubicBezTo>
                    <a:cubicBezTo>
                      <a:pt x="109" y="298"/>
                      <a:pt x="109" y="298"/>
                      <a:pt x="110" y="297"/>
                    </a:cubicBezTo>
                    <a:cubicBezTo>
                      <a:pt x="110" y="297"/>
                      <a:pt x="110" y="297"/>
                      <a:pt x="112" y="295"/>
                    </a:cubicBezTo>
                    <a:cubicBezTo>
                      <a:pt x="112" y="295"/>
                      <a:pt x="112" y="295"/>
                      <a:pt x="112" y="294"/>
                    </a:cubicBezTo>
                    <a:cubicBezTo>
                      <a:pt x="112" y="294"/>
                      <a:pt x="112" y="294"/>
                      <a:pt x="112" y="292"/>
                    </a:cubicBezTo>
                    <a:cubicBezTo>
                      <a:pt x="112" y="292"/>
                      <a:pt x="112" y="292"/>
                      <a:pt x="113" y="290"/>
                    </a:cubicBezTo>
                    <a:cubicBezTo>
                      <a:pt x="113" y="290"/>
                      <a:pt x="113" y="290"/>
                      <a:pt x="113" y="288"/>
                    </a:cubicBezTo>
                    <a:cubicBezTo>
                      <a:pt x="113" y="288"/>
                      <a:pt x="113" y="288"/>
                      <a:pt x="112" y="285"/>
                    </a:cubicBezTo>
                    <a:cubicBezTo>
                      <a:pt x="112" y="285"/>
                      <a:pt x="112" y="285"/>
                      <a:pt x="111" y="285"/>
                    </a:cubicBezTo>
                    <a:cubicBezTo>
                      <a:pt x="111" y="285"/>
                      <a:pt x="111" y="285"/>
                      <a:pt x="110" y="283"/>
                    </a:cubicBezTo>
                    <a:cubicBezTo>
                      <a:pt x="110" y="283"/>
                      <a:pt x="110" y="283"/>
                      <a:pt x="109" y="282"/>
                    </a:cubicBezTo>
                    <a:cubicBezTo>
                      <a:pt x="109" y="282"/>
                      <a:pt x="109" y="282"/>
                      <a:pt x="108" y="280"/>
                    </a:cubicBezTo>
                    <a:cubicBezTo>
                      <a:pt x="108" y="280"/>
                      <a:pt x="108" y="280"/>
                      <a:pt x="106" y="278"/>
                    </a:cubicBezTo>
                    <a:cubicBezTo>
                      <a:pt x="106" y="278"/>
                      <a:pt x="106" y="278"/>
                      <a:pt x="105" y="278"/>
                    </a:cubicBezTo>
                    <a:cubicBezTo>
                      <a:pt x="105" y="278"/>
                      <a:pt x="105" y="278"/>
                      <a:pt x="104" y="278"/>
                    </a:cubicBezTo>
                    <a:cubicBezTo>
                      <a:pt x="104" y="278"/>
                      <a:pt x="104" y="278"/>
                      <a:pt x="102" y="278"/>
                    </a:cubicBezTo>
                    <a:cubicBezTo>
                      <a:pt x="102" y="278"/>
                      <a:pt x="102" y="278"/>
                      <a:pt x="102" y="276"/>
                    </a:cubicBezTo>
                    <a:cubicBezTo>
                      <a:pt x="102" y="276"/>
                      <a:pt x="102" y="276"/>
                      <a:pt x="99" y="274"/>
                    </a:cubicBezTo>
                    <a:cubicBezTo>
                      <a:pt x="99" y="274"/>
                      <a:pt x="99" y="274"/>
                      <a:pt x="99" y="272"/>
                    </a:cubicBezTo>
                    <a:cubicBezTo>
                      <a:pt x="99" y="272"/>
                      <a:pt x="99" y="272"/>
                      <a:pt x="97" y="270"/>
                    </a:cubicBezTo>
                    <a:cubicBezTo>
                      <a:pt x="97" y="270"/>
                      <a:pt x="97" y="270"/>
                      <a:pt x="96" y="270"/>
                    </a:cubicBezTo>
                    <a:cubicBezTo>
                      <a:pt x="96" y="270"/>
                      <a:pt x="96" y="270"/>
                      <a:pt x="97" y="271"/>
                    </a:cubicBezTo>
                    <a:cubicBezTo>
                      <a:pt x="97" y="271"/>
                      <a:pt x="97" y="271"/>
                      <a:pt x="98" y="273"/>
                    </a:cubicBezTo>
                    <a:cubicBezTo>
                      <a:pt x="98" y="273"/>
                      <a:pt x="98" y="273"/>
                      <a:pt x="97" y="274"/>
                    </a:cubicBezTo>
                    <a:cubicBezTo>
                      <a:pt x="97" y="274"/>
                      <a:pt x="97" y="274"/>
                      <a:pt x="95" y="272"/>
                    </a:cubicBezTo>
                    <a:cubicBezTo>
                      <a:pt x="95" y="272"/>
                      <a:pt x="95" y="272"/>
                      <a:pt x="93" y="272"/>
                    </a:cubicBezTo>
                    <a:cubicBezTo>
                      <a:pt x="93" y="272"/>
                      <a:pt x="93" y="272"/>
                      <a:pt x="91" y="269"/>
                    </a:cubicBezTo>
                    <a:cubicBezTo>
                      <a:pt x="91" y="269"/>
                      <a:pt x="91" y="269"/>
                      <a:pt x="90" y="269"/>
                    </a:cubicBezTo>
                    <a:cubicBezTo>
                      <a:pt x="90" y="269"/>
                      <a:pt x="90" y="269"/>
                      <a:pt x="90" y="270"/>
                    </a:cubicBezTo>
                    <a:cubicBezTo>
                      <a:pt x="90" y="270"/>
                      <a:pt x="90" y="270"/>
                      <a:pt x="90" y="271"/>
                    </a:cubicBezTo>
                    <a:cubicBezTo>
                      <a:pt x="90" y="271"/>
                      <a:pt x="90" y="271"/>
                      <a:pt x="89" y="271"/>
                    </a:cubicBezTo>
                    <a:cubicBezTo>
                      <a:pt x="89" y="271"/>
                      <a:pt x="89" y="271"/>
                      <a:pt x="87" y="268"/>
                    </a:cubicBezTo>
                    <a:cubicBezTo>
                      <a:pt x="87" y="268"/>
                      <a:pt x="87" y="268"/>
                      <a:pt x="85" y="267"/>
                    </a:cubicBezTo>
                    <a:cubicBezTo>
                      <a:pt x="85" y="267"/>
                      <a:pt x="85" y="267"/>
                      <a:pt x="84" y="266"/>
                    </a:cubicBezTo>
                    <a:cubicBezTo>
                      <a:pt x="84" y="266"/>
                      <a:pt x="84" y="266"/>
                      <a:pt x="78" y="262"/>
                    </a:cubicBezTo>
                    <a:cubicBezTo>
                      <a:pt x="78" y="262"/>
                      <a:pt x="78" y="262"/>
                      <a:pt x="69" y="257"/>
                    </a:cubicBezTo>
                    <a:cubicBezTo>
                      <a:pt x="69" y="257"/>
                      <a:pt x="69" y="257"/>
                      <a:pt x="67" y="256"/>
                    </a:cubicBezTo>
                    <a:cubicBezTo>
                      <a:pt x="67" y="256"/>
                      <a:pt x="67" y="256"/>
                      <a:pt x="67" y="257"/>
                    </a:cubicBezTo>
                    <a:cubicBezTo>
                      <a:pt x="67" y="257"/>
                      <a:pt x="67" y="257"/>
                      <a:pt x="65" y="256"/>
                    </a:cubicBezTo>
                    <a:cubicBezTo>
                      <a:pt x="65" y="256"/>
                      <a:pt x="65" y="256"/>
                      <a:pt x="63" y="255"/>
                    </a:cubicBezTo>
                    <a:cubicBezTo>
                      <a:pt x="63" y="255"/>
                      <a:pt x="63" y="255"/>
                      <a:pt x="63" y="256"/>
                    </a:cubicBezTo>
                    <a:cubicBezTo>
                      <a:pt x="63" y="256"/>
                      <a:pt x="63" y="256"/>
                      <a:pt x="61" y="257"/>
                    </a:cubicBezTo>
                    <a:cubicBezTo>
                      <a:pt x="61" y="257"/>
                      <a:pt x="61" y="257"/>
                      <a:pt x="60" y="256"/>
                    </a:cubicBezTo>
                    <a:cubicBezTo>
                      <a:pt x="60" y="256"/>
                      <a:pt x="60" y="256"/>
                      <a:pt x="57" y="256"/>
                    </a:cubicBezTo>
                    <a:cubicBezTo>
                      <a:pt x="57" y="256"/>
                      <a:pt x="57" y="256"/>
                      <a:pt x="56" y="255"/>
                    </a:cubicBezTo>
                    <a:cubicBezTo>
                      <a:pt x="56" y="255"/>
                      <a:pt x="56" y="255"/>
                      <a:pt x="54" y="254"/>
                    </a:cubicBezTo>
                    <a:cubicBezTo>
                      <a:pt x="54" y="254"/>
                      <a:pt x="54" y="254"/>
                      <a:pt x="55" y="256"/>
                    </a:cubicBezTo>
                    <a:cubicBezTo>
                      <a:pt x="55" y="256"/>
                      <a:pt x="55" y="256"/>
                      <a:pt x="54" y="255"/>
                    </a:cubicBezTo>
                    <a:cubicBezTo>
                      <a:pt x="54" y="255"/>
                      <a:pt x="54" y="255"/>
                      <a:pt x="52" y="256"/>
                    </a:cubicBezTo>
                    <a:cubicBezTo>
                      <a:pt x="52" y="256"/>
                      <a:pt x="52" y="256"/>
                      <a:pt x="51" y="256"/>
                    </a:cubicBezTo>
                    <a:cubicBezTo>
                      <a:pt x="51" y="256"/>
                      <a:pt x="51" y="256"/>
                      <a:pt x="52" y="257"/>
                    </a:cubicBezTo>
                    <a:cubicBezTo>
                      <a:pt x="52" y="257"/>
                      <a:pt x="52" y="257"/>
                      <a:pt x="51" y="260"/>
                    </a:cubicBezTo>
                    <a:cubicBezTo>
                      <a:pt x="51" y="260"/>
                      <a:pt x="51" y="260"/>
                      <a:pt x="49" y="260"/>
                    </a:cubicBezTo>
                    <a:cubicBezTo>
                      <a:pt x="49" y="260"/>
                      <a:pt x="49" y="260"/>
                      <a:pt x="50" y="258"/>
                    </a:cubicBezTo>
                    <a:cubicBezTo>
                      <a:pt x="50" y="258"/>
                      <a:pt x="50" y="258"/>
                      <a:pt x="51" y="257"/>
                    </a:cubicBezTo>
                    <a:cubicBezTo>
                      <a:pt x="51" y="257"/>
                      <a:pt x="51" y="257"/>
                      <a:pt x="50" y="257"/>
                    </a:cubicBezTo>
                    <a:cubicBezTo>
                      <a:pt x="50" y="257"/>
                      <a:pt x="50" y="257"/>
                      <a:pt x="49" y="257"/>
                    </a:cubicBezTo>
                    <a:cubicBezTo>
                      <a:pt x="49" y="257"/>
                      <a:pt x="49" y="257"/>
                      <a:pt x="49" y="256"/>
                    </a:cubicBezTo>
                    <a:cubicBezTo>
                      <a:pt x="49" y="256"/>
                      <a:pt x="49" y="256"/>
                      <a:pt x="50" y="255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49" y="255"/>
                      <a:pt x="49" y="255"/>
                      <a:pt x="48" y="255"/>
                    </a:cubicBezTo>
                    <a:cubicBezTo>
                      <a:pt x="48" y="255"/>
                      <a:pt x="48" y="255"/>
                      <a:pt x="47" y="257"/>
                    </a:cubicBezTo>
                    <a:cubicBezTo>
                      <a:pt x="47" y="257"/>
                      <a:pt x="47" y="257"/>
                      <a:pt x="47" y="256"/>
                    </a:cubicBezTo>
                    <a:cubicBezTo>
                      <a:pt x="47" y="256"/>
                      <a:pt x="47" y="256"/>
                      <a:pt x="46" y="255"/>
                    </a:cubicBezTo>
                    <a:cubicBezTo>
                      <a:pt x="46" y="255"/>
                      <a:pt x="46" y="255"/>
                      <a:pt x="46" y="256"/>
                    </a:cubicBezTo>
                    <a:cubicBezTo>
                      <a:pt x="46" y="256"/>
                      <a:pt x="46" y="256"/>
                      <a:pt x="45" y="256"/>
                    </a:cubicBezTo>
                    <a:cubicBezTo>
                      <a:pt x="45" y="256"/>
                      <a:pt x="45" y="256"/>
                      <a:pt x="45" y="255"/>
                    </a:cubicBezTo>
                    <a:cubicBezTo>
                      <a:pt x="45" y="255"/>
                      <a:pt x="45" y="255"/>
                      <a:pt x="44" y="254"/>
                    </a:cubicBezTo>
                    <a:cubicBezTo>
                      <a:pt x="44" y="254"/>
                      <a:pt x="44" y="254"/>
                      <a:pt x="42" y="256"/>
                    </a:cubicBezTo>
                    <a:cubicBezTo>
                      <a:pt x="42" y="256"/>
                      <a:pt x="42" y="256"/>
                      <a:pt x="42" y="254"/>
                    </a:cubicBezTo>
                    <a:cubicBezTo>
                      <a:pt x="42" y="254"/>
                      <a:pt x="42" y="254"/>
                      <a:pt x="41" y="254"/>
                    </a:cubicBezTo>
                    <a:cubicBezTo>
                      <a:pt x="41" y="254"/>
                      <a:pt x="41" y="254"/>
                      <a:pt x="40" y="255"/>
                    </a:cubicBezTo>
                    <a:cubicBezTo>
                      <a:pt x="40" y="255"/>
                      <a:pt x="40" y="255"/>
                      <a:pt x="39" y="253"/>
                    </a:cubicBezTo>
                    <a:cubicBezTo>
                      <a:pt x="39" y="253"/>
                      <a:pt x="39" y="253"/>
                      <a:pt x="39" y="251"/>
                    </a:cubicBezTo>
                    <a:cubicBezTo>
                      <a:pt x="39" y="251"/>
                      <a:pt x="39" y="251"/>
                      <a:pt x="40" y="250"/>
                    </a:cubicBezTo>
                    <a:cubicBezTo>
                      <a:pt x="40" y="250"/>
                      <a:pt x="40" y="250"/>
                      <a:pt x="40" y="251"/>
                    </a:cubicBezTo>
                    <a:cubicBezTo>
                      <a:pt x="40" y="251"/>
                      <a:pt x="40" y="251"/>
                      <a:pt x="42" y="252"/>
                    </a:cubicBezTo>
                    <a:cubicBezTo>
                      <a:pt x="42" y="252"/>
                      <a:pt x="42" y="252"/>
                      <a:pt x="44" y="252"/>
                    </a:cubicBezTo>
                    <a:cubicBezTo>
                      <a:pt x="44" y="252"/>
                      <a:pt x="44" y="252"/>
                      <a:pt x="45" y="253"/>
                    </a:cubicBezTo>
                    <a:cubicBezTo>
                      <a:pt x="45" y="253"/>
                      <a:pt x="45" y="253"/>
                      <a:pt x="47" y="252"/>
                    </a:cubicBezTo>
                    <a:cubicBezTo>
                      <a:pt x="47" y="252"/>
                      <a:pt x="47" y="252"/>
                      <a:pt x="46" y="251"/>
                    </a:cubicBezTo>
                    <a:cubicBezTo>
                      <a:pt x="46" y="251"/>
                      <a:pt x="46" y="251"/>
                      <a:pt x="45" y="250"/>
                    </a:cubicBezTo>
                    <a:cubicBezTo>
                      <a:pt x="45" y="250"/>
                      <a:pt x="45" y="250"/>
                      <a:pt x="45" y="249"/>
                    </a:cubicBezTo>
                    <a:cubicBezTo>
                      <a:pt x="45" y="249"/>
                      <a:pt x="45" y="249"/>
                      <a:pt x="44" y="249"/>
                    </a:cubicBezTo>
                    <a:cubicBezTo>
                      <a:pt x="44" y="249"/>
                      <a:pt x="44" y="249"/>
                      <a:pt x="43" y="250"/>
                    </a:cubicBezTo>
                    <a:cubicBezTo>
                      <a:pt x="43" y="250"/>
                      <a:pt x="43" y="250"/>
                      <a:pt x="42" y="249"/>
                    </a:cubicBezTo>
                    <a:cubicBezTo>
                      <a:pt x="42" y="249"/>
                      <a:pt x="42" y="249"/>
                      <a:pt x="41" y="247"/>
                    </a:cubicBezTo>
                    <a:cubicBezTo>
                      <a:pt x="41" y="247"/>
                      <a:pt x="41" y="247"/>
                      <a:pt x="39" y="247"/>
                    </a:cubicBezTo>
                    <a:cubicBezTo>
                      <a:pt x="39" y="247"/>
                      <a:pt x="39" y="247"/>
                      <a:pt x="38" y="246"/>
                    </a:cubicBezTo>
                    <a:cubicBezTo>
                      <a:pt x="38" y="246"/>
                      <a:pt x="38" y="246"/>
                      <a:pt x="37" y="247"/>
                    </a:cubicBezTo>
                    <a:cubicBezTo>
                      <a:pt x="37" y="247"/>
                      <a:pt x="37" y="247"/>
                      <a:pt x="38" y="248"/>
                    </a:cubicBezTo>
                    <a:cubicBezTo>
                      <a:pt x="38" y="248"/>
                      <a:pt x="38" y="248"/>
                      <a:pt x="38" y="249"/>
                    </a:cubicBezTo>
                    <a:cubicBezTo>
                      <a:pt x="38" y="249"/>
                      <a:pt x="38" y="249"/>
                      <a:pt x="37" y="249"/>
                    </a:cubicBezTo>
                    <a:cubicBezTo>
                      <a:pt x="37" y="249"/>
                      <a:pt x="37" y="249"/>
                      <a:pt x="36" y="249"/>
                    </a:cubicBezTo>
                    <a:cubicBezTo>
                      <a:pt x="36" y="249"/>
                      <a:pt x="36" y="249"/>
                      <a:pt x="36" y="250"/>
                    </a:cubicBezTo>
                    <a:cubicBezTo>
                      <a:pt x="36" y="250"/>
                      <a:pt x="36" y="250"/>
                      <a:pt x="38" y="251"/>
                    </a:cubicBezTo>
                    <a:cubicBezTo>
                      <a:pt x="38" y="251"/>
                      <a:pt x="38" y="251"/>
                      <a:pt x="37" y="251"/>
                    </a:cubicBezTo>
                    <a:cubicBezTo>
                      <a:pt x="37" y="251"/>
                      <a:pt x="37" y="251"/>
                      <a:pt x="36" y="251"/>
                    </a:cubicBezTo>
                    <a:cubicBezTo>
                      <a:pt x="36" y="251"/>
                      <a:pt x="36" y="251"/>
                      <a:pt x="35" y="252"/>
                    </a:cubicBezTo>
                    <a:cubicBezTo>
                      <a:pt x="35" y="252"/>
                      <a:pt x="35" y="252"/>
                      <a:pt x="35" y="254"/>
                    </a:cubicBezTo>
                    <a:cubicBezTo>
                      <a:pt x="35" y="254"/>
                      <a:pt x="35" y="254"/>
                      <a:pt x="34" y="253"/>
                    </a:cubicBezTo>
                    <a:cubicBezTo>
                      <a:pt x="34" y="253"/>
                      <a:pt x="34" y="253"/>
                      <a:pt x="34" y="251"/>
                    </a:cubicBezTo>
                    <a:cubicBezTo>
                      <a:pt x="34" y="251"/>
                      <a:pt x="34" y="251"/>
                      <a:pt x="32" y="250"/>
                    </a:cubicBezTo>
                    <a:cubicBezTo>
                      <a:pt x="32" y="250"/>
                      <a:pt x="32" y="250"/>
                      <a:pt x="32" y="252"/>
                    </a:cubicBezTo>
                    <a:cubicBezTo>
                      <a:pt x="32" y="252"/>
                      <a:pt x="32" y="252"/>
                      <a:pt x="31" y="254"/>
                    </a:cubicBezTo>
                    <a:cubicBezTo>
                      <a:pt x="31" y="254"/>
                      <a:pt x="31" y="254"/>
                      <a:pt x="29" y="253"/>
                    </a:cubicBezTo>
                    <a:cubicBezTo>
                      <a:pt x="29" y="253"/>
                      <a:pt x="29" y="253"/>
                      <a:pt x="27" y="253"/>
                    </a:cubicBezTo>
                    <a:cubicBezTo>
                      <a:pt x="27" y="253"/>
                      <a:pt x="27" y="253"/>
                      <a:pt x="28" y="256"/>
                    </a:cubicBezTo>
                    <a:cubicBezTo>
                      <a:pt x="28" y="256"/>
                      <a:pt x="28" y="256"/>
                      <a:pt x="26" y="257"/>
                    </a:cubicBezTo>
                    <a:cubicBezTo>
                      <a:pt x="26" y="257"/>
                      <a:pt x="26" y="257"/>
                      <a:pt x="24" y="258"/>
                    </a:cubicBezTo>
                    <a:cubicBezTo>
                      <a:pt x="24" y="258"/>
                      <a:pt x="24" y="258"/>
                      <a:pt x="22" y="260"/>
                    </a:cubicBezTo>
                    <a:cubicBezTo>
                      <a:pt x="22" y="260"/>
                      <a:pt x="22" y="260"/>
                      <a:pt x="22" y="263"/>
                    </a:cubicBezTo>
                    <a:cubicBezTo>
                      <a:pt x="22" y="263"/>
                      <a:pt x="22" y="263"/>
                      <a:pt x="21" y="263"/>
                    </a:cubicBezTo>
                    <a:cubicBezTo>
                      <a:pt x="21" y="263"/>
                      <a:pt x="21" y="263"/>
                      <a:pt x="18" y="264"/>
                    </a:cubicBezTo>
                    <a:cubicBezTo>
                      <a:pt x="18" y="264"/>
                      <a:pt x="18" y="264"/>
                      <a:pt x="17" y="265"/>
                    </a:cubicBezTo>
                    <a:cubicBezTo>
                      <a:pt x="17" y="265"/>
                      <a:pt x="17" y="265"/>
                      <a:pt x="18" y="266"/>
                    </a:cubicBezTo>
                    <a:cubicBezTo>
                      <a:pt x="18" y="266"/>
                      <a:pt x="18" y="266"/>
                      <a:pt x="18" y="268"/>
                    </a:cubicBezTo>
                    <a:cubicBezTo>
                      <a:pt x="18" y="268"/>
                      <a:pt x="18" y="268"/>
                      <a:pt x="17" y="271"/>
                    </a:cubicBezTo>
                    <a:cubicBezTo>
                      <a:pt x="17" y="271"/>
                      <a:pt x="17" y="271"/>
                      <a:pt x="18" y="272"/>
                    </a:cubicBezTo>
                    <a:cubicBezTo>
                      <a:pt x="18" y="272"/>
                      <a:pt x="18" y="272"/>
                      <a:pt x="20" y="276"/>
                    </a:cubicBezTo>
                    <a:cubicBezTo>
                      <a:pt x="20" y="276"/>
                      <a:pt x="20" y="276"/>
                      <a:pt x="21" y="277"/>
                    </a:cubicBezTo>
                    <a:cubicBezTo>
                      <a:pt x="21" y="277"/>
                      <a:pt x="21" y="277"/>
                      <a:pt x="24" y="278"/>
                    </a:cubicBezTo>
                    <a:cubicBezTo>
                      <a:pt x="24" y="278"/>
                      <a:pt x="24" y="278"/>
                      <a:pt x="25" y="280"/>
                    </a:cubicBezTo>
                    <a:cubicBezTo>
                      <a:pt x="25" y="280"/>
                      <a:pt x="25" y="280"/>
                      <a:pt x="26" y="282"/>
                    </a:cubicBezTo>
                    <a:cubicBezTo>
                      <a:pt x="26" y="282"/>
                      <a:pt x="26" y="282"/>
                      <a:pt x="30" y="284"/>
                    </a:cubicBezTo>
                    <a:cubicBezTo>
                      <a:pt x="30" y="284"/>
                      <a:pt x="30" y="284"/>
                      <a:pt x="31" y="285"/>
                    </a:cubicBezTo>
                    <a:cubicBezTo>
                      <a:pt x="31" y="285"/>
                      <a:pt x="31" y="285"/>
                      <a:pt x="30" y="288"/>
                    </a:cubicBezTo>
                    <a:cubicBezTo>
                      <a:pt x="30" y="288"/>
                      <a:pt x="30" y="288"/>
                      <a:pt x="28" y="291"/>
                    </a:cubicBezTo>
                    <a:cubicBezTo>
                      <a:pt x="28" y="291"/>
                      <a:pt x="28" y="291"/>
                      <a:pt x="27" y="295"/>
                    </a:cubicBezTo>
                    <a:cubicBezTo>
                      <a:pt x="27" y="295"/>
                      <a:pt x="27" y="295"/>
                      <a:pt x="29" y="297"/>
                    </a:cubicBezTo>
                    <a:cubicBezTo>
                      <a:pt x="29" y="297"/>
                      <a:pt x="29" y="297"/>
                      <a:pt x="30" y="300"/>
                    </a:cubicBezTo>
                    <a:cubicBezTo>
                      <a:pt x="30" y="300"/>
                      <a:pt x="30" y="300"/>
                      <a:pt x="33" y="306"/>
                    </a:cubicBezTo>
                    <a:cubicBezTo>
                      <a:pt x="33" y="306"/>
                      <a:pt x="33" y="306"/>
                      <a:pt x="37" y="315"/>
                    </a:cubicBezTo>
                    <a:cubicBezTo>
                      <a:pt x="37" y="315"/>
                      <a:pt x="37" y="315"/>
                      <a:pt x="35" y="316"/>
                    </a:cubicBezTo>
                    <a:cubicBezTo>
                      <a:pt x="35" y="316"/>
                      <a:pt x="35" y="316"/>
                      <a:pt x="35" y="321"/>
                    </a:cubicBezTo>
                    <a:cubicBezTo>
                      <a:pt x="35" y="321"/>
                      <a:pt x="35" y="321"/>
                      <a:pt x="35" y="323"/>
                    </a:cubicBezTo>
                    <a:cubicBezTo>
                      <a:pt x="35" y="323"/>
                      <a:pt x="35" y="323"/>
                      <a:pt x="37" y="323"/>
                    </a:cubicBezTo>
                    <a:cubicBezTo>
                      <a:pt x="37" y="323"/>
                      <a:pt x="37" y="323"/>
                      <a:pt x="36" y="325"/>
                    </a:cubicBezTo>
                    <a:cubicBezTo>
                      <a:pt x="36" y="325"/>
                      <a:pt x="36" y="325"/>
                      <a:pt x="36" y="328"/>
                    </a:cubicBezTo>
                    <a:cubicBezTo>
                      <a:pt x="36" y="328"/>
                      <a:pt x="36" y="328"/>
                      <a:pt x="37" y="329"/>
                    </a:cubicBezTo>
                    <a:cubicBezTo>
                      <a:pt x="37" y="329"/>
                      <a:pt x="37" y="329"/>
                      <a:pt x="39" y="330"/>
                    </a:cubicBezTo>
                    <a:cubicBezTo>
                      <a:pt x="39" y="330"/>
                      <a:pt x="39" y="330"/>
                      <a:pt x="40" y="331"/>
                    </a:cubicBezTo>
                    <a:cubicBezTo>
                      <a:pt x="40" y="331"/>
                      <a:pt x="40" y="331"/>
                      <a:pt x="39" y="332"/>
                    </a:cubicBezTo>
                    <a:cubicBezTo>
                      <a:pt x="39" y="332"/>
                      <a:pt x="39" y="332"/>
                      <a:pt x="39" y="335"/>
                    </a:cubicBezTo>
                    <a:cubicBezTo>
                      <a:pt x="39" y="335"/>
                      <a:pt x="39" y="335"/>
                      <a:pt x="40" y="337"/>
                    </a:cubicBezTo>
                    <a:cubicBezTo>
                      <a:pt x="40" y="337"/>
                      <a:pt x="40" y="337"/>
                      <a:pt x="43" y="339"/>
                    </a:cubicBezTo>
                    <a:cubicBezTo>
                      <a:pt x="43" y="339"/>
                      <a:pt x="43" y="339"/>
                      <a:pt x="43" y="342"/>
                    </a:cubicBezTo>
                    <a:cubicBezTo>
                      <a:pt x="43" y="342"/>
                      <a:pt x="43" y="342"/>
                      <a:pt x="41" y="344"/>
                    </a:cubicBezTo>
                    <a:cubicBezTo>
                      <a:pt x="41" y="344"/>
                      <a:pt x="41" y="344"/>
                      <a:pt x="41" y="347"/>
                    </a:cubicBezTo>
                    <a:cubicBezTo>
                      <a:pt x="41" y="347"/>
                      <a:pt x="41" y="347"/>
                      <a:pt x="45" y="352"/>
                    </a:cubicBezTo>
                    <a:cubicBezTo>
                      <a:pt x="45" y="352"/>
                      <a:pt x="45" y="352"/>
                      <a:pt x="47" y="353"/>
                    </a:cubicBezTo>
                    <a:cubicBezTo>
                      <a:pt x="47" y="353"/>
                      <a:pt x="47" y="353"/>
                      <a:pt x="51" y="358"/>
                    </a:cubicBezTo>
                    <a:cubicBezTo>
                      <a:pt x="51" y="358"/>
                      <a:pt x="51" y="358"/>
                      <a:pt x="51" y="360"/>
                    </a:cubicBezTo>
                    <a:cubicBezTo>
                      <a:pt x="51" y="360"/>
                      <a:pt x="51" y="360"/>
                      <a:pt x="49" y="366"/>
                    </a:cubicBezTo>
                    <a:cubicBezTo>
                      <a:pt x="49" y="366"/>
                      <a:pt x="49" y="366"/>
                      <a:pt x="45" y="372"/>
                    </a:cubicBezTo>
                    <a:cubicBezTo>
                      <a:pt x="45" y="372"/>
                      <a:pt x="45" y="372"/>
                      <a:pt x="43" y="377"/>
                    </a:cubicBezTo>
                    <a:cubicBezTo>
                      <a:pt x="43" y="377"/>
                      <a:pt x="43" y="377"/>
                      <a:pt x="41" y="381"/>
                    </a:cubicBezTo>
                    <a:cubicBezTo>
                      <a:pt x="41" y="381"/>
                      <a:pt x="41" y="381"/>
                      <a:pt x="39" y="385"/>
                    </a:cubicBezTo>
                    <a:cubicBezTo>
                      <a:pt x="39" y="385"/>
                      <a:pt x="39" y="385"/>
                      <a:pt x="36" y="386"/>
                    </a:cubicBezTo>
                    <a:cubicBezTo>
                      <a:pt x="36" y="386"/>
                      <a:pt x="36" y="386"/>
                      <a:pt x="32" y="390"/>
                    </a:cubicBezTo>
                    <a:cubicBezTo>
                      <a:pt x="32" y="390"/>
                      <a:pt x="32" y="390"/>
                      <a:pt x="33" y="392"/>
                    </a:cubicBezTo>
                    <a:cubicBezTo>
                      <a:pt x="34" y="391"/>
                      <a:pt x="36" y="390"/>
                      <a:pt x="36" y="390"/>
                    </a:cubicBezTo>
                    <a:cubicBezTo>
                      <a:pt x="36" y="390"/>
                      <a:pt x="36" y="390"/>
                      <a:pt x="38" y="390"/>
                    </a:cubicBezTo>
                    <a:cubicBezTo>
                      <a:pt x="38" y="390"/>
                      <a:pt x="38" y="390"/>
                      <a:pt x="36" y="391"/>
                    </a:cubicBezTo>
                    <a:cubicBezTo>
                      <a:pt x="36" y="391"/>
                      <a:pt x="36" y="391"/>
                      <a:pt x="37" y="392"/>
                    </a:cubicBezTo>
                    <a:cubicBezTo>
                      <a:pt x="37" y="392"/>
                      <a:pt x="37" y="392"/>
                      <a:pt x="37" y="394"/>
                    </a:cubicBezTo>
                    <a:cubicBezTo>
                      <a:pt x="37" y="394"/>
                      <a:pt x="37" y="394"/>
                      <a:pt x="35" y="392"/>
                    </a:cubicBezTo>
                    <a:cubicBezTo>
                      <a:pt x="35" y="392"/>
                      <a:pt x="35" y="392"/>
                      <a:pt x="35" y="393"/>
                    </a:cubicBezTo>
                    <a:cubicBezTo>
                      <a:pt x="35" y="393"/>
                      <a:pt x="35" y="393"/>
                      <a:pt x="37" y="395"/>
                    </a:cubicBezTo>
                    <a:cubicBezTo>
                      <a:pt x="37" y="395"/>
                      <a:pt x="37" y="395"/>
                      <a:pt x="39" y="396"/>
                    </a:cubicBezTo>
                    <a:cubicBezTo>
                      <a:pt x="39" y="396"/>
                      <a:pt x="39" y="396"/>
                      <a:pt x="40" y="397"/>
                    </a:cubicBezTo>
                    <a:cubicBezTo>
                      <a:pt x="40" y="397"/>
                      <a:pt x="40" y="397"/>
                      <a:pt x="42" y="397"/>
                    </a:cubicBezTo>
                    <a:cubicBezTo>
                      <a:pt x="42" y="397"/>
                      <a:pt x="42" y="397"/>
                      <a:pt x="43" y="397"/>
                    </a:cubicBezTo>
                    <a:cubicBezTo>
                      <a:pt x="43" y="397"/>
                      <a:pt x="43" y="397"/>
                      <a:pt x="44" y="397"/>
                    </a:cubicBezTo>
                    <a:cubicBezTo>
                      <a:pt x="44" y="397"/>
                      <a:pt x="44" y="397"/>
                      <a:pt x="46" y="399"/>
                    </a:cubicBezTo>
                    <a:cubicBezTo>
                      <a:pt x="46" y="399"/>
                      <a:pt x="46" y="399"/>
                      <a:pt x="45" y="400"/>
                    </a:cubicBezTo>
                    <a:cubicBezTo>
                      <a:pt x="45" y="400"/>
                      <a:pt x="45" y="400"/>
                      <a:pt x="42" y="399"/>
                    </a:cubicBezTo>
                    <a:cubicBezTo>
                      <a:pt x="42" y="399"/>
                      <a:pt x="42" y="399"/>
                      <a:pt x="41" y="400"/>
                    </a:cubicBezTo>
                    <a:cubicBezTo>
                      <a:pt x="41" y="400"/>
                      <a:pt x="41" y="400"/>
                      <a:pt x="40" y="401"/>
                    </a:cubicBezTo>
                    <a:cubicBezTo>
                      <a:pt x="40" y="401"/>
                      <a:pt x="40" y="401"/>
                      <a:pt x="38" y="403"/>
                    </a:cubicBezTo>
                    <a:cubicBezTo>
                      <a:pt x="38" y="403"/>
                      <a:pt x="38" y="403"/>
                      <a:pt x="37" y="402"/>
                    </a:cubicBezTo>
                    <a:cubicBezTo>
                      <a:pt x="37" y="402"/>
                      <a:pt x="37" y="402"/>
                      <a:pt x="36" y="403"/>
                    </a:cubicBezTo>
                    <a:cubicBezTo>
                      <a:pt x="36" y="403"/>
                      <a:pt x="36" y="403"/>
                      <a:pt x="36" y="404"/>
                    </a:cubicBezTo>
                    <a:cubicBezTo>
                      <a:pt x="36" y="404"/>
                      <a:pt x="36" y="404"/>
                      <a:pt x="34" y="405"/>
                    </a:cubicBezTo>
                    <a:cubicBezTo>
                      <a:pt x="34" y="405"/>
                      <a:pt x="34" y="405"/>
                      <a:pt x="33" y="404"/>
                    </a:cubicBezTo>
                    <a:cubicBezTo>
                      <a:pt x="33" y="404"/>
                      <a:pt x="33" y="404"/>
                      <a:pt x="33" y="405"/>
                    </a:cubicBezTo>
                    <a:cubicBezTo>
                      <a:pt x="33" y="405"/>
                      <a:pt x="33" y="405"/>
                      <a:pt x="33" y="406"/>
                    </a:cubicBezTo>
                    <a:cubicBezTo>
                      <a:pt x="33" y="406"/>
                      <a:pt x="33" y="406"/>
                      <a:pt x="33" y="408"/>
                    </a:cubicBezTo>
                    <a:cubicBezTo>
                      <a:pt x="33" y="408"/>
                      <a:pt x="33" y="408"/>
                      <a:pt x="34" y="410"/>
                    </a:cubicBezTo>
                    <a:cubicBezTo>
                      <a:pt x="34" y="410"/>
                      <a:pt x="34" y="410"/>
                      <a:pt x="32" y="412"/>
                    </a:cubicBezTo>
                    <a:cubicBezTo>
                      <a:pt x="32" y="412"/>
                      <a:pt x="32" y="412"/>
                      <a:pt x="32" y="415"/>
                    </a:cubicBezTo>
                    <a:cubicBezTo>
                      <a:pt x="32" y="415"/>
                      <a:pt x="32" y="415"/>
                      <a:pt x="31" y="415"/>
                    </a:cubicBezTo>
                    <a:cubicBezTo>
                      <a:pt x="31" y="415"/>
                      <a:pt x="31" y="415"/>
                      <a:pt x="30" y="422"/>
                    </a:cubicBezTo>
                    <a:cubicBezTo>
                      <a:pt x="30" y="422"/>
                      <a:pt x="30" y="422"/>
                      <a:pt x="34" y="429"/>
                    </a:cubicBezTo>
                    <a:cubicBezTo>
                      <a:pt x="34" y="429"/>
                      <a:pt x="34" y="429"/>
                      <a:pt x="34" y="431"/>
                    </a:cubicBezTo>
                    <a:cubicBezTo>
                      <a:pt x="34" y="431"/>
                      <a:pt x="34" y="431"/>
                      <a:pt x="33" y="432"/>
                    </a:cubicBezTo>
                    <a:cubicBezTo>
                      <a:pt x="33" y="432"/>
                      <a:pt x="33" y="432"/>
                      <a:pt x="33" y="434"/>
                    </a:cubicBezTo>
                    <a:cubicBezTo>
                      <a:pt x="33" y="434"/>
                      <a:pt x="33" y="434"/>
                      <a:pt x="31" y="436"/>
                    </a:cubicBezTo>
                    <a:cubicBezTo>
                      <a:pt x="31" y="436"/>
                      <a:pt x="31" y="436"/>
                      <a:pt x="33" y="436"/>
                    </a:cubicBezTo>
                    <a:cubicBezTo>
                      <a:pt x="33" y="436"/>
                      <a:pt x="33" y="436"/>
                      <a:pt x="33" y="438"/>
                    </a:cubicBezTo>
                    <a:cubicBezTo>
                      <a:pt x="33" y="438"/>
                      <a:pt x="33" y="438"/>
                      <a:pt x="33" y="439"/>
                    </a:cubicBezTo>
                    <a:cubicBezTo>
                      <a:pt x="33" y="439"/>
                      <a:pt x="33" y="439"/>
                      <a:pt x="34" y="439"/>
                    </a:cubicBezTo>
                    <a:cubicBezTo>
                      <a:pt x="34" y="439"/>
                      <a:pt x="34" y="439"/>
                      <a:pt x="34" y="441"/>
                    </a:cubicBezTo>
                    <a:cubicBezTo>
                      <a:pt x="34" y="441"/>
                      <a:pt x="34" y="441"/>
                      <a:pt x="34" y="442"/>
                    </a:cubicBezTo>
                    <a:cubicBezTo>
                      <a:pt x="34" y="442"/>
                      <a:pt x="34" y="442"/>
                      <a:pt x="35" y="444"/>
                    </a:cubicBezTo>
                    <a:cubicBezTo>
                      <a:pt x="35" y="444"/>
                      <a:pt x="35" y="444"/>
                      <a:pt x="36" y="445"/>
                    </a:cubicBezTo>
                    <a:cubicBezTo>
                      <a:pt x="36" y="445"/>
                      <a:pt x="36" y="445"/>
                      <a:pt x="37" y="447"/>
                    </a:cubicBezTo>
                    <a:cubicBezTo>
                      <a:pt x="37" y="447"/>
                      <a:pt x="37" y="447"/>
                      <a:pt x="38" y="449"/>
                    </a:cubicBezTo>
                    <a:cubicBezTo>
                      <a:pt x="38" y="449"/>
                      <a:pt x="38" y="449"/>
                      <a:pt x="38" y="451"/>
                    </a:cubicBezTo>
                    <a:cubicBezTo>
                      <a:pt x="38" y="451"/>
                      <a:pt x="38" y="451"/>
                      <a:pt x="39" y="451"/>
                    </a:cubicBezTo>
                    <a:cubicBezTo>
                      <a:pt x="39" y="451"/>
                      <a:pt x="39" y="451"/>
                      <a:pt x="41" y="452"/>
                    </a:cubicBezTo>
                    <a:cubicBezTo>
                      <a:pt x="41" y="452"/>
                      <a:pt x="41" y="452"/>
                      <a:pt x="42" y="451"/>
                    </a:cubicBezTo>
                    <a:cubicBezTo>
                      <a:pt x="42" y="451"/>
                      <a:pt x="42" y="451"/>
                      <a:pt x="44" y="454"/>
                    </a:cubicBezTo>
                    <a:cubicBezTo>
                      <a:pt x="44" y="454"/>
                      <a:pt x="44" y="454"/>
                      <a:pt x="46" y="453"/>
                    </a:cubicBezTo>
                    <a:cubicBezTo>
                      <a:pt x="46" y="453"/>
                      <a:pt x="46" y="453"/>
                      <a:pt x="48" y="453"/>
                    </a:cubicBezTo>
                    <a:cubicBezTo>
                      <a:pt x="48" y="453"/>
                      <a:pt x="48" y="453"/>
                      <a:pt x="50" y="456"/>
                    </a:cubicBezTo>
                    <a:cubicBezTo>
                      <a:pt x="50" y="456"/>
                      <a:pt x="50" y="456"/>
                      <a:pt x="52" y="454"/>
                    </a:cubicBezTo>
                    <a:cubicBezTo>
                      <a:pt x="52" y="454"/>
                      <a:pt x="52" y="454"/>
                      <a:pt x="55" y="454"/>
                    </a:cubicBezTo>
                    <a:cubicBezTo>
                      <a:pt x="55" y="454"/>
                      <a:pt x="55" y="454"/>
                      <a:pt x="56" y="455"/>
                    </a:cubicBezTo>
                    <a:cubicBezTo>
                      <a:pt x="56" y="455"/>
                      <a:pt x="56" y="455"/>
                      <a:pt x="57" y="455"/>
                    </a:cubicBezTo>
                    <a:cubicBezTo>
                      <a:pt x="57" y="455"/>
                      <a:pt x="57" y="455"/>
                      <a:pt x="61" y="456"/>
                    </a:cubicBezTo>
                    <a:cubicBezTo>
                      <a:pt x="61" y="456"/>
                      <a:pt x="61" y="456"/>
                      <a:pt x="61" y="458"/>
                    </a:cubicBezTo>
                    <a:cubicBezTo>
                      <a:pt x="61" y="458"/>
                      <a:pt x="61" y="458"/>
                      <a:pt x="61" y="461"/>
                    </a:cubicBezTo>
                    <a:cubicBezTo>
                      <a:pt x="61" y="461"/>
                      <a:pt x="61" y="461"/>
                      <a:pt x="62" y="462"/>
                    </a:cubicBezTo>
                    <a:cubicBezTo>
                      <a:pt x="62" y="462"/>
                      <a:pt x="62" y="462"/>
                      <a:pt x="62" y="465"/>
                    </a:cubicBezTo>
                    <a:cubicBezTo>
                      <a:pt x="62" y="465"/>
                      <a:pt x="62" y="465"/>
                      <a:pt x="64" y="467"/>
                    </a:cubicBezTo>
                    <a:cubicBezTo>
                      <a:pt x="64" y="467"/>
                      <a:pt x="64" y="467"/>
                      <a:pt x="65" y="470"/>
                    </a:cubicBezTo>
                    <a:cubicBezTo>
                      <a:pt x="65" y="470"/>
                      <a:pt x="65" y="470"/>
                      <a:pt x="68" y="473"/>
                    </a:cubicBezTo>
                    <a:cubicBezTo>
                      <a:pt x="68" y="473"/>
                      <a:pt x="68" y="473"/>
                      <a:pt x="69" y="474"/>
                    </a:cubicBezTo>
                    <a:cubicBezTo>
                      <a:pt x="69" y="474"/>
                      <a:pt x="69" y="474"/>
                      <a:pt x="70" y="477"/>
                    </a:cubicBezTo>
                    <a:cubicBezTo>
                      <a:pt x="70" y="477"/>
                      <a:pt x="70" y="477"/>
                      <a:pt x="73" y="478"/>
                    </a:cubicBezTo>
                    <a:cubicBezTo>
                      <a:pt x="73" y="478"/>
                      <a:pt x="73" y="478"/>
                      <a:pt x="76" y="481"/>
                    </a:cubicBezTo>
                    <a:cubicBezTo>
                      <a:pt x="76" y="481"/>
                      <a:pt x="76" y="481"/>
                      <a:pt x="77" y="482"/>
                    </a:cubicBezTo>
                    <a:cubicBezTo>
                      <a:pt x="77" y="482"/>
                      <a:pt x="77" y="482"/>
                      <a:pt x="79" y="484"/>
                    </a:cubicBezTo>
                    <a:cubicBezTo>
                      <a:pt x="79" y="484"/>
                      <a:pt x="79" y="484"/>
                      <a:pt x="78" y="485"/>
                    </a:cubicBezTo>
                    <a:cubicBezTo>
                      <a:pt x="78" y="485"/>
                      <a:pt x="78" y="485"/>
                      <a:pt x="76" y="488"/>
                    </a:cubicBezTo>
                    <a:cubicBezTo>
                      <a:pt x="76" y="488"/>
                      <a:pt x="76" y="488"/>
                      <a:pt x="71" y="488"/>
                    </a:cubicBezTo>
                    <a:cubicBezTo>
                      <a:pt x="71" y="488"/>
                      <a:pt x="71" y="488"/>
                      <a:pt x="70" y="486"/>
                    </a:cubicBezTo>
                    <a:cubicBezTo>
                      <a:pt x="70" y="486"/>
                      <a:pt x="70" y="486"/>
                      <a:pt x="69" y="488"/>
                    </a:cubicBezTo>
                    <a:cubicBezTo>
                      <a:pt x="69" y="488"/>
                      <a:pt x="69" y="488"/>
                      <a:pt x="69" y="490"/>
                    </a:cubicBezTo>
                    <a:cubicBezTo>
                      <a:pt x="69" y="490"/>
                      <a:pt x="69" y="490"/>
                      <a:pt x="71" y="493"/>
                    </a:cubicBezTo>
                    <a:cubicBezTo>
                      <a:pt x="71" y="493"/>
                      <a:pt x="71" y="493"/>
                      <a:pt x="70" y="495"/>
                    </a:cubicBezTo>
                    <a:cubicBezTo>
                      <a:pt x="70" y="495"/>
                      <a:pt x="70" y="495"/>
                      <a:pt x="72" y="497"/>
                    </a:cubicBezTo>
                    <a:cubicBezTo>
                      <a:pt x="72" y="497"/>
                      <a:pt x="72" y="497"/>
                      <a:pt x="72" y="500"/>
                    </a:cubicBezTo>
                    <a:cubicBezTo>
                      <a:pt x="69" y="501"/>
                      <a:pt x="69" y="501"/>
                      <a:pt x="69" y="501"/>
                    </a:cubicBezTo>
                    <a:cubicBezTo>
                      <a:pt x="66" y="501"/>
                      <a:pt x="66" y="501"/>
                      <a:pt x="66" y="501"/>
                    </a:cubicBezTo>
                    <a:cubicBezTo>
                      <a:pt x="65" y="504"/>
                      <a:pt x="65" y="504"/>
                      <a:pt x="65" y="504"/>
                    </a:cubicBezTo>
                    <a:cubicBezTo>
                      <a:pt x="64" y="507"/>
                      <a:pt x="64" y="507"/>
                      <a:pt x="64" y="507"/>
                    </a:cubicBezTo>
                    <a:cubicBezTo>
                      <a:pt x="63" y="507"/>
                      <a:pt x="63" y="507"/>
                      <a:pt x="63" y="507"/>
                    </a:cubicBezTo>
                    <a:cubicBezTo>
                      <a:pt x="61" y="506"/>
                      <a:pt x="61" y="506"/>
                      <a:pt x="61" y="506"/>
                    </a:cubicBezTo>
                    <a:cubicBezTo>
                      <a:pt x="58" y="507"/>
                      <a:pt x="58" y="507"/>
                      <a:pt x="58" y="507"/>
                    </a:cubicBezTo>
                    <a:cubicBezTo>
                      <a:pt x="57" y="506"/>
                      <a:pt x="57" y="506"/>
                      <a:pt x="57" y="506"/>
                    </a:cubicBezTo>
                    <a:cubicBezTo>
                      <a:pt x="55" y="506"/>
                      <a:pt x="55" y="506"/>
                      <a:pt x="55" y="506"/>
                    </a:cubicBezTo>
                    <a:cubicBezTo>
                      <a:pt x="54" y="508"/>
                      <a:pt x="54" y="508"/>
                      <a:pt x="54" y="508"/>
                    </a:cubicBezTo>
                    <a:cubicBezTo>
                      <a:pt x="52" y="507"/>
                      <a:pt x="52" y="507"/>
                      <a:pt x="52" y="507"/>
                    </a:cubicBezTo>
                    <a:cubicBezTo>
                      <a:pt x="52" y="506"/>
                      <a:pt x="52" y="506"/>
                      <a:pt x="52" y="506"/>
                    </a:cubicBezTo>
                    <a:cubicBezTo>
                      <a:pt x="49" y="505"/>
                      <a:pt x="49" y="505"/>
                      <a:pt x="49" y="505"/>
                    </a:cubicBezTo>
                    <a:cubicBezTo>
                      <a:pt x="47" y="507"/>
                      <a:pt x="47" y="507"/>
                      <a:pt x="47" y="507"/>
                    </a:cubicBezTo>
                    <a:cubicBezTo>
                      <a:pt x="45" y="507"/>
                      <a:pt x="45" y="507"/>
                      <a:pt x="45" y="507"/>
                    </a:cubicBezTo>
                    <a:cubicBezTo>
                      <a:pt x="43" y="506"/>
                      <a:pt x="43" y="506"/>
                      <a:pt x="43" y="506"/>
                    </a:cubicBezTo>
                    <a:cubicBezTo>
                      <a:pt x="42" y="507"/>
                      <a:pt x="42" y="507"/>
                      <a:pt x="42" y="507"/>
                    </a:cubicBezTo>
                    <a:cubicBezTo>
                      <a:pt x="41" y="507"/>
                      <a:pt x="41" y="507"/>
                      <a:pt x="41" y="507"/>
                    </a:cubicBezTo>
                    <a:cubicBezTo>
                      <a:pt x="39" y="506"/>
                      <a:pt x="39" y="506"/>
                      <a:pt x="39" y="506"/>
                    </a:cubicBezTo>
                    <a:cubicBezTo>
                      <a:pt x="36" y="507"/>
                      <a:pt x="36" y="507"/>
                      <a:pt x="36" y="507"/>
                    </a:cubicBezTo>
                    <a:cubicBezTo>
                      <a:pt x="36" y="506"/>
                      <a:pt x="36" y="506"/>
                      <a:pt x="36" y="506"/>
                    </a:cubicBezTo>
                    <a:cubicBezTo>
                      <a:pt x="34" y="505"/>
                      <a:pt x="34" y="505"/>
                      <a:pt x="34" y="505"/>
                    </a:cubicBezTo>
                    <a:cubicBezTo>
                      <a:pt x="29" y="504"/>
                      <a:pt x="29" y="504"/>
                      <a:pt x="29" y="504"/>
                    </a:cubicBezTo>
                    <a:cubicBezTo>
                      <a:pt x="27" y="503"/>
                      <a:pt x="27" y="503"/>
                      <a:pt x="27" y="503"/>
                    </a:cubicBezTo>
                    <a:cubicBezTo>
                      <a:pt x="25" y="503"/>
                      <a:pt x="25" y="503"/>
                      <a:pt x="25" y="503"/>
                    </a:cubicBezTo>
                    <a:cubicBezTo>
                      <a:pt x="24" y="504"/>
                      <a:pt x="24" y="504"/>
                      <a:pt x="24" y="504"/>
                    </a:cubicBezTo>
                    <a:cubicBezTo>
                      <a:pt x="21" y="504"/>
                      <a:pt x="21" y="504"/>
                      <a:pt x="21" y="504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3" y="506"/>
                      <a:pt x="13" y="506"/>
                      <a:pt x="13" y="506"/>
                    </a:cubicBezTo>
                    <a:cubicBezTo>
                      <a:pt x="10" y="505"/>
                      <a:pt x="10" y="505"/>
                      <a:pt x="10" y="505"/>
                    </a:cubicBezTo>
                    <a:cubicBezTo>
                      <a:pt x="9" y="505"/>
                      <a:pt x="9" y="505"/>
                      <a:pt x="9" y="505"/>
                    </a:cubicBezTo>
                    <a:cubicBezTo>
                      <a:pt x="9" y="506"/>
                      <a:pt x="9" y="506"/>
                      <a:pt x="9" y="506"/>
                    </a:cubicBezTo>
                    <a:cubicBezTo>
                      <a:pt x="9" y="510"/>
                      <a:pt x="9" y="510"/>
                      <a:pt x="9" y="510"/>
                    </a:cubicBezTo>
                    <a:cubicBezTo>
                      <a:pt x="10" y="511"/>
                      <a:pt x="10" y="511"/>
                      <a:pt x="10" y="511"/>
                    </a:cubicBezTo>
                    <a:cubicBezTo>
                      <a:pt x="11" y="514"/>
                      <a:pt x="11" y="514"/>
                      <a:pt x="11" y="514"/>
                    </a:cubicBezTo>
                    <a:cubicBezTo>
                      <a:pt x="13" y="515"/>
                      <a:pt x="13" y="515"/>
                      <a:pt x="13" y="515"/>
                    </a:cubicBezTo>
                    <a:cubicBezTo>
                      <a:pt x="12" y="516"/>
                      <a:pt x="12" y="516"/>
                      <a:pt x="12" y="516"/>
                    </a:cubicBezTo>
                    <a:cubicBezTo>
                      <a:pt x="13" y="518"/>
                      <a:pt x="13" y="518"/>
                      <a:pt x="13" y="518"/>
                    </a:cubicBezTo>
                    <a:cubicBezTo>
                      <a:pt x="13" y="519"/>
                      <a:pt x="13" y="519"/>
                      <a:pt x="13" y="519"/>
                    </a:cubicBezTo>
                    <a:cubicBezTo>
                      <a:pt x="13" y="521"/>
                      <a:pt x="13" y="521"/>
                      <a:pt x="13" y="521"/>
                    </a:cubicBezTo>
                    <a:cubicBezTo>
                      <a:pt x="11" y="522"/>
                      <a:pt x="11" y="522"/>
                      <a:pt x="11" y="522"/>
                    </a:cubicBezTo>
                    <a:cubicBezTo>
                      <a:pt x="10" y="523"/>
                      <a:pt x="10" y="523"/>
                      <a:pt x="10" y="523"/>
                    </a:cubicBezTo>
                    <a:cubicBezTo>
                      <a:pt x="9" y="526"/>
                      <a:pt x="9" y="526"/>
                      <a:pt x="9" y="526"/>
                    </a:cubicBezTo>
                    <a:cubicBezTo>
                      <a:pt x="4" y="532"/>
                      <a:pt x="4" y="532"/>
                      <a:pt x="4" y="532"/>
                    </a:cubicBezTo>
                    <a:cubicBezTo>
                      <a:pt x="4" y="534"/>
                      <a:pt x="4" y="534"/>
                      <a:pt x="4" y="534"/>
                    </a:cubicBezTo>
                    <a:cubicBezTo>
                      <a:pt x="4" y="537"/>
                      <a:pt x="4" y="537"/>
                      <a:pt x="4" y="537"/>
                    </a:cubicBezTo>
                    <a:cubicBezTo>
                      <a:pt x="2" y="537"/>
                      <a:pt x="2" y="537"/>
                      <a:pt x="2" y="537"/>
                    </a:cubicBezTo>
                    <a:cubicBezTo>
                      <a:pt x="1" y="540"/>
                      <a:pt x="1" y="540"/>
                      <a:pt x="1" y="540"/>
                    </a:cubicBezTo>
                    <a:cubicBezTo>
                      <a:pt x="0" y="543"/>
                      <a:pt x="0" y="543"/>
                      <a:pt x="0" y="543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2" y="546"/>
                      <a:pt x="2" y="546"/>
                      <a:pt x="2" y="546"/>
                    </a:cubicBezTo>
                    <a:cubicBezTo>
                      <a:pt x="4" y="547"/>
                      <a:pt x="4" y="547"/>
                      <a:pt x="4" y="547"/>
                    </a:cubicBezTo>
                    <a:cubicBezTo>
                      <a:pt x="5" y="549"/>
                      <a:pt x="5" y="549"/>
                      <a:pt x="5" y="549"/>
                    </a:cubicBezTo>
                    <a:cubicBezTo>
                      <a:pt x="7" y="549"/>
                      <a:pt x="7" y="549"/>
                      <a:pt x="7" y="549"/>
                    </a:cubicBezTo>
                    <a:cubicBezTo>
                      <a:pt x="8" y="547"/>
                      <a:pt x="8" y="547"/>
                      <a:pt x="8" y="547"/>
                    </a:cubicBezTo>
                    <a:cubicBezTo>
                      <a:pt x="9" y="547"/>
                      <a:pt x="9" y="547"/>
                      <a:pt x="9" y="547"/>
                    </a:cubicBezTo>
                    <a:cubicBezTo>
                      <a:pt x="13" y="549"/>
                      <a:pt x="13" y="549"/>
                      <a:pt x="13" y="549"/>
                    </a:cubicBezTo>
                    <a:cubicBezTo>
                      <a:pt x="15" y="549"/>
                      <a:pt x="15" y="549"/>
                      <a:pt x="15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8" y="552"/>
                      <a:pt x="18" y="552"/>
                      <a:pt x="18" y="552"/>
                    </a:cubicBezTo>
                    <a:cubicBezTo>
                      <a:pt x="20" y="553"/>
                      <a:pt x="20" y="553"/>
                      <a:pt x="20" y="553"/>
                    </a:cubicBezTo>
                    <a:cubicBezTo>
                      <a:pt x="23" y="552"/>
                      <a:pt x="23" y="552"/>
                      <a:pt x="23" y="552"/>
                    </a:cubicBezTo>
                    <a:cubicBezTo>
                      <a:pt x="25" y="552"/>
                      <a:pt x="25" y="552"/>
                      <a:pt x="25" y="552"/>
                    </a:cubicBezTo>
                    <a:cubicBezTo>
                      <a:pt x="26" y="550"/>
                      <a:pt x="26" y="550"/>
                      <a:pt x="26" y="550"/>
                    </a:cubicBezTo>
                    <a:cubicBezTo>
                      <a:pt x="32" y="549"/>
                      <a:pt x="32" y="549"/>
                      <a:pt x="32" y="549"/>
                    </a:cubicBezTo>
                    <a:cubicBezTo>
                      <a:pt x="34" y="548"/>
                      <a:pt x="34" y="548"/>
                      <a:pt x="34" y="548"/>
                    </a:cubicBezTo>
                    <a:cubicBezTo>
                      <a:pt x="36" y="547"/>
                      <a:pt x="36" y="547"/>
                      <a:pt x="36" y="547"/>
                    </a:cubicBezTo>
                    <a:cubicBezTo>
                      <a:pt x="36" y="545"/>
                      <a:pt x="36" y="545"/>
                      <a:pt x="36" y="545"/>
                    </a:cubicBezTo>
                    <a:cubicBezTo>
                      <a:pt x="36" y="544"/>
                      <a:pt x="36" y="544"/>
                      <a:pt x="36" y="544"/>
                    </a:cubicBezTo>
                    <a:cubicBezTo>
                      <a:pt x="36" y="542"/>
                      <a:pt x="36" y="542"/>
                      <a:pt x="36" y="542"/>
                    </a:cubicBezTo>
                    <a:cubicBezTo>
                      <a:pt x="37" y="542"/>
                      <a:pt x="37" y="542"/>
                      <a:pt x="37" y="542"/>
                    </a:cubicBezTo>
                    <a:cubicBezTo>
                      <a:pt x="39" y="543"/>
                      <a:pt x="39" y="543"/>
                      <a:pt x="39" y="543"/>
                    </a:cubicBezTo>
                    <a:cubicBezTo>
                      <a:pt x="40" y="542"/>
                      <a:pt x="40" y="542"/>
                      <a:pt x="40" y="542"/>
                    </a:cubicBezTo>
                    <a:cubicBezTo>
                      <a:pt x="42" y="542"/>
                      <a:pt x="42" y="542"/>
                      <a:pt x="42" y="542"/>
                    </a:cubicBezTo>
                    <a:cubicBezTo>
                      <a:pt x="42" y="541"/>
                      <a:pt x="42" y="541"/>
                      <a:pt x="42" y="541"/>
                    </a:cubicBezTo>
                    <a:cubicBezTo>
                      <a:pt x="44" y="543"/>
                      <a:pt x="44" y="543"/>
                      <a:pt x="44" y="543"/>
                    </a:cubicBezTo>
                    <a:cubicBezTo>
                      <a:pt x="46" y="543"/>
                      <a:pt x="46" y="543"/>
                      <a:pt x="46" y="543"/>
                    </a:cubicBezTo>
                    <a:cubicBezTo>
                      <a:pt x="49" y="546"/>
                      <a:pt x="49" y="546"/>
                      <a:pt x="49" y="546"/>
                    </a:cubicBezTo>
                    <a:cubicBezTo>
                      <a:pt x="51" y="546"/>
                      <a:pt x="51" y="546"/>
                      <a:pt x="51" y="546"/>
                    </a:cubicBezTo>
                    <a:cubicBezTo>
                      <a:pt x="52" y="545"/>
                      <a:pt x="52" y="545"/>
                      <a:pt x="52" y="545"/>
                    </a:cubicBezTo>
                    <a:cubicBezTo>
                      <a:pt x="53" y="545"/>
                      <a:pt x="53" y="545"/>
                      <a:pt x="53" y="545"/>
                    </a:cubicBezTo>
                    <a:cubicBezTo>
                      <a:pt x="55" y="548"/>
                      <a:pt x="55" y="548"/>
                      <a:pt x="55" y="548"/>
                    </a:cubicBezTo>
                    <a:cubicBezTo>
                      <a:pt x="58" y="549"/>
                      <a:pt x="58" y="549"/>
                      <a:pt x="58" y="549"/>
                    </a:cubicBezTo>
                    <a:cubicBezTo>
                      <a:pt x="58" y="552"/>
                      <a:pt x="58" y="552"/>
                      <a:pt x="58" y="552"/>
                    </a:cubicBezTo>
                    <a:cubicBezTo>
                      <a:pt x="58" y="554"/>
                      <a:pt x="58" y="554"/>
                      <a:pt x="58" y="554"/>
                    </a:cubicBezTo>
                    <a:cubicBezTo>
                      <a:pt x="60" y="555"/>
                      <a:pt x="60" y="555"/>
                      <a:pt x="60" y="555"/>
                    </a:cubicBezTo>
                    <a:cubicBezTo>
                      <a:pt x="60" y="556"/>
                      <a:pt x="60" y="556"/>
                      <a:pt x="60" y="556"/>
                    </a:cubicBezTo>
                    <a:cubicBezTo>
                      <a:pt x="62" y="558"/>
                      <a:pt x="62" y="558"/>
                      <a:pt x="62" y="558"/>
                    </a:cubicBezTo>
                    <a:cubicBezTo>
                      <a:pt x="65" y="560"/>
                      <a:pt x="65" y="560"/>
                      <a:pt x="65" y="560"/>
                    </a:cubicBezTo>
                    <a:cubicBezTo>
                      <a:pt x="65" y="561"/>
                      <a:pt x="65" y="561"/>
                      <a:pt x="65" y="561"/>
                    </a:cubicBezTo>
                    <a:cubicBezTo>
                      <a:pt x="65" y="563"/>
                      <a:pt x="65" y="563"/>
                      <a:pt x="65" y="563"/>
                    </a:cubicBezTo>
                    <a:cubicBezTo>
                      <a:pt x="66" y="564"/>
                      <a:pt x="66" y="564"/>
                      <a:pt x="66" y="564"/>
                    </a:cubicBezTo>
                    <a:cubicBezTo>
                      <a:pt x="66" y="565"/>
                      <a:pt x="66" y="565"/>
                      <a:pt x="66" y="565"/>
                    </a:cubicBezTo>
                    <a:cubicBezTo>
                      <a:pt x="63" y="565"/>
                      <a:pt x="63" y="565"/>
                      <a:pt x="63" y="565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59" y="565"/>
                      <a:pt x="59" y="565"/>
                      <a:pt x="59" y="565"/>
                    </a:cubicBezTo>
                    <a:cubicBezTo>
                      <a:pt x="58" y="565"/>
                      <a:pt x="58" y="565"/>
                      <a:pt x="58" y="565"/>
                    </a:cubicBezTo>
                    <a:cubicBezTo>
                      <a:pt x="57" y="568"/>
                      <a:pt x="57" y="568"/>
                      <a:pt x="57" y="568"/>
                    </a:cubicBezTo>
                    <a:cubicBezTo>
                      <a:pt x="57" y="570"/>
                      <a:pt x="57" y="570"/>
                      <a:pt x="57" y="570"/>
                    </a:cubicBezTo>
                    <a:cubicBezTo>
                      <a:pt x="55" y="573"/>
                      <a:pt x="55" y="573"/>
                      <a:pt x="55" y="573"/>
                    </a:cubicBezTo>
                    <a:cubicBezTo>
                      <a:pt x="55" y="575"/>
                      <a:pt x="55" y="575"/>
                      <a:pt x="55" y="575"/>
                    </a:cubicBezTo>
                    <a:cubicBezTo>
                      <a:pt x="53" y="574"/>
                      <a:pt x="53" y="574"/>
                      <a:pt x="53" y="574"/>
                    </a:cubicBezTo>
                    <a:cubicBezTo>
                      <a:pt x="52" y="575"/>
                      <a:pt x="52" y="575"/>
                      <a:pt x="52" y="575"/>
                    </a:cubicBezTo>
                    <a:cubicBezTo>
                      <a:pt x="54" y="578"/>
                      <a:pt x="54" y="578"/>
                      <a:pt x="54" y="578"/>
                    </a:cubicBezTo>
                    <a:cubicBezTo>
                      <a:pt x="56" y="578"/>
                      <a:pt x="56" y="578"/>
                      <a:pt x="56" y="578"/>
                    </a:cubicBezTo>
                    <a:cubicBezTo>
                      <a:pt x="59" y="578"/>
                      <a:pt x="59" y="578"/>
                      <a:pt x="59" y="578"/>
                    </a:cubicBezTo>
                    <a:cubicBezTo>
                      <a:pt x="61" y="577"/>
                      <a:pt x="61" y="577"/>
                      <a:pt x="61" y="577"/>
                    </a:cubicBezTo>
                    <a:cubicBezTo>
                      <a:pt x="63" y="577"/>
                      <a:pt x="63" y="577"/>
                      <a:pt x="63" y="577"/>
                    </a:cubicBezTo>
                    <a:cubicBezTo>
                      <a:pt x="65" y="578"/>
                      <a:pt x="65" y="578"/>
                      <a:pt x="65" y="578"/>
                    </a:cubicBezTo>
                    <a:cubicBezTo>
                      <a:pt x="65" y="577"/>
                      <a:pt x="65" y="577"/>
                      <a:pt x="65" y="577"/>
                    </a:cubicBezTo>
                    <a:cubicBezTo>
                      <a:pt x="64" y="575"/>
                      <a:pt x="64" y="575"/>
                      <a:pt x="64" y="575"/>
                    </a:cubicBezTo>
                    <a:cubicBezTo>
                      <a:pt x="65" y="574"/>
                      <a:pt x="65" y="574"/>
                      <a:pt x="65" y="574"/>
                    </a:cubicBezTo>
                    <a:cubicBezTo>
                      <a:pt x="66" y="574"/>
                      <a:pt x="66" y="574"/>
                      <a:pt x="66" y="574"/>
                    </a:cubicBezTo>
                    <a:cubicBezTo>
                      <a:pt x="70" y="570"/>
                      <a:pt x="70" y="570"/>
                      <a:pt x="70" y="570"/>
                    </a:cubicBezTo>
                    <a:cubicBezTo>
                      <a:pt x="69" y="569"/>
                      <a:pt x="69" y="569"/>
                      <a:pt x="69" y="569"/>
                    </a:cubicBezTo>
                    <a:cubicBezTo>
                      <a:pt x="70" y="569"/>
                      <a:pt x="70" y="569"/>
                      <a:pt x="70" y="569"/>
                    </a:cubicBezTo>
                    <a:cubicBezTo>
                      <a:pt x="72" y="567"/>
                      <a:pt x="72" y="567"/>
                      <a:pt x="72" y="567"/>
                    </a:cubicBezTo>
                    <a:cubicBezTo>
                      <a:pt x="72" y="565"/>
                      <a:pt x="72" y="565"/>
                      <a:pt x="72" y="565"/>
                    </a:cubicBezTo>
                    <a:cubicBezTo>
                      <a:pt x="73" y="564"/>
                      <a:pt x="73" y="564"/>
                      <a:pt x="73" y="564"/>
                    </a:cubicBezTo>
                    <a:cubicBezTo>
                      <a:pt x="75" y="563"/>
                      <a:pt x="75" y="563"/>
                      <a:pt x="75" y="563"/>
                    </a:cubicBezTo>
                    <a:cubicBezTo>
                      <a:pt x="77" y="561"/>
                      <a:pt x="77" y="561"/>
                      <a:pt x="77" y="561"/>
                    </a:cubicBezTo>
                    <a:cubicBezTo>
                      <a:pt x="78" y="562"/>
                      <a:pt x="78" y="562"/>
                      <a:pt x="78" y="562"/>
                    </a:cubicBezTo>
                    <a:cubicBezTo>
                      <a:pt x="78" y="563"/>
                      <a:pt x="78" y="563"/>
                      <a:pt x="78" y="563"/>
                    </a:cubicBezTo>
                    <a:cubicBezTo>
                      <a:pt x="80" y="563"/>
                      <a:pt x="80" y="563"/>
                      <a:pt x="80" y="563"/>
                    </a:cubicBezTo>
                    <a:cubicBezTo>
                      <a:pt x="80" y="562"/>
                      <a:pt x="80" y="562"/>
                      <a:pt x="80" y="562"/>
                    </a:cubicBezTo>
                    <a:cubicBezTo>
                      <a:pt x="81" y="560"/>
                      <a:pt x="81" y="560"/>
                      <a:pt x="81" y="560"/>
                    </a:cubicBezTo>
                    <a:cubicBezTo>
                      <a:pt x="82" y="561"/>
                      <a:pt x="82" y="561"/>
                      <a:pt x="82" y="561"/>
                    </a:cubicBezTo>
                    <a:cubicBezTo>
                      <a:pt x="83" y="562"/>
                      <a:pt x="83" y="562"/>
                      <a:pt x="83" y="562"/>
                    </a:cubicBezTo>
                    <a:cubicBezTo>
                      <a:pt x="84" y="563"/>
                      <a:pt x="84" y="563"/>
                      <a:pt x="84" y="563"/>
                    </a:cubicBezTo>
                    <a:cubicBezTo>
                      <a:pt x="87" y="562"/>
                      <a:pt x="87" y="562"/>
                      <a:pt x="87" y="562"/>
                    </a:cubicBezTo>
                    <a:cubicBezTo>
                      <a:pt x="85" y="563"/>
                      <a:pt x="85" y="563"/>
                      <a:pt x="85" y="563"/>
                    </a:cubicBezTo>
                    <a:cubicBezTo>
                      <a:pt x="84" y="564"/>
                      <a:pt x="84" y="564"/>
                      <a:pt x="84" y="564"/>
                    </a:cubicBezTo>
                    <a:cubicBezTo>
                      <a:pt x="82" y="563"/>
                      <a:pt x="82" y="563"/>
                      <a:pt x="82" y="563"/>
                    </a:cubicBezTo>
                    <a:cubicBezTo>
                      <a:pt x="79" y="564"/>
                      <a:pt x="79" y="564"/>
                      <a:pt x="79" y="564"/>
                    </a:cubicBezTo>
                    <a:cubicBezTo>
                      <a:pt x="77" y="564"/>
                      <a:pt x="77" y="564"/>
                      <a:pt x="77" y="564"/>
                    </a:cubicBezTo>
                    <a:cubicBezTo>
                      <a:pt x="78" y="565"/>
                      <a:pt x="78" y="565"/>
                      <a:pt x="78" y="565"/>
                    </a:cubicBezTo>
                    <a:cubicBezTo>
                      <a:pt x="81" y="565"/>
                      <a:pt x="81" y="565"/>
                      <a:pt x="81" y="565"/>
                    </a:cubicBezTo>
                    <a:cubicBezTo>
                      <a:pt x="84" y="566"/>
                      <a:pt x="84" y="566"/>
                      <a:pt x="84" y="566"/>
                    </a:cubicBezTo>
                    <a:cubicBezTo>
                      <a:pt x="83" y="566"/>
                      <a:pt x="83" y="566"/>
                      <a:pt x="83" y="566"/>
                    </a:cubicBezTo>
                    <a:cubicBezTo>
                      <a:pt x="82" y="567"/>
                      <a:pt x="82" y="567"/>
                      <a:pt x="82" y="567"/>
                    </a:cubicBezTo>
                    <a:cubicBezTo>
                      <a:pt x="84" y="568"/>
                      <a:pt x="84" y="568"/>
                      <a:pt x="84" y="568"/>
                    </a:cubicBezTo>
                    <a:cubicBezTo>
                      <a:pt x="85" y="568"/>
                      <a:pt x="85" y="568"/>
                      <a:pt x="85" y="568"/>
                    </a:cubicBezTo>
                    <a:cubicBezTo>
                      <a:pt x="86" y="569"/>
                      <a:pt x="86" y="569"/>
                      <a:pt x="86" y="569"/>
                    </a:cubicBezTo>
                    <a:cubicBezTo>
                      <a:pt x="88" y="568"/>
                      <a:pt x="88" y="568"/>
                      <a:pt x="88" y="568"/>
                    </a:cubicBezTo>
                    <a:cubicBezTo>
                      <a:pt x="90" y="568"/>
                      <a:pt x="90" y="568"/>
                      <a:pt x="90" y="568"/>
                    </a:cubicBezTo>
                    <a:cubicBezTo>
                      <a:pt x="92" y="569"/>
                      <a:pt x="92" y="569"/>
                      <a:pt x="92" y="569"/>
                    </a:cubicBezTo>
                    <a:cubicBezTo>
                      <a:pt x="94" y="569"/>
                      <a:pt x="94" y="569"/>
                      <a:pt x="94" y="569"/>
                    </a:cubicBezTo>
                    <a:cubicBezTo>
                      <a:pt x="94" y="568"/>
                      <a:pt x="94" y="568"/>
                      <a:pt x="94" y="568"/>
                    </a:cubicBezTo>
                    <a:cubicBezTo>
                      <a:pt x="95" y="569"/>
                      <a:pt x="95" y="569"/>
                      <a:pt x="95" y="569"/>
                    </a:cubicBezTo>
                    <a:cubicBezTo>
                      <a:pt x="96" y="571"/>
                      <a:pt x="96" y="571"/>
                      <a:pt x="96" y="571"/>
                    </a:cubicBezTo>
                    <a:cubicBezTo>
                      <a:pt x="97" y="572"/>
                      <a:pt x="97" y="572"/>
                      <a:pt x="97" y="572"/>
                    </a:cubicBezTo>
                    <a:cubicBezTo>
                      <a:pt x="96" y="572"/>
                      <a:pt x="96" y="572"/>
                      <a:pt x="96" y="572"/>
                    </a:cubicBezTo>
                    <a:cubicBezTo>
                      <a:pt x="93" y="573"/>
                      <a:pt x="93" y="573"/>
                      <a:pt x="93" y="573"/>
                    </a:cubicBezTo>
                    <a:cubicBezTo>
                      <a:pt x="90" y="575"/>
                      <a:pt x="90" y="575"/>
                      <a:pt x="90" y="575"/>
                    </a:cubicBezTo>
                    <a:cubicBezTo>
                      <a:pt x="88" y="577"/>
                      <a:pt x="88" y="577"/>
                      <a:pt x="88" y="577"/>
                    </a:cubicBezTo>
                    <a:cubicBezTo>
                      <a:pt x="90" y="578"/>
                      <a:pt x="90" y="578"/>
                      <a:pt x="90" y="578"/>
                    </a:cubicBezTo>
                    <a:cubicBezTo>
                      <a:pt x="91" y="577"/>
                      <a:pt x="91" y="577"/>
                      <a:pt x="91" y="577"/>
                    </a:cubicBezTo>
                    <a:cubicBezTo>
                      <a:pt x="93" y="578"/>
                      <a:pt x="93" y="578"/>
                      <a:pt x="93" y="578"/>
                    </a:cubicBezTo>
                    <a:cubicBezTo>
                      <a:pt x="94" y="578"/>
                      <a:pt x="94" y="578"/>
                      <a:pt x="94" y="578"/>
                    </a:cubicBezTo>
                    <a:cubicBezTo>
                      <a:pt x="97" y="580"/>
                      <a:pt x="97" y="580"/>
                      <a:pt x="97" y="580"/>
                    </a:cubicBezTo>
                    <a:cubicBezTo>
                      <a:pt x="97" y="581"/>
                      <a:pt x="97" y="581"/>
                      <a:pt x="97" y="581"/>
                    </a:cubicBezTo>
                    <a:cubicBezTo>
                      <a:pt x="96" y="585"/>
                      <a:pt x="96" y="585"/>
                      <a:pt x="96" y="585"/>
                    </a:cubicBezTo>
                    <a:cubicBezTo>
                      <a:pt x="95" y="585"/>
                      <a:pt x="95" y="585"/>
                      <a:pt x="95" y="585"/>
                    </a:cubicBezTo>
                    <a:cubicBezTo>
                      <a:pt x="97" y="586"/>
                      <a:pt x="97" y="586"/>
                      <a:pt x="97" y="586"/>
                    </a:cubicBezTo>
                    <a:cubicBezTo>
                      <a:pt x="100" y="587"/>
                      <a:pt x="100" y="587"/>
                      <a:pt x="100" y="587"/>
                    </a:cubicBezTo>
                    <a:cubicBezTo>
                      <a:pt x="103" y="585"/>
                      <a:pt x="103" y="585"/>
                      <a:pt x="103" y="585"/>
                    </a:cubicBezTo>
                    <a:cubicBezTo>
                      <a:pt x="107" y="582"/>
                      <a:pt x="107" y="582"/>
                      <a:pt x="107" y="582"/>
                    </a:cubicBezTo>
                    <a:cubicBezTo>
                      <a:pt x="110" y="582"/>
                      <a:pt x="110" y="582"/>
                      <a:pt x="110" y="582"/>
                    </a:cubicBezTo>
                    <a:cubicBezTo>
                      <a:pt x="112" y="580"/>
                      <a:pt x="112" y="580"/>
                      <a:pt x="112" y="580"/>
                    </a:cubicBezTo>
                    <a:cubicBezTo>
                      <a:pt x="114" y="579"/>
                      <a:pt x="114" y="579"/>
                      <a:pt x="114" y="579"/>
                    </a:cubicBezTo>
                    <a:cubicBezTo>
                      <a:pt x="117" y="579"/>
                      <a:pt x="117" y="579"/>
                      <a:pt x="117" y="579"/>
                    </a:cubicBezTo>
                    <a:cubicBezTo>
                      <a:pt x="120" y="579"/>
                      <a:pt x="120" y="579"/>
                      <a:pt x="120" y="579"/>
                    </a:cubicBezTo>
                    <a:cubicBezTo>
                      <a:pt x="121" y="578"/>
                      <a:pt x="121" y="578"/>
                      <a:pt x="121" y="578"/>
                    </a:cubicBezTo>
                    <a:cubicBezTo>
                      <a:pt x="120" y="576"/>
                      <a:pt x="120" y="576"/>
                      <a:pt x="120" y="576"/>
                    </a:cubicBezTo>
                    <a:cubicBezTo>
                      <a:pt x="121" y="576"/>
                      <a:pt x="121" y="576"/>
                      <a:pt x="121" y="576"/>
                    </a:cubicBezTo>
                    <a:cubicBezTo>
                      <a:pt x="122" y="575"/>
                      <a:pt x="122" y="575"/>
                      <a:pt x="122" y="575"/>
                    </a:cubicBezTo>
                    <a:cubicBezTo>
                      <a:pt x="120" y="574"/>
                      <a:pt x="120" y="574"/>
                      <a:pt x="120" y="574"/>
                    </a:cubicBezTo>
                    <a:cubicBezTo>
                      <a:pt x="117" y="575"/>
                      <a:pt x="117" y="575"/>
                      <a:pt x="117" y="575"/>
                    </a:cubicBezTo>
                    <a:cubicBezTo>
                      <a:pt x="116" y="577"/>
                      <a:pt x="116" y="577"/>
                      <a:pt x="116" y="577"/>
                    </a:cubicBezTo>
                    <a:cubicBezTo>
                      <a:pt x="114" y="575"/>
                      <a:pt x="114" y="575"/>
                      <a:pt x="114" y="575"/>
                    </a:cubicBezTo>
                    <a:cubicBezTo>
                      <a:pt x="113" y="576"/>
                      <a:pt x="113" y="576"/>
                      <a:pt x="113" y="576"/>
                    </a:cubicBezTo>
                    <a:cubicBezTo>
                      <a:pt x="112" y="577"/>
                      <a:pt x="112" y="577"/>
                      <a:pt x="112" y="577"/>
                    </a:cubicBezTo>
                    <a:cubicBezTo>
                      <a:pt x="111" y="577"/>
                      <a:pt x="111" y="577"/>
                      <a:pt x="111" y="577"/>
                    </a:cubicBezTo>
                    <a:cubicBezTo>
                      <a:pt x="110" y="578"/>
                      <a:pt x="110" y="578"/>
                      <a:pt x="110" y="578"/>
                    </a:cubicBezTo>
                    <a:cubicBezTo>
                      <a:pt x="108" y="577"/>
                      <a:pt x="108" y="577"/>
                      <a:pt x="108" y="577"/>
                    </a:cubicBezTo>
                    <a:cubicBezTo>
                      <a:pt x="107" y="576"/>
                      <a:pt x="107" y="576"/>
                      <a:pt x="107" y="576"/>
                    </a:cubicBezTo>
                    <a:cubicBezTo>
                      <a:pt x="107" y="574"/>
                      <a:pt x="107" y="574"/>
                      <a:pt x="107" y="574"/>
                    </a:cubicBezTo>
                    <a:cubicBezTo>
                      <a:pt x="106" y="573"/>
                      <a:pt x="106" y="573"/>
                      <a:pt x="106" y="573"/>
                    </a:cubicBezTo>
                    <a:cubicBezTo>
                      <a:pt x="105" y="574"/>
                      <a:pt x="105" y="574"/>
                      <a:pt x="105" y="574"/>
                    </a:cubicBezTo>
                    <a:cubicBezTo>
                      <a:pt x="105" y="573"/>
                      <a:pt x="105" y="573"/>
                      <a:pt x="105" y="573"/>
                    </a:cubicBezTo>
                    <a:cubicBezTo>
                      <a:pt x="104" y="573"/>
                      <a:pt x="104" y="573"/>
                      <a:pt x="104" y="573"/>
                    </a:cubicBezTo>
                    <a:cubicBezTo>
                      <a:pt x="103" y="573"/>
                      <a:pt x="103" y="573"/>
                      <a:pt x="103" y="573"/>
                    </a:cubicBezTo>
                    <a:cubicBezTo>
                      <a:pt x="104" y="572"/>
                      <a:pt x="104" y="572"/>
                      <a:pt x="104" y="572"/>
                    </a:cubicBezTo>
                    <a:cubicBezTo>
                      <a:pt x="103" y="571"/>
                      <a:pt x="103" y="571"/>
                      <a:pt x="103" y="571"/>
                    </a:cubicBezTo>
                    <a:cubicBezTo>
                      <a:pt x="102" y="571"/>
                      <a:pt x="102" y="571"/>
                      <a:pt x="102" y="571"/>
                    </a:cubicBezTo>
                    <a:cubicBezTo>
                      <a:pt x="101" y="570"/>
                      <a:pt x="101" y="570"/>
                      <a:pt x="101" y="570"/>
                    </a:cubicBezTo>
                    <a:cubicBezTo>
                      <a:pt x="100" y="569"/>
                      <a:pt x="100" y="569"/>
                      <a:pt x="100" y="569"/>
                    </a:cubicBezTo>
                    <a:cubicBezTo>
                      <a:pt x="98" y="569"/>
                      <a:pt x="98" y="569"/>
                      <a:pt x="98" y="569"/>
                    </a:cubicBezTo>
                    <a:cubicBezTo>
                      <a:pt x="96" y="569"/>
                      <a:pt x="96" y="569"/>
                      <a:pt x="96" y="569"/>
                    </a:cubicBezTo>
                    <a:cubicBezTo>
                      <a:pt x="97" y="568"/>
                      <a:pt x="97" y="568"/>
                      <a:pt x="97" y="568"/>
                    </a:cubicBezTo>
                    <a:cubicBezTo>
                      <a:pt x="99" y="568"/>
                      <a:pt x="99" y="568"/>
                      <a:pt x="99" y="568"/>
                    </a:cubicBezTo>
                    <a:cubicBezTo>
                      <a:pt x="100" y="567"/>
                      <a:pt x="100" y="567"/>
                      <a:pt x="100" y="567"/>
                    </a:cubicBezTo>
                    <a:cubicBezTo>
                      <a:pt x="101" y="568"/>
                      <a:pt x="101" y="568"/>
                      <a:pt x="101" y="568"/>
                    </a:cubicBezTo>
                    <a:cubicBezTo>
                      <a:pt x="103" y="568"/>
                      <a:pt x="103" y="568"/>
                      <a:pt x="103" y="568"/>
                    </a:cubicBezTo>
                    <a:cubicBezTo>
                      <a:pt x="103" y="567"/>
                      <a:pt x="103" y="567"/>
                      <a:pt x="103" y="567"/>
                    </a:cubicBezTo>
                    <a:cubicBezTo>
                      <a:pt x="105" y="567"/>
                      <a:pt x="105" y="567"/>
                      <a:pt x="105" y="567"/>
                    </a:cubicBezTo>
                    <a:cubicBezTo>
                      <a:pt x="107" y="564"/>
                      <a:pt x="107" y="564"/>
                      <a:pt x="107" y="564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9" y="564"/>
                      <a:pt x="109" y="564"/>
                      <a:pt x="109" y="564"/>
                    </a:cubicBezTo>
                    <a:cubicBezTo>
                      <a:pt x="107" y="566"/>
                      <a:pt x="107" y="566"/>
                      <a:pt x="107" y="566"/>
                    </a:cubicBezTo>
                    <a:cubicBezTo>
                      <a:pt x="106" y="567"/>
                      <a:pt x="106" y="567"/>
                      <a:pt x="106" y="567"/>
                    </a:cubicBezTo>
                    <a:cubicBezTo>
                      <a:pt x="107" y="568"/>
                      <a:pt x="107" y="568"/>
                      <a:pt x="107" y="568"/>
                    </a:cubicBezTo>
                    <a:cubicBezTo>
                      <a:pt x="108" y="567"/>
                      <a:pt x="108" y="567"/>
                      <a:pt x="108" y="567"/>
                    </a:cubicBezTo>
                    <a:cubicBezTo>
                      <a:pt x="110" y="564"/>
                      <a:pt x="110" y="564"/>
                      <a:pt x="110" y="564"/>
                    </a:cubicBezTo>
                    <a:cubicBezTo>
                      <a:pt x="110" y="563"/>
                      <a:pt x="110" y="563"/>
                      <a:pt x="110" y="563"/>
                    </a:cubicBezTo>
                    <a:cubicBezTo>
                      <a:pt x="109" y="562"/>
                      <a:pt x="109" y="562"/>
                      <a:pt x="109" y="562"/>
                    </a:cubicBezTo>
                    <a:cubicBezTo>
                      <a:pt x="109" y="561"/>
                      <a:pt x="109" y="561"/>
                      <a:pt x="109" y="561"/>
                    </a:cubicBezTo>
                    <a:cubicBezTo>
                      <a:pt x="111" y="563"/>
                      <a:pt x="111" y="563"/>
                      <a:pt x="111" y="563"/>
                    </a:cubicBezTo>
                    <a:cubicBezTo>
                      <a:pt x="112" y="563"/>
                      <a:pt x="112" y="563"/>
                      <a:pt x="112" y="563"/>
                    </a:cubicBezTo>
                    <a:cubicBezTo>
                      <a:pt x="114" y="562"/>
                      <a:pt x="114" y="562"/>
                      <a:pt x="114" y="562"/>
                    </a:cubicBezTo>
                    <a:cubicBezTo>
                      <a:pt x="116" y="562"/>
                      <a:pt x="116" y="562"/>
                      <a:pt x="116" y="562"/>
                    </a:cubicBezTo>
                    <a:cubicBezTo>
                      <a:pt x="117" y="561"/>
                      <a:pt x="117" y="561"/>
                      <a:pt x="117" y="561"/>
                    </a:cubicBezTo>
                    <a:cubicBezTo>
                      <a:pt x="119" y="561"/>
                      <a:pt x="119" y="561"/>
                      <a:pt x="119" y="561"/>
                    </a:cubicBezTo>
                    <a:cubicBezTo>
                      <a:pt x="120" y="561"/>
                      <a:pt x="120" y="561"/>
                      <a:pt x="120" y="561"/>
                    </a:cubicBezTo>
                    <a:cubicBezTo>
                      <a:pt x="122" y="559"/>
                      <a:pt x="122" y="559"/>
                      <a:pt x="122" y="559"/>
                    </a:cubicBezTo>
                    <a:cubicBezTo>
                      <a:pt x="123" y="558"/>
                      <a:pt x="123" y="558"/>
                      <a:pt x="123" y="558"/>
                    </a:cubicBezTo>
                    <a:cubicBezTo>
                      <a:pt x="124" y="558"/>
                      <a:pt x="124" y="558"/>
                      <a:pt x="124" y="558"/>
                    </a:cubicBezTo>
                    <a:cubicBezTo>
                      <a:pt x="125" y="556"/>
                      <a:pt x="125" y="556"/>
                      <a:pt x="125" y="556"/>
                    </a:cubicBezTo>
                    <a:cubicBezTo>
                      <a:pt x="126" y="555"/>
                      <a:pt x="126" y="555"/>
                      <a:pt x="126" y="555"/>
                    </a:cubicBezTo>
                    <a:cubicBezTo>
                      <a:pt x="129" y="556"/>
                      <a:pt x="129" y="556"/>
                      <a:pt x="129" y="556"/>
                    </a:cubicBezTo>
                    <a:cubicBezTo>
                      <a:pt x="131" y="555"/>
                      <a:pt x="131" y="555"/>
                      <a:pt x="131" y="555"/>
                    </a:cubicBezTo>
                    <a:cubicBezTo>
                      <a:pt x="132" y="555"/>
                      <a:pt x="132" y="555"/>
                      <a:pt x="132" y="555"/>
                    </a:cubicBezTo>
                    <a:cubicBezTo>
                      <a:pt x="132" y="556"/>
                      <a:pt x="132" y="556"/>
                      <a:pt x="132" y="556"/>
                    </a:cubicBezTo>
                    <a:cubicBezTo>
                      <a:pt x="134" y="555"/>
                      <a:pt x="134" y="555"/>
                      <a:pt x="134" y="555"/>
                    </a:cubicBezTo>
                    <a:cubicBezTo>
                      <a:pt x="134" y="555"/>
                      <a:pt x="134" y="555"/>
                      <a:pt x="136" y="555"/>
                    </a:cubicBezTo>
                    <a:cubicBezTo>
                      <a:pt x="136" y="555"/>
                      <a:pt x="136" y="555"/>
                      <a:pt x="138" y="554"/>
                    </a:cubicBezTo>
                    <a:cubicBezTo>
                      <a:pt x="138" y="554"/>
                      <a:pt x="138" y="554"/>
                      <a:pt x="140" y="554"/>
                    </a:cubicBezTo>
                    <a:cubicBezTo>
                      <a:pt x="140" y="554"/>
                      <a:pt x="140" y="554"/>
                      <a:pt x="141" y="555"/>
                    </a:cubicBezTo>
                    <a:cubicBezTo>
                      <a:pt x="141" y="555"/>
                      <a:pt x="141" y="555"/>
                      <a:pt x="140" y="556"/>
                    </a:cubicBezTo>
                    <a:cubicBezTo>
                      <a:pt x="140" y="556"/>
                      <a:pt x="140" y="556"/>
                      <a:pt x="135" y="558"/>
                    </a:cubicBezTo>
                    <a:cubicBezTo>
                      <a:pt x="135" y="558"/>
                      <a:pt x="135" y="558"/>
                      <a:pt x="134" y="560"/>
                    </a:cubicBezTo>
                    <a:cubicBezTo>
                      <a:pt x="134" y="560"/>
                      <a:pt x="134" y="560"/>
                      <a:pt x="134" y="561"/>
                    </a:cubicBezTo>
                    <a:cubicBezTo>
                      <a:pt x="134" y="561"/>
                      <a:pt x="134" y="561"/>
                      <a:pt x="136" y="561"/>
                    </a:cubicBezTo>
                    <a:cubicBezTo>
                      <a:pt x="136" y="561"/>
                      <a:pt x="136" y="561"/>
                      <a:pt x="134" y="562"/>
                    </a:cubicBezTo>
                    <a:cubicBezTo>
                      <a:pt x="134" y="562"/>
                      <a:pt x="134" y="562"/>
                      <a:pt x="132" y="561"/>
                    </a:cubicBezTo>
                    <a:cubicBezTo>
                      <a:pt x="132" y="561"/>
                      <a:pt x="132" y="561"/>
                      <a:pt x="129" y="562"/>
                    </a:cubicBezTo>
                    <a:cubicBezTo>
                      <a:pt x="129" y="562"/>
                      <a:pt x="129" y="562"/>
                      <a:pt x="130" y="564"/>
                    </a:cubicBezTo>
                    <a:cubicBezTo>
                      <a:pt x="130" y="564"/>
                      <a:pt x="130" y="564"/>
                      <a:pt x="132" y="566"/>
                    </a:cubicBezTo>
                    <a:cubicBezTo>
                      <a:pt x="132" y="566"/>
                      <a:pt x="132" y="566"/>
                      <a:pt x="133" y="565"/>
                    </a:cubicBezTo>
                    <a:cubicBezTo>
                      <a:pt x="133" y="565"/>
                      <a:pt x="133" y="565"/>
                      <a:pt x="133" y="566"/>
                    </a:cubicBezTo>
                    <a:cubicBezTo>
                      <a:pt x="133" y="566"/>
                      <a:pt x="133" y="566"/>
                      <a:pt x="135" y="566"/>
                    </a:cubicBezTo>
                    <a:cubicBezTo>
                      <a:pt x="135" y="566"/>
                      <a:pt x="135" y="566"/>
                      <a:pt x="135" y="567"/>
                    </a:cubicBezTo>
                    <a:cubicBezTo>
                      <a:pt x="135" y="567"/>
                      <a:pt x="135" y="567"/>
                      <a:pt x="134" y="567"/>
                    </a:cubicBezTo>
                    <a:cubicBezTo>
                      <a:pt x="134" y="567"/>
                      <a:pt x="134" y="567"/>
                      <a:pt x="133" y="568"/>
                    </a:cubicBezTo>
                    <a:cubicBezTo>
                      <a:pt x="133" y="568"/>
                      <a:pt x="133" y="568"/>
                      <a:pt x="132" y="568"/>
                    </a:cubicBezTo>
                    <a:cubicBezTo>
                      <a:pt x="132" y="568"/>
                      <a:pt x="132" y="568"/>
                      <a:pt x="131" y="569"/>
                    </a:cubicBezTo>
                    <a:cubicBezTo>
                      <a:pt x="131" y="569"/>
                      <a:pt x="131" y="569"/>
                      <a:pt x="129" y="571"/>
                    </a:cubicBezTo>
                    <a:cubicBezTo>
                      <a:pt x="129" y="571"/>
                      <a:pt x="129" y="571"/>
                      <a:pt x="129" y="573"/>
                    </a:cubicBezTo>
                    <a:cubicBezTo>
                      <a:pt x="129" y="573"/>
                      <a:pt x="129" y="573"/>
                      <a:pt x="130" y="574"/>
                    </a:cubicBezTo>
                    <a:cubicBezTo>
                      <a:pt x="130" y="574"/>
                      <a:pt x="130" y="574"/>
                      <a:pt x="130" y="576"/>
                    </a:cubicBezTo>
                    <a:cubicBezTo>
                      <a:pt x="130" y="576"/>
                      <a:pt x="130" y="576"/>
                      <a:pt x="128" y="576"/>
                    </a:cubicBezTo>
                    <a:cubicBezTo>
                      <a:pt x="128" y="576"/>
                      <a:pt x="128" y="576"/>
                      <a:pt x="126" y="575"/>
                    </a:cubicBezTo>
                    <a:cubicBezTo>
                      <a:pt x="126" y="575"/>
                      <a:pt x="126" y="575"/>
                      <a:pt x="124" y="575"/>
                    </a:cubicBezTo>
                    <a:cubicBezTo>
                      <a:pt x="124" y="575"/>
                      <a:pt x="124" y="575"/>
                      <a:pt x="124" y="576"/>
                    </a:cubicBezTo>
                    <a:cubicBezTo>
                      <a:pt x="124" y="576"/>
                      <a:pt x="124" y="576"/>
                      <a:pt x="125" y="577"/>
                    </a:cubicBezTo>
                    <a:cubicBezTo>
                      <a:pt x="125" y="577"/>
                      <a:pt x="125" y="577"/>
                      <a:pt x="124" y="577"/>
                    </a:cubicBezTo>
                    <a:cubicBezTo>
                      <a:pt x="124" y="577"/>
                      <a:pt x="124" y="577"/>
                      <a:pt x="122" y="578"/>
                    </a:cubicBezTo>
                    <a:cubicBezTo>
                      <a:pt x="122" y="578"/>
                      <a:pt x="122" y="578"/>
                      <a:pt x="124" y="579"/>
                    </a:cubicBezTo>
                    <a:cubicBezTo>
                      <a:pt x="124" y="579"/>
                      <a:pt x="124" y="579"/>
                      <a:pt x="125" y="579"/>
                    </a:cubicBezTo>
                    <a:cubicBezTo>
                      <a:pt x="125" y="579"/>
                      <a:pt x="125" y="579"/>
                      <a:pt x="128" y="581"/>
                    </a:cubicBezTo>
                    <a:cubicBezTo>
                      <a:pt x="128" y="581"/>
                      <a:pt x="128" y="581"/>
                      <a:pt x="128" y="582"/>
                    </a:cubicBezTo>
                    <a:cubicBezTo>
                      <a:pt x="128" y="582"/>
                      <a:pt x="128" y="582"/>
                      <a:pt x="130" y="584"/>
                    </a:cubicBezTo>
                    <a:cubicBezTo>
                      <a:pt x="130" y="584"/>
                      <a:pt x="130" y="584"/>
                      <a:pt x="133" y="584"/>
                    </a:cubicBezTo>
                    <a:cubicBezTo>
                      <a:pt x="133" y="584"/>
                      <a:pt x="133" y="584"/>
                      <a:pt x="137" y="586"/>
                    </a:cubicBezTo>
                    <a:cubicBezTo>
                      <a:pt x="137" y="586"/>
                      <a:pt x="137" y="586"/>
                      <a:pt x="139" y="586"/>
                    </a:cubicBezTo>
                    <a:cubicBezTo>
                      <a:pt x="139" y="586"/>
                      <a:pt x="139" y="586"/>
                      <a:pt x="144" y="590"/>
                    </a:cubicBezTo>
                    <a:cubicBezTo>
                      <a:pt x="144" y="590"/>
                      <a:pt x="144" y="590"/>
                      <a:pt x="146" y="593"/>
                    </a:cubicBezTo>
                    <a:cubicBezTo>
                      <a:pt x="146" y="593"/>
                      <a:pt x="146" y="593"/>
                      <a:pt x="147" y="593"/>
                    </a:cubicBezTo>
                    <a:cubicBezTo>
                      <a:pt x="147" y="593"/>
                      <a:pt x="147" y="593"/>
                      <a:pt x="148" y="594"/>
                    </a:cubicBezTo>
                    <a:cubicBezTo>
                      <a:pt x="148" y="594"/>
                      <a:pt x="148" y="594"/>
                      <a:pt x="149" y="595"/>
                    </a:cubicBezTo>
                    <a:cubicBezTo>
                      <a:pt x="149" y="595"/>
                      <a:pt x="149" y="595"/>
                      <a:pt x="151" y="595"/>
                    </a:cubicBezTo>
                    <a:cubicBezTo>
                      <a:pt x="151" y="595"/>
                      <a:pt x="151" y="595"/>
                      <a:pt x="151" y="597"/>
                    </a:cubicBezTo>
                    <a:cubicBezTo>
                      <a:pt x="151" y="597"/>
                      <a:pt x="151" y="597"/>
                      <a:pt x="153" y="597"/>
                    </a:cubicBezTo>
                    <a:cubicBezTo>
                      <a:pt x="153" y="597"/>
                      <a:pt x="153" y="597"/>
                      <a:pt x="154" y="597"/>
                    </a:cubicBezTo>
                    <a:cubicBezTo>
                      <a:pt x="154" y="597"/>
                      <a:pt x="154" y="597"/>
                      <a:pt x="155" y="599"/>
                    </a:cubicBezTo>
                    <a:cubicBezTo>
                      <a:pt x="155" y="599"/>
                      <a:pt x="155" y="599"/>
                      <a:pt x="157" y="600"/>
                    </a:cubicBezTo>
                    <a:cubicBezTo>
                      <a:pt x="157" y="600"/>
                      <a:pt x="157" y="600"/>
                      <a:pt x="158" y="600"/>
                    </a:cubicBezTo>
                    <a:cubicBezTo>
                      <a:pt x="158" y="600"/>
                      <a:pt x="158" y="600"/>
                      <a:pt x="159" y="599"/>
                    </a:cubicBezTo>
                    <a:cubicBezTo>
                      <a:pt x="159" y="599"/>
                      <a:pt x="159" y="599"/>
                      <a:pt x="161" y="601"/>
                    </a:cubicBezTo>
                    <a:cubicBezTo>
                      <a:pt x="161" y="601"/>
                      <a:pt x="161" y="601"/>
                      <a:pt x="161" y="603"/>
                    </a:cubicBezTo>
                    <a:cubicBezTo>
                      <a:pt x="161" y="603"/>
                      <a:pt x="161" y="603"/>
                      <a:pt x="163" y="603"/>
                    </a:cubicBezTo>
                    <a:cubicBezTo>
                      <a:pt x="163" y="603"/>
                      <a:pt x="163" y="603"/>
                      <a:pt x="165" y="606"/>
                    </a:cubicBezTo>
                    <a:cubicBezTo>
                      <a:pt x="165" y="606"/>
                      <a:pt x="165" y="606"/>
                      <a:pt x="166" y="607"/>
                    </a:cubicBezTo>
                    <a:cubicBezTo>
                      <a:pt x="166" y="607"/>
                      <a:pt x="166" y="607"/>
                      <a:pt x="166" y="611"/>
                    </a:cubicBezTo>
                    <a:cubicBezTo>
                      <a:pt x="166" y="611"/>
                      <a:pt x="166" y="611"/>
                      <a:pt x="168" y="613"/>
                    </a:cubicBezTo>
                    <a:cubicBezTo>
                      <a:pt x="168" y="613"/>
                      <a:pt x="168" y="613"/>
                      <a:pt x="167" y="614"/>
                    </a:cubicBezTo>
                    <a:cubicBezTo>
                      <a:pt x="167" y="614"/>
                      <a:pt x="167" y="614"/>
                      <a:pt x="168" y="616"/>
                    </a:cubicBezTo>
                    <a:cubicBezTo>
                      <a:pt x="168" y="616"/>
                      <a:pt x="168" y="616"/>
                      <a:pt x="169" y="617"/>
                    </a:cubicBezTo>
                    <a:cubicBezTo>
                      <a:pt x="169" y="617"/>
                      <a:pt x="169" y="617"/>
                      <a:pt x="169" y="618"/>
                    </a:cubicBezTo>
                    <a:cubicBezTo>
                      <a:pt x="169" y="618"/>
                      <a:pt x="169" y="618"/>
                      <a:pt x="170" y="618"/>
                    </a:cubicBezTo>
                    <a:cubicBezTo>
                      <a:pt x="170" y="618"/>
                      <a:pt x="170" y="618"/>
                      <a:pt x="171" y="617"/>
                    </a:cubicBezTo>
                    <a:cubicBezTo>
                      <a:pt x="171" y="617"/>
                      <a:pt x="171" y="617"/>
                      <a:pt x="173" y="618"/>
                    </a:cubicBezTo>
                    <a:cubicBezTo>
                      <a:pt x="173" y="618"/>
                      <a:pt x="173" y="618"/>
                      <a:pt x="174" y="618"/>
                    </a:cubicBezTo>
                    <a:cubicBezTo>
                      <a:pt x="174" y="618"/>
                      <a:pt x="174" y="618"/>
                      <a:pt x="175" y="617"/>
                    </a:cubicBezTo>
                    <a:cubicBezTo>
                      <a:pt x="175" y="617"/>
                      <a:pt x="175" y="617"/>
                      <a:pt x="177" y="617"/>
                    </a:cubicBezTo>
                    <a:cubicBezTo>
                      <a:pt x="177" y="617"/>
                      <a:pt x="177" y="617"/>
                      <a:pt x="181" y="620"/>
                    </a:cubicBezTo>
                    <a:cubicBezTo>
                      <a:pt x="181" y="620"/>
                      <a:pt x="181" y="620"/>
                      <a:pt x="182" y="621"/>
                    </a:cubicBezTo>
                    <a:cubicBezTo>
                      <a:pt x="182" y="621"/>
                      <a:pt x="182" y="621"/>
                      <a:pt x="185" y="620"/>
                    </a:cubicBezTo>
                    <a:cubicBezTo>
                      <a:pt x="185" y="620"/>
                      <a:pt x="185" y="620"/>
                      <a:pt x="189" y="619"/>
                    </a:cubicBezTo>
                    <a:cubicBezTo>
                      <a:pt x="189" y="619"/>
                      <a:pt x="189" y="619"/>
                      <a:pt x="190" y="619"/>
                    </a:cubicBezTo>
                    <a:cubicBezTo>
                      <a:pt x="190" y="619"/>
                      <a:pt x="190" y="619"/>
                      <a:pt x="195" y="619"/>
                    </a:cubicBezTo>
                    <a:cubicBezTo>
                      <a:pt x="195" y="619"/>
                      <a:pt x="195" y="619"/>
                      <a:pt x="196" y="620"/>
                    </a:cubicBezTo>
                    <a:cubicBezTo>
                      <a:pt x="196" y="620"/>
                      <a:pt x="196" y="620"/>
                      <a:pt x="196" y="618"/>
                    </a:cubicBezTo>
                    <a:cubicBezTo>
                      <a:pt x="196" y="618"/>
                      <a:pt x="196" y="618"/>
                      <a:pt x="199" y="617"/>
                    </a:cubicBezTo>
                    <a:cubicBezTo>
                      <a:pt x="199" y="617"/>
                      <a:pt x="199" y="617"/>
                      <a:pt x="204" y="620"/>
                    </a:cubicBezTo>
                    <a:cubicBezTo>
                      <a:pt x="204" y="620"/>
                      <a:pt x="204" y="620"/>
                      <a:pt x="207" y="620"/>
                    </a:cubicBezTo>
                    <a:cubicBezTo>
                      <a:pt x="207" y="620"/>
                      <a:pt x="207" y="620"/>
                      <a:pt x="210" y="622"/>
                    </a:cubicBezTo>
                    <a:cubicBezTo>
                      <a:pt x="210" y="622"/>
                      <a:pt x="210" y="622"/>
                      <a:pt x="211" y="618"/>
                    </a:cubicBezTo>
                    <a:cubicBezTo>
                      <a:pt x="211" y="618"/>
                      <a:pt x="211" y="618"/>
                      <a:pt x="210" y="617"/>
                    </a:cubicBezTo>
                    <a:cubicBezTo>
                      <a:pt x="210" y="617"/>
                      <a:pt x="210" y="617"/>
                      <a:pt x="207" y="615"/>
                    </a:cubicBezTo>
                    <a:cubicBezTo>
                      <a:pt x="207" y="615"/>
                      <a:pt x="207" y="615"/>
                      <a:pt x="208" y="612"/>
                    </a:cubicBezTo>
                    <a:cubicBezTo>
                      <a:pt x="208" y="612"/>
                      <a:pt x="208" y="612"/>
                      <a:pt x="211" y="612"/>
                    </a:cubicBezTo>
                    <a:cubicBezTo>
                      <a:pt x="211" y="612"/>
                      <a:pt x="211" y="612"/>
                      <a:pt x="215" y="616"/>
                    </a:cubicBezTo>
                    <a:cubicBezTo>
                      <a:pt x="215" y="616"/>
                      <a:pt x="215" y="616"/>
                      <a:pt x="216" y="618"/>
                    </a:cubicBezTo>
                    <a:cubicBezTo>
                      <a:pt x="216" y="618"/>
                      <a:pt x="216" y="618"/>
                      <a:pt x="220" y="618"/>
                    </a:cubicBezTo>
                    <a:cubicBezTo>
                      <a:pt x="220" y="618"/>
                      <a:pt x="220" y="618"/>
                      <a:pt x="221" y="617"/>
                    </a:cubicBezTo>
                    <a:cubicBezTo>
                      <a:pt x="221" y="617"/>
                      <a:pt x="221" y="617"/>
                      <a:pt x="223" y="615"/>
                    </a:cubicBezTo>
                    <a:cubicBezTo>
                      <a:pt x="223" y="615"/>
                      <a:pt x="223" y="615"/>
                      <a:pt x="226" y="612"/>
                    </a:cubicBezTo>
                    <a:cubicBezTo>
                      <a:pt x="226" y="612"/>
                      <a:pt x="226" y="612"/>
                      <a:pt x="226" y="611"/>
                    </a:cubicBezTo>
                    <a:cubicBezTo>
                      <a:pt x="226" y="611"/>
                      <a:pt x="226" y="611"/>
                      <a:pt x="221" y="607"/>
                    </a:cubicBezTo>
                    <a:cubicBezTo>
                      <a:pt x="221" y="607"/>
                      <a:pt x="221" y="607"/>
                      <a:pt x="218" y="603"/>
                    </a:cubicBezTo>
                    <a:cubicBezTo>
                      <a:pt x="218" y="603"/>
                      <a:pt x="218" y="603"/>
                      <a:pt x="217" y="601"/>
                    </a:cubicBezTo>
                    <a:cubicBezTo>
                      <a:pt x="217" y="601"/>
                      <a:pt x="217" y="601"/>
                      <a:pt x="216" y="599"/>
                    </a:cubicBezTo>
                    <a:cubicBezTo>
                      <a:pt x="216" y="599"/>
                      <a:pt x="216" y="599"/>
                      <a:pt x="216" y="596"/>
                    </a:cubicBezTo>
                    <a:cubicBezTo>
                      <a:pt x="216" y="596"/>
                      <a:pt x="216" y="596"/>
                      <a:pt x="215" y="595"/>
                    </a:cubicBezTo>
                    <a:cubicBezTo>
                      <a:pt x="215" y="595"/>
                      <a:pt x="215" y="595"/>
                      <a:pt x="215" y="594"/>
                    </a:cubicBezTo>
                    <a:cubicBezTo>
                      <a:pt x="215" y="594"/>
                      <a:pt x="215" y="594"/>
                      <a:pt x="214" y="594"/>
                    </a:cubicBezTo>
                    <a:cubicBezTo>
                      <a:pt x="214" y="594"/>
                      <a:pt x="214" y="594"/>
                      <a:pt x="214" y="593"/>
                    </a:cubicBezTo>
                    <a:cubicBezTo>
                      <a:pt x="214" y="593"/>
                      <a:pt x="214" y="593"/>
                      <a:pt x="215" y="593"/>
                    </a:cubicBezTo>
                    <a:cubicBezTo>
                      <a:pt x="215" y="593"/>
                      <a:pt x="215" y="593"/>
                      <a:pt x="215" y="592"/>
                    </a:cubicBezTo>
                    <a:cubicBezTo>
                      <a:pt x="215" y="592"/>
                      <a:pt x="215" y="592"/>
                      <a:pt x="216" y="590"/>
                    </a:cubicBezTo>
                    <a:cubicBezTo>
                      <a:pt x="216" y="590"/>
                      <a:pt x="216" y="590"/>
                      <a:pt x="215" y="590"/>
                    </a:cubicBezTo>
                    <a:cubicBezTo>
                      <a:pt x="215" y="590"/>
                      <a:pt x="215" y="590"/>
                      <a:pt x="214" y="591"/>
                    </a:cubicBezTo>
                    <a:cubicBezTo>
                      <a:pt x="214" y="591"/>
                      <a:pt x="214" y="591"/>
                      <a:pt x="212" y="590"/>
                    </a:cubicBezTo>
                    <a:cubicBezTo>
                      <a:pt x="212" y="590"/>
                      <a:pt x="212" y="590"/>
                      <a:pt x="212" y="587"/>
                    </a:cubicBezTo>
                    <a:cubicBezTo>
                      <a:pt x="212" y="587"/>
                      <a:pt x="212" y="587"/>
                      <a:pt x="210" y="586"/>
                    </a:cubicBezTo>
                    <a:cubicBezTo>
                      <a:pt x="210" y="586"/>
                      <a:pt x="210" y="586"/>
                      <a:pt x="209" y="585"/>
                    </a:cubicBezTo>
                    <a:cubicBezTo>
                      <a:pt x="209" y="585"/>
                      <a:pt x="209" y="585"/>
                      <a:pt x="208" y="585"/>
                    </a:cubicBezTo>
                    <a:cubicBezTo>
                      <a:pt x="208" y="585"/>
                      <a:pt x="208" y="585"/>
                      <a:pt x="207" y="585"/>
                    </a:cubicBezTo>
                    <a:cubicBezTo>
                      <a:pt x="207" y="585"/>
                      <a:pt x="207" y="585"/>
                      <a:pt x="206" y="582"/>
                    </a:cubicBezTo>
                    <a:cubicBezTo>
                      <a:pt x="206" y="582"/>
                      <a:pt x="206" y="582"/>
                      <a:pt x="206" y="580"/>
                    </a:cubicBezTo>
                    <a:cubicBezTo>
                      <a:pt x="206" y="580"/>
                      <a:pt x="206" y="580"/>
                      <a:pt x="207" y="580"/>
                    </a:cubicBezTo>
                    <a:cubicBezTo>
                      <a:pt x="207" y="580"/>
                      <a:pt x="207" y="580"/>
                      <a:pt x="207" y="576"/>
                    </a:cubicBezTo>
                    <a:cubicBezTo>
                      <a:pt x="207" y="576"/>
                      <a:pt x="207" y="576"/>
                      <a:pt x="208" y="575"/>
                    </a:cubicBezTo>
                    <a:cubicBezTo>
                      <a:pt x="208" y="575"/>
                      <a:pt x="208" y="575"/>
                      <a:pt x="209" y="573"/>
                    </a:cubicBezTo>
                    <a:cubicBezTo>
                      <a:pt x="209" y="573"/>
                      <a:pt x="209" y="573"/>
                      <a:pt x="210" y="571"/>
                    </a:cubicBezTo>
                    <a:cubicBezTo>
                      <a:pt x="210" y="571"/>
                      <a:pt x="210" y="571"/>
                      <a:pt x="211" y="569"/>
                    </a:cubicBezTo>
                    <a:cubicBezTo>
                      <a:pt x="211" y="569"/>
                      <a:pt x="211" y="569"/>
                      <a:pt x="211" y="568"/>
                    </a:cubicBezTo>
                    <a:cubicBezTo>
                      <a:pt x="211" y="568"/>
                      <a:pt x="211" y="568"/>
                      <a:pt x="212" y="568"/>
                    </a:cubicBezTo>
                    <a:cubicBezTo>
                      <a:pt x="212" y="568"/>
                      <a:pt x="212" y="568"/>
                      <a:pt x="212" y="569"/>
                    </a:cubicBezTo>
                    <a:cubicBezTo>
                      <a:pt x="212" y="569"/>
                      <a:pt x="212" y="569"/>
                      <a:pt x="213" y="569"/>
                    </a:cubicBezTo>
                    <a:cubicBezTo>
                      <a:pt x="213" y="569"/>
                      <a:pt x="213" y="569"/>
                      <a:pt x="214" y="568"/>
                    </a:cubicBezTo>
                    <a:cubicBezTo>
                      <a:pt x="214" y="568"/>
                      <a:pt x="214" y="568"/>
                      <a:pt x="214" y="569"/>
                    </a:cubicBezTo>
                    <a:cubicBezTo>
                      <a:pt x="214" y="569"/>
                      <a:pt x="214" y="569"/>
                      <a:pt x="215" y="568"/>
                    </a:cubicBezTo>
                    <a:cubicBezTo>
                      <a:pt x="215" y="568"/>
                      <a:pt x="215" y="568"/>
                      <a:pt x="216" y="568"/>
                    </a:cubicBezTo>
                    <a:cubicBezTo>
                      <a:pt x="216" y="568"/>
                      <a:pt x="216" y="568"/>
                      <a:pt x="217" y="567"/>
                    </a:cubicBezTo>
                    <a:cubicBezTo>
                      <a:pt x="217" y="567"/>
                      <a:pt x="217" y="567"/>
                      <a:pt x="217" y="566"/>
                    </a:cubicBezTo>
                    <a:cubicBezTo>
                      <a:pt x="217" y="566"/>
                      <a:pt x="217" y="566"/>
                      <a:pt x="218" y="566"/>
                    </a:cubicBezTo>
                    <a:cubicBezTo>
                      <a:pt x="219" y="566"/>
                      <a:pt x="219" y="566"/>
                      <a:pt x="219" y="566"/>
                    </a:cubicBezTo>
                    <a:cubicBezTo>
                      <a:pt x="219" y="566"/>
                      <a:pt x="219" y="566"/>
                      <a:pt x="220" y="567"/>
                    </a:cubicBezTo>
                    <a:cubicBezTo>
                      <a:pt x="220" y="567"/>
                      <a:pt x="220" y="567"/>
                      <a:pt x="220" y="566"/>
                    </a:cubicBezTo>
                    <a:cubicBezTo>
                      <a:pt x="220" y="566"/>
                      <a:pt x="220" y="566"/>
                      <a:pt x="220" y="565"/>
                    </a:cubicBezTo>
                    <a:cubicBezTo>
                      <a:pt x="220" y="565"/>
                      <a:pt x="220" y="565"/>
                      <a:pt x="218" y="563"/>
                    </a:cubicBezTo>
                    <a:cubicBezTo>
                      <a:pt x="218" y="563"/>
                      <a:pt x="218" y="563"/>
                      <a:pt x="219" y="563"/>
                    </a:cubicBezTo>
                    <a:cubicBezTo>
                      <a:pt x="219" y="563"/>
                      <a:pt x="219" y="563"/>
                      <a:pt x="220" y="564"/>
                    </a:cubicBezTo>
                    <a:cubicBezTo>
                      <a:pt x="220" y="564"/>
                      <a:pt x="220" y="564"/>
                      <a:pt x="221" y="563"/>
                    </a:cubicBezTo>
                    <a:cubicBezTo>
                      <a:pt x="221" y="563"/>
                      <a:pt x="221" y="563"/>
                      <a:pt x="222" y="564"/>
                    </a:cubicBezTo>
                    <a:cubicBezTo>
                      <a:pt x="222" y="564"/>
                      <a:pt x="222" y="564"/>
                      <a:pt x="222" y="563"/>
                    </a:cubicBezTo>
                    <a:cubicBezTo>
                      <a:pt x="222" y="563"/>
                      <a:pt x="222" y="563"/>
                      <a:pt x="221" y="562"/>
                    </a:cubicBezTo>
                    <a:cubicBezTo>
                      <a:pt x="221" y="562"/>
                      <a:pt x="221" y="562"/>
                      <a:pt x="222" y="562"/>
                    </a:cubicBezTo>
                    <a:cubicBezTo>
                      <a:pt x="222" y="562"/>
                      <a:pt x="222" y="562"/>
                      <a:pt x="222" y="561"/>
                    </a:cubicBezTo>
                    <a:cubicBezTo>
                      <a:pt x="222" y="561"/>
                      <a:pt x="222" y="561"/>
                      <a:pt x="222" y="560"/>
                    </a:cubicBezTo>
                    <a:cubicBezTo>
                      <a:pt x="222" y="560"/>
                      <a:pt x="222" y="560"/>
                      <a:pt x="223" y="560"/>
                    </a:cubicBezTo>
                    <a:cubicBezTo>
                      <a:pt x="223" y="560"/>
                      <a:pt x="223" y="560"/>
                      <a:pt x="223" y="559"/>
                    </a:cubicBezTo>
                    <a:cubicBezTo>
                      <a:pt x="223" y="559"/>
                      <a:pt x="223" y="559"/>
                      <a:pt x="221" y="557"/>
                    </a:cubicBezTo>
                    <a:cubicBezTo>
                      <a:pt x="221" y="557"/>
                      <a:pt x="221" y="557"/>
                      <a:pt x="219" y="558"/>
                    </a:cubicBezTo>
                    <a:cubicBezTo>
                      <a:pt x="219" y="558"/>
                      <a:pt x="219" y="558"/>
                      <a:pt x="216" y="556"/>
                    </a:cubicBezTo>
                    <a:cubicBezTo>
                      <a:pt x="216" y="556"/>
                      <a:pt x="216" y="556"/>
                      <a:pt x="216" y="554"/>
                    </a:cubicBezTo>
                    <a:cubicBezTo>
                      <a:pt x="216" y="554"/>
                      <a:pt x="216" y="554"/>
                      <a:pt x="219" y="554"/>
                    </a:cubicBezTo>
                    <a:cubicBezTo>
                      <a:pt x="219" y="554"/>
                      <a:pt x="219" y="554"/>
                      <a:pt x="216" y="548"/>
                    </a:cubicBezTo>
                    <a:cubicBezTo>
                      <a:pt x="216" y="548"/>
                      <a:pt x="216" y="548"/>
                      <a:pt x="212" y="545"/>
                    </a:cubicBezTo>
                    <a:cubicBezTo>
                      <a:pt x="212" y="545"/>
                      <a:pt x="212" y="545"/>
                      <a:pt x="206" y="543"/>
                    </a:cubicBezTo>
                    <a:cubicBezTo>
                      <a:pt x="206" y="543"/>
                      <a:pt x="206" y="543"/>
                      <a:pt x="205" y="544"/>
                    </a:cubicBezTo>
                    <a:cubicBezTo>
                      <a:pt x="205" y="544"/>
                      <a:pt x="205" y="544"/>
                      <a:pt x="202" y="542"/>
                    </a:cubicBezTo>
                    <a:cubicBezTo>
                      <a:pt x="202" y="542"/>
                      <a:pt x="202" y="542"/>
                      <a:pt x="203" y="541"/>
                    </a:cubicBezTo>
                    <a:cubicBezTo>
                      <a:pt x="203" y="541"/>
                      <a:pt x="203" y="541"/>
                      <a:pt x="201" y="538"/>
                    </a:cubicBezTo>
                    <a:cubicBezTo>
                      <a:pt x="201" y="538"/>
                      <a:pt x="201" y="538"/>
                      <a:pt x="198" y="537"/>
                    </a:cubicBezTo>
                    <a:cubicBezTo>
                      <a:pt x="198" y="537"/>
                      <a:pt x="198" y="537"/>
                      <a:pt x="199" y="534"/>
                    </a:cubicBezTo>
                    <a:cubicBezTo>
                      <a:pt x="199" y="534"/>
                      <a:pt x="199" y="534"/>
                      <a:pt x="200" y="528"/>
                    </a:cubicBezTo>
                    <a:cubicBezTo>
                      <a:pt x="200" y="528"/>
                      <a:pt x="200" y="528"/>
                      <a:pt x="198" y="527"/>
                    </a:cubicBezTo>
                    <a:cubicBezTo>
                      <a:pt x="198" y="527"/>
                      <a:pt x="198" y="527"/>
                      <a:pt x="198" y="523"/>
                    </a:cubicBezTo>
                    <a:cubicBezTo>
                      <a:pt x="198" y="523"/>
                      <a:pt x="198" y="523"/>
                      <a:pt x="200" y="522"/>
                    </a:cubicBezTo>
                    <a:cubicBezTo>
                      <a:pt x="200" y="522"/>
                      <a:pt x="200" y="522"/>
                      <a:pt x="202" y="519"/>
                    </a:cubicBezTo>
                    <a:cubicBezTo>
                      <a:pt x="202" y="519"/>
                      <a:pt x="202" y="519"/>
                      <a:pt x="202" y="517"/>
                    </a:cubicBezTo>
                    <a:cubicBezTo>
                      <a:pt x="202" y="517"/>
                      <a:pt x="202" y="517"/>
                      <a:pt x="203" y="515"/>
                    </a:cubicBezTo>
                    <a:cubicBezTo>
                      <a:pt x="203" y="515"/>
                      <a:pt x="203" y="515"/>
                      <a:pt x="208" y="519"/>
                    </a:cubicBezTo>
                    <a:cubicBezTo>
                      <a:pt x="208" y="519"/>
                      <a:pt x="208" y="519"/>
                      <a:pt x="209" y="521"/>
                    </a:cubicBezTo>
                    <a:cubicBezTo>
                      <a:pt x="209" y="521"/>
                      <a:pt x="209" y="521"/>
                      <a:pt x="211" y="523"/>
                    </a:cubicBezTo>
                    <a:cubicBezTo>
                      <a:pt x="211" y="523"/>
                      <a:pt x="211" y="523"/>
                      <a:pt x="214" y="522"/>
                    </a:cubicBezTo>
                    <a:cubicBezTo>
                      <a:pt x="214" y="522"/>
                      <a:pt x="214" y="522"/>
                      <a:pt x="214" y="520"/>
                    </a:cubicBezTo>
                    <a:cubicBezTo>
                      <a:pt x="214" y="520"/>
                      <a:pt x="214" y="520"/>
                      <a:pt x="215" y="519"/>
                    </a:cubicBezTo>
                    <a:cubicBezTo>
                      <a:pt x="215" y="519"/>
                      <a:pt x="215" y="519"/>
                      <a:pt x="213" y="512"/>
                    </a:cubicBezTo>
                    <a:cubicBezTo>
                      <a:pt x="213" y="512"/>
                      <a:pt x="213" y="512"/>
                      <a:pt x="215" y="511"/>
                    </a:cubicBezTo>
                    <a:cubicBezTo>
                      <a:pt x="215" y="511"/>
                      <a:pt x="215" y="511"/>
                      <a:pt x="218" y="511"/>
                    </a:cubicBezTo>
                    <a:cubicBezTo>
                      <a:pt x="218" y="511"/>
                      <a:pt x="218" y="511"/>
                      <a:pt x="218" y="509"/>
                    </a:cubicBezTo>
                    <a:cubicBezTo>
                      <a:pt x="218" y="509"/>
                      <a:pt x="218" y="509"/>
                      <a:pt x="217" y="508"/>
                    </a:cubicBezTo>
                    <a:cubicBezTo>
                      <a:pt x="217" y="508"/>
                      <a:pt x="217" y="508"/>
                      <a:pt x="218" y="506"/>
                    </a:cubicBezTo>
                    <a:cubicBezTo>
                      <a:pt x="218" y="506"/>
                      <a:pt x="218" y="506"/>
                      <a:pt x="220" y="504"/>
                    </a:cubicBezTo>
                    <a:cubicBezTo>
                      <a:pt x="220" y="504"/>
                      <a:pt x="220" y="504"/>
                      <a:pt x="221" y="504"/>
                    </a:cubicBezTo>
                    <a:cubicBezTo>
                      <a:pt x="221" y="504"/>
                      <a:pt x="221" y="504"/>
                      <a:pt x="222" y="502"/>
                    </a:cubicBezTo>
                    <a:cubicBezTo>
                      <a:pt x="222" y="502"/>
                      <a:pt x="222" y="502"/>
                      <a:pt x="224" y="501"/>
                    </a:cubicBezTo>
                    <a:cubicBezTo>
                      <a:pt x="224" y="501"/>
                      <a:pt x="224" y="501"/>
                      <a:pt x="225" y="501"/>
                    </a:cubicBezTo>
                    <a:cubicBezTo>
                      <a:pt x="225" y="501"/>
                      <a:pt x="225" y="501"/>
                      <a:pt x="226" y="500"/>
                    </a:cubicBezTo>
                    <a:cubicBezTo>
                      <a:pt x="226" y="500"/>
                      <a:pt x="226" y="500"/>
                      <a:pt x="225" y="498"/>
                    </a:cubicBezTo>
                    <a:cubicBezTo>
                      <a:pt x="225" y="498"/>
                      <a:pt x="225" y="498"/>
                      <a:pt x="226" y="497"/>
                    </a:cubicBezTo>
                    <a:cubicBezTo>
                      <a:pt x="226" y="497"/>
                      <a:pt x="226" y="497"/>
                      <a:pt x="228" y="498"/>
                    </a:cubicBezTo>
                    <a:cubicBezTo>
                      <a:pt x="228" y="498"/>
                      <a:pt x="228" y="498"/>
                      <a:pt x="230" y="499"/>
                    </a:cubicBezTo>
                    <a:cubicBezTo>
                      <a:pt x="230" y="499"/>
                      <a:pt x="230" y="499"/>
                      <a:pt x="230" y="500"/>
                    </a:cubicBezTo>
                    <a:cubicBezTo>
                      <a:pt x="230" y="500"/>
                      <a:pt x="230" y="500"/>
                      <a:pt x="229" y="502"/>
                    </a:cubicBezTo>
                    <a:cubicBezTo>
                      <a:pt x="229" y="502"/>
                      <a:pt x="229" y="502"/>
                      <a:pt x="230" y="503"/>
                    </a:cubicBezTo>
                    <a:cubicBezTo>
                      <a:pt x="230" y="503"/>
                      <a:pt x="230" y="503"/>
                      <a:pt x="231" y="502"/>
                    </a:cubicBezTo>
                    <a:cubicBezTo>
                      <a:pt x="231" y="502"/>
                      <a:pt x="231" y="502"/>
                      <a:pt x="232" y="500"/>
                    </a:cubicBezTo>
                    <a:cubicBezTo>
                      <a:pt x="232" y="500"/>
                      <a:pt x="232" y="500"/>
                      <a:pt x="233" y="500"/>
                    </a:cubicBezTo>
                    <a:cubicBezTo>
                      <a:pt x="233" y="500"/>
                      <a:pt x="233" y="500"/>
                      <a:pt x="233" y="501"/>
                    </a:cubicBezTo>
                    <a:cubicBezTo>
                      <a:pt x="233" y="501"/>
                      <a:pt x="233" y="501"/>
                      <a:pt x="234" y="500"/>
                    </a:cubicBezTo>
                    <a:cubicBezTo>
                      <a:pt x="234" y="500"/>
                      <a:pt x="234" y="500"/>
                      <a:pt x="235" y="499"/>
                    </a:cubicBezTo>
                    <a:cubicBezTo>
                      <a:pt x="235" y="499"/>
                      <a:pt x="235" y="499"/>
                      <a:pt x="236" y="499"/>
                    </a:cubicBezTo>
                    <a:cubicBezTo>
                      <a:pt x="236" y="499"/>
                      <a:pt x="236" y="499"/>
                      <a:pt x="238" y="497"/>
                    </a:cubicBezTo>
                    <a:cubicBezTo>
                      <a:pt x="238" y="497"/>
                      <a:pt x="238" y="497"/>
                      <a:pt x="240" y="497"/>
                    </a:cubicBezTo>
                    <a:cubicBezTo>
                      <a:pt x="240" y="497"/>
                      <a:pt x="240" y="497"/>
                      <a:pt x="241" y="500"/>
                    </a:cubicBezTo>
                    <a:cubicBezTo>
                      <a:pt x="241" y="500"/>
                      <a:pt x="241" y="500"/>
                      <a:pt x="243" y="501"/>
                    </a:cubicBezTo>
                    <a:cubicBezTo>
                      <a:pt x="243" y="501"/>
                      <a:pt x="243" y="501"/>
                      <a:pt x="246" y="500"/>
                    </a:cubicBezTo>
                    <a:cubicBezTo>
                      <a:pt x="246" y="500"/>
                      <a:pt x="246" y="500"/>
                      <a:pt x="247" y="500"/>
                    </a:cubicBezTo>
                    <a:cubicBezTo>
                      <a:pt x="247" y="500"/>
                      <a:pt x="247" y="500"/>
                      <a:pt x="248" y="501"/>
                    </a:cubicBezTo>
                    <a:cubicBezTo>
                      <a:pt x="248" y="501"/>
                      <a:pt x="248" y="501"/>
                      <a:pt x="249" y="501"/>
                    </a:cubicBezTo>
                    <a:cubicBezTo>
                      <a:pt x="249" y="501"/>
                      <a:pt x="249" y="501"/>
                      <a:pt x="251" y="504"/>
                    </a:cubicBezTo>
                    <a:cubicBezTo>
                      <a:pt x="251" y="504"/>
                      <a:pt x="251" y="504"/>
                      <a:pt x="253" y="504"/>
                    </a:cubicBezTo>
                    <a:cubicBezTo>
                      <a:pt x="253" y="504"/>
                      <a:pt x="253" y="504"/>
                      <a:pt x="254" y="506"/>
                    </a:cubicBezTo>
                    <a:cubicBezTo>
                      <a:pt x="254" y="506"/>
                      <a:pt x="254" y="506"/>
                      <a:pt x="257" y="507"/>
                    </a:cubicBezTo>
                    <a:cubicBezTo>
                      <a:pt x="257" y="507"/>
                      <a:pt x="257" y="507"/>
                      <a:pt x="258" y="508"/>
                    </a:cubicBezTo>
                    <a:cubicBezTo>
                      <a:pt x="258" y="508"/>
                      <a:pt x="258" y="508"/>
                      <a:pt x="259" y="509"/>
                    </a:cubicBezTo>
                    <a:cubicBezTo>
                      <a:pt x="259" y="509"/>
                      <a:pt x="259" y="509"/>
                      <a:pt x="259" y="511"/>
                    </a:cubicBezTo>
                    <a:cubicBezTo>
                      <a:pt x="259" y="511"/>
                      <a:pt x="259" y="511"/>
                      <a:pt x="260" y="511"/>
                    </a:cubicBezTo>
                    <a:cubicBezTo>
                      <a:pt x="260" y="511"/>
                      <a:pt x="260" y="511"/>
                      <a:pt x="261" y="509"/>
                    </a:cubicBezTo>
                    <a:cubicBezTo>
                      <a:pt x="261" y="509"/>
                      <a:pt x="261" y="509"/>
                      <a:pt x="261" y="507"/>
                    </a:cubicBezTo>
                    <a:cubicBezTo>
                      <a:pt x="261" y="507"/>
                      <a:pt x="261" y="507"/>
                      <a:pt x="262" y="506"/>
                    </a:cubicBezTo>
                    <a:cubicBezTo>
                      <a:pt x="262" y="506"/>
                      <a:pt x="262" y="506"/>
                      <a:pt x="264" y="508"/>
                    </a:cubicBezTo>
                    <a:cubicBezTo>
                      <a:pt x="264" y="508"/>
                      <a:pt x="264" y="508"/>
                      <a:pt x="267" y="508"/>
                    </a:cubicBezTo>
                    <a:cubicBezTo>
                      <a:pt x="267" y="508"/>
                      <a:pt x="267" y="508"/>
                      <a:pt x="268" y="510"/>
                    </a:cubicBezTo>
                    <a:cubicBezTo>
                      <a:pt x="268" y="510"/>
                      <a:pt x="268" y="510"/>
                      <a:pt x="269" y="511"/>
                    </a:cubicBezTo>
                    <a:cubicBezTo>
                      <a:pt x="269" y="511"/>
                      <a:pt x="269" y="511"/>
                      <a:pt x="272" y="509"/>
                    </a:cubicBezTo>
                    <a:cubicBezTo>
                      <a:pt x="272" y="509"/>
                      <a:pt x="272" y="509"/>
                      <a:pt x="272" y="506"/>
                    </a:cubicBezTo>
                    <a:cubicBezTo>
                      <a:pt x="272" y="506"/>
                      <a:pt x="272" y="506"/>
                      <a:pt x="274" y="505"/>
                    </a:cubicBezTo>
                    <a:cubicBezTo>
                      <a:pt x="274" y="505"/>
                      <a:pt x="274" y="505"/>
                      <a:pt x="274" y="504"/>
                    </a:cubicBezTo>
                    <a:cubicBezTo>
                      <a:pt x="274" y="504"/>
                      <a:pt x="274" y="504"/>
                      <a:pt x="275" y="503"/>
                    </a:cubicBezTo>
                    <a:cubicBezTo>
                      <a:pt x="275" y="503"/>
                      <a:pt x="275" y="503"/>
                      <a:pt x="276" y="505"/>
                    </a:cubicBezTo>
                    <a:cubicBezTo>
                      <a:pt x="276" y="505"/>
                      <a:pt x="276" y="505"/>
                      <a:pt x="277" y="503"/>
                    </a:cubicBezTo>
                    <a:cubicBezTo>
                      <a:pt x="277" y="503"/>
                      <a:pt x="277" y="503"/>
                      <a:pt x="279" y="503"/>
                    </a:cubicBezTo>
                    <a:cubicBezTo>
                      <a:pt x="279" y="503"/>
                      <a:pt x="279" y="503"/>
                      <a:pt x="281" y="505"/>
                    </a:cubicBezTo>
                    <a:cubicBezTo>
                      <a:pt x="281" y="505"/>
                      <a:pt x="281" y="505"/>
                      <a:pt x="282" y="506"/>
                    </a:cubicBezTo>
                    <a:cubicBezTo>
                      <a:pt x="282" y="506"/>
                      <a:pt x="282" y="506"/>
                      <a:pt x="284" y="506"/>
                    </a:cubicBezTo>
                    <a:cubicBezTo>
                      <a:pt x="284" y="506"/>
                      <a:pt x="284" y="506"/>
                      <a:pt x="284" y="504"/>
                    </a:cubicBezTo>
                    <a:cubicBezTo>
                      <a:pt x="284" y="504"/>
                      <a:pt x="284" y="504"/>
                      <a:pt x="286" y="503"/>
                    </a:cubicBezTo>
                    <a:cubicBezTo>
                      <a:pt x="286" y="503"/>
                      <a:pt x="286" y="503"/>
                      <a:pt x="287" y="504"/>
                    </a:cubicBezTo>
                    <a:cubicBezTo>
                      <a:pt x="287" y="504"/>
                      <a:pt x="287" y="504"/>
                      <a:pt x="288" y="502"/>
                    </a:cubicBezTo>
                    <a:cubicBezTo>
                      <a:pt x="288" y="502"/>
                      <a:pt x="288" y="502"/>
                      <a:pt x="291" y="504"/>
                    </a:cubicBezTo>
                    <a:cubicBezTo>
                      <a:pt x="291" y="504"/>
                      <a:pt x="291" y="504"/>
                      <a:pt x="292" y="504"/>
                    </a:cubicBezTo>
                    <a:cubicBezTo>
                      <a:pt x="292" y="504"/>
                      <a:pt x="292" y="504"/>
                      <a:pt x="291" y="505"/>
                    </a:cubicBezTo>
                    <a:cubicBezTo>
                      <a:pt x="291" y="505"/>
                      <a:pt x="291" y="505"/>
                      <a:pt x="290" y="506"/>
                    </a:cubicBezTo>
                    <a:cubicBezTo>
                      <a:pt x="290" y="506"/>
                      <a:pt x="290" y="506"/>
                      <a:pt x="292" y="508"/>
                    </a:cubicBezTo>
                    <a:cubicBezTo>
                      <a:pt x="292" y="508"/>
                      <a:pt x="292" y="508"/>
                      <a:pt x="293" y="509"/>
                    </a:cubicBezTo>
                    <a:cubicBezTo>
                      <a:pt x="293" y="509"/>
                      <a:pt x="293" y="509"/>
                      <a:pt x="294" y="508"/>
                    </a:cubicBezTo>
                    <a:cubicBezTo>
                      <a:pt x="294" y="508"/>
                      <a:pt x="294" y="508"/>
                      <a:pt x="295" y="509"/>
                    </a:cubicBezTo>
                    <a:cubicBezTo>
                      <a:pt x="295" y="509"/>
                      <a:pt x="295" y="509"/>
                      <a:pt x="298" y="509"/>
                    </a:cubicBezTo>
                    <a:cubicBezTo>
                      <a:pt x="298" y="509"/>
                      <a:pt x="298" y="509"/>
                      <a:pt x="301" y="510"/>
                    </a:cubicBezTo>
                    <a:cubicBezTo>
                      <a:pt x="301" y="510"/>
                      <a:pt x="301" y="510"/>
                      <a:pt x="303" y="510"/>
                    </a:cubicBezTo>
                    <a:cubicBezTo>
                      <a:pt x="303" y="510"/>
                      <a:pt x="303" y="510"/>
                      <a:pt x="304" y="508"/>
                    </a:cubicBezTo>
                    <a:cubicBezTo>
                      <a:pt x="304" y="508"/>
                      <a:pt x="304" y="508"/>
                      <a:pt x="304" y="506"/>
                    </a:cubicBezTo>
                    <a:cubicBezTo>
                      <a:pt x="304" y="506"/>
                      <a:pt x="304" y="506"/>
                      <a:pt x="305" y="506"/>
                    </a:cubicBezTo>
                    <a:cubicBezTo>
                      <a:pt x="305" y="506"/>
                      <a:pt x="305" y="506"/>
                      <a:pt x="308" y="507"/>
                    </a:cubicBezTo>
                    <a:cubicBezTo>
                      <a:pt x="308" y="507"/>
                      <a:pt x="308" y="507"/>
                      <a:pt x="310" y="508"/>
                    </a:cubicBezTo>
                    <a:cubicBezTo>
                      <a:pt x="310" y="508"/>
                      <a:pt x="310" y="508"/>
                      <a:pt x="313" y="507"/>
                    </a:cubicBezTo>
                    <a:cubicBezTo>
                      <a:pt x="313" y="507"/>
                      <a:pt x="313" y="507"/>
                      <a:pt x="314" y="505"/>
                    </a:cubicBezTo>
                    <a:cubicBezTo>
                      <a:pt x="314" y="505"/>
                      <a:pt x="314" y="505"/>
                      <a:pt x="313" y="498"/>
                    </a:cubicBezTo>
                    <a:cubicBezTo>
                      <a:pt x="313" y="498"/>
                      <a:pt x="313" y="498"/>
                      <a:pt x="310" y="497"/>
                    </a:cubicBezTo>
                    <a:cubicBezTo>
                      <a:pt x="310" y="497"/>
                      <a:pt x="310" y="497"/>
                      <a:pt x="308" y="496"/>
                    </a:cubicBezTo>
                    <a:cubicBezTo>
                      <a:pt x="308" y="496"/>
                      <a:pt x="308" y="496"/>
                      <a:pt x="308" y="495"/>
                    </a:cubicBezTo>
                    <a:cubicBezTo>
                      <a:pt x="308" y="495"/>
                      <a:pt x="308" y="495"/>
                      <a:pt x="306" y="495"/>
                    </a:cubicBezTo>
                    <a:cubicBezTo>
                      <a:pt x="306" y="495"/>
                      <a:pt x="306" y="495"/>
                      <a:pt x="305" y="494"/>
                    </a:cubicBezTo>
                    <a:cubicBezTo>
                      <a:pt x="305" y="494"/>
                      <a:pt x="305" y="494"/>
                      <a:pt x="303" y="494"/>
                    </a:cubicBezTo>
                    <a:cubicBezTo>
                      <a:pt x="303" y="494"/>
                      <a:pt x="303" y="494"/>
                      <a:pt x="303" y="492"/>
                    </a:cubicBezTo>
                    <a:cubicBezTo>
                      <a:pt x="303" y="492"/>
                      <a:pt x="303" y="492"/>
                      <a:pt x="302" y="491"/>
                    </a:cubicBezTo>
                    <a:cubicBezTo>
                      <a:pt x="302" y="491"/>
                      <a:pt x="302" y="491"/>
                      <a:pt x="302" y="490"/>
                    </a:cubicBezTo>
                    <a:cubicBezTo>
                      <a:pt x="302" y="490"/>
                      <a:pt x="302" y="490"/>
                      <a:pt x="304" y="490"/>
                    </a:cubicBezTo>
                    <a:cubicBezTo>
                      <a:pt x="304" y="490"/>
                      <a:pt x="304" y="490"/>
                      <a:pt x="304" y="488"/>
                    </a:cubicBezTo>
                    <a:cubicBezTo>
                      <a:pt x="304" y="488"/>
                      <a:pt x="304" y="488"/>
                      <a:pt x="305" y="487"/>
                    </a:cubicBezTo>
                    <a:cubicBezTo>
                      <a:pt x="305" y="487"/>
                      <a:pt x="305" y="487"/>
                      <a:pt x="305" y="485"/>
                    </a:cubicBezTo>
                    <a:cubicBezTo>
                      <a:pt x="305" y="485"/>
                      <a:pt x="305" y="485"/>
                      <a:pt x="304" y="485"/>
                    </a:cubicBezTo>
                    <a:cubicBezTo>
                      <a:pt x="304" y="485"/>
                      <a:pt x="304" y="485"/>
                      <a:pt x="304" y="483"/>
                    </a:cubicBezTo>
                    <a:cubicBezTo>
                      <a:pt x="304" y="483"/>
                      <a:pt x="304" y="483"/>
                      <a:pt x="306" y="480"/>
                    </a:cubicBezTo>
                    <a:cubicBezTo>
                      <a:pt x="306" y="480"/>
                      <a:pt x="306" y="480"/>
                      <a:pt x="308" y="478"/>
                    </a:cubicBezTo>
                    <a:cubicBezTo>
                      <a:pt x="308" y="478"/>
                      <a:pt x="308" y="478"/>
                      <a:pt x="311" y="478"/>
                    </a:cubicBezTo>
                    <a:cubicBezTo>
                      <a:pt x="311" y="478"/>
                      <a:pt x="311" y="478"/>
                      <a:pt x="313" y="478"/>
                    </a:cubicBezTo>
                    <a:cubicBezTo>
                      <a:pt x="313" y="478"/>
                      <a:pt x="313" y="478"/>
                      <a:pt x="314" y="478"/>
                    </a:cubicBezTo>
                    <a:cubicBezTo>
                      <a:pt x="314" y="478"/>
                      <a:pt x="314" y="478"/>
                      <a:pt x="314" y="476"/>
                    </a:cubicBezTo>
                    <a:cubicBezTo>
                      <a:pt x="314" y="476"/>
                      <a:pt x="314" y="476"/>
                      <a:pt x="312" y="475"/>
                    </a:cubicBezTo>
                    <a:cubicBezTo>
                      <a:pt x="312" y="475"/>
                      <a:pt x="312" y="475"/>
                      <a:pt x="311" y="474"/>
                    </a:cubicBezTo>
                    <a:cubicBezTo>
                      <a:pt x="311" y="474"/>
                      <a:pt x="311" y="474"/>
                      <a:pt x="309" y="474"/>
                    </a:cubicBezTo>
                    <a:cubicBezTo>
                      <a:pt x="309" y="474"/>
                      <a:pt x="309" y="474"/>
                      <a:pt x="308" y="475"/>
                    </a:cubicBezTo>
                    <a:cubicBezTo>
                      <a:pt x="308" y="475"/>
                      <a:pt x="308" y="475"/>
                      <a:pt x="306" y="474"/>
                    </a:cubicBezTo>
                    <a:cubicBezTo>
                      <a:pt x="306" y="474"/>
                      <a:pt x="306" y="474"/>
                      <a:pt x="304" y="474"/>
                    </a:cubicBezTo>
                    <a:cubicBezTo>
                      <a:pt x="304" y="474"/>
                      <a:pt x="304" y="474"/>
                      <a:pt x="304" y="473"/>
                    </a:cubicBezTo>
                    <a:cubicBezTo>
                      <a:pt x="304" y="473"/>
                      <a:pt x="304" y="473"/>
                      <a:pt x="305" y="472"/>
                    </a:cubicBezTo>
                    <a:cubicBezTo>
                      <a:pt x="305" y="472"/>
                      <a:pt x="305" y="472"/>
                      <a:pt x="307" y="472"/>
                    </a:cubicBezTo>
                    <a:cubicBezTo>
                      <a:pt x="307" y="472"/>
                      <a:pt x="307" y="472"/>
                      <a:pt x="306" y="470"/>
                    </a:cubicBezTo>
                    <a:cubicBezTo>
                      <a:pt x="306" y="470"/>
                      <a:pt x="306" y="470"/>
                      <a:pt x="304" y="470"/>
                    </a:cubicBezTo>
                    <a:cubicBezTo>
                      <a:pt x="304" y="470"/>
                      <a:pt x="304" y="470"/>
                      <a:pt x="303" y="470"/>
                    </a:cubicBezTo>
                    <a:cubicBezTo>
                      <a:pt x="303" y="470"/>
                      <a:pt x="303" y="470"/>
                      <a:pt x="303" y="469"/>
                    </a:cubicBezTo>
                    <a:cubicBezTo>
                      <a:pt x="303" y="469"/>
                      <a:pt x="303" y="469"/>
                      <a:pt x="303" y="467"/>
                    </a:cubicBezTo>
                    <a:cubicBezTo>
                      <a:pt x="303" y="467"/>
                      <a:pt x="303" y="467"/>
                      <a:pt x="303" y="466"/>
                    </a:cubicBezTo>
                    <a:cubicBezTo>
                      <a:pt x="303" y="466"/>
                      <a:pt x="303" y="466"/>
                      <a:pt x="305" y="466"/>
                    </a:cubicBezTo>
                    <a:cubicBezTo>
                      <a:pt x="305" y="466"/>
                      <a:pt x="305" y="466"/>
                      <a:pt x="306" y="465"/>
                    </a:cubicBezTo>
                    <a:cubicBezTo>
                      <a:pt x="306" y="465"/>
                      <a:pt x="306" y="465"/>
                      <a:pt x="307" y="465"/>
                    </a:cubicBezTo>
                    <a:cubicBezTo>
                      <a:pt x="307" y="465"/>
                      <a:pt x="307" y="465"/>
                      <a:pt x="308" y="466"/>
                    </a:cubicBezTo>
                    <a:cubicBezTo>
                      <a:pt x="308" y="466"/>
                      <a:pt x="308" y="466"/>
                      <a:pt x="310" y="466"/>
                    </a:cubicBezTo>
                    <a:cubicBezTo>
                      <a:pt x="310" y="466"/>
                      <a:pt x="310" y="466"/>
                      <a:pt x="311" y="467"/>
                    </a:cubicBezTo>
                    <a:cubicBezTo>
                      <a:pt x="311" y="467"/>
                      <a:pt x="311" y="467"/>
                      <a:pt x="312" y="466"/>
                    </a:cubicBezTo>
                    <a:cubicBezTo>
                      <a:pt x="312" y="466"/>
                      <a:pt x="312" y="466"/>
                      <a:pt x="312" y="465"/>
                    </a:cubicBezTo>
                    <a:cubicBezTo>
                      <a:pt x="312" y="465"/>
                      <a:pt x="312" y="465"/>
                      <a:pt x="314" y="464"/>
                    </a:cubicBezTo>
                    <a:cubicBezTo>
                      <a:pt x="314" y="464"/>
                      <a:pt x="314" y="464"/>
                      <a:pt x="315" y="464"/>
                    </a:cubicBezTo>
                    <a:cubicBezTo>
                      <a:pt x="315" y="464"/>
                      <a:pt x="315" y="464"/>
                      <a:pt x="316" y="466"/>
                    </a:cubicBezTo>
                    <a:cubicBezTo>
                      <a:pt x="316" y="466"/>
                      <a:pt x="316" y="466"/>
                      <a:pt x="317" y="465"/>
                    </a:cubicBezTo>
                    <a:cubicBezTo>
                      <a:pt x="317" y="465"/>
                      <a:pt x="317" y="465"/>
                      <a:pt x="317" y="463"/>
                    </a:cubicBezTo>
                    <a:cubicBezTo>
                      <a:pt x="317" y="463"/>
                      <a:pt x="317" y="463"/>
                      <a:pt x="320" y="463"/>
                    </a:cubicBezTo>
                    <a:cubicBezTo>
                      <a:pt x="320" y="463"/>
                      <a:pt x="320" y="463"/>
                      <a:pt x="322" y="462"/>
                    </a:cubicBezTo>
                    <a:cubicBezTo>
                      <a:pt x="322" y="462"/>
                      <a:pt x="322" y="462"/>
                      <a:pt x="324" y="461"/>
                    </a:cubicBezTo>
                    <a:cubicBezTo>
                      <a:pt x="324" y="461"/>
                      <a:pt x="324" y="461"/>
                      <a:pt x="327" y="461"/>
                    </a:cubicBezTo>
                    <a:cubicBezTo>
                      <a:pt x="327" y="461"/>
                      <a:pt x="327" y="461"/>
                      <a:pt x="327" y="460"/>
                    </a:cubicBezTo>
                    <a:cubicBezTo>
                      <a:pt x="327" y="460"/>
                      <a:pt x="327" y="460"/>
                      <a:pt x="330" y="459"/>
                    </a:cubicBezTo>
                    <a:cubicBezTo>
                      <a:pt x="330" y="459"/>
                      <a:pt x="330" y="459"/>
                      <a:pt x="332" y="459"/>
                    </a:cubicBezTo>
                    <a:cubicBezTo>
                      <a:pt x="332" y="459"/>
                      <a:pt x="332" y="459"/>
                      <a:pt x="333" y="458"/>
                    </a:cubicBezTo>
                    <a:cubicBezTo>
                      <a:pt x="333" y="458"/>
                      <a:pt x="333" y="458"/>
                      <a:pt x="334" y="458"/>
                    </a:cubicBezTo>
                    <a:cubicBezTo>
                      <a:pt x="334" y="458"/>
                      <a:pt x="334" y="458"/>
                      <a:pt x="336" y="458"/>
                    </a:cubicBezTo>
                    <a:cubicBezTo>
                      <a:pt x="336" y="458"/>
                      <a:pt x="336" y="458"/>
                      <a:pt x="336" y="456"/>
                    </a:cubicBezTo>
                    <a:cubicBezTo>
                      <a:pt x="336" y="456"/>
                      <a:pt x="336" y="456"/>
                      <a:pt x="337" y="455"/>
                    </a:cubicBezTo>
                    <a:cubicBezTo>
                      <a:pt x="337" y="455"/>
                      <a:pt x="337" y="455"/>
                      <a:pt x="339" y="455"/>
                    </a:cubicBezTo>
                    <a:cubicBezTo>
                      <a:pt x="339" y="455"/>
                      <a:pt x="339" y="455"/>
                      <a:pt x="339" y="454"/>
                    </a:cubicBezTo>
                    <a:cubicBezTo>
                      <a:pt x="339" y="454"/>
                      <a:pt x="339" y="454"/>
                      <a:pt x="341" y="453"/>
                    </a:cubicBezTo>
                    <a:cubicBezTo>
                      <a:pt x="341" y="453"/>
                      <a:pt x="341" y="453"/>
                      <a:pt x="341" y="454"/>
                    </a:cubicBezTo>
                    <a:cubicBezTo>
                      <a:pt x="341" y="454"/>
                      <a:pt x="341" y="454"/>
                      <a:pt x="343" y="454"/>
                    </a:cubicBezTo>
                    <a:cubicBezTo>
                      <a:pt x="343" y="454"/>
                      <a:pt x="343" y="454"/>
                      <a:pt x="344" y="453"/>
                    </a:cubicBezTo>
                    <a:cubicBezTo>
                      <a:pt x="344" y="453"/>
                      <a:pt x="344" y="453"/>
                      <a:pt x="346" y="452"/>
                    </a:cubicBezTo>
                    <a:cubicBezTo>
                      <a:pt x="346" y="452"/>
                      <a:pt x="346" y="452"/>
                      <a:pt x="350" y="450"/>
                    </a:cubicBezTo>
                    <a:cubicBezTo>
                      <a:pt x="350" y="450"/>
                      <a:pt x="350" y="450"/>
                      <a:pt x="351" y="450"/>
                    </a:cubicBezTo>
                    <a:cubicBezTo>
                      <a:pt x="351" y="450"/>
                      <a:pt x="351" y="450"/>
                      <a:pt x="352" y="449"/>
                    </a:cubicBezTo>
                    <a:cubicBezTo>
                      <a:pt x="352" y="449"/>
                      <a:pt x="352" y="449"/>
                      <a:pt x="354" y="449"/>
                    </a:cubicBezTo>
                    <a:cubicBezTo>
                      <a:pt x="354" y="449"/>
                      <a:pt x="354" y="449"/>
                      <a:pt x="355" y="447"/>
                    </a:cubicBezTo>
                    <a:cubicBezTo>
                      <a:pt x="355" y="447"/>
                      <a:pt x="355" y="447"/>
                      <a:pt x="356" y="448"/>
                    </a:cubicBezTo>
                    <a:cubicBezTo>
                      <a:pt x="356" y="448"/>
                      <a:pt x="356" y="448"/>
                      <a:pt x="359" y="447"/>
                    </a:cubicBezTo>
                    <a:cubicBezTo>
                      <a:pt x="359" y="447"/>
                      <a:pt x="359" y="447"/>
                      <a:pt x="358" y="446"/>
                    </a:cubicBezTo>
                    <a:cubicBezTo>
                      <a:pt x="358" y="446"/>
                      <a:pt x="358" y="446"/>
                      <a:pt x="358" y="444"/>
                    </a:cubicBezTo>
                    <a:cubicBezTo>
                      <a:pt x="358" y="444"/>
                      <a:pt x="358" y="444"/>
                      <a:pt x="359" y="444"/>
                    </a:cubicBezTo>
                    <a:cubicBezTo>
                      <a:pt x="359" y="444"/>
                      <a:pt x="359" y="444"/>
                      <a:pt x="361" y="444"/>
                    </a:cubicBezTo>
                    <a:cubicBezTo>
                      <a:pt x="361" y="444"/>
                      <a:pt x="361" y="444"/>
                      <a:pt x="361" y="442"/>
                    </a:cubicBezTo>
                    <a:cubicBezTo>
                      <a:pt x="361" y="442"/>
                      <a:pt x="361" y="442"/>
                      <a:pt x="363" y="441"/>
                    </a:cubicBezTo>
                    <a:cubicBezTo>
                      <a:pt x="363" y="441"/>
                      <a:pt x="363" y="441"/>
                      <a:pt x="364" y="441"/>
                    </a:cubicBezTo>
                    <a:cubicBezTo>
                      <a:pt x="364" y="441"/>
                      <a:pt x="364" y="441"/>
                      <a:pt x="365" y="441"/>
                    </a:cubicBezTo>
                    <a:cubicBezTo>
                      <a:pt x="365" y="441"/>
                      <a:pt x="365" y="441"/>
                      <a:pt x="368" y="442"/>
                    </a:cubicBezTo>
                    <a:cubicBezTo>
                      <a:pt x="368" y="442"/>
                      <a:pt x="368" y="442"/>
                      <a:pt x="370" y="442"/>
                    </a:cubicBezTo>
                    <a:cubicBezTo>
                      <a:pt x="370" y="442"/>
                      <a:pt x="370" y="442"/>
                      <a:pt x="372" y="443"/>
                    </a:cubicBezTo>
                    <a:cubicBezTo>
                      <a:pt x="372" y="443"/>
                      <a:pt x="372" y="443"/>
                      <a:pt x="374" y="443"/>
                    </a:cubicBezTo>
                    <a:cubicBezTo>
                      <a:pt x="374" y="443"/>
                      <a:pt x="374" y="443"/>
                      <a:pt x="376" y="442"/>
                    </a:cubicBezTo>
                    <a:cubicBezTo>
                      <a:pt x="376" y="442"/>
                      <a:pt x="376" y="442"/>
                      <a:pt x="378" y="442"/>
                    </a:cubicBezTo>
                    <a:cubicBezTo>
                      <a:pt x="378" y="442"/>
                      <a:pt x="378" y="442"/>
                      <a:pt x="379" y="444"/>
                    </a:cubicBezTo>
                    <a:cubicBezTo>
                      <a:pt x="379" y="444"/>
                      <a:pt x="379" y="444"/>
                      <a:pt x="379" y="445"/>
                    </a:cubicBezTo>
                    <a:cubicBezTo>
                      <a:pt x="379" y="445"/>
                      <a:pt x="379" y="445"/>
                      <a:pt x="380" y="447"/>
                    </a:cubicBezTo>
                    <a:cubicBezTo>
                      <a:pt x="380" y="447"/>
                      <a:pt x="380" y="447"/>
                      <a:pt x="381" y="448"/>
                    </a:cubicBezTo>
                    <a:cubicBezTo>
                      <a:pt x="381" y="448"/>
                      <a:pt x="381" y="448"/>
                      <a:pt x="382" y="449"/>
                    </a:cubicBezTo>
                    <a:cubicBezTo>
                      <a:pt x="382" y="449"/>
                      <a:pt x="382" y="449"/>
                      <a:pt x="383" y="450"/>
                    </a:cubicBezTo>
                    <a:cubicBezTo>
                      <a:pt x="383" y="450"/>
                      <a:pt x="383" y="450"/>
                      <a:pt x="382" y="452"/>
                    </a:cubicBezTo>
                    <a:cubicBezTo>
                      <a:pt x="382" y="452"/>
                      <a:pt x="382" y="452"/>
                      <a:pt x="382" y="453"/>
                    </a:cubicBezTo>
                    <a:cubicBezTo>
                      <a:pt x="382" y="453"/>
                      <a:pt x="382" y="453"/>
                      <a:pt x="382" y="454"/>
                    </a:cubicBezTo>
                    <a:cubicBezTo>
                      <a:pt x="382" y="454"/>
                      <a:pt x="382" y="454"/>
                      <a:pt x="381" y="454"/>
                    </a:cubicBezTo>
                    <a:cubicBezTo>
                      <a:pt x="381" y="454"/>
                      <a:pt x="381" y="454"/>
                      <a:pt x="382" y="456"/>
                    </a:cubicBezTo>
                    <a:cubicBezTo>
                      <a:pt x="382" y="456"/>
                      <a:pt x="382" y="456"/>
                      <a:pt x="383" y="457"/>
                    </a:cubicBezTo>
                    <a:cubicBezTo>
                      <a:pt x="383" y="457"/>
                      <a:pt x="383" y="457"/>
                      <a:pt x="385" y="455"/>
                    </a:cubicBezTo>
                    <a:cubicBezTo>
                      <a:pt x="385" y="455"/>
                      <a:pt x="385" y="455"/>
                      <a:pt x="386" y="457"/>
                    </a:cubicBezTo>
                    <a:cubicBezTo>
                      <a:pt x="386" y="457"/>
                      <a:pt x="386" y="457"/>
                      <a:pt x="387" y="456"/>
                    </a:cubicBezTo>
                    <a:cubicBezTo>
                      <a:pt x="387" y="456"/>
                      <a:pt x="387" y="456"/>
                      <a:pt x="387" y="455"/>
                    </a:cubicBezTo>
                    <a:cubicBezTo>
                      <a:pt x="387" y="455"/>
                      <a:pt x="387" y="455"/>
                      <a:pt x="389" y="454"/>
                    </a:cubicBezTo>
                    <a:cubicBezTo>
                      <a:pt x="389" y="454"/>
                      <a:pt x="389" y="454"/>
                      <a:pt x="389" y="456"/>
                    </a:cubicBezTo>
                    <a:cubicBezTo>
                      <a:pt x="389" y="456"/>
                      <a:pt x="389" y="456"/>
                      <a:pt x="390" y="456"/>
                    </a:cubicBezTo>
                    <a:cubicBezTo>
                      <a:pt x="390" y="456"/>
                      <a:pt x="390" y="456"/>
                      <a:pt x="390" y="454"/>
                    </a:cubicBezTo>
                    <a:cubicBezTo>
                      <a:pt x="390" y="454"/>
                      <a:pt x="390" y="454"/>
                      <a:pt x="390" y="453"/>
                    </a:cubicBezTo>
                    <a:cubicBezTo>
                      <a:pt x="390" y="453"/>
                      <a:pt x="390" y="453"/>
                      <a:pt x="390" y="452"/>
                    </a:cubicBezTo>
                    <a:cubicBezTo>
                      <a:pt x="390" y="452"/>
                      <a:pt x="390" y="452"/>
                      <a:pt x="393" y="454"/>
                    </a:cubicBezTo>
                    <a:cubicBezTo>
                      <a:pt x="393" y="454"/>
                      <a:pt x="393" y="454"/>
                      <a:pt x="394" y="457"/>
                    </a:cubicBezTo>
                    <a:cubicBezTo>
                      <a:pt x="394" y="457"/>
                      <a:pt x="394" y="457"/>
                      <a:pt x="395" y="460"/>
                    </a:cubicBezTo>
                    <a:cubicBezTo>
                      <a:pt x="395" y="460"/>
                      <a:pt x="395" y="460"/>
                      <a:pt x="396" y="459"/>
                    </a:cubicBezTo>
                    <a:cubicBezTo>
                      <a:pt x="396" y="459"/>
                      <a:pt x="396" y="459"/>
                      <a:pt x="397" y="458"/>
                    </a:cubicBezTo>
                    <a:cubicBezTo>
                      <a:pt x="397" y="458"/>
                      <a:pt x="397" y="458"/>
                      <a:pt x="396" y="458"/>
                    </a:cubicBezTo>
                    <a:cubicBezTo>
                      <a:pt x="396" y="458"/>
                      <a:pt x="396" y="458"/>
                      <a:pt x="396" y="457"/>
                    </a:cubicBezTo>
                    <a:cubicBezTo>
                      <a:pt x="396" y="457"/>
                      <a:pt x="396" y="457"/>
                      <a:pt x="398" y="456"/>
                    </a:cubicBezTo>
                    <a:cubicBezTo>
                      <a:pt x="398" y="456"/>
                      <a:pt x="398" y="456"/>
                      <a:pt x="401" y="458"/>
                    </a:cubicBezTo>
                    <a:cubicBezTo>
                      <a:pt x="401" y="458"/>
                      <a:pt x="401" y="458"/>
                      <a:pt x="402" y="458"/>
                    </a:cubicBezTo>
                    <a:cubicBezTo>
                      <a:pt x="402" y="458"/>
                      <a:pt x="402" y="458"/>
                      <a:pt x="403" y="457"/>
                    </a:cubicBezTo>
                    <a:cubicBezTo>
                      <a:pt x="403" y="457"/>
                      <a:pt x="403" y="457"/>
                      <a:pt x="404" y="457"/>
                    </a:cubicBezTo>
                    <a:cubicBezTo>
                      <a:pt x="404" y="457"/>
                      <a:pt x="404" y="457"/>
                      <a:pt x="404" y="459"/>
                    </a:cubicBezTo>
                    <a:cubicBezTo>
                      <a:pt x="404" y="459"/>
                      <a:pt x="404" y="459"/>
                      <a:pt x="403" y="460"/>
                    </a:cubicBezTo>
                    <a:cubicBezTo>
                      <a:pt x="403" y="460"/>
                      <a:pt x="403" y="460"/>
                      <a:pt x="403" y="462"/>
                    </a:cubicBezTo>
                    <a:cubicBezTo>
                      <a:pt x="403" y="462"/>
                      <a:pt x="403" y="462"/>
                      <a:pt x="404" y="464"/>
                    </a:cubicBezTo>
                    <a:cubicBezTo>
                      <a:pt x="404" y="464"/>
                      <a:pt x="404" y="464"/>
                      <a:pt x="405" y="464"/>
                    </a:cubicBezTo>
                    <a:cubicBezTo>
                      <a:pt x="405" y="464"/>
                      <a:pt x="405" y="464"/>
                      <a:pt x="406" y="462"/>
                    </a:cubicBezTo>
                    <a:cubicBezTo>
                      <a:pt x="406" y="462"/>
                      <a:pt x="406" y="462"/>
                      <a:pt x="408" y="462"/>
                    </a:cubicBezTo>
                    <a:cubicBezTo>
                      <a:pt x="408" y="462"/>
                      <a:pt x="408" y="462"/>
                      <a:pt x="411" y="463"/>
                    </a:cubicBezTo>
                    <a:cubicBezTo>
                      <a:pt x="411" y="463"/>
                      <a:pt x="411" y="463"/>
                      <a:pt x="412" y="463"/>
                    </a:cubicBezTo>
                    <a:cubicBezTo>
                      <a:pt x="412" y="463"/>
                      <a:pt x="412" y="463"/>
                      <a:pt x="413" y="463"/>
                    </a:cubicBezTo>
                    <a:cubicBezTo>
                      <a:pt x="413" y="463"/>
                      <a:pt x="413" y="463"/>
                      <a:pt x="413" y="461"/>
                    </a:cubicBezTo>
                    <a:cubicBezTo>
                      <a:pt x="413" y="461"/>
                      <a:pt x="413" y="461"/>
                      <a:pt x="415" y="460"/>
                    </a:cubicBezTo>
                    <a:cubicBezTo>
                      <a:pt x="415" y="460"/>
                      <a:pt x="415" y="460"/>
                      <a:pt x="417" y="460"/>
                    </a:cubicBezTo>
                    <a:cubicBezTo>
                      <a:pt x="417" y="460"/>
                      <a:pt x="417" y="460"/>
                      <a:pt x="419" y="458"/>
                    </a:cubicBezTo>
                    <a:cubicBezTo>
                      <a:pt x="419" y="458"/>
                      <a:pt x="419" y="458"/>
                      <a:pt x="420" y="457"/>
                    </a:cubicBezTo>
                    <a:cubicBezTo>
                      <a:pt x="420" y="457"/>
                      <a:pt x="420" y="457"/>
                      <a:pt x="421" y="456"/>
                    </a:cubicBezTo>
                    <a:cubicBezTo>
                      <a:pt x="421" y="456"/>
                      <a:pt x="421" y="456"/>
                      <a:pt x="421" y="455"/>
                    </a:cubicBezTo>
                    <a:cubicBezTo>
                      <a:pt x="421" y="455"/>
                      <a:pt x="421" y="455"/>
                      <a:pt x="423" y="453"/>
                    </a:cubicBezTo>
                    <a:cubicBezTo>
                      <a:pt x="423" y="453"/>
                      <a:pt x="423" y="453"/>
                      <a:pt x="424" y="452"/>
                    </a:cubicBezTo>
                    <a:cubicBezTo>
                      <a:pt x="424" y="452"/>
                      <a:pt x="424" y="452"/>
                      <a:pt x="426" y="451"/>
                    </a:cubicBezTo>
                    <a:cubicBezTo>
                      <a:pt x="426" y="451"/>
                      <a:pt x="426" y="451"/>
                      <a:pt x="428" y="450"/>
                    </a:cubicBezTo>
                    <a:cubicBezTo>
                      <a:pt x="428" y="450"/>
                      <a:pt x="428" y="450"/>
                      <a:pt x="430" y="450"/>
                    </a:cubicBezTo>
                    <a:cubicBezTo>
                      <a:pt x="430" y="450"/>
                      <a:pt x="430" y="450"/>
                      <a:pt x="431" y="450"/>
                    </a:cubicBezTo>
                    <a:cubicBezTo>
                      <a:pt x="431" y="450"/>
                      <a:pt x="431" y="450"/>
                      <a:pt x="431" y="452"/>
                    </a:cubicBezTo>
                    <a:cubicBezTo>
                      <a:pt x="431" y="452"/>
                      <a:pt x="431" y="452"/>
                      <a:pt x="429" y="453"/>
                    </a:cubicBezTo>
                    <a:cubicBezTo>
                      <a:pt x="429" y="453"/>
                      <a:pt x="429" y="453"/>
                      <a:pt x="428" y="454"/>
                    </a:cubicBezTo>
                    <a:cubicBezTo>
                      <a:pt x="428" y="454"/>
                      <a:pt x="428" y="454"/>
                      <a:pt x="429" y="455"/>
                    </a:cubicBezTo>
                    <a:cubicBezTo>
                      <a:pt x="429" y="455"/>
                      <a:pt x="429" y="455"/>
                      <a:pt x="445" y="467"/>
                    </a:cubicBezTo>
                    <a:cubicBezTo>
                      <a:pt x="445" y="467"/>
                      <a:pt x="445" y="467"/>
                      <a:pt x="466" y="494"/>
                    </a:cubicBezTo>
                    <a:cubicBezTo>
                      <a:pt x="466" y="494"/>
                      <a:pt x="466" y="494"/>
                      <a:pt x="468" y="494"/>
                    </a:cubicBezTo>
                    <a:cubicBezTo>
                      <a:pt x="468" y="494"/>
                      <a:pt x="468" y="494"/>
                      <a:pt x="470" y="493"/>
                    </a:cubicBezTo>
                    <a:cubicBezTo>
                      <a:pt x="470" y="493"/>
                      <a:pt x="470" y="493"/>
                      <a:pt x="470" y="492"/>
                    </a:cubicBezTo>
                    <a:cubicBezTo>
                      <a:pt x="470" y="492"/>
                      <a:pt x="470" y="492"/>
                      <a:pt x="470" y="491"/>
                    </a:cubicBezTo>
                    <a:cubicBezTo>
                      <a:pt x="470" y="491"/>
                      <a:pt x="470" y="491"/>
                      <a:pt x="470" y="489"/>
                    </a:cubicBezTo>
                    <a:cubicBezTo>
                      <a:pt x="470" y="489"/>
                      <a:pt x="470" y="489"/>
                      <a:pt x="471" y="489"/>
                    </a:cubicBezTo>
                    <a:cubicBezTo>
                      <a:pt x="471" y="489"/>
                      <a:pt x="471" y="489"/>
                      <a:pt x="473" y="490"/>
                    </a:cubicBezTo>
                    <a:cubicBezTo>
                      <a:pt x="473" y="490"/>
                      <a:pt x="473" y="490"/>
                      <a:pt x="473" y="491"/>
                    </a:cubicBezTo>
                    <a:cubicBezTo>
                      <a:pt x="473" y="491"/>
                      <a:pt x="473" y="491"/>
                      <a:pt x="473" y="492"/>
                    </a:cubicBezTo>
                    <a:cubicBezTo>
                      <a:pt x="473" y="492"/>
                      <a:pt x="473" y="492"/>
                      <a:pt x="475" y="493"/>
                    </a:cubicBezTo>
                    <a:cubicBezTo>
                      <a:pt x="475" y="493"/>
                      <a:pt x="475" y="493"/>
                      <a:pt x="477" y="494"/>
                    </a:cubicBezTo>
                    <a:cubicBezTo>
                      <a:pt x="477" y="494"/>
                      <a:pt x="477" y="494"/>
                      <a:pt x="478" y="494"/>
                    </a:cubicBezTo>
                    <a:cubicBezTo>
                      <a:pt x="478" y="494"/>
                      <a:pt x="478" y="494"/>
                      <a:pt x="479" y="493"/>
                    </a:cubicBezTo>
                    <a:cubicBezTo>
                      <a:pt x="479" y="493"/>
                      <a:pt x="479" y="493"/>
                      <a:pt x="481" y="493"/>
                    </a:cubicBezTo>
                    <a:cubicBezTo>
                      <a:pt x="481" y="493"/>
                      <a:pt x="481" y="493"/>
                      <a:pt x="483" y="494"/>
                    </a:cubicBezTo>
                    <a:cubicBezTo>
                      <a:pt x="483" y="494"/>
                      <a:pt x="483" y="494"/>
                      <a:pt x="485" y="493"/>
                    </a:cubicBezTo>
                    <a:cubicBezTo>
                      <a:pt x="485" y="493"/>
                      <a:pt x="485" y="493"/>
                      <a:pt x="486" y="494"/>
                    </a:cubicBezTo>
                    <a:cubicBezTo>
                      <a:pt x="486" y="494"/>
                      <a:pt x="486" y="494"/>
                      <a:pt x="488" y="493"/>
                    </a:cubicBezTo>
                    <a:cubicBezTo>
                      <a:pt x="488" y="493"/>
                      <a:pt x="488" y="493"/>
                      <a:pt x="489" y="492"/>
                    </a:cubicBezTo>
                    <a:cubicBezTo>
                      <a:pt x="489" y="492"/>
                      <a:pt x="489" y="492"/>
                      <a:pt x="488" y="491"/>
                    </a:cubicBezTo>
                    <a:cubicBezTo>
                      <a:pt x="488" y="491"/>
                      <a:pt x="488" y="491"/>
                      <a:pt x="488" y="490"/>
                    </a:cubicBezTo>
                    <a:cubicBezTo>
                      <a:pt x="488" y="490"/>
                      <a:pt x="488" y="490"/>
                      <a:pt x="491" y="490"/>
                    </a:cubicBezTo>
                    <a:cubicBezTo>
                      <a:pt x="491" y="490"/>
                      <a:pt x="491" y="490"/>
                      <a:pt x="494" y="490"/>
                    </a:cubicBezTo>
                    <a:cubicBezTo>
                      <a:pt x="494" y="490"/>
                      <a:pt x="494" y="490"/>
                      <a:pt x="497" y="491"/>
                    </a:cubicBezTo>
                    <a:cubicBezTo>
                      <a:pt x="497" y="491"/>
                      <a:pt x="497" y="491"/>
                      <a:pt x="500" y="493"/>
                    </a:cubicBezTo>
                    <a:cubicBezTo>
                      <a:pt x="500" y="493"/>
                      <a:pt x="500" y="493"/>
                      <a:pt x="501" y="495"/>
                    </a:cubicBezTo>
                    <a:cubicBezTo>
                      <a:pt x="501" y="495"/>
                      <a:pt x="501" y="495"/>
                      <a:pt x="502" y="497"/>
                    </a:cubicBezTo>
                    <a:cubicBezTo>
                      <a:pt x="502" y="497"/>
                      <a:pt x="502" y="497"/>
                      <a:pt x="503" y="497"/>
                    </a:cubicBezTo>
                    <a:cubicBezTo>
                      <a:pt x="503" y="497"/>
                      <a:pt x="503" y="497"/>
                      <a:pt x="505" y="498"/>
                    </a:cubicBezTo>
                    <a:cubicBezTo>
                      <a:pt x="505" y="498"/>
                      <a:pt x="505" y="498"/>
                      <a:pt x="507" y="499"/>
                    </a:cubicBezTo>
                    <a:cubicBezTo>
                      <a:pt x="507" y="499"/>
                      <a:pt x="507" y="499"/>
                      <a:pt x="509" y="500"/>
                    </a:cubicBezTo>
                    <a:cubicBezTo>
                      <a:pt x="509" y="500"/>
                      <a:pt x="509" y="500"/>
                      <a:pt x="509" y="501"/>
                    </a:cubicBezTo>
                    <a:cubicBezTo>
                      <a:pt x="509" y="501"/>
                      <a:pt x="509" y="501"/>
                      <a:pt x="508" y="502"/>
                    </a:cubicBezTo>
                    <a:cubicBezTo>
                      <a:pt x="508" y="502"/>
                      <a:pt x="508" y="502"/>
                      <a:pt x="508" y="503"/>
                    </a:cubicBezTo>
                    <a:cubicBezTo>
                      <a:pt x="508" y="503"/>
                      <a:pt x="508" y="503"/>
                      <a:pt x="509" y="504"/>
                    </a:cubicBezTo>
                    <a:cubicBezTo>
                      <a:pt x="509" y="504"/>
                      <a:pt x="509" y="504"/>
                      <a:pt x="510" y="505"/>
                    </a:cubicBezTo>
                    <a:cubicBezTo>
                      <a:pt x="510" y="505"/>
                      <a:pt x="510" y="505"/>
                      <a:pt x="511" y="505"/>
                    </a:cubicBezTo>
                    <a:cubicBezTo>
                      <a:pt x="511" y="505"/>
                      <a:pt x="511" y="505"/>
                      <a:pt x="513" y="506"/>
                    </a:cubicBezTo>
                    <a:cubicBezTo>
                      <a:pt x="513" y="506"/>
                      <a:pt x="513" y="506"/>
                      <a:pt x="514" y="507"/>
                    </a:cubicBezTo>
                    <a:cubicBezTo>
                      <a:pt x="514" y="507"/>
                      <a:pt x="514" y="507"/>
                      <a:pt x="515" y="506"/>
                    </a:cubicBezTo>
                    <a:cubicBezTo>
                      <a:pt x="515" y="506"/>
                      <a:pt x="515" y="506"/>
                      <a:pt x="516" y="505"/>
                    </a:cubicBezTo>
                    <a:cubicBezTo>
                      <a:pt x="516" y="505"/>
                      <a:pt x="516" y="505"/>
                      <a:pt x="520" y="505"/>
                    </a:cubicBezTo>
                    <a:cubicBezTo>
                      <a:pt x="520" y="505"/>
                      <a:pt x="520" y="505"/>
                      <a:pt x="522" y="504"/>
                    </a:cubicBezTo>
                    <a:cubicBezTo>
                      <a:pt x="522" y="504"/>
                      <a:pt x="522" y="504"/>
                      <a:pt x="523" y="503"/>
                    </a:cubicBezTo>
                    <a:cubicBezTo>
                      <a:pt x="523" y="503"/>
                      <a:pt x="523" y="503"/>
                      <a:pt x="525" y="502"/>
                    </a:cubicBezTo>
                    <a:cubicBezTo>
                      <a:pt x="525" y="502"/>
                      <a:pt x="525" y="502"/>
                      <a:pt x="526" y="502"/>
                    </a:cubicBezTo>
                    <a:cubicBezTo>
                      <a:pt x="526" y="502"/>
                      <a:pt x="526" y="502"/>
                      <a:pt x="525" y="504"/>
                    </a:cubicBezTo>
                    <a:cubicBezTo>
                      <a:pt x="525" y="504"/>
                      <a:pt x="525" y="504"/>
                      <a:pt x="525" y="506"/>
                    </a:cubicBezTo>
                    <a:cubicBezTo>
                      <a:pt x="525" y="506"/>
                      <a:pt x="525" y="506"/>
                      <a:pt x="527" y="506"/>
                    </a:cubicBezTo>
                    <a:cubicBezTo>
                      <a:pt x="527" y="506"/>
                      <a:pt x="527" y="506"/>
                      <a:pt x="529" y="508"/>
                    </a:cubicBezTo>
                    <a:cubicBezTo>
                      <a:pt x="529" y="508"/>
                      <a:pt x="529" y="508"/>
                      <a:pt x="531" y="509"/>
                    </a:cubicBezTo>
                    <a:cubicBezTo>
                      <a:pt x="531" y="509"/>
                      <a:pt x="531" y="509"/>
                      <a:pt x="532" y="509"/>
                    </a:cubicBezTo>
                    <a:cubicBezTo>
                      <a:pt x="532" y="509"/>
                      <a:pt x="532" y="509"/>
                      <a:pt x="533" y="509"/>
                    </a:cubicBezTo>
                    <a:cubicBezTo>
                      <a:pt x="533" y="509"/>
                      <a:pt x="533" y="509"/>
                      <a:pt x="534" y="510"/>
                    </a:cubicBezTo>
                    <a:cubicBezTo>
                      <a:pt x="534" y="510"/>
                      <a:pt x="534" y="510"/>
                      <a:pt x="535" y="510"/>
                    </a:cubicBezTo>
                    <a:cubicBezTo>
                      <a:pt x="535" y="510"/>
                      <a:pt x="535" y="510"/>
                      <a:pt x="536" y="507"/>
                    </a:cubicBezTo>
                    <a:cubicBezTo>
                      <a:pt x="536" y="507"/>
                      <a:pt x="536" y="507"/>
                      <a:pt x="538" y="506"/>
                    </a:cubicBezTo>
                    <a:cubicBezTo>
                      <a:pt x="538" y="506"/>
                      <a:pt x="538" y="506"/>
                      <a:pt x="542" y="506"/>
                    </a:cubicBezTo>
                    <a:cubicBezTo>
                      <a:pt x="542" y="506"/>
                      <a:pt x="542" y="506"/>
                      <a:pt x="543" y="505"/>
                    </a:cubicBezTo>
                    <a:cubicBezTo>
                      <a:pt x="543" y="505"/>
                      <a:pt x="543" y="505"/>
                      <a:pt x="544" y="503"/>
                    </a:cubicBezTo>
                    <a:cubicBezTo>
                      <a:pt x="544" y="503"/>
                      <a:pt x="544" y="503"/>
                      <a:pt x="547" y="502"/>
                    </a:cubicBezTo>
                    <a:cubicBezTo>
                      <a:pt x="547" y="502"/>
                      <a:pt x="547" y="502"/>
                      <a:pt x="547" y="501"/>
                    </a:cubicBezTo>
                    <a:cubicBezTo>
                      <a:pt x="547" y="501"/>
                      <a:pt x="547" y="501"/>
                      <a:pt x="548" y="499"/>
                    </a:cubicBezTo>
                    <a:cubicBezTo>
                      <a:pt x="548" y="499"/>
                      <a:pt x="548" y="499"/>
                      <a:pt x="550" y="498"/>
                    </a:cubicBezTo>
                    <a:cubicBezTo>
                      <a:pt x="550" y="498"/>
                      <a:pt x="550" y="498"/>
                      <a:pt x="550" y="496"/>
                    </a:cubicBezTo>
                    <a:cubicBezTo>
                      <a:pt x="550" y="496"/>
                      <a:pt x="550" y="496"/>
                      <a:pt x="552" y="495"/>
                    </a:cubicBezTo>
                    <a:cubicBezTo>
                      <a:pt x="552" y="495"/>
                      <a:pt x="552" y="495"/>
                      <a:pt x="553" y="495"/>
                    </a:cubicBezTo>
                    <a:cubicBezTo>
                      <a:pt x="553" y="495"/>
                      <a:pt x="553" y="495"/>
                      <a:pt x="554" y="493"/>
                    </a:cubicBezTo>
                    <a:cubicBezTo>
                      <a:pt x="554" y="493"/>
                      <a:pt x="554" y="493"/>
                      <a:pt x="555" y="492"/>
                    </a:cubicBezTo>
                    <a:cubicBezTo>
                      <a:pt x="555" y="492"/>
                      <a:pt x="555" y="492"/>
                      <a:pt x="554" y="492"/>
                    </a:cubicBezTo>
                    <a:cubicBezTo>
                      <a:pt x="554" y="492"/>
                      <a:pt x="554" y="492"/>
                      <a:pt x="554" y="490"/>
                    </a:cubicBezTo>
                    <a:cubicBezTo>
                      <a:pt x="554" y="490"/>
                      <a:pt x="554" y="490"/>
                      <a:pt x="555" y="490"/>
                    </a:cubicBezTo>
                    <a:cubicBezTo>
                      <a:pt x="555" y="490"/>
                      <a:pt x="555" y="490"/>
                      <a:pt x="557" y="490"/>
                    </a:cubicBezTo>
                    <a:cubicBezTo>
                      <a:pt x="557" y="490"/>
                      <a:pt x="557" y="490"/>
                      <a:pt x="559" y="490"/>
                    </a:cubicBezTo>
                    <a:cubicBezTo>
                      <a:pt x="559" y="490"/>
                      <a:pt x="559" y="490"/>
                      <a:pt x="560" y="488"/>
                    </a:cubicBezTo>
                    <a:cubicBezTo>
                      <a:pt x="560" y="488"/>
                      <a:pt x="560" y="488"/>
                      <a:pt x="561" y="487"/>
                    </a:cubicBezTo>
                    <a:cubicBezTo>
                      <a:pt x="561" y="487"/>
                      <a:pt x="561" y="487"/>
                      <a:pt x="564" y="487"/>
                    </a:cubicBezTo>
                    <a:cubicBezTo>
                      <a:pt x="564" y="487"/>
                      <a:pt x="564" y="487"/>
                      <a:pt x="566" y="486"/>
                    </a:cubicBezTo>
                    <a:cubicBezTo>
                      <a:pt x="566" y="486"/>
                      <a:pt x="566" y="486"/>
                      <a:pt x="567" y="486"/>
                    </a:cubicBezTo>
                    <a:cubicBezTo>
                      <a:pt x="567" y="486"/>
                      <a:pt x="567" y="486"/>
                      <a:pt x="569" y="486"/>
                    </a:cubicBezTo>
                    <a:cubicBezTo>
                      <a:pt x="569" y="486"/>
                      <a:pt x="569" y="486"/>
                      <a:pt x="571" y="485"/>
                    </a:cubicBezTo>
                    <a:cubicBezTo>
                      <a:pt x="571" y="485"/>
                      <a:pt x="571" y="485"/>
                      <a:pt x="572" y="487"/>
                    </a:cubicBezTo>
                    <a:cubicBezTo>
                      <a:pt x="572" y="487"/>
                      <a:pt x="572" y="487"/>
                      <a:pt x="572" y="488"/>
                    </a:cubicBezTo>
                    <a:cubicBezTo>
                      <a:pt x="572" y="488"/>
                      <a:pt x="572" y="488"/>
                      <a:pt x="573" y="489"/>
                    </a:cubicBezTo>
                    <a:cubicBezTo>
                      <a:pt x="573" y="489"/>
                      <a:pt x="573" y="489"/>
                      <a:pt x="575" y="489"/>
                    </a:cubicBezTo>
                    <a:cubicBezTo>
                      <a:pt x="575" y="489"/>
                      <a:pt x="575" y="489"/>
                      <a:pt x="576" y="489"/>
                    </a:cubicBezTo>
                    <a:cubicBezTo>
                      <a:pt x="576" y="489"/>
                      <a:pt x="576" y="489"/>
                      <a:pt x="578" y="489"/>
                    </a:cubicBezTo>
                    <a:cubicBezTo>
                      <a:pt x="578" y="489"/>
                      <a:pt x="578" y="489"/>
                      <a:pt x="579" y="488"/>
                    </a:cubicBezTo>
                    <a:cubicBezTo>
                      <a:pt x="579" y="488"/>
                      <a:pt x="579" y="488"/>
                      <a:pt x="582" y="488"/>
                    </a:cubicBezTo>
                    <a:cubicBezTo>
                      <a:pt x="582" y="488"/>
                      <a:pt x="582" y="488"/>
                      <a:pt x="582" y="489"/>
                    </a:cubicBezTo>
                    <a:cubicBezTo>
                      <a:pt x="582" y="489"/>
                      <a:pt x="582" y="489"/>
                      <a:pt x="583" y="490"/>
                    </a:cubicBezTo>
                    <a:cubicBezTo>
                      <a:pt x="583" y="490"/>
                      <a:pt x="583" y="490"/>
                      <a:pt x="583" y="492"/>
                    </a:cubicBezTo>
                    <a:cubicBezTo>
                      <a:pt x="583" y="492"/>
                      <a:pt x="583" y="492"/>
                      <a:pt x="587" y="494"/>
                    </a:cubicBezTo>
                    <a:cubicBezTo>
                      <a:pt x="587" y="494"/>
                      <a:pt x="587" y="494"/>
                      <a:pt x="589" y="495"/>
                    </a:cubicBezTo>
                    <a:cubicBezTo>
                      <a:pt x="589" y="495"/>
                      <a:pt x="589" y="495"/>
                      <a:pt x="592" y="497"/>
                    </a:cubicBezTo>
                    <a:cubicBezTo>
                      <a:pt x="592" y="497"/>
                      <a:pt x="592" y="497"/>
                      <a:pt x="593" y="496"/>
                    </a:cubicBezTo>
                    <a:cubicBezTo>
                      <a:pt x="593" y="496"/>
                      <a:pt x="593" y="496"/>
                      <a:pt x="595" y="496"/>
                    </a:cubicBezTo>
                    <a:cubicBezTo>
                      <a:pt x="595" y="496"/>
                      <a:pt x="595" y="496"/>
                      <a:pt x="597" y="494"/>
                    </a:cubicBezTo>
                    <a:cubicBezTo>
                      <a:pt x="597" y="494"/>
                      <a:pt x="597" y="494"/>
                      <a:pt x="599" y="494"/>
                    </a:cubicBezTo>
                    <a:cubicBezTo>
                      <a:pt x="599" y="494"/>
                      <a:pt x="599" y="494"/>
                      <a:pt x="600" y="494"/>
                    </a:cubicBezTo>
                    <a:cubicBezTo>
                      <a:pt x="600" y="494"/>
                      <a:pt x="600" y="494"/>
                      <a:pt x="602" y="495"/>
                    </a:cubicBezTo>
                    <a:cubicBezTo>
                      <a:pt x="602" y="495"/>
                      <a:pt x="602" y="495"/>
                      <a:pt x="603" y="495"/>
                    </a:cubicBezTo>
                    <a:cubicBezTo>
                      <a:pt x="603" y="495"/>
                      <a:pt x="603" y="495"/>
                      <a:pt x="607" y="495"/>
                    </a:cubicBezTo>
                    <a:cubicBezTo>
                      <a:pt x="607" y="495"/>
                      <a:pt x="607" y="495"/>
                      <a:pt x="608" y="496"/>
                    </a:cubicBezTo>
                    <a:cubicBezTo>
                      <a:pt x="608" y="496"/>
                      <a:pt x="608" y="496"/>
                      <a:pt x="610" y="495"/>
                    </a:cubicBezTo>
                    <a:cubicBezTo>
                      <a:pt x="610" y="495"/>
                      <a:pt x="610" y="495"/>
                      <a:pt x="612" y="495"/>
                    </a:cubicBezTo>
                    <a:cubicBezTo>
                      <a:pt x="612" y="495"/>
                      <a:pt x="612" y="495"/>
                      <a:pt x="615" y="495"/>
                    </a:cubicBezTo>
                    <a:cubicBezTo>
                      <a:pt x="615" y="495"/>
                      <a:pt x="615" y="495"/>
                      <a:pt x="617" y="492"/>
                    </a:cubicBezTo>
                    <a:cubicBezTo>
                      <a:pt x="617" y="492"/>
                      <a:pt x="617" y="492"/>
                      <a:pt x="616" y="491"/>
                    </a:cubicBezTo>
                    <a:cubicBezTo>
                      <a:pt x="616" y="491"/>
                      <a:pt x="616" y="491"/>
                      <a:pt x="614" y="490"/>
                    </a:cubicBezTo>
                    <a:cubicBezTo>
                      <a:pt x="614" y="490"/>
                      <a:pt x="614" y="490"/>
                      <a:pt x="614" y="487"/>
                    </a:cubicBezTo>
                    <a:cubicBezTo>
                      <a:pt x="614" y="487"/>
                      <a:pt x="614" y="487"/>
                      <a:pt x="614" y="485"/>
                    </a:cubicBezTo>
                    <a:cubicBezTo>
                      <a:pt x="614" y="485"/>
                      <a:pt x="614" y="485"/>
                      <a:pt x="614" y="483"/>
                    </a:cubicBezTo>
                    <a:cubicBezTo>
                      <a:pt x="614" y="483"/>
                      <a:pt x="614" y="483"/>
                      <a:pt x="612" y="483"/>
                    </a:cubicBezTo>
                    <a:cubicBezTo>
                      <a:pt x="612" y="483"/>
                      <a:pt x="612" y="483"/>
                      <a:pt x="612" y="482"/>
                    </a:cubicBezTo>
                    <a:cubicBezTo>
                      <a:pt x="612" y="482"/>
                      <a:pt x="612" y="482"/>
                      <a:pt x="609" y="481"/>
                    </a:cubicBezTo>
                    <a:cubicBezTo>
                      <a:pt x="609" y="481"/>
                      <a:pt x="609" y="481"/>
                      <a:pt x="608" y="479"/>
                    </a:cubicBezTo>
                    <a:cubicBezTo>
                      <a:pt x="608" y="479"/>
                      <a:pt x="608" y="479"/>
                      <a:pt x="608" y="475"/>
                    </a:cubicBezTo>
                    <a:cubicBezTo>
                      <a:pt x="608" y="475"/>
                      <a:pt x="608" y="475"/>
                      <a:pt x="610" y="473"/>
                    </a:cubicBezTo>
                    <a:cubicBezTo>
                      <a:pt x="610" y="473"/>
                      <a:pt x="610" y="473"/>
                      <a:pt x="610" y="471"/>
                    </a:cubicBezTo>
                    <a:cubicBezTo>
                      <a:pt x="610" y="471"/>
                      <a:pt x="610" y="471"/>
                      <a:pt x="611" y="470"/>
                    </a:cubicBezTo>
                    <a:cubicBezTo>
                      <a:pt x="611" y="470"/>
                      <a:pt x="611" y="470"/>
                      <a:pt x="612" y="469"/>
                    </a:cubicBezTo>
                    <a:cubicBezTo>
                      <a:pt x="612" y="469"/>
                      <a:pt x="612" y="469"/>
                      <a:pt x="613" y="470"/>
                    </a:cubicBezTo>
                    <a:cubicBezTo>
                      <a:pt x="613" y="470"/>
                      <a:pt x="613" y="470"/>
                      <a:pt x="614" y="468"/>
                    </a:cubicBezTo>
                    <a:cubicBezTo>
                      <a:pt x="614" y="468"/>
                      <a:pt x="614" y="468"/>
                      <a:pt x="613" y="467"/>
                    </a:cubicBezTo>
                    <a:cubicBezTo>
                      <a:pt x="613" y="467"/>
                      <a:pt x="613" y="467"/>
                      <a:pt x="614" y="465"/>
                    </a:cubicBezTo>
                    <a:cubicBezTo>
                      <a:pt x="614" y="465"/>
                      <a:pt x="614" y="465"/>
                      <a:pt x="615" y="464"/>
                    </a:cubicBezTo>
                    <a:cubicBezTo>
                      <a:pt x="615" y="464"/>
                      <a:pt x="615" y="464"/>
                      <a:pt x="617" y="464"/>
                    </a:cubicBezTo>
                    <a:cubicBezTo>
                      <a:pt x="617" y="464"/>
                      <a:pt x="617" y="464"/>
                      <a:pt x="618" y="465"/>
                    </a:cubicBezTo>
                    <a:cubicBezTo>
                      <a:pt x="618" y="465"/>
                      <a:pt x="618" y="465"/>
                      <a:pt x="620" y="466"/>
                    </a:cubicBezTo>
                    <a:cubicBezTo>
                      <a:pt x="620" y="466"/>
                      <a:pt x="620" y="466"/>
                      <a:pt x="622" y="467"/>
                    </a:cubicBezTo>
                    <a:cubicBezTo>
                      <a:pt x="622" y="467"/>
                      <a:pt x="622" y="467"/>
                      <a:pt x="623" y="467"/>
                    </a:cubicBezTo>
                    <a:cubicBezTo>
                      <a:pt x="623" y="467"/>
                      <a:pt x="623" y="467"/>
                      <a:pt x="625" y="468"/>
                    </a:cubicBezTo>
                    <a:cubicBezTo>
                      <a:pt x="625" y="468"/>
                      <a:pt x="625" y="468"/>
                      <a:pt x="627" y="468"/>
                    </a:cubicBezTo>
                    <a:cubicBezTo>
                      <a:pt x="627" y="468"/>
                      <a:pt x="627" y="468"/>
                      <a:pt x="630" y="468"/>
                    </a:cubicBezTo>
                    <a:cubicBezTo>
                      <a:pt x="630" y="468"/>
                      <a:pt x="630" y="468"/>
                      <a:pt x="631" y="469"/>
                    </a:cubicBezTo>
                    <a:cubicBezTo>
                      <a:pt x="631" y="469"/>
                      <a:pt x="631" y="469"/>
                      <a:pt x="632" y="470"/>
                    </a:cubicBezTo>
                    <a:cubicBezTo>
                      <a:pt x="632" y="470"/>
                      <a:pt x="632" y="470"/>
                      <a:pt x="634" y="470"/>
                    </a:cubicBezTo>
                    <a:cubicBezTo>
                      <a:pt x="634" y="470"/>
                      <a:pt x="634" y="470"/>
                      <a:pt x="636" y="471"/>
                    </a:cubicBezTo>
                    <a:cubicBezTo>
                      <a:pt x="636" y="471"/>
                      <a:pt x="636" y="471"/>
                      <a:pt x="637" y="471"/>
                    </a:cubicBezTo>
                    <a:cubicBezTo>
                      <a:pt x="637" y="471"/>
                      <a:pt x="637" y="471"/>
                      <a:pt x="641" y="471"/>
                    </a:cubicBezTo>
                    <a:cubicBezTo>
                      <a:pt x="641" y="471"/>
                      <a:pt x="641" y="471"/>
                      <a:pt x="642" y="471"/>
                    </a:cubicBezTo>
                    <a:cubicBezTo>
                      <a:pt x="642" y="471"/>
                      <a:pt x="642" y="471"/>
                      <a:pt x="643" y="473"/>
                    </a:cubicBezTo>
                    <a:cubicBezTo>
                      <a:pt x="643" y="473"/>
                      <a:pt x="643" y="473"/>
                      <a:pt x="643" y="474"/>
                    </a:cubicBezTo>
                    <a:cubicBezTo>
                      <a:pt x="643" y="474"/>
                      <a:pt x="643" y="474"/>
                      <a:pt x="644" y="475"/>
                    </a:cubicBezTo>
                    <a:cubicBezTo>
                      <a:pt x="644" y="475"/>
                      <a:pt x="644" y="475"/>
                      <a:pt x="644" y="476"/>
                    </a:cubicBezTo>
                    <a:cubicBezTo>
                      <a:pt x="644" y="476"/>
                      <a:pt x="644" y="476"/>
                      <a:pt x="645" y="477"/>
                    </a:cubicBezTo>
                    <a:cubicBezTo>
                      <a:pt x="645" y="477"/>
                      <a:pt x="645" y="477"/>
                      <a:pt x="645" y="479"/>
                    </a:cubicBezTo>
                    <a:cubicBezTo>
                      <a:pt x="645" y="479"/>
                      <a:pt x="645" y="479"/>
                      <a:pt x="645" y="481"/>
                    </a:cubicBezTo>
                    <a:cubicBezTo>
                      <a:pt x="645" y="481"/>
                      <a:pt x="645" y="481"/>
                      <a:pt x="646" y="482"/>
                    </a:cubicBezTo>
                    <a:cubicBezTo>
                      <a:pt x="646" y="482"/>
                      <a:pt x="646" y="482"/>
                      <a:pt x="648" y="482"/>
                    </a:cubicBezTo>
                    <a:cubicBezTo>
                      <a:pt x="648" y="482"/>
                      <a:pt x="648" y="482"/>
                      <a:pt x="649" y="483"/>
                    </a:cubicBezTo>
                    <a:cubicBezTo>
                      <a:pt x="649" y="483"/>
                      <a:pt x="649" y="483"/>
                      <a:pt x="650" y="484"/>
                    </a:cubicBezTo>
                    <a:cubicBezTo>
                      <a:pt x="650" y="484"/>
                      <a:pt x="650" y="484"/>
                      <a:pt x="652" y="485"/>
                    </a:cubicBezTo>
                    <a:cubicBezTo>
                      <a:pt x="652" y="485"/>
                      <a:pt x="652" y="485"/>
                      <a:pt x="655" y="486"/>
                    </a:cubicBezTo>
                    <a:cubicBezTo>
                      <a:pt x="655" y="486"/>
                      <a:pt x="655" y="486"/>
                      <a:pt x="656" y="487"/>
                    </a:cubicBezTo>
                    <a:cubicBezTo>
                      <a:pt x="656" y="487"/>
                      <a:pt x="656" y="487"/>
                      <a:pt x="657" y="486"/>
                    </a:cubicBezTo>
                    <a:cubicBezTo>
                      <a:pt x="657" y="486"/>
                      <a:pt x="657" y="486"/>
                      <a:pt x="660" y="486"/>
                    </a:cubicBezTo>
                    <a:cubicBezTo>
                      <a:pt x="660" y="486"/>
                      <a:pt x="660" y="486"/>
                      <a:pt x="661" y="485"/>
                    </a:cubicBezTo>
                    <a:cubicBezTo>
                      <a:pt x="661" y="485"/>
                      <a:pt x="661" y="485"/>
                      <a:pt x="662" y="485"/>
                    </a:cubicBezTo>
                    <a:cubicBezTo>
                      <a:pt x="662" y="485"/>
                      <a:pt x="662" y="485"/>
                      <a:pt x="663" y="486"/>
                    </a:cubicBezTo>
                    <a:cubicBezTo>
                      <a:pt x="663" y="486"/>
                      <a:pt x="663" y="486"/>
                      <a:pt x="664" y="485"/>
                    </a:cubicBezTo>
                    <a:cubicBezTo>
                      <a:pt x="664" y="485"/>
                      <a:pt x="664" y="485"/>
                      <a:pt x="666" y="484"/>
                    </a:cubicBezTo>
                    <a:cubicBezTo>
                      <a:pt x="666" y="484"/>
                      <a:pt x="666" y="484"/>
                      <a:pt x="668" y="483"/>
                    </a:cubicBezTo>
                    <a:cubicBezTo>
                      <a:pt x="668" y="483"/>
                      <a:pt x="668" y="483"/>
                      <a:pt x="672" y="483"/>
                    </a:cubicBezTo>
                    <a:cubicBezTo>
                      <a:pt x="672" y="483"/>
                      <a:pt x="672" y="483"/>
                      <a:pt x="674" y="482"/>
                    </a:cubicBezTo>
                    <a:cubicBezTo>
                      <a:pt x="674" y="482"/>
                      <a:pt x="674" y="482"/>
                      <a:pt x="676" y="481"/>
                    </a:cubicBezTo>
                    <a:cubicBezTo>
                      <a:pt x="676" y="481"/>
                      <a:pt x="676" y="481"/>
                      <a:pt x="678" y="481"/>
                    </a:cubicBezTo>
                    <a:cubicBezTo>
                      <a:pt x="678" y="481"/>
                      <a:pt x="678" y="481"/>
                      <a:pt x="680" y="482"/>
                    </a:cubicBezTo>
                    <a:cubicBezTo>
                      <a:pt x="680" y="482"/>
                      <a:pt x="680" y="482"/>
                      <a:pt x="683" y="482"/>
                    </a:cubicBezTo>
                    <a:cubicBezTo>
                      <a:pt x="683" y="482"/>
                      <a:pt x="683" y="482"/>
                      <a:pt x="686" y="482"/>
                    </a:cubicBezTo>
                    <a:cubicBezTo>
                      <a:pt x="686" y="482"/>
                      <a:pt x="686" y="482"/>
                      <a:pt x="688" y="485"/>
                    </a:cubicBezTo>
                    <a:cubicBezTo>
                      <a:pt x="688" y="485"/>
                      <a:pt x="688" y="485"/>
                      <a:pt x="691" y="486"/>
                    </a:cubicBezTo>
                    <a:cubicBezTo>
                      <a:pt x="691" y="486"/>
                      <a:pt x="691" y="486"/>
                      <a:pt x="694" y="486"/>
                    </a:cubicBezTo>
                    <a:cubicBezTo>
                      <a:pt x="694" y="486"/>
                      <a:pt x="694" y="486"/>
                      <a:pt x="695" y="485"/>
                    </a:cubicBezTo>
                    <a:cubicBezTo>
                      <a:pt x="695" y="485"/>
                      <a:pt x="695" y="485"/>
                      <a:pt x="696" y="486"/>
                    </a:cubicBezTo>
                    <a:cubicBezTo>
                      <a:pt x="696" y="486"/>
                      <a:pt x="696" y="486"/>
                      <a:pt x="697" y="489"/>
                    </a:cubicBezTo>
                    <a:cubicBezTo>
                      <a:pt x="697" y="489"/>
                      <a:pt x="697" y="489"/>
                      <a:pt x="699" y="490"/>
                    </a:cubicBezTo>
                    <a:cubicBezTo>
                      <a:pt x="699" y="490"/>
                      <a:pt x="699" y="490"/>
                      <a:pt x="700" y="491"/>
                    </a:cubicBezTo>
                    <a:cubicBezTo>
                      <a:pt x="700" y="491"/>
                      <a:pt x="700" y="491"/>
                      <a:pt x="701" y="491"/>
                    </a:cubicBezTo>
                    <a:cubicBezTo>
                      <a:pt x="701" y="491"/>
                      <a:pt x="701" y="491"/>
                      <a:pt x="703" y="493"/>
                    </a:cubicBezTo>
                    <a:cubicBezTo>
                      <a:pt x="703" y="493"/>
                      <a:pt x="703" y="493"/>
                      <a:pt x="704" y="493"/>
                    </a:cubicBezTo>
                    <a:cubicBezTo>
                      <a:pt x="704" y="493"/>
                      <a:pt x="704" y="493"/>
                      <a:pt x="708" y="492"/>
                    </a:cubicBezTo>
                    <a:cubicBezTo>
                      <a:pt x="708" y="492"/>
                      <a:pt x="708" y="492"/>
                      <a:pt x="712" y="493"/>
                    </a:cubicBezTo>
                    <a:cubicBezTo>
                      <a:pt x="712" y="493"/>
                      <a:pt x="712" y="493"/>
                      <a:pt x="717" y="493"/>
                    </a:cubicBezTo>
                    <a:cubicBezTo>
                      <a:pt x="717" y="493"/>
                      <a:pt x="717" y="493"/>
                      <a:pt x="719" y="493"/>
                    </a:cubicBezTo>
                    <a:cubicBezTo>
                      <a:pt x="719" y="493"/>
                      <a:pt x="719" y="493"/>
                      <a:pt x="720" y="492"/>
                    </a:cubicBezTo>
                    <a:cubicBezTo>
                      <a:pt x="720" y="492"/>
                      <a:pt x="720" y="492"/>
                      <a:pt x="722" y="492"/>
                    </a:cubicBezTo>
                    <a:cubicBezTo>
                      <a:pt x="722" y="492"/>
                      <a:pt x="722" y="492"/>
                      <a:pt x="724" y="493"/>
                    </a:cubicBezTo>
                    <a:cubicBezTo>
                      <a:pt x="724" y="493"/>
                      <a:pt x="724" y="493"/>
                      <a:pt x="725" y="493"/>
                    </a:cubicBezTo>
                    <a:cubicBezTo>
                      <a:pt x="725" y="493"/>
                      <a:pt x="725" y="493"/>
                      <a:pt x="726" y="491"/>
                    </a:cubicBezTo>
                    <a:cubicBezTo>
                      <a:pt x="726" y="491"/>
                      <a:pt x="726" y="491"/>
                      <a:pt x="729" y="489"/>
                    </a:cubicBezTo>
                    <a:cubicBezTo>
                      <a:pt x="729" y="489"/>
                      <a:pt x="729" y="489"/>
                      <a:pt x="731" y="489"/>
                    </a:cubicBezTo>
                    <a:cubicBezTo>
                      <a:pt x="731" y="489"/>
                      <a:pt x="731" y="489"/>
                      <a:pt x="733" y="487"/>
                    </a:cubicBezTo>
                    <a:cubicBezTo>
                      <a:pt x="733" y="487"/>
                      <a:pt x="733" y="487"/>
                      <a:pt x="734" y="487"/>
                    </a:cubicBezTo>
                    <a:cubicBezTo>
                      <a:pt x="734" y="487"/>
                      <a:pt x="734" y="487"/>
                      <a:pt x="738" y="487"/>
                    </a:cubicBezTo>
                    <a:cubicBezTo>
                      <a:pt x="738" y="487"/>
                      <a:pt x="738" y="487"/>
                      <a:pt x="740" y="486"/>
                    </a:cubicBezTo>
                    <a:cubicBezTo>
                      <a:pt x="740" y="486"/>
                      <a:pt x="740" y="486"/>
                      <a:pt x="740" y="484"/>
                    </a:cubicBezTo>
                    <a:cubicBezTo>
                      <a:pt x="740" y="484"/>
                      <a:pt x="740" y="484"/>
                      <a:pt x="740" y="483"/>
                    </a:cubicBezTo>
                    <a:cubicBezTo>
                      <a:pt x="740" y="483"/>
                      <a:pt x="740" y="483"/>
                      <a:pt x="742" y="481"/>
                    </a:cubicBezTo>
                    <a:cubicBezTo>
                      <a:pt x="742" y="481"/>
                      <a:pt x="742" y="481"/>
                      <a:pt x="743" y="481"/>
                    </a:cubicBezTo>
                    <a:cubicBezTo>
                      <a:pt x="743" y="481"/>
                      <a:pt x="743" y="481"/>
                      <a:pt x="745" y="479"/>
                    </a:cubicBezTo>
                    <a:cubicBezTo>
                      <a:pt x="745" y="479"/>
                      <a:pt x="745" y="479"/>
                      <a:pt x="745" y="478"/>
                    </a:cubicBezTo>
                    <a:cubicBezTo>
                      <a:pt x="745" y="478"/>
                      <a:pt x="745" y="478"/>
                      <a:pt x="747" y="476"/>
                    </a:cubicBezTo>
                    <a:cubicBezTo>
                      <a:pt x="747" y="476"/>
                      <a:pt x="747" y="476"/>
                      <a:pt x="748" y="476"/>
                    </a:cubicBezTo>
                    <a:cubicBezTo>
                      <a:pt x="748" y="476"/>
                      <a:pt x="748" y="476"/>
                      <a:pt x="749" y="477"/>
                    </a:cubicBezTo>
                    <a:cubicBezTo>
                      <a:pt x="749" y="477"/>
                      <a:pt x="749" y="477"/>
                      <a:pt x="751" y="476"/>
                    </a:cubicBezTo>
                    <a:cubicBezTo>
                      <a:pt x="751" y="476"/>
                      <a:pt x="751" y="476"/>
                      <a:pt x="753" y="476"/>
                    </a:cubicBezTo>
                    <a:cubicBezTo>
                      <a:pt x="753" y="476"/>
                      <a:pt x="753" y="476"/>
                      <a:pt x="755" y="478"/>
                    </a:cubicBezTo>
                    <a:cubicBezTo>
                      <a:pt x="755" y="478"/>
                      <a:pt x="755" y="478"/>
                      <a:pt x="756" y="479"/>
                    </a:cubicBezTo>
                    <a:cubicBezTo>
                      <a:pt x="756" y="479"/>
                      <a:pt x="756" y="479"/>
                      <a:pt x="757" y="480"/>
                    </a:cubicBezTo>
                    <a:cubicBezTo>
                      <a:pt x="757" y="480"/>
                      <a:pt x="757" y="480"/>
                      <a:pt x="759" y="479"/>
                    </a:cubicBezTo>
                    <a:cubicBezTo>
                      <a:pt x="759" y="479"/>
                      <a:pt x="759" y="479"/>
                      <a:pt x="760" y="479"/>
                    </a:cubicBezTo>
                    <a:cubicBezTo>
                      <a:pt x="760" y="479"/>
                      <a:pt x="760" y="479"/>
                      <a:pt x="762" y="479"/>
                    </a:cubicBezTo>
                    <a:cubicBezTo>
                      <a:pt x="762" y="479"/>
                      <a:pt x="762" y="479"/>
                      <a:pt x="763" y="478"/>
                    </a:cubicBezTo>
                    <a:cubicBezTo>
                      <a:pt x="763" y="478"/>
                      <a:pt x="763" y="478"/>
                      <a:pt x="764" y="477"/>
                    </a:cubicBezTo>
                    <a:cubicBezTo>
                      <a:pt x="764" y="477"/>
                      <a:pt x="764" y="477"/>
                      <a:pt x="766" y="477"/>
                    </a:cubicBezTo>
                    <a:cubicBezTo>
                      <a:pt x="766" y="477"/>
                      <a:pt x="766" y="477"/>
                      <a:pt x="770" y="478"/>
                    </a:cubicBezTo>
                    <a:cubicBezTo>
                      <a:pt x="770" y="478"/>
                      <a:pt x="770" y="478"/>
                      <a:pt x="771" y="479"/>
                    </a:cubicBezTo>
                    <a:cubicBezTo>
                      <a:pt x="771" y="479"/>
                      <a:pt x="771" y="479"/>
                      <a:pt x="772" y="478"/>
                    </a:cubicBezTo>
                    <a:cubicBezTo>
                      <a:pt x="772" y="478"/>
                      <a:pt x="772" y="478"/>
                      <a:pt x="773" y="479"/>
                    </a:cubicBezTo>
                    <a:cubicBezTo>
                      <a:pt x="773" y="479"/>
                      <a:pt x="773" y="479"/>
                      <a:pt x="775" y="479"/>
                    </a:cubicBezTo>
                    <a:cubicBezTo>
                      <a:pt x="775" y="479"/>
                      <a:pt x="775" y="479"/>
                      <a:pt x="777" y="479"/>
                    </a:cubicBezTo>
                    <a:cubicBezTo>
                      <a:pt x="777" y="479"/>
                      <a:pt x="777" y="479"/>
                      <a:pt x="778" y="480"/>
                    </a:cubicBezTo>
                    <a:cubicBezTo>
                      <a:pt x="778" y="480"/>
                      <a:pt x="778" y="480"/>
                      <a:pt x="779" y="480"/>
                    </a:cubicBezTo>
                    <a:cubicBezTo>
                      <a:pt x="779" y="480"/>
                      <a:pt x="779" y="480"/>
                      <a:pt x="784" y="476"/>
                    </a:cubicBezTo>
                    <a:cubicBezTo>
                      <a:pt x="784" y="476"/>
                      <a:pt x="784" y="476"/>
                      <a:pt x="786" y="475"/>
                    </a:cubicBezTo>
                    <a:cubicBezTo>
                      <a:pt x="786" y="475"/>
                      <a:pt x="786" y="475"/>
                      <a:pt x="789" y="474"/>
                    </a:cubicBezTo>
                    <a:cubicBezTo>
                      <a:pt x="789" y="474"/>
                      <a:pt x="789" y="474"/>
                      <a:pt x="790" y="473"/>
                    </a:cubicBezTo>
                    <a:cubicBezTo>
                      <a:pt x="790" y="473"/>
                      <a:pt x="790" y="473"/>
                      <a:pt x="791" y="471"/>
                    </a:cubicBezTo>
                    <a:cubicBezTo>
                      <a:pt x="791" y="471"/>
                      <a:pt x="791" y="471"/>
                      <a:pt x="790" y="469"/>
                    </a:cubicBezTo>
                    <a:cubicBezTo>
                      <a:pt x="790" y="469"/>
                      <a:pt x="790" y="469"/>
                      <a:pt x="789" y="470"/>
                    </a:cubicBezTo>
                    <a:cubicBezTo>
                      <a:pt x="789" y="470"/>
                      <a:pt x="789" y="470"/>
                      <a:pt x="788" y="469"/>
                    </a:cubicBezTo>
                    <a:cubicBezTo>
                      <a:pt x="788" y="469"/>
                      <a:pt x="788" y="469"/>
                      <a:pt x="787" y="469"/>
                    </a:cubicBezTo>
                    <a:cubicBezTo>
                      <a:pt x="787" y="469"/>
                      <a:pt x="787" y="469"/>
                      <a:pt x="787" y="466"/>
                    </a:cubicBezTo>
                    <a:cubicBezTo>
                      <a:pt x="787" y="466"/>
                      <a:pt x="787" y="466"/>
                      <a:pt x="788" y="466"/>
                    </a:cubicBezTo>
                    <a:cubicBezTo>
                      <a:pt x="788" y="466"/>
                      <a:pt x="788" y="466"/>
                      <a:pt x="788" y="463"/>
                    </a:cubicBezTo>
                    <a:cubicBezTo>
                      <a:pt x="788" y="463"/>
                      <a:pt x="788" y="463"/>
                      <a:pt x="787" y="462"/>
                    </a:cubicBezTo>
                    <a:cubicBezTo>
                      <a:pt x="787" y="462"/>
                      <a:pt x="787" y="462"/>
                      <a:pt x="787" y="461"/>
                    </a:cubicBezTo>
                    <a:cubicBezTo>
                      <a:pt x="787" y="461"/>
                      <a:pt x="787" y="461"/>
                      <a:pt x="788" y="460"/>
                    </a:cubicBezTo>
                    <a:cubicBezTo>
                      <a:pt x="788" y="460"/>
                      <a:pt x="788" y="460"/>
                      <a:pt x="789" y="458"/>
                    </a:cubicBezTo>
                    <a:cubicBezTo>
                      <a:pt x="789" y="458"/>
                      <a:pt x="789" y="458"/>
                      <a:pt x="788" y="457"/>
                    </a:cubicBezTo>
                    <a:cubicBezTo>
                      <a:pt x="788" y="457"/>
                      <a:pt x="788" y="457"/>
                      <a:pt x="787" y="455"/>
                    </a:cubicBezTo>
                    <a:cubicBezTo>
                      <a:pt x="787" y="455"/>
                      <a:pt x="787" y="455"/>
                      <a:pt x="788" y="454"/>
                    </a:cubicBezTo>
                    <a:cubicBezTo>
                      <a:pt x="788" y="454"/>
                      <a:pt x="788" y="454"/>
                      <a:pt x="787" y="453"/>
                    </a:cubicBezTo>
                    <a:cubicBezTo>
                      <a:pt x="787" y="453"/>
                      <a:pt x="787" y="453"/>
                      <a:pt x="787" y="451"/>
                    </a:cubicBezTo>
                    <a:cubicBezTo>
                      <a:pt x="787" y="451"/>
                      <a:pt x="787" y="451"/>
                      <a:pt x="788" y="450"/>
                    </a:cubicBezTo>
                    <a:cubicBezTo>
                      <a:pt x="788" y="450"/>
                      <a:pt x="788" y="450"/>
                      <a:pt x="789" y="449"/>
                    </a:cubicBezTo>
                    <a:cubicBezTo>
                      <a:pt x="789" y="449"/>
                      <a:pt x="789" y="449"/>
                      <a:pt x="789" y="447"/>
                    </a:cubicBezTo>
                    <a:cubicBezTo>
                      <a:pt x="789" y="447"/>
                      <a:pt x="789" y="447"/>
                      <a:pt x="791" y="445"/>
                    </a:cubicBezTo>
                    <a:cubicBezTo>
                      <a:pt x="791" y="445"/>
                      <a:pt x="791" y="445"/>
                      <a:pt x="792" y="444"/>
                    </a:cubicBezTo>
                    <a:cubicBezTo>
                      <a:pt x="792" y="444"/>
                      <a:pt x="792" y="444"/>
                      <a:pt x="792" y="442"/>
                    </a:cubicBezTo>
                    <a:cubicBezTo>
                      <a:pt x="792" y="442"/>
                      <a:pt x="792" y="442"/>
                      <a:pt x="791" y="441"/>
                    </a:cubicBezTo>
                    <a:cubicBezTo>
                      <a:pt x="791" y="441"/>
                      <a:pt x="791" y="441"/>
                      <a:pt x="791" y="440"/>
                    </a:cubicBezTo>
                    <a:cubicBezTo>
                      <a:pt x="791" y="440"/>
                      <a:pt x="791" y="440"/>
                      <a:pt x="790" y="439"/>
                    </a:cubicBezTo>
                    <a:cubicBezTo>
                      <a:pt x="790" y="439"/>
                      <a:pt x="790" y="439"/>
                      <a:pt x="789" y="437"/>
                    </a:cubicBezTo>
                    <a:cubicBezTo>
                      <a:pt x="789" y="437"/>
                      <a:pt x="789" y="437"/>
                      <a:pt x="788" y="435"/>
                    </a:cubicBezTo>
                    <a:cubicBezTo>
                      <a:pt x="788" y="435"/>
                      <a:pt x="788" y="435"/>
                      <a:pt x="787" y="435"/>
                    </a:cubicBezTo>
                    <a:cubicBezTo>
                      <a:pt x="787" y="435"/>
                      <a:pt x="787" y="435"/>
                      <a:pt x="786" y="435"/>
                    </a:cubicBezTo>
                    <a:cubicBezTo>
                      <a:pt x="786" y="435"/>
                      <a:pt x="786" y="435"/>
                      <a:pt x="784" y="437"/>
                    </a:cubicBezTo>
                    <a:cubicBezTo>
                      <a:pt x="784" y="437"/>
                      <a:pt x="784" y="437"/>
                      <a:pt x="783" y="436"/>
                    </a:cubicBezTo>
                    <a:cubicBezTo>
                      <a:pt x="783" y="436"/>
                      <a:pt x="783" y="436"/>
                      <a:pt x="782" y="436"/>
                    </a:cubicBezTo>
                    <a:cubicBezTo>
                      <a:pt x="782" y="436"/>
                      <a:pt x="782" y="436"/>
                      <a:pt x="782" y="434"/>
                    </a:cubicBezTo>
                    <a:cubicBezTo>
                      <a:pt x="782" y="434"/>
                      <a:pt x="782" y="434"/>
                      <a:pt x="783" y="433"/>
                    </a:cubicBezTo>
                    <a:cubicBezTo>
                      <a:pt x="783" y="433"/>
                      <a:pt x="783" y="433"/>
                      <a:pt x="783" y="432"/>
                    </a:cubicBezTo>
                    <a:cubicBezTo>
                      <a:pt x="783" y="432"/>
                      <a:pt x="783" y="432"/>
                      <a:pt x="784" y="431"/>
                    </a:cubicBezTo>
                    <a:cubicBezTo>
                      <a:pt x="784" y="431"/>
                      <a:pt x="784" y="431"/>
                      <a:pt x="784" y="429"/>
                    </a:cubicBezTo>
                    <a:cubicBezTo>
                      <a:pt x="784" y="429"/>
                      <a:pt x="784" y="429"/>
                      <a:pt x="785" y="428"/>
                    </a:cubicBezTo>
                    <a:cubicBezTo>
                      <a:pt x="785" y="428"/>
                      <a:pt x="785" y="428"/>
                      <a:pt x="785" y="427"/>
                    </a:cubicBezTo>
                    <a:cubicBezTo>
                      <a:pt x="785" y="427"/>
                      <a:pt x="785" y="427"/>
                      <a:pt x="786" y="426"/>
                    </a:cubicBezTo>
                    <a:cubicBezTo>
                      <a:pt x="786" y="426"/>
                      <a:pt x="786" y="426"/>
                      <a:pt x="789" y="426"/>
                    </a:cubicBezTo>
                    <a:cubicBezTo>
                      <a:pt x="789" y="426"/>
                      <a:pt x="789" y="426"/>
                      <a:pt x="790" y="425"/>
                    </a:cubicBezTo>
                    <a:cubicBezTo>
                      <a:pt x="790" y="425"/>
                      <a:pt x="790" y="425"/>
                      <a:pt x="791" y="425"/>
                    </a:cubicBezTo>
                    <a:cubicBezTo>
                      <a:pt x="791" y="425"/>
                      <a:pt x="791" y="425"/>
                      <a:pt x="792" y="425"/>
                    </a:cubicBezTo>
                    <a:cubicBezTo>
                      <a:pt x="792" y="425"/>
                      <a:pt x="792" y="425"/>
                      <a:pt x="794" y="425"/>
                    </a:cubicBezTo>
                    <a:cubicBezTo>
                      <a:pt x="794" y="425"/>
                      <a:pt x="794" y="425"/>
                      <a:pt x="794" y="423"/>
                    </a:cubicBezTo>
                    <a:cubicBezTo>
                      <a:pt x="794" y="423"/>
                      <a:pt x="794" y="423"/>
                      <a:pt x="796" y="423"/>
                    </a:cubicBezTo>
                    <a:cubicBezTo>
                      <a:pt x="796" y="423"/>
                      <a:pt x="796" y="423"/>
                      <a:pt x="797" y="422"/>
                    </a:cubicBezTo>
                    <a:cubicBezTo>
                      <a:pt x="797" y="422"/>
                      <a:pt x="797" y="422"/>
                      <a:pt x="799" y="422"/>
                    </a:cubicBezTo>
                    <a:cubicBezTo>
                      <a:pt x="799" y="422"/>
                      <a:pt x="799" y="422"/>
                      <a:pt x="800" y="422"/>
                    </a:cubicBezTo>
                    <a:cubicBezTo>
                      <a:pt x="800" y="422"/>
                      <a:pt x="800" y="422"/>
                      <a:pt x="802" y="422"/>
                    </a:cubicBezTo>
                    <a:cubicBezTo>
                      <a:pt x="802" y="422"/>
                      <a:pt x="802" y="422"/>
                      <a:pt x="803" y="422"/>
                    </a:cubicBezTo>
                    <a:cubicBezTo>
                      <a:pt x="803" y="422"/>
                      <a:pt x="803" y="422"/>
                      <a:pt x="804" y="420"/>
                    </a:cubicBezTo>
                    <a:cubicBezTo>
                      <a:pt x="804" y="420"/>
                      <a:pt x="804" y="420"/>
                      <a:pt x="806" y="420"/>
                    </a:cubicBezTo>
                    <a:cubicBezTo>
                      <a:pt x="806" y="420"/>
                      <a:pt x="806" y="420"/>
                      <a:pt x="807" y="420"/>
                    </a:cubicBezTo>
                    <a:cubicBezTo>
                      <a:pt x="807" y="420"/>
                      <a:pt x="807" y="420"/>
                      <a:pt x="808" y="420"/>
                    </a:cubicBezTo>
                    <a:cubicBezTo>
                      <a:pt x="808" y="420"/>
                      <a:pt x="808" y="420"/>
                      <a:pt x="809" y="420"/>
                    </a:cubicBezTo>
                    <a:cubicBezTo>
                      <a:pt x="809" y="420"/>
                      <a:pt x="809" y="420"/>
                      <a:pt x="810" y="421"/>
                    </a:cubicBezTo>
                    <a:cubicBezTo>
                      <a:pt x="810" y="421"/>
                      <a:pt x="810" y="421"/>
                      <a:pt x="813" y="421"/>
                    </a:cubicBezTo>
                    <a:cubicBezTo>
                      <a:pt x="813" y="421"/>
                      <a:pt x="813" y="421"/>
                      <a:pt x="814" y="422"/>
                    </a:cubicBezTo>
                    <a:cubicBezTo>
                      <a:pt x="814" y="422"/>
                      <a:pt x="814" y="422"/>
                      <a:pt x="815" y="423"/>
                    </a:cubicBezTo>
                    <a:cubicBezTo>
                      <a:pt x="815" y="423"/>
                      <a:pt x="815" y="423"/>
                      <a:pt x="817" y="423"/>
                    </a:cubicBezTo>
                    <a:cubicBezTo>
                      <a:pt x="817" y="423"/>
                      <a:pt x="817" y="423"/>
                      <a:pt x="818" y="422"/>
                    </a:cubicBezTo>
                    <a:cubicBezTo>
                      <a:pt x="818" y="422"/>
                      <a:pt x="818" y="422"/>
                      <a:pt x="818" y="423"/>
                    </a:cubicBezTo>
                    <a:cubicBezTo>
                      <a:pt x="818" y="423"/>
                      <a:pt x="818" y="423"/>
                      <a:pt x="820" y="424"/>
                    </a:cubicBezTo>
                    <a:cubicBezTo>
                      <a:pt x="820" y="424"/>
                      <a:pt x="820" y="424"/>
                      <a:pt x="821" y="423"/>
                    </a:cubicBezTo>
                    <a:cubicBezTo>
                      <a:pt x="821" y="423"/>
                      <a:pt x="821" y="423"/>
                      <a:pt x="821" y="422"/>
                    </a:cubicBezTo>
                    <a:cubicBezTo>
                      <a:pt x="821" y="422"/>
                      <a:pt x="821" y="422"/>
                      <a:pt x="822" y="422"/>
                    </a:cubicBezTo>
                    <a:cubicBezTo>
                      <a:pt x="822" y="422"/>
                      <a:pt x="822" y="422"/>
                      <a:pt x="823" y="422"/>
                    </a:cubicBezTo>
                    <a:cubicBezTo>
                      <a:pt x="823" y="422"/>
                      <a:pt x="823" y="422"/>
                      <a:pt x="824" y="422"/>
                    </a:cubicBezTo>
                    <a:cubicBezTo>
                      <a:pt x="824" y="422"/>
                      <a:pt x="824" y="422"/>
                      <a:pt x="825" y="423"/>
                    </a:cubicBezTo>
                    <a:cubicBezTo>
                      <a:pt x="825" y="423"/>
                      <a:pt x="825" y="423"/>
                      <a:pt x="826" y="423"/>
                    </a:cubicBezTo>
                    <a:cubicBezTo>
                      <a:pt x="826" y="423"/>
                      <a:pt x="826" y="423"/>
                      <a:pt x="827" y="423"/>
                    </a:cubicBezTo>
                    <a:cubicBezTo>
                      <a:pt x="827" y="423"/>
                      <a:pt x="827" y="423"/>
                      <a:pt x="827" y="424"/>
                    </a:cubicBezTo>
                    <a:cubicBezTo>
                      <a:pt x="827" y="424"/>
                      <a:pt x="827" y="424"/>
                      <a:pt x="827" y="425"/>
                    </a:cubicBezTo>
                    <a:cubicBezTo>
                      <a:pt x="827" y="425"/>
                      <a:pt x="827" y="425"/>
                      <a:pt x="828" y="426"/>
                    </a:cubicBezTo>
                    <a:cubicBezTo>
                      <a:pt x="828" y="426"/>
                      <a:pt x="828" y="426"/>
                      <a:pt x="829" y="426"/>
                    </a:cubicBezTo>
                    <a:cubicBezTo>
                      <a:pt x="829" y="426"/>
                      <a:pt x="829" y="426"/>
                      <a:pt x="829" y="427"/>
                    </a:cubicBezTo>
                    <a:cubicBezTo>
                      <a:pt x="829" y="427"/>
                      <a:pt x="829" y="427"/>
                      <a:pt x="830" y="426"/>
                    </a:cubicBezTo>
                    <a:cubicBezTo>
                      <a:pt x="830" y="426"/>
                      <a:pt x="830" y="426"/>
                      <a:pt x="831" y="426"/>
                    </a:cubicBezTo>
                    <a:cubicBezTo>
                      <a:pt x="831" y="426"/>
                      <a:pt x="831" y="426"/>
                      <a:pt x="831" y="427"/>
                    </a:cubicBezTo>
                    <a:cubicBezTo>
                      <a:pt x="831" y="427"/>
                      <a:pt x="831" y="427"/>
                      <a:pt x="831" y="428"/>
                    </a:cubicBezTo>
                    <a:cubicBezTo>
                      <a:pt x="831" y="428"/>
                      <a:pt x="831" y="428"/>
                      <a:pt x="831" y="429"/>
                    </a:cubicBezTo>
                    <a:cubicBezTo>
                      <a:pt x="831" y="429"/>
                      <a:pt x="831" y="429"/>
                      <a:pt x="833" y="429"/>
                    </a:cubicBezTo>
                    <a:cubicBezTo>
                      <a:pt x="833" y="429"/>
                      <a:pt x="833" y="429"/>
                      <a:pt x="834" y="429"/>
                    </a:cubicBezTo>
                    <a:cubicBezTo>
                      <a:pt x="834" y="429"/>
                      <a:pt x="834" y="429"/>
                      <a:pt x="834" y="430"/>
                    </a:cubicBezTo>
                    <a:cubicBezTo>
                      <a:pt x="834" y="430"/>
                      <a:pt x="834" y="430"/>
                      <a:pt x="835" y="431"/>
                    </a:cubicBezTo>
                    <a:cubicBezTo>
                      <a:pt x="835" y="431"/>
                      <a:pt x="835" y="431"/>
                      <a:pt x="836" y="432"/>
                    </a:cubicBezTo>
                    <a:cubicBezTo>
                      <a:pt x="836" y="432"/>
                      <a:pt x="836" y="432"/>
                      <a:pt x="836" y="433"/>
                    </a:cubicBezTo>
                    <a:cubicBezTo>
                      <a:pt x="836" y="433"/>
                      <a:pt x="836" y="433"/>
                      <a:pt x="836" y="434"/>
                    </a:cubicBezTo>
                    <a:cubicBezTo>
                      <a:pt x="836" y="434"/>
                      <a:pt x="836" y="434"/>
                      <a:pt x="836" y="435"/>
                    </a:cubicBezTo>
                    <a:cubicBezTo>
                      <a:pt x="836" y="435"/>
                      <a:pt x="836" y="435"/>
                      <a:pt x="837" y="435"/>
                    </a:cubicBezTo>
                    <a:cubicBezTo>
                      <a:pt x="837" y="435"/>
                      <a:pt x="837" y="435"/>
                      <a:pt x="839" y="436"/>
                    </a:cubicBezTo>
                    <a:cubicBezTo>
                      <a:pt x="839" y="436"/>
                      <a:pt x="839" y="436"/>
                      <a:pt x="839" y="437"/>
                    </a:cubicBezTo>
                    <a:cubicBezTo>
                      <a:pt x="839" y="437"/>
                      <a:pt x="839" y="437"/>
                      <a:pt x="839" y="438"/>
                    </a:cubicBezTo>
                    <a:cubicBezTo>
                      <a:pt x="839" y="438"/>
                      <a:pt x="839" y="438"/>
                      <a:pt x="839" y="439"/>
                    </a:cubicBezTo>
                    <a:cubicBezTo>
                      <a:pt x="839" y="439"/>
                      <a:pt x="839" y="439"/>
                      <a:pt x="841" y="440"/>
                    </a:cubicBezTo>
                    <a:cubicBezTo>
                      <a:pt x="841" y="440"/>
                      <a:pt x="841" y="440"/>
                      <a:pt x="841" y="441"/>
                    </a:cubicBezTo>
                    <a:cubicBezTo>
                      <a:pt x="841" y="441"/>
                      <a:pt x="841" y="441"/>
                      <a:pt x="843" y="443"/>
                    </a:cubicBezTo>
                    <a:cubicBezTo>
                      <a:pt x="843" y="443"/>
                      <a:pt x="843" y="443"/>
                      <a:pt x="843" y="444"/>
                    </a:cubicBezTo>
                    <a:cubicBezTo>
                      <a:pt x="843" y="444"/>
                      <a:pt x="843" y="444"/>
                      <a:pt x="844" y="444"/>
                    </a:cubicBezTo>
                    <a:cubicBezTo>
                      <a:pt x="844" y="444"/>
                      <a:pt x="844" y="444"/>
                      <a:pt x="844" y="446"/>
                    </a:cubicBezTo>
                    <a:cubicBezTo>
                      <a:pt x="844" y="446"/>
                      <a:pt x="844" y="446"/>
                      <a:pt x="845" y="447"/>
                    </a:cubicBezTo>
                    <a:cubicBezTo>
                      <a:pt x="845" y="447"/>
                      <a:pt x="845" y="447"/>
                      <a:pt x="845" y="448"/>
                    </a:cubicBezTo>
                    <a:cubicBezTo>
                      <a:pt x="845" y="448"/>
                      <a:pt x="845" y="448"/>
                      <a:pt x="846" y="449"/>
                    </a:cubicBezTo>
                    <a:cubicBezTo>
                      <a:pt x="846" y="449"/>
                      <a:pt x="846" y="449"/>
                      <a:pt x="846" y="448"/>
                    </a:cubicBezTo>
                    <a:cubicBezTo>
                      <a:pt x="846" y="448"/>
                      <a:pt x="846" y="448"/>
                      <a:pt x="847" y="450"/>
                    </a:cubicBezTo>
                    <a:cubicBezTo>
                      <a:pt x="847" y="450"/>
                      <a:pt x="847" y="450"/>
                      <a:pt x="848" y="451"/>
                    </a:cubicBezTo>
                    <a:cubicBezTo>
                      <a:pt x="848" y="451"/>
                      <a:pt x="848" y="451"/>
                      <a:pt x="849" y="453"/>
                    </a:cubicBezTo>
                    <a:cubicBezTo>
                      <a:pt x="849" y="453"/>
                      <a:pt x="849" y="453"/>
                      <a:pt x="852" y="455"/>
                    </a:cubicBezTo>
                    <a:cubicBezTo>
                      <a:pt x="852" y="455"/>
                      <a:pt x="852" y="455"/>
                      <a:pt x="853" y="457"/>
                    </a:cubicBezTo>
                    <a:cubicBezTo>
                      <a:pt x="853" y="457"/>
                      <a:pt x="853" y="457"/>
                      <a:pt x="853" y="458"/>
                    </a:cubicBezTo>
                    <a:cubicBezTo>
                      <a:pt x="853" y="458"/>
                      <a:pt x="853" y="458"/>
                      <a:pt x="854" y="459"/>
                    </a:cubicBezTo>
                    <a:cubicBezTo>
                      <a:pt x="854" y="459"/>
                      <a:pt x="854" y="459"/>
                      <a:pt x="854" y="461"/>
                    </a:cubicBezTo>
                    <a:cubicBezTo>
                      <a:pt x="854" y="461"/>
                      <a:pt x="854" y="461"/>
                      <a:pt x="855" y="461"/>
                    </a:cubicBezTo>
                    <a:cubicBezTo>
                      <a:pt x="855" y="461"/>
                      <a:pt x="855" y="461"/>
                      <a:pt x="856" y="462"/>
                    </a:cubicBezTo>
                    <a:cubicBezTo>
                      <a:pt x="856" y="462"/>
                      <a:pt x="856" y="462"/>
                      <a:pt x="856" y="463"/>
                    </a:cubicBezTo>
                    <a:cubicBezTo>
                      <a:pt x="856" y="463"/>
                      <a:pt x="856" y="463"/>
                      <a:pt x="856" y="464"/>
                    </a:cubicBezTo>
                    <a:cubicBezTo>
                      <a:pt x="856" y="464"/>
                      <a:pt x="856" y="464"/>
                      <a:pt x="857" y="466"/>
                    </a:cubicBezTo>
                    <a:cubicBezTo>
                      <a:pt x="857" y="466"/>
                      <a:pt x="857" y="466"/>
                      <a:pt x="859" y="468"/>
                    </a:cubicBezTo>
                    <a:cubicBezTo>
                      <a:pt x="859" y="468"/>
                      <a:pt x="859" y="468"/>
                      <a:pt x="861" y="469"/>
                    </a:cubicBezTo>
                    <a:cubicBezTo>
                      <a:pt x="861" y="469"/>
                      <a:pt x="861" y="469"/>
                      <a:pt x="861" y="470"/>
                    </a:cubicBezTo>
                    <a:cubicBezTo>
                      <a:pt x="861" y="470"/>
                      <a:pt x="861" y="470"/>
                      <a:pt x="862" y="470"/>
                    </a:cubicBezTo>
                    <a:cubicBezTo>
                      <a:pt x="862" y="470"/>
                      <a:pt x="862" y="470"/>
                      <a:pt x="863" y="470"/>
                    </a:cubicBezTo>
                    <a:cubicBezTo>
                      <a:pt x="863" y="470"/>
                      <a:pt x="863" y="470"/>
                      <a:pt x="864" y="470"/>
                    </a:cubicBezTo>
                    <a:cubicBezTo>
                      <a:pt x="864" y="470"/>
                      <a:pt x="864" y="470"/>
                      <a:pt x="865" y="470"/>
                    </a:cubicBezTo>
                    <a:cubicBezTo>
                      <a:pt x="865" y="470"/>
                      <a:pt x="865" y="470"/>
                      <a:pt x="867" y="470"/>
                    </a:cubicBezTo>
                    <a:cubicBezTo>
                      <a:pt x="867" y="470"/>
                      <a:pt x="867" y="470"/>
                      <a:pt x="868" y="469"/>
                    </a:cubicBezTo>
                    <a:cubicBezTo>
                      <a:pt x="868" y="469"/>
                      <a:pt x="868" y="469"/>
                      <a:pt x="869" y="469"/>
                    </a:cubicBezTo>
                    <a:cubicBezTo>
                      <a:pt x="869" y="469"/>
                      <a:pt x="869" y="469"/>
                      <a:pt x="869" y="470"/>
                    </a:cubicBezTo>
                    <a:cubicBezTo>
                      <a:pt x="869" y="470"/>
                      <a:pt x="869" y="470"/>
                      <a:pt x="868" y="470"/>
                    </a:cubicBezTo>
                    <a:cubicBezTo>
                      <a:pt x="868" y="470"/>
                      <a:pt x="868" y="470"/>
                      <a:pt x="869" y="471"/>
                    </a:cubicBezTo>
                    <a:cubicBezTo>
                      <a:pt x="869" y="471"/>
                      <a:pt x="869" y="471"/>
                      <a:pt x="871" y="471"/>
                    </a:cubicBezTo>
                    <a:cubicBezTo>
                      <a:pt x="871" y="471"/>
                      <a:pt x="871" y="471"/>
                      <a:pt x="872" y="472"/>
                    </a:cubicBezTo>
                    <a:cubicBezTo>
                      <a:pt x="872" y="472"/>
                      <a:pt x="872" y="472"/>
                      <a:pt x="873" y="473"/>
                    </a:cubicBezTo>
                    <a:cubicBezTo>
                      <a:pt x="873" y="473"/>
                      <a:pt x="873" y="473"/>
                      <a:pt x="873" y="472"/>
                    </a:cubicBezTo>
                    <a:cubicBezTo>
                      <a:pt x="873" y="472"/>
                      <a:pt x="873" y="472"/>
                      <a:pt x="874" y="472"/>
                    </a:cubicBezTo>
                    <a:cubicBezTo>
                      <a:pt x="874" y="472"/>
                      <a:pt x="874" y="472"/>
                      <a:pt x="875" y="472"/>
                    </a:cubicBezTo>
                    <a:cubicBezTo>
                      <a:pt x="875" y="472"/>
                      <a:pt x="875" y="472"/>
                      <a:pt x="876" y="471"/>
                    </a:cubicBezTo>
                    <a:cubicBezTo>
                      <a:pt x="876" y="471"/>
                      <a:pt x="876" y="471"/>
                      <a:pt x="877" y="472"/>
                    </a:cubicBezTo>
                    <a:cubicBezTo>
                      <a:pt x="877" y="472"/>
                      <a:pt x="877" y="472"/>
                      <a:pt x="877" y="473"/>
                    </a:cubicBezTo>
                    <a:cubicBezTo>
                      <a:pt x="877" y="473"/>
                      <a:pt x="877" y="473"/>
                      <a:pt x="878" y="474"/>
                    </a:cubicBezTo>
                    <a:cubicBezTo>
                      <a:pt x="878" y="474"/>
                      <a:pt x="878" y="474"/>
                      <a:pt x="879" y="474"/>
                    </a:cubicBezTo>
                    <a:cubicBezTo>
                      <a:pt x="879" y="474"/>
                      <a:pt x="879" y="474"/>
                      <a:pt x="880" y="475"/>
                    </a:cubicBezTo>
                    <a:cubicBezTo>
                      <a:pt x="880" y="475"/>
                      <a:pt x="880" y="475"/>
                      <a:pt x="881" y="475"/>
                    </a:cubicBezTo>
                    <a:cubicBezTo>
                      <a:pt x="881" y="475"/>
                      <a:pt x="881" y="475"/>
                      <a:pt x="882" y="476"/>
                    </a:cubicBezTo>
                    <a:cubicBezTo>
                      <a:pt x="882" y="476"/>
                      <a:pt x="882" y="476"/>
                      <a:pt x="882" y="477"/>
                    </a:cubicBezTo>
                    <a:cubicBezTo>
                      <a:pt x="882" y="477"/>
                      <a:pt x="882" y="477"/>
                      <a:pt x="884" y="478"/>
                    </a:cubicBezTo>
                    <a:cubicBezTo>
                      <a:pt x="884" y="478"/>
                      <a:pt x="884" y="478"/>
                      <a:pt x="885" y="478"/>
                    </a:cubicBezTo>
                    <a:cubicBezTo>
                      <a:pt x="885" y="478"/>
                      <a:pt x="885" y="478"/>
                      <a:pt x="886" y="479"/>
                    </a:cubicBezTo>
                    <a:cubicBezTo>
                      <a:pt x="886" y="479"/>
                      <a:pt x="886" y="479"/>
                      <a:pt x="887" y="479"/>
                    </a:cubicBezTo>
                    <a:cubicBezTo>
                      <a:pt x="887" y="479"/>
                      <a:pt x="887" y="479"/>
                      <a:pt x="888" y="479"/>
                    </a:cubicBezTo>
                    <a:cubicBezTo>
                      <a:pt x="888" y="479"/>
                      <a:pt x="888" y="479"/>
                      <a:pt x="889" y="479"/>
                    </a:cubicBezTo>
                    <a:cubicBezTo>
                      <a:pt x="889" y="479"/>
                      <a:pt x="889" y="479"/>
                      <a:pt x="890" y="478"/>
                    </a:cubicBezTo>
                    <a:cubicBezTo>
                      <a:pt x="890" y="478"/>
                      <a:pt x="890" y="478"/>
                      <a:pt x="891" y="478"/>
                    </a:cubicBezTo>
                    <a:cubicBezTo>
                      <a:pt x="891" y="478"/>
                      <a:pt x="891" y="478"/>
                      <a:pt x="892" y="478"/>
                    </a:cubicBezTo>
                    <a:cubicBezTo>
                      <a:pt x="892" y="478"/>
                      <a:pt x="892" y="478"/>
                      <a:pt x="891" y="479"/>
                    </a:cubicBezTo>
                    <a:cubicBezTo>
                      <a:pt x="891" y="479"/>
                      <a:pt x="891" y="479"/>
                      <a:pt x="891" y="481"/>
                    </a:cubicBezTo>
                    <a:cubicBezTo>
                      <a:pt x="891" y="481"/>
                      <a:pt x="891" y="481"/>
                      <a:pt x="891" y="482"/>
                    </a:cubicBezTo>
                    <a:cubicBezTo>
                      <a:pt x="891" y="482"/>
                      <a:pt x="891" y="482"/>
                      <a:pt x="891" y="483"/>
                    </a:cubicBezTo>
                    <a:cubicBezTo>
                      <a:pt x="891" y="483"/>
                      <a:pt x="891" y="483"/>
                      <a:pt x="892" y="483"/>
                    </a:cubicBezTo>
                    <a:cubicBezTo>
                      <a:pt x="892" y="483"/>
                      <a:pt x="892" y="483"/>
                      <a:pt x="893" y="484"/>
                    </a:cubicBezTo>
                    <a:cubicBezTo>
                      <a:pt x="893" y="484"/>
                      <a:pt x="893" y="484"/>
                      <a:pt x="893" y="486"/>
                    </a:cubicBezTo>
                    <a:cubicBezTo>
                      <a:pt x="893" y="486"/>
                      <a:pt x="893" y="486"/>
                      <a:pt x="893" y="487"/>
                    </a:cubicBezTo>
                    <a:cubicBezTo>
                      <a:pt x="893" y="487"/>
                      <a:pt x="893" y="487"/>
                      <a:pt x="892" y="488"/>
                    </a:cubicBezTo>
                    <a:cubicBezTo>
                      <a:pt x="892" y="488"/>
                      <a:pt x="892" y="488"/>
                      <a:pt x="892" y="489"/>
                    </a:cubicBezTo>
                    <a:cubicBezTo>
                      <a:pt x="892" y="489"/>
                      <a:pt x="892" y="489"/>
                      <a:pt x="894" y="491"/>
                    </a:cubicBezTo>
                    <a:cubicBezTo>
                      <a:pt x="894" y="491"/>
                      <a:pt x="894" y="491"/>
                      <a:pt x="895" y="492"/>
                    </a:cubicBezTo>
                    <a:cubicBezTo>
                      <a:pt x="895" y="492"/>
                      <a:pt x="895" y="492"/>
                      <a:pt x="896" y="493"/>
                    </a:cubicBezTo>
                    <a:cubicBezTo>
                      <a:pt x="896" y="493"/>
                      <a:pt x="896" y="493"/>
                      <a:pt x="897" y="494"/>
                    </a:cubicBezTo>
                    <a:cubicBezTo>
                      <a:pt x="897" y="494"/>
                      <a:pt x="897" y="494"/>
                      <a:pt x="898" y="494"/>
                    </a:cubicBezTo>
                    <a:cubicBezTo>
                      <a:pt x="898" y="494"/>
                      <a:pt x="898" y="494"/>
                      <a:pt x="899" y="493"/>
                    </a:cubicBezTo>
                    <a:cubicBezTo>
                      <a:pt x="899" y="493"/>
                      <a:pt x="899" y="493"/>
                      <a:pt x="900" y="493"/>
                    </a:cubicBezTo>
                    <a:cubicBezTo>
                      <a:pt x="900" y="493"/>
                      <a:pt x="900" y="493"/>
                      <a:pt x="901" y="494"/>
                    </a:cubicBezTo>
                    <a:cubicBezTo>
                      <a:pt x="901" y="494"/>
                      <a:pt x="901" y="494"/>
                      <a:pt x="902" y="495"/>
                    </a:cubicBezTo>
                    <a:cubicBezTo>
                      <a:pt x="902" y="495"/>
                      <a:pt x="902" y="495"/>
                      <a:pt x="903" y="495"/>
                    </a:cubicBezTo>
                    <a:cubicBezTo>
                      <a:pt x="903" y="495"/>
                      <a:pt x="903" y="495"/>
                      <a:pt x="904" y="494"/>
                    </a:cubicBezTo>
                    <a:cubicBezTo>
                      <a:pt x="904" y="494"/>
                      <a:pt x="904" y="494"/>
                      <a:pt x="905" y="495"/>
                    </a:cubicBezTo>
                    <a:cubicBezTo>
                      <a:pt x="905" y="495"/>
                      <a:pt x="905" y="495"/>
                      <a:pt x="906" y="494"/>
                    </a:cubicBezTo>
                    <a:cubicBezTo>
                      <a:pt x="906" y="494"/>
                      <a:pt x="906" y="494"/>
                      <a:pt x="908" y="494"/>
                    </a:cubicBezTo>
                    <a:cubicBezTo>
                      <a:pt x="908" y="494"/>
                      <a:pt x="908" y="494"/>
                      <a:pt x="909" y="493"/>
                    </a:cubicBezTo>
                    <a:cubicBezTo>
                      <a:pt x="909" y="493"/>
                      <a:pt x="909" y="493"/>
                      <a:pt x="910" y="492"/>
                    </a:cubicBezTo>
                    <a:cubicBezTo>
                      <a:pt x="910" y="492"/>
                      <a:pt x="910" y="492"/>
                      <a:pt x="910" y="490"/>
                    </a:cubicBezTo>
                    <a:cubicBezTo>
                      <a:pt x="910" y="490"/>
                      <a:pt x="910" y="490"/>
                      <a:pt x="912" y="489"/>
                    </a:cubicBezTo>
                    <a:cubicBezTo>
                      <a:pt x="912" y="489"/>
                      <a:pt x="912" y="489"/>
                      <a:pt x="912" y="488"/>
                    </a:cubicBezTo>
                    <a:cubicBezTo>
                      <a:pt x="912" y="488"/>
                      <a:pt x="912" y="488"/>
                      <a:pt x="912" y="487"/>
                    </a:cubicBezTo>
                    <a:cubicBezTo>
                      <a:pt x="912" y="487"/>
                      <a:pt x="912" y="487"/>
                      <a:pt x="913" y="486"/>
                    </a:cubicBezTo>
                    <a:cubicBezTo>
                      <a:pt x="913" y="486"/>
                      <a:pt x="913" y="486"/>
                      <a:pt x="915" y="486"/>
                    </a:cubicBezTo>
                    <a:cubicBezTo>
                      <a:pt x="915" y="486"/>
                      <a:pt x="915" y="486"/>
                      <a:pt x="915" y="485"/>
                    </a:cubicBezTo>
                    <a:cubicBezTo>
                      <a:pt x="915" y="485"/>
                      <a:pt x="915" y="485"/>
                      <a:pt x="916" y="484"/>
                    </a:cubicBezTo>
                    <a:cubicBezTo>
                      <a:pt x="916" y="484"/>
                      <a:pt x="916" y="484"/>
                      <a:pt x="917" y="484"/>
                    </a:cubicBezTo>
                    <a:cubicBezTo>
                      <a:pt x="917" y="484"/>
                      <a:pt x="917" y="484"/>
                      <a:pt x="917" y="483"/>
                    </a:cubicBezTo>
                    <a:cubicBezTo>
                      <a:pt x="917" y="483"/>
                      <a:pt x="917" y="483"/>
                      <a:pt x="918" y="482"/>
                    </a:cubicBezTo>
                    <a:cubicBezTo>
                      <a:pt x="918" y="482"/>
                      <a:pt x="918" y="482"/>
                      <a:pt x="920" y="482"/>
                    </a:cubicBezTo>
                    <a:cubicBezTo>
                      <a:pt x="920" y="482"/>
                      <a:pt x="920" y="482"/>
                      <a:pt x="921" y="481"/>
                    </a:cubicBezTo>
                    <a:cubicBezTo>
                      <a:pt x="921" y="481"/>
                      <a:pt x="921" y="481"/>
                      <a:pt x="922" y="482"/>
                    </a:cubicBezTo>
                    <a:cubicBezTo>
                      <a:pt x="922" y="482"/>
                      <a:pt x="922" y="482"/>
                      <a:pt x="923" y="482"/>
                    </a:cubicBezTo>
                    <a:cubicBezTo>
                      <a:pt x="923" y="482"/>
                      <a:pt x="923" y="482"/>
                      <a:pt x="925" y="482"/>
                    </a:cubicBezTo>
                    <a:cubicBezTo>
                      <a:pt x="925" y="482"/>
                      <a:pt x="925" y="482"/>
                      <a:pt x="925" y="483"/>
                    </a:cubicBezTo>
                    <a:cubicBezTo>
                      <a:pt x="925" y="483"/>
                      <a:pt x="925" y="483"/>
                      <a:pt x="926" y="485"/>
                    </a:cubicBezTo>
                    <a:cubicBezTo>
                      <a:pt x="926" y="485"/>
                      <a:pt x="926" y="485"/>
                      <a:pt x="925" y="486"/>
                    </a:cubicBezTo>
                    <a:cubicBezTo>
                      <a:pt x="925" y="486"/>
                      <a:pt x="925" y="486"/>
                      <a:pt x="926" y="487"/>
                    </a:cubicBezTo>
                    <a:cubicBezTo>
                      <a:pt x="926" y="487"/>
                      <a:pt x="926" y="487"/>
                      <a:pt x="927" y="488"/>
                    </a:cubicBezTo>
                    <a:cubicBezTo>
                      <a:pt x="927" y="488"/>
                      <a:pt x="927" y="488"/>
                      <a:pt x="927" y="489"/>
                    </a:cubicBezTo>
                    <a:cubicBezTo>
                      <a:pt x="927" y="489"/>
                      <a:pt x="927" y="489"/>
                      <a:pt x="928" y="490"/>
                    </a:cubicBezTo>
                    <a:cubicBezTo>
                      <a:pt x="928" y="490"/>
                      <a:pt x="928" y="490"/>
                      <a:pt x="929" y="491"/>
                    </a:cubicBezTo>
                    <a:cubicBezTo>
                      <a:pt x="929" y="491"/>
                      <a:pt x="929" y="491"/>
                      <a:pt x="929" y="493"/>
                    </a:cubicBezTo>
                    <a:cubicBezTo>
                      <a:pt x="929" y="493"/>
                      <a:pt x="929" y="493"/>
                      <a:pt x="929" y="494"/>
                    </a:cubicBezTo>
                    <a:cubicBezTo>
                      <a:pt x="929" y="494"/>
                      <a:pt x="929" y="494"/>
                      <a:pt x="928" y="495"/>
                    </a:cubicBezTo>
                    <a:cubicBezTo>
                      <a:pt x="928" y="495"/>
                      <a:pt x="928" y="495"/>
                      <a:pt x="927" y="495"/>
                    </a:cubicBezTo>
                    <a:cubicBezTo>
                      <a:pt x="927" y="495"/>
                      <a:pt x="927" y="495"/>
                      <a:pt x="926" y="497"/>
                    </a:cubicBezTo>
                    <a:cubicBezTo>
                      <a:pt x="926" y="497"/>
                      <a:pt x="926" y="497"/>
                      <a:pt x="926" y="498"/>
                    </a:cubicBezTo>
                    <a:cubicBezTo>
                      <a:pt x="926" y="498"/>
                      <a:pt x="926" y="498"/>
                      <a:pt x="927" y="499"/>
                    </a:cubicBezTo>
                    <a:cubicBezTo>
                      <a:pt x="927" y="499"/>
                      <a:pt x="927" y="499"/>
                      <a:pt x="927" y="501"/>
                    </a:cubicBezTo>
                    <a:cubicBezTo>
                      <a:pt x="927" y="501"/>
                      <a:pt x="927" y="501"/>
                      <a:pt x="926" y="502"/>
                    </a:cubicBezTo>
                    <a:cubicBezTo>
                      <a:pt x="926" y="502"/>
                      <a:pt x="926" y="502"/>
                      <a:pt x="927" y="503"/>
                    </a:cubicBezTo>
                    <a:cubicBezTo>
                      <a:pt x="927" y="503"/>
                      <a:pt x="927" y="503"/>
                      <a:pt x="928" y="503"/>
                    </a:cubicBezTo>
                    <a:cubicBezTo>
                      <a:pt x="928" y="503"/>
                      <a:pt x="928" y="503"/>
                      <a:pt x="928" y="504"/>
                    </a:cubicBezTo>
                    <a:cubicBezTo>
                      <a:pt x="928" y="504"/>
                      <a:pt x="928" y="504"/>
                      <a:pt x="928" y="505"/>
                    </a:cubicBezTo>
                    <a:cubicBezTo>
                      <a:pt x="928" y="505"/>
                      <a:pt x="928" y="505"/>
                      <a:pt x="928" y="506"/>
                    </a:cubicBezTo>
                    <a:cubicBezTo>
                      <a:pt x="928" y="506"/>
                      <a:pt x="928" y="506"/>
                      <a:pt x="927" y="506"/>
                    </a:cubicBezTo>
                    <a:cubicBezTo>
                      <a:pt x="927" y="506"/>
                      <a:pt x="927" y="506"/>
                      <a:pt x="927" y="508"/>
                    </a:cubicBezTo>
                    <a:cubicBezTo>
                      <a:pt x="927" y="508"/>
                      <a:pt x="927" y="508"/>
                      <a:pt x="928" y="510"/>
                    </a:cubicBezTo>
                    <a:cubicBezTo>
                      <a:pt x="928" y="510"/>
                      <a:pt x="928" y="510"/>
                      <a:pt x="928" y="511"/>
                    </a:cubicBezTo>
                    <a:cubicBezTo>
                      <a:pt x="928" y="511"/>
                      <a:pt x="928" y="511"/>
                      <a:pt x="928" y="512"/>
                    </a:cubicBezTo>
                    <a:cubicBezTo>
                      <a:pt x="928" y="512"/>
                      <a:pt x="928" y="512"/>
                      <a:pt x="927" y="513"/>
                    </a:cubicBezTo>
                    <a:cubicBezTo>
                      <a:pt x="927" y="513"/>
                      <a:pt x="927" y="513"/>
                      <a:pt x="928" y="514"/>
                    </a:cubicBezTo>
                    <a:cubicBezTo>
                      <a:pt x="928" y="514"/>
                      <a:pt x="928" y="514"/>
                      <a:pt x="928" y="515"/>
                    </a:cubicBezTo>
                    <a:cubicBezTo>
                      <a:pt x="928" y="515"/>
                      <a:pt x="928" y="515"/>
                      <a:pt x="928" y="516"/>
                    </a:cubicBezTo>
                    <a:cubicBezTo>
                      <a:pt x="928" y="516"/>
                      <a:pt x="928" y="516"/>
                      <a:pt x="927" y="517"/>
                    </a:cubicBezTo>
                    <a:cubicBezTo>
                      <a:pt x="927" y="517"/>
                      <a:pt x="927" y="517"/>
                      <a:pt x="927" y="518"/>
                    </a:cubicBezTo>
                    <a:cubicBezTo>
                      <a:pt x="927" y="518"/>
                      <a:pt x="927" y="518"/>
                      <a:pt x="928" y="519"/>
                    </a:cubicBezTo>
                    <a:cubicBezTo>
                      <a:pt x="928" y="519"/>
                      <a:pt x="928" y="519"/>
                      <a:pt x="927" y="520"/>
                    </a:cubicBezTo>
                    <a:cubicBezTo>
                      <a:pt x="927" y="520"/>
                      <a:pt x="927" y="520"/>
                      <a:pt x="926" y="522"/>
                    </a:cubicBezTo>
                    <a:cubicBezTo>
                      <a:pt x="926" y="522"/>
                      <a:pt x="926" y="522"/>
                      <a:pt x="926" y="523"/>
                    </a:cubicBezTo>
                    <a:cubicBezTo>
                      <a:pt x="926" y="523"/>
                      <a:pt x="926" y="523"/>
                      <a:pt x="927" y="524"/>
                    </a:cubicBezTo>
                    <a:cubicBezTo>
                      <a:pt x="927" y="524"/>
                      <a:pt x="927" y="524"/>
                      <a:pt x="926" y="524"/>
                    </a:cubicBezTo>
                    <a:cubicBezTo>
                      <a:pt x="926" y="524"/>
                      <a:pt x="926" y="524"/>
                      <a:pt x="927" y="525"/>
                    </a:cubicBezTo>
                    <a:cubicBezTo>
                      <a:pt x="927" y="525"/>
                      <a:pt x="927" y="525"/>
                      <a:pt x="927" y="526"/>
                    </a:cubicBezTo>
                    <a:cubicBezTo>
                      <a:pt x="927" y="526"/>
                      <a:pt x="927" y="526"/>
                      <a:pt x="927" y="528"/>
                    </a:cubicBezTo>
                    <a:cubicBezTo>
                      <a:pt x="927" y="528"/>
                      <a:pt x="927" y="528"/>
                      <a:pt x="926" y="528"/>
                    </a:cubicBezTo>
                    <a:cubicBezTo>
                      <a:pt x="926" y="528"/>
                      <a:pt x="926" y="528"/>
                      <a:pt x="925" y="528"/>
                    </a:cubicBezTo>
                    <a:cubicBezTo>
                      <a:pt x="925" y="528"/>
                      <a:pt x="925" y="528"/>
                      <a:pt x="919" y="527"/>
                    </a:cubicBezTo>
                    <a:cubicBezTo>
                      <a:pt x="919" y="527"/>
                      <a:pt x="919" y="527"/>
                      <a:pt x="918" y="527"/>
                    </a:cubicBezTo>
                    <a:cubicBezTo>
                      <a:pt x="918" y="527"/>
                      <a:pt x="918" y="527"/>
                      <a:pt x="917" y="526"/>
                    </a:cubicBezTo>
                    <a:cubicBezTo>
                      <a:pt x="917" y="526"/>
                      <a:pt x="917" y="526"/>
                      <a:pt x="916" y="527"/>
                    </a:cubicBezTo>
                    <a:cubicBezTo>
                      <a:pt x="916" y="527"/>
                      <a:pt x="916" y="527"/>
                      <a:pt x="914" y="529"/>
                    </a:cubicBezTo>
                    <a:cubicBezTo>
                      <a:pt x="914" y="529"/>
                      <a:pt x="914" y="529"/>
                      <a:pt x="914" y="530"/>
                    </a:cubicBezTo>
                    <a:cubicBezTo>
                      <a:pt x="914" y="530"/>
                      <a:pt x="914" y="530"/>
                      <a:pt x="913" y="531"/>
                    </a:cubicBezTo>
                    <a:cubicBezTo>
                      <a:pt x="913" y="531"/>
                      <a:pt x="913" y="531"/>
                      <a:pt x="912" y="531"/>
                    </a:cubicBezTo>
                    <a:cubicBezTo>
                      <a:pt x="912" y="531"/>
                      <a:pt x="912" y="531"/>
                      <a:pt x="911" y="532"/>
                    </a:cubicBezTo>
                    <a:cubicBezTo>
                      <a:pt x="911" y="532"/>
                      <a:pt x="911" y="532"/>
                      <a:pt x="911" y="533"/>
                    </a:cubicBezTo>
                    <a:cubicBezTo>
                      <a:pt x="911" y="533"/>
                      <a:pt x="911" y="533"/>
                      <a:pt x="911" y="534"/>
                    </a:cubicBezTo>
                    <a:cubicBezTo>
                      <a:pt x="911" y="534"/>
                      <a:pt x="911" y="534"/>
                      <a:pt x="913" y="538"/>
                    </a:cubicBezTo>
                    <a:cubicBezTo>
                      <a:pt x="913" y="538"/>
                      <a:pt x="913" y="538"/>
                      <a:pt x="914" y="539"/>
                    </a:cubicBezTo>
                    <a:cubicBezTo>
                      <a:pt x="914" y="539"/>
                      <a:pt x="914" y="539"/>
                      <a:pt x="914" y="540"/>
                    </a:cubicBezTo>
                    <a:cubicBezTo>
                      <a:pt x="914" y="540"/>
                      <a:pt x="914" y="540"/>
                      <a:pt x="916" y="541"/>
                    </a:cubicBezTo>
                    <a:cubicBezTo>
                      <a:pt x="916" y="541"/>
                      <a:pt x="916" y="541"/>
                      <a:pt x="915" y="543"/>
                    </a:cubicBezTo>
                    <a:cubicBezTo>
                      <a:pt x="915" y="543"/>
                      <a:pt x="915" y="543"/>
                      <a:pt x="916" y="545"/>
                    </a:cubicBezTo>
                    <a:cubicBezTo>
                      <a:pt x="916" y="545"/>
                      <a:pt x="916" y="545"/>
                      <a:pt x="916" y="547"/>
                    </a:cubicBezTo>
                    <a:cubicBezTo>
                      <a:pt x="916" y="547"/>
                      <a:pt x="916" y="547"/>
                      <a:pt x="916" y="550"/>
                    </a:cubicBezTo>
                    <a:cubicBezTo>
                      <a:pt x="916" y="550"/>
                      <a:pt x="916" y="550"/>
                      <a:pt x="917" y="550"/>
                    </a:cubicBezTo>
                    <a:cubicBezTo>
                      <a:pt x="917" y="550"/>
                      <a:pt x="917" y="550"/>
                      <a:pt x="917" y="552"/>
                    </a:cubicBezTo>
                    <a:cubicBezTo>
                      <a:pt x="917" y="552"/>
                      <a:pt x="917" y="552"/>
                      <a:pt x="917" y="554"/>
                    </a:cubicBezTo>
                    <a:cubicBezTo>
                      <a:pt x="917" y="554"/>
                      <a:pt x="917" y="554"/>
                      <a:pt x="917" y="556"/>
                    </a:cubicBezTo>
                    <a:cubicBezTo>
                      <a:pt x="917" y="556"/>
                      <a:pt x="917" y="556"/>
                      <a:pt x="917" y="558"/>
                    </a:cubicBezTo>
                    <a:cubicBezTo>
                      <a:pt x="917" y="558"/>
                      <a:pt x="917" y="558"/>
                      <a:pt x="916" y="558"/>
                    </a:cubicBezTo>
                    <a:cubicBezTo>
                      <a:pt x="916" y="558"/>
                      <a:pt x="916" y="558"/>
                      <a:pt x="914" y="558"/>
                    </a:cubicBezTo>
                    <a:cubicBezTo>
                      <a:pt x="914" y="558"/>
                      <a:pt x="914" y="558"/>
                      <a:pt x="913" y="559"/>
                    </a:cubicBezTo>
                    <a:cubicBezTo>
                      <a:pt x="913" y="559"/>
                      <a:pt x="913" y="559"/>
                      <a:pt x="913" y="561"/>
                    </a:cubicBezTo>
                    <a:cubicBezTo>
                      <a:pt x="913" y="561"/>
                      <a:pt x="913" y="561"/>
                      <a:pt x="914" y="561"/>
                    </a:cubicBezTo>
                    <a:cubicBezTo>
                      <a:pt x="914" y="561"/>
                      <a:pt x="914" y="561"/>
                      <a:pt x="914" y="562"/>
                    </a:cubicBezTo>
                    <a:cubicBezTo>
                      <a:pt x="914" y="562"/>
                      <a:pt x="914" y="562"/>
                      <a:pt x="914" y="563"/>
                    </a:cubicBezTo>
                    <a:cubicBezTo>
                      <a:pt x="914" y="563"/>
                      <a:pt x="914" y="563"/>
                      <a:pt x="915" y="564"/>
                    </a:cubicBezTo>
                    <a:cubicBezTo>
                      <a:pt x="915" y="564"/>
                      <a:pt x="915" y="564"/>
                      <a:pt x="915" y="565"/>
                    </a:cubicBezTo>
                    <a:cubicBezTo>
                      <a:pt x="915" y="565"/>
                      <a:pt x="915" y="565"/>
                      <a:pt x="916" y="565"/>
                    </a:cubicBezTo>
                    <a:cubicBezTo>
                      <a:pt x="916" y="565"/>
                      <a:pt x="916" y="565"/>
                      <a:pt x="916" y="562"/>
                    </a:cubicBezTo>
                    <a:cubicBezTo>
                      <a:pt x="916" y="562"/>
                      <a:pt x="916" y="562"/>
                      <a:pt x="919" y="562"/>
                    </a:cubicBezTo>
                    <a:cubicBezTo>
                      <a:pt x="919" y="562"/>
                      <a:pt x="919" y="562"/>
                      <a:pt x="919" y="563"/>
                    </a:cubicBezTo>
                    <a:cubicBezTo>
                      <a:pt x="919" y="563"/>
                      <a:pt x="919" y="563"/>
                      <a:pt x="920" y="560"/>
                    </a:cubicBezTo>
                    <a:cubicBezTo>
                      <a:pt x="920" y="560"/>
                      <a:pt x="920" y="560"/>
                      <a:pt x="921" y="559"/>
                    </a:cubicBezTo>
                    <a:cubicBezTo>
                      <a:pt x="921" y="559"/>
                      <a:pt x="921" y="559"/>
                      <a:pt x="921" y="556"/>
                    </a:cubicBezTo>
                    <a:cubicBezTo>
                      <a:pt x="921" y="556"/>
                      <a:pt x="921" y="556"/>
                      <a:pt x="923" y="554"/>
                    </a:cubicBezTo>
                    <a:cubicBezTo>
                      <a:pt x="923" y="554"/>
                      <a:pt x="923" y="554"/>
                      <a:pt x="923" y="553"/>
                    </a:cubicBezTo>
                    <a:cubicBezTo>
                      <a:pt x="923" y="553"/>
                      <a:pt x="923" y="553"/>
                      <a:pt x="924" y="552"/>
                    </a:cubicBezTo>
                    <a:cubicBezTo>
                      <a:pt x="924" y="552"/>
                      <a:pt x="924" y="552"/>
                      <a:pt x="925" y="553"/>
                    </a:cubicBezTo>
                    <a:cubicBezTo>
                      <a:pt x="925" y="553"/>
                      <a:pt x="925" y="553"/>
                      <a:pt x="927" y="552"/>
                    </a:cubicBezTo>
                    <a:cubicBezTo>
                      <a:pt x="927" y="552"/>
                      <a:pt x="927" y="552"/>
                      <a:pt x="928" y="553"/>
                    </a:cubicBezTo>
                    <a:cubicBezTo>
                      <a:pt x="928" y="553"/>
                      <a:pt x="928" y="553"/>
                      <a:pt x="929" y="556"/>
                    </a:cubicBezTo>
                    <a:cubicBezTo>
                      <a:pt x="929" y="556"/>
                      <a:pt x="929" y="556"/>
                      <a:pt x="931" y="557"/>
                    </a:cubicBezTo>
                    <a:cubicBezTo>
                      <a:pt x="931" y="557"/>
                      <a:pt x="931" y="557"/>
                      <a:pt x="934" y="559"/>
                    </a:cubicBezTo>
                    <a:cubicBezTo>
                      <a:pt x="934" y="559"/>
                      <a:pt x="934" y="559"/>
                      <a:pt x="935" y="558"/>
                    </a:cubicBezTo>
                    <a:cubicBezTo>
                      <a:pt x="935" y="558"/>
                      <a:pt x="935" y="558"/>
                      <a:pt x="936" y="559"/>
                    </a:cubicBezTo>
                    <a:cubicBezTo>
                      <a:pt x="936" y="559"/>
                      <a:pt x="936" y="559"/>
                      <a:pt x="938" y="557"/>
                    </a:cubicBezTo>
                    <a:cubicBezTo>
                      <a:pt x="938" y="557"/>
                      <a:pt x="938" y="557"/>
                      <a:pt x="941" y="556"/>
                    </a:cubicBezTo>
                    <a:cubicBezTo>
                      <a:pt x="941" y="556"/>
                      <a:pt x="941" y="556"/>
                      <a:pt x="941" y="555"/>
                    </a:cubicBezTo>
                    <a:cubicBezTo>
                      <a:pt x="941" y="555"/>
                      <a:pt x="941" y="555"/>
                      <a:pt x="942" y="555"/>
                    </a:cubicBezTo>
                    <a:cubicBezTo>
                      <a:pt x="942" y="555"/>
                      <a:pt x="942" y="555"/>
                      <a:pt x="944" y="553"/>
                    </a:cubicBezTo>
                    <a:cubicBezTo>
                      <a:pt x="944" y="553"/>
                      <a:pt x="944" y="553"/>
                      <a:pt x="946" y="549"/>
                    </a:cubicBezTo>
                    <a:cubicBezTo>
                      <a:pt x="946" y="549"/>
                      <a:pt x="946" y="549"/>
                      <a:pt x="946" y="548"/>
                    </a:cubicBezTo>
                    <a:cubicBezTo>
                      <a:pt x="946" y="548"/>
                      <a:pt x="946" y="548"/>
                      <a:pt x="948" y="547"/>
                    </a:cubicBezTo>
                    <a:cubicBezTo>
                      <a:pt x="948" y="547"/>
                      <a:pt x="948" y="547"/>
                      <a:pt x="948" y="545"/>
                    </a:cubicBezTo>
                    <a:cubicBezTo>
                      <a:pt x="948" y="545"/>
                      <a:pt x="948" y="545"/>
                      <a:pt x="947" y="543"/>
                    </a:cubicBezTo>
                    <a:cubicBezTo>
                      <a:pt x="947" y="543"/>
                      <a:pt x="947" y="543"/>
                      <a:pt x="949" y="544"/>
                    </a:cubicBezTo>
                    <a:cubicBezTo>
                      <a:pt x="949" y="544"/>
                      <a:pt x="949" y="544"/>
                      <a:pt x="951" y="541"/>
                    </a:cubicBezTo>
                    <a:cubicBezTo>
                      <a:pt x="951" y="541"/>
                      <a:pt x="951" y="541"/>
                      <a:pt x="950" y="540"/>
                    </a:cubicBezTo>
                    <a:cubicBezTo>
                      <a:pt x="950" y="540"/>
                      <a:pt x="950" y="540"/>
                      <a:pt x="951" y="539"/>
                    </a:cubicBezTo>
                    <a:cubicBezTo>
                      <a:pt x="951" y="539"/>
                      <a:pt x="951" y="539"/>
                      <a:pt x="951" y="537"/>
                    </a:cubicBezTo>
                    <a:cubicBezTo>
                      <a:pt x="951" y="537"/>
                      <a:pt x="951" y="537"/>
                      <a:pt x="952" y="536"/>
                    </a:cubicBezTo>
                    <a:cubicBezTo>
                      <a:pt x="952" y="536"/>
                      <a:pt x="952" y="536"/>
                      <a:pt x="952" y="534"/>
                    </a:cubicBezTo>
                    <a:cubicBezTo>
                      <a:pt x="952" y="534"/>
                      <a:pt x="952" y="534"/>
                      <a:pt x="955" y="532"/>
                    </a:cubicBezTo>
                    <a:cubicBezTo>
                      <a:pt x="955" y="532"/>
                      <a:pt x="955" y="532"/>
                      <a:pt x="954" y="531"/>
                    </a:cubicBezTo>
                    <a:cubicBezTo>
                      <a:pt x="954" y="531"/>
                      <a:pt x="954" y="531"/>
                      <a:pt x="955" y="529"/>
                    </a:cubicBezTo>
                    <a:cubicBezTo>
                      <a:pt x="955" y="529"/>
                      <a:pt x="955" y="529"/>
                      <a:pt x="956" y="528"/>
                    </a:cubicBezTo>
                    <a:cubicBezTo>
                      <a:pt x="956" y="528"/>
                      <a:pt x="956" y="528"/>
                      <a:pt x="957" y="521"/>
                    </a:cubicBezTo>
                    <a:cubicBezTo>
                      <a:pt x="957" y="521"/>
                      <a:pt x="957" y="521"/>
                      <a:pt x="959" y="518"/>
                    </a:cubicBezTo>
                    <a:cubicBezTo>
                      <a:pt x="959" y="518"/>
                      <a:pt x="959" y="518"/>
                      <a:pt x="959" y="517"/>
                    </a:cubicBezTo>
                    <a:cubicBezTo>
                      <a:pt x="959" y="517"/>
                      <a:pt x="959" y="517"/>
                      <a:pt x="961" y="515"/>
                    </a:cubicBezTo>
                    <a:cubicBezTo>
                      <a:pt x="961" y="515"/>
                      <a:pt x="961" y="515"/>
                      <a:pt x="962" y="513"/>
                    </a:cubicBezTo>
                    <a:cubicBezTo>
                      <a:pt x="962" y="513"/>
                      <a:pt x="962" y="513"/>
                      <a:pt x="964" y="511"/>
                    </a:cubicBezTo>
                    <a:cubicBezTo>
                      <a:pt x="964" y="511"/>
                      <a:pt x="964" y="511"/>
                      <a:pt x="964" y="509"/>
                    </a:cubicBezTo>
                    <a:cubicBezTo>
                      <a:pt x="964" y="509"/>
                      <a:pt x="964" y="509"/>
                      <a:pt x="963" y="508"/>
                    </a:cubicBezTo>
                    <a:cubicBezTo>
                      <a:pt x="963" y="508"/>
                      <a:pt x="963" y="508"/>
                      <a:pt x="962" y="506"/>
                    </a:cubicBezTo>
                    <a:cubicBezTo>
                      <a:pt x="962" y="506"/>
                      <a:pt x="962" y="506"/>
                      <a:pt x="964" y="504"/>
                    </a:cubicBezTo>
                    <a:cubicBezTo>
                      <a:pt x="964" y="504"/>
                      <a:pt x="964" y="504"/>
                      <a:pt x="963" y="500"/>
                    </a:cubicBezTo>
                    <a:cubicBezTo>
                      <a:pt x="963" y="500"/>
                      <a:pt x="963" y="500"/>
                      <a:pt x="965" y="498"/>
                    </a:cubicBezTo>
                    <a:cubicBezTo>
                      <a:pt x="965" y="498"/>
                      <a:pt x="965" y="498"/>
                      <a:pt x="965" y="497"/>
                    </a:cubicBezTo>
                    <a:cubicBezTo>
                      <a:pt x="965" y="497"/>
                      <a:pt x="965" y="497"/>
                      <a:pt x="964" y="497"/>
                    </a:cubicBezTo>
                    <a:cubicBezTo>
                      <a:pt x="964" y="497"/>
                      <a:pt x="964" y="497"/>
                      <a:pt x="965" y="494"/>
                    </a:cubicBezTo>
                    <a:cubicBezTo>
                      <a:pt x="965" y="494"/>
                      <a:pt x="965" y="494"/>
                      <a:pt x="965" y="492"/>
                    </a:cubicBezTo>
                    <a:cubicBezTo>
                      <a:pt x="965" y="492"/>
                      <a:pt x="965" y="492"/>
                      <a:pt x="967" y="490"/>
                    </a:cubicBezTo>
                    <a:cubicBezTo>
                      <a:pt x="967" y="490"/>
                      <a:pt x="967" y="490"/>
                      <a:pt x="967" y="488"/>
                    </a:cubicBezTo>
                    <a:cubicBezTo>
                      <a:pt x="967" y="488"/>
                      <a:pt x="967" y="488"/>
                      <a:pt x="966" y="487"/>
                    </a:cubicBezTo>
                    <a:cubicBezTo>
                      <a:pt x="966" y="487"/>
                      <a:pt x="966" y="487"/>
                      <a:pt x="966" y="485"/>
                    </a:cubicBezTo>
                    <a:cubicBezTo>
                      <a:pt x="966" y="485"/>
                      <a:pt x="966" y="485"/>
                      <a:pt x="967" y="482"/>
                    </a:cubicBezTo>
                    <a:cubicBezTo>
                      <a:pt x="967" y="482"/>
                      <a:pt x="967" y="482"/>
                      <a:pt x="967" y="479"/>
                    </a:cubicBezTo>
                    <a:cubicBezTo>
                      <a:pt x="967" y="479"/>
                      <a:pt x="967" y="479"/>
                      <a:pt x="970" y="477"/>
                    </a:cubicBezTo>
                    <a:cubicBezTo>
                      <a:pt x="970" y="477"/>
                      <a:pt x="970" y="477"/>
                      <a:pt x="970" y="474"/>
                    </a:cubicBezTo>
                    <a:cubicBezTo>
                      <a:pt x="970" y="474"/>
                      <a:pt x="970" y="474"/>
                      <a:pt x="969" y="473"/>
                    </a:cubicBezTo>
                    <a:cubicBezTo>
                      <a:pt x="969" y="473"/>
                      <a:pt x="969" y="473"/>
                      <a:pt x="969" y="470"/>
                    </a:cubicBezTo>
                    <a:cubicBezTo>
                      <a:pt x="969" y="470"/>
                      <a:pt x="969" y="470"/>
                      <a:pt x="969" y="469"/>
                    </a:cubicBezTo>
                    <a:cubicBezTo>
                      <a:pt x="969" y="469"/>
                      <a:pt x="969" y="469"/>
                      <a:pt x="970" y="467"/>
                    </a:cubicBezTo>
                    <a:cubicBezTo>
                      <a:pt x="970" y="467"/>
                      <a:pt x="970" y="467"/>
                      <a:pt x="968" y="467"/>
                    </a:cubicBezTo>
                    <a:cubicBezTo>
                      <a:pt x="968" y="467"/>
                      <a:pt x="968" y="467"/>
                      <a:pt x="968" y="463"/>
                    </a:cubicBezTo>
                    <a:cubicBezTo>
                      <a:pt x="968" y="463"/>
                      <a:pt x="968" y="463"/>
                      <a:pt x="968" y="462"/>
                    </a:cubicBezTo>
                    <a:cubicBezTo>
                      <a:pt x="968" y="462"/>
                      <a:pt x="968" y="462"/>
                      <a:pt x="967" y="461"/>
                    </a:cubicBezTo>
                    <a:cubicBezTo>
                      <a:pt x="967" y="461"/>
                      <a:pt x="967" y="461"/>
                      <a:pt x="967" y="457"/>
                    </a:cubicBezTo>
                    <a:cubicBezTo>
                      <a:pt x="967" y="457"/>
                      <a:pt x="967" y="457"/>
                      <a:pt x="965" y="455"/>
                    </a:cubicBezTo>
                    <a:cubicBezTo>
                      <a:pt x="965" y="455"/>
                      <a:pt x="965" y="455"/>
                      <a:pt x="964" y="455"/>
                    </a:cubicBezTo>
                    <a:cubicBezTo>
                      <a:pt x="964" y="455"/>
                      <a:pt x="964" y="455"/>
                      <a:pt x="963" y="453"/>
                    </a:cubicBezTo>
                    <a:cubicBezTo>
                      <a:pt x="963" y="453"/>
                      <a:pt x="963" y="453"/>
                      <a:pt x="964" y="452"/>
                    </a:cubicBezTo>
                    <a:cubicBezTo>
                      <a:pt x="964" y="452"/>
                      <a:pt x="964" y="452"/>
                      <a:pt x="965" y="450"/>
                    </a:cubicBezTo>
                    <a:cubicBezTo>
                      <a:pt x="965" y="450"/>
                      <a:pt x="965" y="450"/>
                      <a:pt x="965" y="449"/>
                    </a:cubicBezTo>
                    <a:cubicBezTo>
                      <a:pt x="965" y="449"/>
                      <a:pt x="965" y="449"/>
                      <a:pt x="964" y="450"/>
                    </a:cubicBezTo>
                    <a:cubicBezTo>
                      <a:pt x="964" y="450"/>
                      <a:pt x="964" y="450"/>
                      <a:pt x="962" y="450"/>
                    </a:cubicBezTo>
                    <a:cubicBezTo>
                      <a:pt x="962" y="450"/>
                      <a:pt x="962" y="450"/>
                      <a:pt x="960" y="444"/>
                    </a:cubicBezTo>
                    <a:cubicBezTo>
                      <a:pt x="960" y="444"/>
                      <a:pt x="960" y="444"/>
                      <a:pt x="960" y="443"/>
                    </a:cubicBezTo>
                    <a:cubicBezTo>
                      <a:pt x="960" y="443"/>
                      <a:pt x="960" y="443"/>
                      <a:pt x="960" y="442"/>
                    </a:cubicBezTo>
                    <a:cubicBezTo>
                      <a:pt x="960" y="442"/>
                      <a:pt x="960" y="442"/>
                      <a:pt x="960" y="438"/>
                    </a:cubicBezTo>
                    <a:cubicBezTo>
                      <a:pt x="960" y="438"/>
                      <a:pt x="960" y="438"/>
                      <a:pt x="960" y="437"/>
                    </a:cubicBezTo>
                    <a:cubicBezTo>
                      <a:pt x="960" y="437"/>
                      <a:pt x="960" y="437"/>
                      <a:pt x="959" y="433"/>
                    </a:cubicBezTo>
                    <a:cubicBezTo>
                      <a:pt x="959" y="433"/>
                      <a:pt x="959" y="433"/>
                      <a:pt x="960" y="432"/>
                    </a:cubicBezTo>
                    <a:cubicBezTo>
                      <a:pt x="960" y="432"/>
                      <a:pt x="960" y="432"/>
                      <a:pt x="959" y="431"/>
                    </a:cubicBezTo>
                    <a:cubicBezTo>
                      <a:pt x="959" y="431"/>
                      <a:pt x="959" y="431"/>
                      <a:pt x="960" y="430"/>
                    </a:cubicBezTo>
                    <a:cubicBezTo>
                      <a:pt x="960" y="430"/>
                      <a:pt x="960" y="430"/>
                      <a:pt x="960" y="429"/>
                    </a:cubicBezTo>
                    <a:cubicBezTo>
                      <a:pt x="960" y="429"/>
                      <a:pt x="960" y="429"/>
                      <a:pt x="959" y="429"/>
                    </a:cubicBezTo>
                    <a:cubicBezTo>
                      <a:pt x="959" y="429"/>
                      <a:pt x="959" y="429"/>
                      <a:pt x="960" y="427"/>
                    </a:cubicBezTo>
                    <a:cubicBezTo>
                      <a:pt x="960" y="427"/>
                      <a:pt x="960" y="427"/>
                      <a:pt x="959" y="425"/>
                    </a:cubicBezTo>
                    <a:cubicBezTo>
                      <a:pt x="959" y="425"/>
                      <a:pt x="959" y="425"/>
                      <a:pt x="959" y="424"/>
                    </a:cubicBezTo>
                    <a:cubicBezTo>
                      <a:pt x="959" y="424"/>
                      <a:pt x="959" y="424"/>
                      <a:pt x="960" y="423"/>
                    </a:cubicBezTo>
                    <a:cubicBezTo>
                      <a:pt x="960" y="423"/>
                      <a:pt x="960" y="423"/>
                      <a:pt x="959" y="422"/>
                    </a:cubicBezTo>
                    <a:cubicBezTo>
                      <a:pt x="959" y="422"/>
                      <a:pt x="959" y="422"/>
                      <a:pt x="959" y="420"/>
                    </a:cubicBezTo>
                    <a:cubicBezTo>
                      <a:pt x="959" y="420"/>
                      <a:pt x="959" y="420"/>
                      <a:pt x="960" y="419"/>
                    </a:cubicBezTo>
                    <a:cubicBezTo>
                      <a:pt x="960" y="419"/>
                      <a:pt x="960" y="419"/>
                      <a:pt x="959" y="417"/>
                    </a:cubicBezTo>
                    <a:cubicBezTo>
                      <a:pt x="959" y="417"/>
                      <a:pt x="959" y="417"/>
                      <a:pt x="958" y="418"/>
                    </a:cubicBezTo>
                    <a:cubicBezTo>
                      <a:pt x="958" y="418"/>
                      <a:pt x="958" y="418"/>
                      <a:pt x="957" y="418"/>
                    </a:cubicBezTo>
                    <a:cubicBezTo>
                      <a:pt x="957" y="418"/>
                      <a:pt x="957" y="418"/>
                      <a:pt x="955" y="416"/>
                    </a:cubicBezTo>
                    <a:cubicBezTo>
                      <a:pt x="955" y="416"/>
                      <a:pt x="955" y="416"/>
                      <a:pt x="955" y="414"/>
                    </a:cubicBezTo>
                    <a:cubicBezTo>
                      <a:pt x="955" y="414"/>
                      <a:pt x="955" y="414"/>
                      <a:pt x="956" y="413"/>
                    </a:cubicBezTo>
                    <a:cubicBezTo>
                      <a:pt x="956" y="413"/>
                      <a:pt x="956" y="413"/>
                      <a:pt x="956" y="411"/>
                    </a:cubicBezTo>
                    <a:cubicBezTo>
                      <a:pt x="956" y="411"/>
                      <a:pt x="956" y="411"/>
                      <a:pt x="953" y="408"/>
                    </a:cubicBezTo>
                    <a:cubicBezTo>
                      <a:pt x="953" y="408"/>
                      <a:pt x="953" y="408"/>
                      <a:pt x="952" y="409"/>
                    </a:cubicBezTo>
                    <a:cubicBezTo>
                      <a:pt x="952" y="409"/>
                      <a:pt x="952" y="409"/>
                      <a:pt x="950" y="407"/>
                    </a:cubicBezTo>
                    <a:cubicBezTo>
                      <a:pt x="950" y="407"/>
                      <a:pt x="950" y="407"/>
                      <a:pt x="952" y="406"/>
                    </a:cubicBezTo>
                    <a:cubicBezTo>
                      <a:pt x="952" y="406"/>
                      <a:pt x="952" y="406"/>
                      <a:pt x="952" y="404"/>
                    </a:cubicBezTo>
                    <a:cubicBezTo>
                      <a:pt x="952" y="404"/>
                      <a:pt x="952" y="404"/>
                      <a:pt x="953" y="403"/>
                    </a:cubicBezTo>
                    <a:cubicBezTo>
                      <a:pt x="953" y="403"/>
                      <a:pt x="953" y="403"/>
                      <a:pt x="951" y="400"/>
                    </a:cubicBezTo>
                    <a:cubicBezTo>
                      <a:pt x="951" y="400"/>
                      <a:pt x="951" y="400"/>
                      <a:pt x="950" y="400"/>
                    </a:cubicBezTo>
                    <a:cubicBezTo>
                      <a:pt x="950" y="400"/>
                      <a:pt x="950" y="400"/>
                      <a:pt x="949" y="399"/>
                    </a:cubicBezTo>
                    <a:cubicBezTo>
                      <a:pt x="949" y="399"/>
                      <a:pt x="949" y="399"/>
                      <a:pt x="948" y="399"/>
                    </a:cubicBezTo>
                    <a:cubicBezTo>
                      <a:pt x="948" y="399"/>
                      <a:pt x="948" y="399"/>
                      <a:pt x="947" y="397"/>
                    </a:cubicBezTo>
                    <a:cubicBezTo>
                      <a:pt x="947" y="397"/>
                      <a:pt x="947" y="397"/>
                      <a:pt x="943" y="396"/>
                    </a:cubicBezTo>
                    <a:cubicBezTo>
                      <a:pt x="943" y="396"/>
                      <a:pt x="943" y="396"/>
                      <a:pt x="942" y="395"/>
                    </a:cubicBezTo>
                    <a:cubicBezTo>
                      <a:pt x="942" y="395"/>
                      <a:pt x="942" y="395"/>
                      <a:pt x="940" y="394"/>
                    </a:cubicBezTo>
                    <a:cubicBezTo>
                      <a:pt x="940" y="394"/>
                      <a:pt x="940" y="394"/>
                      <a:pt x="939" y="394"/>
                    </a:cubicBezTo>
                    <a:cubicBezTo>
                      <a:pt x="939" y="394"/>
                      <a:pt x="939" y="394"/>
                      <a:pt x="938" y="392"/>
                    </a:cubicBezTo>
                    <a:cubicBezTo>
                      <a:pt x="938" y="392"/>
                      <a:pt x="938" y="392"/>
                      <a:pt x="937" y="390"/>
                    </a:cubicBezTo>
                    <a:cubicBezTo>
                      <a:pt x="937" y="390"/>
                      <a:pt x="937" y="390"/>
                      <a:pt x="935" y="390"/>
                    </a:cubicBezTo>
                    <a:cubicBezTo>
                      <a:pt x="935" y="390"/>
                      <a:pt x="935" y="390"/>
                      <a:pt x="933" y="389"/>
                    </a:cubicBezTo>
                    <a:cubicBezTo>
                      <a:pt x="933" y="389"/>
                      <a:pt x="933" y="389"/>
                      <a:pt x="931" y="390"/>
                    </a:cubicBezTo>
                    <a:cubicBezTo>
                      <a:pt x="931" y="390"/>
                      <a:pt x="931" y="390"/>
                      <a:pt x="929" y="390"/>
                    </a:cubicBezTo>
                    <a:cubicBezTo>
                      <a:pt x="929" y="390"/>
                      <a:pt x="929" y="390"/>
                      <a:pt x="928" y="392"/>
                    </a:cubicBezTo>
                    <a:cubicBezTo>
                      <a:pt x="928" y="392"/>
                      <a:pt x="928" y="392"/>
                      <a:pt x="927" y="392"/>
                    </a:cubicBezTo>
                    <a:cubicBezTo>
                      <a:pt x="927" y="392"/>
                      <a:pt x="927" y="392"/>
                      <a:pt x="927" y="391"/>
                    </a:cubicBezTo>
                    <a:cubicBezTo>
                      <a:pt x="927" y="391"/>
                      <a:pt x="927" y="391"/>
                      <a:pt x="927" y="390"/>
                    </a:cubicBezTo>
                    <a:cubicBezTo>
                      <a:pt x="927" y="390"/>
                      <a:pt x="927" y="390"/>
                      <a:pt x="925" y="389"/>
                    </a:cubicBezTo>
                    <a:cubicBezTo>
                      <a:pt x="925" y="389"/>
                      <a:pt x="925" y="389"/>
                      <a:pt x="923" y="389"/>
                    </a:cubicBezTo>
                    <a:cubicBezTo>
                      <a:pt x="923" y="389"/>
                      <a:pt x="923" y="389"/>
                      <a:pt x="924" y="392"/>
                    </a:cubicBezTo>
                    <a:cubicBezTo>
                      <a:pt x="924" y="392"/>
                      <a:pt x="924" y="392"/>
                      <a:pt x="926" y="394"/>
                    </a:cubicBezTo>
                    <a:cubicBezTo>
                      <a:pt x="926" y="394"/>
                      <a:pt x="926" y="394"/>
                      <a:pt x="925" y="395"/>
                    </a:cubicBezTo>
                    <a:cubicBezTo>
                      <a:pt x="925" y="395"/>
                      <a:pt x="925" y="395"/>
                      <a:pt x="926" y="398"/>
                    </a:cubicBezTo>
                    <a:cubicBezTo>
                      <a:pt x="926" y="398"/>
                      <a:pt x="926" y="398"/>
                      <a:pt x="925" y="401"/>
                    </a:cubicBezTo>
                    <a:cubicBezTo>
                      <a:pt x="925" y="401"/>
                      <a:pt x="925" y="401"/>
                      <a:pt x="924" y="401"/>
                    </a:cubicBezTo>
                    <a:cubicBezTo>
                      <a:pt x="924" y="401"/>
                      <a:pt x="924" y="401"/>
                      <a:pt x="924" y="399"/>
                    </a:cubicBezTo>
                    <a:cubicBezTo>
                      <a:pt x="924" y="399"/>
                      <a:pt x="924" y="399"/>
                      <a:pt x="924" y="397"/>
                    </a:cubicBezTo>
                    <a:cubicBezTo>
                      <a:pt x="924" y="397"/>
                      <a:pt x="924" y="397"/>
                      <a:pt x="923" y="394"/>
                    </a:cubicBezTo>
                    <a:cubicBezTo>
                      <a:pt x="923" y="394"/>
                      <a:pt x="923" y="394"/>
                      <a:pt x="923" y="396"/>
                    </a:cubicBezTo>
                    <a:cubicBezTo>
                      <a:pt x="923" y="396"/>
                      <a:pt x="923" y="396"/>
                      <a:pt x="923" y="397"/>
                    </a:cubicBezTo>
                    <a:cubicBezTo>
                      <a:pt x="923" y="397"/>
                      <a:pt x="923" y="397"/>
                      <a:pt x="922" y="400"/>
                    </a:cubicBezTo>
                    <a:cubicBezTo>
                      <a:pt x="922" y="400"/>
                      <a:pt x="922" y="400"/>
                      <a:pt x="920" y="401"/>
                    </a:cubicBezTo>
                    <a:cubicBezTo>
                      <a:pt x="920" y="401"/>
                      <a:pt x="920" y="401"/>
                      <a:pt x="916" y="402"/>
                    </a:cubicBezTo>
                    <a:cubicBezTo>
                      <a:pt x="916" y="402"/>
                      <a:pt x="916" y="402"/>
                      <a:pt x="916" y="401"/>
                    </a:cubicBezTo>
                    <a:cubicBezTo>
                      <a:pt x="916" y="401"/>
                      <a:pt x="916" y="401"/>
                      <a:pt x="917" y="400"/>
                    </a:cubicBezTo>
                    <a:cubicBezTo>
                      <a:pt x="917" y="400"/>
                      <a:pt x="917" y="400"/>
                      <a:pt x="918" y="400"/>
                    </a:cubicBezTo>
                    <a:cubicBezTo>
                      <a:pt x="918" y="400"/>
                      <a:pt x="918" y="400"/>
                      <a:pt x="918" y="397"/>
                    </a:cubicBezTo>
                    <a:cubicBezTo>
                      <a:pt x="918" y="397"/>
                      <a:pt x="918" y="397"/>
                      <a:pt x="919" y="396"/>
                    </a:cubicBezTo>
                    <a:cubicBezTo>
                      <a:pt x="919" y="396"/>
                      <a:pt x="919" y="396"/>
                      <a:pt x="919" y="395"/>
                    </a:cubicBezTo>
                    <a:cubicBezTo>
                      <a:pt x="919" y="395"/>
                      <a:pt x="919" y="395"/>
                      <a:pt x="917" y="395"/>
                    </a:cubicBezTo>
                    <a:cubicBezTo>
                      <a:pt x="917" y="395"/>
                      <a:pt x="917" y="395"/>
                      <a:pt x="916" y="396"/>
                    </a:cubicBezTo>
                    <a:cubicBezTo>
                      <a:pt x="916" y="396"/>
                      <a:pt x="916" y="396"/>
                      <a:pt x="916" y="395"/>
                    </a:cubicBezTo>
                    <a:cubicBezTo>
                      <a:pt x="916" y="395"/>
                      <a:pt x="916" y="395"/>
                      <a:pt x="915" y="395"/>
                    </a:cubicBezTo>
                    <a:cubicBezTo>
                      <a:pt x="915" y="395"/>
                      <a:pt x="915" y="395"/>
                      <a:pt x="914" y="397"/>
                    </a:cubicBezTo>
                    <a:cubicBezTo>
                      <a:pt x="914" y="397"/>
                      <a:pt x="914" y="397"/>
                      <a:pt x="913" y="398"/>
                    </a:cubicBezTo>
                    <a:cubicBezTo>
                      <a:pt x="913" y="398"/>
                      <a:pt x="913" y="398"/>
                      <a:pt x="912" y="398"/>
                    </a:cubicBezTo>
                    <a:cubicBezTo>
                      <a:pt x="912" y="398"/>
                      <a:pt x="912" y="398"/>
                      <a:pt x="911" y="399"/>
                    </a:cubicBezTo>
                    <a:cubicBezTo>
                      <a:pt x="911" y="399"/>
                      <a:pt x="911" y="399"/>
                      <a:pt x="909" y="397"/>
                    </a:cubicBezTo>
                    <a:cubicBezTo>
                      <a:pt x="909" y="397"/>
                      <a:pt x="909" y="397"/>
                      <a:pt x="909" y="395"/>
                    </a:cubicBezTo>
                    <a:cubicBezTo>
                      <a:pt x="909" y="395"/>
                      <a:pt x="909" y="395"/>
                      <a:pt x="908" y="392"/>
                    </a:cubicBezTo>
                    <a:cubicBezTo>
                      <a:pt x="908" y="392"/>
                      <a:pt x="908" y="392"/>
                      <a:pt x="906" y="390"/>
                    </a:cubicBezTo>
                    <a:cubicBezTo>
                      <a:pt x="906" y="390"/>
                      <a:pt x="906" y="390"/>
                      <a:pt x="906" y="385"/>
                    </a:cubicBezTo>
                    <a:cubicBezTo>
                      <a:pt x="906" y="385"/>
                      <a:pt x="906" y="385"/>
                      <a:pt x="904" y="386"/>
                    </a:cubicBezTo>
                    <a:cubicBezTo>
                      <a:pt x="904" y="386"/>
                      <a:pt x="904" y="386"/>
                      <a:pt x="902" y="387"/>
                    </a:cubicBezTo>
                    <a:cubicBezTo>
                      <a:pt x="902" y="387"/>
                      <a:pt x="902" y="387"/>
                      <a:pt x="901" y="387"/>
                    </a:cubicBezTo>
                    <a:cubicBezTo>
                      <a:pt x="901" y="387"/>
                      <a:pt x="901" y="387"/>
                      <a:pt x="899" y="389"/>
                    </a:cubicBezTo>
                    <a:cubicBezTo>
                      <a:pt x="899" y="389"/>
                      <a:pt x="899" y="389"/>
                      <a:pt x="897" y="388"/>
                    </a:cubicBezTo>
                    <a:cubicBezTo>
                      <a:pt x="897" y="388"/>
                      <a:pt x="897" y="388"/>
                      <a:pt x="896" y="387"/>
                    </a:cubicBezTo>
                    <a:cubicBezTo>
                      <a:pt x="896" y="387"/>
                      <a:pt x="896" y="387"/>
                      <a:pt x="894" y="388"/>
                    </a:cubicBezTo>
                    <a:cubicBezTo>
                      <a:pt x="894" y="388"/>
                      <a:pt x="894" y="388"/>
                      <a:pt x="892" y="387"/>
                    </a:cubicBezTo>
                    <a:cubicBezTo>
                      <a:pt x="892" y="387"/>
                      <a:pt x="892" y="387"/>
                      <a:pt x="891" y="385"/>
                    </a:cubicBezTo>
                    <a:cubicBezTo>
                      <a:pt x="891" y="385"/>
                      <a:pt x="891" y="385"/>
                      <a:pt x="892" y="383"/>
                    </a:cubicBezTo>
                    <a:cubicBezTo>
                      <a:pt x="892" y="383"/>
                      <a:pt x="892" y="383"/>
                      <a:pt x="893" y="382"/>
                    </a:cubicBezTo>
                    <a:cubicBezTo>
                      <a:pt x="893" y="382"/>
                      <a:pt x="893" y="382"/>
                      <a:pt x="894" y="379"/>
                    </a:cubicBezTo>
                    <a:cubicBezTo>
                      <a:pt x="894" y="379"/>
                      <a:pt x="894" y="379"/>
                      <a:pt x="894" y="378"/>
                    </a:cubicBezTo>
                    <a:cubicBezTo>
                      <a:pt x="894" y="378"/>
                      <a:pt x="894" y="378"/>
                      <a:pt x="897" y="375"/>
                    </a:cubicBezTo>
                    <a:cubicBezTo>
                      <a:pt x="897" y="375"/>
                      <a:pt x="897" y="375"/>
                      <a:pt x="897" y="372"/>
                    </a:cubicBezTo>
                    <a:cubicBezTo>
                      <a:pt x="897" y="372"/>
                      <a:pt x="897" y="372"/>
                      <a:pt x="900" y="370"/>
                    </a:cubicBezTo>
                    <a:cubicBezTo>
                      <a:pt x="900" y="370"/>
                      <a:pt x="900" y="370"/>
                      <a:pt x="900" y="368"/>
                    </a:cubicBezTo>
                    <a:cubicBezTo>
                      <a:pt x="900" y="368"/>
                      <a:pt x="900" y="368"/>
                      <a:pt x="901" y="368"/>
                    </a:cubicBezTo>
                    <a:cubicBezTo>
                      <a:pt x="901" y="368"/>
                      <a:pt x="901" y="368"/>
                      <a:pt x="900" y="367"/>
                    </a:cubicBezTo>
                    <a:cubicBezTo>
                      <a:pt x="900" y="367"/>
                      <a:pt x="900" y="367"/>
                      <a:pt x="902" y="364"/>
                    </a:cubicBezTo>
                    <a:cubicBezTo>
                      <a:pt x="902" y="364"/>
                      <a:pt x="902" y="364"/>
                      <a:pt x="902" y="362"/>
                    </a:cubicBezTo>
                    <a:cubicBezTo>
                      <a:pt x="902" y="362"/>
                      <a:pt x="902" y="362"/>
                      <a:pt x="904" y="360"/>
                    </a:cubicBezTo>
                    <a:cubicBezTo>
                      <a:pt x="904" y="360"/>
                      <a:pt x="904" y="360"/>
                      <a:pt x="903" y="358"/>
                    </a:cubicBezTo>
                    <a:cubicBezTo>
                      <a:pt x="903" y="358"/>
                      <a:pt x="903" y="358"/>
                      <a:pt x="903" y="357"/>
                    </a:cubicBezTo>
                    <a:cubicBezTo>
                      <a:pt x="903" y="357"/>
                      <a:pt x="903" y="357"/>
                      <a:pt x="903" y="354"/>
                    </a:cubicBezTo>
                    <a:cubicBezTo>
                      <a:pt x="903" y="354"/>
                      <a:pt x="903" y="354"/>
                      <a:pt x="904" y="350"/>
                    </a:cubicBezTo>
                    <a:cubicBezTo>
                      <a:pt x="904" y="350"/>
                      <a:pt x="904" y="350"/>
                      <a:pt x="905" y="350"/>
                    </a:cubicBezTo>
                    <a:cubicBezTo>
                      <a:pt x="905" y="350"/>
                      <a:pt x="905" y="350"/>
                      <a:pt x="905" y="346"/>
                    </a:cubicBezTo>
                    <a:cubicBezTo>
                      <a:pt x="905" y="346"/>
                      <a:pt x="905" y="346"/>
                      <a:pt x="907" y="346"/>
                    </a:cubicBezTo>
                    <a:cubicBezTo>
                      <a:pt x="907" y="346"/>
                      <a:pt x="907" y="346"/>
                      <a:pt x="906" y="344"/>
                    </a:cubicBezTo>
                    <a:cubicBezTo>
                      <a:pt x="906" y="344"/>
                      <a:pt x="906" y="344"/>
                      <a:pt x="909" y="341"/>
                    </a:cubicBezTo>
                    <a:cubicBezTo>
                      <a:pt x="909" y="341"/>
                      <a:pt x="909" y="341"/>
                      <a:pt x="909" y="339"/>
                    </a:cubicBezTo>
                    <a:cubicBezTo>
                      <a:pt x="909" y="339"/>
                      <a:pt x="909" y="339"/>
                      <a:pt x="911" y="337"/>
                    </a:cubicBezTo>
                    <a:cubicBezTo>
                      <a:pt x="911" y="337"/>
                      <a:pt x="911" y="337"/>
                      <a:pt x="910" y="334"/>
                    </a:cubicBezTo>
                    <a:cubicBezTo>
                      <a:pt x="910" y="334"/>
                      <a:pt x="910" y="334"/>
                      <a:pt x="911" y="334"/>
                    </a:cubicBezTo>
                    <a:cubicBezTo>
                      <a:pt x="911" y="334"/>
                      <a:pt x="911" y="334"/>
                      <a:pt x="911" y="332"/>
                    </a:cubicBezTo>
                    <a:cubicBezTo>
                      <a:pt x="911" y="332"/>
                      <a:pt x="911" y="332"/>
                      <a:pt x="912" y="331"/>
                    </a:cubicBezTo>
                    <a:cubicBezTo>
                      <a:pt x="912" y="331"/>
                      <a:pt x="912" y="331"/>
                      <a:pt x="913" y="331"/>
                    </a:cubicBezTo>
                    <a:cubicBezTo>
                      <a:pt x="913" y="331"/>
                      <a:pt x="913" y="331"/>
                      <a:pt x="913" y="329"/>
                    </a:cubicBezTo>
                    <a:cubicBezTo>
                      <a:pt x="913" y="329"/>
                      <a:pt x="913" y="329"/>
                      <a:pt x="912" y="328"/>
                    </a:cubicBezTo>
                    <a:cubicBezTo>
                      <a:pt x="912" y="328"/>
                      <a:pt x="912" y="328"/>
                      <a:pt x="912" y="324"/>
                    </a:cubicBezTo>
                    <a:cubicBezTo>
                      <a:pt x="912" y="324"/>
                      <a:pt x="912" y="324"/>
                      <a:pt x="911" y="322"/>
                    </a:cubicBezTo>
                    <a:cubicBezTo>
                      <a:pt x="911" y="322"/>
                      <a:pt x="911" y="322"/>
                      <a:pt x="913" y="319"/>
                    </a:cubicBezTo>
                    <a:cubicBezTo>
                      <a:pt x="913" y="319"/>
                      <a:pt x="913" y="319"/>
                      <a:pt x="915" y="316"/>
                    </a:cubicBezTo>
                    <a:cubicBezTo>
                      <a:pt x="915" y="316"/>
                      <a:pt x="915" y="316"/>
                      <a:pt x="916" y="313"/>
                    </a:cubicBezTo>
                    <a:cubicBezTo>
                      <a:pt x="916" y="313"/>
                      <a:pt x="916" y="313"/>
                      <a:pt x="914" y="309"/>
                    </a:cubicBezTo>
                    <a:cubicBezTo>
                      <a:pt x="914" y="309"/>
                      <a:pt x="914" y="309"/>
                      <a:pt x="914" y="307"/>
                    </a:cubicBezTo>
                    <a:cubicBezTo>
                      <a:pt x="914" y="307"/>
                      <a:pt x="914" y="307"/>
                      <a:pt x="916" y="306"/>
                    </a:cubicBezTo>
                    <a:cubicBezTo>
                      <a:pt x="916" y="306"/>
                      <a:pt x="916" y="306"/>
                      <a:pt x="916" y="304"/>
                    </a:cubicBezTo>
                    <a:cubicBezTo>
                      <a:pt x="916" y="304"/>
                      <a:pt x="916" y="304"/>
                      <a:pt x="919" y="302"/>
                    </a:cubicBezTo>
                    <a:cubicBezTo>
                      <a:pt x="919" y="302"/>
                      <a:pt x="919" y="302"/>
                      <a:pt x="920" y="300"/>
                    </a:cubicBezTo>
                    <a:cubicBezTo>
                      <a:pt x="920" y="300"/>
                      <a:pt x="920" y="300"/>
                      <a:pt x="921" y="300"/>
                    </a:cubicBezTo>
                    <a:cubicBezTo>
                      <a:pt x="921" y="300"/>
                      <a:pt x="921" y="300"/>
                      <a:pt x="922" y="301"/>
                    </a:cubicBezTo>
                    <a:cubicBezTo>
                      <a:pt x="922" y="301"/>
                      <a:pt x="922" y="301"/>
                      <a:pt x="924" y="301"/>
                    </a:cubicBezTo>
                    <a:cubicBezTo>
                      <a:pt x="924" y="301"/>
                      <a:pt x="924" y="301"/>
                      <a:pt x="927" y="298"/>
                    </a:cubicBezTo>
                    <a:cubicBezTo>
                      <a:pt x="927" y="298"/>
                      <a:pt x="927" y="298"/>
                      <a:pt x="930" y="298"/>
                    </a:cubicBezTo>
                    <a:cubicBezTo>
                      <a:pt x="930" y="298"/>
                      <a:pt x="930" y="298"/>
                      <a:pt x="932" y="297"/>
                    </a:cubicBezTo>
                    <a:cubicBezTo>
                      <a:pt x="932" y="297"/>
                      <a:pt x="932" y="297"/>
                      <a:pt x="934" y="297"/>
                    </a:cubicBezTo>
                    <a:cubicBezTo>
                      <a:pt x="934" y="297"/>
                      <a:pt x="934" y="297"/>
                      <a:pt x="936" y="295"/>
                    </a:cubicBezTo>
                    <a:cubicBezTo>
                      <a:pt x="936" y="295"/>
                      <a:pt x="936" y="295"/>
                      <a:pt x="937" y="296"/>
                    </a:cubicBezTo>
                    <a:cubicBezTo>
                      <a:pt x="937" y="296"/>
                      <a:pt x="937" y="296"/>
                      <a:pt x="939" y="295"/>
                    </a:cubicBezTo>
                    <a:cubicBezTo>
                      <a:pt x="939" y="295"/>
                      <a:pt x="939" y="295"/>
                      <a:pt x="940" y="294"/>
                    </a:cubicBezTo>
                    <a:cubicBezTo>
                      <a:pt x="940" y="294"/>
                      <a:pt x="940" y="294"/>
                      <a:pt x="941" y="295"/>
                    </a:cubicBezTo>
                    <a:cubicBezTo>
                      <a:pt x="941" y="295"/>
                      <a:pt x="941" y="295"/>
                      <a:pt x="940" y="297"/>
                    </a:cubicBezTo>
                    <a:cubicBezTo>
                      <a:pt x="940" y="297"/>
                      <a:pt x="940" y="297"/>
                      <a:pt x="942" y="297"/>
                    </a:cubicBezTo>
                    <a:cubicBezTo>
                      <a:pt x="942" y="297"/>
                      <a:pt x="942" y="297"/>
                      <a:pt x="943" y="299"/>
                    </a:cubicBezTo>
                    <a:cubicBezTo>
                      <a:pt x="943" y="299"/>
                      <a:pt x="943" y="299"/>
                      <a:pt x="944" y="297"/>
                    </a:cubicBezTo>
                    <a:cubicBezTo>
                      <a:pt x="944" y="297"/>
                      <a:pt x="944" y="297"/>
                      <a:pt x="946" y="296"/>
                    </a:cubicBezTo>
                    <a:cubicBezTo>
                      <a:pt x="946" y="296"/>
                      <a:pt x="946" y="296"/>
                      <a:pt x="943" y="294"/>
                    </a:cubicBezTo>
                    <a:cubicBezTo>
                      <a:pt x="943" y="294"/>
                      <a:pt x="943" y="294"/>
                      <a:pt x="943" y="293"/>
                    </a:cubicBezTo>
                    <a:cubicBezTo>
                      <a:pt x="943" y="293"/>
                      <a:pt x="943" y="293"/>
                      <a:pt x="945" y="292"/>
                    </a:cubicBezTo>
                    <a:cubicBezTo>
                      <a:pt x="945" y="292"/>
                      <a:pt x="945" y="292"/>
                      <a:pt x="948" y="293"/>
                    </a:cubicBezTo>
                    <a:cubicBezTo>
                      <a:pt x="948" y="293"/>
                      <a:pt x="948" y="293"/>
                      <a:pt x="950" y="292"/>
                    </a:cubicBezTo>
                    <a:cubicBezTo>
                      <a:pt x="950" y="292"/>
                      <a:pt x="950" y="292"/>
                      <a:pt x="953" y="292"/>
                    </a:cubicBezTo>
                    <a:cubicBezTo>
                      <a:pt x="953" y="292"/>
                      <a:pt x="953" y="292"/>
                      <a:pt x="954" y="293"/>
                    </a:cubicBezTo>
                    <a:cubicBezTo>
                      <a:pt x="954" y="293"/>
                      <a:pt x="954" y="293"/>
                      <a:pt x="955" y="293"/>
                    </a:cubicBezTo>
                    <a:cubicBezTo>
                      <a:pt x="955" y="293"/>
                      <a:pt x="955" y="293"/>
                      <a:pt x="956" y="292"/>
                    </a:cubicBezTo>
                    <a:cubicBezTo>
                      <a:pt x="956" y="292"/>
                      <a:pt x="956" y="292"/>
                      <a:pt x="957" y="292"/>
                    </a:cubicBezTo>
                    <a:cubicBezTo>
                      <a:pt x="957" y="292"/>
                      <a:pt x="957" y="292"/>
                      <a:pt x="957" y="291"/>
                    </a:cubicBezTo>
                    <a:cubicBezTo>
                      <a:pt x="957" y="291"/>
                      <a:pt x="957" y="291"/>
                      <a:pt x="958" y="290"/>
                    </a:cubicBezTo>
                    <a:cubicBezTo>
                      <a:pt x="958" y="290"/>
                      <a:pt x="958" y="290"/>
                      <a:pt x="961" y="290"/>
                    </a:cubicBezTo>
                    <a:cubicBezTo>
                      <a:pt x="961" y="290"/>
                      <a:pt x="961" y="290"/>
                      <a:pt x="962" y="292"/>
                    </a:cubicBezTo>
                    <a:cubicBezTo>
                      <a:pt x="962" y="292"/>
                      <a:pt x="962" y="292"/>
                      <a:pt x="965" y="290"/>
                    </a:cubicBezTo>
                    <a:cubicBezTo>
                      <a:pt x="965" y="290"/>
                      <a:pt x="965" y="290"/>
                      <a:pt x="965" y="289"/>
                    </a:cubicBezTo>
                    <a:cubicBezTo>
                      <a:pt x="965" y="289"/>
                      <a:pt x="965" y="289"/>
                      <a:pt x="964" y="288"/>
                    </a:cubicBezTo>
                    <a:cubicBezTo>
                      <a:pt x="964" y="288"/>
                      <a:pt x="964" y="288"/>
                      <a:pt x="964" y="289"/>
                    </a:cubicBezTo>
                    <a:cubicBezTo>
                      <a:pt x="964" y="289"/>
                      <a:pt x="964" y="289"/>
                      <a:pt x="961" y="288"/>
                    </a:cubicBezTo>
                    <a:cubicBezTo>
                      <a:pt x="961" y="288"/>
                      <a:pt x="961" y="288"/>
                      <a:pt x="963" y="286"/>
                    </a:cubicBezTo>
                    <a:cubicBezTo>
                      <a:pt x="963" y="286"/>
                      <a:pt x="963" y="286"/>
                      <a:pt x="963" y="287"/>
                    </a:cubicBezTo>
                    <a:cubicBezTo>
                      <a:pt x="963" y="287"/>
                      <a:pt x="963" y="287"/>
                      <a:pt x="966" y="286"/>
                    </a:cubicBezTo>
                    <a:cubicBezTo>
                      <a:pt x="966" y="286"/>
                      <a:pt x="966" y="286"/>
                      <a:pt x="963" y="285"/>
                    </a:cubicBezTo>
                    <a:cubicBezTo>
                      <a:pt x="963" y="285"/>
                      <a:pt x="963" y="285"/>
                      <a:pt x="963" y="284"/>
                    </a:cubicBezTo>
                    <a:cubicBezTo>
                      <a:pt x="963" y="284"/>
                      <a:pt x="963" y="284"/>
                      <a:pt x="965" y="283"/>
                    </a:cubicBezTo>
                    <a:cubicBezTo>
                      <a:pt x="965" y="283"/>
                      <a:pt x="965" y="283"/>
                      <a:pt x="967" y="281"/>
                    </a:cubicBezTo>
                    <a:cubicBezTo>
                      <a:pt x="967" y="281"/>
                      <a:pt x="967" y="281"/>
                      <a:pt x="969" y="281"/>
                    </a:cubicBezTo>
                    <a:cubicBezTo>
                      <a:pt x="969" y="281"/>
                      <a:pt x="969" y="281"/>
                      <a:pt x="971" y="282"/>
                    </a:cubicBezTo>
                    <a:cubicBezTo>
                      <a:pt x="971" y="282"/>
                      <a:pt x="971" y="282"/>
                      <a:pt x="972" y="281"/>
                    </a:cubicBezTo>
                    <a:cubicBezTo>
                      <a:pt x="972" y="281"/>
                      <a:pt x="972" y="281"/>
                      <a:pt x="975" y="282"/>
                    </a:cubicBezTo>
                    <a:cubicBezTo>
                      <a:pt x="975" y="282"/>
                      <a:pt x="975" y="282"/>
                      <a:pt x="978" y="282"/>
                    </a:cubicBezTo>
                    <a:cubicBezTo>
                      <a:pt x="978" y="282"/>
                      <a:pt x="978" y="282"/>
                      <a:pt x="977" y="283"/>
                    </a:cubicBezTo>
                    <a:cubicBezTo>
                      <a:pt x="977" y="283"/>
                      <a:pt x="977" y="283"/>
                      <a:pt x="979" y="283"/>
                    </a:cubicBezTo>
                    <a:cubicBezTo>
                      <a:pt x="979" y="283"/>
                      <a:pt x="979" y="283"/>
                      <a:pt x="980" y="283"/>
                    </a:cubicBezTo>
                    <a:cubicBezTo>
                      <a:pt x="980" y="283"/>
                      <a:pt x="980" y="283"/>
                      <a:pt x="979" y="282"/>
                    </a:cubicBezTo>
                    <a:cubicBezTo>
                      <a:pt x="979" y="282"/>
                      <a:pt x="979" y="282"/>
                      <a:pt x="982" y="282"/>
                    </a:cubicBezTo>
                    <a:cubicBezTo>
                      <a:pt x="982" y="282"/>
                      <a:pt x="982" y="282"/>
                      <a:pt x="984" y="282"/>
                    </a:cubicBezTo>
                    <a:cubicBezTo>
                      <a:pt x="984" y="282"/>
                      <a:pt x="984" y="282"/>
                      <a:pt x="986" y="282"/>
                    </a:cubicBezTo>
                    <a:cubicBezTo>
                      <a:pt x="986" y="282"/>
                      <a:pt x="986" y="282"/>
                      <a:pt x="987" y="284"/>
                    </a:cubicBezTo>
                    <a:cubicBezTo>
                      <a:pt x="987" y="284"/>
                      <a:pt x="987" y="284"/>
                      <a:pt x="990" y="285"/>
                    </a:cubicBezTo>
                    <a:cubicBezTo>
                      <a:pt x="990" y="285"/>
                      <a:pt x="990" y="285"/>
                      <a:pt x="991" y="283"/>
                    </a:cubicBezTo>
                    <a:cubicBezTo>
                      <a:pt x="991" y="283"/>
                      <a:pt x="991" y="283"/>
                      <a:pt x="993" y="284"/>
                    </a:cubicBezTo>
                    <a:cubicBezTo>
                      <a:pt x="993" y="284"/>
                      <a:pt x="993" y="284"/>
                      <a:pt x="993" y="285"/>
                    </a:cubicBezTo>
                    <a:cubicBezTo>
                      <a:pt x="993" y="285"/>
                      <a:pt x="993" y="285"/>
                      <a:pt x="990" y="287"/>
                    </a:cubicBezTo>
                    <a:cubicBezTo>
                      <a:pt x="990" y="287"/>
                      <a:pt x="990" y="287"/>
                      <a:pt x="987" y="287"/>
                    </a:cubicBezTo>
                    <a:cubicBezTo>
                      <a:pt x="987" y="287"/>
                      <a:pt x="987" y="287"/>
                      <a:pt x="987" y="288"/>
                    </a:cubicBezTo>
                    <a:cubicBezTo>
                      <a:pt x="987" y="288"/>
                      <a:pt x="987" y="288"/>
                      <a:pt x="987" y="290"/>
                    </a:cubicBezTo>
                    <a:cubicBezTo>
                      <a:pt x="987" y="290"/>
                      <a:pt x="987" y="290"/>
                      <a:pt x="985" y="290"/>
                    </a:cubicBezTo>
                    <a:cubicBezTo>
                      <a:pt x="985" y="290"/>
                      <a:pt x="985" y="290"/>
                      <a:pt x="986" y="291"/>
                    </a:cubicBezTo>
                    <a:cubicBezTo>
                      <a:pt x="986" y="291"/>
                      <a:pt x="986" y="291"/>
                      <a:pt x="987" y="291"/>
                    </a:cubicBezTo>
                    <a:cubicBezTo>
                      <a:pt x="987" y="291"/>
                      <a:pt x="987" y="291"/>
                      <a:pt x="989" y="294"/>
                    </a:cubicBezTo>
                    <a:cubicBezTo>
                      <a:pt x="989" y="294"/>
                      <a:pt x="989" y="294"/>
                      <a:pt x="990" y="293"/>
                    </a:cubicBezTo>
                    <a:cubicBezTo>
                      <a:pt x="990" y="293"/>
                      <a:pt x="990" y="293"/>
                      <a:pt x="993" y="292"/>
                    </a:cubicBezTo>
                    <a:cubicBezTo>
                      <a:pt x="993" y="292"/>
                      <a:pt x="993" y="292"/>
                      <a:pt x="994" y="291"/>
                    </a:cubicBezTo>
                    <a:cubicBezTo>
                      <a:pt x="994" y="291"/>
                      <a:pt x="994" y="291"/>
                      <a:pt x="993" y="290"/>
                    </a:cubicBezTo>
                    <a:cubicBezTo>
                      <a:pt x="993" y="290"/>
                      <a:pt x="993" y="290"/>
                      <a:pt x="995" y="289"/>
                    </a:cubicBezTo>
                    <a:cubicBezTo>
                      <a:pt x="995" y="289"/>
                      <a:pt x="995" y="289"/>
                      <a:pt x="994" y="288"/>
                    </a:cubicBezTo>
                    <a:cubicBezTo>
                      <a:pt x="994" y="288"/>
                      <a:pt x="994" y="288"/>
                      <a:pt x="995" y="288"/>
                    </a:cubicBezTo>
                    <a:cubicBezTo>
                      <a:pt x="995" y="288"/>
                      <a:pt x="995" y="288"/>
                      <a:pt x="997" y="290"/>
                    </a:cubicBezTo>
                    <a:cubicBezTo>
                      <a:pt x="997" y="290"/>
                      <a:pt x="997" y="290"/>
                      <a:pt x="998" y="290"/>
                    </a:cubicBezTo>
                    <a:cubicBezTo>
                      <a:pt x="998" y="290"/>
                      <a:pt x="998" y="290"/>
                      <a:pt x="999" y="289"/>
                    </a:cubicBezTo>
                    <a:cubicBezTo>
                      <a:pt x="999" y="289"/>
                      <a:pt x="999" y="289"/>
                      <a:pt x="998" y="288"/>
                    </a:cubicBezTo>
                    <a:cubicBezTo>
                      <a:pt x="998" y="288"/>
                      <a:pt x="998" y="288"/>
                      <a:pt x="999" y="287"/>
                    </a:cubicBezTo>
                    <a:cubicBezTo>
                      <a:pt x="999" y="287"/>
                      <a:pt x="999" y="287"/>
                      <a:pt x="1000" y="286"/>
                    </a:cubicBezTo>
                    <a:cubicBezTo>
                      <a:pt x="1000" y="286"/>
                      <a:pt x="1000" y="286"/>
                      <a:pt x="1001" y="286"/>
                    </a:cubicBezTo>
                    <a:cubicBezTo>
                      <a:pt x="1001" y="286"/>
                      <a:pt x="1001" y="286"/>
                      <a:pt x="1001" y="285"/>
                    </a:cubicBezTo>
                    <a:cubicBezTo>
                      <a:pt x="1001" y="285"/>
                      <a:pt x="1001" y="285"/>
                      <a:pt x="1001" y="283"/>
                    </a:cubicBezTo>
                    <a:cubicBezTo>
                      <a:pt x="1001" y="283"/>
                      <a:pt x="1001" y="283"/>
                      <a:pt x="1002" y="283"/>
                    </a:cubicBezTo>
                    <a:cubicBezTo>
                      <a:pt x="1002" y="283"/>
                      <a:pt x="1002" y="283"/>
                      <a:pt x="1003" y="284"/>
                    </a:cubicBezTo>
                    <a:cubicBezTo>
                      <a:pt x="1003" y="284"/>
                      <a:pt x="1003" y="284"/>
                      <a:pt x="1004" y="283"/>
                    </a:cubicBezTo>
                    <a:cubicBezTo>
                      <a:pt x="1004" y="283"/>
                      <a:pt x="1004" y="283"/>
                      <a:pt x="1005" y="284"/>
                    </a:cubicBezTo>
                    <a:cubicBezTo>
                      <a:pt x="1005" y="284"/>
                      <a:pt x="1005" y="284"/>
                      <a:pt x="1005" y="285"/>
                    </a:cubicBezTo>
                    <a:cubicBezTo>
                      <a:pt x="1005" y="285"/>
                      <a:pt x="1005" y="285"/>
                      <a:pt x="1006" y="286"/>
                    </a:cubicBezTo>
                    <a:cubicBezTo>
                      <a:pt x="1006" y="286"/>
                      <a:pt x="1006" y="286"/>
                      <a:pt x="1009" y="284"/>
                    </a:cubicBezTo>
                    <a:cubicBezTo>
                      <a:pt x="1009" y="284"/>
                      <a:pt x="1009" y="284"/>
                      <a:pt x="1008" y="283"/>
                    </a:cubicBezTo>
                    <a:cubicBezTo>
                      <a:pt x="1008" y="283"/>
                      <a:pt x="1008" y="283"/>
                      <a:pt x="1008" y="282"/>
                    </a:cubicBezTo>
                    <a:cubicBezTo>
                      <a:pt x="1008" y="282"/>
                      <a:pt x="1008" y="282"/>
                      <a:pt x="1009" y="281"/>
                    </a:cubicBezTo>
                    <a:cubicBezTo>
                      <a:pt x="1009" y="281"/>
                      <a:pt x="1009" y="281"/>
                      <a:pt x="1010" y="282"/>
                    </a:cubicBezTo>
                    <a:cubicBezTo>
                      <a:pt x="1010" y="282"/>
                      <a:pt x="1010" y="282"/>
                      <a:pt x="1012" y="281"/>
                    </a:cubicBezTo>
                    <a:cubicBezTo>
                      <a:pt x="1012" y="281"/>
                      <a:pt x="1012" y="281"/>
                      <a:pt x="1013" y="281"/>
                    </a:cubicBezTo>
                    <a:cubicBezTo>
                      <a:pt x="1013" y="281"/>
                      <a:pt x="1013" y="281"/>
                      <a:pt x="1013" y="280"/>
                    </a:cubicBezTo>
                    <a:cubicBezTo>
                      <a:pt x="1013" y="280"/>
                      <a:pt x="1013" y="280"/>
                      <a:pt x="1012" y="279"/>
                    </a:cubicBezTo>
                    <a:cubicBezTo>
                      <a:pt x="1012" y="279"/>
                      <a:pt x="1012" y="279"/>
                      <a:pt x="1012" y="278"/>
                    </a:cubicBezTo>
                    <a:cubicBezTo>
                      <a:pt x="1012" y="278"/>
                      <a:pt x="1012" y="278"/>
                      <a:pt x="1012" y="277"/>
                    </a:cubicBezTo>
                    <a:cubicBezTo>
                      <a:pt x="1012" y="277"/>
                      <a:pt x="1012" y="277"/>
                      <a:pt x="1010" y="276"/>
                    </a:cubicBezTo>
                    <a:cubicBezTo>
                      <a:pt x="1010" y="276"/>
                      <a:pt x="1010" y="276"/>
                      <a:pt x="1009" y="276"/>
                    </a:cubicBezTo>
                    <a:cubicBezTo>
                      <a:pt x="1009" y="276"/>
                      <a:pt x="1009" y="276"/>
                      <a:pt x="1009" y="277"/>
                    </a:cubicBezTo>
                    <a:cubicBezTo>
                      <a:pt x="1009" y="277"/>
                      <a:pt x="1009" y="277"/>
                      <a:pt x="1008" y="277"/>
                    </a:cubicBezTo>
                    <a:cubicBezTo>
                      <a:pt x="1008" y="277"/>
                      <a:pt x="1008" y="277"/>
                      <a:pt x="1006" y="276"/>
                    </a:cubicBezTo>
                    <a:cubicBezTo>
                      <a:pt x="1006" y="276"/>
                      <a:pt x="1006" y="276"/>
                      <a:pt x="1006" y="277"/>
                    </a:cubicBezTo>
                    <a:cubicBezTo>
                      <a:pt x="1006" y="277"/>
                      <a:pt x="1006" y="277"/>
                      <a:pt x="1004" y="277"/>
                    </a:cubicBezTo>
                    <a:cubicBezTo>
                      <a:pt x="1004" y="277"/>
                      <a:pt x="1004" y="277"/>
                      <a:pt x="1004" y="278"/>
                    </a:cubicBezTo>
                    <a:cubicBezTo>
                      <a:pt x="1004" y="278"/>
                      <a:pt x="1004" y="278"/>
                      <a:pt x="1002" y="277"/>
                    </a:cubicBezTo>
                    <a:cubicBezTo>
                      <a:pt x="1002" y="277"/>
                      <a:pt x="1002" y="277"/>
                      <a:pt x="1003" y="275"/>
                    </a:cubicBezTo>
                    <a:cubicBezTo>
                      <a:pt x="1003" y="275"/>
                      <a:pt x="1003" y="275"/>
                      <a:pt x="1004" y="275"/>
                    </a:cubicBezTo>
                    <a:cubicBezTo>
                      <a:pt x="1004" y="275"/>
                      <a:pt x="1004" y="275"/>
                      <a:pt x="1001" y="272"/>
                    </a:cubicBezTo>
                    <a:cubicBezTo>
                      <a:pt x="1001" y="272"/>
                      <a:pt x="1001" y="272"/>
                      <a:pt x="1003" y="271"/>
                    </a:cubicBezTo>
                    <a:cubicBezTo>
                      <a:pt x="1003" y="271"/>
                      <a:pt x="1003" y="271"/>
                      <a:pt x="1001" y="268"/>
                    </a:cubicBezTo>
                    <a:cubicBezTo>
                      <a:pt x="1001" y="268"/>
                      <a:pt x="1001" y="268"/>
                      <a:pt x="1002" y="265"/>
                    </a:cubicBezTo>
                    <a:cubicBezTo>
                      <a:pt x="1002" y="265"/>
                      <a:pt x="1002" y="265"/>
                      <a:pt x="1002" y="263"/>
                    </a:cubicBezTo>
                    <a:cubicBezTo>
                      <a:pt x="1002" y="263"/>
                      <a:pt x="1002" y="263"/>
                      <a:pt x="1003" y="262"/>
                    </a:cubicBezTo>
                    <a:cubicBezTo>
                      <a:pt x="1003" y="262"/>
                      <a:pt x="1003" y="262"/>
                      <a:pt x="1003" y="259"/>
                    </a:cubicBezTo>
                    <a:cubicBezTo>
                      <a:pt x="1003" y="259"/>
                      <a:pt x="1003" y="259"/>
                      <a:pt x="1005" y="257"/>
                    </a:cubicBezTo>
                    <a:cubicBezTo>
                      <a:pt x="1005" y="257"/>
                      <a:pt x="1005" y="257"/>
                      <a:pt x="1005" y="255"/>
                    </a:cubicBezTo>
                    <a:cubicBezTo>
                      <a:pt x="1005" y="255"/>
                      <a:pt x="1005" y="255"/>
                      <a:pt x="1006" y="254"/>
                    </a:cubicBezTo>
                    <a:cubicBezTo>
                      <a:pt x="1006" y="254"/>
                      <a:pt x="1006" y="254"/>
                      <a:pt x="1004" y="252"/>
                    </a:cubicBezTo>
                    <a:cubicBezTo>
                      <a:pt x="1004" y="252"/>
                      <a:pt x="1004" y="252"/>
                      <a:pt x="1005" y="246"/>
                    </a:cubicBezTo>
                    <a:cubicBezTo>
                      <a:pt x="1005" y="246"/>
                      <a:pt x="1005" y="246"/>
                      <a:pt x="1006" y="244"/>
                    </a:cubicBezTo>
                    <a:cubicBezTo>
                      <a:pt x="1006" y="244"/>
                      <a:pt x="1006" y="244"/>
                      <a:pt x="1005" y="242"/>
                    </a:cubicBezTo>
                    <a:cubicBezTo>
                      <a:pt x="1005" y="242"/>
                      <a:pt x="1005" y="242"/>
                      <a:pt x="1004" y="240"/>
                    </a:cubicBezTo>
                    <a:cubicBezTo>
                      <a:pt x="1004" y="240"/>
                      <a:pt x="1004" y="240"/>
                      <a:pt x="1003" y="239"/>
                    </a:cubicBezTo>
                    <a:cubicBezTo>
                      <a:pt x="1003" y="239"/>
                      <a:pt x="1003" y="239"/>
                      <a:pt x="1003" y="238"/>
                    </a:cubicBezTo>
                    <a:cubicBezTo>
                      <a:pt x="1003" y="238"/>
                      <a:pt x="1003" y="238"/>
                      <a:pt x="1005" y="237"/>
                    </a:cubicBezTo>
                    <a:cubicBezTo>
                      <a:pt x="1005" y="237"/>
                      <a:pt x="1005" y="237"/>
                      <a:pt x="1005" y="234"/>
                    </a:cubicBezTo>
                    <a:cubicBezTo>
                      <a:pt x="1005" y="234"/>
                      <a:pt x="1005" y="234"/>
                      <a:pt x="1006" y="234"/>
                    </a:cubicBezTo>
                    <a:cubicBezTo>
                      <a:pt x="1006" y="234"/>
                      <a:pt x="1006" y="234"/>
                      <a:pt x="1008" y="231"/>
                    </a:cubicBezTo>
                    <a:cubicBezTo>
                      <a:pt x="1008" y="231"/>
                      <a:pt x="1008" y="231"/>
                      <a:pt x="1010" y="231"/>
                    </a:cubicBezTo>
                    <a:cubicBezTo>
                      <a:pt x="1010" y="231"/>
                      <a:pt x="1010" y="231"/>
                      <a:pt x="1011" y="230"/>
                    </a:cubicBezTo>
                    <a:cubicBezTo>
                      <a:pt x="1011" y="230"/>
                      <a:pt x="1011" y="230"/>
                      <a:pt x="1012" y="231"/>
                    </a:cubicBezTo>
                    <a:cubicBezTo>
                      <a:pt x="1012" y="231"/>
                      <a:pt x="1012" y="231"/>
                      <a:pt x="1013" y="229"/>
                    </a:cubicBezTo>
                    <a:cubicBezTo>
                      <a:pt x="1013" y="229"/>
                      <a:pt x="1013" y="229"/>
                      <a:pt x="1016" y="229"/>
                    </a:cubicBezTo>
                    <a:cubicBezTo>
                      <a:pt x="1016" y="229"/>
                      <a:pt x="1016" y="229"/>
                      <a:pt x="1016" y="228"/>
                    </a:cubicBezTo>
                    <a:cubicBezTo>
                      <a:pt x="1016" y="228"/>
                      <a:pt x="1016" y="228"/>
                      <a:pt x="1018" y="228"/>
                    </a:cubicBezTo>
                    <a:cubicBezTo>
                      <a:pt x="1018" y="228"/>
                      <a:pt x="1018" y="228"/>
                      <a:pt x="1018" y="226"/>
                    </a:cubicBezTo>
                    <a:cubicBezTo>
                      <a:pt x="1018" y="226"/>
                      <a:pt x="1018" y="226"/>
                      <a:pt x="1019" y="226"/>
                    </a:cubicBezTo>
                    <a:cubicBezTo>
                      <a:pt x="1019" y="226"/>
                      <a:pt x="1019" y="226"/>
                      <a:pt x="1021" y="226"/>
                    </a:cubicBezTo>
                    <a:cubicBezTo>
                      <a:pt x="1021" y="226"/>
                      <a:pt x="1021" y="226"/>
                      <a:pt x="1022" y="227"/>
                    </a:cubicBezTo>
                    <a:cubicBezTo>
                      <a:pt x="1022" y="227"/>
                      <a:pt x="1022" y="227"/>
                      <a:pt x="1023" y="227"/>
                    </a:cubicBezTo>
                    <a:cubicBezTo>
                      <a:pt x="1023" y="227"/>
                      <a:pt x="1023" y="227"/>
                      <a:pt x="1024" y="229"/>
                    </a:cubicBezTo>
                    <a:cubicBezTo>
                      <a:pt x="1024" y="229"/>
                      <a:pt x="1024" y="229"/>
                      <a:pt x="1025" y="229"/>
                    </a:cubicBezTo>
                    <a:cubicBezTo>
                      <a:pt x="1025" y="229"/>
                      <a:pt x="1025" y="229"/>
                      <a:pt x="1026" y="227"/>
                    </a:cubicBezTo>
                    <a:cubicBezTo>
                      <a:pt x="1026" y="227"/>
                      <a:pt x="1026" y="227"/>
                      <a:pt x="1026" y="225"/>
                    </a:cubicBezTo>
                    <a:cubicBezTo>
                      <a:pt x="1026" y="225"/>
                      <a:pt x="1026" y="225"/>
                      <a:pt x="1027" y="225"/>
                    </a:cubicBezTo>
                    <a:cubicBezTo>
                      <a:pt x="1027" y="225"/>
                      <a:pt x="1027" y="225"/>
                      <a:pt x="1028" y="223"/>
                    </a:cubicBezTo>
                    <a:cubicBezTo>
                      <a:pt x="1028" y="223"/>
                      <a:pt x="1028" y="223"/>
                      <a:pt x="1029" y="222"/>
                    </a:cubicBezTo>
                    <a:cubicBezTo>
                      <a:pt x="1029" y="222"/>
                      <a:pt x="1029" y="222"/>
                      <a:pt x="1029" y="224"/>
                    </a:cubicBezTo>
                    <a:cubicBezTo>
                      <a:pt x="1029" y="224"/>
                      <a:pt x="1029" y="224"/>
                      <a:pt x="1031" y="225"/>
                    </a:cubicBezTo>
                    <a:cubicBezTo>
                      <a:pt x="1031" y="225"/>
                      <a:pt x="1031" y="225"/>
                      <a:pt x="1031" y="227"/>
                    </a:cubicBezTo>
                    <a:cubicBezTo>
                      <a:pt x="1031" y="227"/>
                      <a:pt x="1031" y="227"/>
                      <a:pt x="1030" y="228"/>
                    </a:cubicBezTo>
                    <a:cubicBezTo>
                      <a:pt x="1030" y="228"/>
                      <a:pt x="1030" y="228"/>
                      <a:pt x="1031" y="229"/>
                    </a:cubicBezTo>
                    <a:cubicBezTo>
                      <a:pt x="1031" y="229"/>
                      <a:pt x="1031" y="229"/>
                      <a:pt x="1032" y="231"/>
                    </a:cubicBezTo>
                    <a:cubicBezTo>
                      <a:pt x="1032" y="231"/>
                      <a:pt x="1032" y="231"/>
                      <a:pt x="1031" y="232"/>
                    </a:cubicBezTo>
                    <a:cubicBezTo>
                      <a:pt x="1031" y="232"/>
                      <a:pt x="1031" y="232"/>
                      <a:pt x="1032" y="234"/>
                    </a:cubicBezTo>
                    <a:cubicBezTo>
                      <a:pt x="1032" y="234"/>
                      <a:pt x="1032" y="234"/>
                      <a:pt x="1031" y="234"/>
                    </a:cubicBezTo>
                    <a:cubicBezTo>
                      <a:pt x="1031" y="234"/>
                      <a:pt x="1031" y="234"/>
                      <a:pt x="1031" y="236"/>
                    </a:cubicBezTo>
                    <a:cubicBezTo>
                      <a:pt x="1031" y="236"/>
                      <a:pt x="1031" y="236"/>
                      <a:pt x="1032" y="236"/>
                    </a:cubicBezTo>
                    <a:cubicBezTo>
                      <a:pt x="1032" y="236"/>
                      <a:pt x="1032" y="236"/>
                      <a:pt x="1031" y="238"/>
                    </a:cubicBezTo>
                    <a:cubicBezTo>
                      <a:pt x="1031" y="238"/>
                      <a:pt x="1031" y="238"/>
                      <a:pt x="1031" y="239"/>
                    </a:cubicBezTo>
                    <a:cubicBezTo>
                      <a:pt x="1031" y="239"/>
                      <a:pt x="1031" y="239"/>
                      <a:pt x="1033" y="238"/>
                    </a:cubicBezTo>
                    <a:cubicBezTo>
                      <a:pt x="1033" y="238"/>
                      <a:pt x="1033" y="238"/>
                      <a:pt x="1033" y="239"/>
                    </a:cubicBezTo>
                    <a:cubicBezTo>
                      <a:pt x="1033" y="239"/>
                      <a:pt x="1033" y="239"/>
                      <a:pt x="1035" y="239"/>
                    </a:cubicBezTo>
                    <a:cubicBezTo>
                      <a:pt x="1035" y="239"/>
                      <a:pt x="1035" y="239"/>
                      <a:pt x="1035" y="242"/>
                    </a:cubicBezTo>
                    <a:cubicBezTo>
                      <a:pt x="1035" y="242"/>
                      <a:pt x="1035" y="242"/>
                      <a:pt x="1036" y="242"/>
                    </a:cubicBezTo>
                    <a:cubicBezTo>
                      <a:pt x="1036" y="242"/>
                      <a:pt x="1036" y="242"/>
                      <a:pt x="1036" y="240"/>
                    </a:cubicBezTo>
                    <a:cubicBezTo>
                      <a:pt x="1036" y="240"/>
                      <a:pt x="1036" y="240"/>
                      <a:pt x="1038" y="239"/>
                    </a:cubicBezTo>
                    <a:cubicBezTo>
                      <a:pt x="1038" y="239"/>
                      <a:pt x="1038" y="239"/>
                      <a:pt x="1039" y="239"/>
                    </a:cubicBezTo>
                    <a:cubicBezTo>
                      <a:pt x="1039" y="239"/>
                      <a:pt x="1039" y="239"/>
                      <a:pt x="1040" y="240"/>
                    </a:cubicBezTo>
                    <a:cubicBezTo>
                      <a:pt x="1040" y="240"/>
                      <a:pt x="1040" y="240"/>
                      <a:pt x="1038" y="243"/>
                    </a:cubicBezTo>
                    <a:cubicBezTo>
                      <a:pt x="1038" y="243"/>
                      <a:pt x="1038" y="243"/>
                      <a:pt x="1040" y="244"/>
                    </a:cubicBezTo>
                    <a:cubicBezTo>
                      <a:pt x="1040" y="244"/>
                      <a:pt x="1040" y="244"/>
                      <a:pt x="1041" y="246"/>
                    </a:cubicBezTo>
                    <a:cubicBezTo>
                      <a:pt x="1041" y="246"/>
                      <a:pt x="1041" y="246"/>
                      <a:pt x="1042" y="243"/>
                    </a:cubicBezTo>
                    <a:cubicBezTo>
                      <a:pt x="1042" y="243"/>
                      <a:pt x="1042" y="243"/>
                      <a:pt x="1043" y="243"/>
                    </a:cubicBezTo>
                    <a:cubicBezTo>
                      <a:pt x="1043" y="243"/>
                      <a:pt x="1043" y="243"/>
                      <a:pt x="1043" y="242"/>
                    </a:cubicBezTo>
                    <a:cubicBezTo>
                      <a:pt x="1043" y="242"/>
                      <a:pt x="1043" y="242"/>
                      <a:pt x="1044" y="240"/>
                    </a:cubicBezTo>
                    <a:cubicBezTo>
                      <a:pt x="1044" y="240"/>
                      <a:pt x="1044" y="240"/>
                      <a:pt x="1044" y="236"/>
                    </a:cubicBezTo>
                    <a:cubicBezTo>
                      <a:pt x="1044" y="236"/>
                      <a:pt x="1044" y="236"/>
                      <a:pt x="1045" y="235"/>
                    </a:cubicBezTo>
                    <a:cubicBezTo>
                      <a:pt x="1045" y="235"/>
                      <a:pt x="1045" y="235"/>
                      <a:pt x="1044" y="234"/>
                    </a:cubicBezTo>
                    <a:cubicBezTo>
                      <a:pt x="1044" y="234"/>
                      <a:pt x="1044" y="234"/>
                      <a:pt x="1045" y="232"/>
                    </a:cubicBezTo>
                    <a:cubicBezTo>
                      <a:pt x="1045" y="232"/>
                      <a:pt x="1045" y="232"/>
                      <a:pt x="1045" y="231"/>
                    </a:cubicBezTo>
                    <a:cubicBezTo>
                      <a:pt x="1045" y="231"/>
                      <a:pt x="1045" y="231"/>
                      <a:pt x="1045" y="230"/>
                    </a:cubicBezTo>
                    <a:cubicBezTo>
                      <a:pt x="1045" y="230"/>
                      <a:pt x="1045" y="230"/>
                      <a:pt x="1045" y="229"/>
                    </a:cubicBezTo>
                    <a:cubicBezTo>
                      <a:pt x="1045" y="229"/>
                      <a:pt x="1045" y="229"/>
                      <a:pt x="1046" y="227"/>
                    </a:cubicBezTo>
                    <a:cubicBezTo>
                      <a:pt x="1046" y="227"/>
                      <a:pt x="1046" y="227"/>
                      <a:pt x="1045" y="226"/>
                    </a:cubicBezTo>
                    <a:cubicBezTo>
                      <a:pt x="1045" y="226"/>
                      <a:pt x="1045" y="226"/>
                      <a:pt x="1046" y="223"/>
                    </a:cubicBezTo>
                    <a:cubicBezTo>
                      <a:pt x="1046" y="223"/>
                      <a:pt x="1046" y="223"/>
                      <a:pt x="1047" y="222"/>
                    </a:cubicBezTo>
                    <a:cubicBezTo>
                      <a:pt x="1047" y="222"/>
                      <a:pt x="1047" y="222"/>
                      <a:pt x="1049" y="221"/>
                    </a:cubicBezTo>
                    <a:cubicBezTo>
                      <a:pt x="1049" y="221"/>
                      <a:pt x="1049" y="221"/>
                      <a:pt x="1050" y="223"/>
                    </a:cubicBezTo>
                    <a:cubicBezTo>
                      <a:pt x="1050" y="223"/>
                      <a:pt x="1050" y="223"/>
                      <a:pt x="1051" y="224"/>
                    </a:cubicBezTo>
                    <a:cubicBezTo>
                      <a:pt x="1051" y="224"/>
                      <a:pt x="1051" y="224"/>
                      <a:pt x="1052" y="223"/>
                    </a:cubicBezTo>
                    <a:cubicBezTo>
                      <a:pt x="1052" y="223"/>
                      <a:pt x="1052" y="223"/>
                      <a:pt x="1051" y="222"/>
                    </a:cubicBezTo>
                    <a:cubicBezTo>
                      <a:pt x="1051" y="222"/>
                      <a:pt x="1051" y="222"/>
                      <a:pt x="1051" y="220"/>
                    </a:cubicBezTo>
                    <a:cubicBezTo>
                      <a:pt x="1051" y="220"/>
                      <a:pt x="1051" y="220"/>
                      <a:pt x="1049" y="219"/>
                    </a:cubicBezTo>
                    <a:cubicBezTo>
                      <a:pt x="1049" y="219"/>
                      <a:pt x="1049" y="219"/>
                      <a:pt x="1048" y="215"/>
                    </a:cubicBezTo>
                    <a:cubicBezTo>
                      <a:pt x="1048" y="215"/>
                      <a:pt x="1048" y="215"/>
                      <a:pt x="1047" y="214"/>
                    </a:cubicBezTo>
                    <a:cubicBezTo>
                      <a:pt x="1047" y="214"/>
                      <a:pt x="1047" y="214"/>
                      <a:pt x="1046" y="213"/>
                    </a:cubicBezTo>
                    <a:cubicBezTo>
                      <a:pt x="1046" y="213"/>
                      <a:pt x="1046" y="213"/>
                      <a:pt x="1045" y="212"/>
                    </a:cubicBezTo>
                    <a:cubicBezTo>
                      <a:pt x="1045" y="212"/>
                      <a:pt x="1045" y="212"/>
                      <a:pt x="1044" y="209"/>
                    </a:cubicBezTo>
                    <a:cubicBezTo>
                      <a:pt x="1044" y="209"/>
                      <a:pt x="1044" y="209"/>
                      <a:pt x="1045" y="209"/>
                    </a:cubicBezTo>
                    <a:cubicBezTo>
                      <a:pt x="1045" y="209"/>
                      <a:pt x="1045" y="209"/>
                      <a:pt x="1044" y="207"/>
                    </a:cubicBezTo>
                    <a:cubicBezTo>
                      <a:pt x="1044" y="207"/>
                      <a:pt x="1044" y="207"/>
                      <a:pt x="1043" y="205"/>
                    </a:cubicBezTo>
                    <a:cubicBezTo>
                      <a:pt x="1043" y="205"/>
                      <a:pt x="1043" y="205"/>
                      <a:pt x="1043" y="204"/>
                    </a:cubicBezTo>
                    <a:cubicBezTo>
                      <a:pt x="1043" y="204"/>
                      <a:pt x="1043" y="204"/>
                      <a:pt x="1042" y="203"/>
                    </a:cubicBezTo>
                    <a:cubicBezTo>
                      <a:pt x="1042" y="203"/>
                      <a:pt x="1042" y="203"/>
                      <a:pt x="1044" y="201"/>
                    </a:cubicBezTo>
                    <a:cubicBezTo>
                      <a:pt x="1044" y="201"/>
                      <a:pt x="1044" y="201"/>
                      <a:pt x="1046" y="201"/>
                    </a:cubicBezTo>
                    <a:cubicBezTo>
                      <a:pt x="1046" y="201"/>
                      <a:pt x="1046" y="201"/>
                      <a:pt x="1048" y="199"/>
                    </a:cubicBezTo>
                    <a:cubicBezTo>
                      <a:pt x="1048" y="199"/>
                      <a:pt x="1048" y="199"/>
                      <a:pt x="1050" y="199"/>
                    </a:cubicBezTo>
                    <a:cubicBezTo>
                      <a:pt x="1050" y="199"/>
                      <a:pt x="1050" y="199"/>
                      <a:pt x="1051" y="198"/>
                    </a:cubicBezTo>
                    <a:cubicBezTo>
                      <a:pt x="1051" y="198"/>
                      <a:pt x="1051" y="198"/>
                      <a:pt x="1053" y="200"/>
                    </a:cubicBezTo>
                    <a:cubicBezTo>
                      <a:pt x="1053" y="200"/>
                      <a:pt x="1053" y="200"/>
                      <a:pt x="1056" y="200"/>
                    </a:cubicBezTo>
                    <a:cubicBezTo>
                      <a:pt x="1056" y="200"/>
                      <a:pt x="1056" y="200"/>
                      <a:pt x="1057" y="201"/>
                    </a:cubicBezTo>
                    <a:cubicBezTo>
                      <a:pt x="1057" y="201"/>
                      <a:pt x="1057" y="201"/>
                      <a:pt x="1058" y="201"/>
                    </a:cubicBezTo>
                    <a:cubicBezTo>
                      <a:pt x="1058" y="201"/>
                      <a:pt x="1058" y="201"/>
                      <a:pt x="1059" y="201"/>
                    </a:cubicBezTo>
                    <a:cubicBezTo>
                      <a:pt x="1059" y="201"/>
                      <a:pt x="1059" y="201"/>
                      <a:pt x="1057" y="202"/>
                    </a:cubicBezTo>
                    <a:cubicBezTo>
                      <a:pt x="1057" y="202"/>
                      <a:pt x="1057" y="202"/>
                      <a:pt x="1058" y="203"/>
                    </a:cubicBezTo>
                    <a:cubicBezTo>
                      <a:pt x="1058" y="203"/>
                      <a:pt x="1058" y="203"/>
                      <a:pt x="1056" y="203"/>
                    </a:cubicBezTo>
                    <a:cubicBezTo>
                      <a:pt x="1056" y="203"/>
                      <a:pt x="1056" y="203"/>
                      <a:pt x="1054" y="203"/>
                    </a:cubicBezTo>
                    <a:cubicBezTo>
                      <a:pt x="1054" y="203"/>
                      <a:pt x="1054" y="203"/>
                      <a:pt x="1052" y="205"/>
                    </a:cubicBezTo>
                    <a:cubicBezTo>
                      <a:pt x="1052" y="205"/>
                      <a:pt x="1052" y="205"/>
                      <a:pt x="1052" y="207"/>
                    </a:cubicBezTo>
                    <a:cubicBezTo>
                      <a:pt x="1052" y="207"/>
                      <a:pt x="1052" y="207"/>
                      <a:pt x="1053" y="209"/>
                    </a:cubicBezTo>
                    <a:cubicBezTo>
                      <a:pt x="1053" y="209"/>
                      <a:pt x="1053" y="209"/>
                      <a:pt x="1053" y="211"/>
                    </a:cubicBezTo>
                    <a:cubicBezTo>
                      <a:pt x="1053" y="211"/>
                      <a:pt x="1053" y="211"/>
                      <a:pt x="1054" y="212"/>
                    </a:cubicBezTo>
                    <a:cubicBezTo>
                      <a:pt x="1054" y="212"/>
                      <a:pt x="1054" y="212"/>
                      <a:pt x="1054" y="213"/>
                    </a:cubicBezTo>
                    <a:cubicBezTo>
                      <a:pt x="1054" y="213"/>
                      <a:pt x="1054" y="213"/>
                      <a:pt x="1056" y="215"/>
                    </a:cubicBezTo>
                    <a:cubicBezTo>
                      <a:pt x="1056" y="215"/>
                      <a:pt x="1056" y="215"/>
                      <a:pt x="1056" y="216"/>
                    </a:cubicBezTo>
                    <a:cubicBezTo>
                      <a:pt x="1056" y="216"/>
                      <a:pt x="1056" y="216"/>
                      <a:pt x="1057" y="217"/>
                    </a:cubicBezTo>
                    <a:cubicBezTo>
                      <a:pt x="1057" y="217"/>
                      <a:pt x="1057" y="217"/>
                      <a:pt x="1056" y="217"/>
                    </a:cubicBezTo>
                    <a:cubicBezTo>
                      <a:pt x="1056" y="217"/>
                      <a:pt x="1056" y="217"/>
                      <a:pt x="1058" y="218"/>
                    </a:cubicBezTo>
                    <a:cubicBezTo>
                      <a:pt x="1058" y="218"/>
                      <a:pt x="1058" y="218"/>
                      <a:pt x="1059" y="220"/>
                    </a:cubicBezTo>
                    <a:cubicBezTo>
                      <a:pt x="1059" y="220"/>
                      <a:pt x="1059" y="220"/>
                      <a:pt x="1058" y="221"/>
                    </a:cubicBezTo>
                    <a:cubicBezTo>
                      <a:pt x="1058" y="221"/>
                      <a:pt x="1058" y="221"/>
                      <a:pt x="1058" y="222"/>
                    </a:cubicBezTo>
                    <a:cubicBezTo>
                      <a:pt x="1058" y="222"/>
                      <a:pt x="1058" y="222"/>
                      <a:pt x="1058" y="226"/>
                    </a:cubicBezTo>
                    <a:cubicBezTo>
                      <a:pt x="1058" y="226"/>
                      <a:pt x="1058" y="226"/>
                      <a:pt x="1059" y="226"/>
                    </a:cubicBezTo>
                    <a:cubicBezTo>
                      <a:pt x="1059" y="226"/>
                      <a:pt x="1059" y="226"/>
                      <a:pt x="1059" y="225"/>
                    </a:cubicBezTo>
                    <a:cubicBezTo>
                      <a:pt x="1059" y="225"/>
                      <a:pt x="1059" y="225"/>
                      <a:pt x="1060" y="225"/>
                    </a:cubicBezTo>
                    <a:cubicBezTo>
                      <a:pt x="1060" y="225"/>
                      <a:pt x="1060" y="225"/>
                      <a:pt x="1061" y="227"/>
                    </a:cubicBezTo>
                    <a:cubicBezTo>
                      <a:pt x="1061" y="227"/>
                      <a:pt x="1061" y="227"/>
                      <a:pt x="1062" y="228"/>
                    </a:cubicBezTo>
                    <a:cubicBezTo>
                      <a:pt x="1062" y="228"/>
                      <a:pt x="1062" y="228"/>
                      <a:pt x="1061" y="231"/>
                    </a:cubicBezTo>
                    <a:cubicBezTo>
                      <a:pt x="1061" y="231"/>
                      <a:pt x="1061" y="231"/>
                      <a:pt x="1061" y="234"/>
                    </a:cubicBezTo>
                    <a:cubicBezTo>
                      <a:pt x="1061" y="234"/>
                      <a:pt x="1061" y="234"/>
                      <a:pt x="1062" y="235"/>
                    </a:cubicBezTo>
                    <a:cubicBezTo>
                      <a:pt x="1062" y="235"/>
                      <a:pt x="1062" y="235"/>
                      <a:pt x="1063" y="235"/>
                    </a:cubicBezTo>
                    <a:cubicBezTo>
                      <a:pt x="1063" y="235"/>
                      <a:pt x="1063" y="235"/>
                      <a:pt x="1065" y="235"/>
                    </a:cubicBezTo>
                    <a:cubicBezTo>
                      <a:pt x="1065" y="235"/>
                      <a:pt x="1065" y="235"/>
                      <a:pt x="1065" y="237"/>
                    </a:cubicBezTo>
                    <a:cubicBezTo>
                      <a:pt x="1065" y="237"/>
                      <a:pt x="1065" y="237"/>
                      <a:pt x="1064" y="237"/>
                    </a:cubicBezTo>
                    <a:cubicBezTo>
                      <a:pt x="1064" y="237"/>
                      <a:pt x="1064" y="237"/>
                      <a:pt x="1062" y="238"/>
                    </a:cubicBezTo>
                    <a:cubicBezTo>
                      <a:pt x="1062" y="238"/>
                      <a:pt x="1062" y="238"/>
                      <a:pt x="1059" y="240"/>
                    </a:cubicBezTo>
                    <a:cubicBezTo>
                      <a:pt x="1059" y="240"/>
                      <a:pt x="1059" y="240"/>
                      <a:pt x="1059" y="242"/>
                    </a:cubicBezTo>
                    <a:cubicBezTo>
                      <a:pt x="1059" y="242"/>
                      <a:pt x="1059" y="242"/>
                      <a:pt x="1057" y="243"/>
                    </a:cubicBezTo>
                    <a:cubicBezTo>
                      <a:pt x="1057" y="243"/>
                      <a:pt x="1057" y="243"/>
                      <a:pt x="1057" y="244"/>
                    </a:cubicBezTo>
                    <a:cubicBezTo>
                      <a:pt x="1057" y="244"/>
                      <a:pt x="1057" y="244"/>
                      <a:pt x="1055" y="244"/>
                    </a:cubicBezTo>
                    <a:cubicBezTo>
                      <a:pt x="1055" y="244"/>
                      <a:pt x="1055" y="244"/>
                      <a:pt x="1055" y="246"/>
                    </a:cubicBezTo>
                    <a:cubicBezTo>
                      <a:pt x="1055" y="246"/>
                      <a:pt x="1055" y="246"/>
                      <a:pt x="1054" y="247"/>
                    </a:cubicBezTo>
                    <a:cubicBezTo>
                      <a:pt x="1054" y="247"/>
                      <a:pt x="1054" y="247"/>
                      <a:pt x="1055" y="249"/>
                    </a:cubicBezTo>
                    <a:cubicBezTo>
                      <a:pt x="1055" y="249"/>
                      <a:pt x="1055" y="249"/>
                      <a:pt x="1056" y="249"/>
                    </a:cubicBezTo>
                    <a:cubicBezTo>
                      <a:pt x="1056" y="249"/>
                      <a:pt x="1056" y="249"/>
                      <a:pt x="1056" y="251"/>
                    </a:cubicBezTo>
                    <a:cubicBezTo>
                      <a:pt x="1056" y="251"/>
                      <a:pt x="1056" y="251"/>
                      <a:pt x="1055" y="254"/>
                    </a:cubicBezTo>
                    <a:cubicBezTo>
                      <a:pt x="1055" y="254"/>
                      <a:pt x="1055" y="254"/>
                      <a:pt x="1055" y="255"/>
                    </a:cubicBezTo>
                    <a:cubicBezTo>
                      <a:pt x="1055" y="255"/>
                      <a:pt x="1055" y="255"/>
                      <a:pt x="1056" y="256"/>
                    </a:cubicBezTo>
                    <a:cubicBezTo>
                      <a:pt x="1056" y="256"/>
                      <a:pt x="1056" y="256"/>
                      <a:pt x="1055" y="260"/>
                    </a:cubicBezTo>
                    <a:cubicBezTo>
                      <a:pt x="1055" y="260"/>
                      <a:pt x="1055" y="260"/>
                      <a:pt x="1056" y="262"/>
                    </a:cubicBezTo>
                    <a:cubicBezTo>
                      <a:pt x="1056" y="262"/>
                      <a:pt x="1056" y="262"/>
                      <a:pt x="1055" y="264"/>
                    </a:cubicBezTo>
                    <a:cubicBezTo>
                      <a:pt x="1055" y="264"/>
                      <a:pt x="1055" y="264"/>
                      <a:pt x="1053" y="264"/>
                    </a:cubicBezTo>
                    <a:cubicBezTo>
                      <a:pt x="1053" y="264"/>
                      <a:pt x="1053" y="264"/>
                      <a:pt x="1053" y="266"/>
                    </a:cubicBezTo>
                    <a:cubicBezTo>
                      <a:pt x="1053" y="266"/>
                      <a:pt x="1053" y="266"/>
                      <a:pt x="1053" y="267"/>
                    </a:cubicBezTo>
                    <a:cubicBezTo>
                      <a:pt x="1053" y="267"/>
                      <a:pt x="1053" y="267"/>
                      <a:pt x="1053" y="270"/>
                    </a:cubicBezTo>
                    <a:cubicBezTo>
                      <a:pt x="1053" y="270"/>
                      <a:pt x="1053" y="270"/>
                      <a:pt x="1052" y="271"/>
                    </a:cubicBezTo>
                    <a:cubicBezTo>
                      <a:pt x="1052" y="271"/>
                      <a:pt x="1052" y="271"/>
                      <a:pt x="1053" y="272"/>
                    </a:cubicBezTo>
                    <a:cubicBezTo>
                      <a:pt x="1053" y="272"/>
                      <a:pt x="1053" y="272"/>
                      <a:pt x="1054" y="274"/>
                    </a:cubicBezTo>
                    <a:cubicBezTo>
                      <a:pt x="1054" y="274"/>
                      <a:pt x="1054" y="274"/>
                      <a:pt x="1053" y="274"/>
                    </a:cubicBezTo>
                    <a:cubicBezTo>
                      <a:pt x="1053" y="274"/>
                      <a:pt x="1053" y="274"/>
                      <a:pt x="1053" y="277"/>
                    </a:cubicBezTo>
                    <a:cubicBezTo>
                      <a:pt x="1053" y="277"/>
                      <a:pt x="1053" y="277"/>
                      <a:pt x="1053" y="278"/>
                    </a:cubicBezTo>
                    <a:cubicBezTo>
                      <a:pt x="1053" y="278"/>
                      <a:pt x="1053" y="278"/>
                      <a:pt x="1053" y="280"/>
                    </a:cubicBezTo>
                    <a:cubicBezTo>
                      <a:pt x="1053" y="280"/>
                      <a:pt x="1053" y="280"/>
                      <a:pt x="1052" y="282"/>
                    </a:cubicBezTo>
                    <a:cubicBezTo>
                      <a:pt x="1052" y="282"/>
                      <a:pt x="1052" y="282"/>
                      <a:pt x="1053" y="284"/>
                    </a:cubicBezTo>
                    <a:cubicBezTo>
                      <a:pt x="1053" y="284"/>
                      <a:pt x="1053" y="284"/>
                      <a:pt x="1053" y="287"/>
                    </a:cubicBezTo>
                    <a:cubicBezTo>
                      <a:pt x="1053" y="287"/>
                      <a:pt x="1053" y="287"/>
                      <a:pt x="1054" y="290"/>
                    </a:cubicBezTo>
                    <a:cubicBezTo>
                      <a:pt x="1054" y="290"/>
                      <a:pt x="1054" y="290"/>
                      <a:pt x="1051" y="296"/>
                    </a:cubicBezTo>
                    <a:cubicBezTo>
                      <a:pt x="1051" y="296"/>
                      <a:pt x="1051" y="296"/>
                      <a:pt x="1053" y="298"/>
                    </a:cubicBezTo>
                    <a:cubicBezTo>
                      <a:pt x="1053" y="298"/>
                      <a:pt x="1053" y="298"/>
                      <a:pt x="1051" y="297"/>
                    </a:cubicBezTo>
                    <a:cubicBezTo>
                      <a:pt x="1051" y="297"/>
                      <a:pt x="1051" y="297"/>
                      <a:pt x="1048" y="298"/>
                    </a:cubicBezTo>
                    <a:cubicBezTo>
                      <a:pt x="1048" y="298"/>
                      <a:pt x="1048" y="298"/>
                      <a:pt x="1048" y="301"/>
                    </a:cubicBezTo>
                    <a:cubicBezTo>
                      <a:pt x="1048" y="301"/>
                      <a:pt x="1048" y="301"/>
                      <a:pt x="1048" y="302"/>
                    </a:cubicBezTo>
                    <a:cubicBezTo>
                      <a:pt x="1048" y="302"/>
                      <a:pt x="1048" y="302"/>
                      <a:pt x="1046" y="304"/>
                    </a:cubicBezTo>
                    <a:cubicBezTo>
                      <a:pt x="1046" y="304"/>
                      <a:pt x="1046" y="304"/>
                      <a:pt x="1043" y="303"/>
                    </a:cubicBezTo>
                    <a:cubicBezTo>
                      <a:pt x="1043" y="303"/>
                      <a:pt x="1043" y="303"/>
                      <a:pt x="1041" y="304"/>
                    </a:cubicBezTo>
                    <a:cubicBezTo>
                      <a:pt x="1041" y="304"/>
                      <a:pt x="1041" y="304"/>
                      <a:pt x="1041" y="306"/>
                    </a:cubicBezTo>
                    <a:cubicBezTo>
                      <a:pt x="1041" y="306"/>
                      <a:pt x="1041" y="306"/>
                      <a:pt x="1044" y="306"/>
                    </a:cubicBezTo>
                    <a:cubicBezTo>
                      <a:pt x="1044" y="306"/>
                      <a:pt x="1044" y="306"/>
                      <a:pt x="1047" y="310"/>
                    </a:cubicBezTo>
                    <a:cubicBezTo>
                      <a:pt x="1047" y="310"/>
                      <a:pt x="1047" y="310"/>
                      <a:pt x="1047" y="315"/>
                    </a:cubicBezTo>
                    <a:cubicBezTo>
                      <a:pt x="1047" y="315"/>
                      <a:pt x="1047" y="315"/>
                      <a:pt x="1046" y="316"/>
                    </a:cubicBezTo>
                    <a:cubicBezTo>
                      <a:pt x="1046" y="316"/>
                      <a:pt x="1046" y="316"/>
                      <a:pt x="1047" y="317"/>
                    </a:cubicBezTo>
                    <a:cubicBezTo>
                      <a:pt x="1047" y="317"/>
                      <a:pt x="1047" y="317"/>
                      <a:pt x="1046" y="317"/>
                    </a:cubicBezTo>
                    <a:cubicBezTo>
                      <a:pt x="1046" y="317"/>
                      <a:pt x="1046" y="317"/>
                      <a:pt x="1045" y="320"/>
                    </a:cubicBezTo>
                    <a:cubicBezTo>
                      <a:pt x="1045" y="320"/>
                      <a:pt x="1045" y="320"/>
                      <a:pt x="1043" y="323"/>
                    </a:cubicBezTo>
                    <a:cubicBezTo>
                      <a:pt x="1043" y="323"/>
                      <a:pt x="1043" y="323"/>
                      <a:pt x="1043" y="326"/>
                    </a:cubicBezTo>
                    <a:cubicBezTo>
                      <a:pt x="1043" y="326"/>
                      <a:pt x="1043" y="326"/>
                      <a:pt x="1044" y="329"/>
                    </a:cubicBezTo>
                    <a:cubicBezTo>
                      <a:pt x="1044" y="329"/>
                      <a:pt x="1044" y="329"/>
                      <a:pt x="1045" y="335"/>
                    </a:cubicBezTo>
                    <a:cubicBezTo>
                      <a:pt x="1045" y="335"/>
                      <a:pt x="1045" y="335"/>
                      <a:pt x="1048" y="339"/>
                    </a:cubicBezTo>
                    <a:cubicBezTo>
                      <a:pt x="1048" y="339"/>
                      <a:pt x="1048" y="339"/>
                      <a:pt x="1048" y="342"/>
                    </a:cubicBezTo>
                    <a:cubicBezTo>
                      <a:pt x="1048" y="342"/>
                      <a:pt x="1048" y="342"/>
                      <a:pt x="1051" y="351"/>
                    </a:cubicBezTo>
                    <a:cubicBezTo>
                      <a:pt x="1051" y="351"/>
                      <a:pt x="1051" y="351"/>
                      <a:pt x="1056" y="361"/>
                    </a:cubicBezTo>
                    <a:cubicBezTo>
                      <a:pt x="1056" y="361"/>
                      <a:pt x="1056" y="361"/>
                      <a:pt x="1061" y="368"/>
                    </a:cubicBezTo>
                    <a:cubicBezTo>
                      <a:pt x="1061" y="368"/>
                      <a:pt x="1061" y="368"/>
                      <a:pt x="1063" y="371"/>
                    </a:cubicBezTo>
                    <a:cubicBezTo>
                      <a:pt x="1063" y="371"/>
                      <a:pt x="1063" y="371"/>
                      <a:pt x="1063" y="373"/>
                    </a:cubicBezTo>
                    <a:cubicBezTo>
                      <a:pt x="1063" y="373"/>
                      <a:pt x="1063" y="373"/>
                      <a:pt x="1069" y="381"/>
                    </a:cubicBezTo>
                    <a:cubicBezTo>
                      <a:pt x="1069" y="381"/>
                      <a:pt x="1069" y="381"/>
                      <a:pt x="1076" y="393"/>
                    </a:cubicBezTo>
                    <a:cubicBezTo>
                      <a:pt x="1076" y="393"/>
                      <a:pt x="1076" y="393"/>
                      <a:pt x="1079" y="394"/>
                    </a:cubicBezTo>
                    <a:cubicBezTo>
                      <a:pt x="1079" y="394"/>
                      <a:pt x="1079" y="394"/>
                      <a:pt x="1082" y="395"/>
                    </a:cubicBezTo>
                    <a:cubicBezTo>
                      <a:pt x="1082" y="395"/>
                      <a:pt x="1082" y="395"/>
                      <a:pt x="1081" y="396"/>
                    </a:cubicBezTo>
                    <a:cubicBezTo>
                      <a:pt x="1081" y="396"/>
                      <a:pt x="1081" y="396"/>
                      <a:pt x="1080" y="396"/>
                    </a:cubicBezTo>
                    <a:cubicBezTo>
                      <a:pt x="1080" y="396"/>
                      <a:pt x="1080" y="396"/>
                      <a:pt x="1082" y="400"/>
                    </a:cubicBezTo>
                    <a:cubicBezTo>
                      <a:pt x="1082" y="400"/>
                      <a:pt x="1082" y="400"/>
                      <a:pt x="1085" y="407"/>
                    </a:cubicBezTo>
                    <a:cubicBezTo>
                      <a:pt x="1085" y="407"/>
                      <a:pt x="1085" y="407"/>
                      <a:pt x="1086" y="410"/>
                    </a:cubicBezTo>
                    <a:cubicBezTo>
                      <a:pt x="1086" y="410"/>
                      <a:pt x="1086" y="410"/>
                      <a:pt x="1088" y="413"/>
                    </a:cubicBezTo>
                    <a:cubicBezTo>
                      <a:pt x="1088" y="413"/>
                      <a:pt x="1088" y="413"/>
                      <a:pt x="1091" y="413"/>
                    </a:cubicBezTo>
                    <a:cubicBezTo>
                      <a:pt x="1091" y="413"/>
                      <a:pt x="1091" y="413"/>
                      <a:pt x="1092" y="415"/>
                    </a:cubicBezTo>
                    <a:cubicBezTo>
                      <a:pt x="1092" y="415"/>
                      <a:pt x="1092" y="415"/>
                      <a:pt x="1092" y="416"/>
                    </a:cubicBezTo>
                    <a:cubicBezTo>
                      <a:pt x="1092" y="416"/>
                      <a:pt x="1092" y="416"/>
                      <a:pt x="1092" y="418"/>
                    </a:cubicBezTo>
                    <a:cubicBezTo>
                      <a:pt x="1092" y="418"/>
                      <a:pt x="1092" y="418"/>
                      <a:pt x="1092" y="420"/>
                    </a:cubicBezTo>
                    <a:cubicBezTo>
                      <a:pt x="1092" y="420"/>
                      <a:pt x="1092" y="420"/>
                      <a:pt x="1094" y="415"/>
                    </a:cubicBezTo>
                    <a:cubicBezTo>
                      <a:pt x="1094" y="415"/>
                      <a:pt x="1094" y="415"/>
                      <a:pt x="1094" y="412"/>
                    </a:cubicBezTo>
                    <a:cubicBezTo>
                      <a:pt x="1094" y="412"/>
                      <a:pt x="1094" y="412"/>
                      <a:pt x="1095" y="411"/>
                    </a:cubicBezTo>
                    <a:cubicBezTo>
                      <a:pt x="1095" y="411"/>
                      <a:pt x="1095" y="411"/>
                      <a:pt x="1095" y="410"/>
                    </a:cubicBezTo>
                    <a:cubicBezTo>
                      <a:pt x="1095" y="410"/>
                      <a:pt x="1095" y="410"/>
                      <a:pt x="1097" y="408"/>
                    </a:cubicBezTo>
                    <a:cubicBezTo>
                      <a:pt x="1097" y="408"/>
                      <a:pt x="1097" y="408"/>
                      <a:pt x="1098" y="406"/>
                    </a:cubicBezTo>
                    <a:cubicBezTo>
                      <a:pt x="1098" y="406"/>
                      <a:pt x="1098" y="406"/>
                      <a:pt x="1097" y="405"/>
                    </a:cubicBezTo>
                    <a:cubicBezTo>
                      <a:pt x="1097" y="405"/>
                      <a:pt x="1097" y="405"/>
                      <a:pt x="1098" y="404"/>
                    </a:cubicBezTo>
                    <a:cubicBezTo>
                      <a:pt x="1098" y="404"/>
                      <a:pt x="1098" y="404"/>
                      <a:pt x="1099" y="400"/>
                    </a:cubicBezTo>
                    <a:cubicBezTo>
                      <a:pt x="1099" y="400"/>
                      <a:pt x="1099" y="400"/>
                      <a:pt x="1098" y="398"/>
                    </a:cubicBezTo>
                    <a:cubicBezTo>
                      <a:pt x="1098" y="398"/>
                      <a:pt x="1098" y="398"/>
                      <a:pt x="1098" y="396"/>
                    </a:cubicBezTo>
                    <a:cubicBezTo>
                      <a:pt x="1098" y="396"/>
                      <a:pt x="1098" y="396"/>
                      <a:pt x="1099" y="394"/>
                    </a:cubicBezTo>
                    <a:cubicBezTo>
                      <a:pt x="1099" y="394"/>
                      <a:pt x="1099" y="394"/>
                      <a:pt x="1098" y="393"/>
                    </a:cubicBezTo>
                    <a:cubicBezTo>
                      <a:pt x="1098" y="393"/>
                      <a:pt x="1098" y="393"/>
                      <a:pt x="1097" y="393"/>
                    </a:cubicBezTo>
                    <a:cubicBezTo>
                      <a:pt x="1097" y="393"/>
                      <a:pt x="1097" y="393"/>
                      <a:pt x="1096" y="393"/>
                    </a:cubicBezTo>
                    <a:cubicBezTo>
                      <a:pt x="1096" y="393"/>
                      <a:pt x="1096" y="393"/>
                      <a:pt x="1096" y="392"/>
                    </a:cubicBezTo>
                    <a:cubicBezTo>
                      <a:pt x="1096" y="392"/>
                      <a:pt x="1096" y="392"/>
                      <a:pt x="1095" y="389"/>
                    </a:cubicBezTo>
                    <a:cubicBezTo>
                      <a:pt x="1095" y="389"/>
                      <a:pt x="1095" y="389"/>
                      <a:pt x="1096" y="390"/>
                    </a:cubicBezTo>
                    <a:cubicBezTo>
                      <a:pt x="1096" y="390"/>
                      <a:pt x="1096" y="390"/>
                      <a:pt x="1097" y="389"/>
                    </a:cubicBezTo>
                    <a:cubicBezTo>
                      <a:pt x="1097" y="389"/>
                      <a:pt x="1097" y="389"/>
                      <a:pt x="1095" y="387"/>
                    </a:cubicBezTo>
                    <a:cubicBezTo>
                      <a:pt x="1095" y="387"/>
                      <a:pt x="1095" y="387"/>
                      <a:pt x="1095" y="386"/>
                    </a:cubicBezTo>
                    <a:cubicBezTo>
                      <a:pt x="1095" y="386"/>
                      <a:pt x="1095" y="386"/>
                      <a:pt x="1096" y="384"/>
                    </a:cubicBezTo>
                    <a:cubicBezTo>
                      <a:pt x="1096" y="384"/>
                      <a:pt x="1096" y="384"/>
                      <a:pt x="1094" y="384"/>
                    </a:cubicBezTo>
                    <a:cubicBezTo>
                      <a:pt x="1094" y="384"/>
                      <a:pt x="1094" y="384"/>
                      <a:pt x="1093" y="383"/>
                    </a:cubicBezTo>
                    <a:cubicBezTo>
                      <a:pt x="1093" y="383"/>
                      <a:pt x="1093" y="383"/>
                      <a:pt x="1094" y="381"/>
                    </a:cubicBezTo>
                    <a:cubicBezTo>
                      <a:pt x="1094" y="381"/>
                      <a:pt x="1094" y="381"/>
                      <a:pt x="1095" y="383"/>
                    </a:cubicBezTo>
                    <a:cubicBezTo>
                      <a:pt x="1095" y="383"/>
                      <a:pt x="1095" y="383"/>
                      <a:pt x="1098" y="380"/>
                    </a:cubicBezTo>
                    <a:cubicBezTo>
                      <a:pt x="1098" y="380"/>
                      <a:pt x="1098" y="380"/>
                      <a:pt x="1099" y="381"/>
                    </a:cubicBezTo>
                    <a:cubicBezTo>
                      <a:pt x="1099" y="381"/>
                      <a:pt x="1099" y="381"/>
                      <a:pt x="1101" y="379"/>
                    </a:cubicBezTo>
                    <a:cubicBezTo>
                      <a:pt x="1101" y="379"/>
                      <a:pt x="1101" y="379"/>
                      <a:pt x="1103" y="378"/>
                    </a:cubicBezTo>
                    <a:cubicBezTo>
                      <a:pt x="1103" y="378"/>
                      <a:pt x="1103" y="378"/>
                      <a:pt x="1103" y="379"/>
                    </a:cubicBezTo>
                    <a:cubicBezTo>
                      <a:pt x="1103" y="379"/>
                      <a:pt x="1103" y="379"/>
                      <a:pt x="1105" y="379"/>
                    </a:cubicBezTo>
                    <a:cubicBezTo>
                      <a:pt x="1105" y="379"/>
                      <a:pt x="1105" y="379"/>
                      <a:pt x="1104" y="377"/>
                    </a:cubicBezTo>
                    <a:cubicBezTo>
                      <a:pt x="1104" y="377"/>
                      <a:pt x="1104" y="377"/>
                      <a:pt x="1101" y="376"/>
                    </a:cubicBezTo>
                    <a:cubicBezTo>
                      <a:pt x="1101" y="376"/>
                      <a:pt x="1101" y="376"/>
                      <a:pt x="1101" y="374"/>
                    </a:cubicBezTo>
                    <a:cubicBezTo>
                      <a:pt x="1101" y="374"/>
                      <a:pt x="1101" y="374"/>
                      <a:pt x="1099" y="372"/>
                    </a:cubicBezTo>
                    <a:cubicBezTo>
                      <a:pt x="1099" y="372"/>
                      <a:pt x="1099" y="372"/>
                      <a:pt x="1097" y="367"/>
                    </a:cubicBezTo>
                    <a:cubicBezTo>
                      <a:pt x="1097" y="367"/>
                      <a:pt x="1097" y="367"/>
                      <a:pt x="1098" y="363"/>
                    </a:cubicBezTo>
                    <a:cubicBezTo>
                      <a:pt x="1098" y="363"/>
                      <a:pt x="1098" y="363"/>
                      <a:pt x="1097" y="361"/>
                    </a:cubicBezTo>
                    <a:cubicBezTo>
                      <a:pt x="1097" y="361"/>
                      <a:pt x="1097" y="361"/>
                      <a:pt x="1098" y="360"/>
                    </a:cubicBezTo>
                    <a:cubicBezTo>
                      <a:pt x="1098" y="360"/>
                      <a:pt x="1098" y="360"/>
                      <a:pt x="1098" y="358"/>
                    </a:cubicBezTo>
                    <a:cubicBezTo>
                      <a:pt x="1098" y="358"/>
                      <a:pt x="1098" y="358"/>
                      <a:pt x="1100" y="355"/>
                    </a:cubicBezTo>
                    <a:cubicBezTo>
                      <a:pt x="1100" y="355"/>
                      <a:pt x="1100" y="355"/>
                      <a:pt x="1099" y="354"/>
                    </a:cubicBezTo>
                    <a:cubicBezTo>
                      <a:pt x="1099" y="354"/>
                      <a:pt x="1099" y="354"/>
                      <a:pt x="1101" y="354"/>
                    </a:cubicBezTo>
                    <a:cubicBezTo>
                      <a:pt x="1101" y="354"/>
                      <a:pt x="1101" y="354"/>
                      <a:pt x="1104" y="352"/>
                    </a:cubicBezTo>
                    <a:cubicBezTo>
                      <a:pt x="1104" y="352"/>
                      <a:pt x="1104" y="352"/>
                      <a:pt x="1104" y="353"/>
                    </a:cubicBezTo>
                    <a:cubicBezTo>
                      <a:pt x="1104" y="353"/>
                      <a:pt x="1104" y="353"/>
                      <a:pt x="1109" y="351"/>
                    </a:cubicBezTo>
                    <a:cubicBezTo>
                      <a:pt x="1109" y="351"/>
                      <a:pt x="1109" y="351"/>
                      <a:pt x="1109" y="349"/>
                    </a:cubicBezTo>
                    <a:cubicBezTo>
                      <a:pt x="1109" y="349"/>
                      <a:pt x="1109" y="349"/>
                      <a:pt x="1110" y="348"/>
                    </a:cubicBezTo>
                    <a:cubicBezTo>
                      <a:pt x="1110" y="348"/>
                      <a:pt x="1110" y="348"/>
                      <a:pt x="1108" y="347"/>
                    </a:cubicBezTo>
                    <a:cubicBezTo>
                      <a:pt x="1108" y="347"/>
                      <a:pt x="1108" y="347"/>
                      <a:pt x="1105" y="342"/>
                    </a:cubicBezTo>
                    <a:cubicBezTo>
                      <a:pt x="1105" y="342"/>
                      <a:pt x="1105" y="342"/>
                      <a:pt x="1104" y="342"/>
                    </a:cubicBezTo>
                    <a:cubicBezTo>
                      <a:pt x="1104" y="342"/>
                      <a:pt x="1104" y="342"/>
                      <a:pt x="1099" y="336"/>
                    </a:cubicBezTo>
                    <a:cubicBezTo>
                      <a:pt x="1099" y="336"/>
                      <a:pt x="1099" y="336"/>
                      <a:pt x="1099" y="334"/>
                    </a:cubicBezTo>
                    <a:cubicBezTo>
                      <a:pt x="1099" y="334"/>
                      <a:pt x="1099" y="334"/>
                      <a:pt x="1098" y="333"/>
                    </a:cubicBezTo>
                    <a:cubicBezTo>
                      <a:pt x="1098" y="333"/>
                      <a:pt x="1098" y="333"/>
                      <a:pt x="1098" y="327"/>
                    </a:cubicBezTo>
                    <a:cubicBezTo>
                      <a:pt x="1098" y="327"/>
                      <a:pt x="1098" y="327"/>
                      <a:pt x="1098" y="326"/>
                    </a:cubicBezTo>
                    <a:cubicBezTo>
                      <a:pt x="1098" y="326"/>
                      <a:pt x="1098" y="326"/>
                      <a:pt x="1098" y="323"/>
                    </a:cubicBezTo>
                    <a:cubicBezTo>
                      <a:pt x="1098" y="323"/>
                      <a:pt x="1098" y="323"/>
                      <a:pt x="1099" y="321"/>
                    </a:cubicBezTo>
                    <a:cubicBezTo>
                      <a:pt x="1099" y="321"/>
                      <a:pt x="1099" y="321"/>
                      <a:pt x="1099" y="319"/>
                    </a:cubicBezTo>
                    <a:cubicBezTo>
                      <a:pt x="1099" y="319"/>
                      <a:pt x="1099" y="319"/>
                      <a:pt x="1097" y="320"/>
                    </a:cubicBezTo>
                    <a:cubicBezTo>
                      <a:pt x="1097" y="320"/>
                      <a:pt x="1097" y="320"/>
                      <a:pt x="1096" y="319"/>
                    </a:cubicBezTo>
                    <a:cubicBezTo>
                      <a:pt x="1096" y="319"/>
                      <a:pt x="1096" y="319"/>
                      <a:pt x="1098" y="316"/>
                    </a:cubicBezTo>
                    <a:cubicBezTo>
                      <a:pt x="1098" y="316"/>
                      <a:pt x="1098" y="316"/>
                      <a:pt x="1100" y="316"/>
                    </a:cubicBezTo>
                    <a:cubicBezTo>
                      <a:pt x="1100" y="316"/>
                      <a:pt x="1100" y="316"/>
                      <a:pt x="1100" y="315"/>
                    </a:cubicBezTo>
                    <a:cubicBezTo>
                      <a:pt x="1100" y="315"/>
                      <a:pt x="1100" y="315"/>
                      <a:pt x="1099" y="314"/>
                    </a:cubicBezTo>
                    <a:cubicBezTo>
                      <a:pt x="1099" y="314"/>
                      <a:pt x="1099" y="314"/>
                      <a:pt x="1100" y="313"/>
                    </a:cubicBezTo>
                    <a:cubicBezTo>
                      <a:pt x="1100" y="313"/>
                      <a:pt x="1100" y="313"/>
                      <a:pt x="1101" y="315"/>
                    </a:cubicBezTo>
                    <a:cubicBezTo>
                      <a:pt x="1101" y="315"/>
                      <a:pt x="1101" y="315"/>
                      <a:pt x="1101" y="317"/>
                    </a:cubicBezTo>
                    <a:cubicBezTo>
                      <a:pt x="1101" y="317"/>
                      <a:pt x="1101" y="317"/>
                      <a:pt x="1100" y="319"/>
                    </a:cubicBezTo>
                    <a:cubicBezTo>
                      <a:pt x="1100" y="319"/>
                      <a:pt x="1100" y="319"/>
                      <a:pt x="1100" y="321"/>
                    </a:cubicBezTo>
                    <a:cubicBezTo>
                      <a:pt x="1100" y="321"/>
                      <a:pt x="1100" y="321"/>
                      <a:pt x="1103" y="322"/>
                    </a:cubicBezTo>
                    <a:cubicBezTo>
                      <a:pt x="1103" y="322"/>
                      <a:pt x="1103" y="322"/>
                      <a:pt x="1105" y="324"/>
                    </a:cubicBezTo>
                    <a:cubicBezTo>
                      <a:pt x="1105" y="324"/>
                      <a:pt x="1105" y="324"/>
                      <a:pt x="1106" y="323"/>
                    </a:cubicBezTo>
                    <a:cubicBezTo>
                      <a:pt x="1106" y="323"/>
                      <a:pt x="1106" y="323"/>
                      <a:pt x="1106" y="321"/>
                    </a:cubicBezTo>
                    <a:cubicBezTo>
                      <a:pt x="1106" y="321"/>
                      <a:pt x="1106" y="321"/>
                      <a:pt x="1107" y="320"/>
                    </a:cubicBezTo>
                    <a:cubicBezTo>
                      <a:pt x="1107" y="320"/>
                      <a:pt x="1107" y="320"/>
                      <a:pt x="1106" y="317"/>
                    </a:cubicBezTo>
                    <a:cubicBezTo>
                      <a:pt x="1106" y="317"/>
                      <a:pt x="1106" y="317"/>
                      <a:pt x="1102" y="313"/>
                    </a:cubicBezTo>
                    <a:cubicBezTo>
                      <a:pt x="1102" y="313"/>
                      <a:pt x="1102" y="313"/>
                      <a:pt x="1102" y="309"/>
                    </a:cubicBezTo>
                    <a:cubicBezTo>
                      <a:pt x="1102" y="309"/>
                      <a:pt x="1102" y="309"/>
                      <a:pt x="1100" y="308"/>
                    </a:cubicBezTo>
                    <a:cubicBezTo>
                      <a:pt x="1100" y="308"/>
                      <a:pt x="1100" y="308"/>
                      <a:pt x="1099" y="308"/>
                    </a:cubicBezTo>
                    <a:cubicBezTo>
                      <a:pt x="1099" y="308"/>
                      <a:pt x="1099" y="308"/>
                      <a:pt x="1099" y="309"/>
                    </a:cubicBezTo>
                    <a:cubicBezTo>
                      <a:pt x="1099" y="309"/>
                      <a:pt x="1099" y="309"/>
                      <a:pt x="1097" y="310"/>
                    </a:cubicBezTo>
                    <a:cubicBezTo>
                      <a:pt x="1097" y="310"/>
                      <a:pt x="1097" y="310"/>
                      <a:pt x="1098" y="311"/>
                    </a:cubicBezTo>
                    <a:cubicBezTo>
                      <a:pt x="1098" y="311"/>
                      <a:pt x="1098" y="311"/>
                      <a:pt x="1097" y="311"/>
                    </a:cubicBezTo>
                    <a:cubicBezTo>
                      <a:pt x="1097" y="311"/>
                      <a:pt x="1097" y="311"/>
                      <a:pt x="1095" y="310"/>
                    </a:cubicBezTo>
                    <a:cubicBezTo>
                      <a:pt x="1095" y="310"/>
                      <a:pt x="1095" y="310"/>
                      <a:pt x="1095" y="307"/>
                    </a:cubicBezTo>
                    <a:cubicBezTo>
                      <a:pt x="1095" y="307"/>
                      <a:pt x="1095" y="307"/>
                      <a:pt x="1094" y="305"/>
                    </a:cubicBezTo>
                    <a:cubicBezTo>
                      <a:pt x="1094" y="305"/>
                      <a:pt x="1094" y="305"/>
                      <a:pt x="1092" y="302"/>
                    </a:cubicBezTo>
                    <a:cubicBezTo>
                      <a:pt x="1092" y="302"/>
                      <a:pt x="1092" y="302"/>
                      <a:pt x="1093" y="300"/>
                    </a:cubicBezTo>
                    <a:cubicBezTo>
                      <a:pt x="1093" y="300"/>
                      <a:pt x="1093" y="300"/>
                      <a:pt x="1094" y="300"/>
                    </a:cubicBezTo>
                    <a:cubicBezTo>
                      <a:pt x="1094" y="300"/>
                      <a:pt x="1094" y="300"/>
                      <a:pt x="1093" y="298"/>
                    </a:cubicBezTo>
                    <a:cubicBezTo>
                      <a:pt x="1093" y="298"/>
                      <a:pt x="1093" y="298"/>
                      <a:pt x="1094" y="297"/>
                    </a:cubicBezTo>
                    <a:cubicBezTo>
                      <a:pt x="1094" y="297"/>
                      <a:pt x="1094" y="297"/>
                      <a:pt x="1093" y="295"/>
                    </a:cubicBezTo>
                    <a:cubicBezTo>
                      <a:pt x="1093" y="295"/>
                      <a:pt x="1093" y="295"/>
                      <a:pt x="1094" y="294"/>
                    </a:cubicBezTo>
                    <a:cubicBezTo>
                      <a:pt x="1094" y="294"/>
                      <a:pt x="1094" y="294"/>
                      <a:pt x="1094" y="293"/>
                    </a:cubicBezTo>
                    <a:cubicBezTo>
                      <a:pt x="1094" y="293"/>
                      <a:pt x="1094" y="293"/>
                      <a:pt x="1092" y="292"/>
                    </a:cubicBezTo>
                    <a:cubicBezTo>
                      <a:pt x="1092" y="292"/>
                      <a:pt x="1092" y="292"/>
                      <a:pt x="1091" y="292"/>
                    </a:cubicBezTo>
                    <a:cubicBezTo>
                      <a:pt x="1091" y="292"/>
                      <a:pt x="1091" y="292"/>
                      <a:pt x="1088" y="290"/>
                    </a:cubicBezTo>
                    <a:cubicBezTo>
                      <a:pt x="1088" y="290"/>
                      <a:pt x="1088" y="290"/>
                      <a:pt x="1086" y="290"/>
                    </a:cubicBezTo>
                    <a:cubicBezTo>
                      <a:pt x="1086" y="290"/>
                      <a:pt x="1086" y="290"/>
                      <a:pt x="1085" y="291"/>
                    </a:cubicBezTo>
                    <a:cubicBezTo>
                      <a:pt x="1085" y="291"/>
                      <a:pt x="1085" y="291"/>
                      <a:pt x="1085" y="292"/>
                    </a:cubicBezTo>
                    <a:cubicBezTo>
                      <a:pt x="1085" y="292"/>
                      <a:pt x="1085" y="292"/>
                      <a:pt x="1087" y="295"/>
                    </a:cubicBezTo>
                    <a:cubicBezTo>
                      <a:pt x="1087" y="295"/>
                      <a:pt x="1087" y="295"/>
                      <a:pt x="1087" y="296"/>
                    </a:cubicBezTo>
                    <a:cubicBezTo>
                      <a:pt x="1087" y="296"/>
                      <a:pt x="1087" y="296"/>
                      <a:pt x="1086" y="297"/>
                    </a:cubicBezTo>
                    <a:cubicBezTo>
                      <a:pt x="1086" y="297"/>
                      <a:pt x="1086" y="297"/>
                      <a:pt x="1084" y="296"/>
                    </a:cubicBezTo>
                    <a:cubicBezTo>
                      <a:pt x="1084" y="296"/>
                      <a:pt x="1084" y="296"/>
                      <a:pt x="1082" y="293"/>
                    </a:cubicBezTo>
                    <a:cubicBezTo>
                      <a:pt x="1082" y="293"/>
                      <a:pt x="1082" y="293"/>
                      <a:pt x="1080" y="291"/>
                    </a:cubicBezTo>
                    <a:cubicBezTo>
                      <a:pt x="1080" y="291"/>
                      <a:pt x="1080" y="291"/>
                      <a:pt x="1079" y="290"/>
                    </a:cubicBezTo>
                    <a:cubicBezTo>
                      <a:pt x="1079" y="290"/>
                      <a:pt x="1079" y="290"/>
                      <a:pt x="1080" y="289"/>
                    </a:cubicBezTo>
                    <a:cubicBezTo>
                      <a:pt x="1080" y="289"/>
                      <a:pt x="1080" y="289"/>
                      <a:pt x="1078" y="286"/>
                    </a:cubicBezTo>
                    <a:cubicBezTo>
                      <a:pt x="1078" y="286"/>
                      <a:pt x="1078" y="286"/>
                      <a:pt x="1078" y="284"/>
                    </a:cubicBezTo>
                    <a:cubicBezTo>
                      <a:pt x="1078" y="284"/>
                      <a:pt x="1078" y="284"/>
                      <a:pt x="1078" y="283"/>
                    </a:cubicBezTo>
                    <a:cubicBezTo>
                      <a:pt x="1078" y="283"/>
                      <a:pt x="1078" y="283"/>
                      <a:pt x="1077" y="282"/>
                    </a:cubicBezTo>
                    <a:cubicBezTo>
                      <a:pt x="1077" y="282"/>
                      <a:pt x="1077" y="282"/>
                      <a:pt x="1078" y="280"/>
                    </a:cubicBezTo>
                    <a:cubicBezTo>
                      <a:pt x="1078" y="280"/>
                      <a:pt x="1078" y="280"/>
                      <a:pt x="1077" y="278"/>
                    </a:cubicBezTo>
                    <a:cubicBezTo>
                      <a:pt x="1077" y="278"/>
                      <a:pt x="1077" y="278"/>
                      <a:pt x="1078" y="276"/>
                    </a:cubicBezTo>
                    <a:cubicBezTo>
                      <a:pt x="1078" y="276"/>
                      <a:pt x="1078" y="276"/>
                      <a:pt x="1078" y="275"/>
                    </a:cubicBezTo>
                    <a:cubicBezTo>
                      <a:pt x="1078" y="275"/>
                      <a:pt x="1078" y="275"/>
                      <a:pt x="1078" y="273"/>
                    </a:cubicBezTo>
                    <a:cubicBezTo>
                      <a:pt x="1078" y="273"/>
                      <a:pt x="1078" y="273"/>
                      <a:pt x="1078" y="271"/>
                    </a:cubicBezTo>
                    <a:cubicBezTo>
                      <a:pt x="1078" y="271"/>
                      <a:pt x="1078" y="271"/>
                      <a:pt x="1077" y="271"/>
                    </a:cubicBezTo>
                    <a:cubicBezTo>
                      <a:pt x="1077" y="271"/>
                      <a:pt x="1077" y="271"/>
                      <a:pt x="1076" y="270"/>
                    </a:cubicBezTo>
                    <a:cubicBezTo>
                      <a:pt x="1076" y="270"/>
                      <a:pt x="1076" y="270"/>
                      <a:pt x="1076" y="269"/>
                    </a:cubicBezTo>
                    <a:cubicBezTo>
                      <a:pt x="1076" y="269"/>
                      <a:pt x="1076" y="269"/>
                      <a:pt x="1077" y="268"/>
                    </a:cubicBezTo>
                    <a:cubicBezTo>
                      <a:pt x="1077" y="268"/>
                      <a:pt x="1077" y="268"/>
                      <a:pt x="1079" y="270"/>
                    </a:cubicBezTo>
                    <a:cubicBezTo>
                      <a:pt x="1079" y="270"/>
                      <a:pt x="1079" y="270"/>
                      <a:pt x="1079" y="269"/>
                    </a:cubicBezTo>
                    <a:cubicBezTo>
                      <a:pt x="1079" y="269"/>
                      <a:pt x="1079" y="269"/>
                      <a:pt x="1078" y="268"/>
                    </a:cubicBezTo>
                    <a:cubicBezTo>
                      <a:pt x="1078" y="268"/>
                      <a:pt x="1078" y="268"/>
                      <a:pt x="1076" y="266"/>
                    </a:cubicBezTo>
                    <a:cubicBezTo>
                      <a:pt x="1076" y="266"/>
                      <a:pt x="1076" y="266"/>
                      <a:pt x="1077" y="265"/>
                    </a:cubicBezTo>
                    <a:cubicBezTo>
                      <a:pt x="1077" y="265"/>
                      <a:pt x="1077" y="265"/>
                      <a:pt x="1077" y="264"/>
                    </a:cubicBezTo>
                    <a:cubicBezTo>
                      <a:pt x="1077" y="264"/>
                      <a:pt x="1077" y="264"/>
                      <a:pt x="1076" y="263"/>
                    </a:cubicBezTo>
                    <a:cubicBezTo>
                      <a:pt x="1076" y="263"/>
                      <a:pt x="1076" y="263"/>
                      <a:pt x="1074" y="262"/>
                    </a:cubicBezTo>
                    <a:cubicBezTo>
                      <a:pt x="1074" y="262"/>
                      <a:pt x="1074" y="262"/>
                      <a:pt x="1074" y="261"/>
                    </a:cubicBezTo>
                    <a:cubicBezTo>
                      <a:pt x="1074" y="261"/>
                      <a:pt x="1074" y="261"/>
                      <a:pt x="1074" y="259"/>
                    </a:cubicBezTo>
                    <a:cubicBezTo>
                      <a:pt x="1074" y="259"/>
                      <a:pt x="1074" y="259"/>
                      <a:pt x="1072" y="257"/>
                    </a:cubicBezTo>
                    <a:cubicBezTo>
                      <a:pt x="1072" y="257"/>
                      <a:pt x="1072" y="257"/>
                      <a:pt x="1073" y="255"/>
                    </a:cubicBezTo>
                    <a:cubicBezTo>
                      <a:pt x="1073" y="255"/>
                      <a:pt x="1073" y="255"/>
                      <a:pt x="1073" y="254"/>
                    </a:cubicBezTo>
                    <a:cubicBezTo>
                      <a:pt x="1073" y="254"/>
                      <a:pt x="1073" y="254"/>
                      <a:pt x="1074" y="253"/>
                    </a:cubicBezTo>
                    <a:cubicBezTo>
                      <a:pt x="1074" y="253"/>
                      <a:pt x="1074" y="253"/>
                      <a:pt x="1073" y="251"/>
                    </a:cubicBezTo>
                    <a:cubicBezTo>
                      <a:pt x="1073" y="251"/>
                      <a:pt x="1073" y="251"/>
                      <a:pt x="1073" y="250"/>
                    </a:cubicBezTo>
                    <a:cubicBezTo>
                      <a:pt x="1073" y="250"/>
                      <a:pt x="1073" y="250"/>
                      <a:pt x="1074" y="250"/>
                    </a:cubicBezTo>
                    <a:cubicBezTo>
                      <a:pt x="1074" y="250"/>
                      <a:pt x="1074" y="250"/>
                      <a:pt x="1076" y="251"/>
                    </a:cubicBezTo>
                    <a:cubicBezTo>
                      <a:pt x="1076" y="251"/>
                      <a:pt x="1076" y="251"/>
                      <a:pt x="1077" y="251"/>
                    </a:cubicBezTo>
                    <a:cubicBezTo>
                      <a:pt x="1077" y="251"/>
                      <a:pt x="1077" y="251"/>
                      <a:pt x="1078" y="248"/>
                    </a:cubicBezTo>
                    <a:cubicBezTo>
                      <a:pt x="1078" y="248"/>
                      <a:pt x="1078" y="248"/>
                      <a:pt x="1079" y="248"/>
                    </a:cubicBezTo>
                    <a:cubicBezTo>
                      <a:pt x="1079" y="248"/>
                      <a:pt x="1079" y="248"/>
                      <a:pt x="1080" y="249"/>
                    </a:cubicBezTo>
                    <a:cubicBezTo>
                      <a:pt x="1080" y="249"/>
                      <a:pt x="1080" y="249"/>
                      <a:pt x="1081" y="249"/>
                    </a:cubicBezTo>
                    <a:cubicBezTo>
                      <a:pt x="1081" y="249"/>
                      <a:pt x="1081" y="249"/>
                      <a:pt x="1082" y="251"/>
                    </a:cubicBezTo>
                    <a:cubicBezTo>
                      <a:pt x="1082" y="251"/>
                      <a:pt x="1082" y="251"/>
                      <a:pt x="1084" y="247"/>
                    </a:cubicBezTo>
                    <a:cubicBezTo>
                      <a:pt x="1084" y="247"/>
                      <a:pt x="1084" y="247"/>
                      <a:pt x="1082" y="247"/>
                    </a:cubicBezTo>
                    <a:cubicBezTo>
                      <a:pt x="1082" y="247"/>
                      <a:pt x="1082" y="247"/>
                      <a:pt x="1083" y="245"/>
                    </a:cubicBezTo>
                    <a:cubicBezTo>
                      <a:pt x="1083" y="245"/>
                      <a:pt x="1083" y="245"/>
                      <a:pt x="1084" y="244"/>
                    </a:cubicBezTo>
                    <a:cubicBezTo>
                      <a:pt x="1084" y="244"/>
                      <a:pt x="1084" y="244"/>
                      <a:pt x="1086" y="240"/>
                    </a:cubicBezTo>
                    <a:cubicBezTo>
                      <a:pt x="1086" y="240"/>
                      <a:pt x="1086" y="240"/>
                      <a:pt x="1086" y="238"/>
                    </a:cubicBezTo>
                    <a:cubicBezTo>
                      <a:pt x="1086" y="238"/>
                      <a:pt x="1086" y="238"/>
                      <a:pt x="1088" y="240"/>
                    </a:cubicBezTo>
                    <a:cubicBezTo>
                      <a:pt x="1088" y="240"/>
                      <a:pt x="1088" y="240"/>
                      <a:pt x="1089" y="241"/>
                    </a:cubicBezTo>
                    <a:cubicBezTo>
                      <a:pt x="1089" y="241"/>
                      <a:pt x="1089" y="241"/>
                      <a:pt x="1089" y="243"/>
                    </a:cubicBezTo>
                    <a:cubicBezTo>
                      <a:pt x="1089" y="243"/>
                      <a:pt x="1089" y="243"/>
                      <a:pt x="1092" y="249"/>
                    </a:cubicBezTo>
                    <a:cubicBezTo>
                      <a:pt x="1092" y="249"/>
                      <a:pt x="1092" y="249"/>
                      <a:pt x="1093" y="250"/>
                    </a:cubicBezTo>
                    <a:cubicBezTo>
                      <a:pt x="1093" y="250"/>
                      <a:pt x="1093" y="250"/>
                      <a:pt x="1094" y="249"/>
                    </a:cubicBezTo>
                    <a:cubicBezTo>
                      <a:pt x="1094" y="249"/>
                      <a:pt x="1094" y="249"/>
                      <a:pt x="1094" y="245"/>
                    </a:cubicBezTo>
                    <a:cubicBezTo>
                      <a:pt x="1094" y="245"/>
                      <a:pt x="1094" y="245"/>
                      <a:pt x="1095" y="243"/>
                    </a:cubicBezTo>
                    <a:cubicBezTo>
                      <a:pt x="1095" y="243"/>
                      <a:pt x="1095" y="243"/>
                      <a:pt x="1094" y="241"/>
                    </a:cubicBezTo>
                    <a:cubicBezTo>
                      <a:pt x="1094" y="241"/>
                      <a:pt x="1094" y="241"/>
                      <a:pt x="1095" y="240"/>
                    </a:cubicBezTo>
                    <a:cubicBezTo>
                      <a:pt x="1095" y="240"/>
                      <a:pt x="1095" y="240"/>
                      <a:pt x="1094" y="237"/>
                    </a:cubicBezTo>
                    <a:cubicBezTo>
                      <a:pt x="1094" y="237"/>
                      <a:pt x="1094" y="237"/>
                      <a:pt x="1096" y="238"/>
                    </a:cubicBezTo>
                    <a:cubicBezTo>
                      <a:pt x="1096" y="238"/>
                      <a:pt x="1096" y="238"/>
                      <a:pt x="1097" y="237"/>
                    </a:cubicBezTo>
                    <a:cubicBezTo>
                      <a:pt x="1097" y="237"/>
                      <a:pt x="1097" y="237"/>
                      <a:pt x="1098" y="234"/>
                    </a:cubicBezTo>
                    <a:cubicBezTo>
                      <a:pt x="1098" y="234"/>
                      <a:pt x="1098" y="234"/>
                      <a:pt x="1099" y="234"/>
                    </a:cubicBezTo>
                    <a:cubicBezTo>
                      <a:pt x="1099" y="234"/>
                      <a:pt x="1099" y="234"/>
                      <a:pt x="1101" y="231"/>
                    </a:cubicBezTo>
                    <a:cubicBezTo>
                      <a:pt x="1101" y="231"/>
                      <a:pt x="1101" y="231"/>
                      <a:pt x="1103" y="231"/>
                    </a:cubicBezTo>
                    <a:cubicBezTo>
                      <a:pt x="1103" y="231"/>
                      <a:pt x="1103" y="231"/>
                      <a:pt x="1104" y="232"/>
                    </a:cubicBezTo>
                    <a:cubicBezTo>
                      <a:pt x="1104" y="232"/>
                      <a:pt x="1104" y="232"/>
                      <a:pt x="1107" y="230"/>
                    </a:cubicBezTo>
                    <a:cubicBezTo>
                      <a:pt x="1107" y="230"/>
                      <a:pt x="1107" y="230"/>
                      <a:pt x="1110" y="230"/>
                    </a:cubicBezTo>
                    <a:cubicBezTo>
                      <a:pt x="1110" y="230"/>
                      <a:pt x="1110" y="230"/>
                      <a:pt x="1114" y="233"/>
                    </a:cubicBezTo>
                    <a:cubicBezTo>
                      <a:pt x="1114" y="233"/>
                      <a:pt x="1114" y="233"/>
                      <a:pt x="1115" y="234"/>
                    </a:cubicBezTo>
                    <a:cubicBezTo>
                      <a:pt x="1115" y="234"/>
                      <a:pt x="1115" y="234"/>
                      <a:pt x="1116" y="235"/>
                    </a:cubicBezTo>
                    <a:cubicBezTo>
                      <a:pt x="1116" y="235"/>
                      <a:pt x="1116" y="235"/>
                      <a:pt x="1117" y="234"/>
                    </a:cubicBezTo>
                    <a:cubicBezTo>
                      <a:pt x="1117" y="234"/>
                      <a:pt x="1117" y="234"/>
                      <a:pt x="1118" y="235"/>
                    </a:cubicBezTo>
                    <a:cubicBezTo>
                      <a:pt x="1118" y="235"/>
                      <a:pt x="1118" y="235"/>
                      <a:pt x="1117" y="235"/>
                    </a:cubicBezTo>
                    <a:cubicBezTo>
                      <a:pt x="1117" y="235"/>
                      <a:pt x="1117" y="235"/>
                      <a:pt x="1120" y="238"/>
                    </a:cubicBezTo>
                    <a:cubicBezTo>
                      <a:pt x="1120" y="238"/>
                      <a:pt x="1120" y="238"/>
                      <a:pt x="1121" y="237"/>
                    </a:cubicBezTo>
                    <a:cubicBezTo>
                      <a:pt x="1121" y="237"/>
                      <a:pt x="1121" y="237"/>
                      <a:pt x="1122" y="239"/>
                    </a:cubicBezTo>
                    <a:cubicBezTo>
                      <a:pt x="1122" y="239"/>
                      <a:pt x="1122" y="239"/>
                      <a:pt x="1124" y="239"/>
                    </a:cubicBezTo>
                    <a:cubicBezTo>
                      <a:pt x="1124" y="239"/>
                      <a:pt x="1124" y="239"/>
                      <a:pt x="1126" y="239"/>
                    </a:cubicBezTo>
                    <a:cubicBezTo>
                      <a:pt x="1126" y="239"/>
                      <a:pt x="1126" y="239"/>
                      <a:pt x="1126" y="238"/>
                    </a:cubicBezTo>
                    <a:cubicBezTo>
                      <a:pt x="1126" y="238"/>
                      <a:pt x="1126" y="238"/>
                      <a:pt x="1123" y="234"/>
                    </a:cubicBezTo>
                    <a:cubicBezTo>
                      <a:pt x="1123" y="234"/>
                      <a:pt x="1123" y="234"/>
                      <a:pt x="1124" y="233"/>
                    </a:cubicBezTo>
                    <a:cubicBezTo>
                      <a:pt x="1124" y="233"/>
                      <a:pt x="1124" y="233"/>
                      <a:pt x="1123" y="232"/>
                    </a:cubicBezTo>
                    <a:cubicBezTo>
                      <a:pt x="1123" y="232"/>
                      <a:pt x="1123" y="232"/>
                      <a:pt x="1122" y="232"/>
                    </a:cubicBezTo>
                    <a:cubicBezTo>
                      <a:pt x="1122" y="232"/>
                      <a:pt x="1122" y="232"/>
                      <a:pt x="1122" y="230"/>
                    </a:cubicBezTo>
                    <a:cubicBezTo>
                      <a:pt x="1122" y="230"/>
                      <a:pt x="1122" y="230"/>
                      <a:pt x="1123" y="228"/>
                    </a:cubicBezTo>
                    <a:cubicBezTo>
                      <a:pt x="1123" y="228"/>
                      <a:pt x="1123" y="228"/>
                      <a:pt x="1124" y="224"/>
                    </a:cubicBezTo>
                    <a:cubicBezTo>
                      <a:pt x="1124" y="224"/>
                      <a:pt x="1124" y="224"/>
                      <a:pt x="1125" y="221"/>
                    </a:cubicBezTo>
                    <a:cubicBezTo>
                      <a:pt x="1125" y="221"/>
                      <a:pt x="1125" y="221"/>
                      <a:pt x="1125" y="220"/>
                    </a:cubicBezTo>
                    <a:cubicBezTo>
                      <a:pt x="1125" y="220"/>
                      <a:pt x="1125" y="220"/>
                      <a:pt x="1127" y="217"/>
                    </a:cubicBezTo>
                    <a:cubicBezTo>
                      <a:pt x="1127" y="217"/>
                      <a:pt x="1127" y="217"/>
                      <a:pt x="1126" y="216"/>
                    </a:cubicBezTo>
                    <a:cubicBezTo>
                      <a:pt x="1126" y="216"/>
                      <a:pt x="1126" y="216"/>
                      <a:pt x="1127" y="215"/>
                    </a:cubicBezTo>
                    <a:cubicBezTo>
                      <a:pt x="1127" y="215"/>
                      <a:pt x="1127" y="215"/>
                      <a:pt x="1126" y="212"/>
                    </a:cubicBezTo>
                    <a:cubicBezTo>
                      <a:pt x="1126" y="212"/>
                      <a:pt x="1126" y="212"/>
                      <a:pt x="1125" y="212"/>
                    </a:cubicBezTo>
                    <a:cubicBezTo>
                      <a:pt x="1125" y="212"/>
                      <a:pt x="1125" y="212"/>
                      <a:pt x="1125" y="211"/>
                    </a:cubicBezTo>
                    <a:cubicBezTo>
                      <a:pt x="1125" y="211"/>
                      <a:pt x="1125" y="211"/>
                      <a:pt x="1127" y="211"/>
                    </a:cubicBezTo>
                    <a:cubicBezTo>
                      <a:pt x="1127" y="211"/>
                      <a:pt x="1127" y="211"/>
                      <a:pt x="1128" y="209"/>
                    </a:cubicBezTo>
                    <a:cubicBezTo>
                      <a:pt x="1128" y="209"/>
                      <a:pt x="1128" y="209"/>
                      <a:pt x="1125" y="207"/>
                    </a:cubicBezTo>
                    <a:cubicBezTo>
                      <a:pt x="1125" y="207"/>
                      <a:pt x="1125" y="207"/>
                      <a:pt x="1124" y="206"/>
                    </a:cubicBezTo>
                    <a:cubicBezTo>
                      <a:pt x="1124" y="206"/>
                      <a:pt x="1124" y="206"/>
                      <a:pt x="1126" y="206"/>
                    </a:cubicBezTo>
                    <a:cubicBezTo>
                      <a:pt x="1126" y="206"/>
                      <a:pt x="1126" y="206"/>
                      <a:pt x="1126" y="207"/>
                    </a:cubicBezTo>
                    <a:cubicBezTo>
                      <a:pt x="1126" y="207"/>
                      <a:pt x="1126" y="207"/>
                      <a:pt x="1128" y="206"/>
                    </a:cubicBezTo>
                    <a:cubicBezTo>
                      <a:pt x="1128" y="206"/>
                      <a:pt x="1128" y="206"/>
                      <a:pt x="1128" y="205"/>
                    </a:cubicBezTo>
                    <a:cubicBezTo>
                      <a:pt x="1128" y="205"/>
                      <a:pt x="1128" y="205"/>
                      <a:pt x="1127" y="204"/>
                    </a:cubicBezTo>
                    <a:cubicBezTo>
                      <a:pt x="1127" y="204"/>
                      <a:pt x="1127" y="204"/>
                      <a:pt x="1129" y="202"/>
                    </a:cubicBezTo>
                    <a:cubicBezTo>
                      <a:pt x="1129" y="202"/>
                      <a:pt x="1129" y="202"/>
                      <a:pt x="1129" y="201"/>
                    </a:cubicBezTo>
                    <a:cubicBezTo>
                      <a:pt x="1129" y="201"/>
                      <a:pt x="1129" y="201"/>
                      <a:pt x="1128" y="200"/>
                    </a:cubicBezTo>
                    <a:cubicBezTo>
                      <a:pt x="1128" y="200"/>
                      <a:pt x="1128" y="200"/>
                      <a:pt x="1129" y="199"/>
                    </a:cubicBezTo>
                    <a:cubicBezTo>
                      <a:pt x="1129" y="199"/>
                      <a:pt x="1129" y="199"/>
                      <a:pt x="1130" y="199"/>
                    </a:cubicBezTo>
                    <a:cubicBezTo>
                      <a:pt x="1130" y="199"/>
                      <a:pt x="1130" y="199"/>
                      <a:pt x="1131" y="198"/>
                    </a:cubicBezTo>
                    <a:cubicBezTo>
                      <a:pt x="1131" y="198"/>
                      <a:pt x="1131" y="198"/>
                      <a:pt x="1131" y="197"/>
                    </a:cubicBezTo>
                    <a:cubicBezTo>
                      <a:pt x="1131" y="197"/>
                      <a:pt x="1131" y="197"/>
                      <a:pt x="1130" y="196"/>
                    </a:cubicBezTo>
                    <a:cubicBezTo>
                      <a:pt x="1130" y="196"/>
                      <a:pt x="1130" y="196"/>
                      <a:pt x="1132" y="196"/>
                    </a:cubicBezTo>
                    <a:cubicBezTo>
                      <a:pt x="1132" y="196"/>
                      <a:pt x="1132" y="196"/>
                      <a:pt x="1134" y="194"/>
                    </a:cubicBezTo>
                    <a:cubicBezTo>
                      <a:pt x="1134" y="194"/>
                      <a:pt x="1134" y="194"/>
                      <a:pt x="1133" y="192"/>
                    </a:cubicBezTo>
                    <a:cubicBezTo>
                      <a:pt x="1133" y="192"/>
                      <a:pt x="1133" y="192"/>
                      <a:pt x="1133" y="191"/>
                    </a:cubicBezTo>
                    <a:cubicBezTo>
                      <a:pt x="1133" y="191"/>
                      <a:pt x="1133" y="191"/>
                      <a:pt x="1134" y="192"/>
                    </a:cubicBezTo>
                    <a:cubicBezTo>
                      <a:pt x="1134" y="192"/>
                      <a:pt x="1134" y="192"/>
                      <a:pt x="1136" y="190"/>
                    </a:cubicBezTo>
                    <a:cubicBezTo>
                      <a:pt x="1136" y="190"/>
                      <a:pt x="1136" y="190"/>
                      <a:pt x="1135" y="187"/>
                    </a:cubicBezTo>
                    <a:cubicBezTo>
                      <a:pt x="1135" y="187"/>
                      <a:pt x="1135" y="187"/>
                      <a:pt x="1135" y="185"/>
                    </a:cubicBezTo>
                    <a:cubicBezTo>
                      <a:pt x="1135" y="185"/>
                      <a:pt x="1135" y="185"/>
                      <a:pt x="1136" y="185"/>
                    </a:cubicBezTo>
                    <a:cubicBezTo>
                      <a:pt x="1136" y="185"/>
                      <a:pt x="1136" y="185"/>
                      <a:pt x="1137" y="185"/>
                    </a:cubicBezTo>
                    <a:cubicBezTo>
                      <a:pt x="1137" y="185"/>
                      <a:pt x="1137" y="185"/>
                      <a:pt x="1138" y="184"/>
                    </a:cubicBezTo>
                    <a:cubicBezTo>
                      <a:pt x="1138" y="184"/>
                      <a:pt x="1138" y="184"/>
                      <a:pt x="1140" y="181"/>
                    </a:cubicBezTo>
                    <a:cubicBezTo>
                      <a:pt x="1140" y="181"/>
                      <a:pt x="1140" y="181"/>
                      <a:pt x="1139" y="181"/>
                    </a:cubicBezTo>
                    <a:cubicBezTo>
                      <a:pt x="1139" y="181"/>
                      <a:pt x="1139" y="181"/>
                      <a:pt x="1139" y="179"/>
                    </a:cubicBezTo>
                    <a:cubicBezTo>
                      <a:pt x="1139" y="179"/>
                      <a:pt x="1139" y="179"/>
                      <a:pt x="1141" y="179"/>
                    </a:cubicBezTo>
                    <a:cubicBezTo>
                      <a:pt x="1141" y="179"/>
                      <a:pt x="1141" y="179"/>
                      <a:pt x="1144" y="176"/>
                    </a:cubicBezTo>
                    <a:cubicBezTo>
                      <a:pt x="1144" y="176"/>
                      <a:pt x="1144" y="176"/>
                      <a:pt x="1143" y="175"/>
                    </a:cubicBezTo>
                    <a:cubicBezTo>
                      <a:pt x="1143" y="175"/>
                      <a:pt x="1143" y="175"/>
                      <a:pt x="1146" y="175"/>
                    </a:cubicBezTo>
                    <a:cubicBezTo>
                      <a:pt x="1146" y="175"/>
                      <a:pt x="1146" y="175"/>
                      <a:pt x="1148" y="173"/>
                    </a:cubicBezTo>
                    <a:cubicBezTo>
                      <a:pt x="1148" y="173"/>
                      <a:pt x="1148" y="173"/>
                      <a:pt x="1148" y="172"/>
                    </a:cubicBezTo>
                    <a:cubicBezTo>
                      <a:pt x="1148" y="172"/>
                      <a:pt x="1148" y="172"/>
                      <a:pt x="1148" y="171"/>
                    </a:cubicBezTo>
                    <a:cubicBezTo>
                      <a:pt x="1148" y="171"/>
                      <a:pt x="1148" y="171"/>
                      <a:pt x="1149" y="172"/>
                    </a:cubicBezTo>
                    <a:cubicBezTo>
                      <a:pt x="1149" y="172"/>
                      <a:pt x="1149" y="172"/>
                      <a:pt x="1149" y="173"/>
                    </a:cubicBezTo>
                    <a:cubicBezTo>
                      <a:pt x="1149" y="173"/>
                      <a:pt x="1149" y="173"/>
                      <a:pt x="1151" y="174"/>
                    </a:cubicBezTo>
                    <a:cubicBezTo>
                      <a:pt x="1151" y="174"/>
                      <a:pt x="1151" y="174"/>
                      <a:pt x="1152" y="173"/>
                    </a:cubicBezTo>
                    <a:cubicBezTo>
                      <a:pt x="1152" y="173"/>
                      <a:pt x="1152" y="173"/>
                      <a:pt x="1154" y="174"/>
                    </a:cubicBezTo>
                    <a:cubicBezTo>
                      <a:pt x="1154" y="174"/>
                      <a:pt x="1154" y="174"/>
                      <a:pt x="1161" y="174"/>
                    </a:cubicBezTo>
                    <a:cubicBezTo>
                      <a:pt x="1161" y="174"/>
                      <a:pt x="1161" y="174"/>
                      <a:pt x="1162" y="175"/>
                    </a:cubicBezTo>
                    <a:cubicBezTo>
                      <a:pt x="1162" y="175"/>
                      <a:pt x="1162" y="175"/>
                      <a:pt x="1163" y="175"/>
                    </a:cubicBezTo>
                    <a:cubicBezTo>
                      <a:pt x="1163" y="175"/>
                      <a:pt x="1163" y="175"/>
                      <a:pt x="1162" y="172"/>
                    </a:cubicBezTo>
                    <a:cubicBezTo>
                      <a:pt x="1162" y="172"/>
                      <a:pt x="1162" y="172"/>
                      <a:pt x="1160" y="171"/>
                    </a:cubicBezTo>
                    <a:cubicBezTo>
                      <a:pt x="1160" y="171"/>
                      <a:pt x="1160" y="171"/>
                      <a:pt x="1161" y="170"/>
                    </a:cubicBezTo>
                    <a:cubicBezTo>
                      <a:pt x="1161" y="170"/>
                      <a:pt x="1161" y="170"/>
                      <a:pt x="1161" y="165"/>
                    </a:cubicBezTo>
                    <a:cubicBezTo>
                      <a:pt x="1161" y="165"/>
                      <a:pt x="1161" y="165"/>
                      <a:pt x="1159" y="161"/>
                    </a:cubicBezTo>
                    <a:cubicBezTo>
                      <a:pt x="1159" y="161"/>
                      <a:pt x="1159" y="161"/>
                      <a:pt x="1157" y="161"/>
                    </a:cubicBezTo>
                    <a:cubicBezTo>
                      <a:pt x="1157" y="161"/>
                      <a:pt x="1157" y="161"/>
                      <a:pt x="1154" y="158"/>
                    </a:cubicBezTo>
                    <a:cubicBezTo>
                      <a:pt x="1154" y="158"/>
                      <a:pt x="1154" y="158"/>
                      <a:pt x="1156" y="156"/>
                    </a:cubicBezTo>
                    <a:cubicBezTo>
                      <a:pt x="1156" y="156"/>
                      <a:pt x="1156" y="156"/>
                      <a:pt x="1153" y="154"/>
                    </a:cubicBezTo>
                    <a:cubicBezTo>
                      <a:pt x="1153" y="154"/>
                      <a:pt x="1153" y="154"/>
                      <a:pt x="1149" y="153"/>
                    </a:cubicBezTo>
                    <a:cubicBezTo>
                      <a:pt x="1149" y="153"/>
                      <a:pt x="1149" y="153"/>
                      <a:pt x="1145" y="151"/>
                    </a:cubicBezTo>
                    <a:cubicBezTo>
                      <a:pt x="1145" y="151"/>
                      <a:pt x="1145" y="151"/>
                      <a:pt x="1144" y="148"/>
                    </a:cubicBezTo>
                    <a:cubicBezTo>
                      <a:pt x="1144" y="148"/>
                      <a:pt x="1144" y="148"/>
                      <a:pt x="1143" y="150"/>
                    </a:cubicBezTo>
                    <a:cubicBezTo>
                      <a:pt x="1143" y="150"/>
                      <a:pt x="1143" y="150"/>
                      <a:pt x="1142" y="149"/>
                    </a:cubicBezTo>
                    <a:cubicBezTo>
                      <a:pt x="1142" y="149"/>
                      <a:pt x="1142" y="149"/>
                      <a:pt x="1142" y="150"/>
                    </a:cubicBezTo>
                    <a:cubicBezTo>
                      <a:pt x="1142" y="150"/>
                      <a:pt x="1142" y="150"/>
                      <a:pt x="1141" y="152"/>
                    </a:cubicBezTo>
                    <a:cubicBezTo>
                      <a:pt x="1141" y="152"/>
                      <a:pt x="1141" y="152"/>
                      <a:pt x="1139" y="152"/>
                    </a:cubicBezTo>
                    <a:cubicBezTo>
                      <a:pt x="1139" y="152"/>
                      <a:pt x="1139" y="152"/>
                      <a:pt x="1139" y="151"/>
                    </a:cubicBezTo>
                    <a:cubicBezTo>
                      <a:pt x="1139" y="151"/>
                      <a:pt x="1139" y="151"/>
                      <a:pt x="1139" y="149"/>
                    </a:cubicBezTo>
                    <a:cubicBezTo>
                      <a:pt x="1139" y="149"/>
                      <a:pt x="1139" y="149"/>
                      <a:pt x="1141" y="148"/>
                    </a:cubicBezTo>
                    <a:cubicBezTo>
                      <a:pt x="1141" y="148"/>
                      <a:pt x="1141" y="148"/>
                      <a:pt x="1139" y="146"/>
                    </a:cubicBezTo>
                    <a:cubicBezTo>
                      <a:pt x="1139" y="146"/>
                      <a:pt x="1139" y="146"/>
                      <a:pt x="1140" y="146"/>
                    </a:cubicBezTo>
                    <a:cubicBezTo>
                      <a:pt x="1140" y="146"/>
                      <a:pt x="1140" y="146"/>
                      <a:pt x="1141" y="146"/>
                    </a:cubicBezTo>
                    <a:cubicBezTo>
                      <a:pt x="1141" y="146"/>
                      <a:pt x="1141" y="146"/>
                      <a:pt x="1142" y="147"/>
                    </a:cubicBezTo>
                    <a:cubicBezTo>
                      <a:pt x="1142" y="147"/>
                      <a:pt x="1142" y="147"/>
                      <a:pt x="1139" y="141"/>
                    </a:cubicBezTo>
                    <a:cubicBezTo>
                      <a:pt x="1139" y="141"/>
                      <a:pt x="1139" y="141"/>
                      <a:pt x="1136" y="139"/>
                    </a:cubicBezTo>
                    <a:cubicBezTo>
                      <a:pt x="1136" y="139"/>
                      <a:pt x="1136" y="139"/>
                      <a:pt x="1136" y="142"/>
                    </a:cubicBezTo>
                    <a:cubicBezTo>
                      <a:pt x="1136" y="142"/>
                      <a:pt x="1136" y="142"/>
                      <a:pt x="1136" y="143"/>
                    </a:cubicBezTo>
                    <a:cubicBezTo>
                      <a:pt x="1136" y="143"/>
                      <a:pt x="1136" y="143"/>
                      <a:pt x="1135" y="143"/>
                    </a:cubicBezTo>
                    <a:cubicBezTo>
                      <a:pt x="1135" y="143"/>
                      <a:pt x="1135" y="143"/>
                      <a:pt x="1132" y="140"/>
                    </a:cubicBezTo>
                    <a:cubicBezTo>
                      <a:pt x="1132" y="140"/>
                      <a:pt x="1132" y="140"/>
                      <a:pt x="1132" y="138"/>
                    </a:cubicBezTo>
                    <a:cubicBezTo>
                      <a:pt x="1132" y="138"/>
                      <a:pt x="1132" y="138"/>
                      <a:pt x="1134" y="138"/>
                    </a:cubicBezTo>
                    <a:cubicBezTo>
                      <a:pt x="1134" y="138"/>
                      <a:pt x="1134" y="138"/>
                      <a:pt x="1133" y="137"/>
                    </a:cubicBezTo>
                    <a:cubicBezTo>
                      <a:pt x="1133" y="137"/>
                      <a:pt x="1133" y="137"/>
                      <a:pt x="1128" y="133"/>
                    </a:cubicBezTo>
                    <a:cubicBezTo>
                      <a:pt x="1128" y="133"/>
                      <a:pt x="1128" y="133"/>
                      <a:pt x="1128" y="134"/>
                    </a:cubicBezTo>
                    <a:cubicBezTo>
                      <a:pt x="1128" y="134"/>
                      <a:pt x="1128" y="134"/>
                      <a:pt x="1127" y="136"/>
                    </a:cubicBezTo>
                    <a:cubicBezTo>
                      <a:pt x="1127" y="136"/>
                      <a:pt x="1127" y="136"/>
                      <a:pt x="1125" y="136"/>
                    </a:cubicBezTo>
                    <a:cubicBezTo>
                      <a:pt x="1125" y="136"/>
                      <a:pt x="1125" y="136"/>
                      <a:pt x="1123" y="134"/>
                    </a:cubicBezTo>
                    <a:cubicBezTo>
                      <a:pt x="1123" y="134"/>
                      <a:pt x="1123" y="134"/>
                      <a:pt x="1120" y="133"/>
                    </a:cubicBezTo>
                    <a:cubicBezTo>
                      <a:pt x="1120" y="133"/>
                      <a:pt x="1120" y="133"/>
                      <a:pt x="1118" y="130"/>
                    </a:cubicBezTo>
                    <a:cubicBezTo>
                      <a:pt x="1118" y="130"/>
                      <a:pt x="1118" y="130"/>
                      <a:pt x="1118" y="129"/>
                    </a:cubicBezTo>
                    <a:cubicBezTo>
                      <a:pt x="1118" y="129"/>
                      <a:pt x="1118" y="129"/>
                      <a:pt x="1117" y="128"/>
                    </a:cubicBezTo>
                    <a:cubicBezTo>
                      <a:pt x="1117" y="128"/>
                      <a:pt x="1117" y="128"/>
                      <a:pt x="1116" y="128"/>
                    </a:cubicBezTo>
                    <a:cubicBezTo>
                      <a:pt x="1116" y="128"/>
                      <a:pt x="1116" y="128"/>
                      <a:pt x="1113" y="131"/>
                    </a:cubicBezTo>
                    <a:cubicBezTo>
                      <a:pt x="1113" y="131"/>
                      <a:pt x="1113" y="131"/>
                      <a:pt x="1113" y="132"/>
                    </a:cubicBezTo>
                    <a:cubicBezTo>
                      <a:pt x="1113" y="132"/>
                      <a:pt x="1113" y="132"/>
                      <a:pt x="1111" y="131"/>
                    </a:cubicBezTo>
                    <a:cubicBezTo>
                      <a:pt x="1111" y="131"/>
                      <a:pt x="1111" y="131"/>
                      <a:pt x="1110" y="132"/>
                    </a:cubicBezTo>
                    <a:cubicBezTo>
                      <a:pt x="1110" y="132"/>
                      <a:pt x="1110" y="132"/>
                      <a:pt x="1110" y="136"/>
                    </a:cubicBezTo>
                    <a:cubicBezTo>
                      <a:pt x="1110" y="136"/>
                      <a:pt x="1110" y="136"/>
                      <a:pt x="1111" y="137"/>
                    </a:cubicBezTo>
                    <a:cubicBezTo>
                      <a:pt x="1111" y="137"/>
                      <a:pt x="1111" y="137"/>
                      <a:pt x="1109" y="136"/>
                    </a:cubicBezTo>
                    <a:cubicBezTo>
                      <a:pt x="1109" y="136"/>
                      <a:pt x="1109" y="136"/>
                      <a:pt x="1108" y="133"/>
                    </a:cubicBezTo>
                    <a:cubicBezTo>
                      <a:pt x="1108" y="133"/>
                      <a:pt x="1108" y="133"/>
                      <a:pt x="1109" y="130"/>
                    </a:cubicBezTo>
                    <a:cubicBezTo>
                      <a:pt x="1109" y="130"/>
                      <a:pt x="1109" y="130"/>
                      <a:pt x="1106" y="129"/>
                    </a:cubicBezTo>
                    <a:cubicBezTo>
                      <a:pt x="1106" y="129"/>
                      <a:pt x="1106" y="129"/>
                      <a:pt x="1105" y="127"/>
                    </a:cubicBezTo>
                    <a:cubicBezTo>
                      <a:pt x="1105" y="127"/>
                      <a:pt x="1105" y="127"/>
                      <a:pt x="1105" y="126"/>
                    </a:cubicBezTo>
                    <a:cubicBezTo>
                      <a:pt x="1105" y="126"/>
                      <a:pt x="1105" y="126"/>
                      <a:pt x="1106" y="126"/>
                    </a:cubicBezTo>
                    <a:cubicBezTo>
                      <a:pt x="1106" y="126"/>
                      <a:pt x="1106" y="126"/>
                      <a:pt x="1108" y="128"/>
                    </a:cubicBezTo>
                    <a:cubicBezTo>
                      <a:pt x="1108" y="128"/>
                      <a:pt x="1108" y="128"/>
                      <a:pt x="1108" y="126"/>
                    </a:cubicBezTo>
                    <a:cubicBezTo>
                      <a:pt x="1108" y="126"/>
                      <a:pt x="1108" y="126"/>
                      <a:pt x="1110" y="126"/>
                    </a:cubicBezTo>
                    <a:cubicBezTo>
                      <a:pt x="1110" y="126"/>
                      <a:pt x="1110" y="126"/>
                      <a:pt x="1112" y="127"/>
                    </a:cubicBezTo>
                    <a:cubicBezTo>
                      <a:pt x="1112" y="127"/>
                      <a:pt x="1112" y="127"/>
                      <a:pt x="1114" y="126"/>
                    </a:cubicBezTo>
                    <a:cubicBezTo>
                      <a:pt x="1114" y="126"/>
                      <a:pt x="1114" y="126"/>
                      <a:pt x="1113" y="124"/>
                    </a:cubicBezTo>
                    <a:cubicBezTo>
                      <a:pt x="1113" y="124"/>
                      <a:pt x="1113" y="124"/>
                      <a:pt x="1108" y="122"/>
                    </a:cubicBezTo>
                    <a:cubicBezTo>
                      <a:pt x="1108" y="122"/>
                      <a:pt x="1108" y="122"/>
                      <a:pt x="1107" y="124"/>
                    </a:cubicBezTo>
                    <a:cubicBezTo>
                      <a:pt x="1107" y="124"/>
                      <a:pt x="1107" y="124"/>
                      <a:pt x="1105" y="124"/>
                    </a:cubicBezTo>
                    <a:cubicBezTo>
                      <a:pt x="1105" y="124"/>
                      <a:pt x="1105" y="124"/>
                      <a:pt x="1103" y="123"/>
                    </a:cubicBezTo>
                    <a:cubicBezTo>
                      <a:pt x="1103" y="123"/>
                      <a:pt x="1103" y="123"/>
                      <a:pt x="1105" y="123"/>
                    </a:cubicBezTo>
                    <a:cubicBezTo>
                      <a:pt x="1105" y="123"/>
                      <a:pt x="1105" y="123"/>
                      <a:pt x="1106" y="121"/>
                    </a:cubicBezTo>
                    <a:cubicBezTo>
                      <a:pt x="1106" y="121"/>
                      <a:pt x="1106" y="121"/>
                      <a:pt x="1108" y="121"/>
                    </a:cubicBezTo>
                    <a:cubicBezTo>
                      <a:pt x="1108" y="121"/>
                      <a:pt x="1108" y="121"/>
                      <a:pt x="1109" y="121"/>
                    </a:cubicBezTo>
                    <a:cubicBezTo>
                      <a:pt x="1109" y="121"/>
                      <a:pt x="1109" y="121"/>
                      <a:pt x="1112" y="122"/>
                    </a:cubicBezTo>
                    <a:cubicBezTo>
                      <a:pt x="1112" y="122"/>
                      <a:pt x="1112" y="122"/>
                      <a:pt x="1114" y="123"/>
                    </a:cubicBezTo>
                    <a:cubicBezTo>
                      <a:pt x="1114" y="123"/>
                      <a:pt x="1114" y="123"/>
                      <a:pt x="1116" y="126"/>
                    </a:cubicBezTo>
                    <a:cubicBezTo>
                      <a:pt x="1116" y="126"/>
                      <a:pt x="1116" y="126"/>
                      <a:pt x="1118" y="126"/>
                    </a:cubicBezTo>
                    <a:cubicBezTo>
                      <a:pt x="1118" y="126"/>
                      <a:pt x="1118" y="126"/>
                      <a:pt x="1119" y="128"/>
                    </a:cubicBezTo>
                    <a:cubicBezTo>
                      <a:pt x="1119" y="128"/>
                      <a:pt x="1119" y="128"/>
                      <a:pt x="1120" y="128"/>
                    </a:cubicBezTo>
                    <a:cubicBezTo>
                      <a:pt x="1120" y="128"/>
                      <a:pt x="1120" y="128"/>
                      <a:pt x="1122" y="127"/>
                    </a:cubicBezTo>
                    <a:cubicBezTo>
                      <a:pt x="1122" y="127"/>
                      <a:pt x="1122" y="127"/>
                      <a:pt x="1123" y="128"/>
                    </a:cubicBezTo>
                    <a:cubicBezTo>
                      <a:pt x="1123" y="128"/>
                      <a:pt x="1123" y="128"/>
                      <a:pt x="1127" y="125"/>
                    </a:cubicBezTo>
                    <a:cubicBezTo>
                      <a:pt x="1127" y="125"/>
                      <a:pt x="1127" y="125"/>
                      <a:pt x="1128" y="126"/>
                    </a:cubicBezTo>
                    <a:cubicBezTo>
                      <a:pt x="1128" y="126"/>
                      <a:pt x="1128" y="126"/>
                      <a:pt x="1127" y="127"/>
                    </a:cubicBezTo>
                    <a:cubicBezTo>
                      <a:pt x="1127" y="127"/>
                      <a:pt x="1127" y="127"/>
                      <a:pt x="1129" y="126"/>
                    </a:cubicBezTo>
                    <a:cubicBezTo>
                      <a:pt x="1129" y="126"/>
                      <a:pt x="1129" y="126"/>
                      <a:pt x="1129" y="124"/>
                    </a:cubicBezTo>
                    <a:cubicBezTo>
                      <a:pt x="1129" y="124"/>
                      <a:pt x="1129" y="124"/>
                      <a:pt x="1131" y="121"/>
                    </a:cubicBezTo>
                    <a:cubicBezTo>
                      <a:pt x="1131" y="121"/>
                      <a:pt x="1131" y="121"/>
                      <a:pt x="1130" y="119"/>
                    </a:cubicBezTo>
                    <a:cubicBezTo>
                      <a:pt x="1130" y="119"/>
                      <a:pt x="1130" y="119"/>
                      <a:pt x="1130" y="117"/>
                    </a:cubicBezTo>
                    <a:cubicBezTo>
                      <a:pt x="1130" y="117"/>
                      <a:pt x="1130" y="117"/>
                      <a:pt x="1129" y="114"/>
                    </a:cubicBezTo>
                    <a:cubicBezTo>
                      <a:pt x="1129" y="114"/>
                      <a:pt x="1129" y="114"/>
                      <a:pt x="1131" y="108"/>
                    </a:cubicBezTo>
                    <a:cubicBezTo>
                      <a:pt x="1131" y="108"/>
                      <a:pt x="1131" y="108"/>
                      <a:pt x="1131" y="104"/>
                    </a:cubicBezTo>
                    <a:cubicBezTo>
                      <a:pt x="1131" y="104"/>
                      <a:pt x="1131" y="104"/>
                      <a:pt x="1129" y="102"/>
                    </a:cubicBezTo>
                    <a:cubicBezTo>
                      <a:pt x="1129" y="102"/>
                      <a:pt x="1129" y="102"/>
                      <a:pt x="1129" y="100"/>
                    </a:cubicBezTo>
                    <a:cubicBezTo>
                      <a:pt x="1129" y="100"/>
                      <a:pt x="1129" y="100"/>
                      <a:pt x="1126" y="98"/>
                    </a:cubicBezTo>
                    <a:cubicBezTo>
                      <a:pt x="1126" y="98"/>
                      <a:pt x="1126" y="98"/>
                      <a:pt x="1125" y="95"/>
                    </a:cubicBezTo>
                    <a:cubicBezTo>
                      <a:pt x="1125" y="95"/>
                      <a:pt x="1125" y="95"/>
                      <a:pt x="1126" y="96"/>
                    </a:cubicBezTo>
                    <a:cubicBezTo>
                      <a:pt x="1126" y="96"/>
                      <a:pt x="1126" y="96"/>
                      <a:pt x="1127" y="98"/>
                    </a:cubicBezTo>
                    <a:cubicBezTo>
                      <a:pt x="1127" y="98"/>
                      <a:pt x="1127" y="98"/>
                      <a:pt x="1128" y="98"/>
                    </a:cubicBezTo>
                    <a:cubicBezTo>
                      <a:pt x="1128" y="98"/>
                      <a:pt x="1128" y="98"/>
                      <a:pt x="1127" y="95"/>
                    </a:cubicBezTo>
                    <a:cubicBezTo>
                      <a:pt x="1127" y="95"/>
                      <a:pt x="1127" y="95"/>
                      <a:pt x="1125" y="94"/>
                    </a:cubicBezTo>
                    <a:cubicBezTo>
                      <a:pt x="1125" y="94"/>
                      <a:pt x="1125" y="94"/>
                      <a:pt x="1123" y="95"/>
                    </a:cubicBezTo>
                    <a:cubicBezTo>
                      <a:pt x="1123" y="95"/>
                      <a:pt x="1123" y="95"/>
                      <a:pt x="1119" y="94"/>
                    </a:cubicBezTo>
                    <a:cubicBezTo>
                      <a:pt x="1119" y="94"/>
                      <a:pt x="1119" y="94"/>
                      <a:pt x="1114" y="88"/>
                    </a:cubicBezTo>
                    <a:cubicBezTo>
                      <a:pt x="1114" y="88"/>
                      <a:pt x="1114" y="88"/>
                      <a:pt x="1113" y="88"/>
                    </a:cubicBezTo>
                    <a:cubicBezTo>
                      <a:pt x="1113" y="88"/>
                      <a:pt x="1113" y="88"/>
                      <a:pt x="1114" y="86"/>
                    </a:cubicBezTo>
                    <a:cubicBezTo>
                      <a:pt x="1114" y="86"/>
                      <a:pt x="1114" y="86"/>
                      <a:pt x="1116" y="86"/>
                    </a:cubicBezTo>
                    <a:cubicBezTo>
                      <a:pt x="1116" y="86"/>
                      <a:pt x="1116" y="86"/>
                      <a:pt x="1117" y="84"/>
                    </a:cubicBezTo>
                    <a:cubicBezTo>
                      <a:pt x="1117" y="84"/>
                      <a:pt x="1117" y="84"/>
                      <a:pt x="1116" y="83"/>
                    </a:cubicBezTo>
                    <a:cubicBezTo>
                      <a:pt x="1116" y="83"/>
                      <a:pt x="1116" y="83"/>
                      <a:pt x="1114" y="83"/>
                    </a:cubicBezTo>
                    <a:cubicBezTo>
                      <a:pt x="1114" y="83"/>
                      <a:pt x="1114" y="83"/>
                      <a:pt x="1113" y="82"/>
                    </a:cubicBezTo>
                    <a:cubicBezTo>
                      <a:pt x="1113" y="82"/>
                      <a:pt x="1113" y="82"/>
                      <a:pt x="1114" y="81"/>
                    </a:cubicBezTo>
                    <a:cubicBezTo>
                      <a:pt x="1114" y="81"/>
                      <a:pt x="1114" y="81"/>
                      <a:pt x="1113" y="79"/>
                    </a:cubicBezTo>
                    <a:cubicBezTo>
                      <a:pt x="1113" y="79"/>
                      <a:pt x="1113" y="79"/>
                      <a:pt x="1115" y="81"/>
                    </a:cubicBezTo>
                    <a:cubicBezTo>
                      <a:pt x="1115" y="81"/>
                      <a:pt x="1115" y="81"/>
                      <a:pt x="1118" y="83"/>
                    </a:cubicBezTo>
                    <a:cubicBezTo>
                      <a:pt x="1118" y="83"/>
                      <a:pt x="1118" y="83"/>
                      <a:pt x="1118" y="82"/>
                    </a:cubicBezTo>
                    <a:cubicBezTo>
                      <a:pt x="1118" y="82"/>
                      <a:pt x="1118" y="82"/>
                      <a:pt x="1117" y="80"/>
                    </a:cubicBezTo>
                    <a:cubicBezTo>
                      <a:pt x="1117" y="80"/>
                      <a:pt x="1117" y="80"/>
                      <a:pt x="1118" y="79"/>
                    </a:cubicBezTo>
                    <a:cubicBezTo>
                      <a:pt x="1118" y="79"/>
                      <a:pt x="1118" y="79"/>
                      <a:pt x="1117" y="78"/>
                    </a:cubicBezTo>
                    <a:cubicBezTo>
                      <a:pt x="1117" y="78"/>
                      <a:pt x="1117" y="78"/>
                      <a:pt x="1118" y="77"/>
                    </a:cubicBezTo>
                    <a:cubicBezTo>
                      <a:pt x="1118" y="77"/>
                      <a:pt x="1118" y="77"/>
                      <a:pt x="1119" y="78"/>
                    </a:cubicBezTo>
                    <a:cubicBezTo>
                      <a:pt x="1119" y="78"/>
                      <a:pt x="1119" y="78"/>
                      <a:pt x="1119" y="79"/>
                    </a:cubicBezTo>
                    <a:cubicBezTo>
                      <a:pt x="1119" y="79"/>
                      <a:pt x="1119" y="79"/>
                      <a:pt x="1121" y="80"/>
                    </a:cubicBezTo>
                    <a:cubicBezTo>
                      <a:pt x="1121" y="80"/>
                      <a:pt x="1121" y="80"/>
                      <a:pt x="1122" y="84"/>
                    </a:cubicBezTo>
                    <a:cubicBezTo>
                      <a:pt x="1122" y="84"/>
                      <a:pt x="1122" y="84"/>
                      <a:pt x="1121" y="85"/>
                    </a:cubicBezTo>
                    <a:cubicBezTo>
                      <a:pt x="1121" y="85"/>
                      <a:pt x="1121" y="85"/>
                      <a:pt x="1126" y="88"/>
                    </a:cubicBezTo>
                    <a:cubicBezTo>
                      <a:pt x="1126" y="88"/>
                      <a:pt x="1126" y="88"/>
                      <a:pt x="1127" y="88"/>
                    </a:cubicBezTo>
                    <a:cubicBezTo>
                      <a:pt x="1127" y="88"/>
                      <a:pt x="1127" y="88"/>
                      <a:pt x="1129" y="88"/>
                    </a:cubicBezTo>
                    <a:cubicBezTo>
                      <a:pt x="1129" y="88"/>
                      <a:pt x="1129" y="88"/>
                      <a:pt x="1129" y="91"/>
                    </a:cubicBezTo>
                    <a:cubicBezTo>
                      <a:pt x="1129" y="91"/>
                      <a:pt x="1129" y="91"/>
                      <a:pt x="1131" y="91"/>
                    </a:cubicBezTo>
                    <a:cubicBezTo>
                      <a:pt x="1131" y="91"/>
                      <a:pt x="1131" y="91"/>
                      <a:pt x="1134" y="87"/>
                    </a:cubicBezTo>
                    <a:cubicBezTo>
                      <a:pt x="1134" y="87"/>
                      <a:pt x="1134" y="87"/>
                      <a:pt x="1135" y="85"/>
                    </a:cubicBezTo>
                    <a:cubicBezTo>
                      <a:pt x="1135" y="85"/>
                      <a:pt x="1135" y="85"/>
                      <a:pt x="1134" y="83"/>
                    </a:cubicBezTo>
                    <a:cubicBezTo>
                      <a:pt x="1134" y="83"/>
                      <a:pt x="1134" y="83"/>
                      <a:pt x="1134" y="79"/>
                    </a:cubicBezTo>
                    <a:cubicBezTo>
                      <a:pt x="1134" y="79"/>
                      <a:pt x="1134" y="79"/>
                      <a:pt x="1134" y="78"/>
                    </a:cubicBezTo>
                    <a:cubicBezTo>
                      <a:pt x="1134" y="78"/>
                      <a:pt x="1134" y="78"/>
                      <a:pt x="1135" y="79"/>
                    </a:cubicBezTo>
                    <a:cubicBezTo>
                      <a:pt x="1135" y="79"/>
                      <a:pt x="1135" y="79"/>
                      <a:pt x="1135" y="82"/>
                    </a:cubicBezTo>
                    <a:cubicBezTo>
                      <a:pt x="1135" y="82"/>
                      <a:pt x="1135" y="82"/>
                      <a:pt x="1136" y="81"/>
                    </a:cubicBezTo>
                    <a:cubicBezTo>
                      <a:pt x="1136" y="81"/>
                      <a:pt x="1136" y="81"/>
                      <a:pt x="1137" y="80"/>
                    </a:cubicBezTo>
                    <a:cubicBezTo>
                      <a:pt x="1137" y="80"/>
                      <a:pt x="1137" y="80"/>
                      <a:pt x="1140" y="79"/>
                    </a:cubicBezTo>
                    <a:cubicBezTo>
                      <a:pt x="1140" y="79"/>
                      <a:pt x="1140" y="79"/>
                      <a:pt x="1141" y="77"/>
                    </a:cubicBezTo>
                    <a:cubicBezTo>
                      <a:pt x="1141" y="77"/>
                      <a:pt x="1141" y="77"/>
                      <a:pt x="1144" y="78"/>
                    </a:cubicBezTo>
                    <a:cubicBezTo>
                      <a:pt x="1144" y="78"/>
                      <a:pt x="1144" y="78"/>
                      <a:pt x="1143" y="79"/>
                    </a:cubicBezTo>
                    <a:cubicBezTo>
                      <a:pt x="1143" y="79"/>
                      <a:pt x="1143" y="79"/>
                      <a:pt x="1144" y="80"/>
                    </a:cubicBezTo>
                    <a:cubicBezTo>
                      <a:pt x="1144" y="80"/>
                      <a:pt x="1144" y="80"/>
                      <a:pt x="1148" y="83"/>
                    </a:cubicBezTo>
                    <a:cubicBezTo>
                      <a:pt x="1148" y="83"/>
                      <a:pt x="1148" y="83"/>
                      <a:pt x="1149" y="83"/>
                    </a:cubicBezTo>
                    <a:cubicBezTo>
                      <a:pt x="1149" y="83"/>
                      <a:pt x="1149" y="83"/>
                      <a:pt x="1150" y="85"/>
                    </a:cubicBezTo>
                    <a:cubicBezTo>
                      <a:pt x="1150" y="85"/>
                      <a:pt x="1150" y="85"/>
                      <a:pt x="1149" y="86"/>
                    </a:cubicBezTo>
                    <a:cubicBezTo>
                      <a:pt x="1149" y="86"/>
                      <a:pt x="1149" y="86"/>
                      <a:pt x="1150" y="87"/>
                    </a:cubicBezTo>
                    <a:cubicBezTo>
                      <a:pt x="1150" y="87"/>
                      <a:pt x="1150" y="87"/>
                      <a:pt x="1154" y="86"/>
                    </a:cubicBezTo>
                    <a:cubicBezTo>
                      <a:pt x="1154" y="86"/>
                      <a:pt x="1154" y="86"/>
                      <a:pt x="1155" y="86"/>
                    </a:cubicBezTo>
                    <a:cubicBezTo>
                      <a:pt x="1155" y="86"/>
                      <a:pt x="1155" y="86"/>
                      <a:pt x="1155" y="87"/>
                    </a:cubicBezTo>
                    <a:cubicBezTo>
                      <a:pt x="1155" y="87"/>
                      <a:pt x="1155" y="87"/>
                      <a:pt x="1157" y="86"/>
                    </a:cubicBezTo>
                    <a:cubicBezTo>
                      <a:pt x="1157" y="86"/>
                      <a:pt x="1157" y="86"/>
                      <a:pt x="1156" y="84"/>
                    </a:cubicBezTo>
                    <a:cubicBezTo>
                      <a:pt x="1156" y="84"/>
                      <a:pt x="1156" y="84"/>
                      <a:pt x="1157" y="84"/>
                    </a:cubicBezTo>
                    <a:cubicBezTo>
                      <a:pt x="1157" y="84"/>
                      <a:pt x="1157" y="84"/>
                      <a:pt x="1157" y="81"/>
                    </a:cubicBezTo>
                    <a:cubicBezTo>
                      <a:pt x="1157" y="81"/>
                      <a:pt x="1157" y="81"/>
                      <a:pt x="1158" y="82"/>
                    </a:cubicBezTo>
                    <a:cubicBezTo>
                      <a:pt x="1158" y="82"/>
                      <a:pt x="1158" y="82"/>
                      <a:pt x="1159" y="83"/>
                    </a:cubicBezTo>
                    <a:cubicBezTo>
                      <a:pt x="1159" y="83"/>
                      <a:pt x="1159" y="83"/>
                      <a:pt x="1158" y="84"/>
                    </a:cubicBezTo>
                    <a:cubicBezTo>
                      <a:pt x="1158" y="84"/>
                      <a:pt x="1158" y="84"/>
                      <a:pt x="1160" y="84"/>
                    </a:cubicBezTo>
                    <a:cubicBezTo>
                      <a:pt x="1160" y="84"/>
                      <a:pt x="1160" y="84"/>
                      <a:pt x="1162" y="83"/>
                    </a:cubicBezTo>
                    <a:cubicBezTo>
                      <a:pt x="1162" y="83"/>
                      <a:pt x="1162" y="83"/>
                      <a:pt x="1166" y="84"/>
                    </a:cubicBezTo>
                    <a:cubicBezTo>
                      <a:pt x="1166" y="84"/>
                      <a:pt x="1166" y="84"/>
                      <a:pt x="1167" y="84"/>
                    </a:cubicBezTo>
                    <a:cubicBezTo>
                      <a:pt x="1167" y="84"/>
                      <a:pt x="1167" y="84"/>
                      <a:pt x="1168" y="84"/>
                    </a:cubicBezTo>
                    <a:cubicBezTo>
                      <a:pt x="1168" y="84"/>
                      <a:pt x="1168" y="84"/>
                      <a:pt x="1169" y="85"/>
                    </a:cubicBezTo>
                    <a:cubicBezTo>
                      <a:pt x="1169" y="85"/>
                      <a:pt x="1169" y="85"/>
                      <a:pt x="1171" y="84"/>
                    </a:cubicBezTo>
                    <a:cubicBezTo>
                      <a:pt x="1171" y="84"/>
                      <a:pt x="1171" y="84"/>
                      <a:pt x="1170" y="82"/>
                    </a:cubicBezTo>
                    <a:cubicBezTo>
                      <a:pt x="1170" y="81"/>
                      <a:pt x="1170" y="81"/>
                      <a:pt x="1170" y="81"/>
                    </a:cubicBezTo>
                    <a:cubicBezTo>
                      <a:pt x="1170" y="80"/>
                      <a:pt x="1170" y="80"/>
                      <a:pt x="1170" y="80"/>
                    </a:cubicBezTo>
                    <a:cubicBezTo>
                      <a:pt x="1170" y="81"/>
                      <a:pt x="1170" y="81"/>
                      <a:pt x="1170" y="82"/>
                    </a:cubicBezTo>
                    <a:cubicBezTo>
                      <a:pt x="1171" y="82"/>
                      <a:pt x="1171" y="83"/>
                      <a:pt x="1172" y="84"/>
                    </a:cubicBezTo>
                    <a:cubicBezTo>
                      <a:pt x="1172" y="84"/>
                      <a:pt x="1172" y="84"/>
                      <a:pt x="1175" y="83"/>
                    </a:cubicBezTo>
                    <a:cubicBezTo>
                      <a:pt x="1175" y="83"/>
                      <a:pt x="1175" y="83"/>
                      <a:pt x="1175" y="81"/>
                    </a:cubicBezTo>
                    <a:cubicBezTo>
                      <a:pt x="1175" y="81"/>
                      <a:pt x="1175" y="81"/>
                      <a:pt x="1174" y="79"/>
                    </a:cubicBezTo>
                    <a:close/>
                    <a:moveTo>
                      <a:pt x="414" y="207"/>
                    </a:moveTo>
                    <a:cubicBezTo>
                      <a:pt x="414" y="207"/>
                      <a:pt x="415" y="207"/>
                      <a:pt x="415" y="207"/>
                    </a:cubicBezTo>
                    <a:cubicBezTo>
                      <a:pt x="415" y="207"/>
                      <a:pt x="415" y="207"/>
                      <a:pt x="416" y="209"/>
                    </a:cubicBezTo>
                    <a:cubicBezTo>
                      <a:pt x="416" y="209"/>
                      <a:pt x="416" y="209"/>
                      <a:pt x="414" y="207"/>
                    </a:cubicBezTo>
                    <a:close/>
                  </a:path>
                </a:pathLst>
              </a:custGeom>
              <a:solidFill>
                <a:srgbClr val="FC6B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38" name="Freeform 131">
                <a:extLst>
                  <a:ext uri="{FF2B5EF4-FFF2-40B4-BE49-F238E27FC236}">
                    <a16:creationId xmlns:a16="http://schemas.microsoft.com/office/drawing/2014/main" id="{818EF7AB-7BAB-9558-EE19-8EFB13FB5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8940" y="2455064"/>
                <a:ext cx="38705" cy="62523"/>
              </a:xfrm>
              <a:custGeom>
                <a:avLst/>
                <a:gdLst>
                  <a:gd name="T0" fmla="*/ 5 w 11"/>
                  <a:gd name="T1" fmla="*/ 13 h 18"/>
                  <a:gd name="T2" fmla="*/ 6 w 11"/>
                  <a:gd name="T3" fmla="*/ 11 h 18"/>
                  <a:gd name="T4" fmla="*/ 8 w 11"/>
                  <a:gd name="T5" fmla="*/ 9 h 18"/>
                  <a:gd name="T6" fmla="*/ 10 w 11"/>
                  <a:gd name="T7" fmla="*/ 8 h 18"/>
                  <a:gd name="T8" fmla="*/ 11 w 11"/>
                  <a:gd name="T9" fmla="*/ 7 h 18"/>
                  <a:gd name="T10" fmla="*/ 10 w 11"/>
                  <a:gd name="T11" fmla="*/ 5 h 18"/>
                  <a:gd name="T12" fmla="*/ 9 w 11"/>
                  <a:gd name="T13" fmla="*/ 3 h 18"/>
                  <a:gd name="T14" fmla="*/ 7 w 11"/>
                  <a:gd name="T15" fmla="*/ 1 h 18"/>
                  <a:gd name="T16" fmla="*/ 6 w 11"/>
                  <a:gd name="T17" fmla="*/ 0 h 18"/>
                  <a:gd name="T18" fmla="*/ 5 w 11"/>
                  <a:gd name="T19" fmla="*/ 1 h 18"/>
                  <a:gd name="T20" fmla="*/ 5 w 11"/>
                  <a:gd name="T21" fmla="*/ 2 h 18"/>
                  <a:gd name="T22" fmla="*/ 4 w 11"/>
                  <a:gd name="T23" fmla="*/ 3 h 18"/>
                  <a:gd name="T24" fmla="*/ 2 w 11"/>
                  <a:gd name="T25" fmla="*/ 5 h 18"/>
                  <a:gd name="T26" fmla="*/ 1 w 11"/>
                  <a:gd name="T27" fmla="*/ 6 h 18"/>
                  <a:gd name="T28" fmla="*/ 0 w 11"/>
                  <a:gd name="T29" fmla="*/ 7 h 18"/>
                  <a:gd name="T30" fmla="*/ 1 w 11"/>
                  <a:gd name="T31" fmla="*/ 7 h 18"/>
                  <a:gd name="T32" fmla="*/ 3 w 11"/>
                  <a:gd name="T33" fmla="*/ 7 h 18"/>
                  <a:gd name="T34" fmla="*/ 2 w 11"/>
                  <a:gd name="T35" fmla="*/ 8 h 18"/>
                  <a:gd name="T36" fmla="*/ 3 w 11"/>
                  <a:gd name="T37" fmla="*/ 11 h 18"/>
                  <a:gd name="T38" fmla="*/ 4 w 11"/>
                  <a:gd name="T39" fmla="*/ 13 h 18"/>
                  <a:gd name="T40" fmla="*/ 4 w 11"/>
                  <a:gd name="T41" fmla="*/ 14 h 18"/>
                  <a:gd name="T42" fmla="*/ 3 w 11"/>
                  <a:gd name="T43" fmla="*/ 16 h 18"/>
                  <a:gd name="T44" fmla="*/ 4 w 11"/>
                  <a:gd name="T45" fmla="*/ 17 h 18"/>
                  <a:gd name="T46" fmla="*/ 5 w 11"/>
                  <a:gd name="T47" fmla="*/ 18 h 18"/>
                  <a:gd name="T48" fmla="*/ 6 w 11"/>
                  <a:gd name="T49" fmla="*/ 18 h 18"/>
                  <a:gd name="T50" fmla="*/ 6 w 11"/>
                  <a:gd name="T51" fmla="*/ 16 h 18"/>
                  <a:gd name="T52" fmla="*/ 5 w 11"/>
                  <a:gd name="T53" fmla="*/ 15 h 18"/>
                  <a:gd name="T54" fmla="*/ 5 w 11"/>
                  <a:gd name="T55" fmla="*/ 14 h 18"/>
                  <a:gd name="T56" fmla="*/ 5 w 11"/>
                  <a:gd name="T5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8">
                    <a:moveTo>
                      <a:pt x="5" y="13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39" name="Freeform 132">
                <a:extLst>
                  <a:ext uri="{FF2B5EF4-FFF2-40B4-BE49-F238E27FC236}">
                    <a16:creationId xmlns:a16="http://schemas.microsoft.com/office/drawing/2014/main" id="{B1855ADB-6A8E-B39F-F548-0D82F7448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4029" y="1643751"/>
                <a:ext cx="43170" cy="35727"/>
              </a:xfrm>
              <a:custGeom>
                <a:avLst/>
                <a:gdLst>
                  <a:gd name="T0" fmla="*/ 6 w 12"/>
                  <a:gd name="T1" fmla="*/ 8 h 10"/>
                  <a:gd name="T2" fmla="*/ 7 w 12"/>
                  <a:gd name="T3" fmla="*/ 9 h 10"/>
                  <a:gd name="T4" fmla="*/ 9 w 12"/>
                  <a:gd name="T5" fmla="*/ 10 h 10"/>
                  <a:gd name="T6" fmla="*/ 11 w 12"/>
                  <a:gd name="T7" fmla="*/ 9 h 10"/>
                  <a:gd name="T8" fmla="*/ 12 w 12"/>
                  <a:gd name="T9" fmla="*/ 8 h 10"/>
                  <a:gd name="T10" fmla="*/ 12 w 12"/>
                  <a:gd name="T11" fmla="*/ 6 h 10"/>
                  <a:gd name="T12" fmla="*/ 11 w 12"/>
                  <a:gd name="T13" fmla="*/ 4 h 10"/>
                  <a:gd name="T14" fmla="*/ 11 w 12"/>
                  <a:gd name="T15" fmla="*/ 3 h 10"/>
                  <a:gd name="T16" fmla="*/ 10 w 12"/>
                  <a:gd name="T17" fmla="*/ 2 h 10"/>
                  <a:gd name="T18" fmla="*/ 9 w 12"/>
                  <a:gd name="T19" fmla="*/ 1 h 10"/>
                  <a:gd name="T20" fmla="*/ 8 w 12"/>
                  <a:gd name="T21" fmla="*/ 1 h 10"/>
                  <a:gd name="T22" fmla="*/ 7 w 12"/>
                  <a:gd name="T23" fmla="*/ 1 h 10"/>
                  <a:gd name="T24" fmla="*/ 5 w 12"/>
                  <a:gd name="T25" fmla="*/ 0 h 10"/>
                  <a:gd name="T26" fmla="*/ 3 w 12"/>
                  <a:gd name="T27" fmla="*/ 0 h 10"/>
                  <a:gd name="T28" fmla="*/ 3 w 12"/>
                  <a:gd name="T29" fmla="*/ 1 h 10"/>
                  <a:gd name="T30" fmla="*/ 2 w 12"/>
                  <a:gd name="T31" fmla="*/ 1 h 10"/>
                  <a:gd name="T32" fmla="*/ 2 w 12"/>
                  <a:gd name="T33" fmla="*/ 2 h 10"/>
                  <a:gd name="T34" fmla="*/ 1 w 12"/>
                  <a:gd name="T35" fmla="*/ 2 h 10"/>
                  <a:gd name="T36" fmla="*/ 0 w 12"/>
                  <a:gd name="T37" fmla="*/ 3 h 10"/>
                  <a:gd name="T38" fmla="*/ 1 w 12"/>
                  <a:gd name="T39" fmla="*/ 6 h 10"/>
                  <a:gd name="T40" fmla="*/ 1 w 12"/>
                  <a:gd name="T41" fmla="*/ 7 h 10"/>
                  <a:gd name="T42" fmla="*/ 3 w 12"/>
                  <a:gd name="T43" fmla="*/ 7 h 10"/>
                  <a:gd name="T44" fmla="*/ 5 w 12"/>
                  <a:gd name="T45" fmla="*/ 7 h 10"/>
                  <a:gd name="T46" fmla="*/ 6 w 12"/>
                  <a:gd name="T4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0">
                    <a:moveTo>
                      <a:pt x="6" y="8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8"/>
                      <a:pt x="6" y="8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40" name="Freeform 133">
                <a:extLst>
                  <a:ext uri="{FF2B5EF4-FFF2-40B4-BE49-F238E27FC236}">
                    <a16:creationId xmlns:a16="http://schemas.microsoft.com/office/drawing/2014/main" id="{DB4B0524-98CF-38EC-F976-79E32C5A8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959" y="1731581"/>
                <a:ext cx="5954" cy="11909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41" name="Freeform 134">
                <a:extLst>
                  <a:ext uri="{FF2B5EF4-FFF2-40B4-BE49-F238E27FC236}">
                    <a16:creationId xmlns:a16="http://schemas.microsoft.com/office/drawing/2014/main" id="{F6BB2C6F-3B94-3E96-FDB0-0DA43A8A7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5684" y="1898309"/>
                <a:ext cx="10421" cy="13397"/>
              </a:xfrm>
              <a:custGeom>
                <a:avLst/>
                <a:gdLst>
                  <a:gd name="T0" fmla="*/ 0 w 3"/>
                  <a:gd name="T1" fmla="*/ 1 h 4"/>
                  <a:gd name="T2" fmla="*/ 0 w 3"/>
                  <a:gd name="T3" fmla="*/ 2 h 4"/>
                  <a:gd name="T4" fmla="*/ 0 w 3"/>
                  <a:gd name="T5" fmla="*/ 3 h 4"/>
                  <a:gd name="T6" fmla="*/ 0 w 3"/>
                  <a:gd name="T7" fmla="*/ 4 h 4"/>
                  <a:gd name="T8" fmla="*/ 1 w 3"/>
                  <a:gd name="T9" fmla="*/ 4 h 4"/>
                  <a:gd name="T10" fmla="*/ 2 w 3"/>
                  <a:gd name="T11" fmla="*/ 2 h 4"/>
                  <a:gd name="T12" fmla="*/ 3 w 3"/>
                  <a:gd name="T13" fmla="*/ 1 h 4"/>
                  <a:gd name="T14" fmla="*/ 2 w 3"/>
                  <a:gd name="T15" fmla="*/ 0 h 4"/>
                  <a:gd name="T16" fmla="*/ 0 w 3"/>
                  <a:gd name="T17" fmla="*/ 0 h 4"/>
                  <a:gd name="T18" fmla="*/ 0 w 3"/>
                  <a:gd name="T1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42" name="Freeform 135">
                <a:extLst>
                  <a:ext uri="{FF2B5EF4-FFF2-40B4-BE49-F238E27FC236}">
                    <a16:creationId xmlns:a16="http://schemas.microsoft.com/office/drawing/2014/main" id="{6CB46329-3A7A-6125-03AB-5375308E4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2985" y="3007351"/>
                <a:ext cx="5954" cy="10421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3 h 3"/>
                  <a:gd name="T10" fmla="*/ 2 w 2"/>
                  <a:gd name="T11" fmla="*/ 3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43" name="Freeform 136">
                <a:extLst>
                  <a:ext uri="{FF2B5EF4-FFF2-40B4-BE49-F238E27FC236}">
                    <a16:creationId xmlns:a16="http://schemas.microsoft.com/office/drawing/2014/main" id="{83691586-18F3-3847-4042-35C8AE5DC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8520" y="3116023"/>
                <a:ext cx="7443" cy="4465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44" name="Freeform 137">
                <a:extLst>
                  <a:ext uri="{FF2B5EF4-FFF2-40B4-BE49-F238E27FC236}">
                    <a16:creationId xmlns:a16="http://schemas.microsoft.com/office/drawing/2014/main" id="{E3F8D1F1-02D4-3070-DC9E-12DB52B17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8940" y="3014795"/>
                <a:ext cx="25307" cy="49126"/>
              </a:xfrm>
              <a:custGeom>
                <a:avLst/>
                <a:gdLst>
                  <a:gd name="T0" fmla="*/ 3 w 7"/>
                  <a:gd name="T1" fmla="*/ 1 h 14"/>
                  <a:gd name="T2" fmla="*/ 4 w 7"/>
                  <a:gd name="T3" fmla="*/ 4 h 14"/>
                  <a:gd name="T4" fmla="*/ 3 w 7"/>
                  <a:gd name="T5" fmla="*/ 6 h 14"/>
                  <a:gd name="T6" fmla="*/ 2 w 7"/>
                  <a:gd name="T7" fmla="*/ 6 h 14"/>
                  <a:gd name="T8" fmla="*/ 1 w 7"/>
                  <a:gd name="T9" fmla="*/ 8 h 14"/>
                  <a:gd name="T10" fmla="*/ 0 w 7"/>
                  <a:gd name="T11" fmla="*/ 8 h 14"/>
                  <a:gd name="T12" fmla="*/ 0 w 7"/>
                  <a:gd name="T13" fmla="*/ 9 h 14"/>
                  <a:gd name="T14" fmla="*/ 1 w 7"/>
                  <a:gd name="T15" fmla="*/ 10 h 14"/>
                  <a:gd name="T16" fmla="*/ 1 w 7"/>
                  <a:gd name="T17" fmla="*/ 12 h 14"/>
                  <a:gd name="T18" fmla="*/ 0 w 7"/>
                  <a:gd name="T19" fmla="*/ 12 h 14"/>
                  <a:gd name="T20" fmla="*/ 0 w 7"/>
                  <a:gd name="T21" fmla="*/ 13 h 14"/>
                  <a:gd name="T22" fmla="*/ 2 w 7"/>
                  <a:gd name="T23" fmla="*/ 13 h 14"/>
                  <a:gd name="T24" fmla="*/ 3 w 7"/>
                  <a:gd name="T25" fmla="*/ 14 h 14"/>
                  <a:gd name="T26" fmla="*/ 3 w 7"/>
                  <a:gd name="T27" fmla="*/ 12 h 14"/>
                  <a:gd name="T28" fmla="*/ 4 w 7"/>
                  <a:gd name="T29" fmla="*/ 10 h 14"/>
                  <a:gd name="T30" fmla="*/ 5 w 7"/>
                  <a:gd name="T31" fmla="*/ 10 h 14"/>
                  <a:gd name="T32" fmla="*/ 6 w 7"/>
                  <a:gd name="T33" fmla="*/ 8 h 14"/>
                  <a:gd name="T34" fmla="*/ 6 w 7"/>
                  <a:gd name="T35" fmla="*/ 6 h 14"/>
                  <a:gd name="T36" fmla="*/ 6 w 7"/>
                  <a:gd name="T37" fmla="*/ 5 h 14"/>
                  <a:gd name="T38" fmla="*/ 7 w 7"/>
                  <a:gd name="T39" fmla="*/ 4 h 14"/>
                  <a:gd name="T40" fmla="*/ 7 w 7"/>
                  <a:gd name="T41" fmla="*/ 2 h 14"/>
                  <a:gd name="T42" fmla="*/ 4 w 7"/>
                  <a:gd name="T43" fmla="*/ 0 h 14"/>
                  <a:gd name="T44" fmla="*/ 3 w 7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3" y="1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45" name="Freeform 138">
                <a:extLst>
                  <a:ext uri="{FF2B5EF4-FFF2-40B4-BE49-F238E27FC236}">
                    <a16:creationId xmlns:a16="http://schemas.microsoft.com/office/drawing/2014/main" id="{D5B91CEA-27A5-1348-5EA6-85996A7AD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007" y="1496375"/>
                <a:ext cx="32750" cy="17864"/>
              </a:xfrm>
              <a:custGeom>
                <a:avLst/>
                <a:gdLst>
                  <a:gd name="T0" fmla="*/ 5 w 9"/>
                  <a:gd name="T1" fmla="*/ 5 h 5"/>
                  <a:gd name="T2" fmla="*/ 9 w 9"/>
                  <a:gd name="T3" fmla="*/ 4 h 5"/>
                  <a:gd name="T4" fmla="*/ 9 w 9"/>
                  <a:gd name="T5" fmla="*/ 3 h 5"/>
                  <a:gd name="T6" fmla="*/ 9 w 9"/>
                  <a:gd name="T7" fmla="*/ 2 h 5"/>
                  <a:gd name="T8" fmla="*/ 8 w 9"/>
                  <a:gd name="T9" fmla="*/ 2 h 5"/>
                  <a:gd name="T10" fmla="*/ 7 w 9"/>
                  <a:gd name="T11" fmla="*/ 2 h 5"/>
                  <a:gd name="T12" fmla="*/ 6 w 9"/>
                  <a:gd name="T13" fmla="*/ 2 h 5"/>
                  <a:gd name="T14" fmla="*/ 5 w 9"/>
                  <a:gd name="T15" fmla="*/ 0 h 5"/>
                  <a:gd name="T16" fmla="*/ 5 w 9"/>
                  <a:gd name="T17" fmla="*/ 1 h 5"/>
                  <a:gd name="T18" fmla="*/ 3 w 9"/>
                  <a:gd name="T19" fmla="*/ 1 h 5"/>
                  <a:gd name="T20" fmla="*/ 1 w 9"/>
                  <a:gd name="T21" fmla="*/ 1 h 5"/>
                  <a:gd name="T22" fmla="*/ 0 w 9"/>
                  <a:gd name="T23" fmla="*/ 2 h 5"/>
                  <a:gd name="T24" fmla="*/ 0 w 9"/>
                  <a:gd name="T25" fmla="*/ 3 h 5"/>
                  <a:gd name="T26" fmla="*/ 1 w 9"/>
                  <a:gd name="T27" fmla="*/ 4 h 5"/>
                  <a:gd name="T28" fmla="*/ 3 w 9"/>
                  <a:gd name="T29" fmla="*/ 4 h 5"/>
                  <a:gd name="T30" fmla="*/ 4 w 9"/>
                  <a:gd name="T31" fmla="*/ 5 h 5"/>
                  <a:gd name="T32" fmla="*/ 5 w 9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5">
                    <a:moveTo>
                      <a:pt x="5" y="5"/>
                    </a:moveTo>
                    <a:cubicBezTo>
                      <a:pt x="5" y="5"/>
                      <a:pt x="5" y="5"/>
                      <a:pt x="9" y="4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3" y="1"/>
                    </a:cubicBezTo>
                    <a:cubicBezTo>
                      <a:pt x="3" y="1"/>
                      <a:pt x="3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46" name="Freeform 139">
                <a:extLst>
                  <a:ext uri="{FF2B5EF4-FFF2-40B4-BE49-F238E27FC236}">
                    <a16:creationId xmlns:a16="http://schemas.microsoft.com/office/drawing/2014/main" id="{EECB42E0-57F1-D2B1-DDA4-7291F984F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5542" y="3169614"/>
                <a:ext cx="7443" cy="2978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47" name="Freeform 140">
                <a:extLst>
                  <a:ext uri="{FF2B5EF4-FFF2-40B4-BE49-F238E27FC236}">
                    <a16:creationId xmlns:a16="http://schemas.microsoft.com/office/drawing/2014/main" id="{4AE2026E-2F2D-55F2-E71C-1FA15C48B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8940" y="3084761"/>
                <a:ext cx="7443" cy="14886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2 h 4"/>
                  <a:gd name="T14" fmla="*/ 1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48" name="Freeform 141">
                <a:extLst>
                  <a:ext uri="{FF2B5EF4-FFF2-40B4-BE49-F238E27FC236}">
                    <a16:creationId xmlns:a16="http://schemas.microsoft.com/office/drawing/2014/main" id="{11CD485B-F40F-C025-7146-443592F5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8940" y="3105602"/>
                <a:ext cx="7443" cy="744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2 w 2"/>
                  <a:gd name="T9" fmla="*/ 0 h 2"/>
                  <a:gd name="T10" fmla="*/ 1 w 2"/>
                  <a:gd name="T11" fmla="*/ 0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49" name="Freeform 142">
                <a:extLst>
                  <a:ext uri="{FF2B5EF4-FFF2-40B4-BE49-F238E27FC236}">
                    <a16:creationId xmlns:a16="http://schemas.microsoft.com/office/drawing/2014/main" id="{963BFE75-A926-6CA4-1CFE-13782B76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5963" y="3123466"/>
                <a:ext cx="7443" cy="10421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2 h 3"/>
                  <a:gd name="T8" fmla="*/ 2 w 2"/>
                  <a:gd name="T9" fmla="*/ 1 h 3"/>
                  <a:gd name="T10" fmla="*/ 1 w 2"/>
                  <a:gd name="T11" fmla="*/ 0 h 3"/>
                  <a:gd name="T12" fmla="*/ 1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50" name="Freeform 143">
                <a:extLst>
                  <a:ext uri="{FF2B5EF4-FFF2-40B4-BE49-F238E27FC236}">
                    <a16:creationId xmlns:a16="http://schemas.microsoft.com/office/drawing/2014/main" id="{45A1B5DD-5FB6-144E-55E8-9B0FF2804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0991" y="1939992"/>
                <a:ext cx="10421" cy="10421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2 w 3"/>
                  <a:gd name="T5" fmla="*/ 1 h 3"/>
                  <a:gd name="T6" fmla="*/ 0 w 3"/>
                  <a:gd name="T7" fmla="*/ 0 h 3"/>
                  <a:gd name="T8" fmla="*/ 1 w 3"/>
                  <a:gd name="T9" fmla="*/ 3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51" name="Freeform 144">
                <a:extLst>
                  <a:ext uri="{FF2B5EF4-FFF2-40B4-BE49-F238E27FC236}">
                    <a16:creationId xmlns:a16="http://schemas.microsoft.com/office/drawing/2014/main" id="{771632E8-9444-A2BB-E766-1A96AB8E6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5651" y="2187106"/>
                <a:ext cx="7443" cy="31262"/>
              </a:xfrm>
              <a:custGeom>
                <a:avLst/>
                <a:gdLst>
                  <a:gd name="T0" fmla="*/ 1 w 2"/>
                  <a:gd name="T1" fmla="*/ 9 h 9"/>
                  <a:gd name="T2" fmla="*/ 2 w 2"/>
                  <a:gd name="T3" fmla="*/ 7 h 9"/>
                  <a:gd name="T4" fmla="*/ 2 w 2"/>
                  <a:gd name="T5" fmla="*/ 2 h 9"/>
                  <a:gd name="T6" fmla="*/ 1 w 2"/>
                  <a:gd name="T7" fmla="*/ 0 h 9"/>
                  <a:gd name="T8" fmla="*/ 0 w 2"/>
                  <a:gd name="T9" fmla="*/ 0 h 9"/>
                  <a:gd name="T10" fmla="*/ 0 w 2"/>
                  <a:gd name="T11" fmla="*/ 3 h 9"/>
                  <a:gd name="T12" fmla="*/ 1 w 2"/>
                  <a:gd name="T13" fmla="*/ 5 h 9"/>
                  <a:gd name="T14" fmla="*/ 1 w 2"/>
                  <a:gd name="T15" fmla="*/ 8 h 9"/>
                  <a:gd name="T16" fmla="*/ 1 w 2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9">
                    <a:moveTo>
                      <a:pt x="1" y="9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52" name="Freeform 145">
                <a:extLst>
                  <a:ext uri="{FF2B5EF4-FFF2-40B4-BE49-F238E27FC236}">
                    <a16:creationId xmlns:a16="http://schemas.microsoft.com/office/drawing/2014/main" id="{85ABFBA4-1156-C183-F9AA-A1D1DC3C8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0225" y="2440177"/>
                <a:ext cx="7443" cy="7443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53" name="Freeform 146">
                <a:extLst>
                  <a:ext uri="{FF2B5EF4-FFF2-40B4-BE49-F238E27FC236}">
                    <a16:creationId xmlns:a16="http://schemas.microsoft.com/office/drawing/2014/main" id="{D107F498-F6FF-9CCF-261F-13E15064B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5558" y="2493769"/>
                <a:ext cx="22330" cy="10421"/>
              </a:xfrm>
              <a:custGeom>
                <a:avLst/>
                <a:gdLst>
                  <a:gd name="T0" fmla="*/ 3 w 6"/>
                  <a:gd name="T1" fmla="*/ 0 h 3"/>
                  <a:gd name="T2" fmla="*/ 1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2 w 6"/>
                  <a:gd name="T11" fmla="*/ 2 h 3"/>
                  <a:gd name="T12" fmla="*/ 3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0 h 3"/>
                  <a:gd name="T20" fmla="*/ 4 w 6"/>
                  <a:gd name="T21" fmla="*/ 0 h 3"/>
                  <a:gd name="T22" fmla="*/ 3 w 6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54" name="Freeform 147">
                <a:extLst>
                  <a:ext uri="{FF2B5EF4-FFF2-40B4-BE49-F238E27FC236}">
                    <a16:creationId xmlns:a16="http://schemas.microsoft.com/office/drawing/2014/main" id="{23E3EC3A-9C7C-0CA2-D5AD-48B3F2A27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3246" y="2306199"/>
                <a:ext cx="7443" cy="7443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55" name="Freeform 148">
                <a:extLst>
                  <a:ext uri="{FF2B5EF4-FFF2-40B4-BE49-F238E27FC236}">
                    <a16:creationId xmlns:a16="http://schemas.microsoft.com/office/drawing/2014/main" id="{5D57EC12-E677-39DF-706F-B45A8F060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9697" y="2176687"/>
                <a:ext cx="2978" cy="595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56" name="Freeform 149">
                <a:extLst>
                  <a:ext uri="{FF2B5EF4-FFF2-40B4-BE49-F238E27FC236}">
                    <a16:creationId xmlns:a16="http://schemas.microsoft.com/office/drawing/2014/main" id="{ECBF19D8-DD1E-F3EB-3F2F-E73F21932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5063" y="1651194"/>
                <a:ext cx="10421" cy="10421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2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57" name="Freeform 150">
                <a:extLst>
                  <a:ext uri="{FF2B5EF4-FFF2-40B4-BE49-F238E27FC236}">
                    <a16:creationId xmlns:a16="http://schemas.microsoft.com/office/drawing/2014/main" id="{37850980-7BF1-9F92-CF6B-F4D6BD76C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6072" y="2204971"/>
                <a:ext cx="7443" cy="13397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1 h 4"/>
                  <a:gd name="T4" fmla="*/ 0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58" name="Freeform 151">
                <a:extLst>
                  <a:ext uri="{FF2B5EF4-FFF2-40B4-BE49-F238E27FC236}">
                    <a16:creationId xmlns:a16="http://schemas.microsoft.com/office/drawing/2014/main" id="{F696389D-356E-1A78-E360-8ECA5BB6D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5542" y="3200874"/>
                <a:ext cx="2978" cy="446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59" name="Freeform 152">
                <a:extLst>
                  <a:ext uri="{FF2B5EF4-FFF2-40B4-BE49-F238E27FC236}">
                    <a16:creationId xmlns:a16="http://schemas.microsoft.com/office/drawing/2014/main" id="{8CDAAC4D-65A3-BA55-B1D8-EE758EF9F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5684" y="1929571"/>
                <a:ext cx="10421" cy="7443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1 w 3"/>
                  <a:gd name="T5" fmla="*/ 0 h 2"/>
                  <a:gd name="T6" fmla="*/ 0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2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60" name="Freeform 153">
                <a:extLst>
                  <a:ext uri="{FF2B5EF4-FFF2-40B4-BE49-F238E27FC236}">
                    <a16:creationId xmlns:a16="http://schemas.microsoft.com/office/drawing/2014/main" id="{F74B2B80-5D0E-C1B2-81A4-1B5D84344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9443" y="2337460"/>
                <a:ext cx="11909" cy="11909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2 w 3"/>
                  <a:gd name="T5" fmla="*/ 0 h 3"/>
                  <a:gd name="T6" fmla="*/ 1 w 3"/>
                  <a:gd name="T7" fmla="*/ 0 h 3"/>
                  <a:gd name="T8" fmla="*/ 1 w 3"/>
                  <a:gd name="T9" fmla="*/ 1 h 3"/>
                  <a:gd name="T10" fmla="*/ 0 w 3"/>
                  <a:gd name="T11" fmla="*/ 2 h 3"/>
                  <a:gd name="T12" fmla="*/ 1 w 3"/>
                  <a:gd name="T13" fmla="*/ 3 h 3"/>
                  <a:gd name="T14" fmla="*/ 2 w 3"/>
                  <a:gd name="T15" fmla="*/ 3 h 3"/>
                  <a:gd name="T16" fmla="*/ 3 w 3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61" name="Freeform 154">
                <a:extLst>
                  <a:ext uri="{FF2B5EF4-FFF2-40B4-BE49-F238E27FC236}">
                    <a16:creationId xmlns:a16="http://schemas.microsoft.com/office/drawing/2014/main" id="{D0135853-B8A3-FC17-7563-AA07C119B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0504" y="2891237"/>
                <a:ext cx="4465" cy="7443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62" name="Freeform 155">
                <a:extLst>
                  <a:ext uri="{FF2B5EF4-FFF2-40B4-BE49-F238E27FC236}">
                    <a16:creationId xmlns:a16="http://schemas.microsoft.com/office/drawing/2014/main" id="{6313F6B1-AA38-E7A1-6510-00EE43AF7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7527" y="2901658"/>
                <a:ext cx="13397" cy="17864"/>
              </a:xfrm>
              <a:custGeom>
                <a:avLst/>
                <a:gdLst>
                  <a:gd name="T0" fmla="*/ 2 w 4"/>
                  <a:gd name="T1" fmla="*/ 4 h 5"/>
                  <a:gd name="T2" fmla="*/ 3 w 4"/>
                  <a:gd name="T3" fmla="*/ 3 h 5"/>
                  <a:gd name="T4" fmla="*/ 4 w 4"/>
                  <a:gd name="T5" fmla="*/ 2 h 5"/>
                  <a:gd name="T6" fmla="*/ 4 w 4"/>
                  <a:gd name="T7" fmla="*/ 1 h 5"/>
                  <a:gd name="T8" fmla="*/ 4 w 4"/>
                  <a:gd name="T9" fmla="*/ 0 h 5"/>
                  <a:gd name="T10" fmla="*/ 1 w 4"/>
                  <a:gd name="T11" fmla="*/ 1 h 5"/>
                  <a:gd name="T12" fmla="*/ 0 w 4"/>
                  <a:gd name="T13" fmla="*/ 3 h 5"/>
                  <a:gd name="T14" fmla="*/ 0 w 4"/>
                  <a:gd name="T15" fmla="*/ 4 h 5"/>
                  <a:gd name="T16" fmla="*/ 1 w 4"/>
                  <a:gd name="T17" fmla="*/ 5 h 5"/>
                  <a:gd name="T18" fmla="*/ 2 w 4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63" name="Freeform 156">
                <a:extLst>
                  <a:ext uri="{FF2B5EF4-FFF2-40B4-BE49-F238E27FC236}">
                    <a16:creationId xmlns:a16="http://schemas.microsoft.com/office/drawing/2014/main" id="{9AEDD1F8-A37C-6C1F-F9AD-E35C4EFFC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713" y="2560757"/>
                <a:ext cx="7443" cy="10421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2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64" name="Freeform 157">
                <a:extLst>
                  <a:ext uri="{FF2B5EF4-FFF2-40B4-BE49-F238E27FC236}">
                    <a16:creationId xmlns:a16="http://schemas.microsoft.com/office/drawing/2014/main" id="{2AFB66D7-CA51-8F7F-59A9-3E530DFCF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7947" y="2891237"/>
                <a:ext cx="7443" cy="10421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0 h 3"/>
                  <a:gd name="T6" fmla="*/ 1 w 2"/>
                  <a:gd name="T7" fmla="*/ 1 h 3"/>
                  <a:gd name="T8" fmla="*/ 0 w 2"/>
                  <a:gd name="T9" fmla="*/ 2 h 3"/>
                  <a:gd name="T10" fmla="*/ 0 w 2"/>
                  <a:gd name="T11" fmla="*/ 3 h 3"/>
                  <a:gd name="T12" fmla="*/ 1 w 2"/>
                  <a:gd name="T13" fmla="*/ 2 h 3"/>
                  <a:gd name="T14" fmla="*/ 2 w 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65" name="Freeform 158">
                <a:extLst>
                  <a:ext uri="{FF2B5EF4-FFF2-40B4-BE49-F238E27FC236}">
                    <a16:creationId xmlns:a16="http://schemas.microsoft.com/office/drawing/2014/main" id="{EBA9134F-1862-F6C1-72DD-7159848A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9663" y="2859975"/>
                <a:ext cx="31262" cy="23818"/>
              </a:xfrm>
              <a:custGeom>
                <a:avLst/>
                <a:gdLst>
                  <a:gd name="T0" fmla="*/ 6 w 9"/>
                  <a:gd name="T1" fmla="*/ 0 h 7"/>
                  <a:gd name="T2" fmla="*/ 4 w 9"/>
                  <a:gd name="T3" fmla="*/ 0 h 7"/>
                  <a:gd name="T4" fmla="*/ 3 w 9"/>
                  <a:gd name="T5" fmla="*/ 0 h 7"/>
                  <a:gd name="T6" fmla="*/ 2 w 9"/>
                  <a:gd name="T7" fmla="*/ 0 h 7"/>
                  <a:gd name="T8" fmla="*/ 1 w 9"/>
                  <a:gd name="T9" fmla="*/ 2 h 7"/>
                  <a:gd name="T10" fmla="*/ 0 w 9"/>
                  <a:gd name="T11" fmla="*/ 3 h 7"/>
                  <a:gd name="T12" fmla="*/ 0 w 9"/>
                  <a:gd name="T13" fmla="*/ 4 h 7"/>
                  <a:gd name="T14" fmla="*/ 2 w 9"/>
                  <a:gd name="T15" fmla="*/ 7 h 7"/>
                  <a:gd name="T16" fmla="*/ 2 w 9"/>
                  <a:gd name="T17" fmla="*/ 6 h 7"/>
                  <a:gd name="T18" fmla="*/ 3 w 9"/>
                  <a:gd name="T19" fmla="*/ 5 h 7"/>
                  <a:gd name="T20" fmla="*/ 4 w 9"/>
                  <a:gd name="T21" fmla="*/ 5 h 7"/>
                  <a:gd name="T22" fmla="*/ 5 w 9"/>
                  <a:gd name="T23" fmla="*/ 6 h 7"/>
                  <a:gd name="T24" fmla="*/ 6 w 9"/>
                  <a:gd name="T25" fmla="*/ 7 h 7"/>
                  <a:gd name="T26" fmla="*/ 7 w 9"/>
                  <a:gd name="T27" fmla="*/ 6 h 7"/>
                  <a:gd name="T28" fmla="*/ 8 w 9"/>
                  <a:gd name="T29" fmla="*/ 5 h 7"/>
                  <a:gd name="T30" fmla="*/ 7 w 9"/>
                  <a:gd name="T31" fmla="*/ 4 h 7"/>
                  <a:gd name="T32" fmla="*/ 7 w 9"/>
                  <a:gd name="T33" fmla="*/ 3 h 7"/>
                  <a:gd name="T34" fmla="*/ 8 w 9"/>
                  <a:gd name="T35" fmla="*/ 2 h 7"/>
                  <a:gd name="T36" fmla="*/ 9 w 9"/>
                  <a:gd name="T37" fmla="*/ 1 h 7"/>
                  <a:gd name="T38" fmla="*/ 7 w 9"/>
                  <a:gd name="T39" fmla="*/ 1 h 7"/>
                  <a:gd name="T40" fmla="*/ 7 w 9"/>
                  <a:gd name="T41" fmla="*/ 2 h 7"/>
                  <a:gd name="T42" fmla="*/ 6 w 9"/>
                  <a:gd name="T43" fmla="*/ 2 h 7"/>
                  <a:gd name="T44" fmla="*/ 5 w 9"/>
                  <a:gd name="T45" fmla="*/ 2 h 7"/>
                  <a:gd name="T46" fmla="*/ 6 w 9"/>
                  <a:gd name="T47" fmla="*/ 1 h 7"/>
                  <a:gd name="T48" fmla="*/ 6 w 9"/>
                  <a:gd name="T4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66" name="Freeform 159">
                <a:extLst>
                  <a:ext uri="{FF2B5EF4-FFF2-40B4-BE49-F238E27FC236}">
                    <a16:creationId xmlns:a16="http://schemas.microsoft.com/office/drawing/2014/main" id="{9D690C2A-E917-C30D-679A-3D1D735B6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1799" y="2862953"/>
                <a:ext cx="14886" cy="14886"/>
              </a:xfrm>
              <a:custGeom>
                <a:avLst/>
                <a:gdLst>
                  <a:gd name="T0" fmla="*/ 3 w 4"/>
                  <a:gd name="T1" fmla="*/ 0 h 4"/>
                  <a:gd name="T2" fmla="*/ 2 w 4"/>
                  <a:gd name="T3" fmla="*/ 1 h 4"/>
                  <a:gd name="T4" fmla="*/ 0 w 4"/>
                  <a:gd name="T5" fmla="*/ 2 h 4"/>
                  <a:gd name="T6" fmla="*/ 0 w 4"/>
                  <a:gd name="T7" fmla="*/ 3 h 4"/>
                  <a:gd name="T8" fmla="*/ 1 w 4"/>
                  <a:gd name="T9" fmla="*/ 4 h 4"/>
                  <a:gd name="T10" fmla="*/ 2 w 4"/>
                  <a:gd name="T11" fmla="*/ 3 h 4"/>
                  <a:gd name="T12" fmla="*/ 3 w 4"/>
                  <a:gd name="T13" fmla="*/ 4 h 4"/>
                  <a:gd name="T14" fmla="*/ 4 w 4"/>
                  <a:gd name="T15" fmla="*/ 3 h 4"/>
                  <a:gd name="T16" fmla="*/ 3 w 4"/>
                  <a:gd name="T17" fmla="*/ 2 h 4"/>
                  <a:gd name="T18" fmla="*/ 4 w 4"/>
                  <a:gd name="T19" fmla="*/ 1 h 4"/>
                  <a:gd name="T20" fmla="*/ 3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67" name="Freeform 160">
                <a:extLst>
                  <a:ext uri="{FF2B5EF4-FFF2-40B4-BE49-F238E27FC236}">
                    <a16:creationId xmlns:a16="http://schemas.microsoft.com/office/drawing/2014/main" id="{CE54FDEB-A3EE-FF34-82BB-7FF58A259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4473" y="2659008"/>
                <a:ext cx="7443" cy="13397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2 h 4"/>
                  <a:gd name="T10" fmla="*/ 2 w 2"/>
                  <a:gd name="T11" fmla="*/ 1 h 4"/>
                  <a:gd name="T12" fmla="*/ 2 w 2"/>
                  <a:gd name="T13" fmla="*/ 0 h 4"/>
                  <a:gd name="T14" fmla="*/ 1 w 2"/>
                  <a:gd name="T15" fmla="*/ 0 h 4"/>
                  <a:gd name="T16" fmla="*/ 0 w 2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68" name="Freeform 161">
                <a:extLst>
                  <a:ext uri="{FF2B5EF4-FFF2-40B4-BE49-F238E27FC236}">
                    <a16:creationId xmlns:a16="http://schemas.microsoft.com/office/drawing/2014/main" id="{BA09F64F-196D-53BF-00C2-C36BC1D85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097" y="2919521"/>
                <a:ext cx="10421" cy="10421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69" name="Freeform 162">
                <a:extLst>
                  <a:ext uri="{FF2B5EF4-FFF2-40B4-BE49-F238E27FC236}">
                    <a16:creationId xmlns:a16="http://schemas.microsoft.com/office/drawing/2014/main" id="{7E933807-41B2-0A56-737E-5ACF4DE95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5542" y="3187477"/>
                <a:ext cx="2978" cy="595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70" name="Freeform 163">
                <a:extLst>
                  <a:ext uri="{FF2B5EF4-FFF2-40B4-BE49-F238E27FC236}">
                    <a16:creationId xmlns:a16="http://schemas.microsoft.com/office/drawing/2014/main" id="{50AF677F-F4D6-488D-822F-448DA3C58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6735" y="1442785"/>
                <a:ext cx="17864" cy="17864"/>
              </a:xfrm>
              <a:custGeom>
                <a:avLst/>
                <a:gdLst>
                  <a:gd name="T0" fmla="*/ 4 w 5"/>
                  <a:gd name="T1" fmla="*/ 4 h 5"/>
                  <a:gd name="T2" fmla="*/ 4 w 5"/>
                  <a:gd name="T3" fmla="*/ 2 h 5"/>
                  <a:gd name="T4" fmla="*/ 5 w 5"/>
                  <a:gd name="T5" fmla="*/ 2 h 5"/>
                  <a:gd name="T6" fmla="*/ 3 w 5"/>
                  <a:gd name="T7" fmla="*/ 0 h 5"/>
                  <a:gd name="T8" fmla="*/ 3 w 5"/>
                  <a:gd name="T9" fmla="*/ 1 h 5"/>
                  <a:gd name="T10" fmla="*/ 1 w 5"/>
                  <a:gd name="T11" fmla="*/ 2 h 5"/>
                  <a:gd name="T12" fmla="*/ 0 w 5"/>
                  <a:gd name="T13" fmla="*/ 4 h 5"/>
                  <a:gd name="T14" fmla="*/ 1 w 5"/>
                  <a:gd name="T15" fmla="*/ 5 h 5"/>
                  <a:gd name="T16" fmla="*/ 2 w 5"/>
                  <a:gd name="T17" fmla="*/ 4 h 5"/>
                  <a:gd name="T18" fmla="*/ 4 w 5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4"/>
                      <a:pt x="4" y="4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71" name="Freeform 164">
                <a:extLst>
                  <a:ext uri="{FF2B5EF4-FFF2-40B4-BE49-F238E27FC236}">
                    <a16:creationId xmlns:a16="http://schemas.microsoft.com/office/drawing/2014/main" id="{74456B18-BA70-F56A-6A5E-F52C3ED1C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576" y="1453203"/>
                <a:ext cx="17864" cy="14886"/>
              </a:xfrm>
              <a:custGeom>
                <a:avLst/>
                <a:gdLst>
                  <a:gd name="T0" fmla="*/ 5 w 5"/>
                  <a:gd name="T1" fmla="*/ 4 h 4"/>
                  <a:gd name="T2" fmla="*/ 5 w 5"/>
                  <a:gd name="T3" fmla="*/ 2 h 4"/>
                  <a:gd name="T4" fmla="*/ 4 w 5"/>
                  <a:gd name="T5" fmla="*/ 1 h 4"/>
                  <a:gd name="T6" fmla="*/ 2 w 5"/>
                  <a:gd name="T7" fmla="*/ 1 h 4"/>
                  <a:gd name="T8" fmla="*/ 1 w 5"/>
                  <a:gd name="T9" fmla="*/ 0 h 4"/>
                  <a:gd name="T10" fmla="*/ 0 w 5"/>
                  <a:gd name="T11" fmla="*/ 0 h 4"/>
                  <a:gd name="T12" fmla="*/ 0 w 5"/>
                  <a:gd name="T13" fmla="*/ 1 h 4"/>
                  <a:gd name="T14" fmla="*/ 0 w 5"/>
                  <a:gd name="T15" fmla="*/ 3 h 4"/>
                  <a:gd name="T16" fmla="*/ 3 w 5"/>
                  <a:gd name="T17" fmla="*/ 4 h 4"/>
                  <a:gd name="T18" fmla="*/ 5 w 5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5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3"/>
                    </a:cubicBezTo>
                    <a:cubicBezTo>
                      <a:pt x="0" y="3"/>
                      <a:pt x="0" y="3"/>
                      <a:pt x="3" y="4"/>
                    </a:cubicBezTo>
                    <a:cubicBezTo>
                      <a:pt x="3" y="4"/>
                      <a:pt x="3" y="4"/>
                      <a:pt x="5" y="4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72" name="Freeform 165">
                <a:extLst>
                  <a:ext uri="{FF2B5EF4-FFF2-40B4-BE49-F238E27FC236}">
                    <a16:creationId xmlns:a16="http://schemas.microsoft.com/office/drawing/2014/main" id="{7C63F9DA-C631-94A3-738A-873D89973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997" y="1475533"/>
                <a:ext cx="14886" cy="17864"/>
              </a:xfrm>
              <a:custGeom>
                <a:avLst/>
                <a:gdLst>
                  <a:gd name="T0" fmla="*/ 1 w 4"/>
                  <a:gd name="T1" fmla="*/ 1 h 5"/>
                  <a:gd name="T2" fmla="*/ 1 w 4"/>
                  <a:gd name="T3" fmla="*/ 3 h 5"/>
                  <a:gd name="T4" fmla="*/ 0 w 4"/>
                  <a:gd name="T5" fmla="*/ 3 h 5"/>
                  <a:gd name="T6" fmla="*/ 0 w 4"/>
                  <a:gd name="T7" fmla="*/ 4 h 5"/>
                  <a:gd name="T8" fmla="*/ 1 w 4"/>
                  <a:gd name="T9" fmla="*/ 5 h 5"/>
                  <a:gd name="T10" fmla="*/ 2 w 4"/>
                  <a:gd name="T11" fmla="*/ 5 h 5"/>
                  <a:gd name="T12" fmla="*/ 3 w 4"/>
                  <a:gd name="T13" fmla="*/ 4 h 5"/>
                  <a:gd name="T14" fmla="*/ 3 w 4"/>
                  <a:gd name="T15" fmla="*/ 3 h 5"/>
                  <a:gd name="T16" fmla="*/ 4 w 4"/>
                  <a:gd name="T17" fmla="*/ 3 h 5"/>
                  <a:gd name="T18" fmla="*/ 4 w 4"/>
                  <a:gd name="T19" fmla="*/ 1 h 5"/>
                  <a:gd name="T20" fmla="*/ 3 w 4"/>
                  <a:gd name="T21" fmla="*/ 0 h 5"/>
                  <a:gd name="T22" fmla="*/ 2 w 4"/>
                  <a:gd name="T23" fmla="*/ 0 h 5"/>
                  <a:gd name="T24" fmla="*/ 1 w 4"/>
                  <a:gd name="T2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1" y="1"/>
                      <a:pt x="1" y="1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73" name="Freeform 166">
                <a:extLst>
                  <a:ext uri="{FF2B5EF4-FFF2-40B4-BE49-F238E27FC236}">
                    <a16:creationId xmlns:a16="http://schemas.microsoft.com/office/drawing/2014/main" id="{E26508E3-CEFF-9F54-3475-C242CDA68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7997" y="1509772"/>
                <a:ext cx="14886" cy="10421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3 w 4"/>
                  <a:gd name="T5" fmla="*/ 0 h 3"/>
                  <a:gd name="T6" fmla="*/ 2 w 4"/>
                  <a:gd name="T7" fmla="*/ 0 h 3"/>
                  <a:gd name="T8" fmla="*/ 1 w 4"/>
                  <a:gd name="T9" fmla="*/ 1 h 3"/>
                  <a:gd name="T10" fmla="*/ 0 w 4"/>
                  <a:gd name="T11" fmla="*/ 1 h 3"/>
                  <a:gd name="T12" fmla="*/ 1 w 4"/>
                  <a:gd name="T13" fmla="*/ 2 h 3"/>
                  <a:gd name="T14" fmla="*/ 2 w 4"/>
                  <a:gd name="T15" fmla="*/ 3 h 3"/>
                  <a:gd name="T16" fmla="*/ 4 w 4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74" name="Freeform 167">
                <a:extLst>
                  <a:ext uri="{FF2B5EF4-FFF2-40B4-BE49-F238E27FC236}">
                    <a16:creationId xmlns:a16="http://schemas.microsoft.com/office/drawing/2014/main" id="{DEFE2AC5-F97C-2198-9ACD-ABCEF4361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713" y="1398124"/>
                <a:ext cx="4465" cy="595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75" name="Freeform 168">
                <a:extLst>
                  <a:ext uri="{FF2B5EF4-FFF2-40B4-BE49-F238E27FC236}">
                    <a16:creationId xmlns:a16="http://schemas.microsoft.com/office/drawing/2014/main" id="{BA77EE42-46D9-BA8B-1A29-535E1A9A9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8451" y="1429385"/>
                <a:ext cx="38705" cy="35727"/>
              </a:xfrm>
              <a:custGeom>
                <a:avLst/>
                <a:gdLst>
                  <a:gd name="T0" fmla="*/ 3 w 11"/>
                  <a:gd name="T1" fmla="*/ 10 h 10"/>
                  <a:gd name="T2" fmla="*/ 4 w 11"/>
                  <a:gd name="T3" fmla="*/ 8 h 10"/>
                  <a:gd name="T4" fmla="*/ 7 w 11"/>
                  <a:gd name="T5" fmla="*/ 8 h 10"/>
                  <a:gd name="T6" fmla="*/ 9 w 11"/>
                  <a:gd name="T7" fmla="*/ 5 h 10"/>
                  <a:gd name="T8" fmla="*/ 10 w 11"/>
                  <a:gd name="T9" fmla="*/ 3 h 10"/>
                  <a:gd name="T10" fmla="*/ 11 w 11"/>
                  <a:gd name="T11" fmla="*/ 1 h 10"/>
                  <a:gd name="T12" fmla="*/ 10 w 11"/>
                  <a:gd name="T13" fmla="*/ 0 h 10"/>
                  <a:gd name="T14" fmla="*/ 8 w 11"/>
                  <a:gd name="T15" fmla="*/ 1 h 10"/>
                  <a:gd name="T16" fmla="*/ 6 w 11"/>
                  <a:gd name="T17" fmla="*/ 1 h 10"/>
                  <a:gd name="T18" fmla="*/ 4 w 11"/>
                  <a:gd name="T19" fmla="*/ 0 h 10"/>
                  <a:gd name="T20" fmla="*/ 4 w 11"/>
                  <a:gd name="T21" fmla="*/ 2 h 10"/>
                  <a:gd name="T22" fmla="*/ 3 w 11"/>
                  <a:gd name="T23" fmla="*/ 3 h 10"/>
                  <a:gd name="T24" fmla="*/ 3 w 11"/>
                  <a:gd name="T25" fmla="*/ 4 h 10"/>
                  <a:gd name="T26" fmla="*/ 5 w 11"/>
                  <a:gd name="T27" fmla="*/ 3 h 10"/>
                  <a:gd name="T28" fmla="*/ 5 w 11"/>
                  <a:gd name="T29" fmla="*/ 5 h 10"/>
                  <a:gd name="T30" fmla="*/ 6 w 11"/>
                  <a:gd name="T31" fmla="*/ 6 h 10"/>
                  <a:gd name="T32" fmla="*/ 4 w 11"/>
                  <a:gd name="T33" fmla="*/ 6 h 10"/>
                  <a:gd name="T34" fmla="*/ 1 w 11"/>
                  <a:gd name="T35" fmla="*/ 8 h 10"/>
                  <a:gd name="T36" fmla="*/ 0 w 11"/>
                  <a:gd name="T37" fmla="*/ 9 h 10"/>
                  <a:gd name="T38" fmla="*/ 1 w 11"/>
                  <a:gd name="T39" fmla="*/ 10 h 10"/>
                  <a:gd name="T40" fmla="*/ 3 w 11"/>
                  <a:gd name="T4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0">
                    <a:moveTo>
                      <a:pt x="3" y="10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76" name="Freeform 169">
                <a:extLst>
                  <a:ext uri="{FF2B5EF4-FFF2-40B4-BE49-F238E27FC236}">
                    <a16:creationId xmlns:a16="http://schemas.microsoft.com/office/drawing/2014/main" id="{2B83781D-2EFE-2637-6A9C-A5D0EA77D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871" y="1408545"/>
                <a:ext cx="32750" cy="17864"/>
              </a:xfrm>
              <a:custGeom>
                <a:avLst/>
                <a:gdLst>
                  <a:gd name="T0" fmla="*/ 2 w 9"/>
                  <a:gd name="T1" fmla="*/ 5 h 5"/>
                  <a:gd name="T2" fmla="*/ 4 w 9"/>
                  <a:gd name="T3" fmla="*/ 4 h 5"/>
                  <a:gd name="T4" fmla="*/ 5 w 9"/>
                  <a:gd name="T5" fmla="*/ 5 h 5"/>
                  <a:gd name="T6" fmla="*/ 6 w 9"/>
                  <a:gd name="T7" fmla="*/ 5 h 5"/>
                  <a:gd name="T8" fmla="*/ 7 w 9"/>
                  <a:gd name="T9" fmla="*/ 4 h 5"/>
                  <a:gd name="T10" fmla="*/ 8 w 9"/>
                  <a:gd name="T11" fmla="*/ 3 h 5"/>
                  <a:gd name="T12" fmla="*/ 9 w 9"/>
                  <a:gd name="T13" fmla="*/ 2 h 5"/>
                  <a:gd name="T14" fmla="*/ 9 w 9"/>
                  <a:gd name="T15" fmla="*/ 1 h 5"/>
                  <a:gd name="T16" fmla="*/ 8 w 9"/>
                  <a:gd name="T17" fmla="*/ 1 h 5"/>
                  <a:gd name="T18" fmla="*/ 6 w 9"/>
                  <a:gd name="T19" fmla="*/ 1 h 5"/>
                  <a:gd name="T20" fmla="*/ 5 w 9"/>
                  <a:gd name="T21" fmla="*/ 0 h 5"/>
                  <a:gd name="T22" fmla="*/ 4 w 9"/>
                  <a:gd name="T23" fmla="*/ 0 h 5"/>
                  <a:gd name="T24" fmla="*/ 2 w 9"/>
                  <a:gd name="T25" fmla="*/ 1 h 5"/>
                  <a:gd name="T26" fmla="*/ 0 w 9"/>
                  <a:gd name="T27" fmla="*/ 2 h 5"/>
                  <a:gd name="T28" fmla="*/ 0 w 9"/>
                  <a:gd name="T29" fmla="*/ 3 h 5"/>
                  <a:gd name="T30" fmla="*/ 1 w 9"/>
                  <a:gd name="T31" fmla="*/ 4 h 5"/>
                  <a:gd name="T32" fmla="*/ 2 w 9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5">
                    <a:moveTo>
                      <a:pt x="2" y="5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77" name="Freeform 170">
                <a:extLst>
                  <a:ext uri="{FF2B5EF4-FFF2-40B4-BE49-F238E27FC236}">
                    <a16:creationId xmlns:a16="http://schemas.microsoft.com/office/drawing/2014/main" id="{390A0178-6CF5-3D77-B373-19A044A2E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621" y="1538056"/>
                <a:ext cx="31262" cy="38705"/>
              </a:xfrm>
              <a:custGeom>
                <a:avLst/>
                <a:gdLst>
                  <a:gd name="T0" fmla="*/ 2 w 9"/>
                  <a:gd name="T1" fmla="*/ 9 h 11"/>
                  <a:gd name="T2" fmla="*/ 3 w 9"/>
                  <a:gd name="T3" fmla="*/ 10 h 11"/>
                  <a:gd name="T4" fmla="*/ 4 w 9"/>
                  <a:gd name="T5" fmla="*/ 11 h 11"/>
                  <a:gd name="T6" fmla="*/ 7 w 9"/>
                  <a:gd name="T7" fmla="*/ 10 h 11"/>
                  <a:gd name="T8" fmla="*/ 9 w 9"/>
                  <a:gd name="T9" fmla="*/ 10 h 11"/>
                  <a:gd name="T10" fmla="*/ 9 w 9"/>
                  <a:gd name="T11" fmla="*/ 9 h 11"/>
                  <a:gd name="T12" fmla="*/ 8 w 9"/>
                  <a:gd name="T13" fmla="*/ 7 h 11"/>
                  <a:gd name="T14" fmla="*/ 8 w 9"/>
                  <a:gd name="T15" fmla="*/ 5 h 11"/>
                  <a:gd name="T16" fmla="*/ 8 w 9"/>
                  <a:gd name="T17" fmla="*/ 4 h 11"/>
                  <a:gd name="T18" fmla="*/ 7 w 9"/>
                  <a:gd name="T19" fmla="*/ 1 h 11"/>
                  <a:gd name="T20" fmla="*/ 5 w 9"/>
                  <a:gd name="T21" fmla="*/ 0 h 11"/>
                  <a:gd name="T22" fmla="*/ 5 w 9"/>
                  <a:gd name="T23" fmla="*/ 1 h 11"/>
                  <a:gd name="T24" fmla="*/ 2 w 9"/>
                  <a:gd name="T25" fmla="*/ 1 h 11"/>
                  <a:gd name="T26" fmla="*/ 0 w 9"/>
                  <a:gd name="T27" fmla="*/ 3 h 11"/>
                  <a:gd name="T28" fmla="*/ 0 w 9"/>
                  <a:gd name="T29" fmla="*/ 4 h 11"/>
                  <a:gd name="T30" fmla="*/ 1 w 9"/>
                  <a:gd name="T31" fmla="*/ 6 h 11"/>
                  <a:gd name="T32" fmla="*/ 2 w 9"/>
                  <a:gd name="T3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2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9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78" name="Freeform 171">
                <a:extLst>
                  <a:ext uri="{FF2B5EF4-FFF2-40B4-BE49-F238E27FC236}">
                    <a16:creationId xmlns:a16="http://schemas.microsoft.com/office/drawing/2014/main" id="{FF9F2E2F-6332-2EEA-9EC6-9EC3F08E0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6314" y="1369840"/>
                <a:ext cx="25307" cy="23818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7 h 7"/>
                  <a:gd name="T4" fmla="*/ 4 w 7"/>
                  <a:gd name="T5" fmla="*/ 5 h 7"/>
                  <a:gd name="T6" fmla="*/ 6 w 7"/>
                  <a:gd name="T7" fmla="*/ 5 h 7"/>
                  <a:gd name="T8" fmla="*/ 6 w 7"/>
                  <a:gd name="T9" fmla="*/ 4 h 7"/>
                  <a:gd name="T10" fmla="*/ 7 w 7"/>
                  <a:gd name="T11" fmla="*/ 4 h 7"/>
                  <a:gd name="T12" fmla="*/ 7 w 7"/>
                  <a:gd name="T13" fmla="*/ 3 h 7"/>
                  <a:gd name="T14" fmla="*/ 6 w 7"/>
                  <a:gd name="T15" fmla="*/ 1 h 7"/>
                  <a:gd name="T16" fmla="*/ 5 w 7"/>
                  <a:gd name="T17" fmla="*/ 0 h 7"/>
                  <a:gd name="T18" fmla="*/ 4 w 7"/>
                  <a:gd name="T19" fmla="*/ 1 h 7"/>
                  <a:gd name="T20" fmla="*/ 2 w 7"/>
                  <a:gd name="T21" fmla="*/ 2 h 7"/>
                  <a:gd name="T22" fmla="*/ 0 w 7"/>
                  <a:gd name="T23" fmla="*/ 3 h 7"/>
                  <a:gd name="T24" fmla="*/ 1 w 7"/>
                  <a:gd name="T25" fmla="*/ 4 h 7"/>
                  <a:gd name="T26" fmla="*/ 2 w 7"/>
                  <a:gd name="T2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79" name="Freeform 172">
                <a:extLst>
                  <a:ext uri="{FF2B5EF4-FFF2-40B4-BE49-F238E27FC236}">
                    <a16:creationId xmlns:a16="http://schemas.microsoft.com/office/drawing/2014/main" id="{118C53CF-D35B-38C5-585C-79EA7A184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576" y="1411522"/>
                <a:ext cx="10421" cy="14886"/>
              </a:xfrm>
              <a:custGeom>
                <a:avLst/>
                <a:gdLst>
                  <a:gd name="T0" fmla="*/ 2 w 3"/>
                  <a:gd name="T1" fmla="*/ 3 h 4"/>
                  <a:gd name="T2" fmla="*/ 3 w 3"/>
                  <a:gd name="T3" fmla="*/ 2 h 4"/>
                  <a:gd name="T4" fmla="*/ 2 w 3"/>
                  <a:gd name="T5" fmla="*/ 1 h 4"/>
                  <a:gd name="T6" fmla="*/ 1 w 3"/>
                  <a:gd name="T7" fmla="*/ 0 h 4"/>
                  <a:gd name="T8" fmla="*/ 0 w 3"/>
                  <a:gd name="T9" fmla="*/ 0 h 4"/>
                  <a:gd name="T10" fmla="*/ 0 w 3"/>
                  <a:gd name="T11" fmla="*/ 2 h 4"/>
                  <a:gd name="T12" fmla="*/ 0 w 3"/>
                  <a:gd name="T13" fmla="*/ 4 h 4"/>
                  <a:gd name="T14" fmla="*/ 1 w 3"/>
                  <a:gd name="T15" fmla="*/ 4 h 4"/>
                  <a:gd name="T16" fmla="*/ 2 w 3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80" name="Freeform 173">
                <a:extLst>
                  <a:ext uri="{FF2B5EF4-FFF2-40B4-BE49-F238E27FC236}">
                    <a16:creationId xmlns:a16="http://schemas.microsoft.com/office/drawing/2014/main" id="{73F4F248-87A6-45B7-61AF-C4A59A881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3757" y="1538056"/>
                <a:ext cx="5954" cy="7443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81" name="Freeform 174">
                <a:extLst>
                  <a:ext uri="{FF2B5EF4-FFF2-40B4-BE49-F238E27FC236}">
                    <a16:creationId xmlns:a16="http://schemas.microsoft.com/office/drawing/2014/main" id="{A31D7475-6870-D34A-0B96-5DBC16F33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3757" y="1503818"/>
                <a:ext cx="23818" cy="16375"/>
              </a:xfrm>
              <a:custGeom>
                <a:avLst/>
                <a:gdLst>
                  <a:gd name="T0" fmla="*/ 3 w 7"/>
                  <a:gd name="T1" fmla="*/ 4 h 5"/>
                  <a:gd name="T2" fmla="*/ 4 w 7"/>
                  <a:gd name="T3" fmla="*/ 4 h 5"/>
                  <a:gd name="T4" fmla="*/ 6 w 7"/>
                  <a:gd name="T5" fmla="*/ 4 h 5"/>
                  <a:gd name="T6" fmla="*/ 7 w 7"/>
                  <a:gd name="T7" fmla="*/ 4 h 5"/>
                  <a:gd name="T8" fmla="*/ 7 w 7"/>
                  <a:gd name="T9" fmla="*/ 2 h 5"/>
                  <a:gd name="T10" fmla="*/ 6 w 7"/>
                  <a:gd name="T11" fmla="*/ 2 h 5"/>
                  <a:gd name="T12" fmla="*/ 5 w 7"/>
                  <a:gd name="T13" fmla="*/ 1 h 5"/>
                  <a:gd name="T14" fmla="*/ 3 w 7"/>
                  <a:gd name="T15" fmla="*/ 0 h 5"/>
                  <a:gd name="T16" fmla="*/ 1 w 7"/>
                  <a:gd name="T17" fmla="*/ 1 h 5"/>
                  <a:gd name="T18" fmla="*/ 0 w 7"/>
                  <a:gd name="T19" fmla="*/ 3 h 5"/>
                  <a:gd name="T20" fmla="*/ 0 w 7"/>
                  <a:gd name="T21" fmla="*/ 4 h 5"/>
                  <a:gd name="T22" fmla="*/ 1 w 7"/>
                  <a:gd name="T23" fmla="*/ 5 h 5"/>
                  <a:gd name="T24" fmla="*/ 2 w 7"/>
                  <a:gd name="T25" fmla="*/ 5 h 5"/>
                  <a:gd name="T26" fmla="*/ 3 w 7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5">
                    <a:moveTo>
                      <a:pt x="3" y="4"/>
                    </a:move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3" y="0"/>
                    </a:cubicBezTo>
                    <a:cubicBezTo>
                      <a:pt x="3" y="0"/>
                      <a:pt x="3" y="0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82" name="Freeform 175">
                <a:extLst>
                  <a:ext uri="{FF2B5EF4-FFF2-40B4-BE49-F238E27FC236}">
                    <a16:creationId xmlns:a16="http://schemas.microsoft.com/office/drawing/2014/main" id="{80D87095-DA77-19EA-21A5-D8CD7873D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5473" y="1532102"/>
                <a:ext cx="10421" cy="1339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3 h 4"/>
                  <a:gd name="T10" fmla="*/ 3 w 3"/>
                  <a:gd name="T11" fmla="*/ 1 h 4"/>
                  <a:gd name="T12" fmla="*/ 1 w 3"/>
                  <a:gd name="T13" fmla="*/ 0 h 4"/>
                  <a:gd name="T14" fmla="*/ 0 w 3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83" name="Freeform 176">
                <a:extLst>
                  <a:ext uri="{FF2B5EF4-FFF2-40B4-BE49-F238E27FC236}">
                    <a16:creationId xmlns:a16="http://schemas.microsoft.com/office/drawing/2014/main" id="{F2D8589C-FF1E-96CA-D404-22B831E49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871" y="1558898"/>
                <a:ext cx="7443" cy="11909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0 h 3"/>
                  <a:gd name="T8" fmla="*/ 0 w 2"/>
                  <a:gd name="T9" fmla="*/ 2 h 3"/>
                  <a:gd name="T10" fmla="*/ 1 w 2"/>
                  <a:gd name="T11" fmla="*/ 3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84" name="Freeform 177">
                <a:extLst>
                  <a:ext uri="{FF2B5EF4-FFF2-40B4-BE49-F238E27FC236}">
                    <a16:creationId xmlns:a16="http://schemas.microsoft.com/office/drawing/2014/main" id="{7A0F70E0-E339-228E-84C0-7A24DB2C6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871" y="1532102"/>
                <a:ext cx="10421" cy="10421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1 w 3"/>
                  <a:gd name="T9" fmla="*/ 2 h 3"/>
                  <a:gd name="T10" fmla="*/ 3 w 3"/>
                  <a:gd name="T11" fmla="*/ 3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85" name="Freeform 178">
                <a:extLst>
                  <a:ext uri="{FF2B5EF4-FFF2-40B4-BE49-F238E27FC236}">
                    <a16:creationId xmlns:a16="http://schemas.microsoft.com/office/drawing/2014/main" id="{00C0415D-9102-31EC-AC3F-98C09A1B1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9292" y="1552942"/>
                <a:ext cx="17864" cy="10421"/>
              </a:xfrm>
              <a:custGeom>
                <a:avLst/>
                <a:gdLst>
                  <a:gd name="T0" fmla="*/ 3 w 5"/>
                  <a:gd name="T1" fmla="*/ 3 h 3"/>
                  <a:gd name="T2" fmla="*/ 4 w 5"/>
                  <a:gd name="T3" fmla="*/ 3 h 3"/>
                  <a:gd name="T4" fmla="*/ 5 w 5"/>
                  <a:gd name="T5" fmla="*/ 2 h 3"/>
                  <a:gd name="T6" fmla="*/ 4 w 5"/>
                  <a:gd name="T7" fmla="*/ 1 h 3"/>
                  <a:gd name="T8" fmla="*/ 4 w 5"/>
                  <a:gd name="T9" fmla="*/ 0 h 3"/>
                  <a:gd name="T10" fmla="*/ 3 w 5"/>
                  <a:gd name="T11" fmla="*/ 0 h 3"/>
                  <a:gd name="T12" fmla="*/ 2 w 5"/>
                  <a:gd name="T13" fmla="*/ 1 h 3"/>
                  <a:gd name="T14" fmla="*/ 0 w 5"/>
                  <a:gd name="T15" fmla="*/ 2 h 3"/>
                  <a:gd name="T16" fmla="*/ 1 w 5"/>
                  <a:gd name="T17" fmla="*/ 3 h 3"/>
                  <a:gd name="T18" fmla="*/ 3 w 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86" name="Freeform 179">
                <a:extLst>
                  <a:ext uri="{FF2B5EF4-FFF2-40B4-BE49-F238E27FC236}">
                    <a16:creationId xmlns:a16="http://schemas.microsoft.com/office/drawing/2014/main" id="{E2177DAF-5A09-6524-368F-454CB89B0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1076" y="3208319"/>
                <a:ext cx="4465" cy="7443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87" name="Freeform 180">
                <a:extLst>
                  <a:ext uri="{FF2B5EF4-FFF2-40B4-BE49-F238E27FC236}">
                    <a16:creationId xmlns:a16="http://schemas.microsoft.com/office/drawing/2014/main" id="{947DAC28-6B27-02D8-B262-49D5A9396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4178" y="1538056"/>
                <a:ext cx="10421" cy="7443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1 h 2"/>
                  <a:gd name="T4" fmla="*/ 2 w 3"/>
                  <a:gd name="T5" fmla="*/ 0 h 2"/>
                  <a:gd name="T6" fmla="*/ 1 w 3"/>
                  <a:gd name="T7" fmla="*/ 0 h 2"/>
                  <a:gd name="T8" fmla="*/ 1 w 3"/>
                  <a:gd name="T9" fmla="*/ 1 h 2"/>
                  <a:gd name="T10" fmla="*/ 0 w 3"/>
                  <a:gd name="T11" fmla="*/ 1 h 2"/>
                  <a:gd name="T12" fmla="*/ 0 w 3"/>
                  <a:gd name="T13" fmla="*/ 2 h 2"/>
                  <a:gd name="T14" fmla="*/ 1 w 3"/>
                  <a:gd name="T15" fmla="*/ 2 h 2"/>
                  <a:gd name="T16" fmla="*/ 2 w 3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88" name="Freeform 181">
                <a:extLst>
                  <a:ext uri="{FF2B5EF4-FFF2-40B4-BE49-F238E27FC236}">
                    <a16:creationId xmlns:a16="http://schemas.microsoft.com/office/drawing/2014/main" id="{B1E1CEAA-4931-6A5C-E01B-F4D672189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871" y="1542523"/>
                <a:ext cx="7443" cy="10421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1 w 2"/>
                  <a:gd name="T5" fmla="*/ 0 h 3"/>
                  <a:gd name="T6" fmla="*/ 0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1 w 2"/>
                  <a:gd name="T13" fmla="*/ 3 h 3"/>
                  <a:gd name="T14" fmla="*/ 2 w 2"/>
                  <a:gd name="T15" fmla="*/ 3 h 3"/>
                  <a:gd name="T16" fmla="*/ 2 w 2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89" name="Freeform 182">
                <a:extLst>
                  <a:ext uri="{FF2B5EF4-FFF2-40B4-BE49-F238E27FC236}">
                    <a16:creationId xmlns:a16="http://schemas.microsoft.com/office/drawing/2014/main" id="{0495A002-ABBB-01F2-ED75-DFA82817F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4482" y="2873373"/>
                <a:ext cx="203945" cy="448083"/>
              </a:xfrm>
              <a:custGeom>
                <a:avLst/>
                <a:gdLst>
                  <a:gd name="T0" fmla="*/ 54 w 58"/>
                  <a:gd name="T1" fmla="*/ 113 h 127"/>
                  <a:gd name="T2" fmla="*/ 50 w 58"/>
                  <a:gd name="T3" fmla="*/ 109 h 127"/>
                  <a:gd name="T4" fmla="*/ 45 w 58"/>
                  <a:gd name="T5" fmla="*/ 105 h 127"/>
                  <a:gd name="T6" fmla="*/ 42 w 58"/>
                  <a:gd name="T7" fmla="*/ 98 h 127"/>
                  <a:gd name="T8" fmla="*/ 41 w 58"/>
                  <a:gd name="T9" fmla="*/ 89 h 127"/>
                  <a:gd name="T10" fmla="*/ 40 w 58"/>
                  <a:gd name="T11" fmla="*/ 83 h 127"/>
                  <a:gd name="T12" fmla="*/ 40 w 58"/>
                  <a:gd name="T13" fmla="*/ 78 h 127"/>
                  <a:gd name="T14" fmla="*/ 42 w 58"/>
                  <a:gd name="T15" fmla="*/ 77 h 127"/>
                  <a:gd name="T16" fmla="*/ 48 w 58"/>
                  <a:gd name="T17" fmla="*/ 78 h 127"/>
                  <a:gd name="T18" fmla="*/ 52 w 58"/>
                  <a:gd name="T19" fmla="*/ 83 h 127"/>
                  <a:gd name="T20" fmla="*/ 54 w 58"/>
                  <a:gd name="T21" fmla="*/ 83 h 127"/>
                  <a:gd name="T22" fmla="*/ 48 w 58"/>
                  <a:gd name="T23" fmla="*/ 77 h 127"/>
                  <a:gd name="T24" fmla="*/ 46 w 58"/>
                  <a:gd name="T25" fmla="*/ 73 h 127"/>
                  <a:gd name="T26" fmla="*/ 42 w 58"/>
                  <a:gd name="T27" fmla="*/ 67 h 127"/>
                  <a:gd name="T28" fmla="*/ 37 w 58"/>
                  <a:gd name="T29" fmla="*/ 58 h 127"/>
                  <a:gd name="T30" fmla="*/ 32 w 58"/>
                  <a:gd name="T31" fmla="*/ 48 h 127"/>
                  <a:gd name="T32" fmla="*/ 29 w 58"/>
                  <a:gd name="T33" fmla="*/ 44 h 127"/>
                  <a:gd name="T34" fmla="*/ 27 w 58"/>
                  <a:gd name="T35" fmla="*/ 42 h 127"/>
                  <a:gd name="T36" fmla="*/ 23 w 58"/>
                  <a:gd name="T37" fmla="*/ 38 h 127"/>
                  <a:gd name="T38" fmla="*/ 21 w 58"/>
                  <a:gd name="T39" fmla="*/ 32 h 127"/>
                  <a:gd name="T40" fmla="*/ 21 w 58"/>
                  <a:gd name="T41" fmla="*/ 26 h 127"/>
                  <a:gd name="T42" fmla="*/ 17 w 58"/>
                  <a:gd name="T43" fmla="*/ 21 h 127"/>
                  <a:gd name="T44" fmla="*/ 16 w 58"/>
                  <a:gd name="T45" fmla="*/ 18 h 127"/>
                  <a:gd name="T46" fmla="*/ 20 w 58"/>
                  <a:gd name="T47" fmla="*/ 22 h 127"/>
                  <a:gd name="T48" fmla="*/ 15 w 58"/>
                  <a:gd name="T49" fmla="*/ 15 h 127"/>
                  <a:gd name="T50" fmla="*/ 9 w 58"/>
                  <a:gd name="T51" fmla="*/ 8 h 127"/>
                  <a:gd name="T52" fmla="*/ 6 w 58"/>
                  <a:gd name="T53" fmla="*/ 3 h 127"/>
                  <a:gd name="T54" fmla="*/ 3 w 58"/>
                  <a:gd name="T55" fmla="*/ 1 h 127"/>
                  <a:gd name="T56" fmla="*/ 3 w 58"/>
                  <a:gd name="T57" fmla="*/ 3 h 127"/>
                  <a:gd name="T58" fmla="*/ 3 w 58"/>
                  <a:gd name="T59" fmla="*/ 5 h 127"/>
                  <a:gd name="T60" fmla="*/ 6 w 58"/>
                  <a:gd name="T61" fmla="*/ 10 h 127"/>
                  <a:gd name="T62" fmla="*/ 8 w 58"/>
                  <a:gd name="T63" fmla="*/ 10 h 127"/>
                  <a:gd name="T64" fmla="*/ 7 w 58"/>
                  <a:gd name="T65" fmla="*/ 13 h 127"/>
                  <a:gd name="T66" fmla="*/ 7 w 58"/>
                  <a:gd name="T67" fmla="*/ 15 h 127"/>
                  <a:gd name="T68" fmla="*/ 4 w 58"/>
                  <a:gd name="T69" fmla="*/ 15 h 127"/>
                  <a:gd name="T70" fmla="*/ 5 w 58"/>
                  <a:gd name="T71" fmla="*/ 21 h 127"/>
                  <a:gd name="T72" fmla="*/ 8 w 58"/>
                  <a:gd name="T73" fmla="*/ 30 h 127"/>
                  <a:gd name="T74" fmla="*/ 10 w 58"/>
                  <a:gd name="T75" fmla="*/ 37 h 127"/>
                  <a:gd name="T76" fmla="*/ 14 w 58"/>
                  <a:gd name="T77" fmla="*/ 42 h 127"/>
                  <a:gd name="T78" fmla="*/ 19 w 58"/>
                  <a:gd name="T79" fmla="*/ 47 h 127"/>
                  <a:gd name="T80" fmla="*/ 21 w 58"/>
                  <a:gd name="T81" fmla="*/ 56 h 127"/>
                  <a:gd name="T82" fmla="*/ 24 w 58"/>
                  <a:gd name="T83" fmla="*/ 61 h 127"/>
                  <a:gd name="T84" fmla="*/ 25 w 58"/>
                  <a:gd name="T85" fmla="*/ 64 h 127"/>
                  <a:gd name="T86" fmla="*/ 29 w 58"/>
                  <a:gd name="T87" fmla="*/ 72 h 127"/>
                  <a:gd name="T88" fmla="*/ 29 w 58"/>
                  <a:gd name="T89" fmla="*/ 78 h 127"/>
                  <a:gd name="T90" fmla="*/ 31 w 58"/>
                  <a:gd name="T91" fmla="*/ 86 h 127"/>
                  <a:gd name="T92" fmla="*/ 36 w 58"/>
                  <a:gd name="T93" fmla="*/ 93 h 127"/>
                  <a:gd name="T94" fmla="*/ 37 w 58"/>
                  <a:gd name="T95" fmla="*/ 101 h 127"/>
                  <a:gd name="T96" fmla="*/ 39 w 58"/>
                  <a:gd name="T97" fmla="*/ 109 h 127"/>
                  <a:gd name="T98" fmla="*/ 41 w 58"/>
                  <a:gd name="T99" fmla="*/ 116 h 127"/>
                  <a:gd name="T100" fmla="*/ 44 w 58"/>
                  <a:gd name="T101" fmla="*/ 123 h 127"/>
                  <a:gd name="T102" fmla="*/ 47 w 58"/>
                  <a:gd name="T103" fmla="*/ 125 h 127"/>
                  <a:gd name="T104" fmla="*/ 46 w 58"/>
                  <a:gd name="T105" fmla="*/ 120 h 127"/>
                  <a:gd name="T106" fmla="*/ 49 w 58"/>
                  <a:gd name="T107" fmla="*/ 116 h 127"/>
                  <a:gd name="T108" fmla="*/ 53 w 58"/>
                  <a:gd name="T109" fmla="*/ 117 h 127"/>
                  <a:gd name="T110" fmla="*/ 55 w 58"/>
                  <a:gd name="T111" fmla="*/ 118 h 127"/>
                  <a:gd name="T112" fmla="*/ 57 w 58"/>
                  <a:gd name="T113" fmla="*/ 122 h 127"/>
                  <a:gd name="T114" fmla="*/ 56 w 58"/>
                  <a:gd name="T115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127">
                    <a:moveTo>
                      <a:pt x="56" y="114"/>
                    </a:moveTo>
                    <a:cubicBezTo>
                      <a:pt x="55" y="113"/>
                      <a:pt x="55" y="113"/>
                      <a:pt x="55" y="113"/>
                    </a:cubicBezTo>
                    <a:cubicBezTo>
                      <a:pt x="54" y="113"/>
                      <a:pt x="54" y="113"/>
                      <a:pt x="54" y="113"/>
                    </a:cubicBezTo>
                    <a:cubicBezTo>
                      <a:pt x="52" y="113"/>
                      <a:pt x="52" y="113"/>
                      <a:pt x="52" y="113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49" y="107"/>
                      <a:pt x="49" y="107"/>
                      <a:pt x="49" y="107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5" y="105"/>
                      <a:pt x="45" y="105"/>
                      <a:pt x="45" y="105"/>
                    </a:cubicBezTo>
                    <a:cubicBezTo>
                      <a:pt x="44" y="103"/>
                      <a:pt x="44" y="103"/>
                      <a:pt x="44" y="103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1" y="96"/>
                      <a:pt x="41" y="96"/>
                      <a:pt x="41" y="96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8" y="78"/>
                      <a:pt x="48" y="78"/>
                      <a:pt x="48" y="78"/>
                    </a:cubicBezTo>
                    <a:cubicBezTo>
                      <a:pt x="49" y="81"/>
                      <a:pt x="49" y="81"/>
                      <a:pt x="49" y="81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1" y="84"/>
                      <a:pt x="31" y="84"/>
                      <a:pt x="31" y="84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39" y="107"/>
                      <a:pt x="39" y="107"/>
                      <a:pt x="39" y="107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41" y="116"/>
                      <a:pt x="41" y="116"/>
                      <a:pt x="41" y="116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4" y="123"/>
                      <a:pt x="44" y="123"/>
                      <a:pt x="44" y="123"/>
                    </a:cubicBezTo>
                    <a:cubicBezTo>
                      <a:pt x="45" y="126"/>
                      <a:pt x="45" y="126"/>
                      <a:pt x="45" y="126"/>
                    </a:cubicBezTo>
                    <a:cubicBezTo>
                      <a:pt x="47" y="127"/>
                      <a:pt x="47" y="127"/>
                      <a:pt x="47" y="127"/>
                    </a:cubicBezTo>
                    <a:cubicBezTo>
                      <a:pt x="47" y="125"/>
                      <a:pt x="47" y="125"/>
                      <a:pt x="47" y="125"/>
                    </a:cubicBezTo>
                    <a:cubicBezTo>
                      <a:pt x="47" y="123"/>
                      <a:pt x="47" y="123"/>
                      <a:pt x="47" y="123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17"/>
                      <a:pt x="46" y="117"/>
                      <a:pt x="46" y="117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9" y="116"/>
                      <a:pt x="49" y="116"/>
                      <a:pt x="49" y="116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8"/>
                      <a:pt x="50" y="118"/>
                      <a:pt x="50" y="118"/>
                    </a:cubicBezTo>
                    <a:cubicBezTo>
                      <a:pt x="53" y="117"/>
                      <a:pt x="53" y="117"/>
                      <a:pt x="53" y="117"/>
                    </a:cubicBezTo>
                    <a:cubicBezTo>
                      <a:pt x="54" y="116"/>
                      <a:pt x="54" y="116"/>
                      <a:pt x="54" y="116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5" y="119"/>
                      <a:pt x="55" y="119"/>
                      <a:pt x="55" y="119"/>
                    </a:cubicBezTo>
                    <a:cubicBezTo>
                      <a:pt x="57" y="121"/>
                      <a:pt x="57" y="121"/>
                      <a:pt x="57" y="121"/>
                    </a:cubicBezTo>
                    <a:cubicBezTo>
                      <a:pt x="57" y="121"/>
                      <a:pt x="57" y="122"/>
                      <a:pt x="57" y="122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6" y="114"/>
                      <a:pt x="56" y="114"/>
                      <a:pt x="56" y="114"/>
                    </a:cubicBezTo>
                    <a:close/>
                  </a:path>
                </a:pathLst>
              </a:custGeom>
              <a:solidFill>
                <a:srgbClr val="FC6B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90" name="Freeform 183">
                <a:extLst>
                  <a:ext uri="{FF2B5EF4-FFF2-40B4-BE49-F238E27FC236}">
                    <a16:creationId xmlns:a16="http://schemas.microsoft.com/office/drawing/2014/main" id="{460A88FF-7D26-4AD0-5BE4-EF27E1D85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347" y="1520193"/>
                <a:ext cx="81876" cy="56569"/>
              </a:xfrm>
              <a:custGeom>
                <a:avLst/>
                <a:gdLst>
                  <a:gd name="T0" fmla="*/ 4 w 23"/>
                  <a:gd name="T1" fmla="*/ 12 h 16"/>
                  <a:gd name="T2" fmla="*/ 5 w 23"/>
                  <a:gd name="T3" fmla="*/ 13 h 16"/>
                  <a:gd name="T4" fmla="*/ 6 w 23"/>
                  <a:gd name="T5" fmla="*/ 14 h 16"/>
                  <a:gd name="T6" fmla="*/ 7 w 23"/>
                  <a:gd name="T7" fmla="*/ 15 h 16"/>
                  <a:gd name="T8" fmla="*/ 8 w 23"/>
                  <a:gd name="T9" fmla="*/ 13 h 16"/>
                  <a:gd name="T10" fmla="*/ 9 w 23"/>
                  <a:gd name="T11" fmla="*/ 12 h 16"/>
                  <a:gd name="T12" fmla="*/ 10 w 23"/>
                  <a:gd name="T13" fmla="*/ 13 h 16"/>
                  <a:gd name="T14" fmla="*/ 11 w 23"/>
                  <a:gd name="T15" fmla="*/ 15 h 16"/>
                  <a:gd name="T16" fmla="*/ 12 w 23"/>
                  <a:gd name="T17" fmla="*/ 16 h 16"/>
                  <a:gd name="T18" fmla="*/ 13 w 23"/>
                  <a:gd name="T19" fmla="*/ 15 h 16"/>
                  <a:gd name="T20" fmla="*/ 12 w 23"/>
                  <a:gd name="T21" fmla="*/ 13 h 16"/>
                  <a:gd name="T22" fmla="*/ 11 w 23"/>
                  <a:gd name="T23" fmla="*/ 11 h 16"/>
                  <a:gd name="T24" fmla="*/ 10 w 23"/>
                  <a:gd name="T25" fmla="*/ 10 h 16"/>
                  <a:gd name="T26" fmla="*/ 9 w 23"/>
                  <a:gd name="T27" fmla="*/ 9 h 16"/>
                  <a:gd name="T28" fmla="*/ 9 w 23"/>
                  <a:gd name="T29" fmla="*/ 7 h 16"/>
                  <a:gd name="T30" fmla="*/ 10 w 23"/>
                  <a:gd name="T31" fmla="*/ 6 h 16"/>
                  <a:gd name="T32" fmla="*/ 12 w 23"/>
                  <a:gd name="T33" fmla="*/ 4 h 16"/>
                  <a:gd name="T34" fmla="*/ 14 w 23"/>
                  <a:gd name="T35" fmla="*/ 4 h 16"/>
                  <a:gd name="T36" fmla="*/ 15 w 23"/>
                  <a:gd name="T37" fmla="*/ 3 h 16"/>
                  <a:gd name="T38" fmla="*/ 17 w 23"/>
                  <a:gd name="T39" fmla="*/ 3 h 16"/>
                  <a:gd name="T40" fmla="*/ 17 w 23"/>
                  <a:gd name="T41" fmla="*/ 5 h 16"/>
                  <a:gd name="T42" fmla="*/ 19 w 23"/>
                  <a:gd name="T43" fmla="*/ 6 h 16"/>
                  <a:gd name="T44" fmla="*/ 21 w 23"/>
                  <a:gd name="T45" fmla="*/ 6 h 16"/>
                  <a:gd name="T46" fmla="*/ 22 w 23"/>
                  <a:gd name="T47" fmla="*/ 5 h 16"/>
                  <a:gd name="T48" fmla="*/ 23 w 23"/>
                  <a:gd name="T49" fmla="*/ 5 h 16"/>
                  <a:gd name="T50" fmla="*/ 22 w 23"/>
                  <a:gd name="T51" fmla="*/ 3 h 16"/>
                  <a:gd name="T52" fmla="*/ 20 w 23"/>
                  <a:gd name="T53" fmla="*/ 3 h 16"/>
                  <a:gd name="T54" fmla="*/ 15 w 23"/>
                  <a:gd name="T55" fmla="*/ 0 h 16"/>
                  <a:gd name="T56" fmla="*/ 11 w 23"/>
                  <a:gd name="T57" fmla="*/ 0 h 16"/>
                  <a:gd name="T58" fmla="*/ 9 w 23"/>
                  <a:gd name="T59" fmla="*/ 0 h 16"/>
                  <a:gd name="T60" fmla="*/ 5 w 23"/>
                  <a:gd name="T61" fmla="*/ 3 h 16"/>
                  <a:gd name="T62" fmla="*/ 4 w 23"/>
                  <a:gd name="T63" fmla="*/ 5 h 16"/>
                  <a:gd name="T64" fmla="*/ 2 w 23"/>
                  <a:gd name="T65" fmla="*/ 6 h 16"/>
                  <a:gd name="T66" fmla="*/ 0 w 23"/>
                  <a:gd name="T67" fmla="*/ 8 h 16"/>
                  <a:gd name="T68" fmla="*/ 0 w 23"/>
                  <a:gd name="T69" fmla="*/ 12 h 16"/>
                  <a:gd name="T70" fmla="*/ 2 w 23"/>
                  <a:gd name="T71" fmla="*/ 13 h 16"/>
                  <a:gd name="T72" fmla="*/ 4 w 23"/>
                  <a:gd name="T73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16">
                    <a:moveTo>
                      <a:pt x="4" y="12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91" name="Freeform 184">
                <a:extLst>
                  <a:ext uri="{FF2B5EF4-FFF2-40B4-BE49-F238E27FC236}">
                    <a16:creationId xmlns:a16="http://schemas.microsoft.com/office/drawing/2014/main" id="{4A28AE4A-5ABD-EA32-1859-978CF1746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5449" y="3303591"/>
                <a:ext cx="2978" cy="7443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92" name="Freeform 185">
                <a:extLst>
                  <a:ext uri="{FF2B5EF4-FFF2-40B4-BE49-F238E27FC236}">
                    <a16:creationId xmlns:a16="http://schemas.microsoft.com/office/drawing/2014/main" id="{B86CC510-CBA3-CCB8-3220-2B5E680BE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0057" y="3532844"/>
                <a:ext cx="44659" cy="5954"/>
              </a:xfrm>
              <a:custGeom>
                <a:avLst/>
                <a:gdLst>
                  <a:gd name="T0" fmla="*/ 0 w 13"/>
                  <a:gd name="T1" fmla="*/ 2 h 2"/>
                  <a:gd name="T2" fmla="*/ 13 w 13"/>
                  <a:gd name="T3" fmla="*/ 2 h 2"/>
                  <a:gd name="T4" fmla="*/ 10 w 13"/>
                  <a:gd name="T5" fmla="*/ 0 h 2"/>
                  <a:gd name="T6" fmla="*/ 0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93" name="Freeform 186">
                <a:extLst>
                  <a:ext uri="{FF2B5EF4-FFF2-40B4-BE49-F238E27FC236}">
                    <a16:creationId xmlns:a16="http://schemas.microsoft.com/office/drawing/2014/main" id="{C816E569-C192-BCC1-8753-7445D591F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0177" y="2545870"/>
                <a:ext cx="7443" cy="14886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0 w 2"/>
                  <a:gd name="T5" fmla="*/ 2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2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94" name="Freeform 187">
                <a:extLst>
                  <a:ext uri="{FF2B5EF4-FFF2-40B4-BE49-F238E27FC236}">
                    <a16:creationId xmlns:a16="http://schemas.microsoft.com/office/drawing/2014/main" id="{0377671E-335B-6536-0646-83CEDD2D7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3337" y="1460648"/>
                <a:ext cx="44659" cy="28284"/>
              </a:xfrm>
              <a:custGeom>
                <a:avLst/>
                <a:gdLst>
                  <a:gd name="T0" fmla="*/ 12 w 13"/>
                  <a:gd name="T1" fmla="*/ 5 h 8"/>
                  <a:gd name="T2" fmla="*/ 13 w 13"/>
                  <a:gd name="T3" fmla="*/ 4 h 8"/>
                  <a:gd name="T4" fmla="*/ 12 w 13"/>
                  <a:gd name="T5" fmla="*/ 3 h 8"/>
                  <a:gd name="T6" fmla="*/ 11 w 13"/>
                  <a:gd name="T7" fmla="*/ 4 h 8"/>
                  <a:gd name="T8" fmla="*/ 10 w 13"/>
                  <a:gd name="T9" fmla="*/ 4 h 8"/>
                  <a:gd name="T10" fmla="*/ 8 w 13"/>
                  <a:gd name="T11" fmla="*/ 2 h 8"/>
                  <a:gd name="T12" fmla="*/ 5 w 13"/>
                  <a:gd name="T13" fmla="*/ 0 h 8"/>
                  <a:gd name="T14" fmla="*/ 2 w 13"/>
                  <a:gd name="T15" fmla="*/ 0 h 8"/>
                  <a:gd name="T16" fmla="*/ 1 w 13"/>
                  <a:gd name="T17" fmla="*/ 1 h 8"/>
                  <a:gd name="T18" fmla="*/ 0 w 13"/>
                  <a:gd name="T19" fmla="*/ 1 h 8"/>
                  <a:gd name="T20" fmla="*/ 1 w 13"/>
                  <a:gd name="T21" fmla="*/ 2 h 8"/>
                  <a:gd name="T22" fmla="*/ 3 w 13"/>
                  <a:gd name="T23" fmla="*/ 2 h 8"/>
                  <a:gd name="T24" fmla="*/ 6 w 13"/>
                  <a:gd name="T25" fmla="*/ 3 h 8"/>
                  <a:gd name="T26" fmla="*/ 9 w 13"/>
                  <a:gd name="T27" fmla="*/ 6 h 8"/>
                  <a:gd name="T28" fmla="*/ 11 w 13"/>
                  <a:gd name="T29" fmla="*/ 8 h 8"/>
                  <a:gd name="T30" fmla="*/ 12 w 13"/>
                  <a:gd name="T31" fmla="*/ 7 h 8"/>
                  <a:gd name="T32" fmla="*/ 12 w 13"/>
                  <a:gd name="T3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12" y="5"/>
                    </a:moveTo>
                    <a:cubicBezTo>
                      <a:pt x="12" y="5"/>
                      <a:pt x="12" y="5"/>
                      <a:pt x="13" y="4"/>
                    </a:cubicBezTo>
                    <a:cubicBezTo>
                      <a:pt x="13" y="4"/>
                      <a:pt x="13" y="4"/>
                      <a:pt x="12" y="3"/>
                    </a:cubicBezTo>
                    <a:cubicBezTo>
                      <a:pt x="12" y="3"/>
                      <a:pt x="12" y="3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8" y="2"/>
                    </a:cubicBezTo>
                    <a:cubicBezTo>
                      <a:pt x="8" y="2"/>
                      <a:pt x="8" y="2"/>
                      <a:pt x="5" y="0"/>
                    </a:cubicBezTo>
                    <a:cubicBezTo>
                      <a:pt x="5" y="0"/>
                      <a:pt x="5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3" y="2"/>
                    </a:cubicBezTo>
                    <a:cubicBezTo>
                      <a:pt x="3" y="2"/>
                      <a:pt x="3" y="2"/>
                      <a:pt x="6" y="3"/>
                    </a:cubicBezTo>
                    <a:cubicBezTo>
                      <a:pt x="6" y="3"/>
                      <a:pt x="6" y="3"/>
                      <a:pt x="9" y="6"/>
                    </a:cubicBezTo>
                    <a:cubicBezTo>
                      <a:pt x="9" y="6"/>
                      <a:pt x="9" y="6"/>
                      <a:pt x="11" y="8"/>
                    </a:cubicBezTo>
                    <a:cubicBezTo>
                      <a:pt x="11" y="8"/>
                      <a:pt x="11" y="8"/>
                      <a:pt x="12" y="7"/>
                    </a:cubicBezTo>
                    <a:cubicBezTo>
                      <a:pt x="12" y="7"/>
                      <a:pt x="12" y="7"/>
                      <a:pt x="12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95" name="Freeform 188">
                <a:extLst>
                  <a:ext uri="{FF2B5EF4-FFF2-40B4-BE49-F238E27FC236}">
                    <a16:creationId xmlns:a16="http://schemas.microsoft.com/office/drawing/2014/main" id="{B9CF1865-A418-BDA2-BED8-1C5133DC5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5122" y="3221716"/>
                <a:ext cx="2978" cy="14886"/>
              </a:xfrm>
              <a:custGeom>
                <a:avLst/>
                <a:gdLst>
                  <a:gd name="T0" fmla="*/ 0 w 1"/>
                  <a:gd name="T1" fmla="*/ 2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2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96" name="Freeform 189">
                <a:extLst>
                  <a:ext uri="{FF2B5EF4-FFF2-40B4-BE49-F238E27FC236}">
                    <a16:creationId xmlns:a16="http://schemas.microsoft.com/office/drawing/2014/main" id="{7A13C422-5EBB-CD09-2343-5D8909DC6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4962" y="3401843"/>
                <a:ext cx="7443" cy="7443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97" name="Freeform 190">
                <a:extLst>
                  <a:ext uri="{FF2B5EF4-FFF2-40B4-BE49-F238E27FC236}">
                    <a16:creationId xmlns:a16="http://schemas.microsoft.com/office/drawing/2014/main" id="{4E8A0BE8-A88C-2C5C-8668-5BE5ECA16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1984" y="3311035"/>
                <a:ext cx="46148" cy="62523"/>
              </a:xfrm>
              <a:custGeom>
                <a:avLst/>
                <a:gdLst>
                  <a:gd name="T0" fmla="*/ 11 w 13"/>
                  <a:gd name="T1" fmla="*/ 1 h 18"/>
                  <a:gd name="T2" fmla="*/ 9 w 13"/>
                  <a:gd name="T3" fmla="*/ 3 h 18"/>
                  <a:gd name="T4" fmla="*/ 9 w 13"/>
                  <a:gd name="T5" fmla="*/ 4 h 18"/>
                  <a:gd name="T6" fmla="*/ 8 w 13"/>
                  <a:gd name="T7" fmla="*/ 4 h 18"/>
                  <a:gd name="T8" fmla="*/ 7 w 13"/>
                  <a:gd name="T9" fmla="*/ 5 h 18"/>
                  <a:gd name="T10" fmla="*/ 6 w 13"/>
                  <a:gd name="T11" fmla="*/ 5 h 18"/>
                  <a:gd name="T12" fmla="*/ 5 w 13"/>
                  <a:gd name="T13" fmla="*/ 4 h 18"/>
                  <a:gd name="T14" fmla="*/ 4 w 13"/>
                  <a:gd name="T15" fmla="*/ 5 h 18"/>
                  <a:gd name="T16" fmla="*/ 5 w 13"/>
                  <a:gd name="T17" fmla="*/ 6 h 18"/>
                  <a:gd name="T18" fmla="*/ 4 w 13"/>
                  <a:gd name="T19" fmla="*/ 7 h 18"/>
                  <a:gd name="T20" fmla="*/ 3 w 13"/>
                  <a:gd name="T21" fmla="*/ 9 h 18"/>
                  <a:gd name="T22" fmla="*/ 2 w 13"/>
                  <a:gd name="T23" fmla="*/ 9 h 18"/>
                  <a:gd name="T24" fmla="*/ 2 w 13"/>
                  <a:gd name="T25" fmla="*/ 10 h 18"/>
                  <a:gd name="T26" fmla="*/ 2 w 13"/>
                  <a:gd name="T27" fmla="*/ 12 h 18"/>
                  <a:gd name="T28" fmla="*/ 0 w 13"/>
                  <a:gd name="T29" fmla="*/ 13 h 18"/>
                  <a:gd name="T30" fmla="*/ 0 w 13"/>
                  <a:gd name="T31" fmla="*/ 14 h 18"/>
                  <a:gd name="T32" fmla="*/ 1 w 13"/>
                  <a:gd name="T33" fmla="*/ 14 h 18"/>
                  <a:gd name="T34" fmla="*/ 0 w 13"/>
                  <a:gd name="T35" fmla="*/ 15 h 18"/>
                  <a:gd name="T36" fmla="*/ 0 w 13"/>
                  <a:gd name="T37" fmla="*/ 16 h 18"/>
                  <a:gd name="T38" fmla="*/ 1 w 13"/>
                  <a:gd name="T39" fmla="*/ 18 h 18"/>
                  <a:gd name="T40" fmla="*/ 2 w 13"/>
                  <a:gd name="T41" fmla="*/ 16 h 18"/>
                  <a:gd name="T42" fmla="*/ 3 w 13"/>
                  <a:gd name="T43" fmla="*/ 15 h 18"/>
                  <a:gd name="T44" fmla="*/ 3 w 13"/>
                  <a:gd name="T45" fmla="*/ 13 h 18"/>
                  <a:gd name="T46" fmla="*/ 4 w 13"/>
                  <a:gd name="T47" fmla="*/ 12 h 18"/>
                  <a:gd name="T48" fmla="*/ 4 w 13"/>
                  <a:gd name="T49" fmla="*/ 11 h 18"/>
                  <a:gd name="T50" fmla="*/ 5 w 13"/>
                  <a:gd name="T51" fmla="*/ 10 h 18"/>
                  <a:gd name="T52" fmla="*/ 6 w 13"/>
                  <a:gd name="T53" fmla="*/ 11 h 18"/>
                  <a:gd name="T54" fmla="*/ 7 w 13"/>
                  <a:gd name="T55" fmla="*/ 10 h 18"/>
                  <a:gd name="T56" fmla="*/ 8 w 13"/>
                  <a:gd name="T57" fmla="*/ 7 h 18"/>
                  <a:gd name="T58" fmla="*/ 10 w 13"/>
                  <a:gd name="T59" fmla="*/ 5 h 18"/>
                  <a:gd name="T60" fmla="*/ 12 w 13"/>
                  <a:gd name="T61" fmla="*/ 5 h 18"/>
                  <a:gd name="T62" fmla="*/ 13 w 13"/>
                  <a:gd name="T63" fmla="*/ 4 h 18"/>
                  <a:gd name="T64" fmla="*/ 13 w 13"/>
                  <a:gd name="T65" fmla="*/ 2 h 18"/>
                  <a:gd name="T66" fmla="*/ 12 w 13"/>
                  <a:gd name="T67" fmla="*/ 0 h 18"/>
                  <a:gd name="T68" fmla="*/ 11 w 13"/>
                  <a:gd name="T6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8">
                    <a:moveTo>
                      <a:pt x="11" y="1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98" name="Freeform 191">
                <a:extLst>
                  <a:ext uri="{FF2B5EF4-FFF2-40B4-BE49-F238E27FC236}">
                    <a16:creationId xmlns:a16="http://schemas.microsoft.com/office/drawing/2014/main" id="{BAAC52E9-8465-6EB3-A6D6-595CC8A36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1531" y="3267864"/>
                <a:ext cx="28284" cy="38705"/>
              </a:xfrm>
              <a:custGeom>
                <a:avLst/>
                <a:gdLst>
                  <a:gd name="T0" fmla="*/ 5 w 8"/>
                  <a:gd name="T1" fmla="*/ 1 h 11"/>
                  <a:gd name="T2" fmla="*/ 4 w 8"/>
                  <a:gd name="T3" fmla="*/ 3 h 11"/>
                  <a:gd name="T4" fmla="*/ 3 w 8"/>
                  <a:gd name="T5" fmla="*/ 4 h 11"/>
                  <a:gd name="T6" fmla="*/ 3 w 8"/>
                  <a:gd name="T7" fmla="*/ 5 h 11"/>
                  <a:gd name="T8" fmla="*/ 2 w 8"/>
                  <a:gd name="T9" fmla="*/ 6 h 11"/>
                  <a:gd name="T10" fmla="*/ 2 w 8"/>
                  <a:gd name="T11" fmla="*/ 7 h 11"/>
                  <a:gd name="T12" fmla="*/ 1 w 8"/>
                  <a:gd name="T13" fmla="*/ 8 h 11"/>
                  <a:gd name="T14" fmla="*/ 0 w 8"/>
                  <a:gd name="T15" fmla="*/ 11 h 11"/>
                  <a:gd name="T16" fmla="*/ 1 w 8"/>
                  <a:gd name="T17" fmla="*/ 11 h 11"/>
                  <a:gd name="T18" fmla="*/ 3 w 8"/>
                  <a:gd name="T19" fmla="*/ 10 h 11"/>
                  <a:gd name="T20" fmla="*/ 4 w 8"/>
                  <a:gd name="T21" fmla="*/ 7 h 11"/>
                  <a:gd name="T22" fmla="*/ 5 w 8"/>
                  <a:gd name="T23" fmla="*/ 7 h 11"/>
                  <a:gd name="T24" fmla="*/ 5 w 8"/>
                  <a:gd name="T25" fmla="*/ 5 h 11"/>
                  <a:gd name="T26" fmla="*/ 6 w 8"/>
                  <a:gd name="T27" fmla="*/ 3 h 11"/>
                  <a:gd name="T28" fmla="*/ 8 w 8"/>
                  <a:gd name="T29" fmla="*/ 0 h 11"/>
                  <a:gd name="T30" fmla="*/ 7 w 8"/>
                  <a:gd name="T31" fmla="*/ 1 h 11"/>
                  <a:gd name="T32" fmla="*/ 5 w 8"/>
                  <a:gd name="T3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1">
                    <a:moveTo>
                      <a:pt x="5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199" name="Freeform 192">
                <a:extLst>
                  <a:ext uri="{FF2B5EF4-FFF2-40B4-BE49-F238E27FC236}">
                    <a16:creationId xmlns:a16="http://schemas.microsoft.com/office/drawing/2014/main" id="{966FF8D1-BC07-1656-F74B-18F851970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5052" y="1558898"/>
                <a:ext cx="20841" cy="22330"/>
              </a:xfrm>
              <a:custGeom>
                <a:avLst/>
                <a:gdLst>
                  <a:gd name="T0" fmla="*/ 5 w 6"/>
                  <a:gd name="T1" fmla="*/ 5 h 6"/>
                  <a:gd name="T2" fmla="*/ 6 w 6"/>
                  <a:gd name="T3" fmla="*/ 3 h 6"/>
                  <a:gd name="T4" fmla="*/ 5 w 6"/>
                  <a:gd name="T5" fmla="*/ 1 h 6"/>
                  <a:gd name="T6" fmla="*/ 4 w 6"/>
                  <a:gd name="T7" fmla="*/ 2 h 6"/>
                  <a:gd name="T8" fmla="*/ 3 w 6"/>
                  <a:gd name="T9" fmla="*/ 0 h 6"/>
                  <a:gd name="T10" fmla="*/ 2 w 6"/>
                  <a:gd name="T11" fmla="*/ 0 h 6"/>
                  <a:gd name="T12" fmla="*/ 0 w 6"/>
                  <a:gd name="T13" fmla="*/ 1 h 6"/>
                  <a:gd name="T14" fmla="*/ 1 w 6"/>
                  <a:gd name="T15" fmla="*/ 2 h 6"/>
                  <a:gd name="T16" fmla="*/ 1 w 6"/>
                  <a:gd name="T17" fmla="*/ 3 h 6"/>
                  <a:gd name="T18" fmla="*/ 0 w 6"/>
                  <a:gd name="T19" fmla="*/ 5 h 6"/>
                  <a:gd name="T20" fmla="*/ 0 w 6"/>
                  <a:gd name="T21" fmla="*/ 6 h 6"/>
                  <a:gd name="T22" fmla="*/ 3 w 6"/>
                  <a:gd name="T23" fmla="*/ 6 h 6"/>
                  <a:gd name="T24" fmla="*/ 5 w 6"/>
                  <a:gd name="T2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00" name="Freeform 193">
                <a:extLst>
                  <a:ext uri="{FF2B5EF4-FFF2-40B4-BE49-F238E27FC236}">
                    <a16:creationId xmlns:a16="http://schemas.microsoft.com/office/drawing/2014/main" id="{79B50C3B-4387-1ADC-A536-68C0191EA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5052" y="1532102"/>
                <a:ext cx="10421" cy="1637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5 h 5"/>
                  <a:gd name="T4" fmla="*/ 2 w 3"/>
                  <a:gd name="T5" fmla="*/ 3 h 5"/>
                  <a:gd name="T6" fmla="*/ 2 w 3"/>
                  <a:gd name="T7" fmla="*/ 1 h 5"/>
                  <a:gd name="T8" fmla="*/ 1 w 3"/>
                  <a:gd name="T9" fmla="*/ 0 h 5"/>
                  <a:gd name="T10" fmla="*/ 1 w 3"/>
                  <a:gd name="T11" fmla="*/ 3 h 5"/>
                  <a:gd name="T12" fmla="*/ 0 w 3"/>
                  <a:gd name="T13" fmla="*/ 3 h 5"/>
                  <a:gd name="T14" fmla="*/ 1 w 3"/>
                  <a:gd name="T15" fmla="*/ 4 h 5"/>
                  <a:gd name="T16" fmla="*/ 2 w 3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01" name="Freeform 194">
                <a:extLst>
                  <a:ext uri="{FF2B5EF4-FFF2-40B4-BE49-F238E27FC236}">
                    <a16:creationId xmlns:a16="http://schemas.microsoft.com/office/drawing/2014/main" id="{CB6A93D4-889D-E3AE-61B2-BB3904147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8904" y="1584204"/>
                <a:ext cx="28284" cy="28284"/>
              </a:xfrm>
              <a:custGeom>
                <a:avLst/>
                <a:gdLst>
                  <a:gd name="T0" fmla="*/ 0 w 8"/>
                  <a:gd name="T1" fmla="*/ 5 h 8"/>
                  <a:gd name="T2" fmla="*/ 2 w 8"/>
                  <a:gd name="T3" fmla="*/ 6 h 8"/>
                  <a:gd name="T4" fmla="*/ 2 w 8"/>
                  <a:gd name="T5" fmla="*/ 8 h 8"/>
                  <a:gd name="T6" fmla="*/ 3 w 8"/>
                  <a:gd name="T7" fmla="*/ 8 h 8"/>
                  <a:gd name="T8" fmla="*/ 5 w 8"/>
                  <a:gd name="T9" fmla="*/ 7 h 8"/>
                  <a:gd name="T10" fmla="*/ 7 w 8"/>
                  <a:gd name="T11" fmla="*/ 7 h 8"/>
                  <a:gd name="T12" fmla="*/ 8 w 8"/>
                  <a:gd name="T13" fmla="*/ 6 h 8"/>
                  <a:gd name="T14" fmla="*/ 8 w 8"/>
                  <a:gd name="T15" fmla="*/ 5 h 8"/>
                  <a:gd name="T16" fmla="*/ 6 w 8"/>
                  <a:gd name="T17" fmla="*/ 4 h 8"/>
                  <a:gd name="T18" fmla="*/ 5 w 8"/>
                  <a:gd name="T19" fmla="*/ 3 h 8"/>
                  <a:gd name="T20" fmla="*/ 4 w 8"/>
                  <a:gd name="T21" fmla="*/ 0 h 8"/>
                  <a:gd name="T22" fmla="*/ 3 w 8"/>
                  <a:gd name="T23" fmla="*/ 0 h 8"/>
                  <a:gd name="T24" fmla="*/ 3 w 8"/>
                  <a:gd name="T25" fmla="*/ 3 h 8"/>
                  <a:gd name="T26" fmla="*/ 3 w 8"/>
                  <a:gd name="T27" fmla="*/ 4 h 8"/>
                  <a:gd name="T28" fmla="*/ 0 w 8"/>
                  <a:gd name="T29" fmla="*/ 4 h 8"/>
                  <a:gd name="T30" fmla="*/ 0 w 8"/>
                  <a:gd name="T3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02" name="Freeform 195">
                <a:extLst>
                  <a:ext uri="{FF2B5EF4-FFF2-40B4-BE49-F238E27FC236}">
                    <a16:creationId xmlns:a16="http://schemas.microsoft.com/office/drawing/2014/main" id="{144484AC-E8CF-FE22-63AE-3A09D2DCA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5052" y="1471067"/>
                <a:ext cx="69966" cy="35727"/>
              </a:xfrm>
              <a:custGeom>
                <a:avLst/>
                <a:gdLst>
                  <a:gd name="T0" fmla="*/ 1 w 20"/>
                  <a:gd name="T1" fmla="*/ 3 h 10"/>
                  <a:gd name="T2" fmla="*/ 2 w 20"/>
                  <a:gd name="T3" fmla="*/ 4 h 10"/>
                  <a:gd name="T4" fmla="*/ 4 w 20"/>
                  <a:gd name="T5" fmla="*/ 5 h 10"/>
                  <a:gd name="T6" fmla="*/ 5 w 20"/>
                  <a:gd name="T7" fmla="*/ 4 h 10"/>
                  <a:gd name="T8" fmla="*/ 6 w 20"/>
                  <a:gd name="T9" fmla="*/ 3 h 10"/>
                  <a:gd name="T10" fmla="*/ 7 w 20"/>
                  <a:gd name="T11" fmla="*/ 5 h 10"/>
                  <a:gd name="T12" fmla="*/ 8 w 20"/>
                  <a:gd name="T13" fmla="*/ 6 h 10"/>
                  <a:gd name="T14" fmla="*/ 9 w 20"/>
                  <a:gd name="T15" fmla="*/ 6 h 10"/>
                  <a:gd name="T16" fmla="*/ 10 w 20"/>
                  <a:gd name="T17" fmla="*/ 6 h 10"/>
                  <a:gd name="T18" fmla="*/ 11 w 20"/>
                  <a:gd name="T19" fmla="*/ 8 h 10"/>
                  <a:gd name="T20" fmla="*/ 13 w 20"/>
                  <a:gd name="T21" fmla="*/ 8 h 10"/>
                  <a:gd name="T22" fmla="*/ 15 w 20"/>
                  <a:gd name="T23" fmla="*/ 8 h 10"/>
                  <a:gd name="T24" fmla="*/ 17 w 20"/>
                  <a:gd name="T25" fmla="*/ 9 h 10"/>
                  <a:gd name="T26" fmla="*/ 19 w 20"/>
                  <a:gd name="T27" fmla="*/ 10 h 10"/>
                  <a:gd name="T28" fmla="*/ 20 w 20"/>
                  <a:gd name="T29" fmla="*/ 9 h 10"/>
                  <a:gd name="T30" fmla="*/ 20 w 20"/>
                  <a:gd name="T31" fmla="*/ 7 h 10"/>
                  <a:gd name="T32" fmla="*/ 19 w 20"/>
                  <a:gd name="T33" fmla="*/ 5 h 10"/>
                  <a:gd name="T34" fmla="*/ 17 w 20"/>
                  <a:gd name="T35" fmla="*/ 5 h 10"/>
                  <a:gd name="T36" fmla="*/ 15 w 20"/>
                  <a:gd name="T37" fmla="*/ 4 h 10"/>
                  <a:gd name="T38" fmla="*/ 12 w 20"/>
                  <a:gd name="T39" fmla="*/ 2 h 10"/>
                  <a:gd name="T40" fmla="*/ 11 w 20"/>
                  <a:gd name="T41" fmla="*/ 2 h 10"/>
                  <a:gd name="T42" fmla="*/ 10 w 20"/>
                  <a:gd name="T43" fmla="*/ 1 h 10"/>
                  <a:gd name="T44" fmla="*/ 8 w 20"/>
                  <a:gd name="T45" fmla="*/ 1 h 10"/>
                  <a:gd name="T46" fmla="*/ 6 w 20"/>
                  <a:gd name="T47" fmla="*/ 0 h 10"/>
                  <a:gd name="T48" fmla="*/ 2 w 20"/>
                  <a:gd name="T49" fmla="*/ 0 h 10"/>
                  <a:gd name="T50" fmla="*/ 0 w 20"/>
                  <a:gd name="T51" fmla="*/ 1 h 10"/>
                  <a:gd name="T52" fmla="*/ 1 w 20"/>
                  <a:gd name="T53" fmla="*/ 2 h 10"/>
                  <a:gd name="T54" fmla="*/ 1 w 20"/>
                  <a:gd name="T5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10">
                    <a:moveTo>
                      <a:pt x="1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03" name="Freeform 196">
                <a:extLst>
                  <a:ext uri="{FF2B5EF4-FFF2-40B4-BE49-F238E27FC236}">
                    <a16:creationId xmlns:a16="http://schemas.microsoft.com/office/drawing/2014/main" id="{BE86E0CD-48B1-C318-996E-52BEE6B69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5507" y="1573784"/>
                <a:ext cx="16375" cy="20841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3 w 5"/>
                  <a:gd name="T5" fmla="*/ 1 h 6"/>
                  <a:gd name="T6" fmla="*/ 1 w 5"/>
                  <a:gd name="T7" fmla="*/ 0 h 6"/>
                  <a:gd name="T8" fmla="*/ 1 w 5"/>
                  <a:gd name="T9" fmla="*/ 2 h 6"/>
                  <a:gd name="T10" fmla="*/ 0 w 5"/>
                  <a:gd name="T11" fmla="*/ 3 h 6"/>
                  <a:gd name="T12" fmla="*/ 1 w 5"/>
                  <a:gd name="T13" fmla="*/ 5 h 6"/>
                  <a:gd name="T14" fmla="*/ 3 w 5"/>
                  <a:gd name="T15" fmla="*/ 6 h 6"/>
                  <a:gd name="T16" fmla="*/ 4 w 5"/>
                  <a:gd name="T17" fmla="*/ 5 h 6"/>
                  <a:gd name="T18" fmla="*/ 5 w 5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04" name="Freeform 197">
                <a:extLst>
                  <a:ext uri="{FF2B5EF4-FFF2-40B4-BE49-F238E27FC236}">
                    <a16:creationId xmlns:a16="http://schemas.microsoft.com/office/drawing/2014/main" id="{C8A318F1-3437-B434-398F-3FE5A0DF1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4473" y="1496375"/>
                <a:ext cx="81876" cy="108671"/>
              </a:xfrm>
              <a:custGeom>
                <a:avLst/>
                <a:gdLst>
                  <a:gd name="T0" fmla="*/ 7 w 23"/>
                  <a:gd name="T1" fmla="*/ 16 h 31"/>
                  <a:gd name="T2" fmla="*/ 4 w 23"/>
                  <a:gd name="T3" fmla="*/ 15 h 31"/>
                  <a:gd name="T4" fmla="*/ 1 w 23"/>
                  <a:gd name="T5" fmla="*/ 13 h 31"/>
                  <a:gd name="T6" fmla="*/ 0 w 23"/>
                  <a:gd name="T7" fmla="*/ 15 h 31"/>
                  <a:gd name="T8" fmla="*/ 0 w 23"/>
                  <a:gd name="T9" fmla="*/ 18 h 31"/>
                  <a:gd name="T10" fmla="*/ 2 w 23"/>
                  <a:gd name="T11" fmla="*/ 17 h 31"/>
                  <a:gd name="T12" fmla="*/ 4 w 23"/>
                  <a:gd name="T13" fmla="*/ 20 h 31"/>
                  <a:gd name="T14" fmla="*/ 6 w 23"/>
                  <a:gd name="T15" fmla="*/ 21 h 31"/>
                  <a:gd name="T16" fmla="*/ 3 w 23"/>
                  <a:gd name="T17" fmla="*/ 21 h 31"/>
                  <a:gd name="T18" fmla="*/ 2 w 23"/>
                  <a:gd name="T19" fmla="*/ 27 h 31"/>
                  <a:gd name="T20" fmla="*/ 2 w 23"/>
                  <a:gd name="T21" fmla="*/ 29 h 31"/>
                  <a:gd name="T22" fmla="*/ 4 w 23"/>
                  <a:gd name="T23" fmla="*/ 30 h 31"/>
                  <a:gd name="T24" fmla="*/ 6 w 23"/>
                  <a:gd name="T25" fmla="*/ 28 h 31"/>
                  <a:gd name="T26" fmla="*/ 7 w 23"/>
                  <a:gd name="T27" fmla="*/ 27 h 31"/>
                  <a:gd name="T28" fmla="*/ 9 w 23"/>
                  <a:gd name="T29" fmla="*/ 31 h 31"/>
                  <a:gd name="T30" fmla="*/ 11 w 23"/>
                  <a:gd name="T31" fmla="*/ 31 h 31"/>
                  <a:gd name="T32" fmla="*/ 11 w 23"/>
                  <a:gd name="T33" fmla="*/ 28 h 31"/>
                  <a:gd name="T34" fmla="*/ 12 w 23"/>
                  <a:gd name="T35" fmla="*/ 28 h 31"/>
                  <a:gd name="T36" fmla="*/ 14 w 23"/>
                  <a:gd name="T37" fmla="*/ 25 h 31"/>
                  <a:gd name="T38" fmla="*/ 12 w 23"/>
                  <a:gd name="T39" fmla="*/ 21 h 31"/>
                  <a:gd name="T40" fmla="*/ 14 w 23"/>
                  <a:gd name="T41" fmla="*/ 19 h 31"/>
                  <a:gd name="T42" fmla="*/ 18 w 23"/>
                  <a:gd name="T43" fmla="*/ 19 h 31"/>
                  <a:gd name="T44" fmla="*/ 19 w 23"/>
                  <a:gd name="T45" fmla="*/ 18 h 31"/>
                  <a:gd name="T46" fmla="*/ 18 w 23"/>
                  <a:gd name="T47" fmla="*/ 16 h 31"/>
                  <a:gd name="T48" fmla="*/ 16 w 23"/>
                  <a:gd name="T49" fmla="*/ 16 h 31"/>
                  <a:gd name="T50" fmla="*/ 17 w 23"/>
                  <a:gd name="T51" fmla="*/ 13 h 31"/>
                  <a:gd name="T52" fmla="*/ 18 w 23"/>
                  <a:gd name="T53" fmla="*/ 14 h 31"/>
                  <a:gd name="T54" fmla="*/ 20 w 23"/>
                  <a:gd name="T55" fmla="*/ 14 h 31"/>
                  <a:gd name="T56" fmla="*/ 23 w 23"/>
                  <a:gd name="T57" fmla="*/ 11 h 31"/>
                  <a:gd name="T58" fmla="*/ 22 w 23"/>
                  <a:gd name="T59" fmla="*/ 8 h 31"/>
                  <a:gd name="T60" fmla="*/ 20 w 23"/>
                  <a:gd name="T61" fmla="*/ 5 h 31"/>
                  <a:gd name="T62" fmla="*/ 17 w 23"/>
                  <a:gd name="T63" fmla="*/ 6 h 31"/>
                  <a:gd name="T64" fmla="*/ 15 w 23"/>
                  <a:gd name="T65" fmla="*/ 9 h 31"/>
                  <a:gd name="T66" fmla="*/ 16 w 23"/>
                  <a:gd name="T67" fmla="*/ 6 h 31"/>
                  <a:gd name="T68" fmla="*/ 18 w 23"/>
                  <a:gd name="T69" fmla="*/ 3 h 31"/>
                  <a:gd name="T70" fmla="*/ 18 w 23"/>
                  <a:gd name="T71" fmla="*/ 0 h 31"/>
                  <a:gd name="T72" fmla="*/ 15 w 23"/>
                  <a:gd name="T73" fmla="*/ 5 h 31"/>
                  <a:gd name="T74" fmla="*/ 14 w 23"/>
                  <a:gd name="T75" fmla="*/ 4 h 31"/>
                  <a:gd name="T76" fmla="*/ 14 w 23"/>
                  <a:gd name="T77" fmla="*/ 1 h 31"/>
                  <a:gd name="T78" fmla="*/ 12 w 23"/>
                  <a:gd name="T79" fmla="*/ 4 h 31"/>
                  <a:gd name="T80" fmla="*/ 11 w 23"/>
                  <a:gd name="T81" fmla="*/ 6 h 31"/>
                  <a:gd name="T82" fmla="*/ 13 w 23"/>
                  <a:gd name="T83" fmla="*/ 7 h 31"/>
                  <a:gd name="T84" fmla="*/ 14 w 23"/>
                  <a:gd name="T85" fmla="*/ 8 h 31"/>
                  <a:gd name="T86" fmla="*/ 11 w 23"/>
                  <a:gd name="T87" fmla="*/ 10 h 31"/>
                  <a:gd name="T88" fmla="*/ 11 w 23"/>
                  <a:gd name="T89" fmla="*/ 13 h 31"/>
                  <a:gd name="T90" fmla="*/ 8 w 23"/>
                  <a:gd name="T9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" h="31">
                    <a:moveTo>
                      <a:pt x="8" y="15"/>
                    </a:moveTo>
                    <a:cubicBezTo>
                      <a:pt x="7" y="16"/>
                      <a:pt x="7" y="16"/>
                      <a:pt x="7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5"/>
                      <a:pt x="8" y="15"/>
                      <a:pt x="8" y="15"/>
                    </a:cubicBezTo>
                    <a:close/>
                  </a:path>
                </a:pathLst>
              </a:custGeom>
              <a:solidFill>
                <a:srgbClr val="FFC6C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05" name="Freeform 198">
                <a:extLst>
                  <a:ext uri="{FF2B5EF4-FFF2-40B4-BE49-F238E27FC236}">
                    <a16:creationId xmlns:a16="http://schemas.microsoft.com/office/drawing/2014/main" id="{D7048FF4-06DC-0B12-7D21-8796AEE92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621" y="1471067"/>
                <a:ext cx="10421" cy="14886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2 h 4"/>
                  <a:gd name="T4" fmla="*/ 2 w 3"/>
                  <a:gd name="T5" fmla="*/ 0 h 4"/>
                  <a:gd name="T6" fmla="*/ 1 w 3"/>
                  <a:gd name="T7" fmla="*/ 0 h 4"/>
                  <a:gd name="T8" fmla="*/ 0 w 3"/>
                  <a:gd name="T9" fmla="*/ 1 h 4"/>
                  <a:gd name="T10" fmla="*/ 0 w 3"/>
                  <a:gd name="T11" fmla="*/ 3 h 4"/>
                  <a:gd name="T12" fmla="*/ 0 w 3"/>
                  <a:gd name="T13" fmla="*/ 4 h 4"/>
                  <a:gd name="T14" fmla="*/ 2 w 3"/>
                  <a:gd name="T15" fmla="*/ 4 h 4"/>
                  <a:gd name="T16" fmla="*/ 3 w 3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FC6B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06" name="Freeform 199">
                <a:extLst>
                  <a:ext uri="{FF2B5EF4-FFF2-40B4-BE49-F238E27FC236}">
                    <a16:creationId xmlns:a16="http://schemas.microsoft.com/office/drawing/2014/main" id="{9D02C81A-8C28-9922-2C2A-FD0861B59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4212" y="3528377"/>
                <a:ext cx="23818" cy="32751"/>
              </a:xfrm>
              <a:custGeom>
                <a:avLst/>
                <a:gdLst>
                  <a:gd name="T0" fmla="*/ 4 w 16"/>
                  <a:gd name="T1" fmla="*/ 5 h 22"/>
                  <a:gd name="T2" fmla="*/ 2 w 16"/>
                  <a:gd name="T3" fmla="*/ 0 h 22"/>
                  <a:gd name="T4" fmla="*/ 0 w 16"/>
                  <a:gd name="T5" fmla="*/ 0 h 22"/>
                  <a:gd name="T6" fmla="*/ 2 w 16"/>
                  <a:gd name="T7" fmla="*/ 7 h 22"/>
                  <a:gd name="T8" fmla="*/ 9 w 16"/>
                  <a:gd name="T9" fmla="*/ 14 h 22"/>
                  <a:gd name="T10" fmla="*/ 16 w 16"/>
                  <a:gd name="T11" fmla="*/ 22 h 22"/>
                  <a:gd name="T12" fmla="*/ 7 w 16"/>
                  <a:gd name="T13" fmla="*/ 10 h 22"/>
                  <a:gd name="T14" fmla="*/ 4 w 16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2">
                    <a:moveTo>
                      <a:pt x="4" y="5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9" y="14"/>
                    </a:lnTo>
                    <a:lnTo>
                      <a:pt x="16" y="22"/>
                    </a:lnTo>
                    <a:lnTo>
                      <a:pt x="7" y="1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07" name="Freeform 200">
                <a:extLst>
                  <a:ext uri="{FF2B5EF4-FFF2-40B4-BE49-F238E27FC236}">
                    <a16:creationId xmlns:a16="http://schemas.microsoft.com/office/drawing/2014/main" id="{9A1EBAAE-4116-52B4-F21F-BC4808EF7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4540" y="3433105"/>
                <a:ext cx="105693" cy="120581"/>
              </a:xfrm>
              <a:custGeom>
                <a:avLst/>
                <a:gdLst>
                  <a:gd name="T0" fmla="*/ 0 w 71"/>
                  <a:gd name="T1" fmla="*/ 15 h 81"/>
                  <a:gd name="T2" fmla="*/ 0 w 71"/>
                  <a:gd name="T3" fmla="*/ 10 h 81"/>
                  <a:gd name="T4" fmla="*/ 0 w 71"/>
                  <a:gd name="T5" fmla="*/ 8 h 81"/>
                  <a:gd name="T6" fmla="*/ 0 w 71"/>
                  <a:gd name="T7" fmla="*/ 3 h 81"/>
                  <a:gd name="T8" fmla="*/ 2 w 71"/>
                  <a:gd name="T9" fmla="*/ 3 h 81"/>
                  <a:gd name="T10" fmla="*/ 2 w 71"/>
                  <a:gd name="T11" fmla="*/ 3 h 81"/>
                  <a:gd name="T12" fmla="*/ 7 w 71"/>
                  <a:gd name="T13" fmla="*/ 5 h 81"/>
                  <a:gd name="T14" fmla="*/ 9 w 71"/>
                  <a:gd name="T15" fmla="*/ 3 h 81"/>
                  <a:gd name="T16" fmla="*/ 14 w 71"/>
                  <a:gd name="T17" fmla="*/ 3 h 81"/>
                  <a:gd name="T18" fmla="*/ 14 w 71"/>
                  <a:gd name="T19" fmla="*/ 0 h 81"/>
                  <a:gd name="T20" fmla="*/ 19 w 71"/>
                  <a:gd name="T21" fmla="*/ 5 h 81"/>
                  <a:gd name="T22" fmla="*/ 23 w 71"/>
                  <a:gd name="T23" fmla="*/ 5 h 81"/>
                  <a:gd name="T24" fmla="*/ 31 w 71"/>
                  <a:gd name="T25" fmla="*/ 12 h 81"/>
                  <a:gd name="T26" fmla="*/ 35 w 71"/>
                  <a:gd name="T27" fmla="*/ 12 h 81"/>
                  <a:gd name="T28" fmla="*/ 38 w 71"/>
                  <a:gd name="T29" fmla="*/ 10 h 81"/>
                  <a:gd name="T30" fmla="*/ 40 w 71"/>
                  <a:gd name="T31" fmla="*/ 10 h 81"/>
                  <a:gd name="T32" fmla="*/ 45 w 71"/>
                  <a:gd name="T33" fmla="*/ 17 h 81"/>
                  <a:gd name="T34" fmla="*/ 52 w 71"/>
                  <a:gd name="T35" fmla="*/ 19 h 81"/>
                  <a:gd name="T36" fmla="*/ 52 w 71"/>
                  <a:gd name="T37" fmla="*/ 26 h 81"/>
                  <a:gd name="T38" fmla="*/ 52 w 71"/>
                  <a:gd name="T39" fmla="*/ 31 h 81"/>
                  <a:gd name="T40" fmla="*/ 57 w 71"/>
                  <a:gd name="T41" fmla="*/ 34 h 81"/>
                  <a:gd name="T42" fmla="*/ 57 w 71"/>
                  <a:gd name="T43" fmla="*/ 36 h 81"/>
                  <a:gd name="T44" fmla="*/ 61 w 71"/>
                  <a:gd name="T45" fmla="*/ 41 h 81"/>
                  <a:gd name="T46" fmla="*/ 68 w 71"/>
                  <a:gd name="T47" fmla="*/ 45 h 81"/>
                  <a:gd name="T48" fmla="*/ 68 w 71"/>
                  <a:gd name="T49" fmla="*/ 48 h 81"/>
                  <a:gd name="T50" fmla="*/ 68 w 71"/>
                  <a:gd name="T51" fmla="*/ 52 h 81"/>
                  <a:gd name="T52" fmla="*/ 71 w 71"/>
                  <a:gd name="T53" fmla="*/ 55 h 81"/>
                  <a:gd name="T54" fmla="*/ 71 w 71"/>
                  <a:gd name="T55" fmla="*/ 57 h 81"/>
                  <a:gd name="T56" fmla="*/ 64 w 71"/>
                  <a:gd name="T57" fmla="*/ 57 h 81"/>
                  <a:gd name="T58" fmla="*/ 61 w 71"/>
                  <a:gd name="T59" fmla="*/ 55 h 81"/>
                  <a:gd name="T60" fmla="*/ 54 w 71"/>
                  <a:gd name="T61" fmla="*/ 57 h 81"/>
                  <a:gd name="T62" fmla="*/ 52 w 71"/>
                  <a:gd name="T63" fmla="*/ 57 h 81"/>
                  <a:gd name="T64" fmla="*/ 49 w 71"/>
                  <a:gd name="T65" fmla="*/ 64 h 81"/>
                  <a:gd name="T66" fmla="*/ 49 w 71"/>
                  <a:gd name="T67" fmla="*/ 69 h 81"/>
                  <a:gd name="T68" fmla="*/ 49 w 71"/>
                  <a:gd name="T69" fmla="*/ 69 h 81"/>
                  <a:gd name="T70" fmla="*/ 45 w 71"/>
                  <a:gd name="T71" fmla="*/ 76 h 81"/>
                  <a:gd name="T72" fmla="*/ 45 w 71"/>
                  <a:gd name="T73" fmla="*/ 81 h 81"/>
                  <a:gd name="T74" fmla="*/ 40 w 71"/>
                  <a:gd name="T75" fmla="*/ 78 h 81"/>
                  <a:gd name="T76" fmla="*/ 38 w 71"/>
                  <a:gd name="T77" fmla="*/ 81 h 81"/>
                  <a:gd name="T78" fmla="*/ 38 w 71"/>
                  <a:gd name="T79" fmla="*/ 81 h 81"/>
                  <a:gd name="T80" fmla="*/ 35 w 71"/>
                  <a:gd name="T81" fmla="*/ 74 h 81"/>
                  <a:gd name="T82" fmla="*/ 35 w 71"/>
                  <a:gd name="T83" fmla="*/ 55 h 81"/>
                  <a:gd name="T84" fmla="*/ 33 w 71"/>
                  <a:gd name="T85" fmla="*/ 50 h 81"/>
                  <a:gd name="T86" fmla="*/ 31 w 71"/>
                  <a:gd name="T87" fmla="*/ 43 h 81"/>
                  <a:gd name="T88" fmla="*/ 19 w 71"/>
                  <a:gd name="T89" fmla="*/ 36 h 81"/>
                  <a:gd name="T90" fmla="*/ 19 w 71"/>
                  <a:gd name="T91" fmla="*/ 31 h 81"/>
                  <a:gd name="T92" fmla="*/ 12 w 71"/>
                  <a:gd name="T93" fmla="*/ 24 h 81"/>
                  <a:gd name="T94" fmla="*/ 9 w 71"/>
                  <a:gd name="T95" fmla="*/ 15 h 81"/>
                  <a:gd name="T96" fmla="*/ 0 w 71"/>
                  <a:gd name="T97" fmla="*/ 15 h 81"/>
                  <a:gd name="T98" fmla="*/ 0 w 71"/>
                  <a:gd name="T99" fmla="*/ 1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" h="81">
                    <a:moveTo>
                      <a:pt x="0" y="15"/>
                    </a:moveTo>
                    <a:lnTo>
                      <a:pt x="0" y="10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9" y="5"/>
                    </a:lnTo>
                    <a:lnTo>
                      <a:pt x="23" y="5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5" y="17"/>
                    </a:lnTo>
                    <a:lnTo>
                      <a:pt x="52" y="19"/>
                    </a:lnTo>
                    <a:lnTo>
                      <a:pt x="52" y="26"/>
                    </a:lnTo>
                    <a:lnTo>
                      <a:pt x="52" y="31"/>
                    </a:lnTo>
                    <a:lnTo>
                      <a:pt x="57" y="34"/>
                    </a:lnTo>
                    <a:lnTo>
                      <a:pt x="57" y="36"/>
                    </a:lnTo>
                    <a:lnTo>
                      <a:pt x="61" y="41"/>
                    </a:lnTo>
                    <a:lnTo>
                      <a:pt x="68" y="45"/>
                    </a:lnTo>
                    <a:lnTo>
                      <a:pt x="68" y="48"/>
                    </a:lnTo>
                    <a:lnTo>
                      <a:pt x="68" y="52"/>
                    </a:lnTo>
                    <a:lnTo>
                      <a:pt x="71" y="55"/>
                    </a:lnTo>
                    <a:lnTo>
                      <a:pt x="71" y="57"/>
                    </a:lnTo>
                    <a:lnTo>
                      <a:pt x="64" y="57"/>
                    </a:lnTo>
                    <a:lnTo>
                      <a:pt x="61" y="55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49" y="64"/>
                    </a:lnTo>
                    <a:lnTo>
                      <a:pt x="49" y="69"/>
                    </a:lnTo>
                    <a:lnTo>
                      <a:pt x="49" y="69"/>
                    </a:lnTo>
                    <a:lnTo>
                      <a:pt x="45" y="76"/>
                    </a:lnTo>
                    <a:lnTo>
                      <a:pt x="45" y="81"/>
                    </a:lnTo>
                    <a:lnTo>
                      <a:pt x="40" y="78"/>
                    </a:lnTo>
                    <a:lnTo>
                      <a:pt x="38" y="81"/>
                    </a:lnTo>
                    <a:lnTo>
                      <a:pt x="38" y="81"/>
                    </a:lnTo>
                    <a:lnTo>
                      <a:pt x="35" y="74"/>
                    </a:lnTo>
                    <a:lnTo>
                      <a:pt x="35" y="55"/>
                    </a:lnTo>
                    <a:lnTo>
                      <a:pt x="33" y="50"/>
                    </a:lnTo>
                    <a:lnTo>
                      <a:pt x="31" y="43"/>
                    </a:lnTo>
                    <a:lnTo>
                      <a:pt x="19" y="36"/>
                    </a:lnTo>
                    <a:lnTo>
                      <a:pt x="19" y="31"/>
                    </a:lnTo>
                    <a:lnTo>
                      <a:pt x="12" y="24"/>
                    </a:lnTo>
                    <a:lnTo>
                      <a:pt x="9" y="15"/>
                    </a:lnTo>
                    <a:lnTo>
                      <a:pt x="0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08" name="Freeform 201">
                <a:extLst>
                  <a:ext uri="{FF2B5EF4-FFF2-40B4-BE49-F238E27FC236}">
                    <a16:creationId xmlns:a16="http://schemas.microsoft.com/office/drawing/2014/main" id="{36CB36F5-0FA1-6037-DFB8-968F37E35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1857" y="3455434"/>
                <a:ext cx="273911" cy="172684"/>
              </a:xfrm>
              <a:custGeom>
                <a:avLst/>
                <a:gdLst>
                  <a:gd name="T0" fmla="*/ 47 w 184"/>
                  <a:gd name="T1" fmla="*/ 4 h 116"/>
                  <a:gd name="T2" fmla="*/ 52 w 184"/>
                  <a:gd name="T3" fmla="*/ 0 h 116"/>
                  <a:gd name="T4" fmla="*/ 66 w 184"/>
                  <a:gd name="T5" fmla="*/ 4 h 116"/>
                  <a:gd name="T6" fmla="*/ 73 w 184"/>
                  <a:gd name="T7" fmla="*/ 11 h 116"/>
                  <a:gd name="T8" fmla="*/ 85 w 184"/>
                  <a:gd name="T9" fmla="*/ 11 h 116"/>
                  <a:gd name="T10" fmla="*/ 92 w 184"/>
                  <a:gd name="T11" fmla="*/ 7 h 116"/>
                  <a:gd name="T12" fmla="*/ 111 w 184"/>
                  <a:gd name="T13" fmla="*/ 2 h 116"/>
                  <a:gd name="T14" fmla="*/ 128 w 184"/>
                  <a:gd name="T15" fmla="*/ 9 h 116"/>
                  <a:gd name="T16" fmla="*/ 135 w 184"/>
                  <a:gd name="T17" fmla="*/ 21 h 116"/>
                  <a:gd name="T18" fmla="*/ 149 w 184"/>
                  <a:gd name="T19" fmla="*/ 35 h 116"/>
                  <a:gd name="T20" fmla="*/ 151 w 184"/>
                  <a:gd name="T21" fmla="*/ 59 h 116"/>
                  <a:gd name="T22" fmla="*/ 158 w 184"/>
                  <a:gd name="T23" fmla="*/ 73 h 116"/>
                  <a:gd name="T24" fmla="*/ 170 w 184"/>
                  <a:gd name="T25" fmla="*/ 73 h 116"/>
                  <a:gd name="T26" fmla="*/ 180 w 184"/>
                  <a:gd name="T27" fmla="*/ 71 h 116"/>
                  <a:gd name="T28" fmla="*/ 182 w 184"/>
                  <a:gd name="T29" fmla="*/ 75 h 116"/>
                  <a:gd name="T30" fmla="*/ 184 w 184"/>
                  <a:gd name="T31" fmla="*/ 80 h 116"/>
                  <a:gd name="T32" fmla="*/ 177 w 184"/>
                  <a:gd name="T33" fmla="*/ 87 h 116"/>
                  <a:gd name="T34" fmla="*/ 168 w 184"/>
                  <a:gd name="T35" fmla="*/ 92 h 116"/>
                  <a:gd name="T36" fmla="*/ 168 w 184"/>
                  <a:gd name="T37" fmla="*/ 97 h 116"/>
                  <a:gd name="T38" fmla="*/ 165 w 184"/>
                  <a:gd name="T39" fmla="*/ 106 h 116"/>
                  <a:gd name="T40" fmla="*/ 161 w 184"/>
                  <a:gd name="T41" fmla="*/ 111 h 116"/>
                  <a:gd name="T42" fmla="*/ 156 w 184"/>
                  <a:gd name="T43" fmla="*/ 106 h 116"/>
                  <a:gd name="T44" fmla="*/ 149 w 184"/>
                  <a:gd name="T45" fmla="*/ 106 h 116"/>
                  <a:gd name="T46" fmla="*/ 135 w 184"/>
                  <a:gd name="T47" fmla="*/ 104 h 116"/>
                  <a:gd name="T48" fmla="*/ 118 w 184"/>
                  <a:gd name="T49" fmla="*/ 108 h 116"/>
                  <a:gd name="T50" fmla="*/ 111 w 184"/>
                  <a:gd name="T51" fmla="*/ 113 h 116"/>
                  <a:gd name="T52" fmla="*/ 102 w 184"/>
                  <a:gd name="T53" fmla="*/ 116 h 116"/>
                  <a:gd name="T54" fmla="*/ 92 w 184"/>
                  <a:gd name="T55" fmla="*/ 113 h 116"/>
                  <a:gd name="T56" fmla="*/ 85 w 184"/>
                  <a:gd name="T57" fmla="*/ 113 h 116"/>
                  <a:gd name="T58" fmla="*/ 73 w 184"/>
                  <a:gd name="T59" fmla="*/ 113 h 116"/>
                  <a:gd name="T60" fmla="*/ 69 w 184"/>
                  <a:gd name="T61" fmla="*/ 113 h 116"/>
                  <a:gd name="T62" fmla="*/ 57 w 184"/>
                  <a:gd name="T63" fmla="*/ 116 h 116"/>
                  <a:gd name="T64" fmla="*/ 57 w 184"/>
                  <a:gd name="T65" fmla="*/ 108 h 116"/>
                  <a:gd name="T66" fmla="*/ 54 w 184"/>
                  <a:gd name="T67" fmla="*/ 104 h 116"/>
                  <a:gd name="T68" fmla="*/ 47 w 184"/>
                  <a:gd name="T69" fmla="*/ 99 h 116"/>
                  <a:gd name="T70" fmla="*/ 50 w 184"/>
                  <a:gd name="T71" fmla="*/ 92 h 116"/>
                  <a:gd name="T72" fmla="*/ 40 w 184"/>
                  <a:gd name="T73" fmla="*/ 94 h 116"/>
                  <a:gd name="T74" fmla="*/ 33 w 184"/>
                  <a:gd name="T75" fmla="*/ 94 h 116"/>
                  <a:gd name="T76" fmla="*/ 24 w 184"/>
                  <a:gd name="T77" fmla="*/ 87 h 116"/>
                  <a:gd name="T78" fmla="*/ 24 w 184"/>
                  <a:gd name="T79" fmla="*/ 80 h 116"/>
                  <a:gd name="T80" fmla="*/ 14 w 184"/>
                  <a:gd name="T81" fmla="*/ 73 h 116"/>
                  <a:gd name="T82" fmla="*/ 5 w 184"/>
                  <a:gd name="T83" fmla="*/ 61 h 116"/>
                  <a:gd name="T84" fmla="*/ 0 w 184"/>
                  <a:gd name="T85" fmla="*/ 59 h 116"/>
                  <a:gd name="T86" fmla="*/ 9 w 184"/>
                  <a:gd name="T87" fmla="*/ 52 h 116"/>
                  <a:gd name="T88" fmla="*/ 16 w 184"/>
                  <a:gd name="T89" fmla="*/ 49 h 116"/>
                  <a:gd name="T90" fmla="*/ 19 w 184"/>
                  <a:gd name="T91" fmla="*/ 42 h 116"/>
                  <a:gd name="T92" fmla="*/ 31 w 184"/>
                  <a:gd name="T93" fmla="*/ 19 h 116"/>
                  <a:gd name="T94" fmla="*/ 40 w 184"/>
                  <a:gd name="T95" fmla="*/ 9 h 116"/>
                  <a:gd name="T96" fmla="*/ 42 w 184"/>
                  <a:gd name="T97" fmla="*/ 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4" h="116">
                    <a:moveTo>
                      <a:pt x="42" y="4"/>
                    </a:moveTo>
                    <a:lnTo>
                      <a:pt x="47" y="4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1" y="7"/>
                    </a:lnTo>
                    <a:lnTo>
                      <a:pt x="73" y="11"/>
                    </a:lnTo>
                    <a:lnTo>
                      <a:pt x="78" y="14"/>
                    </a:lnTo>
                    <a:lnTo>
                      <a:pt x="85" y="11"/>
                    </a:lnTo>
                    <a:lnTo>
                      <a:pt x="90" y="11"/>
                    </a:lnTo>
                    <a:lnTo>
                      <a:pt x="92" y="7"/>
                    </a:lnTo>
                    <a:lnTo>
                      <a:pt x="106" y="4"/>
                    </a:lnTo>
                    <a:lnTo>
                      <a:pt x="111" y="2"/>
                    </a:lnTo>
                    <a:lnTo>
                      <a:pt x="125" y="0"/>
                    </a:lnTo>
                    <a:lnTo>
                      <a:pt x="128" y="9"/>
                    </a:lnTo>
                    <a:lnTo>
                      <a:pt x="135" y="16"/>
                    </a:lnTo>
                    <a:lnTo>
                      <a:pt x="135" y="21"/>
                    </a:lnTo>
                    <a:lnTo>
                      <a:pt x="147" y="28"/>
                    </a:lnTo>
                    <a:lnTo>
                      <a:pt x="149" y="35"/>
                    </a:lnTo>
                    <a:lnTo>
                      <a:pt x="151" y="40"/>
                    </a:lnTo>
                    <a:lnTo>
                      <a:pt x="151" y="59"/>
                    </a:lnTo>
                    <a:lnTo>
                      <a:pt x="154" y="66"/>
                    </a:lnTo>
                    <a:lnTo>
                      <a:pt x="158" y="73"/>
                    </a:lnTo>
                    <a:lnTo>
                      <a:pt x="163" y="73"/>
                    </a:lnTo>
                    <a:lnTo>
                      <a:pt x="170" y="73"/>
                    </a:lnTo>
                    <a:lnTo>
                      <a:pt x="175" y="71"/>
                    </a:lnTo>
                    <a:lnTo>
                      <a:pt x="180" y="71"/>
                    </a:lnTo>
                    <a:lnTo>
                      <a:pt x="184" y="73"/>
                    </a:lnTo>
                    <a:lnTo>
                      <a:pt x="182" y="75"/>
                    </a:lnTo>
                    <a:lnTo>
                      <a:pt x="184" y="78"/>
                    </a:lnTo>
                    <a:lnTo>
                      <a:pt x="184" y="80"/>
                    </a:lnTo>
                    <a:lnTo>
                      <a:pt x="182" y="85"/>
                    </a:lnTo>
                    <a:lnTo>
                      <a:pt x="177" y="87"/>
                    </a:lnTo>
                    <a:lnTo>
                      <a:pt x="170" y="87"/>
                    </a:lnTo>
                    <a:lnTo>
                      <a:pt x="168" y="92"/>
                    </a:lnTo>
                    <a:lnTo>
                      <a:pt x="165" y="94"/>
                    </a:lnTo>
                    <a:lnTo>
                      <a:pt x="168" y="97"/>
                    </a:lnTo>
                    <a:lnTo>
                      <a:pt x="168" y="104"/>
                    </a:lnTo>
                    <a:lnTo>
                      <a:pt x="165" y="106"/>
                    </a:lnTo>
                    <a:lnTo>
                      <a:pt x="165" y="113"/>
                    </a:lnTo>
                    <a:lnTo>
                      <a:pt x="161" y="111"/>
                    </a:lnTo>
                    <a:lnTo>
                      <a:pt x="161" y="111"/>
                    </a:lnTo>
                    <a:lnTo>
                      <a:pt x="156" y="106"/>
                    </a:lnTo>
                    <a:lnTo>
                      <a:pt x="151" y="108"/>
                    </a:lnTo>
                    <a:lnTo>
                      <a:pt x="149" y="106"/>
                    </a:lnTo>
                    <a:lnTo>
                      <a:pt x="142" y="104"/>
                    </a:lnTo>
                    <a:lnTo>
                      <a:pt x="135" y="104"/>
                    </a:lnTo>
                    <a:lnTo>
                      <a:pt x="130" y="104"/>
                    </a:lnTo>
                    <a:lnTo>
                      <a:pt x="118" y="108"/>
                    </a:lnTo>
                    <a:lnTo>
                      <a:pt x="116" y="113"/>
                    </a:lnTo>
                    <a:lnTo>
                      <a:pt x="111" y="113"/>
                    </a:lnTo>
                    <a:lnTo>
                      <a:pt x="109" y="116"/>
                    </a:lnTo>
                    <a:lnTo>
                      <a:pt x="102" y="116"/>
                    </a:lnTo>
                    <a:lnTo>
                      <a:pt x="97" y="116"/>
                    </a:lnTo>
                    <a:lnTo>
                      <a:pt x="92" y="113"/>
                    </a:lnTo>
                    <a:lnTo>
                      <a:pt x="90" y="116"/>
                    </a:lnTo>
                    <a:lnTo>
                      <a:pt x="85" y="113"/>
                    </a:lnTo>
                    <a:lnTo>
                      <a:pt x="80" y="116"/>
                    </a:lnTo>
                    <a:lnTo>
                      <a:pt x="73" y="113"/>
                    </a:lnTo>
                    <a:lnTo>
                      <a:pt x="71" y="116"/>
                    </a:lnTo>
                    <a:lnTo>
                      <a:pt x="69" y="113"/>
                    </a:lnTo>
                    <a:lnTo>
                      <a:pt x="61" y="111"/>
                    </a:lnTo>
                    <a:lnTo>
                      <a:pt x="57" y="116"/>
                    </a:lnTo>
                    <a:lnTo>
                      <a:pt x="54" y="111"/>
                    </a:lnTo>
                    <a:lnTo>
                      <a:pt x="57" y="108"/>
                    </a:lnTo>
                    <a:lnTo>
                      <a:pt x="57" y="106"/>
                    </a:lnTo>
                    <a:lnTo>
                      <a:pt x="54" y="104"/>
                    </a:lnTo>
                    <a:lnTo>
                      <a:pt x="50" y="104"/>
                    </a:lnTo>
                    <a:lnTo>
                      <a:pt x="47" y="99"/>
                    </a:lnTo>
                    <a:lnTo>
                      <a:pt x="47" y="97"/>
                    </a:lnTo>
                    <a:lnTo>
                      <a:pt x="50" y="92"/>
                    </a:lnTo>
                    <a:lnTo>
                      <a:pt x="42" y="90"/>
                    </a:lnTo>
                    <a:lnTo>
                      <a:pt x="40" y="94"/>
                    </a:lnTo>
                    <a:lnTo>
                      <a:pt x="35" y="92"/>
                    </a:lnTo>
                    <a:lnTo>
                      <a:pt x="33" y="94"/>
                    </a:lnTo>
                    <a:lnTo>
                      <a:pt x="31" y="90"/>
                    </a:lnTo>
                    <a:lnTo>
                      <a:pt x="24" y="87"/>
                    </a:lnTo>
                    <a:lnTo>
                      <a:pt x="21" y="85"/>
                    </a:lnTo>
                    <a:lnTo>
                      <a:pt x="24" y="80"/>
                    </a:lnTo>
                    <a:lnTo>
                      <a:pt x="19" y="78"/>
                    </a:lnTo>
                    <a:lnTo>
                      <a:pt x="14" y="73"/>
                    </a:lnTo>
                    <a:lnTo>
                      <a:pt x="12" y="71"/>
                    </a:lnTo>
                    <a:lnTo>
                      <a:pt x="5" y="61"/>
                    </a:lnTo>
                    <a:lnTo>
                      <a:pt x="5" y="59"/>
                    </a:lnTo>
                    <a:lnTo>
                      <a:pt x="0" y="59"/>
                    </a:lnTo>
                    <a:lnTo>
                      <a:pt x="5" y="54"/>
                    </a:lnTo>
                    <a:lnTo>
                      <a:pt x="9" y="52"/>
                    </a:lnTo>
                    <a:lnTo>
                      <a:pt x="9" y="49"/>
                    </a:lnTo>
                    <a:lnTo>
                      <a:pt x="16" y="49"/>
                    </a:lnTo>
                    <a:lnTo>
                      <a:pt x="19" y="47"/>
                    </a:lnTo>
                    <a:lnTo>
                      <a:pt x="19" y="42"/>
                    </a:lnTo>
                    <a:lnTo>
                      <a:pt x="26" y="30"/>
                    </a:lnTo>
                    <a:lnTo>
                      <a:pt x="31" y="19"/>
                    </a:lnTo>
                    <a:lnTo>
                      <a:pt x="35" y="11"/>
                    </a:lnTo>
                    <a:lnTo>
                      <a:pt x="40" y="9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09" name="Freeform 202">
                <a:extLst>
                  <a:ext uri="{FF2B5EF4-FFF2-40B4-BE49-F238E27FC236}">
                    <a16:creationId xmlns:a16="http://schemas.microsoft.com/office/drawing/2014/main" id="{113BF504-25DB-5729-353E-679152E7C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5743" y="3445013"/>
                <a:ext cx="178637" cy="111649"/>
              </a:xfrm>
              <a:custGeom>
                <a:avLst/>
                <a:gdLst>
                  <a:gd name="T0" fmla="*/ 78 w 120"/>
                  <a:gd name="T1" fmla="*/ 66 h 75"/>
                  <a:gd name="T2" fmla="*/ 83 w 120"/>
                  <a:gd name="T3" fmla="*/ 61 h 75"/>
                  <a:gd name="T4" fmla="*/ 87 w 120"/>
                  <a:gd name="T5" fmla="*/ 59 h 75"/>
                  <a:gd name="T6" fmla="*/ 87 w 120"/>
                  <a:gd name="T7" fmla="*/ 56 h 75"/>
                  <a:gd name="T8" fmla="*/ 94 w 120"/>
                  <a:gd name="T9" fmla="*/ 56 h 75"/>
                  <a:gd name="T10" fmla="*/ 97 w 120"/>
                  <a:gd name="T11" fmla="*/ 54 h 75"/>
                  <a:gd name="T12" fmla="*/ 97 w 120"/>
                  <a:gd name="T13" fmla="*/ 49 h 75"/>
                  <a:gd name="T14" fmla="*/ 104 w 120"/>
                  <a:gd name="T15" fmla="*/ 37 h 75"/>
                  <a:gd name="T16" fmla="*/ 109 w 120"/>
                  <a:gd name="T17" fmla="*/ 26 h 75"/>
                  <a:gd name="T18" fmla="*/ 113 w 120"/>
                  <a:gd name="T19" fmla="*/ 18 h 75"/>
                  <a:gd name="T20" fmla="*/ 118 w 120"/>
                  <a:gd name="T21" fmla="*/ 16 h 75"/>
                  <a:gd name="T22" fmla="*/ 120 w 120"/>
                  <a:gd name="T23" fmla="*/ 11 h 75"/>
                  <a:gd name="T24" fmla="*/ 118 w 120"/>
                  <a:gd name="T25" fmla="*/ 7 h 75"/>
                  <a:gd name="T26" fmla="*/ 113 w 120"/>
                  <a:gd name="T27" fmla="*/ 4 h 75"/>
                  <a:gd name="T28" fmla="*/ 109 w 120"/>
                  <a:gd name="T29" fmla="*/ 0 h 75"/>
                  <a:gd name="T30" fmla="*/ 104 w 120"/>
                  <a:gd name="T31" fmla="*/ 2 h 75"/>
                  <a:gd name="T32" fmla="*/ 97 w 120"/>
                  <a:gd name="T33" fmla="*/ 0 h 75"/>
                  <a:gd name="T34" fmla="*/ 90 w 120"/>
                  <a:gd name="T35" fmla="*/ 0 h 75"/>
                  <a:gd name="T36" fmla="*/ 85 w 120"/>
                  <a:gd name="T37" fmla="*/ 0 h 75"/>
                  <a:gd name="T38" fmla="*/ 78 w 120"/>
                  <a:gd name="T39" fmla="*/ 0 h 75"/>
                  <a:gd name="T40" fmla="*/ 73 w 120"/>
                  <a:gd name="T41" fmla="*/ 7 h 75"/>
                  <a:gd name="T42" fmla="*/ 71 w 120"/>
                  <a:gd name="T43" fmla="*/ 9 h 75"/>
                  <a:gd name="T44" fmla="*/ 68 w 120"/>
                  <a:gd name="T45" fmla="*/ 11 h 75"/>
                  <a:gd name="T46" fmla="*/ 64 w 120"/>
                  <a:gd name="T47" fmla="*/ 7 h 75"/>
                  <a:gd name="T48" fmla="*/ 57 w 120"/>
                  <a:gd name="T49" fmla="*/ 11 h 75"/>
                  <a:gd name="T50" fmla="*/ 52 w 120"/>
                  <a:gd name="T51" fmla="*/ 14 h 75"/>
                  <a:gd name="T52" fmla="*/ 50 w 120"/>
                  <a:gd name="T53" fmla="*/ 18 h 75"/>
                  <a:gd name="T54" fmla="*/ 40 w 120"/>
                  <a:gd name="T55" fmla="*/ 18 h 75"/>
                  <a:gd name="T56" fmla="*/ 33 w 120"/>
                  <a:gd name="T57" fmla="*/ 21 h 75"/>
                  <a:gd name="T58" fmla="*/ 26 w 120"/>
                  <a:gd name="T59" fmla="*/ 21 h 75"/>
                  <a:gd name="T60" fmla="*/ 12 w 120"/>
                  <a:gd name="T61" fmla="*/ 11 h 75"/>
                  <a:gd name="T62" fmla="*/ 12 w 120"/>
                  <a:gd name="T63" fmla="*/ 14 h 75"/>
                  <a:gd name="T64" fmla="*/ 12 w 120"/>
                  <a:gd name="T65" fmla="*/ 18 h 75"/>
                  <a:gd name="T66" fmla="*/ 12 w 120"/>
                  <a:gd name="T67" fmla="*/ 23 h 75"/>
                  <a:gd name="T68" fmla="*/ 2 w 120"/>
                  <a:gd name="T69" fmla="*/ 23 h 75"/>
                  <a:gd name="T70" fmla="*/ 2 w 120"/>
                  <a:gd name="T71" fmla="*/ 26 h 75"/>
                  <a:gd name="T72" fmla="*/ 5 w 120"/>
                  <a:gd name="T73" fmla="*/ 28 h 75"/>
                  <a:gd name="T74" fmla="*/ 2 w 120"/>
                  <a:gd name="T75" fmla="*/ 33 h 75"/>
                  <a:gd name="T76" fmla="*/ 2 w 120"/>
                  <a:gd name="T77" fmla="*/ 37 h 75"/>
                  <a:gd name="T78" fmla="*/ 5 w 120"/>
                  <a:gd name="T79" fmla="*/ 42 h 75"/>
                  <a:gd name="T80" fmla="*/ 2 w 120"/>
                  <a:gd name="T81" fmla="*/ 44 h 75"/>
                  <a:gd name="T82" fmla="*/ 0 w 120"/>
                  <a:gd name="T83" fmla="*/ 47 h 75"/>
                  <a:gd name="T84" fmla="*/ 7 w 120"/>
                  <a:gd name="T85" fmla="*/ 52 h 75"/>
                  <a:gd name="T86" fmla="*/ 7 w 120"/>
                  <a:gd name="T87" fmla="*/ 59 h 75"/>
                  <a:gd name="T88" fmla="*/ 12 w 120"/>
                  <a:gd name="T89" fmla="*/ 59 h 75"/>
                  <a:gd name="T90" fmla="*/ 19 w 120"/>
                  <a:gd name="T91" fmla="*/ 68 h 75"/>
                  <a:gd name="T92" fmla="*/ 24 w 120"/>
                  <a:gd name="T93" fmla="*/ 68 h 75"/>
                  <a:gd name="T94" fmla="*/ 26 w 120"/>
                  <a:gd name="T95" fmla="*/ 73 h 75"/>
                  <a:gd name="T96" fmla="*/ 38 w 120"/>
                  <a:gd name="T97" fmla="*/ 73 h 75"/>
                  <a:gd name="T98" fmla="*/ 45 w 120"/>
                  <a:gd name="T99" fmla="*/ 75 h 75"/>
                  <a:gd name="T100" fmla="*/ 50 w 120"/>
                  <a:gd name="T101" fmla="*/ 73 h 75"/>
                  <a:gd name="T102" fmla="*/ 52 w 120"/>
                  <a:gd name="T103" fmla="*/ 73 h 75"/>
                  <a:gd name="T104" fmla="*/ 54 w 120"/>
                  <a:gd name="T105" fmla="*/ 70 h 75"/>
                  <a:gd name="T106" fmla="*/ 59 w 120"/>
                  <a:gd name="T107" fmla="*/ 68 h 75"/>
                  <a:gd name="T108" fmla="*/ 61 w 120"/>
                  <a:gd name="T109" fmla="*/ 68 h 75"/>
                  <a:gd name="T110" fmla="*/ 64 w 120"/>
                  <a:gd name="T111" fmla="*/ 66 h 75"/>
                  <a:gd name="T112" fmla="*/ 68 w 120"/>
                  <a:gd name="T113" fmla="*/ 61 h 75"/>
                  <a:gd name="T114" fmla="*/ 71 w 120"/>
                  <a:gd name="T115" fmla="*/ 63 h 75"/>
                  <a:gd name="T116" fmla="*/ 76 w 120"/>
                  <a:gd name="T117" fmla="*/ 63 h 75"/>
                  <a:gd name="T118" fmla="*/ 78 w 120"/>
                  <a:gd name="T119" fmla="*/ 66 h 75"/>
                  <a:gd name="T120" fmla="*/ 78 w 120"/>
                  <a:gd name="T121" fmla="*/ 6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" h="75">
                    <a:moveTo>
                      <a:pt x="78" y="66"/>
                    </a:moveTo>
                    <a:lnTo>
                      <a:pt x="83" y="61"/>
                    </a:lnTo>
                    <a:lnTo>
                      <a:pt x="87" y="59"/>
                    </a:lnTo>
                    <a:lnTo>
                      <a:pt x="87" y="56"/>
                    </a:lnTo>
                    <a:lnTo>
                      <a:pt x="94" y="56"/>
                    </a:lnTo>
                    <a:lnTo>
                      <a:pt x="97" y="54"/>
                    </a:lnTo>
                    <a:lnTo>
                      <a:pt x="97" y="49"/>
                    </a:lnTo>
                    <a:lnTo>
                      <a:pt x="104" y="37"/>
                    </a:lnTo>
                    <a:lnTo>
                      <a:pt x="109" y="26"/>
                    </a:lnTo>
                    <a:lnTo>
                      <a:pt x="113" y="18"/>
                    </a:lnTo>
                    <a:lnTo>
                      <a:pt x="118" y="16"/>
                    </a:lnTo>
                    <a:lnTo>
                      <a:pt x="120" y="11"/>
                    </a:lnTo>
                    <a:lnTo>
                      <a:pt x="118" y="7"/>
                    </a:lnTo>
                    <a:lnTo>
                      <a:pt x="113" y="4"/>
                    </a:lnTo>
                    <a:lnTo>
                      <a:pt x="109" y="0"/>
                    </a:lnTo>
                    <a:lnTo>
                      <a:pt x="104" y="2"/>
                    </a:lnTo>
                    <a:lnTo>
                      <a:pt x="97" y="0"/>
                    </a:lnTo>
                    <a:lnTo>
                      <a:pt x="90" y="0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3" y="7"/>
                    </a:lnTo>
                    <a:lnTo>
                      <a:pt x="71" y="9"/>
                    </a:lnTo>
                    <a:lnTo>
                      <a:pt x="68" y="11"/>
                    </a:lnTo>
                    <a:lnTo>
                      <a:pt x="64" y="7"/>
                    </a:lnTo>
                    <a:lnTo>
                      <a:pt x="57" y="11"/>
                    </a:lnTo>
                    <a:lnTo>
                      <a:pt x="52" y="14"/>
                    </a:lnTo>
                    <a:lnTo>
                      <a:pt x="50" y="18"/>
                    </a:lnTo>
                    <a:lnTo>
                      <a:pt x="40" y="18"/>
                    </a:lnTo>
                    <a:lnTo>
                      <a:pt x="33" y="21"/>
                    </a:lnTo>
                    <a:lnTo>
                      <a:pt x="26" y="21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2" y="23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5" y="28"/>
                    </a:lnTo>
                    <a:lnTo>
                      <a:pt x="2" y="33"/>
                    </a:lnTo>
                    <a:lnTo>
                      <a:pt x="2" y="37"/>
                    </a:lnTo>
                    <a:lnTo>
                      <a:pt x="5" y="42"/>
                    </a:lnTo>
                    <a:lnTo>
                      <a:pt x="2" y="44"/>
                    </a:lnTo>
                    <a:lnTo>
                      <a:pt x="0" y="47"/>
                    </a:lnTo>
                    <a:lnTo>
                      <a:pt x="7" y="52"/>
                    </a:lnTo>
                    <a:lnTo>
                      <a:pt x="7" y="59"/>
                    </a:lnTo>
                    <a:lnTo>
                      <a:pt x="12" y="59"/>
                    </a:lnTo>
                    <a:lnTo>
                      <a:pt x="19" y="68"/>
                    </a:lnTo>
                    <a:lnTo>
                      <a:pt x="24" y="68"/>
                    </a:lnTo>
                    <a:lnTo>
                      <a:pt x="26" y="73"/>
                    </a:lnTo>
                    <a:lnTo>
                      <a:pt x="38" y="73"/>
                    </a:lnTo>
                    <a:lnTo>
                      <a:pt x="45" y="75"/>
                    </a:lnTo>
                    <a:lnTo>
                      <a:pt x="50" y="73"/>
                    </a:lnTo>
                    <a:lnTo>
                      <a:pt x="52" y="73"/>
                    </a:lnTo>
                    <a:lnTo>
                      <a:pt x="54" y="70"/>
                    </a:lnTo>
                    <a:lnTo>
                      <a:pt x="59" y="68"/>
                    </a:lnTo>
                    <a:lnTo>
                      <a:pt x="61" y="68"/>
                    </a:lnTo>
                    <a:lnTo>
                      <a:pt x="64" y="66"/>
                    </a:lnTo>
                    <a:lnTo>
                      <a:pt x="68" y="61"/>
                    </a:lnTo>
                    <a:lnTo>
                      <a:pt x="71" y="63"/>
                    </a:lnTo>
                    <a:lnTo>
                      <a:pt x="76" y="63"/>
                    </a:lnTo>
                    <a:lnTo>
                      <a:pt x="78" y="66"/>
                    </a:lnTo>
                    <a:lnTo>
                      <a:pt x="78" y="66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10" name="Freeform 203">
                <a:extLst>
                  <a:ext uri="{FF2B5EF4-FFF2-40B4-BE49-F238E27FC236}">
                    <a16:creationId xmlns:a16="http://schemas.microsoft.com/office/drawing/2014/main" id="{19C17031-A986-4C8C-6FB2-134B42404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9140" y="3409286"/>
                <a:ext cx="154819" cy="66989"/>
              </a:xfrm>
              <a:custGeom>
                <a:avLst/>
                <a:gdLst>
                  <a:gd name="T0" fmla="*/ 3 w 104"/>
                  <a:gd name="T1" fmla="*/ 35 h 45"/>
                  <a:gd name="T2" fmla="*/ 17 w 104"/>
                  <a:gd name="T3" fmla="*/ 45 h 45"/>
                  <a:gd name="T4" fmla="*/ 24 w 104"/>
                  <a:gd name="T5" fmla="*/ 45 h 45"/>
                  <a:gd name="T6" fmla="*/ 31 w 104"/>
                  <a:gd name="T7" fmla="*/ 42 h 45"/>
                  <a:gd name="T8" fmla="*/ 41 w 104"/>
                  <a:gd name="T9" fmla="*/ 42 h 45"/>
                  <a:gd name="T10" fmla="*/ 43 w 104"/>
                  <a:gd name="T11" fmla="*/ 38 h 45"/>
                  <a:gd name="T12" fmla="*/ 48 w 104"/>
                  <a:gd name="T13" fmla="*/ 35 h 45"/>
                  <a:gd name="T14" fmla="*/ 55 w 104"/>
                  <a:gd name="T15" fmla="*/ 31 h 45"/>
                  <a:gd name="T16" fmla="*/ 59 w 104"/>
                  <a:gd name="T17" fmla="*/ 35 h 45"/>
                  <a:gd name="T18" fmla="*/ 62 w 104"/>
                  <a:gd name="T19" fmla="*/ 33 h 45"/>
                  <a:gd name="T20" fmla="*/ 64 w 104"/>
                  <a:gd name="T21" fmla="*/ 31 h 45"/>
                  <a:gd name="T22" fmla="*/ 69 w 104"/>
                  <a:gd name="T23" fmla="*/ 24 h 45"/>
                  <a:gd name="T24" fmla="*/ 76 w 104"/>
                  <a:gd name="T25" fmla="*/ 24 h 45"/>
                  <a:gd name="T26" fmla="*/ 81 w 104"/>
                  <a:gd name="T27" fmla="*/ 24 h 45"/>
                  <a:gd name="T28" fmla="*/ 88 w 104"/>
                  <a:gd name="T29" fmla="*/ 24 h 45"/>
                  <a:gd name="T30" fmla="*/ 95 w 104"/>
                  <a:gd name="T31" fmla="*/ 26 h 45"/>
                  <a:gd name="T32" fmla="*/ 100 w 104"/>
                  <a:gd name="T33" fmla="*/ 21 h 45"/>
                  <a:gd name="T34" fmla="*/ 102 w 104"/>
                  <a:gd name="T35" fmla="*/ 14 h 45"/>
                  <a:gd name="T36" fmla="*/ 104 w 104"/>
                  <a:gd name="T37" fmla="*/ 7 h 45"/>
                  <a:gd name="T38" fmla="*/ 104 w 104"/>
                  <a:gd name="T39" fmla="*/ 7 h 45"/>
                  <a:gd name="T40" fmla="*/ 97 w 104"/>
                  <a:gd name="T41" fmla="*/ 0 h 45"/>
                  <a:gd name="T42" fmla="*/ 88 w 104"/>
                  <a:gd name="T43" fmla="*/ 0 h 45"/>
                  <a:gd name="T44" fmla="*/ 85 w 104"/>
                  <a:gd name="T45" fmla="*/ 2 h 45"/>
                  <a:gd name="T46" fmla="*/ 83 w 104"/>
                  <a:gd name="T47" fmla="*/ 0 h 45"/>
                  <a:gd name="T48" fmla="*/ 78 w 104"/>
                  <a:gd name="T49" fmla="*/ 0 h 45"/>
                  <a:gd name="T50" fmla="*/ 76 w 104"/>
                  <a:gd name="T51" fmla="*/ 2 h 45"/>
                  <a:gd name="T52" fmla="*/ 74 w 104"/>
                  <a:gd name="T53" fmla="*/ 2 h 45"/>
                  <a:gd name="T54" fmla="*/ 69 w 104"/>
                  <a:gd name="T55" fmla="*/ 2 h 45"/>
                  <a:gd name="T56" fmla="*/ 67 w 104"/>
                  <a:gd name="T57" fmla="*/ 0 h 45"/>
                  <a:gd name="T58" fmla="*/ 62 w 104"/>
                  <a:gd name="T59" fmla="*/ 2 h 45"/>
                  <a:gd name="T60" fmla="*/ 59 w 104"/>
                  <a:gd name="T61" fmla="*/ 5 h 45"/>
                  <a:gd name="T62" fmla="*/ 55 w 104"/>
                  <a:gd name="T63" fmla="*/ 7 h 45"/>
                  <a:gd name="T64" fmla="*/ 55 w 104"/>
                  <a:gd name="T65" fmla="*/ 5 h 45"/>
                  <a:gd name="T66" fmla="*/ 55 w 104"/>
                  <a:gd name="T67" fmla="*/ 5 h 45"/>
                  <a:gd name="T68" fmla="*/ 45 w 104"/>
                  <a:gd name="T69" fmla="*/ 5 h 45"/>
                  <a:gd name="T70" fmla="*/ 41 w 104"/>
                  <a:gd name="T71" fmla="*/ 9 h 45"/>
                  <a:gd name="T72" fmla="*/ 36 w 104"/>
                  <a:gd name="T73" fmla="*/ 9 h 45"/>
                  <a:gd name="T74" fmla="*/ 29 w 104"/>
                  <a:gd name="T75" fmla="*/ 14 h 45"/>
                  <a:gd name="T76" fmla="*/ 22 w 104"/>
                  <a:gd name="T77" fmla="*/ 16 h 45"/>
                  <a:gd name="T78" fmla="*/ 15 w 104"/>
                  <a:gd name="T79" fmla="*/ 19 h 45"/>
                  <a:gd name="T80" fmla="*/ 12 w 104"/>
                  <a:gd name="T81" fmla="*/ 16 h 45"/>
                  <a:gd name="T82" fmla="*/ 7 w 104"/>
                  <a:gd name="T83" fmla="*/ 16 h 45"/>
                  <a:gd name="T84" fmla="*/ 3 w 104"/>
                  <a:gd name="T85" fmla="*/ 21 h 45"/>
                  <a:gd name="T86" fmla="*/ 0 w 104"/>
                  <a:gd name="T87" fmla="*/ 21 h 45"/>
                  <a:gd name="T88" fmla="*/ 0 w 104"/>
                  <a:gd name="T89" fmla="*/ 26 h 45"/>
                  <a:gd name="T90" fmla="*/ 3 w 104"/>
                  <a:gd name="T91" fmla="*/ 35 h 45"/>
                  <a:gd name="T92" fmla="*/ 3 w 104"/>
                  <a:gd name="T9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4" h="45">
                    <a:moveTo>
                      <a:pt x="3" y="35"/>
                    </a:moveTo>
                    <a:lnTo>
                      <a:pt x="17" y="45"/>
                    </a:lnTo>
                    <a:lnTo>
                      <a:pt x="24" y="45"/>
                    </a:lnTo>
                    <a:lnTo>
                      <a:pt x="31" y="42"/>
                    </a:lnTo>
                    <a:lnTo>
                      <a:pt x="41" y="42"/>
                    </a:lnTo>
                    <a:lnTo>
                      <a:pt x="43" y="38"/>
                    </a:lnTo>
                    <a:lnTo>
                      <a:pt x="48" y="35"/>
                    </a:lnTo>
                    <a:lnTo>
                      <a:pt x="55" y="31"/>
                    </a:lnTo>
                    <a:lnTo>
                      <a:pt x="59" y="35"/>
                    </a:lnTo>
                    <a:lnTo>
                      <a:pt x="62" y="33"/>
                    </a:lnTo>
                    <a:lnTo>
                      <a:pt x="64" y="31"/>
                    </a:lnTo>
                    <a:lnTo>
                      <a:pt x="69" y="24"/>
                    </a:lnTo>
                    <a:lnTo>
                      <a:pt x="76" y="24"/>
                    </a:lnTo>
                    <a:lnTo>
                      <a:pt x="81" y="24"/>
                    </a:lnTo>
                    <a:lnTo>
                      <a:pt x="88" y="24"/>
                    </a:lnTo>
                    <a:lnTo>
                      <a:pt x="95" y="26"/>
                    </a:lnTo>
                    <a:lnTo>
                      <a:pt x="100" y="21"/>
                    </a:lnTo>
                    <a:lnTo>
                      <a:pt x="102" y="14"/>
                    </a:lnTo>
                    <a:lnTo>
                      <a:pt x="104" y="7"/>
                    </a:lnTo>
                    <a:lnTo>
                      <a:pt x="104" y="7"/>
                    </a:lnTo>
                    <a:lnTo>
                      <a:pt x="97" y="0"/>
                    </a:lnTo>
                    <a:lnTo>
                      <a:pt x="88" y="0"/>
                    </a:lnTo>
                    <a:lnTo>
                      <a:pt x="85" y="2"/>
                    </a:lnTo>
                    <a:lnTo>
                      <a:pt x="83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69" y="2"/>
                    </a:lnTo>
                    <a:lnTo>
                      <a:pt x="67" y="0"/>
                    </a:lnTo>
                    <a:lnTo>
                      <a:pt x="62" y="2"/>
                    </a:lnTo>
                    <a:lnTo>
                      <a:pt x="59" y="5"/>
                    </a:lnTo>
                    <a:lnTo>
                      <a:pt x="55" y="7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45" y="5"/>
                    </a:lnTo>
                    <a:lnTo>
                      <a:pt x="41" y="9"/>
                    </a:lnTo>
                    <a:lnTo>
                      <a:pt x="36" y="9"/>
                    </a:lnTo>
                    <a:lnTo>
                      <a:pt x="29" y="14"/>
                    </a:lnTo>
                    <a:lnTo>
                      <a:pt x="22" y="16"/>
                    </a:lnTo>
                    <a:lnTo>
                      <a:pt x="15" y="19"/>
                    </a:lnTo>
                    <a:lnTo>
                      <a:pt x="12" y="16"/>
                    </a:lnTo>
                    <a:lnTo>
                      <a:pt x="7" y="16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3" y="35"/>
                    </a:lnTo>
                    <a:lnTo>
                      <a:pt x="3" y="3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11" name="Freeform 204">
                <a:extLst>
                  <a:ext uri="{FF2B5EF4-FFF2-40B4-BE49-F238E27FC236}">
                    <a16:creationId xmlns:a16="http://schemas.microsoft.com/office/drawing/2014/main" id="{93E9C4EB-F4E2-D9A1-5E32-405F66CEB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823" y="3610254"/>
                <a:ext cx="180126" cy="111649"/>
              </a:xfrm>
              <a:custGeom>
                <a:avLst/>
                <a:gdLst>
                  <a:gd name="T0" fmla="*/ 7 w 121"/>
                  <a:gd name="T1" fmla="*/ 0 h 75"/>
                  <a:gd name="T2" fmla="*/ 10 w 121"/>
                  <a:gd name="T3" fmla="*/ 4 h 75"/>
                  <a:gd name="T4" fmla="*/ 10 w 121"/>
                  <a:gd name="T5" fmla="*/ 12 h 75"/>
                  <a:gd name="T6" fmla="*/ 22 w 121"/>
                  <a:gd name="T7" fmla="*/ 9 h 75"/>
                  <a:gd name="T8" fmla="*/ 26 w 121"/>
                  <a:gd name="T9" fmla="*/ 9 h 75"/>
                  <a:gd name="T10" fmla="*/ 38 w 121"/>
                  <a:gd name="T11" fmla="*/ 9 h 75"/>
                  <a:gd name="T12" fmla="*/ 45 w 121"/>
                  <a:gd name="T13" fmla="*/ 9 h 75"/>
                  <a:gd name="T14" fmla="*/ 55 w 121"/>
                  <a:gd name="T15" fmla="*/ 12 h 75"/>
                  <a:gd name="T16" fmla="*/ 64 w 121"/>
                  <a:gd name="T17" fmla="*/ 9 h 75"/>
                  <a:gd name="T18" fmla="*/ 71 w 121"/>
                  <a:gd name="T19" fmla="*/ 4 h 75"/>
                  <a:gd name="T20" fmla="*/ 88 w 121"/>
                  <a:gd name="T21" fmla="*/ 0 h 75"/>
                  <a:gd name="T22" fmla="*/ 102 w 121"/>
                  <a:gd name="T23" fmla="*/ 2 h 75"/>
                  <a:gd name="T24" fmla="*/ 109 w 121"/>
                  <a:gd name="T25" fmla="*/ 2 h 75"/>
                  <a:gd name="T26" fmla="*/ 114 w 121"/>
                  <a:gd name="T27" fmla="*/ 7 h 75"/>
                  <a:gd name="T28" fmla="*/ 121 w 121"/>
                  <a:gd name="T29" fmla="*/ 9 h 75"/>
                  <a:gd name="T30" fmla="*/ 116 w 121"/>
                  <a:gd name="T31" fmla="*/ 19 h 75"/>
                  <a:gd name="T32" fmla="*/ 107 w 121"/>
                  <a:gd name="T33" fmla="*/ 23 h 75"/>
                  <a:gd name="T34" fmla="*/ 107 w 121"/>
                  <a:gd name="T35" fmla="*/ 38 h 75"/>
                  <a:gd name="T36" fmla="*/ 102 w 121"/>
                  <a:gd name="T37" fmla="*/ 45 h 75"/>
                  <a:gd name="T38" fmla="*/ 109 w 121"/>
                  <a:gd name="T39" fmla="*/ 49 h 75"/>
                  <a:gd name="T40" fmla="*/ 111 w 121"/>
                  <a:gd name="T41" fmla="*/ 57 h 75"/>
                  <a:gd name="T42" fmla="*/ 104 w 121"/>
                  <a:gd name="T43" fmla="*/ 57 h 75"/>
                  <a:gd name="T44" fmla="*/ 92 w 121"/>
                  <a:gd name="T45" fmla="*/ 52 h 75"/>
                  <a:gd name="T46" fmla="*/ 88 w 121"/>
                  <a:gd name="T47" fmla="*/ 54 h 75"/>
                  <a:gd name="T48" fmla="*/ 83 w 121"/>
                  <a:gd name="T49" fmla="*/ 59 h 75"/>
                  <a:gd name="T50" fmla="*/ 76 w 121"/>
                  <a:gd name="T51" fmla="*/ 64 h 75"/>
                  <a:gd name="T52" fmla="*/ 78 w 121"/>
                  <a:gd name="T53" fmla="*/ 71 h 75"/>
                  <a:gd name="T54" fmla="*/ 66 w 121"/>
                  <a:gd name="T55" fmla="*/ 73 h 75"/>
                  <a:gd name="T56" fmla="*/ 59 w 121"/>
                  <a:gd name="T57" fmla="*/ 73 h 75"/>
                  <a:gd name="T58" fmla="*/ 52 w 121"/>
                  <a:gd name="T59" fmla="*/ 75 h 75"/>
                  <a:gd name="T60" fmla="*/ 48 w 121"/>
                  <a:gd name="T61" fmla="*/ 71 h 75"/>
                  <a:gd name="T62" fmla="*/ 36 w 121"/>
                  <a:gd name="T63" fmla="*/ 71 h 75"/>
                  <a:gd name="T64" fmla="*/ 29 w 121"/>
                  <a:gd name="T65" fmla="*/ 75 h 75"/>
                  <a:gd name="T66" fmla="*/ 19 w 121"/>
                  <a:gd name="T67" fmla="*/ 73 h 75"/>
                  <a:gd name="T68" fmla="*/ 17 w 121"/>
                  <a:gd name="T69" fmla="*/ 71 h 75"/>
                  <a:gd name="T70" fmla="*/ 12 w 121"/>
                  <a:gd name="T71" fmla="*/ 57 h 75"/>
                  <a:gd name="T72" fmla="*/ 3 w 121"/>
                  <a:gd name="T73" fmla="*/ 49 h 75"/>
                  <a:gd name="T74" fmla="*/ 3 w 121"/>
                  <a:gd name="T75" fmla="*/ 40 h 75"/>
                  <a:gd name="T76" fmla="*/ 10 w 121"/>
                  <a:gd name="T77" fmla="*/ 30 h 75"/>
                  <a:gd name="T78" fmla="*/ 7 w 121"/>
                  <a:gd name="T79" fmla="*/ 21 h 75"/>
                  <a:gd name="T80" fmla="*/ 0 w 121"/>
                  <a:gd name="T81" fmla="*/ 7 h 75"/>
                  <a:gd name="T82" fmla="*/ 3 w 121"/>
                  <a:gd name="T8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1" h="75">
                    <a:moveTo>
                      <a:pt x="3" y="0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10" y="12"/>
                    </a:lnTo>
                    <a:lnTo>
                      <a:pt x="14" y="7"/>
                    </a:lnTo>
                    <a:lnTo>
                      <a:pt x="22" y="9"/>
                    </a:lnTo>
                    <a:lnTo>
                      <a:pt x="24" y="12"/>
                    </a:lnTo>
                    <a:lnTo>
                      <a:pt x="26" y="9"/>
                    </a:lnTo>
                    <a:lnTo>
                      <a:pt x="33" y="12"/>
                    </a:lnTo>
                    <a:lnTo>
                      <a:pt x="38" y="9"/>
                    </a:lnTo>
                    <a:lnTo>
                      <a:pt x="43" y="12"/>
                    </a:lnTo>
                    <a:lnTo>
                      <a:pt x="45" y="9"/>
                    </a:lnTo>
                    <a:lnTo>
                      <a:pt x="50" y="12"/>
                    </a:lnTo>
                    <a:lnTo>
                      <a:pt x="55" y="12"/>
                    </a:lnTo>
                    <a:lnTo>
                      <a:pt x="62" y="12"/>
                    </a:lnTo>
                    <a:lnTo>
                      <a:pt x="64" y="9"/>
                    </a:lnTo>
                    <a:lnTo>
                      <a:pt x="69" y="9"/>
                    </a:lnTo>
                    <a:lnTo>
                      <a:pt x="71" y="4"/>
                    </a:lnTo>
                    <a:lnTo>
                      <a:pt x="83" y="0"/>
                    </a:lnTo>
                    <a:lnTo>
                      <a:pt x="88" y="0"/>
                    </a:lnTo>
                    <a:lnTo>
                      <a:pt x="95" y="0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9" y="2"/>
                    </a:lnTo>
                    <a:lnTo>
                      <a:pt x="114" y="7"/>
                    </a:lnTo>
                    <a:lnTo>
                      <a:pt x="114" y="7"/>
                    </a:lnTo>
                    <a:lnTo>
                      <a:pt x="118" y="9"/>
                    </a:lnTo>
                    <a:lnTo>
                      <a:pt x="121" y="9"/>
                    </a:lnTo>
                    <a:lnTo>
                      <a:pt x="118" y="16"/>
                    </a:lnTo>
                    <a:lnTo>
                      <a:pt x="116" y="19"/>
                    </a:lnTo>
                    <a:lnTo>
                      <a:pt x="111" y="19"/>
                    </a:lnTo>
                    <a:lnTo>
                      <a:pt x="107" y="23"/>
                    </a:lnTo>
                    <a:lnTo>
                      <a:pt x="107" y="33"/>
                    </a:lnTo>
                    <a:lnTo>
                      <a:pt x="107" y="38"/>
                    </a:lnTo>
                    <a:lnTo>
                      <a:pt x="100" y="42"/>
                    </a:lnTo>
                    <a:lnTo>
                      <a:pt x="102" y="45"/>
                    </a:lnTo>
                    <a:lnTo>
                      <a:pt x="104" y="45"/>
                    </a:lnTo>
                    <a:lnTo>
                      <a:pt x="109" y="49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07" y="54"/>
                    </a:lnTo>
                    <a:lnTo>
                      <a:pt x="104" y="57"/>
                    </a:lnTo>
                    <a:lnTo>
                      <a:pt x="100" y="52"/>
                    </a:lnTo>
                    <a:lnTo>
                      <a:pt x="92" y="52"/>
                    </a:lnTo>
                    <a:lnTo>
                      <a:pt x="90" y="54"/>
                    </a:lnTo>
                    <a:lnTo>
                      <a:pt x="88" y="54"/>
                    </a:lnTo>
                    <a:lnTo>
                      <a:pt x="83" y="59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76" y="64"/>
                    </a:lnTo>
                    <a:lnTo>
                      <a:pt x="76" y="68"/>
                    </a:lnTo>
                    <a:lnTo>
                      <a:pt x="78" y="71"/>
                    </a:lnTo>
                    <a:lnTo>
                      <a:pt x="76" y="73"/>
                    </a:lnTo>
                    <a:lnTo>
                      <a:pt x="66" y="73"/>
                    </a:lnTo>
                    <a:lnTo>
                      <a:pt x="62" y="75"/>
                    </a:lnTo>
                    <a:lnTo>
                      <a:pt x="59" y="73"/>
                    </a:lnTo>
                    <a:lnTo>
                      <a:pt x="55" y="73"/>
                    </a:lnTo>
                    <a:lnTo>
                      <a:pt x="52" y="75"/>
                    </a:lnTo>
                    <a:lnTo>
                      <a:pt x="48" y="75"/>
                    </a:lnTo>
                    <a:lnTo>
                      <a:pt x="48" y="71"/>
                    </a:lnTo>
                    <a:lnTo>
                      <a:pt x="43" y="71"/>
                    </a:lnTo>
                    <a:lnTo>
                      <a:pt x="36" y="71"/>
                    </a:lnTo>
                    <a:lnTo>
                      <a:pt x="33" y="73"/>
                    </a:lnTo>
                    <a:lnTo>
                      <a:pt x="29" y="75"/>
                    </a:lnTo>
                    <a:lnTo>
                      <a:pt x="22" y="75"/>
                    </a:lnTo>
                    <a:lnTo>
                      <a:pt x="19" y="73"/>
                    </a:lnTo>
                    <a:lnTo>
                      <a:pt x="19" y="73"/>
                    </a:lnTo>
                    <a:lnTo>
                      <a:pt x="17" y="71"/>
                    </a:lnTo>
                    <a:lnTo>
                      <a:pt x="17" y="66"/>
                    </a:lnTo>
                    <a:lnTo>
                      <a:pt x="12" y="57"/>
                    </a:lnTo>
                    <a:lnTo>
                      <a:pt x="3" y="49"/>
                    </a:lnTo>
                    <a:lnTo>
                      <a:pt x="3" y="49"/>
                    </a:lnTo>
                    <a:lnTo>
                      <a:pt x="5" y="45"/>
                    </a:lnTo>
                    <a:lnTo>
                      <a:pt x="3" y="40"/>
                    </a:lnTo>
                    <a:lnTo>
                      <a:pt x="3" y="38"/>
                    </a:lnTo>
                    <a:lnTo>
                      <a:pt x="10" y="30"/>
                    </a:lnTo>
                    <a:lnTo>
                      <a:pt x="10" y="26"/>
                    </a:lnTo>
                    <a:lnTo>
                      <a:pt x="7" y="21"/>
                    </a:lnTo>
                    <a:lnTo>
                      <a:pt x="3" y="14"/>
                    </a:lnTo>
                    <a:lnTo>
                      <a:pt x="0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12" name="Freeform 206">
                <a:extLst>
                  <a:ext uri="{FF2B5EF4-FFF2-40B4-BE49-F238E27FC236}">
                    <a16:creationId xmlns:a16="http://schemas.microsoft.com/office/drawing/2014/main" id="{26FB3BBD-9EB7-8307-6A19-093E3C138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2698" y="3683197"/>
                <a:ext cx="77409" cy="64012"/>
              </a:xfrm>
              <a:custGeom>
                <a:avLst/>
                <a:gdLst>
                  <a:gd name="T0" fmla="*/ 36 w 52"/>
                  <a:gd name="T1" fmla="*/ 0 h 43"/>
                  <a:gd name="T2" fmla="*/ 45 w 52"/>
                  <a:gd name="T3" fmla="*/ 8 h 43"/>
                  <a:gd name="T4" fmla="*/ 50 w 52"/>
                  <a:gd name="T5" fmla="*/ 17 h 43"/>
                  <a:gd name="T6" fmla="*/ 50 w 52"/>
                  <a:gd name="T7" fmla="*/ 22 h 43"/>
                  <a:gd name="T8" fmla="*/ 52 w 52"/>
                  <a:gd name="T9" fmla="*/ 24 h 43"/>
                  <a:gd name="T10" fmla="*/ 50 w 52"/>
                  <a:gd name="T11" fmla="*/ 26 h 43"/>
                  <a:gd name="T12" fmla="*/ 45 w 52"/>
                  <a:gd name="T13" fmla="*/ 29 h 43"/>
                  <a:gd name="T14" fmla="*/ 40 w 52"/>
                  <a:gd name="T15" fmla="*/ 31 h 43"/>
                  <a:gd name="T16" fmla="*/ 31 w 52"/>
                  <a:gd name="T17" fmla="*/ 31 h 43"/>
                  <a:gd name="T18" fmla="*/ 26 w 52"/>
                  <a:gd name="T19" fmla="*/ 34 h 43"/>
                  <a:gd name="T20" fmla="*/ 26 w 52"/>
                  <a:gd name="T21" fmla="*/ 34 h 43"/>
                  <a:gd name="T22" fmla="*/ 19 w 52"/>
                  <a:gd name="T23" fmla="*/ 36 h 43"/>
                  <a:gd name="T24" fmla="*/ 12 w 52"/>
                  <a:gd name="T25" fmla="*/ 41 h 43"/>
                  <a:gd name="T26" fmla="*/ 12 w 52"/>
                  <a:gd name="T27" fmla="*/ 43 h 43"/>
                  <a:gd name="T28" fmla="*/ 7 w 52"/>
                  <a:gd name="T29" fmla="*/ 38 h 43"/>
                  <a:gd name="T30" fmla="*/ 5 w 52"/>
                  <a:gd name="T31" fmla="*/ 34 h 43"/>
                  <a:gd name="T32" fmla="*/ 2 w 52"/>
                  <a:gd name="T33" fmla="*/ 29 h 43"/>
                  <a:gd name="T34" fmla="*/ 0 w 52"/>
                  <a:gd name="T35" fmla="*/ 19 h 43"/>
                  <a:gd name="T36" fmla="*/ 0 w 52"/>
                  <a:gd name="T37" fmla="*/ 12 h 43"/>
                  <a:gd name="T38" fmla="*/ 0 w 52"/>
                  <a:gd name="T39" fmla="*/ 15 h 43"/>
                  <a:gd name="T40" fmla="*/ 2 w 52"/>
                  <a:gd name="T41" fmla="*/ 12 h 43"/>
                  <a:gd name="T42" fmla="*/ 2 w 52"/>
                  <a:gd name="T43" fmla="*/ 10 h 43"/>
                  <a:gd name="T44" fmla="*/ 7 w 52"/>
                  <a:gd name="T45" fmla="*/ 5 h 43"/>
                  <a:gd name="T46" fmla="*/ 12 w 52"/>
                  <a:gd name="T47" fmla="*/ 5 h 43"/>
                  <a:gd name="T48" fmla="*/ 14 w 52"/>
                  <a:gd name="T49" fmla="*/ 3 h 43"/>
                  <a:gd name="T50" fmla="*/ 24 w 52"/>
                  <a:gd name="T51" fmla="*/ 0 h 43"/>
                  <a:gd name="T52" fmla="*/ 26 w 52"/>
                  <a:gd name="T53" fmla="*/ 0 h 43"/>
                  <a:gd name="T54" fmla="*/ 33 w 52"/>
                  <a:gd name="T55" fmla="*/ 0 h 43"/>
                  <a:gd name="T56" fmla="*/ 36 w 52"/>
                  <a:gd name="T57" fmla="*/ 0 h 43"/>
                  <a:gd name="T58" fmla="*/ 36 w 52"/>
                  <a:gd name="T5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2" h="43">
                    <a:moveTo>
                      <a:pt x="36" y="0"/>
                    </a:moveTo>
                    <a:lnTo>
                      <a:pt x="45" y="8"/>
                    </a:lnTo>
                    <a:lnTo>
                      <a:pt x="50" y="17"/>
                    </a:lnTo>
                    <a:lnTo>
                      <a:pt x="50" y="22"/>
                    </a:lnTo>
                    <a:lnTo>
                      <a:pt x="52" y="24"/>
                    </a:lnTo>
                    <a:lnTo>
                      <a:pt x="50" y="26"/>
                    </a:lnTo>
                    <a:lnTo>
                      <a:pt x="45" y="29"/>
                    </a:lnTo>
                    <a:lnTo>
                      <a:pt x="40" y="31"/>
                    </a:lnTo>
                    <a:lnTo>
                      <a:pt x="31" y="31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19" y="36"/>
                    </a:lnTo>
                    <a:lnTo>
                      <a:pt x="12" y="41"/>
                    </a:lnTo>
                    <a:lnTo>
                      <a:pt x="12" y="43"/>
                    </a:lnTo>
                    <a:lnTo>
                      <a:pt x="7" y="38"/>
                    </a:lnTo>
                    <a:lnTo>
                      <a:pt x="5" y="34"/>
                    </a:lnTo>
                    <a:lnTo>
                      <a:pt x="2" y="29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7" y="5"/>
                    </a:lnTo>
                    <a:lnTo>
                      <a:pt x="12" y="5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13" name="Freeform 207">
                <a:extLst>
                  <a:ext uri="{FF2B5EF4-FFF2-40B4-BE49-F238E27FC236}">
                    <a16:creationId xmlns:a16="http://schemas.microsoft.com/office/drawing/2014/main" id="{A5FB04C9-99B1-7D25-245C-0D4D9F6DD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993" y="3672777"/>
                <a:ext cx="56569" cy="113138"/>
              </a:xfrm>
              <a:custGeom>
                <a:avLst/>
                <a:gdLst>
                  <a:gd name="T0" fmla="*/ 26 w 38"/>
                  <a:gd name="T1" fmla="*/ 19 h 76"/>
                  <a:gd name="T2" fmla="*/ 26 w 38"/>
                  <a:gd name="T3" fmla="*/ 26 h 76"/>
                  <a:gd name="T4" fmla="*/ 28 w 38"/>
                  <a:gd name="T5" fmla="*/ 36 h 76"/>
                  <a:gd name="T6" fmla="*/ 31 w 38"/>
                  <a:gd name="T7" fmla="*/ 41 h 76"/>
                  <a:gd name="T8" fmla="*/ 33 w 38"/>
                  <a:gd name="T9" fmla="*/ 45 h 76"/>
                  <a:gd name="T10" fmla="*/ 38 w 38"/>
                  <a:gd name="T11" fmla="*/ 50 h 76"/>
                  <a:gd name="T12" fmla="*/ 36 w 38"/>
                  <a:gd name="T13" fmla="*/ 55 h 76"/>
                  <a:gd name="T14" fmla="*/ 33 w 38"/>
                  <a:gd name="T15" fmla="*/ 59 h 76"/>
                  <a:gd name="T16" fmla="*/ 26 w 38"/>
                  <a:gd name="T17" fmla="*/ 64 h 76"/>
                  <a:gd name="T18" fmla="*/ 24 w 38"/>
                  <a:gd name="T19" fmla="*/ 69 h 76"/>
                  <a:gd name="T20" fmla="*/ 21 w 38"/>
                  <a:gd name="T21" fmla="*/ 74 h 76"/>
                  <a:gd name="T22" fmla="*/ 19 w 38"/>
                  <a:gd name="T23" fmla="*/ 76 h 76"/>
                  <a:gd name="T24" fmla="*/ 17 w 38"/>
                  <a:gd name="T25" fmla="*/ 74 h 76"/>
                  <a:gd name="T26" fmla="*/ 12 w 38"/>
                  <a:gd name="T27" fmla="*/ 64 h 76"/>
                  <a:gd name="T28" fmla="*/ 5 w 38"/>
                  <a:gd name="T29" fmla="*/ 62 h 76"/>
                  <a:gd name="T30" fmla="*/ 2 w 38"/>
                  <a:gd name="T31" fmla="*/ 59 h 76"/>
                  <a:gd name="T32" fmla="*/ 2 w 38"/>
                  <a:gd name="T33" fmla="*/ 55 h 76"/>
                  <a:gd name="T34" fmla="*/ 2 w 38"/>
                  <a:gd name="T35" fmla="*/ 52 h 76"/>
                  <a:gd name="T36" fmla="*/ 2 w 38"/>
                  <a:gd name="T37" fmla="*/ 48 h 76"/>
                  <a:gd name="T38" fmla="*/ 2 w 38"/>
                  <a:gd name="T39" fmla="*/ 43 h 76"/>
                  <a:gd name="T40" fmla="*/ 0 w 38"/>
                  <a:gd name="T41" fmla="*/ 36 h 76"/>
                  <a:gd name="T42" fmla="*/ 2 w 38"/>
                  <a:gd name="T43" fmla="*/ 26 h 76"/>
                  <a:gd name="T44" fmla="*/ 5 w 38"/>
                  <a:gd name="T45" fmla="*/ 26 h 76"/>
                  <a:gd name="T46" fmla="*/ 5 w 38"/>
                  <a:gd name="T47" fmla="*/ 22 h 76"/>
                  <a:gd name="T48" fmla="*/ 0 w 38"/>
                  <a:gd name="T49" fmla="*/ 19 h 76"/>
                  <a:gd name="T50" fmla="*/ 0 w 38"/>
                  <a:gd name="T51" fmla="*/ 12 h 76"/>
                  <a:gd name="T52" fmla="*/ 2 w 38"/>
                  <a:gd name="T53" fmla="*/ 5 h 76"/>
                  <a:gd name="T54" fmla="*/ 7 w 38"/>
                  <a:gd name="T55" fmla="*/ 0 h 76"/>
                  <a:gd name="T56" fmla="*/ 7 w 38"/>
                  <a:gd name="T57" fmla="*/ 0 h 76"/>
                  <a:gd name="T58" fmla="*/ 10 w 38"/>
                  <a:gd name="T59" fmla="*/ 5 h 76"/>
                  <a:gd name="T60" fmla="*/ 14 w 38"/>
                  <a:gd name="T61" fmla="*/ 0 h 76"/>
                  <a:gd name="T62" fmla="*/ 14 w 38"/>
                  <a:gd name="T63" fmla="*/ 0 h 76"/>
                  <a:gd name="T64" fmla="*/ 17 w 38"/>
                  <a:gd name="T65" fmla="*/ 0 h 76"/>
                  <a:gd name="T66" fmla="*/ 19 w 38"/>
                  <a:gd name="T67" fmla="*/ 5 h 76"/>
                  <a:gd name="T68" fmla="*/ 21 w 38"/>
                  <a:gd name="T69" fmla="*/ 5 h 76"/>
                  <a:gd name="T70" fmla="*/ 24 w 38"/>
                  <a:gd name="T71" fmla="*/ 10 h 76"/>
                  <a:gd name="T72" fmla="*/ 26 w 38"/>
                  <a:gd name="T73" fmla="*/ 12 h 76"/>
                  <a:gd name="T74" fmla="*/ 26 w 38"/>
                  <a:gd name="T75" fmla="*/ 19 h 76"/>
                  <a:gd name="T76" fmla="*/ 26 w 38"/>
                  <a:gd name="T77" fmla="*/ 19 h 76"/>
                  <a:gd name="T78" fmla="*/ 26 w 38"/>
                  <a:gd name="T79" fmla="*/ 1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76">
                    <a:moveTo>
                      <a:pt x="26" y="19"/>
                    </a:moveTo>
                    <a:lnTo>
                      <a:pt x="26" y="26"/>
                    </a:lnTo>
                    <a:lnTo>
                      <a:pt x="28" y="36"/>
                    </a:lnTo>
                    <a:lnTo>
                      <a:pt x="31" y="41"/>
                    </a:lnTo>
                    <a:lnTo>
                      <a:pt x="33" y="45"/>
                    </a:lnTo>
                    <a:lnTo>
                      <a:pt x="38" y="50"/>
                    </a:lnTo>
                    <a:lnTo>
                      <a:pt x="36" y="55"/>
                    </a:lnTo>
                    <a:lnTo>
                      <a:pt x="33" y="59"/>
                    </a:lnTo>
                    <a:lnTo>
                      <a:pt x="26" y="64"/>
                    </a:lnTo>
                    <a:lnTo>
                      <a:pt x="24" y="69"/>
                    </a:lnTo>
                    <a:lnTo>
                      <a:pt x="21" y="74"/>
                    </a:lnTo>
                    <a:lnTo>
                      <a:pt x="19" y="76"/>
                    </a:lnTo>
                    <a:lnTo>
                      <a:pt x="17" y="74"/>
                    </a:lnTo>
                    <a:lnTo>
                      <a:pt x="12" y="64"/>
                    </a:lnTo>
                    <a:lnTo>
                      <a:pt x="5" y="62"/>
                    </a:lnTo>
                    <a:lnTo>
                      <a:pt x="2" y="59"/>
                    </a:lnTo>
                    <a:lnTo>
                      <a:pt x="2" y="55"/>
                    </a:lnTo>
                    <a:lnTo>
                      <a:pt x="2" y="52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5" y="26"/>
                    </a:lnTo>
                    <a:lnTo>
                      <a:pt x="5" y="22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5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6" y="1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14" name="Freeform 208">
                <a:extLst>
                  <a:ext uri="{FF2B5EF4-FFF2-40B4-BE49-F238E27FC236}">
                    <a16:creationId xmlns:a16="http://schemas.microsoft.com/office/drawing/2014/main" id="{3AB00FDF-A2C4-73B3-03D7-06B217CCB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3152" y="3535820"/>
                <a:ext cx="123557" cy="169706"/>
              </a:xfrm>
              <a:custGeom>
                <a:avLst/>
                <a:gdLst>
                  <a:gd name="T0" fmla="*/ 2 w 83"/>
                  <a:gd name="T1" fmla="*/ 9 h 114"/>
                  <a:gd name="T2" fmla="*/ 9 w 83"/>
                  <a:gd name="T3" fmla="*/ 7 h 114"/>
                  <a:gd name="T4" fmla="*/ 16 w 83"/>
                  <a:gd name="T5" fmla="*/ 0 h 114"/>
                  <a:gd name="T6" fmla="*/ 24 w 83"/>
                  <a:gd name="T7" fmla="*/ 2 h 114"/>
                  <a:gd name="T8" fmla="*/ 31 w 83"/>
                  <a:gd name="T9" fmla="*/ 7 h 114"/>
                  <a:gd name="T10" fmla="*/ 40 w 83"/>
                  <a:gd name="T11" fmla="*/ 19 h 114"/>
                  <a:gd name="T12" fmla="*/ 50 w 83"/>
                  <a:gd name="T13" fmla="*/ 26 h 114"/>
                  <a:gd name="T14" fmla="*/ 50 w 83"/>
                  <a:gd name="T15" fmla="*/ 33 h 114"/>
                  <a:gd name="T16" fmla="*/ 59 w 83"/>
                  <a:gd name="T17" fmla="*/ 40 h 114"/>
                  <a:gd name="T18" fmla="*/ 66 w 83"/>
                  <a:gd name="T19" fmla="*/ 40 h 114"/>
                  <a:gd name="T20" fmla="*/ 76 w 83"/>
                  <a:gd name="T21" fmla="*/ 38 h 114"/>
                  <a:gd name="T22" fmla="*/ 73 w 83"/>
                  <a:gd name="T23" fmla="*/ 45 h 114"/>
                  <a:gd name="T24" fmla="*/ 73 w 83"/>
                  <a:gd name="T25" fmla="*/ 57 h 114"/>
                  <a:gd name="T26" fmla="*/ 80 w 83"/>
                  <a:gd name="T27" fmla="*/ 71 h 114"/>
                  <a:gd name="T28" fmla="*/ 83 w 83"/>
                  <a:gd name="T29" fmla="*/ 80 h 114"/>
                  <a:gd name="T30" fmla="*/ 76 w 83"/>
                  <a:gd name="T31" fmla="*/ 90 h 114"/>
                  <a:gd name="T32" fmla="*/ 76 w 83"/>
                  <a:gd name="T33" fmla="*/ 99 h 114"/>
                  <a:gd name="T34" fmla="*/ 66 w 83"/>
                  <a:gd name="T35" fmla="*/ 99 h 114"/>
                  <a:gd name="T36" fmla="*/ 54 w 83"/>
                  <a:gd name="T37" fmla="*/ 102 h 114"/>
                  <a:gd name="T38" fmla="*/ 47 w 83"/>
                  <a:gd name="T39" fmla="*/ 104 h 114"/>
                  <a:gd name="T40" fmla="*/ 42 w 83"/>
                  <a:gd name="T41" fmla="*/ 111 h 114"/>
                  <a:gd name="T42" fmla="*/ 40 w 83"/>
                  <a:gd name="T43" fmla="*/ 111 h 114"/>
                  <a:gd name="T44" fmla="*/ 38 w 83"/>
                  <a:gd name="T45" fmla="*/ 102 h 114"/>
                  <a:gd name="T46" fmla="*/ 33 w 83"/>
                  <a:gd name="T47" fmla="*/ 97 h 114"/>
                  <a:gd name="T48" fmla="*/ 28 w 83"/>
                  <a:gd name="T49" fmla="*/ 92 h 114"/>
                  <a:gd name="T50" fmla="*/ 33 w 83"/>
                  <a:gd name="T51" fmla="*/ 88 h 114"/>
                  <a:gd name="T52" fmla="*/ 26 w 83"/>
                  <a:gd name="T53" fmla="*/ 83 h 114"/>
                  <a:gd name="T54" fmla="*/ 19 w 83"/>
                  <a:gd name="T55" fmla="*/ 78 h 114"/>
                  <a:gd name="T56" fmla="*/ 16 w 83"/>
                  <a:gd name="T57" fmla="*/ 73 h 114"/>
                  <a:gd name="T58" fmla="*/ 14 w 83"/>
                  <a:gd name="T59" fmla="*/ 66 h 114"/>
                  <a:gd name="T60" fmla="*/ 9 w 83"/>
                  <a:gd name="T61" fmla="*/ 57 h 114"/>
                  <a:gd name="T62" fmla="*/ 14 w 83"/>
                  <a:gd name="T63" fmla="*/ 59 h 114"/>
                  <a:gd name="T64" fmla="*/ 14 w 83"/>
                  <a:gd name="T65" fmla="*/ 52 h 114"/>
                  <a:gd name="T66" fmla="*/ 5 w 83"/>
                  <a:gd name="T67" fmla="*/ 47 h 114"/>
                  <a:gd name="T68" fmla="*/ 9 w 83"/>
                  <a:gd name="T69" fmla="*/ 38 h 114"/>
                  <a:gd name="T70" fmla="*/ 7 w 83"/>
                  <a:gd name="T71" fmla="*/ 33 h 114"/>
                  <a:gd name="T72" fmla="*/ 5 w 83"/>
                  <a:gd name="T73" fmla="*/ 33 h 114"/>
                  <a:gd name="T74" fmla="*/ 7 w 83"/>
                  <a:gd name="T75" fmla="*/ 28 h 114"/>
                  <a:gd name="T76" fmla="*/ 9 w 83"/>
                  <a:gd name="T77" fmla="*/ 26 h 114"/>
                  <a:gd name="T78" fmla="*/ 2 w 83"/>
                  <a:gd name="T79" fmla="*/ 24 h 114"/>
                  <a:gd name="T80" fmla="*/ 0 w 83"/>
                  <a:gd name="T81" fmla="*/ 12 h 114"/>
                  <a:gd name="T82" fmla="*/ 0 w 83"/>
                  <a:gd name="T83" fmla="*/ 1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3" h="114">
                    <a:moveTo>
                      <a:pt x="0" y="12"/>
                    </a:moveTo>
                    <a:lnTo>
                      <a:pt x="2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2" y="5"/>
                    </a:lnTo>
                    <a:lnTo>
                      <a:pt x="16" y="0"/>
                    </a:lnTo>
                    <a:lnTo>
                      <a:pt x="19" y="2"/>
                    </a:lnTo>
                    <a:lnTo>
                      <a:pt x="24" y="2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8" y="17"/>
                    </a:lnTo>
                    <a:lnTo>
                      <a:pt x="40" y="19"/>
                    </a:lnTo>
                    <a:lnTo>
                      <a:pt x="45" y="24"/>
                    </a:lnTo>
                    <a:lnTo>
                      <a:pt x="50" y="26"/>
                    </a:lnTo>
                    <a:lnTo>
                      <a:pt x="47" y="31"/>
                    </a:lnTo>
                    <a:lnTo>
                      <a:pt x="50" y="33"/>
                    </a:lnTo>
                    <a:lnTo>
                      <a:pt x="57" y="36"/>
                    </a:lnTo>
                    <a:lnTo>
                      <a:pt x="59" y="40"/>
                    </a:lnTo>
                    <a:lnTo>
                      <a:pt x="61" y="38"/>
                    </a:lnTo>
                    <a:lnTo>
                      <a:pt x="66" y="40"/>
                    </a:lnTo>
                    <a:lnTo>
                      <a:pt x="68" y="36"/>
                    </a:lnTo>
                    <a:lnTo>
                      <a:pt x="76" y="38"/>
                    </a:lnTo>
                    <a:lnTo>
                      <a:pt x="73" y="43"/>
                    </a:lnTo>
                    <a:lnTo>
                      <a:pt x="73" y="45"/>
                    </a:lnTo>
                    <a:lnTo>
                      <a:pt x="76" y="52"/>
                    </a:lnTo>
                    <a:lnTo>
                      <a:pt x="73" y="57"/>
                    </a:lnTo>
                    <a:lnTo>
                      <a:pt x="76" y="64"/>
                    </a:lnTo>
                    <a:lnTo>
                      <a:pt x="80" y="71"/>
                    </a:lnTo>
                    <a:lnTo>
                      <a:pt x="83" y="76"/>
                    </a:lnTo>
                    <a:lnTo>
                      <a:pt x="83" y="80"/>
                    </a:lnTo>
                    <a:lnTo>
                      <a:pt x="76" y="88"/>
                    </a:lnTo>
                    <a:lnTo>
                      <a:pt x="76" y="90"/>
                    </a:lnTo>
                    <a:lnTo>
                      <a:pt x="78" y="95"/>
                    </a:lnTo>
                    <a:lnTo>
                      <a:pt x="76" y="99"/>
                    </a:lnTo>
                    <a:lnTo>
                      <a:pt x="73" y="99"/>
                    </a:lnTo>
                    <a:lnTo>
                      <a:pt x="66" y="99"/>
                    </a:lnTo>
                    <a:lnTo>
                      <a:pt x="64" y="99"/>
                    </a:lnTo>
                    <a:lnTo>
                      <a:pt x="54" y="102"/>
                    </a:lnTo>
                    <a:lnTo>
                      <a:pt x="52" y="104"/>
                    </a:lnTo>
                    <a:lnTo>
                      <a:pt x="47" y="104"/>
                    </a:lnTo>
                    <a:lnTo>
                      <a:pt x="42" y="109"/>
                    </a:lnTo>
                    <a:lnTo>
                      <a:pt x="42" y="111"/>
                    </a:lnTo>
                    <a:lnTo>
                      <a:pt x="40" y="114"/>
                    </a:lnTo>
                    <a:lnTo>
                      <a:pt x="40" y="111"/>
                    </a:lnTo>
                    <a:lnTo>
                      <a:pt x="40" y="104"/>
                    </a:lnTo>
                    <a:lnTo>
                      <a:pt x="38" y="102"/>
                    </a:lnTo>
                    <a:lnTo>
                      <a:pt x="35" y="97"/>
                    </a:lnTo>
                    <a:lnTo>
                      <a:pt x="33" y="97"/>
                    </a:lnTo>
                    <a:lnTo>
                      <a:pt x="31" y="92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33" y="88"/>
                    </a:lnTo>
                    <a:lnTo>
                      <a:pt x="31" y="83"/>
                    </a:lnTo>
                    <a:lnTo>
                      <a:pt x="26" y="83"/>
                    </a:lnTo>
                    <a:lnTo>
                      <a:pt x="24" y="78"/>
                    </a:lnTo>
                    <a:lnTo>
                      <a:pt x="19" y="78"/>
                    </a:lnTo>
                    <a:lnTo>
                      <a:pt x="16" y="76"/>
                    </a:lnTo>
                    <a:lnTo>
                      <a:pt x="16" y="73"/>
                    </a:lnTo>
                    <a:lnTo>
                      <a:pt x="12" y="69"/>
                    </a:lnTo>
                    <a:lnTo>
                      <a:pt x="14" y="66"/>
                    </a:lnTo>
                    <a:lnTo>
                      <a:pt x="9" y="62"/>
                    </a:lnTo>
                    <a:lnTo>
                      <a:pt x="9" y="57"/>
                    </a:lnTo>
                    <a:lnTo>
                      <a:pt x="12" y="57"/>
                    </a:lnTo>
                    <a:lnTo>
                      <a:pt x="14" y="59"/>
                    </a:lnTo>
                    <a:lnTo>
                      <a:pt x="16" y="54"/>
                    </a:lnTo>
                    <a:lnTo>
                      <a:pt x="14" y="52"/>
                    </a:lnTo>
                    <a:lnTo>
                      <a:pt x="9" y="52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9" y="38"/>
                    </a:lnTo>
                    <a:lnTo>
                      <a:pt x="9" y="33"/>
                    </a:lnTo>
                    <a:lnTo>
                      <a:pt x="7" y="33"/>
                    </a:lnTo>
                    <a:lnTo>
                      <a:pt x="5" y="36"/>
                    </a:lnTo>
                    <a:lnTo>
                      <a:pt x="5" y="33"/>
                    </a:lnTo>
                    <a:lnTo>
                      <a:pt x="2" y="31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5" y="26"/>
                    </a:lnTo>
                    <a:lnTo>
                      <a:pt x="2" y="24"/>
                    </a:lnTo>
                    <a:lnTo>
                      <a:pt x="2" y="1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15" name="Freeform 209">
                <a:extLst>
                  <a:ext uri="{FF2B5EF4-FFF2-40B4-BE49-F238E27FC236}">
                    <a16:creationId xmlns:a16="http://schemas.microsoft.com/office/drawing/2014/main" id="{7C9C01DF-756A-A62D-720B-8206A3039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5709" y="3631094"/>
                <a:ext cx="56569" cy="69967"/>
              </a:xfrm>
              <a:custGeom>
                <a:avLst/>
                <a:gdLst>
                  <a:gd name="T0" fmla="*/ 19 w 38"/>
                  <a:gd name="T1" fmla="*/ 47 h 47"/>
                  <a:gd name="T2" fmla="*/ 19 w 38"/>
                  <a:gd name="T3" fmla="*/ 40 h 47"/>
                  <a:gd name="T4" fmla="*/ 21 w 38"/>
                  <a:gd name="T5" fmla="*/ 33 h 47"/>
                  <a:gd name="T6" fmla="*/ 26 w 38"/>
                  <a:gd name="T7" fmla="*/ 28 h 47"/>
                  <a:gd name="T8" fmla="*/ 26 w 38"/>
                  <a:gd name="T9" fmla="*/ 28 h 47"/>
                  <a:gd name="T10" fmla="*/ 29 w 38"/>
                  <a:gd name="T11" fmla="*/ 33 h 47"/>
                  <a:gd name="T12" fmla="*/ 33 w 38"/>
                  <a:gd name="T13" fmla="*/ 28 h 47"/>
                  <a:gd name="T14" fmla="*/ 33 w 38"/>
                  <a:gd name="T15" fmla="*/ 26 h 47"/>
                  <a:gd name="T16" fmla="*/ 38 w 38"/>
                  <a:gd name="T17" fmla="*/ 24 h 47"/>
                  <a:gd name="T18" fmla="*/ 36 w 38"/>
                  <a:gd name="T19" fmla="*/ 19 h 47"/>
                  <a:gd name="T20" fmla="*/ 31 w 38"/>
                  <a:gd name="T21" fmla="*/ 19 h 47"/>
                  <a:gd name="T22" fmla="*/ 29 w 38"/>
                  <a:gd name="T23" fmla="*/ 14 h 47"/>
                  <a:gd name="T24" fmla="*/ 24 w 38"/>
                  <a:gd name="T25" fmla="*/ 14 h 47"/>
                  <a:gd name="T26" fmla="*/ 21 w 38"/>
                  <a:gd name="T27" fmla="*/ 12 h 47"/>
                  <a:gd name="T28" fmla="*/ 21 w 38"/>
                  <a:gd name="T29" fmla="*/ 9 h 47"/>
                  <a:gd name="T30" fmla="*/ 17 w 38"/>
                  <a:gd name="T31" fmla="*/ 5 h 47"/>
                  <a:gd name="T32" fmla="*/ 17 w 38"/>
                  <a:gd name="T33" fmla="*/ 5 h 47"/>
                  <a:gd name="T34" fmla="*/ 14 w 38"/>
                  <a:gd name="T35" fmla="*/ 5 h 47"/>
                  <a:gd name="T36" fmla="*/ 10 w 38"/>
                  <a:gd name="T37" fmla="*/ 0 h 47"/>
                  <a:gd name="T38" fmla="*/ 7 w 38"/>
                  <a:gd name="T39" fmla="*/ 2 h 47"/>
                  <a:gd name="T40" fmla="*/ 7 w 38"/>
                  <a:gd name="T41" fmla="*/ 7 h 47"/>
                  <a:gd name="T42" fmla="*/ 10 w 38"/>
                  <a:gd name="T43" fmla="*/ 9 h 47"/>
                  <a:gd name="T44" fmla="*/ 12 w 38"/>
                  <a:gd name="T45" fmla="*/ 12 h 47"/>
                  <a:gd name="T46" fmla="*/ 10 w 38"/>
                  <a:gd name="T47" fmla="*/ 14 h 47"/>
                  <a:gd name="T48" fmla="*/ 5 w 38"/>
                  <a:gd name="T49" fmla="*/ 14 h 47"/>
                  <a:gd name="T50" fmla="*/ 5 w 38"/>
                  <a:gd name="T51" fmla="*/ 16 h 47"/>
                  <a:gd name="T52" fmla="*/ 5 w 38"/>
                  <a:gd name="T53" fmla="*/ 24 h 47"/>
                  <a:gd name="T54" fmla="*/ 3 w 38"/>
                  <a:gd name="T55" fmla="*/ 28 h 47"/>
                  <a:gd name="T56" fmla="*/ 0 w 38"/>
                  <a:gd name="T57" fmla="*/ 28 h 47"/>
                  <a:gd name="T58" fmla="*/ 0 w 38"/>
                  <a:gd name="T59" fmla="*/ 31 h 47"/>
                  <a:gd name="T60" fmla="*/ 5 w 38"/>
                  <a:gd name="T61" fmla="*/ 33 h 47"/>
                  <a:gd name="T62" fmla="*/ 12 w 38"/>
                  <a:gd name="T63" fmla="*/ 43 h 47"/>
                  <a:gd name="T64" fmla="*/ 14 w 38"/>
                  <a:gd name="T65" fmla="*/ 45 h 47"/>
                  <a:gd name="T66" fmla="*/ 19 w 38"/>
                  <a:gd name="T67" fmla="*/ 47 h 47"/>
                  <a:gd name="T68" fmla="*/ 19 w 38"/>
                  <a:gd name="T6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" h="47">
                    <a:moveTo>
                      <a:pt x="19" y="47"/>
                    </a:moveTo>
                    <a:lnTo>
                      <a:pt x="19" y="40"/>
                    </a:lnTo>
                    <a:lnTo>
                      <a:pt x="21" y="33"/>
                    </a:lnTo>
                    <a:lnTo>
                      <a:pt x="26" y="28"/>
                    </a:lnTo>
                    <a:lnTo>
                      <a:pt x="26" y="28"/>
                    </a:lnTo>
                    <a:lnTo>
                      <a:pt x="29" y="33"/>
                    </a:lnTo>
                    <a:lnTo>
                      <a:pt x="33" y="28"/>
                    </a:lnTo>
                    <a:lnTo>
                      <a:pt x="33" y="26"/>
                    </a:lnTo>
                    <a:lnTo>
                      <a:pt x="38" y="24"/>
                    </a:lnTo>
                    <a:lnTo>
                      <a:pt x="36" y="19"/>
                    </a:lnTo>
                    <a:lnTo>
                      <a:pt x="31" y="19"/>
                    </a:lnTo>
                    <a:lnTo>
                      <a:pt x="29" y="14"/>
                    </a:lnTo>
                    <a:lnTo>
                      <a:pt x="24" y="14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7" y="7"/>
                    </a:lnTo>
                    <a:lnTo>
                      <a:pt x="10" y="9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5" y="24"/>
                    </a:lnTo>
                    <a:lnTo>
                      <a:pt x="3" y="28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5" y="33"/>
                    </a:lnTo>
                    <a:lnTo>
                      <a:pt x="12" y="43"/>
                    </a:lnTo>
                    <a:lnTo>
                      <a:pt x="14" y="45"/>
                    </a:lnTo>
                    <a:lnTo>
                      <a:pt x="19" y="47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16" name="Freeform 210">
                <a:extLst>
                  <a:ext uri="{FF2B5EF4-FFF2-40B4-BE49-F238E27FC236}">
                    <a16:creationId xmlns:a16="http://schemas.microsoft.com/office/drawing/2014/main" id="{E0407490-8BF5-9AE0-F444-AA441FB291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8333" y="3532844"/>
                <a:ext cx="168216" cy="129512"/>
              </a:xfrm>
              <a:custGeom>
                <a:avLst/>
                <a:gdLst>
                  <a:gd name="T0" fmla="*/ 47 w 48"/>
                  <a:gd name="T1" fmla="*/ 13 h 37"/>
                  <a:gd name="T2" fmla="*/ 46 w 48"/>
                  <a:gd name="T3" fmla="*/ 12 h 37"/>
                  <a:gd name="T4" fmla="*/ 44 w 48"/>
                  <a:gd name="T5" fmla="*/ 6 h 37"/>
                  <a:gd name="T6" fmla="*/ 38 w 48"/>
                  <a:gd name="T7" fmla="*/ 6 h 37"/>
                  <a:gd name="T8" fmla="*/ 30 w 48"/>
                  <a:gd name="T9" fmla="*/ 4 h 37"/>
                  <a:gd name="T10" fmla="*/ 25 w 48"/>
                  <a:gd name="T11" fmla="*/ 0 h 37"/>
                  <a:gd name="T12" fmla="*/ 16 w 48"/>
                  <a:gd name="T13" fmla="*/ 6 h 37"/>
                  <a:gd name="T14" fmla="*/ 10 w 48"/>
                  <a:gd name="T15" fmla="*/ 10 h 37"/>
                  <a:gd name="T16" fmla="*/ 3 w 48"/>
                  <a:gd name="T17" fmla="*/ 11 h 37"/>
                  <a:gd name="T18" fmla="*/ 1 w 48"/>
                  <a:gd name="T19" fmla="*/ 15 h 37"/>
                  <a:gd name="T20" fmla="*/ 3 w 48"/>
                  <a:gd name="T21" fmla="*/ 18 h 37"/>
                  <a:gd name="T22" fmla="*/ 7 w 48"/>
                  <a:gd name="T23" fmla="*/ 11 h 37"/>
                  <a:gd name="T24" fmla="*/ 11 w 48"/>
                  <a:gd name="T25" fmla="*/ 14 h 37"/>
                  <a:gd name="T26" fmla="*/ 16 w 48"/>
                  <a:gd name="T27" fmla="*/ 21 h 37"/>
                  <a:gd name="T28" fmla="*/ 17 w 48"/>
                  <a:gd name="T29" fmla="*/ 23 h 37"/>
                  <a:gd name="T30" fmla="*/ 15 w 48"/>
                  <a:gd name="T31" fmla="*/ 26 h 37"/>
                  <a:gd name="T32" fmla="*/ 21 w 48"/>
                  <a:gd name="T33" fmla="*/ 29 h 37"/>
                  <a:gd name="T34" fmla="*/ 25 w 48"/>
                  <a:gd name="T35" fmla="*/ 31 h 37"/>
                  <a:gd name="T36" fmla="*/ 35 w 48"/>
                  <a:gd name="T37" fmla="*/ 36 h 37"/>
                  <a:gd name="T38" fmla="*/ 33 w 48"/>
                  <a:gd name="T39" fmla="*/ 37 h 37"/>
                  <a:gd name="T40" fmla="*/ 35 w 48"/>
                  <a:gd name="T41" fmla="*/ 36 h 37"/>
                  <a:gd name="T42" fmla="*/ 22 w 48"/>
                  <a:gd name="T43" fmla="*/ 22 h 37"/>
                  <a:gd name="T44" fmla="*/ 21 w 48"/>
                  <a:gd name="T45" fmla="*/ 18 h 37"/>
                  <a:gd name="T46" fmla="*/ 18 w 48"/>
                  <a:gd name="T47" fmla="*/ 15 h 37"/>
                  <a:gd name="T48" fmla="*/ 19 w 48"/>
                  <a:gd name="T49" fmla="*/ 11 h 37"/>
                  <a:gd name="T50" fmla="*/ 23 w 48"/>
                  <a:gd name="T51" fmla="*/ 14 h 37"/>
                  <a:gd name="T52" fmla="*/ 26 w 48"/>
                  <a:gd name="T53" fmla="*/ 12 h 37"/>
                  <a:gd name="T54" fmla="*/ 29 w 48"/>
                  <a:gd name="T55" fmla="*/ 11 h 37"/>
                  <a:gd name="T56" fmla="*/ 32 w 48"/>
                  <a:gd name="T57" fmla="*/ 12 h 37"/>
                  <a:gd name="T58" fmla="*/ 36 w 48"/>
                  <a:gd name="T59" fmla="*/ 13 h 37"/>
                  <a:gd name="T60" fmla="*/ 41 w 48"/>
                  <a:gd name="T61" fmla="*/ 13 h 37"/>
                  <a:gd name="T62" fmla="*/ 46 w 48"/>
                  <a:gd name="T63" fmla="*/ 15 h 37"/>
                  <a:gd name="T64" fmla="*/ 31 w 48"/>
                  <a:gd name="T65" fmla="*/ 37 h 37"/>
                  <a:gd name="T66" fmla="*/ 25 w 48"/>
                  <a:gd name="T67" fmla="*/ 34 h 37"/>
                  <a:gd name="T68" fmla="*/ 25 w 48"/>
                  <a:gd name="T69" fmla="*/ 34 h 37"/>
                  <a:gd name="T70" fmla="*/ 30 w 48"/>
                  <a:gd name="T71" fmla="*/ 32 h 37"/>
                  <a:gd name="T72" fmla="*/ 25 w 48"/>
                  <a:gd name="T73" fmla="*/ 32 h 37"/>
                  <a:gd name="T74" fmla="*/ 15 w 48"/>
                  <a:gd name="T75" fmla="*/ 23 h 37"/>
                  <a:gd name="T76" fmla="*/ 11 w 48"/>
                  <a:gd name="T77" fmla="*/ 18 h 37"/>
                  <a:gd name="T78" fmla="*/ 11 w 48"/>
                  <a:gd name="T79" fmla="*/ 18 h 37"/>
                  <a:gd name="T80" fmla="*/ 14 w 48"/>
                  <a:gd name="T81" fmla="*/ 27 h 37"/>
                  <a:gd name="T82" fmla="*/ 11 w 48"/>
                  <a:gd name="T83" fmla="*/ 21 h 37"/>
                  <a:gd name="T84" fmla="*/ 6 w 48"/>
                  <a:gd name="T85" fmla="*/ 16 h 37"/>
                  <a:gd name="T86" fmla="*/ 9 w 48"/>
                  <a:gd name="T87" fmla="*/ 20 h 37"/>
                  <a:gd name="T88" fmla="*/ 6 w 48"/>
                  <a:gd name="T89" fmla="*/ 16 h 37"/>
                  <a:gd name="T90" fmla="*/ 9 w 48"/>
                  <a:gd name="T91" fmla="*/ 17 h 37"/>
                  <a:gd name="T92" fmla="*/ 7 w 48"/>
                  <a:gd name="T93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8" h="37">
                    <a:moveTo>
                      <a:pt x="46" y="15"/>
                    </a:moveTo>
                    <a:cubicBezTo>
                      <a:pt x="45" y="14"/>
                      <a:pt x="45" y="14"/>
                      <a:pt x="45" y="14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15"/>
                      <a:pt x="46" y="15"/>
                      <a:pt x="46" y="15"/>
                    </a:cubicBezTo>
                    <a:close/>
                    <a:moveTo>
                      <a:pt x="27" y="36"/>
                    </a:move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6"/>
                      <a:pt x="27" y="36"/>
                      <a:pt x="27" y="36"/>
                    </a:cubicBezTo>
                    <a:close/>
                    <a:moveTo>
                      <a:pt x="25" y="34"/>
                    </a:move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5" y="34"/>
                      <a:pt x="25" y="34"/>
                      <a:pt x="25" y="34"/>
                    </a:cubicBezTo>
                    <a:close/>
                    <a:moveTo>
                      <a:pt x="25" y="32"/>
                    </a:move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5" y="32"/>
                      <a:pt x="25" y="32"/>
                      <a:pt x="25" y="32"/>
                    </a:cubicBezTo>
                    <a:close/>
                    <a:moveTo>
                      <a:pt x="13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3" y="21"/>
                      <a:pt x="13" y="21"/>
                      <a:pt x="13" y="21"/>
                    </a:cubicBezTo>
                    <a:close/>
                    <a:moveTo>
                      <a:pt x="11" y="18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8"/>
                      <a:pt x="11" y="18"/>
                      <a:pt x="11" y="18"/>
                    </a:cubicBezTo>
                    <a:close/>
                    <a:moveTo>
                      <a:pt x="12" y="24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2" y="24"/>
                      <a:pt x="12" y="24"/>
                      <a:pt x="12" y="24"/>
                    </a:cubicBezTo>
                    <a:close/>
                    <a:moveTo>
                      <a:pt x="10" y="21"/>
                    </a:move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0" y="21"/>
                      <a:pt x="10" y="21"/>
                      <a:pt x="10" y="21"/>
                    </a:cubicBezTo>
                    <a:close/>
                    <a:moveTo>
                      <a:pt x="6" y="16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6"/>
                      <a:pt x="6" y="16"/>
                      <a:pt x="6" y="16"/>
                    </a:cubicBezTo>
                    <a:close/>
                    <a:moveTo>
                      <a:pt x="8" y="13"/>
                    </a:move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17" name="Freeform 211">
                <a:extLst>
                  <a:ext uri="{FF2B5EF4-FFF2-40B4-BE49-F238E27FC236}">
                    <a16:creationId xmlns:a16="http://schemas.microsoft.com/office/drawing/2014/main" id="{27858654-8B41-13E0-BEAB-27BF3A020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855" y="3571549"/>
                <a:ext cx="116114" cy="101228"/>
              </a:xfrm>
              <a:custGeom>
                <a:avLst/>
                <a:gdLst>
                  <a:gd name="T0" fmla="*/ 41 w 78"/>
                  <a:gd name="T1" fmla="*/ 59 h 68"/>
                  <a:gd name="T2" fmla="*/ 10 w 78"/>
                  <a:gd name="T3" fmla="*/ 28 h 68"/>
                  <a:gd name="T4" fmla="*/ 10 w 78"/>
                  <a:gd name="T5" fmla="*/ 23 h 68"/>
                  <a:gd name="T6" fmla="*/ 8 w 78"/>
                  <a:gd name="T7" fmla="*/ 16 h 68"/>
                  <a:gd name="T8" fmla="*/ 0 w 78"/>
                  <a:gd name="T9" fmla="*/ 12 h 68"/>
                  <a:gd name="T10" fmla="*/ 0 w 78"/>
                  <a:gd name="T11" fmla="*/ 7 h 68"/>
                  <a:gd name="T12" fmla="*/ 3 w 78"/>
                  <a:gd name="T13" fmla="*/ 0 h 68"/>
                  <a:gd name="T14" fmla="*/ 10 w 78"/>
                  <a:gd name="T15" fmla="*/ 7 h 68"/>
                  <a:gd name="T16" fmla="*/ 12 w 78"/>
                  <a:gd name="T17" fmla="*/ 2 h 68"/>
                  <a:gd name="T18" fmla="*/ 19 w 78"/>
                  <a:gd name="T19" fmla="*/ 2 h 68"/>
                  <a:gd name="T20" fmla="*/ 24 w 78"/>
                  <a:gd name="T21" fmla="*/ 2 h 68"/>
                  <a:gd name="T22" fmla="*/ 29 w 78"/>
                  <a:gd name="T23" fmla="*/ 2 h 68"/>
                  <a:gd name="T24" fmla="*/ 34 w 78"/>
                  <a:gd name="T25" fmla="*/ 2 h 68"/>
                  <a:gd name="T26" fmla="*/ 43 w 78"/>
                  <a:gd name="T27" fmla="*/ 2 h 68"/>
                  <a:gd name="T28" fmla="*/ 48 w 78"/>
                  <a:gd name="T29" fmla="*/ 4 h 68"/>
                  <a:gd name="T30" fmla="*/ 55 w 78"/>
                  <a:gd name="T31" fmla="*/ 4 h 68"/>
                  <a:gd name="T32" fmla="*/ 64 w 78"/>
                  <a:gd name="T33" fmla="*/ 9 h 68"/>
                  <a:gd name="T34" fmla="*/ 69 w 78"/>
                  <a:gd name="T35" fmla="*/ 9 h 68"/>
                  <a:gd name="T36" fmla="*/ 71 w 78"/>
                  <a:gd name="T37" fmla="*/ 14 h 68"/>
                  <a:gd name="T38" fmla="*/ 67 w 78"/>
                  <a:gd name="T39" fmla="*/ 23 h 68"/>
                  <a:gd name="T40" fmla="*/ 76 w 78"/>
                  <a:gd name="T41" fmla="*/ 28 h 68"/>
                  <a:gd name="T42" fmla="*/ 76 w 78"/>
                  <a:gd name="T43" fmla="*/ 35 h 68"/>
                  <a:gd name="T44" fmla="*/ 71 w 78"/>
                  <a:gd name="T45" fmla="*/ 33 h 68"/>
                  <a:gd name="T46" fmla="*/ 76 w 78"/>
                  <a:gd name="T47" fmla="*/ 42 h 68"/>
                  <a:gd name="T48" fmla="*/ 71 w 78"/>
                  <a:gd name="T49" fmla="*/ 45 h 68"/>
                  <a:gd name="T50" fmla="*/ 64 w 78"/>
                  <a:gd name="T51" fmla="*/ 42 h 68"/>
                  <a:gd name="T52" fmla="*/ 67 w 78"/>
                  <a:gd name="T53" fmla="*/ 49 h 68"/>
                  <a:gd name="T54" fmla="*/ 67 w 78"/>
                  <a:gd name="T55" fmla="*/ 54 h 68"/>
                  <a:gd name="T56" fmla="*/ 62 w 78"/>
                  <a:gd name="T57" fmla="*/ 56 h 68"/>
                  <a:gd name="T58" fmla="*/ 60 w 78"/>
                  <a:gd name="T59" fmla="*/ 68 h 68"/>
                  <a:gd name="T60" fmla="*/ 52 w 78"/>
                  <a:gd name="T61" fmla="*/ 64 h 68"/>
                  <a:gd name="T62" fmla="*/ 43 w 78"/>
                  <a:gd name="T63" fmla="*/ 64 h 68"/>
                  <a:gd name="T64" fmla="*/ 41 w 78"/>
                  <a:gd name="T65" fmla="*/ 6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68">
                    <a:moveTo>
                      <a:pt x="41" y="61"/>
                    </a:moveTo>
                    <a:lnTo>
                      <a:pt x="41" y="59"/>
                    </a:lnTo>
                    <a:lnTo>
                      <a:pt x="26" y="42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8" y="16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8" y="4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6" y="0"/>
                    </a:lnTo>
                    <a:lnTo>
                      <a:pt x="29" y="2"/>
                    </a:lnTo>
                    <a:lnTo>
                      <a:pt x="31" y="4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3" y="2"/>
                    </a:lnTo>
                    <a:lnTo>
                      <a:pt x="43" y="4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60" y="9"/>
                    </a:lnTo>
                    <a:lnTo>
                      <a:pt x="64" y="9"/>
                    </a:lnTo>
                    <a:lnTo>
                      <a:pt x="67" y="12"/>
                    </a:lnTo>
                    <a:lnTo>
                      <a:pt x="69" y="9"/>
                    </a:lnTo>
                    <a:lnTo>
                      <a:pt x="71" y="9"/>
                    </a:lnTo>
                    <a:lnTo>
                      <a:pt x="71" y="14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71" y="28"/>
                    </a:lnTo>
                    <a:lnTo>
                      <a:pt x="76" y="28"/>
                    </a:lnTo>
                    <a:lnTo>
                      <a:pt x="78" y="30"/>
                    </a:lnTo>
                    <a:lnTo>
                      <a:pt x="76" y="35"/>
                    </a:lnTo>
                    <a:lnTo>
                      <a:pt x="74" y="33"/>
                    </a:lnTo>
                    <a:lnTo>
                      <a:pt x="71" y="33"/>
                    </a:lnTo>
                    <a:lnTo>
                      <a:pt x="71" y="38"/>
                    </a:lnTo>
                    <a:lnTo>
                      <a:pt x="76" y="42"/>
                    </a:lnTo>
                    <a:lnTo>
                      <a:pt x="74" y="45"/>
                    </a:lnTo>
                    <a:lnTo>
                      <a:pt x="71" y="45"/>
                    </a:lnTo>
                    <a:lnTo>
                      <a:pt x="67" y="40"/>
                    </a:lnTo>
                    <a:lnTo>
                      <a:pt x="64" y="42"/>
                    </a:lnTo>
                    <a:lnTo>
                      <a:pt x="64" y="47"/>
                    </a:lnTo>
                    <a:lnTo>
                      <a:pt x="67" y="49"/>
                    </a:lnTo>
                    <a:lnTo>
                      <a:pt x="69" y="52"/>
                    </a:lnTo>
                    <a:lnTo>
                      <a:pt x="67" y="54"/>
                    </a:lnTo>
                    <a:lnTo>
                      <a:pt x="62" y="54"/>
                    </a:lnTo>
                    <a:lnTo>
                      <a:pt x="62" y="56"/>
                    </a:lnTo>
                    <a:lnTo>
                      <a:pt x="62" y="64"/>
                    </a:lnTo>
                    <a:lnTo>
                      <a:pt x="60" y="68"/>
                    </a:lnTo>
                    <a:lnTo>
                      <a:pt x="57" y="68"/>
                    </a:lnTo>
                    <a:lnTo>
                      <a:pt x="52" y="64"/>
                    </a:lnTo>
                    <a:lnTo>
                      <a:pt x="50" y="64"/>
                    </a:lnTo>
                    <a:lnTo>
                      <a:pt x="43" y="64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41" y="6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18" name="Freeform 212">
                <a:extLst>
                  <a:ext uri="{FF2B5EF4-FFF2-40B4-BE49-F238E27FC236}">
                    <a16:creationId xmlns:a16="http://schemas.microsoft.com/office/drawing/2014/main" id="{32B75AC2-E2C2-7F52-4C97-5E1DE709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356" y="3514980"/>
                <a:ext cx="90807" cy="56569"/>
              </a:xfrm>
              <a:custGeom>
                <a:avLst/>
                <a:gdLst>
                  <a:gd name="T0" fmla="*/ 2 w 61"/>
                  <a:gd name="T1" fmla="*/ 38 h 38"/>
                  <a:gd name="T2" fmla="*/ 9 w 61"/>
                  <a:gd name="T3" fmla="*/ 38 h 38"/>
                  <a:gd name="T4" fmla="*/ 14 w 61"/>
                  <a:gd name="T5" fmla="*/ 33 h 38"/>
                  <a:gd name="T6" fmla="*/ 18 w 61"/>
                  <a:gd name="T7" fmla="*/ 33 h 38"/>
                  <a:gd name="T8" fmla="*/ 26 w 61"/>
                  <a:gd name="T9" fmla="*/ 35 h 38"/>
                  <a:gd name="T10" fmla="*/ 30 w 61"/>
                  <a:gd name="T11" fmla="*/ 35 h 38"/>
                  <a:gd name="T12" fmla="*/ 33 w 61"/>
                  <a:gd name="T13" fmla="*/ 28 h 38"/>
                  <a:gd name="T14" fmla="*/ 40 w 61"/>
                  <a:gd name="T15" fmla="*/ 26 h 38"/>
                  <a:gd name="T16" fmla="*/ 40 w 61"/>
                  <a:gd name="T17" fmla="*/ 19 h 38"/>
                  <a:gd name="T18" fmla="*/ 52 w 61"/>
                  <a:gd name="T19" fmla="*/ 12 h 38"/>
                  <a:gd name="T20" fmla="*/ 61 w 61"/>
                  <a:gd name="T21" fmla="*/ 12 h 38"/>
                  <a:gd name="T22" fmla="*/ 61 w 61"/>
                  <a:gd name="T23" fmla="*/ 5 h 38"/>
                  <a:gd name="T24" fmla="*/ 54 w 61"/>
                  <a:gd name="T25" fmla="*/ 0 h 38"/>
                  <a:gd name="T26" fmla="*/ 49 w 61"/>
                  <a:gd name="T27" fmla="*/ 0 h 38"/>
                  <a:gd name="T28" fmla="*/ 42 w 61"/>
                  <a:gd name="T29" fmla="*/ 5 h 38"/>
                  <a:gd name="T30" fmla="*/ 40 w 61"/>
                  <a:gd name="T31" fmla="*/ 5 h 38"/>
                  <a:gd name="T32" fmla="*/ 35 w 61"/>
                  <a:gd name="T33" fmla="*/ 7 h 38"/>
                  <a:gd name="T34" fmla="*/ 30 w 61"/>
                  <a:gd name="T35" fmla="*/ 7 h 38"/>
                  <a:gd name="T36" fmla="*/ 26 w 61"/>
                  <a:gd name="T37" fmla="*/ 7 h 38"/>
                  <a:gd name="T38" fmla="*/ 21 w 61"/>
                  <a:gd name="T39" fmla="*/ 9 h 38"/>
                  <a:gd name="T40" fmla="*/ 18 w 61"/>
                  <a:gd name="T41" fmla="*/ 7 h 38"/>
                  <a:gd name="T42" fmla="*/ 9 w 61"/>
                  <a:gd name="T43" fmla="*/ 7 h 38"/>
                  <a:gd name="T44" fmla="*/ 7 w 61"/>
                  <a:gd name="T45" fmla="*/ 7 h 38"/>
                  <a:gd name="T46" fmla="*/ 2 w 61"/>
                  <a:gd name="T47" fmla="*/ 14 h 38"/>
                  <a:gd name="T48" fmla="*/ 2 w 61"/>
                  <a:gd name="T49" fmla="*/ 16 h 38"/>
                  <a:gd name="T50" fmla="*/ 0 w 61"/>
                  <a:gd name="T51" fmla="*/ 21 h 38"/>
                  <a:gd name="T52" fmla="*/ 2 w 61"/>
                  <a:gd name="T53" fmla="*/ 28 h 38"/>
                  <a:gd name="T54" fmla="*/ 2 w 61"/>
                  <a:gd name="T55" fmla="*/ 28 h 38"/>
                  <a:gd name="T56" fmla="*/ 7 w 61"/>
                  <a:gd name="T57" fmla="*/ 31 h 38"/>
                  <a:gd name="T58" fmla="*/ 7 w 61"/>
                  <a:gd name="T59" fmla="*/ 33 h 38"/>
                  <a:gd name="T60" fmla="*/ 2 w 61"/>
                  <a:gd name="T61" fmla="*/ 33 h 38"/>
                  <a:gd name="T62" fmla="*/ 2 w 61"/>
                  <a:gd name="T63" fmla="*/ 38 h 38"/>
                  <a:gd name="T64" fmla="*/ 2 w 61"/>
                  <a:gd name="T6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38">
                    <a:moveTo>
                      <a:pt x="2" y="38"/>
                    </a:moveTo>
                    <a:lnTo>
                      <a:pt x="9" y="38"/>
                    </a:lnTo>
                    <a:lnTo>
                      <a:pt x="14" y="33"/>
                    </a:lnTo>
                    <a:lnTo>
                      <a:pt x="18" y="33"/>
                    </a:lnTo>
                    <a:lnTo>
                      <a:pt x="26" y="35"/>
                    </a:lnTo>
                    <a:lnTo>
                      <a:pt x="30" y="35"/>
                    </a:lnTo>
                    <a:lnTo>
                      <a:pt x="33" y="28"/>
                    </a:lnTo>
                    <a:lnTo>
                      <a:pt x="40" y="26"/>
                    </a:lnTo>
                    <a:lnTo>
                      <a:pt x="40" y="19"/>
                    </a:lnTo>
                    <a:lnTo>
                      <a:pt x="52" y="12"/>
                    </a:lnTo>
                    <a:lnTo>
                      <a:pt x="61" y="12"/>
                    </a:lnTo>
                    <a:lnTo>
                      <a:pt x="61" y="5"/>
                    </a:lnTo>
                    <a:lnTo>
                      <a:pt x="54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40" y="5"/>
                    </a:lnTo>
                    <a:lnTo>
                      <a:pt x="35" y="7"/>
                    </a:lnTo>
                    <a:lnTo>
                      <a:pt x="30" y="7"/>
                    </a:lnTo>
                    <a:lnTo>
                      <a:pt x="26" y="7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19" name="Freeform 213">
                <a:extLst>
                  <a:ext uri="{FF2B5EF4-FFF2-40B4-BE49-F238E27FC236}">
                    <a16:creationId xmlns:a16="http://schemas.microsoft.com/office/drawing/2014/main" id="{47484830-846A-3F80-70E8-739BC37E1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241" y="3427149"/>
                <a:ext cx="214366" cy="101228"/>
              </a:xfrm>
              <a:custGeom>
                <a:avLst/>
                <a:gdLst>
                  <a:gd name="T0" fmla="*/ 87 w 144"/>
                  <a:gd name="T1" fmla="*/ 66 h 68"/>
                  <a:gd name="T2" fmla="*/ 99 w 144"/>
                  <a:gd name="T3" fmla="*/ 68 h 68"/>
                  <a:gd name="T4" fmla="*/ 108 w 144"/>
                  <a:gd name="T5" fmla="*/ 66 h 68"/>
                  <a:gd name="T6" fmla="*/ 118 w 144"/>
                  <a:gd name="T7" fmla="*/ 64 h 68"/>
                  <a:gd name="T8" fmla="*/ 127 w 144"/>
                  <a:gd name="T9" fmla="*/ 59 h 68"/>
                  <a:gd name="T10" fmla="*/ 137 w 144"/>
                  <a:gd name="T11" fmla="*/ 54 h 68"/>
                  <a:gd name="T12" fmla="*/ 134 w 144"/>
                  <a:gd name="T13" fmla="*/ 45 h 68"/>
                  <a:gd name="T14" fmla="*/ 134 w 144"/>
                  <a:gd name="T15" fmla="*/ 38 h 68"/>
                  <a:gd name="T16" fmla="*/ 144 w 144"/>
                  <a:gd name="T17" fmla="*/ 35 h 68"/>
                  <a:gd name="T18" fmla="*/ 144 w 144"/>
                  <a:gd name="T19" fmla="*/ 26 h 68"/>
                  <a:gd name="T20" fmla="*/ 141 w 144"/>
                  <a:gd name="T21" fmla="*/ 9 h 68"/>
                  <a:gd name="T22" fmla="*/ 130 w 144"/>
                  <a:gd name="T23" fmla="*/ 4 h 68"/>
                  <a:gd name="T24" fmla="*/ 120 w 144"/>
                  <a:gd name="T25" fmla="*/ 4 h 68"/>
                  <a:gd name="T26" fmla="*/ 106 w 144"/>
                  <a:gd name="T27" fmla="*/ 0 h 68"/>
                  <a:gd name="T28" fmla="*/ 101 w 144"/>
                  <a:gd name="T29" fmla="*/ 2 h 68"/>
                  <a:gd name="T30" fmla="*/ 99 w 144"/>
                  <a:gd name="T31" fmla="*/ 9 h 68"/>
                  <a:gd name="T32" fmla="*/ 92 w 144"/>
                  <a:gd name="T33" fmla="*/ 12 h 68"/>
                  <a:gd name="T34" fmla="*/ 78 w 144"/>
                  <a:gd name="T35" fmla="*/ 4 h 68"/>
                  <a:gd name="T36" fmla="*/ 78 w 144"/>
                  <a:gd name="T37" fmla="*/ 12 h 68"/>
                  <a:gd name="T38" fmla="*/ 70 w 144"/>
                  <a:gd name="T39" fmla="*/ 16 h 68"/>
                  <a:gd name="T40" fmla="*/ 61 w 144"/>
                  <a:gd name="T41" fmla="*/ 26 h 68"/>
                  <a:gd name="T42" fmla="*/ 66 w 144"/>
                  <a:gd name="T43" fmla="*/ 30 h 68"/>
                  <a:gd name="T44" fmla="*/ 63 w 144"/>
                  <a:gd name="T45" fmla="*/ 38 h 68"/>
                  <a:gd name="T46" fmla="*/ 54 w 144"/>
                  <a:gd name="T47" fmla="*/ 35 h 68"/>
                  <a:gd name="T48" fmla="*/ 47 w 144"/>
                  <a:gd name="T49" fmla="*/ 35 h 68"/>
                  <a:gd name="T50" fmla="*/ 37 w 144"/>
                  <a:gd name="T51" fmla="*/ 40 h 68"/>
                  <a:gd name="T52" fmla="*/ 30 w 144"/>
                  <a:gd name="T53" fmla="*/ 40 h 68"/>
                  <a:gd name="T54" fmla="*/ 21 w 144"/>
                  <a:gd name="T55" fmla="*/ 35 h 68"/>
                  <a:gd name="T56" fmla="*/ 16 w 144"/>
                  <a:gd name="T57" fmla="*/ 40 h 68"/>
                  <a:gd name="T58" fmla="*/ 9 w 144"/>
                  <a:gd name="T59" fmla="*/ 40 h 68"/>
                  <a:gd name="T60" fmla="*/ 2 w 144"/>
                  <a:gd name="T61" fmla="*/ 38 h 68"/>
                  <a:gd name="T62" fmla="*/ 0 w 144"/>
                  <a:gd name="T63" fmla="*/ 40 h 68"/>
                  <a:gd name="T64" fmla="*/ 2 w 144"/>
                  <a:gd name="T65" fmla="*/ 45 h 68"/>
                  <a:gd name="T66" fmla="*/ 4 w 144"/>
                  <a:gd name="T67" fmla="*/ 49 h 68"/>
                  <a:gd name="T68" fmla="*/ 9 w 144"/>
                  <a:gd name="T69" fmla="*/ 49 h 68"/>
                  <a:gd name="T70" fmla="*/ 18 w 144"/>
                  <a:gd name="T71" fmla="*/ 49 h 68"/>
                  <a:gd name="T72" fmla="*/ 23 w 144"/>
                  <a:gd name="T73" fmla="*/ 54 h 68"/>
                  <a:gd name="T74" fmla="*/ 30 w 144"/>
                  <a:gd name="T75" fmla="*/ 56 h 68"/>
                  <a:gd name="T76" fmla="*/ 44 w 144"/>
                  <a:gd name="T77" fmla="*/ 52 h 68"/>
                  <a:gd name="T78" fmla="*/ 52 w 144"/>
                  <a:gd name="T79" fmla="*/ 54 h 68"/>
                  <a:gd name="T80" fmla="*/ 75 w 144"/>
                  <a:gd name="T81" fmla="*/ 64 h 68"/>
                  <a:gd name="T82" fmla="*/ 85 w 144"/>
                  <a:gd name="T83" fmla="*/ 66 h 68"/>
                  <a:gd name="T84" fmla="*/ 85 w 144"/>
                  <a:gd name="T85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68">
                    <a:moveTo>
                      <a:pt x="85" y="66"/>
                    </a:moveTo>
                    <a:lnTo>
                      <a:pt x="87" y="66"/>
                    </a:lnTo>
                    <a:lnTo>
                      <a:pt x="96" y="66"/>
                    </a:lnTo>
                    <a:lnTo>
                      <a:pt x="99" y="68"/>
                    </a:lnTo>
                    <a:lnTo>
                      <a:pt x="104" y="66"/>
                    </a:lnTo>
                    <a:lnTo>
                      <a:pt x="108" y="66"/>
                    </a:lnTo>
                    <a:lnTo>
                      <a:pt x="113" y="66"/>
                    </a:lnTo>
                    <a:lnTo>
                      <a:pt x="118" y="64"/>
                    </a:lnTo>
                    <a:lnTo>
                      <a:pt x="120" y="64"/>
                    </a:lnTo>
                    <a:lnTo>
                      <a:pt x="127" y="59"/>
                    </a:lnTo>
                    <a:lnTo>
                      <a:pt x="134" y="56"/>
                    </a:lnTo>
                    <a:lnTo>
                      <a:pt x="137" y="54"/>
                    </a:lnTo>
                    <a:lnTo>
                      <a:pt x="134" y="49"/>
                    </a:lnTo>
                    <a:lnTo>
                      <a:pt x="134" y="45"/>
                    </a:lnTo>
                    <a:lnTo>
                      <a:pt x="137" y="40"/>
                    </a:lnTo>
                    <a:lnTo>
                      <a:pt x="134" y="38"/>
                    </a:lnTo>
                    <a:lnTo>
                      <a:pt x="134" y="35"/>
                    </a:lnTo>
                    <a:lnTo>
                      <a:pt x="144" y="35"/>
                    </a:lnTo>
                    <a:lnTo>
                      <a:pt x="144" y="30"/>
                    </a:lnTo>
                    <a:lnTo>
                      <a:pt x="144" y="26"/>
                    </a:lnTo>
                    <a:lnTo>
                      <a:pt x="141" y="14"/>
                    </a:lnTo>
                    <a:lnTo>
                      <a:pt x="141" y="9"/>
                    </a:lnTo>
                    <a:lnTo>
                      <a:pt x="134" y="7"/>
                    </a:lnTo>
                    <a:lnTo>
                      <a:pt x="130" y="4"/>
                    </a:lnTo>
                    <a:lnTo>
                      <a:pt x="125" y="4"/>
                    </a:lnTo>
                    <a:lnTo>
                      <a:pt x="120" y="4"/>
                    </a:lnTo>
                    <a:lnTo>
                      <a:pt x="115" y="2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4"/>
                    </a:lnTo>
                    <a:lnTo>
                      <a:pt x="99" y="9"/>
                    </a:lnTo>
                    <a:lnTo>
                      <a:pt x="92" y="9"/>
                    </a:lnTo>
                    <a:lnTo>
                      <a:pt x="92" y="12"/>
                    </a:lnTo>
                    <a:lnTo>
                      <a:pt x="80" y="4"/>
                    </a:lnTo>
                    <a:lnTo>
                      <a:pt x="78" y="4"/>
                    </a:lnTo>
                    <a:lnTo>
                      <a:pt x="78" y="9"/>
                    </a:lnTo>
                    <a:lnTo>
                      <a:pt x="78" y="12"/>
                    </a:lnTo>
                    <a:lnTo>
                      <a:pt x="73" y="12"/>
                    </a:lnTo>
                    <a:lnTo>
                      <a:pt x="70" y="16"/>
                    </a:lnTo>
                    <a:lnTo>
                      <a:pt x="66" y="19"/>
                    </a:lnTo>
                    <a:lnTo>
                      <a:pt x="61" y="26"/>
                    </a:lnTo>
                    <a:lnTo>
                      <a:pt x="61" y="28"/>
                    </a:lnTo>
                    <a:lnTo>
                      <a:pt x="66" y="30"/>
                    </a:lnTo>
                    <a:lnTo>
                      <a:pt x="66" y="35"/>
                    </a:lnTo>
                    <a:lnTo>
                      <a:pt x="63" y="38"/>
                    </a:lnTo>
                    <a:lnTo>
                      <a:pt x="59" y="33"/>
                    </a:lnTo>
                    <a:lnTo>
                      <a:pt x="54" y="35"/>
                    </a:lnTo>
                    <a:lnTo>
                      <a:pt x="49" y="33"/>
                    </a:lnTo>
                    <a:lnTo>
                      <a:pt x="47" y="35"/>
                    </a:lnTo>
                    <a:lnTo>
                      <a:pt x="40" y="38"/>
                    </a:lnTo>
                    <a:lnTo>
                      <a:pt x="37" y="40"/>
                    </a:lnTo>
                    <a:lnTo>
                      <a:pt x="33" y="38"/>
                    </a:lnTo>
                    <a:lnTo>
                      <a:pt x="30" y="40"/>
                    </a:lnTo>
                    <a:lnTo>
                      <a:pt x="28" y="38"/>
                    </a:lnTo>
                    <a:lnTo>
                      <a:pt x="21" y="35"/>
                    </a:lnTo>
                    <a:lnTo>
                      <a:pt x="16" y="38"/>
                    </a:lnTo>
                    <a:lnTo>
                      <a:pt x="16" y="40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7" y="49"/>
                    </a:lnTo>
                    <a:lnTo>
                      <a:pt x="9" y="49"/>
                    </a:lnTo>
                    <a:lnTo>
                      <a:pt x="14" y="54"/>
                    </a:lnTo>
                    <a:lnTo>
                      <a:pt x="18" y="49"/>
                    </a:lnTo>
                    <a:lnTo>
                      <a:pt x="21" y="49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30" y="56"/>
                    </a:lnTo>
                    <a:lnTo>
                      <a:pt x="40" y="49"/>
                    </a:lnTo>
                    <a:lnTo>
                      <a:pt x="44" y="52"/>
                    </a:lnTo>
                    <a:lnTo>
                      <a:pt x="52" y="52"/>
                    </a:lnTo>
                    <a:lnTo>
                      <a:pt x="52" y="54"/>
                    </a:lnTo>
                    <a:lnTo>
                      <a:pt x="61" y="61"/>
                    </a:lnTo>
                    <a:lnTo>
                      <a:pt x="75" y="64"/>
                    </a:lnTo>
                    <a:lnTo>
                      <a:pt x="82" y="64"/>
                    </a:lnTo>
                    <a:lnTo>
                      <a:pt x="85" y="66"/>
                    </a:lnTo>
                    <a:lnTo>
                      <a:pt x="85" y="66"/>
                    </a:lnTo>
                    <a:lnTo>
                      <a:pt x="85" y="66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20" name="Freeform 214">
                <a:extLst>
                  <a:ext uri="{FF2B5EF4-FFF2-40B4-BE49-F238E27FC236}">
                    <a16:creationId xmlns:a16="http://schemas.microsoft.com/office/drawing/2014/main" id="{E94946AA-5DD5-1839-728A-B18E81337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1310" y="3177056"/>
                <a:ext cx="281354" cy="242650"/>
              </a:xfrm>
              <a:custGeom>
                <a:avLst/>
                <a:gdLst>
                  <a:gd name="T0" fmla="*/ 114 w 189"/>
                  <a:gd name="T1" fmla="*/ 163 h 163"/>
                  <a:gd name="T2" fmla="*/ 121 w 189"/>
                  <a:gd name="T3" fmla="*/ 158 h 163"/>
                  <a:gd name="T4" fmla="*/ 128 w 189"/>
                  <a:gd name="T5" fmla="*/ 158 h 163"/>
                  <a:gd name="T6" fmla="*/ 135 w 189"/>
                  <a:gd name="T7" fmla="*/ 158 h 163"/>
                  <a:gd name="T8" fmla="*/ 142 w 189"/>
                  <a:gd name="T9" fmla="*/ 156 h 163"/>
                  <a:gd name="T10" fmla="*/ 147 w 189"/>
                  <a:gd name="T11" fmla="*/ 156 h 163"/>
                  <a:gd name="T12" fmla="*/ 163 w 189"/>
                  <a:gd name="T13" fmla="*/ 163 h 163"/>
                  <a:gd name="T14" fmla="*/ 168 w 189"/>
                  <a:gd name="T15" fmla="*/ 156 h 163"/>
                  <a:gd name="T16" fmla="*/ 180 w 189"/>
                  <a:gd name="T17" fmla="*/ 137 h 163"/>
                  <a:gd name="T18" fmla="*/ 185 w 189"/>
                  <a:gd name="T19" fmla="*/ 127 h 163"/>
                  <a:gd name="T20" fmla="*/ 189 w 189"/>
                  <a:gd name="T21" fmla="*/ 120 h 163"/>
                  <a:gd name="T22" fmla="*/ 187 w 189"/>
                  <a:gd name="T23" fmla="*/ 113 h 163"/>
                  <a:gd name="T24" fmla="*/ 185 w 189"/>
                  <a:gd name="T25" fmla="*/ 109 h 163"/>
                  <a:gd name="T26" fmla="*/ 180 w 189"/>
                  <a:gd name="T27" fmla="*/ 99 h 163"/>
                  <a:gd name="T28" fmla="*/ 180 w 189"/>
                  <a:gd name="T29" fmla="*/ 85 h 163"/>
                  <a:gd name="T30" fmla="*/ 175 w 189"/>
                  <a:gd name="T31" fmla="*/ 73 h 163"/>
                  <a:gd name="T32" fmla="*/ 182 w 189"/>
                  <a:gd name="T33" fmla="*/ 66 h 163"/>
                  <a:gd name="T34" fmla="*/ 180 w 189"/>
                  <a:gd name="T35" fmla="*/ 49 h 163"/>
                  <a:gd name="T36" fmla="*/ 175 w 189"/>
                  <a:gd name="T37" fmla="*/ 40 h 163"/>
                  <a:gd name="T38" fmla="*/ 168 w 189"/>
                  <a:gd name="T39" fmla="*/ 26 h 163"/>
                  <a:gd name="T40" fmla="*/ 166 w 189"/>
                  <a:gd name="T41" fmla="*/ 14 h 163"/>
                  <a:gd name="T42" fmla="*/ 159 w 189"/>
                  <a:gd name="T43" fmla="*/ 9 h 163"/>
                  <a:gd name="T44" fmla="*/ 104 w 189"/>
                  <a:gd name="T45" fmla="*/ 9 h 163"/>
                  <a:gd name="T46" fmla="*/ 95 w 189"/>
                  <a:gd name="T47" fmla="*/ 16 h 163"/>
                  <a:gd name="T48" fmla="*/ 88 w 189"/>
                  <a:gd name="T49" fmla="*/ 16 h 163"/>
                  <a:gd name="T50" fmla="*/ 100 w 189"/>
                  <a:gd name="T51" fmla="*/ 9 h 163"/>
                  <a:gd name="T52" fmla="*/ 92 w 189"/>
                  <a:gd name="T53" fmla="*/ 14 h 163"/>
                  <a:gd name="T54" fmla="*/ 76 w 189"/>
                  <a:gd name="T55" fmla="*/ 14 h 163"/>
                  <a:gd name="T56" fmla="*/ 76 w 189"/>
                  <a:gd name="T57" fmla="*/ 4 h 163"/>
                  <a:gd name="T58" fmla="*/ 83 w 189"/>
                  <a:gd name="T59" fmla="*/ 7 h 163"/>
                  <a:gd name="T60" fmla="*/ 78 w 189"/>
                  <a:gd name="T61" fmla="*/ 4 h 163"/>
                  <a:gd name="T62" fmla="*/ 59 w 189"/>
                  <a:gd name="T63" fmla="*/ 4 h 163"/>
                  <a:gd name="T64" fmla="*/ 48 w 189"/>
                  <a:gd name="T65" fmla="*/ 7 h 163"/>
                  <a:gd name="T66" fmla="*/ 38 w 189"/>
                  <a:gd name="T67" fmla="*/ 11 h 163"/>
                  <a:gd name="T68" fmla="*/ 33 w 189"/>
                  <a:gd name="T69" fmla="*/ 19 h 163"/>
                  <a:gd name="T70" fmla="*/ 17 w 189"/>
                  <a:gd name="T71" fmla="*/ 26 h 163"/>
                  <a:gd name="T72" fmla="*/ 7 w 189"/>
                  <a:gd name="T73" fmla="*/ 30 h 163"/>
                  <a:gd name="T74" fmla="*/ 5 w 189"/>
                  <a:gd name="T75" fmla="*/ 38 h 163"/>
                  <a:gd name="T76" fmla="*/ 3 w 189"/>
                  <a:gd name="T77" fmla="*/ 38 h 163"/>
                  <a:gd name="T78" fmla="*/ 5 w 189"/>
                  <a:gd name="T79" fmla="*/ 54 h 163"/>
                  <a:gd name="T80" fmla="*/ 0 w 189"/>
                  <a:gd name="T81" fmla="*/ 61 h 163"/>
                  <a:gd name="T82" fmla="*/ 5 w 189"/>
                  <a:gd name="T83" fmla="*/ 71 h 163"/>
                  <a:gd name="T84" fmla="*/ 7 w 189"/>
                  <a:gd name="T85" fmla="*/ 78 h 163"/>
                  <a:gd name="T86" fmla="*/ 7 w 189"/>
                  <a:gd name="T87" fmla="*/ 87 h 163"/>
                  <a:gd name="T88" fmla="*/ 14 w 189"/>
                  <a:gd name="T89" fmla="*/ 97 h 163"/>
                  <a:gd name="T90" fmla="*/ 17 w 189"/>
                  <a:gd name="T91" fmla="*/ 111 h 163"/>
                  <a:gd name="T92" fmla="*/ 17 w 189"/>
                  <a:gd name="T93" fmla="*/ 116 h 163"/>
                  <a:gd name="T94" fmla="*/ 24 w 189"/>
                  <a:gd name="T95" fmla="*/ 116 h 163"/>
                  <a:gd name="T96" fmla="*/ 33 w 189"/>
                  <a:gd name="T97" fmla="*/ 116 h 163"/>
                  <a:gd name="T98" fmla="*/ 36 w 189"/>
                  <a:gd name="T99" fmla="*/ 120 h 163"/>
                  <a:gd name="T100" fmla="*/ 43 w 189"/>
                  <a:gd name="T101" fmla="*/ 123 h 163"/>
                  <a:gd name="T102" fmla="*/ 43 w 189"/>
                  <a:gd name="T103" fmla="*/ 130 h 163"/>
                  <a:gd name="T104" fmla="*/ 45 w 189"/>
                  <a:gd name="T105" fmla="*/ 135 h 163"/>
                  <a:gd name="T106" fmla="*/ 50 w 189"/>
                  <a:gd name="T107" fmla="*/ 135 h 163"/>
                  <a:gd name="T108" fmla="*/ 48 w 189"/>
                  <a:gd name="T109" fmla="*/ 127 h 163"/>
                  <a:gd name="T110" fmla="*/ 59 w 189"/>
                  <a:gd name="T111" fmla="*/ 132 h 163"/>
                  <a:gd name="T112" fmla="*/ 64 w 189"/>
                  <a:gd name="T113" fmla="*/ 135 h 163"/>
                  <a:gd name="T114" fmla="*/ 76 w 189"/>
                  <a:gd name="T115" fmla="*/ 137 h 163"/>
                  <a:gd name="T116" fmla="*/ 95 w 189"/>
                  <a:gd name="T117" fmla="*/ 149 h 163"/>
                  <a:gd name="T118" fmla="*/ 102 w 189"/>
                  <a:gd name="T119" fmla="*/ 153 h 163"/>
                  <a:gd name="T120" fmla="*/ 109 w 189"/>
                  <a:gd name="T121" fmla="*/ 153 h 163"/>
                  <a:gd name="T122" fmla="*/ 114 w 189"/>
                  <a:gd name="T123" fmla="*/ 161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" h="163">
                    <a:moveTo>
                      <a:pt x="114" y="161"/>
                    </a:moveTo>
                    <a:lnTo>
                      <a:pt x="114" y="163"/>
                    </a:lnTo>
                    <a:lnTo>
                      <a:pt x="118" y="161"/>
                    </a:lnTo>
                    <a:lnTo>
                      <a:pt x="121" y="158"/>
                    </a:lnTo>
                    <a:lnTo>
                      <a:pt x="126" y="156"/>
                    </a:lnTo>
                    <a:lnTo>
                      <a:pt x="128" y="158"/>
                    </a:lnTo>
                    <a:lnTo>
                      <a:pt x="133" y="158"/>
                    </a:lnTo>
                    <a:lnTo>
                      <a:pt x="135" y="158"/>
                    </a:lnTo>
                    <a:lnTo>
                      <a:pt x="137" y="156"/>
                    </a:lnTo>
                    <a:lnTo>
                      <a:pt x="142" y="156"/>
                    </a:lnTo>
                    <a:lnTo>
                      <a:pt x="144" y="158"/>
                    </a:lnTo>
                    <a:lnTo>
                      <a:pt x="147" y="156"/>
                    </a:lnTo>
                    <a:lnTo>
                      <a:pt x="156" y="156"/>
                    </a:lnTo>
                    <a:lnTo>
                      <a:pt x="163" y="163"/>
                    </a:lnTo>
                    <a:lnTo>
                      <a:pt x="168" y="163"/>
                    </a:lnTo>
                    <a:lnTo>
                      <a:pt x="168" y="156"/>
                    </a:lnTo>
                    <a:lnTo>
                      <a:pt x="168" y="151"/>
                    </a:lnTo>
                    <a:lnTo>
                      <a:pt x="180" y="137"/>
                    </a:lnTo>
                    <a:lnTo>
                      <a:pt x="182" y="130"/>
                    </a:lnTo>
                    <a:lnTo>
                      <a:pt x="185" y="127"/>
                    </a:lnTo>
                    <a:lnTo>
                      <a:pt x="189" y="125"/>
                    </a:lnTo>
                    <a:lnTo>
                      <a:pt x="189" y="120"/>
                    </a:lnTo>
                    <a:lnTo>
                      <a:pt x="189" y="118"/>
                    </a:lnTo>
                    <a:lnTo>
                      <a:pt x="187" y="113"/>
                    </a:lnTo>
                    <a:lnTo>
                      <a:pt x="189" y="111"/>
                    </a:lnTo>
                    <a:lnTo>
                      <a:pt x="185" y="109"/>
                    </a:lnTo>
                    <a:lnTo>
                      <a:pt x="182" y="101"/>
                    </a:lnTo>
                    <a:lnTo>
                      <a:pt x="180" y="99"/>
                    </a:lnTo>
                    <a:lnTo>
                      <a:pt x="180" y="90"/>
                    </a:lnTo>
                    <a:lnTo>
                      <a:pt x="180" y="85"/>
                    </a:lnTo>
                    <a:lnTo>
                      <a:pt x="175" y="78"/>
                    </a:lnTo>
                    <a:lnTo>
                      <a:pt x="175" y="73"/>
                    </a:lnTo>
                    <a:lnTo>
                      <a:pt x="178" y="66"/>
                    </a:lnTo>
                    <a:lnTo>
                      <a:pt x="182" y="66"/>
                    </a:lnTo>
                    <a:lnTo>
                      <a:pt x="182" y="52"/>
                    </a:lnTo>
                    <a:lnTo>
                      <a:pt x="180" y="49"/>
                    </a:lnTo>
                    <a:lnTo>
                      <a:pt x="178" y="45"/>
                    </a:lnTo>
                    <a:lnTo>
                      <a:pt x="175" y="40"/>
                    </a:lnTo>
                    <a:lnTo>
                      <a:pt x="173" y="30"/>
                    </a:lnTo>
                    <a:lnTo>
                      <a:pt x="168" y="26"/>
                    </a:lnTo>
                    <a:lnTo>
                      <a:pt x="168" y="21"/>
                    </a:lnTo>
                    <a:lnTo>
                      <a:pt x="166" y="14"/>
                    </a:lnTo>
                    <a:lnTo>
                      <a:pt x="163" y="11"/>
                    </a:lnTo>
                    <a:lnTo>
                      <a:pt x="159" y="9"/>
                    </a:lnTo>
                    <a:lnTo>
                      <a:pt x="133" y="11"/>
                    </a:lnTo>
                    <a:lnTo>
                      <a:pt x="104" y="9"/>
                    </a:lnTo>
                    <a:lnTo>
                      <a:pt x="102" y="11"/>
                    </a:lnTo>
                    <a:lnTo>
                      <a:pt x="95" y="16"/>
                    </a:lnTo>
                    <a:lnTo>
                      <a:pt x="90" y="19"/>
                    </a:lnTo>
                    <a:lnTo>
                      <a:pt x="88" y="16"/>
                    </a:lnTo>
                    <a:lnTo>
                      <a:pt x="95" y="14"/>
                    </a:lnTo>
                    <a:lnTo>
                      <a:pt x="100" y="9"/>
                    </a:lnTo>
                    <a:lnTo>
                      <a:pt x="97" y="9"/>
                    </a:lnTo>
                    <a:lnTo>
                      <a:pt x="92" y="14"/>
                    </a:lnTo>
                    <a:lnTo>
                      <a:pt x="85" y="16"/>
                    </a:lnTo>
                    <a:lnTo>
                      <a:pt x="76" y="14"/>
                    </a:lnTo>
                    <a:lnTo>
                      <a:pt x="76" y="9"/>
                    </a:lnTo>
                    <a:lnTo>
                      <a:pt x="76" y="4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3" y="7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9" y="4"/>
                    </a:lnTo>
                    <a:lnTo>
                      <a:pt x="52" y="4"/>
                    </a:lnTo>
                    <a:lnTo>
                      <a:pt x="48" y="7"/>
                    </a:lnTo>
                    <a:lnTo>
                      <a:pt x="43" y="11"/>
                    </a:lnTo>
                    <a:lnTo>
                      <a:pt x="38" y="11"/>
                    </a:lnTo>
                    <a:lnTo>
                      <a:pt x="33" y="16"/>
                    </a:lnTo>
                    <a:lnTo>
                      <a:pt x="33" y="19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26"/>
                    </a:lnTo>
                    <a:lnTo>
                      <a:pt x="7" y="30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5" y="47"/>
                    </a:lnTo>
                    <a:lnTo>
                      <a:pt x="5" y="54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5" y="68"/>
                    </a:lnTo>
                    <a:lnTo>
                      <a:pt x="5" y="71"/>
                    </a:lnTo>
                    <a:lnTo>
                      <a:pt x="7" y="75"/>
                    </a:lnTo>
                    <a:lnTo>
                      <a:pt x="7" y="78"/>
                    </a:lnTo>
                    <a:lnTo>
                      <a:pt x="10" y="82"/>
                    </a:lnTo>
                    <a:lnTo>
                      <a:pt x="7" y="87"/>
                    </a:lnTo>
                    <a:lnTo>
                      <a:pt x="12" y="94"/>
                    </a:lnTo>
                    <a:lnTo>
                      <a:pt x="14" y="97"/>
                    </a:lnTo>
                    <a:lnTo>
                      <a:pt x="17" y="99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6"/>
                    </a:lnTo>
                    <a:lnTo>
                      <a:pt x="19" y="113"/>
                    </a:lnTo>
                    <a:lnTo>
                      <a:pt x="24" y="116"/>
                    </a:lnTo>
                    <a:lnTo>
                      <a:pt x="24" y="113"/>
                    </a:lnTo>
                    <a:lnTo>
                      <a:pt x="33" y="116"/>
                    </a:lnTo>
                    <a:lnTo>
                      <a:pt x="33" y="118"/>
                    </a:lnTo>
                    <a:lnTo>
                      <a:pt x="36" y="120"/>
                    </a:lnTo>
                    <a:lnTo>
                      <a:pt x="40" y="120"/>
                    </a:lnTo>
                    <a:lnTo>
                      <a:pt x="43" y="123"/>
                    </a:lnTo>
                    <a:lnTo>
                      <a:pt x="40" y="127"/>
                    </a:lnTo>
                    <a:lnTo>
                      <a:pt x="43" y="130"/>
                    </a:lnTo>
                    <a:lnTo>
                      <a:pt x="45" y="132"/>
                    </a:lnTo>
                    <a:lnTo>
                      <a:pt x="45" y="135"/>
                    </a:lnTo>
                    <a:lnTo>
                      <a:pt x="48" y="137"/>
                    </a:lnTo>
                    <a:lnTo>
                      <a:pt x="50" y="135"/>
                    </a:lnTo>
                    <a:lnTo>
                      <a:pt x="52" y="135"/>
                    </a:lnTo>
                    <a:lnTo>
                      <a:pt x="48" y="127"/>
                    </a:lnTo>
                    <a:lnTo>
                      <a:pt x="50" y="127"/>
                    </a:lnTo>
                    <a:lnTo>
                      <a:pt x="59" y="132"/>
                    </a:lnTo>
                    <a:lnTo>
                      <a:pt x="64" y="132"/>
                    </a:lnTo>
                    <a:lnTo>
                      <a:pt x="64" y="135"/>
                    </a:lnTo>
                    <a:lnTo>
                      <a:pt x="69" y="139"/>
                    </a:lnTo>
                    <a:lnTo>
                      <a:pt x="76" y="137"/>
                    </a:lnTo>
                    <a:lnTo>
                      <a:pt x="83" y="139"/>
                    </a:lnTo>
                    <a:lnTo>
                      <a:pt x="95" y="149"/>
                    </a:lnTo>
                    <a:lnTo>
                      <a:pt x="100" y="153"/>
                    </a:lnTo>
                    <a:lnTo>
                      <a:pt x="102" y="153"/>
                    </a:lnTo>
                    <a:lnTo>
                      <a:pt x="104" y="153"/>
                    </a:lnTo>
                    <a:lnTo>
                      <a:pt x="109" y="153"/>
                    </a:lnTo>
                    <a:lnTo>
                      <a:pt x="114" y="156"/>
                    </a:lnTo>
                    <a:lnTo>
                      <a:pt x="114" y="161"/>
                    </a:lnTo>
                    <a:lnTo>
                      <a:pt x="114" y="16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21" name="Freeform 215">
                <a:extLst>
                  <a:ext uri="{FF2B5EF4-FFF2-40B4-BE49-F238E27FC236}">
                    <a16:creationId xmlns:a16="http://schemas.microsoft.com/office/drawing/2014/main" id="{34824C55-2377-DBA6-3E1C-67EE78521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1764" y="3345274"/>
                <a:ext cx="229252" cy="99739"/>
              </a:xfrm>
              <a:custGeom>
                <a:avLst/>
                <a:gdLst>
                  <a:gd name="T0" fmla="*/ 57 w 154"/>
                  <a:gd name="T1" fmla="*/ 3 h 67"/>
                  <a:gd name="T2" fmla="*/ 64 w 154"/>
                  <a:gd name="T3" fmla="*/ 3 h 67"/>
                  <a:gd name="T4" fmla="*/ 73 w 154"/>
                  <a:gd name="T5" fmla="*/ 3 h 67"/>
                  <a:gd name="T6" fmla="*/ 76 w 154"/>
                  <a:gd name="T7" fmla="*/ 7 h 67"/>
                  <a:gd name="T8" fmla="*/ 83 w 154"/>
                  <a:gd name="T9" fmla="*/ 10 h 67"/>
                  <a:gd name="T10" fmla="*/ 83 w 154"/>
                  <a:gd name="T11" fmla="*/ 17 h 67"/>
                  <a:gd name="T12" fmla="*/ 85 w 154"/>
                  <a:gd name="T13" fmla="*/ 22 h 67"/>
                  <a:gd name="T14" fmla="*/ 90 w 154"/>
                  <a:gd name="T15" fmla="*/ 22 h 67"/>
                  <a:gd name="T16" fmla="*/ 88 w 154"/>
                  <a:gd name="T17" fmla="*/ 14 h 67"/>
                  <a:gd name="T18" fmla="*/ 99 w 154"/>
                  <a:gd name="T19" fmla="*/ 19 h 67"/>
                  <a:gd name="T20" fmla="*/ 104 w 154"/>
                  <a:gd name="T21" fmla="*/ 22 h 67"/>
                  <a:gd name="T22" fmla="*/ 116 w 154"/>
                  <a:gd name="T23" fmla="*/ 24 h 67"/>
                  <a:gd name="T24" fmla="*/ 135 w 154"/>
                  <a:gd name="T25" fmla="*/ 36 h 67"/>
                  <a:gd name="T26" fmla="*/ 142 w 154"/>
                  <a:gd name="T27" fmla="*/ 40 h 67"/>
                  <a:gd name="T28" fmla="*/ 149 w 154"/>
                  <a:gd name="T29" fmla="*/ 40 h 67"/>
                  <a:gd name="T30" fmla="*/ 154 w 154"/>
                  <a:gd name="T31" fmla="*/ 48 h 67"/>
                  <a:gd name="T32" fmla="*/ 140 w 154"/>
                  <a:gd name="T33" fmla="*/ 52 h 67"/>
                  <a:gd name="T34" fmla="*/ 128 w 154"/>
                  <a:gd name="T35" fmla="*/ 57 h 67"/>
                  <a:gd name="T36" fmla="*/ 114 w 154"/>
                  <a:gd name="T37" fmla="*/ 62 h 67"/>
                  <a:gd name="T38" fmla="*/ 106 w 154"/>
                  <a:gd name="T39" fmla="*/ 59 h 67"/>
                  <a:gd name="T40" fmla="*/ 92 w 154"/>
                  <a:gd name="T41" fmla="*/ 62 h 67"/>
                  <a:gd name="T42" fmla="*/ 83 w 154"/>
                  <a:gd name="T43" fmla="*/ 59 h 67"/>
                  <a:gd name="T44" fmla="*/ 73 w 154"/>
                  <a:gd name="T45" fmla="*/ 57 h 67"/>
                  <a:gd name="T46" fmla="*/ 59 w 154"/>
                  <a:gd name="T47" fmla="*/ 55 h 67"/>
                  <a:gd name="T48" fmla="*/ 57 w 154"/>
                  <a:gd name="T49" fmla="*/ 59 h 67"/>
                  <a:gd name="T50" fmla="*/ 50 w 154"/>
                  <a:gd name="T51" fmla="*/ 64 h 67"/>
                  <a:gd name="T52" fmla="*/ 38 w 154"/>
                  <a:gd name="T53" fmla="*/ 59 h 67"/>
                  <a:gd name="T54" fmla="*/ 36 w 154"/>
                  <a:gd name="T55" fmla="*/ 59 h 67"/>
                  <a:gd name="T56" fmla="*/ 24 w 154"/>
                  <a:gd name="T57" fmla="*/ 48 h 67"/>
                  <a:gd name="T58" fmla="*/ 12 w 154"/>
                  <a:gd name="T59" fmla="*/ 40 h 67"/>
                  <a:gd name="T60" fmla="*/ 12 w 154"/>
                  <a:gd name="T61" fmla="*/ 31 h 67"/>
                  <a:gd name="T62" fmla="*/ 0 w 154"/>
                  <a:gd name="T63" fmla="*/ 22 h 67"/>
                  <a:gd name="T64" fmla="*/ 2 w 154"/>
                  <a:gd name="T65" fmla="*/ 17 h 67"/>
                  <a:gd name="T66" fmla="*/ 7 w 154"/>
                  <a:gd name="T67" fmla="*/ 22 h 67"/>
                  <a:gd name="T68" fmla="*/ 19 w 154"/>
                  <a:gd name="T69" fmla="*/ 14 h 67"/>
                  <a:gd name="T70" fmla="*/ 28 w 154"/>
                  <a:gd name="T71" fmla="*/ 10 h 67"/>
                  <a:gd name="T72" fmla="*/ 36 w 154"/>
                  <a:gd name="T73" fmla="*/ 5 h 67"/>
                  <a:gd name="T74" fmla="*/ 43 w 154"/>
                  <a:gd name="T75" fmla="*/ 3 h 67"/>
                  <a:gd name="T76" fmla="*/ 50 w 154"/>
                  <a:gd name="T77" fmla="*/ 3 h 67"/>
                  <a:gd name="T78" fmla="*/ 54 w 154"/>
                  <a:gd name="T79" fmla="*/ 0 h 67"/>
                  <a:gd name="T80" fmla="*/ 57 w 154"/>
                  <a:gd name="T8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4" h="67">
                    <a:moveTo>
                      <a:pt x="57" y="0"/>
                    </a:moveTo>
                    <a:lnTo>
                      <a:pt x="57" y="3"/>
                    </a:lnTo>
                    <a:lnTo>
                      <a:pt x="59" y="0"/>
                    </a:lnTo>
                    <a:lnTo>
                      <a:pt x="64" y="3"/>
                    </a:lnTo>
                    <a:lnTo>
                      <a:pt x="64" y="0"/>
                    </a:lnTo>
                    <a:lnTo>
                      <a:pt x="73" y="3"/>
                    </a:lnTo>
                    <a:lnTo>
                      <a:pt x="73" y="5"/>
                    </a:lnTo>
                    <a:lnTo>
                      <a:pt x="76" y="7"/>
                    </a:lnTo>
                    <a:lnTo>
                      <a:pt x="80" y="7"/>
                    </a:lnTo>
                    <a:lnTo>
                      <a:pt x="83" y="10"/>
                    </a:lnTo>
                    <a:lnTo>
                      <a:pt x="80" y="14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5" y="22"/>
                    </a:lnTo>
                    <a:lnTo>
                      <a:pt x="88" y="24"/>
                    </a:lnTo>
                    <a:lnTo>
                      <a:pt x="90" y="22"/>
                    </a:lnTo>
                    <a:lnTo>
                      <a:pt x="92" y="22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9" y="19"/>
                    </a:lnTo>
                    <a:lnTo>
                      <a:pt x="104" y="19"/>
                    </a:lnTo>
                    <a:lnTo>
                      <a:pt x="104" y="22"/>
                    </a:lnTo>
                    <a:lnTo>
                      <a:pt x="109" y="26"/>
                    </a:lnTo>
                    <a:lnTo>
                      <a:pt x="116" y="24"/>
                    </a:lnTo>
                    <a:lnTo>
                      <a:pt x="123" y="26"/>
                    </a:lnTo>
                    <a:lnTo>
                      <a:pt x="135" y="36"/>
                    </a:lnTo>
                    <a:lnTo>
                      <a:pt x="140" y="40"/>
                    </a:lnTo>
                    <a:lnTo>
                      <a:pt x="142" y="40"/>
                    </a:lnTo>
                    <a:lnTo>
                      <a:pt x="144" y="40"/>
                    </a:lnTo>
                    <a:lnTo>
                      <a:pt x="149" y="40"/>
                    </a:lnTo>
                    <a:lnTo>
                      <a:pt x="154" y="43"/>
                    </a:lnTo>
                    <a:lnTo>
                      <a:pt x="154" y="48"/>
                    </a:lnTo>
                    <a:lnTo>
                      <a:pt x="144" y="48"/>
                    </a:lnTo>
                    <a:lnTo>
                      <a:pt x="140" y="52"/>
                    </a:lnTo>
                    <a:lnTo>
                      <a:pt x="135" y="52"/>
                    </a:lnTo>
                    <a:lnTo>
                      <a:pt x="128" y="57"/>
                    </a:lnTo>
                    <a:lnTo>
                      <a:pt x="121" y="59"/>
                    </a:lnTo>
                    <a:lnTo>
                      <a:pt x="114" y="62"/>
                    </a:lnTo>
                    <a:lnTo>
                      <a:pt x="111" y="59"/>
                    </a:lnTo>
                    <a:lnTo>
                      <a:pt x="106" y="59"/>
                    </a:lnTo>
                    <a:lnTo>
                      <a:pt x="102" y="64"/>
                    </a:lnTo>
                    <a:lnTo>
                      <a:pt x="92" y="62"/>
                    </a:lnTo>
                    <a:lnTo>
                      <a:pt x="88" y="59"/>
                    </a:lnTo>
                    <a:lnTo>
                      <a:pt x="83" y="59"/>
                    </a:lnTo>
                    <a:lnTo>
                      <a:pt x="78" y="59"/>
                    </a:lnTo>
                    <a:lnTo>
                      <a:pt x="73" y="57"/>
                    </a:lnTo>
                    <a:lnTo>
                      <a:pt x="64" y="55"/>
                    </a:lnTo>
                    <a:lnTo>
                      <a:pt x="59" y="55"/>
                    </a:lnTo>
                    <a:lnTo>
                      <a:pt x="59" y="57"/>
                    </a:lnTo>
                    <a:lnTo>
                      <a:pt x="57" y="59"/>
                    </a:lnTo>
                    <a:lnTo>
                      <a:pt x="57" y="64"/>
                    </a:lnTo>
                    <a:lnTo>
                      <a:pt x="50" y="64"/>
                    </a:lnTo>
                    <a:lnTo>
                      <a:pt x="50" y="67"/>
                    </a:lnTo>
                    <a:lnTo>
                      <a:pt x="38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26" y="50"/>
                    </a:lnTo>
                    <a:lnTo>
                      <a:pt x="24" y="48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10" y="36"/>
                    </a:lnTo>
                    <a:lnTo>
                      <a:pt x="12" y="31"/>
                    </a:lnTo>
                    <a:lnTo>
                      <a:pt x="7" y="24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1" y="5"/>
                    </a:lnTo>
                    <a:lnTo>
                      <a:pt x="36" y="5"/>
                    </a:lnTo>
                    <a:lnTo>
                      <a:pt x="40" y="5"/>
                    </a:lnTo>
                    <a:lnTo>
                      <a:pt x="43" y="3"/>
                    </a:lnTo>
                    <a:lnTo>
                      <a:pt x="43" y="0"/>
                    </a:lnTo>
                    <a:lnTo>
                      <a:pt x="50" y="3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22" name="Freeform 216">
                <a:extLst>
                  <a:ext uri="{FF2B5EF4-FFF2-40B4-BE49-F238E27FC236}">
                    <a16:creationId xmlns:a16="http://schemas.microsoft.com/office/drawing/2014/main" id="{EDC81B0A-8230-F73D-9CCA-E5C9BBB9B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9081" y="3180035"/>
                <a:ext cx="257536" cy="309639"/>
              </a:xfrm>
              <a:custGeom>
                <a:avLst/>
                <a:gdLst>
                  <a:gd name="T0" fmla="*/ 64 w 173"/>
                  <a:gd name="T1" fmla="*/ 2 h 208"/>
                  <a:gd name="T2" fmla="*/ 74 w 173"/>
                  <a:gd name="T3" fmla="*/ 12 h 208"/>
                  <a:gd name="T4" fmla="*/ 76 w 173"/>
                  <a:gd name="T5" fmla="*/ 21 h 208"/>
                  <a:gd name="T6" fmla="*/ 83 w 173"/>
                  <a:gd name="T7" fmla="*/ 17 h 208"/>
                  <a:gd name="T8" fmla="*/ 95 w 173"/>
                  <a:gd name="T9" fmla="*/ 19 h 208"/>
                  <a:gd name="T10" fmla="*/ 85 w 173"/>
                  <a:gd name="T11" fmla="*/ 26 h 208"/>
                  <a:gd name="T12" fmla="*/ 100 w 173"/>
                  <a:gd name="T13" fmla="*/ 31 h 208"/>
                  <a:gd name="T14" fmla="*/ 114 w 173"/>
                  <a:gd name="T15" fmla="*/ 21 h 208"/>
                  <a:gd name="T16" fmla="*/ 121 w 173"/>
                  <a:gd name="T17" fmla="*/ 14 h 208"/>
                  <a:gd name="T18" fmla="*/ 121 w 173"/>
                  <a:gd name="T19" fmla="*/ 19 h 208"/>
                  <a:gd name="T20" fmla="*/ 128 w 173"/>
                  <a:gd name="T21" fmla="*/ 19 h 208"/>
                  <a:gd name="T22" fmla="*/ 140 w 173"/>
                  <a:gd name="T23" fmla="*/ 26 h 208"/>
                  <a:gd name="T24" fmla="*/ 149 w 173"/>
                  <a:gd name="T25" fmla="*/ 36 h 208"/>
                  <a:gd name="T26" fmla="*/ 161 w 173"/>
                  <a:gd name="T27" fmla="*/ 45 h 208"/>
                  <a:gd name="T28" fmla="*/ 161 w 173"/>
                  <a:gd name="T29" fmla="*/ 66 h 208"/>
                  <a:gd name="T30" fmla="*/ 166 w 173"/>
                  <a:gd name="T31" fmla="*/ 80 h 208"/>
                  <a:gd name="T32" fmla="*/ 173 w 173"/>
                  <a:gd name="T33" fmla="*/ 97 h 208"/>
                  <a:gd name="T34" fmla="*/ 166 w 173"/>
                  <a:gd name="T35" fmla="*/ 114 h 208"/>
                  <a:gd name="T36" fmla="*/ 152 w 173"/>
                  <a:gd name="T37" fmla="*/ 116 h 208"/>
                  <a:gd name="T38" fmla="*/ 135 w 173"/>
                  <a:gd name="T39" fmla="*/ 125 h 208"/>
                  <a:gd name="T40" fmla="*/ 118 w 173"/>
                  <a:gd name="T41" fmla="*/ 128 h 208"/>
                  <a:gd name="T42" fmla="*/ 128 w 173"/>
                  <a:gd name="T43" fmla="*/ 142 h 208"/>
                  <a:gd name="T44" fmla="*/ 140 w 173"/>
                  <a:gd name="T45" fmla="*/ 159 h 208"/>
                  <a:gd name="T46" fmla="*/ 152 w 173"/>
                  <a:gd name="T47" fmla="*/ 178 h 208"/>
                  <a:gd name="T48" fmla="*/ 135 w 173"/>
                  <a:gd name="T49" fmla="*/ 192 h 208"/>
                  <a:gd name="T50" fmla="*/ 137 w 173"/>
                  <a:gd name="T51" fmla="*/ 204 h 208"/>
                  <a:gd name="T52" fmla="*/ 121 w 173"/>
                  <a:gd name="T53" fmla="*/ 201 h 208"/>
                  <a:gd name="T54" fmla="*/ 104 w 173"/>
                  <a:gd name="T55" fmla="*/ 206 h 208"/>
                  <a:gd name="T56" fmla="*/ 90 w 173"/>
                  <a:gd name="T57" fmla="*/ 206 h 208"/>
                  <a:gd name="T58" fmla="*/ 76 w 173"/>
                  <a:gd name="T59" fmla="*/ 204 h 208"/>
                  <a:gd name="T60" fmla="*/ 66 w 173"/>
                  <a:gd name="T61" fmla="*/ 201 h 208"/>
                  <a:gd name="T62" fmla="*/ 57 w 173"/>
                  <a:gd name="T63" fmla="*/ 196 h 208"/>
                  <a:gd name="T64" fmla="*/ 48 w 173"/>
                  <a:gd name="T65" fmla="*/ 201 h 208"/>
                  <a:gd name="T66" fmla="*/ 38 w 173"/>
                  <a:gd name="T67" fmla="*/ 199 h 208"/>
                  <a:gd name="T68" fmla="*/ 38 w 173"/>
                  <a:gd name="T69" fmla="*/ 180 h 208"/>
                  <a:gd name="T70" fmla="*/ 40 w 173"/>
                  <a:gd name="T71" fmla="*/ 163 h 208"/>
                  <a:gd name="T72" fmla="*/ 26 w 173"/>
                  <a:gd name="T73" fmla="*/ 161 h 208"/>
                  <a:gd name="T74" fmla="*/ 14 w 173"/>
                  <a:gd name="T75" fmla="*/ 156 h 208"/>
                  <a:gd name="T76" fmla="*/ 10 w 173"/>
                  <a:gd name="T77" fmla="*/ 147 h 208"/>
                  <a:gd name="T78" fmla="*/ 5 w 173"/>
                  <a:gd name="T79" fmla="*/ 130 h 208"/>
                  <a:gd name="T80" fmla="*/ 0 w 173"/>
                  <a:gd name="T81" fmla="*/ 114 h 208"/>
                  <a:gd name="T82" fmla="*/ 3 w 173"/>
                  <a:gd name="T83" fmla="*/ 97 h 208"/>
                  <a:gd name="T84" fmla="*/ 19 w 173"/>
                  <a:gd name="T85" fmla="*/ 88 h 208"/>
                  <a:gd name="T86" fmla="*/ 21 w 173"/>
                  <a:gd name="T87" fmla="*/ 76 h 208"/>
                  <a:gd name="T88" fmla="*/ 14 w 173"/>
                  <a:gd name="T89" fmla="*/ 69 h 208"/>
                  <a:gd name="T90" fmla="*/ 24 w 173"/>
                  <a:gd name="T91" fmla="*/ 62 h 208"/>
                  <a:gd name="T92" fmla="*/ 29 w 173"/>
                  <a:gd name="T93" fmla="*/ 52 h 208"/>
                  <a:gd name="T94" fmla="*/ 21 w 173"/>
                  <a:gd name="T95" fmla="*/ 45 h 208"/>
                  <a:gd name="T96" fmla="*/ 38 w 173"/>
                  <a:gd name="T97" fmla="*/ 40 h 208"/>
                  <a:gd name="T98" fmla="*/ 40 w 173"/>
                  <a:gd name="T99" fmla="*/ 43 h 208"/>
                  <a:gd name="T100" fmla="*/ 45 w 173"/>
                  <a:gd name="T101" fmla="*/ 47 h 208"/>
                  <a:gd name="T102" fmla="*/ 48 w 173"/>
                  <a:gd name="T103" fmla="*/ 38 h 208"/>
                  <a:gd name="T104" fmla="*/ 62 w 173"/>
                  <a:gd name="T105" fmla="*/ 33 h 208"/>
                  <a:gd name="T106" fmla="*/ 62 w 173"/>
                  <a:gd name="T107" fmla="*/ 33 h 208"/>
                  <a:gd name="T108" fmla="*/ 57 w 173"/>
                  <a:gd name="T109" fmla="*/ 24 h 208"/>
                  <a:gd name="T110" fmla="*/ 50 w 173"/>
                  <a:gd name="T111" fmla="*/ 14 h 208"/>
                  <a:gd name="T112" fmla="*/ 52 w 173"/>
                  <a:gd name="T113" fmla="*/ 7 h 208"/>
                  <a:gd name="T114" fmla="*/ 48 w 173"/>
                  <a:gd name="T115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3" h="208">
                    <a:moveTo>
                      <a:pt x="48" y="0"/>
                    </a:moveTo>
                    <a:lnTo>
                      <a:pt x="52" y="0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71" y="7"/>
                    </a:lnTo>
                    <a:lnTo>
                      <a:pt x="76" y="7"/>
                    </a:lnTo>
                    <a:lnTo>
                      <a:pt x="74" y="12"/>
                    </a:lnTo>
                    <a:lnTo>
                      <a:pt x="71" y="14"/>
                    </a:lnTo>
                    <a:lnTo>
                      <a:pt x="71" y="17"/>
                    </a:lnTo>
                    <a:lnTo>
                      <a:pt x="76" y="17"/>
                    </a:lnTo>
                    <a:lnTo>
                      <a:pt x="76" y="21"/>
                    </a:lnTo>
                    <a:lnTo>
                      <a:pt x="81" y="19"/>
                    </a:lnTo>
                    <a:lnTo>
                      <a:pt x="81" y="17"/>
                    </a:lnTo>
                    <a:lnTo>
                      <a:pt x="83" y="14"/>
                    </a:lnTo>
                    <a:lnTo>
                      <a:pt x="83" y="17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5" y="17"/>
                    </a:lnTo>
                    <a:lnTo>
                      <a:pt x="95" y="19"/>
                    </a:lnTo>
                    <a:lnTo>
                      <a:pt x="95" y="21"/>
                    </a:lnTo>
                    <a:lnTo>
                      <a:pt x="92" y="24"/>
                    </a:lnTo>
                    <a:lnTo>
                      <a:pt x="90" y="24"/>
                    </a:lnTo>
                    <a:lnTo>
                      <a:pt x="85" y="26"/>
                    </a:lnTo>
                    <a:lnTo>
                      <a:pt x="92" y="28"/>
                    </a:lnTo>
                    <a:lnTo>
                      <a:pt x="92" y="28"/>
                    </a:lnTo>
                    <a:lnTo>
                      <a:pt x="97" y="28"/>
                    </a:lnTo>
                    <a:lnTo>
                      <a:pt x="100" y="31"/>
                    </a:lnTo>
                    <a:lnTo>
                      <a:pt x="102" y="31"/>
                    </a:lnTo>
                    <a:lnTo>
                      <a:pt x="104" y="26"/>
                    </a:lnTo>
                    <a:lnTo>
                      <a:pt x="107" y="24"/>
                    </a:lnTo>
                    <a:lnTo>
                      <a:pt x="114" y="21"/>
                    </a:lnTo>
                    <a:lnTo>
                      <a:pt x="114" y="19"/>
                    </a:lnTo>
                    <a:lnTo>
                      <a:pt x="118" y="17"/>
                    </a:lnTo>
                    <a:lnTo>
                      <a:pt x="118" y="17"/>
                    </a:lnTo>
                    <a:lnTo>
                      <a:pt x="121" y="14"/>
                    </a:lnTo>
                    <a:lnTo>
                      <a:pt x="126" y="14"/>
                    </a:lnTo>
                    <a:lnTo>
                      <a:pt x="121" y="17"/>
                    </a:lnTo>
                    <a:lnTo>
                      <a:pt x="121" y="19"/>
                    </a:lnTo>
                    <a:lnTo>
                      <a:pt x="121" y="19"/>
                    </a:lnTo>
                    <a:lnTo>
                      <a:pt x="118" y="19"/>
                    </a:lnTo>
                    <a:lnTo>
                      <a:pt x="118" y="21"/>
                    </a:lnTo>
                    <a:lnTo>
                      <a:pt x="123" y="19"/>
                    </a:lnTo>
                    <a:lnTo>
                      <a:pt x="128" y="19"/>
                    </a:lnTo>
                    <a:lnTo>
                      <a:pt x="130" y="17"/>
                    </a:lnTo>
                    <a:lnTo>
                      <a:pt x="130" y="19"/>
                    </a:lnTo>
                    <a:lnTo>
                      <a:pt x="135" y="19"/>
                    </a:lnTo>
                    <a:lnTo>
                      <a:pt x="140" y="26"/>
                    </a:lnTo>
                    <a:lnTo>
                      <a:pt x="144" y="24"/>
                    </a:lnTo>
                    <a:lnTo>
                      <a:pt x="147" y="28"/>
                    </a:lnTo>
                    <a:lnTo>
                      <a:pt x="147" y="33"/>
                    </a:lnTo>
                    <a:lnTo>
                      <a:pt x="149" y="36"/>
                    </a:lnTo>
                    <a:lnTo>
                      <a:pt x="154" y="36"/>
                    </a:lnTo>
                    <a:lnTo>
                      <a:pt x="156" y="38"/>
                    </a:lnTo>
                    <a:lnTo>
                      <a:pt x="159" y="36"/>
                    </a:lnTo>
                    <a:lnTo>
                      <a:pt x="161" y="45"/>
                    </a:lnTo>
                    <a:lnTo>
                      <a:pt x="161" y="52"/>
                    </a:lnTo>
                    <a:lnTo>
                      <a:pt x="156" y="57"/>
                    </a:lnTo>
                    <a:lnTo>
                      <a:pt x="156" y="59"/>
                    </a:lnTo>
                    <a:lnTo>
                      <a:pt x="161" y="66"/>
                    </a:lnTo>
                    <a:lnTo>
                      <a:pt x="161" y="69"/>
                    </a:lnTo>
                    <a:lnTo>
                      <a:pt x="163" y="73"/>
                    </a:lnTo>
                    <a:lnTo>
                      <a:pt x="163" y="76"/>
                    </a:lnTo>
                    <a:lnTo>
                      <a:pt x="166" y="80"/>
                    </a:lnTo>
                    <a:lnTo>
                      <a:pt x="163" y="85"/>
                    </a:lnTo>
                    <a:lnTo>
                      <a:pt x="168" y="92"/>
                    </a:lnTo>
                    <a:lnTo>
                      <a:pt x="170" y="95"/>
                    </a:lnTo>
                    <a:lnTo>
                      <a:pt x="173" y="97"/>
                    </a:lnTo>
                    <a:lnTo>
                      <a:pt x="173" y="109"/>
                    </a:lnTo>
                    <a:lnTo>
                      <a:pt x="170" y="111"/>
                    </a:lnTo>
                    <a:lnTo>
                      <a:pt x="168" y="111"/>
                    </a:lnTo>
                    <a:lnTo>
                      <a:pt x="166" y="114"/>
                    </a:lnTo>
                    <a:lnTo>
                      <a:pt x="159" y="111"/>
                    </a:lnTo>
                    <a:lnTo>
                      <a:pt x="159" y="114"/>
                    </a:lnTo>
                    <a:lnTo>
                      <a:pt x="156" y="116"/>
                    </a:lnTo>
                    <a:lnTo>
                      <a:pt x="152" y="116"/>
                    </a:lnTo>
                    <a:lnTo>
                      <a:pt x="147" y="116"/>
                    </a:lnTo>
                    <a:lnTo>
                      <a:pt x="144" y="121"/>
                    </a:lnTo>
                    <a:lnTo>
                      <a:pt x="140" y="121"/>
                    </a:lnTo>
                    <a:lnTo>
                      <a:pt x="135" y="125"/>
                    </a:lnTo>
                    <a:lnTo>
                      <a:pt x="133" y="125"/>
                    </a:lnTo>
                    <a:lnTo>
                      <a:pt x="123" y="133"/>
                    </a:lnTo>
                    <a:lnTo>
                      <a:pt x="121" y="130"/>
                    </a:lnTo>
                    <a:lnTo>
                      <a:pt x="118" y="128"/>
                    </a:lnTo>
                    <a:lnTo>
                      <a:pt x="116" y="130"/>
                    </a:lnTo>
                    <a:lnTo>
                      <a:pt x="116" y="133"/>
                    </a:lnTo>
                    <a:lnTo>
                      <a:pt x="123" y="135"/>
                    </a:lnTo>
                    <a:lnTo>
                      <a:pt x="128" y="142"/>
                    </a:lnTo>
                    <a:lnTo>
                      <a:pt x="126" y="147"/>
                    </a:lnTo>
                    <a:lnTo>
                      <a:pt x="128" y="151"/>
                    </a:lnTo>
                    <a:lnTo>
                      <a:pt x="133" y="154"/>
                    </a:lnTo>
                    <a:lnTo>
                      <a:pt x="140" y="159"/>
                    </a:lnTo>
                    <a:lnTo>
                      <a:pt x="142" y="161"/>
                    </a:lnTo>
                    <a:lnTo>
                      <a:pt x="152" y="170"/>
                    </a:lnTo>
                    <a:lnTo>
                      <a:pt x="152" y="175"/>
                    </a:lnTo>
                    <a:lnTo>
                      <a:pt x="152" y="178"/>
                    </a:lnTo>
                    <a:lnTo>
                      <a:pt x="147" y="178"/>
                    </a:lnTo>
                    <a:lnTo>
                      <a:pt x="144" y="182"/>
                    </a:lnTo>
                    <a:lnTo>
                      <a:pt x="140" y="185"/>
                    </a:lnTo>
                    <a:lnTo>
                      <a:pt x="135" y="192"/>
                    </a:lnTo>
                    <a:lnTo>
                      <a:pt x="135" y="194"/>
                    </a:lnTo>
                    <a:lnTo>
                      <a:pt x="140" y="196"/>
                    </a:lnTo>
                    <a:lnTo>
                      <a:pt x="140" y="201"/>
                    </a:lnTo>
                    <a:lnTo>
                      <a:pt x="137" y="204"/>
                    </a:lnTo>
                    <a:lnTo>
                      <a:pt x="133" y="199"/>
                    </a:lnTo>
                    <a:lnTo>
                      <a:pt x="128" y="201"/>
                    </a:lnTo>
                    <a:lnTo>
                      <a:pt x="123" y="199"/>
                    </a:lnTo>
                    <a:lnTo>
                      <a:pt x="121" y="201"/>
                    </a:lnTo>
                    <a:lnTo>
                      <a:pt x="114" y="204"/>
                    </a:lnTo>
                    <a:lnTo>
                      <a:pt x="111" y="206"/>
                    </a:lnTo>
                    <a:lnTo>
                      <a:pt x="107" y="204"/>
                    </a:lnTo>
                    <a:lnTo>
                      <a:pt x="104" y="206"/>
                    </a:lnTo>
                    <a:lnTo>
                      <a:pt x="102" y="204"/>
                    </a:lnTo>
                    <a:lnTo>
                      <a:pt x="95" y="201"/>
                    </a:lnTo>
                    <a:lnTo>
                      <a:pt x="90" y="204"/>
                    </a:lnTo>
                    <a:lnTo>
                      <a:pt x="90" y="206"/>
                    </a:lnTo>
                    <a:lnTo>
                      <a:pt x="88" y="208"/>
                    </a:lnTo>
                    <a:lnTo>
                      <a:pt x="83" y="206"/>
                    </a:lnTo>
                    <a:lnTo>
                      <a:pt x="81" y="204"/>
                    </a:lnTo>
                    <a:lnTo>
                      <a:pt x="76" y="204"/>
                    </a:lnTo>
                    <a:lnTo>
                      <a:pt x="74" y="206"/>
                    </a:lnTo>
                    <a:lnTo>
                      <a:pt x="74" y="206"/>
                    </a:lnTo>
                    <a:lnTo>
                      <a:pt x="71" y="204"/>
                    </a:lnTo>
                    <a:lnTo>
                      <a:pt x="66" y="201"/>
                    </a:lnTo>
                    <a:lnTo>
                      <a:pt x="64" y="199"/>
                    </a:lnTo>
                    <a:lnTo>
                      <a:pt x="62" y="201"/>
                    </a:lnTo>
                    <a:lnTo>
                      <a:pt x="59" y="201"/>
                    </a:lnTo>
                    <a:lnTo>
                      <a:pt x="57" y="196"/>
                    </a:lnTo>
                    <a:lnTo>
                      <a:pt x="52" y="199"/>
                    </a:lnTo>
                    <a:lnTo>
                      <a:pt x="52" y="201"/>
                    </a:lnTo>
                    <a:lnTo>
                      <a:pt x="52" y="204"/>
                    </a:lnTo>
                    <a:lnTo>
                      <a:pt x="48" y="201"/>
                    </a:lnTo>
                    <a:lnTo>
                      <a:pt x="43" y="204"/>
                    </a:lnTo>
                    <a:lnTo>
                      <a:pt x="40" y="204"/>
                    </a:lnTo>
                    <a:lnTo>
                      <a:pt x="40" y="204"/>
                    </a:lnTo>
                    <a:lnTo>
                      <a:pt x="38" y="199"/>
                    </a:lnTo>
                    <a:lnTo>
                      <a:pt x="33" y="196"/>
                    </a:lnTo>
                    <a:lnTo>
                      <a:pt x="33" y="192"/>
                    </a:lnTo>
                    <a:lnTo>
                      <a:pt x="36" y="185"/>
                    </a:lnTo>
                    <a:lnTo>
                      <a:pt x="38" y="180"/>
                    </a:lnTo>
                    <a:lnTo>
                      <a:pt x="38" y="178"/>
                    </a:lnTo>
                    <a:lnTo>
                      <a:pt x="40" y="170"/>
                    </a:lnTo>
                    <a:lnTo>
                      <a:pt x="45" y="166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3" y="161"/>
                    </a:lnTo>
                    <a:lnTo>
                      <a:pt x="29" y="163"/>
                    </a:lnTo>
                    <a:lnTo>
                      <a:pt x="26" y="161"/>
                    </a:lnTo>
                    <a:lnTo>
                      <a:pt x="21" y="161"/>
                    </a:lnTo>
                    <a:lnTo>
                      <a:pt x="19" y="163"/>
                    </a:lnTo>
                    <a:lnTo>
                      <a:pt x="14" y="161"/>
                    </a:lnTo>
                    <a:lnTo>
                      <a:pt x="14" y="156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12" y="147"/>
                    </a:lnTo>
                    <a:lnTo>
                      <a:pt x="10" y="147"/>
                    </a:lnTo>
                    <a:lnTo>
                      <a:pt x="10" y="142"/>
                    </a:lnTo>
                    <a:lnTo>
                      <a:pt x="5" y="135"/>
                    </a:lnTo>
                    <a:lnTo>
                      <a:pt x="3" y="135"/>
                    </a:lnTo>
                    <a:lnTo>
                      <a:pt x="5" y="130"/>
                    </a:lnTo>
                    <a:lnTo>
                      <a:pt x="3" y="125"/>
                    </a:lnTo>
                    <a:lnTo>
                      <a:pt x="3" y="123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3" y="109"/>
                    </a:lnTo>
                    <a:lnTo>
                      <a:pt x="3" y="102"/>
                    </a:lnTo>
                    <a:lnTo>
                      <a:pt x="3" y="97"/>
                    </a:lnTo>
                    <a:lnTo>
                      <a:pt x="5" y="92"/>
                    </a:lnTo>
                    <a:lnTo>
                      <a:pt x="7" y="88"/>
                    </a:lnTo>
                    <a:lnTo>
                      <a:pt x="12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19" y="83"/>
                    </a:lnTo>
                    <a:lnTo>
                      <a:pt x="21" y="80"/>
                    </a:lnTo>
                    <a:lnTo>
                      <a:pt x="21" y="76"/>
                    </a:lnTo>
                    <a:lnTo>
                      <a:pt x="24" y="73"/>
                    </a:lnTo>
                    <a:lnTo>
                      <a:pt x="21" y="71"/>
                    </a:lnTo>
                    <a:lnTo>
                      <a:pt x="17" y="71"/>
                    </a:lnTo>
                    <a:lnTo>
                      <a:pt x="14" y="69"/>
                    </a:lnTo>
                    <a:lnTo>
                      <a:pt x="17" y="66"/>
                    </a:lnTo>
                    <a:lnTo>
                      <a:pt x="21" y="66"/>
                    </a:lnTo>
                    <a:lnTo>
                      <a:pt x="24" y="64"/>
                    </a:lnTo>
                    <a:lnTo>
                      <a:pt x="24" y="62"/>
                    </a:lnTo>
                    <a:lnTo>
                      <a:pt x="26" y="57"/>
                    </a:lnTo>
                    <a:lnTo>
                      <a:pt x="26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6" y="50"/>
                    </a:lnTo>
                    <a:lnTo>
                      <a:pt x="21" y="47"/>
                    </a:lnTo>
                    <a:lnTo>
                      <a:pt x="21" y="45"/>
                    </a:lnTo>
                    <a:lnTo>
                      <a:pt x="21" y="40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8" y="40"/>
                    </a:lnTo>
                    <a:lnTo>
                      <a:pt x="38" y="45"/>
                    </a:lnTo>
                    <a:lnTo>
                      <a:pt x="40" y="50"/>
                    </a:lnTo>
                    <a:lnTo>
                      <a:pt x="43" y="47"/>
                    </a:lnTo>
                    <a:lnTo>
                      <a:pt x="40" y="43"/>
                    </a:lnTo>
                    <a:lnTo>
                      <a:pt x="40" y="40"/>
                    </a:lnTo>
                    <a:lnTo>
                      <a:pt x="43" y="38"/>
                    </a:lnTo>
                    <a:lnTo>
                      <a:pt x="48" y="43"/>
                    </a:lnTo>
                    <a:lnTo>
                      <a:pt x="45" y="47"/>
                    </a:lnTo>
                    <a:lnTo>
                      <a:pt x="50" y="52"/>
                    </a:lnTo>
                    <a:lnTo>
                      <a:pt x="50" y="47"/>
                    </a:lnTo>
                    <a:lnTo>
                      <a:pt x="48" y="43"/>
                    </a:lnTo>
                    <a:lnTo>
                      <a:pt x="48" y="38"/>
                    </a:lnTo>
                    <a:lnTo>
                      <a:pt x="50" y="33"/>
                    </a:lnTo>
                    <a:lnTo>
                      <a:pt x="55" y="33"/>
                    </a:lnTo>
                    <a:lnTo>
                      <a:pt x="57" y="36"/>
                    </a:lnTo>
                    <a:lnTo>
                      <a:pt x="62" y="33"/>
                    </a:lnTo>
                    <a:lnTo>
                      <a:pt x="69" y="40"/>
                    </a:lnTo>
                    <a:lnTo>
                      <a:pt x="76" y="43"/>
                    </a:lnTo>
                    <a:lnTo>
                      <a:pt x="69" y="38"/>
                    </a:lnTo>
                    <a:lnTo>
                      <a:pt x="62" y="33"/>
                    </a:lnTo>
                    <a:lnTo>
                      <a:pt x="57" y="31"/>
                    </a:lnTo>
                    <a:lnTo>
                      <a:pt x="55" y="31"/>
                    </a:lnTo>
                    <a:lnTo>
                      <a:pt x="55" y="26"/>
                    </a:lnTo>
                    <a:lnTo>
                      <a:pt x="57" y="24"/>
                    </a:lnTo>
                    <a:lnTo>
                      <a:pt x="55" y="21"/>
                    </a:lnTo>
                    <a:lnTo>
                      <a:pt x="55" y="17"/>
                    </a:lnTo>
                    <a:lnTo>
                      <a:pt x="50" y="19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7" y="14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0" y="7"/>
                    </a:lnTo>
                    <a:lnTo>
                      <a:pt x="48" y="5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23" name="Freeform 217">
                <a:extLst>
                  <a:ext uri="{FF2B5EF4-FFF2-40B4-BE49-F238E27FC236}">
                    <a16:creationId xmlns:a16="http://schemas.microsoft.com/office/drawing/2014/main" id="{22E338CD-F5BE-CB97-E5A0-EFDF7BE7D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241" y="3494138"/>
                <a:ext cx="5954" cy="595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4 w 4"/>
                  <a:gd name="T5" fmla="*/ 4 h 4"/>
                  <a:gd name="T6" fmla="*/ 2 w 4"/>
                  <a:gd name="T7" fmla="*/ 4 h 4"/>
                  <a:gd name="T8" fmla="*/ 0 w 4"/>
                  <a:gd name="T9" fmla="*/ 2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24" name="Freeform 218">
                <a:extLst>
                  <a:ext uri="{FF2B5EF4-FFF2-40B4-BE49-F238E27FC236}">
                    <a16:creationId xmlns:a16="http://schemas.microsoft.com/office/drawing/2014/main" id="{D15A3ED9-AF9E-D783-78E2-C507BEB48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3547" y="3471808"/>
                <a:ext cx="139933" cy="81876"/>
              </a:xfrm>
              <a:custGeom>
                <a:avLst/>
                <a:gdLst>
                  <a:gd name="T0" fmla="*/ 40 w 94"/>
                  <a:gd name="T1" fmla="*/ 8 h 55"/>
                  <a:gd name="T2" fmla="*/ 49 w 94"/>
                  <a:gd name="T3" fmla="*/ 8 h 55"/>
                  <a:gd name="T4" fmla="*/ 49 w 94"/>
                  <a:gd name="T5" fmla="*/ 3 h 55"/>
                  <a:gd name="T6" fmla="*/ 56 w 94"/>
                  <a:gd name="T7" fmla="*/ 5 h 55"/>
                  <a:gd name="T8" fmla="*/ 61 w 94"/>
                  <a:gd name="T9" fmla="*/ 3 h 55"/>
                  <a:gd name="T10" fmla="*/ 68 w 94"/>
                  <a:gd name="T11" fmla="*/ 8 h 55"/>
                  <a:gd name="T12" fmla="*/ 73 w 94"/>
                  <a:gd name="T13" fmla="*/ 15 h 55"/>
                  <a:gd name="T14" fmla="*/ 73 w 94"/>
                  <a:gd name="T15" fmla="*/ 19 h 55"/>
                  <a:gd name="T16" fmla="*/ 80 w 94"/>
                  <a:gd name="T17" fmla="*/ 19 h 55"/>
                  <a:gd name="T18" fmla="*/ 89 w 94"/>
                  <a:gd name="T19" fmla="*/ 19 h 55"/>
                  <a:gd name="T20" fmla="*/ 94 w 94"/>
                  <a:gd name="T21" fmla="*/ 24 h 55"/>
                  <a:gd name="T22" fmla="*/ 92 w 94"/>
                  <a:gd name="T23" fmla="*/ 36 h 55"/>
                  <a:gd name="T24" fmla="*/ 82 w 94"/>
                  <a:gd name="T25" fmla="*/ 45 h 55"/>
                  <a:gd name="T26" fmla="*/ 75 w 94"/>
                  <a:gd name="T27" fmla="*/ 43 h 55"/>
                  <a:gd name="T28" fmla="*/ 66 w 94"/>
                  <a:gd name="T29" fmla="*/ 45 h 55"/>
                  <a:gd name="T30" fmla="*/ 61 w 94"/>
                  <a:gd name="T31" fmla="*/ 48 h 55"/>
                  <a:gd name="T32" fmla="*/ 54 w 94"/>
                  <a:gd name="T33" fmla="*/ 41 h 55"/>
                  <a:gd name="T34" fmla="*/ 42 w 94"/>
                  <a:gd name="T35" fmla="*/ 50 h 55"/>
                  <a:gd name="T36" fmla="*/ 28 w 94"/>
                  <a:gd name="T37" fmla="*/ 55 h 55"/>
                  <a:gd name="T38" fmla="*/ 23 w 94"/>
                  <a:gd name="T39" fmla="*/ 48 h 55"/>
                  <a:gd name="T40" fmla="*/ 18 w 94"/>
                  <a:gd name="T41" fmla="*/ 41 h 55"/>
                  <a:gd name="T42" fmla="*/ 11 w 94"/>
                  <a:gd name="T43" fmla="*/ 38 h 55"/>
                  <a:gd name="T44" fmla="*/ 11 w 94"/>
                  <a:gd name="T45" fmla="*/ 45 h 55"/>
                  <a:gd name="T46" fmla="*/ 2 w 94"/>
                  <a:gd name="T47" fmla="*/ 48 h 55"/>
                  <a:gd name="T48" fmla="*/ 2 w 94"/>
                  <a:gd name="T49" fmla="*/ 43 h 55"/>
                  <a:gd name="T50" fmla="*/ 4 w 94"/>
                  <a:gd name="T51" fmla="*/ 38 h 55"/>
                  <a:gd name="T52" fmla="*/ 11 w 94"/>
                  <a:gd name="T53" fmla="*/ 24 h 55"/>
                  <a:gd name="T54" fmla="*/ 18 w 94"/>
                  <a:gd name="T55" fmla="*/ 17 h 55"/>
                  <a:gd name="T56" fmla="*/ 21 w 94"/>
                  <a:gd name="T57" fmla="*/ 12 h 55"/>
                  <a:gd name="T58" fmla="*/ 21 w 94"/>
                  <a:gd name="T59" fmla="*/ 5 h 55"/>
                  <a:gd name="T60" fmla="*/ 26 w 94"/>
                  <a:gd name="T61" fmla="*/ 8 h 55"/>
                  <a:gd name="T62" fmla="*/ 37 w 94"/>
                  <a:gd name="T63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55">
                    <a:moveTo>
                      <a:pt x="37" y="8"/>
                    </a:moveTo>
                    <a:lnTo>
                      <a:pt x="40" y="8"/>
                    </a:lnTo>
                    <a:lnTo>
                      <a:pt x="45" y="5"/>
                    </a:lnTo>
                    <a:lnTo>
                      <a:pt x="49" y="8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54" y="0"/>
                    </a:lnTo>
                    <a:lnTo>
                      <a:pt x="56" y="5"/>
                    </a:lnTo>
                    <a:lnTo>
                      <a:pt x="59" y="5"/>
                    </a:lnTo>
                    <a:lnTo>
                      <a:pt x="61" y="3"/>
                    </a:lnTo>
                    <a:lnTo>
                      <a:pt x="63" y="5"/>
                    </a:lnTo>
                    <a:lnTo>
                      <a:pt x="68" y="8"/>
                    </a:lnTo>
                    <a:lnTo>
                      <a:pt x="73" y="12"/>
                    </a:lnTo>
                    <a:lnTo>
                      <a:pt x="73" y="15"/>
                    </a:lnTo>
                    <a:lnTo>
                      <a:pt x="71" y="17"/>
                    </a:lnTo>
                    <a:lnTo>
                      <a:pt x="73" y="19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85" y="24"/>
                    </a:lnTo>
                    <a:lnTo>
                      <a:pt x="89" y="19"/>
                    </a:lnTo>
                    <a:lnTo>
                      <a:pt x="92" y="19"/>
                    </a:lnTo>
                    <a:lnTo>
                      <a:pt x="94" y="24"/>
                    </a:lnTo>
                    <a:lnTo>
                      <a:pt x="89" y="29"/>
                    </a:lnTo>
                    <a:lnTo>
                      <a:pt x="92" y="36"/>
                    </a:lnTo>
                    <a:lnTo>
                      <a:pt x="85" y="36"/>
                    </a:lnTo>
                    <a:lnTo>
                      <a:pt x="82" y="45"/>
                    </a:lnTo>
                    <a:lnTo>
                      <a:pt x="80" y="41"/>
                    </a:lnTo>
                    <a:lnTo>
                      <a:pt x="75" y="43"/>
                    </a:lnTo>
                    <a:lnTo>
                      <a:pt x="66" y="41"/>
                    </a:lnTo>
                    <a:lnTo>
                      <a:pt x="66" y="45"/>
                    </a:lnTo>
                    <a:lnTo>
                      <a:pt x="63" y="52"/>
                    </a:lnTo>
                    <a:lnTo>
                      <a:pt x="61" y="48"/>
                    </a:lnTo>
                    <a:lnTo>
                      <a:pt x="54" y="45"/>
                    </a:lnTo>
                    <a:lnTo>
                      <a:pt x="54" y="41"/>
                    </a:lnTo>
                    <a:lnTo>
                      <a:pt x="49" y="38"/>
                    </a:lnTo>
                    <a:lnTo>
                      <a:pt x="42" y="50"/>
                    </a:lnTo>
                    <a:lnTo>
                      <a:pt x="37" y="48"/>
                    </a:lnTo>
                    <a:lnTo>
                      <a:pt x="28" y="55"/>
                    </a:lnTo>
                    <a:lnTo>
                      <a:pt x="23" y="52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18" y="41"/>
                    </a:lnTo>
                    <a:lnTo>
                      <a:pt x="18" y="38"/>
                    </a:lnTo>
                    <a:lnTo>
                      <a:pt x="11" y="38"/>
                    </a:lnTo>
                    <a:lnTo>
                      <a:pt x="9" y="41"/>
                    </a:lnTo>
                    <a:lnTo>
                      <a:pt x="11" y="45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4" y="43"/>
                    </a:lnTo>
                    <a:lnTo>
                      <a:pt x="4" y="38"/>
                    </a:lnTo>
                    <a:lnTo>
                      <a:pt x="7" y="31"/>
                    </a:lnTo>
                    <a:lnTo>
                      <a:pt x="11" y="24"/>
                    </a:lnTo>
                    <a:lnTo>
                      <a:pt x="14" y="22"/>
                    </a:lnTo>
                    <a:lnTo>
                      <a:pt x="18" y="17"/>
                    </a:lnTo>
                    <a:lnTo>
                      <a:pt x="23" y="15"/>
                    </a:lnTo>
                    <a:lnTo>
                      <a:pt x="21" y="12"/>
                    </a:lnTo>
                    <a:lnTo>
                      <a:pt x="16" y="10"/>
                    </a:lnTo>
                    <a:lnTo>
                      <a:pt x="21" y="5"/>
                    </a:lnTo>
                    <a:lnTo>
                      <a:pt x="26" y="5"/>
                    </a:lnTo>
                    <a:lnTo>
                      <a:pt x="26" y="8"/>
                    </a:lnTo>
                    <a:lnTo>
                      <a:pt x="30" y="10"/>
                    </a:lnTo>
                    <a:lnTo>
                      <a:pt x="37" y="8"/>
                    </a:lnTo>
                    <a:lnTo>
                      <a:pt x="37" y="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25" name="Freeform 219">
                <a:extLst>
                  <a:ext uri="{FF2B5EF4-FFF2-40B4-BE49-F238E27FC236}">
                    <a16:creationId xmlns:a16="http://schemas.microsoft.com/office/drawing/2014/main" id="{1B412A8A-5868-4BE7-0A0A-928ECC664E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19115" y="3247022"/>
                <a:ext cx="113138" cy="102717"/>
              </a:xfrm>
              <a:custGeom>
                <a:avLst/>
                <a:gdLst>
                  <a:gd name="T0" fmla="*/ 50 w 76"/>
                  <a:gd name="T1" fmla="*/ 64 h 69"/>
                  <a:gd name="T2" fmla="*/ 50 w 76"/>
                  <a:gd name="T3" fmla="*/ 52 h 69"/>
                  <a:gd name="T4" fmla="*/ 54 w 76"/>
                  <a:gd name="T5" fmla="*/ 43 h 69"/>
                  <a:gd name="T6" fmla="*/ 66 w 76"/>
                  <a:gd name="T7" fmla="*/ 43 h 69"/>
                  <a:gd name="T8" fmla="*/ 66 w 76"/>
                  <a:gd name="T9" fmla="*/ 38 h 69"/>
                  <a:gd name="T10" fmla="*/ 68 w 76"/>
                  <a:gd name="T11" fmla="*/ 31 h 69"/>
                  <a:gd name="T12" fmla="*/ 68 w 76"/>
                  <a:gd name="T13" fmla="*/ 26 h 69"/>
                  <a:gd name="T14" fmla="*/ 61 w 76"/>
                  <a:gd name="T15" fmla="*/ 24 h 69"/>
                  <a:gd name="T16" fmla="*/ 68 w 76"/>
                  <a:gd name="T17" fmla="*/ 21 h 69"/>
                  <a:gd name="T18" fmla="*/ 71 w 76"/>
                  <a:gd name="T19" fmla="*/ 17 h 69"/>
                  <a:gd name="T20" fmla="*/ 73 w 76"/>
                  <a:gd name="T21" fmla="*/ 9 h 69"/>
                  <a:gd name="T22" fmla="*/ 76 w 76"/>
                  <a:gd name="T23" fmla="*/ 7 h 69"/>
                  <a:gd name="T24" fmla="*/ 68 w 76"/>
                  <a:gd name="T25" fmla="*/ 2 h 69"/>
                  <a:gd name="T26" fmla="*/ 57 w 76"/>
                  <a:gd name="T27" fmla="*/ 2 h 69"/>
                  <a:gd name="T28" fmla="*/ 50 w 76"/>
                  <a:gd name="T29" fmla="*/ 2 h 69"/>
                  <a:gd name="T30" fmla="*/ 40 w 76"/>
                  <a:gd name="T31" fmla="*/ 5 h 69"/>
                  <a:gd name="T32" fmla="*/ 28 w 76"/>
                  <a:gd name="T33" fmla="*/ 14 h 69"/>
                  <a:gd name="T34" fmla="*/ 24 w 76"/>
                  <a:gd name="T35" fmla="*/ 14 h 69"/>
                  <a:gd name="T36" fmla="*/ 19 w 76"/>
                  <a:gd name="T37" fmla="*/ 24 h 69"/>
                  <a:gd name="T38" fmla="*/ 19 w 76"/>
                  <a:gd name="T39" fmla="*/ 33 h 69"/>
                  <a:gd name="T40" fmla="*/ 16 w 76"/>
                  <a:gd name="T41" fmla="*/ 38 h 69"/>
                  <a:gd name="T42" fmla="*/ 12 w 76"/>
                  <a:gd name="T43" fmla="*/ 43 h 69"/>
                  <a:gd name="T44" fmla="*/ 21 w 76"/>
                  <a:gd name="T45" fmla="*/ 50 h 69"/>
                  <a:gd name="T46" fmla="*/ 14 w 76"/>
                  <a:gd name="T47" fmla="*/ 52 h 69"/>
                  <a:gd name="T48" fmla="*/ 16 w 76"/>
                  <a:gd name="T49" fmla="*/ 54 h 69"/>
                  <a:gd name="T50" fmla="*/ 19 w 76"/>
                  <a:gd name="T51" fmla="*/ 57 h 69"/>
                  <a:gd name="T52" fmla="*/ 12 w 76"/>
                  <a:gd name="T53" fmla="*/ 54 h 69"/>
                  <a:gd name="T54" fmla="*/ 5 w 76"/>
                  <a:gd name="T55" fmla="*/ 54 h 69"/>
                  <a:gd name="T56" fmla="*/ 9 w 76"/>
                  <a:gd name="T57" fmla="*/ 54 h 69"/>
                  <a:gd name="T58" fmla="*/ 12 w 76"/>
                  <a:gd name="T59" fmla="*/ 57 h 69"/>
                  <a:gd name="T60" fmla="*/ 12 w 76"/>
                  <a:gd name="T61" fmla="*/ 59 h 69"/>
                  <a:gd name="T62" fmla="*/ 5 w 76"/>
                  <a:gd name="T63" fmla="*/ 57 h 69"/>
                  <a:gd name="T64" fmla="*/ 0 w 76"/>
                  <a:gd name="T65" fmla="*/ 57 h 69"/>
                  <a:gd name="T66" fmla="*/ 5 w 76"/>
                  <a:gd name="T67" fmla="*/ 62 h 69"/>
                  <a:gd name="T68" fmla="*/ 9 w 76"/>
                  <a:gd name="T69" fmla="*/ 64 h 69"/>
                  <a:gd name="T70" fmla="*/ 16 w 76"/>
                  <a:gd name="T71" fmla="*/ 62 h 69"/>
                  <a:gd name="T72" fmla="*/ 21 w 76"/>
                  <a:gd name="T73" fmla="*/ 59 h 69"/>
                  <a:gd name="T74" fmla="*/ 28 w 76"/>
                  <a:gd name="T75" fmla="*/ 57 h 69"/>
                  <a:gd name="T76" fmla="*/ 35 w 76"/>
                  <a:gd name="T77" fmla="*/ 59 h 69"/>
                  <a:gd name="T78" fmla="*/ 42 w 76"/>
                  <a:gd name="T79" fmla="*/ 62 h 69"/>
                  <a:gd name="T80" fmla="*/ 42 w 76"/>
                  <a:gd name="T81" fmla="*/ 66 h 69"/>
                  <a:gd name="T82" fmla="*/ 47 w 76"/>
                  <a:gd name="T83" fmla="*/ 69 h 69"/>
                  <a:gd name="T84" fmla="*/ 7 w 76"/>
                  <a:gd name="T85" fmla="*/ 50 h 69"/>
                  <a:gd name="T86" fmla="*/ 12 w 76"/>
                  <a:gd name="T87" fmla="*/ 52 h 69"/>
                  <a:gd name="T88" fmla="*/ 9 w 76"/>
                  <a:gd name="T89" fmla="*/ 50 h 69"/>
                  <a:gd name="T90" fmla="*/ 7 w 76"/>
                  <a:gd name="T91" fmla="*/ 50 h 69"/>
                  <a:gd name="T92" fmla="*/ 9 w 76"/>
                  <a:gd name="T93" fmla="*/ 47 h 69"/>
                  <a:gd name="T94" fmla="*/ 16 w 76"/>
                  <a:gd name="T95" fmla="*/ 47 h 69"/>
                  <a:gd name="T96" fmla="*/ 14 w 76"/>
                  <a:gd name="T97" fmla="*/ 50 h 69"/>
                  <a:gd name="T98" fmla="*/ 9 w 76"/>
                  <a:gd name="T99" fmla="*/ 47 h 69"/>
                  <a:gd name="T100" fmla="*/ 9 w 76"/>
                  <a:gd name="T101" fmla="*/ 4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69">
                    <a:moveTo>
                      <a:pt x="47" y="69"/>
                    </a:moveTo>
                    <a:lnTo>
                      <a:pt x="50" y="64"/>
                    </a:lnTo>
                    <a:lnTo>
                      <a:pt x="50" y="57"/>
                    </a:lnTo>
                    <a:lnTo>
                      <a:pt x="50" y="52"/>
                    </a:lnTo>
                    <a:lnTo>
                      <a:pt x="52" y="47"/>
                    </a:lnTo>
                    <a:lnTo>
                      <a:pt x="54" y="43"/>
                    </a:lnTo>
                    <a:lnTo>
                      <a:pt x="59" y="43"/>
                    </a:lnTo>
                    <a:lnTo>
                      <a:pt x="66" y="43"/>
                    </a:lnTo>
                    <a:lnTo>
                      <a:pt x="68" y="43"/>
                    </a:lnTo>
                    <a:lnTo>
                      <a:pt x="66" y="38"/>
                    </a:lnTo>
                    <a:lnTo>
                      <a:pt x="68" y="35"/>
                    </a:lnTo>
                    <a:lnTo>
                      <a:pt x="68" y="31"/>
                    </a:lnTo>
                    <a:lnTo>
                      <a:pt x="71" y="28"/>
                    </a:lnTo>
                    <a:lnTo>
                      <a:pt x="68" y="26"/>
                    </a:lnTo>
                    <a:lnTo>
                      <a:pt x="64" y="26"/>
                    </a:lnTo>
                    <a:lnTo>
                      <a:pt x="61" y="24"/>
                    </a:lnTo>
                    <a:lnTo>
                      <a:pt x="64" y="21"/>
                    </a:lnTo>
                    <a:lnTo>
                      <a:pt x="68" y="21"/>
                    </a:lnTo>
                    <a:lnTo>
                      <a:pt x="71" y="19"/>
                    </a:lnTo>
                    <a:lnTo>
                      <a:pt x="71" y="17"/>
                    </a:lnTo>
                    <a:lnTo>
                      <a:pt x="73" y="12"/>
                    </a:lnTo>
                    <a:lnTo>
                      <a:pt x="73" y="9"/>
                    </a:lnTo>
                    <a:lnTo>
                      <a:pt x="76" y="9"/>
                    </a:lnTo>
                    <a:lnTo>
                      <a:pt x="76" y="7"/>
                    </a:lnTo>
                    <a:lnTo>
                      <a:pt x="71" y="7"/>
                    </a:lnTo>
                    <a:lnTo>
                      <a:pt x="68" y="2"/>
                    </a:lnTo>
                    <a:lnTo>
                      <a:pt x="61" y="0"/>
                    </a:lnTo>
                    <a:lnTo>
                      <a:pt x="57" y="2"/>
                    </a:lnTo>
                    <a:lnTo>
                      <a:pt x="52" y="5"/>
                    </a:lnTo>
                    <a:lnTo>
                      <a:pt x="50" y="2"/>
                    </a:lnTo>
                    <a:lnTo>
                      <a:pt x="47" y="5"/>
                    </a:lnTo>
                    <a:lnTo>
                      <a:pt x="40" y="5"/>
                    </a:lnTo>
                    <a:lnTo>
                      <a:pt x="35" y="9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4" y="14"/>
                    </a:lnTo>
                    <a:lnTo>
                      <a:pt x="24" y="19"/>
                    </a:lnTo>
                    <a:lnTo>
                      <a:pt x="19" y="24"/>
                    </a:lnTo>
                    <a:lnTo>
                      <a:pt x="19" y="28"/>
                    </a:lnTo>
                    <a:lnTo>
                      <a:pt x="19" y="33"/>
                    </a:lnTo>
                    <a:lnTo>
                      <a:pt x="16" y="35"/>
                    </a:lnTo>
                    <a:lnTo>
                      <a:pt x="16" y="38"/>
                    </a:lnTo>
                    <a:lnTo>
                      <a:pt x="12" y="40"/>
                    </a:lnTo>
                    <a:lnTo>
                      <a:pt x="12" y="43"/>
                    </a:lnTo>
                    <a:lnTo>
                      <a:pt x="16" y="47"/>
                    </a:lnTo>
                    <a:lnTo>
                      <a:pt x="21" y="50"/>
                    </a:lnTo>
                    <a:lnTo>
                      <a:pt x="16" y="50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9" y="54"/>
                    </a:lnTo>
                    <a:lnTo>
                      <a:pt x="19" y="57"/>
                    </a:lnTo>
                    <a:lnTo>
                      <a:pt x="14" y="57"/>
                    </a:lnTo>
                    <a:lnTo>
                      <a:pt x="12" y="54"/>
                    </a:lnTo>
                    <a:lnTo>
                      <a:pt x="7" y="52"/>
                    </a:lnTo>
                    <a:lnTo>
                      <a:pt x="5" y="54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2" y="59"/>
                    </a:lnTo>
                    <a:lnTo>
                      <a:pt x="12" y="57"/>
                    </a:lnTo>
                    <a:lnTo>
                      <a:pt x="16" y="62"/>
                    </a:lnTo>
                    <a:lnTo>
                      <a:pt x="12" y="59"/>
                    </a:lnTo>
                    <a:lnTo>
                      <a:pt x="9" y="59"/>
                    </a:lnTo>
                    <a:lnTo>
                      <a:pt x="5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2" y="59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9" y="64"/>
                    </a:lnTo>
                    <a:lnTo>
                      <a:pt x="12" y="62"/>
                    </a:lnTo>
                    <a:lnTo>
                      <a:pt x="16" y="62"/>
                    </a:lnTo>
                    <a:lnTo>
                      <a:pt x="16" y="59"/>
                    </a:lnTo>
                    <a:lnTo>
                      <a:pt x="21" y="59"/>
                    </a:lnTo>
                    <a:lnTo>
                      <a:pt x="21" y="57"/>
                    </a:lnTo>
                    <a:lnTo>
                      <a:pt x="28" y="57"/>
                    </a:lnTo>
                    <a:lnTo>
                      <a:pt x="31" y="59"/>
                    </a:lnTo>
                    <a:lnTo>
                      <a:pt x="35" y="59"/>
                    </a:lnTo>
                    <a:lnTo>
                      <a:pt x="35" y="62"/>
                    </a:lnTo>
                    <a:lnTo>
                      <a:pt x="42" y="62"/>
                    </a:lnTo>
                    <a:lnTo>
                      <a:pt x="45" y="64"/>
                    </a:lnTo>
                    <a:lnTo>
                      <a:pt x="42" y="66"/>
                    </a:lnTo>
                    <a:lnTo>
                      <a:pt x="47" y="69"/>
                    </a:lnTo>
                    <a:lnTo>
                      <a:pt x="47" y="69"/>
                    </a:lnTo>
                    <a:lnTo>
                      <a:pt x="47" y="69"/>
                    </a:lnTo>
                    <a:close/>
                    <a:moveTo>
                      <a:pt x="7" y="50"/>
                    </a:moveTo>
                    <a:lnTo>
                      <a:pt x="12" y="50"/>
                    </a:lnTo>
                    <a:lnTo>
                      <a:pt x="12" y="52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7" y="50"/>
                    </a:lnTo>
                    <a:lnTo>
                      <a:pt x="7" y="50"/>
                    </a:lnTo>
                    <a:close/>
                    <a:moveTo>
                      <a:pt x="9" y="47"/>
                    </a:moveTo>
                    <a:lnTo>
                      <a:pt x="12" y="47"/>
                    </a:lnTo>
                    <a:lnTo>
                      <a:pt x="16" y="47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2" y="47"/>
                    </a:lnTo>
                    <a:lnTo>
                      <a:pt x="9" y="47"/>
                    </a:lnTo>
                    <a:lnTo>
                      <a:pt x="9" y="47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26" name="Freeform 220">
                <a:extLst>
                  <a:ext uri="{FF2B5EF4-FFF2-40B4-BE49-F238E27FC236}">
                    <a16:creationId xmlns:a16="http://schemas.microsoft.com/office/drawing/2014/main" id="{D584941F-7A65-70F2-B81C-0BA9B7307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8694" y="3331875"/>
                <a:ext cx="87830" cy="72944"/>
              </a:xfrm>
              <a:custGeom>
                <a:avLst/>
                <a:gdLst>
                  <a:gd name="T0" fmla="*/ 57 w 59"/>
                  <a:gd name="T1" fmla="*/ 33 h 49"/>
                  <a:gd name="T2" fmla="*/ 59 w 59"/>
                  <a:gd name="T3" fmla="*/ 28 h 49"/>
                  <a:gd name="T4" fmla="*/ 57 w 59"/>
                  <a:gd name="T5" fmla="*/ 23 h 49"/>
                  <a:gd name="T6" fmla="*/ 57 w 59"/>
                  <a:gd name="T7" fmla="*/ 21 h 49"/>
                  <a:gd name="T8" fmla="*/ 54 w 59"/>
                  <a:gd name="T9" fmla="*/ 14 h 49"/>
                  <a:gd name="T10" fmla="*/ 54 w 59"/>
                  <a:gd name="T11" fmla="*/ 12 h 49"/>
                  <a:gd name="T12" fmla="*/ 49 w 59"/>
                  <a:gd name="T13" fmla="*/ 9 h 49"/>
                  <a:gd name="T14" fmla="*/ 52 w 59"/>
                  <a:gd name="T15" fmla="*/ 7 h 49"/>
                  <a:gd name="T16" fmla="*/ 49 w 59"/>
                  <a:gd name="T17" fmla="*/ 5 h 49"/>
                  <a:gd name="T18" fmla="*/ 42 w 59"/>
                  <a:gd name="T19" fmla="*/ 5 h 49"/>
                  <a:gd name="T20" fmla="*/ 42 w 59"/>
                  <a:gd name="T21" fmla="*/ 2 h 49"/>
                  <a:gd name="T22" fmla="*/ 38 w 59"/>
                  <a:gd name="T23" fmla="*/ 2 h 49"/>
                  <a:gd name="T24" fmla="*/ 35 w 59"/>
                  <a:gd name="T25" fmla="*/ 0 h 49"/>
                  <a:gd name="T26" fmla="*/ 28 w 59"/>
                  <a:gd name="T27" fmla="*/ 0 h 49"/>
                  <a:gd name="T28" fmla="*/ 28 w 59"/>
                  <a:gd name="T29" fmla="*/ 2 h 49"/>
                  <a:gd name="T30" fmla="*/ 23 w 59"/>
                  <a:gd name="T31" fmla="*/ 2 h 49"/>
                  <a:gd name="T32" fmla="*/ 23 w 59"/>
                  <a:gd name="T33" fmla="*/ 5 h 49"/>
                  <a:gd name="T34" fmla="*/ 19 w 59"/>
                  <a:gd name="T35" fmla="*/ 5 h 49"/>
                  <a:gd name="T36" fmla="*/ 16 w 59"/>
                  <a:gd name="T37" fmla="*/ 7 h 49"/>
                  <a:gd name="T38" fmla="*/ 14 w 59"/>
                  <a:gd name="T39" fmla="*/ 5 h 49"/>
                  <a:gd name="T40" fmla="*/ 12 w 59"/>
                  <a:gd name="T41" fmla="*/ 5 h 49"/>
                  <a:gd name="T42" fmla="*/ 9 w 59"/>
                  <a:gd name="T43" fmla="*/ 2 h 49"/>
                  <a:gd name="T44" fmla="*/ 7 w 59"/>
                  <a:gd name="T45" fmla="*/ 0 h 49"/>
                  <a:gd name="T46" fmla="*/ 5 w 59"/>
                  <a:gd name="T47" fmla="*/ 5 h 49"/>
                  <a:gd name="T48" fmla="*/ 0 w 59"/>
                  <a:gd name="T49" fmla="*/ 9 h 49"/>
                  <a:gd name="T50" fmla="*/ 2 w 59"/>
                  <a:gd name="T51" fmla="*/ 12 h 49"/>
                  <a:gd name="T52" fmla="*/ 5 w 59"/>
                  <a:gd name="T53" fmla="*/ 19 h 49"/>
                  <a:gd name="T54" fmla="*/ 9 w 59"/>
                  <a:gd name="T55" fmla="*/ 19 h 49"/>
                  <a:gd name="T56" fmla="*/ 9 w 59"/>
                  <a:gd name="T57" fmla="*/ 23 h 49"/>
                  <a:gd name="T58" fmla="*/ 16 w 59"/>
                  <a:gd name="T59" fmla="*/ 28 h 49"/>
                  <a:gd name="T60" fmla="*/ 19 w 59"/>
                  <a:gd name="T61" fmla="*/ 28 h 49"/>
                  <a:gd name="T62" fmla="*/ 21 w 59"/>
                  <a:gd name="T63" fmla="*/ 31 h 49"/>
                  <a:gd name="T64" fmla="*/ 23 w 59"/>
                  <a:gd name="T65" fmla="*/ 31 h 49"/>
                  <a:gd name="T66" fmla="*/ 23 w 59"/>
                  <a:gd name="T67" fmla="*/ 38 h 49"/>
                  <a:gd name="T68" fmla="*/ 28 w 59"/>
                  <a:gd name="T69" fmla="*/ 40 h 49"/>
                  <a:gd name="T70" fmla="*/ 31 w 59"/>
                  <a:gd name="T71" fmla="*/ 38 h 49"/>
                  <a:gd name="T72" fmla="*/ 33 w 59"/>
                  <a:gd name="T73" fmla="*/ 38 h 49"/>
                  <a:gd name="T74" fmla="*/ 35 w 59"/>
                  <a:gd name="T75" fmla="*/ 40 h 49"/>
                  <a:gd name="T76" fmla="*/ 38 w 59"/>
                  <a:gd name="T77" fmla="*/ 40 h 49"/>
                  <a:gd name="T78" fmla="*/ 42 w 59"/>
                  <a:gd name="T79" fmla="*/ 47 h 49"/>
                  <a:gd name="T80" fmla="*/ 47 w 59"/>
                  <a:gd name="T81" fmla="*/ 47 h 49"/>
                  <a:gd name="T82" fmla="*/ 49 w 59"/>
                  <a:gd name="T83" fmla="*/ 49 h 49"/>
                  <a:gd name="T84" fmla="*/ 52 w 59"/>
                  <a:gd name="T85" fmla="*/ 47 h 49"/>
                  <a:gd name="T86" fmla="*/ 54 w 59"/>
                  <a:gd name="T87" fmla="*/ 47 h 49"/>
                  <a:gd name="T88" fmla="*/ 54 w 59"/>
                  <a:gd name="T89" fmla="*/ 47 h 49"/>
                  <a:gd name="T90" fmla="*/ 52 w 59"/>
                  <a:gd name="T91" fmla="*/ 45 h 49"/>
                  <a:gd name="T92" fmla="*/ 52 w 59"/>
                  <a:gd name="T93" fmla="*/ 42 h 49"/>
                  <a:gd name="T94" fmla="*/ 52 w 59"/>
                  <a:gd name="T95" fmla="*/ 40 h 49"/>
                  <a:gd name="T96" fmla="*/ 54 w 59"/>
                  <a:gd name="T97" fmla="*/ 38 h 49"/>
                  <a:gd name="T98" fmla="*/ 54 w 59"/>
                  <a:gd name="T99" fmla="*/ 33 h 49"/>
                  <a:gd name="T100" fmla="*/ 57 w 59"/>
                  <a:gd name="T101" fmla="*/ 33 h 49"/>
                  <a:gd name="T102" fmla="*/ 57 w 59"/>
                  <a:gd name="T103" fmla="*/ 3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49">
                    <a:moveTo>
                      <a:pt x="57" y="33"/>
                    </a:moveTo>
                    <a:lnTo>
                      <a:pt x="59" y="28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49" y="9"/>
                    </a:lnTo>
                    <a:lnTo>
                      <a:pt x="52" y="7"/>
                    </a:lnTo>
                    <a:lnTo>
                      <a:pt x="49" y="5"/>
                    </a:lnTo>
                    <a:lnTo>
                      <a:pt x="42" y="5"/>
                    </a:lnTo>
                    <a:lnTo>
                      <a:pt x="42" y="2"/>
                    </a:lnTo>
                    <a:lnTo>
                      <a:pt x="38" y="2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19" y="5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23"/>
                    </a:lnTo>
                    <a:lnTo>
                      <a:pt x="16" y="28"/>
                    </a:lnTo>
                    <a:lnTo>
                      <a:pt x="19" y="28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3" y="38"/>
                    </a:lnTo>
                    <a:lnTo>
                      <a:pt x="28" y="40"/>
                    </a:lnTo>
                    <a:lnTo>
                      <a:pt x="31" y="38"/>
                    </a:lnTo>
                    <a:lnTo>
                      <a:pt x="33" y="38"/>
                    </a:lnTo>
                    <a:lnTo>
                      <a:pt x="35" y="40"/>
                    </a:lnTo>
                    <a:lnTo>
                      <a:pt x="38" y="40"/>
                    </a:lnTo>
                    <a:lnTo>
                      <a:pt x="42" y="47"/>
                    </a:lnTo>
                    <a:lnTo>
                      <a:pt x="47" y="47"/>
                    </a:lnTo>
                    <a:lnTo>
                      <a:pt x="49" y="49"/>
                    </a:lnTo>
                    <a:lnTo>
                      <a:pt x="52" y="47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52" y="45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4" y="38"/>
                    </a:lnTo>
                    <a:lnTo>
                      <a:pt x="54" y="33"/>
                    </a:lnTo>
                    <a:lnTo>
                      <a:pt x="57" y="33"/>
                    </a:lnTo>
                    <a:lnTo>
                      <a:pt x="57" y="3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27" name="Freeform 221">
                <a:extLst>
                  <a:ext uri="{FF2B5EF4-FFF2-40B4-BE49-F238E27FC236}">
                    <a16:creationId xmlns:a16="http://schemas.microsoft.com/office/drawing/2014/main" id="{BDD55F3C-9B14-83A7-1898-EB7EFBC0B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6104" y="3381001"/>
                <a:ext cx="20841" cy="31262"/>
              </a:xfrm>
              <a:custGeom>
                <a:avLst/>
                <a:gdLst>
                  <a:gd name="T0" fmla="*/ 2 w 14"/>
                  <a:gd name="T1" fmla="*/ 14 h 21"/>
                  <a:gd name="T2" fmla="*/ 2 w 14"/>
                  <a:gd name="T3" fmla="*/ 14 h 21"/>
                  <a:gd name="T4" fmla="*/ 0 w 14"/>
                  <a:gd name="T5" fmla="*/ 12 h 21"/>
                  <a:gd name="T6" fmla="*/ 0 w 14"/>
                  <a:gd name="T7" fmla="*/ 9 h 21"/>
                  <a:gd name="T8" fmla="*/ 0 w 14"/>
                  <a:gd name="T9" fmla="*/ 7 h 21"/>
                  <a:gd name="T10" fmla="*/ 2 w 14"/>
                  <a:gd name="T11" fmla="*/ 5 h 21"/>
                  <a:gd name="T12" fmla="*/ 2 w 14"/>
                  <a:gd name="T13" fmla="*/ 0 h 21"/>
                  <a:gd name="T14" fmla="*/ 7 w 14"/>
                  <a:gd name="T15" fmla="*/ 0 h 21"/>
                  <a:gd name="T16" fmla="*/ 12 w 14"/>
                  <a:gd name="T17" fmla="*/ 7 h 21"/>
                  <a:gd name="T18" fmla="*/ 12 w 14"/>
                  <a:gd name="T19" fmla="*/ 12 h 21"/>
                  <a:gd name="T20" fmla="*/ 14 w 14"/>
                  <a:gd name="T21" fmla="*/ 12 h 21"/>
                  <a:gd name="T22" fmla="*/ 14 w 14"/>
                  <a:gd name="T23" fmla="*/ 19 h 21"/>
                  <a:gd name="T24" fmla="*/ 12 w 14"/>
                  <a:gd name="T25" fmla="*/ 21 h 21"/>
                  <a:gd name="T26" fmla="*/ 5 w 14"/>
                  <a:gd name="T27" fmla="*/ 19 h 21"/>
                  <a:gd name="T28" fmla="*/ 2 w 14"/>
                  <a:gd name="T29" fmla="*/ 14 h 21"/>
                  <a:gd name="T30" fmla="*/ 2 w 14"/>
                  <a:gd name="T31" fmla="*/ 14 h 21"/>
                  <a:gd name="T32" fmla="*/ 2 w 14"/>
                  <a:gd name="T33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1">
                    <a:moveTo>
                      <a:pt x="2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12" y="7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28" name="Freeform 222">
                <a:extLst>
                  <a:ext uri="{FF2B5EF4-FFF2-40B4-BE49-F238E27FC236}">
                    <a16:creationId xmlns:a16="http://schemas.microsoft.com/office/drawing/2014/main" id="{1272F8E1-3A91-9877-E19E-0AD385A823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0736" y="2831690"/>
                <a:ext cx="20841" cy="52102"/>
              </a:xfrm>
              <a:custGeom>
                <a:avLst/>
                <a:gdLst>
                  <a:gd name="T0" fmla="*/ 3 w 6"/>
                  <a:gd name="T1" fmla="*/ 11 h 15"/>
                  <a:gd name="T2" fmla="*/ 4 w 6"/>
                  <a:gd name="T3" fmla="*/ 15 h 15"/>
                  <a:gd name="T4" fmla="*/ 4 w 6"/>
                  <a:gd name="T5" fmla="*/ 13 h 15"/>
                  <a:gd name="T6" fmla="*/ 4 w 6"/>
                  <a:gd name="T7" fmla="*/ 12 h 15"/>
                  <a:gd name="T8" fmla="*/ 3 w 6"/>
                  <a:gd name="T9" fmla="*/ 11 h 15"/>
                  <a:gd name="T10" fmla="*/ 4 w 6"/>
                  <a:gd name="T11" fmla="*/ 7 h 15"/>
                  <a:gd name="T12" fmla="*/ 3 w 6"/>
                  <a:gd name="T13" fmla="*/ 8 h 15"/>
                  <a:gd name="T14" fmla="*/ 5 w 6"/>
                  <a:gd name="T15" fmla="*/ 9 h 15"/>
                  <a:gd name="T16" fmla="*/ 5 w 6"/>
                  <a:gd name="T17" fmla="*/ 8 h 15"/>
                  <a:gd name="T18" fmla="*/ 4 w 6"/>
                  <a:gd name="T19" fmla="*/ 7 h 15"/>
                  <a:gd name="T20" fmla="*/ 0 w 6"/>
                  <a:gd name="T21" fmla="*/ 2 h 15"/>
                  <a:gd name="T22" fmla="*/ 0 w 6"/>
                  <a:gd name="T23" fmla="*/ 4 h 15"/>
                  <a:gd name="T24" fmla="*/ 2 w 6"/>
                  <a:gd name="T25" fmla="*/ 4 h 15"/>
                  <a:gd name="T26" fmla="*/ 0 w 6"/>
                  <a:gd name="T27" fmla="*/ 2 h 15"/>
                  <a:gd name="T28" fmla="*/ 5 w 6"/>
                  <a:gd name="T29" fmla="*/ 0 h 15"/>
                  <a:gd name="T30" fmla="*/ 6 w 6"/>
                  <a:gd name="T31" fmla="*/ 2 h 15"/>
                  <a:gd name="T32" fmla="*/ 6 w 6"/>
                  <a:gd name="T33" fmla="*/ 0 h 15"/>
                  <a:gd name="T34" fmla="*/ 5 w 6"/>
                  <a:gd name="T35" fmla="*/ 0 h 15"/>
                  <a:gd name="T36" fmla="*/ 2 w 6"/>
                  <a:gd name="T37" fmla="*/ 0 h 15"/>
                  <a:gd name="T38" fmla="*/ 3 w 6"/>
                  <a:gd name="T39" fmla="*/ 1 h 15"/>
                  <a:gd name="T40" fmla="*/ 5 w 6"/>
                  <a:gd name="T41" fmla="*/ 2 h 15"/>
                  <a:gd name="T42" fmla="*/ 5 w 6"/>
                  <a:gd name="T43" fmla="*/ 3 h 15"/>
                  <a:gd name="T44" fmla="*/ 4 w 6"/>
                  <a:gd name="T45" fmla="*/ 3 h 15"/>
                  <a:gd name="T46" fmla="*/ 2 w 6"/>
                  <a:gd name="T47" fmla="*/ 0 h 15"/>
                  <a:gd name="T48" fmla="*/ 2 w 6"/>
                  <a:gd name="T49" fmla="*/ 1 h 15"/>
                  <a:gd name="T50" fmla="*/ 4 w 6"/>
                  <a:gd name="T51" fmla="*/ 4 h 15"/>
                  <a:gd name="T52" fmla="*/ 6 w 6"/>
                  <a:gd name="T53" fmla="*/ 6 h 15"/>
                  <a:gd name="T54" fmla="*/ 4 w 6"/>
                  <a:gd name="T55" fmla="*/ 6 h 15"/>
                  <a:gd name="T56" fmla="*/ 2 w 6"/>
                  <a:gd name="T57" fmla="*/ 3 h 15"/>
                  <a:gd name="T58" fmla="*/ 1 w 6"/>
                  <a:gd name="T59" fmla="*/ 1 h 15"/>
                  <a:gd name="T60" fmla="*/ 2 w 6"/>
                  <a:gd name="T6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" h="15">
                    <a:moveTo>
                      <a:pt x="3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lose/>
                    <a:moveTo>
                      <a:pt x="4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  <a:moveTo>
                      <a:pt x="0" y="2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  <a:moveTo>
                      <a:pt x="5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2" y="1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29" name="Freeform 223">
                <a:extLst>
                  <a:ext uri="{FF2B5EF4-FFF2-40B4-BE49-F238E27FC236}">
                    <a16:creationId xmlns:a16="http://schemas.microsoft.com/office/drawing/2014/main" id="{C1BE7D41-6824-BC72-6482-080A76F20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2487" y="3159193"/>
                <a:ext cx="126535" cy="165240"/>
              </a:xfrm>
              <a:custGeom>
                <a:avLst/>
                <a:gdLst>
                  <a:gd name="T0" fmla="*/ 35 w 85"/>
                  <a:gd name="T1" fmla="*/ 109 h 111"/>
                  <a:gd name="T2" fmla="*/ 43 w 85"/>
                  <a:gd name="T3" fmla="*/ 102 h 111"/>
                  <a:gd name="T4" fmla="*/ 50 w 85"/>
                  <a:gd name="T5" fmla="*/ 99 h 111"/>
                  <a:gd name="T6" fmla="*/ 66 w 85"/>
                  <a:gd name="T7" fmla="*/ 94 h 111"/>
                  <a:gd name="T8" fmla="*/ 71 w 85"/>
                  <a:gd name="T9" fmla="*/ 92 h 111"/>
                  <a:gd name="T10" fmla="*/ 76 w 85"/>
                  <a:gd name="T11" fmla="*/ 87 h 111"/>
                  <a:gd name="T12" fmla="*/ 80 w 85"/>
                  <a:gd name="T13" fmla="*/ 80 h 111"/>
                  <a:gd name="T14" fmla="*/ 83 w 85"/>
                  <a:gd name="T15" fmla="*/ 61 h 111"/>
                  <a:gd name="T16" fmla="*/ 83 w 85"/>
                  <a:gd name="T17" fmla="*/ 54 h 111"/>
                  <a:gd name="T18" fmla="*/ 78 w 85"/>
                  <a:gd name="T19" fmla="*/ 45 h 111"/>
                  <a:gd name="T20" fmla="*/ 78 w 85"/>
                  <a:gd name="T21" fmla="*/ 40 h 111"/>
                  <a:gd name="T22" fmla="*/ 66 w 85"/>
                  <a:gd name="T23" fmla="*/ 28 h 111"/>
                  <a:gd name="T24" fmla="*/ 59 w 85"/>
                  <a:gd name="T25" fmla="*/ 35 h 111"/>
                  <a:gd name="T26" fmla="*/ 59 w 85"/>
                  <a:gd name="T27" fmla="*/ 19 h 111"/>
                  <a:gd name="T28" fmla="*/ 64 w 85"/>
                  <a:gd name="T29" fmla="*/ 9 h 111"/>
                  <a:gd name="T30" fmla="*/ 71 w 85"/>
                  <a:gd name="T31" fmla="*/ 5 h 111"/>
                  <a:gd name="T32" fmla="*/ 64 w 85"/>
                  <a:gd name="T33" fmla="*/ 2 h 111"/>
                  <a:gd name="T34" fmla="*/ 59 w 85"/>
                  <a:gd name="T35" fmla="*/ 12 h 111"/>
                  <a:gd name="T36" fmla="*/ 59 w 85"/>
                  <a:gd name="T37" fmla="*/ 5 h 111"/>
                  <a:gd name="T38" fmla="*/ 54 w 85"/>
                  <a:gd name="T39" fmla="*/ 7 h 111"/>
                  <a:gd name="T40" fmla="*/ 47 w 85"/>
                  <a:gd name="T41" fmla="*/ 9 h 111"/>
                  <a:gd name="T42" fmla="*/ 45 w 85"/>
                  <a:gd name="T43" fmla="*/ 14 h 111"/>
                  <a:gd name="T44" fmla="*/ 43 w 85"/>
                  <a:gd name="T45" fmla="*/ 16 h 111"/>
                  <a:gd name="T46" fmla="*/ 45 w 85"/>
                  <a:gd name="T47" fmla="*/ 21 h 111"/>
                  <a:gd name="T48" fmla="*/ 50 w 85"/>
                  <a:gd name="T49" fmla="*/ 21 h 111"/>
                  <a:gd name="T50" fmla="*/ 40 w 85"/>
                  <a:gd name="T51" fmla="*/ 31 h 111"/>
                  <a:gd name="T52" fmla="*/ 28 w 85"/>
                  <a:gd name="T53" fmla="*/ 33 h 111"/>
                  <a:gd name="T54" fmla="*/ 19 w 85"/>
                  <a:gd name="T55" fmla="*/ 31 h 111"/>
                  <a:gd name="T56" fmla="*/ 14 w 85"/>
                  <a:gd name="T57" fmla="*/ 31 h 111"/>
                  <a:gd name="T58" fmla="*/ 19 w 85"/>
                  <a:gd name="T59" fmla="*/ 40 h 111"/>
                  <a:gd name="T60" fmla="*/ 9 w 85"/>
                  <a:gd name="T61" fmla="*/ 38 h 111"/>
                  <a:gd name="T62" fmla="*/ 21 w 85"/>
                  <a:gd name="T63" fmla="*/ 45 h 111"/>
                  <a:gd name="T64" fmla="*/ 16 w 85"/>
                  <a:gd name="T65" fmla="*/ 50 h 111"/>
                  <a:gd name="T66" fmla="*/ 9 w 85"/>
                  <a:gd name="T67" fmla="*/ 54 h 111"/>
                  <a:gd name="T68" fmla="*/ 14 w 85"/>
                  <a:gd name="T69" fmla="*/ 57 h 111"/>
                  <a:gd name="T70" fmla="*/ 31 w 85"/>
                  <a:gd name="T71" fmla="*/ 61 h 111"/>
                  <a:gd name="T72" fmla="*/ 21 w 85"/>
                  <a:gd name="T73" fmla="*/ 71 h 111"/>
                  <a:gd name="T74" fmla="*/ 12 w 85"/>
                  <a:gd name="T75" fmla="*/ 80 h 111"/>
                  <a:gd name="T76" fmla="*/ 21 w 85"/>
                  <a:gd name="T77" fmla="*/ 78 h 111"/>
                  <a:gd name="T78" fmla="*/ 31 w 85"/>
                  <a:gd name="T79" fmla="*/ 76 h 111"/>
                  <a:gd name="T80" fmla="*/ 19 w 85"/>
                  <a:gd name="T81" fmla="*/ 80 h 111"/>
                  <a:gd name="T82" fmla="*/ 14 w 85"/>
                  <a:gd name="T83" fmla="*/ 85 h 111"/>
                  <a:gd name="T84" fmla="*/ 12 w 85"/>
                  <a:gd name="T85" fmla="*/ 90 h 111"/>
                  <a:gd name="T86" fmla="*/ 7 w 85"/>
                  <a:gd name="T87" fmla="*/ 87 h 111"/>
                  <a:gd name="T88" fmla="*/ 14 w 85"/>
                  <a:gd name="T89" fmla="*/ 90 h 111"/>
                  <a:gd name="T90" fmla="*/ 2 w 85"/>
                  <a:gd name="T91" fmla="*/ 99 h 111"/>
                  <a:gd name="T92" fmla="*/ 16 w 85"/>
                  <a:gd name="T93" fmla="*/ 99 h 111"/>
                  <a:gd name="T94" fmla="*/ 12 w 85"/>
                  <a:gd name="T95" fmla="*/ 106 h 111"/>
                  <a:gd name="T96" fmla="*/ 12 w 85"/>
                  <a:gd name="T97" fmla="*/ 109 h 111"/>
                  <a:gd name="T98" fmla="*/ 19 w 85"/>
                  <a:gd name="T99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5" h="111">
                    <a:moveTo>
                      <a:pt x="21" y="111"/>
                    </a:moveTo>
                    <a:lnTo>
                      <a:pt x="28" y="111"/>
                    </a:lnTo>
                    <a:lnTo>
                      <a:pt x="35" y="109"/>
                    </a:lnTo>
                    <a:lnTo>
                      <a:pt x="40" y="104"/>
                    </a:lnTo>
                    <a:lnTo>
                      <a:pt x="40" y="102"/>
                    </a:lnTo>
                    <a:lnTo>
                      <a:pt x="43" y="102"/>
                    </a:lnTo>
                    <a:lnTo>
                      <a:pt x="43" y="104"/>
                    </a:lnTo>
                    <a:lnTo>
                      <a:pt x="47" y="104"/>
                    </a:lnTo>
                    <a:lnTo>
                      <a:pt x="50" y="99"/>
                    </a:lnTo>
                    <a:lnTo>
                      <a:pt x="52" y="99"/>
                    </a:lnTo>
                    <a:lnTo>
                      <a:pt x="54" y="94"/>
                    </a:lnTo>
                    <a:lnTo>
                      <a:pt x="66" y="94"/>
                    </a:lnTo>
                    <a:lnTo>
                      <a:pt x="66" y="92"/>
                    </a:lnTo>
                    <a:lnTo>
                      <a:pt x="69" y="94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8" y="92"/>
                    </a:lnTo>
                    <a:lnTo>
                      <a:pt x="76" y="87"/>
                    </a:lnTo>
                    <a:lnTo>
                      <a:pt x="78" y="87"/>
                    </a:lnTo>
                    <a:lnTo>
                      <a:pt x="80" y="83"/>
                    </a:lnTo>
                    <a:lnTo>
                      <a:pt x="80" y="80"/>
                    </a:lnTo>
                    <a:lnTo>
                      <a:pt x="83" y="76"/>
                    </a:lnTo>
                    <a:lnTo>
                      <a:pt x="85" y="71"/>
                    </a:lnTo>
                    <a:lnTo>
                      <a:pt x="83" y="61"/>
                    </a:lnTo>
                    <a:lnTo>
                      <a:pt x="80" y="61"/>
                    </a:lnTo>
                    <a:lnTo>
                      <a:pt x="83" y="59"/>
                    </a:lnTo>
                    <a:lnTo>
                      <a:pt x="83" y="54"/>
                    </a:lnTo>
                    <a:lnTo>
                      <a:pt x="80" y="50"/>
                    </a:lnTo>
                    <a:lnTo>
                      <a:pt x="83" y="47"/>
                    </a:lnTo>
                    <a:lnTo>
                      <a:pt x="78" y="45"/>
                    </a:lnTo>
                    <a:lnTo>
                      <a:pt x="80" y="42"/>
                    </a:lnTo>
                    <a:lnTo>
                      <a:pt x="83" y="42"/>
                    </a:lnTo>
                    <a:lnTo>
                      <a:pt x="78" y="40"/>
                    </a:lnTo>
                    <a:lnTo>
                      <a:pt x="76" y="38"/>
                    </a:lnTo>
                    <a:lnTo>
                      <a:pt x="71" y="31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1" y="35"/>
                    </a:lnTo>
                    <a:lnTo>
                      <a:pt x="59" y="35"/>
                    </a:lnTo>
                    <a:lnTo>
                      <a:pt x="50" y="28"/>
                    </a:lnTo>
                    <a:lnTo>
                      <a:pt x="54" y="19"/>
                    </a:lnTo>
                    <a:lnTo>
                      <a:pt x="59" y="19"/>
                    </a:lnTo>
                    <a:lnTo>
                      <a:pt x="59" y="14"/>
                    </a:lnTo>
                    <a:lnTo>
                      <a:pt x="64" y="12"/>
                    </a:lnTo>
                    <a:lnTo>
                      <a:pt x="64" y="9"/>
                    </a:lnTo>
                    <a:lnTo>
                      <a:pt x="64" y="12"/>
                    </a:lnTo>
                    <a:lnTo>
                      <a:pt x="66" y="7"/>
                    </a:lnTo>
                    <a:lnTo>
                      <a:pt x="71" y="5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61" y="7"/>
                    </a:lnTo>
                    <a:lnTo>
                      <a:pt x="59" y="12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59" y="5"/>
                    </a:lnTo>
                    <a:lnTo>
                      <a:pt x="54" y="5"/>
                    </a:lnTo>
                    <a:lnTo>
                      <a:pt x="57" y="7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47" y="7"/>
                    </a:lnTo>
                    <a:lnTo>
                      <a:pt x="47" y="9"/>
                    </a:lnTo>
                    <a:lnTo>
                      <a:pt x="45" y="9"/>
                    </a:lnTo>
                    <a:lnTo>
                      <a:pt x="43" y="12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38" y="19"/>
                    </a:lnTo>
                    <a:lnTo>
                      <a:pt x="40" y="21"/>
                    </a:lnTo>
                    <a:lnTo>
                      <a:pt x="45" y="21"/>
                    </a:lnTo>
                    <a:lnTo>
                      <a:pt x="43" y="23"/>
                    </a:lnTo>
                    <a:lnTo>
                      <a:pt x="47" y="21"/>
                    </a:lnTo>
                    <a:lnTo>
                      <a:pt x="50" y="21"/>
                    </a:lnTo>
                    <a:lnTo>
                      <a:pt x="45" y="26"/>
                    </a:lnTo>
                    <a:lnTo>
                      <a:pt x="38" y="28"/>
                    </a:lnTo>
                    <a:lnTo>
                      <a:pt x="40" y="31"/>
                    </a:lnTo>
                    <a:lnTo>
                      <a:pt x="35" y="33"/>
                    </a:lnTo>
                    <a:lnTo>
                      <a:pt x="33" y="31"/>
                    </a:lnTo>
                    <a:lnTo>
                      <a:pt x="28" y="33"/>
                    </a:lnTo>
                    <a:lnTo>
                      <a:pt x="28" y="31"/>
                    </a:lnTo>
                    <a:lnTo>
                      <a:pt x="19" y="28"/>
                    </a:lnTo>
                    <a:lnTo>
                      <a:pt x="19" y="31"/>
                    </a:lnTo>
                    <a:lnTo>
                      <a:pt x="14" y="28"/>
                    </a:lnTo>
                    <a:lnTo>
                      <a:pt x="12" y="35"/>
                    </a:lnTo>
                    <a:lnTo>
                      <a:pt x="14" y="31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19" y="40"/>
                    </a:lnTo>
                    <a:lnTo>
                      <a:pt x="16" y="40"/>
                    </a:lnTo>
                    <a:lnTo>
                      <a:pt x="14" y="38"/>
                    </a:lnTo>
                    <a:lnTo>
                      <a:pt x="9" y="38"/>
                    </a:lnTo>
                    <a:lnTo>
                      <a:pt x="16" y="42"/>
                    </a:lnTo>
                    <a:lnTo>
                      <a:pt x="21" y="40"/>
                    </a:lnTo>
                    <a:lnTo>
                      <a:pt x="21" y="45"/>
                    </a:lnTo>
                    <a:lnTo>
                      <a:pt x="16" y="45"/>
                    </a:lnTo>
                    <a:lnTo>
                      <a:pt x="16" y="47"/>
                    </a:lnTo>
                    <a:lnTo>
                      <a:pt x="16" y="50"/>
                    </a:lnTo>
                    <a:lnTo>
                      <a:pt x="12" y="50"/>
                    </a:lnTo>
                    <a:lnTo>
                      <a:pt x="12" y="52"/>
                    </a:lnTo>
                    <a:lnTo>
                      <a:pt x="9" y="54"/>
                    </a:lnTo>
                    <a:lnTo>
                      <a:pt x="14" y="57"/>
                    </a:lnTo>
                    <a:lnTo>
                      <a:pt x="16" y="54"/>
                    </a:lnTo>
                    <a:lnTo>
                      <a:pt x="14" y="57"/>
                    </a:lnTo>
                    <a:lnTo>
                      <a:pt x="19" y="57"/>
                    </a:lnTo>
                    <a:lnTo>
                      <a:pt x="21" y="61"/>
                    </a:lnTo>
                    <a:lnTo>
                      <a:pt x="31" y="61"/>
                    </a:lnTo>
                    <a:lnTo>
                      <a:pt x="28" y="64"/>
                    </a:lnTo>
                    <a:lnTo>
                      <a:pt x="26" y="64"/>
                    </a:lnTo>
                    <a:lnTo>
                      <a:pt x="21" y="71"/>
                    </a:lnTo>
                    <a:lnTo>
                      <a:pt x="24" y="68"/>
                    </a:lnTo>
                    <a:lnTo>
                      <a:pt x="19" y="73"/>
                    </a:lnTo>
                    <a:lnTo>
                      <a:pt x="12" y="80"/>
                    </a:lnTo>
                    <a:lnTo>
                      <a:pt x="16" y="80"/>
                    </a:lnTo>
                    <a:lnTo>
                      <a:pt x="19" y="78"/>
                    </a:lnTo>
                    <a:lnTo>
                      <a:pt x="21" y="78"/>
                    </a:lnTo>
                    <a:lnTo>
                      <a:pt x="26" y="78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5" y="78"/>
                    </a:lnTo>
                    <a:lnTo>
                      <a:pt x="26" y="80"/>
                    </a:lnTo>
                    <a:lnTo>
                      <a:pt x="19" y="80"/>
                    </a:lnTo>
                    <a:lnTo>
                      <a:pt x="16" y="83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4" y="87"/>
                    </a:lnTo>
                    <a:lnTo>
                      <a:pt x="12" y="90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7" y="87"/>
                    </a:lnTo>
                    <a:lnTo>
                      <a:pt x="0" y="90"/>
                    </a:lnTo>
                    <a:lnTo>
                      <a:pt x="2" y="92"/>
                    </a:lnTo>
                    <a:lnTo>
                      <a:pt x="14" y="90"/>
                    </a:lnTo>
                    <a:lnTo>
                      <a:pt x="9" y="94"/>
                    </a:lnTo>
                    <a:lnTo>
                      <a:pt x="5" y="97"/>
                    </a:lnTo>
                    <a:lnTo>
                      <a:pt x="2" y="99"/>
                    </a:lnTo>
                    <a:lnTo>
                      <a:pt x="7" y="99"/>
                    </a:lnTo>
                    <a:lnTo>
                      <a:pt x="7" y="102"/>
                    </a:lnTo>
                    <a:lnTo>
                      <a:pt x="16" y="99"/>
                    </a:lnTo>
                    <a:lnTo>
                      <a:pt x="9" y="104"/>
                    </a:lnTo>
                    <a:lnTo>
                      <a:pt x="7" y="106"/>
                    </a:lnTo>
                    <a:lnTo>
                      <a:pt x="12" y="106"/>
                    </a:lnTo>
                    <a:lnTo>
                      <a:pt x="19" y="104"/>
                    </a:lnTo>
                    <a:lnTo>
                      <a:pt x="19" y="106"/>
                    </a:lnTo>
                    <a:lnTo>
                      <a:pt x="12" y="109"/>
                    </a:lnTo>
                    <a:lnTo>
                      <a:pt x="16" y="109"/>
                    </a:lnTo>
                    <a:lnTo>
                      <a:pt x="14" y="111"/>
                    </a:lnTo>
                    <a:lnTo>
                      <a:pt x="19" y="109"/>
                    </a:lnTo>
                    <a:lnTo>
                      <a:pt x="21" y="111"/>
                    </a:lnTo>
                    <a:lnTo>
                      <a:pt x="21" y="11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30" name="Freeform 224">
                <a:extLst>
                  <a:ext uri="{FF2B5EF4-FFF2-40B4-BE49-F238E27FC236}">
                    <a16:creationId xmlns:a16="http://schemas.microsoft.com/office/drawing/2014/main" id="{F084DC76-B2EF-10D5-1CA1-320B9CD48F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6919" y="2904634"/>
                <a:ext cx="266468" cy="489764"/>
              </a:xfrm>
              <a:custGeom>
                <a:avLst/>
                <a:gdLst>
                  <a:gd name="T0" fmla="*/ 4 w 76"/>
                  <a:gd name="T1" fmla="*/ 80 h 139"/>
                  <a:gd name="T2" fmla="*/ 18 w 76"/>
                  <a:gd name="T3" fmla="*/ 81 h 139"/>
                  <a:gd name="T4" fmla="*/ 16 w 76"/>
                  <a:gd name="T5" fmla="*/ 88 h 139"/>
                  <a:gd name="T6" fmla="*/ 55 w 76"/>
                  <a:gd name="T7" fmla="*/ 0 h 139"/>
                  <a:gd name="T8" fmla="*/ 53 w 76"/>
                  <a:gd name="T9" fmla="*/ 3 h 139"/>
                  <a:gd name="T10" fmla="*/ 51 w 76"/>
                  <a:gd name="T11" fmla="*/ 6 h 139"/>
                  <a:gd name="T12" fmla="*/ 70 w 76"/>
                  <a:gd name="T13" fmla="*/ 120 h 139"/>
                  <a:gd name="T14" fmla="*/ 51 w 76"/>
                  <a:gd name="T15" fmla="*/ 131 h 139"/>
                  <a:gd name="T16" fmla="*/ 9 w 76"/>
                  <a:gd name="T17" fmla="*/ 58 h 139"/>
                  <a:gd name="T18" fmla="*/ 13 w 76"/>
                  <a:gd name="T19" fmla="*/ 52 h 139"/>
                  <a:gd name="T20" fmla="*/ 36 w 76"/>
                  <a:gd name="T21" fmla="*/ 28 h 139"/>
                  <a:gd name="T22" fmla="*/ 35 w 76"/>
                  <a:gd name="T23" fmla="*/ 31 h 139"/>
                  <a:gd name="T24" fmla="*/ 15 w 76"/>
                  <a:gd name="T25" fmla="*/ 36 h 139"/>
                  <a:gd name="T26" fmla="*/ 10 w 76"/>
                  <a:gd name="T27" fmla="*/ 41 h 139"/>
                  <a:gd name="T28" fmla="*/ 6 w 76"/>
                  <a:gd name="T29" fmla="*/ 47 h 139"/>
                  <a:gd name="T30" fmla="*/ 8 w 76"/>
                  <a:gd name="T31" fmla="*/ 49 h 139"/>
                  <a:gd name="T32" fmla="*/ 13 w 76"/>
                  <a:gd name="T33" fmla="*/ 48 h 139"/>
                  <a:gd name="T34" fmla="*/ 15 w 76"/>
                  <a:gd name="T35" fmla="*/ 49 h 139"/>
                  <a:gd name="T36" fmla="*/ 18 w 76"/>
                  <a:gd name="T37" fmla="*/ 59 h 139"/>
                  <a:gd name="T38" fmla="*/ 17 w 76"/>
                  <a:gd name="T39" fmla="*/ 66 h 139"/>
                  <a:gd name="T40" fmla="*/ 22 w 76"/>
                  <a:gd name="T41" fmla="*/ 73 h 139"/>
                  <a:gd name="T42" fmla="*/ 24 w 76"/>
                  <a:gd name="T43" fmla="*/ 89 h 139"/>
                  <a:gd name="T44" fmla="*/ 23 w 76"/>
                  <a:gd name="T45" fmla="*/ 137 h 139"/>
                  <a:gd name="T46" fmla="*/ 34 w 76"/>
                  <a:gd name="T47" fmla="*/ 136 h 139"/>
                  <a:gd name="T48" fmla="*/ 44 w 76"/>
                  <a:gd name="T49" fmla="*/ 131 h 139"/>
                  <a:gd name="T50" fmla="*/ 57 w 76"/>
                  <a:gd name="T51" fmla="*/ 129 h 139"/>
                  <a:gd name="T52" fmla="*/ 71 w 76"/>
                  <a:gd name="T53" fmla="*/ 126 h 139"/>
                  <a:gd name="T54" fmla="*/ 68 w 76"/>
                  <a:gd name="T55" fmla="*/ 120 h 139"/>
                  <a:gd name="T56" fmla="*/ 70 w 76"/>
                  <a:gd name="T57" fmla="*/ 116 h 139"/>
                  <a:gd name="T58" fmla="*/ 75 w 76"/>
                  <a:gd name="T59" fmla="*/ 112 h 139"/>
                  <a:gd name="T60" fmla="*/ 62 w 76"/>
                  <a:gd name="T61" fmla="*/ 103 h 139"/>
                  <a:gd name="T62" fmla="*/ 57 w 76"/>
                  <a:gd name="T63" fmla="*/ 93 h 139"/>
                  <a:gd name="T64" fmla="*/ 59 w 76"/>
                  <a:gd name="T65" fmla="*/ 87 h 139"/>
                  <a:gd name="T66" fmla="*/ 47 w 76"/>
                  <a:gd name="T67" fmla="*/ 70 h 139"/>
                  <a:gd name="T68" fmla="*/ 32 w 76"/>
                  <a:gd name="T69" fmla="*/ 64 h 139"/>
                  <a:gd name="T70" fmla="*/ 35 w 76"/>
                  <a:gd name="T71" fmla="*/ 60 h 139"/>
                  <a:gd name="T72" fmla="*/ 44 w 76"/>
                  <a:gd name="T73" fmla="*/ 49 h 139"/>
                  <a:gd name="T74" fmla="*/ 33 w 76"/>
                  <a:gd name="T75" fmla="*/ 45 h 139"/>
                  <a:gd name="T76" fmla="*/ 30 w 76"/>
                  <a:gd name="T77" fmla="*/ 41 h 139"/>
                  <a:gd name="T78" fmla="*/ 31 w 76"/>
                  <a:gd name="T79" fmla="*/ 34 h 139"/>
                  <a:gd name="T80" fmla="*/ 22 w 76"/>
                  <a:gd name="T81" fmla="*/ 35 h 139"/>
                  <a:gd name="T82" fmla="*/ 20 w 76"/>
                  <a:gd name="T83" fmla="*/ 42 h 139"/>
                  <a:gd name="T84" fmla="*/ 19 w 76"/>
                  <a:gd name="T85" fmla="*/ 47 h 139"/>
                  <a:gd name="T86" fmla="*/ 19 w 76"/>
                  <a:gd name="T87" fmla="*/ 50 h 139"/>
                  <a:gd name="T88" fmla="*/ 17 w 76"/>
                  <a:gd name="T89" fmla="*/ 55 h 139"/>
                  <a:gd name="T90" fmla="*/ 18 w 76"/>
                  <a:gd name="T91" fmla="*/ 59 h 139"/>
                  <a:gd name="T92" fmla="*/ 18 w 76"/>
                  <a:gd name="T93" fmla="*/ 67 h 139"/>
                  <a:gd name="T94" fmla="*/ 20 w 76"/>
                  <a:gd name="T95" fmla="*/ 68 h 139"/>
                  <a:gd name="T96" fmla="*/ 24 w 76"/>
                  <a:gd name="T97" fmla="*/ 63 h 139"/>
                  <a:gd name="T98" fmla="*/ 23 w 76"/>
                  <a:gd name="T99" fmla="*/ 78 h 139"/>
                  <a:gd name="T100" fmla="*/ 31 w 76"/>
                  <a:gd name="T101" fmla="*/ 80 h 139"/>
                  <a:gd name="T102" fmla="*/ 40 w 76"/>
                  <a:gd name="T103" fmla="*/ 87 h 139"/>
                  <a:gd name="T104" fmla="*/ 38 w 76"/>
                  <a:gd name="T105" fmla="*/ 97 h 139"/>
                  <a:gd name="T106" fmla="*/ 25 w 76"/>
                  <a:gd name="T107" fmla="*/ 105 h 139"/>
                  <a:gd name="T108" fmla="*/ 27 w 76"/>
                  <a:gd name="T109" fmla="*/ 112 h 139"/>
                  <a:gd name="T110" fmla="*/ 23 w 76"/>
                  <a:gd name="T111" fmla="*/ 119 h 139"/>
                  <a:gd name="T112" fmla="*/ 33 w 76"/>
                  <a:gd name="T113" fmla="*/ 121 h 139"/>
                  <a:gd name="T114" fmla="*/ 38 w 76"/>
                  <a:gd name="T115" fmla="*/ 124 h 139"/>
                  <a:gd name="T116" fmla="*/ 23 w 76"/>
                  <a:gd name="T117" fmla="*/ 132 h 139"/>
                  <a:gd name="T118" fmla="*/ 21 w 76"/>
                  <a:gd name="T119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6" h="139">
                    <a:moveTo>
                      <a:pt x="14" y="90"/>
                    </a:moveTo>
                    <a:cubicBezTo>
                      <a:pt x="12" y="89"/>
                      <a:pt x="12" y="89"/>
                      <a:pt x="12" y="89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6" y="77"/>
                      <a:pt x="6" y="77"/>
                      <a:pt x="6" y="77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18" y="84"/>
                      <a:pt x="18" y="84"/>
                      <a:pt x="18" y="84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19" y="85"/>
                      <a:pt x="19" y="85"/>
                      <a:pt x="19" y="85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4" y="90"/>
                      <a:pt x="14" y="90"/>
                      <a:pt x="14" y="90"/>
                    </a:cubicBezTo>
                    <a:close/>
                    <a:moveTo>
                      <a:pt x="51" y="13"/>
                    </a:move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1" y="13"/>
                      <a:pt x="51" y="13"/>
                      <a:pt x="51" y="13"/>
                    </a:cubicBezTo>
                    <a:close/>
                    <a:moveTo>
                      <a:pt x="54" y="2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2"/>
                      <a:pt x="54" y="2"/>
                      <a:pt x="54" y="2"/>
                    </a:cubicBezTo>
                    <a:close/>
                    <a:moveTo>
                      <a:pt x="50" y="6"/>
                    </a:moveTo>
                    <a:cubicBezTo>
                      <a:pt x="51" y="4"/>
                      <a:pt x="51" y="4"/>
                      <a:pt x="51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50" y="6"/>
                      <a:pt x="50" y="6"/>
                      <a:pt x="50" y="6"/>
                    </a:cubicBezTo>
                    <a:close/>
                    <a:moveTo>
                      <a:pt x="52" y="5"/>
                    </a:moveTo>
                    <a:cubicBezTo>
                      <a:pt x="51" y="4"/>
                      <a:pt x="51" y="4"/>
                      <a:pt x="51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2" y="5"/>
                      <a:pt x="52" y="5"/>
                      <a:pt x="52" y="5"/>
                    </a:cubicBezTo>
                    <a:close/>
                    <a:moveTo>
                      <a:pt x="52" y="10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0"/>
                      <a:pt x="52" y="10"/>
                      <a:pt x="52" y="10"/>
                    </a:cubicBezTo>
                    <a:close/>
                    <a:moveTo>
                      <a:pt x="69" y="121"/>
                    </a:moveTo>
                    <a:cubicBezTo>
                      <a:pt x="70" y="121"/>
                      <a:pt x="70" y="121"/>
                      <a:pt x="70" y="121"/>
                    </a:cubicBezTo>
                    <a:cubicBezTo>
                      <a:pt x="71" y="121"/>
                      <a:pt x="71" y="121"/>
                      <a:pt x="71" y="121"/>
                    </a:cubicBezTo>
                    <a:cubicBezTo>
                      <a:pt x="70" y="120"/>
                      <a:pt x="70" y="120"/>
                      <a:pt x="70" y="120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69" y="121"/>
                      <a:pt x="69" y="121"/>
                      <a:pt x="69" y="121"/>
                    </a:cubicBezTo>
                    <a:close/>
                    <a:moveTo>
                      <a:pt x="51" y="131"/>
                    </a:moveTo>
                    <a:cubicBezTo>
                      <a:pt x="53" y="129"/>
                      <a:pt x="53" y="129"/>
                      <a:pt x="53" y="129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2" y="131"/>
                      <a:pt x="52" y="131"/>
                      <a:pt x="52" y="131"/>
                    </a:cubicBezTo>
                    <a:cubicBezTo>
                      <a:pt x="51" y="131"/>
                      <a:pt x="51" y="131"/>
                      <a:pt x="51" y="131"/>
                    </a:cubicBezTo>
                    <a:close/>
                    <a:moveTo>
                      <a:pt x="22" y="67"/>
                    </a:moveTo>
                    <a:cubicBezTo>
                      <a:pt x="22" y="68"/>
                      <a:pt x="22" y="68"/>
                      <a:pt x="22" y="68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2" y="67"/>
                      <a:pt x="22" y="67"/>
                      <a:pt x="22" y="67"/>
                    </a:cubicBezTo>
                    <a:close/>
                    <a:moveTo>
                      <a:pt x="14" y="65"/>
                    </a:moveTo>
                    <a:cubicBezTo>
                      <a:pt x="14" y="64"/>
                      <a:pt x="14" y="64"/>
                      <a:pt x="14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5"/>
                      <a:pt x="14" y="65"/>
                      <a:pt x="14" y="65"/>
                    </a:cubicBezTo>
                    <a:close/>
                    <a:moveTo>
                      <a:pt x="9" y="60"/>
                    </a:moveTo>
                    <a:cubicBezTo>
                      <a:pt x="9" y="58"/>
                      <a:pt x="9" y="58"/>
                      <a:pt x="9" y="58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9" y="60"/>
                      <a:pt x="9" y="60"/>
                      <a:pt x="9" y="60"/>
                    </a:cubicBezTo>
                    <a:close/>
                    <a:moveTo>
                      <a:pt x="11" y="58"/>
                    </a:move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1" y="58"/>
                      <a:pt x="11" y="58"/>
                      <a:pt x="11" y="58"/>
                    </a:cubicBezTo>
                    <a:close/>
                    <a:moveTo>
                      <a:pt x="15" y="55"/>
                    </a:moveTo>
                    <a:cubicBezTo>
                      <a:pt x="16" y="54"/>
                      <a:pt x="16" y="54"/>
                      <a:pt x="16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5"/>
                      <a:pt x="15" y="55"/>
                      <a:pt x="15" y="55"/>
                    </a:cubicBezTo>
                    <a:close/>
                    <a:moveTo>
                      <a:pt x="13" y="52"/>
                    </a:move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3" y="52"/>
                      <a:pt x="13" y="52"/>
                      <a:pt x="13" y="52"/>
                    </a:cubicBezTo>
                    <a:close/>
                    <a:moveTo>
                      <a:pt x="36" y="26"/>
                    </a:move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6"/>
                      <a:pt x="36" y="26"/>
                      <a:pt x="36" y="26"/>
                    </a:cubicBezTo>
                    <a:close/>
                    <a:moveTo>
                      <a:pt x="34" y="27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7"/>
                      <a:pt x="34" y="27"/>
                      <a:pt x="34" y="27"/>
                    </a:cubicBezTo>
                    <a:close/>
                    <a:moveTo>
                      <a:pt x="34" y="30"/>
                    </a:move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4" y="30"/>
                      <a:pt x="34" y="30"/>
                      <a:pt x="34" y="30"/>
                    </a:cubicBezTo>
                    <a:close/>
                    <a:moveTo>
                      <a:pt x="9" y="40"/>
                    </a:moveTo>
                    <a:cubicBezTo>
                      <a:pt x="10" y="40"/>
                      <a:pt x="10" y="40"/>
                      <a:pt x="10" y="40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0"/>
                      <a:pt x="9" y="40"/>
                      <a:pt x="9" y="40"/>
                    </a:cubicBezTo>
                    <a:close/>
                    <a:moveTo>
                      <a:pt x="9" y="43"/>
                    </a:move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3"/>
                      <a:pt x="9" y="43"/>
                    </a:cubicBezTo>
                    <a:close/>
                    <a:moveTo>
                      <a:pt x="8" y="46"/>
                    </a:moveTo>
                    <a:cubicBezTo>
                      <a:pt x="7" y="46"/>
                      <a:pt x="7" y="46"/>
                      <a:pt x="7" y="46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6"/>
                      <a:pt x="8" y="46"/>
                      <a:pt x="8" y="46"/>
                    </a:cubicBezTo>
                    <a:close/>
                    <a:moveTo>
                      <a:pt x="8" y="48"/>
                    </a:move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6" y="52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6" y="52"/>
                      <a:pt x="6" y="52"/>
                      <a:pt x="6" y="52"/>
                    </a:cubicBezTo>
                    <a:close/>
                    <a:moveTo>
                      <a:pt x="7" y="51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7" y="51"/>
                      <a:pt x="7" y="51"/>
                      <a:pt x="7" y="51"/>
                    </a:cubicBezTo>
                    <a:close/>
                    <a:moveTo>
                      <a:pt x="16" y="52"/>
                    </a:moveTo>
                    <a:cubicBezTo>
                      <a:pt x="16" y="51"/>
                      <a:pt x="16" y="51"/>
                      <a:pt x="16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6" y="52"/>
                      <a:pt x="16" y="52"/>
                      <a:pt x="16" y="52"/>
                    </a:cubicBezTo>
                    <a:close/>
                    <a:moveTo>
                      <a:pt x="13" y="62"/>
                    </a:moveTo>
                    <a:cubicBezTo>
                      <a:pt x="17" y="61"/>
                      <a:pt x="17" y="61"/>
                      <a:pt x="17" y="61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3" y="62"/>
                      <a:pt x="13" y="62"/>
                      <a:pt x="13" y="62"/>
                    </a:cubicBezTo>
                    <a:close/>
                    <a:moveTo>
                      <a:pt x="16" y="68"/>
                    </a:moveTo>
                    <a:cubicBezTo>
                      <a:pt x="15" y="66"/>
                      <a:pt x="15" y="66"/>
                      <a:pt x="15" y="66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6" y="68"/>
                      <a:pt x="16" y="68"/>
                      <a:pt x="16" y="68"/>
                    </a:cubicBezTo>
                    <a:close/>
                    <a:moveTo>
                      <a:pt x="14" y="70"/>
                    </a:move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70"/>
                      <a:pt x="14" y="70"/>
                      <a:pt x="14" y="70"/>
                    </a:cubicBezTo>
                    <a:close/>
                    <a:moveTo>
                      <a:pt x="20" y="70"/>
                    </a:moveTo>
                    <a:cubicBezTo>
                      <a:pt x="21" y="72"/>
                      <a:pt x="21" y="72"/>
                      <a:pt x="21" y="72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21" y="69"/>
                      <a:pt x="21" y="69"/>
                      <a:pt x="21" y="69"/>
                    </a:cubicBezTo>
                    <a:cubicBezTo>
                      <a:pt x="20" y="70"/>
                      <a:pt x="20" y="70"/>
                      <a:pt x="20" y="70"/>
                    </a:cubicBezTo>
                    <a:close/>
                    <a:moveTo>
                      <a:pt x="26" y="99"/>
                    </a:moveTo>
                    <a:cubicBezTo>
                      <a:pt x="28" y="100"/>
                      <a:pt x="28" y="100"/>
                      <a:pt x="28" y="100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9" y="98"/>
                      <a:pt x="29" y="98"/>
                      <a:pt x="29" y="98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9"/>
                      <a:pt x="26" y="99"/>
                      <a:pt x="26" y="99"/>
                    </a:cubicBezTo>
                    <a:close/>
                    <a:moveTo>
                      <a:pt x="24" y="89"/>
                    </a:moveTo>
                    <a:cubicBezTo>
                      <a:pt x="25" y="87"/>
                      <a:pt x="25" y="87"/>
                      <a:pt x="25" y="87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6" y="89"/>
                      <a:pt x="26" y="89"/>
                      <a:pt x="26" y="89"/>
                    </a:cubicBezTo>
                    <a:cubicBezTo>
                      <a:pt x="24" y="89"/>
                      <a:pt x="24" y="89"/>
                      <a:pt x="24" y="89"/>
                    </a:cubicBezTo>
                    <a:close/>
                    <a:moveTo>
                      <a:pt x="21" y="139"/>
                    </a:moveTo>
                    <a:cubicBezTo>
                      <a:pt x="22" y="138"/>
                      <a:pt x="22" y="138"/>
                      <a:pt x="22" y="138"/>
                    </a:cubicBezTo>
                    <a:cubicBezTo>
                      <a:pt x="21" y="138"/>
                      <a:pt x="21" y="138"/>
                      <a:pt x="21" y="138"/>
                    </a:cubicBezTo>
                    <a:cubicBezTo>
                      <a:pt x="22" y="137"/>
                      <a:pt x="22" y="137"/>
                      <a:pt x="22" y="137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7" y="135"/>
                      <a:pt x="27" y="135"/>
                      <a:pt x="27" y="135"/>
                    </a:cubicBezTo>
                    <a:cubicBezTo>
                      <a:pt x="28" y="135"/>
                      <a:pt x="28" y="135"/>
                      <a:pt x="28" y="135"/>
                    </a:cubicBezTo>
                    <a:cubicBezTo>
                      <a:pt x="29" y="135"/>
                      <a:pt x="29" y="135"/>
                      <a:pt x="29" y="135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5"/>
                      <a:pt x="30" y="135"/>
                      <a:pt x="30" y="135"/>
                    </a:cubicBezTo>
                    <a:cubicBezTo>
                      <a:pt x="31" y="135"/>
                      <a:pt x="31" y="135"/>
                      <a:pt x="31" y="135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4" y="136"/>
                      <a:pt x="34" y="136"/>
                      <a:pt x="34" y="136"/>
                    </a:cubicBezTo>
                    <a:cubicBezTo>
                      <a:pt x="34" y="135"/>
                      <a:pt x="34" y="135"/>
                      <a:pt x="34" y="135"/>
                    </a:cubicBezTo>
                    <a:cubicBezTo>
                      <a:pt x="35" y="135"/>
                      <a:pt x="35" y="135"/>
                      <a:pt x="35" y="135"/>
                    </a:cubicBezTo>
                    <a:cubicBezTo>
                      <a:pt x="35" y="134"/>
                      <a:pt x="35" y="134"/>
                      <a:pt x="35" y="134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7" y="131"/>
                      <a:pt x="37" y="131"/>
                      <a:pt x="37" y="131"/>
                    </a:cubicBezTo>
                    <a:cubicBezTo>
                      <a:pt x="40" y="130"/>
                      <a:pt x="40" y="130"/>
                      <a:pt x="40" y="130"/>
                    </a:cubicBezTo>
                    <a:cubicBezTo>
                      <a:pt x="42" y="130"/>
                      <a:pt x="42" y="130"/>
                      <a:pt x="42" y="130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4" y="131"/>
                      <a:pt x="44" y="131"/>
                      <a:pt x="44" y="131"/>
                    </a:cubicBezTo>
                    <a:cubicBezTo>
                      <a:pt x="46" y="131"/>
                      <a:pt x="46" y="131"/>
                      <a:pt x="46" y="131"/>
                    </a:cubicBezTo>
                    <a:cubicBezTo>
                      <a:pt x="47" y="132"/>
                      <a:pt x="47" y="132"/>
                      <a:pt x="47" y="132"/>
                    </a:cubicBezTo>
                    <a:cubicBezTo>
                      <a:pt x="48" y="130"/>
                      <a:pt x="48" y="130"/>
                      <a:pt x="48" y="130"/>
                    </a:cubicBezTo>
                    <a:cubicBezTo>
                      <a:pt x="50" y="129"/>
                      <a:pt x="50" y="129"/>
                      <a:pt x="50" y="129"/>
                    </a:cubicBezTo>
                    <a:cubicBezTo>
                      <a:pt x="51" y="130"/>
                      <a:pt x="51" y="130"/>
                      <a:pt x="51" y="130"/>
                    </a:cubicBezTo>
                    <a:cubicBezTo>
                      <a:pt x="53" y="129"/>
                      <a:pt x="53" y="129"/>
                      <a:pt x="53" y="129"/>
                    </a:cubicBezTo>
                    <a:cubicBezTo>
                      <a:pt x="54" y="129"/>
                      <a:pt x="54" y="129"/>
                      <a:pt x="54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56" y="129"/>
                      <a:pt x="56" y="129"/>
                      <a:pt x="56" y="129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3" y="128"/>
                      <a:pt x="63" y="128"/>
                      <a:pt x="63" y="128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6" y="129"/>
                      <a:pt x="66" y="129"/>
                      <a:pt x="66" y="129"/>
                    </a:cubicBezTo>
                    <a:cubicBezTo>
                      <a:pt x="67" y="128"/>
                      <a:pt x="67" y="128"/>
                      <a:pt x="67" y="128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4" y="124"/>
                      <a:pt x="74" y="124"/>
                      <a:pt x="74" y="124"/>
                    </a:cubicBezTo>
                    <a:cubicBezTo>
                      <a:pt x="75" y="123"/>
                      <a:pt x="75" y="123"/>
                      <a:pt x="75" y="123"/>
                    </a:cubicBezTo>
                    <a:cubicBezTo>
                      <a:pt x="74" y="122"/>
                      <a:pt x="74" y="122"/>
                      <a:pt x="74" y="122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1" y="121"/>
                      <a:pt x="71" y="121"/>
                      <a:pt x="71" y="121"/>
                    </a:cubicBezTo>
                    <a:cubicBezTo>
                      <a:pt x="70" y="121"/>
                      <a:pt x="70" y="121"/>
                      <a:pt x="70" y="12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8" y="119"/>
                      <a:pt x="68" y="119"/>
                      <a:pt x="68" y="119"/>
                    </a:cubicBezTo>
                    <a:cubicBezTo>
                      <a:pt x="69" y="119"/>
                      <a:pt x="69" y="119"/>
                      <a:pt x="69" y="119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0" y="117"/>
                      <a:pt x="70" y="117"/>
                      <a:pt x="70" y="117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3" y="115"/>
                      <a:pt x="73" y="115"/>
                      <a:pt x="73" y="115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3" y="113"/>
                      <a:pt x="73" y="113"/>
                      <a:pt x="73" y="113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2"/>
                      <a:pt x="74" y="112"/>
                      <a:pt x="74" y="112"/>
                    </a:cubicBezTo>
                    <a:cubicBezTo>
                      <a:pt x="75" y="112"/>
                      <a:pt x="75" y="112"/>
                      <a:pt x="75" y="112"/>
                    </a:cubicBezTo>
                    <a:cubicBezTo>
                      <a:pt x="75" y="109"/>
                      <a:pt x="75" y="109"/>
                      <a:pt x="75" y="109"/>
                    </a:cubicBezTo>
                    <a:cubicBezTo>
                      <a:pt x="76" y="107"/>
                      <a:pt x="76" y="107"/>
                      <a:pt x="76" y="107"/>
                    </a:cubicBezTo>
                    <a:cubicBezTo>
                      <a:pt x="75" y="106"/>
                      <a:pt x="75" y="106"/>
                      <a:pt x="75" y="106"/>
                    </a:cubicBezTo>
                    <a:cubicBezTo>
                      <a:pt x="75" y="104"/>
                      <a:pt x="75" y="104"/>
                      <a:pt x="75" y="104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0" y="94"/>
                      <a:pt x="60" y="94"/>
                      <a:pt x="60" y="94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0" y="94"/>
                      <a:pt x="60" y="94"/>
                      <a:pt x="60" y="94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4"/>
                      <a:pt x="62" y="94"/>
                      <a:pt x="62" y="94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0" y="77"/>
                      <a:pt x="50" y="77"/>
                      <a:pt x="50" y="77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6" y="70"/>
                      <a:pt x="46" y="70"/>
                      <a:pt x="46" y="70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4" y="66"/>
                      <a:pt x="34" y="66"/>
                      <a:pt x="34" y="66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3" y="53"/>
                      <a:pt x="43" y="53"/>
                      <a:pt x="43" y="5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3" y="78"/>
                      <a:pt x="23" y="78"/>
                      <a:pt x="23" y="78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8" y="80"/>
                      <a:pt x="28" y="80"/>
                      <a:pt x="28" y="80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27" y="78"/>
                      <a:pt x="27" y="78"/>
                      <a:pt x="27" y="78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9" y="90"/>
                      <a:pt x="39" y="90"/>
                      <a:pt x="39" y="90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38" y="99"/>
                      <a:pt x="38" y="99"/>
                      <a:pt x="38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3" y="99"/>
                      <a:pt x="33" y="99"/>
                      <a:pt x="33" y="99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6" y="104"/>
                      <a:pt x="26" y="104"/>
                      <a:pt x="26" y="104"/>
                    </a:cubicBezTo>
                    <a:cubicBezTo>
                      <a:pt x="27" y="105"/>
                      <a:pt x="27" y="105"/>
                      <a:pt x="27" y="105"/>
                    </a:cubicBezTo>
                    <a:cubicBezTo>
                      <a:pt x="27" y="104"/>
                      <a:pt x="27" y="104"/>
                      <a:pt x="27" y="104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1" y="106"/>
                      <a:pt x="31" y="106"/>
                      <a:pt x="31" y="106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30" y="108"/>
                      <a:pt x="30" y="108"/>
                      <a:pt x="30" y="108"/>
                    </a:cubicBezTo>
                    <a:cubicBezTo>
                      <a:pt x="31" y="108"/>
                      <a:pt x="31" y="108"/>
                      <a:pt x="31" y="108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27" y="112"/>
                      <a:pt x="27" y="112"/>
                      <a:pt x="27" y="112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0" y="116"/>
                      <a:pt x="20" y="116"/>
                      <a:pt x="20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2" y="119"/>
                      <a:pt x="22" y="119"/>
                      <a:pt x="22" y="119"/>
                    </a:cubicBezTo>
                    <a:cubicBezTo>
                      <a:pt x="23" y="119"/>
                      <a:pt x="23" y="119"/>
                      <a:pt x="23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6" y="118"/>
                      <a:pt x="26" y="118"/>
                      <a:pt x="26" y="118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29" y="119"/>
                      <a:pt x="29" y="119"/>
                      <a:pt x="29" y="119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4" y="122"/>
                      <a:pt x="34" y="122"/>
                      <a:pt x="34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8" y="121"/>
                      <a:pt x="38" y="121"/>
                      <a:pt x="38" y="121"/>
                    </a:cubicBezTo>
                    <a:cubicBezTo>
                      <a:pt x="39" y="120"/>
                      <a:pt x="39" y="120"/>
                      <a:pt x="39" y="120"/>
                    </a:cubicBezTo>
                    <a:cubicBezTo>
                      <a:pt x="41" y="119"/>
                      <a:pt x="41" y="119"/>
                      <a:pt x="41" y="119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39" y="122"/>
                      <a:pt x="39" y="122"/>
                      <a:pt x="39" y="122"/>
                    </a:cubicBezTo>
                    <a:cubicBezTo>
                      <a:pt x="39" y="125"/>
                      <a:pt x="39" y="125"/>
                      <a:pt x="39" y="125"/>
                    </a:cubicBezTo>
                    <a:cubicBezTo>
                      <a:pt x="38" y="124"/>
                      <a:pt x="38" y="124"/>
                      <a:pt x="38" y="124"/>
                    </a:cubicBezTo>
                    <a:cubicBezTo>
                      <a:pt x="36" y="125"/>
                      <a:pt x="36" y="125"/>
                      <a:pt x="36" y="125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8" y="127"/>
                      <a:pt x="28" y="127"/>
                      <a:pt x="28" y="127"/>
                    </a:cubicBezTo>
                    <a:cubicBezTo>
                      <a:pt x="26" y="127"/>
                      <a:pt x="26" y="127"/>
                      <a:pt x="26" y="127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1" y="134"/>
                      <a:pt x="21" y="134"/>
                      <a:pt x="21" y="134"/>
                    </a:cubicBezTo>
                    <a:cubicBezTo>
                      <a:pt x="21" y="135"/>
                      <a:pt x="21" y="135"/>
                      <a:pt x="21" y="135"/>
                    </a:cubicBezTo>
                    <a:cubicBezTo>
                      <a:pt x="19" y="136"/>
                      <a:pt x="19" y="136"/>
                      <a:pt x="19" y="136"/>
                    </a:cubicBezTo>
                    <a:cubicBezTo>
                      <a:pt x="18" y="136"/>
                      <a:pt x="18" y="136"/>
                      <a:pt x="18" y="136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18" y="139"/>
                      <a:pt x="18" y="139"/>
                      <a:pt x="18" y="139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20" y="138"/>
                      <a:pt x="20" y="138"/>
                      <a:pt x="20" y="138"/>
                    </a:cubicBezTo>
                    <a:lnTo>
                      <a:pt x="21" y="13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31" name="Freeform 225">
                <a:extLst>
                  <a:ext uri="{FF2B5EF4-FFF2-40B4-BE49-F238E27FC236}">
                    <a16:creationId xmlns:a16="http://schemas.microsoft.com/office/drawing/2014/main" id="{93ACCDA0-CEF3-C976-CF4C-F8E854A367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4748" y="3345274"/>
                <a:ext cx="400446" cy="373650"/>
              </a:xfrm>
              <a:custGeom>
                <a:avLst/>
                <a:gdLst>
                  <a:gd name="T0" fmla="*/ 212 w 269"/>
                  <a:gd name="T1" fmla="*/ 123 h 251"/>
                  <a:gd name="T2" fmla="*/ 196 w 269"/>
                  <a:gd name="T3" fmla="*/ 133 h 251"/>
                  <a:gd name="T4" fmla="*/ 201 w 269"/>
                  <a:gd name="T5" fmla="*/ 116 h 251"/>
                  <a:gd name="T6" fmla="*/ 215 w 269"/>
                  <a:gd name="T7" fmla="*/ 97 h 251"/>
                  <a:gd name="T8" fmla="*/ 224 w 269"/>
                  <a:gd name="T9" fmla="*/ 95 h 251"/>
                  <a:gd name="T10" fmla="*/ 227 w 269"/>
                  <a:gd name="T11" fmla="*/ 74 h 251"/>
                  <a:gd name="T12" fmla="*/ 231 w 269"/>
                  <a:gd name="T13" fmla="*/ 52 h 251"/>
                  <a:gd name="T14" fmla="*/ 212 w 269"/>
                  <a:gd name="T15" fmla="*/ 50 h 251"/>
                  <a:gd name="T16" fmla="*/ 201 w 269"/>
                  <a:gd name="T17" fmla="*/ 45 h 251"/>
                  <a:gd name="T18" fmla="*/ 184 w 269"/>
                  <a:gd name="T19" fmla="*/ 38 h 251"/>
                  <a:gd name="T20" fmla="*/ 168 w 269"/>
                  <a:gd name="T21" fmla="*/ 29 h 251"/>
                  <a:gd name="T22" fmla="*/ 156 w 269"/>
                  <a:gd name="T23" fmla="*/ 19 h 251"/>
                  <a:gd name="T24" fmla="*/ 139 w 269"/>
                  <a:gd name="T25" fmla="*/ 3 h 251"/>
                  <a:gd name="T26" fmla="*/ 123 w 269"/>
                  <a:gd name="T27" fmla="*/ 5 h 251"/>
                  <a:gd name="T28" fmla="*/ 113 w 269"/>
                  <a:gd name="T29" fmla="*/ 31 h 251"/>
                  <a:gd name="T30" fmla="*/ 90 w 269"/>
                  <a:gd name="T31" fmla="*/ 40 h 251"/>
                  <a:gd name="T32" fmla="*/ 78 w 269"/>
                  <a:gd name="T33" fmla="*/ 48 h 251"/>
                  <a:gd name="T34" fmla="*/ 68 w 269"/>
                  <a:gd name="T35" fmla="*/ 38 h 251"/>
                  <a:gd name="T36" fmla="*/ 54 w 269"/>
                  <a:gd name="T37" fmla="*/ 43 h 251"/>
                  <a:gd name="T38" fmla="*/ 59 w 269"/>
                  <a:gd name="T39" fmla="*/ 59 h 251"/>
                  <a:gd name="T40" fmla="*/ 49 w 269"/>
                  <a:gd name="T41" fmla="*/ 64 h 251"/>
                  <a:gd name="T42" fmla="*/ 30 w 269"/>
                  <a:gd name="T43" fmla="*/ 59 h 251"/>
                  <a:gd name="T44" fmla="*/ 16 w 269"/>
                  <a:gd name="T45" fmla="*/ 64 h 251"/>
                  <a:gd name="T46" fmla="*/ 2 w 269"/>
                  <a:gd name="T47" fmla="*/ 74 h 251"/>
                  <a:gd name="T48" fmla="*/ 2 w 269"/>
                  <a:gd name="T49" fmla="*/ 74 h 251"/>
                  <a:gd name="T50" fmla="*/ 7 w 269"/>
                  <a:gd name="T51" fmla="*/ 78 h 251"/>
                  <a:gd name="T52" fmla="*/ 7 w 269"/>
                  <a:gd name="T53" fmla="*/ 88 h 251"/>
                  <a:gd name="T54" fmla="*/ 26 w 269"/>
                  <a:gd name="T55" fmla="*/ 90 h 251"/>
                  <a:gd name="T56" fmla="*/ 38 w 269"/>
                  <a:gd name="T57" fmla="*/ 95 h 251"/>
                  <a:gd name="T58" fmla="*/ 45 w 269"/>
                  <a:gd name="T59" fmla="*/ 102 h 251"/>
                  <a:gd name="T60" fmla="*/ 54 w 269"/>
                  <a:gd name="T61" fmla="*/ 102 h 251"/>
                  <a:gd name="T62" fmla="*/ 49 w 269"/>
                  <a:gd name="T63" fmla="*/ 114 h 251"/>
                  <a:gd name="T64" fmla="*/ 68 w 269"/>
                  <a:gd name="T65" fmla="*/ 128 h 251"/>
                  <a:gd name="T66" fmla="*/ 66 w 269"/>
                  <a:gd name="T67" fmla="*/ 142 h 251"/>
                  <a:gd name="T68" fmla="*/ 75 w 269"/>
                  <a:gd name="T69" fmla="*/ 149 h 251"/>
                  <a:gd name="T70" fmla="*/ 68 w 269"/>
                  <a:gd name="T71" fmla="*/ 168 h 251"/>
                  <a:gd name="T72" fmla="*/ 61 w 269"/>
                  <a:gd name="T73" fmla="*/ 201 h 251"/>
                  <a:gd name="T74" fmla="*/ 71 w 269"/>
                  <a:gd name="T75" fmla="*/ 211 h 251"/>
                  <a:gd name="T76" fmla="*/ 97 w 269"/>
                  <a:gd name="T77" fmla="*/ 220 h 251"/>
                  <a:gd name="T78" fmla="*/ 123 w 269"/>
                  <a:gd name="T79" fmla="*/ 220 h 251"/>
                  <a:gd name="T80" fmla="*/ 146 w 269"/>
                  <a:gd name="T81" fmla="*/ 225 h 251"/>
                  <a:gd name="T82" fmla="*/ 158 w 269"/>
                  <a:gd name="T83" fmla="*/ 197 h 251"/>
                  <a:gd name="T84" fmla="*/ 177 w 269"/>
                  <a:gd name="T85" fmla="*/ 201 h 251"/>
                  <a:gd name="T86" fmla="*/ 208 w 269"/>
                  <a:gd name="T87" fmla="*/ 211 h 251"/>
                  <a:gd name="T88" fmla="*/ 229 w 269"/>
                  <a:gd name="T89" fmla="*/ 190 h 251"/>
                  <a:gd name="T90" fmla="*/ 217 w 269"/>
                  <a:gd name="T91" fmla="*/ 164 h 251"/>
                  <a:gd name="T92" fmla="*/ 217 w 269"/>
                  <a:gd name="T93" fmla="*/ 145 h 251"/>
                  <a:gd name="T94" fmla="*/ 217 w 269"/>
                  <a:gd name="T95" fmla="*/ 137 h 251"/>
                  <a:gd name="T96" fmla="*/ 257 w 269"/>
                  <a:gd name="T97" fmla="*/ 246 h 251"/>
                  <a:gd name="T98" fmla="*/ 250 w 269"/>
                  <a:gd name="T99" fmla="*/ 237 h 251"/>
                  <a:gd name="T100" fmla="*/ 250 w 269"/>
                  <a:gd name="T101" fmla="*/ 230 h 251"/>
                  <a:gd name="T102" fmla="*/ 260 w 269"/>
                  <a:gd name="T103" fmla="*/ 216 h 251"/>
                  <a:gd name="T104" fmla="*/ 265 w 269"/>
                  <a:gd name="T105" fmla="*/ 208 h 251"/>
                  <a:gd name="T106" fmla="*/ 267 w 269"/>
                  <a:gd name="T107" fmla="*/ 23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9" h="251">
                    <a:moveTo>
                      <a:pt x="217" y="137"/>
                    </a:moveTo>
                    <a:lnTo>
                      <a:pt x="217" y="133"/>
                    </a:lnTo>
                    <a:lnTo>
                      <a:pt x="215" y="133"/>
                    </a:lnTo>
                    <a:lnTo>
                      <a:pt x="212" y="126"/>
                    </a:lnTo>
                    <a:lnTo>
                      <a:pt x="212" y="123"/>
                    </a:lnTo>
                    <a:lnTo>
                      <a:pt x="205" y="123"/>
                    </a:lnTo>
                    <a:lnTo>
                      <a:pt x="203" y="126"/>
                    </a:lnTo>
                    <a:lnTo>
                      <a:pt x="205" y="130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4" y="128"/>
                    </a:lnTo>
                    <a:lnTo>
                      <a:pt x="196" y="128"/>
                    </a:lnTo>
                    <a:lnTo>
                      <a:pt x="198" y="128"/>
                    </a:lnTo>
                    <a:lnTo>
                      <a:pt x="198" y="123"/>
                    </a:lnTo>
                    <a:lnTo>
                      <a:pt x="201" y="116"/>
                    </a:lnTo>
                    <a:lnTo>
                      <a:pt x="205" y="109"/>
                    </a:lnTo>
                    <a:lnTo>
                      <a:pt x="208" y="107"/>
                    </a:lnTo>
                    <a:lnTo>
                      <a:pt x="212" y="102"/>
                    </a:lnTo>
                    <a:lnTo>
                      <a:pt x="217" y="100"/>
                    </a:lnTo>
                    <a:lnTo>
                      <a:pt x="215" y="97"/>
                    </a:lnTo>
                    <a:lnTo>
                      <a:pt x="210" y="95"/>
                    </a:lnTo>
                    <a:lnTo>
                      <a:pt x="215" y="90"/>
                    </a:lnTo>
                    <a:lnTo>
                      <a:pt x="220" y="90"/>
                    </a:lnTo>
                    <a:lnTo>
                      <a:pt x="220" y="93"/>
                    </a:lnTo>
                    <a:lnTo>
                      <a:pt x="224" y="95"/>
                    </a:lnTo>
                    <a:lnTo>
                      <a:pt x="231" y="93"/>
                    </a:lnTo>
                    <a:lnTo>
                      <a:pt x="229" y="88"/>
                    </a:lnTo>
                    <a:lnTo>
                      <a:pt x="224" y="85"/>
                    </a:lnTo>
                    <a:lnTo>
                      <a:pt x="224" y="81"/>
                    </a:lnTo>
                    <a:lnTo>
                      <a:pt x="227" y="74"/>
                    </a:lnTo>
                    <a:lnTo>
                      <a:pt x="229" y="69"/>
                    </a:lnTo>
                    <a:lnTo>
                      <a:pt x="229" y="67"/>
                    </a:lnTo>
                    <a:lnTo>
                      <a:pt x="231" y="59"/>
                    </a:lnTo>
                    <a:lnTo>
                      <a:pt x="236" y="55"/>
                    </a:lnTo>
                    <a:lnTo>
                      <a:pt x="231" y="52"/>
                    </a:lnTo>
                    <a:lnTo>
                      <a:pt x="229" y="52"/>
                    </a:lnTo>
                    <a:lnTo>
                      <a:pt x="224" y="50"/>
                    </a:lnTo>
                    <a:lnTo>
                      <a:pt x="220" y="52"/>
                    </a:lnTo>
                    <a:lnTo>
                      <a:pt x="217" y="50"/>
                    </a:lnTo>
                    <a:lnTo>
                      <a:pt x="212" y="50"/>
                    </a:lnTo>
                    <a:lnTo>
                      <a:pt x="210" y="52"/>
                    </a:lnTo>
                    <a:lnTo>
                      <a:pt x="205" y="50"/>
                    </a:lnTo>
                    <a:lnTo>
                      <a:pt x="205" y="45"/>
                    </a:lnTo>
                    <a:lnTo>
                      <a:pt x="203" y="43"/>
                    </a:lnTo>
                    <a:lnTo>
                      <a:pt x="201" y="45"/>
                    </a:lnTo>
                    <a:lnTo>
                      <a:pt x="194" y="43"/>
                    </a:lnTo>
                    <a:lnTo>
                      <a:pt x="191" y="38"/>
                    </a:lnTo>
                    <a:lnTo>
                      <a:pt x="189" y="38"/>
                    </a:lnTo>
                    <a:lnTo>
                      <a:pt x="186" y="40"/>
                    </a:lnTo>
                    <a:lnTo>
                      <a:pt x="184" y="38"/>
                    </a:lnTo>
                    <a:lnTo>
                      <a:pt x="179" y="38"/>
                    </a:lnTo>
                    <a:lnTo>
                      <a:pt x="175" y="31"/>
                    </a:lnTo>
                    <a:lnTo>
                      <a:pt x="172" y="31"/>
                    </a:lnTo>
                    <a:lnTo>
                      <a:pt x="170" y="29"/>
                    </a:lnTo>
                    <a:lnTo>
                      <a:pt x="168" y="29"/>
                    </a:lnTo>
                    <a:lnTo>
                      <a:pt x="165" y="31"/>
                    </a:lnTo>
                    <a:lnTo>
                      <a:pt x="160" y="29"/>
                    </a:lnTo>
                    <a:lnTo>
                      <a:pt x="160" y="22"/>
                    </a:lnTo>
                    <a:lnTo>
                      <a:pt x="158" y="22"/>
                    </a:lnTo>
                    <a:lnTo>
                      <a:pt x="156" y="19"/>
                    </a:lnTo>
                    <a:lnTo>
                      <a:pt x="153" y="19"/>
                    </a:lnTo>
                    <a:lnTo>
                      <a:pt x="146" y="14"/>
                    </a:lnTo>
                    <a:lnTo>
                      <a:pt x="146" y="10"/>
                    </a:lnTo>
                    <a:lnTo>
                      <a:pt x="142" y="10"/>
                    </a:lnTo>
                    <a:lnTo>
                      <a:pt x="139" y="3"/>
                    </a:lnTo>
                    <a:lnTo>
                      <a:pt x="137" y="0"/>
                    </a:lnTo>
                    <a:lnTo>
                      <a:pt x="137" y="0"/>
                    </a:lnTo>
                    <a:lnTo>
                      <a:pt x="130" y="3"/>
                    </a:lnTo>
                    <a:lnTo>
                      <a:pt x="127" y="3"/>
                    </a:lnTo>
                    <a:lnTo>
                      <a:pt x="123" y="5"/>
                    </a:lnTo>
                    <a:lnTo>
                      <a:pt x="120" y="10"/>
                    </a:lnTo>
                    <a:lnTo>
                      <a:pt x="120" y="14"/>
                    </a:lnTo>
                    <a:lnTo>
                      <a:pt x="120" y="22"/>
                    </a:lnTo>
                    <a:lnTo>
                      <a:pt x="113" y="29"/>
                    </a:lnTo>
                    <a:lnTo>
                      <a:pt x="113" y="31"/>
                    </a:lnTo>
                    <a:lnTo>
                      <a:pt x="108" y="33"/>
                    </a:lnTo>
                    <a:lnTo>
                      <a:pt x="104" y="33"/>
                    </a:lnTo>
                    <a:lnTo>
                      <a:pt x="101" y="31"/>
                    </a:lnTo>
                    <a:lnTo>
                      <a:pt x="92" y="36"/>
                    </a:lnTo>
                    <a:lnTo>
                      <a:pt x="90" y="40"/>
                    </a:lnTo>
                    <a:lnTo>
                      <a:pt x="92" y="43"/>
                    </a:lnTo>
                    <a:lnTo>
                      <a:pt x="97" y="43"/>
                    </a:lnTo>
                    <a:lnTo>
                      <a:pt x="92" y="48"/>
                    </a:lnTo>
                    <a:lnTo>
                      <a:pt x="85" y="48"/>
                    </a:lnTo>
                    <a:lnTo>
                      <a:pt x="78" y="48"/>
                    </a:lnTo>
                    <a:lnTo>
                      <a:pt x="73" y="45"/>
                    </a:lnTo>
                    <a:lnTo>
                      <a:pt x="71" y="48"/>
                    </a:lnTo>
                    <a:lnTo>
                      <a:pt x="68" y="43"/>
                    </a:lnTo>
                    <a:lnTo>
                      <a:pt x="66" y="43"/>
                    </a:lnTo>
                    <a:lnTo>
                      <a:pt x="68" y="38"/>
                    </a:lnTo>
                    <a:lnTo>
                      <a:pt x="64" y="36"/>
                    </a:lnTo>
                    <a:lnTo>
                      <a:pt x="61" y="38"/>
                    </a:lnTo>
                    <a:lnTo>
                      <a:pt x="56" y="38"/>
                    </a:lnTo>
                    <a:lnTo>
                      <a:pt x="54" y="38"/>
                    </a:lnTo>
                    <a:lnTo>
                      <a:pt x="54" y="43"/>
                    </a:lnTo>
                    <a:lnTo>
                      <a:pt x="54" y="43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61" y="55"/>
                    </a:lnTo>
                    <a:lnTo>
                      <a:pt x="59" y="59"/>
                    </a:lnTo>
                    <a:lnTo>
                      <a:pt x="61" y="62"/>
                    </a:lnTo>
                    <a:lnTo>
                      <a:pt x="64" y="64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5" y="64"/>
                    </a:lnTo>
                    <a:lnTo>
                      <a:pt x="40" y="67"/>
                    </a:lnTo>
                    <a:lnTo>
                      <a:pt x="33" y="59"/>
                    </a:lnTo>
                    <a:lnTo>
                      <a:pt x="30" y="59"/>
                    </a:lnTo>
                    <a:lnTo>
                      <a:pt x="26" y="59"/>
                    </a:lnTo>
                    <a:lnTo>
                      <a:pt x="21" y="64"/>
                    </a:lnTo>
                    <a:lnTo>
                      <a:pt x="19" y="62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2" y="64"/>
                    </a:lnTo>
                    <a:lnTo>
                      <a:pt x="9" y="67"/>
                    </a:lnTo>
                    <a:lnTo>
                      <a:pt x="2" y="67"/>
                    </a:lnTo>
                    <a:lnTo>
                      <a:pt x="0" y="71"/>
                    </a:lnTo>
                    <a:lnTo>
                      <a:pt x="2" y="74"/>
                    </a:lnTo>
                    <a:lnTo>
                      <a:pt x="4" y="71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4" y="74"/>
                    </a:lnTo>
                    <a:lnTo>
                      <a:pt x="2" y="74"/>
                    </a:lnTo>
                    <a:lnTo>
                      <a:pt x="4" y="7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78"/>
                    </a:lnTo>
                    <a:lnTo>
                      <a:pt x="7" y="78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7" y="81"/>
                    </a:lnTo>
                    <a:lnTo>
                      <a:pt x="7" y="85"/>
                    </a:lnTo>
                    <a:lnTo>
                      <a:pt x="7" y="88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23" y="88"/>
                    </a:lnTo>
                    <a:lnTo>
                      <a:pt x="26" y="90"/>
                    </a:lnTo>
                    <a:lnTo>
                      <a:pt x="28" y="90"/>
                    </a:lnTo>
                    <a:lnTo>
                      <a:pt x="33" y="95"/>
                    </a:lnTo>
                    <a:lnTo>
                      <a:pt x="35" y="90"/>
                    </a:lnTo>
                    <a:lnTo>
                      <a:pt x="38" y="93"/>
                    </a:lnTo>
                    <a:lnTo>
                      <a:pt x="38" y="95"/>
                    </a:lnTo>
                    <a:lnTo>
                      <a:pt x="38" y="95"/>
                    </a:lnTo>
                    <a:lnTo>
                      <a:pt x="42" y="93"/>
                    </a:lnTo>
                    <a:lnTo>
                      <a:pt x="45" y="95"/>
                    </a:lnTo>
                    <a:lnTo>
                      <a:pt x="42" y="100"/>
                    </a:lnTo>
                    <a:lnTo>
                      <a:pt x="45" y="102"/>
                    </a:lnTo>
                    <a:lnTo>
                      <a:pt x="47" y="102"/>
                    </a:lnTo>
                    <a:lnTo>
                      <a:pt x="49" y="100"/>
                    </a:lnTo>
                    <a:lnTo>
                      <a:pt x="54" y="100"/>
                    </a:lnTo>
                    <a:lnTo>
                      <a:pt x="56" y="104"/>
                    </a:lnTo>
                    <a:lnTo>
                      <a:pt x="54" y="102"/>
                    </a:lnTo>
                    <a:lnTo>
                      <a:pt x="49" y="102"/>
                    </a:lnTo>
                    <a:lnTo>
                      <a:pt x="47" y="107"/>
                    </a:lnTo>
                    <a:lnTo>
                      <a:pt x="49" y="107"/>
                    </a:lnTo>
                    <a:lnTo>
                      <a:pt x="52" y="111"/>
                    </a:lnTo>
                    <a:lnTo>
                      <a:pt x="49" y="114"/>
                    </a:lnTo>
                    <a:lnTo>
                      <a:pt x="49" y="116"/>
                    </a:lnTo>
                    <a:lnTo>
                      <a:pt x="54" y="116"/>
                    </a:lnTo>
                    <a:lnTo>
                      <a:pt x="59" y="123"/>
                    </a:lnTo>
                    <a:lnTo>
                      <a:pt x="64" y="126"/>
                    </a:lnTo>
                    <a:lnTo>
                      <a:pt x="68" y="128"/>
                    </a:lnTo>
                    <a:lnTo>
                      <a:pt x="68" y="130"/>
                    </a:lnTo>
                    <a:lnTo>
                      <a:pt x="71" y="135"/>
                    </a:lnTo>
                    <a:lnTo>
                      <a:pt x="68" y="137"/>
                    </a:lnTo>
                    <a:lnTo>
                      <a:pt x="68" y="137"/>
                    </a:lnTo>
                    <a:lnTo>
                      <a:pt x="66" y="142"/>
                    </a:lnTo>
                    <a:lnTo>
                      <a:pt x="71" y="142"/>
                    </a:lnTo>
                    <a:lnTo>
                      <a:pt x="75" y="147"/>
                    </a:lnTo>
                    <a:lnTo>
                      <a:pt x="80" y="159"/>
                    </a:lnTo>
                    <a:lnTo>
                      <a:pt x="75" y="154"/>
                    </a:lnTo>
                    <a:lnTo>
                      <a:pt x="75" y="149"/>
                    </a:lnTo>
                    <a:lnTo>
                      <a:pt x="71" y="147"/>
                    </a:lnTo>
                    <a:lnTo>
                      <a:pt x="68" y="149"/>
                    </a:lnTo>
                    <a:lnTo>
                      <a:pt x="66" y="159"/>
                    </a:lnTo>
                    <a:lnTo>
                      <a:pt x="66" y="166"/>
                    </a:lnTo>
                    <a:lnTo>
                      <a:pt x="68" y="168"/>
                    </a:lnTo>
                    <a:lnTo>
                      <a:pt x="66" y="171"/>
                    </a:lnTo>
                    <a:lnTo>
                      <a:pt x="66" y="185"/>
                    </a:lnTo>
                    <a:lnTo>
                      <a:pt x="61" y="197"/>
                    </a:lnTo>
                    <a:lnTo>
                      <a:pt x="56" y="199"/>
                    </a:lnTo>
                    <a:lnTo>
                      <a:pt x="61" y="201"/>
                    </a:lnTo>
                    <a:lnTo>
                      <a:pt x="61" y="204"/>
                    </a:lnTo>
                    <a:lnTo>
                      <a:pt x="64" y="204"/>
                    </a:lnTo>
                    <a:lnTo>
                      <a:pt x="64" y="208"/>
                    </a:lnTo>
                    <a:lnTo>
                      <a:pt x="64" y="211"/>
                    </a:lnTo>
                    <a:lnTo>
                      <a:pt x="71" y="211"/>
                    </a:lnTo>
                    <a:lnTo>
                      <a:pt x="78" y="213"/>
                    </a:lnTo>
                    <a:lnTo>
                      <a:pt x="82" y="218"/>
                    </a:lnTo>
                    <a:lnTo>
                      <a:pt x="87" y="216"/>
                    </a:lnTo>
                    <a:lnTo>
                      <a:pt x="92" y="220"/>
                    </a:lnTo>
                    <a:lnTo>
                      <a:pt x="97" y="220"/>
                    </a:lnTo>
                    <a:lnTo>
                      <a:pt x="99" y="223"/>
                    </a:lnTo>
                    <a:lnTo>
                      <a:pt x="104" y="218"/>
                    </a:lnTo>
                    <a:lnTo>
                      <a:pt x="113" y="218"/>
                    </a:lnTo>
                    <a:lnTo>
                      <a:pt x="116" y="220"/>
                    </a:lnTo>
                    <a:lnTo>
                      <a:pt x="123" y="220"/>
                    </a:lnTo>
                    <a:lnTo>
                      <a:pt x="127" y="223"/>
                    </a:lnTo>
                    <a:lnTo>
                      <a:pt x="137" y="223"/>
                    </a:lnTo>
                    <a:lnTo>
                      <a:pt x="144" y="225"/>
                    </a:lnTo>
                    <a:lnTo>
                      <a:pt x="146" y="227"/>
                    </a:lnTo>
                    <a:lnTo>
                      <a:pt x="146" y="225"/>
                    </a:lnTo>
                    <a:lnTo>
                      <a:pt x="146" y="218"/>
                    </a:lnTo>
                    <a:lnTo>
                      <a:pt x="146" y="211"/>
                    </a:lnTo>
                    <a:lnTo>
                      <a:pt x="146" y="208"/>
                    </a:lnTo>
                    <a:lnTo>
                      <a:pt x="151" y="204"/>
                    </a:lnTo>
                    <a:lnTo>
                      <a:pt x="158" y="197"/>
                    </a:lnTo>
                    <a:lnTo>
                      <a:pt x="160" y="197"/>
                    </a:lnTo>
                    <a:lnTo>
                      <a:pt x="163" y="199"/>
                    </a:lnTo>
                    <a:lnTo>
                      <a:pt x="168" y="199"/>
                    </a:lnTo>
                    <a:lnTo>
                      <a:pt x="175" y="201"/>
                    </a:lnTo>
                    <a:lnTo>
                      <a:pt x="177" y="201"/>
                    </a:lnTo>
                    <a:lnTo>
                      <a:pt x="179" y="199"/>
                    </a:lnTo>
                    <a:lnTo>
                      <a:pt x="184" y="199"/>
                    </a:lnTo>
                    <a:lnTo>
                      <a:pt x="196" y="206"/>
                    </a:lnTo>
                    <a:lnTo>
                      <a:pt x="198" y="208"/>
                    </a:lnTo>
                    <a:lnTo>
                      <a:pt x="208" y="211"/>
                    </a:lnTo>
                    <a:lnTo>
                      <a:pt x="212" y="206"/>
                    </a:lnTo>
                    <a:lnTo>
                      <a:pt x="212" y="204"/>
                    </a:lnTo>
                    <a:lnTo>
                      <a:pt x="215" y="199"/>
                    </a:lnTo>
                    <a:lnTo>
                      <a:pt x="229" y="190"/>
                    </a:lnTo>
                    <a:lnTo>
                      <a:pt x="229" y="190"/>
                    </a:lnTo>
                    <a:lnTo>
                      <a:pt x="227" y="185"/>
                    </a:lnTo>
                    <a:lnTo>
                      <a:pt x="231" y="180"/>
                    </a:lnTo>
                    <a:lnTo>
                      <a:pt x="224" y="180"/>
                    </a:lnTo>
                    <a:lnTo>
                      <a:pt x="217" y="175"/>
                    </a:lnTo>
                    <a:lnTo>
                      <a:pt x="217" y="164"/>
                    </a:lnTo>
                    <a:lnTo>
                      <a:pt x="212" y="159"/>
                    </a:lnTo>
                    <a:lnTo>
                      <a:pt x="215" y="156"/>
                    </a:lnTo>
                    <a:lnTo>
                      <a:pt x="220" y="154"/>
                    </a:lnTo>
                    <a:lnTo>
                      <a:pt x="220" y="147"/>
                    </a:lnTo>
                    <a:lnTo>
                      <a:pt x="217" y="145"/>
                    </a:lnTo>
                    <a:lnTo>
                      <a:pt x="215" y="140"/>
                    </a:lnTo>
                    <a:lnTo>
                      <a:pt x="217" y="137"/>
                    </a:lnTo>
                    <a:lnTo>
                      <a:pt x="217" y="137"/>
                    </a:lnTo>
                    <a:lnTo>
                      <a:pt x="217" y="137"/>
                    </a:lnTo>
                    <a:lnTo>
                      <a:pt x="217" y="137"/>
                    </a:lnTo>
                    <a:close/>
                    <a:moveTo>
                      <a:pt x="262" y="251"/>
                    </a:moveTo>
                    <a:lnTo>
                      <a:pt x="255" y="249"/>
                    </a:lnTo>
                    <a:lnTo>
                      <a:pt x="255" y="246"/>
                    </a:lnTo>
                    <a:lnTo>
                      <a:pt x="255" y="244"/>
                    </a:lnTo>
                    <a:lnTo>
                      <a:pt x="257" y="246"/>
                    </a:lnTo>
                    <a:lnTo>
                      <a:pt x="255" y="244"/>
                    </a:lnTo>
                    <a:lnTo>
                      <a:pt x="255" y="244"/>
                    </a:lnTo>
                    <a:lnTo>
                      <a:pt x="255" y="242"/>
                    </a:lnTo>
                    <a:lnTo>
                      <a:pt x="253" y="239"/>
                    </a:lnTo>
                    <a:lnTo>
                      <a:pt x="250" y="237"/>
                    </a:lnTo>
                    <a:lnTo>
                      <a:pt x="253" y="237"/>
                    </a:lnTo>
                    <a:lnTo>
                      <a:pt x="253" y="235"/>
                    </a:lnTo>
                    <a:lnTo>
                      <a:pt x="250" y="232"/>
                    </a:lnTo>
                    <a:lnTo>
                      <a:pt x="248" y="230"/>
                    </a:lnTo>
                    <a:lnTo>
                      <a:pt x="250" y="230"/>
                    </a:lnTo>
                    <a:lnTo>
                      <a:pt x="253" y="227"/>
                    </a:lnTo>
                    <a:lnTo>
                      <a:pt x="250" y="225"/>
                    </a:lnTo>
                    <a:lnTo>
                      <a:pt x="253" y="220"/>
                    </a:lnTo>
                    <a:lnTo>
                      <a:pt x="257" y="218"/>
                    </a:lnTo>
                    <a:lnTo>
                      <a:pt x="260" y="216"/>
                    </a:lnTo>
                    <a:lnTo>
                      <a:pt x="262" y="218"/>
                    </a:lnTo>
                    <a:lnTo>
                      <a:pt x="265" y="218"/>
                    </a:lnTo>
                    <a:lnTo>
                      <a:pt x="265" y="216"/>
                    </a:lnTo>
                    <a:lnTo>
                      <a:pt x="265" y="213"/>
                    </a:lnTo>
                    <a:lnTo>
                      <a:pt x="265" y="208"/>
                    </a:lnTo>
                    <a:lnTo>
                      <a:pt x="267" y="208"/>
                    </a:lnTo>
                    <a:lnTo>
                      <a:pt x="269" y="216"/>
                    </a:lnTo>
                    <a:lnTo>
                      <a:pt x="267" y="220"/>
                    </a:lnTo>
                    <a:lnTo>
                      <a:pt x="269" y="227"/>
                    </a:lnTo>
                    <a:lnTo>
                      <a:pt x="267" y="237"/>
                    </a:lnTo>
                    <a:lnTo>
                      <a:pt x="267" y="244"/>
                    </a:lnTo>
                    <a:lnTo>
                      <a:pt x="265" y="249"/>
                    </a:lnTo>
                    <a:lnTo>
                      <a:pt x="262" y="251"/>
                    </a:lnTo>
                    <a:lnTo>
                      <a:pt x="262" y="25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chemeClr val="lt1"/>
                  </a:solidFill>
                </a:endParaRPr>
              </a:p>
            </p:txBody>
          </p:sp>
          <p:sp>
            <p:nvSpPr>
              <p:cNvPr id="1232" name="Freeform 226">
                <a:extLst>
                  <a:ext uri="{FF2B5EF4-FFF2-40B4-BE49-F238E27FC236}">
                    <a16:creationId xmlns:a16="http://schemas.microsoft.com/office/drawing/2014/main" id="{D4995869-3C4D-2A31-B8AD-73C767BE3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038" y="3922869"/>
                <a:ext cx="10421" cy="10421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3 h 7"/>
                  <a:gd name="T4" fmla="*/ 5 w 7"/>
                  <a:gd name="T5" fmla="*/ 7 h 7"/>
                  <a:gd name="T6" fmla="*/ 7 w 7"/>
                  <a:gd name="T7" fmla="*/ 5 h 7"/>
                  <a:gd name="T8" fmla="*/ 7 w 7"/>
                  <a:gd name="T9" fmla="*/ 3 h 7"/>
                  <a:gd name="T10" fmla="*/ 0 w 7"/>
                  <a:gd name="T11" fmla="*/ 0 h 7"/>
                  <a:gd name="T12" fmla="*/ 0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33" name="Freeform 227">
                <a:extLst>
                  <a:ext uri="{FF2B5EF4-FFF2-40B4-BE49-F238E27FC236}">
                    <a16:creationId xmlns:a16="http://schemas.microsoft.com/office/drawing/2014/main" id="{563952DC-A00F-D2A7-DBAA-E918783634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0343" y="3500093"/>
                <a:ext cx="352809" cy="398957"/>
              </a:xfrm>
              <a:custGeom>
                <a:avLst/>
                <a:gdLst>
                  <a:gd name="T0" fmla="*/ 5 w 237"/>
                  <a:gd name="T1" fmla="*/ 71 h 268"/>
                  <a:gd name="T2" fmla="*/ 8 w 237"/>
                  <a:gd name="T3" fmla="*/ 43 h 268"/>
                  <a:gd name="T4" fmla="*/ 19 w 237"/>
                  <a:gd name="T5" fmla="*/ 29 h 268"/>
                  <a:gd name="T6" fmla="*/ 43 w 237"/>
                  <a:gd name="T7" fmla="*/ 29 h 268"/>
                  <a:gd name="T8" fmla="*/ 62 w 237"/>
                  <a:gd name="T9" fmla="*/ 22 h 268"/>
                  <a:gd name="T10" fmla="*/ 76 w 237"/>
                  <a:gd name="T11" fmla="*/ 5 h 268"/>
                  <a:gd name="T12" fmla="*/ 105 w 237"/>
                  <a:gd name="T13" fmla="*/ 5 h 268"/>
                  <a:gd name="T14" fmla="*/ 133 w 237"/>
                  <a:gd name="T15" fmla="*/ 24 h 268"/>
                  <a:gd name="T16" fmla="*/ 126 w 237"/>
                  <a:gd name="T17" fmla="*/ 38 h 268"/>
                  <a:gd name="T18" fmla="*/ 107 w 237"/>
                  <a:gd name="T19" fmla="*/ 48 h 268"/>
                  <a:gd name="T20" fmla="*/ 109 w 237"/>
                  <a:gd name="T21" fmla="*/ 69 h 268"/>
                  <a:gd name="T22" fmla="*/ 128 w 237"/>
                  <a:gd name="T23" fmla="*/ 88 h 268"/>
                  <a:gd name="T24" fmla="*/ 147 w 237"/>
                  <a:gd name="T25" fmla="*/ 114 h 268"/>
                  <a:gd name="T26" fmla="*/ 166 w 237"/>
                  <a:gd name="T27" fmla="*/ 133 h 268"/>
                  <a:gd name="T28" fmla="*/ 190 w 237"/>
                  <a:gd name="T29" fmla="*/ 135 h 268"/>
                  <a:gd name="T30" fmla="*/ 190 w 237"/>
                  <a:gd name="T31" fmla="*/ 147 h 268"/>
                  <a:gd name="T32" fmla="*/ 232 w 237"/>
                  <a:gd name="T33" fmla="*/ 168 h 268"/>
                  <a:gd name="T34" fmla="*/ 235 w 237"/>
                  <a:gd name="T35" fmla="*/ 185 h 268"/>
                  <a:gd name="T36" fmla="*/ 225 w 237"/>
                  <a:gd name="T37" fmla="*/ 178 h 268"/>
                  <a:gd name="T38" fmla="*/ 211 w 237"/>
                  <a:gd name="T39" fmla="*/ 171 h 268"/>
                  <a:gd name="T40" fmla="*/ 204 w 237"/>
                  <a:gd name="T41" fmla="*/ 183 h 268"/>
                  <a:gd name="T42" fmla="*/ 204 w 237"/>
                  <a:gd name="T43" fmla="*/ 192 h 268"/>
                  <a:gd name="T44" fmla="*/ 209 w 237"/>
                  <a:gd name="T45" fmla="*/ 211 h 268"/>
                  <a:gd name="T46" fmla="*/ 197 w 237"/>
                  <a:gd name="T47" fmla="*/ 235 h 268"/>
                  <a:gd name="T48" fmla="*/ 183 w 237"/>
                  <a:gd name="T49" fmla="*/ 230 h 268"/>
                  <a:gd name="T50" fmla="*/ 190 w 237"/>
                  <a:gd name="T51" fmla="*/ 216 h 268"/>
                  <a:gd name="T52" fmla="*/ 190 w 237"/>
                  <a:gd name="T53" fmla="*/ 199 h 268"/>
                  <a:gd name="T54" fmla="*/ 178 w 237"/>
                  <a:gd name="T55" fmla="*/ 183 h 268"/>
                  <a:gd name="T56" fmla="*/ 166 w 237"/>
                  <a:gd name="T57" fmla="*/ 173 h 268"/>
                  <a:gd name="T58" fmla="*/ 157 w 237"/>
                  <a:gd name="T59" fmla="*/ 164 h 268"/>
                  <a:gd name="T60" fmla="*/ 140 w 237"/>
                  <a:gd name="T61" fmla="*/ 152 h 268"/>
                  <a:gd name="T62" fmla="*/ 126 w 237"/>
                  <a:gd name="T63" fmla="*/ 147 h 268"/>
                  <a:gd name="T64" fmla="*/ 102 w 237"/>
                  <a:gd name="T65" fmla="*/ 126 h 268"/>
                  <a:gd name="T66" fmla="*/ 81 w 237"/>
                  <a:gd name="T67" fmla="*/ 107 h 268"/>
                  <a:gd name="T68" fmla="*/ 69 w 237"/>
                  <a:gd name="T69" fmla="*/ 88 h 268"/>
                  <a:gd name="T70" fmla="*/ 55 w 237"/>
                  <a:gd name="T71" fmla="*/ 74 h 268"/>
                  <a:gd name="T72" fmla="*/ 17 w 237"/>
                  <a:gd name="T73" fmla="*/ 86 h 268"/>
                  <a:gd name="T74" fmla="*/ 34 w 237"/>
                  <a:gd name="T75" fmla="*/ 154 h 268"/>
                  <a:gd name="T76" fmla="*/ 31 w 237"/>
                  <a:gd name="T77" fmla="*/ 157 h 268"/>
                  <a:gd name="T78" fmla="*/ 86 w 237"/>
                  <a:gd name="T79" fmla="*/ 121 h 268"/>
                  <a:gd name="T80" fmla="*/ 67 w 237"/>
                  <a:gd name="T81" fmla="*/ 112 h 268"/>
                  <a:gd name="T82" fmla="*/ 74 w 237"/>
                  <a:gd name="T83" fmla="*/ 107 h 268"/>
                  <a:gd name="T84" fmla="*/ 43 w 237"/>
                  <a:gd name="T85" fmla="*/ 213 h 268"/>
                  <a:gd name="T86" fmla="*/ 50 w 237"/>
                  <a:gd name="T87" fmla="*/ 204 h 268"/>
                  <a:gd name="T88" fmla="*/ 62 w 237"/>
                  <a:gd name="T89" fmla="*/ 197 h 268"/>
                  <a:gd name="T90" fmla="*/ 62 w 237"/>
                  <a:gd name="T91" fmla="*/ 171 h 268"/>
                  <a:gd name="T92" fmla="*/ 55 w 237"/>
                  <a:gd name="T93" fmla="*/ 154 h 268"/>
                  <a:gd name="T94" fmla="*/ 31 w 237"/>
                  <a:gd name="T95" fmla="*/ 159 h 268"/>
                  <a:gd name="T96" fmla="*/ 38 w 237"/>
                  <a:gd name="T97" fmla="*/ 175 h 268"/>
                  <a:gd name="T98" fmla="*/ 41 w 237"/>
                  <a:gd name="T99" fmla="*/ 187 h 268"/>
                  <a:gd name="T100" fmla="*/ 43 w 237"/>
                  <a:gd name="T101" fmla="*/ 213 h 268"/>
                  <a:gd name="T102" fmla="*/ 175 w 237"/>
                  <a:gd name="T103" fmla="*/ 258 h 268"/>
                  <a:gd name="T104" fmla="*/ 180 w 237"/>
                  <a:gd name="T105" fmla="*/ 230 h 268"/>
                  <a:gd name="T106" fmla="*/ 161 w 237"/>
                  <a:gd name="T107" fmla="*/ 235 h 268"/>
                  <a:gd name="T108" fmla="*/ 131 w 237"/>
                  <a:gd name="T109" fmla="*/ 232 h 268"/>
                  <a:gd name="T110" fmla="*/ 123 w 237"/>
                  <a:gd name="T111" fmla="*/ 246 h 268"/>
                  <a:gd name="T112" fmla="*/ 154 w 237"/>
                  <a:gd name="T113" fmla="*/ 258 h 268"/>
                  <a:gd name="T114" fmla="*/ 175 w 237"/>
                  <a:gd name="T115" fmla="*/ 26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7" h="268">
                    <a:moveTo>
                      <a:pt x="17" y="86"/>
                    </a:moveTo>
                    <a:lnTo>
                      <a:pt x="15" y="81"/>
                    </a:lnTo>
                    <a:lnTo>
                      <a:pt x="19" y="76"/>
                    </a:lnTo>
                    <a:lnTo>
                      <a:pt x="12" y="76"/>
                    </a:lnTo>
                    <a:lnTo>
                      <a:pt x="5" y="71"/>
                    </a:lnTo>
                    <a:lnTo>
                      <a:pt x="5" y="60"/>
                    </a:lnTo>
                    <a:lnTo>
                      <a:pt x="0" y="55"/>
                    </a:lnTo>
                    <a:lnTo>
                      <a:pt x="3" y="52"/>
                    </a:lnTo>
                    <a:lnTo>
                      <a:pt x="8" y="50"/>
                    </a:lnTo>
                    <a:lnTo>
                      <a:pt x="8" y="43"/>
                    </a:lnTo>
                    <a:lnTo>
                      <a:pt x="5" y="41"/>
                    </a:lnTo>
                    <a:lnTo>
                      <a:pt x="3" y="36"/>
                    </a:lnTo>
                    <a:lnTo>
                      <a:pt x="5" y="33"/>
                    </a:lnTo>
                    <a:lnTo>
                      <a:pt x="10" y="36"/>
                    </a:lnTo>
                    <a:lnTo>
                      <a:pt x="19" y="29"/>
                    </a:lnTo>
                    <a:lnTo>
                      <a:pt x="24" y="31"/>
                    </a:lnTo>
                    <a:lnTo>
                      <a:pt x="31" y="19"/>
                    </a:lnTo>
                    <a:lnTo>
                      <a:pt x="36" y="22"/>
                    </a:lnTo>
                    <a:lnTo>
                      <a:pt x="36" y="26"/>
                    </a:lnTo>
                    <a:lnTo>
                      <a:pt x="43" y="29"/>
                    </a:lnTo>
                    <a:lnTo>
                      <a:pt x="45" y="33"/>
                    </a:lnTo>
                    <a:lnTo>
                      <a:pt x="48" y="26"/>
                    </a:lnTo>
                    <a:lnTo>
                      <a:pt x="48" y="22"/>
                    </a:lnTo>
                    <a:lnTo>
                      <a:pt x="57" y="24"/>
                    </a:lnTo>
                    <a:lnTo>
                      <a:pt x="62" y="22"/>
                    </a:lnTo>
                    <a:lnTo>
                      <a:pt x="64" y="26"/>
                    </a:lnTo>
                    <a:lnTo>
                      <a:pt x="67" y="17"/>
                    </a:lnTo>
                    <a:lnTo>
                      <a:pt x="74" y="17"/>
                    </a:lnTo>
                    <a:lnTo>
                      <a:pt x="71" y="10"/>
                    </a:lnTo>
                    <a:lnTo>
                      <a:pt x="76" y="5"/>
                    </a:lnTo>
                    <a:lnTo>
                      <a:pt x="83" y="7"/>
                    </a:lnTo>
                    <a:lnTo>
                      <a:pt x="93" y="0"/>
                    </a:lnTo>
                    <a:lnTo>
                      <a:pt x="97" y="3"/>
                    </a:lnTo>
                    <a:lnTo>
                      <a:pt x="105" y="3"/>
                    </a:lnTo>
                    <a:lnTo>
                      <a:pt x="105" y="5"/>
                    </a:lnTo>
                    <a:lnTo>
                      <a:pt x="114" y="12"/>
                    </a:lnTo>
                    <a:lnTo>
                      <a:pt x="128" y="15"/>
                    </a:lnTo>
                    <a:lnTo>
                      <a:pt x="135" y="15"/>
                    </a:lnTo>
                    <a:lnTo>
                      <a:pt x="138" y="17"/>
                    </a:lnTo>
                    <a:lnTo>
                      <a:pt x="133" y="24"/>
                    </a:lnTo>
                    <a:lnTo>
                      <a:pt x="133" y="26"/>
                    </a:lnTo>
                    <a:lnTo>
                      <a:pt x="131" y="31"/>
                    </a:lnTo>
                    <a:lnTo>
                      <a:pt x="133" y="38"/>
                    </a:lnTo>
                    <a:lnTo>
                      <a:pt x="128" y="36"/>
                    </a:lnTo>
                    <a:lnTo>
                      <a:pt x="126" y="38"/>
                    </a:lnTo>
                    <a:lnTo>
                      <a:pt x="121" y="41"/>
                    </a:lnTo>
                    <a:lnTo>
                      <a:pt x="116" y="41"/>
                    </a:lnTo>
                    <a:lnTo>
                      <a:pt x="114" y="45"/>
                    </a:lnTo>
                    <a:lnTo>
                      <a:pt x="109" y="45"/>
                    </a:lnTo>
                    <a:lnTo>
                      <a:pt x="107" y="48"/>
                    </a:lnTo>
                    <a:lnTo>
                      <a:pt x="109" y="52"/>
                    </a:lnTo>
                    <a:lnTo>
                      <a:pt x="112" y="57"/>
                    </a:lnTo>
                    <a:lnTo>
                      <a:pt x="109" y="62"/>
                    </a:lnTo>
                    <a:lnTo>
                      <a:pt x="107" y="62"/>
                    </a:lnTo>
                    <a:lnTo>
                      <a:pt x="109" y="69"/>
                    </a:lnTo>
                    <a:lnTo>
                      <a:pt x="109" y="74"/>
                    </a:lnTo>
                    <a:lnTo>
                      <a:pt x="112" y="78"/>
                    </a:lnTo>
                    <a:lnTo>
                      <a:pt x="121" y="83"/>
                    </a:lnTo>
                    <a:lnTo>
                      <a:pt x="126" y="86"/>
                    </a:lnTo>
                    <a:lnTo>
                      <a:pt x="128" y="88"/>
                    </a:lnTo>
                    <a:lnTo>
                      <a:pt x="142" y="102"/>
                    </a:lnTo>
                    <a:lnTo>
                      <a:pt x="142" y="104"/>
                    </a:lnTo>
                    <a:lnTo>
                      <a:pt x="145" y="107"/>
                    </a:lnTo>
                    <a:lnTo>
                      <a:pt x="145" y="112"/>
                    </a:lnTo>
                    <a:lnTo>
                      <a:pt x="147" y="114"/>
                    </a:lnTo>
                    <a:lnTo>
                      <a:pt x="152" y="119"/>
                    </a:lnTo>
                    <a:lnTo>
                      <a:pt x="154" y="123"/>
                    </a:lnTo>
                    <a:lnTo>
                      <a:pt x="161" y="128"/>
                    </a:lnTo>
                    <a:lnTo>
                      <a:pt x="164" y="131"/>
                    </a:lnTo>
                    <a:lnTo>
                      <a:pt x="166" y="133"/>
                    </a:lnTo>
                    <a:lnTo>
                      <a:pt x="171" y="133"/>
                    </a:lnTo>
                    <a:lnTo>
                      <a:pt x="178" y="133"/>
                    </a:lnTo>
                    <a:lnTo>
                      <a:pt x="180" y="135"/>
                    </a:lnTo>
                    <a:lnTo>
                      <a:pt x="185" y="133"/>
                    </a:lnTo>
                    <a:lnTo>
                      <a:pt x="190" y="135"/>
                    </a:lnTo>
                    <a:lnTo>
                      <a:pt x="190" y="138"/>
                    </a:lnTo>
                    <a:lnTo>
                      <a:pt x="183" y="142"/>
                    </a:lnTo>
                    <a:lnTo>
                      <a:pt x="183" y="145"/>
                    </a:lnTo>
                    <a:lnTo>
                      <a:pt x="185" y="147"/>
                    </a:lnTo>
                    <a:lnTo>
                      <a:pt x="190" y="147"/>
                    </a:lnTo>
                    <a:lnTo>
                      <a:pt x="197" y="149"/>
                    </a:lnTo>
                    <a:lnTo>
                      <a:pt x="213" y="159"/>
                    </a:lnTo>
                    <a:lnTo>
                      <a:pt x="220" y="164"/>
                    </a:lnTo>
                    <a:lnTo>
                      <a:pt x="225" y="166"/>
                    </a:lnTo>
                    <a:lnTo>
                      <a:pt x="232" y="168"/>
                    </a:lnTo>
                    <a:lnTo>
                      <a:pt x="235" y="171"/>
                    </a:lnTo>
                    <a:lnTo>
                      <a:pt x="237" y="173"/>
                    </a:lnTo>
                    <a:lnTo>
                      <a:pt x="235" y="180"/>
                    </a:lnTo>
                    <a:lnTo>
                      <a:pt x="235" y="183"/>
                    </a:lnTo>
                    <a:lnTo>
                      <a:pt x="235" y="185"/>
                    </a:lnTo>
                    <a:lnTo>
                      <a:pt x="232" y="185"/>
                    </a:lnTo>
                    <a:lnTo>
                      <a:pt x="232" y="187"/>
                    </a:lnTo>
                    <a:lnTo>
                      <a:pt x="230" y="185"/>
                    </a:lnTo>
                    <a:lnTo>
                      <a:pt x="227" y="183"/>
                    </a:lnTo>
                    <a:lnTo>
                      <a:pt x="225" y="178"/>
                    </a:lnTo>
                    <a:lnTo>
                      <a:pt x="225" y="175"/>
                    </a:lnTo>
                    <a:lnTo>
                      <a:pt x="223" y="173"/>
                    </a:lnTo>
                    <a:lnTo>
                      <a:pt x="216" y="173"/>
                    </a:lnTo>
                    <a:lnTo>
                      <a:pt x="216" y="171"/>
                    </a:lnTo>
                    <a:lnTo>
                      <a:pt x="211" y="171"/>
                    </a:lnTo>
                    <a:lnTo>
                      <a:pt x="209" y="171"/>
                    </a:lnTo>
                    <a:lnTo>
                      <a:pt x="206" y="171"/>
                    </a:lnTo>
                    <a:lnTo>
                      <a:pt x="204" y="175"/>
                    </a:lnTo>
                    <a:lnTo>
                      <a:pt x="201" y="178"/>
                    </a:lnTo>
                    <a:lnTo>
                      <a:pt x="204" y="183"/>
                    </a:lnTo>
                    <a:lnTo>
                      <a:pt x="201" y="185"/>
                    </a:lnTo>
                    <a:lnTo>
                      <a:pt x="199" y="187"/>
                    </a:lnTo>
                    <a:lnTo>
                      <a:pt x="199" y="190"/>
                    </a:lnTo>
                    <a:lnTo>
                      <a:pt x="201" y="192"/>
                    </a:lnTo>
                    <a:lnTo>
                      <a:pt x="204" y="192"/>
                    </a:lnTo>
                    <a:lnTo>
                      <a:pt x="209" y="197"/>
                    </a:lnTo>
                    <a:lnTo>
                      <a:pt x="211" y="199"/>
                    </a:lnTo>
                    <a:lnTo>
                      <a:pt x="211" y="206"/>
                    </a:lnTo>
                    <a:lnTo>
                      <a:pt x="211" y="209"/>
                    </a:lnTo>
                    <a:lnTo>
                      <a:pt x="209" y="211"/>
                    </a:lnTo>
                    <a:lnTo>
                      <a:pt x="206" y="211"/>
                    </a:lnTo>
                    <a:lnTo>
                      <a:pt x="201" y="216"/>
                    </a:lnTo>
                    <a:lnTo>
                      <a:pt x="201" y="225"/>
                    </a:lnTo>
                    <a:lnTo>
                      <a:pt x="197" y="230"/>
                    </a:lnTo>
                    <a:lnTo>
                      <a:pt x="197" y="235"/>
                    </a:lnTo>
                    <a:lnTo>
                      <a:pt x="192" y="237"/>
                    </a:lnTo>
                    <a:lnTo>
                      <a:pt x="187" y="239"/>
                    </a:lnTo>
                    <a:lnTo>
                      <a:pt x="183" y="235"/>
                    </a:lnTo>
                    <a:lnTo>
                      <a:pt x="183" y="230"/>
                    </a:lnTo>
                    <a:lnTo>
                      <a:pt x="183" y="230"/>
                    </a:lnTo>
                    <a:lnTo>
                      <a:pt x="185" y="228"/>
                    </a:lnTo>
                    <a:lnTo>
                      <a:pt x="187" y="225"/>
                    </a:lnTo>
                    <a:lnTo>
                      <a:pt x="190" y="220"/>
                    </a:lnTo>
                    <a:lnTo>
                      <a:pt x="187" y="216"/>
                    </a:lnTo>
                    <a:lnTo>
                      <a:pt x="190" y="216"/>
                    </a:lnTo>
                    <a:lnTo>
                      <a:pt x="190" y="216"/>
                    </a:lnTo>
                    <a:lnTo>
                      <a:pt x="192" y="213"/>
                    </a:lnTo>
                    <a:lnTo>
                      <a:pt x="192" y="209"/>
                    </a:lnTo>
                    <a:lnTo>
                      <a:pt x="190" y="206"/>
                    </a:lnTo>
                    <a:lnTo>
                      <a:pt x="190" y="199"/>
                    </a:lnTo>
                    <a:lnTo>
                      <a:pt x="187" y="197"/>
                    </a:lnTo>
                    <a:lnTo>
                      <a:pt x="185" y="190"/>
                    </a:lnTo>
                    <a:lnTo>
                      <a:pt x="185" y="183"/>
                    </a:lnTo>
                    <a:lnTo>
                      <a:pt x="180" y="180"/>
                    </a:lnTo>
                    <a:lnTo>
                      <a:pt x="178" y="183"/>
                    </a:lnTo>
                    <a:lnTo>
                      <a:pt x="173" y="180"/>
                    </a:lnTo>
                    <a:lnTo>
                      <a:pt x="171" y="178"/>
                    </a:lnTo>
                    <a:lnTo>
                      <a:pt x="168" y="178"/>
                    </a:lnTo>
                    <a:lnTo>
                      <a:pt x="166" y="175"/>
                    </a:lnTo>
                    <a:lnTo>
                      <a:pt x="166" y="173"/>
                    </a:lnTo>
                    <a:lnTo>
                      <a:pt x="166" y="168"/>
                    </a:lnTo>
                    <a:lnTo>
                      <a:pt x="164" y="166"/>
                    </a:lnTo>
                    <a:lnTo>
                      <a:pt x="161" y="166"/>
                    </a:lnTo>
                    <a:lnTo>
                      <a:pt x="157" y="166"/>
                    </a:lnTo>
                    <a:lnTo>
                      <a:pt x="157" y="164"/>
                    </a:lnTo>
                    <a:lnTo>
                      <a:pt x="154" y="161"/>
                    </a:lnTo>
                    <a:lnTo>
                      <a:pt x="152" y="164"/>
                    </a:lnTo>
                    <a:lnTo>
                      <a:pt x="149" y="161"/>
                    </a:lnTo>
                    <a:lnTo>
                      <a:pt x="145" y="152"/>
                    </a:lnTo>
                    <a:lnTo>
                      <a:pt x="140" y="152"/>
                    </a:lnTo>
                    <a:lnTo>
                      <a:pt x="135" y="152"/>
                    </a:lnTo>
                    <a:lnTo>
                      <a:pt x="133" y="154"/>
                    </a:lnTo>
                    <a:lnTo>
                      <a:pt x="131" y="154"/>
                    </a:lnTo>
                    <a:lnTo>
                      <a:pt x="128" y="149"/>
                    </a:lnTo>
                    <a:lnTo>
                      <a:pt x="126" y="147"/>
                    </a:lnTo>
                    <a:lnTo>
                      <a:pt x="121" y="147"/>
                    </a:lnTo>
                    <a:lnTo>
                      <a:pt x="114" y="140"/>
                    </a:lnTo>
                    <a:lnTo>
                      <a:pt x="105" y="131"/>
                    </a:lnTo>
                    <a:lnTo>
                      <a:pt x="102" y="128"/>
                    </a:lnTo>
                    <a:lnTo>
                      <a:pt x="102" y="126"/>
                    </a:lnTo>
                    <a:lnTo>
                      <a:pt x="97" y="121"/>
                    </a:lnTo>
                    <a:lnTo>
                      <a:pt x="90" y="121"/>
                    </a:lnTo>
                    <a:lnTo>
                      <a:pt x="90" y="116"/>
                    </a:lnTo>
                    <a:lnTo>
                      <a:pt x="86" y="112"/>
                    </a:lnTo>
                    <a:lnTo>
                      <a:pt x="81" y="107"/>
                    </a:lnTo>
                    <a:lnTo>
                      <a:pt x="76" y="104"/>
                    </a:lnTo>
                    <a:lnTo>
                      <a:pt x="76" y="100"/>
                    </a:lnTo>
                    <a:lnTo>
                      <a:pt x="74" y="97"/>
                    </a:lnTo>
                    <a:lnTo>
                      <a:pt x="74" y="93"/>
                    </a:lnTo>
                    <a:lnTo>
                      <a:pt x="69" y="88"/>
                    </a:lnTo>
                    <a:lnTo>
                      <a:pt x="69" y="83"/>
                    </a:lnTo>
                    <a:lnTo>
                      <a:pt x="67" y="81"/>
                    </a:lnTo>
                    <a:lnTo>
                      <a:pt x="64" y="78"/>
                    </a:lnTo>
                    <a:lnTo>
                      <a:pt x="60" y="76"/>
                    </a:lnTo>
                    <a:lnTo>
                      <a:pt x="55" y="74"/>
                    </a:lnTo>
                    <a:lnTo>
                      <a:pt x="41" y="71"/>
                    </a:lnTo>
                    <a:lnTo>
                      <a:pt x="31" y="76"/>
                    </a:lnTo>
                    <a:lnTo>
                      <a:pt x="31" y="81"/>
                    </a:lnTo>
                    <a:lnTo>
                      <a:pt x="27" y="86"/>
                    </a:lnTo>
                    <a:lnTo>
                      <a:pt x="17" y="86"/>
                    </a:lnTo>
                    <a:lnTo>
                      <a:pt x="17" y="86"/>
                    </a:lnTo>
                    <a:lnTo>
                      <a:pt x="17" y="86"/>
                    </a:lnTo>
                    <a:close/>
                    <a:moveTo>
                      <a:pt x="31" y="157"/>
                    </a:moveTo>
                    <a:lnTo>
                      <a:pt x="34" y="157"/>
                    </a:lnTo>
                    <a:lnTo>
                      <a:pt x="34" y="154"/>
                    </a:lnTo>
                    <a:lnTo>
                      <a:pt x="36" y="152"/>
                    </a:lnTo>
                    <a:lnTo>
                      <a:pt x="34" y="152"/>
                    </a:lnTo>
                    <a:lnTo>
                      <a:pt x="34" y="154"/>
                    </a:lnTo>
                    <a:lnTo>
                      <a:pt x="31" y="154"/>
                    </a:lnTo>
                    <a:lnTo>
                      <a:pt x="31" y="157"/>
                    </a:lnTo>
                    <a:lnTo>
                      <a:pt x="31" y="157"/>
                    </a:lnTo>
                    <a:lnTo>
                      <a:pt x="31" y="157"/>
                    </a:lnTo>
                    <a:close/>
                    <a:moveTo>
                      <a:pt x="86" y="123"/>
                    </a:moveTo>
                    <a:lnTo>
                      <a:pt x="88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6" y="123"/>
                    </a:lnTo>
                    <a:lnTo>
                      <a:pt x="86" y="123"/>
                    </a:lnTo>
                    <a:close/>
                    <a:moveTo>
                      <a:pt x="69" y="112"/>
                    </a:moveTo>
                    <a:lnTo>
                      <a:pt x="67" y="112"/>
                    </a:lnTo>
                    <a:lnTo>
                      <a:pt x="69" y="114"/>
                    </a:lnTo>
                    <a:lnTo>
                      <a:pt x="74" y="112"/>
                    </a:lnTo>
                    <a:lnTo>
                      <a:pt x="76" y="112"/>
                    </a:lnTo>
                    <a:lnTo>
                      <a:pt x="76" y="109"/>
                    </a:lnTo>
                    <a:lnTo>
                      <a:pt x="74" y="107"/>
                    </a:lnTo>
                    <a:lnTo>
                      <a:pt x="74" y="109"/>
                    </a:lnTo>
                    <a:lnTo>
                      <a:pt x="69" y="112"/>
                    </a:lnTo>
                    <a:lnTo>
                      <a:pt x="69" y="112"/>
                    </a:lnTo>
                    <a:lnTo>
                      <a:pt x="69" y="112"/>
                    </a:lnTo>
                    <a:close/>
                    <a:moveTo>
                      <a:pt x="43" y="213"/>
                    </a:moveTo>
                    <a:lnTo>
                      <a:pt x="45" y="211"/>
                    </a:lnTo>
                    <a:lnTo>
                      <a:pt x="45" y="213"/>
                    </a:lnTo>
                    <a:lnTo>
                      <a:pt x="50" y="211"/>
                    </a:lnTo>
                    <a:lnTo>
                      <a:pt x="50" y="206"/>
                    </a:lnTo>
                    <a:lnTo>
                      <a:pt x="50" y="204"/>
                    </a:lnTo>
                    <a:lnTo>
                      <a:pt x="55" y="204"/>
                    </a:lnTo>
                    <a:lnTo>
                      <a:pt x="57" y="206"/>
                    </a:lnTo>
                    <a:lnTo>
                      <a:pt x="60" y="206"/>
                    </a:lnTo>
                    <a:lnTo>
                      <a:pt x="62" y="204"/>
                    </a:lnTo>
                    <a:lnTo>
                      <a:pt x="62" y="197"/>
                    </a:lnTo>
                    <a:lnTo>
                      <a:pt x="62" y="194"/>
                    </a:lnTo>
                    <a:lnTo>
                      <a:pt x="62" y="185"/>
                    </a:lnTo>
                    <a:lnTo>
                      <a:pt x="62" y="178"/>
                    </a:lnTo>
                    <a:lnTo>
                      <a:pt x="57" y="173"/>
                    </a:lnTo>
                    <a:lnTo>
                      <a:pt x="62" y="171"/>
                    </a:lnTo>
                    <a:lnTo>
                      <a:pt x="62" y="166"/>
                    </a:lnTo>
                    <a:lnTo>
                      <a:pt x="62" y="161"/>
                    </a:lnTo>
                    <a:lnTo>
                      <a:pt x="60" y="159"/>
                    </a:lnTo>
                    <a:lnTo>
                      <a:pt x="55" y="154"/>
                    </a:lnTo>
                    <a:lnTo>
                      <a:pt x="55" y="154"/>
                    </a:lnTo>
                    <a:lnTo>
                      <a:pt x="50" y="152"/>
                    </a:lnTo>
                    <a:lnTo>
                      <a:pt x="48" y="152"/>
                    </a:lnTo>
                    <a:lnTo>
                      <a:pt x="41" y="161"/>
                    </a:lnTo>
                    <a:lnTo>
                      <a:pt x="36" y="161"/>
                    </a:lnTo>
                    <a:lnTo>
                      <a:pt x="31" y="159"/>
                    </a:lnTo>
                    <a:lnTo>
                      <a:pt x="31" y="164"/>
                    </a:lnTo>
                    <a:lnTo>
                      <a:pt x="31" y="166"/>
                    </a:lnTo>
                    <a:lnTo>
                      <a:pt x="34" y="171"/>
                    </a:lnTo>
                    <a:lnTo>
                      <a:pt x="36" y="173"/>
                    </a:lnTo>
                    <a:lnTo>
                      <a:pt x="38" y="175"/>
                    </a:lnTo>
                    <a:lnTo>
                      <a:pt x="38" y="180"/>
                    </a:lnTo>
                    <a:lnTo>
                      <a:pt x="36" y="183"/>
                    </a:lnTo>
                    <a:lnTo>
                      <a:pt x="36" y="185"/>
                    </a:lnTo>
                    <a:lnTo>
                      <a:pt x="41" y="185"/>
                    </a:lnTo>
                    <a:lnTo>
                      <a:pt x="41" y="187"/>
                    </a:lnTo>
                    <a:lnTo>
                      <a:pt x="38" y="190"/>
                    </a:lnTo>
                    <a:lnTo>
                      <a:pt x="36" y="197"/>
                    </a:lnTo>
                    <a:lnTo>
                      <a:pt x="38" y="202"/>
                    </a:lnTo>
                    <a:lnTo>
                      <a:pt x="41" y="209"/>
                    </a:lnTo>
                    <a:lnTo>
                      <a:pt x="43" y="213"/>
                    </a:lnTo>
                    <a:lnTo>
                      <a:pt x="43" y="213"/>
                    </a:lnTo>
                    <a:lnTo>
                      <a:pt x="43" y="213"/>
                    </a:lnTo>
                    <a:close/>
                    <a:moveTo>
                      <a:pt x="175" y="268"/>
                    </a:moveTo>
                    <a:lnTo>
                      <a:pt x="173" y="263"/>
                    </a:lnTo>
                    <a:lnTo>
                      <a:pt x="175" y="258"/>
                    </a:lnTo>
                    <a:lnTo>
                      <a:pt x="175" y="256"/>
                    </a:lnTo>
                    <a:lnTo>
                      <a:pt x="173" y="249"/>
                    </a:lnTo>
                    <a:lnTo>
                      <a:pt x="175" y="239"/>
                    </a:lnTo>
                    <a:lnTo>
                      <a:pt x="180" y="237"/>
                    </a:lnTo>
                    <a:lnTo>
                      <a:pt x="180" y="230"/>
                    </a:lnTo>
                    <a:lnTo>
                      <a:pt x="178" y="228"/>
                    </a:lnTo>
                    <a:lnTo>
                      <a:pt x="173" y="232"/>
                    </a:lnTo>
                    <a:lnTo>
                      <a:pt x="171" y="232"/>
                    </a:lnTo>
                    <a:lnTo>
                      <a:pt x="166" y="230"/>
                    </a:lnTo>
                    <a:lnTo>
                      <a:pt x="161" y="235"/>
                    </a:lnTo>
                    <a:lnTo>
                      <a:pt x="152" y="232"/>
                    </a:lnTo>
                    <a:lnTo>
                      <a:pt x="145" y="235"/>
                    </a:lnTo>
                    <a:lnTo>
                      <a:pt x="138" y="235"/>
                    </a:lnTo>
                    <a:lnTo>
                      <a:pt x="135" y="232"/>
                    </a:lnTo>
                    <a:lnTo>
                      <a:pt x="131" y="232"/>
                    </a:lnTo>
                    <a:lnTo>
                      <a:pt x="128" y="235"/>
                    </a:lnTo>
                    <a:lnTo>
                      <a:pt x="126" y="232"/>
                    </a:lnTo>
                    <a:lnTo>
                      <a:pt x="121" y="235"/>
                    </a:lnTo>
                    <a:lnTo>
                      <a:pt x="121" y="242"/>
                    </a:lnTo>
                    <a:lnTo>
                      <a:pt x="123" y="246"/>
                    </a:lnTo>
                    <a:lnTo>
                      <a:pt x="128" y="244"/>
                    </a:lnTo>
                    <a:lnTo>
                      <a:pt x="138" y="251"/>
                    </a:lnTo>
                    <a:lnTo>
                      <a:pt x="140" y="251"/>
                    </a:lnTo>
                    <a:lnTo>
                      <a:pt x="145" y="256"/>
                    </a:lnTo>
                    <a:lnTo>
                      <a:pt x="154" y="258"/>
                    </a:lnTo>
                    <a:lnTo>
                      <a:pt x="157" y="258"/>
                    </a:lnTo>
                    <a:lnTo>
                      <a:pt x="161" y="261"/>
                    </a:lnTo>
                    <a:lnTo>
                      <a:pt x="161" y="263"/>
                    </a:lnTo>
                    <a:lnTo>
                      <a:pt x="171" y="268"/>
                    </a:lnTo>
                    <a:lnTo>
                      <a:pt x="175" y="268"/>
                    </a:lnTo>
                    <a:lnTo>
                      <a:pt x="175" y="26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34" name="Freeform 228">
                <a:extLst>
                  <a:ext uri="{FF2B5EF4-FFF2-40B4-BE49-F238E27FC236}">
                    <a16:creationId xmlns:a16="http://schemas.microsoft.com/office/drawing/2014/main" id="{90D1C994-C90E-3CB1-28CD-A0D64CBAEA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73749" y="3628117"/>
                <a:ext cx="381093" cy="288797"/>
              </a:xfrm>
              <a:custGeom>
                <a:avLst/>
                <a:gdLst>
                  <a:gd name="T0" fmla="*/ 63 w 108"/>
                  <a:gd name="T1" fmla="*/ 6 h 82"/>
                  <a:gd name="T2" fmla="*/ 64 w 108"/>
                  <a:gd name="T3" fmla="*/ 9 h 82"/>
                  <a:gd name="T4" fmla="*/ 72 w 108"/>
                  <a:gd name="T5" fmla="*/ 12 h 82"/>
                  <a:gd name="T6" fmla="*/ 78 w 108"/>
                  <a:gd name="T7" fmla="*/ 13 h 82"/>
                  <a:gd name="T8" fmla="*/ 85 w 108"/>
                  <a:gd name="T9" fmla="*/ 12 h 82"/>
                  <a:gd name="T10" fmla="*/ 91 w 108"/>
                  <a:gd name="T11" fmla="*/ 14 h 82"/>
                  <a:gd name="T12" fmla="*/ 99 w 108"/>
                  <a:gd name="T13" fmla="*/ 16 h 82"/>
                  <a:gd name="T14" fmla="*/ 98 w 108"/>
                  <a:gd name="T15" fmla="*/ 20 h 82"/>
                  <a:gd name="T16" fmla="*/ 94 w 108"/>
                  <a:gd name="T17" fmla="*/ 26 h 82"/>
                  <a:gd name="T18" fmla="*/ 86 w 108"/>
                  <a:gd name="T19" fmla="*/ 29 h 82"/>
                  <a:gd name="T20" fmla="*/ 83 w 108"/>
                  <a:gd name="T21" fmla="*/ 33 h 82"/>
                  <a:gd name="T22" fmla="*/ 81 w 108"/>
                  <a:gd name="T23" fmla="*/ 35 h 82"/>
                  <a:gd name="T24" fmla="*/ 78 w 108"/>
                  <a:gd name="T25" fmla="*/ 39 h 82"/>
                  <a:gd name="T26" fmla="*/ 72 w 108"/>
                  <a:gd name="T27" fmla="*/ 47 h 82"/>
                  <a:gd name="T28" fmla="*/ 75 w 108"/>
                  <a:gd name="T29" fmla="*/ 52 h 82"/>
                  <a:gd name="T30" fmla="*/ 72 w 108"/>
                  <a:gd name="T31" fmla="*/ 57 h 82"/>
                  <a:gd name="T32" fmla="*/ 69 w 108"/>
                  <a:gd name="T33" fmla="*/ 66 h 82"/>
                  <a:gd name="T34" fmla="*/ 66 w 108"/>
                  <a:gd name="T35" fmla="*/ 68 h 82"/>
                  <a:gd name="T36" fmla="*/ 59 w 108"/>
                  <a:gd name="T37" fmla="*/ 75 h 82"/>
                  <a:gd name="T38" fmla="*/ 55 w 108"/>
                  <a:gd name="T39" fmla="*/ 75 h 82"/>
                  <a:gd name="T40" fmla="*/ 50 w 108"/>
                  <a:gd name="T41" fmla="*/ 75 h 82"/>
                  <a:gd name="T42" fmla="*/ 44 w 108"/>
                  <a:gd name="T43" fmla="*/ 74 h 82"/>
                  <a:gd name="T44" fmla="*/ 36 w 108"/>
                  <a:gd name="T45" fmla="*/ 78 h 82"/>
                  <a:gd name="T46" fmla="*/ 32 w 108"/>
                  <a:gd name="T47" fmla="*/ 81 h 82"/>
                  <a:gd name="T48" fmla="*/ 23 w 108"/>
                  <a:gd name="T49" fmla="*/ 79 h 82"/>
                  <a:gd name="T50" fmla="*/ 19 w 108"/>
                  <a:gd name="T51" fmla="*/ 71 h 82"/>
                  <a:gd name="T52" fmla="*/ 14 w 108"/>
                  <a:gd name="T53" fmla="*/ 68 h 82"/>
                  <a:gd name="T54" fmla="*/ 17 w 108"/>
                  <a:gd name="T55" fmla="*/ 61 h 82"/>
                  <a:gd name="T56" fmla="*/ 14 w 108"/>
                  <a:gd name="T57" fmla="*/ 56 h 82"/>
                  <a:gd name="T58" fmla="*/ 15 w 108"/>
                  <a:gd name="T59" fmla="*/ 49 h 82"/>
                  <a:gd name="T60" fmla="*/ 16 w 108"/>
                  <a:gd name="T61" fmla="*/ 44 h 82"/>
                  <a:gd name="T62" fmla="*/ 19 w 108"/>
                  <a:gd name="T63" fmla="*/ 37 h 82"/>
                  <a:gd name="T64" fmla="*/ 22 w 108"/>
                  <a:gd name="T65" fmla="*/ 26 h 82"/>
                  <a:gd name="T66" fmla="*/ 22 w 108"/>
                  <a:gd name="T67" fmla="*/ 22 h 82"/>
                  <a:gd name="T68" fmla="*/ 16 w 108"/>
                  <a:gd name="T69" fmla="*/ 21 h 82"/>
                  <a:gd name="T70" fmla="*/ 8 w 108"/>
                  <a:gd name="T71" fmla="*/ 20 h 82"/>
                  <a:gd name="T72" fmla="*/ 3 w 108"/>
                  <a:gd name="T73" fmla="*/ 19 h 82"/>
                  <a:gd name="T74" fmla="*/ 3 w 108"/>
                  <a:gd name="T75" fmla="*/ 16 h 82"/>
                  <a:gd name="T76" fmla="*/ 4 w 108"/>
                  <a:gd name="T77" fmla="*/ 13 h 82"/>
                  <a:gd name="T78" fmla="*/ 2 w 108"/>
                  <a:gd name="T79" fmla="*/ 11 h 82"/>
                  <a:gd name="T80" fmla="*/ 0 w 108"/>
                  <a:gd name="T81" fmla="*/ 10 h 82"/>
                  <a:gd name="T82" fmla="*/ 4 w 108"/>
                  <a:gd name="T83" fmla="*/ 5 h 82"/>
                  <a:gd name="T84" fmla="*/ 9 w 108"/>
                  <a:gd name="T85" fmla="*/ 4 h 82"/>
                  <a:gd name="T86" fmla="*/ 11 w 108"/>
                  <a:gd name="T87" fmla="*/ 1 h 82"/>
                  <a:gd name="T88" fmla="*/ 15 w 108"/>
                  <a:gd name="T89" fmla="*/ 1 h 82"/>
                  <a:gd name="T90" fmla="*/ 20 w 108"/>
                  <a:gd name="T91" fmla="*/ 2 h 82"/>
                  <a:gd name="T92" fmla="*/ 27 w 108"/>
                  <a:gd name="T93" fmla="*/ 1 h 82"/>
                  <a:gd name="T94" fmla="*/ 37 w 108"/>
                  <a:gd name="T95" fmla="*/ 4 h 82"/>
                  <a:gd name="T96" fmla="*/ 47 w 108"/>
                  <a:gd name="T97" fmla="*/ 3 h 82"/>
                  <a:gd name="T98" fmla="*/ 52 w 108"/>
                  <a:gd name="T99" fmla="*/ 4 h 82"/>
                  <a:gd name="T100" fmla="*/ 59 w 108"/>
                  <a:gd name="T101" fmla="*/ 5 h 82"/>
                  <a:gd name="T102" fmla="*/ 104 w 108"/>
                  <a:gd name="T103" fmla="*/ 43 h 82"/>
                  <a:gd name="T104" fmla="*/ 108 w 108"/>
                  <a:gd name="T105" fmla="*/ 43 h 82"/>
                  <a:gd name="T106" fmla="*/ 104 w 108"/>
                  <a:gd name="T107" fmla="*/ 43 h 82"/>
                  <a:gd name="T108" fmla="*/ 101 w 108"/>
                  <a:gd name="T109" fmla="*/ 45 h 82"/>
                  <a:gd name="T110" fmla="*/ 96 w 108"/>
                  <a:gd name="T111" fmla="*/ 45 h 82"/>
                  <a:gd name="T112" fmla="*/ 99 w 108"/>
                  <a:gd name="T113" fmla="*/ 49 h 82"/>
                  <a:gd name="T114" fmla="*/ 90 w 108"/>
                  <a:gd name="T115" fmla="*/ 52 h 82"/>
                  <a:gd name="T116" fmla="*/ 87 w 108"/>
                  <a:gd name="T117" fmla="*/ 5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8" h="82">
                    <a:moveTo>
                      <a:pt x="61" y="4"/>
                    </a:moveTo>
                    <a:cubicBezTo>
                      <a:pt x="63" y="5"/>
                      <a:pt x="63" y="5"/>
                      <a:pt x="63" y="5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9" y="17"/>
                      <a:pt x="99" y="17"/>
                      <a:pt x="99" y="17"/>
                    </a:cubicBezTo>
                    <a:cubicBezTo>
                      <a:pt x="98" y="18"/>
                      <a:pt x="98" y="18"/>
                      <a:pt x="98" y="18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7" y="24"/>
                      <a:pt x="97" y="24"/>
                      <a:pt x="97" y="24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3" y="28"/>
                      <a:pt x="93" y="28"/>
                      <a:pt x="93" y="28"/>
                    </a:cubicBezTo>
                    <a:cubicBezTo>
                      <a:pt x="92" y="28"/>
                      <a:pt x="90" y="29"/>
                      <a:pt x="90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2" y="35"/>
                      <a:pt x="82" y="35"/>
                      <a:pt x="82" y="35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3" y="49"/>
                      <a:pt x="73" y="49"/>
                      <a:pt x="73" y="49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1" y="70"/>
                      <a:pt x="61" y="70"/>
                      <a:pt x="61" y="70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2" y="75"/>
                      <a:pt x="52" y="75"/>
                      <a:pt x="52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36" y="78"/>
                      <a:pt x="36" y="78"/>
                      <a:pt x="36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1" y="4"/>
                      <a:pt x="61" y="4"/>
                      <a:pt x="61" y="4"/>
                    </a:cubicBezTo>
                    <a:close/>
                    <a:moveTo>
                      <a:pt x="104" y="43"/>
                    </a:moveTo>
                    <a:cubicBezTo>
                      <a:pt x="107" y="43"/>
                      <a:pt x="107" y="43"/>
                      <a:pt x="107" y="43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08" y="43"/>
                      <a:pt x="108" y="43"/>
                      <a:pt x="108" y="43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4" y="43"/>
                      <a:pt x="104" y="43"/>
                      <a:pt x="104" y="43"/>
                    </a:cubicBezTo>
                    <a:close/>
                    <a:moveTo>
                      <a:pt x="99" y="49"/>
                    </a:moveTo>
                    <a:cubicBezTo>
                      <a:pt x="99" y="47"/>
                      <a:pt x="99" y="47"/>
                      <a:pt x="99" y="47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100" y="45"/>
                      <a:pt x="100" y="45"/>
                      <a:pt x="100" y="45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9" y="49"/>
                      <a:pt x="99" y="49"/>
                      <a:pt x="99" y="49"/>
                    </a:cubicBezTo>
                    <a:close/>
                    <a:moveTo>
                      <a:pt x="88" y="55"/>
                    </a:moveTo>
                    <a:cubicBezTo>
                      <a:pt x="89" y="53"/>
                      <a:pt x="89" y="53"/>
                      <a:pt x="89" y="53"/>
                    </a:cubicBezTo>
                    <a:cubicBezTo>
                      <a:pt x="90" y="52"/>
                      <a:pt x="90" y="52"/>
                      <a:pt x="90" y="52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87" y="53"/>
                      <a:pt x="87" y="53"/>
                      <a:pt x="87" y="53"/>
                    </a:cubicBezTo>
                    <a:lnTo>
                      <a:pt x="88" y="5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35" name="Freeform 229">
                <a:extLst>
                  <a:ext uri="{FF2B5EF4-FFF2-40B4-BE49-F238E27FC236}">
                    <a16:creationId xmlns:a16="http://schemas.microsoft.com/office/drawing/2014/main" id="{51F14D3C-26EB-4FA7-312A-CDB04871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3328" y="3690640"/>
                <a:ext cx="95274" cy="193524"/>
              </a:xfrm>
              <a:custGeom>
                <a:avLst/>
                <a:gdLst>
                  <a:gd name="T0" fmla="*/ 40 w 64"/>
                  <a:gd name="T1" fmla="*/ 118 h 130"/>
                  <a:gd name="T2" fmla="*/ 43 w 64"/>
                  <a:gd name="T3" fmla="*/ 104 h 130"/>
                  <a:gd name="T4" fmla="*/ 50 w 64"/>
                  <a:gd name="T5" fmla="*/ 97 h 130"/>
                  <a:gd name="T6" fmla="*/ 40 w 64"/>
                  <a:gd name="T7" fmla="*/ 90 h 130"/>
                  <a:gd name="T8" fmla="*/ 47 w 64"/>
                  <a:gd name="T9" fmla="*/ 76 h 130"/>
                  <a:gd name="T10" fmla="*/ 38 w 64"/>
                  <a:gd name="T11" fmla="*/ 62 h 130"/>
                  <a:gd name="T12" fmla="*/ 45 w 64"/>
                  <a:gd name="T13" fmla="*/ 62 h 130"/>
                  <a:gd name="T14" fmla="*/ 47 w 64"/>
                  <a:gd name="T15" fmla="*/ 50 h 130"/>
                  <a:gd name="T16" fmla="*/ 52 w 64"/>
                  <a:gd name="T17" fmla="*/ 33 h 130"/>
                  <a:gd name="T18" fmla="*/ 59 w 64"/>
                  <a:gd name="T19" fmla="*/ 19 h 130"/>
                  <a:gd name="T20" fmla="*/ 64 w 64"/>
                  <a:gd name="T21" fmla="*/ 17 h 130"/>
                  <a:gd name="T22" fmla="*/ 59 w 64"/>
                  <a:gd name="T23" fmla="*/ 5 h 130"/>
                  <a:gd name="T24" fmla="*/ 45 w 64"/>
                  <a:gd name="T25" fmla="*/ 7 h 130"/>
                  <a:gd name="T26" fmla="*/ 26 w 64"/>
                  <a:gd name="T27" fmla="*/ 10 h 130"/>
                  <a:gd name="T28" fmla="*/ 26 w 64"/>
                  <a:gd name="T29" fmla="*/ 0 h 130"/>
                  <a:gd name="T30" fmla="*/ 14 w 64"/>
                  <a:gd name="T31" fmla="*/ 3 h 130"/>
                  <a:gd name="T32" fmla="*/ 17 w 64"/>
                  <a:gd name="T33" fmla="*/ 14 h 130"/>
                  <a:gd name="T34" fmla="*/ 17 w 64"/>
                  <a:gd name="T35" fmla="*/ 29 h 130"/>
                  <a:gd name="T36" fmla="*/ 17 w 64"/>
                  <a:gd name="T37" fmla="*/ 38 h 130"/>
                  <a:gd name="T38" fmla="*/ 12 w 64"/>
                  <a:gd name="T39" fmla="*/ 45 h 130"/>
                  <a:gd name="T40" fmla="*/ 7 w 64"/>
                  <a:gd name="T41" fmla="*/ 59 h 130"/>
                  <a:gd name="T42" fmla="*/ 2 w 64"/>
                  <a:gd name="T43" fmla="*/ 71 h 130"/>
                  <a:gd name="T44" fmla="*/ 0 w 64"/>
                  <a:gd name="T45" fmla="*/ 85 h 130"/>
                  <a:gd name="T46" fmla="*/ 5 w 64"/>
                  <a:gd name="T47" fmla="*/ 83 h 130"/>
                  <a:gd name="T48" fmla="*/ 10 w 64"/>
                  <a:gd name="T49" fmla="*/ 83 h 130"/>
                  <a:gd name="T50" fmla="*/ 5 w 64"/>
                  <a:gd name="T51" fmla="*/ 88 h 130"/>
                  <a:gd name="T52" fmla="*/ 7 w 64"/>
                  <a:gd name="T53" fmla="*/ 95 h 130"/>
                  <a:gd name="T54" fmla="*/ 14 w 64"/>
                  <a:gd name="T55" fmla="*/ 92 h 130"/>
                  <a:gd name="T56" fmla="*/ 14 w 64"/>
                  <a:gd name="T57" fmla="*/ 100 h 130"/>
                  <a:gd name="T58" fmla="*/ 12 w 64"/>
                  <a:gd name="T59" fmla="*/ 116 h 130"/>
                  <a:gd name="T60" fmla="*/ 10 w 64"/>
                  <a:gd name="T61" fmla="*/ 126 h 130"/>
                  <a:gd name="T62" fmla="*/ 17 w 64"/>
                  <a:gd name="T63" fmla="*/ 123 h 130"/>
                  <a:gd name="T64" fmla="*/ 29 w 64"/>
                  <a:gd name="T65" fmla="*/ 130 h 130"/>
                  <a:gd name="T66" fmla="*/ 40 w 64"/>
                  <a:gd name="T67" fmla="*/ 126 h 130"/>
                  <a:gd name="T68" fmla="*/ 43 w 64"/>
                  <a:gd name="T69" fmla="*/ 12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4" h="130">
                    <a:moveTo>
                      <a:pt x="43" y="123"/>
                    </a:moveTo>
                    <a:lnTo>
                      <a:pt x="40" y="118"/>
                    </a:lnTo>
                    <a:lnTo>
                      <a:pt x="38" y="114"/>
                    </a:lnTo>
                    <a:lnTo>
                      <a:pt x="43" y="104"/>
                    </a:lnTo>
                    <a:lnTo>
                      <a:pt x="47" y="102"/>
                    </a:lnTo>
                    <a:lnTo>
                      <a:pt x="50" y="97"/>
                    </a:lnTo>
                    <a:lnTo>
                      <a:pt x="45" y="97"/>
                    </a:lnTo>
                    <a:lnTo>
                      <a:pt x="40" y="90"/>
                    </a:lnTo>
                    <a:lnTo>
                      <a:pt x="47" y="83"/>
                    </a:lnTo>
                    <a:lnTo>
                      <a:pt x="47" y="76"/>
                    </a:lnTo>
                    <a:lnTo>
                      <a:pt x="43" y="74"/>
                    </a:lnTo>
                    <a:lnTo>
                      <a:pt x="38" y="62"/>
                    </a:lnTo>
                    <a:lnTo>
                      <a:pt x="43" y="62"/>
                    </a:lnTo>
                    <a:lnTo>
                      <a:pt x="45" y="62"/>
                    </a:lnTo>
                    <a:lnTo>
                      <a:pt x="52" y="55"/>
                    </a:lnTo>
                    <a:lnTo>
                      <a:pt x="47" y="50"/>
                    </a:lnTo>
                    <a:lnTo>
                      <a:pt x="52" y="45"/>
                    </a:lnTo>
                    <a:lnTo>
                      <a:pt x="52" y="33"/>
                    </a:lnTo>
                    <a:lnTo>
                      <a:pt x="52" y="29"/>
                    </a:lnTo>
                    <a:lnTo>
                      <a:pt x="59" y="19"/>
                    </a:lnTo>
                    <a:lnTo>
                      <a:pt x="64" y="19"/>
                    </a:lnTo>
                    <a:lnTo>
                      <a:pt x="64" y="17"/>
                    </a:lnTo>
                    <a:lnTo>
                      <a:pt x="59" y="10"/>
                    </a:lnTo>
                    <a:lnTo>
                      <a:pt x="59" y="5"/>
                    </a:lnTo>
                    <a:lnTo>
                      <a:pt x="50" y="3"/>
                    </a:lnTo>
                    <a:lnTo>
                      <a:pt x="45" y="7"/>
                    </a:lnTo>
                    <a:lnTo>
                      <a:pt x="33" y="5"/>
                    </a:lnTo>
                    <a:lnTo>
                      <a:pt x="26" y="10"/>
                    </a:lnTo>
                    <a:lnTo>
                      <a:pt x="26" y="5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4" y="3"/>
                    </a:lnTo>
                    <a:lnTo>
                      <a:pt x="14" y="7"/>
                    </a:lnTo>
                    <a:lnTo>
                      <a:pt x="17" y="14"/>
                    </a:lnTo>
                    <a:lnTo>
                      <a:pt x="14" y="26"/>
                    </a:lnTo>
                    <a:lnTo>
                      <a:pt x="17" y="29"/>
                    </a:lnTo>
                    <a:lnTo>
                      <a:pt x="14" y="33"/>
                    </a:lnTo>
                    <a:lnTo>
                      <a:pt x="17" y="38"/>
                    </a:lnTo>
                    <a:lnTo>
                      <a:pt x="14" y="40"/>
                    </a:lnTo>
                    <a:lnTo>
                      <a:pt x="12" y="45"/>
                    </a:lnTo>
                    <a:lnTo>
                      <a:pt x="12" y="52"/>
                    </a:lnTo>
                    <a:lnTo>
                      <a:pt x="7" y="59"/>
                    </a:lnTo>
                    <a:lnTo>
                      <a:pt x="7" y="64"/>
                    </a:lnTo>
                    <a:lnTo>
                      <a:pt x="2" y="71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5" y="85"/>
                    </a:lnTo>
                    <a:lnTo>
                      <a:pt x="5" y="83"/>
                    </a:lnTo>
                    <a:lnTo>
                      <a:pt x="10" y="81"/>
                    </a:lnTo>
                    <a:lnTo>
                      <a:pt x="10" y="83"/>
                    </a:lnTo>
                    <a:lnTo>
                      <a:pt x="10" y="85"/>
                    </a:lnTo>
                    <a:lnTo>
                      <a:pt x="5" y="88"/>
                    </a:lnTo>
                    <a:lnTo>
                      <a:pt x="5" y="92"/>
                    </a:lnTo>
                    <a:lnTo>
                      <a:pt x="7" y="95"/>
                    </a:lnTo>
                    <a:lnTo>
                      <a:pt x="10" y="92"/>
                    </a:lnTo>
                    <a:lnTo>
                      <a:pt x="14" y="92"/>
                    </a:lnTo>
                    <a:lnTo>
                      <a:pt x="12" y="95"/>
                    </a:lnTo>
                    <a:lnTo>
                      <a:pt x="14" y="100"/>
                    </a:lnTo>
                    <a:lnTo>
                      <a:pt x="12" y="104"/>
                    </a:lnTo>
                    <a:lnTo>
                      <a:pt x="12" y="116"/>
                    </a:lnTo>
                    <a:lnTo>
                      <a:pt x="10" y="123"/>
                    </a:lnTo>
                    <a:lnTo>
                      <a:pt x="10" y="126"/>
                    </a:lnTo>
                    <a:lnTo>
                      <a:pt x="10" y="128"/>
                    </a:lnTo>
                    <a:lnTo>
                      <a:pt x="17" y="123"/>
                    </a:lnTo>
                    <a:lnTo>
                      <a:pt x="24" y="128"/>
                    </a:lnTo>
                    <a:lnTo>
                      <a:pt x="29" y="130"/>
                    </a:lnTo>
                    <a:lnTo>
                      <a:pt x="36" y="126"/>
                    </a:lnTo>
                    <a:lnTo>
                      <a:pt x="40" y="126"/>
                    </a:lnTo>
                    <a:lnTo>
                      <a:pt x="40" y="123"/>
                    </a:lnTo>
                    <a:lnTo>
                      <a:pt x="43" y="123"/>
                    </a:lnTo>
                    <a:lnTo>
                      <a:pt x="43" y="12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36" name="Freeform 230">
                <a:extLst>
                  <a:ext uri="{FF2B5EF4-FFF2-40B4-BE49-F238E27FC236}">
                    <a16:creationId xmlns:a16="http://schemas.microsoft.com/office/drawing/2014/main" id="{3ED0088D-BA3D-F641-A49B-1B3C1B65E5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4414" y="3698083"/>
                <a:ext cx="267957" cy="260514"/>
              </a:xfrm>
              <a:custGeom>
                <a:avLst/>
                <a:gdLst>
                  <a:gd name="T0" fmla="*/ 47 w 76"/>
                  <a:gd name="T1" fmla="*/ 6 h 74"/>
                  <a:gd name="T2" fmla="*/ 31 w 76"/>
                  <a:gd name="T3" fmla="*/ 7 h 74"/>
                  <a:gd name="T4" fmla="*/ 13 w 76"/>
                  <a:gd name="T5" fmla="*/ 13 h 74"/>
                  <a:gd name="T6" fmla="*/ 9 w 76"/>
                  <a:gd name="T7" fmla="*/ 30 h 74"/>
                  <a:gd name="T8" fmla="*/ 20 w 76"/>
                  <a:gd name="T9" fmla="*/ 40 h 74"/>
                  <a:gd name="T10" fmla="*/ 29 w 76"/>
                  <a:gd name="T11" fmla="*/ 42 h 74"/>
                  <a:gd name="T12" fmla="*/ 15 w 76"/>
                  <a:gd name="T13" fmla="*/ 42 h 74"/>
                  <a:gd name="T14" fmla="*/ 22 w 76"/>
                  <a:gd name="T15" fmla="*/ 56 h 74"/>
                  <a:gd name="T16" fmla="*/ 27 w 76"/>
                  <a:gd name="T17" fmla="*/ 57 h 74"/>
                  <a:gd name="T18" fmla="*/ 29 w 76"/>
                  <a:gd name="T19" fmla="*/ 49 h 74"/>
                  <a:gd name="T20" fmla="*/ 34 w 76"/>
                  <a:gd name="T21" fmla="*/ 49 h 74"/>
                  <a:gd name="T22" fmla="*/ 36 w 76"/>
                  <a:gd name="T23" fmla="*/ 45 h 74"/>
                  <a:gd name="T24" fmla="*/ 31 w 76"/>
                  <a:gd name="T25" fmla="*/ 36 h 74"/>
                  <a:gd name="T26" fmla="*/ 28 w 76"/>
                  <a:gd name="T27" fmla="*/ 29 h 74"/>
                  <a:gd name="T28" fmla="*/ 28 w 76"/>
                  <a:gd name="T29" fmla="*/ 24 h 74"/>
                  <a:gd name="T30" fmla="*/ 27 w 76"/>
                  <a:gd name="T31" fmla="*/ 16 h 74"/>
                  <a:gd name="T32" fmla="*/ 34 w 76"/>
                  <a:gd name="T33" fmla="*/ 18 h 74"/>
                  <a:gd name="T34" fmla="*/ 40 w 76"/>
                  <a:gd name="T35" fmla="*/ 18 h 74"/>
                  <a:gd name="T36" fmla="*/ 42 w 76"/>
                  <a:gd name="T37" fmla="*/ 11 h 74"/>
                  <a:gd name="T38" fmla="*/ 57 w 76"/>
                  <a:gd name="T39" fmla="*/ 9 h 74"/>
                  <a:gd name="T40" fmla="*/ 36 w 76"/>
                  <a:gd name="T41" fmla="*/ 70 h 74"/>
                  <a:gd name="T42" fmla="*/ 49 w 76"/>
                  <a:gd name="T43" fmla="*/ 74 h 74"/>
                  <a:gd name="T44" fmla="*/ 60 w 76"/>
                  <a:gd name="T45" fmla="*/ 69 h 74"/>
                  <a:gd name="T46" fmla="*/ 52 w 76"/>
                  <a:gd name="T47" fmla="*/ 68 h 74"/>
                  <a:gd name="T48" fmla="*/ 41 w 76"/>
                  <a:gd name="T49" fmla="*/ 66 h 74"/>
                  <a:gd name="T50" fmla="*/ 38 w 76"/>
                  <a:gd name="T51" fmla="*/ 68 h 74"/>
                  <a:gd name="T52" fmla="*/ 1 w 76"/>
                  <a:gd name="T53" fmla="*/ 26 h 74"/>
                  <a:gd name="T54" fmla="*/ 11 w 76"/>
                  <a:gd name="T55" fmla="*/ 34 h 74"/>
                  <a:gd name="T56" fmla="*/ 11 w 76"/>
                  <a:gd name="T57" fmla="*/ 40 h 74"/>
                  <a:gd name="T58" fmla="*/ 9 w 76"/>
                  <a:gd name="T59" fmla="*/ 42 h 74"/>
                  <a:gd name="T60" fmla="*/ 12 w 76"/>
                  <a:gd name="T61" fmla="*/ 47 h 74"/>
                  <a:gd name="T62" fmla="*/ 68 w 76"/>
                  <a:gd name="T63" fmla="*/ 64 h 74"/>
                  <a:gd name="T64" fmla="*/ 67 w 76"/>
                  <a:gd name="T65" fmla="*/ 69 h 74"/>
                  <a:gd name="T66" fmla="*/ 76 w 76"/>
                  <a:gd name="T67" fmla="*/ 58 h 74"/>
                  <a:gd name="T68" fmla="*/ 72 w 76"/>
                  <a:gd name="T69" fmla="*/ 64 h 74"/>
                  <a:gd name="T70" fmla="*/ 61 w 76"/>
                  <a:gd name="T71" fmla="*/ 45 h 74"/>
                  <a:gd name="T72" fmla="*/ 61 w 76"/>
                  <a:gd name="T73" fmla="*/ 46 h 74"/>
                  <a:gd name="T74" fmla="*/ 54 w 76"/>
                  <a:gd name="T75" fmla="*/ 39 h 74"/>
                  <a:gd name="T76" fmla="*/ 53 w 76"/>
                  <a:gd name="T77" fmla="*/ 30 h 74"/>
                  <a:gd name="T78" fmla="*/ 59 w 76"/>
                  <a:gd name="T79" fmla="*/ 32 h 74"/>
                  <a:gd name="T80" fmla="*/ 55 w 76"/>
                  <a:gd name="T81" fmla="*/ 31 h 74"/>
                  <a:gd name="T82" fmla="*/ 46 w 76"/>
                  <a:gd name="T83" fmla="*/ 20 h 74"/>
                  <a:gd name="T84" fmla="*/ 46 w 76"/>
                  <a:gd name="T85" fmla="*/ 22 h 74"/>
                  <a:gd name="T86" fmla="*/ 41 w 76"/>
                  <a:gd name="T87" fmla="*/ 14 h 74"/>
                  <a:gd name="T88" fmla="*/ 33 w 76"/>
                  <a:gd name="T89" fmla="*/ 30 h 74"/>
                  <a:gd name="T90" fmla="*/ 44 w 76"/>
                  <a:gd name="T91" fmla="*/ 35 h 74"/>
                  <a:gd name="T92" fmla="*/ 56 w 76"/>
                  <a:gd name="T93" fmla="*/ 49 h 74"/>
                  <a:gd name="T94" fmla="*/ 44 w 76"/>
                  <a:gd name="T95" fmla="*/ 53 h 74"/>
                  <a:gd name="T96" fmla="*/ 42 w 76"/>
                  <a:gd name="T97" fmla="*/ 47 h 74"/>
                  <a:gd name="T98" fmla="*/ 52 w 76"/>
                  <a:gd name="T99" fmla="*/ 53 h 74"/>
                  <a:gd name="T100" fmla="*/ 52 w 76"/>
                  <a:gd name="T101" fmla="*/ 49 h 74"/>
                  <a:gd name="T102" fmla="*/ 46 w 76"/>
                  <a:gd name="T103" fmla="*/ 44 h 74"/>
                  <a:gd name="T104" fmla="*/ 30 w 76"/>
                  <a:gd name="T105" fmla="*/ 32 h 74"/>
                  <a:gd name="T106" fmla="*/ 40 w 76"/>
                  <a:gd name="T107" fmla="*/ 38 h 74"/>
                  <a:gd name="T108" fmla="*/ 42 w 76"/>
                  <a:gd name="T109" fmla="*/ 44 h 74"/>
                  <a:gd name="T110" fmla="*/ 34 w 76"/>
                  <a:gd name="T111" fmla="*/ 36 h 74"/>
                  <a:gd name="T112" fmla="*/ 31 w 76"/>
                  <a:gd name="T113" fmla="*/ 59 h 74"/>
                  <a:gd name="T114" fmla="*/ 31 w 76"/>
                  <a:gd name="T115" fmla="*/ 5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6" h="74">
                    <a:moveTo>
                      <a:pt x="57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0"/>
                      <a:pt x="57" y="0"/>
                      <a:pt x="57" y="0"/>
                    </a:cubicBezTo>
                    <a:close/>
                    <a:moveTo>
                      <a:pt x="38" y="68"/>
                    </a:move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7" y="71"/>
                      <a:pt x="37" y="71"/>
                      <a:pt x="37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9" y="74"/>
                      <a:pt x="49" y="74"/>
                      <a:pt x="49" y="74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1" y="68"/>
                      <a:pt x="41" y="68"/>
                      <a:pt x="41" y="68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8"/>
                      <a:pt x="38" y="68"/>
                      <a:pt x="38" y="68"/>
                    </a:cubicBezTo>
                    <a:close/>
                    <a:moveTo>
                      <a:pt x="2" y="24"/>
                    </a:moveTo>
                    <a:cubicBezTo>
                      <a:pt x="2" y="26"/>
                      <a:pt x="2" y="26"/>
                      <a:pt x="2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9" y="36"/>
                      <a:pt x="9" y="36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6"/>
                      <a:pt x="9" y="36"/>
                      <a:pt x="9" y="36"/>
                    </a:cubicBezTo>
                    <a:close/>
                    <a:moveTo>
                      <a:pt x="9" y="39"/>
                    </a:moveTo>
                    <a:cubicBezTo>
                      <a:pt x="9" y="37"/>
                      <a:pt x="9" y="37"/>
                      <a:pt x="9" y="37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lose/>
                    <a:moveTo>
                      <a:pt x="13" y="46"/>
                    </a:move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3" y="46"/>
                      <a:pt x="13" y="46"/>
                      <a:pt x="13" y="46"/>
                    </a:cubicBezTo>
                    <a:close/>
                    <a:moveTo>
                      <a:pt x="67" y="65"/>
                    </a:moveTo>
                    <a:cubicBezTo>
                      <a:pt x="67" y="64"/>
                      <a:pt x="67" y="64"/>
                      <a:pt x="67" y="6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7" y="65"/>
                      <a:pt x="67" y="65"/>
                      <a:pt x="67" y="65"/>
                    </a:cubicBezTo>
                    <a:close/>
                    <a:moveTo>
                      <a:pt x="67" y="69"/>
                    </a:moveTo>
                    <a:cubicBezTo>
                      <a:pt x="67" y="67"/>
                      <a:pt x="67" y="67"/>
                      <a:pt x="67" y="67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lose/>
                    <a:moveTo>
                      <a:pt x="72" y="64"/>
                    </a:move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2" y="64"/>
                      <a:pt x="72" y="64"/>
                      <a:pt x="72" y="64"/>
                    </a:cubicBezTo>
                    <a:cubicBezTo>
                      <a:pt x="72" y="64"/>
                      <a:pt x="72" y="64"/>
                      <a:pt x="72" y="64"/>
                    </a:cubicBezTo>
                    <a:close/>
                    <a:moveTo>
                      <a:pt x="60" y="58"/>
                    </a:move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0" y="58"/>
                      <a:pt x="60" y="58"/>
                      <a:pt x="60" y="58"/>
                    </a:cubicBezTo>
                    <a:close/>
                    <a:moveTo>
                      <a:pt x="60" y="46"/>
                    </a:moveTo>
                    <a:cubicBezTo>
                      <a:pt x="61" y="45"/>
                      <a:pt x="61" y="45"/>
                      <a:pt x="61" y="45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60" y="46"/>
                      <a:pt x="60" y="46"/>
                      <a:pt x="60" y="46"/>
                    </a:cubicBezTo>
                    <a:close/>
                    <a:moveTo>
                      <a:pt x="57" y="36"/>
                    </a:move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7" y="36"/>
                      <a:pt x="57" y="36"/>
                      <a:pt x="57" y="36"/>
                    </a:cubicBezTo>
                    <a:close/>
                    <a:moveTo>
                      <a:pt x="54" y="31"/>
                    </a:moveTo>
                    <a:cubicBezTo>
                      <a:pt x="53" y="30"/>
                      <a:pt x="53" y="30"/>
                      <a:pt x="53" y="30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6" y="29"/>
                      <a:pt x="56" y="29"/>
                      <a:pt x="56" y="29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4" y="31"/>
                      <a:pt x="54" y="31"/>
                      <a:pt x="54" y="31"/>
                    </a:cubicBezTo>
                    <a:close/>
                    <a:moveTo>
                      <a:pt x="50" y="15"/>
                    </a:moveTo>
                    <a:cubicBezTo>
                      <a:pt x="50" y="15"/>
                      <a:pt x="50" y="15"/>
                      <a:pt x="50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0" y="15"/>
                      <a:pt x="50" y="15"/>
                      <a:pt x="50" y="15"/>
                    </a:cubicBezTo>
                    <a:close/>
                    <a:moveTo>
                      <a:pt x="46" y="20"/>
                    </a:moveTo>
                    <a:cubicBezTo>
                      <a:pt x="47" y="20"/>
                      <a:pt x="47" y="20"/>
                      <a:pt x="47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0"/>
                      <a:pt x="46" y="20"/>
                      <a:pt x="46" y="20"/>
                    </a:cubicBezTo>
                    <a:close/>
                    <a:moveTo>
                      <a:pt x="42" y="12"/>
                    </a:moveTo>
                    <a:cubicBezTo>
                      <a:pt x="42" y="12"/>
                      <a:pt x="42" y="12"/>
                      <a:pt x="42" y="1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2" y="12"/>
                      <a:pt x="42" y="12"/>
                      <a:pt x="42" y="12"/>
                    </a:cubicBezTo>
                    <a:close/>
                    <a:moveTo>
                      <a:pt x="34" y="30"/>
                    </a:move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4" y="30"/>
                      <a:pt x="34" y="30"/>
                      <a:pt x="34" y="30"/>
                    </a:cubicBezTo>
                    <a:close/>
                    <a:moveTo>
                      <a:pt x="32" y="30"/>
                    </a:move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2" y="30"/>
                      <a:pt x="32" y="30"/>
                      <a:pt x="32" y="30"/>
                    </a:cubicBezTo>
                    <a:close/>
                    <a:moveTo>
                      <a:pt x="42" y="32"/>
                    </a:move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2" y="32"/>
                      <a:pt x="42" y="32"/>
                      <a:pt x="42" y="32"/>
                    </a:cubicBezTo>
                    <a:close/>
                    <a:moveTo>
                      <a:pt x="56" y="49"/>
                    </a:move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6" y="49"/>
                      <a:pt x="56" y="49"/>
                      <a:pt x="56" y="49"/>
                    </a:cubicBezTo>
                    <a:close/>
                    <a:moveTo>
                      <a:pt x="42" y="58"/>
                    </a:moveTo>
                    <a:cubicBezTo>
                      <a:pt x="43" y="56"/>
                      <a:pt x="43" y="56"/>
                      <a:pt x="43" y="56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2" y="58"/>
                      <a:pt x="42" y="58"/>
                      <a:pt x="42" y="58"/>
                    </a:cubicBezTo>
                    <a:close/>
                    <a:moveTo>
                      <a:pt x="43" y="52"/>
                    </a:move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3" y="52"/>
                      <a:pt x="43" y="52"/>
                      <a:pt x="43" y="52"/>
                    </a:cubicBezTo>
                    <a:close/>
                    <a:moveTo>
                      <a:pt x="42" y="51"/>
                    </a:moveTo>
                    <a:cubicBezTo>
                      <a:pt x="42" y="49"/>
                      <a:pt x="42" y="49"/>
                      <a:pt x="42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2" y="51"/>
                      <a:pt x="42" y="51"/>
                      <a:pt x="42" y="51"/>
                    </a:cubicBezTo>
                    <a:close/>
                    <a:moveTo>
                      <a:pt x="42" y="49"/>
                    </a:moveTo>
                    <a:cubicBezTo>
                      <a:pt x="41" y="48"/>
                      <a:pt x="41" y="48"/>
                      <a:pt x="41" y="48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2" y="49"/>
                      <a:pt x="42" y="49"/>
                      <a:pt x="42" y="49"/>
                    </a:cubicBezTo>
                    <a:close/>
                    <a:moveTo>
                      <a:pt x="49" y="54"/>
                    </a:move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49" y="54"/>
                      <a:pt x="49" y="54"/>
                      <a:pt x="49" y="54"/>
                    </a:cubicBezTo>
                    <a:close/>
                    <a:moveTo>
                      <a:pt x="52" y="53"/>
                    </a:moveTo>
                    <a:cubicBezTo>
                      <a:pt x="51" y="52"/>
                      <a:pt x="51" y="52"/>
                      <a:pt x="51" y="52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lose/>
                    <a:moveTo>
                      <a:pt x="51" y="50"/>
                    </a:moveTo>
                    <a:cubicBezTo>
                      <a:pt x="51" y="49"/>
                      <a:pt x="51" y="49"/>
                      <a:pt x="51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1" y="50"/>
                      <a:pt x="51" y="50"/>
                      <a:pt x="51" y="50"/>
                    </a:cubicBezTo>
                    <a:close/>
                    <a:moveTo>
                      <a:pt x="49" y="47"/>
                    </a:moveTo>
                    <a:cubicBezTo>
                      <a:pt x="49" y="47"/>
                      <a:pt x="49" y="47"/>
                      <a:pt x="49" y="47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47"/>
                      <a:pt x="49" y="47"/>
                      <a:pt x="49" y="47"/>
                    </a:cubicBezTo>
                    <a:close/>
                    <a:moveTo>
                      <a:pt x="45" y="44"/>
                    </a:move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5" y="44"/>
                      <a:pt x="45" y="44"/>
                      <a:pt x="45" y="44"/>
                    </a:cubicBezTo>
                    <a:close/>
                    <a:moveTo>
                      <a:pt x="28" y="33"/>
                    </a:moveTo>
                    <a:cubicBezTo>
                      <a:pt x="30" y="32"/>
                      <a:pt x="30" y="32"/>
                      <a:pt x="30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8" y="33"/>
                      <a:pt x="28" y="33"/>
                      <a:pt x="28" y="33"/>
                    </a:cubicBezTo>
                    <a:close/>
                    <a:moveTo>
                      <a:pt x="31" y="59"/>
                    </a:move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1" y="59"/>
                      <a:pt x="31" y="59"/>
                      <a:pt x="31" y="59"/>
                    </a:cubicBezTo>
                    <a:close/>
                    <a:moveTo>
                      <a:pt x="31" y="58"/>
                    </a:move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37" name="Freeform 231">
                <a:extLst>
                  <a:ext uri="{FF2B5EF4-FFF2-40B4-BE49-F238E27FC236}">
                    <a16:creationId xmlns:a16="http://schemas.microsoft.com/office/drawing/2014/main" id="{116D333C-CBF5-21B8-4DEE-4265824091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44271" y="3683197"/>
                <a:ext cx="168216" cy="138444"/>
              </a:xfrm>
              <a:custGeom>
                <a:avLst/>
                <a:gdLst>
                  <a:gd name="T0" fmla="*/ 2 w 113"/>
                  <a:gd name="T1" fmla="*/ 15 h 93"/>
                  <a:gd name="T2" fmla="*/ 21 w 113"/>
                  <a:gd name="T3" fmla="*/ 19 h 93"/>
                  <a:gd name="T4" fmla="*/ 35 w 113"/>
                  <a:gd name="T5" fmla="*/ 24 h 93"/>
                  <a:gd name="T6" fmla="*/ 35 w 113"/>
                  <a:gd name="T7" fmla="*/ 12 h 93"/>
                  <a:gd name="T8" fmla="*/ 30 w 113"/>
                  <a:gd name="T9" fmla="*/ 0 h 93"/>
                  <a:gd name="T10" fmla="*/ 47 w 113"/>
                  <a:gd name="T11" fmla="*/ 10 h 93"/>
                  <a:gd name="T12" fmla="*/ 59 w 113"/>
                  <a:gd name="T13" fmla="*/ 15 h 93"/>
                  <a:gd name="T14" fmla="*/ 66 w 113"/>
                  <a:gd name="T15" fmla="*/ 8 h 93"/>
                  <a:gd name="T16" fmla="*/ 78 w 113"/>
                  <a:gd name="T17" fmla="*/ 3 h 93"/>
                  <a:gd name="T18" fmla="*/ 85 w 113"/>
                  <a:gd name="T19" fmla="*/ 15 h 93"/>
                  <a:gd name="T20" fmla="*/ 94 w 113"/>
                  <a:gd name="T21" fmla="*/ 26 h 93"/>
                  <a:gd name="T22" fmla="*/ 99 w 113"/>
                  <a:gd name="T23" fmla="*/ 34 h 93"/>
                  <a:gd name="T24" fmla="*/ 111 w 113"/>
                  <a:gd name="T25" fmla="*/ 34 h 93"/>
                  <a:gd name="T26" fmla="*/ 111 w 113"/>
                  <a:gd name="T27" fmla="*/ 38 h 93"/>
                  <a:gd name="T28" fmla="*/ 101 w 113"/>
                  <a:gd name="T29" fmla="*/ 41 h 93"/>
                  <a:gd name="T30" fmla="*/ 97 w 113"/>
                  <a:gd name="T31" fmla="*/ 52 h 93"/>
                  <a:gd name="T32" fmla="*/ 97 w 113"/>
                  <a:gd name="T33" fmla="*/ 57 h 93"/>
                  <a:gd name="T34" fmla="*/ 97 w 113"/>
                  <a:gd name="T35" fmla="*/ 64 h 93"/>
                  <a:gd name="T36" fmla="*/ 94 w 113"/>
                  <a:gd name="T37" fmla="*/ 69 h 93"/>
                  <a:gd name="T38" fmla="*/ 94 w 113"/>
                  <a:gd name="T39" fmla="*/ 79 h 93"/>
                  <a:gd name="T40" fmla="*/ 94 w 113"/>
                  <a:gd name="T41" fmla="*/ 71 h 93"/>
                  <a:gd name="T42" fmla="*/ 90 w 113"/>
                  <a:gd name="T43" fmla="*/ 71 h 93"/>
                  <a:gd name="T44" fmla="*/ 90 w 113"/>
                  <a:gd name="T45" fmla="*/ 79 h 93"/>
                  <a:gd name="T46" fmla="*/ 90 w 113"/>
                  <a:gd name="T47" fmla="*/ 83 h 93"/>
                  <a:gd name="T48" fmla="*/ 87 w 113"/>
                  <a:gd name="T49" fmla="*/ 93 h 93"/>
                  <a:gd name="T50" fmla="*/ 82 w 113"/>
                  <a:gd name="T51" fmla="*/ 90 h 93"/>
                  <a:gd name="T52" fmla="*/ 73 w 113"/>
                  <a:gd name="T53" fmla="*/ 81 h 93"/>
                  <a:gd name="T54" fmla="*/ 75 w 113"/>
                  <a:gd name="T55" fmla="*/ 74 h 93"/>
                  <a:gd name="T56" fmla="*/ 75 w 113"/>
                  <a:gd name="T57" fmla="*/ 69 h 93"/>
                  <a:gd name="T58" fmla="*/ 71 w 113"/>
                  <a:gd name="T59" fmla="*/ 64 h 93"/>
                  <a:gd name="T60" fmla="*/ 68 w 113"/>
                  <a:gd name="T61" fmla="*/ 62 h 93"/>
                  <a:gd name="T62" fmla="*/ 64 w 113"/>
                  <a:gd name="T63" fmla="*/ 64 h 93"/>
                  <a:gd name="T64" fmla="*/ 56 w 113"/>
                  <a:gd name="T65" fmla="*/ 69 h 93"/>
                  <a:gd name="T66" fmla="*/ 52 w 113"/>
                  <a:gd name="T67" fmla="*/ 74 h 93"/>
                  <a:gd name="T68" fmla="*/ 47 w 113"/>
                  <a:gd name="T69" fmla="*/ 76 h 93"/>
                  <a:gd name="T70" fmla="*/ 42 w 113"/>
                  <a:gd name="T71" fmla="*/ 81 h 93"/>
                  <a:gd name="T72" fmla="*/ 40 w 113"/>
                  <a:gd name="T73" fmla="*/ 81 h 93"/>
                  <a:gd name="T74" fmla="*/ 42 w 113"/>
                  <a:gd name="T75" fmla="*/ 74 h 93"/>
                  <a:gd name="T76" fmla="*/ 45 w 113"/>
                  <a:gd name="T77" fmla="*/ 67 h 93"/>
                  <a:gd name="T78" fmla="*/ 33 w 113"/>
                  <a:gd name="T79" fmla="*/ 62 h 93"/>
                  <a:gd name="T80" fmla="*/ 21 w 113"/>
                  <a:gd name="T81" fmla="*/ 50 h 93"/>
                  <a:gd name="T82" fmla="*/ 23 w 113"/>
                  <a:gd name="T83" fmla="*/ 43 h 93"/>
                  <a:gd name="T84" fmla="*/ 16 w 113"/>
                  <a:gd name="T85" fmla="*/ 34 h 93"/>
                  <a:gd name="T86" fmla="*/ 12 w 113"/>
                  <a:gd name="T87" fmla="*/ 24 h 93"/>
                  <a:gd name="T88" fmla="*/ 2 w 113"/>
                  <a:gd name="T89" fmla="*/ 19 h 93"/>
                  <a:gd name="T90" fmla="*/ 2 w 113"/>
                  <a:gd name="T91" fmla="*/ 19 h 93"/>
                  <a:gd name="T92" fmla="*/ 26 w 113"/>
                  <a:gd name="T93" fmla="*/ 67 h 93"/>
                  <a:gd name="T94" fmla="*/ 19 w 113"/>
                  <a:gd name="T95" fmla="*/ 60 h 93"/>
                  <a:gd name="T96" fmla="*/ 12 w 113"/>
                  <a:gd name="T97" fmla="*/ 60 h 93"/>
                  <a:gd name="T98" fmla="*/ 4 w 113"/>
                  <a:gd name="T99" fmla="*/ 57 h 93"/>
                  <a:gd name="T100" fmla="*/ 0 w 113"/>
                  <a:gd name="T101" fmla="*/ 60 h 93"/>
                  <a:gd name="T102" fmla="*/ 4 w 113"/>
                  <a:gd name="T103" fmla="*/ 62 h 93"/>
                  <a:gd name="T104" fmla="*/ 9 w 113"/>
                  <a:gd name="T105" fmla="*/ 67 h 93"/>
                  <a:gd name="T106" fmla="*/ 16 w 113"/>
                  <a:gd name="T107" fmla="*/ 74 h 93"/>
                  <a:gd name="T108" fmla="*/ 23 w 113"/>
                  <a:gd name="T109" fmla="*/ 81 h 93"/>
                  <a:gd name="T110" fmla="*/ 35 w 113"/>
                  <a:gd name="T111" fmla="*/ 83 h 93"/>
                  <a:gd name="T112" fmla="*/ 35 w 113"/>
                  <a:gd name="T113" fmla="*/ 8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3" h="93">
                    <a:moveTo>
                      <a:pt x="2" y="19"/>
                    </a:moveTo>
                    <a:lnTo>
                      <a:pt x="2" y="15"/>
                    </a:lnTo>
                    <a:lnTo>
                      <a:pt x="9" y="12"/>
                    </a:lnTo>
                    <a:lnTo>
                      <a:pt x="21" y="19"/>
                    </a:lnTo>
                    <a:lnTo>
                      <a:pt x="28" y="19"/>
                    </a:lnTo>
                    <a:lnTo>
                      <a:pt x="35" y="24"/>
                    </a:lnTo>
                    <a:lnTo>
                      <a:pt x="38" y="15"/>
                    </a:lnTo>
                    <a:lnTo>
                      <a:pt x="35" y="12"/>
                    </a:lnTo>
                    <a:lnTo>
                      <a:pt x="28" y="8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7" y="10"/>
                    </a:lnTo>
                    <a:lnTo>
                      <a:pt x="49" y="15"/>
                    </a:lnTo>
                    <a:lnTo>
                      <a:pt x="59" y="15"/>
                    </a:lnTo>
                    <a:lnTo>
                      <a:pt x="61" y="12"/>
                    </a:lnTo>
                    <a:lnTo>
                      <a:pt x="66" y="8"/>
                    </a:lnTo>
                    <a:lnTo>
                      <a:pt x="73" y="0"/>
                    </a:lnTo>
                    <a:lnTo>
                      <a:pt x="78" y="3"/>
                    </a:lnTo>
                    <a:lnTo>
                      <a:pt x="85" y="10"/>
                    </a:lnTo>
                    <a:lnTo>
                      <a:pt x="85" y="15"/>
                    </a:lnTo>
                    <a:lnTo>
                      <a:pt x="87" y="22"/>
                    </a:lnTo>
                    <a:lnTo>
                      <a:pt x="94" y="26"/>
                    </a:lnTo>
                    <a:lnTo>
                      <a:pt x="97" y="29"/>
                    </a:lnTo>
                    <a:lnTo>
                      <a:pt x="99" y="34"/>
                    </a:lnTo>
                    <a:lnTo>
                      <a:pt x="106" y="31"/>
                    </a:lnTo>
                    <a:lnTo>
                      <a:pt x="111" y="34"/>
                    </a:lnTo>
                    <a:lnTo>
                      <a:pt x="113" y="38"/>
                    </a:lnTo>
                    <a:lnTo>
                      <a:pt x="111" y="38"/>
                    </a:lnTo>
                    <a:lnTo>
                      <a:pt x="108" y="41"/>
                    </a:lnTo>
                    <a:lnTo>
                      <a:pt x="101" y="41"/>
                    </a:lnTo>
                    <a:lnTo>
                      <a:pt x="97" y="45"/>
                    </a:lnTo>
                    <a:lnTo>
                      <a:pt x="97" y="52"/>
                    </a:lnTo>
                    <a:lnTo>
                      <a:pt x="97" y="55"/>
                    </a:lnTo>
                    <a:lnTo>
                      <a:pt x="97" y="57"/>
                    </a:lnTo>
                    <a:lnTo>
                      <a:pt x="94" y="62"/>
                    </a:lnTo>
                    <a:lnTo>
                      <a:pt x="97" y="64"/>
                    </a:lnTo>
                    <a:lnTo>
                      <a:pt x="97" y="67"/>
                    </a:lnTo>
                    <a:lnTo>
                      <a:pt x="94" y="69"/>
                    </a:lnTo>
                    <a:lnTo>
                      <a:pt x="94" y="76"/>
                    </a:lnTo>
                    <a:lnTo>
                      <a:pt x="94" y="79"/>
                    </a:lnTo>
                    <a:lnTo>
                      <a:pt x="92" y="76"/>
                    </a:lnTo>
                    <a:lnTo>
                      <a:pt x="94" y="71"/>
                    </a:lnTo>
                    <a:lnTo>
                      <a:pt x="90" y="69"/>
                    </a:lnTo>
                    <a:lnTo>
                      <a:pt x="90" y="71"/>
                    </a:lnTo>
                    <a:lnTo>
                      <a:pt x="87" y="74"/>
                    </a:lnTo>
                    <a:lnTo>
                      <a:pt x="90" y="79"/>
                    </a:lnTo>
                    <a:lnTo>
                      <a:pt x="90" y="83"/>
                    </a:lnTo>
                    <a:lnTo>
                      <a:pt x="90" y="83"/>
                    </a:lnTo>
                    <a:lnTo>
                      <a:pt x="90" y="93"/>
                    </a:lnTo>
                    <a:lnTo>
                      <a:pt x="87" y="93"/>
                    </a:lnTo>
                    <a:lnTo>
                      <a:pt x="85" y="93"/>
                    </a:lnTo>
                    <a:lnTo>
                      <a:pt x="82" y="90"/>
                    </a:lnTo>
                    <a:lnTo>
                      <a:pt x="80" y="88"/>
                    </a:lnTo>
                    <a:lnTo>
                      <a:pt x="73" y="81"/>
                    </a:lnTo>
                    <a:lnTo>
                      <a:pt x="80" y="76"/>
                    </a:lnTo>
                    <a:lnTo>
                      <a:pt x="75" y="74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3" y="67"/>
                    </a:lnTo>
                    <a:lnTo>
                      <a:pt x="71" y="64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66" y="62"/>
                    </a:lnTo>
                    <a:lnTo>
                      <a:pt x="64" y="64"/>
                    </a:lnTo>
                    <a:lnTo>
                      <a:pt x="59" y="64"/>
                    </a:lnTo>
                    <a:lnTo>
                      <a:pt x="56" y="69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9" y="74"/>
                    </a:lnTo>
                    <a:lnTo>
                      <a:pt x="47" y="76"/>
                    </a:lnTo>
                    <a:lnTo>
                      <a:pt x="47" y="79"/>
                    </a:lnTo>
                    <a:lnTo>
                      <a:pt x="42" y="81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40" y="76"/>
                    </a:lnTo>
                    <a:lnTo>
                      <a:pt x="42" y="74"/>
                    </a:lnTo>
                    <a:lnTo>
                      <a:pt x="40" y="69"/>
                    </a:lnTo>
                    <a:lnTo>
                      <a:pt x="45" y="67"/>
                    </a:lnTo>
                    <a:lnTo>
                      <a:pt x="40" y="62"/>
                    </a:lnTo>
                    <a:lnTo>
                      <a:pt x="33" y="62"/>
                    </a:lnTo>
                    <a:lnTo>
                      <a:pt x="23" y="57"/>
                    </a:lnTo>
                    <a:lnTo>
                      <a:pt x="21" y="50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16" y="36"/>
                    </a:lnTo>
                    <a:lnTo>
                      <a:pt x="16" y="34"/>
                    </a:lnTo>
                    <a:lnTo>
                      <a:pt x="16" y="26"/>
                    </a:lnTo>
                    <a:lnTo>
                      <a:pt x="12" y="24"/>
                    </a:lnTo>
                    <a:lnTo>
                      <a:pt x="4" y="22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close/>
                    <a:moveTo>
                      <a:pt x="35" y="81"/>
                    </a:moveTo>
                    <a:lnTo>
                      <a:pt x="26" y="67"/>
                    </a:lnTo>
                    <a:lnTo>
                      <a:pt x="21" y="64"/>
                    </a:lnTo>
                    <a:lnTo>
                      <a:pt x="19" y="60"/>
                    </a:lnTo>
                    <a:lnTo>
                      <a:pt x="14" y="60"/>
                    </a:lnTo>
                    <a:lnTo>
                      <a:pt x="12" y="60"/>
                    </a:lnTo>
                    <a:lnTo>
                      <a:pt x="7" y="55"/>
                    </a:lnTo>
                    <a:lnTo>
                      <a:pt x="4" y="57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4" y="62"/>
                    </a:lnTo>
                    <a:lnTo>
                      <a:pt x="7" y="62"/>
                    </a:lnTo>
                    <a:lnTo>
                      <a:pt x="9" y="67"/>
                    </a:lnTo>
                    <a:lnTo>
                      <a:pt x="9" y="69"/>
                    </a:lnTo>
                    <a:lnTo>
                      <a:pt x="16" y="74"/>
                    </a:lnTo>
                    <a:lnTo>
                      <a:pt x="19" y="79"/>
                    </a:lnTo>
                    <a:lnTo>
                      <a:pt x="23" y="81"/>
                    </a:lnTo>
                    <a:lnTo>
                      <a:pt x="28" y="81"/>
                    </a:lnTo>
                    <a:lnTo>
                      <a:pt x="35" y="83"/>
                    </a:lnTo>
                    <a:lnTo>
                      <a:pt x="35" y="81"/>
                    </a:lnTo>
                    <a:lnTo>
                      <a:pt x="35" y="8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38" name="Freeform 232">
                <a:extLst>
                  <a:ext uri="{FF2B5EF4-FFF2-40B4-BE49-F238E27FC236}">
                    <a16:creationId xmlns:a16="http://schemas.microsoft.com/office/drawing/2014/main" id="{1595E36D-4ECC-1BAC-E829-F10500228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384" y="3772515"/>
                <a:ext cx="634164" cy="510606"/>
              </a:xfrm>
              <a:custGeom>
                <a:avLst/>
                <a:gdLst>
                  <a:gd name="T0" fmla="*/ 19 w 426"/>
                  <a:gd name="T1" fmla="*/ 7 h 343"/>
                  <a:gd name="T2" fmla="*/ 38 w 426"/>
                  <a:gd name="T3" fmla="*/ 21 h 343"/>
                  <a:gd name="T4" fmla="*/ 52 w 426"/>
                  <a:gd name="T5" fmla="*/ 21 h 343"/>
                  <a:gd name="T6" fmla="*/ 64 w 426"/>
                  <a:gd name="T7" fmla="*/ 9 h 343"/>
                  <a:gd name="T8" fmla="*/ 78 w 426"/>
                  <a:gd name="T9" fmla="*/ 2 h 343"/>
                  <a:gd name="T10" fmla="*/ 83 w 426"/>
                  <a:gd name="T11" fmla="*/ 11 h 343"/>
                  <a:gd name="T12" fmla="*/ 92 w 426"/>
                  <a:gd name="T13" fmla="*/ 30 h 343"/>
                  <a:gd name="T14" fmla="*/ 102 w 426"/>
                  <a:gd name="T15" fmla="*/ 37 h 343"/>
                  <a:gd name="T16" fmla="*/ 111 w 426"/>
                  <a:gd name="T17" fmla="*/ 54 h 343"/>
                  <a:gd name="T18" fmla="*/ 133 w 426"/>
                  <a:gd name="T19" fmla="*/ 56 h 343"/>
                  <a:gd name="T20" fmla="*/ 163 w 426"/>
                  <a:gd name="T21" fmla="*/ 73 h 343"/>
                  <a:gd name="T22" fmla="*/ 211 w 426"/>
                  <a:gd name="T23" fmla="*/ 71 h 343"/>
                  <a:gd name="T24" fmla="*/ 223 w 426"/>
                  <a:gd name="T25" fmla="*/ 52 h 343"/>
                  <a:gd name="T26" fmla="*/ 246 w 426"/>
                  <a:gd name="T27" fmla="*/ 33 h 343"/>
                  <a:gd name="T28" fmla="*/ 270 w 426"/>
                  <a:gd name="T29" fmla="*/ 30 h 343"/>
                  <a:gd name="T30" fmla="*/ 303 w 426"/>
                  <a:gd name="T31" fmla="*/ 45 h 343"/>
                  <a:gd name="T32" fmla="*/ 322 w 426"/>
                  <a:gd name="T33" fmla="*/ 54 h 343"/>
                  <a:gd name="T34" fmla="*/ 355 w 426"/>
                  <a:gd name="T35" fmla="*/ 78 h 343"/>
                  <a:gd name="T36" fmla="*/ 357 w 426"/>
                  <a:gd name="T37" fmla="*/ 99 h 343"/>
                  <a:gd name="T38" fmla="*/ 360 w 426"/>
                  <a:gd name="T39" fmla="*/ 111 h 343"/>
                  <a:gd name="T40" fmla="*/ 350 w 426"/>
                  <a:gd name="T41" fmla="*/ 127 h 343"/>
                  <a:gd name="T42" fmla="*/ 362 w 426"/>
                  <a:gd name="T43" fmla="*/ 142 h 343"/>
                  <a:gd name="T44" fmla="*/ 362 w 426"/>
                  <a:gd name="T45" fmla="*/ 177 h 343"/>
                  <a:gd name="T46" fmla="*/ 386 w 426"/>
                  <a:gd name="T47" fmla="*/ 203 h 343"/>
                  <a:gd name="T48" fmla="*/ 383 w 426"/>
                  <a:gd name="T49" fmla="*/ 253 h 343"/>
                  <a:gd name="T50" fmla="*/ 407 w 426"/>
                  <a:gd name="T51" fmla="*/ 267 h 343"/>
                  <a:gd name="T52" fmla="*/ 414 w 426"/>
                  <a:gd name="T53" fmla="*/ 286 h 343"/>
                  <a:gd name="T54" fmla="*/ 423 w 426"/>
                  <a:gd name="T55" fmla="*/ 305 h 343"/>
                  <a:gd name="T56" fmla="*/ 397 w 426"/>
                  <a:gd name="T57" fmla="*/ 314 h 343"/>
                  <a:gd name="T58" fmla="*/ 397 w 426"/>
                  <a:gd name="T59" fmla="*/ 338 h 343"/>
                  <a:gd name="T60" fmla="*/ 379 w 426"/>
                  <a:gd name="T61" fmla="*/ 338 h 343"/>
                  <a:gd name="T62" fmla="*/ 369 w 426"/>
                  <a:gd name="T63" fmla="*/ 336 h 343"/>
                  <a:gd name="T64" fmla="*/ 336 w 426"/>
                  <a:gd name="T65" fmla="*/ 333 h 343"/>
                  <a:gd name="T66" fmla="*/ 317 w 426"/>
                  <a:gd name="T67" fmla="*/ 329 h 343"/>
                  <a:gd name="T68" fmla="*/ 298 w 426"/>
                  <a:gd name="T69" fmla="*/ 312 h 343"/>
                  <a:gd name="T70" fmla="*/ 289 w 426"/>
                  <a:gd name="T71" fmla="*/ 295 h 343"/>
                  <a:gd name="T72" fmla="*/ 267 w 426"/>
                  <a:gd name="T73" fmla="*/ 298 h 343"/>
                  <a:gd name="T74" fmla="*/ 237 w 426"/>
                  <a:gd name="T75" fmla="*/ 305 h 343"/>
                  <a:gd name="T76" fmla="*/ 215 w 426"/>
                  <a:gd name="T77" fmla="*/ 298 h 343"/>
                  <a:gd name="T78" fmla="*/ 201 w 426"/>
                  <a:gd name="T79" fmla="*/ 286 h 343"/>
                  <a:gd name="T80" fmla="*/ 180 w 426"/>
                  <a:gd name="T81" fmla="*/ 279 h 343"/>
                  <a:gd name="T82" fmla="*/ 163 w 426"/>
                  <a:gd name="T83" fmla="*/ 258 h 343"/>
                  <a:gd name="T84" fmla="*/ 161 w 426"/>
                  <a:gd name="T85" fmla="*/ 255 h 343"/>
                  <a:gd name="T86" fmla="*/ 147 w 426"/>
                  <a:gd name="T87" fmla="*/ 227 h 343"/>
                  <a:gd name="T88" fmla="*/ 130 w 426"/>
                  <a:gd name="T89" fmla="*/ 229 h 343"/>
                  <a:gd name="T90" fmla="*/ 123 w 426"/>
                  <a:gd name="T91" fmla="*/ 222 h 343"/>
                  <a:gd name="T92" fmla="*/ 121 w 426"/>
                  <a:gd name="T93" fmla="*/ 231 h 343"/>
                  <a:gd name="T94" fmla="*/ 109 w 426"/>
                  <a:gd name="T95" fmla="*/ 224 h 343"/>
                  <a:gd name="T96" fmla="*/ 97 w 426"/>
                  <a:gd name="T97" fmla="*/ 196 h 343"/>
                  <a:gd name="T98" fmla="*/ 85 w 426"/>
                  <a:gd name="T99" fmla="*/ 172 h 343"/>
                  <a:gd name="T100" fmla="*/ 57 w 426"/>
                  <a:gd name="T101" fmla="*/ 160 h 343"/>
                  <a:gd name="T102" fmla="*/ 55 w 426"/>
                  <a:gd name="T103" fmla="*/ 146 h 343"/>
                  <a:gd name="T104" fmla="*/ 45 w 426"/>
                  <a:gd name="T105" fmla="*/ 137 h 343"/>
                  <a:gd name="T106" fmla="*/ 50 w 426"/>
                  <a:gd name="T107" fmla="*/ 116 h 343"/>
                  <a:gd name="T108" fmla="*/ 52 w 426"/>
                  <a:gd name="T109" fmla="*/ 101 h 343"/>
                  <a:gd name="T110" fmla="*/ 55 w 426"/>
                  <a:gd name="T111" fmla="*/ 97 h 343"/>
                  <a:gd name="T112" fmla="*/ 33 w 426"/>
                  <a:gd name="T113" fmla="*/ 90 h 343"/>
                  <a:gd name="T114" fmla="*/ 24 w 426"/>
                  <a:gd name="T115" fmla="*/ 73 h 343"/>
                  <a:gd name="T116" fmla="*/ 17 w 426"/>
                  <a:gd name="T117" fmla="*/ 59 h 343"/>
                  <a:gd name="T118" fmla="*/ 10 w 426"/>
                  <a:gd name="T119" fmla="*/ 33 h 343"/>
                  <a:gd name="T120" fmla="*/ 3 w 426"/>
                  <a:gd name="T121" fmla="*/ 14 h 343"/>
                  <a:gd name="T122" fmla="*/ 10 w 426"/>
                  <a:gd name="T123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26" h="343">
                    <a:moveTo>
                      <a:pt x="10" y="0"/>
                    </a:moveTo>
                    <a:lnTo>
                      <a:pt x="12" y="0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26" y="14"/>
                    </a:lnTo>
                    <a:lnTo>
                      <a:pt x="29" y="19"/>
                    </a:lnTo>
                    <a:lnTo>
                      <a:pt x="33" y="21"/>
                    </a:lnTo>
                    <a:lnTo>
                      <a:pt x="38" y="21"/>
                    </a:lnTo>
                    <a:lnTo>
                      <a:pt x="45" y="23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7" y="19"/>
                    </a:lnTo>
                    <a:lnTo>
                      <a:pt x="57" y="16"/>
                    </a:lnTo>
                    <a:lnTo>
                      <a:pt x="59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9" y="4"/>
                    </a:lnTo>
                    <a:lnTo>
                      <a:pt x="74" y="4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81" y="4"/>
                    </a:lnTo>
                    <a:lnTo>
                      <a:pt x="83" y="7"/>
                    </a:lnTo>
                    <a:lnTo>
                      <a:pt x="85" y="9"/>
                    </a:lnTo>
                    <a:lnTo>
                      <a:pt x="83" y="11"/>
                    </a:lnTo>
                    <a:lnTo>
                      <a:pt x="85" y="14"/>
                    </a:lnTo>
                    <a:lnTo>
                      <a:pt x="90" y="16"/>
                    </a:lnTo>
                    <a:lnTo>
                      <a:pt x="83" y="21"/>
                    </a:lnTo>
                    <a:lnTo>
                      <a:pt x="90" y="28"/>
                    </a:lnTo>
                    <a:lnTo>
                      <a:pt x="92" y="30"/>
                    </a:lnTo>
                    <a:lnTo>
                      <a:pt x="95" y="33"/>
                    </a:lnTo>
                    <a:lnTo>
                      <a:pt x="97" y="33"/>
                    </a:lnTo>
                    <a:lnTo>
                      <a:pt x="100" y="33"/>
                    </a:lnTo>
                    <a:lnTo>
                      <a:pt x="100" y="33"/>
                    </a:lnTo>
                    <a:lnTo>
                      <a:pt x="102" y="37"/>
                    </a:lnTo>
                    <a:lnTo>
                      <a:pt x="102" y="42"/>
                    </a:lnTo>
                    <a:lnTo>
                      <a:pt x="102" y="47"/>
                    </a:lnTo>
                    <a:lnTo>
                      <a:pt x="104" y="49"/>
                    </a:lnTo>
                    <a:lnTo>
                      <a:pt x="107" y="49"/>
                    </a:lnTo>
                    <a:lnTo>
                      <a:pt x="111" y="54"/>
                    </a:lnTo>
                    <a:lnTo>
                      <a:pt x="116" y="54"/>
                    </a:lnTo>
                    <a:lnTo>
                      <a:pt x="118" y="56"/>
                    </a:lnTo>
                    <a:lnTo>
                      <a:pt x="123" y="54"/>
                    </a:lnTo>
                    <a:lnTo>
                      <a:pt x="128" y="56"/>
                    </a:lnTo>
                    <a:lnTo>
                      <a:pt x="133" y="56"/>
                    </a:lnTo>
                    <a:lnTo>
                      <a:pt x="133" y="61"/>
                    </a:lnTo>
                    <a:lnTo>
                      <a:pt x="137" y="66"/>
                    </a:lnTo>
                    <a:lnTo>
                      <a:pt x="147" y="71"/>
                    </a:lnTo>
                    <a:lnTo>
                      <a:pt x="152" y="71"/>
                    </a:lnTo>
                    <a:lnTo>
                      <a:pt x="163" y="73"/>
                    </a:lnTo>
                    <a:lnTo>
                      <a:pt x="170" y="73"/>
                    </a:lnTo>
                    <a:lnTo>
                      <a:pt x="185" y="71"/>
                    </a:lnTo>
                    <a:lnTo>
                      <a:pt x="194" y="68"/>
                    </a:lnTo>
                    <a:lnTo>
                      <a:pt x="206" y="71"/>
                    </a:lnTo>
                    <a:lnTo>
                      <a:pt x="211" y="71"/>
                    </a:lnTo>
                    <a:lnTo>
                      <a:pt x="213" y="66"/>
                    </a:lnTo>
                    <a:lnTo>
                      <a:pt x="208" y="61"/>
                    </a:lnTo>
                    <a:lnTo>
                      <a:pt x="208" y="54"/>
                    </a:lnTo>
                    <a:lnTo>
                      <a:pt x="211" y="52"/>
                    </a:lnTo>
                    <a:lnTo>
                      <a:pt x="223" y="52"/>
                    </a:lnTo>
                    <a:lnTo>
                      <a:pt x="223" y="47"/>
                    </a:lnTo>
                    <a:lnTo>
                      <a:pt x="227" y="42"/>
                    </a:lnTo>
                    <a:lnTo>
                      <a:pt x="230" y="42"/>
                    </a:lnTo>
                    <a:lnTo>
                      <a:pt x="239" y="35"/>
                    </a:lnTo>
                    <a:lnTo>
                      <a:pt x="246" y="33"/>
                    </a:lnTo>
                    <a:lnTo>
                      <a:pt x="256" y="35"/>
                    </a:lnTo>
                    <a:lnTo>
                      <a:pt x="256" y="30"/>
                    </a:lnTo>
                    <a:lnTo>
                      <a:pt x="260" y="30"/>
                    </a:lnTo>
                    <a:lnTo>
                      <a:pt x="265" y="30"/>
                    </a:lnTo>
                    <a:lnTo>
                      <a:pt x="270" y="30"/>
                    </a:lnTo>
                    <a:lnTo>
                      <a:pt x="277" y="37"/>
                    </a:lnTo>
                    <a:lnTo>
                      <a:pt x="284" y="37"/>
                    </a:lnTo>
                    <a:lnTo>
                      <a:pt x="296" y="47"/>
                    </a:lnTo>
                    <a:lnTo>
                      <a:pt x="298" y="47"/>
                    </a:lnTo>
                    <a:lnTo>
                      <a:pt x="303" y="45"/>
                    </a:lnTo>
                    <a:lnTo>
                      <a:pt x="310" y="47"/>
                    </a:lnTo>
                    <a:lnTo>
                      <a:pt x="315" y="47"/>
                    </a:lnTo>
                    <a:lnTo>
                      <a:pt x="315" y="54"/>
                    </a:lnTo>
                    <a:lnTo>
                      <a:pt x="317" y="56"/>
                    </a:lnTo>
                    <a:lnTo>
                      <a:pt x="322" y="54"/>
                    </a:lnTo>
                    <a:lnTo>
                      <a:pt x="329" y="56"/>
                    </a:lnTo>
                    <a:lnTo>
                      <a:pt x="338" y="68"/>
                    </a:lnTo>
                    <a:lnTo>
                      <a:pt x="348" y="68"/>
                    </a:lnTo>
                    <a:lnTo>
                      <a:pt x="353" y="71"/>
                    </a:lnTo>
                    <a:lnTo>
                      <a:pt x="355" y="78"/>
                    </a:lnTo>
                    <a:lnTo>
                      <a:pt x="355" y="80"/>
                    </a:lnTo>
                    <a:lnTo>
                      <a:pt x="357" y="85"/>
                    </a:lnTo>
                    <a:lnTo>
                      <a:pt x="355" y="87"/>
                    </a:lnTo>
                    <a:lnTo>
                      <a:pt x="357" y="92"/>
                    </a:lnTo>
                    <a:lnTo>
                      <a:pt x="357" y="99"/>
                    </a:lnTo>
                    <a:lnTo>
                      <a:pt x="357" y="101"/>
                    </a:lnTo>
                    <a:lnTo>
                      <a:pt x="357" y="104"/>
                    </a:lnTo>
                    <a:lnTo>
                      <a:pt x="360" y="108"/>
                    </a:lnTo>
                    <a:lnTo>
                      <a:pt x="357" y="108"/>
                    </a:lnTo>
                    <a:lnTo>
                      <a:pt x="360" y="111"/>
                    </a:lnTo>
                    <a:lnTo>
                      <a:pt x="353" y="116"/>
                    </a:lnTo>
                    <a:lnTo>
                      <a:pt x="348" y="116"/>
                    </a:lnTo>
                    <a:lnTo>
                      <a:pt x="350" y="118"/>
                    </a:lnTo>
                    <a:lnTo>
                      <a:pt x="355" y="123"/>
                    </a:lnTo>
                    <a:lnTo>
                      <a:pt x="350" y="127"/>
                    </a:lnTo>
                    <a:lnTo>
                      <a:pt x="350" y="127"/>
                    </a:lnTo>
                    <a:lnTo>
                      <a:pt x="353" y="134"/>
                    </a:lnTo>
                    <a:lnTo>
                      <a:pt x="353" y="139"/>
                    </a:lnTo>
                    <a:lnTo>
                      <a:pt x="360" y="142"/>
                    </a:lnTo>
                    <a:lnTo>
                      <a:pt x="362" y="142"/>
                    </a:lnTo>
                    <a:lnTo>
                      <a:pt x="355" y="149"/>
                    </a:lnTo>
                    <a:lnTo>
                      <a:pt x="355" y="153"/>
                    </a:lnTo>
                    <a:lnTo>
                      <a:pt x="360" y="165"/>
                    </a:lnTo>
                    <a:lnTo>
                      <a:pt x="362" y="175"/>
                    </a:lnTo>
                    <a:lnTo>
                      <a:pt x="362" y="177"/>
                    </a:lnTo>
                    <a:lnTo>
                      <a:pt x="362" y="182"/>
                    </a:lnTo>
                    <a:lnTo>
                      <a:pt x="364" y="189"/>
                    </a:lnTo>
                    <a:lnTo>
                      <a:pt x="381" y="189"/>
                    </a:lnTo>
                    <a:lnTo>
                      <a:pt x="386" y="196"/>
                    </a:lnTo>
                    <a:lnTo>
                      <a:pt x="386" y="203"/>
                    </a:lnTo>
                    <a:lnTo>
                      <a:pt x="386" y="210"/>
                    </a:lnTo>
                    <a:lnTo>
                      <a:pt x="386" y="213"/>
                    </a:lnTo>
                    <a:lnTo>
                      <a:pt x="369" y="234"/>
                    </a:lnTo>
                    <a:lnTo>
                      <a:pt x="381" y="248"/>
                    </a:lnTo>
                    <a:lnTo>
                      <a:pt x="383" y="253"/>
                    </a:lnTo>
                    <a:lnTo>
                      <a:pt x="388" y="260"/>
                    </a:lnTo>
                    <a:lnTo>
                      <a:pt x="393" y="262"/>
                    </a:lnTo>
                    <a:lnTo>
                      <a:pt x="395" y="265"/>
                    </a:lnTo>
                    <a:lnTo>
                      <a:pt x="402" y="265"/>
                    </a:lnTo>
                    <a:lnTo>
                      <a:pt x="407" y="267"/>
                    </a:lnTo>
                    <a:lnTo>
                      <a:pt x="407" y="269"/>
                    </a:lnTo>
                    <a:lnTo>
                      <a:pt x="412" y="269"/>
                    </a:lnTo>
                    <a:lnTo>
                      <a:pt x="412" y="276"/>
                    </a:lnTo>
                    <a:lnTo>
                      <a:pt x="414" y="281"/>
                    </a:lnTo>
                    <a:lnTo>
                      <a:pt x="414" y="286"/>
                    </a:lnTo>
                    <a:lnTo>
                      <a:pt x="414" y="291"/>
                    </a:lnTo>
                    <a:lnTo>
                      <a:pt x="421" y="291"/>
                    </a:lnTo>
                    <a:lnTo>
                      <a:pt x="426" y="293"/>
                    </a:lnTo>
                    <a:lnTo>
                      <a:pt x="426" y="302"/>
                    </a:lnTo>
                    <a:lnTo>
                      <a:pt x="423" y="305"/>
                    </a:lnTo>
                    <a:lnTo>
                      <a:pt x="419" y="302"/>
                    </a:lnTo>
                    <a:lnTo>
                      <a:pt x="407" y="305"/>
                    </a:lnTo>
                    <a:lnTo>
                      <a:pt x="405" y="307"/>
                    </a:lnTo>
                    <a:lnTo>
                      <a:pt x="400" y="310"/>
                    </a:lnTo>
                    <a:lnTo>
                      <a:pt x="397" y="314"/>
                    </a:lnTo>
                    <a:lnTo>
                      <a:pt x="397" y="319"/>
                    </a:lnTo>
                    <a:lnTo>
                      <a:pt x="395" y="321"/>
                    </a:lnTo>
                    <a:lnTo>
                      <a:pt x="397" y="329"/>
                    </a:lnTo>
                    <a:lnTo>
                      <a:pt x="395" y="336"/>
                    </a:lnTo>
                    <a:lnTo>
                      <a:pt x="397" y="338"/>
                    </a:lnTo>
                    <a:lnTo>
                      <a:pt x="395" y="338"/>
                    </a:lnTo>
                    <a:lnTo>
                      <a:pt x="395" y="340"/>
                    </a:lnTo>
                    <a:lnTo>
                      <a:pt x="390" y="343"/>
                    </a:lnTo>
                    <a:lnTo>
                      <a:pt x="383" y="338"/>
                    </a:lnTo>
                    <a:lnTo>
                      <a:pt x="379" y="338"/>
                    </a:lnTo>
                    <a:lnTo>
                      <a:pt x="376" y="333"/>
                    </a:lnTo>
                    <a:lnTo>
                      <a:pt x="374" y="333"/>
                    </a:lnTo>
                    <a:lnTo>
                      <a:pt x="374" y="338"/>
                    </a:lnTo>
                    <a:lnTo>
                      <a:pt x="371" y="338"/>
                    </a:lnTo>
                    <a:lnTo>
                      <a:pt x="369" y="336"/>
                    </a:lnTo>
                    <a:lnTo>
                      <a:pt x="367" y="336"/>
                    </a:lnTo>
                    <a:lnTo>
                      <a:pt x="364" y="336"/>
                    </a:lnTo>
                    <a:lnTo>
                      <a:pt x="355" y="336"/>
                    </a:lnTo>
                    <a:lnTo>
                      <a:pt x="348" y="331"/>
                    </a:lnTo>
                    <a:lnTo>
                      <a:pt x="336" y="333"/>
                    </a:lnTo>
                    <a:lnTo>
                      <a:pt x="331" y="326"/>
                    </a:lnTo>
                    <a:lnTo>
                      <a:pt x="329" y="326"/>
                    </a:lnTo>
                    <a:lnTo>
                      <a:pt x="324" y="331"/>
                    </a:lnTo>
                    <a:lnTo>
                      <a:pt x="319" y="329"/>
                    </a:lnTo>
                    <a:lnTo>
                      <a:pt x="317" y="329"/>
                    </a:lnTo>
                    <a:lnTo>
                      <a:pt x="305" y="329"/>
                    </a:lnTo>
                    <a:lnTo>
                      <a:pt x="305" y="326"/>
                    </a:lnTo>
                    <a:lnTo>
                      <a:pt x="303" y="324"/>
                    </a:lnTo>
                    <a:lnTo>
                      <a:pt x="301" y="319"/>
                    </a:lnTo>
                    <a:lnTo>
                      <a:pt x="298" y="312"/>
                    </a:lnTo>
                    <a:lnTo>
                      <a:pt x="296" y="305"/>
                    </a:lnTo>
                    <a:lnTo>
                      <a:pt x="291" y="298"/>
                    </a:lnTo>
                    <a:lnTo>
                      <a:pt x="291" y="295"/>
                    </a:lnTo>
                    <a:lnTo>
                      <a:pt x="289" y="295"/>
                    </a:lnTo>
                    <a:lnTo>
                      <a:pt x="289" y="295"/>
                    </a:lnTo>
                    <a:lnTo>
                      <a:pt x="282" y="293"/>
                    </a:lnTo>
                    <a:lnTo>
                      <a:pt x="277" y="295"/>
                    </a:lnTo>
                    <a:lnTo>
                      <a:pt x="272" y="300"/>
                    </a:lnTo>
                    <a:lnTo>
                      <a:pt x="267" y="300"/>
                    </a:lnTo>
                    <a:lnTo>
                      <a:pt x="267" y="298"/>
                    </a:lnTo>
                    <a:lnTo>
                      <a:pt x="267" y="300"/>
                    </a:lnTo>
                    <a:lnTo>
                      <a:pt x="258" y="305"/>
                    </a:lnTo>
                    <a:lnTo>
                      <a:pt x="251" y="312"/>
                    </a:lnTo>
                    <a:lnTo>
                      <a:pt x="244" y="305"/>
                    </a:lnTo>
                    <a:lnTo>
                      <a:pt x="237" y="305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23" y="300"/>
                    </a:lnTo>
                    <a:lnTo>
                      <a:pt x="218" y="300"/>
                    </a:lnTo>
                    <a:lnTo>
                      <a:pt x="215" y="298"/>
                    </a:lnTo>
                    <a:lnTo>
                      <a:pt x="211" y="295"/>
                    </a:lnTo>
                    <a:lnTo>
                      <a:pt x="204" y="288"/>
                    </a:lnTo>
                    <a:lnTo>
                      <a:pt x="206" y="288"/>
                    </a:lnTo>
                    <a:lnTo>
                      <a:pt x="206" y="286"/>
                    </a:lnTo>
                    <a:lnTo>
                      <a:pt x="201" y="286"/>
                    </a:lnTo>
                    <a:lnTo>
                      <a:pt x="201" y="284"/>
                    </a:lnTo>
                    <a:lnTo>
                      <a:pt x="194" y="284"/>
                    </a:lnTo>
                    <a:lnTo>
                      <a:pt x="192" y="281"/>
                    </a:lnTo>
                    <a:lnTo>
                      <a:pt x="187" y="279"/>
                    </a:lnTo>
                    <a:lnTo>
                      <a:pt x="180" y="279"/>
                    </a:lnTo>
                    <a:lnTo>
                      <a:pt x="175" y="276"/>
                    </a:lnTo>
                    <a:lnTo>
                      <a:pt x="168" y="262"/>
                    </a:lnTo>
                    <a:lnTo>
                      <a:pt x="168" y="260"/>
                    </a:lnTo>
                    <a:lnTo>
                      <a:pt x="166" y="260"/>
                    </a:lnTo>
                    <a:lnTo>
                      <a:pt x="163" y="258"/>
                    </a:lnTo>
                    <a:lnTo>
                      <a:pt x="163" y="258"/>
                    </a:lnTo>
                    <a:lnTo>
                      <a:pt x="166" y="258"/>
                    </a:lnTo>
                    <a:lnTo>
                      <a:pt x="166" y="258"/>
                    </a:lnTo>
                    <a:lnTo>
                      <a:pt x="163" y="253"/>
                    </a:lnTo>
                    <a:lnTo>
                      <a:pt x="161" y="255"/>
                    </a:lnTo>
                    <a:lnTo>
                      <a:pt x="159" y="253"/>
                    </a:lnTo>
                    <a:lnTo>
                      <a:pt x="159" y="246"/>
                    </a:lnTo>
                    <a:lnTo>
                      <a:pt x="152" y="236"/>
                    </a:lnTo>
                    <a:lnTo>
                      <a:pt x="152" y="234"/>
                    </a:lnTo>
                    <a:lnTo>
                      <a:pt x="147" y="227"/>
                    </a:lnTo>
                    <a:lnTo>
                      <a:pt x="144" y="227"/>
                    </a:lnTo>
                    <a:lnTo>
                      <a:pt x="137" y="231"/>
                    </a:lnTo>
                    <a:lnTo>
                      <a:pt x="135" y="231"/>
                    </a:lnTo>
                    <a:lnTo>
                      <a:pt x="133" y="227"/>
                    </a:lnTo>
                    <a:lnTo>
                      <a:pt x="130" y="229"/>
                    </a:lnTo>
                    <a:lnTo>
                      <a:pt x="126" y="227"/>
                    </a:lnTo>
                    <a:lnTo>
                      <a:pt x="128" y="224"/>
                    </a:lnTo>
                    <a:lnTo>
                      <a:pt x="128" y="222"/>
                    </a:lnTo>
                    <a:lnTo>
                      <a:pt x="128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6" y="224"/>
                    </a:lnTo>
                    <a:lnTo>
                      <a:pt x="126" y="229"/>
                    </a:lnTo>
                    <a:lnTo>
                      <a:pt x="123" y="231"/>
                    </a:lnTo>
                    <a:lnTo>
                      <a:pt x="121" y="231"/>
                    </a:lnTo>
                    <a:lnTo>
                      <a:pt x="116" y="227"/>
                    </a:lnTo>
                    <a:lnTo>
                      <a:pt x="116" y="227"/>
                    </a:lnTo>
                    <a:lnTo>
                      <a:pt x="116" y="227"/>
                    </a:lnTo>
                    <a:lnTo>
                      <a:pt x="114" y="224"/>
                    </a:lnTo>
                    <a:lnTo>
                      <a:pt x="109" y="224"/>
                    </a:lnTo>
                    <a:lnTo>
                      <a:pt x="104" y="222"/>
                    </a:lnTo>
                    <a:lnTo>
                      <a:pt x="104" y="208"/>
                    </a:lnTo>
                    <a:lnTo>
                      <a:pt x="97" y="208"/>
                    </a:lnTo>
                    <a:lnTo>
                      <a:pt x="95" y="203"/>
                    </a:lnTo>
                    <a:lnTo>
                      <a:pt x="97" y="196"/>
                    </a:lnTo>
                    <a:lnTo>
                      <a:pt x="100" y="194"/>
                    </a:lnTo>
                    <a:lnTo>
                      <a:pt x="97" y="184"/>
                    </a:lnTo>
                    <a:lnTo>
                      <a:pt x="92" y="182"/>
                    </a:lnTo>
                    <a:lnTo>
                      <a:pt x="88" y="175"/>
                    </a:lnTo>
                    <a:lnTo>
                      <a:pt x="85" y="172"/>
                    </a:lnTo>
                    <a:lnTo>
                      <a:pt x="83" y="172"/>
                    </a:lnTo>
                    <a:lnTo>
                      <a:pt x="69" y="163"/>
                    </a:lnTo>
                    <a:lnTo>
                      <a:pt x="64" y="163"/>
                    </a:lnTo>
                    <a:lnTo>
                      <a:pt x="62" y="165"/>
                    </a:lnTo>
                    <a:lnTo>
                      <a:pt x="57" y="160"/>
                    </a:lnTo>
                    <a:lnTo>
                      <a:pt x="59" y="158"/>
                    </a:lnTo>
                    <a:lnTo>
                      <a:pt x="57" y="158"/>
                    </a:lnTo>
                    <a:lnTo>
                      <a:pt x="59" y="153"/>
                    </a:lnTo>
                    <a:lnTo>
                      <a:pt x="55" y="149"/>
                    </a:lnTo>
                    <a:lnTo>
                      <a:pt x="55" y="146"/>
                    </a:lnTo>
                    <a:lnTo>
                      <a:pt x="50" y="146"/>
                    </a:lnTo>
                    <a:lnTo>
                      <a:pt x="48" y="142"/>
                    </a:lnTo>
                    <a:lnTo>
                      <a:pt x="45" y="142"/>
                    </a:lnTo>
                    <a:lnTo>
                      <a:pt x="45" y="139"/>
                    </a:lnTo>
                    <a:lnTo>
                      <a:pt x="45" y="137"/>
                    </a:lnTo>
                    <a:lnTo>
                      <a:pt x="45" y="134"/>
                    </a:lnTo>
                    <a:lnTo>
                      <a:pt x="45" y="132"/>
                    </a:lnTo>
                    <a:lnTo>
                      <a:pt x="45" y="125"/>
                    </a:lnTo>
                    <a:lnTo>
                      <a:pt x="48" y="123"/>
                    </a:lnTo>
                    <a:lnTo>
                      <a:pt x="50" y="116"/>
                    </a:lnTo>
                    <a:lnTo>
                      <a:pt x="52" y="116"/>
                    </a:lnTo>
                    <a:lnTo>
                      <a:pt x="55" y="116"/>
                    </a:lnTo>
                    <a:lnTo>
                      <a:pt x="55" y="108"/>
                    </a:lnTo>
                    <a:lnTo>
                      <a:pt x="52" y="106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9" y="99"/>
                    </a:lnTo>
                    <a:lnTo>
                      <a:pt x="59" y="99"/>
                    </a:lnTo>
                    <a:lnTo>
                      <a:pt x="59" y="97"/>
                    </a:lnTo>
                    <a:lnTo>
                      <a:pt x="55" y="97"/>
                    </a:lnTo>
                    <a:lnTo>
                      <a:pt x="50" y="97"/>
                    </a:lnTo>
                    <a:lnTo>
                      <a:pt x="48" y="97"/>
                    </a:lnTo>
                    <a:lnTo>
                      <a:pt x="40" y="92"/>
                    </a:lnTo>
                    <a:lnTo>
                      <a:pt x="38" y="92"/>
                    </a:lnTo>
                    <a:lnTo>
                      <a:pt x="33" y="90"/>
                    </a:lnTo>
                    <a:lnTo>
                      <a:pt x="31" y="85"/>
                    </a:lnTo>
                    <a:lnTo>
                      <a:pt x="31" y="80"/>
                    </a:lnTo>
                    <a:lnTo>
                      <a:pt x="26" y="80"/>
                    </a:lnTo>
                    <a:lnTo>
                      <a:pt x="24" y="75"/>
                    </a:lnTo>
                    <a:lnTo>
                      <a:pt x="24" y="73"/>
                    </a:lnTo>
                    <a:lnTo>
                      <a:pt x="24" y="66"/>
                    </a:lnTo>
                    <a:lnTo>
                      <a:pt x="19" y="66"/>
                    </a:lnTo>
                    <a:lnTo>
                      <a:pt x="19" y="66"/>
                    </a:lnTo>
                    <a:lnTo>
                      <a:pt x="19" y="63"/>
                    </a:lnTo>
                    <a:lnTo>
                      <a:pt x="17" y="59"/>
                    </a:lnTo>
                    <a:lnTo>
                      <a:pt x="14" y="49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7" y="40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5" y="30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3" y="14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39" name="Freeform 233">
                <a:extLst>
                  <a:ext uri="{FF2B5EF4-FFF2-40B4-BE49-F238E27FC236}">
                    <a16:creationId xmlns:a16="http://schemas.microsoft.com/office/drawing/2014/main" id="{DD6651BB-CC87-C8D7-5934-35B0C8885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8123" y="3708504"/>
                <a:ext cx="113138" cy="95274"/>
              </a:xfrm>
              <a:custGeom>
                <a:avLst/>
                <a:gdLst>
                  <a:gd name="T0" fmla="*/ 0 w 76"/>
                  <a:gd name="T1" fmla="*/ 5 h 64"/>
                  <a:gd name="T2" fmla="*/ 7 w 76"/>
                  <a:gd name="T3" fmla="*/ 2 h 64"/>
                  <a:gd name="T4" fmla="*/ 17 w 76"/>
                  <a:gd name="T5" fmla="*/ 0 h 64"/>
                  <a:gd name="T6" fmla="*/ 19 w 76"/>
                  <a:gd name="T7" fmla="*/ 0 h 64"/>
                  <a:gd name="T8" fmla="*/ 31 w 76"/>
                  <a:gd name="T9" fmla="*/ 0 h 64"/>
                  <a:gd name="T10" fmla="*/ 35 w 76"/>
                  <a:gd name="T11" fmla="*/ 5 h 64"/>
                  <a:gd name="T12" fmla="*/ 43 w 76"/>
                  <a:gd name="T13" fmla="*/ 7 h 64"/>
                  <a:gd name="T14" fmla="*/ 47 w 76"/>
                  <a:gd name="T15" fmla="*/ 9 h 64"/>
                  <a:gd name="T16" fmla="*/ 47 w 76"/>
                  <a:gd name="T17" fmla="*/ 17 h 64"/>
                  <a:gd name="T18" fmla="*/ 47 w 76"/>
                  <a:gd name="T19" fmla="*/ 19 h 64"/>
                  <a:gd name="T20" fmla="*/ 54 w 76"/>
                  <a:gd name="T21" fmla="*/ 26 h 64"/>
                  <a:gd name="T22" fmla="*/ 54 w 76"/>
                  <a:gd name="T23" fmla="*/ 31 h 64"/>
                  <a:gd name="T24" fmla="*/ 52 w 76"/>
                  <a:gd name="T25" fmla="*/ 33 h 64"/>
                  <a:gd name="T26" fmla="*/ 54 w 76"/>
                  <a:gd name="T27" fmla="*/ 40 h 64"/>
                  <a:gd name="T28" fmla="*/ 64 w 76"/>
                  <a:gd name="T29" fmla="*/ 45 h 64"/>
                  <a:gd name="T30" fmla="*/ 71 w 76"/>
                  <a:gd name="T31" fmla="*/ 45 h 64"/>
                  <a:gd name="T32" fmla="*/ 76 w 76"/>
                  <a:gd name="T33" fmla="*/ 50 h 64"/>
                  <a:gd name="T34" fmla="*/ 71 w 76"/>
                  <a:gd name="T35" fmla="*/ 52 h 64"/>
                  <a:gd name="T36" fmla="*/ 73 w 76"/>
                  <a:gd name="T37" fmla="*/ 57 h 64"/>
                  <a:gd name="T38" fmla="*/ 71 w 76"/>
                  <a:gd name="T39" fmla="*/ 59 h 64"/>
                  <a:gd name="T40" fmla="*/ 71 w 76"/>
                  <a:gd name="T41" fmla="*/ 64 h 64"/>
                  <a:gd name="T42" fmla="*/ 66 w 76"/>
                  <a:gd name="T43" fmla="*/ 64 h 64"/>
                  <a:gd name="T44" fmla="*/ 57 w 76"/>
                  <a:gd name="T45" fmla="*/ 50 h 64"/>
                  <a:gd name="T46" fmla="*/ 52 w 76"/>
                  <a:gd name="T47" fmla="*/ 47 h 64"/>
                  <a:gd name="T48" fmla="*/ 50 w 76"/>
                  <a:gd name="T49" fmla="*/ 43 h 64"/>
                  <a:gd name="T50" fmla="*/ 45 w 76"/>
                  <a:gd name="T51" fmla="*/ 43 h 64"/>
                  <a:gd name="T52" fmla="*/ 43 w 76"/>
                  <a:gd name="T53" fmla="*/ 43 h 64"/>
                  <a:gd name="T54" fmla="*/ 38 w 76"/>
                  <a:gd name="T55" fmla="*/ 38 h 64"/>
                  <a:gd name="T56" fmla="*/ 35 w 76"/>
                  <a:gd name="T57" fmla="*/ 40 h 64"/>
                  <a:gd name="T58" fmla="*/ 31 w 76"/>
                  <a:gd name="T59" fmla="*/ 40 h 64"/>
                  <a:gd name="T60" fmla="*/ 28 w 76"/>
                  <a:gd name="T61" fmla="*/ 38 h 64"/>
                  <a:gd name="T62" fmla="*/ 26 w 76"/>
                  <a:gd name="T63" fmla="*/ 35 h 64"/>
                  <a:gd name="T64" fmla="*/ 21 w 76"/>
                  <a:gd name="T65" fmla="*/ 35 h 64"/>
                  <a:gd name="T66" fmla="*/ 14 w 76"/>
                  <a:gd name="T67" fmla="*/ 35 h 64"/>
                  <a:gd name="T68" fmla="*/ 9 w 76"/>
                  <a:gd name="T69" fmla="*/ 31 h 64"/>
                  <a:gd name="T70" fmla="*/ 9 w 76"/>
                  <a:gd name="T71" fmla="*/ 24 h 64"/>
                  <a:gd name="T72" fmla="*/ 9 w 76"/>
                  <a:gd name="T73" fmla="*/ 17 h 64"/>
                  <a:gd name="T74" fmla="*/ 7 w 76"/>
                  <a:gd name="T75" fmla="*/ 12 h 64"/>
                  <a:gd name="T76" fmla="*/ 5 w 76"/>
                  <a:gd name="T77" fmla="*/ 12 h 64"/>
                  <a:gd name="T78" fmla="*/ 5 w 76"/>
                  <a:gd name="T79" fmla="*/ 7 h 64"/>
                  <a:gd name="T80" fmla="*/ 0 w 76"/>
                  <a:gd name="T81" fmla="*/ 5 h 64"/>
                  <a:gd name="T82" fmla="*/ 0 w 76"/>
                  <a:gd name="T83" fmla="*/ 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64">
                    <a:moveTo>
                      <a:pt x="0" y="5"/>
                    </a:moveTo>
                    <a:lnTo>
                      <a:pt x="7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31" y="0"/>
                    </a:lnTo>
                    <a:lnTo>
                      <a:pt x="35" y="5"/>
                    </a:lnTo>
                    <a:lnTo>
                      <a:pt x="43" y="7"/>
                    </a:lnTo>
                    <a:lnTo>
                      <a:pt x="47" y="9"/>
                    </a:lnTo>
                    <a:lnTo>
                      <a:pt x="47" y="17"/>
                    </a:lnTo>
                    <a:lnTo>
                      <a:pt x="47" y="19"/>
                    </a:lnTo>
                    <a:lnTo>
                      <a:pt x="54" y="26"/>
                    </a:lnTo>
                    <a:lnTo>
                      <a:pt x="54" y="31"/>
                    </a:lnTo>
                    <a:lnTo>
                      <a:pt x="52" y="33"/>
                    </a:lnTo>
                    <a:lnTo>
                      <a:pt x="54" y="40"/>
                    </a:lnTo>
                    <a:lnTo>
                      <a:pt x="64" y="45"/>
                    </a:lnTo>
                    <a:lnTo>
                      <a:pt x="71" y="45"/>
                    </a:lnTo>
                    <a:lnTo>
                      <a:pt x="76" y="50"/>
                    </a:lnTo>
                    <a:lnTo>
                      <a:pt x="71" y="52"/>
                    </a:lnTo>
                    <a:lnTo>
                      <a:pt x="73" y="57"/>
                    </a:lnTo>
                    <a:lnTo>
                      <a:pt x="71" y="59"/>
                    </a:lnTo>
                    <a:lnTo>
                      <a:pt x="71" y="64"/>
                    </a:lnTo>
                    <a:lnTo>
                      <a:pt x="66" y="64"/>
                    </a:lnTo>
                    <a:lnTo>
                      <a:pt x="57" y="50"/>
                    </a:lnTo>
                    <a:lnTo>
                      <a:pt x="52" y="47"/>
                    </a:lnTo>
                    <a:lnTo>
                      <a:pt x="50" y="43"/>
                    </a:lnTo>
                    <a:lnTo>
                      <a:pt x="45" y="43"/>
                    </a:lnTo>
                    <a:lnTo>
                      <a:pt x="43" y="43"/>
                    </a:lnTo>
                    <a:lnTo>
                      <a:pt x="38" y="38"/>
                    </a:lnTo>
                    <a:lnTo>
                      <a:pt x="35" y="40"/>
                    </a:lnTo>
                    <a:lnTo>
                      <a:pt x="31" y="40"/>
                    </a:lnTo>
                    <a:lnTo>
                      <a:pt x="28" y="38"/>
                    </a:lnTo>
                    <a:lnTo>
                      <a:pt x="26" y="35"/>
                    </a:lnTo>
                    <a:lnTo>
                      <a:pt x="21" y="35"/>
                    </a:lnTo>
                    <a:lnTo>
                      <a:pt x="14" y="35"/>
                    </a:lnTo>
                    <a:lnTo>
                      <a:pt x="9" y="31"/>
                    </a:lnTo>
                    <a:lnTo>
                      <a:pt x="9" y="24"/>
                    </a:lnTo>
                    <a:lnTo>
                      <a:pt x="9" y="17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40" name="Freeform 234">
                <a:extLst>
                  <a:ext uri="{FF2B5EF4-FFF2-40B4-BE49-F238E27FC236}">
                    <a16:creationId xmlns:a16="http://schemas.microsoft.com/office/drawing/2014/main" id="{6439EC33-6165-0996-E91C-228318991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84540" y="3687663"/>
                <a:ext cx="573129" cy="229251"/>
              </a:xfrm>
              <a:custGeom>
                <a:avLst/>
                <a:gdLst>
                  <a:gd name="T0" fmla="*/ 19 w 385"/>
                  <a:gd name="T1" fmla="*/ 14 h 154"/>
                  <a:gd name="T2" fmla="*/ 31 w 385"/>
                  <a:gd name="T3" fmla="*/ 0 h 154"/>
                  <a:gd name="T4" fmla="*/ 54 w 385"/>
                  <a:gd name="T5" fmla="*/ 16 h 154"/>
                  <a:gd name="T6" fmla="*/ 52 w 385"/>
                  <a:gd name="T7" fmla="*/ 28 h 154"/>
                  <a:gd name="T8" fmla="*/ 21 w 385"/>
                  <a:gd name="T9" fmla="*/ 42 h 154"/>
                  <a:gd name="T10" fmla="*/ 16 w 385"/>
                  <a:gd name="T11" fmla="*/ 40 h 154"/>
                  <a:gd name="T12" fmla="*/ 7 w 385"/>
                  <a:gd name="T13" fmla="*/ 33 h 154"/>
                  <a:gd name="T14" fmla="*/ 295 w 385"/>
                  <a:gd name="T15" fmla="*/ 21 h 154"/>
                  <a:gd name="T16" fmla="*/ 272 w 385"/>
                  <a:gd name="T17" fmla="*/ 23 h 154"/>
                  <a:gd name="T18" fmla="*/ 239 w 385"/>
                  <a:gd name="T19" fmla="*/ 23 h 154"/>
                  <a:gd name="T20" fmla="*/ 213 w 385"/>
                  <a:gd name="T21" fmla="*/ 19 h 154"/>
                  <a:gd name="T22" fmla="*/ 194 w 385"/>
                  <a:gd name="T23" fmla="*/ 9 h 154"/>
                  <a:gd name="T24" fmla="*/ 175 w 385"/>
                  <a:gd name="T25" fmla="*/ 2 h 154"/>
                  <a:gd name="T26" fmla="*/ 137 w 385"/>
                  <a:gd name="T27" fmla="*/ 7 h 154"/>
                  <a:gd name="T28" fmla="*/ 113 w 385"/>
                  <a:gd name="T29" fmla="*/ 16 h 154"/>
                  <a:gd name="T30" fmla="*/ 87 w 385"/>
                  <a:gd name="T31" fmla="*/ 21 h 154"/>
                  <a:gd name="T32" fmla="*/ 66 w 385"/>
                  <a:gd name="T33" fmla="*/ 28 h 154"/>
                  <a:gd name="T34" fmla="*/ 64 w 385"/>
                  <a:gd name="T35" fmla="*/ 40 h 154"/>
                  <a:gd name="T36" fmla="*/ 54 w 385"/>
                  <a:gd name="T37" fmla="*/ 47 h 154"/>
                  <a:gd name="T38" fmla="*/ 33 w 385"/>
                  <a:gd name="T39" fmla="*/ 47 h 154"/>
                  <a:gd name="T40" fmla="*/ 12 w 385"/>
                  <a:gd name="T41" fmla="*/ 61 h 154"/>
                  <a:gd name="T42" fmla="*/ 23 w 385"/>
                  <a:gd name="T43" fmla="*/ 68 h 154"/>
                  <a:gd name="T44" fmla="*/ 26 w 385"/>
                  <a:gd name="T45" fmla="*/ 83 h 154"/>
                  <a:gd name="T46" fmla="*/ 26 w 385"/>
                  <a:gd name="T47" fmla="*/ 90 h 154"/>
                  <a:gd name="T48" fmla="*/ 16 w 385"/>
                  <a:gd name="T49" fmla="*/ 90 h 154"/>
                  <a:gd name="T50" fmla="*/ 21 w 385"/>
                  <a:gd name="T51" fmla="*/ 104 h 154"/>
                  <a:gd name="T52" fmla="*/ 33 w 385"/>
                  <a:gd name="T53" fmla="*/ 120 h 154"/>
                  <a:gd name="T54" fmla="*/ 35 w 385"/>
                  <a:gd name="T55" fmla="*/ 132 h 154"/>
                  <a:gd name="T56" fmla="*/ 47 w 385"/>
                  <a:gd name="T57" fmla="*/ 137 h 154"/>
                  <a:gd name="T58" fmla="*/ 52 w 385"/>
                  <a:gd name="T59" fmla="*/ 137 h 154"/>
                  <a:gd name="T60" fmla="*/ 61 w 385"/>
                  <a:gd name="T61" fmla="*/ 137 h 154"/>
                  <a:gd name="T62" fmla="*/ 73 w 385"/>
                  <a:gd name="T63" fmla="*/ 142 h 154"/>
                  <a:gd name="T64" fmla="*/ 90 w 385"/>
                  <a:gd name="T65" fmla="*/ 151 h 154"/>
                  <a:gd name="T66" fmla="*/ 104 w 385"/>
                  <a:gd name="T67" fmla="*/ 142 h 154"/>
                  <a:gd name="T68" fmla="*/ 135 w 385"/>
                  <a:gd name="T69" fmla="*/ 139 h 154"/>
                  <a:gd name="T70" fmla="*/ 175 w 385"/>
                  <a:gd name="T71" fmla="*/ 149 h 154"/>
                  <a:gd name="T72" fmla="*/ 203 w 385"/>
                  <a:gd name="T73" fmla="*/ 137 h 154"/>
                  <a:gd name="T74" fmla="*/ 215 w 385"/>
                  <a:gd name="T75" fmla="*/ 142 h 154"/>
                  <a:gd name="T76" fmla="*/ 222 w 385"/>
                  <a:gd name="T77" fmla="*/ 154 h 154"/>
                  <a:gd name="T78" fmla="*/ 236 w 385"/>
                  <a:gd name="T79" fmla="*/ 137 h 154"/>
                  <a:gd name="T80" fmla="*/ 269 w 385"/>
                  <a:gd name="T81" fmla="*/ 130 h 154"/>
                  <a:gd name="T82" fmla="*/ 298 w 385"/>
                  <a:gd name="T83" fmla="*/ 128 h 154"/>
                  <a:gd name="T84" fmla="*/ 338 w 385"/>
                  <a:gd name="T85" fmla="*/ 123 h 154"/>
                  <a:gd name="T86" fmla="*/ 369 w 385"/>
                  <a:gd name="T87" fmla="*/ 118 h 154"/>
                  <a:gd name="T88" fmla="*/ 385 w 385"/>
                  <a:gd name="T89" fmla="*/ 120 h 154"/>
                  <a:gd name="T90" fmla="*/ 376 w 385"/>
                  <a:gd name="T91" fmla="*/ 90 h 154"/>
                  <a:gd name="T92" fmla="*/ 366 w 385"/>
                  <a:gd name="T93" fmla="*/ 66 h 154"/>
                  <a:gd name="T94" fmla="*/ 371 w 385"/>
                  <a:gd name="T95" fmla="*/ 49 h 154"/>
                  <a:gd name="T96" fmla="*/ 352 w 385"/>
                  <a:gd name="T97" fmla="*/ 26 h 154"/>
                  <a:gd name="T98" fmla="*/ 328 w 385"/>
                  <a:gd name="T99" fmla="*/ 9 h 154"/>
                  <a:gd name="T100" fmla="*/ 314 w 385"/>
                  <a:gd name="T101" fmla="*/ 9 h 154"/>
                  <a:gd name="T102" fmla="*/ 49 w 385"/>
                  <a:gd name="T103" fmla="*/ 142 h 154"/>
                  <a:gd name="T104" fmla="*/ 0 w 385"/>
                  <a:gd name="T105" fmla="*/ 49 h 154"/>
                  <a:gd name="T106" fmla="*/ 2 w 385"/>
                  <a:gd name="T107" fmla="*/ 4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5" h="154">
                    <a:moveTo>
                      <a:pt x="7" y="33"/>
                    </a:moveTo>
                    <a:lnTo>
                      <a:pt x="12" y="33"/>
                    </a:lnTo>
                    <a:lnTo>
                      <a:pt x="14" y="28"/>
                    </a:lnTo>
                    <a:lnTo>
                      <a:pt x="12" y="23"/>
                    </a:lnTo>
                    <a:lnTo>
                      <a:pt x="19" y="19"/>
                    </a:lnTo>
                    <a:lnTo>
                      <a:pt x="19" y="14"/>
                    </a:lnTo>
                    <a:lnTo>
                      <a:pt x="14" y="12"/>
                    </a:lnTo>
                    <a:lnTo>
                      <a:pt x="14" y="7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5" y="5"/>
                    </a:lnTo>
                    <a:lnTo>
                      <a:pt x="38" y="2"/>
                    </a:lnTo>
                    <a:lnTo>
                      <a:pt x="42" y="5"/>
                    </a:lnTo>
                    <a:lnTo>
                      <a:pt x="45" y="12"/>
                    </a:lnTo>
                    <a:lnTo>
                      <a:pt x="49" y="16"/>
                    </a:lnTo>
                    <a:lnTo>
                      <a:pt x="54" y="16"/>
                    </a:lnTo>
                    <a:lnTo>
                      <a:pt x="59" y="21"/>
                    </a:lnTo>
                    <a:lnTo>
                      <a:pt x="64" y="23"/>
                    </a:lnTo>
                    <a:lnTo>
                      <a:pt x="64" y="26"/>
                    </a:lnTo>
                    <a:lnTo>
                      <a:pt x="59" y="31"/>
                    </a:lnTo>
                    <a:lnTo>
                      <a:pt x="54" y="31"/>
                    </a:lnTo>
                    <a:lnTo>
                      <a:pt x="52" y="28"/>
                    </a:lnTo>
                    <a:lnTo>
                      <a:pt x="47" y="28"/>
                    </a:lnTo>
                    <a:lnTo>
                      <a:pt x="45" y="31"/>
                    </a:lnTo>
                    <a:lnTo>
                      <a:pt x="38" y="31"/>
                    </a:lnTo>
                    <a:lnTo>
                      <a:pt x="33" y="33"/>
                    </a:lnTo>
                    <a:lnTo>
                      <a:pt x="31" y="38"/>
                    </a:lnTo>
                    <a:lnTo>
                      <a:pt x="21" y="42"/>
                    </a:lnTo>
                    <a:lnTo>
                      <a:pt x="12" y="49"/>
                    </a:lnTo>
                    <a:lnTo>
                      <a:pt x="12" y="47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21" y="38"/>
                    </a:lnTo>
                    <a:lnTo>
                      <a:pt x="16" y="40"/>
                    </a:lnTo>
                    <a:lnTo>
                      <a:pt x="14" y="38"/>
                    </a:lnTo>
                    <a:lnTo>
                      <a:pt x="12" y="40"/>
                    </a:lnTo>
                    <a:lnTo>
                      <a:pt x="9" y="38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7" y="33"/>
                    </a:lnTo>
                    <a:close/>
                    <a:moveTo>
                      <a:pt x="312" y="7"/>
                    </a:moveTo>
                    <a:lnTo>
                      <a:pt x="310" y="9"/>
                    </a:lnTo>
                    <a:lnTo>
                      <a:pt x="307" y="14"/>
                    </a:lnTo>
                    <a:lnTo>
                      <a:pt x="302" y="19"/>
                    </a:lnTo>
                    <a:lnTo>
                      <a:pt x="295" y="21"/>
                    </a:lnTo>
                    <a:lnTo>
                      <a:pt x="293" y="23"/>
                    </a:lnTo>
                    <a:lnTo>
                      <a:pt x="288" y="26"/>
                    </a:lnTo>
                    <a:lnTo>
                      <a:pt x="286" y="26"/>
                    </a:lnTo>
                    <a:lnTo>
                      <a:pt x="276" y="26"/>
                    </a:lnTo>
                    <a:lnTo>
                      <a:pt x="274" y="23"/>
                    </a:lnTo>
                    <a:lnTo>
                      <a:pt x="272" y="23"/>
                    </a:lnTo>
                    <a:lnTo>
                      <a:pt x="269" y="23"/>
                    </a:lnTo>
                    <a:lnTo>
                      <a:pt x="265" y="23"/>
                    </a:lnTo>
                    <a:lnTo>
                      <a:pt x="257" y="23"/>
                    </a:lnTo>
                    <a:lnTo>
                      <a:pt x="250" y="28"/>
                    </a:lnTo>
                    <a:lnTo>
                      <a:pt x="243" y="26"/>
                    </a:lnTo>
                    <a:lnTo>
                      <a:pt x="239" y="23"/>
                    </a:lnTo>
                    <a:lnTo>
                      <a:pt x="236" y="26"/>
                    </a:lnTo>
                    <a:lnTo>
                      <a:pt x="227" y="21"/>
                    </a:lnTo>
                    <a:lnTo>
                      <a:pt x="222" y="21"/>
                    </a:lnTo>
                    <a:lnTo>
                      <a:pt x="215" y="16"/>
                    </a:lnTo>
                    <a:lnTo>
                      <a:pt x="213" y="16"/>
                    </a:lnTo>
                    <a:lnTo>
                      <a:pt x="213" y="19"/>
                    </a:lnTo>
                    <a:lnTo>
                      <a:pt x="208" y="16"/>
                    </a:lnTo>
                    <a:lnTo>
                      <a:pt x="205" y="12"/>
                    </a:lnTo>
                    <a:lnTo>
                      <a:pt x="203" y="7"/>
                    </a:lnTo>
                    <a:lnTo>
                      <a:pt x="201" y="5"/>
                    </a:lnTo>
                    <a:lnTo>
                      <a:pt x="198" y="5"/>
                    </a:lnTo>
                    <a:lnTo>
                      <a:pt x="194" y="9"/>
                    </a:lnTo>
                    <a:lnTo>
                      <a:pt x="191" y="9"/>
                    </a:lnTo>
                    <a:lnTo>
                      <a:pt x="189" y="12"/>
                    </a:lnTo>
                    <a:lnTo>
                      <a:pt x="182" y="5"/>
                    </a:lnTo>
                    <a:lnTo>
                      <a:pt x="182" y="0"/>
                    </a:lnTo>
                    <a:lnTo>
                      <a:pt x="179" y="0"/>
                    </a:lnTo>
                    <a:lnTo>
                      <a:pt x="175" y="2"/>
                    </a:lnTo>
                    <a:lnTo>
                      <a:pt x="168" y="2"/>
                    </a:lnTo>
                    <a:lnTo>
                      <a:pt x="165" y="0"/>
                    </a:lnTo>
                    <a:lnTo>
                      <a:pt x="161" y="2"/>
                    </a:lnTo>
                    <a:lnTo>
                      <a:pt x="151" y="2"/>
                    </a:lnTo>
                    <a:lnTo>
                      <a:pt x="146" y="2"/>
                    </a:lnTo>
                    <a:lnTo>
                      <a:pt x="137" y="7"/>
                    </a:lnTo>
                    <a:lnTo>
                      <a:pt x="132" y="7"/>
                    </a:lnTo>
                    <a:lnTo>
                      <a:pt x="125" y="9"/>
                    </a:lnTo>
                    <a:lnTo>
                      <a:pt x="123" y="12"/>
                    </a:lnTo>
                    <a:lnTo>
                      <a:pt x="118" y="12"/>
                    </a:lnTo>
                    <a:lnTo>
                      <a:pt x="116" y="16"/>
                    </a:lnTo>
                    <a:lnTo>
                      <a:pt x="113" y="16"/>
                    </a:lnTo>
                    <a:lnTo>
                      <a:pt x="111" y="21"/>
                    </a:lnTo>
                    <a:lnTo>
                      <a:pt x="109" y="23"/>
                    </a:lnTo>
                    <a:lnTo>
                      <a:pt x="109" y="26"/>
                    </a:lnTo>
                    <a:lnTo>
                      <a:pt x="101" y="26"/>
                    </a:lnTo>
                    <a:lnTo>
                      <a:pt x="92" y="21"/>
                    </a:lnTo>
                    <a:lnTo>
                      <a:pt x="87" y="21"/>
                    </a:lnTo>
                    <a:lnTo>
                      <a:pt x="85" y="23"/>
                    </a:lnTo>
                    <a:lnTo>
                      <a:pt x="80" y="23"/>
                    </a:lnTo>
                    <a:lnTo>
                      <a:pt x="73" y="23"/>
                    </a:lnTo>
                    <a:lnTo>
                      <a:pt x="71" y="23"/>
                    </a:lnTo>
                    <a:lnTo>
                      <a:pt x="66" y="26"/>
                    </a:lnTo>
                    <a:lnTo>
                      <a:pt x="66" y="28"/>
                    </a:lnTo>
                    <a:lnTo>
                      <a:pt x="68" y="33"/>
                    </a:lnTo>
                    <a:lnTo>
                      <a:pt x="75" y="33"/>
                    </a:lnTo>
                    <a:lnTo>
                      <a:pt x="80" y="35"/>
                    </a:lnTo>
                    <a:lnTo>
                      <a:pt x="78" y="38"/>
                    </a:lnTo>
                    <a:lnTo>
                      <a:pt x="71" y="38"/>
                    </a:lnTo>
                    <a:lnTo>
                      <a:pt x="64" y="40"/>
                    </a:lnTo>
                    <a:lnTo>
                      <a:pt x="59" y="42"/>
                    </a:lnTo>
                    <a:lnTo>
                      <a:pt x="61" y="45"/>
                    </a:lnTo>
                    <a:lnTo>
                      <a:pt x="66" y="45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54" y="47"/>
                    </a:lnTo>
                    <a:lnTo>
                      <a:pt x="49" y="45"/>
                    </a:lnTo>
                    <a:lnTo>
                      <a:pt x="45" y="47"/>
                    </a:lnTo>
                    <a:lnTo>
                      <a:pt x="42" y="45"/>
                    </a:lnTo>
                    <a:lnTo>
                      <a:pt x="40" y="45"/>
                    </a:lnTo>
                    <a:lnTo>
                      <a:pt x="38" y="47"/>
                    </a:lnTo>
                    <a:lnTo>
                      <a:pt x="33" y="47"/>
                    </a:lnTo>
                    <a:lnTo>
                      <a:pt x="28" y="45"/>
                    </a:lnTo>
                    <a:lnTo>
                      <a:pt x="23" y="45"/>
                    </a:lnTo>
                    <a:lnTo>
                      <a:pt x="14" y="52"/>
                    </a:lnTo>
                    <a:lnTo>
                      <a:pt x="12" y="54"/>
                    </a:lnTo>
                    <a:lnTo>
                      <a:pt x="12" y="59"/>
                    </a:lnTo>
                    <a:lnTo>
                      <a:pt x="12" y="61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71"/>
                    </a:lnTo>
                    <a:lnTo>
                      <a:pt x="19" y="68"/>
                    </a:lnTo>
                    <a:lnTo>
                      <a:pt x="19" y="68"/>
                    </a:lnTo>
                    <a:lnTo>
                      <a:pt x="23" y="68"/>
                    </a:lnTo>
                    <a:lnTo>
                      <a:pt x="28" y="68"/>
                    </a:lnTo>
                    <a:lnTo>
                      <a:pt x="23" y="73"/>
                    </a:lnTo>
                    <a:lnTo>
                      <a:pt x="23" y="76"/>
                    </a:lnTo>
                    <a:lnTo>
                      <a:pt x="26" y="78"/>
                    </a:lnTo>
                    <a:lnTo>
                      <a:pt x="26" y="80"/>
                    </a:lnTo>
                    <a:lnTo>
                      <a:pt x="26" y="83"/>
                    </a:lnTo>
                    <a:lnTo>
                      <a:pt x="28" y="85"/>
                    </a:lnTo>
                    <a:lnTo>
                      <a:pt x="31" y="83"/>
                    </a:lnTo>
                    <a:lnTo>
                      <a:pt x="31" y="83"/>
                    </a:lnTo>
                    <a:lnTo>
                      <a:pt x="28" y="87"/>
                    </a:lnTo>
                    <a:lnTo>
                      <a:pt x="23" y="90"/>
                    </a:lnTo>
                    <a:lnTo>
                      <a:pt x="26" y="90"/>
                    </a:lnTo>
                    <a:lnTo>
                      <a:pt x="28" y="92"/>
                    </a:lnTo>
                    <a:lnTo>
                      <a:pt x="26" y="92"/>
                    </a:lnTo>
                    <a:lnTo>
                      <a:pt x="23" y="97"/>
                    </a:lnTo>
                    <a:lnTo>
                      <a:pt x="21" y="97"/>
                    </a:lnTo>
                    <a:lnTo>
                      <a:pt x="19" y="92"/>
                    </a:lnTo>
                    <a:lnTo>
                      <a:pt x="16" y="90"/>
                    </a:lnTo>
                    <a:lnTo>
                      <a:pt x="16" y="94"/>
                    </a:lnTo>
                    <a:lnTo>
                      <a:pt x="19" y="97"/>
                    </a:lnTo>
                    <a:lnTo>
                      <a:pt x="16" y="99"/>
                    </a:lnTo>
                    <a:lnTo>
                      <a:pt x="16" y="102"/>
                    </a:lnTo>
                    <a:lnTo>
                      <a:pt x="21" y="104"/>
                    </a:lnTo>
                    <a:lnTo>
                      <a:pt x="21" y="104"/>
                    </a:lnTo>
                    <a:lnTo>
                      <a:pt x="26" y="106"/>
                    </a:lnTo>
                    <a:lnTo>
                      <a:pt x="28" y="106"/>
                    </a:lnTo>
                    <a:lnTo>
                      <a:pt x="33" y="109"/>
                    </a:lnTo>
                    <a:lnTo>
                      <a:pt x="35" y="113"/>
                    </a:lnTo>
                    <a:lnTo>
                      <a:pt x="31" y="118"/>
                    </a:lnTo>
                    <a:lnTo>
                      <a:pt x="33" y="120"/>
                    </a:lnTo>
                    <a:lnTo>
                      <a:pt x="33" y="123"/>
                    </a:lnTo>
                    <a:lnTo>
                      <a:pt x="38" y="123"/>
                    </a:lnTo>
                    <a:lnTo>
                      <a:pt x="42" y="128"/>
                    </a:lnTo>
                    <a:lnTo>
                      <a:pt x="40" y="130"/>
                    </a:lnTo>
                    <a:lnTo>
                      <a:pt x="38" y="130"/>
                    </a:lnTo>
                    <a:lnTo>
                      <a:pt x="35" y="132"/>
                    </a:lnTo>
                    <a:lnTo>
                      <a:pt x="38" y="132"/>
                    </a:lnTo>
                    <a:lnTo>
                      <a:pt x="45" y="132"/>
                    </a:lnTo>
                    <a:lnTo>
                      <a:pt x="54" y="132"/>
                    </a:lnTo>
                    <a:lnTo>
                      <a:pt x="54" y="132"/>
                    </a:lnTo>
                    <a:lnTo>
                      <a:pt x="52" y="135"/>
                    </a:lnTo>
                    <a:lnTo>
                      <a:pt x="47" y="137"/>
                    </a:lnTo>
                    <a:lnTo>
                      <a:pt x="40" y="137"/>
                    </a:lnTo>
                    <a:lnTo>
                      <a:pt x="38" y="139"/>
                    </a:lnTo>
                    <a:lnTo>
                      <a:pt x="40" y="139"/>
                    </a:lnTo>
                    <a:lnTo>
                      <a:pt x="45" y="139"/>
                    </a:lnTo>
                    <a:lnTo>
                      <a:pt x="49" y="139"/>
                    </a:lnTo>
                    <a:lnTo>
                      <a:pt x="52" y="137"/>
                    </a:lnTo>
                    <a:lnTo>
                      <a:pt x="52" y="142"/>
                    </a:lnTo>
                    <a:lnTo>
                      <a:pt x="52" y="142"/>
                    </a:lnTo>
                    <a:lnTo>
                      <a:pt x="54" y="139"/>
                    </a:lnTo>
                    <a:lnTo>
                      <a:pt x="57" y="135"/>
                    </a:lnTo>
                    <a:lnTo>
                      <a:pt x="61" y="135"/>
                    </a:lnTo>
                    <a:lnTo>
                      <a:pt x="61" y="137"/>
                    </a:lnTo>
                    <a:lnTo>
                      <a:pt x="66" y="137"/>
                    </a:lnTo>
                    <a:lnTo>
                      <a:pt x="68" y="139"/>
                    </a:lnTo>
                    <a:lnTo>
                      <a:pt x="71" y="137"/>
                    </a:lnTo>
                    <a:lnTo>
                      <a:pt x="73" y="137"/>
                    </a:lnTo>
                    <a:lnTo>
                      <a:pt x="73" y="139"/>
                    </a:lnTo>
                    <a:lnTo>
                      <a:pt x="73" y="142"/>
                    </a:lnTo>
                    <a:lnTo>
                      <a:pt x="73" y="144"/>
                    </a:lnTo>
                    <a:lnTo>
                      <a:pt x="75" y="147"/>
                    </a:lnTo>
                    <a:lnTo>
                      <a:pt x="78" y="151"/>
                    </a:lnTo>
                    <a:lnTo>
                      <a:pt x="80" y="149"/>
                    </a:lnTo>
                    <a:lnTo>
                      <a:pt x="85" y="151"/>
                    </a:lnTo>
                    <a:lnTo>
                      <a:pt x="90" y="151"/>
                    </a:lnTo>
                    <a:lnTo>
                      <a:pt x="92" y="149"/>
                    </a:lnTo>
                    <a:lnTo>
                      <a:pt x="97" y="149"/>
                    </a:lnTo>
                    <a:lnTo>
                      <a:pt x="99" y="147"/>
                    </a:lnTo>
                    <a:lnTo>
                      <a:pt x="101" y="149"/>
                    </a:lnTo>
                    <a:lnTo>
                      <a:pt x="104" y="147"/>
                    </a:lnTo>
                    <a:lnTo>
                      <a:pt x="104" y="142"/>
                    </a:lnTo>
                    <a:lnTo>
                      <a:pt x="106" y="139"/>
                    </a:lnTo>
                    <a:lnTo>
                      <a:pt x="104" y="135"/>
                    </a:lnTo>
                    <a:lnTo>
                      <a:pt x="113" y="135"/>
                    </a:lnTo>
                    <a:lnTo>
                      <a:pt x="120" y="135"/>
                    </a:lnTo>
                    <a:lnTo>
                      <a:pt x="130" y="139"/>
                    </a:lnTo>
                    <a:lnTo>
                      <a:pt x="135" y="139"/>
                    </a:lnTo>
                    <a:lnTo>
                      <a:pt x="142" y="149"/>
                    </a:lnTo>
                    <a:lnTo>
                      <a:pt x="146" y="154"/>
                    </a:lnTo>
                    <a:lnTo>
                      <a:pt x="165" y="151"/>
                    </a:lnTo>
                    <a:lnTo>
                      <a:pt x="172" y="149"/>
                    </a:lnTo>
                    <a:lnTo>
                      <a:pt x="172" y="149"/>
                    </a:lnTo>
                    <a:lnTo>
                      <a:pt x="175" y="149"/>
                    </a:lnTo>
                    <a:lnTo>
                      <a:pt x="177" y="147"/>
                    </a:lnTo>
                    <a:lnTo>
                      <a:pt x="177" y="144"/>
                    </a:lnTo>
                    <a:lnTo>
                      <a:pt x="187" y="132"/>
                    </a:lnTo>
                    <a:lnTo>
                      <a:pt x="189" y="132"/>
                    </a:lnTo>
                    <a:lnTo>
                      <a:pt x="198" y="135"/>
                    </a:lnTo>
                    <a:lnTo>
                      <a:pt x="203" y="137"/>
                    </a:lnTo>
                    <a:lnTo>
                      <a:pt x="208" y="137"/>
                    </a:lnTo>
                    <a:lnTo>
                      <a:pt x="210" y="135"/>
                    </a:lnTo>
                    <a:lnTo>
                      <a:pt x="215" y="132"/>
                    </a:lnTo>
                    <a:lnTo>
                      <a:pt x="217" y="132"/>
                    </a:lnTo>
                    <a:lnTo>
                      <a:pt x="217" y="135"/>
                    </a:lnTo>
                    <a:lnTo>
                      <a:pt x="215" y="142"/>
                    </a:lnTo>
                    <a:lnTo>
                      <a:pt x="210" y="144"/>
                    </a:lnTo>
                    <a:lnTo>
                      <a:pt x="210" y="147"/>
                    </a:lnTo>
                    <a:lnTo>
                      <a:pt x="215" y="151"/>
                    </a:lnTo>
                    <a:lnTo>
                      <a:pt x="215" y="154"/>
                    </a:lnTo>
                    <a:lnTo>
                      <a:pt x="217" y="154"/>
                    </a:lnTo>
                    <a:lnTo>
                      <a:pt x="222" y="154"/>
                    </a:lnTo>
                    <a:lnTo>
                      <a:pt x="227" y="151"/>
                    </a:lnTo>
                    <a:lnTo>
                      <a:pt x="227" y="147"/>
                    </a:lnTo>
                    <a:lnTo>
                      <a:pt x="229" y="147"/>
                    </a:lnTo>
                    <a:lnTo>
                      <a:pt x="229" y="137"/>
                    </a:lnTo>
                    <a:lnTo>
                      <a:pt x="229" y="135"/>
                    </a:lnTo>
                    <a:lnTo>
                      <a:pt x="236" y="137"/>
                    </a:lnTo>
                    <a:lnTo>
                      <a:pt x="239" y="137"/>
                    </a:lnTo>
                    <a:lnTo>
                      <a:pt x="250" y="132"/>
                    </a:lnTo>
                    <a:lnTo>
                      <a:pt x="253" y="132"/>
                    </a:lnTo>
                    <a:lnTo>
                      <a:pt x="255" y="130"/>
                    </a:lnTo>
                    <a:lnTo>
                      <a:pt x="265" y="130"/>
                    </a:lnTo>
                    <a:lnTo>
                      <a:pt x="269" y="130"/>
                    </a:lnTo>
                    <a:lnTo>
                      <a:pt x="272" y="132"/>
                    </a:lnTo>
                    <a:lnTo>
                      <a:pt x="279" y="135"/>
                    </a:lnTo>
                    <a:lnTo>
                      <a:pt x="288" y="135"/>
                    </a:lnTo>
                    <a:lnTo>
                      <a:pt x="288" y="132"/>
                    </a:lnTo>
                    <a:lnTo>
                      <a:pt x="293" y="130"/>
                    </a:lnTo>
                    <a:lnTo>
                      <a:pt x="298" y="128"/>
                    </a:lnTo>
                    <a:lnTo>
                      <a:pt x="305" y="125"/>
                    </a:lnTo>
                    <a:lnTo>
                      <a:pt x="310" y="125"/>
                    </a:lnTo>
                    <a:lnTo>
                      <a:pt x="314" y="125"/>
                    </a:lnTo>
                    <a:lnTo>
                      <a:pt x="324" y="125"/>
                    </a:lnTo>
                    <a:lnTo>
                      <a:pt x="333" y="123"/>
                    </a:lnTo>
                    <a:lnTo>
                      <a:pt x="338" y="123"/>
                    </a:lnTo>
                    <a:lnTo>
                      <a:pt x="340" y="123"/>
                    </a:lnTo>
                    <a:lnTo>
                      <a:pt x="345" y="118"/>
                    </a:lnTo>
                    <a:lnTo>
                      <a:pt x="350" y="118"/>
                    </a:lnTo>
                    <a:lnTo>
                      <a:pt x="352" y="118"/>
                    </a:lnTo>
                    <a:lnTo>
                      <a:pt x="362" y="118"/>
                    </a:lnTo>
                    <a:lnTo>
                      <a:pt x="369" y="118"/>
                    </a:lnTo>
                    <a:lnTo>
                      <a:pt x="373" y="118"/>
                    </a:lnTo>
                    <a:lnTo>
                      <a:pt x="376" y="120"/>
                    </a:lnTo>
                    <a:lnTo>
                      <a:pt x="376" y="123"/>
                    </a:lnTo>
                    <a:lnTo>
                      <a:pt x="380" y="125"/>
                    </a:lnTo>
                    <a:lnTo>
                      <a:pt x="385" y="123"/>
                    </a:lnTo>
                    <a:lnTo>
                      <a:pt x="385" y="120"/>
                    </a:lnTo>
                    <a:lnTo>
                      <a:pt x="383" y="116"/>
                    </a:lnTo>
                    <a:lnTo>
                      <a:pt x="380" y="106"/>
                    </a:lnTo>
                    <a:lnTo>
                      <a:pt x="373" y="104"/>
                    </a:lnTo>
                    <a:lnTo>
                      <a:pt x="373" y="102"/>
                    </a:lnTo>
                    <a:lnTo>
                      <a:pt x="373" y="97"/>
                    </a:lnTo>
                    <a:lnTo>
                      <a:pt x="376" y="90"/>
                    </a:lnTo>
                    <a:lnTo>
                      <a:pt x="376" y="87"/>
                    </a:lnTo>
                    <a:lnTo>
                      <a:pt x="371" y="87"/>
                    </a:lnTo>
                    <a:lnTo>
                      <a:pt x="371" y="83"/>
                    </a:lnTo>
                    <a:lnTo>
                      <a:pt x="371" y="78"/>
                    </a:lnTo>
                    <a:lnTo>
                      <a:pt x="369" y="71"/>
                    </a:lnTo>
                    <a:lnTo>
                      <a:pt x="366" y="66"/>
                    </a:lnTo>
                    <a:lnTo>
                      <a:pt x="366" y="64"/>
                    </a:lnTo>
                    <a:lnTo>
                      <a:pt x="373" y="64"/>
                    </a:lnTo>
                    <a:lnTo>
                      <a:pt x="373" y="57"/>
                    </a:lnTo>
                    <a:lnTo>
                      <a:pt x="376" y="57"/>
                    </a:lnTo>
                    <a:lnTo>
                      <a:pt x="373" y="52"/>
                    </a:lnTo>
                    <a:lnTo>
                      <a:pt x="371" y="49"/>
                    </a:lnTo>
                    <a:lnTo>
                      <a:pt x="366" y="49"/>
                    </a:lnTo>
                    <a:lnTo>
                      <a:pt x="359" y="49"/>
                    </a:lnTo>
                    <a:lnTo>
                      <a:pt x="354" y="45"/>
                    </a:lnTo>
                    <a:lnTo>
                      <a:pt x="354" y="38"/>
                    </a:lnTo>
                    <a:lnTo>
                      <a:pt x="354" y="31"/>
                    </a:lnTo>
                    <a:lnTo>
                      <a:pt x="352" y="26"/>
                    </a:lnTo>
                    <a:lnTo>
                      <a:pt x="350" y="26"/>
                    </a:lnTo>
                    <a:lnTo>
                      <a:pt x="350" y="21"/>
                    </a:lnTo>
                    <a:lnTo>
                      <a:pt x="345" y="19"/>
                    </a:lnTo>
                    <a:lnTo>
                      <a:pt x="343" y="16"/>
                    </a:lnTo>
                    <a:lnTo>
                      <a:pt x="333" y="9"/>
                    </a:lnTo>
                    <a:lnTo>
                      <a:pt x="328" y="9"/>
                    </a:lnTo>
                    <a:lnTo>
                      <a:pt x="326" y="12"/>
                    </a:lnTo>
                    <a:lnTo>
                      <a:pt x="324" y="12"/>
                    </a:lnTo>
                    <a:lnTo>
                      <a:pt x="319" y="9"/>
                    </a:lnTo>
                    <a:lnTo>
                      <a:pt x="317" y="12"/>
                    </a:lnTo>
                    <a:lnTo>
                      <a:pt x="314" y="12"/>
                    </a:lnTo>
                    <a:lnTo>
                      <a:pt x="314" y="9"/>
                    </a:lnTo>
                    <a:lnTo>
                      <a:pt x="312" y="7"/>
                    </a:lnTo>
                    <a:lnTo>
                      <a:pt x="312" y="7"/>
                    </a:lnTo>
                    <a:lnTo>
                      <a:pt x="312" y="7"/>
                    </a:lnTo>
                    <a:close/>
                    <a:moveTo>
                      <a:pt x="47" y="142"/>
                    </a:moveTo>
                    <a:lnTo>
                      <a:pt x="47" y="142"/>
                    </a:lnTo>
                    <a:lnTo>
                      <a:pt x="49" y="142"/>
                    </a:lnTo>
                    <a:lnTo>
                      <a:pt x="49" y="142"/>
                    </a:lnTo>
                    <a:lnTo>
                      <a:pt x="47" y="144"/>
                    </a:lnTo>
                    <a:lnTo>
                      <a:pt x="47" y="142"/>
                    </a:lnTo>
                    <a:lnTo>
                      <a:pt x="47" y="142"/>
                    </a:lnTo>
                    <a:lnTo>
                      <a:pt x="47" y="142"/>
                    </a:lnTo>
                    <a:close/>
                    <a:moveTo>
                      <a:pt x="0" y="49"/>
                    </a:moveTo>
                    <a:lnTo>
                      <a:pt x="5" y="52"/>
                    </a:lnTo>
                    <a:lnTo>
                      <a:pt x="7" y="49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5" y="47"/>
                    </a:lnTo>
                    <a:lnTo>
                      <a:pt x="2" y="47"/>
                    </a:ln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2D529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41" name="Freeform 235">
                <a:extLst>
                  <a:ext uri="{FF2B5EF4-FFF2-40B4-BE49-F238E27FC236}">
                    <a16:creationId xmlns:a16="http://schemas.microsoft.com/office/drawing/2014/main" id="{1B6E3B02-3645-BC01-D9DD-16988D4B1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871" y="3863322"/>
                <a:ext cx="302195" cy="285820"/>
              </a:xfrm>
              <a:custGeom>
                <a:avLst/>
                <a:gdLst>
                  <a:gd name="T0" fmla="*/ 201 w 203"/>
                  <a:gd name="T1" fmla="*/ 163 h 192"/>
                  <a:gd name="T2" fmla="*/ 191 w 203"/>
                  <a:gd name="T3" fmla="*/ 161 h 192"/>
                  <a:gd name="T4" fmla="*/ 184 w 203"/>
                  <a:gd name="T5" fmla="*/ 147 h 192"/>
                  <a:gd name="T6" fmla="*/ 184 w 203"/>
                  <a:gd name="T7" fmla="*/ 135 h 192"/>
                  <a:gd name="T8" fmla="*/ 184 w 203"/>
                  <a:gd name="T9" fmla="*/ 123 h 192"/>
                  <a:gd name="T10" fmla="*/ 175 w 203"/>
                  <a:gd name="T11" fmla="*/ 114 h 192"/>
                  <a:gd name="T12" fmla="*/ 170 w 203"/>
                  <a:gd name="T13" fmla="*/ 111 h 192"/>
                  <a:gd name="T14" fmla="*/ 151 w 203"/>
                  <a:gd name="T15" fmla="*/ 102 h 192"/>
                  <a:gd name="T16" fmla="*/ 144 w 203"/>
                  <a:gd name="T17" fmla="*/ 99 h 192"/>
                  <a:gd name="T18" fmla="*/ 144 w 203"/>
                  <a:gd name="T19" fmla="*/ 97 h 192"/>
                  <a:gd name="T20" fmla="*/ 142 w 203"/>
                  <a:gd name="T21" fmla="*/ 88 h 192"/>
                  <a:gd name="T22" fmla="*/ 137 w 203"/>
                  <a:gd name="T23" fmla="*/ 85 h 192"/>
                  <a:gd name="T24" fmla="*/ 132 w 203"/>
                  <a:gd name="T25" fmla="*/ 81 h 192"/>
                  <a:gd name="T26" fmla="*/ 132 w 203"/>
                  <a:gd name="T27" fmla="*/ 76 h 192"/>
                  <a:gd name="T28" fmla="*/ 132 w 203"/>
                  <a:gd name="T29" fmla="*/ 71 h 192"/>
                  <a:gd name="T30" fmla="*/ 135 w 203"/>
                  <a:gd name="T31" fmla="*/ 62 h 192"/>
                  <a:gd name="T32" fmla="*/ 139 w 203"/>
                  <a:gd name="T33" fmla="*/ 55 h 192"/>
                  <a:gd name="T34" fmla="*/ 142 w 203"/>
                  <a:gd name="T35" fmla="*/ 47 h 192"/>
                  <a:gd name="T36" fmla="*/ 139 w 203"/>
                  <a:gd name="T37" fmla="*/ 40 h 192"/>
                  <a:gd name="T38" fmla="*/ 146 w 203"/>
                  <a:gd name="T39" fmla="*/ 38 h 192"/>
                  <a:gd name="T40" fmla="*/ 146 w 203"/>
                  <a:gd name="T41" fmla="*/ 36 h 192"/>
                  <a:gd name="T42" fmla="*/ 137 w 203"/>
                  <a:gd name="T43" fmla="*/ 36 h 192"/>
                  <a:gd name="T44" fmla="*/ 127 w 203"/>
                  <a:gd name="T45" fmla="*/ 31 h 192"/>
                  <a:gd name="T46" fmla="*/ 120 w 203"/>
                  <a:gd name="T47" fmla="*/ 29 h 192"/>
                  <a:gd name="T48" fmla="*/ 118 w 203"/>
                  <a:gd name="T49" fmla="*/ 19 h 192"/>
                  <a:gd name="T50" fmla="*/ 111 w 203"/>
                  <a:gd name="T51" fmla="*/ 14 h 192"/>
                  <a:gd name="T52" fmla="*/ 111 w 203"/>
                  <a:gd name="T53" fmla="*/ 5 h 192"/>
                  <a:gd name="T54" fmla="*/ 101 w 203"/>
                  <a:gd name="T55" fmla="*/ 7 h 192"/>
                  <a:gd name="T56" fmla="*/ 97 w 203"/>
                  <a:gd name="T57" fmla="*/ 2 h 192"/>
                  <a:gd name="T58" fmla="*/ 90 w 203"/>
                  <a:gd name="T59" fmla="*/ 0 h 192"/>
                  <a:gd name="T60" fmla="*/ 73 w 203"/>
                  <a:gd name="T61" fmla="*/ 0 h 192"/>
                  <a:gd name="T62" fmla="*/ 66 w 203"/>
                  <a:gd name="T63" fmla="*/ 0 h 192"/>
                  <a:gd name="T64" fmla="*/ 61 w 203"/>
                  <a:gd name="T65" fmla="*/ 7 h 192"/>
                  <a:gd name="T66" fmla="*/ 57 w 203"/>
                  <a:gd name="T67" fmla="*/ 12 h 192"/>
                  <a:gd name="T68" fmla="*/ 45 w 203"/>
                  <a:gd name="T69" fmla="*/ 17 h 192"/>
                  <a:gd name="T70" fmla="*/ 40 w 203"/>
                  <a:gd name="T71" fmla="*/ 31 h 192"/>
                  <a:gd name="T72" fmla="*/ 45 w 203"/>
                  <a:gd name="T73" fmla="*/ 45 h 192"/>
                  <a:gd name="T74" fmla="*/ 42 w 203"/>
                  <a:gd name="T75" fmla="*/ 55 h 192"/>
                  <a:gd name="T76" fmla="*/ 38 w 203"/>
                  <a:gd name="T77" fmla="*/ 66 h 192"/>
                  <a:gd name="T78" fmla="*/ 0 w 203"/>
                  <a:gd name="T79" fmla="*/ 95 h 192"/>
                  <a:gd name="T80" fmla="*/ 0 w 203"/>
                  <a:gd name="T81" fmla="*/ 95 h 192"/>
                  <a:gd name="T82" fmla="*/ 28 w 203"/>
                  <a:gd name="T83" fmla="*/ 126 h 192"/>
                  <a:gd name="T84" fmla="*/ 165 w 203"/>
                  <a:gd name="T85" fmla="*/ 192 h 192"/>
                  <a:gd name="T86" fmla="*/ 175 w 203"/>
                  <a:gd name="T87" fmla="*/ 173 h 192"/>
                  <a:gd name="T88" fmla="*/ 191 w 203"/>
                  <a:gd name="T89" fmla="*/ 173 h 192"/>
                  <a:gd name="T90" fmla="*/ 198 w 203"/>
                  <a:gd name="T91" fmla="*/ 170 h 192"/>
                  <a:gd name="T92" fmla="*/ 203 w 203"/>
                  <a:gd name="T93" fmla="*/ 16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3" h="192">
                    <a:moveTo>
                      <a:pt x="203" y="166"/>
                    </a:moveTo>
                    <a:lnTo>
                      <a:pt x="201" y="163"/>
                    </a:lnTo>
                    <a:lnTo>
                      <a:pt x="196" y="163"/>
                    </a:lnTo>
                    <a:lnTo>
                      <a:pt x="191" y="161"/>
                    </a:lnTo>
                    <a:lnTo>
                      <a:pt x="191" y="147"/>
                    </a:lnTo>
                    <a:lnTo>
                      <a:pt x="184" y="147"/>
                    </a:lnTo>
                    <a:lnTo>
                      <a:pt x="182" y="142"/>
                    </a:lnTo>
                    <a:lnTo>
                      <a:pt x="184" y="135"/>
                    </a:lnTo>
                    <a:lnTo>
                      <a:pt x="187" y="133"/>
                    </a:lnTo>
                    <a:lnTo>
                      <a:pt x="184" y="123"/>
                    </a:lnTo>
                    <a:lnTo>
                      <a:pt x="179" y="121"/>
                    </a:lnTo>
                    <a:lnTo>
                      <a:pt x="175" y="114"/>
                    </a:lnTo>
                    <a:lnTo>
                      <a:pt x="172" y="111"/>
                    </a:lnTo>
                    <a:lnTo>
                      <a:pt x="170" y="111"/>
                    </a:lnTo>
                    <a:lnTo>
                      <a:pt x="156" y="102"/>
                    </a:lnTo>
                    <a:lnTo>
                      <a:pt x="151" y="102"/>
                    </a:lnTo>
                    <a:lnTo>
                      <a:pt x="149" y="104"/>
                    </a:lnTo>
                    <a:lnTo>
                      <a:pt x="144" y="99"/>
                    </a:lnTo>
                    <a:lnTo>
                      <a:pt x="146" y="97"/>
                    </a:lnTo>
                    <a:lnTo>
                      <a:pt x="144" y="97"/>
                    </a:lnTo>
                    <a:lnTo>
                      <a:pt x="146" y="92"/>
                    </a:lnTo>
                    <a:lnTo>
                      <a:pt x="142" y="88"/>
                    </a:lnTo>
                    <a:lnTo>
                      <a:pt x="142" y="85"/>
                    </a:lnTo>
                    <a:lnTo>
                      <a:pt x="137" y="85"/>
                    </a:lnTo>
                    <a:lnTo>
                      <a:pt x="135" y="81"/>
                    </a:lnTo>
                    <a:lnTo>
                      <a:pt x="132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32" y="73"/>
                    </a:lnTo>
                    <a:lnTo>
                      <a:pt x="132" y="71"/>
                    </a:lnTo>
                    <a:lnTo>
                      <a:pt x="132" y="64"/>
                    </a:lnTo>
                    <a:lnTo>
                      <a:pt x="135" y="62"/>
                    </a:lnTo>
                    <a:lnTo>
                      <a:pt x="137" y="55"/>
                    </a:lnTo>
                    <a:lnTo>
                      <a:pt x="139" y="55"/>
                    </a:lnTo>
                    <a:lnTo>
                      <a:pt x="142" y="55"/>
                    </a:lnTo>
                    <a:lnTo>
                      <a:pt x="142" y="47"/>
                    </a:lnTo>
                    <a:lnTo>
                      <a:pt x="139" y="45"/>
                    </a:lnTo>
                    <a:lnTo>
                      <a:pt x="139" y="40"/>
                    </a:lnTo>
                    <a:lnTo>
                      <a:pt x="142" y="40"/>
                    </a:lnTo>
                    <a:lnTo>
                      <a:pt x="146" y="38"/>
                    </a:lnTo>
                    <a:lnTo>
                      <a:pt x="146" y="38"/>
                    </a:lnTo>
                    <a:lnTo>
                      <a:pt x="146" y="36"/>
                    </a:lnTo>
                    <a:lnTo>
                      <a:pt x="142" y="36"/>
                    </a:lnTo>
                    <a:lnTo>
                      <a:pt x="137" y="36"/>
                    </a:lnTo>
                    <a:lnTo>
                      <a:pt x="135" y="36"/>
                    </a:lnTo>
                    <a:lnTo>
                      <a:pt x="127" y="31"/>
                    </a:lnTo>
                    <a:lnTo>
                      <a:pt x="125" y="31"/>
                    </a:lnTo>
                    <a:lnTo>
                      <a:pt x="120" y="29"/>
                    </a:lnTo>
                    <a:lnTo>
                      <a:pt x="118" y="24"/>
                    </a:lnTo>
                    <a:lnTo>
                      <a:pt x="118" y="19"/>
                    </a:lnTo>
                    <a:lnTo>
                      <a:pt x="113" y="19"/>
                    </a:lnTo>
                    <a:lnTo>
                      <a:pt x="111" y="14"/>
                    </a:lnTo>
                    <a:lnTo>
                      <a:pt x="111" y="12"/>
                    </a:lnTo>
                    <a:lnTo>
                      <a:pt x="111" y="5"/>
                    </a:lnTo>
                    <a:lnTo>
                      <a:pt x="106" y="5"/>
                    </a:lnTo>
                    <a:lnTo>
                      <a:pt x="101" y="7"/>
                    </a:lnTo>
                    <a:lnTo>
                      <a:pt x="97" y="5"/>
                    </a:lnTo>
                    <a:lnTo>
                      <a:pt x="97" y="2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3" y="0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1" y="5"/>
                    </a:lnTo>
                    <a:lnTo>
                      <a:pt x="61" y="7"/>
                    </a:lnTo>
                    <a:lnTo>
                      <a:pt x="59" y="12"/>
                    </a:lnTo>
                    <a:lnTo>
                      <a:pt x="57" y="12"/>
                    </a:lnTo>
                    <a:lnTo>
                      <a:pt x="54" y="14"/>
                    </a:lnTo>
                    <a:lnTo>
                      <a:pt x="45" y="17"/>
                    </a:lnTo>
                    <a:lnTo>
                      <a:pt x="42" y="24"/>
                    </a:lnTo>
                    <a:lnTo>
                      <a:pt x="40" y="31"/>
                    </a:lnTo>
                    <a:lnTo>
                      <a:pt x="45" y="38"/>
                    </a:lnTo>
                    <a:lnTo>
                      <a:pt x="45" y="45"/>
                    </a:lnTo>
                    <a:lnTo>
                      <a:pt x="42" y="52"/>
                    </a:lnTo>
                    <a:lnTo>
                      <a:pt x="42" y="55"/>
                    </a:lnTo>
                    <a:lnTo>
                      <a:pt x="42" y="62"/>
                    </a:lnTo>
                    <a:lnTo>
                      <a:pt x="38" y="66"/>
                    </a:lnTo>
                    <a:lnTo>
                      <a:pt x="38" y="69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12" y="123"/>
                    </a:lnTo>
                    <a:lnTo>
                      <a:pt x="28" y="126"/>
                    </a:lnTo>
                    <a:lnTo>
                      <a:pt x="125" y="192"/>
                    </a:lnTo>
                    <a:lnTo>
                      <a:pt x="165" y="192"/>
                    </a:lnTo>
                    <a:lnTo>
                      <a:pt x="170" y="185"/>
                    </a:lnTo>
                    <a:lnTo>
                      <a:pt x="175" y="173"/>
                    </a:lnTo>
                    <a:lnTo>
                      <a:pt x="184" y="170"/>
                    </a:lnTo>
                    <a:lnTo>
                      <a:pt x="191" y="173"/>
                    </a:lnTo>
                    <a:lnTo>
                      <a:pt x="196" y="170"/>
                    </a:lnTo>
                    <a:lnTo>
                      <a:pt x="198" y="170"/>
                    </a:lnTo>
                    <a:lnTo>
                      <a:pt x="201" y="166"/>
                    </a:lnTo>
                    <a:lnTo>
                      <a:pt x="203" y="166"/>
                    </a:lnTo>
                    <a:lnTo>
                      <a:pt x="203" y="166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42" name="Freeform 236">
                <a:extLst>
                  <a:ext uri="{FF2B5EF4-FFF2-40B4-BE49-F238E27FC236}">
                    <a16:creationId xmlns:a16="http://schemas.microsoft.com/office/drawing/2014/main" id="{DD499867-EA5A-11DC-0E59-49DBF2E95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5499" y="4116393"/>
                <a:ext cx="53591" cy="53591"/>
              </a:xfrm>
              <a:custGeom>
                <a:avLst/>
                <a:gdLst>
                  <a:gd name="T0" fmla="*/ 0 w 36"/>
                  <a:gd name="T1" fmla="*/ 22 h 36"/>
                  <a:gd name="T2" fmla="*/ 5 w 36"/>
                  <a:gd name="T3" fmla="*/ 15 h 36"/>
                  <a:gd name="T4" fmla="*/ 10 w 36"/>
                  <a:gd name="T5" fmla="*/ 3 h 36"/>
                  <a:gd name="T6" fmla="*/ 19 w 36"/>
                  <a:gd name="T7" fmla="*/ 0 h 36"/>
                  <a:gd name="T8" fmla="*/ 26 w 36"/>
                  <a:gd name="T9" fmla="*/ 3 h 36"/>
                  <a:gd name="T10" fmla="*/ 31 w 36"/>
                  <a:gd name="T11" fmla="*/ 0 h 36"/>
                  <a:gd name="T12" fmla="*/ 33 w 36"/>
                  <a:gd name="T13" fmla="*/ 0 h 36"/>
                  <a:gd name="T14" fmla="*/ 31 w 36"/>
                  <a:gd name="T15" fmla="*/ 3 h 36"/>
                  <a:gd name="T16" fmla="*/ 33 w 36"/>
                  <a:gd name="T17" fmla="*/ 12 h 36"/>
                  <a:gd name="T18" fmla="*/ 22 w 36"/>
                  <a:gd name="T19" fmla="*/ 15 h 36"/>
                  <a:gd name="T20" fmla="*/ 31 w 36"/>
                  <a:gd name="T21" fmla="*/ 19 h 36"/>
                  <a:gd name="T22" fmla="*/ 31 w 36"/>
                  <a:gd name="T23" fmla="*/ 17 h 36"/>
                  <a:gd name="T24" fmla="*/ 33 w 36"/>
                  <a:gd name="T25" fmla="*/ 22 h 36"/>
                  <a:gd name="T26" fmla="*/ 33 w 36"/>
                  <a:gd name="T27" fmla="*/ 24 h 36"/>
                  <a:gd name="T28" fmla="*/ 36 w 36"/>
                  <a:gd name="T29" fmla="*/ 27 h 36"/>
                  <a:gd name="T30" fmla="*/ 33 w 36"/>
                  <a:gd name="T31" fmla="*/ 27 h 36"/>
                  <a:gd name="T32" fmla="*/ 33 w 36"/>
                  <a:gd name="T33" fmla="*/ 27 h 36"/>
                  <a:gd name="T34" fmla="*/ 36 w 36"/>
                  <a:gd name="T35" fmla="*/ 31 h 36"/>
                  <a:gd name="T36" fmla="*/ 24 w 36"/>
                  <a:gd name="T37" fmla="*/ 36 h 36"/>
                  <a:gd name="T38" fmla="*/ 22 w 36"/>
                  <a:gd name="T39" fmla="*/ 29 h 36"/>
                  <a:gd name="T40" fmla="*/ 3 w 36"/>
                  <a:gd name="T41" fmla="*/ 22 h 36"/>
                  <a:gd name="T42" fmla="*/ 0 w 36"/>
                  <a:gd name="T43" fmla="*/ 22 h 36"/>
                  <a:gd name="T44" fmla="*/ 0 w 36"/>
                  <a:gd name="T45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36">
                    <a:moveTo>
                      <a:pt x="0" y="22"/>
                    </a:moveTo>
                    <a:lnTo>
                      <a:pt x="5" y="15"/>
                    </a:lnTo>
                    <a:lnTo>
                      <a:pt x="10" y="3"/>
                    </a:lnTo>
                    <a:lnTo>
                      <a:pt x="19" y="0"/>
                    </a:lnTo>
                    <a:lnTo>
                      <a:pt x="26" y="3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1" y="3"/>
                    </a:lnTo>
                    <a:lnTo>
                      <a:pt x="33" y="12"/>
                    </a:lnTo>
                    <a:lnTo>
                      <a:pt x="22" y="15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36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36" y="31"/>
                    </a:lnTo>
                    <a:lnTo>
                      <a:pt x="24" y="36"/>
                    </a:lnTo>
                    <a:lnTo>
                      <a:pt x="22" y="29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43" name="Freeform 237">
                <a:extLst>
                  <a:ext uri="{FF2B5EF4-FFF2-40B4-BE49-F238E27FC236}">
                    <a16:creationId xmlns:a16="http://schemas.microsoft.com/office/drawing/2014/main" id="{52724952-BCC3-CA67-FD53-E67A600CE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5928" y="3927334"/>
                <a:ext cx="69966" cy="41683"/>
              </a:xfrm>
              <a:custGeom>
                <a:avLst/>
                <a:gdLst>
                  <a:gd name="T0" fmla="*/ 9 w 47"/>
                  <a:gd name="T1" fmla="*/ 26 h 28"/>
                  <a:gd name="T2" fmla="*/ 4 w 47"/>
                  <a:gd name="T3" fmla="*/ 23 h 28"/>
                  <a:gd name="T4" fmla="*/ 0 w 47"/>
                  <a:gd name="T5" fmla="*/ 19 h 28"/>
                  <a:gd name="T6" fmla="*/ 0 w 47"/>
                  <a:gd name="T7" fmla="*/ 14 h 28"/>
                  <a:gd name="T8" fmla="*/ 2 w 47"/>
                  <a:gd name="T9" fmla="*/ 14 h 28"/>
                  <a:gd name="T10" fmla="*/ 7 w 47"/>
                  <a:gd name="T11" fmla="*/ 12 h 28"/>
                  <a:gd name="T12" fmla="*/ 9 w 47"/>
                  <a:gd name="T13" fmla="*/ 14 h 28"/>
                  <a:gd name="T14" fmla="*/ 11 w 47"/>
                  <a:gd name="T15" fmla="*/ 12 h 28"/>
                  <a:gd name="T16" fmla="*/ 14 w 47"/>
                  <a:gd name="T17" fmla="*/ 9 h 28"/>
                  <a:gd name="T18" fmla="*/ 14 w 47"/>
                  <a:gd name="T19" fmla="*/ 7 h 28"/>
                  <a:gd name="T20" fmla="*/ 19 w 47"/>
                  <a:gd name="T21" fmla="*/ 7 h 28"/>
                  <a:gd name="T22" fmla="*/ 21 w 47"/>
                  <a:gd name="T23" fmla="*/ 9 h 28"/>
                  <a:gd name="T24" fmla="*/ 28 w 47"/>
                  <a:gd name="T25" fmla="*/ 9 h 28"/>
                  <a:gd name="T26" fmla="*/ 37 w 47"/>
                  <a:gd name="T27" fmla="*/ 4 h 28"/>
                  <a:gd name="T28" fmla="*/ 42 w 47"/>
                  <a:gd name="T29" fmla="*/ 0 h 28"/>
                  <a:gd name="T30" fmla="*/ 45 w 47"/>
                  <a:gd name="T31" fmla="*/ 0 h 28"/>
                  <a:gd name="T32" fmla="*/ 47 w 47"/>
                  <a:gd name="T33" fmla="*/ 2 h 28"/>
                  <a:gd name="T34" fmla="*/ 45 w 47"/>
                  <a:gd name="T35" fmla="*/ 4 h 28"/>
                  <a:gd name="T36" fmla="*/ 40 w 47"/>
                  <a:gd name="T37" fmla="*/ 7 h 28"/>
                  <a:gd name="T38" fmla="*/ 35 w 47"/>
                  <a:gd name="T39" fmla="*/ 12 h 28"/>
                  <a:gd name="T40" fmla="*/ 37 w 47"/>
                  <a:gd name="T41" fmla="*/ 16 h 28"/>
                  <a:gd name="T42" fmla="*/ 37 w 47"/>
                  <a:gd name="T43" fmla="*/ 19 h 28"/>
                  <a:gd name="T44" fmla="*/ 30 w 47"/>
                  <a:gd name="T45" fmla="*/ 19 h 28"/>
                  <a:gd name="T46" fmla="*/ 28 w 47"/>
                  <a:gd name="T47" fmla="*/ 21 h 28"/>
                  <a:gd name="T48" fmla="*/ 23 w 47"/>
                  <a:gd name="T49" fmla="*/ 23 h 28"/>
                  <a:gd name="T50" fmla="*/ 19 w 47"/>
                  <a:gd name="T51" fmla="*/ 26 h 28"/>
                  <a:gd name="T52" fmla="*/ 16 w 47"/>
                  <a:gd name="T53" fmla="*/ 28 h 28"/>
                  <a:gd name="T54" fmla="*/ 14 w 47"/>
                  <a:gd name="T55" fmla="*/ 26 h 28"/>
                  <a:gd name="T56" fmla="*/ 9 w 47"/>
                  <a:gd name="T57" fmla="*/ 26 h 28"/>
                  <a:gd name="T58" fmla="*/ 9 w 47"/>
                  <a:gd name="T5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28">
                    <a:moveTo>
                      <a:pt x="9" y="26"/>
                    </a:moveTo>
                    <a:lnTo>
                      <a:pt x="4" y="23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9" y="7"/>
                    </a:lnTo>
                    <a:lnTo>
                      <a:pt x="21" y="9"/>
                    </a:lnTo>
                    <a:lnTo>
                      <a:pt x="28" y="9"/>
                    </a:lnTo>
                    <a:lnTo>
                      <a:pt x="37" y="4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0" y="7"/>
                    </a:lnTo>
                    <a:lnTo>
                      <a:pt x="35" y="12"/>
                    </a:lnTo>
                    <a:lnTo>
                      <a:pt x="37" y="16"/>
                    </a:lnTo>
                    <a:lnTo>
                      <a:pt x="37" y="19"/>
                    </a:lnTo>
                    <a:lnTo>
                      <a:pt x="30" y="19"/>
                    </a:lnTo>
                    <a:lnTo>
                      <a:pt x="28" y="21"/>
                    </a:lnTo>
                    <a:lnTo>
                      <a:pt x="23" y="23"/>
                    </a:lnTo>
                    <a:lnTo>
                      <a:pt x="19" y="26"/>
                    </a:lnTo>
                    <a:lnTo>
                      <a:pt x="16" y="28"/>
                    </a:lnTo>
                    <a:lnTo>
                      <a:pt x="14" y="26"/>
                    </a:lnTo>
                    <a:lnTo>
                      <a:pt x="9" y="26"/>
                    </a:ln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44" name="Freeform 238">
                <a:extLst>
                  <a:ext uri="{FF2B5EF4-FFF2-40B4-BE49-F238E27FC236}">
                    <a16:creationId xmlns:a16="http://schemas.microsoft.com/office/drawing/2014/main" id="{35EF47AB-80FA-D5EC-C748-F96FCC916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7156" y="3870765"/>
                <a:ext cx="193524" cy="172684"/>
              </a:xfrm>
              <a:custGeom>
                <a:avLst/>
                <a:gdLst>
                  <a:gd name="T0" fmla="*/ 107 w 130"/>
                  <a:gd name="T1" fmla="*/ 64 h 116"/>
                  <a:gd name="T2" fmla="*/ 111 w 130"/>
                  <a:gd name="T3" fmla="*/ 57 h 116"/>
                  <a:gd name="T4" fmla="*/ 111 w 130"/>
                  <a:gd name="T5" fmla="*/ 47 h 116"/>
                  <a:gd name="T6" fmla="*/ 114 w 130"/>
                  <a:gd name="T7" fmla="*/ 33 h 116"/>
                  <a:gd name="T8" fmla="*/ 111 w 130"/>
                  <a:gd name="T9" fmla="*/ 19 h 116"/>
                  <a:gd name="T10" fmla="*/ 123 w 130"/>
                  <a:gd name="T11" fmla="*/ 9 h 116"/>
                  <a:gd name="T12" fmla="*/ 128 w 130"/>
                  <a:gd name="T13" fmla="*/ 7 h 116"/>
                  <a:gd name="T14" fmla="*/ 128 w 130"/>
                  <a:gd name="T15" fmla="*/ 0 h 116"/>
                  <a:gd name="T16" fmla="*/ 114 w 130"/>
                  <a:gd name="T17" fmla="*/ 2 h 116"/>
                  <a:gd name="T18" fmla="*/ 100 w 130"/>
                  <a:gd name="T19" fmla="*/ 2 h 116"/>
                  <a:gd name="T20" fmla="*/ 88 w 130"/>
                  <a:gd name="T21" fmla="*/ 5 h 116"/>
                  <a:gd name="T22" fmla="*/ 78 w 130"/>
                  <a:gd name="T23" fmla="*/ 9 h 116"/>
                  <a:gd name="T24" fmla="*/ 69 w 130"/>
                  <a:gd name="T25" fmla="*/ 12 h 116"/>
                  <a:gd name="T26" fmla="*/ 59 w 130"/>
                  <a:gd name="T27" fmla="*/ 7 h 116"/>
                  <a:gd name="T28" fmla="*/ 45 w 130"/>
                  <a:gd name="T29" fmla="*/ 7 h 116"/>
                  <a:gd name="T30" fmla="*/ 40 w 130"/>
                  <a:gd name="T31" fmla="*/ 9 h 116"/>
                  <a:gd name="T32" fmla="*/ 26 w 130"/>
                  <a:gd name="T33" fmla="*/ 14 h 116"/>
                  <a:gd name="T34" fmla="*/ 19 w 130"/>
                  <a:gd name="T35" fmla="*/ 14 h 116"/>
                  <a:gd name="T36" fmla="*/ 17 w 130"/>
                  <a:gd name="T37" fmla="*/ 24 h 116"/>
                  <a:gd name="T38" fmla="*/ 12 w 130"/>
                  <a:gd name="T39" fmla="*/ 31 h 116"/>
                  <a:gd name="T40" fmla="*/ 5 w 130"/>
                  <a:gd name="T41" fmla="*/ 31 h 116"/>
                  <a:gd name="T42" fmla="*/ 0 w 130"/>
                  <a:gd name="T43" fmla="*/ 33 h 116"/>
                  <a:gd name="T44" fmla="*/ 5 w 130"/>
                  <a:gd name="T45" fmla="*/ 45 h 116"/>
                  <a:gd name="T46" fmla="*/ 5 w 130"/>
                  <a:gd name="T47" fmla="*/ 54 h 116"/>
                  <a:gd name="T48" fmla="*/ 14 w 130"/>
                  <a:gd name="T49" fmla="*/ 64 h 116"/>
                  <a:gd name="T50" fmla="*/ 19 w 130"/>
                  <a:gd name="T51" fmla="*/ 68 h 116"/>
                  <a:gd name="T52" fmla="*/ 21 w 130"/>
                  <a:gd name="T53" fmla="*/ 78 h 116"/>
                  <a:gd name="T54" fmla="*/ 17 w 130"/>
                  <a:gd name="T55" fmla="*/ 80 h 116"/>
                  <a:gd name="T56" fmla="*/ 10 w 130"/>
                  <a:gd name="T57" fmla="*/ 87 h 116"/>
                  <a:gd name="T58" fmla="*/ 7 w 130"/>
                  <a:gd name="T59" fmla="*/ 92 h 116"/>
                  <a:gd name="T60" fmla="*/ 12 w 130"/>
                  <a:gd name="T61" fmla="*/ 97 h 116"/>
                  <a:gd name="T62" fmla="*/ 10 w 130"/>
                  <a:gd name="T63" fmla="*/ 106 h 116"/>
                  <a:gd name="T64" fmla="*/ 19 w 130"/>
                  <a:gd name="T65" fmla="*/ 111 h 116"/>
                  <a:gd name="T66" fmla="*/ 24 w 130"/>
                  <a:gd name="T67" fmla="*/ 113 h 116"/>
                  <a:gd name="T68" fmla="*/ 69 w 130"/>
                  <a:gd name="T69" fmla="*/ 90 h 116"/>
                  <a:gd name="T70" fmla="*/ 69 w 130"/>
                  <a:gd name="T71" fmla="*/ 9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16">
                    <a:moveTo>
                      <a:pt x="69" y="90"/>
                    </a:moveTo>
                    <a:lnTo>
                      <a:pt x="107" y="64"/>
                    </a:lnTo>
                    <a:lnTo>
                      <a:pt x="107" y="61"/>
                    </a:lnTo>
                    <a:lnTo>
                      <a:pt x="111" y="57"/>
                    </a:lnTo>
                    <a:lnTo>
                      <a:pt x="111" y="50"/>
                    </a:lnTo>
                    <a:lnTo>
                      <a:pt x="111" y="47"/>
                    </a:lnTo>
                    <a:lnTo>
                      <a:pt x="114" y="40"/>
                    </a:lnTo>
                    <a:lnTo>
                      <a:pt x="114" y="33"/>
                    </a:lnTo>
                    <a:lnTo>
                      <a:pt x="109" y="26"/>
                    </a:lnTo>
                    <a:lnTo>
                      <a:pt x="111" y="19"/>
                    </a:lnTo>
                    <a:lnTo>
                      <a:pt x="114" y="12"/>
                    </a:lnTo>
                    <a:lnTo>
                      <a:pt x="123" y="9"/>
                    </a:lnTo>
                    <a:lnTo>
                      <a:pt x="126" y="7"/>
                    </a:lnTo>
                    <a:lnTo>
                      <a:pt x="128" y="7"/>
                    </a:lnTo>
                    <a:lnTo>
                      <a:pt x="130" y="2"/>
                    </a:lnTo>
                    <a:lnTo>
                      <a:pt x="128" y="0"/>
                    </a:lnTo>
                    <a:lnTo>
                      <a:pt x="123" y="0"/>
                    </a:lnTo>
                    <a:lnTo>
                      <a:pt x="114" y="2"/>
                    </a:lnTo>
                    <a:lnTo>
                      <a:pt x="104" y="2"/>
                    </a:lnTo>
                    <a:lnTo>
                      <a:pt x="100" y="2"/>
                    </a:lnTo>
                    <a:lnTo>
                      <a:pt x="95" y="2"/>
                    </a:lnTo>
                    <a:lnTo>
                      <a:pt x="88" y="5"/>
                    </a:lnTo>
                    <a:lnTo>
                      <a:pt x="83" y="7"/>
                    </a:lnTo>
                    <a:lnTo>
                      <a:pt x="78" y="9"/>
                    </a:lnTo>
                    <a:lnTo>
                      <a:pt x="78" y="12"/>
                    </a:lnTo>
                    <a:lnTo>
                      <a:pt x="69" y="12"/>
                    </a:lnTo>
                    <a:lnTo>
                      <a:pt x="62" y="9"/>
                    </a:lnTo>
                    <a:lnTo>
                      <a:pt x="59" y="7"/>
                    </a:lnTo>
                    <a:lnTo>
                      <a:pt x="55" y="7"/>
                    </a:lnTo>
                    <a:lnTo>
                      <a:pt x="45" y="7"/>
                    </a:lnTo>
                    <a:lnTo>
                      <a:pt x="43" y="9"/>
                    </a:lnTo>
                    <a:lnTo>
                      <a:pt x="40" y="9"/>
                    </a:lnTo>
                    <a:lnTo>
                      <a:pt x="29" y="14"/>
                    </a:lnTo>
                    <a:lnTo>
                      <a:pt x="26" y="14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24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2" y="31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0" y="33"/>
                    </a:lnTo>
                    <a:lnTo>
                      <a:pt x="3" y="38"/>
                    </a:lnTo>
                    <a:lnTo>
                      <a:pt x="5" y="45"/>
                    </a:lnTo>
                    <a:lnTo>
                      <a:pt x="7" y="50"/>
                    </a:lnTo>
                    <a:lnTo>
                      <a:pt x="5" y="54"/>
                    </a:lnTo>
                    <a:lnTo>
                      <a:pt x="5" y="64"/>
                    </a:lnTo>
                    <a:lnTo>
                      <a:pt x="14" y="64"/>
                    </a:lnTo>
                    <a:lnTo>
                      <a:pt x="17" y="68"/>
                    </a:lnTo>
                    <a:lnTo>
                      <a:pt x="19" y="68"/>
                    </a:lnTo>
                    <a:lnTo>
                      <a:pt x="19" y="76"/>
                    </a:lnTo>
                    <a:lnTo>
                      <a:pt x="21" y="78"/>
                    </a:lnTo>
                    <a:lnTo>
                      <a:pt x="19" y="80"/>
                    </a:lnTo>
                    <a:lnTo>
                      <a:pt x="17" y="80"/>
                    </a:lnTo>
                    <a:lnTo>
                      <a:pt x="12" y="83"/>
                    </a:lnTo>
                    <a:lnTo>
                      <a:pt x="10" y="87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4"/>
                    </a:lnTo>
                    <a:lnTo>
                      <a:pt x="12" y="97"/>
                    </a:lnTo>
                    <a:lnTo>
                      <a:pt x="12" y="104"/>
                    </a:lnTo>
                    <a:lnTo>
                      <a:pt x="10" y="106"/>
                    </a:lnTo>
                    <a:lnTo>
                      <a:pt x="12" y="109"/>
                    </a:lnTo>
                    <a:lnTo>
                      <a:pt x="19" y="111"/>
                    </a:lnTo>
                    <a:lnTo>
                      <a:pt x="24" y="113"/>
                    </a:lnTo>
                    <a:lnTo>
                      <a:pt x="24" y="113"/>
                    </a:lnTo>
                    <a:lnTo>
                      <a:pt x="29" y="116"/>
                    </a:lnTo>
                    <a:lnTo>
                      <a:pt x="69" y="90"/>
                    </a:lnTo>
                    <a:lnTo>
                      <a:pt x="69" y="90"/>
                    </a:lnTo>
                    <a:lnTo>
                      <a:pt x="69" y="9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45" name="Freeform 239">
                <a:extLst>
                  <a:ext uri="{FF2B5EF4-FFF2-40B4-BE49-F238E27FC236}">
                    <a16:creationId xmlns:a16="http://schemas.microsoft.com/office/drawing/2014/main" id="{14A1057F-6B03-5EAD-5B88-895C95149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8451" y="4007722"/>
                <a:ext cx="49126" cy="136955"/>
              </a:xfrm>
              <a:custGeom>
                <a:avLst/>
                <a:gdLst>
                  <a:gd name="T0" fmla="*/ 21 w 33"/>
                  <a:gd name="T1" fmla="*/ 92 h 92"/>
                  <a:gd name="T2" fmla="*/ 24 w 33"/>
                  <a:gd name="T3" fmla="*/ 88 h 92"/>
                  <a:gd name="T4" fmla="*/ 24 w 33"/>
                  <a:gd name="T5" fmla="*/ 88 h 92"/>
                  <a:gd name="T6" fmla="*/ 24 w 33"/>
                  <a:gd name="T7" fmla="*/ 85 h 92"/>
                  <a:gd name="T8" fmla="*/ 26 w 33"/>
                  <a:gd name="T9" fmla="*/ 83 h 92"/>
                  <a:gd name="T10" fmla="*/ 26 w 33"/>
                  <a:gd name="T11" fmla="*/ 78 h 92"/>
                  <a:gd name="T12" fmla="*/ 26 w 33"/>
                  <a:gd name="T13" fmla="*/ 73 h 92"/>
                  <a:gd name="T14" fmla="*/ 26 w 33"/>
                  <a:gd name="T15" fmla="*/ 66 h 92"/>
                  <a:gd name="T16" fmla="*/ 29 w 33"/>
                  <a:gd name="T17" fmla="*/ 66 h 92"/>
                  <a:gd name="T18" fmla="*/ 29 w 33"/>
                  <a:gd name="T19" fmla="*/ 62 h 92"/>
                  <a:gd name="T20" fmla="*/ 29 w 33"/>
                  <a:gd name="T21" fmla="*/ 57 h 92"/>
                  <a:gd name="T22" fmla="*/ 29 w 33"/>
                  <a:gd name="T23" fmla="*/ 55 h 92"/>
                  <a:gd name="T24" fmla="*/ 29 w 33"/>
                  <a:gd name="T25" fmla="*/ 45 h 92"/>
                  <a:gd name="T26" fmla="*/ 29 w 33"/>
                  <a:gd name="T27" fmla="*/ 45 h 92"/>
                  <a:gd name="T28" fmla="*/ 26 w 33"/>
                  <a:gd name="T29" fmla="*/ 45 h 92"/>
                  <a:gd name="T30" fmla="*/ 21 w 33"/>
                  <a:gd name="T31" fmla="*/ 47 h 92"/>
                  <a:gd name="T32" fmla="*/ 19 w 33"/>
                  <a:gd name="T33" fmla="*/ 45 h 92"/>
                  <a:gd name="T34" fmla="*/ 21 w 33"/>
                  <a:gd name="T35" fmla="*/ 38 h 92"/>
                  <a:gd name="T36" fmla="*/ 21 w 33"/>
                  <a:gd name="T37" fmla="*/ 29 h 92"/>
                  <a:gd name="T38" fmla="*/ 19 w 33"/>
                  <a:gd name="T39" fmla="*/ 26 h 92"/>
                  <a:gd name="T40" fmla="*/ 21 w 33"/>
                  <a:gd name="T41" fmla="*/ 21 h 92"/>
                  <a:gd name="T42" fmla="*/ 26 w 33"/>
                  <a:gd name="T43" fmla="*/ 21 h 92"/>
                  <a:gd name="T44" fmla="*/ 26 w 33"/>
                  <a:gd name="T45" fmla="*/ 24 h 92"/>
                  <a:gd name="T46" fmla="*/ 29 w 33"/>
                  <a:gd name="T47" fmla="*/ 24 h 92"/>
                  <a:gd name="T48" fmla="*/ 31 w 33"/>
                  <a:gd name="T49" fmla="*/ 21 h 92"/>
                  <a:gd name="T50" fmla="*/ 31 w 33"/>
                  <a:gd name="T51" fmla="*/ 19 h 92"/>
                  <a:gd name="T52" fmla="*/ 31 w 33"/>
                  <a:gd name="T53" fmla="*/ 19 h 92"/>
                  <a:gd name="T54" fmla="*/ 31 w 33"/>
                  <a:gd name="T55" fmla="*/ 17 h 92"/>
                  <a:gd name="T56" fmla="*/ 29 w 33"/>
                  <a:gd name="T57" fmla="*/ 14 h 92"/>
                  <a:gd name="T58" fmla="*/ 31 w 33"/>
                  <a:gd name="T59" fmla="*/ 7 h 92"/>
                  <a:gd name="T60" fmla="*/ 31 w 33"/>
                  <a:gd name="T61" fmla="*/ 2 h 92"/>
                  <a:gd name="T62" fmla="*/ 33 w 33"/>
                  <a:gd name="T63" fmla="*/ 0 h 92"/>
                  <a:gd name="T64" fmla="*/ 31 w 33"/>
                  <a:gd name="T65" fmla="*/ 0 h 92"/>
                  <a:gd name="T66" fmla="*/ 29 w 33"/>
                  <a:gd name="T67" fmla="*/ 5 h 92"/>
                  <a:gd name="T68" fmla="*/ 21 w 33"/>
                  <a:gd name="T69" fmla="*/ 5 h 92"/>
                  <a:gd name="T70" fmla="*/ 19 w 33"/>
                  <a:gd name="T71" fmla="*/ 5 h 92"/>
                  <a:gd name="T72" fmla="*/ 14 w 33"/>
                  <a:gd name="T73" fmla="*/ 10 h 92"/>
                  <a:gd name="T74" fmla="*/ 14 w 33"/>
                  <a:gd name="T75" fmla="*/ 24 h 92"/>
                  <a:gd name="T76" fmla="*/ 7 w 33"/>
                  <a:gd name="T77" fmla="*/ 36 h 92"/>
                  <a:gd name="T78" fmla="*/ 0 w 33"/>
                  <a:gd name="T79" fmla="*/ 45 h 92"/>
                  <a:gd name="T80" fmla="*/ 3 w 33"/>
                  <a:gd name="T81" fmla="*/ 47 h 92"/>
                  <a:gd name="T82" fmla="*/ 7 w 33"/>
                  <a:gd name="T83" fmla="*/ 52 h 92"/>
                  <a:gd name="T84" fmla="*/ 10 w 33"/>
                  <a:gd name="T85" fmla="*/ 59 h 92"/>
                  <a:gd name="T86" fmla="*/ 14 w 33"/>
                  <a:gd name="T87" fmla="*/ 69 h 92"/>
                  <a:gd name="T88" fmla="*/ 19 w 33"/>
                  <a:gd name="T89" fmla="*/ 81 h 92"/>
                  <a:gd name="T90" fmla="*/ 19 w 33"/>
                  <a:gd name="T91" fmla="*/ 85 h 92"/>
                  <a:gd name="T92" fmla="*/ 21 w 33"/>
                  <a:gd name="T93" fmla="*/ 92 h 92"/>
                  <a:gd name="T94" fmla="*/ 21 w 33"/>
                  <a:gd name="T9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3" h="92">
                    <a:moveTo>
                      <a:pt x="21" y="92"/>
                    </a:moveTo>
                    <a:lnTo>
                      <a:pt x="24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3"/>
                    </a:lnTo>
                    <a:lnTo>
                      <a:pt x="26" y="78"/>
                    </a:lnTo>
                    <a:lnTo>
                      <a:pt x="26" y="7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29" y="62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45"/>
                    </a:lnTo>
                    <a:lnTo>
                      <a:pt x="29" y="45"/>
                    </a:lnTo>
                    <a:lnTo>
                      <a:pt x="26" y="45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38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21" y="21"/>
                    </a:lnTo>
                    <a:lnTo>
                      <a:pt x="26" y="21"/>
                    </a:lnTo>
                    <a:lnTo>
                      <a:pt x="26" y="24"/>
                    </a:lnTo>
                    <a:lnTo>
                      <a:pt x="29" y="24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29" y="14"/>
                    </a:lnTo>
                    <a:lnTo>
                      <a:pt x="31" y="7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5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4" y="10"/>
                    </a:lnTo>
                    <a:lnTo>
                      <a:pt x="14" y="24"/>
                    </a:lnTo>
                    <a:lnTo>
                      <a:pt x="7" y="36"/>
                    </a:lnTo>
                    <a:lnTo>
                      <a:pt x="0" y="45"/>
                    </a:lnTo>
                    <a:lnTo>
                      <a:pt x="3" y="47"/>
                    </a:lnTo>
                    <a:lnTo>
                      <a:pt x="7" y="52"/>
                    </a:lnTo>
                    <a:lnTo>
                      <a:pt x="10" y="59"/>
                    </a:lnTo>
                    <a:lnTo>
                      <a:pt x="14" y="69"/>
                    </a:lnTo>
                    <a:lnTo>
                      <a:pt x="19" y="81"/>
                    </a:lnTo>
                    <a:lnTo>
                      <a:pt x="19" y="85"/>
                    </a:lnTo>
                    <a:lnTo>
                      <a:pt x="21" y="92"/>
                    </a:lnTo>
                    <a:lnTo>
                      <a:pt x="21" y="9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46" name="Freeform 240">
                <a:extLst>
                  <a:ext uri="{FF2B5EF4-FFF2-40B4-BE49-F238E27FC236}">
                    <a16:creationId xmlns:a16="http://schemas.microsoft.com/office/drawing/2014/main" id="{7032227A-4EE4-E8E8-088E-DBCE076B0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621" y="4007722"/>
                <a:ext cx="13397" cy="28284"/>
              </a:xfrm>
              <a:custGeom>
                <a:avLst/>
                <a:gdLst>
                  <a:gd name="T0" fmla="*/ 2 w 9"/>
                  <a:gd name="T1" fmla="*/ 19 h 19"/>
                  <a:gd name="T2" fmla="*/ 2 w 9"/>
                  <a:gd name="T3" fmla="*/ 17 h 19"/>
                  <a:gd name="T4" fmla="*/ 0 w 9"/>
                  <a:gd name="T5" fmla="*/ 14 h 19"/>
                  <a:gd name="T6" fmla="*/ 2 w 9"/>
                  <a:gd name="T7" fmla="*/ 7 h 19"/>
                  <a:gd name="T8" fmla="*/ 2 w 9"/>
                  <a:gd name="T9" fmla="*/ 2 h 19"/>
                  <a:gd name="T10" fmla="*/ 4 w 9"/>
                  <a:gd name="T11" fmla="*/ 0 h 19"/>
                  <a:gd name="T12" fmla="*/ 4 w 9"/>
                  <a:gd name="T13" fmla="*/ 0 h 19"/>
                  <a:gd name="T14" fmla="*/ 4 w 9"/>
                  <a:gd name="T15" fmla="*/ 2 h 19"/>
                  <a:gd name="T16" fmla="*/ 9 w 9"/>
                  <a:gd name="T17" fmla="*/ 5 h 19"/>
                  <a:gd name="T18" fmla="*/ 9 w 9"/>
                  <a:gd name="T19" fmla="*/ 12 h 19"/>
                  <a:gd name="T20" fmla="*/ 7 w 9"/>
                  <a:gd name="T21" fmla="*/ 14 h 19"/>
                  <a:gd name="T22" fmla="*/ 7 w 9"/>
                  <a:gd name="T23" fmla="*/ 14 h 19"/>
                  <a:gd name="T24" fmla="*/ 4 w 9"/>
                  <a:gd name="T25" fmla="*/ 17 h 19"/>
                  <a:gd name="T26" fmla="*/ 4 w 9"/>
                  <a:gd name="T27" fmla="*/ 19 h 19"/>
                  <a:gd name="T28" fmla="*/ 2 w 9"/>
                  <a:gd name="T29" fmla="*/ 19 h 19"/>
                  <a:gd name="T30" fmla="*/ 2 w 9"/>
                  <a:gd name="T3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9">
                    <a:moveTo>
                      <a:pt x="2" y="19"/>
                    </a:moveTo>
                    <a:lnTo>
                      <a:pt x="2" y="17"/>
                    </a:lnTo>
                    <a:lnTo>
                      <a:pt x="0" y="14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9" y="5"/>
                    </a:lnTo>
                    <a:lnTo>
                      <a:pt x="9" y="12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47" name="Freeform 241">
                <a:extLst>
                  <a:ext uri="{FF2B5EF4-FFF2-40B4-BE49-F238E27FC236}">
                    <a16:creationId xmlns:a16="http://schemas.microsoft.com/office/drawing/2014/main" id="{7FB46540-79D7-F277-6A5C-503ABD30A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6735" y="4038983"/>
                <a:ext cx="17864" cy="38705"/>
              </a:xfrm>
              <a:custGeom>
                <a:avLst/>
                <a:gdLst>
                  <a:gd name="T0" fmla="*/ 10 w 12"/>
                  <a:gd name="T1" fmla="*/ 24 h 26"/>
                  <a:gd name="T2" fmla="*/ 7 w 12"/>
                  <a:gd name="T3" fmla="*/ 24 h 26"/>
                  <a:gd name="T4" fmla="*/ 2 w 12"/>
                  <a:gd name="T5" fmla="*/ 26 h 26"/>
                  <a:gd name="T6" fmla="*/ 0 w 12"/>
                  <a:gd name="T7" fmla="*/ 24 h 26"/>
                  <a:gd name="T8" fmla="*/ 2 w 12"/>
                  <a:gd name="T9" fmla="*/ 17 h 26"/>
                  <a:gd name="T10" fmla="*/ 2 w 12"/>
                  <a:gd name="T11" fmla="*/ 8 h 26"/>
                  <a:gd name="T12" fmla="*/ 0 w 12"/>
                  <a:gd name="T13" fmla="*/ 5 h 26"/>
                  <a:gd name="T14" fmla="*/ 2 w 12"/>
                  <a:gd name="T15" fmla="*/ 0 h 26"/>
                  <a:gd name="T16" fmla="*/ 7 w 12"/>
                  <a:gd name="T17" fmla="*/ 0 h 26"/>
                  <a:gd name="T18" fmla="*/ 7 w 12"/>
                  <a:gd name="T19" fmla="*/ 3 h 26"/>
                  <a:gd name="T20" fmla="*/ 10 w 12"/>
                  <a:gd name="T21" fmla="*/ 3 h 26"/>
                  <a:gd name="T22" fmla="*/ 12 w 12"/>
                  <a:gd name="T23" fmla="*/ 0 h 26"/>
                  <a:gd name="T24" fmla="*/ 12 w 12"/>
                  <a:gd name="T25" fmla="*/ 3 h 26"/>
                  <a:gd name="T26" fmla="*/ 12 w 12"/>
                  <a:gd name="T27" fmla="*/ 5 h 26"/>
                  <a:gd name="T28" fmla="*/ 12 w 12"/>
                  <a:gd name="T29" fmla="*/ 8 h 26"/>
                  <a:gd name="T30" fmla="*/ 12 w 12"/>
                  <a:gd name="T31" fmla="*/ 12 h 26"/>
                  <a:gd name="T32" fmla="*/ 12 w 12"/>
                  <a:gd name="T33" fmla="*/ 15 h 26"/>
                  <a:gd name="T34" fmla="*/ 10 w 12"/>
                  <a:gd name="T35" fmla="*/ 24 h 26"/>
                  <a:gd name="T36" fmla="*/ 10 w 12"/>
                  <a:gd name="T37" fmla="*/ 24 h 26"/>
                  <a:gd name="T38" fmla="*/ 10 w 12"/>
                  <a:gd name="T3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26">
                    <a:moveTo>
                      <a:pt x="10" y="24"/>
                    </a:moveTo>
                    <a:lnTo>
                      <a:pt x="7" y="24"/>
                    </a:lnTo>
                    <a:lnTo>
                      <a:pt x="2" y="26"/>
                    </a:lnTo>
                    <a:lnTo>
                      <a:pt x="0" y="24"/>
                    </a:lnTo>
                    <a:lnTo>
                      <a:pt x="2" y="17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48" name="Freeform 242">
                <a:extLst>
                  <a:ext uri="{FF2B5EF4-FFF2-40B4-BE49-F238E27FC236}">
                    <a16:creationId xmlns:a16="http://schemas.microsoft.com/office/drawing/2014/main" id="{D4E573C5-96D4-A88F-D799-BCD8702AE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6735" y="3966039"/>
                <a:ext cx="41683" cy="49126"/>
              </a:xfrm>
              <a:custGeom>
                <a:avLst/>
                <a:gdLst>
                  <a:gd name="T0" fmla="*/ 0 w 28"/>
                  <a:gd name="T1" fmla="*/ 33 h 33"/>
                  <a:gd name="T2" fmla="*/ 2 w 28"/>
                  <a:gd name="T3" fmla="*/ 33 h 33"/>
                  <a:gd name="T4" fmla="*/ 10 w 28"/>
                  <a:gd name="T5" fmla="*/ 33 h 33"/>
                  <a:gd name="T6" fmla="*/ 12 w 28"/>
                  <a:gd name="T7" fmla="*/ 28 h 33"/>
                  <a:gd name="T8" fmla="*/ 14 w 28"/>
                  <a:gd name="T9" fmla="*/ 28 h 33"/>
                  <a:gd name="T10" fmla="*/ 17 w 28"/>
                  <a:gd name="T11" fmla="*/ 23 h 33"/>
                  <a:gd name="T12" fmla="*/ 19 w 28"/>
                  <a:gd name="T13" fmla="*/ 19 h 33"/>
                  <a:gd name="T14" fmla="*/ 24 w 28"/>
                  <a:gd name="T15" fmla="*/ 16 h 33"/>
                  <a:gd name="T16" fmla="*/ 26 w 28"/>
                  <a:gd name="T17" fmla="*/ 16 h 33"/>
                  <a:gd name="T18" fmla="*/ 28 w 28"/>
                  <a:gd name="T19" fmla="*/ 14 h 33"/>
                  <a:gd name="T20" fmla="*/ 26 w 28"/>
                  <a:gd name="T21" fmla="*/ 12 h 33"/>
                  <a:gd name="T22" fmla="*/ 26 w 28"/>
                  <a:gd name="T23" fmla="*/ 4 h 33"/>
                  <a:gd name="T24" fmla="*/ 24 w 28"/>
                  <a:gd name="T25" fmla="*/ 4 h 33"/>
                  <a:gd name="T26" fmla="*/ 21 w 28"/>
                  <a:gd name="T27" fmla="*/ 0 h 33"/>
                  <a:gd name="T28" fmla="*/ 12 w 28"/>
                  <a:gd name="T29" fmla="*/ 0 h 33"/>
                  <a:gd name="T30" fmla="*/ 12 w 28"/>
                  <a:gd name="T31" fmla="*/ 0 h 33"/>
                  <a:gd name="T32" fmla="*/ 10 w 28"/>
                  <a:gd name="T33" fmla="*/ 0 h 33"/>
                  <a:gd name="T34" fmla="*/ 7 w 28"/>
                  <a:gd name="T35" fmla="*/ 16 h 33"/>
                  <a:gd name="T36" fmla="*/ 5 w 28"/>
                  <a:gd name="T37" fmla="*/ 21 h 33"/>
                  <a:gd name="T38" fmla="*/ 0 w 28"/>
                  <a:gd name="T39" fmla="*/ 26 h 33"/>
                  <a:gd name="T40" fmla="*/ 0 w 28"/>
                  <a:gd name="T41" fmla="*/ 33 h 33"/>
                  <a:gd name="T42" fmla="*/ 0 w 28"/>
                  <a:gd name="T43" fmla="*/ 33 h 33"/>
                  <a:gd name="T44" fmla="*/ 0 w 28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33">
                    <a:moveTo>
                      <a:pt x="0" y="33"/>
                    </a:moveTo>
                    <a:lnTo>
                      <a:pt x="2" y="33"/>
                    </a:lnTo>
                    <a:lnTo>
                      <a:pt x="10" y="33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7" y="23"/>
                    </a:lnTo>
                    <a:lnTo>
                      <a:pt x="19" y="19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6" y="1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6"/>
                    </a:lnTo>
                    <a:lnTo>
                      <a:pt x="5" y="21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49" name="Freeform 243">
                <a:extLst>
                  <a:ext uri="{FF2B5EF4-FFF2-40B4-BE49-F238E27FC236}">
                    <a16:creationId xmlns:a16="http://schemas.microsoft.com/office/drawing/2014/main" id="{863F224F-3410-60D0-5B14-DD24802BF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713" y="4004744"/>
                <a:ext cx="128024" cy="154819"/>
              </a:xfrm>
              <a:custGeom>
                <a:avLst/>
                <a:gdLst>
                  <a:gd name="T0" fmla="*/ 3 w 86"/>
                  <a:gd name="T1" fmla="*/ 90 h 104"/>
                  <a:gd name="T2" fmla="*/ 3 w 86"/>
                  <a:gd name="T3" fmla="*/ 90 h 104"/>
                  <a:gd name="T4" fmla="*/ 3 w 86"/>
                  <a:gd name="T5" fmla="*/ 87 h 104"/>
                  <a:gd name="T6" fmla="*/ 5 w 86"/>
                  <a:gd name="T7" fmla="*/ 85 h 104"/>
                  <a:gd name="T8" fmla="*/ 5 w 86"/>
                  <a:gd name="T9" fmla="*/ 80 h 104"/>
                  <a:gd name="T10" fmla="*/ 5 w 86"/>
                  <a:gd name="T11" fmla="*/ 75 h 104"/>
                  <a:gd name="T12" fmla="*/ 5 w 86"/>
                  <a:gd name="T13" fmla="*/ 68 h 104"/>
                  <a:gd name="T14" fmla="*/ 8 w 86"/>
                  <a:gd name="T15" fmla="*/ 68 h 104"/>
                  <a:gd name="T16" fmla="*/ 8 w 86"/>
                  <a:gd name="T17" fmla="*/ 64 h 104"/>
                  <a:gd name="T18" fmla="*/ 8 w 86"/>
                  <a:gd name="T19" fmla="*/ 59 h 104"/>
                  <a:gd name="T20" fmla="*/ 8 w 86"/>
                  <a:gd name="T21" fmla="*/ 57 h 104"/>
                  <a:gd name="T22" fmla="*/ 10 w 86"/>
                  <a:gd name="T23" fmla="*/ 38 h 104"/>
                  <a:gd name="T24" fmla="*/ 10 w 86"/>
                  <a:gd name="T25" fmla="*/ 35 h 104"/>
                  <a:gd name="T26" fmla="*/ 10 w 86"/>
                  <a:gd name="T27" fmla="*/ 31 h 104"/>
                  <a:gd name="T28" fmla="*/ 10 w 86"/>
                  <a:gd name="T29" fmla="*/ 28 h 104"/>
                  <a:gd name="T30" fmla="*/ 10 w 86"/>
                  <a:gd name="T31" fmla="*/ 26 h 104"/>
                  <a:gd name="T32" fmla="*/ 10 w 86"/>
                  <a:gd name="T33" fmla="*/ 21 h 104"/>
                  <a:gd name="T34" fmla="*/ 12 w 86"/>
                  <a:gd name="T35" fmla="*/ 21 h 104"/>
                  <a:gd name="T36" fmla="*/ 12 w 86"/>
                  <a:gd name="T37" fmla="*/ 19 h 104"/>
                  <a:gd name="T38" fmla="*/ 15 w 86"/>
                  <a:gd name="T39" fmla="*/ 16 h 104"/>
                  <a:gd name="T40" fmla="*/ 17 w 86"/>
                  <a:gd name="T41" fmla="*/ 19 h 104"/>
                  <a:gd name="T42" fmla="*/ 24 w 86"/>
                  <a:gd name="T43" fmla="*/ 21 h 104"/>
                  <a:gd name="T44" fmla="*/ 29 w 86"/>
                  <a:gd name="T45" fmla="*/ 23 h 104"/>
                  <a:gd name="T46" fmla="*/ 29 w 86"/>
                  <a:gd name="T47" fmla="*/ 23 h 104"/>
                  <a:gd name="T48" fmla="*/ 34 w 86"/>
                  <a:gd name="T49" fmla="*/ 26 h 104"/>
                  <a:gd name="T50" fmla="*/ 74 w 86"/>
                  <a:gd name="T51" fmla="*/ 0 h 104"/>
                  <a:gd name="T52" fmla="*/ 86 w 86"/>
                  <a:gd name="T53" fmla="*/ 28 h 104"/>
                  <a:gd name="T54" fmla="*/ 83 w 86"/>
                  <a:gd name="T55" fmla="*/ 28 h 104"/>
                  <a:gd name="T56" fmla="*/ 76 w 86"/>
                  <a:gd name="T57" fmla="*/ 35 h 104"/>
                  <a:gd name="T58" fmla="*/ 45 w 86"/>
                  <a:gd name="T59" fmla="*/ 45 h 104"/>
                  <a:gd name="T60" fmla="*/ 69 w 86"/>
                  <a:gd name="T61" fmla="*/ 71 h 104"/>
                  <a:gd name="T62" fmla="*/ 60 w 86"/>
                  <a:gd name="T63" fmla="*/ 80 h 104"/>
                  <a:gd name="T64" fmla="*/ 60 w 86"/>
                  <a:gd name="T65" fmla="*/ 87 h 104"/>
                  <a:gd name="T66" fmla="*/ 43 w 86"/>
                  <a:gd name="T67" fmla="*/ 90 h 104"/>
                  <a:gd name="T68" fmla="*/ 29 w 86"/>
                  <a:gd name="T69" fmla="*/ 104 h 104"/>
                  <a:gd name="T70" fmla="*/ 8 w 86"/>
                  <a:gd name="T71" fmla="*/ 97 h 104"/>
                  <a:gd name="T72" fmla="*/ 0 w 86"/>
                  <a:gd name="T73" fmla="*/ 97 h 104"/>
                  <a:gd name="T74" fmla="*/ 0 w 86"/>
                  <a:gd name="T75" fmla="*/ 97 h 104"/>
                  <a:gd name="T76" fmla="*/ 3 w 86"/>
                  <a:gd name="T77" fmla="*/ 92 h 104"/>
                  <a:gd name="T78" fmla="*/ 3 w 86"/>
                  <a:gd name="T79" fmla="*/ 90 h 104"/>
                  <a:gd name="T80" fmla="*/ 3 w 86"/>
                  <a:gd name="T81" fmla="*/ 90 h 104"/>
                  <a:gd name="T82" fmla="*/ 3 w 86"/>
                  <a:gd name="T83" fmla="*/ 9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" h="104">
                    <a:moveTo>
                      <a:pt x="3" y="90"/>
                    </a:moveTo>
                    <a:lnTo>
                      <a:pt x="3" y="90"/>
                    </a:lnTo>
                    <a:lnTo>
                      <a:pt x="3" y="87"/>
                    </a:lnTo>
                    <a:lnTo>
                      <a:pt x="5" y="85"/>
                    </a:lnTo>
                    <a:lnTo>
                      <a:pt x="5" y="80"/>
                    </a:lnTo>
                    <a:lnTo>
                      <a:pt x="5" y="75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8" y="64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10" y="38"/>
                    </a:lnTo>
                    <a:lnTo>
                      <a:pt x="10" y="35"/>
                    </a:lnTo>
                    <a:lnTo>
                      <a:pt x="10" y="31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7" y="19"/>
                    </a:lnTo>
                    <a:lnTo>
                      <a:pt x="24" y="21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4" y="26"/>
                    </a:lnTo>
                    <a:lnTo>
                      <a:pt x="74" y="0"/>
                    </a:lnTo>
                    <a:lnTo>
                      <a:pt x="86" y="28"/>
                    </a:lnTo>
                    <a:lnTo>
                      <a:pt x="83" y="28"/>
                    </a:lnTo>
                    <a:lnTo>
                      <a:pt x="76" y="35"/>
                    </a:lnTo>
                    <a:lnTo>
                      <a:pt x="45" y="45"/>
                    </a:lnTo>
                    <a:lnTo>
                      <a:pt x="69" y="71"/>
                    </a:lnTo>
                    <a:lnTo>
                      <a:pt x="60" y="80"/>
                    </a:lnTo>
                    <a:lnTo>
                      <a:pt x="60" y="87"/>
                    </a:lnTo>
                    <a:lnTo>
                      <a:pt x="43" y="90"/>
                    </a:lnTo>
                    <a:lnTo>
                      <a:pt x="29" y="104"/>
                    </a:lnTo>
                    <a:lnTo>
                      <a:pt x="8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3" y="90"/>
                    </a:lnTo>
                    <a:lnTo>
                      <a:pt x="3" y="9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50" name="Freeform 244">
                <a:extLst>
                  <a:ext uri="{FF2B5EF4-FFF2-40B4-BE49-F238E27FC236}">
                    <a16:creationId xmlns:a16="http://schemas.microsoft.com/office/drawing/2014/main" id="{4757E70F-93CE-C86D-24FF-0A1570B92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6735" y="4046427"/>
                <a:ext cx="644583" cy="543356"/>
              </a:xfrm>
              <a:custGeom>
                <a:avLst/>
                <a:gdLst>
                  <a:gd name="T0" fmla="*/ 263 w 433"/>
                  <a:gd name="T1" fmla="*/ 76 h 365"/>
                  <a:gd name="T2" fmla="*/ 104 w 433"/>
                  <a:gd name="T3" fmla="*/ 3 h 365"/>
                  <a:gd name="T4" fmla="*/ 47 w 433"/>
                  <a:gd name="T5" fmla="*/ 17 h 365"/>
                  <a:gd name="T6" fmla="*/ 62 w 433"/>
                  <a:gd name="T7" fmla="*/ 59 h 365"/>
                  <a:gd name="T8" fmla="*/ 10 w 433"/>
                  <a:gd name="T9" fmla="*/ 69 h 365"/>
                  <a:gd name="T10" fmla="*/ 2 w 433"/>
                  <a:gd name="T11" fmla="*/ 85 h 365"/>
                  <a:gd name="T12" fmla="*/ 5 w 433"/>
                  <a:gd name="T13" fmla="*/ 92 h 365"/>
                  <a:gd name="T14" fmla="*/ 12 w 433"/>
                  <a:gd name="T15" fmla="*/ 95 h 365"/>
                  <a:gd name="T16" fmla="*/ 21 w 433"/>
                  <a:gd name="T17" fmla="*/ 111 h 365"/>
                  <a:gd name="T18" fmla="*/ 28 w 433"/>
                  <a:gd name="T19" fmla="*/ 121 h 365"/>
                  <a:gd name="T20" fmla="*/ 36 w 433"/>
                  <a:gd name="T21" fmla="*/ 135 h 365"/>
                  <a:gd name="T22" fmla="*/ 43 w 433"/>
                  <a:gd name="T23" fmla="*/ 145 h 365"/>
                  <a:gd name="T24" fmla="*/ 52 w 433"/>
                  <a:gd name="T25" fmla="*/ 159 h 365"/>
                  <a:gd name="T26" fmla="*/ 57 w 433"/>
                  <a:gd name="T27" fmla="*/ 168 h 365"/>
                  <a:gd name="T28" fmla="*/ 62 w 433"/>
                  <a:gd name="T29" fmla="*/ 180 h 365"/>
                  <a:gd name="T30" fmla="*/ 71 w 433"/>
                  <a:gd name="T31" fmla="*/ 180 h 365"/>
                  <a:gd name="T32" fmla="*/ 85 w 433"/>
                  <a:gd name="T33" fmla="*/ 194 h 365"/>
                  <a:gd name="T34" fmla="*/ 88 w 433"/>
                  <a:gd name="T35" fmla="*/ 201 h 365"/>
                  <a:gd name="T36" fmla="*/ 95 w 433"/>
                  <a:gd name="T37" fmla="*/ 220 h 365"/>
                  <a:gd name="T38" fmla="*/ 95 w 433"/>
                  <a:gd name="T39" fmla="*/ 230 h 365"/>
                  <a:gd name="T40" fmla="*/ 97 w 433"/>
                  <a:gd name="T41" fmla="*/ 249 h 365"/>
                  <a:gd name="T42" fmla="*/ 114 w 433"/>
                  <a:gd name="T43" fmla="*/ 265 h 365"/>
                  <a:gd name="T44" fmla="*/ 123 w 433"/>
                  <a:gd name="T45" fmla="*/ 272 h 365"/>
                  <a:gd name="T46" fmla="*/ 133 w 433"/>
                  <a:gd name="T47" fmla="*/ 279 h 365"/>
                  <a:gd name="T48" fmla="*/ 140 w 433"/>
                  <a:gd name="T49" fmla="*/ 284 h 365"/>
                  <a:gd name="T50" fmla="*/ 149 w 433"/>
                  <a:gd name="T51" fmla="*/ 310 h 365"/>
                  <a:gd name="T52" fmla="*/ 168 w 433"/>
                  <a:gd name="T53" fmla="*/ 336 h 365"/>
                  <a:gd name="T54" fmla="*/ 182 w 433"/>
                  <a:gd name="T55" fmla="*/ 348 h 365"/>
                  <a:gd name="T56" fmla="*/ 194 w 433"/>
                  <a:gd name="T57" fmla="*/ 343 h 365"/>
                  <a:gd name="T58" fmla="*/ 199 w 433"/>
                  <a:gd name="T59" fmla="*/ 322 h 365"/>
                  <a:gd name="T60" fmla="*/ 234 w 433"/>
                  <a:gd name="T61" fmla="*/ 336 h 365"/>
                  <a:gd name="T62" fmla="*/ 291 w 433"/>
                  <a:gd name="T63" fmla="*/ 313 h 365"/>
                  <a:gd name="T64" fmla="*/ 428 w 433"/>
                  <a:gd name="T65" fmla="*/ 208 h 365"/>
                  <a:gd name="T66" fmla="*/ 359 w 433"/>
                  <a:gd name="T67" fmla="*/ 206 h 365"/>
                  <a:gd name="T68" fmla="*/ 350 w 433"/>
                  <a:gd name="T69" fmla="*/ 178 h 365"/>
                  <a:gd name="T70" fmla="*/ 348 w 433"/>
                  <a:gd name="T71" fmla="*/ 175 h 365"/>
                  <a:gd name="T72" fmla="*/ 345 w 433"/>
                  <a:gd name="T73" fmla="*/ 171 h 365"/>
                  <a:gd name="T74" fmla="*/ 336 w 433"/>
                  <a:gd name="T75" fmla="*/ 166 h 365"/>
                  <a:gd name="T76" fmla="*/ 331 w 433"/>
                  <a:gd name="T77" fmla="*/ 159 h 365"/>
                  <a:gd name="T78" fmla="*/ 317 w 433"/>
                  <a:gd name="T79" fmla="*/ 135 h 365"/>
                  <a:gd name="T80" fmla="*/ 315 w 433"/>
                  <a:gd name="T81" fmla="*/ 123 h 365"/>
                  <a:gd name="T82" fmla="*/ 310 w 433"/>
                  <a:gd name="T83" fmla="*/ 118 h 365"/>
                  <a:gd name="T84" fmla="*/ 298 w 433"/>
                  <a:gd name="T85" fmla="*/ 104 h 365"/>
                  <a:gd name="T86" fmla="*/ 300 w 433"/>
                  <a:gd name="T87" fmla="*/ 104 h 365"/>
                  <a:gd name="T88" fmla="*/ 289 w 433"/>
                  <a:gd name="T89" fmla="*/ 100 h 365"/>
                  <a:gd name="T90" fmla="*/ 279 w 433"/>
                  <a:gd name="T91" fmla="*/ 83 h 365"/>
                  <a:gd name="T92" fmla="*/ 277 w 433"/>
                  <a:gd name="T93" fmla="*/ 78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3" h="365">
                    <a:moveTo>
                      <a:pt x="277" y="78"/>
                    </a:moveTo>
                    <a:lnTo>
                      <a:pt x="265" y="83"/>
                    </a:lnTo>
                    <a:lnTo>
                      <a:pt x="263" y="76"/>
                    </a:lnTo>
                    <a:lnTo>
                      <a:pt x="244" y="69"/>
                    </a:lnTo>
                    <a:lnTo>
                      <a:pt x="201" y="69"/>
                    </a:lnTo>
                    <a:lnTo>
                      <a:pt x="104" y="3"/>
                    </a:lnTo>
                    <a:lnTo>
                      <a:pt x="85" y="0"/>
                    </a:lnTo>
                    <a:lnTo>
                      <a:pt x="78" y="7"/>
                    </a:lnTo>
                    <a:lnTo>
                      <a:pt x="47" y="17"/>
                    </a:lnTo>
                    <a:lnTo>
                      <a:pt x="71" y="43"/>
                    </a:lnTo>
                    <a:lnTo>
                      <a:pt x="62" y="52"/>
                    </a:lnTo>
                    <a:lnTo>
                      <a:pt x="62" y="59"/>
                    </a:lnTo>
                    <a:lnTo>
                      <a:pt x="45" y="62"/>
                    </a:lnTo>
                    <a:lnTo>
                      <a:pt x="31" y="76"/>
                    </a:lnTo>
                    <a:lnTo>
                      <a:pt x="10" y="69"/>
                    </a:lnTo>
                    <a:lnTo>
                      <a:pt x="2" y="69"/>
                    </a:lnTo>
                    <a:lnTo>
                      <a:pt x="2" y="78"/>
                    </a:lnTo>
                    <a:lnTo>
                      <a:pt x="2" y="85"/>
                    </a:lnTo>
                    <a:lnTo>
                      <a:pt x="0" y="92"/>
                    </a:lnTo>
                    <a:lnTo>
                      <a:pt x="0" y="95"/>
                    </a:lnTo>
                    <a:lnTo>
                      <a:pt x="5" y="92"/>
                    </a:lnTo>
                    <a:lnTo>
                      <a:pt x="5" y="95"/>
                    </a:lnTo>
                    <a:lnTo>
                      <a:pt x="7" y="92"/>
                    </a:lnTo>
                    <a:lnTo>
                      <a:pt x="12" y="95"/>
                    </a:lnTo>
                    <a:lnTo>
                      <a:pt x="12" y="97"/>
                    </a:lnTo>
                    <a:lnTo>
                      <a:pt x="19" y="107"/>
                    </a:lnTo>
                    <a:lnTo>
                      <a:pt x="21" y="111"/>
                    </a:lnTo>
                    <a:lnTo>
                      <a:pt x="24" y="111"/>
                    </a:lnTo>
                    <a:lnTo>
                      <a:pt x="24" y="116"/>
                    </a:lnTo>
                    <a:lnTo>
                      <a:pt x="28" y="121"/>
                    </a:lnTo>
                    <a:lnTo>
                      <a:pt x="31" y="121"/>
                    </a:lnTo>
                    <a:lnTo>
                      <a:pt x="36" y="130"/>
                    </a:lnTo>
                    <a:lnTo>
                      <a:pt x="36" y="135"/>
                    </a:lnTo>
                    <a:lnTo>
                      <a:pt x="38" y="137"/>
                    </a:lnTo>
                    <a:lnTo>
                      <a:pt x="43" y="137"/>
                    </a:lnTo>
                    <a:lnTo>
                      <a:pt x="43" y="145"/>
                    </a:lnTo>
                    <a:lnTo>
                      <a:pt x="45" y="147"/>
                    </a:lnTo>
                    <a:lnTo>
                      <a:pt x="50" y="149"/>
                    </a:lnTo>
                    <a:lnTo>
                      <a:pt x="52" y="159"/>
                    </a:lnTo>
                    <a:lnTo>
                      <a:pt x="57" y="161"/>
                    </a:lnTo>
                    <a:lnTo>
                      <a:pt x="57" y="166"/>
                    </a:lnTo>
                    <a:lnTo>
                      <a:pt x="57" y="168"/>
                    </a:lnTo>
                    <a:lnTo>
                      <a:pt x="57" y="173"/>
                    </a:lnTo>
                    <a:lnTo>
                      <a:pt x="59" y="175"/>
                    </a:lnTo>
                    <a:lnTo>
                      <a:pt x="62" y="180"/>
                    </a:lnTo>
                    <a:lnTo>
                      <a:pt x="64" y="180"/>
                    </a:lnTo>
                    <a:lnTo>
                      <a:pt x="66" y="178"/>
                    </a:lnTo>
                    <a:lnTo>
                      <a:pt x="71" y="180"/>
                    </a:lnTo>
                    <a:lnTo>
                      <a:pt x="78" y="185"/>
                    </a:lnTo>
                    <a:lnTo>
                      <a:pt x="83" y="189"/>
                    </a:lnTo>
                    <a:lnTo>
                      <a:pt x="85" y="194"/>
                    </a:lnTo>
                    <a:lnTo>
                      <a:pt x="85" y="194"/>
                    </a:lnTo>
                    <a:lnTo>
                      <a:pt x="88" y="199"/>
                    </a:lnTo>
                    <a:lnTo>
                      <a:pt x="88" y="201"/>
                    </a:lnTo>
                    <a:lnTo>
                      <a:pt x="90" y="208"/>
                    </a:lnTo>
                    <a:lnTo>
                      <a:pt x="95" y="211"/>
                    </a:lnTo>
                    <a:lnTo>
                      <a:pt x="95" y="220"/>
                    </a:lnTo>
                    <a:lnTo>
                      <a:pt x="97" y="223"/>
                    </a:lnTo>
                    <a:lnTo>
                      <a:pt x="95" y="227"/>
                    </a:lnTo>
                    <a:lnTo>
                      <a:pt x="95" y="230"/>
                    </a:lnTo>
                    <a:lnTo>
                      <a:pt x="95" y="232"/>
                    </a:lnTo>
                    <a:lnTo>
                      <a:pt x="97" y="242"/>
                    </a:lnTo>
                    <a:lnTo>
                      <a:pt x="97" y="249"/>
                    </a:lnTo>
                    <a:lnTo>
                      <a:pt x="102" y="251"/>
                    </a:lnTo>
                    <a:lnTo>
                      <a:pt x="102" y="256"/>
                    </a:lnTo>
                    <a:lnTo>
                      <a:pt x="114" y="265"/>
                    </a:lnTo>
                    <a:lnTo>
                      <a:pt x="116" y="268"/>
                    </a:lnTo>
                    <a:lnTo>
                      <a:pt x="121" y="268"/>
                    </a:lnTo>
                    <a:lnTo>
                      <a:pt x="123" y="272"/>
                    </a:lnTo>
                    <a:lnTo>
                      <a:pt x="125" y="272"/>
                    </a:lnTo>
                    <a:lnTo>
                      <a:pt x="133" y="277"/>
                    </a:lnTo>
                    <a:lnTo>
                      <a:pt x="133" y="279"/>
                    </a:lnTo>
                    <a:lnTo>
                      <a:pt x="137" y="282"/>
                    </a:lnTo>
                    <a:lnTo>
                      <a:pt x="137" y="284"/>
                    </a:lnTo>
                    <a:lnTo>
                      <a:pt x="140" y="284"/>
                    </a:lnTo>
                    <a:lnTo>
                      <a:pt x="144" y="303"/>
                    </a:lnTo>
                    <a:lnTo>
                      <a:pt x="149" y="305"/>
                    </a:lnTo>
                    <a:lnTo>
                      <a:pt x="149" y="310"/>
                    </a:lnTo>
                    <a:lnTo>
                      <a:pt x="166" y="327"/>
                    </a:lnTo>
                    <a:lnTo>
                      <a:pt x="168" y="327"/>
                    </a:lnTo>
                    <a:lnTo>
                      <a:pt x="168" y="336"/>
                    </a:lnTo>
                    <a:lnTo>
                      <a:pt x="175" y="339"/>
                    </a:lnTo>
                    <a:lnTo>
                      <a:pt x="177" y="348"/>
                    </a:lnTo>
                    <a:lnTo>
                      <a:pt x="182" y="348"/>
                    </a:lnTo>
                    <a:lnTo>
                      <a:pt x="185" y="350"/>
                    </a:lnTo>
                    <a:lnTo>
                      <a:pt x="187" y="346"/>
                    </a:lnTo>
                    <a:lnTo>
                      <a:pt x="194" y="343"/>
                    </a:lnTo>
                    <a:lnTo>
                      <a:pt x="189" y="336"/>
                    </a:lnTo>
                    <a:lnTo>
                      <a:pt x="192" y="327"/>
                    </a:lnTo>
                    <a:lnTo>
                      <a:pt x="199" y="322"/>
                    </a:lnTo>
                    <a:lnTo>
                      <a:pt x="203" y="329"/>
                    </a:lnTo>
                    <a:lnTo>
                      <a:pt x="218" y="329"/>
                    </a:lnTo>
                    <a:lnTo>
                      <a:pt x="234" y="336"/>
                    </a:lnTo>
                    <a:lnTo>
                      <a:pt x="253" y="346"/>
                    </a:lnTo>
                    <a:lnTo>
                      <a:pt x="255" y="365"/>
                    </a:lnTo>
                    <a:lnTo>
                      <a:pt x="291" y="313"/>
                    </a:lnTo>
                    <a:lnTo>
                      <a:pt x="430" y="272"/>
                    </a:lnTo>
                    <a:lnTo>
                      <a:pt x="433" y="227"/>
                    </a:lnTo>
                    <a:lnTo>
                      <a:pt x="428" y="208"/>
                    </a:lnTo>
                    <a:lnTo>
                      <a:pt x="428" y="208"/>
                    </a:lnTo>
                    <a:lnTo>
                      <a:pt x="421" y="215"/>
                    </a:lnTo>
                    <a:lnTo>
                      <a:pt x="359" y="206"/>
                    </a:lnTo>
                    <a:lnTo>
                      <a:pt x="355" y="189"/>
                    </a:lnTo>
                    <a:lnTo>
                      <a:pt x="350" y="185"/>
                    </a:lnTo>
                    <a:lnTo>
                      <a:pt x="350" y="178"/>
                    </a:lnTo>
                    <a:lnTo>
                      <a:pt x="350" y="178"/>
                    </a:lnTo>
                    <a:lnTo>
                      <a:pt x="350" y="178"/>
                    </a:lnTo>
                    <a:lnTo>
                      <a:pt x="348" y="175"/>
                    </a:lnTo>
                    <a:lnTo>
                      <a:pt x="348" y="173"/>
                    </a:lnTo>
                    <a:lnTo>
                      <a:pt x="350" y="171"/>
                    </a:lnTo>
                    <a:lnTo>
                      <a:pt x="345" y="171"/>
                    </a:lnTo>
                    <a:lnTo>
                      <a:pt x="345" y="168"/>
                    </a:lnTo>
                    <a:lnTo>
                      <a:pt x="343" y="168"/>
                    </a:lnTo>
                    <a:lnTo>
                      <a:pt x="336" y="166"/>
                    </a:lnTo>
                    <a:lnTo>
                      <a:pt x="333" y="163"/>
                    </a:lnTo>
                    <a:lnTo>
                      <a:pt x="333" y="163"/>
                    </a:lnTo>
                    <a:lnTo>
                      <a:pt x="331" y="159"/>
                    </a:lnTo>
                    <a:lnTo>
                      <a:pt x="329" y="154"/>
                    </a:lnTo>
                    <a:lnTo>
                      <a:pt x="319" y="140"/>
                    </a:lnTo>
                    <a:lnTo>
                      <a:pt x="317" y="135"/>
                    </a:lnTo>
                    <a:lnTo>
                      <a:pt x="319" y="137"/>
                    </a:lnTo>
                    <a:lnTo>
                      <a:pt x="319" y="135"/>
                    </a:lnTo>
                    <a:lnTo>
                      <a:pt x="315" y="123"/>
                    </a:lnTo>
                    <a:lnTo>
                      <a:pt x="315" y="121"/>
                    </a:lnTo>
                    <a:lnTo>
                      <a:pt x="312" y="118"/>
                    </a:lnTo>
                    <a:lnTo>
                      <a:pt x="310" y="118"/>
                    </a:lnTo>
                    <a:lnTo>
                      <a:pt x="303" y="107"/>
                    </a:lnTo>
                    <a:lnTo>
                      <a:pt x="300" y="107"/>
                    </a:lnTo>
                    <a:lnTo>
                      <a:pt x="298" y="104"/>
                    </a:lnTo>
                    <a:lnTo>
                      <a:pt x="298" y="102"/>
                    </a:lnTo>
                    <a:lnTo>
                      <a:pt x="298" y="102"/>
                    </a:lnTo>
                    <a:lnTo>
                      <a:pt x="300" y="104"/>
                    </a:lnTo>
                    <a:lnTo>
                      <a:pt x="298" y="102"/>
                    </a:lnTo>
                    <a:lnTo>
                      <a:pt x="296" y="100"/>
                    </a:lnTo>
                    <a:lnTo>
                      <a:pt x="289" y="100"/>
                    </a:lnTo>
                    <a:lnTo>
                      <a:pt x="284" y="88"/>
                    </a:lnTo>
                    <a:lnTo>
                      <a:pt x="281" y="83"/>
                    </a:lnTo>
                    <a:lnTo>
                      <a:pt x="279" y="83"/>
                    </a:lnTo>
                    <a:lnTo>
                      <a:pt x="279" y="78"/>
                    </a:lnTo>
                    <a:lnTo>
                      <a:pt x="279" y="78"/>
                    </a:lnTo>
                    <a:lnTo>
                      <a:pt x="277" y="78"/>
                    </a:lnTo>
                    <a:lnTo>
                      <a:pt x="277" y="7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51" name="Freeform 245">
                <a:extLst>
                  <a:ext uri="{FF2B5EF4-FFF2-40B4-BE49-F238E27FC236}">
                    <a16:creationId xmlns:a16="http://schemas.microsoft.com/office/drawing/2014/main" id="{4DC98DAF-E06F-B8DF-51C0-FA1BDFFFD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2453" y="4247394"/>
                <a:ext cx="25307" cy="49126"/>
              </a:xfrm>
              <a:custGeom>
                <a:avLst/>
                <a:gdLst>
                  <a:gd name="T0" fmla="*/ 12 w 17"/>
                  <a:gd name="T1" fmla="*/ 33 h 33"/>
                  <a:gd name="T2" fmla="*/ 10 w 17"/>
                  <a:gd name="T3" fmla="*/ 33 h 33"/>
                  <a:gd name="T4" fmla="*/ 3 w 17"/>
                  <a:gd name="T5" fmla="*/ 31 h 33"/>
                  <a:gd name="T6" fmla="*/ 0 w 17"/>
                  <a:gd name="T7" fmla="*/ 28 h 33"/>
                  <a:gd name="T8" fmla="*/ 3 w 17"/>
                  <a:gd name="T9" fmla="*/ 28 h 33"/>
                  <a:gd name="T10" fmla="*/ 3 w 17"/>
                  <a:gd name="T11" fmla="*/ 24 h 33"/>
                  <a:gd name="T12" fmla="*/ 0 w 17"/>
                  <a:gd name="T13" fmla="*/ 21 h 33"/>
                  <a:gd name="T14" fmla="*/ 0 w 17"/>
                  <a:gd name="T15" fmla="*/ 19 h 33"/>
                  <a:gd name="T16" fmla="*/ 0 w 17"/>
                  <a:gd name="T17" fmla="*/ 12 h 33"/>
                  <a:gd name="T18" fmla="*/ 3 w 17"/>
                  <a:gd name="T19" fmla="*/ 12 h 33"/>
                  <a:gd name="T20" fmla="*/ 3 w 17"/>
                  <a:gd name="T21" fmla="*/ 14 h 33"/>
                  <a:gd name="T22" fmla="*/ 3 w 17"/>
                  <a:gd name="T23" fmla="*/ 7 h 33"/>
                  <a:gd name="T24" fmla="*/ 3 w 17"/>
                  <a:gd name="T25" fmla="*/ 7 h 33"/>
                  <a:gd name="T26" fmla="*/ 3 w 17"/>
                  <a:gd name="T27" fmla="*/ 5 h 33"/>
                  <a:gd name="T28" fmla="*/ 5 w 17"/>
                  <a:gd name="T29" fmla="*/ 2 h 33"/>
                  <a:gd name="T30" fmla="*/ 5 w 17"/>
                  <a:gd name="T31" fmla="*/ 0 h 33"/>
                  <a:gd name="T32" fmla="*/ 5 w 17"/>
                  <a:gd name="T33" fmla="*/ 0 h 33"/>
                  <a:gd name="T34" fmla="*/ 5 w 17"/>
                  <a:gd name="T35" fmla="*/ 0 h 33"/>
                  <a:gd name="T36" fmla="*/ 8 w 17"/>
                  <a:gd name="T37" fmla="*/ 0 h 33"/>
                  <a:gd name="T38" fmla="*/ 12 w 17"/>
                  <a:gd name="T39" fmla="*/ 2 h 33"/>
                  <a:gd name="T40" fmla="*/ 12 w 17"/>
                  <a:gd name="T41" fmla="*/ 5 h 33"/>
                  <a:gd name="T42" fmla="*/ 15 w 17"/>
                  <a:gd name="T43" fmla="*/ 5 h 33"/>
                  <a:gd name="T44" fmla="*/ 15 w 17"/>
                  <a:gd name="T45" fmla="*/ 5 h 33"/>
                  <a:gd name="T46" fmla="*/ 12 w 17"/>
                  <a:gd name="T47" fmla="*/ 12 h 33"/>
                  <a:gd name="T48" fmla="*/ 12 w 17"/>
                  <a:gd name="T49" fmla="*/ 12 h 33"/>
                  <a:gd name="T50" fmla="*/ 12 w 17"/>
                  <a:gd name="T51" fmla="*/ 19 h 33"/>
                  <a:gd name="T52" fmla="*/ 15 w 17"/>
                  <a:gd name="T53" fmla="*/ 19 h 33"/>
                  <a:gd name="T54" fmla="*/ 17 w 17"/>
                  <a:gd name="T55" fmla="*/ 24 h 33"/>
                  <a:gd name="T56" fmla="*/ 15 w 17"/>
                  <a:gd name="T57" fmla="*/ 33 h 33"/>
                  <a:gd name="T58" fmla="*/ 12 w 17"/>
                  <a:gd name="T59" fmla="*/ 33 h 33"/>
                  <a:gd name="T60" fmla="*/ 12 w 17"/>
                  <a:gd name="T61" fmla="*/ 33 h 33"/>
                  <a:gd name="T62" fmla="*/ 12 w 17"/>
                  <a:gd name="T6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33">
                    <a:moveTo>
                      <a:pt x="12" y="33"/>
                    </a:moveTo>
                    <a:lnTo>
                      <a:pt x="10" y="33"/>
                    </a:lnTo>
                    <a:lnTo>
                      <a:pt x="3" y="31"/>
                    </a:lnTo>
                    <a:lnTo>
                      <a:pt x="0" y="28"/>
                    </a:lnTo>
                    <a:lnTo>
                      <a:pt x="3" y="28"/>
                    </a:lnTo>
                    <a:lnTo>
                      <a:pt x="3" y="24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7" y="24"/>
                    </a:lnTo>
                    <a:lnTo>
                      <a:pt x="15" y="33"/>
                    </a:lnTo>
                    <a:lnTo>
                      <a:pt x="12" y="33"/>
                    </a:lnTo>
                    <a:lnTo>
                      <a:pt x="12" y="33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52" name="Freeform 246">
                <a:extLst>
                  <a:ext uri="{FF2B5EF4-FFF2-40B4-BE49-F238E27FC236}">
                    <a16:creationId xmlns:a16="http://schemas.microsoft.com/office/drawing/2014/main" id="{C3D0AA4C-9E03-9C0C-656F-4D5DFF6AC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7761" y="4250372"/>
                <a:ext cx="147376" cy="116115"/>
              </a:xfrm>
              <a:custGeom>
                <a:avLst/>
                <a:gdLst>
                  <a:gd name="T0" fmla="*/ 0 w 99"/>
                  <a:gd name="T1" fmla="*/ 41 h 78"/>
                  <a:gd name="T2" fmla="*/ 0 w 99"/>
                  <a:gd name="T3" fmla="*/ 48 h 78"/>
                  <a:gd name="T4" fmla="*/ 5 w 99"/>
                  <a:gd name="T5" fmla="*/ 52 h 78"/>
                  <a:gd name="T6" fmla="*/ 9 w 99"/>
                  <a:gd name="T7" fmla="*/ 69 h 78"/>
                  <a:gd name="T8" fmla="*/ 71 w 99"/>
                  <a:gd name="T9" fmla="*/ 78 h 78"/>
                  <a:gd name="T10" fmla="*/ 78 w 99"/>
                  <a:gd name="T11" fmla="*/ 71 h 78"/>
                  <a:gd name="T12" fmla="*/ 95 w 99"/>
                  <a:gd name="T13" fmla="*/ 17 h 78"/>
                  <a:gd name="T14" fmla="*/ 99 w 99"/>
                  <a:gd name="T15" fmla="*/ 17 h 78"/>
                  <a:gd name="T16" fmla="*/ 99 w 99"/>
                  <a:gd name="T17" fmla="*/ 12 h 78"/>
                  <a:gd name="T18" fmla="*/ 99 w 99"/>
                  <a:gd name="T19" fmla="*/ 10 h 78"/>
                  <a:gd name="T20" fmla="*/ 97 w 99"/>
                  <a:gd name="T21" fmla="*/ 10 h 78"/>
                  <a:gd name="T22" fmla="*/ 95 w 99"/>
                  <a:gd name="T23" fmla="*/ 8 h 78"/>
                  <a:gd name="T24" fmla="*/ 95 w 99"/>
                  <a:gd name="T25" fmla="*/ 8 h 78"/>
                  <a:gd name="T26" fmla="*/ 95 w 99"/>
                  <a:gd name="T27" fmla="*/ 8 h 78"/>
                  <a:gd name="T28" fmla="*/ 92 w 99"/>
                  <a:gd name="T29" fmla="*/ 0 h 78"/>
                  <a:gd name="T30" fmla="*/ 90 w 99"/>
                  <a:gd name="T31" fmla="*/ 0 h 78"/>
                  <a:gd name="T32" fmla="*/ 90 w 99"/>
                  <a:gd name="T33" fmla="*/ 3 h 78"/>
                  <a:gd name="T34" fmla="*/ 90 w 99"/>
                  <a:gd name="T35" fmla="*/ 5 h 78"/>
                  <a:gd name="T36" fmla="*/ 76 w 99"/>
                  <a:gd name="T37" fmla="*/ 12 h 78"/>
                  <a:gd name="T38" fmla="*/ 76 w 99"/>
                  <a:gd name="T39" fmla="*/ 17 h 78"/>
                  <a:gd name="T40" fmla="*/ 64 w 99"/>
                  <a:gd name="T41" fmla="*/ 29 h 78"/>
                  <a:gd name="T42" fmla="*/ 62 w 99"/>
                  <a:gd name="T43" fmla="*/ 31 h 78"/>
                  <a:gd name="T44" fmla="*/ 64 w 99"/>
                  <a:gd name="T45" fmla="*/ 31 h 78"/>
                  <a:gd name="T46" fmla="*/ 66 w 99"/>
                  <a:gd name="T47" fmla="*/ 34 h 78"/>
                  <a:gd name="T48" fmla="*/ 59 w 99"/>
                  <a:gd name="T49" fmla="*/ 41 h 78"/>
                  <a:gd name="T50" fmla="*/ 59 w 99"/>
                  <a:gd name="T51" fmla="*/ 38 h 78"/>
                  <a:gd name="T52" fmla="*/ 57 w 99"/>
                  <a:gd name="T53" fmla="*/ 38 h 78"/>
                  <a:gd name="T54" fmla="*/ 54 w 99"/>
                  <a:gd name="T55" fmla="*/ 38 h 78"/>
                  <a:gd name="T56" fmla="*/ 54 w 99"/>
                  <a:gd name="T57" fmla="*/ 43 h 78"/>
                  <a:gd name="T58" fmla="*/ 52 w 99"/>
                  <a:gd name="T59" fmla="*/ 43 h 78"/>
                  <a:gd name="T60" fmla="*/ 52 w 99"/>
                  <a:gd name="T61" fmla="*/ 45 h 78"/>
                  <a:gd name="T62" fmla="*/ 45 w 99"/>
                  <a:gd name="T63" fmla="*/ 45 h 78"/>
                  <a:gd name="T64" fmla="*/ 40 w 99"/>
                  <a:gd name="T65" fmla="*/ 45 h 78"/>
                  <a:gd name="T66" fmla="*/ 40 w 99"/>
                  <a:gd name="T67" fmla="*/ 43 h 78"/>
                  <a:gd name="T68" fmla="*/ 36 w 99"/>
                  <a:gd name="T69" fmla="*/ 43 h 78"/>
                  <a:gd name="T70" fmla="*/ 33 w 99"/>
                  <a:gd name="T71" fmla="*/ 43 h 78"/>
                  <a:gd name="T72" fmla="*/ 31 w 99"/>
                  <a:gd name="T73" fmla="*/ 43 h 78"/>
                  <a:gd name="T74" fmla="*/ 24 w 99"/>
                  <a:gd name="T75" fmla="*/ 43 h 78"/>
                  <a:gd name="T76" fmla="*/ 14 w 99"/>
                  <a:gd name="T77" fmla="*/ 48 h 78"/>
                  <a:gd name="T78" fmla="*/ 12 w 99"/>
                  <a:gd name="T79" fmla="*/ 48 h 78"/>
                  <a:gd name="T80" fmla="*/ 9 w 99"/>
                  <a:gd name="T81" fmla="*/ 48 h 78"/>
                  <a:gd name="T82" fmla="*/ 5 w 99"/>
                  <a:gd name="T83" fmla="*/ 48 h 78"/>
                  <a:gd name="T84" fmla="*/ 5 w 99"/>
                  <a:gd name="T85" fmla="*/ 38 h 78"/>
                  <a:gd name="T86" fmla="*/ 2 w 99"/>
                  <a:gd name="T87" fmla="*/ 41 h 78"/>
                  <a:gd name="T88" fmla="*/ 0 w 99"/>
                  <a:gd name="T89" fmla="*/ 41 h 78"/>
                  <a:gd name="T90" fmla="*/ 0 w 99"/>
                  <a:gd name="T91" fmla="*/ 4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9" h="78">
                    <a:moveTo>
                      <a:pt x="0" y="41"/>
                    </a:moveTo>
                    <a:lnTo>
                      <a:pt x="0" y="48"/>
                    </a:lnTo>
                    <a:lnTo>
                      <a:pt x="5" y="52"/>
                    </a:lnTo>
                    <a:lnTo>
                      <a:pt x="9" y="69"/>
                    </a:lnTo>
                    <a:lnTo>
                      <a:pt x="71" y="78"/>
                    </a:lnTo>
                    <a:lnTo>
                      <a:pt x="78" y="71"/>
                    </a:lnTo>
                    <a:lnTo>
                      <a:pt x="95" y="17"/>
                    </a:lnTo>
                    <a:lnTo>
                      <a:pt x="99" y="17"/>
                    </a:lnTo>
                    <a:lnTo>
                      <a:pt x="99" y="12"/>
                    </a:lnTo>
                    <a:lnTo>
                      <a:pt x="99" y="10"/>
                    </a:lnTo>
                    <a:lnTo>
                      <a:pt x="97" y="10"/>
                    </a:lnTo>
                    <a:lnTo>
                      <a:pt x="95" y="8"/>
                    </a:lnTo>
                    <a:lnTo>
                      <a:pt x="95" y="8"/>
                    </a:lnTo>
                    <a:lnTo>
                      <a:pt x="95" y="8"/>
                    </a:lnTo>
                    <a:lnTo>
                      <a:pt x="92" y="0"/>
                    </a:lnTo>
                    <a:lnTo>
                      <a:pt x="90" y="0"/>
                    </a:lnTo>
                    <a:lnTo>
                      <a:pt x="90" y="3"/>
                    </a:lnTo>
                    <a:lnTo>
                      <a:pt x="90" y="5"/>
                    </a:lnTo>
                    <a:lnTo>
                      <a:pt x="76" y="12"/>
                    </a:lnTo>
                    <a:lnTo>
                      <a:pt x="76" y="17"/>
                    </a:lnTo>
                    <a:lnTo>
                      <a:pt x="64" y="29"/>
                    </a:lnTo>
                    <a:lnTo>
                      <a:pt x="62" y="31"/>
                    </a:lnTo>
                    <a:lnTo>
                      <a:pt x="64" y="31"/>
                    </a:lnTo>
                    <a:lnTo>
                      <a:pt x="66" y="34"/>
                    </a:lnTo>
                    <a:lnTo>
                      <a:pt x="59" y="41"/>
                    </a:lnTo>
                    <a:lnTo>
                      <a:pt x="59" y="38"/>
                    </a:lnTo>
                    <a:lnTo>
                      <a:pt x="57" y="38"/>
                    </a:lnTo>
                    <a:lnTo>
                      <a:pt x="54" y="38"/>
                    </a:lnTo>
                    <a:lnTo>
                      <a:pt x="54" y="43"/>
                    </a:lnTo>
                    <a:lnTo>
                      <a:pt x="52" y="43"/>
                    </a:lnTo>
                    <a:lnTo>
                      <a:pt x="52" y="45"/>
                    </a:lnTo>
                    <a:lnTo>
                      <a:pt x="45" y="45"/>
                    </a:lnTo>
                    <a:lnTo>
                      <a:pt x="40" y="45"/>
                    </a:lnTo>
                    <a:lnTo>
                      <a:pt x="40" y="43"/>
                    </a:lnTo>
                    <a:lnTo>
                      <a:pt x="36" y="43"/>
                    </a:lnTo>
                    <a:lnTo>
                      <a:pt x="33" y="43"/>
                    </a:lnTo>
                    <a:lnTo>
                      <a:pt x="31" y="43"/>
                    </a:lnTo>
                    <a:lnTo>
                      <a:pt x="24" y="43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9" y="48"/>
                    </a:lnTo>
                    <a:lnTo>
                      <a:pt x="5" y="48"/>
                    </a:lnTo>
                    <a:lnTo>
                      <a:pt x="5" y="38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53" name="Freeform 247">
                <a:extLst>
                  <a:ext uri="{FF2B5EF4-FFF2-40B4-BE49-F238E27FC236}">
                    <a16:creationId xmlns:a16="http://schemas.microsoft.com/office/drawing/2014/main" id="{3CDC2738-CABA-AB9F-BBFC-00949F840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6153" y="3814196"/>
                <a:ext cx="92296" cy="38705"/>
              </a:xfrm>
              <a:custGeom>
                <a:avLst/>
                <a:gdLst>
                  <a:gd name="T0" fmla="*/ 26 w 62"/>
                  <a:gd name="T1" fmla="*/ 0 h 26"/>
                  <a:gd name="T2" fmla="*/ 29 w 62"/>
                  <a:gd name="T3" fmla="*/ 2 h 26"/>
                  <a:gd name="T4" fmla="*/ 29 w 62"/>
                  <a:gd name="T5" fmla="*/ 0 h 26"/>
                  <a:gd name="T6" fmla="*/ 29 w 62"/>
                  <a:gd name="T7" fmla="*/ 0 h 26"/>
                  <a:gd name="T8" fmla="*/ 26 w 62"/>
                  <a:gd name="T9" fmla="*/ 0 h 26"/>
                  <a:gd name="T10" fmla="*/ 26 w 62"/>
                  <a:gd name="T11" fmla="*/ 0 h 26"/>
                  <a:gd name="T12" fmla="*/ 26 w 62"/>
                  <a:gd name="T13" fmla="*/ 0 h 26"/>
                  <a:gd name="T14" fmla="*/ 10 w 62"/>
                  <a:gd name="T15" fmla="*/ 0 h 26"/>
                  <a:gd name="T16" fmla="*/ 12 w 62"/>
                  <a:gd name="T17" fmla="*/ 2 h 26"/>
                  <a:gd name="T18" fmla="*/ 12 w 62"/>
                  <a:gd name="T19" fmla="*/ 0 h 26"/>
                  <a:gd name="T20" fmla="*/ 10 w 62"/>
                  <a:gd name="T21" fmla="*/ 0 h 26"/>
                  <a:gd name="T22" fmla="*/ 10 w 62"/>
                  <a:gd name="T23" fmla="*/ 0 h 26"/>
                  <a:gd name="T24" fmla="*/ 10 w 62"/>
                  <a:gd name="T25" fmla="*/ 0 h 26"/>
                  <a:gd name="T26" fmla="*/ 0 w 62"/>
                  <a:gd name="T27" fmla="*/ 2 h 26"/>
                  <a:gd name="T28" fmla="*/ 3 w 62"/>
                  <a:gd name="T29" fmla="*/ 7 h 26"/>
                  <a:gd name="T30" fmla="*/ 5 w 62"/>
                  <a:gd name="T31" fmla="*/ 7 h 26"/>
                  <a:gd name="T32" fmla="*/ 8 w 62"/>
                  <a:gd name="T33" fmla="*/ 7 h 26"/>
                  <a:gd name="T34" fmla="*/ 5 w 62"/>
                  <a:gd name="T35" fmla="*/ 5 h 26"/>
                  <a:gd name="T36" fmla="*/ 0 w 62"/>
                  <a:gd name="T37" fmla="*/ 2 h 26"/>
                  <a:gd name="T38" fmla="*/ 0 w 62"/>
                  <a:gd name="T39" fmla="*/ 2 h 26"/>
                  <a:gd name="T40" fmla="*/ 0 w 62"/>
                  <a:gd name="T41" fmla="*/ 2 h 26"/>
                  <a:gd name="T42" fmla="*/ 60 w 62"/>
                  <a:gd name="T43" fmla="*/ 21 h 26"/>
                  <a:gd name="T44" fmla="*/ 55 w 62"/>
                  <a:gd name="T45" fmla="*/ 24 h 26"/>
                  <a:gd name="T46" fmla="*/ 55 w 62"/>
                  <a:gd name="T47" fmla="*/ 26 h 26"/>
                  <a:gd name="T48" fmla="*/ 60 w 62"/>
                  <a:gd name="T49" fmla="*/ 26 h 26"/>
                  <a:gd name="T50" fmla="*/ 62 w 62"/>
                  <a:gd name="T51" fmla="*/ 24 h 26"/>
                  <a:gd name="T52" fmla="*/ 60 w 62"/>
                  <a:gd name="T53" fmla="*/ 24 h 26"/>
                  <a:gd name="T54" fmla="*/ 60 w 62"/>
                  <a:gd name="T55" fmla="*/ 21 h 26"/>
                  <a:gd name="T56" fmla="*/ 60 w 62"/>
                  <a:gd name="T5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2" h="26">
                    <a:moveTo>
                      <a:pt x="26" y="0"/>
                    </a:moveTo>
                    <a:lnTo>
                      <a:pt x="29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  <a:moveTo>
                      <a:pt x="10" y="0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  <a:moveTo>
                      <a:pt x="0" y="2"/>
                    </a:moveTo>
                    <a:lnTo>
                      <a:pt x="3" y="7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60" y="21"/>
                    </a:moveTo>
                    <a:lnTo>
                      <a:pt x="55" y="24"/>
                    </a:lnTo>
                    <a:lnTo>
                      <a:pt x="55" y="26"/>
                    </a:lnTo>
                    <a:lnTo>
                      <a:pt x="60" y="26"/>
                    </a:lnTo>
                    <a:lnTo>
                      <a:pt x="62" y="24"/>
                    </a:lnTo>
                    <a:lnTo>
                      <a:pt x="60" y="24"/>
                    </a:lnTo>
                    <a:lnTo>
                      <a:pt x="60" y="21"/>
                    </a:lnTo>
                    <a:lnTo>
                      <a:pt x="60" y="2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54" name="Freeform 248">
                <a:extLst>
                  <a:ext uri="{FF2B5EF4-FFF2-40B4-BE49-F238E27FC236}">
                    <a16:creationId xmlns:a16="http://schemas.microsoft.com/office/drawing/2014/main" id="{E9517D41-A43D-B0D1-DA2D-485F76884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122" y="4028563"/>
                <a:ext cx="13397" cy="7443"/>
              </a:xfrm>
              <a:custGeom>
                <a:avLst/>
                <a:gdLst>
                  <a:gd name="T0" fmla="*/ 3 w 4"/>
                  <a:gd name="T1" fmla="*/ 2 h 2"/>
                  <a:gd name="T2" fmla="*/ 1 w 4"/>
                  <a:gd name="T3" fmla="*/ 1 h 2"/>
                  <a:gd name="T4" fmla="*/ 0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55" name="Freeform 249">
                <a:extLst>
                  <a:ext uri="{FF2B5EF4-FFF2-40B4-BE49-F238E27FC236}">
                    <a16:creationId xmlns:a16="http://schemas.microsoft.com/office/drawing/2014/main" id="{019CE371-7783-F324-F2AB-62599FFA32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9837" y="4159563"/>
                <a:ext cx="136955" cy="49126"/>
              </a:xfrm>
              <a:custGeom>
                <a:avLst/>
                <a:gdLst>
                  <a:gd name="T0" fmla="*/ 7 w 39"/>
                  <a:gd name="T1" fmla="*/ 10 h 14"/>
                  <a:gd name="T2" fmla="*/ 6 w 39"/>
                  <a:gd name="T3" fmla="*/ 9 h 14"/>
                  <a:gd name="T4" fmla="*/ 6 w 39"/>
                  <a:gd name="T5" fmla="*/ 9 h 14"/>
                  <a:gd name="T6" fmla="*/ 7 w 39"/>
                  <a:gd name="T7" fmla="*/ 9 h 14"/>
                  <a:gd name="T8" fmla="*/ 7 w 39"/>
                  <a:gd name="T9" fmla="*/ 10 h 14"/>
                  <a:gd name="T10" fmla="*/ 7 w 39"/>
                  <a:gd name="T11" fmla="*/ 10 h 14"/>
                  <a:gd name="T12" fmla="*/ 0 w 39"/>
                  <a:gd name="T13" fmla="*/ 13 h 14"/>
                  <a:gd name="T14" fmla="*/ 0 w 39"/>
                  <a:gd name="T15" fmla="*/ 13 h 14"/>
                  <a:gd name="T16" fmla="*/ 1 w 39"/>
                  <a:gd name="T17" fmla="*/ 12 h 14"/>
                  <a:gd name="T18" fmla="*/ 1 w 39"/>
                  <a:gd name="T19" fmla="*/ 12 h 14"/>
                  <a:gd name="T20" fmla="*/ 1 w 39"/>
                  <a:gd name="T21" fmla="*/ 13 h 14"/>
                  <a:gd name="T22" fmla="*/ 1 w 39"/>
                  <a:gd name="T23" fmla="*/ 14 h 14"/>
                  <a:gd name="T24" fmla="*/ 0 w 39"/>
                  <a:gd name="T25" fmla="*/ 13 h 14"/>
                  <a:gd name="T26" fmla="*/ 2 w 39"/>
                  <a:gd name="T27" fmla="*/ 6 h 14"/>
                  <a:gd name="T28" fmla="*/ 2 w 39"/>
                  <a:gd name="T29" fmla="*/ 4 h 14"/>
                  <a:gd name="T30" fmla="*/ 1 w 39"/>
                  <a:gd name="T31" fmla="*/ 3 h 14"/>
                  <a:gd name="T32" fmla="*/ 2 w 39"/>
                  <a:gd name="T33" fmla="*/ 2 h 14"/>
                  <a:gd name="T34" fmla="*/ 3 w 39"/>
                  <a:gd name="T35" fmla="*/ 3 h 14"/>
                  <a:gd name="T36" fmla="*/ 3 w 39"/>
                  <a:gd name="T37" fmla="*/ 5 h 14"/>
                  <a:gd name="T38" fmla="*/ 2 w 39"/>
                  <a:gd name="T39" fmla="*/ 6 h 14"/>
                  <a:gd name="T40" fmla="*/ 16 w 39"/>
                  <a:gd name="T41" fmla="*/ 8 h 14"/>
                  <a:gd name="T42" fmla="*/ 14 w 39"/>
                  <a:gd name="T43" fmla="*/ 8 h 14"/>
                  <a:gd name="T44" fmla="*/ 11 w 39"/>
                  <a:gd name="T45" fmla="*/ 10 h 14"/>
                  <a:gd name="T46" fmla="*/ 10 w 39"/>
                  <a:gd name="T47" fmla="*/ 9 h 14"/>
                  <a:gd name="T48" fmla="*/ 9 w 39"/>
                  <a:gd name="T49" fmla="*/ 8 h 14"/>
                  <a:gd name="T50" fmla="*/ 10 w 39"/>
                  <a:gd name="T51" fmla="*/ 7 h 14"/>
                  <a:gd name="T52" fmla="*/ 12 w 39"/>
                  <a:gd name="T53" fmla="*/ 7 h 14"/>
                  <a:gd name="T54" fmla="*/ 14 w 39"/>
                  <a:gd name="T55" fmla="*/ 6 h 14"/>
                  <a:gd name="T56" fmla="*/ 14 w 39"/>
                  <a:gd name="T57" fmla="*/ 6 h 14"/>
                  <a:gd name="T58" fmla="*/ 16 w 39"/>
                  <a:gd name="T59" fmla="*/ 6 h 14"/>
                  <a:gd name="T60" fmla="*/ 16 w 39"/>
                  <a:gd name="T61" fmla="*/ 8 h 14"/>
                  <a:gd name="T62" fmla="*/ 19 w 39"/>
                  <a:gd name="T63" fmla="*/ 9 h 14"/>
                  <a:gd name="T64" fmla="*/ 18 w 39"/>
                  <a:gd name="T65" fmla="*/ 11 h 14"/>
                  <a:gd name="T66" fmla="*/ 20 w 39"/>
                  <a:gd name="T67" fmla="*/ 13 h 14"/>
                  <a:gd name="T68" fmla="*/ 22 w 39"/>
                  <a:gd name="T69" fmla="*/ 12 h 14"/>
                  <a:gd name="T70" fmla="*/ 23 w 39"/>
                  <a:gd name="T71" fmla="*/ 11 h 14"/>
                  <a:gd name="T72" fmla="*/ 22 w 39"/>
                  <a:gd name="T73" fmla="*/ 9 h 14"/>
                  <a:gd name="T74" fmla="*/ 21 w 39"/>
                  <a:gd name="T75" fmla="*/ 9 h 14"/>
                  <a:gd name="T76" fmla="*/ 19 w 39"/>
                  <a:gd name="T77" fmla="*/ 9 h 14"/>
                  <a:gd name="T78" fmla="*/ 36 w 39"/>
                  <a:gd name="T79" fmla="*/ 2 h 14"/>
                  <a:gd name="T80" fmla="*/ 37 w 39"/>
                  <a:gd name="T81" fmla="*/ 0 h 14"/>
                  <a:gd name="T82" fmla="*/ 38 w 39"/>
                  <a:gd name="T83" fmla="*/ 0 h 14"/>
                  <a:gd name="T84" fmla="*/ 39 w 39"/>
                  <a:gd name="T85" fmla="*/ 1 h 14"/>
                  <a:gd name="T86" fmla="*/ 38 w 39"/>
                  <a:gd name="T87" fmla="*/ 1 h 14"/>
                  <a:gd name="T88" fmla="*/ 36 w 39"/>
                  <a:gd name="T89" fmla="*/ 2 h 14"/>
                  <a:gd name="T90" fmla="*/ 30 w 39"/>
                  <a:gd name="T91" fmla="*/ 9 h 14"/>
                  <a:gd name="T92" fmla="*/ 32 w 39"/>
                  <a:gd name="T93" fmla="*/ 7 h 14"/>
                  <a:gd name="T94" fmla="*/ 32 w 39"/>
                  <a:gd name="T95" fmla="*/ 6 h 14"/>
                  <a:gd name="T96" fmla="*/ 35 w 39"/>
                  <a:gd name="T97" fmla="*/ 4 h 14"/>
                  <a:gd name="T98" fmla="*/ 35 w 39"/>
                  <a:gd name="T99" fmla="*/ 7 h 14"/>
                  <a:gd name="T100" fmla="*/ 33 w 39"/>
                  <a:gd name="T101" fmla="*/ 9 h 14"/>
                  <a:gd name="T102" fmla="*/ 32 w 39"/>
                  <a:gd name="T103" fmla="*/ 10 h 14"/>
                  <a:gd name="T104" fmla="*/ 30 w 39"/>
                  <a:gd name="T10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9" h="14">
                    <a:moveTo>
                      <a:pt x="7" y="10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lose/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  <a:moveTo>
                      <a:pt x="2" y="6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  <a:moveTo>
                      <a:pt x="16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8"/>
                      <a:pt x="16" y="8"/>
                      <a:pt x="16" y="8"/>
                    </a:cubicBezTo>
                    <a:close/>
                    <a:moveTo>
                      <a:pt x="19" y="9"/>
                    </a:moveTo>
                    <a:cubicBezTo>
                      <a:pt x="18" y="11"/>
                      <a:pt x="18" y="11"/>
                      <a:pt x="18" y="11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19" y="9"/>
                      <a:pt x="19" y="9"/>
                      <a:pt x="19" y="9"/>
                    </a:cubicBezTo>
                    <a:close/>
                    <a:moveTo>
                      <a:pt x="36" y="2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6" y="2"/>
                      <a:pt x="36" y="2"/>
                      <a:pt x="36" y="2"/>
                    </a:cubicBezTo>
                    <a:close/>
                    <a:moveTo>
                      <a:pt x="30" y="9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0"/>
                      <a:pt x="32" y="10"/>
                      <a:pt x="32" y="10"/>
                    </a:cubicBezTo>
                    <a:lnTo>
                      <a:pt x="30" y="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56" name="Freeform 250">
                <a:extLst>
                  <a:ext uri="{FF2B5EF4-FFF2-40B4-BE49-F238E27FC236}">
                    <a16:creationId xmlns:a16="http://schemas.microsoft.com/office/drawing/2014/main" id="{EE8B8082-CDD7-42B6-2092-4A5A91C418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7608" y="4543634"/>
                <a:ext cx="77409" cy="74432"/>
              </a:xfrm>
              <a:custGeom>
                <a:avLst/>
                <a:gdLst>
                  <a:gd name="T0" fmla="*/ 2 w 22"/>
                  <a:gd name="T1" fmla="*/ 2 h 21"/>
                  <a:gd name="T2" fmla="*/ 4 w 22"/>
                  <a:gd name="T3" fmla="*/ 1 h 21"/>
                  <a:gd name="T4" fmla="*/ 3 w 22"/>
                  <a:gd name="T5" fmla="*/ 0 h 21"/>
                  <a:gd name="T6" fmla="*/ 2 w 22"/>
                  <a:gd name="T7" fmla="*/ 0 h 21"/>
                  <a:gd name="T8" fmla="*/ 1 w 22"/>
                  <a:gd name="T9" fmla="*/ 0 h 21"/>
                  <a:gd name="T10" fmla="*/ 0 w 22"/>
                  <a:gd name="T11" fmla="*/ 0 h 21"/>
                  <a:gd name="T12" fmla="*/ 1 w 22"/>
                  <a:gd name="T13" fmla="*/ 2 h 21"/>
                  <a:gd name="T14" fmla="*/ 2 w 22"/>
                  <a:gd name="T15" fmla="*/ 2 h 21"/>
                  <a:gd name="T16" fmla="*/ 4 w 22"/>
                  <a:gd name="T17" fmla="*/ 3 h 21"/>
                  <a:gd name="T18" fmla="*/ 4 w 22"/>
                  <a:gd name="T19" fmla="*/ 2 h 21"/>
                  <a:gd name="T20" fmla="*/ 4 w 22"/>
                  <a:gd name="T21" fmla="*/ 2 h 21"/>
                  <a:gd name="T22" fmla="*/ 5 w 22"/>
                  <a:gd name="T23" fmla="*/ 2 h 21"/>
                  <a:gd name="T24" fmla="*/ 5 w 22"/>
                  <a:gd name="T25" fmla="*/ 3 h 21"/>
                  <a:gd name="T26" fmla="*/ 4 w 22"/>
                  <a:gd name="T27" fmla="*/ 3 h 21"/>
                  <a:gd name="T28" fmla="*/ 11 w 22"/>
                  <a:gd name="T29" fmla="*/ 5 h 21"/>
                  <a:gd name="T30" fmla="*/ 10 w 22"/>
                  <a:gd name="T31" fmla="*/ 5 h 21"/>
                  <a:gd name="T32" fmla="*/ 10 w 22"/>
                  <a:gd name="T33" fmla="*/ 6 h 21"/>
                  <a:gd name="T34" fmla="*/ 9 w 22"/>
                  <a:gd name="T35" fmla="*/ 5 h 21"/>
                  <a:gd name="T36" fmla="*/ 9 w 22"/>
                  <a:gd name="T37" fmla="*/ 4 h 21"/>
                  <a:gd name="T38" fmla="*/ 10 w 22"/>
                  <a:gd name="T39" fmla="*/ 4 h 21"/>
                  <a:gd name="T40" fmla="*/ 11 w 22"/>
                  <a:gd name="T41" fmla="*/ 5 h 21"/>
                  <a:gd name="T42" fmla="*/ 11 w 22"/>
                  <a:gd name="T43" fmla="*/ 5 h 21"/>
                  <a:gd name="T44" fmla="*/ 11 w 22"/>
                  <a:gd name="T45" fmla="*/ 5 h 21"/>
                  <a:gd name="T46" fmla="*/ 14 w 22"/>
                  <a:gd name="T47" fmla="*/ 5 h 21"/>
                  <a:gd name="T48" fmla="*/ 13 w 22"/>
                  <a:gd name="T49" fmla="*/ 6 h 21"/>
                  <a:gd name="T50" fmla="*/ 12 w 22"/>
                  <a:gd name="T51" fmla="*/ 5 h 21"/>
                  <a:gd name="T52" fmla="*/ 13 w 22"/>
                  <a:gd name="T53" fmla="*/ 4 h 21"/>
                  <a:gd name="T54" fmla="*/ 14 w 22"/>
                  <a:gd name="T55" fmla="*/ 5 h 21"/>
                  <a:gd name="T56" fmla="*/ 21 w 22"/>
                  <a:gd name="T57" fmla="*/ 5 h 21"/>
                  <a:gd name="T58" fmla="*/ 21 w 22"/>
                  <a:gd name="T59" fmla="*/ 3 h 21"/>
                  <a:gd name="T60" fmla="*/ 22 w 22"/>
                  <a:gd name="T61" fmla="*/ 2 h 21"/>
                  <a:gd name="T62" fmla="*/ 22 w 22"/>
                  <a:gd name="T63" fmla="*/ 4 h 21"/>
                  <a:gd name="T64" fmla="*/ 21 w 22"/>
                  <a:gd name="T65" fmla="*/ 5 h 21"/>
                  <a:gd name="T66" fmla="*/ 21 w 22"/>
                  <a:gd name="T67" fmla="*/ 11 h 21"/>
                  <a:gd name="T68" fmla="*/ 20 w 22"/>
                  <a:gd name="T69" fmla="*/ 9 h 21"/>
                  <a:gd name="T70" fmla="*/ 21 w 22"/>
                  <a:gd name="T71" fmla="*/ 8 h 21"/>
                  <a:gd name="T72" fmla="*/ 22 w 22"/>
                  <a:gd name="T73" fmla="*/ 8 h 21"/>
                  <a:gd name="T74" fmla="*/ 22 w 22"/>
                  <a:gd name="T75" fmla="*/ 10 h 21"/>
                  <a:gd name="T76" fmla="*/ 22 w 22"/>
                  <a:gd name="T77" fmla="*/ 11 h 21"/>
                  <a:gd name="T78" fmla="*/ 21 w 22"/>
                  <a:gd name="T79" fmla="*/ 11 h 21"/>
                  <a:gd name="T80" fmla="*/ 19 w 22"/>
                  <a:gd name="T81" fmla="*/ 18 h 21"/>
                  <a:gd name="T82" fmla="*/ 18 w 22"/>
                  <a:gd name="T83" fmla="*/ 18 h 21"/>
                  <a:gd name="T84" fmla="*/ 19 w 22"/>
                  <a:gd name="T85" fmla="*/ 17 h 21"/>
                  <a:gd name="T86" fmla="*/ 20 w 22"/>
                  <a:gd name="T87" fmla="*/ 18 h 21"/>
                  <a:gd name="T88" fmla="*/ 19 w 22"/>
                  <a:gd name="T89" fmla="*/ 18 h 21"/>
                  <a:gd name="T90" fmla="*/ 14 w 22"/>
                  <a:gd name="T91" fmla="*/ 20 h 21"/>
                  <a:gd name="T92" fmla="*/ 14 w 22"/>
                  <a:gd name="T93" fmla="*/ 18 h 21"/>
                  <a:gd name="T94" fmla="*/ 14 w 22"/>
                  <a:gd name="T95" fmla="*/ 17 h 21"/>
                  <a:gd name="T96" fmla="*/ 15 w 22"/>
                  <a:gd name="T97" fmla="*/ 17 h 21"/>
                  <a:gd name="T98" fmla="*/ 17 w 22"/>
                  <a:gd name="T99" fmla="*/ 19 h 21"/>
                  <a:gd name="T100" fmla="*/ 16 w 22"/>
                  <a:gd name="T101" fmla="*/ 21 h 21"/>
                  <a:gd name="T102" fmla="*/ 14 w 22"/>
                  <a:gd name="T103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" h="21">
                    <a:moveTo>
                      <a:pt x="2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  <a:moveTo>
                      <a:pt x="11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lose/>
                    <a:moveTo>
                      <a:pt x="14" y="5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5"/>
                      <a:pt x="14" y="5"/>
                      <a:pt x="14" y="5"/>
                    </a:cubicBezTo>
                    <a:close/>
                    <a:moveTo>
                      <a:pt x="21" y="5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5"/>
                      <a:pt x="21" y="5"/>
                      <a:pt x="21" y="5"/>
                    </a:cubicBezTo>
                    <a:close/>
                    <a:moveTo>
                      <a:pt x="21" y="11"/>
                    </a:moveTo>
                    <a:cubicBezTo>
                      <a:pt x="20" y="9"/>
                      <a:pt x="20" y="9"/>
                      <a:pt x="20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lose/>
                    <a:moveTo>
                      <a:pt x="19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4" y="20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21"/>
                      <a:pt x="16" y="21"/>
                      <a:pt x="16" y="21"/>
                    </a:cubicBezTo>
                    <a:lnTo>
                      <a:pt x="14" y="2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57" name="Freeform 251">
                <a:extLst>
                  <a:ext uri="{FF2B5EF4-FFF2-40B4-BE49-F238E27FC236}">
                    <a16:creationId xmlns:a16="http://schemas.microsoft.com/office/drawing/2014/main" id="{F6099627-A5C4-C184-7933-3424708D36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36046" y="4236973"/>
                <a:ext cx="232228" cy="324524"/>
              </a:xfrm>
              <a:custGeom>
                <a:avLst/>
                <a:gdLst>
                  <a:gd name="T0" fmla="*/ 61 w 156"/>
                  <a:gd name="T1" fmla="*/ 144 h 218"/>
                  <a:gd name="T2" fmla="*/ 59 w 156"/>
                  <a:gd name="T3" fmla="*/ 80 h 218"/>
                  <a:gd name="T4" fmla="*/ 80 w 156"/>
                  <a:gd name="T5" fmla="*/ 26 h 218"/>
                  <a:gd name="T6" fmla="*/ 87 w 156"/>
                  <a:gd name="T7" fmla="*/ 47 h 218"/>
                  <a:gd name="T8" fmla="*/ 102 w 156"/>
                  <a:gd name="T9" fmla="*/ 59 h 218"/>
                  <a:gd name="T10" fmla="*/ 109 w 156"/>
                  <a:gd name="T11" fmla="*/ 59 h 218"/>
                  <a:gd name="T12" fmla="*/ 123 w 156"/>
                  <a:gd name="T13" fmla="*/ 61 h 218"/>
                  <a:gd name="T14" fmla="*/ 130 w 156"/>
                  <a:gd name="T15" fmla="*/ 59 h 218"/>
                  <a:gd name="T16" fmla="*/ 137 w 156"/>
                  <a:gd name="T17" fmla="*/ 73 h 218"/>
                  <a:gd name="T18" fmla="*/ 142 w 156"/>
                  <a:gd name="T19" fmla="*/ 80 h 218"/>
                  <a:gd name="T20" fmla="*/ 154 w 156"/>
                  <a:gd name="T21" fmla="*/ 87 h 218"/>
                  <a:gd name="T22" fmla="*/ 156 w 156"/>
                  <a:gd name="T23" fmla="*/ 92 h 218"/>
                  <a:gd name="T24" fmla="*/ 154 w 156"/>
                  <a:gd name="T25" fmla="*/ 99 h 218"/>
                  <a:gd name="T26" fmla="*/ 144 w 156"/>
                  <a:gd name="T27" fmla="*/ 116 h 218"/>
                  <a:gd name="T28" fmla="*/ 137 w 156"/>
                  <a:gd name="T29" fmla="*/ 125 h 218"/>
                  <a:gd name="T30" fmla="*/ 132 w 156"/>
                  <a:gd name="T31" fmla="*/ 135 h 218"/>
                  <a:gd name="T32" fmla="*/ 128 w 156"/>
                  <a:gd name="T33" fmla="*/ 132 h 218"/>
                  <a:gd name="T34" fmla="*/ 130 w 156"/>
                  <a:gd name="T35" fmla="*/ 130 h 218"/>
                  <a:gd name="T36" fmla="*/ 125 w 156"/>
                  <a:gd name="T37" fmla="*/ 130 h 218"/>
                  <a:gd name="T38" fmla="*/ 123 w 156"/>
                  <a:gd name="T39" fmla="*/ 135 h 218"/>
                  <a:gd name="T40" fmla="*/ 121 w 156"/>
                  <a:gd name="T41" fmla="*/ 137 h 218"/>
                  <a:gd name="T42" fmla="*/ 118 w 156"/>
                  <a:gd name="T43" fmla="*/ 149 h 218"/>
                  <a:gd name="T44" fmla="*/ 118 w 156"/>
                  <a:gd name="T45" fmla="*/ 151 h 218"/>
                  <a:gd name="T46" fmla="*/ 118 w 156"/>
                  <a:gd name="T47" fmla="*/ 156 h 218"/>
                  <a:gd name="T48" fmla="*/ 123 w 156"/>
                  <a:gd name="T49" fmla="*/ 166 h 218"/>
                  <a:gd name="T50" fmla="*/ 111 w 156"/>
                  <a:gd name="T51" fmla="*/ 168 h 218"/>
                  <a:gd name="T52" fmla="*/ 106 w 156"/>
                  <a:gd name="T53" fmla="*/ 168 h 218"/>
                  <a:gd name="T54" fmla="*/ 95 w 156"/>
                  <a:gd name="T55" fmla="*/ 177 h 218"/>
                  <a:gd name="T56" fmla="*/ 92 w 156"/>
                  <a:gd name="T57" fmla="*/ 187 h 218"/>
                  <a:gd name="T58" fmla="*/ 85 w 156"/>
                  <a:gd name="T59" fmla="*/ 189 h 218"/>
                  <a:gd name="T60" fmla="*/ 73 w 156"/>
                  <a:gd name="T61" fmla="*/ 189 h 218"/>
                  <a:gd name="T62" fmla="*/ 69 w 156"/>
                  <a:gd name="T63" fmla="*/ 194 h 218"/>
                  <a:gd name="T64" fmla="*/ 69 w 156"/>
                  <a:gd name="T65" fmla="*/ 199 h 218"/>
                  <a:gd name="T66" fmla="*/ 71 w 156"/>
                  <a:gd name="T67" fmla="*/ 203 h 218"/>
                  <a:gd name="T68" fmla="*/ 69 w 156"/>
                  <a:gd name="T69" fmla="*/ 203 h 218"/>
                  <a:gd name="T70" fmla="*/ 61 w 156"/>
                  <a:gd name="T71" fmla="*/ 213 h 218"/>
                  <a:gd name="T72" fmla="*/ 54 w 156"/>
                  <a:gd name="T73" fmla="*/ 211 h 218"/>
                  <a:gd name="T74" fmla="*/ 43 w 156"/>
                  <a:gd name="T75" fmla="*/ 215 h 218"/>
                  <a:gd name="T76" fmla="*/ 35 w 156"/>
                  <a:gd name="T77" fmla="*/ 218 h 218"/>
                  <a:gd name="T78" fmla="*/ 31 w 156"/>
                  <a:gd name="T79" fmla="*/ 218 h 218"/>
                  <a:gd name="T80" fmla="*/ 17 w 156"/>
                  <a:gd name="T81" fmla="*/ 203 h 218"/>
                  <a:gd name="T82" fmla="*/ 0 w 156"/>
                  <a:gd name="T83" fmla="*/ 170 h 218"/>
                  <a:gd name="T84" fmla="*/ 2 w 156"/>
                  <a:gd name="T85" fmla="*/ 161 h 218"/>
                  <a:gd name="T86" fmla="*/ 76 w 156"/>
                  <a:gd name="T87" fmla="*/ 17 h 218"/>
                  <a:gd name="T88" fmla="*/ 78 w 156"/>
                  <a:gd name="T89" fmla="*/ 12 h 218"/>
                  <a:gd name="T90" fmla="*/ 78 w 156"/>
                  <a:gd name="T91" fmla="*/ 5 h 218"/>
                  <a:gd name="T92" fmla="*/ 78 w 156"/>
                  <a:gd name="T93" fmla="*/ 0 h 218"/>
                  <a:gd name="T94" fmla="*/ 80 w 156"/>
                  <a:gd name="T95" fmla="*/ 0 h 218"/>
                  <a:gd name="T96" fmla="*/ 78 w 156"/>
                  <a:gd name="T97" fmla="*/ 0 h 218"/>
                  <a:gd name="T98" fmla="*/ 73 w 156"/>
                  <a:gd name="T99" fmla="*/ 5 h 218"/>
                  <a:gd name="T100" fmla="*/ 73 w 156"/>
                  <a:gd name="T101" fmla="*/ 5 h 218"/>
                  <a:gd name="T102" fmla="*/ 71 w 156"/>
                  <a:gd name="T103" fmla="*/ 9 h 218"/>
                  <a:gd name="T104" fmla="*/ 76 w 156"/>
                  <a:gd name="T105" fmla="*/ 17 h 218"/>
                  <a:gd name="T106" fmla="*/ 76 w 156"/>
                  <a:gd name="T107" fmla="*/ 1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6" h="218">
                    <a:moveTo>
                      <a:pt x="2" y="161"/>
                    </a:moveTo>
                    <a:lnTo>
                      <a:pt x="61" y="144"/>
                    </a:lnTo>
                    <a:lnTo>
                      <a:pt x="64" y="99"/>
                    </a:lnTo>
                    <a:lnTo>
                      <a:pt x="59" y="80"/>
                    </a:lnTo>
                    <a:lnTo>
                      <a:pt x="76" y="26"/>
                    </a:lnTo>
                    <a:lnTo>
                      <a:pt x="80" y="26"/>
                    </a:lnTo>
                    <a:lnTo>
                      <a:pt x="83" y="38"/>
                    </a:lnTo>
                    <a:lnTo>
                      <a:pt x="87" y="47"/>
                    </a:lnTo>
                    <a:lnTo>
                      <a:pt x="90" y="50"/>
                    </a:lnTo>
                    <a:lnTo>
                      <a:pt x="102" y="59"/>
                    </a:lnTo>
                    <a:lnTo>
                      <a:pt x="106" y="61"/>
                    </a:lnTo>
                    <a:lnTo>
                      <a:pt x="109" y="59"/>
                    </a:lnTo>
                    <a:lnTo>
                      <a:pt x="113" y="59"/>
                    </a:lnTo>
                    <a:lnTo>
                      <a:pt x="123" y="61"/>
                    </a:lnTo>
                    <a:lnTo>
                      <a:pt x="128" y="59"/>
                    </a:lnTo>
                    <a:lnTo>
                      <a:pt x="130" y="59"/>
                    </a:lnTo>
                    <a:lnTo>
                      <a:pt x="135" y="69"/>
                    </a:lnTo>
                    <a:lnTo>
                      <a:pt x="137" y="73"/>
                    </a:lnTo>
                    <a:lnTo>
                      <a:pt x="142" y="76"/>
                    </a:lnTo>
                    <a:lnTo>
                      <a:pt x="142" y="80"/>
                    </a:lnTo>
                    <a:lnTo>
                      <a:pt x="151" y="87"/>
                    </a:lnTo>
                    <a:lnTo>
                      <a:pt x="154" y="87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4" y="97"/>
                    </a:lnTo>
                    <a:lnTo>
                      <a:pt x="154" y="99"/>
                    </a:lnTo>
                    <a:lnTo>
                      <a:pt x="154" y="104"/>
                    </a:lnTo>
                    <a:lnTo>
                      <a:pt x="144" y="116"/>
                    </a:lnTo>
                    <a:lnTo>
                      <a:pt x="139" y="121"/>
                    </a:lnTo>
                    <a:lnTo>
                      <a:pt x="137" y="125"/>
                    </a:lnTo>
                    <a:lnTo>
                      <a:pt x="135" y="128"/>
                    </a:lnTo>
                    <a:lnTo>
                      <a:pt x="132" y="135"/>
                    </a:lnTo>
                    <a:lnTo>
                      <a:pt x="130" y="135"/>
                    </a:lnTo>
                    <a:lnTo>
                      <a:pt x="128" y="132"/>
                    </a:lnTo>
                    <a:lnTo>
                      <a:pt x="128" y="130"/>
                    </a:lnTo>
                    <a:lnTo>
                      <a:pt x="130" y="130"/>
                    </a:lnTo>
                    <a:lnTo>
                      <a:pt x="128" y="128"/>
                    </a:lnTo>
                    <a:lnTo>
                      <a:pt x="125" y="130"/>
                    </a:lnTo>
                    <a:lnTo>
                      <a:pt x="123" y="135"/>
                    </a:lnTo>
                    <a:lnTo>
                      <a:pt x="123" y="135"/>
                    </a:lnTo>
                    <a:lnTo>
                      <a:pt x="123" y="137"/>
                    </a:lnTo>
                    <a:lnTo>
                      <a:pt x="121" y="137"/>
                    </a:lnTo>
                    <a:lnTo>
                      <a:pt x="118" y="144"/>
                    </a:lnTo>
                    <a:lnTo>
                      <a:pt x="118" y="149"/>
                    </a:lnTo>
                    <a:lnTo>
                      <a:pt x="116" y="151"/>
                    </a:lnTo>
                    <a:lnTo>
                      <a:pt x="118" y="151"/>
                    </a:lnTo>
                    <a:lnTo>
                      <a:pt x="118" y="156"/>
                    </a:lnTo>
                    <a:lnTo>
                      <a:pt x="118" y="156"/>
                    </a:lnTo>
                    <a:lnTo>
                      <a:pt x="121" y="163"/>
                    </a:lnTo>
                    <a:lnTo>
                      <a:pt x="123" y="166"/>
                    </a:lnTo>
                    <a:lnTo>
                      <a:pt x="121" y="168"/>
                    </a:lnTo>
                    <a:lnTo>
                      <a:pt x="111" y="168"/>
                    </a:lnTo>
                    <a:lnTo>
                      <a:pt x="109" y="170"/>
                    </a:lnTo>
                    <a:lnTo>
                      <a:pt x="106" y="168"/>
                    </a:lnTo>
                    <a:lnTo>
                      <a:pt x="102" y="170"/>
                    </a:lnTo>
                    <a:lnTo>
                      <a:pt x="95" y="177"/>
                    </a:lnTo>
                    <a:lnTo>
                      <a:pt x="95" y="185"/>
                    </a:lnTo>
                    <a:lnTo>
                      <a:pt x="92" y="187"/>
                    </a:lnTo>
                    <a:lnTo>
                      <a:pt x="87" y="192"/>
                    </a:lnTo>
                    <a:lnTo>
                      <a:pt x="85" y="189"/>
                    </a:lnTo>
                    <a:lnTo>
                      <a:pt x="80" y="192"/>
                    </a:lnTo>
                    <a:lnTo>
                      <a:pt x="73" y="189"/>
                    </a:lnTo>
                    <a:lnTo>
                      <a:pt x="71" y="192"/>
                    </a:lnTo>
                    <a:lnTo>
                      <a:pt x="69" y="194"/>
                    </a:lnTo>
                    <a:lnTo>
                      <a:pt x="69" y="196"/>
                    </a:lnTo>
                    <a:lnTo>
                      <a:pt x="69" y="199"/>
                    </a:lnTo>
                    <a:lnTo>
                      <a:pt x="71" y="201"/>
                    </a:lnTo>
                    <a:lnTo>
                      <a:pt x="71" y="203"/>
                    </a:lnTo>
                    <a:lnTo>
                      <a:pt x="69" y="203"/>
                    </a:lnTo>
                    <a:lnTo>
                      <a:pt x="69" y="203"/>
                    </a:lnTo>
                    <a:lnTo>
                      <a:pt x="64" y="213"/>
                    </a:lnTo>
                    <a:lnTo>
                      <a:pt x="61" y="213"/>
                    </a:lnTo>
                    <a:lnTo>
                      <a:pt x="59" y="211"/>
                    </a:lnTo>
                    <a:lnTo>
                      <a:pt x="54" y="211"/>
                    </a:lnTo>
                    <a:lnTo>
                      <a:pt x="52" y="211"/>
                    </a:lnTo>
                    <a:lnTo>
                      <a:pt x="43" y="215"/>
                    </a:lnTo>
                    <a:lnTo>
                      <a:pt x="40" y="215"/>
                    </a:lnTo>
                    <a:lnTo>
                      <a:pt x="35" y="218"/>
                    </a:lnTo>
                    <a:lnTo>
                      <a:pt x="33" y="218"/>
                    </a:lnTo>
                    <a:lnTo>
                      <a:pt x="31" y="218"/>
                    </a:lnTo>
                    <a:lnTo>
                      <a:pt x="28" y="218"/>
                    </a:lnTo>
                    <a:lnTo>
                      <a:pt x="17" y="203"/>
                    </a:lnTo>
                    <a:lnTo>
                      <a:pt x="19" y="196"/>
                    </a:lnTo>
                    <a:lnTo>
                      <a:pt x="0" y="170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close/>
                    <a:moveTo>
                      <a:pt x="76" y="17"/>
                    </a:moveTo>
                    <a:lnTo>
                      <a:pt x="76" y="14"/>
                    </a:lnTo>
                    <a:lnTo>
                      <a:pt x="78" y="12"/>
                    </a:lnTo>
                    <a:lnTo>
                      <a:pt x="78" y="5"/>
                    </a:lnTo>
                    <a:lnTo>
                      <a:pt x="78" y="5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3" y="5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3" y="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6" y="1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58" name="Freeform 252">
                <a:extLst>
                  <a:ext uri="{FF2B5EF4-FFF2-40B4-BE49-F238E27FC236}">
                    <a16:creationId xmlns:a16="http://schemas.microsoft.com/office/drawing/2014/main" id="{7F7BDAC8-AC86-193A-803E-3186848AC2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47248" y="4476645"/>
                <a:ext cx="376628" cy="232229"/>
              </a:xfrm>
              <a:custGeom>
                <a:avLst/>
                <a:gdLst>
                  <a:gd name="T0" fmla="*/ 7 w 253"/>
                  <a:gd name="T1" fmla="*/ 59 h 156"/>
                  <a:gd name="T2" fmla="*/ 12 w 253"/>
                  <a:gd name="T3" fmla="*/ 57 h 156"/>
                  <a:gd name="T4" fmla="*/ 14 w 253"/>
                  <a:gd name="T5" fmla="*/ 47 h 156"/>
                  <a:gd name="T6" fmla="*/ 24 w 253"/>
                  <a:gd name="T7" fmla="*/ 33 h 156"/>
                  <a:gd name="T8" fmla="*/ 43 w 253"/>
                  <a:gd name="T9" fmla="*/ 40 h 156"/>
                  <a:gd name="T10" fmla="*/ 78 w 253"/>
                  <a:gd name="T11" fmla="*/ 57 h 156"/>
                  <a:gd name="T12" fmla="*/ 116 w 253"/>
                  <a:gd name="T13" fmla="*/ 24 h 156"/>
                  <a:gd name="T14" fmla="*/ 194 w 253"/>
                  <a:gd name="T15" fmla="*/ 9 h 156"/>
                  <a:gd name="T16" fmla="*/ 211 w 253"/>
                  <a:gd name="T17" fmla="*/ 42 h 156"/>
                  <a:gd name="T18" fmla="*/ 218 w 253"/>
                  <a:gd name="T19" fmla="*/ 59 h 156"/>
                  <a:gd name="T20" fmla="*/ 203 w 253"/>
                  <a:gd name="T21" fmla="*/ 68 h 156"/>
                  <a:gd name="T22" fmla="*/ 203 w 253"/>
                  <a:gd name="T23" fmla="*/ 76 h 156"/>
                  <a:gd name="T24" fmla="*/ 203 w 253"/>
                  <a:gd name="T25" fmla="*/ 80 h 156"/>
                  <a:gd name="T26" fmla="*/ 192 w 253"/>
                  <a:gd name="T27" fmla="*/ 85 h 156"/>
                  <a:gd name="T28" fmla="*/ 170 w 253"/>
                  <a:gd name="T29" fmla="*/ 92 h 156"/>
                  <a:gd name="T30" fmla="*/ 144 w 253"/>
                  <a:gd name="T31" fmla="*/ 102 h 156"/>
                  <a:gd name="T32" fmla="*/ 140 w 253"/>
                  <a:gd name="T33" fmla="*/ 102 h 156"/>
                  <a:gd name="T34" fmla="*/ 128 w 253"/>
                  <a:gd name="T35" fmla="*/ 113 h 156"/>
                  <a:gd name="T36" fmla="*/ 125 w 253"/>
                  <a:gd name="T37" fmla="*/ 113 h 156"/>
                  <a:gd name="T38" fmla="*/ 121 w 253"/>
                  <a:gd name="T39" fmla="*/ 116 h 156"/>
                  <a:gd name="T40" fmla="*/ 114 w 253"/>
                  <a:gd name="T41" fmla="*/ 113 h 156"/>
                  <a:gd name="T42" fmla="*/ 106 w 253"/>
                  <a:gd name="T43" fmla="*/ 123 h 156"/>
                  <a:gd name="T44" fmla="*/ 95 w 253"/>
                  <a:gd name="T45" fmla="*/ 125 h 156"/>
                  <a:gd name="T46" fmla="*/ 80 w 253"/>
                  <a:gd name="T47" fmla="*/ 128 h 156"/>
                  <a:gd name="T48" fmla="*/ 73 w 253"/>
                  <a:gd name="T49" fmla="*/ 128 h 156"/>
                  <a:gd name="T50" fmla="*/ 71 w 253"/>
                  <a:gd name="T51" fmla="*/ 125 h 156"/>
                  <a:gd name="T52" fmla="*/ 62 w 253"/>
                  <a:gd name="T53" fmla="*/ 130 h 156"/>
                  <a:gd name="T54" fmla="*/ 57 w 253"/>
                  <a:gd name="T55" fmla="*/ 135 h 156"/>
                  <a:gd name="T56" fmla="*/ 50 w 253"/>
                  <a:gd name="T57" fmla="*/ 142 h 156"/>
                  <a:gd name="T58" fmla="*/ 43 w 253"/>
                  <a:gd name="T59" fmla="*/ 139 h 156"/>
                  <a:gd name="T60" fmla="*/ 36 w 253"/>
                  <a:gd name="T61" fmla="*/ 144 h 156"/>
                  <a:gd name="T62" fmla="*/ 28 w 253"/>
                  <a:gd name="T63" fmla="*/ 144 h 156"/>
                  <a:gd name="T64" fmla="*/ 24 w 253"/>
                  <a:gd name="T65" fmla="*/ 142 h 156"/>
                  <a:gd name="T66" fmla="*/ 19 w 253"/>
                  <a:gd name="T67" fmla="*/ 130 h 156"/>
                  <a:gd name="T68" fmla="*/ 19 w 253"/>
                  <a:gd name="T69" fmla="*/ 123 h 156"/>
                  <a:gd name="T70" fmla="*/ 12 w 253"/>
                  <a:gd name="T71" fmla="*/ 113 h 156"/>
                  <a:gd name="T72" fmla="*/ 5 w 253"/>
                  <a:gd name="T73" fmla="*/ 87 h 156"/>
                  <a:gd name="T74" fmla="*/ 2 w 253"/>
                  <a:gd name="T75" fmla="*/ 85 h 156"/>
                  <a:gd name="T76" fmla="*/ 5 w 253"/>
                  <a:gd name="T77" fmla="*/ 83 h 156"/>
                  <a:gd name="T78" fmla="*/ 7 w 253"/>
                  <a:gd name="T79" fmla="*/ 80 h 156"/>
                  <a:gd name="T80" fmla="*/ 5 w 253"/>
                  <a:gd name="T81" fmla="*/ 64 h 156"/>
                  <a:gd name="T82" fmla="*/ 2 w 253"/>
                  <a:gd name="T83" fmla="*/ 59 h 156"/>
                  <a:gd name="T84" fmla="*/ 203 w 253"/>
                  <a:gd name="T85" fmla="*/ 154 h 156"/>
                  <a:gd name="T86" fmla="*/ 213 w 253"/>
                  <a:gd name="T87" fmla="*/ 156 h 156"/>
                  <a:gd name="T88" fmla="*/ 203 w 253"/>
                  <a:gd name="T89" fmla="*/ 154 h 156"/>
                  <a:gd name="T90" fmla="*/ 203 w 253"/>
                  <a:gd name="T91" fmla="*/ 154 h 156"/>
                  <a:gd name="T92" fmla="*/ 232 w 253"/>
                  <a:gd name="T93" fmla="*/ 147 h 156"/>
                  <a:gd name="T94" fmla="*/ 234 w 253"/>
                  <a:gd name="T95" fmla="*/ 142 h 156"/>
                  <a:gd name="T96" fmla="*/ 237 w 253"/>
                  <a:gd name="T97" fmla="*/ 144 h 156"/>
                  <a:gd name="T98" fmla="*/ 244 w 253"/>
                  <a:gd name="T99" fmla="*/ 144 h 156"/>
                  <a:gd name="T100" fmla="*/ 251 w 253"/>
                  <a:gd name="T101" fmla="*/ 144 h 156"/>
                  <a:gd name="T102" fmla="*/ 253 w 253"/>
                  <a:gd name="T103" fmla="*/ 147 h 156"/>
                  <a:gd name="T104" fmla="*/ 248 w 253"/>
                  <a:gd name="T105" fmla="*/ 149 h 156"/>
                  <a:gd name="T106" fmla="*/ 239 w 253"/>
                  <a:gd name="T107" fmla="*/ 154 h 156"/>
                  <a:gd name="T108" fmla="*/ 232 w 253"/>
                  <a:gd name="T109" fmla="*/ 149 h 156"/>
                  <a:gd name="T110" fmla="*/ 229 w 253"/>
                  <a:gd name="T111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3" h="156">
                    <a:moveTo>
                      <a:pt x="2" y="59"/>
                    </a:moveTo>
                    <a:lnTo>
                      <a:pt x="7" y="59"/>
                    </a:lnTo>
                    <a:lnTo>
                      <a:pt x="10" y="61"/>
                    </a:lnTo>
                    <a:lnTo>
                      <a:pt x="12" y="57"/>
                    </a:lnTo>
                    <a:lnTo>
                      <a:pt x="19" y="54"/>
                    </a:lnTo>
                    <a:lnTo>
                      <a:pt x="14" y="47"/>
                    </a:lnTo>
                    <a:lnTo>
                      <a:pt x="17" y="38"/>
                    </a:lnTo>
                    <a:lnTo>
                      <a:pt x="24" y="33"/>
                    </a:lnTo>
                    <a:lnTo>
                      <a:pt x="28" y="40"/>
                    </a:lnTo>
                    <a:lnTo>
                      <a:pt x="43" y="40"/>
                    </a:lnTo>
                    <a:lnTo>
                      <a:pt x="59" y="47"/>
                    </a:lnTo>
                    <a:lnTo>
                      <a:pt x="78" y="57"/>
                    </a:lnTo>
                    <a:lnTo>
                      <a:pt x="80" y="76"/>
                    </a:lnTo>
                    <a:lnTo>
                      <a:pt x="116" y="24"/>
                    </a:lnTo>
                    <a:lnTo>
                      <a:pt x="196" y="0"/>
                    </a:lnTo>
                    <a:lnTo>
                      <a:pt x="194" y="9"/>
                    </a:lnTo>
                    <a:lnTo>
                      <a:pt x="213" y="35"/>
                    </a:lnTo>
                    <a:lnTo>
                      <a:pt x="211" y="42"/>
                    </a:lnTo>
                    <a:lnTo>
                      <a:pt x="222" y="57"/>
                    </a:lnTo>
                    <a:lnTo>
                      <a:pt x="218" y="59"/>
                    </a:lnTo>
                    <a:lnTo>
                      <a:pt x="211" y="61"/>
                    </a:lnTo>
                    <a:lnTo>
                      <a:pt x="203" y="68"/>
                    </a:lnTo>
                    <a:lnTo>
                      <a:pt x="201" y="73"/>
                    </a:lnTo>
                    <a:lnTo>
                      <a:pt x="203" y="76"/>
                    </a:lnTo>
                    <a:lnTo>
                      <a:pt x="203" y="78"/>
                    </a:lnTo>
                    <a:lnTo>
                      <a:pt x="203" y="80"/>
                    </a:lnTo>
                    <a:lnTo>
                      <a:pt x="194" y="83"/>
                    </a:lnTo>
                    <a:lnTo>
                      <a:pt x="192" y="85"/>
                    </a:lnTo>
                    <a:lnTo>
                      <a:pt x="182" y="90"/>
                    </a:lnTo>
                    <a:lnTo>
                      <a:pt x="170" y="92"/>
                    </a:lnTo>
                    <a:lnTo>
                      <a:pt x="168" y="95"/>
                    </a:lnTo>
                    <a:lnTo>
                      <a:pt x="144" y="102"/>
                    </a:lnTo>
                    <a:lnTo>
                      <a:pt x="142" y="102"/>
                    </a:lnTo>
                    <a:lnTo>
                      <a:pt x="140" y="102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25" y="113"/>
                    </a:lnTo>
                    <a:lnTo>
                      <a:pt x="125" y="113"/>
                    </a:lnTo>
                    <a:lnTo>
                      <a:pt x="123" y="116"/>
                    </a:lnTo>
                    <a:lnTo>
                      <a:pt x="121" y="116"/>
                    </a:lnTo>
                    <a:lnTo>
                      <a:pt x="116" y="113"/>
                    </a:lnTo>
                    <a:lnTo>
                      <a:pt x="114" y="113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4" y="125"/>
                    </a:lnTo>
                    <a:lnTo>
                      <a:pt x="95" y="125"/>
                    </a:lnTo>
                    <a:lnTo>
                      <a:pt x="85" y="128"/>
                    </a:lnTo>
                    <a:lnTo>
                      <a:pt x="80" y="128"/>
                    </a:lnTo>
                    <a:lnTo>
                      <a:pt x="80" y="125"/>
                    </a:lnTo>
                    <a:lnTo>
                      <a:pt x="73" y="128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6" y="125"/>
                    </a:lnTo>
                    <a:lnTo>
                      <a:pt x="62" y="130"/>
                    </a:lnTo>
                    <a:lnTo>
                      <a:pt x="59" y="135"/>
                    </a:lnTo>
                    <a:lnTo>
                      <a:pt x="57" y="135"/>
                    </a:lnTo>
                    <a:lnTo>
                      <a:pt x="54" y="139"/>
                    </a:lnTo>
                    <a:lnTo>
                      <a:pt x="50" y="142"/>
                    </a:lnTo>
                    <a:lnTo>
                      <a:pt x="47" y="139"/>
                    </a:lnTo>
                    <a:lnTo>
                      <a:pt x="43" y="139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1" y="142"/>
                    </a:lnTo>
                    <a:lnTo>
                      <a:pt x="28" y="144"/>
                    </a:lnTo>
                    <a:lnTo>
                      <a:pt x="24" y="144"/>
                    </a:lnTo>
                    <a:lnTo>
                      <a:pt x="24" y="142"/>
                    </a:lnTo>
                    <a:lnTo>
                      <a:pt x="21" y="135"/>
                    </a:lnTo>
                    <a:lnTo>
                      <a:pt x="19" y="130"/>
                    </a:lnTo>
                    <a:lnTo>
                      <a:pt x="17" y="125"/>
                    </a:lnTo>
                    <a:lnTo>
                      <a:pt x="19" y="123"/>
                    </a:lnTo>
                    <a:lnTo>
                      <a:pt x="17" y="118"/>
                    </a:lnTo>
                    <a:lnTo>
                      <a:pt x="12" y="113"/>
                    </a:lnTo>
                    <a:lnTo>
                      <a:pt x="10" y="95"/>
                    </a:lnTo>
                    <a:lnTo>
                      <a:pt x="5" y="87"/>
                    </a:lnTo>
                    <a:lnTo>
                      <a:pt x="5" y="85"/>
                    </a:lnTo>
                    <a:lnTo>
                      <a:pt x="2" y="85"/>
                    </a:lnTo>
                    <a:lnTo>
                      <a:pt x="0" y="80"/>
                    </a:lnTo>
                    <a:lnTo>
                      <a:pt x="5" y="83"/>
                    </a:lnTo>
                    <a:lnTo>
                      <a:pt x="5" y="80"/>
                    </a:lnTo>
                    <a:lnTo>
                      <a:pt x="7" y="80"/>
                    </a:lnTo>
                    <a:lnTo>
                      <a:pt x="7" y="73"/>
                    </a:lnTo>
                    <a:lnTo>
                      <a:pt x="5" y="64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59"/>
                    </a:lnTo>
                    <a:close/>
                    <a:moveTo>
                      <a:pt x="203" y="154"/>
                    </a:moveTo>
                    <a:lnTo>
                      <a:pt x="208" y="154"/>
                    </a:lnTo>
                    <a:lnTo>
                      <a:pt x="213" y="156"/>
                    </a:lnTo>
                    <a:lnTo>
                      <a:pt x="208" y="156"/>
                    </a:lnTo>
                    <a:lnTo>
                      <a:pt x="203" y="154"/>
                    </a:lnTo>
                    <a:lnTo>
                      <a:pt x="203" y="154"/>
                    </a:lnTo>
                    <a:lnTo>
                      <a:pt x="203" y="154"/>
                    </a:lnTo>
                    <a:close/>
                    <a:moveTo>
                      <a:pt x="229" y="149"/>
                    </a:moveTo>
                    <a:lnTo>
                      <a:pt x="232" y="147"/>
                    </a:lnTo>
                    <a:lnTo>
                      <a:pt x="232" y="144"/>
                    </a:lnTo>
                    <a:lnTo>
                      <a:pt x="234" y="142"/>
                    </a:lnTo>
                    <a:lnTo>
                      <a:pt x="237" y="142"/>
                    </a:lnTo>
                    <a:lnTo>
                      <a:pt x="237" y="144"/>
                    </a:lnTo>
                    <a:lnTo>
                      <a:pt x="241" y="144"/>
                    </a:lnTo>
                    <a:lnTo>
                      <a:pt x="244" y="144"/>
                    </a:lnTo>
                    <a:lnTo>
                      <a:pt x="248" y="144"/>
                    </a:lnTo>
                    <a:lnTo>
                      <a:pt x="251" y="144"/>
                    </a:lnTo>
                    <a:lnTo>
                      <a:pt x="253" y="144"/>
                    </a:lnTo>
                    <a:lnTo>
                      <a:pt x="253" y="147"/>
                    </a:lnTo>
                    <a:lnTo>
                      <a:pt x="253" y="149"/>
                    </a:lnTo>
                    <a:lnTo>
                      <a:pt x="248" y="149"/>
                    </a:lnTo>
                    <a:lnTo>
                      <a:pt x="244" y="151"/>
                    </a:lnTo>
                    <a:lnTo>
                      <a:pt x="239" y="154"/>
                    </a:lnTo>
                    <a:lnTo>
                      <a:pt x="234" y="151"/>
                    </a:lnTo>
                    <a:lnTo>
                      <a:pt x="232" y="149"/>
                    </a:lnTo>
                    <a:lnTo>
                      <a:pt x="229" y="149"/>
                    </a:lnTo>
                    <a:lnTo>
                      <a:pt x="229" y="14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59" name="Freeform 253">
                <a:extLst>
                  <a:ext uri="{FF2B5EF4-FFF2-40B4-BE49-F238E27FC236}">
                    <a16:creationId xmlns:a16="http://schemas.microsoft.com/office/drawing/2014/main" id="{CB9B18C6-DA27-BB38-E181-0AD8B1959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0073" y="4067267"/>
                <a:ext cx="387047" cy="324524"/>
              </a:xfrm>
              <a:custGeom>
                <a:avLst/>
                <a:gdLst>
                  <a:gd name="T0" fmla="*/ 206 w 260"/>
                  <a:gd name="T1" fmla="*/ 41 h 218"/>
                  <a:gd name="T2" fmla="*/ 194 w 260"/>
                  <a:gd name="T3" fmla="*/ 12 h 218"/>
                  <a:gd name="T4" fmla="*/ 185 w 260"/>
                  <a:gd name="T5" fmla="*/ 10 h 218"/>
                  <a:gd name="T6" fmla="*/ 156 w 260"/>
                  <a:gd name="T7" fmla="*/ 12 h 218"/>
                  <a:gd name="T8" fmla="*/ 149 w 260"/>
                  <a:gd name="T9" fmla="*/ 15 h 218"/>
                  <a:gd name="T10" fmla="*/ 142 w 260"/>
                  <a:gd name="T11" fmla="*/ 10 h 218"/>
                  <a:gd name="T12" fmla="*/ 142 w 260"/>
                  <a:gd name="T13" fmla="*/ 5 h 218"/>
                  <a:gd name="T14" fmla="*/ 128 w 260"/>
                  <a:gd name="T15" fmla="*/ 0 h 218"/>
                  <a:gd name="T16" fmla="*/ 130 w 260"/>
                  <a:gd name="T17" fmla="*/ 5 h 218"/>
                  <a:gd name="T18" fmla="*/ 119 w 260"/>
                  <a:gd name="T19" fmla="*/ 7 h 218"/>
                  <a:gd name="T20" fmla="*/ 121 w 260"/>
                  <a:gd name="T21" fmla="*/ 3 h 218"/>
                  <a:gd name="T22" fmla="*/ 114 w 260"/>
                  <a:gd name="T23" fmla="*/ 3 h 218"/>
                  <a:gd name="T24" fmla="*/ 102 w 260"/>
                  <a:gd name="T25" fmla="*/ 10 h 218"/>
                  <a:gd name="T26" fmla="*/ 93 w 260"/>
                  <a:gd name="T27" fmla="*/ 17 h 218"/>
                  <a:gd name="T28" fmla="*/ 74 w 260"/>
                  <a:gd name="T29" fmla="*/ 12 h 218"/>
                  <a:gd name="T30" fmla="*/ 57 w 260"/>
                  <a:gd name="T31" fmla="*/ 7 h 218"/>
                  <a:gd name="T32" fmla="*/ 43 w 260"/>
                  <a:gd name="T33" fmla="*/ 5 h 218"/>
                  <a:gd name="T34" fmla="*/ 8 w 260"/>
                  <a:gd name="T35" fmla="*/ 0 h 218"/>
                  <a:gd name="T36" fmla="*/ 5 w 260"/>
                  <a:gd name="T37" fmla="*/ 5 h 218"/>
                  <a:gd name="T38" fmla="*/ 5 w 260"/>
                  <a:gd name="T39" fmla="*/ 24 h 218"/>
                  <a:gd name="T40" fmla="*/ 3 w 260"/>
                  <a:gd name="T41" fmla="*/ 43 h 218"/>
                  <a:gd name="T42" fmla="*/ 260 w 260"/>
                  <a:gd name="T43" fmla="*/ 218 h 218"/>
                  <a:gd name="T44" fmla="*/ 251 w 260"/>
                  <a:gd name="T45" fmla="*/ 211 h 218"/>
                  <a:gd name="T46" fmla="*/ 244 w 260"/>
                  <a:gd name="T47" fmla="*/ 201 h 218"/>
                  <a:gd name="T48" fmla="*/ 230 w 260"/>
                  <a:gd name="T49" fmla="*/ 197 h 218"/>
                  <a:gd name="T50" fmla="*/ 227 w 260"/>
                  <a:gd name="T51" fmla="*/ 178 h 218"/>
                  <a:gd name="T52" fmla="*/ 230 w 260"/>
                  <a:gd name="T53" fmla="*/ 175 h 218"/>
                  <a:gd name="T54" fmla="*/ 230 w 260"/>
                  <a:gd name="T55" fmla="*/ 173 h 218"/>
                  <a:gd name="T56" fmla="*/ 225 w 260"/>
                  <a:gd name="T57" fmla="*/ 168 h 218"/>
                  <a:gd name="T58" fmla="*/ 213 w 260"/>
                  <a:gd name="T59" fmla="*/ 147 h 218"/>
                  <a:gd name="T60" fmla="*/ 197 w 260"/>
                  <a:gd name="T61" fmla="*/ 121 h 218"/>
                  <a:gd name="T62" fmla="*/ 192 w 260"/>
                  <a:gd name="T63" fmla="*/ 104 h 218"/>
                  <a:gd name="T64" fmla="*/ 182 w 260"/>
                  <a:gd name="T65" fmla="*/ 93 h 218"/>
                  <a:gd name="T66" fmla="*/ 182 w 260"/>
                  <a:gd name="T67" fmla="*/ 83 h 218"/>
                  <a:gd name="T68" fmla="*/ 161 w 260"/>
                  <a:gd name="T69" fmla="*/ 60 h 218"/>
                  <a:gd name="T70" fmla="*/ 156 w 260"/>
                  <a:gd name="T71" fmla="*/ 45 h 218"/>
                  <a:gd name="T72" fmla="*/ 159 w 260"/>
                  <a:gd name="T73" fmla="*/ 43 h 218"/>
                  <a:gd name="T74" fmla="*/ 164 w 260"/>
                  <a:gd name="T75" fmla="*/ 50 h 218"/>
                  <a:gd name="T76" fmla="*/ 173 w 260"/>
                  <a:gd name="T77" fmla="*/ 64 h 218"/>
                  <a:gd name="T78" fmla="*/ 182 w 260"/>
                  <a:gd name="T79" fmla="*/ 76 h 218"/>
                  <a:gd name="T80" fmla="*/ 197 w 260"/>
                  <a:gd name="T81" fmla="*/ 90 h 218"/>
                  <a:gd name="T82" fmla="*/ 204 w 260"/>
                  <a:gd name="T83" fmla="*/ 76 h 218"/>
                  <a:gd name="T84" fmla="*/ 204 w 260"/>
                  <a:gd name="T85" fmla="*/ 64 h 218"/>
                  <a:gd name="T86" fmla="*/ 208 w 260"/>
                  <a:gd name="T87" fmla="*/ 5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0" h="218">
                    <a:moveTo>
                      <a:pt x="208" y="52"/>
                    </a:moveTo>
                    <a:lnTo>
                      <a:pt x="206" y="45"/>
                    </a:lnTo>
                    <a:lnTo>
                      <a:pt x="206" y="41"/>
                    </a:lnTo>
                    <a:lnTo>
                      <a:pt x="201" y="29"/>
                    </a:lnTo>
                    <a:lnTo>
                      <a:pt x="197" y="19"/>
                    </a:lnTo>
                    <a:lnTo>
                      <a:pt x="194" y="12"/>
                    </a:lnTo>
                    <a:lnTo>
                      <a:pt x="190" y="7"/>
                    </a:lnTo>
                    <a:lnTo>
                      <a:pt x="187" y="5"/>
                    </a:lnTo>
                    <a:lnTo>
                      <a:pt x="185" y="10"/>
                    </a:lnTo>
                    <a:lnTo>
                      <a:pt x="180" y="12"/>
                    </a:lnTo>
                    <a:lnTo>
                      <a:pt x="166" y="10"/>
                    </a:lnTo>
                    <a:lnTo>
                      <a:pt x="156" y="12"/>
                    </a:lnTo>
                    <a:lnTo>
                      <a:pt x="149" y="7"/>
                    </a:lnTo>
                    <a:lnTo>
                      <a:pt x="147" y="10"/>
                    </a:lnTo>
                    <a:lnTo>
                      <a:pt x="149" y="15"/>
                    </a:lnTo>
                    <a:lnTo>
                      <a:pt x="149" y="17"/>
                    </a:lnTo>
                    <a:lnTo>
                      <a:pt x="147" y="12"/>
                    </a:lnTo>
                    <a:lnTo>
                      <a:pt x="142" y="10"/>
                    </a:lnTo>
                    <a:lnTo>
                      <a:pt x="142" y="7"/>
                    </a:lnTo>
                    <a:lnTo>
                      <a:pt x="145" y="5"/>
                    </a:lnTo>
                    <a:lnTo>
                      <a:pt x="142" y="5"/>
                    </a:lnTo>
                    <a:lnTo>
                      <a:pt x="140" y="5"/>
                    </a:lnTo>
                    <a:lnTo>
                      <a:pt x="135" y="3"/>
                    </a:lnTo>
                    <a:lnTo>
                      <a:pt x="128" y="0"/>
                    </a:lnTo>
                    <a:lnTo>
                      <a:pt x="126" y="3"/>
                    </a:lnTo>
                    <a:lnTo>
                      <a:pt x="130" y="3"/>
                    </a:lnTo>
                    <a:lnTo>
                      <a:pt x="130" y="5"/>
                    </a:lnTo>
                    <a:lnTo>
                      <a:pt x="126" y="5"/>
                    </a:lnTo>
                    <a:lnTo>
                      <a:pt x="123" y="5"/>
                    </a:lnTo>
                    <a:lnTo>
                      <a:pt x="119" y="7"/>
                    </a:lnTo>
                    <a:lnTo>
                      <a:pt x="116" y="5"/>
                    </a:lnTo>
                    <a:lnTo>
                      <a:pt x="116" y="3"/>
                    </a:lnTo>
                    <a:lnTo>
                      <a:pt x="121" y="3"/>
                    </a:lnTo>
                    <a:lnTo>
                      <a:pt x="123" y="3"/>
                    </a:lnTo>
                    <a:lnTo>
                      <a:pt x="119" y="3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7" y="7"/>
                    </a:lnTo>
                    <a:lnTo>
                      <a:pt x="102" y="10"/>
                    </a:lnTo>
                    <a:lnTo>
                      <a:pt x="97" y="10"/>
                    </a:lnTo>
                    <a:lnTo>
                      <a:pt x="93" y="15"/>
                    </a:lnTo>
                    <a:lnTo>
                      <a:pt x="93" y="17"/>
                    </a:lnTo>
                    <a:lnTo>
                      <a:pt x="86" y="17"/>
                    </a:lnTo>
                    <a:lnTo>
                      <a:pt x="78" y="12"/>
                    </a:lnTo>
                    <a:lnTo>
                      <a:pt x="74" y="12"/>
                    </a:lnTo>
                    <a:lnTo>
                      <a:pt x="67" y="12"/>
                    </a:lnTo>
                    <a:lnTo>
                      <a:pt x="60" y="7"/>
                    </a:lnTo>
                    <a:lnTo>
                      <a:pt x="57" y="7"/>
                    </a:lnTo>
                    <a:lnTo>
                      <a:pt x="55" y="10"/>
                    </a:lnTo>
                    <a:lnTo>
                      <a:pt x="50" y="5"/>
                    </a:lnTo>
                    <a:lnTo>
                      <a:pt x="43" y="5"/>
                    </a:lnTo>
                    <a:lnTo>
                      <a:pt x="26" y="3"/>
                    </a:lnTo>
                    <a:lnTo>
                      <a:pt x="19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5" y="24"/>
                    </a:lnTo>
                    <a:lnTo>
                      <a:pt x="3" y="31"/>
                    </a:lnTo>
                    <a:lnTo>
                      <a:pt x="0" y="38"/>
                    </a:lnTo>
                    <a:lnTo>
                      <a:pt x="3" y="43"/>
                    </a:lnTo>
                    <a:lnTo>
                      <a:pt x="5" y="55"/>
                    </a:lnTo>
                    <a:lnTo>
                      <a:pt x="12" y="218"/>
                    </a:lnTo>
                    <a:lnTo>
                      <a:pt x="260" y="218"/>
                    </a:lnTo>
                    <a:lnTo>
                      <a:pt x="260" y="216"/>
                    </a:lnTo>
                    <a:lnTo>
                      <a:pt x="256" y="216"/>
                    </a:lnTo>
                    <a:lnTo>
                      <a:pt x="251" y="211"/>
                    </a:lnTo>
                    <a:lnTo>
                      <a:pt x="251" y="209"/>
                    </a:lnTo>
                    <a:lnTo>
                      <a:pt x="246" y="206"/>
                    </a:lnTo>
                    <a:lnTo>
                      <a:pt x="244" y="201"/>
                    </a:lnTo>
                    <a:lnTo>
                      <a:pt x="242" y="201"/>
                    </a:lnTo>
                    <a:lnTo>
                      <a:pt x="237" y="201"/>
                    </a:lnTo>
                    <a:lnTo>
                      <a:pt x="230" y="197"/>
                    </a:lnTo>
                    <a:lnTo>
                      <a:pt x="227" y="187"/>
                    </a:lnTo>
                    <a:lnTo>
                      <a:pt x="227" y="185"/>
                    </a:lnTo>
                    <a:lnTo>
                      <a:pt x="227" y="178"/>
                    </a:lnTo>
                    <a:lnTo>
                      <a:pt x="227" y="175"/>
                    </a:lnTo>
                    <a:lnTo>
                      <a:pt x="227" y="173"/>
                    </a:lnTo>
                    <a:lnTo>
                      <a:pt x="230" y="175"/>
                    </a:lnTo>
                    <a:lnTo>
                      <a:pt x="234" y="175"/>
                    </a:lnTo>
                    <a:lnTo>
                      <a:pt x="232" y="173"/>
                    </a:lnTo>
                    <a:lnTo>
                      <a:pt x="230" y="173"/>
                    </a:lnTo>
                    <a:lnTo>
                      <a:pt x="227" y="168"/>
                    </a:lnTo>
                    <a:lnTo>
                      <a:pt x="225" y="166"/>
                    </a:lnTo>
                    <a:lnTo>
                      <a:pt x="225" y="168"/>
                    </a:lnTo>
                    <a:lnTo>
                      <a:pt x="223" y="166"/>
                    </a:lnTo>
                    <a:lnTo>
                      <a:pt x="220" y="159"/>
                    </a:lnTo>
                    <a:lnTo>
                      <a:pt x="213" y="147"/>
                    </a:lnTo>
                    <a:lnTo>
                      <a:pt x="208" y="145"/>
                    </a:lnTo>
                    <a:lnTo>
                      <a:pt x="208" y="140"/>
                    </a:lnTo>
                    <a:lnTo>
                      <a:pt x="197" y="121"/>
                    </a:lnTo>
                    <a:lnTo>
                      <a:pt x="197" y="116"/>
                    </a:lnTo>
                    <a:lnTo>
                      <a:pt x="194" y="112"/>
                    </a:lnTo>
                    <a:lnTo>
                      <a:pt x="192" y="104"/>
                    </a:lnTo>
                    <a:lnTo>
                      <a:pt x="190" y="102"/>
                    </a:lnTo>
                    <a:lnTo>
                      <a:pt x="190" y="100"/>
                    </a:lnTo>
                    <a:lnTo>
                      <a:pt x="182" y="93"/>
                    </a:lnTo>
                    <a:lnTo>
                      <a:pt x="182" y="88"/>
                    </a:lnTo>
                    <a:lnTo>
                      <a:pt x="185" y="86"/>
                    </a:lnTo>
                    <a:lnTo>
                      <a:pt x="182" y="83"/>
                    </a:lnTo>
                    <a:lnTo>
                      <a:pt x="171" y="71"/>
                    </a:lnTo>
                    <a:lnTo>
                      <a:pt x="168" y="69"/>
                    </a:lnTo>
                    <a:lnTo>
                      <a:pt x="161" y="60"/>
                    </a:lnTo>
                    <a:lnTo>
                      <a:pt x="161" y="55"/>
                    </a:lnTo>
                    <a:lnTo>
                      <a:pt x="156" y="50"/>
                    </a:lnTo>
                    <a:lnTo>
                      <a:pt x="156" y="45"/>
                    </a:lnTo>
                    <a:lnTo>
                      <a:pt x="156" y="43"/>
                    </a:lnTo>
                    <a:lnTo>
                      <a:pt x="159" y="43"/>
                    </a:lnTo>
                    <a:lnTo>
                      <a:pt x="159" y="43"/>
                    </a:lnTo>
                    <a:lnTo>
                      <a:pt x="161" y="43"/>
                    </a:lnTo>
                    <a:lnTo>
                      <a:pt x="164" y="48"/>
                    </a:lnTo>
                    <a:lnTo>
                      <a:pt x="164" y="50"/>
                    </a:lnTo>
                    <a:lnTo>
                      <a:pt x="166" y="52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5" y="69"/>
                    </a:lnTo>
                    <a:lnTo>
                      <a:pt x="180" y="71"/>
                    </a:lnTo>
                    <a:lnTo>
                      <a:pt x="182" y="76"/>
                    </a:lnTo>
                    <a:lnTo>
                      <a:pt x="192" y="86"/>
                    </a:lnTo>
                    <a:lnTo>
                      <a:pt x="197" y="88"/>
                    </a:lnTo>
                    <a:lnTo>
                      <a:pt x="197" y="90"/>
                    </a:lnTo>
                    <a:lnTo>
                      <a:pt x="199" y="88"/>
                    </a:lnTo>
                    <a:lnTo>
                      <a:pt x="201" y="86"/>
                    </a:lnTo>
                    <a:lnTo>
                      <a:pt x="204" y="76"/>
                    </a:lnTo>
                    <a:lnTo>
                      <a:pt x="201" y="76"/>
                    </a:lnTo>
                    <a:lnTo>
                      <a:pt x="204" y="69"/>
                    </a:lnTo>
                    <a:lnTo>
                      <a:pt x="204" y="64"/>
                    </a:lnTo>
                    <a:lnTo>
                      <a:pt x="206" y="52"/>
                    </a:lnTo>
                    <a:lnTo>
                      <a:pt x="208" y="52"/>
                    </a:lnTo>
                    <a:lnTo>
                      <a:pt x="208" y="5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60" name="Freeform 254">
                <a:extLst>
                  <a:ext uri="{FF2B5EF4-FFF2-40B4-BE49-F238E27FC236}">
                    <a16:creationId xmlns:a16="http://schemas.microsoft.com/office/drawing/2014/main" id="{9D6D91B4-31DD-7AEB-D208-97874C997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0107" y="4391793"/>
                <a:ext cx="513583" cy="585038"/>
              </a:xfrm>
              <a:custGeom>
                <a:avLst/>
                <a:gdLst>
                  <a:gd name="T0" fmla="*/ 307 w 345"/>
                  <a:gd name="T1" fmla="*/ 5 h 393"/>
                  <a:gd name="T2" fmla="*/ 310 w 345"/>
                  <a:gd name="T3" fmla="*/ 14 h 393"/>
                  <a:gd name="T4" fmla="*/ 310 w 345"/>
                  <a:gd name="T5" fmla="*/ 17 h 393"/>
                  <a:gd name="T6" fmla="*/ 315 w 345"/>
                  <a:gd name="T7" fmla="*/ 52 h 393"/>
                  <a:gd name="T8" fmla="*/ 336 w 345"/>
                  <a:gd name="T9" fmla="*/ 81 h 393"/>
                  <a:gd name="T10" fmla="*/ 343 w 345"/>
                  <a:gd name="T11" fmla="*/ 90 h 393"/>
                  <a:gd name="T12" fmla="*/ 326 w 345"/>
                  <a:gd name="T13" fmla="*/ 97 h 393"/>
                  <a:gd name="T14" fmla="*/ 317 w 345"/>
                  <a:gd name="T15" fmla="*/ 104 h 393"/>
                  <a:gd name="T16" fmla="*/ 315 w 345"/>
                  <a:gd name="T17" fmla="*/ 116 h 393"/>
                  <a:gd name="T18" fmla="*/ 307 w 345"/>
                  <a:gd name="T19" fmla="*/ 144 h 393"/>
                  <a:gd name="T20" fmla="*/ 307 w 345"/>
                  <a:gd name="T21" fmla="*/ 166 h 393"/>
                  <a:gd name="T22" fmla="*/ 298 w 345"/>
                  <a:gd name="T23" fmla="*/ 196 h 393"/>
                  <a:gd name="T24" fmla="*/ 286 w 345"/>
                  <a:gd name="T25" fmla="*/ 213 h 393"/>
                  <a:gd name="T26" fmla="*/ 270 w 345"/>
                  <a:gd name="T27" fmla="*/ 239 h 393"/>
                  <a:gd name="T28" fmla="*/ 265 w 345"/>
                  <a:gd name="T29" fmla="*/ 258 h 393"/>
                  <a:gd name="T30" fmla="*/ 255 w 345"/>
                  <a:gd name="T31" fmla="*/ 289 h 393"/>
                  <a:gd name="T32" fmla="*/ 241 w 345"/>
                  <a:gd name="T33" fmla="*/ 289 h 393"/>
                  <a:gd name="T34" fmla="*/ 241 w 345"/>
                  <a:gd name="T35" fmla="*/ 303 h 393"/>
                  <a:gd name="T36" fmla="*/ 258 w 345"/>
                  <a:gd name="T37" fmla="*/ 312 h 393"/>
                  <a:gd name="T38" fmla="*/ 270 w 345"/>
                  <a:gd name="T39" fmla="*/ 327 h 393"/>
                  <a:gd name="T40" fmla="*/ 281 w 345"/>
                  <a:gd name="T41" fmla="*/ 346 h 393"/>
                  <a:gd name="T42" fmla="*/ 265 w 345"/>
                  <a:gd name="T43" fmla="*/ 372 h 393"/>
                  <a:gd name="T44" fmla="*/ 253 w 345"/>
                  <a:gd name="T45" fmla="*/ 381 h 393"/>
                  <a:gd name="T46" fmla="*/ 229 w 345"/>
                  <a:gd name="T47" fmla="*/ 388 h 393"/>
                  <a:gd name="T48" fmla="*/ 220 w 345"/>
                  <a:gd name="T49" fmla="*/ 393 h 393"/>
                  <a:gd name="T50" fmla="*/ 206 w 345"/>
                  <a:gd name="T51" fmla="*/ 388 h 393"/>
                  <a:gd name="T52" fmla="*/ 194 w 345"/>
                  <a:gd name="T53" fmla="*/ 393 h 393"/>
                  <a:gd name="T54" fmla="*/ 187 w 345"/>
                  <a:gd name="T55" fmla="*/ 391 h 393"/>
                  <a:gd name="T56" fmla="*/ 175 w 345"/>
                  <a:gd name="T57" fmla="*/ 379 h 393"/>
                  <a:gd name="T58" fmla="*/ 161 w 345"/>
                  <a:gd name="T59" fmla="*/ 367 h 393"/>
                  <a:gd name="T60" fmla="*/ 151 w 345"/>
                  <a:gd name="T61" fmla="*/ 372 h 393"/>
                  <a:gd name="T62" fmla="*/ 137 w 345"/>
                  <a:gd name="T63" fmla="*/ 376 h 393"/>
                  <a:gd name="T64" fmla="*/ 121 w 345"/>
                  <a:gd name="T65" fmla="*/ 367 h 393"/>
                  <a:gd name="T66" fmla="*/ 116 w 345"/>
                  <a:gd name="T67" fmla="*/ 357 h 393"/>
                  <a:gd name="T68" fmla="*/ 102 w 345"/>
                  <a:gd name="T69" fmla="*/ 343 h 393"/>
                  <a:gd name="T70" fmla="*/ 92 w 345"/>
                  <a:gd name="T71" fmla="*/ 331 h 393"/>
                  <a:gd name="T72" fmla="*/ 81 w 345"/>
                  <a:gd name="T73" fmla="*/ 317 h 393"/>
                  <a:gd name="T74" fmla="*/ 73 w 345"/>
                  <a:gd name="T75" fmla="*/ 310 h 393"/>
                  <a:gd name="T76" fmla="*/ 66 w 345"/>
                  <a:gd name="T77" fmla="*/ 301 h 393"/>
                  <a:gd name="T78" fmla="*/ 50 w 345"/>
                  <a:gd name="T79" fmla="*/ 291 h 393"/>
                  <a:gd name="T80" fmla="*/ 43 w 345"/>
                  <a:gd name="T81" fmla="*/ 284 h 393"/>
                  <a:gd name="T82" fmla="*/ 36 w 345"/>
                  <a:gd name="T83" fmla="*/ 270 h 393"/>
                  <a:gd name="T84" fmla="*/ 26 w 345"/>
                  <a:gd name="T85" fmla="*/ 244 h 393"/>
                  <a:gd name="T86" fmla="*/ 21 w 345"/>
                  <a:gd name="T87" fmla="*/ 232 h 393"/>
                  <a:gd name="T88" fmla="*/ 12 w 345"/>
                  <a:gd name="T89" fmla="*/ 218 h 393"/>
                  <a:gd name="T90" fmla="*/ 12 w 345"/>
                  <a:gd name="T91" fmla="*/ 201 h 393"/>
                  <a:gd name="T92" fmla="*/ 0 w 345"/>
                  <a:gd name="T93" fmla="*/ 194 h 393"/>
                  <a:gd name="T94" fmla="*/ 7 w 345"/>
                  <a:gd name="T95" fmla="*/ 175 h 393"/>
                  <a:gd name="T96" fmla="*/ 14 w 345"/>
                  <a:gd name="T97" fmla="*/ 159 h 393"/>
                  <a:gd name="T98" fmla="*/ 24 w 345"/>
                  <a:gd name="T99" fmla="*/ 137 h 393"/>
                  <a:gd name="T100" fmla="*/ 43 w 345"/>
                  <a:gd name="T101" fmla="*/ 133 h 393"/>
                  <a:gd name="T102" fmla="*/ 59 w 345"/>
                  <a:gd name="T103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5" h="393">
                    <a:moveTo>
                      <a:pt x="59" y="0"/>
                    </a:moveTo>
                    <a:lnTo>
                      <a:pt x="307" y="0"/>
                    </a:lnTo>
                    <a:lnTo>
                      <a:pt x="307" y="0"/>
                    </a:lnTo>
                    <a:lnTo>
                      <a:pt x="307" y="2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7" y="7"/>
                    </a:lnTo>
                    <a:lnTo>
                      <a:pt x="307" y="7"/>
                    </a:lnTo>
                    <a:lnTo>
                      <a:pt x="310" y="7"/>
                    </a:lnTo>
                    <a:lnTo>
                      <a:pt x="310" y="14"/>
                    </a:lnTo>
                    <a:lnTo>
                      <a:pt x="315" y="19"/>
                    </a:lnTo>
                    <a:lnTo>
                      <a:pt x="315" y="21"/>
                    </a:lnTo>
                    <a:lnTo>
                      <a:pt x="312" y="21"/>
                    </a:lnTo>
                    <a:lnTo>
                      <a:pt x="312" y="19"/>
                    </a:lnTo>
                    <a:lnTo>
                      <a:pt x="310" y="17"/>
                    </a:lnTo>
                    <a:lnTo>
                      <a:pt x="310" y="19"/>
                    </a:lnTo>
                    <a:lnTo>
                      <a:pt x="310" y="21"/>
                    </a:lnTo>
                    <a:lnTo>
                      <a:pt x="315" y="38"/>
                    </a:lnTo>
                    <a:lnTo>
                      <a:pt x="317" y="45"/>
                    </a:lnTo>
                    <a:lnTo>
                      <a:pt x="315" y="52"/>
                    </a:lnTo>
                    <a:lnTo>
                      <a:pt x="319" y="62"/>
                    </a:lnTo>
                    <a:lnTo>
                      <a:pt x="322" y="69"/>
                    </a:lnTo>
                    <a:lnTo>
                      <a:pt x="326" y="69"/>
                    </a:lnTo>
                    <a:lnTo>
                      <a:pt x="336" y="76"/>
                    </a:lnTo>
                    <a:lnTo>
                      <a:pt x="336" y="81"/>
                    </a:lnTo>
                    <a:lnTo>
                      <a:pt x="338" y="81"/>
                    </a:lnTo>
                    <a:lnTo>
                      <a:pt x="343" y="83"/>
                    </a:lnTo>
                    <a:lnTo>
                      <a:pt x="343" y="85"/>
                    </a:lnTo>
                    <a:lnTo>
                      <a:pt x="345" y="85"/>
                    </a:lnTo>
                    <a:lnTo>
                      <a:pt x="343" y="90"/>
                    </a:lnTo>
                    <a:lnTo>
                      <a:pt x="338" y="90"/>
                    </a:lnTo>
                    <a:lnTo>
                      <a:pt x="336" y="92"/>
                    </a:lnTo>
                    <a:lnTo>
                      <a:pt x="334" y="95"/>
                    </a:lnTo>
                    <a:lnTo>
                      <a:pt x="329" y="95"/>
                    </a:lnTo>
                    <a:lnTo>
                      <a:pt x="326" y="97"/>
                    </a:lnTo>
                    <a:lnTo>
                      <a:pt x="322" y="97"/>
                    </a:lnTo>
                    <a:lnTo>
                      <a:pt x="322" y="99"/>
                    </a:lnTo>
                    <a:lnTo>
                      <a:pt x="324" y="102"/>
                    </a:lnTo>
                    <a:lnTo>
                      <a:pt x="322" y="104"/>
                    </a:lnTo>
                    <a:lnTo>
                      <a:pt x="317" y="104"/>
                    </a:lnTo>
                    <a:lnTo>
                      <a:pt x="315" y="104"/>
                    </a:lnTo>
                    <a:lnTo>
                      <a:pt x="315" y="109"/>
                    </a:lnTo>
                    <a:lnTo>
                      <a:pt x="312" y="114"/>
                    </a:lnTo>
                    <a:lnTo>
                      <a:pt x="315" y="116"/>
                    </a:lnTo>
                    <a:lnTo>
                      <a:pt x="315" y="116"/>
                    </a:lnTo>
                    <a:lnTo>
                      <a:pt x="315" y="118"/>
                    </a:lnTo>
                    <a:lnTo>
                      <a:pt x="312" y="125"/>
                    </a:lnTo>
                    <a:lnTo>
                      <a:pt x="310" y="137"/>
                    </a:lnTo>
                    <a:lnTo>
                      <a:pt x="307" y="142"/>
                    </a:lnTo>
                    <a:lnTo>
                      <a:pt x="307" y="144"/>
                    </a:lnTo>
                    <a:lnTo>
                      <a:pt x="305" y="147"/>
                    </a:lnTo>
                    <a:lnTo>
                      <a:pt x="305" y="152"/>
                    </a:lnTo>
                    <a:lnTo>
                      <a:pt x="307" y="161"/>
                    </a:lnTo>
                    <a:lnTo>
                      <a:pt x="307" y="166"/>
                    </a:lnTo>
                    <a:lnTo>
                      <a:pt x="307" y="166"/>
                    </a:lnTo>
                    <a:lnTo>
                      <a:pt x="307" y="168"/>
                    </a:lnTo>
                    <a:lnTo>
                      <a:pt x="305" y="173"/>
                    </a:lnTo>
                    <a:lnTo>
                      <a:pt x="305" y="180"/>
                    </a:lnTo>
                    <a:lnTo>
                      <a:pt x="300" y="189"/>
                    </a:lnTo>
                    <a:lnTo>
                      <a:pt x="298" y="196"/>
                    </a:lnTo>
                    <a:lnTo>
                      <a:pt x="296" y="196"/>
                    </a:lnTo>
                    <a:lnTo>
                      <a:pt x="291" y="196"/>
                    </a:lnTo>
                    <a:lnTo>
                      <a:pt x="291" y="201"/>
                    </a:lnTo>
                    <a:lnTo>
                      <a:pt x="286" y="208"/>
                    </a:lnTo>
                    <a:lnTo>
                      <a:pt x="286" y="213"/>
                    </a:lnTo>
                    <a:lnTo>
                      <a:pt x="279" y="218"/>
                    </a:lnTo>
                    <a:lnTo>
                      <a:pt x="277" y="223"/>
                    </a:lnTo>
                    <a:lnTo>
                      <a:pt x="272" y="239"/>
                    </a:lnTo>
                    <a:lnTo>
                      <a:pt x="270" y="237"/>
                    </a:lnTo>
                    <a:lnTo>
                      <a:pt x="270" y="239"/>
                    </a:lnTo>
                    <a:lnTo>
                      <a:pt x="267" y="241"/>
                    </a:lnTo>
                    <a:lnTo>
                      <a:pt x="265" y="246"/>
                    </a:lnTo>
                    <a:lnTo>
                      <a:pt x="263" y="251"/>
                    </a:lnTo>
                    <a:lnTo>
                      <a:pt x="263" y="253"/>
                    </a:lnTo>
                    <a:lnTo>
                      <a:pt x="265" y="258"/>
                    </a:lnTo>
                    <a:lnTo>
                      <a:pt x="260" y="263"/>
                    </a:lnTo>
                    <a:lnTo>
                      <a:pt x="258" y="267"/>
                    </a:lnTo>
                    <a:lnTo>
                      <a:pt x="260" y="277"/>
                    </a:lnTo>
                    <a:lnTo>
                      <a:pt x="258" y="286"/>
                    </a:lnTo>
                    <a:lnTo>
                      <a:pt x="255" y="289"/>
                    </a:lnTo>
                    <a:lnTo>
                      <a:pt x="255" y="291"/>
                    </a:lnTo>
                    <a:lnTo>
                      <a:pt x="253" y="291"/>
                    </a:lnTo>
                    <a:lnTo>
                      <a:pt x="251" y="289"/>
                    </a:lnTo>
                    <a:lnTo>
                      <a:pt x="246" y="289"/>
                    </a:lnTo>
                    <a:lnTo>
                      <a:pt x="241" y="289"/>
                    </a:lnTo>
                    <a:lnTo>
                      <a:pt x="241" y="293"/>
                    </a:lnTo>
                    <a:lnTo>
                      <a:pt x="239" y="293"/>
                    </a:lnTo>
                    <a:lnTo>
                      <a:pt x="237" y="298"/>
                    </a:lnTo>
                    <a:lnTo>
                      <a:pt x="237" y="303"/>
                    </a:lnTo>
                    <a:lnTo>
                      <a:pt x="241" y="303"/>
                    </a:lnTo>
                    <a:lnTo>
                      <a:pt x="251" y="303"/>
                    </a:lnTo>
                    <a:lnTo>
                      <a:pt x="251" y="305"/>
                    </a:lnTo>
                    <a:lnTo>
                      <a:pt x="255" y="310"/>
                    </a:lnTo>
                    <a:lnTo>
                      <a:pt x="255" y="312"/>
                    </a:lnTo>
                    <a:lnTo>
                      <a:pt x="258" y="312"/>
                    </a:lnTo>
                    <a:lnTo>
                      <a:pt x="263" y="320"/>
                    </a:lnTo>
                    <a:lnTo>
                      <a:pt x="265" y="322"/>
                    </a:lnTo>
                    <a:lnTo>
                      <a:pt x="265" y="324"/>
                    </a:lnTo>
                    <a:lnTo>
                      <a:pt x="267" y="327"/>
                    </a:lnTo>
                    <a:lnTo>
                      <a:pt x="270" y="327"/>
                    </a:lnTo>
                    <a:lnTo>
                      <a:pt x="274" y="329"/>
                    </a:lnTo>
                    <a:lnTo>
                      <a:pt x="274" y="331"/>
                    </a:lnTo>
                    <a:lnTo>
                      <a:pt x="279" y="336"/>
                    </a:lnTo>
                    <a:lnTo>
                      <a:pt x="279" y="343"/>
                    </a:lnTo>
                    <a:lnTo>
                      <a:pt x="281" y="346"/>
                    </a:lnTo>
                    <a:lnTo>
                      <a:pt x="284" y="353"/>
                    </a:lnTo>
                    <a:lnTo>
                      <a:pt x="277" y="360"/>
                    </a:lnTo>
                    <a:lnTo>
                      <a:pt x="270" y="369"/>
                    </a:lnTo>
                    <a:lnTo>
                      <a:pt x="270" y="367"/>
                    </a:lnTo>
                    <a:lnTo>
                      <a:pt x="265" y="372"/>
                    </a:lnTo>
                    <a:lnTo>
                      <a:pt x="263" y="374"/>
                    </a:lnTo>
                    <a:lnTo>
                      <a:pt x="260" y="374"/>
                    </a:lnTo>
                    <a:lnTo>
                      <a:pt x="258" y="379"/>
                    </a:lnTo>
                    <a:lnTo>
                      <a:pt x="258" y="379"/>
                    </a:lnTo>
                    <a:lnTo>
                      <a:pt x="253" y="381"/>
                    </a:lnTo>
                    <a:lnTo>
                      <a:pt x="251" y="386"/>
                    </a:lnTo>
                    <a:lnTo>
                      <a:pt x="246" y="388"/>
                    </a:lnTo>
                    <a:lnTo>
                      <a:pt x="241" y="386"/>
                    </a:lnTo>
                    <a:lnTo>
                      <a:pt x="234" y="386"/>
                    </a:lnTo>
                    <a:lnTo>
                      <a:pt x="229" y="388"/>
                    </a:lnTo>
                    <a:lnTo>
                      <a:pt x="227" y="388"/>
                    </a:lnTo>
                    <a:lnTo>
                      <a:pt x="225" y="388"/>
                    </a:lnTo>
                    <a:lnTo>
                      <a:pt x="222" y="388"/>
                    </a:lnTo>
                    <a:lnTo>
                      <a:pt x="220" y="391"/>
                    </a:lnTo>
                    <a:lnTo>
                      <a:pt x="220" y="393"/>
                    </a:lnTo>
                    <a:lnTo>
                      <a:pt x="218" y="393"/>
                    </a:lnTo>
                    <a:lnTo>
                      <a:pt x="213" y="393"/>
                    </a:lnTo>
                    <a:lnTo>
                      <a:pt x="213" y="388"/>
                    </a:lnTo>
                    <a:lnTo>
                      <a:pt x="208" y="388"/>
                    </a:lnTo>
                    <a:lnTo>
                      <a:pt x="206" y="388"/>
                    </a:lnTo>
                    <a:lnTo>
                      <a:pt x="201" y="388"/>
                    </a:lnTo>
                    <a:lnTo>
                      <a:pt x="196" y="386"/>
                    </a:lnTo>
                    <a:lnTo>
                      <a:pt x="194" y="388"/>
                    </a:lnTo>
                    <a:lnTo>
                      <a:pt x="194" y="391"/>
                    </a:lnTo>
                    <a:lnTo>
                      <a:pt x="194" y="393"/>
                    </a:lnTo>
                    <a:lnTo>
                      <a:pt x="194" y="393"/>
                    </a:lnTo>
                    <a:lnTo>
                      <a:pt x="192" y="393"/>
                    </a:lnTo>
                    <a:lnTo>
                      <a:pt x="187" y="393"/>
                    </a:lnTo>
                    <a:lnTo>
                      <a:pt x="187" y="393"/>
                    </a:lnTo>
                    <a:lnTo>
                      <a:pt x="187" y="391"/>
                    </a:lnTo>
                    <a:lnTo>
                      <a:pt x="185" y="388"/>
                    </a:lnTo>
                    <a:lnTo>
                      <a:pt x="185" y="386"/>
                    </a:lnTo>
                    <a:lnTo>
                      <a:pt x="182" y="383"/>
                    </a:lnTo>
                    <a:lnTo>
                      <a:pt x="180" y="381"/>
                    </a:lnTo>
                    <a:lnTo>
                      <a:pt x="175" y="379"/>
                    </a:lnTo>
                    <a:lnTo>
                      <a:pt x="173" y="376"/>
                    </a:lnTo>
                    <a:lnTo>
                      <a:pt x="170" y="374"/>
                    </a:lnTo>
                    <a:lnTo>
                      <a:pt x="168" y="369"/>
                    </a:lnTo>
                    <a:lnTo>
                      <a:pt x="166" y="367"/>
                    </a:lnTo>
                    <a:lnTo>
                      <a:pt x="161" y="367"/>
                    </a:lnTo>
                    <a:lnTo>
                      <a:pt x="159" y="369"/>
                    </a:lnTo>
                    <a:lnTo>
                      <a:pt x="159" y="372"/>
                    </a:lnTo>
                    <a:lnTo>
                      <a:pt x="154" y="374"/>
                    </a:lnTo>
                    <a:lnTo>
                      <a:pt x="151" y="374"/>
                    </a:lnTo>
                    <a:lnTo>
                      <a:pt x="151" y="372"/>
                    </a:lnTo>
                    <a:lnTo>
                      <a:pt x="149" y="372"/>
                    </a:lnTo>
                    <a:lnTo>
                      <a:pt x="144" y="372"/>
                    </a:lnTo>
                    <a:lnTo>
                      <a:pt x="142" y="374"/>
                    </a:lnTo>
                    <a:lnTo>
                      <a:pt x="140" y="376"/>
                    </a:lnTo>
                    <a:lnTo>
                      <a:pt x="137" y="376"/>
                    </a:lnTo>
                    <a:lnTo>
                      <a:pt x="133" y="376"/>
                    </a:lnTo>
                    <a:lnTo>
                      <a:pt x="128" y="372"/>
                    </a:lnTo>
                    <a:lnTo>
                      <a:pt x="125" y="369"/>
                    </a:lnTo>
                    <a:lnTo>
                      <a:pt x="123" y="369"/>
                    </a:lnTo>
                    <a:lnTo>
                      <a:pt x="121" y="367"/>
                    </a:lnTo>
                    <a:lnTo>
                      <a:pt x="121" y="362"/>
                    </a:lnTo>
                    <a:lnTo>
                      <a:pt x="121" y="362"/>
                    </a:lnTo>
                    <a:lnTo>
                      <a:pt x="121" y="362"/>
                    </a:lnTo>
                    <a:lnTo>
                      <a:pt x="118" y="360"/>
                    </a:lnTo>
                    <a:lnTo>
                      <a:pt x="116" y="357"/>
                    </a:lnTo>
                    <a:lnTo>
                      <a:pt x="114" y="355"/>
                    </a:lnTo>
                    <a:lnTo>
                      <a:pt x="111" y="348"/>
                    </a:lnTo>
                    <a:lnTo>
                      <a:pt x="114" y="346"/>
                    </a:lnTo>
                    <a:lnTo>
                      <a:pt x="109" y="343"/>
                    </a:lnTo>
                    <a:lnTo>
                      <a:pt x="102" y="343"/>
                    </a:lnTo>
                    <a:lnTo>
                      <a:pt x="99" y="341"/>
                    </a:lnTo>
                    <a:lnTo>
                      <a:pt x="102" y="336"/>
                    </a:lnTo>
                    <a:lnTo>
                      <a:pt x="99" y="334"/>
                    </a:lnTo>
                    <a:lnTo>
                      <a:pt x="95" y="334"/>
                    </a:lnTo>
                    <a:lnTo>
                      <a:pt x="92" y="331"/>
                    </a:lnTo>
                    <a:lnTo>
                      <a:pt x="92" y="324"/>
                    </a:lnTo>
                    <a:lnTo>
                      <a:pt x="92" y="322"/>
                    </a:lnTo>
                    <a:lnTo>
                      <a:pt x="85" y="320"/>
                    </a:lnTo>
                    <a:lnTo>
                      <a:pt x="83" y="320"/>
                    </a:lnTo>
                    <a:lnTo>
                      <a:pt x="81" y="317"/>
                    </a:lnTo>
                    <a:lnTo>
                      <a:pt x="78" y="317"/>
                    </a:lnTo>
                    <a:lnTo>
                      <a:pt x="73" y="317"/>
                    </a:lnTo>
                    <a:lnTo>
                      <a:pt x="71" y="312"/>
                    </a:lnTo>
                    <a:lnTo>
                      <a:pt x="71" y="312"/>
                    </a:lnTo>
                    <a:lnTo>
                      <a:pt x="73" y="310"/>
                    </a:lnTo>
                    <a:lnTo>
                      <a:pt x="76" y="308"/>
                    </a:lnTo>
                    <a:lnTo>
                      <a:pt x="76" y="305"/>
                    </a:lnTo>
                    <a:lnTo>
                      <a:pt x="73" y="303"/>
                    </a:lnTo>
                    <a:lnTo>
                      <a:pt x="71" y="303"/>
                    </a:lnTo>
                    <a:lnTo>
                      <a:pt x="66" y="301"/>
                    </a:lnTo>
                    <a:lnTo>
                      <a:pt x="66" y="298"/>
                    </a:lnTo>
                    <a:lnTo>
                      <a:pt x="62" y="296"/>
                    </a:lnTo>
                    <a:lnTo>
                      <a:pt x="59" y="296"/>
                    </a:lnTo>
                    <a:lnTo>
                      <a:pt x="55" y="293"/>
                    </a:lnTo>
                    <a:lnTo>
                      <a:pt x="50" y="291"/>
                    </a:lnTo>
                    <a:lnTo>
                      <a:pt x="50" y="286"/>
                    </a:lnTo>
                    <a:lnTo>
                      <a:pt x="52" y="284"/>
                    </a:lnTo>
                    <a:lnTo>
                      <a:pt x="50" y="282"/>
                    </a:lnTo>
                    <a:lnTo>
                      <a:pt x="43" y="282"/>
                    </a:lnTo>
                    <a:lnTo>
                      <a:pt x="43" y="284"/>
                    </a:lnTo>
                    <a:lnTo>
                      <a:pt x="36" y="284"/>
                    </a:lnTo>
                    <a:lnTo>
                      <a:pt x="33" y="282"/>
                    </a:lnTo>
                    <a:lnTo>
                      <a:pt x="33" y="275"/>
                    </a:lnTo>
                    <a:lnTo>
                      <a:pt x="36" y="272"/>
                    </a:lnTo>
                    <a:lnTo>
                      <a:pt x="36" y="270"/>
                    </a:lnTo>
                    <a:lnTo>
                      <a:pt x="38" y="265"/>
                    </a:lnTo>
                    <a:lnTo>
                      <a:pt x="36" y="263"/>
                    </a:lnTo>
                    <a:lnTo>
                      <a:pt x="33" y="253"/>
                    </a:lnTo>
                    <a:lnTo>
                      <a:pt x="26" y="246"/>
                    </a:lnTo>
                    <a:lnTo>
                      <a:pt x="26" y="244"/>
                    </a:lnTo>
                    <a:lnTo>
                      <a:pt x="21" y="241"/>
                    </a:lnTo>
                    <a:lnTo>
                      <a:pt x="21" y="239"/>
                    </a:lnTo>
                    <a:lnTo>
                      <a:pt x="21" y="237"/>
                    </a:lnTo>
                    <a:lnTo>
                      <a:pt x="21" y="234"/>
                    </a:lnTo>
                    <a:lnTo>
                      <a:pt x="21" y="232"/>
                    </a:lnTo>
                    <a:lnTo>
                      <a:pt x="21" y="230"/>
                    </a:lnTo>
                    <a:lnTo>
                      <a:pt x="21" y="227"/>
                    </a:lnTo>
                    <a:lnTo>
                      <a:pt x="21" y="223"/>
                    </a:lnTo>
                    <a:lnTo>
                      <a:pt x="12" y="223"/>
                    </a:lnTo>
                    <a:lnTo>
                      <a:pt x="12" y="218"/>
                    </a:lnTo>
                    <a:lnTo>
                      <a:pt x="12" y="213"/>
                    </a:lnTo>
                    <a:lnTo>
                      <a:pt x="10" y="208"/>
                    </a:lnTo>
                    <a:lnTo>
                      <a:pt x="12" y="206"/>
                    </a:lnTo>
                    <a:lnTo>
                      <a:pt x="10" y="204"/>
                    </a:lnTo>
                    <a:lnTo>
                      <a:pt x="12" y="201"/>
                    </a:lnTo>
                    <a:lnTo>
                      <a:pt x="12" y="199"/>
                    </a:lnTo>
                    <a:lnTo>
                      <a:pt x="10" y="199"/>
                    </a:lnTo>
                    <a:lnTo>
                      <a:pt x="3" y="201"/>
                    </a:lnTo>
                    <a:lnTo>
                      <a:pt x="0" y="199"/>
                    </a:lnTo>
                    <a:lnTo>
                      <a:pt x="0" y="194"/>
                    </a:lnTo>
                    <a:lnTo>
                      <a:pt x="7" y="187"/>
                    </a:lnTo>
                    <a:lnTo>
                      <a:pt x="10" y="185"/>
                    </a:lnTo>
                    <a:lnTo>
                      <a:pt x="10" y="180"/>
                    </a:lnTo>
                    <a:lnTo>
                      <a:pt x="5" y="178"/>
                    </a:lnTo>
                    <a:lnTo>
                      <a:pt x="7" y="175"/>
                    </a:lnTo>
                    <a:lnTo>
                      <a:pt x="10" y="173"/>
                    </a:lnTo>
                    <a:lnTo>
                      <a:pt x="12" y="168"/>
                    </a:lnTo>
                    <a:lnTo>
                      <a:pt x="10" y="166"/>
                    </a:lnTo>
                    <a:lnTo>
                      <a:pt x="10" y="163"/>
                    </a:lnTo>
                    <a:lnTo>
                      <a:pt x="14" y="159"/>
                    </a:lnTo>
                    <a:lnTo>
                      <a:pt x="17" y="159"/>
                    </a:lnTo>
                    <a:lnTo>
                      <a:pt x="21" y="152"/>
                    </a:lnTo>
                    <a:lnTo>
                      <a:pt x="24" y="147"/>
                    </a:lnTo>
                    <a:lnTo>
                      <a:pt x="24" y="142"/>
                    </a:lnTo>
                    <a:lnTo>
                      <a:pt x="24" y="137"/>
                    </a:lnTo>
                    <a:lnTo>
                      <a:pt x="26" y="135"/>
                    </a:lnTo>
                    <a:lnTo>
                      <a:pt x="31" y="135"/>
                    </a:lnTo>
                    <a:lnTo>
                      <a:pt x="36" y="137"/>
                    </a:lnTo>
                    <a:lnTo>
                      <a:pt x="38" y="135"/>
                    </a:lnTo>
                    <a:lnTo>
                      <a:pt x="43" y="133"/>
                    </a:lnTo>
                    <a:lnTo>
                      <a:pt x="40" y="52"/>
                    </a:lnTo>
                    <a:lnTo>
                      <a:pt x="40" y="52"/>
                    </a:lnTo>
                    <a:lnTo>
                      <a:pt x="40" y="43"/>
                    </a:lnTo>
                    <a:lnTo>
                      <a:pt x="62" y="43"/>
                    </a:lnTo>
                    <a:lnTo>
                      <a:pt x="59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61" name="Freeform 255">
                <a:extLst>
                  <a:ext uri="{FF2B5EF4-FFF2-40B4-BE49-F238E27FC236}">
                    <a16:creationId xmlns:a16="http://schemas.microsoft.com/office/drawing/2014/main" id="{DD7E5917-9986-A253-4E36-2B700560B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2917" y="4618067"/>
                <a:ext cx="470412" cy="358763"/>
              </a:xfrm>
              <a:custGeom>
                <a:avLst/>
                <a:gdLst>
                  <a:gd name="T0" fmla="*/ 42 w 316"/>
                  <a:gd name="T1" fmla="*/ 191 h 241"/>
                  <a:gd name="T2" fmla="*/ 37 w 316"/>
                  <a:gd name="T3" fmla="*/ 177 h 241"/>
                  <a:gd name="T4" fmla="*/ 28 w 316"/>
                  <a:gd name="T5" fmla="*/ 172 h 241"/>
                  <a:gd name="T6" fmla="*/ 21 w 316"/>
                  <a:gd name="T7" fmla="*/ 160 h 241"/>
                  <a:gd name="T8" fmla="*/ 14 w 316"/>
                  <a:gd name="T9" fmla="*/ 153 h 241"/>
                  <a:gd name="T10" fmla="*/ 0 w 316"/>
                  <a:gd name="T11" fmla="*/ 151 h 241"/>
                  <a:gd name="T12" fmla="*/ 4 w 316"/>
                  <a:gd name="T13" fmla="*/ 141 h 241"/>
                  <a:gd name="T14" fmla="*/ 14 w 316"/>
                  <a:gd name="T15" fmla="*/ 137 h 241"/>
                  <a:gd name="T16" fmla="*/ 18 w 316"/>
                  <a:gd name="T17" fmla="*/ 137 h 241"/>
                  <a:gd name="T18" fmla="*/ 21 w 316"/>
                  <a:gd name="T19" fmla="*/ 115 h 241"/>
                  <a:gd name="T20" fmla="*/ 26 w 316"/>
                  <a:gd name="T21" fmla="*/ 101 h 241"/>
                  <a:gd name="T22" fmla="*/ 30 w 316"/>
                  <a:gd name="T23" fmla="*/ 89 h 241"/>
                  <a:gd name="T24" fmla="*/ 35 w 316"/>
                  <a:gd name="T25" fmla="*/ 87 h 241"/>
                  <a:gd name="T26" fmla="*/ 49 w 316"/>
                  <a:gd name="T27" fmla="*/ 61 h 241"/>
                  <a:gd name="T28" fmla="*/ 54 w 316"/>
                  <a:gd name="T29" fmla="*/ 44 h 241"/>
                  <a:gd name="T30" fmla="*/ 63 w 316"/>
                  <a:gd name="T31" fmla="*/ 37 h 241"/>
                  <a:gd name="T32" fmla="*/ 70 w 316"/>
                  <a:gd name="T33" fmla="*/ 16 h 241"/>
                  <a:gd name="T34" fmla="*/ 78 w 316"/>
                  <a:gd name="T35" fmla="*/ 14 h 241"/>
                  <a:gd name="T36" fmla="*/ 89 w 316"/>
                  <a:gd name="T37" fmla="*/ 0 h 241"/>
                  <a:gd name="T38" fmla="*/ 101 w 316"/>
                  <a:gd name="T39" fmla="*/ 7 h 241"/>
                  <a:gd name="T40" fmla="*/ 113 w 316"/>
                  <a:gd name="T41" fmla="*/ 4 h 241"/>
                  <a:gd name="T42" fmla="*/ 120 w 316"/>
                  <a:gd name="T43" fmla="*/ 4 h 241"/>
                  <a:gd name="T44" fmla="*/ 132 w 316"/>
                  <a:gd name="T45" fmla="*/ 7 h 241"/>
                  <a:gd name="T46" fmla="*/ 141 w 316"/>
                  <a:gd name="T47" fmla="*/ 14 h 241"/>
                  <a:gd name="T48" fmla="*/ 158 w 316"/>
                  <a:gd name="T49" fmla="*/ 23 h 241"/>
                  <a:gd name="T50" fmla="*/ 163 w 316"/>
                  <a:gd name="T51" fmla="*/ 28 h 241"/>
                  <a:gd name="T52" fmla="*/ 177 w 316"/>
                  <a:gd name="T53" fmla="*/ 37 h 241"/>
                  <a:gd name="T54" fmla="*/ 184 w 316"/>
                  <a:gd name="T55" fmla="*/ 49 h 241"/>
                  <a:gd name="T56" fmla="*/ 189 w 316"/>
                  <a:gd name="T57" fmla="*/ 59 h 241"/>
                  <a:gd name="T58" fmla="*/ 186 w 316"/>
                  <a:gd name="T59" fmla="*/ 73 h 241"/>
                  <a:gd name="T60" fmla="*/ 179 w 316"/>
                  <a:gd name="T61" fmla="*/ 85 h 241"/>
                  <a:gd name="T62" fmla="*/ 196 w 316"/>
                  <a:gd name="T63" fmla="*/ 82 h 241"/>
                  <a:gd name="T64" fmla="*/ 203 w 316"/>
                  <a:gd name="T65" fmla="*/ 87 h 241"/>
                  <a:gd name="T66" fmla="*/ 212 w 316"/>
                  <a:gd name="T67" fmla="*/ 108 h 241"/>
                  <a:gd name="T68" fmla="*/ 222 w 316"/>
                  <a:gd name="T69" fmla="*/ 123 h 241"/>
                  <a:gd name="T70" fmla="*/ 316 w 316"/>
                  <a:gd name="T71" fmla="*/ 146 h 241"/>
                  <a:gd name="T72" fmla="*/ 227 w 316"/>
                  <a:gd name="T73" fmla="*/ 210 h 241"/>
                  <a:gd name="T74" fmla="*/ 212 w 316"/>
                  <a:gd name="T75" fmla="*/ 215 h 241"/>
                  <a:gd name="T76" fmla="*/ 201 w 316"/>
                  <a:gd name="T77" fmla="*/ 224 h 241"/>
                  <a:gd name="T78" fmla="*/ 186 w 316"/>
                  <a:gd name="T79" fmla="*/ 231 h 241"/>
                  <a:gd name="T80" fmla="*/ 172 w 316"/>
                  <a:gd name="T81" fmla="*/ 234 h 241"/>
                  <a:gd name="T82" fmla="*/ 165 w 316"/>
                  <a:gd name="T83" fmla="*/ 224 h 241"/>
                  <a:gd name="T84" fmla="*/ 149 w 316"/>
                  <a:gd name="T85" fmla="*/ 227 h 241"/>
                  <a:gd name="T86" fmla="*/ 137 w 316"/>
                  <a:gd name="T87" fmla="*/ 241 h 241"/>
                  <a:gd name="T88" fmla="*/ 127 w 316"/>
                  <a:gd name="T89" fmla="*/ 241 h 241"/>
                  <a:gd name="T90" fmla="*/ 108 w 316"/>
                  <a:gd name="T91" fmla="*/ 239 h 241"/>
                  <a:gd name="T92" fmla="*/ 97 w 316"/>
                  <a:gd name="T93" fmla="*/ 229 h 241"/>
                  <a:gd name="T94" fmla="*/ 75 w 316"/>
                  <a:gd name="T95" fmla="*/ 220 h 241"/>
                  <a:gd name="T96" fmla="*/ 61 w 316"/>
                  <a:gd name="T97" fmla="*/ 220 h 241"/>
                  <a:gd name="T98" fmla="*/ 54 w 316"/>
                  <a:gd name="T99" fmla="*/ 203 h 241"/>
                  <a:gd name="T100" fmla="*/ 47 w 316"/>
                  <a:gd name="T101" fmla="*/ 20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6" h="241">
                    <a:moveTo>
                      <a:pt x="47" y="201"/>
                    </a:moveTo>
                    <a:lnTo>
                      <a:pt x="44" y="194"/>
                    </a:lnTo>
                    <a:lnTo>
                      <a:pt x="42" y="191"/>
                    </a:lnTo>
                    <a:lnTo>
                      <a:pt x="42" y="184"/>
                    </a:lnTo>
                    <a:lnTo>
                      <a:pt x="37" y="179"/>
                    </a:lnTo>
                    <a:lnTo>
                      <a:pt x="37" y="177"/>
                    </a:lnTo>
                    <a:lnTo>
                      <a:pt x="33" y="175"/>
                    </a:lnTo>
                    <a:lnTo>
                      <a:pt x="30" y="175"/>
                    </a:lnTo>
                    <a:lnTo>
                      <a:pt x="28" y="172"/>
                    </a:lnTo>
                    <a:lnTo>
                      <a:pt x="28" y="170"/>
                    </a:lnTo>
                    <a:lnTo>
                      <a:pt x="26" y="168"/>
                    </a:lnTo>
                    <a:lnTo>
                      <a:pt x="21" y="160"/>
                    </a:lnTo>
                    <a:lnTo>
                      <a:pt x="18" y="160"/>
                    </a:lnTo>
                    <a:lnTo>
                      <a:pt x="18" y="158"/>
                    </a:lnTo>
                    <a:lnTo>
                      <a:pt x="14" y="153"/>
                    </a:lnTo>
                    <a:lnTo>
                      <a:pt x="14" y="151"/>
                    </a:lnTo>
                    <a:lnTo>
                      <a:pt x="4" y="151"/>
                    </a:lnTo>
                    <a:lnTo>
                      <a:pt x="0" y="151"/>
                    </a:lnTo>
                    <a:lnTo>
                      <a:pt x="0" y="146"/>
                    </a:lnTo>
                    <a:lnTo>
                      <a:pt x="2" y="141"/>
                    </a:lnTo>
                    <a:lnTo>
                      <a:pt x="4" y="141"/>
                    </a:lnTo>
                    <a:lnTo>
                      <a:pt x="4" y="137"/>
                    </a:lnTo>
                    <a:lnTo>
                      <a:pt x="9" y="137"/>
                    </a:lnTo>
                    <a:lnTo>
                      <a:pt x="14" y="137"/>
                    </a:lnTo>
                    <a:lnTo>
                      <a:pt x="16" y="139"/>
                    </a:lnTo>
                    <a:lnTo>
                      <a:pt x="18" y="139"/>
                    </a:lnTo>
                    <a:lnTo>
                      <a:pt x="18" y="137"/>
                    </a:lnTo>
                    <a:lnTo>
                      <a:pt x="21" y="134"/>
                    </a:lnTo>
                    <a:lnTo>
                      <a:pt x="23" y="125"/>
                    </a:lnTo>
                    <a:lnTo>
                      <a:pt x="21" y="115"/>
                    </a:lnTo>
                    <a:lnTo>
                      <a:pt x="23" y="111"/>
                    </a:lnTo>
                    <a:lnTo>
                      <a:pt x="28" y="106"/>
                    </a:lnTo>
                    <a:lnTo>
                      <a:pt x="26" y="101"/>
                    </a:lnTo>
                    <a:lnTo>
                      <a:pt x="26" y="99"/>
                    </a:lnTo>
                    <a:lnTo>
                      <a:pt x="28" y="94"/>
                    </a:lnTo>
                    <a:lnTo>
                      <a:pt x="30" y="89"/>
                    </a:lnTo>
                    <a:lnTo>
                      <a:pt x="33" y="87"/>
                    </a:lnTo>
                    <a:lnTo>
                      <a:pt x="33" y="85"/>
                    </a:lnTo>
                    <a:lnTo>
                      <a:pt x="35" y="87"/>
                    </a:lnTo>
                    <a:lnTo>
                      <a:pt x="40" y="71"/>
                    </a:lnTo>
                    <a:lnTo>
                      <a:pt x="42" y="66"/>
                    </a:lnTo>
                    <a:lnTo>
                      <a:pt x="49" y="61"/>
                    </a:lnTo>
                    <a:lnTo>
                      <a:pt x="49" y="56"/>
                    </a:lnTo>
                    <a:lnTo>
                      <a:pt x="54" y="49"/>
                    </a:lnTo>
                    <a:lnTo>
                      <a:pt x="54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63" y="37"/>
                    </a:lnTo>
                    <a:lnTo>
                      <a:pt x="68" y="28"/>
                    </a:lnTo>
                    <a:lnTo>
                      <a:pt x="68" y="21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8" y="14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9" y="0"/>
                    </a:lnTo>
                    <a:lnTo>
                      <a:pt x="92" y="2"/>
                    </a:lnTo>
                    <a:lnTo>
                      <a:pt x="92" y="4"/>
                    </a:lnTo>
                    <a:lnTo>
                      <a:pt x="101" y="7"/>
                    </a:lnTo>
                    <a:lnTo>
                      <a:pt x="104" y="7"/>
                    </a:lnTo>
                    <a:lnTo>
                      <a:pt x="108" y="4"/>
                    </a:lnTo>
                    <a:lnTo>
                      <a:pt x="113" y="4"/>
                    </a:lnTo>
                    <a:lnTo>
                      <a:pt x="115" y="7"/>
                    </a:lnTo>
                    <a:lnTo>
                      <a:pt x="118" y="4"/>
                    </a:lnTo>
                    <a:lnTo>
                      <a:pt x="120" y="4"/>
                    </a:lnTo>
                    <a:lnTo>
                      <a:pt x="127" y="9"/>
                    </a:lnTo>
                    <a:lnTo>
                      <a:pt x="127" y="9"/>
                    </a:lnTo>
                    <a:lnTo>
                      <a:pt x="132" y="7"/>
                    </a:lnTo>
                    <a:lnTo>
                      <a:pt x="134" y="9"/>
                    </a:lnTo>
                    <a:lnTo>
                      <a:pt x="139" y="11"/>
                    </a:lnTo>
                    <a:lnTo>
                      <a:pt x="141" y="14"/>
                    </a:lnTo>
                    <a:lnTo>
                      <a:pt x="149" y="18"/>
                    </a:lnTo>
                    <a:lnTo>
                      <a:pt x="151" y="23"/>
                    </a:lnTo>
                    <a:lnTo>
                      <a:pt x="158" y="23"/>
                    </a:lnTo>
                    <a:lnTo>
                      <a:pt x="158" y="26"/>
                    </a:lnTo>
                    <a:lnTo>
                      <a:pt x="163" y="26"/>
                    </a:lnTo>
                    <a:lnTo>
                      <a:pt x="163" y="28"/>
                    </a:lnTo>
                    <a:lnTo>
                      <a:pt x="167" y="30"/>
                    </a:lnTo>
                    <a:lnTo>
                      <a:pt x="175" y="35"/>
                    </a:lnTo>
                    <a:lnTo>
                      <a:pt x="177" y="37"/>
                    </a:lnTo>
                    <a:lnTo>
                      <a:pt x="182" y="42"/>
                    </a:lnTo>
                    <a:lnTo>
                      <a:pt x="182" y="47"/>
                    </a:lnTo>
                    <a:lnTo>
                      <a:pt x="184" y="49"/>
                    </a:lnTo>
                    <a:lnTo>
                      <a:pt x="186" y="49"/>
                    </a:lnTo>
                    <a:lnTo>
                      <a:pt x="191" y="56"/>
                    </a:lnTo>
                    <a:lnTo>
                      <a:pt x="189" y="59"/>
                    </a:lnTo>
                    <a:lnTo>
                      <a:pt x="186" y="63"/>
                    </a:lnTo>
                    <a:lnTo>
                      <a:pt x="184" y="66"/>
                    </a:lnTo>
                    <a:lnTo>
                      <a:pt x="186" y="73"/>
                    </a:lnTo>
                    <a:lnTo>
                      <a:pt x="184" y="75"/>
                    </a:lnTo>
                    <a:lnTo>
                      <a:pt x="184" y="80"/>
                    </a:lnTo>
                    <a:lnTo>
                      <a:pt x="179" y="85"/>
                    </a:lnTo>
                    <a:lnTo>
                      <a:pt x="182" y="87"/>
                    </a:lnTo>
                    <a:lnTo>
                      <a:pt x="191" y="87"/>
                    </a:lnTo>
                    <a:lnTo>
                      <a:pt x="196" y="82"/>
                    </a:lnTo>
                    <a:lnTo>
                      <a:pt x="201" y="82"/>
                    </a:lnTo>
                    <a:lnTo>
                      <a:pt x="205" y="85"/>
                    </a:lnTo>
                    <a:lnTo>
                      <a:pt x="203" y="87"/>
                    </a:lnTo>
                    <a:lnTo>
                      <a:pt x="205" y="94"/>
                    </a:lnTo>
                    <a:lnTo>
                      <a:pt x="208" y="106"/>
                    </a:lnTo>
                    <a:lnTo>
                      <a:pt x="212" y="108"/>
                    </a:lnTo>
                    <a:lnTo>
                      <a:pt x="212" y="113"/>
                    </a:lnTo>
                    <a:lnTo>
                      <a:pt x="215" y="120"/>
                    </a:lnTo>
                    <a:lnTo>
                      <a:pt x="222" y="123"/>
                    </a:lnTo>
                    <a:lnTo>
                      <a:pt x="229" y="127"/>
                    </a:lnTo>
                    <a:lnTo>
                      <a:pt x="290" y="146"/>
                    </a:lnTo>
                    <a:lnTo>
                      <a:pt x="316" y="146"/>
                    </a:lnTo>
                    <a:lnTo>
                      <a:pt x="250" y="210"/>
                    </a:lnTo>
                    <a:lnTo>
                      <a:pt x="238" y="210"/>
                    </a:lnTo>
                    <a:lnTo>
                      <a:pt x="227" y="210"/>
                    </a:lnTo>
                    <a:lnTo>
                      <a:pt x="222" y="212"/>
                    </a:lnTo>
                    <a:lnTo>
                      <a:pt x="217" y="212"/>
                    </a:lnTo>
                    <a:lnTo>
                      <a:pt x="212" y="215"/>
                    </a:lnTo>
                    <a:lnTo>
                      <a:pt x="210" y="220"/>
                    </a:lnTo>
                    <a:lnTo>
                      <a:pt x="208" y="222"/>
                    </a:lnTo>
                    <a:lnTo>
                      <a:pt x="201" y="224"/>
                    </a:lnTo>
                    <a:lnTo>
                      <a:pt x="196" y="227"/>
                    </a:lnTo>
                    <a:lnTo>
                      <a:pt x="189" y="229"/>
                    </a:lnTo>
                    <a:lnTo>
                      <a:pt x="186" y="231"/>
                    </a:lnTo>
                    <a:lnTo>
                      <a:pt x="186" y="231"/>
                    </a:lnTo>
                    <a:lnTo>
                      <a:pt x="182" y="231"/>
                    </a:lnTo>
                    <a:lnTo>
                      <a:pt x="172" y="234"/>
                    </a:lnTo>
                    <a:lnTo>
                      <a:pt x="170" y="231"/>
                    </a:lnTo>
                    <a:lnTo>
                      <a:pt x="167" y="227"/>
                    </a:lnTo>
                    <a:lnTo>
                      <a:pt x="165" y="224"/>
                    </a:lnTo>
                    <a:lnTo>
                      <a:pt x="156" y="227"/>
                    </a:lnTo>
                    <a:lnTo>
                      <a:pt x="153" y="229"/>
                    </a:lnTo>
                    <a:lnTo>
                      <a:pt x="149" y="227"/>
                    </a:lnTo>
                    <a:lnTo>
                      <a:pt x="144" y="229"/>
                    </a:lnTo>
                    <a:lnTo>
                      <a:pt x="144" y="231"/>
                    </a:lnTo>
                    <a:lnTo>
                      <a:pt x="137" y="241"/>
                    </a:lnTo>
                    <a:lnTo>
                      <a:pt x="132" y="241"/>
                    </a:lnTo>
                    <a:lnTo>
                      <a:pt x="130" y="241"/>
                    </a:lnTo>
                    <a:lnTo>
                      <a:pt x="127" y="241"/>
                    </a:lnTo>
                    <a:lnTo>
                      <a:pt x="120" y="241"/>
                    </a:lnTo>
                    <a:lnTo>
                      <a:pt x="115" y="239"/>
                    </a:lnTo>
                    <a:lnTo>
                      <a:pt x="108" y="239"/>
                    </a:lnTo>
                    <a:lnTo>
                      <a:pt x="106" y="239"/>
                    </a:lnTo>
                    <a:lnTo>
                      <a:pt x="101" y="234"/>
                    </a:lnTo>
                    <a:lnTo>
                      <a:pt x="97" y="229"/>
                    </a:lnTo>
                    <a:lnTo>
                      <a:pt x="89" y="222"/>
                    </a:lnTo>
                    <a:lnTo>
                      <a:pt x="85" y="220"/>
                    </a:lnTo>
                    <a:lnTo>
                      <a:pt x="75" y="220"/>
                    </a:lnTo>
                    <a:lnTo>
                      <a:pt x="68" y="220"/>
                    </a:lnTo>
                    <a:lnTo>
                      <a:pt x="63" y="220"/>
                    </a:lnTo>
                    <a:lnTo>
                      <a:pt x="61" y="220"/>
                    </a:lnTo>
                    <a:lnTo>
                      <a:pt x="56" y="215"/>
                    </a:lnTo>
                    <a:lnTo>
                      <a:pt x="56" y="203"/>
                    </a:lnTo>
                    <a:lnTo>
                      <a:pt x="54" y="203"/>
                    </a:lnTo>
                    <a:lnTo>
                      <a:pt x="49" y="203"/>
                    </a:lnTo>
                    <a:lnTo>
                      <a:pt x="47" y="198"/>
                    </a:lnTo>
                    <a:lnTo>
                      <a:pt x="47" y="201"/>
                    </a:lnTo>
                    <a:lnTo>
                      <a:pt x="47" y="20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62" name="Freeform 256">
                <a:extLst>
                  <a:ext uri="{FF2B5EF4-FFF2-40B4-BE49-F238E27FC236}">
                    <a16:creationId xmlns:a16="http://schemas.microsoft.com/office/drawing/2014/main" id="{A494DDC1-0989-A443-D517-BE36F3B80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4144" y="4518327"/>
                <a:ext cx="203945" cy="183105"/>
              </a:xfrm>
              <a:custGeom>
                <a:avLst/>
                <a:gdLst>
                  <a:gd name="T0" fmla="*/ 118 w 137"/>
                  <a:gd name="T1" fmla="*/ 116 h 123"/>
                  <a:gd name="T2" fmla="*/ 114 w 137"/>
                  <a:gd name="T3" fmla="*/ 114 h 123"/>
                  <a:gd name="T4" fmla="*/ 109 w 137"/>
                  <a:gd name="T5" fmla="*/ 104 h 123"/>
                  <a:gd name="T6" fmla="*/ 99 w 137"/>
                  <a:gd name="T7" fmla="*/ 97 h 123"/>
                  <a:gd name="T8" fmla="*/ 95 w 137"/>
                  <a:gd name="T9" fmla="*/ 93 h 123"/>
                  <a:gd name="T10" fmla="*/ 90 w 137"/>
                  <a:gd name="T11" fmla="*/ 90 h 123"/>
                  <a:gd name="T12" fmla="*/ 81 w 137"/>
                  <a:gd name="T13" fmla="*/ 85 h 123"/>
                  <a:gd name="T14" fmla="*/ 71 w 137"/>
                  <a:gd name="T15" fmla="*/ 78 h 123"/>
                  <a:gd name="T16" fmla="*/ 64 w 137"/>
                  <a:gd name="T17" fmla="*/ 74 h 123"/>
                  <a:gd name="T18" fmla="*/ 59 w 137"/>
                  <a:gd name="T19" fmla="*/ 76 h 123"/>
                  <a:gd name="T20" fmla="*/ 50 w 137"/>
                  <a:gd name="T21" fmla="*/ 71 h 123"/>
                  <a:gd name="T22" fmla="*/ 45 w 137"/>
                  <a:gd name="T23" fmla="*/ 71 h 123"/>
                  <a:gd name="T24" fmla="*/ 36 w 137"/>
                  <a:gd name="T25" fmla="*/ 74 h 123"/>
                  <a:gd name="T26" fmla="*/ 24 w 137"/>
                  <a:gd name="T27" fmla="*/ 71 h 123"/>
                  <a:gd name="T28" fmla="*/ 21 w 137"/>
                  <a:gd name="T29" fmla="*/ 67 h 123"/>
                  <a:gd name="T30" fmla="*/ 12 w 137"/>
                  <a:gd name="T31" fmla="*/ 78 h 123"/>
                  <a:gd name="T32" fmla="*/ 7 w 137"/>
                  <a:gd name="T33" fmla="*/ 81 h 123"/>
                  <a:gd name="T34" fmla="*/ 2 w 137"/>
                  <a:gd name="T35" fmla="*/ 76 h 123"/>
                  <a:gd name="T36" fmla="*/ 0 w 137"/>
                  <a:gd name="T37" fmla="*/ 62 h 123"/>
                  <a:gd name="T38" fmla="*/ 2 w 137"/>
                  <a:gd name="T39" fmla="*/ 57 h 123"/>
                  <a:gd name="T40" fmla="*/ 7 w 137"/>
                  <a:gd name="T41" fmla="*/ 40 h 123"/>
                  <a:gd name="T42" fmla="*/ 10 w 137"/>
                  <a:gd name="T43" fmla="*/ 31 h 123"/>
                  <a:gd name="T44" fmla="*/ 7 w 137"/>
                  <a:gd name="T45" fmla="*/ 29 h 123"/>
                  <a:gd name="T46" fmla="*/ 10 w 137"/>
                  <a:gd name="T47" fmla="*/ 19 h 123"/>
                  <a:gd name="T48" fmla="*/ 17 w 137"/>
                  <a:gd name="T49" fmla="*/ 19 h 123"/>
                  <a:gd name="T50" fmla="*/ 17 w 137"/>
                  <a:gd name="T51" fmla="*/ 14 h 123"/>
                  <a:gd name="T52" fmla="*/ 21 w 137"/>
                  <a:gd name="T53" fmla="*/ 12 h 123"/>
                  <a:gd name="T54" fmla="*/ 29 w 137"/>
                  <a:gd name="T55" fmla="*/ 10 h 123"/>
                  <a:gd name="T56" fmla="*/ 33 w 137"/>
                  <a:gd name="T57" fmla="*/ 5 h 123"/>
                  <a:gd name="T58" fmla="*/ 40 w 137"/>
                  <a:gd name="T59" fmla="*/ 0 h 123"/>
                  <a:gd name="T60" fmla="*/ 45 w 137"/>
                  <a:gd name="T61" fmla="*/ 5 h 123"/>
                  <a:gd name="T62" fmla="*/ 57 w 137"/>
                  <a:gd name="T63" fmla="*/ 43 h 123"/>
                  <a:gd name="T64" fmla="*/ 59 w 137"/>
                  <a:gd name="T65" fmla="*/ 50 h 123"/>
                  <a:gd name="T66" fmla="*/ 62 w 137"/>
                  <a:gd name="T67" fmla="*/ 52 h 123"/>
                  <a:gd name="T68" fmla="*/ 64 w 137"/>
                  <a:gd name="T69" fmla="*/ 62 h 123"/>
                  <a:gd name="T70" fmla="*/ 69 w 137"/>
                  <a:gd name="T71" fmla="*/ 57 h 123"/>
                  <a:gd name="T72" fmla="*/ 66 w 137"/>
                  <a:gd name="T73" fmla="*/ 55 h 123"/>
                  <a:gd name="T74" fmla="*/ 73 w 137"/>
                  <a:gd name="T75" fmla="*/ 59 h 123"/>
                  <a:gd name="T76" fmla="*/ 76 w 137"/>
                  <a:gd name="T77" fmla="*/ 64 h 123"/>
                  <a:gd name="T78" fmla="*/ 78 w 137"/>
                  <a:gd name="T79" fmla="*/ 67 h 123"/>
                  <a:gd name="T80" fmla="*/ 83 w 137"/>
                  <a:gd name="T81" fmla="*/ 67 h 123"/>
                  <a:gd name="T82" fmla="*/ 90 w 137"/>
                  <a:gd name="T83" fmla="*/ 69 h 123"/>
                  <a:gd name="T84" fmla="*/ 97 w 137"/>
                  <a:gd name="T85" fmla="*/ 74 h 123"/>
                  <a:gd name="T86" fmla="*/ 107 w 137"/>
                  <a:gd name="T87" fmla="*/ 83 h 123"/>
                  <a:gd name="T88" fmla="*/ 114 w 137"/>
                  <a:gd name="T89" fmla="*/ 90 h 123"/>
                  <a:gd name="T90" fmla="*/ 118 w 137"/>
                  <a:gd name="T91" fmla="*/ 95 h 123"/>
                  <a:gd name="T92" fmla="*/ 121 w 137"/>
                  <a:gd name="T93" fmla="*/ 95 h 123"/>
                  <a:gd name="T94" fmla="*/ 125 w 137"/>
                  <a:gd name="T95" fmla="*/ 104 h 123"/>
                  <a:gd name="T96" fmla="*/ 128 w 137"/>
                  <a:gd name="T97" fmla="*/ 109 h 123"/>
                  <a:gd name="T98" fmla="*/ 133 w 137"/>
                  <a:gd name="T99" fmla="*/ 114 h 123"/>
                  <a:gd name="T100" fmla="*/ 135 w 137"/>
                  <a:gd name="T101" fmla="*/ 114 h 123"/>
                  <a:gd name="T102" fmla="*/ 137 w 137"/>
                  <a:gd name="T103" fmla="*/ 116 h 123"/>
                  <a:gd name="T104" fmla="*/ 130 w 137"/>
                  <a:gd name="T105" fmla="*/ 121 h 123"/>
                  <a:gd name="T106" fmla="*/ 123 w 137"/>
                  <a:gd name="T10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7" h="123">
                    <a:moveTo>
                      <a:pt x="123" y="123"/>
                    </a:moveTo>
                    <a:lnTo>
                      <a:pt x="118" y="116"/>
                    </a:lnTo>
                    <a:lnTo>
                      <a:pt x="116" y="116"/>
                    </a:lnTo>
                    <a:lnTo>
                      <a:pt x="114" y="114"/>
                    </a:lnTo>
                    <a:lnTo>
                      <a:pt x="114" y="109"/>
                    </a:lnTo>
                    <a:lnTo>
                      <a:pt x="109" y="104"/>
                    </a:lnTo>
                    <a:lnTo>
                      <a:pt x="107" y="102"/>
                    </a:lnTo>
                    <a:lnTo>
                      <a:pt x="99" y="97"/>
                    </a:lnTo>
                    <a:lnTo>
                      <a:pt x="95" y="95"/>
                    </a:lnTo>
                    <a:lnTo>
                      <a:pt x="95" y="93"/>
                    </a:lnTo>
                    <a:lnTo>
                      <a:pt x="90" y="93"/>
                    </a:lnTo>
                    <a:lnTo>
                      <a:pt x="90" y="90"/>
                    </a:lnTo>
                    <a:lnTo>
                      <a:pt x="83" y="90"/>
                    </a:lnTo>
                    <a:lnTo>
                      <a:pt x="81" y="85"/>
                    </a:lnTo>
                    <a:lnTo>
                      <a:pt x="73" y="81"/>
                    </a:lnTo>
                    <a:lnTo>
                      <a:pt x="71" y="78"/>
                    </a:lnTo>
                    <a:lnTo>
                      <a:pt x="66" y="76"/>
                    </a:lnTo>
                    <a:lnTo>
                      <a:pt x="64" y="74"/>
                    </a:lnTo>
                    <a:lnTo>
                      <a:pt x="59" y="76"/>
                    </a:lnTo>
                    <a:lnTo>
                      <a:pt x="59" y="76"/>
                    </a:lnTo>
                    <a:lnTo>
                      <a:pt x="52" y="71"/>
                    </a:lnTo>
                    <a:lnTo>
                      <a:pt x="50" y="71"/>
                    </a:lnTo>
                    <a:lnTo>
                      <a:pt x="47" y="74"/>
                    </a:lnTo>
                    <a:lnTo>
                      <a:pt x="45" y="71"/>
                    </a:lnTo>
                    <a:lnTo>
                      <a:pt x="40" y="71"/>
                    </a:lnTo>
                    <a:lnTo>
                      <a:pt x="36" y="74"/>
                    </a:lnTo>
                    <a:lnTo>
                      <a:pt x="33" y="74"/>
                    </a:lnTo>
                    <a:lnTo>
                      <a:pt x="24" y="71"/>
                    </a:lnTo>
                    <a:lnTo>
                      <a:pt x="24" y="69"/>
                    </a:lnTo>
                    <a:lnTo>
                      <a:pt x="21" y="67"/>
                    </a:lnTo>
                    <a:lnTo>
                      <a:pt x="14" y="78"/>
                    </a:lnTo>
                    <a:lnTo>
                      <a:pt x="12" y="78"/>
                    </a:lnTo>
                    <a:lnTo>
                      <a:pt x="10" y="81"/>
                    </a:lnTo>
                    <a:lnTo>
                      <a:pt x="7" y="81"/>
                    </a:lnTo>
                    <a:lnTo>
                      <a:pt x="2" y="81"/>
                    </a:lnTo>
                    <a:lnTo>
                      <a:pt x="2" y="76"/>
                    </a:lnTo>
                    <a:lnTo>
                      <a:pt x="0" y="67"/>
                    </a:lnTo>
                    <a:lnTo>
                      <a:pt x="0" y="62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5" y="52"/>
                    </a:lnTo>
                    <a:lnTo>
                      <a:pt x="7" y="40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0" y="31"/>
                    </a:lnTo>
                    <a:lnTo>
                      <a:pt x="7" y="29"/>
                    </a:lnTo>
                    <a:lnTo>
                      <a:pt x="10" y="24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7" y="19"/>
                    </a:lnTo>
                    <a:lnTo>
                      <a:pt x="19" y="17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21" y="12"/>
                    </a:lnTo>
                    <a:lnTo>
                      <a:pt x="24" y="10"/>
                    </a:lnTo>
                    <a:lnTo>
                      <a:pt x="29" y="10"/>
                    </a:lnTo>
                    <a:lnTo>
                      <a:pt x="31" y="7"/>
                    </a:lnTo>
                    <a:lnTo>
                      <a:pt x="33" y="5"/>
                    </a:lnTo>
                    <a:lnTo>
                      <a:pt x="38" y="5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55" y="29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9" y="50"/>
                    </a:lnTo>
                    <a:lnTo>
                      <a:pt x="59" y="50"/>
                    </a:lnTo>
                    <a:lnTo>
                      <a:pt x="62" y="52"/>
                    </a:lnTo>
                    <a:lnTo>
                      <a:pt x="64" y="57"/>
                    </a:lnTo>
                    <a:lnTo>
                      <a:pt x="64" y="62"/>
                    </a:lnTo>
                    <a:lnTo>
                      <a:pt x="69" y="64"/>
                    </a:lnTo>
                    <a:lnTo>
                      <a:pt x="69" y="57"/>
                    </a:lnTo>
                    <a:lnTo>
                      <a:pt x="66" y="57"/>
                    </a:lnTo>
                    <a:lnTo>
                      <a:pt x="66" y="55"/>
                    </a:lnTo>
                    <a:lnTo>
                      <a:pt x="69" y="52"/>
                    </a:lnTo>
                    <a:lnTo>
                      <a:pt x="73" y="59"/>
                    </a:lnTo>
                    <a:lnTo>
                      <a:pt x="71" y="59"/>
                    </a:lnTo>
                    <a:lnTo>
                      <a:pt x="76" y="64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83" y="67"/>
                    </a:lnTo>
                    <a:lnTo>
                      <a:pt x="83" y="67"/>
                    </a:lnTo>
                    <a:lnTo>
                      <a:pt x="85" y="67"/>
                    </a:lnTo>
                    <a:lnTo>
                      <a:pt x="90" y="69"/>
                    </a:lnTo>
                    <a:lnTo>
                      <a:pt x="92" y="71"/>
                    </a:lnTo>
                    <a:lnTo>
                      <a:pt x="97" y="74"/>
                    </a:lnTo>
                    <a:lnTo>
                      <a:pt x="99" y="76"/>
                    </a:lnTo>
                    <a:lnTo>
                      <a:pt x="107" y="83"/>
                    </a:lnTo>
                    <a:lnTo>
                      <a:pt x="109" y="88"/>
                    </a:lnTo>
                    <a:lnTo>
                      <a:pt x="114" y="90"/>
                    </a:lnTo>
                    <a:lnTo>
                      <a:pt x="116" y="95"/>
                    </a:lnTo>
                    <a:lnTo>
                      <a:pt x="118" y="95"/>
                    </a:lnTo>
                    <a:lnTo>
                      <a:pt x="118" y="93"/>
                    </a:lnTo>
                    <a:lnTo>
                      <a:pt x="121" y="95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8" y="109"/>
                    </a:lnTo>
                    <a:lnTo>
                      <a:pt x="128" y="109"/>
                    </a:lnTo>
                    <a:lnTo>
                      <a:pt x="130" y="114"/>
                    </a:lnTo>
                    <a:lnTo>
                      <a:pt x="133" y="114"/>
                    </a:lnTo>
                    <a:lnTo>
                      <a:pt x="135" y="114"/>
                    </a:lnTo>
                    <a:lnTo>
                      <a:pt x="135" y="114"/>
                    </a:lnTo>
                    <a:lnTo>
                      <a:pt x="137" y="114"/>
                    </a:lnTo>
                    <a:lnTo>
                      <a:pt x="137" y="116"/>
                    </a:lnTo>
                    <a:lnTo>
                      <a:pt x="135" y="119"/>
                    </a:lnTo>
                    <a:lnTo>
                      <a:pt x="130" y="121"/>
                    </a:lnTo>
                    <a:lnTo>
                      <a:pt x="128" y="123"/>
                    </a:lnTo>
                    <a:lnTo>
                      <a:pt x="123" y="123"/>
                    </a:lnTo>
                    <a:lnTo>
                      <a:pt x="123" y="12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63" name="Freeform 257">
                <a:extLst>
                  <a:ext uri="{FF2B5EF4-FFF2-40B4-BE49-F238E27FC236}">
                    <a16:creationId xmlns:a16="http://schemas.microsoft.com/office/drawing/2014/main" id="{10E1EC6B-FF39-ED61-FE78-B7464CF6E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384" y="4691010"/>
                <a:ext cx="49126" cy="56569"/>
              </a:xfrm>
              <a:custGeom>
                <a:avLst/>
                <a:gdLst>
                  <a:gd name="T0" fmla="*/ 26 w 33"/>
                  <a:gd name="T1" fmla="*/ 36 h 38"/>
                  <a:gd name="T2" fmla="*/ 22 w 33"/>
                  <a:gd name="T3" fmla="*/ 33 h 38"/>
                  <a:gd name="T4" fmla="*/ 17 w 33"/>
                  <a:gd name="T5" fmla="*/ 33 h 38"/>
                  <a:gd name="T6" fmla="*/ 12 w 33"/>
                  <a:gd name="T7" fmla="*/ 38 h 38"/>
                  <a:gd name="T8" fmla="*/ 3 w 33"/>
                  <a:gd name="T9" fmla="*/ 38 h 38"/>
                  <a:gd name="T10" fmla="*/ 0 w 33"/>
                  <a:gd name="T11" fmla="*/ 36 h 38"/>
                  <a:gd name="T12" fmla="*/ 5 w 33"/>
                  <a:gd name="T13" fmla="*/ 31 h 38"/>
                  <a:gd name="T14" fmla="*/ 5 w 33"/>
                  <a:gd name="T15" fmla="*/ 26 h 38"/>
                  <a:gd name="T16" fmla="*/ 7 w 33"/>
                  <a:gd name="T17" fmla="*/ 24 h 38"/>
                  <a:gd name="T18" fmla="*/ 5 w 33"/>
                  <a:gd name="T19" fmla="*/ 17 h 38"/>
                  <a:gd name="T20" fmla="*/ 7 w 33"/>
                  <a:gd name="T21" fmla="*/ 14 h 38"/>
                  <a:gd name="T22" fmla="*/ 10 w 33"/>
                  <a:gd name="T23" fmla="*/ 10 h 38"/>
                  <a:gd name="T24" fmla="*/ 17 w 33"/>
                  <a:gd name="T25" fmla="*/ 7 h 38"/>
                  <a:gd name="T26" fmla="*/ 19 w 33"/>
                  <a:gd name="T27" fmla="*/ 5 h 38"/>
                  <a:gd name="T28" fmla="*/ 24 w 33"/>
                  <a:gd name="T29" fmla="*/ 3 h 38"/>
                  <a:gd name="T30" fmla="*/ 26 w 33"/>
                  <a:gd name="T31" fmla="*/ 0 h 38"/>
                  <a:gd name="T32" fmla="*/ 26 w 33"/>
                  <a:gd name="T33" fmla="*/ 0 h 38"/>
                  <a:gd name="T34" fmla="*/ 26 w 33"/>
                  <a:gd name="T35" fmla="*/ 0 h 38"/>
                  <a:gd name="T36" fmla="*/ 31 w 33"/>
                  <a:gd name="T37" fmla="*/ 5 h 38"/>
                  <a:gd name="T38" fmla="*/ 33 w 33"/>
                  <a:gd name="T39" fmla="*/ 5 h 38"/>
                  <a:gd name="T40" fmla="*/ 33 w 33"/>
                  <a:gd name="T41" fmla="*/ 7 h 38"/>
                  <a:gd name="T42" fmla="*/ 33 w 33"/>
                  <a:gd name="T43" fmla="*/ 14 h 38"/>
                  <a:gd name="T44" fmla="*/ 31 w 33"/>
                  <a:gd name="T45" fmla="*/ 14 h 38"/>
                  <a:gd name="T46" fmla="*/ 26 w 33"/>
                  <a:gd name="T47" fmla="*/ 19 h 38"/>
                  <a:gd name="T48" fmla="*/ 24 w 33"/>
                  <a:gd name="T49" fmla="*/ 19 h 38"/>
                  <a:gd name="T50" fmla="*/ 22 w 33"/>
                  <a:gd name="T51" fmla="*/ 22 h 38"/>
                  <a:gd name="T52" fmla="*/ 17 w 33"/>
                  <a:gd name="T53" fmla="*/ 22 h 38"/>
                  <a:gd name="T54" fmla="*/ 19 w 33"/>
                  <a:gd name="T55" fmla="*/ 24 h 38"/>
                  <a:gd name="T56" fmla="*/ 22 w 33"/>
                  <a:gd name="T57" fmla="*/ 26 h 38"/>
                  <a:gd name="T58" fmla="*/ 24 w 33"/>
                  <a:gd name="T59" fmla="*/ 24 h 38"/>
                  <a:gd name="T60" fmla="*/ 31 w 33"/>
                  <a:gd name="T61" fmla="*/ 24 h 38"/>
                  <a:gd name="T62" fmla="*/ 31 w 33"/>
                  <a:gd name="T63" fmla="*/ 26 h 38"/>
                  <a:gd name="T64" fmla="*/ 26 w 33"/>
                  <a:gd name="T65" fmla="*/ 33 h 38"/>
                  <a:gd name="T66" fmla="*/ 26 w 33"/>
                  <a:gd name="T67" fmla="*/ 36 h 38"/>
                  <a:gd name="T68" fmla="*/ 26 w 33"/>
                  <a:gd name="T69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38">
                    <a:moveTo>
                      <a:pt x="26" y="36"/>
                    </a:moveTo>
                    <a:lnTo>
                      <a:pt x="22" y="33"/>
                    </a:lnTo>
                    <a:lnTo>
                      <a:pt x="17" y="33"/>
                    </a:lnTo>
                    <a:lnTo>
                      <a:pt x="12" y="38"/>
                    </a:lnTo>
                    <a:lnTo>
                      <a:pt x="3" y="38"/>
                    </a:lnTo>
                    <a:lnTo>
                      <a:pt x="0" y="36"/>
                    </a:lnTo>
                    <a:lnTo>
                      <a:pt x="5" y="31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5" y="17"/>
                    </a:lnTo>
                    <a:lnTo>
                      <a:pt x="7" y="14"/>
                    </a:lnTo>
                    <a:lnTo>
                      <a:pt x="10" y="10"/>
                    </a:lnTo>
                    <a:lnTo>
                      <a:pt x="17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3" y="7"/>
                    </a:lnTo>
                    <a:lnTo>
                      <a:pt x="33" y="14"/>
                    </a:lnTo>
                    <a:lnTo>
                      <a:pt x="31" y="14"/>
                    </a:lnTo>
                    <a:lnTo>
                      <a:pt x="26" y="19"/>
                    </a:lnTo>
                    <a:lnTo>
                      <a:pt x="24" y="19"/>
                    </a:lnTo>
                    <a:lnTo>
                      <a:pt x="22" y="22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31" y="24"/>
                    </a:lnTo>
                    <a:lnTo>
                      <a:pt x="31" y="26"/>
                    </a:lnTo>
                    <a:lnTo>
                      <a:pt x="26" y="33"/>
                    </a:lnTo>
                    <a:lnTo>
                      <a:pt x="26" y="36"/>
                    </a:lnTo>
                    <a:lnTo>
                      <a:pt x="26" y="36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64" name="Freeform 258">
                <a:extLst>
                  <a:ext uri="{FF2B5EF4-FFF2-40B4-BE49-F238E27FC236}">
                    <a16:creationId xmlns:a16="http://schemas.microsoft.com/office/drawing/2014/main" id="{1AC31652-6BE2-E71A-919C-AB94BBAD5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520" y="4711852"/>
                <a:ext cx="317081" cy="419798"/>
              </a:xfrm>
              <a:custGeom>
                <a:avLst/>
                <a:gdLst>
                  <a:gd name="T0" fmla="*/ 22 w 213"/>
                  <a:gd name="T1" fmla="*/ 166 h 282"/>
                  <a:gd name="T2" fmla="*/ 41 w 213"/>
                  <a:gd name="T3" fmla="*/ 159 h 282"/>
                  <a:gd name="T4" fmla="*/ 50 w 213"/>
                  <a:gd name="T5" fmla="*/ 149 h 282"/>
                  <a:gd name="T6" fmla="*/ 71 w 213"/>
                  <a:gd name="T7" fmla="*/ 147 h 282"/>
                  <a:gd name="T8" fmla="*/ 123 w 213"/>
                  <a:gd name="T9" fmla="*/ 83 h 282"/>
                  <a:gd name="T10" fmla="*/ 48 w 213"/>
                  <a:gd name="T11" fmla="*/ 57 h 282"/>
                  <a:gd name="T12" fmla="*/ 41 w 213"/>
                  <a:gd name="T13" fmla="*/ 43 h 282"/>
                  <a:gd name="T14" fmla="*/ 38 w 213"/>
                  <a:gd name="T15" fmla="*/ 19 h 282"/>
                  <a:gd name="T16" fmla="*/ 45 w 213"/>
                  <a:gd name="T17" fmla="*/ 15 h 282"/>
                  <a:gd name="T18" fmla="*/ 62 w 213"/>
                  <a:gd name="T19" fmla="*/ 31 h 282"/>
                  <a:gd name="T20" fmla="*/ 78 w 213"/>
                  <a:gd name="T21" fmla="*/ 36 h 282"/>
                  <a:gd name="T22" fmla="*/ 88 w 213"/>
                  <a:gd name="T23" fmla="*/ 31 h 282"/>
                  <a:gd name="T24" fmla="*/ 97 w 213"/>
                  <a:gd name="T25" fmla="*/ 26 h 282"/>
                  <a:gd name="T26" fmla="*/ 109 w 213"/>
                  <a:gd name="T27" fmla="*/ 29 h 282"/>
                  <a:gd name="T28" fmla="*/ 133 w 213"/>
                  <a:gd name="T29" fmla="*/ 19 h 282"/>
                  <a:gd name="T30" fmla="*/ 145 w 213"/>
                  <a:gd name="T31" fmla="*/ 19 h 282"/>
                  <a:gd name="T32" fmla="*/ 161 w 213"/>
                  <a:gd name="T33" fmla="*/ 17 h 282"/>
                  <a:gd name="T34" fmla="*/ 175 w 213"/>
                  <a:gd name="T35" fmla="*/ 12 h 282"/>
                  <a:gd name="T36" fmla="*/ 185 w 213"/>
                  <a:gd name="T37" fmla="*/ 12 h 282"/>
                  <a:gd name="T38" fmla="*/ 194 w 213"/>
                  <a:gd name="T39" fmla="*/ 8 h 282"/>
                  <a:gd name="T40" fmla="*/ 199 w 213"/>
                  <a:gd name="T41" fmla="*/ 0 h 282"/>
                  <a:gd name="T42" fmla="*/ 204 w 213"/>
                  <a:gd name="T43" fmla="*/ 3 h 282"/>
                  <a:gd name="T44" fmla="*/ 211 w 213"/>
                  <a:gd name="T45" fmla="*/ 5 h 282"/>
                  <a:gd name="T46" fmla="*/ 208 w 213"/>
                  <a:gd name="T47" fmla="*/ 15 h 282"/>
                  <a:gd name="T48" fmla="*/ 211 w 213"/>
                  <a:gd name="T49" fmla="*/ 19 h 282"/>
                  <a:gd name="T50" fmla="*/ 206 w 213"/>
                  <a:gd name="T51" fmla="*/ 26 h 282"/>
                  <a:gd name="T52" fmla="*/ 208 w 213"/>
                  <a:gd name="T53" fmla="*/ 36 h 282"/>
                  <a:gd name="T54" fmla="*/ 211 w 213"/>
                  <a:gd name="T55" fmla="*/ 34 h 282"/>
                  <a:gd name="T56" fmla="*/ 211 w 213"/>
                  <a:gd name="T57" fmla="*/ 36 h 282"/>
                  <a:gd name="T58" fmla="*/ 204 w 213"/>
                  <a:gd name="T59" fmla="*/ 43 h 282"/>
                  <a:gd name="T60" fmla="*/ 204 w 213"/>
                  <a:gd name="T61" fmla="*/ 52 h 282"/>
                  <a:gd name="T62" fmla="*/ 192 w 213"/>
                  <a:gd name="T63" fmla="*/ 78 h 282"/>
                  <a:gd name="T64" fmla="*/ 182 w 213"/>
                  <a:gd name="T65" fmla="*/ 86 h 282"/>
                  <a:gd name="T66" fmla="*/ 180 w 213"/>
                  <a:gd name="T67" fmla="*/ 95 h 282"/>
                  <a:gd name="T68" fmla="*/ 161 w 213"/>
                  <a:gd name="T69" fmla="*/ 133 h 282"/>
                  <a:gd name="T70" fmla="*/ 145 w 213"/>
                  <a:gd name="T71" fmla="*/ 161 h 282"/>
                  <a:gd name="T72" fmla="*/ 104 w 213"/>
                  <a:gd name="T73" fmla="*/ 202 h 282"/>
                  <a:gd name="T74" fmla="*/ 83 w 213"/>
                  <a:gd name="T75" fmla="*/ 216 h 282"/>
                  <a:gd name="T76" fmla="*/ 57 w 213"/>
                  <a:gd name="T77" fmla="*/ 237 h 282"/>
                  <a:gd name="T78" fmla="*/ 43 w 213"/>
                  <a:gd name="T79" fmla="*/ 254 h 282"/>
                  <a:gd name="T80" fmla="*/ 31 w 213"/>
                  <a:gd name="T81" fmla="*/ 263 h 282"/>
                  <a:gd name="T82" fmla="*/ 0 w 213"/>
                  <a:gd name="T83" fmla="*/ 270 h 282"/>
                  <a:gd name="T84" fmla="*/ 19 w 213"/>
                  <a:gd name="T85" fmla="*/ 168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3" h="282">
                    <a:moveTo>
                      <a:pt x="19" y="168"/>
                    </a:moveTo>
                    <a:lnTo>
                      <a:pt x="19" y="168"/>
                    </a:lnTo>
                    <a:lnTo>
                      <a:pt x="22" y="166"/>
                    </a:lnTo>
                    <a:lnTo>
                      <a:pt x="29" y="164"/>
                    </a:lnTo>
                    <a:lnTo>
                      <a:pt x="34" y="161"/>
                    </a:lnTo>
                    <a:lnTo>
                      <a:pt x="41" y="159"/>
                    </a:lnTo>
                    <a:lnTo>
                      <a:pt x="43" y="157"/>
                    </a:lnTo>
                    <a:lnTo>
                      <a:pt x="45" y="152"/>
                    </a:lnTo>
                    <a:lnTo>
                      <a:pt x="50" y="149"/>
                    </a:lnTo>
                    <a:lnTo>
                      <a:pt x="55" y="149"/>
                    </a:lnTo>
                    <a:lnTo>
                      <a:pt x="60" y="147"/>
                    </a:lnTo>
                    <a:lnTo>
                      <a:pt x="71" y="147"/>
                    </a:lnTo>
                    <a:lnTo>
                      <a:pt x="83" y="147"/>
                    </a:lnTo>
                    <a:lnTo>
                      <a:pt x="149" y="83"/>
                    </a:lnTo>
                    <a:lnTo>
                      <a:pt x="123" y="83"/>
                    </a:lnTo>
                    <a:lnTo>
                      <a:pt x="62" y="64"/>
                    </a:lnTo>
                    <a:lnTo>
                      <a:pt x="55" y="60"/>
                    </a:lnTo>
                    <a:lnTo>
                      <a:pt x="48" y="57"/>
                    </a:lnTo>
                    <a:lnTo>
                      <a:pt x="45" y="50"/>
                    </a:lnTo>
                    <a:lnTo>
                      <a:pt x="45" y="45"/>
                    </a:lnTo>
                    <a:lnTo>
                      <a:pt x="41" y="43"/>
                    </a:lnTo>
                    <a:lnTo>
                      <a:pt x="38" y="31"/>
                    </a:lnTo>
                    <a:lnTo>
                      <a:pt x="36" y="24"/>
                    </a:lnTo>
                    <a:lnTo>
                      <a:pt x="38" y="19"/>
                    </a:lnTo>
                    <a:lnTo>
                      <a:pt x="43" y="12"/>
                    </a:lnTo>
                    <a:lnTo>
                      <a:pt x="43" y="15"/>
                    </a:lnTo>
                    <a:lnTo>
                      <a:pt x="45" y="15"/>
                    </a:lnTo>
                    <a:lnTo>
                      <a:pt x="57" y="29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7" y="36"/>
                    </a:lnTo>
                    <a:lnTo>
                      <a:pt x="71" y="38"/>
                    </a:lnTo>
                    <a:lnTo>
                      <a:pt x="78" y="36"/>
                    </a:lnTo>
                    <a:lnTo>
                      <a:pt x="78" y="34"/>
                    </a:lnTo>
                    <a:lnTo>
                      <a:pt x="86" y="31"/>
                    </a:lnTo>
                    <a:lnTo>
                      <a:pt x="88" y="31"/>
                    </a:lnTo>
                    <a:lnTo>
                      <a:pt x="95" y="26"/>
                    </a:lnTo>
                    <a:lnTo>
                      <a:pt x="97" y="26"/>
                    </a:lnTo>
                    <a:lnTo>
                      <a:pt x="97" y="26"/>
                    </a:lnTo>
                    <a:lnTo>
                      <a:pt x="104" y="26"/>
                    </a:lnTo>
                    <a:lnTo>
                      <a:pt x="107" y="26"/>
                    </a:lnTo>
                    <a:lnTo>
                      <a:pt x="109" y="29"/>
                    </a:lnTo>
                    <a:lnTo>
                      <a:pt x="116" y="26"/>
                    </a:lnTo>
                    <a:lnTo>
                      <a:pt x="128" y="19"/>
                    </a:lnTo>
                    <a:lnTo>
                      <a:pt x="133" y="19"/>
                    </a:lnTo>
                    <a:lnTo>
                      <a:pt x="138" y="19"/>
                    </a:lnTo>
                    <a:lnTo>
                      <a:pt x="140" y="19"/>
                    </a:lnTo>
                    <a:lnTo>
                      <a:pt x="145" y="19"/>
                    </a:lnTo>
                    <a:lnTo>
                      <a:pt x="152" y="17"/>
                    </a:lnTo>
                    <a:lnTo>
                      <a:pt x="159" y="17"/>
                    </a:lnTo>
                    <a:lnTo>
                      <a:pt x="161" y="17"/>
                    </a:lnTo>
                    <a:lnTo>
                      <a:pt x="161" y="17"/>
                    </a:lnTo>
                    <a:lnTo>
                      <a:pt x="173" y="15"/>
                    </a:lnTo>
                    <a:lnTo>
                      <a:pt x="175" y="12"/>
                    </a:lnTo>
                    <a:lnTo>
                      <a:pt x="182" y="12"/>
                    </a:lnTo>
                    <a:lnTo>
                      <a:pt x="185" y="12"/>
                    </a:lnTo>
                    <a:lnTo>
                      <a:pt x="185" y="12"/>
                    </a:lnTo>
                    <a:lnTo>
                      <a:pt x="192" y="10"/>
                    </a:lnTo>
                    <a:lnTo>
                      <a:pt x="194" y="8"/>
                    </a:lnTo>
                    <a:lnTo>
                      <a:pt x="194" y="8"/>
                    </a:lnTo>
                    <a:lnTo>
                      <a:pt x="197" y="5"/>
                    </a:lnTo>
                    <a:lnTo>
                      <a:pt x="197" y="3"/>
                    </a:lnTo>
                    <a:lnTo>
                      <a:pt x="199" y="0"/>
                    </a:lnTo>
                    <a:lnTo>
                      <a:pt x="201" y="3"/>
                    </a:lnTo>
                    <a:lnTo>
                      <a:pt x="201" y="0"/>
                    </a:lnTo>
                    <a:lnTo>
                      <a:pt x="204" y="3"/>
                    </a:lnTo>
                    <a:lnTo>
                      <a:pt x="208" y="5"/>
                    </a:lnTo>
                    <a:lnTo>
                      <a:pt x="211" y="5"/>
                    </a:lnTo>
                    <a:lnTo>
                      <a:pt x="211" y="5"/>
                    </a:lnTo>
                    <a:lnTo>
                      <a:pt x="208" y="8"/>
                    </a:lnTo>
                    <a:lnTo>
                      <a:pt x="208" y="12"/>
                    </a:lnTo>
                    <a:lnTo>
                      <a:pt x="208" y="15"/>
                    </a:lnTo>
                    <a:lnTo>
                      <a:pt x="206" y="17"/>
                    </a:lnTo>
                    <a:lnTo>
                      <a:pt x="208" y="19"/>
                    </a:lnTo>
                    <a:lnTo>
                      <a:pt x="211" y="19"/>
                    </a:lnTo>
                    <a:lnTo>
                      <a:pt x="211" y="19"/>
                    </a:lnTo>
                    <a:lnTo>
                      <a:pt x="208" y="22"/>
                    </a:lnTo>
                    <a:lnTo>
                      <a:pt x="206" y="26"/>
                    </a:lnTo>
                    <a:lnTo>
                      <a:pt x="208" y="29"/>
                    </a:lnTo>
                    <a:lnTo>
                      <a:pt x="208" y="31"/>
                    </a:lnTo>
                    <a:lnTo>
                      <a:pt x="208" y="36"/>
                    </a:lnTo>
                    <a:lnTo>
                      <a:pt x="211" y="36"/>
                    </a:lnTo>
                    <a:lnTo>
                      <a:pt x="211" y="34"/>
                    </a:lnTo>
                    <a:lnTo>
                      <a:pt x="211" y="34"/>
                    </a:lnTo>
                    <a:lnTo>
                      <a:pt x="213" y="36"/>
                    </a:lnTo>
                    <a:lnTo>
                      <a:pt x="211" y="38"/>
                    </a:lnTo>
                    <a:lnTo>
                      <a:pt x="211" y="36"/>
                    </a:lnTo>
                    <a:lnTo>
                      <a:pt x="208" y="36"/>
                    </a:lnTo>
                    <a:lnTo>
                      <a:pt x="206" y="38"/>
                    </a:lnTo>
                    <a:lnTo>
                      <a:pt x="204" y="43"/>
                    </a:lnTo>
                    <a:lnTo>
                      <a:pt x="206" y="45"/>
                    </a:lnTo>
                    <a:lnTo>
                      <a:pt x="204" y="50"/>
                    </a:lnTo>
                    <a:lnTo>
                      <a:pt x="204" y="52"/>
                    </a:lnTo>
                    <a:lnTo>
                      <a:pt x="204" y="57"/>
                    </a:lnTo>
                    <a:lnTo>
                      <a:pt x="197" y="67"/>
                    </a:lnTo>
                    <a:lnTo>
                      <a:pt x="192" y="78"/>
                    </a:lnTo>
                    <a:lnTo>
                      <a:pt x="187" y="81"/>
                    </a:lnTo>
                    <a:lnTo>
                      <a:pt x="187" y="81"/>
                    </a:lnTo>
                    <a:lnTo>
                      <a:pt x="182" y="86"/>
                    </a:lnTo>
                    <a:lnTo>
                      <a:pt x="182" y="88"/>
                    </a:lnTo>
                    <a:lnTo>
                      <a:pt x="185" y="93"/>
                    </a:lnTo>
                    <a:lnTo>
                      <a:pt x="180" y="95"/>
                    </a:lnTo>
                    <a:lnTo>
                      <a:pt x="168" y="116"/>
                    </a:lnTo>
                    <a:lnTo>
                      <a:pt x="168" y="123"/>
                    </a:lnTo>
                    <a:lnTo>
                      <a:pt x="161" y="133"/>
                    </a:lnTo>
                    <a:lnTo>
                      <a:pt x="161" y="138"/>
                    </a:lnTo>
                    <a:lnTo>
                      <a:pt x="147" y="157"/>
                    </a:lnTo>
                    <a:lnTo>
                      <a:pt x="145" y="161"/>
                    </a:lnTo>
                    <a:lnTo>
                      <a:pt x="140" y="166"/>
                    </a:lnTo>
                    <a:lnTo>
                      <a:pt x="128" y="180"/>
                    </a:lnTo>
                    <a:lnTo>
                      <a:pt x="104" y="202"/>
                    </a:lnTo>
                    <a:lnTo>
                      <a:pt x="95" y="209"/>
                    </a:lnTo>
                    <a:lnTo>
                      <a:pt x="88" y="211"/>
                    </a:lnTo>
                    <a:lnTo>
                      <a:pt x="83" y="216"/>
                    </a:lnTo>
                    <a:lnTo>
                      <a:pt x="76" y="220"/>
                    </a:lnTo>
                    <a:lnTo>
                      <a:pt x="62" y="235"/>
                    </a:lnTo>
                    <a:lnTo>
                      <a:pt x="57" y="237"/>
                    </a:lnTo>
                    <a:lnTo>
                      <a:pt x="45" y="249"/>
                    </a:lnTo>
                    <a:lnTo>
                      <a:pt x="43" y="251"/>
                    </a:lnTo>
                    <a:lnTo>
                      <a:pt x="43" y="254"/>
                    </a:lnTo>
                    <a:lnTo>
                      <a:pt x="38" y="254"/>
                    </a:lnTo>
                    <a:lnTo>
                      <a:pt x="34" y="258"/>
                    </a:lnTo>
                    <a:lnTo>
                      <a:pt x="31" y="263"/>
                    </a:lnTo>
                    <a:lnTo>
                      <a:pt x="15" y="282"/>
                    </a:lnTo>
                    <a:lnTo>
                      <a:pt x="15" y="282"/>
                    </a:lnTo>
                    <a:lnTo>
                      <a:pt x="0" y="270"/>
                    </a:lnTo>
                    <a:lnTo>
                      <a:pt x="0" y="187"/>
                    </a:lnTo>
                    <a:lnTo>
                      <a:pt x="19" y="168"/>
                    </a:lnTo>
                    <a:lnTo>
                      <a:pt x="19" y="168"/>
                    </a:lnTo>
                    <a:lnTo>
                      <a:pt x="19" y="16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65" name="Freeform 259">
                <a:extLst>
                  <a:ext uri="{FF2B5EF4-FFF2-40B4-BE49-F238E27FC236}">
                    <a16:creationId xmlns:a16="http://schemas.microsoft.com/office/drawing/2014/main" id="{876EF120-3C6C-F973-7DA6-778D4D38DF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6769" y="4912818"/>
                <a:ext cx="323037" cy="317081"/>
              </a:xfrm>
              <a:custGeom>
                <a:avLst/>
                <a:gdLst>
                  <a:gd name="T0" fmla="*/ 54 w 217"/>
                  <a:gd name="T1" fmla="*/ 24 h 213"/>
                  <a:gd name="T2" fmla="*/ 59 w 217"/>
                  <a:gd name="T3" fmla="*/ 22 h 213"/>
                  <a:gd name="T4" fmla="*/ 64 w 217"/>
                  <a:gd name="T5" fmla="*/ 19 h 213"/>
                  <a:gd name="T6" fmla="*/ 78 w 217"/>
                  <a:gd name="T7" fmla="*/ 0 h 213"/>
                  <a:gd name="T8" fmla="*/ 85 w 217"/>
                  <a:gd name="T9" fmla="*/ 5 h 213"/>
                  <a:gd name="T10" fmla="*/ 87 w 217"/>
                  <a:gd name="T11" fmla="*/ 17 h 213"/>
                  <a:gd name="T12" fmla="*/ 94 w 217"/>
                  <a:gd name="T13" fmla="*/ 22 h 213"/>
                  <a:gd name="T14" fmla="*/ 106 w 217"/>
                  <a:gd name="T15" fmla="*/ 22 h 213"/>
                  <a:gd name="T16" fmla="*/ 120 w 217"/>
                  <a:gd name="T17" fmla="*/ 24 h 213"/>
                  <a:gd name="T18" fmla="*/ 132 w 217"/>
                  <a:gd name="T19" fmla="*/ 36 h 213"/>
                  <a:gd name="T20" fmla="*/ 139 w 217"/>
                  <a:gd name="T21" fmla="*/ 41 h 213"/>
                  <a:gd name="T22" fmla="*/ 151 w 217"/>
                  <a:gd name="T23" fmla="*/ 43 h 213"/>
                  <a:gd name="T24" fmla="*/ 161 w 217"/>
                  <a:gd name="T25" fmla="*/ 43 h 213"/>
                  <a:gd name="T26" fmla="*/ 168 w 217"/>
                  <a:gd name="T27" fmla="*/ 43 h 213"/>
                  <a:gd name="T28" fmla="*/ 175 w 217"/>
                  <a:gd name="T29" fmla="*/ 31 h 213"/>
                  <a:gd name="T30" fmla="*/ 184 w 217"/>
                  <a:gd name="T31" fmla="*/ 31 h 213"/>
                  <a:gd name="T32" fmla="*/ 196 w 217"/>
                  <a:gd name="T33" fmla="*/ 26 h 213"/>
                  <a:gd name="T34" fmla="*/ 201 w 217"/>
                  <a:gd name="T35" fmla="*/ 33 h 213"/>
                  <a:gd name="T36" fmla="*/ 213 w 217"/>
                  <a:gd name="T37" fmla="*/ 33 h 213"/>
                  <a:gd name="T38" fmla="*/ 198 w 217"/>
                  <a:gd name="T39" fmla="*/ 52 h 213"/>
                  <a:gd name="T40" fmla="*/ 213 w 217"/>
                  <a:gd name="T41" fmla="*/ 147 h 213"/>
                  <a:gd name="T42" fmla="*/ 206 w 217"/>
                  <a:gd name="T43" fmla="*/ 159 h 213"/>
                  <a:gd name="T44" fmla="*/ 201 w 217"/>
                  <a:gd name="T45" fmla="*/ 161 h 213"/>
                  <a:gd name="T46" fmla="*/ 196 w 217"/>
                  <a:gd name="T47" fmla="*/ 166 h 213"/>
                  <a:gd name="T48" fmla="*/ 184 w 217"/>
                  <a:gd name="T49" fmla="*/ 171 h 213"/>
                  <a:gd name="T50" fmla="*/ 182 w 217"/>
                  <a:gd name="T51" fmla="*/ 173 h 213"/>
                  <a:gd name="T52" fmla="*/ 180 w 217"/>
                  <a:gd name="T53" fmla="*/ 180 h 213"/>
                  <a:gd name="T54" fmla="*/ 177 w 217"/>
                  <a:gd name="T55" fmla="*/ 185 h 213"/>
                  <a:gd name="T56" fmla="*/ 175 w 217"/>
                  <a:gd name="T57" fmla="*/ 194 h 213"/>
                  <a:gd name="T58" fmla="*/ 163 w 217"/>
                  <a:gd name="T59" fmla="*/ 211 h 213"/>
                  <a:gd name="T60" fmla="*/ 156 w 217"/>
                  <a:gd name="T61" fmla="*/ 213 h 213"/>
                  <a:gd name="T62" fmla="*/ 130 w 217"/>
                  <a:gd name="T63" fmla="*/ 192 h 213"/>
                  <a:gd name="T64" fmla="*/ 130 w 217"/>
                  <a:gd name="T65" fmla="*/ 190 h 213"/>
                  <a:gd name="T66" fmla="*/ 49 w 217"/>
                  <a:gd name="T67" fmla="*/ 138 h 213"/>
                  <a:gd name="T68" fmla="*/ 49 w 217"/>
                  <a:gd name="T69" fmla="*/ 116 h 213"/>
                  <a:gd name="T70" fmla="*/ 54 w 217"/>
                  <a:gd name="T71" fmla="*/ 107 h 213"/>
                  <a:gd name="T72" fmla="*/ 59 w 217"/>
                  <a:gd name="T73" fmla="*/ 100 h 213"/>
                  <a:gd name="T74" fmla="*/ 64 w 217"/>
                  <a:gd name="T75" fmla="*/ 93 h 213"/>
                  <a:gd name="T76" fmla="*/ 71 w 217"/>
                  <a:gd name="T77" fmla="*/ 93 h 213"/>
                  <a:gd name="T78" fmla="*/ 73 w 217"/>
                  <a:gd name="T79" fmla="*/ 83 h 213"/>
                  <a:gd name="T80" fmla="*/ 78 w 217"/>
                  <a:gd name="T81" fmla="*/ 74 h 213"/>
                  <a:gd name="T82" fmla="*/ 73 w 217"/>
                  <a:gd name="T83" fmla="*/ 67 h 213"/>
                  <a:gd name="T84" fmla="*/ 73 w 217"/>
                  <a:gd name="T85" fmla="*/ 62 h 213"/>
                  <a:gd name="T86" fmla="*/ 66 w 217"/>
                  <a:gd name="T87" fmla="*/ 55 h 213"/>
                  <a:gd name="T88" fmla="*/ 61 w 217"/>
                  <a:gd name="T89" fmla="*/ 45 h 213"/>
                  <a:gd name="T90" fmla="*/ 59 w 217"/>
                  <a:gd name="T91" fmla="*/ 41 h 213"/>
                  <a:gd name="T92" fmla="*/ 57 w 217"/>
                  <a:gd name="T93" fmla="*/ 36 h 213"/>
                  <a:gd name="T94" fmla="*/ 52 w 217"/>
                  <a:gd name="T95" fmla="*/ 29 h 213"/>
                  <a:gd name="T96" fmla="*/ 52 w 217"/>
                  <a:gd name="T97" fmla="*/ 29 h 213"/>
                  <a:gd name="T98" fmla="*/ 52 w 217"/>
                  <a:gd name="T99" fmla="*/ 29 h 213"/>
                  <a:gd name="T100" fmla="*/ 7 w 217"/>
                  <a:gd name="T101" fmla="*/ 140 h 213"/>
                  <a:gd name="T102" fmla="*/ 0 w 217"/>
                  <a:gd name="T103" fmla="*/ 140 h 213"/>
                  <a:gd name="T104" fmla="*/ 0 w 217"/>
                  <a:gd name="T105" fmla="*/ 14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7" h="213">
                    <a:moveTo>
                      <a:pt x="52" y="29"/>
                    </a:moveTo>
                    <a:lnTo>
                      <a:pt x="54" y="24"/>
                    </a:lnTo>
                    <a:lnTo>
                      <a:pt x="57" y="24"/>
                    </a:lnTo>
                    <a:lnTo>
                      <a:pt x="59" y="22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71" y="10"/>
                    </a:lnTo>
                    <a:lnTo>
                      <a:pt x="78" y="0"/>
                    </a:lnTo>
                    <a:lnTo>
                      <a:pt x="80" y="5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7" y="17"/>
                    </a:lnTo>
                    <a:lnTo>
                      <a:pt x="92" y="22"/>
                    </a:lnTo>
                    <a:lnTo>
                      <a:pt x="94" y="22"/>
                    </a:lnTo>
                    <a:lnTo>
                      <a:pt x="99" y="22"/>
                    </a:lnTo>
                    <a:lnTo>
                      <a:pt x="106" y="22"/>
                    </a:lnTo>
                    <a:lnTo>
                      <a:pt x="116" y="22"/>
                    </a:lnTo>
                    <a:lnTo>
                      <a:pt x="120" y="24"/>
                    </a:lnTo>
                    <a:lnTo>
                      <a:pt x="128" y="31"/>
                    </a:lnTo>
                    <a:lnTo>
                      <a:pt x="132" y="36"/>
                    </a:lnTo>
                    <a:lnTo>
                      <a:pt x="137" y="41"/>
                    </a:lnTo>
                    <a:lnTo>
                      <a:pt x="139" y="41"/>
                    </a:lnTo>
                    <a:lnTo>
                      <a:pt x="146" y="41"/>
                    </a:lnTo>
                    <a:lnTo>
                      <a:pt x="151" y="43"/>
                    </a:lnTo>
                    <a:lnTo>
                      <a:pt x="158" y="43"/>
                    </a:lnTo>
                    <a:lnTo>
                      <a:pt x="161" y="43"/>
                    </a:lnTo>
                    <a:lnTo>
                      <a:pt x="163" y="43"/>
                    </a:lnTo>
                    <a:lnTo>
                      <a:pt x="168" y="43"/>
                    </a:lnTo>
                    <a:lnTo>
                      <a:pt x="175" y="33"/>
                    </a:lnTo>
                    <a:lnTo>
                      <a:pt x="175" y="31"/>
                    </a:lnTo>
                    <a:lnTo>
                      <a:pt x="180" y="29"/>
                    </a:lnTo>
                    <a:lnTo>
                      <a:pt x="184" y="31"/>
                    </a:lnTo>
                    <a:lnTo>
                      <a:pt x="187" y="29"/>
                    </a:lnTo>
                    <a:lnTo>
                      <a:pt x="196" y="26"/>
                    </a:lnTo>
                    <a:lnTo>
                      <a:pt x="198" y="29"/>
                    </a:lnTo>
                    <a:lnTo>
                      <a:pt x="201" y="33"/>
                    </a:lnTo>
                    <a:lnTo>
                      <a:pt x="203" y="36"/>
                    </a:lnTo>
                    <a:lnTo>
                      <a:pt x="213" y="33"/>
                    </a:lnTo>
                    <a:lnTo>
                      <a:pt x="217" y="33"/>
                    </a:lnTo>
                    <a:lnTo>
                      <a:pt x="198" y="52"/>
                    </a:lnTo>
                    <a:lnTo>
                      <a:pt x="198" y="135"/>
                    </a:lnTo>
                    <a:lnTo>
                      <a:pt x="213" y="147"/>
                    </a:lnTo>
                    <a:lnTo>
                      <a:pt x="213" y="149"/>
                    </a:lnTo>
                    <a:lnTo>
                      <a:pt x="206" y="159"/>
                    </a:lnTo>
                    <a:lnTo>
                      <a:pt x="203" y="159"/>
                    </a:lnTo>
                    <a:lnTo>
                      <a:pt x="201" y="161"/>
                    </a:lnTo>
                    <a:lnTo>
                      <a:pt x="203" y="164"/>
                    </a:lnTo>
                    <a:lnTo>
                      <a:pt x="196" y="166"/>
                    </a:lnTo>
                    <a:lnTo>
                      <a:pt x="191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0" y="175"/>
                    </a:lnTo>
                    <a:lnTo>
                      <a:pt x="180" y="180"/>
                    </a:lnTo>
                    <a:lnTo>
                      <a:pt x="180" y="180"/>
                    </a:lnTo>
                    <a:lnTo>
                      <a:pt x="177" y="185"/>
                    </a:lnTo>
                    <a:lnTo>
                      <a:pt x="175" y="190"/>
                    </a:lnTo>
                    <a:lnTo>
                      <a:pt x="175" y="194"/>
                    </a:lnTo>
                    <a:lnTo>
                      <a:pt x="170" y="201"/>
                    </a:lnTo>
                    <a:lnTo>
                      <a:pt x="163" y="211"/>
                    </a:lnTo>
                    <a:lnTo>
                      <a:pt x="158" y="213"/>
                    </a:lnTo>
                    <a:lnTo>
                      <a:pt x="156" y="213"/>
                    </a:lnTo>
                    <a:lnTo>
                      <a:pt x="132" y="194"/>
                    </a:lnTo>
                    <a:lnTo>
                      <a:pt x="130" y="192"/>
                    </a:lnTo>
                    <a:lnTo>
                      <a:pt x="128" y="190"/>
                    </a:lnTo>
                    <a:lnTo>
                      <a:pt x="130" y="190"/>
                    </a:lnTo>
                    <a:lnTo>
                      <a:pt x="125" y="183"/>
                    </a:lnTo>
                    <a:lnTo>
                      <a:pt x="49" y="138"/>
                    </a:lnTo>
                    <a:lnTo>
                      <a:pt x="42" y="138"/>
                    </a:lnTo>
                    <a:lnTo>
                      <a:pt x="49" y="116"/>
                    </a:lnTo>
                    <a:lnTo>
                      <a:pt x="49" y="112"/>
                    </a:lnTo>
                    <a:lnTo>
                      <a:pt x="54" y="107"/>
                    </a:lnTo>
                    <a:lnTo>
                      <a:pt x="57" y="102"/>
                    </a:lnTo>
                    <a:lnTo>
                      <a:pt x="59" y="100"/>
                    </a:lnTo>
                    <a:lnTo>
                      <a:pt x="61" y="95"/>
                    </a:lnTo>
                    <a:lnTo>
                      <a:pt x="64" y="93"/>
                    </a:lnTo>
                    <a:lnTo>
                      <a:pt x="64" y="93"/>
                    </a:lnTo>
                    <a:lnTo>
                      <a:pt x="71" y="93"/>
                    </a:lnTo>
                    <a:lnTo>
                      <a:pt x="73" y="85"/>
                    </a:lnTo>
                    <a:lnTo>
                      <a:pt x="73" y="83"/>
                    </a:lnTo>
                    <a:lnTo>
                      <a:pt x="78" y="78"/>
                    </a:lnTo>
                    <a:lnTo>
                      <a:pt x="78" y="74"/>
                    </a:lnTo>
                    <a:lnTo>
                      <a:pt x="75" y="69"/>
                    </a:lnTo>
                    <a:lnTo>
                      <a:pt x="73" y="67"/>
                    </a:lnTo>
                    <a:lnTo>
                      <a:pt x="75" y="64"/>
                    </a:lnTo>
                    <a:lnTo>
                      <a:pt x="73" y="62"/>
                    </a:lnTo>
                    <a:lnTo>
                      <a:pt x="68" y="62"/>
                    </a:lnTo>
                    <a:lnTo>
                      <a:pt x="66" y="55"/>
                    </a:lnTo>
                    <a:lnTo>
                      <a:pt x="61" y="50"/>
                    </a:lnTo>
                    <a:lnTo>
                      <a:pt x="61" y="45"/>
                    </a:lnTo>
                    <a:lnTo>
                      <a:pt x="61" y="41"/>
                    </a:lnTo>
                    <a:lnTo>
                      <a:pt x="59" y="41"/>
                    </a:lnTo>
                    <a:lnTo>
                      <a:pt x="59" y="38"/>
                    </a:lnTo>
                    <a:lnTo>
                      <a:pt x="57" y="36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2" y="29"/>
                    </a:lnTo>
                    <a:close/>
                    <a:moveTo>
                      <a:pt x="0" y="140"/>
                    </a:moveTo>
                    <a:lnTo>
                      <a:pt x="7" y="140"/>
                    </a:lnTo>
                    <a:lnTo>
                      <a:pt x="14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66" name="Freeform 260">
                <a:extLst>
                  <a:ext uri="{FF2B5EF4-FFF2-40B4-BE49-F238E27FC236}">
                    <a16:creationId xmlns:a16="http://schemas.microsoft.com/office/drawing/2014/main" id="{09FD4888-4E11-32A7-17EA-C996AC26F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9779" y="4955990"/>
                <a:ext cx="183104" cy="175660"/>
              </a:xfrm>
              <a:custGeom>
                <a:avLst/>
                <a:gdLst>
                  <a:gd name="T0" fmla="*/ 94 w 123"/>
                  <a:gd name="T1" fmla="*/ 83 h 118"/>
                  <a:gd name="T2" fmla="*/ 102 w 123"/>
                  <a:gd name="T3" fmla="*/ 73 h 118"/>
                  <a:gd name="T4" fmla="*/ 106 w 123"/>
                  <a:gd name="T5" fmla="*/ 66 h 118"/>
                  <a:gd name="T6" fmla="*/ 109 w 123"/>
                  <a:gd name="T7" fmla="*/ 64 h 118"/>
                  <a:gd name="T8" fmla="*/ 118 w 123"/>
                  <a:gd name="T9" fmla="*/ 56 h 118"/>
                  <a:gd name="T10" fmla="*/ 123 w 123"/>
                  <a:gd name="T11" fmla="*/ 49 h 118"/>
                  <a:gd name="T12" fmla="*/ 120 w 123"/>
                  <a:gd name="T13" fmla="*/ 40 h 118"/>
                  <a:gd name="T14" fmla="*/ 120 w 123"/>
                  <a:gd name="T15" fmla="*/ 35 h 118"/>
                  <a:gd name="T16" fmla="*/ 113 w 123"/>
                  <a:gd name="T17" fmla="*/ 33 h 118"/>
                  <a:gd name="T18" fmla="*/ 106 w 123"/>
                  <a:gd name="T19" fmla="*/ 21 h 118"/>
                  <a:gd name="T20" fmla="*/ 106 w 123"/>
                  <a:gd name="T21" fmla="*/ 12 h 118"/>
                  <a:gd name="T22" fmla="*/ 104 w 123"/>
                  <a:gd name="T23" fmla="*/ 9 h 118"/>
                  <a:gd name="T24" fmla="*/ 99 w 123"/>
                  <a:gd name="T25" fmla="*/ 2 h 118"/>
                  <a:gd name="T26" fmla="*/ 92 w 123"/>
                  <a:gd name="T27" fmla="*/ 2 h 118"/>
                  <a:gd name="T28" fmla="*/ 85 w 123"/>
                  <a:gd name="T29" fmla="*/ 9 h 118"/>
                  <a:gd name="T30" fmla="*/ 73 w 123"/>
                  <a:gd name="T31" fmla="*/ 7 h 118"/>
                  <a:gd name="T32" fmla="*/ 66 w 123"/>
                  <a:gd name="T33" fmla="*/ 9 h 118"/>
                  <a:gd name="T34" fmla="*/ 61 w 123"/>
                  <a:gd name="T35" fmla="*/ 9 h 118"/>
                  <a:gd name="T36" fmla="*/ 59 w 123"/>
                  <a:gd name="T37" fmla="*/ 14 h 118"/>
                  <a:gd name="T38" fmla="*/ 52 w 123"/>
                  <a:gd name="T39" fmla="*/ 14 h 118"/>
                  <a:gd name="T40" fmla="*/ 47 w 123"/>
                  <a:gd name="T41" fmla="*/ 9 h 118"/>
                  <a:gd name="T42" fmla="*/ 40 w 123"/>
                  <a:gd name="T43" fmla="*/ 9 h 118"/>
                  <a:gd name="T44" fmla="*/ 33 w 123"/>
                  <a:gd name="T45" fmla="*/ 9 h 118"/>
                  <a:gd name="T46" fmla="*/ 33 w 123"/>
                  <a:gd name="T47" fmla="*/ 14 h 118"/>
                  <a:gd name="T48" fmla="*/ 33 w 123"/>
                  <a:gd name="T49" fmla="*/ 14 h 118"/>
                  <a:gd name="T50" fmla="*/ 31 w 123"/>
                  <a:gd name="T51" fmla="*/ 21 h 118"/>
                  <a:gd name="T52" fmla="*/ 28 w 123"/>
                  <a:gd name="T53" fmla="*/ 35 h 118"/>
                  <a:gd name="T54" fmla="*/ 31 w 123"/>
                  <a:gd name="T55" fmla="*/ 40 h 118"/>
                  <a:gd name="T56" fmla="*/ 33 w 123"/>
                  <a:gd name="T57" fmla="*/ 47 h 118"/>
                  <a:gd name="T58" fmla="*/ 24 w 123"/>
                  <a:gd name="T59" fmla="*/ 64 h 118"/>
                  <a:gd name="T60" fmla="*/ 14 w 123"/>
                  <a:gd name="T61" fmla="*/ 75 h 118"/>
                  <a:gd name="T62" fmla="*/ 5 w 123"/>
                  <a:gd name="T63" fmla="*/ 92 h 118"/>
                  <a:gd name="T64" fmla="*/ 5 w 123"/>
                  <a:gd name="T65" fmla="*/ 104 h 118"/>
                  <a:gd name="T66" fmla="*/ 2 w 123"/>
                  <a:gd name="T67" fmla="*/ 116 h 118"/>
                  <a:gd name="T68" fmla="*/ 2 w 123"/>
                  <a:gd name="T69" fmla="*/ 118 h 118"/>
                  <a:gd name="T70" fmla="*/ 9 w 123"/>
                  <a:gd name="T71" fmla="*/ 116 h 118"/>
                  <a:gd name="T72" fmla="*/ 12 w 123"/>
                  <a:gd name="T73" fmla="*/ 118 h 118"/>
                  <a:gd name="T74" fmla="*/ 16 w 123"/>
                  <a:gd name="T75" fmla="*/ 116 h 118"/>
                  <a:gd name="T76" fmla="*/ 21 w 123"/>
                  <a:gd name="T77" fmla="*/ 113 h 118"/>
                  <a:gd name="T78" fmla="*/ 24 w 123"/>
                  <a:gd name="T79" fmla="*/ 111 h 118"/>
                  <a:gd name="T80" fmla="*/ 26 w 123"/>
                  <a:gd name="T81" fmla="*/ 111 h 118"/>
                  <a:gd name="T82" fmla="*/ 45 w 123"/>
                  <a:gd name="T83" fmla="*/ 111 h 118"/>
                  <a:gd name="T84" fmla="*/ 87 w 123"/>
                  <a:gd name="T85" fmla="*/ 109 h 118"/>
                  <a:gd name="T86" fmla="*/ 94 w 123"/>
                  <a:gd name="T87" fmla="*/ 8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3" h="118">
                    <a:moveTo>
                      <a:pt x="94" y="87"/>
                    </a:moveTo>
                    <a:lnTo>
                      <a:pt x="94" y="83"/>
                    </a:lnTo>
                    <a:lnTo>
                      <a:pt x="99" y="78"/>
                    </a:lnTo>
                    <a:lnTo>
                      <a:pt x="102" y="73"/>
                    </a:lnTo>
                    <a:lnTo>
                      <a:pt x="104" y="71"/>
                    </a:lnTo>
                    <a:lnTo>
                      <a:pt x="106" y="66"/>
                    </a:lnTo>
                    <a:lnTo>
                      <a:pt x="109" y="64"/>
                    </a:lnTo>
                    <a:lnTo>
                      <a:pt x="109" y="64"/>
                    </a:lnTo>
                    <a:lnTo>
                      <a:pt x="116" y="64"/>
                    </a:lnTo>
                    <a:lnTo>
                      <a:pt x="118" y="56"/>
                    </a:lnTo>
                    <a:lnTo>
                      <a:pt x="118" y="54"/>
                    </a:lnTo>
                    <a:lnTo>
                      <a:pt x="123" y="49"/>
                    </a:lnTo>
                    <a:lnTo>
                      <a:pt x="123" y="45"/>
                    </a:lnTo>
                    <a:lnTo>
                      <a:pt x="120" y="40"/>
                    </a:lnTo>
                    <a:lnTo>
                      <a:pt x="118" y="38"/>
                    </a:lnTo>
                    <a:lnTo>
                      <a:pt x="120" y="35"/>
                    </a:lnTo>
                    <a:lnTo>
                      <a:pt x="118" y="33"/>
                    </a:lnTo>
                    <a:lnTo>
                      <a:pt x="113" y="33"/>
                    </a:lnTo>
                    <a:lnTo>
                      <a:pt x="111" y="26"/>
                    </a:lnTo>
                    <a:lnTo>
                      <a:pt x="106" y="21"/>
                    </a:lnTo>
                    <a:lnTo>
                      <a:pt x="106" y="16"/>
                    </a:lnTo>
                    <a:lnTo>
                      <a:pt x="106" y="12"/>
                    </a:lnTo>
                    <a:lnTo>
                      <a:pt x="104" y="12"/>
                    </a:lnTo>
                    <a:lnTo>
                      <a:pt x="104" y="9"/>
                    </a:lnTo>
                    <a:lnTo>
                      <a:pt x="102" y="7"/>
                    </a:lnTo>
                    <a:lnTo>
                      <a:pt x="99" y="2"/>
                    </a:lnTo>
                    <a:lnTo>
                      <a:pt x="97" y="0"/>
                    </a:lnTo>
                    <a:lnTo>
                      <a:pt x="92" y="2"/>
                    </a:lnTo>
                    <a:lnTo>
                      <a:pt x="90" y="7"/>
                    </a:lnTo>
                    <a:lnTo>
                      <a:pt x="85" y="9"/>
                    </a:lnTo>
                    <a:lnTo>
                      <a:pt x="80" y="7"/>
                    </a:lnTo>
                    <a:lnTo>
                      <a:pt x="73" y="7"/>
                    </a:lnTo>
                    <a:lnTo>
                      <a:pt x="68" y="9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9" y="14"/>
                    </a:lnTo>
                    <a:lnTo>
                      <a:pt x="57" y="14"/>
                    </a:lnTo>
                    <a:lnTo>
                      <a:pt x="52" y="14"/>
                    </a:lnTo>
                    <a:lnTo>
                      <a:pt x="52" y="9"/>
                    </a:lnTo>
                    <a:lnTo>
                      <a:pt x="47" y="9"/>
                    </a:lnTo>
                    <a:lnTo>
                      <a:pt x="45" y="9"/>
                    </a:lnTo>
                    <a:lnTo>
                      <a:pt x="40" y="9"/>
                    </a:lnTo>
                    <a:lnTo>
                      <a:pt x="35" y="7"/>
                    </a:lnTo>
                    <a:lnTo>
                      <a:pt x="33" y="9"/>
                    </a:lnTo>
                    <a:lnTo>
                      <a:pt x="33" y="12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3" y="14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1" y="28"/>
                    </a:lnTo>
                    <a:lnTo>
                      <a:pt x="28" y="35"/>
                    </a:lnTo>
                    <a:lnTo>
                      <a:pt x="28" y="40"/>
                    </a:lnTo>
                    <a:lnTo>
                      <a:pt x="31" y="40"/>
                    </a:lnTo>
                    <a:lnTo>
                      <a:pt x="33" y="45"/>
                    </a:lnTo>
                    <a:lnTo>
                      <a:pt x="33" y="47"/>
                    </a:lnTo>
                    <a:lnTo>
                      <a:pt x="33" y="49"/>
                    </a:lnTo>
                    <a:lnTo>
                      <a:pt x="24" y="64"/>
                    </a:lnTo>
                    <a:lnTo>
                      <a:pt x="16" y="71"/>
                    </a:lnTo>
                    <a:lnTo>
                      <a:pt x="14" y="75"/>
                    </a:lnTo>
                    <a:lnTo>
                      <a:pt x="7" y="90"/>
                    </a:lnTo>
                    <a:lnTo>
                      <a:pt x="5" y="92"/>
                    </a:lnTo>
                    <a:lnTo>
                      <a:pt x="5" y="97"/>
                    </a:lnTo>
                    <a:lnTo>
                      <a:pt x="5" y="104"/>
                    </a:lnTo>
                    <a:lnTo>
                      <a:pt x="2" y="111"/>
                    </a:lnTo>
                    <a:lnTo>
                      <a:pt x="2" y="116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5" y="118"/>
                    </a:lnTo>
                    <a:lnTo>
                      <a:pt x="9" y="116"/>
                    </a:lnTo>
                    <a:lnTo>
                      <a:pt x="12" y="116"/>
                    </a:lnTo>
                    <a:lnTo>
                      <a:pt x="12" y="118"/>
                    </a:lnTo>
                    <a:lnTo>
                      <a:pt x="16" y="118"/>
                    </a:lnTo>
                    <a:lnTo>
                      <a:pt x="16" y="116"/>
                    </a:lnTo>
                    <a:lnTo>
                      <a:pt x="16" y="113"/>
                    </a:lnTo>
                    <a:lnTo>
                      <a:pt x="21" y="113"/>
                    </a:lnTo>
                    <a:lnTo>
                      <a:pt x="21" y="113"/>
                    </a:lnTo>
                    <a:lnTo>
                      <a:pt x="24" y="111"/>
                    </a:lnTo>
                    <a:lnTo>
                      <a:pt x="24" y="113"/>
                    </a:lnTo>
                    <a:lnTo>
                      <a:pt x="26" y="111"/>
                    </a:lnTo>
                    <a:lnTo>
                      <a:pt x="45" y="111"/>
                    </a:lnTo>
                    <a:lnTo>
                      <a:pt x="45" y="111"/>
                    </a:lnTo>
                    <a:lnTo>
                      <a:pt x="59" y="111"/>
                    </a:lnTo>
                    <a:lnTo>
                      <a:pt x="87" y="109"/>
                    </a:lnTo>
                    <a:lnTo>
                      <a:pt x="94" y="87"/>
                    </a:lnTo>
                    <a:lnTo>
                      <a:pt x="94" y="8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67" name="Freeform 261">
                <a:extLst>
                  <a:ext uri="{FF2B5EF4-FFF2-40B4-BE49-F238E27FC236}">
                    <a16:creationId xmlns:a16="http://schemas.microsoft.com/office/drawing/2014/main" id="{8845287B-DF7A-FB1E-EA04-882AB2A77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5322" y="4740136"/>
                <a:ext cx="404912" cy="272423"/>
              </a:xfrm>
              <a:custGeom>
                <a:avLst/>
                <a:gdLst>
                  <a:gd name="T0" fmla="*/ 172 w 272"/>
                  <a:gd name="T1" fmla="*/ 7 h 183"/>
                  <a:gd name="T2" fmla="*/ 187 w 272"/>
                  <a:gd name="T3" fmla="*/ 29 h 183"/>
                  <a:gd name="T4" fmla="*/ 184 w 272"/>
                  <a:gd name="T5" fmla="*/ 41 h 183"/>
                  <a:gd name="T6" fmla="*/ 194 w 272"/>
                  <a:gd name="T7" fmla="*/ 48 h 183"/>
                  <a:gd name="T8" fmla="*/ 201 w 272"/>
                  <a:gd name="T9" fmla="*/ 57 h 183"/>
                  <a:gd name="T10" fmla="*/ 217 w 272"/>
                  <a:gd name="T11" fmla="*/ 64 h 183"/>
                  <a:gd name="T12" fmla="*/ 227 w 272"/>
                  <a:gd name="T13" fmla="*/ 71 h 183"/>
                  <a:gd name="T14" fmla="*/ 222 w 272"/>
                  <a:gd name="T15" fmla="*/ 78 h 183"/>
                  <a:gd name="T16" fmla="*/ 234 w 272"/>
                  <a:gd name="T17" fmla="*/ 86 h 183"/>
                  <a:gd name="T18" fmla="*/ 243 w 272"/>
                  <a:gd name="T19" fmla="*/ 97 h 183"/>
                  <a:gd name="T20" fmla="*/ 250 w 272"/>
                  <a:gd name="T21" fmla="*/ 107 h 183"/>
                  <a:gd name="T22" fmla="*/ 262 w 272"/>
                  <a:gd name="T23" fmla="*/ 114 h 183"/>
                  <a:gd name="T24" fmla="*/ 272 w 272"/>
                  <a:gd name="T25" fmla="*/ 128 h 183"/>
                  <a:gd name="T26" fmla="*/ 262 w 272"/>
                  <a:gd name="T27" fmla="*/ 126 h 183"/>
                  <a:gd name="T28" fmla="*/ 243 w 272"/>
                  <a:gd name="T29" fmla="*/ 126 h 183"/>
                  <a:gd name="T30" fmla="*/ 232 w 272"/>
                  <a:gd name="T31" fmla="*/ 123 h 183"/>
                  <a:gd name="T32" fmla="*/ 227 w 272"/>
                  <a:gd name="T33" fmla="*/ 126 h 183"/>
                  <a:gd name="T34" fmla="*/ 215 w 272"/>
                  <a:gd name="T35" fmla="*/ 130 h 183"/>
                  <a:gd name="T36" fmla="*/ 208 w 272"/>
                  <a:gd name="T37" fmla="*/ 128 h 183"/>
                  <a:gd name="T38" fmla="*/ 194 w 272"/>
                  <a:gd name="T39" fmla="*/ 133 h 183"/>
                  <a:gd name="T40" fmla="*/ 177 w 272"/>
                  <a:gd name="T41" fmla="*/ 133 h 183"/>
                  <a:gd name="T42" fmla="*/ 163 w 272"/>
                  <a:gd name="T43" fmla="*/ 140 h 183"/>
                  <a:gd name="T44" fmla="*/ 161 w 272"/>
                  <a:gd name="T45" fmla="*/ 147 h 183"/>
                  <a:gd name="T46" fmla="*/ 146 w 272"/>
                  <a:gd name="T47" fmla="*/ 142 h 183"/>
                  <a:gd name="T48" fmla="*/ 132 w 272"/>
                  <a:gd name="T49" fmla="*/ 140 h 183"/>
                  <a:gd name="T50" fmla="*/ 118 w 272"/>
                  <a:gd name="T51" fmla="*/ 135 h 183"/>
                  <a:gd name="T52" fmla="*/ 104 w 272"/>
                  <a:gd name="T53" fmla="*/ 126 h 183"/>
                  <a:gd name="T54" fmla="*/ 94 w 272"/>
                  <a:gd name="T55" fmla="*/ 130 h 183"/>
                  <a:gd name="T56" fmla="*/ 90 w 272"/>
                  <a:gd name="T57" fmla="*/ 140 h 183"/>
                  <a:gd name="T58" fmla="*/ 90 w 272"/>
                  <a:gd name="T59" fmla="*/ 147 h 183"/>
                  <a:gd name="T60" fmla="*/ 83 w 272"/>
                  <a:gd name="T61" fmla="*/ 157 h 183"/>
                  <a:gd name="T62" fmla="*/ 73 w 272"/>
                  <a:gd name="T63" fmla="*/ 154 h 183"/>
                  <a:gd name="T64" fmla="*/ 57 w 272"/>
                  <a:gd name="T65" fmla="*/ 159 h 183"/>
                  <a:gd name="T66" fmla="*/ 35 w 272"/>
                  <a:gd name="T67" fmla="*/ 183 h 183"/>
                  <a:gd name="T68" fmla="*/ 33 w 272"/>
                  <a:gd name="T69" fmla="*/ 173 h 183"/>
                  <a:gd name="T70" fmla="*/ 16 w 272"/>
                  <a:gd name="T71" fmla="*/ 152 h 183"/>
                  <a:gd name="T72" fmla="*/ 5 w 272"/>
                  <a:gd name="T73" fmla="*/ 140 h 183"/>
                  <a:gd name="T74" fmla="*/ 2 w 272"/>
                  <a:gd name="T75" fmla="*/ 116 h 183"/>
                  <a:gd name="T76" fmla="*/ 5 w 272"/>
                  <a:gd name="T77" fmla="*/ 102 h 183"/>
                  <a:gd name="T78" fmla="*/ 16 w 272"/>
                  <a:gd name="T79" fmla="*/ 78 h 183"/>
                  <a:gd name="T80" fmla="*/ 26 w 272"/>
                  <a:gd name="T81" fmla="*/ 74 h 183"/>
                  <a:gd name="T82" fmla="*/ 40 w 272"/>
                  <a:gd name="T83" fmla="*/ 78 h 183"/>
                  <a:gd name="T84" fmla="*/ 47 w 272"/>
                  <a:gd name="T85" fmla="*/ 69 h 183"/>
                  <a:gd name="T86" fmla="*/ 59 w 272"/>
                  <a:gd name="T87" fmla="*/ 71 h 183"/>
                  <a:gd name="T88" fmla="*/ 87 w 272"/>
                  <a:gd name="T89" fmla="*/ 62 h 183"/>
                  <a:gd name="T90" fmla="*/ 94 w 272"/>
                  <a:gd name="T91" fmla="*/ 52 h 183"/>
                  <a:gd name="T92" fmla="*/ 97 w 272"/>
                  <a:gd name="T93" fmla="*/ 43 h 183"/>
                  <a:gd name="T94" fmla="*/ 116 w 272"/>
                  <a:gd name="T95" fmla="*/ 43 h 183"/>
                  <a:gd name="T96" fmla="*/ 132 w 272"/>
                  <a:gd name="T97" fmla="*/ 33 h 183"/>
                  <a:gd name="T98" fmla="*/ 135 w 272"/>
                  <a:gd name="T99" fmla="*/ 24 h 183"/>
                  <a:gd name="T100" fmla="*/ 146 w 272"/>
                  <a:gd name="T101" fmla="*/ 15 h 183"/>
                  <a:gd name="T102" fmla="*/ 154 w 272"/>
                  <a:gd name="T103" fmla="*/ 5 h 183"/>
                  <a:gd name="T104" fmla="*/ 170 w 272"/>
                  <a:gd name="T105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2" h="183">
                    <a:moveTo>
                      <a:pt x="172" y="0"/>
                    </a:moveTo>
                    <a:lnTo>
                      <a:pt x="172" y="3"/>
                    </a:lnTo>
                    <a:lnTo>
                      <a:pt x="172" y="5"/>
                    </a:lnTo>
                    <a:lnTo>
                      <a:pt x="172" y="7"/>
                    </a:lnTo>
                    <a:lnTo>
                      <a:pt x="177" y="10"/>
                    </a:lnTo>
                    <a:lnTo>
                      <a:pt x="177" y="12"/>
                    </a:lnTo>
                    <a:lnTo>
                      <a:pt x="184" y="19"/>
                    </a:lnTo>
                    <a:lnTo>
                      <a:pt x="187" y="29"/>
                    </a:lnTo>
                    <a:lnTo>
                      <a:pt x="189" y="31"/>
                    </a:lnTo>
                    <a:lnTo>
                      <a:pt x="187" y="36"/>
                    </a:lnTo>
                    <a:lnTo>
                      <a:pt x="187" y="38"/>
                    </a:lnTo>
                    <a:lnTo>
                      <a:pt x="184" y="41"/>
                    </a:lnTo>
                    <a:lnTo>
                      <a:pt x="184" y="48"/>
                    </a:lnTo>
                    <a:lnTo>
                      <a:pt x="187" y="50"/>
                    </a:lnTo>
                    <a:lnTo>
                      <a:pt x="194" y="50"/>
                    </a:lnTo>
                    <a:lnTo>
                      <a:pt x="194" y="48"/>
                    </a:lnTo>
                    <a:lnTo>
                      <a:pt x="201" y="48"/>
                    </a:lnTo>
                    <a:lnTo>
                      <a:pt x="203" y="50"/>
                    </a:lnTo>
                    <a:lnTo>
                      <a:pt x="201" y="52"/>
                    </a:lnTo>
                    <a:lnTo>
                      <a:pt x="201" y="57"/>
                    </a:lnTo>
                    <a:lnTo>
                      <a:pt x="206" y="59"/>
                    </a:lnTo>
                    <a:lnTo>
                      <a:pt x="210" y="62"/>
                    </a:lnTo>
                    <a:lnTo>
                      <a:pt x="213" y="62"/>
                    </a:lnTo>
                    <a:lnTo>
                      <a:pt x="217" y="64"/>
                    </a:lnTo>
                    <a:lnTo>
                      <a:pt x="217" y="67"/>
                    </a:lnTo>
                    <a:lnTo>
                      <a:pt x="222" y="69"/>
                    </a:lnTo>
                    <a:lnTo>
                      <a:pt x="224" y="69"/>
                    </a:lnTo>
                    <a:lnTo>
                      <a:pt x="227" y="71"/>
                    </a:lnTo>
                    <a:lnTo>
                      <a:pt x="227" y="74"/>
                    </a:lnTo>
                    <a:lnTo>
                      <a:pt x="224" y="76"/>
                    </a:lnTo>
                    <a:lnTo>
                      <a:pt x="222" y="78"/>
                    </a:lnTo>
                    <a:lnTo>
                      <a:pt x="222" y="78"/>
                    </a:lnTo>
                    <a:lnTo>
                      <a:pt x="224" y="83"/>
                    </a:lnTo>
                    <a:lnTo>
                      <a:pt x="229" y="83"/>
                    </a:lnTo>
                    <a:lnTo>
                      <a:pt x="232" y="83"/>
                    </a:lnTo>
                    <a:lnTo>
                      <a:pt x="234" y="86"/>
                    </a:lnTo>
                    <a:lnTo>
                      <a:pt x="236" y="86"/>
                    </a:lnTo>
                    <a:lnTo>
                      <a:pt x="243" y="88"/>
                    </a:lnTo>
                    <a:lnTo>
                      <a:pt x="243" y="90"/>
                    </a:lnTo>
                    <a:lnTo>
                      <a:pt x="243" y="97"/>
                    </a:lnTo>
                    <a:lnTo>
                      <a:pt x="246" y="100"/>
                    </a:lnTo>
                    <a:lnTo>
                      <a:pt x="250" y="100"/>
                    </a:lnTo>
                    <a:lnTo>
                      <a:pt x="253" y="102"/>
                    </a:lnTo>
                    <a:lnTo>
                      <a:pt x="250" y="107"/>
                    </a:lnTo>
                    <a:lnTo>
                      <a:pt x="253" y="109"/>
                    </a:lnTo>
                    <a:lnTo>
                      <a:pt x="260" y="109"/>
                    </a:lnTo>
                    <a:lnTo>
                      <a:pt x="265" y="112"/>
                    </a:lnTo>
                    <a:lnTo>
                      <a:pt x="262" y="114"/>
                    </a:lnTo>
                    <a:lnTo>
                      <a:pt x="265" y="121"/>
                    </a:lnTo>
                    <a:lnTo>
                      <a:pt x="267" y="123"/>
                    </a:lnTo>
                    <a:lnTo>
                      <a:pt x="269" y="126"/>
                    </a:lnTo>
                    <a:lnTo>
                      <a:pt x="272" y="128"/>
                    </a:lnTo>
                    <a:lnTo>
                      <a:pt x="272" y="128"/>
                    </a:lnTo>
                    <a:lnTo>
                      <a:pt x="272" y="128"/>
                    </a:lnTo>
                    <a:lnTo>
                      <a:pt x="267" y="126"/>
                    </a:lnTo>
                    <a:lnTo>
                      <a:pt x="262" y="126"/>
                    </a:lnTo>
                    <a:lnTo>
                      <a:pt x="255" y="128"/>
                    </a:lnTo>
                    <a:lnTo>
                      <a:pt x="255" y="128"/>
                    </a:lnTo>
                    <a:lnTo>
                      <a:pt x="246" y="128"/>
                    </a:lnTo>
                    <a:lnTo>
                      <a:pt x="243" y="126"/>
                    </a:lnTo>
                    <a:lnTo>
                      <a:pt x="241" y="126"/>
                    </a:lnTo>
                    <a:lnTo>
                      <a:pt x="239" y="123"/>
                    </a:lnTo>
                    <a:lnTo>
                      <a:pt x="236" y="123"/>
                    </a:lnTo>
                    <a:lnTo>
                      <a:pt x="232" y="123"/>
                    </a:lnTo>
                    <a:lnTo>
                      <a:pt x="229" y="121"/>
                    </a:lnTo>
                    <a:lnTo>
                      <a:pt x="227" y="121"/>
                    </a:lnTo>
                    <a:lnTo>
                      <a:pt x="227" y="123"/>
                    </a:lnTo>
                    <a:lnTo>
                      <a:pt x="227" y="126"/>
                    </a:lnTo>
                    <a:lnTo>
                      <a:pt x="224" y="128"/>
                    </a:lnTo>
                    <a:lnTo>
                      <a:pt x="222" y="128"/>
                    </a:lnTo>
                    <a:lnTo>
                      <a:pt x="220" y="130"/>
                    </a:lnTo>
                    <a:lnTo>
                      <a:pt x="215" y="130"/>
                    </a:lnTo>
                    <a:lnTo>
                      <a:pt x="213" y="130"/>
                    </a:lnTo>
                    <a:lnTo>
                      <a:pt x="210" y="130"/>
                    </a:lnTo>
                    <a:lnTo>
                      <a:pt x="210" y="128"/>
                    </a:lnTo>
                    <a:lnTo>
                      <a:pt x="208" y="128"/>
                    </a:lnTo>
                    <a:lnTo>
                      <a:pt x="208" y="128"/>
                    </a:lnTo>
                    <a:lnTo>
                      <a:pt x="206" y="128"/>
                    </a:lnTo>
                    <a:lnTo>
                      <a:pt x="196" y="130"/>
                    </a:lnTo>
                    <a:lnTo>
                      <a:pt x="194" y="133"/>
                    </a:lnTo>
                    <a:lnTo>
                      <a:pt x="191" y="133"/>
                    </a:lnTo>
                    <a:lnTo>
                      <a:pt x="182" y="135"/>
                    </a:lnTo>
                    <a:lnTo>
                      <a:pt x="180" y="135"/>
                    </a:lnTo>
                    <a:lnTo>
                      <a:pt x="177" y="133"/>
                    </a:lnTo>
                    <a:lnTo>
                      <a:pt x="172" y="133"/>
                    </a:lnTo>
                    <a:lnTo>
                      <a:pt x="170" y="133"/>
                    </a:lnTo>
                    <a:lnTo>
                      <a:pt x="165" y="138"/>
                    </a:lnTo>
                    <a:lnTo>
                      <a:pt x="163" y="140"/>
                    </a:lnTo>
                    <a:lnTo>
                      <a:pt x="163" y="142"/>
                    </a:lnTo>
                    <a:lnTo>
                      <a:pt x="165" y="145"/>
                    </a:lnTo>
                    <a:lnTo>
                      <a:pt x="165" y="145"/>
                    </a:lnTo>
                    <a:lnTo>
                      <a:pt x="161" y="147"/>
                    </a:lnTo>
                    <a:lnTo>
                      <a:pt x="158" y="145"/>
                    </a:lnTo>
                    <a:lnTo>
                      <a:pt x="154" y="145"/>
                    </a:lnTo>
                    <a:lnTo>
                      <a:pt x="149" y="142"/>
                    </a:lnTo>
                    <a:lnTo>
                      <a:pt x="146" y="142"/>
                    </a:lnTo>
                    <a:lnTo>
                      <a:pt x="144" y="145"/>
                    </a:lnTo>
                    <a:lnTo>
                      <a:pt x="142" y="145"/>
                    </a:lnTo>
                    <a:lnTo>
                      <a:pt x="135" y="142"/>
                    </a:lnTo>
                    <a:lnTo>
                      <a:pt x="132" y="140"/>
                    </a:lnTo>
                    <a:lnTo>
                      <a:pt x="127" y="142"/>
                    </a:lnTo>
                    <a:lnTo>
                      <a:pt x="125" y="140"/>
                    </a:lnTo>
                    <a:lnTo>
                      <a:pt x="120" y="135"/>
                    </a:lnTo>
                    <a:lnTo>
                      <a:pt x="118" y="135"/>
                    </a:lnTo>
                    <a:lnTo>
                      <a:pt x="111" y="128"/>
                    </a:lnTo>
                    <a:lnTo>
                      <a:pt x="109" y="128"/>
                    </a:lnTo>
                    <a:lnTo>
                      <a:pt x="106" y="126"/>
                    </a:lnTo>
                    <a:lnTo>
                      <a:pt x="104" y="126"/>
                    </a:lnTo>
                    <a:lnTo>
                      <a:pt x="104" y="128"/>
                    </a:lnTo>
                    <a:lnTo>
                      <a:pt x="99" y="128"/>
                    </a:lnTo>
                    <a:lnTo>
                      <a:pt x="97" y="130"/>
                    </a:lnTo>
                    <a:lnTo>
                      <a:pt x="94" y="130"/>
                    </a:lnTo>
                    <a:lnTo>
                      <a:pt x="92" y="133"/>
                    </a:lnTo>
                    <a:lnTo>
                      <a:pt x="92" y="135"/>
                    </a:lnTo>
                    <a:lnTo>
                      <a:pt x="90" y="138"/>
                    </a:lnTo>
                    <a:lnTo>
                      <a:pt x="90" y="140"/>
                    </a:lnTo>
                    <a:lnTo>
                      <a:pt x="87" y="142"/>
                    </a:lnTo>
                    <a:lnTo>
                      <a:pt x="85" y="142"/>
                    </a:lnTo>
                    <a:lnTo>
                      <a:pt x="85" y="145"/>
                    </a:lnTo>
                    <a:lnTo>
                      <a:pt x="90" y="147"/>
                    </a:lnTo>
                    <a:lnTo>
                      <a:pt x="87" y="149"/>
                    </a:lnTo>
                    <a:lnTo>
                      <a:pt x="87" y="154"/>
                    </a:lnTo>
                    <a:lnTo>
                      <a:pt x="85" y="157"/>
                    </a:lnTo>
                    <a:lnTo>
                      <a:pt x="83" y="157"/>
                    </a:lnTo>
                    <a:lnTo>
                      <a:pt x="83" y="159"/>
                    </a:lnTo>
                    <a:lnTo>
                      <a:pt x="78" y="157"/>
                    </a:lnTo>
                    <a:lnTo>
                      <a:pt x="75" y="154"/>
                    </a:lnTo>
                    <a:lnTo>
                      <a:pt x="73" y="154"/>
                    </a:lnTo>
                    <a:lnTo>
                      <a:pt x="71" y="154"/>
                    </a:lnTo>
                    <a:lnTo>
                      <a:pt x="68" y="157"/>
                    </a:lnTo>
                    <a:lnTo>
                      <a:pt x="64" y="154"/>
                    </a:lnTo>
                    <a:lnTo>
                      <a:pt x="57" y="159"/>
                    </a:lnTo>
                    <a:lnTo>
                      <a:pt x="54" y="161"/>
                    </a:lnTo>
                    <a:lnTo>
                      <a:pt x="49" y="161"/>
                    </a:lnTo>
                    <a:lnTo>
                      <a:pt x="45" y="166"/>
                    </a:lnTo>
                    <a:lnTo>
                      <a:pt x="35" y="183"/>
                    </a:lnTo>
                    <a:lnTo>
                      <a:pt x="35" y="183"/>
                    </a:lnTo>
                    <a:lnTo>
                      <a:pt x="35" y="180"/>
                    </a:lnTo>
                    <a:lnTo>
                      <a:pt x="35" y="178"/>
                    </a:lnTo>
                    <a:lnTo>
                      <a:pt x="33" y="173"/>
                    </a:lnTo>
                    <a:lnTo>
                      <a:pt x="28" y="168"/>
                    </a:lnTo>
                    <a:lnTo>
                      <a:pt x="26" y="166"/>
                    </a:lnTo>
                    <a:lnTo>
                      <a:pt x="21" y="159"/>
                    </a:lnTo>
                    <a:lnTo>
                      <a:pt x="16" y="152"/>
                    </a:lnTo>
                    <a:lnTo>
                      <a:pt x="16" y="147"/>
                    </a:lnTo>
                    <a:lnTo>
                      <a:pt x="12" y="142"/>
                    </a:lnTo>
                    <a:lnTo>
                      <a:pt x="7" y="140"/>
                    </a:lnTo>
                    <a:lnTo>
                      <a:pt x="5" y="140"/>
                    </a:lnTo>
                    <a:lnTo>
                      <a:pt x="5" y="130"/>
                    </a:lnTo>
                    <a:lnTo>
                      <a:pt x="5" y="126"/>
                    </a:lnTo>
                    <a:lnTo>
                      <a:pt x="2" y="121"/>
                    </a:lnTo>
                    <a:lnTo>
                      <a:pt x="2" y="116"/>
                    </a:lnTo>
                    <a:lnTo>
                      <a:pt x="2" y="109"/>
                    </a:lnTo>
                    <a:lnTo>
                      <a:pt x="0" y="104"/>
                    </a:lnTo>
                    <a:lnTo>
                      <a:pt x="2" y="102"/>
                    </a:lnTo>
                    <a:lnTo>
                      <a:pt x="5" y="102"/>
                    </a:lnTo>
                    <a:lnTo>
                      <a:pt x="9" y="95"/>
                    </a:lnTo>
                    <a:lnTo>
                      <a:pt x="12" y="90"/>
                    </a:lnTo>
                    <a:lnTo>
                      <a:pt x="14" y="83"/>
                    </a:lnTo>
                    <a:lnTo>
                      <a:pt x="16" y="78"/>
                    </a:lnTo>
                    <a:lnTo>
                      <a:pt x="19" y="78"/>
                    </a:lnTo>
                    <a:lnTo>
                      <a:pt x="23" y="74"/>
                    </a:lnTo>
                    <a:lnTo>
                      <a:pt x="23" y="71"/>
                    </a:lnTo>
                    <a:lnTo>
                      <a:pt x="26" y="74"/>
                    </a:lnTo>
                    <a:lnTo>
                      <a:pt x="26" y="78"/>
                    </a:lnTo>
                    <a:lnTo>
                      <a:pt x="31" y="78"/>
                    </a:lnTo>
                    <a:lnTo>
                      <a:pt x="33" y="78"/>
                    </a:lnTo>
                    <a:lnTo>
                      <a:pt x="40" y="78"/>
                    </a:lnTo>
                    <a:lnTo>
                      <a:pt x="42" y="74"/>
                    </a:lnTo>
                    <a:lnTo>
                      <a:pt x="42" y="69"/>
                    </a:lnTo>
                    <a:lnTo>
                      <a:pt x="45" y="67"/>
                    </a:lnTo>
                    <a:lnTo>
                      <a:pt x="47" y="69"/>
                    </a:lnTo>
                    <a:lnTo>
                      <a:pt x="47" y="74"/>
                    </a:lnTo>
                    <a:lnTo>
                      <a:pt x="49" y="74"/>
                    </a:lnTo>
                    <a:lnTo>
                      <a:pt x="54" y="74"/>
                    </a:lnTo>
                    <a:lnTo>
                      <a:pt x="59" y="71"/>
                    </a:lnTo>
                    <a:lnTo>
                      <a:pt x="66" y="67"/>
                    </a:lnTo>
                    <a:lnTo>
                      <a:pt x="71" y="64"/>
                    </a:lnTo>
                    <a:lnTo>
                      <a:pt x="83" y="62"/>
                    </a:lnTo>
                    <a:lnTo>
                      <a:pt x="87" y="62"/>
                    </a:lnTo>
                    <a:lnTo>
                      <a:pt x="90" y="57"/>
                    </a:lnTo>
                    <a:lnTo>
                      <a:pt x="97" y="55"/>
                    </a:lnTo>
                    <a:lnTo>
                      <a:pt x="97" y="52"/>
                    </a:lnTo>
                    <a:lnTo>
                      <a:pt x="94" y="52"/>
                    </a:lnTo>
                    <a:lnTo>
                      <a:pt x="90" y="48"/>
                    </a:lnTo>
                    <a:lnTo>
                      <a:pt x="90" y="43"/>
                    </a:lnTo>
                    <a:lnTo>
                      <a:pt x="94" y="43"/>
                    </a:lnTo>
                    <a:lnTo>
                      <a:pt x="97" y="43"/>
                    </a:lnTo>
                    <a:lnTo>
                      <a:pt x="101" y="43"/>
                    </a:lnTo>
                    <a:lnTo>
                      <a:pt x="104" y="43"/>
                    </a:lnTo>
                    <a:lnTo>
                      <a:pt x="111" y="45"/>
                    </a:lnTo>
                    <a:lnTo>
                      <a:pt x="116" y="43"/>
                    </a:lnTo>
                    <a:lnTo>
                      <a:pt x="123" y="43"/>
                    </a:lnTo>
                    <a:lnTo>
                      <a:pt x="127" y="41"/>
                    </a:lnTo>
                    <a:lnTo>
                      <a:pt x="130" y="38"/>
                    </a:lnTo>
                    <a:lnTo>
                      <a:pt x="132" y="33"/>
                    </a:lnTo>
                    <a:lnTo>
                      <a:pt x="132" y="31"/>
                    </a:lnTo>
                    <a:lnTo>
                      <a:pt x="132" y="29"/>
                    </a:lnTo>
                    <a:lnTo>
                      <a:pt x="135" y="26"/>
                    </a:lnTo>
                    <a:lnTo>
                      <a:pt x="135" y="24"/>
                    </a:lnTo>
                    <a:lnTo>
                      <a:pt x="137" y="19"/>
                    </a:lnTo>
                    <a:lnTo>
                      <a:pt x="139" y="19"/>
                    </a:lnTo>
                    <a:lnTo>
                      <a:pt x="142" y="19"/>
                    </a:lnTo>
                    <a:lnTo>
                      <a:pt x="146" y="15"/>
                    </a:lnTo>
                    <a:lnTo>
                      <a:pt x="149" y="12"/>
                    </a:lnTo>
                    <a:lnTo>
                      <a:pt x="149" y="10"/>
                    </a:lnTo>
                    <a:lnTo>
                      <a:pt x="149" y="7"/>
                    </a:lnTo>
                    <a:lnTo>
                      <a:pt x="154" y="5"/>
                    </a:lnTo>
                    <a:lnTo>
                      <a:pt x="158" y="3"/>
                    </a:lnTo>
                    <a:lnTo>
                      <a:pt x="163" y="3"/>
                    </a:lnTo>
                    <a:lnTo>
                      <a:pt x="165" y="3"/>
                    </a:lnTo>
                    <a:lnTo>
                      <a:pt x="170" y="0"/>
                    </a:lnTo>
                    <a:lnTo>
                      <a:pt x="172" y="0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68" name="Freeform 262">
                <a:extLst>
                  <a:ext uri="{FF2B5EF4-FFF2-40B4-BE49-F238E27FC236}">
                    <a16:creationId xmlns:a16="http://schemas.microsoft.com/office/drawing/2014/main" id="{D9B5E75E-AC2F-AC59-B6D7-D083EFA60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0082" y="4022608"/>
                <a:ext cx="482321" cy="446594"/>
              </a:xfrm>
              <a:custGeom>
                <a:avLst/>
                <a:gdLst>
                  <a:gd name="T0" fmla="*/ 302 w 324"/>
                  <a:gd name="T1" fmla="*/ 291 h 300"/>
                  <a:gd name="T2" fmla="*/ 314 w 324"/>
                  <a:gd name="T3" fmla="*/ 85 h 300"/>
                  <a:gd name="T4" fmla="*/ 309 w 324"/>
                  <a:gd name="T5" fmla="*/ 68 h 300"/>
                  <a:gd name="T6" fmla="*/ 314 w 324"/>
                  <a:gd name="T7" fmla="*/ 54 h 300"/>
                  <a:gd name="T8" fmla="*/ 312 w 324"/>
                  <a:gd name="T9" fmla="*/ 45 h 300"/>
                  <a:gd name="T10" fmla="*/ 314 w 324"/>
                  <a:gd name="T11" fmla="*/ 33 h 300"/>
                  <a:gd name="T12" fmla="*/ 309 w 324"/>
                  <a:gd name="T13" fmla="*/ 23 h 300"/>
                  <a:gd name="T14" fmla="*/ 302 w 324"/>
                  <a:gd name="T15" fmla="*/ 23 h 300"/>
                  <a:gd name="T16" fmla="*/ 286 w 324"/>
                  <a:gd name="T17" fmla="*/ 19 h 300"/>
                  <a:gd name="T18" fmla="*/ 274 w 324"/>
                  <a:gd name="T19" fmla="*/ 16 h 300"/>
                  <a:gd name="T20" fmla="*/ 274 w 324"/>
                  <a:gd name="T21" fmla="*/ 14 h 300"/>
                  <a:gd name="T22" fmla="*/ 265 w 324"/>
                  <a:gd name="T23" fmla="*/ 4 h 300"/>
                  <a:gd name="T24" fmla="*/ 253 w 324"/>
                  <a:gd name="T25" fmla="*/ 4 h 300"/>
                  <a:gd name="T26" fmla="*/ 248 w 324"/>
                  <a:gd name="T27" fmla="*/ 4 h 300"/>
                  <a:gd name="T28" fmla="*/ 243 w 324"/>
                  <a:gd name="T29" fmla="*/ 2 h 300"/>
                  <a:gd name="T30" fmla="*/ 227 w 324"/>
                  <a:gd name="T31" fmla="*/ 7 h 300"/>
                  <a:gd name="T32" fmla="*/ 212 w 324"/>
                  <a:gd name="T33" fmla="*/ 16 h 300"/>
                  <a:gd name="T34" fmla="*/ 208 w 324"/>
                  <a:gd name="T35" fmla="*/ 23 h 300"/>
                  <a:gd name="T36" fmla="*/ 210 w 324"/>
                  <a:gd name="T37" fmla="*/ 40 h 300"/>
                  <a:gd name="T38" fmla="*/ 212 w 324"/>
                  <a:gd name="T39" fmla="*/ 52 h 300"/>
                  <a:gd name="T40" fmla="*/ 205 w 324"/>
                  <a:gd name="T41" fmla="*/ 61 h 300"/>
                  <a:gd name="T42" fmla="*/ 194 w 324"/>
                  <a:gd name="T43" fmla="*/ 68 h 300"/>
                  <a:gd name="T44" fmla="*/ 177 w 324"/>
                  <a:gd name="T45" fmla="*/ 59 h 300"/>
                  <a:gd name="T46" fmla="*/ 160 w 324"/>
                  <a:gd name="T47" fmla="*/ 47 h 300"/>
                  <a:gd name="T48" fmla="*/ 139 w 324"/>
                  <a:gd name="T49" fmla="*/ 40 h 300"/>
                  <a:gd name="T50" fmla="*/ 130 w 324"/>
                  <a:gd name="T51" fmla="*/ 42 h 300"/>
                  <a:gd name="T52" fmla="*/ 116 w 324"/>
                  <a:gd name="T53" fmla="*/ 26 h 300"/>
                  <a:gd name="T54" fmla="*/ 111 w 324"/>
                  <a:gd name="T55" fmla="*/ 11 h 300"/>
                  <a:gd name="T56" fmla="*/ 90 w 324"/>
                  <a:gd name="T57" fmla="*/ 7 h 300"/>
                  <a:gd name="T58" fmla="*/ 73 w 324"/>
                  <a:gd name="T59" fmla="*/ 2 h 300"/>
                  <a:gd name="T60" fmla="*/ 47 w 324"/>
                  <a:gd name="T61" fmla="*/ 4 h 300"/>
                  <a:gd name="T62" fmla="*/ 40 w 324"/>
                  <a:gd name="T63" fmla="*/ 0 h 300"/>
                  <a:gd name="T64" fmla="*/ 40 w 324"/>
                  <a:gd name="T65" fmla="*/ 9 h 300"/>
                  <a:gd name="T66" fmla="*/ 38 w 324"/>
                  <a:gd name="T67" fmla="*/ 16 h 300"/>
                  <a:gd name="T68" fmla="*/ 26 w 324"/>
                  <a:gd name="T69" fmla="*/ 28 h 300"/>
                  <a:gd name="T70" fmla="*/ 16 w 324"/>
                  <a:gd name="T71" fmla="*/ 33 h 300"/>
                  <a:gd name="T72" fmla="*/ 14 w 324"/>
                  <a:gd name="T73" fmla="*/ 37 h 300"/>
                  <a:gd name="T74" fmla="*/ 14 w 324"/>
                  <a:gd name="T75" fmla="*/ 47 h 300"/>
                  <a:gd name="T76" fmla="*/ 14 w 324"/>
                  <a:gd name="T77" fmla="*/ 52 h 300"/>
                  <a:gd name="T78" fmla="*/ 12 w 324"/>
                  <a:gd name="T79" fmla="*/ 56 h 300"/>
                  <a:gd name="T80" fmla="*/ 7 w 324"/>
                  <a:gd name="T81" fmla="*/ 61 h 300"/>
                  <a:gd name="T82" fmla="*/ 2 w 324"/>
                  <a:gd name="T83" fmla="*/ 63 h 300"/>
                  <a:gd name="T84" fmla="*/ 2 w 324"/>
                  <a:gd name="T85" fmla="*/ 63 h 300"/>
                  <a:gd name="T86" fmla="*/ 4 w 324"/>
                  <a:gd name="T87" fmla="*/ 73 h 300"/>
                  <a:gd name="T88" fmla="*/ 7 w 324"/>
                  <a:gd name="T89" fmla="*/ 92 h 300"/>
                  <a:gd name="T90" fmla="*/ 7 w 324"/>
                  <a:gd name="T91" fmla="*/ 101 h 300"/>
                  <a:gd name="T92" fmla="*/ 9 w 324"/>
                  <a:gd name="T93" fmla="*/ 118 h 300"/>
                  <a:gd name="T94" fmla="*/ 7 w 324"/>
                  <a:gd name="T95" fmla="*/ 132 h 300"/>
                  <a:gd name="T96" fmla="*/ 9 w 324"/>
                  <a:gd name="T97" fmla="*/ 144 h 300"/>
                  <a:gd name="T98" fmla="*/ 2 w 324"/>
                  <a:gd name="T99" fmla="*/ 151 h 300"/>
                  <a:gd name="T100" fmla="*/ 0 w 324"/>
                  <a:gd name="T101" fmla="*/ 153 h 300"/>
                  <a:gd name="T102" fmla="*/ 7 w 324"/>
                  <a:gd name="T103" fmla="*/ 163 h 300"/>
                  <a:gd name="T104" fmla="*/ 14 w 324"/>
                  <a:gd name="T105" fmla="*/ 172 h 300"/>
                  <a:gd name="T106" fmla="*/ 14 w 324"/>
                  <a:gd name="T107" fmla="*/ 179 h 300"/>
                  <a:gd name="T108" fmla="*/ 16 w 324"/>
                  <a:gd name="T109" fmla="*/ 189 h 300"/>
                  <a:gd name="T110" fmla="*/ 19 w 324"/>
                  <a:gd name="T111" fmla="*/ 196 h 300"/>
                  <a:gd name="T112" fmla="*/ 35 w 324"/>
                  <a:gd name="T113" fmla="*/ 196 h 300"/>
                  <a:gd name="T114" fmla="*/ 42 w 324"/>
                  <a:gd name="T115" fmla="*/ 203 h 300"/>
                  <a:gd name="T116" fmla="*/ 49 w 324"/>
                  <a:gd name="T117" fmla="*/ 213 h 300"/>
                  <a:gd name="T118" fmla="*/ 54 w 324"/>
                  <a:gd name="T119" fmla="*/ 220 h 300"/>
                  <a:gd name="T120" fmla="*/ 94 w 324"/>
                  <a:gd name="T121" fmla="*/ 231 h 300"/>
                  <a:gd name="T122" fmla="*/ 302 w 324"/>
                  <a:gd name="T123" fmla="*/ 300 h 300"/>
                  <a:gd name="T124" fmla="*/ 302 w 324"/>
                  <a:gd name="T125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4" h="300">
                    <a:moveTo>
                      <a:pt x="302" y="300"/>
                    </a:moveTo>
                    <a:lnTo>
                      <a:pt x="302" y="291"/>
                    </a:lnTo>
                    <a:lnTo>
                      <a:pt x="324" y="291"/>
                    </a:lnTo>
                    <a:lnTo>
                      <a:pt x="314" y="85"/>
                    </a:lnTo>
                    <a:lnTo>
                      <a:pt x="312" y="73"/>
                    </a:lnTo>
                    <a:lnTo>
                      <a:pt x="309" y="68"/>
                    </a:lnTo>
                    <a:lnTo>
                      <a:pt x="312" y="61"/>
                    </a:lnTo>
                    <a:lnTo>
                      <a:pt x="314" y="54"/>
                    </a:lnTo>
                    <a:lnTo>
                      <a:pt x="314" y="49"/>
                    </a:lnTo>
                    <a:lnTo>
                      <a:pt x="312" y="45"/>
                    </a:lnTo>
                    <a:lnTo>
                      <a:pt x="314" y="35"/>
                    </a:lnTo>
                    <a:lnTo>
                      <a:pt x="314" y="33"/>
                    </a:lnTo>
                    <a:lnTo>
                      <a:pt x="314" y="26"/>
                    </a:lnTo>
                    <a:lnTo>
                      <a:pt x="309" y="23"/>
                    </a:lnTo>
                    <a:lnTo>
                      <a:pt x="307" y="21"/>
                    </a:lnTo>
                    <a:lnTo>
                      <a:pt x="302" y="23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1" y="19"/>
                    </a:lnTo>
                    <a:lnTo>
                      <a:pt x="274" y="16"/>
                    </a:lnTo>
                    <a:lnTo>
                      <a:pt x="272" y="14"/>
                    </a:lnTo>
                    <a:lnTo>
                      <a:pt x="274" y="14"/>
                    </a:lnTo>
                    <a:lnTo>
                      <a:pt x="274" y="9"/>
                    </a:lnTo>
                    <a:lnTo>
                      <a:pt x="265" y="4"/>
                    </a:lnTo>
                    <a:lnTo>
                      <a:pt x="260" y="4"/>
                    </a:lnTo>
                    <a:lnTo>
                      <a:pt x="253" y="4"/>
                    </a:lnTo>
                    <a:lnTo>
                      <a:pt x="250" y="2"/>
                    </a:lnTo>
                    <a:lnTo>
                      <a:pt x="248" y="4"/>
                    </a:lnTo>
                    <a:lnTo>
                      <a:pt x="243" y="2"/>
                    </a:lnTo>
                    <a:lnTo>
                      <a:pt x="243" y="2"/>
                    </a:lnTo>
                    <a:lnTo>
                      <a:pt x="236" y="4"/>
                    </a:lnTo>
                    <a:lnTo>
                      <a:pt x="227" y="7"/>
                    </a:lnTo>
                    <a:lnTo>
                      <a:pt x="217" y="11"/>
                    </a:lnTo>
                    <a:lnTo>
                      <a:pt x="212" y="16"/>
                    </a:lnTo>
                    <a:lnTo>
                      <a:pt x="210" y="21"/>
                    </a:lnTo>
                    <a:lnTo>
                      <a:pt x="208" y="23"/>
                    </a:lnTo>
                    <a:lnTo>
                      <a:pt x="208" y="35"/>
                    </a:lnTo>
                    <a:lnTo>
                      <a:pt x="210" y="40"/>
                    </a:lnTo>
                    <a:lnTo>
                      <a:pt x="215" y="47"/>
                    </a:lnTo>
                    <a:lnTo>
                      <a:pt x="212" y="52"/>
                    </a:lnTo>
                    <a:lnTo>
                      <a:pt x="205" y="59"/>
                    </a:lnTo>
                    <a:lnTo>
                      <a:pt x="205" y="61"/>
                    </a:lnTo>
                    <a:lnTo>
                      <a:pt x="198" y="66"/>
                    </a:lnTo>
                    <a:lnTo>
                      <a:pt x="194" y="68"/>
                    </a:lnTo>
                    <a:lnTo>
                      <a:pt x="186" y="63"/>
                    </a:lnTo>
                    <a:lnTo>
                      <a:pt x="177" y="59"/>
                    </a:lnTo>
                    <a:lnTo>
                      <a:pt x="172" y="52"/>
                    </a:lnTo>
                    <a:lnTo>
                      <a:pt x="160" y="47"/>
                    </a:lnTo>
                    <a:lnTo>
                      <a:pt x="146" y="42"/>
                    </a:lnTo>
                    <a:lnTo>
                      <a:pt x="139" y="40"/>
                    </a:lnTo>
                    <a:lnTo>
                      <a:pt x="137" y="42"/>
                    </a:lnTo>
                    <a:lnTo>
                      <a:pt x="130" y="42"/>
                    </a:lnTo>
                    <a:lnTo>
                      <a:pt x="123" y="37"/>
                    </a:lnTo>
                    <a:lnTo>
                      <a:pt x="116" y="26"/>
                    </a:lnTo>
                    <a:lnTo>
                      <a:pt x="116" y="19"/>
                    </a:lnTo>
                    <a:lnTo>
                      <a:pt x="111" y="11"/>
                    </a:lnTo>
                    <a:lnTo>
                      <a:pt x="97" y="11"/>
                    </a:lnTo>
                    <a:lnTo>
                      <a:pt x="90" y="7"/>
                    </a:lnTo>
                    <a:lnTo>
                      <a:pt x="78" y="7"/>
                    </a:lnTo>
                    <a:lnTo>
                      <a:pt x="73" y="2"/>
                    </a:lnTo>
                    <a:lnTo>
                      <a:pt x="59" y="7"/>
                    </a:lnTo>
                    <a:lnTo>
                      <a:pt x="47" y="4"/>
                    </a:lnTo>
                    <a:lnTo>
                      <a:pt x="45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38" y="16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1" y="33"/>
                    </a:lnTo>
                    <a:lnTo>
                      <a:pt x="16" y="33"/>
                    </a:lnTo>
                    <a:lnTo>
                      <a:pt x="14" y="35"/>
                    </a:lnTo>
                    <a:lnTo>
                      <a:pt x="14" y="37"/>
                    </a:lnTo>
                    <a:lnTo>
                      <a:pt x="12" y="40"/>
                    </a:lnTo>
                    <a:lnTo>
                      <a:pt x="14" y="47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2" y="56"/>
                    </a:lnTo>
                    <a:lnTo>
                      <a:pt x="9" y="59"/>
                    </a:lnTo>
                    <a:lnTo>
                      <a:pt x="7" y="61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71"/>
                    </a:lnTo>
                    <a:lnTo>
                      <a:pt x="4" y="73"/>
                    </a:lnTo>
                    <a:lnTo>
                      <a:pt x="7" y="78"/>
                    </a:lnTo>
                    <a:lnTo>
                      <a:pt x="7" y="92"/>
                    </a:lnTo>
                    <a:lnTo>
                      <a:pt x="7" y="99"/>
                    </a:lnTo>
                    <a:lnTo>
                      <a:pt x="7" y="101"/>
                    </a:lnTo>
                    <a:lnTo>
                      <a:pt x="7" y="111"/>
                    </a:lnTo>
                    <a:lnTo>
                      <a:pt x="9" y="118"/>
                    </a:lnTo>
                    <a:lnTo>
                      <a:pt x="7" y="130"/>
                    </a:lnTo>
                    <a:lnTo>
                      <a:pt x="7" y="132"/>
                    </a:lnTo>
                    <a:lnTo>
                      <a:pt x="9" y="137"/>
                    </a:lnTo>
                    <a:lnTo>
                      <a:pt x="9" y="144"/>
                    </a:lnTo>
                    <a:lnTo>
                      <a:pt x="7" y="146"/>
                    </a:lnTo>
                    <a:lnTo>
                      <a:pt x="2" y="151"/>
                    </a:lnTo>
                    <a:lnTo>
                      <a:pt x="2" y="153"/>
                    </a:lnTo>
                    <a:lnTo>
                      <a:pt x="0" y="153"/>
                    </a:lnTo>
                    <a:lnTo>
                      <a:pt x="2" y="156"/>
                    </a:lnTo>
                    <a:lnTo>
                      <a:pt x="7" y="163"/>
                    </a:lnTo>
                    <a:lnTo>
                      <a:pt x="12" y="172"/>
                    </a:lnTo>
                    <a:lnTo>
                      <a:pt x="14" y="172"/>
                    </a:lnTo>
                    <a:lnTo>
                      <a:pt x="14" y="177"/>
                    </a:lnTo>
                    <a:lnTo>
                      <a:pt x="14" y="179"/>
                    </a:lnTo>
                    <a:lnTo>
                      <a:pt x="14" y="187"/>
                    </a:lnTo>
                    <a:lnTo>
                      <a:pt x="16" y="189"/>
                    </a:lnTo>
                    <a:lnTo>
                      <a:pt x="16" y="194"/>
                    </a:lnTo>
                    <a:lnTo>
                      <a:pt x="19" y="196"/>
                    </a:lnTo>
                    <a:lnTo>
                      <a:pt x="28" y="196"/>
                    </a:lnTo>
                    <a:lnTo>
                      <a:pt x="35" y="196"/>
                    </a:lnTo>
                    <a:lnTo>
                      <a:pt x="40" y="198"/>
                    </a:lnTo>
                    <a:lnTo>
                      <a:pt x="42" y="203"/>
                    </a:lnTo>
                    <a:lnTo>
                      <a:pt x="47" y="210"/>
                    </a:lnTo>
                    <a:lnTo>
                      <a:pt x="49" y="213"/>
                    </a:lnTo>
                    <a:lnTo>
                      <a:pt x="52" y="217"/>
                    </a:lnTo>
                    <a:lnTo>
                      <a:pt x="54" y="220"/>
                    </a:lnTo>
                    <a:lnTo>
                      <a:pt x="90" y="227"/>
                    </a:lnTo>
                    <a:lnTo>
                      <a:pt x="94" y="231"/>
                    </a:lnTo>
                    <a:lnTo>
                      <a:pt x="134" y="215"/>
                    </a:lnTo>
                    <a:lnTo>
                      <a:pt x="302" y="300"/>
                    </a:lnTo>
                    <a:lnTo>
                      <a:pt x="302" y="300"/>
                    </a:lnTo>
                    <a:lnTo>
                      <a:pt x="302" y="300"/>
                    </a:lnTo>
                    <a:lnTo>
                      <a:pt x="302" y="30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69" name="Freeform 263">
                <a:extLst>
                  <a:ext uri="{FF2B5EF4-FFF2-40B4-BE49-F238E27FC236}">
                    <a16:creationId xmlns:a16="http://schemas.microsoft.com/office/drawing/2014/main" id="{0DE4A3C8-1762-4AF7-9C72-7BD790BA09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60537" y="3873744"/>
                <a:ext cx="122069" cy="242650"/>
              </a:xfrm>
              <a:custGeom>
                <a:avLst/>
                <a:gdLst>
                  <a:gd name="T0" fmla="*/ 44 w 82"/>
                  <a:gd name="T1" fmla="*/ 163 h 163"/>
                  <a:gd name="T2" fmla="*/ 49 w 82"/>
                  <a:gd name="T3" fmla="*/ 159 h 163"/>
                  <a:gd name="T4" fmla="*/ 54 w 82"/>
                  <a:gd name="T5" fmla="*/ 154 h 163"/>
                  <a:gd name="T6" fmla="*/ 54 w 82"/>
                  <a:gd name="T7" fmla="*/ 152 h 163"/>
                  <a:gd name="T8" fmla="*/ 52 w 82"/>
                  <a:gd name="T9" fmla="*/ 140 h 163"/>
                  <a:gd name="T10" fmla="*/ 54 w 82"/>
                  <a:gd name="T11" fmla="*/ 135 h 163"/>
                  <a:gd name="T12" fmla="*/ 61 w 82"/>
                  <a:gd name="T13" fmla="*/ 133 h 163"/>
                  <a:gd name="T14" fmla="*/ 66 w 82"/>
                  <a:gd name="T15" fmla="*/ 126 h 163"/>
                  <a:gd name="T16" fmla="*/ 82 w 82"/>
                  <a:gd name="T17" fmla="*/ 109 h 163"/>
                  <a:gd name="T18" fmla="*/ 78 w 82"/>
                  <a:gd name="T19" fmla="*/ 100 h 163"/>
                  <a:gd name="T20" fmla="*/ 78 w 82"/>
                  <a:gd name="T21" fmla="*/ 97 h 163"/>
                  <a:gd name="T22" fmla="*/ 70 w 82"/>
                  <a:gd name="T23" fmla="*/ 92 h 163"/>
                  <a:gd name="T24" fmla="*/ 66 w 82"/>
                  <a:gd name="T25" fmla="*/ 88 h 163"/>
                  <a:gd name="T26" fmla="*/ 66 w 82"/>
                  <a:gd name="T27" fmla="*/ 90 h 163"/>
                  <a:gd name="T28" fmla="*/ 61 w 82"/>
                  <a:gd name="T29" fmla="*/ 90 h 163"/>
                  <a:gd name="T30" fmla="*/ 56 w 82"/>
                  <a:gd name="T31" fmla="*/ 88 h 163"/>
                  <a:gd name="T32" fmla="*/ 47 w 82"/>
                  <a:gd name="T33" fmla="*/ 78 h 163"/>
                  <a:gd name="T34" fmla="*/ 59 w 82"/>
                  <a:gd name="T35" fmla="*/ 64 h 163"/>
                  <a:gd name="T36" fmla="*/ 68 w 82"/>
                  <a:gd name="T37" fmla="*/ 57 h 163"/>
                  <a:gd name="T38" fmla="*/ 68 w 82"/>
                  <a:gd name="T39" fmla="*/ 52 h 163"/>
                  <a:gd name="T40" fmla="*/ 66 w 82"/>
                  <a:gd name="T41" fmla="*/ 48 h 163"/>
                  <a:gd name="T42" fmla="*/ 59 w 82"/>
                  <a:gd name="T43" fmla="*/ 38 h 163"/>
                  <a:gd name="T44" fmla="*/ 56 w 82"/>
                  <a:gd name="T45" fmla="*/ 26 h 163"/>
                  <a:gd name="T46" fmla="*/ 61 w 82"/>
                  <a:gd name="T47" fmla="*/ 19 h 163"/>
                  <a:gd name="T48" fmla="*/ 66 w 82"/>
                  <a:gd name="T49" fmla="*/ 7 h 163"/>
                  <a:gd name="T50" fmla="*/ 56 w 82"/>
                  <a:gd name="T51" fmla="*/ 14 h 163"/>
                  <a:gd name="T52" fmla="*/ 52 w 82"/>
                  <a:gd name="T53" fmla="*/ 14 h 163"/>
                  <a:gd name="T54" fmla="*/ 47 w 82"/>
                  <a:gd name="T55" fmla="*/ 7 h 163"/>
                  <a:gd name="T56" fmla="*/ 44 w 82"/>
                  <a:gd name="T57" fmla="*/ 0 h 163"/>
                  <a:gd name="T58" fmla="*/ 40 w 82"/>
                  <a:gd name="T59" fmla="*/ 5 h 163"/>
                  <a:gd name="T60" fmla="*/ 30 w 82"/>
                  <a:gd name="T61" fmla="*/ 3 h 163"/>
                  <a:gd name="T62" fmla="*/ 18 w 82"/>
                  <a:gd name="T63" fmla="*/ 12 h 163"/>
                  <a:gd name="T64" fmla="*/ 18 w 82"/>
                  <a:gd name="T65" fmla="*/ 14 h 163"/>
                  <a:gd name="T66" fmla="*/ 18 w 82"/>
                  <a:gd name="T67" fmla="*/ 24 h 163"/>
                  <a:gd name="T68" fmla="*/ 14 w 82"/>
                  <a:gd name="T69" fmla="*/ 38 h 163"/>
                  <a:gd name="T70" fmla="*/ 18 w 82"/>
                  <a:gd name="T71" fmla="*/ 48 h 163"/>
                  <a:gd name="T72" fmla="*/ 16 w 82"/>
                  <a:gd name="T73" fmla="*/ 50 h 163"/>
                  <a:gd name="T74" fmla="*/ 18 w 82"/>
                  <a:gd name="T75" fmla="*/ 57 h 163"/>
                  <a:gd name="T76" fmla="*/ 14 w 82"/>
                  <a:gd name="T77" fmla="*/ 66 h 163"/>
                  <a:gd name="T78" fmla="*/ 9 w 82"/>
                  <a:gd name="T79" fmla="*/ 71 h 163"/>
                  <a:gd name="T80" fmla="*/ 2 w 82"/>
                  <a:gd name="T81" fmla="*/ 76 h 163"/>
                  <a:gd name="T82" fmla="*/ 2 w 82"/>
                  <a:gd name="T83" fmla="*/ 88 h 163"/>
                  <a:gd name="T84" fmla="*/ 2 w 82"/>
                  <a:gd name="T85" fmla="*/ 95 h 163"/>
                  <a:gd name="T86" fmla="*/ 7 w 82"/>
                  <a:gd name="T87" fmla="*/ 100 h 163"/>
                  <a:gd name="T88" fmla="*/ 14 w 82"/>
                  <a:gd name="T89" fmla="*/ 111 h 163"/>
                  <a:gd name="T90" fmla="*/ 21 w 82"/>
                  <a:gd name="T91" fmla="*/ 114 h 163"/>
                  <a:gd name="T92" fmla="*/ 30 w 82"/>
                  <a:gd name="T93" fmla="*/ 121 h 163"/>
                  <a:gd name="T94" fmla="*/ 42 w 82"/>
                  <a:gd name="T95" fmla="*/ 163 h 163"/>
                  <a:gd name="T96" fmla="*/ 61 w 82"/>
                  <a:gd name="T97" fmla="*/ 85 h 163"/>
                  <a:gd name="T98" fmla="*/ 66 w 82"/>
                  <a:gd name="T99" fmla="*/ 83 h 163"/>
                  <a:gd name="T100" fmla="*/ 66 w 82"/>
                  <a:gd name="T101" fmla="*/ 88 h 163"/>
                  <a:gd name="T102" fmla="*/ 61 w 82"/>
                  <a:gd name="T103" fmla="*/ 85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2" h="163">
                    <a:moveTo>
                      <a:pt x="42" y="163"/>
                    </a:moveTo>
                    <a:lnTo>
                      <a:pt x="44" y="163"/>
                    </a:lnTo>
                    <a:lnTo>
                      <a:pt x="47" y="161"/>
                    </a:lnTo>
                    <a:lnTo>
                      <a:pt x="49" y="159"/>
                    </a:lnTo>
                    <a:lnTo>
                      <a:pt x="52" y="156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47"/>
                    </a:lnTo>
                    <a:lnTo>
                      <a:pt x="52" y="140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56" y="133"/>
                    </a:lnTo>
                    <a:lnTo>
                      <a:pt x="61" y="133"/>
                    </a:lnTo>
                    <a:lnTo>
                      <a:pt x="66" y="128"/>
                    </a:lnTo>
                    <a:lnTo>
                      <a:pt x="66" y="126"/>
                    </a:lnTo>
                    <a:lnTo>
                      <a:pt x="78" y="116"/>
                    </a:lnTo>
                    <a:lnTo>
                      <a:pt x="82" y="109"/>
                    </a:lnTo>
                    <a:lnTo>
                      <a:pt x="80" y="109"/>
                    </a:lnTo>
                    <a:lnTo>
                      <a:pt x="78" y="100"/>
                    </a:lnTo>
                    <a:lnTo>
                      <a:pt x="80" y="100"/>
                    </a:lnTo>
                    <a:lnTo>
                      <a:pt x="78" y="97"/>
                    </a:lnTo>
                    <a:lnTo>
                      <a:pt x="70" y="95"/>
                    </a:lnTo>
                    <a:lnTo>
                      <a:pt x="70" y="92"/>
                    </a:lnTo>
                    <a:lnTo>
                      <a:pt x="70" y="90"/>
                    </a:lnTo>
                    <a:lnTo>
                      <a:pt x="66" y="88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3" y="92"/>
                    </a:lnTo>
                    <a:lnTo>
                      <a:pt x="61" y="90"/>
                    </a:lnTo>
                    <a:lnTo>
                      <a:pt x="61" y="88"/>
                    </a:lnTo>
                    <a:lnTo>
                      <a:pt x="56" y="88"/>
                    </a:lnTo>
                    <a:lnTo>
                      <a:pt x="52" y="83"/>
                    </a:lnTo>
                    <a:lnTo>
                      <a:pt x="47" y="78"/>
                    </a:lnTo>
                    <a:lnTo>
                      <a:pt x="49" y="71"/>
                    </a:lnTo>
                    <a:lnTo>
                      <a:pt x="59" y="64"/>
                    </a:lnTo>
                    <a:lnTo>
                      <a:pt x="66" y="57"/>
                    </a:lnTo>
                    <a:lnTo>
                      <a:pt x="68" y="57"/>
                    </a:lnTo>
                    <a:lnTo>
                      <a:pt x="66" y="55"/>
                    </a:lnTo>
                    <a:lnTo>
                      <a:pt x="68" y="52"/>
                    </a:lnTo>
                    <a:lnTo>
                      <a:pt x="66" y="48"/>
                    </a:lnTo>
                    <a:lnTo>
                      <a:pt x="66" y="48"/>
                    </a:lnTo>
                    <a:lnTo>
                      <a:pt x="66" y="40"/>
                    </a:lnTo>
                    <a:lnTo>
                      <a:pt x="59" y="38"/>
                    </a:lnTo>
                    <a:lnTo>
                      <a:pt x="54" y="31"/>
                    </a:lnTo>
                    <a:lnTo>
                      <a:pt x="56" y="26"/>
                    </a:lnTo>
                    <a:lnTo>
                      <a:pt x="61" y="22"/>
                    </a:lnTo>
                    <a:lnTo>
                      <a:pt x="61" y="19"/>
                    </a:lnTo>
                    <a:lnTo>
                      <a:pt x="66" y="12"/>
                    </a:lnTo>
                    <a:lnTo>
                      <a:pt x="66" y="7"/>
                    </a:lnTo>
                    <a:lnTo>
                      <a:pt x="63" y="7"/>
                    </a:lnTo>
                    <a:lnTo>
                      <a:pt x="56" y="14"/>
                    </a:lnTo>
                    <a:lnTo>
                      <a:pt x="54" y="17"/>
                    </a:lnTo>
                    <a:lnTo>
                      <a:pt x="52" y="14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7" y="3"/>
                    </a:lnTo>
                    <a:lnTo>
                      <a:pt x="44" y="0"/>
                    </a:lnTo>
                    <a:lnTo>
                      <a:pt x="40" y="3"/>
                    </a:lnTo>
                    <a:lnTo>
                      <a:pt x="40" y="5"/>
                    </a:lnTo>
                    <a:lnTo>
                      <a:pt x="37" y="3"/>
                    </a:lnTo>
                    <a:lnTo>
                      <a:pt x="30" y="3"/>
                    </a:lnTo>
                    <a:lnTo>
                      <a:pt x="23" y="7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29"/>
                    </a:lnTo>
                    <a:lnTo>
                      <a:pt x="14" y="38"/>
                    </a:lnTo>
                    <a:lnTo>
                      <a:pt x="16" y="45"/>
                    </a:lnTo>
                    <a:lnTo>
                      <a:pt x="18" y="48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16" y="59"/>
                    </a:lnTo>
                    <a:lnTo>
                      <a:pt x="14" y="66"/>
                    </a:lnTo>
                    <a:lnTo>
                      <a:pt x="11" y="69"/>
                    </a:lnTo>
                    <a:lnTo>
                      <a:pt x="9" y="71"/>
                    </a:lnTo>
                    <a:lnTo>
                      <a:pt x="7" y="71"/>
                    </a:lnTo>
                    <a:lnTo>
                      <a:pt x="2" y="76"/>
                    </a:lnTo>
                    <a:lnTo>
                      <a:pt x="0" y="88"/>
                    </a:lnTo>
                    <a:lnTo>
                      <a:pt x="2" y="88"/>
                    </a:lnTo>
                    <a:lnTo>
                      <a:pt x="4" y="92"/>
                    </a:lnTo>
                    <a:lnTo>
                      <a:pt x="2" y="95"/>
                    </a:lnTo>
                    <a:lnTo>
                      <a:pt x="4" y="100"/>
                    </a:lnTo>
                    <a:lnTo>
                      <a:pt x="7" y="100"/>
                    </a:lnTo>
                    <a:lnTo>
                      <a:pt x="14" y="104"/>
                    </a:lnTo>
                    <a:lnTo>
                      <a:pt x="14" y="111"/>
                    </a:lnTo>
                    <a:lnTo>
                      <a:pt x="21" y="111"/>
                    </a:lnTo>
                    <a:lnTo>
                      <a:pt x="21" y="114"/>
                    </a:lnTo>
                    <a:lnTo>
                      <a:pt x="26" y="116"/>
                    </a:lnTo>
                    <a:lnTo>
                      <a:pt x="30" y="121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close/>
                    <a:moveTo>
                      <a:pt x="61" y="85"/>
                    </a:moveTo>
                    <a:lnTo>
                      <a:pt x="61" y="83"/>
                    </a:lnTo>
                    <a:lnTo>
                      <a:pt x="66" y="83"/>
                    </a:lnTo>
                    <a:lnTo>
                      <a:pt x="68" y="85"/>
                    </a:lnTo>
                    <a:lnTo>
                      <a:pt x="66" y="88"/>
                    </a:lnTo>
                    <a:lnTo>
                      <a:pt x="61" y="85"/>
                    </a:lnTo>
                    <a:lnTo>
                      <a:pt x="61" y="8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70" name="Freeform 264">
                <a:extLst>
                  <a:ext uri="{FF2B5EF4-FFF2-40B4-BE49-F238E27FC236}">
                    <a16:creationId xmlns:a16="http://schemas.microsoft.com/office/drawing/2014/main" id="{1508084C-2AE8-D2C4-184D-82574D6E5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213" y="3884165"/>
                <a:ext cx="622254" cy="602902"/>
              </a:xfrm>
              <a:custGeom>
                <a:avLst/>
                <a:gdLst>
                  <a:gd name="T0" fmla="*/ 413 w 418"/>
                  <a:gd name="T1" fmla="*/ 306 h 405"/>
                  <a:gd name="T2" fmla="*/ 404 w 418"/>
                  <a:gd name="T3" fmla="*/ 291 h 405"/>
                  <a:gd name="T4" fmla="*/ 383 w 418"/>
                  <a:gd name="T5" fmla="*/ 289 h 405"/>
                  <a:gd name="T6" fmla="*/ 378 w 418"/>
                  <a:gd name="T7" fmla="*/ 280 h 405"/>
                  <a:gd name="T8" fmla="*/ 378 w 418"/>
                  <a:gd name="T9" fmla="*/ 265 h 405"/>
                  <a:gd name="T10" fmla="*/ 366 w 418"/>
                  <a:gd name="T11" fmla="*/ 249 h 405"/>
                  <a:gd name="T12" fmla="*/ 366 w 418"/>
                  <a:gd name="T13" fmla="*/ 244 h 405"/>
                  <a:gd name="T14" fmla="*/ 373 w 418"/>
                  <a:gd name="T15" fmla="*/ 230 h 405"/>
                  <a:gd name="T16" fmla="*/ 373 w 418"/>
                  <a:gd name="T17" fmla="*/ 211 h 405"/>
                  <a:gd name="T18" fmla="*/ 371 w 418"/>
                  <a:gd name="T19" fmla="*/ 192 h 405"/>
                  <a:gd name="T20" fmla="*/ 368 w 418"/>
                  <a:gd name="T21" fmla="*/ 166 h 405"/>
                  <a:gd name="T22" fmla="*/ 366 w 418"/>
                  <a:gd name="T23" fmla="*/ 156 h 405"/>
                  <a:gd name="T24" fmla="*/ 345 w 418"/>
                  <a:gd name="T25" fmla="*/ 107 h 405"/>
                  <a:gd name="T26" fmla="*/ 338 w 418"/>
                  <a:gd name="T27" fmla="*/ 97 h 405"/>
                  <a:gd name="T28" fmla="*/ 326 w 418"/>
                  <a:gd name="T29" fmla="*/ 88 h 405"/>
                  <a:gd name="T30" fmla="*/ 324 w 418"/>
                  <a:gd name="T31" fmla="*/ 81 h 405"/>
                  <a:gd name="T32" fmla="*/ 333 w 418"/>
                  <a:gd name="T33" fmla="*/ 64 h 405"/>
                  <a:gd name="T34" fmla="*/ 340 w 418"/>
                  <a:gd name="T35" fmla="*/ 52 h 405"/>
                  <a:gd name="T36" fmla="*/ 340 w 418"/>
                  <a:gd name="T37" fmla="*/ 43 h 405"/>
                  <a:gd name="T38" fmla="*/ 340 w 418"/>
                  <a:gd name="T39" fmla="*/ 38 h 405"/>
                  <a:gd name="T40" fmla="*/ 342 w 418"/>
                  <a:gd name="T41" fmla="*/ 17 h 405"/>
                  <a:gd name="T42" fmla="*/ 342 w 418"/>
                  <a:gd name="T43" fmla="*/ 5 h 405"/>
                  <a:gd name="T44" fmla="*/ 333 w 418"/>
                  <a:gd name="T45" fmla="*/ 3 h 405"/>
                  <a:gd name="T46" fmla="*/ 314 w 418"/>
                  <a:gd name="T47" fmla="*/ 0 h 405"/>
                  <a:gd name="T48" fmla="*/ 302 w 418"/>
                  <a:gd name="T49" fmla="*/ 5 h 405"/>
                  <a:gd name="T50" fmla="*/ 293 w 418"/>
                  <a:gd name="T51" fmla="*/ 0 h 405"/>
                  <a:gd name="T52" fmla="*/ 288 w 418"/>
                  <a:gd name="T53" fmla="*/ 7 h 405"/>
                  <a:gd name="T54" fmla="*/ 276 w 418"/>
                  <a:gd name="T55" fmla="*/ 10 h 405"/>
                  <a:gd name="T56" fmla="*/ 264 w 418"/>
                  <a:gd name="T57" fmla="*/ 5 h 405"/>
                  <a:gd name="T58" fmla="*/ 253 w 418"/>
                  <a:gd name="T59" fmla="*/ 5 h 405"/>
                  <a:gd name="T60" fmla="*/ 243 w 418"/>
                  <a:gd name="T61" fmla="*/ 5 h 405"/>
                  <a:gd name="T62" fmla="*/ 234 w 418"/>
                  <a:gd name="T63" fmla="*/ 7 h 405"/>
                  <a:gd name="T64" fmla="*/ 219 w 418"/>
                  <a:gd name="T65" fmla="*/ 10 h 405"/>
                  <a:gd name="T66" fmla="*/ 203 w 418"/>
                  <a:gd name="T67" fmla="*/ 10 h 405"/>
                  <a:gd name="T68" fmla="*/ 184 w 418"/>
                  <a:gd name="T69" fmla="*/ 19 h 405"/>
                  <a:gd name="T70" fmla="*/ 177 w 418"/>
                  <a:gd name="T71" fmla="*/ 29 h 405"/>
                  <a:gd name="T72" fmla="*/ 170 w 418"/>
                  <a:gd name="T73" fmla="*/ 29 h 405"/>
                  <a:gd name="T74" fmla="*/ 160 w 418"/>
                  <a:gd name="T75" fmla="*/ 31 h 405"/>
                  <a:gd name="T76" fmla="*/ 151 w 418"/>
                  <a:gd name="T77" fmla="*/ 38 h 405"/>
                  <a:gd name="T78" fmla="*/ 137 w 418"/>
                  <a:gd name="T79" fmla="*/ 45 h 405"/>
                  <a:gd name="T80" fmla="*/ 141 w 418"/>
                  <a:gd name="T81" fmla="*/ 52 h 405"/>
                  <a:gd name="T82" fmla="*/ 141 w 418"/>
                  <a:gd name="T83" fmla="*/ 64 h 405"/>
                  <a:gd name="T84" fmla="*/ 144 w 418"/>
                  <a:gd name="T85" fmla="*/ 93 h 405"/>
                  <a:gd name="T86" fmla="*/ 153 w 418"/>
                  <a:gd name="T87" fmla="*/ 102 h 405"/>
                  <a:gd name="T88" fmla="*/ 158 w 418"/>
                  <a:gd name="T89" fmla="*/ 107 h 405"/>
                  <a:gd name="T90" fmla="*/ 153 w 418"/>
                  <a:gd name="T91" fmla="*/ 116 h 405"/>
                  <a:gd name="T92" fmla="*/ 120 w 418"/>
                  <a:gd name="T93" fmla="*/ 126 h 405"/>
                  <a:gd name="T94" fmla="*/ 113 w 418"/>
                  <a:gd name="T95" fmla="*/ 142 h 405"/>
                  <a:gd name="T96" fmla="*/ 75 w 418"/>
                  <a:gd name="T97" fmla="*/ 168 h 405"/>
                  <a:gd name="T98" fmla="*/ 42 w 418"/>
                  <a:gd name="T99" fmla="*/ 180 h 405"/>
                  <a:gd name="T100" fmla="*/ 21 w 418"/>
                  <a:gd name="T101" fmla="*/ 183 h 405"/>
                  <a:gd name="T102" fmla="*/ 2 w 418"/>
                  <a:gd name="T103" fmla="*/ 199 h 405"/>
                  <a:gd name="T104" fmla="*/ 0 w 418"/>
                  <a:gd name="T105" fmla="*/ 223 h 405"/>
                  <a:gd name="T106" fmla="*/ 75 w 418"/>
                  <a:gd name="T107" fmla="*/ 275 h 405"/>
                  <a:gd name="T108" fmla="*/ 215 w 418"/>
                  <a:gd name="T109" fmla="*/ 374 h 405"/>
                  <a:gd name="T110" fmla="*/ 231 w 418"/>
                  <a:gd name="T111" fmla="*/ 379 h 405"/>
                  <a:gd name="T112" fmla="*/ 245 w 418"/>
                  <a:gd name="T113" fmla="*/ 391 h 405"/>
                  <a:gd name="T114" fmla="*/ 245 w 418"/>
                  <a:gd name="T115" fmla="*/ 403 h 405"/>
                  <a:gd name="T116" fmla="*/ 267 w 418"/>
                  <a:gd name="T117" fmla="*/ 400 h 405"/>
                  <a:gd name="T118" fmla="*/ 297 w 418"/>
                  <a:gd name="T119" fmla="*/ 393 h 405"/>
                  <a:gd name="T120" fmla="*/ 418 w 418"/>
                  <a:gd name="T121" fmla="*/ 313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8" h="405">
                    <a:moveTo>
                      <a:pt x="418" y="313"/>
                    </a:moveTo>
                    <a:lnTo>
                      <a:pt x="416" y="310"/>
                    </a:lnTo>
                    <a:lnTo>
                      <a:pt x="413" y="306"/>
                    </a:lnTo>
                    <a:lnTo>
                      <a:pt x="411" y="303"/>
                    </a:lnTo>
                    <a:lnTo>
                      <a:pt x="406" y="296"/>
                    </a:lnTo>
                    <a:lnTo>
                      <a:pt x="404" y="291"/>
                    </a:lnTo>
                    <a:lnTo>
                      <a:pt x="399" y="289"/>
                    </a:lnTo>
                    <a:lnTo>
                      <a:pt x="392" y="289"/>
                    </a:lnTo>
                    <a:lnTo>
                      <a:pt x="383" y="289"/>
                    </a:lnTo>
                    <a:lnTo>
                      <a:pt x="380" y="287"/>
                    </a:lnTo>
                    <a:lnTo>
                      <a:pt x="380" y="282"/>
                    </a:lnTo>
                    <a:lnTo>
                      <a:pt x="378" y="280"/>
                    </a:lnTo>
                    <a:lnTo>
                      <a:pt x="378" y="272"/>
                    </a:lnTo>
                    <a:lnTo>
                      <a:pt x="378" y="270"/>
                    </a:lnTo>
                    <a:lnTo>
                      <a:pt x="378" y="265"/>
                    </a:lnTo>
                    <a:lnTo>
                      <a:pt x="376" y="265"/>
                    </a:lnTo>
                    <a:lnTo>
                      <a:pt x="371" y="256"/>
                    </a:lnTo>
                    <a:lnTo>
                      <a:pt x="366" y="249"/>
                    </a:lnTo>
                    <a:lnTo>
                      <a:pt x="364" y="246"/>
                    </a:lnTo>
                    <a:lnTo>
                      <a:pt x="366" y="246"/>
                    </a:lnTo>
                    <a:lnTo>
                      <a:pt x="366" y="244"/>
                    </a:lnTo>
                    <a:lnTo>
                      <a:pt x="371" y="239"/>
                    </a:lnTo>
                    <a:lnTo>
                      <a:pt x="373" y="237"/>
                    </a:lnTo>
                    <a:lnTo>
                      <a:pt x="373" y="230"/>
                    </a:lnTo>
                    <a:lnTo>
                      <a:pt x="371" y="225"/>
                    </a:lnTo>
                    <a:lnTo>
                      <a:pt x="371" y="223"/>
                    </a:lnTo>
                    <a:lnTo>
                      <a:pt x="373" y="211"/>
                    </a:lnTo>
                    <a:lnTo>
                      <a:pt x="371" y="204"/>
                    </a:lnTo>
                    <a:lnTo>
                      <a:pt x="371" y="194"/>
                    </a:lnTo>
                    <a:lnTo>
                      <a:pt x="371" y="192"/>
                    </a:lnTo>
                    <a:lnTo>
                      <a:pt x="371" y="185"/>
                    </a:lnTo>
                    <a:lnTo>
                      <a:pt x="371" y="171"/>
                    </a:lnTo>
                    <a:lnTo>
                      <a:pt x="368" y="166"/>
                    </a:lnTo>
                    <a:lnTo>
                      <a:pt x="366" y="164"/>
                    </a:lnTo>
                    <a:lnTo>
                      <a:pt x="366" y="156"/>
                    </a:lnTo>
                    <a:lnTo>
                      <a:pt x="366" y="156"/>
                    </a:lnTo>
                    <a:lnTo>
                      <a:pt x="354" y="114"/>
                    </a:lnTo>
                    <a:lnTo>
                      <a:pt x="350" y="109"/>
                    </a:lnTo>
                    <a:lnTo>
                      <a:pt x="345" y="107"/>
                    </a:lnTo>
                    <a:lnTo>
                      <a:pt x="345" y="104"/>
                    </a:lnTo>
                    <a:lnTo>
                      <a:pt x="338" y="104"/>
                    </a:lnTo>
                    <a:lnTo>
                      <a:pt x="338" y="97"/>
                    </a:lnTo>
                    <a:lnTo>
                      <a:pt x="331" y="93"/>
                    </a:lnTo>
                    <a:lnTo>
                      <a:pt x="328" y="93"/>
                    </a:lnTo>
                    <a:lnTo>
                      <a:pt x="326" y="88"/>
                    </a:lnTo>
                    <a:lnTo>
                      <a:pt x="328" y="85"/>
                    </a:lnTo>
                    <a:lnTo>
                      <a:pt x="326" y="81"/>
                    </a:lnTo>
                    <a:lnTo>
                      <a:pt x="324" y="81"/>
                    </a:lnTo>
                    <a:lnTo>
                      <a:pt x="326" y="69"/>
                    </a:lnTo>
                    <a:lnTo>
                      <a:pt x="331" y="64"/>
                    </a:lnTo>
                    <a:lnTo>
                      <a:pt x="333" y="64"/>
                    </a:lnTo>
                    <a:lnTo>
                      <a:pt x="335" y="62"/>
                    </a:lnTo>
                    <a:lnTo>
                      <a:pt x="338" y="59"/>
                    </a:lnTo>
                    <a:lnTo>
                      <a:pt x="340" y="52"/>
                    </a:lnTo>
                    <a:lnTo>
                      <a:pt x="342" y="50"/>
                    </a:lnTo>
                    <a:lnTo>
                      <a:pt x="338" y="48"/>
                    </a:lnTo>
                    <a:lnTo>
                      <a:pt x="340" y="43"/>
                    </a:lnTo>
                    <a:lnTo>
                      <a:pt x="342" y="43"/>
                    </a:lnTo>
                    <a:lnTo>
                      <a:pt x="342" y="41"/>
                    </a:lnTo>
                    <a:lnTo>
                      <a:pt x="340" y="38"/>
                    </a:lnTo>
                    <a:lnTo>
                      <a:pt x="338" y="31"/>
                    </a:lnTo>
                    <a:lnTo>
                      <a:pt x="342" y="22"/>
                    </a:lnTo>
                    <a:lnTo>
                      <a:pt x="342" y="17"/>
                    </a:lnTo>
                    <a:lnTo>
                      <a:pt x="342" y="10"/>
                    </a:lnTo>
                    <a:lnTo>
                      <a:pt x="342" y="7"/>
                    </a:lnTo>
                    <a:lnTo>
                      <a:pt x="342" y="5"/>
                    </a:lnTo>
                    <a:lnTo>
                      <a:pt x="340" y="3"/>
                    </a:lnTo>
                    <a:lnTo>
                      <a:pt x="335" y="5"/>
                    </a:lnTo>
                    <a:lnTo>
                      <a:pt x="333" y="3"/>
                    </a:lnTo>
                    <a:lnTo>
                      <a:pt x="324" y="5"/>
                    </a:lnTo>
                    <a:lnTo>
                      <a:pt x="319" y="3"/>
                    </a:lnTo>
                    <a:lnTo>
                      <a:pt x="314" y="0"/>
                    </a:lnTo>
                    <a:lnTo>
                      <a:pt x="314" y="3"/>
                    </a:lnTo>
                    <a:lnTo>
                      <a:pt x="309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0" y="0"/>
                    </a:lnTo>
                    <a:lnTo>
                      <a:pt x="293" y="0"/>
                    </a:lnTo>
                    <a:lnTo>
                      <a:pt x="293" y="3"/>
                    </a:lnTo>
                    <a:lnTo>
                      <a:pt x="290" y="5"/>
                    </a:lnTo>
                    <a:lnTo>
                      <a:pt x="288" y="7"/>
                    </a:lnTo>
                    <a:lnTo>
                      <a:pt x="286" y="7"/>
                    </a:lnTo>
                    <a:lnTo>
                      <a:pt x="281" y="7"/>
                    </a:lnTo>
                    <a:lnTo>
                      <a:pt x="276" y="10"/>
                    </a:lnTo>
                    <a:lnTo>
                      <a:pt x="271" y="10"/>
                    </a:lnTo>
                    <a:lnTo>
                      <a:pt x="269" y="5"/>
                    </a:lnTo>
                    <a:lnTo>
                      <a:pt x="264" y="5"/>
                    </a:lnTo>
                    <a:lnTo>
                      <a:pt x="262" y="5"/>
                    </a:lnTo>
                    <a:lnTo>
                      <a:pt x="257" y="5"/>
                    </a:lnTo>
                    <a:lnTo>
                      <a:pt x="253" y="5"/>
                    </a:lnTo>
                    <a:lnTo>
                      <a:pt x="250" y="5"/>
                    </a:lnTo>
                    <a:lnTo>
                      <a:pt x="245" y="3"/>
                    </a:lnTo>
                    <a:lnTo>
                      <a:pt x="243" y="5"/>
                    </a:lnTo>
                    <a:lnTo>
                      <a:pt x="241" y="10"/>
                    </a:lnTo>
                    <a:lnTo>
                      <a:pt x="236" y="10"/>
                    </a:lnTo>
                    <a:lnTo>
                      <a:pt x="234" y="7"/>
                    </a:lnTo>
                    <a:lnTo>
                      <a:pt x="227" y="12"/>
                    </a:lnTo>
                    <a:lnTo>
                      <a:pt x="224" y="12"/>
                    </a:lnTo>
                    <a:lnTo>
                      <a:pt x="219" y="10"/>
                    </a:lnTo>
                    <a:lnTo>
                      <a:pt x="215" y="12"/>
                    </a:lnTo>
                    <a:lnTo>
                      <a:pt x="208" y="12"/>
                    </a:lnTo>
                    <a:lnTo>
                      <a:pt x="203" y="10"/>
                    </a:lnTo>
                    <a:lnTo>
                      <a:pt x="193" y="19"/>
                    </a:lnTo>
                    <a:lnTo>
                      <a:pt x="186" y="19"/>
                    </a:lnTo>
                    <a:lnTo>
                      <a:pt x="184" y="19"/>
                    </a:lnTo>
                    <a:lnTo>
                      <a:pt x="179" y="22"/>
                    </a:lnTo>
                    <a:lnTo>
                      <a:pt x="179" y="26"/>
                    </a:lnTo>
                    <a:lnTo>
                      <a:pt x="177" y="29"/>
                    </a:lnTo>
                    <a:lnTo>
                      <a:pt x="175" y="29"/>
                    </a:lnTo>
                    <a:lnTo>
                      <a:pt x="172" y="29"/>
                    </a:lnTo>
                    <a:lnTo>
                      <a:pt x="170" y="29"/>
                    </a:lnTo>
                    <a:lnTo>
                      <a:pt x="167" y="29"/>
                    </a:lnTo>
                    <a:lnTo>
                      <a:pt x="165" y="31"/>
                    </a:lnTo>
                    <a:lnTo>
                      <a:pt x="160" y="31"/>
                    </a:lnTo>
                    <a:lnTo>
                      <a:pt x="156" y="33"/>
                    </a:lnTo>
                    <a:lnTo>
                      <a:pt x="153" y="36"/>
                    </a:lnTo>
                    <a:lnTo>
                      <a:pt x="151" y="38"/>
                    </a:lnTo>
                    <a:lnTo>
                      <a:pt x="149" y="43"/>
                    </a:lnTo>
                    <a:lnTo>
                      <a:pt x="141" y="45"/>
                    </a:lnTo>
                    <a:lnTo>
                      <a:pt x="137" y="45"/>
                    </a:lnTo>
                    <a:lnTo>
                      <a:pt x="137" y="48"/>
                    </a:lnTo>
                    <a:lnTo>
                      <a:pt x="139" y="50"/>
                    </a:lnTo>
                    <a:lnTo>
                      <a:pt x="141" y="52"/>
                    </a:lnTo>
                    <a:lnTo>
                      <a:pt x="141" y="57"/>
                    </a:lnTo>
                    <a:lnTo>
                      <a:pt x="141" y="59"/>
                    </a:lnTo>
                    <a:lnTo>
                      <a:pt x="141" y="64"/>
                    </a:lnTo>
                    <a:lnTo>
                      <a:pt x="141" y="74"/>
                    </a:lnTo>
                    <a:lnTo>
                      <a:pt x="144" y="76"/>
                    </a:lnTo>
                    <a:lnTo>
                      <a:pt x="144" y="93"/>
                    </a:lnTo>
                    <a:lnTo>
                      <a:pt x="149" y="97"/>
                    </a:lnTo>
                    <a:lnTo>
                      <a:pt x="149" y="102"/>
                    </a:lnTo>
                    <a:lnTo>
                      <a:pt x="153" y="102"/>
                    </a:lnTo>
                    <a:lnTo>
                      <a:pt x="153" y="104"/>
                    </a:lnTo>
                    <a:lnTo>
                      <a:pt x="156" y="104"/>
                    </a:lnTo>
                    <a:lnTo>
                      <a:pt x="158" y="107"/>
                    </a:lnTo>
                    <a:lnTo>
                      <a:pt x="156" y="112"/>
                    </a:lnTo>
                    <a:lnTo>
                      <a:pt x="156" y="114"/>
                    </a:lnTo>
                    <a:lnTo>
                      <a:pt x="153" y="116"/>
                    </a:lnTo>
                    <a:lnTo>
                      <a:pt x="130" y="116"/>
                    </a:lnTo>
                    <a:lnTo>
                      <a:pt x="125" y="119"/>
                    </a:lnTo>
                    <a:lnTo>
                      <a:pt x="120" y="126"/>
                    </a:lnTo>
                    <a:lnTo>
                      <a:pt x="115" y="130"/>
                    </a:lnTo>
                    <a:lnTo>
                      <a:pt x="113" y="135"/>
                    </a:lnTo>
                    <a:lnTo>
                      <a:pt x="113" y="142"/>
                    </a:lnTo>
                    <a:lnTo>
                      <a:pt x="111" y="145"/>
                    </a:lnTo>
                    <a:lnTo>
                      <a:pt x="97" y="156"/>
                    </a:lnTo>
                    <a:lnTo>
                      <a:pt x="75" y="168"/>
                    </a:lnTo>
                    <a:lnTo>
                      <a:pt x="59" y="178"/>
                    </a:lnTo>
                    <a:lnTo>
                      <a:pt x="49" y="180"/>
                    </a:lnTo>
                    <a:lnTo>
                      <a:pt x="42" y="180"/>
                    </a:lnTo>
                    <a:lnTo>
                      <a:pt x="37" y="180"/>
                    </a:lnTo>
                    <a:lnTo>
                      <a:pt x="33" y="180"/>
                    </a:lnTo>
                    <a:lnTo>
                      <a:pt x="21" y="183"/>
                    </a:lnTo>
                    <a:lnTo>
                      <a:pt x="14" y="187"/>
                    </a:lnTo>
                    <a:lnTo>
                      <a:pt x="11" y="192"/>
                    </a:lnTo>
                    <a:lnTo>
                      <a:pt x="2" y="199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75" y="275"/>
                    </a:lnTo>
                    <a:lnTo>
                      <a:pt x="75" y="275"/>
                    </a:lnTo>
                    <a:lnTo>
                      <a:pt x="212" y="365"/>
                    </a:lnTo>
                    <a:lnTo>
                      <a:pt x="215" y="374"/>
                    </a:lnTo>
                    <a:lnTo>
                      <a:pt x="219" y="379"/>
                    </a:lnTo>
                    <a:lnTo>
                      <a:pt x="227" y="379"/>
                    </a:lnTo>
                    <a:lnTo>
                      <a:pt x="231" y="379"/>
                    </a:lnTo>
                    <a:lnTo>
                      <a:pt x="236" y="384"/>
                    </a:lnTo>
                    <a:lnTo>
                      <a:pt x="241" y="386"/>
                    </a:lnTo>
                    <a:lnTo>
                      <a:pt x="245" y="391"/>
                    </a:lnTo>
                    <a:lnTo>
                      <a:pt x="245" y="393"/>
                    </a:lnTo>
                    <a:lnTo>
                      <a:pt x="243" y="400"/>
                    </a:lnTo>
                    <a:lnTo>
                      <a:pt x="245" y="403"/>
                    </a:lnTo>
                    <a:lnTo>
                      <a:pt x="250" y="405"/>
                    </a:lnTo>
                    <a:lnTo>
                      <a:pt x="260" y="403"/>
                    </a:lnTo>
                    <a:lnTo>
                      <a:pt x="267" y="400"/>
                    </a:lnTo>
                    <a:lnTo>
                      <a:pt x="267" y="400"/>
                    </a:lnTo>
                    <a:lnTo>
                      <a:pt x="267" y="400"/>
                    </a:lnTo>
                    <a:lnTo>
                      <a:pt x="297" y="393"/>
                    </a:lnTo>
                    <a:lnTo>
                      <a:pt x="324" y="369"/>
                    </a:lnTo>
                    <a:lnTo>
                      <a:pt x="418" y="313"/>
                    </a:lnTo>
                    <a:lnTo>
                      <a:pt x="418" y="313"/>
                    </a:lnTo>
                    <a:lnTo>
                      <a:pt x="418" y="31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71" name="Freeform 265">
                <a:extLst>
                  <a:ext uri="{FF2B5EF4-FFF2-40B4-BE49-F238E27FC236}">
                    <a16:creationId xmlns:a16="http://schemas.microsoft.com/office/drawing/2014/main" id="{1E74A963-FF73-7C1C-0310-1333A8CA7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656" y="3922869"/>
                <a:ext cx="358764" cy="285820"/>
              </a:xfrm>
              <a:custGeom>
                <a:avLst/>
                <a:gdLst>
                  <a:gd name="T0" fmla="*/ 85 w 241"/>
                  <a:gd name="T1" fmla="*/ 173 h 192"/>
                  <a:gd name="T2" fmla="*/ 97 w 241"/>
                  <a:gd name="T3" fmla="*/ 161 h 192"/>
                  <a:gd name="T4" fmla="*/ 116 w 241"/>
                  <a:gd name="T5" fmla="*/ 154 h 192"/>
                  <a:gd name="T6" fmla="*/ 125 w 241"/>
                  <a:gd name="T7" fmla="*/ 154 h 192"/>
                  <a:gd name="T8" fmla="*/ 142 w 241"/>
                  <a:gd name="T9" fmla="*/ 152 h 192"/>
                  <a:gd name="T10" fmla="*/ 180 w 241"/>
                  <a:gd name="T11" fmla="*/ 130 h 192"/>
                  <a:gd name="T12" fmla="*/ 196 w 241"/>
                  <a:gd name="T13" fmla="*/ 116 h 192"/>
                  <a:gd name="T14" fmla="*/ 198 w 241"/>
                  <a:gd name="T15" fmla="*/ 104 h 192"/>
                  <a:gd name="T16" fmla="*/ 208 w 241"/>
                  <a:gd name="T17" fmla="*/ 93 h 192"/>
                  <a:gd name="T18" fmla="*/ 236 w 241"/>
                  <a:gd name="T19" fmla="*/ 90 h 192"/>
                  <a:gd name="T20" fmla="*/ 239 w 241"/>
                  <a:gd name="T21" fmla="*/ 86 h 192"/>
                  <a:gd name="T22" fmla="*/ 239 w 241"/>
                  <a:gd name="T23" fmla="*/ 78 h 192"/>
                  <a:gd name="T24" fmla="*/ 236 w 241"/>
                  <a:gd name="T25" fmla="*/ 76 h 192"/>
                  <a:gd name="T26" fmla="*/ 232 w 241"/>
                  <a:gd name="T27" fmla="*/ 71 h 192"/>
                  <a:gd name="T28" fmla="*/ 227 w 241"/>
                  <a:gd name="T29" fmla="*/ 50 h 192"/>
                  <a:gd name="T30" fmla="*/ 224 w 241"/>
                  <a:gd name="T31" fmla="*/ 38 h 192"/>
                  <a:gd name="T32" fmla="*/ 224 w 241"/>
                  <a:gd name="T33" fmla="*/ 31 h 192"/>
                  <a:gd name="T34" fmla="*/ 222 w 241"/>
                  <a:gd name="T35" fmla="*/ 24 h 192"/>
                  <a:gd name="T36" fmla="*/ 220 w 241"/>
                  <a:gd name="T37" fmla="*/ 19 h 192"/>
                  <a:gd name="T38" fmla="*/ 206 w 241"/>
                  <a:gd name="T39" fmla="*/ 19 h 192"/>
                  <a:gd name="T40" fmla="*/ 201 w 241"/>
                  <a:gd name="T41" fmla="*/ 12 h 192"/>
                  <a:gd name="T42" fmla="*/ 198 w 241"/>
                  <a:gd name="T43" fmla="*/ 12 h 192"/>
                  <a:gd name="T44" fmla="*/ 189 w 241"/>
                  <a:gd name="T45" fmla="*/ 17 h 192"/>
                  <a:gd name="T46" fmla="*/ 180 w 241"/>
                  <a:gd name="T47" fmla="*/ 15 h 192"/>
                  <a:gd name="T48" fmla="*/ 168 w 241"/>
                  <a:gd name="T49" fmla="*/ 17 h 192"/>
                  <a:gd name="T50" fmla="*/ 158 w 241"/>
                  <a:gd name="T51" fmla="*/ 10 h 192"/>
                  <a:gd name="T52" fmla="*/ 154 w 241"/>
                  <a:gd name="T53" fmla="*/ 5 h 192"/>
                  <a:gd name="T54" fmla="*/ 156 w 241"/>
                  <a:gd name="T55" fmla="*/ 3 h 192"/>
                  <a:gd name="T56" fmla="*/ 151 w 241"/>
                  <a:gd name="T57" fmla="*/ 3 h 192"/>
                  <a:gd name="T58" fmla="*/ 144 w 241"/>
                  <a:gd name="T59" fmla="*/ 3 h 192"/>
                  <a:gd name="T60" fmla="*/ 139 w 241"/>
                  <a:gd name="T61" fmla="*/ 19 h 192"/>
                  <a:gd name="T62" fmla="*/ 135 w 241"/>
                  <a:gd name="T63" fmla="*/ 33 h 192"/>
                  <a:gd name="T64" fmla="*/ 123 w 241"/>
                  <a:gd name="T65" fmla="*/ 48 h 192"/>
                  <a:gd name="T66" fmla="*/ 116 w 241"/>
                  <a:gd name="T67" fmla="*/ 50 h 192"/>
                  <a:gd name="T68" fmla="*/ 102 w 241"/>
                  <a:gd name="T69" fmla="*/ 59 h 192"/>
                  <a:gd name="T70" fmla="*/ 92 w 241"/>
                  <a:gd name="T71" fmla="*/ 67 h 192"/>
                  <a:gd name="T72" fmla="*/ 85 w 241"/>
                  <a:gd name="T73" fmla="*/ 71 h 192"/>
                  <a:gd name="T74" fmla="*/ 78 w 241"/>
                  <a:gd name="T75" fmla="*/ 86 h 192"/>
                  <a:gd name="T76" fmla="*/ 68 w 241"/>
                  <a:gd name="T77" fmla="*/ 97 h 192"/>
                  <a:gd name="T78" fmla="*/ 64 w 241"/>
                  <a:gd name="T79" fmla="*/ 114 h 192"/>
                  <a:gd name="T80" fmla="*/ 64 w 241"/>
                  <a:gd name="T81" fmla="*/ 128 h 192"/>
                  <a:gd name="T82" fmla="*/ 68 w 241"/>
                  <a:gd name="T83" fmla="*/ 133 h 192"/>
                  <a:gd name="T84" fmla="*/ 54 w 241"/>
                  <a:gd name="T85" fmla="*/ 154 h 192"/>
                  <a:gd name="T86" fmla="*/ 47 w 241"/>
                  <a:gd name="T87" fmla="*/ 166 h 192"/>
                  <a:gd name="T88" fmla="*/ 26 w 241"/>
                  <a:gd name="T89" fmla="*/ 180 h 192"/>
                  <a:gd name="T90" fmla="*/ 0 w 241"/>
                  <a:gd name="T91" fmla="*/ 190 h 192"/>
                  <a:gd name="T92" fmla="*/ 83 w 241"/>
                  <a:gd name="T93" fmla="*/ 192 h 192"/>
                  <a:gd name="T94" fmla="*/ 83 w 241"/>
                  <a:gd name="T9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1" h="192">
                    <a:moveTo>
                      <a:pt x="83" y="192"/>
                    </a:moveTo>
                    <a:lnTo>
                      <a:pt x="85" y="173"/>
                    </a:lnTo>
                    <a:lnTo>
                      <a:pt x="94" y="166"/>
                    </a:lnTo>
                    <a:lnTo>
                      <a:pt x="97" y="161"/>
                    </a:lnTo>
                    <a:lnTo>
                      <a:pt x="104" y="157"/>
                    </a:lnTo>
                    <a:lnTo>
                      <a:pt x="116" y="154"/>
                    </a:lnTo>
                    <a:lnTo>
                      <a:pt x="120" y="154"/>
                    </a:lnTo>
                    <a:lnTo>
                      <a:pt x="125" y="154"/>
                    </a:lnTo>
                    <a:lnTo>
                      <a:pt x="132" y="154"/>
                    </a:lnTo>
                    <a:lnTo>
                      <a:pt x="142" y="152"/>
                    </a:lnTo>
                    <a:lnTo>
                      <a:pt x="158" y="142"/>
                    </a:lnTo>
                    <a:lnTo>
                      <a:pt x="180" y="130"/>
                    </a:lnTo>
                    <a:lnTo>
                      <a:pt x="194" y="119"/>
                    </a:lnTo>
                    <a:lnTo>
                      <a:pt x="196" y="116"/>
                    </a:lnTo>
                    <a:lnTo>
                      <a:pt x="196" y="109"/>
                    </a:lnTo>
                    <a:lnTo>
                      <a:pt x="198" y="104"/>
                    </a:lnTo>
                    <a:lnTo>
                      <a:pt x="203" y="100"/>
                    </a:lnTo>
                    <a:lnTo>
                      <a:pt x="208" y="93"/>
                    </a:lnTo>
                    <a:lnTo>
                      <a:pt x="213" y="90"/>
                    </a:lnTo>
                    <a:lnTo>
                      <a:pt x="236" y="90"/>
                    </a:lnTo>
                    <a:lnTo>
                      <a:pt x="239" y="88"/>
                    </a:lnTo>
                    <a:lnTo>
                      <a:pt x="239" y="86"/>
                    </a:lnTo>
                    <a:lnTo>
                      <a:pt x="241" y="81"/>
                    </a:lnTo>
                    <a:lnTo>
                      <a:pt x="239" y="78"/>
                    </a:lnTo>
                    <a:lnTo>
                      <a:pt x="236" y="78"/>
                    </a:lnTo>
                    <a:lnTo>
                      <a:pt x="236" y="76"/>
                    </a:lnTo>
                    <a:lnTo>
                      <a:pt x="232" y="76"/>
                    </a:lnTo>
                    <a:lnTo>
                      <a:pt x="232" y="71"/>
                    </a:lnTo>
                    <a:lnTo>
                      <a:pt x="227" y="67"/>
                    </a:lnTo>
                    <a:lnTo>
                      <a:pt x="227" y="50"/>
                    </a:lnTo>
                    <a:lnTo>
                      <a:pt x="224" y="48"/>
                    </a:lnTo>
                    <a:lnTo>
                      <a:pt x="224" y="38"/>
                    </a:lnTo>
                    <a:lnTo>
                      <a:pt x="224" y="33"/>
                    </a:lnTo>
                    <a:lnTo>
                      <a:pt x="224" y="31"/>
                    </a:lnTo>
                    <a:lnTo>
                      <a:pt x="224" y="26"/>
                    </a:lnTo>
                    <a:lnTo>
                      <a:pt x="222" y="24"/>
                    </a:lnTo>
                    <a:lnTo>
                      <a:pt x="220" y="22"/>
                    </a:lnTo>
                    <a:lnTo>
                      <a:pt x="220" y="19"/>
                    </a:lnTo>
                    <a:lnTo>
                      <a:pt x="215" y="19"/>
                    </a:lnTo>
                    <a:lnTo>
                      <a:pt x="206" y="19"/>
                    </a:lnTo>
                    <a:lnTo>
                      <a:pt x="201" y="17"/>
                    </a:lnTo>
                    <a:lnTo>
                      <a:pt x="201" y="12"/>
                    </a:lnTo>
                    <a:lnTo>
                      <a:pt x="198" y="12"/>
                    </a:lnTo>
                    <a:lnTo>
                      <a:pt x="198" y="12"/>
                    </a:lnTo>
                    <a:lnTo>
                      <a:pt x="196" y="15"/>
                    </a:lnTo>
                    <a:lnTo>
                      <a:pt x="189" y="17"/>
                    </a:lnTo>
                    <a:lnTo>
                      <a:pt x="182" y="15"/>
                    </a:lnTo>
                    <a:lnTo>
                      <a:pt x="180" y="15"/>
                    </a:lnTo>
                    <a:lnTo>
                      <a:pt x="175" y="17"/>
                    </a:lnTo>
                    <a:lnTo>
                      <a:pt x="168" y="17"/>
                    </a:lnTo>
                    <a:lnTo>
                      <a:pt x="163" y="17"/>
                    </a:lnTo>
                    <a:lnTo>
                      <a:pt x="158" y="10"/>
                    </a:lnTo>
                    <a:lnTo>
                      <a:pt x="156" y="10"/>
                    </a:lnTo>
                    <a:lnTo>
                      <a:pt x="154" y="5"/>
                    </a:lnTo>
                    <a:lnTo>
                      <a:pt x="154" y="3"/>
                    </a:lnTo>
                    <a:lnTo>
                      <a:pt x="156" y="3"/>
                    </a:lnTo>
                    <a:lnTo>
                      <a:pt x="154" y="0"/>
                    </a:lnTo>
                    <a:lnTo>
                      <a:pt x="151" y="3"/>
                    </a:lnTo>
                    <a:lnTo>
                      <a:pt x="149" y="3"/>
                    </a:lnTo>
                    <a:lnTo>
                      <a:pt x="144" y="3"/>
                    </a:lnTo>
                    <a:lnTo>
                      <a:pt x="142" y="7"/>
                    </a:lnTo>
                    <a:lnTo>
                      <a:pt x="139" y="19"/>
                    </a:lnTo>
                    <a:lnTo>
                      <a:pt x="135" y="24"/>
                    </a:lnTo>
                    <a:lnTo>
                      <a:pt x="135" y="33"/>
                    </a:lnTo>
                    <a:lnTo>
                      <a:pt x="132" y="38"/>
                    </a:lnTo>
                    <a:lnTo>
                      <a:pt x="123" y="48"/>
                    </a:lnTo>
                    <a:lnTo>
                      <a:pt x="120" y="48"/>
                    </a:lnTo>
                    <a:lnTo>
                      <a:pt x="116" y="50"/>
                    </a:lnTo>
                    <a:lnTo>
                      <a:pt x="109" y="55"/>
                    </a:lnTo>
                    <a:lnTo>
                      <a:pt x="102" y="59"/>
                    </a:lnTo>
                    <a:lnTo>
                      <a:pt x="99" y="59"/>
                    </a:lnTo>
                    <a:lnTo>
                      <a:pt x="92" y="67"/>
                    </a:lnTo>
                    <a:lnTo>
                      <a:pt x="87" y="67"/>
                    </a:lnTo>
                    <a:lnTo>
                      <a:pt x="85" y="71"/>
                    </a:lnTo>
                    <a:lnTo>
                      <a:pt x="75" y="78"/>
                    </a:lnTo>
                    <a:lnTo>
                      <a:pt x="78" y="86"/>
                    </a:lnTo>
                    <a:lnTo>
                      <a:pt x="78" y="90"/>
                    </a:lnTo>
                    <a:lnTo>
                      <a:pt x="68" y="97"/>
                    </a:lnTo>
                    <a:lnTo>
                      <a:pt x="64" y="109"/>
                    </a:lnTo>
                    <a:lnTo>
                      <a:pt x="64" y="114"/>
                    </a:lnTo>
                    <a:lnTo>
                      <a:pt x="66" y="121"/>
                    </a:lnTo>
                    <a:lnTo>
                      <a:pt x="64" y="128"/>
                    </a:lnTo>
                    <a:lnTo>
                      <a:pt x="66" y="130"/>
                    </a:lnTo>
                    <a:lnTo>
                      <a:pt x="68" y="133"/>
                    </a:lnTo>
                    <a:lnTo>
                      <a:pt x="66" y="140"/>
                    </a:lnTo>
                    <a:lnTo>
                      <a:pt x="54" y="154"/>
                    </a:lnTo>
                    <a:lnTo>
                      <a:pt x="52" y="159"/>
                    </a:lnTo>
                    <a:lnTo>
                      <a:pt x="47" y="166"/>
                    </a:lnTo>
                    <a:lnTo>
                      <a:pt x="40" y="166"/>
                    </a:lnTo>
                    <a:lnTo>
                      <a:pt x="26" y="180"/>
                    </a:lnTo>
                    <a:lnTo>
                      <a:pt x="5" y="183"/>
                    </a:lnTo>
                    <a:lnTo>
                      <a:pt x="0" y="190"/>
                    </a:lnTo>
                    <a:lnTo>
                      <a:pt x="83" y="192"/>
                    </a:lnTo>
                    <a:lnTo>
                      <a:pt x="83" y="192"/>
                    </a:lnTo>
                    <a:lnTo>
                      <a:pt x="83" y="192"/>
                    </a:lnTo>
                    <a:lnTo>
                      <a:pt x="83" y="19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72" name="Freeform 266">
                <a:extLst>
                  <a:ext uri="{FF2B5EF4-FFF2-40B4-BE49-F238E27FC236}">
                    <a16:creationId xmlns:a16="http://schemas.microsoft.com/office/drawing/2014/main" id="{006DA924-9F42-9022-8A96-242ED9757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122" y="4205711"/>
                <a:ext cx="250093" cy="206922"/>
              </a:xfrm>
              <a:custGeom>
                <a:avLst/>
                <a:gdLst>
                  <a:gd name="T0" fmla="*/ 168 w 168"/>
                  <a:gd name="T1" fmla="*/ 7 h 139"/>
                  <a:gd name="T2" fmla="*/ 168 w 168"/>
                  <a:gd name="T3" fmla="*/ 2 h 139"/>
                  <a:gd name="T4" fmla="*/ 85 w 168"/>
                  <a:gd name="T5" fmla="*/ 0 h 139"/>
                  <a:gd name="T6" fmla="*/ 78 w 168"/>
                  <a:gd name="T7" fmla="*/ 11 h 139"/>
                  <a:gd name="T8" fmla="*/ 78 w 168"/>
                  <a:gd name="T9" fmla="*/ 21 h 139"/>
                  <a:gd name="T10" fmla="*/ 73 w 168"/>
                  <a:gd name="T11" fmla="*/ 21 h 139"/>
                  <a:gd name="T12" fmla="*/ 59 w 168"/>
                  <a:gd name="T13" fmla="*/ 28 h 139"/>
                  <a:gd name="T14" fmla="*/ 56 w 168"/>
                  <a:gd name="T15" fmla="*/ 33 h 139"/>
                  <a:gd name="T16" fmla="*/ 52 w 168"/>
                  <a:gd name="T17" fmla="*/ 35 h 139"/>
                  <a:gd name="T18" fmla="*/ 54 w 168"/>
                  <a:gd name="T19" fmla="*/ 40 h 139"/>
                  <a:gd name="T20" fmla="*/ 40 w 168"/>
                  <a:gd name="T21" fmla="*/ 59 h 139"/>
                  <a:gd name="T22" fmla="*/ 40 w 168"/>
                  <a:gd name="T23" fmla="*/ 66 h 139"/>
                  <a:gd name="T24" fmla="*/ 30 w 168"/>
                  <a:gd name="T25" fmla="*/ 73 h 139"/>
                  <a:gd name="T26" fmla="*/ 28 w 168"/>
                  <a:gd name="T27" fmla="*/ 75 h 139"/>
                  <a:gd name="T28" fmla="*/ 21 w 168"/>
                  <a:gd name="T29" fmla="*/ 87 h 139"/>
                  <a:gd name="T30" fmla="*/ 23 w 168"/>
                  <a:gd name="T31" fmla="*/ 90 h 139"/>
                  <a:gd name="T32" fmla="*/ 14 w 168"/>
                  <a:gd name="T33" fmla="*/ 101 h 139"/>
                  <a:gd name="T34" fmla="*/ 14 w 168"/>
                  <a:gd name="T35" fmla="*/ 104 h 139"/>
                  <a:gd name="T36" fmla="*/ 16 w 168"/>
                  <a:gd name="T37" fmla="*/ 106 h 139"/>
                  <a:gd name="T38" fmla="*/ 12 w 168"/>
                  <a:gd name="T39" fmla="*/ 106 h 139"/>
                  <a:gd name="T40" fmla="*/ 7 w 168"/>
                  <a:gd name="T41" fmla="*/ 118 h 139"/>
                  <a:gd name="T42" fmla="*/ 4 w 168"/>
                  <a:gd name="T43" fmla="*/ 120 h 139"/>
                  <a:gd name="T44" fmla="*/ 0 w 168"/>
                  <a:gd name="T45" fmla="*/ 123 h 139"/>
                  <a:gd name="T46" fmla="*/ 2 w 168"/>
                  <a:gd name="T47" fmla="*/ 127 h 139"/>
                  <a:gd name="T48" fmla="*/ 0 w 168"/>
                  <a:gd name="T49" fmla="*/ 132 h 139"/>
                  <a:gd name="T50" fmla="*/ 0 w 168"/>
                  <a:gd name="T51" fmla="*/ 139 h 139"/>
                  <a:gd name="T52" fmla="*/ 82 w 168"/>
                  <a:gd name="T53" fmla="*/ 139 h 139"/>
                  <a:gd name="T54" fmla="*/ 82 w 168"/>
                  <a:gd name="T55" fmla="*/ 99 h 139"/>
                  <a:gd name="T56" fmla="*/ 85 w 168"/>
                  <a:gd name="T57" fmla="*/ 94 h 139"/>
                  <a:gd name="T58" fmla="*/ 90 w 168"/>
                  <a:gd name="T59" fmla="*/ 92 h 139"/>
                  <a:gd name="T60" fmla="*/ 94 w 168"/>
                  <a:gd name="T61" fmla="*/ 90 h 139"/>
                  <a:gd name="T62" fmla="*/ 101 w 168"/>
                  <a:gd name="T63" fmla="*/ 90 h 139"/>
                  <a:gd name="T64" fmla="*/ 101 w 168"/>
                  <a:gd name="T65" fmla="*/ 35 h 139"/>
                  <a:gd name="T66" fmla="*/ 168 w 168"/>
                  <a:gd name="T67" fmla="*/ 38 h 139"/>
                  <a:gd name="T68" fmla="*/ 168 w 168"/>
                  <a:gd name="T69" fmla="*/ 7 h 139"/>
                  <a:gd name="T70" fmla="*/ 168 w 168"/>
                  <a:gd name="T71" fmla="*/ 7 h 139"/>
                  <a:gd name="T72" fmla="*/ 168 w 168"/>
                  <a:gd name="T73" fmla="*/ 7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139">
                    <a:moveTo>
                      <a:pt x="168" y="7"/>
                    </a:moveTo>
                    <a:lnTo>
                      <a:pt x="168" y="2"/>
                    </a:lnTo>
                    <a:lnTo>
                      <a:pt x="85" y="0"/>
                    </a:lnTo>
                    <a:lnTo>
                      <a:pt x="78" y="11"/>
                    </a:lnTo>
                    <a:lnTo>
                      <a:pt x="78" y="21"/>
                    </a:lnTo>
                    <a:lnTo>
                      <a:pt x="73" y="21"/>
                    </a:lnTo>
                    <a:lnTo>
                      <a:pt x="59" y="28"/>
                    </a:lnTo>
                    <a:lnTo>
                      <a:pt x="56" y="33"/>
                    </a:lnTo>
                    <a:lnTo>
                      <a:pt x="52" y="35"/>
                    </a:lnTo>
                    <a:lnTo>
                      <a:pt x="54" y="40"/>
                    </a:lnTo>
                    <a:lnTo>
                      <a:pt x="40" y="59"/>
                    </a:lnTo>
                    <a:lnTo>
                      <a:pt x="40" y="66"/>
                    </a:lnTo>
                    <a:lnTo>
                      <a:pt x="30" y="73"/>
                    </a:lnTo>
                    <a:lnTo>
                      <a:pt x="28" y="75"/>
                    </a:lnTo>
                    <a:lnTo>
                      <a:pt x="21" y="87"/>
                    </a:lnTo>
                    <a:lnTo>
                      <a:pt x="23" y="90"/>
                    </a:lnTo>
                    <a:lnTo>
                      <a:pt x="14" y="101"/>
                    </a:lnTo>
                    <a:lnTo>
                      <a:pt x="14" y="104"/>
                    </a:lnTo>
                    <a:lnTo>
                      <a:pt x="16" y="106"/>
                    </a:lnTo>
                    <a:lnTo>
                      <a:pt x="12" y="106"/>
                    </a:lnTo>
                    <a:lnTo>
                      <a:pt x="7" y="118"/>
                    </a:lnTo>
                    <a:lnTo>
                      <a:pt x="4" y="120"/>
                    </a:lnTo>
                    <a:lnTo>
                      <a:pt x="0" y="123"/>
                    </a:lnTo>
                    <a:lnTo>
                      <a:pt x="2" y="127"/>
                    </a:lnTo>
                    <a:lnTo>
                      <a:pt x="0" y="132"/>
                    </a:lnTo>
                    <a:lnTo>
                      <a:pt x="0" y="139"/>
                    </a:lnTo>
                    <a:lnTo>
                      <a:pt x="82" y="139"/>
                    </a:lnTo>
                    <a:lnTo>
                      <a:pt x="82" y="99"/>
                    </a:lnTo>
                    <a:lnTo>
                      <a:pt x="85" y="94"/>
                    </a:lnTo>
                    <a:lnTo>
                      <a:pt x="90" y="92"/>
                    </a:lnTo>
                    <a:lnTo>
                      <a:pt x="94" y="90"/>
                    </a:lnTo>
                    <a:lnTo>
                      <a:pt x="101" y="90"/>
                    </a:lnTo>
                    <a:lnTo>
                      <a:pt x="101" y="35"/>
                    </a:lnTo>
                    <a:lnTo>
                      <a:pt x="168" y="38"/>
                    </a:lnTo>
                    <a:lnTo>
                      <a:pt x="168" y="7"/>
                    </a:lnTo>
                    <a:lnTo>
                      <a:pt x="168" y="7"/>
                    </a:lnTo>
                    <a:lnTo>
                      <a:pt x="168" y="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73" name="Freeform 267">
                <a:extLst>
                  <a:ext uri="{FF2B5EF4-FFF2-40B4-BE49-F238E27FC236}">
                    <a16:creationId xmlns:a16="http://schemas.microsoft.com/office/drawing/2014/main" id="{B1866427-A82F-EC2A-0118-CECE3B64B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655" y="4216132"/>
                <a:ext cx="366207" cy="404911"/>
              </a:xfrm>
              <a:custGeom>
                <a:avLst/>
                <a:gdLst>
                  <a:gd name="T0" fmla="*/ 85 w 246"/>
                  <a:gd name="T1" fmla="*/ 132 h 272"/>
                  <a:gd name="T2" fmla="*/ 88 w 246"/>
                  <a:gd name="T3" fmla="*/ 87 h 272"/>
                  <a:gd name="T4" fmla="*/ 97 w 246"/>
                  <a:gd name="T5" fmla="*/ 83 h 272"/>
                  <a:gd name="T6" fmla="*/ 104 w 246"/>
                  <a:gd name="T7" fmla="*/ 28 h 272"/>
                  <a:gd name="T8" fmla="*/ 171 w 246"/>
                  <a:gd name="T9" fmla="*/ 0 h 272"/>
                  <a:gd name="T10" fmla="*/ 246 w 246"/>
                  <a:gd name="T11" fmla="*/ 52 h 272"/>
                  <a:gd name="T12" fmla="*/ 223 w 246"/>
                  <a:gd name="T13" fmla="*/ 52 h 272"/>
                  <a:gd name="T14" fmla="*/ 244 w 246"/>
                  <a:gd name="T15" fmla="*/ 239 h 272"/>
                  <a:gd name="T16" fmla="*/ 163 w 246"/>
                  <a:gd name="T17" fmla="*/ 258 h 272"/>
                  <a:gd name="T18" fmla="*/ 159 w 246"/>
                  <a:gd name="T19" fmla="*/ 253 h 272"/>
                  <a:gd name="T20" fmla="*/ 152 w 246"/>
                  <a:gd name="T21" fmla="*/ 258 h 272"/>
                  <a:gd name="T22" fmla="*/ 149 w 246"/>
                  <a:gd name="T23" fmla="*/ 251 h 272"/>
                  <a:gd name="T24" fmla="*/ 135 w 246"/>
                  <a:gd name="T25" fmla="*/ 253 h 272"/>
                  <a:gd name="T26" fmla="*/ 128 w 246"/>
                  <a:gd name="T27" fmla="*/ 260 h 272"/>
                  <a:gd name="T28" fmla="*/ 123 w 246"/>
                  <a:gd name="T29" fmla="*/ 248 h 272"/>
                  <a:gd name="T30" fmla="*/ 111 w 246"/>
                  <a:gd name="T31" fmla="*/ 251 h 272"/>
                  <a:gd name="T32" fmla="*/ 111 w 246"/>
                  <a:gd name="T33" fmla="*/ 262 h 272"/>
                  <a:gd name="T34" fmla="*/ 104 w 246"/>
                  <a:gd name="T35" fmla="*/ 267 h 272"/>
                  <a:gd name="T36" fmla="*/ 97 w 246"/>
                  <a:gd name="T37" fmla="*/ 272 h 272"/>
                  <a:gd name="T38" fmla="*/ 93 w 246"/>
                  <a:gd name="T39" fmla="*/ 265 h 272"/>
                  <a:gd name="T40" fmla="*/ 88 w 246"/>
                  <a:gd name="T41" fmla="*/ 260 h 272"/>
                  <a:gd name="T42" fmla="*/ 83 w 246"/>
                  <a:gd name="T43" fmla="*/ 253 h 272"/>
                  <a:gd name="T44" fmla="*/ 78 w 246"/>
                  <a:gd name="T45" fmla="*/ 243 h 272"/>
                  <a:gd name="T46" fmla="*/ 71 w 246"/>
                  <a:gd name="T47" fmla="*/ 243 h 272"/>
                  <a:gd name="T48" fmla="*/ 67 w 246"/>
                  <a:gd name="T49" fmla="*/ 243 h 272"/>
                  <a:gd name="T50" fmla="*/ 64 w 246"/>
                  <a:gd name="T51" fmla="*/ 241 h 272"/>
                  <a:gd name="T52" fmla="*/ 55 w 246"/>
                  <a:gd name="T53" fmla="*/ 234 h 272"/>
                  <a:gd name="T54" fmla="*/ 41 w 246"/>
                  <a:gd name="T55" fmla="*/ 229 h 272"/>
                  <a:gd name="T56" fmla="*/ 19 w 246"/>
                  <a:gd name="T57" fmla="*/ 236 h 272"/>
                  <a:gd name="T58" fmla="*/ 12 w 246"/>
                  <a:gd name="T59" fmla="*/ 241 h 272"/>
                  <a:gd name="T60" fmla="*/ 10 w 246"/>
                  <a:gd name="T61" fmla="*/ 234 h 272"/>
                  <a:gd name="T62" fmla="*/ 17 w 246"/>
                  <a:gd name="T63" fmla="*/ 215 h 272"/>
                  <a:gd name="T64" fmla="*/ 15 w 246"/>
                  <a:gd name="T65" fmla="*/ 177 h 272"/>
                  <a:gd name="T66" fmla="*/ 12 w 246"/>
                  <a:gd name="T67" fmla="*/ 168 h 272"/>
                  <a:gd name="T68" fmla="*/ 17 w 246"/>
                  <a:gd name="T69" fmla="*/ 161 h 272"/>
                  <a:gd name="T70" fmla="*/ 17 w 246"/>
                  <a:gd name="T71" fmla="*/ 154 h 272"/>
                  <a:gd name="T72" fmla="*/ 7 w 246"/>
                  <a:gd name="T73" fmla="*/ 146 h 272"/>
                  <a:gd name="T74" fmla="*/ 5 w 246"/>
                  <a:gd name="T75" fmla="*/ 139 h 272"/>
                  <a:gd name="T76" fmla="*/ 0 w 246"/>
                  <a:gd name="T77" fmla="*/ 137 h 272"/>
                  <a:gd name="T78" fmla="*/ 3 w 246"/>
                  <a:gd name="T79" fmla="*/ 13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6" h="272">
                    <a:moveTo>
                      <a:pt x="3" y="132"/>
                    </a:moveTo>
                    <a:lnTo>
                      <a:pt x="85" y="132"/>
                    </a:lnTo>
                    <a:lnTo>
                      <a:pt x="85" y="92"/>
                    </a:lnTo>
                    <a:lnTo>
                      <a:pt x="88" y="87"/>
                    </a:lnTo>
                    <a:lnTo>
                      <a:pt x="93" y="85"/>
                    </a:lnTo>
                    <a:lnTo>
                      <a:pt x="97" y="83"/>
                    </a:lnTo>
                    <a:lnTo>
                      <a:pt x="104" y="83"/>
                    </a:lnTo>
                    <a:lnTo>
                      <a:pt x="104" y="28"/>
                    </a:lnTo>
                    <a:lnTo>
                      <a:pt x="171" y="31"/>
                    </a:lnTo>
                    <a:lnTo>
                      <a:pt x="171" y="0"/>
                    </a:lnTo>
                    <a:lnTo>
                      <a:pt x="246" y="52"/>
                    </a:lnTo>
                    <a:lnTo>
                      <a:pt x="246" y="52"/>
                    </a:lnTo>
                    <a:lnTo>
                      <a:pt x="246" y="52"/>
                    </a:lnTo>
                    <a:lnTo>
                      <a:pt x="223" y="52"/>
                    </a:lnTo>
                    <a:lnTo>
                      <a:pt x="237" y="234"/>
                    </a:lnTo>
                    <a:lnTo>
                      <a:pt x="244" y="239"/>
                    </a:lnTo>
                    <a:lnTo>
                      <a:pt x="237" y="258"/>
                    </a:lnTo>
                    <a:lnTo>
                      <a:pt x="163" y="258"/>
                    </a:lnTo>
                    <a:lnTo>
                      <a:pt x="161" y="258"/>
                    </a:lnTo>
                    <a:lnTo>
                      <a:pt x="159" y="253"/>
                    </a:lnTo>
                    <a:lnTo>
                      <a:pt x="156" y="253"/>
                    </a:lnTo>
                    <a:lnTo>
                      <a:pt x="152" y="258"/>
                    </a:lnTo>
                    <a:lnTo>
                      <a:pt x="149" y="255"/>
                    </a:lnTo>
                    <a:lnTo>
                      <a:pt x="149" y="251"/>
                    </a:lnTo>
                    <a:lnTo>
                      <a:pt x="145" y="248"/>
                    </a:lnTo>
                    <a:lnTo>
                      <a:pt x="135" y="253"/>
                    </a:lnTo>
                    <a:lnTo>
                      <a:pt x="130" y="262"/>
                    </a:lnTo>
                    <a:lnTo>
                      <a:pt x="128" y="260"/>
                    </a:lnTo>
                    <a:lnTo>
                      <a:pt x="123" y="253"/>
                    </a:lnTo>
                    <a:lnTo>
                      <a:pt x="123" y="248"/>
                    </a:lnTo>
                    <a:lnTo>
                      <a:pt x="119" y="248"/>
                    </a:lnTo>
                    <a:lnTo>
                      <a:pt x="111" y="251"/>
                    </a:lnTo>
                    <a:lnTo>
                      <a:pt x="111" y="258"/>
                    </a:lnTo>
                    <a:lnTo>
                      <a:pt x="111" y="262"/>
                    </a:lnTo>
                    <a:lnTo>
                      <a:pt x="109" y="267"/>
                    </a:lnTo>
                    <a:lnTo>
                      <a:pt x="104" y="267"/>
                    </a:lnTo>
                    <a:lnTo>
                      <a:pt x="97" y="272"/>
                    </a:lnTo>
                    <a:lnTo>
                      <a:pt x="97" y="272"/>
                    </a:lnTo>
                    <a:lnTo>
                      <a:pt x="97" y="267"/>
                    </a:lnTo>
                    <a:lnTo>
                      <a:pt x="93" y="265"/>
                    </a:lnTo>
                    <a:lnTo>
                      <a:pt x="88" y="262"/>
                    </a:lnTo>
                    <a:lnTo>
                      <a:pt x="88" y="260"/>
                    </a:lnTo>
                    <a:lnTo>
                      <a:pt x="83" y="258"/>
                    </a:lnTo>
                    <a:lnTo>
                      <a:pt x="83" y="253"/>
                    </a:lnTo>
                    <a:lnTo>
                      <a:pt x="78" y="251"/>
                    </a:lnTo>
                    <a:lnTo>
                      <a:pt x="78" y="243"/>
                    </a:lnTo>
                    <a:lnTo>
                      <a:pt x="76" y="243"/>
                    </a:lnTo>
                    <a:lnTo>
                      <a:pt x="71" y="243"/>
                    </a:lnTo>
                    <a:lnTo>
                      <a:pt x="71" y="241"/>
                    </a:lnTo>
                    <a:lnTo>
                      <a:pt x="67" y="243"/>
                    </a:lnTo>
                    <a:lnTo>
                      <a:pt x="64" y="243"/>
                    </a:lnTo>
                    <a:lnTo>
                      <a:pt x="64" y="241"/>
                    </a:lnTo>
                    <a:lnTo>
                      <a:pt x="59" y="234"/>
                    </a:lnTo>
                    <a:lnTo>
                      <a:pt x="55" y="234"/>
                    </a:lnTo>
                    <a:lnTo>
                      <a:pt x="45" y="229"/>
                    </a:lnTo>
                    <a:lnTo>
                      <a:pt x="41" y="229"/>
                    </a:lnTo>
                    <a:lnTo>
                      <a:pt x="31" y="234"/>
                    </a:lnTo>
                    <a:lnTo>
                      <a:pt x="19" y="236"/>
                    </a:lnTo>
                    <a:lnTo>
                      <a:pt x="15" y="241"/>
                    </a:lnTo>
                    <a:lnTo>
                      <a:pt x="12" y="241"/>
                    </a:lnTo>
                    <a:lnTo>
                      <a:pt x="7" y="243"/>
                    </a:lnTo>
                    <a:lnTo>
                      <a:pt x="10" y="234"/>
                    </a:lnTo>
                    <a:lnTo>
                      <a:pt x="12" y="222"/>
                    </a:lnTo>
                    <a:lnTo>
                      <a:pt x="17" y="215"/>
                    </a:lnTo>
                    <a:lnTo>
                      <a:pt x="19" y="199"/>
                    </a:lnTo>
                    <a:lnTo>
                      <a:pt x="15" y="177"/>
                    </a:lnTo>
                    <a:lnTo>
                      <a:pt x="10" y="168"/>
                    </a:lnTo>
                    <a:lnTo>
                      <a:pt x="12" y="168"/>
                    </a:lnTo>
                    <a:lnTo>
                      <a:pt x="15" y="168"/>
                    </a:lnTo>
                    <a:lnTo>
                      <a:pt x="17" y="161"/>
                    </a:lnTo>
                    <a:lnTo>
                      <a:pt x="15" y="156"/>
                    </a:lnTo>
                    <a:lnTo>
                      <a:pt x="17" y="154"/>
                    </a:lnTo>
                    <a:lnTo>
                      <a:pt x="10" y="144"/>
                    </a:lnTo>
                    <a:lnTo>
                      <a:pt x="7" y="146"/>
                    </a:lnTo>
                    <a:lnTo>
                      <a:pt x="7" y="144"/>
                    </a:lnTo>
                    <a:lnTo>
                      <a:pt x="5" y="139"/>
                    </a:lnTo>
                    <a:lnTo>
                      <a:pt x="0" y="144"/>
                    </a:lnTo>
                    <a:lnTo>
                      <a:pt x="0" y="137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3" y="13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74" name="Freeform 268">
                <a:extLst>
                  <a:ext uri="{FF2B5EF4-FFF2-40B4-BE49-F238E27FC236}">
                    <a16:creationId xmlns:a16="http://schemas.microsoft.com/office/drawing/2014/main" id="{84B1C536-4016-35D4-6887-BF3A9B40C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054" y="4293541"/>
                <a:ext cx="507628" cy="468924"/>
              </a:xfrm>
              <a:custGeom>
                <a:avLst/>
                <a:gdLst>
                  <a:gd name="T0" fmla="*/ 12 w 341"/>
                  <a:gd name="T1" fmla="*/ 215 h 315"/>
                  <a:gd name="T2" fmla="*/ 14 w 341"/>
                  <a:gd name="T3" fmla="*/ 199 h 315"/>
                  <a:gd name="T4" fmla="*/ 26 w 341"/>
                  <a:gd name="T5" fmla="*/ 201 h 315"/>
                  <a:gd name="T6" fmla="*/ 38 w 341"/>
                  <a:gd name="T7" fmla="*/ 201 h 315"/>
                  <a:gd name="T8" fmla="*/ 52 w 341"/>
                  <a:gd name="T9" fmla="*/ 203 h 315"/>
                  <a:gd name="T10" fmla="*/ 62 w 341"/>
                  <a:gd name="T11" fmla="*/ 201 h 315"/>
                  <a:gd name="T12" fmla="*/ 140 w 341"/>
                  <a:gd name="T13" fmla="*/ 206 h 315"/>
                  <a:gd name="T14" fmla="*/ 126 w 341"/>
                  <a:gd name="T15" fmla="*/ 0 h 315"/>
                  <a:gd name="T16" fmla="*/ 289 w 341"/>
                  <a:gd name="T17" fmla="*/ 99 h 315"/>
                  <a:gd name="T18" fmla="*/ 305 w 341"/>
                  <a:gd name="T19" fmla="*/ 104 h 315"/>
                  <a:gd name="T20" fmla="*/ 319 w 341"/>
                  <a:gd name="T21" fmla="*/ 116 h 315"/>
                  <a:gd name="T22" fmla="*/ 319 w 341"/>
                  <a:gd name="T23" fmla="*/ 128 h 315"/>
                  <a:gd name="T24" fmla="*/ 341 w 341"/>
                  <a:gd name="T25" fmla="*/ 125 h 315"/>
                  <a:gd name="T26" fmla="*/ 338 w 341"/>
                  <a:gd name="T27" fmla="*/ 184 h 315"/>
                  <a:gd name="T28" fmla="*/ 334 w 341"/>
                  <a:gd name="T29" fmla="*/ 199 h 315"/>
                  <a:gd name="T30" fmla="*/ 310 w 341"/>
                  <a:gd name="T31" fmla="*/ 208 h 315"/>
                  <a:gd name="T32" fmla="*/ 291 w 341"/>
                  <a:gd name="T33" fmla="*/ 213 h 315"/>
                  <a:gd name="T34" fmla="*/ 267 w 341"/>
                  <a:gd name="T35" fmla="*/ 215 h 315"/>
                  <a:gd name="T36" fmla="*/ 260 w 341"/>
                  <a:gd name="T37" fmla="*/ 213 h 315"/>
                  <a:gd name="T38" fmla="*/ 244 w 341"/>
                  <a:gd name="T39" fmla="*/ 213 h 315"/>
                  <a:gd name="T40" fmla="*/ 223 w 341"/>
                  <a:gd name="T41" fmla="*/ 222 h 315"/>
                  <a:gd name="T42" fmla="*/ 194 w 341"/>
                  <a:gd name="T43" fmla="*/ 241 h 315"/>
                  <a:gd name="T44" fmla="*/ 175 w 341"/>
                  <a:gd name="T45" fmla="*/ 246 h 315"/>
                  <a:gd name="T46" fmla="*/ 166 w 341"/>
                  <a:gd name="T47" fmla="*/ 258 h 315"/>
                  <a:gd name="T48" fmla="*/ 156 w 341"/>
                  <a:gd name="T49" fmla="*/ 277 h 315"/>
                  <a:gd name="T50" fmla="*/ 149 w 341"/>
                  <a:gd name="T51" fmla="*/ 289 h 315"/>
                  <a:gd name="T52" fmla="*/ 145 w 341"/>
                  <a:gd name="T53" fmla="*/ 298 h 315"/>
                  <a:gd name="T54" fmla="*/ 142 w 341"/>
                  <a:gd name="T55" fmla="*/ 310 h 315"/>
                  <a:gd name="T56" fmla="*/ 130 w 341"/>
                  <a:gd name="T57" fmla="*/ 310 h 315"/>
                  <a:gd name="T58" fmla="*/ 119 w 341"/>
                  <a:gd name="T59" fmla="*/ 310 h 315"/>
                  <a:gd name="T60" fmla="*/ 109 w 341"/>
                  <a:gd name="T61" fmla="*/ 312 h 315"/>
                  <a:gd name="T62" fmla="*/ 95 w 341"/>
                  <a:gd name="T63" fmla="*/ 315 h 315"/>
                  <a:gd name="T64" fmla="*/ 88 w 341"/>
                  <a:gd name="T65" fmla="*/ 307 h 315"/>
                  <a:gd name="T66" fmla="*/ 85 w 341"/>
                  <a:gd name="T67" fmla="*/ 300 h 315"/>
                  <a:gd name="T68" fmla="*/ 78 w 341"/>
                  <a:gd name="T69" fmla="*/ 303 h 315"/>
                  <a:gd name="T70" fmla="*/ 83 w 341"/>
                  <a:gd name="T71" fmla="*/ 289 h 315"/>
                  <a:gd name="T72" fmla="*/ 78 w 341"/>
                  <a:gd name="T73" fmla="*/ 281 h 315"/>
                  <a:gd name="T74" fmla="*/ 71 w 341"/>
                  <a:gd name="T75" fmla="*/ 270 h 315"/>
                  <a:gd name="T76" fmla="*/ 59 w 341"/>
                  <a:gd name="T77" fmla="*/ 272 h 315"/>
                  <a:gd name="T78" fmla="*/ 50 w 341"/>
                  <a:gd name="T79" fmla="*/ 277 h 315"/>
                  <a:gd name="T80" fmla="*/ 36 w 341"/>
                  <a:gd name="T81" fmla="*/ 277 h 315"/>
                  <a:gd name="T82" fmla="*/ 26 w 341"/>
                  <a:gd name="T83" fmla="*/ 277 h 315"/>
                  <a:gd name="T84" fmla="*/ 26 w 341"/>
                  <a:gd name="T85" fmla="*/ 270 h 315"/>
                  <a:gd name="T86" fmla="*/ 22 w 341"/>
                  <a:gd name="T87" fmla="*/ 262 h 315"/>
                  <a:gd name="T88" fmla="*/ 19 w 341"/>
                  <a:gd name="T89" fmla="*/ 253 h 315"/>
                  <a:gd name="T90" fmla="*/ 12 w 341"/>
                  <a:gd name="T91" fmla="*/ 251 h 315"/>
                  <a:gd name="T92" fmla="*/ 3 w 341"/>
                  <a:gd name="T93" fmla="*/ 236 h 315"/>
                  <a:gd name="T94" fmla="*/ 5 w 341"/>
                  <a:gd name="T95" fmla="*/ 222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1" h="315">
                    <a:moveTo>
                      <a:pt x="0" y="220"/>
                    </a:moveTo>
                    <a:lnTo>
                      <a:pt x="7" y="215"/>
                    </a:lnTo>
                    <a:lnTo>
                      <a:pt x="12" y="215"/>
                    </a:lnTo>
                    <a:lnTo>
                      <a:pt x="14" y="210"/>
                    </a:lnTo>
                    <a:lnTo>
                      <a:pt x="14" y="206"/>
                    </a:lnTo>
                    <a:lnTo>
                      <a:pt x="14" y="199"/>
                    </a:lnTo>
                    <a:lnTo>
                      <a:pt x="22" y="196"/>
                    </a:lnTo>
                    <a:lnTo>
                      <a:pt x="26" y="196"/>
                    </a:lnTo>
                    <a:lnTo>
                      <a:pt x="26" y="201"/>
                    </a:lnTo>
                    <a:lnTo>
                      <a:pt x="31" y="208"/>
                    </a:lnTo>
                    <a:lnTo>
                      <a:pt x="33" y="210"/>
                    </a:lnTo>
                    <a:lnTo>
                      <a:pt x="38" y="201"/>
                    </a:lnTo>
                    <a:lnTo>
                      <a:pt x="48" y="196"/>
                    </a:lnTo>
                    <a:lnTo>
                      <a:pt x="52" y="199"/>
                    </a:lnTo>
                    <a:lnTo>
                      <a:pt x="52" y="203"/>
                    </a:lnTo>
                    <a:lnTo>
                      <a:pt x="55" y="206"/>
                    </a:lnTo>
                    <a:lnTo>
                      <a:pt x="59" y="201"/>
                    </a:lnTo>
                    <a:lnTo>
                      <a:pt x="62" y="201"/>
                    </a:lnTo>
                    <a:lnTo>
                      <a:pt x="64" y="206"/>
                    </a:lnTo>
                    <a:lnTo>
                      <a:pt x="66" y="206"/>
                    </a:lnTo>
                    <a:lnTo>
                      <a:pt x="140" y="206"/>
                    </a:lnTo>
                    <a:lnTo>
                      <a:pt x="147" y="187"/>
                    </a:lnTo>
                    <a:lnTo>
                      <a:pt x="140" y="182"/>
                    </a:lnTo>
                    <a:lnTo>
                      <a:pt x="126" y="0"/>
                    </a:lnTo>
                    <a:lnTo>
                      <a:pt x="149" y="0"/>
                    </a:lnTo>
                    <a:lnTo>
                      <a:pt x="286" y="90"/>
                    </a:lnTo>
                    <a:lnTo>
                      <a:pt x="289" y="99"/>
                    </a:lnTo>
                    <a:lnTo>
                      <a:pt x="293" y="104"/>
                    </a:lnTo>
                    <a:lnTo>
                      <a:pt x="301" y="104"/>
                    </a:lnTo>
                    <a:lnTo>
                      <a:pt x="305" y="104"/>
                    </a:lnTo>
                    <a:lnTo>
                      <a:pt x="310" y="109"/>
                    </a:lnTo>
                    <a:lnTo>
                      <a:pt x="315" y="111"/>
                    </a:lnTo>
                    <a:lnTo>
                      <a:pt x="319" y="116"/>
                    </a:lnTo>
                    <a:lnTo>
                      <a:pt x="319" y="118"/>
                    </a:lnTo>
                    <a:lnTo>
                      <a:pt x="317" y="125"/>
                    </a:lnTo>
                    <a:lnTo>
                      <a:pt x="319" y="128"/>
                    </a:lnTo>
                    <a:lnTo>
                      <a:pt x="324" y="130"/>
                    </a:lnTo>
                    <a:lnTo>
                      <a:pt x="334" y="128"/>
                    </a:lnTo>
                    <a:lnTo>
                      <a:pt x="341" y="125"/>
                    </a:lnTo>
                    <a:lnTo>
                      <a:pt x="341" y="125"/>
                    </a:lnTo>
                    <a:lnTo>
                      <a:pt x="341" y="165"/>
                    </a:lnTo>
                    <a:lnTo>
                      <a:pt x="338" y="184"/>
                    </a:lnTo>
                    <a:lnTo>
                      <a:pt x="336" y="187"/>
                    </a:lnTo>
                    <a:lnTo>
                      <a:pt x="334" y="194"/>
                    </a:lnTo>
                    <a:lnTo>
                      <a:pt x="334" y="199"/>
                    </a:lnTo>
                    <a:lnTo>
                      <a:pt x="322" y="203"/>
                    </a:lnTo>
                    <a:lnTo>
                      <a:pt x="317" y="208"/>
                    </a:lnTo>
                    <a:lnTo>
                      <a:pt x="310" y="208"/>
                    </a:lnTo>
                    <a:lnTo>
                      <a:pt x="305" y="213"/>
                    </a:lnTo>
                    <a:lnTo>
                      <a:pt x="301" y="213"/>
                    </a:lnTo>
                    <a:lnTo>
                      <a:pt x="291" y="213"/>
                    </a:lnTo>
                    <a:lnTo>
                      <a:pt x="286" y="215"/>
                    </a:lnTo>
                    <a:lnTo>
                      <a:pt x="282" y="215"/>
                    </a:lnTo>
                    <a:lnTo>
                      <a:pt x="267" y="215"/>
                    </a:lnTo>
                    <a:lnTo>
                      <a:pt x="263" y="215"/>
                    </a:lnTo>
                    <a:lnTo>
                      <a:pt x="260" y="215"/>
                    </a:lnTo>
                    <a:lnTo>
                      <a:pt x="260" y="213"/>
                    </a:lnTo>
                    <a:lnTo>
                      <a:pt x="256" y="213"/>
                    </a:lnTo>
                    <a:lnTo>
                      <a:pt x="251" y="210"/>
                    </a:lnTo>
                    <a:lnTo>
                      <a:pt x="244" y="213"/>
                    </a:lnTo>
                    <a:lnTo>
                      <a:pt x="234" y="213"/>
                    </a:lnTo>
                    <a:lnTo>
                      <a:pt x="227" y="218"/>
                    </a:lnTo>
                    <a:lnTo>
                      <a:pt x="223" y="222"/>
                    </a:lnTo>
                    <a:lnTo>
                      <a:pt x="206" y="232"/>
                    </a:lnTo>
                    <a:lnTo>
                      <a:pt x="197" y="239"/>
                    </a:lnTo>
                    <a:lnTo>
                      <a:pt x="194" y="241"/>
                    </a:lnTo>
                    <a:lnTo>
                      <a:pt x="182" y="246"/>
                    </a:lnTo>
                    <a:lnTo>
                      <a:pt x="180" y="246"/>
                    </a:lnTo>
                    <a:lnTo>
                      <a:pt x="175" y="246"/>
                    </a:lnTo>
                    <a:lnTo>
                      <a:pt x="173" y="248"/>
                    </a:lnTo>
                    <a:lnTo>
                      <a:pt x="171" y="248"/>
                    </a:lnTo>
                    <a:lnTo>
                      <a:pt x="166" y="258"/>
                    </a:lnTo>
                    <a:lnTo>
                      <a:pt x="166" y="260"/>
                    </a:lnTo>
                    <a:lnTo>
                      <a:pt x="161" y="267"/>
                    </a:lnTo>
                    <a:lnTo>
                      <a:pt x="156" y="277"/>
                    </a:lnTo>
                    <a:lnTo>
                      <a:pt x="152" y="281"/>
                    </a:lnTo>
                    <a:lnTo>
                      <a:pt x="147" y="284"/>
                    </a:lnTo>
                    <a:lnTo>
                      <a:pt x="149" y="289"/>
                    </a:lnTo>
                    <a:lnTo>
                      <a:pt x="149" y="293"/>
                    </a:lnTo>
                    <a:lnTo>
                      <a:pt x="145" y="296"/>
                    </a:lnTo>
                    <a:lnTo>
                      <a:pt x="145" y="298"/>
                    </a:lnTo>
                    <a:lnTo>
                      <a:pt x="147" y="303"/>
                    </a:lnTo>
                    <a:lnTo>
                      <a:pt x="145" y="307"/>
                    </a:lnTo>
                    <a:lnTo>
                      <a:pt x="142" y="310"/>
                    </a:lnTo>
                    <a:lnTo>
                      <a:pt x="140" y="315"/>
                    </a:lnTo>
                    <a:lnTo>
                      <a:pt x="133" y="312"/>
                    </a:lnTo>
                    <a:lnTo>
                      <a:pt x="130" y="310"/>
                    </a:lnTo>
                    <a:lnTo>
                      <a:pt x="133" y="310"/>
                    </a:lnTo>
                    <a:lnTo>
                      <a:pt x="126" y="307"/>
                    </a:lnTo>
                    <a:lnTo>
                      <a:pt x="119" y="310"/>
                    </a:lnTo>
                    <a:lnTo>
                      <a:pt x="119" y="312"/>
                    </a:lnTo>
                    <a:lnTo>
                      <a:pt x="119" y="312"/>
                    </a:lnTo>
                    <a:lnTo>
                      <a:pt x="109" y="312"/>
                    </a:lnTo>
                    <a:lnTo>
                      <a:pt x="104" y="310"/>
                    </a:lnTo>
                    <a:lnTo>
                      <a:pt x="102" y="310"/>
                    </a:lnTo>
                    <a:lnTo>
                      <a:pt x="95" y="315"/>
                    </a:lnTo>
                    <a:lnTo>
                      <a:pt x="95" y="310"/>
                    </a:lnTo>
                    <a:lnTo>
                      <a:pt x="93" y="307"/>
                    </a:lnTo>
                    <a:lnTo>
                      <a:pt x="88" y="307"/>
                    </a:lnTo>
                    <a:lnTo>
                      <a:pt x="88" y="305"/>
                    </a:lnTo>
                    <a:lnTo>
                      <a:pt x="85" y="303"/>
                    </a:lnTo>
                    <a:lnTo>
                      <a:pt x="85" y="300"/>
                    </a:lnTo>
                    <a:lnTo>
                      <a:pt x="83" y="300"/>
                    </a:lnTo>
                    <a:lnTo>
                      <a:pt x="81" y="303"/>
                    </a:lnTo>
                    <a:lnTo>
                      <a:pt x="78" y="303"/>
                    </a:lnTo>
                    <a:lnTo>
                      <a:pt x="81" y="298"/>
                    </a:lnTo>
                    <a:lnTo>
                      <a:pt x="83" y="293"/>
                    </a:lnTo>
                    <a:lnTo>
                      <a:pt x="83" y="289"/>
                    </a:lnTo>
                    <a:lnTo>
                      <a:pt x="78" y="289"/>
                    </a:lnTo>
                    <a:lnTo>
                      <a:pt x="76" y="286"/>
                    </a:lnTo>
                    <a:lnTo>
                      <a:pt x="78" y="281"/>
                    </a:lnTo>
                    <a:lnTo>
                      <a:pt x="76" y="277"/>
                    </a:lnTo>
                    <a:lnTo>
                      <a:pt x="71" y="272"/>
                    </a:lnTo>
                    <a:lnTo>
                      <a:pt x="71" y="270"/>
                    </a:lnTo>
                    <a:lnTo>
                      <a:pt x="66" y="272"/>
                    </a:lnTo>
                    <a:lnTo>
                      <a:pt x="64" y="274"/>
                    </a:lnTo>
                    <a:lnTo>
                      <a:pt x="59" y="272"/>
                    </a:lnTo>
                    <a:lnTo>
                      <a:pt x="55" y="272"/>
                    </a:lnTo>
                    <a:lnTo>
                      <a:pt x="52" y="277"/>
                    </a:lnTo>
                    <a:lnTo>
                      <a:pt x="50" y="277"/>
                    </a:lnTo>
                    <a:lnTo>
                      <a:pt x="45" y="281"/>
                    </a:lnTo>
                    <a:lnTo>
                      <a:pt x="40" y="281"/>
                    </a:lnTo>
                    <a:lnTo>
                      <a:pt x="36" y="277"/>
                    </a:lnTo>
                    <a:lnTo>
                      <a:pt x="31" y="277"/>
                    </a:lnTo>
                    <a:lnTo>
                      <a:pt x="29" y="279"/>
                    </a:lnTo>
                    <a:lnTo>
                      <a:pt x="26" y="277"/>
                    </a:lnTo>
                    <a:lnTo>
                      <a:pt x="26" y="277"/>
                    </a:lnTo>
                    <a:lnTo>
                      <a:pt x="26" y="274"/>
                    </a:lnTo>
                    <a:lnTo>
                      <a:pt x="26" y="270"/>
                    </a:lnTo>
                    <a:lnTo>
                      <a:pt x="22" y="267"/>
                    </a:lnTo>
                    <a:lnTo>
                      <a:pt x="22" y="265"/>
                    </a:lnTo>
                    <a:lnTo>
                      <a:pt x="22" y="262"/>
                    </a:lnTo>
                    <a:lnTo>
                      <a:pt x="22" y="260"/>
                    </a:lnTo>
                    <a:lnTo>
                      <a:pt x="19" y="255"/>
                    </a:lnTo>
                    <a:lnTo>
                      <a:pt x="19" y="253"/>
                    </a:lnTo>
                    <a:lnTo>
                      <a:pt x="17" y="251"/>
                    </a:lnTo>
                    <a:lnTo>
                      <a:pt x="14" y="251"/>
                    </a:lnTo>
                    <a:lnTo>
                      <a:pt x="12" y="251"/>
                    </a:lnTo>
                    <a:lnTo>
                      <a:pt x="10" y="244"/>
                    </a:lnTo>
                    <a:lnTo>
                      <a:pt x="5" y="239"/>
                    </a:lnTo>
                    <a:lnTo>
                      <a:pt x="3" y="236"/>
                    </a:lnTo>
                    <a:lnTo>
                      <a:pt x="5" y="229"/>
                    </a:lnTo>
                    <a:lnTo>
                      <a:pt x="5" y="225"/>
                    </a:lnTo>
                    <a:lnTo>
                      <a:pt x="5" y="222"/>
                    </a:lnTo>
                    <a:lnTo>
                      <a:pt x="0" y="22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75" name="Freeform 269">
                <a:extLst>
                  <a:ext uri="{FF2B5EF4-FFF2-40B4-BE49-F238E27FC236}">
                    <a16:creationId xmlns:a16="http://schemas.microsoft.com/office/drawing/2014/main" id="{6CCAAE8D-C9C6-0F07-C10F-6B52FEF31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909" y="4606157"/>
                <a:ext cx="232228" cy="172684"/>
              </a:xfrm>
              <a:custGeom>
                <a:avLst/>
                <a:gdLst>
                  <a:gd name="T0" fmla="*/ 2 w 156"/>
                  <a:gd name="T1" fmla="*/ 93 h 116"/>
                  <a:gd name="T2" fmla="*/ 0 w 156"/>
                  <a:gd name="T3" fmla="*/ 86 h 116"/>
                  <a:gd name="T4" fmla="*/ 4 w 156"/>
                  <a:gd name="T5" fmla="*/ 79 h 116"/>
                  <a:gd name="T6" fmla="*/ 7 w 156"/>
                  <a:gd name="T7" fmla="*/ 71 h 116"/>
                  <a:gd name="T8" fmla="*/ 16 w 156"/>
                  <a:gd name="T9" fmla="*/ 57 h 116"/>
                  <a:gd name="T10" fmla="*/ 21 w 156"/>
                  <a:gd name="T11" fmla="*/ 48 h 116"/>
                  <a:gd name="T12" fmla="*/ 28 w 156"/>
                  <a:gd name="T13" fmla="*/ 38 h 116"/>
                  <a:gd name="T14" fmla="*/ 35 w 156"/>
                  <a:gd name="T15" fmla="*/ 36 h 116"/>
                  <a:gd name="T16" fmla="*/ 49 w 156"/>
                  <a:gd name="T17" fmla="*/ 31 h 116"/>
                  <a:gd name="T18" fmla="*/ 61 w 156"/>
                  <a:gd name="T19" fmla="*/ 22 h 116"/>
                  <a:gd name="T20" fmla="*/ 82 w 156"/>
                  <a:gd name="T21" fmla="*/ 8 h 116"/>
                  <a:gd name="T22" fmla="*/ 99 w 156"/>
                  <a:gd name="T23" fmla="*/ 3 h 116"/>
                  <a:gd name="T24" fmla="*/ 111 w 156"/>
                  <a:gd name="T25" fmla="*/ 3 h 116"/>
                  <a:gd name="T26" fmla="*/ 115 w 156"/>
                  <a:gd name="T27" fmla="*/ 5 h 116"/>
                  <a:gd name="T28" fmla="*/ 115 w 156"/>
                  <a:gd name="T29" fmla="*/ 12 h 116"/>
                  <a:gd name="T30" fmla="*/ 113 w 156"/>
                  <a:gd name="T31" fmla="*/ 24 h 116"/>
                  <a:gd name="T32" fmla="*/ 132 w 156"/>
                  <a:gd name="T33" fmla="*/ 45 h 116"/>
                  <a:gd name="T34" fmla="*/ 148 w 156"/>
                  <a:gd name="T35" fmla="*/ 45 h 116"/>
                  <a:gd name="T36" fmla="*/ 151 w 156"/>
                  <a:gd name="T37" fmla="*/ 50 h 116"/>
                  <a:gd name="T38" fmla="*/ 153 w 156"/>
                  <a:gd name="T39" fmla="*/ 55 h 116"/>
                  <a:gd name="T40" fmla="*/ 156 w 156"/>
                  <a:gd name="T41" fmla="*/ 64 h 116"/>
                  <a:gd name="T42" fmla="*/ 156 w 156"/>
                  <a:gd name="T43" fmla="*/ 67 h 116"/>
                  <a:gd name="T44" fmla="*/ 148 w 156"/>
                  <a:gd name="T45" fmla="*/ 74 h 116"/>
                  <a:gd name="T46" fmla="*/ 139 w 156"/>
                  <a:gd name="T47" fmla="*/ 76 h 116"/>
                  <a:gd name="T48" fmla="*/ 137 w 156"/>
                  <a:gd name="T49" fmla="*/ 81 h 116"/>
                  <a:gd name="T50" fmla="*/ 134 w 156"/>
                  <a:gd name="T51" fmla="*/ 88 h 116"/>
                  <a:gd name="T52" fmla="*/ 127 w 156"/>
                  <a:gd name="T53" fmla="*/ 90 h 116"/>
                  <a:gd name="T54" fmla="*/ 104 w 156"/>
                  <a:gd name="T55" fmla="*/ 86 h 116"/>
                  <a:gd name="T56" fmla="*/ 101 w 156"/>
                  <a:gd name="T57" fmla="*/ 86 h 116"/>
                  <a:gd name="T58" fmla="*/ 92 w 156"/>
                  <a:gd name="T59" fmla="*/ 88 h 116"/>
                  <a:gd name="T60" fmla="*/ 75 w 156"/>
                  <a:gd name="T61" fmla="*/ 88 h 116"/>
                  <a:gd name="T62" fmla="*/ 56 w 156"/>
                  <a:gd name="T63" fmla="*/ 90 h 116"/>
                  <a:gd name="T64" fmla="*/ 49 w 156"/>
                  <a:gd name="T65" fmla="*/ 95 h 116"/>
                  <a:gd name="T66" fmla="*/ 54 w 156"/>
                  <a:gd name="T67" fmla="*/ 102 h 116"/>
                  <a:gd name="T68" fmla="*/ 56 w 156"/>
                  <a:gd name="T69" fmla="*/ 114 h 116"/>
                  <a:gd name="T70" fmla="*/ 47 w 156"/>
                  <a:gd name="T71" fmla="*/ 112 h 116"/>
                  <a:gd name="T72" fmla="*/ 42 w 156"/>
                  <a:gd name="T73" fmla="*/ 114 h 116"/>
                  <a:gd name="T74" fmla="*/ 30 w 156"/>
                  <a:gd name="T75" fmla="*/ 112 h 116"/>
                  <a:gd name="T76" fmla="*/ 23 w 156"/>
                  <a:gd name="T77" fmla="*/ 107 h 116"/>
                  <a:gd name="T78" fmla="*/ 18 w 156"/>
                  <a:gd name="T79" fmla="*/ 105 h 116"/>
                  <a:gd name="T80" fmla="*/ 7 w 156"/>
                  <a:gd name="T81" fmla="*/ 102 h 116"/>
                  <a:gd name="T82" fmla="*/ 0 w 156"/>
                  <a:gd name="T83" fmla="*/ 9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6" h="116">
                    <a:moveTo>
                      <a:pt x="0" y="97"/>
                    </a:moveTo>
                    <a:lnTo>
                      <a:pt x="2" y="93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4" y="83"/>
                    </a:lnTo>
                    <a:lnTo>
                      <a:pt x="4" y="79"/>
                    </a:lnTo>
                    <a:lnTo>
                      <a:pt x="2" y="74"/>
                    </a:lnTo>
                    <a:lnTo>
                      <a:pt x="7" y="71"/>
                    </a:lnTo>
                    <a:lnTo>
                      <a:pt x="11" y="67"/>
                    </a:lnTo>
                    <a:lnTo>
                      <a:pt x="16" y="57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6"/>
                    </a:lnTo>
                    <a:lnTo>
                      <a:pt x="35" y="36"/>
                    </a:lnTo>
                    <a:lnTo>
                      <a:pt x="37" y="36"/>
                    </a:lnTo>
                    <a:lnTo>
                      <a:pt x="49" y="31"/>
                    </a:lnTo>
                    <a:lnTo>
                      <a:pt x="52" y="29"/>
                    </a:lnTo>
                    <a:lnTo>
                      <a:pt x="61" y="22"/>
                    </a:lnTo>
                    <a:lnTo>
                      <a:pt x="78" y="12"/>
                    </a:lnTo>
                    <a:lnTo>
                      <a:pt x="82" y="8"/>
                    </a:lnTo>
                    <a:lnTo>
                      <a:pt x="89" y="3"/>
                    </a:lnTo>
                    <a:lnTo>
                      <a:pt x="99" y="3"/>
                    </a:lnTo>
                    <a:lnTo>
                      <a:pt x="106" y="0"/>
                    </a:lnTo>
                    <a:lnTo>
                      <a:pt x="111" y="3"/>
                    </a:lnTo>
                    <a:lnTo>
                      <a:pt x="115" y="3"/>
                    </a:lnTo>
                    <a:lnTo>
                      <a:pt x="115" y="5"/>
                    </a:lnTo>
                    <a:lnTo>
                      <a:pt x="115" y="8"/>
                    </a:lnTo>
                    <a:lnTo>
                      <a:pt x="115" y="12"/>
                    </a:lnTo>
                    <a:lnTo>
                      <a:pt x="113" y="17"/>
                    </a:lnTo>
                    <a:lnTo>
                      <a:pt x="113" y="24"/>
                    </a:lnTo>
                    <a:lnTo>
                      <a:pt x="132" y="36"/>
                    </a:lnTo>
                    <a:lnTo>
                      <a:pt x="132" y="45"/>
                    </a:lnTo>
                    <a:lnTo>
                      <a:pt x="139" y="50"/>
                    </a:lnTo>
                    <a:lnTo>
                      <a:pt x="148" y="45"/>
                    </a:lnTo>
                    <a:lnTo>
                      <a:pt x="151" y="45"/>
                    </a:lnTo>
                    <a:lnTo>
                      <a:pt x="151" y="50"/>
                    </a:lnTo>
                    <a:lnTo>
                      <a:pt x="153" y="50"/>
                    </a:lnTo>
                    <a:lnTo>
                      <a:pt x="153" y="55"/>
                    </a:lnTo>
                    <a:lnTo>
                      <a:pt x="151" y="57"/>
                    </a:lnTo>
                    <a:lnTo>
                      <a:pt x="156" y="64"/>
                    </a:lnTo>
                    <a:lnTo>
                      <a:pt x="156" y="64"/>
                    </a:lnTo>
                    <a:lnTo>
                      <a:pt x="156" y="67"/>
                    </a:lnTo>
                    <a:lnTo>
                      <a:pt x="151" y="71"/>
                    </a:lnTo>
                    <a:lnTo>
                      <a:pt x="148" y="74"/>
                    </a:lnTo>
                    <a:lnTo>
                      <a:pt x="141" y="76"/>
                    </a:lnTo>
                    <a:lnTo>
                      <a:pt x="139" y="76"/>
                    </a:lnTo>
                    <a:lnTo>
                      <a:pt x="134" y="76"/>
                    </a:lnTo>
                    <a:lnTo>
                      <a:pt x="137" y="81"/>
                    </a:lnTo>
                    <a:lnTo>
                      <a:pt x="132" y="83"/>
                    </a:lnTo>
                    <a:lnTo>
                      <a:pt x="134" y="88"/>
                    </a:lnTo>
                    <a:lnTo>
                      <a:pt x="127" y="88"/>
                    </a:lnTo>
                    <a:lnTo>
                      <a:pt x="127" y="90"/>
                    </a:lnTo>
                    <a:lnTo>
                      <a:pt x="106" y="86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1" y="86"/>
                    </a:lnTo>
                    <a:lnTo>
                      <a:pt x="96" y="88"/>
                    </a:lnTo>
                    <a:lnTo>
                      <a:pt x="92" y="88"/>
                    </a:lnTo>
                    <a:lnTo>
                      <a:pt x="85" y="88"/>
                    </a:lnTo>
                    <a:lnTo>
                      <a:pt x="75" y="88"/>
                    </a:lnTo>
                    <a:lnTo>
                      <a:pt x="73" y="90"/>
                    </a:lnTo>
                    <a:lnTo>
                      <a:pt x="56" y="90"/>
                    </a:lnTo>
                    <a:lnTo>
                      <a:pt x="49" y="90"/>
                    </a:lnTo>
                    <a:lnTo>
                      <a:pt x="49" y="95"/>
                    </a:lnTo>
                    <a:lnTo>
                      <a:pt x="52" y="102"/>
                    </a:lnTo>
                    <a:lnTo>
                      <a:pt x="54" y="102"/>
                    </a:lnTo>
                    <a:lnTo>
                      <a:pt x="56" y="109"/>
                    </a:lnTo>
                    <a:lnTo>
                      <a:pt x="56" y="114"/>
                    </a:lnTo>
                    <a:lnTo>
                      <a:pt x="52" y="114"/>
                    </a:lnTo>
                    <a:lnTo>
                      <a:pt x="47" y="112"/>
                    </a:lnTo>
                    <a:lnTo>
                      <a:pt x="44" y="112"/>
                    </a:lnTo>
                    <a:lnTo>
                      <a:pt x="42" y="114"/>
                    </a:lnTo>
                    <a:lnTo>
                      <a:pt x="37" y="116"/>
                    </a:lnTo>
                    <a:lnTo>
                      <a:pt x="30" y="112"/>
                    </a:lnTo>
                    <a:lnTo>
                      <a:pt x="28" y="109"/>
                    </a:lnTo>
                    <a:lnTo>
                      <a:pt x="23" y="107"/>
                    </a:lnTo>
                    <a:lnTo>
                      <a:pt x="21" y="107"/>
                    </a:lnTo>
                    <a:lnTo>
                      <a:pt x="18" y="105"/>
                    </a:lnTo>
                    <a:lnTo>
                      <a:pt x="14" y="105"/>
                    </a:lnTo>
                    <a:lnTo>
                      <a:pt x="7" y="102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76" name="Freeform 270">
                <a:extLst>
                  <a:ext uri="{FF2B5EF4-FFF2-40B4-BE49-F238E27FC236}">
                    <a16:creationId xmlns:a16="http://schemas.microsoft.com/office/drawing/2014/main" id="{573549FB-A153-D8FF-4247-9FEB05CB0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280" y="4557032"/>
                <a:ext cx="199478" cy="148865"/>
              </a:xfrm>
              <a:custGeom>
                <a:avLst/>
                <a:gdLst>
                  <a:gd name="T0" fmla="*/ 23 w 134"/>
                  <a:gd name="T1" fmla="*/ 12 h 100"/>
                  <a:gd name="T2" fmla="*/ 30 w 134"/>
                  <a:gd name="T3" fmla="*/ 7 h 100"/>
                  <a:gd name="T4" fmla="*/ 52 w 134"/>
                  <a:gd name="T5" fmla="*/ 0 h 100"/>
                  <a:gd name="T6" fmla="*/ 66 w 134"/>
                  <a:gd name="T7" fmla="*/ 5 h 100"/>
                  <a:gd name="T8" fmla="*/ 75 w 134"/>
                  <a:gd name="T9" fmla="*/ 12 h 100"/>
                  <a:gd name="T10" fmla="*/ 78 w 134"/>
                  <a:gd name="T11" fmla="*/ 14 h 100"/>
                  <a:gd name="T12" fmla="*/ 82 w 134"/>
                  <a:gd name="T13" fmla="*/ 14 h 100"/>
                  <a:gd name="T14" fmla="*/ 89 w 134"/>
                  <a:gd name="T15" fmla="*/ 14 h 100"/>
                  <a:gd name="T16" fmla="*/ 94 w 134"/>
                  <a:gd name="T17" fmla="*/ 24 h 100"/>
                  <a:gd name="T18" fmla="*/ 99 w 134"/>
                  <a:gd name="T19" fmla="*/ 31 h 100"/>
                  <a:gd name="T20" fmla="*/ 104 w 134"/>
                  <a:gd name="T21" fmla="*/ 36 h 100"/>
                  <a:gd name="T22" fmla="*/ 108 w 134"/>
                  <a:gd name="T23" fmla="*/ 43 h 100"/>
                  <a:gd name="T24" fmla="*/ 113 w 134"/>
                  <a:gd name="T25" fmla="*/ 48 h 100"/>
                  <a:gd name="T26" fmla="*/ 111 w 134"/>
                  <a:gd name="T27" fmla="*/ 59 h 100"/>
                  <a:gd name="T28" fmla="*/ 118 w 134"/>
                  <a:gd name="T29" fmla="*/ 67 h 100"/>
                  <a:gd name="T30" fmla="*/ 122 w 134"/>
                  <a:gd name="T31" fmla="*/ 74 h 100"/>
                  <a:gd name="T32" fmla="*/ 127 w 134"/>
                  <a:gd name="T33" fmla="*/ 76 h 100"/>
                  <a:gd name="T34" fmla="*/ 130 w 134"/>
                  <a:gd name="T35" fmla="*/ 83 h 100"/>
                  <a:gd name="T36" fmla="*/ 130 w 134"/>
                  <a:gd name="T37" fmla="*/ 88 h 100"/>
                  <a:gd name="T38" fmla="*/ 134 w 134"/>
                  <a:gd name="T39" fmla="*/ 93 h 100"/>
                  <a:gd name="T40" fmla="*/ 134 w 134"/>
                  <a:gd name="T41" fmla="*/ 100 h 100"/>
                  <a:gd name="T42" fmla="*/ 127 w 134"/>
                  <a:gd name="T43" fmla="*/ 95 h 100"/>
                  <a:gd name="T44" fmla="*/ 122 w 134"/>
                  <a:gd name="T45" fmla="*/ 93 h 100"/>
                  <a:gd name="T46" fmla="*/ 113 w 134"/>
                  <a:gd name="T47" fmla="*/ 93 h 100"/>
                  <a:gd name="T48" fmla="*/ 104 w 134"/>
                  <a:gd name="T49" fmla="*/ 90 h 100"/>
                  <a:gd name="T50" fmla="*/ 80 w 134"/>
                  <a:gd name="T51" fmla="*/ 85 h 100"/>
                  <a:gd name="T52" fmla="*/ 78 w 134"/>
                  <a:gd name="T53" fmla="*/ 88 h 100"/>
                  <a:gd name="T54" fmla="*/ 54 w 134"/>
                  <a:gd name="T55" fmla="*/ 85 h 100"/>
                  <a:gd name="T56" fmla="*/ 42 w 134"/>
                  <a:gd name="T57" fmla="*/ 93 h 100"/>
                  <a:gd name="T58" fmla="*/ 21 w 134"/>
                  <a:gd name="T59" fmla="*/ 95 h 100"/>
                  <a:gd name="T60" fmla="*/ 16 w 134"/>
                  <a:gd name="T61" fmla="*/ 90 h 100"/>
                  <a:gd name="T62" fmla="*/ 18 w 134"/>
                  <a:gd name="T63" fmla="*/ 90 h 100"/>
                  <a:gd name="T64" fmla="*/ 26 w 134"/>
                  <a:gd name="T65" fmla="*/ 88 h 100"/>
                  <a:gd name="T66" fmla="*/ 14 w 134"/>
                  <a:gd name="T67" fmla="*/ 88 h 100"/>
                  <a:gd name="T68" fmla="*/ 14 w 134"/>
                  <a:gd name="T69" fmla="*/ 83 h 100"/>
                  <a:gd name="T70" fmla="*/ 16 w 134"/>
                  <a:gd name="T71" fmla="*/ 76 h 100"/>
                  <a:gd name="T72" fmla="*/ 33 w 134"/>
                  <a:gd name="T73" fmla="*/ 74 h 100"/>
                  <a:gd name="T74" fmla="*/ 40 w 134"/>
                  <a:gd name="T75" fmla="*/ 69 h 100"/>
                  <a:gd name="T76" fmla="*/ 44 w 134"/>
                  <a:gd name="T77" fmla="*/ 71 h 100"/>
                  <a:gd name="T78" fmla="*/ 49 w 134"/>
                  <a:gd name="T79" fmla="*/ 67 h 100"/>
                  <a:gd name="T80" fmla="*/ 59 w 134"/>
                  <a:gd name="T81" fmla="*/ 71 h 100"/>
                  <a:gd name="T82" fmla="*/ 70 w 134"/>
                  <a:gd name="T83" fmla="*/ 76 h 100"/>
                  <a:gd name="T84" fmla="*/ 78 w 134"/>
                  <a:gd name="T85" fmla="*/ 71 h 100"/>
                  <a:gd name="T86" fmla="*/ 73 w 134"/>
                  <a:gd name="T87" fmla="*/ 69 h 100"/>
                  <a:gd name="T88" fmla="*/ 61 w 134"/>
                  <a:gd name="T89" fmla="*/ 64 h 100"/>
                  <a:gd name="T90" fmla="*/ 49 w 134"/>
                  <a:gd name="T91" fmla="*/ 59 h 100"/>
                  <a:gd name="T92" fmla="*/ 40 w 134"/>
                  <a:gd name="T93" fmla="*/ 62 h 100"/>
                  <a:gd name="T94" fmla="*/ 28 w 134"/>
                  <a:gd name="T95" fmla="*/ 67 h 100"/>
                  <a:gd name="T96" fmla="*/ 16 w 134"/>
                  <a:gd name="T97" fmla="*/ 69 h 100"/>
                  <a:gd name="T98" fmla="*/ 18 w 134"/>
                  <a:gd name="T99" fmla="*/ 64 h 100"/>
                  <a:gd name="T100" fmla="*/ 16 w 134"/>
                  <a:gd name="T101" fmla="*/ 62 h 100"/>
                  <a:gd name="T102" fmla="*/ 11 w 134"/>
                  <a:gd name="T103" fmla="*/ 57 h 100"/>
                  <a:gd name="T104" fmla="*/ 0 w 134"/>
                  <a:gd name="T105" fmla="*/ 43 h 100"/>
                  <a:gd name="T106" fmla="*/ 18 w 134"/>
                  <a:gd name="T107" fmla="*/ 22 h 100"/>
                  <a:gd name="T108" fmla="*/ 18 w 134"/>
                  <a:gd name="T109" fmla="*/ 1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4" h="100">
                    <a:moveTo>
                      <a:pt x="18" y="14"/>
                    </a:moveTo>
                    <a:lnTo>
                      <a:pt x="23" y="12"/>
                    </a:lnTo>
                    <a:lnTo>
                      <a:pt x="26" y="12"/>
                    </a:lnTo>
                    <a:lnTo>
                      <a:pt x="30" y="7"/>
                    </a:lnTo>
                    <a:lnTo>
                      <a:pt x="42" y="5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66" y="5"/>
                    </a:lnTo>
                    <a:lnTo>
                      <a:pt x="70" y="5"/>
                    </a:lnTo>
                    <a:lnTo>
                      <a:pt x="75" y="12"/>
                    </a:lnTo>
                    <a:lnTo>
                      <a:pt x="75" y="14"/>
                    </a:lnTo>
                    <a:lnTo>
                      <a:pt x="78" y="14"/>
                    </a:lnTo>
                    <a:lnTo>
                      <a:pt x="82" y="12"/>
                    </a:lnTo>
                    <a:lnTo>
                      <a:pt x="82" y="14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22"/>
                    </a:lnTo>
                    <a:lnTo>
                      <a:pt x="94" y="24"/>
                    </a:lnTo>
                    <a:lnTo>
                      <a:pt x="94" y="29"/>
                    </a:lnTo>
                    <a:lnTo>
                      <a:pt x="99" y="31"/>
                    </a:lnTo>
                    <a:lnTo>
                      <a:pt x="99" y="33"/>
                    </a:lnTo>
                    <a:lnTo>
                      <a:pt x="104" y="36"/>
                    </a:lnTo>
                    <a:lnTo>
                      <a:pt x="108" y="38"/>
                    </a:lnTo>
                    <a:lnTo>
                      <a:pt x="108" y="43"/>
                    </a:lnTo>
                    <a:lnTo>
                      <a:pt x="113" y="45"/>
                    </a:lnTo>
                    <a:lnTo>
                      <a:pt x="113" y="48"/>
                    </a:lnTo>
                    <a:lnTo>
                      <a:pt x="113" y="52"/>
                    </a:lnTo>
                    <a:lnTo>
                      <a:pt x="111" y="59"/>
                    </a:lnTo>
                    <a:lnTo>
                      <a:pt x="113" y="62"/>
                    </a:lnTo>
                    <a:lnTo>
                      <a:pt x="118" y="67"/>
                    </a:lnTo>
                    <a:lnTo>
                      <a:pt x="120" y="74"/>
                    </a:lnTo>
                    <a:lnTo>
                      <a:pt x="122" y="74"/>
                    </a:lnTo>
                    <a:lnTo>
                      <a:pt x="125" y="74"/>
                    </a:lnTo>
                    <a:lnTo>
                      <a:pt x="127" y="76"/>
                    </a:lnTo>
                    <a:lnTo>
                      <a:pt x="127" y="78"/>
                    </a:lnTo>
                    <a:lnTo>
                      <a:pt x="130" y="83"/>
                    </a:lnTo>
                    <a:lnTo>
                      <a:pt x="130" y="85"/>
                    </a:lnTo>
                    <a:lnTo>
                      <a:pt x="130" y="88"/>
                    </a:lnTo>
                    <a:lnTo>
                      <a:pt x="130" y="90"/>
                    </a:lnTo>
                    <a:lnTo>
                      <a:pt x="134" y="93"/>
                    </a:lnTo>
                    <a:lnTo>
                      <a:pt x="134" y="97"/>
                    </a:lnTo>
                    <a:lnTo>
                      <a:pt x="134" y="100"/>
                    </a:lnTo>
                    <a:lnTo>
                      <a:pt x="132" y="97"/>
                    </a:lnTo>
                    <a:lnTo>
                      <a:pt x="127" y="95"/>
                    </a:lnTo>
                    <a:lnTo>
                      <a:pt x="127" y="93"/>
                    </a:lnTo>
                    <a:lnTo>
                      <a:pt x="122" y="93"/>
                    </a:lnTo>
                    <a:lnTo>
                      <a:pt x="120" y="95"/>
                    </a:lnTo>
                    <a:lnTo>
                      <a:pt x="113" y="93"/>
                    </a:lnTo>
                    <a:lnTo>
                      <a:pt x="106" y="93"/>
                    </a:lnTo>
                    <a:lnTo>
                      <a:pt x="104" y="90"/>
                    </a:lnTo>
                    <a:lnTo>
                      <a:pt x="94" y="85"/>
                    </a:lnTo>
                    <a:lnTo>
                      <a:pt x="80" y="85"/>
                    </a:lnTo>
                    <a:lnTo>
                      <a:pt x="78" y="88"/>
                    </a:lnTo>
                    <a:lnTo>
                      <a:pt x="78" y="88"/>
                    </a:lnTo>
                    <a:lnTo>
                      <a:pt x="73" y="85"/>
                    </a:lnTo>
                    <a:lnTo>
                      <a:pt x="54" y="85"/>
                    </a:lnTo>
                    <a:lnTo>
                      <a:pt x="44" y="88"/>
                    </a:lnTo>
                    <a:lnTo>
                      <a:pt x="42" y="93"/>
                    </a:lnTo>
                    <a:lnTo>
                      <a:pt x="28" y="93"/>
                    </a:lnTo>
                    <a:lnTo>
                      <a:pt x="21" y="95"/>
                    </a:lnTo>
                    <a:lnTo>
                      <a:pt x="16" y="95"/>
                    </a:lnTo>
                    <a:lnTo>
                      <a:pt x="16" y="90"/>
                    </a:lnTo>
                    <a:lnTo>
                      <a:pt x="14" y="88"/>
                    </a:lnTo>
                    <a:lnTo>
                      <a:pt x="18" y="90"/>
                    </a:lnTo>
                    <a:lnTo>
                      <a:pt x="21" y="90"/>
                    </a:lnTo>
                    <a:lnTo>
                      <a:pt x="26" y="88"/>
                    </a:lnTo>
                    <a:lnTo>
                      <a:pt x="18" y="85"/>
                    </a:lnTo>
                    <a:lnTo>
                      <a:pt x="14" y="88"/>
                    </a:lnTo>
                    <a:lnTo>
                      <a:pt x="11" y="85"/>
                    </a:lnTo>
                    <a:lnTo>
                      <a:pt x="14" y="83"/>
                    </a:lnTo>
                    <a:lnTo>
                      <a:pt x="14" y="78"/>
                    </a:lnTo>
                    <a:lnTo>
                      <a:pt x="16" y="76"/>
                    </a:lnTo>
                    <a:lnTo>
                      <a:pt x="28" y="76"/>
                    </a:lnTo>
                    <a:lnTo>
                      <a:pt x="33" y="74"/>
                    </a:lnTo>
                    <a:lnTo>
                      <a:pt x="35" y="71"/>
                    </a:lnTo>
                    <a:lnTo>
                      <a:pt x="40" y="69"/>
                    </a:lnTo>
                    <a:lnTo>
                      <a:pt x="44" y="69"/>
                    </a:lnTo>
                    <a:lnTo>
                      <a:pt x="44" y="71"/>
                    </a:lnTo>
                    <a:lnTo>
                      <a:pt x="47" y="69"/>
                    </a:lnTo>
                    <a:lnTo>
                      <a:pt x="49" y="67"/>
                    </a:lnTo>
                    <a:lnTo>
                      <a:pt x="54" y="71"/>
                    </a:lnTo>
                    <a:lnTo>
                      <a:pt x="59" y="71"/>
                    </a:lnTo>
                    <a:lnTo>
                      <a:pt x="63" y="71"/>
                    </a:lnTo>
                    <a:lnTo>
                      <a:pt x="70" y="76"/>
                    </a:lnTo>
                    <a:lnTo>
                      <a:pt x="75" y="76"/>
                    </a:lnTo>
                    <a:lnTo>
                      <a:pt x="78" y="71"/>
                    </a:lnTo>
                    <a:lnTo>
                      <a:pt x="75" y="69"/>
                    </a:lnTo>
                    <a:lnTo>
                      <a:pt x="73" y="69"/>
                    </a:lnTo>
                    <a:lnTo>
                      <a:pt x="66" y="64"/>
                    </a:lnTo>
                    <a:lnTo>
                      <a:pt x="61" y="64"/>
                    </a:lnTo>
                    <a:lnTo>
                      <a:pt x="54" y="59"/>
                    </a:lnTo>
                    <a:lnTo>
                      <a:pt x="49" y="59"/>
                    </a:lnTo>
                    <a:lnTo>
                      <a:pt x="44" y="59"/>
                    </a:lnTo>
                    <a:lnTo>
                      <a:pt x="40" y="62"/>
                    </a:lnTo>
                    <a:lnTo>
                      <a:pt x="33" y="67"/>
                    </a:lnTo>
                    <a:lnTo>
                      <a:pt x="28" y="67"/>
                    </a:lnTo>
                    <a:lnTo>
                      <a:pt x="26" y="69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8" y="64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6" y="57"/>
                    </a:lnTo>
                    <a:lnTo>
                      <a:pt x="11" y="57"/>
                    </a:lnTo>
                    <a:lnTo>
                      <a:pt x="7" y="48"/>
                    </a:lnTo>
                    <a:lnTo>
                      <a:pt x="0" y="43"/>
                    </a:lnTo>
                    <a:lnTo>
                      <a:pt x="14" y="31"/>
                    </a:lnTo>
                    <a:lnTo>
                      <a:pt x="18" y="22"/>
                    </a:lnTo>
                    <a:lnTo>
                      <a:pt x="18" y="14"/>
                    </a:ln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77" name="Freeform 271">
                <a:extLst>
                  <a:ext uri="{FF2B5EF4-FFF2-40B4-BE49-F238E27FC236}">
                    <a16:creationId xmlns:a16="http://schemas.microsoft.com/office/drawing/2014/main" id="{E63F443D-A9A6-0F65-84CD-C18649D3A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655" y="4644862"/>
                <a:ext cx="99739" cy="28284"/>
              </a:xfrm>
              <a:custGeom>
                <a:avLst/>
                <a:gdLst>
                  <a:gd name="T0" fmla="*/ 3 w 67"/>
                  <a:gd name="T1" fmla="*/ 19 h 19"/>
                  <a:gd name="T2" fmla="*/ 5 w 67"/>
                  <a:gd name="T3" fmla="*/ 17 h 19"/>
                  <a:gd name="T4" fmla="*/ 17 w 67"/>
                  <a:gd name="T5" fmla="*/ 17 h 19"/>
                  <a:gd name="T6" fmla="*/ 22 w 67"/>
                  <a:gd name="T7" fmla="*/ 15 h 19"/>
                  <a:gd name="T8" fmla="*/ 24 w 67"/>
                  <a:gd name="T9" fmla="*/ 12 h 19"/>
                  <a:gd name="T10" fmla="*/ 29 w 67"/>
                  <a:gd name="T11" fmla="*/ 10 h 19"/>
                  <a:gd name="T12" fmla="*/ 33 w 67"/>
                  <a:gd name="T13" fmla="*/ 10 h 19"/>
                  <a:gd name="T14" fmla="*/ 33 w 67"/>
                  <a:gd name="T15" fmla="*/ 12 h 19"/>
                  <a:gd name="T16" fmla="*/ 36 w 67"/>
                  <a:gd name="T17" fmla="*/ 10 h 19"/>
                  <a:gd name="T18" fmla="*/ 38 w 67"/>
                  <a:gd name="T19" fmla="*/ 8 h 19"/>
                  <a:gd name="T20" fmla="*/ 43 w 67"/>
                  <a:gd name="T21" fmla="*/ 12 h 19"/>
                  <a:gd name="T22" fmla="*/ 48 w 67"/>
                  <a:gd name="T23" fmla="*/ 12 h 19"/>
                  <a:gd name="T24" fmla="*/ 52 w 67"/>
                  <a:gd name="T25" fmla="*/ 12 h 19"/>
                  <a:gd name="T26" fmla="*/ 59 w 67"/>
                  <a:gd name="T27" fmla="*/ 17 h 19"/>
                  <a:gd name="T28" fmla="*/ 64 w 67"/>
                  <a:gd name="T29" fmla="*/ 17 h 19"/>
                  <a:gd name="T30" fmla="*/ 67 w 67"/>
                  <a:gd name="T31" fmla="*/ 12 h 19"/>
                  <a:gd name="T32" fmla="*/ 64 w 67"/>
                  <a:gd name="T33" fmla="*/ 10 h 19"/>
                  <a:gd name="T34" fmla="*/ 62 w 67"/>
                  <a:gd name="T35" fmla="*/ 10 h 19"/>
                  <a:gd name="T36" fmla="*/ 55 w 67"/>
                  <a:gd name="T37" fmla="*/ 5 h 19"/>
                  <a:gd name="T38" fmla="*/ 50 w 67"/>
                  <a:gd name="T39" fmla="*/ 5 h 19"/>
                  <a:gd name="T40" fmla="*/ 43 w 67"/>
                  <a:gd name="T41" fmla="*/ 0 h 19"/>
                  <a:gd name="T42" fmla="*/ 38 w 67"/>
                  <a:gd name="T43" fmla="*/ 0 h 19"/>
                  <a:gd name="T44" fmla="*/ 33 w 67"/>
                  <a:gd name="T45" fmla="*/ 0 h 19"/>
                  <a:gd name="T46" fmla="*/ 29 w 67"/>
                  <a:gd name="T47" fmla="*/ 3 h 19"/>
                  <a:gd name="T48" fmla="*/ 22 w 67"/>
                  <a:gd name="T49" fmla="*/ 8 h 19"/>
                  <a:gd name="T50" fmla="*/ 17 w 67"/>
                  <a:gd name="T51" fmla="*/ 8 h 19"/>
                  <a:gd name="T52" fmla="*/ 15 w 67"/>
                  <a:gd name="T53" fmla="*/ 10 h 19"/>
                  <a:gd name="T54" fmla="*/ 5 w 67"/>
                  <a:gd name="T55" fmla="*/ 10 h 19"/>
                  <a:gd name="T56" fmla="*/ 7 w 67"/>
                  <a:gd name="T57" fmla="*/ 12 h 19"/>
                  <a:gd name="T58" fmla="*/ 12 w 67"/>
                  <a:gd name="T59" fmla="*/ 15 h 19"/>
                  <a:gd name="T60" fmla="*/ 17 w 67"/>
                  <a:gd name="T61" fmla="*/ 15 h 19"/>
                  <a:gd name="T62" fmla="*/ 15 w 67"/>
                  <a:gd name="T63" fmla="*/ 17 h 19"/>
                  <a:gd name="T64" fmla="*/ 7 w 67"/>
                  <a:gd name="T65" fmla="*/ 17 h 19"/>
                  <a:gd name="T66" fmla="*/ 5 w 67"/>
                  <a:gd name="T67" fmla="*/ 12 h 19"/>
                  <a:gd name="T68" fmla="*/ 0 w 67"/>
                  <a:gd name="T69" fmla="*/ 15 h 19"/>
                  <a:gd name="T70" fmla="*/ 3 w 67"/>
                  <a:gd name="T71" fmla="*/ 19 h 19"/>
                  <a:gd name="T72" fmla="*/ 3 w 67"/>
                  <a:gd name="T73" fmla="*/ 19 h 19"/>
                  <a:gd name="T74" fmla="*/ 3 w 67"/>
                  <a:gd name="T7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" h="19">
                    <a:moveTo>
                      <a:pt x="3" y="19"/>
                    </a:moveTo>
                    <a:lnTo>
                      <a:pt x="5" y="17"/>
                    </a:lnTo>
                    <a:lnTo>
                      <a:pt x="17" y="17"/>
                    </a:lnTo>
                    <a:lnTo>
                      <a:pt x="22" y="15"/>
                    </a:lnTo>
                    <a:lnTo>
                      <a:pt x="24" y="12"/>
                    </a:lnTo>
                    <a:lnTo>
                      <a:pt x="29" y="10"/>
                    </a:lnTo>
                    <a:lnTo>
                      <a:pt x="33" y="10"/>
                    </a:lnTo>
                    <a:lnTo>
                      <a:pt x="33" y="12"/>
                    </a:lnTo>
                    <a:lnTo>
                      <a:pt x="36" y="10"/>
                    </a:lnTo>
                    <a:lnTo>
                      <a:pt x="38" y="8"/>
                    </a:lnTo>
                    <a:lnTo>
                      <a:pt x="43" y="12"/>
                    </a:lnTo>
                    <a:lnTo>
                      <a:pt x="48" y="12"/>
                    </a:lnTo>
                    <a:lnTo>
                      <a:pt x="52" y="12"/>
                    </a:lnTo>
                    <a:lnTo>
                      <a:pt x="59" y="17"/>
                    </a:lnTo>
                    <a:lnTo>
                      <a:pt x="64" y="17"/>
                    </a:lnTo>
                    <a:lnTo>
                      <a:pt x="67" y="12"/>
                    </a:lnTo>
                    <a:lnTo>
                      <a:pt x="64" y="10"/>
                    </a:lnTo>
                    <a:lnTo>
                      <a:pt x="62" y="10"/>
                    </a:lnTo>
                    <a:lnTo>
                      <a:pt x="55" y="5"/>
                    </a:lnTo>
                    <a:lnTo>
                      <a:pt x="50" y="5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9" y="3"/>
                    </a:lnTo>
                    <a:lnTo>
                      <a:pt x="22" y="8"/>
                    </a:lnTo>
                    <a:lnTo>
                      <a:pt x="17" y="8"/>
                    </a:lnTo>
                    <a:lnTo>
                      <a:pt x="15" y="10"/>
                    </a:lnTo>
                    <a:lnTo>
                      <a:pt x="5" y="10"/>
                    </a:lnTo>
                    <a:lnTo>
                      <a:pt x="7" y="12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7" y="17"/>
                    </a:lnTo>
                    <a:lnTo>
                      <a:pt x="5" y="12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78" name="Freeform 272">
                <a:extLst>
                  <a:ext uri="{FF2B5EF4-FFF2-40B4-BE49-F238E27FC236}">
                    <a16:creationId xmlns:a16="http://schemas.microsoft.com/office/drawing/2014/main" id="{B7E435B0-60F8-BC70-597C-A07F1C670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098" y="4683567"/>
                <a:ext cx="95274" cy="56569"/>
              </a:xfrm>
              <a:custGeom>
                <a:avLst/>
                <a:gdLst>
                  <a:gd name="T0" fmla="*/ 0 w 64"/>
                  <a:gd name="T1" fmla="*/ 10 h 38"/>
                  <a:gd name="T2" fmla="*/ 5 w 64"/>
                  <a:gd name="T3" fmla="*/ 10 h 38"/>
                  <a:gd name="T4" fmla="*/ 12 w 64"/>
                  <a:gd name="T5" fmla="*/ 8 h 38"/>
                  <a:gd name="T6" fmla="*/ 26 w 64"/>
                  <a:gd name="T7" fmla="*/ 8 h 38"/>
                  <a:gd name="T8" fmla="*/ 28 w 64"/>
                  <a:gd name="T9" fmla="*/ 3 h 38"/>
                  <a:gd name="T10" fmla="*/ 38 w 64"/>
                  <a:gd name="T11" fmla="*/ 0 h 38"/>
                  <a:gd name="T12" fmla="*/ 57 w 64"/>
                  <a:gd name="T13" fmla="*/ 0 h 38"/>
                  <a:gd name="T14" fmla="*/ 62 w 64"/>
                  <a:gd name="T15" fmla="*/ 3 h 38"/>
                  <a:gd name="T16" fmla="*/ 62 w 64"/>
                  <a:gd name="T17" fmla="*/ 8 h 38"/>
                  <a:gd name="T18" fmla="*/ 62 w 64"/>
                  <a:gd name="T19" fmla="*/ 12 h 38"/>
                  <a:gd name="T20" fmla="*/ 62 w 64"/>
                  <a:gd name="T21" fmla="*/ 19 h 38"/>
                  <a:gd name="T22" fmla="*/ 64 w 64"/>
                  <a:gd name="T23" fmla="*/ 22 h 38"/>
                  <a:gd name="T24" fmla="*/ 64 w 64"/>
                  <a:gd name="T25" fmla="*/ 24 h 38"/>
                  <a:gd name="T26" fmla="*/ 59 w 64"/>
                  <a:gd name="T27" fmla="*/ 27 h 38"/>
                  <a:gd name="T28" fmla="*/ 52 w 64"/>
                  <a:gd name="T29" fmla="*/ 29 h 38"/>
                  <a:gd name="T30" fmla="*/ 47 w 64"/>
                  <a:gd name="T31" fmla="*/ 31 h 38"/>
                  <a:gd name="T32" fmla="*/ 43 w 64"/>
                  <a:gd name="T33" fmla="*/ 34 h 38"/>
                  <a:gd name="T34" fmla="*/ 40 w 64"/>
                  <a:gd name="T35" fmla="*/ 38 h 38"/>
                  <a:gd name="T36" fmla="*/ 36 w 64"/>
                  <a:gd name="T37" fmla="*/ 38 h 38"/>
                  <a:gd name="T38" fmla="*/ 33 w 64"/>
                  <a:gd name="T39" fmla="*/ 38 h 38"/>
                  <a:gd name="T40" fmla="*/ 36 w 64"/>
                  <a:gd name="T41" fmla="*/ 34 h 38"/>
                  <a:gd name="T42" fmla="*/ 26 w 64"/>
                  <a:gd name="T43" fmla="*/ 36 h 38"/>
                  <a:gd name="T44" fmla="*/ 31 w 64"/>
                  <a:gd name="T45" fmla="*/ 31 h 38"/>
                  <a:gd name="T46" fmla="*/ 28 w 64"/>
                  <a:gd name="T47" fmla="*/ 29 h 38"/>
                  <a:gd name="T48" fmla="*/ 28 w 64"/>
                  <a:gd name="T49" fmla="*/ 29 h 38"/>
                  <a:gd name="T50" fmla="*/ 28 w 64"/>
                  <a:gd name="T51" fmla="*/ 27 h 38"/>
                  <a:gd name="T52" fmla="*/ 24 w 64"/>
                  <a:gd name="T53" fmla="*/ 27 h 38"/>
                  <a:gd name="T54" fmla="*/ 24 w 64"/>
                  <a:gd name="T55" fmla="*/ 24 h 38"/>
                  <a:gd name="T56" fmla="*/ 33 w 64"/>
                  <a:gd name="T57" fmla="*/ 24 h 38"/>
                  <a:gd name="T58" fmla="*/ 36 w 64"/>
                  <a:gd name="T59" fmla="*/ 22 h 38"/>
                  <a:gd name="T60" fmla="*/ 28 w 64"/>
                  <a:gd name="T61" fmla="*/ 19 h 38"/>
                  <a:gd name="T62" fmla="*/ 24 w 64"/>
                  <a:gd name="T63" fmla="*/ 19 h 38"/>
                  <a:gd name="T64" fmla="*/ 19 w 64"/>
                  <a:gd name="T65" fmla="*/ 22 h 38"/>
                  <a:gd name="T66" fmla="*/ 17 w 64"/>
                  <a:gd name="T67" fmla="*/ 22 h 38"/>
                  <a:gd name="T68" fmla="*/ 14 w 64"/>
                  <a:gd name="T69" fmla="*/ 19 h 38"/>
                  <a:gd name="T70" fmla="*/ 12 w 64"/>
                  <a:gd name="T71" fmla="*/ 19 h 38"/>
                  <a:gd name="T72" fmla="*/ 7 w 64"/>
                  <a:gd name="T73" fmla="*/ 15 h 38"/>
                  <a:gd name="T74" fmla="*/ 12 w 64"/>
                  <a:gd name="T75" fmla="*/ 12 h 38"/>
                  <a:gd name="T76" fmla="*/ 7 w 64"/>
                  <a:gd name="T77" fmla="*/ 12 h 38"/>
                  <a:gd name="T78" fmla="*/ 2 w 64"/>
                  <a:gd name="T79" fmla="*/ 12 h 38"/>
                  <a:gd name="T80" fmla="*/ 0 w 64"/>
                  <a:gd name="T81" fmla="*/ 10 h 38"/>
                  <a:gd name="T82" fmla="*/ 0 w 64"/>
                  <a:gd name="T83" fmla="*/ 10 h 38"/>
                  <a:gd name="T84" fmla="*/ 0 w 64"/>
                  <a:gd name="T85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4" h="38">
                    <a:moveTo>
                      <a:pt x="0" y="10"/>
                    </a:moveTo>
                    <a:lnTo>
                      <a:pt x="5" y="10"/>
                    </a:lnTo>
                    <a:lnTo>
                      <a:pt x="12" y="8"/>
                    </a:lnTo>
                    <a:lnTo>
                      <a:pt x="26" y="8"/>
                    </a:lnTo>
                    <a:lnTo>
                      <a:pt x="28" y="3"/>
                    </a:lnTo>
                    <a:lnTo>
                      <a:pt x="38" y="0"/>
                    </a:lnTo>
                    <a:lnTo>
                      <a:pt x="57" y="0"/>
                    </a:lnTo>
                    <a:lnTo>
                      <a:pt x="62" y="3"/>
                    </a:lnTo>
                    <a:lnTo>
                      <a:pt x="62" y="8"/>
                    </a:lnTo>
                    <a:lnTo>
                      <a:pt x="62" y="12"/>
                    </a:lnTo>
                    <a:lnTo>
                      <a:pt x="62" y="19"/>
                    </a:lnTo>
                    <a:lnTo>
                      <a:pt x="64" y="22"/>
                    </a:lnTo>
                    <a:lnTo>
                      <a:pt x="64" y="24"/>
                    </a:lnTo>
                    <a:lnTo>
                      <a:pt x="59" y="27"/>
                    </a:lnTo>
                    <a:lnTo>
                      <a:pt x="52" y="29"/>
                    </a:lnTo>
                    <a:lnTo>
                      <a:pt x="47" y="31"/>
                    </a:lnTo>
                    <a:lnTo>
                      <a:pt x="43" y="34"/>
                    </a:lnTo>
                    <a:lnTo>
                      <a:pt x="40" y="38"/>
                    </a:lnTo>
                    <a:lnTo>
                      <a:pt x="36" y="38"/>
                    </a:lnTo>
                    <a:lnTo>
                      <a:pt x="33" y="38"/>
                    </a:lnTo>
                    <a:lnTo>
                      <a:pt x="36" y="34"/>
                    </a:lnTo>
                    <a:lnTo>
                      <a:pt x="26" y="36"/>
                    </a:lnTo>
                    <a:lnTo>
                      <a:pt x="31" y="31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8" y="27"/>
                    </a:lnTo>
                    <a:lnTo>
                      <a:pt x="24" y="27"/>
                    </a:lnTo>
                    <a:lnTo>
                      <a:pt x="24" y="24"/>
                    </a:lnTo>
                    <a:lnTo>
                      <a:pt x="33" y="24"/>
                    </a:lnTo>
                    <a:lnTo>
                      <a:pt x="36" y="22"/>
                    </a:lnTo>
                    <a:lnTo>
                      <a:pt x="28" y="19"/>
                    </a:lnTo>
                    <a:lnTo>
                      <a:pt x="24" y="19"/>
                    </a:lnTo>
                    <a:lnTo>
                      <a:pt x="19" y="22"/>
                    </a:lnTo>
                    <a:lnTo>
                      <a:pt x="17" y="22"/>
                    </a:lnTo>
                    <a:lnTo>
                      <a:pt x="14" y="19"/>
                    </a:lnTo>
                    <a:lnTo>
                      <a:pt x="12" y="19"/>
                    </a:lnTo>
                    <a:lnTo>
                      <a:pt x="7" y="15"/>
                    </a:lnTo>
                    <a:lnTo>
                      <a:pt x="12" y="12"/>
                    </a:lnTo>
                    <a:lnTo>
                      <a:pt x="7" y="12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79" name="Freeform 273">
                <a:extLst>
                  <a:ext uri="{FF2B5EF4-FFF2-40B4-BE49-F238E27FC236}">
                    <a16:creationId xmlns:a16="http://schemas.microsoft.com/office/drawing/2014/main" id="{33F5495D-72EE-AAAD-1CFA-10DAC42E7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646" y="4683567"/>
                <a:ext cx="218831" cy="218830"/>
              </a:xfrm>
              <a:custGeom>
                <a:avLst/>
                <a:gdLst>
                  <a:gd name="T0" fmla="*/ 3 w 147"/>
                  <a:gd name="T1" fmla="*/ 34 h 147"/>
                  <a:gd name="T2" fmla="*/ 12 w 147"/>
                  <a:gd name="T3" fmla="*/ 29 h 147"/>
                  <a:gd name="T4" fmla="*/ 24 w 147"/>
                  <a:gd name="T5" fmla="*/ 24 h 147"/>
                  <a:gd name="T6" fmla="*/ 22 w 147"/>
                  <a:gd name="T7" fmla="*/ 19 h 147"/>
                  <a:gd name="T8" fmla="*/ 22 w 147"/>
                  <a:gd name="T9" fmla="*/ 8 h 147"/>
                  <a:gd name="T10" fmla="*/ 24 w 147"/>
                  <a:gd name="T11" fmla="*/ 0 h 147"/>
                  <a:gd name="T12" fmla="*/ 48 w 147"/>
                  <a:gd name="T13" fmla="*/ 5 h 147"/>
                  <a:gd name="T14" fmla="*/ 57 w 147"/>
                  <a:gd name="T15" fmla="*/ 8 h 147"/>
                  <a:gd name="T16" fmla="*/ 66 w 147"/>
                  <a:gd name="T17" fmla="*/ 8 h 147"/>
                  <a:gd name="T18" fmla="*/ 71 w 147"/>
                  <a:gd name="T19" fmla="*/ 10 h 147"/>
                  <a:gd name="T20" fmla="*/ 78 w 147"/>
                  <a:gd name="T21" fmla="*/ 15 h 147"/>
                  <a:gd name="T22" fmla="*/ 83 w 147"/>
                  <a:gd name="T23" fmla="*/ 15 h 147"/>
                  <a:gd name="T24" fmla="*/ 92 w 147"/>
                  <a:gd name="T25" fmla="*/ 19 h 147"/>
                  <a:gd name="T26" fmla="*/ 102 w 147"/>
                  <a:gd name="T27" fmla="*/ 15 h 147"/>
                  <a:gd name="T28" fmla="*/ 107 w 147"/>
                  <a:gd name="T29" fmla="*/ 10 h 147"/>
                  <a:gd name="T30" fmla="*/ 116 w 147"/>
                  <a:gd name="T31" fmla="*/ 12 h 147"/>
                  <a:gd name="T32" fmla="*/ 123 w 147"/>
                  <a:gd name="T33" fmla="*/ 8 h 147"/>
                  <a:gd name="T34" fmla="*/ 128 w 147"/>
                  <a:gd name="T35" fmla="*/ 15 h 147"/>
                  <a:gd name="T36" fmla="*/ 128 w 147"/>
                  <a:gd name="T37" fmla="*/ 24 h 147"/>
                  <a:gd name="T38" fmla="*/ 135 w 147"/>
                  <a:gd name="T39" fmla="*/ 27 h 147"/>
                  <a:gd name="T40" fmla="*/ 133 w 147"/>
                  <a:gd name="T41" fmla="*/ 36 h 147"/>
                  <a:gd name="T42" fmla="*/ 133 w 147"/>
                  <a:gd name="T43" fmla="*/ 41 h 147"/>
                  <a:gd name="T44" fmla="*/ 137 w 147"/>
                  <a:gd name="T45" fmla="*/ 38 h 147"/>
                  <a:gd name="T46" fmla="*/ 140 w 147"/>
                  <a:gd name="T47" fmla="*/ 43 h 147"/>
                  <a:gd name="T48" fmla="*/ 145 w 147"/>
                  <a:gd name="T49" fmla="*/ 45 h 147"/>
                  <a:gd name="T50" fmla="*/ 147 w 147"/>
                  <a:gd name="T51" fmla="*/ 53 h 147"/>
                  <a:gd name="T52" fmla="*/ 137 w 147"/>
                  <a:gd name="T53" fmla="*/ 55 h 147"/>
                  <a:gd name="T54" fmla="*/ 140 w 147"/>
                  <a:gd name="T55" fmla="*/ 60 h 147"/>
                  <a:gd name="T56" fmla="*/ 140 w 147"/>
                  <a:gd name="T57" fmla="*/ 74 h 147"/>
                  <a:gd name="T58" fmla="*/ 142 w 147"/>
                  <a:gd name="T59" fmla="*/ 81 h 147"/>
                  <a:gd name="T60" fmla="*/ 145 w 147"/>
                  <a:gd name="T61" fmla="*/ 88 h 147"/>
                  <a:gd name="T62" fmla="*/ 137 w 147"/>
                  <a:gd name="T63" fmla="*/ 90 h 147"/>
                  <a:gd name="T64" fmla="*/ 142 w 147"/>
                  <a:gd name="T65" fmla="*/ 97 h 147"/>
                  <a:gd name="T66" fmla="*/ 142 w 147"/>
                  <a:gd name="T67" fmla="*/ 102 h 147"/>
                  <a:gd name="T68" fmla="*/ 133 w 147"/>
                  <a:gd name="T69" fmla="*/ 116 h 147"/>
                  <a:gd name="T70" fmla="*/ 135 w 147"/>
                  <a:gd name="T71" fmla="*/ 124 h 147"/>
                  <a:gd name="T72" fmla="*/ 128 w 147"/>
                  <a:gd name="T73" fmla="*/ 133 h 147"/>
                  <a:gd name="T74" fmla="*/ 97 w 147"/>
                  <a:gd name="T75" fmla="*/ 147 h 147"/>
                  <a:gd name="T76" fmla="*/ 85 w 147"/>
                  <a:gd name="T77" fmla="*/ 140 h 147"/>
                  <a:gd name="T78" fmla="*/ 76 w 147"/>
                  <a:gd name="T79" fmla="*/ 133 h 147"/>
                  <a:gd name="T80" fmla="*/ 78 w 147"/>
                  <a:gd name="T81" fmla="*/ 128 h 147"/>
                  <a:gd name="T82" fmla="*/ 88 w 147"/>
                  <a:gd name="T83" fmla="*/ 95 h 147"/>
                  <a:gd name="T84" fmla="*/ 85 w 147"/>
                  <a:gd name="T85" fmla="*/ 90 h 147"/>
                  <a:gd name="T86" fmla="*/ 90 w 147"/>
                  <a:gd name="T87" fmla="*/ 86 h 147"/>
                  <a:gd name="T88" fmla="*/ 85 w 147"/>
                  <a:gd name="T89" fmla="*/ 79 h 147"/>
                  <a:gd name="T90" fmla="*/ 81 w 147"/>
                  <a:gd name="T91" fmla="*/ 67 h 147"/>
                  <a:gd name="T92" fmla="*/ 76 w 147"/>
                  <a:gd name="T93" fmla="*/ 57 h 147"/>
                  <a:gd name="T94" fmla="*/ 52 w 147"/>
                  <a:gd name="T95" fmla="*/ 60 h 147"/>
                  <a:gd name="T96" fmla="*/ 45 w 147"/>
                  <a:gd name="T97" fmla="*/ 69 h 147"/>
                  <a:gd name="T98" fmla="*/ 38 w 147"/>
                  <a:gd name="T99" fmla="*/ 74 h 147"/>
                  <a:gd name="T100" fmla="*/ 31 w 147"/>
                  <a:gd name="T101" fmla="*/ 71 h 147"/>
                  <a:gd name="T102" fmla="*/ 24 w 147"/>
                  <a:gd name="T103" fmla="*/ 62 h 147"/>
                  <a:gd name="T104" fmla="*/ 17 w 147"/>
                  <a:gd name="T105" fmla="*/ 62 h 147"/>
                  <a:gd name="T106" fmla="*/ 19 w 147"/>
                  <a:gd name="T107" fmla="*/ 55 h 147"/>
                  <a:gd name="T108" fmla="*/ 14 w 147"/>
                  <a:gd name="T109" fmla="*/ 57 h 147"/>
                  <a:gd name="T110" fmla="*/ 7 w 147"/>
                  <a:gd name="T111" fmla="*/ 55 h 147"/>
                  <a:gd name="T112" fmla="*/ 3 w 147"/>
                  <a:gd name="T113" fmla="*/ 41 h 147"/>
                  <a:gd name="T114" fmla="*/ 0 w 147"/>
                  <a:gd name="T115" fmla="*/ 38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7" h="147">
                    <a:moveTo>
                      <a:pt x="0" y="38"/>
                    </a:moveTo>
                    <a:lnTo>
                      <a:pt x="3" y="34"/>
                    </a:lnTo>
                    <a:lnTo>
                      <a:pt x="7" y="31"/>
                    </a:lnTo>
                    <a:lnTo>
                      <a:pt x="12" y="29"/>
                    </a:lnTo>
                    <a:lnTo>
                      <a:pt x="19" y="27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2" y="19"/>
                    </a:lnTo>
                    <a:lnTo>
                      <a:pt x="22" y="12"/>
                    </a:lnTo>
                    <a:lnTo>
                      <a:pt x="22" y="8"/>
                    </a:lnTo>
                    <a:lnTo>
                      <a:pt x="22" y="3"/>
                    </a:lnTo>
                    <a:lnTo>
                      <a:pt x="24" y="0"/>
                    </a:lnTo>
                    <a:lnTo>
                      <a:pt x="38" y="0"/>
                    </a:lnTo>
                    <a:lnTo>
                      <a:pt x="48" y="5"/>
                    </a:lnTo>
                    <a:lnTo>
                      <a:pt x="50" y="8"/>
                    </a:lnTo>
                    <a:lnTo>
                      <a:pt x="57" y="8"/>
                    </a:lnTo>
                    <a:lnTo>
                      <a:pt x="64" y="10"/>
                    </a:lnTo>
                    <a:lnTo>
                      <a:pt x="66" y="8"/>
                    </a:lnTo>
                    <a:lnTo>
                      <a:pt x="71" y="8"/>
                    </a:lnTo>
                    <a:lnTo>
                      <a:pt x="71" y="10"/>
                    </a:lnTo>
                    <a:lnTo>
                      <a:pt x="76" y="12"/>
                    </a:lnTo>
                    <a:lnTo>
                      <a:pt x="78" y="15"/>
                    </a:lnTo>
                    <a:lnTo>
                      <a:pt x="81" y="17"/>
                    </a:lnTo>
                    <a:lnTo>
                      <a:pt x="83" y="15"/>
                    </a:lnTo>
                    <a:lnTo>
                      <a:pt x="88" y="15"/>
                    </a:lnTo>
                    <a:lnTo>
                      <a:pt x="92" y="19"/>
                    </a:lnTo>
                    <a:lnTo>
                      <a:pt x="97" y="19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7" y="10"/>
                    </a:lnTo>
                    <a:lnTo>
                      <a:pt x="111" y="10"/>
                    </a:lnTo>
                    <a:lnTo>
                      <a:pt x="116" y="12"/>
                    </a:lnTo>
                    <a:lnTo>
                      <a:pt x="118" y="10"/>
                    </a:lnTo>
                    <a:lnTo>
                      <a:pt x="123" y="8"/>
                    </a:lnTo>
                    <a:lnTo>
                      <a:pt x="123" y="10"/>
                    </a:lnTo>
                    <a:lnTo>
                      <a:pt x="128" y="15"/>
                    </a:lnTo>
                    <a:lnTo>
                      <a:pt x="130" y="19"/>
                    </a:lnTo>
                    <a:lnTo>
                      <a:pt x="128" y="24"/>
                    </a:lnTo>
                    <a:lnTo>
                      <a:pt x="130" y="27"/>
                    </a:lnTo>
                    <a:lnTo>
                      <a:pt x="135" y="27"/>
                    </a:lnTo>
                    <a:lnTo>
                      <a:pt x="135" y="31"/>
                    </a:lnTo>
                    <a:lnTo>
                      <a:pt x="133" y="36"/>
                    </a:lnTo>
                    <a:lnTo>
                      <a:pt x="130" y="41"/>
                    </a:lnTo>
                    <a:lnTo>
                      <a:pt x="133" y="41"/>
                    </a:lnTo>
                    <a:lnTo>
                      <a:pt x="135" y="38"/>
                    </a:lnTo>
                    <a:lnTo>
                      <a:pt x="137" y="38"/>
                    </a:lnTo>
                    <a:lnTo>
                      <a:pt x="137" y="41"/>
                    </a:lnTo>
                    <a:lnTo>
                      <a:pt x="140" y="43"/>
                    </a:lnTo>
                    <a:lnTo>
                      <a:pt x="140" y="45"/>
                    </a:lnTo>
                    <a:lnTo>
                      <a:pt x="145" y="45"/>
                    </a:lnTo>
                    <a:lnTo>
                      <a:pt x="147" y="48"/>
                    </a:lnTo>
                    <a:lnTo>
                      <a:pt x="147" y="53"/>
                    </a:lnTo>
                    <a:lnTo>
                      <a:pt x="145" y="53"/>
                    </a:lnTo>
                    <a:lnTo>
                      <a:pt x="137" y="55"/>
                    </a:lnTo>
                    <a:lnTo>
                      <a:pt x="137" y="60"/>
                    </a:lnTo>
                    <a:lnTo>
                      <a:pt x="140" y="60"/>
                    </a:lnTo>
                    <a:lnTo>
                      <a:pt x="140" y="69"/>
                    </a:lnTo>
                    <a:lnTo>
                      <a:pt x="140" y="74"/>
                    </a:lnTo>
                    <a:lnTo>
                      <a:pt x="140" y="81"/>
                    </a:lnTo>
                    <a:lnTo>
                      <a:pt x="142" y="81"/>
                    </a:lnTo>
                    <a:lnTo>
                      <a:pt x="145" y="86"/>
                    </a:lnTo>
                    <a:lnTo>
                      <a:pt x="145" y="88"/>
                    </a:lnTo>
                    <a:lnTo>
                      <a:pt x="140" y="88"/>
                    </a:lnTo>
                    <a:lnTo>
                      <a:pt x="137" y="90"/>
                    </a:lnTo>
                    <a:lnTo>
                      <a:pt x="137" y="93"/>
                    </a:lnTo>
                    <a:lnTo>
                      <a:pt x="142" y="97"/>
                    </a:lnTo>
                    <a:lnTo>
                      <a:pt x="145" y="100"/>
                    </a:lnTo>
                    <a:lnTo>
                      <a:pt x="142" y="102"/>
                    </a:lnTo>
                    <a:lnTo>
                      <a:pt x="137" y="116"/>
                    </a:lnTo>
                    <a:lnTo>
                      <a:pt x="133" y="116"/>
                    </a:lnTo>
                    <a:lnTo>
                      <a:pt x="133" y="119"/>
                    </a:lnTo>
                    <a:lnTo>
                      <a:pt x="135" y="124"/>
                    </a:lnTo>
                    <a:lnTo>
                      <a:pt x="130" y="131"/>
                    </a:lnTo>
                    <a:lnTo>
                      <a:pt x="128" y="133"/>
                    </a:lnTo>
                    <a:lnTo>
                      <a:pt x="128" y="135"/>
                    </a:lnTo>
                    <a:lnTo>
                      <a:pt x="97" y="147"/>
                    </a:lnTo>
                    <a:lnTo>
                      <a:pt x="88" y="142"/>
                    </a:lnTo>
                    <a:lnTo>
                      <a:pt x="85" y="140"/>
                    </a:lnTo>
                    <a:lnTo>
                      <a:pt x="81" y="133"/>
                    </a:lnTo>
                    <a:lnTo>
                      <a:pt x="76" y="133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88" y="124"/>
                    </a:lnTo>
                    <a:lnTo>
                      <a:pt x="88" y="95"/>
                    </a:lnTo>
                    <a:lnTo>
                      <a:pt x="88" y="93"/>
                    </a:lnTo>
                    <a:lnTo>
                      <a:pt x="85" y="90"/>
                    </a:lnTo>
                    <a:lnTo>
                      <a:pt x="88" y="88"/>
                    </a:lnTo>
                    <a:lnTo>
                      <a:pt x="90" y="86"/>
                    </a:lnTo>
                    <a:lnTo>
                      <a:pt x="90" y="83"/>
                    </a:lnTo>
                    <a:lnTo>
                      <a:pt x="85" y="79"/>
                    </a:lnTo>
                    <a:lnTo>
                      <a:pt x="85" y="76"/>
                    </a:lnTo>
                    <a:lnTo>
                      <a:pt x="81" y="67"/>
                    </a:lnTo>
                    <a:lnTo>
                      <a:pt x="78" y="62"/>
                    </a:lnTo>
                    <a:lnTo>
                      <a:pt x="76" y="57"/>
                    </a:lnTo>
                    <a:lnTo>
                      <a:pt x="59" y="57"/>
                    </a:lnTo>
                    <a:lnTo>
                      <a:pt x="52" y="60"/>
                    </a:lnTo>
                    <a:lnTo>
                      <a:pt x="50" y="64"/>
                    </a:lnTo>
                    <a:lnTo>
                      <a:pt x="45" y="69"/>
                    </a:lnTo>
                    <a:lnTo>
                      <a:pt x="45" y="71"/>
                    </a:lnTo>
                    <a:lnTo>
                      <a:pt x="38" y="74"/>
                    </a:lnTo>
                    <a:lnTo>
                      <a:pt x="33" y="74"/>
                    </a:lnTo>
                    <a:lnTo>
                      <a:pt x="31" y="71"/>
                    </a:lnTo>
                    <a:lnTo>
                      <a:pt x="26" y="69"/>
                    </a:lnTo>
                    <a:lnTo>
                      <a:pt x="24" y="62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17" y="55"/>
                    </a:lnTo>
                    <a:lnTo>
                      <a:pt x="14" y="57"/>
                    </a:lnTo>
                    <a:lnTo>
                      <a:pt x="12" y="55"/>
                    </a:lnTo>
                    <a:lnTo>
                      <a:pt x="7" y="55"/>
                    </a:lnTo>
                    <a:lnTo>
                      <a:pt x="3" y="50"/>
                    </a:lnTo>
                    <a:lnTo>
                      <a:pt x="3" y="41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80" name="Freeform 274">
                <a:extLst>
                  <a:ext uri="{FF2B5EF4-FFF2-40B4-BE49-F238E27FC236}">
                    <a16:creationId xmlns:a16="http://schemas.microsoft.com/office/drawing/2014/main" id="{4C146CFE-ED01-CA62-9E0A-B22223612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9770" y="4768420"/>
                <a:ext cx="84853" cy="105694"/>
              </a:xfrm>
              <a:custGeom>
                <a:avLst/>
                <a:gdLst>
                  <a:gd name="T0" fmla="*/ 15 w 57"/>
                  <a:gd name="T1" fmla="*/ 62 h 71"/>
                  <a:gd name="T2" fmla="*/ 15 w 57"/>
                  <a:gd name="T3" fmla="*/ 59 h 71"/>
                  <a:gd name="T4" fmla="*/ 12 w 57"/>
                  <a:gd name="T5" fmla="*/ 57 h 71"/>
                  <a:gd name="T6" fmla="*/ 10 w 57"/>
                  <a:gd name="T7" fmla="*/ 55 h 71"/>
                  <a:gd name="T8" fmla="*/ 10 w 57"/>
                  <a:gd name="T9" fmla="*/ 57 h 71"/>
                  <a:gd name="T10" fmla="*/ 10 w 57"/>
                  <a:gd name="T11" fmla="*/ 59 h 71"/>
                  <a:gd name="T12" fmla="*/ 12 w 57"/>
                  <a:gd name="T13" fmla="*/ 62 h 71"/>
                  <a:gd name="T14" fmla="*/ 15 w 57"/>
                  <a:gd name="T15" fmla="*/ 62 h 71"/>
                  <a:gd name="T16" fmla="*/ 15 w 57"/>
                  <a:gd name="T17" fmla="*/ 62 h 71"/>
                  <a:gd name="T18" fmla="*/ 15 w 57"/>
                  <a:gd name="T19" fmla="*/ 62 h 71"/>
                  <a:gd name="T20" fmla="*/ 0 w 57"/>
                  <a:gd name="T21" fmla="*/ 17 h 71"/>
                  <a:gd name="T22" fmla="*/ 5 w 57"/>
                  <a:gd name="T23" fmla="*/ 17 h 71"/>
                  <a:gd name="T24" fmla="*/ 12 w 57"/>
                  <a:gd name="T25" fmla="*/ 14 h 71"/>
                  <a:gd name="T26" fmla="*/ 12 w 57"/>
                  <a:gd name="T27" fmla="*/ 12 h 71"/>
                  <a:gd name="T28" fmla="*/ 17 w 57"/>
                  <a:gd name="T29" fmla="*/ 7 h 71"/>
                  <a:gd name="T30" fmla="*/ 19 w 57"/>
                  <a:gd name="T31" fmla="*/ 3 h 71"/>
                  <a:gd name="T32" fmla="*/ 26 w 57"/>
                  <a:gd name="T33" fmla="*/ 0 h 71"/>
                  <a:gd name="T34" fmla="*/ 43 w 57"/>
                  <a:gd name="T35" fmla="*/ 0 h 71"/>
                  <a:gd name="T36" fmla="*/ 45 w 57"/>
                  <a:gd name="T37" fmla="*/ 5 h 71"/>
                  <a:gd name="T38" fmla="*/ 48 w 57"/>
                  <a:gd name="T39" fmla="*/ 10 h 71"/>
                  <a:gd name="T40" fmla="*/ 52 w 57"/>
                  <a:gd name="T41" fmla="*/ 19 h 71"/>
                  <a:gd name="T42" fmla="*/ 52 w 57"/>
                  <a:gd name="T43" fmla="*/ 22 h 71"/>
                  <a:gd name="T44" fmla="*/ 57 w 57"/>
                  <a:gd name="T45" fmla="*/ 26 h 71"/>
                  <a:gd name="T46" fmla="*/ 57 w 57"/>
                  <a:gd name="T47" fmla="*/ 29 h 71"/>
                  <a:gd name="T48" fmla="*/ 55 w 57"/>
                  <a:gd name="T49" fmla="*/ 31 h 71"/>
                  <a:gd name="T50" fmla="*/ 52 w 57"/>
                  <a:gd name="T51" fmla="*/ 33 h 71"/>
                  <a:gd name="T52" fmla="*/ 55 w 57"/>
                  <a:gd name="T53" fmla="*/ 36 h 71"/>
                  <a:gd name="T54" fmla="*/ 55 w 57"/>
                  <a:gd name="T55" fmla="*/ 38 h 71"/>
                  <a:gd name="T56" fmla="*/ 55 w 57"/>
                  <a:gd name="T57" fmla="*/ 67 h 71"/>
                  <a:gd name="T58" fmla="*/ 45 w 57"/>
                  <a:gd name="T59" fmla="*/ 71 h 71"/>
                  <a:gd name="T60" fmla="*/ 43 w 57"/>
                  <a:gd name="T61" fmla="*/ 71 h 71"/>
                  <a:gd name="T62" fmla="*/ 33 w 57"/>
                  <a:gd name="T63" fmla="*/ 71 h 71"/>
                  <a:gd name="T64" fmla="*/ 24 w 57"/>
                  <a:gd name="T65" fmla="*/ 64 h 71"/>
                  <a:gd name="T66" fmla="*/ 19 w 57"/>
                  <a:gd name="T67" fmla="*/ 64 h 71"/>
                  <a:gd name="T68" fmla="*/ 19 w 57"/>
                  <a:gd name="T69" fmla="*/ 62 h 71"/>
                  <a:gd name="T70" fmla="*/ 17 w 57"/>
                  <a:gd name="T71" fmla="*/ 57 h 71"/>
                  <a:gd name="T72" fmla="*/ 15 w 57"/>
                  <a:gd name="T73" fmla="*/ 55 h 71"/>
                  <a:gd name="T74" fmla="*/ 17 w 57"/>
                  <a:gd name="T75" fmla="*/ 52 h 71"/>
                  <a:gd name="T76" fmla="*/ 17 w 57"/>
                  <a:gd name="T77" fmla="*/ 50 h 71"/>
                  <a:gd name="T78" fmla="*/ 12 w 57"/>
                  <a:gd name="T79" fmla="*/ 52 h 71"/>
                  <a:gd name="T80" fmla="*/ 7 w 57"/>
                  <a:gd name="T81" fmla="*/ 48 h 71"/>
                  <a:gd name="T82" fmla="*/ 7 w 57"/>
                  <a:gd name="T83" fmla="*/ 43 h 71"/>
                  <a:gd name="T84" fmla="*/ 5 w 57"/>
                  <a:gd name="T85" fmla="*/ 36 h 71"/>
                  <a:gd name="T86" fmla="*/ 0 w 57"/>
                  <a:gd name="T87" fmla="*/ 36 h 71"/>
                  <a:gd name="T88" fmla="*/ 0 w 57"/>
                  <a:gd name="T89" fmla="*/ 31 h 71"/>
                  <a:gd name="T90" fmla="*/ 3 w 57"/>
                  <a:gd name="T91" fmla="*/ 26 h 71"/>
                  <a:gd name="T92" fmla="*/ 0 w 57"/>
                  <a:gd name="T93" fmla="*/ 24 h 71"/>
                  <a:gd name="T94" fmla="*/ 0 w 57"/>
                  <a:gd name="T95" fmla="*/ 22 h 71"/>
                  <a:gd name="T96" fmla="*/ 3 w 57"/>
                  <a:gd name="T97" fmla="*/ 17 h 71"/>
                  <a:gd name="T98" fmla="*/ 0 w 57"/>
                  <a:gd name="T99" fmla="*/ 17 h 71"/>
                  <a:gd name="T100" fmla="*/ 0 w 57"/>
                  <a:gd name="T101" fmla="*/ 1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7" h="71">
                    <a:moveTo>
                      <a:pt x="15" y="62"/>
                    </a:moveTo>
                    <a:lnTo>
                      <a:pt x="15" y="59"/>
                    </a:lnTo>
                    <a:lnTo>
                      <a:pt x="12" y="57"/>
                    </a:lnTo>
                    <a:lnTo>
                      <a:pt x="10" y="55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12" y="62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5" y="62"/>
                    </a:lnTo>
                    <a:close/>
                    <a:moveTo>
                      <a:pt x="0" y="17"/>
                    </a:moveTo>
                    <a:lnTo>
                      <a:pt x="5" y="17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6" y="0"/>
                    </a:lnTo>
                    <a:lnTo>
                      <a:pt x="43" y="0"/>
                    </a:lnTo>
                    <a:lnTo>
                      <a:pt x="45" y="5"/>
                    </a:lnTo>
                    <a:lnTo>
                      <a:pt x="48" y="10"/>
                    </a:lnTo>
                    <a:lnTo>
                      <a:pt x="52" y="19"/>
                    </a:lnTo>
                    <a:lnTo>
                      <a:pt x="52" y="22"/>
                    </a:lnTo>
                    <a:lnTo>
                      <a:pt x="57" y="26"/>
                    </a:lnTo>
                    <a:lnTo>
                      <a:pt x="57" y="29"/>
                    </a:lnTo>
                    <a:lnTo>
                      <a:pt x="55" y="31"/>
                    </a:lnTo>
                    <a:lnTo>
                      <a:pt x="52" y="33"/>
                    </a:lnTo>
                    <a:lnTo>
                      <a:pt x="55" y="36"/>
                    </a:lnTo>
                    <a:lnTo>
                      <a:pt x="55" y="38"/>
                    </a:lnTo>
                    <a:lnTo>
                      <a:pt x="55" y="67"/>
                    </a:lnTo>
                    <a:lnTo>
                      <a:pt x="45" y="71"/>
                    </a:lnTo>
                    <a:lnTo>
                      <a:pt x="43" y="71"/>
                    </a:lnTo>
                    <a:lnTo>
                      <a:pt x="33" y="71"/>
                    </a:lnTo>
                    <a:lnTo>
                      <a:pt x="24" y="64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7" y="57"/>
                    </a:lnTo>
                    <a:lnTo>
                      <a:pt x="15" y="55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2" y="52"/>
                    </a:lnTo>
                    <a:lnTo>
                      <a:pt x="7" y="48"/>
                    </a:lnTo>
                    <a:lnTo>
                      <a:pt x="7" y="43"/>
                    </a:lnTo>
                    <a:lnTo>
                      <a:pt x="5" y="36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3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81" name="Freeform 275">
                <a:extLst>
                  <a:ext uri="{FF2B5EF4-FFF2-40B4-BE49-F238E27FC236}">
                    <a16:creationId xmlns:a16="http://schemas.microsoft.com/office/drawing/2014/main" id="{2368AD62-A614-B836-681B-6800156B8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3362" y="4817546"/>
                <a:ext cx="126535" cy="133979"/>
              </a:xfrm>
              <a:custGeom>
                <a:avLst/>
                <a:gdLst>
                  <a:gd name="T0" fmla="*/ 0 w 85"/>
                  <a:gd name="T1" fmla="*/ 38 h 90"/>
                  <a:gd name="T2" fmla="*/ 2 w 85"/>
                  <a:gd name="T3" fmla="*/ 34 h 90"/>
                  <a:gd name="T4" fmla="*/ 5 w 85"/>
                  <a:gd name="T5" fmla="*/ 29 h 90"/>
                  <a:gd name="T6" fmla="*/ 9 w 85"/>
                  <a:gd name="T7" fmla="*/ 26 h 90"/>
                  <a:gd name="T8" fmla="*/ 14 w 85"/>
                  <a:gd name="T9" fmla="*/ 22 h 90"/>
                  <a:gd name="T10" fmla="*/ 12 w 85"/>
                  <a:gd name="T11" fmla="*/ 19 h 90"/>
                  <a:gd name="T12" fmla="*/ 14 w 85"/>
                  <a:gd name="T13" fmla="*/ 12 h 90"/>
                  <a:gd name="T14" fmla="*/ 16 w 85"/>
                  <a:gd name="T15" fmla="*/ 12 h 90"/>
                  <a:gd name="T16" fmla="*/ 16 w 85"/>
                  <a:gd name="T17" fmla="*/ 7 h 90"/>
                  <a:gd name="T18" fmla="*/ 19 w 85"/>
                  <a:gd name="T19" fmla="*/ 5 h 90"/>
                  <a:gd name="T20" fmla="*/ 23 w 85"/>
                  <a:gd name="T21" fmla="*/ 3 h 90"/>
                  <a:gd name="T22" fmla="*/ 26 w 85"/>
                  <a:gd name="T23" fmla="*/ 3 h 90"/>
                  <a:gd name="T24" fmla="*/ 35 w 85"/>
                  <a:gd name="T25" fmla="*/ 0 h 90"/>
                  <a:gd name="T26" fmla="*/ 40 w 85"/>
                  <a:gd name="T27" fmla="*/ 0 h 90"/>
                  <a:gd name="T28" fmla="*/ 42 w 85"/>
                  <a:gd name="T29" fmla="*/ 5 h 90"/>
                  <a:gd name="T30" fmla="*/ 45 w 85"/>
                  <a:gd name="T31" fmla="*/ 7 h 90"/>
                  <a:gd name="T32" fmla="*/ 45 w 85"/>
                  <a:gd name="T33" fmla="*/ 17 h 90"/>
                  <a:gd name="T34" fmla="*/ 45 w 85"/>
                  <a:gd name="T35" fmla="*/ 22 h 90"/>
                  <a:gd name="T36" fmla="*/ 49 w 85"/>
                  <a:gd name="T37" fmla="*/ 26 h 90"/>
                  <a:gd name="T38" fmla="*/ 52 w 85"/>
                  <a:gd name="T39" fmla="*/ 26 h 90"/>
                  <a:gd name="T40" fmla="*/ 59 w 85"/>
                  <a:gd name="T41" fmla="*/ 22 h 90"/>
                  <a:gd name="T42" fmla="*/ 61 w 85"/>
                  <a:gd name="T43" fmla="*/ 22 h 90"/>
                  <a:gd name="T44" fmla="*/ 64 w 85"/>
                  <a:gd name="T45" fmla="*/ 24 h 90"/>
                  <a:gd name="T46" fmla="*/ 64 w 85"/>
                  <a:gd name="T47" fmla="*/ 26 h 90"/>
                  <a:gd name="T48" fmla="*/ 64 w 85"/>
                  <a:gd name="T49" fmla="*/ 29 h 90"/>
                  <a:gd name="T50" fmla="*/ 66 w 85"/>
                  <a:gd name="T51" fmla="*/ 34 h 90"/>
                  <a:gd name="T52" fmla="*/ 61 w 85"/>
                  <a:gd name="T53" fmla="*/ 41 h 90"/>
                  <a:gd name="T54" fmla="*/ 59 w 85"/>
                  <a:gd name="T55" fmla="*/ 43 h 90"/>
                  <a:gd name="T56" fmla="*/ 59 w 85"/>
                  <a:gd name="T57" fmla="*/ 48 h 90"/>
                  <a:gd name="T58" fmla="*/ 64 w 85"/>
                  <a:gd name="T59" fmla="*/ 50 h 90"/>
                  <a:gd name="T60" fmla="*/ 66 w 85"/>
                  <a:gd name="T61" fmla="*/ 48 h 90"/>
                  <a:gd name="T62" fmla="*/ 68 w 85"/>
                  <a:gd name="T63" fmla="*/ 48 h 90"/>
                  <a:gd name="T64" fmla="*/ 71 w 85"/>
                  <a:gd name="T65" fmla="*/ 52 h 90"/>
                  <a:gd name="T66" fmla="*/ 73 w 85"/>
                  <a:gd name="T67" fmla="*/ 50 h 90"/>
                  <a:gd name="T68" fmla="*/ 76 w 85"/>
                  <a:gd name="T69" fmla="*/ 52 h 90"/>
                  <a:gd name="T70" fmla="*/ 78 w 85"/>
                  <a:gd name="T71" fmla="*/ 57 h 90"/>
                  <a:gd name="T72" fmla="*/ 80 w 85"/>
                  <a:gd name="T73" fmla="*/ 57 h 90"/>
                  <a:gd name="T74" fmla="*/ 83 w 85"/>
                  <a:gd name="T75" fmla="*/ 57 h 90"/>
                  <a:gd name="T76" fmla="*/ 85 w 85"/>
                  <a:gd name="T77" fmla="*/ 62 h 90"/>
                  <a:gd name="T78" fmla="*/ 83 w 85"/>
                  <a:gd name="T79" fmla="*/ 64 h 90"/>
                  <a:gd name="T80" fmla="*/ 83 w 85"/>
                  <a:gd name="T81" fmla="*/ 67 h 90"/>
                  <a:gd name="T82" fmla="*/ 80 w 85"/>
                  <a:gd name="T83" fmla="*/ 69 h 90"/>
                  <a:gd name="T84" fmla="*/ 80 w 85"/>
                  <a:gd name="T85" fmla="*/ 74 h 90"/>
                  <a:gd name="T86" fmla="*/ 83 w 85"/>
                  <a:gd name="T87" fmla="*/ 76 h 90"/>
                  <a:gd name="T88" fmla="*/ 80 w 85"/>
                  <a:gd name="T89" fmla="*/ 81 h 90"/>
                  <a:gd name="T90" fmla="*/ 83 w 85"/>
                  <a:gd name="T91" fmla="*/ 86 h 90"/>
                  <a:gd name="T92" fmla="*/ 83 w 85"/>
                  <a:gd name="T93" fmla="*/ 90 h 90"/>
                  <a:gd name="T94" fmla="*/ 61 w 85"/>
                  <a:gd name="T95" fmla="*/ 83 h 90"/>
                  <a:gd name="T96" fmla="*/ 45 w 85"/>
                  <a:gd name="T97" fmla="*/ 71 h 90"/>
                  <a:gd name="T98" fmla="*/ 42 w 85"/>
                  <a:gd name="T99" fmla="*/ 69 h 90"/>
                  <a:gd name="T100" fmla="*/ 28 w 85"/>
                  <a:gd name="T101" fmla="*/ 57 h 90"/>
                  <a:gd name="T102" fmla="*/ 19 w 85"/>
                  <a:gd name="T103" fmla="*/ 52 h 90"/>
                  <a:gd name="T104" fmla="*/ 16 w 85"/>
                  <a:gd name="T105" fmla="*/ 50 h 90"/>
                  <a:gd name="T106" fmla="*/ 12 w 85"/>
                  <a:gd name="T107" fmla="*/ 43 h 90"/>
                  <a:gd name="T108" fmla="*/ 7 w 85"/>
                  <a:gd name="T109" fmla="*/ 43 h 90"/>
                  <a:gd name="T110" fmla="*/ 9 w 85"/>
                  <a:gd name="T111" fmla="*/ 38 h 90"/>
                  <a:gd name="T112" fmla="*/ 7 w 85"/>
                  <a:gd name="T113" fmla="*/ 38 h 90"/>
                  <a:gd name="T114" fmla="*/ 0 w 85"/>
                  <a:gd name="T115" fmla="*/ 38 h 90"/>
                  <a:gd name="T116" fmla="*/ 0 w 85"/>
                  <a:gd name="T117" fmla="*/ 3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5" h="90">
                    <a:moveTo>
                      <a:pt x="0" y="38"/>
                    </a:moveTo>
                    <a:lnTo>
                      <a:pt x="2" y="34"/>
                    </a:lnTo>
                    <a:lnTo>
                      <a:pt x="5" y="29"/>
                    </a:lnTo>
                    <a:lnTo>
                      <a:pt x="9" y="26"/>
                    </a:lnTo>
                    <a:lnTo>
                      <a:pt x="14" y="22"/>
                    </a:lnTo>
                    <a:lnTo>
                      <a:pt x="12" y="1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7"/>
                    </a:lnTo>
                    <a:lnTo>
                      <a:pt x="19" y="5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2" y="5"/>
                    </a:lnTo>
                    <a:lnTo>
                      <a:pt x="45" y="7"/>
                    </a:lnTo>
                    <a:lnTo>
                      <a:pt x="45" y="17"/>
                    </a:lnTo>
                    <a:lnTo>
                      <a:pt x="45" y="22"/>
                    </a:lnTo>
                    <a:lnTo>
                      <a:pt x="49" y="26"/>
                    </a:lnTo>
                    <a:lnTo>
                      <a:pt x="52" y="26"/>
                    </a:lnTo>
                    <a:lnTo>
                      <a:pt x="59" y="22"/>
                    </a:lnTo>
                    <a:lnTo>
                      <a:pt x="61" y="22"/>
                    </a:lnTo>
                    <a:lnTo>
                      <a:pt x="64" y="24"/>
                    </a:lnTo>
                    <a:lnTo>
                      <a:pt x="64" y="26"/>
                    </a:lnTo>
                    <a:lnTo>
                      <a:pt x="64" y="29"/>
                    </a:lnTo>
                    <a:lnTo>
                      <a:pt x="66" y="34"/>
                    </a:lnTo>
                    <a:lnTo>
                      <a:pt x="61" y="41"/>
                    </a:lnTo>
                    <a:lnTo>
                      <a:pt x="59" y="43"/>
                    </a:lnTo>
                    <a:lnTo>
                      <a:pt x="59" y="48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1" y="52"/>
                    </a:lnTo>
                    <a:lnTo>
                      <a:pt x="73" y="50"/>
                    </a:lnTo>
                    <a:lnTo>
                      <a:pt x="76" y="52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3" y="57"/>
                    </a:lnTo>
                    <a:lnTo>
                      <a:pt x="85" y="62"/>
                    </a:lnTo>
                    <a:lnTo>
                      <a:pt x="83" y="64"/>
                    </a:lnTo>
                    <a:lnTo>
                      <a:pt x="83" y="67"/>
                    </a:lnTo>
                    <a:lnTo>
                      <a:pt x="80" y="69"/>
                    </a:lnTo>
                    <a:lnTo>
                      <a:pt x="80" y="74"/>
                    </a:lnTo>
                    <a:lnTo>
                      <a:pt x="83" y="76"/>
                    </a:lnTo>
                    <a:lnTo>
                      <a:pt x="80" y="81"/>
                    </a:lnTo>
                    <a:lnTo>
                      <a:pt x="83" y="86"/>
                    </a:lnTo>
                    <a:lnTo>
                      <a:pt x="83" y="90"/>
                    </a:lnTo>
                    <a:lnTo>
                      <a:pt x="61" y="83"/>
                    </a:lnTo>
                    <a:lnTo>
                      <a:pt x="45" y="71"/>
                    </a:lnTo>
                    <a:lnTo>
                      <a:pt x="42" y="69"/>
                    </a:lnTo>
                    <a:lnTo>
                      <a:pt x="28" y="57"/>
                    </a:lnTo>
                    <a:lnTo>
                      <a:pt x="19" y="52"/>
                    </a:lnTo>
                    <a:lnTo>
                      <a:pt x="16" y="50"/>
                    </a:lnTo>
                    <a:lnTo>
                      <a:pt x="12" y="43"/>
                    </a:lnTo>
                    <a:lnTo>
                      <a:pt x="7" y="43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82" name="Freeform 276">
                <a:extLst>
                  <a:ext uri="{FF2B5EF4-FFF2-40B4-BE49-F238E27FC236}">
                    <a16:creationId xmlns:a16="http://schemas.microsoft.com/office/drawing/2014/main" id="{EA0DF190-CA5C-071F-239F-5828ECE77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1191" y="4750557"/>
                <a:ext cx="193524" cy="200967"/>
              </a:xfrm>
              <a:custGeom>
                <a:avLst/>
                <a:gdLst>
                  <a:gd name="T0" fmla="*/ 24 w 130"/>
                  <a:gd name="T1" fmla="*/ 131 h 135"/>
                  <a:gd name="T2" fmla="*/ 24 w 130"/>
                  <a:gd name="T3" fmla="*/ 121 h 135"/>
                  <a:gd name="T4" fmla="*/ 21 w 130"/>
                  <a:gd name="T5" fmla="*/ 114 h 135"/>
                  <a:gd name="T6" fmla="*/ 24 w 130"/>
                  <a:gd name="T7" fmla="*/ 109 h 135"/>
                  <a:gd name="T8" fmla="*/ 24 w 130"/>
                  <a:gd name="T9" fmla="*/ 102 h 135"/>
                  <a:gd name="T10" fmla="*/ 19 w 130"/>
                  <a:gd name="T11" fmla="*/ 102 h 135"/>
                  <a:gd name="T12" fmla="*/ 14 w 130"/>
                  <a:gd name="T13" fmla="*/ 95 h 135"/>
                  <a:gd name="T14" fmla="*/ 9 w 130"/>
                  <a:gd name="T15" fmla="*/ 93 h 135"/>
                  <a:gd name="T16" fmla="*/ 5 w 130"/>
                  <a:gd name="T17" fmla="*/ 95 h 135"/>
                  <a:gd name="T18" fmla="*/ 0 w 130"/>
                  <a:gd name="T19" fmla="*/ 88 h 135"/>
                  <a:gd name="T20" fmla="*/ 7 w 130"/>
                  <a:gd name="T21" fmla="*/ 79 h 135"/>
                  <a:gd name="T22" fmla="*/ 5 w 130"/>
                  <a:gd name="T23" fmla="*/ 71 h 135"/>
                  <a:gd name="T24" fmla="*/ 14 w 130"/>
                  <a:gd name="T25" fmla="*/ 57 h 135"/>
                  <a:gd name="T26" fmla="*/ 14 w 130"/>
                  <a:gd name="T27" fmla="*/ 52 h 135"/>
                  <a:gd name="T28" fmla="*/ 9 w 130"/>
                  <a:gd name="T29" fmla="*/ 45 h 135"/>
                  <a:gd name="T30" fmla="*/ 17 w 130"/>
                  <a:gd name="T31" fmla="*/ 43 h 135"/>
                  <a:gd name="T32" fmla="*/ 14 w 130"/>
                  <a:gd name="T33" fmla="*/ 36 h 135"/>
                  <a:gd name="T34" fmla="*/ 12 w 130"/>
                  <a:gd name="T35" fmla="*/ 29 h 135"/>
                  <a:gd name="T36" fmla="*/ 12 w 130"/>
                  <a:gd name="T37" fmla="*/ 15 h 135"/>
                  <a:gd name="T38" fmla="*/ 9 w 130"/>
                  <a:gd name="T39" fmla="*/ 10 h 135"/>
                  <a:gd name="T40" fmla="*/ 26 w 130"/>
                  <a:gd name="T41" fmla="*/ 3 h 135"/>
                  <a:gd name="T42" fmla="*/ 33 w 130"/>
                  <a:gd name="T43" fmla="*/ 5 h 135"/>
                  <a:gd name="T44" fmla="*/ 43 w 130"/>
                  <a:gd name="T45" fmla="*/ 5 h 135"/>
                  <a:gd name="T46" fmla="*/ 50 w 130"/>
                  <a:gd name="T47" fmla="*/ 0 h 135"/>
                  <a:gd name="T48" fmla="*/ 54 w 130"/>
                  <a:gd name="T49" fmla="*/ 3 h 135"/>
                  <a:gd name="T50" fmla="*/ 64 w 130"/>
                  <a:gd name="T51" fmla="*/ 8 h 135"/>
                  <a:gd name="T52" fmla="*/ 69 w 130"/>
                  <a:gd name="T53" fmla="*/ 0 h 135"/>
                  <a:gd name="T54" fmla="*/ 83 w 130"/>
                  <a:gd name="T55" fmla="*/ 8 h 135"/>
                  <a:gd name="T56" fmla="*/ 90 w 130"/>
                  <a:gd name="T57" fmla="*/ 10 h 135"/>
                  <a:gd name="T58" fmla="*/ 97 w 130"/>
                  <a:gd name="T59" fmla="*/ 12 h 135"/>
                  <a:gd name="T60" fmla="*/ 106 w 130"/>
                  <a:gd name="T61" fmla="*/ 19 h 135"/>
                  <a:gd name="T62" fmla="*/ 113 w 130"/>
                  <a:gd name="T63" fmla="*/ 15 h 135"/>
                  <a:gd name="T64" fmla="*/ 121 w 130"/>
                  <a:gd name="T65" fmla="*/ 17 h 135"/>
                  <a:gd name="T66" fmla="*/ 125 w 130"/>
                  <a:gd name="T67" fmla="*/ 19 h 135"/>
                  <a:gd name="T68" fmla="*/ 125 w 130"/>
                  <a:gd name="T69" fmla="*/ 31 h 135"/>
                  <a:gd name="T70" fmla="*/ 128 w 130"/>
                  <a:gd name="T71" fmla="*/ 36 h 135"/>
                  <a:gd name="T72" fmla="*/ 128 w 130"/>
                  <a:gd name="T73" fmla="*/ 48 h 135"/>
                  <a:gd name="T74" fmla="*/ 123 w 130"/>
                  <a:gd name="T75" fmla="*/ 52 h 135"/>
                  <a:gd name="T76" fmla="*/ 118 w 130"/>
                  <a:gd name="T77" fmla="*/ 67 h 135"/>
                  <a:gd name="T78" fmla="*/ 116 w 130"/>
                  <a:gd name="T79" fmla="*/ 76 h 135"/>
                  <a:gd name="T80" fmla="*/ 113 w 130"/>
                  <a:gd name="T81" fmla="*/ 88 h 135"/>
                  <a:gd name="T82" fmla="*/ 111 w 130"/>
                  <a:gd name="T83" fmla="*/ 90 h 135"/>
                  <a:gd name="T84" fmla="*/ 118 w 130"/>
                  <a:gd name="T85" fmla="*/ 102 h 135"/>
                  <a:gd name="T86" fmla="*/ 123 w 130"/>
                  <a:gd name="T87" fmla="*/ 107 h 135"/>
                  <a:gd name="T88" fmla="*/ 125 w 130"/>
                  <a:gd name="T89" fmla="*/ 116 h 135"/>
                  <a:gd name="T90" fmla="*/ 116 w 130"/>
                  <a:gd name="T91" fmla="*/ 119 h 135"/>
                  <a:gd name="T92" fmla="*/ 113 w 130"/>
                  <a:gd name="T93" fmla="*/ 114 h 135"/>
                  <a:gd name="T94" fmla="*/ 109 w 130"/>
                  <a:gd name="T95" fmla="*/ 119 h 135"/>
                  <a:gd name="T96" fmla="*/ 87 w 130"/>
                  <a:gd name="T97" fmla="*/ 119 h 135"/>
                  <a:gd name="T98" fmla="*/ 52 w 130"/>
                  <a:gd name="T99" fmla="*/ 119 h 135"/>
                  <a:gd name="T100" fmla="*/ 38 w 130"/>
                  <a:gd name="T101" fmla="*/ 128 h 135"/>
                  <a:gd name="T102" fmla="*/ 33 w 130"/>
                  <a:gd name="T103" fmla="*/ 128 h 135"/>
                  <a:gd name="T104" fmla="*/ 24 w 130"/>
                  <a:gd name="T10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0" h="135">
                    <a:moveTo>
                      <a:pt x="24" y="135"/>
                    </a:moveTo>
                    <a:lnTo>
                      <a:pt x="24" y="131"/>
                    </a:lnTo>
                    <a:lnTo>
                      <a:pt x="21" y="126"/>
                    </a:lnTo>
                    <a:lnTo>
                      <a:pt x="24" y="121"/>
                    </a:lnTo>
                    <a:lnTo>
                      <a:pt x="21" y="119"/>
                    </a:lnTo>
                    <a:lnTo>
                      <a:pt x="21" y="114"/>
                    </a:lnTo>
                    <a:lnTo>
                      <a:pt x="24" y="112"/>
                    </a:lnTo>
                    <a:lnTo>
                      <a:pt x="24" y="109"/>
                    </a:lnTo>
                    <a:lnTo>
                      <a:pt x="26" y="107"/>
                    </a:lnTo>
                    <a:lnTo>
                      <a:pt x="24" y="102"/>
                    </a:lnTo>
                    <a:lnTo>
                      <a:pt x="21" y="102"/>
                    </a:lnTo>
                    <a:lnTo>
                      <a:pt x="19" y="102"/>
                    </a:lnTo>
                    <a:lnTo>
                      <a:pt x="17" y="97"/>
                    </a:lnTo>
                    <a:lnTo>
                      <a:pt x="14" y="95"/>
                    </a:lnTo>
                    <a:lnTo>
                      <a:pt x="12" y="97"/>
                    </a:lnTo>
                    <a:lnTo>
                      <a:pt x="9" y="93"/>
                    </a:lnTo>
                    <a:lnTo>
                      <a:pt x="7" y="93"/>
                    </a:lnTo>
                    <a:lnTo>
                      <a:pt x="5" y="95"/>
                    </a:lnTo>
                    <a:lnTo>
                      <a:pt x="0" y="93"/>
                    </a:lnTo>
                    <a:lnTo>
                      <a:pt x="0" y="88"/>
                    </a:lnTo>
                    <a:lnTo>
                      <a:pt x="2" y="86"/>
                    </a:lnTo>
                    <a:lnTo>
                      <a:pt x="7" y="79"/>
                    </a:lnTo>
                    <a:lnTo>
                      <a:pt x="5" y="74"/>
                    </a:lnTo>
                    <a:lnTo>
                      <a:pt x="5" y="71"/>
                    </a:lnTo>
                    <a:lnTo>
                      <a:pt x="9" y="71"/>
                    </a:lnTo>
                    <a:lnTo>
                      <a:pt x="14" y="57"/>
                    </a:lnTo>
                    <a:lnTo>
                      <a:pt x="17" y="55"/>
                    </a:lnTo>
                    <a:lnTo>
                      <a:pt x="14" y="52"/>
                    </a:lnTo>
                    <a:lnTo>
                      <a:pt x="9" y="48"/>
                    </a:lnTo>
                    <a:lnTo>
                      <a:pt x="9" y="45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29"/>
                    </a:lnTo>
                    <a:lnTo>
                      <a:pt x="12" y="24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9" y="10"/>
                    </a:lnTo>
                    <a:lnTo>
                      <a:pt x="17" y="8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33" y="5"/>
                    </a:lnTo>
                    <a:lnTo>
                      <a:pt x="43" y="5"/>
                    </a:lnTo>
                    <a:lnTo>
                      <a:pt x="43" y="5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7" y="3"/>
                    </a:lnTo>
                    <a:lnTo>
                      <a:pt x="54" y="3"/>
                    </a:lnTo>
                    <a:lnTo>
                      <a:pt x="57" y="5"/>
                    </a:lnTo>
                    <a:lnTo>
                      <a:pt x="64" y="8"/>
                    </a:lnTo>
                    <a:lnTo>
                      <a:pt x="66" y="3"/>
                    </a:lnTo>
                    <a:lnTo>
                      <a:pt x="69" y="0"/>
                    </a:lnTo>
                    <a:lnTo>
                      <a:pt x="76" y="5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90" y="10"/>
                    </a:lnTo>
                    <a:lnTo>
                      <a:pt x="92" y="10"/>
                    </a:lnTo>
                    <a:lnTo>
                      <a:pt x="97" y="12"/>
                    </a:lnTo>
                    <a:lnTo>
                      <a:pt x="99" y="15"/>
                    </a:lnTo>
                    <a:lnTo>
                      <a:pt x="106" y="19"/>
                    </a:lnTo>
                    <a:lnTo>
                      <a:pt x="111" y="17"/>
                    </a:lnTo>
                    <a:lnTo>
                      <a:pt x="113" y="15"/>
                    </a:lnTo>
                    <a:lnTo>
                      <a:pt x="116" y="15"/>
                    </a:lnTo>
                    <a:lnTo>
                      <a:pt x="121" y="17"/>
                    </a:lnTo>
                    <a:lnTo>
                      <a:pt x="125" y="17"/>
                    </a:lnTo>
                    <a:lnTo>
                      <a:pt x="125" y="19"/>
                    </a:lnTo>
                    <a:lnTo>
                      <a:pt x="123" y="26"/>
                    </a:lnTo>
                    <a:lnTo>
                      <a:pt x="125" y="31"/>
                    </a:lnTo>
                    <a:lnTo>
                      <a:pt x="125" y="34"/>
                    </a:lnTo>
                    <a:lnTo>
                      <a:pt x="128" y="36"/>
                    </a:lnTo>
                    <a:lnTo>
                      <a:pt x="130" y="43"/>
                    </a:lnTo>
                    <a:lnTo>
                      <a:pt x="128" y="48"/>
                    </a:lnTo>
                    <a:lnTo>
                      <a:pt x="128" y="50"/>
                    </a:lnTo>
                    <a:lnTo>
                      <a:pt x="123" y="52"/>
                    </a:lnTo>
                    <a:lnTo>
                      <a:pt x="116" y="64"/>
                    </a:lnTo>
                    <a:lnTo>
                      <a:pt x="118" y="67"/>
                    </a:lnTo>
                    <a:lnTo>
                      <a:pt x="116" y="71"/>
                    </a:lnTo>
                    <a:lnTo>
                      <a:pt x="116" y="76"/>
                    </a:lnTo>
                    <a:lnTo>
                      <a:pt x="113" y="79"/>
                    </a:lnTo>
                    <a:lnTo>
                      <a:pt x="113" y="88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13" y="93"/>
                    </a:lnTo>
                    <a:lnTo>
                      <a:pt x="118" y="102"/>
                    </a:lnTo>
                    <a:lnTo>
                      <a:pt x="118" y="107"/>
                    </a:lnTo>
                    <a:lnTo>
                      <a:pt x="123" y="107"/>
                    </a:lnTo>
                    <a:lnTo>
                      <a:pt x="125" y="112"/>
                    </a:lnTo>
                    <a:lnTo>
                      <a:pt x="125" y="116"/>
                    </a:lnTo>
                    <a:lnTo>
                      <a:pt x="121" y="116"/>
                    </a:lnTo>
                    <a:lnTo>
                      <a:pt x="116" y="119"/>
                    </a:lnTo>
                    <a:lnTo>
                      <a:pt x="116" y="119"/>
                    </a:lnTo>
                    <a:lnTo>
                      <a:pt x="113" y="114"/>
                    </a:lnTo>
                    <a:lnTo>
                      <a:pt x="109" y="114"/>
                    </a:lnTo>
                    <a:lnTo>
                      <a:pt x="109" y="119"/>
                    </a:lnTo>
                    <a:lnTo>
                      <a:pt x="99" y="116"/>
                    </a:lnTo>
                    <a:lnTo>
                      <a:pt x="87" y="119"/>
                    </a:lnTo>
                    <a:lnTo>
                      <a:pt x="61" y="119"/>
                    </a:lnTo>
                    <a:lnTo>
                      <a:pt x="52" y="119"/>
                    </a:lnTo>
                    <a:lnTo>
                      <a:pt x="52" y="121"/>
                    </a:lnTo>
                    <a:lnTo>
                      <a:pt x="38" y="128"/>
                    </a:lnTo>
                    <a:lnTo>
                      <a:pt x="38" y="128"/>
                    </a:lnTo>
                    <a:lnTo>
                      <a:pt x="33" y="128"/>
                    </a:lnTo>
                    <a:lnTo>
                      <a:pt x="26" y="135"/>
                    </a:lnTo>
                    <a:lnTo>
                      <a:pt x="24" y="135"/>
                    </a:lnTo>
                    <a:lnTo>
                      <a:pt x="24" y="13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83" name="Freeform 277">
                <a:extLst>
                  <a:ext uri="{FF2B5EF4-FFF2-40B4-BE49-F238E27FC236}">
                    <a16:creationId xmlns:a16="http://schemas.microsoft.com/office/drawing/2014/main" id="{CCBCE9C2-8DD5-D2F2-C616-62DABC1A8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6431" y="4734182"/>
                <a:ext cx="131001" cy="203945"/>
              </a:xfrm>
              <a:custGeom>
                <a:avLst/>
                <a:gdLst>
                  <a:gd name="T0" fmla="*/ 5 w 88"/>
                  <a:gd name="T1" fmla="*/ 130 h 137"/>
                  <a:gd name="T2" fmla="*/ 14 w 88"/>
                  <a:gd name="T3" fmla="*/ 127 h 137"/>
                  <a:gd name="T4" fmla="*/ 12 w 88"/>
                  <a:gd name="T5" fmla="*/ 118 h 137"/>
                  <a:gd name="T6" fmla="*/ 7 w 88"/>
                  <a:gd name="T7" fmla="*/ 113 h 137"/>
                  <a:gd name="T8" fmla="*/ 0 w 88"/>
                  <a:gd name="T9" fmla="*/ 101 h 137"/>
                  <a:gd name="T10" fmla="*/ 2 w 88"/>
                  <a:gd name="T11" fmla="*/ 99 h 137"/>
                  <a:gd name="T12" fmla="*/ 5 w 88"/>
                  <a:gd name="T13" fmla="*/ 87 h 137"/>
                  <a:gd name="T14" fmla="*/ 7 w 88"/>
                  <a:gd name="T15" fmla="*/ 78 h 137"/>
                  <a:gd name="T16" fmla="*/ 12 w 88"/>
                  <a:gd name="T17" fmla="*/ 63 h 137"/>
                  <a:gd name="T18" fmla="*/ 17 w 88"/>
                  <a:gd name="T19" fmla="*/ 59 h 137"/>
                  <a:gd name="T20" fmla="*/ 17 w 88"/>
                  <a:gd name="T21" fmla="*/ 47 h 137"/>
                  <a:gd name="T22" fmla="*/ 14 w 88"/>
                  <a:gd name="T23" fmla="*/ 42 h 137"/>
                  <a:gd name="T24" fmla="*/ 14 w 88"/>
                  <a:gd name="T25" fmla="*/ 30 h 137"/>
                  <a:gd name="T26" fmla="*/ 12 w 88"/>
                  <a:gd name="T27" fmla="*/ 16 h 137"/>
                  <a:gd name="T28" fmla="*/ 7 w 88"/>
                  <a:gd name="T29" fmla="*/ 9 h 137"/>
                  <a:gd name="T30" fmla="*/ 14 w 88"/>
                  <a:gd name="T31" fmla="*/ 4 h 137"/>
                  <a:gd name="T32" fmla="*/ 33 w 88"/>
                  <a:gd name="T33" fmla="*/ 2 h 137"/>
                  <a:gd name="T34" fmla="*/ 50 w 88"/>
                  <a:gd name="T35" fmla="*/ 2 h 137"/>
                  <a:gd name="T36" fmla="*/ 59 w 88"/>
                  <a:gd name="T37" fmla="*/ 0 h 137"/>
                  <a:gd name="T38" fmla="*/ 64 w 88"/>
                  <a:gd name="T39" fmla="*/ 4 h 137"/>
                  <a:gd name="T40" fmla="*/ 66 w 88"/>
                  <a:gd name="T41" fmla="*/ 11 h 137"/>
                  <a:gd name="T42" fmla="*/ 71 w 88"/>
                  <a:gd name="T43" fmla="*/ 16 h 137"/>
                  <a:gd name="T44" fmla="*/ 76 w 88"/>
                  <a:gd name="T45" fmla="*/ 26 h 137"/>
                  <a:gd name="T46" fmla="*/ 78 w 88"/>
                  <a:gd name="T47" fmla="*/ 35 h 137"/>
                  <a:gd name="T48" fmla="*/ 80 w 88"/>
                  <a:gd name="T49" fmla="*/ 42 h 137"/>
                  <a:gd name="T50" fmla="*/ 78 w 88"/>
                  <a:gd name="T51" fmla="*/ 49 h 137"/>
                  <a:gd name="T52" fmla="*/ 80 w 88"/>
                  <a:gd name="T53" fmla="*/ 54 h 137"/>
                  <a:gd name="T54" fmla="*/ 80 w 88"/>
                  <a:gd name="T55" fmla="*/ 61 h 137"/>
                  <a:gd name="T56" fmla="*/ 80 w 88"/>
                  <a:gd name="T57" fmla="*/ 71 h 137"/>
                  <a:gd name="T58" fmla="*/ 80 w 88"/>
                  <a:gd name="T59" fmla="*/ 87 h 137"/>
                  <a:gd name="T60" fmla="*/ 78 w 88"/>
                  <a:gd name="T61" fmla="*/ 94 h 137"/>
                  <a:gd name="T62" fmla="*/ 80 w 88"/>
                  <a:gd name="T63" fmla="*/ 106 h 137"/>
                  <a:gd name="T64" fmla="*/ 85 w 88"/>
                  <a:gd name="T65" fmla="*/ 108 h 137"/>
                  <a:gd name="T66" fmla="*/ 76 w 88"/>
                  <a:gd name="T67" fmla="*/ 113 h 137"/>
                  <a:gd name="T68" fmla="*/ 57 w 88"/>
                  <a:gd name="T69" fmla="*/ 127 h 137"/>
                  <a:gd name="T70" fmla="*/ 26 w 88"/>
                  <a:gd name="T71" fmla="*/ 137 h 137"/>
                  <a:gd name="T72" fmla="*/ 7 w 88"/>
                  <a:gd name="T73" fmla="*/ 132 h 137"/>
                  <a:gd name="T74" fmla="*/ 5 w 88"/>
                  <a:gd name="T75" fmla="*/ 13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7">
                    <a:moveTo>
                      <a:pt x="5" y="130"/>
                    </a:moveTo>
                    <a:lnTo>
                      <a:pt x="5" y="130"/>
                    </a:lnTo>
                    <a:lnTo>
                      <a:pt x="10" y="127"/>
                    </a:lnTo>
                    <a:lnTo>
                      <a:pt x="14" y="127"/>
                    </a:lnTo>
                    <a:lnTo>
                      <a:pt x="14" y="123"/>
                    </a:lnTo>
                    <a:lnTo>
                      <a:pt x="12" y="118"/>
                    </a:lnTo>
                    <a:lnTo>
                      <a:pt x="7" y="118"/>
                    </a:lnTo>
                    <a:lnTo>
                      <a:pt x="7" y="113"/>
                    </a:lnTo>
                    <a:lnTo>
                      <a:pt x="2" y="104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2" y="90"/>
                    </a:lnTo>
                    <a:lnTo>
                      <a:pt x="5" y="87"/>
                    </a:lnTo>
                    <a:lnTo>
                      <a:pt x="5" y="82"/>
                    </a:lnTo>
                    <a:lnTo>
                      <a:pt x="7" y="78"/>
                    </a:lnTo>
                    <a:lnTo>
                      <a:pt x="5" y="75"/>
                    </a:lnTo>
                    <a:lnTo>
                      <a:pt x="12" y="63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9" y="54"/>
                    </a:lnTo>
                    <a:lnTo>
                      <a:pt x="17" y="47"/>
                    </a:lnTo>
                    <a:lnTo>
                      <a:pt x="14" y="45"/>
                    </a:lnTo>
                    <a:lnTo>
                      <a:pt x="14" y="42"/>
                    </a:lnTo>
                    <a:lnTo>
                      <a:pt x="12" y="37"/>
                    </a:lnTo>
                    <a:lnTo>
                      <a:pt x="14" y="30"/>
                    </a:lnTo>
                    <a:lnTo>
                      <a:pt x="14" y="23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7" y="9"/>
                    </a:lnTo>
                    <a:lnTo>
                      <a:pt x="7" y="4"/>
                    </a:lnTo>
                    <a:lnTo>
                      <a:pt x="14" y="4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43" y="2"/>
                    </a:lnTo>
                    <a:lnTo>
                      <a:pt x="50" y="2"/>
                    </a:lnTo>
                    <a:lnTo>
                      <a:pt x="54" y="2"/>
                    </a:lnTo>
                    <a:lnTo>
                      <a:pt x="59" y="0"/>
                    </a:lnTo>
                    <a:lnTo>
                      <a:pt x="62" y="0"/>
                    </a:lnTo>
                    <a:lnTo>
                      <a:pt x="64" y="4"/>
                    </a:lnTo>
                    <a:lnTo>
                      <a:pt x="66" y="7"/>
                    </a:lnTo>
                    <a:lnTo>
                      <a:pt x="66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6" y="21"/>
                    </a:lnTo>
                    <a:lnTo>
                      <a:pt x="76" y="26"/>
                    </a:lnTo>
                    <a:lnTo>
                      <a:pt x="76" y="33"/>
                    </a:lnTo>
                    <a:lnTo>
                      <a:pt x="78" y="35"/>
                    </a:lnTo>
                    <a:lnTo>
                      <a:pt x="80" y="35"/>
                    </a:lnTo>
                    <a:lnTo>
                      <a:pt x="80" y="42"/>
                    </a:lnTo>
                    <a:lnTo>
                      <a:pt x="78" y="47"/>
                    </a:lnTo>
                    <a:lnTo>
                      <a:pt x="78" y="49"/>
                    </a:lnTo>
                    <a:lnTo>
                      <a:pt x="80" y="49"/>
                    </a:lnTo>
                    <a:lnTo>
                      <a:pt x="80" y="54"/>
                    </a:lnTo>
                    <a:lnTo>
                      <a:pt x="78" y="56"/>
                    </a:lnTo>
                    <a:lnTo>
                      <a:pt x="80" y="61"/>
                    </a:lnTo>
                    <a:lnTo>
                      <a:pt x="80" y="68"/>
                    </a:lnTo>
                    <a:lnTo>
                      <a:pt x="80" y="71"/>
                    </a:lnTo>
                    <a:lnTo>
                      <a:pt x="83" y="82"/>
                    </a:lnTo>
                    <a:lnTo>
                      <a:pt x="80" y="87"/>
                    </a:lnTo>
                    <a:lnTo>
                      <a:pt x="80" y="90"/>
                    </a:lnTo>
                    <a:lnTo>
                      <a:pt x="78" y="94"/>
                    </a:lnTo>
                    <a:lnTo>
                      <a:pt x="80" y="99"/>
                    </a:lnTo>
                    <a:lnTo>
                      <a:pt x="80" y="106"/>
                    </a:lnTo>
                    <a:lnTo>
                      <a:pt x="83" y="106"/>
                    </a:lnTo>
                    <a:lnTo>
                      <a:pt x="85" y="108"/>
                    </a:lnTo>
                    <a:lnTo>
                      <a:pt x="88" y="113"/>
                    </a:lnTo>
                    <a:lnTo>
                      <a:pt x="76" y="113"/>
                    </a:lnTo>
                    <a:lnTo>
                      <a:pt x="66" y="118"/>
                    </a:lnTo>
                    <a:lnTo>
                      <a:pt x="57" y="127"/>
                    </a:lnTo>
                    <a:lnTo>
                      <a:pt x="43" y="130"/>
                    </a:lnTo>
                    <a:lnTo>
                      <a:pt x="26" y="137"/>
                    </a:lnTo>
                    <a:lnTo>
                      <a:pt x="17" y="134"/>
                    </a:lnTo>
                    <a:lnTo>
                      <a:pt x="7" y="132"/>
                    </a:lnTo>
                    <a:lnTo>
                      <a:pt x="5" y="130"/>
                    </a:lnTo>
                    <a:lnTo>
                      <a:pt x="5" y="13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84" name="Freeform 278">
                <a:extLst>
                  <a:ext uri="{FF2B5EF4-FFF2-40B4-BE49-F238E27FC236}">
                    <a16:creationId xmlns:a16="http://schemas.microsoft.com/office/drawing/2014/main" id="{3D0321B3-18AF-4819-907A-D67269F9D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728" y="4734182"/>
                <a:ext cx="62523" cy="168217"/>
              </a:xfrm>
              <a:custGeom>
                <a:avLst/>
                <a:gdLst>
                  <a:gd name="T0" fmla="*/ 23 w 42"/>
                  <a:gd name="T1" fmla="*/ 4 h 113"/>
                  <a:gd name="T2" fmla="*/ 2 w 42"/>
                  <a:gd name="T3" fmla="*/ 0 h 113"/>
                  <a:gd name="T4" fmla="*/ 0 w 42"/>
                  <a:gd name="T5" fmla="*/ 0 h 113"/>
                  <a:gd name="T6" fmla="*/ 2 w 42"/>
                  <a:gd name="T7" fmla="*/ 4 h 113"/>
                  <a:gd name="T8" fmla="*/ 4 w 42"/>
                  <a:gd name="T9" fmla="*/ 7 h 113"/>
                  <a:gd name="T10" fmla="*/ 4 w 42"/>
                  <a:gd name="T11" fmla="*/ 11 h 113"/>
                  <a:gd name="T12" fmla="*/ 9 w 42"/>
                  <a:gd name="T13" fmla="*/ 14 h 113"/>
                  <a:gd name="T14" fmla="*/ 9 w 42"/>
                  <a:gd name="T15" fmla="*/ 16 h 113"/>
                  <a:gd name="T16" fmla="*/ 14 w 42"/>
                  <a:gd name="T17" fmla="*/ 21 h 113"/>
                  <a:gd name="T18" fmla="*/ 14 w 42"/>
                  <a:gd name="T19" fmla="*/ 26 h 113"/>
                  <a:gd name="T20" fmla="*/ 14 w 42"/>
                  <a:gd name="T21" fmla="*/ 33 h 113"/>
                  <a:gd name="T22" fmla="*/ 16 w 42"/>
                  <a:gd name="T23" fmla="*/ 35 h 113"/>
                  <a:gd name="T24" fmla="*/ 18 w 42"/>
                  <a:gd name="T25" fmla="*/ 35 h 113"/>
                  <a:gd name="T26" fmla="*/ 18 w 42"/>
                  <a:gd name="T27" fmla="*/ 42 h 113"/>
                  <a:gd name="T28" fmla="*/ 16 w 42"/>
                  <a:gd name="T29" fmla="*/ 47 h 113"/>
                  <a:gd name="T30" fmla="*/ 16 w 42"/>
                  <a:gd name="T31" fmla="*/ 49 h 113"/>
                  <a:gd name="T32" fmla="*/ 18 w 42"/>
                  <a:gd name="T33" fmla="*/ 49 h 113"/>
                  <a:gd name="T34" fmla="*/ 18 w 42"/>
                  <a:gd name="T35" fmla="*/ 54 h 113"/>
                  <a:gd name="T36" fmla="*/ 16 w 42"/>
                  <a:gd name="T37" fmla="*/ 56 h 113"/>
                  <a:gd name="T38" fmla="*/ 18 w 42"/>
                  <a:gd name="T39" fmla="*/ 61 h 113"/>
                  <a:gd name="T40" fmla="*/ 18 w 42"/>
                  <a:gd name="T41" fmla="*/ 68 h 113"/>
                  <a:gd name="T42" fmla="*/ 18 w 42"/>
                  <a:gd name="T43" fmla="*/ 71 h 113"/>
                  <a:gd name="T44" fmla="*/ 21 w 42"/>
                  <a:gd name="T45" fmla="*/ 82 h 113"/>
                  <a:gd name="T46" fmla="*/ 18 w 42"/>
                  <a:gd name="T47" fmla="*/ 87 h 113"/>
                  <a:gd name="T48" fmla="*/ 18 w 42"/>
                  <a:gd name="T49" fmla="*/ 90 h 113"/>
                  <a:gd name="T50" fmla="*/ 16 w 42"/>
                  <a:gd name="T51" fmla="*/ 94 h 113"/>
                  <a:gd name="T52" fmla="*/ 18 w 42"/>
                  <a:gd name="T53" fmla="*/ 99 h 113"/>
                  <a:gd name="T54" fmla="*/ 18 w 42"/>
                  <a:gd name="T55" fmla="*/ 106 h 113"/>
                  <a:gd name="T56" fmla="*/ 21 w 42"/>
                  <a:gd name="T57" fmla="*/ 106 h 113"/>
                  <a:gd name="T58" fmla="*/ 23 w 42"/>
                  <a:gd name="T59" fmla="*/ 108 h 113"/>
                  <a:gd name="T60" fmla="*/ 26 w 42"/>
                  <a:gd name="T61" fmla="*/ 113 h 113"/>
                  <a:gd name="T62" fmla="*/ 28 w 42"/>
                  <a:gd name="T63" fmla="*/ 111 h 113"/>
                  <a:gd name="T64" fmla="*/ 40 w 42"/>
                  <a:gd name="T65" fmla="*/ 106 h 113"/>
                  <a:gd name="T66" fmla="*/ 42 w 42"/>
                  <a:gd name="T67" fmla="*/ 106 h 113"/>
                  <a:gd name="T68" fmla="*/ 42 w 42"/>
                  <a:gd name="T69" fmla="*/ 101 h 113"/>
                  <a:gd name="T70" fmla="*/ 40 w 42"/>
                  <a:gd name="T71" fmla="*/ 97 h 113"/>
                  <a:gd name="T72" fmla="*/ 40 w 42"/>
                  <a:gd name="T73" fmla="*/ 92 h 113"/>
                  <a:gd name="T74" fmla="*/ 37 w 42"/>
                  <a:gd name="T75" fmla="*/ 85 h 113"/>
                  <a:gd name="T76" fmla="*/ 37 w 42"/>
                  <a:gd name="T77" fmla="*/ 61 h 113"/>
                  <a:gd name="T78" fmla="*/ 37 w 42"/>
                  <a:gd name="T79" fmla="*/ 56 h 113"/>
                  <a:gd name="T80" fmla="*/ 40 w 42"/>
                  <a:gd name="T81" fmla="*/ 54 h 113"/>
                  <a:gd name="T82" fmla="*/ 40 w 42"/>
                  <a:gd name="T83" fmla="*/ 49 h 113"/>
                  <a:gd name="T84" fmla="*/ 40 w 42"/>
                  <a:gd name="T85" fmla="*/ 47 h 113"/>
                  <a:gd name="T86" fmla="*/ 40 w 42"/>
                  <a:gd name="T87" fmla="*/ 40 h 113"/>
                  <a:gd name="T88" fmla="*/ 37 w 42"/>
                  <a:gd name="T89" fmla="*/ 30 h 113"/>
                  <a:gd name="T90" fmla="*/ 33 w 42"/>
                  <a:gd name="T91" fmla="*/ 21 h 113"/>
                  <a:gd name="T92" fmla="*/ 30 w 42"/>
                  <a:gd name="T93" fmla="*/ 19 h 113"/>
                  <a:gd name="T94" fmla="*/ 28 w 42"/>
                  <a:gd name="T95" fmla="*/ 16 h 113"/>
                  <a:gd name="T96" fmla="*/ 23 w 42"/>
                  <a:gd name="T97" fmla="*/ 14 h 113"/>
                  <a:gd name="T98" fmla="*/ 21 w 42"/>
                  <a:gd name="T99" fmla="*/ 7 h 113"/>
                  <a:gd name="T100" fmla="*/ 23 w 42"/>
                  <a:gd name="T101" fmla="*/ 4 h 113"/>
                  <a:gd name="T102" fmla="*/ 23 w 42"/>
                  <a:gd name="T103" fmla="*/ 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113">
                    <a:moveTo>
                      <a:pt x="23" y="4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14" y="21"/>
                    </a:lnTo>
                    <a:lnTo>
                      <a:pt x="14" y="26"/>
                    </a:lnTo>
                    <a:lnTo>
                      <a:pt x="14" y="33"/>
                    </a:lnTo>
                    <a:lnTo>
                      <a:pt x="16" y="35"/>
                    </a:lnTo>
                    <a:lnTo>
                      <a:pt x="18" y="35"/>
                    </a:lnTo>
                    <a:lnTo>
                      <a:pt x="18" y="42"/>
                    </a:lnTo>
                    <a:lnTo>
                      <a:pt x="16" y="47"/>
                    </a:lnTo>
                    <a:lnTo>
                      <a:pt x="16" y="49"/>
                    </a:lnTo>
                    <a:lnTo>
                      <a:pt x="18" y="49"/>
                    </a:lnTo>
                    <a:lnTo>
                      <a:pt x="18" y="54"/>
                    </a:lnTo>
                    <a:lnTo>
                      <a:pt x="16" y="56"/>
                    </a:lnTo>
                    <a:lnTo>
                      <a:pt x="18" y="61"/>
                    </a:lnTo>
                    <a:lnTo>
                      <a:pt x="18" y="68"/>
                    </a:lnTo>
                    <a:lnTo>
                      <a:pt x="18" y="71"/>
                    </a:lnTo>
                    <a:lnTo>
                      <a:pt x="21" y="82"/>
                    </a:lnTo>
                    <a:lnTo>
                      <a:pt x="18" y="87"/>
                    </a:lnTo>
                    <a:lnTo>
                      <a:pt x="18" y="90"/>
                    </a:lnTo>
                    <a:lnTo>
                      <a:pt x="16" y="94"/>
                    </a:lnTo>
                    <a:lnTo>
                      <a:pt x="18" y="99"/>
                    </a:lnTo>
                    <a:lnTo>
                      <a:pt x="18" y="106"/>
                    </a:lnTo>
                    <a:lnTo>
                      <a:pt x="21" y="106"/>
                    </a:lnTo>
                    <a:lnTo>
                      <a:pt x="23" y="108"/>
                    </a:lnTo>
                    <a:lnTo>
                      <a:pt x="26" y="113"/>
                    </a:lnTo>
                    <a:lnTo>
                      <a:pt x="28" y="111"/>
                    </a:lnTo>
                    <a:lnTo>
                      <a:pt x="40" y="106"/>
                    </a:lnTo>
                    <a:lnTo>
                      <a:pt x="42" y="106"/>
                    </a:lnTo>
                    <a:lnTo>
                      <a:pt x="42" y="101"/>
                    </a:lnTo>
                    <a:lnTo>
                      <a:pt x="40" y="97"/>
                    </a:lnTo>
                    <a:lnTo>
                      <a:pt x="40" y="92"/>
                    </a:lnTo>
                    <a:lnTo>
                      <a:pt x="37" y="85"/>
                    </a:lnTo>
                    <a:lnTo>
                      <a:pt x="37" y="61"/>
                    </a:lnTo>
                    <a:lnTo>
                      <a:pt x="37" y="56"/>
                    </a:lnTo>
                    <a:lnTo>
                      <a:pt x="40" y="54"/>
                    </a:lnTo>
                    <a:lnTo>
                      <a:pt x="40" y="49"/>
                    </a:lnTo>
                    <a:lnTo>
                      <a:pt x="40" y="47"/>
                    </a:lnTo>
                    <a:lnTo>
                      <a:pt x="40" y="40"/>
                    </a:lnTo>
                    <a:lnTo>
                      <a:pt x="37" y="30"/>
                    </a:lnTo>
                    <a:lnTo>
                      <a:pt x="33" y="21"/>
                    </a:lnTo>
                    <a:lnTo>
                      <a:pt x="30" y="19"/>
                    </a:lnTo>
                    <a:lnTo>
                      <a:pt x="28" y="16"/>
                    </a:lnTo>
                    <a:lnTo>
                      <a:pt x="23" y="14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85" name="Freeform 279">
                <a:extLst>
                  <a:ext uri="{FF2B5EF4-FFF2-40B4-BE49-F238E27FC236}">
                    <a16:creationId xmlns:a16="http://schemas.microsoft.com/office/drawing/2014/main" id="{5C8E7B98-CBFA-4AA8-67D2-7E926B104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9989" y="4691010"/>
                <a:ext cx="98250" cy="200967"/>
              </a:xfrm>
              <a:custGeom>
                <a:avLst/>
                <a:gdLst>
                  <a:gd name="T0" fmla="*/ 31 w 66"/>
                  <a:gd name="T1" fmla="*/ 10 h 135"/>
                  <a:gd name="T2" fmla="*/ 23 w 66"/>
                  <a:gd name="T3" fmla="*/ 17 h 135"/>
                  <a:gd name="T4" fmla="*/ 14 w 66"/>
                  <a:gd name="T5" fmla="*/ 19 h 135"/>
                  <a:gd name="T6" fmla="*/ 12 w 66"/>
                  <a:gd name="T7" fmla="*/ 24 h 135"/>
                  <a:gd name="T8" fmla="*/ 9 w 66"/>
                  <a:gd name="T9" fmla="*/ 31 h 135"/>
                  <a:gd name="T10" fmla="*/ 0 w 66"/>
                  <a:gd name="T11" fmla="*/ 36 h 135"/>
                  <a:gd name="T12" fmla="*/ 7 w 66"/>
                  <a:gd name="T13" fmla="*/ 45 h 135"/>
                  <a:gd name="T14" fmla="*/ 12 w 66"/>
                  <a:gd name="T15" fmla="*/ 50 h 135"/>
                  <a:gd name="T16" fmla="*/ 19 w 66"/>
                  <a:gd name="T17" fmla="*/ 69 h 135"/>
                  <a:gd name="T18" fmla="*/ 19 w 66"/>
                  <a:gd name="T19" fmla="*/ 78 h 135"/>
                  <a:gd name="T20" fmla="*/ 16 w 66"/>
                  <a:gd name="T21" fmla="*/ 85 h 135"/>
                  <a:gd name="T22" fmla="*/ 16 w 66"/>
                  <a:gd name="T23" fmla="*/ 114 h 135"/>
                  <a:gd name="T24" fmla="*/ 19 w 66"/>
                  <a:gd name="T25" fmla="*/ 126 h 135"/>
                  <a:gd name="T26" fmla="*/ 21 w 66"/>
                  <a:gd name="T27" fmla="*/ 135 h 135"/>
                  <a:gd name="T28" fmla="*/ 42 w 66"/>
                  <a:gd name="T29" fmla="*/ 130 h 135"/>
                  <a:gd name="T30" fmla="*/ 42 w 66"/>
                  <a:gd name="T31" fmla="*/ 126 h 135"/>
                  <a:gd name="T32" fmla="*/ 42 w 66"/>
                  <a:gd name="T33" fmla="*/ 111 h 135"/>
                  <a:gd name="T34" fmla="*/ 42 w 66"/>
                  <a:gd name="T35" fmla="*/ 100 h 135"/>
                  <a:gd name="T36" fmla="*/ 42 w 66"/>
                  <a:gd name="T37" fmla="*/ 95 h 135"/>
                  <a:gd name="T38" fmla="*/ 42 w 66"/>
                  <a:gd name="T39" fmla="*/ 92 h 135"/>
                  <a:gd name="T40" fmla="*/ 40 w 66"/>
                  <a:gd name="T41" fmla="*/ 88 h 135"/>
                  <a:gd name="T42" fmla="*/ 42 w 66"/>
                  <a:gd name="T43" fmla="*/ 81 h 135"/>
                  <a:gd name="T44" fmla="*/ 42 w 66"/>
                  <a:gd name="T45" fmla="*/ 74 h 135"/>
                  <a:gd name="T46" fmla="*/ 49 w 66"/>
                  <a:gd name="T47" fmla="*/ 71 h 135"/>
                  <a:gd name="T48" fmla="*/ 52 w 66"/>
                  <a:gd name="T49" fmla="*/ 66 h 135"/>
                  <a:gd name="T50" fmla="*/ 57 w 66"/>
                  <a:gd name="T51" fmla="*/ 59 h 135"/>
                  <a:gd name="T52" fmla="*/ 61 w 66"/>
                  <a:gd name="T53" fmla="*/ 55 h 135"/>
                  <a:gd name="T54" fmla="*/ 59 w 66"/>
                  <a:gd name="T55" fmla="*/ 50 h 135"/>
                  <a:gd name="T56" fmla="*/ 61 w 66"/>
                  <a:gd name="T57" fmla="*/ 45 h 135"/>
                  <a:gd name="T58" fmla="*/ 66 w 66"/>
                  <a:gd name="T59" fmla="*/ 43 h 135"/>
                  <a:gd name="T60" fmla="*/ 64 w 66"/>
                  <a:gd name="T61" fmla="*/ 29 h 135"/>
                  <a:gd name="T62" fmla="*/ 57 w 66"/>
                  <a:gd name="T63" fmla="*/ 22 h 135"/>
                  <a:gd name="T64" fmla="*/ 59 w 66"/>
                  <a:gd name="T65" fmla="*/ 17 h 135"/>
                  <a:gd name="T66" fmla="*/ 49 w 66"/>
                  <a:gd name="T67" fmla="*/ 10 h 135"/>
                  <a:gd name="T68" fmla="*/ 38 w 66"/>
                  <a:gd name="T69" fmla="*/ 0 h 135"/>
                  <a:gd name="T70" fmla="*/ 38 w 66"/>
                  <a:gd name="T71" fmla="*/ 5 h 135"/>
                  <a:gd name="T72" fmla="*/ 31 w 66"/>
                  <a:gd name="T73" fmla="*/ 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6" h="135">
                    <a:moveTo>
                      <a:pt x="31" y="7"/>
                    </a:moveTo>
                    <a:lnTo>
                      <a:pt x="31" y="10"/>
                    </a:lnTo>
                    <a:lnTo>
                      <a:pt x="26" y="14"/>
                    </a:lnTo>
                    <a:lnTo>
                      <a:pt x="23" y="17"/>
                    </a:lnTo>
                    <a:lnTo>
                      <a:pt x="16" y="19"/>
                    </a:lnTo>
                    <a:lnTo>
                      <a:pt x="14" y="19"/>
                    </a:lnTo>
                    <a:lnTo>
                      <a:pt x="9" y="19"/>
                    </a:lnTo>
                    <a:lnTo>
                      <a:pt x="12" y="24"/>
                    </a:lnTo>
                    <a:lnTo>
                      <a:pt x="7" y="26"/>
                    </a:lnTo>
                    <a:lnTo>
                      <a:pt x="9" y="31"/>
                    </a:lnTo>
                    <a:lnTo>
                      <a:pt x="2" y="31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7" y="45"/>
                    </a:lnTo>
                    <a:lnTo>
                      <a:pt x="9" y="48"/>
                    </a:lnTo>
                    <a:lnTo>
                      <a:pt x="12" y="50"/>
                    </a:lnTo>
                    <a:lnTo>
                      <a:pt x="16" y="59"/>
                    </a:lnTo>
                    <a:lnTo>
                      <a:pt x="19" y="69"/>
                    </a:lnTo>
                    <a:lnTo>
                      <a:pt x="19" y="76"/>
                    </a:lnTo>
                    <a:lnTo>
                      <a:pt x="19" y="78"/>
                    </a:lnTo>
                    <a:lnTo>
                      <a:pt x="19" y="83"/>
                    </a:lnTo>
                    <a:lnTo>
                      <a:pt x="16" y="85"/>
                    </a:lnTo>
                    <a:lnTo>
                      <a:pt x="16" y="90"/>
                    </a:lnTo>
                    <a:lnTo>
                      <a:pt x="16" y="114"/>
                    </a:lnTo>
                    <a:lnTo>
                      <a:pt x="19" y="121"/>
                    </a:lnTo>
                    <a:lnTo>
                      <a:pt x="19" y="126"/>
                    </a:lnTo>
                    <a:lnTo>
                      <a:pt x="21" y="130"/>
                    </a:lnTo>
                    <a:lnTo>
                      <a:pt x="21" y="135"/>
                    </a:lnTo>
                    <a:lnTo>
                      <a:pt x="28" y="135"/>
                    </a:lnTo>
                    <a:lnTo>
                      <a:pt x="42" y="130"/>
                    </a:lnTo>
                    <a:lnTo>
                      <a:pt x="42" y="130"/>
                    </a:lnTo>
                    <a:lnTo>
                      <a:pt x="42" y="126"/>
                    </a:lnTo>
                    <a:lnTo>
                      <a:pt x="42" y="116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2" y="100"/>
                    </a:lnTo>
                    <a:lnTo>
                      <a:pt x="42" y="97"/>
                    </a:lnTo>
                    <a:lnTo>
                      <a:pt x="42" y="95"/>
                    </a:lnTo>
                    <a:lnTo>
                      <a:pt x="40" y="95"/>
                    </a:lnTo>
                    <a:lnTo>
                      <a:pt x="42" y="92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3"/>
                    </a:lnTo>
                    <a:lnTo>
                      <a:pt x="42" y="81"/>
                    </a:lnTo>
                    <a:lnTo>
                      <a:pt x="42" y="76"/>
                    </a:lnTo>
                    <a:lnTo>
                      <a:pt x="42" y="74"/>
                    </a:lnTo>
                    <a:lnTo>
                      <a:pt x="47" y="71"/>
                    </a:lnTo>
                    <a:lnTo>
                      <a:pt x="49" y="71"/>
                    </a:lnTo>
                    <a:lnTo>
                      <a:pt x="49" y="71"/>
                    </a:lnTo>
                    <a:lnTo>
                      <a:pt x="52" y="66"/>
                    </a:lnTo>
                    <a:lnTo>
                      <a:pt x="54" y="62"/>
                    </a:lnTo>
                    <a:lnTo>
                      <a:pt x="57" y="59"/>
                    </a:lnTo>
                    <a:lnTo>
                      <a:pt x="59" y="55"/>
                    </a:lnTo>
                    <a:lnTo>
                      <a:pt x="61" y="55"/>
                    </a:lnTo>
                    <a:lnTo>
                      <a:pt x="64" y="55"/>
                    </a:lnTo>
                    <a:lnTo>
                      <a:pt x="59" y="50"/>
                    </a:lnTo>
                    <a:lnTo>
                      <a:pt x="59" y="48"/>
                    </a:lnTo>
                    <a:lnTo>
                      <a:pt x="61" y="45"/>
                    </a:lnTo>
                    <a:lnTo>
                      <a:pt x="66" y="45"/>
                    </a:lnTo>
                    <a:lnTo>
                      <a:pt x="66" y="43"/>
                    </a:lnTo>
                    <a:lnTo>
                      <a:pt x="64" y="33"/>
                    </a:lnTo>
                    <a:lnTo>
                      <a:pt x="64" y="29"/>
                    </a:lnTo>
                    <a:lnTo>
                      <a:pt x="59" y="24"/>
                    </a:lnTo>
                    <a:lnTo>
                      <a:pt x="57" y="22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4" y="12"/>
                    </a:lnTo>
                    <a:lnTo>
                      <a:pt x="49" y="10"/>
                    </a:lnTo>
                    <a:lnTo>
                      <a:pt x="45" y="5"/>
                    </a:lnTo>
                    <a:lnTo>
                      <a:pt x="38" y="0"/>
                    </a:lnTo>
                    <a:lnTo>
                      <a:pt x="38" y="3"/>
                    </a:lnTo>
                    <a:lnTo>
                      <a:pt x="38" y="5"/>
                    </a:lnTo>
                    <a:lnTo>
                      <a:pt x="33" y="7"/>
                    </a:lnTo>
                    <a:lnTo>
                      <a:pt x="31" y="7"/>
                    </a:lnTo>
                    <a:lnTo>
                      <a:pt x="31" y="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86" name="Freeform 280">
                <a:extLst>
                  <a:ext uri="{FF2B5EF4-FFF2-40B4-BE49-F238E27FC236}">
                    <a16:creationId xmlns:a16="http://schemas.microsoft.com/office/drawing/2014/main" id="{C1A9A194-BE9C-C75D-B998-92B17C0191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0889" y="4342668"/>
                <a:ext cx="363229" cy="513583"/>
              </a:xfrm>
              <a:custGeom>
                <a:avLst/>
                <a:gdLst>
                  <a:gd name="T0" fmla="*/ 241 w 244"/>
                  <a:gd name="T1" fmla="*/ 85 h 345"/>
                  <a:gd name="T2" fmla="*/ 237 w 244"/>
                  <a:gd name="T3" fmla="*/ 170 h 345"/>
                  <a:gd name="T4" fmla="*/ 225 w 244"/>
                  <a:gd name="T5" fmla="*/ 170 h 345"/>
                  <a:gd name="T6" fmla="*/ 222 w 244"/>
                  <a:gd name="T7" fmla="*/ 185 h 345"/>
                  <a:gd name="T8" fmla="*/ 211 w 244"/>
                  <a:gd name="T9" fmla="*/ 196 h 345"/>
                  <a:gd name="T10" fmla="*/ 211 w 244"/>
                  <a:gd name="T11" fmla="*/ 206 h 345"/>
                  <a:gd name="T12" fmla="*/ 211 w 244"/>
                  <a:gd name="T13" fmla="*/ 213 h 345"/>
                  <a:gd name="T14" fmla="*/ 201 w 244"/>
                  <a:gd name="T15" fmla="*/ 227 h 345"/>
                  <a:gd name="T16" fmla="*/ 211 w 244"/>
                  <a:gd name="T17" fmla="*/ 232 h 345"/>
                  <a:gd name="T18" fmla="*/ 211 w 244"/>
                  <a:gd name="T19" fmla="*/ 237 h 345"/>
                  <a:gd name="T20" fmla="*/ 213 w 244"/>
                  <a:gd name="T21" fmla="*/ 246 h 345"/>
                  <a:gd name="T22" fmla="*/ 222 w 244"/>
                  <a:gd name="T23" fmla="*/ 256 h 345"/>
                  <a:gd name="T24" fmla="*/ 222 w 244"/>
                  <a:gd name="T25" fmla="*/ 265 h 345"/>
                  <a:gd name="T26" fmla="*/ 213 w 244"/>
                  <a:gd name="T27" fmla="*/ 270 h 345"/>
                  <a:gd name="T28" fmla="*/ 199 w 244"/>
                  <a:gd name="T29" fmla="*/ 274 h 345"/>
                  <a:gd name="T30" fmla="*/ 196 w 244"/>
                  <a:gd name="T31" fmla="*/ 282 h 345"/>
                  <a:gd name="T32" fmla="*/ 187 w 244"/>
                  <a:gd name="T33" fmla="*/ 286 h 345"/>
                  <a:gd name="T34" fmla="*/ 182 w 244"/>
                  <a:gd name="T35" fmla="*/ 296 h 345"/>
                  <a:gd name="T36" fmla="*/ 180 w 244"/>
                  <a:gd name="T37" fmla="*/ 305 h 345"/>
                  <a:gd name="T38" fmla="*/ 166 w 244"/>
                  <a:gd name="T39" fmla="*/ 310 h 345"/>
                  <a:gd name="T40" fmla="*/ 151 w 244"/>
                  <a:gd name="T41" fmla="*/ 310 h 345"/>
                  <a:gd name="T42" fmla="*/ 140 w 244"/>
                  <a:gd name="T43" fmla="*/ 310 h 345"/>
                  <a:gd name="T44" fmla="*/ 147 w 244"/>
                  <a:gd name="T45" fmla="*/ 319 h 345"/>
                  <a:gd name="T46" fmla="*/ 137 w 244"/>
                  <a:gd name="T47" fmla="*/ 329 h 345"/>
                  <a:gd name="T48" fmla="*/ 116 w 244"/>
                  <a:gd name="T49" fmla="*/ 334 h 345"/>
                  <a:gd name="T50" fmla="*/ 99 w 244"/>
                  <a:gd name="T51" fmla="*/ 341 h 345"/>
                  <a:gd name="T52" fmla="*/ 95 w 244"/>
                  <a:gd name="T53" fmla="*/ 334 h 345"/>
                  <a:gd name="T54" fmla="*/ 90 w 244"/>
                  <a:gd name="T55" fmla="*/ 345 h 345"/>
                  <a:gd name="T56" fmla="*/ 76 w 244"/>
                  <a:gd name="T57" fmla="*/ 345 h 345"/>
                  <a:gd name="T58" fmla="*/ 73 w 244"/>
                  <a:gd name="T59" fmla="*/ 336 h 345"/>
                  <a:gd name="T60" fmla="*/ 64 w 244"/>
                  <a:gd name="T61" fmla="*/ 322 h 345"/>
                  <a:gd name="T62" fmla="*/ 45 w 244"/>
                  <a:gd name="T63" fmla="*/ 305 h 345"/>
                  <a:gd name="T64" fmla="*/ 40 w 244"/>
                  <a:gd name="T65" fmla="*/ 300 h 345"/>
                  <a:gd name="T66" fmla="*/ 43 w 244"/>
                  <a:gd name="T67" fmla="*/ 291 h 345"/>
                  <a:gd name="T68" fmla="*/ 52 w 244"/>
                  <a:gd name="T69" fmla="*/ 291 h 345"/>
                  <a:gd name="T70" fmla="*/ 62 w 244"/>
                  <a:gd name="T71" fmla="*/ 291 h 345"/>
                  <a:gd name="T72" fmla="*/ 71 w 244"/>
                  <a:gd name="T73" fmla="*/ 293 h 345"/>
                  <a:gd name="T74" fmla="*/ 66 w 244"/>
                  <a:gd name="T75" fmla="*/ 286 h 345"/>
                  <a:gd name="T76" fmla="*/ 57 w 244"/>
                  <a:gd name="T77" fmla="*/ 274 h 345"/>
                  <a:gd name="T78" fmla="*/ 62 w 244"/>
                  <a:gd name="T79" fmla="*/ 263 h 345"/>
                  <a:gd name="T80" fmla="*/ 59 w 244"/>
                  <a:gd name="T81" fmla="*/ 256 h 345"/>
                  <a:gd name="T82" fmla="*/ 57 w 244"/>
                  <a:gd name="T83" fmla="*/ 244 h 345"/>
                  <a:gd name="T84" fmla="*/ 50 w 244"/>
                  <a:gd name="T85" fmla="*/ 232 h 345"/>
                  <a:gd name="T86" fmla="*/ 36 w 244"/>
                  <a:gd name="T87" fmla="*/ 220 h 345"/>
                  <a:gd name="T88" fmla="*/ 26 w 244"/>
                  <a:gd name="T89" fmla="*/ 187 h 345"/>
                  <a:gd name="T90" fmla="*/ 31 w 244"/>
                  <a:gd name="T91" fmla="*/ 182 h 345"/>
                  <a:gd name="T92" fmla="*/ 66 w 244"/>
                  <a:gd name="T93" fmla="*/ 116 h 345"/>
                  <a:gd name="T94" fmla="*/ 76 w 244"/>
                  <a:gd name="T95" fmla="*/ 64 h 345"/>
                  <a:gd name="T96" fmla="*/ 64 w 244"/>
                  <a:gd name="T97" fmla="*/ 40 h 345"/>
                  <a:gd name="T98" fmla="*/ 50 w 244"/>
                  <a:gd name="T99" fmla="*/ 9 h 345"/>
                  <a:gd name="T100" fmla="*/ 5 w 244"/>
                  <a:gd name="T101" fmla="*/ 225 h 345"/>
                  <a:gd name="T102" fmla="*/ 7 w 244"/>
                  <a:gd name="T103" fmla="*/ 222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4" h="345">
                    <a:moveTo>
                      <a:pt x="50" y="9"/>
                    </a:moveTo>
                    <a:lnTo>
                      <a:pt x="73" y="0"/>
                    </a:lnTo>
                    <a:lnTo>
                      <a:pt x="241" y="85"/>
                    </a:lnTo>
                    <a:lnTo>
                      <a:pt x="244" y="166"/>
                    </a:lnTo>
                    <a:lnTo>
                      <a:pt x="239" y="168"/>
                    </a:lnTo>
                    <a:lnTo>
                      <a:pt x="237" y="170"/>
                    </a:lnTo>
                    <a:lnTo>
                      <a:pt x="232" y="168"/>
                    </a:lnTo>
                    <a:lnTo>
                      <a:pt x="227" y="168"/>
                    </a:lnTo>
                    <a:lnTo>
                      <a:pt x="225" y="170"/>
                    </a:lnTo>
                    <a:lnTo>
                      <a:pt x="225" y="175"/>
                    </a:lnTo>
                    <a:lnTo>
                      <a:pt x="225" y="180"/>
                    </a:lnTo>
                    <a:lnTo>
                      <a:pt x="222" y="185"/>
                    </a:lnTo>
                    <a:lnTo>
                      <a:pt x="218" y="192"/>
                    </a:lnTo>
                    <a:lnTo>
                      <a:pt x="215" y="192"/>
                    </a:lnTo>
                    <a:lnTo>
                      <a:pt x="211" y="196"/>
                    </a:lnTo>
                    <a:lnTo>
                      <a:pt x="211" y="199"/>
                    </a:lnTo>
                    <a:lnTo>
                      <a:pt x="213" y="201"/>
                    </a:lnTo>
                    <a:lnTo>
                      <a:pt x="211" y="206"/>
                    </a:lnTo>
                    <a:lnTo>
                      <a:pt x="208" y="208"/>
                    </a:lnTo>
                    <a:lnTo>
                      <a:pt x="206" y="211"/>
                    </a:lnTo>
                    <a:lnTo>
                      <a:pt x="211" y="213"/>
                    </a:lnTo>
                    <a:lnTo>
                      <a:pt x="211" y="218"/>
                    </a:lnTo>
                    <a:lnTo>
                      <a:pt x="208" y="220"/>
                    </a:lnTo>
                    <a:lnTo>
                      <a:pt x="201" y="227"/>
                    </a:lnTo>
                    <a:lnTo>
                      <a:pt x="201" y="232"/>
                    </a:lnTo>
                    <a:lnTo>
                      <a:pt x="204" y="234"/>
                    </a:lnTo>
                    <a:lnTo>
                      <a:pt x="211" y="232"/>
                    </a:lnTo>
                    <a:lnTo>
                      <a:pt x="213" y="232"/>
                    </a:lnTo>
                    <a:lnTo>
                      <a:pt x="213" y="234"/>
                    </a:lnTo>
                    <a:lnTo>
                      <a:pt x="211" y="237"/>
                    </a:lnTo>
                    <a:lnTo>
                      <a:pt x="213" y="239"/>
                    </a:lnTo>
                    <a:lnTo>
                      <a:pt x="211" y="241"/>
                    </a:lnTo>
                    <a:lnTo>
                      <a:pt x="213" y="246"/>
                    </a:lnTo>
                    <a:lnTo>
                      <a:pt x="213" y="251"/>
                    </a:lnTo>
                    <a:lnTo>
                      <a:pt x="213" y="256"/>
                    </a:lnTo>
                    <a:lnTo>
                      <a:pt x="222" y="256"/>
                    </a:lnTo>
                    <a:lnTo>
                      <a:pt x="222" y="260"/>
                    </a:lnTo>
                    <a:lnTo>
                      <a:pt x="222" y="263"/>
                    </a:lnTo>
                    <a:lnTo>
                      <a:pt x="222" y="265"/>
                    </a:lnTo>
                    <a:lnTo>
                      <a:pt x="220" y="267"/>
                    </a:lnTo>
                    <a:lnTo>
                      <a:pt x="215" y="270"/>
                    </a:lnTo>
                    <a:lnTo>
                      <a:pt x="213" y="270"/>
                    </a:lnTo>
                    <a:lnTo>
                      <a:pt x="208" y="270"/>
                    </a:lnTo>
                    <a:lnTo>
                      <a:pt x="204" y="272"/>
                    </a:lnTo>
                    <a:lnTo>
                      <a:pt x="199" y="274"/>
                    </a:lnTo>
                    <a:lnTo>
                      <a:pt x="199" y="277"/>
                    </a:lnTo>
                    <a:lnTo>
                      <a:pt x="199" y="279"/>
                    </a:lnTo>
                    <a:lnTo>
                      <a:pt x="196" y="282"/>
                    </a:lnTo>
                    <a:lnTo>
                      <a:pt x="192" y="286"/>
                    </a:lnTo>
                    <a:lnTo>
                      <a:pt x="189" y="286"/>
                    </a:lnTo>
                    <a:lnTo>
                      <a:pt x="187" y="286"/>
                    </a:lnTo>
                    <a:lnTo>
                      <a:pt x="185" y="291"/>
                    </a:lnTo>
                    <a:lnTo>
                      <a:pt x="185" y="293"/>
                    </a:lnTo>
                    <a:lnTo>
                      <a:pt x="182" y="296"/>
                    </a:lnTo>
                    <a:lnTo>
                      <a:pt x="182" y="298"/>
                    </a:lnTo>
                    <a:lnTo>
                      <a:pt x="182" y="300"/>
                    </a:lnTo>
                    <a:lnTo>
                      <a:pt x="180" y="305"/>
                    </a:lnTo>
                    <a:lnTo>
                      <a:pt x="177" y="308"/>
                    </a:lnTo>
                    <a:lnTo>
                      <a:pt x="173" y="310"/>
                    </a:lnTo>
                    <a:lnTo>
                      <a:pt x="166" y="310"/>
                    </a:lnTo>
                    <a:lnTo>
                      <a:pt x="161" y="312"/>
                    </a:lnTo>
                    <a:lnTo>
                      <a:pt x="154" y="310"/>
                    </a:lnTo>
                    <a:lnTo>
                      <a:pt x="151" y="310"/>
                    </a:lnTo>
                    <a:lnTo>
                      <a:pt x="147" y="310"/>
                    </a:lnTo>
                    <a:lnTo>
                      <a:pt x="144" y="310"/>
                    </a:lnTo>
                    <a:lnTo>
                      <a:pt x="140" y="310"/>
                    </a:lnTo>
                    <a:lnTo>
                      <a:pt x="140" y="315"/>
                    </a:lnTo>
                    <a:lnTo>
                      <a:pt x="144" y="319"/>
                    </a:lnTo>
                    <a:lnTo>
                      <a:pt x="147" y="319"/>
                    </a:lnTo>
                    <a:lnTo>
                      <a:pt x="147" y="322"/>
                    </a:lnTo>
                    <a:lnTo>
                      <a:pt x="140" y="324"/>
                    </a:lnTo>
                    <a:lnTo>
                      <a:pt x="137" y="329"/>
                    </a:lnTo>
                    <a:lnTo>
                      <a:pt x="133" y="329"/>
                    </a:lnTo>
                    <a:lnTo>
                      <a:pt x="121" y="331"/>
                    </a:lnTo>
                    <a:lnTo>
                      <a:pt x="116" y="334"/>
                    </a:lnTo>
                    <a:lnTo>
                      <a:pt x="109" y="338"/>
                    </a:lnTo>
                    <a:lnTo>
                      <a:pt x="104" y="341"/>
                    </a:lnTo>
                    <a:lnTo>
                      <a:pt x="99" y="341"/>
                    </a:lnTo>
                    <a:lnTo>
                      <a:pt x="97" y="341"/>
                    </a:lnTo>
                    <a:lnTo>
                      <a:pt x="97" y="336"/>
                    </a:lnTo>
                    <a:lnTo>
                      <a:pt x="95" y="334"/>
                    </a:lnTo>
                    <a:lnTo>
                      <a:pt x="92" y="336"/>
                    </a:lnTo>
                    <a:lnTo>
                      <a:pt x="92" y="341"/>
                    </a:lnTo>
                    <a:lnTo>
                      <a:pt x="90" y="345"/>
                    </a:lnTo>
                    <a:lnTo>
                      <a:pt x="83" y="345"/>
                    </a:lnTo>
                    <a:lnTo>
                      <a:pt x="81" y="345"/>
                    </a:lnTo>
                    <a:lnTo>
                      <a:pt x="76" y="345"/>
                    </a:lnTo>
                    <a:lnTo>
                      <a:pt x="76" y="341"/>
                    </a:lnTo>
                    <a:lnTo>
                      <a:pt x="73" y="338"/>
                    </a:lnTo>
                    <a:lnTo>
                      <a:pt x="73" y="336"/>
                    </a:lnTo>
                    <a:lnTo>
                      <a:pt x="69" y="329"/>
                    </a:lnTo>
                    <a:lnTo>
                      <a:pt x="66" y="324"/>
                    </a:lnTo>
                    <a:lnTo>
                      <a:pt x="64" y="322"/>
                    </a:lnTo>
                    <a:lnTo>
                      <a:pt x="57" y="312"/>
                    </a:lnTo>
                    <a:lnTo>
                      <a:pt x="47" y="308"/>
                    </a:lnTo>
                    <a:lnTo>
                      <a:pt x="45" y="305"/>
                    </a:lnTo>
                    <a:lnTo>
                      <a:pt x="45" y="303"/>
                    </a:lnTo>
                    <a:lnTo>
                      <a:pt x="43" y="300"/>
                    </a:lnTo>
                    <a:lnTo>
                      <a:pt x="40" y="300"/>
                    </a:lnTo>
                    <a:lnTo>
                      <a:pt x="40" y="296"/>
                    </a:lnTo>
                    <a:lnTo>
                      <a:pt x="43" y="293"/>
                    </a:lnTo>
                    <a:lnTo>
                      <a:pt x="43" y="291"/>
                    </a:lnTo>
                    <a:lnTo>
                      <a:pt x="45" y="291"/>
                    </a:lnTo>
                    <a:lnTo>
                      <a:pt x="50" y="289"/>
                    </a:lnTo>
                    <a:lnTo>
                      <a:pt x="52" y="291"/>
                    </a:lnTo>
                    <a:lnTo>
                      <a:pt x="55" y="291"/>
                    </a:lnTo>
                    <a:lnTo>
                      <a:pt x="59" y="291"/>
                    </a:lnTo>
                    <a:lnTo>
                      <a:pt x="62" y="291"/>
                    </a:lnTo>
                    <a:lnTo>
                      <a:pt x="66" y="291"/>
                    </a:lnTo>
                    <a:lnTo>
                      <a:pt x="69" y="291"/>
                    </a:lnTo>
                    <a:lnTo>
                      <a:pt x="71" y="293"/>
                    </a:lnTo>
                    <a:lnTo>
                      <a:pt x="73" y="291"/>
                    </a:lnTo>
                    <a:lnTo>
                      <a:pt x="71" y="291"/>
                    </a:lnTo>
                    <a:lnTo>
                      <a:pt x="66" y="286"/>
                    </a:lnTo>
                    <a:lnTo>
                      <a:pt x="64" y="282"/>
                    </a:lnTo>
                    <a:lnTo>
                      <a:pt x="62" y="279"/>
                    </a:lnTo>
                    <a:lnTo>
                      <a:pt x="57" y="274"/>
                    </a:lnTo>
                    <a:lnTo>
                      <a:pt x="57" y="270"/>
                    </a:lnTo>
                    <a:lnTo>
                      <a:pt x="59" y="267"/>
                    </a:lnTo>
                    <a:lnTo>
                      <a:pt x="62" y="263"/>
                    </a:lnTo>
                    <a:lnTo>
                      <a:pt x="59" y="260"/>
                    </a:lnTo>
                    <a:lnTo>
                      <a:pt x="59" y="258"/>
                    </a:lnTo>
                    <a:lnTo>
                      <a:pt x="59" y="256"/>
                    </a:lnTo>
                    <a:lnTo>
                      <a:pt x="59" y="253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5" y="241"/>
                    </a:lnTo>
                    <a:lnTo>
                      <a:pt x="55" y="234"/>
                    </a:lnTo>
                    <a:lnTo>
                      <a:pt x="50" y="232"/>
                    </a:lnTo>
                    <a:lnTo>
                      <a:pt x="40" y="225"/>
                    </a:lnTo>
                    <a:lnTo>
                      <a:pt x="40" y="225"/>
                    </a:lnTo>
                    <a:lnTo>
                      <a:pt x="36" y="220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6" y="187"/>
                    </a:lnTo>
                    <a:lnTo>
                      <a:pt x="26" y="185"/>
                    </a:lnTo>
                    <a:lnTo>
                      <a:pt x="29" y="185"/>
                    </a:lnTo>
                    <a:lnTo>
                      <a:pt x="31" y="182"/>
                    </a:lnTo>
                    <a:lnTo>
                      <a:pt x="33" y="180"/>
                    </a:lnTo>
                    <a:lnTo>
                      <a:pt x="66" y="144"/>
                    </a:lnTo>
                    <a:lnTo>
                      <a:pt x="66" y="116"/>
                    </a:lnTo>
                    <a:lnTo>
                      <a:pt x="71" y="76"/>
                    </a:lnTo>
                    <a:lnTo>
                      <a:pt x="76" y="73"/>
                    </a:lnTo>
                    <a:lnTo>
                      <a:pt x="76" y="64"/>
                    </a:lnTo>
                    <a:lnTo>
                      <a:pt x="62" y="47"/>
                    </a:lnTo>
                    <a:lnTo>
                      <a:pt x="62" y="45"/>
                    </a:lnTo>
                    <a:lnTo>
                      <a:pt x="64" y="40"/>
                    </a:lnTo>
                    <a:lnTo>
                      <a:pt x="52" y="12"/>
                    </a:lnTo>
                    <a:lnTo>
                      <a:pt x="50" y="9"/>
                    </a:lnTo>
                    <a:lnTo>
                      <a:pt x="50" y="9"/>
                    </a:lnTo>
                    <a:lnTo>
                      <a:pt x="50" y="9"/>
                    </a:lnTo>
                    <a:close/>
                    <a:moveTo>
                      <a:pt x="7" y="222"/>
                    </a:moveTo>
                    <a:lnTo>
                      <a:pt x="5" y="225"/>
                    </a:lnTo>
                    <a:lnTo>
                      <a:pt x="3" y="227"/>
                    </a:lnTo>
                    <a:lnTo>
                      <a:pt x="0" y="225"/>
                    </a:lnTo>
                    <a:lnTo>
                      <a:pt x="7" y="222"/>
                    </a:lnTo>
                    <a:lnTo>
                      <a:pt x="7" y="22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87" name="Freeform 281">
                <a:extLst>
                  <a:ext uri="{FF2B5EF4-FFF2-40B4-BE49-F238E27FC236}">
                    <a16:creationId xmlns:a16="http://schemas.microsoft.com/office/drawing/2014/main" id="{B77CC757-9E6C-BB62-C28C-1C0032E6F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124" y="4350110"/>
                <a:ext cx="471901" cy="366208"/>
              </a:xfrm>
              <a:custGeom>
                <a:avLst/>
                <a:gdLst>
                  <a:gd name="T0" fmla="*/ 66 w 317"/>
                  <a:gd name="T1" fmla="*/ 241 h 246"/>
                  <a:gd name="T2" fmla="*/ 57 w 317"/>
                  <a:gd name="T3" fmla="*/ 234 h 246"/>
                  <a:gd name="T4" fmla="*/ 50 w 317"/>
                  <a:gd name="T5" fmla="*/ 232 h 246"/>
                  <a:gd name="T6" fmla="*/ 45 w 317"/>
                  <a:gd name="T7" fmla="*/ 236 h 246"/>
                  <a:gd name="T8" fmla="*/ 38 w 317"/>
                  <a:gd name="T9" fmla="*/ 229 h 246"/>
                  <a:gd name="T10" fmla="*/ 40 w 317"/>
                  <a:gd name="T11" fmla="*/ 222 h 246"/>
                  <a:gd name="T12" fmla="*/ 38 w 317"/>
                  <a:gd name="T13" fmla="*/ 217 h 246"/>
                  <a:gd name="T14" fmla="*/ 26 w 317"/>
                  <a:gd name="T15" fmla="*/ 222 h 246"/>
                  <a:gd name="T16" fmla="*/ 19 w 317"/>
                  <a:gd name="T17" fmla="*/ 208 h 246"/>
                  <a:gd name="T18" fmla="*/ 0 w 317"/>
                  <a:gd name="T19" fmla="*/ 189 h 246"/>
                  <a:gd name="T20" fmla="*/ 2 w 317"/>
                  <a:gd name="T21" fmla="*/ 180 h 246"/>
                  <a:gd name="T22" fmla="*/ 9 w 317"/>
                  <a:gd name="T23" fmla="*/ 177 h 246"/>
                  <a:gd name="T24" fmla="*/ 28 w 317"/>
                  <a:gd name="T25" fmla="*/ 177 h 246"/>
                  <a:gd name="T26" fmla="*/ 43 w 317"/>
                  <a:gd name="T27" fmla="*/ 175 h 246"/>
                  <a:gd name="T28" fmla="*/ 52 w 317"/>
                  <a:gd name="T29" fmla="*/ 170 h 246"/>
                  <a:gd name="T30" fmla="*/ 64 w 317"/>
                  <a:gd name="T31" fmla="*/ 165 h 246"/>
                  <a:gd name="T32" fmla="*/ 76 w 317"/>
                  <a:gd name="T33" fmla="*/ 156 h 246"/>
                  <a:gd name="T34" fmla="*/ 80 w 317"/>
                  <a:gd name="T35" fmla="*/ 146 h 246"/>
                  <a:gd name="T36" fmla="*/ 83 w 317"/>
                  <a:gd name="T37" fmla="*/ 87 h 246"/>
                  <a:gd name="T38" fmla="*/ 140 w 317"/>
                  <a:gd name="T39" fmla="*/ 56 h 246"/>
                  <a:gd name="T40" fmla="*/ 270 w 317"/>
                  <a:gd name="T41" fmla="*/ 7 h 246"/>
                  <a:gd name="T42" fmla="*/ 291 w 317"/>
                  <a:gd name="T43" fmla="*/ 4 h 246"/>
                  <a:gd name="T44" fmla="*/ 305 w 317"/>
                  <a:gd name="T45" fmla="*/ 35 h 246"/>
                  <a:gd name="T46" fmla="*/ 303 w 317"/>
                  <a:gd name="T47" fmla="*/ 42 h 246"/>
                  <a:gd name="T48" fmla="*/ 317 w 317"/>
                  <a:gd name="T49" fmla="*/ 68 h 246"/>
                  <a:gd name="T50" fmla="*/ 307 w 317"/>
                  <a:gd name="T51" fmla="*/ 111 h 246"/>
                  <a:gd name="T52" fmla="*/ 274 w 317"/>
                  <a:gd name="T53" fmla="*/ 175 h 246"/>
                  <a:gd name="T54" fmla="*/ 270 w 317"/>
                  <a:gd name="T55" fmla="*/ 180 h 246"/>
                  <a:gd name="T56" fmla="*/ 267 w 317"/>
                  <a:gd name="T57" fmla="*/ 182 h 246"/>
                  <a:gd name="T58" fmla="*/ 265 w 317"/>
                  <a:gd name="T59" fmla="*/ 206 h 246"/>
                  <a:gd name="T60" fmla="*/ 262 w 317"/>
                  <a:gd name="T61" fmla="*/ 213 h 246"/>
                  <a:gd name="T62" fmla="*/ 258 w 317"/>
                  <a:gd name="T63" fmla="*/ 213 h 246"/>
                  <a:gd name="T64" fmla="*/ 253 w 317"/>
                  <a:gd name="T65" fmla="*/ 215 h 246"/>
                  <a:gd name="T66" fmla="*/ 248 w 317"/>
                  <a:gd name="T67" fmla="*/ 217 h 246"/>
                  <a:gd name="T68" fmla="*/ 239 w 317"/>
                  <a:gd name="T69" fmla="*/ 217 h 246"/>
                  <a:gd name="T70" fmla="*/ 227 w 317"/>
                  <a:gd name="T71" fmla="*/ 215 h 246"/>
                  <a:gd name="T72" fmla="*/ 213 w 317"/>
                  <a:gd name="T73" fmla="*/ 215 h 246"/>
                  <a:gd name="T74" fmla="*/ 199 w 317"/>
                  <a:gd name="T75" fmla="*/ 217 h 246"/>
                  <a:gd name="T76" fmla="*/ 187 w 317"/>
                  <a:gd name="T77" fmla="*/ 227 h 246"/>
                  <a:gd name="T78" fmla="*/ 175 w 317"/>
                  <a:gd name="T79" fmla="*/ 224 h 246"/>
                  <a:gd name="T80" fmla="*/ 163 w 317"/>
                  <a:gd name="T81" fmla="*/ 220 h 246"/>
                  <a:gd name="T82" fmla="*/ 161 w 317"/>
                  <a:gd name="T83" fmla="*/ 215 h 246"/>
                  <a:gd name="T84" fmla="*/ 154 w 317"/>
                  <a:gd name="T85" fmla="*/ 213 h 246"/>
                  <a:gd name="T86" fmla="*/ 147 w 317"/>
                  <a:gd name="T87" fmla="*/ 215 h 246"/>
                  <a:gd name="T88" fmla="*/ 140 w 317"/>
                  <a:gd name="T89" fmla="*/ 217 h 246"/>
                  <a:gd name="T90" fmla="*/ 135 w 317"/>
                  <a:gd name="T91" fmla="*/ 220 h 246"/>
                  <a:gd name="T92" fmla="*/ 128 w 317"/>
                  <a:gd name="T93" fmla="*/ 210 h 246"/>
                  <a:gd name="T94" fmla="*/ 118 w 317"/>
                  <a:gd name="T95" fmla="*/ 206 h 246"/>
                  <a:gd name="T96" fmla="*/ 113 w 317"/>
                  <a:gd name="T97" fmla="*/ 206 h 246"/>
                  <a:gd name="T98" fmla="*/ 104 w 317"/>
                  <a:gd name="T99" fmla="*/ 203 h 246"/>
                  <a:gd name="T100" fmla="*/ 99 w 317"/>
                  <a:gd name="T101" fmla="*/ 206 h 246"/>
                  <a:gd name="T102" fmla="*/ 92 w 317"/>
                  <a:gd name="T103" fmla="*/ 206 h 246"/>
                  <a:gd name="T104" fmla="*/ 85 w 317"/>
                  <a:gd name="T105" fmla="*/ 206 h 246"/>
                  <a:gd name="T106" fmla="*/ 80 w 317"/>
                  <a:gd name="T107" fmla="*/ 208 h 246"/>
                  <a:gd name="T108" fmla="*/ 76 w 317"/>
                  <a:gd name="T109" fmla="*/ 213 h 246"/>
                  <a:gd name="T110" fmla="*/ 76 w 317"/>
                  <a:gd name="T111" fmla="*/ 215 h 246"/>
                  <a:gd name="T112" fmla="*/ 76 w 317"/>
                  <a:gd name="T113" fmla="*/ 222 h 246"/>
                  <a:gd name="T114" fmla="*/ 78 w 317"/>
                  <a:gd name="T115" fmla="*/ 227 h 246"/>
                  <a:gd name="T116" fmla="*/ 69 w 317"/>
                  <a:gd name="T117" fmla="*/ 232 h 246"/>
                  <a:gd name="T118" fmla="*/ 69 w 317"/>
                  <a:gd name="T119" fmla="*/ 234 h 246"/>
                  <a:gd name="T120" fmla="*/ 73 w 317"/>
                  <a:gd name="T121" fmla="*/ 241 h 246"/>
                  <a:gd name="T122" fmla="*/ 71 w 317"/>
                  <a:gd name="T123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7" h="246">
                    <a:moveTo>
                      <a:pt x="71" y="246"/>
                    </a:moveTo>
                    <a:lnTo>
                      <a:pt x="66" y="241"/>
                    </a:lnTo>
                    <a:lnTo>
                      <a:pt x="61" y="239"/>
                    </a:lnTo>
                    <a:lnTo>
                      <a:pt x="57" y="234"/>
                    </a:lnTo>
                    <a:lnTo>
                      <a:pt x="50" y="229"/>
                    </a:lnTo>
                    <a:lnTo>
                      <a:pt x="50" y="232"/>
                    </a:lnTo>
                    <a:lnTo>
                      <a:pt x="50" y="234"/>
                    </a:lnTo>
                    <a:lnTo>
                      <a:pt x="45" y="236"/>
                    </a:lnTo>
                    <a:lnTo>
                      <a:pt x="43" y="236"/>
                    </a:lnTo>
                    <a:lnTo>
                      <a:pt x="38" y="229"/>
                    </a:lnTo>
                    <a:lnTo>
                      <a:pt x="40" y="227"/>
                    </a:lnTo>
                    <a:lnTo>
                      <a:pt x="40" y="222"/>
                    </a:lnTo>
                    <a:lnTo>
                      <a:pt x="38" y="222"/>
                    </a:lnTo>
                    <a:lnTo>
                      <a:pt x="38" y="217"/>
                    </a:lnTo>
                    <a:lnTo>
                      <a:pt x="35" y="217"/>
                    </a:lnTo>
                    <a:lnTo>
                      <a:pt x="26" y="222"/>
                    </a:lnTo>
                    <a:lnTo>
                      <a:pt x="19" y="217"/>
                    </a:lnTo>
                    <a:lnTo>
                      <a:pt x="19" y="208"/>
                    </a:lnTo>
                    <a:lnTo>
                      <a:pt x="0" y="196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0"/>
                    </a:lnTo>
                    <a:lnTo>
                      <a:pt x="5" y="177"/>
                    </a:lnTo>
                    <a:lnTo>
                      <a:pt x="9" y="177"/>
                    </a:lnTo>
                    <a:lnTo>
                      <a:pt x="24" y="177"/>
                    </a:lnTo>
                    <a:lnTo>
                      <a:pt x="28" y="177"/>
                    </a:lnTo>
                    <a:lnTo>
                      <a:pt x="33" y="175"/>
                    </a:lnTo>
                    <a:lnTo>
                      <a:pt x="43" y="175"/>
                    </a:lnTo>
                    <a:lnTo>
                      <a:pt x="47" y="175"/>
                    </a:lnTo>
                    <a:lnTo>
                      <a:pt x="52" y="170"/>
                    </a:lnTo>
                    <a:lnTo>
                      <a:pt x="59" y="170"/>
                    </a:lnTo>
                    <a:lnTo>
                      <a:pt x="64" y="165"/>
                    </a:lnTo>
                    <a:lnTo>
                      <a:pt x="76" y="161"/>
                    </a:lnTo>
                    <a:lnTo>
                      <a:pt x="76" y="156"/>
                    </a:lnTo>
                    <a:lnTo>
                      <a:pt x="78" y="149"/>
                    </a:lnTo>
                    <a:lnTo>
                      <a:pt x="80" y="146"/>
                    </a:lnTo>
                    <a:lnTo>
                      <a:pt x="83" y="127"/>
                    </a:lnTo>
                    <a:lnTo>
                      <a:pt x="83" y="87"/>
                    </a:lnTo>
                    <a:lnTo>
                      <a:pt x="113" y="80"/>
                    </a:lnTo>
                    <a:lnTo>
                      <a:pt x="140" y="56"/>
                    </a:lnTo>
                    <a:lnTo>
                      <a:pt x="234" y="0"/>
                    </a:lnTo>
                    <a:lnTo>
                      <a:pt x="270" y="7"/>
                    </a:lnTo>
                    <a:lnTo>
                      <a:pt x="274" y="11"/>
                    </a:lnTo>
                    <a:lnTo>
                      <a:pt x="291" y="4"/>
                    </a:lnTo>
                    <a:lnTo>
                      <a:pt x="293" y="7"/>
                    </a:lnTo>
                    <a:lnTo>
                      <a:pt x="305" y="35"/>
                    </a:lnTo>
                    <a:lnTo>
                      <a:pt x="303" y="40"/>
                    </a:lnTo>
                    <a:lnTo>
                      <a:pt x="303" y="42"/>
                    </a:lnTo>
                    <a:lnTo>
                      <a:pt x="317" y="59"/>
                    </a:lnTo>
                    <a:lnTo>
                      <a:pt x="317" y="68"/>
                    </a:lnTo>
                    <a:lnTo>
                      <a:pt x="312" y="71"/>
                    </a:lnTo>
                    <a:lnTo>
                      <a:pt x="307" y="111"/>
                    </a:lnTo>
                    <a:lnTo>
                      <a:pt x="307" y="139"/>
                    </a:lnTo>
                    <a:lnTo>
                      <a:pt x="274" y="175"/>
                    </a:lnTo>
                    <a:lnTo>
                      <a:pt x="272" y="177"/>
                    </a:lnTo>
                    <a:lnTo>
                      <a:pt x="270" y="180"/>
                    </a:lnTo>
                    <a:lnTo>
                      <a:pt x="267" y="180"/>
                    </a:lnTo>
                    <a:lnTo>
                      <a:pt x="267" y="182"/>
                    </a:lnTo>
                    <a:lnTo>
                      <a:pt x="270" y="208"/>
                    </a:lnTo>
                    <a:lnTo>
                      <a:pt x="265" y="206"/>
                    </a:lnTo>
                    <a:lnTo>
                      <a:pt x="262" y="210"/>
                    </a:lnTo>
                    <a:lnTo>
                      <a:pt x="262" y="213"/>
                    </a:lnTo>
                    <a:lnTo>
                      <a:pt x="260" y="213"/>
                    </a:lnTo>
                    <a:lnTo>
                      <a:pt x="258" y="213"/>
                    </a:lnTo>
                    <a:lnTo>
                      <a:pt x="255" y="213"/>
                    </a:lnTo>
                    <a:lnTo>
                      <a:pt x="253" y="215"/>
                    </a:lnTo>
                    <a:lnTo>
                      <a:pt x="248" y="217"/>
                    </a:lnTo>
                    <a:lnTo>
                      <a:pt x="248" y="217"/>
                    </a:lnTo>
                    <a:lnTo>
                      <a:pt x="241" y="220"/>
                    </a:lnTo>
                    <a:lnTo>
                      <a:pt x="239" y="217"/>
                    </a:lnTo>
                    <a:lnTo>
                      <a:pt x="234" y="217"/>
                    </a:lnTo>
                    <a:lnTo>
                      <a:pt x="227" y="215"/>
                    </a:lnTo>
                    <a:lnTo>
                      <a:pt x="218" y="215"/>
                    </a:lnTo>
                    <a:lnTo>
                      <a:pt x="213" y="215"/>
                    </a:lnTo>
                    <a:lnTo>
                      <a:pt x="203" y="215"/>
                    </a:lnTo>
                    <a:lnTo>
                      <a:pt x="199" y="217"/>
                    </a:lnTo>
                    <a:lnTo>
                      <a:pt x="192" y="224"/>
                    </a:lnTo>
                    <a:lnTo>
                      <a:pt x="187" y="227"/>
                    </a:lnTo>
                    <a:lnTo>
                      <a:pt x="184" y="227"/>
                    </a:lnTo>
                    <a:lnTo>
                      <a:pt x="175" y="224"/>
                    </a:lnTo>
                    <a:lnTo>
                      <a:pt x="170" y="222"/>
                    </a:lnTo>
                    <a:lnTo>
                      <a:pt x="163" y="220"/>
                    </a:lnTo>
                    <a:lnTo>
                      <a:pt x="161" y="217"/>
                    </a:lnTo>
                    <a:lnTo>
                      <a:pt x="161" y="215"/>
                    </a:lnTo>
                    <a:lnTo>
                      <a:pt x="156" y="213"/>
                    </a:lnTo>
                    <a:lnTo>
                      <a:pt x="154" y="213"/>
                    </a:lnTo>
                    <a:lnTo>
                      <a:pt x="151" y="215"/>
                    </a:lnTo>
                    <a:lnTo>
                      <a:pt x="147" y="215"/>
                    </a:lnTo>
                    <a:lnTo>
                      <a:pt x="144" y="217"/>
                    </a:lnTo>
                    <a:lnTo>
                      <a:pt x="140" y="217"/>
                    </a:lnTo>
                    <a:lnTo>
                      <a:pt x="137" y="220"/>
                    </a:lnTo>
                    <a:lnTo>
                      <a:pt x="135" y="220"/>
                    </a:lnTo>
                    <a:lnTo>
                      <a:pt x="132" y="217"/>
                    </a:lnTo>
                    <a:lnTo>
                      <a:pt x="128" y="210"/>
                    </a:lnTo>
                    <a:lnTo>
                      <a:pt x="125" y="208"/>
                    </a:lnTo>
                    <a:lnTo>
                      <a:pt x="118" y="206"/>
                    </a:lnTo>
                    <a:lnTo>
                      <a:pt x="116" y="206"/>
                    </a:lnTo>
                    <a:lnTo>
                      <a:pt x="113" y="206"/>
                    </a:lnTo>
                    <a:lnTo>
                      <a:pt x="106" y="203"/>
                    </a:lnTo>
                    <a:lnTo>
                      <a:pt x="104" y="203"/>
                    </a:lnTo>
                    <a:lnTo>
                      <a:pt x="102" y="203"/>
                    </a:lnTo>
                    <a:lnTo>
                      <a:pt x="99" y="206"/>
                    </a:lnTo>
                    <a:lnTo>
                      <a:pt x="95" y="206"/>
                    </a:lnTo>
                    <a:lnTo>
                      <a:pt x="92" y="206"/>
                    </a:lnTo>
                    <a:lnTo>
                      <a:pt x="87" y="206"/>
                    </a:lnTo>
                    <a:lnTo>
                      <a:pt x="85" y="206"/>
                    </a:lnTo>
                    <a:lnTo>
                      <a:pt x="83" y="206"/>
                    </a:lnTo>
                    <a:lnTo>
                      <a:pt x="80" y="208"/>
                    </a:lnTo>
                    <a:lnTo>
                      <a:pt x="76" y="210"/>
                    </a:lnTo>
                    <a:lnTo>
                      <a:pt x="76" y="213"/>
                    </a:lnTo>
                    <a:lnTo>
                      <a:pt x="76" y="215"/>
                    </a:lnTo>
                    <a:lnTo>
                      <a:pt x="76" y="215"/>
                    </a:lnTo>
                    <a:lnTo>
                      <a:pt x="76" y="217"/>
                    </a:lnTo>
                    <a:lnTo>
                      <a:pt x="76" y="222"/>
                    </a:lnTo>
                    <a:lnTo>
                      <a:pt x="78" y="222"/>
                    </a:lnTo>
                    <a:lnTo>
                      <a:pt x="78" y="227"/>
                    </a:lnTo>
                    <a:lnTo>
                      <a:pt x="73" y="227"/>
                    </a:lnTo>
                    <a:lnTo>
                      <a:pt x="69" y="232"/>
                    </a:lnTo>
                    <a:lnTo>
                      <a:pt x="71" y="234"/>
                    </a:lnTo>
                    <a:lnTo>
                      <a:pt x="69" y="234"/>
                    </a:lnTo>
                    <a:lnTo>
                      <a:pt x="71" y="241"/>
                    </a:lnTo>
                    <a:lnTo>
                      <a:pt x="73" y="241"/>
                    </a:lnTo>
                    <a:lnTo>
                      <a:pt x="73" y="243"/>
                    </a:lnTo>
                    <a:lnTo>
                      <a:pt x="71" y="246"/>
                    </a:lnTo>
                    <a:lnTo>
                      <a:pt x="71" y="246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88" name="Freeform 282">
                <a:extLst>
                  <a:ext uri="{FF2B5EF4-FFF2-40B4-BE49-F238E27FC236}">
                    <a16:creationId xmlns:a16="http://schemas.microsoft.com/office/drawing/2014/main" id="{423B46E6-8661-BC5D-8A84-16EC04377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9535" y="4652306"/>
                <a:ext cx="355786" cy="303684"/>
              </a:xfrm>
              <a:custGeom>
                <a:avLst/>
                <a:gdLst>
                  <a:gd name="T0" fmla="*/ 225 w 239"/>
                  <a:gd name="T1" fmla="*/ 12 h 204"/>
                  <a:gd name="T2" fmla="*/ 210 w 239"/>
                  <a:gd name="T3" fmla="*/ 7 h 204"/>
                  <a:gd name="T4" fmla="*/ 206 w 239"/>
                  <a:gd name="T5" fmla="*/ 10 h 204"/>
                  <a:gd name="T6" fmla="*/ 196 w 239"/>
                  <a:gd name="T7" fmla="*/ 14 h 204"/>
                  <a:gd name="T8" fmla="*/ 187 w 239"/>
                  <a:gd name="T9" fmla="*/ 14 h 204"/>
                  <a:gd name="T10" fmla="*/ 166 w 239"/>
                  <a:gd name="T11" fmla="*/ 12 h 204"/>
                  <a:gd name="T12" fmla="*/ 147 w 239"/>
                  <a:gd name="T13" fmla="*/ 14 h 204"/>
                  <a:gd name="T14" fmla="*/ 132 w 239"/>
                  <a:gd name="T15" fmla="*/ 24 h 204"/>
                  <a:gd name="T16" fmla="*/ 111 w 239"/>
                  <a:gd name="T17" fmla="*/ 17 h 204"/>
                  <a:gd name="T18" fmla="*/ 104 w 239"/>
                  <a:gd name="T19" fmla="*/ 10 h 204"/>
                  <a:gd name="T20" fmla="*/ 95 w 239"/>
                  <a:gd name="T21" fmla="*/ 12 h 204"/>
                  <a:gd name="T22" fmla="*/ 85 w 239"/>
                  <a:gd name="T23" fmla="*/ 17 h 204"/>
                  <a:gd name="T24" fmla="*/ 76 w 239"/>
                  <a:gd name="T25" fmla="*/ 7 h 204"/>
                  <a:gd name="T26" fmla="*/ 64 w 239"/>
                  <a:gd name="T27" fmla="*/ 3 h 204"/>
                  <a:gd name="T28" fmla="*/ 52 w 239"/>
                  <a:gd name="T29" fmla="*/ 0 h 204"/>
                  <a:gd name="T30" fmla="*/ 43 w 239"/>
                  <a:gd name="T31" fmla="*/ 3 h 204"/>
                  <a:gd name="T32" fmla="*/ 33 w 239"/>
                  <a:gd name="T33" fmla="*/ 3 h 204"/>
                  <a:gd name="T34" fmla="*/ 24 w 239"/>
                  <a:gd name="T35" fmla="*/ 7 h 204"/>
                  <a:gd name="T36" fmla="*/ 24 w 239"/>
                  <a:gd name="T37" fmla="*/ 12 h 204"/>
                  <a:gd name="T38" fmla="*/ 26 w 239"/>
                  <a:gd name="T39" fmla="*/ 19 h 204"/>
                  <a:gd name="T40" fmla="*/ 17 w 239"/>
                  <a:gd name="T41" fmla="*/ 29 h 204"/>
                  <a:gd name="T42" fmla="*/ 19 w 239"/>
                  <a:gd name="T43" fmla="*/ 38 h 204"/>
                  <a:gd name="T44" fmla="*/ 19 w 239"/>
                  <a:gd name="T45" fmla="*/ 43 h 204"/>
                  <a:gd name="T46" fmla="*/ 24 w 239"/>
                  <a:gd name="T47" fmla="*/ 55 h 204"/>
                  <a:gd name="T48" fmla="*/ 26 w 239"/>
                  <a:gd name="T49" fmla="*/ 71 h 204"/>
                  <a:gd name="T50" fmla="*/ 19 w 239"/>
                  <a:gd name="T51" fmla="*/ 76 h 204"/>
                  <a:gd name="T52" fmla="*/ 19 w 239"/>
                  <a:gd name="T53" fmla="*/ 81 h 204"/>
                  <a:gd name="T54" fmla="*/ 12 w 239"/>
                  <a:gd name="T55" fmla="*/ 92 h 204"/>
                  <a:gd name="T56" fmla="*/ 7 w 239"/>
                  <a:gd name="T57" fmla="*/ 97 h 204"/>
                  <a:gd name="T58" fmla="*/ 2 w 239"/>
                  <a:gd name="T59" fmla="*/ 107 h 204"/>
                  <a:gd name="T60" fmla="*/ 0 w 239"/>
                  <a:gd name="T61" fmla="*/ 114 h 204"/>
                  <a:gd name="T62" fmla="*/ 2 w 239"/>
                  <a:gd name="T63" fmla="*/ 121 h 204"/>
                  <a:gd name="T64" fmla="*/ 2 w 239"/>
                  <a:gd name="T65" fmla="*/ 135 h 204"/>
                  <a:gd name="T66" fmla="*/ 2 w 239"/>
                  <a:gd name="T67" fmla="*/ 152 h 204"/>
                  <a:gd name="T68" fmla="*/ 17 w 239"/>
                  <a:gd name="T69" fmla="*/ 156 h 204"/>
                  <a:gd name="T70" fmla="*/ 47 w 239"/>
                  <a:gd name="T71" fmla="*/ 182 h 204"/>
                  <a:gd name="T72" fmla="*/ 52 w 239"/>
                  <a:gd name="T73" fmla="*/ 197 h 204"/>
                  <a:gd name="T74" fmla="*/ 85 w 239"/>
                  <a:gd name="T75" fmla="*/ 204 h 204"/>
                  <a:gd name="T76" fmla="*/ 102 w 239"/>
                  <a:gd name="T77" fmla="*/ 199 h 204"/>
                  <a:gd name="T78" fmla="*/ 111 w 239"/>
                  <a:gd name="T79" fmla="*/ 192 h 204"/>
                  <a:gd name="T80" fmla="*/ 116 w 239"/>
                  <a:gd name="T81" fmla="*/ 197 h 204"/>
                  <a:gd name="T82" fmla="*/ 125 w 239"/>
                  <a:gd name="T83" fmla="*/ 182 h 204"/>
                  <a:gd name="T84" fmla="*/ 125 w 239"/>
                  <a:gd name="T85" fmla="*/ 171 h 204"/>
                  <a:gd name="T86" fmla="*/ 132 w 239"/>
                  <a:gd name="T87" fmla="*/ 163 h 204"/>
                  <a:gd name="T88" fmla="*/ 140 w 239"/>
                  <a:gd name="T89" fmla="*/ 152 h 204"/>
                  <a:gd name="T90" fmla="*/ 149 w 239"/>
                  <a:gd name="T91" fmla="*/ 147 h 204"/>
                  <a:gd name="T92" fmla="*/ 156 w 239"/>
                  <a:gd name="T93" fmla="*/ 149 h 204"/>
                  <a:gd name="T94" fmla="*/ 168 w 239"/>
                  <a:gd name="T95" fmla="*/ 159 h 204"/>
                  <a:gd name="T96" fmla="*/ 177 w 239"/>
                  <a:gd name="T97" fmla="*/ 152 h 204"/>
                  <a:gd name="T98" fmla="*/ 182 w 239"/>
                  <a:gd name="T99" fmla="*/ 147 h 204"/>
                  <a:gd name="T100" fmla="*/ 184 w 239"/>
                  <a:gd name="T101" fmla="*/ 135 h 204"/>
                  <a:gd name="T102" fmla="*/ 192 w 239"/>
                  <a:gd name="T103" fmla="*/ 121 h 204"/>
                  <a:gd name="T104" fmla="*/ 203 w 239"/>
                  <a:gd name="T105" fmla="*/ 109 h 204"/>
                  <a:gd name="T106" fmla="*/ 203 w 239"/>
                  <a:gd name="T107" fmla="*/ 97 h 204"/>
                  <a:gd name="T108" fmla="*/ 215 w 239"/>
                  <a:gd name="T109" fmla="*/ 88 h 204"/>
                  <a:gd name="T110" fmla="*/ 215 w 239"/>
                  <a:gd name="T111" fmla="*/ 74 h 204"/>
                  <a:gd name="T112" fmla="*/ 225 w 239"/>
                  <a:gd name="T113" fmla="*/ 62 h 204"/>
                  <a:gd name="T114" fmla="*/ 232 w 239"/>
                  <a:gd name="T115" fmla="*/ 57 h 204"/>
                  <a:gd name="T116" fmla="*/ 239 w 239"/>
                  <a:gd name="T117" fmla="*/ 48 h 204"/>
                  <a:gd name="T118" fmla="*/ 236 w 239"/>
                  <a:gd name="T119" fmla="*/ 38 h 204"/>
                  <a:gd name="T120" fmla="*/ 232 w 239"/>
                  <a:gd name="T121" fmla="*/ 26 h 204"/>
                  <a:gd name="T122" fmla="*/ 229 w 239"/>
                  <a:gd name="T123" fmla="*/ 1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9" h="204">
                    <a:moveTo>
                      <a:pt x="229" y="17"/>
                    </a:moveTo>
                    <a:lnTo>
                      <a:pt x="229" y="17"/>
                    </a:lnTo>
                    <a:lnTo>
                      <a:pt x="225" y="12"/>
                    </a:lnTo>
                    <a:lnTo>
                      <a:pt x="220" y="5"/>
                    </a:lnTo>
                    <a:lnTo>
                      <a:pt x="213" y="3"/>
                    </a:lnTo>
                    <a:lnTo>
                      <a:pt x="210" y="7"/>
                    </a:lnTo>
                    <a:lnTo>
                      <a:pt x="210" y="10"/>
                    </a:lnTo>
                    <a:lnTo>
                      <a:pt x="208" y="10"/>
                    </a:lnTo>
                    <a:lnTo>
                      <a:pt x="206" y="10"/>
                    </a:lnTo>
                    <a:lnTo>
                      <a:pt x="203" y="10"/>
                    </a:lnTo>
                    <a:lnTo>
                      <a:pt x="201" y="12"/>
                    </a:lnTo>
                    <a:lnTo>
                      <a:pt x="196" y="14"/>
                    </a:lnTo>
                    <a:lnTo>
                      <a:pt x="194" y="17"/>
                    </a:lnTo>
                    <a:lnTo>
                      <a:pt x="192" y="19"/>
                    </a:lnTo>
                    <a:lnTo>
                      <a:pt x="187" y="14"/>
                    </a:lnTo>
                    <a:lnTo>
                      <a:pt x="182" y="14"/>
                    </a:lnTo>
                    <a:lnTo>
                      <a:pt x="175" y="12"/>
                    </a:lnTo>
                    <a:lnTo>
                      <a:pt x="166" y="12"/>
                    </a:lnTo>
                    <a:lnTo>
                      <a:pt x="161" y="12"/>
                    </a:lnTo>
                    <a:lnTo>
                      <a:pt x="151" y="12"/>
                    </a:lnTo>
                    <a:lnTo>
                      <a:pt x="147" y="14"/>
                    </a:lnTo>
                    <a:lnTo>
                      <a:pt x="140" y="21"/>
                    </a:lnTo>
                    <a:lnTo>
                      <a:pt x="135" y="24"/>
                    </a:lnTo>
                    <a:lnTo>
                      <a:pt x="132" y="24"/>
                    </a:lnTo>
                    <a:lnTo>
                      <a:pt x="123" y="21"/>
                    </a:lnTo>
                    <a:lnTo>
                      <a:pt x="118" y="19"/>
                    </a:lnTo>
                    <a:lnTo>
                      <a:pt x="111" y="17"/>
                    </a:lnTo>
                    <a:lnTo>
                      <a:pt x="109" y="14"/>
                    </a:lnTo>
                    <a:lnTo>
                      <a:pt x="109" y="12"/>
                    </a:lnTo>
                    <a:lnTo>
                      <a:pt x="104" y="10"/>
                    </a:lnTo>
                    <a:lnTo>
                      <a:pt x="102" y="10"/>
                    </a:lnTo>
                    <a:lnTo>
                      <a:pt x="99" y="12"/>
                    </a:lnTo>
                    <a:lnTo>
                      <a:pt x="95" y="12"/>
                    </a:lnTo>
                    <a:lnTo>
                      <a:pt x="92" y="14"/>
                    </a:lnTo>
                    <a:lnTo>
                      <a:pt x="88" y="14"/>
                    </a:lnTo>
                    <a:lnTo>
                      <a:pt x="85" y="17"/>
                    </a:lnTo>
                    <a:lnTo>
                      <a:pt x="83" y="17"/>
                    </a:lnTo>
                    <a:lnTo>
                      <a:pt x="80" y="14"/>
                    </a:lnTo>
                    <a:lnTo>
                      <a:pt x="76" y="7"/>
                    </a:lnTo>
                    <a:lnTo>
                      <a:pt x="73" y="5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0" y="0"/>
                    </a:lnTo>
                    <a:lnTo>
                      <a:pt x="47" y="3"/>
                    </a:lnTo>
                    <a:lnTo>
                      <a:pt x="43" y="3"/>
                    </a:lnTo>
                    <a:lnTo>
                      <a:pt x="40" y="3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1" y="3"/>
                    </a:lnTo>
                    <a:lnTo>
                      <a:pt x="28" y="5"/>
                    </a:lnTo>
                    <a:lnTo>
                      <a:pt x="24" y="7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4" y="19"/>
                    </a:lnTo>
                    <a:lnTo>
                      <a:pt x="26" y="19"/>
                    </a:lnTo>
                    <a:lnTo>
                      <a:pt x="26" y="24"/>
                    </a:lnTo>
                    <a:lnTo>
                      <a:pt x="21" y="24"/>
                    </a:lnTo>
                    <a:lnTo>
                      <a:pt x="17" y="29"/>
                    </a:lnTo>
                    <a:lnTo>
                      <a:pt x="19" y="31"/>
                    </a:lnTo>
                    <a:lnTo>
                      <a:pt x="17" y="31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19" y="43"/>
                    </a:lnTo>
                    <a:lnTo>
                      <a:pt x="17" y="48"/>
                    </a:lnTo>
                    <a:lnTo>
                      <a:pt x="19" y="50"/>
                    </a:lnTo>
                    <a:lnTo>
                      <a:pt x="24" y="55"/>
                    </a:lnTo>
                    <a:lnTo>
                      <a:pt x="24" y="59"/>
                    </a:lnTo>
                    <a:lnTo>
                      <a:pt x="26" y="69"/>
                    </a:lnTo>
                    <a:lnTo>
                      <a:pt x="26" y="71"/>
                    </a:lnTo>
                    <a:lnTo>
                      <a:pt x="21" y="71"/>
                    </a:lnTo>
                    <a:lnTo>
                      <a:pt x="19" y="74"/>
                    </a:lnTo>
                    <a:lnTo>
                      <a:pt x="19" y="76"/>
                    </a:lnTo>
                    <a:lnTo>
                      <a:pt x="24" y="81"/>
                    </a:lnTo>
                    <a:lnTo>
                      <a:pt x="21" y="81"/>
                    </a:lnTo>
                    <a:lnTo>
                      <a:pt x="19" y="81"/>
                    </a:lnTo>
                    <a:lnTo>
                      <a:pt x="17" y="85"/>
                    </a:lnTo>
                    <a:lnTo>
                      <a:pt x="14" y="88"/>
                    </a:lnTo>
                    <a:lnTo>
                      <a:pt x="12" y="92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7" y="97"/>
                    </a:lnTo>
                    <a:lnTo>
                      <a:pt x="2" y="100"/>
                    </a:lnTo>
                    <a:lnTo>
                      <a:pt x="2" y="102"/>
                    </a:lnTo>
                    <a:lnTo>
                      <a:pt x="2" y="107"/>
                    </a:lnTo>
                    <a:lnTo>
                      <a:pt x="2" y="10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2" y="126"/>
                    </a:lnTo>
                    <a:lnTo>
                      <a:pt x="2" y="135"/>
                    </a:lnTo>
                    <a:lnTo>
                      <a:pt x="2" y="137"/>
                    </a:lnTo>
                    <a:lnTo>
                      <a:pt x="2" y="142"/>
                    </a:lnTo>
                    <a:lnTo>
                      <a:pt x="2" y="152"/>
                    </a:lnTo>
                    <a:lnTo>
                      <a:pt x="2" y="156"/>
                    </a:lnTo>
                    <a:lnTo>
                      <a:pt x="12" y="159"/>
                    </a:lnTo>
                    <a:lnTo>
                      <a:pt x="17" y="156"/>
                    </a:lnTo>
                    <a:lnTo>
                      <a:pt x="33" y="163"/>
                    </a:lnTo>
                    <a:lnTo>
                      <a:pt x="40" y="173"/>
                    </a:lnTo>
                    <a:lnTo>
                      <a:pt x="47" y="182"/>
                    </a:lnTo>
                    <a:lnTo>
                      <a:pt x="45" y="189"/>
                    </a:lnTo>
                    <a:lnTo>
                      <a:pt x="50" y="189"/>
                    </a:lnTo>
                    <a:lnTo>
                      <a:pt x="52" y="197"/>
                    </a:lnTo>
                    <a:lnTo>
                      <a:pt x="57" y="201"/>
                    </a:lnTo>
                    <a:lnTo>
                      <a:pt x="64" y="204"/>
                    </a:lnTo>
                    <a:lnTo>
                      <a:pt x="85" y="204"/>
                    </a:lnTo>
                    <a:lnTo>
                      <a:pt x="88" y="201"/>
                    </a:lnTo>
                    <a:lnTo>
                      <a:pt x="92" y="201"/>
                    </a:lnTo>
                    <a:lnTo>
                      <a:pt x="102" y="199"/>
                    </a:lnTo>
                    <a:lnTo>
                      <a:pt x="104" y="199"/>
                    </a:lnTo>
                    <a:lnTo>
                      <a:pt x="109" y="199"/>
                    </a:lnTo>
                    <a:lnTo>
                      <a:pt x="111" y="192"/>
                    </a:lnTo>
                    <a:lnTo>
                      <a:pt x="116" y="197"/>
                    </a:lnTo>
                    <a:lnTo>
                      <a:pt x="116" y="197"/>
                    </a:lnTo>
                    <a:lnTo>
                      <a:pt x="116" y="197"/>
                    </a:lnTo>
                    <a:lnTo>
                      <a:pt x="118" y="194"/>
                    </a:lnTo>
                    <a:lnTo>
                      <a:pt x="123" y="187"/>
                    </a:lnTo>
                    <a:lnTo>
                      <a:pt x="125" y="182"/>
                    </a:lnTo>
                    <a:lnTo>
                      <a:pt x="123" y="178"/>
                    </a:lnTo>
                    <a:lnTo>
                      <a:pt x="123" y="173"/>
                    </a:lnTo>
                    <a:lnTo>
                      <a:pt x="125" y="171"/>
                    </a:lnTo>
                    <a:lnTo>
                      <a:pt x="125" y="168"/>
                    </a:lnTo>
                    <a:lnTo>
                      <a:pt x="130" y="166"/>
                    </a:lnTo>
                    <a:lnTo>
                      <a:pt x="132" y="163"/>
                    </a:lnTo>
                    <a:lnTo>
                      <a:pt x="135" y="161"/>
                    </a:lnTo>
                    <a:lnTo>
                      <a:pt x="142" y="156"/>
                    </a:lnTo>
                    <a:lnTo>
                      <a:pt x="140" y="152"/>
                    </a:lnTo>
                    <a:lnTo>
                      <a:pt x="142" y="149"/>
                    </a:lnTo>
                    <a:lnTo>
                      <a:pt x="147" y="149"/>
                    </a:lnTo>
                    <a:lnTo>
                      <a:pt x="149" y="147"/>
                    </a:lnTo>
                    <a:lnTo>
                      <a:pt x="149" y="147"/>
                    </a:lnTo>
                    <a:lnTo>
                      <a:pt x="154" y="149"/>
                    </a:lnTo>
                    <a:lnTo>
                      <a:pt x="156" y="149"/>
                    </a:lnTo>
                    <a:lnTo>
                      <a:pt x="161" y="152"/>
                    </a:lnTo>
                    <a:lnTo>
                      <a:pt x="163" y="154"/>
                    </a:lnTo>
                    <a:lnTo>
                      <a:pt x="168" y="159"/>
                    </a:lnTo>
                    <a:lnTo>
                      <a:pt x="170" y="159"/>
                    </a:lnTo>
                    <a:lnTo>
                      <a:pt x="173" y="156"/>
                    </a:lnTo>
                    <a:lnTo>
                      <a:pt x="177" y="152"/>
                    </a:lnTo>
                    <a:lnTo>
                      <a:pt x="177" y="149"/>
                    </a:lnTo>
                    <a:lnTo>
                      <a:pt x="177" y="147"/>
                    </a:lnTo>
                    <a:lnTo>
                      <a:pt x="182" y="147"/>
                    </a:lnTo>
                    <a:lnTo>
                      <a:pt x="184" y="142"/>
                    </a:lnTo>
                    <a:lnTo>
                      <a:pt x="184" y="140"/>
                    </a:lnTo>
                    <a:lnTo>
                      <a:pt x="184" y="135"/>
                    </a:lnTo>
                    <a:lnTo>
                      <a:pt x="192" y="128"/>
                    </a:lnTo>
                    <a:lnTo>
                      <a:pt x="192" y="126"/>
                    </a:lnTo>
                    <a:lnTo>
                      <a:pt x="192" y="121"/>
                    </a:lnTo>
                    <a:lnTo>
                      <a:pt x="194" y="118"/>
                    </a:lnTo>
                    <a:lnTo>
                      <a:pt x="199" y="114"/>
                    </a:lnTo>
                    <a:lnTo>
                      <a:pt x="203" y="109"/>
                    </a:lnTo>
                    <a:lnTo>
                      <a:pt x="203" y="107"/>
                    </a:lnTo>
                    <a:lnTo>
                      <a:pt x="206" y="102"/>
                    </a:lnTo>
                    <a:lnTo>
                      <a:pt x="203" y="97"/>
                    </a:lnTo>
                    <a:lnTo>
                      <a:pt x="208" y="92"/>
                    </a:lnTo>
                    <a:lnTo>
                      <a:pt x="213" y="92"/>
                    </a:lnTo>
                    <a:lnTo>
                      <a:pt x="215" y="88"/>
                    </a:lnTo>
                    <a:lnTo>
                      <a:pt x="218" y="83"/>
                    </a:lnTo>
                    <a:lnTo>
                      <a:pt x="218" y="76"/>
                    </a:lnTo>
                    <a:lnTo>
                      <a:pt x="215" y="74"/>
                    </a:lnTo>
                    <a:lnTo>
                      <a:pt x="218" y="69"/>
                    </a:lnTo>
                    <a:lnTo>
                      <a:pt x="222" y="62"/>
                    </a:lnTo>
                    <a:lnTo>
                      <a:pt x="225" y="62"/>
                    </a:lnTo>
                    <a:lnTo>
                      <a:pt x="225" y="59"/>
                    </a:lnTo>
                    <a:lnTo>
                      <a:pt x="229" y="57"/>
                    </a:lnTo>
                    <a:lnTo>
                      <a:pt x="232" y="57"/>
                    </a:lnTo>
                    <a:lnTo>
                      <a:pt x="234" y="52"/>
                    </a:lnTo>
                    <a:lnTo>
                      <a:pt x="239" y="50"/>
                    </a:lnTo>
                    <a:lnTo>
                      <a:pt x="239" y="48"/>
                    </a:lnTo>
                    <a:lnTo>
                      <a:pt x="239" y="43"/>
                    </a:lnTo>
                    <a:lnTo>
                      <a:pt x="236" y="40"/>
                    </a:lnTo>
                    <a:lnTo>
                      <a:pt x="236" y="38"/>
                    </a:lnTo>
                    <a:lnTo>
                      <a:pt x="232" y="36"/>
                    </a:lnTo>
                    <a:lnTo>
                      <a:pt x="232" y="33"/>
                    </a:lnTo>
                    <a:lnTo>
                      <a:pt x="232" y="26"/>
                    </a:lnTo>
                    <a:lnTo>
                      <a:pt x="229" y="24"/>
                    </a:lnTo>
                    <a:lnTo>
                      <a:pt x="229" y="17"/>
                    </a:lnTo>
                    <a:lnTo>
                      <a:pt x="229" y="17"/>
                    </a:lnTo>
                    <a:lnTo>
                      <a:pt x="229" y="1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89" name="Freeform 283">
                <a:extLst>
                  <a:ext uri="{FF2B5EF4-FFF2-40B4-BE49-F238E27FC236}">
                    <a16:creationId xmlns:a16="http://schemas.microsoft.com/office/drawing/2014/main" id="{5C945487-EB00-DFC5-61E9-647AE12BA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229" y="5079546"/>
                <a:ext cx="10421" cy="5954"/>
              </a:xfrm>
              <a:custGeom>
                <a:avLst/>
                <a:gdLst>
                  <a:gd name="T0" fmla="*/ 2 w 7"/>
                  <a:gd name="T1" fmla="*/ 4 h 4"/>
                  <a:gd name="T2" fmla="*/ 0 w 7"/>
                  <a:gd name="T3" fmla="*/ 2 h 4"/>
                  <a:gd name="T4" fmla="*/ 2 w 7"/>
                  <a:gd name="T5" fmla="*/ 0 h 4"/>
                  <a:gd name="T6" fmla="*/ 7 w 7"/>
                  <a:gd name="T7" fmla="*/ 2 h 4"/>
                  <a:gd name="T8" fmla="*/ 5 w 7"/>
                  <a:gd name="T9" fmla="*/ 4 h 4"/>
                  <a:gd name="T10" fmla="*/ 2 w 7"/>
                  <a:gd name="T11" fmla="*/ 4 h 4"/>
                  <a:gd name="T12" fmla="*/ 2 w 7"/>
                  <a:gd name="T13" fmla="*/ 4 h 4"/>
                  <a:gd name="T14" fmla="*/ 2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90" name="Freeform 284">
                <a:extLst>
                  <a:ext uri="{FF2B5EF4-FFF2-40B4-BE49-F238E27FC236}">
                    <a16:creationId xmlns:a16="http://schemas.microsoft.com/office/drawing/2014/main" id="{653AC1B0-DEBF-C977-FFA2-80B32377E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4775" y="4966411"/>
                <a:ext cx="17864" cy="23818"/>
              </a:xfrm>
              <a:custGeom>
                <a:avLst/>
                <a:gdLst>
                  <a:gd name="T0" fmla="*/ 0 w 12"/>
                  <a:gd name="T1" fmla="*/ 14 h 16"/>
                  <a:gd name="T2" fmla="*/ 0 w 12"/>
                  <a:gd name="T3" fmla="*/ 9 h 16"/>
                  <a:gd name="T4" fmla="*/ 3 w 12"/>
                  <a:gd name="T5" fmla="*/ 9 h 16"/>
                  <a:gd name="T6" fmla="*/ 5 w 12"/>
                  <a:gd name="T7" fmla="*/ 5 h 16"/>
                  <a:gd name="T8" fmla="*/ 10 w 12"/>
                  <a:gd name="T9" fmla="*/ 0 h 16"/>
                  <a:gd name="T10" fmla="*/ 10 w 12"/>
                  <a:gd name="T11" fmla="*/ 2 h 16"/>
                  <a:gd name="T12" fmla="*/ 12 w 12"/>
                  <a:gd name="T13" fmla="*/ 7 h 16"/>
                  <a:gd name="T14" fmla="*/ 7 w 12"/>
                  <a:gd name="T15" fmla="*/ 16 h 16"/>
                  <a:gd name="T16" fmla="*/ 5 w 12"/>
                  <a:gd name="T17" fmla="*/ 16 h 16"/>
                  <a:gd name="T18" fmla="*/ 0 w 12"/>
                  <a:gd name="T19" fmla="*/ 14 h 16"/>
                  <a:gd name="T20" fmla="*/ 0 w 12"/>
                  <a:gd name="T2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6">
                    <a:moveTo>
                      <a:pt x="0" y="14"/>
                    </a:moveTo>
                    <a:lnTo>
                      <a:pt x="0" y="9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7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91" name="Freeform 285">
                <a:extLst>
                  <a:ext uri="{FF2B5EF4-FFF2-40B4-BE49-F238E27FC236}">
                    <a16:creationId xmlns:a16="http://schemas.microsoft.com/office/drawing/2014/main" id="{A3B1C3AB-5756-A2B7-445B-53D135446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2218" y="4677613"/>
                <a:ext cx="235206" cy="355787"/>
              </a:xfrm>
              <a:custGeom>
                <a:avLst/>
                <a:gdLst>
                  <a:gd name="T0" fmla="*/ 7 w 158"/>
                  <a:gd name="T1" fmla="*/ 170 h 239"/>
                  <a:gd name="T2" fmla="*/ 7 w 158"/>
                  <a:gd name="T3" fmla="*/ 156 h 239"/>
                  <a:gd name="T4" fmla="*/ 14 w 158"/>
                  <a:gd name="T5" fmla="*/ 149 h 239"/>
                  <a:gd name="T6" fmla="*/ 26 w 158"/>
                  <a:gd name="T7" fmla="*/ 139 h 239"/>
                  <a:gd name="T8" fmla="*/ 31 w 158"/>
                  <a:gd name="T9" fmla="*/ 132 h 239"/>
                  <a:gd name="T10" fmla="*/ 38 w 158"/>
                  <a:gd name="T11" fmla="*/ 132 h 239"/>
                  <a:gd name="T12" fmla="*/ 47 w 158"/>
                  <a:gd name="T13" fmla="*/ 137 h 239"/>
                  <a:gd name="T14" fmla="*/ 57 w 158"/>
                  <a:gd name="T15" fmla="*/ 139 h 239"/>
                  <a:gd name="T16" fmla="*/ 61 w 158"/>
                  <a:gd name="T17" fmla="*/ 130 h 239"/>
                  <a:gd name="T18" fmla="*/ 68 w 158"/>
                  <a:gd name="T19" fmla="*/ 123 h 239"/>
                  <a:gd name="T20" fmla="*/ 76 w 158"/>
                  <a:gd name="T21" fmla="*/ 109 h 239"/>
                  <a:gd name="T22" fmla="*/ 83 w 158"/>
                  <a:gd name="T23" fmla="*/ 97 h 239"/>
                  <a:gd name="T24" fmla="*/ 90 w 158"/>
                  <a:gd name="T25" fmla="*/ 85 h 239"/>
                  <a:gd name="T26" fmla="*/ 97 w 158"/>
                  <a:gd name="T27" fmla="*/ 75 h 239"/>
                  <a:gd name="T28" fmla="*/ 102 w 158"/>
                  <a:gd name="T29" fmla="*/ 59 h 239"/>
                  <a:gd name="T30" fmla="*/ 106 w 158"/>
                  <a:gd name="T31" fmla="*/ 45 h 239"/>
                  <a:gd name="T32" fmla="*/ 113 w 158"/>
                  <a:gd name="T33" fmla="*/ 40 h 239"/>
                  <a:gd name="T34" fmla="*/ 123 w 158"/>
                  <a:gd name="T35" fmla="*/ 33 h 239"/>
                  <a:gd name="T36" fmla="*/ 120 w 158"/>
                  <a:gd name="T37" fmla="*/ 23 h 239"/>
                  <a:gd name="T38" fmla="*/ 116 w 158"/>
                  <a:gd name="T39" fmla="*/ 16 h 239"/>
                  <a:gd name="T40" fmla="*/ 113 w 158"/>
                  <a:gd name="T41" fmla="*/ 0 h 239"/>
                  <a:gd name="T42" fmla="*/ 128 w 158"/>
                  <a:gd name="T43" fmla="*/ 16 h 239"/>
                  <a:gd name="T44" fmla="*/ 132 w 158"/>
                  <a:gd name="T45" fmla="*/ 28 h 239"/>
                  <a:gd name="T46" fmla="*/ 132 w 158"/>
                  <a:gd name="T47" fmla="*/ 35 h 239"/>
                  <a:gd name="T48" fmla="*/ 130 w 158"/>
                  <a:gd name="T49" fmla="*/ 45 h 239"/>
                  <a:gd name="T50" fmla="*/ 137 w 158"/>
                  <a:gd name="T51" fmla="*/ 57 h 239"/>
                  <a:gd name="T52" fmla="*/ 146 w 158"/>
                  <a:gd name="T53" fmla="*/ 66 h 239"/>
                  <a:gd name="T54" fmla="*/ 139 w 158"/>
                  <a:gd name="T55" fmla="*/ 66 h 239"/>
                  <a:gd name="T56" fmla="*/ 128 w 158"/>
                  <a:gd name="T57" fmla="*/ 66 h 239"/>
                  <a:gd name="T58" fmla="*/ 118 w 158"/>
                  <a:gd name="T59" fmla="*/ 66 h 239"/>
                  <a:gd name="T60" fmla="*/ 113 w 158"/>
                  <a:gd name="T61" fmla="*/ 71 h 239"/>
                  <a:gd name="T62" fmla="*/ 118 w 158"/>
                  <a:gd name="T63" fmla="*/ 78 h 239"/>
                  <a:gd name="T64" fmla="*/ 130 w 158"/>
                  <a:gd name="T65" fmla="*/ 87 h 239"/>
                  <a:gd name="T66" fmla="*/ 142 w 158"/>
                  <a:gd name="T67" fmla="*/ 104 h 239"/>
                  <a:gd name="T68" fmla="*/ 142 w 158"/>
                  <a:gd name="T69" fmla="*/ 120 h 239"/>
                  <a:gd name="T70" fmla="*/ 135 w 158"/>
                  <a:gd name="T71" fmla="*/ 132 h 239"/>
                  <a:gd name="T72" fmla="*/ 125 w 158"/>
                  <a:gd name="T73" fmla="*/ 144 h 239"/>
                  <a:gd name="T74" fmla="*/ 125 w 158"/>
                  <a:gd name="T75" fmla="*/ 158 h 239"/>
                  <a:gd name="T76" fmla="*/ 128 w 158"/>
                  <a:gd name="T77" fmla="*/ 172 h 239"/>
                  <a:gd name="T78" fmla="*/ 135 w 158"/>
                  <a:gd name="T79" fmla="*/ 184 h 239"/>
                  <a:gd name="T80" fmla="*/ 144 w 158"/>
                  <a:gd name="T81" fmla="*/ 201 h 239"/>
                  <a:gd name="T82" fmla="*/ 156 w 158"/>
                  <a:gd name="T83" fmla="*/ 215 h 239"/>
                  <a:gd name="T84" fmla="*/ 158 w 158"/>
                  <a:gd name="T85" fmla="*/ 225 h 239"/>
                  <a:gd name="T86" fmla="*/ 158 w 158"/>
                  <a:gd name="T87" fmla="*/ 227 h 239"/>
                  <a:gd name="T88" fmla="*/ 156 w 158"/>
                  <a:gd name="T89" fmla="*/ 236 h 239"/>
                  <a:gd name="T90" fmla="*/ 154 w 158"/>
                  <a:gd name="T91" fmla="*/ 239 h 239"/>
                  <a:gd name="T92" fmla="*/ 146 w 158"/>
                  <a:gd name="T93" fmla="*/ 236 h 239"/>
                  <a:gd name="T94" fmla="*/ 137 w 158"/>
                  <a:gd name="T95" fmla="*/ 234 h 239"/>
                  <a:gd name="T96" fmla="*/ 135 w 158"/>
                  <a:gd name="T97" fmla="*/ 236 h 239"/>
                  <a:gd name="T98" fmla="*/ 128 w 158"/>
                  <a:gd name="T99" fmla="*/ 234 h 239"/>
                  <a:gd name="T100" fmla="*/ 123 w 158"/>
                  <a:gd name="T101" fmla="*/ 234 h 239"/>
                  <a:gd name="T102" fmla="*/ 92 w 158"/>
                  <a:gd name="T103" fmla="*/ 229 h 239"/>
                  <a:gd name="T104" fmla="*/ 85 w 158"/>
                  <a:gd name="T105" fmla="*/ 229 h 239"/>
                  <a:gd name="T106" fmla="*/ 78 w 158"/>
                  <a:gd name="T107" fmla="*/ 229 h 239"/>
                  <a:gd name="T108" fmla="*/ 68 w 158"/>
                  <a:gd name="T109" fmla="*/ 229 h 239"/>
                  <a:gd name="T110" fmla="*/ 59 w 158"/>
                  <a:gd name="T111" fmla="*/ 229 h 239"/>
                  <a:gd name="T112" fmla="*/ 57 w 158"/>
                  <a:gd name="T113" fmla="*/ 232 h 239"/>
                  <a:gd name="T114" fmla="*/ 28 w 158"/>
                  <a:gd name="T115" fmla="*/ 232 h 239"/>
                  <a:gd name="T116" fmla="*/ 26 w 158"/>
                  <a:gd name="T117" fmla="*/ 225 h 239"/>
                  <a:gd name="T118" fmla="*/ 24 w 158"/>
                  <a:gd name="T119" fmla="*/ 206 h 239"/>
                  <a:gd name="T120" fmla="*/ 21 w 158"/>
                  <a:gd name="T121" fmla="*/ 191 h 239"/>
                  <a:gd name="T122" fmla="*/ 9 w 158"/>
                  <a:gd name="T123" fmla="*/ 191 h 239"/>
                  <a:gd name="T124" fmla="*/ 0 w 158"/>
                  <a:gd name="T125" fmla="*/ 18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8" h="239">
                    <a:moveTo>
                      <a:pt x="0" y="180"/>
                    </a:moveTo>
                    <a:lnTo>
                      <a:pt x="2" y="177"/>
                    </a:lnTo>
                    <a:lnTo>
                      <a:pt x="7" y="170"/>
                    </a:lnTo>
                    <a:lnTo>
                      <a:pt x="9" y="165"/>
                    </a:lnTo>
                    <a:lnTo>
                      <a:pt x="7" y="161"/>
                    </a:lnTo>
                    <a:lnTo>
                      <a:pt x="7" y="156"/>
                    </a:lnTo>
                    <a:lnTo>
                      <a:pt x="9" y="154"/>
                    </a:lnTo>
                    <a:lnTo>
                      <a:pt x="9" y="151"/>
                    </a:lnTo>
                    <a:lnTo>
                      <a:pt x="14" y="149"/>
                    </a:lnTo>
                    <a:lnTo>
                      <a:pt x="16" y="146"/>
                    </a:lnTo>
                    <a:lnTo>
                      <a:pt x="19" y="144"/>
                    </a:lnTo>
                    <a:lnTo>
                      <a:pt x="26" y="139"/>
                    </a:lnTo>
                    <a:lnTo>
                      <a:pt x="24" y="135"/>
                    </a:lnTo>
                    <a:lnTo>
                      <a:pt x="26" y="132"/>
                    </a:lnTo>
                    <a:lnTo>
                      <a:pt x="31" y="132"/>
                    </a:lnTo>
                    <a:lnTo>
                      <a:pt x="33" y="130"/>
                    </a:lnTo>
                    <a:lnTo>
                      <a:pt x="33" y="130"/>
                    </a:lnTo>
                    <a:lnTo>
                      <a:pt x="38" y="132"/>
                    </a:lnTo>
                    <a:lnTo>
                      <a:pt x="40" y="132"/>
                    </a:lnTo>
                    <a:lnTo>
                      <a:pt x="45" y="135"/>
                    </a:lnTo>
                    <a:lnTo>
                      <a:pt x="47" y="137"/>
                    </a:lnTo>
                    <a:lnTo>
                      <a:pt x="52" y="142"/>
                    </a:lnTo>
                    <a:lnTo>
                      <a:pt x="54" y="142"/>
                    </a:lnTo>
                    <a:lnTo>
                      <a:pt x="57" y="139"/>
                    </a:lnTo>
                    <a:lnTo>
                      <a:pt x="61" y="135"/>
                    </a:lnTo>
                    <a:lnTo>
                      <a:pt x="61" y="132"/>
                    </a:lnTo>
                    <a:lnTo>
                      <a:pt x="61" y="130"/>
                    </a:lnTo>
                    <a:lnTo>
                      <a:pt x="66" y="130"/>
                    </a:lnTo>
                    <a:lnTo>
                      <a:pt x="68" y="125"/>
                    </a:lnTo>
                    <a:lnTo>
                      <a:pt x="68" y="123"/>
                    </a:lnTo>
                    <a:lnTo>
                      <a:pt x="68" y="118"/>
                    </a:lnTo>
                    <a:lnTo>
                      <a:pt x="76" y="111"/>
                    </a:lnTo>
                    <a:lnTo>
                      <a:pt x="76" y="109"/>
                    </a:lnTo>
                    <a:lnTo>
                      <a:pt x="76" y="104"/>
                    </a:lnTo>
                    <a:lnTo>
                      <a:pt x="78" y="101"/>
                    </a:lnTo>
                    <a:lnTo>
                      <a:pt x="83" y="97"/>
                    </a:lnTo>
                    <a:lnTo>
                      <a:pt x="87" y="92"/>
                    </a:lnTo>
                    <a:lnTo>
                      <a:pt x="87" y="90"/>
                    </a:lnTo>
                    <a:lnTo>
                      <a:pt x="90" y="85"/>
                    </a:lnTo>
                    <a:lnTo>
                      <a:pt x="87" y="80"/>
                    </a:lnTo>
                    <a:lnTo>
                      <a:pt x="92" y="75"/>
                    </a:lnTo>
                    <a:lnTo>
                      <a:pt x="97" y="75"/>
                    </a:lnTo>
                    <a:lnTo>
                      <a:pt x="99" y="71"/>
                    </a:lnTo>
                    <a:lnTo>
                      <a:pt x="102" y="66"/>
                    </a:lnTo>
                    <a:lnTo>
                      <a:pt x="102" y="59"/>
                    </a:lnTo>
                    <a:lnTo>
                      <a:pt x="99" y="57"/>
                    </a:lnTo>
                    <a:lnTo>
                      <a:pt x="102" y="52"/>
                    </a:lnTo>
                    <a:lnTo>
                      <a:pt x="106" y="45"/>
                    </a:lnTo>
                    <a:lnTo>
                      <a:pt x="109" y="45"/>
                    </a:lnTo>
                    <a:lnTo>
                      <a:pt x="109" y="42"/>
                    </a:lnTo>
                    <a:lnTo>
                      <a:pt x="113" y="40"/>
                    </a:lnTo>
                    <a:lnTo>
                      <a:pt x="116" y="40"/>
                    </a:lnTo>
                    <a:lnTo>
                      <a:pt x="118" y="35"/>
                    </a:lnTo>
                    <a:lnTo>
                      <a:pt x="123" y="33"/>
                    </a:lnTo>
                    <a:lnTo>
                      <a:pt x="123" y="31"/>
                    </a:lnTo>
                    <a:lnTo>
                      <a:pt x="123" y="26"/>
                    </a:lnTo>
                    <a:lnTo>
                      <a:pt x="120" y="23"/>
                    </a:lnTo>
                    <a:lnTo>
                      <a:pt x="120" y="21"/>
                    </a:lnTo>
                    <a:lnTo>
                      <a:pt x="116" y="19"/>
                    </a:lnTo>
                    <a:lnTo>
                      <a:pt x="116" y="16"/>
                    </a:lnTo>
                    <a:lnTo>
                      <a:pt x="116" y="9"/>
                    </a:lnTo>
                    <a:lnTo>
                      <a:pt x="113" y="7"/>
                    </a:lnTo>
                    <a:lnTo>
                      <a:pt x="113" y="0"/>
                    </a:lnTo>
                    <a:lnTo>
                      <a:pt x="123" y="7"/>
                    </a:lnTo>
                    <a:lnTo>
                      <a:pt x="128" y="9"/>
                    </a:lnTo>
                    <a:lnTo>
                      <a:pt x="128" y="16"/>
                    </a:lnTo>
                    <a:lnTo>
                      <a:pt x="130" y="19"/>
                    </a:lnTo>
                    <a:lnTo>
                      <a:pt x="130" y="21"/>
                    </a:lnTo>
                    <a:lnTo>
                      <a:pt x="132" y="28"/>
                    </a:lnTo>
                    <a:lnTo>
                      <a:pt x="132" y="31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5" y="38"/>
                    </a:lnTo>
                    <a:lnTo>
                      <a:pt x="132" y="42"/>
                    </a:lnTo>
                    <a:lnTo>
                      <a:pt x="130" y="45"/>
                    </a:lnTo>
                    <a:lnTo>
                      <a:pt x="130" y="49"/>
                    </a:lnTo>
                    <a:lnTo>
                      <a:pt x="135" y="54"/>
                    </a:lnTo>
                    <a:lnTo>
                      <a:pt x="137" y="57"/>
                    </a:lnTo>
                    <a:lnTo>
                      <a:pt x="139" y="61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4" y="68"/>
                    </a:lnTo>
                    <a:lnTo>
                      <a:pt x="142" y="66"/>
                    </a:lnTo>
                    <a:lnTo>
                      <a:pt x="139" y="66"/>
                    </a:lnTo>
                    <a:lnTo>
                      <a:pt x="135" y="66"/>
                    </a:lnTo>
                    <a:lnTo>
                      <a:pt x="132" y="66"/>
                    </a:lnTo>
                    <a:lnTo>
                      <a:pt x="128" y="66"/>
                    </a:lnTo>
                    <a:lnTo>
                      <a:pt x="125" y="66"/>
                    </a:lnTo>
                    <a:lnTo>
                      <a:pt x="123" y="64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6" y="68"/>
                    </a:lnTo>
                    <a:lnTo>
                      <a:pt x="113" y="71"/>
                    </a:lnTo>
                    <a:lnTo>
                      <a:pt x="113" y="75"/>
                    </a:lnTo>
                    <a:lnTo>
                      <a:pt x="116" y="75"/>
                    </a:lnTo>
                    <a:lnTo>
                      <a:pt x="118" y="78"/>
                    </a:lnTo>
                    <a:lnTo>
                      <a:pt x="118" y="80"/>
                    </a:lnTo>
                    <a:lnTo>
                      <a:pt x="120" y="83"/>
                    </a:lnTo>
                    <a:lnTo>
                      <a:pt x="130" y="87"/>
                    </a:lnTo>
                    <a:lnTo>
                      <a:pt x="137" y="97"/>
                    </a:lnTo>
                    <a:lnTo>
                      <a:pt x="139" y="99"/>
                    </a:lnTo>
                    <a:lnTo>
                      <a:pt x="142" y="104"/>
                    </a:lnTo>
                    <a:lnTo>
                      <a:pt x="146" y="111"/>
                    </a:lnTo>
                    <a:lnTo>
                      <a:pt x="146" y="116"/>
                    </a:lnTo>
                    <a:lnTo>
                      <a:pt x="142" y="120"/>
                    </a:lnTo>
                    <a:lnTo>
                      <a:pt x="139" y="120"/>
                    </a:lnTo>
                    <a:lnTo>
                      <a:pt x="137" y="125"/>
                    </a:lnTo>
                    <a:lnTo>
                      <a:pt x="135" y="132"/>
                    </a:lnTo>
                    <a:lnTo>
                      <a:pt x="132" y="137"/>
                    </a:lnTo>
                    <a:lnTo>
                      <a:pt x="128" y="144"/>
                    </a:lnTo>
                    <a:lnTo>
                      <a:pt x="125" y="144"/>
                    </a:lnTo>
                    <a:lnTo>
                      <a:pt x="123" y="146"/>
                    </a:lnTo>
                    <a:lnTo>
                      <a:pt x="125" y="151"/>
                    </a:lnTo>
                    <a:lnTo>
                      <a:pt x="125" y="158"/>
                    </a:lnTo>
                    <a:lnTo>
                      <a:pt x="125" y="163"/>
                    </a:lnTo>
                    <a:lnTo>
                      <a:pt x="128" y="168"/>
                    </a:lnTo>
                    <a:lnTo>
                      <a:pt x="128" y="172"/>
                    </a:lnTo>
                    <a:lnTo>
                      <a:pt x="128" y="182"/>
                    </a:lnTo>
                    <a:lnTo>
                      <a:pt x="130" y="182"/>
                    </a:lnTo>
                    <a:lnTo>
                      <a:pt x="135" y="184"/>
                    </a:lnTo>
                    <a:lnTo>
                      <a:pt x="139" y="189"/>
                    </a:lnTo>
                    <a:lnTo>
                      <a:pt x="139" y="194"/>
                    </a:lnTo>
                    <a:lnTo>
                      <a:pt x="144" y="201"/>
                    </a:lnTo>
                    <a:lnTo>
                      <a:pt x="149" y="208"/>
                    </a:lnTo>
                    <a:lnTo>
                      <a:pt x="151" y="210"/>
                    </a:lnTo>
                    <a:lnTo>
                      <a:pt x="156" y="215"/>
                    </a:lnTo>
                    <a:lnTo>
                      <a:pt x="158" y="220"/>
                    </a:lnTo>
                    <a:lnTo>
                      <a:pt x="158" y="222"/>
                    </a:lnTo>
                    <a:lnTo>
                      <a:pt x="158" y="225"/>
                    </a:lnTo>
                    <a:lnTo>
                      <a:pt x="158" y="225"/>
                    </a:lnTo>
                    <a:lnTo>
                      <a:pt x="158" y="225"/>
                    </a:lnTo>
                    <a:lnTo>
                      <a:pt x="158" y="227"/>
                    </a:lnTo>
                    <a:lnTo>
                      <a:pt x="156" y="232"/>
                    </a:lnTo>
                    <a:lnTo>
                      <a:pt x="154" y="234"/>
                    </a:lnTo>
                    <a:lnTo>
                      <a:pt x="156" y="236"/>
                    </a:lnTo>
                    <a:lnTo>
                      <a:pt x="156" y="239"/>
                    </a:lnTo>
                    <a:lnTo>
                      <a:pt x="154" y="239"/>
                    </a:lnTo>
                    <a:lnTo>
                      <a:pt x="154" y="239"/>
                    </a:lnTo>
                    <a:lnTo>
                      <a:pt x="151" y="239"/>
                    </a:lnTo>
                    <a:lnTo>
                      <a:pt x="149" y="236"/>
                    </a:lnTo>
                    <a:lnTo>
                      <a:pt x="146" y="236"/>
                    </a:lnTo>
                    <a:lnTo>
                      <a:pt x="142" y="236"/>
                    </a:lnTo>
                    <a:lnTo>
                      <a:pt x="142" y="236"/>
                    </a:lnTo>
                    <a:lnTo>
                      <a:pt x="137" y="234"/>
                    </a:lnTo>
                    <a:lnTo>
                      <a:pt x="137" y="234"/>
                    </a:lnTo>
                    <a:lnTo>
                      <a:pt x="137" y="236"/>
                    </a:lnTo>
                    <a:lnTo>
                      <a:pt x="135" y="236"/>
                    </a:lnTo>
                    <a:lnTo>
                      <a:pt x="132" y="234"/>
                    </a:lnTo>
                    <a:lnTo>
                      <a:pt x="130" y="234"/>
                    </a:lnTo>
                    <a:lnTo>
                      <a:pt x="128" y="234"/>
                    </a:lnTo>
                    <a:lnTo>
                      <a:pt x="125" y="232"/>
                    </a:lnTo>
                    <a:lnTo>
                      <a:pt x="123" y="232"/>
                    </a:lnTo>
                    <a:lnTo>
                      <a:pt x="123" y="234"/>
                    </a:lnTo>
                    <a:lnTo>
                      <a:pt x="120" y="232"/>
                    </a:lnTo>
                    <a:lnTo>
                      <a:pt x="94" y="232"/>
                    </a:lnTo>
                    <a:lnTo>
                      <a:pt x="92" y="229"/>
                    </a:lnTo>
                    <a:lnTo>
                      <a:pt x="92" y="229"/>
                    </a:lnTo>
                    <a:lnTo>
                      <a:pt x="90" y="232"/>
                    </a:lnTo>
                    <a:lnTo>
                      <a:pt x="85" y="229"/>
                    </a:lnTo>
                    <a:lnTo>
                      <a:pt x="85" y="229"/>
                    </a:lnTo>
                    <a:lnTo>
                      <a:pt x="83" y="229"/>
                    </a:lnTo>
                    <a:lnTo>
                      <a:pt x="78" y="229"/>
                    </a:lnTo>
                    <a:lnTo>
                      <a:pt x="76" y="229"/>
                    </a:lnTo>
                    <a:lnTo>
                      <a:pt x="71" y="229"/>
                    </a:lnTo>
                    <a:lnTo>
                      <a:pt x="68" y="229"/>
                    </a:lnTo>
                    <a:lnTo>
                      <a:pt x="61" y="229"/>
                    </a:lnTo>
                    <a:lnTo>
                      <a:pt x="59" y="232"/>
                    </a:lnTo>
                    <a:lnTo>
                      <a:pt x="59" y="229"/>
                    </a:lnTo>
                    <a:lnTo>
                      <a:pt x="57" y="232"/>
                    </a:lnTo>
                    <a:lnTo>
                      <a:pt x="57" y="232"/>
                    </a:lnTo>
                    <a:lnTo>
                      <a:pt x="57" y="232"/>
                    </a:lnTo>
                    <a:lnTo>
                      <a:pt x="31" y="232"/>
                    </a:lnTo>
                    <a:lnTo>
                      <a:pt x="31" y="232"/>
                    </a:lnTo>
                    <a:lnTo>
                      <a:pt x="28" y="232"/>
                    </a:lnTo>
                    <a:lnTo>
                      <a:pt x="24" y="232"/>
                    </a:lnTo>
                    <a:lnTo>
                      <a:pt x="28" y="229"/>
                    </a:lnTo>
                    <a:lnTo>
                      <a:pt x="26" y="225"/>
                    </a:lnTo>
                    <a:lnTo>
                      <a:pt x="28" y="217"/>
                    </a:lnTo>
                    <a:lnTo>
                      <a:pt x="26" y="210"/>
                    </a:lnTo>
                    <a:lnTo>
                      <a:pt x="24" y="206"/>
                    </a:lnTo>
                    <a:lnTo>
                      <a:pt x="24" y="199"/>
                    </a:lnTo>
                    <a:lnTo>
                      <a:pt x="24" y="196"/>
                    </a:lnTo>
                    <a:lnTo>
                      <a:pt x="21" y="191"/>
                    </a:lnTo>
                    <a:lnTo>
                      <a:pt x="14" y="194"/>
                    </a:lnTo>
                    <a:lnTo>
                      <a:pt x="14" y="191"/>
                    </a:lnTo>
                    <a:lnTo>
                      <a:pt x="9" y="191"/>
                    </a:lnTo>
                    <a:lnTo>
                      <a:pt x="7" y="180"/>
                    </a:lnTo>
                    <a:lnTo>
                      <a:pt x="5" y="180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92" name="Freeform 286">
                <a:extLst>
                  <a:ext uri="{FF2B5EF4-FFF2-40B4-BE49-F238E27FC236}">
                    <a16:creationId xmlns:a16="http://schemas.microsoft.com/office/drawing/2014/main" id="{A7E768A1-9248-C248-0DEB-6BE5F2983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5196" y="5018512"/>
                <a:ext cx="175661" cy="193524"/>
              </a:xfrm>
              <a:custGeom>
                <a:avLst/>
                <a:gdLst>
                  <a:gd name="T0" fmla="*/ 55 w 118"/>
                  <a:gd name="T1" fmla="*/ 3 h 130"/>
                  <a:gd name="T2" fmla="*/ 57 w 118"/>
                  <a:gd name="T3" fmla="*/ 3 h 130"/>
                  <a:gd name="T4" fmla="*/ 66 w 118"/>
                  <a:gd name="T5" fmla="*/ 0 h 130"/>
                  <a:gd name="T6" fmla="*/ 74 w 118"/>
                  <a:gd name="T7" fmla="*/ 0 h 130"/>
                  <a:gd name="T8" fmla="*/ 81 w 118"/>
                  <a:gd name="T9" fmla="*/ 0 h 130"/>
                  <a:gd name="T10" fmla="*/ 83 w 118"/>
                  <a:gd name="T11" fmla="*/ 0 h 130"/>
                  <a:gd name="T12" fmla="*/ 90 w 118"/>
                  <a:gd name="T13" fmla="*/ 0 h 130"/>
                  <a:gd name="T14" fmla="*/ 92 w 118"/>
                  <a:gd name="T15" fmla="*/ 3 h 130"/>
                  <a:gd name="T16" fmla="*/ 90 w 118"/>
                  <a:gd name="T17" fmla="*/ 7 h 130"/>
                  <a:gd name="T18" fmla="*/ 92 w 118"/>
                  <a:gd name="T19" fmla="*/ 17 h 130"/>
                  <a:gd name="T20" fmla="*/ 92 w 118"/>
                  <a:gd name="T21" fmla="*/ 22 h 130"/>
                  <a:gd name="T22" fmla="*/ 97 w 118"/>
                  <a:gd name="T23" fmla="*/ 22 h 130"/>
                  <a:gd name="T24" fmla="*/ 104 w 118"/>
                  <a:gd name="T25" fmla="*/ 22 h 130"/>
                  <a:gd name="T26" fmla="*/ 116 w 118"/>
                  <a:gd name="T27" fmla="*/ 19 h 130"/>
                  <a:gd name="T28" fmla="*/ 118 w 118"/>
                  <a:gd name="T29" fmla="*/ 26 h 130"/>
                  <a:gd name="T30" fmla="*/ 118 w 118"/>
                  <a:gd name="T31" fmla="*/ 31 h 130"/>
                  <a:gd name="T32" fmla="*/ 114 w 118"/>
                  <a:gd name="T33" fmla="*/ 36 h 130"/>
                  <a:gd name="T34" fmla="*/ 109 w 118"/>
                  <a:gd name="T35" fmla="*/ 43 h 130"/>
                  <a:gd name="T36" fmla="*/ 111 w 118"/>
                  <a:gd name="T37" fmla="*/ 45 h 130"/>
                  <a:gd name="T38" fmla="*/ 109 w 118"/>
                  <a:gd name="T39" fmla="*/ 48 h 130"/>
                  <a:gd name="T40" fmla="*/ 107 w 118"/>
                  <a:gd name="T41" fmla="*/ 50 h 130"/>
                  <a:gd name="T42" fmla="*/ 109 w 118"/>
                  <a:gd name="T43" fmla="*/ 55 h 130"/>
                  <a:gd name="T44" fmla="*/ 111 w 118"/>
                  <a:gd name="T45" fmla="*/ 57 h 130"/>
                  <a:gd name="T46" fmla="*/ 116 w 118"/>
                  <a:gd name="T47" fmla="*/ 62 h 130"/>
                  <a:gd name="T48" fmla="*/ 118 w 118"/>
                  <a:gd name="T49" fmla="*/ 69 h 130"/>
                  <a:gd name="T50" fmla="*/ 111 w 118"/>
                  <a:gd name="T51" fmla="*/ 93 h 130"/>
                  <a:gd name="T52" fmla="*/ 111 w 118"/>
                  <a:gd name="T53" fmla="*/ 100 h 130"/>
                  <a:gd name="T54" fmla="*/ 109 w 118"/>
                  <a:gd name="T55" fmla="*/ 97 h 130"/>
                  <a:gd name="T56" fmla="*/ 100 w 118"/>
                  <a:gd name="T57" fmla="*/ 95 h 130"/>
                  <a:gd name="T58" fmla="*/ 95 w 118"/>
                  <a:gd name="T59" fmla="*/ 95 h 130"/>
                  <a:gd name="T60" fmla="*/ 88 w 118"/>
                  <a:gd name="T61" fmla="*/ 93 h 130"/>
                  <a:gd name="T62" fmla="*/ 81 w 118"/>
                  <a:gd name="T63" fmla="*/ 85 h 130"/>
                  <a:gd name="T64" fmla="*/ 78 w 118"/>
                  <a:gd name="T65" fmla="*/ 93 h 130"/>
                  <a:gd name="T66" fmla="*/ 71 w 118"/>
                  <a:gd name="T67" fmla="*/ 95 h 130"/>
                  <a:gd name="T68" fmla="*/ 66 w 118"/>
                  <a:gd name="T69" fmla="*/ 100 h 130"/>
                  <a:gd name="T70" fmla="*/ 59 w 118"/>
                  <a:gd name="T71" fmla="*/ 97 h 130"/>
                  <a:gd name="T72" fmla="*/ 55 w 118"/>
                  <a:gd name="T73" fmla="*/ 100 h 130"/>
                  <a:gd name="T74" fmla="*/ 55 w 118"/>
                  <a:gd name="T75" fmla="*/ 107 h 130"/>
                  <a:gd name="T76" fmla="*/ 62 w 118"/>
                  <a:gd name="T77" fmla="*/ 104 h 130"/>
                  <a:gd name="T78" fmla="*/ 66 w 118"/>
                  <a:gd name="T79" fmla="*/ 109 h 130"/>
                  <a:gd name="T80" fmla="*/ 66 w 118"/>
                  <a:gd name="T81" fmla="*/ 123 h 130"/>
                  <a:gd name="T82" fmla="*/ 59 w 118"/>
                  <a:gd name="T83" fmla="*/ 119 h 130"/>
                  <a:gd name="T84" fmla="*/ 55 w 118"/>
                  <a:gd name="T85" fmla="*/ 121 h 130"/>
                  <a:gd name="T86" fmla="*/ 52 w 118"/>
                  <a:gd name="T87" fmla="*/ 126 h 130"/>
                  <a:gd name="T88" fmla="*/ 48 w 118"/>
                  <a:gd name="T89" fmla="*/ 128 h 130"/>
                  <a:gd name="T90" fmla="*/ 45 w 118"/>
                  <a:gd name="T91" fmla="*/ 123 h 130"/>
                  <a:gd name="T92" fmla="*/ 36 w 118"/>
                  <a:gd name="T93" fmla="*/ 116 h 130"/>
                  <a:gd name="T94" fmla="*/ 19 w 118"/>
                  <a:gd name="T95" fmla="*/ 102 h 130"/>
                  <a:gd name="T96" fmla="*/ 17 w 118"/>
                  <a:gd name="T97" fmla="*/ 97 h 130"/>
                  <a:gd name="T98" fmla="*/ 10 w 118"/>
                  <a:gd name="T99" fmla="*/ 88 h 130"/>
                  <a:gd name="T100" fmla="*/ 7 w 118"/>
                  <a:gd name="T101" fmla="*/ 78 h 130"/>
                  <a:gd name="T102" fmla="*/ 5 w 118"/>
                  <a:gd name="T103" fmla="*/ 71 h 130"/>
                  <a:gd name="T104" fmla="*/ 0 w 118"/>
                  <a:gd name="T105" fmla="*/ 62 h 130"/>
                  <a:gd name="T106" fmla="*/ 10 w 118"/>
                  <a:gd name="T107" fmla="*/ 59 h 130"/>
                  <a:gd name="T108" fmla="*/ 12 w 118"/>
                  <a:gd name="T109" fmla="*/ 43 h 130"/>
                  <a:gd name="T110" fmla="*/ 22 w 118"/>
                  <a:gd name="T111" fmla="*/ 43 h 130"/>
                  <a:gd name="T112" fmla="*/ 12 w 118"/>
                  <a:gd name="T113" fmla="*/ 33 h 130"/>
                  <a:gd name="T114" fmla="*/ 17 w 118"/>
                  <a:gd name="T115" fmla="*/ 29 h 130"/>
                  <a:gd name="T116" fmla="*/ 22 w 118"/>
                  <a:gd name="T117" fmla="*/ 26 h 130"/>
                  <a:gd name="T118" fmla="*/ 26 w 118"/>
                  <a:gd name="T119" fmla="*/ 29 h 130"/>
                  <a:gd name="T120" fmla="*/ 55 w 118"/>
                  <a:gd name="T121" fmla="*/ 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8" h="130">
                    <a:moveTo>
                      <a:pt x="55" y="3"/>
                    </a:moveTo>
                    <a:lnTo>
                      <a:pt x="55" y="3"/>
                    </a:lnTo>
                    <a:lnTo>
                      <a:pt x="57" y="0"/>
                    </a:lnTo>
                    <a:lnTo>
                      <a:pt x="57" y="3"/>
                    </a:lnTo>
                    <a:lnTo>
                      <a:pt x="59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8" y="3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2" y="3"/>
                    </a:lnTo>
                    <a:lnTo>
                      <a:pt x="92" y="3"/>
                    </a:lnTo>
                    <a:lnTo>
                      <a:pt x="90" y="7"/>
                    </a:lnTo>
                    <a:lnTo>
                      <a:pt x="92" y="12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2" y="22"/>
                    </a:lnTo>
                    <a:lnTo>
                      <a:pt x="95" y="24"/>
                    </a:lnTo>
                    <a:lnTo>
                      <a:pt x="97" y="22"/>
                    </a:lnTo>
                    <a:lnTo>
                      <a:pt x="100" y="22"/>
                    </a:lnTo>
                    <a:lnTo>
                      <a:pt x="104" y="22"/>
                    </a:lnTo>
                    <a:lnTo>
                      <a:pt x="109" y="19"/>
                    </a:lnTo>
                    <a:lnTo>
                      <a:pt x="116" y="19"/>
                    </a:lnTo>
                    <a:lnTo>
                      <a:pt x="118" y="22"/>
                    </a:lnTo>
                    <a:lnTo>
                      <a:pt x="118" y="26"/>
                    </a:lnTo>
                    <a:lnTo>
                      <a:pt x="118" y="31"/>
                    </a:lnTo>
                    <a:lnTo>
                      <a:pt x="118" y="31"/>
                    </a:lnTo>
                    <a:lnTo>
                      <a:pt x="118" y="36"/>
                    </a:lnTo>
                    <a:lnTo>
                      <a:pt x="114" y="36"/>
                    </a:lnTo>
                    <a:lnTo>
                      <a:pt x="109" y="38"/>
                    </a:lnTo>
                    <a:lnTo>
                      <a:pt x="109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11" y="48"/>
                    </a:lnTo>
                    <a:lnTo>
                      <a:pt x="109" y="48"/>
                    </a:lnTo>
                    <a:lnTo>
                      <a:pt x="107" y="48"/>
                    </a:lnTo>
                    <a:lnTo>
                      <a:pt x="107" y="50"/>
                    </a:lnTo>
                    <a:lnTo>
                      <a:pt x="109" y="52"/>
                    </a:lnTo>
                    <a:lnTo>
                      <a:pt x="109" y="55"/>
                    </a:lnTo>
                    <a:lnTo>
                      <a:pt x="111" y="55"/>
                    </a:lnTo>
                    <a:lnTo>
                      <a:pt x="111" y="57"/>
                    </a:lnTo>
                    <a:lnTo>
                      <a:pt x="116" y="59"/>
                    </a:lnTo>
                    <a:lnTo>
                      <a:pt x="116" y="62"/>
                    </a:lnTo>
                    <a:lnTo>
                      <a:pt x="118" y="64"/>
                    </a:lnTo>
                    <a:lnTo>
                      <a:pt x="118" y="69"/>
                    </a:lnTo>
                    <a:lnTo>
                      <a:pt x="116" y="76"/>
                    </a:lnTo>
                    <a:lnTo>
                      <a:pt x="111" y="93"/>
                    </a:lnTo>
                    <a:lnTo>
                      <a:pt x="111" y="95"/>
                    </a:lnTo>
                    <a:lnTo>
                      <a:pt x="111" y="100"/>
                    </a:lnTo>
                    <a:lnTo>
                      <a:pt x="109" y="100"/>
                    </a:lnTo>
                    <a:lnTo>
                      <a:pt x="109" y="97"/>
                    </a:lnTo>
                    <a:lnTo>
                      <a:pt x="104" y="95"/>
                    </a:lnTo>
                    <a:lnTo>
                      <a:pt x="100" y="95"/>
                    </a:lnTo>
                    <a:lnTo>
                      <a:pt x="97" y="97"/>
                    </a:lnTo>
                    <a:lnTo>
                      <a:pt x="95" y="95"/>
                    </a:lnTo>
                    <a:lnTo>
                      <a:pt x="90" y="97"/>
                    </a:lnTo>
                    <a:lnTo>
                      <a:pt x="88" y="93"/>
                    </a:lnTo>
                    <a:lnTo>
                      <a:pt x="83" y="85"/>
                    </a:lnTo>
                    <a:lnTo>
                      <a:pt x="81" y="85"/>
                    </a:lnTo>
                    <a:lnTo>
                      <a:pt x="78" y="88"/>
                    </a:lnTo>
                    <a:lnTo>
                      <a:pt x="78" y="93"/>
                    </a:lnTo>
                    <a:lnTo>
                      <a:pt x="78" y="95"/>
                    </a:lnTo>
                    <a:lnTo>
                      <a:pt x="71" y="95"/>
                    </a:lnTo>
                    <a:lnTo>
                      <a:pt x="66" y="95"/>
                    </a:lnTo>
                    <a:lnTo>
                      <a:pt x="66" y="100"/>
                    </a:lnTo>
                    <a:lnTo>
                      <a:pt x="64" y="100"/>
                    </a:lnTo>
                    <a:lnTo>
                      <a:pt x="59" y="97"/>
                    </a:lnTo>
                    <a:lnTo>
                      <a:pt x="57" y="97"/>
                    </a:lnTo>
                    <a:lnTo>
                      <a:pt x="55" y="100"/>
                    </a:lnTo>
                    <a:lnTo>
                      <a:pt x="55" y="104"/>
                    </a:lnTo>
                    <a:lnTo>
                      <a:pt x="55" y="107"/>
                    </a:lnTo>
                    <a:lnTo>
                      <a:pt x="59" y="107"/>
                    </a:lnTo>
                    <a:lnTo>
                      <a:pt x="62" y="104"/>
                    </a:lnTo>
                    <a:lnTo>
                      <a:pt x="64" y="107"/>
                    </a:lnTo>
                    <a:lnTo>
                      <a:pt x="66" y="109"/>
                    </a:lnTo>
                    <a:lnTo>
                      <a:pt x="66" y="121"/>
                    </a:lnTo>
                    <a:lnTo>
                      <a:pt x="66" y="123"/>
                    </a:lnTo>
                    <a:lnTo>
                      <a:pt x="62" y="119"/>
                    </a:lnTo>
                    <a:lnTo>
                      <a:pt x="59" y="119"/>
                    </a:lnTo>
                    <a:lnTo>
                      <a:pt x="59" y="121"/>
                    </a:lnTo>
                    <a:lnTo>
                      <a:pt x="55" y="121"/>
                    </a:lnTo>
                    <a:lnTo>
                      <a:pt x="52" y="123"/>
                    </a:lnTo>
                    <a:lnTo>
                      <a:pt x="52" y="126"/>
                    </a:lnTo>
                    <a:lnTo>
                      <a:pt x="50" y="130"/>
                    </a:lnTo>
                    <a:lnTo>
                      <a:pt x="48" y="128"/>
                    </a:lnTo>
                    <a:lnTo>
                      <a:pt x="45" y="128"/>
                    </a:lnTo>
                    <a:lnTo>
                      <a:pt x="45" y="123"/>
                    </a:lnTo>
                    <a:lnTo>
                      <a:pt x="36" y="121"/>
                    </a:lnTo>
                    <a:lnTo>
                      <a:pt x="36" y="116"/>
                    </a:lnTo>
                    <a:lnTo>
                      <a:pt x="26" y="109"/>
                    </a:lnTo>
                    <a:lnTo>
                      <a:pt x="19" y="102"/>
                    </a:lnTo>
                    <a:lnTo>
                      <a:pt x="22" y="102"/>
                    </a:lnTo>
                    <a:lnTo>
                      <a:pt x="17" y="97"/>
                    </a:lnTo>
                    <a:lnTo>
                      <a:pt x="14" y="93"/>
                    </a:lnTo>
                    <a:lnTo>
                      <a:pt x="10" y="88"/>
                    </a:lnTo>
                    <a:lnTo>
                      <a:pt x="10" y="83"/>
                    </a:lnTo>
                    <a:lnTo>
                      <a:pt x="7" y="78"/>
                    </a:lnTo>
                    <a:lnTo>
                      <a:pt x="7" y="74"/>
                    </a:lnTo>
                    <a:lnTo>
                      <a:pt x="5" y="71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5" y="62"/>
                    </a:lnTo>
                    <a:lnTo>
                      <a:pt x="10" y="59"/>
                    </a:lnTo>
                    <a:lnTo>
                      <a:pt x="10" y="48"/>
                    </a:lnTo>
                    <a:lnTo>
                      <a:pt x="12" y="43"/>
                    </a:lnTo>
                    <a:lnTo>
                      <a:pt x="14" y="45"/>
                    </a:lnTo>
                    <a:lnTo>
                      <a:pt x="22" y="43"/>
                    </a:lnTo>
                    <a:lnTo>
                      <a:pt x="17" y="41"/>
                    </a:lnTo>
                    <a:lnTo>
                      <a:pt x="12" y="33"/>
                    </a:lnTo>
                    <a:lnTo>
                      <a:pt x="17" y="33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2" y="26"/>
                    </a:lnTo>
                    <a:lnTo>
                      <a:pt x="24" y="26"/>
                    </a:lnTo>
                    <a:lnTo>
                      <a:pt x="26" y="29"/>
                    </a:lnTo>
                    <a:lnTo>
                      <a:pt x="55" y="29"/>
                    </a:lnTo>
                    <a:lnTo>
                      <a:pt x="55" y="3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93" name="Freeform 287">
                <a:extLst>
                  <a:ext uri="{FF2B5EF4-FFF2-40B4-BE49-F238E27FC236}">
                    <a16:creationId xmlns:a16="http://schemas.microsoft.com/office/drawing/2014/main" id="{C2E4FCD4-C0DD-B26A-EFBC-7CAB77AF9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060" y="5022979"/>
                <a:ext cx="64012" cy="38705"/>
              </a:xfrm>
              <a:custGeom>
                <a:avLst/>
                <a:gdLst>
                  <a:gd name="T0" fmla="*/ 5 w 43"/>
                  <a:gd name="T1" fmla="*/ 26 h 26"/>
                  <a:gd name="T2" fmla="*/ 7 w 43"/>
                  <a:gd name="T3" fmla="*/ 26 h 26"/>
                  <a:gd name="T4" fmla="*/ 10 w 43"/>
                  <a:gd name="T5" fmla="*/ 23 h 26"/>
                  <a:gd name="T6" fmla="*/ 12 w 43"/>
                  <a:gd name="T7" fmla="*/ 23 h 26"/>
                  <a:gd name="T8" fmla="*/ 14 w 43"/>
                  <a:gd name="T9" fmla="*/ 26 h 26"/>
                  <a:gd name="T10" fmla="*/ 43 w 43"/>
                  <a:gd name="T11" fmla="*/ 26 h 26"/>
                  <a:gd name="T12" fmla="*/ 43 w 43"/>
                  <a:gd name="T13" fmla="*/ 0 h 26"/>
                  <a:gd name="T14" fmla="*/ 17 w 43"/>
                  <a:gd name="T15" fmla="*/ 0 h 26"/>
                  <a:gd name="T16" fmla="*/ 17 w 43"/>
                  <a:gd name="T17" fmla="*/ 0 h 26"/>
                  <a:gd name="T18" fmla="*/ 14 w 43"/>
                  <a:gd name="T19" fmla="*/ 0 h 26"/>
                  <a:gd name="T20" fmla="*/ 10 w 43"/>
                  <a:gd name="T21" fmla="*/ 0 h 26"/>
                  <a:gd name="T22" fmla="*/ 10 w 43"/>
                  <a:gd name="T23" fmla="*/ 0 h 26"/>
                  <a:gd name="T24" fmla="*/ 12 w 43"/>
                  <a:gd name="T25" fmla="*/ 4 h 26"/>
                  <a:gd name="T26" fmla="*/ 5 w 43"/>
                  <a:gd name="T27" fmla="*/ 11 h 26"/>
                  <a:gd name="T28" fmla="*/ 0 w 43"/>
                  <a:gd name="T29" fmla="*/ 21 h 26"/>
                  <a:gd name="T30" fmla="*/ 5 w 43"/>
                  <a:gd name="T31" fmla="*/ 23 h 26"/>
                  <a:gd name="T32" fmla="*/ 5 w 43"/>
                  <a:gd name="T33" fmla="*/ 26 h 26"/>
                  <a:gd name="T34" fmla="*/ 5 w 43"/>
                  <a:gd name="T3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26">
                    <a:moveTo>
                      <a:pt x="5" y="26"/>
                    </a:moveTo>
                    <a:lnTo>
                      <a:pt x="7" y="26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6"/>
                    </a:lnTo>
                    <a:lnTo>
                      <a:pt x="43" y="26"/>
                    </a:lnTo>
                    <a:lnTo>
                      <a:pt x="43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5" y="11"/>
                    </a:lnTo>
                    <a:lnTo>
                      <a:pt x="0" y="21"/>
                    </a:lnTo>
                    <a:lnTo>
                      <a:pt x="5" y="23"/>
                    </a:lnTo>
                    <a:lnTo>
                      <a:pt x="5" y="26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94" name="Freeform 288">
                <a:extLst>
                  <a:ext uri="{FF2B5EF4-FFF2-40B4-BE49-F238E27FC236}">
                    <a16:creationId xmlns:a16="http://schemas.microsoft.com/office/drawing/2014/main" id="{B0568FEF-F993-0ED4-4EBE-8F5629201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27" y="4969387"/>
                <a:ext cx="235206" cy="278377"/>
              </a:xfrm>
              <a:custGeom>
                <a:avLst/>
                <a:gdLst>
                  <a:gd name="T0" fmla="*/ 2 w 158"/>
                  <a:gd name="T1" fmla="*/ 156 h 187"/>
                  <a:gd name="T2" fmla="*/ 9 w 158"/>
                  <a:gd name="T3" fmla="*/ 152 h 187"/>
                  <a:gd name="T4" fmla="*/ 16 w 158"/>
                  <a:gd name="T5" fmla="*/ 154 h 187"/>
                  <a:gd name="T6" fmla="*/ 12 w 158"/>
                  <a:gd name="T7" fmla="*/ 137 h 187"/>
                  <a:gd name="T8" fmla="*/ 5 w 158"/>
                  <a:gd name="T9" fmla="*/ 137 h 187"/>
                  <a:gd name="T10" fmla="*/ 9 w 158"/>
                  <a:gd name="T11" fmla="*/ 130 h 187"/>
                  <a:gd name="T12" fmla="*/ 16 w 158"/>
                  <a:gd name="T13" fmla="*/ 128 h 187"/>
                  <a:gd name="T14" fmla="*/ 28 w 158"/>
                  <a:gd name="T15" fmla="*/ 126 h 187"/>
                  <a:gd name="T16" fmla="*/ 33 w 158"/>
                  <a:gd name="T17" fmla="*/ 118 h 187"/>
                  <a:gd name="T18" fmla="*/ 45 w 158"/>
                  <a:gd name="T19" fmla="*/ 128 h 187"/>
                  <a:gd name="T20" fmla="*/ 54 w 158"/>
                  <a:gd name="T21" fmla="*/ 128 h 187"/>
                  <a:gd name="T22" fmla="*/ 61 w 158"/>
                  <a:gd name="T23" fmla="*/ 133 h 187"/>
                  <a:gd name="T24" fmla="*/ 66 w 158"/>
                  <a:gd name="T25" fmla="*/ 109 h 187"/>
                  <a:gd name="T26" fmla="*/ 66 w 158"/>
                  <a:gd name="T27" fmla="*/ 95 h 187"/>
                  <a:gd name="T28" fmla="*/ 61 w 158"/>
                  <a:gd name="T29" fmla="*/ 88 h 187"/>
                  <a:gd name="T30" fmla="*/ 57 w 158"/>
                  <a:gd name="T31" fmla="*/ 83 h 187"/>
                  <a:gd name="T32" fmla="*/ 61 w 158"/>
                  <a:gd name="T33" fmla="*/ 81 h 187"/>
                  <a:gd name="T34" fmla="*/ 59 w 158"/>
                  <a:gd name="T35" fmla="*/ 76 h 187"/>
                  <a:gd name="T36" fmla="*/ 68 w 158"/>
                  <a:gd name="T37" fmla="*/ 69 h 187"/>
                  <a:gd name="T38" fmla="*/ 68 w 158"/>
                  <a:gd name="T39" fmla="*/ 59 h 187"/>
                  <a:gd name="T40" fmla="*/ 59 w 158"/>
                  <a:gd name="T41" fmla="*/ 52 h 187"/>
                  <a:gd name="T42" fmla="*/ 47 w 158"/>
                  <a:gd name="T43" fmla="*/ 55 h 187"/>
                  <a:gd name="T44" fmla="*/ 42 w 158"/>
                  <a:gd name="T45" fmla="*/ 52 h 187"/>
                  <a:gd name="T46" fmla="*/ 40 w 158"/>
                  <a:gd name="T47" fmla="*/ 40 h 187"/>
                  <a:gd name="T48" fmla="*/ 71 w 158"/>
                  <a:gd name="T49" fmla="*/ 38 h 187"/>
                  <a:gd name="T50" fmla="*/ 76 w 158"/>
                  <a:gd name="T51" fmla="*/ 38 h 187"/>
                  <a:gd name="T52" fmla="*/ 83 w 158"/>
                  <a:gd name="T53" fmla="*/ 40 h 187"/>
                  <a:gd name="T54" fmla="*/ 85 w 158"/>
                  <a:gd name="T55" fmla="*/ 38 h 187"/>
                  <a:gd name="T56" fmla="*/ 94 w 158"/>
                  <a:gd name="T57" fmla="*/ 40 h 187"/>
                  <a:gd name="T58" fmla="*/ 102 w 158"/>
                  <a:gd name="T59" fmla="*/ 43 h 187"/>
                  <a:gd name="T60" fmla="*/ 104 w 158"/>
                  <a:gd name="T61" fmla="*/ 40 h 187"/>
                  <a:gd name="T62" fmla="*/ 106 w 158"/>
                  <a:gd name="T63" fmla="*/ 31 h 187"/>
                  <a:gd name="T64" fmla="*/ 120 w 158"/>
                  <a:gd name="T65" fmla="*/ 7 h 187"/>
                  <a:gd name="T66" fmla="*/ 135 w 158"/>
                  <a:gd name="T67" fmla="*/ 0 h 187"/>
                  <a:gd name="T68" fmla="*/ 144 w 158"/>
                  <a:gd name="T69" fmla="*/ 0 h 187"/>
                  <a:gd name="T70" fmla="*/ 154 w 158"/>
                  <a:gd name="T71" fmla="*/ 5 h 187"/>
                  <a:gd name="T72" fmla="*/ 156 w 158"/>
                  <a:gd name="T73" fmla="*/ 3 h 187"/>
                  <a:gd name="T74" fmla="*/ 156 w 158"/>
                  <a:gd name="T75" fmla="*/ 19 h 187"/>
                  <a:gd name="T76" fmla="*/ 146 w 158"/>
                  <a:gd name="T77" fmla="*/ 40 h 187"/>
                  <a:gd name="T78" fmla="*/ 142 w 158"/>
                  <a:gd name="T79" fmla="*/ 55 h 187"/>
                  <a:gd name="T80" fmla="*/ 142 w 158"/>
                  <a:gd name="T81" fmla="*/ 69 h 187"/>
                  <a:gd name="T82" fmla="*/ 139 w 158"/>
                  <a:gd name="T83" fmla="*/ 76 h 187"/>
                  <a:gd name="T84" fmla="*/ 130 w 158"/>
                  <a:gd name="T85" fmla="*/ 102 h 187"/>
                  <a:gd name="T86" fmla="*/ 120 w 158"/>
                  <a:gd name="T87" fmla="*/ 104 h 187"/>
                  <a:gd name="T88" fmla="*/ 111 w 158"/>
                  <a:gd name="T89" fmla="*/ 118 h 187"/>
                  <a:gd name="T90" fmla="*/ 104 w 158"/>
                  <a:gd name="T91" fmla="*/ 135 h 187"/>
                  <a:gd name="T92" fmla="*/ 102 w 158"/>
                  <a:gd name="T93" fmla="*/ 154 h 187"/>
                  <a:gd name="T94" fmla="*/ 94 w 158"/>
                  <a:gd name="T95" fmla="*/ 163 h 187"/>
                  <a:gd name="T96" fmla="*/ 83 w 158"/>
                  <a:gd name="T97" fmla="*/ 178 h 187"/>
                  <a:gd name="T98" fmla="*/ 68 w 158"/>
                  <a:gd name="T99" fmla="*/ 180 h 187"/>
                  <a:gd name="T100" fmla="*/ 68 w 158"/>
                  <a:gd name="T101" fmla="*/ 173 h 187"/>
                  <a:gd name="T102" fmla="*/ 59 w 158"/>
                  <a:gd name="T103" fmla="*/ 175 h 187"/>
                  <a:gd name="T104" fmla="*/ 52 w 158"/>
                  <a:gd name="T105" fmla="*/ 180 h 187"/>
                  <a:gd name="T106" fmla="*/ 47 w 158"/>
                  <a:gd name="T107" fmla="*/ 180 h 187"/>
                  <a:gd name="T108" fmla="*/ 40 w 158"/>
                  <a:gd name="T109" fmla="*/ 180 h 187"/>
                  <a:gd name="T110" fmla="*/ 38 w 158"/>
                  <a:gd name="T111" fmla="*/ 173 h 187"/>
                  <a:gd name="T112" fmla="*/ 31 w 158"/>
                  <a:gd name="T113" fmla="*/ 175 h 187"/>
                  <a:gd name="T114" fmla="*/ 21 w 158"/>
                  <a:gd name="T115" fmla="*/ 180 h 187"/>
                  <a:gd name="T116" fmla="*/ 16 w 158"/>
                  <a:gd name="T117" fmla="*/ 187 h 187"/>
                  <a:gd name="T118" fmla="*/ 12 w 158"/>
                  <a:gd name="T119" fmla="*/ 178 h 187"/>
                  <a:gd name="T120" fmla="*/ 5 w 158"/>
                  <a:gd name="T121" fmla="*/ 16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8" h="187">
                    <a:moveTo>
                      <a:pt x="0" y="163"/>
                    </a:moveTo>
                    <a:lnTo>
                      <a:pt x="2" y="159"/>
                    </a:lnTo>
                    <a:lnTo>
                      <a:pt x="2" y="156"/>
                    </a:lnTo>
                    <a:lnTo>
                      <a:pt x="5" y="154"/>
                    </a:lnTo>
                    <a:lnTo>
                      <a:pt x="9" y="154"/>
                    </a:lnTo>
                    <a:lnTo>
                      <a:pt x="9" y="152"/>
                    </a:lnTo>
                    <a:lnTo>
                      <a:pt x="12" y="152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6" y="142"/>
                    </a:lnTo>
                    <a:lnTo>
                      <a:pt x="14" y="140"/>
                    </a:lnTo>
                    <a:lnTo>
                      <a:pt x="12" y="137"/>
                    </a:lnTo>
                    <a:lnTo>
                      <a:pt x="9" y="140"/>
                    </a:lnTo>
                    <a:lnTo>
                      <a:pt x="5" y="140"/>
                    </a:lnTo>
                    <a:lnTo>
                      <a:pt x="5" y="137"/>
                    </a:lnTo>
                    <a:lnTo>
                      <a:pt x="5" y="133"/>
                    </a:lnTo>
                    <a:lnTo>
                      <a:pt x="7" y="130"/>
                    </a:lnTo>
                    <a:lnTo>
                      <a:pt x="9" y="130"/>
                    </a:lnTo>
                    <a:lnTo>
                      <a:pt x="14" y="133"/>
                    </a:lnTo>
                    <a:lnTo>
                      <a:pt x="16" y="133"/>
                    </a:lnTo>
                    <a:lnTo>
                      <a:pt x="16" y="128"/>
                    </a:lnTo>
                    <a:lnTo>
                      <a:pt x="21" y="128"/>
                    </a:lnTo>
                    <a:lnTo>
                      <a:pt x="28" y="128"/>
                    </a:lnTo>
                    <a:lnTo>
                      <a:pt x="28" y="126"/>
                    </a:lnTo>
                    <a:lnTo>
                      <a:pt x="28" y="121"/>
                    </a:lnTo>
                    <a:lnTo>
                      <a:pt x="31" y="118"/>
                    </a:lnTo>
                    <a:lnTo>
                      <a:pt x="33" y="118"/>
                    </a:lnTo>
                    <a:lnTo>
                      <a:pt x="38" y="126"/>
                    </a:lnTo>
                    <a:lnTo>
                      <a:pt x="40" y="130"/>
                    </a:lnTo>
                    <a:lnTo>
                      <a:pt x="45" y="128"/>
                    </a:lnTo>
                    <a:lnTo>
                      <a:pt x="47" y="130"/>
                    </a:lnTo>
                    <a:lnTo>
                      <a:pt x="50" y="128"/>
                    </a:lnTo>
                    <a:lnTo>
                      <a:pt x="54" y="128"/>
                    </a:lnTo>
                    <a:lnTo>
                      <a:pt x="59" y="130"/>
                    </a:lnTo>
                    <a:lnTo>
                      <a:pt x="59" y="133"/>
                    </a:lnTo>
                    <a:lnTo>
                      <a:pt x="61" y="133"/>
                    </a:lnTo>
                    <a:lnTo>
                      <a:pt x="61" y="128"/>
                    </a:lnTo>
                    <a:lnTo>
                      <a:pt x="61" y="126"/>
                    </a:lnTo>
                    <a:lnTo>
                      <a:pt x="66" y="109"/>
                    </a:lnTo>
                    <a:lnTo>
                      <a:pt x="68" y="102"/>
                    </a:lnTo>
                    <a:lnTo>
                      <a:pt x="68" y="97"/>
                    </a:lnTo>
                    <a:lnTo>
                      <a:pt x="66" y="95"/>
                    </a:lnTo>
                    <a:lnTo>
                      <a:pt x="66" y="92"/>
                    </a:lnTo>
                    <a:lnTo>
                      <a:pt x="61" y="90"/>
                    </a:lnTo>
                    <a:lnTo>
                      <a:pt x="61" y="88"/>
                    </a:lnTo>
                    <a:lnTo>
                      <a:pt x="59" y="88"/>
                    </a:lnTo>
                    <a:lnTo>
                      <a:pt x="59" y="85"/>
                    </a:lnTo>
                    <a:lnTo>
                      <a:pt x="57" y="83"/>
                    </a:lnTo>
                    <a:lnTo>
                      <a:pt x="57" y="81"/>
                    </a:lnTo>
                    <a:lnTo>
                      <a:pt x="59" y="81"/>
                    </a:lnTo>
                    <a:lnTo>
                      <a:pt x="61" y="81"/>
                    </a:lnTo>
                    <a:lnTo>
                      <a:pt x="61" y="78"/>
                    </a:lnTo>
                    <a:lnTo>
                      <a:pt x="61" y="76"/>
                    </a:lnTo>
                    <a:lnTo>
                      <a:pt x="59" y="76"/>
                    </a:lnTo>
                    <a:lnTo>
                      <a:pt x="59" y="71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68" y="59"/>
                    </a:lnTo>
                    <a:lnTo>
                      <a:pt x="68" y="55"/>
                    </a:lnTo>
                    <a:lnTo>
                      <a:pt x="66" y="52"/>
                    </a:lnTo>
                    <a:lnTo>
                      <a:pt x="59" y="52"/>
                    </a:lnTo>
                    <a:lnTo>
                      <a:pt x="54" y="55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7"/>
                    </a:lnTo>
                    <a:lnTo>
                      <a:pt x="42" y="55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2" y="45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68" y="36"/>
                    </a:lnTo>
                    <a:lnTo>
                      <a:pt x="71" y="38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80" y="38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5" y="38"/>
                    </a:lnTo>
                    <a:lnTo>
                      <a:pt x="85" y="38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4" y="40"/>
                    </a:lnTo>
                    <a:lnTo>
                      <a:pt x="97" y="40"/>
                    </a:lnTo>
                    <a:lnTo>
                      <a:pt x="99" y="43"/>
                    </a:lnTo>
                    <a:lnTo>
                      <a:pt x="102" y="43"/>
                    </a:lnTo>
                    <a:lnTo>
                      <a:pt x="102" y="43"/>
                    </a:lnTo>
                    <a:lnTo>
                      <a:pt x="104" y="43"/>
                    </a:lnTo>
                    <a:lnTo>
                      <a:pt x="104" y="40"/>
                    </a:lnTo>
                    <a:lnTo>
                      <a:pt x="102" y="38"/>
                    </a:lnTo>
                    <a:lnTo>
                      <a:pt x="104" y="36"/>
                    </a:lnTo>
                    <a:lnTo>
                      <a:pt x="106" y="31"/>
                    </a:lnTo>
                    <a:lnTo>
                      <a:pt x="106" y="29"/>
                    </a:lnTo>
                    <a:lnTo>
                      <a:pt x="116" y="12"/>
                    </a:lnTo>
                    <a:lnTo>
                      <a:pt x="120" y="7"/>
                    </a:lnTo>
                    <a:lnTo>
                      <a:pt x="125" y="7"/>
                    </a:lnTo>
                    <a:lnTo>
                      <a:pt x="128" y="5"/>
                    </a:lnTo>
                    <a:lnTo>
                      <a:pt x="135" y="0"/>
                    </a:lnTo>
                    <a:lnTo>
                      <a:pt x="139" y="3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9" y="3"/>
                    </a:lnTo>
                    <a:lnTo>
                      <a:pt x="154" y="5"/>
                    </a:lnTo>
                    <a:lnTo>
                      <a:pt x="154" y="3"/>
                    </a:lnTo>
                    <a:lnTo>
                      <a:pt x="156" y="3"/>
                    </a:lnTo>
                    <a:lnTo>
                      <a:pt x="156" y="3"/>
                    </a:lnTo>
                    <a:lnTo>
                      <a:pt x="158" y="7"/>
                    </a:lnTo>
                    <a:lnTo>
                      <a:pt x="158" y="17"/>
                    </a:lnTo>
                    <a:lnTo>
                      <a:pt x="156" y="19"/>
                    </a:lnTo>
                    <a:lnTo>
                      <a:pt x="154" y="21"/>
                    </a:lnTo>
                    <a:lnTo>
                      <a:pt x="144" y="33"/>
                    </a:lnTo>
                    <a:lnTo>
                      <a:pt x="146" y="40"/>
                    </a:lnTo>
                    <a:lnTo>
                      <a:pt x="146" y="45"/>
                    </a:lnTo>
                    <a:lnTo>
                      <a:pt x="146" y="50"/>
                    </a:lnTo>
                    <a:lnTo>
                      <a:pt x="142" y="55"/>
                    </a:lnTo>
                    <a:lnTo>
                      <a:pt x="142" y="59"/>
                    </a:lnTo>
                    <a:lnTo>
                      <a:pt x="142" y="62"/>
                    </a:lnTo>
                    <a:lnTo>
                      <a:pt x="142" y="69"/>
                    </a:lnTo>
                    <a:lnTo>
                      <a:pt x="142" y="69"/>
                    </a:lnTo>
                    <a:lnTo>
                      <a:pt x="142" y="76"/>
                    </a:lnTo>
                    <a:lnTo>
                      <a:pt x="139" y="76"/>
                    </a:lnTo>
                    <a:lnTo>
                      <a:pt x="137" y="83"/>
                    </a:lnTo>
                    <a:lnTo>
                      <a:pt x="137" y="90"/>
                    </a:lnTo>
                    <a:lnTo>
                      <a:pt x="130" y="102"/>
                    </a:lnTo>
                    <a:lnTo>
                      <a:pt x="125" y="102"/>
                    </a:lnTo>
                    <a:lnTo>
                      <a:pt x="123" y="107"/>
                    </a:lnTo>
                    <a:lnTo>
                      <a:pt x="120" y="104"/>
                    </a:lnTo>
                    <a:lnTo>
                      <a:pt x="116" y="109"/>
                    </a:lnTo>
                    <a:lnTo>
                      <a:pt x="111" y="114"/>
                    </a:lnTo>
                    <a:lnTo>
                      <a:pt x="111" y="118"/>
                    </a:lnTo>
                    <a:lnTo>
                      <a:pt x="104" y="123"/>
                    </a:lnTo>
                    <a:lnTo>
                      <a:pt x="102" y="128"/>
                    </a:lnTo>
                    <a:lnTo>
                      <a:pt x="104" y="135"/>
                    </a:lnTo>
                    <a:lnTo>
                      <a:pt x="104" y="137"/>
                    </a:lnTo>
                    <a:lnTo>
                      <a:pt x="104" y="147"/>
                    </a:lnTo>
                    <a:lnTo>
                      <a:pt x="102" y="154"/>
                    </a:lnTo>
                    <a:lnTo>
                      <a:pt x="102" y="156"/>
                    </a:lnTo>
                    <a:lnTo>
                      <a:pt x="99" y="163"/>
                    </a:lnTo>
                    <a:lnTo>
                      <a:pt x="94" y="163"/>
                    </a:lnTo>
                    <a:lnTo>
                      <a:pt x="92" y="166"/>
                    </a:lnTo>
                    <a:lnTo>
                      <a:pt x="90" y="168"/>
                    </a:lnTo>
                    <a:lnTo>
                      <a:pt x="83" y="178"/>
                    </a:lnTo>
                    <a:lnTo>
                      <a:pt x="78" y="182"/>
                    </a:lnTo>
                    <a:lnTo>
                      <a:pt x="73" y="185"/>
                    </a:lnTo>
                    <a:lnTo>
                      <a:pt x="68" y="180"/>
                    </a:lnTo>
                    <a:lnTo>
                      <a:pt x="68" y="178"/>
                    </a:lnTo>
                    <a:lnTo>
                      <a:pt x="66" y="175"/>
                    </a:lnTo>
                    <a:lnTo>
                      <a:pt x="68" y="173"/>
                    </a:lnTo>
                    <a:lnTo>
                      <a:pt x="68" y="171"/>
                    </a:lnTo>
                    <a:lnTo>
                      <a:pt x="64" y="173"/>
                    </a:lnTo>
                    <a:lnTo>
                      <a:pt x="59" y="175"/>
                    </a:lnTo>
                    <a:lnTo>
                      <a:pt x="57" y="175"/>
                    </a:lnTo>
                    <a:lnTo>
                      <a:pt x="52" y="175"/>
                    </a:lnTo>
                    <a:lnTo>
                      <a:pt x="52" y="180"/>
                    </a:lnTo>
                    <a:lnTo>
                      <a:pt x="50" y="182"/>
                    </a:lnTo>
                    <a:lnTo>
                      <a:pt x="47" y="182"/>
                    </a:lnTo>
                    <a:lnTo>
                      <a:pt x="47" y="180"/>
                    </a:lnTo>
                    <a:lnTo>
                      <a:pt x="45" y="178"/>
                    </a:lnTo>
                    <a:lnTo>
                      <a:pt x="42" y="180"/>
                    </a:lnTo>
                    <a:lnTo>
                      <a:pt x="40" y="180"/>
                    </a:lnTo>
                    <a:lnTo>
                      <a:pt x="40" y="180"/>
                    </a:lnTo>
                    <a:lnTo>
                      <a:pt x="40" y="178"/>
                    </a:lnTo>
                    <a:lnTo>
                      <a:pt x="38" y="173"/>
                    </a:lnTo>
                    <a:lnTo>
                      <a:pt x="35" y="173"/>
                    </a:lnTo>
                    <a:lnTo>
                      <a:pt x="33" y="173"/>
                    </a:lnTo>
                    <a:lnTo>
                      <a:pt x="31" y="175"/>
                    </a:lnTo>
                    <a:lnTo>
                      <a:pt x="26" y="175"/>
                    </a:lnTo>
                    <a:lnTo>
                      <a:pt x="26" y="180"/>
                    </a:lnTo>
                    <a:lnTo>
                      <a:pt x="21" y="180"/>
                    </a:lnTo>
                    <a:lnTo>
                      <a:pt x="21" y="180"/>
                    </a:lnTo>
                    <a:lnTo>
                      <a:pt x="19" y="187"/>
                    </a:lnTo>
                    <a:lnTo>
                      <a:pt x="16" y="187"/>
                    </a:lnTo>
                    <a:lnTo>
                      <a:pt x="14" y="185"/>
                    </a:lnTo>
                    <a:lnTo>
                      <a:pt x="14" y="180"/>
                    </a:lnTo>
                    <a:lnTo>
                      <a:pt x="12" y="178"/>
                    </a:lnTo>
                    <a:lnTo>
                      <a:pt x="12" y="173"/>
                    </a:lnTo>
                    <a:lnTo>
                      <a:pt x="5" y="168"/>
                    </a:lnTo>
                    <a:lnTo>
                      <a:pt x="5" y="166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95" name="Freeform 289">
                <a:extLst>
                  <a:ext uri="{FF2B5EF4-FFF2-40B4-BE49-F238E27FC236}">
                    <a16:creationId xmlns:a16="http://schemas.microsoft.com/office/drawing/2014/main" id="{3953CCD4-42FA-D41F-90FB-E80336040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3446" y="5226924"/>
                <a:ext cx="35727" cy="46148"/>
              </a:xfrm>
              <a:custGeom>
                <a:avLst/>
                <a:gdLst>
                  <a:gd name="T0" fmla="*/ 24 w 24"/>
                  <a:gd name="T1" fmla="*/ 7 h 31"/>
                  <a:gd name="T2" fmla="*/ 24 w 24"/>
                  <a:gd name="T3" fmla="*/ 5 h 31"/>
                  <a:gd name="T4" fmla="*/ 22 w 24"/>
                  <a:gd name="T5" fmla="*/ 0 h 31"/>
                  <a:gd name="T6" fmla="*/ 19 w 24"/>
                  <a:gd name="T7" fmla="*/ 0 h 31"/>
                  <a:gd name="T8" fmla="*/ 17 w 24"/>
                  <a:gd name="T9" fmla="*/ 0 h 31"/>
                  <a:gd name="T10" fmla="*/ 15 w 24"/>
                  <a:gd name="T11" fmla="*/ 2 h 31"/>
                  <a:gd name="T12" fmla="*/ 10 w 24"/>
                  <a:gd name="T13" fmla="*/ 2 h 31"/>
                  <a:gd name="T14" fmla="*/ 10 w 24"/>
                  <a:gd name="T15" fmla="*/ 7 h 31"/>
                  <a:gd name="T16" fmla="*/ 5 w 24"/>
                  <a:gd name="T17" fmla="*/ 7 h 31"/>
                  <a:gd name="T18" fmla="*/ 5 w 24"/>
                  <a:gd name="T19" fmla="*/ 7 h 31"/>
                  <a:gd name="T20" fmla="*/ 3 w 24"/>
                  <a:gd name="T21" fmla="*/ 14 h 31"/>
                  <a:gd name="T22" fmla="*/ 0 w 24"/>
                  <a:gd name="T23" fmla="*/ 14 h 31"/>
                  <a:gd name="T24" fmla="*/ 3 w 24"/>
                  <a:gd name="T25" fmla="*/ 16 h 31"/>
                  <a:gd name="T26" fmla="*/ 5 w 24"/>
                  <a:gd name="T27" fmla="*/ 24 h 31"/>
                  <a:gd name="T28" fmla="*/ 3 w 24"/>
                  <a:gd name="T29" fmla="*/ 28 h 31"/>
                  <a:gd name="T30" fmla="*/ 3 w 24"/>
                  <a:gd name="T31" fmla="*/ 31 h 31"/>
                  <a:gd name="T32" fmla="*/ 8 w 24"/>
                  <a:gd name="T33" fmla="*/ 28 h 31"/>
                  <a:gd name="T34" fmla="*/ 12 w 24"/>
                  <a:gd name="T35" fmla="*/ 26 h 31"/>
                  <a:gd name="T36" fmla="*/ 15 w 24"/>
                  <a:gd name="T37" fmla="*/ 24 h 31"/>
                  <a:gd name="T38" fmla="*/ 12 w 24"/>
                  <a:gd name="T39" fmla="*/ 16 h 31"/>
                  <a:gd name="T40" fmla="*/ 15 w 24"/>
                  <a:gd name="T41" fmla="*/ 14 h 31"/>
                  <a:gd name="T42" fmla="*/ 19 w 24"/>
                  <a:gd name="T43" fmla="*/ 12 h 31"/>
                  <a:gd name="T44" fmla="*/ 24 w 24"/>
                  <a:gd name="T45" fmla="*/ 7 h 31"/>
                  <a:gd name="T46" fmla="*/ 24 w 24"/>
                  <a:gd name="T47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31">
                    <a:moveTo>
                      <a:pt x="24" y="7"/>
                    </a:moveTo>
                    <a:lnTo>
                      <a:pt x="24" y="5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0" y="2"/>
                    </a:lnTo>
                    <a:lnTo>
                      <a:pt x="10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5" y="24"/>
                    </a:lnTo>
                    <a:lnTo>
                      <a:pt x="3" y="28"/>
                    </a:lnTo>
                    <a:lnTo>
                      <a:pt x="3" y="31"/>
                    </a:lnTo>
                    <a:lnTo>
                      <a:pt x="8" y="28"/>
                    </a:lnTo>
                    <a:lnTo>
                      <a:pt x="12" y="26"/>
                    </a:lnTo>
                    <a:lnTo>
                      <a:pt x="15" y="24"/>
                    </a:lnTo>
                    <a:lnTo>
                      <a:pt x="12" y="16"/>
                    </a:lnTo>
                    <a:lnTo>
                      <a:pt x="15" y="14"/>
                    </a:lnTo>
                    <a:lnTo>
                      <a:pt x="19" y="12"/>
                    </a:lnTo>
                    <a:lnTo>
                      <a:pt x="24" y="7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96" name="Freeform 290">
                <a:extLst>
                  <a:ext uri="{FF2B5EF4-FFF2-40B4-BE49-F238E27FC236}">
                    <a16:creationId xmlns:a16="http://schemas.microsoft.com/office/drawing/2014/main" id="{FAA663E3-B36A-7D52-5FCD-B672D8EF1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2336" y="5118251"/>
                <a:ext cx="348343" cy="351320"/>
              </a:xfrm>
              <a:custGeom>
                <a:avLst/>
                <a:gdLst>
                  <a:gd name="T0" fmla="*/ 29 w 234"/>
                  <a:gd name="T1" fmla="*/ 4 h 236"/>
                  <a:gd name="T2" fmla="*/ 99 w 234"/>
                  <a:gd name="T3" fmla="*/ 0 h 236"/>
                  <a:gd name="T4" fmla="*/ 178 w 234"/>
                  <a:gd name="T5" fmla="*/ 52 h 236"/>
                  <a:gd name="T6" fmla="*/ 206 w 234"/>
                  <a:gd name="T7" fmla="*/ 75 h 236"/>
                  <a:gd name="T8" fmla="*/ 208 w 234"/>
                  <a:gd name="T9" fmla="*/ 80 h 236"/>
                  <a:gd name="T10" fmla="*/ 199 w 234"/>
                  <a:gd name="T11" fmla="*/ 104 h 236"/>
                  <a:gd name="T12" fmla="*/ 208 w 234"/>
                  <a:gd name="T13" fmla="*/ 120 h 236"/>
                  <a:gd name="T14" fmla="*/ 213 w 234"/>
                  <a:gd name="T15" fmla="*/ 130 h 236"/>
                  <a:gd name="T16" fmla="*/ 208 w 234"/>
                  <a:gd name="T17" fmla="*/ 134 h 236"/>
                  <a:gd name="T18" fmla="*/ 211 w 234"/>
                  <a:gd name="T19" fmla="*/ 151 h 236"/>
                  <a:gd name="T20" fmla="*/ 211 w 234"/>
                  <a:gd name="T21" fmla="*/ 163 h 236"/>
                  <a:gd name="T22" fmla="*/ 211 w 234"/>
                  <a:gd name="T23" fmla="*/ 170 h 236"/>
                  <a:gd name="T24" fmla="*/ 213 w 234"/>
                  <a:gd name="T25" fmla="*/ 177 h 236"/>
                  <a:gd name="T26" fmla="*/ 222 w 234"/>
                  <a:gd name="T27" fmla="*/ 194 h 236"/>
                  <a:gd name="T28" fmla="*/ 232 w 234"/>
                  <a:gd name="T29" fmla="*/ 201 h 236"/>
                  <a:gd name="T30" fmla="*/ 232 w 234"/>
                  <a:gd name="T31" fmla="*/ 203 h 236"/>
                  <a:gd name="T32" fmla="*/ 222 w 234"/>
                  <a:gd name="T33" fmla="*/ 208 h 236"/>
                  <a:gd name="T34" fmla="*/ 208 w 234"/>
                  <a:gd name="T35" fmla="*/ 213 h 236"/>
                  <a:gd name="T36" fmla="*/ 201 w 234"/>
                  <a:gd name="T37" fmla="*/ 215 h 236"/>
                  <a:gd name="T38" fmla="*/ 187 w 234"/>
                  <a:gd name="T39" fmla="*/ 220 h 236"/>
                  <a:gd name="T40" fmla="*/ 180 w 234"/>
                  <a:gd name="T41" fmla="*/ 217 h 236"/>
                  <a:gd name="T42" fmla="*/ 178 w 234"/>
                  <a:gd name="T43" fmla="*/ 222 h 236"/>
                  <a:gd name="T44" fmla="*/ 163 w 234"/>
                  <a:gd name="T45" fmla="*/ 224 h 236"/>
                  <a:gd name="T46" fmla="*/ 159 w 234"/>
                  <a:gd name="T47" fmla="*/ 222 h 236"/>
                  <a:gd name="T48" fmla="*/ 149 w 234"/>
                  <a:gd name="T49" fmla="*/ 227 h 236"/>
                  <a:gd name="T50" fmla="*/ 142 w 234"/>
                  <a:gd name="T51" fmla="*/ 224 h 236"/>
                  <a:gd name="T52" fmla="*/ 135 w 234"/>
                  <a:gd name="T53" fmla="*/ 222 h 236"/>
                  <a:gd name="T54" fmla="*/ 130 w 234"/>
                  <a:gd name="T55" fmla="*/ 222 h 236"/>
                  <a:gd name="T56" fmla="*/ 104 w 234"/>
                  <a:gd name="T57" fmla="*/ 236 h 236"/>
                  <a:gd name="T58" fmla="*/ 95 w 234"/>
                  <a:gd name="T59" fmla="*/ 186 h 236"/>
                  <a:gd name="T60" fmla="*/ 90 w 234"/>
                  <a:gd name="T61" fmla="*/ 182 h 236"/>
                  <a:gd name="T62" fmla="*/ 85 w 234"/>
                  <a:gd name="T63" fmla="*/ 179 h 236"/>
                  <a:gd name="T64" fmla="*/ 81 w 234"/>
                  <a:gd name="T65" fmla="*/ 179 h 236"/>
                  <a:gd name="T66" fmla="*/ 76 w 234"/>
                  <a:gd name="T67" fmla="*/ 177 h 236"/>
                  <a:gd name="T68" fmla="*/ 71 w 234"/>
                  <a:gd name="T69" fmla="*/ 172 h 236"/>
                  <a:gd name="T70" fmla="*/ 64 w 234"/>
                  <a:gd name="T71" fmla="*/ 168 h 236"/>
                  <a:gd name="T72" fmla="*/ 50 w 234"/>
                  <a:gd name="T73" fmla="*/ 163 h 236"/>
                  <a:gd name="T74" fmla="*/ 43 w 234"/>
                  <a:gd name="T75" fmla="*/ 158 h 236"/>
                  <a:gd name="T76" fmla="*/ 36 w 234"/>
                  <a:gd name="T77" fmla="*/ 156 h 236"/>
                  <a:gd name="T78" fmla="*/ 7 w 234"/>
                  <a:gd name="T79" fmla="*/ 115 h 236"/>
                  <a:gd name="T80" fmla="*/ 12 w 234"/>
                  <a:gd name="T81" fmla="*/ 75 h 236"/>
                  <a:gd name="T82" fmla="*/ 26 w 234"/>
                  <a:gd name="T83" fmla="*/ 61 h 236"/>
                  <a:gd name="T84" fmla="*/ 36 w 234"/>
                  <a:gd name="T85" fmla="*/ 54 h 236"/>
                  <a:gd name="T86" fmla="*/ 33 w 234"/>
                  <a:gd name="T87" fmla="*/ 45 h 236"/>
                  <a:gd name="T88" fmla="*/ 29 w 234"/>
                  <a:gd name="T89" fmla="*/ 37 h 236"/>
                  <a:gd name="T90" fmla="*/ 29 w 234"/>
                  <a:gd name="T91" fmla="*/ 33 h 236"/>
                  <a:gd name="T92" fmla="*/ 33 w 234"/>
                  <a:gd name="T93" fmla="*/ 30 h 236"/>
                  <a:gd name="T94" fmla="*/ 36 w 234"/>
                  <a:gd name="T95" fmla="*/ 21 h 236"/>
                  <a:gd name="T96" fmla="*/ 31 w 234"/>
                  <a:gd name="T97" fmla="*/ 9 h 236"/>
                  <a:gd name="T98" fmla="*/ 26 w 234"/>
                  <a:gd name="T99" fmla="*/ 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4" h="236">
                    <a:moveTo>
                      <a:pt x="26" y="4"/>
                    </a:moveTo>
                    <a:lnTo>
                      <a:pt x="29" y="2"/>
                    </a:lnTo>
                    <a:lnTo>
                      <a:pt x="29" y="4"/>
                    </a:lnTo>
                    <a:lnTo>
                      <a:pt x="31" y="2"/>
                    </a:lnTo>
                    <a:lnTo>
                      <a:pt x="57" y="2"/>
                    </a:lnTo>
                    <a:lnTo>
                      <a:pt x="99" y="0"/>
                    </a:lnTo>
                    <a:lnTo>
                      <a:pt x="175" y="45"/>
                    </a:lnTo>
                    <a:lnTo>
                      <a:pt x="180" y="52"/>
                    </a:lnTo>
                    <a:lnTo>
                      <a:pt x="178" y="52"/>
                    </a:lnTo>
                    <a:lnTo>
                      <a:pt x="180" y="54"/>
                    </a:lnTo>
                    <a:lnTo>
                      <a:pt x="182" y="56"/>
                    </a:lnTo>
                    <a:lnTo>
                      <a:pt x="206" y="75"/>
                    </a:lnTo>
                    <a:lnTo>
                      <a:pt x="206" y="75"/>
                    </a:lnTo>
                    <a:lnTo>
                      <a:pt x="208" y="78"/>
                    </a:lnTo>
                    <a:lnTo>
                      <a:pt x="208" y="80"/>
                    </a:lnTo>
                    <a:lnTo>
                      <a:pt x="206" y="82"/>
                    </a:lnTo>
                    <a:lnTo>
                      <a:pt x="201" y="97"/>
                    </a:lnTo>
                    <a:lnTo>
                      <a:pt x="199" y="104"/>
                    </a:lnTo>
                    <a:lnTo>
                      <a:pt x="199" y="108"/>
                    </a:lnTo>
                    <a:lnTo>
                      <a:pt x="204" y="115"/>
                    </a:lnTo>
                    <a:lnTo>
                      <a:pt x="208" y="120"/>
                    </a:lnTo>
                    <a:lnTo>
                      <a:pt x="211" y="118"/>
                    </a:lnTo>
                    <a:lnTo>
                      <a:pt x="215" y="127"/>
                    </a:lnTo>
                    <a:lnTo>
                      <a:pt x="213" y="130"/>
                    </a:lnTo>
                    <a:lnTo>
                      <a:pt x="211" y="127"/>
                    </a:lnTo>
                    <a:lnTo>
                      <a:pt x="208" y="130"/>
                    </a:lnTo>
                    <a:lnTo>
                      <a:pt x="208" y="134"/>
                    </a:lnTo>
                    <a:lnTo>
                      <a:pt x="208" y="144"/>
                    </a:lnTo>
                    <a:lnTo>
                      <a:pt x="211" y="146"/>
                    </a:lnTo>
                    <a:lnTo>
                      <a:pt x="211" y="151"/>
                    </a:lnTo>
                    <a:lnTo>
                      <a:pt x="208" y="153"/>
                    </a:lnTo>
                    <a:lnTo>
                      <a:pt x="208" y="158"/>
                    </a:lnTo>
                    <a:lnTo>
                      <a:pt x="211" y="163"/>
                    </a:lnTo>
                    <a:lnTo>
                      <a:pt x="211" y="163"/>
                    </a:lnTo>
                    <a:lnTo>
                      <a:pt x="211" y="165"/>
                    </a:lnTo>
                    <a:lnTo>
                      <a:pt x="211" y="170"/>
                    </a:lnTo>
                    <a:lnTo>
                      <a:pt x="215" y="172"/>
                    </a:lnTo>
                    <a:lnTo>
                      <a:pt x="213" y="175"/>
                    </a:lnTo>
                    <a:lnTo>
                      <a:pt x="213" y="177"/>
                    </a:lnTo>
                    <a:lnTo>
                      <a:pt x="215" y="184"/>
                    </a:lnTo>
                    <a:lnTo>
                      <a:pt x="215" y="186"/>
                    </a:lnTo>
                    <a:lnTo>
                      <a:pt x="222" y="194"/>
                    </a:lnTo>
                    <a:lnTo>
                      <a:pt x="227" y="196"/>
                    </a:lnTo>
                    <a:lnTo>
                      <a:pt x="232" y="198"/>
                    </a:lnTo>
                    <a:lnTo>
                      <a:pt x="232" y="201"/>
                    </a:lnTo>
                    <a:lnTo>
                      <a:pt x="234" y="201"/>
                    </a:lnTo>
                    <a:lnTo>
                      <a:pt x="232" y="201"/>
                    </a:lnTo>
                    <a:lnTo>
                      <a:pt x="232" y="203"/>
                    </a:lnTo>
                    <a:lnTo>
                      <a:pt x="227" y="203"/>
                    </a:lnTo>
                    <a:lnTo>
                      <a:pt x="225" y="205"/>
                    </a:lnTo>
                    <a:lnTo>
                      <a:pt x="222" y="208"/>
                    </a:lnTo>
                    <a:lnTo>
                      <a:pt x="218" y="210"/>
                    </a:lnTo>
                    <a:lnTo>
                      <a:pt x="215" y="213"/>
                    </a:lnTo>
                    <a:lnTo>
                      <a:pt x="208" y="213"/>
                    </a:lnTo>
                    <a:lnTo>
                      <a:pt x="208" y="215"/>
                    </a:lnTo>
                    <a:lnTo>
                      <a:pt x="204" y="215"/>
                    </a:lnTo>
                    <a:lnTo>
                      <a:pt x="201" y="215"/>
                    </a:lnTo>
                    <a:lnTo>
                      <a:pt x="194" y="217"/>
                    </a:lnTo>
                    <a:lnTo>
                      <a:pt x="192" y="220"/>
                    </a:lnTo>
                    <a:lnTo>
                      <a:pt x="187" y="220"/>
                    </a:lnTo>
                    <a:lnTo>
                      <a:pt x="185" y="217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78" y="220"/>
                    </a:lnTo>
                    <a:lnTo>
                      <a:pt x="178" y="222"/>
                    </a:lnTo>
                    <a:lnTo>
                      <a:pt x="170" y="224"/>
                    </a:lnTo>
                    <a:lnTo>
                      <a:pt x="166" y="224"/>
                    </a:lnTo>
                    <a:lnTo>
                      <a:pt x="163" y="224"/>
                    </a:lnTo>
                    <a:lnTo>
                      <a:pt x="161" y="224"/>
                    </a:lnTo>
                    <a:lnTo>
                      <a:pt x="161" y="222"/>
                    </a:lnTo>
                    <a:lnTo>
                      <a:pt x="159" y="222"/>
                    </a:lnTo>
                    <a:lnTo>
                      <a:pt x="156" y="222"/>
                    </a:lnTo>
                    <a:lnTo>
                      <a:pt x="154" y="222"/>
                    </a:lnTo>
                    <a:lnTo>
                      <a:pt x="149" y="227"/>
                    </a:lnTo>
                    <a:lnTo>
                      <a:pt x="144" y="227"/>
                    </a:lnTo>
                    <a:lnTo>
                      <a:pt x="144" y="227"/>
                    </a:lnTo>
                    <a:lnTo>
                      <a:pt x="142" y="224"/>
                    </a:lnTo>
                    <a:lnTo>
                      <a:pt x="140" y="224"/>
                    </a:lnTo>
                    <a:lnTo>
                      <a:pt x="137" y="222"/>
                    </a:lnTo>
                    <a:lnTo>
                      <a:pt x="135" y="222"/>
                    </a:lnTo>
                    <a:lnTo>
                      <a:pt x="135" y="220"/>
                    </a:lnTo>
                    <a:lnTo>
                      <a:pt x="133" y="220"/>
                    </a:lnTo>
                    <a:lnTo>
                      <a:pt x="130" y="222"/>
                    </a:lnTo>
                    <a:lnTo>
                      <a:pt x="128" y="222"/>
                    </a:lnTo>
                    <a:lnTo>
                      <a:pt x="107" y="222"/>
                    </a:lnTo>
                    <a:lnTo>
                      <a:pt x="104" y="236"/>
                    </a:lnTo>
                    <a:lnTo>
                      <a:pt x="104" y="203"/>
                    </a:lnTo>
                    <a:lnTo>
                      <a:pt x="102" y="194"/>
                    </a:lnTo>
                    <a:lnTo>
                      <a:pt x="95" y="186"/>
                    </a:lnTo>
                    <a:lnTo>
                      <a:pt x="92" y="184"/>
                    </a:lnTo>
                    <a:lnTo>
                      <a:pt x="90" y="184"/>
                    </a:lnTo>
                    <a:lnTo>
                      <a:pt x="90" y="182"/>
                    </a:lnTo>
                    <a:lnTo>
                      <a:pt x="88" y="182"/>
                    </a:lnTo>
                    <a:lnTo>
                      <a:pt x="88" y="179"/>
                    </a:lnTo>
                    <a:lnTo>
                      <a:pt x="85" y="179"/>
                    </a:lnTo>
                    <a:lnTo>
                      <a:pt x="83" y="182"/>
                    </a:lnTo>
                    <a:lnTo>
                      <a:pt x="83" y="179"/>
                    </a:lnTo>
                    <a:lnTo>
                      <a:pt x="81" y="179"/>
                    </a:lnTo>
                    <a:lnTo>
                      <a:pt x="78" y="177"/>
                    </a:lnTo>
                    <a:lnTo>
                      <a:pt x="76" y="177"/>
                    </a:lnTo>
                    <a:lnTo>
                      <a:pt x="76" y="177"/>
                    </a:lnTo>
                    <a:lnTo>
                      <a:pt x="76" y="177"/>
                    </a:lnTo>
                    <a:lnTo>
                      <a:pt x="73" y="177"/>
                    </a:lnTo>
                    <a:lnTo>
                      <a:pt x="71" y="172"/>
                    </a:lnTo>
                    <a:lnTo>
                      <a:pt x="69" y="170"/>
                    </a:lnTo>
                    <a:lnTo>
                      <a:pt x="66" y="170"/>
                    </a:lnTo>
                    <a:lnTo>
                      <a:pt x="64" y="168"/>
                    </a:lnTo>
                    <a:lnTo>
                      <a:pt x="62" y="168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47" y="160"/>
                    </a:lnTo>
                    <a:lnTo>
                      <a:pt x="45" y="160"/>
                    </a:lnTo>
                    <a:lnTo>
                      <a:pt x="43" y="158"/>
                    </a:lnTo>
                    <a:lnTo>
                      <a:pt x="40" y="158"/>
                    </a:lnTo>
                    <a:lnTo>
                      <a:pt x="38" y="156"/>
                    </a:lnTo>
                    <a:lnTo>
                      <a:pt x="36" y="156"/>
                    </a:lnTo>
                    <a:lnTo>
                      <a:pt x="29" y="153"/>
                    </a:lnTo>
                    <a:lnTo>
                      <a:pt x="24" y="137"/>
                    </a:lnTo>
                    <a:lnTo>
                      <a:pt x="7" y="115"/>
                    </a:lnTo>
                    <a:lnTo>
                      <a:pt x="3" y="92"/>
                    </a:lnTo>
                    <a:lnTo>
                      <a:pt x="0" y="75"/>
                    </a:lnTo>
                    <a:lnTo>
                      <a:pt x="12" y="75"/>
                    </a:lnTo>
                    <a:lnTo>
                      <a:pt x="19" y="73"/>
                    </a:lnTo>
                    <a:lnTo>
                      <a:pt x="21" y="68"/>
                    </a:lnTo>
                    <a:lnTo>
                      <a:pt x="26" y="61"/>
                    </a:lnTo>
                    <a:lnTo>
                      <a:pt x="29" y="59"/>
                    </a:lnTo>
                    <a:lnTo>
                      <a:pt x="33" y="56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3" y="45"/>
                    </a:lnTo>
                    <a:lnTo>
                      <a:pt x="31" y="40"/>
                    </a:lnTo>
                    <a:lnTo>
                      <a:pt x="29" y="40"/>
                    </a:lnTo>
                    <a:lnTo>
                      <a:pt x="29" y="37"/>
                    </a:lnTo>
                    <a:lnTo>
                      <a:pt x="26" y="35"/>
                    </a:lnTo>
                    <a:lnTo>
                      <a:pt x="26" y="33"/>
                    </a:lnTo>
                    <a:lnTo>
                      <a:pt x="29" y="33"/>
                    </a:lnTo>
                    <a:lnTo>
                      <a:pt x="31" y="35"/>
                    </a:lnTo>
                    <a:lnTo>
                      <a:pt x="33" y="33"/>
                    </a:lnTo>
                    <a:lnTo>
                      <a:pt x="33" y="30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6" y="21"/>
                    </a:lnTo>
                    <a:lnTo>
                      <a:pt x="33" y="16"/>
                    </a:lnTo>
                    <a:lnTo>
                      <a:pt x="31" y="14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97" name="Freeform 291">
                <a:extLst>
                  <a:ext uri="{FF2B5EF4-FFF2-40B4-BE49-F238E27FC236}">
                    <a16:creationId xmlns:a16="http://schemas.microsoft.com/office/drawing/2014/main" id="{79175F0D-0274-ABB5-4557-FC79BDCED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1916" y="5124207"/>
                <a:ext cx="64012" cy="49126"/>
              </a:xfrm>
              <a:custGeom>
                <a:avLst/>
                <a:gdLst>
                  <a:gd name="T0" fmla="*/ 12 w 43"/>
                  <a:gd name="T1" fmla="*/ 5 h 33"/>
                  <a:gd name="T2" fmla="*/ 14 w 43"/>
                  <a:gd name="T3" fmla="*/ 5 h 33"/>
                  <a:gd name="T4" fmla="*/ 17 w 43"/>
                  <a:gd name="T5" fmla="*/ 5 h 33"/>
                  <a:gd name="T6" fmla="*/ 21 w 43"/>
                  <a:gd name="T7" fmla="*/ 3 h 33"/>
                  <a:gd name="T8" fmla="*/ 24 w 43"/>
                  <a:gd name="T9" fmla="*/ 3 h 33"/>
                  <a:gd name="T10" fmla="*/ 24 w 43"/>
                  <a:gd name="T11" fmla="*/ 5 h 33"/>
                  <a:gd name="T12" fmla="*/ 28 w 43"/>
                  <a:gd name="T13" fmla="*/ 5 h 33"/>
                  <a:gd name="T14" fmla="*/ 28 w 43"/>
                  <a:gd name="T15" fmla="*/ 3 h 33"/>
                  <a:gd name="T16" fmla="*/ 28 w 43"/>
                  <a:gd name="T17" fmla="*/ 0 h 33"/>
                  <a:gd name="T18" fmla="*/ 33 w 43"/>
                  <a:gd name="T19" fmla="*/ 0 h 33"/>
                  <a:gd name="T20" fmla="*/ 36 w 43"/>
                  <a:gd name="T21" fmla="*/ 5 h 33"/>
                  <a:gd name="T22" fmla="*/ 38 w 43"/>
                  <a:gd name="T23" fmla="*/ 5 h 33"/>
                  <a:gd name="T24" fmla="*/ 38 w 43"/>
                  <a:gd name="T25" fmla="*/ 10 h 33"/>
                  <a:gd name="T26" fmla="*/ 40 w 43"/>
                  <a:gd name="T27" fmla="*/ 12 h 33"/>
                  <a:gd name="T28" fmla="*/ 43 w 43"/>
                  <a:gd name="T29" fmla="*/ 17 h 33"/>
                  <a:gd name="T30" fmla="*/ 43 w 43"/>
                  <a:gd name="T31" fmla="*/ 22 h 33"/>
                  <a:gd name="T32" fmla="*/ 43 w 43"/>
                  <a:gd name="T33" fmla="*/ 24 h 33"/>
                  <a:gd name="T34" fmla="*/ 40 w 43"/>
                  <a:gd name="T35" fmla="*/ 26 h 33"/>
                  <a:gd name="T36" fmla="*/ 40 w 43"/>
                  <a:gd name="T37" fmla="*/ 29 h 33"/>
                  <a:gd name="T38" fmla="*/ 38 w 43"/>
                  <a:gd name="T39" fmla="*/ 31 h 33"/>
                  <a:gd name="T40" fmla="*/ 36 w 43"/>
                  <a:gd name="T41" fmla="*/ 29 h 33"/>
                  <a:gd name="T42" fmla="*/ 33 w 43"/>
                  <a:gd name="T43" fmla="*/ 29 h 33"/>
                  <a:gd name="T44" fmla="*/ 33 w 43"/>
                  <a:gd name="T45" fmla="*/ 29 h 33"/>
                  <a:gd name="T46" fmla="*/ 31 w 43"/>
                  <a:gd name="T47" fmla="*/ 26 h 33"/>
                  <a:gd name="T48" fmla="*/ 31 w 43"/>
                  <a:gd name="T49" fmla="*/ 24 h 33"/>
                  <a:gd name="T50" fmla="*/ 28 w 43"/>
                  <a:gd name="T51" fmla="*/ 22 h 33"/>
                  <a:gd name="T52" fmla="*/ 26 w 43"/>
                  <a:gd name="T53" fmla="*/ 22 h 33"/>
                  <a:gd name="T54" fmla="*/ 24 w 43"/>
                  <a:gd name="T55" fmla="*/ 22 h 33"/>
                  <a:gd name="T56" fmla="*/ 26 w 43"/>
                  <a:gd name="T57" fmla="*/ 24 h 33"/>
                  <a:gd name="T58" fmla="*/ 24 w 43"/>
                  <a:gd name="T59" fmla="*/ 31 h 33"/>
                  <a:gd name="T60" fmla="*/ 24 w 43"/>
                  <a:gd name="T61" fmla="*/ 33 h 33"/>
                  <a:gd name="T62" fmla="*/ 19 w 43"/>
                  <a:gd name="T63" fmla="*/ 33 h 33"/>
                  <a:gd name="T64" fmla="*/ 17 w 43"/>
                  <a:gd name="T65" fmla="*/ 33 h 33"/>
                  <a:gd name="T66" fmla="*/ 14 w 43"/>
                  <a:gd name="T67" fmla="*/ 33 h 33"/>
                  <a:gd name="T68" fmla="*/ 14 w 43"/>
                  <a:gd name="T69" fmla="*/ 33 h 33"/>
                  <a:gd name="T70" fmla="*/ 10 w 43"/>
                  <a:gd name="T71" fmla="*/ 33 h 33"/>
                  <a:gd name="T72" fmla="*/ 10 w 43"/>
                  <a:gd name="T73" fmla="*/ 29 h 33"/>
                  <a:gd name="T74" fmla="*/ 7 w 43"/>
                  <a:gd name="T75" fmla="*/ 29 h 33"/>
                  <a:gd name="T76" fmla="*/ 2 w 43"/>
                  <a:gd name="T77" fmla="*/ 29 h 33"/>
                  <a:gd name="T78" fmla="*/ 0 w 43"/>
                  <a:gd name="T79" fmla="*/ 29 h 33"/>
                  <a:gd name="T80" fmla="*/ 2 w 43"/>
                  <a:gd name="T81" fmla="*/ 26 h 33"/>
                  <a:gd name="T82" fmla="*/ 5 w 43"/>
                  <a:gd name="T83" fmla="*/ 14 h 33"/>
                  <a:gd name="T84" fmla="*/ 10 w 43"/>
                  <a:gd name="T85" fmla="*/ 10 h 33"/>
                  <a:gd name="T86" fmla="*/ 12 w 43"/>
                  <a:gd name="T87" fmla="*/ 5 h 33"/>
                  <a:gd name="T88" fmla="*/ 12 w 43"/>
                  <a:gd name="T8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" h="33">
                    <a:moveTo>
                      <a:pt x="12" y="5"/>
                    </a:moveTo>
                    <a:lnTo>
                      <a:pt x="14" y="5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10"/>
                    </a:lnTo>
                    <a:lnTo>
                      <a:pt x="40" y="12"/>
                    </a:lnTo>
                    <a:lnTo>
                      <a:pt x="43" y="17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0" y="26"/>
                    </a:lnTo>
                    <a:lnTo>
                      <a:pt x="40" y="29"/>
                    </a:lnTo>
                    <a:lnTo>
                      <a:pt x="38" y="31"/>
                    </a:lnTo>
                    <a:lnTo>
                      <a:pt x="36" y="29"/>
                    </a:lnTo>
                    <a:lnTo>
                      <a:pt x="33" y="29"/>
                    </a:lnTo>
                    <a:lnTo>
                      <a:pt x="33" y="29"/>
                    </a:lnTo>
                    <a:lnTo>
                      <a:pt x="31" y="26"/>
                    </a:lnTo>
                    <a:lnTo>
                      <a:pt x="31" y="24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4" y="22"/>
                    </a:lnTo>
                    <a:lnTo>
                      <a:pt x="26" y="24"/>
                    </a:lnTo>
                    <a:lnTo>
                      <a:pt x="24" y="31"/>
                    </a:lnTo>
                    <a:lnTo>
                      <a:pt x="24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7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2" y="26"/>
                    </a:lnTo>
                    <a:lnTo>
                      <a:pt x="5" y="14"/>
                    </a:lnTo>
                    <a:lnTo>
                      <a:pt x="10" y="10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98" name="Freeform 292">
                <a:extLst>
                  <a:ext uri="{FF2B5EF4-FFF2-40B4-BE49-F238E27FC236}">
                    <a16:creationId xmlns:a16="http://schemas.microsoft.com/office/drawing/2014/main" id="{7C71D8EF-C18A-6C3D-2279-E63963291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1916" y="5156956"/>
                <a:ext cx="64012" cy="72944"/>
              </a:xfrm>
              <a:custGeom>
                <a:avLst/>
                <a:gdLst>
                  <a:gd name="T0" fmla="*/ 7 w 43"/>
                  <a:gd name="T1" fmla="*/ 49 h 49"/>
                  <a:gd name="T2" fmla="*/ 19 w 43"/>
                  <a:gd name="T3" fmla="*/ 49 h 49"/>
                  <a:gd name="T4" fmla="*/ 26 w 43"/>
                  <a:gd name="T5" fmla="*/ 47 h 49"/>
                  <a:gd name="T6" fmla="*/ 28 w 43"/>
                  <a:gd name="T7" fmla="*/ 42 h 49"/>
                  <a:gd name="T8" fmla="*/ 33 w 43"/>
                  <a:gd name="T9" fmla="*/ 35 h 49"/>
                  <a:gd name="T10" fmla="*/ 36 w 43"/>
                  <a:gd name="T11" fmla="*/ 33 h 49"/>
                  <a:gd name="T12" fmla="*/ 40 w 43"/>
                  <a:gd name="T13" fmla="*/ 30 h 49"/>
                  <a:gd name="T14" fmla="*/ 43 w 43"/>
                  <a:gd name="T15" fmla="*/ 28 h 49"/>
                  <a:gd name="T16" fmla="*/ 43 w 43"/>
                  <a:gd name="T17" fmla="*/ 23 h 49"/>
                  <a:gd name="T18" fmla="*/ 43 w 43"/>
                  <a:gd name="T19" fmla="*/ 19 h 49"/>
                  <a:gd name="T20" fmla="*/ 40 w 43"/>
                  <a:gd name="T21" fmla="*/ 19 h 49"/>
                  <a:gd name="T22" fmla="*/ 38 w 43"/>
                  <a:gd name="T23" fmla="*/ 14 h 49"/>
                  <a:gd name="T24" fmla="*/ 36 w 43"/>
                  <a:gd name="T25" fmla="*/ 14 h 49"/>
                  <a:gd name="T26" fmla="*/ 36 w 43"/>
                  <a:gd name="T27" fmla="*/ 11 h 49"/>
                  <a:gd name="T28" fmla="*/ 33 w 43"/>
                  <a:gd name="T29" fmla="*/ 9 h 49"/>
                  <a:gd name="T30" fmla="*/ 33 w 43"/>
                  <a:gd name="T31" fmla="*/ 7 h 49"/>
                  <a:gd name="T32" fmla="*/ 31 w 43"/>
                  <a:gd name="T33" fmla="*/ 4 h 49"/>
                  <a:gd name="T34" fmla="*/ 31 w 43"/>
                  <a:gd name="T35" fmla="*/ 2 h 49"/>
                  <a:gd name="T36" fmla="*/ 28 w 43"/>
                  <a:gd name="T37" fmla="*/ 0 h 49"/>
                  <a:gd name="T38" fmla="*/ 26 w 43"/>
                  <a:gd name="T39" fmla="*/ 0 h 49"/>
                  <a:gd name="T40" fmla="*/ 24 w 43"/>
                  <a:gd name="T41" fmla="*/ 0 h 49"/>
                  <a:gd name="T42" fmla="*/ 26 w 43"/>
                  <a:gd name="T43" fmla="*/ 2 h 49"/>
                  <a:gd name="T44" fmla="*/ 24 w 43"/>
                  <a:gd name="T45" fmla="*/ 9 h 49"/>
                  <a:gd name="T46" fmla="*/ 24 w 43"/>
                  <a:gd name="T47" fmla="*/ 11 h 49"/>
                  <a:gd name="T48" fmla="*/ 19 w 43"/>
                  <a:gd name="T49" fmla="*/ 11 h 49"/>
                  <a:gd name="T50" fmla="*/ 17 w 43"/>
                  <a:gd name="T51" fmla="*/ 11 h 49"/>
                  <a:gd name="T52" fmla="*/ 14 w 43"/>
                  <a:gd name="T53" fmla="*/ 11 h 49"/>
                  <a:gd name="T54" fmla="*/ 14 w 43"/>
                  <a:gd name="T55" fmla="*/ 11 h 49"/>
                  <a:gd name="T56" fmla="*/ 10 w 43"/>
                  <a:gd name="T57" fmla="*/ 11 h 49"/>
                  <a:gd name="T58" fmla="*/ 10 w 43"/>
                  <a:gd name="T59" fmla="*/ 7 h 49"/>
                  <a:gd name="T60" fmla="*/ 7 w 43"/>
                  <a:gd name="T61" fmla="*/ 7 h 49"/>
                  <a:gd name="T62" fmla="*/ 2 w 43"/>
                  <a:gd name="T63" fmla="*/ 7 h 49"/>
                  <a:gd name="T64" fmla="*/ 0 w 43"/>
                  <a:gd name="T65" fmla="*/ 7 h 49"/>
                  <a:gd name="T66" fmla="*/ 0 w 43"/>
                  <a:gd name="T67" fmla="*/ 9 h 49"/>
                  <a:gd name="T68" fmla="*/ 2 w 43"/>
                  <a:gd name="T69" fmla="*/ 14 h 49"/>
                  <a:gd name="T70" fmla="*/ 5 w 43"/>
                  <a:gd name="T71" fmla="*/ 19 h 49"/>
                  <a:gd name="T72" fmla="*/ 5 w 43"/>
                  <a:gd name="T73" fmla="*/ 23 h 49"/>
                  <a:gd name="T74" fmla="*/ 7 w 43"/>
                  <a:gd name="T75" fmla="*/ 49 h 49"/>
                  <a:gd name="T76" fmla="*/ 7 w 43"/>
                  <a:gd name="T7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3" h="49">
                    <a:moveTo>
                      <a:pt x="7" y="49"/>
                    </a:moveTo>
                    <a:lnTo>
                      <a:pt x="19" y="49"/>
                    </a:lnTo>
                    <a:lnTo>
                      <a:pt x="26" y="47"/>
                    </a:lnTo>
                    <a:lnTo>
                      <a:pt x="28" y="42"/>
                    </a:lnTo>
                    <a:lnTo>
                      <a:pt x="33" y="35"/>
                    </a:lnTo>
                    <a:lnTo>
                      <a:pt x="36" y="33"/>
                    </a:lnTo>
                    <a:lnTo>
                      <a:pt x="40" y="30"/>
                    </a:lnTo>
                    <a:lnTo>
                      <a:pt x="43" y="28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40" y="19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3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6" y="2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5" y="23"/>
                    </a:lnTo>
                    <a:lnTo>
                      <a:pt x="7" y="49"/>
                    </a:lnTo>
                    <a:lnTo>
                      <a:pt x="7" y="4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299" name="Freeform 293">
                <a:extLst>
                  <a:ext uri="{FF2B5EF4-FFF2-40B4-BE49-F238E27FC236}">
                    <a16:creationId xmlns:a16="http://schemas.microsoft.com/office/drawing/2014/main" id="{3D4FE506-B658-967A-417C-13FEA3125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7912" y="4920263"/>
                <a:ext cx="590992" cy="588016"/>
              </a:xfrm>
              <a:custGeom>
                <a:avLst/>
                <a:gdLst>
                  <a:gd name="T0" fmla="*/ 12 w 397"/>
                  <a:gd name="T1" fmla="*/ 220 h 395"/>
                  <a:gd name="T2" fmla="*/ 28 w 397"/>
                  <a:gd name="T3" fmla="*/ 215 h 395"/>
                  <a:gd name="T4" fmla="*/ 45 w 397"/>
                  <a:gd name="T5" fmla="*/ 206 h 395"/>
                  <a:gd name="T6" fmla="*/ 54 w 397"/>
                  <a:gd name="T7" fmla="*/ 218 h 395"/>
                  <a:gd name="T8" fmla="*/ 80 w 397"/>
                  <a:gd name="T9" fmla="*/ 196 h 395"/>
                  <a:gd name="T10" fmla="*/ 83 w 397"/>
                  <a:gd name="T11" fmla="*/ 161 h 395"/>
                  <a:gd name="T12" fmla="*/ 104 w 397"/>
                  <a:gd name="T13" fmla="*/ 140 h 395"/>
                  <a:gd name="T14" fmla="*/ 123 w 397"/>
                  <a:gd name="T15" fmla="*/ 109 h 395"/>
                  <a:gd name="T16" fmla="*/ 127 w 397"/>
                  <a:gd name="T17" fmla="*/ 83 h 395"/>
                  <a:gd name="T18" fmla="*/ 139 w 397"/>
                  <a:gd name="T19" fmla="*/ 50 h 395"/>
                  <a:gd name="T20" fmla="*/ 137 w 397"/>
                  <a:gd name="T21" fmla="*/ 24 h 395"/>
                  <a:gd name="T22" fmla="*/ 144 w 397"/>
                  <a:gd name="T23" fmla="*/ 12 h 395"/>
                  <a:gd name="T24" fmla="*/ 158 w 397"/>
                  <a:gd name="T25" fmla="*/ 5 h 395"/>
                  <a:gd name="T26" fmla="*/ 179 w 397"/>
                  <a:gd name="T27" fmla="*/ 21 h 395"/>
                  <a:gd name="T28" fmla="*/ 201 w 397"/>
                  <a:gd name="T29" fmla="*/ 21 h 395"/>
                  <a:gd name="T30" fmla="*/ 215 w 397"/>
                  <a:gd name="T31" fmla="*/ 21 h 395"/>
                  <a:gd name="T32" fmla="*/ 232 w 397"/>
                  <a:gd name="T33" fmla="*/ 14 h 395"/>
                  <a:gd name="T34" fmla="*/ 260 w 397"/>
                  <a:gd name="T35" fmla="*/ 7 h 395"/>
                  <a:gd name="T36" fmla="*/ 272 w 397"/>
                  <a:gd name="T37" fmla="*/ 9 h 395"/>
                  <a:gd name="T38" fmla="*/ 281 w 397"/>
                  <a:gd name="T39" fmla="*/ 0 h 395"/>
                  <a:gd name="T40" fmla="*/ 298 w 397"/>
                  <a:gd name="T41" fmla="*/ 7 h 395"/>
                  <a:gd name="T42" fmla="*/ 324 w 397"/>
                  <a:gd name="T43" fmla="*/ 7 h 395"/>
                  <a:gd name="T44" fmla="*/ 340 w 397"/>
                  <a:gd name="T45" fmla="*/ 21 h 395"/>
                  <a:gd name="T46" fmla="*/ 354 w 397"/>
                  <a:gd name="T47" fmla="*/ 19 h 395"/>
                  <a:gd name="T48" fmla="*/ 371 w 397"/>
                  <a:gd name="T49" fmla="*/ 14 h 395"/>
                  <a:gd name="T50" fmla="*/ 388 w 397"/>
                  <a:gd name="T51" fmla="*/ 31 h 395"/>
                  <a:gd name="T52" fmla="*/ 397 w 397"/>
                  <a:gd name="T53" fmla="*/ 38 h 395"/>
                  <a:gd name="T54" fmla="*/ 395 w 397"/>
                  <a:gd name="T55" fmla="*/ 64 h 395"/>
                  <a:gd name="T56" fmla="*/ 378 w 397"/>
                  <a:gd name="T57" fmla="*/ 99 h 395"/>
                  <a:gd name="T58" fmla="*/ 366 w 397"/>
                  <a:gd name="T59" fmla="*/ 140 h 395"/>
                  <a:gd name="T60" fmla="*/ 357 w 397"/>
                  <a:gd name="T61" fmla="*/ 178 h 395"/>
                  <a:gd name="T62" fmla="*/ 383 w 397"/>
                  <a:gd name="T63" fmla="*/ 284 h 395"/>
                  <a:gd name="T64" fmla="*/ 347 w 397"/>
                  <a:gd name="T65" fmla="*/ 319 h 395"/>
                  <a:gd name="T66" fmla="*/ 343 w 397"/>
                  <a:gd name="T67" fmla="*/ 334 h 395"/>
                  <a:gd name="T68" fmla="*/ 340 w 397"/>
                  <a:gd name="T69" fmla="*/ 362 h 395"/>
                  <a:gd name="T70" fmla="*/ 359 w 397"/>
                  <a:gd name="T71" fmla="*/ 376 h 395"/>
                  <a:gd name="T72" fmla="*/ 366 w 397"/>
                  <a:gd name="T73" fmla="*/ 395 h 395"/>
                  <a:gd name="T74" fmla="*/ 352 w 397"/>
                  <a:gd name="T75" fmla="*/ 395 h 395"/>
                  <a:gd name="T76" fmla="*/ 321 w 397"/>
                  <a:gd name="T77" fmla="*/ 372 h 395"/>
                  <a:gd name="T78" fmla="*/ 310 w 397"/>
                  <a:gd name="T79" fmla="*/ 357 h 395"/>
                  <a:gd name="T80" fmla="*/ 295 w 397"/>
                  <a:gd name="T81" fmla="*/ 367 h 395"/>
                  <a:gd name="T82" fmla="*/ 274 w 397"/>
                  <a:gd name="T83" fmla="*/ 360 h 395"/>
                  <a:gd name="T84" fmla="*/ 267 w 397"/>
                  <a:gd name="T85" fmla="*/ 350 h 395"/>
                  <a:gd name="T86" fmla="*/ 255 w 397"/>
                  <a:gd name="T87" fmla="*/ 353 h 395"/>
                  <a:gd name="T88" fmla="*/ 246 w 397"/>
                  <a:gd name="T89" fmla="*/ 346 h 395"/>
                  <a:gd name="T90" fmla="*/ 229 w 397"/>
                  <a:gd name="T91" fmla="*/ 350 h 395"/>
                  <a:gd name="T92" fmla="*/ 213 w 397"/>
                  <a:gd name="T93" fmla="*/ 348 h 395"/>
                  <a:gd name="T94" fmla="*/ 210 w 397"/>
                  <a:gd name="T95" fmla="*/ 341 h 395"/>
                  <a:gd name="T96" fmla="*/ 208 w 397"/>
                  <a:gd name="T97" fmla="*/ 327 h 395"/>
                  <a:gd name="T98" fmla="*/ 203 w 397"/>
                  <a:gd name="T99" fmla="*/ 315 h 395"/>
                  <a:gd name="T100" fmla="*/ 201 w 397"/>
                  <a:gd name="T101" fmla="*/ 293 h 395"/>
                  <a:gd name="T102" fmla="*/ 201 w 397"/>
                  <a:gd name="T103" fmla="*/ 279 h 395"/>
                  <a:gd name="T104" fmla="*/ 177 w 397"/>
                  <a:gd name="T105" fmla="*/ 263 h 395"/>
                  <a:gd name="T106" fmla="*/ 151 w 397"/>
                  <a:gd name="T107" fmla="*/ 265 h 395"/>
                  <a:gd name="T108" fmla="*/ 130 w 397"/>
                  <a:gd name="T109" fmla="*/ 282 h 395"/>
                  <a:gd name="T110" fmla="*/ 109 w 397"/>
                  <a:gd name="T111" fmla="*/ 275 h 395"/>
                  <a:gd name="T112" fmla="*/ 99 w 397"/>
                  <a:gd name="T113" fmla="*/ 256 h 395"/>
                  <a:gd name="T114" fmla="*/ 94 w 397"/>
                  <a:gd name="T115" fmla="*/ 241 h 395"/>
                  <a:gd name="T116" fmla="*/ 45 w 397"/>
                  <a:gd name="T117" fmla="*/ 237 h 395"/>
                  <a:gd name="T118" fmla="*/ 21 w 397"/>
                  <a:gd name="T119" fmla="*/ 237 h 395"/>
                  <a:gd name="T120" fmla="*/ 12 w 397"/>
                  <a:gd name="T121" fmla="*/ 241 h 395"/>
                  <a:gd name="T122" fmla="*/ 0 w 397"/>
                  <a:gd name="T123" fmla="*/ 237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7" h="395">
                    <a:moveTo>
                      <a:pt x="0" y="237"/>
                    </a:moveTo>
                    <a:lnTo>
                      <a:pt x="5" y="234"/>
                    </a:lnTo>
                    <a:lnTo>
                      <a:pt x="9" y="232"/>
                    </a:lnTo>
                    <a:lnTo>
                      <a:pt x="12" y="230"/>
                    </a:lnTo>
                    <a:lnTo>
                      <a:pt x="9" y="222"/>
                    </a:lnTo>
                    <a:lnTo>
                      <a:pt x="12" y="220"/>
                    </a:lnTo>
                    <a:lnTo>
                      <a:pt x="16" y="218"/>
                    </a:lnTo>
                    <a:lnTo>
                      <a:pt x="21" y="213"/>
                    </a:lnTo>
                    <a:lnTo>
                      <a:pt x="23" y="213"/>
                    </a:lnTo>
                    <a:lnTo>
                      <a:pt x="26" y="211"/>
                    </a:lnTo>
                    <a:lnTo>
                      <a:pt x="28" y="213"/>
                    </a:lnTo>
                    <a:lnTo>
                      <a:pt x="28" y="215"/>
                    </a:lnTo>
                    <a:lnTo>
                      <a:pt x="31" y="215"/>
                    </a:lnTo>
                    <a:lnTo>
                      <a:pt x="33" y="213"/>
                    </a:lnTo>
                    <a:lnTo>
                      <a:pt x="33" y="208"/>
                    </a:lnTo>
                    <a:lnTo>
                      <a:pt x="38" y="208"/>
                    </a:lnTo>
                    <a:lnTo>
                      <a:pt x="40" y="208"/>
                    </a:lnTo>
                    <a:lnTo>
                      <a:pt x="45" y="206"/>
                    </a:lnTo>
                    <a:lnTo>
                      <a:pt x="49" y="204"/>
                    </a:lnTo>
                    <a:lnTo>
                      <a:pt x="49" y="206"/>
                    </a:lnTo>
                    <a:lnTo>
                      <a:pt x="47" y="208"/>
                    </a:lnTo>
                    <a:lnTo>
                      <a:pt x="49" y="211"/>
                    </a:lnTo>
                    <a:lnTo>
                      <a:pt x="49" y="213"/>
                    </a:lnTo>
                    <a:lnTo>
                      <a:pt x="54" y="218"/>
                    </a:lnTo>
                    <a:lnTo>
                      <a:pt x="59" y="215"/>
                    </a:lnTo>
                    <a:lnTo>
                      <a:pt x="64" y="211"/>
                    </a:lnTo>
                    <a:lnTo>
                      <a:pt x="71" y="201"/>
                    </a:lnTo>
                    <a:lnTo>
                      <a:pt x="73" y="199"/>
                    </a:lnTo>
                    <a:lnTo>
                      <a:pt x="75" y="196"/>
                    </a:lnTo>
                    <a:lnTo>
                      <a:pt x="80" y="196"/>
                    </a:lnTo>
                    <a:lnTo>
                      <a:pt x="83" y="189"/>
                    </a:lnTo>
                    <a:lnTo>
                      <a:pt x="83" y="187"/>
                    </a:lnTo>
                    <a:lnTo>
                      <a:pt x="85" y="180"/>
                    </a:lnTo>
                    <a:lnTo>
                      <a:pt x="85" y="170"/>
                    </a:lnTo>
                    <a:lnTo>
                      <a:pt x="85" y="168"/>
                    </a:lnTo>
                    <a:lnTo>
                      <a:pt x="83" y="161"/>
                    </a:lnTo>
                    <a:lnTo>
                      <a:pt x="85" y="156"/>
                    </a:lnTo>
                    <a:lnTo>
                      <a:pt x="92" y="151"/>
                    </a:lnTo>
                    <a:lnTo>
                      <a:pt x="92" y="147"/>
                    </a:lnTo>
                    <a:lnTo>
                      <a:pt x="97" y="142"/>
                    </a:lnTo>
                    <a:lnTo>
                      <a:pt x="101" y="137"/>
                    </a:lnTo>
                    <a:lnTo>
                      <a:pt x="104" y="140"/>
                    </a:lnTo>
                    <a:lnTo>
                      <a:pt x="106" y="135"/>
                    </a:lnTo>
                    <a:lnTo>
                      <a:pt x="111" y="135"/>
                    </a:lnTo>
                    <a:lnTo>
                      <a:pt x="118" y="123"/>
                    </a:lnTo>
                    <a:lnTo>
                      <a:pt x="118" y="116"/>
                    </a:lnTo>
                    <a:lnTo>
                      <a:pt x="120" y="109"/>
                    </a:lnTo>
                    <a:lnTo>
                      <a:pt x="123" y="109"/>
                    </a:lnTo>
                    <a:lnTo>
                      <a:pt x="123" y="102"/>
                    </a:lnTo>
                    <a:lnTo>
                      <a:pt x="123" y="102"/>
                    </a:lnTo>
                    <a:lnTo>
                      <a:pt x="123" y="95"/>
                    </a:lnTo>
                    <a:lnTo>
                      <a:pt x="123" y="92"/>
                    </a:lnTo>
                    <a:lnTo>
                      <a:pt x="123" y="88"/>
                    </a:lnTo>
                    <a:lnTo>
                      <a:pt x="127" y="83"/>
                    </a:lnTo>
                    <a:lnTo>
                      <a:pt x="127" y="78"/>
                    </a:lnTo>
                    <a:lnTo>
                      <a:pt x="127" y="73"/>
                    </a:lnTo>
                    <a:lnTo>
                      <a:pt x="125" y="66"/>
                    </a:lnTo>
                    <a:lnTo>
                      <a:pt x="135" y="54"/>
                    </a:lnTo>
                    <a:lnTo>
                      <a:pt x="137" y="52"/>
                    </a:lnTo>
                    <a:lnTo>
                      <a:pt x="139" y="50"/>
                    </a:lnTo>
                    <a:lnTo>
                      <a:pt x="139" y="40"/>
                    </a:lnTo>
                    <a:lnTo>
                      <a:pt x="137" y="36"/>
                    </a:lnTo>
                    <a:lnTo>
                      <a:pt x="139" y="33"/>
                    </a:lnTo>
                    <a:lnTo>
                      <a:pt x="139" y="28"/>
                    </a:lnTo>
                    <a:lnTo>
                      <a:pt x="142" y="26"/>
                    </a:lnTo>
                    <a:lnTo>
                      <a:pt x="137" y="24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42" y="19"/>
                    </a:lnTo>
                    <a:lnTo>
                      <a:pt x="142" y="17"/>
                    </a:lnTo>
                    <a:lnTo>
                      <a:pt x="144" y="14"/>
                    </a:lnTo>
                    <a:lnTo>
                      <a:pt x="144" y="12"/>
                    </a:lnTo>
                    <a:lnTo>
                      <a:pt x="146" y="9"/>
                    </a:lnTo>
                    <a:lnTo>
                      <a:pt x="149" y="9"/>
                    </a:lnTo>
                    <a:lnTo>
                      <a:pt x="151" y="7"/>
                    </a:lnTo>
                    <a:lnTo>
                      <a:pt x="156" y="7"/>
                    </a:lnTo>
                    <a:lnTo>
                      <a:pt x="156" y="5"/>
                    </a:lnTo>
                    <a:lnTo>
                      <a:pt x="158" y="5"/>
                    </a:lnTo>
                    <a:lnTo>
                      <a:pt x="161" y="7"/>
                    </a:lnTo>
                    <a:lnTo>
                      <a:pt x="163" y="7"/>
                    </a:lnTo>
                    <a:lnTo>
                      <a:pt x="170" y="14"/>
                    </a:lnTo>
                    <a:lnTo>
                      <a:pt x="172" y="14"/>
                    </a:lnTo>
                    <a:lnTo>
                      <a:pt x="177" y="19"/>
                    </a:lnTo>
                    <a:lnTo>
                      <a:pt x="179" y="21"/>
                    </a:lnTo>
                    <a:lnTo>
                      <a:pt x="184" y="19"/>
                    </a:lnTo>
                    <a:lnTo>
                      <a:pt x="187" y="21"/>
                    </a:lnTo>
                    <a:lnTo>
                      <a:pt x="194" y="24"/>
                    </a:lnTo>
                    <a:lnTo>
                      <a:pt x="196" y="24"/>
                    </a:lnTo>
                    <a:lnTo>
                      <a:pt x="198" y="21"/>
                    </a:lnTo>
                    <a:lnTo>
                      <a:pt x="201" y="21"/>
                    </a:lnTo>
                    <a:lnTo>
                      <a:pt x="206" y="24"/>
                    </a:lnTo>
                    <a:lnTo>
                      <a:pt x="210" y="24"/>
                    </a:lnTo>
                    <a:lnTo>
                      <a:pt x="213" y="26"/>
                    </a:lnTo>
                    <a:lnTo>
                      <a:pt x="217" y="24"/>
                    </a:lnTo>
                    <a:lnTo>
                      <a:pt x="217" y="24"/>
                    </a:lnTo>
                    <a:lnTo>
                      <a:pt x="215" y="21"/>
                    </a:lnTo>
                    <a:lnTo>
                      <a:pt x="215" y="19"/>
                    </a:lnTo>
                    <a:lnTo>
                      <a:pt x="217" y="17"/>
                    </a:lnTo>
                    <a:lnTo>
                      <a:pt x="222" y="12"/>
                    </a:lnTo>
                    <a:lnTo>
                      <a:pt x="224" y="12"/>
                    </a:lnTo>
                    <a:lnTo>
                      <a:pt x="229" y="12"/>
                    </a:lnTo>
                    <a:lnTo>
                      <a:pt x="232" y="14"/>
                    </a:lnTo>
                    <a:lnTo>
                      <a:pt x="234" y="14"/>
                    </a:lnTo>
                    <a:lnTo>
                      <a:pt x="243" y="12"/>
                    </a:lnTo>
                    <a:lnTo>
                      <a:pt x="246" y="12"/>
                    </a:lnTo>
                    <a:lnTo>
                      <a:pt x="248" y="9"/>
                    </a:lnTo>
                    <a:lnTo>
                      <a:pt x="258" y="7"/>
                    </a:lnTo>
                    <a:lnTo>
                      <a:pt x="260" y="7"/>
                    </a:lnTo>
                    <a:lnTo>
                      <a:pt x="260" y="7"/>
                    </a:lnTo>
                    <a:lnTo>
                      <a:pt x="262" y="7"/>
                    </a:lnTo>
                    <a:lnTo>
                      <a:pt x="262" y="9"/>
                    </a:lnTo>
                    <a:lnTo>
                      <a:pt x="265" y="9"/>
                    </a:lnTo>
                    <a:lnTo>
                      <a:pt x="267" y="9"/>
                    </a:lnTo>
                    <a:lnTo>
                      <a:pt x="272" y="9"/>
                    </a:lnTo>
                    <a:lnTo>
                      <a:pt x="274" y="7"/>
                    </a:lnTo>
                    <a:lnTo>
                      <a:pt x="276" y="7"/>
                    </a:lnTo>
                    <a:lnTo>
                      <a:pt x="279" y="5"/>
                    </a:lnTo>
                    <a:lnTo>
                      <a:pt x="279" y="2"/>
                    </a:lnTo>
                    <a:lnTo>
                      <a:pt x="279" y="0"/>
                    </a:lnTo>
                    <a:lnTo>
                      <a:pt x="281" y="0"/>
                    </a:lnTo>
                    <a:lnTo>
                      <a:pt x="284" y="2"/>
                    </a:lnTo>
                    <a:lnTo>
                      <a:pt x="288" y="2"/>
                    </a:lnTo>
                    <a:lnTo>
                      <a:pt x="291" y="2"/>
                    </a:lnTo>
                    <a:lnTo>
                      <a:pt x="293" y="5"/>
                    </a:lnTo>
                    <a:lnTo>
                      <a:pt x="295" y="5"/>
                    </a:lnTo>
                    <a:lnTo>
                      <a:pt x="298" y="7"/>
                    </a:lnTo>
                    <a:lnTo>
                      <a:pt x="307" y="7"/>
                    </a:lnTo>
                    <a:lnTo>
                      <a:pt x="307" y="7"/>
                    </a:lnTo>
                    <a:lnTo>
                      <a:pt x="314" y="5"/>
                    </a:lnTo>
                    <a:lnTo>
                      <a:pt x="319" y="5"/>
                    </a:lnTo>
                    <a:lnTo>
                      <a:pt x="324" y="7"/>
                    </a:lnTo>
                    <a:lnTo>
                      <a:pt x="324" y="7"/>
                    </a:lnTo>
                    <a:lnTo>
                      <a:pt x="324" y="12"/>
                    </a:lnTo>
                    <a:lnTo>
                      <a:pt x="326" y="14"/>
                    </a:lnTo>
                    <a:lnTo>
                      <a:pt x="328" y="14"/>
                    </a:lnTo>
                    <a:lnTo>
                      <a:pt x="331" y="17"/>
                    </a:lnTo>
                    <a:lnTo>
                      <a:pt x="336" y="21"/>
                    </a:lnTo>
                    <a:lnTo>
                      <a:pt x="340" y="21"/>
                    </a:lnTo>
                    <a:lnTo>
                      <a:pt x="343" y="21"/>
                    </a:lnTo>
                    <a:lnTo>
                      <a:pt x="345" y="19"/>
                    </a:lnTo>
                    <a:lnTo>
                      <a:pt x="347" y="17"/>
                    </a:lnTo>
                    <a:lnTo>
                      <a:pt x="352" y="17"/>
                    </a:lnTo>
                    <a:lnTo>
                      <a:pt x="354" y="17"/>
                    </a:lnTo>
                    <a:lnTo>
                      <a:pt x="354" y="19"/>
                    </a:lnTo>
                    <a:lnTo>
                      <a:pt x="357" y="19"/>
                    </a:lnTo>
                    <a:lnTo>
                      <a:pt x="362" y="17"/>
                    </a:lnTo>
                    <a:lnTo>
                      <a:pt x="362" y="14"/>
                    </a:lnTo>
                    <a:lnTo>
                      <a:pt x="364" y="12"/>
                    </a:lnTo>
                    <a:lnTo>
                      <a:pt x="369" y="12"/>
                    </a:lnTo>
                    <a:lnTo>
                      <a:pt x="371" y="14"/>
                    </a:lnTo>
                    <a:lnTo>
                      <a:pt x="373" y="19"/>
                    </a:lnTo>
                    <a:lnTo>
                      <a:pt x="376" y="21"/>
                    </a:lnTo>
                    <a:lnTo>
                      <a:pt x="378" y="24"/>
                    </a:lnTo>
                    <a:lnTo>
                      <a:pt x="383" y="26"/>
                    </a:lnTo>
                    <a:lnTo>
                      <a:pt x="385" y="28"/>
                    </a:lnTo>
                    <a:lnTo>
                      <a:pt x="388" y="31"/>
                    </a:lnTo>
                    <a:lnTo>
                      <a:pt x="388" y="33"/>
                    </a:lnTo>
                    <a:lnTo>
                      <a:pt x="390" y="36"/>
                    </a:lnTo>
                    <a:lnTo>
                      <a:pt x="390" y="38"/>
                    </a:lnTo>
                    <a:lnTo>
                      <a:pt x="390" y="38"/>
                    </a:lnTo>
                    <a:lnTo>
                      <a:pt x="395" y="38"/>
                    </a:lnTo>
                    <a:lnTo>
                      <a:pt x="397" y="38"/>
                    </a:lnTo>
                    <a:lnTo>
                      <a:pt x="395" y="43"/>
                    </a:lnTo>
                    <a:lnTo>
                      <a:pt x="395" y="45"/>
                    </a:lnTo>
                    <a:lnTo>
                      <a:pt x="395" y="52"/>
                    </a:lnTo>
                    <a:lnTo>
                      <a:pt x="392" y="59"/>
                    </a:lnTo>
                    <a:lnTo>
                      <a:pt x="392" y="64"/>
                    </a:lnTo>
                    <a:lnTo>
                      <a:pt x="395" y="64"/>
                    </a:lnTo>
                    <a:lnTo>
                      <a:pt x="397" y="69"/>
                    </a:lnTo>
                    <a:lnTo>
                      <a:pt x="397" y="71"/>
                    </a:lnTo>
                    <a:lnTo>
                      <a:pt x="397" y="73"/>
                    </a:lnTo>
                    <a:lnTo>
                      <a:pt x="388" y="88"/>
                    </a:lnTo>
                    <a:lnTo>
                      <a:pt x="380" y="95"/>
                    </a:lnTo>
                    <a:lnTo>
                      <a:pt x="378" y="99"/>
                    </a:lnTo>
                    <a:lnTo>
                      <a:pt x="371" y="114"/>
                    </a:lnTo>
                    <a:lnTo>
                      <a:pt x="369" y="116"/>
                    </a:lnTo>
                    <a:lnTo>
                      <a:pt x="369" y="121"/>
                    </a:lnTo>
                    <a:lnTo>
                      <a:pt x="369" y="128"/>
                    </a:lnTo>
                    <a:lnTo>
                      <a:pt x="366" y="135"/>
                    </a:lnTo>
                    <a:lnTo>
                      <a:pt x="366" y="140"/>
                    </a:lnTo>
                    <a:lnTo>
                      <a:pt x="362" y="147"/>
                    </a:lnTo>
                    <a:lnTo>
                      <a:pt x="357" y="151"/>
                    </a:lnTo>
                    <a:lnTo>
                      <a:pt x="354" y="163"/>
                    </a:lnTo>
                    <a:lnTo>
                      <a:pt x="352" y="168"/>
                    </a:lnTo>
                    <a:lnTo>
                      <a:pt x="354" y="173"/>
                    </a:lnTo>
                    <a:lnTo>
                      <a:pt x="357" y="178"/>
                    </a:lnTo>
                    <a:lnTo>
                      <a:pt x="357" y="182"/>
                    </a:lnTo>
                    <a:lnTo>
                      <a:pt x="362" y="225"/>
                    </a:lnTo>
                    <a:lnTo>
                      <a:pt x="366" y="248"/>
                    </a:lnTo>
                    <a:lnTo>
                      <a:pt x="383" y="270"/>
                    </a:lnTo>
                    <a:lnTo>
                      <a:pt x="388" y="286"/>
                    </a:lnTo>
                    <a:lnTo>
                      <a:pt x="383" y="284"/>
                    </a:lnTo>
                    <a:lnTo>
                      <a:pt x="350" y="293"/>
                    </a:lnTo>
                    <a:lnTo>
                      <a:pt x="343" y="310"/>
                    </a:lnTo>
                    <a:lnTo>
                      <a:pt x="343" y="315"/>
                    </a:lnTo>
                    <a:lnTo>
                      <a:pt x="345" y="315"/>
                    </a:lnTo>
                    <a:lnTo>
                      <a:pt x="347" y="317"/>
                    </a:lnTo>
                    <a:lnTo>
                      <a:pt x="347" y="319"/>
                    </a:lnTo>
                    <a:lnTo>
                      <a:pt x="345" y="322"/>
                    </a:lnTo>
                    <a:lnTo>
                      <a:pt x="345" y="324"/>
                    </a:lnTo>
                    <a:lnTo>
                      <a:pt x="345" y="327"/>
                    </a:lnTo>
                    <a:lnTo>
                      <a:pt x="345" y="329"/>
                    </a:lnTo>
                    <a:lnTo>
                      <a:pt x="345" y="334"/>
                    </a:lnTo>
                    <a:lnTo>
                      <a:pt x="343" y="334"/>
                    </a:lnTo>
                    <a:lnTo>
                      <a:pt x="345" y="336"/>
                    </a:lnTo>
                    <a:lnTo>
                      <a:pt x="343" y="338"/>
                    </a:lnTo>
                    <a:lnTo>
                      <a:pt x="338" y="343"/>
                    </a:lnTo>
                    <a:lnTo>
                      <a:pt x="338" y="346"/>
                    </a:lnTo>
                    <a:lnTo>
                      <a:pt x="338" y="357"/>
                    </a:lnTo>
                    <a:lnTo>
                      <a:pt x="340" y="362"/>
                    </a:lnTo>
                    <a:lnTo>
                      <a:pt x="343" y="364"/>
                    </a:lnTo>
                    <a:lnTo>
                      <a:pt x="347" y="369"/>
                    </a:lnTo>
                    <a:lnTo>
                      <a:pt x="350" y="374"/>
                    </a:lnTo>
                    <a:lnTo>
                      <a:pt x="350" y="376"/>
                    </a:lnTo>
                    <a:lnTo>
                      <a:pt x="359" y="376"/>
                    </a:lnTo>
                    <a:lnTo>
                      <a:pt x="359" y="376"/>
                    </a:lnTo>
                    <a:lnTo>
                      <a:pt x="359" y="374"/>
                    </a:lnTo>
                    <a:lnTo>
                      <a:pt x="359" y="372"/>
                    </a:lnTo>
                    <a:lnTo>
                      <a:pt x="364" y="369"/>
                    </a:lnTo>
                    <a:lnTo>
                      <a:pt x="366" y="372"/>
                    </a:lnTo>
                    <a:lnTo>
                      <a:pt x="366" y="393"/>
                    </a:lnTo>
                    <a:lnTo>
                      <a:pt x="366" y="395"/>
                    </a:lnTo>
                    <a:lnTo>
                      <a:pt x="362" y="395"/>
                    </a:lnTo>
                    <a:lnTo>
                      <a:pt x="362" y="393"/>
                    </a:lnTo>
                    <a:lnTo>
                      <a:pt x="362" y="393"/>
                    </a:lnTo>
                    <a:lnTo>
                      <a:pt x="357" y="395"/>
                    </a:lnTo>
                    <a:lnTo>
                      <a:pt x="354" y="395"/>
                    </a:lnTo>
                    <a:lnTo>
                      <a:pt x="352" y="395"/>
                    </a:lnTo>
                    <a:lnTo>
                      <a:pt x="347" y="390"/>
                    </a:lnTo>
                    <a:lnTo>
                      <a:pt x="343" y="386"/>
                    </a:lnTo>
                    <a:lnTo>
                      <a:pt x="338" y="383"/>
                    </a:lnTo>
                    <a:lnTo>
                      <a:pt x="336" y="376"/>
                    </a:lnTo>
                    <a:lnTo>
                      <a:pt x="331" y="374"/>
                    </a:lnTo>
                    <a:lnTo>
                      <a:pt x="321" y="372"/>
                    </a:lnTo>
                    <a:lnTo>
                      <a:pt x="317" y="369"/>
                    </a:lnTo>
                    <a:lnTo>
                      <a:pt x="317" y="367"/>
                    </a:lnTo>
                    <a:lnTo>
                      <a:pt x="314" y="362"/>
                    </a:lnTo>
                    <a:lnTo>
                      <a:pt x="314" y="357"/>
                    </a:lnTo>
                    <a:lnTo>
                      <a:pt x="312" y="357"/>
                    </a:lnTo>
                    <a:lnTo>
                      <a:pt x="310" y="357"/>
                    </a:lnTo>
                    <a:lnTo>
                      <a:pt x="307" y="357"/>
                    </a:lnTo>
                    <a:lnTo>
                      <a:pt x="305" y="362"/>
                    </a:lnTo>
                    <a:lnTo>
                      <a:pt x="305" y="364"/>
                    </a:lnTo>
                    <a:lnTo>
                      <a:pt x="300" y="367"/>
                    </a:lnTo>
                    <a:lnTo>
                      <a:pt x="295" y="367"/>
                    </a:lnTo>
                    <a:lnTo>
                      <a:pt x="295" y="367"/>
                    </a:lnTo>
                    <a:lnTo>
                      <a:pt x="291" y="364"/>
                    </a:lnTo>
                    <a:lnTo>
                      <a:pt x="286" y="364"/>
                    </a:lnTo>
                    <a:lnTo>
                      <a:pt x="281" y="362"/>
                    </a:lnTo>
                    <a:lnTo>
                      <a:pt x="279" y="362"/>
                    </a:lnTo>
                    <a:lnTo>
                      <a:pt x="276" y="360"/>
                    </a:lnTo>
                    <a:lnTo>
                      <a:pt x="274" y="360"/>
                    </a:lnTo>
                    <a:lnTo>
                      <a:pt x="274" y="357"/>
                    </a:lnTo>
                    <a:lnTo>
                      <a:pt x="274" y="355"/>
                    </a:lnTo>
                    <a:lnTo>
                      <a:pt x="272" y="353"/>
                    </a:lnTo>
                    <a:lnTo>
                      <a:pt x="272" y="348"/>
                    </a:lnTo>
                    <a:lnTo>
                      <a:pt x="272" y="348"/>
                    </a:lnTo>
                    <a:lnTo>
                      <a:pt x="267" y="350"/>
                    </a:lnTo>
                    <a:lnTo>
                      <a:pt x="265" y="350"/>
                    </a:lnTo>
                    <a:lnTo>
                      <a:pt x="262" y="350"/>
                    </a:lnTo>
                    <a:lnTo>
                      <a:pt x="258" y="353"/>
                    </a:lnTo>
                    <a:lnTo>
                      <a:pt x="255" y="355"/>
                    </a:lnTo>
                    <a:lnTo>
                      <a:pt x="255" y="355"/>
                    </a:lnTo>
                    <a:lnTo>
                      <a:pt x="255" y="353"/>
                    </a:lnTo>
                    <a:lnTo>
                      <a:pt x="253" y="350"/>
                    </a:lnTo>
                    <a:lnTo>
                      <a:pt x="253" y="348"/>
                    </a:lnTo>
                    <a:lnTo>
                      <a:pt x="250" y="348"/>
                    </a:lnTo>
                    <a:lnTo>
                      <a:pt x="248" y="348"/>
                    </a:lnTo>
                    <a:lnTo>
                      <a:pt x="246" y="346"/>
                    </a:lnTo>
                    <a:lnTo>
                      <a:pt x="246" y="346"/>
                    </a:lnTo>
                    <a:lnTo>
                      <a:pt x="241" y="346"/>
                    </a:lnTo>
                    <a:lnTo>
                      <a:pt x="239" y="348"/>
                    </a:lnTo>
                    <a:lnTo>
                      <a:pt x="234" y="348"/>
                    </a:lnTo>
                    <a:lnTo>
                      <a:pt x="234" y="350"/>
                    </a:lnTo>
                    <a:lnTo>
                      <a:pt x="232" y="350"/>
                    </a:lnTo>
                    <a:lnTo>
                      <a:pt x="229" y="350"/>
                    </a:lnTo>
                    <a:lnTo>
                      <a:pt x="224" y="350"/>
                    </a:lnTo>
                    <a:lnTo>
                      <a:pt x="222" y="348"/>
                    </a:lnTo>
                    <a:lnTo>
                      <a:pt x="217" y="346"/>
                    </a:lnTo>
                    <a:lnTo>
                      <a:pt x="217" y="346"/>
                    </a:lnTo>
                    <a:lnTo>
                      <a:pt x="215" y="348"/>
                    </a:lnTo>
                    <a:lnTo>
                      <a:pt x="213" y="348"/>
                    </a:lnTo>
                    <a:lnTo>
                      <a:pt x="213" y="350"/>
                    </a:lnTo>
                    <a:lnTo>
                      <a:pt x="210" y="350"/>
                    </a:lnTo>
                    <a:lnTo>
                      <a:pt x="208" y="348"/>
                    </a:lnTo>
                    <a:lnTo>
                      <a:pt x="210" y="343"/>
                    </a:lnTo>
                    <a:lnTo>
                      <a:pt x="210" y="343"/>
                    </a:lnTo>
                    <a:lnTo>
                      <a:pt x="210" y="341"/>
                    </a:lnTo>
                    <a:lnTo>
                      <a:pt x="213" y="338"/>
                    </a:lnTo>
                    <a:lnTo>
                      <a:pt x="210" y="336"/>
                    </a:lnTo>
                    <a:lnTo>
                      <a:pt x="208" y="331"/>
                    </a:lnTo>
                    <a:lnTo>
                      <a:pt x="210" y="331"/>
                    </a:lnTo>
                    <a:lnTo>
                      <a:pt x="210" y="329"/>
                    </a:lnTo>
                    <a:lnTo>
                      <a:pt x="208" y="327"/>
                    </a:lnTo>
                    <a:lnTo>
                      <a:pt x="208" y="324"/>
                    </a:lnTo>
                    <a:lnTo>
                      <a:pt x="208" y="322"/>
                    </a:lnTo>
                    <a:lnTo>
                      <a:pt x="208" y="319"/>
                    </a:lnTo>
                    <a:lnTo>
                      <a:pt x="206" y="319"/>
                    </a:lnTo>
                    <a:lnTo>
                      <a:pt x="203" y="315"/>
                    </a:lnTo>
                    <a:lnTo>
                      <a:pt x="203" y="315"/>
                    </a:lnTo>
                    <a:lnTo>
                      <a:pt x="203" y="312"/>
                    </a:lnTo>
                    <a:lnTo>
                      <a:pt x="201" y="310"/>
                    </a:lnTo>
                    <a:lnTo>
                      <a:pt x="201" y="308"/>
                    </a:lnTo>
                    <a:lnTo>
                      <a:pt x="201" y="305"/>
                    </a:lnTo>
                    <a:lnTo>
                      <a:pt x="201" y="303"/>
                    </a:lnTo>
                    <a:lnTo>
                      <a:pt x="201" y="293"/>
                    </a:lnTo>
                    <a:lnTo>
                      <a:pt x="201" y="291"/>
                    </a:lnTo>
                    <a:lnTo>
                      <a:pt x="201" y="291"/>
                    </a:lnTo>
                    <a:lnTo>
                      <a:pt x="201" y="289"/>
                    </a:lnTo>
                    <a:lnTo>
                      <a:pt x="201" y="286"/>
                    </a:lnTo>
                    <a:lnTo>
                      <a:pt x="198" y="282"/>
                    </a:lnTo>
                    <a:lnTo>
                      <a:pt x="201" y="279"/>
                    </a:lnTo>
                    <a:lnTo>
                      <a:pt x="201" y="277"/>
                    </a:lnTo>
                    <a:lnTo>
                      <a:pt x="201" y="272"/>
                    </a:lnTo>
                    <a:lnTo>
                      <a:pt x="203" y="270"/>
                    </a:lnTo>
                    <a:lnTo>
                      <a:pt x="201" y="267"/>
                    </a:lnTo>
                    <a:lnTo>
                      <a:pt x="177" y="265"/>
                    </a:lnTo>
                    <a:lnTo>
                      <a:pt x="177" y="263"/>
                    </a:lnTo>
                    <a:lnTo>
                      <a:pt x="177" y="260"/>
                    </a:lnTo>
                    <a:lnTo>
                      <a:pt x="177" y="258"/>
                    </a:lnTo>
                    <a:lnTo>
                      <a:pt x="172" y="258"/>
                    </a:lnTo>
                    <a:lnTo>
                      <a:pt x="172" y="260"/>
                    </a:lnTo>
                    <a:lnTo>
                      <a:pt x="151" y="260"/>
                    </a:lnTo>
                    <a:lnTo>
                      <a:pt x="151" y="265"/>
                    </a:lnTo>
                    <a:lnTo>
                      <a:pt x="149" y="270"/>
                    </a:lnTo>
                    <a:lnTo>
                      <a:pt x="149" y="270"/>
                    </a:lnTo>
                    <a:lnTo>
                      <a:pt x="149" y="275"/>
                    </a:lnTo>
                    <a:lnTo>
                      <a:pt x="149" y="279"/>
                    </a:lnTo>
                    <a:lnTo>
                      <a:pt x="132" y="282"/>
                    </a:lnTo>
                    <a:lnTo>
                      <a:pt x="130" y="282"/>
                    </a:lnTo>
                    <a:lnTo>
                      <a:pt x="123" y="282"/>
                    </a:lnTo>
                    <a:lnTo>
                      <a:pt x="120" y="282"/>
                    </a:lnTo>
                    <a:lnTo>
                      <a:pt x="116" y="282"/>
                    </a:lnTo>
                    <a:lnTo>
                      <a:pt x="111" y="282"/>
                    </a:lnTo>
                    <a:lnTo>
                      <a:pt x="109" y="282"/>
                    </a:lnTo>
                    <a:lnTo>
                      <a:pt x="109" y="275"/>
                    </a:lnTo>
                    <a:lnTo>
                      <a:pt x="106" y="270"/>
                    </a:lnTo>
                    <a:lnTo>
                      <a:pt x="104" y="267"/>
                    </a:lnTo>
                    <a:lnTo>
                      <a:pt x="101" y="265"/>
                    </a:lnTo>
                    <a:lnTo>
                      <a:pt x="101" y="263"/>
                    </a:lnTo>
                    <a:lnTo>
                      <a:pt x="101" y="263"/>
                    </a:lnTo>
                    <a:lnTo>
                      <a:pt x="99" y="256"/>
                    </a:lnTo>
                    <a:lnTo>
                      <a:pt x="97" y="253"/>
                    </a:lnTo>
                    <a:lnTo>
                      <a:pt x="97" y="251"/>
                    </a:lnTo>
                    <a:lnTo>
                      <a:pt x="99" y="248"/>
                    </a:lnTo>
                    <a:lnTo>
                      <a:pt x="97" y="246"/>
                    </a:lnTo>
                    <a:lnTo>
                      <a:pt x="97" y="244"/>
                    </a:lnTo>
                    <a:lnTo>
                      <a:pt x="94" y="241"/>
                    </a:lnTo>
                    <a:lnTo>
                      <a:pt x="97" y="239"/>
                    </a:lnTo>
                    <a:lnTo>
                      <a:pt x="97" y="237"/>
                    </a:lnTo>
                    <a:lnTo>
                      <a:pt x="73" y="237"/>
                    </a:lnTo>
                    <a:lnTo>
                      <a:pt x="59" y="237"/>
                    </a:lnTo>
                    <a:lnTo>
                      <a:pt x="52" y="237"/>
                    </a:lnTo>
                    <a:lnTo>
                      <a:pt x="45" y="237"/>
                    </a:lnTo>
                    <a:lnTo>
                      <a:pt x="42" y="237"/>
                    </a:lnTo>
                    <a:lnTo>
                      <a:pt x="35" y="237"/>
                    </a:lnTo>
                    <a:lnTo>
                      <a:pt x="31" y="237"/>
                    </a:lnTo>
                    <a:lnTo>
                      <a:pt x="28" y="237"/>
                    </a:lnTo>
                    <a:lnTo>
                      <a:pt x="23" y="237"/>
                    </a:lnTo>
                    <a:lnTo>
                      <a:pt x="21" y="237"/>
                    </a:lnTo>
                    <a:lnTo>
                      <a:pt x="19" y="237"/>
                    </a:lnTo>
                    <a:lnTo>
                      <a:pt x="14" y="239"/>
                    </a:lnTo>
                    <a:lnTo>
                      <a:pt x="14" y="239"/>
                    </a:lnTo>
                    <a:lnTo>
                      <a:pt x="12" y="239"/>
                    </a:lnTo>
                    <a:lnTo>
                      <a:pt x="12" y="239"/>
                    </a:lnTo>
                    <a:lnTo>
                      <a:pt x="12" y="241"/>
                    </a:lnTo>
                    <a:lnTo>
                      <a:pt x="9" y="241"/>
                    </a:lnTo>
                    <a:lnTo>
                      <a:pt x="9" y="241"/>
                    </a:lnTo>
                    <a:lnTo>
                      <a:pt x="7" y="23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00" name="Freeform 294">
                <a:extLst>
                  <a:ext uri="{FF2B5EF4-FFF2-40B4-BE49-F238E27FC236}">
                    <a16:creationId xmlns:a16="http://schemas.microsoft.com/office/drawing/2014/main" id="{537865CC-A3E0-D581-9586-030407A53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5052" y="5381743"/>
                <a:ext cx="98250" cy="250093"/>
              </a:xfrm>
              <a:custGeom>
                <a:avLst/>
                <a:gdLst>
                  <a:gd name="T0" fmla="*/ 7 w 66"/>
                  <a:gd name="T1" fmla="*/ 0 h 168"/>
                  <a:gd name="T2" fmla="*/ 12 w 66"/>
                  <a:gd name="T3" fmla="*/ 2 h 168"/>
                  <a:gd name="T4" fmla="*/ 14 w 66"/>
                  <a:gd name="T5" fmla="*/ 5 h 168"/>
                  <a:gd name="T6" fmla="*/ 19 w 66"/>
                  <a:gd name="T7" fmla="*/ 2 h 168"/>
                  <a:gd name="T8" fmla="*/ 21 w 66"/>
                  <a:gd name="T9" fmla="*/ 5 h 168"/>
                  <a:gd name="T10" fmla="*/ 23 w 66"/>
                  <a:gd name="T11" fmla="*/ 7 h 168"/>
                  <a:gd name="T12" fmla="*/ 33 w 66"/>
                  <a:gd name="T13" fmla="*/ 17 h 168"/>
                  <a:gd name="T14" fmla="*/ 35 w 66"/>
                  <a:gd name="T15" fmla="*/ 59 h 168"/>
                  <a:gd name="T16" fmla="*/ 38 w 66"/>
                  <a:gd name="T17" fmla="*/ 83 h 168"/>
                  <a:gd name="T18" fmla="*/ 47 w 66"/>
                  <a:gd name="T19" fmla="*/ 90 h 168"/>
                  <a:gd name="T20" fmla="*/ 49 w 66"/>
                  <a:gd name="T21" fmla="*/ 92 h 168"/>
                  <a:gd name="T22" fmla="*/ 59 w 66"/>
                  <a:gd name="T23" fmla="*/ 102 h 168"/>
                  <a:gd name="T24" fmla="*/ 66 w 66"/>
                  <a:gd name="T25" fmla="*/ 114 h 168"/>
                  <a:gd name="T26" fmla="*/ 66 w 66"/>
                  <a:gd name="T27" fmla="*/ 118 h 168"/>
                  <a:gd name="T28" fmla="*/ 64 w 66"/>
                  <a:gd name="T29" fmla="*/ 123 h 168"/>
                  <a:gd name="T30" fmla="*/ 59 w 66"/>
                  <a:gd name="T31" fmla="*/ 123 h 168"/>
                  <a:gd name="T32" fmla="*/ 61 w 66"/>
                  <a:gd name="T33" fmla="*/ 128 h 168"/>
                  <a:gd name="T34" fmla="*/ 61 w 66"/>
                  <a:gd name="T35" fmla="*/ 137 h 168"/>
                  <a:gd name="T36" fmla="*/ 59 w 66"/>
                  <a:gd name="T37" fmla="*/ 142 h 168"/>
                  <a:gd name="T38" fmla="*/ 52 w 66"/>
                  <a:gd name="T39" fmla="*/ 149 h 168"/>
                  <a:gd name="T40" fmla="*/ 49 w 66"/>
                  <a:gd name="T41" fmla="*/ 156 h 168"/>
                  <a:gd name="T42" fmla="*/ 49 w 66"/>
                  <a:gd name="T43" fmla="*/ 166 h 168"/>
                  <a:gd name="T44" fmla="*/ 45 w 66"/>
                  <a:gd name="T45" fmla="*/ 163 h 168"/>
                  <a:gd name="T46" fmla="*/ 42 w 66"/>
                  <a:gd name="T47" fmla="*/ 159 h 168"/>
                  <a:gd name="T48" fmla="*/ 38 w 66"/>
                  <a:gd name="T49" fmla="*/ 154 h 168"/>
                  <a:gd name="T50" fmla="*/ 30 w 66"/>
                  <a:gd name="T51" fmla="*/ 147 h 168"/>
                  <a:gd name="T52" fmla="*/ 28 w 66"/>
                  <a:gd name="T53" fmla="*/ 140 h 168"/>
                  <a:gd name="T54" fmla="*/ 30 w 66"/>
                  <a:gd name="T55" fmla="*/ 133 h 168"/>
                  <a:gd name="T56" fmla="*/ 38 w 66"/>
                  <a:gd name="T57" fmla="*/ 123 h 168"/>
                  <a:gd name="T58" fmla="*/ 38 w 66"/>
                  <a:gd name="T59" fmla="*/ 111 h 168"/>
                  <a:gd name="T60" fmla="*/ 30 w 66"/>
                  <a:gd name="T61" fmla="*/ 107 h 168"/>
                  <a:gd name="T62" fmla="*/ 23 w 66"/>
                  <a:gd name="T63" fmla="*/ 109 h 168"/>
                  <a:gd name="T64" fmla="*/ 19 w 66"/>
                  <a:gd name="T65" fmla="*/ 111 h 168"/>
                  <a:gd name="T66" fmla="*/ 16 w 66"/>
                  <a:gd name="T67" fmla="*/ 107 h 168"/>
                  <a:gd name="T68" fmla="*/ 14 w 66"/>
                  <a:gd name="T69" fmla="*/ 102 h 168"/>
                  <a:gd name="T70" fmla="*/ 7 w 66"/>
                  <a:gd name="T71" fmla="*/ 99 h 168"/>
                  <a:gd name="T72" fmla="*/ 4 w 66"/>
                  <a:gd name="T73" fmla="*/ 95 h 168"/>
                  <a:gd name="T74" fmla="*/ 0 w 66"/>
                  <a:gd name="T75" fmla="*/ 90 h 168"/>
                  <a:gd name="T76" fmla="*/ 4 w 66"/>
                  <a:gd name="T77" fmla="*/ 85 h 168"/>
                  <a:gd name="T78" fmla="*/ 7 w 66"/>
                  <a:gd name="T79" fmla="*/ 78 h 168"/>
                  <a:gd name="T80" fmla="*/ 4 w 66"/>
                  <a:gd name="T81" fmla="*/ 73 h 168"/>
                  <a:gd name="T82" fmla="*/ 12 w 66"/>
                  <a:gd name="T83" fmla="*/ 69 h 168"/>
                  <a:gd name="T84" fmla="*/ 14 w 66"/>
                  <a:gd name="T85" fmla="*/ 66 h 168"/>
                  <a:gd name="T86" fmla="*/ 16 w 66"/>
                  <a:gd name="T87" fmla="*/ 64 h 168"/>
                  <a:gd name="T88" fmla="*/ 14 w 66"/>
                  <a:gd name="T89" fmla="*/ 62 h 168"/>
                  <a:gd name="T90" fmla="*/ 14 w 66"/>
                  <a:gd name="T91" fmla="*/ 57 h 168"/>
                  <a:gd name="T92" fmla="*/ 14 w 66"/>
                  <a:gd name="T93" fmla="*/ 52 h 168"/>
                  <a:gd name="T94" fmla="*/ 14 w 66"/>
                  <a:gd name="T95" fmla="*/ 45 h 168"/>
                  <a:gd name="T96" fmla="*/ 12 w 66"/>
                  <a:gd name="T97" fmla="*/ 40 h 168"/>
                  <a:gd name="T98" fmla="*/ 19 w 66"/>
                  <a:gd name="T99" fmla="*/ 31 h 168"/>
                  <a:gd name="T100" fmla="*/ 19 w 66"/>
                  <a:gd name="T101" fmla="*/ 28 h 168"/>
                  <a:gd name="T102" fmla="*/ 16 w 66"/>
                  <a:gd name="T103" fmla="*/ 21 h 168"/>
                  <a:gd name="T104" fmla="*/ 14 w 66"/>
                  <a:gd name="T105" fmla="*/ 17 h 168"/>
                  <a:gd name="T106" fmla="*/ 16 w 66"/>
                  <a:gd name="T107" fmla="*/ 9 h 168"/>
                  <a:gd name="T108" fmla="*/ 9 w 66"/>
                  <a:gd name="T109" fmla="*/ 7 h 168"/>
                  <a:gd name="T110" fmla="*/ 7 w 66"/>
                  <a:gd name="T111" fmla="*/ 2 h 168"/>
                  <a:gd name="T112" fmla="*/ 7 w 66"/>
                  <a:gd name="T113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6" h="168">
                    <a:moveTo>
                      <a:pt x="7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6" y="9"/>
                    </a:lnTo>
                    <a:lnTo>
                      <a:pt x="33" y="17"/>
                    </a:lnTo>
                    <a:lnTo>
                      <a:pt x="35" y="26"/>
                    </a:lnTo>
                    <a:lnTo>
                      <a:pt x="35" y="59"/>
                    </a:lnTo>
                    <a:lnTo>
                      <a:pt x="33" y="64"/>
                    </a:lnTo>
                    <a:lnTo>
                      <a:pt x="38" y="83"/>
                    </a:lnTo>
                    <a:lnTo>
                      <a:pt x="42" y="88"/>
                    </a:lnTo>
                    <a:lnTo>
                      <a:pt x="47" y="90"/>
                    </a:lnTo>
                    <a:lnTo>
                      <a:pt x="47" y="92"/>
                    </a:lnTo>
                    <a:lnTo>
                      <a:pt x="49" y="92"/>
                    </a:lnTo>
                    <a:lnTo>
                      <a:pt x="56" y="99"/>
                    </a:lnTo>
                    <a:lnTo>
                      <a:pt x="59" y="102"/>
                    </a:lnTo>
                    <a:lnTo>
                      <a:pt x="64" y="109"/>
                    </a:lnTo>
                    <a:lnTo>
                      <a:pt x="66" y="114"/>
                    </a:lnTo>
                    <a:lnTo>
                      <a:pt x="66" y="116"/>
                    </a:lnTo>
                    <a:lnTo>
                      <a:pt x="66" y="118"/>
                    </a:lnTo>
                    <a:lnTo>
                      <a:pt x="64" y="121"/>
                    </a:lnTo>
                    <a:lnTo>
                      <a:pt x="64" y="123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61" y="125"/>
                    </a:lnTo>
                    <a:lnTo>
                      <a:pt x="61" y="128"/>
                    </a:lnTo>
                    <a:lnTo>
                      <a:pt x="64" y="130"/>
                    </a:lnTo>
                    <a:lnTo>
                      <a:pt x="61" y="137"/>
                    </a:lnTo>
                    <a:lnTo>
                      <a:pt x="61" y="140"/>
                    </a:lnTo>
                    <a:lnTo>
                      <a:pt x="59" y="142"/>
                    </a:lnTo>
                    <a:lnTo>
                      <a:pt x="54" y="144"/>
                    </a:lnTo>
                    <a:lnTo>
                      <a:pt x="52" y="149"/>
                    </a:lnTo>
                    <a:lnTo>
                      <a:pt x="52" y="154"/>
                    </a:lnTo>
                    <a:lnTo>
                      <a:pt x="49" y="156"/>
                    </a:lnTo>
                    <a:lnTo>
                      <a:pt x="49" y="163"/>
                    </a:lnTo>
                    <a:lnTo>
                      <a:pt x="49" y="166"/>
                    </a:lnTo>
                    <a:lnTo>
                      <a:pt x="45" y="168"/>
                    </a:lnTo>
                    <a:lnTo>
                      <a:pt x="45" y="163"/>
                    </a:lnTo>
                    <a:lnTo>
                      <a:pt x="47" y="161"/>
                    </a:lnTo>
                    <a:lnTo>
                      <a:pt x="42" y="159"/>
                    </a:lnTo>
                    <a:lnTo>
                      <a:pt x="40" y="156"/>
                    </a:lnTo>
                    <a:lnTo>
                      <a:pt x="38" y="154"/>
                    </a:lnTo>
                    <a:lnTo>
                      <a:pt x="35" y="151"/>
                    </a:lnTo>
                    <a:lnTo>
                      <a:pt x="30" y="147"/>
                    </a:lnTo>
                    <a:lnTo>
                      <a:pt x="30" y="144"/>
                    </a:lnTo>
                    <a:lnTo>
                      <a:pt x="28" y="140"/>
                    </a:lnTo>
                    <a:lnTo>
                      <a:pt x="28" y="135"/>
                    </a:lnTo>
                    <a:lnTo>
                      <a:pt x="30" y="133"/>
                    </a:lnTo>
                    <a:lnTo>
                      <a:pt x="33" y="128"/>
                    </a:lnTo>
                    <a:lnTo>
                      <a:pt x="38" y="123"/>
                    </a:lnTo>
                    <a:lnTo>
                      <a:pt x="38" y="118"/>
                    </a:lnTo>
                    <a:lnTo>
                      <a:pt x="38" y="111"/>
                    </a:lnTo>
                    <a:lnTo>
                      <a:pt x="35" y="109"/>
                    </a:lnTo>
                    <a:lnTo>
                      <a:pt x="30" y="107"/>
                    </a:lnTo>
                    <a:lnTo>
                      <a:pt x="26" y="107"/>
                    </a:lnTo>
                    <a:lnTo>
                      <a:pt x="23" y="109"/>
                    </a:lnTo>
                    <a:lnTo>
                      <a:pt x="21" y="109"/>
                    </a:lnTo>
                    <a:lnTo>
                      <a:pt x="19" y="111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4" y="104"/>
                    </a:lnTo>
                    <a:lnTo>
                      <a:pt x="14" y="102"/>
                    </a:lnTo>
                    <a:lnTo>
                      <a:pt x="12" y="99"/>
                    </a:lnTo>
                    <a:lnTo>
                      <a:pt x="7" y="99"/>
                    </a:lnTo>
                    <a:lnTo>
                      <a:pt x="4" y="99"/>
                    </a:lnTo>
                    <a:lnTo>
                      <a:pt x="4" y="95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2" y="88"/>
                    </a:lnTo>
                    <a:lnTo>
                      <a:pt x="4" y="85"/>
                    </a:lnTo>
                    <a:lnTo>
                      <a:pt x="4" y="80"/>
                    </a:lnTo>
                    <a:lnTo>
                      <a:pt x="7" y="78"/>
                    </a:lnTo>
                    <a:lnTo>
                      <a:pt x="4" y="78"/>
                    </a:lnTo>
                    <a:lnTo>
                      <a:pt x="4" y="73"/>
                    </a:lnTo>
                    <a:lnTo>
                      <a:pt x="7" y="73"/>
                    </a:lnTo>
                    <a:lnTo>
                      <a:pt x="12" y="69"/>
                    </a:lnTo>
                    <a:lnTo>
                      <a:pt x="14" y="69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45"/>
                    </a:lnTo>
                    <a:lnTo>
                      <a:pt x="14" y="43"/>
                    </a:lnTo>
                    <a:lnTo>
                      <a:pt x="12" y="40"/>
                    </a:lnTo>
                    <a:lnTo>
                      <a:pt x="14" y="36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6" y="21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01" name="Freeform 295">
                <a:extLst>
                  <a:ext uri="{FF2B5EF4-FFF2-40B4-BE49-F238E27FC236}">
                    <a16:creationId xmlns:a16="http://schemas.microsoft.com/office/drawing/2014/main" id="{A8F3E580-9B22-68E6-DDCF-EDF207284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131" y="5343038"/>
                <a:ext cx="366207" cy="314105"/>
              </a:xfrm>
              <a:custGeom>
                <a:avLst/>
                <a:gdLst>
                  <a:gd name="T0" fmla="*/ 52 w 246"/>
                  <a:gd name="T1" fmla="*/ 64 h 211"/>
                  <a:gd name="T2" fmla="*/ 54 w 246"/>
                  <a:gd name="T3" fmla="*/ 71 h 211"/>
                  <a:gd name="T4" fmla="*/ 66 w 246"/>
                  <a:gd name="T5" fmla="*/ 66 h 211"/>
                  <a:gd name="T6" fmla="*/ 73 w 246"/>
                  <a:gd name="T7" fmla="*/ 71 h 211"/>
                  <a:gd name="T8" fmla="*/ 78 w 246"/>
                  <a:gd name="T9" fmla="*/ 78 h 211"/>
                  <a:gd name="T10" fmla="*/ 94 w 246"/>
                  <a:gd name="T11" fmla="*/ 83 h 211"/>
                  <a:gd name="T12" fmla="*/ 104 w 246"/>
                  <a:gd name="T13" fmla="*/ 78 h 211"/>
                  <a:gd name="T14" fmla="*/ 113 w 246"/>
                  <a:gd name="T15" fmla="*/ 73 h 211"/>
                  <a:gd name="T16" fmla="*/ 120 w 246"/>
                  <a:gd name="T17" fmla="*/ 88 h 211"/>
                  <a:gd name="T18" fmla="*/ 142 w 246"/>
                  <a:gd name="T19" fmla="*/ 102 h 211"/>
                  <a:gd name="T20" fmla="*/ 156 w 246"/>
                  <a:gd name="T21" fmla="*/ 111 h 211"/>
                  <a:gd name="T22" fmla="*/ 165 w 246"/>
                  <a:gd name="T23" fmla="*/ 111 h 211"/>
                  <a:gd name="T24" fmla="*/ 158 w 246"/>
                  <a:gd name="T25" fmla="*/ 88 h 211"/>
                  <a:gd name="T26" fmla="*/ 149 w 246"/>
                  <a:gd name="T27" fmla="*/ 92 h 211"/>
                  <a:gd name="T28" fmla="*/ 139 w 246"/>
                  <a:gd name="T29" fmla="*/ 78 h 211"/>
                  <a:gd name="T30" fmla="*/ 142 w 246"/>
                  <a:gd name="T31" fmla="*/ 54 h 211"/>
                  <a:gd name="T32" fmla="*/ 144 w 246"/>
                  <a:gd name="T33" fmla="*/ 45 h 211"/>
                  <a:gd name="T34" fmla="*/ 146 w 246"/>
                  <a:gd name="T35" fmla="*/ 35 h 211"/>
                  <a:gd name="T36" fmla="*/ 142 w 246"/>
                  <a:gd name="T37" fmla="*/ 26 h 211"/>
                  <a:gd name="T38" fmla="*/ 196 w 246"/>
                  <a:gd name="T39" fmla="*/ 5 h 211"/>
                  <a:gd name="T40" fmla="*/ 205 w 246"/>
                  <a:gd name="T41" fmla="*/ 9 h 211"/>
                  <a:gd name="T42" fmla="*/ 222 w 246"/>
                  <a:gd name="T43" fmla="*/ 17 h 211"/>
                  <a:gd name="T44" fmla="*/ 231 w 246"/>
                  <a:gd name="T45" fmla="*/ 26 h 211"/>
                  <a:gd name="T46" fmla="*/ 236 w 246"/>
                  <a:gd name="T47" fmla="*/ 33 h 211"/>
                  <a:gd name="T48" fmla="*/ 241 w 246"/>
                  <a:gd name="T49" fmla="*/ 43 h 211"/>
                  <a:gd name="T50" fmla="*/ 246 w 246"/>
                  <a:gd name="T51" fmla="*/ 54 h 211"/>
                  <a:gd name="T52" fmla="*/ 239 w 246"/>
                  <a:gd name="T53" fmla="*/ 66 h 211"/>
                  <a:gd name="T54" fmla="*/ 241 w 246"/>
                  <a:gd name="T55" fmla="*/ 78 h 211"/>
                  <a:gd name="T56" fmla="*/ 241 w 246"/>
                  <a:gd name="T57" fmla="*/ 88 h 211"/>
                  <a:gd name="T58" fmla="*/ 241 w 246"/>
                  <a:gd name="T59" fmla="*/ 92 h 211"/>
                  <a:gd name="T60" fmla="*/ 231 w 246"/>
                  <a:gd name="T61" fmla="*/ 99 h 211"/>
                  <a:gd name="T62" fmla="*/ 231 w 246"/>
                  <a:gd name="T63" fmla="*/ 111 h 211"/>
                  <a:gd name="T64" fmla="*/ 231 w 246"/>
                  <a:gd name="T65" fmla="*/ 121 h 211"/>
                  <a:gd name="T66" fmla="*/ 227 w 246"/>
                  <a:gd name="T67" fmla="*/ 128 h 211"/>
                  <a:gd name="T68" fmla="*/ 184 w 246"/>
                  <a:gd name="T69" fmla="*/ 142 h 211"/>
                  <a:gd name="T70" fmla="*/ 177 w 246"/>
                  <a:gd name="T71" fmla="*/ 159 h 211"/>
                  <a:gd name="T72" fmla="*/ 168 w 246"/>
                  <a:gd name="T73" fmla="*/ 159 h 211"/>
                  <a:gd name="T74" fmla="*/ 153 w 246"/>
                  <a:gd name="T75" fmla="*/ 161 h 211"/>
                  <a:gd name="T76" fmla="*/ 144 w 246"/>
                  <a:gd name="T77" fmla="*/ 170 h 211"/>
                  <a:gd name="T78" fmla="*/ 142 w 246"/>
                  <a:gd name="T79" fmla="*/ 177 h 211"/>
                  <a:gd name="T80" fmla="*/ 106 w 246"/>
                  <a:gd name="T81" fmla="*/ 208 h 211"/>
                  <a:gd name="T82" fmla="*/ 92 w 246"/>
                  <a:gd name="T83" fmla="*/ 206 h 211"/>
                  <a:gd name="T84" fmla="*/ 85 w 246"/>
                  <a:gd name="T85" fmla="*/ 206 h 211"/>
                  <a:gd name="T86" fmla="*/ 73 w 246"/>
                  <a:gd name="T87" fmla="*/ 203 h 211"/>
                  <a:gd name="T88" fmla="*/ 61 w 246"/>
                  <a:gd name="T89" fmla="*/ 199 h 211"/>
                  <a:gd name="T90" fmla="*/ 57 w 246"/>
                  <a:gd name="T91" fmla="*/ 199 h 211"/>
                  <a:gd name="T92" fmla="*/ 28 w 246"/>
                  <a:gd name="T93" fmla="*/ 203 h 211"/>
                  <a:gd name="T94" fmla="*/ 21 w 246"/>
                  <a:gd name="T95" fmla="*/ 194 h 211"/>
                  <a:gd name="T96" fmla="*/ 7 w 246"/>
                  <a:gd name="T97" fmla="*/ 182 h 211"/>
                  <a:gd name="T98" fmla="*/ 0 w 246"/>
                  <a:gd name="T99" fmla="*/ 173 h 211"/>
                  <a:gd name="T100" fmla="*/ 45 w 246"/>
                  <a:gd name="T101" fmla="*/ 95 h 211"/>
                  <a:gd name="T102" fmla="*/ 45 w 246"/>
                  <a:gd name="T103" fmla="*/ 80 h 211"/>
                  <a:gd name="T104" fmla="*/ 45 w 246"/>
                  <a:gd name="T105" fmla="*/ 62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6" h="211">
                    <a:moveTo>
                      <a:pt x="45" y="62"/>
                    </a:moveTo>
                    <a:lnTo>
                      <a:pt x="47" y="64"/>
                    </a:lnTo>
                    <a:lnTo>
                      <a:pt x="49" y="64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4" y="69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7" y="69"/>
                    </a:lnTo>
                    <a:lnTo>
                      <a:pt x="61" y="66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71" y="64"/>
                    </a:lnTo>
                    <a:lnTo>
                      <a:pt x="71" y="64"/>
                    </a:lnTo>
                    <a:lnTo>
                      <a:pt x="71" y="69"/>
                    </a:lnTo>
                    <a:lnTo>
                      <a:pt x="73" y="71"/>
                    </a:lnTo>
                    <a:lnTo>
                      <a:pt x="73" y="73"/>
                    </a:lnTo>
                    <a:lnTo>
                      <a:pt x="73" y="76"/>
                    </a:lnTo>
                    <a:lnTo>
                      <a:pt x="75" y="76"/>
                    </a:lnTo>
                    <a:lnTo>
                      <a:pt x="78" y="78"/>
                    </a:lnTo>
                    <a:lnTo>
                      <a:pt x="80" y="78"/>
                    </a:lnTo>
                    <a:lnTo>
                      <a:pt x="85" y="80"/>
                    </a:lnTo>
                    <a:lnTo>
                      <a:pt x="90" y="80"/>
                    </a:lnTo>
                    <a:lnTo>
                      <a:pt x="94" y="83"/>
                    </a:lnTo>
                    <a:lnTo>
                      <a:pt x="94" y="83"/>
                    </a:lnTo>
                    <a:lnTo>
                      <a:pt x="99" y="83"/>
                    </a:lnTo>
                    <a:lnTo>
                      <a:pt x="104" y="80"/>
                    </a:lnTo>
                    <a:lnTo>
                      <a:pt x="104" y="78"/>
                    </a:lnTo>
                    <a:lnTo>
                      <a:pt x="106" y="73"/>
                    </a:lnTo>
                    <a:lnTo>
                      <a:pt x="109" y="73"/>
                    </a:lnTo>
                    <a:lnTo>
                      <a:pt x="111" y="73"/>
                    </a:lnTo>
                    <a:lnTo>
                      <a:pt x="113" y="73"/>
                    </a:lnTo>
                    <a:lnTo>
                      <a:pt x="113" y="78"/>
                    </a:lnTo>
                    <a:lnTo>
                      <a:pt x="116" y="83"/>
                    </a:lnTo>
                    <a:lnTo>
                      <a:pt x="116" y="85"/>
                    </a:lnTo>
                    <a:lnTo>
                      <a:pt x="120" y="88"/>
                    </a:lnTo>
                    <a:lnTo>
                      <a:pt x="130" y="90"/>
                    </a:lnTo>
                    <a:lnTo>
                      <a:pt x="135" y="92"/>
                    </a:lnTo>
                    <a:lnTo>
                      <a:pt x="137" y="99"/>
                    </a:lnTo>
                    <a:lnTo>
                      <a:pt x="142" y="102"/>
                    </a:lnTo>
                    <a:lnTo>
                      <a:pt x="146" y="106"/>
                    </a:lnTo>
                    <a:lnTo>
                      <a:pt x="151" y="111"/>
                    </a:lnTo>
                    <a:lnTo>
                      <a:pt x="153" y="111"/>
                    </a:lnTo>
                    <a:lnTo>
                      <a:pt x="156" y="111"/>
                    </a:lnTo>
                    <a:lnTo>
                      <a:pt x="161" y="109"/>
                    </a:lnTo>
                    <a:lnTo>
                      <a:pt x="161" y="109"/>
                    </a:lnTo>
                    <a:lnTo>
                      <a:pt x="161" y="111"/>
                    </a:lnTo>
                    <a:lnTo>
                      <a:pt x="165" y="111"/>
                    </a:lnTo>
                    <a:lnTo>
                      <a:pt x="165" y="109"/>
                    </a:lnTo>
                    <a:lnTo>
                      <a:pt x="165" y="88"/>
                    </a:lnTo>
                    <a:lnTo>
                      <a:pt x="163" y="85"/>
                    </a:lnTo>
                    <a:lnTo>
                      <a:pt x="158" y="88"/>
                    </a:lnTo>
                    <a:lnTo>
                      <a:pt x="158" y="90"/>
                    </a:lnTo>
                    <a:lnTo>
                      <a:pt x="158" y="92"/>
                    </a:lnTo>
                    <a:lnTo>
                      <a:pt x="158" y="92"/>
                    </a:lnTo>
                    <a:lnTo>
                      <a:pt x="149" y="92"/>
                    </a:lnTo>
                    <a:lnTo>
                      <a:pt x="149" y="90"/>
                    </a:lnTo>
                    <a:lnTo>
                      <a:pt x="146" y="85"/>
                    </a:lnTo>
                    <a:lnTo>
                      <a:pt x="142" y="80"/>
                    </a:lnTo>
                    <a:lnTo>
                      <a:pt x="139" y="78"/>
                    </a:lnTo>
                    <a:lnTo>
                      <a:pt x="137" y="73"/>
                    </a:lnTo>
                    <a:lnTo>
                      <a:pt x="137" y="62"/>
                    </a:lnTo>
                    <a:lnTo>
                      <a:pt x="137" y="59"/>
                    </a:lnTo>
                    <a:lnTo>
                      <a:pt x="142" y="54"/>
                    </a:lnTo>
                    <a:lnTo>
                      <a:pt x="144" y="52"/>
                    </a:lnTo>
                    <a:lnTo>
                      <a:pt x="142" y="50"/>
                    </a:lnTo>
                    <a:lnTo>
                      <a:pt x="144" y="50"/>
                    </a:lnTo>
                    <a:lnTo>
                      <a:pt x="144" y="45"/>
                    </a:lnTo>
                    <a:lnTo>
                      <a:pt x="144" y="43"/>
                    </a:lnTo>
                    <a:lnTo>
                      <a:pt x="144" y="40"/>
                    </a:lnTo>
                    <a:lnTo>
                      <a:pt x="144" y="38"/>
                    </a:lnTo>
                    <a:lnTo>
                      <a:pt x="146" y="35"/>
                    </a:lnTo>
                    <a:lnTo>
                      <a:pt x="146" y="33"/>
                    </a:lnTo>
                    <a:lnTo>
                      <a:pt x="144" y="31"/>
                    </a:lnTo>
                    <a:lnTo>
                      <a:pt x="142" y="31"/>
                    </a:lnTo>
                    <a:lnTo>
                      <a:pt x="142" y="26"/>
                    </a:lnTo>
                    <a:lnTo>
                      <a:pt x="149" y="9"/>
                    </a:lnTo>
                    <a:lnTo>
                      <a:pt x="182" y="0"/>
                    </a:lnTo>
                    <a:lnTo>
                      <a:pt x="194" y="5"/>
                    </a:lnTo>
                    <a:lnTo>
                      <a:pt x="196" y="5"/>
                    </a:lnTo>
                    <a:lnTo>
                      <a:pt x="198" y="7"/>
                    </a:lnTo>
                    <a:lnTo>
                      <a:pt x="201" y="7"/>
                    </a:lnTo>
                    <a:lnTo>
                      <a:pt x="203" y="9"/>
                    </a:lnTo>
                    <a:lnTo>
                      <a:pt x="205" y="9"/>
                    </a:lnTo>
                    <a:lnTo>
                      <a:pt x="208" y="12"/>
                    </a:lnTo>
                    <a:lnTo>
                      <a:pt x="210" y="12"/>
                    </a:lnTo>
                    <a:lnTo>
                      <a:pt x="220" y="17"/>
                    </a:lnTo>
                    <a:lnTo>
                      <a:pt x="222" y="17"/>
                    </a:lnTo>
                    <a:lnTo>
                      <a:pt x="224" y="19"/>
                    </a:lnTo>
                    <a:lnTo>
                      <a:pt x="227" y="19"/>
                    </a:lnTo>
                    <a:lnTo>
                      <a:pt x="229" y="21"/>
                    </a:lnTo>
                    <a:lnTo>
                      <a:pt x="231" y="26"/>
                    </a:lnTo>
                    <a:lnTo>
                      <a:pt x="234" y="26"/>
                    </a:lnTo>
                    <a:lnTo>
                      <a:pt x="234" y="28"/>
                    </a:lnTo>
                    <a:lnTo>
                      <a:pt x="236" y="31"/>
                    </a:lnTo>
                    <a:lnTo>
                      <a:pt x="236" y="33"/>
                    </a:lnTo>
                    <a:lnTo>
                      <a:pt x="241" y="35"/>
                    </a:lnTo>
                    <a:lnTo>
                      <a:pt x="243" y="35"/>
                    </a:lnTo>
                    <a:lnTo>
                      <a:pt x="243" y="38"/>
                    </a:lnTo>
                    <a:lnTo>
                      <a:pt x="241" y="43"/>
                    </a:lnTo>
                    <a:lnTo>
                      <a:pt x="241" y="45"/>
                    </a:lnTo>
                    <a:lnTo>
                      <a:pt x="243" y="47"/>
                    </a:lnTo>
                    <a:lnTo>
                      <a:pt x="246" y="50"/>
                    </a:lnTo>
                    <a:lnTo>
                      <a:pt x="246" y="54"/>
                    </a:lnTo>
                    <a:lnTo>
                      <a:pt x="246" y="57"/>
                    </a:lnTo>
                    <a:lnTo>
                      <a:pt x="246" y="57"/>
                    </a:lnTo>
                    <a:lnTo>
                      <a:pt x="241" y="62"/>
                    </a:lnTo>
                    <a:lnTo>
                      <a:pt x="239" y="66"/>
                    </a:lnTo>
                    <a:lnTo>
                      <a:pt x="241" y="69"/>
                    </a:lnTo>
                    <a:lnTo>
                      <a:pt x="241" y="71"/>
                    </a:lnTo>
                    <a:lnTo>
                      <a:pt x="241" y="76"/>
                    </a:lnTo>
                    <a:lnTo>
                      <a:pt x="241" y="78"/>
                    </a:lnTo>
                    <a:lnTo>
                      <a:pt x="241" y="80"/>
                    </a:lnTo>
                    <a:lnTo>
                      <a:pt x="241" y="83"/>
                    </a:lnTo>
                    <a:lnTo>
                      <a:pt x="241" y="83"/>
                    </a:lnTo>
                    <a:lnTo>
                      <a:pt x="241" y="88"/>
                    </a:lnTo>
                    <a:lnTo>
                      <a:pt x="241" y="88"/>
                    </a:lnTo>
                    <a:lnTo>
                      <a:pt x="243" y="90"/>
                    </a:lnTo>
                    <a:lnTo>
                      <a:pt x="243" y="92"/>
                    </a:lnTo>
                    <a:lnTo>
                      <a:pt x="241" y="92"/>
                    </a:lnTo>
                    <a:lnTo>
                      <a:pt x="241" y="95"/>
                    </a:lnTo>
                    <a:lnTo>
                      <a:pt x="239" y="95"/>
                    </a:lnTo>
                    <a:lnTo>
                      <a:pt x="234" y="99"/>
                    </a:lnTo>
                    <a:lnTo>
                      <a:pt x="231" y="99"/>
                    </a:lnTo>
                    <a:lnTo>
                      <a:pt x="231" y="104"/>
                    </a:lnTo>
                    <a:lnTo>
                      <a:pt x="234" y="104"/>
                    </a:lnTo>
                    <a:lnTo>
                      <a:pt x="231" y="106"/>
                    </a:lnTo>
                    <a:lnTo>
                      <a:pt x="231" y="111"/>
                    </a:lnTo>
                    <a:lnTo>
                      <a:pt x="229" y="114"/>
                    </a:lnTo>
                    <a:lnTo>
                      <a:pt x="227" y="116"/>
                    </a:lnTo>
                    <a:lnTo>
                      <a:pt x="227" y="116"/>
                    </a:lnTo>
                    <a:lnTo>
                      <a:pt x="231" y="121"/>
                    </a:lnTo>
                    <a:lnTo>
                      <a:pt x="231" y="125"/>
                    </a:lnTo>
                    <a:lnTo>
                      <a:pt x="234" y="125"/>
                    </a:lnTo>
                    <a:lnTo>
                      <a:pt x="234" y="125"/>
                    </a:lnTo>
                    <a:lnTo>
                      <a:pt x="227" y="128"/>
                    </a:lnTo>
                    <a:lnTo>
                      <a:pt x="215" y="133"/>
                    </a:lnTo>
                    <a:lnTo>
                      <a:pt x="210" y="135"/>
                    </a:lnTo>
                    <a:lnTo>
                      <a:pt x="189" y="142"/>
                    </a:lnTo>
                    <a:lnTo>
                      <a:pt x="184" y="142"/>
                    </a:lnTo>
                    <a:lnTo>
                      <a:pt x="177" y="147"/>
                    </a:lnTo>
                    <a:lnTo>
                      <a:pt x="175" y="151"/>
                    </a:lnTo>
                    <a:lnTo>
                      <a:pt x="177" y="156"/>
                    </a:lnTo>
                    <a:lnTo>
                      <a:pt x="177" y="159"/>
                    </a:lnTo>
                    <a:lnTo>
                      <a:pt x="177" y="159"/>
                    </a:lnTo>
                    <a:lnTo>
                      <a:pt x="175" y="159"/>
                    </a:lnTo>
                    <a:lnTo>
                      <a:pt x="170" y="159"/>
                    </a:lnTo>
                    <a:lnTo>
                      <a:pt x="168" y="159"/>
                    </a:lnTo>
                    <a:lnTo>
                      <a:pt x="168" y="159"/>
                    </a:lnTo>
                    <a:lnTo>
                      <a:pt x="161" y="159"/>
                    </a:lnTo>
                    <a:lnTo>
                      <a:pt x="158" y="159"/>
                    </a:lnTo>
                    <a:lnTo>
                      <a:pt x="153" y="161"/>
                    </a:lnTo>
                    <a:lnTo>
                      <a:pt x="151" y="161"/>
                    </a:lnTo>
                    <a:lnTo>
                      <a:pt x="146" y="166"/>
                    </a:lnTo>
                    <a:lnTo>
                      <a:pt x="144" y="168"/>
                    </a:lnTo>
                    <a:lnTo>
                      <a:pt x="144" y="170"/>
                    </a:lnTo>
                    <a:lnTo>
                      <a:pt x="144" y="173"/>
                    </a:lnTo>
                    <a:lnTo>
                      <a:pt x="144" y="173"/>
                    </a:lnTo>
                    <a:lnTo>
                      <a:pt x="144" y="175"/>
                    </a:lnTo>
                    <a:lnTo>
                      <a:pt x="142" y="177"/>
                    </a:lnTo>
                    <a:lnTo>
                      <a:pt x="135" y="180"/>
                    </a:lnTo>
                    <a:lnTo>
                      <a:pt x="123" y="187"/>
                    </a:lnTo>
                    <a:lnTo>
                      <a:pt x="113" y="199"/>
                    </a:lnTo>
                    <a:lnTo>
                      <a:pt x="106" y="208"/>
                    </a:lnTo>
                    <a:lnTo>
                      <a:pt x="101" y="211"/>
                    </a:lnTo>
                    <a:lnTo>
                      <a:pt x="97" y="208"/>
                    </a:lnTo>
                    <a:lnTo>
                      <a:pt x="94" y="206"/>
                    </a:lnTo>
                    <a:lnTo>
                      <a:pt x="92" y="206"/>
                    </a:lnTo>
                    <a:lnTo>
                      <a:pt x="92" y="206"/>
                    </a:lnTo>
                    <a:lnTo>
                      <a:pt x="92" y="206"/>
                    </a:lnTo>
                    <a:lnTo>
                      <a:pt x="90" y="206"/>
                    </a:lnTo>
                    <a:lnTo>
                      <a:pt x="85" y="206"/>
                    </a:lnTo>
                    <a:lnTo>
                      <a:pt x="80" y="208"/>
                    </a:lnTo>
                    <a:lnTo>
                      <a:pt x="78" y="208"/>
                    </a:lnTo>
                    <a:lnTo>
                      <a:pt x="75" y="206"/>
                    </a:lnTo>
                    <a:lnTo>
                      <a:pt x="73" y="203"/>
                    </a:lnTo>
                    <a:lnTo>
                      <a:pt x="68" y="203"/>
                    </a:lnTo>
                    <a:lnTo>
                      <a:pt x="66" y="203"/>
                    </a:lnTo>
                    <a:lnTo>
                      <a:pt x="64" y="201"/>
                    </a:lnTo>
                    <a:lnTo>
                      <a:pt x="61" y="199"/>
                    </a:lnTo>
                    <a:lnTo>
                      <a:pt x="61" y="199"/>
                    </a:lnTo>
                    <a:lnTo>
                      <a:pt x="59" y="199"/>
                    </a:lnTo>
                    <a:lnTo>
                      <a:pt x="57" y="199"/>
                    </a:lnTo>
                    <a:lnTo>
                      <a:pt x="57" y="199"/>
                    </a:lnTo>
                    <a:lnTo>
                      <a:pt x="54" y="196"/>
                    </a:lnTo>
                    <a:lnTo>
                      <a:pt x="49" y="199"/>
                    </a:lnTo>
                    <a:lnTo>
                      <a:pt x="47" y="199"/>
                    </a:lnTo>
                    <a:lnTo>
                      <a:pt x="28" y="203"/>
                    </a:lnTo>
                    <a:lnTo>
                      <a:pt x="26" y="199"/>
                    </a:lnTo>
                    <a:lnTo>
                      <a:pt x="23" y="199"/>
                    </a:lnTo>
                    <a:lnTo>
                      <a:pt x="21" y="196"/>
                    </a:lnTo>
                    <a:lnTo>
                      <a:pt x="21" y="194"/>
                    </a:lnTo>
                    <a:lnTo>
                      <a:pt x="16" y="192"/>
                    </a:lnTo>
                    <a:lnTo>
                      <a:pt x="14" y="189"/>
                    </a:lnTo>
                    <a:lnTo>
                      <a:pt x="9" y="185"/>
                    </a:lnTo>
                    <a:lnTo>
                      <a:pt x="7" y="182"/>
                    </a:lnTo>
                    <a:lnTo>
                      <a:pt x="7" y="180"/>
                    </a:lnTo>
                    <a:lnTo>
                      <a:pt x="5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04"/>
                    </a:lnTo>
                    <a:lnTo>
                      <a:pt x="45" y="104"/>
                    </a:lnTo>
                    <a:lnTo>
                      <a:pt x="45" y="102"/>
                    </a:lnTo>
                    <a:lnTo>
                      <a:pt x="45" y="95"/>
                    </a:lnTo>
                    <a:lnTo>
                      <a:pt x="47" y="92"/>
                    </a:lnTo>
                    <a:lnTo>
                      <a:pt x="47" y="90"/>
                    </a:lnTo>
                    <a:lnTo>
                      <a:pt x="45" y="85"/>
                    </a:lnTo>
                    <a:lnTo>
                      <a:pt x="45" y="80"/>
                    </a:lnTo>
                    <a:lnTo>
                      <a:pt x="45" y="73"/>
                    </a:lnTo>
                    <a:lnTo>
                      <a:pt x="42" y="66"/>
                    </a:lnTo>
                    <a:lnTo>
                      <a:pt x="45" y="64"/>
                    </a:lnTo>
                    <a:lnTo>
                      <a:pt x="45" y="62"/>
                    </a:lnTo>
                    <a:lnTo>
                      <a:pt x="45" y="62"/>
                    </a:lnTo>
                    <a:lnTo>
                      <a:pt x="45" y="6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02" name="Freeform 296">
                <a:extLst>
                  <a:ext uri="{FF2B5EF4-FFF2-40B4-BE49-F238E27FC236}">
                    <a16:creationId xmlns:a16="http://schemas.microsoft.com/office/drawing/2014/main" id="{69900DA8-B731-0FF8-9102-4816A9CEB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7072" y="5273072"/>
                <a:ext cx="390025" cy="384071"/>
              </a:xfrm>
              <a:custGeom>
                <a:avLst/>
                <a:gdLst>
                  <a:gd name="T0" fmla="*/ 236 w 262"/>
                  <a:gd name="T1" fmla="*/ 243 h 258"/>
                  <a:gd name="T2" fmla="*/ 224 w 262"/>
                  <a:gd name="T3" fmla="*/ 232 h 258"/>
                  <a:gd name="T4" fmla="*/ 215 w 262"/>
                  <a:gd name="T5" fmla="*/ 222 h 258"/>
                  <a:gd name="T6" fmla="*/ 260 w 262"/>
                  <a:gd name="T7" fmla="*/ 149 h 258"/>
                  <a:gd name="T8" fmla="*/ 260 w 262"/>
                  <a:gd name="T9" fmla="*/ 132 h 258"/>
                  <a:gd name="T10" fmla="*/ 260 w 262"/>
                  <a:gd name="T11" fmla="*/ 111 h 258"/>
                  <a:gd name="T12" fmla="*/ 253 w 262"/>
                  <a:gd name="T13" fmla="*/ 111 h 258"/>
                  <a:gd name="T14" fmla="*/ 243 w 262"/>
                  <a:gd name="T15" fmla="*/ 113 h 258"/>
                  <a:gd name="T16" fmla="*/ 231 w 262"/>
                  <a:gd name="T17" fmla="*/ 109 h 258"/>
                  <a:gd name="T18" fmla="*/ 224 w 262"/>
                  <a:gd name="T19" fmla="*/ 113 h 258"/>
                  <a:gd name="T20" fmla="*/ 224 w 262"/>
                  <a:gd name="T21" fmla="*/ 104 h 258"/>
                  <a:gd name="T22" fmla="*/ 224 w 262"/>
                  <a:gd name="T23" fmla="*/ 94 h 258"/>
                  <a:gd name="T24" fmla="*/ 222 w 262"/>
                  <a:gd name="T25" fmla="*/ 85 h 258"/>
                  <a:gd name="T26" fmla="*/ 217 w 262"/>
                  <a:gd name="T27" fmla="*/ 78 h 258"/>
                  <a:gd name="T28" fmla="*/ 215 w 262"/>
                  <a:gd name="T29" fmla="*/ 68 h 258"/>
                  <a:gd name="T30" fmla="*/ 215 w 262"/>
                  <a:gd name="T31" fmla="*/ 54 h 258"/>
                  <a:gd name="T32" fmla="*/ 215 w 262"/>
                  <a:gd name="T33" fmla="*/ 42 h 258"/>
                  <a:gd name="T34" fmla="*/ 215 w 262"/>
                  <a:gd name="T35" fmla="*/ 30 h 258"/>
                  <a:gd name="T36" fmla="*/ 191 w 262"/>
                  <a:gd name="T37" fmla="*/ 21 h 258"/>
                  <a:gd name="T38" fmla="*/ 165 w 262"/>
                  <a:gd name="T39" fmla="*/ 28 h 258"/>
                  <a:gd name="T40" fmla="*/ 163 w 262"/>
                  <a:gd name="T41" fmla="*/ 42 h 258"/>
                  <a:gd name="T42" fmla="*/ 134 w 262"/>
                  <a:gd name="T43" fmla="*/ 45 h 258"/>
                  <a:gd name="T44" fmla="*/ 123 w 262"/>
                  <a:gd name="T45" fmla="*/ 38 h 258"/>
                  <a:gd name="T46" fmla="*/ 115 w 262"/>
                  <a:gd name="T47" fmla="*/ 26 h 258"/>
                  <a:gd name="T48" fmla="*/ 111 w 262"/>
                  <a:gd name="T49" fmla="*/ 14 h 258"/>
                  <a:gd name="T50" fmla="*/ 108 w 262"/>
                  <a:gd name="T51" fmla="*/ 4 h 258"/>
                  <a:gd name="T52" fmla="*/ 73 w 262"/>
                  <a:gd name="T53" fmla="*/ 0 h 258"/>
                  <a:gd name="T54" fmla="*/ 49 w 262"/>
                  <a:gd name="T55" fmla="*/ 0 h 258"/>
                  <a:gd name="T56" fmla="*/ 35 w 262"/>
                  <a:gd name="T57" fmla="*/ 0 h 258"/>
                  <a:gd name="T58" fmla="*/ 26 w 262"/>
                  <a:gd name="T59" fmla="*/ 2 h 258"/>
                  <a:gd name="T60" fmla="*/ 19 w 262"/>
                  <a:gd name="T61" fmla="*/ 7 h 258"/>
                  <a:gd name="T62" fmla="*/ 33 w 262"/>
                  <a:gd name="T63" fmla="*/ 42 h 258"/>
                  <a:gd name="T64" fmla="*/ 35 w 262"/>
                  <a:gd name="T65" fmla="*/ 68 h 258"/>
                  <a:gd name="T66" fmla="*/ 47 w 262"/>
                  <a:gd name="T67" fmla="*/ 99 h 258"/>
                  <a:gd name="T68" fmla="*/ 40 w 262"/>
                  <a:gd name="T69" fmla="*/ 139 h 258"/>
                  <a:gd name="T70" fmla="*/ 16 w 262"/>
                  <a:gd name="T71" fmla="*/ 163 h 258"/>
                  <a:gd name="T72" fmla="*/ 9 w 262"/>
                  <a:gd name="T73" fmla="*/ 194 h 258"/>
                  <a:gd name="T74" fmla="*/ 2 w 262"/>
                  <a:gd name="T75" fmla="*/ 222 h 258"/>
                  <a:gd name="T76" fmla="*/ 2 w 262"/>
                  <a:gd name="T77" fmla="*/ 241 h 258"/>
                  <a:gd name="T78" fmla="*/ 7 w 262"/>
                  <a:gd name="T79" fmla="*/ 241 h 258"/>
                  <a:gd name="T80" fmla="*/ 19 w 262"/>
                  <a:gd name="T81" fmla="*/ 241 h 258"/>
                  <a:gd name="T82" fmla="*/ 30 w 262"/>
                  <a:gd name="T83" fmla="*/ 234 h 258"/>
                  <a:gd name="T84" fmla="*/ 37 w 262"/>
                  <a:gd name="T85" fmla="*/ 234 h 258"/>
                  <a:gd name="T86" fmla="*/ 42 w 262"/>
                  <a:gd name="T87" fmla="*/ 239 h 258"/>
                  <a:gd name="T88" fmla="*/ 54 w 262"/>
                  <a:gd name="T89" fmla="*/ 243 h 258"/>
                  <a:gd name="T90" fmla="*/ 139 w 262"/>
                  <a:gd name="T91" fmla="*/ 243 h 258"/>
                  <a:gd name="T92" fmla="*/ 149 w 262"/>
                  <a:gd name="T93" fmla="*/ 250 h 258"/>
                  <a:gd name="T94" fmla="*/ 158 w 262"/>
                  <a:gd name="T95" fmla="*/ 253 h 258"/>
                  <a:gd name="T96" fmla="*/ 172 w 262"/>
                  <a:gd name="T97" fmla="*/ 253 h 258"/>
                  <a:gd name="T98" fmla="*/ 179 w 262"/>
                  <a:gd name="T99" fmla="*/ 250 h 258"/>
                  <a:gd name="T100" fmla="*/ 193 w 262"/>
                  <a:gd name="T101" fmla="*/ 255 h 258"/>
                  <a:gd name="T102" fmla="*/ 201 w 262"/>
                  <a:gd name="T103" fmla="*/ 255 h 258"/>
                  <a:gd name="T104" fmla="*/ 205 w 262"/>
                  <a:gd name="T105" fmla="*/ 258 h 258"/>
                  <a:gd name="T106" fmla="*/ 243 w 262"/>
                  <a:gd name="T107" fmla="*/ 25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2" h="258">
                    <a:moveTo>
                      <a:pt x="243" y="250"/>
                    </a:moveTo>
                    <a:lnTo>
                      <a:pt x="241" y="246"/>
                    </a:lnTo>
                    <a:lnTo>
                      <a:pt x="238" y="246"/>
                    </a:lnTo>
                    <a:lnTo>
                      <a:pt x="236" y="243"/>
                    </a:lnTo>
                    <a:lnTo>
                      <a:pt x="236" y="241"/>
                    </a:lnTo>
                    <a:lnTo>
                      <a:pt x="231" y="239"/>
                    </a:lnTo>
                    <a:lnTo>
                      <a:pt x="229" y="236"/>
                    </a:lnTo>
                    <a:lnTo>
                      <a:pt x="224" y="232"/>
                    </a:lnTo>
                    <a:lnTo>
                      <a:pt x="222" y="229"/>
                    </a:lnTo>
                    <a:lnTo>
                      <a:pt x="222" y="227"/>
                    </a:lnTo>
                    <a:lnTo>
                      <a:pt x="220" y="224"/>
                    </a:lnTo>
                    <a:lnTo>
                      <a:pt x="215" y="222"/>
                    </a:lnTo>
                    <a:lnTo>
                      <a:pt x="215" y="220"/>
                    </a:lnTo>
                    <a:lnTo>
                      <a:pt x="215" y="151"/>
                    </a:lnTo>
                    <a:lnTo>
                      <a:pt x="260" y="151"/>
                    </a:lnTo>
                    <a:lnTo>
                      <a:pt x="260" y="149"/>
                    </a:lnTo>
                    <a:lnTo>
                      <a:pt x="260" y="142"/>
                    </a:lnTo>
                    <a:lnTo>
                      <a:pt x="262" y="139"/>
                    </a:lnTo>
                    <a:lnTo>
                      <a:pt x="262" y="137"/>
                    </a:lnTo>
                    <a:lnTo>
                      <a:pt x="260" y="132"/>
                    </a:lnTo>
                    <a:lnTo>
                      <a:pt x="260" y="127"/>
                    </a:lnTo>
                    <a:lnTo>
                      <a:pt x="260" y="120"/>
                    </a:lnTo>
                    <a:lnTo>
                      <a:pt x="257" y="113"/>
                    </a:lnTo>
                    <a:lnTo>
                      <a:pt x="260" y="111"/>
                    </a:lnTo>
                    <a:lnTo>
                      <a:pt x="260" y="109"/>
                    </a:lnTo>
                    <a:lnTo>
                      <a:pt x="260" y="109"/>
                    </a:lnTo>
                    <a:lnTo>
                      <a:pt x="255" y="109"/>
                    </a:lnTo>
                    <a:lnTo>
                      <a:pt x="253" y="111"/>
                    </a:lnTo>
                    <a:lnTo>
                      <a:pt x="248" y="111"/>
                    </a:lnTo>
                    <a:lnTo>
                      <a:pt x="248" y="113"/>
                    </a:lnTo>
                    <a:lnTo>
                      <a:pt x="246" y="113"/>
                    </a:lnTo>
                    <a:lnTo>
                      <a:pt x="243" y="113"/>
                    </a:lnTo>
                    <a:lnTo>
                      <a:pt x="238" y="113"/>
                    </a:lnTo>
                    <a:lnTo>
                      <a:pt x="236" y="111"/>
                    </a:lnTo>
                    <a:lnTo>
                      <a:pt x="231" y="109"/>
                    </a:lnTo>
                    <a:lnTo>
                      <a:pt x="231" y="109"/>
                    </a:lnTo>
                    <a:lnTo>
                      <a:pt x="229" y="111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4" y="113"/>
                    </a:lnTo>
                    <a:lnTo>
                      <a:pt x="222" y="111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7" y="101"/>
                    </a:lnTo>
                    <a:lnTo>
                      <a:pt x="224" y="99"/>
                    </a:lnTo>
                    <a:lnTo>
                      <a:pt x="222" y="94"/>
                    </a:lnTo>
                    <a:lnTo>
                      <a:pt x="224" y="94"/>
                    </a:lnTo>
                    <a:lnTo>
                      <a:pt x="224" y="92"/>
                    </a:lnTo>
                    <a:lnTo>
                      <a:pt x="222" y="90"/>
                    </a:lnTo>
                    <a:lnTo>
                      <a:pt x="222" y="87"/>
                    </a:lnTo>
                    <a:lnTo>
                      <a:pt x="222" y="85"/>
                    </a:lnTo>
                    <a:lnTo>
                      <a:pt x="222" y="82"/>
                    </a:lnTo>
                    <a:lnTo>
                      <a:pt x="220" y="82"/>
                    </a:lnTo>
                    <a:lnTo>
                      <a:pt x="217" y="78"/>
                    </a:lnTo>
                    <a:lnTo>
                      <a:pt x="217" y="78"/>
                    </a:lnTo>
                    <a:lnTo>
                      <a:pt x="217" y="75"/>
                    </a:lnTo>
                    <a:lnTo>
                      <a:pt x="215" y="73"/>
                    </a:lnTo>
                    <a:lnTo>
                      <a:pt x="215" y="71"/>
                    </a:lnTo>
                    <a:lnTo>
                      <a:pt x="215" y="68"/>
                    </a:lnTo>
                    <a:lnTo>
                      <a:pt x="215" y="66"/>
                    </a:lnTo>
                    <a:lnTo>
                      <a:pt x="215" y="56"/>
                    </a:lnTo>
                    <a:lnTo>
                      <a:pt x="215" y="54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5" y="49"/>
                    </a:lnTo>
                    <a:lnTo>
                      <a:pt x="212" y="45"/>
                    </a:lnTo>
                    <a:lnTo>
                      <a:pt x="215" y="42"/>
                    </a:lnTo>
                    <a:lnTo>
                      <a:pt x="215" y="40"/>
                    </a:lnTo>
                    <a:lnTo>
                      <a:pt x="215" y="35"/>
                    </a:lnTo>
                    <a:lnTo>
                      <a:pt x="217" y="33"/>
                    </a:lnTo>
                    <a:lnTo>
                      <a:pt x="215" y="30"/>
                    </a:lnTo>
                    <a:lnTo>
                      <a:pt x="191" y="28"/>
                    </a:lnTo>
                    <a:lnTo>
                      <a:pt x="191" y="26"/>
                    </a:lnTo>
                    <a:lnTo>
                      <a:pt x="191" y="23"/>
                    </a:lnTo>
                    <a:lnTo>
                      <a:pt x="191" y="21"/>
                    </a:lnTo>
                    <a:lnTo>
                      <a:pt x="186" y="21"/>
                    </a:lnTo>
                    <a:lnTo>
                      <a:pt x="186" y="23"/>
                    </a:lnTo>
                    <a:lnTo>
                      <a:pt x="165" y="23"/>
                    </a:lnTo>
                    <a:lnTo>
                      <a:pt x="165" y="28"/>
                    </a:lnTo>
                    <a:lnTo>
                      <a:pt x="163" y="33"/>
                    </a:lnTo>
                    <a:lnTo>
                      <a:pt x="163" y="33"/>
                    </a:lnTo>
                    <a:lnTo>
                      <a:pt x="163" y="38"/>
                    </a:lnTo>
                    <a:lnTo>
                      <a:pt x="163" y="42"/>
                    </a:lnTo>
                    <a:lnTo>
                      <a:pt x="146" y="45"/>
                    </a:lnTo>
                    <a:lnTo>
                      <a:pt x="144" y="45"/>
                    </a:lnTo>
                    <a:lnTo>
                      <a:pt x="137" y="45"/>
                    </a:lnTo>
                    <a:lnTo>
                      <a:pt x="134" y="45"/>
                    </a:lnTo>
                    <a:lnTo>
                      <a:pt x="130" y="45"/>
                    </a:lnTo>
                    <a:lnTo>
                      <a:pt x="125" y="45"/>
                    </a:lnTo>
                    <a:lnTo>
                      <a:pt x="123" y="45"/>
                    </a:lnTo>
                    <a:lnTo>
                      <a:pt x="123" y="38"/>
                    </a:lnTo>
                    <a:lnTo>
                      <a:pt x="120" y="33"/>
                    </a:lnTo>
                    <a:lnTo>
                      <a:pt x="118" y="30"/>
                    </a:lnTo>
                    <a:lnTo>
                      <a:pt x="115" y="28"/>
                    </a:lnTo>
                    <a:lnTo>
                      <a:pt x="115" y="26"/>
                    </a:lnTo>
                    <a:lnTo>
                      <a:pt x="115" y="26"/>
                    </a:lnTo>
                    <a:lnTo>
                      <a:pt x="113" y="19"/>
                    </a:lnTo>
                    <a:lnTo>
                      <a:pt x="111" y="16"/>
                    </a:lnTo>
                    <a:lnTo>
                      <a:pt x="111" y="14"/>
                    </a:lnTo>
                    <a:lnTo>
                      <a:pt x="113" y="11"/>
                    </a:lnTo>
                    <a:lnTo>
                      <a:pt x="111" y="9"/>
                    </a:lnTo>
                    <a:lnTo>
                      <a:pt x="111" y="7"/>
                    </a:lnTo>
                    <a:lnTo>
                      <a:pt x="108" y="4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87" y="0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3" y="4"/>
                    </a:lnTo>
                    <a:lnTo>
                      <a:pt x="19" y="7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33" y="26"/>
                    </a:lnTo>
                    <a:lnTo>
                      <a:pt x="33" y="42"/>
                    </a:lnTo>
                    <a:lnTo>
                      <a:pt x="37" y="49"/>
                    </a:lnTo>
                    <a:lnTo>
                      <a:pt x="37" y="59"/>
                    </a:lnTo>
                    <a:lnTo>
                      <a:pt x="30" y="66"/>
                    </a:lnTo>
                    <a:lnTo>
                      <a:pt x="35" y="68"/>
                    </a:lnTo>
                    <a:lnTo>
                      <a:pt x="35" y="75"/>
                    </a:lnTo>
                    <a:lnTo>
                      <a:pt x="37" y="82"/>
                    </a:lnTo>
                    <a:lnTo>
                      <a:pt x="37" y="87"/>
                    </a:lnTo>
                    <a:lnTo>
                      <a:pt x="47" y="99"/>
                    </a:lnTo>
                    <a:lnTo>
                      <a:pt x="45" y="104"/>
                    </a:lnTo>
                    <a:lnTo>
                      <a:pt x="47" y="106"/>
                    </a:lnTo>
                    <a:lnTo>
                      <a:pt x="47" y="125"/>
                    </a:lnTo>
                    <a:lnTo>
                      <a:pt x="40" y="139"/>
                    </a:lnTo>
                    <a:lnTo>
                      <a:pt x="37" y="139"/>
                    </a:lnTo>
                    <a:lnTo>
                      <a:pt x="28" y="146"/>
                    </a:lnTo>
                    <a:lnTo>
                      <a:pt x="28" y="151"/>
                    </a:lnTo>
                    <a:lnTo>
                      <a:pt x="16" y="163"/>
                    </a:lnTo>
                    <a:lnTo>
                      <a:pt x="16" y="170"/>
                    </a:lnTo>
                    <a:lnTo>
                      <a:pt x="14" y="170"/>
                    </a:lnTo>
                    <a:lnTo>
                      <a:pt x="14" y="187"/>
                    </a:lnTo>
                    <a:lnTo>
                      <a:pt x="9" y="194"/>
                    </a:lnTo>
                    <a:lnTo>
                      <a:pt x="9" y="201"/>
                    </a:lnTo>
                    <a:lnTo>
                      <a:pt x="2" y="208"/>
                    </a:lnTo>
                    <a:lnTo>
                      <a:pt x="2" y="215"/>
                    </a:lnTo>
                    <a:lnTo>
                      <a:pt x="2" y="222"/>
                    </a:lnTo>
                    <a:lnTo>
                      <a:pt x="2" y="234"/>
                    </a:lnTo>
                    <a:lnTo>
                      <a:pt x="0" y="239"/>
                    </a:lnTo>
                    <a:lnTo>
                      <a:pt x="2" y="241"/>
                    </a:lnTo>
                    <a:lnTo>
                      <a:pt x="2" y="241"/>
                    </a:lnTo>
                    <a:lnTo>
                      <a:pt x="4" y="243"/>
                    </a:lnTo>
                    <a:lnTo>
                      <a:pt x="4" y="243"/>
                    </a:lnTo>
                    <a:lnTo>
                      <a:pt x="7" y="243"/>
                    </a:lnTo>
                    <a:lnTo>
                      <a:pt x="7" y="241"/>
                    </a:lnTo>
                    <a:lnTo>
                      <a:pt x="9" y="239"/>
                    </a:lnTo>
                    <a:lnTo>
                      <a:pt x="14" y="241"/>
                    </a:lnTo>
                    <a:lnTo>
                      <a:pt x="16" y="241"/>
                    </a:lnTo>
                    <a:lnTo>
                      <a:pt x="19" y="241"/>
                    </a:lnTo>
                    <a:lnTo>
                      <a:pt x="19" y="236"/>
                    </a:lnTo>
                    <a:lnTo>
                      <a:pt x="26" y="234"/>
                    </a:lnTo>
                    <a:lnTo>
                      <a:pt x="28" y="234"/>
                    </a:lnTo>
                    <a:lnTo>
                      <a:pt x="30" y="234"/>
                    </a:lnTo>
                    <a:lnTo>
                      <a:pt x="33" y="234"/>
                    </a:lnTo>
                    <a:lnTo>
                      <a:pt x="33" y="234"/>
                    </a:lnTo>
                    <a:lnTo>
                      <a:pt x="35" y="234"/>
                    </a:lnTo>
                    <a:lnTo>
                      <a:pt x="37" y="234"/>
                    </a:lnTo>
                    <a:lnTo>
                      <a:pt x="37" y="236"/>
                    </a:lnTo>
                    <a:lnTo>
                      <a:pt x="40" y="236"/>
                    </a:lnTo>
                    <a:lnTo>
                      <a:pt x="40" y="239"/>
                    </a:lnTo>
                    <a:lnTo>
                      <a:pt x="42" y="239"/>
                    </a:lnTo>
                    <a:lnTo>
                      <a:pt x="47" y="243"/>
                    </a:lnTo>
                    <a:lnTo>
                      <a:pt x="52" y="246"/>
                    </a:lnTo>
                    <a:lnTo>
                      <a:pt x="54" y="243"/>
                    </a:lnTo>
                    <a:lnTo>
                      <a:pt x="54" y="243"/>
                    </a:lnTo>
                    <a:lnTo>
                      <a:pt x="59" y="241"/>
                    </a:lnTo>
                    <a:lnTo>
                      <a:pt x="59" y="241"/>
                    </a:lnTo>
                    <a:lnTo>
                      <a:pt x="61" y="243"/>
                    </a:lnTo>
                    <a:lnTo>
                      <a:pt x="139" y="243"/>
                    </a:lnTo>
                    <a:lnTo>
                      <a:pt x="139" y="243"/>
                    </a:lnTo>
                    <a:lnTo>
                      <a:pt x="141" y="248"/>
                    </a:lnTo>
                    <a:lnTo>
                      <a:pt x="144" y="248"/>
                    </a:lnTo>
                    <a:lnTo>
                      <a:pt x="149" y="250"/>
                    </a:lnTo>
                    <a:lnTo>
                      <a:pt x="153" y="250"/>
                    </a:lnTo>
                    <a:lnTo>
                      <a:pt x="156" y="250"/>
                    </a:lnTo>
                    <a:lnTo>
                      <a:pt x="158" y="253"/>
                    </a:lnTo>
                    <a:lnTo>
                      <a:pt x="158" y="253"/>
                    </a:lnTo>
                    <a:lnTo>
                      <a:pt x="160" y="255"/>
                    </a:lnTo>
                    <a:lnTo>
                      <a:pt x="165" y="253"/>
                    </a:lnTo>
                    <a:lnTo>
                      <a:pt x="167" y="250"/>
                    </a:lnTo>
                    <a:lnTo>
                      <a:pt x="172" y="253"/>
                    </a:lnTo>
                    <a:lnTo>
                      <a:pt x="177" y="253"/>
                    </a:lnTo>
                    <a:lnTo>
                      <a:pt x="177" y="250"/>
                    </a:lnTo>
                    <a:lnTo>
                      <a:pt x="177" y="250"/>
                    </a:lnTo>
                    <a:lnTo>
                      <a:pt x="179" y="250"/>
                    </a:lnTo>
                    <a:lnTo>
                      <a:pt x="184" y="255"/>
                    </a:lnTo>
                    <a:lnTo>
                      <a:pt x="189" y="258"/>
                    </a:lnTo>
                    <a:lnTo>
                      <a:pt x="191" y="258"/>
                    </a:lnTo>
                    <a:lnTo>
                      <a:pt x="193" y="255"/>
                    </a:lnTo>
                    <a:lnTo>
                      <a:pt x="193" y="255"/>
                    </a:lnTo>
                    <a:lnTo>
                      <a:pt x="196" y="253"/>
                    </a:lnTo>
                    <a:lnTo>
                      <a:pt x="198" y="255"/>
                    </a:lnTo>
                    <a:lnTo>
                      <a:pt x="201" y="255"/>
                    </a:lnTo>
                    <a:lnTo>
                      <a:pt x="201" y="255"/>
                    </a:lnTo>
                    <a:lnTo>
                      <a:pt x="203" y="258"/>
                    </a:lnTo>
                    <a:lnTo>
                      <a:pt x="205" y="258"/>
                    </a:lnTo>
                    <a:lnTo>
                      <a:pt x="205" y="258"/>
                    </a:lnTo>
                    <a:lnTo>
                      <a:pt x="208" y="258"/>
                    </a:lnTo>
                    <a:lnTo>
                      <a:pt x="210" y="258"/>
                    </a:lnTo>
                    <a:lnTo>
                      <a:pt x="210" y="258"/>
                    </a:lnTo>
                    <a:lnTo>
                      <a:pt x="243" y="250"/>
                    </a:lnTo>
                    <a:lnTo>
                      <a:pt x="243" y="25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03" name="Freeform 297">
                <a:extLst>
                  <a:ext uri="{FF2B5EF4-FFF2-40B4-BE49-F238E27FC236}">
                    <a16:creationId xmlns:a16="http://schemas.microsoft.com/office/drawing/2014/main" id="{966D52D0-FCD9-25F7-98F2-64438EE23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5381" y="5579732"/>
                <a:ext cx="242649" cy="217343"/>
              </a:xfrm>
              <a:custGeom>
                <a:avLst/>
                <a:gdLst>
                  <a:gd name="T0" fmla="*/ 7 w 163"/>
                  <a:gd name="T1" fmla="*/ 44 h 146"/>
                  <a:gd name="T2" fmla="*/ 14 w 163"/>
                  <a:gd name="T3" fmla="*/ 49 h 146"/>
                  <a:gd name="T4" fmla="*/ 26 w 163"/>
                  <a:gd name="T5" fmla="*/ 47 h 146"/>
                  <a:gd name="T6" fmla="*/ 28 w 163"/>
                  <a:gd name="T7" fmla="*/ 47 h 146"/>
                  <a:gd name="T8" fmla="*/ 40 w 163"/>
                  <a:gd name="T9" fmla="*/ 49 h 146"/>
                  <a:gd name="T10" fmla="*/ 69 w 163"/>
                  <a:gd name="T11" fmla="*/ 21 h 146"/>
                  <a:gd name="T12" fmla="*/ 78 w 163"/>
                  <a:gd name="T13" fmla="*/ 14 h 146"/>
                  <a:gd name="T14" fmla="*/ 78 w 163"/>
                  <a:gd name="T15" fmla="*/ 9 h 146"/>
                  <a:gd name="T16" fmla="*/ 87 w 163"/>
                  <a:gd name="T17" fmla="*/ 2 h 146"/>
                  <a:gd name="T18" fmla="*/ 102 w 163"/>
                  <a:gd name="T19" fmla="*/ 0 h 146"/>
                  <a:gd name="T20" fmla="*/ 109 w 163"/>
                  <a:gd name="T21" fmla="*/ 0 h 146"/>
                  <a:gd name="T22" fmla="*/ 111 w 163"/>
                  <a:gd name="T23" fmla="*/ 7 h 146"/>
                  <a:gd name="T24" fmla="*/ 123 w 163"/>
                  <a:gd name="T25" fmla="*/ 11 h 146"/>
                  <a:gd name="T26" fmla="*/ 132 w 163"/>
                  <a:gd name="T27" fmla="*/ 9 h 146"/>
                  <a:gd name="T28" fmla="*/ 147 w 163"/>
                  <a:gd name="T29" fmla="*/ 18 h 146"/>
                  <a:gd name="T30" fmla="*/ 158 w 163"/>
                  <a:gd name="T31" fmla="*/ 26 h 146"/>
                  <a:gd name="T32" fmla="*/ 161 w 163"/>
                  <a:gd name="T33" fmla="*/ 30 h 146"/>
                  <a:gd name="T34" fmla="*/ 161 w 163"/>
                  <a:gd name="T35" fmla="*/ 40 h 146"/>
                  <a:gd name="T36" fmla="*/ 158 w 163"/>
                  <a:gd name="T37" fmla="*/ 52 h 146"/>
                  <a:gd name="T38" fmla="*/ 161 w 163"/>
                  <a:gd name="T39" fmla="*/ 56 h 146"/>
                  <a:gd name="T40" fmla="*/ 158 w 163"/>
                  <a:gd name="T41" fmla="*/ 66 h 146"/>
                  <a:gd name="T42" fmla="*/ 154 w 163"/>
                  <a:gd name="T43" fmla="*/ 73 h 146"/>
                  <a:gd name="T44" fmla="*/ 156 w 163"/>
                  <a:gd name="T45" fmla="*/ 82 h 146"/>
                  <a:gd name="T46" fmla="*/ 161 w 163"/>
                  <a:gd name="T47" fmla="*/ 89 h 146"/>
                  <a:gd name="T48" fmla="*/ 151 w 163"/>
                  <a:gd name="T49" fmla="*/ 99 h 146"/>
                  <a:gd name="T50" fmla="*/ 149 w 163"/>
                  <a:gd name="T51" fmla="*/ 106 h 146"/>
                  <a:gd name="T52" fmla="*/ 147 w 163"/>
                  <a:gd name="T53" fmla="*/ 118 h 146"/>
                  <a:gd name="T54" fmla="*/ 121 w 163"/>
                  <a:gd name="T55" fmla="*/ 144 h 146"/>
                  <a:gd name="T56" fmla="*/ 104 w 163"/>
                  <a:gd name="T57" fmla="*/ 146 h 146"/>
                  <a:gd name="T58" fmla="*/ 95 w 163"/>
                  <a:gd name="T59" fmla="*/ 142 h 146"/>
                  <a:gd name="T60" fmla="*/ 83 w 163"/>
                  <a:gd name="T61" fmla="*/ 139 h 146"/>
                  <a:gd name="T62" fmla="*/ 78 w 163"/>
                  <a:gd name="T63" fmla="*/ 132 h 146"/>
                  <a:gd name="T64" fmla="*/ 71 w 163"/>
                  <a:gd name="T65" fmla="*/ 130 h 146"/>
                  <a:gd name="T66" fmla="*/ 59 w 163"/>
                  <a:gd name="T67" fmla="*/ 127 h 146"/>
                  <a:gd name="T68" fmla="*/ 50 w 163"/>
                  <a:gd name="T69" fmla="*/ 120 h 146"/>
                  <a:gd name="T70" fmla="*/ 47 w 163"/>
                  <a:gd name="T71" fmla="*/ 108 h 146"/>
                  <a:gd name="T72" fmla="*/ 40 w 163"/>
                  <a:gd name="T73" fmla="*/ 101 h 146"/>
                  <a:gd name="T74" fmla="*/ 40 w 163"/>
                  <a:gd name="T75" fmla="*/ 99 h 146"/>
                  <a:gd name="T76" fmla="*/ 31 w 163"/>
                  <a:gd name="T77" fmla="*/ 92 h 146"/>
                  <a:gd name="T78" fmla="*/ 21 w 163"/>
                  <a:gd name="T79" fmla="*/ 78 h 146"/>
                  <a:gd name="T80" fmla="*/ 17 w 163"/>
                  <a:gd name="T81" fmla="*/ 73 h 146"/>
                  <a:gd name="T82" fmla="*/ 12 w 163"/>
                  <a:gd name="T83" fmla="*/ 63 h 146"/>
                  <a:gd name="T84" fmla="*/ 7 w 163"/>
                  <a:gd name="T85" fmla="*/ 59 h 146"/>
                  <a:gd name="T86" fmla="*/ 0 w 163"/>
                  <a:gd name="T87" fmla="*/ 52 h 146"/>
                  <a:gd name="T88" fmla="*/ 0 w 163"/>
                  <a:gd name="T89" fmla="*/ 47 h 146"/>
                  <a:gd name="T90" fmla="*/ 0 w 163"/>
                  <a:gd name="T91" fmla="*/ 4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3" h="146">
                    <a:moveTo>
                      <a:pt x="0" y="44"/>
                    </a:moveTo>
                    <a:lnTo>
                      <a:pt x="2" y="44"/>
                    </a:lnTo>
                    <a:lnTo>
                      <a:pt x="7" y="44"/>
                    </a:lnTo>
                    <a:lnTo>
                      <a:pt x="9" y="47"/>
                    </a:lnTo>
                    <a:lnTo>
                      <a:pt x="12" y="49"/>
                    </a:lnTo>
                    <a:lnTo>
                      <a:pt x="14" y="49"/>
                    </a:lnTo>
                    <a:lnTo>
                      <a:pt x="19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8" y="47"/>
                    </a:lnTo>
                    <a:lnTo>
                      <a:pt x="31" y="49"/>
                    </a:lnTo>
                    <a:lnTo>
                      <a:pt x="35" y="52"/>
                    </a:lnTo>
                    <a:lnTo>
                      <a:pt x="40" y="49"/>
                    </a:lnTo>
                    <a:lnTo>
                      <a:pt x="47" y="40"/>
                    </a:lnTo>
                    <a:lnTo>
                      <a:pt x="57" y="28"/>
                    </a:lnTo>
                    <a:lnTo>
                      <a:pt x="69" y="21"/>
                    </a:lnTo>
                    <a:lnTo>
                      <a:pt x="76" y="18"/>
                    </a:lnTo>
                    <a:lnTo>
                      <a:pt x="78" y="16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8" y="11"/>
                    </a:lnTo>
                    <a:lnTo>
                      <a:pt x="78" y="9"/>
                    </a:lnTo>
                    <a:lnTo>
                      <a:pt x="80" y="7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92" y="0"/>
                    </a:lnTo>
                    <a:lnTo>
                      <a:pt x="95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7"/>
                    </a:lnTo>
                    <a:lnTo>
                      <a:pt x="118" y="7"/>
                    </a:lnTo>
                    <a:lnTo>
                      <a:pt x="123" y="9"/>
                    </a:lnTo>
                    <a:lnTo>
                      <a:pt x="123" y="11"/>
                    </a:lnTo>
                    <a:lnTo>
                      <a:pt x="125" y="9"/>
                    </a:lnTo>
                    <a:lnTo>
                      <a:pt x="128" y="9"/>
                    </a:lnTo>
                    <a:lnTo>
                      <a:pt x="132" y="9"/>
                    </a:lnTo>
                    <a:lnTo>
                      <a:pt x="137" y="14"/>
                    </a:lnTo>
                    <a:lnTo>
                      <a:pt x="142" y="18"/>
                    </a:lnTo>
                    <a:lnTo>
                      <a:pt x="147" y="18"/>
                    </a:lnTo>
                    <a:lnTo>
                      <a:pt x="151" y="18"/>
                    </a:lnTo>
                    <a:lnTo>
                      <a:pt x="156" y="21"/>
                    </a:lnTo>
                    <a:lnTo>
                      <a:pt x="158" y="26"/>
                    </a:lnTo>
                    <a:lnTo>
                      <a:pt x="163" y="26"/>
                    </a:lnTo>
                    <a:lnTo>
                      <a:pt x="163" y="28"/>
                    </a:lnTo>
                    <a:lnTo>
                      <a:pt x="161" y="30"/>
                    </a:lnTo>
                    <a:lnTo>
                      <a:pt x="161" y="35"/>
                    </a:lnTo>
                    <a:lnTo>
                      <a:pt x="161" y="37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58" y="44"/>
                    </a:lnTo>
                    <a:lnTo>
                      <a:pt x="158" y="52"/>
                    </a:lnTo>
                    <a:lnTo>
                      <a:pt x="156" y="56"/>
                    </a:lnTo>
                    <a:lnTo>
                      <a:pt x="158" y="56"/>
                    </a:lnTo>
                    <a:lnTo>
                      <a:pt x="161" y="56"/>
                    </a:lnTo>
                    <a:lnTo>
                      <a:pt x="161" y="61"/>
                    </a:lnTo>
                    <a:lnTo>
                      <a:pt x="158" y="61"/>
                    </a:lnTo>
                    <a:lnTo>
                      <a:pt x="158" y="66"/>
                    </a:lnTo>
                    <a:lnTo>
                      <a:pt x="156" y="71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8" y="75"/>
                    </a:lnTo>
                    <a:lnTo>
                      <a:pt x="158" y="80"/>
                    </a:lnTo>
                    <a:lnTo>
                      <a:pt x="156" y="82"/>
                    </a:lnTo>
                    <a:lnTo>
                      <a:pt x="156" y="85"/>
                    </a:lnTo>
                    <a:lnTo>
                      <a:pt x="158" y="87"/>
                    </a:lnTo>
                    <a:lnTo>
                      <a:pt x="161" y="89"/>
                    </a:lnTo>
                    <a:lnTo>
                      <a:pt x="156" y="94"/>
                    </a:lnTo>
                    <a:lnTo>
                      <a:pt x="154" y="97"/>
                    </a:lnTo>
                    <a:lnTo>
                      <a:pt x="151" y="99"/>
                    </a:lnTo>
                    <a:lnTo>
                      <a:pt x="149" y="99"/>
                    </a:lnTo>
                    <a:lnTo>
                      <a:pt x="149" y="104"/>
                    </a:lnTo>
                    <a:lnTo>
                      <a:pt x="149" y="106"/>
                    </a:lnTo>
                    <a:lnTo>
                      <a:pt x="149" y="108"/>
                    </a:lnTo>
                    <a:lnTo>
                      <a:pt x="149" y="115"/>
                    </a:lnTo>
                    <a:lnTo>
                      <a:pt x="147" y="118"/>
                    </a:lnTo>
                    <a:lnTo>
                      <a:pt x="147" y="125"/>
                    </a:lnTo>
                    <a:lnTo>
                      <a:pt x="123" y="146"/>
                    </a:lnTo>
                    <a:lnTo>
                      <a:pt x="121" y="144"/>
                    </a:lnTo>
                    <a:lnTo>
                      <a:pt x="113" y="144"/>
                    </a:lnTo>
                    <a:lnTo>
                      <a:pt x="106" y="144"/>
                    </a:lnTo>
                    <a:lnTo>
                      <a:pt x="104" y="146"/>
                    </a:lnTo>
                    <a:lnTo>
                      <a:pt x="104" y="144"/>
                    </a:lnTo>
                    <a:lnTo>
                      <a:pt x="99" y="142"/>
                    </a:lnTo>
                    <a:lnTo>
                      <a:pt x="95" y="142"/>
                    </a:lnTo>
                    <a:lnTo>
                      <a:pt x="95" y="139"/>
                    </a:lnTo>
                    <a:lnTo>
                      <a:pt x="90" y="139"/>
                    </a:lnTo>
                    <a:lnTo>
                      <a:pt x="83" y="139"/>
                    </a:lnTo>
                    <a:lnTo>
                      <a:pt x="80" y="137"/>
                    </a:lnTo>
                    <a:lnTo>
                      <a:pt x="78" y="134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73" y="132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61" y="127"/>
                    </a:lnTo>
                    <a:lnTo>
                      <a:pt x="59" y="127"/>
                    </a:lnTo>
                    <a:lnTo>
                      <a:pt x="54" y="127"/>
                    </a:lnTo>
                    <a:lnTo>
                      <a:pt x="52" y="123"/>
                    </a:lnTo>
                    <a:lnTo>
                      <a:pt x="50" y="120"/>
                    </a:lnTo>
                    <a:lnTo>
                      <a:pt x="47" y="118"/>
                    </a:lnTo>
                    <a:lnTo>
                      <a:pt x="47" y="113"/>
                    </a:lnTo>
                    <a:lnTo>
                      <a:pt x="47" y="108"/>
                    </a:lnTo>
                    <a:lnTo>
                      <a:pt x="47" y="106"/>
                    </a:lnTo>
                    <a:lnTo>
                      <a:pt x="45" y="104"/>
                    </a:lnTo>
                    <a:lnTo>
                      <a:pt x="40" y="101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38" y="97"/>
                    </a:lnTo>
                    <a:lnTo>
                      <a:pt x="35" y="94"/>
                    </a:lnTo>
                    <a:lnTo>
                      <a:pt x="31" y="92"/>
                    </a:lnTo>
                    <a:lnTo>
                      <a:pt x="28" y="89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4" y="71"/>
                    </a:lnTo>
                    <a:lnTo>
                      <a:pt x="14" y="66"/>
                    </a:lnTo>
                    <a:lnTo>
                      <a:pt x="12" y="63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7" y="59"/>
                    </a:lnTo>
                    <a:lnTo>
                      <a:pt x="5" y="56"/>
                    </a:lnTo>
                    <a:lnTo>
                      <a:pt x="5" y="54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04" name="Freeform 298">
                <a:extLst>
                  <a:ext uri="{FF2B5EF4-FFF2-40B4-BE49-F238E27FC236}">
                    <a16:creationId xmlns:a16="http://schemas.microsoft.com/office/drawing/2014/main" id="{B3814F6A-15C5-281B-9650-AE8ECD687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5675" y="5645233"/>
                <a:ext cx="293263" cy="290287"/>
              </a:xfrm>
              <a:custGeom>
                <a:avLst/>
                <a:gdLst>
                  <a:gd name="T0" fmla="*/ 114 w 197"/>
                  <a:gd name="T1" fmla="*/ 5 h 195"/>
                  <a:gd name="T2" fmla="*/ 119 w 197"/>
                  <a:gd name="T3" fmla="*/ 10 h 195"/>
                  <a:gd name="T4" fmla="*/ 123 w 197"/>
                  <a:gd name="T5" fmla="*/ 17 h 195"/>
                  <a:gd name="T6" fmla="*/ 128 w 197"/>
                  <a:gd name="T7" fmla="*/ 22 h 195"/>
                  <a:gd name="T8" fmla="*/ 131 w 197"/>
                  <a:gd name="T9" fmla="*/ 31 h 195"/>
                  <a:gd name="T10" fmla="*/ 135 w 197"/>
                  <a:gd name="T11" fmla="*/ 36 h 195"/>
                  <a:gd name="T12" fmla="*/ 149 w 197"/>
                  <a:gd name="T13" fmla="*/ 50 h 195"/>
                  <a:gd name="T14" fmla="*/ 154 w 197"/>
                  <a:gd name="T15" fmla="*/ 55 h 195"/>
                  <a:gd name="T16" fmla="*/ 159 w 197"/>
                  <a:gd name="T17" fmla="*/ 60 h 195"/>
                  <a:gd name="T18" fmla="*/ 161 w 197"/>
                  <a:gd name="T19" fmla="*/ 69 h 195"/>
                  <a:gd name="T20" fmla="*/ 166 w 197"/>
                  <a:gd name="T21" fmla="*/ 79 h 195"/>
                  <a:gd name="T22" fmla="*/ 175 w 197"/>
                  <a:gd name="T23" fmla="*/ 83 h 195"/>
                  <a:gd name="T24" fmla="*/ 187 w 197"/>
                  <a:gd name="T25" fmla="*/ 88 h 195"/>
                  <a:gd name="T26" fmla="*/ 192 w 197"/>
                  <a:gd name="T27" fmla="*/ 90 h 195"/>
                  <a:gd name="T28" fmla="*/ 194 w 197"/>
                  <a:gd name="T29" fmla="*/ 95 h 195"/>
                  <a:gd name="T30" fmla="*/ 185 w 197"/>
                  <a:gd name="T31" fmla="*/ 100 h 195"/>
                  <a:gd name="T32" fmla="*/ 183 w 197"/>
                  <a:gd name="T33" fmla="*/ 105 h 195"/>
                  <a:gd name="T34" fmla="*/ 173 w 197"/>
                  <a:gd name="T35" fmla="*/ 109 h 195"/>
                  <a:gd name="T36" fmla="*/ 164 w 197"/>
                  <a:gd name="T37" fmla="*/ 112 h 195"/>
                  <a:gd name="T38" fmla="*/ 159 w 197"/>
                  <a:gd name="T39" fmla="*/ 116 h 195"/>
                  <a:gd name="T40" fmla="*/ 152 w 197"/>
                  <a:gd name="T41" fmla="*/ 121 h 195"/>
                  <a:gd name="T42" fmla="*/ 142 w 197"/>
                  <a:gd name="T43" fmla="*/ 135 h 195"/>
                  <a:gd name="T44" fmla="*/ 140 w 197"/>
                  <a:gd name="T45" fmla="*/ 140 h 195"/>
                  <a:gd name="T46" fmla="*/ 135 w 197"/>
                  <a:gd name="T47" fmla="*/ 145 h 195"/>
                  <a:gd name="T48" fmla="*/ 131 w 197"/>
                  <a:gd name="T49" fmla="*/ 152 h 195"/>
                  <a:gd name="T50" fmla="*/ 121 w 197"/>
                  <a:gd name="T51" fmla="*/ 154 h 195"/>
                  <a:gd name="T52" fmla="*/ 116 w 197"/>
                  <a:gd name="T53" fmla="*/ 166 h 195"/>
                  <a:gd name="T54" fmla="*/ 116 w 197"/>
                  <a:gd name="T55" fmla="*/ 173 h 195"/>
                  <a:gd name="T56" fmla="*/ 109 w 197"/>
                  <a:gd name="T57" fmla="*/ 173 h 195"/>
                  <a:gd name="T58" fmla="*/ 95 w 197"/>
                  <a:gd name="T59" fmla="*/ 173 h 195"/>
                  <a:gd name="T60" fmla="*/ 81 w 197"/>
                  <a:gd name="T61" fmla="*/ 169 h 195"/>
                  <a:gd name="T62" fmla="*/ 69 w 197"/>
                  <a:gd name="T63" fmla="*/ 166 h 195"/>
                  <a:gd name="T64" fmla="*/ 55 w 197"/>
                  <a:gd name="T65" fmla="*/ 180 h 195"/>
                  <a:gd name="T66" fmla="*/ 43 w 197"/>
                  <a:gd name="T67" fmla="*/ 187 h 195"/>
                  <a:gd name="T68" fmla="*/ 31 w 197"/>
                  <a:gd name="T69" fmla="*/ 195 h 195"/>
                  <a:gd name="T70" fmla="*/ 17 w 197"/>
                  <a:gd name="T71" fmla="*/ 195 h 195"/>
                  <a:gd name="T72" fmla="*/ 15 w 197"/>
                  <a:gd name="T73" fmla="*/ 185 h 195"/>
                  <a:gd name="T74" fmla="*/ 8 w 197"/>
                  <a:gd name="T75" fmla="*/ 161 h 195"/>
                  <a:gd name="T76" fmla="*/ 0 w 197"/>
                  <a:gd name="T77" fmla="*/ 157 h 195"/>
                  <a:gd name="T78" fmla="*/ 24 w 197"/>
                  <a:gd name="T79" fmla="*/ 90 h 195"/>
                  <a:gd name="T80" fmla="*/ 62 w 197"/>
                  <a:gd name="T81" fmla="*/ 12 h 195"/>
                  <a:gd name="T82" fmla="*/ 74 w 197"/>
                  <a:gd name="T83" fmla="*/ 10 h 195"/>
                  <a:gd name="T84" fmla="*/ 76 w 197"/>
                  <a:gd name="T85" fmla="*/ 15 h 195"/>
                  <a:gd name="T86" fmla="*/ 76 w 197"/>
                  <a:gd name="T87" fmla="*/ 19 h 195"/>
                  <a:gd name="T88" fmla="*/ 93 w 197"/>
                  <a:gd name="T89" fmla="*/ 5 h 195"/>
                  <a:gd name="T90" fmla="*/ 100 w 197"/>
                  <a:gd name="T91" fmla="*/ 5 h 195"/>
                  <a:gd name="T92" fmla="*/ 114 w 197"/>
                  <a:gd name="T93" fmla="*/ 0 h 195"/>
                  <a:gd name="T94" fmla="*/ 114 w 197"/>
                  <a:gd name="T95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" h="195">
                    <a:moveTo>
                      <a:pt x="114" y="0"/>
                    </a:moveTo>
                    <a:lnTo>
                      <a:pt x="114" y="3"/>
                    </a:lnTo>
                    <a:lnTo>
                      <a:pt x="114" y="5"/>
                    </a:lnTo>
                    <a:lnTo>
                      <a:pt x="114" y="5"/>
                    </a:lnTo>
                    <a:lnTo>
                      <a:pt x="114" y="8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21" y="15"/>
                    </a:lnTo>
                    <a:lnTo>
                      <a:pt x="123" y="17"/>
                    </a:lnTo>
                    <a:lnTo>
                      <a:pt x="123" y="19"/>
                    </a:lnTo>
                    <a:lnTo>
                      <a:pt x="126" y="19"/>
                    </a:lnTo>
                    <a:lnTo>
                      <a:pt x="128" y="22"/>
                    </a:lnTo>
                    <a:lnTo>
                      <a:pt x="128" y="27"/>
                    </a:lnTo>
                    <a:lnTo>
                      <a:pt x="131" y="29"/>
                    </a:lnTo>
                    <a:lnTo>
                      <a:pt x="131" y="31"/>
                    </a:lnTo>
                    <a:lnTo>
                      <a:pt x="133" y="34"/>
                    </a:lnTo>
                    <a:lnTo>
                      <a:pt x="135" y="34"/>
                    </a:lnTo>
                    <a:lnTo>
                      <a:pt x="135" y="36"/>
                    </a:lnTo>
                    <a:lnTo>
                      <a:pt x="142" y="45"/>
                    </a:lnTo>
                    <a:lnTo>
                      <a:pt x="145" y="48"/>
                    </a:lnTo>
                    <a:lnTo>
                      <a:pt x="149" y="50"/>
                    </a:lnTo>
                    <a:lnTo>
                      <a:pt x="152" y="53"/>
                    </a:lnTo>
                    <a:lnTo>
                      <a:pt x="154" y="55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4" y="57"/>
                    </a:lnTo>
                    <a:lnTo>
                      <a:pt x="159" y="60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61" y="69"/>
                    </a:lnTo>
                    <a:lnTo>
                      <a:pt x="161" y="74"/>
                    </a:lnTo>
                    <a:lnTo>
                      <a:pt x="164" y="76"/>
                    </a:lnTo>
                    <a:lnTo>
                      <a:pt x="166" y="79"/>
                    </a:lnTo>
                    <a:lnTo>
                      <a:pt x="168" y="83"/>
                    </a:lnTo>
                    <a:lnTo>
                      <a:pt x="173" y="83"/>
                    </a:lnTo>
                    <a:lnTo>
                      <a:pt x="175" y="83"/>
                    </a:lnTo>
                    <a:lnTo>
                      <a:pt x="183" y="86"/>
                    </a:lnTo>
                    <a:lnTo>
                      <a:pt x="185" y="86"/>
                    </a:lnTo>
                    <a:lnTo>
                      <a:pt x="187" y="88"/>
                    </a:lnTo>
                    <a:lnTo>
                      <a:pt x="192" y="88"/>
                    </a:lnTo>
                    <a:lnTo>
                      <a:pt x="192" y="88"/>
                    </a:lnTo>
                    <a:lnTo>
                      <a:pt x="192" y="90"/>
                    </a:lnTo>
                    <a:lnTo>
                      <a:pt x="194" y="93"/>
                    </a:lnTo>
                    <a:lnTo>
                      <a:pt x="197" y="95"/>
                    </a:lnTo>
                    <a:lnTo>
                      <a:pt x="194" y="95"/>
                    </a:lnTo>
                    <a:lnTo>
                      <a:pt x="192" y="98"/>
                    </a:lnTo>
                    <a:lnTo>
                      <a:pt x="187" y="98"/>
                    </a:lnTo>
                    <a:lnTo>
                      <a:pt x="185" y="100"/>
                    </a:lnTo>
                    <a:lnTo>
                      <a:pt x="187" y="102"/>
                    </a:lnTo>
                    <a:lnTo>
                      <a:pt x="185" y="105"/>
                    </a:lnTo>
                    <a:lnTo>
                      <a:pt x="183" y="105"/>
                    </a:lnTo>
                    <a:lnTo>
                      <a:pt x="180" y="107"/>
                    </a:lnTo>
                    <a:lnTo>
                      <a:pt x="175" y="107"/>
                    </a:lnTo>
                    <a:lnTo>
                      <a:pt x="173" y="109"/>
                    </a:lnTo>
                    <a:lnTo>
                      <a:pt x="173" y="107"/>
                    </a:lnTo>
                    <a:lnTo>
                      <a:pt x="168" y="109"/>
                    </a:lnTo>
                    <a:lnTo>
                      <a:pt x="164" y="112"/>
                    </a:lnTo>
                    <a:lnTo>
                      <a:pt x="161" y="114"/>
                    </a:lnTo>
                    <a:lnTo>
                      <a:pt x="159" y="116"/>
                    </a:lnTo>
                    <a:lnTo>
                      <a:pt x="159" y="116"/>
                    </a:lnTo>
                    <a:lnTo>
                      <a:pt x="157" y="119"/>
                    </a:lnTo>
                    <a:lnTo>
                      <a:pt x="154" y="121"/>
                    </a:lnTo>
                    <a:lnTo>
                      <a:pt x="152" y="121"/>
                    </a:lnTo>
                    <a:lnTo>
                      <a:pt x="149" y="124"/>
                    </a:lnTo>
                    <a:lnTo>
                      <a:pt x="142" y="131"/>
                    </a:lnTo>
                    <a:lnTo>
                      <a:pt x="142" y="135"/>
                    </a:lnTo>
                    <a:lnTo>
                      <a:pt x="145" y="138"/>
                    </a:lnTo>
                    <a:lnTo>
                      <a:pt x="145" y="140"/>
                    </a:lnTo>
                    <a:lnTo>
                      <a:pt x="140" y="140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5" y="145"/>
                    </a:lnTo>
                    <a:lnTo>
                      <a:pt x="133" y="147"/>
                    </a:lnTo>
                    <a:lnTo>
                      <a:pt x="133" y="150"/>
                    </a:lnTo>
                    <a:lnTo>
                      <a:pt x="131" y="152"/>
                    </a:lnTo>
                    <a:lnTo>
                      <a:pt x="128" y="152"/>
                    </a:lnTo>
                    <a:lnTo>
                      <a:pt x="126" y="154"/>
                    </a:lnTo>
                    <a:lnTo>
                      <a:pt x="121" y="154"/>
                    </a:lnTo>
                    <a:lnTo>
                      <a:pt x="119" y="157"/>
                    </a:lnTo>
                    <a:lnTo>
                      <a:pt x="119" y="164"/>
                    </a:lnTo>
                    <a:lnTo>
                      <a:pt x="116" y="166"/>
                    </a:lnTo>
                    <a:lnTo>
                      <a:pt x="116" y="169"/>
                    </a:lnTo>
                    <a:lnTo>
                      <a:pt x="116" y="171"/>
                    </a:lnTo>
                    <a:lnTo>
                      <a:pt x="116" y="173"/>
                    </a:lnTo>
                    <a:lnTo>
                      <a:pt x="112" y="176"/>
                    </a:lnTo>
                    <a:lnTo>
                      <a:pt x="109" y="176"/>
                    </a:lnTo>
                    <a:lnTo>
                      <a:pt x="109" y="173"/>
                    </a:lnTo>
                    <a:lnTo>
                      <a:pt x="105" y="173"/>
                    </a:lnTo>
                    <a:lnTo>
                      <a:pt x="100" y="173"/>
                    </a:lnTo>
                    <a:lnTo>
                      <a:pt x="95" y="173"/>
                    </a:lnTo>
                    <a:lnTo>
                      <a:pt x="93" y="173"/>
                    </a:lnTo>
                    <a:lnTo>
                      <a:pt x="88" y="173"/>
                    </a:lnTo>
                    <a:lnTo>
                      <a:pt x="81" y="169"/>
                    </a:lnTo>
                    <a:lnTo>
                      <a:pt x="79" y="169"/>
                    </a:lnTo>
                    <a:lnTo>
                      <a:pt x="76" y="166"/>
                    </a:lnTo>
                    <a:lnTo>
                      <a:pt x="69" y="166"/>
                    </a:lnTo>
                    <a:lnTo>
                      <a:pt x="64" y="166"/>
                    </a:lnTo>
                    <a:lnTo>
                      <a:pt x="60" y="171"/>
                    </a:lnTo>
                    <a:lnTo>
                      <a:pt x="55" y="180"/>
                    </a:lnTo>
                    <a:lnTo>
                      <a:pt x="53" y="183"/>
                    </a:lnTo>
                    <a:lnTo>
                      <a:pt x="45" y="185"/>
                    </a:lnTo>
                    <a:lnTo>
                      <a:pt x="43" y="187"/>
                    </a:lnTo>
                    <a:lnTo>
                      <a:pt x="41" y="192"/>
                    </a:lnTo>
                    <a:lnTo>
                      <a:pt x="36" y="192"/>
                    </a:lnTo>
                    <a:lnTo>
                      <a:pt x="31" y="195"/>
                    </a:lnTo>
                    <a:lnTo>
                      <a:pt x="26" y="195"/>
                    </a:lnTo>
                    <a:lnTo>
                      <a:pt x="24" y="195"/>
                    </a:lnTo>
                    <a:lnTo>
                      <a:pt x="17" y="195"/>
                    </a:lnTo>
                    <a:lnTo>
                      <a:pt x="12" y="195"/>
                    </a:lnTo>
                    <a:lnTo>
                      <a:pt x="12" y="192"/>
                    </a:lnTo>
                    <a:lnTo>
                      <a:pt x="15" y="185"/>
                    </a:lnTo>
                    <a:lnTo>
                      <a:pt x="17" y="178"/>
                    </a:lnTo>
                    <a:lnTo>
                      <a:pt x="10" y="169"/>
                    </a:lnTo>
                    <a:lnTo>
                      <a:pt x="8" y="161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5" y="90"/>
                    </a:lnTo>
                    <a:lnTo>
                      <a:pt x="24" y="90"/>
                    </a:lnTo>
                    <a:lnTo>
                      <a:pt x="26" y="15"/>
                    </a:lnTo>
                    <a:lnTo>
                      <a:pt x="43" y="17"/>
                    </a:lnTo>
                    <a:lnTo>
                      <a:pt x="62" y="12"/>
                    </a:lnTo>
                    <a:lnTo>
                      <a:pt x="69" y="10"/>
                    </a:lnTo>
                    <a:lnTo>
                      <a:pt x="71" y="10"/>
                    </a:lnTo>
                    <a:lnTo>
                      <a:pt x="74" y="10"/>
                    </a:lnTo>
                    <a:lnTo>
                      <a:pt x="74" y="10"/>
                    </a:lnTo>
                    <a:lnTo>
                      <a:pt x="76" y="12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9"/>
                    </a:lnTo>
                    <a:lnTo>
                      <a:pt x="76" y="19"/>
                    </a:lnTo>
                    <a:lnTo>
                      <a:pt x="83" y="15"/>
                    </a:lnTo>
                    <a:lnTo>
                      <a:pt x="88" y="10"/>
                    </a:lnTo>
                    <a:lnTo>
                      <a:pt x="93" y="5"/>
                    </a:lnTo>
                    <a:lnTo>
                      <a:pt x="95" y="5"/>
                    </a:lnTo>
                    <a:lnTo>
                      <a:pt x="97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9" y="3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05" name="Freeform 299">
                <a:extLst>
                  <a:ext uri="{FF2B5EF4-FFF2-40B4-BE49-F238E27FC236}">
                    <a16:creationId xmlns:a16="http://schemas.microsoft.com/office/drawing/2014/main" id="{395444CF-F9FC-064B-658F-3E28B82B4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048" y="5621414"/>
                <a:ext cx="415333" cy="391514"/>
              </a:xfrm>
              <a:custGeom>
                <a:avLst/>
                <a:gdLst>
                  <a:gd name="T0" fmla="*/ 170 w 279"/>
                  <a:gd name="T1" fmla="*/ 106 h 263"/>
                  <a:gd name="T2" fmla="*/ 208 w 279"/>
                  <a:gd name="T3" fmla="*/ 33 h 263"/>
                  <a:gd name="T4" fmla="*/ 236 w 279"/>
                  <a:gd name="T5" fmla="*/ 26 h 263"/>
                  <a:gd name="T6" fmla="*/ 241 w 279"/>
                  <a:gd name="T7" fmla="*/ 28 h 263"/>
                  <a:gd name="T8" fmla="*/ 241 w 279"/>
                  <a:gd name="T9" fmla="*/ 35 h 263"/>
                  <a:gd name="T10" fmla="*/ 253 w 279"/>
                  <a:gd name="T11" fmla="*/ 26 h 263"/>
                  <a:gd name="T12" fmla="*/ 262 w 279"/>
                  <a:gd name="T13" fmla="*/ 21 h 263"/>
                  <a:gd name="T14" fmla="*/ 274 w 279"/>
                  <a:gd name="T15" fmla="*/ 19 h 263"/>
                  <a:gd name="T16" fmla="*/ 274 w 279"/>
                  <a:gd name="T17" fmla="*/ 12 h 263"/>
                  <a:gd name="T18" fmla="*/ 270 w 279"/>
                  <a:gd name="T19" fmla="*/ 12 h 263"/>
                  <a:gd name="T20" fmla="*/ 262 w 279"/>
                  <a:gd name="T21" fmla="*/ 12 h 263"/>
                  <a:gd name="T22" fmla="*/ 208 w 279"/>
                  <a:gd name="T23" fmla="*/ 24 h 263"/>
                  <a:gd name="T24" fmla="*/ 203 w 279"/>
                  <a:gd name="T25" fmla="*/ 24 h 263"/>
                  <a:gd name="T26" fmla="*/ 199 w 279"/>
                  <a:gd name="T27" fmla="*/ 21 h 263"/>
                  <a:gd name="T28" fmla="*/ 191 w 279"/>
                  <a:gd name="T29" fmla="*/ 21 h 263"/>
                  <a:gd name="T30" fmla="*/ 187 w 279"/>
                  <a:gd name="T31" fmla="*/ 24 h 263"/>
                  <a:gd name="T32" fmla="*/ 175 w 279"/>
                  <a:gd name="T33" fmla="*/ 16 h 263"/>
                  <a:gd name="T34" fmla="*/ 170 w 279"/>
                  <a:gd name="T35" fmla="*/ 19 h 263"/>
                  <a:gd name="T36" fmla="*/ 158 w 279"/>
                  <a:gd name="T37" fmla="*/ 21 h 263"/>
                  <a:gd name="T38" fmla="*/ 154 w 279"/>
                  <a:gd name="T39" fmla="*/ 16 h 263"/>
                  <a:gd name="T40" fmla="*/ 142 w 279"/>
                  <a:gd name="T41" fmla="*/ 14 h 263"/>
                  <a:gd name="T42" fmla="*/ 137 w 279"/>
                  <a:gd name="T43" fmla="*/ 9 h 263"/>
                  <a:gd name="T44" fmla="*/ 57 w 279"/>
                  <a:gd name="T45" fmla="*/ 7 h 263"/>
                  <a:gd name="T46" fmla="*/ 50 w 279"/>
                  <a:gd name="T47" fmla="*/ 12 h 263"/>
                  <a:gd name="T48" fmla="*/ 38 w 279"/>
                  <a:gd name="T49" fmla="*/ 5 h 263"/>
                  <a:gd name="T50" fmla="*/ 35 w 279"/>
                  <a:gd name="T51" fmla="*/ 0 h 263"/>
                  <a:gd name="T52" fmla="*/ 31 w 279"/>
                  <a:gd name="T53" fmla="*/ 0 h 263"/>
                  <a:gd name="T54" fmla="*/ 24 w 279"/>
                  <a:gd name="T55" fmla="*/ 0 h 263"/>
                  <a:gd name="T56" fmla="*/ 14 w 279"/>
                  <a:gd name="T57" fmla="*/ 7 h 263"/>
                  <a:gd name="T58" fmla="*/ 5 w 279"/>
                  <a:gd name="T59" fmla="*/ 7 h 263"/>
                  <a:gd name="T60" fmla="*/ 2 w 279"/>
                  <a:gd name="T61" fmla="*/ 9 h 263"/>
                  <a:gd name="T62" fmla="*/ 0 w 279"/>
                  <a:gd name="T63" fmla="*/ 26 h 263"/>
                  <a:gd name="T64" fmla="*/ 28 w 279"/>
                  <a:gd name="T65" fmla="*/ 73 h 263"/>
                  <a:gd name="T66" fmla="*/ 40 w 279"/>
                  <a:gd name="T67" fmla="*/ 102 h 263"/>
                  <a:gd name="T68" fmla="*/ 50 w 279"/>
                  <a:gd name="T69" fmla="*/ 128 h 263"/>
                  <a:gd name="T70" fmla="*/ 59 w 279"/>
                  <a:gd name="T71" fmla="*/ 170 h 263"/>
                  <a:gd name="T72" fmla="*/ 57 w 279"/>
                  <a:gd name="T73" fmla="*/ 187 h 263"/>
                  <a:gd name="T74" fmla="*/ 64 w 279"/>
                  <a:gd name="T75" fmla="*/ 203 h 263"/>
                  <a:gd name="T76" fmla="*/ 64 w 279"/>
                  <a:gd name="T77" fmla="*/ 213 h 263"/>
                  <a:gd name="T78" fmla="*/ 71 w 279"/>
                  <a:gd name="T79" fmla="*/ 229 h 263"/>
                  <a:gd name="T80" fmla="*/ 83 w 279"/>
                  <a:gd name="T81" fmla="*/ 248 h 263"/>
                  <a:gd name="T82" fmla="*/ 97 w 279"/>
                  <a:gd name="T83" fmla="*/ 251 h 263"/>
                  <a:gd name="T84" fmla="*/ 97 w 279"/>
                  <a:gd name="T85" fmla="*/ 241 h 263"/>
                  <a:gd name="T86" fmla="*/ 109 w 279"/>
                  <a:gd name="T87" fmla="*/ 244 h 263"/>
                  <a:gd name="T88" fmla="*/ 118 w 279"/>
                  <a:gd name="T89" fmla="*/ 258 h 263"/>
                  <a:gd name="T90" fmla="*/ 128 w 279"/>
                  <a:gd name="T91" fmla="*/ 260 h 263"/>
                  <a:gd name="T92" fmla="*/ 137 w 279"/>
                  <a:gd name="T93" fmla="*/ 258 h 263"/>
                  <a:gd name="T94" fmla="*/ 142 w 279"/>
                  <a:gd name="T95" fmla="*/ 263 h 263"/>
                  <a:gd name="T96" fmla="*/ 147 w 279"/>
                  <a:gd name="T97" fmla="*/ 256 h 263"/>
                  <a:gd name="T98" fmla="*/ 161 w 279"/>
                  <a:gd name="T99" fmla="*/ 248 h 263"/>
                  <a:gd name="T100" fmla="*/ 165 w 279"/>
                  <a:gd name="T101" fmla="*/ 17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9" h="263">
                    <a:moveTo>
                      <a:pt x="165" y="173"/>
                    </a:moveTo>
                    <a:lnTo>
                      <a:pt x="165" y="173"/>
                    </a:lnTo>
                    <a:lnTo>
                      <a:pt x="170" y="106"/>
                    </a:lnTo>
                    <a:lnTo>
                      <a:pt x="189" y="106"/>
                    </a:lnTo>
                    <a:lnTo>
                      <a:pt x="191" y="31"/>
                    </a:lnTo>
                    <a:lnTo>
                      <a:pt x="208" y="33"/>
                    </a:lnTo>
                    <a:lnTo>
                      <a:pt x="227" y="28"/>
                    </a:lnTo>
                    <a:lnTo>
                      <a:pt x="234" y="26"/>
                    </a:lnTo>
                    <a:lnTo>
                      <a:pt x="236" y="26"/>
                    </a:lnTo>
                    <a:lnTo>
                      <a:pt x="239" y="26"/>
                    </a:lnTo>
                    <a:lnTo>
                      <a:pt x="239" y="26"/>
                    </a:lnTo>
                    <a:lnTo>
                      <a:pt x="241" y="28"/>
                    </a:lnTo>
                    <a:lnTo>
                      <a:pt x="241" y="31"/>
                    </a:lnTo>
                    <a:lnTo>
                      <a:pt x="241" y="31"/>
                    </a:lnTo>
                    <a:lnTo>
                      <a:pt x="241" y="35"/>
                    </a:lnTo>
                    <a:lnTo>
                      <a:pt x="241" y="35"/>
                    </a:lnTo>
                    <a:lnTo>
                      <a:pt x="248" y="31"/>
                    </a:lnTo>
                    <a:lnTo>
                      <a:pt x="253" y="26"/>
                    </a:lnTo>
                    <a:lnTo>
                      <a:pt x="258" y="21"/>
                    </a:lnTo>
                    <a:lnTo>
                      <a:pt x="260" y="21"/>
                    </a:lnTo>
                    <a:lnTo>
                      <a:pt x="262" y="21"/>
                    </a:lnTo>
                    <a:lnTo>
                      <a:pt x="265" y="21"/>
                    </a:lnTo>
                    <a:lnTo>
                      <a:pt x="267" y="21"/>
                    </a:lnTo>
                    <a:lnTo>
                      <a:pt x="274" y="19"/>
                    </a:lnTo>
                    <a:lnTo>
                      <a:pt x="279" y="16"/>
                    </a:lnTo>
                    <a:lnTo>
                      <a:pt x="277" y="14"/>
                    </a:lnTo>
                    <a:lnTo>
                      <a:pt x="274" y="12"/>
                    </a:lnTo>
                    <a:lnTo>
                      <a:pt x="274" y="12"/>
                    </a:lnTo>
                    <a:lnTo>
                      <a:pt x="272" y="12"/>
                    </a:lnTo>
                    <a:lnTo>
                      <a:pt x="270" y="12"/>
                    </a:lnTo>
                    <a:lnTo>
                      <a:pt x="270" y="12"/>
                    </a:lnTo>
                    <a:lnTo>
                      <a:pt x="267" y="9"/>
                    </a:lnTo>
                    <a:lnTo>
                      <a:pt x="262" y="12"/>
                    </a:lnTo>
                    <a:lnTo>
                      <a:pt x="260" y="12"/>
                    </a:lnTo>
                    <a:lnTo>
                      <a:pt x="208" y="24"/>
                    </a:lnTo>
                    <a:lnTo>
                      <a:pt x="208" y="24"/>
                    </a:lnTo>
                    <a:lnTo>
                      <a:pt x="206" y="24"/>
                    </a:lnTo>
                    <a:lnTo>
                      <a:pt x="203" y="24"/>
                    </a:lnTo>
                    <a:lnTo>
                      <a:pt x="203" y="24"/>
                    </a:lnTo>
                    <a:lnTo>
                      <a:pt x="201" y="24"/>
                    </a:lnTo>
                    <a:lnTo>
                      <a:pt x="199" y="21"/>
                    </a:lnTo>
                    <a:lnTo>
                      <a:pt x="199" y="21"/>
                    </a:lnTo>
                    <a:lnTo>
                      <a:pt x="196" y="21"/>
                    </a:lnTo>
                    <a:lnTo>
                      <a:pt x="194" y="19"/>
                    </a:lnTo>
                    <a:lnTo>
                      <a:pt x="191" y="21"/>
                    </a:lnTo>
                    <a:lnTo>
                      <a:pt x="191" y="21"/>
                    </a:lnTo>
                    <a:lnTo>
                      <a:pt x="189" y="24"/>
                    </a:lnTo>
                    <a:lnTo>
                      <a:pt x="187" y="24"/>
                    </a:lnTo>
                    <a:lnTo>
                      <a:pt x="182" y="21"/>
                    </a:lnTo>
                    <a:lnTo>
                      <a:pt x="177" y="16"/>
                    </a:lnTo>
                    <a:lnTo>
                      <a:pt x="175" y="16"/>
                    </a:lnTo>
                    <a:lnTo>
                      <a:pt x="175" y="16"/>
                    </a:lnTo>
                    <a:lnTo>
                      <a:pt x="175" y="19"/>
                    </a:lnTo>
                    <a:lnTo>
                      <a:pt x="170" y="19"/>
                    </a:lnTo>
                    <a:lnTo>
                      <a:pt x="165" y="16"/>
                    </a:lnTo>
                    <a:lnTo>
                      <a:pt x="163" y="19"/>
                    </a:lnTo>
                    <a:lnTo>
                      <a:pt x="158" y="21"/>
                    </a:lnTo>
                    <a:lnTo>
                      <a:pt x="156" y="19"/>
                    </a:lnTo>
                    <a:lnTo>
                      <a:pt x="156" y="19"/>
                    </a:lnTo>
                    <a:lnTo>
                      <a:pt x="154" y="16"/>
                    </a:lnTo>
                    <a:lnTo>
                      <a:pt x="151" y="16"/>
                    </a:lnTo>
                    <a:lnTo>
                      <a:pt x="147" y="16"/>
                    </a:lnTo>
                    <a:lnTo>
                      <a:pt x="142" y="14"/>
                    </a:lnTo>
                    <a:lnTo>
                      <a:pt x="139" y="14"/>
                    </a:lnTo>
                    <a:lnTo>
                      <a:pt x="137" y="9"/>
                    </a:lnTo>
                    <a:lnTo>
                      <a:pt x="137" y="9"/>
                    </a:lnTo>
                    <a:lnTo>
                      <a:pt x="59" y="9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0" y="12"/>
                    </a:lnTo>
                    <a:lnTo>
                      <a:pt x="45" y="9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8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7" y="2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26"/>
                    </a:lnTo>
                    <a:lnTo>
                      <a:pt x="12" y="38"/>
                    </a:lnTo>
                    <a:lnTo>
                      <a:pt x="19" y="50"/>
                    </a:lnTo>
                    <a:lnTo>
                      <a:pt x="28" y="73"/>
                    </a:lnTo>
                    <a:lnTo>
                      <a:pt x="31" y="80"/>
                    </a:lnTo>
                    <a:lnTo>
                      <a:pt x="40" y="97"/>
                    </a:lnTo>
                    <a:lnTo>
                      <a:pt x="40" y="102"/>
                    </a:lnTo>
                    <a:lnTo>
                      <a:pt x="52" y="118"/>
                    </a:lnTo>
                    <a:lnTo>
                      <a:pt x="52" y="128"/>
                    </a:lnTo>
                    <a:lnTo>
                      <a:pt x="50" y="128"/>
                    </a:lnTo>
                    <a:lnTo>
                      <a:pt x="52" y="140"/>
                    </a:lnTo>
                    <a:lnTo>
                      <a:pt x="52" y="154"/>
                    </a:lnTo>
                    <a:lnTo>
                      <a:pt x="59" y="170"/>
                    </a:lnTo>
                    <a:lnTo>
                      <a:pt x="59" y="180"/>
                    </a:lnTo>
                    <a:lnTo>
                      <a:pt x="61" y="185"/>
                    </a:lnTo>
                    <a:lnTo>
                      <a:pt x="57" y="187"/>
                    </a:lnTo>
                    <a:lnTo>
                      <a:pt x="59" y="192"/>
                    </a:lnTo>
                    <a:lnTo>
                      <a:pt x="61" y="201"/>
                    </a:lnTo>
                    <a:lnTo>
                      <a:pt x="64" y="203"/>
                    </a:lnTo>
                    <a:lnTo>
                      <a:pt x="66" y="206"/>
                    </a:lnTo>
                    <a:lnTo>
                      <a:pt x="64" y="208"/>
                    </a:lnTo>
                    <a:lnTo>
                      <a:pt x="64" y="213"/>
                    </a:lnTo>
                    <a:lnTo>
                      <a:pt x="66" y="215"/>
                    </a:lnTo>
                    <a:lnTo>
                      <a:pt x="69" y="225"/>
                    </a:lnTo>
                    <a:lnTo>
                      <a:pt x="71" y="229"/>
                    </a:lnTo>
                    <a:lnTo>
                      <a:pt x="76" y="239"/>
                    </a:lnTo>
                    <a:lnTo>
                      <a:pt x="80" y="244"/>
                    </a:lnTo>
                    <a:lnTo>
                      <a:pt x="83" y="248"/>
                    </a:lnTo>
                    <a:lnTo>
                      <a:pt x="90" y="253"/>
                    </a:lnTo>
                    <a:lnTo>
                      <a:pt x="92" y="251"/>
                    </a:lnTo>
                    <a:lnTo>
                      <a:pt x="97" y="251"/>
                    </a:lnTo>
                    <a:lnTo>
                      <a:pt x="97" y="246"/>
                    </a:lnTo>
                    <a:lnTo>
                      <a:pt x="95" y="246"/>
                    </a:lnTo>
                    <a:lnTo>
                      <a:pt x="97" y="241"/>
                    </a:lnTo>
                    <a:lnTo>
                      <a:pt x="104" y="241"/>
                    </a:lnTo>
                    <a:lnTo>
                      <a:pt x="106" y="244"/>
                    </a:lnTo>
                    <a:lnTo>
                      <a:pt x="109" y="244"/>
                    </a:lnTo>
                    <a:lnTo>
                      <a:pt x="106" y="248"/>
                    </a:lnTo>
                    <a:lnTo>
                      <a:pt x="111" y="256"/>
                    </a:lnTo>
                    <a:lnTo>
                      <a:pt x="118" y="258"/>
                    </a:lnTo>
                    <a:lnTo>
                      <a:pt x="123" y="260"/>
                    </a:lnTo>
                    <a:lnTo>
                      <a:pt x="125" y="258"/>
                    </a:lnTo>
                    <a:lnTo>
                      <a:pt x="128" y="260"/>
                    </a:lnTo>
                    <a:lnTo>
                      <a:pt x="130" y="260"/>
                    </a:lnTo>
                    <a:lnTo>
                      <a:pt x="132" y="258"/>
                    </a:lnTo>
                    <a:lnTo>
                      <a:pt x="137" y="258"/>
                    </a:lnTo>
                    <a:lnTo>
                      <a:pt x="137" y="260"/>
                    </a:lnTo>
                    <a:lnTo>
                      <a:pt x="139" y="260"/>
                    </a:lnTo>
                    <a:lnTo>
                      <a:pt x="142" y="263"/>
                    </a:lnTo>
                    <a:lnTo>
                      <a:pt x="144" y="258"/>
                    </a:lnTo>
                    <a:lnTo>
                      <a:pt x="144" y="256"/>
                    </a:lnTo>
                    <a:lnTo>
                      <a:pt x="147" y="256"/>
                    </a:lnTo>
                    <a:lnTo>
                      <a:pt x="149" y="251"/>
                    </a:lnTo>
                    <a:lnTo>
                      <a:pt x="156" y="248"/>
                    </a:lnTo>
                    <a:lnTo>
                      <a:pt x="161" y="248"/>
                    </a:lnTo>
                    <a:lnTo>
                      <a:pt x="163" y="248"/>
                    </a:lnTo>
                    <a:lnTo>
                      <a:pt x="165" y="173"/>
                    </a:lnTo>
                    <a:lnTo>
                      <a:pt x="165" y="173"/>
                    </a:lnTo>
                    <a:lnTo>
                      <a:pt x="165" y="17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06" name="Freeform 300">
                <a:extLst>
                  <a:ext uri="{FF2B5EF4-FFF2-40B4-BE49-F238E27FC236}">
                    <a16:creationId xmlns:a16="http://schemas.microsoft.com/office/drawing/2014/main" id="{5DA1E476-794B-A162-C11A-AA1F4D2633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95660" y="5779212"/>
                <a:ext cx="123557" cy="92296"/>
              </a:xfrm>
              <a:custGeom>
                <a:avLst/>
                <a:gdLst>
                  <a:gd name="T0" fmla="*/ 7 w 83"/>
                  <a:gd name="T1" fmla="*/ 8 h 62"/>
                  <a:gd name="T2" fmla="*/ 10 w 83"/>
                  <a:gd name="T3" fmla="*/ 8 h 62"/>
                  <a:gd name="T4" fmla="*/ 17 w 83"/>
                  <a:gd name="T5" fmla="*/ 15 h 62"/>
                  <a:gd name="T6" fmla="*/ 21 w 83"/>
                  <a:gd name="T7" fmla="*/ 19 h 62"/>
                  <a:gd name="T8" fmla="*/ 33 w 83"/>
                  <a:gd name="T9" fmla="*/ 38 h 62"/>
                  <a:gd name="T10" fmla="*/ 40 w 83"/>
                  <a:gd name="T11" fmla="*/ 38 h 62"/>
                  <a:gd name="T12" fmla="*/ 52 w 83"/>
                  <a:gd name="T13" fmla="*/ 52 h 62"/>
                  <a:gd name="T14" fmla="*/ 54 w 83"/>
                  <a:gd name="T15" fmla="*/ 62 h 62"/>
                  <a:gd name="T16" fmla="*/ 50 w 83"/>
                  <a:gd name="T17" fmla="*/ 60 h 62"/>
                  <a:gd name="T18" fmla="*/ 43 w 83"/>
                  <a:gd name="T19" fmla="*/ 57 h 62"/>
                  <a:gd name="T20" fmla="*/ 38 w 83"/>
                  <a:gd name="T21" fmla="*/ 50 h 62"/>
                  <a:gd name="T22" fmla="*/ 31 w 83"/>
                  <a:gd name="T23" fmla="*/ 45 h 62"/>
                  <a:gd name="T24" fmla="*/ 26 w 83"/>
                  <a:gd name="T25" fmla="*/ 45 h 62"/>
                  <a:gd name="T26" fmla="*/ 19 w 83"/>
                  <a:gd name="T27" fmla="*/ 36 h 62"/>
                  <a:gd name="T28" fmla="*/ 14 w 83"/>
                  <a:gd name="T29" fmla="*/ 31 h 62"/>
                  <a:gd name="T30" fmla="*/ 12 w 83"/>
                  <a:gd name="T31" fmla="*/ 24 h 62"/>
                  <a:gd name="T32" fmla="*/ 2 w 83"/>
                  <a:gd name="T33" fmla="*/ 10 h 62"/>
                  <a:gd name="T34" fmla="*/ 0 w 83"/>
                  <a:gd name="T35" fmla="*/ 5 h 62"/>
                  <a:gd name="T36" fmla="*/ 0 w 83"/>
                  <a:gd name="T37" fmla="*/ 0 h 62"/>
                  <a:gd name="T38" fmla="*/ 73 w 83"/>
                  <a:gd name="T39" fmla="*/ 36 h 62"/>
                  <a:gd name="T40" fmla="*/ 83 w 83"/>
                  <a:gd name="T41" fmla="*/ 38 h 62"/>
                  <a:gd name="T42" fmla="*/ 80 w 83"/>
                  <a:gd name="T43" fmla="*/ 43 h 62"/>
                  <a:gd name="T44" fmla="*/ 76 w 83"/>
                  <a:gd name="T45" fmla="*/ 41 h 62"/>
                  <a:gd name="T46" fmla="*/ 73 w 83"/>
                  <a:gd name="T47" fmla="*/ 36 h 62"/>
                  <a:gd name="T48" fmla="*/ 66 w 83"/>
                  <a:gd name="T49" fmla="*/ 17 h 62"/>
                  <a:gd name="T50" fmla="*/ 62 w 83"/>
                  <a:gd name="T51" fmla="*/ 22 h 62"/>
                  <a:gd name="T52" fmla="*/ 64 w 83"/>
                  <a:gd name="T53" fmla="*/ 26 h 62"/>
                  <a:gd name="T54" fmla="*/ 69 w 83"/>
                  <a:gd name="T55" fmla="*/ 26 h 62"/>
                  <a:gd name="T56" fmla="*/ 66 w 83"/>
                  <a:gd name="T57" fmla="*/ 22 h 62"/>
                  <a:gd name="T58" fmla="*/ 66 w 83"/>
                  <a:gd name="T59" fmla="*/ 17 h 62"/>
                  <a:gd name="T60" fmla="*/ 66 w 83"/>
                  <a:gd name="T61" fmla="*/ 17 h 62"/>
                  <a:gd name="T62" fmla="*/ 52 w 83"/>
                  <a:gd name="T63" fmla="*/ 15 h 62"/>
                  <a:gd name="T64" fmla="*/ 52 w 83"/>
                  <a:gd name="T65" fmla="*/ 17 h 62"/>
                  <a:gd name="T66" fmla="*/ 54 w 83"/>
                  <a:gd name="T67" fmla="*/ 10 h 62"/>
                  <a:gd name="T68" fmla="*/ 52 w 83"/>
                  <a:gd name="T69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" h="62">
                    <a:moveTo>
                      <a:pt x="0" y="0"/>
                    </a:moveTo>
                    <a:lnTo>
                      <a:pt x="7" y="8"/>
                    </a:lnTo>
                    <a:lnTo>
                      <a:pt x="7" y="5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7" y="15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8" y="29"/>
                    </a:lnTo>
                    <a:lnTo>
                      <a:pt x="33" y="38"/>
                    </a:lnTo>
                    <a:lnTo>
                      <a:pt x="36" y="36"/>
                    </a:lnTo>
                    <a:lnTo>
                      <a:pt x="40" y="38"/>
                    </a:lnTo>
                    <a:lnTo>
                      <a:pt x="45" y="48"/>
                    </a:lnTo>
                    <a:lnTo>
                      <a:pt x="52" y="52"/>
                    </a:lnTo>
                    <a:lnTo>
                      <a:pt x="54" y="55"/>
                    </a:lnTo>
                    <a:lnTo>
                      <a:pt x="54" y="62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5" y="57"/>
                    </a:lnTo>
                    <a:lnTo>
                      <a:pt x="43" y="57"/>
                    </a:lnTo>
                    <a:lnTo>
                      <a:pt x="38" y="55"/>
                    </a:lnTo>
                    <a:lnTo>
                      <a:pt x="38" y="50"/>
                    </a:lnTo>
                    <a:lnTo>
                      <a:pt x="33" y="50"/>
                    </a:lnTo>
                    <a:lnTo>
                      <a:pt x="31" y="45"/>
                    </a:lnTo>
                    <a:lnTo>
                      <a:pt x="28" y="43"/>
                    </a:lnTo>
                    <a:lnTo>
                      <a:pt x="26" y="45"/>
                    </a:lnTo>
                    <a:lnTo>
                      <a:pt x="24" y="38"/>
                    </a:lnTo>
                    <a:lnTo>
                      <a:pt x="19" y="36"/>
                    </a:lnTo>
                    <a:lnTo>
                      <a:pt x="19" y="31"/>
                    </a:lnTo>
                    <a:lnTo>
                      <a:pt x="14" y="31"/>
                    </a:lnTo>
                    <a:lnTo>
                      <a:pt x="12" y="29"/>
                    </a:lnTo>
                    <a:lnTo>
                      <a:pt x="12" y="24"/>
                    </a:lnTo>
                    <a:lnTo>
                      <a:pt x="7" y="2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73" y="36"/>
                    </a:moveTo>
                    <a:lnTo>
                      <a:pt x="80" y="36"/>
                    </a:lnTo>
                    <a:lnTo>
                      <a:pt x="83" y="38"/>
                    </a:lnTo>
                    <a:lnTo>
                      <a:pt x="83" y="43"/>
                    </a:lnTo>
                    <a:lnTo>
                      <a:pt x="80" y="43"/>
                    </a:lnTo>
                    <a:lnTo>
                      <a:pt x="78" y="45"/>
                    </a:lnTo>
                    <a:lnTo>
                      <a:pt x="76" y="41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  <a:moveTo>
                      <a:pt x="66" y="17"/>
                    </a:moveTo>
                    <a:lnTo>
                      <a:pt x="62" y="19"/>
                    </a:lnTo>
                    <a:lnTo>
                      <a:pt x="62" y="22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9" y="29"/>
                    </a:lnTo>
                    <a:lnTo>
                      <a:pt x="69" y="26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7"/>
                    </a:lnTo>
                    <a:lnTo>
                      <a:pt x="66" y="17"/>
                    </a:lnTo>
                    <a:close/>
                    <a:moveTo>
                      <a:pt x="52" y="10"/>
                    </a:moveTo>
                    <a:lnTo>
                      <a:pt x="52" y="15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07" name="Freeform 301">
                <a:extLst>
                  <a:ext uri="{FF2B5EF4-FFF2-40B4-BE49-F238E27FC236}">
                    <a16:creationId xmlns:a16="http://schemas.microsoft.com/office/drawing/2014/main" id="{664FF027-05EA-327E-537B-1A839A0A1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4776" y="6987993"/>
                <a:ext cx="14886" cy="14886"/>
              </a:xfrm>
              <a:custGeom>
                <a:avLst/>
                <a:gdLst>
                  <a:gd name="T0" fmla="*/ 0 w 10"/>
                  <a:gd name="T1" fmla="*/ 2 h 10"/>
                  <a:gd name="T2" fmla="*/ 3 w 10"/>
                  <a:gd name="T3" fmla="*/ 5 h 10"/>
                  <a:gd name="T4" fmla="*/ 3 w 10"/>
                  <a:gd name="T5" fmla="*/ 7 h 10"/>
                  <a:gd name="T6" fmla="*/ 5 w 10"/>
                  <a:gd name="T7" fmla="*/ 7 h 10"/>
                  <a:gd name="T8" fmla="*/ 7 w 10"/>
                  <a:gd name="T9" fmla="*/ 10 h 10"/>
                  <a:gd name="T10" fmla="*/ 10 w 10"/>
                  <a:gd name="T11" fmla="*/ 10 h 10"/>
                  <a:gd name="T12" fmla="*/ 5 w 10"/>
                  <a:gd name="T13" fmla="*/ 2 h 10"/>
                  <a:gd name="T14" fmla="*/ 3 w 10"/>
                  <a:gd name="T15" fmla="*/ 0 h 10"/>
                  <a:gd name="T16" fmla="*/ 0 w 10"/>
                  <a:gd name="T17" fmla="*/ 2 h 10"/>
                  <a:gd name="T18" fmla="*/ 0 w 10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0" y="2"/>
                    </a:moveTo>
                    <a:lnTo>
                      <a:pt x="3" y="5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08" name="Freeform 302">
                <a:extLst>
                  <a:ext uri="{FF2B5EF4-FFF2-40B4-BE49-F238E27FC236}">
                    <a16:creationId xmlns:a16="http://schemas.microsoft.com/office/drawing/2014/main" id="{71535EC9-F8D3-655D-264D-C5B67728FF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76945" y="6794470"/>
                <a:ext cx="49126" cy="41683"/>
              </a:xfrm>
              <a:custGeom>
                <a:avLst/>
                <a:gdLst>
                  <a:gd name="T0" fmla="*/ 10 w 33"/>
                  <a:gd name="T1" fmla="*/ 9 h 28"/>
                  <a:gd name="T2" fmla="*/ 12 w 33"/>
                  <a:gd name="T3" fmla="*/ 7 h 28"/>
                  <a:gd name="T4" fmla="*/ 14 w 33"/>
                  <a:gd name="T5" fmla="*/ 5 h 28"/>
                  <a:gd name="T6" fmla="*/ 17 w 33"/>
                  <a:gd name="T7" fmla="*/ 7 h 28"/>
                  <a:gd name="T8" fmla="*/ 12 w 33"/>
                  <a:gd name="T9" fmla="*/ 9 h 28"/>
                  <a:gd name="T10" fmla="*/ 12 w 33"/>
                  <a:gd name="T11" fmla="*/ 9 h 28"/>
                  <a:gd name="T12" fmla="*/ 10 w 33"/>
                  <a:gd name="T13" fmla="*/ 9 h 28"/>
                  <a:gd name="T14" fmla="*/ 10 w 33"/>
                  <a:gd name="T15" fmla="*/ 9 h 28"/>
                  <a:gd name="T16" fmla="*/ 10 w 33"/>
                  <a:gd name="T17" fmla="*/ 9 h 28"/>
                  <a:gd name="T18" fmla="*/ 0 w 33"/>
                  <a:gd name="T19" fmla="*/ 26 h 28"/>
                  <a:gd name="T20" fmla="*/ 3 w 33"/>
                  <a:gd name="T21" fmla="*/ 26 h 28"/>
                  <a:gd name="T22" fmla="*/ 7 w 33"/>
                  <a:gd name="T23" fmla="*/ 21 h 28"/>
                  <a:gd name="T24" fmla="*/ 10 w 33"/>
                  <a:gd name="T25" fmla="*/ 21 h 28"/>
                  <a:gd name="T26" fmla="*/ 10 w 33"/>
                  <a:gd name="T27" fmla="*/ 24 h 28"/>
                  <a:gd name="T28" fmla="*/ 14 w 33"/>
                  <a:gd name="T29" fmla="*/ 26 h 28"/>
                  <a:gd name="T30" fmla="*/ 17 w 33"/>
                  <a:gd name="T31" fmla="*/ 26 h 28"/>
                  <a:gd name="T32" fmla="*/ 19 w 33"/>
                  <a:gd name="T33" fmla="*/ 21 h 28"/>
                  <a:gd name="T34" fmla="*/ 19 w 33"/>
                  <a:gd name="T35" fmla="*/ 24 h 28"/>
                  <a:gd name="T36" fmla="*/ 19 w 33"/>
                  <a:gd name="T37" fmla="*/ 26 h 28"/>
                  <a:gd name="T38" fmla="*/ 22 w 33"/>
                  <a:gd name="T39" fmla="*/ 28 h 28"/>
                  <a:gd name="T40" fmla="*/ 26 w 33"/>
                  <a:gd name="T41" fmla="*/ 28 h 28"/>
                  <a:gd name="T42" fmla="*/ 31 w 33"/>
                  <a:gd name="T43" fmla="*/ 26 h 28"/>
                  <a:gd name="T44" fmla="*/ 29 w 33"/>
                  <a:gd name="T45" fmla="*/ 24 h 28"/>
                  <a:gd name="T46" fmla="*/ 24 w 33"/>
                  <a:gd name="T47" fmla="*/ 24 h 28"/>
                  <a:gd name="T48" fmla="*/ 22 w 33"/>
                  <a:gd name="T49" fmla="*/ 21 h 28"/>
                  <a:gd name="T50" fmla="*/ 24 w 33"/>
                  <a:gd name="T51" fmla="*/ 19 h 28"/>
                  <a:gd name="T52" fmla="*/ 26 w 33"/>
                  <a:gd name="T53" fmla="*/ 17 h 28"/>
                  <a:gd name="T54" fmla="*/ 31 w 33"/>
                  <a:gd name="T55" fmla="*/ 19 h 28"/>
                  <a:gd name="T56" fmla="*/ 33 w 33"/>
                  <a:gd name="T57" fmla="*/ 17 h 28"/>
                  <a:gd name="T58" fmla="*/ 31 w 33"/>
                  <a:gd name="T59" fmla="*/ 12 h 28"/>
                  <a:gd name="T60" fmla="*/ 29 w 33"/>
                  <a:gd name="T61" fmla="*/ 14 h 28"/>
                  <a:gd name="T62" fmla="*/ 26 w 33"/>
                  <a:gd name="T63" fmla="*/ 12 h 28"/>
                  <a:gd name="T64" fmla="*/ 22 w 33"/>
                  <a:gd name="T65" fmla="*/ 17 h 28"/>
                  <a:gd name="T66" fmla="*/ 19 w 33"/>
                  <a:gd name="T67" fmla="*/ 17 h 28"/>
                  <a:gd name="T68" fmla="*/ 19 w 33"/>
                  <a:gd name="T69" fmla="*/ 12 h 28"/>
                  <a:gd name="T70" fmla="*/ 19 w 33"/>
                  <a:gd name="T71" fmla="*/ 12 h 28"/>
                  <a:gd name="T72" fmla="*/ 19 w 33"/>
                  <a:gd name="T73" fmla="*/ 7 h 28"/>
                  <a:gd name="T74" fmla="*/ 17 w 33"/>
                  <a:gd name="T75" fmla="*/ 9 h 28"/>
                  <a:gd name="T76" fmla="*/ 17 w 33"/>
                  <a:gd name="T77" fmla="*/ 12 h 28"/>
                  <a:gd name="T78" fmla="*/ 14 w 33"/>
                  <a:gd name="T79" fmla="*/ 14 h 28"/>
                  <a:gd name="T80" fmla="*/ 12 w 33"/>
                  <a:gd name="T81" fmla="*/ 12 h 28"/>
                  <a:gd name="T82" fmla="*/ 7 w 33"/>
                  <a:gd name="T83" fmla="*/ 12 h 28"/>
                  <a:gd name="T84" fmla="*/ 5 w 33"/>
                  <a:gd name="T85" fmla="*/ 9 h 28"/>
                  <a:gd name="T86" fmla="*/ 7 w 33"/>
                  <a:gd name="T87" fmla="*/ 5 h 28"/>
                  <a:gd name="T88" fmla="*/ 5 w 33"/>
                  <a:gd name="T89" fmla="*/ 2 h 28"/>
                  <a:gd name="T90" fmla="*/ 7 w 33"/>
                  <a:gd name="T91" fmla="*/ 2 h 28"/>
                  <a:gd name="T92" fmla="*/ 7 w 33"/>
                  <a:gd name="T93" fmla="*/ 0 h 28"/>
                  <a:gd name="T94" fmla="*/ 5 w 33"/>
                  <a:gd name="T95" fmla="*/ 2 h 28"/>
                  <a:gd name="T96" fmla="*/ 3 w 33"/>
                  <a:gd name="T97" fmla="*/ 5 h 28"/>
                  <a:gd name="T98" fmla="*/ 5 w 33"/>
                  <a:gd name="T99" fmla="*/ 7 h 28"/>
                  <a:gd name="T100" fmla="*/ 5 w 33"/>
                  <a:gd name="T101" fmla="*/ 12 h 28"/>
                  <a:gd name="T102" fmla="*/ 5 w 33"/>
                  <a:gd name="T103" fmla="*/ 12 h 28"/>
                  <a:gd name="T104" fmla="*/ 5 w 33"/>
                  <a:gd name="T105" fmla="*/ 14 h 28"/>
                  <a:gd name="T106" fmla="*/ 3 w 33"/>
                  <a:gd name="T107" fmla="*/ 19 h 28"/>
                  <a:gd name="T108" fmla="*/ 0 w 33"/>
                  <a:gd name="T109" fmla="*/ 21 h 28"/>
                  <a:gd name="T110" fmla="*/ 0 w 33"/>
                  <a:gd name="T111" fmla="*/ 26 h 28"/>
                  <a:gd name="T112" fmla="*/ 0 w 33"/>
                  <a:gd name="T113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" h="28">
                    <a:moveTo>
                      <a:pt x="10" y="9"/>
                    </a:moveTo>
                    <a:lnTo>
                      <a:pt x="12" y="7"/>
                    </a:lnTo>
                    <a:lnTo>
                      <a:pt x="14" y="5"/>
                    </a:lnTo>
                    <a:lnTo>
                      <a:pt x="17" y="7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close/>
                    <a:moveTo>
                      <a:pt x="0" y="26"/>
                    </a:moveTo>
                    <a:lnTo>
                      <a:pt x="3" y="26"/>
                    </a:lnTo>
                    <a:lnTo>
                      <a:pt x="7" y="21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4" y="26"/>
                    </a:lnTo>
                    <a:lnTo>
                      <a:pt x="17" y="26"/>
                    </a:lnTo>
                    <a:lnTo>
                      <a:pt x="19" y="21"/>
                    </a:lnTo>
                    <a:lnTo>
                      <a:pt x="19" y="24"/>
                    </a:lnTo>
                    <a:lnTo>
                      <a:pt x="19" y="26"/>
                    </a:lnTo>
                    <a:lnTo>
                      <a:pt x="22" y="28"/>
                    </a:lnTo>
                    <a:lnTo>
                      <a:pt x="26" y="28"/>
                    </a:lnTo>
                    <a:lnTo>
                      <a:pt x="31" y="26"/>
                    </a:lnTo>
                    <a:lnTo>
                      <a:pt x="29" y="24"/>
                    </a:lnTo>
                    <a:lnTo>
                      <a:pt x="24" y="24"/>
                    </a:lnTo>
                    <a:lnTo>
                      <a:pt x="22" y="21"/>
                    </a:lnTo>
                    <a:lnTo>
                      <a:pt x="24" y="19"/>
                    </a:lnTo>
                    <a:lnTo>
                      <a:pt x="26" y="17"/>
                    </a:lnTo>
                    <a:lnTo>
                      <a:pt x="31" y="19"/>
                    </a:lnTo>
                    <a:lnTo>
                      <a:pt x="33" y="17"/>
                    </a:lnTo>
                    <a:lnTo>
                      <a:pt x="31" y="12"/>
                    </a:lnTo>
                    <a:lnTo>
                      <a:pt x="29" y="14"/>
                    </a:lnTo>
                    <a:lnTo>
                      <a:pt x="26" y="12"/>
                    </a:lnTo>
                    <a:lnTo>
                      <a:pt x="22" y="17"/>
                    </a:lnTo>
                    <a:lnTo>
                      <a:pt x="19" y="17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7"/>
                    </a:lnTo>
                    <a:lnTo>
                      <a:pt x="17" y="9"/>
                    </a:lnTo>
                    <a:lnTo>
                      <a:pt x="17" y="12"/>
                    </a:lnTo>
                    <a:lnTo>
                      <a:pt x="14" y="14"/>
                    </a:lnTo>
                    <a:lnTo>
                      <a:pt x="12" y="12"/>
                    </a:lnTo>
                    <a:lnTo>
                      <a:pt x="7" y="12"/>
                    </a:lnTo>
                    <a:lnTo>
                      <a:pt x="5" y="9"/>
                    </a:lnTo>
                    <a:lnTo>
                      <a:pt x="7" y="5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5" y="7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3" y="19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09" name="Freeform 303">
                <a:extLst>
                  <a:ext uri="{FF2B5EF4-FFF2-40B4-BE49-F238E27FC236}">
                    <a16:creationId xmlns:a16="http://schemas.microsoft.com/office/drawing/2014/main" id="{65602CA7-E2FA-7F19-140D-752E29352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3841" y="5724131"/>
                <a:ext cx="17864" cy="20841"/>
              </a:xfrm>
              <a:custGeom>
                <a:avLst/>
                <a:gdLst>
                  <a:gd name="T0" fmla="*/ 3 w 12"/>
                  <a:gd name="T1" fmla="*/ 0 h 14"/>
                  <a:gd name="T2" fmla="*/ 3 w 12"/>
                  <a:gd name="T3" fmla="*/ 4 h 14"/>
                  <a:gd name="T4" fmla="*/ 0 w 12"/>
                  <a:gd name="T5" fmla="*/ 7 h 14"/>
                  <a:gd name="T6" fmla="*/ 5 w 12"/>
                  <a:gd name="T7" fmla="*/ 14 h 14"/>
                  <a:gd name="T8" fmla="*/ 10 w 12"/>
                  <a:gd name="T9" fmla="*/ 9 h 14"/>
                  <a:gd name="T10" fmla="*/ 10 w 12"/>
                  <a:gd name="T11" fmla="*/ 7 h 14"/>
                  <a:gd name="T12" fmla="*/ 12 w 12"/>
                  <a:gd name="T13" fmla="*/ 4 h 14"/>
                  <a:gd name="T14" fmla="*/ 12 w 12"/>
                  <a:gd name="T15" fmla="*/ 0 h 14"/>
                  <a:gd name="T16" fmla="*/ 10 w 12"/>
                  <a:gd name="T17" fmla="*/ 0 h 14"/>
                  <a:gd name="T18" fmla="*/ 5 w 12"/>
                  <a:gd name="T19" fmla="*/ 0 h 14"/>
                  <a:gd name="T20" fmla="*/ 3 w 12"/>
                  <a:gd name="T21" fmla="*/ 0 h 14"/>
                  <a:gd name="T22" fmla="*/ 3 w 12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3" y="0"/>
                    </a:moveTo>
                    <a:lnTo>
                      <a:pt x="3" y="4"/>
                    </a:lnTo>
                    <a:lnTo>
                      <a:pt x="0" y="7"/>
                    </a:lnTo>
                    <a:lnTo>
                      <a:pt x="5" y="14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10" name="Freeform 304">
                <a:extLst>
                  <a:ext uri="{FF2B5EF4-FFF2-40B4-BE49-F238E27FC236}">
                    <a16:creationId xmlns:a16="http://schemas.microsoft.com/office/drawing/2014/main" id="{A7F2CAE0-7F2B-B1EC-6A70-472CEFC8F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318" y="5747950"/>
                <a:ext cx="17864" cy="20841"/>
              </a:xfrm>
              <a:custGeom>
                <a:avLst/>
                <a:gdLst>
                  <a:gd name="T0" fmla="*/ 0 w 12"/>
                  <a:gd name="T1" fmla="*/ 0 h 14"/>
                  <a:gd name="T2" fmla="*/ 0 w 12"/>
                  <a:gd name="T3" fmla="*/ 7 h 14"/>
                  <a:gd name="T4" fmla="*/ 5 w 12"/>
                  <a:gd name="T5" fmla="*/ 12 h 14"/>
                  <a:gd name="T6" fmla="*/ 7 w 12"/>
                  <a:gd name="T7" fmla="*/ 14 h 14"/>
                  <a:gd name="T8" fmla="*/ 12 w 12"/>
                  <a:gd name="T9" fmla="*/ 10 h 14"/>
                  <a:gd name="T10" fmla="*/ 9 w 12"/>
                  <a:gd name="T11" fmla="*/ 7 h 14"/>
                  <a:gd name="T12" fmla="*/ 7 w 12"/>
                  <a:gd name="T13" fmla="*/ 2 h 14"/>
                  <a:gd name="T14" fmla="*/ 2 w 12"/>
                  <a:gd name="T15" fmla="*/ 0 h 14"/>
                  <a:gd name="T16" fmla="*/ 0 w 12"/>
                  <a:gd name="T17" fmla="*/ 0 h 14"/>
                  <a:gd name="T18" fmla="*/ 0 w 12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lnTo>
                      <a:pt x="0" y="7"/>
                    </a:lnTo>
                    <a:lnTo>
                      <a:pt x="5" y="12"/>
                    </a:lnTo>
                    <a:lnTo>
                      <a:pt x="7" y="14"/>
                    </a:lnTo>
                    <a:lnTo>
                      <a:pt x="12" y="10"/>
                    </a:lnTo>
                    <a:lnTo>
                      <a:pt x="9" y="7"/>
                    </a:lnTo>
                    <a:lnTo>
                      <a:pt x="7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11" name="Freeform 305">
                <a:extLst>
                  <a:ext uri="{FF2B5EF4-FFF2-40B4-BE49-F238E27FC236}">
                    <a16:creationId xmlns:a16="http://schemas.microsoft.com/office/drawing/2014/main" id="{29C7A03A-5CB3-12A3-B163-39BE229E68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0225" y="5462130"/>
                <a:ext cx="236695" cy="440640"/>
              </a:xfrm>
              <a:custGeom>
                <a:avLst/>
                <a:gdLst>
                  <a:gd name="T0" fmla="*/ 45 w 159"/>
                  <a:gd name="T1" fmla="*/ 294 h 296"/>
                  <a:gd name="T2" fmla="*/ 74 w 159"/>
                  <a:gd name="T3" fmla="*/ 284 h 296"/>
                  <a:gd name="T4" fmla="*/ 83 w 159"/>
                  <a:gd name="T5" fmla="*/ 270 h 296"/>
                  <a:gd name="T6" fmla="*/ 86 w 159"/>
                  <a:gd name="T7" fmla="*/ 256 h 296"/>
                  <a:gd name="T8" fmla="*/ 93 w 159"/>
                  <a:gd name="T9" fmla="*/ 247 h 296"/>
                  <a:gd name="T10" fmla="*/ 104 w 159"/>
                  <a:gd name="T11" fmla="*/ 213 h 296"/>
                  <a:gd name="T12" fmla="*/ 121 w 159"/>
                  <a:gd name="T13" fmla="*/ 173 h 296"/>
                  <a:gd name="T14" fmla="*/ 130 w 159"/>
                  <a:gd name="T15" fmla="*/ 147 h 296"/>
                  <a:gd name="T16" fmla="*/ 138 w 159"/>
                  <a:gd name="T17" fmla="*/ 119 h 296"/>
                  <a:gd name="T18" fmla="*/ 142 w 159"/>
                  <a:gd name="T19" fmla="*/ 102 h 296"/>
                  <a:gd name="T20" fmla="*/ 145 w 159"/>
                  <a:gd name="T21" fmla="*/ 88 h 296"/>
                  <a:gd name="T22" fmla="*/ 145 w 159"/>
                  <a:gd name="T23" fmla="*/ 76 h 296"/>
                  <a:gd name="T24" fmla="*/ 154 w 159"/>
                  <a:gd name="T25" fmla="*/ 88 h 296"/>
                  <a:gd name="T26" fmla="*/ 156 w 159"/>
                  <a:gd name="T27" fmla="*/ 76 h 296"/>
                  <a:gd name="T28" fmla="*/ 152 w 159"/>
                  <a:gd name="T29" fmla="*/ 62 h 296"/>
                  <a:gd name="T30" fmla="*/ 154 w 159"/>
                  <a:gd name="T31" fmla="*/ 48 h 296"/>
                  <a:gd name="T32" fmla="*/ 149 w 159"/>
                  <a:gd name="T33" fmla="*/ 19 h 296"/>
                  <a:gd name="T34" fmla="*/ 140 w 159"/>
                  <a:gd name="T35" fmla="*/ 10 h 296"/>
                  <a:gd name="T36" fmla="*/ 135 w 159"/>
                  <a:gd name="T37" fmla="*/ 10 h 296"/>
                  <a:gd name="T38" fmla="*/ 130 w 159"/>
                  <a:gd name="T39" fmla="*/ 15 h 296"/>
                  <a:gd name="T40" fmla="*/ 128 w 159"/>
                  <a:gd name="T41" fmla="*/ 24 h 296"/>
                  <a:gd name="T42" fmla="*/ 121 w 159"/>
                  <a:gd name="T43" fmla="*/ 38 h 296"/>
                  <a:gd name="T44" fmla="*/ 114 w 159"/>
                  <a:gd name="T45" fmla="*/ 36 h 296"/>
                  <a:gd name="T46" fmla="*/ 114 w 159"/>
                  <a:gd name="T47" fmla="*/ 48 h 296"/>
                  <a:gd name="T48" fmla="*/ 107 w 159"/>
                  <a:gd name="T49" fmla="*/ 53 h 296"/>
                  <a:gd name="T50" fmla="*/ 109 w 159"/>
                  <a:gd name="T51" fmla="*/ 62 h 296"/>
                  <a:gd name="T52" fmla="*/ 97 w 159"/>
                  <a:gd name="T53" fmla="*/ 67 h 296"/>
                  <a:gd name="T54" fmla="*/ 95 w 159"/>
                  <a:gd name="T55" fmla="*/ 62 h 296"/>
                  <a:gd name="T56" fmla="*/ 93 w 159"/>
                  <a:gd name="T57" fmla="*/ 74 h 296"/>
                  <a:gd name="T58" fmla="*/ 90 w 159"/>
                  <a:gd name="T59" fmla="*/ 79 h 296"/>
                  <a:gd name="T60" fmla="*/ 88 w 159"/>
                  <a:gd name="T61" fmla="*/ 71 h 296"/>
                  <a:gd name="T62" fmla="*/ 78 w 159"/>
                  <a:gd name="T63" fmla="*/ 88 h 296"/>
                  <a:gd name="T64" fmla="*/ 71 w 159"/>
                  <a:gd name="T65" fmla="*/ 81 h 296"/>
                  <a:gd name="T66" fmla="*/ 60 w 159"/>
                  <a:gd name="T67" fmla="*/ 83 h 296"/>
                  <a:gd name="T68" fmla="*/ 57 w 159"/>
                  <a:gd name="T69" fmla="*/ 86 h 296"/>
                  <a:gd name="T70" fmla="*/ 41 w 159"/>
                  <a:gd name="T71" fmla="*/ 93 h 296"/>
                  <a:gd name="T72" fmla="*/ 31 w 159"/>
                  <a:gd name="T73" fmla="*/ 95 h 296"/>
                  <a:gd name="T74" fmla="*/ 19 w 159"/>
                  <a:gd name="T75" fmla="*/ 119 h 296"/>
                  <a:gd name="T76" fmla="*/ 22 w 159"/>
                  <a:gd name="T77" fmla="*/ 133 h 296"/>
                  <a:gd name="T78" fmla="*/ 31 w 159"/>
                  <a:gd name="T79" fmla="*/ 157 h 296"/>
                  <a:gd name="T80" fmla="*/ 29 w 159"/>
                  <a:gd name="T81" fmla="*/ 173 h 296"/>
                  <a:gd name="T82" fmla="*/ 19 w 159"/>
                  <a:gd name="T83" fmla="*/ 187 h 296"/>
                  <a:gd name="T84" fmla="*/ 5 w 159"/>
                  <a:gd name="T85" fmla="*/ 202 h 296"/>
                  <a:gd name="T86" fmla="*/ 0 w 159"/>
                  <a:gd name="T87" fmla="*/ 221 h 296"/>
                  <a:gd name="T88" fmla="*/ 5 w 159"/>
                  <a:gd name="T89" fmla="*/ 239 h 296"/>
                  <a:gd name="T90" fmla="*/ 10 w 159"/>
                  <a:gd name="T91" fmla="*/ 249 h 296"/>
                  <a:gd name="T92" fmla="*/ 5 w 159"/>
                  <a:gd name="T93" fmla="*/ 261 h 296"/>
                  <a:gd name="T94" fmla="*/ 10 w 159"/>
                  <a:gd name="T95" fmla="*/ 277 h 296"/>
                  <a:gd name="T96" fmla="*/ 19 w 159"/>
                  <a:gd name="T97" fmla="*/ 287 h 296"/>
                  <a:gd name="T98" fmla="*/ 29 w 159"/>
                  <a:gd name="T99" fmla="*/ 294 h 296"/>
                  <a:gd name="T100" fmla="*/ 34 w 159"/>
                  <a:gd name="T101" fmla="*/ 296 h 296"/>
                  <a:gd name="T102" fmla="*/ 126 w 159"/>
                  <a:gd name="T103" fmla="*/ 17 h 296"/>
                  <a:gd name="T104" fmla="*/ 123 w 159"/>
                  <a:gd name="T105" fmla="*/ 22 h 296"/>
                  <a:gd name="T106" fmla="*/ 123 w 159"/>
                  <a:gd name="T107" fmla="*/ 31 h 296"/>
                  <a:gd name="T108" fmla="*/ 116 w 159"/>
                  <a:gd name="T109" fmla="*/ 29 h 296"/>
                  <a:gd name="T110" fmla="*/ 119 w 159"/>
                  <a:gd name="T111" fmla="*/ 34 h 296"/>
                  <a:gd name="T112" fmla="*/ 116 w 159"/>
                  <a:gd name="T113" fmla="*/ 29 h 296"/>
                  <a:gd name="T114" fmla="*/ 145 w 159"/>
                  <a:gd name="T115" fmla="*/ 107 h 296"/>
                  <a:gd name="T116" fmla="*/ 147 w 159"/>
                  <a:gd name="T117" fmla="*/ 10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9" h="296">
                    <a:moveTo>
                      <a:pt x="34" y="296"/>
                    </a:moveTo>
                    <a:lnTo>
                      <a:pt x="36" y="296"/>
                    </a:lnTo>
                    <a:lnTo>
                      <a:pt x="41" y="296"/>
                    </a:lnTo>
                    <a:lnTo>
                      <a:pt x="45" y="294"/>
                    </a:lnTo>
                    <a:lnTo>
                      <a:pt x="50" y="289"/>
                    </a:lnTo>
                    <a:lnTo>
                      <a:pt x="62" y="287"/>
                    </a:lnTo>
                    <a:lnTo>
                      <a:pt x="67" y="287"/>
                    </a:lnTo>
                    <a:lnTo>
                      <a:pt x="74" y="284"/>
                    </a:lnTo>
                    <a:lnTo>
                      <a:pt x="76" y="282"/>
                    </a:lnTo>
                    <a:lnTo>
                      <a:pt x="78" y="282"/>
                    </a:lnTo>
                    <a:lnTo>
                      <a:pt x="81" y="275"/>
                    </a:lnTo>
                    <a:lnTo>
                      <a:pt x="83" y="270"/>
                    </a:lnTo>
                    <a:lnTo>
                      <a:pt x="83" y="265"/>
                    </a:lnTo>
                    <a:lnTo>
                      <a:pt x="88" y="263"/>
                    </a:lnTo>
                    <a:lnTo>
                      <a:pt x="88" y="256"/>
                    </a:lnTo>
                    <a:lnTo>
                      <a:pt x="86" y="256"/>
                    </a:lnTo>
                    <a:lnTo>
                      <a:pt x="90" y="254"/>
                    </a:lnTo>
                    <a:lnTo>
                      <a:pt x="90" y="247"/>
                    </a:lnTo>
                    <a:lnTo>
                      <a:pt x="90" y="247"/>
                    </a:lnTo>
                    <a:lnTo>
                      <a:pt x="93" y="247"/>
                    </a:lnTo>
                    <a:lnTo>
                      <a:pt x="97" y="239"/>
                    </a:lnTo>
                    <a:lnTo>
                      <a:pt x="100" y="225"/>
                    </a:lnTo>
                    <a:lnTo>
                      <a:pt x="102" y="218"/>
                    </a:lnTo>
                    <a:lnTo>
                      <a:pt x="104" y="213"/>
                    </a:lnTo>
                    <a:lnTo>
                      <a:pt x="107" y="206"/>
                    </a:lnTo>
                    <a:lnTo>
                      <a:pt x="112" y="197"/>
                    </a:lnTo>
                    <a:lnTo>
                      <a:pt x="119" y="180"/>
                    </a:lnTo>
                    <a:lnTo>
                      <a:pt x="121" y="173"/>
                    </a:lnTo>
                    <a:lnTo>
                      <a:pt x="121" y="166"/>
                    </a:lnTo>
                    <a:lnTo>
                      <a:pt x="126" y="159"/>
                    </a:lnTo>
                    <a:lnTo>
                      <a:pt x="126" y="154"/>
                    </a:lnTo>
                    <a:lnTo>
                      <a:pt x="130" y="147"/>
                    </a:lnTo>
                    <a:lnTo>
                      <a:pt x="133" y="135"/>
                    </a:lnTo>
                    <a:lnTo>
                      <a:pt x="135" y="128"/>
                    </a:lnTo>
                    <a:lnTo>
                      <a:pt x="138" y="126"/>
                    </a:lnTo>
                    <a:lnTo>
                      <a:pt x="138" y="119"/>
                    </a:lnTo>
                    <a:lnTo>
                      <a:pt x="135" y="116"/>
                    </a:lnTo>
                    <a:lnTo>
                      <a:pt x="138" y="112"/>
                    </a:lnTo>
                    <a:lnTo>
                      <a:pt x="142" y="105"/>
                    </a:lnTo>
                    <a:lnTo>
                      <a:pt x="142" y="102"/>
                    </a:lnTo>
                    <a:lnTo>
                      <a:pt x="145" y="100"/>
                    </a:lnTo>
                    <a:lnTo>
                      <a:pt x="145" y="93"/>
                    </a:lnTo>
                    <a:lnTo>
                      <a:pt x="142" y="93"/>
                    </a:lnTo>
                    <a:lnTo>
                      <a:pt x="145" y="88"/>
                    </a:lnTo>
                    <a:lnTo>
                      <a:pt x="142" y="83"/>
                    </a:lnTo>
                    <a:lnTo>
                      <a:pt x="142" y="83"/>
                    </a:lnTo>
                    <a:lnTo>
                      <a:pt x="142" y="79"/>
                    </a:lnTo>
                    <a:lnTo>
                      <a:pt x="145" y="76"/>
                    </a:lnTo>
                    <a:lnTo>
                      <a:pt x="147" y="79"/>
                    </a:lnTo>
                    <a:lnTo>
                      <a:pt x="147" y="81"/>
                    </a:lnTo>
                    <a:lnTo>
                      <a:pt x="152" y="86"/>
                    </a:lnTo>
                    <a:lnTo>
                      <a:pt x="154" y="88"/>
                    </a:lnTo>
                    <a:lnTo>
                      <a:pt x="154" y="86"/>
                    </a:lnTo>
                    <a:lnTo>
                      <a:pt x="154" y="81"/>
                    </a:lnTo>
                    <a:lnTo>
                      <a:pt x="156" y="81"/>
                    </a:lnTo>
                    <a:lnTo>
                      <a:pt x="156" y="76"/>
                    </a:lnTo>
                    <a:lnTo>
                      <a:pt x="159" y="74"/>
                    </a:lnTo>
                    <a:lnTo>
                      <a:pt x="159" y="71"/>
                    </a:lnTo>
                    <a:lnTo>
                      <a:pt x="154" y="64"/>
                    </a:lnTo>
                    <a:lnTo>
                      <a:pt x="152" y="62"/>
                    </a:lnTo>
                    <a:lnTo>
                      <a:pt x="154" y="60"/>
                    </a:lnTo>
                    <a:lnTo>
                      <a:pt x="154" y="55"/>
                    </a:lnTo>
                    <a:lnTo>
                      <a:pt x="152" y="50"/>
                    </a:lnTo>
                    <a:lnTo>
                      <a:pt x="154" y="48"/>
                    </a:lnTo>
                    <a:lnTo>
                      <a:pt x="154" y="36"/>
                    </a:lnTo>
                    <a:lnTo>
                      <a:pt x="152" y="31"/>
                    </a:lnTo>
                    <a:lnTo>
                      <a:pt x="152" y="22"/>
                    </a:lnTo>
                    <a:lnTo>
                      <a:pt x="149" y="19"/>
                    </a:lnTo>
                    <a:lnTo>
                      <a:pt x="147" y="19"/>
                    </a:lnTo>
                    <a:lnTo>
                      <a:pt x="145" y="15"/>
                    </a:lnTo>
                    <a:lnTo>
                      <a:pt x="142" y="12"/>
                    </a:lnTo>
                    <a:lnTo>
                      <a:pt x="140" y="10"/>
                    </a:lnTo>
                    <a:lnTo>
                      <a:pt x="142" y="5"/>
                    </a:lnTo>
                    <a:lnTo>
                      <a:pt x="140" y="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3" y="12"/>
                    </a:lnTo>
                    <a:lnTo>
                      <a:pt x="128" y="10"/>
                    </a:lnTo>
                    <a:lnTo>
                      <a:pt x="128" y="10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3" y="19"/>
                    </a:lnTo>
                    <a:lnTo>
                      <a:pt x="133" y="19"/>
                    </a:lnTo>
                    <a:lnTo>
                      <a:pt x="128" y="24"/>
                    </a:lnTo>
                    <a:lnTo>
                      <a:pt x="128" y="31"/>
                    </a:lnTo>
                    <a:lnTo>
                      <a:pt x="126" y="34"/>
                    </a:lnTo>
                    <a:lnTo>
                      <a:pt x="123" y="34"/>
                    </a:lnTo>
                    <a:lnTo>
                      <a:pt x="121" y="38"/>
                    </a:lnTo>
                    <a:lnTo>
                      <a:pt x="119" y="41"/>
                    </a:lnTo>
                    <a:lnTo>
                      <a:pt x="116" y="43"/>
                    </a:lnTo>
                    <a:lnTo>
                      <a:pt x="114" y="41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09" y="38"/>
                    </a:lnTo>
                    <a:lnTo>
                      <a:pt x="109" y="43"/>
                    </a:lnTo>
                    <a:lnTo>
                      <a:pt x="114" y="48"/>
                    </a:lnTo>
                    <a:lnTo>
                      <a:pt x="114" y="50"/>
                    </a:lnTo>
                    <a:lnTo>
                      <a:pt x="114" y="50"/>
                    </a:lnTo>
                    <a:lnTo>
                      <a:pt x="112" y="50"/>
                    </a:lnTo>
                    <a:lnTo>
                      <a:pt x="107" y="53"/>
                    </a:lnTo>
                    <a:lnTo>
                      <a:pt x="107" y="55"/>
                    </a:lnTo>
                    <a:lnTo>
                      <a:pt x="112" y="57"/>
                    </a:lnTo>
                    <a:lnTo>
                      <a:pt x="112" y="60"/>
                    </a:lnTo>
                    <a:lnTo>
                      <a:pt x="109" y="62"/>
                    </a:lnTo>
                    <a:lnTo>
                      <a:pt x="107" y="60"/>
                    </a:lnTo>
                    <a:lnTo>
                      <a:pt x="104" y="60"/>
                    </a:lnTo>
                    <a:lnTo>
                      <a:pt x="104" y="62"/>
                    </a:lnTo>
                    <a:lnTo>
                      <a:pt x="97" y="67"/>
                    </a:lnTo>
                    <a:lnTo>
                      <a:pt x="97" y="62"/>
                    </a:lnTo>
                    <a:lnTo>
                      <a:pt x="100" y="62"/>
                    </a:lnTo>
                    <a:lnTo>
                      <a:pt x="97" y="60"/>
                    </a:lnTo>
                    <a:lnTo>
                      <a:pt x="95" y="62"/>
                    </a:lnTo>
                    <a:lnTo>
                      <a:pt x="97" y="64"/>
                    </a:lnTo>
                    <a:lnTo>
                      <a:pt x="95" y="67"/>
                    </a:lnTo>
                    <a:lnTo>
                      <a:pt x="90" y="69"/>
                    </a:lnTo>
                    <a:lnTo>
                      <a:pt x="93" y="74"/>
                    </a:lnTo>
                    <a:lnTo>
                      <a:pt x="95" y="74"/>
                    </a:lnTo>
                    <a:lnTo>
                      <a:pt x="95" y="76"/>
                    </a:lnTo>
                    <a:lnTo>
                      <a:pt x="93" y="76"/>
                    </a:lnTo>
                    <a:lnTo>
                      <a:pt x="90" y="79"/>
                    </a:lnTo>
                    <a:lnTo>
                      <a:pt x="88" y="76"/>
                    </a:lnTo>
                    <a:lnTo>
                      <a:pt x="86" y="76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78" y="76"/>
                    </a:lnTo>
                    <a:lnTo>
                      <a:pt x="78" y="83"/>
                    </a:lnTo>
                    <a:lnTo>
                      <a:pt x="78" y="86"/>
                    </a:lnTo>
                    <a:lnTo>
                      <a:pt x="78" y="88"/>
                    </a:lnTo>
                    <a:lnTo>
                      <a:pt x="76" y="88"/>
                    </a:lnTo>
                    <a:lnTo>
                      <a:pt x="74" y="86"/>
                    </a:lnTo>
                    <a:lnTo>
                      <a:pt x="74" y="81"/>
                    </a:lnTo>
                    <a:lnTo>
                      <a:pt x="71" y="81"/>
                    </a:lnTo>
                    <a:lnTo>
                      <a:pt x="67" y="86"/>
                    </a:lnTo>
                    <a:lnTo>
                      <a:pt x="62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90"/>
                    </a:lnTo>
                    <a:lnTo>
                      <a:pt x="57" y="88"/>
                    </a:lnTo>
                    <a:lnTo>
                      <a:pt x="57" y="90"/>
                    </a:lnTo>
                    <a:lnTo>
                      <a:pt x="57" y="86"/>
                    </a:lnTo>
                    <a:lnTo>
                      <a:pt x="55" y="86"/>
                    </a:lnTo>
                    <a:lnTo>
                      <a:pt x="52" y="88"/>
                    </a:lnTo>
                    <a:lnTo>
                      <a:pt x="50" y="86"/>
                    </a:lnTo>
                    <a:lnTo>
                      <a:pt x="41" y="93"/>
                    </a:lnTo>
                    <a:lnTo>
                      <a:pt x="38" y="93"/>
                    </a:lnTo>
                    <a:lnTo>
                      <a:pt x="38" y="90"/>
                    </a:lnTo>
                    <a:lnTo>
                      <a:pt x="34" y="90"/>
                    </a:lnTo>
                    <a:lnTo>
                      <a:pt x="31" y="95"/>
                    </a:lnTo>
                    <a:lnTo>
                      <a:pt x="31" y="100"/>
                    </a:lnTo>
                    <a:lnTo>
                      <a:pt x="26" y="109"/>
                    </a:lnTo>
                    <a:lnTo>
                      <a:pt x="26" y="112"/>
                    </a:lnTo>
                    <a:lnTo>
                      <a:pt x="19" y="119"/>
                    </a:lnTo>
                    <a:lnTo>
                      <a:pt x="19" y="121"/>
                    </a:lnTo>
                    <a:lnTo>
                      <a:pt x="24" y="123"/>
                    </a:lnTo>
                    <a:lnTo>
                      <a:pt x="22" y="128"/>
                    </a:lnTo>
                    <a:lnTo>
                      <a:pt x="22" y="133"/>
                    </a:lnTo>
                    <a:lnTo>
                      <a:pt x="22" y="140"/>
                    </a:lnTo>
                    <a:lnTo>
                      <a:pt x="29" y="150"/>
                    </a:lnTo>
                    <a:lnTo>
                      <a:pt x="29" y="154"/>
                    </a:lnTo>
                    <a:lnTo>
                      <a:pt x="31" y="157"/>
                    </a:lnTo>
                    <a:lnTo>
                      <a:pt x="31" y="159"/>
                    </a:lnTo>
                    <a:lnTo>
                      <a:pt x="29" y="161"/>
                    </a:lnTo>
                    <a:lnTo>
                      <a:pt x="29" y="164"/>
                    </a:lnTo>
                    <a:lnTo>
                      <a:pt x="29" y="173"/>
                    </a:lnTo>
                    <a:lnTo>
                      <a:pt x="24" y="178"/>
                    </a:lnTo>
                    <a:lnTo>
                      <a:pt x="22" y="183"/>
                    </a:lnTo>
                    <a:lnTo>
                      <a:pt x="19" y="183"/>
                    </a:lnTo>
                    <a:lnTo>
                      <a:pt x="19" y="187"/>
                    </a:lnTo>
                    <a:lnTo>
                      <a:pt x="15" y="190"/>
                    </a:lnTo>
                    <a:lnTo>
                      <a:pt x="15" y="197"/>
                    </a:lnTo>
                    <a:lnTo>
                      <a:pt x="12" y="199"/>
                    </a:lnTo>
                    <a:lnTo>
                      <a:pt x="5" y="202"/>
                    </a:lnTo>
                    <a:lnTo>
                      <a:pt x="5" y="204"/>
                    </a:lnTo>
                    <a:lnTo>
                      <a:pt x="5" y="211"/>
                    </a:lnTo>
                    <a:lnTo>
                      <a:pt x="0" y="216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32"/>
                    </a:lnTo>
                    <a:lnTo>
                      <a:pt x="5" y="239"/>
                    </a:lnTo>
                    <a:lnTo>
                      <a:pt x="5" y="244"/>
                    </a:lnTo>
                    <a:lnTo>
                      <a:pt x="8" y="247"/>
                    </a:lnTo>
                    <a:lnTo>
                      <a:pt x="10" y="249"/>
                    </a:lnTo>
                    <a:lnTo>
                      <a:pt x="10" y="249"/>
                    </a:lnTo>
                    <a:lnTo>
                      <a:pt x="10" y="249"/>
                    </a:lnTo>
                    <a:lnTo>
                      <a:pt x="5" y="251"/>
                    </a:lnTo>
                    <a:lnTo>
                      <a:pt x="5" y="254"/>
                    </a:lnTo>
                    <a:lnTo>
                      <a:pt x="5" y="261"/>
                    </a:lnTo>
                    <a:lnTo>
                      <a:pt x="5" y="270"/>
                    </a:lnTo>
                    <a:lnTo>
                      <a:pt x="8" y="273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0"/>
                    </a:lnTo>
                    <a:lnTo>
                      <a:pt x="15" y="282"/>
                    </a:lnTo>
                    <a:lnTo>
                      <a:pt x="17" y="284"/>
                    </a:lnTo>
                    <a:lnTo>
                      <a:pt x="19" y="287"/>
                    </a:lnTo>
                    <a:lnTo>
                      <a:pt x="22" y="287"/>
                    </a:lnTo>
                    <a:lnTo>
                      <a:pt x="22" y="289"/>
                    </a:lnTo>
                    <a:lnTo>
                      <a:pt x="26" y="289"/>
                    </a:lnTo>
                    <a:lnTo>
                      <a:pt x="29" y="294"/>
                    </a:lnTo>
                    <a:lnTo>
                      <a:pt x="31" y="294"/>
                    </a:lnTo>
                    <a:lnTo>
                      <a:pt x="31" y="296"/>
                    </a:lnTo>
                    <a:lnTo>
                      <a:pt x="34" y="296"/>
                    </a:lnTo>
                    <a:lnTo>
                      <a:pt x="34" y="296"/>
                    </a:lnTo>
                    <a:lnTo>
                      <a:pt x="34" y="296"/>
                    </a:lnTo>
                    <a:close/>
                    <a:moveTo>
                      <a:pt x="123" y="22"/>
                    </a:moveTo>
                    <a:lnTo>
                      <a:pt x="123" y="22"/>
                    </a:lnTo>
                    <a:lnTo>
                      <a:pt x="126" y="17"/>
                    </a:lnTo>
                    <a:lnTo>
                      <a:pt x="126" y="19"/>
                    </a:lnTo>
                    <a:lnTo>
                      <a:pt x="123" y="22"/>
                    </a:lnTo>
                    <a:lnTo>
                      <a:pt x="123" y="22"/>
                    </a:lnTo>
                    <a:lnTo>
                      <a:pt x="123" y="22"/>
                    </a:lnTo>
                    <a:close/>
                    <a:moveTo>
                      <a:pt x="123" y="29"/>
                    </a:moveTo>
                    <a:lnTo>
                      <a:pt x="123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3" y="29"/>
                    </a:lnTo>
                    <a:lnTo>
                      <a:pt x="123" y="29"/>
                    </a:lnTo>
                    <a:lnTo>
                      <a:pt x="123" y="29"/>
                    </a:lnTo>
                    <a:close/>
                    <a:moveTo>
                      <a:pt x="116" y="29"/>
                    </a:moveTo>
                    <a:lnTo>
                      <a:pt x="116" y="26"/>
                    </a:lnTo>
                    <a:lnTo>
                      <a:pt x="116" y="29"/>
                    </a:lnTo>
                    <a:lnTo>
                      <a:pt x="119" y="29"/>
                    </a:lnTo>
                    <a:lnTo>
                      <a:pt x="119" y="34"/>
                    </a:lnTo>
                    <a:lnTo>
                      <a:pt x="116" y="31"/>
                    </a:lnTo>
                    <a:lnTo>
                      <a:pt x="114" y="31"/>
                    </a:lnTo>
                    <a:lnTo>
                      <a:pt x="116" y="29"/>
                    </a:lnTo>
                    <a:lnTo>
                      <a:pt x="116" y="29"/>
                    </a:lnTo>
                    <a:lnTo>
                      <a:pt x="116" y="29"/>
                    </a:lnTo>
                    <a:close/>
                    <a:moveTo>
                      <a:pt x="145" y="112"/>
                    </a:moveTo>
                    <a:lnTo>
                      <a:pt x="145" y="109"/>
                    </a:lnTo>
                    <a:lnTo>
                      <a:pt x="145" y="107"/>
                    </a:lnTo>
                    <a:lnTo>
                      <a:pt x="145" y="105"/>
                    </a:lnTo>
                    <a:lnTo>
                      <a:pt x="147" y="105"/>
                    </a:lnTo>
                    <a:lnTo>
                      <a:pt x="149" y="102"/>
                    </a:lnTo>
                    <a:lnTo>
                      <a:pt x="147" y="105"/>
                    </a:lnTo>
                    <a:lnTo>
                      <a:pt x="147" y="107"/>
                    </a:lnTo>
                    <a:lnTo>
                      <a:pt x="145" y="112"/>
                    </a:lnTo>
                    <a:lnTo>
                      <a:pt x="145" y="11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12" name="Freeform 306">
                <a:extLst>
                  <a:ext uri="{FF2B5EF4-FFF2-40B4-BE49-F238E27FC236}">
                    <a16:creationId xmlns:a16="http://schemas.microsoft.com/office/drawing/2014/main" id="{63F10501-D4CA-37BB-961D-94EC433CF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7643" y="5417470"/>
                <a:ext cx="323037" cy="521026"/>
              </a:xfrm>
              <a:custGeom>
                <a:avLst/>
                <a:gdLst>
                  <a:gd name="T0" fmla="*/ 40 w 217"/>
                  <a:gd name="T1" fmla="*/ 217 h 350"/>
                  <a:gd name="T2" fmla="*/ 45 w 217"/>
                  <a:gd name="T3" fmla="*/ 206 h 350"/>
                  <a:gd name="T4" fmla="*/ 47 w 217"/>
                  <a:gd name="T5" fmla="*/ 191 h 350"/>
                  <a:gd name="T6" fmla="*/ 47 w 217"/>
                  <a:gd name="T7" fmla="*/ 180 h 350"/>
                  <a:gd name="T8" fmla="*/ 49 w 217"/>
                  <a:gd name="T9" fmla="*/ 165 h 350"/>
                  <a:gd name="T10" fmla="*/ 52 w 217"/>
                  <a:gd name="T11" fmla="*/ 149 h 350"/>
                  <a:gd name="T12" fmla="*/ 54 w 217"/>
                  <a:gd name="T13" fmla="*/ 135 h 350"/>
                  <a:gd name="T14" fmla="*/ 33 w 217"/>
                  <a:gd name="T15" fmla="*/ 127 h 350"/>
                  <a:gd name="T16" fmla="*/ 14 w 217"/>
                  <a:gd name="T17" fmla="*/ 120 h 350"/>
                  <a:gd name="T18" fmla="*/ 0 w 217"/>
                  <a:gd name="T19" fmla="*/ 101 h 350"/>
                  <a:gd name="T20" fmla="*/ 40 w 217"/>
                  <a:gd name="T21" fmla="*/ 83 h 350"/>
                  <a:gd name="T22" fmla="*/ 66 w 217"/>
                  <a:gd name="T23" fmla="*/ 80 h 350"/>
                  <a:gd name="T24" fmla="*/ 75 w 217"/>
                  <a:gd name="T25" fmla="*/ 85 h 350"/>
                  <a:gd name="T26" fmla="*/ 90 w 217"/>
                  <a:gd name="T27" fmla="*/ 94 h 350"/>
                  <a:gd name="T28" fmla="*/ 80 w 217"/>
                  <a:gd name="T29" fmla="*/ 116 h 350"/>
                  <a:gd name="T30" fmla="*/ 92 w 217"/>
                  <a:gd name="T31" fmla="*/ 132 h 350"/>
                  <a:gd name="T32" fmla="*/ 101 w 217"/>
                  <a:gd name="T33" fmla="*/ 142 h 350"/>
                  <a:gd name="T34" fmla="*/ 106 w 217"/>
                  <a:gd name="T35" fmla="*/ 120 h 350"/>
                  <a:gd name="T36" fmla="*/ 113 w 217"/>
                  <a:gd name="T37" fmla="*/ 104 h 350"/>
                  <a:gd name="T38" fmla="*/ 116 w 217"/>
                  <a:gd name="T39" fmla="*/ 97 h 350"/>
                  <a:gd name="T40" fmla="*/ 111 w 217"/>
                  <a:gd name="T41" fmla="*/ 78 h 350"/>
                  <a:gd name="T42" fmla="*/ 94 w 217"/>
                  <a:gd name="T43" fmla="*/ 64 h 350"/>
                  <a:gd name="T44" fmla="*/ 113 w 217"/>
                  <a:gd name="T45" fmla="*/ 21 h 350"/>
                  <a:gd name="T46" fmla="*/ 123 w 217"/>
                  <a:gd name="T47" fmla="*/ 23 h 350"/>
                  <a:gd name="T48" fmla="*/ 137 w 217"/>
                  <a:gd name="T49" fmla="*/ 21 h 350"/>
                  <a:gd name="T50" fmla="*/ 146 w 217"/>
                  <a:gd name="T51" fmla="*/ 23 h 350"/>
                  <a:gd name="T52" fmla="*/ 161 w 217"/>
                  <a:gd name="T53" fmla="*/ 16 h 350"/>
                  <a:gd name="T54" fmla="*/ 175 w 217"/>
                  <a:gd name="T55" fmla="*/ 19 h 350"/>
                  <a:gd name="T56" fmla="*/ 191 w 217"/>
                  <a:gd name="T57" fmla="*/ 12 h 350"/>
                  <a:gd name="T58" fmla="*/ 210 w 217"/>
                  <a:gd name="T59" fmla="*/ 2 h 350"/>
                  <a:gd name="T60" fmla="*/ 217 w 217"/>
                  <a:gd name="T61" fmla="*/ 7 h 350"/>
                  <a:gd name="T62" fmla="*/ 213 w 217"/>
                  <a:gd name="T63" fmla="*/ 19 h 350"/>
                  <a:gd name="T64" fmla="*/ 215 w 217"/>
                  <a:gd name="T65" fmla="*/ 35 h 350"/>
                  <a:gd name="T66" fmla="*/ 215 w 217"/>
                  <a:gd name="T67" fmla="*/ 54 h 350"/>
                  <a:gd name="T68" fmla="*/ 210 w 217"/>
                  <a:gd name="T69" fmla="*/ 78 h 350"/>
                  <a:gd name="T70" fmla="*/ 217 w 217"/>
                  <a:gd name="T71" fmla="*/ 90 h 350"/>
                  <a:gd name="T72" fmla="*/ 210 w 217"/>
                  <a:gd name="T73" fmla="*/ 97 h 350"/>
                  <a:gd name="T74" fmla="*/ 210 w 217"/>
                  <a:gd name="T75" fmla="*/ 104 h 350"/>
                  <a:gd name="T76" fmla="*/ 198 w 217"/>
                  <a:gd name="T77" fmla="*/ 120 h 350"/>
                  <a:gd name="T78" fmla="*/ 177 w 217"/>
                  <a:gd name="T79" fmla="*/ 137 h 350"/>
                  <a:gd name="T80" fmla="*/ 144 w 217"/>
                  <a:gd name="T81" fmla="*/ 153 h 350"/>
                  <a:gd name="T82" fmla="*/ 134 w 217"/>
                  <a:gd name="T83" fmla="*/ 158 h 350"/>
                  <a:gd name="T84" fmla="*/ 120 w 217"/>
                  <a:gd name="T85" fmla="*/ 175 h 350"/>
                  <a:gd name="T86" fmla="*/ 101 w 217"/>
                  <a:gd name="T87" fmla="*/ 187 h 350"/>
                  <a:gd name="T88" fmla="*/ 87 w 217"/>
                  <a:gd name="T89" fmla="*/ 194 h 350"/>
                  <a:gd name="T90" fmla="*/ 85 w 217"/>
                  <a:gd name="T91" fmla="*/ 203 h 350"/>
                  <a:gd name="T92" fmla="*/ 87 w 217"/>
                  <a:gd name="T93" fmla="*/ 224 h 350"/>
                  <a:gd name="T94" fmla="*/ 94 w 217"/>
                  <a:gd name="T95" fmla="*/ 251 h 350"/>
                  <a:gd name="T96" fmla="*/ 99 w 217"/>
                  <a:gd name="T97" fmla="*/ 251 h 350"/>
                  <a:gd name="T98" fmla="*/ 99 w 217"/>
                  <a:gd name="T99" fmla="*/ 265 h 350"/>
                  <a:gd name="T100" fmla="*/ 92 w 217"/>
                  <a:gd name="T101" fmla="*/ 281 h 350"/>
                  <a:gd name="T102" fmla="*/ 94 w 217"/>
                  <a:gd name="T103" fmla="*/ 295 h 350"/>
                  <a:gd name="T104" fmla="*/ 42 w 217"/>
                  <a:gd name="T105" fmla="*/ 322 h 350"/>
                  <a:gd name="T106" fmla="*/ 33 w 217"/>
                  <a:gd name="T107" fmla="*/ 331 h 350"/>
                  <a:gd name="T108" fmla="*/ 40 w 217"/>
                  <a:gd name="T109" fmla="*/ 338 h 350"/>
                  <a:gd name="T110" fmla="*/ 40 w 217"/>
                  <a:gd name="T111" fmla="*/ 348 h 350"/>
                  <a:gd name="T112" fmla="*/ 26 w 217"/>
                  <a:gd name="T113" fmla="*/ 348 h 350"/>
                  <a:gd name="T114" fmla="*/ 23 w 217"/>
                  <a:gd name="T115" fmla="*/ 333 h 350"/>
                  <a:gd name="T116" fmla="*/ 23 w 217"/>
                  <a:gd name="T117" fmla="*/ 312 h 350"/>
                  <a:gd name="T118" fmla="*/ 21 w 217"/>
                  <a:gd name="T119" fmla="*/ 284 h 350"/>
                  <a:gd name="T120" fmla="*/ 14 w 217"/>
                  <a:gd name="T121" fmla="*/ 255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350">
                    <a:moveTo>
                      <a:pt x="14" y="255"/>
                    </a:moveTo>
                    <a:lnTo>
                      <a:pt x="38" y="234"/>
                    </a:lnTo>
                    <a:lnTo>
                      <a:pt x="38" y="227"/>
                    </a:lnTo>
                    <a:lnTo>
                      <a:pt x="40" y="224"/>
                    </a:lnTo>
                    <a:lnTo>
                      <a:pt x="40" y="217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40" y="208"/>
                    </a:lnTo>
                    <a:lnTo>
                      <a:pt x="42" y="208"/>
                    </a:lnTo>
                    <a:lnTo>
                      <a:pt x="45" y="206"/>
                    </a:lnTo>
                    <a:lnTo>
                      <a:pt x="47" y="203"/>
                    </a:lnTo>
                    <a:lnTo>
                      <a:pt x="52" y="198"/>
                    </a:lnTo>
                    <a:lnTo>
                      <a:pt x="49" y="196"/>
                    </a:lnTo>
                    <a:lnTo>
                      <a:pt x="47" y="194"/>
                    </a:lnTo>
                    <a:lnTo>
                      <a:pt x="47" y="191"/>
                    </a:lnTo>
                    <a:lnTo>
                      <a:pt x="49" y="189"/>
                    </a:lnTo>
                    <a:lnTo>
                      <a:pt x="49" y="184"/>
                    </a:lnTo>
                    <a:lnTo>
                      <a:pt x="45" y="182"/>
                    </a:lnTo>
                    <a:lnTo>
                      <a:pt x="45" y="180"/>
                    </a:lnTo>
                    <a:lnTo>
                      <a:pt x="47" y="180"/>
                    </a:lnTo>
                    <a:lnTo>
                      <a:pt x="49" y="175"/>
                    </a:lnTo>
                    <a:lnTo>
                      <a:pt x="49" y="170"/>
                    </a:lnTo>
                    <a:lnTo>
                      <a:pt x="52" y="170"/>
                    </a:lnTo>
                    <a:lnTo>
                      <a:pt x="52" y="165"/>
                    </a:lnTo>
                    <a:lnTo>
                      <a:pt x="49" y="165"/>
                    </a:lnTo>
                    <a:lnTo>
                      <a:pt x="47" y="165"/>
                    </a:lnTo>
                    <a:lnTo>
                      <a:pt x="49" y="161"/>
                    </a:lnTo>
                    <a:lnTo>
                      <a:pt x="49" y="153"/>
                    </a:lnTo>
                    <a:lnTo>
                      <a:pt x="52" y="151"/>
                    </a:lnTo>
                    <a:lnTo>
                      <a:pt x="52" y="149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2" y="139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49" y="135"/>
                    </a:lnTo>
                    <a:lnTo>
                      <a:pt x="47" y="130"/>
                    </a:lnTo>
                    <a:lnTo>
                      <a:pt x="42" y="127"/>
                    </a:lnTo>
                    <a:lnTo>
                      <a:pt x="38" y="127"/>
                    </a:lnTo>
                    <a:lnTo>
                      <a:pt x="33" y="127"/>
                    </a:lnTo>
                    <a:lnTo>
                      <a:pt x="28" y="123"/>
                    </a:lnTo>
                    <a:lnTo>
                      <a:pt x="23" y="118"/>
                    </a:lnTo>
                    <a:lnTo>
                      <a:pt x="19" y="118"/>
                    </a:lnTo>
                    <a:lnTo>
                      <a:pt x="16" y="118"/>
                    </a:lnTo>
                    <a:lnTo>
                      <a:pt x="14" y="120"/>
                    </a:lnTo>
                    <a:lnTo>
                      <a:pt x="14" y="118"/>
                    </a:lnTo>
                    <a:lnTo>
                      <a:pt x="9" y="116"/>
                    </a:lnTo>
                    <a:lnTo>
                      <a:pt x="2" y="116"/>
                    </a:lnTo>
                    <a:lnTo>
                      <a:pt x="2" y="106"/>
                    </a:lnTo>
                    <a:lnTo>
                      <a:pt x="0" y="101"/>
                    </a:lnTo>
                    <a:lnTo>
                      <a:pt x="2" y="97"/>
                    </a:lnTo>
                    <a:lnTo>
                      <a:pt x="9" y="92"/>
                    </a:lnTo>
                    <a:lnTo>
                      <a:pt x="14" y="92"/>
                    </a:lnTo>
                    <a:lnTo>
                      <a:pt x="35" y="85"/>
                    </a:lnTo>
                    <a:lnTo>
                      <a:pt x="40" y="83"/>
                    </a:lnTo>
                    <a:lnTo>
                      <a:pt x="52" y="78"/>
                    </a:lnTo>
                    <a:lnTo>
                      <a:pt x="59" y="75"/>
                    </a:lnTo>
                    <a:lnTo>
                      <a:pt x="64" y="75"/>
                    </a:lnTo>
                    <a:lnTo>
                      <a:pt x="66" y="78"/>
                    </a:lnTo>
                    <a:lnTo>
                      <a:pt x="66" y="80"/>
                    </a:lnTo>
                    <a:lnTo>
                      <a:pt x="68" y="83"/>
                    </a:lnTo>
                    <a:lnTo>
                      <a:pt x="68" y="85"/>
                    </a:lnTo>
                    <a:lnTo>
                      <a:pt x="71" y="87"/>
                    </a:lnTo>
                    <a:lnTo>
                      <a:pt x="73" y="85"/>
                    </a:lnTo>
                    <a:lnTo>
                      <a:pt x="75" y="85"/>
                    </a:lnTo>
                    <a:lnTo>
                      <a:pt x="78" y="83"/>
                    </a:lnTo>
                    <a:lnTo>
                      <a:pt x="82" y="83"/>
                    </a:lnTo>
                    <a:lnTo>
                      <a:pt x="87" y="85"/>
                    </a:lnTo>
                    <a:lnTo>
                      <a:pt x="90" y="87"/>
                    </a:lnTo>
                    <a:lnTo>
                      <a:pt x="90" y="94"/>
                    </a:lnTo>
                    <a:lnTo>
                      <a:pt x="90" y="99"/>
                    </a:lnTo>
                    <a:lnTo>
                      <a:pt x="85" y="104"/>
                    </a:lnTo>
                    <a:lnTo>
                      <a:pt x="82" y="109"/>
                    </a:lnTo>
                    <a:lnTo>
                      <a:pt x="80" y="111"/>
                    </a:lnTo>
                    <a:lnTo>
                      <a:pt x="80" y="116"/>
                    </a:lnTo>
                    <a:lnTo>
                      <a:pt x="82" y="120"/>
                    </a:lnTo>
                    <a:lnTo>
                      <a:pt x="82" y="123"/>
                    </a:lnTo>
                    <a:lnTo>
                      <a:pt x="87" y="127"/>
                    </a:lnTo>
                    <a:lnTo>
                      <a:pt x="90" y="130"/>
                    </a:lnTo>
                    <a:lnTo>
                      <a:pt x="92" y="132"/>
                    </a:lnTo>
                    <a:lnTo>
                      <a:pt x="94" y="135"/>
                    </a:lnTo>
                    <a:lnTo>
                      <a:pt x="99" y="137"/>
                    </a:lnTo>
                    <a:lnTo>
                      <a:pt x="97" y="139"/>
                    </a:lnTo>
                    <a:lnTo>
                      <a:pt x="97" y="144"/>
                    </a:lnTo>
                    <a:lnTo>
                      <a:pt x="101" y="142"/>
                    </a:lnTo>
                    <a:lnTo>
                      <a:pt x="101" y="139"/>
                    </a:lnTo>
                    <a:lnTo>
                      <a:pt x="101" y="132"/>
                    </a:lnTo>
                    <a:lnTo>
                      <a:pt x="104" y="130"/>
                    </a:lnTo>
                    <a:lnTo>
                      <a:pt x="104" y="125"/>
                    </a:lnTo>
                    <a:lnTo>
                      <a:pt x="106" y="120"/>
                    </a:lnTo>
                    <a:lnTo>
                      <a:pt x="111" y="118"/>
                    </a:lnTo>
                    <a:lnTo>
                      <a:pt x="113" y="116"/>
                    </a:lnTo>
                    <a:lnTo>
                      <a:pt x="113" y="113"/>
                    </a:lnTo>
                    <a:lnTo>
                      <a:pt x="116" y="106"/>
                    </a:lnTo>
                    <a:lnTo>
                      <a:pt x="113" y="104"/>
                    </a:lnTo>
                    <a:lnTo>
                      <a:pt x="113" y="101"/>
                    </a:lnTo>
                    <a:lnTo>
                      <a:pt x="111" y="99"/>
                    </a:lnTo>
                    <a:lnTo>
                      <a:pt x="113" y="99"/>
                    </a:lnTo>
                    <a:lnTo>
                      <a:pt x="116" y="99"/>
                    </a:lnTo>
                    <a:lnTo>
                      <a:pt x="116" y="97"/>
                    </a:lnTo>
                    <a:lnTo>
                      <a:pt x="118" y="94"/>
                    </a:lnTo>
                    <a:lnTo>
                      <a:pt x="118" y="92"/>
                    </a:lnTo>
                    <a:lnTo>
                      <a:pt x="118" y="90"/>
                    </a:lnTo>
                    <a:lnTo>
                      <a:pt x="116" y="85"/>
                    </a:lnTo>
                    <a:lnTo>
                      <a:pt x="111" y="78"/>
                    </a:lnTo>
                    <a:lnTo>
                      <a:pt x="108" y="75"/>
                    </a:lnTo>
                    <a:lnTo>
                      <a:pt x="101" y="68"/>
                    </a:lnTo>
                    <a:lnTo>
                      <a:pt x="99" y="68"/>
                    </a:lnTo>
                    <a:lnTo>
                      <a:pt x="99" y="66"/>
                    </a:lnTo>
                    <a:lnTo>
                      <a:pt x="94" y="64"/>
                    </a:lnTo>
                    <a:lnTo>
                      <a:pt x="90" y="59"/>
                    </a:lnTo>
                    <a:lnTo>
                      <a:pt x="85" y="40"/>
                    </a:lnTo>
                    <a:lnTo>
                      <a:pt x="90" y="21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6" y="19"/>
                    </a:lnTo>
                    <a:lnTo>
                      <a:pt x="118" y="19"/>
                    </a:lnTo>
                    <a:lnTo>
                      <a:pt x="118" y="21"/>
                    </a:lnTo>
                    <a:lnTo>
                      <a:pt x="120" y="21"/>
                    </a:lnTo>
                    <a:lnTo>
                      <a:pt x="123" y="23"/>
                    </a:lnTo>
                    <a:lnTo>
                      <a:pt x="125" y="23"/>
                    </a:lnTo>
                    <a:lnTo>
                      <a:pt x="127" y="26"/>
                    </a:lnTo>
                    <a:lnTo>
                      <a:pt x="127" y="26"/>
                    </a:lnTo>
                    <a:lnTo>
                      <a:pt x="132" y="26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42" y="21"/>
                    </a:lnTo>
                    <a:lnTo>
                      <a:pt x="144" y="21"/>
                    </a:lnTo>
                    <a:lnTo>
                      <a:pt x="144" y="23"/>
                    </a:lnTo>
                    <a:lnTo>
                      <a:pt x="146" y="23"/>
                    </a:lnTo>
                    <a:lnTo>
                      <a:pt x="149" y="23"/>
                    </a:lnTo>
                    <a:lnTo>
                      <a:pt x="153" y="23"/>
                    </a:lnTo>
                    <a:lnTo>
                      <a:pt x="161" y="21"/>
                    </a:lnTo>
                    <a:lnTo>
                      <a:pt x="161" y="19"/>
                    </a:lnTo>
                    <a:lnTo>
                      <a:pt x="161" y="16"/>
                    </a:lnTo>
                    <a:lnTo>
                      <a:pt x="163" y="16"/>
                    </a:lnTo>
                    <a:lnTo>
                      <a:pt x="165" y="16"/>
                    </a:lnTo>
                    <a:lnTo>
                      <a:pt x="168" y="16"/>
                    </a:lnTo>
                    <a:lnTo>
                      <a:pt x="170" y="19"/>
                    </a:lnTo>
                    <a:lnTo>
                      <a:pt x="175" y="19"/>
                    </a:lnTo>
                    <a:lnTo>
                      <a:pt x="177" y="16"/>
                    </a:lnTo>
                    <a:lnTo>
                      <a:pt x="184" y="14"/>
                    </a:lnTo>
                    <a:lnTo>
                      <a:pt x="187" y="14"/>
                    </a:lnTo>
                    <a:lnTo>
                      <a:pt x="191" y="14"/>
                    </a:lnTo>
                    <a:lnTo>
                      <a:pt x="191" y="12"/>
                    </a:lnTo>
                    <a:lnTo>
                      <a:pt x="198" y="12"/>
                    </a:lnTo>
                    <a:lnTo>
                      <a:pt x="201" y="9"/>
                    </a:lnTo>
                    <a:lnTo>
                      <a:pt x="205" y="7"/>
                    </a:lnTo>
                    <a:lnTo>
                      <a:pt x="208" y="4"/>
                    </a:lnTo>
                    <a:lnTo>
                      <a:pt x="210" y="2"/>
                    </a:lnTo>
                    <a:lnTo>
                      <a:pt x="215" y="2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7" y="2"/>
                    </a:lnTo>
                    <a:lnTo>
                      <a:pt x="217" y="7"/>
                    </a:lnTo>
                    <a:lnTo>
                      <a:pt x="215" y="9"/>
                    </a:lnTo>
                    <a:lnTo>
                      <a:pt x="217" y="9"/>
                    </a:lnTo>
                    <a:lnTo>
                      <a:pt x="213" y="16"/>
                    </a:lnTo>
                    <a:lnTo>
                      <a:pt x="213" y="19"/>
                    </a:lnTo>
                    <a:lnTo>
                      <a:pt x="213" y="19"/>
                    </a:lnTo>
                    <a:lnTo>
                      <a:pt x="213" y="21"/>
                    </a:lnTo>
                    <a:lnTo>
                      <a:pt x="213" y="23"/>
                    </a:lnTo>
                    <a:lnTo>
                      <a:pt x="213" y="30"/>
                    </a:lnTo>
                    <a:lnTo>
                      <a:pt x="215" y="35"/>
                    </a:lnTo>
                    <a:lnTo>
                      <a:pt x="215" y="35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215" y="47"/>
                    </a:lnTo>
                    <a:lnTo>
                      <a:pt x="213" y="49"/>
                    </a:lnTo>
                    <a:lnTo>
                      <a:pt x="215" y="54"/>
                    </a:lnTo>
                    <a:lnTo>
                      <a:pt x="213" y="66"/>
                    </a:lnTo>
                    <a:lnTo>
                      <a:pt x="213" y="66"/>
                    </a:lnTo>
                    <a:lnTo>
                      <a:pt x="213" y="66"/>
                    </a:lnTo>
                    <a:lnTo>
                      <a:pt x="213" y="75"/>
                    </a:lnTo>
                    <a:lnTo>
                      <a:pt x="210" y="78"/>
                    </a:lnTo>
                    <a:lnTo>
                      <a:pt x="210" y="78"/>
                    </a:lnTo>
                    <a:lnTo>
                      <a:pt x="210" y="80"/>
                    </a:lnTo>
                    <a:lnTo>
                      <a:pt x="215" y="80"/>
                    </a:lnTo>
                    <a:lnTo>
                      <a:pt x="215" y="80"/>
                    </a:lnTo>
                    <a:lnTo>
                      <a:pt x="217" y="90"/>
                    </a:lnTo>
                    <a:lnTo>
                      <a:pt x="215" y="92"/>
                    </a:lnTo>
                    <a:lnTo>
                      <a:pt x="213" y="92"/>
                    </a:lnTo>
                    <a:lnTo>
                      <a:pt x="215" y="94"/>
                    </a:lnTo>
                    <a:lnTo>
                      <a:pt x="213" y="97"/>
                    </a:lnTo>
                    <a:lnTo>
                      <a:pt x="210" y="97"/>
                    </a:lnTo>
                    <a:lnTo>
                      <a:pt x="208" y="99"/>
                    </a:lnTo>
                    <a:lnTo>
                      <a:pt x="208" y="101"/>
                    </a:lnTo>
                    <a:lnTo>
                      <a:pt x="210" y="99"/>
                    </a:lnTo>
                    <a:lnTo>
                      <a:pt x="213" y="99"/>
                    </a:lnTo>
                    <a:lnTo>
                      <a:pt x="210" y="104"/>
                    </a:lnTo>
                    <a:lnTo>
                      <a:pt x="210" y="106"/>
                    </a:lnTo>
                    <a:lnTo>
                      <a:pt x="208" y="109"/>
                    </a:lnTo>
                    <a:lnTo>
                      <a:pt x="203" y="113"/>
                    </a:lnTo>
                    <a:lnTo>
                      <a:pt x="203" y="116"/>
                    </a:lnTo>
                    <a:lnTo>
                      <a:pt x="198" y="120"/>
                    </a:lnTo>
                    <a:lnTo>
                      <a:pt x="194" y="123"/>
                    </a:lnTo>
                    <a:lnTo>
                      <a:pt x="196" y="125"/>
                    </a:lnTo>
                    <a:lnTo>
                      <a:pt x="182" y="135"/>
                    </a:lnTo>
                    <a:lnTo>
                      <a:pt x="179" y="135"/>
                    </a:lnTo>
                    <a:lnTo>
                      <a:pt x="177" y="137"/>
                    </a:lnTo>
                    <a:lnTo>
                      <a:pt x="165" y="144"/>
                    </a:lnTo>
                    <a:lnTo>
                      <a:pt x="161" y="144"/>
                    </a:lnTo>
                    <a:lnTo>
                      <a:pt x="161" y="144"/>
                    </a:lnTo>
                    <a:lnTo>
                      <a:pt x="153" y="146"/>
                    </a:lnTo>
                    <a:lnTo>
                      <a:pt x="144" y="153"/>
                    </a:lnTo>
                    <a:lnTo>
                      <a:pt x="144" y="151"/>
                    </a:lnTo>
                    <a:lnTo>
                      <a:pt x="144" y="153"/>
                    </a:lnTo>
                    <a:lnTo>
                      <a:pt x="137" y="161"/>
                    </a:lnTo>
                    <a:lnTo>
                      <a:pt x="134" y="161"/>
                    </a:lnTo>
                    <a:lnTo>
                      <a:pt x="134" y="158"/>
                    </a:lnTo>
                    <a:lnTo>
                      <a:pt x="132" y="163"/>
                    </a:lnTo>
                    <a:lnTo>
                      <a:pt x="130" y="163"/>
                    </a:lnTo>
                    <a:lnTo>
                      <a:pt x="130" y="168"/>
                    </a:lnTo>
                    <a:lnTo>
                      <a:pt x="120" y="172"/>
                    </a:lnTo>
                    <a:lnTo>
                      <a:pt x="120" y="175"/>
                    </a:lnTo>
                    <a:lnTo>
                      <a:pt x="118" y="175"/>
                    </a:lnTo>
                    <a:lnTo>
                      <a:pt x="118" y="177"/>
                    </a:lnTo>
                    <a:lnTo>
                      <a:pt x="118" y="180"/>
                    </a:lnTo>
                    <a:lnTo>
                      <a:pt x="113" y="180"/>
                    </a:lnTo>
                    <a:lnTo>
                      <a:pt x="101" y="187"/>
                    </a:lnTo>
                    <a:lnTo>
                      <a:pt x="101" y="191"/>
                    </a:lnTo>
                    <a:lnTo>
                      <a:pt x="99" y="194"/>
                    </a:lnTo>
                    <a:lnTo>
                      <a:pt x="94" y="194"/>
                    </a:lnTo>
                    <a:lnTo>
                      <a:pt x="92" y="196"/>
                    </a:lnTo>
                    <a:lnTo>
                      <a:pt x="87" y="194"/>
                    </a:lnTo>
                    <a:lnTo>
                      <a:pt x="85" y="194"/>
                    </a:lnTo>
                    <a:lnTo>
                      <a:pt x="85" y="196"/>
                    </a:lnTo>
                    <a:lnTo>
                      <a:pt x="87" y="198"/>
                    </a:lnTo>
                    <a:lnTo>
                      <a:pt x="87" y="203"/>
                    </a:lnTo>
                    <a:lnTo>
                      <a:pt x="85" y="203"/>
                    </a:lnTo>
                    <a:lnTo>
                      <a:pt x="87" y="208"/>
                    </a:lnTo>
                    <a:lnTo>
                      <a:pt x="85" y="210"/>
                    </a:lnTo>
                    <a:lnTo>
                      <a:pt x="90" y="220"/>
                    </a:lnTo>
                    <a:lnTo>
                      <a:pt x="90" y="222"/>
                    </a:lnTo>
                    <a:lnTo>
                      <a:pt x="87" y="224"/>
                    </a:lnTo>
                    <a:lnTo>
                      <a:pt x="90" y="224"/>
                    </a:lnTo>
                    <a:lnTo>
                      <a:pt x="92" y="229"/>
                    </a:lnTo>
                    <a:lnTo>
                      <a:pt x="92" y="234"/>
                    </a:lnTo>
                    <a:lnTo>
                      <a:pt x="94" y="239"/>
                    </a:lnTo>
                    <a:lnTo>
                      <a:pt x="94" y="251"/>
                    </a:lnTo>
                    <a:lnTo>
                      <a:pt x="94" y="255"/>
                    </a:lnTo>
                    <a:lnTo>
                      <a:pt x="97" y="255"/>
                    </a:lnTo>
                    <a:lnTo>
                      <a:pt x="97" y="251"/>
                    </a:lnTo>
                    <a:lnTo>
                      <a:pt x="99" y="246"/>
                    </a:lnTo>
                    <a:lnTo>
                      <a:pt x="99" y="251"/>
                    </a:lnTo>
                    <a:lnTo>
                      <a:pt x="99" y="251"/>
                    </a:lnTo>
                    <a:lnTo>
                      <a:pt x="99" y="255"/>
                    </a:lnTo>
                    <a:lnTo>
                      <a:pt x="97" y="258"/>
                    </a:lnTo>
                    <a:lnTo>
                      <a:pt x="97" y="265"/>
                    </a:lnTo>
                    <a:lnTo>
                      <a:pt x="99" y="265"/>
                    </a:lnTo>
                    <a:lnTo>
                      <a:pt x="97" y="272"/>
                    </a:lnTo>
                    <a:lnTo>
                      <a:pt x="97" y="274"/>
                    </a:lnTo>
                    <a:lnTo>
                      <a:pt x="94" y="277"/>
                    </a:lnTo>
                    <a:lnTo>
                      <a:pt x="94" y="281"/>
                    </a:lnTo>
                    <a:lnTo>
                      <a:pt x="92" y="281"/>
                    </a:lnTo>
                    <a:lnTo>
                      <a:pt x="94" y="286"/>
                    </a:lnTo>
                    <a:lnTo>
                      <a:pt x="97" y="284"/>
                    </a:lnTo>
                    <a:lnTo>
                      <a:pt x="97" y="286"/>
                    </a:lnTo>
                    <a:lnTo>
                      <a:pt x="94" y="291"/>
                    </a:lnTo>
                    <a:lnTo>
                      <a:pt x="94" y="295"/>
                    </a:lnTo>
                    <a:lnTo>
                      <a:pt x="85" y="303"/>
                    </a:lnTo>
                    <a:lnTo>
                      <a:pt x="73" y="310"/>
                    </a:lnTo>
                    <a:lnTo>
                      <a:pt x="54" y="312"/>
                    </a:lnTo>
                    <a:lnTo>
                      <a:pt x="47" y="319"/>
                    </a:lnTo>
                    <a:lnTo>
                      <a:pt x="42" y="322"/>
                    </a:lnTo>
                    <a:lnTo>
                      <a:pt x="40" y="324"/>
                    </a:lnTo>
                    <a:lnTo>
                      <a:pt x="38" y="326"/>
                    </a:lnTo>
                    <a:lnTo>
                      <a:pt x="35" y="331"/>
                    </a:lnTo>
                    <a:lnTo>
                      <a:pt x="33" y="331"/>
                    </a:lnTo>
                    <a:lnTo>
                      <a:pt x="33" y="331"/>
                    </a:lnTo>
                    <a:lnTo>
                      <a:pt x="33" y="333"/>
                    </a:lnTo>
                    <a:lnTo>
                      <a:pt x="35" y="336"/>
                    </a:lnTo>
                    <a:lnTo>
                      <a:pt x="35" y="340"/>
                    </a:lnTo>
                    <a:lnTo>
                      <a:pt x="35" y="338"/>
                    </a:lnTo>
                    <a:lnTo>
                      <a:pt x="40" y="338"/>
                    </a:lnTo>
                    <a:lnTo>
                      <a:pt x="40" y="336"/>
                    </a:lnTo>
                    <a:lnTo>
                      <a:pt x="42" y="336"/>
                    </a:lnTo>
                    <a:lnTo>
                      <a:pt x="42" y="338"/>
                    </a:lnTo>
                    <a:lnTo>
                      <a:pt x="40" y="343"/>
                    </a:lnTo>
                    <a:lnTo>
                      <a:pt x="40" y="348"/>
                    </a:lnTo>
                    <a:lnTo>
                      <a:pt x="38" y="350"/>
                    </a:lnTo>
                    <a:lnTo>
                      <a:pt x="35" y="350"/>
                    </a:lnTo>
                    <a:lnTo>
                      <a:pt x="28" y="348"/>
                    </a:lnTo>
                    <a:lnTo>
                      <a:pt x="26" y="348"/>
                    </a:lnTo>
                    <a:lnTo>
                      <a:pt x="26" y="348"/>
                    </a:lnTo>
                    <a:lnTo>
                      <a:pt x="26" y="343"/>
                    </a:lnTo>
                    <a:lnTo>
                      <a:pt x="26" y="340"/>
                    </a:lnTo>
                    <a:lnTo>
                      <a:pt x="28" y="338"/>
                    </a:lnTo>
                    <a:lnTo>
                      <a:pt x="26" y="336"/>
                    </a:lnTo>
                    <a:lnTo>
                      <a:pt x="23" y="333"/>
                    </a:lnTo>
                    <a:lnTo>
                      <a:pt x="21" y="333"/>
                    </a:lnTo>
                    <a:lnTo>
                      <a:pt x="21" y="333"/>
                    </a:lnTo>
                    <a:lnTo>
                      <a:pt x="21" y="326"/>
                    </a:lnTo>
                    <a:lnTo>
                      <a:pt x="21" y="319"/>
                    </a:lnTo>
                    <a:lnTo>
                      <a:pt x="23" y="312"/>
                    </a:lnTo>
                    <a:lnTo>
                      <a:pt x="23" y="298"/>
                    </a:lnTo>
                    <a:lnTo>
                      <a:pt x="21" y="293"/>
                    </a:lnTo>
                    <a:lnTo>
                      <a:pt x="21" y="288"/>
                    </a:lnTo>
                    <a:lnTo>
                      <a:pt x="19" y="284"/>
                    </a:lnTo>
                    <a:lnTo>
                      <a:pt x="21" y="284"/>
                    </a:lnTo>
                    <a:lnTo>
                      <a:pt x="21" y="274"/>
                    </a:lnTo>
                    <a:lnTo>
                      <a:pt x="19" y="267"/>
                    </a:lnTo>
                    <a:lnTo>
                      <a:pt x="16" y="262"/>
                    </a:lnTo>
                    <a:lnTo>
                      <a:pt x="16" y="258"/>
                    </a:lnTo>
                    <a:lnTo>
                      <a:pt x="14" y="255"/>
                    </a:lnTo>
                    <a:lnTo>
                      <a:pt x="14" y="25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13" name="Freeform 307">
                <a:extLst>
                  <a:ext uri="{FF2B5EF4-FFF2-40B4-BE49-F238E27FC236}">
                    <a16:creationId xmlns:a16="http://schemas.microsoft.com/office/drawing/2014/main" id="{846C15FA-168E-6D2D-CC88-E6CC9065C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3178" y="5899791"/>
                <a:ext cx="46148" cy="52102"/>
              </a:xfrm>
              <a:custGeom>
                <a:avLst/>
                <a:gdLst>
                  <a:gd name="T0" fmla="*/ 24 w 31"/>
                  <a:gd name="T1" fmla="*/ 9 h 35"/>
                  <a:gd name="T2" fmla="*/ 24 w 31"/>
                  <a:gd name="T3" fmla="*/ 9 h 35"/>
                  <a:gd name="T4" fmla="*/ 26 w 31"/>
                  <a:gd name="T5" fmla="*/ 9 h 35"/>
                  <a:gd name="T6" fmla="*/ 29 w 31"/>
                  <a:gd name="T7" fmla="*/ 12 h 35"/>
                  <a:gd name="T8" fmla="*/ 31 w 31"/>
                  <a:gd name="T9" fmla="*/ 14 h 35"/>
                  <a:gd name="T10" fmla="*/ 29 w 31"/>
                  <a:gd name="T11" fmla="*/ 16 h 35"/>
                  <a:gd name="T12" fmla="*/ 29 w 31"/>
                  <a:gd name="T13" fmla="*/ 19 h 35"/>
                  <a:gd name="T14" fmla="*/ 29 w 31"/>
                  <a:gd name="T15" fmla="*/ 24 h 35"/>
                  <a:gd name="T16" fmla="*/ 29 w 31"/>
                  <a:gd name="T17" fmla="*/ 24 h 35"/>
                  <a:gd name="T18" fmla="*/ 26 w 31"/>
                  <a:gd name="T19" fmla="*/ 26 h 35"/>
                  <a:gd name="T20" fmla="*/ 24 w 31"/>
                  <a:gd name="T21" fmla="*/ 26 h 35"/>
                  <a:gd name="T22" fmla="*/ 24 w 31"/>
                  <a:gd name="T23" fmla="*/ 31 h 35"/>
                  <a:gd name="T24" fmla="*/ 24 w 31"/>
                  <a:gd name="T25" fmla="*/ 33 h 35"/>
                  <a:gd name="T26" fmla="*/ 22 w 31"/>
                  <a:gd name="T27" fmla="*/ 35 h 35"/>
                  <a:gd name="T28" fmla="*/ 12 w 31"/>
                  <a:gd name="T29" fmla="*/ 33 h 35"/>
                  <a:gd name="T30" fmla="*/ 5 w 31"/>
                  <a:gd name="T31" fmla="*/ 31 h 35"/>
                  <a:gd name="T32" fmla="*/ 3 w 31"/>
                  <a:gd name="T33" fmla="*/ 26 h 35"/>
                  <a:gd name="T34" fmla="*/ 0 w 31"/>
                  <a:gd name="T35" fmla="*/ 24 h 35"/>
                  <a:gd name="T36" fmla="*/ 0 w 31"/>
                  <a:gd name="T37" fmla="*/ 21 h 35"/>
                  <a:gd name="T38" fmla="*/ 3 w 31"/>
                  <a:gd name="T39" fmla="*/ 16 h 35"/>
                  <a:gd name="T40" fmla="*/ 7 w 31"/>
                  <a:gd name="T41" fmla="*/ 7 h 35"/>
                  <a:gd name="T42" fmla="*/ 7 w 31"/>
                  <a:gd name="T43" fmla="*/ 2 h 35"/>
                  <a:gd name="T44" fmla="*/ 12 w 31"/>
                  <a:gd name="T45" fmla="*/ 0 h 35"/>
                  <a:gd name="T46" fmla="*/ 17 w 31"/>
                  <a:gd name="T47" fmla="*/ 5 h 35"/>
                  <a:gd name="T48" fmla="*/ 19 w 31"/>
                  <a:gd name="T49" fmla="*/ 7 h 35"/>
                  <a:gd name="T50" fmla="*/ 24 w 31"/>
                  <a:gd name="T51" fmla="*/ 9 h 35"/>
                  <a:gd name="T52" fmla="*/ 24 w 31"/>
                  <a:gd name="T53" fmla="*/ 9 h 35"/>
                  <a:gd name="T54" fmla="*/ 24 w 31"/>
                  <a:gd name="T55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" h="35">
                    <a:moveTo>
                      <a:pt x="24" y="9"/>
                    </a:moveTo>
                    <a:lnTo>
                      <a:pt x="24" y="9"/>
                    </a:lnTo>
                    <a:lnTo>
                      <a:pt x="26" y="9"/>
                    </a:lnTo>
                    <a:lnTo>
                      <a:pt x="29" y="12"/>
                    </a:lnTo>
                    <a:lnTo>
                      <a:pt x="31" y="14"/>
                    </a:lnTo>
                    <a:lnTo>
                      <a:pt x="29" y="16"/>
                    </a:lnTo>
                    <a:lnTo>
                      <a:pt x="29" y="19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4" y="31"/>
                    </a:lnTo>
                    <a:lnTo>
                      <a:pt x="24" y="33"/>
                    </a:lnTo>
                    <a:lnTo>
                      <a:pt x="22" y="35"/>
                    </a:lnTo>
                    <a:lnTo>
                      <a:pt x="12" y="33"/>
                    </a:lnTo>
                    <a:lnTo>
                      <a:pt x="5" y="31"/>
                    </a:lnTo>
                    <a:lnTo>
                      <a:pt x="3" y="26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7" y="7"/>
                    </a:lnTo>
                    <a:lnTo>
                      <a:pt x="7" y="2"/>
                    </a:lnTo>
                    <a:lnTo>
                      <a:pt x="12" y="0"/>
                    </a:lnTo>
                    <a:lnTo>
                      <a:pt x="17" y="5"/>
                    </a:lnTo>
                    <a:lnTo>
                      <a:pt x="19" y="7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14" name="Freeform 308">
                <a:extLst>
                  <a:ext uri="{FF2B5EF4-FFF2-40B4-BE49-F238E27FC236}">
                    <a16:creationId xmlns:a16="http://schemas.microsoft.com/office/drawing/2014/main" id="{0AA8D2E2-0644-323C-418F-F89F323C37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4027" y="5786655"/>
                <a:ext cx="500185" cy="425752"/>
              </a:xfrm>
              <a:custGeom>
                <a:avLst/>
                <a:gdLst>
                  <a:gd name="T0" fmla="*/ 5 w 336"/>
                  <a:gd name="T1" fmla="*/ 135 h 286"/>
                  <a:gd name="T2" fmla="*/ 16 w 336"/>
                  <a:gd name="T3" fmla="*/ 137 h 286"/>
                  <a:gd name="T4" fmla="*/ 38 w 336"/>
                  <a:gd name="T5" fmla="*/ 149 h 286"/>
                  <a:gd name="T6" fmla="*/ 49 w 336"/>
                  <a:gd name="T7" fmla="*/ 149 h 286"/>
                  <a:gd name="T8" fmla="*/ 59 w 336"/>
                  <a:gd name="T9" fmla="*/ 140 h 286"/>
                  <a:gd name="T10" fmla="*/ 83 w 336"/>
                  <a:gd name="T11" fmla="*/ 66 h 286"/>
                  <a:gd name="T12" fmla="*/ 87 w 336"/>
                  <a:gd name="T13" fmla="*/ 100 h 286"/>
                  <a:gd name="T14" fmla="*/ 111 w 336"/>
                  <a:gd name="T15" fmla="*/ 97 h 286"/>
                  <a:gd name="T16" fmla="*/ 130 w 336"/>
                  <a:gd name="T17" fmla="*/ 85 h 286"/>
                  <a:gd name="T18" fmla="*/ 154 w 336"/>
                  <a:gd name="T19" fmla="*/ 74 h 286"/>
                  <a:gd name="T20" fmla="*/ 175 w 336"/>
                  <a:gd name="T21" fmla="*/ 78 h 286"/>
                  <a:gd name="T22" fmla="*/ 191 w 336"/>
                  <a:gd name="T23" fmla="*/ 78 h 286"/>
                  <a:gd name="T24" fmla="*/ 194 w 336"/>
                  <a:gd name="T25" fmla="*/ 62 h 286"/>
                  <a:gd name="T26" fmla="*/ 208 w 336"/>
                  <a:gd name="T27" fmla="*/ 55 h 286"/>
                  <a:gd name="T28" fmla="*/ 215 w 336"/>
                  <a:gd name="T29" fmla="*/ 45 h 286"/>
                  <a:gd name="T30" fmla="*/ 224 w 336"/>
                  <a:gd name="T31" fmla="*/ 29 h 286"/>
                  <a:gd name="T32" fmla="*/ 234 w 336"/>
                  <a:gd name="T33" fmla="*/ 21 h 286"/>
                  <a:gd name="T34" fmla="*/ 248 w 336"/>
                  <a:gd name="T35" fmla="*/ 14 h 286"/>
                  <a:gd name="T36" fmla="*/ 262 w 336"/>
                  <a:gd name="T37" fmla="*/ 7 h 286"/>
                  <a:gd name="T38" fmla="*/ 279 w 336"/>
                  <a:gd name="T39" fmla="*/ 0 h 286"/>
                  <a:gd name="T40" fmla="*/ 293 w 336"/>
                  <a:gd name="T41" fmla="*/ 7 h 286"/>
                  <a:gd name="T42" fmla="*/ 314 w 336"/>
                  <a:gd name="T43" fmla="*/ 14 h 286"/>
                  <a:gd name="T44" fmla="*/ 319 w 336"/>
                  <a:gd name="T45" fmla="*/ 40 h 286"/>
                  <a:gd name="T46" fmla="*/ 319 w 336"/>
                  <a:gd name="T47" fmla="*/ 78 h 286"/>
                  <a:gd name="T48" fmla="*/ 302 w 336"/>
                  <a:gd name="T49" fmla="*/ 78 h 286"/>
                  <a:gd name="T50" fmla="*/ 298 w 336"/>
                  <a:gd name="T51" fmla="*/ 102 h 286"/>
                  <a:gd name="T52" fmla="*/ 319 w 336"/>
                  <a:gd name="T53" fmla="*/ 107 h 286"/>
                  <a:gd name="T54" fmla="*/ 336 w 336"/>
                  <a:gd name="T55" fmla="*/ 102 h 286"/>
                  <a:gd name="T56" fmla="*/ 333 w 336"/>
                  <a:gd name="T57" fmla="*/ 121 h 286"/>
                  <a:gd name="T58" fmla="*/ 317 w 336"/>
                  <a:gd name="T59" fmla="*/ 149 h 286"/>
                  <a:gd name="T60" fmla="*/ 302 w 336"/>
                  <a:gd name="T61" fmla="*/ 159 h 286"/>
                  <a:gd name="T62" fmla="*/ 291 w 336"/>
                  <a:gd name="T63" fmla="*/ 175 h 286"/>
                  <a:gd name="T64" fmla="*/ 267 w 336"/>
                  <a:gd name="T65" fmla="*/ 208 h 286"/>
                  <a:gd name="T66" fmla="*/ 236 w 336"/>
                  <a:gd name="T67" fmla="*/ 237 h 286"/>
                  <a:gd name="T68" fmla="*/ 210 w 336"/>
                  <a:gd name="T69" fmla="*/ 256 h 286"/>
                  <a:gd name="T70" fmla="*/ 191 w 336"/>
                  <a:gd name="T71" fmla="*/ 260 h 286"/>
                  <a:gd name="T72" fmla="*/ 180 w 336"/>
                  <a:gd name="T73" fmla="*/ 270 h 286"/>
                  <a:gd name="T74" fmla="*/ 163 w 336"/>
                  <a:gd name="T75" fmla="*/ 272 h 286"/>
                  <a:gd name="T76" fmla="*/ 132 w 336"/>
                  <a:gd name="T77" fmla="*/ 270 h 286"/>
                  <a:gd name="T78" fmla="*/ 111 w 336"/>
                  <a:gd name="T79" fmla="*/ 270 h 286"/>
                  <a:gd name="T80" fmla="*/ 101 w 336"/>
                  <a:gd name="T81" fmla="*/ 277 h 286"/>
                  <a:gd name="T82" fmla="*/ 80 w 336"/>
                  <a:gd name="T83" fmla="*/ 279 h 286"/>
                  <a:gd name="T84" fmla="*/ 64 w 336"/>
                  <a:gd name="T85" fmla="*/ 286 h 286"/>
                  <a:gd name="T86" fmla="*/ 45 w 336"/>
                  <a:gd name="T87" fmla="*/ 275 h 286"/>
                  <a:gd name="T88" fmla="*/ 35 w 336"/>
                  <a:gd name="T89" fmla="*/ 270 h 286"/>
                  <a:gd name="T90" fmla="*/ 31 w 336"/>
                  <a:gd name="T91" fmla="*/ 268 h 286"/>
                  <a:gd name="T92" fmla="*/ 23 w 336"/>
                  <a:gd name="T93" fmla="*/ 242 h 286"/>
                  <a:gd name="T94" fmla="*/ 31 w 336"/>
                  <a:gd name="T95" fmla="*/ 234 h 286"/>
                  <a:gd name="T96" fmla="*/ 26 w 336"/>
                  <a:gd name="T97" fmla="*/ 204 h 286"/>
                  <a:gd name="T98" fmla="*/ 7 w 336"/>
                  <a:gd name="T99" fmla="*/ 154 h 286"/>
                  <a:gd name="T100" fmla="*/ 0 w 336"/>
                  <a:gd name="T101" fmla="*/ 142 h 286"/>
                  <a:gd name="T102" fmla="*/ 236 w 336"/>
                  <a:gd name="T103" fmla="*/ 189 h 286"/>
                  <a:gd name="T104" fmla="*/ 246 w 336"/>
                  <a:gd name="T105" fmla="*/ 178 h 286"/>
                  <a:gd name="T106" fmla="*/ 255 w 336"/>
                  <a:gd name="T107" fmla="*/ 171 h 286"/>
                  <a:gd name="T108" fmla="*/ 258 w 336"/>
                  <a:gd name="T109" fmla="*/ 149 h 286"/>
                  <a:gd name="T110" fmla="*/ 246 w 336"/>
                  <a:gd name="T111" fmla="*/ 145 h 286"/>
                  <a:gd name="T112" fmla="*/ 229 w 336"/>
                  <a:gd name="T113" fmla="*/ 152 h 286"/>
                  <a:gd name="T114" fmla="*/ 215 w 336"/>
                  <a:gd name="T115" fmla="*/ 171 h 286"/>
                  <a:gd name="T116" fmla="*/ 222 w 336"/>
                  <a:gd name="T117" fmla="*/ 182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6" h="286">
                    <a:moveTo>
                      <a:pt x="0" y="142"/>
                    </a:moveTo>
                    <a:lnTo>
                      <a:pt x="2" y="140"/>
                    </a:lnTo>
                    <a:lnTo>
                      <a:pt x="7" y="140"/>
                    </a:lnTo>
                    <a:lnTo>
                      <a:pt x="7" y="135"/>
                    </a:lnTo>
                    <a:lnTo>
                      <a:pt x="5" y="135"/>
                    </a:lnTo>
                    <a:lnTo>
                      <a:pt x="7" y="130"/>
                    </a:lnTo>
                    <a:lnTo>
                      <a:pt x="14" y="130"/>
                    </a:lnTo>
                    <a:lnTo>
                      <a:pt x="16" y="133"/>
                    </a:lnTo>
                    <a:lnTo>
                      <a:pt x="19" y="133"/>
                    </a:lnTo>
                    <a:lnTo>
                      <a:pt x="16" y="137"/>
                    </a:lnTo>
                    <a:lnTo>
                      <a:pt x="21" y="145"/>
                    </a:lnTo>
                    <a:lnTo>
                      <a:pt x="28" y="147"/>
                    </a:lnTo>
                    <a:lnTo>
                      <a:pt x="33" y="149"/>
                    </a:lnTo>
                    <a:lnTo>
                      <a:pt x="35" y="147"/>
                    </a:lnTo>
                    <a:lnTo>
                      <a:pt x="38" y="149"/>
                    </a:lnTo>
                    <a:lnTo>
                      <a:pt x="40" y="149"/>
                    </a:lnTo>
                    <a:lnTo>
                      <a:pt x="42" y="147"/>
                    </a:lnTo>
                    <a:lnTo>
                      <a:pt x="47" y="147"/>
                    </a:lnTo>
                    <a:lnTo>
                      <a:pt x="47" y="149"/>
                    </a:lnTo>
                    <a:lnTo>
                      <a:pt x="49" y="149"/>
                    </a:lnTo>
                    <a:lnTo>
                      <a:pt x="52" y="152"/>
                    </a:lnTo>
                    <a:lnTo>
                      <a:pt x="54" y="147"/>
                    </a:lnTo>
                    <a:lnTo>
                      <a:pt x="54" y="145"/>
                    </a:lnTo>
                    <a:lnTo>
                      <a:pt x="57" y="145"/>
                    </a:lnTo>
                    <a:lnTo>
                      <a:pt x="59" y="140"/>
                    </a:lnTo>
                    <a:lnTo>
                      <a:pt x="66" y="137"/>
                    </a:lnTo>
                    <a:lnTo>
                      <a:pt x="71" y="137"/>
                    </a:lnTo>
                    <a:lnTo>
                      <a:pt x="73" y="137"/>
                    </a:lnTo>
                    <a:lnTo>
                      <a:pt x="75" y="62"/>
                    </a:lnTo>
                    <a:lnTo>
                      <a:pt x="83" y="66"/>
                    </a:lnTo>
                    <a:lnTo>
                      <a:pt x="85" y="74"/>
                    </a:lnTo>
                    <a:lnTo>
                      <a:pt x="92" y="83"/>
                    </a:lnTo>
                    <a:lnTo>
                      <a:pt x="90" y="90"/>
                    </a:lnTo>
                    <a:lnTo>
                      <a:pt x="87" y="97"/>
                    </a:lnTo>
                    <a:lnTo>
                      <a:pt x="87" y="100"/>
                    </a:lnTo>
                    <a:lnTo>
                      <a:pt x="92" y="100"/>
                    </a:lnTo>
                    <a:lnTo>
                      <a:pt x="99" y="100"/>
                    </a:lnTo>
                    <a:lnTo>
                      <a:pt x="101" y="100"/>
                    </a:lnTo>
                    <a:lnTo>
                      <a:pt x="106" y="100"/>
                    </a:lnTo>
                    <a:lnTo>
                      <a:pt x="111" y="97"/>
                    </a:lnTo>
                    <a:lnTo>
                      <a:pt x="116" y="97"/>
                    </a:lnTo>
                    <a:lnTo>
                      <a:pt x="118" y="92"/>
                    </a:lnTo>
                    <a:lnTo>
                      <a:pt x="120" y="90"/>
                    </a:lnTo>
                    <a:lnTo>
                      <a:pt x="128" y="88"/>
                    </a:lnTo>
                    <a:lnTo>
                      <a:pt x="130" y="85"/>
                    </a:lnTo>
                    <a:lnTo>
                      <a:pt x="135" y="76"/>
                    </a:lnTo>
                    <a:lnTo>
                      <a:pt x="139" y="71"/>
                    </a:lnTo>
                    <a:lnTo>
                      <a:pt x="144" y="71"/>
                    </a:lnTo>
                    <a:lnTo>
                      <a:pt x="151" y="71"/>
                    </a:lnTo>
                    <a:lnTo>
                      <a:pt x="154" y="74"/>
                    </a:lnTo>
                    <a:lnTo>
                      <a:pt x="156" y="74"/>
                    </a:lnTo>
                    <a:lnTo>
                      <a:pt x="163" y="78"/>
                    </a:lnTo>
                    <a:lnTo>
                      <a:pt x="168" y="78"/>
                    </a:lnTo>
                    <a:lnTo>
                      <a:pt x="170" y="78"/>
                    </a:lnTo>
                    <a:lnTo>
                      <a:pt x="175" y="78"/>
                    </a:lnTo>
                    <a:lnTo>
                      <a:pt x="180" y="78"/>
                    </a:lnTo>
                    <a:lnTo>
                      <a:pt x="184" y="78"/>
                    </a:lnTo>
                    <a:lnTo>
                      <a:pt x="184" y="81"/>
                    </a:lnTo>
                    <a:lnTo>
                      <a:pt x="187" y="81"/>
                    </a:lnTo>
                    <a:lnTo>
                      <a:pt x="191" y="78"/>
                    </a:lnTo>
                    <a:lnTo>
                      <a:pt x="191" y="76"/>
                    </a:lnTo>
                    <a:lnTo>
                      <a:pt x="191" y="74"/>
                    </a:lnTo>
                    <a:lnTo>
                      <a:pt x="191" y="71"/>
                    </a:lnTo>
                    <a:lnTo>
                      <a:pt x="194" y="69"/>
                    </a:lnTo>
                    <a:lnTo>
                      <a:pt x="194" y="62"/>
                    </a:lnTo>
                    <a:lnTo>
                      <a:pt x="196" y="59"/>
                    </a:lnTo>
                    <a:lnTo>
                      <a:pt x="201" y="59"/>
                    </a:lnTo>
                    <a:lnTo>
                      <a:pt x="203" y="57"/>
                    </a:lnTo>
                    <a:lnTo>
                      <a:pt x="206" y="57"/>
                    </a:lnTo>
                    <a:lnTo>
                      <a:pt x="208" y="55"/>
                    </a:lnTo>
                    <a:lnTo>
                      <a:pt x="208" y="52"/>
                    </a:lnTo>
                    <a:lnTo>
                      <a:pt x="210" y="50"/>
                    </a:lnTo>
                    <a:lnTo>
                      <a:pt x="213" y="47"/>
                    </a:lnTo>
                    <a:lnTo>
                      <a:pt x="215" y="47"/>
                    </a:lnTo>
                    <a:lnTo>
                      <a:pt x="215" y="45"/>
                    </a:lnTo>
                    <a:lnTo>
                      <a:pt x="220" y="45"/>
                    </a:lnTo>
                    <a:lnTo>
                      <a:pt x="220" y="43"/>
                    </a:lnTo>
                    <a:lnTo>
                      <a:pt x="217" y="40"/>
                    </a:lnTo>
                    <a:lnTo>
                      <a:pt x="217" y="36"/>
                    </a:lnTo>
                    <a:lnTo>
                      <a:pt x="224" y="29"/>
                    </a:lnTo>
                    <a:lnTo>
                      <a:pt x="227" y="26"/>
                    </a:lnTo>
                    <a:lnTo>
                      <a:pt x="229" y="26"/>
                    </a:lnTo>
                    <a:lnTo>
                      <a:pt x="232" y="24"/>
                    </a:lnTo>
                    <a:lnTo>
                      <a:pt x="234" y="21"/>
                    </a:lnTo>
                    <a:lnTo>
                      <a:pt x="234" y="21"/>
                    </a:lnTo>
                    <a:lnTo>
                      <a:pt x="236" y="19"/>
                    </a:lnTo>
                    <a:lnTo>
                      <a:pt x="239" y="17"/>
                    </a:lnTo>
                    <a:lnTo>
                      <a:pt x="243" y="14"/>
                    </a:lnTo>
                    <a:lnTo>
                      <a:pt x="248" y="12"/>
                    </a:lnTo>
                    <a:lnTo>
                      <a:pt x="248" y="14"/>
                    </a:lnTo>
                    <a:lnTo>
                      <a:pt x="250" y="12"/>
                    </a:lnTo>
                    <a:lnTo>
                      <a:pt x="255" y="12"/>
                    </a:lnTo>
                    <a:lnTo>
                      <a:pt x="258" y="10"/>
                    </a:lnTo>
                    <a:lnTo>
                      <a:pt x="260" y="10"/>
                    </a:lnTo>
                    <a:lnTo>
                      <a:pt x="262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7" y="3"/>
                    </a:lnTo>
                    <a:lnTo>
                      <a:pt x="269" y="0"/>
                    </a:lnTo>
                    <a:lnTo>
                      <a:pt x="279" y="0"/>
                    </a:lnTo>
                    <a:lnTo>
                      <a:pt x="284" y="0"/>
                    </a:lnTo>
                    <a:lnTo>
                      <a:pt x="284" y="3"/>
                    </a:lnTo>
                    <a:lnTo>
                      <a:pt x="288" y="3"/>
                    </a:lnTo>
                    <a:lnTo>
                      <a:pt x="293" y="5"/>
                    </a:lnTo>
                    <a:lnTo>
                      <a:pt x="293" y="7"/>
                    </a:lnTo>
                    <a:lnTo>
                      <a:pt x="295" y="5"/>
                    </a:lnTo>
                    <a:lnTo>
                      <a:pt x="302" y="5"/>
                    </a:lnTo>
                    <a:lnTo>
                      <a:pt x="310" y="5"/>
                    </a:lnTo>
                    <a:lnTo>
                      <a:pt x="314" y="10"/>
                    </a:lnTo>
                    <a:lnTo>
                      <a:pt x="314" y="14"/>
                    </a:lnTo>
                    <a:lnTo>
                      <a:pt x="317" y="19"/>
                    </a:lnTo>
                    <a:lnTo>
                      <a:pt x="319" y="26"/>
                    </a:lnTo>
                    <a:lnTo>
                      <a:pt x="319" y="36"/>
                    </a:lnTo>
                    <a:lnTo>
                      <a:pt x="317" y="36"/>
                    </a:lnTo>
                    <a:lnTo>
                      <a:pt x="319" y="40"/>
                    </a:lnTo>
                    <a:lnTo>
                      <a:pt x="319" y="45"/>
                    </a:lnTo>
                    <a:lnTo>
                      <a:pt x="321" y="50"/>
                    </a:lnTo>
                    <a:lnTo>
                      <a:pt x="321" y="64"/>
                    </a:lnTo>
                    <a:lnTo>
                      <a:pt x="319" y="71"/>
                    </a:lnTo>
                    <a:lnTo>
                      <a:pt x="319" y="78"/>
                    </a:lnTo>
                    <a:lnTo>
                      <a:pt x="319" y="85"/>
                    </a:lnTo>
                    <a:lnTo>
                      <a:pt x="314" y="83"/>
                    </a:lnTo>
                    <a:lnTo>
                      <a:pt x="312" y="81"/>
                    </a:lnTo>
                    <a:lnTo>
                      <a:pt x="307" y="76"/>
                    </a:lnTo>
                    <a:lnTo>
                      <a:pt x="302" y="78"/>
                    </a:lnTo>
                    <a:lnTo>
                      <a:pt x="302" y="83"/>
                    </a:lnTo>
                    <a:lnTo>
                      <a:pt x="298" y="92"/>
                    </a:lnTo>
                    <a:lnTo>
                      <a:pt x="295" y="97"/>
                    </a:lnTo>
                    <a:lnTo>
                      <a:pt x="295" y="100"/>
                    </a:lnTo>
                    <a:lnTo>
                      <a:pt x="298" y="102"/>
                    </a:lnTo>
                    <a:lnTo>
                      <a:pt x="300" y="107"/>
                    </a:lnTo>
                    <a:lnTo>
                      <a:pt x="307" y="109"/>
                    </a:lnTo>
                    <a:lnTo>
                      <a:pt x="317" y="111"/>
                    </a:lnTo>
                    <a:lnTo>
                      <a:pt x="319" y="109"/>
                    </a:lnTo>
                    <a:lnTo>
                      <a:pt x="319" y="107"/>
                    </a:lnTo>
                    <a:lnTo>
                      <a:pt x="319" y="102"/>
                    </a:lnTo>
                    <a:lnTo>
                      <a:pt x="321" y="102"/>
                    </a:lnTo>
                    <a:lnTo>
                      <a:pt x="326" y="100"/>
                    </a:lnTo>
                    <a:lnTo>
                      <a:pt x="333" y="102"/>
                    </a:lnTo>
                    <a:lnTo>
                      <a:pt x="336" y="102"/>
                    </a:lnTo>
                    <a:lnTo>
                      <a:pt x="336" y="102"/>
                    </a:lnTo>
                    <a:lnTo>
                      <a:pt x="333" y="107"/>
                    </a:lnTo>
                    <a:lnTo>
                      <a:pt x="336" y="107"/>
                    </a:lnTo>
                    <a:lnTo>
                      <a:pt x="333" y="114"/>
                    </a:lnTo>
                    <a:lnTo>
                      <a:pt x="333" y="121"/>
                    </a:lnTo>
                    <a:lnTo>
                      <a:pt x="328" y="126"/>
                    </a:lnTo>
                    <a:lnTo>
                      <a:pt x="326" y="135"/>
                    </a:lnTo>
                    <a:lnTo>
                      <a:pt x="324" y="137"/>
                    </a:lnTo>
                    <a:lnTo>
                      <a:pt x="324" y="142"/>
                    </a:lnTo>
                    <a:lnTo>
                      <a:pt x="317" y="149"/>
                    </a:lnTo>
                    <a:lnTo>
                      <a:pt x="317" y="149"/>
                    </a:lnTo>
                    <a:lnTo>
                      <a:pt x="314" y="152"/>
                    </a:lnTo>
                    <a:lnTo>
                      <a:pt x="310" y="152"/>
                    </a:lnTo>
                    <a:lnTo>
                      <a:pt x="307" y="154"/>
                    </a:lnTo>
                    <a:lnTo>
                      <a:pt x="302" y="159"/>
                    </a:lnTo>
                    <a:lnTo>
                      <a:pt x="300" y="163"/>
                    </a:lnTo>
                    <a:lnTo>
                      <a:pt x="298" y="168"/>
                    </a:lnTo>
                    <a:lnTo>
                      <a:pt x="298" y="171"/>
                    </a:lnTo>
                    <a:lnTo>
                      <a:pt x="295" y="175"/>
                    </a:lnTo>
                    <a:lnTo>
                      <a:pt x="291" y="175"/>
                    </a:lnTo>
                    <a:lnTo>
                      <a:pt x="288" y="180"/>
                    </a:lnTo>
                    <a:lnTo>
                      <a:pt x="279" y="194"/>
                    </a:lnTo>
                    <a:lnTo>
                      <a:pt x="272" y="201"/>
                    </a:lnTo>
                    <a:lnTo>
                      <a:pt x="272" y="206"/>
                    </a:lnTo>
                    <a:lnTo>
                      <a:pt x="267" y="208"/>
                    </a:lnTo>
                    <a:lnTo>
                      <a:pt x="262" y="213"/>
                    </a:lnTo>
                    <a:lnTo>
                      <a:pt x="262" y="213"/>
                    </a:lnTo>
                    <a:lnTo>
                      <a:pt x="260" y="215"/>
                    </a:lnTo>
                    <a:lnTo>
                      <a:pt x="239" y="237"/>
                    </a:lnTo>
                    <a:lnTo>
                      <a:pt x="236" y="237"/>
                    </a:lnTo>
                    <a:lnTo>
                      <a:pt x="236" y="237"/>
                    </a:lnTo>
                    <a:lnTo>
                      <a:pt x="232" y="242"/>
                    </a:lnTo>
                    <a:lnTo>
                      <a:pt x="217" y="251"/>
                    </a:lnTo>
                    <a:lnTo>
                      <a:pt x="215" y="253"/>
                    </a:lnTo>
                    <a:lnTo>
                      <a:pt x="210" y="256"/>
                    </a:lnTo>
                    <a:lnTo>
                      <a:pt x="210" y="258"/>
                    </a:lnTo>
                    <a:lnTo>
                      <a:pt x="203" y="258"/>
                    </a:lnTo>
                    <a:lnTo>
                      <a:pt x="198" y="263"/>
                    </a:lnTo>
                    <a:lnTo>
                      <a:pt x="194" y="263"/>
                    </a:lnTo>
                    <a:lnTo>
                      <a:pt x="191" y="260"/>
                    </a:lnTo>
                    <a:lnTo>
                      <a:pt x="184" y="260"/>
                    </a:lnTo>
                    <a:lnTo>
                      <a:pt x="180" y="263"/>
                    </a:lnTo>
                    <a:lnTo>
                      <a:pt x="177" y="268"/>
                    </a:lnTo>
                    <a:lnTo>
                      <a:pt x="180" y="270"/>
                    </a:lnTo>
                    <a:lnTo>
                      <a:pt x="180" y="270"/>
                    </a:lnTo>
                    <a:lnTo>
                      <a:pt x="172" y="270"/>
                    </a:lnTo>
                    <a:lnTo>
                      <a:pt x="168" y="268"/>
                    </a:lnTo>
                    <a:lnTo>
                      <a:pt x="165" y="268"/>
                    </a:lnTo>
                    <a:lnTo>
                      <a:pt x="163" y="270"/>
                    </a:lnTo>
                    <a:lnTo>
                      <a:pt x="163" y="272"/>
                    </a:lnTo>
                    <a:lnTo>
                      <a:pt x="163" y="275"/>
                    </a:lnTo>
                    <a:lnTo>
                      <a:pt x="151" y="272"/>
                    </a:lnTo>
                    <a:lnTo>
                      <a:pt x="149" y="270"/>
                    </a:lnTo>
                    <a:lnTo>
                      <a:pt x="139" y="268"/>
                    </a:lnTo>
                    <a:lnTo>
                      <a:pt x="132" y="270"/>
                    </a:lnTo>
                    <a:lnTo>
                      <a:pt x="132" y="270"/>
                    </a:lnTo>
                    <a:lnTo>
                      <a:pt x="130" y="272"/>
                    </a:lnTo>
                    <a:lnTo>
                      <a:pt x="125" y="270"/>
                    </a:lnTo>
                    <a:lnTo>
                      <a:pt x="113" y="270"/>
                    </a:lnTo>
                    <a:lnTo>
                      <a:pt x="111" y="270"/>
                    </a:lnTo>
                    <a:lnTo>
                      <a:pt x="109" y="275"/>
                    </a:lnTo>
                    <a:lnTo>
                      <a:pt x="106" y="272"/>
                    </a:lnTo>
                    <a:lnTo>
                      <a:pt x="104" y="275"/>
                    </a:lnTo>
                    <a:lnTo>
                      <a:pt x="101" y="275"/>
                    </a:lnTo>
                    <a:lnTo>
                      <a:pt x="101" y="277"/>
                    </a:lnTo>
                    <a:lnTo>
                      <a:pt x="97" y="277"/>
                    </a:lnTo>
                    <a:lnTo>
                      <a:pt x="92" y="279"/>
                    </a:lnTo>
                    <a:lnTo>
                      <a:pt x="87" y="277"/>
                    </a:lnTo>
                    <a:lnTo>
                      <a:pt x="83" y="277"/>
                    </a:lnTo>
                    <a:lnTo>
                      <a:pt x="80" y="279"/>
                    </a:lnTo>
                    <a:lnTo>
                      <a:pt x="75" y="277"/>
                    </a:lnTo>
                    <a:lnTo>
                      <a:pt x="71" y="282"/>
                    </a:lnTo>
                    <a:lnTo>
                      <a:pt x="68" y="284"/>
                    </a:lnTo>
                    <a:lnTo>
                      <a:pt x="66" y="286"/>
                    </a:lnTo>
                    <a:lnTo>
                      <a:pt x="64" y="286"/>
                    </a:lnTo>
                    <a:lnTo>
                      <a:pt x="61" y="286"/>
                    </a:lnTo>
                    <a:lnTo>
                      <a:pt x="52" y="282"/>
                    </a:lnTo>
                    <a:lnTo>
                      <a:pt x="49" y="282"/>
                    </a:lnTo>
                    <a:lnTo>
                      <a:pt x="49" y="277"/>
                    </a:lnTo>
                    <a:lnTo>
                      <a:pt x="45" y="275"/>
                    </a:lnTo>
                    <a:lnTo>
                      <a:pt x="42" y="277"/>
                    </a:lnTo>
                    <a:lnTo>
                      <a:pt x="40" y="277"/>
                    </a:lnTo>
                    <a:lnTo>
                      <a:pt x="42" y="275"/>
                    </a:lnTo>
                    <a:lnTo>
                      <a:pt x="40" y="270"/>
                    </a:lnTo>
                    <a:lnTo>
                      <a:pt x="35" y="270"/>
                    </a:lnTo>
                    <a:lnTo>
                      <a:pt x="33" y="272"/>
                    </a:lnTo>
                    <a:lnTo>
                      <a:pt x="33" y="277"/>
                    </a:lnTo>
                    <a:lnTo>
                      <a:pt x="31" y="275"/>
                    </a:lnTo>
                    <a:lnTo>
                      <a:pt x="31" y="270"/>
                    </a:lnTo>
                    <a:lnTo>
                      <a:pt x="31" y="268"/>
                    </a:lnTo>
                    <a:lnTo>
                      <a:pt x="31" y="263"/>
                    </a:lnTo>
                    <a:lnTo>
                      <a:pt x="33" y="258"/>
                    </a:lnTo>
                    <a:lnTo>
                      <a:pt x="31" y="251"/>
                    </a:lnTo>
                    <a:lnTo>
                      <a:pt x="26" y="246"/>
                    </a:lnTo>
                    <a:lnTo>
                      <a:pt x="23" y="242"/>
                    </a:lnTo>
                    <a:lnTo>
                      <a:pt x="23" y="237"/>
                    </a:lnTo>
                    <a:lnTo>
                      <a:pt x="26" y="234"/>
                    </a:lnTo>
                    <a:lnTo>
                      <a:pt x="28" y="237"/>
                    </a:lnTo>
                    <a:lnTo>
                      <a:pt x="28" y="237"/>
                    </a:lnTo>
                    <a:lnTo>
                      <a:pt x="31" y="234"/>
                    </a:lnTo>
                    <a:lnTo>
                      <a:pt x="33" y="227"/>
                    </a:lnTo>
                    <a:lnTo>
                      <a:pt x="31" y="220"/>
                    </a:lnTo>
                    <a:lnTo>
                      <a:pt x="31" y="218"/>
                    </a:lnTo>
                    <a:lnTo>
                      <a:pt x="26" y="208"/>
                    </a:lnTo>
                    <a:lnTo>
                      <a:pt x="26" y="204"/>
                    </a:lnTo>
                    <a:lnTo>
                      <a:pt x="19" y="194"/>
                    </a:lnTo>
                    <a:lnTo>
                      <a:pt x="16" y="182"/>
                    </a:lnTo>
                    <a:lnTo>
                      <a:pt x="12" y="171"/>
                    </a:lnTo>
                    <a:lnTo>
                      <a:pt x="12" y="166"/>
                    </a:lnTo>
                    <a:lnTo>
                      <a:pt x="7" y="154"/>
                    </a:lnTo>
                    <a:lnTo>
                      <a:pt x="0" y="149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close/>
                    <a:moveTo>
                      <a:pt x="222" y="182"/>
                    </a:moveTo>
                    <a:lnTo>
                      <a:pt x="224" y="185"/>
                    </a:lnTo>
                    <a:lnTo>
                      <a:pt x="227" y="187"/>
                    </a:lnTo>
                    <a:lnTo>
                      <a:pt x="232" y="189"/>
                    </a:lnTo>
                    <a:lnTo>
                      <a:pt x="236" y="189"/>
                    </a:lnTo>
                    <a:lnTo>
                      <a:pt x="236" y="187"/>
                    </a:lnTo>
                    <a:lnTo>
                      <a:pt x="239" y="185"/>
                    </a:lnTo>
                    <a:lnTo>
                      <a:pt x="239" y="180"/>
                    </a:lnTo>
                    <a:lnTo>
                      <a:pt x="243" y="180"/>
                    </a:lnTo>
                    <a:lnTo>
                      <a:pt x="246" y="178"/>
                    </a:lnTo>
                    <a:lnTo>
                      <a:pt x="250" y="178"/>
                    </a:lnTo>
                    <a:lnTo>
                      <a:pt x="253" y="178"/>
                    </a:lnTo>
                    <a:lnTo>
                      <a:pt x="255" y="175"/>
                    </a:lnTo>
                    <a:lnTo>
                      <a:pt x="258" y="171"/>
                    </a:lnTo>
                    <a:lnTo>
                      <a:pt x="255" y="171"/>
                    </a:lnTo>
                    <a:lnTo>
                      <a:pt x="255" y="168"/>
                    </a:lnTo>
                    <a:lnTo>
                      <a:pt x="258" y="166"/>
                    </a:lnTo>
                    <a:lnTo>
                      <a:pt x="262" y="163"/>
                    </a:lnTo>
                    <a:lnTo>
                      <a:pt x="262" y="156"/>
                    </a:lnTo>
                    <a:lnTo>
                      <a:pt x="258" y="149"/>
                    </a:lnTo>
                    <a:lnTo>
                      <a:pt x="255" y="147"/>
                    </a:lnTo>
                    <a:lnTo>
                      <a:pt x="250" y="147"/>
                    </a:lnTo>
                    <a:lnTo>
                      <a:pt x="248" y="145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1" y="145"/>
                    </a:lnTo>
                    <a:lnTo>
                      <a:pt x="241" y="145"/>
                    </a:lnTo>
                    <a:lnTo>
                      <a:pt x="239" y="147"/>
                    </a:lnTo>
                    <a:lnTo>
                      <a:pt x="236" y="149"/>
                    </a:lnTo>
                    <a:lnTo>
                      <a:pt x="229" y="152"/>
                    </a:lnTo>
                    <a:lnTo>
                      <a:pt x="224" y="154"/>
                    </a:lnTo>
                    <a:lnTo>
                      <a:pt x="222" y="161"/>
                    </a:lnTo>
                    <a:lnTo>
                      <a:pt x="217" y="163"/>
                    </a:lnTo>
                    <a:lnTo>
                      <a:pt x="215" y="166"/>
                    </a:lnTo>
                    <a:lnTo>
                      <a:pt x="215" y="171"/>
                    </a:lnTo>
                    <a:lnTo>
                      <a:pt x="217" y="173"/>
                    </a:lnTo>
                    <a:lnTo>
                      <a:pt x="220" y="175"/>
                    </a:lnTo>
                    <a:lnTo>
                      <a:pt x="222" y="178"/>
                    </a:lnTo>
                    <a:lnTo>
                      <a:pt x="222" y="182"/>
                    </a:lnTo>
                    <a:lnTo>
                      <a:pt x="222" y="18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15" name="Freeform 309">
                <a:extLst>
                  <a:ext uri="{FF2B5EF4-FFF2-40B4-BE49-F238E27FC236}">
                    <a16:creationId xmlns:a16="http://schemas.microsoft.com/office/drawing/2014/main" id="{852D9CC5-921C-AD20-6B38-96C3DB260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086" y="6002509"/>
                <a:ext cx="69966" cy="65501"/>
              </a:xfrm>
              <a:custGeom>
                <a:avLst/>
                <a:gdLst>
                  <a:gd name="T0" fmla="*/ 7 w 47"/>
                  <a:gd name="T1" fmla="*/ 37 h 44"/>
                  <a:gd name="T2" fmla="*/ 7 w 47"/>
                  <a:gd name="T3" fmla="*/ 33 h 44"/>
                  <a:gd name="T4" fmla="*/ 5 w 47"/>
                  <a:gd name="T5" fmla="*/ 30 h 44"/>
                  <a:gd name="T6" fmla="*/ 2 w 47"/>
                  <a:gd name="T7" fmla="*/ 28 h 44"/>
                  <a:gd name="T8" fmla="*/ 0 w 47"/>
                  <a:gd name="T9" fmla="*/ 26 h 44"/>
                  <a:gd name="T10" fmla="*/ 0 w 47"/>
                  <a:gd name="T11" fmla="*/ 21 h 44"/>
                  <a:gd name="T12" fmla="*/ 2 w 47"/>
                  <a:gd name="T13" fmla="*/ 18 h 44"/>
                  <a:gd name="T14" fmla="*/ 7 w 47"/>
                  <a:gd name="T15" fmla="*/ 16 h 44"/>
                  <a:gd name="T16" fmla="*/ 9 w 47"/>
                  <a:gd name="T17" fmla="*/ 9 h 44"/>
                  <a:gd name="T18" fmla="*/ 14 w 47"/>
                  <a:gd name="T19" fmla="*/ 7 h 44"/>
                  <a:gd name="T20" fmla="*/ 21 w 47"/>
                  <a:gd name="T21" fmla="*/ 4 h 44"/>
                  <a:gd name="T22" fmla="*/ 24 w 47"/>
                  <a:gd name="T23" fmla="*/ 2 h 44"/>
                  <a:gd name="T24" fmla="*/ 26 w 47"/>
                  <a:gd name="T25" fmla="*/ 0 h 44"/>
                  <a:gd name="T26" fmla="*/ 26 w 47"/>
                  <a:gd name="T27" fmla="*/ 0 h 44"/>
                  <a:gd name="T28" fmla="*/ 31 w 47"/>
                  <a:gd name="T29" fmla="*/ 0 h 44"/>
                  <a:gd name="T30" fmla="*/ 31 w 47"/>
                  <a:gd name="T31" fmla="*/ 0 h 44"/>
                  <a:gd name="T32" fmla="*/ 33 w 47"/>
                  <a:gd name="T33" fmla="*/ 0 h 44"/>
                  <a:gd name="T34" fmla="*/ 35 w 47"/>
                  <a:gd name="T35" fmla="*/ 2 h 44"/>
                  <a:gd name="T36" fmla="*/ 40 w 47"/>
                  <a:gd name="T37" fmla="*/ 2 h 44"/>
                  <a:gd name="T38" fmla="*/ 43 w 47"/>
                  <a:gd name="T39" fmla="*/ 4 h 44"/>
                  <a:gd name="T40" fmla="*/ 47 w 47"/>
                  <a:gd name="T41" fmla="*/ 11 h 44"/>
                  <a:gd name="T42" fmla="*/ 47 w 47"/>
                  <a:gd name="T43" fmla="*/ 18 h 44"/>
                  <a:gd name="T44" fmla="*/ 43 w 47"/>
                  <a:gd name="T45" fmla="*/ 21 h 44"/>
                  <a:gd name="T46" fmla="*/ 40 w 47"/>
                  <a:gd name="T47" fmla="*/ 23 h 44"/>
                  <a:gd name="T48" fmla="*/ 40 w 47"/>
                  <a:gd name="T49" fmla="*/ 26 h 44"/>
                  <a:gd name="T50" fmla="*/ 43 w 47"/>
                  <a:gd name="T51" fmla="*/ 26 h 44"/>
                  <a:gd name="T52" fmla="*/ 40 w 47"/>
                  <a:gd name="T53" fmla="*/ 30 h 44"/>
                  <a:gd name="T54" fmla="*/ 38 w 47"/>
                  <a:gd name="T55" fmla="*/ 33 h 44"/>
                  <a:gd name="T56" fmla="*/ 35 w 47"/>
                  <a:gd name="T57" fmla="*/ 33 h 44"/>
                  <a:gd name="T58" fmla="*/ 31 w 47"/>
                  <a:gd name="T59" fmla="*/ 33 h 44"/>
                  <a:gd name="T60" fmla="*/ 28 w 47"/>
                  <a:gd name="T61" fmla="*/ 35 h 44"/>
                  <a:gd name="T62" fmla="*/ 24 w 47"/>
                  <a:gd name="T63" fmla="*/ 35 h 44"/>
                  <a:gd name="T64" fmla="*/ 24 w 47"/>
                  <a:gd name="T65" fmla="*/ 40 h 44"/>
                  <a:gd name="T66" fmla="*/ 21 w 47"/>
                  <a:gd name="T67" fmla="*/ 42 h 44"/>
                  <a:gd name="T68" fmla="*/ 21 w 47"/>
                  <a:gd name="T69" fmla="*/ 44 h 44"/>
                  <a:gd name="T70" fmla="*/ 17 w 47"/>
                  <a:gd name="T71" fmla="*/ 44 h 44"/>
                  <a:gd name="T72" fmla="*/ 12 w 47"/>
                  <a:gd name="T73" fmla="*/ 42 h 44"/>
                  <a:gd name="T74" fmla="*/ 9 w 47"/>
                  <a:gd name="T75" fmla="*/ 40 h 44"/>
                  <a:gd name="T76" fmla="*/ 7 w 47"/>
                  <a:gd name="T77" fmla="*/ 37 h 44"/>
                  <a:gd name="T78" fmla="*/ 7 w 47"/>
                  <a:gd name="T7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" h="44">
                    <a:moveTo>
                      <a:pt x="7" y="37"/>
                    </a:moveTo>
                    <a:lnTo>
                      <a:pt x="7" y="33"/>
                    </a:lnTo>
                    <a:lnTo>
                      <a:pt x="5" y="30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8"/>
                    </a:lnTo>
                    <a:lnTo>
                      <a:pt x="7" y="16"/>
                    </a:lnTo>
                    <a:lnTo>
                      <a:pt x="9" y="9"/>
                    </a:lnTo>
                    <a:lnTo>
                      <a:pt x="14" y="7"/>
                    </a:lnTo>
                    <a:lnTo>
                      <a:pt x="21" y="4"/>
                    </a:lnTo>
                    <a:lnTo>
                      <a:pt x="24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2"/>
                    </a:lnTo>
                    <a:lnTo>
                      <a:pt x="40" y="2"/>
                    </a:lnTo>
                    <a:lnTo>
                      <a:pt x="43" y="4"/>
                    </a:lnTo>
                    <a:lnTo>
                      <a:pt x="47" y="11"/>
                    </a:lnTo>
                    <a:lnTo>
                      <a:pt x="47" y="18"/>
                    </a:lnTo>
                    <a:lnTo>
                      <a:pt x="43" y="21"/>
                    </a:lnTo>
                    <a:lnTo>
                      <a:pt x="40" y="23"/>
                    </a:lnTo>
                    <a:lnTo>
                      <a:pt x="40" y="26"/>
                    </a:lnTo>
                    <a:lnTo>
                      <a:pt x="43" y="26"/>
                    </a:lnTo>
                    <a:lnTo>
                      <a:pt x="40" y="30"/>
                    </a:lnTo>
                    <a:lnTo>
                      <a:pt x="38" y="33"/>
                    </a:lnTo>
                    <a:lnTo>
                      <a:pt x="35" y="33"/>
                    </a:lnTo>
                    <a:lnTo>
                      <a:pt x="31" y="33"/>
                    </a:lnTo>
                    <a:lnTo>
                      <a:pt x="28" y="35"/>
                    </a:lnTo>
                    <a:lnTo>
                      <a:pt x="24" y="35"/>
                    </a:lnTo>
                    <a:lnTo>
                      <a:pt x="24" y="40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17" y="44"/>
                    </a:lnTo>
                    <a:lnTo>
                      <a:pt x="12" y="42"/>
                    </a:lnTo>
                    <a:lnTo>
                      <a:pt x="9" y="40"/>
                    </a:lnTo>
                    <a:lnTo>
                      <a:pt x="7" y="37"/>
                    </a:lnTo>
                    <a:lnTo>
                      <a:pt x="7" y="3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16" name="Freeform 310">
                <a:extLst>
                  <a:ext uri="{FF2B5EF4-FFF2-40B4-BE49-F238E27FC236}">
                    <a16:creationId xmlns:a16="http://schemas.microsoft.com/office/drawing/2014/main" id="{89D72E7E-454E-748A-6C74-A122AE659B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3456" y="5423425"/>
                <a:ext cx="1256417" cy="1350203"/>
              </a:xfrm>
              <a:custGeom>
                <a:avLst/>
                <a:gdLst>
                  <a:gd name="T0" fmla="*/ 354 w 357"/>
                  <a:gd name="T1" fmla="*/ 160 h 383"/>
                  <a:gd name="T2" fmla="*/ 305 w 357"/>
                  <a:gd name="T3" fmla="*/ 82 h 383"/>
                  <a:gd name="T4" fmla="*/ 244 w 357"/>
                  <a:gd name="T5" fmla="*/ 64 h 383"/>
                  <a:gd name="T6" fmla="*/ 220 w 357"/>
                  <a:gd name="T7" fmla="*/ 36 h 383"/>
                  <a:gd name="T8" fmla="*/ 222 w 357"/>
                  <a:gd name="T9" fmla="*/ 38 h 383"/>
                  <a:gd name="T10" fmla="*/ 217 w 357"/>
                  <a:gd name="T11" fmla="*/ 15 h 383"/>
                  <a:gd name="T12" fmla="*/ 170 w 357"/>
                  <a:gd name="T13" fmla="*/ 10 h 383"/>
                  <a:gd name="T14" fmla="*/ 170 w 357"/>
                  <a:gd name="T15" fmla="*/ 10 h 383"/>
                  <a:gd name="T16" fmla="*/ 115 w 357"/>
                  <a:gd name="T17" fmla="*/ 49 h 383"/>
                  <a:gd name="T18" fmla="*/ 2 w 357"/>
                  <a:gd name="T19" fmla="*/ 144 h 383"/>
                  <a:gd name="T20" fmla="*/ 195 w 357"/>
                  <a:gd name="T21" fmla="*/ 273 h 383"/>
                  <a:gd name="T22" fmla="*/ 262 w 357"/>
                  <a:gd name="T23" fmla="*/ 316 h 383"/>
                  <a:gd name="T24" fmla="*/ 241 w 357"/>
                  <a:gd name="T25" fmla="*/ 337 h 383"/>
                  <a:gd name="T26" fmla="*/ 270 w 357"/>
                  <a:gd name="T27" fmla="*/ 331 h 383"/>
                  <a:gd name="T28" fmla="*/ 261 w 357"/>
                  <a:gd name="T29" fmla="*/ 369 h 383"/>
                  <a:gd name="T30" fmla="*/ 238 w 357"/>
                  <a:gd name="T31" fmla="*/ 367 h 383"/>
                  <a:gd name="T32" fmla="*/ 242 w 357"/>
                  <a:gd name="T33" fmla="*/ 342 h 383"/>
                  <a:gd name="T34" fmla="*/ 268 w 357"/>
                  <a:gd name="T35" fmla="*/ 344 h 383"/>
                  <a:gd name="T36" fmla="*/ 258 w 357"/>
                  <a:gd name="T37" fmla="*/ 372 h 383"/>
                  <a:gd name="T38" fmla="*/ 248 w 357"/>
                  <a:gd name="T39" fmla="*/ 380 h 383"/>
                  <a:gd name="T40" fmla="*/ 18 w 357"/>
                  <a:gd name="T41" fmla="*/ 252 h 383"/>
                  <a:gd name="T42" fmla="*/ 43 w 357"/>
                  <a:gd name="T43" fmla="*/ 244 h 383"/>
                  <a:gd name="T44" fmla="*/ 75 w 357"/>
                  <a:gd name="T45" fmla="*/ 241 h 383"/>
                  <a:gd name="T46" fmla="*/ 115 w 357"/>
                  <a:gd name="T47" fmla="*/ 224 h 383"/>
                  <a:gd name="T48" fmla="*/ 164 w 357"/>
                  <a:gd name="T49" fmla="*/ 224 h 383"/>
                  <a:gd name="T50" fmla="*/ 180 w 357"/>
                  <a:gd name="T51" fmla="*/ 253 h 383"/>
                  <a:gd name="T52" fmla="*/ 195 w 357"/>
                  <a:gd name="T53" fmla="*/ 245 h 383"/>
                  <a:gd name="T54" fmla="*/ 198 w 357"/>
                  <a:gd name="T55" fmla="*/ 256 h 383"/>
                  <a:gd name="T56" fmla="*/ 201 w 357"/>
                  <a:gd name="T57" fmla="*/ 270 h 383"/>
                  <a:gd name="T58" fmla="*/ 210 w 357"/>
                  <a:gd name="T59" fmla="*/ 291 h 383"/>
                  <a:gd name="T60" fmla="*/ 238 w 357"/>
                  <a:gd name="T61" fmla="*/ 314 h 383"/>
                  <a:gd name="T62" fmla="*/ 257 w 357"/>
                  <a:gd name="T63" fmla="*/ 311 h 383"/>
                  <a:gd name="T64" fmla="*/ 276 w 357"/>
                  <a:gd name="T65" fmla="*/ 307 h 383"/>
                  <a:gd name="T66" fmla="*/ 302 w 357"/>
                  <a:gd name="T67" fmla="*/ 283 h 383"/>
                  <a:gd name="T68" fmla="*/ 331 w 357"/>
                  <a:gd name="T69" fmla="*/ 241 h 383"/>
                  <a:gd name="T70" fmla="*/ 348 w 357"/>
                  <a:gd name="T71" fmla="*/ 202 h 383"/>
                  <a:gd name="T72" fmla="*/ 353 w 357"/>
                  <a:gd name="T73" fmla="*/ 157 h 383"/>
                  <a:gd name="T74" fmla="*/ 337 w 357"/>
                  <a:gd name="T75" fmla="*/ 131 h 383"/>
                  <a:gd name="T76" fmla="*/ 328 w 357"/>
                  <a:gd name="T77" fmla="*/ 116 h 383"/>
                  <a:gd name="T78" fmla="*/ 314 w 357"/>
                  <a:gd name="T79" fmla="*/ 95 h 383"/>
                  <a:gd name="T80" fmla="*/ 302 w 357"/>
                  <a:gd name="T81" fmla="*/ 68 h 383"/>
                  <a:gd name="T82" fmla="*/ 290 w 357"/>
                  <a:gd name="T83" fmla="*/ 39 h 383"/>
                  <a:gd name="T84" fmla="*/ 280 w 357"/>
                  <a:gd name="T85" fmla="*/ 12 h 383"/>
                  <a:gd name="T86" fmla="*/ 268 w 357"/>
                  <a:gd name="T87" fmla="*/ 29 h 383"/>
                  <a:gd name="T88" fmla="*/ 257 w 357"/>
                  <a:gd name="T89" fmla="*/ 72 h 383"/>
                  <a:gd name="T90" fmla="*/ 224 w 357"/>
                  <a:gd name="T91" fmla="*/ 55 h 383"/>
                  <a:gd name="T92" fmla="*/ 218 w 357"/>
                  <a:gd name="T93" fmla="*/ 30 h 383"/>
                  <a:gd name="T94" fmla="*/ 221 w 357"/>
                  <a:gd name="T95" fmla="*/ 20 h 383"/>
                  <a:gd name="T96" fmla="*/ 208 w 357"/>
                  <a:gd name="T97" fmla="*/ 17 h 383"/>
                  <a:gd name="T98" fmla="*/ 185 w 357"/>
                  <a:gd name="T99" fmla="*/ 10 h 383"/>
                  <a:gd name="T100" fmla="*/ 174 w 357"/>
                  <a:gd name="T101" fmla="*/ 21 h 383"/>
                  <a:gd name="T102" fmla="*/ 162 w 357"/>
                  <a:gd name="T103" fmla="*/ 34 h 383"/>
                  <a:gd name="T104" fmla="*/ 156 w 357"/>
                  <a:gd name="T105" fmla="*/ 45 h 383"/>
                  <a:gd name="T106" fmla="*/ 145 w 357"/>
                  <a:gd name="T107" fmla="*/ 48 h 383"/>
                  <a:gd name="T108" fmla="*/ 129 w 357"/>
                  <a:gd name="T109" fmla="*/ 37 h 383"/>
                  <a:gd name="T110" fmla="*/ 118 w 357"/>
                  <a:gd name="T111" fmla="*/ 49 h 383"/>
                  <a:gd name="T112" fmla="*/ 110 w 357"/>
                  <a:gd name="T113" fmla="*/ 60 h 383"/>
                  <a:gd name="T114" fmla="*/ 100 w 357"/>
                  <a:gd name="T115" fmla="*/ 62 h 383"/>
                  <a:gd name="T116" fmla="*/ 86 w 357"/>
                  <a:gd name="T117" fmla="*/ 82 h 383"/>
                  <a:gd name="T118" fmla="*/ 42 w 357"/>
                  <a:gd name="T119" fmla="*/ 100 h 383"/>
                  <a:gd name="T120" fmla="*/ 14 w 357"/>
                  <a:gd name="T121" fmla="*/ 115 h 383"/>
                  <a:gd name="T122" fmla="*/ 8 w 357"/>
                  <a:gd name="T123" fmla="*/ 153 h 383"/>
                  <a:gd name="T124" fmla="*/ 13 w 357"/>
                  <a:gd name="T125" fmla="*/ 203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7" h="383">
                    <a:moveTo>
                      <a:pt x="353" y="182"/>
                    </a:moveTo>
                    <a:cubicBezTo>
                      <a:pt x="354" y="179"/>
                      <a:pt x="354" y="179"/>
                      <a:pt x="354" y="179"/>
                    </a:cubicBezTo>
                    <a:cubicBezTo>
                      <a:pt x="354" y="181"/>
                      <a:pt x="354" y="181"/>
                      <a:pt x="354" y="181"/>
                    </a:cubicBezTo>
                    <a:cubicBezTo>
                      <a:pt x="353" y="182"/>
                      <a:pt x="353" y="182"/>
                      <a:pt x="353" y="182"/>
                    </a:cubicBezTo>
                    <a:close/>
                    <a:moveTo>
                      <a:pt x="354" y="160"/>
                    </a:moveTo>
                    <a:cubicBezTo>
                      <a:pt x="353" y="158"/>
                      <a:pt x="353" y="158"/>
                      <a:pt x="353" y="158"/>
                    </a:cubicBezTo>
                    <a:cubicBezTo>
                      <a:pt x="354" y="156"/>
                      <a:pt x="354" y="156"/>
                      <a:pt x="354" y="156"/>
                    </a:cubicBezTo>
                    <a:cubicBezTo>
                      <a:pt x="354" y="154"/>
                      <a:pt x="354" y="154"/>
                      <a:pt x="354" y="154"/>
                    </a:cubicBezTo>
                    <a:cubicBezTo>
                      <a:pt x="355" y="153"/>
                      <a:pt x="355" y="153"/>
                      <a:pt x="355" y="153"/>
                    </a:cubicBezTo>
                    <a:cubicBezTo>
                      <a:pt x="356" y="151"/>
                      <a:pt x="356" y="151"/>
                      <a:pt x="356" y="151"/>
                    </a:cubicBezTo>
                    <a:cubicBezTo>
                      <a:pt x="356" y="150"/>
                      <a:pt x="356" y="150"/>
                      <a:pt x="356" y="150"/>
                    </a:cubicBezTo>
                    <a:cubicBezTo>
                      <a:pt x="356" y="148"/>
                      <a:pt x="356" y="148"/>
                      <a:pt x="356" y="148"/>
                    </a:cubicBezTo>
                    <a:cubicBezTo>
                      <a:pt x="357" y="148"/>
                      <a:pt x="357" y="148"/>
                      <a:pt x="357" y="148"/>
                    </a:cubicBezTo>
                    <a:cubicBezTo>
                      <a:pt x="357" y="150"/>
                      <a:pt x="357" y="150"/>
                      <a:pt x="357" y="150"/>
                    </a:cubicBezTo>
                    <a:cubicBezTo>
                      <a:pt x="357" y="153"/>
                      <a:pt x="357" y="153"/>
                      <a:pt x="357" y="153"/>
                    </a:cubicBezTo>
                    <a:cubicBezTo>
                      <a:pt x="355" y="155"/>
                      <a:pt x="355" y="155"/>
                      <a:pt x="355" y="155"/>
                    </a:cubicBezTo>
                    <a:cubicBezTo>
                      <a:pt x="355" y="159"/>
                      <a:pt x="355" y="159"/>
                      <a:pt x="355" y="159"/>
                    </a:cubicBezTo>
                    <a:cubicBezTo>
                      <a:pt x="355" y="161"/>
                      <a:pt x="355" y="161"/>
                      <a:pt x="355" y="161"/>
                    </a:cubicBezTo>
                    <a:cubicBezTo>
                      <a:pt x="354" y="160"/>
                      <a:pt x="354" y="160"/>
                      <a:pt x="354" y="160"/>
                    </a:cubicBezTo>
                    <a:close/>
                    <a:moveTo>
                      <a:pt x="339" y="134"/>
                    </a:moveTo>
                    <a:cubicBezTo>
                      <a:pt x="341" y="137"/>
                      <a:pt x="341" y="137"/>
                      <a:pt x="341" y="137"/>
                    </a:cubicBezTo>
                    <a:cubicBezTo>
                      <a:pt x="342" y="138"/>
                      <a:pt x="342" y="138"/>
                      <a:pt x="342" y="138"/>
                    </a:cubicBezTo>
                    <a:cubicBezTo>
                      <a:pt x="342" y="137"/>
                      <a:pt x="342" y="137"/>
                      <a:pt x="342" y="137"/>
                    </a:cubicBezTo>
                    <a:cubicBezTo>
                      <a:pt x="342" y="136"/>
                      <a:pt x="342" y="136"/>
                      <a:pt x="342" y="136"/>
                    </a:cubicBezTo>
                    <a:cubicBezTo>
                      <a:pt x="342" y="135"/>
                      <a:pt x="342" y="135"/>
                      <a:pt x="342" y="135"/>
                    </a:cubicBezTo>
                    <a:cubicBezTo>
                      <a:pt x="341" y="134"/>
                      <a:pt x="341" y="134"/>
                      <a:pt x="341" y="134"/>
                    </a:cubicBezTo>
                    <a:cubicBezTo>
                      <a:pt x="340" y="134"/>
                      <a:pt x="340" y="134"/>
                      <a:pt x="340" y="134"/>
                    </a:cubicBezTo>
                    <a:cubicBezTo>
                      <a:pt x="339" y="134"/>
                      <a:pt x="339" y="134"/>
                      <a:pt x="339" y="134"/>
                    </a:cubicBezTo>
                    <a:close/>
                    <a:moveTo>
                      <a:pt x="337" y="122"/>
                    </a:moveTo>
                    <a:cubicBezTo>
                      <a:pt x="337" y="121"/>
                      <a:pt x="337" y="121"/>
                      <a:pt x="337" y="121"/>
                    </a:cubicBezTo>
                    <a:cubicBezTo>
                      <a:pt x="336" y="122"/>
                      <a:pt x="336" y="122"/>
                      <a:pt x="336" y="122"/>
                    </a:cubicBezTo>
                    <a:cubicBezTo>
                      <a:pt x="337" y="122"/>
                      <a:pt x="337" y="122"/>
                      <a:pt x="337" y="122"/>
                    </a:cubicBezTo>
                    <a:close/>
                    <a:moveTo>
                      <a:pt x="304" y="83"/>
                    </a:moveTo>
                    <a:cubicBezTo>
                      <a:pt x="304" y="82"/>
                      <a:pt x="304" y="82"/>
                      <a:pt x="304" y="82"/>
                    </a:cubicBezTo>
                    <a:cubicBezTo>
                      <a:pt x="303" y="80"/>
                      <a:pt x="303" y="80"/>
                      <a:pt x="303" y="80"/>
                    </a:cubicBezTo>
                    <a:cubicBezTo>
                      <a:pt x="304" y="80"/>
                      <a:pt x="304" y="80"/>
                      <a:pt x="304" y="80"/>
                    </a:cubicBezTo>
                    <a:cubicBezTo>
                      <a:pt x="305" y="79"/>
                      <a:pt x="305" y="79"/>
                      <a:pt x="305" y="79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4" y="84"/>
                      <a:pt x="304" y="84"/>
                      <a:pt x="304" y="84"/>
                    </a:cubicBezTo>
                    <a:cubicBezTo>
                      <a:pt x="304" y="83"/>
                      <a:pt x="304" y="83"/>
                      <a:pt x="304" y="83"/>
                    </a:cubicBezTo>
                    <a:close/>
                    <a:moveTo>
                      <a:pt x="275" y="0"/>
                    </a:moveTo>
                    <a:cubicBezTo>
                      <a:pt x="275" y="1"/>
                      <a:pt x="275" y="1"/>
                      <a:pt x="275" y="1"/>
                    </a:cubicBezTo>
                    <a:cubicBezTo>
                      <a:pt x="276" y="0"/>
                      <a:pt x="276" y="0"/>
                      <a:pt x="276" y="0"/>
                    </a:cubicBezTo>
                    <a:cubicBezTo>
                      <a:pt x="275" y="0"/>
                      <a:pt x="275" y="0"/>
                      <a:pt x="275" y="0"/>
                    </a:cubicBezTo>
                    <a:close/>
                    <a:moveTo>
                      <a:pt x="274" y="4"/>
                    </a:moveTo>
                    <a:cubicBezTo>
                      <a:pt x="274" y="6"/>
                      <a:pt x="274" y="6"/>
                      <a:pt x="274" y="6"/>
                    </a:cubicBezTo>
                    <a:cubicBezTo>
                      <a:pt x="274" y="6"/>
                      <a:pt x="274" y="6"/>
                      <a:pt x="274" y="6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75" y="4"/>
                      <a:pt x="275" y="4"/>
                      <a:pt x="275" y="4"/>
                    </a:cubicBezTo>
                    <a:cubicBezTo>
                      <a:pt x="274" y="4"/>
                      <a:pt x="274" y="4"/>
                      <a:pt x="274" y="4"/>
                    </a:cubicBezTo>
                    <a:close/>
                    <a:moveTo>
                      <a:pt x="245" y="67"/>
                    </a:moveTo>
                    <a:cubicBezTo>
                      <a:pt x="246" y="68"/>
                      <a:pt x="246" y="68"/>
                      <a:pt x="246" y="68"/>
                    </a:cubicBezTo>
                    <a:cubicBezTo>
                      <a:pt x="247" y="68"/>
                      <a:pt x="247" y="68"/>
                      <a:pt x="247" y="68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5" y="67"/>
                      <a:pt x="245" y="67"/>
                      <a:pt x="245" y="67"/>
                    </a:cubicBezTo>
                    <a:close/>
                    <a:moveTo>
                      <a:pt x="243" y="64"/>
                    </a:moveTo>
                    <a:cubicBezTo>
                      <a:pt x="244" y="64"/>
                      <a:pt x="244" y="64"/>
                      <a:pt x="244" y="64"/>
                    </a:cubicBezTo>
                    <a:cubicBezTo>
                      <a:pt x="245" y="64"/>
                      <a:pt x="245" y="64"/>
                      <a:pt x="245" y="64"/>
                    </a:cubicBezTo>
                    <a:cubicBezTo>
                      <a:pt x="246" y="63"/>
                      <a:pt x="246" y="63"/>
                      <a:pt x="246" y="63"/>
                    </a:cubicBez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62"/>
                      <a:pt x="248" y="62"/>
                      <a:pt x="248" y="62"/>
                    </a:cubicBezTo>
                    <a:cubicBezTo>
                      <a:pt x="246" y="61"/>
                      <a:pt x="246" y="61"/>
                      <a:pt x="246" y="61"/>
                    </a:cubicBezTo>
                    <a:cubicBezTo>
                      <a:pt x="244" y="62"/>
                      <a:pt x="244" y="62"/>
                      <a:pt x="244" y="62"/>
                    </a:cubicBezTo>
                    <a:cubicBezTo>
                      <a:pt x="243" y="64"/>
                      <a:pt x="243" y="64"/>
                      <a:pt x="243" y="64"/>
                    </a:cubicBezTo>
                    <a:close/>
                    <a:moveTo>
                      <a:pt x="225" y="55"/>
                    </a:moveTo>
                    <a:cubicBezTo>
                      <a:pt x="225" y="54"/>
                      <a:pt x="225" y="54"/>
                      <a:pt x="225" y="54"/>
                    </a:cubicBezTo>
                    <a:cubicBezTo>
                      <a:pt x="225" y="53"/>
                      <a:pt x="225" y="53"/>
                      <a:pt x="225" y="53"/>
                    </a:cubicBezTo>
                    <a:cubicBezTo>
                      <a:pt x="226" y="54"/>
                      <a:pt x="226" y="54"/>
                      <a:pt x="226" y="54"/>
                    </a:cubicBezTo>
                    <a:cubicBezTo>
                      <a:pt x="225" y="55"/>
                      <a:pt x="225" y="55"/>
                      <a:pt x="225" y="55"/>
                    </a:cubicBezTo>
                    <a:close/>
                    <a:moveTo>
                      <a:pt x="220" y="36"/>
                    </a:moveTo>
                    <a:cubicBezTo>
                      <a:pt x="219" y="35"/>
                      <a:pt x="219" y="35"/>
                      <a:pt x="219" y="35"/>
                    </a:cubicBezTo>
                    <a:cubicBezTo>
                      <a:pt x="219" y="36"/>
                      <a:pt x="219" y="36"/>
                      <a:pt x="219" y="36"/>
                    </a:cubicBezTo>
                    <a:cubicBezTo>
                      <a:pt x="219" y="35"/>
                      <a:pt x="219" y="35"/>
                      <a:pt x="219" y="35"/>
                    </a:cubicBezTo>
                    <a:cubicBezTo>
                      <a:pt x="220" y="34"/>
                      <a:pt x="220" y="34"/>
                      <a:pt x="220" y="34"/>
                    </a:cubicBezTo>
                    <a:cubicBezTo>
                      <a:pt x="221" y="35"/>
                      <a:pt x="221" y="35"/>
                      <a:pt x="221" y="35"/>
                    </a:cubicBezTo>
                    <a:cubicBezTo>
                      <a:pt x="220" y="36"/>
                      <a:pt x="220" y="36"/>
                      <a:pt x="220" y="36"/>
                    </a:cubicBezTo>
                    <a:close/>
                    <a:moveTo>
                      <a:pt x="222" y="38"/>
                    </a:moveTo>
                    <a:cubicBezTo>
                      <a:pt x="221" y="39"/>
                      <a:pt x="221" y="39"/>
                      <a:pt x="221" y="39"/>
                    </a:cubicBezTo>
                    <a:cubicBezTo>
                      <a:pt x="222" y="39"/>
                      <a:pt x="222" y="39"/>
                      <a:pt x="222" y="39"/>
                    </a:cubicBezTo>
                    <a:cubicBezTo>
                      <a:pt x="223" y="39"/>
                      <a:pt x="223" y="39"/>
                      <a:pt x="223" y="39"/>
                    </a:cubicBezTo>
                    <a:cubicBezTo>
                      <a:pt x="225" y="39"/>
                      <a:pt x="225" y="39"/>
                      <a:pt x="225" y="39"/>
                    </a:cubicBezTo>
                    <a:cubicBezTo>
                      <a:pt x="226" y="38"/>
                      <a:pt x="226" y="38"/>
                      <a:pt x="226" y="38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4" y="38"/>
                      <a:pt x="224" y="38"/>
                      <a:pt x="224" y="38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4" y="36"/>
                      <a:pt x="224" y="36"/>
                      <a:pt x="224" y="36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3" y="35"/>
                      <a:pt x="223" y="35"/>
                      <a:pt x="223" y="35"/>
                    </a:cubicBezTo>
                    <a:cubicBezTo>
                      <a:pt x="223" y="36"/>
                      <a:pt x="223" y="36"/>
                      <a:pt x="223" y="36"/>
                    </a:cubicBezTo>
                    <a:cubicBezTo>
                      <a:pt x="221" y="36"/>
                      <a:pt x="221" y="36"/>
                      <a:pt x="221" y="36"/>
                    </a:cubicBezTo>
                    <a:cubicBezTo>
                      <a:pt x="222" y="36"/>
                      <a:pt x="222" y="36"/>
                      <a:pt x="222" y="36"/>
                    </a:cubicBezTo>
                    <a:cubicBezTo>
                      <a:pt x="221" y="36"/>
                      <a:pt x="221" y="36"/>
                      <a:pt x="221" y="36"/>
                    </a:cubicBezTo>
                    <a:cubicBezTo>
                      <a:pt x="222" y="38"/>
                      <a:pt x="222" y="38"/>
                      <a:pt x="222" y="38"/>
                    </a:cubicBezTo>
                    <a:close/>
                    <a:moveTo>
                      <a:pt x="223" y="11"/>
                    </a:moveTo>
                    <a:cubicBezTo>
                      <a:pt x="224" y="12"/>
                      <a:pt x="224" y="12"/>
                      <a:pt x="224" y="12"/>
                    </a:cubicBezTo>
                    <a:cubicBezTo>
                      <a:pt x="225" y="11"/>
                      <a:pt x="225" y="11"/>
                      <a:pt x="225" y="11"/>
                    </a:cubicBezTo>
                    <a:cubicBezTo>
                      <a:pt x="226" y="9"/>
                      <a:pt x="226" y="9"/>
                      <a:pt x="226" y="9"/>
                    </a:cubicBezTo>
                    <a:cubicBezTo>
                      <a:pt x="225" y="8"/>
                      <a:pt x="225" y="8"/>
                      <a:pt x="225" y="8"/>
                    </a:cubicBezTo>
                    <a:cubicBezTo>
                      <a:pt x="224" y="10"/>
                      <a:pt x="224" y="10"/>
                      <a:pt x="224" y="10"/>
                    </a:cubicBezTo>
                    <a:cubicBezTo>
                      <a:pt x="223" y="11"/>
                      <a:pt x="223" y="11"/>
                      <a:pt x="223" y="11"/>
                    </a:cubicBezTo>
                    <a:close/>
                    <a:moveTo>
                      <a:pt x="221" y="13"/>
                    </a:moveTo>
                    <a:cubicBezTo>
                      <a:pt x="222" y="13"/>
                      <a:pt x="222" y="13"/>
                      <a:pt x="222" y="13"/>
                    </a:cubicBezTo>
                    <a:cubicBezTo>
                      <a:pt x="222" y="12"/>
                      <a:pt x="222" y="12"/>
                      <a:pt x="222" y="12"/>
                    </a:cubicBezTo>
                    <a:cubicBezTo>
                      <a:pt x="221" y="13"/>
                      <a:pt x="221" y="13"/>
                      <a:pt x="221" y="13"/>
                    </a:cubicBezTo>
                    <a:close/>
                    <a:moveTo>
                      <a:pt x="220" y="14"/>
                    </a:moveTo>
                    <a:cubicBezTo>
                      <a:pt x="220" y="14"/>
                      <a:pt x="220" y="14"/>
                      <a:pt x="220" y="14"/>
                    </a:cubicBezTo>
                    <a:cubicBezTo>
                      <a:pt x="221" y="14"/>
                      <a:pt x="221" y="14"/>
                      <a:pt x="221" y="14"/>
                    </a:cubicBezTo>
                    <a:cubicBezTo>
                      <a:pt x="220" y="14"/>
                      <a:pt x="220" y="14"/>
                      <a:pt x="220" y="14"/>
                    </a:cubicBezTo>
                    <a:close/>
                    <a:moveTo>
                      <a:pt x="217" y="15"/>
                    </a:moveTo>
                    <a:cubicBezTo>
                      <a:pt x="218" y="15"/>
                      <a:pt x="218" y="15"/>
                      <a:pt x="218" y="15"/>
                    </a:cubicBezTo>
                    <a:cubicBezTo>
                      <a:pt x="218" y="14"/>
                      <a:pt x="218" y="14"/>
                      <a:pt x="218" y="14"/>
                    </a:cubicBezTo>
                    <a:cubicBezTo>
                      <a:pt x="217" y="15"/>
                      <a:pt x="217" y="15"/>
                      <a:pt x="217" y="15"/>
                    </a:cubicBezTo>
                    <a:close/>
                    <a:moveTo>
                      <a:pt x="214" y="18"/>
                    </a:moveTo>
                    <a:cubicBezTo>
                      <a:pt x="214" y="17"/>
                      <a:pt x="214" y="17"/>
                      <a:pt x="214" y="17"/>
                    </a:cubicBezTo>
                    <a:cubicBezTo>
                      <a:pt x="216" y="16"/>
                      <a:pt x="216" y="16"/>
                      <a:pt x="216" y="16"/>
                    </a:cubicBezTo>
                    <a:cubicBezTo>
                      <a:pt x="217" y="16"/>
                      <a:pt x="217" y="16"/>
                      <a:pt x="217" y="16"/>
                    </a:cubicBezTo>
                    <a:cubicBezTo>
                      <a:pt x="217" y="17"/>
                      <a:pt x="217" y="17"/>
                      <a:pt x="217" y="17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4" y="18"/>
                      <a:pt x="214" y="18"/>
                      <a:pt x="214" y="18"/>
                    </a:cubicBezTo>
                    <a:close/>
                    <a:moveTo>
                      <a:pt x="212" y="18"/>
                    </a:moveTo>
                    <a:cubicBezTo>
                      <a:pt x="212" y="19"/>
                      <a:pt x="212" y="19"/>
                      <a:pt x="212" y="19"/>
                    </a:cubicBezTo>
                    <a:cubicBezTo>
                      <a:pt x="214" y="18"/>
                      <a:pt x="214" y="18"/>
                      <a:pt x="214" y="18"/>
                    </a:cubicBezTo>
                    <a:cubicBezTo>
                      <a:pt x="214" y="18"/>
                      <a:pt x="214" y="18"/>
                      <a:pt x="214" y="18"/>
                    </a:cubicBezTo>
                    <a:cubicBezTo>
                      <a:pt x="212" y="18"/>
                      <a:pt x="212" y="18"/>
                      <a:pt x="212" y="18"/>
                    </a:cubicBezTo>
                    <a:close/>
                    <a:moveTo>
                      <a:pt x="189" y="11"/>
                    </a:moveTo>
                    <a:cubicBezTo>
                      <a:pt x="188" y="10"/>
                      <a:pt x="188" y="10"/>
                      <a:pt x="188" y="10"/>
                    </a:cubicBezTo>
                    <a:cubicBezTo>
                      <a:pt x="189" y="8"/>
                      <a:pt x="189" y="8"/>
                      <a:pt x="189" y="8"/>
                    </a:cubicBezTo>
                    <a:cubicBezTo>
                      <a:pt x="190" y="8"/>
                      <a:pt x="190" y="8"/>
                      <a:pt x="190" y="8"/>
                    </a:cubicBezTo>
                    <a:cubicBezTo>
                      <a:pt x="189" y="10"/>
                      <a:pt x="189" y="10"/>
                      <a:pt x="189" y="10"/>
                    </a:cubicBezTo>
                    <a:cubicBezTo>
                      <a:pt x="189" y="11"/>
                      <a:pt x="189" y="11"/>
                      <a:pt x="189" y="11"/>
                    </a:cubicBezTo>
                    <a:close/>
                    <a:moveTo>
                      <a:pt x="170" y="10"/>
                    </a:moveTo>
                    <a:cubicBezTo>
                      <a:pt x="170" y="12"/>
                      <a:pt x="170" y="12"/>
                      <a:pt x="170" y="12"/>
                    </a:cubicBezTo>
                    <a:cubicBezTo>
                      <a:pt x="171" y="14"/>
                      <a:pt x="171" y="14"/>
                      <a:pt x="171" y="14"/>
                    </a:cubicBezTo>
                    <a:cubicBezTo>
                      <a:pt x="173" y="16"/>
                      <a:pt x="173" y="16"/>
                      <a:pt x="173" y="16"/>
                    </a:cubicBezTo>
                    <a:cubicBezTo>
                      <a:pt x="175" y="17"/>
                      <a:pt x="175" y="17"/>
                      <a:pt x="175" y="17"/>
                    </a:cubicBezTo>
                    <a:cubicBezTo>
                      <a:pt x="178" y="14"/>
                      <a:pt x="178" y="14"/>
                      <a:pt x="178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3"/>
                      <a:pt x="179" y="13"/>
                      <a:pt x="179" y="13"/>
                    </a:cubicBezTo>
                    <a:cubicBezTo>
                      <a:pt x="180" y="12"/>
                      <a:pt x="180" y="12"/>
                      <a:pt x="180" y="12"/>
                    </a:cubicBezTo>
                    <a:cubicBezTo>
                      <a:pt x="179" y="12"/>
                      <a:pt x="179" y="12"/>
                      <a:pt x="179" y="12"/>
                    </a:cubicBezTo>
                    <a:cubicBezTo>
                      <a:pt x="179" y="10"/>
                      <a:pt x="179" y="10"/>
                      <a:pt x="179" y="10"/>
                    </a:cubicBezTo>
                    <a:cubicBezTo>
                      <a:pt x="178" y="10"/>
                      <a:pt x="178" y="10"/>
                      <a:pt x="178" y="10"/>
                    </a:cubicBezTo>
                    <a:cubicBezTo>
                      <a:pt x="177" y="11"/>
                      <a:pt x="177" y="11"/>
                      <a:pt x="177" y="11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3" y="12"/>
                      <a:pt x="173" y="12"/>
                      <a:pt x="173" y="12"/>
                    </a:cubicBezTo>
                    <a:cubicBezTo>
                      <a:pt x="172" y="12"/>
                      <a:pt x="172" y="12"/>
                      <a:pt x="172" y="12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1" y="11"/>
                      <a:pt x="171" y="11"/>
                      <a:pt x="171" y="11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170" y="10"/>
                      <a:pt x="170" y="10"/>
                      <a:pt x="170" y="10"/>
                    </a:cubicBezTo>
                    <a:close/>
                    <a:moveTo>
                      <a:pt x="169" y="11"/>
                    </a:moveTo>
                    <a:cubicBezTo>
                      <a:pt x="170" y="14"/>
                      <a:pt x="170" y="14"/>
                      <a:pt x="170" y="14"/>
                    </a:cubicBezTo>
                    <a:cubicBezTo>
                      <a:pt x="171" y="14"/>
                      <a:pt x="171" y="14"/>
                      <a:pt x="171" y="14"/>
                    </a:cubicBezTo>
                    <a:cubicBezTo>
                      <a:pt x="172" y="15"/>
                      <a:pt x="172" y="15"/>
                      <a:pt x="172" y="15"/>
                    </a:cubicBezTo>
                    <a:cubicBezTo>
                      <a:pt x="170" y="15"/>
                      <a:pt x="170" y="15"/>
                      <a:pt x="170" y="15"/>
                    </a:cubicBezTo>
                    <a:cubicBezTo>
                      <a:pt x="169" y="15"/>
                      <a:pt x="169" y="15"/>
                      <a:pt x="169" y="15"/>
                    </a:cubicBezTo>
                    <a:cubicBezTo>
                      <a:pt x="167" y="14"/>
                      <a:pt x="167" y="14"/>
                      <a:pt x="167" y="14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68" y="11"/>
                      <a:pt x="168" y="11"/>
                      <a:pt x="168" y="11"/>
                    </a:cubicBezTo>
                    <a:cubicBezTo>
                      <a:pt x="169" y="11"/>
                      <a:pt x="169" y="11"/>
                      <a:pt x="169" y="11"/>
                    </a:cubicBezTo>
                    <a:close/>
                    <a:moveTo>
                      <a:pt x="113" y="49"/>
                    </a:moveTo>
                    <a:cubicBezTo>
                      <a:pt x="114" y="50"/>
                      <a:pt x="114" y="50"/>
                      <a:pt x="114" y="50"/>
                    </a:cubicBezTo>
                    <a:cubicBezTo>
                      <a:pt x="115" y="49"/>
                      <a:pt x="115" y="49"/>
                      <a:pt x="115" y="49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13" y="49"/>
                      <a:pt x="113" y="49"/>
                      <a:pt x="113" y="49"/>
                    </a:cubicBezTo>
                    <a:close/>
                    <a:moveTo>
                      <a:pt x="113" y="55"/>
                    </a:moveTo>
                    <a:cubicBezTo>
                      <a:pt x="113" y="53"/>
                      <a:pt x="113" y="53"/>
                      <a:pt x="113" y="53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113" y="55"/>
                      <a:pt x="113" y="55"/>
                      <a:pt x="113" y="55"/>
                    </a:cubicBezTo>
                    <a:close/>
                    <a:moveTo>
                      <a:pt x="121" y="42"/>
                    </a:move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2"/>
                      <a:pt x="121" y="42"/>
                      <a:pt x="121" y="42"/>
                    </a:cubicBezTo>
                    <a:close/>
                    <a:moveTo>
                      <a:pt x="28" y="102"/>
                    </a:moveTo>
                    <a:cubicBezTo>
                      <a:pt x="27" y="101"/>
                      <a:pt x="27" y="101"/>
                      <a:pt x="27" y="101"/>
                    </a:cubicBezTo>
                    <a:cubicBezTo>
                      <a:pt x="29" y="99"/>
                      <a:pt x="29" y="99"/>
                      <a:pt x="29" y="99"/>
                    </a:cubicBezTo>
                    <a:cubicBezTo>
                      <a:pt x="29" y="101"/>
                      <a:pt x="29" y="101"/>
                      <a:pt x="29" y="101"/>
                    </a:cubicBezTo>
                    <a:cubicBezTo>
                      <a:pt x="28" y="102"/>
                      <a:pt x="28" y="102"/>
                      <a:pt x="28" y="102"/>
                    </a:cubicBezTo>
                    <a:close/>
                    <a:moveTo>
                      <a:pt x="2" y="148"/>
                    </a:moveTo>
                    <a:cubicBezTo>
                      <a:pt x="2" y="144"/>
                      <a:pt x="2" y="144"/>
                      <a:pt x="2" y="144"/>
                    </a:cubicBezTo>
                    <a:cubicBezTo>
                      <a:pt x="2" y="146"/>
                      <a:pt x="2" y="146"/>
                      <a:pt x="2" y="146"/>
                    </a:cubicBezTo>
                    <a:cubicBezTo>
                      <a:pt x="2" y="148"/>
                      <a:pt x="2" y="148"/>
                      <a:pt x="2" y="148"/>
                    </a:cubicBezTo>
                    <a:close/>
                    <a:moveTo>
                      <a:pt x="1" y="155"/>
                    </a:moveTo>
                    <a:cubicBezTo>
                      <a:pt x="0" y="151"/>
                      <a:pt x="0" y="151"/>
                      <a:pt x="0" y="151"/>
                    </a:cubicBezTo>
                    <a:cubicBezTo>
                      <a:pt x="1" y="149"/>
                      <a:pt x="1" y="149"/>
                      <a:pt x="1" y="149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1" y="155"/>
                      <a:pt x="1" y="155"/>
                      <a:pt x="1" y="155"/>
                    </a:cubicBezTo>
                    <a:close/>
                    <a:moveTo>
                      <a:pt x="196" y="269"/>
                    </a:moveTo>
                    <a:cubicBezTo>
                      <a:pt x="196" y="270"/>
                      <a:pt x="196" y="270"/>
                      <a:pt x="196" y="270"/>
                    </a:cubicBezTo>
                    <a:cubicBezTo>
                      <a:pt x="196" y="271"/>
                      <a:pt x="196" y="271"/>
                      <a:pt x="196" y="271"/>
                    </a:cubicBezTo>
                    <a:cubicBezTo>
                      <a:pt x="197" y="271"/>
                      <a:pt x="197" y="271"/>
                      <a:pt x="197" y="271"/>
                    </a:cubicBezTo>
                    <a:cubicBezTo>
                      <a:pt x="197" y="271"/>
                      <a:pt x="197" y="271"/>
                      <a:pt x="197" y="271"/>
                    </a:cubicBezTo>
                    <a:cubicBezTo>
                      <a:pt x="198" y="272"/>
                      <a:pt x="198" y="272"/>
                      <a:pt x="198" y="272"/>
                    </a:cubicBezTo>
                    <a:cubicBezTo>
                      <a:pt x="199" y="271"/>
                      <a:pt x="199" y="271"/>
                      <a:pt x="199" y="271"/>
                    </a:cubicBezTo>
                    <a:cubicBezTo>
                      <a:pt x="200" y="272"/>
                      <a:pt x="200" y="272"/>
                      <a:pt x="200" y="272"/>
                    </a:cubicBezTo>
                    <a:cubicBezTo>
                      <a:pt x="199" y="273"/>
                      <a:pt x="199" y="273"/>
                      <a:pt x="199" y="273"/>
                    </a:cubicBezTo>
                    <a:cubicBezTo>
                      <a:pt x="196" y="272"/>
                      <a:pt x="196" y="272"/>
                      <a:pt x="196" y="272"/>
                    </a:cubicBezTo>
                    <a:cubicBezTo>
                      <a:pt x="196" y="273"/>
                      <a:pt x="196" y="273"/>
                      <a:pt x="196" y="273"/>
                    </a:cubicBezTo>
                    <a:cubicBezTo>
                      <a:pt x="195" y="273"/>
                      <a:pt x="195" y="273"/>
                      <a:pt x="195" y="273"/>
                    </a:cubicBezTo>
                    <a:cubicBezTo>
                      <a:pt x="194" y="274"/>
                      <a:pt x="194" y="274"/>
                      <a:pt x="194" y="274"/>
                    </a:cubicBezTo>
                    <a:cubicBezTo>
                      <a:pt x="194" y="274"/>
                      <a:pt x="194" y="274"/>
                      <a:pt x="194" y="274"/>
                    </a:cubicBezTo>
                    <a:cubicBezTo>
                      <a:pt x="193" y="273"/>
                      <a:pt x="193" y="273"/>
                      <a:pt x="193" y="273"/>
                    </a:cubicBezTo>
                    <a:cubicBezTo>
                      <a:pt x="192" y="273"/>
                      <a:pt x="192" y="273"/>
                      <a:pt x="192" y="273"/>
                    </a:cubicBezTo>
                    <a:cubicBezTo>
                      <a:pt x="190" y="273"/>
                      <a:pt x="190" y="273"/>
                      <a:pt x="190" y="273"/>
                    </a:cubicBezTo>
                    <a:cubicBezTo>
                      <a:pt x="190" y="273"/>
                      <a:pt x="190" y="273"/>
                      <a:pt x="190" y="273"/>
                    </a:cubicBezTo>
                    <a:cubicBezTo>
                      <a:pt x="188" y="273"/>
                      <a:pt x="188" y="273"/>
                      <a:pt x="188" y="273"/>
                    </a:cubicBezTo>
                    <a:cubicBezTo>
                      <a:pt x="186" y="272"/>
                      <a:pt x="186" y="272"/>
                      <a:pt x="186" y="272"/>
                    </a:cubicBezTo>
                    <a:cubicBezTo>
                      <a:pt x="186" y="271"/>
                      <a:pt x="186" y="271"/>
                      <a:pt x="186" y="271"/>
                    </a:cubicBezTo>
                    <a:cubicBezTo>
                      <a:pt x="189" y="270"/>
                      <a:pt x="189" y="270"/>
                      <a:pt x="189" y="270"/>
                    </a:cubicBezTo>
                    <a:cubicBezTo>
                      <a:pt x="193" y="269"/>
                      <a:pt x="193" y="269"/>
                      <a:pt x="193" y="269"/>
                    </a:cubicBezTo>
                    <a:cubicBezTo>
                      <a:pt x="195" y="269"/>
                      <a:pt x="195" y="269"/>
                      <a:pt x="195" y="269"/>
                    </a:cubicBezTo>
                    <a:cubicBezTo>
                      <a:pt x="196" y="269"/>
                      <a:pt x="196" y="269"/>
                      <a:pt x="196" y="269"/>
                    </a:cubicBezTo>
                    <a:close/>
                    <a:moveTo>
                      <a:pt x="253" y="310"/>
                    </a:moveTo>
                    <a:cubicBezTo>
                      <a:pt x="254" y="310"/>
                      <a:pt x="254" y="310"/>
                      <a:pt x="254" y="310"/>
                    </a:cubicBezTo>
                    <a:cubicBezTo>
                      <a:pt x="255" y="311"/>
                      <a:pt x="255" y="311"/>
                      <a:pt x="255" y="311"/>
                    </a:cubicBezTo>
                    <a:cubicBezTo>
                      <a:pt x="255" y="311"/>
                      <a:pt x="255" y="311"/>
                      <a:pt x="255" y="311"/>
                    </a:cubicBezTo>
                    <a:cubicBezTo>
                      <a:pt x="253" y="310"/>
                      <a:pt x="253" y="310"/>
                      <a:pt x="253" y="310"/>
                    </a:cubicBezTo>
                    <a:close/>
                    <a:moveTo>
                      <a:pt x="262" y="316"/>
                    </a:moveTo>
                    <a:cubicBezTo>
                      <a:pt x="263" y="317"/>
                      <a:pt x="263" y="317"/>
                      <a:pt x="263" y="317"/>
                    </a:cubicBezTo>
                    <a:cubicBezTo>
                      <a:pt x="264" y="316"/>
                      <a:pt x="264" y="316"/>
                      <a:pt x="264" y="316"/>
                    </a:cubicBezTo>
                    <a:cubicBezTo>
                      <a:pt x="262" y="316"/>
                      <a:pt x="262" y="316"/>
                      <a:pt x="262" y="316"/>
                    </a:cubicBezTo>
                    <a:close/>
                    <a:moveTo>
                      <a:pt x="241" y="340"/>
                    </a:moveTo>
                    <a:cubicBezTo>
                      <a:pt x="242" y="341"/>
                      <a:pt x="242" y="341"/>
                      <a:pt x="242" y="341"/>
                    </a:cubicBezTo>
                    <a:cubicBezTo>
                      <a:pt x="243" y="341"/>
                      <a:pt x="243" y="341"/>
                      <a:pt x="243" y="341"/>
                    </a:cubicBezTo>
                    <a:cubicBezTo>
                      <a:pt x="244" y="340"/>
                      <a:pt x="244" y="340"/>
                      <a:pt x="244" y="340"/>
                    </a:cubicBezTo>
                    <a:cubicBezTo>
                      <a:pt x="243" y="339"/>
                      <a:pt x="243" y="339"/>
                      <a:pt x="243" y="339"/>
                    </a:cubicBezTo>
                    <a:cubicBezTo>
                      <a:pt x="241" y="340"/>
                      <a:pt x="241" y="340"/>
                      <a:pt x="241" y="340"/>
                    </a:cubicBezTo>
                    <a:close/>
                    <a:moveTo>
                      <a:pt x="242" y="336"/>
                    </a:moveTo>
                    <a:cubicBezTo>
                      <a:pt x="242" y="338"/>
                      <a:pt x="242" y="338"/>
                      <a:pt x="242" y="338"/>
                    </a:cubicBezTo>
                    <a:cubicBezTo>
                      <a:pt x="243" y="337"/>
                      <a:pt x="243" y="337"/>
                      <a:pt x="243" y="337"/>
                    </a:cubicBezTo>
                    <a:cubicBezTo>
                      <a:pt x="243" y="336"/>
                      <a:pt x="243" y="336"/>
                      <a:pt x="243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1" y="338"/>
                    </a:moveTo>
                    <a:cubicBezTo>
                      <a:pt x="240" y="338"/>
                      <a:pt x="240" y="338"/>
                      <a:pt x="240" y="338"/>
                    </a:cubicBezTo>
                    <a:cubicBezTo>
                      <a:pt x="240" y="336"/>
                      <a:pt x="240" y="336"/>
                      <a:pt x="240" y="336"/>
                    </a:cubicBezTo>
                    <a:cubicBezTo>
                      <a:pt x="241" y="336"/>
                      <a:pt x="241" y="336"/>
                      <a:pt x="241" y="336"/>
                    </a:cubicBezTo>
                    <a:cubicBezTo>
                      <a:pt x="241" y="337"/>
                      <a:pt x="241" y="337"/>
                      <a:pt x="241" y="337"/>
                    </a:cubicBezTo>
                    <a:cubicBezTo>
                      <a:pt x="241" y="338"/>
                      <a:pt x="241" y="338"/>
                      <a:pt x="241" y="338"/>
                    </a:cubicBezTo>
                    <a:close/>
                    <a:moveTo>
                      <a:pt x="235" y="332"/>
                    </a:moveTo>
                    <a:cubicBezTo>
                      <a:pt x="235" y="331"/>
                      <a:pt x="235" y="331"/>
                      <a:pt x="235" y="331"/>
                    </a:cubicBezTo>
                    <a:cubicBezTo>
                      <a:pt x="235" y="329"/>
                      <a:pt x="235" y="329"/>
                      <a:pt x="235" y="329"/>
                    </a:cubicBezTo>
                    <a:cubicBezTo>
                      <a:pt x="236" y="328"/>
                      <a:pt x="236" y="328"/>
                      <a:pt x="236" y="328"/>
                    </a:cubicBezTo>
                    <a:cubicBezTo>
                      <a:pt x="236" y="326"/>
                      <a:pt x="236" y="326"/>
                      <a:pt x="236" y="326"/>
                    </a:cubicBezTo>
                    <a:cubicBezTo>
                      <a:pt x="237" y="325"/>
                      <a:pt x="237" y="325"/>
                      <a:pt x="237" y="325"/>
                    </a:cubicBezTo>
                    <a:cubicBezTo>
                      <a:pt x="238" y="324"/>
                      <a:pt x="238" y="324"/>
                      <a:pt x="238" y="324"/>
                    </a:cubicBezTo>
                    <a:cubicBezTo>
                      <a:pt x="239" y="325"/>
                      <a:pt x="239" y="325"/>
                      <a:pt x="239" y="325"/>
                    </a:cubicBezTo>
                    <a:cubicBezTo>
                      <a:pt x="239" y="327"/>
                      <a:pt x="239" y="327"/>
                      <a:pt x="239" y="327"/>
                    </a:cubicBezTo>
                    <a:cubicBezTo>
                      <a:pt x="239" y="329"/>
                      <a:pt x="239" y="329"/>
                      <a:pt x="239" y="329"/>
                    </a:cubicBezTo>
                    <a:cubicBezTo>
                      <a:pt x="238" y="331"/>
                      <a:pt x="238" y="331"/>
                      <a:pt x="238" y="331"/>
                    </a:cubicBezTo>
                    <a:cubicBezTo>
                      <a:pt x="238" y="331"/>
                      <a:pt x="238" y="331"/>
                      <a:pt x="238" y="331"/>
                    </a:cubicBezTo>
                    <a:cubicBezTo>
                      <a:pt x="236" y="333"/>
                      <a:pt x="236" y="333"/>
                      <a:pt x="236" y="333"/>
                    </a:cubicBezTo>
                    <a:cubicBezTo>
                      <a:pt x="235" y="332"/>
                      <a:pt x="235" y="332"/>
                      <a:pt x="235" y="332"/>
                    </a:cubicBezTo>
                    <a:close/>
                    <a:moveTo>
                      <a:pt x="270" y="336"/>
                    </a:moveTo>
                    <a:cubicBezTo>
                      <a:pt x="273" y="335"/>
                      <a:pt x="273" y="335"/>
                      <a:pt x="273" y="335"/>
                    </a:cubicBezTo>
                    <a:cubicBezTo>
                      <a:pt x="273" y="333"/>
                      <a:pt x="273" y="333"/>
                      <a:pt x="273" y="333"/>
                    </a:cubicBezTo>
                    <a:cubicBezTo>
                      <a:pt x="270" y="331"/>
                      <a:pt x="270" y="331"/>
                      <a:pt x="270" y="331"/>
                    </a:cubicBezTo>
                    <a:cubicBezTo>
                      <a:pt x="269" y="331"/>
                      <a:pt x="269" y="331"/>
                      <a:pt x="269" y="331"/>
                    </a:cubicBezTo>
                    <a:cubicBezTo>
                      <a:pt x="270" y="332"/>
                      <a:pt x="270" y="332"/>
                      <a:pt x="270" y="332"/>
                    </a:cubicBezTo>
                    <a:cubicBezTo>
                      <a:pt x="269" y="334"/>
                      <a:pt x="269" y="334"/>
                      <a:pt x="269" y="334"/>
                    </a:cubicBezTo>
                    <a:cubicBezTo>
                      <a:pt x="270" y="335"/>
                      <a:pt x="270" y="335"/>
                      <a:pt x="270" y="335"/>
                    </a:cubicBezTo>
                    <a:cubicBezTo>
                      <a:pt x="270" y="336"/>
                      <a:pt x="270" y="336"/>
                      <a:pt x="270" y="336"/>
                    </a:cubicBezTo>
                    <a:close/>
                    <a:moveTo>
                      <a:pt x="268" y="338"/>
                    </a:moveTo>
                    <a:cubicBezTo>
                      <a:pt x="269" y="339"/>
                      <a:pt x="269" y="339"/>
                      <a:pt x="269" y="339"/>
                    </a:cubicBezTo>
                    <a:cubicBezTo>
                      <a:pt x="272" y="340"/>
                      <a:pt x="272" y="340"/>
                      <a:pt x="272" y="340"/>
                    </a:cubicBezTo>
                    <a:cubicBezTo>
                      <a:pt x="273" y="340"/>
                      <a:pt x="273" y="340"/>
                      <a:pt x="273" y="340"/>
                    </a:cubicBezTo>
                    <a:cubicBezTo>
                      <a:pt x="273" y="339"/>
                      <a:pt x="273" y="339"/>
                      <a:pt x="273" y="339"/>
                    </a:cubicBezTo>
                    <a:cubicBezTo>
                      <a:pt x="271" y="337"/>
                      <a:pt x="271" y="337"/>
                      <a:pt x="271" y="337"/>
                    </a:cubicBezTo>
                    <a:cubicBezTo>
                      <a:pt x="269" y="338"/>
                      <a:pt x="269" y="338"/>
                      <a:pt x="269" y="338"/>
                    </a:cubicBezTo>
                    <a:cubicBezTo>
                      <a:pt x="268" y="338"/>
                      <a:pt x="268" y="338"/>
                      <a:pt x="268" y="338"/>
                    </a:cubicBezTo>
                    <a:close/>
                    <a:moveTo>
                      <a:pt x="270" y="343"/>
                    </a:moveTo>
                    <a:cubicBezTo>
                      <a:pt x="269" y="342"/>
                      <a:pt x="269" y="342"/>
                      <a:pt x="269" y="342"/>
                    </a:cubicBezTo>
                    <a:cubicBezTo>
                      <a:pt x="270" y="341"/>
                      <a:pt x="270" y="341"/>
                      <a:pt x="270" y="341"/>
                    </a:cubicBezTo>
                    <a:cubicBezTo>
                      <a:pt x="270" y="343"/>
                      <a:pt x="270" y="343"/>
                      <a:pt x="270" y="343"/>
                    </a:cubicBezTo>
                    <a:close/>
                    <a:moveTo>
                      <a:pt x="261" y="371"/>
                    </a:moveTo>
                    <a:cubicBezTo>
                      <a:pt x="261" y="369"/>
                      <a:pt x="261" y="369"/>
                      <a:pt x="261" y="369"/>
                    </a:cubicBezTo>
                    <a:cubicBezTo>
                      <a:pt x="262" y="370"/>
                      <a:pt x="262" y="370"/>
                      <a:pt x="262" y="370"/>
                    </a:cubicBezTo>
                    <a:cubicBezTo>
                      <a:pt x="261" y="371"/>
                      <a:pt x="261" y="371"/>
                      <a:pt x="261" y="371"/>
                    </a:cubicBezTo>
                    <a:close/>
                    <a:moveTo>
                      <a:pt x="250" y="381"/>
                    </a:moveTo>
                    <a:cubicBezTo>
                      <a:pt x="249" y="381"/>
                      <a:pt x="249" y="381"/>
                      <a:pt x="249" y="381"/>
                    </a:cubicBezTo>
                    <a:cubicBezTo>
                      <a:pt x="251" y="379"/>
                      <a:pt x="251" y="379"/>
                      <a:pt x="251" y="379"/>
                    </a:cubicBezTo>
                    <a:cubicBezTo>
                      <a:pt x="251" y="377"/>
                      <a:pt x="251" y="377"/>
                      <a:pt x="251" y="377"/>
                    </a:cubicBezTo>
                    <a:cubicBezTo>
                      <a:pt x="251" y="377"/>
                      <a:pt x="251" y="377"/>
                      <a:pt x="251" y="377"/>
                    </a:cubicBezTo>
                    <a:cubicBezTo>
                      <a:pt x="252" y="378"/>
                      <a:pt x="252" y="378"/>
                      <a:pt x="252" y="378"/>
                    </a:cubicBezTo>
                    <a:cubicBezTo>
                      <a:pt x="251" y="379"/>
                      <a:pt x="251" y="379"/>
                      <a:pt x="251" y="379"/>
                    </a:cubicBezTo>
                    <a:cubicBezTo>
                      <a:pt x="250" y="381"/>
                      <a:pt x="250" y="381"/>
                      <a:pt x="250" y="381"/>
                    </a:cubicBezTo>
                    <a:close/>
                    <a:moveTo>
                      <a:pt x="239" y="380"/>
                    </a:moveTo>
                    <a:cubicBezTo>
                      <a:pt x="239" y="378"/>
                      <a:pt x="239" y="378"/>
                      <a:pt x="239" y="378"/>
                    </a:cubicBezTo>
                    <a:cubicBezTo>
                      <a:pt x="240" y="377"/>
                      <a:pt x="240" y="377"/>
                      <a:pt x="240" y="377"/>
                    </a:cubicBezTo>
                    <a:cubicBezTo>
                      <a:pt x="238" y="377"/>
                      <a:pt x="238" y="377"/>
                      <a:pt x="238" y="377"/>
                    </a:cubicBezTo>
                    <a:cubicBezTo>
                      <a:pt x="238" y="374"/>
                      <a:pt x="238" y="374"/>
                      <a:pt x="238" y="374"/>
                    </a:cubicBezTo>
                    <a:cubicBezTo>
                      <a:pt x="238" y="374"/>
                      <a:pt x="238" y="374"/>
                      <a:pt x="238" y="374"/>
                    </a:cubicBezTo>
                    <a:cubicBezTo>
                      <a:pt x="237" y="373"/>
                      <a:pt x="237" y="373"/>
                      <a:pt x="237" y="373"/>
                    </a:cubicBezTo>
                    <a:cubicBezTo>
                      <a:pt x="237" y="368"/>
                      <a:pt x="237" y="368"/>
                      <a:pt x="237" y="368"/>
                    </a:cubicBezTo>
                    <a:cubicBezTo>
                      <a:pt x="238" y="367"/>
                      <a:pt x="238" y="367"/>
                      <a:pt x="238" y="367"/>
                    </a:cubicBezTo>
                    <a:cubicBezTo>
                      <a:pt x="236" y="366"/>
                      <a:pt x="236" y="366"/>
                      <a:pt x="236" y="366"/>
                    </a:cubicBezTo>
                    <a:cubicBezTo>
                      <a:pt x="236" y="363"/>
                      <a:pt x="236" y="363"/>
                      <a:pt x="236" y="363"/>
                    </a:cubicBezTo>
                    <a:cubicBezTo>
                      <a:pt x="237" y="361"/>
                      <a:pt x="237" y="361"/>
                      <a:pt x="237" y="361"/>
                    </a:cubicBezTo>
                    <a:cubicBezTo>
                      <a:pt x="239" y="363"/>
                      <a:pt x="239" y="363"/>
                      <a:pt x="239" y="363"/>
                    </a:cubicBezTo>
                    <a:cubicBezTo>
                      <a:pt x="240" y="363"/>
                      <a:pt x="240" y="363"/>
                      <a:pt x="240" y="363"/>
                    </a:cubicBezTo>
                    <a:cubicBezTo>
                      <a:pt x="239" y="362"/>
                      <a:pt x="239" y="362"/>
                      <a:pt x="239" y="362"/>
                    </a:cubicBezTo>
                    <a:cubicBezTo>
                      <a:pt x="239" y="360"/>
                      <a:pt x="239" y="360"/>
                      <a:pt x="239" y="360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8" y="357"/>
                      <a:pt x="238" y="357"/>
                      <a:pt x="238" y="357"/>
                    </a:cubicBezTo>
                    <a:cubicBezTo>
                      <a:pt x="238" y="354"/>
                      <a:pt x="238" y="354"/>
                      <a:pt x="238" y="354"/>
                    </a:cubicBezTo>
                    <a:cubicBezTo>
                      <a:pt x="238" y="350"/>
                      <a:pt x="238" y="350"/>
                      <a:pt x="238" y="350"/>
                    </a:cubicBezTo>
                    <a:cubicBezTo>
                      <a:pt x="238" y="348"/>
                      <a:pt x="238" y="348"/>
                      <a:pt x="238" y="348"/>
                    </a:cubicBezTo>
                    <a:cubicBezTo>
                      <a:pt x="238" y="345"/>
                      <a:pt x="238" y="345"/>
                      <a:pt x="238" y="345"/>
                    </a:cubicBezTo>
                    <a:cubicBezTo>
                      <a:pt x="238" y="343"/>
                      <a:pt x="238" y="343"/>
                      <a:pt x="238" y="343"/>
                    </a:cubicBezTo>
                    <a:cubicBezTo>
                      <a:pt x="238" y="343"/>
                      <a:pt x="238" y="343"/>
                      <a:pt x="238" y="343"/>
                    </a:cubicBezTo>
                    <a:cubicBezTo>
                      <a:pt x="239" y="341"/>
                      <a:pt x="239" y="341"/>
                      <a:pt x="239" y="341"/>
                    </a:cubicBezTo>
                    <a:cubicBezTo>
                      <a:pt x="239" y="340"/>
                      <a:pt x="239" y="340"/>
                      <a:pt x="239" y="340"/>
                    </a:cubicBezTo>
                    <a:cubicBezTo>
                      <a:pt x="241" y="341"/>
                      <a:pt x="241" y="341"/>
                      <a:pt x="241" y="341"/>
                    </a:cubicBezTo>
                    <a:cubicBezTo>
                      <a:pt x="242" y="342"/>
                      <a:pt x="242" y="342"/>
                      <a:pt x="242" y="342"/>
                    </a:cubicBezTo>
                    <a:cubicBezTo>
                      <a:pt x="244" y="343"/>
                      <a:pt x="244" y="343"/>
                      <a:pt x="244" y="343"/>
                    </a:cubicBezTo>
                    <a:cubicBezTo>
                      <a:pt x="244" y="342"/>
                      <a:pt x="244" y="342"/>
                      <a:pt x="244" y="342"/>
                    </a:cubicBezTo>
                    <a:cubicBezTo>
                      <a:pt x="245" y="341"/>
                      <a:pt x="245" y="341"/>
                      <a:pt x="245" y="341"/>
                    </a:cubicBezTo>
                    <a:cubicBezTo>
                      <a:pt x="245" y="344"/>
                      <a:pt x="245" y="344"/>
                      <a:pt x="245" y="344"/>
                    </a:cubicBezTo>
                    <a:cubicBezTo>
                      <a:pt x="248" y="345"/>
                      <a:pt x="248" y="345"/>
                      <a:pt x="248" y="345"/>
                    </a:cubicBezTo>
                    <a:cubicBezTo>
                      <a:pt x="250" y="347"/>
                      <a:pt x="250" y="347"/>
                      <a:pt x="250" y="347"/>
                    </a:cubicBezTo>
                    <a:cubicBezTo>
                      <a:pt x="252" y="349"/>
                      <a:pt x="252" y="349"/>
                      <a:pt x="252" y="349"/>
                    </a:cubicBezTo>
                    <a:cubicBezTo>
                      <a:pt x="253" y="348"/>
                      <a:pt x="253" y="348"/>
                      <a:pt x="253" y="348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6" y="347"/>
                      <a:pt x="256" y="347"/>
                      <a:pt x="256" y="347"/>
                    </a:cubicBezTo>
                    <a:cubicBezTo>
                      <a:pt x="257" y="347"/>
                      <a:pt x="257" y="347"/>
                      <a:pt x="257" y="347"/>
                    </a:cubicBezTo>
                    <a:cubicBezTo>
                      <a:pt x="262" y="347"/>
                      <a:pt x="262" y="347"/>
                      <a:pt x="262" y="347"/>
                    </a:cubicBezTo>
                    <a:cubicBezTo>
                      <a:pt x="263" y="346"/>
                      <a:pt x="263" y="346"/>
                      <a:pt x="263" y="346"/>
                    </a:cubicBezTo>
                    <a:cubicBezTo>
                      <a:pt x="264" y="346"/>
                      <a:pt x="264" y="346"/>
                      <a:pt x="264" y="346"/>
                    </a:cubicBezTo>
                    <a:cubicBezTo>
                      <a:pt x="265" y="346"/>
                      <a:pt x="265" y="346"/>
                      <a:pt x="265" y="346"/>
                    </a:cubicBezTo>
                    <a:cubicBezTo>
                      <a:pt x="266" y="346"/>
                      <a:pt x="266" y="346"/>
                      <a:pt x="266" y="346"/>
                    </a:cubicBezTo>
                    <a:cubicBezTo>
                      <a:pt x="267" y="344"/>
                      <a:pt x="267" y="344"/>
                      <a:pt x="267" y="344"/>
                    </a:cubicBezTo>
                    <a:cubicBezTo>
                      <a:pt x="268" y="344"/>
                      <a:pt x="268" y="344"/>
                      <a:pt x="268" y="344"/>
                    </a:cubicBezTo>
                    <a:cubicBezTo>
                      <a:pt x="270" y="346"/>
                      <a:pt x="270" y="346"/>
                      <a:pt x="270" y="346"/>
                    </a:cubicBezTo>
                    <a:cubicBezTo>
                      <a:pt x="269" y="347"/>
                      <a:pt x="269" y="347"/>
                      <a:pt x="269" y="347"/>
                    </a:cubicBezTo>
                    <a:cubicBezTo>
                      <a:pt x="268" y="352"/>
                      <a:pt x="268" y="352"/>
                      <a:pt x="268" y="352"/>
                    </a:cubicBezTo>
                    <a:cubicBezTo>
                      <a:pt x="267" y="354"/>
                      <a:pt x="267" y="354"/>
                      <a:pt x="267" y="354"/>
                    </a:cubicBezTo>
                    <a:cubicBezTo>
                      <a:pt x="267" y="357"/>
                      <a:pt x="267" y="357"/>
                      <a:pt x="267" y="357"/>
                    </a:cubicBezTo>
                    <a:cubicBezTo>
                      <a:pt x="265" y="359"/>
                      <a:pt x="265" y="359"/>
                      <a:pt x="265" y="359"/>
                    </a:cubicBezTo>
                    <a:cubicBezTo>
                      <a:pt x="266" y="361"/>
                      <a:pt x="266" y="361"/>
                      <a:pt x="266" y="361"/>
                    </a:cubicBezTo>
                    <a:cubicBezTo>
                      <a:pt x="265" y="362"/>
                      <a:pt x="265" y="362"/>
                      <a:pt x="265" y="362"/>
                    </a:cubicBezTo>
                    <a:cubicBezTo>
                      <a:pt x="265" y="363"/>
                      <a:pt x="265" y="363"/>
                      <a:pt x="265" y="363"/>
                    </a:cubicBezTo>
                    <a:cubicBezTo>
                      <a:pt x="265" y="365"/>
                      <a:pt x="265" y="365"/>
                      <a:pt x="265" y="365"/>
                    </a:cubicBezTo>
                    <a:cubicBezTo>
                      <a:pt x="264" y="364"/>
                      <a:pt x="264" y="364"/>
                      <a:pt x="264" y="364"/>
                    </a:cubicBezTo>
                    <a:cubicBezTo>
                      <a:pt x="264" y="362"/>
                      <a:pt x="264" y="362"/>
                      <a:pt x="264" y="362"/>
                    </a:cubicBezTo>
                    <a:cubicBezTo>
                      <a:pt x="263" y="363"/>
                      <a:pt x="263" y="363"/>
                      <a:pt x="263" y="363"/>
                    </a:cubicBezTo>
                    <a:cubicBezTo>
                      <a:pt x="262" y="364"/>
                      <a:pt x="262" y="364"/>
                      <a:pt x="262" y="364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59" y="368"/>
                      <a:pt x="259" y="368"/>
                      <a:pt x="259" y="368"/>
                    </a:cubicBezTo>
                    <a:cubicBezTo>
                      <a:pt x="259" y="370"/>
                      <a:pt x="259" y="370"/>
                      <a:pt x="259" y="370"/>
                    </a:cubicBezTo>
                    <a:cubicBezTo>
                      <a:pt x="258" y="372"/>
                      <a:pt x="258" y="372"/>
                      <a:pt x="258" y="372"/>
                    </a:cubicBezTo>
                    <a:cubicBezTo>
                      <a:pt x="260" y="373"/>
                      <a:pt x="260" y="373"/>
                      <a:pt x="260" y="373"/>
                    </a:cubicBezTo>
                    <a:cubicBezTo>
                      <a:pt x="260" y="374"/>
                      <a:pt x="260" y="374"/>
                      <a:pt x="260" y="374"/>
                    </a:cubicBezTo>
                    <a:cubicBezTo>
                      <a:pt x="258" y="377"/>
                      <a:pt x="258" y="377"/>
                      <a:pt x="258" y="377"/>
                    </a:cubicBezTo>
                    <a:cubicBezTo>
                      <a:pt x="257" y="377"/>
                      <a:pt x="257" y="377"/>
                      <a:pt x="257" y="377"/>
                    </a:cubicBezTo>
                    <a:cubicBezTo>
                      <a:pt x="255" y="377"/>
                      <a:pt x="255" y="377"/>
                      <a:pt x="255" y="377"/>
                    </a:cubicBezTo>
                    <a:cubicBezTo>
                      <a:pt x="255" y="375"/>
                      <a:pt x="255" y="375"/>
                      <a:pt x="255" y="375"/>
                    </a:cubicBezTo>
                    <a:cubicBezTo>
                      <a:pt x="257" y="376"/>
                      <a:pt x="257" y="376"/>
                      <a:pt x="257" y="376"/>
                    </a:cubicBezTo>
                    <a:cubicBezTo>
                      <a:pt x="257" y="374"/>
                      <a:pt x="257" y="374"/>
                      <a:pt x="257" y="374"/>
                    </a:cubicBezTo>
                    <a:cubicBezTo>
                      <a:pt x="256" y="373"/>
                      <a:pt x="256" y="373"/>
                      <a:pt x="256" y="373"/>
                    </a:cubicBezTo>
                    <a:cubicBezTo>
                      <a:pt x="255" y="374"/>
                      <a:pt x="255" y="374"/>
                      <a:pt x="255" y="374"/>
                    </a:cubicBezTo>
                    <a:cubicBezTo>
                      <a:pt x="254" y="375"/>
                      <a:pt x="254" y="375"/>
                      <a:pt x="254" y="375"/>
                    </a:cubicBezTo>
                    <a:cubicBezTo>
                      <a:pt x="253" y="375"/>
                      <a:pt x="253" y="375"/>
                      <a:pt x="253" y="375"/>
                    </a:cubicBezTo>
                    <a:cubicBezTo>
                      <a:pt x="253" y="373"/>
                      <a:pt x="253" y="373"/>
                      <a:pt x="253" y="373"/>
                    </a:cubicBezTo>
                    <a:cubicBezTo>
                      <a:pt x="252" y="375"/>
                      <a:pt x="252" y="375"/>
                      <a:pt x="252" y="375"/>
                    </a:cubicBezTo>
                    <a:cubicBezTo>
                      <a:pt x="251" y="376"/>
                      <a:pt x="251" y="376"/>
                      <a:pt x="251" y="376"/>
                    </a:cubicBezTo>
                    <a:cubicBezTo>
                      <a:pt x="250" y="377"/>
                      <a:pt x="250" y="377"/>
                      <a:pt x="250" y="377"/>
                    </a:cubicBezTo>
                    <a:cubicBezTo>
                      <a:pt x="249" y="376"/>
                      <a:pt x="249" y="376"/>
                      <a:pt x="249" y="376"/>
                    </a:cubicBezTo>
                    <a:cubicBezTo>
                      <a:pt x="248" y="379"/>
                      <a:pt x="248" y="379"/>
                      <a:pt x="248" y="379"/>
                    </a:cubicBezTo>
                    <a:cubicBezTo>
                      <a:pt x="248" y="380"/>
                      <a:pt x="248" y="380"/>
                      <a:pt x="248" y="380"/>
                    </a:cubicBezTo>
                    <a:cubicBezTo>
                      <a:pt x="246" y="383"/>
                      <a:pt x="246" y="383"/>
                      <a:pt x="246" y="383"/>
                    </a:cubicBezTo>
                    <a:cubicBezTo>
                      <a:pt x="245" y="383"/>
                      <a:pt x="245" y="383"/>
                      <a:pt x="245" y="383"/>
                    </a:cubicBezTo>
                    <a:cubicBezTo>
                      <a:pt x="244" y="381"/>
                      <a:pt x="244" y="381"/>
                      <a:pt x="244" y="381"/>
                    </a:cubicBezTo>
                    <a:cubicBezTo>
                      <a:pt x="244" y="380"/>
                      <a:pt x="244" y="380"/>
                      <a:pt x="244" y="380"/>
                    </a:cubicBezTo>
                    <a:cubicBezTo>
                      <a:pt x="242" y="382"/>
                      <a:pt x="242" y="382"/>
                      <a:pt x="242" y="382"/>
                    </a:cubicBezTo>
                    <a:cubicBezTo>
                      <a:pt x="241" y="380"/>
                      <a:pt x="241" y="380"/>
                      <a:pt x="241" y="380"/>
                    </a:cubicBezTo>
                    <a:cubicBezTo>
                      <a:pt x="240" y="381"/>
                      <a:pt x="240" y="381"/>
                      <a:pt x="240" y="381"/>
                    </a:cubicBezTo>
                    <a:cubicBezTo>
                      <a:pt x="239" y="380"/>
                      <a:pt x="239" y="380"/>
                      <a:pt x="239" y="380"/>
                    </a:cubicBezTo>
                    <a:close/>
                    <a:moveTo>
                      <a:pt x="4" y="243"/>
                    </a:moveTo>
                    <a:cubicBezTo>
                      <a:pt x="6" y="244"/>
                      <a:pt x="6" y="244"/>
                      <a:pt x="6" y="244"/>
                    </a:cubicBezTo>
                    <a:cubicBezTo>
                      <a:pt x="7" y="244"/>
                      <a:pt x="7" y="244"/>
                      <a:pt x="7" y="244"/>
                    </a:cubicBezTo>
                    <a:cubicBezTo>
                      <a:pt x="11" y="247"/>
                      <a:pt x="11" y="247"/>
                      <a:pt x="11" y="247"/>
                    </a:cubicBezTo>
                    <a:cubicBezTo>
                      <a:pt x="11" y="249"/>
                      <a:pt x="11" y="249"/>
                      <a:pt x="11" y="249"/>
                    </a:cubicBezTo>
                    <a:cubicBezTo>
                      <a:pt x="11" y="250"/>
                      <a:pt x="11" y="250"/>
                      <a:pt x="11" y="250"/>
                    </a:cubicBezTo>
                    <a:cubicBezTo>
                      <a:pt x="13" y="250"/>
                      <a:pt x="13" y="250"/>
                      <a:pt x="13" y="250"/>
                    </a:cubicBezTo>
                    <a:cubicBezTo>
                      <a:pt x="14" y="251"/>
                      <a:pt x="14" y="251"/>
                      <a:pt x="14" y="251"/>
                    </a:cubicBezTo>
                    <a:cubicBezTo>
                      <a:pt x="17" y="251"/>
                      <a:pt x="17" y="251"/>
                      <a:pt x="17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18" y="252"/>
                      <a:pt x="18" y="252"/>
                      <a:pt x="18" y="252"/>
                    </a:cubicBezTo>
                    <a:cubicBezTo>
                      <a:pt x="20" y="252"/>
                      <a:pt x="20" y="252"/>
                      <a:pt x="20" y="252"/>
                    </a:cubicBezTo>
                    <a:cubicBezTo>
                      <a:pt x="22" y="252"/>
                      <a:pt x="22" y="252"/>
                      <a:pt x="22" y="252"/>
                    </a:cubicBezTo>
                    <a:cubicBezTo>
                      <a:pt x="23" y="253"/>
                      <a:pt x="23" y="253"/>
                      <a:pt x="23" y="253"/>
                    </a:cubicBezTo>
                    <a:cubicBezTo>
                      <a:pt x="24" y="252"/>
                      <a:pt x="24" y="252"/>
                      <a:pt x="24" y="252"/>
                    </a:cubicBezTo>
                    <a:cubicBezTo>
                      <a:pt x="24" y="253"/>
                      <a:pt x="24" y="253"/>
                      <a:pt x="24" y="253"/>
                    </a:cubicBezTo>
                    <a:cubicBezTo>
                      <a:pt x="27" y="252"/>
                      <a:pt x="27" y="252"/>
                      <a:pt x="27" y="252"/>
                    </a:cubicBezTo>
                    <a:cubicBezTo>
                      <a:pt x="29" y="252"/>
                      <a:pt x="29" y="252"/>
                      <a:pt x="29" y="252"/>
                    </a:cubicBezTo>
                    <a:cubicBezTo>
                      <a:pt x="29" y="251"/>
                      <a:pt x="29" y="251"/>
                      <a:pt x="29" y="251"/>
                    </a:cubicBezTo>
                    <a:cubicBezTo>
                      <a:pt x="31" y="251"/>
                      <a:pt x="31" y="251"/>
                      <a:pt x="31" y="251"/>
                    </a:cubicBezTo>
                    <a:cubicBezTo>
                      <a:pt x="32" y="248"/>
                      <a:pt x="32" y="248"/>
                      <a:pt x="32" y="248"/>
                    </a:cubicBezTo>
                    <a:cubicBezTo>
                      <a:pt x="35" y="249"/>
                      <a:pt x="35" y="249"/>
                      <a:pt x="35" y="249"/>
                    </a:cubicBezTo>
                    <a:cubicBezTo>
                      <a:pt x="35" y="247"/>
                      <a:pt x="35" y="247"/>
                      <a:pt x="35" y="247"/>
                    </a:cubicBezTo>
                    <a:cubicBezTo>
                      <a:pt x="36" y="246"/>
                      <a:pt x="36" y="246"/>
                      <a:pt x="36" y="246"/>
                    </a:cubicBezTo>
                    <a:cubicBezTo>
                      <a:pt x="38" y="246"/>
                      <a:pt x="38" y="246"/>
                      <a:pt x="38" y="246"/>
                    </a:cubicBezTo>
                    <a:cubicBezTo>
                      <a:pt x="39" y="248"/>
                      <a:pt x="39" y="248"/>
                      <a:pt x="39" y="248"/>
                    </a:cubicBezTo>
                    <a:cubicBezTo>
                      <a:pt x="40" y="246"/>
                      <a:pt x="40" y="246"/>
                      <a:pt x="40" y="246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2" y="246"/>
                      <a:pt x="42" y="246"/>
                      <a:pt x="42" y="246"/>
                    </a:cubicBezTo>
                    <a:cubicBezTo>
                      <a:pt x="43" y="244"/>
                      <a:pt x="43" y="244"/>
                      <a:pt x="43" y="244"/>
                    </a:cubicBezTo>
                    <a:cubicBezTo>
                      <a:pt x="47" y="241"/>
                      <a:pt x="47" y="241"/>
                      <a:pt x="47" y="241"/>
                    </a:cubicBezTo>
                    <a:cubicBezTo>
                      <a:pt x="49" y="241"/>
                      <a:pt x="49" y="241"/>
                      <a:pt x="49" y="241"/>
                    </a:cubicBezTo>
                    <a:cubicBezTo>
                      <a:pt x="50" y="242"/>
                      <a:pt x="50" y="242"/>
                      <a:pt x="50" y="242"/>
                    </a:cubicBezTo>
                    <a:cubicBezTo>
                      <a:pt x="52" y="241"/>
                      <a:pt x="52" y="241"/>
                      <a:pt x="52" y="241"/>
                    </a:cubicBezTo>
                    <a:cubicBezTo>
                      <a:pt x="57" y="240"/>
                      <a:pt x="57" y="240"/>
                      <a:pt x="57" y="240"/>
                    </a:cubicBezTo>
                    <a:cubicBezTo>
                      <a:pt x="57" y="240"/>
                      <a:pt x="57" y="240"/>
                      <a:pt x="57" y="240"/>
                    </a:cubicBezTo>
                    <a:cubicBezTo>
                      <a:pt x="60" y="240"/>
                      <a:pt x="60" y="240"/>
                      <a:pt x="60" y="240"/>
                    </a:cubicBezTo>
                    <a:cubicBezTo>
                      <a:pt x="61" y="240"/>
                      <a:pt x="61" y="240"/>
                      <a:pt x="61" y="240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4" y="240"/>
                      <a:pt x="64" y="240"/>
                      <a:pt x="64" y="240"/>
                    </a:cubicBezTo>
                    <a:cubicBezTo>
                      <a:pt x="65" y="242"/>
                      <a:pt x="65" y="242"/>
                      <a:pt x="65" y="242"/>
                    </a:cubicBezTo>
                    <a:cubicBezTo>
                      <a:pt x="66" y="242"/>
                      <a:pt x="66" y="242"/>
                      <a:pt x="66" y="242"/>
                    </a:cubicBezTo>
                    <a:cubicBezTo>
                      <a:pt x="67" y="241"/>
                      <a:pt x="67" y="241"/>
                      <a:pt x="67" y="241"/>
                    </a:cubicBezTo>
                    <a:cubicBezTo>
                      <a:pt x="68" y="242"/>
                      <a:pt x="68" y="242"/>
                      <a:pt x="68" y="242"/>
                    </a:cubicBezTo>
                    <a:cubicBezTo>
                      <a:pt x="70" y="241"/>
                      <a:pt x="70" y="241"/>
                      <a:pt x="70" y="241"/>
                    </a:cubicBezTo>
                    <a:cubicBezTo>
                      <a:pt x="73" y="241"/>
                      <a:pt x="73" y="241"/>
                      <a:pt x="73" y="241"/>
                    </a:cubicBezTo>
                    <a:cubicBezTo>
                      <a:pt x="73" y="242"/>
                      <a:pt x="73" y="242"/>
                      <a:pt x="73" y="242"/>
                    </a:cubicBezTo>
                    <a:cubicBezTo>
                      <a:pt x="73" y="243"/>
                      <a:pt x="73" y="243"/>
                      <a:pt x="73" y="243"/>
                    </a:cubicBezTo>
                    <a:cubicBezTo>
                      <a:pt x="75" y="241"/>
                      <a:pt x="75" y="241"/>
                      <a:pt x="75" y="241"/>
                    </a:cubicBezTo>
                    <a:cubicBezTo>
                      <a:pt x="77" y="241"/>
                      <a:pt x="77" y="241"/>
                      <a:pt x="77" y="241"/>
                    </a:cubicBezTo>
                    <a:cubicBezTo>
                      <a:pt x="80" y="240"/>
                      <a:pt x="80" y="240"/>
                      <a:pt x="80" y="240"/>
                    </a:cubicBezTo>
                    <a:cubicBezTo>
                      <a:pt x="81" y="238"/>
                      <a:pt x="81" y="238"/>
                      <a:pt x="81" y="238"/>
                    </a:cubicBezTo>
                    <a:cubicBezTo>
                      <a:pt x="81" y="237"/>
                      <a:pt x="81" y="237"/>
                      <a:pt x="81" y="237"/>
                    </a:cubicBezTo>
                    <a:cubicBezTo>
                      <a:pt x="83" y="236"/>
                      <a:pt x="83" y="236"/>
                      <a:pt x="83" y="236"/>
                    </a:cubicBezTo>
                    <a:cubicBezTo>
                      <a:pt x="84" y="232"/>
                      <a:pt x="84" y="232"/>
                      <a:pt x="84" y="232"/>
                    </a:cubicBezTo>
                    <a:cubicBezTo>
                      <a:pt x="86" y="231"/>
                      <a:pt x="86" y="231"/>
                      <a:pt x="86" y="231"/>
                    </a:cubicBezTo>
                    <a:cubicBezTo>
                      <a:pt x="89" y="230"/>
                      <a:pt x="89" y="230"/>
                      <a:pt x="89" y="230"/>
                    </a:cubicBezTo>
                    <a:cubicBezTo>
                      <a:pt x="90" y="231"/>
                      <a:pt x="90" y="231"/>
                      <a:pt x="90" y="231"/>
                    </a:cubicBezTo>
                    <a:cubicBezTo>
                      <a:pt x="94" y="229"/>
                      <a:pt x="94" y="229"/>
                      <a:pt x="94" y="229"/>
                    </a:cubicBezTo>
                    <a:cubicBezTo>
                      <a:pt x="98" y="226"/>
                      <a:pt x="98" y="226"/>
                      <a:pt x="98" y="226"/>
                    </a:cubicBezTo>
                    <a:cubicBezTo>
                      <a:pt x="101" y="224"/>
                      <a:pt x="101" y="224"/>
                      <a:pt x="101" y="224"/>
                    </a:cubicBezTo>
                    <a:cubicBezTo>
                      <a:pt x="102" y="223"/>
                      <a:pt x="102" y="223"/>
                      <a:pt x="102" y="223"/>
                    </a:cubicBezTo>
                    <a:cubicBezTo>
                      <a:pt x="104" y="223"/>
                      <a:pt x="104" y="223"/>
                      <a:pt x="104" y="223"/>
                    </a:cubicBezTo>
                    <a:cubicBezTo>
                      <a:pt x="105" y="223"/>
                      <a:pt x="105" y="223"/>
                      <a:pt x="105" y="223"/>
                    </a:cubicBezTo>
                    <a:cubicBezTo>
                      <a:pt x="108" y="224"/>
                      <a:pt x="108" y="224"/>
                      <a:pt x="108" y="224"/>
                    </a:cubicBezTo>
                    <a:cubicBezTo>
                      <a:pt x="110" y="225"/>
                      <a:pt x="110" y="225"/>
                      <a:pt x="110" y="225"/>
                    </a:cubicBezTo>
                    <a:cubicBezTo>
                      <a:pt x="112" y="224"/>
                      <a:pt x="112" y="224"/>
                      <a:pt x="112" y="224"/>
                    </a:cubicBezTo>
                    <a:cubicBezTo>
                      <a:pt x="115" y="224"/>
                      <a:pt x="115" y="224"/>
                      <a:pt x="115" y="224"/>
                    </a:cubicBezTo>
                    <a:cubicBezTo>
                      <a:pt x="120" y="222"/>
                      <a:pt x="120" y="222"/>
                      <a:pt x="120" y="222"/>
                    </a:cubicBezTo>
                    <a:cubicBezTo>
                      <a:pt x="123" y="222"/>
                      <a:pt x="123" y="222"/>
                      <a:pt x="123" y="222"/>
                    </a:cubicBezTo>
                    <a:cubicBezTo>
                      <a:pt x="125" y="220"/>
                      <a:pt x="125" y="220"/>
                      <a:pt x="125" y="220"/>
                    </a:cubicBezTo>
                    <a:cubicBezTo>
                      <a:pt x="127" y="220"/>
                      <a:pt x="127" y="220"/>
                      <a:pt x="127" y="220"/>
                    </a:cubicBezTo>
                    <a:cubicBezTo>
                      <a:pt x="129" y="218"/>
                      <a:pt x="129" y="218"/>
                      <a:pt x="129" y="218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42" y="217"/>
                      <a:pt x="142" y="217"/>
                      <a:pt x="142" y="217"/>
                    </a:cubicBezTo>
                    <a:cubicBezTo>
                      <a:pt x="145" y="218"/>
                      <a:pt x="145" y="218"/>
                      <a:pt x="145" y="218"/>
                    </a:cubicBezTo>
                    <a:cubicBezTo>
                      <a:pt x="148" y="218"/>
                      <a:pt x="148" y="218"/>
                      <a:pt x="148" y="218"/>
                    </a:cubicBezTo>
                    <a:cubicBezTo>
                      <a:pt x="150" y="217"/>
                      <a:pt x="150" y="217"/>
                      <a:pt x="150" y="217"/>
                    </a:cubicBezTo>
                    <a:cubicBezTo>
                      <a:pt x="152" y="218"/>
                      <a:pt x="152" y="218"/>
                      <a:pt x="152" y="218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57" y="224"/>
                      <a:pt x="157" y="224"/>
                      <a:pt x="157" y="224"/>
                    </a:cubicBezTo>
                    <a:cubicBezTo>
                      <a:pt x="159" y="224"/>
                      <a:pt x="159" y="224"/>
                      <a:pt x="159" y="224"/>
                    </a:cubicBezTo>
                    <a:cubicBezTo>
                      <a:pt x="160" y="223"/>
                      <a:pt x="160" y="223"/>
                      <a:pt x="160" y="223"/>
                    </a:cubicBezTo>
                    <a:cubicBezTo>
                      <a:pt x="161" y="223"/>
                      <a:pt x="161" y="223"/>
                      <a:pt x="161" y="223"/>
                    </a:cubicBezTo>
                    <a:cubicBezTo>
                      <a:pt x="162" y="224"/>
                      <a:pt x="162" y="224"/>
                      <a:pt x="162" y="224"/>
                    </a:cubicBezTo>
                    <a:cubicBezTo>
                      <a:pt x="163" y="223"/>
                      <a:pt x="163" y="223"/>
                      <a:pt x="163" y="223"/>
                    </a:cubicBezTo>
                    <a:cubicBezTo>
                      <a:pt x="164" y="224"/>
                      <a:pt x="164" y="224"/>
                      <a:pt x="164" y="224"/>
                    </a:cubicBezTo>
                    <a:cubicBezTo>
                      <a:pt x="166" y="226"/>
                      <a:pt x="166" y="226"/>
                      <a:pt x="166" y="226"/>
                    </a:cubicBezTo>
                    <a:cubicBezTo>
                      <a:pt x="168" y="226"/>
                      <a:pt x="168" y="226"/>
                      <a:pt x="168" y="226"/>
                    </a:cubicBezTo>
                    <a:cubicBezTo>
                      <a:pt x="169" y="226"/>
                      <a:pt x="169" y="226"/>
                      <a:pt x="169" y="226"/>
                    </a:cubicBezTo>
                    <a:cubicBezTo>
                      <a:pt x="173" y="229"/>
                      <a:pt x="173" y="229"/>
                      <a:pt x="173" y="229"/>
                    </a:cubicBezTo>
                    <a:cubicBezTo>
                      <a:pt x="173" y="230"/>
                      <a:pt x="173" y="230"/>
                      <a:pt x="173" y="230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5" y="233"/>
                      <a:pt x="175" y="233"/>
                      <a:pt x="175" y="233"/>
                    </a:cubicBezTo>
                    <a:cubicBezTo>
                      <a:pt x="173" y="233"/>
                      <a:pt x="173" y="233"/>
                      <a:pt x="173" y="233"/>
                    </a:cubicBezTo>
                    <a:cubicBezTo>
                      <a:pt x="173" y="234"/>
                      <a:pt x="173" y="234"/>
                      <a:pt x="173" y="234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6" y="238"/>
                      <a:pt x="176" y="238"/>
                      <a:pt x="176" y="238"/>
                    </a:cubicBezTo>
                    <a:cubicBezTo>
                      <a:pt x="178" y="240"/>
                      <a:pt x="178" y="240"/>
                      <a:pt x="178" y="240"/>
                    </a:cubicBezTo>
                    <a:cubicBezTo>
                      <a:pt x="179" y="242"/>
                      <a:pt x="179" y="242"/>
                      <a:pt x="179" y="242"/>
                    </a:cubicBezTo>
                    <a:cubicBezTo>
                      <a:pt x="178" y="244"/>
                      <a:pt x="178" y="244"/>
                      <a:pt x="178" y="244"/>
                    </a:cubicBezTo>
                    <a:cubicBezTo>
                      <a:pt x="180" y="248"/>
                      <a:pt x="180" y="248"/>
                      <a:pt x="180" y="248"/>
                    </a:cubicBezTo>
                    <a:cubicBezTo>
                      <a:pt x="179" y="250"/>
                      <a:pt x="179" y="250"/>
                      <a:pt x="179" y="250"/>
                    </a:cubicBezTo>
                    <a:cubicBezTo>
                      <a:pt x="180" y="251"/>
                      <a:pt x="180" y="251"/>
                      <a:pt x="180" y="251"/>
                    </a:cubicBezTo>
                    <a:cubicBezTo>
                      <a:pt x="180" y="253"/>
                      <a:pt x="180" y="253"/>
                      <a:pt x="180" y="253"/>
                    </a:cubicBezTo>
                    <a:cubicBezTo>
                      <a:pt x="179" y="255"/>
                      <a:pt x="179" y="255"/>
                      <a:pt x="179" y="255"/>
                    </a:cubicBezTo>
                    <a:cubicBezTo>
                      <a:pt x="178" y="254"/>
                      <a:pt x="178" y="254"/>
                      <a:pt x="178" y="254"/>
                    </a:cubicBezTo>
                    <a:cubicBezTo>
                      <a:pt x="178" y="255"/>
                      <a:pt x="178" y="255"/>
                      <a:pt x="178" y="255"/>
                    </a:cubicBezTo>
                    <a:cubicBezTo>
                      <a:pt x="179" y="256"/>
                      <a:pt x="179" y="256"/>
                      <a:pt x="179" y="256"/>
                    </a:cubicBezTo>
                    <a:cubicBezTo>
                      <a:pt x="180" y="257"/>
                      <a:pt x="180" y="257"/>
                      <a:pt x="180" y="257"/>
                    </a:cubicBezTo>
                    <a:cubicBezTo>
                      <a:pt x="181" y="259"/>
                      <a:pt x="181" y="259"/>
                      <a:pt x="181" y="259"/>
                    </a:cubicBezTo>
                    <a:cubicBezTo>
                      <a:pt x="182" y="258"/>
                      <a:pt x="182" y="258"/>
                      <a:pt x="182" y="258"/>
                    </a:cubicBezTo>
                    <a:cubicBezTo>
                      <a:pt x="184" y="260"/>
                      <a:pt x="184" y="260"/>
                      <a:pt x="184" y="260"/>
                    </a:cubicBezTo>
                    <a:cubicBezTo>
                      <a:pt x="184" y="258"/>
                      <a:pt x="184" y="258"/>
                      <a:pt x="184" y="258"/>
                    </a:cubicBezTo>
                    <a:cubicBezTo>
                      <a:pt x="183" y="257"/>
                      <a:pt x="183" y="257"/>
                      <a:pt x="183" y="257"/>
                    </a:cubicBezTo>
                    <a:cubicBezTo>
                      <a:pt x="184" y="256"/>
                      <a:pt x="184" y="256"/>
                      <a:pt x="184" y="256"/>
                    </a:cubicBezTo>
                    <a:cubicBezTo>
                      <a:pt x="185" y="254"/>
                      <a:pt x="185" y="254"/>
                      <a:pt x="185" y="254"/>
                    </a:cubicBezTo>
                    <a:cubicBezTo>
                      <a:pt x="186" y="254"/>
                      <a:pt x="186" y="254"/>
                      <a:pt x="186" y="254"/>
                    </a:cubicBezTo>
                    <a:cubicBezTo>
                      <a:pt x="187" y="252"/>
                      <a:pt x="187" y="252"/>
                      <a:pt x="187" y="252"/>
                    </a:cubicBezTo>
                    <a:cubicBezTo>
                      <a:pt x="189" y="251"/>
                      <a:pt x="189" y="251"/>
                      <a:pt x="189" y="251"/>
                    </a:cubicBezTo>
                    <a:cubicBezTo>
                      <a:pt x="189" y="250"/>
                      <a:pt x="189" y="250"/>
                      <a:pt x="189" y="250"/>
                    </a:cubicBezTo>
                    <a:cubicBezTo>
                      <a:pt x="191" y="248"/>
                      <a:pt x="191" y="248"/>
                      <a:pt x="191" y="248"/>
                    </a:cubicBezTo>
                    <a:cubicBezTo>
                      <a:pt x="195" y="246"/>
                      <a:pt x="195" y="246"/>
                      <a:pt x="195" y="246"/>
                    </a:cubicBezTo>
                    <a:cubicBezTo>
                      <a:pt x="195" y="245"/>
                      <a:pt x="195" y="245"/>
                      <a:pt x="195" y="245"/>
                    </a:cubicBezTo>
                    <a:cubicBezTo>
                      <a:pt x="196" y="245"/>
                      <a:pt x="196" y="245"/>
                      <a:pt x="196" y="245"/>
                    </a:cubicBezTo>
                    <a:cubicBezTo>
                      <a:pt x="199" y="244"/>
                      <a:pt x="199" y="244"/>
                      <a:pt x="199" y="244"/>
                    </a:cubicBezTo>
                    <a:cubicBezTo>
                      <a:pt x="199" y="241"/>
                      <a:pt x="199" y="241"/>
                      <a:pt x="199" y="241"/>
                    </a:cubicBezTo>
                    <a:cubicBezTo>
                      <a:pt x="202" y="237"/>
                      <a:pt x="202" y="237"/>
                      <a:pt x="202" y="237"/>
                    </a:cubicBezTo>
                    <a:cubicBezTo>
                      <a:pt x="204" y="237"/>
                      <a:pt x="204" y="237"/>
                      <a:pt x="204" y="237"/>
                    </a:cubicBezTo>
                    <a:cubicBezTo>
                      <a:pt x="205" y="235"/>
                      <a:pt x="205" y="235"/>
                      <a:pt x="205" y="235"/>
                    </a:cubicBezTo>
                    <a:cubicBezTo>
                      <a:pt x="205" y="234"/>
                      <a:pt x="205" y="234"/>
                      <a:pt x="205" y="234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6" y="234"/>
                      <a:pt x="206" y="234"/>
                      <a:pt x="206" y="234"/>
                    </a:cubicBezTo>
                    <a:cubicBezTo>
                      <a:pt x="206" y="236"/>
                      <a:pt x="206" y="236"/>
                      <a:pt x="206" y="236"/>
                    </a:cubicBezTo>
                    <a:cubicBezTo>
                      <a:pt x="206" y="238"/>
                      <a:pt x="206" y="238"/>
                      <a:pt x="206" y="238"/>
                    </a:cubicBezTo>
                    <a:cubicBezTo>
                      <a:pt x="205" y="240"/>
                      <a:pt x="205" y="240"/>
                      <a:pt x="205" y="240"/>
                    </a:cubicBezTo>
                    <a:cubicBezTo>
                      <a:pt x="204" y="244"/>
                      <a:pt x="204" y="244"/>
                      <a:pt x="204" y="244"/>
                    </a:cubicBezTo>
                    <a:cubicBezTo>
                      <a:pt x="201" y="247"/>
                      <a:pt x="201" y="247"/>
                      <a:pt x="201" y="247"/>
                    </a:cubicBezTo>
                    <a:cubicBezTo>
                      <a:pt x="200" y="249"/>
                      <a:pt x="200" y="249"/>
                      <a:pt x="200" y="249"/>
                    </a:cubicBezTo>
                    <a:cubicBezTo>
                      <a:pt x="199" y="250"/>
                      <a:pt x="199" y="250"/>
                      <a:pt x="199" y="250"/>
                    </a:cubicBezTo>
                    <a:cubicBezTo>
                      <a:pt x="199" y="252"/>
                      <a:pt x="199" y="252"/>
                      <a:pt x="199" y="252"/>
                    </a:cubicBezTo>
                    <a:cubicBezTo>
                      <a:pt x="197" y="255"/>
                      <a:pt x="197" y="255"/>
                      <a:pt x="197" y="255"/>
                    </a:cubicBezTo>
                    <a:cubicBezTo>
                      <a:pt x="198" y="256"/>
                      <a:pt x="198" y="256"/>
                      <a:pt x="198" y="256"/>
                    </a:cubicBezTo>
                    <a:cubicBezTo>
                      <a:pt x="196" y="260"/>
                      <a:pt x="196" y="260"/>
                      <a:pt x="196" y="260"/>
                    </a:cubicBezTo>
                    <a:cubicBezTo>
                      <a:pt x="192" y="260"/>
                      <a:pt x="192" y="260"/>
                      <a:pt x="192" y="260"/>
                    </a:cubicBezTo>
                    <a:cubicBezTo>
                      <a:pt x="191" y="262"/>
                      <a:pt x="191" y="262"/>
                      <a:pt x="191" y="262"/>
                    </a:cubicBezTo>
                    <a:cubicBezTo>
                      <a:pt x="190" y="264"/>
                      <a:pt x="190" y="264"/>
                      <a:pt x="190" y="264"/>
                    </a:cubicBezTo>
                    <a:cubicBezTo>
                      <a:pt x="190" y="264"/>
                      <a:pt x="190" y="264"/>
                      <a:pt x="190" y="264"/>
                    </a:cubicBezTo>
                    <a:cubicBezTo>
                      <a:pt x="193" y="264"/>
                      <a:pt x="193" y="264"/>
                      <a:pt x="193" y="264"/>
                    </a:cubicBezTo>
                    <a:cubicBezTo>
                      <a:pt x="195" y="263"/>
                      <a:pt x="195" y="263"/>
                      <a:pt x="195" y="263"/>
                    </a:cubicBezTo>
                    <a:cubicBezTo>
                      <a:pt x="198" y="264"/>
                      <a:pt x="198" y="264"/>
                      <a:pt x="198" y="264"/>
                    </a:cubicBezTo>
                    <a:cubicBezTo>
                      <a:pt x="201" y="259"/>
                      <a:pt x="201" y="259"/>
                      <a:pt x="201" y="259"/>
                    </a:cubicBezTo>
                    <a:cubicBezTo>
                      <a:pt x="202" y="254"/>
                      <a:pt x="202" y="254"/>
                      <a:pt x="202" y="254"/>
                    </a:cubicBezTo>
                    <a:cubicBezTo>
                      <a:pt x="205" y="252"/>
                      <a:pt x="205" y="252"/>
                      <a:pt x="205" y="252"/>
                    </a:cubicBezTo>
                    <a:cubicBezTo>
                      <a:pt x="205" y="253"/>
                      <a:pt x="205" y="253"/>
                      <a:pt x="205" y="253"/>
                    </a:cubicBezTo>
                    <a:cubicBezTo>
                      <a:pt x="205" y="257"/>
                      <a:pt x="205" y="257"/>
                      <a:pt x="205" y="257"/>
                    </a:cubicBezTo>
                    <a:cubicBezTo>
                      <a:pt x="206" y="259"/>
                      <a:pt x="206" y="259"/>
                      <a:pt x="206" y="259"/>
                    </a:cubicBezTo>
                    <a:cubicBezTo>
                      <a:pt x="205" y="259"/>
                      <a:pt x="205" y="259"/>
                      <a:pt x="205" y="259"/>
                    </a:cubicBezTo>
                    <a:cubicBezTo>
                      <a:pt x="206" y="264"/>
                      <a:pt x="206" y="264"/>
                      <a:pt x="206" y="264"/>
                    </a:cubicBezTo>
                    <a:cubicBezTo>
                      <a:pt x="204" y="267"/>
                      <a:pt x="204" y="267"/>
                      <a:pt x="204" y="267"/>
                    </a:cubicBezTo>
                    <a:cubicBezTo>
                      <a:pt x="200" y="269"/>
                      <a:pt x="200" y="269"/>
                      <a:pt x="200" y="269"/>
                    </a:cubicBezTo>
                    <a:cubicBezTo>
                      <a:pt x="201" y="270"/>
                      <a:pt x="201" y="270"/>
                      <a:pt x="201" y="270"/>
                    </a:cubicBezTo>
                    <a:cubicBezTo>
                      <a:pt x="203" y="269"/>
                      <a:pt x="203" y="269"/>
                      <a:pt x="203" y="269"/>
                    </a:cubicBezTo>
                    <a:cubicBezTo>
                      <a:pt x="205" y="270"/>
                      <a:pt x="205" y="270"/>
                      <a:pt x="205" y="270"/>
                    </a:cubicBezTo>
                    <a:cubicBezTo>
                      <a:pt x="206" y="269"/>
                      <a:pt x="206" y="269"/>
                      <a:pt x="206" y="269"/>
                    </a:cubicBezTo>
                    <a:cubicBezTo>
                      <a:pt x="208" y="268"/>
                      <a:pt x="208" y="268"/>
                      <a:pt x="208" y="268"/>
                    </a:cubicBezTo>
                    <a:cubicBezTo>
                      <a:pt x="210" y="267"/>
                      <a:pt x="210" y="267"/>
                      <a:pt x="210" y="267"/>
                    </a:cubicBezTo>
                    <a:cubicBezTo>
                      <a:pt x="211" y="267"/>
                      <a:pt x="211" y="267"/>
                      <a:pt x="211" y="267"/>
                    </a:cubicBezTo>
                    <a:cubicBezTo>
                      <a:pt x="212" y="267"/>
                      <a:pt x="212" y="267"/>
                      <a:pt x="212" y="267"/>
                    </a:cubicBezTo>
                    <a:cubicBezTo>
                      <a:pt x="211" y="268"/>
                      <a:pt x="211" y="268"/>
                      <a:pt x="211" y="268"/>
                    </a:cubicBezTo>
                    <a:cubicBezTo>
                      <a:pt x="211" y="270"/>
                      <a:pt x="211" y="270"/>
                      <a:pt x="211" y="270"/>
                    </a:cubicBezTo>
                    <a:cubicBezTo>
                      <a:pt x="209" y="270"/>
                      <a:pt x="209" y="270"/>
                      <a:pt x="209" y="270"/>
                    </a:cubicBezTo>
                    <a:cubicBezTo>
                      <a:pt x="209" y="271"/>
                      <a:pt x="209" y="271"/>
                      <a:pt x="209" y="271"/>
                    </a:cubicBezTo>
                    <a:cubicBezTo>
                      <a:pt x="210" y="273"/>
                      <a:pt x="210" y="273"/>
                      <a:pt x="210" y="273"/>
                    </a:cubicBezTo>
                    <a:cubicBezTo>
                      <a:pt x="211" y="275"/>
                      <a:pt x="211" y="275"/>
                      <a:pt x="211" y="275"/>
                    </a:cubicBezTo>
                    <a:cubicBezTo>
                      <a:pt x="212" y="278"/>
                      <a:pt x="212" y="278"/>
                      <a:pt x="212" y="278"/>
                    </a:cubicBezTo>
                    <a:cubicBezTo>
                      <a:pt x="212" y="281"/>
                      <a:pt x="212" y="281"/>
                      <a:pt x="212" y="281"/>
                    </a:cubicBezTo>
                    <a:cubicBezTo>
                      <a:pt x="212" y="285"/>
                      <a:pt x="212" y="285"/>
                      <a:pt x="212" y="285"/>
                    </a:cubicBezTo>
                    <a:cubicBezTo>
                      <a:pt x="210" y="287"/>
                      <a:pt x="210" y="287"/>
                      <a:pt x="210" y="287"/>
                    </a:cubicBezTo>
                    <a:cubicBezTo>
                      <a:pt x="210" y="288"/>
                      <a:pt x="210" y="288"/>
                      <a:pt x="210" y="288"/>
                    </a:cubicBezTo>
                    <a:cubicBezTo>
                      <a:pt x="210" y="291"/>
                      <a:pt x="210" y="291"/>
                      <a:pt x="210" y="291"/>
                    </a:cubicBezTo>
                    <a:cubicBezTo>
                      <a:pt x="211" y="293"/>
                      <a:pt x="211" y="293"/>
                      <a:pt x="211" y="293"/>
                    </a:cubicBezTo>
                    <a:cubicBezTo>
                      <a:pt x="212" y="295"/>
                      <a:pt x="212" y="295"/>
                      <a:pt x="212" y="295"/>
                    </a:cubicBezTo>
                    <a:cubicBezTo>
                      <a:pt x="213" y="298"/>
                      <a:pt x="213" y="298"/>
                      <a:pt x="213" y="298"/>
                    </a:cubicBezTo>
                    <a:cubicBezTo>
                      <a:pt x="216" y="302"/>
                      <a:pt x="216" y="302"/>
                      <a:pt x="216" y="302"/>
                    </a:cubicBezTo>
                    <a:cubicBezTo>
                      <a:pt x="218" y="303"/>
                      <a:pt x="218" y="303"/>
                      <a:pt x="218" y="303"/>
                    </a:cubicBezTo>
                    <a:cubicBezTo>
                      <a:pt x="220" y="304"/>
                      <a:pt x="220" y="304"/>
                      <a:pt x="220" y="304"/>
                    </a:cubicBezTo>
                    <a:cubicBezTo>
                      <a:pt x="221" y="306"/>
                      <a:pt x="221" y="306"/>
                      <a:pt x="221" y="306"/>
                    </a:cubicBezTo>
                    <a:cubicBezTo>
                      <a:pt x="223" y="306"/>
                      <a:pt x="223" y="306"/>
                      <a:pt x="223" y="306"/>
                    </a:cubicBezTo>
                    <a:cubicBezTo>
                      <a:pt x="223" y="305"/>
                      <a:pt x="223" y="305"/>
                      <a:pt x="223" y="305"/>
                    </a:cubicBezTo>
                    <a:cubicBezTo>
                      <a:pt x="224" y="305"/>
                      <a:pt x="224" y="305"/>
                      <a:pt x="224" y="305"/>
                    </a:cubicBezTo>
                    <a:cubicBezTo>
                      <a:pt x="226" y="306"/>
                      <a:pt x="226" y="306"/>
                      <a:pt x="226" y="306"/>
                    </a:cubicBezTo>
                    <a:cubicBezTo>
                      <a:pt x="228" y="308"/>
                      <a:pt x="228" y="308"/>
                      <a:pt x="228" y="308"/>
                    </a:cubicBezTo>
                    <a:cubicBezTo>
                      <a:pt x="230" y="308"/>
                      <a:pt x="230" y="308"/>
                      <a:pt x="230" y="308"/>
                    </a:cubicBezTo>
                    <a:cubicBezTo>
                      <a:pt x="232" y="310"/>
                      <a:pt x="232" y="310"/>
                      <a:pt x="232" y="310"/>
                    </a:cubicBezTo>
                    <a:cubicBezTo>
                      <a:pt x="233" y="312"/>
                      <a:pt x="233" y="312"/>
                      <a:pt x="233" y="312"/>
                    </a:cubicBezTo>
                    <a:cubicBezTo>
                      <a:pt x="234" y="313"/>
                      <a:pt x="234" y="313"/>
                      <a:pt x="234" y="313"/>
                    </a:cubicBezTo>
                    <a:cubicBezTo>
                      <a:pt x="236" y="315"/>
                      <a:pt x="236" y="315"/>
                      <a:pt x="236" y="315"/>
                    </a:cubicBezTo>
                    <a:cubicBezTo>
                      <a:pt x="238" y="315"/>
                      <a:pt x="238" y="315"/>
                      <a:pt x="238" y="315"/>
                    </a:cubicBezTo>
                    <a:cubicBezTo>
                      <a:pt x="238" y="314"/>
                      <a:pt x="238" y="314"/>
                      <a:pt x="238" y="314"/>
                    </a:cubicBezTo>
                    <a:cubicBezTo>
                      <a:pt x="242" y="312"/>
                      <a:pt x="242" y="312"/>
                      <a:pt x="242" y="312"/>
                    </a:cubicBezTo>
                    <a:cubicBezTo>
                      <a:pt x="243" y="310"/>
                      <a:pt x="243" y="310"/>
                      <a:pt x="243" y="310"/>
                    </a:cubicBezTo>
                    <a:cubicBezTo>
                      <a:pt x="245" y="310"/>
                      <a:pt x="245" y="310"/>
                      <a:pt x="245" y="310"/>
                    </a:cubicBezTo>
                    <a:cubicBezTo>
                      <a:pt x="247" y="308"/>
                      <a:pt x="247" y="308"/>
                      <a:pt x="247" y="308"/>
                    </a:cubicBezTo>
                    <a:cubicBezTo>
                      <a:pt x="249" y="309"/>
                      <a:pt x="249" y="309"/>
                      <a:pt x="249" y="309"/>
                    </a:cubicBezTo>
                    <a:cubicBezTo>
                      <a:pt x="249" y="308"/>
                      <a:pt x="249" y="308"/>
                      <a:pt x="249" y="308"/>
                    </a:cubicBezTo>
                    <a:cubicBezTo>
                      <a:pt x="249" y="307"/>
                      <a:pt x="249" y="307"/>
                      <a:pt x="249" y="307"/>
                    </a:cubicBezTo>
                    <a:cubicBezTo>
                      <a:pt x="247" y="306"/>
                      <a:pt x="247" y="306"/>
                      <a:pt x="247" y="306"/>
                    </a:cubicBezTo>
                    <a:cubicBezTo>
                      <a:pt x="248" y="305"/>
                      <a:pt x="248" y="305"/>
                      <a:pt x="248" y="305"/>
                    </a:cubicBezTo>
                    <a:cubicBezTo>
                      <a:pt x="251" y="303"/>
                      <a:pt x="251" y="303"/>
                      <a:pt x="251" y="303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7"/>
                      <a:pt x="254" y="307"/>
                      <a:pt x="254" y="307"/>
                    </a:cubicBezTo>
                    <a:cubicBezTo>
                      <a:pt x="250" y="309"/>
                      <a:pt x="250" y="309"/>
                      <a:pt x="250" y="309"/>
                    </a:cubicBezTo>
                    <a:cubicBezTo>
                      <a:pt x="251" y="310"/>
                      <a:pt x="251" y="310"/>
                      <a:pt x="251" y="310"/>
                    </a:cubicBezTo>
                    <a:cubicBezTo>
                      <a:pt x="252" y="311"/>
                      <a:pt x="252" y="311"/>
                      <a:pt x="252" y="311"/>
                    </a:cubicBezTo>
                    <a:cubicBezTo>
                      <a:pt x="254" y="309"/>
                      <a:pt x="254" y="309"/>
                      <a:pt x="254" y="309"/>
                    </a:cubicBezTo>
                    <a:cubicBezTo>
                      <a:pt x="255" y="308"/>
                      <a:pt x="255" y="308"/>
                      <a:pt x="255" y="308"/>
                    </a:cubicBezTo>
                    <a:cubicBezTo>
                      <a:pt x="257" y="309"/>
                      <a:pt x="257" y="309"/>
                      <a:pt x="257" y="309"/>
                    </a:cubicBezTo>
                    <a:cubicBezTo>
                      <a:pt x="257" y="311"/>
                      <a:pt x="257" y="311"/>
                      <a:pt x="257" y="311"/>
                    </a:cubicBezTo>
                    <a:cubicBezTo>
                      <a:pt x="256" y="311"/>
                      <a:pt x="256" y="311"/>
                      <a:pt x="256" y="311"/>
                    </a:cubicBezTo>
                    <a:cubicBezTo>
                      <a:pt x="254" y="312"/>
                      <a:pt x="254" y="312"/>
                      <a:pt x="254" y="312"/>
                    </a:cubicBezTo>
                    <a:cubicBezTo>
                      <a:pt x="256" y="315"/>
                      <a:pt x="256" y="315"/>
                      <a:pt x="256" y="315"/>
                    </a:cubicBezTo>
                    <a:cubicBezTo>
                      <a:pt x="257" y="318"/>
                      <a:pt x="257" y="318"/>
                      <a:pt x="257" y="318"/>
                    </a:cubicBezTo>
                    <a:cubicBezTo>
                      <a:pt x="258" y="317"/>
                      <a:pt x="258" y="317"/>
                      <a:pt x="258" y="317"/>
                    </a:cubicBezTo>
                    <a:cubicBezTo>
                      <a:pt x="259" y="317"/>
                      <a:pt x="259" y="317"/>
                      <a:pt x="259" y="317"/>
                    </a:cubicBezTo>
                    <a:cubicBezTo>
                      <a:pt x="259" y="319"/>
                      <a:pt x="259" y="319"/>
                      <a:pt x="259" y="319"/>
                    </a:cubicBezTo>
                    <a:cubicBezTo>
                      <a:pt x="260" y="321"/>
                      <a:pt x="260" y="321"/>
                      <a:pt x="260" y="321"/>
                    </a:cubicBezTo>
                    <a:cubicBezTo>
                      <a:pt x="262" y="319"/>
                      <a:pt x="262" y="319"/>
                      <a:pt x="262" y="319"/>
                    </a:cubicBezTo>
                    <a:cubicBezTo>
                      <a:pt x="261" y="317"/>
                      <a:pt x="261" y="317"/>
                      <a:pt x="261" y="317"/>
                    </a:cubicBezTo>
                    <a:cubicBezTo>
                      <a:pt x="260" y="318"/>
                      <a:pt x="260" y="318"/>
                      <a:pt x="260" y="318"/>
                    </a:cubicBezTo>
                    <a:cubicBezTo>
                      <a:pt x="260" y="317"/>
                      <a:pt x="260" y="317"/>
                      <a:pt x="260" y="317"/>
                    </a:cubicBezTo>
                    <a:cubicBezTo>
                      <a:pt x="261" y="315"/>
                      <a:pt x="261" y="315"/>
                      <a:pt x="261" y="315"/>
                    </a:cubicBezTo>
                    <a:cubicBezTo>
                      <a:pt x="265" y="316"/>
                      <a:pt x="265" y="316"/>
                      <a:pt x="265" y="316"/>
                    </a:cubicBezTo>
                    <a:cubicBezTo>
                      <a:pt x="266" y="316"/>
                      <a:pt x="266" y="316"/>
                      <a:pt x="266" y="316"/>
                    </a:cubicBezTo>
                    <a:cubicBezTo>
                      <a:pt x="266" y="315"/>
                      <a:pt x="266" y="315"/>
                      <a:pt x="266" y="315"/>
                    </a:cubicBezTo>
                    <a:cubicBezTo>
                      <a:pt x="268" y="312"/>
                      <a:pt x="268" y="312"/>
                      <a:pt x="268" y="312"/>
                    </a:cubicBezTo>
                    <a:cubicBezTo>
                      <a:pt x="273" y="310"/>
                      <a:pt x="273" y="310"/>
                      <a:pt x="273" y="310"/>
                    </a:cubicBezTo>
                    <a:cubicBezTo>
                      <a:pt x="276" y="307"/>
                      <a:pt x="276" y="307"/>
                      <a:pt x="276" y="307"/>
                    </a:cubicBezTo>
                    <a:cubicBezTo>
                      <a:pt x="274" y="307"/>
                      <a:pt x="274" y="307"/>
                      <a:pt x="274" y="307"/>
                    </a:cubicBezTo>
                    <a:cubicBezTo>
                      <a:pt x="273" y="308"/>
                      <a:pt x="273" y="308"/>
                      <a:pt x="273" y="308"/>
                    </a:cubicBezTo>
                    <a:cubicBezTo>
                      <a:pt x="274" y="307"/>
                      <a:pt x="274" y="307"/>
                      <a:pt x="274" y="307"/>
                    </a:cubicBezTo>
                    <a:cubicBezTo>
                      <a:pt x="272" y="307"/>
                      <a:pt x="272" y="307"/>
                      <a:pt x="272" y="307"/>
                    </a:cubicBezTo>
                    <a:cubicBezTo>
                      <a:pt x="274" y="307"/>
                      <a:pt x="274" y="307"/>
                      <a:pt x="274" y="307"/>
                    </a:cubicBezTo>
                    <a:cubicBezTo>
                      <a:pt x="276" y="307"/>
                      <a:pt x="276" y="307"/>
                      <a:pt x="276" y="307"/>
                    </a:cubicBezTo>
                    <a:cubicBezTo>
                      <a:pt x="279" y="306"/>
                      <a:pt x="279" y="306"/>
                      <a:pt x="279" y="306"/>
                    </a:cubicBezTo>
                    <a:cubicBezTo>
                      <a:pt x="286" y="305"/>
                      <a:pt x="286" y="305"/>
                      <a:pt x="286" y="305"/>
                    </a:cubicBezTo>
                    <a:cubicBezTo>
                      <a:pt x="292" y="306"/>
                      <a:pt x="292" y="306"/>
                      <a:pt x="292" y="306"/>
                    </a:cubicBezTo>
                    <a:cubicBezTo>
                      <a:pt x="294" y="304"/>
                      <a:pt x="294" y="304"/>
                      <a:pt x="294" y="304"/>
                    </a:cubicBezTo>
                    <a:cubicBezTo>
                      <a:pt x="294" y="303"/>
                      <a:pt x="294" y="303"/>
                      <a:pt x="294" y="303"/>
                    </a:cubicBezTo>
                    <a:cubicBezTo>
                      <a:pt x="295" y="303"/>
                      <a:pt x="295" y="303"/>
                      <a:pt x="295" y="303"/>
                    </a:cubicBezTo>
                    <a:cubicBezTo>
                      <a:pt x="297" y="302"/>
                      <a:pt x="297" y="302"/>
                      <a:pt x="297" y="302"/>
                    </a:cubicBezTo>
                    <a:cubicBezTo>
                      <a:pt x="299" y="299"/>
                      <a:pt x="299" y="299"/>
                      <a:pt x="299" y="299"/>
                    </a:cubicBezTo>
                    <a:cubicBezTo>
                      <a:pt x="298" y="295"/>
                      <a:pt x="298" y="295"/>
                      <a:pt x="298" y="295"/>
                    </a:cubicBezTo>
                    <a:cubicBezTo>
                      <a:pt x="298" y="293"/>
                      <a:pt x="298" y="293"/>
                      <a:pt x="298" y="293"/>
                    </a:cubicBezTo>
                    <a:cubicBezTo>
                      <a:pt x="301" y="290"/>
                      <a:pt x="301" y="290"/>
                      <a:pt x="301" y="290"/>
                    </a:cubicBezTo>
                    <a:cubicBezTo>
                      <a:pt x="301" y="285"/>
                      <a:pt x="301" y="285"/>
                      <a:pt x="301" y="285"/>
                    </a:cubicBezTo>
                    <a:cubicBezTo>
                      <a:pt x="302" y="283"/>
                      <a:pt x="302" y="283"/>
                      <a:pt x="302" y="283"/>
                    </a:cubicBezTo>
                    <a:cubicBezTo>
                      <a:pt x="303" y="280"/>
                      <a:pt x="303" y="280"/>
                      <a:pt x="303" y="280"/>
                    </a:cubicBezTo>
                    <a:cubicBezTo>
                      <a:pt x="305" y="279"/>
                      <a:pt x="305" y="279"/>
                      <a:pt x="305" y="279"/>
                    </a:cubicBezTo>
                    <a:cubicBezTo>
                      <a:pt x="304" y="277"/>
                      <a:pt x="304" y="277"/>
                      <a:pt x="304" y="277"/>
                    </a:cubicBezTo>
                    <a:cubicBezTo>
                      <a:pt x="310" y="270"/>
                      <a:pt x="310" y="270"/>
                      <a:pt x="310" y="270"/>
                    </a:cubicBezTo>
                    <a:cubicBezTo>
                      <a:pt x="311" y="270"/>
                      <a:pt x="311" y="270"/>
                      <a:pt x="311" y="270"/>
                    </a:cubicBezTo>
                    <a:cubicBezTo>
                      <a:pt x="312" y="266"/>
                      <a:pt x="312" y="266"/>
                      <a:pt x="312" y="266"/>
                    </a:cubicBezTo>
                    <a:cubicBezTo>
                      <a:pt x="314" y="264"/>
                      <a:pt x="314" y="264"/>
                      <a:pt x="314" y="264"/>
                    </a:cubicBezTo>
                    <a:cubicBezTo>
                      <a:pt x="316" y="260"/>
                      <a:pt x="316" y="260"/>
                      <a:pt x="316" y="260"/>
                    </a:cubicBezTo>
                    <a:cubicBezTo>
                      <a:pt x="318" y="258"/>
                      <a:pt x="318" y="258"/>
                      <a:pt x="318" y="258"/>
                    </a:cubicBezTo>
                    <a:cubicBezTo>
                      <a:pt x="318" y="256"/>
                      <a:pt x="318" y="256"/>
                      <a:pt x="318" y="256"/>
                    </a:cubicBezTo>
                    <a:cubicBezTo>
                      <a:pt x="319" y="255"/>
                      <a:pt x="319" y="255"/>
                      <a:pt x="319" y="255"/>
                    </a:cubicBezTo>
                    <a:cubicBezTo>
                      <a:pt x="320" y="252"/>
                      <a:pt x="320" y="252"/>
                      <a:pt x="320" y="252"/>
                    </a:cubicBezTo>
                    <a:cubicBezTo>
                      <a:pt x="319" y="251"/>
                      <a:pt x="319" y="251"/>
                      <a:pt x="319" y="251"/>
                    </a:cubicBezTo>
                    <a:cubicBezTo>
                      <a:pt x="322" y="249"/>
                      <a:pt x="322" y="249"/>
                      <a:pt x="322" y="249"/>
                    </a:cubicBezTo>
                    <a:cubicBezTo>
                      <a:pt x="324" y="247"/>
                      <a:pt x="324" y="247"/>
                      <a:pt x="324" y="247"/>
                    </a:cubicBezTo>
                    <a:cubicBezTo>
                      <a:pt x="325" y="245"/>
                      <a:pt x="325" y="245"/>
                      <a:pt x="325" y="245"/>
                    </a:cubicBezTo>
                    <a:cubicBezTo>
                      <a:pt x="326" y="243"/>
                      <a:pt x="326" y="243"/>
                      <a:pt x="326" y="243"/>
                    </a:cubicBezTo>
                    <a:cubicBezTo>
                      <a:pt x="329" y="242"/>
                      <a:pt x="329" y="242"/>
                      <a:pt x="329" y="242"/>
                    </a:cubicBezTo>
                    <a:cubicBezTo>
                      <a:pt x="331" y="241"/>
                      <a:pt x="331" y="241"/>
                      <a:pt x="331" y="241"/>
                    </a:cubicBezTo>
                    <a:cubicBezTo>
                      <a:pt x="328" y="241"/>
                      <a:pt x="328" y="241"/>
                      <a:pt x="328" y="241"/>
                    </a:cubicBezTo>
                    <a:cubicBezTo>
                      <a:pt x="329" y="240"/>
                      <a:pt x="329" y="240"/>
                      <a:pt x="329" y="240"/>
                    </a:cubicBezTo>
                    <a:cubicBezTo>
                      <a:pt x="332" y="240"/>
                      <a:pt x="332" y="240"/>
                      <a:pt x="332" y="240"/>
                    </a:cubicBezTo>
                    <a:cubicBezTo>
                      <a:pt x="334" y="238"/>
                      <a:pt x="334" y="238"/>
                      <a:pt x="334" y="238"/>
                    </a:cubicBezTo>
                    <a:cubicBezTo>
                      <a:pt x="335" y="236"/>
                      <a:pt x="335" y="236"/>
                      <a:pt x="335" y="236"/>
                    </a:cubicBezTo>
                    <a:cubicBezTo>
                      <a:pt x="335" y="235"/>
                      <a:pt x="335" y="235"/>
                      <a:pt x="335" y="235"/>
                    </a:cubicBezTo>
                    <a:cubicBezTo>
                      <a:pt x="335" y="233"/>
                      <a:pt x="335" y="233"/>
                      <a:pt x="335" y="233"/>
                    </a:cubicBezTo>
                    <a:cubicBezTo>
                      <a:pt x="338" y="231"/>
                      <a:pt x="338" y="231"/>
                      <a:pt x="338" y="231"/>
                    </a:cubicBezTo>
                    <a:cubicBezTo>
                      <a:pt x="338" y="229"/>
                      <a:pt x="338" y="229"/>
                      <a:pt x="338" y="229"/>
                    </a:cubicBezTo>
                    <a:cubicBezTo>
                      <a:pt x="340" y="228"/>
                      <a:pt x="340" y="228"/>
                      <a:pt x="340" y="228"/>
                    </a:cubicBezTo>
                    <a:cubicBezTo>
                      <a:pt x="342" y="225"/>
                      <a:pt x="342" y="225"/>
                      <a:pt x="342" y="225"/>
                    </a:cubicBezTo>
                    <a:cubicBezTo>
                      <a:pt x="342" y="223"/>
                      <a:pt x="342" y="223"/>
                      <a:pt x="342" y="223"/>
                    </a:cubicBezTo>
                    <a:cubicBezTo>
                      <a:pt x="343" y="221"/>
                      <a:pt x="343" y="221"/>
                      <a:pt x="343" y="221"/>
                    </a:cubicBezTo>
                    <a:cubicBezTo>
                      <a:pt x="342" y="220"/>
                      <a:pt x="342" y="220"/>
                      <a:pt x="342" y="220"/>
                    </a:cubicBezTo>
                    <a:cubicBezTo>
                      <a:pt x="342" y="218"/>
                      <a:pt x="342" y="218"/>
                      <a:pt x="342" y="218"/>
                    </a:cubicBezTo>
                    <a:cubicBezTo>
                      <a:pt x="345" y="213"/>
                      <a:pt x="345" y="213"/>
                      <a:pt x="345" y="213"/>
                    </a:cubicBezTo>
                    <a:cubicBezTo>
                      <a:pt x="345" y="210"/>
                      <a:pt x="345" y="210"/>
                      <a:pt x="345" y="210"/>
                    </a:cubicBezTo>
                    <a:cubicBezTo>
                      <a:pt x="348" y="204"/>
                      <a:pt x="348" y="204"/>
                      <a:pt x="348" y="204"/>
                    </a:cubicBezTo>
                    <a:cubicBezTo>
                      <a:pt x="348" y="202"/>
                      <a:pt x="348" y="202"/>
                      <a:pt x="348" y="202"/>
                    </a:cubicBezTo>
                    <a:cubicBezTo>
                      <a:pt x="350" y="198"/>
                      <a:pt x="350" y="198"/>
                      <a:pt x="350" y="198"/>
                    </a:cubicBezTo>
                    <a:cubicBezTo>
                      <a:pt x="352" y="196"/>
                      <a:pt x="352" y="196"/>
                      <a:pt x="352" y="196"/>
                    </a:cubicBezTo>
                    <a:cubicBezTo>
                      <a:pt x="353" y="193"/>
                      <a:pt x="353" y="193"/>
                      <a:pt x="353" y="193"/>
                    </a:cubicBezTo>
                    <a:cubicBezTo>
                      <a:pt x="353" y="191"/>
                      <a:pt x="353" y="191"/>
                      <a:pt x="353" y="191"/>
                    </a:cubicBezTo>
                    <a:cubicBezTo>
                      <a:pt x="354" y="189"/>
                      <a:pt x="354" y="189"/>
                      <a:pt x="354" y="189"/>
                    </a:cubicBezTo>
                    <a:cubicBezTo>
                      <a:pt x="353" y="185"/>
                      <a:pt x="353" y="185"/>
                      <a:pt x="353" y="185"/>
                    </a:cubicBezTo>
                    <a:cubicBezTo>
                      <a:pt x="353" y="183"/>
                      <a:pt x="353" y="183"/>
                      <a:pt x="353" y="183"/>
                    </a:cubicBezTo>
                    <a:cubicBezTo>
                      <a:pt x="352" y="179"/>
                      <a:pt x="352" y="179"/>
                      <a:pt x="352" y="179"/>
                    </a:cubicBezTo>
                    <a:cubicBezTo>
                      <a:pt x="351" y="178"/>
                      <a:pt x="351" y="178"/>
                      <a:pt x="351" y="178"/>
                    </a:cubicBezTo>
                    <a:cubicBezTo>
                      <a:pt x="351" y="177"/>
                      <a:pt x="351" y="177"/>
                      <a:pt x="351" y="177"/>
                    </a:cubicBezTo>
                    <a:cubicBezTo>
                      <a:pt x="352" y="176"/>
                      <a:pt x="352" y="176"/>
                      <a:pt x="352" y="176"/>
                    </a:cubicBezTo>
                    <a:cubicBezTo>
                      <a:pt x="352" y="174"/>
                      <a:pt x="352" y="174"/>
                      <a:pt x="352" y="174"/>
                    </a:cubicBezTo>
                    <a:cubicBezTo>
                      <a:pt x="353" y="171"/>
                      <a:pt x="353" y="171"/>
                      <a:pt x="353" y="171"/>
                    </a:cubicBezTo>
                    <a:cubicBezTo>
                      <a:pt x="353" y="170"/>
                      <a:pt x="353" y="170"/>
                      <a:pt x="353" y="170"/>
                    </a:cubicBezTo>
                    <a:cubicBezTo>
                      <a:pt x="353" y="165"/>
                      <a:pt x="353" y="165"/>
                      <a:pt x="353" y="165"/>
                    </a:cubicBezTo>
                    <a:cubicBezTo>
                      <a:pt x="354" y="163"/>
                      <a:pt x="354" y="163"/>
                      <a:pt x="354" y="163"/>
                    </a:cubicBezTo>
                    <a:cubicBezTo>
                      <a:pt x="353" y="162"/>
                      <a:pt x="353" y="162"/>
                      <a:pt x="353" y="162"/>
                    </a:cubicBezTo>
                    <a:cubicBezTo>
                      <a:pt x="353" y="161"/>
                      <a:pt x="353" y="161"/>
                      <a:pt x="353" y="161"/>
                    </a:cubicBezTo>
                    <a:cubicBezTo>
                      <a:pt x="353" y="157"/>
                      <a:pt x="353" y="157"/>
                      <a:pt x="353" y="157"/>
                    </a:cubicBezTo>
                    <a:cubicBezTo>
                      <a:pt x="352" y="157"/>
                      <a:pt x="352" y="157"/>
                      <a:pt x="352" y="157"/>
                    </a:cubicBezTo>
                    <a:cubicBezTo>
                      <a:pt x="353" y="155"/>
                      <a:pt x="353" y="155"/>
                      <a:pt x="353" y="155"/>
                    </a:cubicBezTo>
                    <a:cubicBezTo>
                      <a:pt x="351" y="154"/>
                      <a:pt x="351" y="154"/>
                      <a:pt x="351" y="154"/>
                    </a:cubicBezTo>
                    <a:cubicBezTo>
                      <a:pt x="350" y="153"/>
                      <a:pt x="350" y="153"/>
                      <a:pt x="350" y="153"/>
                    </a:cubicBezTo>
                    <a:cubicBezTo>
                      <a:pt x="350" y="151"/>
                      <a:pt x="350" y="151"/>
                      <a:pt x="350" y="151"/>
                    </a:cubicBezTo>
                    <a:cubicBezTo>
                      <a:pt x="348" y="149"/>
                      <a:pt x="348" y="149"/>
                      <a:pt x="348" y="149"/>
                    </a:cubicBezTo>
                    <a:cubicBezTo>
                      <a:pt x="347" y="146"/>
                      <a:pt x="347" y="146"/>
                      <a:pt x="347" y="146"/>
                    </a:cubicBezTo>
                    <a:cubicBezTo>
                      <a:pt x="347" y="144"/>
                      <a:pt x="347" y="144"/>
                      <a:pt x="347" y="144"/>
                    </a:cubicBezTo>
                    <a:cubicBezTo>
                      <a:pt x="346" y="142"/>
                      <a:pt x="346" y="142"/>
                      <a:pt x="346" y="142"/>
                    </a:cubicBezTo>
                    <a:cubicBezTo>
                      <a:pt x="344" y="142"/>
                      <a:pt x="344" y="142"/>
                      <a:pt x="344" y="142"/>
                    </a:cubicBezTo>
                    <a:cubicBezTo>
                      <a:pt x="343" y="142"/>
                      <a:pt x="343" y="142"/>
                      <a:pt x="343" y="142"/>
                    </a:cubicBezTo>
                    <a:cubicBezTo>
                      <a:pt x="342" y="141"/>
                      <a:pt x="342" y="141"/>
                      <a:pt x="342" y="141"/>
                    </a:cubicBezTo>
                    <a:cubicBezTo>
                      <a:pt x="342" y="139"/>
                      <a:pt x="342" y="139"/>
                      <a:pt x="342" y="139"/>
                    </a:cubicBezTo>
                    <a:cubicBezTo>
                      <a:pt x="341" y="138"/>
                      <a:pt x="341" y="138"/>
                      <a:pt x="341" y="138"/>
                    </a:cubicBezTo>
                    <a:cubicBezTo>
                      <a:pt x="341" y="137"/>
                      <a:pt x="341" y="137"/>
                      <a:pt x="341" y="137"/>
                    </a:cubicBezTo>
                    <a:cubicBezTo>
                      <a:pt x="338" y="135"/>
                      <a:pt x="338" y="135"/>
                      <a:pt x="338" y="135"/>
                    </a:cubicBezTo>
                    <a:cubicBezTo>
                      <a:pt x="337" y="134"/>
                      <a:pt x="337" y="134"/>
                      <a:pt x="337" y="134"/>
                    </a:cubicBezTo>
                    <a:cubicBezTo>
                      <a:pt x="338" y="133"/>
                      <a:pt x="338" y="133"/>
                      <a:pt x="338" y="133"/>
                    </a:cubicBezTo>
                    <a:cubicBezTo>
                      <a:pt x="337" y="131"/>
                      <a:pt x="337" y="131"/>
                      <a:pt x="337" y="131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9" y="126"/>
                      <a:pt x="339" y="126"/>
                      <a:pt x="339" y="126"/>
                    </a:cubicBezTo>
                    <a:cubicBezTo>
                      <a:pt x="338" y="125"/>
                      <a:pt x="338" y="125"/>
                      <a:pt x="338" y="125"/>
                    </a:cubicBez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7" y="122"/>
                      <a:pt x="337" y="122"/>
                      <a:pt x="337" y="122"/>
                    </a:cubicBezTo>
                    <a:cubicBezTo>
                      <a:pt x="337" y="123"/>
                      <a:pt x="337" y="123"/>
                      <a:pt x="337" y="123"/>
                    </a:cubicBezTo>
                    <a:cubicBezTo>
                      <a:pt x="338" y="124"/>
                      <a:pt x="338" y="124"/>
                      <a:pt x="338" y="124"/>
                    </a:cubicBezTo>
                    <a:cubicBezTo>
                      <a:pt x="337" y="125"/>
                      <a:pt x="337" y="125"/>
                      <a:pt x="337" y="125"/>
                    </a:cubicBezTo>
                    <a:cubicBezTo>
                      <a:pt x="333" y="122"/>
                      <a:pt x="333" y="122"/>
                      <a:pt x="333" y="122"/>
                    </a:cubicBezTo>
                    <a:cubicBezTo>
                      <a:pt x="332" y="119"/>
                      <a:pt x="332" y="119"/>
                      <a:pt x="332" y="119"/>
                    </a:cubicBezTo>
                    <a:cubicBezTo>
                      <a:pt x="331" y="120"/>
                      <a:pt x="331" y="120"/>
                      <a:pt x="331" y="120"/>
                    </a:cubicBezTo>
                    <a:cubicBezTo>
                      <a:pt x="331" y="121"/>
                      <a:pt x="331" y="121"/>
                      <a:pt x="331" y="121"/>
                    </a:cubicBezTo>
                    <a:cubicBezTo>
                      <a:pt x="331" y="122"/>
                      <a:pt x="331" y="122"/>
                      <a:pt x="331" y="122"/>
                    </a:cubicBezTo>
                    <a:cubicBezTo>
                      <a:pt x="332" y="125"/>
                      <a:pt x="332" y="125"/>
                      <a:pt x="332" y="125"/>
                    </a:cubicBezTo>
                    <a:cubicBezTo>
                      <a:pt x="330" y="123"/>
                      <a:pt x="330" y="123"/>
                      <a:pt x="330" y="123"/>
                    </a:cubicBezTo>
                    <a:cubicBezTo>
                      <a:pt x="329" y="124"/>
                      <a:pt x="329" y="124"/>
                      <a:pt x="329" y="124"/>
                    </a:cubicBezTo>
                    <a:cubicBezTo>
                      <a:pt x="329" y="122"/>
                      <a:pt x="329" y="122"/>
                      <a:pt x="329" y="122"/>
                    </a:cubicBezTo>
                    <a:cubicBezTo>
                      <a:pt x="328" y="121"/>
                      <a:pt x="328" y="121"/>
                      <a:pt x="328" y="121"/>
                    </a:cubicBezTo>
                    <a:cubicBezTo>
                      <a:pt x="328" y="116"/>
                      <a:pt x="328" y="116"/>
                      <a:pt x="328" y="116"/>
                    </a:cubicBezTo>
                    <a:cubicBezTo>
                      <a:pt x="328" y="115"/>
                      <a:pt x="328" y="115"/>
                      <a:pt x="328" y="115"/>
                    </a:cubicBezTo>
                    <a:cubicBezTo>
                      <a:pt x="328" y="114"/>
                      <a:pt x="328" y="114"/>
                      <a:pt x="328" y="114"/>
                    </a:cubicBezTo>
                    <a:cubicBezTo>
                      <a:pt x="327" y="113"/>
                      <a:pt x="327" y="113"/>
                      <a:pt x="327" y="113"/>
                    </a:cubicBezTo>
                    <a:cubicBezTo>
                      <a:pt x="327" y="112"/>
                      <a:pt x="327" y="112"/>
                      <a:pt x="327" y="112"/>
                    </a:cubicBezTo>
                    <a:cubicBezTo>
                      <a:pt x="326" y="111"/>
                      <a:pt x="326" y="111"/>
                      <a:pt x="326" y="111"/>
                    </a:cubicBezTo>
                    <a:cubicBezTo>
                      <a:pt x="327" y="109"/>
                      <a:pt x="327" y="109"/>
                      <a:pt x="327" y="109"/>
                    </a:cubicBezTo>
                    <a:cubicBezTo>
                      <a:pt x="324" y="107"/>
                      <a:pt x="324" y="107"/>
                      <a:pt x="324" y="107"/>
                    </a:cubicBezTo>
                    <a:cubicBezTo>
                      <a:pt x="323" y="105"/>
                      <a:pt x="323" y="105"/>
                      <a:pt x="323" y="105"/>
                    </a:cubicBezTo>
                    <a:cubicBezTo>
                      <a:pt x="323" y="103"/>
                      <a:pt x="323" y="103"/>
                      <a:pt x="323" y="103"/>
                    </a:cubicBezTo>
                    <a:cubicBezTo>
                      <a:pt x="324" y="103"/>
                      <a:pt x="324" y="103"/>
                      <a:pt x="324" y="103"/>
                    </a:cubicBezTo>
                    <a:cubicBezTo>
                      <a:pt x="324" y="102"/>
                      <a:pt x="324" y="102"/>
                      <a:pt x="324" y="102"/>
                    </a:cubicBezTo>
                    <a:cubicBezTo>
                      <a:pt x="323" y="99"/>
                      <a:pt x="323" y="99"/>
                      <a:pt x="323" y="99"/>
                    </a:cubicBezTo>
                    <a:cubicBezTo>
                      <a:pt x="322" y="99"/>
                      <a:pt x="322" y="99"/>
                      <a:pt x="322" y="99"/>
                    </a:cubicBezTo>
                    <a:cubicBezTo>
                      <a:pt x="321" y="99"/>
                      <a:pt x="321" y="99"/>
                      <a:pt x="321" y="99"/>
                    </a:cubicBezTo>
                    <a:cubicBezTo>
                      <a:pt x="319" y="97"/>
                      <a:pt x="319" y="97"/>
                      <a:pt x="319" y="97"/>
                    </a:cubicBezTo>
                    <a:cubicBezTo>
                      <a:pt x="318" y="97"/>
                      <a:pt x="318" y="97"/>
                      <a:pt x="318" y="97"/>
                    </a:cubicBezTo>
                    <a:cubicBezTo>
                      <a:pt x="316" y="95"/>
                      <a:pt x="316" y="95"/>
                      <a:pt x="316" y="95"/>
                    </a:cubicBezTo>
                    <a:cubicBezTo>
                      <a:pt x="315" y="96"/>
                      <a:pt x="315" y="96"/>
                      <a:pt x="315" y="96"/>
                    </a:cubicBezTo>
                    <a:cubicBezTo>
                      <a:pt x="314" y="95"/>
                      <a:pt x="314" y="95"/>
                      <a:pt x="314" y="95"/>
                    </a:cubicBezTo>
                    <a:cubicBezTo>
                      <a:pt x="312" y="95"/>
                      <a:pt x="312" y="95"/>
                      <a:pt x="312" y="95"/>
                    </a:cubicBezTo>
                    <a:cubicBezTo>
                      <a:pt x="311" y="96"/>
                      <a:pt x="311" y="96"/>
                      <a:pt x="311" y="9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314" y="94"/>
                      <a:pt x="314" y="94"/>
                      <a:pt x="314" y="94"/>
                    </a:cubicBezTo>
                    <a:cubicBezTo>
                      <a:pt x="314" y="92"/>
                      <a:pt x="314" y="92"/>
                      <a:pt x="314" y="92"/>
                    </a:cubicBezTo>
                    <a:cubicBezTo>
                      <a:pt x="314" y="91"/>
                      <a:pt x="314" y="91"/>
                      <a:pt x="314" y="91"/>
                    </a:cubicBezTo>
                    <a:cubicBezTo>
                      <a:pt x="312" y="92"/>
                      <a:pt x="312" y="92"/>
                      <a:pt x="312" y="92"/>
                    </a:cubicBezTo>
                    <a:cubicBezTo>
                      <a:pt x="310" y="92"/>
                      <a:pt x="310" y="92"/>
                      <a:pt x="310" y="92"/>
                    </a:cubicBezTo>
                    <a:cubicBezTo>
                      <a:pt x="310" y="90"/>
                      <a:pt x="310" y="90"/>
                      <a:pt x="310" y="90"/>
                    </a:cubicBezTo>
                    <a:cubicBezTo>
                      <a:pt x="309" y="90"/>
                      <a:pt x="309" y="90"/>
                      <a:pt x="309" y="90"/>
                    </a:cubicBezTo>
                    <a:cubicBezTo>
                      <a:pt x="305" y="88"/>
                      <a:pt x="305" y="88"/>
                      <a:pt x="305" y="88"/>
                    </a:cubicBezTo>
                    <a:cubicBezTo>
                      <a:pt x="303" y="85"/>
                      <a:pt x="303" y="85"/>
                      <a:pt x="303" y="85"/>
                    </a:cubicBezTo>
                    <a:cubicBezTo>
                      <a:pt x="303" y="82"/>
                      <a:pt x="303" y="82"/>
                      <a:pt x="303" y="82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78"/>
                      <a:pt x="302" y="78"/>
                      <a:pt x="302" y="78"/>
                    </a:cubicBezTo>
                    <a:cubicBezTo>
                      <a:pt x="303" y="78"/>
                      <a:pt x="303" y="78"/>
                      <a:pt x="303" y="78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3" y="70"/>
                      <a:pt x="303" y="70"/>
                      <a:pt x="303" y="70"/>
                    </a:cubicBezTo>
                    <a:cubicBezTo>
                      <a:pt x="302" y="68"/>
                      <a:pt x="302" y="68"/>
                      <a:pt x="302" y="68"/>
                    </a:cubicBezTo>
                    <a:cubicBezTo>
                      <a:pt x="303" y="67"/>
                      <a:pt x="303" y="67"/>
                      <a:pt x="303" y="67"/>
                    </a:cubicBezTo>
                    <a:cubicBezTo>
                      <a:pt x="301" y="66"/>
                      <a:pt x="301" y="66"/>
                      <a:pt x="301" y="66"/>
                    </a:cubicBezTo>
                    <a:cubicBezTo>
                      <a:pt x="300" y="66"/>
                      <a:pt x="300" y="66"/>
                      <a:pt x="300" y="66"/>
                    </a:cubicBezTo>
                    <a:cubicBezTo>
                      <a:pt x="298" y="63"/>
                      <a:pt x="298" y="63"/>
                      <a:pt x="298" y="63"/>
                    </a:cubicBezTo>
                    <a:cubicBezTo>
                      <a:pt x="298" y="58"/>
                      <a:pt x="298" y="58"/>
                      <a:pt x="298" y="58"/>
                    </a:cubicBezTo>
                    <a:cubicBezTo>
                      <a:pt x="299" y="58"/>
                      <a:pt x="299" y="58"/>
                      <a:pt x="299" y="58"/>
                    </a:cubicBezTo>
                    <a:cubicBezTo>
                      <a:pt x="299" y="57"/>
                      <a:pt x="299" y="57"/>
                      <a:pt x="299" y="57"/>
                    </a:cubicBezTo>
                    <a:cubicBezTo>
                      <a:pt x="298" y="56"/>
                      <a:pt x="298" y="56"/>
                      <a:pt x="298" y="56"/>
                    </a:cubicBezTo>
                    <a:cubicBezTo>
                      <a:pt x="298" y="50"/>
                      <a:pt x="298" y="50"/>
                      <a:pt x="298" y="50"/>
                    </a:cubicBezTo>
                    <a:cubicBezTo>
                      <a:pt x="298" y="49"/>
                      <a:pt x="298" y="49"/>
                      <a:pt x="298" y="49"/>
                    </a:cubicBezTo>
                    <a:cubicBezTo>
                      <a:pt x="298" y="47"/>
                      <a:pt x="298" y="47"/>
                      <a:pt x="298" y="47"/>
                    </a:cubicBezTo>
                    <a:cubicBezTo>
                      <a:pt x="299" y="47"/>
                      <a:pt x="299" y="47"/>
                      <a:pt x="299" y="47"/>
                    </a:cubicBezTo>
                    <a:cubicBezTo>
                      <a:pt x="299" y="45"/>
                      <a:pt x="299" y="45"/>
                      <a:pt x="299" y="45"/>
                    </a:cubicBezTo>
                    <a:cubicBezTo>
                      <a:pt x="296" y="43"/>
                      <a:pt x="296" y="43"/>
                      <a:pt x="296" y="43"/>
                    </a:cubicBezTo>
                    <a:cubicBezTo>
                      <a:pt x="294" y="41"/>
                      <a:pt x="294" y="41"/>
                      <a:pt x="294" y="41"/>
                    </a:cubicBezTo>
                    <a:cubicBezTo>
                      <a:pt x="294" y="41"/>
                      <a:pt x="294" y="41"/>
                      <a:pt x="294" y="41"/>
                    </a:cubicBezTo>
                    <a:cubicBezTo>
                      <a:pt x="292" y="39"/>
                      <a:pt x="292" y="39"/>
                      <a:pt x="292" y="39"/>
                    </a:cubicBezTo>
                    <a:cubicBezTo>
                      <a:pt x="291" y="40"/>
                      <a:pt x="291" y="40"/>
                      <a:pt x="291" y="40"/>
                    </a:cubicBezTo>
                    <a:cubicBezTo>
                      <a:pt x="290" y="39"/>
                      <a:pt x="290" y="39"/>
                      <a:pt x="290" y="39"/>
                    </a:cubicBezTo>
                    <a:cubicBezTo>
                      <a:pt x="289" y="41"/>
                      <a:pt x="289" y="41"/>
                      <a:pt x="289" y="41"/>
                    </a:cubicBezTo>
                    <a:cubicBezTo>
                      <a:pt x="287" y="41"/>
                      <a:pt x="287" y="41"/>
                      <a:pt x="287" y="41"/>
                    </a:cubicBezTo>
                    <a:cubicBezTo>
                      <a:pt x="285" y="38"/>
                      <a:pt x="285" y="38"/>
                      <a:pt x="285" y="38"/>
                    </a:cubicBezTo>
                    <a:cubicBezTo>
                      <a:pt x="286" y="37"/>
                      <a:pt x="286" y="37"/>
                      <a:pt x="286" y="37"/>
                    </a:cubicBezTo>
                    <a:cubicBezTo>
                      <a:pt x="285" y="35"/>
                      <a:pt x="285" y="35"/>
                      <a:pt x="285" y="35"/>
                    </a:cubicBezTo>
                    <a:cubicBezTo>
                      <a:pt x="285" y="31"/>
                      <a:pt x="285" y="31"/>
                      <a:pt x="285" y="31"/>
                    </a:cubicBezTo>
                    <a:cubicBezTo>
                      <a:pt x="285" y="27"/>
                      <a:pt x="285" y="27"/>
                      <a:pt x="285" y="27"/>
                    </a:cubicBezTo>
                    <a:cubicBezTo>
                      <a:pt x="284" y="28"/>
                      <a:pt x="284" y="28"/>
                      <a:pt x="284" y="28"/>
                    </a:cubicBezTo>
                    <a:cubicBezTo>
                      <a:pt x="283" y="26"/>
                      <a:pt x="283" y="26"/>
                      <a:pt x="283" y="26"/>
                    </a:cubicBezTo>
                    <a:cubicBezTo>
                      <a:pt x="284" y="25"/>
                      <a:pt x="284" y="25"/>
                      <a:pt x="284" y="25"/>
                    </a:cubicBezTo>
                    <a:cubicBezTo>
                      <a:pt x="283" y="23"/>
                      <a:pt x="283" y="23"/>
                      <a:pt x="283" y="23"/>
                    </a:cubicBezTo>
                    <a:cubicBezTo>
                      <a:pt x="283" y="21"/>
                      <a:pt x="283" y="21"/>
                      <a:pt x="283" y="21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2" y="18"/>
                      <a:pt x="282" y="18"/>
                      <a:pt x="282" y="18"/>
                    </a:cubicBezTo>
                    <a:cubicBezTo>
                      <a:pt x="283" y="17"/>
                      <a:pt x="283" y="17"/>
                      <a:pt x="283" y="17"/>
                    </a:cubicBezTo>
                    <a:cubicBezTo>
                      <a:pt x="282" y="17"/>
                      <a:pt x="282" y="17"/>
                      <a:pt x="282" y="17"/>
                    </a:cubicBezTo>
                    <a:cubicBezTo>
                      <a:pt x="280" y="17"/>
                      <a:pt x="280" y="17"/>
                      <a:pt x="280" y="17"/>
                    </a:cubicBezTo>
                    <a:cubicBezTo>
                      <a:pt x="279" y="16"/>
                      <a:pt x="279" y="16"/>
                      <a:pt x="279" y="16"/>
                    </a:cubicBezTo>
                    <a:cubicBezTo>
                      <a:pt x="280" y="12"/>
                      <a:pt x="280" y="12"/>
                      <a:pt x="280" y="12"/>
                    </a:cubicBezTo>
                    <a:cubicBezTo>
                      <a:pt x="279" y="11"/>
                      <a:pt x="279" y="11"/>
                      <a:pt x="279" y="11"/>
                    </a:cubicBezTo>
                    <a:cubicBezTo>
                      <a:pt x="279" y="8"/>
                      <a:pt x="279" y="8"/>
                      <a:pt x="279" y="8"/>
                    </a:cubicBezTo>
                    <a:cubicBezTo>
                      <a:pt x="277" y="8"/>
                      <a:pt x="277" y="8"/>
                      <a:pt x="277" y="8"/>
                    </a:cubicBezTo>
                    <a:cubicBezTo>
                      <a:pt x="277" y="7"/>
                      <a:pt x="277" y="7"/>
                      <a:pt x="277" y="7"/>
                    </a:cubicBezTo>
                    <a:cubicBezTo>
                      <a:pt x="275" y="8"/>
                      <a:pt x="275" y="8"/>
                      <a:pt x="275" y="8"/>
                    </a:cubicBezTo>
                    <a:cubicBezTo>
                      <a:pt x="274" y="9"/>
                      <a:pt x="274" y="9"/>
                      <a:pt x="274" y="9"/>
                    </a:cubicBezTo>
                    <a:cubicBezTo>
                      <a:pt x="274" y="12"/>
                      <a:pt x="274" y="12"/>
                      <a:pt x="274" y="12"/>
                    </a:cubicBezTo>
                    <a:cubicBezTo>
                      <a:pt x="273" y="15"/>
                      <a:pt x="273" y="15"/>
                      <a:pt x="273" y="15"/>
                    </a:cubicBezTo>
                    <a:cubicBezTo>
                      <a:pt x="273" y="16"/>
                      <a:pt x="273" y="16"/>
                      <a:pt x="273" y="16"/>
                    </a:cubicBezTo>
                    <a:cubicBezTo>
                      <a:pt x="273" y="17"/>
                      <a:pt x="273" y="17"/>
                      <a:pt x="273" y="17"/>
                    </a:cubicBezTo>
                    <a:cubicBezTo>
                      <a:pt x="272" y="17"/>
                      <a:pt x="272" y="17"/>
                      <a:pt x="272" y="17"/>
                    </a:cubicBezTo>
                    <a:cubicBezTo>
                      <a:pt x="271" y="20"/>
                      <a:pt x="271" y="20"/>
                      <a:pt x="271" y="20"/>
                    </a:cubicBezTo>
                    <a:cubicBezTo>
                      <a:pt x="269" y="22"/>
                      <a:pt x="269" y="22"/>
                      <a:pt x="269" y="22"/>
                    </a:cubicBezTo>
                    <a:cubicBezTo>
                      <a:pt x="270" y="24"/>
                      <a:pt x="270" y="24"/>
                      <a:pt x="270" y="24"/>
                    </a:cubicBezTo>
                    <a:cubicBezTo>
                      <a:pt x="272" y="25"/>
                      <a:pt x="272" y="25"/>
                      <a:pt x="272" y="25"/>
                    </a:cubicBezTo>
                    <a:cubicBezTo>
                      <a:pt x="271" y="26"/>
                      <a:pt x="271" y="26"/>
                      <a:pt x="271" y="26"/>
                    </a:cubicBezTo>
                    <a:cubicBezTo>
                      <a:pt x="270" y="25"/>
                      <a:pt x="270" y="25"/>
                      <a:pt x="270" y="25"/>
                    </a:cubicBezTo>
                    <a:cubicBezTo>
                      <a:pt x="269" y="27"/>
                      <a:pt x="269" y="27"/>
                      <a:pt x="269" y="27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9" y="31"/>
                      <a:pt x="269" y="31"/>
                      <a:pt x="269" y="31"/>
                    </a:cubicBezTo>
                    <a:cubicBezTo>
                      <a:pt x="270" y="32"/>
                      <a:pt x="270" y="32"/>
                      <a:pt x="270" y="32"/>
                    </a:cubicBezTo>
                    <a:cubicBezTo>
                      <a:pt x="268" y="32"/>
                      <a:pt x="268" y="32"/>
                      <a:pt x="268" y="32"/>
                    </a:cubicBezTo>
                    <a:cubicBezTo>
                      <a:pt x="267" y="33"/>
                      <a:pt x="267" y="33"/>
                      <a:pt x="267" y="33"/>
                    </a:cubicBezTo>
                    <a:cubicBezTo>
                      <a:pt x="266" y="37"/>
                      <a:pt x="266" y="37"/>
                      <a:pt x="266" y="37"/>
                    </a:cubicBezTo>
                    <a:cubicBezTo>
                      <a:pt x="267" y="40"/>
                      <a:pt x="267" y="40"/>
                      <a:pt x="267" y="40"/>
                    </a:cubicBezTo>
                    <a:cubicBezTo>
                      <a:pt x="267" y="43"/>
                      <a:pt x="267" y="43"/>
                      <a:pt x="267" y="43"/>
                    </a:cubicBezTo>
                    <a:cubicBezTo>
                      <a:pt x="268" y="45"/>
                      <a:pt x="268" y="45"/>
                      <a:pt x="268" y="45"/>
                    </a:cubicBezTo>
                    <a:cubicBezTo>
                      <a:pt x="267" y="48"/>
                      <a:pt x="267" y="48"/>
                      <a:pt x="267" y="48"/>
                    </a:cubicBezTo>
                    <a:cubicBezTo>
                      <a:pt x="266" y="49"/>
                      <a:pt x="266" y="49"/>
                      <a:pt x="266" y="49"/>
                    </a:cubicBezTo>
                    <a:cubicBezTo>
                      <a:pt x="266" y="51"/>
                      <a:pt x="266" y="51"/>
                      <a:pt x="266" y="51"/>
                    </a:cubicBezTo>
                    <a:cubicBezTo>
                      <a:pt x="264" y="54"/>
                      <a:pt x="264" y="54"/>
                      <a:pt x="264" y="54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3" y="63"/>
                      <a:pt x="263" y="63"/>
                      <a:pt x="263" y="63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0" y="67"/>
                      <a:pt x="260" y="67"/>
                      <a:pt x="260" y="67"/>
                    </a:cubicBezTo>
                    <a:cubicBezTo>
                      <a:pt x="260" y="70"/>
                      <a:pt x="260" y="70"/>
                      <a:pt x="260" y="70"/>
                    </a:cubicBezTo>
                    <a:cubicBezTo>
                      <a:pt x="257" y="72"/>
                      <a:pt x="257" y="72"/>
                      <a:pt x="257" y="72"/>
                    </a:cubicBezTo>
                    <a:cubicBezTo>
                      <a:pt x="251" y="75"/>
                      <a:pt x="251" y="75"/>
                      <a:pt x="251" y="75"/>
                    </a:cubicBezTo>
                    <a:cubicBezTo>
                      <a:pt x="249" y="73"/>
                      <a:pt x="249" y="73"/>
                      <a:pt x="249" y="73"/>
                    </a:cubicBezTo>
                    <a:cubicBezTo>
                      <a:pt x="247" y="73"/>
                      <a:pt x="247" y="73"/>
                      <a:pt x="247" y="73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4" y="70"/>
                      <a:pt x="244" y="70"/>
                      <a:pt x="244" y="70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42" y="66"/>
                      <a:pt x="242" y="66"/>
                      <a:pt x="242" y="66"/>
                    </a:cubicBezTo>
                    <a:cubicBezTo>
                      <a:pt x="240" y="65"/>
                      <a:pt x="240" y="65"/>
                      <a:pt x="240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6" y="65"/>
                      <a:pt x="236" y="65"/>
                      <a:pt x="236" y="65"/>
                    </a:cubicBezTo>
                    <a:cubicBezTo>
                      <a:pt x="233" y="63"/>
                      <a:pt x="233" y="63"/>
                      <a:pt x="233" y="63"/>
                    </a:cubicBezTo>
                    <a:cubicBezTo>
                      <a:pt x="233" y="61"/>
                      <a:pt x="233" y="61"/>
                      <a:pt x="233" y="61"/>
                    </a:cubicBezTo>
                    <a:cubicBezTo>
                      <a:pt x="231" y="59"/>
                      <a:pt x="231" y="59"/>
                      <a:pt x="231" y="59"/>
                    </a:cubicBezTo>
                    <a:cubicBezTo>
                      <a:pt x="229" y="59"/>
                      <a:pt x="229" y="59"/>
                      <a:pt x="229" y="59"/>
                    </a:cubicBezTo>
                    <a:cubicBezTo>
                      <a:pt x="227" y="57"/>
                      <a:pt x="227" y="57"/>
                      <a:pt x="227" y="57"/>
                    </a:cubicBezTo>
                    <a:cubicBezTo>
                      <a:pt x="226" y="56"/>
                      <a:pt x="226" y="56"/>
                      <a:pt x="226" y="56"/>
                    </a:cubicBezTo>
                    <a:cubicBezTo>
                      <a:pt x="225" y="56"/>
                      <a:pt x="225" y="56"/>
                      <a:pt x="225" y="56"/>
                    </a:cubicBezTo>
                    <a:cubicBezTo>
                      <a:pt x="224" y="55"/>
                      <a:pt x="224" y="55"/>
                      <a:pt x="224" y="55"/>
                    </a:cubicBezTo>
                    <a:cubicBezTo>
                      <a:pt x="222" y="56"/>
                      <a:pt x="222" y="56"/>
                      <a:pt x="222" y="56"/>
                    </a:cubicBezTo>
                    <a:cubicBezTo>
                      <a:pt x="221" y="55"/>
                      <a:pt x="221" y="55"/>
                      <a:pt x="221" y="55"/>
                    </a:cubicBezTo>
                    <a:cubicBezTo>
                      <a:pt x="221" y="54"/>
                      <a:pt x="221" y="54"/>
                      <a:pt x="221" y="54"/>
                    </a:cubicBezTo>
                    <a:cubicBezTo>
                      <a:pt x="219" y="53"/>
                      <a:pt x="219" y="53"/>
                      <a:pt x="219" y="53"/>
                    </a:cubicBezTo>
                    <a:cubicBezTo>
                      <a:pt x="219" y="51"/>
                      <a:pt x="219" y="51"/>
                      <a:pt x="219" y="51"/>
                    </a:cubicBezTo>
                    <a:cubicBezTo>
                      <a:pt x="216" y="49"/>
                      <a:pt x="216" y="49"/>
                      <a:pt x="216" y="49"/>
                    </a:cubicBezTo>
                    <a:cubicBezTo>
                      <a:pt x="215" y="48"/>
                      <a:pt x="215" y="48"/>
                      <a:pt x="215" y="48"/>
                    </a:cubicBezTo>
                    <a:cubicBezTo>
                      <a:pt x="213" y="46"/>
                      <a:pt x="213" y="46"/>
                      <a:pt x="213" y="46"/>
                    </a:cubicBezTo>
                    <a:cubicBezTo>
                      <a:pt x="213" y="44"/>
                      <a:pt x="213" y="44"/>
                      <a:pt x="213" y="44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39"/>
                      <a:pt x="215" y="39"/>
                      <a:pt x="215" y="39"/>
                    </a:cubicBezTo>
                    <a:cubicBezTo>
                      <a:pt x="217" y="38"/>
                      <a:pt x="217" y="38"/>
                      <a:pt x="217" y="38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8" y="34"/>
                      <a:pt x="218" y="34"/>
                      <a:pt x="218" y="34"/>
                    </a:cubicBezTo>
                    <a:cubicBezTo>
                      <a:pt x="216" y="35"/>
                      <a:pt x="216" y="35"/>
                      <a:pt x="216" y="35"/>
                    </a:cubicBezTo>
                    <a:cubicBezTo>
                      <a:pt x="215" y="33"/>
                      <a:pt x="215" y="33"/>
                      <a:pt x="215" y="33"/>
                    </a:cubicBezTo>
                    <a:cubicBezTo>
                      <a:pt x="217" y="31"/>
                      <a:pt x="217" y="31"/>
                      <a:pt x="217" y="31"/>
                    </a:cubicBezTo>
                    <a:cubicBezTo>
                      <a:pt x="217" y="30"/>
                      <a:pt x="217" y="30"/>
                      <a:pt x="217" y="30"/>
                    </a:cubicBezTo>
                    <a:cubicBezTo>
                      <a:pt x="218" y="30"/>
                      <a:pt x="218" y="30"/>
                      <a:pt x="218" y="30"/>
                    </a:cubicBezTo>
                    <a:cubicBezTo>
                      <a:pt x="219" y="29"/>
                      <a:pt x="219" y="29"/>
                      <a:pt x="219" y="29"/>
                    </a:cubicBezTo>
                    <a:cubicBezTo>
                      <a:pt x="219" y="30"/>
                      <a:pt x="219" y="30"/>
                      <a:pt x="219" y="30"/>
                    </a:cubicBezTo>
                    <a:cubicBezTo>
                      <a:pt x="221" y="30"/>
                      <a:pt x="221" y="30"/>
                      <a:pt x="221" y="30"/>
                    </a:cubicBezTo>
                    <a:cubicBezTo>
                      <a:pt x="223" y="29"/>
                      <a:pt x="223" y="29"/>
                      <a:pt x="223" y="29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2" y="26"/>
                      <a:pt x="222" y="26"/>
                      <a:pt x="222" y="26"/>
                    </a:cubicBezTo>
                    <a:cubicBezTo>
                      <a:pt x="223" y="25"/>
                      <a:pt x="223" y="25"/>
                      <a:pt x="223" y="25"/>
                    </a:cubicBezTo>
                    <a:cubicBezTo>
                      <a:pt x="225" y="25"/>
                      <a:pt x="225" y="25"/>
                      <a:pt x="225" y="25"/>
                    </a:cubicBezTo>
                    <a:cubicBezTo>
                      <a:pt x="225" y="22"/>
                      <a:pt x="225" y="22"/>
                      <a:pt x="225" y="22"/>
                    </a:cubicBezTo>
                    <a:cubicBezTo>
                      <a:pt x="227" y="22"/>
                      <a:pt x="227" y="22"/>
                      <a:pt x="227" y="22"/>
                    </a:cubicBezTo>
                    <a:cubicBezTo>
                      <a:pt x="228" y="20"/>
                      <a:pt x="228" y="20"/>
                      <a:pt x="228" y="20"/>
                    </a:cubicBezTo>
                    <a:cubicBezTo>
                      <a:pt x="228" y="19"/>
                      <a:pt x="228" y="19"/>
                      <a:pt x="228" y="19"/>
                    </a:cubicBezTo>
                    <a:cubicBezTo>
                      <a:pt x="226" y="18"/>
                      <a:pt x="226" y="18"/>
                      <a:pt x="226" y="18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4" y="19"/>
                      <a:pt x="224" y="19"/>
                      <a:pt x="224" y="19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2" y="17"/>
                      <a:pt x="222" y="17"/>
                      <a:pt x="222" y="17"/>
                    </a:cubicBezTo>
                    <a:cubicBezTo>
                      <a:pt x="220" y="19"/>
                      <a:pt x="220" y="19"/>
                      <a:pt x="220" y="19"/>
                    </a:cubicBezTo>
                    <a:cubicBezTo>
                      <a:pt x="221" y="20"/>
                      <a:pt x="221" y="20"/>
                      <a:pt x="221" y="20"/>
                    </a:cubicBezTo>
                    <a:cubicBezTo>
                      <a:pt x="221" y="21"/>
                      <a:pt x="221" y="21"/>
                      <a:pt x="221" y="21"/>
                    </a:cubicBezTo>
                    <a:cubicBezTo>
                      <a:pt x="220" y="22"/>
                      <a:pt x="220" y="22"/>
                      <a:pt x="220" y="22"/>
                    </a:cubicBezTo>
                    <a:cubicBezTo>
                      <a:pt x="218" y="21"/>
                      <a:pt x="218" y="21"/>
                      <a:pt x="218" y="21"/>
                    </a:cubicBezTo>
                    <a:cubicBezTo>
                      <a:pt x="218" y="20"/>
                      <a:pt x="218" y="20"/>
                      <a:pt x="218" y="20"/>
                    </a:cubicBezTo>
                    <a:cubicBezTo>
                      <a:pt x="217" y="19"/>
                      <a:pt x="217" y="19"/>
                      <a:pt x="217" y="19"/>
                    </a:cubicBezTo>
                    <a:cubicBezTo>
                      <a:pt x="216" y="20"/>
                      <a:pt x="216" y="20"/>
                      <a:pt x="216" y="20"/>
                    </a:cubicBezTo>
                    <a:cubicBezTo>
                      <a:pt x="215" y="20"/>
                      <a:pt x="215" y="20"/>
                      <a:pt x="215" y="20"/>
                    </a:cubicBezTo>
                    <a:cubicBezTo>
                      <a:pt x="215" y="19"/>
                      <a:pt x="215" y="19"/>
                      <a:pt x="215" y="19"/>
                    </a:cubicBezTo>
                    <a:cubicBezTo>
                      <a:pt x="216" y="18"/>
                      <a:pt x="216" y="18"/>
                      <a:pt x="216" y="18"/>
                    </a:cubicBezTo>
                    <a:cubicBezTo>
                      <a:pt x="217" y="17"/>
                      <a:pt x="217" y="17"/>
                      <a:pt x="217" y="17"/>
                    </a:cubicBezTo>
                    <a:cubicBezTo>
                      <a:pt x="215" y="18"/>
                      <a:pt x="215" y="18"/>
                      <a:pt x="215" y="18"/>
                    </a:cubicBezTo>
                    <a:cubicBezTo>
                      <a:pt x="215" y="19"/>
                      <a:pt x="215" y="19"/>
                      <a:pt x="215" y="19"/>
                    </a:cubicBezTo>
                    <a:cubicBezTo>
                      <a:pt x="213" y="19"/>
                      <a:pt x="213" y="19"/>
                      <a:pt x="213" y="19"/>
                    </a:cubicBezTo>
                    <a:cubicBezTo>
                      <a:pt x="212" y="20"/>
                      <a:pt x="212" y="20"/>
                      <a:pt x="212" y="20"/>
                    </a:cubicBezTo>
                    <a:cubicBezTo>
                      <a:pt x="211" y="20"/>
                      <a:pt x="211" y="20"/>
                      <a:pt x="211" y="20"/>
                    </a:cubicBezTo>
                    <a:cubicBezTo>
                      <a:pt x="211" y="20"/>
                      <a:pt x="211" y="20"/>
                      <a:pt x="211" y="20"/>
                    </a:cubicBezTo>
                    <a:cubicBezTo>
                      <a:pt x="209" y="20"/>
                      <a:pt x="209" y="20"/>
                      <a:pt x="209" y="20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08" y="17"/>
                      <a:pt x="208" y="17"/>
                      <a:pt x="208" y="17"/>
                    </a:cubicBezTo>
                    <a:cubicBezTo>
                      <a:pt x="207" y="17"/>
                      <a:pt x="207" y="17"/>
                      <a:pt x="207" y="17"/>
                    </a:cubicBezTo>
                    <a:cubicBezTo>
                      <a:pt x="205" y="18"/>
                      <a:pt x="205" y="18"/>
                      <a:pt x="205" y="18"/>
                    </a:cubicBezTo>
                    <a:cubicBezTo>
                      <a:pt x="203" y="17"/>
                      <a:pt x="203" y="17"/>
                      <a:pt x="203" y="17"/>
                    </a:cubicBezTo>
                    <a:cubicBezTo>
                      <a:pt x="203" y="18"/>
                      <a:pt x="203" y="18"/>
                      <a:pt x="203" y="18"/>
                    </a:cubicBezTo>
                    <a:cubicBezTo>
                      <a:pt x="202" y="16"/>
                      <a:pt x="202" y="16"/>
                      <a:pt x="202" y="16"/>
                    </a:cubicBezTo>
                    <a:cubicBezTo>
                      <a:pt x="201" y="16"/>
                      <a:pt x="201" y="16"/>
                      <a:pt x="201" y="16"/>
                    </a:cubicBezTo>
                    <a:cubicBezTo>
                      <a:pt x="200" y="14"/>
                      <a:pt x="200" y="14"/>
                      <a:pt x="200" y="14"/>
                    </a:cubicBezTo>
                    <a:cubicBezTo>
                      <a:pt x="198" y="15"/>
                      <a:pt x="198" y="15"/>
                      <a:pt x="198" y="15"/>
                    </a:cubicBezTo>
                    <a:cubicBezTo>
                      <a:pt x="196" y="15"/>
                      <a:pt x="196" y="15"/>
                      <a:pt x="196" y="15"/>
                    </a:cubicBezTo>
                    <a:cubicBezTo>
                      <a:pt x="194" y="14"/>
                      <a:pt x="194" y="14"/>
                      <a:pt x="194" y="14"/>
                    </a:cubicBezTo>
                    <a:cubicBezTo>
                      <a:pt x="194" y="13"/>
                      <a:pt x="194" y="13"/>
                      <a:pt x="194" y="13"/>
                    </a:cubicBezTo>
                    <a:cubicBezTo>
                      <a:pt x="193" y="11"/>
                      <a:pt x="193" y="11"/>
                      <a:pt x="193" y="11"/>
                    </a:cubicBezTo>
                    <a:cubicBezTo>
                      <a:pt x="192" y="11"/>
                      <a:pt x="192" y="11"/>
                      <a:pt x="192" y="11"/>
                    </a:cubicBezTo>
                    <a:cubicBezTo>
                      <a:pt x="192" y="12"/>
                      <a:pt x="192" y="12"/>
                      <a:pt x="192" y="12"/>
                    </a:cubicBezTo>
                    <a:cubicBezTo>
                      <a:pt x="190" y="13"/>
                      <a:pt x="190" y="13"/>
                      <a:pt x="190" y="13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87" y="11"/>
                      <a:pt x="187" y="11"/>
                      <a:pt x="187" y="11"/>
                    </a:cubicBezTo>
                    <a:cubicBezTo>
                      <a:pt x="185" y="10"/>
                      <a:pt x="185" y="10"/>
                      <a:pt x="185" y="10"/>
                    </a:cubicBezTo>
                    <a:cubicBezTo>
                      <a:pt x="185" y="10"/>
                      <a:pt x="185" y="10"/>
                      <a:pt x="185" y="10"/>
                    </a:cubicBezTo>
                    <a:cubicBezTo>
                      <a:pt x="184" y="9"/>
                      <a:pt x="184" y="9"/>
                      <a:pt x="184" y="9"/>
                    </a:cubicBezTo>
                    <a:cubicBezTo>
                      <a:pt x="182" y="10"/>
                      <a:pt x="182" y="10"/>
                      <a:pt x="182" y="10"/>
                    </a:cubicBezTo>
                    <a:cubicBezTo>
                      <a:pt x="184" y="12"/>
                      <a:pt x="184" y="12"/>
                      <a:pt x="184" y="12"/>
                    </a:cubicBezTo>
                    <a:cubicBezTo>
                      <a:pt x="183" y="12"/>
                      <a:pt x="183" y="12"/>
                      <a:pt x="183" y="12"/>
                    </a:cubicBezTo>
                    <a:cubicBezTo>
                      <a:pt x="185" y="13"/>
                      <a:pt x="185" y="13"/>
                      <a:pt x="185" y="13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89" y="14"/>
                      <a:pt x="189" y="14"/>
                      <a:pt x="189" y="14"/>
                    </a:cubicBezTo>
                    <a:cubicBezTo>
                      <a:pt x="189" y="15"/>
                      <a:pt x="189" y="15"/>
                      <a:pt x="189" y="15"/>
                    </a:cubicBezTo>
                    <a:cubicBezTo>
                      <a:pt x="189" y="18"/>
                      <a:pt x="189" y="18"/>
                      <a:pt x="189" y="18"/>
                    </a:cubicBezTo>
                    <a:cubicBezTo>
                      <a:pt x="188" y="18"/>
                      <a:pt x="188" y="18"/>
                      <a:pt x="188" y="18"/>
                    </a:cubicBezTo>
                    <a:cubicBezTo>
                      <a:pt x="187" y="20"/>
                      <a:pt x="187" y="20"/>
                      <a:pt x="187" y="20"/>
                    </a:cubicBezTo>
                    <a:cubicBezTo>
                      <a:pt x="186" y="19"/>
                      <a:pt x="186" y="19"/>
                      <a:pt x="186" y="19"/>
                    </a:cubicBezTo>
                    <a:cubicBezTo>
                      <a:pt x="185" y="19"/>
                      <a:pt x="185" y="19"/>
                      <a:pt x="185" y="19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78" y="20"/>
                      <a:pt x="178" y="20"/>
                      <a:pt x="178" y="20"/>
                    </a:cubicBezTo>
                    <a:cubicBezTo>
                      <a:pt x="177" y="18"/>
                      <a:pt x="177" y="18"/>
                      <a:pt x="177" y="18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74" y="20"/>
                      <a:pt x="174" y="20"/>
                      <a:pt x="174" y="20"/>
                    </a:cubicBezTo>
                    <a:cubicBezTo>
                      <a:pt x="174" y="21"/>
                      <a:pt x="174" y="21"/>
                      <a:pt x="174" y="21"/>
                    </a:cubicBezTo>
                    <a:cubicBezTo>
                      <a:pt x="173" y="21"/>
                      <a:pt x="173" y="21"/>
                      <a:pt x="173" y="21"/>
                    </a:cubicBezTo>
                    <a:cubicBezTo>
                      <a:pt x="173" y="23"/>
                      <a:pt x="173" y="23"/>
                      <a:pt x="173" y="23"/>
                    </a:cubicBezTo>
                    <a:cubicBezTo>
                      <a:pt x="173" y="22"/>
                      <a:pt x="173" y="22"/>
                      <a:pt x="173" y="22"/>
                    </a:cubicBezTo>
                    <a:cubicBezTo>
                      <a:pt x="171" y="22"/>
                      <a:pt x="171" y="22"/>
                      <a:pt x="171" y="22"/>
                    </a:cubicBezTo>
                    <a:cubicBezTo>
                      <a:pt x="170" y="23"/>
                      <a:pt x="170" y="23"/>
                      <a:pt x="170" y="23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7" y="25"/>
                      <a:pt x="167" y="25"/>
                      <a:pt x="167" y="25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7" y="27"/>
                      <a:pt x="167" y="27"/>
                      <a:pt x="167" y="27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67" y="30"/>
                      <a:pt x="167" y="30"/>
                      <a:pt x="167" y="30"/>
                    </a:cubicBezTo>
                    <a:cubicBezTo>
                      <a:pt x="168" y="31"/>
                      <a:pt x="168" y="31"/>
                      <a:pt x="168" y="31"/>
                    </a:cubicBezTo>
                    <a:cubicBezTo>
                      <a:pt x="166" y="30"/>
                      <a:pt x="166" y="30"/>
                      <a:pt x="166" y="30"/>
                    </a:cubicBezTo>
                    <a:cubicBezTo>
                      <a:pt x="165" y="31"/>
                      <a:pt x="165" y="31"/>
                      <a:pt x="165" y="31"/>
                    </a:cubicBezTo>
                    <a:cubicBezTo>
                      <a:pt x="163" y="31"/>
                      <a:pt x="163" y="31"/>
                      <a:pt x="163" y="31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0" y="36"/>
                      <a:pt x="160" y="36"/>
                      <a:pt x="160" y="36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9"/>
                      <a:pt x="159" y="39"/>
                      <a:pt x="159" y="39"/>
                    </a:cubicBezTo>
                    <a:cubicBezTo>
                      <a:pt x="157" y="40"/>
                      <a:pt x="157" y="40"/>
                      <a:pt x="157" y="40"/>
                    </a:cubicBezTo>
                    <a:cubicBezTo>
                      <a:pt x="158" y="41"/>
                      <a:pt x="158" y="41"/>
                      <a:pt x="158" y="41"/>
                    </a:cubicBezTo>
                    <a:cubicBezTo>
                      <a:pt x="161" y="42"/>
                      <a:pt x="161" y="42"/>
                      <a:pt x="161" y="42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60" y="43"/>
                      <a:pt x="160" y="43"/>
                      <a:pt x="160" y="43"/>
                    </a:cubicBezTo>
                    <a:cubicBezTo>
                      <a:pt x="163" y="44"/>
                      <a:pt x="163" y="44"/>
                      <a:pt x="163" y="44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0" y="45"/>
                      <a:pt x="160" y="45"/>
                      <a:pt x="160" y="45"/>
                    </a:cubicBezTo>
                    <a:cubicBezTo>
                      <a:pt x="159" y="44"/>
                      <a:pt x="159" y="44"/>
                      <a:pt x="159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60" y="46"/>
                      <a:pt x="160" y="46"/>
                      <a:pt x="160" y="46"/>
                    </a:cubicBezTo>
                    <a:cubicBezTo>
                      <a:pt x="160" y="48"/>
                      <a:pt x="160" y="48"/>
                      <a:pt x="160" y="48"/>
                    </a:cubicBezTo>
                    <a:cubicBezTo>
                      <a:pt x="162" y="50"/>
                      <a:pt x="162" y="50"/>
                      <a:pt x="162" y="50"/>
                    </a:cubicBezTo>
                    <a:cubicBezTo>
                      <a:pt x="160" y="48"/>
                      <a:pt x="160" y="48"/>
                      <a:pt x="160" y="48"/>
                    </a:cubicBezTo>
                    <a:cubicBezTo>
                      <a:pt x="158" y="46"/>
                      <a:pt x="158" y="46"/>
                      <a:pt x="158" y="46"/>
                    </a:cubicBezTo>
                    <a:cubicBezTo>
                      <a:pt x="156" y="45"/>
                      <a:pt x="156" y="45"/>
                      <a:pt x="156" y="45"/>
                    </a:cubicBezTo>
                    <a:cubicBezTo>
                      <a:pt x="156" y="46"/>
                      <a:pt x="156" y="46"/>
                      <a:pt x="156" y="46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6" y="46"/>
                      <a:pt x="156" y="46"/>
                      <a:pt x="156" y="46"/>
                    </a:cubicBezTo>
                    <a:cubicBezTo>
                      <a:pt x="152" y="44"/>
                      <a:pt x="152" y="44"/>
                      <a:pt x="152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48" y="45"/>
                      <a:pt x="148" y="45"/>
                      <a:pt x="148" y="45"/>
                    </a:cubicBezTo>
                    <a:cubicBezTo>
                      <a:pt x="147" y="45"/>
                      <a:pt x="147" y="45"/>
                      <a:pt x="147" y="45"/>
                    </a:cubicBezTo>
                    <a:cubicBezTo>
                      <a:pt x="147" y="47"/>
                      <a:pt x="147" y="47"/>
                      <a:pt x="147" y="47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9"/>
                      <a:pt x="148" y="49"/>
                      <a:pt x="148" y="49"/>
                    </a:cubicBezTo>
                    <a:cubicBezTo>
                      <a:pt x="147" y="48"/>
                      <a:pt x="147" y="48"/>
                      <a:pt x="147" y="48"/>
                    </a:cubicBezTo>
                    <a:cubicBezTo>
                      <a:pt x="146" y="49"/>
                      <a:pt x="146" y="49"/>
                      <a:pt x="146" y="49"/>
                    </a:cubicBezTo>
                    <a:cubicBezTo>
                      <a:pt x="146" y="50"/>
                      <a:pt x="146" y="50"/>
                      <a:pt x="146" y="50"/>
                    </a:cubicBezTo>
                    <a:cubicBezTo>
                      <a:pt x="145" y="51"/>
                      <a:pt x="145" y="51"/>
                      <a:pt x="145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4" y="50"/>
                      <a:pt x="144" y="50"/>
                      <a:pt x="144" y="50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5" y="46"/>
                      <a:pt x="145" y="46"/>
                      <a:pt x="145" y="46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4" y="42"/>
                      <a:pt x="144" y="42"/>
                      <a:pt x="144" y="42"/>
                    </a:cubicBezTo>
                    <a:cubicBezTo>
                      <a:pt x="142" y="38"/>
                      <a:pt x="142" y="38"/>
                      <a:pt x="142" y="38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6" y="34"/>
                      <a:pt x="136" y="34"/>
                      <a:pt x="136" y="34"/>
                    </a:cubicBezTo>
                    <a:cubicBezTo>
                      <a:pt x="135" y="35"/>
                      <a:pt x="135" y="35"/>
                      <a:pt x="135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3" y="38"/>
                      <a:pt x="133" y="38"/>
                      <a:pt x="133" y="38"/>
                    </a:cubicBezTo>
                    <a:cubicBezTo>
                      <a:pt x="133" y="37"/>
                      <a:pt x="133" y="37"/>
                      <a:pt x="133" y="37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30" y="36"/>
                      <a:pt x="130" y="36"/>
                      <a:pt x="130" y="36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30" y="38"/>
                      <a:pt x="130" y="38"/>
                      <a:pt x="130" y="38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8" y="41"/>
                      <a:pt x="128" y="41"/>
                      <a:pt x="128" y="41"/>
                    </a:cubicBezTo>
                    <a:cubicBezTo>
                      <a:pt x="128" y="42"/>
                      <a:pt x="128" y="42"/>
                      <a:pt x="128" y="42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5" y="41"/>
                      <a:pt x="125" y="41"/>
                      <a:pt x="125" y="41"/>
                    </a:cubicBezTo>
                    <a:cubicBezTo>
                      <a:pt x="124" y="41"/>
                      <a:pt x="124" y="41"/>
                      <a:pt x="124" y="41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4" y="39"/>
                      <a:pt x="124" y="39"/>
                      <a:pt x="124" y="39"/>
                    </a:cubicBezTo>
                    <a:cubicBezTo>
                      <a:pt x="124" y="41"/>
                      <a:pt x="124" y="41"/>
                      <a:pt x="124" y="41"/>
                    </a:cubicBezTo>
                    <a:cubicBezTo>
                      <a:pt x="122" y="41"/>
                      <a:pt x="122" y="41"/>
                      <a:pt x="122" y="41"/>
                    </a:cubicBezTo>
                    <a:cubicBezTo>
                      <a:pt x="121" y="43"/>
                      <a:pt x="121" y="43"/>
                      <a:pt x="121" y="43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1" y="47"/>
                      <a:pt x="121" y="47"/>
                      <a:pt x="121" y="47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7" y="48"/>
                      <a:pt x="117" y="48"/>
                      <a:pt x="117" y="48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16" y="49"/>
                      <a:pt x="116" y="49"/>
                      <a:pt x="116" y="49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4" y="52"/>
                      <a:pt x="114" y="52"/>
                      <a:pt x="114" y="52"/>
                    </a:cubicBezTo>
                    <a:cubicBezTo>
                      <a:pt x="114" y="53"/>
                      <a:pt x="114" y="53"/>
                      <a:pt x="114" y="53"/>
                    </a:cubicBezTo>
                    <a:cubicBezTo>
                      <a:pt x="114" y="54"/>
                      <a:pt x="114" y="54"/>
                      <a:pt x="114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4" y="56"/>
                      <a:pt x="114" y="56"/>
                      <a:pt x="114" y="56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3" y="58"/>
                      <a:pt x="113" y="58"/>
                      <a:pt x="113" y="58"/>
                    </a:cubicBezTo>
                    <a:cubicBezTo>
                      <a:pt x="112" y="59"/>
                      <a:pt x="112" y="59"/>
                      <a:pt x="112" y="59"/>
                    </a:cubicBezTo>
                    <a:cubicBezTo>
                      <a:pt x="115" y="59"/>
                      <a:pt x="115" y="59"/>
                      <a:pt x="115" y="59"/>
                    </a:cubicBezTo>
                    <a:cubicBezTo>
                      <a:pt x="113" y="60"/>
                      <a:pt x="113" y="60"/>
                      <a:pt x="113" y="60"/>
                    </a:cubicBezTo>
                    <a:cubicBezTo>
                      <a:pt x="113" y="61"/>
                      <a:pt x="113" y="61"/>
                      <a:pt x="113" y="61"/>
                    </a:cubicBezTo>
                    <a:cubicBezTo>
                      <a:pt x="111" y="61"/>
                      <a:pt x="111" y="61"/>
                      <a:pt x="111" y="61"/>
                    </a:cubicBezTo>
                    <a:cubicBezTo>
                      <a:pt x="110" y="60"/>
                      <a:pt x="110" y="60"/>
                      <a:pt x="110" y="60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8" y="60"/>
                      <a:pt x="108" y="60"/>
                      <a:pt x="108" y="60"/>
                    </a:cubicBezTo>
                    <a:cubicBezTo>
                      <a:pt x="107" y="58"/>
                      <a:pt x="107" y="58"/>
                      <a:pt x="107" y="58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7" y="64"/>
                      <a:pt x="107" y="64"/>
                      <a:pt x="107" y="64"/>
                    </a:cubicBezTo>
                    <a:cubicBezTo>
                      <a:pt x="108" y="64"/>
                      <a:pt x="108" y="64"/>
                      <a:pt x="108" y="64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7" y="66"/>
                      <a:pt x="107" y="66"/>
                      <a:pt x="107" y="66"/>
                    </a:cubicBezTo>
                    <a:cubicBezTo>
                      <a:pt x="106" y="66"/>
                      <a:pt x="106" y="66"/>
                      <a:pt x="106" y="66"/>
                    </a:cubicBezTo>
                    <a:cubicBezTo>
                      <a:pt x="106" y="68"/>
                      <a:pt x="106" y="68"/>
                      <a:pt x="106" y="68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2" y="66"/>
                      <a:pt x="102" y="66"/>
                      <a:pt x="102" y="66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100" y="59"/>
                      <a:pt x="100" y="59"/>
                      <a:pt x="100" y="59"/>
                    </a:cubicBezTo>
                    <a:cubicBezTo>
                      <a:pt x="99" y="60"/>
                      <a:pt x="99" y="60"/>
                      <a:pt x="99" y="60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5" y="65"/>
                      <a:pt x="95" y="65"/>
                      <a:pt x="95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1" y="67"/>
                      <a:pt x="91" y="67"/>
                      <a:pt x="91" y="67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2" y="75"/>
                      <a:pt x="92" y="75"/>
                      <a:pt x="92" y="75"/>
                    </a:cubicBezTo>
                    <a:cubicBezTo>
                      <a:pt x="92" y="76"/>
                      <a:pt x="92" y="76"/>
                      <a:pt x="92" y="76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81"/>
                      <a:pt x="88" y="81"/>
                      <a:pt x="88" y="81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84"/>
                      <a:pt x="86" y="84"/>
                      <a:pt x="86" y="84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2" y="89"/>
                      <a:pt x="82" y="89"/>
                      <a:pt x="82" y="89"/>
                    </a:cubicBezTo>
                    <a:cubicBezTo>
                      <a:pt x="77" y="92"/>
                      <a:pt x="77" y="92"/>
                      <a:pt x="77" y="92"/>
                    </a:cubicBezTo>
                    <a:cubicBezTo>
                      <a:pt x="72" y="93"/>
                      <a:pt x="72" y="93"/>
                      <a:pt x="72" y="93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3"/>
                      <a:pt x="68" y="93"/>
                      <a:pt x="68" y="93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47" y="101"/>
                      <a:pt x="47" y="101"/>
                      <a:pt x="47" y="101"/>
                    </a:cubicBezTo>
                    <a:cubicBezTo>
                      <a:pt x="44" y="101"/>
                      <a:pt x="44" y="101"/>
                      <a:pt x="44" y="101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1" y="99"/>
                      <a:pt x="41" y="99"/>
                      <a:pt x="41" y="99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6" y="108"/>
                      <a:pt x="26" y="108"/>
                      <a:pt x="26" y="108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19" y="112"/>
                      <a:pt x="19" y="112"/>
                      <a:pt x="19" y="112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5"/>
                      <a:pt x="16" y="115"/>
                      <a:pt x="16" y="115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0"/>
                      <a:pt x="17" y="110"/>
                      <a:pt x="17" y="110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12" y="118"/>
                      <a:pt x="12" y="118"/>
                      <a:pt x="12" y="118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2" y="123"/>
                      <a:pt x="12" y="123"/>
                      <a:pt x="12" y="123"/>
                    </a:cubicBezTo>
                    <a:cubicBezTo>
                      <a:pt x="12" y="127"/>
                      <a:pt x="12" y="127"/>
                      <a:pt x="12" y="127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7" y="137"/>
                      <a:pt x="7" y="137"/>
                      <a:pt x="7" y="137"/>
                    </a:cubicBezTo>
                    <a:cubicBezTo>
                      <a:pt x="8" y="140"/>
                      <a:pt x="8" y="140"/>
                      <a:pt x="8" y="140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11" y="150"/>
                      <a:pt x="11" y="150"/>
                      <a:pt x="11" y="150"/>
                    </a:cubicBezTo>
                    <a:cubicBezTo>
                      <a:pt x="11" y="152"/>
                      <a:pt x="11" y="152"/>
                      <a:pt x="11" y="152"/>
                    </a:cubicBezTo>
                    <a:cubicBezTo>
                      <a:pt x="12" y="153"/>
                      <a:pt x="12" y="153"/>
                      <a:pt x="12" y="153"/>
                    </a:cubicBezTo>
                    <a:cubicBezTo>
                      <a:pt x="11" y="156"/>
                      <a:pt x="11" y="156"/>
                      <a:pt x="11" y="156"/>
                    </a:cubicBezTo>
                    <a:cubicBezTo>
                      <a:pt x="12" y="158"/>
                      <a:pt x="12" y="158"/>
                      <a:pt x="12" y="158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9" y="157"/>
                      <a:pt x="9" y="157"/>
                      <a:pt x="9" y="157"/>
                    </a:cubicBezTo>
                    <a:cubicBezTo>
                      <a:pt x="9" y="154"/>
                      <a:pt x="9" y="154"/>
                      <a:pt x="9" y="154"/>
                    </a:cubicBezTo>
                    <a:cubicBezTo>
                      <a:pt x="8" y="156"/>
                      <a:pt x="8" y="156"/>
                      <a:pt x="8" y="156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6" y="149"/>
                      <a:pt x="6" y="149"/>
                      <a:pt x="6" y="149"/>
                    </a:cubicBezTo>
                    <a:cubicBezTo>
                      <a:pt x="5" y="151"/>
                      <a:pt x="5" y="151"/>
                      <a:pt x="5" y="151"/>
                    </a:cubicBezTo>
                    <a:cubicBezTo>
                      <a:pt x="5" y="154"/>
                      <a:pt x="5" y="154"/>
                      <a:pt x="5" y="154"/>
                    </a:cubicBezTo>
                    <a:cubicBezTo>
                      <a:pt x="7" y="157"/>
                      <a:pt x="7" y="157"/>
                      <a:pt x="7" y="157"/>
                    </a:cubicBezTo>
                    <a:cubicBezTo>
                      <a:pt x="9" y="160"/>
                      <a:pt x="9" y="160"/>
                      <a:pt x="9" y="160"/>
                    </a:cubicBezTo>
                    <a:cubicBezTo>
                      <a:pt x="7" y="161"/>
                      <a:pt x="7" y="161"/>
                      <a:pt x="7" y="161"/>
                    </a:cubicBezTo>
                    <a:cubicBezTo>
                      <a:pt x="5" y="158"/>
                      <a:pt x="5" y="158"/>
                      <a:pt x="5" y="158"/>
                    </a:cubicBezTo>
                    <a:cubicBezTo>
                      <a:pt x="4" y="155"/>
                      <a:pt x="4" y="155"/>
                      <a:pt x="4" y="155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2" y="157"/>
                      <a:pt x="2" y="157"/>
                      <a:pt x="2" y="157"/>
                    </a:cubicBezTo>
                    <a:cubicBezTo>
                      <a:pt x="4" y="160"/>
                      <a:pt x="4" y="160"/>
                      <a:pt x="4" y="160"/>
                    </a:cubicBezTo>
                    <a:cubicBezTo>
                      <a:pt x="7" y="163"/>
                      <a:pt x="7" y="163"/>
                      <a:pt x="7" y="163"/>
                    </a:cubicBezTo>
                    <a:cubicBezTo>
                      <a:pt x="9" y="168"/>
                      <a:pt x="9" y="168"/>
                      <a:pt x="9" y="168"/>
                    </a:cubicBezTo>
                    <a:cubicBezTo>
                      <a:pt x="8" y="177"/>
                      <a:pt x="8" y="177"/>
                      <a:pt x="8" y="177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3" y="190"/>
                      <a:pt x="13" y="190"/>
                      <a:pt x="13" y="190"/>
                    </a:cubicBezTo>
                    <a:cubicBezTo>
                      <a:pt x="12" y="193"/>
                      <a:pt x="12" y="193"/>
                      <a:pt x="12" y="193"/>
                    </a:cubicBezTo>
                    <a:cubicBezTo>
                      <a:pt x="13" y="203"/>
                      <a:pt x="13" y="203"/>
                      <a:pt x="13" y="203"/>
                    </a:cubicBezTo>
                    <a:cubicBezTo>
                      <a:pt x="12" y="204"/>
                      <a:pt x="12" y="204"/>
                      <a:pt x="12" y="204"/>
                    </a:cubicBezTo>
                    <a:cubicBezTo>
                      <a:pt x="13" y="207"/>
                      <a:pt x="13" y="207"/>
                      <a:pt x="13" y="207"/>
                    </a:cubicBezTo>
                    <a:cubicBezTo>
                      <a:pt x="13" y="210"/>
                      <a:pt x="13" y="210"/>
                      <a:pt x="13" y="210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6"/>
                      <a:pt x="15" y="216"/>
                      <a:pt x="15" y="216"/>
                    </a:cubicBezTo>
                    <a:cubicBezTo>
                      <a:pt x="13" y="217"/>
                      <a:pt x="13" y="217"/>
                      <a:pt x="13" y="217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3" y="224"/>
                      <a:pt x="13" y="224"/>
                      <a:pt x="13" y="224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0" y="230"/>
                      <a:pt x="10" y="230"/>
                      <a:pt x="10" y="230"/>
                    </a:cubicBezTo>
                    <a:cubicBezTo>
                      <a:pt x="11" y="233"/>
                      <a:pt x="11" y="233"/>
                      <a:pt x="11" y="233"/>
                    </a:cubicBezTo>
                    <a:cubicBezTo>
                      <a:pt x="8" y="235"/>
                      <a:pt x="8" y="235"/>
                      <a:pt x="8" y="235"/>
                    </a:cubicBezTo>
                    <a:cubicBezTo>
                      <a:pt x="6" y="234"/>
                      <a:pt x="6" y="234"/>
                      <a:pt x="6" y="234"/>
                    </a:cubicBezTo>
                    <a:cubicBezTo>
                      <a:pt x="4" y="237"/>
                      <a:pt x="4" y="237"/>
                      <a:pt x="4" y="237"/>
                    </a:cubicBezTo>
                    <a:lnTo>
                      <a:pt x="4" y="24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17" name="Freeform 311">
                <a:extLst>
                  <a:ext uri="{FF2B5EF4-FFF2-40B4-BE49-F238E27FC236}">
                    <a16:creationId xmlns:a16="http://schemas.microsoft.com/office/drawing/2014/main" id="{EE3F11DC-E1EB-809E-D86C-0C65E314CD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65181" y="6392534"/>
                <a:ext cx="626720" cy="954222"/>
              </a:xfrm>
              <a:custGeom>
                <a:avLst/>
                <a:gdLst>
                  <a:gd name="T0" fmla="*/ 90 w 421"/>
                  <a:gd name="T1" fmla="*/ 372 h 641"/>
                  <a:gd name="T2" fmla="*/ 28 w 421"/>
                  <a:gd name="T3" fmla="*/ 639 h 641"/>
                  <a:gd name="T4" fmla="*/ 7 w 421"/>
                  <a:gd name="T5" fmla="*/ 561 h 641"/>
                  <a:gd name="T6" fmla="*/ 357 w 421"/>
                  <a:gd name="T7" fmla="*/ 90 h 641"/>
                  <a:gd name="T8" fmla="*/ 369 w 421"/>
                  <a:gd name="T9" fmla="*/ 76 h 641"/>
                  <a:gd name="T10" fmla="*/ 369 w 421"/>
                  <a:gd name="T11" fmla="*/ 76 h 641"/>
                  <a:gd name="T12" fmla="*/ 312 w 421"/>
                  <a:gd name="T13" fmla="*/ 244 h 641"/>
                  <a:gd name="T14" fmla="*/ 354 w 421"/>
                  <a:gd name="T15" fmla="*/ 213 h 641"/>
                  <a:gd name="T16" fmla="*/ 373 w 421"/>
                  <a:gd name="T17" fmla="*/ 185 h 641"/>
                  <a:gd name="T18" fmla="*/ 392 w 421"/>
                  <a:gd name="T19" fmla="*/ 168 h 641"/>
                  <a:gd name="T20" fmla="*/ 402 w 421"/>
                  <a:gd name="T21" fmla="*/ 154 h 641"/>
                  <a:gd name="T22" fmla="*/ 421 w 421"/>
                  <a:gd name="T23" fmla="*/ 126 h 641"/>
                  <a:gd name="T24" fmla="*/ 395 w 421"/>
                  <a:gd name="T25" fmla="*/ 128 h 641"/>
                  <a:gd name="T26" fmla="*/ 371 w 421"/>
                  <a:gd name="T27" fmla="*/ 100 h 641"/>
                  <a:gd name="T28" fmla="*/ 364 w 421"/>
                  <a:gd name="T29" fmla="*/ 78 h 641"/>
                  <a:gd name="T30" fmla="*/ 362 w 421"/>
                  <a:gd name="T31" fmla="*/ 102 h 641"/>
                  <a:gd name="T32" fmla="*/ 352 w 421"/>
                  <a:gd name="T33" fmla="*/ 85 h 641"/>
                  <a:gd name="T34" fmla="*/ 350 w 421"/>
                  <a:gd name="T35" fmla="*/ 57 h 641"/>
                  <a:gd name="T36" fmla="*/ 357 w 421"/>
                  <a:gd name="T37" fmla="*/ 36 h 641"/>
                  <a:gd name="T38" fmla="*/ 347 w 421"/>
                  <a:gd name="T39" fmla="*/ 21 h 641"/>
                  <a:gd name="T40" fmla="*/ 338 w 421"/>
                  <a:gd name="T41" fmla="*/ 21 h 641"/>
                  <a:gd name="T42" fmla="*/ 331 w 421"/>
                  <a:gd name="T43" fmla="*/ 3 h 641"/>
                  <a:gd name="T44" fmla="*/ 328 w 421"/>
                  <a:gd name="T45" fmla="*/ 31 h 641"/>
                  <a:gd name="T46" fmla="*/ 338 w 421"/>
                  <a:gd name="T47" fmla="*/ 64 h 641"/>
                  <a:gd name="T48" fmla="*/ 345 w 421"/>
                  <a:gd name="T49" fmla="*/ 71 h 641"/>
                  <a:gd name="T50" fmla="*/ 340 w 421"/>
                  <a:gd name="T51" fmla="*/ 78 h 641"/>
                  <a:gd name="T52" fmla="*/ 345 w 421"/>
                  <a:gd name="T53" fmla="*/ 102 h 641"/>
                  <a:gd name="T54" fmla="*/ 340 w 421"/>
                  <a:gd name="T55" fmla="*/ 123 h 641"/>
                  <a:gd name="T56" fmla="*/ 328 w 421"/>
                  <a:gd name="T57" fmla="*/ 156 h 641"/>
                  <a:gd name="T58" fmla="*/ 314 w 421"/>
                  <a:gd name="T59" fmla="*/ 182 h 641"/>
                  <a:gd name="T60" fmla="*/ 317 w 421"/>
                  <a:gd name="T61" fmla="*/ 223 h 641"/>
                  <a:gd name="T62" fmla="*/ 291 w 421"/>
                  <a:gd name="T63" fmla="*/ 216 h 641"/>
                  <a:gd name="T64" fmla="*/ 288 w 421"/>
                  <a:gd name="T65" fmla="*/ 227 h 641"/>
                  <a:gd name="T66" fmla="*/ 288 w 421"/>
                  <a:gd name="T67" fmla="*/ 225 h 641"/>
                  <a:gd name="T68" fmla="*/ 113 w 421"/>
                  <a:gd name="T69" fmla="*/ 419 h 641"/>
                  <a:gd name="T70" fmla="*/ 97 w 421"/>
                  <a:gd name="T71" fmla="*/ 421 h 641"/>
                  <a:gd name="T72" fmla="*/ 106 w 421"/>
                  <a:gd name="T73" fmla="*/ 419 h 641"/>
                  <a:gd name="T74" fmla="*/ 101 w 421"/>
                  <a:gd name="T75" fmla="*/ 426 h 641"/>
                  <a:gd name="T76" fmla="*/ 90 w 421"/>
                  <a:gd name="T77" fmla="*/ 386 h 641"/>
                  <a:gd name="T78" fmla="*/ 97 w 421"/>
                  <a:gd name="T79" fmla="*/ 372 h 641"/>
                  <a:gd name="T80" fmla="*/ 109 w 421"/>
                  <a:gd name="T81" fmla="*/ 353 h 641"/>
                  <a:gd name="T82" fmla="*/ 128 w 421"/>
                  <a:gd name="T83" fmla="*/ 339 h 641"/>
                  <a:gd name="T84" fmla="*/ 158 w 421"/>
                  <a:gd name="T85" fmla="*/ 317 h 641"/>
                  <a:gd name="T86" fmla="*/ 184 w 421"/>
                  <a:gd name="T87" fmla="*/ 298 h 641"/>
                  <a:gd name="T88" fmla="*/ 222 w 421"/>
                  <a:gd name="T89" fmla="*/ 268 h 641"/>
                  <a:gd name="T90" fmla="*/ 243 w 421"/>
                  <a:gd name="T91" fmla="*/ 244 h 641"/>
                  <a:gd name="T92" fmla="*/ 272 w 421"/>
                  <a:gd name="T93" fmla="*/ 211 h 641"/>
                  <a:gd name="T94" fmla="*/ 276 w 421"/>
                  <a:gd name="T95" fmla="*/ 223 h 641"/>
                  <a:gd name="T96" fmla="*/ 286 w 421"/>
                  <a:gd name="T97" fmla="*/ 232 h 641"/>
                  <a:gd name="T98" fmla="*/ 295 w 421"/>
                  <a:gd name="T99" fmla="*/ 232 h 641"/>
                  <a:gd name="T100" fmla="*/ 291 w 421"/>
                  <a:gd name="T101" fmla="*/ 253 h 641"/>
                  <a:gd name="T102" fmla="*/ 265 w 421"/>
                  <a:gd name="T103" fmla="*/ 284 h 641"/>
                  <a:gd name="T104" fmla="*/ 243 w 421"/>
                  <a:gd name="T105" fmla="*/ 313 h 641"/>
                  <a:gd name="T106" fmla="*/ 239 w 421"/>
                  <a:gd name="T107" fmla="*/ 324 h 641"/>
                  <a:gd name="T108" fmla="*/ 224 w 421"/>
                  <a:gd name="T109" fmla="*/ 322 h 641"/>
                  <a:gd name="T110" fmla="*/ 213 w 421"/>
                  <a:gd name="T111" fmla="*/ 329 h 641"/>
                  <a:gd name="T112" fmla="*/ 191 w 421"/>
                  <a:gd name="T113" fmla="*/ 357 h 641"/>
                  <a:gd name="T114" fmla="*/ 172 w 421"/>
                  <a:gd name="T115" fmla="*/ 388 h 641"/>
                  <a:gd name="T116" fmla="*/ 149 w 421"/>
                  <a:gd name="T117" fmla="*/ 400 h 641"/>
                  <a:gd name="T118" fmla="*/ 118 w 421"/>
                  <a:gd name="T119" fmla="*/ 414 h 641"/>
                  <a:gd name="T120" fmla="*/ 106 w 421"/>
                  <a:gd name="T121" fmla="*/ 398 h 641"/>
                  <a:gd name="T122" fmla="*/ 90 w 421"/>
                  <a:gd name="T123" fmla="*/ 393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21" h="641">
                    <a:moveTo>
                      <a:pt x="90" y="372"/>
                    </a:move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2"/>
                    </a:lnTo>
                    <a:lnTo>
                      <a:pt x="90" y="372"/>
                    </a:lnTo>
                    <a:lnTo>
                      <a:pt x="90" y="372"/>
                    </a:lnTo>
                    <a:lnTo>
                      <a:pt x="90" y="372"/>
                    </a:lnTo>
                    <a:lnTo>
                      <a:pt x="90" y="372"/>
                    </a:lnTo>
                    <a:lnTo>
                      <a:pt x="90" y="372"/>
                    </a:lnTo>
                    <a:close/>
                    <a:moveTo>
                      <a:pt x="28" y="639"/>
                    </a:moveTo>
                    <a:lnTo>
                      <a:pt x="33" y="641"/>
                    </a:lnTo>
                    <a:lnTo>
                      <a:pt x="35" y="641"/>
                    </a:lnTo>
                    <a:lnTo>
                      <a:pt x="40" y="637"/>
                    </a:lnTo>
                    <a:lnTo>
                      <a:pt x="38" y="634"/>
                    </a:lnTo>
                    <a:lnTo>
                      <a:pt x="33" y="639"/>
                    </a:lnTo>
                    <a:lnTo>
                      <a:pt x="31" y="637"/>
                    </a:lnTo>
                    <a:lnTo>
                      <a:pt x="28" y="639"/>
                    </a:lnTo>
                    <a:lnTo>
                      <a:pt x="28" y="639"/>
                    </a:lnTo>
                    <a:lnTo>
                      <a:pt x="28" y="639"/>
                    </a:lnTo>
                    <a:close/>
                    <a:moveTo>
                      <a:pt x="0" y="559"/>
                    </a:moveTo>
                    <a:lnTo>
                      <a:pt x="9" y="549"/>
                    </a:lnTo>
                    <a:lnTo>
                      <a:pt x="12" y="549"/>
                    </a:lnTo>
                    <a:lnTo>
                      <a:pt x="12" y="554"/>
                    </a:lnTo>
                    <a:lnTo>
                      <a:pt x="9" y="556"/>
                    </a:lnTo>
                    <a:lnTo>
                      <a:pt x="12" y="561"/>
                    </a:lnTo>
                    <a:lnTo>
                      <a:pt x="9" y="563"/>
                    </a:lnTo>
                    <a:lnTo>
                      <a:pt x="7" y="561"/>
                    </a:lnTo>
                    <a:lnTo>
                      <a:pt x="2" y="563"/>
                    </a:lnTo>
                    <a:lnTo>
                      <a:pt x="0" y="559"/>
                    </a:lnTo>
                    <a:lnTo>
                      <a:pt x="0" y="559"/>
                    </a:lnTo>
                    <a:lnTo>
                      <a:pt x="0" y="559"/>
                    </a:lnTo>
                    <a:close/>
                    <a:moveTo>
                      <a:pt x="357" y="90"/>
                    </a:moveTo>
                    <a:lnTo>
                      <a:pt x="359" y="90"/>
                    </a:lnTo>
                    <a:lnTo>
                      <a:pt x="359" y="92"/>
                    </a:lnTo>
                    <a:lnTo>
                      <a:pt x="357" y="92"/>
                    </a:lnTo>
                    <a:lnTo>
                      <a:pt x="357" y="90"/>
                    </a:lnTo>
                    <a:lnTo>
                      <a:pt x="357" y="90"/>
                    </a:lnTo>
                    <a:lnTo>
                      <a:pt x="357" y="90"/>
                    </a:lnTo>
                    <a:close/>
                    <a:moveTo>
                      <a:pt x="362" y="74"/>
                    </a:moveTo>
                    <a:lnTo>
                      <a:pt x="362" y="71"/>
                    </a:lnTo>
                    <a:lnTo>
                      <a:pt x="364" y="71"/>
                    </a:lnTo>
                    <a:lnTo>
                      <a:pt x="362" y="74"/>
                    </a:lnTo>
                    <a:lnTo>
                      <a:pt x="362" y="74"/>
                    </a:lnTo>
                    <a:lnTo>
                      <a:pt x="362" y="74"/>
                    </a:lnTo>
                    <a:close/>
                    <a:moveTo>
                      <a:pt x="369" y="76"/>
                    </a:moveTo>
                    <a:lnTo>
                      <a:pt x="366" y="71"/>
                    </a:lnTo>
                    <a:lnTo>
                      <a:pt x="369" y="66"/>
                    </a:lnTo>
                    <a:lnTo>
                      <a:pt x="369" y="69"/>
                    </a:lnTo>
                    <a:lnTo>
                      <a:pt x="371" y="71"/>
                    </a:lnTo>
                    <a:lnTo>
                      <a:pt x="369" y="74"/>
                    </a:lnTo>
                    <a:lnTo>
                      <a:pt x="371" y="74"/>
                    </a:lnTo>
                    <a:lnTo>
                      <a:pt x="369" y="76"/>
                    </a:lnTo>
                    <a:lnTo>
                      <a:pt x="369" y="76"/>
                    </a:lnTo>
                    <a:lnTo>
                      <a:pt x="369" y="76"/>
                    </a:lnTo>
                    <a:close/>
                    <a:moveTo>
                      <a:pt x="302" y="237"/>
                    </a:moveTo>
                    <a:lnTo>
                      <a:pt x="307" y="239"/>
                    </a:lnTo>
                    <a:lnTo>
                      <a:pt x="307" y="237"/>
                    </a:lnTo>
                    <a:lnTo>
                      <a:pt x="310" y="237"/>
                    </a:lnTo>
                    <a:lnTo>
                      <a:pt x="310" y="239"/>
                    </a:lnTo>
                    <a:lnTo>
                      <a:pt x="310" y="242"/>
                    </a:lnTo>
                    <a:lnTo>
                      <a:pt x="310" y="242"/>
                    </a:lnTo>
                    <a:lnTo>
                      <a:pt x="312" y="242"/>
                    </a:lnTo>
                    <a:lnTo>
                      <a:pt x="312" y="244"/>
                    </a:lnTo>
                    <a:lnTo>
                      <a:pt x="312" y="246"/>
                    </a:lnTo>
                    <a:lnTo>
                      <a:pt x="314" y="249"/>
                    </a:lnTo>
                    <a:lnTo>
                      <a:pt x="317" y="246"/>
                    </a:lnTo>
                    <a:lnTo>
                      <a:pt x="324" y="242"/>
                    </a:lnTo>
                    <a:lnTo>
                      <a:pt x="331" y="237"/>
                    </a:lnTo>
                    <a:lnTo>
                      <a:pt x="338" y="230"/>
                    </a:lnTo>
                    <a:lnTo>
                      <a:pt x="343" y="223"/>
                    </a:lnTo>
                    <a:lnTo>
                      <a:pt x="350" y="216"/>
                    </a:lnTo>
                    <a:lnTo>
                      <a:pt x="354" y="213"/>
                    </a:lnTo>
                    <a:lnTo>
                      <a:pt x="357" y="211"/>
                    </a:lnTo>
                    <a:lnTo>
                      <a:pt x="357" y="211"/>
                    </a:lnTo>
                    <a:lnTo>
                      <a:pt x="359" y="206"/>
                    </a:lnTo>
                    <a:lnTo>
                      <a:pt x="359" y="204"/>
                    </a:lnTo>
                    <a:lnTo>
                      <a:pt x="364" y="204"/>
                    </a:lnTo>
                    <a:lnTo>
                      <a:pt x="366" y="194"/>
                    </a:lnTo>
                    <a:lnTo>
                      <a:pt x="371" y="187"/>
                    </a:lnTo>
                    <a:lnTo>
                      <a:pt x="371" y="187"/>
                    </a:lnTo>
                    <a:lnTo>
                      <a:pt x="373" y="185"/>
                    </a:lnTo>
                    <a:lnTo>
                      <a:pt x="369" y="182"/>
                    </a:lnTo>
                    <a:lnTo>
                      <a:pt x="366" y="180"/>
                    </a:lnTo>
                    <a:lnTo>
                      <a:pt x="364" y="182"/>
                    </a:lnTo>
                    <a:lnTo>
                      <a:pt x="366" y="180"/>
                    </a:lnTo>
                    <a:lnTo>
                      <a:pt x="369" y="178"/>
                    </a:lnTo>
                    <a:lnTo>
                      <a:pt x="378" y="168"/>
                    </a:lnTo>
                    <a:lnTo>
                      <a:pt x="383" y="166"/>
                    </a:lnTo>
                    <a:lnTo>
                      <a:pt x="390" y="168"/>
                    </a:lnTo>
                    <a:lnTo>
                      <a:pt x="392" y="168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5" y="171"/>
                    </a:lnTo>
                    <a:lnTo>
                      <a:pt x="397" y="168"/>
                    </a:lnTo>
                    <a:lnTo>
                      <a:pt x="392" y="166"/>
                    </a:lnTo>
                    <a:lnTo>
                      <a:pt x="395" y="163"/>
                    </a:lnTo>
                    <a:lnTo>
                      <a:pt x="397" y="156"/>
                    </a:lnTo>
                    <a:lnTo>
                      <a:pt x="399" y="154"/>
                    </a:lnTo>
                    <a:lnTo>
                      <a:pt x="402" y="154"/>
                    </a:lnTo>
                    <a:lnTo>
                      <a:pt x="404" y="156"/>
                    </a:lnTo>
                    <a:lnTo>
                      <a:pt x="404" y="154"/>
                    </a:lnTo>
                    <a:lnTo>
                      <a:pt x="406" y="149"/>
                    </a:lnTo>
                    <a:lnTo>
                      <a:pt x="414" y="142"/>
                    </a:lnTo>
                    <a:lnTo>
                      <a:pt x="414" y="140"/>
                    </a:lnTo>
                    <a:lnTo>
                      <a:pt x="411" y="135"/>
                    </a:lnTo>
                    <a:lnTo>
                      <a:pt x="414" y="130"/>
                    </a:lnTo>
                    <a:lnTo>
                      <a:pt x="416" y="128"/>
                    </a:lnTo>
                    <a:lnTo>
                      <a:pt x="421" y="126"/>
                    </a:lnTo>
                    <a:lnTo>
                      <a:pt x="421" y="123"/>
                    </a:lnTo>
                    <a:lnTo>
                      <a:pt x="416" y="123"/>
                    </a:lnTo>
                    <a:lnTo>
                      <a:pt x="414" y="121"/>
                    </a:lnTo>
                    <a:lnTo>
                      <a:pt x="416" y="118"/>
                    </a:lnTo>
                    <a:lnTo>
                      <a:pt x="416" y="118"/>
                    </a:lnTo>
                    <a:lnTo>
                      <a:pt x="411" y="118"/>
                    </a:lnTo>
                    <a:lnTo>
                      <a:pt x="406" y="121"/>
                    </a:lnTo>
                    <a:lnTo>
                      <a:pt x="399" y="128"/>
                    </a:lnTo>
                    <a:lnTo>
                      <a:pt x="395" y="128"/>
                    </a:lnTo>
                    <a:lnTo>
                      <a:pt x="390" y="130"/>
                    </a:lnTo>
                    <a:lnTo>
                      <a:pt x="388" y="128"/>
                    </a:lnTo>
                    <a:lnTo>
                      <a:pt x="378" y="118"/>
                    </a:lnTo>
                    <a:lnTo>
                      <a:pt x="376" y="121"/>
                    </a:lnTo>
                    <a:lnTo>
                      <a:pt x="373" y="116"/>
                    </a:lnTo>
                    <a:lnTo>
                      <a:pt x="371" y="114"/>
                    </a:lnTo>
                    <a:lnTo>
                      <a:pt x="373" y="111"/>
                    </a:lnTo>
                    <a:lnTo>
                      <a:pt x="376" y="107"/>
                    </a:lnTo>
                    <a:lnTo>
                      <a:pt x="371" y="100"/>
                    </a:lnTo>
                    <a:lnTo>
                      <a:pt x="371" y="97"/>
                    </a:lnTo>
                    <a:lnTo>
                      <a:pt x="371" y="95"/>
                    </a:lnTo>
                    <a:lnTo>
                      <a:pt x="371" y="90"/>
                    </a:lnTo>
                    <a:lnTo>
                      <a:pt x="371" y="88"/>
                    </a:lnTo>
                    <a:lnTo>
                      <a:pt x="369" y="85"/>
                    </a:lnTo>
                    <a:lnTo>
                      <a:pt x="369" y="83"/>
                    </a:lnTo>
                    <a:lnTo>
                      <a:pt x="369" y="78"/>
                    </a:lnTo>
                    <a:lnTo>
                      <a:pt x="366" y="81"/>
                    </a:lnTo>
                    <a:lnTo>
                      <a:pt x="364" y="78"/>
                    </a:lnTo>
                    <a:lnTo>
                      <a:pt x="362" y="81"/>
                    </a:lnTo>
                    <a:lnTo>
                      <a:pt x="366" y="83"/>
                    </a:lnTo>
                    <a:lnTo>
                      <a:pt x="364" y="88"/>
                    </a:lnTo>
                    <a:lnTo>
                      <a:pt x="366" y="88"/>
                    </a:lnTo>
                    <a:lnTo>
                      <a:pt x="362" y="92"/>
                    </a:lnTo>
                    <a:lnTo>
                      <a:pt x="362" y="95"/>
                    </a:lnTo>
                    <a:lnTo>
                      <a:pt x="366" y="97"/>
                    </a:lnTo>
                    <a:lnTo>
                      <a:pt x="366" y="100"/>
                    </a:lnTo>
                    <a:lnTo>
                      <a:pt x="362" y="102"/>
                    </a:lnTo>
                    <a:lnTo>
                      <a:pt x="359" y="100"/>
                    </a:lnTo>
                    <a:lnTo>
                      <a:pt x="359" y="95"/>
                    </a:lnTo>
                    <a:lnTo>
                      <a:pt x="354" y="95"/>
                    </a:lnTo>
                    <a:lnTo>
                      <a:pt x="354" y="92"/>
                    </a:lnTo>
                    <a:lnTo>
                      <a:pt x="352" y="90"/>
                    </a:lnTo>
                    <a:lnTo>
                      <a:pt x="350" y="92"/>
                    </a:lnTo>
                    <a:lnTo>
                      <a:pt x="350" y="90"/>
                    </a:lnTo>
                    <a:lnTo>
                      <a:pt x="352" y="88"/>
                    </a:lnTo>
                    <a:lnTo>
                      <a:pt x="352" y="85"/>
                    </a:lnTo>
                    <a:lnTo>
                      <a:pt x="350" y="83"/>
                    </a:lnTo>
                    <a:lnTo>
                      <a:pt x="352" y="78"/>
                    </a:lnTo>
                    <a:lnTo>
                      <a:pt x="354" y="76"/>
                    </a:lnTo>
                    <a:lnTo>
                      <a:pt x="357" y="74"/>
                    </a:lnTo>
                    <a:lnTo>
                      <a:pt x="354" y="69"/>
                    </a:lnTo>
                    <a:lnTo>
                      <a:pt x="357" y="66"/>
                    </a:lnTo>
                    <a:lnTo>
                      <a:pt x="354" y="64"/>
                    </a:lnTo>
                    <a:lnTo>
                      <a:pt x="354" y="59"/>
                    </a:lnTo>
                    <a:lnTo>
                      <a:pt x="350" y="57"/>
                    </a:lnTo>
                    <a:lnTo>
                      <a:pt x="350" y="55"/>
                    </a:lnTo>
                    <a:lnTo>
                      <a:pt x="354" y="55"/>
                    </a:lnTo>
                    <a:lnTo>
                      <a:pt x="357" y="55"/>
                    </a:lnTo>
                    <a:lnTo>
                      <a:pt x="357" y="50"/>
                    </a:lnTo>
                    <a:lnTo>
                      <a:pt x="359" y="48"/>
                    </a:lnTo>
                    <a:lnTo>
                      <a:pt x="359" y="43"/>
                    </a:lnTo>
                    <a:lnTo>
                      <a:pt x="357" y="38"/>
                    </a:lnTo>
                    <a:lnTo>
                      <a:pt x="359" y="33"/>
                    </a:lnTo>
                    <a:lnTo>
                      <a:pt x="357" y="36"/>
                    </a:lnTo>
                    <a:lnTo>
                      <a:pt x="352" y="36"/>
                    </a:lnTo>
                    <a:lnTo>
                      <a:pt x="347" y="33"/>
                    </a:lnTo>
                    <a:lnTo>
                      <a:pt x="350" y="31"/>
                    </a:lnTo>
                    <a:lnTo>
                      <a:pt x="347" y="29"/>
                    </a:lnTo>
                    <a:lnTo>
                      <a:pt x="345" y="29"/>
                    </a:lnTo>
                    <a:lnTo>
                      <a:pt x="347" y="26"/>
                    </a:lnTo>
                    <a:lnTo>
                      <a:pt x="350" y="24"/>
                    </a:lnTo>
                    <a:lnTo>
                      <a:pt x="350" y="21"/>
                    </a:lnTo>
                    <a:lnTo>
                      <a:pt x="347" y="21"/>
                    </a:lnTo>
                    <a:lnTo>
                      <a:pt x="345" y="19"/>
                    </a:lnTo>
                    <a:lnTo>
                      <a:pt x="340" y="19"/>
                    </a:lnTo>
                    <a:lnTo>
                      <a:pt x="340" y="17"/>
                    </a:lnTo>
                    <a:lnTo>
                      <a:pt x="343" y="17"/>
                    </a:lnTo>
                    <a:lnTo>
                      <a:pt x="343" y="14"/>
                    </a:lnTo>
                    <a:lnTo>
                      <a:pt x="343" y="14"/>
                    </a:lnTo>
                    <a:lnTo>
                      <a:pt x="340" y="14"/>
                    </a:lnTo>
                    <a:lnTo>
                      <a:pt x="340" y="17"/>
                    </a:lnTo>
                    <a:lnTo>
                      <a:pt x="338" y="21"/>
                    </a:lnTo>
                    <a:lnTo>
                      <a:pt x="336" y="19"/>
                    </a:lnTo>
                    <a:lnTo>
                      <a:pt x="336" y="17"/>
                    </a:lnTo>
                    <a:lnTo>
                      <a:pt x="336" y="14"/>
                    </a:lnTo>
                    <a:lnTo>
                      <a:pt x="333" y="7"/>
                    </a:lnTo>
                    <a:lnTo>
                      <a:pt x="333" y="5"/>
                    </a:lnTo>
                    <a:lnTo>
                      <a:pt x="333" y="3"/>
                    </a:lnTo>
                    <a:lnTo>
                      <a:pt x="336" y="3"/>
                    </a:lnTo>
                    <a:lnTo>
                      <a:pt x="333" y="0"/>
                    </a:lnTo>
                    <a:lnTo>
                      <a:pt x="331" y="3"/>
                    </a:lnTo>
                    <a:lnTo>
                      <a:pt x="326" y="3"/>
                    </a:lnTo>
                    <a:lnTo>
                      <a:pt x="326" y="3"/>
                    </a:lnTo>
                    <a:lnTo>
                      <a:pt x="328" y="5"/>
                    </a:lnTo>
                    <a:lnTo>
                      <a:pt x="333" y="17"/>
                    </a:lnTo>
                    <a:lnTo>
                      <a:pt x="333" y="21"/>
                    </a:lnTo>
                    <a:lnTo>
                      <a:pt x="333" y="26"/>
                    </a:lnTo>
                    <a:lnTo>
                      <a:pt x="331" y="29"/>
                    </a:lnTo>
                    <a:lnTo>
                      <a:pt x="328" y="29"/>
                    </a:lnTo>
                    <a:lnTo>
                      <a:pt x="328" y="31"/>
                    </a:lnTo>
                    <a:lnTo>
                      <a:pt x="331" y="38"/>
                    </a:lnTo>
                    <a:lnTo>
                      <a:pt x="331" y="40"/>
                    </a:lnTo>
                    <a:lnTo>
                      <a:pt x="336" y="38"/>
                    </a:lnTo>
                    <a:lnTo>
                      <a:pt x="340" y="38"/>
                    </a:lnTo>
                    <a:lnTo>
                      <a:pt x="336" y="38"/>
                    </a:lnTo>
                    <a:lnTo>
                      <a:pt x="333" y="43"/>
                    </a:lnTo>
                    <a:lnTo>
                      <a:pt x="336" y="48"/>
                    </a:lnTo>
                    <a:lnTo>
                      <a:pt x="338" y="52"/>
                    </a:lnTo>
                    <a:lnTo>
                      <a:pt x="338" y="64"/>
                    </a:lnTo>
                    <a:lnTo>
                      <a:pt x="338" y="69"/>
                    </a:lnTo>
                    <a:lnTo>
                      <a:pt x="338" y="74"/>
                    </a:lnTo>
                    <a:lnTo>
                      <a:pt x="340" y="74"/>
                    </a:lnTo>
                    <a:lnTo>
                      <a:pt x="340" y="69"/>
                    </a:lnTo>
                    <a:lnTo>
                      <a:pt x="340" y="66"/>
                    </a:lnTo>
                    <a:lnTo>
                      <a:pt x="340" y="66"/>
                    </a:lnTo>
                    <a:lnTo>
                      <a:pt x="343" y="69"/>
                    </a:lnTo>
                    <a:lnTo>
                      <a:pt x="343" y="71"/>
                    </a:lnTo>
                    <a:lnTo>
                      <a:pt x="345" y="71"/>
                    </a:lnTo>
                    <a:lnTo>
                      <a:pt x="345" y="69"/>
                    </a:lnTo>
                    <a:lnTo>
                      <a:pt x="345" y="69"/>
                    </a:lnTo>
                    <a:lnTo>
                      <a:pt x="345" y="69"/>
                    </a:lnTo>
                    <a:lnTo>
                      <a:pt x="347" y="71"/>
                    </a:lnTo>
                    <a:lnTo>
                      <a:pt x="345" y="76"/>
                    </a:lnTo>
                    <a:lnTo>
                      <a:pt x="343" y="78"/>
                    </a:lnTo>
                    <a:lnTo>
                      <a:pt x="343" y="81"/>
                    </a:lnTo>
                    <a:lnTo>
                      <a:pt x="343" y="81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40" y="85"/>
                    </a:lnTo>
                    <a:lnTo>
                      <a:pt x="343" y="92"/>
                    </a:lnTo>
                    <a:lnTo>
                      <a:pt x="343" y="92"/>
                    </a:lnTo>
                    <a:lnTo>
                      <a:pt x="345" y="92"/>
                    </a:lnTo>
                    <a:lnTo>
                      <a:pt x="347" y="95"/>
                    </a:lnTo>
                    <a:lnTo>
                      <a:pt x="347" y="97"/>
                    </a:lnTo>
                    <a:lnTo>
                      <a:pt x="350" y="100"/>
                    </a:lnTo>
                    <a:lnTo>
                      <a:pt x="345" y="102"/>
                    </a:lnTo>
                    <a:lnTo>
                      <a:pt x="345" y="102"/>
                    </a:lnTo>
                    <a:lnTo>
                      <a:pt x="345" y="104"/>
                    </a:lnTo>
                    <a:lnTo>
                      <a:pt x="345" y="107"/>
                    </a:lnTo>
                    <a:lnTo>
                      <a:pt x="343" y="114"/>
                    </a:lnTo>
                    <a:lnTo>
                      <a:pt x="343" y="118"/>
                    </a:lnTo>
                    <a:lnTo>
                      <a:pt x="340" y="118"/>
                    </a:lnTo>
                    <a:lnTo>
                      <a:pt x="343" y="121"/>
                    </a:lnTo>
                    <a:lnTo>
                      <a:pt x="343" y="123"/>
                    </a:lnTo>
                    <a:lnTo>
                      <a:pt x="340" y="123"/>
                    </a:lnTo>
                    <a:lnTo>
                      <a:pt x="338" y="126"/>
                    </a:lnTo>
                    <a:lnTo>
                      <a:pt x="338" y="128"/>
                    </a:lnTo>
                    <a:lnTo>
                      <a:pt x="340" y="130"/>
                    </a:lnTo>
                    <a:lnTo>
                      <a:pt x="338" y="133"/>
                    </a:lnTo>
                    <a:lnTo>
                      <a:pt x="336" y="133"/>
                    </a:lnTo>
                    <a:lnTo>
                      <a:pt x="333" y="137"/>
                    </a:lnTo>
                    <a:lnTo>
                      <a:pt x="331" y="152"/>
                    </a:lnTo>
                    <a:lnTo>
                      <a:pt x="331" y="154"/>
                    </a:lnTo>
                    <a:lnTo>
                      <a:pt x="328" y="156"/>
                    </a:lnTo>
                    <a:lnTo>
                      <a:pt x="324" y="156"/>
                    </a:lnTo>
                    <a:lnTo>
                      <a:pt x="321" y="156"/>
                    </a:lnTo>
                    <a:lnTo>
                      <a:pt x="317" y="156"/>
                    </a:lnTo>
                    <a:lnTo>
                      <a:pt x="310" y="161"/>
                    </a:lnTo>
                    <a:lnTo>
                      <a:pt x="305" y="163"/>
                    </a:lnTo>
                    <a:lnTo>
                      <a:pt x="305" y="168"/>
                    </a:lnTo>
                    <a:lnTo>
                      <a:pt x="305" y="175"/>
                    </a:lnTo>
                    <a:lnTo>
                      <a:pt x="310" y="178"/>
                    </a:lnTo>
                    <a:lnTo>
                      <a:pt x="314" y="182"/>
                    </a:lnTo>
                    <a:lnTo>
                      <a:pt x="317" y="187"/>
                    </a:lnTo>
                    <a:lnTo>
                      <a:pt x="324" y="189"/>
                    </a:lnTo>
                    <a:lnTo>
                      <a:pt x="326" y="192"/>
                    </a:lnTo>
                    <a:lnTo>
                      <a:pt x="326" y="201"/>
                    </a:lnTo>
                    <a:lnTo>
                      <a:pt x="326" y="201"/>
                    </a:lnTo>
                    <a:lnTo>
                      <a:pt x="326" y="201"/>
                    </a:lnTo>
                    <a:lnTo>
                      <a:pt x="326" y="206"/>
                    </a:lnTo>
                    <a:lnTo>
                      <a:pt x="324" y="211"/>
                    </a:lnTo>
                    <a:lnTo>
                      <a:pt x="317" y="223"/>
                    </a:lnTo>
                    <a:lnTo>
                      <a:pt x="310" y="227"/>
                    </a:lnTo>
                    <a:lnTo>
                      <a:pt x="305" y="232"/>
                    </a:lnTo>
                    <a:lnTo>
                      <a:pt x="302" y="237"/>
                    </a:lnTo>
                    <a:lnTo>
                      <a:pt x="302" y="237"/>
                    </a:lnTo>
                    <a:lnTo>
                      <a:pt x="302" y="237"/>
                    </a:lnTo>
                    <a:lnTo>
                      <a:pt x="302" y="237"/>
                    </a:lnTo>
                    <a:close/>
                    <a:moveTo>
                      <a:pt x="288" y="223"/>
                    </a:moveTo>
                    <a:lnTo>
                      <a:pt x="288" y="218"/>
                    </a:lnTo>
                    <a:lnTo>
                      <a:pt x="291" y="216"/>
                    </a:lnTo>
                    <a:lnTo>
                      <a:pt x="295" y="216"/>
                    </a:lnTo>
                    <a:lnTo>
                      <a:pt x="293" y="218"/>
                    </a:lnTo>
                    <a:lnTo>
                      <a:pt x="291" y="220"/>
                    </a:lnTo>
                    <a:lnTo>
                      <a:pt x="288" y="223"/>
                    </a:lnTo>
                    <a:lnTo>
                      <a:pt x="288" y="223"/>
                    </a:lnTo>
                    <a:lnTo>
                      <a:pt x="288" y="223"/>
                    </a:lnTo>
                    <a:lnTo>
                      <a:pt x="288" y="223"/>
                    </a:lnTo>
                    <a:lnTo>
                      <a:pt x="288" y="223"/>
                    </a:lnTo>
                    <a:close/>
                    <a:moveTo>
                      <a:pt x="288" y="227"/>
                    </a:moveTo>
                    <a:lnTo>
                      <a:pt x="288" y="225"/>
                    </a:lnTo>
                    <a:lnTo>
                      <a:pt x="291" y="225"/>
                    </a:lnTo>
                    <a:lnTo>
                      <a:pt x="288" y="227"/>
                    </a:lnTo>
                    <a:lnTo>
                      <a:pt x="288" y="227"/>
                    </a:lnTo>
                    <a:lnTo>
                      <a:pt x="288" y="227"/>
                    </a:lnTo>
                    <a:lnTo>
                      <a:pt x="288" y="227"/>
                    </a:lnTo>
                    <a:close/>
                    <a:moveTo>
                      <a:pt x="284" y="227"/>
                    </a:moveTo>
                    <a:lnTo>
                      <a:pt x="286" y="227"/>
                    </a:lnTo>
                    <a:lnTo>
                      <a:pt x="288" y="225"/>
                    </a:lnTo>
                    <a:lnTo>
                      <a:pt x="288" y="225"/>
                    </a:lnTo>
                    <a:lnTo>
                      <a:pt x="284" y="227"/>
                    </a:lnTo>
                    <a:lnTo>
                      <a:pt x="284" y="227"/>
                    </a:lnTo>
                    <a:lnTo>
                      <a:pt x="284" y="227"/>
                    </a:lnTo>
                    <a:close/>
                    <a:moveTo>
                      <a:pt x="113" y="419"/>
                    </a:moveTo>
                    <a:lnTo>
                      <a:pt x="116" y="419"/>
                    </a:lnTo>
                    <a:lnTo>
                      <a:pt x="116" y="419"/>
                    </a:lnTo>
                    <a:lnTo>
                      <a:pt x="113" y="419"/>
                    </a:lnTo>
                    <a:lnTo>
                      <a:pt x="113" y="419"/>
                    </a:lnTo>
                    <a:lnTo>
                      <a:pt x="113" y="419"/>
                    </a:lnTo>
                    <a:close/>
                    <a:moveTo>
                      <a:pt x="94" y="428"/>
                    </a:moveTo>
                    <a:lnTo>
                      <a:pt x="92" y="431"/>
                    </a:lnTo>
                    <a:lnTo>
                      <a:pt x="90" y="431"/>
                    </a:lnTo>
                    <a:lnTo>
                      <a:pt x="87" y="428"/>
                    </a:lnTo>
                    <a:lnTo>
                      <a:pt x="92" y="426"/>
                    </a:lnTo>
                    <a:lnTo>
                      <a:pt x="94" y="424"/>
                    </a:lnTo>
                    <a:lnTo>
                      <a:pt x="94" y="421"/>
                    </a:lnTo>
                    <a:lnTo>
                      <a:pt x="97" y="421"/>
                    </a:lnTo>
                    <a:lnTo>
                      <a:pt x="99" y="417"/>
                    </a:lnTo>
                    <a:lnTo>
                      <a:pt x="97" y="412"/>
                    </a:lnTo>
                    <a:lnTo>
                      <a:pt x="99" y="410"/>
                    </a:lnTo>
                    <a:lnTo>
                      <a:pt x="101" y="410"/>
                    </a:lnTo>
                    <a:lnTo>
                      <a:pt x="106" y="412"/>
                    </a:lnTo>
                    <a:lnTo>
                      <a:pt x="109" y="417"/>
                    </a:lnTo>
                    <a:lnTo>
                      <a:pt x="109" y="419"/>
                    </a:lnTo>
                    <a:lnTo>
                      <a:pt x="109" y="419"/>
                    </a:lnTo>
                    <a:lnTo>
                      <a:pt x="106" y="419"/>
                    </a:lnTo>
                    <a:lnTo>
                      <a:pt x="104" y="419"/>
                    </a:lnTo>
                    <a:lnTo>
                      <a:pt x="104" y="419"/>
                    </a:lnTo>
                    <a:lnTo>
                      <a:pt x="104" y="419"/>
                    </a:lnTo>
                    <a:lnTo>
                      <a:pt x="106" y="421"/>
                    </a:lnTo>
                    <a:lnTo>
                      <a:pt x="109" y="421"/>
                    </a:lnTo>
                    <a:lnTo>
                      <a:pt x="109" y="424"/>
                    </a:lnTo>
                    <a:lnTo>
                      <a:pt x="106" y="426"/>
                    </a:lnTo>
                    <a:lnTo>
                      <a:pt x="106" y="426"/>
                    </a:lnTo>
                    <a:lnTo>
                      <a:pt x="101" y="426"/>
                    </a:lnTo>
                    <a:lnTo>
                      <a:pt x="99" y="428"/>
                    </a:lnTo>
                    <a:lnTo>
                      <a:pt x="97" y="428"/>
                    </a:lnTo>
                    <a:lnTo>
                      <a:pt x="94" y="426"/>
                    </a:lnTo>
                    <a:lnTo>
                      <a:pt x="94" y="428"/>
                    </a:lnTo>
                    <a:lnTo>
                      <a:pt x="94" y="428"/>
                    </a:lnTo>
                    <a:lnTo>
                      <a:pt x="94" y="428"/>
                    </a:lnTo>
                    <a:close/>
                    <a:moveTo>
                      <a:pt x="90" y="393"/>
                    </a:moveTo>
                    <a:lnTo>
                      <a:pt x="87" y="388"/>
                    </a:lnTo>
                    <a:lnTo>
                      <a:pt x="90" y="386"/>
                    </a:lnTo>
                    <a:lnTo>
                      <a:pt x="90" y="384"/>
                    </a:lnTo>
                    <a:lnTo>
                      <a:pt x="90" y="384"/>
                    </a:lnTo>
                    <a:lnTo>
                      <a:pt x="87" y="384"/>
                    </a:lnTo>
                    <a:lnTo>
                      <a:pt x="92" y="379"/>
                    </a:lnTo>
                    <a:lnTo>
                      <a:pt x="94" y="376"/>
                    </a:lnTo>
                    <a:lnTo>
                      <a:pt x="99" y="376"/>
                    </a:lnTo>
                    <a:lnTo>
                      <a:pt x="101" y="376"/>
                    </a:lnTo>
                    <a:lnTo>
                      <a:pt x="99" y="374"/>
                    </a:lnTo>
                    <a:lnTo>
                      <a:pt x="97" y="372"/>
                    </a:lnTo>
                    <a:lnTo>
                      <a:pt x="94" y="369"/>
                    </a:lnTo>
                    <a:lnTo>
                      <a:pt x="99" y="362"/>
                    </a:lnTo>
                    <a:lnTo>
                      <a:pt x="101" y="362"/>
                    </a:lnTo>
                    <a:lnTo>
                      <a:pt x="101" y="360"/>
                    </a:lnTo>
                    <a:lnTo>
                      <a:pt x="104" y="360"/>
                    </a:lnTo>
                    <a:lnTo>
                      <a:pt x="106" y="362"/>
                    </a:lnTo>
                    <a:lnTo>
                      <a:pt x="106" y="362"/>
                    </a:lnTo>
                    <a:lnTo>
                      <a:pt x="106" y="355"/>
                    </a:lnTo>
                    <a:lnTo>
                      <a:pt x="109" y="353"/>
                    </a:lnTo>
                    <a:lnTo>
                      <a:pt x="111" y="353"/>
                    </a:lnTo>
                    <a:lnTo>
                      <a:pt x="118" y="346"/>
                    </a:lnTo>
                    <a:lnTo>
                      <a:pt x="118" y="346"/>
                    </a:lnTo>
                    <a:lnTo>
                      <a:pt x="120" y="343"/>
                    </a:lnTo>
                    <a:lnTo>
                      <a:pt x="120" y="339"/>
                    </a:lnTo>
                    <a:lnTo>
                      <a:pt x="123" y="339"/>
                    </a:lnTo>
                    <a:lnTo>
                      <a:pt x="125" y="336"/>
                    </a:lnTo>
                    <a:lnTo>
                      <a:pt x="128" y="336"/>
                    </a:lnTo>
                    <a:lnTo>
                      <a:pt x="128" y="339"/>
                    </a:lnTo>
                    <a:lnTo>
                      <a:pt x="130" y="334"/>
                    </a:lnTo>
                    <a:lnTo>
                      <a:pt x="132" y="329"/>
                    </a:lnTo>
                    <a:lnTo>
                      <a:pt x="135" y="329"/>
                    </a:lnTo>
                    <a:lnTo>
                      <a:pt x="142" y="324"/>
                    </a:lnTo>
                    <a:lnTo>
                      <a:pt x="144" y="322"/>
                    </a:lnTo>
                    <a:lnTo>
                      <a:pt x="149" y="315"/>
                    </a:lnTo>
                    <a:lnTo>
                      <a:pt x="154" y="315"/>
                    </a:lnTo>
                    <a:lnTo>
                      <a:pt x="154" y="317"/>
                    </a:lnTo>
                    <a:lnTo>
                      <a:pt x="158" y="317"/>
                    </a:lnTo>
                    <a:lnTo>
                      <a:pt x="161" y="315"/>
                    </a:lnTo>
                    <a:lnTo>
                      <a:pt x="163" y="315"/>
                    </a:lnTo>
                    <a:lnTo>
                      <a:pt x="168" y="320"/>
                    </a:lnTo>
                    <a:lnTo>
                      <a:pt x="165" y="315"/>
                    </a:lnTo>
                    <a:lnTo>
                      <a:pt x="165" y="313"/>
                    </a:lnTo>
                    <a:lnTo>
                      <a:pt x="165" y="310"/>
                    </a:lnTo>
                    <a:lnTo>
                      <a:pt x="172" y="305"/>
                    </a:lnTo>
                    <a:lnTo>
                      <a:pt x="177" y="303"/>
                    </a:lnTo>
                    <a:lnTo>
                      <a:pt x="184" y="298"/>
                    </a:lnTo>
                    <a:lnTo>
                      <a:pt x="191" y="294"/>
                    </a:lnTo>
                    <a:lnTo>
                      <a:pt x="194" y="294"/>
                    </a:lnTo>
                    <a:lnTo>
                      <a:pt x="196" y="291"/>
                    </a:lnTo>
                    <a:lnTo>
                      <a:pt x="201" y="289"/>
                    </a:lnTo>
                    <a:lnTo>
                      <a:pt x="206" y="287"/>
                    </a:lnTo>
                    <a:lnTo>
                      <a:pt x="213" y="282"/>
                    </a:lnTo>
                    <a:lnTo>
                      <a:pt x="220" y="272"/>
                    </a:lnTo>
                    <a:lnTo>
                      <a:pt x="222" y="270"/>
                    </a:lnTo>
                    <a:lnTo>
                      <a:pt x="222" y="268"/>
                    </a:lnTo>
                    <a:lnTo>
                      <a:pt x="222" y="263"/>
                    </a:lnTo>
                    <a:lnTo>
                      <a:pt x="227" y="258"/>
                    </a:lnTo>
                    <a:lnTo>
                      <a:pt x="229" y="258"/>
                    </a:lnTo>
                    <a:lnTo>
                      <a:pt x="229" y="253"/>
                    </a:lnTo>
                    <a:lnTo>
                      <a:pt x="229" y="249"/>
                    </a:lnTo>
                    <a:lnTo>
                      <a:pt x="234" y="246"/>
                    </a:lnTo>
                    <a:lnTo>
                      <a:pt x="239" y="249"/>
                    </a:lnTo>
                    <a:lnTo>
                      <a:pt x="241" y="246"/>
                    </a:lnTo>
                    <a:lnTo>
                      <a:pt x="243" y="244"/>
                    </a:lnTo>
                    <a:lnTo>
                      <a:pt x="248" y="237"/>
                    </a:lnTo>
                    <a:lnTo>
                      <a:pt x="248" y="237"/>
                    </a:lnTo>
                    <a:lnTo>
                      <a:pt x="253" y="232"/>
                    </a:lnTo>
                    <a:lnTo>
                      <a:pt x="258" y="223"/>
                    </a:lnTo>
                    <a:lnTo>
                      <a:pt x="258" y="218"/>
                    </a:lnTo>
                    <a:lnTo>
                      <a:pt x="260" y="213"/>
                    </a:lnTo>
                    <a:lnTo>
                      <a:pt x="265" y="213"/>
                    </a:lnTo>
                    <a:lnTo>
                      <a:pt x="269" y="208"/>
                    </a:lnTo>
                    <a:lnTo>
                      <a:pt x="272" y="211"/>
                    </a:lnTo>
                    <a:lnTo>
                      <a:pt x="269" y="213"/>
                    </a:lnTo>
                    <a:lnTo>
                      <a:pt x="269" y="216"/>
                    </a:lnTo>
                    <a:lnTo>
                      <a:pt x="272" y="218"/>
                    </a:lnTo>
                    <a:lnTo>
                      <a:pt x="274" y="218"/>
                    </a:lnTo>
                    <a:lnTo>
                      <a:pt x="274" y="218"/>
                    </a:lnTo>
                    <a:lnTo>
                      <a:pt x="276" y="218"/>
                    </a:lnTo>
                    <a:lnTo>
                      <a:pt x="276" y="220"/>
                    </a:lnTo>
                    <a:lnTo>
                      <a:pt x="276" y="220"/>
                    </a:lnTo>
                    <a:lnTo>
                      <a:pt x="276" y="223"/>
                    </a:lnTo>
                    <a:lnTo>
                      <a:pt x="274" y="225"/>
                    </a:lnTo>
                    <a:lnTo>
                      <a:pt x="274" y="227"/>
                    </a:lnTo>
                    <a:lnTo>
                      <a:pt x="274" y="232"/>
                    </a:lnTo>
                    <a:lnTo>
                      <a:pt x="276" y="234"/>
                    </a:lnTo>
                    <a:lnTo>
                      <a:pt x="281" y="230"/>
                    </a:lnTo>
                    <a:lnTo>
                      <a:pt x="284" y="227"/>
                    </a:lnTo>
                    <a:lnTo>
                      <a:pt x="286" y="230"/>
                    </a:lnTo>
                    <a:lnTo>
                      <a:pt x="288" y="230"/>
                    </a:lnTo>
                    <a:lnTo>
                      <a:pt x="286" y="232"/>
                    </a:lnTo>
                    <a:lnTo>
                      <a:pt x="288" y="232"/>
                    </a:lnTo>
                    <a:lnTo>
                      <a:pt x="293" y="230"/>
                    </a:lnTo>
                    <a:lnTo>
                      <a:pt x="291" y="230"/>
                    </a:lnTo>
                    <a:lnTo>
                      <a:pt x="291" y="230"/>
                    </a:lnTo>
                    <a:lnTo>
                      <a:pt x="293" y="225"/>
                    </a:lnTo>
                    <a:lnTo>
                      <a:pt x="295" y="225"/>
                    </a:lnTo>
                    <a:lnTo>
                      <a:pt x="295" y="227"/>
                    </a:lnTo>
                    <a:lnTo>
                      <a:pt x="298" y="227"/>
                    </a:lnTo>
                    <a:lnTo>
                      <a:pt x="295" y="232"/>
                    </a:lnTo>
                    <a:lnTo>
                      <a:pt x="291" y="234"/>
                    </a:lnTo>
                    <a:lnTo>
                      <a:pt x="293" y="234"/>
                    </a:lnTo>
                    <a:lnTo>
                      <a:pt x="295" y="232"/>
                    </a:lnTo>
                    <a:lnTo>
                      <a:pt x="293" y="239"/>
                    </a:lnTo>
                    <a:lnTo>
                      <a:pt x="291" y="237"/>
                    </a:lnTo>
                    <a:lnTo>
                      <a:pt x="291" y="242"/>
                    </a:lnTo>
                    <a:lnTo>
                      <a:pt x="291" y="244"/>
                    </a:lnTo>
                    <a:lnTo>
                      <a:pt x="291" y="249"/>
                    </a:lnTo>
                    <a:lnTo>
                      <a:pt x="291" y="253"/>
                    </a:lnTo>
                    <a:lnTo>
                      <a:pt x="293" y="253"/>
                    </a:lnTo>
                    <a:lnTo>
                      <a:pt x="291" y="256"/>
                    </a:lnTo>
                    <a:lnTo>
                      <a:pt x="279" y="265"/>
                    </a:lnTo>
                    <a:lnTo>
                      <a:pt x="279" y="268"/>
                    </a:lnTo>
                    <a:lnTo>
                      <a:pt x="272" y="275"/>
                    </a:lnTo>
                    <a:lnTo>
                      <a:pt x="272" y="277"/>
                    </a:lnTo>
                    <a:lnTo>
                      <a:pt x="269" y="277"/>
                    </a:lnTo>
                    <a:lnTo>
                      <a:pt x="265" y="282"/>
                    </a:lnTo>
                    <a:lnTo>
                      <a:pt x="265" y="284"/>
                    </a:lnTo>
                    <a:lnTo>
                      <a:pt x="260" y="291"/>
                    </a:lnTo>
                    <a:lnTo>
                      <a:pt x="258" y="294"/>
                    </a:lnTo>
                    <a:lnTo>
                      <a:pt x="253" y="296"/>
                    </a:lnTo>
                    <a:lnTo>
                      <a:pt x="246" y="298"/>
                    </a:lnTo>
                    <a:lnTo>
                      <a:pt x="243" y="301"/>
                    </a:lnTo>
                    <a:lnTo>
                      <a:pt x="241" y="305"/>
                    </a:lnTo>
                    <a:lnTo>
                      <a:pt x="241" y="310"/>
                    </a:lnTo>
                    <a:lnTo>
                      <a:pt x="241" y="313"/>
                    </a:lnTo>
                    <a:lnTo>
                      <a:pt x="243" y="313"/>
                    </a:lnTo>
                    <a:lnTo>
                      <a:pt x="246" y="317"/>
                    </a:lnTo>
                    <a:lnTo>
                      <a:pt x="246" y="322"/>
                    </a:lnTo>
                    <a:lnTo>
                      <a:pt x="243" y="324"/>
                    </a:lnTo>
                    <a:lnTo>
                      <a:pt x="241" y="322"/>
                    </a:lnTo>
                    <a:lnTo>
                      <a:pt x="241" y="317"/>
                    </a:lnTo>
                    <a:lnTo>
                      <a:pt x="241" y="317"/>
                    </a:lnTo>
                    <a:lnTo>
                      <a:pt x="241" y="320"/>
                    </a:lnTo>
                    <a:lnTo>
                      <a:pt x="241" y="322"/>
                    </a:lnTo>
                    <a:lnTo>
                      <a:pt x="239" y="324"/>
                    </a:lnTo>
                    <a:lnTo>
                      <a:pt x="236" y="322"/>
                    </a:lnTo>
                    <a:lnTo>
                      <a:pt x="232" y="322"/>
                    </a:lnTo>
                    <a:lnTo>
                      <a:pt x="234" y="320"/>
                    </a:lnTo>
                    <a:lnTo>
                      <a:pt x="234" y="320"/>
                    </a:lnTo>
                    <a:lnTo>
                      <a:pt x="232" y="317"/>
                    </a:lnTo>
                    <a:lnTo>
                      <a:pt x="229" y="320"/>
                    </a:lnTo>
                    <a:lnTo>
                      <a:pt x="229" y="322"/>
                    </a:lnTo>
                    <a:lnTo>
                      <a:pt x="227" y="322"/>
                    </a:lnTo>
                    <a:lnTo>
                      <a:pt x="224" y="322"/>
                    </a:lnTo>
                    <a:lnTo>
                      <a:pt x="224" y="317"/>
                    </a:lnTo>
                    <a:lnTo>
                      <a:pt x="220" y="317"/>
                    </a:lnTo>
                    <a:lnTo>
                      <a:pt x="222" y="320"/>
                    </a:lnTo>
                    <a:lnTo>
                      <a:pt x="224" y="322"/>
                    </a:lnTo>
                    <a:lnTo>
                      <a:pt x="220" y="327"/>
                    </a:lnTo>
                    <a:lnTo>
                      <a:pt x="220" y="327"/>
                    </a:lnTo>
                    <a:lnTo>
                      <a:pt x="215" y="327"/>
                    </a:lnTo>
                    <a:lnTo>
                      <a:pt x="215" y="329"/>
                    </a:lnTo>
                    <a:lnTo>
                      <a:pt x="213" y="329"/>
                    </a:lnTo>
                    <a:lnTo>
                      <a:pt x="208" y="327"/>
                    </a:lnTo>
                    <a:lnTo>
                      <a:pt x="208" y="331"/>
                    </a:lnTo>
                    <a:lnTo>
                      <a:pt x="206" y="334"/>
                    </a:lnTo>
                    <a:lnTo>
                      <a:pt x="201" y="336"/>
                    </a:lnTo>
                    <a:lnTo>
                      <a:pt x="201" y="341"/>
                    </a:lnTo>
                    <a:lnTo>
                      <a:pt x="198" y="343"/>
                    </a:lnTo>
                    <a:lnTo>
                      <a:pt x="194" y="350"/>
                    </a:lnTo>
                    <a:lnTo>
                      <a:pt x="194" y="355"/>
                    </a:lnTo>
                    <a:lnTo>
                      <a:pt x="191" y="357"/>
                    </a:lnTo>
                    <a:lnTo>
                      <a:pt x="182" y="365"/>
                    </a:lnTo>
                    <a:lnTo>
                      <a:pt x="180" y="369"/>
                    </a:lnTo>
                    <a:lnTo>
                      <a:pt x="180" y="374"/>
                    </a:lnTo>
                    <a:lnTo>
                      <a:pt x="175" y="381"/>
                    </a:lnTo>
                    <a:lnTo>
                      <a:pt x="170" y="386"/>
                    </a:lnTo>
                    <a:lnTo>
                      <a:pt x="172" y="386"/>
                    </a:lnTo>
                    <a:lnTo>
                      <a:pt x="170" y="388"/>
                    </a:lnTo>
                    <a:lnTo>
                      <a:pt x="168" y="388"/>
                    </a:lnTo>
                    <a:lnTo>
                      <a:pt x="172" y="388"/>
                    </a:lnTo>
                    <a:lnTo>
                      <a:pt x="172" y="391"/>
                    </a:lnTo>
                    <a:lnTo>
                      <a:pt x="170" y="391"/>
                    </a:lnTo>
                    <a:lnTo>
                      <a:pt x="165" y="391"/>
                    </a:lnTo>
                    <a:lnTo>
                      <a:pt x="158" y="393"/>
                    </a:lnTo>
                    <a:lnTo>
                      <a:pt x="156" y="398"/>
                    </a:lnTo>
                    <a:lnTo>
                      <a:pt x="156" y="402"/>
                    </a:lnTo>
                    <a:lnTo>
                      <a:pt x="151" y="405"/>
                    </a:lnTo>
                    <a:lnTo>
                      <a:pt x="151" y="400"/>
                    </a:lnTo>
                    <a:lnTo>
                      <a:pt x="149" y="400"/>
                    </a:lnTo>
                    <a:lnTo>
                      <a:pt x="149" y="402"/>
                    </a:lnTo>
                    <a:lnTo>
                      <a:pt x="149" y="405"/>
                    </a:lnTo>
                    <a:lnTo>
                      <a:pt x="146" y="407"/>
                    </a:lnTo>
                    <a:lnTo>
                      <a:pt x="139" y="412"/>
                    </a:lnTo>
                    <a:lnTo>
                      <a:pt x="132" y="414"/>
                    </a:lnTo>
                    <a:lnTo>
                      <a:pt x="128" y="414"/>
                    </a:lnTo>
                    <a:lnTo>
                      <a:pt x="123" y="414"/>
                    </a:lnTo>
                    <a:lnTo>
                      <a:pt x="123" y="412"/>
                    </a:lnTo>
                    <a:lnTo>
                      <a:pt x="118" y="414"/>
                    </a:lnTo>
                    <a:lnTo>
                      <a:pt x="116" y="414"/>
                    </a:lnTo>
                    <a:lnTo>
                      <a:pt x="120" y="412"/>
                    </a:lnTo>
                    <a:lnTo>
                      <a:pt x="118" y="410"/>
                    </a:lnTo>
                    <a:lnTo>
                      <a:pt x="113" y="407"/>
                    </a:lnTo>
                    <a:lnTo>
                      <a:pt x="113" y="402"/>
                    </a:lnTo>
                    <a:lnTo>
                      <a:pt x="111" y="400"/>
                    </a:lnTo>
                    <a:lnTo>
                      <a:pt x="109" y="400"/>
                    </a:lnTo>
                    <a:lnTo>
                      <a:pt x="106" y="398"/>
                    </a:lnTo>
                    <a:lnTo>
                      <a:pt x="106" y="398"/>
                    </a:lnTo>
                    <a:lnTo>
                      <a:pt x="106" y="393"/>
                    </a:lnTo>
                    <a:lnTo>
                      <a:pt x="101" y="393"/>
                    </a:lnTo>
                    <a:lnTo>
                      <a:pt x="101" y="393"/>
                    </a:lnTo>
                    <a:lnTo>
                      <a:pt x="99" y="395"/>
                    </a:lnTo>
                    <a:lnTo>
                      <a:pt x="99" y="395"/>
                    </a:lnTo>
                    <a:lnTo>
                      <a:pt x="97" y="393"/>
                    </a:lnTo>
                    <a:lnTo>
                      <a:pt x="92" y="393"/>
                    </a:lnTo>
                    <a:lnTo>
                      <a:pt x="90" y="393"/>
                    </a:lnTo>
                    <a:lnTo>
                      <a:pt x="90" y="39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18" name="Freeform 312">
                <a:extLst>
                  <a:ext uri="{FF2B5EF4-FFF2-40B4-BE49-F238E27FC236}">
                    <a16:creationId xmlns:a16="http://schemas.microsoft.com/office/drawing/2014/main" id="{890A82B5-16F0-5EE2-FD93-46403E9A54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4985" y="2605415"/>
                <a:ext cx="273911" cy="172684"/>
              </a:xfrm>
              <a:custGeom>
                <a:avLst/>
                <a:gdLst>
                  <a:gd name="T0" fmla="*/ 69 w 184"/>
                  <a:gd name="T1" fmla="*/ 114 h 116"/>
                  <a:gd name="T2" fmla="*/ 59 w 184"/>
                  <a:gd name="T3" fmla="*/ 97 h 116"/>
                  <a:gd name="T4" fmla="*/ 73 w 184"/>
                  <a:gd name="T5" fmla="*/ 104 h 116"/>
                  <a:gd name="T6" fmla="*/ 97 w 184"/>
                  <a:gd name="T7" fmla="*/ 107 h 116"/>
                  <a:gd name="T8" fmla="*/ 109 w 184"/>
                  <a:gd name="T9" fmla="*/ 100 h 116"/>
                  <a:gd name="T10" fmla="*/ 118 w 184"/>
                  <a:gd name="T11" fmla="*/ 100 h 116"/>
                  <a:gd name="T12" fmla="*/ 130 w 184"/>
                  <a:gd name="T13" fmla="*/ 97 h 116"/>
                  <a:gd name="T14" fmla="*/ 156 w 184"/>
                  <a:gd name="T15" fmla="*/ 78 h 116"/>
                  <a:gd name="T16" fmla="*/ 163 w 184"/>
                  <a:gd name="T17" fmla="*/ 81 h 116"/>
                  <a:gd name="T18" fmla="*/ 168 w 184"/>
                  <a:gd name="T19" fmla="*/ 69 h 116"/>
                  <a:gd name="T20" fmla="*/ 177 w 184"/>
                  <a:gd name="T21" fmla="*/ 67 h 116"/>
                  <a:gd name="T22" fmla="*/ 175 w 184"/>
                  <a:gd name="T23" fmla="*/ 50 h 116"/>
                  <a:gd name="T24" fmla="*/ 180 w 184"/>
                  <a:gd name="T25" fmla="*/ 36 h 116"/>
                  <a:gd name="T26" fmla="*/ 168 w 184"/>
                  <a:gd name="T27" fmla="*/ 31 h 116"/>
                  <a:gd name="T28" fmla="*/ 170 w 184"/>
                  <a:gd name="T29" fmla="*/ 19 h 116"/>
                  <a:gd name="T30" fmla="*/ 163 w 184"/>
                  <a:gd name="T31" fmla="*/ 12 h 116"/>
                  <a:gd name="T32" fmla="*/ 163 w 184"/>
                  <a:gd name="T33" fmla="*/ 5 h 116"/>
                  <a:gd name="T34" fmla="*/ 151 w 184"/>
                  <a:gd name="T35" fmla="*/ 10 h 116"/>
                  <a:gd name="T36" fmla="*/ 140 w 184"/>
                  <a:gd name="T37" fmla="*/ 3 h 116"/>
                  <a:gd name="T38" fmla="*/ 128 w 184"/>
                  <a:gd name="T39" fmla="*/ 17 h 116"/>
                  <a:gd name="T40" fmla="*/ 118 w 184"/>
                  <a:gd name="T41" fmla="*/ 19 h 116"/>
                  <a:gd name="T42" fmla="*/ 104 w 184"/>
                  <a:gd name="T43" fmla="*/ 19 h 116"/>
                  <a:gd name="T44" fmla="*/ 102 w 184"/>
                  <a:gd name="T45" fmla="*/ 19 h 116"/>
                  <a:gd name="T46" fmla="*/ 88 w 184"/>
                  <a:gd name="T47" fmla="*/ 22 h 116"/>
                  <a:gd name="T48" fmla="*/ 78 w 184"/>
                  <a:gd name="T49" fmla="*/ 22 h 116"/>
                  <a:gd name="T50" fmla="*/ 73 w 184"/>
                  <a:gd name="T51" fmla="*/ 29 h 116"/>
                  <a:gd name="T52" fmla="*/ 62 w 184"/>
                  <a:gd name="T53" fmla="*/ 36 h 116"/>
                  <a:gd name="T54" fmla="*/ 52 w 184"/>
                  <a:gd name="T55" fmla="*/ 41 h 116"/>
                  <a:gd name="T56" fmla="*/ 52 w 184"/>
                  <a:gd name="T57" fmla="*/ 29 h 116"/>
                  <a:gd name="T58" fmla="*/ 52 w 184"/>
                  <a:gd name="T59" fmla="*/ 19 h 116"/>
                  <a:gd name="T60" fmla="*/ 43 w 184"/>
                  <a:gd name="T61" fmla="*/ 7 h 116"/>
                  <a:gd name="T62" fmla="*/ 26 w 184"/>
                  <a:gd name="T63" fmla="*/ 0 h 116"/>
                  <a:gd name="T64" fmla="*/ 33 w 184"/>
                  <a:gd name="T65" fmla="*/ 3 h 116"/>
                  <a:gd name="T66" fmla="*/ 31 w 184"/>
                  <a:gd name="T67" fmla="*/ 7 h 116"/>
                  <a:gd name="T68" fmla="*/ 38 w 184"/>
                  <a:gd name="T69" fmla="*/ 19 h 116"/>
                  <a:gd name="T70" fmla="*/ 28 w 184"/>
                  <a:gd name="T71" fmla="*/ 15 h 116"/>
                  <a:gd name="T72" fmla="*/ 21 w 184"/>
                  <a:gd name="T73" fmla="*/ 15 h 116"/>
                  <a:gd name="T74" fmla="*/ 19 w 184"/>
                  <a:gd name="T75" fmla="*/ 17 h 116"/>
                  <a:gd name="T76" fmla="*/ 21 w 184"/>
                  <a:gd name="T77" fmla="*/ 24 h 116"/>
                  <a:gd name="T78" fmla="*/ 12 w 184"/>
                  <a:gd name="T79" fmla="*/ 24 h 116"/>
                  <a:gd name="T80" fmla="*/ 10 w 184"/>
                  <a:gd name="T81" fmla="*/ 33 h 116"/>
                  <a:gd name="T82" fmla="*/ 7 w 184"/>
                  <a:gd name="T83" fmla="*/ 38 h 116"/>
                  <a:gd name="T84" fmla="*/ 24 w 184"/>
                  <a:gd name="T85" fmla="*/ 31 h 116"/>
                  <a:gd name="T86" fmla="*/ 31 w 184"/>
                  <a:gd name="T87" fmla="*/ 36 h 116"/>
                  <a:gd name="T88" fmla="*/ 40 w 184"/>
                  <a:gd name="T89" fmla="*/ 31 h 116"/>
                  <a:gd name="T90" fmla="*/ 50 w 184"/>
                  <a:gd name="T91" fmla="*/ 38 h 116"/>
                  <a:gd name="T92" fmla="*/ 33 w 184"/>
                  <a:gd name="T93" fmla="*/ 45 h 116"/>
                  <a:gd name="T94" fmla="*/ 47 w 184"/>
                  <a:gd name="T95" fmla="*/ 43 h 116"/>
                  <a:gd name="T96" fmla="*/ 31 w 184"/>
                  <a:gd name="T97" fmla="*/ 52 h 116"/>
                  <a:gd name="T98" fmla="*/ 26 w 184"/>
                  <a:gd name="T99" fmla="*/ 48 h 116"/>
                  <a:gd name="T100" fmla="*/ 14 w 184"/>
                  <a:gd name="T101" fmla="*/ 52 h 116"/>
                  <a:gd name="T102" fmla="*/ 10 w 184"/>
                  <a:gd name="T103" fmla="*/ 62 h 116"/>
                  <a:gd name="T104" fmla="*/ 33 w 184"/>
                  <a:gd name="T105" fmla="*/ 62 h 116"/>
                  <a:gd name="T106" fmla="*/ 36 w 184"/>
                  <a:gd name="T107" fmla="*/ 74 h 116"/>
                  <a:gd name="T108" fmla="*/ 36 w 184"/>
                  <a:gd name="T109" fmla="*/ 76 h 116"/>
                  <a:gd name="T110" fmla="*/ 47 w 184"/>
                  <a:gd name="T111" fmla="*/ 76 h 116"/>
                  <a:gd name="T112" fmla="*/ 33 w 184"/>
                  <a:gd name="T113" fmla="*/ 85 h 116"/>
                  <a:gd name="T114" fmla="*/ 24 w 184"/>
                  <a:gd name="T115" fmla="*/ 83 h 116"/>
                  <a:gd name="T116" fmla="*/ 24 w 184"/>
                  <a:gd name="T117" fmla="*/ 97 h 116"/>
                  <a:gd name="T118" fmla="*/ 45 w 184"/>
                  <a:gd name="T119" fmla="*/ 95 h 116"/>
                  <a:gd name="T120" fmla="*/ 54 w 184"/>
                  <a:gd name="T121" fmla="*/ 9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4" h="116">
                    <a:moveTo>
                      <a:pt x="64" y="116"/>
                    </a:moveTo>
                    <a:lnTo>
                      <a:pt x="64" y="114"/>
                    </a:lnTo>
                    <a:lnTo>
                      <a:pt x="64" y="112"/>
                    </a:lnTo>
                    <a:lnTo>
                      <a:pt x="66" y="109"/>
                    </a:lnTo>
                    <a:lnTo>
                      <a:pt x="69" y="114"/>
                    </a:lnTo>
                    <a:lnTo>
                      <a:pt x="64" y="116"/>
                    </a:lnTo>
                    <a:lnTo>
                      <a:pt x="64" y="116"/>
                    </a:lnTo>
                    <a:lnTo>
                      <a:pt x="64" y="116"/>
                    </a:lnTo>
                    <a:close/>
                    <a:moveTo>
                      <a:pt x="54" y="97"/>
                    </a:moveTo>
                    <a:lnTo>
                      <a:pt x="59" y="97"/>
                    </a:lnTo>
                    <a:lnTo>
                      <a:pt x="59" y="102"/>
                    </a:lnTo>
                    <a:lnTo>
                      <a:pt x="64" y="107"/>
                    </a:lnTo>
                    <a:lnTo>
                      <a:pt x="66" y="107"/>
                    </a:lnTo>
                    <a:lnTo>
                      <a:pt x="71" y="104"/>
                    </a:lnTo>
                    <a:lnTo>
                      <a:pt x="73" y="104"/>
                    </a:lnTo>
                    <a:lnTo>
                      <a:pt x="80" y="112"/>
                    </a:lnTo>
                    <a:lnTo>
                      <a:pt x="90" y="112"/>
                    </a:lnTo>
                    <a:lnTo>
                      <a:pt x="92" y="112"/>
                    </a:lnTo>
                    <a:lnTo>
                      <a:pt x="99" y="112"/>
                    </a:lnTo>
                    <a:lnTo>
                      <a:pt x="97" y="107"/>
                    </a:lnTo>
                    <a:lnTo>
                      <a:pt x="99" y="104"/>
                    </a:lnTo>
                    <a:lnTo>
                      <a:pt x="99" y="107"/>
                    </a:lnTo>
                    <a:lnTo>
                      <a:pt x="104" y="107"/>
                    </a:lnTo>
                    <a:lnTo>
                      <a:pt x="109" y="104"/>
                    </a:lnTo>
                    <a:lnTo>
                      <a:pt x="109" y="100"/>
                    </a:lnTo>
                    <a:lnTo>
                      <a:pt x="116" y="97"/>
                    </a:lnTo>
                    <a:lnTo>
                      <a:pt x="114" y="100"/>
                    </a:lnTo>
                    <a:lnTo>
                      <a:pt x="114" y="102"/>
                    </a:lnTo>
                    <a:lnTo>
                      <a:pt x="116" y="100"/>
                    </a:lnTo>
                    <a:lnTo>
                      <a:pt x="118" y="100"/>
                    </a:lnTo>
                    <a:lnTo>
                      <a:pt x="123" y="95"/>
                    </a:lnTo>
                    <a:lnTo>
                      <a:pt x="125" y="95"/>
                    </a:lnTo>
                    <a:lnTo>
                      <a:pt x="125" y="95"/>
                    </a:lnTo>
                    <a:lnTo>
                      <a:pt x="130" y="95"/>
                    </a:lnTo>
                    <a:lnTo>
                      <a:pt x="130" y="97"/>
                    </a:lnTo>
                    <a:lnTo>
                      <a:pt x="132" y="95"/>
                    </a:lnTo>
                    <a:lnTo>
                      <a:pt x="140" y="88"/>
                    </a:lnTo>
                    <a:lnTo>
                      <a:pt x="144" y="83"/>
                    </a:lnTo>
                    <a:lnTo>
                      <a:pt x="154" y="81"/>
                    </a:lnTo>
                    <a:lnTo>
                      <a:pt x="156" y="78"/>
                    </a:lnTo>
                    <a:lnTo>
                      <a:pt x="156" y="78"/>
                    </a:lnTo>
                    <a:lnTo>
                      <a:pt x="156" y="74"/>
                    </a:lnTo>
                    <a:lnTo>
                      <a:pt x="158" y="74"/>
                    </a:lnTo>
                    <a:lnTo>
                      <a:pt x="158" y="78"/>
                    </a:lnTo>
                    <a:lnTo>
                      <a:pt x="163" y="81"/>
                    </a:lnTo>
                    <a:lnTo>
                      <a:pt x="166" y="76"/>
                    </a:lnTo>
                    <a:lnTo>
                      <a:pt x="168" y="74"/>
                    </a:lnTo>
                    <a:lnTo>
                      <a:pt x="166" y="71"/>
                    </a:lnTo>
                    <a:lnTo>
                      <a:pt x="166" y="69"/>
                    </a:lnTo>
                    <a:lnTo>
                      <a:pt x="168" y="69"/>
                    </a:lnTo>
                    <a:lnTo>
                      <a:pt x="168" y="64"/>
                    </a:lnTo>
                    <a:lnTo>
                      <a:pt x="168" y="62"/>
                    </a:lnTo>
                    <a:lnTo>
                      <a:pt x="173" y="64"/>
                    </a:lnTo>
                    <a:lnTo>
                      <a:pt x="173" y="67"/>
                    </a:lnTo>
                    <a:lnTo>
                      <a:pt x="177" y="67"/>
                    </a:lnTo>
                    <a:lnTo>
                      <a:pt x="177" y="62"/>
                    </a:lnTo>
                    <a:lnTo>
                      <a:pt x="177" y="59"/>
                    </a:lnTo>
                    <a:lnTo>
                      <a:pt x="173" y="55"/>
                    </a:lnTo>
                    <a:lnTo>
                      <a:pt x="173" y="50"/>
                    </a:lnTo>
                    <a:lnTo>
                      <a:pt x="175" y="50"/>
                    </a:lnTo>
                    <a:lnTo>
                      <a:pt x="175" y="45"/>
                    </a:lnTo>
                    <a:lnTo>
                      <a:pt x="180" y="43"/>
                    </a:lnTo>
                    <a:lnTo>
                      <a:pt x="182" y="43"/>
                    </a:lnTo>
                    <a:lnTo>
                      <a:pt x="184" y="41"/>
                    </a:lnTo>
                    <a:lnTo>
                      <a:pt x="180" y="36"/>
                    </a:lnTo>
                    <a:lnTo>
                      <a:pt x="173" y="36"/>
                    </a:lnTo>
                    <a:lnTo>
                      <a:pt x="170" y="38"/>
                    </a:lnTo>
                    <a:lnTo>
                      <a:pt x="173" y="33"/>
                    </a:lnTo>
                    <a:lnTo>
                      <a:pt x="173" y="31"/>
                    </a:lnTo>
                    <a:lnTo>
                      <a:pt x="168" y="31"/>
                    </a:lnTo>
                    <a:lnTo>
                      <a:pt x="166" y="31"/>
                    </a:lnTo>
                    <a:lnTo>
                      <a:pt x="163" y="29"/>
                    </a:lnTo>
                    <a:lnTo>
                      <a:pt x="168" y="24"/>
                    </a:lnTo>
                    <a:lnTo>
                      <a:pt x="170" y="24"/>
                    </a:lnTo>
                    <a:lnTo>
                      <a:pt x="170" y="19"/>
                    </a:lnTo>
                    <a:lnTo>
                      <a:pt x="168" y="17"/>
                    </a:lnTo>
                    <a:lnTo>
                      <a:pt x="166" y="19"/>
                    </a:lnTo>
                    <a:lnTo>
                      <a:pt x="161" y="17"/>
                    </a:lnTo>
                    <a:lnTo>
                      <a:pt x="161" y="15"/>
                    </a:lnTo>
                    <a:lnTo>
                      <a:pt x="163" y="12"/>
                    </a:lnTo>
                    <a:lnTo>
                      <a:pt x="163" y="10"/>
                    </a:lnTo>
                    <a:lnTo>
                      <a:pt x="166" y="7"/>
                    </a:lnTo>
                    <a:lnTo>
                      <a:pt x="170" y="7"/>
                    </a:lnTo>
                    <a:lnTo>
                      <a:pt x="166" y="5"/>
                    </a:lnTo>
                    <a:lnTo>
                      <a:pt x="163" y="5"/>
                    </a:lnTo>
                    <a:lnTo>
                      <a:pt x="156" y="12"/>
                    </a:lnTo>
                    <a:lnTo>
                      <a:pt x="154" y="15"/>
                    </a:lnTo>
                    <a:lnTo>
                      <a:pt x="151" y="17"/>
                    </a:lnTo>
                    <a:lnTo>
                      <a:pt x="149" y="12"/>
                    </a:lnTo>
                    <a:lnTo>
                      <a:pt x="151" y="10"/>
                    </a:lnTo>
                    <a:lnTo>
                      <a:pt x="149" y="7"/>
                    </a:lnTo>
                    <a:lnTo>
                      <a:pt x="149" y="3"/>
                    </a:lnTo>
                    <a:lnTo>
                      <a:pt x="144" y="3"/>
                    </a:lnTo>
                    <a:lnTo>
                      <a:pt x="142" y="5"/>
                    </a:lnTo>
                    <a:lnTo>
                      <a:pt x="140" y="3"/>
                    </a:lnTo>
                    <a:lnTo>
                      <a:pt x="137" y="7"/>
                    </a:lnTo>
                    <a:lnTo>
                      <a:pt x="140" y="10"/>
                    </a:lnTo>
                    <a:lnTo>
                      <a:pt x="137" y="15"/>
                    </a:lnTo>
                    <a:lnTo>
                      <a:pt x="132" y="15"/>
                    </a:lnTo>
                    <a:lnTo>
                      <a:pt x="128" y="17"/>
                    </a:lnTo>
                    <a:lnTo>
                      <a:pt x="128" y="12"/>
                    </a:lnTo>
                    <a:lnTo>
                      <a:pt x="125" y="12"/>
                    </a:lnTo>
                    <a:lnTo>
                      <a:pt x="123" y="15"/>
                    </a:lnTo>
                    <a:lnTo>
                      <a:pt x="121" y="19"/>
                    </a:lnTo>
                    <a:lnTo>
                      <a:pt x="118" y="19"/>
                    </a:lnTo>
                    <a:lnTo>
                      <a:pt x="114" y="12"/>
                    </a:lnTo>
                    <a:lnTo>
                      <a:pt x="111" y="15"/>
                    </a:lnTo>
                    <a:lnTo>
                      <a:pt x="109" y="12"/>
                    </a:lnTo>
                    <a:lnTo>
                      <a:pt x="106" y="12"/>
                    </a:lnTo>
                    <a:lnTo>
                      <a:pt x="104" y="19"/>
                    </a:lnTo>
                    <a:lnTo>
                      <a:pt x="109" y="26"/>
                    </a:lnTo>
                    <a:lnTo>
                      <a:pt x="104" y="38"/>
                    </a:lnTo>
                    <a:lnTo>
                      <a:pt x="106" y="29"/>
                    </a:lnTo>
                    <a:lnTo>
                      <a:pt x="102" y="22"/>
                    </a:lnTo>
                    <a:lnTo>
                      <a:pt x="102" y="19"/>
                    </a:lnTo>
                    <a:lnTo>
                      <a:pt x="99" y="17"/>
                    </a:lnTo>
                    <a:lnTo>
                      <a:pt x="102" y="12"/>
                    </a:lnTo>
                    <a:lnTo>
                      <a:pt x="97" y="10"/>
                    </a:lnTo>
                    <a:lnTo>
                      <a:pt x="88" y="17"/>
                    </a:lnTo>
                    <a:lnTo>
                      <a:pt x="88" y="22"/>
                    </a:lnTo>
                    <a:lnTo>
                      <a:pt x="90" y="24"/>
                    </a:lnTo>
                    <a:lnTo>
                      <a:pt x="85" y="29"/>
                    </a:lnTo>
                    <a:lnTo>
                      <a:pt x="83" y="29"/>
                    </a:lnTo>
                    <a:lnTo>
                      <a:pt x="80" y="24"/>
                    </a:lnTo>
                    <a:lnTo>
                      <a:pt x="78" y="22"/>
                    </a:lnTo>
                    <a:lnTo>
                      <a:pt x="78" y="15"/>
                    </a:lnTo>
                    <a:lnTo>
                      <a:pt x="76" y="12"/>
                    </a:lnTo>
                    <a:lnTo>
                      <a:pt x="71" y="17"/>
                    </a:lnTo>
                    <a:lnTo>
                      <a:pt x="71" y="24"/>
                    </a:lnTo>
                    <a:lnTo>
                      <a:pt x="73" y="29"/>
                    </a:lnTo>
                    <a:lnTo>
                      <a:pt x="73" y="33"/>
                    </a:lnTo>
                    <a:lnTo>
                      <a:pt x="71" y="38"/>
                    </a:lnTo>
                    <a:lnTo>
                      <a:pt x="66" y="38"/>
                    </a:lnTo>
                    <a:lnTo>
                      <a:pt x="66" y="33"/>
                    </a:lnTo>
                    <a:lnTo>
                      <a:pt x="62" y="36"/>
                    </a:lnTo>
                    <a:lnTo>
                      <a:pt x="62" y="41"/>
                    </a:lnTo>
                    <a:lnTo>
                      <a:pt x="59" y="43"/>
                    </a:lnTo>
                    <a:lnTo>
                      <a:pt x="57" y="48"/>
                    </a:lnTo>
                    <a:lnTo>
                      <a:pt x="54" y="43"/>
                    </a:lnTo>
                    <a:lnTo>
                      <a:pt x="52" y="41"/>
                    </a:lnTo>
                    <a:lnTo>
                      <a:pt x="52" y="38"/>
                    </a:lnTo>
                    <a:lnTo>
                      <a:pt x="57" y="33"/>
                    </a:lnTo>
                    <a:lnTo>
                      <a:pt x="57" y="31"/>
                    </a:lnTo>
                    <a:lnTo>
                      <a:pt x="52" y="31"/>
                    </a:lnTo>
                    <a:lnTo>
                      <a:pt x="52" y="29"/>
                    </a:lnTo>
                    <a:lnTo>
                      <a:pt x="50" y="24"/>
                    </a:lnTo>
                    <a:lnTo>
                      <a:pt x="54" y="26"/>
                    </a:lnTo>
                    <a:lnTo>
                      <a:pt x="57" y="22"/>
                    </a:lnTo>
                    <a:lnTo>
                      <a:pt x="57" y="19"/>
                    </a:lnTo>
                    <a:lnTo>
                      <a:pt x="52" y="19"/>
                    </a:lnTo>
                    <a:lnTo>
                      <a:pt x="54" y="17"/>
                    </a:lnTo>
                    <a:lnTo>
                      <a:pt x="52" y="12"/>
                    </a:lnTo>
                    <a:lnTo>
                      <a:pt x="50" y="15"/>
                    </a:lnTo>
                    <a:lnTo>
                      <a:pt x="47" y="10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0"/>
                    </a:lnTo>
                    <a:lnTo>
                      <a:pt x="38" y="3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6" y="5"/>
                    </a:lnTo>
                    <a:lnTo>
                      <a:pt x="40" y="5"/>
                    </a:lnTo>
                    <a:lnTo>
                      <a:pt x="38" y="7"/>
                    </a:lnTo>
                    <a:lnTo>
                      <a:pt x="33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6" y="12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8" y="17"/>
                    </a:lnTo>
                    <a:lnTo>
                      <a:pt x="33" y="15"/>
                    </a:lnTo>
                    <a:lnTo>
                      <a:pt x="31" y="17"/>
                    </a:lnTo>
                    <a:lnTo>
                      <a:pt x="28" y="17"/>
                    </a:lnTo>
                    <a:lnTo>
                      <a:pt x="28" y="15"/>
                    </a:lnTo>
                    <a:lnTo>
                      <a:pt x="26" y="10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1" y="19"/>
                    </a:lnTo>
                    <a:lnTo>
                      <a:pt x="17" y="19"/>
                    </a:lnTo>
                    <a:lnTo>
                      <a:pt x="12" y="19"/>
                    </a:lnTo>
                    <a:lnTo>
                      <a:pt x="14" y="24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7" y="26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10" y="29"/>
                    </a:lnTo>
                    <a:lnTo>
                      <a:pt x="12" y="33"/>
                    </a:lnTo>
                    <a:lnTo>
                      <a:pt x="10" y="33"/>
                    </a:lnTo>
                    <a:lnTo>
                      <a:pt x="7" y="29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5" y="33"/>
                    </a:lnTo>
                    <a:lnTo>
                      <a:pt x="7" y="38"/>
                    </a:lnTo>
                    <a:lnTo>
                      <a:pt x="14" y="38"/>
                    </a:lnTo>
                    <a:lnTo>
                      <a:pt x="17" y="33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4" y="31"/>
                    </a:lnTo>
                    <a:lnTo>
                      <a:pt x="24" y="33"/>
                    </a:lnTo>
                    <a:lnTo>
                      <a:pt x="26" y="33"/>
                    </a:lnTo>
                    <a:lnTo>
                      <a:pt x="28" y="31"/>
                    </a:lnTo>
                    <a:lnTo>
                      <a:pt x="28" y="36"/>
                    </a:lnTo>
                    <a:lnTo>
                      <a:pt x="31" y="36"/>
                    </a:lnTo>
                    <a:lnTo>
                      <a:pt x="36" y="33"/>
                    </a:lnTo>
                    <a:lnTo>
                      <a:pt x="36" y="31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45" y="36"/>
                    </a:lnTo>
                    <a:lnTo>
                      <a:pt x="50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3" y="45"/>
                    </a:lnTo>
                    <a:lnTo>
                      <a:pt x="31" y="45"/>
                    </a:lnTo>
                    <a:lnTo>
                      <a:pt x="38" y="48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3"/>
                    </a:lnTo>
                    <a:lnTo>
                      <a:pt x="45" y="48"/>
                    </a:lnTo>
                    <a:lnTo>
                      <a:pt x="43" y="50"/>
                    </a:lnTo>
                    <a:lnTo>
                      <a:pt x="36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4" y="52"/>
                    </a:lnTo>
                    <a:lnTo>
                      <a:pt x="21" y="52"/>
                    </a:lnTo>
                    <a:lnTo>
                      <a:pt x="17" y="52"/>
                    </a:lnTo>
                    <a:lnTo>
                      <a:pt x="14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7" y="57"/>
                    </a:lnTo>
                    <a:lnTo>
                      <a:pt x="10" y="62"/>
                    </a:lnTo>
                    <a:lnTo>
                      <a:pt x="14" y="62"/>
                    </a:lnTo>
                    <a:lnTo>
                      <a:pt x="14" y="59"/>
                    </a:lnTo>
                    <a:lnTo>
                      <a:pt x="21" y="62"/>
                    </a:lnTo>
                    <a:lnTo>
                      <a:pt x="28" y="62"/>
                    </a:lnTo>
                    <a:lnTo>
                      <a:pt x="33" y="62"/>
                    </a:lnTo>
                    <a:lnTo>
                      <a:pt x="33" y="64"/>
                    </a:lnTo>
                    <a:lnTo>
                      <a:pt x="31" y="64"/>
                    </a:lnTo>
                    <a:lnTo>
                      <a:pt x="31" y="67"/>
                    </a:lnTo>
                    <a:lnTo>
                      <a:pt x="33" y="69"/>
                    </a:lnTo>
                    <a:lnTo>
                      <a:pt x="36" y="74"/>
                    </a:lnTo>
                    <a:lnTo>
                      <a:pt x="38" y="71"/>
                    </a:lnTo>
                    <a:lnTo>
                      <a:pt x="43" y="69"/>
                    </a:lnTo>
                    <a:lnTo>
                      <a:pt x="40" y="71"/>
                    </a:lnTo>
                    <a:lnTo>
                      <a:pt x="38" y="74"/>
                    </a:lnTo>
                    <a:lnTo>
                      <a:pt x="36" y="76"/>
                    </a:lnTo>
                    <a:lnTo>
                      <a:pt x="38" y="78"/>
                    </a:lnTo>
                    <a:lnTo>
                      <a:pt x="45" y="74"/>
                    </a:lnTo>
                    <a:lnTo>
                      <a:pt x="50" y="76"/>
                    </a:lnTo>
                    <a:lnTo>
                      <a:pt x="50" y="78"/>
                    </a:lnTo>
                    <a:lnTo>
                      <a:pt x="47" y="76"/>
                    </a:lnTo>
                    <a:lnTo>
                      <a:pt x="43" y="78"/>
                    </a:lnTo>
                    <a:lnTo>
                      <a:pt x="40" y="81"/>
                    </a:lnTo>
                    <a:lnTo>
                      <a:pt x="36" y="81"/>
                    </a:lnTo>
                    <a:lnTo>
                      <a:pt x="36" y="83"/>
                    </a:lnTo>
                    <a:lnTo>
                      <a:pt x="33" y="85"/>
                    </a:lnTo>
                    <a:lnTo>
                      <a:pt x="31" y="85"/>
                    </a:lnTo>
                    <a:lnTo>
                      <a:pt x="28" y="88"/>
                    </a:lnTo>
                    <a:lnTo>
                      <a:pt x="28" y="85"/>
                    </a:lnTo>
                    <a:lnTo>
                      <a:pt x="24" y="83"/>
                    </a:lnTo>
                    <a:lnTo>
                      <a:pt x="24" y="83"/>
                    </a:lnTo>
                    <a:lnTo>
                      <a:pt x="24" y="83"/>
                    </a:lnTo>
                    <a:lnTo>
                      <a:pt x="24" y="88"/>
                    </a:lnTo>
                    <a:lnTo>
                      <a:pt x="26" y="90"/>
                    </a:lnTo>
                    <a:lnTo>
                      <a:pt x="24" y="90"/>
                    </a:lnTo>
                    <a:lnTo>
                      <a:pt x="24" y="97"/>
                    </a:lnTo>
                    <a:lnTo>
                      <a:pt x="28" y="97"/>
                    </a:lnTo>
                    <a:lnTo>
                      <a:pt x="31" y="95"/>
                    </a:lnTo>
                    <a:lnTo>
                      <a:pt x="33" y="97"/>
                    </a:lnTo>
                    <a:lnTo>
                      <a:pt x="40" y="100"/>
                    </a:lnTo>
                    <a:lnTo>
                      <a:pt x="45" y="95"/>
                    </a:lnTo>
                    <a:lnTo>
                      <a:pt x="50" y="97"/>
                    </a:lnTo>
                    <a:lnTo>
                      <a:pt x="52" y="95"/>
                    </a:lnTo>
                    <a:lnTo>
                      <a:pt x="52" y="97"/>
                    </a:lnTo>
                    <a:lnTo>
                      <a:pt x="54" y="97"/>
                    </a:lnTo>
                    <a:lnTo>
                      <a:pt x="54" y="9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19" name="Freeform 313">
                <a:extLst>
                  <a:ext uri="{FF2B5EF4-FFF2-40B4-BE49-F238E27FC236}">
                    <a16:creationId xmlns:a16="http://schemas.microsoft.com/office/drawing/2014/main" id="{65CAC1B8-1E5A-86C3-4524-571DFE007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7760" y="4507907"/>
                <a:ext cx="93785" cy="38705"/>
              </a:xfrm>
              <a:custGeom>
                <a:avLst/>
                <a:gdLst>
                  <a:gd name="T0" fmla="*/ 59 w 63"/>
                  <a:gd name="T1" fmla="*/ 21 h 26"/>
                  <a:gd name="T2" fmla="*/ 63 w 63"/>
                  <a:gd name="T3" fmla="*/ 24 h 26"/>
                  <a:gd name="T4" fmla="*/ 59 w 63"/>
                  <a:gd name="T5" fmla="*/ 26 h 26"/>
                  <a:gd name="T6" fmla="*/ 59 w 63"/>
                  <a:gd name="T7" fmla="*/ 24 h 26"/>
                  <a:gd name="T8" fmla="*/ 59 w 63"/>
                  <a:gd name="T9" fmla="*/ 21 h 26"/>
                  <a:gd name="T10" fmla="*/ 59 w 63"/>
                  <a:gd name="T11" fmla="*/ 21 h 26"/>
                  <a:gd name="T12" fmla="*/ 59 w 63"/>
                  <a:gd name="T13" fmla="*/ 21 h 26"/>
                  <a:gd name="T14" fmla="*/ 61 w 63"/>
                  <a:gd name="T15" fmla="*/ 10 h 26"/>
                  <a:gd name="T16" fmla="*/ 59 w 63"/>
                  <a:gd name="T17" fmla="*/ 12 h 26"/>
                  <a:gd name="T18" fmla="*/ 61 w 63"/>
                  <a:gd name="T19" fmla="*/ 17 h 26"/>
                  <a:gd name="T20" fmla="*/ 63 w 63"/>
                  <a:gd name="T21" fmla="*/ 12 h 26"/>
                  <a:gd name="T22" fmla="*/ 61 w 63"/>
                  <a:gd name="T23" fmla="*/ 10 h 26"/>
                  <a:gd name="T24" fmla="*/ 61 w 63"/>
                  <a:gd name="T25" fmla="*/ 10 h 26"/>
                  <a:gd name="T26" fmla="*/ 61 w 63"/>
                  <a:gd name="T27" fmla="*/ 10 h 26"/>
                  <a:gd name="T28" fmla="*/ 40 w 63"/>
                  <a:gd name="T29" fmla="*/ 14 h 26"/>
                  <a:gd name="T30" fmla="*/ 37 w 63"/>
                  <a:gd name="T31" fmla="*/ 17 h 26"/>
                  <a:gd name="T32" fmla="*/ 40 w 63"/>
                  <a:gd name="T33" fmla="*/ 21 h 26"/>
                  <a:gd name="T34" fmla="*/ 44 w 63"/>
                  <a:gd name="T35" fmla="*/ 21 h 26"/>
                  <a:gd name="T36" fmla="*/ 40 w 63"/>
                  <a:gd name="T37" fmla="*/ 14 h 26"/>
                  <a:gd name="T38" fmla="*/ 40 w 63"/>
                  <a:gd name="T39" fmla="*/ 14 h 26"/>
                  <a:gd name="T40" fmla="*/ 40 w 63"/>
                  <a:gd name="T41" fmla="*/ 14 h 26"/>
                  <a:gd name="T42" fmla="*/ 30 w 63"/>
                  <a:gd name="T43" fmla="*/ 3 h 26"/>
                  <a:gd name="T44" fmla="*/ 35 w 63"/>
                  <a:gd name="T45" fmla="*/ 0 h 26"/>
                  <a:gd name="T46" fmla="*/ 40 w 63"/>
                  <a:gd name="T47" fmla="*/ 0 h 26"/>
                  <a:gd name="T48" fmla="*/ 37 w 63"/>
                  <a:gd name="T49" fmla="*/ 3 h 26"/>
                  <a:gd name="T50" fmla="*/ 37 w 63"/>
                  <a:gd name="T51" fmla="*/ 7 h 26"/>
                  <a:gd name="T52" fmla="*/ 30 w 63"/>
                  <a:gd name="T53" fmla="*/ 5 h 26"/>
                  <a:gd name="T54" fmla="*/ 30 w 63"/>
                  <a:gd name="T55" fmla="*/ 3 h 26"/>
                  <a:gd name="T56" fmla="*/ 30 w 63"/>
                  <a:gd name="T57" fmla="*/ 3 h 26"/>
                  <a:gd name="T58" fmla="*/ 30 w 63"/>
                  <a:gd name="T59" fmla="*/ 3 h 26"/>
                  <a:gd name="T60" fmla="*/ 4 w 63"/>
                  <a:gd name="T61" fmla="*/ 7 h 26"/>
                  <a:gd name="T62" fmla="*/ 7 w 63"/>
                  <a:gd name="T63" fmla="*/ 10 h 26"/>
                  <a:gd name="T64" fmla="*/ 0 w 63"/>
                  <a:gd name="T65" fmla="*/ 12 h 26"/>
                  <a:gd name="T66" fmla="*/ 4 w 63"/>
                  <a:gd name="T67" fmla="*/ 7 h 26"/>
                  <a:gd name="T68" fmla="*/ 4 w 63"/>
                  <a:gd name="T6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26">
                    <a:moveTo>
                      <a:pt x="59" y="21"/>
                    </a:moveTo>
                    <a:lnTo>
                      <a:pt x="63" y="24"/>
                    </a:lnTo>
                    <a:lnTo>
                      <a:pt x="59" y="26"/>
                    </a:lnTo>
                    <a:lnTo>
                      <a:pt x="59" y="24"/>
                    </a:lnTo>
                    <a:lnTo>
                      <a:pt x="59" y="21"/>
                    </a:lnTo>
                    <a:lnTo>
                      <a:pt x="59" y="21"/>
                    </a:lnTo>
                    <a:lnTo>
                      <a:pt x="59" y="21"/>
                    </a:lnTo>
                    <a:close/>
                    <a:moveTo>
                      <a:pt x="61" y="10"/>
                    </a:moveTo>
                    <a:lnTo>
                      <a:pt x="59" y="12"/>
                    </a:lnTo>
                    <a:lnTo>
                      <a:pt x="61" y="17"/>
                    </a:lnTo>
                    <a:lnTo>
                      <a:pt x="63" y="12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61" y="10"/>
                    </a:lnTo>
                    <a:close/>
                    <a:moveTo>
                      <a:pt x="40" y="14"/>
                    </a:moveTo>
                    <a:lnTo>
                      <a:pt x="37" y="17"/>
                    </a:lnTo>
                    <a:lnTo>
                      <a:pt x="40" y="21"/>
                    </a:lnTo>
                    <a:lnTo>
                      <a:pt x="44" y="21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  <a:moveTo>
                      <a:pt x="30" y="3"/>
                    </a:moveTo>
                    <a:lnTo>
                      <a:pt x="35" y="0"/>
                    </a:lnTo>
                    <a:lnTo>
                      <a:pt x="40" y="0"/>
                    </a:lnTo>
                    <a:lnTo>
                      <a:pt x="37" y="3"/>
                    </a:lnTo>
                    <a:lnTo>
                      <a:pt x="37" y="7"/>
                    </a:lnTo>
                    <a:lnTo>
                      <a:pt x="30" y="5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  <a:moveTo>
                      <a:pt x="4" y="7"/>
                    </a:moveTo>
                    <a:lnTo>
                      <a:pt x="7" y="10"/>
                    </a:lnTo>
                    <a:lnTo>
                      <a:pt x="0" y="12"/>
                    </a:lnTo>
                    <a:lnTo>
                      <a:pt x="4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20" name="Freeform 314">
                <a:extLst>
                  <a:ext uri="{FF2B5EF4-FFF2-40B4-BE49-F238E27FC236}">
                    <a16:creationId xmlns:a16="http://schemas.microsoft.com/office/drawing/2014/main" id="{31621C71-B699-D4F9-0D64-DE2BB28180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3327" y="4500464"/>
                <a:ext cx="66989" cy="22330"/>
              </a:xfrm>
              <a:custGeom>
                <a:avLst/>
                <a:gdLst>
                  <a:gd name="T0" fmla="*/ 35 w 45"/>
                  <a:gd name="T1" fmla="*/ 12 h 15"/>
                  <a:gd name="T2" fmla="*/ 38 w 45"/>
                  <a:gd name="T3" fmla="*/ 8 h 15"/>
                  <a:gd name="T4" fmla="*/ 45 w 45"/>
                  <a:gd name="T5" fmla="*/ 10 h 15"/>
                  <a:gd name="T6" fmla="*/ 42 w 45"/>
                  <a:gd name="T7" fmla="*/ 10 h 15"/>
                  <a:gd name="T8" fmla="*/ 35 w 45"/>
                  <a:gd name="T9" fmla="*/ 12 h 15"/>
                  <a:gd name="T10" fmla="*/ 35 w 45"/>
                  <a:gd name="T11" fmla="*/ 12 h 15"/>
                  <a:gd name="T12" fmla="*/ 35 w 45"/>
                  <a:gd name="T13" fmla="*/ 12 h 15"/>
                  <a:gd name="T14" fmla="*/ 31 w 45"/>
                  <a:gd name="T15" fmla="*/ 0 h 15"/>
                  <a:gd name="T16" fmla="*/ 28 w 45"/>
                  <a:gd name="T17" fmla="*/ 0 h 15"/>
                  <a:gd name="T18" fmla="*/ 19 w 45"/>
                  <a:gd name="T19" fmla="*/ 0 h 15"/>
                  <a:gd name="T20" fmla="*/ 5 w 45"/>
                  <a:gd name="T21" fmla="*/ 0 h 15"/>
                  <a:gd name="T22" fmla="*/ 2 w 45"/>
                  <a:gd name="T23" fmla="*/ 3 h 15"/>
                  <a:gd name="T24" fmla="*/ 0 w 45"/>
                  <a:gd name="T25" fmla="*/ 5 h 15"/>
                  <a:gd name="T26" fmla="*/ 0 w 45"/>
                  <a:gd name="T27" fmla="*/ 8 h 15"/>
                  <a:gd name="T28" fmla="*/ 0 w 45"/>
                  <a:gd name="T29" fmla="*/ 10 h 15"/>
                  <a:gd name="T30" fmla="*/ 2 w 45"/>
                  <a:gd name="T31" fmla="*/ 12 h 15"/>
                  <a:gd name="T32" fmla="*/ 12 w 45"/>
                  <a:gd name="T33" fmla="*/ 12 h 15"/>
                  <a:gd name="T34" fmla="*/ 14 w 45"/>
                  <a:gd name="T35" fmla="*/ 15 h 15"/>
                  <a:gd name="T36" fmla="*/ 21 w 45"/>
                  <a:gd name="T37" fmla="*/ 12 h 15"/>
                  <a:gd name="T38" fmla="*/ 24 w 45"/>
                  <a:gd name="T39" fmla="*/ 15 h 15"/>
                  <a:gd name="T40" fmla="*/ 31 w 45"/>
                  <a:gd name="T41" fmla="*/ 10 h 15"/>
                  <a:gd name="T42" fmla="*/ 35 w 45"/>
                  <a:gd name="T43" fmla="*/ 5 h 15"/>
                  <a:gd name="T44" fmla="*/ 33 w 45"/>
                  <a:gd name="T45" fmla="*/ 3 h 15"/>
                  <a:gd name="T46" fmla="*/ 31 w 45"/>
                  <a:gd name="T47" fmla="*/ 0 h 15"/>
                  <a:gd name="T48" fmla="*/ 31 w 45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15">
                    <a:moveTo>
                      <a:pt x="35" y="12"/>
                    </a:moveTo>
                    <a:lnTo>
                      <a:pt x="38" y="8"/>
                    </a:lnTo>
                    <a:lnTo>
                      <a:pt x="45" y="10"/>
                    </a:lnTo>
                    <a:lnTo>
                      <a:pt x="42" y="10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5" y="12"/>
                    </a:lnTo>
                    <a:close/>
                    <a:moveTo>
                      <a:pt x="31" y="0"/>
                    </a:moveTo>
                    <a:lnTo>
                      <a:pt x="28" y="0"/>
                    </a:lnTo>
                    <a:lnTo>
                      <a:pt x="1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4" y="15"/>
                    </a:lnTo>
                    <a:lnTo>
                      <a:pt x="21" y="12"/>
                    </a:lnTo>
                    <a:lnTo>
                      <a:pt x="24" y="15"/>
                    </a:lnTo>
                    <a:lnTo>
                      <a:pt x="31" y="10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21" name="Freeform 315">
                <a:extLst>
                  <a:ext uri="{FF2B5EF4-FFF2-40B4-BE49-F238E27FC236}">
                    <a16:creationId xmlns:a16="http://schemas.microsoft.com/office/drawing/2014/main" id="{7B2EE016-9D32-1643-972F-CE2B5ED0F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5951" y="4451338"/>
                <a:ext cx="119092" cy="81876"/>
              </a:xfrm>
              <a:custGeom>
                <a:avLst/>
                <a:gdLst>
                  <a:gd name="T0" fmla="*/ 73 w 80"/>
                  <a:gd name="T1" fmla="*/ 41 h 55"/>
                  <a:gd name="T2" fmla="*/ 75 w 80"/>
                  <a:gd name="T3" fmla="*/ 43 h 55"/>
                  <a:gd name="T4" fmla="*/ 71 w 80"/>
                  <a:gd name="T5" fmla="*/ 38 h 55"/>
                  <a:gd name="T6" fmla="*/ 71 w 80"/>
                  <a:gd name="T7" fmla="*/ 38 h 55"/>
                  <a:gd name="T8" fmla="*/ 9 w 80"/>
                  <a:gd name="T9" fmla="*/ 5 h 55"/>
                  <a:gd name="T10" fmla="*/ 7 w 80"/>
                  <a:gd name="T11" fmla="*/ 12 h 55"/>
                  <a:gd name="T12" fmla="*/ 7 w 80"/>
                  <a:gd name="T13" fmla="*/ 19 h 55"/>
                  <a:gd name="T14" fmla="*/ 4 w 80"/>
                  <a:gd name="T15" fmla="*/ 24 h 55"/>
                  <a:gd name="T16" fmla="*/ 4 w 80"/>
                  <a:gd name="T17" fmla="*/ 31 h 55"/>
                  <a:gd name="T18" fmla="*/ 0 w 80"/>
                  <a:gd name="T19" fmla="*/ 38 h 55"/>
                  <a:gd name="T20" fmla="*/ 2 w 80"/>
                  <a:gd name="T21" fmla="*/ 41 h 55"/>
                  <a:gd name="T22" fmla="*/ 4 w 80"/>
                  <a:gd name="T23" fmla="*/ 50 h 55"/>
                  <a:gd name="T24" fmla="*/ 9 w 80"/>
                  <a:gd name="T25" fmla="*/ 52 h 55"/>
                  <a:gd name="T26" fmla="*/ 14 w 80"/>
                  <a:gd name="T27" fmla="*/ 48 h 55"/>
                  <a:gd name="T28" fmla="*/ 18 w 80"/>
                  <a:gd name="T29" fmla="*/ 38 h 55"/>
                  <a:gd name="T30" fmla="*/ 21 w 80"/>
                  <a:gd name="T31" fmla="*/ 38 h 55"/>
                  <a:gd name="T32" fmla="*/ 28 w 80"/>
                  <a:gd name="T33" fmla="*/ 33 h 55"/>
                  <a:gd name="T34" fmla="*/ 30 w 80"/>
                  <a:gd name="T35" fmla="*/ 41 h 55"/>
                  <a:gd name="T36" fmla="*/ 40 w 80"/>
                  <a:gd name="T37" fmla="*/ 41 h 55"/>
                  <a:gd name="T38" fmla="*/ 49 w 80"/>
                  <a:gd name="T39" fmla="*/ 33 h 55"/>
                  <a:gd name="T40" fmla="*/ 61 w 80"/>
                  <a:gd name="T41" fmla="*/ 33 h 55"/>
                  <a:gd name="T42" fmla="*/ 68 w 80"/>
                  <a:gd name="T43" fmla="*/ 36 h 55"/>
                  <a:gd name="T44" fmla="*/ 75 w 80"/>
                  <a:gd name="T45" fmla="*/ 33 h 55"/>
                  <a:gd name="T46" fmla="*/ 80 w 80"/>
                  <a:gd name="T47" fmla="*/ 31 h 55"/>
                  <a:gd name="T48" fmla="*/ 71 w 80"/>
                  <a:gd name="T49" fmla="*/ 22 h 55"/>
                  <a:gd name="T50" fmla="*/ 61 w 80"/>
                  <a:gd name="T51" fmla="*/ 22 h 55"/>
                  <a:gd name="T52" fmla="*/ 52 w 80"/>
                  <a:gd name="T53" fmla="*/ 19 h 55"/>
                  <a:gd name="T54" fmla="*/ 42 w 80"/>
                  <a:gd name="T55" fmla="*/ 14 h 55"/>
                  <a:gd name="T56" fmla="*/ 52 w 80"/>
                  <a:gd name="T57" fmla="*/ 14 h 55"/>
                  <a:gd name="T58" fmla="*/ 63 w 80"/>
                  <a:gd name="T59" fmla="*/ 14 h 55"/>
                  <a:gd name="T60" fmla="*/ 59 w 80"/>
                  <a:gd name="T61" fmla="*/ 14 h 55"/>
                  <a:gd name="T62" fmla="*/ 49 w 80"/>
                  <a:gd name="T63" fmla="*/ 5 h 55"/>
                  <a:gd name="T64" fmla="*/ 42 w 80"/>
                  <a:gd name="T65" fmla="*/ 7 h 55"/>
                  <a:gd name="T66" fmla="*/ 23 w 80"/>
                  <a:gd name="T67" fmla="*/ 0 h 55"/>
                  <a:gd name="T68" fmla="*/ 18 w 80"/>
                  <a:gd name="T69" fmla="*/ 0 h 55"/>
                  <a:gd name="T70" fmla="*/ 9 w 80"/>
                  <a:gd name="T71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0" h="55">
                    <a:moveTo>
                      <a:pt x="71" y="38"/>
                    </a:moveTo>
                    <a:lnTo>
                      <a:pt x="73" y="41"/>
                    </a:lnTo>
                    <a:lnTo>
                      <a:pt x="78" y="41"/>
                    </a:lnTo>
                    <a:lnTo>
                      <a:pt x="75" y="43"/>
                    </a:lnTo>
                    <a:lnTo>
                      <a:pt x="71" y="41"/>
                    </a:lnTo>
                    <a:lnTo>
                      <a:pt x="71" y="38"/>
                    </a:lnTo>
                    <a:lnTo>
                      <a:pt x="71" y="38"/>
                    </a:lnTo>
                    <a:lnTo>
                      <a:pt x="71" y="38"/>
                    </a:lnTo>
                    <a:lnTo>
                      <a:pt x="71" y="38"/>
                    </a:lnTo>
                    <a:close/>
                    <a:moveTo>
                      <a:pt x="9" y="5"/>
                    </a:moveTo>
                    <a:lnTo>
                      <a:pt x="9" y="7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9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4" y="50"/>
                    </a:lnTo>
                    <a:lnTo>
                      <a:pt x="7" y="50"/>
                    </a:lnTo>
                    <a:lnTo>
                      <a:pt x="9" y="52"/>
                    </a:lnTo>
                    <a:lnTo>
                      <a:pt x="11" y="55"/>
                    </a:lnTo>
                    <a:lnTo>
                      <a:pt x="14" y="48"/>
                    </a:lnTo>
                    <a:lnTo>
                      <a:pt x="18" y="41"/>
                    </a:lnTo>
                    <a:lnTo>
                      <a:pt x="18" y="38"/>
                    </a:lnTo>
                    <a:lnTo>
                      <a:pt x="18" y="36"/>
                    </a:lnTo>
                    <a:lnTo>
                      <a:pt x="21" y="38"/>
                    </a:lnTo>
                    <a:lnTo>
                      <a:pt x="26" y="38"/>
                    </a:lnTo>
                    <a:lnTo>
                      <a:pt x="28" y="33"/>
                    </a:lnTo>
                    <a:lnTo>
                      <a:pt x="30" y="36"/>
                    </a:lnTo>
                    <a:lnTo>
                      <a:pt x="30" y="41"/>
                    </a:lnTo>
                    <a:lnTo>
                      <a:pt x="33" y="41"/>
                    </a:lnTo>
                    <a:lnTo>
                      <a:pt x="40" y="41"/>
                    </a:lnTo>
                    <a:lnTo>
                      <a:pt x="45" y="33"/>
                    </a:lnTo>
                    <a:lnTo>
                      <a:pt x="49" y="33"/>
                    </a:lnTo>
                    <a:lnTo>
                      <a:pt x="56" y="33"/>
                    </a:lnTo>
                    <a:lnTo>
                      <a:pt x="61" y="33"/>
                    </a:lnTo>
                    <a:lnTo>
                      <a:pt x="63" y="36"/>
                    </a:lnTo>
                    <a:lnTo>
                      <a:pt x="68" y="36"/>
                    </a:lnTo>
                    <a:lnTo>
                      <a:pt x="75" y="36"/>
                    </a:lnTo>
                    <a:lnTo>
                      <a:pt x="75" y="33"/>
                    </a:lnTo>
                    <a:lnTo>
                      <a:pt x="78" y="33"/>
                    </a:lnTo>
                    <a:lnTo>
                      <a:pt x="80" y="31"/>
                    </a:lnTo>
                    <a:lnTo>
                      <a:pt x="78" y="26"/>
                    </a:lnTo>
                    <a:lnTo>
                      <a:pt x="71" y="22"/>
                    </a:lnTo>
                    <a:lnTo>
                      <a:pt x="66" y="22"/>
                    </a:lnTo>
                    <a:lnTo>
                      <a:pt x="61" y="22"/>
                    </a:lnTo>
                    <a:lnTo>
                      <a:pt x="59" y="22"/>
                    </a:lnTo>
                    <a:lnTo>
                      <a:pt x="52" y="19"/>
                    </a:lnTo>
                    <a:lnTo>
                      <a:pt x="47" y="14"/>
                    </a:lnTo>
                    <a:lnTo>
                      <a:pt x="42" y="14"/>
                    </a:lnTo>
                    <a:lnTo>
                      <a:pt x="45" y="14"/>
                    </a:lnTo>
                    <a:lnTo>
                      <a:pt x="52" y="14"/>
                    </a:lnTo>
                    <a:lnTo>
                      <a:pt x="61" y="17"/>
                    </a:lnTo>
                    <a:lnTo>
                      <a:pt x="63" y="14"/>
                    </a:lnTo>
                    <a:lnTo>
                      <a:pt x="61" y="12"/>
                    </a:lnTo>
                    <a:lnTo>
                      <a:pt x="59" y="14"/>
                    </a:lnTo>
                    <a:lnTo>
                      <a:pt x="52" y="12"/>
                    </a:lnTo>
                    <a:lnTo>
                      <a:pt x="49" y="5"/>
                    </a:lnTo>
                    <a:lnTo>
                      <a:pt x="45" y="5"/>
                    </a:lnTo>
                    <a:lnTo>
                      <a:pt x="42" y="7"/>
                    </a:lnTo>
                    <a:lnTo>
                      <a:pt x="40" y="5"/>
                    </a:lnTo>
                    <a:lnTo>
                      <a:pt x="23" y="0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22" name="Freeform 316">
                <a:extLst>
                  <a:ext uri="{FF2B5EF4-FFF2-40B4-BE49-F238E27FC236}">
                    <a16:creationId xmlns:a16="http://schemas.microsoft.com/office/drawing/2014/main" id="{4C05A566-7E8C-94D7-EEEA-565F38F50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9466" y="1238838"/>
                <a:ext cx="1310008" cy="1683659"/>
              </a:xfrm>
              <a:custGeom>
                <a:avLst/>
                <a:gdLst>
                  <a:gd name="T0" fmla="*/ 93 w 372"/>
                  <a:gd name="T1" fmla="*/ 458 h 478"/>
                  <a:gd name="T2" fmla="*/ 72 w 372"/>
                  <a:gd name="T3" fmla="*/ 440 h 478"/>
                  <a:gd name="T4" fmla="*/ 62 w 372"/>
                  <a:gd name="T5" fmla="*/ 416 h 478"/>
                  <a:gd name="T6" fmla="*/ 58 w 372"/>
                  <a:gd name="T7" fmla="*/ 405 h 478"/>
                  <a:gd name="T8" fmla="*/ 65 w 372"/>
                  <a:gd name="T9" fmla="*/ 379 h 478"/>
                  <a:gd name="T10" fmla="*/ 61 w 372"/>
                  <a:gd name="T11" fmla="*/ 365 h 478"/>
                  <a:gd name="T12" fmla="*/ 77 w 372"/>
                  <a:gd name="T13" fmla="*/ 352 h 478"/>
                  <a:gd name="T14" fmla="*/ 80 w 372"/>
                  <a:gd name="T15" fmla="*/ 348 h 478"/>
                  <a:gd name="T16" fmla="*/ 86 w 372"/>
                  <a:gd name="T17" fmla="*/ 327 h 478"/>
                  <a:gd name="T18" fmla="*/ 89 w 372"/>
                  <a:gd name="T19" fmla="*/ 309 h 478"/>
                  <a:gd name="T20" fmla="*/ 88 w 372"/>
                  <a:gd name="T21" fmla="*/ 284 h 478"/>
                  <a:gd name="T22" fmla="*/ 67 w 372"/>
                  <a:gd name="T23" fmla="*/ 278 h 478"/>
                  <a:gd name="T24" fmla="*/ 74 w 372"/>
                  <a:gd name="T25" fmla="*/ 237 h 478"/>
                  <a:gd name="T26" fmla="*/ 58 w 372"/>
                  <a:gd name="T27" fmla="*/ 185 h 478"/>
                  <a:gd name="T28" fmla="*/ 12 w 372"/>
                  <a:gd name="T29" fmla="*/ 163 h 478"/>
                  <a:gd name="T30" fmla="*/ 38 w 372"/>
                  <a:gd name="T31" fmla="*/ 141 h 478"/>
                  <a:gd name="T32" fmla="*/ 13 w 372"/>
                  <a:gd name="T33" fmla="*/ 110 h 478"/>
                  <a:gd name="T34" fmla="*/ 74 w 372"/>
                  <a:gd name="T35" fmla="*/ 82 h 478"/>
                  <a:gd name="T36" fmla="*/ 96 w 372"/>
                  <a:gd name="T37" fmla="*/ 55 h 478"/>
                  <a:gd name="T38" fmla="*/ 145 w 372"/>
                  <a:gd name="T39" fmla="*/ 29 h 478"/>
                  <a:gd name="T40" fmla="*/ 170 w 372"/>
                  <a:gd name="T41" fmla="*/ 52 h 478"/>
                  <a:gd name="T42" fmla="*/ 200 w 372"/>
                  <a:gd name="T43" fmla="*/ 52 h 478"/>
                  <a:gd name="T44" fmla="*/ 212 w 372"/>
                  <a:gd name="T45" fmla="*/ 21 h 478"/>
                  <a:gd name="T46" fmla="*/ 250 w 372"/>
                  <a:gd name="T47" fmla="*/ 3 h 478"/>
                  <a:gd name="T48" fmla="*/ 275 w 372"/>
                  <a:gd name="T49" fmla="*/ 19 h 478"/>
                  <a:gd name="T50" fmla="*/ 293 w 372"/>
                  <a:gd name="T51" fmla="*/ 24 h 478"/>
                  <a:gd name="T52" fmla="*/ 328 w 372"/>
                  <a:gd name="T53" fmla="*/ 50 h 478"/>
                  <a:gd name="T54" fmla="*/ 256 w 372"/>
                  <a:gd name="T55" fmla="*/ 62 h 478"/>
                  <a:gd name="T56" fmla="*/ 312 w 372"/>
                  <a:gd name="T57" fmla="*/ 66 h 478"/>
                  <a:gd name="T58" fmla="*/ 324 w 372"/>
                  <a:gd name="T59" fmla="*/ 83 h 478"/>
                  <a:gd name="T60" fmla="*/ 357 w 372"/>
                  <a:gd name="T61" fmla="*/ 93 h 478"/>
                  <a:gd name="T62" fmla="*/ 325 w 372"/>
                  <a:gd name="T63" fmla="*/ 113 h 478"/>
                  <a:gd name="T64" fmla="*/ 311 w 372"/>
                  <a:gd name="T65" fmla="*/ 169 h 478"/>
                  <a:gd name="T66" fmla="*/ 308 w 372"/>
                  <a:gd name="T67" fmla="*/ 193 h 478"/>
                  <a:gd name="T68" fmla="*/ 310 w 372"/>
                  <a:gd name="T69" fmla="*/ 216 h 478"/>
                  <a:gd name="T70" fmla="*/ 302 w 372"/>
                  <a:gd name="T71" fmla="*/ 233 h 478"/>
                  <a:gd name="T72" fmla="*/ 300 w 372"/>
                  <a:gd name="T73" fmla="*/ 257 h 478"/>
                  <a:gd name="T74" fmla="*/ 274 w 372"/>
                  <a:gd name="T75" fmla="*/ 261 h 478"/>
                  <a:gd name="T76" fmla="*/ 262 w 372"/>
                  <a:gd name="T77" fmla="*/ 275 h 478"/>
                  <a:gd name="T78" fmla="*/ 288 w 372"/>
                  <a:gd name="T79" fmla="*/ 298 h 478"/>
                  <a:gd name="T80" fmla="*/ 272 w 372"/>
                  <a:gd name="T81" fmla="*/ 313 h 478"/>
                  <a:gd name="T82" fmla="*/ 248 w 372"/>
                  <a:gd name="T83" fmla="*/ 310 h 478"/>
                  <a:gd name="T84" fmla="*/ 266 w 372"/>
                  <a:gd name="T85" fmla="*/ 323 h 478"/>
                  <a:gd name="T86" fmla="*/ 252 w 372"/>
                  <a:gd name="T87" fmla="*/ 350 h 478"/>
                  <a:gd name="T88" fmla="*/ 211 w 372"/>
                  <a:gd name="T89" fmla="*/ 355 h 478"/>
                  <a:gd name="T90" fmla="*/ 176 w 372"/>
                  <a:gd name="T91" fmla="*/ 390 h 478"/>
                  <a:gd name="T92" fmla="*/ 148 w 372"/>
                  <a:gd name="T93" fmla="*/ 396 h 478"/>
                  <a:gd name="T94" fmla="*/ 130 w 372"/>
                  <a:gd name="T95" fmla="*/ 423 h 478"/>
                  <a:gd name="T96" fmla="*/ 123 w 372"/>
                  <a:gd name="T97" fmla="*/ 446 h 478"/>
                  <a:gd name="T98" fmla="*/ 107 w 372"/>
                  <a:gd name="T99" fmla="*/ 466 h 478"/>
                  <a:gd name="T100" fmla="*/ 124 w 372"/>
                  <a:gd name="T101" fmla="*/ 437 h 478"/>
                  <a:gd name="T102" fmla="*/ 277 w 372"/>
                  <a:gd name="T103" fmla="*/ 336 h 478"/>
                  <a:gd name="T104" fmla="*/ 281 w 372"/>
                  <a:gd name="T105" fmla="*/ 276 h 478"/>
                  <a:gd name="T106" fmla="*/ 297 w 372"/>
                  <a:gd name="T107" fmla="*/ 246 h 478"/>
                  <a:gd name="T108" fmla="*/ 306 w 372"/>
                  <a:gd name="T109" fmla="*/ 206 h 478"/>
                  <a:gd name="T110" fmla="*/ 344 w 372"/>
                  <a:gd name="T111" fmla="*/ 63 h 478"/>
                  <a:gd name="T112" fmla="*/ 211 w 372"/>
                  <a:gd name="T113" fmla="*/ 18 h 478"/>
                  <a:gd name="T114" fmla="*/ 167 w 372"/>
                  <a:gd name="T115" fmla="*/ 37 h 478"/>
                  <a:gd name="T116" fmla="*/ 70 w 372"/>
                  <a:gd name="T117" fmla="*/ 222 h 478"/>
                  <a:gd name="T118" fmla="*/ 69 w 372"/>
                  <a:gd name="T119" fmla="*/ 259 h 478"/>
                  <a:gd name="T120" fmla="*/ 74 w 372"/>
                  <a:gd name="T121" fmla="*/ 462 h 478"/>
                  <a:gd name="T122" fmla="*/ 68 w 372"/>
                  <a:gd name="T123" fmla="*/ 337 h 478"/>
                  <a:gd name="T124" fmla="*/ 86 w 372"/>
                  <a:gd name="T125" fmla="*/ 317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2" h="478">
                    <a:moveTo>
                      <a:pt x="110" y="473"/>
                    </a:moveTo>
                    <a:cubicBezTo>
                      <a:pt x="106" y="471"/>
                      <a:pt x="106" y="471"/>
                      <a:pt x="106" y="471"/>
                    </a:cubicBezTo>
                    <a:cubicBezTo>
                      <a:pt x="104" y="471"/>
                      <a:pt x="104" y="471"/>
                      <a:pt x="104" y="471"/>
                    </a:cubicBezTo>
                    <a:cubicBezTo>
                      <a:pt x="104" y="470"/>
                      <a:pt x="104" y="470"/>
                      <a:pt x="104" y="470"/>
                    </a:cubicBezTo>
                    <a:cubicBezTo>
                      <a:pt x="104" y="469"/>
                      <a:pt x="104" y="469"/>
                      <a:pt x="104" y="469"/>
                    </a:cubicBezTo>
                    <a:cubicBezTo>
                      <a:pt x="105" y="469"/>
                      <a:pt x="105" y="469"/>
                      <a:pt x="105" y="469"/>
                    </a:cubicBezTo>
                    <a:cubicBezTo>
                      <a:pt x="105" y="468"/>
                      <a:pt x="105" y="468"/>
                      <a:pt x="105" y="468"/>
                    </a:cubicBezTo>
                    <a:cubicBezTo>
                      <a:pt x="104" y="468"/>
                      <a:pt x="104" y="468"/>
                      <a:pt x="104" y="468"/>
                    </a:cubicBezTo>
                    <a:cubicBezTo>
                      <a:pt x="103" y="469"/>
                      <a:pt x="103" y="469"/>
                      <a:pt x="103" y="469"/>
                    </a:cubicBezTo>
                    <a:cubicBezTo>
                      <a:pt x="102" y="469"/>
                      <a:pt x="102" y="469"/>
                      <a:pt x="102" y="469"/>
                    </a:cubicBezTo>
                    <a:cubicBezTo>
                      <a:pt x="102" y="471"/>
                      <a:pt x="102" y="471"/>
                      <a:pt x="102" y="471"/>
                    </a:cubicBezTo>
                    <a:cubicBezTo>
                      <a:pt x="101" y="471"/>
                      <a:pt x="101" y="471"/>
                      <a:pt x="101" y="471"/>
                    </a:cubicBezTo>
                    <a:cubicBezTo>
                      <a:pt x="100" y="471"/>
                      <a:pt x="100" y="471"/>
                      <a:pt x="100" y="471"/>
                    </a:cubicBezTo>
                    <a:cubicBezTo>
                      <a:pt x="100" y="472"/>
                      <a:pt x="100" y="472"/>
                      <a:pt x="100" y="472"/>
                    </a:cubicBezTo>
                    <a:cubicBezTo>
                      <a:pt x="100" y="473"/>
                      <a:pt x="100" y="473"/>
                      <a:pt x="100" y="473"/>
                    </a:cubicBezTo>
                    <a:cubicBezTo>
                      <a:pt x="100" y="474"/>
                      <a:pt x="100" y="474"/>
                      <a:pt x="100" y="474"/>
                    </a:cubicBezTo>
                    <a:cubicBezTo>
                      <a:pt x="99" y="473"/>
                      <a:pt x="99" y="473"/>
                      <a:pt x="99" y="473"/>
                    </a:cubicBezTo>
                    <a:cubicBezTo>
                      <a:pt x="99" y="472"/>
                      <a:pt x="99" y="472"/>
                      <a:pt x="99" y="472"/>
                    </a:cubicBezTo>
                    <a:cubicBezTo>
                      <a:pt x="100" y="471"/>
                      <a:pt x="100" y="471"/>
                      <a:pt x="100" y="471"/>
                    </a:cubicBezTo>
                    <a:cubicBezTo>
                      <a:pt x="100" y="469"/>
                      <a:pt x="100" y="469"/>
                      <a:pt x="100" y="469"/>
                    </a:cubicBezTo>
                    <a:cubicBezTo>
                      <a:pt x="101" y="467"/>
                      <a:pt x="101" y="467"/>
                      <a:pt x="101" y="467"/>
                    </a:cubicBezTo>
                    <a:cubicBezTo>
                      <a:pt x="101" y="467"/>
                      <a:pt x="101" y="467"/>
                      <a:pt x="101" y="467"/>
                    </a:cubicBezTo>
                    <a:cubicBezTo>
                      <a:pt x="100" y="467"/>
                      <a:pt x="100" y="467"/>
                      <a:pt x="100" y="467"/>
                    </a:cubicBezTo>
                    <a:cubicBezTo>
                      <a:pt x="99" y="470"/>
                      <a:pt x="99" y="470"/>
                      <a:pt x="99" y="470"/>
                    </a:cubicBezTo>
                    <a:cubicBezTo>
                      <a:pt x="97" y="472"/>
                      <a:pt x="97" y="472"/>
                      <a:pt x="97" y="472"/>
                    </a:cubicBezTo>
                    <a:cubicBezTo>
                      <a:pt x="97" y="471"/>
                      <a:pt x="97" y="471"/>
                      <a:pt x="97" y="471"/>
                    </a:cubicBezTo>
                    <a:cubicBezTo>
                      <a:pt x="97" y="470"/>
                      <a:pt x="97" y="470"/>
                      <a:pt x="97" y="470"/>
                    </a:cubicBezTo>
                    <a:cubicBezTo>
                      <a:pt x="98" y="469"/>
                      <a:pt x="98" y="469"/>
                      <a:pt x="98" y="469"/>
                    </a:cubicBezTo>
                    <a:cubicBezTo>
                      <a:pt x="99" y="467"/>
                      <a:pt x="99" y="467"/>
                      <a:pt x="99" y="467"/>
                    </a:cubicBezTo>
                    <a:cubicBezTo>
                      <a:pt x="100" y="465"/>
                      <a:pt x="100" y="465"/>
                      <a:pt x="100" y="465"/>
                    </a:cubicBezTo>
                    <a:cubicBezTo>
                      <a:pt x="99" y="466"/>
                      <a:pt x="99" y="466"/>
                      <a:pt x="99" y="466"/>
                    </a:cubicBezTo>
                    <a:cubicBezTo>
                      <a:pt x="98" y="466"/>
                      <a:pt x="98" y="466"/>
                      <a:pt x="98" y="466"/>
                    </a:cubicBezTo>
                    <a:cubicBezTo>
                      <a:pt x="97" y="467"/>
                      <a:pt x="97" y="467"/>
                      <a:pt x="97" y="467"/>
                    </a:cubicBezTo>
                    <a:cubicBezTo>
                      <a:pt x="96" y="468"/>
                      <a:pt x="96" y="468"/>
                      <a:pt x="96" y="468"/>
                    </a:cubicBezTo>
                    <a:cubicBezTo>
                      <a:pt x="96" y="467"/>
                      <a:pt x="96" y="467"/>
                      <a:pt x="96" y="467"/>
                    </a:cubicBezTo>
                    <a:cubicBezTo>
                      <a:pt x="96" y="466"/>
                      <a:pt x="96" y="466"/>
                      <a:pt x="96" y="466"/>
                    </a:cubicBezTo>
                    <a:cubicBezTo>
                      <a:pt x="97" y="465"/>
                      <a:pt x="97" y="465"/>
                      <a:pt x="97" y="465"/>
                    </a:cubicBezTo>
                    <a:cubicBezTo>
                      <a:pt x="97" y="464"/>
                      <a:pt x="97" y="464"/>
                      <a:pt x="97" y="464"/>
                    </a:cubicBezTo>
                    <a:cubicBezTo>
                      <a:pt x="96" y="464"/>
                      <a:pt x="96" y="464"/>
                      <a:pt x="96" y="464"/>
                    </a:cubicBezTo>
                    <a:cubicBezTo>
                      <a:pt x="96" y="465"/>
                      <a:pt x="96" y="465"/>
                      <a:pt x="96" y="465"/>
                    </a:cubicBezTo>
                    <a:cubicBezTo>
                      <a:pt x="95" y="466"/>
                      <a:pt x="95" y="466"/>
                      <a:pt x="95" y="466"/>
                    </a:cubicBezTo>
                    <a:cubicBezTo>
                      <a:pt x="94" y="467"/>
                      <a:pt x="94" y="467"/>
                      <a:pt x="94" y="467"/>
                    </a:cubicBezTo>
                    <a:cubicBezTo>
                      <a:pt x="94" y="466"/>
                      <a:pt x="94" y="466"/>
                      <a:pt x="94" y="466"/>
                    </a:cubicBezTo>
                    <a:cubicBezTo>
                      <a:pt x="93" y="465"/>
                      <a:pt x="93" y="465"/>
                      <a:pt x="93" y="465"/>
                    </a:cubicBezTo>
                    <a:cubicBezTo>
                      <a:pt x="93" y="465"/>
                      <a:pt x="93" y="465"/>
                      <a:pt x="93" y="465"/>
                    </a:cubicBezTo>
                    <a:cubicBezTo>
                      <a:pt x="92" y="466"/>
                      <a:pt x="92" y="466"/>
                      <a:pt x="92" y="466"/>
                    </a:cubicBezTo>
                    <a:cubicBezTo>
                      <a:pt x="91" y="466"/>
                      <a:pt x="91" y="466"/>
                      <a:pt x="91" y="466"/>
                    </a:cubicBezTo>
                    <a:cubicBezTo>
                      <a:pt x="92" y="465"/>
                      <a:pt x="92" y="465"/>
                      <a:pt x="92" y="465"/>
                    </a:cubicBezTo>
                    <a:cubicBezTo>
                      <a:pt x="94" y="463"/>
                      <a:pt x="94" y="463"/>
                      <a:pt x="94" y="463"/>
                    </a:cubicBezTo>
                    <a:cubicBezTo>
                      <a:pt x="94" y="462"/>
                      <a:pt x="94" y="462"/>
                      <a:pt x="94" y="462"/>
                    </a:cubicBezTo>
                    <a:cubicBezTo>
                      <a:pt x="95" y="462"/>
                      <a:pt x="95" y="462"/>
                      <a:pt x="95" y="462"/>
                    </a:cubicBezTo>
                    <a:cubicBezTo>
                      <a:pt x="97" y="460"/>
                      <a:pt x="97" y="460"/>
                      <a:pt x="97" y="460"/>
                    </a:cubicBezTo>
                    <a:cubicBezTo>
                      <a:pt x="97" y="460"/>
                      <a:pt x="97" y="460"/>
                      <a:pt x="97" y="460"/>
                    </a:cubicBezTo>
                    <a:cubicBezTo>
                      <a:pt x="95" y="461"/>
                      <a:pt x="95" y="461"/>
                      <a:pt x="95" y="461"/>
                    </a:cubicBezTo>
                    <a:cubicBezTo>
                      <a:pt x="93" y="462"/>
                      <a:pt x="93" y="462"/>
                      <a:pt x="93" y="462"/>
                    </a:cubicBezTo>
                    <a:cubicBezTo>
                      <a:pt x="93" y="461"/>
                      <a:pt x="93" y="461"/>
                      <a:pt x="93" y="461"/>
                    </a:cubicBezTo>
                    <a:cubicBezTo>
                      <a:pt x="94" y="461"/>
                      <a:pt x="94" y="461"/>
                      <a:pt x="94" y="461"/>
                    </a:cubicBezTo>
                    <a:cubicBezTo>
                      <a:pt x="95" y="460"/>
                      <a:pt x="95" y="460"/>
                      <a:pt x="95" y="460"/>
                    </a:cubicBezTo>
                    <a:cubicBezTo>
                      <a:pt x="96" y="459"/>
                      <a:pt x="96" y="459"/>
                      <a:pt x="96" y="459"/>
                    </a:cubicBezTo>
                    <a:cubicBezTo>
                      <a:pt x="98" y="458"/>
                      <a:pt x="98" y="458"/>
                      <a:pt x="98" y="458"/>
                    </a:cubicBezTo>
                    <a:cubicBezTo>
                      <a:pt x="99" y="458"/>
                      <a:pt x="99" y="458"/>
                      <a:pt x="99" y="458"/>
                    </a:cubicBezTo>
                    <a:cubicBezTo>
                      <a:pt x="99" y="457"/>
                      <a:pt x="99" y="457"/>
                      <a:pt x="99" y="457"/>
                    </a:cubicBezTo>
                    <a:cubicBezTo>
                      <a:pt x="98" y="455"/>
                      <a:pt x="98" y="455"/>
                      <a:pt x="98" y="455"/>
                    </a:cubicBezTo>
                    <a:cubicBezTo>
                      <a:pt x="98" y="455"/>
                      <a:pt x="98" y="455"/>
                      <a:pt x="98" y="455"/>
                    </a:cubicBezTo>
                    <a:cubicBezTo>
                      <a:pt x="96" y="458"/>
                      <a:pt x="96" y="458"/>
                      <a:pt x="96" y="458"/>
                    </a:cubicBezTo>
                    <a:cubicBezTo>
                      <a:pt x="93" y="459"/>
                      <a:pt x="93" y="459"/>
                      <a:pt x="93" y="459"/>
                    </a:cubicBezTo>
                    <a:cubicBezTo>
                      <a:pt x="91" y="460"/>
                      <a:pt x="91" y="460"/>
                      <a:pt x="91" y="460"/>
                    </a:cubicBezTo>
                    <a:cubicBezTo>
                      <a:pt x="91" y="459"/>
                      <a:pt x="91" y="459"/>
                      <a:pt x="91" y="459"/>
                    </a:cubicBezTo>
                    <a:cubicBezTo>
                      <a:pt x="92" y="459"/>
                      <a:pt x="92" y="459"/>
                      <a:pt x="92" y="459"/>
                    </a:cubicBezTo>
                    <a:cubicBezTo>
                      <a:pt x="93" y="458"/>
                      <a:pt x="93" y="458"/>
                      <a:pt x="93" y="458"/>
                    </a:cubicBezTo>
                    <a:cubicBezTo>
                      <a:pt x="94" y="457"/>
                      <a:pt x="94" y="457"/>
                      <a:pt x="94" y="457"/>
                    </a:cubicBezTo>
                    <a:cubicBezTo>
                      <a:pt x="94" y="455"/>
                      <a:pt x="94" y="455"/>
                      <a:pt x="94" y="455"/>
                    </a:cubicBezTo>
                    <a:cubicBezTo>
                      <a:pt x="94" y="454"/>
                      <a:pt x="94" y="454"/>
                      <a:pt x="94" y="454"/>
                    </a:cubicBezTo>
                    <a:cubicBezTo>
                      <a:pt x="93" y="454"/>
                      <a:pt x="93" y="454"/>
                      <a:pt x="93" y="454"/>
                    </a:cubicBezTo>
                    <a:cubicBezTo>
                      <a:pt x="92" y="454"/>
                      <a:pt x="92" y="454"/>
                      <a:pt x="92" y="454"/>
                    </a:cubicBezTo>
                    <a:cubicBezTo>
                      <a:pt x="92" y="455"/>
                      <a:pt x="92" y="455"/>
                      <a:pt x="92" y="455"/>
                    </a:cubicBezTo>
                    <a:cubicBezTo>
                      <a:pt x="93" y="456"/>
                      <a:pt x="93" y="456"/>
                      <a:pt x="93" y="456"/>
                    </a:cubicBezTo>
                    <a:cubicBezTo>
                      <a:pt x="93" y="457"/>
                      <a:pt x="93" y="457"/>
                      <a:pt x="93" y="457"/>
                    </a:cubicBezTo>
                    <a:cubicBezTo>
                      <a:pt x="92" y="457"/>
                      <a:pt x="92" y="457"/>
                      <a:pt x="92" y="457"/>
                    </a:cubicBezTo>
                    <a:cubicBezTo>
                      <a:pt x="91" y="457"/>
                      <a:pt x="91" y="457"/>
                      <a:pt x="91" y="457"/>
                    </a:cubicBezTo>
                    <a:cubicBezTo>
                      <a:pt x="89" y="457"/>
                      <a:pt x="89" y="457"/>
                      <a:pt x="89" y="457"/>
                    </a:cubicBezTo>
                    <a:cubicBezTo>
                      <a:pt x="88" y="457"/>
                      <a:pt x="88" y="457"/>
                      <a:pt x="88" y="457"/>
                    </a:cubicBezTo>
                    <a:cubicBezTo>
                      <a:pt x="87" y="458"/>
                      <a:pt x="87" y="458"/>
                      <a:pt x="87" y="458"/>
                    </a:cubicBezTo>
                    <a:cubicBezTo>
                      <a:pt x="87" y="459"/>
                      <a:pt x="87" y="459"/>
                      <a:pt x="87" y="459"/>
                    </a:cubicBezTo>
                    <a:cubicBezTo>
                      <a:pt x="86" y="459"/>
                      <a:pt x="86" y="459"/>
                      <a:pt x="86" y="459"/>
                    </a:cubicBezTo>
                    <a:cubicBezTo>
                      <a:pt x="85" y="459"/>
                      <a:pt x="85" y="459"/>
                      <a:pt x="85" y="459"/>
                    </a:cubicBezTo>
                    <a:cubicBezTo>
                      <a:pt x="84" y="458"/>
                      <a:pt x="84" y="458"/>
                      <a:pt x="84" y="458"/>
                    </a:cubicBezTo>
                    <a:cubicBezTo>
                      <a:pt x="83" y="459"/>
                      <a:pt x="83" y="459"/>
                      <a:pt x="83" y="459"/>
                    </a:cubicBezTo>
                    <a:cubicBezTo>
                      <a:pt x="82" y="460"/>
                      <a:pt x="82" y="460"/>
                      <a:pt x="82" y="460"/>
                    </a:cubicBezTo>
                    <a:cubicBezTo>
                      <a:pt x="81" y="459"/>
                      <a:pt x="81" y="459"/>
                      <a:pt x="81" y="459"/>
                    </a:cubicBezTo>
                    <a:cubicBezTo>
                      <a:pt x="80" y="459"/>
                      <a:pt x="80" y="459"/>
                      <a:pt x="80" y="459"/>
                    </a:cubicBezTo>
                    <a:cubicBezTo>
                      <a:pt x="80" y="460"/>
                      <a:pt x="80" y="460"/>
                      <a:pt x="80" y="460"/>
                    </a:cubicBezTo>
                    <a:cubicBezTo>
                      <a:pt x="80" y="461"/>
                      <a:pt x="80" y="461"/>
                      <a:pt x="80" y="461"/>
                    </a:cubicBezTo>
                    <a:cubicBezTo>
                      <a:pt x="80" y="461"/>
                      <a:pt x="80" y="461"/>
                      <a:pt x="80" y="461"/>
                    </a:cubicBezTo>
                    <a:cubicBezTo>
                      <a:pt x="77" y="461"/>
                      <a:pt x="77" y="461"/>
                      <a:pt x="77" y="461"/>
                    </a:cubicBezTo>
                    <a:cubicBezTo>
                      <a:pt x="77" y="460"/>
                      <a:pt x="77" y="460"/>
                      <a:pt x="77" y="460"/>
                    </a:cubicBezTo>
                    <a:cubicBezTo>
                      <a:pt x="78" y="459"/>
                      <a:pt x="78" y="459"/>
                      <a:pt x="78" y="459"/>
                    </a:cubicBezTo>
                    <a:cubicBezTo>
                      <a:pt x="79" y="459"/>
                      <a:pt x="79" y="459"/>
                      <a:pt x="79" y="459"/>
                    </a:cubicBezTo>
                    <a:cubicBezTo>
                      <a:pt x="80" y="458"/>
                      <a:pt x="80" y="458"/>
                      <a:pt x="80" y="458"/>
                    </a:cubicBezTo>
                    <a:cubicBezTo>
                      <a:pt x="80" y="457"/>
                      <a:pt x="80" y="457"/>
                      <a:pt x="80" y="457"/>
                    </a:cubicBezTo>
                    <a:cubicBezTo>
                      <a:pt x="78" y="457"/>
                      <a:pt x="78" y="457"/>
                      <a:pt x="78" y="457"/>
                    </a:cubicBezTo>
                    <a:cubicBezTo>
                      <a:pt x="78" y="455"/>
                      <a:pt x="78" y="455"/>
                      <a:pt x="78" y="455"/>
                    </a:cubicBezTo>
                    <a:cubicBezTo>
                      <a:pt x="77" y="454"/>
                      <a:pt x="77" y="454"/>
                      <a:pt x="77" y="454"/>
                    </a:cubicBezTo>
                    <a:cubicBezTo>
                      <a:pt x="77" y="453"/>
                      <a:pt x="77" y="453"/>
                      <a:pt x="77" y="453"/>
                    </a:cubicBezTo>
                    <a:cubicBezTo>
                      <a:pt x="76" y="454"/>
                      <a:pt x="76" y="454"/>
                      <a:pt x="76" y="454"/>
                    </a:cubicBezTo>
                    <a:cubicBezTo>
                      <a:pt x="74" y="455"/>
                      <a:pt x="74" y="455"/>
                      <a:pt x="74" y="455"/>
                    </a:cubicBezTo>
                    <a:cubicBezTo>
                      <a:pt x="72" y="455"/>
                      <a:pt x="72" y="455"/>
                      <a:pt x="72" y="455"/>
                    </a:cubicBezTo>
                    <a:cubicBezTo>
                      <a:pt x="72" y="453"/>
                      <a:pt x="72" y="453"/>
                      <a:pt x="72" y="453"/>
                    </a:cubicBezTo>
                    <a:cubicBezTo>
                      <a:pt x="73" y="452"/>
                      <a:pt x="73" y="452"/>
                      <a:pt x="73" y="452"/>
                    </a:cubicBezTo>
                    <a:cubicBezTo>
                      <a:pt x="73" y="452"/>
                      <a:pt x="73" y="452"/>
                      <a:pt x="73" y="452"/>
                    </a:cubicBezTo>
                    <a:cubicBezTo>
                      <a:pt x="72" y="452"/>
                      <a:pt x="72" y="452"/>
                      <a:pt x="72" y="452"/>
                    </a:cubicBezTo>
                    <a:cubicBezTo>
                      <a:pt x="72" y="451"/>
                      <a:pt x="72" y="451"/>
                      <a:pt x="72" y="451"/>
                    </a:cubicBezTo>
                    <a:cubicBezTo>
                      <a:pt x="74" y="450"/>
                      <a:pt x="74" y="450"/>
                      <a:pt x="74" y="450"/>
                    </a:cubicBezTo>
                    <a:cubicBezTo>
                      <a:pt x="75" y="450"/>
                      <a:pt x="75" y="450"/>
                      <a:pt x="75" y="450"/>
                    </a:cubicBezTo>
                    <a:cubicBezTo>
                      <a:pt x="75" y="449"/>
                      <a:pt x="75" y="449"/>
                      <a:pt x="75" y="449"/>
                    </a:cubicBezTo>
                    <a:cubicBezTo>
                      <a:pt x="75" y="449"/>
                      <a:pt x="75" y="449"/>
                      <a:pt x="75" y="449"/>
                    </a:cubicBezTo>
                    <a:cubicBezTo>
                      <a:pt x="74" y="448"/>
                      <a:pt x="74" y="448"/>
                      <a:pt x="74" y="448"/>
                    </a:cubicBezTo>
                    <a:cubicBezTo>
                      <a:pt x="72" y="449"/>
                      <a:pt x="72" y="449"/>
                      <a:pt x="72" y="449"/>
                    </a:cubicBezTo>
                    <a:cubicBezTo>
                      <a:pt x="71" y="450"/>
                      <a:pt x="71" y="450"/>
                      <a:pt x="71" y="450"/>
                    </a:cubicBezTo>
                    <a:cubicBezTo>
                      <a:pt x="69" y="450"/>
                      <a:pt x="69" y="450"/>
                      <a:pt x="69" y="450"/>
                    </a:cubicBezTo>
                    <a:cubicBezTo>
                      <a:pt x="68" y="450"/>
                      <a:pt x="68" y="450"/>
                      <a:pt x="68" y="450"/>
                    </a:cubicBezTo>
                    <a:cubicBezTo>
                      <a:pt x="68" y="449"/>
                      <a:pt x="68" y="449"/>
                      <a:pt x="68" y="449"/>
                    </a:cubicBezTo>
                    <a:cubicBezTo>
                      <a:pt x="69" y="448"/>
                      <a:pt x="69" y="448"/>
                      <a:pt x="69" y="448"/>
                    </a:cubicBezTo>
                    <a:cubicBezTo>
                      <a:pt x="70" y="448"/>
                      <a:pt x="70" y="448"/>
                      <a:pt x="70" y="448"/>
                    </a:cubicBezTo>
                    <a:cubicBezTo>
                      <a:pt x="70" y="446"/>
                      <a:pt x="70" y="446"/>
                      <a:pt x="70" y="446"/>
                    </a:cubicBezTo>
                    <a:cubicBezTo>
                      <a:pt x="72" y="445"/>
                      <a:pt x="72" y="445"/>
                      <a:pt x="72" y="445"/>
                    </a:cubicBezTo>
                    <a:cubicBezTo>
                      <a:pt x="73" y="445"/>
                      <a:pt x="73" y="445"/>
                      <a:pt x="73" y="445"/>
                    </a:cubicBezTo>
                    <a:cubicBezTo>
                      <a:pt x="72" y="444"/>
                      <a:pt x="72" y="444"/>
                      <a:pt x="72" y="444"/>
                    </a:cubicBezTo>
                    <a:cubicBezTo>
                      <a:pt x="71" y="444"/>
                      <a:pt x="71" y="444"/>
                      <a:pt x="71" y="444"/>
                    </a:cubicBezTo>
                    <a:cubicBezTo>
                      <a:pt x="70" y="445"/>
                      <a:pt x="70" y="445"/>
                      <a:pt x="70" y="445"/>
                    </a:cubicBezTo>
                    <a:cubicBezTo>
                      <a:pt x="69" y="445"/>
                      <a:pt x="69" y="445"/>
                      <a:pt x="69" y="445"/>
                    </a:cubicBezTo>
                    <a:cubicBezTo>
                      <a:pt x="68" y="444"/>
                      <a:pt x="68" y="444"/>
                      <a:pt x="68" y="444"/>
                    </a:cubicBezTo>
                    <a:cubicBezTo>
                      <a:pt x="68" y="443"/>
                      <a:pt x="68" y="443"/>
                      <a:pt x="68" y="443"/>
                    </a:cubicBezTo>
                    <a:cubicBezTo>
                      <a:pt x="70" y="443"/>
                      <a:pt x="70" y="443"/>
                      <a:pt x="70" y="443"/>
                    </a:cubicBezTo>
                    <a:cubicBezTo>
                      <a:pt x="71" y="443"/>
                      <a:pt x="71" y="443"/>
                      <a:pt x="71" y="443"/>
                    </a:cubicBezTo>
                    <a:cubicBezTo>
                      <a:pt x="71" y="443"/>
                      <a:pt x="71" y="443"/>
                      <a:pt x="71" y="443"/>
                    </a:cubicBezTo>
                    <a:cubicBezTo>
                      <a:pt x="72" y="442"/>
                      <a:pt x="72" y="442"/>
                      <a:pt x="72" y="442"/>
                    </a:cubicBezTo>
                    <a:cubicBezTo>
                      <a:pt x="72" y="441"/>
                      <a:pt x="72" y="441"/>
                      <a:pt x="72" y="441"/>
                    </a:cubicBezTo>
                    <a:cubicBezTo>
                      <a:pt x="73" y="440"/>
                      <a:pt x="73" y="440"/>
                      <a:pt x="73" y="440"/>
                    </a:cubicBezTo>
                    <a:cubicBezTo>
                      <a:pt x="72" y="440"/>
                      <a:pt x="72" y="440"/>
                      <a:pt x="72" y="440"/>
                    </a:cubicBezTo>
                    <a:cubicBezTo>
                      <a:pt x="70" y="440"/>
                      <a:pt x="70" y="440"/>
                      <a:pt x="70" y="440"/>
                    </a:cubicBezTo>
                    <a:cubicBezTo>
                      <a:pt x="70" y="441"/>
                      <a:pt x="70" y="441"/>
                      <a:pt x="70" y="441"/>
                    </a:cubicBezTo>
                    <a:cubicBezTo>
                      <a:pt x="69" y="442"/>
                      <a:pt x="69" y="442"/>
                      <a:pt x="69" y="442"/>
                    </a:cubicBezTo>
                    <a:cubicBezTo>
                      <a:pt x="67" y="442"/>
                      <a:pt x="67" y="442"/>
                      <a:pt x="67" y="442"/>
                    </a:cubicBezTo>
                    <a:cubicBezTo>
                      <a:pt x="68" y="441"/>
                      <a:pt x="68" y="441"/>
                      <a:pt x="68" y="441"/>
                    </a:cubicBezTo>
                    <a:cubicBezTo>
                      <a:pt x="69" y="441"/>
                      <a:pt x="69" y="441"/>
                      <a:pt x="69" y="441"/>
                    </a:cubicBezTo>
                    <a:cubicBezTo>
                      <a:pt x="69" y="439"/>
                      <a:pt x="69" y="439"/>
                      <a:pt x="69" y="439"/>
                    </a:cubicBezTo>
                    <a:cubicBezTo>
                      <a:pt x="69" y="439"/>
                      <a:pt x="69" y="439"/>
                      <a:pt x="69" y="439"/>
                    </a:cubicBezTo>
                    <a:cubicBezTo>
                      <a:pt x="70" y="438"/>
                      <a:pt x="70" y="438"/>
                      <a:pt x="70" y="438"/>
                    </a:cubicBezTo>
                    <a:cubicBezTo>
                      <a:pt x="69" y="437"/>
                      <a:pt x="69" y="437"/>
                      <a:pt x="69" y="437"/>
                    </a:cubicBezTo>
                    <a:cubicBezTo>
                      <a:pt x="69" y="437"/>
                      <a:pt x="69" y="437"/>
                      <a:pt x="69" y="437"/>
                    </a:cubicBezTo>
                    <a:cubicBezTo>
                      <a:pt x="67" y="437"/>
                      <a:pt x="67" y="437"/>
                      <a:pt x="67" y="437"/>
                    </a:cubicBezTo>
                    <a:cubicBezTo>
                      <a:pt x="67" y="437"/>
                      <a:pt x="67" y="437"/>
                      <a:pt x="67" y="437"/>
                    </a:cubicBezTo>
                    <a:cubicBezTo>
                      <a:pt x="68" y="436"/>
                      <a:pt x="68" y="436"/>
                      <a:pt x="68" y="436"/>
                    </a:cubicBezTo>
                    <a:cubicBezTo>
                      <a:pt x="68" y="435"/>
                      <a:pt x="68" y="435"/>
                      <a:pt x="68" y="435"/>
                    </a:cubicBezTo>
                    <a:cubicBezTo>
                      <a:pt x="67" y="434"/>
                      <a:pt x="67" y="434"/>
                      <a:pt x="67" y="434"/>
                    </a:cubicBezTo>
                    <a:cubicBezTo>
                      <a:pt x="66" y="435"/>
                      <a:pt x="66" y="435"/>
                      <a:pt x="66" y="435"/>
                    </a:cubicBezTo>
                    <a:cubicBezTo>
                      <a:pt x="65" y="435"/>
                      <a:pt x="65" y="435"/>
                      <a:pt x="65" y="435"/>
                    </a:cubicBezTo>
                    <a:cubicBezTo>
                      <a:pt x="65" y="435"/>
                      <a:pt x="65" y="435"/>
                      <a:pt x="65" y="435"/>
                    </a:cubicBezTo>
                    <a:cubicBezTo>
                      <a:pt x="66" y="433"/>
                      <a:pt x="66" y="433"/>
                      <a:pt x="66" y="433"/>
                    </a:cubicBezTo>
                    <a:cubicBezTo>
                      <a:pt x="66" y="432"/>
                      <a:pt x="66" y="432"/>
                      <a:pt x="66" y="432"/>
                    </a:cubicBezTo>
                    <a:cubicBezTo>
                      <a:pt x="67" y="432"/>
                      <a:pt x="67" y="432"/>
                      <a:pt x="67" y="432"/>
                    </a:cubicBezTo>
                    <a:cubicBezTo>
                      <a:pt x="69" y="430"/>
                      <a:pt x="69" y="430"/>
                      <a:pt x="69" y="430"/>
                    </a:cubicBezTo>
                    <a:cubicBezTo>
                      <a:pt x="68" y="429"/>
                      <a:pt x="68" y="429"/>
                      <a:pt x="68" y="429"/>
                    </a:cubicBezTo>
                    <a:cubicBezTo>
                      <a:pt x="68" y="428"/>
                      <a:pt x="68" y="428"/>
                      <a:pt x="68" y="428"/>
                    </a:cubicBezTo>
                    <a:cubicBezTo>
                      <a:pt x="69" y="428"/>
                      <a:pt x="69" y="428"/>
                      <a:pt x="69" y="428"/>
                    </a:cubicBezTo>
                    <a:cubicBezTo>
                      <a:pt x="68" y="427"/>
                      <a:pt x="68" y="427"/>
                      <a:pt x="68" y="427"/>
                    </a:cubicBezTo>
                    <a:cubicBezTo>
                      <a:pt x="67" y="427"/>
                      <a:pt x="67" y="427"/>
                      <a:pt x="67" y="427"/>
                    </a:cubicBezTo>
                    <a:cubicBezTo>
                      <a:pt x="67" y="428"/>
                      <a:pt x="67" y="428"/>
                      <a:pt x="67" y="428"/>
                    </a:cubicBezTo>
                    <a:cubicBezTo>
                      <a:pt x="66" y="427"/>
                      <a:pt x="66" y="427"/>
                      <a:pt x="66" y="427"/>
                    </a:cubicBezTo>
                    <a:cubicBezTo>
                      <a:pt x="65" y="427"/>
                      <a:pt x="65" y="427"/>
                      <a:pt x="65" y="427"/>
                    </a:cubicBezTo>
                    <a:cubicBezTo>
                      <a:pt x="65" y="428"/>
                      <a:pt x="65" y="428"/>
                      <a:pt x="65" y="428"/>
                    </a:cubicBezTo>
                    <a:cubicBezTo>
                      <a:pt x="64" y="428"/>
                      <a:pt x="64" y="428"/>
                      <a:pt x="64" y="428"/>
                    </a:cubicBezTo>
                    <a:cubicBezTo>
                      <a:pt x="63" y="426"/>
                      <a:pt x="63" y="426"/>
                      <a:pt x="63" y="426"/>
                    </a:cubicBezTo>
                    <a:cubicBezTo>
                      <a:pt x="64" y="425"/>
                      <a:pt x="64" y="425"/>
                      <a:pt x="64" y="425"/>
                    </a:cubicBezTo>
                    <a:cubicBezTo>
                      <a:pt x="66" y="424"/>
                      <a:pt x="66" y="424"/>
                      <a:pt x="66" y="424"/>
                    </a:cubicBezTo>
                    <a:cubicBezTo>
                      <a:pt x="66" y="424"/>
                      <a:pt x="66" y="424"/>
                      <a:pt x="66" y="424"/>
                    </a:cubicBezTo>
                    <a:cubicBezTo>
                      <a:pt x="65" y="423"/>
                      <a:pt x="65" y="423"/>
                      <a:pt x="65" y="423"/>
                    </a:cubicBezTo>
                    <a:cubicBezTo>
                      <a:pt x="64" y="423"/>
                      <a:pt x="64" y="423"/>
                      <a:pt x="64" y="423"/>
                    </a:cubicBezTo>
                    <a:cubicBezTo>
                      <a:pt x="62" y="424"/>
                      <a:pt x="62" y="424"/>
                      <a:pt x="62" y="424"/>
                    </a:cubicBezTo>
                    <a:cubicBezTo>
                      <a:pt x="61" y="424"/>
                      <a:pt x="61" y="424"/>
                      <a:pt x="61" y="424"/>
                    </a:cubicBezTo>
                    <a:cubicBezTo>
                      <a:pt x="61" y="423"/>
                      <a:pt x="61" y="423"/>
                      <a:pt x="61" y="423"/>
                    </a:cubicBezTo>
                    <a:cubicBezTo>
                      <a:pt x="61" y="422"/>
                      <a:pt x="61" y="422"/>
                      <a:pt x="61" y="422"/>
                    </a:cubicBezTo>
                    <a:cubicBezTo>
                      <a:pt x="63" y="421"/>
                      <a:pt x="63" y="421"/>
                      <a:pt x="63" y="421"/>
                    </a:cubicBezTo>
                    <a:cubicBezTo>
                      <a:pt x="64" y="422"/>
                      <a:pt x="64" y="422"/>
                      <a:pt x="64" y="422"/>
                    </a:cubicBezTo>
                    <a:cubicBezTo>
                      <a:pt x="66" y="421"/>
                      <a:pt x="66" y="421"/>
                      <a:pt x="66" y="421"/>
                    </a:cubicBezTo>
                    <a:cubicBezTo>
                      <a:pt x="67" y="421"/>
                      <a:pt x="67" y="421"/>
                      <a:pt x="67" y="421"/>
                    </a:cubicBezTo>
                    <a:cubicBezTo>
                      <a:pt x="66" y="421"/>
                      <a:pt x="66" y="421"/>
                      <a:pt x="66" y="421"/>
                    </a:cubicBezTo>
                    <a:cubicBezTo>
                      <a:pt x="65" y="420"/>
                      <a:pt x="65" y="420"/>
                      <a:pt x="65" y="420"/>
                    </a:cubicBezTo>
                    <a:cubicBezTo>
                      <a:pt x="63" y="420"/>
                      <a:pt x="63" y="420"/>
                      <a:pt x="63" y="420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1" y="420"/>
                      <a:pt x="61" y="420"/>
                      <a:pt x="61" y="420"/>
                    </a:cubicBezTo>
                    <a:cubicBezTo>
                      <a:pt x="62" y="419"/>
                      <a:pt x="62" y="419"/>
                      <a:pt x="62" y="419"/>
                    </a:cubicBezTo>
                    <a:cubicBezTo>
                      <a:pt x="64" y="419"/>
                      <a:pt x="64" y="419"/>
                      <a:pt x="64" y="419"/>
                    </a:cubicBezTo>
                    <a:cubicBezTo>
                      <a:pt x="65" y="418"/>
                      <a:pt x="65" y="418"/>
                      <a:pt x="65" y="418"/>
                    </a:cubicBezTo>
                    <a:cubicBezTo>
                      <a:pt x="64" y="418"/>
                      <a:pt x="64" y="418"/>
                      <a:pt x="64" y="418"/>
                    </a:cubicBezTo>
                    <a:cubicBezTo>
                      <a:pt x="63" y="418"/>
                      <a:pt x="63" y="418"/>
                      <a:pt x="63" y="418"/>
                    </a:cubicBezTo>
                    <a:cubicBezTo>
                      <a:pt x="62" y="417"/>
                      <a:pt x="62" y="417"/>
                      <a:pt x="62" y="417"/>
                    </a:cubicBezTo>
                    <a:cubicBezTo>
                      <a:pt x="63" y="417"/>
                      <a:pt x="63" y="417"/>
                      <a:pt x="63" y="417"/>
                    </a:cubicBezTo>
                    <a:cubicBezTo>
                      <a:pt x="64" y="417"/>
                      <a:pt x="64" y="417"/>
                      <a:pt x="64" y="417"/>
                    </a:cubicBezTo>
                    <a:cubicBezTo>
                      <a:pt x="65" y="417"/>
                      <a:pt x="65" y="417"/>
                      <a:pt x="65" y="417"/>
                    </a:cubicBezTo>
                    <a:cubicBezTo>
                      <a:pt x="67" y="417"/>
                      <a:pt x="67" y="417"/>
                      <a:pt x="67" y="417"/>
                    </a:cubicBezTo>
                    <a:cubicBezTo>
                      <a:pt x="68" y="416"/>
                      <a:pt x="68" y="416"/>
                      <a:pt x="68" y="416"/>
                    </a:cubicBezTo>
                    <a:cubicBezTo>
                      <a:pt x="67" y="416"/>
                      <a:pt x="67" y="416"/>
                      <a:pt x="67" y="416"/>
                    </a:cubicBezTo>
                    <a:cubicBezTo>
                      <a:pt x="66" y="416"/>
                      <a:pt x="66" y="416"/>
                      <a:pt x="66" y="416"/>
                    </a:cubicBezTo>
                    <a:cubicBezTo>
                      <a:pt x="65" y="416"/>
                      <a:pt x="65" y="416"/>
                      <a:pt x="65" y="416"/>
                    </a:cubicBezTo>
                    <a:cubicBezTo>
                      <a:pt x="64" y="416"/>
                      <a:pt x="64" y="416"/>
                      <a:pt x="64" y="416"/>
                    </a:cubicBezTo>
                    <a:cubicBezTo>
                      <a:pt x="64" y="416"/>
                      <a:pt x="64" y="416"/>
                      <a:pt x="64" y="416"/>
                    </a:cubicBezTo>
                    <a:cubicBezTo>
                      <a:pt x="62" y="416"/>
                      <a:pt x="62" y="416"/>
                      <a:pt x="62" y="416"/>
                    </a:cubicBezTo>
                    <a:cubicBezTo>
                      <a:pt x="62" y="417"/>
                      <a:pt x="62" y="417"/>
                      <a:pt x="62" y="417"/>
                    </a:cubicBezTo>
                    <a:cubicBezTo>
                      <a:pt x="61" y="417"/>
                      <a:pt x="61" y="417"/>
                      <a:pt x="61" y="417"/>
                    </a:cubicBezTo>
                    <a:cubicBezTo>
                      <a:pt x="60" y="417"/>
                      <a:pt x="60" y="417"/>
                      <a:pt x="60" y="417"/>
                    </a:cubicBezTo>
                    <a:cubicBezTo>
                      <a:pt x="59" y="416"/>
                      <a:pt x="59" y="416"/>
                      <a:pt x="59" y="416"/>
                    </a:cubicBezTo>
                    <a:cubicBezTo>
                      <a:pt x="60" y="414"/>
                      <a:pt x="60" y="414"/>
                      <a:pt x="60" y="414"/>
                    </a:cubicBezTo>
                    <a:cubicBezTo>
                      <a:pt x="62" y="414"/>
                      <a:pt x="62" y="414"/>
                      <a:pt x="62" y="414"/>
                    </a:cubicBezTo>
                    <a:cubicBezTo>
                      <a:pt x="63" y="413"/>
                      <a:pt x="63" y="413"/>
                      <a:pt x="63" y="413"/>
                    </a:cubicBezTo>
                    <a:cubicBezTo>
                      <a:pt x="63" y="413"/>
                      <a:pt x="63" y="413"/>
                      <a:pt x="63" y="413"/>
                    </a:cubicBezTo>
                    <a:cubicBezTo>
                      <a:pt x="61" y="413"/>
                      <a:pt x="61" y="413"/>
                      <a:pt x="61" y="413"/>
                    </a:cubicBezTo>
                    <a:cubicBezTo>
                      <a:pt x="60" y="413"/>
                      <a:pt x="60" y="413"/>
                      <a:pt x="60" y="413"/>
                    </a:cubicBezTo>
                    <a:cubicBezTo>
                      <a:pt x="59" y="412"/>
                      <a:pt x="59" y="412"/>
                      <a:pt x="59" y="412"/>
                    </a:cubicBezTo>
                    <a:cubicBezTo>
                      <a:pt x="60" y="411"/>
                      <a:pt x="60" y="411"/>
                      <a:pt x="60" y="411"/>
                    </a:cubicBezTo>
                    <a:cubicBezTo>
                      <a:pt x="61" y="410"/>
                      <a:pt x="61" y="410"/>
                      <a:pt x="61" y="410"/>
                    </a:cubicBezTo>
                    <a:cubicBezTo>
                      <a:pt x="65" y="410"/>
                      <a:pt x="65" y="410"/>
                      <a:pt x="65" y="410"/>
                    </a:cubicBezTo>
                    <a:cubicBezTo>
                      <a:pt x="67" y="410"/>
                      <a:pt x="67" y="410"/>
                      <a:pt x="67" y="410"/>
                    </a:cubicBezTo>
                    <a:cubicBezTo>
                      <a:pt x="69" y="410"/>
                      <a:pt x="69" y="410"/>
                      <a:pt x="69" y="410"/>
                    </a:cubicBezTo>
                    <a:cubicBezTo>
                      <a:pt x="70" y="409"/>
                      <a:pt x="70" y="409"/>
                      <a:pt x="70" y="409"/>
                    </a:cubicBezTo>
                    <a:cubicBezTo>
                      <a:pt x="70" y="408"/>
                      <a:pt x="70" y="408"/>
                      <a:pt x="70" y="408"/>
                    </a:cubicBezTo>
                    <a:cubicBezTo>
                      <a:pt x="69" y="408"/>
                      <a:pt x="69" y="408"/>
                      <a:pt x="69" y="408"/>
                    </a:cubicBezTo>
                    <a:cubicBezTo>
                      <a:pt x="68" y="408"/>
                      <a:pt x="68" y="408"/>
                      <a:pt x="68" y="408"/>
                    </a:cubicBezTo>
                    <a:cubicBezTo>
                      <a:pt x="66" y="409"/>
                      <a:pt x="66" y="409"/>
                      <a:pt x="66" y="409"/>
                    </a:cubicBezTo>
                    <a:cubicBezTo>
                      <a:pt x="64" y="409"/>
                      <a:pt x="64" y="409"/>
                      <a:pt x="64" y="409"/>
                    </a:cubicBezTo>
                    <a:cubicBezTo>
                      <a:pt x="62" y="410"/>
                      <a:pt x="62" y="410"/>
                      <a:pt x="62" y="410"/>
                    </a:cubicBezTo>
                    <a:cubicBezTo>
                      <a:pt x="61" y="410"/>
                      <a:pt x="61" y="410"/>
                      <a:pt x="61" y="410"/>
                    </a:cubicBezTo>
                    <a:cubicBezTo>
                      <a:pt x="60" y="409"/>
                      <a:pt x="60" y="409"/>
                      <a:pt x="60" y="409"/>
                    </a:cubicBezTo>
                    <a:cubicBezTo>
                      <a:pt x="60" y="409"/>
                      <a:pt x="60" y="409"/>
                      <a:pt x="60" y="409"/>
                    </a:cubicBezTo>
                    <a:cubicBezTo>
                      <a:pt x="63" y="409"/>
                      <a:pt x="63" y="409"/>
                      <a:pt x="63" y="409"/>
                    </a:cubicBezTo>
                    <a:cubicBezTo>
                      <a:pt x="64" y="408"/>
                      <a:pt x="64" y="408"/>
                      <a:pt x="64" y="408"/>
                    </a:cubicBezTo>
                    <a:cubicBezTo>
                      <a:pt x="66" y="406"/>
                      <a:pt x="66" y="406"/>
                      <a:pt x="66" y="406"/>
                    </a:cubicBezTo>
                    <a:cubicBezTo>
                      <a:pt x="67" y="406"/>
                      <a:pt x="67" y="406"/>
                      <a:pt x="67" y="406"/>
                    </a:cubicBezTo>
                    <a:cubicBezTo>
                      <a:pt x="68" y="406"/>
                      <a:pt x="68" y="406"/>
                      <a:pt x="68" y="406"/>
                    </a:cubicBezTo>
                    <a:cubicBezTo>
                      <a:pt x="69" y="407"/>
                      <a:pt x="69" y="407"/>
                      <a:pt x="69" y="407"/>
                    </a:cubicBezTo>
                    <a:cubicBezTo>
                      <a:pt x="70" y="407"/>
                      <a:pt x="70" y="407"/>
                      <a:pt x="70" y="407"/>
                    </a:cubicBezTo>
                    <a:cubicBezTo>
                      <a:pt x="71" y="407"/>
                      <a:pt x="71" y="407"/>
                      <a:pt x="71" y="407"/>
                    </a:cubicBezTo>
                    <a:cubicBezTo>
                      <a:pt x="70" y="406"/>
                      <a:pt x="70" y="406"/>
                      <a:pt x="70" y="406"/>
                    </a:cubicBezTo>
                    <a:cubicBezTo>
                      <a:pt x="68" y="405"/>
                      <a:pt x="68" y="405"/>
                      <a:pt x="68" y="405"/>
                    </a:cubicBezTo>
                    <a:cubicBezTo>
                      <a:pt x="68" y="405"/>
                      <a:pt x="68" y="405"/>
                      <a:pt x="68" y="405"/>
                    </a:cubicBezTo>
                    <a:cubicBezTo>
                      <a:pt x="67" y="404"/>
                      <a:pt x="67" y="404"/>
                      <a:pt x="67" y="404"/>
                    </a:cubicBezTo>
                    <a:cubicBezTo>
                      <a:pt x="67" y="403"/>
                      <a:pt x="67" y="403"/>
                      <a:pt x="67" y="403"/>
                    </a:cubicBezTo>
                    <a:cubicBezTo>
                      <a:pt x="68" y="403"/>
                      <a:pt x="68" y="403"/>
                      <a:pt x="68" y="403"/>
                    </a:cubicBezTo>
                    <a:cubicBezTo>
                      <a:pt x="69" y="403"/>
                      <a:pt x="69" y="403"/>
                      <a:pt x="69" y="403"/>
                    </a:cubicBezTo>
                    <a:cubicBezTo>
                      <a:pt x="70" y="403"/>
                      <a:pt x="70" y="403"/>
                      <a:pt x="70" y="403"/>
                    </a:cubicBezTo>
                    <a:cubicBezTo>
                      <a:pt x="70" y="404"/>
                      <a:pt x="70" y="404"/>
                      <a:pt x="70" y="404"/>
                    </a:cubicBezTo>
                    <a:cubicBezTo>
                      <a:pt x="72" y="406"/>
                      <a:pt x="72" y="406"/>
                      <a:pt x="72" y="406"/>
                    </a:cubicBezTo>
                    <a:cubicBezTo>
                      <a:pt x="73" y="406"/>
                      <a:pt x="73" y="406"/>
                      <a:pt x="73" y="406"/>
                    </a:cubicBezTo>
                    <a:cubicBezTo>
                      <a:pt x="73" y="406"/>
                      <a:pt x="73" y="406"/>
                      <a:pt x="73" y="406"/>
                    </a:cubicBezTo>
                    <a:cubicBezTo>
                      <a:pt x="72" y="405"/>
                      <a:pt x="72" y="405"/>
                      <a:pt x="72" y="405"/>
                    </a:cubicBezTo>
                    <a:cubicBezTo>
                      <a:pt x="72" y="404"/>
                      <a:pt x="72" y="404"/>
                      <a:pt x="72" y="404"/>
                    </a:cubicBezTo>
                    <a:cubicBezTo>
                      <a:pt x="72" y="401"/>
                      <a:pt x="72" y="401"/>
                      <a:pt x="72" y="401"/>
                    </a:cubicBezTo>
                    <a:cubicBezTo>
                      <a:pt x="73" y="400"/>
                      <a:pt x="73" y="400"/>
                      <a:pt x="73" y="400"/>
                    </a:cubicBezTo>
                    <a:cubicBezTo>
                      <a:pt x="73" y="400"/>
                      <a:pt x="73" y="400"/>
                      <a:pt x="73" y="400"/>
                    </a:cubicBezTo>
                    <a:cubicBezTo>
                      <a:pt x="72" y="400"/>
                      <a:pt x="72" y="400"/>
                      <a:pt x="72" y="400"/>
                    </a:cubicBezTo>
                    <a:cubicBezTo>
                      <a:pt x="71" y="401"/>
                      <a:pt x="71" y="401"/>
                      <a:pt x="71" y="401"/>
                    </a:cubicBezTo>
                    <a:cubicBezTo>
                      <a:pt x="70" y="401"/>
                      <a:pt x="70" y="401"/>
                      <a:pt x="70" y="401"/>
                    </a:cubicBezTo>
                    <a:cubicBezTo>
                      <a:pt x="69" y="400"/>
                      <a:pt x="69" y="400"/>
                      <a:pt x="69" y="400"/>
                    </a:cubicBezTo>
                    <a:cubicBezTo>
                      <a:pt x="69" y="400"/>
                      <a:pt x="69" y="400"/>
                      <a:pt x="69" y="400"/>
                    </a:cubicBezTo>
                    <a:cubicBezTo>
                      <a:pt x="67" y="402"/>
                      <a:pt x="67" y="402"/>
                      <a:pt x="67" y="402"/>
                    </a:cubicBezTo>
                    <a:cubicBezTo>
                      <a:pt x="65" y="403"/>
                      <a:pt x="65" y="403"/>
                      <a:pt x="65" y="403"/>
                    </a:cubicBezTo>
                    <a:cubicBezTo>
                      <a:pt x="65" y="402"/>
                      <a:pt x="65" y="402"/>
                      <a:pt x="65" y="402"/>
                    </a:cubicBezTo>
                    <a:cubicBezTo>
                      <a:pt x="65" y="402"/>
                      <a:pt x="65" y="402"/>
                      <a:pt x="65" y="402"/>
                    </a:cubicBezTo>
                    <a:cubicBezTo>
                      <a:pt x="66" y="401"/>
                      <a:pt x="66" y="401"/>
                      <a:pt x="66" y="401"/>
                    </a:cubicBezTo>
                    <a:cubicBezTo>
                      <a:pt x="66" y="401"/>
                      <a:pt x="66" y="401"/>
                      <a:pt x="66" y="401"/>
                    </a:cubicBezTo>
                    <a:cubicBezTo>
                      <a:pt x="65" y="401"/>
                      <a:pt x="65" y="401"/>
                      <a:pt x="65" y="401"/>
                    </a:cubicBezTo>
                    <a:cubicBezTo>
                      <a:pt x="64" y="402"/>
                      <a:pt x="64" y="402"/>
                      <a:pt x="64" y="402"/>
                    </a:cubicBezTo>
                    <a:cubicBezTo>
                      <a:pt x="63" y="403"/>
                      <a:pt x="63" y="403"/>
                      <a:pt x="63" y="403"/>
                    </a:cubicBezTo>
                    <a:cubicBezTo>
                      <a:pt x="61" y="404"/>
                      <a:pt x="61" y="404"/>
                      <a:pt x="61" y="404"/>
                    </a:cubicBezTo>
                    <a:cubicBezTo>
                      <a:pt x="60" y="405"/>
                      <a:pt x="60" y="405"/>
                      <a:pt x="60" y="405"/>
                    </a:cubicBezTo>
                    <a:cubicBezTo>
                      <a:pt x="59" y="407"/>
                      <a:pt x="59" y="407"/>
                      <a:pt x="59" y="407"/>
                    </a:cubicBezTo>
                    <a:cubicBezTo>
                      <a:pt x="58" y="407"/>
                      <a:pt x="58" y="407"/>
                      <a:pt x="58" y="407"/>
                    </a:cubicBezTo>
                    <a:cubicBezTo>
                      <a:pt x="58" y="405"/>
                      <a:pt x="58" y="405"/>
                      <a:pt x="58" y="405"/>
                    </a:cubicBezTo>
                    <a:cubicBezTo>
                      <a:pt x="58" y="403"/>
                      <a:pt x="58" y="403"/>
                      <a:pt x="58" y="403"/>
                    </a:cubicBezTo>
                    <a:cubicBezTo>
                      <a:pt x="59" y="403"/>
                      <a:pt x="59" y="403"/>
                      <a:pt x="59" y="403"/>
                    </a:cubicBezTo>
                    <a:cubicBezTo>
                      <a:pt x="58" y="402"/>
                      <a:pt x="58" y="402"/>
                      <a:pt x="58" y="402"/>
                    </a:cubicBezTo>
                    <a:cubicBezTo>
                      <a:pt x="58" y="400"/>
                      <a:pt x="58" y="400"/>
                      <a:pt x="58" y="400"/>
                    </a:cubicBezTo>
                    <a:cubicBezTo>
                      <a:pt x="58" y="399"/>
                      <a:pt x="58" y="399"/>
                      <a:pt x="58" y="399"/>
                    </a:cubicBezTo>
                    <a:cubicBezTo>
                      <a:pt x="59" y="399"/>
                      <a:pt x="59" y="399"/>
                      <a:pt x="59" y="399"/>
                    </a:cubicBezTo>
                    <a:cubicBezTo>
                      <a:pt x="62" y="398"/>
                      <a:pt x="62" y="398"/>
                      <a:pt x="62" y="398"/>
                    </a:cubicBezTo>
                    <a:cubicBezTo>
                      <a:pt x="63" y="398"/>
                      <a:pt x="63" y="398"/>
                      <a:pt x="63" y="398"/>
                    </a:cubicBezTo>
                    <a:cubicBezTo>
                      <a:pt x="64" y="397"/>
                      <a:pt x="64" y="397"/>
                      <a:pt x="64" y="397"/>
                    </a:cubicBezTo>
                    <a:cubicBezTo>
                      <a:pt x="65" y="396"/>
                      <a:pt x="65" y="396"/>
                      <a:pt x="65" y="396"/>
                    </a:cubicBezTo>
                    <a:cubicBezTo>
                      <a:pt x="64" y="396"/>
                      <a:pt x="64" y="396"/>
                      <a:pt x="64" y="396"/>
                    </a:cubicBezTo>
                    <a:cubicBezTo>
                      <a:pt x="63" y="396"/>
                      <a:pt x="63" y="396"/>
                      <a:pt x="63" y="396"/>
                    </a:cubicBezTo>
                    <a:cubicBezTo>
                      <a:pt x="62" y="397"/>
                      <a:pt x="62" y="397"/>
                      <a:pt x="62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7"/>
                      <a:pt x="61" y="397"/>
                      <a:pt x="61" y="397"/>
                    </a:cubicBezTo>
                    <a:cubicBezTo>
                      <a:pt x="60" y="398"/>
                      <a:pt x="60" y="398"/>
                      <a:pt x="60" y="398"/>
                    </a:cubicBezTo>
                    <a:cubicBezTo>
                      <a:pt x="59" y="398"/>
                      <a:pt x="59" y="398"/>
                      <a:pt x="59" y="398"/>
                    </a:cubicBezTo>
                    <a:cubicBezTo>
                      <a:pt x="58" y="397"/>
                      <a:pt x="58" y="397"/>
                      <a:pt x="58" y="397"/>
                    </a:cubicBezTo>
                    <a:cubicBezTo>
                      <a:pt x="58" y="395"/>
                      <a:pt x="58" y="395"/>
                      <a:pt x="58" y="395"/>
                    </a:cubicBezTo>
                    <a:cubicBezTo>
                      <a:pt x="59" y="394"/>
                      <a:pt x="59" y="394"/>
                      <a:pt x="59" y="394"/>
                    </a:cubicBezTo>
                    <a:cubicBezTo>
                      <a:pt x="59" y="393"/>
                      <a:pt x="59" y="393"/>
                      <a:pt x="59" y="393"/>
                    </a:cubicBezTo>
                    <a:cubicBezTo>
                      <a:pt x="59" y="391"/>
                      <a:pt x="59" y="391"/>
                      <a:pt x="59" y="391"/>
                    </a:cubicBezTo>
                    <a:cubicBezTo>
                      <a:pt x="58" y="391"/>
                      <a:pt x="58" y="391"/>
                      <a:pt x="58" y="391"/>
                    </a:cubicBezTo>
                    <a:cubicBezTo>
                      <a:pt x="57" y="392"/>
                      <a:pt x="57" y="392"/>
                      <a:pt x="57" y="392"/>
                    </a:cubicBezTo>
                    <a:cubicBezTo>
                      <a:pt x="56" y="392"/>
                      <a:pt x="56" y="392"/>
                      <a:pt x="56" y="392"/>
                    </a:cubicBezTo>
                    <a:cubicBezTo>
                      <a:pt x="56" y="391"/>
                      <a:pt x="56" y="391"/>
                      <a:pt x="56" y="391"/>
                    </a:cubicBezTo>
                    <a:cubicBezTo>
                      <a:pt x="57" y="390"/>
                      <a:pt x="57" y="390"/>
                      <a:pt x="57" y="390"/>
                    </a:cubicBezTo>
                    <a:cubicBezTo>
                      <a:pt x="59" y="390"/>
                      <a:pt x="59" y="390"/>
                      <a:pt x="59" y="390"/>
                    </a:cubicBezTo>
                    <a:cubicBezTo>
                      <a:pt x="60" y="389"/>
                      <a:pt x="60" y="389"/>
                      <a:pt x="60" y="389"/>
                    </a:cubicBezTo>
                    <a:cubicBezTo>
                      <a:pt x="62" y="388"/>
                      <a:pt x="62" y="388"/>
                      <a:pt x="62" y="388"/>
                    </a:cubicBezTo>
                    <a:cubicBezTo>
                      <a:pt x="63" y="387"/>
                      <a:pt x="63" y="387"/>
                      <a:pt x="63" y="387"/>
                    </a:cubicBezTo>
                    <a:cubicBezTo>
                      <a:pt x="64" y="387"/>
                      <a:pt x="64" y="387"/>
                      <a:pt x="64" y="387"/>
                    </a:cubicBezTo>
                    <a:cubicBezTo>
                      <a:pt x="64" y="386"/>
                      <a:pt x="64" y="386"/>
                      <a:pt x="64" y="386"/>
                    </a:cubicBezTo>
                    <a:cubicBezTo>
                      <a:pt x="65" y="385"/>
                      <a:pt x="65" y="385"/>
                      <a:pt x="65" y="385"/>
                    </a:cubicBezTo>
                    <a:cubicBezTo>
                      <a:pt x="65" y="386"/>
                      <a:pt x="65" y="386"/>
                      <a:pt x="65" y="386"/>
                    </a:cubicBezTo>
                    <a:cubicBezTo>
                      <a:pt x="66" y="385"/>
                      <a:pt x="66" y="385"/>
                      <a:pt x="66" y="385"/>
                    </a:cubicBezTo>
                    <a:cubicBezTo>
                      <a:pt x="69" y="385"/>
                      <a:pt x="69" y="385"/>
                      <a:pt x="69" y="385"/>
                    </a:cubicBezTo>
                    <a:cubicBezTo>
                      <a:pt x="70" y="386"/>
                      <a:pt x="70" y="386"/>
                      <a:pt x="70" y="386"/>
                    </a:cubicBezTo>
                    <a:cubicBezTo>
                      <a:pt x="71" y="386"/>
                      <a:pt x="71" y="386"/>
                      <a:pt x="71" y="386"/>
                    </a:cubicBezTo>
                    <a:cubicBezTo>
                      <a:pt x="71" y="385"/>
                      <a:pt x="71" y="385"/>
                      <a:pt x="71" y="385"/>
                    </a:cubicBezTo>
                    <a:cubicBezTo>
                      <a:pt x="69" y="384"/>
                      <a:pt x="69" y="384"/>
                      <a:pt x="69" y="384"/>
                    </a:cubicBezTo>
                    <a:cubicBezTo>
                      <a:pt x="69" y="383"/>
                      <a:pt x="69" y="383"/>
                      <a:pt x="69" y="383"/>
                    </a:cubicBezTo>
                    <a:cubicBezTo>
                      <a:pt x="68" y="383"/>
                      <a:pt x="68" y="383"/>
                      <a:pt x="68" y="383"/>
                    </a:cubicBezTo>
                    <a:cubicBezTo>
                      <a:pt x="64" y="385"/>
                      <a:pt x="64" y="385"/>
                      <a:pt x="64" y="385"/>
                    </a:cubicBezTo>
                    <a:cubicBezTo>
                      <a:pt x="63" y="385"/>
                      <a:pt x="63" y="385"/>
                      <a:pt x="63" y="385"/>
                    </a:cubicBezTo>
                    <a:cubicBezTo>
                      <a:pt x="63" y="385"/>
                      <a:pt x="63" y="385"/>
                      <a:pt x="63" y="385"/>
                    </a:cubicBezTo>
                    <a:cubicBezTo>
                      <a:pt x="62" y="387"/>
                      <a:pt x="62" y="387"/>
                      <a:pt x="62" y="387"/>
                    </a:cubicBezTo>
                    <a:cubicBezTo>
                      <a:pt x="61" y="387"/>
                      <a:pt x="61" y="387"/>
                      <a:pt x="61" y="387"/>
                    </a:cubicBezTo>
                    <a:cubicBezTo>
                      <a:pt x="60" y="388"/>
                      <a:pt x="60" y="388"/>
                      <a:pt x="60" y="388"/>
                    </a:cubicBezTo>
                    <a:cubicBezTo>
                      <a:pt x="59" y="389"/>
                      <a:pt x="59" y="389"/>
                      <a:pt x="59" y="389"/>
                    </a:cubicBezTo>
                    <a:cubicBezTo>
                      <a:pt x="58" y="389"/>
                      <a:pt x="58" y="389"/>
                      <a:pt x="58" y="389"/>
                    </a:cubicBezTo>
                    <a:cubicBezTo>
                      <a:pt x="58" y="388"/>
                      <a:pt x="58" y="388"/>
                      <a:pt x="58" y="388"/>
                    </a:cubicBezTo>
                    <a:cubicBezTo>
                      <a:pt x="58" y="387"/>
                      <a:pt x="58" y="387"/>
                      <a:pt x="58" y="387"/>
                    </a:cubicBezTo>
                    <a:cubicBezTo>
                      <a:pt x="57" y="387"/>
                      <a:pt x="57" y="387"/>
                      <a:pt x="57" y="387"/>
                    </a:cubicBezTo>
                    <a:cubicBezTo>
                      <a:pt x="57" y="386"/>
                      <a:pt x="57" y="386"/>
                      <a:pt x="57" y="386"/>
                    </a:cubicBezTo>
                    <a:cubicBezTo>
                      <a:pt x="58" y="385"/>
                      <a:pt x="58" y="385"/>
                      <a:pt x="58" y="385"/>
                    </a:cubicBezTo>
                    <a:cubicBezTo>
                      <a:pt x="57" y="384"/>
                      <a:pt x="57" y="384"/>
                      <a:pt x="57" y="384"/>
                    </a:cubicBezTo>
                    <a:cubicBezTo>
                      <a:pt x="56" y="384"/>
                      <a:pt x="56" y="384"/>
                      <a:pt x="56" y="384"/>
                    </a:cubicBezTo>
                    <a:cubicBezTo>
                      <a:pt x="55" y="383"/>
                      <a:pt x="55" y="383"/>
                      <a:pt x="55" y="383"/>
                    </a:cubicBezTo>
                    <a:cubicBezTo>
                      <a:pt x="55" y="383"/>
                      <a:pt x="55" y="383"/>
                      <a:pt x="55" y="383"/>
                    </a:cubicBezTo>
                    <a:cubicBezTo>
                      <a:pt x="57" y="382"/>
                      <a:pt x="57" y="382"/>
                      <a:pt x="57" y="382"/>
                    </a:cubicBezTo>
                    <a:cubicBezTo>
                      <a:pt x="58" y="381"/>
                      <a:pt x="58" y="381"/>
                      <a:pt x="58" y="381"/>
                    </a:cubicBezTo>
                    <a:cubicBezTo>
                      <a:pt x="59" y="381"/>
                      <a:pt x="59" y="381"/>
                      <a:pt x="59" y="381"/>
                    </a:cubicBezTo>
                    <a:cubicBezTo>
                      <a:pt x="59" y="381"/>
                      <a:pt x="59" y="381"/>
                      <a:pt x="59" y="381"/>
                    </a:cubicBezTo>
                    <a:cubicBezTo>
                      <a:pt x="61" y="382"/>
                      <a:pt x="61" y="382"/>
                      <a:pt x="61" y="382"/>
                    </a:cubicBezTo>
                    <a:cubicBezTo>
                      <a:pt x="62" y="381"/>
                      <a:pt x="62" y="381"/>
                      <a:pt x="62" y="381"/>
                    </a:cubicBezTo>
                    <a:cubicBezTo>
                      <a:pt x="63" y="380"/>
                      <a:pt x="63" y="380"/>
                      <a:pt x="63" y="380"/>
                    </a:cubicBezTo>
                    <a:cubicBezTo>
                      <a:pt x="65" y="380"/>
                      <a:pt x="65" y="380"/>
                      <a:pt x="65" y="380"/>
                    </a:cubicBezTo>
                    <a:cubicBezTo>
                      <a:pt x="65" y="379"/>
                      <a:pt x="65" y="379"/>
                      <a:pt x="65" y="379"/>
                    </a:cubicBezTo>
                    <a:cubicBezTo>
                      <a:pt x="65" y="379"/>
                      <a:pt x="65" y="379"/>
                      <a:pt x="65" y="379"/>
                    </a:cubicBezTo>
                    <a:cubicBezTo>
                      <a:pt x="63" y="378"/>
                      <a:pt x="63" y="378"/>
                      <a:pt x="63" y="378"/>
                    </a:cubicBezTo>
                    <a:cubicBezTo>
                      <a:pt x="62" y="380"/>
                      <a:pt x="62" y="380"/>
                      <a:pt x="62" y="380"/>
                    </a:cubicBezTo>
                    <a:cubicBezTo>
                      <a:pt x="61" y="380"/>
                      <a:pt x="61" y="380"/>
                      <a:pt x="61" y="380"/>
                    </a:cubicBezTo>
                    <a:cubicBezTo>
                      <a:pt x="60" y="380"/>
                      <a:pt x="60" y="380"/>
                      <a:pt x="60" y="380"/>
                    </a:cubicBezTo>
                    <a:cubicBezTo>
                      <a:pt x="59" y="379"/>
                      <a:pt x="59" y="379"/>
                      <a:pt x="59" y="379"/>
                    </a:cubicBezTo>
                    <a:cubicBezTo>
                      <a:pt x="58" y="379"/>
                      <a:pt x="58" y="379"/>
                      <a:pt x="58" y="379"/>
                    </a:cubicBezTo>
                    <a:cubicBezTo>
                      <a:pt x="57" y="380"/>
                      <a:pt x="57" y="380"/>
                      <a:pt x="57" y="380"/>
                    </a:cubicBezTo>
                    <a:cubicBezTo>
                      <a:pt x="56" y="381"/>
                      <a:pt x="56" y="381"/>
                      <a:pt x="56" y="381"/>
                    </a:cubicBezTo>
                    <a:cubicBezTo>
                      <a:pt x="56" y="380"/>
                      <a:pt x="56" y="380"/>
                      <a:pt x="56" y="380"/>
                    </a:cubicBezTo>
                    <a:cubicBezTo>
                      <a:pt x="55" y="380"/>
                      <a:pt x="55" y="380"/>
                      <a:pt x="55" y="380"/>
                    </a:cubicBezTo>
                    <a:cubicBezTo>
                      <a:pt x="54" y="380"/>
                      <a:pt x="54" y="380"/>
                      <a:pt x="54" y="380"/>
                    </a:cubicBezTo>
                    <a:cubicBezTo>
                      <a:pt x="53" y="380"/>
                      <a:pt x="53" y="380"/>
                      <a:pt x="53" y="380"/>
                    </a:cubicBezTo>
                    <a:cubicBezTo>
                      <a:pt x="53" y="379"/>
                      <a:pt x="53" y="379"/>
                      <a:pt x="53" y="379"/>
                    </a:cubicBezTo>
                    <a:cubicBezTo>
                      <a:pt x="54" y="379"/>
                      <a:pt x="54" y="379"/>
                      <a:pt x="54" y="379"/>
                    </a:cubicBezTo>
                    <a:cubicBezTo>
                      <a:pt x="57" y="378"/>
                      <a:pt x="57" y="378"/>
                      <a:pt x="57" y="378"/>
                    </a:cubicBezTo>
                    <a:cubicBezTo>
                      <a:pt x="59" y="377"/>
                      <a:pt x="59" y="377"/>
                      <a:pt x="59" y="377"/>
                    </a:cubicBezTo>
                    <a:cubicBezTo>
                      <a:pt x="60" y="376"/>
                      <a:pt x="60" y="376"/>
                      <a:pt x="60" y="376"/>
                    </a:cubicBezTo>
                    <a:cubicBezTo>
                      <a:pt x="63" y="376"/>
                      <a:pt x="63" y="376"/>
                      <a:pt x="63" y="376"/>
                    </a:cubicBezTo>
                    <a:cubicBezTo>
                      <a:pt x="64" y="374"/>
                      <a:pt x="64" y="374"/>
                      <a:pt x="64" y="374"/>
                    </a:cubicBezTo>
                    <a:cubicBezTo>
                      <a:pt x="67" y="371"/>
                      <a:pt x="67" y="371"/>
                      <a:pt x="67" y="371"/>
                    </a:cubicBezTo>
                    <a:cubicBezTo>
                      <a:pt x="70" y="370"/>
                      <a:pt x="70" y="370"/>
                      <a:pt x="70" y="370"/>
                    </a:cubicBezTo>
                    <a:cubicBezTo>
                      <a:pt x="72" y="369"/>
                      <a:pt x="72" y="369"/>
                      <a:pt x="72" y="369"/>
                    </a:cubicBezTo>
                    <a:cubicBezTo>
                      <a:pt x="73" y="369"/>
                      <a:pt x="73" y="369"/>
                      <a:pt x="73" y="369"/>
                    </a:cubicBezTo>
                    <a:cubicBezTo>
                      <a:pt x="74" y="368"/>
                      <a:pt x="74" y="368"/>
                      <a:pt x="74" y="368"/>
                    </a:cubicBezTo>
                    <a:cubicBezTo>
                      <a:pt x="74" y="368"/>
                      <a:pt x="74" y="368"/>
                      <a:pt x="74" y="368"/>
                    </a:cubicBezTo>
                    <a:cubicBezTo>
                      <a:pt x="73" y="367"/>
                      <a:pt x="73" y="367"/>
                      <a:pt x="73" y="367"/>
                    </a:cubicBezTo>
                    <a:cubicBezTo>
                      <a:pt x="71" y="368"/>
                      <a:pt x="71" y="368"/>
                      <a:pt x="71" y="368"/>
                    </a:cubicBezTo>
                    <a:cubicBezTo>
                      <a:pt x="66" y="370"/>
                      <a:pt x="66" y="370"/>
                      <a:pt x="66" y="370"/>
                    </a:cubicBezTo>
                    <a:cubicBezTo>
                      <a:pt x="64" y="372"/>
                      <a:pt x="64" y="372"/>
                      <a:pt x="64" y="372"/>
                    </a:cubicBezTo>
                    <a:cubicBezTo>
                      <a:pt x="63" y="374"/>
                      <a:pt x="63" y="374"/>
                      <a:pt x="63" y="374"/>
                    </a:cubicBezTo>
                    <a:cubicBezTo>
                      <a:pt x="61" y="375"/>
                      <a:pt x="61" y="375"/>
                      <a:pt x="61" y="375"/>
                    </a:cubicBezTo>
                    <a:cubicBezTo>
                      <a:pt x="58" y="376"/>
                      <a:pt x="58" y="376"/>
                      <a:pt x="58" y="376"/>
                    </a:cubicBezTo>
                    <a:cubicBezTo>
                      <a:pt x="57" y="376"/>
                      <a:pt x="57" y="376"/>
                      <a:pt x="57" y="376"/>
                    </a:cubicBezTo>
                    <a:cubicBezTo>
                      <a:pt x="54" y="378"/>
                      <a:pt x="54" y="378"/>
                      <a:pt x="54" y="378"/>
                    </a:cubicBezTo>
                    <a:cubicBezTo>
                      <a:pt x="53" y="378"/>
                      <a:pt x="53" y="378"/>
                      <a:pt x="53" y="378"/>
                    </a:cubicBezTo>
                    <a:cubicBezTo>
                      <a:pt x="52" y="377"/>
                      <a:pt x="52" y="377"/>
                      <a:pt x="52" y="377"/>
                    </a:cubicBezTo>
                    <a:cubicBezTo>
                      <a:pt x="53" y="376"/>
                      <a:pt x="53" y="376"/>
                      <a:pt x="53" y="376"/>
                    </a:cubicBezTo>
                    <a:cubicBezTo>
                      <a:pt x="53" y="373"/>
                      <a:pt x="53" y="373"/>
                      <a:pt x="53" y="373"/>
                    </a:cubicBezTo>
                    <a:cubicBezTo>
                      <a:pt x="54" y="372"/>
                      <a:pt x="54" y="372"/>
                      <a:pt x="54" y="372"/>
                    </a:cubicBezTo>
                    <a:cubicBezTo>
                      <a:pt x="55" y="372"/>
                      <a:pt x="55" y="372"/>
                      <a:pt x="55" y="372"/>
                    </a:cubicBezTo>
                    <a:cubicBezTo>
                      <a:pt x="56" y="373"/>
                      <a:pt x="56" y="373"/>
                      <a:pt x="56" y="373"/>
                    </a:cubicBezTo>
                    <a:cubicBezTo>
                      <a:pt x="57" y="373"/>
                      <a:pt x="57" y="373"/>
                      <a:pt x="57" y="373"/>
                    </a:cubicBezTo>
                    <a:cubicBezTo>
                      <a:pt x="59" y="373"/>
                      <a:pt x="59" y="373"/>
                      <a:pt x="59" y="373"/>
                    </a:cubicBezTo>
                    <a:cubicBezTo>
                      <a:pt x="61" y="372"/>
                      <a:pt x="61" y="372"/>
                      <a:pt x="61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59" y="371"/>
                      <a:pt x="59" y="371"/>
                      <a:pt x="59" y="371"/>
                    </a:cubicBezTo>
                    <a:cubicBezTo>
                      <a:pt x="58" y="371"/>
                      <a:pt x="58" y="371"/>
                      <a:pt x="58" y="371"/>
                    </a:cubicBezTo>
                    <a:cubicBezTo>
                      <a:pt x="57" y="372"/>
                      <a:pt x="57" y="372"/>
                      <a:pt x="57" y="372"/>
                    </a:cubicBezTo>
                    <a:cubicBezTo>
                      <a:pt x="56" y="371"/>
                      <a:pt x="56" y="371"/>
                      <a:pt x="56" y="371"/>
                    </a:cubicBezTo>
                    <a:cubicBezTo>
                      <a:pt x="55" y="370"/>
                      <a:pt x="55" y="370"/>
                      <a:pt x="55" y="370"/>
                    </a:cubicBezTo>
                    <a:cubicBezTo>
                      <a:pt x="55" y="369"/>
                      <a:pt x="55" y="369"/>
                      <a:pt x="55" y="369"/>
                    </a:cubicBezTo>
                    <a:cubicBezTo>
                      <a:pt x="57" y="369"/>
                      <a:pt x="57" y="369"/>
                      <a:pt x="57" y="369"/>
                    </a:cubicBezTo>
                    <a:cubicBezTo>
                      <a:pt x="58" y="370"/>
                      <a:pt x="58" y="370"/>
                      <a:pt x="58" y="370"/>
                    </a:cubicBezTo>
                    <a:cubicBezTo>
                      <a:pt x="60" y="370"/>
                      <a:pt x="60" y="370"/>
                      <a:pt x="60" y="370"/>
                    </a:cubicBezTo>
                    <a:cubicBezTo>
                      <a:pt x="61" y="370"/>
                      <a:pt x="61" y="370"/>
                      <a:pt x="61" y="370"/>
                    </a:cubicBezTo>
                    <a:cubicBezTo>
                      <a:pt x="61" y="369"/>
                      <a:pt x="61" y="369"/>
                      <a:pt x="61" y="369"/>
                    </a:cubicBezTo>
                    <a:cubicBezTo>
                      <a:pt x="60" y="369"/>
                      <a:pt x="60" y="369"/>
                      <a:pt x="60" y="369"/>
                    </a:cubicBezTo>
                    <a:cubicBezTo>
                      <a:pt x="59" y="369"/>
                      <a:pt x="59" y="369"/>
                      <a:pt x="59" y="369"/>
                    </a:cubicBezTo>
                    <a:cubicBezTo>
                      <a:pt x="59" y="368"/>
                      <a:pt x="59" y="368"/>
                      <a:pt x="59" y="368"/>
                    </a:cubicBezTo>
                    <a:cubicBezTo>
                      <a:pt x="59" y="368"/>
                      <a:pt x="59" y="368"/>
                      <a:pt x="59" y="368"/>
                    </a:cubicBezTo>
                    <a:cubicBezTo>
                      <a:pt x="60" y="367"/>
                      <a:pt x="60" y="367"/>
                      <a:pt x="60" y="367"/>
                    </a:cubicBezTo>
                    <a:cubicBezTo>
                      <a:pt x="61" y="367"/>
                      <a:pt x="61" y="367"/>
                      <a:pt x="61" y="367"/>
                    </a:cubicBezTo>
                    <a:cubicBezTo>
                      <a:pt x="61" y="367"/>
                      <a:pt x="61" y="367"/>
                      <a:pt x="61" y="367"/>
                    </a:cubicBezTo>
                    <a:cubicBezTo>
                      <a:pt x="63" y="368"/>
                      <a:pt x="63" y="368"/>
                      <a:pt x="63" y="368"/>
                    </a:cubicBezTo>
                    <a:cubicBezTo>
                      <a:pt x="63" y="367"/>
                      <a:pt x="63" y="367"/>
                      <a:pt x="63" y="367"/>
                    </a:cubicBezTo>
                    <a:cubicBezTo>
                      <a:pt x="63" y="366"/>
                      <a:pt x="63" y="366"/>
                      <a:pt x="63" y="366"/>
                    </a:cubicBezTo>
                    <a:cubicBezTo>
                      <a:pt x="63" y="365"/>
                      <a:pt x="63" y="365"/>
                      <a:pt x="63" y="365"/>
                    </a:cubicBezTo>
                    <a:cubicBezTo>
                      <a:pt x="63" y="365"/>
                      <a:pt x="63" y="365"/>
                      <a:pt x="63" y="365"/>
                    </a:cubicBezTo>
                    <a:cubicBezTo>
                      <a:pt x="62" y="365"/>
                      <a:pt x="62" y="365"/>
                      <a:pt x="62" y="365"/>
                    </a:cubicBezTo>
                    <a:cubicBezTo>
                      <a:pt x="61" y="365"/>
                      <a:pt x="61" y="365"/>
                      <a:pt x="61" y="365"/>
                    </a:cubicBezTo>
                    <a:cubicBezTo>
                      <a:pt x="60" y="365"/>
                      <a:pt x="60" y="365"/>
                      <a:pt x="60" y="365"/>
                    </a:cubicBezTo>
                    <a:cubicBezTo>
                      <a:pt x="56" y="364"/>
                      <a:pt x="56" y="364"/>
                      <a:pt x="56" y="364"/>
                    </a:cubicBezTo>
                    <a:cubicBezTo>
                      <a:pt x="54" y="364"/>
                      <a:pt x="54" y="364"/>
                      <a:pt x="54" y="364"/>
                    </a:cubicBezTo>
                    <a:cubicBezTo>
                      <a:pt x="54" y="363"/>
                      <a:pt x="54" y="363"/>
                      <a:pt x="54" y="363"/>
                    </a:cubicBezTo>
                    <a:cubicBezTo>
                      <a:pt x="54" y="363"/>
                      <a:pt x="54" y="363"/>
                      <a:pt x="54" y="363"/>
                    </a:cubicBezTo>
                    <a:cubicBezTo>
                      <a:pt x="55" y="363"/>
                      <a:pt x="55" y="363"/>
                      <a:pt x="55" y="363"/>
                    </a:cubicBezTo>
                    <a:cubicBezTo>
                      <a:pt x="57" y="363"/>
                      <a:pt x="57" y="363"/>
                      <a:pt x="57" y="363"/>
                    </a:cubicBezTo>
                    <a:cubicBezTo>
                      <a:pt x="57" y="363"/>
                      <a:pt x="57" y="363"/>
                      <a:pt x="57" y="363"/>
                    </a:cubicBezTo>
                    <a:cubicBezTo>
                      <a:pt x="57" y="362"/>
                      <a:pt x="57" y="362"/>
                      <a:pt x="57" y="362"/>
                    </a:cubicBezTo>
                    <a:cubicBezTo>
                      <a:pt x="55" y="362"/>
                      <a:pt x="55" y="362"/>
                      <a:pt x="55" y="362"/>
                    </a:cubicBezTo>
                    <a:cubicBezTo>
                      <a:pt x="55" y="362"/>
                      <a:pt x="55" y="362"/>
                      <a:pt x="55" y="362"/>
                    </a:cubicBezTo>
                    <a:cubicBezTo>
                      <a:pt x="55" y="361"/>
                      <a:pt x="55" y="361"/>
                      <a:pt x="55" y="361"/>
                    </a:cubicBezTo>
                    <a:cubicBezTo>
                      <a:pt x="57" y="361"/>
                      <a:pt x="57" y="361"/>
                      <a:pt x="57" y="361"/>
                    </a:cubicBezTo>
                    <a:cubicBezTo>
                      <a:pt x="58" y="360"/>
                      <a:pt x="58" y="360"/>
                      <a:pt x="58" y="360"/>
                    </a:cubicBezTo>
                    <a:cubicBezTo>
                      <a:pt x="59" y="360"/>
                      <a:pt x="59" y="360"/>
                      <a:pt x="59" y="360"/>
                    </a:cubicBezTo>
                    <a:cubicBezTo>
                      <a:pt x="65" y="361"/>
                      <a:pt x="65" y="361"/>
                      <a:pt x="65" y="361"/>
                    </a:cubicBezTo>
                    <a:cubicBezTo>
                      <a:pt x="66" y="360"/>
                      <a:pt x="66" y="360"/>
                      <a:pt x="66" y="360"/>
                    </a:cubicBezTo>
                    <a:cubicBezTo>
                      <a:pt x="68" y="360"/>
                      <a:pt x="68" y="360"/>
                      <a:pt x="68" y="360"/>
                    </a:cubicBezTo>
                    <a:cubicBezTo>
                      <a:pt x="69" y="360"/>
                      <a:pt x="69" y="360"/>
                      <a:pt x="69" y="360"/>
                    </a:cubicBezTo>
                    <a:cubicBezTo>
                      <a:pt x="69" y="359"/>
                      <a:pt x="69" y="359"/>
                      <a:pt x="69" y="359"/>
                    </a:cubicBezTo>
                    <a:cubicBezTo>
                      <a:pt x="67" y="359"/>
                      <a:pt x="67" y="359"/>
                      <a:pt x="67" y="359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1" y="359"/>
                      <a:pt x="61" y="359"/>
                      <a:pt x="61" y="359"/>
                    </a:cubicBezTo>
                    <a:cubicBezTo>
                      <a:pt x="60" y="359"/>
                      <a:pt x="60" y="359"/>
                      <a:pt x="60" y="359"/>
                    </a:cubicBezTo>
                    <a:cubicBezTo>
                      <a:pt x="59" y="359"/>
                      <a:pt x="59" y="359"/>
                      <a:pt x="59" y="359"/>
                    </a:cubicBezTo>
                    <a:cubicBezTo>
                      <a:pt x="58" y="359"/>
                      <a:pt x="58" y="359"/>
                      <a:pt x="58" y="359"/>
                    </a:cubicBezTo>
                    <a:cubicBezTo>
                      <a:pt x="57" y="359"/>
                      <a:pt x="57" y="359"/>
                      <a:pt x="57" y="359"/>
                    </a:cubicBezTo>
                    <a:cubicBezTo>
                      <a:pt x="56" y="360"/>
                      <a:pt x="56" y="360"/>
                      <a:pt x="56" y="360"/>
                    </a:cubicBezTo>
                    <a:cubicBezTo>
                      <a:pt x="55" y="360"/>
                      <a:pt x="55" y="360"/>
                      <a:pt x="55" y="360"/>
                    </a:cubicBezTo>
                    <a:cubicBezTo>
                      <a:pt x="55" y="358"/>
                      <a:pt x="55" y="358"/>
                      <a:pt x="55" y="358"/>
                    </a:cubicBezTo>
                    <a:cubicBezTo>
                      <a:pt x="56" y="357"/>
                      <a:pt x="56" y="357"/>
                      <a:pt x="56" y="357"/>
                    </a:cubicBezTo>
                    <a:cubicBezTo>
                      <a:pt x="58" y="356"/>
                      <a:pt x="58" y="356"/>
                      <a:pt x="58" y="356"/>
                    </a:cubicBezTo>
                    <a:cubicBezTo>
                      <a:pt x="59" y="355"/>
                      <a:pt x="59" y="355"/>
                      <a:pt x="59" y="355"/>
                    </a:cubicBezTo>
                    <a:cubicBezTo>
                      <a:pt x="61" y="355"/>
                      <a:pt x="61" y="355"/>
                      <a:pt x="61" y="355"/>
                    </a:cubicBezTo>
                    <a:cubicBezTo>
                      <a:pt x="61" y="353"/>
                      <a:pt x="61" y="353"/>
                      <a:pt x="61" y="353"/>
                    </a:cubicBezTo>
                    <a:cubicBezTo>
                      <a:pt x="63" y="352"/>
                      <a:pt x="63" y="352"/>
                      <a:pt x="63" y="352"/>
                    </a:cubicBezTo>
                    <a:cubicBezTo>
                      <a:pt x="63" y="352"/>
                      <a:pt x="63" y="352"/>
                      <a:pt x="63" y="352"/>
                    </a:cubicBezTo>
                    <a:cubicBezTo>
                      <a:pt x="64" y="353"/>
                      <a:pt x="64" y="353"/>
                      <a:pt x="64" y="353"/>
                    </a:cubicBezTo>
                    <a:cubicBezTo>
                      <a:pt x="65" y="353"/>
                      <a:pt x="65" y="353"/>
                      <a:pt x="65" y="353"/>
                    </a:cubicBezTo>
                    <a:cubicBezTo>
                      <a:pt x="66" y="352"/>
                      <a:pt x="66" y="352"/>
                      <a:pt x="66" y="352"/>
                    </a:cubicBezTo>
                    <a:cubicBezTo>
                      <a:pt x="67" y="352"/>
                      <a:pt x="67" y="352"/>
                      <a:pt x="67" y="352"/>
                    </a:cubicBezTo>
                    <a:cubicBezTo>
                      <a:pt x="68" y="353"/>
                      <a:pt x="68" y="353"/>
                      <a:pt x="68" y="353"/>
                    </a:cubicBezTo>
                    <a:cubicBezTo>
                      <a:pt x="70" y="353"/>
                      <a:pt x="70" y="353"/>
                      <a:pt x="70" y="353"/>
                    </a:cubicBezTo>
                    <a:cubicBezTo>
                      <a:pt x="71" y="355"/>
                      <a:pt x="71" y="355"/>
                      <a:pt x="71" y="355"/>
                    </a:cubicBezTo>
                    <a:cubicBezTo>
                      <a:pt x="73" y="355"/>
                      <a:pt x="73" y="355"/>
                      <a:pt x="73" y="355"/>
                    </a:cubicBezTo>
                    <a:cubicBezTo>
                      <a:pt x="75" y="355"/>
                      <a:pt x="75" y="355"/>
                      <a:pt x="75" y="355"/>
                    </a:cubicBezTo>
                    <a:cubicBezTo>
                      <a:pt x="77" y="357"/>
                      <a:pt x="77" y="357"/>
                      <a:pt x="77" y="357"/>
                    </a:cubicBezTo>
                    <a:cubicBezTo>
                      <a:pt x="78" y="358"/>
                      <a:pt x="78" y="358"/>
                      <a:pt x="78" y="358"/>
                    </a:cubicBezTo>
                    <a:cubicBezTo>
                      <a:pt x="81" y="359"/>
                      <a:pt x="81" y="359"/>
                      <a:pt x="81" y="359"/>
                    </a:cubicBezTo>
                    <a:cubicBezTo>
                      <a:pt x="82" y="358"/>
                      <a:pt x="82" y="358"/>
                      <a:pt x="82" y="358"/>
                    </a:cubicBezTo>
                    <a:cubicBezTo>
                      <a:pt x="83" y="358"/>
                      <a:pt x="83" y="358"/>
                      <a:pt x="83" y="358"/>
                    </a:cubicBezTo>
                    <a:cubicBezTo>
                      <a:pt x="83" y="358"/>
                      <a:pt x="83" y="358"/>
                      <a:pt x="83" y="358"/>
                    </a:cubicBezTo>
                    <a:cubicBezTo>
                      <a:pt x="83" y="357"/>
                      <a:pt x="83" y="357"/>
                      <a:pt x="83" y="357"/>
                    </a:cubicBezTo>
                    <a:cubicBezTo>
                      <a:pt x="81" y="357"/>
                      <a:pt x="81" y="357"/>
                      <a:pt x="81" y="357"/>
                    </a:cubicBezTo>
                    <a:cubicBezTo>
                      <a:pt x="81" y="358"/>
                      <a:pt x="81" y="358"/>
                      <a:pt x="81" y="358"/>
                    </a:cubicBezTo>
                    <a:cubicBezTo>
                      <a:pt x="79" y="358"/>
                      <a:pt x="79" y="358"/>
                      <a:pt x="79" y="358"/>
                    </a:cubicBezTo>
                    <a:cubicBezTo>
                      <a:pt x="77" y="357"/>
                      <a:pt x="77" y="357"/>
                      <a:pt x="77" y="357"/>
                    </a:cubicBezTo>
                    <a:cubicBezTo>
                      <a:pt x="76" y="354"/>
                      <a:pt x="76" y="354"/>
                      <a:pt x="76" y="354"/>
                    </a:cubicBezTo>
                    <a:cubicBezTo>
                      <a:pt x="76" y="353"/>
                      <a:pt x="76" y="353"/>
                      <a:pt x="76" y="353"/>
                    </a:cubicBezTo>
                    <a:cubicBezTo>
                      <a:pt x="77" y="353"/>
                      <a:pt x="77" y="353"/>
                      <a:pt x="77" y="353"/>
                    </a:cubicBezTo>
                    <a:cubicBezTo>
                      <a:pt x="79" y="354"/>
                      <a:pt x="79" y="354"/>
                      <a:pt x="79" y="354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2"/>
                      <a:pt x="82" y="352"/>
                      <a:pt x="82" y="352"/>
                    </a:cubicBezTo>
                    <a:cubicBezTo>
                      <a:pt x="82" y="351"/>
                      <a:pt x="82" y="351"/>
                      <a:pt x="82" y="351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79" y="351"/>
                      <a:pt x="79" y="351"/>
                      <a:pt x="79" y="351"/>
                    </a:cubicBezTo>
                    <a:cubicBezTo>
                      <a:pt x="79" y="351"/>
                      <a:pt x="79" y="351"/>
                      <a:pt x="79" y="351"/>
                    </a:cubicBezTo>
                    <a:cubicBezTo>
                      <a:pt x="79" y="352"/>
                      <a:pt x="79" y="352"/>
                      <a:pt x="79" y="352"/>
                    </a:cubicBezTo>
                    <a:cubicBezTo>
                      <a:pt x="79" y="352"/>
                      <a:pt x="79" y="352"/>
                      <a:pt x="79" y="352"/>
                    </a:cubicBezTo>
                    <a:cubicBezTo>
                      <a:pt x="77" y="352"/>
                      <a:pt x="77" y="352"/>
                      <a:pt x="77" y="352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6" y="351"/>
                      <a:pt x="76" y="351"/>
                      <a:pt x="76" y="351"/>
                    </a:cubicBezTo>
                    <a:cubicBezTo>
                      <a:pt x="76" y="350"/>
                      <a:pt x="76" y="350"/>
                      <a:pt x="76" y="350"/>
                    </a:cubicBezTo>
                    <a:cubicBezTo>
                      <a:pt x="77" y="350"/>
                      <a:pt x="77" y="350"/>
                      <a:pt x="77" y="350"/>
                    </a:cubicBezTo>
                    <a:cubicBezTo>
                      <a:pt x="78" y="350"/>
                      <a:pt x="78" y="350"/>
                      <a:pt x="78" y="350"/>
                    </a:cubicBezTo>
                    <a:cubicBezTo>
                      <a:pt x="77" y="349"/>
                      <a:pt x="77" y="349"/>
                      <a:pt x="77" y="349"/>
                    </a:cubicBezTo>
                    <a:cubicBezTo>
                      <a:pt x="76" y="349"/>
                      <a:pt x="76" y="349"/>
                      <a:pt x="76" y="349"/>
                    </a:cubicBezTo>
                    <a:cubicBezTo>
                      <a:pt x="76" y="349"/>
                      <a:pt x="76" y="349"/>
                      <a:pt x="76" y="349"/>
                    </a:cubicBezTo>
                    <a:cubicBezTo>
                      <a:pt x="75" y="349"/>
                      <a:pt x="75" y="349"/>
                      <a:pt x="75" y="349"/>
                    </a:cubicBezTo>
                    <a:cubicBezTo>
                      <a:pt x="74" y="349"/>
                      <a:pt x="74" y="349"/>
                      <a:pt x="74" y="349"/>
                    </a:cubicBezTo>
                    <a:cubicBezTo>
                      <a:pt x="74" y="350"/>
                      <a:pt x="74" y="350"/>
                      <a:pt x="74" y="350"/>
                    </a:cubicBezTo>
                    <a:cubicBezTo>
                      <a:pt x="74" y="351"/>
                      <a:pt x="74" y="351"/>
                      <a:pt x="74" y="351"/>
                    </a:cubicBezTo>
                    <a:cubicBezTo>
                      <a:pt x="74" y="352"/>
                      <a:pt x="74" y="352"/>
                      <a:pt x="74" y="352"/>
                    </a:cubicBezTo>
                    <a:cubicBezTo>
                      <a:pt x="73" y="353"/>
                      <a:pt x="73" y="353"/>
                      <a:pt x="73" y="353"/>
                    </a:cubicBezTo>
                    <a:cubicBezTo>
                      <a:pt x="72" y="354"/>
                      <a:pt x="72" y="354"/>
                      <a:pt x="72" y="354"/>
                    </a:cubicBezTo>
                    <a:cubicBezTo>
                      <a:pt x="71" y="353"/>
                      <a:pt x="71" y="353"/>
                      <a:pt x="71" y="353"/>
                    </a:cubicBezTo>
                    <a:cubicBezTo>
                      <a:pt x="70" y="351"/>
                      <a:pt x="70" y="351"/>
                      <a:pt x="70" y="351"/>
                    </a:cubicBezTo>
                    <a:cubicBezTo>
                      <a:pt x="68" y="351"/>
                      <a:pt x="68" y="351"/>
                      <a:pt x="68" y="351"/>
                    </a:cubicBezTo>
                    <a:cubicBezTo>
                      <a:pt x="67" y="351"/>
                      <a:pt x="67" y="351"/>
                      <a:pt x="67" y="351"/>
                    </a:cubicBezTo>
                    <a:cubicBezTo>
                      <a:pt x="67" y="350"/>
                      <a:pt x="67" y="350"/>
                      <a:pt x="67" y="350"/>
                    </a:cubicBezTo>
                    <a:cubicBezTo>
                      <a:pt x="67" y="350"/>
                      <a:pt x="67" y="350"/>
                      <a:pt x="67" y="350"/>
                    </a:cubicBezTo>
                    <a:cubicBezTo>
                      <a:pt x="66" y="351"/>
                      <a:pt x="66" y="351"/>
                      <a:pt x="66" y="351"/>
                    </a:cubicBezTo>
                    <a:cubicBezTo>
                      <a:pt x="64" y="351"/>
                      <a:pt x="64" y="351"/>
                      <a:pt x="64" y="351"/>
                    </a:cubicBezTo>
                    <a:cubicBezTo>
                      <a:pt x="62" y="351"/>
                      <a:pt x="62" y="351"/>
                      <a:pt x="62" y="351"/>
                    </a:cubicBezTo>
                    <a:cubicBezTo>
                      <a:pt x="61" y="352"/>
                      <a:pt x="61" y="352"/>
                      <a:pt x="61" y="352"/>
                    </a:cubicBezTo>
                    <a:cubicBezTo>
                      <a:pt x="60" y="354"/>
                      <a:pt x="60" y="354"/>
                      <a:pt x="60" y="354"/>
                    </a:cubicBezTo>
                    <a:cubicBezTo>
                      <a:pt x="58" y="354"/>
                      <a:pt x="58" y="354"/>
                      <a:pt x="58" y="354"/>
                    </a:cubicBezTo>
                    <a:cubicBezTo>
                      <a:pt x="58" y="354"/>
                      <a:pt x="58" y="354"/>
                      <a:pt x="58" y="354"/>
                    </a:cubicBezTo>
                    <a:cubicBezTo>
                      <a:pt x="58" y="353"/>
                      <a:pt x="58" y="353"/>
                      <a:pt x="58" y="353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1" y="350"/>
                      <a:pt x="61" y="350"/>
                      <a:pt x="61" y="350"/>
                    </a:cubicBezTo>
                    <a:cubicBezTo>
                      <a:pt x="61" y="349"/>
                      <a:pt x="61" y="349"/>
                      <a:pt x="61" y="349"/>
                    </a:cubicBezTo>
                    <a:cubicBezTo>
                      <a:pt x="62" y="349"/>
                      <a:pt x="62" y="349"/>
                      <a:pt x="62" y="349"/>
                    </a:cubicBezTo>
                    <a:cubicBezTo>
                      <a:pt x="63" y="348"/>
                      <a:pt x="63" y="348"/>
                      <a:pt x="63" y="348"/>
                    </a:cubicBezTo>
                    <a:cubicBezTo>
                      <a:pt x="63" y="347"/>
                      <a:pt x="63" y="347"/>
                      <a:pt x="63" y="347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46"/>
                      <a:pt x="64" y="346"/>
                      <a:pt x="64" y="346"/>
                    </a:cubicBezTo>
                    <a:cubicBezTo>
                      <a:pt x="65" y="347"/>
                      <a:pt x="65" y="347"/>
                      <a:pt x="65" y="347"/>
                    </a:cubicBezTo>
                    <a:cubicBezTo>
                      <a:pt x="67" y="348"/>
                      <a:pt x="67" y="348"/>
                      <a:pt x="67" y="348"/>
                    </a:cubicBezTo>
                    <a:cubicBezTo>
                      <a:pt x="69" y="348"/>
                      <a:pt x="69" y="348"/>
                      <a:pt x="69" y="348"/>
                    </a:cubicBezTo>
                    <a:cubicBezTo>
                      <a:pt x="69" y="348"/>
                      <a:pt x="69" y="348"/>
                      <a:pt x="69" y="348"/>
                    </a:cubicBezTo>
                    <a:cubicBezTo>
                      <a:pt x="68" y="347"/>
                      <a:pt x="68" y="347"/>
                      <a:pt x="68" y="347"/>
                    </a:cubicBezTo>
                    <a:cubicBezTo>
                      <a:pt x="67" y="347"/>
                      <a:pt x="67" y="347"/>
                      <a:pt x="67" y="347"/>
                    </a:cubicBezTo>
                    <a:cubicBezTo>
                      <a:pt x="66" y="347"/>
                      <a:pt x="66" y="347"/>
                      <a:pt x="66" y="347"/>
                    </a:cubicBezTo>
                    <a:cubicBezTo>
                      <a:pt x="64" y="345"/>
                      <a:pt x="64" y="345"/>
                      <a:pt x="64" y="345"/>
                    </a:cubicBezTo>
                    <a:cubicBezTo>
                      <a:pt x="64" y="343"/>
                      <a:pt x="64" y="343"/>
                      <a:pt x="64" y="343"/>
                    </a:cubicBezTo>
                    <a:cubicBezTo>
                      <a:pt x="63" y="343"/>
                      <a:pt x="63" y="343"/>
                      <a:pt x="63" y="343"/>
                    </a:cubicBezTo>
                    <a:cubicBezTo>
                      <a:pt x="62" y="342"/>
                      <a:pt x="62" y="342"/>
                      <a:pt x="62" y="342"/>
                    </a:cubicBezTo>
                    <a:cubicBezTo>
                      <a:pt x="63" y="342"/>
                      <a:pt x="63" y="342"/>
                      <a:pt x="63" y="342"/>
                    </a:cubicBezTo>
                    <a:cubicBezTo>
                      <a:pt x="65" y="343"/>
                      <a:pt x="65" y="343"/>
                      <a:pt x="65" y="343"/>
                    </a:cubicBezTo>
                    <a:cubicBezTo>
                      <a:pt x="67" y="345"/>
                      <a:pt x="67" y="345"/>
                      <a:pt x="67" y="345"/>
                    </a:cubicBezTo>
                    <a:cubicBezTo>
                      <a:pt x="68" y="346"/>
                      <a:pt x="68" y="346"/>
                      <a:pt x="68" y="346"/>
                    </a:cubicBezTo>
                    <a:cubicBezTo>
                      <a:pt x="69" y="346"/>
                      <a:pt x="69" y="346"/>
                      <a:pt x="69" y="346"/>
                    </a:cubicBezTo>
                    <a:cubicBezTo>
                      <a:pt x="68" y="345"/>
                      <a:pt x="68" y="345"/>
                      <a:pt x="68" y="345"/>
                    </a:cubicBezTo>
                    <a:cubicBezTo>
                      <a:pt x="68" y="343"/>
                      <a:pt x="68" y="343"/>
                      <a:pt x="68" y="343"/>
                    </a:cubicBezTo>
                    <a:cubicBezTo>
                      <a:pt x="68" y="343"/>
                      <a:pt x="68" y="343"/>
                      <a:pt x="68" y="343"/>
                    </a:cubicBezTo>
                    <a:cubicBezTo>
                      <a:pt x="69" y="344"/>
                      <a:pt x="69" y="344"/>
                      <a:pt x="69" y="344"/>
                    </a:cubicBezTo>
                    <a:cubicBezTo>
                      <a:pt x="69" y="345"/>
                      <a:pt x="69" y="345"/>
                      <a:pt x="69" y="345"/>
                    </a:cubicBezTo>
                    <a:cubicBezTo>
                      <a:pt x="72" y="347"/>
                      <a:pt x="72" y="347"/>
                      <a:pt x="72" y="347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4" y="347"/>
                      <a:pt x="74" y="347"/>
                      <a:pt x="74" y="347"/>
                    </a:cubicBezTo>
                    <a:cubicBezTo>
                      <a:pt x="76" y="347"/>
                      <a:pt x="76" y="347"/>
                      <a:pt x="76" y="347"/>
                    </a:cubicBezTo>
                    <a:cubicBezTo>
                      <a:pt x="77" y="347"/>
                      <a:pt x="77" y="347"/>
                      <a:pt x="77" y="347"/>
                    </a:cubicBezTo>
                    <a:cubicBezTo>
                      <a:pt x="79" y="348"/>
                      <a:pt x="79" y="348"/>
                      <a:pt x="79" y="348"/>
                    </a:cubicBezTo>
                    <a:cubicBezTo>
                      <a:pt x="80" y="349"/>
                      <a:pt x="80" y="349"/>
                      <a:pt x="80" y="349"/>
                    </a:cubicBezTo>
                    <a:cubicBezTo>
                      <a:pt x="80" y="349"/>
                      <a:pt x="80" y="349"/>
                      <a:pt x="80" y="349"/>
                    </a:cubicBezTo>
                    <a:cubicBezTo>
                      <a:pt x="82" y="349"/>
                      <a:pt x="82" y="349"/>
                      <a:pt x="82" y="349"/>
                    </a:cubicBezTo>
                    <a:cubicBezTo>
                      <a:pt x="81" y="349"/>
                      <a:pt x="81" y="349"/>
                      <a:pt x="81" y="349"/>
                    </a:cubicBezTo>
                    <a:cubicBezTo>
                      <a:pt x="80" y="348"/>
                      <a:pt x="80" y="348"/>
                      <a:pt x="80" y="348"/>
                    </a:cubicBezTo>
                    <a:cubicBezTo>
                      <a:pt x="77" y="345"/>
                      <a:pt x="77" y="345"/>
                      <a:pt x="77" y="345"/>
                    </a:cubicBezTo>
                    <a:cubicBezTo>
                      <a:pt x="76" y="344"/>
                      <a:pt x="76" y="344"/>
                      <a:pt x="76" y="344"/>
                    </a:cubicBezTo>
                    <a:cubicBezTo>
                      <a:pt x="76" y="343"/>
                      <a:pt x="76" y="343"/>
                      <a:pt x="76" y="343"/>
                    </a:cubicBezTo>
                    <a:cubicBezTo>
                      <a:pt x="78" y="343"/>
                      <a:pt x="78" y="343"/>
                      <a:pt x="78" y="343"/>
                    </a:cubicBezTo>
                    <a:cubicBezTo>
                      <a:pt x="79" y="342"/>
                      <a:pt x="79" y="342"/>
                      <a:pt x="79" y="342"/>
                    </a:cubicBezTo>
                    <a:cubicBezTo>
                      <a:pt x="79" y="340"/>
                      <a:pt x="79" y="340"/>
                      <a:pt x="79" y="340"/>
                    </a:cubicBezTo>
                    <a:cubicBezTo>
                      <a:pt x="80" y="340"/>
                      <a:pt x="80" y="340"/>
                      <a:pt x="80" y="340"/>
                    </a:cubicBezTo>
                    <a:cubicBezTo>
                      <a:pt x="80" y="340"/>
                      <a:pt x="80" y="340"/>
                      <a:pt x="80" y="340"/>
                    </a:cubicBezTo>
                    <a:cubicBezTo>
                      <a:pt x="79" y="340"/>
                      <a:pt x="79" y="340"/>
                      <a:pt x="79" y="340"/>
                    </a:cubicBezTo>
                    <a:cubicBezTo>
                      <a:pt x="78" y="340"/>
                      <a:pt x="78" y="340"/>
                      <a:pt x="78" y="340"/>
                    </a:cubicBezTo>
                    <a:cubicBezTo>
                      <a:pt x="75" y="340"/>
                      <a:pt x="75" y="340"/>
                      <a:pt x="75" y="340"/>
                    </a:cubicBezTo>
                    <a:cubicBezTo>
                      <a:pt x="75" y="341"/>
                      <a:pt x="75" y="341"/>
                      <a:pt x="75" y="341"/>
                    </a:cubicBezTo>
                    <a:cubicBezTo>
                      <a:pt x="75" y="341"/>
                      <a:pt x="75" y="341"/>
                      <a:pt x="75" y="341"/>
                    </a:cubicBezTo>
                    <a:cubicBezTo>
                      <a:pt x="76" y="342"/>
                      <a:pt x="76" y="342"/>
                      <a:pt x="76" y="342"/>
                    </a:cubicBezTo>
                    <a:cubicBezTo>
                      <a:pt x="76" y="343"/>
                      <a:pt x="76" y="343"/>
                      <a:pt x="76" y="343"/>
                    </a:cubicBezTo>
                    <a:cubicBezTo>
                      <a:pt x="74" y="343"/>
                      <a:pt x="74" y="343"/>
                      <a:pt x="74" y="343"/>
                    </a:cubicBezTo>
                    <a:cubicBezTo>
                      <a:pt x="73" y="343"/>
                      <a:pt x="73" y="343"/>
                      <a:pt x="73" y="343"/>
                    </a:cubicBezTo>
                    <a:cubicBezTo>
                      <a:pt x="72" y="343"/>
                      <a:pt x="72" y="343"/>
                      <a:pt x="72" y="343"/>
                    </a:cubicBezTo>
                    <a:cubicBezTo>
                      <a:pt x="70" y="343"/>
                      <a:pt x="70" y="343"/>
                      <a:pt x="70" y="343"/>
                    </a:cubicBezTo>
                    <a:cubicBezTo>
                      <a:pt x="69" y="342"/>
                      <a:pt x="69" y="342"/>
                      <a:pt x="69" y="342"/>
                    </a:cubicBezTo>
                    <a:cubicBezTo>
                      <a:pt x="68" y="341"/>
                      <a:pt x="68" y="341"/>
                      <a:pt x="68" y="341"/>
                    </a:cubicBezTo>
                    <a:cubicBezTo>
                      <a:pt x="68" y="341"/>
                      <a:pt x="68" y="341"/>
                      <a:pt x="68" y="341"/>
                    </a:cubicBezTo>
                    <a:cubicBezTo>
                      <a:pt x="69" y="340"/>
                      <a:pt x="69" y="340"/>
                      <a:pt x="69" y="340"/>
                    </a:cubicBezTo>
                    <a:cubicBezTo>
                      <a:pt x="69" y="339"/>
                      <a:pt x="69" y="339"/>
                      <a:pt x="69" y="339"/>
                    </a:cubicBezTo>
                    <a:cubicBezTo>
                      <a:pt x="68" y="339"/>
                      <a:pt x="68" y="339"/>
                      <a:pt x="68" y="339"/>
                    </a:cubicBezTo>
                    <a:cubicBezTo>
                      <a:pt x="67" y="340"/>
                      <a:pt x="67" y="340"/>
                      <a:pt x="67" y="340"/>
                    </a:cubicBezTo>
                    <a:cubicBezTo>
                      <a:pt x="66" y="339"/>
                      <a:pt x="66" y="339"/>
                      <a:pt x="66" y="339"/>
                    </a:cubicBezTo>
                    <a:cubicBezTo>
                      <a:pt x="68" y="339"/>
                      <a:pt x="68" y="339"/>
                      <a:pt x="68" y="339"/>
                    </a:cubicBezTo>
                    <a:cubicBezTo>
                      <a:pt x="71" y="338"/>
                      <a:pt x="71" y="338"/>
                      <a:pt x="71" y="338"/>
                    </a:cubicBezTo>
                    <a:cubicBezTo>
                      <a:pt x="72" y="337"/>
                      <a:pt x="72" y="337"/>
                      <a:pt x="72" y="337"/>
                    </a:cubicBezTo>
                    <a:cubicBezTo>
                      <a:pt x="74" y="337"/>
                      <a:pt x="74" y="337"/>
                      <a:pt x="74" y="337"/>
                    </a:cubicBezTo>
                    <a:cubicBezTo>
                      <a:pt x="74" y="338"/>
                      <a:pt x="74" y="338"/>
                      <a:pt x="74" y="338"/>
                    </a:cubicBezTo>
                    <a:cubicBezTo>
                      <a:pt x="76" y="338"/>
                      <a:pt x="76" y="338"/>
                      <a:pt x="76" y="338"/>
                    </a:cubicBezTo>
                    <a:cubicBezTo>
                      <a:pt x="77" y="338"/>
                      <a:pt x="77" y="338"/>
                      <a:pt x="77" y="338"/>
                    </a:cubicBezTo>
                    <a:cubicBezTo>
                      <a:pt x="79" y="338"/>
                      <a:pt x="79" y="338"/>
                      <a:pt x="79" y="338"/>
                    </a:cubicBezTo>
                    <a:cubicBezTo>
                      <a:pt x="79" y="337"/>
                      <a:pt x="79" y="337"/>
                      <a:pt x="79" y="337"/>
                    </a:cubicBezTo>
                    <a:cubicBezTo>
                      <a:pt x="80" y="337"/>
                      <a:pt x="80" y="337"/>
                      <a:pt x="80" y="337"/>
                    </a:cubicBezTo>
                    <a:cubicBezTo>
                      <a:pt x="81" y="336"/>
                      <a:pt x="81" y="336"/>
                      <a:pt x="81" y="336"/>
                    </a:cubicBezTo>
                    <a:cubicBezTo>
                      <a:pt x="82" y="335"/>
                      <a:pt x="82" y="335"/>
                      <a:pt x="82" y="335"/>
                    </a:cubicBezTo>
                    <a:cubicBezTo>
                      <a:pt x="82" y="334"/>
                      <a:pt x="82" y="334"/>
                      <a:pt x="82" y="334"/>
                    </a:cubicBezTo>
                    <a:cubicBezTo>
                      <a:pt x="82" y="334"/>
                      <a:pt x="82" y="334"/>
                      <a:pt x="82" y="334"/>
                    </a:cubicBezTo>
                    <a:cubicBezTo>
                      <a:pt x="81" y="335"/>
                      <a:pt x="81" y="335"/>
                      <a:pt x="81" y="335"/>
                    </a:cubicBezTo>
                    <a:cubicBezTo>
                      <a:pt x="80" y="335"/>
                      <a:pt x="80" y="335"/>
                      <a:pt x="80" y="335"/>
                    </a:cubicBezTo>
                    <a:cubicBezTo>
                      <a:pt x="79" y="334"/>
                      <a:pt x="79" y="334"/>
                      <a:pt x="79" y="334"/>
                    </a:cubicBezTo>
                    <a:cubicBezTo>
                      <a:pt x="80" y="333"/>
                      <a:pt x="80" y="333"/>
                      <a:pt x="80" y="333"/>
                    </a:cubicBezTo>
                    <a:cubicBezTo>
                      <a:pt x="81" y="330"/>
                      <a:pt x="81" y="330"/>
                      <a:pt x="81" y="330"/>
                    </a:cubicBezTo>
                    <a:cubicBezTo>
                      <a:pt x="81" y="328"/>
                      <a:pt x="81" y="328"/>
                      <a:pt x="81" y="328"/>
                    </a:cubicBezTo>
                    <a:cubicBezTo>
                      <a:pt x="82" y="328"/>
                      <a:pt x="82" y="328"/>
                      <a:pt x="82" y="328"/>
                    </a:cubicBezTo>
                    <a:cubicBezTo>
                      <a:pt x="82" y="328"/>
                      <a:pt x="82" y="328"/>
                      <a:pt x="82" y="328"/>
                    </a:cubicBezTo>
                    <a:cubicBezTo>
                      <a:pt x="83" y="330"/>
                      <a:pt x="83" y="330"/>
                      <a:pt x="83" y="330"/>
                    </a:cubicBezTo>
                    <a:cubicBezTo>
                      <a:pt x="83" y="330"/>
                      <a:pt x="83" y="330"/>
                      <a:pt x="83" y="330"/>
                    </a:cubicBezTo>
                    <a:cubicBezTo>
                      <a:pt x="83" y="331"/>
                      <a:pt x="83" y="331"/>
                      <a:pt x="83" y="331"/>
                    </a:cubicBezTo>
                    <a:cubicBezTo>
                      <a:pt x="84" y="331"/>
                      <a:pt x="84" y="331"/>
                      <a:pt x="84" y="331"/>
                    </a:cubicBezTo>
                    <a:cubicBezTo>
                      <a:pt x="85" y="331"/>
                      <a:pt x="85" y="331"/>
                      <a:pt x="85" y="331"/>
                    </a:cubicBezTo>
                    <a:cubicBezTo>
                      <a:pt x="86" y="332"/>
                      <a:pt x="86" y="332"/>
                      <a:pt x="86" y="332"/>
                    </a:cubicBezTo>
                    <a:cubicBezTo>
                      <a:pt x="87" y="332"/>
                      <a:pt x="87" y="332"/>
                      <a:pt x="87" y="332"/>
                    </a:cubicBezTo>
                    <a:cubicBezTo>
                      <a:pt x="87" y="332"/>
                      <a:pt x="87" y="332"/>
                      <a:pt x="87" y="332"/>
                    </a:cubicBezTo>
                    <a:cubicBezTo>
                      <a:pt x="88" y="332"/>
                      <a:pt x="88" y="332"/>
                      <a:pt x="88" y="332"/>
                    </a:cubicBezTo>
                    <a:cubicBezTo>
                      <a:pt x="89" y="332"/>
                      <a:pt x="89" y="332"/>
                      <a:pt x="89" y="332"/>
                    </a:cubicBezTo>
                    <a:cubicBezTo>
                      <a:pt x="89" y="331"/>
                      <a:pt x="89" y="331"/>
                      <a:pt x="89" y="331"/>
                    </a:cubicBezTo>
                    <a:cubicBezTo>
                      <a:pt x="88" y="330"/>
                      <a:pt x="88" y="330"/>
                      <a:pt x="88" y="330"/>
                    </a:cubicBezTo>
                    <a:cubicBezTo>
                      <a:pt x="86" y="330"/>
                      <a:pt x="86" y="330"/>
                      <a:pt x="86" y="330"/>
                    </a:cubicBezTo>
                    <a:cubicBezTo>
                      <a:pt x="86" y="330"/>
                      <a:pt x="86" y="330"/>
                      <a:pt x="86" y="330"/>
                    </a:cubicBezTo>
                    <a:cubicBezTo>
                      <a:pt x="87" y="329"/>
                      <a:pt x="87" y="329"/>
                      <a:pt x="87" y="329"/>
                    </a:cubicBezTo>
                    <a:cubicBezTo>
                      <a:pt x="89" y="329"/>
                      <a:pt x="89" y="329"/>
                      <a:pt x="89" y="329"/>
                    </a:cubicBezTo>
                    <a:cubicBezTo>
                      <a:pt x="89" y="328"/>
                      <a:pt x="89" y="328"/>
                      <a:pt x="89" y="328"/>
                    </a:cubicBezTo>
                    <a:cubicBezTo>
                      <a:pt x="88" y="328"/>
                      <a:pt x="88" y="328"/>
                      <a:pt x="88" y="328"/>
                    </a:cubicBezTo>
                    <a:cubicBezTo>
                      <a:pt x="87" y="328"/>
                      <a:pt x="87" y="328"/>
                      <a:pt x="87" y="328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5" y="327"/>
                      <a:pt x="85" y="327"/>
                      <a:pt x="85" y="327"/>
                    </a:cubicBezTo>
                    <a:cubicBezTo>
                      <a:pt x="84" y="327"/>
                      <a:pt x="84" y="327"/>
                      <a:pt x="84" y="327"/>
                    </a:cubicBezTo>
                    <a:cubicBezTo>
                      <a:pt x="83" y="327"/>
                      <a:pt x="83" y="327"/>
                      <a:pt x="83" y="327"/>
                    </a:cubicBezTo>
                    <a:cubicBezTo>
                      <a:pt x="83" y="326"/>
                      <a:pt x="83" y="326"/>
                      <a:pt x="83" y="326"/>
                    </a:cubicBezTo>
                    <a:cubicBezTo>
                      <a:pt x="84" y="325"/>
                      <a:pt x="84" y="325"/>
                      <a:pt x="84" y="325"/>
                    </a:cubicBezTo>
                    <a:cubicBezTo>
                      <a:pt x="85" y="325"/>
                      <a:pt x="85" y="325"/>
                      <a:pt x="85" y="325"/>
                    </a:cubicBezTo>
                    <a:cubicBezTo>
                      <a:pt x="86" y="323"/>
                      <a:pt x="86" y="323"/>
                      <a:pt x="86" y="323"/>
                    </a:cubicBezTo>
                    <a:cubicBezTo>
                      <a:pt x="87" y="323"/>
                      <a:pt x="87" y="323"/>
                      <a:pt x="87" y="323"/>
                    </a:cubicBezTo>
                    <a:cubicBezTo>
                      <a:pt x="87" y="323"/>
                      <a:pt x="87" y="323"/>
                      <a:pt x="87" y="323"/>
                    </a:cubicBezTo>
                    <a:cubicBezTo>
                      <a:pt x="88" y="323"/>
                      <a:pt x="88" y="323"/>
                      <a:pt x="88" y="323"/>
                    </a:cubicBezTo>
                    <a:cubicBezTo>
                      <a:pt x="89" y="323"/>
                      <a:pt x="89" y="323"/>
                      <a:pt x="89" y="323"/>
                    </a:cubicBezTo>
                    <a:cubicBezTo>
                      <a:pt x="89" y="322"/>
                      <a:pt x="89" y="322"/>
                      <a:pt x="89" y="322"/>
                    </a:cubicBezTo>
                    <a:cubicBezTo>
                      <a:pt x="88" y="321"/>
                      <a:pt x="88" y="321"/>
                      <a:pt x="88" y="321"/>
                    </a:cubicBezTo>
                    <a:cubicBezTo>
                      <a:pt x="87" y="321"/>
                      <a:pt x="87" y="321"/>
                      <a:pt x="87" y="321"/>
                    </a:cubicBezTo>
                    <a:cubicBezTo>
                      <a:pt x="86" y="321"/>
                      <a:pt x="86" y="321"/>
                      <a:pt x="86" y="321"/>
                    </a:cubicBezTo>
                    <a:cubicBezTo>
                      <a:pt x="87" y="320"/>
                      <a:pt x="87" y="320"/>
                      <a:pt x="87" y="320"/>
                    </a:cubicBezTo>
                    <a:cubicBezTo>
                      <a:pt x="88" y="320"/>
                      <a:pt x="88" y="320"/>
                      <a:pt x="88" y="320"/>
                    </a:cubicBezTo>
                    <a:cubicBezTo>
                      <a:pt x="89" y="319"/>
                      <a:pt x="89" y="319"/>
                      <a:pt x="89" y="319"/>
                    </a:cubicBezTo>
                    <a:cubicBezTo>
                      <a:pt x="90" y="318"/>
                      <a:pt x="90" y="318"/>
                      <a:pt x="90" y="318"/>
                    </a:cubicBezTo>
                    <a:cubicBezTo>
                      <a:pt x="90" y="318"/>
                      <a:pt x="90" y="318"/>
                      <a:pt x="90" y="318"/>
                    </a:cubicBezTo>
                    <a:cubicBezTo>
                      <a:pt x="91" y="317"/>
                      <a:pt x="91" y="317"/>
                      <a:pt x="91" y="317"/>
                    </a:cubicBezTo>
                    <a:cubicBezTo>
                      <a:pt x="91" y="316"/>
                      <a:pt x="91" y="316"/>
                      <a:pt x="91" y="316"/>
                    </a:cubicBezTo>
                    <a:cubicBezTo>
                      <a:pt x="90" y="316"/>
                      <a:pt x="90" y="316"/>
                      <a:pt x="90" y="316"/>
                    </a:cubicBezTo>
                    <a:cubicBezTo>
                      <a:pt x="90" y="315"/>
                      <a:pt x="90" y="315"/>
                      <a:pt x="90" y="315"/>
                    </a:cubicBezTo>
                    <a:cubicBezTo>
                      <a:pt x="91" y="315"/>
                      <a:pt x="91" y="315"/>
                      <a:pt x="91" y="315"/>
                    </a:cubicBezTo>
                    <a:cubicBezTo>
                      <a:pt x="92" y="315"/>
                      <a:pt x="92" y="315"/>
                      <a:pt x="92" y="315"/>
                    </a:cubicBezTo>
                    <a:cubicBezTo>
                      <a:pt x="92" y="314"/>
                      <a:pt x="92" y="314"/>
                      <a:pt x="92" y="314"/>
                    </a:cubicBezTo>
                    <a:cubicBezTo>
                      <a:pt x="91" y="313"/>
                      <a:pt x="91" y="313"/>
                      <a:pt x="91" y="313"/>
                    </a:cubicBezTo>
                    <a:cubicBezTo>
                      <a:pt x="89" y="313"/>
                      <a:pt x="89" y="313"/>
                      <a:pt x="89" y="313"/>
                    </a:cubicBezTo>
                    <a:cubicBezTo>
                      <a:pt x="88" y="315"/>
                      <a:pt x="88" y="315"/>
                      <a:pt x="88" y="315"/>
                    </a:cubicBezTo>
                    <a:cubicBezTo>
                      <a:pt x="86" y="314"/>
                      <a:pt x="86" y="314"/>
                      <a:pt x="86" y="314"/>
                    </a:cubicBezTo>
                    <a:cubicBezTo>
                      <a:pt x="85" y="313"/>
                      <a:pt x="85" y="313"/>
                      <a:pt x="85" y="313"/>
                    </a:cubicBezTo>
                    <a:cubicBezTo>
                      <a:pt x="85" y="314"/>
                      <a:pt x="85" y="314"/>
                      <a:pt x="85" y="314"/>
                    </a:cubicBezTo>
                    <a:cubicBezTo>
                      <a:pt x="83" y="314"/>
                      <a:pt x="83" y="314"/>
                      <a:pt x="83" y="314"/>
                    </a:cubicBezTo>
                    <a:cubicBezTo>
                      <a:pt x="82" y="313"/>
                      <a:pt x="82" y="313"/>
                      <a:pt x="82" y="313"/>
                    </a:cubicBezTo>
                    <a:cubicBezTo>
                      <a:pt x="81" y="313"/>
                      <a:pt x="81" y="313"/>
                      <a:pt x="81" y="313"/>
                    </a:cubicBezTo>
                    <a:cubicBezTo>
                      <a:pt x="80" y="313"/>
                      <a:pt x="80" y="313"/>
                      <a:pt x="80" y="313"/>
                    </a:cubicBezTo>
                    <a:cubicBezTo>
                      <a:pt x="79" y="312"/>
                      <a:pt x="79" y="312"/>
                      <a:pt x="79" y="312"/>
                    </a:cubicBezTo>
                    <a:cubicBezTo>
                      <a:pt x="78" y="312"/>
                      <a:pt x="78" y="312"/>
                      <a:pt x="78" y="312"/>
                    </a:cubicBezTo>
                    <a:cubicBezTo>
                      <a:pt x="77" y="311"/>
                      <a:pt x="77" y="311"/>
                      <a:pt x="77" y="311"/>
                    </a:cubicBezTo>
                    <a:cubicBezTo>
                      <a:pt x="77" y="310"/>
                      <a:pt x="77" y="310"/>
                      <a:pt x="77" y="310"/>
                    </a:cubicBezTo>
                    <a:cubicBezTo>
                      <a:pt x="76" y="309"/>
                      <a:pt x="76" y="309"/>
                      <a:pt x="76" y="309"/>
                    </a:cubicBezTo>
                    <a:cubicBezTo>
                      <a:pt x="74" y="308"/>
                      <a:pt x="74" y="308"/>
                      <a:pt x="74" y="308"/>
                    </a:cubicBezTo>
                    <a:cubicBezTo>
                      <a:pt x="71" y="306"/>
                      <a:pt x="71" y="306"/>
                      <a:pt x="71" y="306"/>
                    </a:cubicBezTo>
                    <a:cubicBezTo>
                      <a:pt x="68" y="305"/>
                      <a:pt x="68" y="305"/>
                      <a:pt x="68" y="305"/>
                    </a:cubicBezTo>
                    <a:cubicBezTo>
                      <a:pt x="67" y="304"/>
                      <a:pt x="67" y="304"/>
                      <a:pt x="67" y="304"/>
                    </a:cubicBezTo>
                    <a:cubicBezTo>
                      <a:pt x="67" y="303"/>
                      <a:pt x="67" y="303"/>
                      <a:pt x="67" y="303"/>
                    </a:cubicBezTo>
                    <a:cubicBezTo>
                      <a:pt x="66" y="301"/>
                      <a:pt x="66" y="301"/>
                      <a:pt x="66" y="301"/>
                    </a:cubicBezTo>
                    <a:cubicBezTo>
                      <a:pt x="65" y="299"/>
                      <a:pt x="65" y="299"/>
                      <a:pt x="65" y="299"/>
                    </a:cubicBezTo>
                    <a:cubicBezTo>
                      <a:pt x="65" y="299"/>
                      <a:pt x="65" y="299"/>
                      <a:pt x="65" y="299"/>
                    </a:cubicBezTo>
                    <a:cubicBezTo>
                      <a:pt x="65" y="298"/>
                      <a:pt x="65" y="298"/>
                      <a:pt x="65" y="298"/>
                    </a:cubicBezTo>
                    <a:cubicBezTo>
                      <a:pt x="66" y="296"/>
                      <a:pt x="66" y="296"/>
                      <a:pt x="66" y="296"/>
                    </a:cubicBezTo>
                    <a:cubicBezTo>
                      <a:pt x="68" y="296"/>
                      <a:pt x="68" y="296"/>
                      <a:pt x="68" y="296"/>
                    </a:cubicBezTo>
                    <a:cubicBezTo>
                      <a:pt x="69" y="296"/>
                      <a:pt x="69" y="296"/>
                      <a:pt x="69" y="296"/>
                    </a:cubicBezTo>
                    <a:cubicBezTo>
                      <a:pt x="70" y="296"/>
                      <a:pt x="70" y="296"/>
                      <a:pt x="70" y="296"/>
                    </a:cubicBezTo>
                    <a:cubicBezTo>
                      <a:pt x="71" y="296"/>
                      <a:pt x="71" y="296"/>
                      <a:pt x="71" y="296"/>
                    </a:cubicBezTo>
                    <a:cubicBezTo>
                      <a:pt x="73" y="298"/>
                      <a:pt x="73" y="298"/>
                      <a:pt x="73" y="298"/>
                    </a:cubicBezTo>
                    <a:cubicBezTo>
                      <a:pt x="75" y="298"/>
                      <a:pt x="75" y="298"/>
                      <a:pt x="75" y="298"/>
                    </a:cubicBezTo>
                    <a:cubicBezTo>
                      <a:pt x="76" y="298"/>
                      <a:pt x="76" y="298"/>
                      <a:pt x="76" y="298"/>
                    </a:cubicBezTo>
                    <a:cubicBezTo>
                      <a:pt x="77" y="299"/>
                      <a:pt x="77" y="299"/>
                      <a:pt x="77" y="299"/>
                    </a:cubicBezTo>
                    <a:cubicBezTo>
                      <a:pt x="78" y="299"/>
                      <a:pt x="78" y="299"/>
                      <a:pt x="78" y="299"/>
                    </a:cubicBezTo>
                    <a:cubicBezTo>
                      <a:pt x="80" y="299"/>
                      <a:pt x="80" y="299"/>
                      <a:pt x="80" y="299"/>
                    </a:cubicBezTo>
                    <a:cubicBezTo>
                      <a:pt x="81" y="300"/>
                      <a:pt x="81" y="300"/>
                      <a:pt x="81" y="300"/>
                    </a:cubicBezTo>
                    <a:cubicBezTo>
                      <a:pt x="82" y="300"/>
                      <a:pt x="82" y="300"/>
                      <a:pt x="82" y="300"/>
                    </a:cubicBezTo>
                    <a:cubicBezTo>
                      <a:pt x="83" y="301"/>
                      <a:pt x="83" y="301"/>
                      <a:pt x="83" y="301"/>
                    </a:cubicBezTo>
                    <a:cubicBezTo>
                      <a:pt x="84" y="304"/>
                      <a:pt x="84" y="304"/>
                      <a:pt x="84" y="304"/>
                    </a:cubicBezTo>
                    <a:cubicBezTo>
                      <a:pt x="85" y="306"/>
                      <a:pt x="85" y="306"/>
                      <a:pt x="85" y="306"/>
                    </a:cubicBezTo>
                    <a:cubicBezTo>
                      <a:pt x="86" y="307"/>
                      <a:pt x="86" y="307"/>
                      <a:pt x="86" y="307"/>
                    </a:cubicBezTo>
                    <a:cubicBezTo>
                      <a:pt x="88" y="308"/>
                      <a:pt x="88" y="308"/>
                      <a:pt x="88" y="308"/>
                    </a:cubicBezTo>
                    <a:cubicBezTo>
                      <a:pt x="89" y="309"/>
                      <a:pt x="89" y="309"/>
                      <a:pt x="89" y="309"/>
                    </a:cubicBezTo>
                    <a:cubicBezTo>
                      <a:pt x="90" y="308"/>
                      <a:pt x="90" y="308"/>
                      <a:pt x="90" y="308"/>
                    </a:cubicBezTo>
                    <a:cubicBezTo>
                      <a:pt x="91" y="307"/>
                      <a:pt x="91" y="307"/>
                      <a:pt x="91" y="307"/>
                    </a:cubicBezTo>
                    <a:cubicBezTo>
                      <a:pt x="91" y="307"/>
                      <a:pt x="91" y="307"/>
                      <a:pt x="91" y="307"/>
                    </a:cubicBezTo>
                    <a:cubicBezTo>
                      <a:pt x="90" y="307"/>
                      <a:pt x="90" y="307"/>
                      <a:pt x="90" y="307"/>
                    </a:cubicBezTo>
                    <a:cubicBezTo>
                      <a:pt x="89" y="307"/>
                      <a:pt x="89" y="307"/>
                      <a:pt x="89" y="307"/>
                    </a:cubicBezTo>
                    <a:cubicBezTo>
                      <a:pt x="88" y="307"/>
                      <a:pt x="88" y="307"/>
                      <a:pt x="88" y="307"/>
                    </a:cubicBezTo>
                    <a:cubicBezTo>
                      <a:pt x="86" y="304"/>
                      <a:pt x="86" y="304"/>
                      <a:pt x="86" y="304"/>
                    </a:cubicBezTo>
                    <a:cubicBezTo>
                      <a:pt x="86" y="304"/>
                      <a:pt x="86" y="304"/>
                      <a:pt x="86" y="304"/>
                    </a:cubicBezTo>
                    <a:cubicBezTo>
                      <a:pt x="87" y="304"/>
                      <a:pt x="87" y="304"/>
                      <a:pt x="87" y="304"/>
                    </a:cubicBezTo>
                    <a:cubicBezTo>
                      <a:pt x="88" y="305"/>
                      <a:pt x="88" y="305"/>
                      <a:pt x="88" y="305"/>
                    </a:cubicBezTo>
                    <a:cubicBezTo>
                      <a:pt x="89" y="305"/>
                      <a:pt x="89" y="305"/>
                      <a:pt x="89" y="305"/>
                    </a:cubicBezTo>
                    <a:cubicBezTo>
                      <a:pt x="89" y="305"/>
                      <a:pt x="89" y="305"/>
                      <a:pt x="89" y="305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88" y="302"/>
                      <a:pt x="88" y="302"/>
                      <a:pt x="88" y="302"/>
                    </a:cubicBezTo>
                    <a:cubicBezTo>
                      <a:pt x="86" y="301"/>
                      <a:pt x="86" y="301"/>
                      <a:pt x="86" y="301"/>
                    </a:cubicBezTo>
                    <a:cubicBezTo>
                      <a:pt x="86" y="300"/>
                      <a:pt x="86" y="300"/>
                      <a:pt x="86" y="300"/>
                    </a:cubicBezTo>
                    <a:cubicBezTo>
                      <a:pt x="86" y="299"/>
                      <a:pt x="86" y="299"/>
                      <a:pt x="86" y="299"/>
                    </a:cubicBezTo>
                    <a:cubicBezTo>
                      <a:pt x="87" y="299"/>
                      <a:pt x="87" y="299"/>
                      <a:pt x="87" y="299"/>
                    </a:cubicBezTo>
                    <a:cubicBezTo>
                      <a:pt x="88" y="301"/>
                      <a:pt x="88" y="301"/>
                      <a:pt x="88" y="301"/>
                    </a:cubicBezTo>
                    <a:cubicBezTo>
                      <a:pt x="89" y="301"/>
                      <a:pt x="89" y="301"/>
                      <a:pt x="89" y="301"/>
                    </a:cubicBezTo>
                    <a:cubicBezTo>
                      <a:pt x="88" y="299"/>
                      <a:pt x="88" y="299"/>
                      <a:pt x="88" y="299"/>
                    </a:cubicBezTo>
                    <a:cubicBezTo>
                      <a:pt x="86" y="297"/>
                      <a:pt x="86" y="297"/>
                      <a:pt x="86" y="297"/>
                    </a:cubicBezTo>
                    <a:cubicBezTo>
                      <a:pt x="85" y="296"/>
                      <a:pt x="85" y="296"/>
                      <a:pt x="85" y="296"/>
                    </a:cubicBezTo>
                    <a:cubicBezTo>
                      <a:pt x="84" y="295"/>
                      <a:pt x="84" y="295"/>
                      <a:pt x="84" y="295"/>
                    </a:cubicBezTo>
                    <a:cubicBezTo>
                      <a:pt x="85" y="295"/>
                      <a:pt x="85" y="295"/>
                      <a:pt x="85" y="295"/>
                    </a:cubicBezTo>
                    <a:cubicBezTo>
                      <a:pt x="86" y="295"/>
                      <a:pt x="86" y="295"/>
                      <a:pt x="86" y="295"/>
                    </a:cubicBezTo>
                    <a:cubicBezTo>
                      <a:pt x="90" y="296"/>
                      <a:pt x="90" y="296"/>
                      <a:pt x="90" y="296"/>
                    </a:cubicBezTo>
                    <a:cubicBezTo>
                      <a:pt x="91" y="296"/>
                      <a:pt x="91" y="296"/>
                      <a:pt x="91" y="296"/>
                    </a:cubicBezTo>
                    <a:cubicBezTo>
                      <a:pt x="91" y="295"/>
                      <a:pt x="91" y="295"/>
                      <a:pt x="91" y="295"/>
                    </a:cubicBezTo>
                    <a:cubicBezTo>
                      <a:pt x="89" y="293"/>
                      <a:pt x="89" y="293"/>
                      <a:pt x="89" y="293"/>
                    </a:cubicBezTo>
                    <a:cubicBezTo>
                      <a:pt x="89" y="293"/>
                      <a:pt x="89" y="293"/>
                      <a:pt x="89" y="293"/>
                    </a:cubicBezTo>
                    <a:cubicBezTo>
                      <a:pt x="88" y="294"/>
                      <a:pt x="88" y="294"/>
                      <a:pt x="88" y="294"/>
                    </a:cubicBezTo>
                    <a:cubicBezTo>
                      <a:pt x="86" y="294"/>
                      <a:pt x="86" y="294"/>
                      <a:pt x="86" y="294"/>
                    </a:cubicBezTo>
                    <a:cubicBezTo>
                      <a:pt x="85" y="294"/>
                      <a:pt x="85" y="294"/>
                      <a:pt x="85" y="294"/>
                    </a:cubicBezTo>
                    <a:cubicBezTo>
                      <a:pt x="84" y="293"/>
                      <a:pt x="84" y="293"/>
                      <a:pt x="84" y="293"/>
                    </a:cubicBezTo>
                    <a:cubicBezTo>
                      <a:pt x="85" y="292"/>
                      <a:pt x="85" y="292"/>
                      <a:pt x="85" y="292"/>
                    </a:cubicBezTo>
                    <a:cubicBezTo>
                      <a:pt x="87" y="291"/>
                      <a:pt x="87" y="291"/>
                      <a:pt x="87" y="291"/>
                    </a:cubicBezTo>
                    <a:cubicBezTo>
                      <a:pt x="88" y="291"/>
                      <a:pt x="88" y="291"/>
                      <a:pt x="88" y="291"/>
                    </a:cubicBezTo>
                    <a:cubicBezTo>
                      <a:pt x="89" y="292"/>
                      <a:pt x="89" y="292"/>
                      <a:pt x="89" y="292"/>
                    </a:cubicBezTo>
                    <a:cubicBezTo>
                      <a:pt x="89" y="291"/>
                      <a:pt x="89" y="291"/>
                      <a:pt x="89" y="291"/>
                    </a:cubicBezTo>
                    <a:cubicBezTo>
                      <a:pt x="89" y="291"/>
                      <a:pt x="89" y="291"/>
                      <a:pt x="89" y="291"/>
                    </a:cubicBezTo>
                    <a:cubicBezTo>
                      <a:pt x="88" y="289"/>
                      <a:pt x="88" y="289"/>
                      <a:pt x="88" y="289"/>
                    </a:cubicBezTo>
                    <a:cubicBezTo>
                      <a:pt x="87" y="290"/>
                      <a:pt x="87" y="290"/>
                      <a:pt x="87" y="290"/>
                    </a:cubicBezTo>
                    <a:cubicBezTo>
                      <a:pt x="87" y="290"/>
                      <a:pt x="87" y="290"/>
                      <a:pt x="87" y="290"/>
                    </a:cubicBezTo>
                    <a:cubicBezTo>
                      <a:pt x="86" y="290"/>
                      <a:pt x="86" y="290"/>
                      <a:pt x="86" y="290"/>
                    </a:cubicBezTo>
                    <a:cubicBezTo>
                      <a:pt x="85" y="291"/>
                      <a:pt x="85" y="291"/>
                      <a:pt x="85" y="291"/>
                    </a:cubicBezTo>
                    <a:cubicBezTo>
                      <a:pt x="83" y="293"/>
                      <a:pt x="83" y="293"/>
                      <a:pt x="83" y="293"/>
                    </a:cubicBezTo>
                    <a:cubicBezTo>
                      <a:pt x="82" y="293"/>
                      <a:pt x="82" y="293"/>
                      <a:pt x="82" y="293"/>
                    </a:cubicBezTo>
                    <a:cubicBezTo>
                      <a:pt x="82" y="292"/>
                      <a:pt x="82" y="292"/>
                      <a:pt x="82" y="292"/>
                    </a:cubicBezTo>
                    <a:cubicBezTo>
                      <a:pt x="83" y="291"/>
                      <a:pt x="83" y="291"/>
                      <a:pt x="83" y="291"/>
                    </a:cubicBezTo>
                    <a:cubicBezTo>
                      <a:pt x="83" y="290"/>
                      <a:pt x="83" y="290"/>
                      <a:pt x="83" y="290"/>
                    </a:cubicBezTo>
                    <a:cubicBezTo>
                      <a:pt x="84" y="288"/>
                      <a:pt x="84" y="288"/>
                      <a:pt x="84" y="288"/>
                    </a:cubicBezTo>
                    <a:cubicBezTo>
                      <a:pt x="85" y="288"/>
                      <a:pt x="85" y="288"/>
                      <a:pt x="85" y="288"/>
                    </a:cubicBezTo>
                    <a:cubicBezTo>
                      <a:pt x="86" y="288"/>
                      <a:pt x="86" y="288"/>
                      <a:pt x="86" y="288"/>
                    </a:cubicBezTo>
                    <a:cubicBezTo>
                      <a:pt x="87" y="288"/>
                      <a:pt x="87" y="288"/>
                      <a:pt x="87" y="288"/>
                    </a:cubicBezTo>
                    <a:cubicBezTo>
                      <a:pt x="88" y="287"/>
                      <a:pt x="88" y="287"/>
                      <a:pt x="88" y="287"/>
                    </a:cubicBezTo>
                    <a:cubicBezTo>
                      <a:pt x="89" y="287"/>
                      <a:pt x="89" y="287"/>
                      <a:pt x="89" y="287"/>
                    </a:cubicBezTo>
                    <a:cubicBezTo>
                      <a:pt x="89" y="286"/>
                      <a:pt x="89" y="286"/>
                      <a:pt x="89" y="286"/>
                    </a:cubicBezTo>
                    <a:cubicBezTo>
                      <a:pt x="87" y="286"/>
                      <a:pt x="87" y="286"/>
                      <a:pt x="87" y="286"/>
                    </a:cubicBezTo>
                    <a:cubicBezTo>
                      <a:pt x="85" y="287"/>
                      <a:pt x="85" y="287"/>
                      <a:pt x="85" y="287"/>
                    </a:cubicBezTo>
                    <a:cubicBezTo>
                      <a:pt x="84" y="287"/>
                      <a:pt x="84" y="287"/>
                      <a:pt x="84" y="287"/>
                    </a:cubicBezTo>
                    <a:cubicBezTo>
                      <a:pt x="83" y="287"/>
                      <a:pt x="83" y="287"/>
                      <a:pt x="83" y="287"/>
                    </a:cubicBezTo>
                    <a:cubicBezTo>
                      <a:pt x="82" y="287"/>
                      <a:pt x="82" y="287"/>
                      <a:pt x="82" y="287"/>
                    </a:cubicBezTo>
                    <a:cubicBezTo>
                      <a:pt x="81" y="287"/>
                      <a:pt x="81" y="287"/>
                      <a:pt x="81" y="287"/>
                    </a:cubicBezTo>
                    <a:cubicBezTo>
                      <a:pt x="81" y="286"/>
                      <a:pt x="81" y="286"/>
                      <a:pt x="81" y="286"/>
                    </a:cubicBezTo>
                    <a:cubicBezTo>
                      <a:pt x="82" y="285"/>
                      <a:pt x="82" y="285"/>
                      <a:pt x="82" y="285"/>
                    </a:cubicBezTo>
                    <a:cubicBezTo>
                      <a:pt x="83" y="284"/>
                      <a:pt x="83" y="284"/>
                      <a:pt x="83" y="284"/>
                    </a:cubicBezTo>
                    <a:cubicBezTo>
                      <a:pt x="85" y="284"/>
                      <a:pt x="85" y="284"/>
                      <a:pt x="85" y="284"/>
                    </a:cubicBezTo>
                    <a:cubicBezTo>
                      <a:pt x="88" y="284"/>
                      <a:pt x="88" y="284"/>
                      <a:pt x="88" y="284"/>
                    </a:cubicBezTo>
                    <a:cubicBezTo>
                      <a:pt x="90" y="282"/>
                      <a:pt x="90" y="282"/>
                      <a:pt x="90" y="282"/>
                    </a:cubicBezTo>
                    <a:cubicBezTo>
                      <a:pt x="90" y="282"/>
                      <a:pt x="90" y="282"/>
                      <a:pt x="90" y="282"/>
                    </a:cubicBezTo>
                    <a:cubicBezTo>
                      <a:pt x="90" y="281"/>
                      <a:pt x="90" y="281"/>
                      <a:pt x="90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7" y="282"/>
                      <a:pt x="87" y="282"/>
                      <a:pt x="87" y="282"/>
                    </a:cubicBezTo>
                    <a:cubicBezTo>
                      <a:pt x="86" y="283"/>
                      <a:pt x="86" y="283"/>
                      <a:pt x="86" y="283"/>
                    </a:cubicBezTo>
                    <a:cubicBezTo>
                      <a:pt x="85" y="282"/>
                      <a:pt x="85" y="282"/>
                      <a:pt x="85" y="282"/>
                    </a:cubicBezTo>
                    <a:cubicBezTo>
                      <a:pt x="84" y="281"/>
                      <a:pt x="84" y="281"/>
                      <a:pt x="84" y="281"/>
                    </a:cubicBezTo>
                    <a:cubicBezTo>
                      <a:pt x="83" y="281"/>
                      <a:pt x="83" y="281"/>
                      <a:pt x="83" y="281"/>
                    </a:cubicBezTo>
                    <a:cubicBezTo>
                      <a:pt x="82" y="281"/>
                      <a:pt x="82" y="281"/>
                      <a:pt x="82" y="281"/>
                    </a:cubicBezTo>
                    <a:cubicBezTo>
                      <a:pt x="81" y="281"/>
                      <a:pt x="81" y="281"/>
                      <a:pt x="81" y="281"/>
                    </a:cubicBezTo>
                    <a:cubicBezTo>
                      <a:pt x="81" y="280"/>
                      <a:pt x="81" y="280"/>
                      <a:pt x="81" y="280"/>
                    </a:cubicBezTo>
                    <a:cubicBezTo>
                      <a:pt x="83" y="279"/>
                      <a:pt x="83" y="279"/>
                      <a:pt x="83" y="279"/>
                    </a:cubicBezTo>
                    <a:cubicBezTo>
                      <a:pt x="83" y="277"/>
                      <a:pt x="83" y="277"/>
                      <a:pt x="83" y="277"/>
                    </a:cubicBezTo>
                    <a:cubicBezTo>
                      <a:pt x="84" y="276"/>
                      <a:pt x="84" y="276"/>
                      <a:pt x="84" y="276"/>
                    </a:cubicBezTo>
                    <a:cubicBezTo>
                      <a:pt x="85" y="276"/>
                      <a:pt x="85" y="276"/>
                      <a:pt x="85" y="276"/>
                    </a:cubicBezTo>
                    <a:cubicBezTo>
                      <a:pt x="85" y="275"/>
                      <a:pt x="85" y="275"/>
                      <a:pt x="85" y="275"/>
                    </a:cubicBezTo>
                    <a:cubicBezTo>
                      <a:pt x="85" y="275"/>
                      <a:pt x="85" y="275"/>
                      <a:pt x="85" y="275"/>
                    </a:cubicBezTo>
                    <a:cubicBezTo>
                      <a:pt x="83" y="276"/>
                      <a:pt x="83" y="276"/>
                      <a:pt x="83" y="276"/>
                    </a:cubicBezTo>
                    <a:cubicBezTo>
                      <a:pt x="82" y="278"/>
                      <a:pt x="82" y="278"/>
                      <a:pt x="82" y="278"/>
                    </a:cubicBezTo>
                    <a:cubicBezTo>
                      <a:pt x="82" y="279"/>
                      <a:pt x="82" y="279"/>
                      <a:pt x="82" y="279"/>
                    </a:cubicBezTo>
                    <a:cubicBezTo>
                      <a:pt x="80" y="279"/>
                      <a:pt x="80" y="279"/>
                      <a:pt x="80" y="279"/>
                    </a:cubicBezTo>
                    <a:cubicBezTo>
                      <a:pt x="80" y="280"/>
                      <a:pt x="80" y="280"/>
                      <a:pt x="80" y="280"/>
                    </a:cubicBezTo>
                    <a:cubicBezTo>
                      <a:pt x="79" y="280"/>
                      <a:pt x="79" y="280"/>
                      <a:pt x="79" y="280"/>
                    </a:cubicBezTo>
                    <a:cubicBezTo>
                      <a:pt x="79" y="278"/>
                      <a:pt x="79" y="278"/>
                      <a:pt x="79" y="278"/>
                    </a:cubicBezTo>
                    <a:cubicBezTo>
                      <a:pt x="80" y="276"/>
                      <a:pt x="80" y="276"/>
                      <a:pt x="80" y="276"/>
                    </a:cubicBezTo>
                    <a:cubicBezTo>
                      <a:pt x="80" y="274"/>
                      <a:pt x="80" y="274"/>
                      <a:pt x="80" y="274"/>
                    </a:cubicBezTo>
                    <a:cubicBezTo>
                      <a:pt x="79" y="273"/>
                      <a:pt x="79" y="273"/>
                      <a:pt x="79" y="273"/>
                    </a:cubicBezTo>
                    <a:cubicBezTo>
                      <a:pt x="79" y="271"/>
                      <a:pt x="79" y="271"/>
                      <a:pt x="79" y="271"/>
                    </a:cubicBezTo>
                    <a:cubicBezTo>
                      <a:pt x="79" y="270"/>
                      <a:pt x="79" y="270"/>
                      <a:pt x="79" y="270"/>
                    </a:cubicBezTo>
                    <a:cubicBezTo>
                      <a:pt x="79" y="268"/>
                      <a:pt x="79" y="268"/>
                      <a:pt x="79" y="268"/>
                    </a:cubicBezTo>
                    <a:cubicBezTo>
                      <a:pt x="79" y="268"/>
                      <a:pt x="79" y="268"/>
                      <a:pt x="79" y="268"/>
                    </a:cubicBezTo>
                    <a:cubicBezTo>
                      <a:pt x="79" y="269"/>
                      <a:pt x="79" y="269"/>
                      <a:pt x="79" y="269"/>
                    </a:cubicBezTo>
                    <a:cubicBezTo>
                      <a:pt x="78" y="272"/>
                      <a:pt x="78" y="272"/>
                      <a:pt x="78" y="272"/>
                    </a:cubicBezTo>
                    <a:cubicBezTo>
                      <a:pt x="79" y="273"/>
                      <a:pt x="79" y="273"/>
                      <a:pt x="79" y="273"/>
                    </a:cubicBezTo>
                    <a:cubicBezTo>
                      <a:pt x="79" y="275"/>
                      <a:pt x="79" y="275"/>
                      <a:pt x="79" y="275"/>
                    </a:cubicBezTo>
                    <a:cubicBezTo>
                      <a:pt x="79" y="277"/>
                      <a:pt x="79" y="277"/>
                      <a:pt x="79" y="277"/>
                    </a:cubicBezTo>
                    <a:cubicBezTo>
                      <a:pt x="79" y="279"/>
                      <a:pt x="79" y="279"/>
                      <a:pt x="79" y="279"/>
                    </a:cubicBezTo>
                    <a:cubicBezTo>
                      <a:pt x="78" y="280"/>
                      <a:pt x="78" y="280"/>
                      <a:pt x="78" y="280"/>
                    </a:cubicBezTo>
                    <a:cubicBezTo>
                      <a:pt x="78" y="280"/>
                      <a:pt x="78" y="280"/>
                      <a:pt x="78" y="280"/>
                    </a:cubicBezTo>
                    <a:cubicBezTo>
                      <a:pt x="77" y="279"/>
                      <a:pt x="77" y="279"/>
                      <a:pt x="77" y="279"/>
                    </a:cubicBezTo>
                    <a:cubicBezTo>
                      <a:pt x="76" y="278"/>
                      <a:pt x="76" y="278"/>
                      <a:pt x="76" y="278"/>
                    </a:cubicBezTo>
                    <a:cubicBezTo>
                      <a:pt x="76" y="281"/>
                      <a:pt x="76" y="281"/>
                      <a:pt x="76" y="281"/>
                    </a:cubicBezTo>
                    <a:cubicBezTo>
                      <a:pt x="75" y="281"/>
                      <a:pt x="75" y="281"/>
                      <a:pt x="75" y="281"/>
                    </a:cubicBezTo>
                    <a:cubicBezTo>
                      <a:pt x="75" y="281"/>
                      <a:pt x="75" y="281"/>
                      <a:pt x="75" y="281"/>
                    </a:cubicBezTo>
                    <a:cubicBezTo>
                      <a:pt x="74" y="281"/>
                      <a:pt x="74" y="281"/>
                      <a:pt x="74" y="281"/>
                    </a:cubicBezTo>
                    <a:cubicBezTo>
                      <a:pt x="74" y="282"/>
                      <a:pt x="74" y="282"/>
                      <a:pt x="74" y="282"/>
                    </a:cubicBezTo>
                    <a:cubicBezTo>
                      <a:pt x="75" y="283"/>
                      <a:pt x="75" y="283"/>
                      <a:pt x="75" y="283"/>
                    </a:cubicBezTo>
                    <a:cubicBezTo>
                      <a:pt x="74" y="284"/>
                      <a:pt x="74" y="284"/>
                      <a:pt x="74" y="284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2" y="285"/>
                      <a:pt x="72" y="285"/>
                      <a:pt x="72" y="285"/>
                    </a:cubicBezTo>
                    <a:cubicBezTo>
                      <a:pt x="72" y="285"/>
                      <a:pt x="72" y="285"/>
                      <a:pt x="72" y="285"/>
                    </a:cubicBezTo>
                    <a:cubicBezTo>
                      <a:pt x="71" y="286"/>
                      <a:pt x="71" y="286"/>
                      <a:pt x="71" y="286"/>
                    </a:cubicBezTo>
                    <a:cubicBezTo>
                      <a:pt x="70" y="287"/>
                      <a:pt x="70" y="287"/>
                      <a:pt x="70" y="287"/>
                    </a:cubicBezTo>
                    <a:cubicBezTo>
                      <a:pt x="68" y="287"/>
                      <a:pt x="68" y="287"/>
                      <a:pt x="68" y="287"/>
                    </a:cubicBezTo>
                    <a:cubicBezTo>
                      <a:pt x="67" y="286"/>
                      <a:pt x="67" y="286"/>
                      <a:pt x="67" y="286"/>
                    </a:cubicBezTo>
                    <a:cubicBezTo>
                      <a:pt x="67" y="285"/>
                      <a:pt x="67" y="285"/>
                      <a:pt x="67" y="285"/>
                    </a:cubicBezTo>
                    <a:cubicBezTo>
                      <a:pt x="67" y="284"/>
                      <a:pt x="67" y="284"/>
                      <a:pt x="67" y="284"/>
                    </a:cubicBezTo>
                    <a:cubicBezTo>
                      <a:pt x="66" y="283"/>
                      <a:pt x="66" y="283"/>
                      <a:pt x="66" y="283"/>
                    </a:cubicBezTo>
                    <a:cubicBezTo>
                      <a:pt x="65" y="283"/>
                      <a:pt x="65" y="283"/>
                      <a:pt x="65" y="283"/>
                    </a:cubicBezTo>
                    <a:cubicBezTo>
                      <a:pt x="65" y="284"/>
                      <a:pt x="65" y="284"/>
                      <a:pt x="65" y="284"/>
                    </a:cubicBezTo>
                    <a:cubicBezTo>
                      <a:pt x="64" y="284"/>
                      <a:pt x="64" y="284"/>
                      <a:pt x="64" y="284"/>
                    </a:cubicBezTo>
                    <a:cubicBezTo>
                      <a:pt x="64" y="282"/>
                      <a:pt x="64" y="282"/>
                      <a:pt x="64" y="282"/>
                    </a:cubicBezTo>
                    <a:cubicBezTo>
                      <a:pt x="64" y="281"/>
                      <a:pt x="64" y="281"/>
                      <a:pt x="64" y="281"/>
                    </a:cubicBezTo>
                    <a:cubicBezTo>
                      <a:pt x="64" y="280"/>
                      <a:pt x="64" y="280"/>
                      <a:pt x="64" y="280"/>
                    </a:cubicBezTo>
                    <a:cubicBezTo>
                      <a:pt x="63" y="279"/>
                      <a:pt x="63" y="279"/>
                      <a:pt x="63" y="279"/>
                    </a:cubicBezTo>
                    <a:cubicBezTo>
                      <a:pt x="63" y="278"/>
                      <a:pt x="63" y="278"/>
                      <a:pt x="63" y="278"/>
                    </a:cubicBezTo>
                    <a:cubicBezTo>
                      <a:pt x="65" y="277"/>
                      <a:pt x="65" y="277"/>
                      <a:pt x="65" y="277"/>
                    </a:cubicBezTo>
                    <a:cubicBezTo>
                      <a:pt x="66" y="277"/>
                      <a:pt x="66" y="277"/>
                      <a:pt x="66" y="277"/>
                    </a:cubicBezTo>
                    <a:cubicBezTo>
                      <a:pt x="67" y="278"/>
                      <a:pt x="67" y="278"/>
                      <a:pt x="67" y="278"/>
                    </a:cubicBezTo>
                    <a:cubicBezTo>
                      <a:pt x="68" y="276"/>
                      <a:pt x="68" y="276"/>
                      <a:pt x="68" y="276"/>
                    </a:cubicBezTo>
                    <a:cubicBezTo>
                      <a:pt x="68" y="276"/>
                      <a:pt x="68" y="276"/>
                      <a:pt x="68" y="276"/>
                    </a:cubicBezTo>
                    <a:cubicBezTo>
                      <a:pt x="71" y="276"/>
                      <a:pt x="71" y="276"/>
                      <a:pt x="71" y="276"/>
                    </a:cubicBezTo>
                    <a:cubicBezTo>
                      <a:pt x="72" y="276"/>
                      <a:pt x="72" y="276"/>
                      <a:pt x="72" y="276"/>
                    </a:cubicBezTo>
                    <a:cubicBezTo>
                      <a:pt x="74" y="274"/>
                      <a:pt x="74" y="274"/>
                      <a:pt x="74" y="274"/>
                    </a:cubicBezTo>
                    <a:cubicBezTo>
                      <a:pt x="75" y="272"/>
                      <a:pt x="75" y="272"/>
                      <a:pt x="75" y="272"/>
                    </a:cubicBezTo>
                    <a:cubicBezTo>
                      <a:pt x="75" y="271"/>
                      <a:pt x="75" y="271"/>
                      <a:pt x="75" y="271"/>
                    </a:cubicBezTo>
                    <a:cubicBezTo>
                      <a:pt x="75" y="271"/>
                      <a:pt x="75" y="271"/>
                      <a:pt x="75" y="271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3" y="273"/>
                      <a:pt x="73" y="273"/>
                      <a:pt x="73" y="273"/>
                    </a:cubicBezTo>
                    <a:cubicBezTo>
                      <a:pt x="72" y="274"/>
                      <a:pt x="72" y="274"/>
                      <a:pt x="72" y="274"/>
                    </a:cubicBezTo>
                    <a:cubicBezTo>
                      <a:pt x="70" y="275"/>
                      <a:pt x="70" y="275"/>
                      <a:pt x="70" y="275"/>
                    </a:cubicBezTo>
                    <a:cubicBezTo>
                      <a:pt x="68" y="274"/>
                      <a:pt x="68" y="274"/>
                      <a:pt x="68" y="274"/>
                    </a:cubicBezTo>
                    <a:cubicBezTo>
                      <a:pt x="67" y="273"/>
                      <a:pt x="67" y="273"/>
                      <a:pt x="67" y="273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8" y="272"/>
                      <a:pt x="68" y="272"/>
                      <a:pt x="68" y="272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1" y="269"/>
                      <a:pt x="71" y="269"/>
                      <a:pt x="71" y="269"/>
                    </a:cubicBezTo>
                    <a:cubicBezTo>
                      <a:pt x="71" y="268"/>
                      <a:pt x="71" y="268"/>
                      <a:pt x="71" y="268"/>
                    </a:cubicBezTo>
                    <a:cubicBezTo>
                      <a:pt x="72" y="268"/>
                      <a:pt x="72" y="268"/>
                      <a:pt x="72" y="268"/>
                    </a:cubicBezTo>
                    <a:cubicBezTo>
                      <a:pt x="73" y="267"/>
                      <a:pt x="73" y="267"/>
                      <a:pt x="73" y="267"/>
                    </a:cubicBezTo>
                    <a:cubicBezTo>
                      <a:pt x="73" y="267"/>
                      <a:pt x="73" y="267"/>
                      <a:pt x="73" y="267"/>
                    </a:cubicBezTo>
                    <a:cubicBezTo>
                      <a:pt x="73" y="266"/>
                      <a:pt x="73" y="266"/>
                      <a:pt x="73" y="266"/>
                    </a:cubicBezTo>
                    <a:cubicBezTo>
                      <a:pt x="73" y="266"/>
                      <a:pt x="73" y="266"/>
                      <a:pt x="73" y="266"/>
                    </a:cubicBezTo>
                    <a:cubicBezTo>
                      <a:pt x="72" y="265"/>
                      <a:pt x="72" y="265"/>
                      <a:pt x="72" y="265"/>
                    </a:cubicBezTo>
                    <a:cubicBezTo>
                      <a:pt x="72" y="265"/>
                      <a:pt x="72" y="265"/>
                      <a:pt x="72" y="265"/>
                    </a:cubicBezTo>
                    <a:cubicBezTo>
                      <a:pt x="71" y="266"/>
                      <a:pt x="71" y="266"/>
                      <a:pt x="71" y="266"/>
                    </a:cubicBezTo>
                    <a:cubicBezTo>
                      <a:pt x="69" y="266"/>
                      <a:pt x="69" y="266"/>
                      <a:pt x="69" y="266"/>
                    </a:cubicBezTo>
                    <a:cubicBezTo>
                      <a:pt x="68" y="266"/>
                      <a:pt x="68" y="266"/>
                      <a:pt x="68" y="266"/>
                    </a:cubicBezTo>
                    <a:cubicBezTo>
                      <a:pt x="68" y="265"/>
                      <a:pt x="68" y="265"/>
                      <a:pt x="68" y="265"/>
                    </a:cubicBezTo>
                    <a:cubicBezTo>
                      <a:pt x="68" y="264"/>
                      <a:pt x="68" y="264"/>
                      <a:pt x="68" y="264"/>
                    </a:cubicBezTo>
                    <a:cubicBezTo>
                      <a:pt x="70" y="263"/>
                      <a:pt x="70" y="263"/>
                      <a:pt x="70" y="263"/>
                    </a:cubicBezTo>
                    <a:cubicBezTo>
                      <a:pt x="71" y="263"/>
                      <a:pt x="71" y="263"/>
                      <a:pt x="71" y="263"/>
                    </a:cubicBezTo>
                    <a:cubicBezTo>
                      <a:pt x="72" y="264"/>
                      <a:pt x="72" y="264"/>
                      <a:pt x="72" y="264"/>
                    </a:cubicBezTo>
                    <a:cubicBezTo>
                      <a:pt x="73" y="264"/>
                      <a:pt x="73" y="264"/>
                      <a:pt x="73" y="264"/>
                    </a:cubicBezTo>
                    <a:cubicBezTo>
                      <a:pt x="74" y="263"/>
                      <a:pt x="74" y="263"/>
                      <a:pt x="74" y="263"/>
                    </a:cubicBezTo>
                    <a:cubicBezTo>
                      <a:pt x="76" y="261"/>
                      <a:pt x="76" y="261"/>
                      <a:pt x="76" y="261"/>
                    </a:cubicBezTo>
                    <a:cubicBezTo>
                      <a:pt x="75" y="260"/>
                      <a:pt x="75" y="260"/>
                      <a:pt x="75" y="260"/>
                    </a:cubicBezTo>
                    <a:cubicBezTo>
                      <a:pt x="75" y="259"/>
                      <a:pt x="75" y="259"/>
                      <a:pt x="75" y="259"/>
                    </a:cubicBezTo>
                    <a:cubicBezTo>
                      <a:pt x="77" y="257"/>
                      <a:pt x="77" y="257"/>
                      <a:pt x="77" y="257"/>
                    </a:cubicBezTo>
                    <a:cubicBezTo>
                      <a:pt x="76" y="255"/>
                      <a:pt x="76" y="255"/>
                      <a:pt x="76" y="255"/>
                    </a:cubicBezTo>
                    <a:cubicBezTo>
                      <a:pt x="77" y="254"/>
                      <a:pt x="77" y="254"/>
                      <a:pt x="77" y="254"/>
                    </a:cubicBezTo>
                    <a:cubicBezTo>
                      <a:pt x="76" y="253"/>
                      <a:pt x="76" y="253"/>
                      <a:pt x="76" y="253"/>
                    </a:cubicBezTo>
                    <a:cubicBezTo>
                      <a:pt x="75" y="252"/>
                      <a:pt x="75" y="252"/>
                      <a:pt x="75" y="252"/>
                    </a:cubicBezTo>
                    <a:cubicBezTo>
                      <a:pt x="74" y="252"/>
                      <a:pt x="74" y="252"/>
                      <a:pt x="74" y="252"/>
                    </a:cubicBezTo>
                    <a:cubicBezTo>
                      <a:pt x="73" y="251"/>
                      <a:pt x="73" y="251"/>
                      <a:pt x="73" y="251"/>
                    </a:cubicBezTo>
                    <a:cubicBezTo>
                      <a:pt x="72" y="251"/>
                      <a:pt x="72" y="251"/>
                      <a:pt x="72" y="251"/>
                    </a:cubicBezTo>
                    <a:cubicBezTo>
                      <a:pt x="71" y="251"/>
                      <a:pt x="71" y="251"/>
                      <a:pt x="71" y="251"/>
                    </a:cubicBezTo>
                    <a:cubicBezTo>
                      <a:pt x="71" y="250"/>
                      <a:pt x="71" y="250"/>
                      <a:pt x="71" y="250"/>
                    </a:cubicBezTo>
                    <a:cubicBezTo>
                      <a:pt x="72" y="250"/>
                      <a:pt x="72" y="250"/>
                      <a:pt x="72" y="250"/>
                    </a:cubicBezTo>
                    <a:cubicBezTo>
                      <a:pt x="73" y="250"/>
                      <a:pt x="73" y="250"/>
                      <a:pt x="73" y="250"/>
                    </a:cubicBezTo>
                    <a:cubicBezTo>
                      <a:pt x="74" y="250"/>
                      <a:pt x="74" y="250"/>
                      <a:pt x="74" y="250"/>
                    </a:cubicBezTo>
                    <a:cubicBezTo>
                      <a:pt x="75" y="249"/>
                      <a:pt x="75" y="249"/>
                      <a:pt x="75" y="249"/>
                    </a:cubicBezTo>
                    <a:cubicBezTo>
                      <a:pt x="75" y="247"/>
                      <a:pt x="75" y="247"/>
                      <a:pt x="75" y="247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76" y="245"/>
                      <a:pt x="76" y="245"/>
                      <a:pt x="76" y="245"/>
                    </a:cubicBezTo>
                    <a:cubicBezTo>
                      <a:pt x="75" y="245"/>
                      <a:pt x="75" y="245"/>
                      <a:pt x="75" y="245"/>
                    </a:cubicBezTo>
                    <a:cubicBezTo>
                      <a:pt x="74" y="244"/>
                      <a:pt x="74" y="244"/>
                      <a:pt x="74" y="244"/>
                    </a:cubicBezTo>
                    <a:cubicBezTo>
                      <a:pt x="74" y="244"/>
                      <a:pt x="74" y="244"/>
                      <a:pt x="74" y="244"/>
                    </a:cubicBezTo>
                    <a:cubicBezTo>
                      <a:pt x="73" y="243"/>
                      <a:pt x="73" y="243"/>
                      <a:pt x="73" y="243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5" y="242"/>
                      <a:pt x="75" y="242"/>
                      <a:pt x="75" y="242"/>
                    </a:cubicBezTo>
                    <a:cubicBezTo>
                      <a:pt x="75" y="241"/>
                      <a:pt x="75" y="241"/>
                      <a:pt x="75" y="241"/>
                    </a:cubicBezTo>
                    <a:cubicBezTo>
                      <a:pt x="74" y="240"/>
                      <a:pt x="74" y="240"/>
                      <a:pt x="74" y="240"/>
                    </a:cubicBezTo>
                    <a:cubicBezTo>
                      <a:pt x="73" y="238"/>
                      <a:pt x="73" y="238"/>
                      <a:pt x="73" y="238"/>
                    </a:cubicBezTo>
                    <a:cubicBezTo>
                      <a:pt x="74" y="238"/>
                      <a:pt x="74" y="238"/>
                      <a:pt x="74" y="238"/>
                    </a:cubicBezTo>
                    <a:cubicBezTo>
                      <a:pt x="75" y="239"/>
                      <a:pt x="75" y="239"/>
                      <a:pt x="75" y="239"/>
                    </a:cubicBezTo>
                    <a:cubicBezTo>
                      <a:pt x="75" y="238"/>
                      <a:pt x="75" y="238"/>
                      <a:pt x="75" y="238"/>
                    </a:cubicBezTo>
                    <a:cubicBezTo>
                      <a:pt x="74" y="237"/>
                      <a:pt x="74" y="237"/>
                      <a:pt x="74" y="237"/>
                    </a:cubicBezTo>
                    <a:cubicBezTo>
                      <a:pt x="74" y="236"/>
                      <a:pt x="74" y="236"/>
                      <a:pt x="74" y="236"/>
                    </a:cubicBezTo>
                    <a:cubicBezTo>
                      <a:pt x="75" y="235"/>
                      <a:pt x="75" y="235"/>
                      <a:pt x="75" y="235"/>
                    </a:cubicBezTo>
                    <a:cubicBezTo>
                      <a:pt x="75" y="233"/>
                      <a:pt x="75" y="233"/>
                      <a:pt x="75" y="233"/>
                    </a:cubicBezTo>
                    <a:cubicBezTo>
                      <a:pt x="74" y="232"/>
                      <a:pt x="74" y="232"/>
                      <a:pt x="74" y="232"/>
                    </a:cubicBezTo>
                    <a:cubicBezTo>
                      <a:pt x="74" y="231"/>
                      <a:pt x="74" y="231"/>
                      <a:pt x="74" y="231"/>
                    </a:cubicBezTo>
                    <a:cubicBezTo>
                      <a:pt x="74" y="230"/>
                      <a:pt x="74" y="230"/>
                      <a:pt x="74" y="230"/>
                    </a:cubicBezTo>
                    <a:cubicBezTo>
                      <a:pt x="74" y="229"/>
                      <a:pt x="74" y="229"/>
                      <a:pt x="74" y="229"/>
                    </a:cubicBezTo>
                    <a:cubicBezTo>
                      <a:pt x="75" y="227"/>
                      <a:pt x="75" y="227"/>
                      <a:pt x="75" y="227"/>
                    </a:cubicBezTo>
                    <a:cubicBezTo>
                      <a:pt x="74" y="227"/>
                      <a:pt x="74" y="227"/>
                      <a:pt x="74" y="227"/>
                    </a:cubicBezTo>
                    <a:cubicBezTo>
                      <a:pt x="73" y="227"/>
                      <a:pt x="73" y="227"/>
                      <a:pt x="73" y="227"/>
                    </a:cubicBezTo>
                    <a:cubicBezTo>
                      <a:pt x="72" y="228"/>
                      <a:pt x="72" y="228"/>
                      <a:pt x="72" y="228"/>
                    </a:cubicBezTo>
                    <a:cubicBezTo>
                      <a:pt x="71" y="228"/>
                      <a:pt x="71" y="228"/>
                      <a:pt x="71" y="228"/>
                    </a:cubicBezTo>
                    <a:cubicBezTo>
                      <a:pt x="70" y="229"/>
                      <a:pt x="70" y="229"/>
                      <a:pt x="70" y="229"/>
                    </a:cubicBezTo>
                    <a:cubicBezTo>
                      <a:pt x="69" y="230"/>
                      <a:pt x="69" y="230"/>
                      <a:pt x="69" y="230"/>
                    </a:cubicBezTo>
                    <a:cubicBezTo>
                      <a:pt x="69" y="229"/>
                      <a:pt x="69" y="229"/>
                      <a:pt x="69" y="229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71" y="227"/>
                      <a:pt x="71" y="227"/>
                      <a:pt x="71" y="227"/>
                    </a:cubicBezTo>
                    <a:cubicBezTo>
                      <a:pt x="72" y="227"/>
                      <a:pt x="72" y="227"/>
                      <a:pt x="72" y="227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3" y="225"/>
                      <a:pt x="73" y="225"/>
                      <a:pt x="73" y="225"/>
                    </a:cubicBezTo>
                    <a:cubicBezTo>
                      <a:pt x="74" y="224"/>
                      <a:pt x="74" y="224"/>
                      <a:pt x="74" y="224"/>
                    </a:cubicBezTo>
                    <a:cubicBezTo>
                      <a:pt x="76" y="223"/>
                      <a:pt x="76" y="223"/>
                      <a:pt x="76" y="223"/>
                    </a:cubicBezTo>
                    <a:cubicBezTo>
                      <a:pt x="76" y="222"/>
                      <a:pt x="76" y="222"/>
                      <a:pt x="76" y="222"/>
                    </a:cubicBezTo>
                    <a:cubicBezTo>
                      <a:pt x="76" y="221"/>
                      <a:pt x="76" y="221"/>
                      <a:pt x="76" y="221"/>
                    </a:cubicBezTo>
                    <a:cubicBezTo>
                      <a:pt x="75" y="220"/>
                      <a:pt x="75" y="220"/>
                      <a:pt x="75" y="220"/>
                    </a:cubicBezTo>
                    <a:cubicBezTo>
                      <a:pt x="74" y="218"/>
                      <a:pt x="74" y="218"/>
                      <a:pt x="74" y="218"/>
                    </a:cubicBezTo>
                    <a:cubicBezTo>
                      <a:pt x="74" y="217"/>
                      <a:pt x="74" y="217"/>
                      <a:pt x="74" y="217"/>
                    </a:cubicBezTo>
                    <a:cubicBezTo>
                      <a:pt x="73" y="217"/>
                      <a:pt x="73" y="217"/>
                      <a:pt x="73" y="217"/>
                    </a:cubicBezTo>
                    <a:cubicBezTo>
                      <a:pt x="73" y="217"/>
                      <a:pt x="73" y="217"/>
                      <a:pt x="73" y="217"/>
                    </a:cubicBezTo>
                    <a:cubicBezTo>
                      <a:pt x="72" y="215"/>
                      <a:pt x="72" y="215"/>
                      <a:pt x="72" y="215"/>
                    </a:cubicBezTo>
                    <a:cubicBezTo>
                      <a:pt x="72" y="214"/>
                      <a:pt x="72" y="214"/>
                      <a:pt x="72" y="214"/>
                    </a:cubicBezTo>
                    <a:cubicBezTo>
                      <a:pt x="72" y="214"/>
                      <a:pt x="72" y="214"/>
                      <a:pt x="72" y="214"/>
                    </a:cubicBezTo>
                    <a:cubicBezTo>
                      <a:pt x="72" y="213"/>
                      <a:pt x="72" y="213"/>
                      <a:pt x="72" y="213"/>
                    </a:cubicBezTo>
                    <a:cubicBezTo>
                      <a:pt x="72" y="211"/>
                      <a:pt x="72" y="211"/>
                      <a:pt x="72" y="211"/>
                    </a:cubicBezTo>
                    <a:cubicBezTo>
                      <a:pt x="71" y="210"/>
                      <a:pt x="71" y="210"/>
                      <a:pt x="71" y="210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8" y="207"/>
                      <a:pt x="68" y="207"/>
                      <a:pt x="68" y="207"/>
                    </a:cubicBezTo>
                    <a:cubicBezTo>
                      <a:pt x="67" y="206"/>
                      <a:pt x="67" y="206"/>
                      <a:pt x="67" y="206"/>
                    </a:cubicBezTo>
                    <a:cubicBezTo>
                      <a:pt x="67" y="205"/>
                      <a:pt x="67" y="205"/>
                      <a:pt x="67" y="205"/>
                    </a:cubicBezTo>
                    <a:cubicBezTo>
                      <a:pt x="67" y="204"/>
                      <a:pt x="67" y="204"/>
                      <a:pt x="67" y="204"/>
                    </a:cubicBezTo>
                    <a:cubicBezTo>
                      <a:pt x="67" y="204"/>
                      <a:pt x="67" y="204"/>
                      <a:pt x="67" y="204"/>
                    </a:cubicBezTo>
                    <a:cubicBezTo>
                      <a:pt x="69" y="202"/>
                      <a:pt x="69" y="202"/>
                      <a:pt x="69" y="202"/>
                    </a:cubicBezTo>
                    <a:cubicBezTo>
                      <a:pt x="70" y="202"/>
                      <a:pt x="70" y="202"/>
                      <a:pt x="70" y="202"/>
                    </a:cubicBezTo>
                    <a:cubicBezTo>
                      <a:pt x="71" y="201"/>
                      <a:pt x="71" y="201"/>
                      <a:pt x="71" y="201"/>
                    </a:cubicBezTo>
                    <a:cubicBezTo>
                      <a:pt x="70" y="200"/>
                      <a:pt x="70" y="200"/>
                      <a:pt x="70" y="200"/>
                    </a:cubicBezTo>
                    <a:cubicBezTo>
                      <a:pt x="69" y="200"/>
                      <a:pt x="69" y="200"/>
                      <a:pt x="69" y="200"/>
                    </a:cubicBezTo>
                    <a:cubicBezTo>
                      <a:pt x="69" y="200"/>
                      <a:pt x="69" y="200"/>
                      <a:pt x="69" y="200"/>
                    </a:cubicBezTo>
                    <a:cubicBezTo>
                      <a:pt x="70" y="199"/>
                      <a:pt x="70" y="199"/>
                      <a:pt x="70" y="199"/>
                    </a:cubicBezTo>
                    <a:cubicBezTo>
                      <a:pt x="71" y="197"/>
                      <a:pt x="71" y="197"/>
                      <a:pt x="71" y="197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1" y="195"/>
                      <a:pt x="71" y="195"/>
                      <a:pt x="71" y="195"/>
                    </a:cubicBezTo>
                    <a:cubicBezTo>
                      <a:pt x="72" y="194"/>
                      <a:pt x="72" y="194"/>
                      <a:pt x="72" y="194"/>
                    </a:cubicBezTo>
                    <a:cubicBezTo>
                      <a:pt x="71" y="193"/>
                      <a:pt x="71" y="193"/>
                      <a:pt x="71" y="193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69" y="191"/>
                      <a:pt x="69" y="191"/>
                      <a:pt x="69" y="191"/>
                    </a:cubicBezTo>
                    <a:cubicBezTo>
                      <a:pt x="67" y="190"/>
                      <a:pt x="67" y="190"/>
                      <a:pt x="67" y="190"/>
                    </a:cubicBezTo>
                    <a:cubicBezTo>
                      <a:pt x="66" y="189"/>
                      <a:pt x="66" y="189"/>
                      <a:pt x="66" y="189"/>
                    </a:cubicBezTo>
                    <a:cubicBezTo>
                      <a:pt x="66" y="188"/>
                      <a:pt x="66" y="188"/>
                      <a:pt x="66" y="188"/>
                    </a:cubicBezTo>
                    <a:cubicBezTo>
                      <a:pt x="65" y="188"/>
                      <a:pt x="65" y="188"/>
                      <a:pt x="65" y="188"/>
                    </a:cubicBezTo>
                    <a:cubicBezTo>
                      <a:pt x="65" y="189"/>
                      <a:pt x="65" y="189"/>
                      <a:pt x="65" y="189"/>
                    </a:cubicBezTo>
                    <a:cubicBezTo>
                      <a:pt x="64" y="189"/>
                      <a:pt x="64" y="189"/>
                      <a:pt x="64" y="189"/>
                    </a:cubicBezTo>
                    <a:cubicBezTo>
                      <a:pt x="64" y="189"/>
                      <a:pt x="64" y="189"/>
                      <a:pt x="64" y="189"/>
                    </a:cubicBezTo>
                    <a:cubicBezTo>
                      <a:pt x="63" y="187"/>
                      <a:pt x="63" y="187"/>
                      <a:pt x="63" y="187"/>
                    </a:cubicBezTo>
                    <a:cubicBezTo>
                      <a:pt x="62" y="187"/>
                      <a:pt x="62" y="187"/>
                      <a:pt x="62" y="187"/>
                    </a:cubicBezTo>
                    <a:cubicBezTo>
                      <a:pt x="61" y="186"/>
                      <a:pt x="61" y="186"/>
                      <a:pt x="61" y="186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60" y="184"/>
                      <a:pt x="60" y="184"/>
                      <a:pt x="60" y="184"/>
                    </a:cubicBezTo>
                    <a:cubicBezTo>
                      <a:pt x="59" y="185"/>
                      <a:pt x="59" y="185"/>
                      <a:pt x="59" y="185"/>
                    </a:cubicBezTo>
                    <a:cubicBezTo>
                      <a:pt x="58" y="185"/>
                      <a:pt x="58" y="185"/>
                      <a:pt x="58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7" y="181"/>
                      <a:pt x="57" y="181"/>
                      <a:pt x="57" y="181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4" y="180"/>
                      <a:pt x="54" y="180"/>
                      <a:pt x="54" y="180"/>
                    </a:cubicBezTo>
                    <a:cubicBezTo>
                      <a:pt x="53" y="181"/>
                      <a:pt x="53" y="181"/>
                      <a:pt x="53" y="181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0" y="178"/>
                      <a:pt x="50" y="178"/>
                      <a:pt x="50" y="178"/>
                    </a:cubicBezTo>
                    <a:cubicBezTo>
                      <a:pt x="48" y="177"/>
                      <a:pt x="48" y="177"/>
                      <a:pt x="48" y="177"/>
                    </a:cubicBezTo>
                    <a:cubicBezTo>
                      <a:pt x="46" y="176"/>
                      <a:pt x="46" y="176"/>
                      <a:pt x="46" y="176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1" y="179"/>
                      <a:pt x="41" y="179"/>
                      <a:pt x="41" y="179"/>
                    </a:cubicBezTo>
                    <a:cubicBezTo>
                      <a:pt x="39" y="180"/>
                      <a:pt x="39" y="180"/>
                      <a:pt x="39" y="180"/>
                    </a:cubicBezTo>
                    <a:cubicBezTo>
                      <a:pt x="39" y="181"/>
                      <a:pt x="39" y="181"/>
                      <a:pt x="39" y="181"/>
                    </a:cubicBezTo>
                    <a:cubicBezTo>
                      <a:pt x="39" y="179"/>
                      <a:pt x="39" y="179"/>
                      <a:pt x="39" y="179"/>
                    </a:cubicBezTo>
                    <a:cubicBezTo>
                      <a:pt x="39" y="178"/>
                      <a:pt x="39" y="178"/>
                      <a:pt x="39" y="178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5"/>
                      <a:pt x="39" y="175"/>
                      <a:pt x="39" y="175"/>
                    </a:cubicBezTo>
                    <a:cubicBezTo>
                      <a:pt x="37" y="175"/>
                      <a:pt x="37" y="175"/>
                      <a:pt x="37" y="175"/>
                    </a:cubicBezTo>
                    <a:cubicBezTo>
                      <a:pt x="36" y="177"/>
                      <a:pt x="36" y="177"/>
                      <a:pt x="36" y="177"/>
                    </a:cubicBezTo>
                    <a:cubicBezTo>
                      <a:pt x="36" y="178"/>
                      <a:pt x="36" y="178"/>
                      <a:pt x="36" y="178"/>
                    </a:cubicBezTo>
                    <a:cubicBezTo>
                      <a:pt x="35" y="178"/>
                      <a:pt x="35" y="178"/>
                      <a:pt x="35" y="178"/>
                    </a:cubicBezTo>
                    <a:cubicBezTo>
                      <a:pt x="34" y="178"/>
                      <a:pt x="34" y="178"/>
                      <a:pt x="34" y="178"/>
                    </a:cubicBezTo>
                    <a:cubicBezTo>
                      <a:pt x="33" y="176"/>
                      <a:pt x="33" y="176"/>
                      <a:pt x="33" y="176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2" y="176"/>
                      <a:pt x="32" y="176"/>
                      <a:pt x="32" y="176"/>
                    </a:cubicBezTo>
                    <a:cubicBezTo>
                      <a:pt x="31" y="179"/>
                      <a:pt x="31" y="179"/>
                      <a:pt x="31" y="179"/>
                    </a:cubicBezTo>
                    <a:cubicBezTo>
                      <a:pt x="30" y="180"/>
                      <a:pt x="30" y="180"/>
                      <a:pt x="30" y="180"/>
                    </a:cubicBezTo>
                    <a:cubicBezTo>
                      <a:pt x="29" y="179"/>
                      <a:pt x="29" y="179"/>
                      <a:pt x="29" y="179"/>
                    </a:cubicBezTo>
                    <a:cubicBezTo>
                      <a:pt x="29" y="178"/>
                      <a:pt x="29" y="178"/>
                      <a:pt x="29" y="178"/>
                    </a:cubicBezTo>
                    <a:cubicBezTo>
                      <a:pt x="30" y="176"/>
                      <a:pt x="30" y="176"/>
                      <a:pt x="30" y="176"/>
                    </a:cubicBezTo>
                    <a:cubicBezTo>
                      <a:pt x="31" y="175"/>
                      <a:pt x="31" y="175"/>
                      <a:pt x="31" y="175"/>
                    </a:cubicBezTo>
                    <a:cubicBezTo>
                      <a:pt x="31" y="174"/>
                      <a:pt x="31" y="174"/>
                      <a:pt x="31" y="174"/>
                    </a:cubicBezTo>
                    <a:cubicBezTo>
                      <a:pt x="30" y="175"/>
                      <a:pt x="30" y="175"/>
                      <a:pt x="30" y="175"/>
                    </a:cubicBezTo>
                    <a:cubicBezTo>
                      <a:pt x="29" y="174"/>
                      <a:pt x="29" y="174"/>
                      <a:pt x="29" y="174"/>
                    </a:cubicBezTo>
                    <a:cubicBezTo>
                      <a:pt x="27" y="175"/>
                      <a:pt x="27" y="175"/>
                      <a:pt x="27" y="175"/>
                    </a:cubicBezTo>
                    <a:cubicBezTo>
                      <a:pt x="26" y="175"/>
                      <a:pt x="26" y="175"/>
                      <a:pt x="26" y="175"/>
                    </a:cubicBezTo>
                    <a:cubicBezTo>
                      <a:pt x="26" y="176"/>
                      <a:pt x="26" y="176"/>
                      <a:pt x="26" y="176"/>
                    </a:cubicBezTo>
                    <a:cubicBezTo>
                      <a:pt x="25" y="176"/>
                      <a:pt x="25" y="176"/>
                      <a:pt x="25" y="176"/>
                    </a:cubicBezTo>
                    <a:cubicBezTo>
                      <a:pt x="25" y="176"/>
                      <a:pt x="25" y="176"/>
                      <a:pt x="25" y="176"/>
                    </a:cubicBezTo>
                    <a:cubicBezTo>
                      <a:pt x="25" y="175"/>
                      <a:pt x="25" y="175"/>
                      <a:pt x="25" y="175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1"/>
                      <a:pt x="23" y="171"/>
                      <a:pt x="23" y="171"/>
                    </a:cubicBezTo>
                    <a:cubicBezTo>
                      <a:pt x="23" y="172"/>
                      <a:pt x="23" y="172"/>
                      <a:pt x="23" y="172"/>
                    </a:cubicBezTo>
                    <a:cubicBezTo>
                      <a:pt x="22" y="173"/>
                      <a:pt x="22" y="173"/>
                      <a:pt x="22" y="173"/>
                    </a:cubicBezTo>
                    <a:cubicBezTo>
                      <a:pt x="22" y="175"/>
                      <a:pt x="22" y="175"/>
                      <a:pt x="22" y="175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1" y="177"/>
                      <a:pt x="21" y="177"/>
                      <a:pt x="21" y="177"/>
                    </a:cubicBezTo>
                    <a:cubicBezTo>
                      <a:pt x="22" y="179"/>
                      <a:pt x="22" y="179"/>
                      <a:pt x="22" y="179"/>
                    </a:cubicBezTo>
                    <a:cubicBezTo>
                      <a:pt x="21" y="180"/>
                      <a:pt x="21" y="180"/>
                      <a:pt x="21" y="180"/>
                    </a:cubicBezTo>
                    <a:cubicBezTo>
                      <a:pt x="21" y="181"/>
                      <a:pt x="21" y="181"/>
                      <a:pt x="21" y="181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18" y="178"/>
                      <a:pt x="18" y="178"/>
                      <a:pt x="18" y="178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5" y="176"/>
                      <a:pt x="15" y="176"/>
                      <a:pt x="15" y="176"/>
                    </a:cubicBezTo>
                    <a:cubicBezTo>
                      <a:pt x="13" y="175"/>
                      <a:pt x="13" y="175"/>
                      <a:pt x="13" y="175"/>
                    </a:cubicBezTo>
                    <a:cubicBezTo>
                      <a:pt x="12" y="174"/>
                      <a:pt x="12" y="174"/>
                      <a:pt x="12" y="174"/>
                    </a:cubicBezTo>
                    <a:cubicBezTo>
                      <a:pt x="12" y="174"/>
                      <a:pt x="12" y="174"/>
                      <a:pt x="12" y="174"/>
                    </a:cubicBezTo>
                    <a:cubicBezTo>
                      <a:pt x="13" y="173"/>
                      <a:pt x="13" y="173"/>
                      <a:pt x="13" y="173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0" y="170"/>
                      <a:pt x="10" y="170"/>
                      <a:pt x="10" y="170"/>
                    </a:cubicBezTo>
                    <a:cubicBezTo>
                      <a:pt x="9" y="169"/>
                      <a:pt x="9" y="169"/>
                      <a:pt x="9" y="169"/>
                    </a:cubicBezTo>
                    <a:cubicBezTo>
                      <a:pt x="8" y="167"/>
                      <a:pt x="8" y="167"/>
                      <a:pt x="8" y="167"/>
                    </a:cubicBezTo>
                    <a:cubicBezTo>
                      <a:pt x="8" y="165"/>
                      <a:pt x="8" y="165"/>
                      <a:pt x="8" y="16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2" y="163"/>
                      <a:pt x="12" y="163"/>
                      <a:pt x="12" y="163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7" y="163"/>
                      <a:pt x="17" y="163"/>
                      <a:pt x="17" y="163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6" y="161"/>
                      <a:pt x="16" y="161"/>
                      <a:pt x="16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0"/>
                      <a:pt x="13" y="160"/>
                      <a:pt x="13" y="160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0" y="158"/>
                      <a:pt x="10" y="158"/>
                      <a:pt x="10" y="158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2"/>
                      <a:pt x="13" y="152"/>
                      <a:pt x="13" y="152"/>
                    </a:cubicBezTo>
                    <a:cubicBezTo>
                      <a:pt x="13" y="151"/>
                      <a:pt x="13" y="151"/>
                      <a:pt x="13" y="151"/>
                    </a:cubicBezTo>
                    <a:cubicBezTo>
                      <a:pt x="12" y="151"/>
                      <a:pt x="12" y="151"/>
                      <a:pt x="12" y="151"/>
                    </a:cubicBezTo>
                    <a:cubicBezTo>
                      <a:pt x="11" y="152"/>
                      <a:pt x="11" y="152"/>
                      <a:pt x="11" y="152"/>
                    </a:cubicBezTo>
                    <a:cubicBezTo>
                      <a:pt x="10" y="154"/>
                      <a:pt x="10" y="154"/>
                      <a:pt x="10" y="154"/>
                    </a:cubicBezTo>
                    <a:cubicBezTo>
                      <a:pt x="9" y="154"/>
                      <a:pt x="9" y="154"/>
                      <a:pt x="9" y="154"/>
                    </a:cubicBezTo>
                    <a:cubicBezTo>
                      <a:pt x="9" y="154"/>
                      <a:pt x="9" y="154"/>
                      <a:pt x="9" y="154"/>
                    </a:cubicBezTo>
                    <a:cubicBezTo>
                      <a:pt x="8" y="156"/>
                      <a:pt x="8" y="156"/>
                      <a:pt x="8" y="156"/>
                    </a:cubicBezTo>
                    <a:cubicBezTo>
                      <a:pt x="6" y="155"/>
                      <a:pt x="6" y="155"/>
                      <a:pt x="6" y="155"/>
                    </a:cubicBezTo>
                    <a:cubicBezTo>
                      <a:pt x="5" y="153"/>
                      <a:pt x="5" y="153"/>
                      <a:pt x="5" y="153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7" y="151"/>
                      <a:pt x="7" y="151"/>
                      <a:pt x="7" y="151"/>
                    </a:cubicBezTo>
                    <a:cubicBezTo>
                      <a:pt x="6" y="151"/>
                      <a:pt x="6" y="151"/>
                      <a:pt x="6" y="151"/>
                    </a:cubicBezTo>
                    <a:cubicBezTo>
                      <a:pt x="5" y="151"/>
                      <a:pt x="5" y="151"/>
                      <a:pt x="5" y="151"/>
                    </a:cubicBezTo>
                    <a:cubicBezTo>
                      <a:pt x="5" y="151"/>
                      <a:pt x="5" y="151"/>
                      <a:pt x="5" y="151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49"/>
                      <a:pt x="5" y="149"/>
                      <a:pt x="5" y="149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8" y="147"/>
                      <a:pt x="8" y="147"/>
                      <a:pt x="8" y="147"/>
                    </a:cubicBezTo>
                    <a:cubicBezTo>
                      <a:pt x="9" y="147"/>
                      <a:pt x="9" y="147"/>
                      <a:pt x="9" y="147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9" y="147"/>
                      <a:pt x="19" y="147"/>
                      <a:pt x="19" y="147"/>
                    </a:cubicBezTo>
                    <a:cubicBezTo>
                      <a:pt x="22" y="148"/>
                      <a:pt x="22" y="148"/>
                      <a:pt x="22" y="148"/>
                    </a:cubicBezTo>
                    <a:cubicBezTo>
                      <a:pt x="25" y="148"/>
                      <a:pt x="25" y="148"/>
                      <a:pt x="25" y="148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31" y="151"/>
                      <a:pt x="31" y="151"/>
                      <a:pt x="31" y="151"/>
                    </a:cubicBezTo>
                    <a:cubicBezTo>
                      <a:pt x="32" y="151"/>
                      <a:pt x="32" y="151"/>
                      <a:pt x="32" y="151"/>
                    </a:cubicBezTo>
                    <a:cubicBezTo>
                      <a:pt x="34" y="150"/>
                      <a:pt x="34" y="150"/>
                      <a:pt x="34" y="150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28" y="149"/>
                      <a:pt x="28" y="149"/>
                      <a:pt x="28" y="149"/>
                    </a:cubicBezTo>
                    <a:cubicBezTo>
                      <a:pt x="26" y="147"/>
                      <a:pt x="26" y="147"/>
                      <a:pt x="26" y="147"/>
                    </a:cubicBezTo>
                    <a:cubicBezTo>
                      <a:pt x="24" y="147"/>
                      <a:pt x="24" y="147"/>
                      <a:pt x="24" y="147"/>
                    </a:cubicBezTo>
                    <a:cubicBezTo>
                      <a:pt x="21" y="146"/>
                      <a:pt x="21" y="146"/>
                      <a:pt x="21" y="146"/>
                    </a:cubicBezTo>
                    <a:cubicBezTo>
                      <a:pt x="20" y="145"/>
                      <a:pt x="20" y="145"/>
                      <a:pt x="20" y="145"/>
                    </a:cubicBezTo>
                    <a:cubicBezTo>
                      <a:pt x="20" y="144"/>
                      <a:pt x="20" y="144"/>
                      <a:pt x="20" y="144"/>
                    </a:cubicBezTo>
                    <a:cubicBezTo>
                      <a:pt x="23" y="143"/>
                      <a:pt x="23" y="143"/>
                      <a:pt x="23" y="143"/>
                    </a:cubicBezTo>
                    <a:cubicBezTo>
                      <a:pt x="25" y="144"/>
                      <a:pt x="25" y="144"/>
                      <a:pt x="25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32" y="145"/>
                      <a:pt x="32" y="145"/>
                      <a:pt x="32" y="145"/>
                    </a:cubicBezTo>
                    <a:cubicBezTo>
                      <a:pt x="33" y="146"/>
                      <a:pt x="33" y="146"/>
                      <a:pt x="33" y="146"/>
                    </a:cubicBezTo>
                    <a:cubicBezTo>
                      <a:pt x="34" y="147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4" y="147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6" y="147"/>
                      <a:pt x="36" y="147"/>
                      <a:pt x="36" y="147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7" y="144"/>
                      <a:pt x="37" y="144"/>
                      <a:pt x="37" y="144"/>
                    </a:cubicBezTo>
                    <a:cubicBezTo>
                      <a:pt x="38" y="144"/>
                      <a:pt x="38" y="144"/>
                      <a:pt x="38" y="144"/>
                    </a:cubicBezTo>
                    <a:cubicBezTo>
                      <a:pt x="38" y="141"/>
                      <a:pt x="38" y="141"/>
                      <a:pt x="38" y="141"/>
                    </a:cubicBezTo>
                    <a:cubicBezTo>
                      <a:pt x="37" y="141"/>
                      <a:pt x="37" y="141"/>
                      <a:pt x="37" y="141"/>
                    </a:cubicBezTo>
                    <a:cubicBezTo>
                      <a:pt x="36" y="141"/>
                      <a:pt x="36" y="141"/>
                      <a:pt x="36" y="141"/>
                    </a:cubicBezTo>
                    <a:cubicBezTo>
                      <a:pt x="35" y="140"/>
                      <a:pt x="35" y="140"/>
                      <a:pt x="35" y="140"/>
                    </a:cubicBezTo>
                    <a:cubicBezTo>
                      <a:pt x="35" y="139"/>
                      <a:pt x="35" y="139"/>
                      <a:pt x="35" y="139"/>
                    </a:cubicBezTo>
                    <a:cubicBezTo>
                      <a:pt x="34" y="139"/>
                      <a:pt x="34" y="139"/>
                      <a:pt x="34" y="139"/>
                    </a:cubicBezTo>
                    <a:cubicBezTo>
                      <a:pt x="33" y="139"/>
                      <a:pt x="33" y="139"/>
                      <a:pt x="33" y="139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0" y="140"/>
                      <a:pt x="30" y="140"/>
                      <a:pt x="30" y="140"/>
                    </a:cubicBezTo>
                    <a:cubicBezTo>
                      <a:pt x="27" y="140"/>
                      <a:pt x="27" y="140"/>
                      <a:pt x="27" y="140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26" y="138"/>
                      <a:pt x="26" y="138"/>
                      <a:pt x="26" y="138"/>
                    </a:cubicBezTo>
                    <a:cubicBezTo>
                      <a:pt x="25" y="138"/>
                      <a:pt x="25" y="138"/>
                      <a:pt x="25" y="138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23" y="137"/>
                      <a:pt x="23" y="137"/>
                      <a:pt x="23" y="137"/>
                    </a:cubicBezTo>
                    <a:cubicBezTo>
                      <a:pt x="24" y="138"/>
                      <a:pt x="24" y="138"/>
                      <a:pt x="24" y="138"/>
                    </a:cubicBezTo>
                    <a:cubicBezTo>
                      <a:pt x="23" y="140"/>
                      <a:pt x="23" y="140"/>
                      <a:pt x="23" y="140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16" y="137"/>
                      <a:pt x="16" y="137"/>
                      <a:pt x="16" y="137"/>
                    </a:cubicBezTo>
                    <a:cubicBezTo>
                      <a:pt x="16" y="137"/>
                      <a:pt x="16" y="137"/>
                      <a:pt x="16" y="137"/>
                    </a:cubicBezTo>
                    <a:cubicBezTo>
                      <a:pt x="18" y="136"/>
                      <a:pt x="18" y="136"/>
                      <a:pt x="18" y="136"/>
                    </a:cubicBezTo>
                    <a:cubicBezTo>
                      <a:pt x="20" y="135"/>
                      <a:pt x="20" y="135"/>
                      <a:pt x="20" y="135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20" y="134"/>
                      <a:pt x="20" y="134"/>
                      <a:pt x="20" y="134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6" y="135"/>
                      <a:pt x="16" y="135"/>
                      <a:pt x="16" y="135"/>
                    </a:cubicBezTo>
                    <a:cubicBezTo>
                      <a:pt x="15" y="135"/>
                      <a:pt x="15" y="135"/>
                      <a:pt x="15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5" y="133"/>
                      <a:pt x="15" y="133"/>
                      <a:pt x="15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29"/>
                      <a:pt x="19" y="129"/>
                      <a:pt x="19" y="129"/>
                    </a:cubicBezTo>
                    <a:cubicBezTo>
                      <a:pt x="18" y="128"/>
                      <a:pt x="18" y="128"/>
                      <a:pt x="18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5" y="131"/>
                      <a:pt x="15" y="131"/>
                      <a:pt x="15" y="131"/>
                    </a:cubicBezTo>
                    <a:cubicBezTo>
                      <a:pt x="13" y="131"/>
                      <a:pt x="13" y="131"/>
                      <a:pt x="13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11" y="129"/>
                      <a:pt x="11" y="129"/>
                      <a:pt x="11" y="129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7" y="121"/>
                      <a:pt x="7" y="121"/>
                      <a:pt x="7" y="121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6" y="119"/>
                      <a:pt x="6" y="119"/>
                      <a:pt x="6" y="119"/>
                    </a:cubicBezTo>
                    <a:cubicBezTo>
                      <a:pt x="8" y="118"/>
                      <a:pt x="8" y="118"/>
                      <a:pt x="8" y="118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6"/>
                      <a:pt x="9" y="116"/>
                      <a:pt x="9" y="116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8" y="115"/>
                      <a:pt x="8" y="115"/>
                      <a:pt x="8" y="115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8" y="114"/>
                      <a:pt x="8" y="114"/>
                      <a:pt x="8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4" y="110"/>
                      <a:pt x="14" y="110"/>
                      <a:pt x="14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6" y="108"/>
                      <a:pt x="26" y="108"/>
                      <a:pt x="26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7" y="108"/>
                      <a:pt x="27" y="108"/>
                      <a:pt x="27" y="108"/>
                    </a:cubicBezTo>
                    <a:cubicBezTo>
                      <a:pt x="29" y="108"/>
                      <a:pt x="29" y="108"/>
                      <a:pt x="29" y="108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37" y="107"/>
                      <a:pt x="37" y="107"/>
                      <a:pt x="37" y="107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7" y="105"/>
                      <a:pt x="37" y="105"/>
                      <a:pt x="37" y="105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4" y="103"/>
                      <a:pt x="44" y="103"/>
                      <a:pt x="44" y="103"/>
                    </a:cubicBezTo>
                    <a:cubicBezTo>
                      <a:pt x="45" y="103"/>
                      <a:pt x="45" y="103"/>
                      <a:pt x="45" y="103"/>
                    </a:cubicBezTo>
                    <a:cubicBezTo>
                      <a:pt x="47" y="104"/>
                      <a:pt x="47" y="104"/>
                      <a:pt x="47" y="104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2"/>
                      <a:pt x="50" y="102"/>
                      <a:pt x="50" y="102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5" y="104"/>
                      <a:pt x="55" y="104"/>
                      <a:pt x="55" y="104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8" y="106"/>
                      <a:pt x="58" y="106"/>
                      <a:pt x="58" y="106"/>
                    </a:cubicBezTo>
                    <a:cubicBezTo>
                      <a:pt x="59" y="105"/>
                      <a:pt x="59" y="105"/>
                      <a:pt x="59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8" y="95"/>
                      <a:pt x="68" y="95"/>
                      <a:pt x="68" y="95"/>
                    </a:cubicBezTo>
                    <a:cubicBezTo>
                      <a:pt x="69" y="95"/>
                      <a:pt x="69" y="95"/>
                      <a:pt x="69" y="95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2" y="85"/>
                      <a:pt x="72" y="85"/>
                      <a:pt x="72" y="85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6" y="83"/>
                      <a:pt x="76" y="83"/>
                      <a:pt x="76" y="83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80" y="82"/>
                      <a:pt x="80" y="82"/>
                      <a:pt x="80" y="82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0" y="79"/>
                      <a:pt x="80" y="79"/>
                      <a:pt x="80" y="79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2" y="81"/>
                      <a:pt x="72" y="81"/>
                      <a:pt x="72" y="81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9" y="57"/>
                      <a:pt x="89" y="57"/>
                      <a:pt x="89" y="57"/>
                    </a:cubicBezTo>
                    <a:cubicBezTo>
                      <a:pt x="89" y="60"/>
                      <a:pt x="89" y="60"/>
                      <a:pt x="89" y="60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89" y="64"/>
                      <a:pt x="89" y="64"/>
                      <a:pt x="89" y="64"/>
                    </a:cubicBezTo>
                    <a:cubicBezTo>
                      <a:pt x="89" y="67"/>
                      <a:pt x="89" y="67"/>
                      <a:pt x="89" y="67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0" y="59"/>
                      <a:pt x="90" y="59"/>
                      <a:pt x="90" y="59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90" y="55"/>
                      <a:pt x="90" y="55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93" y="54"/>
                      <a:pt x="93" y="54"/>
                      <a:pt x="93" y="54"/>
                    </a:cubicBezTo>
                    <a:cubicBezTo>
                      <a:pt x="93" y="53"/>
                      <a:pt x="93" y="53"/>
                      <a:pt x="93" y="53"/>
                    </a:cubicBezTo>
                    <a:cubicBezTo>
                      <a:pt x="94" y="53"/>
                      <a:pt x="94" y="53"/>
                      <a:pt x="94" y="53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100" y="58"/>
                      <a:pt x="100" y="58"/>
                      <a:pt x="100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7"/>
                      <a:pt x="102" y="57"/>
                      <a:pt x="102" y="57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3" y="54"/>
                      <a:pt x="103" y="54"/>
                      <a:pt x="103" y="54"/>
                    </a:cubicBezTo>
                    <a:cubicBezTo>
                      <a:pt x="104" y="53"/>
                      <a:pt x="104" y="53"/>
                      <a:pt x="104" y="53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6" y="52"/>
                      <a:pt x="106" y="52"/>
                      <a:pt x="106" y="52"/>
                    </a:cubicBezTo>
                    <a:cubicBezTo>
                      <a:pt x="108" y="51"/>
                      <a:pt x="108" y="51"/>
                      <a:pt x="108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8" y="47"/>
                      <a:pt x="108" y="47"/>
                      <a:pt x="108" y="47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5"/>
                      <a:pt x="107" y="45"/>
                      <a:pt x="107" y="45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9" y="42"/>
                      <a:pt x="109" y="42"/>
                      <a:pt x="109" y="42"/>
                    </a:cubicBezTo>
                    <a:cubicBezTo>
                      <a:pt x="109" y="40"/>
                      <a:pt x="109" y="40"/>
                      <a:pt x="109" y="40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3" y="37"/>
                      <a:pt x="113" y="37"/>
                      <a:pt x="113" y="37"/>
                    </a:cubicBezTo>
                    <a:cubicBezTo>
                      <a:pt x="115" y="36"/>
                      <a:pt x="115" y="36"/>
                      <a:pt x="115" y="36"/>
                    </a:cubicBezTo>
                    <a:cubicBezTo>
                      <a:pt x="117" y="35"/>
                      <a:pt x="117" y="35"/>
                      <a:pt x="117" y="35"/>
                    </a:cubicBezTo>
                    <a:cubicBezTo>
                      <a:pt x="117" y="35"/>
                      <a:pt x="117" y="35"/>
                      <a:pt x="117" y="35"/>
                    </a:cubicBezTo>
                    <a:cubicBezTo>
                      <a:pt x="118" y="36"/>
                      <a:pt x="118" y="36"/>
                      <a:pt x="118" y="36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23" y="52"/>
                      <a:pt x="123" y="52"/>
                      <a:pt x="123" y="52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4" y="50"/>
                      <a:pt x="124" y="50"/>
                      <a:pt x="124" y="50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1" y="43"/>
                      <a:pt x="121" y="43"/>
                      <a:pt x="121" y="43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1" y="37"/>
                      <a:pt x="121" y="37"/>
                      <a:pt x="121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3" y="32"/>
                      <a:pt x="123" y="32"/>
                      <a:pt x="123" y="32"/>
                    </a:cubicBezTo>
                    <a:cubicBezTo>
                      <a:pt x="124" y="32"/>
                      <a:pt x="124" y="32"/>
                      <a:pt x="124" y="32"/>
                    </a:cubicBezTo>
                    <a:cubicBezTo>
                      <a:pt x="125" y="32"/>
                      <a:pt x="125" y="32"/>
                      <a:pt x="125" y="32"/>
                    </a:cubicBezTo>
                    <a:cubicBezTo>
                      <a:pt x="127" y="32"/>
                      <a:pt x="127" y="32"/>
                      <a:pt x="127" y="32"/>
                    </a:cubicBezTo>
                    <a:cubicBezTo>
                      <a:pt x="128" y="32"/>
                      <a:pt x="128" y="32"/>
                      <a:pt x="128" y="32"/>
                    </a:cubicBezTo>
                    <a:cubicBezTo>
                      <a:pt x="130" y="32"/>
                      <a:pt x="130" y="32"/>
                      <a:pt x="130" y="32"/>
                    </a:cubicBezTo>
                    <a:cubicBezTo>
                      <a:pt x="134" y="32"/>
                      <a:pt x="134" y="32"/>
                      <a:pt x="134" y="32"/>
                    </a:cubicBezTo>
                    <a:cubicBezTo>
                      <a:pt x="137" y="31"/>
                      <a:pt x="137" y="31"/>
                      <a:pt x="137" y="31"/>
                    </a:cubicBezTo>
                    <a:cubicBezTo>
                      <a:pt x="140" y="31"/>
                      <a:pt x="140" y="31"/>
                      <a:pt x="140" y="31"/>
                    </a:cubicBezTo>
                    <a:cubicBezTo>
                      <a:pt x="141" y="32"/>
                      <a:pt x="141" y="32"/>
                      <a:pt x="141" y="32"/>
                    </a:cubicBezTo>
                    <a:cubicBezTo>
                      <a:pt x="142" y="33"/>
                      <a:pt x="142" y="33"/>
                      <a:pt x="142" y="33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42" y="35"/>
                      <a:pt x="142" y="35"/>
                      <a:pt x="142" y="35"/>
                    </a:cubicBezTo>
                    <a:cubicBezTo>
                      <a:pt x="143" y="35"/>
                      <a:pt x="143" y="35"/>
                      <a:pt x="143" y="35"/>
                    </a:cubicBezTo>
                    <a:cubicBezTo>
                      <a:pt x="144" y="34"/>
                      <a:pt x="144" y="34"/>
                      <a:pt x="144" y="34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1"/>
                      <a:pt x="143" y="31"/>
                      <a:pt x="143" y="31"/>
                    </a:cubicBezTo>
                    <a:cubicBezTo>
                      <a:pt x="145" y="29"/>
                      <a:pt x="145" y="29"/>
                      <a:pt x="145" y="29"/>
                    </a:cubicBezTo>
                    <a:cubicBezTo>
                      <a:pt x="147" y="30"/>
                      <a:pt x="147" y="30"/>
                      <a:pt x="147" y="30"/>
                    </a:cubicBezTo>
                    <a:cubicBezTo>
                      <a:pt x="148" y="31"/>
                      <a:pt x="148" y="31"/>
                      <a:pt x="148" y="31"/>
                    </a:cubicBezTo>
                    <a:cubicBezTo>
                      <a:pt x="148" y="33"/>
                      <a:pt x="148" y="33"/>
                      <a:pt x="148" y="33"/>
                    </a:cubicBezTo>
                    <a:cubicBezTo>
                      <a:pt x="149" y="34"/>
                      <a:pt x="149" y="34"/>
                      <a:pt x="149" y="34"/>
                    </a:cubicBezTo>
                    <a:cubicBezTo>
                      <a:pt x="149" y="32"/>
                      <a:pt x="149" y="32"/>
                      <a:pt x="149" y="32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8" y="29"/>
                      <a:pt x="148" y="29"/>
                      <a:pt x="148" y="29"/>
                    </a:cubicBezTo>
                    <a:cubicBezTo>
                      <a:pt x="148" y="28"/>
                      <a:pt x="148" y="28"/>
                      <a:pt x="148" y="28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51" y="28"/>
                      <a:pt x="151" y="28"/>
                      <a:pt x="151" y="28"/>
                    </a:cubicBezTo>
                    <a:cubicBezTo>
                      <a:pt x="153" y="27"/>
                      <a:pt x="153" y="27"/>
                      <a:pt x="153" y="27"/>
                    </a:cubicBezTo>
                    <a:cubicBezTo>
                      <a:pt x="154" y="27"/>
                      <a:pt x="154" y="27"/>
                      <a:pt x="154" y="27"/>
                    </a:cubicBezTo>
                    <a:cubicBezTo>
                      <a:pt x="157" y="27"/>
                      <a:pt x="157" y="27"/>
                      <a:pt x="157" y="27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32"/>
                      <a:pt x="157" y="32"/>
                      <a:pt x="157" y="32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6"/>
                      <a:pt x="156" y="36"/>
                      <a:pt x="156" y="36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54" y="41"/>
                      <a:pt x="154" y="41"/>
                      <a:pt x="154" y="41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4" y="43"/>
                      <a:pt x="154" y="43"/>
                      <a:pt x="154" y="43"/>
                    </a:cubicBezTo>
                    <a:cubicBezTo>
                      <a:pt x="153" y="43"/>
                      <a:pt x="153" y="43"/>
                      <a:pt x="153" y="43"/>
                    </a:cubicBezTo>
                    <a:cubicBezTo>
                      <a:pt x="152" y="44"/>
                      <a:pt x="152" y="44"/>
                      <a:pt x="152" y="44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53" y="46"/>
                      <a:pt x="153" y="46"/>
                      <a:pt x="153" y="46"/>
                    </a:cubicBezTo>
                    <a:cubicBezTo>
                      <a:pt x="153" y="47"/>
                      <a:pt x="153" y="47"/>
                      <a:pt x="153" y="47"/>
                    </a:cubicBezTo>
                    <a:cubicBezTo>
                      <a:pt x="151" y="49"/>
                      <a:pt x="151" y="49"/>
                      <a:pt x="151" y="49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49" y="52"/>
                      <a:pt x="149" y="52"/>
                      <a:pt x="149" y="52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7" y="56"/>
                      <a:pt x="147" y="56"/>
                      <a:pt x="147" y="56"/>
                    </a:cubicBezTo>
                    <a:cubicBezTo>
                      <a:pt x="147" y="57"/>
                      <a:pt x="147" y="57"/>
                      <a:pt x="147" y="57"/>
                    </a:cubicBezTo>
                    <a:cubicBezTo>
                      <a:pt x="147" y="58"/>
                      <a:pt x="147" y="58"/>
                      <a:pt x="147" y="58"/>
                    </a:cubicBezTo>
                    <a:cubicBezTo>
                      <a:pt x="148" y="58"/>
                      <a:pt x="148" y="58"/>
                      <a:pt x="148" y="58"/>
                    </a:cubicBezTo>
                    <a:cubicBezTo>
                      <a:pt x="149" y="56"/>
                      <a:pt x="149" y="56"/>
                      <a:pt x="149" y="56"/>
                    </a:cubicBezTo>
                    <a:cubicBezTo>
                      <a:pt x="150" y="55"/>
                      <a:pt x="150" y="55"/>
                      <a:pt x="150" y="55"/>
                    </a:cubicBezTo>
                    <a:cubicBezTo>
                      <a:pt x="150" y="54"/>
                      <a:pt x="150" y="54"/>
                      <a:pt x="150" y="54"/>
                    </a:cubicBezTo>
                    <a:cubicBezTo>
                      <a:pt x="152" y="53"/>
                      <a:pt x="152" y="53"/>
                      <a:pt x="152" y="53"/>
                    </a:cubicBezTo>
                    <a:cubicBezTo>
                      <a:pt x="153" y="51"/>
                      <a:pt x="153" y="51"/>
                      <a:pt x="153" y="51"/>
                    </a:cubicBezTo>
                    <a:cubicBezTo>
                      <a:pt x="154" y="49"/>
                      <a:pt x="154" y="49"/>
                      <a:pt x="154" y="49"/>
                    </a:cubicBezTo>
                    <a:cubicBezTo>
                      <a:pt x="155" y="49"/>
                      <a:pt x="155" y="49"/>
                      <a:pt x="155" y="49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6" y="47"/>
                      <a:pt x="156" y="47"/>
                      <a:pt x="156" y="47"/>
                    </a:cubicBezTo>
                    <a:cubicBezTo>
                      <a:pt x="156" y="46"/>
                      <a:pt x="156" y="46"/>
                      <a:pt x="156" y="46"/>
                    </a:cubicBezTo>
                    <a:cubicBezTo>
                      <a:pt x="157" y="45"/>
                      <a:pt x="157" y="45"/>
                      <a:pt x="157" y="45"/>
                    </a:cubicBezTo>
                    <a:cubicBezTo>
                      <a:pt x="158" y="43"/>
                      <a:pt x="158" y="43"/>
                      <a:pt x="158" y="43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43"/>
                      <a:pt x="159" y="43"/>
                      <a:pt x="159" y="43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60" y="46"/>
                      <a:pt x="160" y="46"/>
                      <a:pt x="160" y="46"/>
                    </a:cubicBezTo>
                    <a:cubicBezTo>
                      <a:pt x="161" y="47"/>
                      <a:pt x="161" y="47"/>
                      <a:pt x="161" y="47"/>
                    </a:cubicBezTo>
                    <a:cubicBezTo>
                      <a:pt x="161" y="49"/>
                      <a:pt x="161" y="49"/>
                      <a:pt x="161" y="49"/>
                    </a:cubicBezTo>
                    <a:cubicBezTo>
                      <a:pt x="163" y="51"/>
                      <a:pt x="163" y="51"/>
                      <a:pt x="163" y="51"/>
                    </a:cubicBezTo>
                    <a:cubicBezTo>
                      <a:pt x="163" y="53"/>
                      <a:pt x="163" y="53"/>
                      <a:pt x="163" y="53"/>
                    </a:cubicBezTo>
                    <a:cubicBezTo>
                      <a:pt x="164" y="54"/>
                      <a:pt x="164" y="54"/>
                      <a:pt x="164" y="54"/>
                    </a:cubicBezTo>
                    <a:cubicBezTo>
                      <a:pt x="165" y="54"/>
                      <a:pt x="165" y="54"/>
                      <a:pt x="165" y="54"/>
                    </a:cubicBezTo>
                    <a:cubicBezTo>
                      <a:pt x="165" y="55"/>
                      <a:pt x="165" y="55"/>
                      <a:pt x="165" y="55"/>
                    </a:cubicBezTo>
                    <a:cubicBezTo>
                      <a:pt x="166" y="55"/>
                      <a:pt x="166" y="55"/>
                      <a:pt x="166" y="55"/>
                    </a:cubicBezTo>
                    <a:cubicBezTo>
                      <a:pt x="166" y="54"/>
                      <a:pt x="166" y="54"/>
                      <a:pt x="166" y="54"/>
                    </a:cubicBezTo>
                    <a:cubicBezTo>
                      <a:pt x="167" y="53"/>
                      <a:pt x="167" y="53"/>
                      <a:pt x="167" y="53"/>
                    </a:cubicBezTo>
                    <a:cubicBezTo>
                      <a:pt x="167" y="52"/>
                      <a:pt x="167" y="52"/>
                      <a:pt x="167" y="52"/>
                    </a:cubicBezTo>
                    <a:cubicBezTo>
                      <a:pt x="166" y="51"/>
                      <a:pt x="166" y="51"/>
                      <a:pt x="166" y="51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6" y="50"/>
                      <a:pt x="166" y="50"/>
                      <a:pt x="166" y="50"/>
                    </a:cubicBezTo>
                    <a:cubicBezTo>
                      <a:pt x="166" y="50"/>
                      <a:pt x="166" y="50"/>
                      <a:pt x="166" y="50"/>
                    </a:cubicBezTo>
                    <a:cubicBezTo>
                      <a:pt x="168" y="51"/>
                      <a:pt x="168" y="51"/>
                      <a:pt x="168" y="51"/>
                    </a:cubicBezTo>
                    <a:cubicBezTo>
                      <a:pt x="169" y="51"/>
                      <a:pt x="169" y="51"/>
                      <a:pt x="169" y="51"/>
                    </a:cubicBezTo>
                    <a:cubicBezTo>
                      <a:pt x="170" y="52"/>
                      <a:pt x="170" y="52"/>
                      <a:pt x="170" y="52"/>
                    </a:cubicBezTo>
                    <a:cubicBezTo>
                      <a:pt x="171" y="52"/>
                      <a:pt x="171" y="52"/>
                      <a:pt x="171" y="52"/>
                    </a:cubicBezTo>
                    <a:cubicBezTo>
                      <a:pt x="172" y="52"/>
                      <a:pt x="172" y="52"/>
                      <a:pt x="172" y="52"/>
                    </a:cubicBezTo>
                    <a:cubicBezTo>
                      <a:pt x="173" y="52"/>
                      <a:pt x="173" y="52"/>
                      <a:pt x="173" y="52"/>
                    </a:cubicBezTo>
                    <a:cubicBezTo>
                      <a:pt x="173" y="52"/>
                      <a:pt x="173" y="52"/>
                      <a:pt x="173" y="52"/>
                    </a:cubicBezTo>
                    <a:cubicBezTo>
                      <a:pt x="174" y="53"/>
                      <a:pt x="174" y="53"/>
                      <a:pt x="174" y="53"/>
                    </a:cubicBezTo>
                    <a:cubicBezTo>
                      <a:pt x="175" y="52"/>
                      <a:pt x="175" y="52"/>
                      <a:pt x="175" y="52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5" y="45"/>
                      <a:pt x="175" y="45"/>
                      <a:pt x="175" y="45"/>
                    </a:cubicBezTo>
                    <a:cubicBezTo>
                      <a:pt x="175" y="43"/>
                      <a:pt x="175" y="43"/>
                      <a:pt x="175" y="43"/>
                    </a:cubicBezTo>
                    <a:cubicBezTo>
                      <a:pt x="174" y="42"/>
                      <a:pt x="174" y="42"/>
                      <a:pt x="174" y="42"/>
                    </a:cubicBezTo>
                    <a:cubicBezTo>
                      <a:pt x="174" y="40"/>
                      <a:pt x="174" y="40"/>
                      <a:pt x="174" y="40"/>
                    </a:cubicBezTo>
                    <a:cubicBezTo>
                      <a:pt x="174" y="38"/>
                      <a:pt x="174" y="38"/>
                      <a:pt x="174" y="38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75" y="33"/>
                      <a:pt x="175" y="33"/>
                      <a:pt x="175" y="33"/>
                    </a:cubicBezTo>
                    <a:cubicBezTo>
                      <a:pt x="175" y="32"/>
                      <a:pt x="175" y="32"/>
                      <a:pt x="175" y="32"/>
                    </a:cubicBezTo>
                    <a:cubicBezTo>
                      <a:pt x="176" y="32"/>
                      <a:pt x="176" y="32"/>
                      <a:pt x="176" y="32"/>
                    </a:cubicBezTo>
                    <a:cubicBezTo>
                      <a:pt x="175" y="29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6" y="28"/>
                    </a:cubicBezTo>
                    <a:cubicBezTo>
                      <a:pt x="178" y="28"/>
                      <a:pt x="178" y="28"/>
                      <a:pt x="178" y="28"/>
                    </a:cubicBezTo>
                    <a:cubicBezTo>
                      <a:pt x="179" y="29"/>
                      <a:pt x="179" y="29"/>
                      <a:pt x="179" y="29"/>
                    </a:cubicBezTo>
                    <a:cubicBezTo>
                      <a:pt x="180" y="29"/>
                      <a:pt x="180" y="29"/>
                      <a:pt x="180" y="29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4" y="33"/>
                      <a:pt x="184" y="33"/>
                      <a:pt x="184" y="33"/>
                    </a:cubicBezTo>
                    <a:cubicBezTo>
                      <a:pt x="185" y="36"/>
                      <a:pt x="185" y="36"/>
                      <a:pt x="185" y="36"/>
                    </a:cubicBezTo>
                    <a:cubicBezTo>
                      <a:pt x="185" y="38"/>
                      <a:pt x="185" y="38"/>
                      <a:pt x="185" y="38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3"/>
                      <a:pt x="188" y="43"/>
                      <a:pt x="188" y="43"/>
                    </a:cubicBezTo>
                    <a:cubicBezTo>
                      <a:pt x="188" y="47"/>
                      <a:pt x="188" y="47"/>
                      <a:pt x="188" y="47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7" y="49"/>
                      <a:pt x="187" y="49"/>
                      <a:pt x="187" y="49"/>
                    </a:cubicBezTo>
                    <a:cubicBezTo>
                      <a:pt x="187" y="50"/>
                      <a:pt x="187" y="50"/>
                      <a:pt x="187" y="50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89" y="57"/>
                      <a:pt x="189" y="57"/>
                      <a:pt x="189" y="57"/>
                    </a:cubicBezTo>
                    <a:cubicBezTo>
                      <a:pt x="189" y="59"/>
                      <a:pt x="189" y="59"/>
                      <a:pt x="189" y="59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92" y="60"/>
                      <a:pt x="192" y="60"/>
                      <a:pt x="192" y="60"/>
                    </a:cubicBezTo>
                    <a:cubicBezTo>
                      <a:pt x="193" y="62"/>
                      <a:pt x="193" y="62"/>
                      <a:pt x="193" y="62"/>
                    </a:cubicBezTo>
                    <a:cubicBezTo>
                      <a:pt x="195" y="62"/>
                      <a:pt x="195" y="62"/>
                      <a:pt x="195" y="62"/>
                    </a:cubicBezTo>
                    <a:cubicBezTo>
                      <a:pt x="197" y="61"/>
                      <a:pt x="197" y="61"/>
                      <a:pt x="197" y="61"/>
                    </a:cubicBezTo>
                    <a:cubicBezTo>
                      <a:pt x="198" y="59"/>
                      <a:pt x="198" y="59"/>
                      <a:pt x="198" y="59"/>
                    </a:cubicBezTo>
                    <a:cubicBezTo>
                      <a:pt x="199" y="58"/>
                      <a:pt x="199" y="58"/>
                      <a:pt x="199" y="58"/>
                    </a:cubicBezTo>
                    <a:cubicBezTo>
                      <a:pt x="199" y="58"/>
                      <a:pt x="199" y="58"/>
                      <a:pt x="199" y="58"/>
                    </a:cubicBezTo>
                    <a:cubicBezTo>
                      <a:pt x="199" y="60"/>
                      <a:pt x="199" y="60"/>
                      <a:pt x="199" y="60"/>
                    </a:cubicBezTo>
                    <a:cubicBezTo>
                      <a:pt x="199" y="60"/>
                      <a:pt x="199" y="60"/>
                      <a:pt x="199" y="60"/>
                    </a:cubicBezTo>
                    <a:cubicBezTo>
                      <a:pt x="200" y="60"/>
                      <a:pt x="200" y="60"/>
                      <a:pt x="200" y="60"/>
                    </a:cubicBezTo>
                    <a:cubicBezTo>
                      <a:pt x="201" y="60"/>
                      <a:pt x="201" y="60"/>
                      <a:pt x="201" y="60"/>
                    </a:cubicBezTo>
                    <a:cubicBezTo>
                      <a:pt x="202" y="61"/>
                      <a:pt x="202" y="61"/>
                      <a:pt x="202" y="61"/>
                    </a:cubicBezTo>
                    <a:cubicBezTo>
                      <a:pt x="203" y="61"/>
                      <a:pt x="203" y="61"/>
                      <a:pt x="203" y="61"/>
                    </a:cubicBezTo>
                    <a:cubicBezTo>
                      <a:pt x="203" y="63"/>
                      <a:pt x="203" y="63"/>
                      <a:pt x="203" y="63"/>
                    </a:cubicBezTo>
                    <a:cubicBezTo>
                      <a:pt x="203" y="64"/>
                      <a:pt x="203" y="64"/>
                      <a:pt x="203" y="64"/>
                    </a:cubicBezTo>
                    <a:cubicBezTo>
                      <a:pt x="204" y="63"/>
                      <a:pt x="204" y="63"/>
                      <a:pt x="204" y="63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7" y="64"/>
                      <a:pt x="207" y="64"/>
                      <a:pt x="207" y="64"/>
                    </a:cubicBezTo>
                    <a:cubicBezTo>
                      <a:pt x="208" y="63"/>
                      <a:pt x="208" y="63"/>
                      <a:pt x="208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61"/>
                      <a:pt x="205" y="61"/>
                      <a:pt x="205" y="61"/>
                    </a:cubicBezTo>
                    <a:cubicBezTo>
                      <a:pt x="205" y="60"/>
                      <a:pt x="205" y="60"/>
                      <a:pt x="205" y="60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3" y="59"/>
                      <a:pt x="203" y="59"/>
                      <a:pt x="203" y="59"/>
                    </a:cubicBezTo>
                    <a:cubicBezTo>
                      <a:pt x="203" y="57"/>
                      <a:pt x="203" y="57"/>
                      <a:pt x="203" y="57"/>
                    </a:cubicBezTo>
                    <a:cubicBezTo>
                      <a:pt x="202" y="56"/>
                      <a:pt x="202" y="56"/>
                      <a:pt x="202" y="56"/>
                    </a:cubicBezTo>
                    <a:cubicBezTo>
                      <a:pt x="200" y="55"/>
                      <a:pt x="200" y="55"/>
                      <a:pt x="200" y="55"/>
                    </a:cubicBezTo>
                    <a:cubicBezTo>
                      <a:pt x="200" y="54"/>
                      <a:pt x="200" y="54"/>
                      <a:pt x="200" y="54"/>
                    </a:cubicBezTo>
                    <a:cubicBezTo>
                      <a:pt x="200" y="52"/>
                      <a:pt x="200" y="52"/>
                      <a:pt x="200" y="52"/>
                    </a:cubicBezTo>
                    <a:cubicBezTo>
                      <a:pt x="199" y="50"/>
                      <a:pt x="199" y="50"/>
                      <a:pt x="199" y="50"/>
                    </a:cubicBezTo>
                    <a:cubicBezTo>
                      <a:pt x="199" y="49"/>
                      <a:pt x="199" y="49"/>
                      <a:pt x="199" y="49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9" y="45"/>
                      <a:pt x="199" y="45"/>
                      <a:pt x="199" y="45"/>
                    </a:cubicBezTo>
                    <a:cubicBezTo>
                      <a:pt x="198" y="43"/>
                      <a:pt x="198" y="43"/>
                      <a:pt x="198" y="43"/>
                    </a:cubicBezTo>
                    <a:cubicBezTo>
                      <a:pt x="198" y="41"/>
                      <a:pt x="198" y="41"/>
                      <a:pt x="198" y="41"/>
                    </a:cubicBezTo>
                    <a:cubicBezTo>
                      <a:pt x="198" y="41"/>
                      <a:pt x="198" y="41"/>
                      <a:pt x="198" y="41"/>
                    </a:cubicBezTo>
                    <a:cubicBezTo>
                      <a:pt x="198" y="38"/>
                      <a:pt x="198" y="38"/>
                      <a:pt x="198" y="38"/>
                    </a:cubicBezTo>
                    <a:cubicBezTo>
                      <a:pt x="197" y="37"/>
                      <a:pt x="197" y="37"/>
                      <a:pt x="197" y="37"/>
                    </a:cubicBezTo>
                    <a:cubicBezTo>
                      <a:pt x="197" y="36"/>
                      <a:pt x="197" y="36"/>
                      <a:pt x="197" y="36"/>
                    </a:cubicBezTo>
                    <a:cubicBezTo>
                      <a:pt x="196" y="33"/>
                      <a:pt x="196" y="33"/>
                      <a:pt x="196" y="33"/>
                    </a:cubicBezTo>
                    <a:cubicBezTo>
                      <a:pt x="196" y="32"/>
                      <a:pt x="196" y="32"/>
                      <a:pt x="196" y="32"/>
                    </a:cubicBezTo>
                    <a:cubicBezTo>
                      <a:pt x="196" y="30"/>
                      <a:pt x="196" y="30"/>
                      <a:pt x="196" y="30"/>
                    </a:cubicBezTo>
                    <a:cubicBezTo>
                      <a:pt x="195" y="29"/>
                      <a:pt x="195" y="29"/>
                      <a:pt x="195" y="29"/>
                    </a:cubicBezTo>
                    <a:cubicBezTo>
                      <a:pt x="195" y="27"/>
                      <a:pt x="195" y="27"/>
                      <a:pt x="195" y="27"/>
                    </a:cubicBezTo>
                    <a:cubicBezTo>
                      <a:pt x="196" y="26"/>
                      <a:pt x="196" y="26"/>
                      <a:pt x="196" y="26"/>
                    </a:cubicBezTo>
                    <a:cubicBezTo>
                      <a:pt x="199" y="27"/>
                      <a:pt x="199" y="27"/>
                      <a:pt x="199" y="27"/>
                    </a:cubicBezTo>
                    <a:cubicBezTo>
                      <a:pt x="199" y="28"/>
                      <a:pt x="199" y="28"/>
                      <a:pt x="199" y="28"/>
                    </a:cubicBezTo>
                    <a:cubicBezTo>
                      <a:pt x="200" y="28"/>
                      <a:pt x="200" y="28"/>
                      <a:pt x="200" y="28"/>
                    </a:cubicBezTo>
                    <a:cubicBezTo>
                      <a:pt x="201" y="27"/>
                      <a:pt x="201" y="27"/>
                      <a:pt x="201" y="27"/>
                    </a:cubicBezTo>
                    <a:cubicBezTo>
                      <a:pt x="202" y="27"/>
                      <a:pt x="202" y="27"/>
                      <a:pt x="202" y="27"/>
                    </a:cubicBezTo>
                    <a:cubicBezTo>
                      <a:pt x="204" y="30"/>
                      <a:pt x="204" y="30"/>
                      <a:pt x="204" y="30"/>
                    </a:cubicBezTo>
                    <a:cubicBezTo>
                      <a:pt x="207" y="31"/>
                      <a:pt x="207" y="31"/>
                      <a:pt x="207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8" y="29"/>
                      <a:pt x="208" y="29"/>
                      <a:pt x="208" y="29"/>
                    </a:cubicBezTo>
                    <a:cubicBezTo>
                      <a:pt x="207" y="28"/>
                      <a:pt x="207" y="28"/>
                      <a:pt x="207" y="28"/>
                    </a:cubicBezTo>
                    <a:cubicBezTo>
                      <a:pt x="208" y="25"/>
                      <a:pt x="208" y="25"/>
                      <a:pt x="208" y="25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210" y="26"/>
                      <a:pt x="210" y="26"/>
                      <a:pt x="210" y="26"/>
                    </a:cubicBezTo>
                    <a:cubicBezTo>
                      <a:pt x="212" y="25"/>
                      <a:pt x="212" y="25"/>
                      <a:pt x="212" y="25"/>
                    </a:cubicBezTo>
                    <a:cubicBezTo>
                      <a:pt x="214" y="24"/>
                      <a:pt x="214" y="24"/>
                      <a:pt x="214" y="24"/>
                    </a:cubicBezTo>
                    <a:cubicBezTo>
                      <a:pt x="215" y="25"/>
                      <a:pt x="215" y="25"/>
                      <a:pt x="215" y="25"/>
                    </a:cubicBezTo>
                    <a:cubicBezTo>
                      <a:pt x="217" y="26"/>
                      <a:pt x="217" y="26"/>
                      <a:pt x="217" y="26"/>
                    </a:cubicBezTo>
                    <a:cubicBezTo>
                      <a:pt x="218" y="26"/>
                      <a:pt x="218" y="26"/>
                      <a:pt x="218" y="26"/>
                    </a:cubicBezTo>
                    <a:cubicBezTo>
                      <a:pt x="219" y="27"/>
                      <a:pt x="219" y="27"/>
                      <a:pt x="219" y="27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31"/>
                      <a:pt x="220" y="31"/>
                      <a:pt x="220" y="31"/>
                    </a:cubicBezTo>
                    <a:cubicBezTo>
                      <a:pt x="221" y="32"/>
                      <a:pt x="221" y="32"/>
                      <a:pt x="221" y="32"/>
                    </a:cubicBezTo>
                    <a:cubicBezTo>
                      <a:pt x="221" y="34"/>
                      <a:pt x="221" y="34"/>
                      <a:pt x="221" y="34"/>
                    </a:cubicBezTo>
                    <a:cubicBezTo>
                      <a:pt x="221" y="35"/>
                      <a:pt x="221" y="35"/>
                      <a:pt x="221" y="35"/>
                    </a:cubicBezTo>
                    <a:cubicBezTo>
                      <a:pt x="222" y="39"/>
                      <a:pt x="222" y="39"/>
                      <a:pt x="222" y="39"/>
                    </a:cubicBezTo>
                    <a:cubicBezTo>
                      <a:pt x="222" y="40"/>
                      <a:pt x="222" y="40"/>
                      <a:pt x="222" y="40"/>
                    </a:cubicBezTo>
                    <a:cubicBezTo>
                      <a:pt x="222" y="42"/>
                      <a:pt x="222" y="42"/>
                      <a:pt x="222" y="42"/>
                    </a:cubicBezTo>
                    <a:cubicBezTo>
                      <a:pt x="223" y="42"/>
                      <a:pt x="223" y="42"/>
                      <a:pt x="223" y="42"/>
                    </a:cubicBezTo>
                    <a:cubicBezTo>
                      <a:pt x="226" y="42"/>
                      <a:pt x="226" y="42"/>
                      <a:pt x="226" y="42"/>
                    </a:cubicBezTo>
                    <a:cubicBezTo>
                      <a:pt x="228" y="44"/>
                      <a:pt x="228" y="44"/>
                      <a:pt x="228" y="44"/>
                    </a:cubicBezTo>
                    <a:cubicBezTo>
                      <a:pt x="230" y="45"/>
                      <a:pt x="230" y="45"/>
                      <a:pt x="230" y="45"/>
                    </a:cubicBezTo>
                    <a:cubicBezTo>
                      <a:pt x="229" y="44"/>
                      <a:pt x="229" y="44"/>
                      <a:pt x="229" y="44"/>
                    </a:cubicBezTo>
                    <a:cubicBezTo>
                      <a:pt x="229" y="43"/>
                      <a:pt x="229" y="43"/>
                      <a:pt x="229" y="43"/>
                    </a:cubicBezTo>
                    <a:cubicBezTo>
                      <a:pt x="228" y="42"/>
                      <a:pt x="228" y="42"/>
                      <a:pt x="228" y="42"/>
                    </a:cubicBezTo>
                    <a:cubicBezTo>
                      <a:pt x="227" y="41"/>
                      <a:pt x="227" y="41"/>
                      <a:pt x="227" y="41"/>
                    </a:cubicBezTo>
                    <a:cubicBezTo>
                      <a:pt x="225" y="41"/>
                      <a:pt x="225" y="41"/>
                      <a:pt x="225" y="41"/>
                    </a:cubicBezTo>
                    <a:cubicBezTo>
                      <a:pt x="224" y="40"/>
                      <a:pt x="224" y="40"/>
                      <a:pt x="224" y="40"/>
                    </a:cubicBezTo>
                    <a:cubicBezTo>
                      <a:pt x="223" y="39"/>
                      <a:pt x="223" y="39"/>
                      <a:pt x="223" y="39"/>
                    </a:cubicBezTo>
                    <a:cubicBezTo>
                      <a:pt x="223" y="37"/>
                      <a:pt x="223" y="37"/>
                      <a:pt x="223" y="37"/>
                    </a:cubicBezTo>
                    <a:cubicBezTo>
                      <a:pt x="222" y="35"/>
                      <a:pt x="222" y="35"/>
                      <a:pt x="222" y="35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23" y="32"/>
                      <a:pt x="223" y="32"/>
                      <a:pt x="223" y="32"/>
                    </a:cubicBezTo>
                    <a:cubicBezTo>
                      <a:pt x="223" y="30"/>
                      <a:pt x="223" y="30"/>
                      <a:pt x="223" y="30"/>
                    </a:cubicBezTo>
                    <a:cubicBezTo>
                      <a:pt x="223" y="28"/>
                      <a:pt x="223" y="28"/>
                      <a:pt x="223" y="28"/>
                    </a:cubicBezTo>
                    <a:cubicBezTo>
                      <a:pt x="223" y="28"/>
                      <a:pt x="223" y="28"/>
                      <a:pt x="223" y="28"/>
                    </a:cubicBezTo>
                    <a:cubicBezTo>
                      <a:pt x="222" y="27"/>
                      <a:pt x="222" y="27"/>
                      <a:pt x="222" y="27"/>
                    </a:cubicBezTo>
                    <a:cubicBezTo>
                      <a:pt x="221" y="26"/>
                      <a:pt x="221" y="26"/>
                      <a:pt x="221" y="26"/>
                    </a:cubicBezTo>
                    <a:cubicBezTo>
                      <a:pt x="219" y="23"/>
                      <a:pt x="219" y="23"/>
                      <a:pt x="219" y="23"/>
                    </a:cubicBezTo>
                    <a:cubicBezTo>
                      <a:pt x="218" y="23"/>
                      <a:pt x="218" y="23"/>
                      <a:pt x="218" y="23"/>
                    </a:cubicBezTo>
                    <a:cubicBezTo>
                      <a:pt x="216" y="23"/>
                      <a:pt x="216" y="23"/>
                      <a:pt x="216" y="23"/>
                    </a:cubicBezTo>
                    <a:cubicBezTo>
                      <a:pt x="215" y="24"/>
                      <a:pt x="215" y="24"/>
                      <a:pt x="215" y="24"/>
                    </a:cubicBezTo>
                    <a:cubicBezTo>
                      <a:pt x="214" y="24"/>
                      <a:pt x="214" y="24"/>
                      <a:pt x="214" y="24"/>
                    </a:cubicBezTo>
                    <a:cubicBezTo>
                      <a:pt x="212" y="23"/>
                      <a:pt x="212" y="23"/>
                      <a:pt x="212" y="23"/>
                    </a:cubicBezTo>
                    <a:cubicBezTo>
                      <a:pt x="212" y="21"/>
                      <a:pt x="212" y="21"/>
                      <a:pt x="212" y="21"/>
                    </a:cubicBezTo>
                    <a:cubicBezTo>
                      <a:pt x="213" y="19"/>
                      <a:pt x="213" y="19"/>
                      <a:pt x="213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4" y="18"/>
                      <a:pt x="214" y="18"/>
                      <a:pt x="214" y="18"/>
                    </a:cubicBezTo>
                    <a:cubicBezTo>
                      <a:pt x="212" y="16"/>
                      <a:pt x="212" y="16"/>
                      <a:pt x="212" y="16"/>
                    </a:cubicBezTo>
                    <a:cubicBezTo>
                      <a:pt x="212" y="14"/>
                      <a:pt x="212" y="14"/>
                      <a:pt x="212" y="14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12" y="12"/>
                      <a:pt x="212" y="12"/>
                      <a:pt x="212" y="12"/>
                    </a:cubicBezTo>
                    <a:cubicBezTo>
                      <a:pt x="213" y="12"/>
                      <a:pt x="213" y="12"/>
                      <a:pt x="213" y="12"/>
                    </a:cubicBezTo>
                    <a:cubicBezTo>
                      <a:pt x="214" y="13"/>
                      <a:pt x="214" y="13"/>
                      <a:pt x="214" y="13"/>
                    </a:cubicBezTo>
                    <a:cubicBezTo>
                      <a:pt x="215" y="15"/>
                      <a:pt x="215" y="15"/>
                      <a:pt x="215" y="15"/>
                    </a:cubicBezTo>
                    <a:cubicBezTo>
                      <a:pt x="216" y="15"/>
                      <a:pt x="216" y="15"/>
                      <a:pt x="216" y="15"/>
                    </a:cubicBezTo>
                    <a:cubicBezTo>
                      <a:pt x="218" y="12"/>
                      <a:pt x="218" y="12"/>
                      <a:pt x="218" y="12"/>
                    </a:cubicBezTo>
                    <a:cubicBezTo>
                      <a:pt x="219" y="12"/>
                      <a:pt x="219" y="12"/>
                      <a:pt x="219" y="12"/>
                    </a:cubicBezTo>
                    <a:cubicBezTo>
                      <a:pt x="221" y="11"/>
                      <a:pt x="221" y="11"/>
                      <a:pt x="221" y="11"/>
                    </a:cubicBezTo>
                    <a:cubicBezTo>
                      <a:pt x="221" y="10"/>
                      <a:pt x="221" y="10"/>
                      <a:pt x="221" y="10"/>
                    </a:cubicBezTo>
                    <a:cubicBezTo>
                      <a:pt x="222" y="8"/>
                      <a:pt x="222" y="8"/>
                      <a:pt x="222" y="8"/>
                    </a:cubicBezTo>
                    <a:cubicBezTo>
                      <a:pt x="224" y="8"/>
                      <a:pt x="224" y="8"/>
                      <a:pt x="224" y="8"/>
                    </a:cubicBezTo>
                    <a:cubicBezTo>
                      <a:pt x="223" y="9"/>
                      <a:pt x="223" y="9"/>
                      <a:pt x="223" y="9"/>
                    </a:cubicBezTo>
                    <a:cubicBezTo>
                      <a:pt x="222" y="10"/>
                      <a:pt x="222" y="10"/>
                      <a:pt x="222" y="10"/>
                    </a:cubicBezTo>
                    <a:cubicBezTo>
                      <a:pt x="223" y="10"/>
                      <a:pt x="223" y="10"/>
                      <a:pt x="223" y="10"/>
                    </a:cubicBezTo>
                    <a:cubicBezTo>
                      <a:pt x="224" y="10"/>
                      <a:pt x="224" y="10"/>
                      <a:pt x="224" y="10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7" y="12"/>
                      <a:pt x="227" y="12"/>
                      <a:pt x="227" y="12"/>
                    </a:cubicBezTo>
                    <a:cubicBezTo>
                      <a:pt x="228" y="13"/>
                      <a:pt x="228" y="13"/>
                      <a:pt x="228" y="13"/>
                    </a:cubicBezTo>
                    <a:cubicBezTo>
                      <a:pt x="228" y="14"/>
                      <a:pt x="228" y="14"/>
                      <a:pt x="228" y="14"/>
                    </a:cubicBezTo>
                    <a:cubicBezTo>
                      <a:pt x="227" y="15"/>
                      <a:pt x="227" y="15"/>
                      <a:pt x="227" y="15"/>
                    </a:cubicBezTo>
                    <a:cubicBezTo>
                      <a:pt x="227" y="16"/>
                      <a:pt x="227" y="16"/>
                      <a:pt x="227" y="1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29" y="13"/>
                      <a:pt x="229" y="13"/>
                      <a:pt x="229" y="13"/>
                    </a:cubicBezTo>
                    <a:cubicBezTo>
                      <a:pt x="231" y="14"/>
                      <a:pt x="231" y="14"/>
                      <a:pt x="231" y="14"/>
                    </a:cubicBezTo>
                    <a:cubicBezTo>
                      <a:pt x="232" y="15"/>
                      <a:pt x="232" y="15"/>
                      <a:pt x="232" y="15"/>
                    </a:cubicBezTo>
                    <a:cubicBezTo>
                      <a:pt x="232" y="16"/>
                      <a:pt x="232" y="16"/>
                      <a:pt x="232" y="16"/>
                    </a:cubicBezTo>
                    <a:cubicBezTo>
                      <a:pt x="233" y="18"/>
                      <a:pt x="233" y="18"/>
                      <a:pt x="233" y="18"/>
                    </a:cubicBezTo>
                    <a:cubicBezTo>
                      <a:pt x="234" y="21"/>
                      <a:pt x="234" y="21"/>
                      <a:pt x="234" y="21"/>
                    </a:cubicBezTo>
                    <a:cubicBezTo>
                      <a:pt x="234" y="23"/>
                      <a:pt x="234" y="23"/>
                      <a:pt x="234" y="23"/>
                    </a:cubicBezTo>
                    <a:cubicBezTo>
                      <a:pt x="235" y="22"/>
                      <a:pt x="235" y="22"/>
                      <a:pt x="235" y="22"/>
                    </a:cubicBezTo>
                    <a:cubicBezTo>
                      <a:pt x="235" y="20"/>
                      <a:pt x="235" y="20"/>
                      <a:pt x="235" y="20"/>
                    </a:cubicBezTo>
                    <a:cubicBezTo>
                      <a:pt x="235" y="18"/>
                      <a:pt x="235" y="18"/>
                      <a:pt x="235" y="18"/>
                    </a:cubicBezTo>
                    <a:cubicBezTo>
                      <a:pt x="234" y="17"/>
                      <a:pt x="234" y="17"/>
                      <a:pt x="234" y="17"/>
                    </a:cubicBezTo>
                    <a:cubicBezTo>
                      <a:pt x="234" y="16"/>
                      <a:pt x="234" y="16"/>
                      <a:pt x="234" y="16"/>
                    </a:cubicBezTo>
                    <a:cubicBezTo>
                      <a:pt x="234" y="15"/>
                      <a:pt x="234" y="15"/>
                      <a:pt x="234" y="15"/>
                    </a:cubicBezTo>
                    <a:cubicBezTo>
                      <a:pt x="234" y="14"/>
                      <a:pt x="234" y="14"/>
                      <a:pt x="234" y="14"/>
                    </a:cubicBezTo>
                    <a:cubicBezTo>
                      <a:pt x="235" y="15"/>
                      <a:pt x="235" y="15"/>
                      <a:pt x="235" y="15"/>
                    </a:cubicBezTo>
                    <a:cubicBezTo>
                      <a:pt x="238" y="17"/>
                      <a:pt x="238" y="17"/>
                      <a:pt x="238" y="17"/>
                    </a:cubicBezTo>
                    <a:cubicBezTo>
                      <a:pt x="239" y="20"/>
                      <a:pt x="239" y="20"/>
                      <a:pt x="239" y="20"/>
                    </a:cubicBezTo>
                    <a:cubicBezTo>
                      <a:pt x="241" y="21"/>
                      <a:pt x="241" y="21"/>
                      <a:pt x="241" y="21"/>
                    </a:cubicBezTo>
                    <a:cubicBezTo>
                      <a:pt x="243" y="21"/>
                      <a:pt x="243" y="21"/>
                      <a:pt x="243" y="21"/>
                    </a:cubicBezTo>
                    <a:cubicBezTo>
                      <a:pt x="243" y="21"/>
                      <a:pt x="243" y="21"/>
                      <a:pt x="243" y="21"/>
                    </a:cubicBezTo>
                    <a:cubicBezTo>
                      <a:pt x="242" y="20"/>
                      <a:pt x="242" y="20"/>
                      <a:pt x="242" y="20"/>
                    </a:cubicBezTo>
                    <a:cubicBezTo>
                      <a:pt x="240" y="19"/>
                      <a:pt x="240" y="19"/>
                      <a:pt x="240" y="19"/>
                    </a:cubicBezTo>
                    <a:cubicBezTo>
                      <a:pt x="239" y="17"/>
                      <a:pt x="239" y="17"/>
                      <a:pt x="239" y="17"/>
                    </a:cubicBezTo>
                    <a:cubicBezTo>
                      <a:pt x="239" y="14"/>
                      <a:pt x="239" y="14"/>
                      <a:pt x="239" y="14"/>
                    </a:cubicBezTo>
                    <a:cubicBezTo>
                      <a:pt x="239" y="12"/>
                      <a:pt x="239" y="12"/>
                      <a:pt x="239" y="12"/>
                    </a:cubicBezTo>
                    <a:cubicBezTo>
                      <a:pt x="241" y="12"/>
                      <a:pt x="241" y="12"/>
                      <a:pt x="241" y="12"/>
                    </a:cubicBezTo>
                    <a:cubicBezTo>
                      <a:pt x="242" y="12"/>
                      <a:pt x="242" y="12"/>
                      <a:pt x="242" y="12"/>
                    </a:cubicBezTo>
                    <a:cubicBezTo>
                      <a:pt x="245" y="13"/>
                      <a:pt x="245" y="13"/>
                      <a:pt x="245" y="13"/>
                    </a:cubicBezTo>
                    <a:cubicBezTo>
                      <a:pt x="247" y="13"/>
                      <a:pt x="247" y="13"/>
                      <a:pt x="247" y="13"/>
                    </a:cubicBezTo>
                    <a:cubicBezTo>
                      <a:pt x="247" y="12"/>
                      <a:pt x="247" y="12"/>
                      <a:pt x="247" y="12"/>
                    </a:cubicBezTo>
                    <a:cubicBezTo>
                      <a:pt x="247" y="12"/>
                      <a:pt x="247" y="12"/>
                      <a:pt x="247" y="12"/>
                    </a:cubicBezTo>
                    <a:cubicBezTo>
                      <a:pt x="245" y="11"/>
                      <a:pt x="245" y="11"/>
                      <a:pt x="245" y="11"/>
                    </a:cubicBezTo>
                    <a:cubicBezTo>
                      <a:pt x="245" y="10"/>
                      <a:pt x="245" y="10"/>
                      <a:pt x="245" y="10"/>
                    </a:cubicBezTo>
                    <a:cubicBezTo>
                      <a:pt x="247" y="8"/>
                      <a:pt x="247" y="8"/>
                      <a:pt x="247" y="8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48" y="7"/>
                      <a:pt x="248" y="7"/>
                      <a:pt x="248" y="7"/>
                    </a:cubicBezTo>
                    <a:cubicBezTo>
                      <a:pt x="247" y="5"/>
                      <a:pt x="247" y="5"/>
                      <a:pt x="247" y="5"/>
                    </a:cubicBezTo>
                    <a:cubicBezTo>
                      <a:pt x="247" y="4"/>
                      <a:pt x="247" y="4"/>
                      <a:pt x="247" y="4"/>
                    </a:cubicBezTo>
                    <a:cubicBezTo>
                      <a:pt x="249" y="4"/>
                      <a:pt x="249" y="4"/>
                      <a:pt x="249" y="4"/>
                    </a:cubicBezTo>
                    <a:cubicBezTo>
                      <a:pt x="250" y="4"/>
                      <a:pt x="250" y="4"/>
                      <a:pt x="250" y="4"/>
                    </a:cubicBezTo>
                    <a:cubicBezTo>
                      <a:pt x="250" y="3"/>
                      <a:pt x="250" y="3"/>
                      <a:pt x="250" y="3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52" y="1"/>
                      <a:pt x="252" y="1"/>
                      <a:pt x="252" y="1"/>
                    </a:cubicBezTo>
                    <a:cubicBezTo>
                      <a:pt x="253" y="2"/>
                      <a:pt x="253" y="2"/>
                      <a:pt x="253" y="2"/>
                    </a:cubicBezTo>
                    <a:cubicBezTo>
                      <a:pt x="254" y="2"/>
                      <a:pt x="254" y="2"/>
                      <a:pt x="254" y="2"/>
                    </a:cubicBezTo>
                    <a:cubicBezTo>
                      <a:pt x="254" y="3"/>
                      <a:pt x="254" y="3"/>
                      <a:pt x="254" y="3"/>
                    </a:cubicBezTo>
                    <a:cubicBezTo>
                      <a:pt x="255" y="5"/>
                      <a:pt x="255" y="5"/>
                      <a:pt x="255" y="5"/>
                    </a:cubicBezTo>
                    <a:cubicBezTo>
                      <a:pt x="256" y="6"/>
                      <a:pt x="256" y="6"/>
                      <a:pt x="256" y="6"/>
                    </a:cubicBezTo>
                    <a:cubicBezTo>
                      <a:pt x="257" y="5"/>
                      <a:pt x="257" y="5"/>
                      <a:pt x="257" y="5"/>
                    </a:cubicBezTo>
                    <a:cubicBezTo>
                      <a:pt x="257" y="4"/>
                      <a:pt x="257" y="4"/>
                      <a:pt x="257" y="4"/>
                    </a:cubicBezTo>
                    <a:cubicBezTo>
                      <a:pt x="256" y="2"/>
                      <a:pt x="256" y="2"/>
                      <a:pt x="256" y="2"/>
                    </a:cubicBezTo>
                    <a:cubicBezTo>
                      <a:pt x="256" y="1"/>
                      <a:pt x="256" y="1"/>
                      <a:pt x="256" y="1"/>
                    </a:cubicBezTo>
                    <a:cubicBezTo>
                      <a:pt x="257" y="1"/>
                      <a:pt x="257" y="1"/>
                      <a:pt x="257" y="1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60" y="1"/>
                      <a:pt x="260" y="1"/>
                      <a:pt x="260" y="1"/>
                    </a:cubicBezTo>
                    <a:cubicBezTo>
                      <a:pt x="263" y="1"/>
                      <a:pt x="263" y="1"/>
                      <a:pt x="263" y="1"/>
                    </a:cubicBezTo>
                    <a:cubicBezTo>
                      <a:pt x="264" y="1"/>
                      <a:pt x="264" y="1"/>
                      <a:pt x="264" y="1"/>
                    </a:cubicBezTo>
                    <a:cubicBezTo>
                      <a:pt x="264" y="2"/>
                      <a:pt x="264" y="2"/>
                      <a:pt x="264" y="2"/>
                    </a:cubicBezTo>
                    <a:cubicBezTo>
                      <a:pt x="265" y="2"/>
                      <a:pt x="265" y="2"/>
                      <a:pt x="265" y="2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8" y="1"/>
                      <a:pt x="268" y="1"/>
                      <a:pt x="268" y="1"/>
                    </a:cubicBezTo>
                    <a:cubicBezTo>
                      <a:pt x="271" y="2"/>
                      <a:pt x="271" y="2"/>
                      <a:pt x="271" y="2"/>
                    </a:cubicBezTo>
                    <a:cubicBezTo>
                      <a:pt x="272" y="2"/>
                      <a:pt x="272" y="2"/>
                      <a:pt x="272" y="2"/>
                    </a:cubicBezTo>
                    <a:cubicBezTo>
                      <a:pt x="273" y="2"/>
                      <a:pt x="273" y="2"/>
                      <a:pt x="273" y="2"/>
                    </a:cubicBezTo>
                    <a:cubicBezTo>
                      <a:pt x="274" y="2"/>
                      <a:pt x="274" y="2"/>
                      <a:pt x="274" y="2"/>
                    </a:cubicBezTo>
                    <a:cubicBezTo>
                      <a:pt x="275" y="3"/>
                      <a:pt x="275" y="3"/>
                      <a:pt x="275" y="3"/>
                    </a:cubicBezTo>
                    <a:cubicBezTo>
                      <a:pt x="275" y="4"/>
                      <a:pt x="275" y="4"/>
                      <a:pt x="275" y="4"/>
                    </a:cubicBezTo>
                    <a:cubicBezTo>
                      <a:pt x="278" y="5"/>
                      <a:pt x="278" y="5"/>
                      <a:pt x="278" y="5"/>
                    </a:cubicBezTo>
                    <a:cubicBezTo>
                      <a:pt x="279" y="5"/>
                      <a:pt x="279" y="5"/>
                      <a:pt x="279" y="5"/>
                    </a:cubicBezTo>
                    <a:cubicBezTo>
                      <a:pt x="279" y="4"/>
                      <a:pt x="279" y="4"/>
                      <a:pt x="279" y="4"/>
                    </a:cubicBezTo>
                    <a:cubicBezTo>
                      <a:pt x="280" y="4"/>
                      <a:pt x="280" y="4"/>
                      <a:pt x="280" y="4"/>
                    </a:cubicBezTo>
                    <a:cubicBezTo>
                      <a:pt x="283" y="6"/>
                      <a:pt x="283" y="6"/>
                      <a:pt x="283" y="6"/>
                    </a:cubicBezTo>
                    <a:cubicBezTo>
                      <a:pt x="284" y="6"/>
                      <a:pt x="284" y="6"/>
                      <a:pt x="284" y="6"/>
                    </a:cubicBezTo>
                    <a:cubicBezTo>
                      <a:pt x="285" y="8"/>
                      <a:pt x="285" y="8"/>
                      <a:pt x="285" y="8"/>
                    </a:cubicBezTo>
                    <a:cubicBezTo>
                      <a:pt x="289" y="8"/>
                      <a:pt x="289" y="8"/>
                      <a:pt x="289" y="8"/>
                    </a:cubicBezTo>
                    <a:cubicBezTo>
                      <a:pt x="290" y="8"/>
                      <a:pt x="290" y="8"/>
                      <a:pt x="290" y="8"/>
                    </a:cubicBezTo>
                    <a:cubicBezTo>
                      <a:pt x="292" y="8"/>
                      <a:pt x="292" y="8"/>
                      <a:pt x="292" y="8"/>
                    </a:cubicBezTo>
                    <a:cubicBezTo>
                      <a:pt x="292" y="9"/>
                      <a:pt x="292" y="9"/>
                      <a:pt x="292" y="9"/>
                    </a:cubicBezTo>
                    <a:cubicBezTo>
                      <a:pt x="293" y="10"/>
                      <a:pt x="293" y="10"/>
                      <a:pt x="293" y="10"/>
                    </a:cubicBezTo>
                    <a:cubicBezTo>
                      <a:pt x="295" y="9"/>
                      <a:pt x="295" y="9"/>
                      <a:pt x="295" y="9"/>
                    </a:cubicBezTo>
                    <a:cubicBezTo>
                      <a:pt x="296" y="9"/>
                      <a:pt x="296" y="9"/>
                      <a:pt x="296" y="9"/>
                    </a:cubicBezTo>
                    <a:cubicBezTo>
                      <a:pt x="297" y="11"/>
                      <a:pt x="297" y="11"/>
                      <a:pt x="297" y="11"/>
                    </a:cubicBezTo>
                    <a:cubicBezTo>
                      <a:pt x="300" y="11"/>
                      <a:pt x="300" y="11"/>
                      <a:pt x="300" y="11"/>
                    </a:cubicBezTo>
                    <a:cubicBezTo>
                      <a:pt x="302" y="13"/>
                      <a:pt x="302" y="13"/>
                      <a:pt x="302" y="13"/>
                    </a:cubicBezTo>
                    <a:cubicBezTo>
                      <a:pt x="303" y="14"/>
                      <a:pt x="303" y="14"/>
                      <a:pt x="303" y="14"/>
                    </a:cubicBezTo>
                    <a:cubicBezTo>
                      <a:pt x="304" y="15"/>
                      <a:pt x="304" y="15"/>
                      <a:pt x="304" y="15"/>
                    </a:cubicBezTo>
                    <a:cubicBezTo>
                      <a:pt x="307" y="17"/>
                      <a:pt x="307" y="17"/>
                      <a:pt x="307" y="17"/>
                    </a:cubicBezTo>
                    <a:cubicBezTo>
                      <a:pt x="306" y="18"/>
                      <a:pt x="306" y="18"/>
                      <a:pt x="306" y="18"/>
                    </a:cubicBezTo>
                    <a:cubicBezTo>
                      <a:pt x="305" y="19"/>
                      <a:pt x="305" y="19"/>
                      <a:pt x="305" y="19"/>
                    </a:cubicBezTo>
                    <a:cubicBezTo>
                      <a:pt x="304" y="19"/>
                      <a:pt x="304" y="19"/>
                      <a:pt x="304" y="19"/>
                    </a:cubicBezTo>
                    <a:cubicBezTo>
                      <a:pt x="303" y="19"/>
                      <a:pt x="303" y="19"/>
                      <a:pt x="303" y="19"/>
                    </a:cubicBezTo>
                    <a:cubicBezTo>
                      <a:pt x="301" y="19"/>
                      <a:pt x="301" y="19"/>
                      <a:pt x="301" y="19"/>
                    </a:cubicBezTo>
                    <a:cubicBezTo>
                      <a:pt x="300" y="20"/>
                      <a:pt x="300" y="20"/>
                      <a:pt x="300" y="20"/>
                    </a:cubicBezTo>
                    <a:cubicBezTo>
                      <a:pt x="299" y="20"/>
                      <a:pt x="299" y="20"/>
                      <a:pt x="299" y="20"/>
                    </a:cubicBezTo>
                    <a:cubicBezTo>
                      <a:pt x="298" y="20"/>
                      <a:pt x="298" y="20"/>
                      <a:pt x="298" y="20"/>
                    </a:cubicBezTo>
                    <a:cubicBezTo>
                      <a:pt x="297" y="21"/>
                      <a:pt x="297" y="21"/>
                      <a:pt x="297" y="21"/>
                    </a:cubicBezTo>
                    <a:cubicBezTo>
                      <a:pt x="295" y="20"/>
                      <a:pt x="295" y="20"/>
                      <a:pt x="295" y="20"/>
                    </a:cubicBezTo>
                    <a:cubicBezTo>
                      <a:pt x="292" y="19"/>
                      <a:pt x="292" y="19"/>
                      <a:pt x="292" y="19"/>
                    </a:cubicBezTo>
                    <a:cubicBezTo>
                      <a:pt x="290" y="18"/>
                      <a:pt x="290" y="18"/>
                      <a:pt x="290" y="18"/>
                    </a:cubicBezTo>
                    <a:cubicBezTo>
                      <a:pt x="289" y="18"/>
                      <a:pt x="289" y="18"/>
                      <a:pt x="289" y="18"/>
                    </a:cubicBezTo>
                    <a:cubicBezTo>
                      <a:pt x="287" y="18"/>
                      <a:pt x="287" y="18"/>
                      <a:pt x="287" y="18"/>
                    </a:cubicBezTo>
                    <a:cubicBezTo>
                      <a:pt x="286" y="18"/>
                      <a:pt x="286" y="18"/>
                      <a:pt x="286" y="18"/>
                    </a:cubicBezTo>
                    <a:cubicBezTo>
                      <a:pt x="285" y="18"/>
                      <a:pt x="285" y="18"/>
                      <a:pt x="285" y="18"/>
                    </a:cubicBezTo>
                    <a:cubicBezTo>
                      <a:pt x="284" y="18"/>
                      <a:pt x="284" y="18"/>
                      <a:pt x="284" y="18"/>
                    </a:cubicBezTo>
                    <a:cubicBezTo>
                      <a:pt x="283" y="18"/>
                      <a:pt x="283" y="18"/>
                      <a:pt x="283" y="18"/>
                    </a:cubicBezTo>
                    <a:cubicBezTo>
                      <a:pt x="281" y="18"/>
                      <a:pt x="281" y="18"/>
                      <a:pt x="281" y="18"/>
                    </a:cubicBezTo>
                    <a:cubicBezTo>
                      <a:pt x="279" y="19"/>
                      <a:pt x="279" y="19"/>
                      <a:pt x="279" y="19"/>
                    </a:cubicBezTo>
                    <a:cubicBezTo>
                      <a:pt x="277" y="20"/>
                      <a:pt x="277" y="20"/>
                      <a:pt x="277" y="20"/>
                    </a:cubicBezTo>
                    <a:cubicBezTo>
                      <a:pt x="276" y="19"/>
                      <a:pt x="276" y="19"/>
                      <a:pt x="276" y="19"/>
                    </a:cubicBezTo>
                    <a:cubicBezTo>
                      <a:pt x="275" y="19"/>
                      <a:pt x="275" y="19"/>
                      <a:pt x="275" y="19"/>
                    </a:cubicBezTo>
                    <a:cubicBezTo>
                      <a:pt x="272" y="20"/>
                      <a:pt x="272" y="20"/>
                      <a:pt x="272" y="20"/>
                    </a:cubicBezTo>
                    <a:cubicBezTo>
                      <a:pt x="270" y="20"/>
                      <a:pt x="270" y="20"/>
                      <a:pt x="270" y="20"/>
                    </a:cubicBezTo>
                    <a:cubicBezTo>
                      <a:pt x="269" y="19"/>
                      <a:pt x="269" y="19"/>
                      <a:pt x="269" y="19"/>
                    </a:cubicBezTo>
                    <a:cubicBezTo>
                      <a:pt x="269" y="17"/>
                      <a:pt x="269" y="17"/>
                      <a:pt x="269" y="17"/>
                    </a:cubicBezTo>
                    <a:cubicBezTo>
                      <a:pt x="270" y="16"/>
                      <a:pt x="270" y="16"/>
                      <a:pt x="270" y="16"/>
                    </a:cubicBezTo>
                    <a:cubicBezTo>
                      <a:pt x="271" y="16"/>
                      <a:pt x="271" y="16"/>
                      <a:pt x="271" y="16"/>
                    </a:cubicBezTo>
                    <a:cubicBezTo>
                      <a:pt x="271" y="15"/>
                      <a:pt x="271" y="15"/>
                      <a:pt x="271" y="15"/>
                    </a:cubicBezTo>
                    <a:cubicBezTo>
                      <a:pt x="271" y="15"/>
                      <a:pt x="271" y="15"/>
                      <a:pt x="271" y="15"/>
                    </a:cubicBezTo>
                    <a:cubicBezTo>
                      <a:pt x="269" y="15"/>
                      <a:pt x="269" y="15"/>
                      <a:pt x="269" y="15"/>
                    </a:cubicBezTo>
                    <a:cubicBezTo>
                      <a:pt x="268" y="15"/>
                      <a:pt x="268" y="15"/>
                      <a:pt x="268" y="15"/>
                    </a:cubicBezTo>
                    <a:cubicBezTo>
                      <a:pt x="266" y="16"/>
                      <a:pt x="266" y="16"/>
                      <a:pt x="266" y="16"/>
                    </a:cubicBezTo>
                    <a:cubicBezTo>
                      <a:pt x="267" y="18"/>
                      <a:pt x="267" y="18"/>
                      <a:pt x="267" y="18"/>
                    </a:cubicBezTo>
                    <a:cubicBezTo>
                      <a:pt x="268" y="19"/>
                      <a:pt x="268" y="19"/>
                      <a:pt x="268" y="19"/>
                    </a:cubicBezTo>
                    <a:cubicBezTo>
                      <a:pt x="269" y="19"/>
                      <a:pt x="269" y="19"/>
                      <a:pt x="269" y="19"/>
                    </a:cubicBezTo>
                    <a:cubicBezTo>
                      <a:pt x="268" y="20"/>
                      <a:pt x="268" y="20"/>
                      <a:pt x="268" y="20"/>
                    </a:cubicBezTo>
                    <a:cubicBezTo>
                      <a:pt x="267" y="21"/>
                      <a:pt x="267" y="21"/>
                      <a:pt x="267" y="21"/>
                    </a:cubicBezTo>
                    <a:cubicBezTo>
                      <a:pt x="266" y="21"/>
                      <a:pt x="266" y="21"/>
                      <a:pt x="266" y="21"/>
                    </a:cubicBezTo>
                    <a:cubicBezTo>
                      <a:pt x="265" y="21"/>
                      <a:pt x="265" y="21"/>
                      <a:pt x="265" y="21"/>
                    </a:cubicBezTo>
                    <a:cubicBezTo>
                      <a:pt x="263" y="21"/>
                      <a:pt x="263" y="21"/>
                      <a:pt x="263" y="21"/>
                    </a:cubicBezTo>
                    <a:cubicBezTo>
                      <a:pt x="262" y="22"/>
                      <a:pt x="262" y="22"/>
                      <a:pt x="262" y="22"/>
                    </a:cubicBezTo>
                    <a:cubicBezTo>
                      <a:pt x="261" y="22"/>
                      <a:pt x="261" y="22"/>
                      <a:pt x="261" y="22"/>
                    </a:cubicBezTo>
                    <a:cubicBezTo>
                      <a:pt x="259" y="21"/>
                      <a:pt x="259" y="21"/>
                      <a:pt x="259" y="21"/>
                    </a:cubicBezTo>
                    <a:cubicBezTo>
                      <a:pt x="257" y="21"/>
                      <a:pt x="257" y="21"/>
                      <a:pt x="257" y="21"/>
                    </a:cubicBezTo>
                    <a:cubicBezTo>
                      <a:pt x="254" y="22"/>
                      <a:pt x="254" y="22"/>
                      <a:pt x="254" y="22"/>
                    </a:cubicBezTo>
                    <a:cubicBezTo>
                      <a:pt x="251" y="24"/>
                      <a:pt x="251" y="24"/>
                      <a:pt x="251" y="24"/>
                    </a:cubicBezTo>
                    <a:cubicBezTo>
                      <a:pt x="251" y="26"/>
                      <a:pt x="251" y="26"/>
                      <a:pt x="251" y="26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0" y="29"/>
                      <a:pt x="250" y="29"/>
                      <a:pt x="250" y="29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1" y="31"/>
                      <a:pt x="251" y="31"/>
                      <a:pt x="251" y="31"/>
                    </a:cubicBezTo>
                    <a:cubicBezTo>
                      <a:pt x="252" y="30"/>
                      <a:pt x="252" y="30"/>
                      <a:pt x="252" y="30"/>
                    </a:cubicBezTo>
                    <a:cubicBezTo>
                      <a:pt x="252" y="29"/>
                      <a:pt x="252" y="29"/>
                      <a:pt x="252" y="29"/>
                    </a:cubicBezTo>
                    <a:cubicBezTo>
                      <a:pt x="252" y="28"/>
                      <a:pt x="252" y="28"/>
                      <a:pt x="252" y="28"/>
                    </a:cubicBezTo>
                    <a:cubicBezTo>
                      <a:pt x="252" y="27"/>
                      <a:pt x="252" y="27"/>
                      <a:pt x="252" y="27"/>
                    </a:cubicBezTo>
                    <a:cubicBezTo>
                      <a:pt x="253" y="26"/>
                      <a:pt x="253" y="26"/>
                      <a:pt x="253" y="26"/>
                    </a:cubicBezTo>
                    <a:cubicBezTo>
                      <a:pt x="255" y="26"/>
                      <a:pt x="255" y="26"/>
                      <a:pt x="255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7"/>
                      <a:pt x="256" y="27"/>
                      <a:pt x="256" y="27"/>
                    </a:cubicBezTo>
                    <a:cubicBezTo>
                      <a:pt x="256" y="28"/>
                      <a:pt x="256" y="28"/>
                      <a:pt x="256" y="28"/>
                    </a:cubicBezTo>
                    <a:cubicBezTo>
                      <a:pt x="255" y="29"/>
                      <a:pt x="255" y="29"/>
                      <a:pt x="255" y="29"/>
                    </a:cubicBezTo>
                    <a:cubicBezTo>
                      <a:pt x="256" y="30"/>
                      <a:pt x="256" y="30"/>
                      <a:pt x="256" y="30"/>
                    </a:cubicBezTo>
                    <a:cubicBezTo>
                      <a:pt x="256" y="30"/>
                      <a:pt x="256" y="30"/>
                      <a:pt x="256" y="30"/>
                    </a:cubicBezTo>
                    <a:cubicBezTo>
                      <a:pt x="257" y="29"/>
                      <a:pt x="257" y="29"/>
                      <a:pt x="257" y="29"/>
                    </a:cubicBezTo>
                    <a:cubicBezTo>
                      <a:pt x="257" y="26"/>
                      <a:pt x="257" y="26"/>
                      <a:pt x="257" y="26"/>
                    </a:cubicBezTo>
                    <a:cubicBezTo>
                      <a:pt x="257" y="26"/>
                      <a:pt x="259" y="25"/>
                      <a:pt x="259" y="24"/>
                    </a:cubicBezTo>
                    <a:cubicBezTo>
                      <a:pt x="261" y="24"/>
                      <a:pt x="261" y="24"/>
                      <a:pt x="261" y="24"/>
                    </a:cubicBezTo>
                    <a:cubicBezTo>
                      <a:pt x="262" y="24"/>
                      <a:pt x="262" y="24"/>
                      <a:pt x="262" y="24"/>
                    </a:cubicBezTo>
                    <a:cubicBezTo>
                      <a:pt x="264" y="23"/>
                      <a:pt x="264" y="23"/>
                      <a:pt x="264" y="23"/>
                    </a:cubicBezTo>
                    <a:cubicBezTo>
                      <a:pt x="265" y="23"/>
                      <a:pt x="265" y="23"/>
                      <a:pt x="265" y="23"/>
                    </a:cubicBezTo>
                    <a:cubicBezTo>
                      <a:pt x="267" y="23"/>
                      <a:pt x="267" y="23"/>
                      <a:pt x="267" y="23"/>
                    </a:cubicBezTo>
                    <a:cubicBezTo>
                      <a:pt x="267" y="23"/>
                      <a:pt x="267" y="23"/>
                      <a:pt x="267" y="23"/>
                    </a:cubicBezTo>
                    <a:cubicBezTo>
                      <a:pt x="268" y="24"/>
                      <a:pt x="268" y="24"/>
                      <a:pt x="268" y="24"/>
                    </a:cubicBezTo>
                    <a:cubicBezTo>
                      <a:pt x="269" y="26"/>
                      <a:pt x="269" y="26"/>
                      <a:pt x="269" y="26"/>
                    </a:cubicBezTo>
                    <a:cubicBezTo>
                      <a:pt x="269" y="27"/>
                      <a:pt x="269" y="27"/>
                      <a:pt x="269" y="27"/>
                    </a:cubicBezTo>
                    <a:cubicBezTo>
                      <a:pt x="270" y="27"/>
                      <a:pt x="270" y="27"/>
                      <a:pt x="270" y="27"/>
                    </a:cubicBezTo>
                    <a:cubicBezTo>
                      <a:pt x="270" y="26"/>
                      <a:pt x="270" y="26"/>
                      <a:pt x="270" y="26"/>
                    </a:cubicBezTo>
                    <a:cubicBezTo>
                      <a:pt x="270" y="24"/>
                      <a:pt x="270" y="24"/>
                      <a:pt x="270" y="24"/>
                    </a:cubicBezTo>
                    <a:cubicBezTo>
                      <a:pt x="270" y="23"/>
                      <a:pt x="270" y="23"/>
                      <a:pt x="270" y="23"/>
                    </a:cubicBezTo>
                    <a:cubicBezTo>
                      <a:pt x="272" y="23"/>
                      <a:pt x="272" y="23"/>
                      <a:pt x="272" y="23"/>
                    </a:cubicBezTo>
                    <a:cubicBezTo>
                      <a:pt x="273" y="23"/>
                      <a:pt x="273" y="23"/>
                      <a:pt x="273" y="23"/>
                    </a:cubicBezTo>
                    <a:cubicBezTo>
                      <a:pt x="276" y="23"/>
                      <a:pt x="276" y="23"/>
                      <a:pt x="276" y="23"/>
                    </a:cubicBezTo>
                    <a:cubicBezTo>
                      <a:pt x="278" y="23"/>
                      <a:pt x="278" y="23"/>
                      <a:pt x="278" y="23"/>
                    </a:cubicBezTo>
                    <a:cubicBezTo>
                      <a:pt x="280" y="22"/>
                      <a:pt x="280" y="22"/>
                      <a:pt x="280" y="22"/>
                    </a:cubicBezTo>
                    <a:cubicBezTo>
                      <a:pt x="282" y="21"/>
                      <a:pt x="282" y="21"/>
                      <a:pt x="282" y="21"/>
                    </a:cubicBezTo>
                    <a:cubicBezTo>
                      <a:pt x="285" y="21"/>
                      <a:pt x="285" y="21"/>
                      <a:pt x="285" y="21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9" y="22"/>
                      <a:pt x="289" y="22"/>
                      <a:pt x="289" y="22"/>
                    </a:cubicBezTo>
                    <a:cubicBezTo>
                      <a:pt x="291" y="23"/>
                      <a:pt x="291" y="23"/>
                      <a:pt x="291" y="23"/>
                    </a:cubicBezTo>
                    <a:cubicBezTo>
                      <a:pt x="292" y="23"/>
                      <a:pt x="292" y="23"/>
                      <a:pt x="292" y="23"/>
                    </a:cubicBezTo>
                    <a:cubicBezTo>
                      <a:pt x="293" y="24"/>
                      <a:pt x="293" y="24"/>
                      <a:pt x="293" y="24"/>
                    </a:cubicBezTo>
                    <a:cubicBezTo>
                      <a:pt x="295" y="25"/>
                      <a:pt x="295" y="25"/>
                      <a:pt x="295" y="25"/>
                    </a:cubicBezTo>
                    <a:cubicBezTo>
                      <a:pt x="296" y="25"/>
                      <a:pt x="296" y="25"/>
                      <a:pt x="296" y="25"/>
                    </a:cubicBezTo>
                    <a:cubicBezTo>
                      <a:pt x="297" y="25"/>
                      <a:pt x="297" y="25"/>
                      <a:pt x="297" y="25"/>
                    </a:cubicBezTo>
                    <a:cubicBezTo>
                      <a:pt x="298" y="24"/>
                      <a:pt x="298" y="24"/>
                      <a:pt x="298" y="24"/>
                    </a:cubicBezTo>
                    <a:cubicBezTo>
                      <a:pt x="299" y="25"/>
                      <a:pt x="299" y="25"/>
                      <a:pt x="299" y="25"/>
                    </a:cubicBezTo>
                    <a:cubicBezTo>
                      <a:pt x="299" y="26"/>
                      <a:pt x="299" y="26"/>
                      <a:pt x="299" y="26"/>
                    </a:cubicBezTo>
                    <a:cubicBezTo>
                      <a:pt x="300" y="26"/>
                      <a:pt x="300" y="26"/>
                      <a:pt x="300" y="26"/>
                    </a:cubicBezTo>
                    <a:cubicBezTo>
                      <a:pt x="302" y="24"/>
                      <a:pt x="302" y="24"/>
                      <a:pt x="302" y="24"/>
                    </a:cubicBezTo>
                    <a:cubicBezTo>
                      <a:pt x="303" y="24"/>
                      <a:pt x="303" y="24"/>
                      <a:pt x="303" y="24"/>
                    </a:cubicBezTo>
                    <a:cubicBezTo>
                      <a:pt x="304" y="25"/>
                      <a:pt x="304" y="25"/>
                      <a:pt x="304" y="25"/>
                    </a:cubicBezTo>
                    <a:cubicBezTo>
                      <a:pt x="307" y="23"/>
                      <a:pt x="307" y="23"/>
                      <a:pt x="307" y="23"/>
                    </a:cubicBezTo>
                    <a:cubicBezTo>
                      <a:pt x="308" y="22"/>
                      <a:pt x="308" y="22"/>
                      <a:pt x="308" y="22"/>
                    </a:cubicBezTo>
                    <a:cubicBezTo>
                      <a:pt x="309" y="22"/>
                      <a:pt x="309" y="22"/>
                      <a:pt x="309" y="22"/>
                    </a:cubicBezTo>
                    <a:cubicBezTo>
                      <a:pt x="310" y="22"/>
                      <a:pt x="310" y="22"/>
                      <a:pt x="310" y="22"/>
                    </a:cubicBezTo>
                    <a:cubicBezTo>
                      <a:pt x="311" y="24"/>
                      <a:pt x="311" y="24"/>
                      <a:pt x="311" y="24"/>
                    </a:cubicBezTo>
                    <a:cubicBezTo>
                      <a:pt x="312" y="25"/>
                      <a:pt x="312" y="25"/>
                      <a:pt x="312" y="25"/>
                    </a:cubicBezTo>
                    <a:cubicBezTo>
                      <a:pt x="312" y="25"/>
                      <a:pt x="312" y="25"/>
                      <a:pt x="312" y="25"/>
                    </a:cubicBezTo>
                    <a:cubicBezTo>
                      <a:pt x="312" y="26"/>
                      <a:pt x="312" y="26"/>
                      <a:pt x="312" y="26"/>
                    </a:cubicBezTo>
                    <a:cubicBezTo>
                      <a:pt x="311" y="27"/>
                      <a:pt x="311" y="27"/>
                      <a:pt x="311" y="27"/>
                    </a:cubicBezTo>
                    <a:cubicBezTo>
                      <a:pt x="312" y="27"/>
                      <a:pt x="312" y="27"/>
                      <a:pt x="312" y="27"/>
                    </a:cubicBezTo>
                    <a:cubicBezTo>
                      <a:pt x="313" y="28"/>
                      <a:pt x="313" y="28"/>
                      <a:pt x="313" y="28"/>
                    </a:cubicBezTo>
                    <a:cubicBezTo>
                      <a:pt x="313" y="29"/>
                      <a:pt x="313" y="29"/>
                      <a:pt x="313" y="29"/>
                    </a:cubicBezTo>
                    <a:cubicBezTo>
                      <a:pt x="310" y="31"/>
                      <a:pt x="310" y="31"/>
                      <a:pt x="310" y="31"/>
                    </a:cubicBezTo>
                    <a:cubicBezTo>
                      <a:pt x="308" y="32"/>
                      <a:pt x="308" y="32"/>
                      <a:pt x="308" y="32"/>
                    </a:cubicBezTo>
                    <a:cubicBezTo>
                      <a:pt x="306" y="32"/>
                      <a:pt x="306" y="32"/>
                      <a:pt x="306" y="32"/>
                    </a:cubicBezTo>
                    <a:cubicBezTo>
                      <a:pt x="305" y="31"/>
                      <a:pt x="305" y="31"/>
                      <a:pt x="305" y="31"/>
                    </a:cubicBezTo>
                    <a:cubicBezTo>
                      <a:pt x="304" y="30"/>
                      <a:pt x="304" y="30"/>
                      <a:pt x="304" y="30"/>
                    </a:cubicBezTo>
                    <a:cubicBezTo>
                      <a:pt x="303" y="30"/>
                      <a:pt x="303" y="30"/>
                      <a:pt x="303" y="30"/>
                    </a:cubicBezTo>
                    <a:cubicBezTo>
                      <a:pt x="304" y="31"/>
                      <a:pt x="304" y="31"/>
                      <a:pt x="304" y="31"/>
                    </a:cubicBezTo>
                    <a:cubicBezTo>
                      <a:pt x="305" y="33"/>
                      <a:pt x="305" y="33"/>
                      <a:pt x="305" y="33"/>
                    </a:cubicBezTo>
                    <a:cubicBezTo>
                      <a:pt x="305" y="33"/>
                      <a:pt x="305" y="33"/>
                      <a:pt x="305" y="33"/>
                    </a:cubicBezTo>
                    <a:cubicBezTo>
                      <a:pt x="305" y="34"/>
                      <a:pt x="305" y="34"/>
                      <a:pt x="305" y="34"/>
                    </a:cubicBezTo>
                    <a:cubicBezTo>
                      <a:pt x="303" y="33"/>
                      <a:pt x="303" y="33"/>
                      <a:pt x="303" y="33"/>
                    </a:cubicBezTo>
                    <a:cubicBezTo>
                      <a:pt x="302" y="32"/>
                      <a:pt x="302" y="32"/>
                      <a:pt x="302" y="32"/>
                    </a:cubicBezTo>
                    <a:cubicBezTo>
                      <a:pt x="301" y="32"/>
                      <a:pt x="301" y="32"/>
                      <a:pt x="301" y="32"/>
                    </a:cubicBezTo>
                    <a:cubicBezTo>
                      <a:pt x="301" y="33"/>
                      <a:pt x="301" y="33"/>
                      <a:pt x="301" y="33"/>
                    </a:cubicBezTo>
                    <a:cubicBezTo>
                      <a:pt x="302" y="34"/>
                      <a:pt x="302" y="34"/>
                      <a:pt x="302" y="34"/>
                    </a:cubicBezTo>
                    <a:cubicBezTo>
                      <a:pt x="303" y="35"/>
                      <a:pt x="303" y="35"/>
                      <a:pt x="303" y="35"/>
                    </a:cubicBezTo>
                    <a:cubicBezTo>
                      <a:pt x="305" y="35"/>
                      <a:pt x="305" y="35"/>
                      <a:pt x="305" y="35"/>
                    </a:cubicBezTo>
                    <a:cubicBezTo>
                      <a:pt x="307" y="36"/>
                      <a:pt x="307" y="36"/>
                      <a:pt x="307" y="36"/>
                    </a:cubicBezTo>
                    <a:cubicBezTo>
                      <a:pt x="308" y="36"/>
                      <a:pt x="308" y="36"/>
                      <a:pt x="308" y="36"/>
                    </a:cubicBezTo>
                    <a:cubicBezTo>
                      <a:pt x="311" y="34"/>
                      <a:pt x="311" y="34"/>
                      <a:pt x="311" y="34"/>
                    </a:cubicBezTo>
                    <a:cubicBezTo>
                      <a:pt x="312" y="34"/>
                      <a:pt x="312" y="34"/>
                      <a:pt x="312" y="34"/>
                    </a:cubicBezTo>
                    <a:cubicBezTo>
                      <a:pt x="312" y="35"/>
                      <a:pt x="312" y="35"/>
                      <a:pt x="312" y="35"/>
                    </a:cubicBezTo>
                    <a:cubicBezTo>
                      <a:pt x="312" y="34"/>
                      <a:pt x="312" y="34"/>
                      <a:pt x="312" y="34"/>
                    </a:cubicBezTo>
                    <a:cubicBezTo>
                      <a:pt x="313" y="33"/>
                      <a:pt x="313" y="33"/>
                      <a:pt x="313" y="33"/>
                    </a:cubicBezTo>
                    <a:cubicBezTo>
                      <a:pt x="314" y="33"/>
                      <a:pt x="314" y="33"/>
                      <a:pt x="314" y="33"/>
                    </a:cubicBezTo>
                    <a:cubicBezTo>
                      <a:pt x="317" y="33"/>
                      <a:pt x="317" y="33"/>
                      <a:pt x="317" y="33"/>
                    </a:cubicBezTo>
                    <a:cubicBezTo>
                      <a:pt x="318" y="34"/>
                      <a:pt x="318" y="34"/>
                      <a:pt x="318" y="34"/>
                    </a:cubicBezTo>
                    <a:cubicBezTo>
                      <a:pt x="319" y="35"/>
                      <a:pt x="319" y="35"/>
                      <a:pt x="319" y="35"/>
                    </a:cubicBezTo>
                    <a:cubicBezTo>
                      <a:pt x="319" y="35"/>
                      <a:pt x="319" y="35"/>
                      <a:pt x="319" y="35"/>
                    </a:cubicBezTo>
                    <a:cubicBezTo>
                      <a:pt x="320" y="35"/>
                      <a:pt x="320" y="35"/>
                      <a:pt x="320" y="35"/>
                    </a:cubicBezTo>
                    <a:cubicBezTo>
                      <a:pt x="321" y="34"/>
                      <a:pt x="321" y="34"/>
                      <a:pt x="321" y="34"/>
                    </a:cubicBezTo>
                    <a:cubicBezTo>
                      <a:pt x="322" y="35"/>
                      <a:pt x="322" y="35"/>
                      <a:pt x="322" y="35"/>
                    </a:cubicBezTo>
                    <a:cubicBezTo>
                      <a:pt x="322" y="36"/>
                      <a:pt x="322" y="36"/>
                      <a:pt x="322" y="36"/>
                    </a:cubicBezTo>
                    <a:cubicBezTo>
                      <a:pt x="323" y="37"/>
                      <a:pt x="323" y="37"/>
                      <a:pt x="323" y="37"/>
                    </a:cubicBezTo>
                    <a:cubicBezTo>
                      <a:pt x="326" y="37"/>
                      <a:pt x="326" y="37"/>
                      <a:pt x="326" y="37"/>
                    </a:cubicBezTo>
                    <a:cubicBezTo>
                      <a:pt x="327" y="38"/>
                      <a:pt x="327" y="38"/>
                      <a:pt x="327" y="38"/>
                    </a:cubicBezTo>
                    <a:cubicBezTo>
                      <a:pt x="327" y="39"/>
                      <a:pt x="327" y="39"/>
                      <a:pt x="327" y="39"/>
                    </a:cubicBezTo>
                    <a:cubicBezTo>
                      <a:pt x="328" y="41"/>
                      <a:pt x="328" y="41"/>
                      <a:pt x="328" y="41"/>
                    </a:cubicBezTo>
                    <a:cubicBezTo>
                      <a:pt x="330" y="41"/>
                      <a:pt x="330" y="41"/>
                      <a:pt x="330" y="41"/>
                    </a:cubicBezTo>
                    <a:cubicBezTo>
                      <a:pt x="332" y="43"/>
                      <a:pt x="332" y="43"/>
                      <a:pt x="332" y="43"/>
                    </a:cubicBezTo>
                    <a:cubicBezTo>
                      <a:pt x="332" y="44"/>
                      <a:pt x="332" y="44"/>
                      <a:pt x="332" y="44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32" y="46"/>
                      <a:pt x="332" y="46"/>
                      <a:pt x="332" y="46"/>
                    </a:cubicBezTo>
                    <a:cubicBezTo>
                      <a:pt x="331" y="47"/>
                      <a:pt x="331" y="47"/>
                      <a:pt x="331" y="47"/>
                    </a:cubicBezTo>
                    <a:cubicBezTo>
                      <a:pt x="331" y="48"/>
                      <a:pt x="331" y="48"/>
                      <a:pt x="331" y="48"/>
                    </a:cubicBezTo>
                    <a:cubicBezTo>
                      <a:pt x="330" y="48"/>
                      <a:pt x="330" y="48"/>
                      <a:pt x="330" y="48"/>
                    </a:cubicBezTo>
                    <a:cubicBezTo>
                      <a:pt x="329" y="50"/>
                      <a:pt x="329" y="50"/>
                      <a:pt x="329" y="50"/>
                    </a:cubicBezTo>
                    <a:cubicBezTo>
                      <a:pt x="328" y="50"/>
                      <a:pt x="328" y="50"/>
                      <a:pt x="328" y="50"/>
                    </a:cubicBezTo>
                    <a:cubicBezTo>
                      <a:pt x="327" y="50"/>
                      <a:pt x="327" y="50"/>
                      <a:pt x="327" y="50"/>
                    </a:cubicBezTo>
                    <a:cubicBezTo>
                      <a:pt x="326" y="50"/>
                      <a:pt x="326" y="50"/>
                      <a:pt x="326" y="50"/>
                    </a:cubicBezTo>
                    <a:cubicBezTo>
                      <a:pt x="326" y="51"/>
                      <a:pt x="326" y="51"/>
                      <a:pt x="326" y="51"/>
                    </a:cubicBezTo>
                    <a:cubicBezTo>
                      <a:pt x="326" y="51"/>
                      <a:pt x="326" y="51"/>
                      <a:pt x="326" y="51"/>
                    </a:cubicBezTo>
                    <a:cubicBezTo>
                      <a:pt x="324" y="52"/>
                      <a:pt x="324" y="52"/>
                      <a:pt x="324" y="52"/>
                    </a:cubicBezTo>
                    <a:cubicBezTo>
                      <a:pt x="321" y="54"/>
                      <a:pt x="321" y="54"/>
                      <a:pt x="321" y="54"/>
                    </a:cubicBezTo>
                    <a:cubicBezTo>
                      <a:pt x="319" y="54"/>
                      <a:pt x="319" y="54"/>
                      <a:pt x="319" y="54"/>
                    </a:cubicBezTo>
                    <a:cubicBezTo>
                      <a:pt x="318" y="54"/>
                      <a:pt x="318" y="54"/>
                      <a:pt x="318" y="54"/>
                    </a:cubicBezTo>
                    <a:cubicBezTo>
                      <a:pt x="317" y="54"/>
                      <a:pt x="317" y="54"/>
                      <a:pt x="317" y="54"/>
                    </a:cubicBezTo>
                    <a:cubicBezTo>
                      <a:pt x="316" y="53"/>
                      <a:pt x="316" y="53"/>
                      <a:pt x="316" y="53"/>
                    </a:cubicBezTo>
                    <a:cubicBezTo>
                      <a:pt x="315" y="52"/>
                      <a:pt x="315" y="52"/>
                      <a:pt x="315" y="52"/>
                    </a:cubicBezTo>
                    <a:cubicBezTo>
                      <a:pt x="315" y="53"/>
                      <a:pt x="315" y="53"/>
                      <a:pt x="315" y="53"/>
                    </a:cubicBezTo>
                    <a:cubicBezTo>
                      <a:pt x="315" y="54"/>
                      <a:pt x="315" y="54"/>
                      <a:pt x="315" y="54"/>
                    </a:cubicBezTo>
                    <a:cubicBezTo>
                      <a:pt x="316" y="54"/>
                      <a:pt x="316" y="54"/>
                      <a:pt x="316" y="54"/>
                    </a:cubicBezTo>
                    <a:cubicBezTo>
                      <a:pt x="316" y="55"/>
                      <a:pt x="316" y="55"/>
                      <a:pt x="316" y="55"/>
                    </a:cubicBezTo>
                    <a:cubicBezTo>
                      <a:pt x="314" y="55"/>
                      <a:pt x="314" y="55"/>
                      <a:pt x="314" y="55"/>
                    </a:cubicBezTo>
                    <a:cubicBezTo>
                      <a:pt x="312" y="54"/>
                      <a:pt x="312" y="54"/>
                      <a:pt x="312" y="54"/>
                    </a:cubicBezTo>
                    <a:cubicBezTo>
                      <a:pt x="311" y="55"/>
                      <a:pt x="311" y="55"/>
                      <a:pt x="311" y="55"/>
                    </a:cubicBezTo>
                    <a:cubicBezTo>
                      <a:pt x="310" y="55"/>
                      <a:pt x="310" y="55"/>
                      <a:pt x="310" y="55"/>
                    </a:cubicBezTo>
                    <a:cubicBezTo>
                      <a:pt x="309" y="54"/>
                      <a:pt x="309" y="54"/>
                      <a:pt x="309" y="54"/>
                    </a:cubicBezTo>
                    <a:cubicBezTo>
                      <a:pt x="308" y="54"/>
                      <a:pt x="308" y="54"/>
                      <a:pt x="308" y="54"/>
                    </a:cubicBezTo>
                    <a:cubicBezTo>
                      <a:pt x="306" y="55"/>
                      <a:pt x="306" y="55"/>
                      <a:pt x="306" y="55"/>
                    </a:cubicBezTo>
                    <a:cubicBezTo>
                      <a:pt x="304" y="56"/>
                      <a:pt x="304" y="56"/>
                      <a:pt x="304" y="56"/>
                    </a:cubicBezTo>
                    <a:cubicBezTo>
                      <a:pt x="303" y="56"/>
                      <a:pt x="303" y="56"/>
                      <a:pt x="303" y="56"/>
                    </a:cubicBezTo>
                    <a:cubicBezTo>
                      <a:pt x="302" y="56"/>
                      <a:pt x="302" y="56"/>
                      <a:pt x="302" y="56"/>
                    </a:cubicBezTo>
                    <a:cubicBezTo>
                      <a:pt x="301" y="56"/>
                      <a:pt x="301" y="56"/>
                      <a:pt x="301" y="56"/>
                    </a:cubicBezTo>
                    <a:cubicBezTo>
                      <a:pt x="299" y="55"/>
                      <a:pt x="299" y="55"/>
                      <a:pt x="299" y="55"/>
                    </a:cubicBezTo>
                    <a:cubicBezTo>
                      <a:pt x="298" y="55"/>
                      <a:pt x="298" y="55"/>
                      <a:pt x="298" y="55"/>
                    </a:cubicBezTo>
                    <a:cubicBezTo>
                      <a:pt x="297" y="56"/>
                      <a:pt x="297" y="56"/>
                      <a:pt x="297" y="56"/>
                    </a:cubicBezTo>
                    <a:cubicBezTo>
                      <a:pt x="296" y="56"/>
                      <a:pt x="296" y="56"/>
                      <a:pt x="296" y="56"/>
                    </a:cubicBezTo>
                    <a:cubicBezTo>
                      <a:pt x="295" y="56"/>
                      <a:pt x="295" y="56"/>
                      <a:pt x="295" y="56"/>
                    </a:cubicBezTo>
                    <a:cubicBezTo>
                      <a:pt x="292" y="54"/>
                      <a:pt x="292" y="54"/>
                      <a:pt x="292" y="54"/>
                    </a:cubicBezTo>
                    <a:cubicBezTo>
                      <a:pt x="292" y="54"/>
                      <a:pt x="292" y="54"/>
                      <a:pt x="292" y="54"/>
                    </a:cubicBezTo>
                    <a:cubicBezTo>
                      <a:pt x="291" y="54"/>
                      <a:pt x="291" y="54"/>
                      <a:pt x="291" y="54"/>
                    </a:cubicBezTo>
                    <a:cubicBezTo>
                      <a:pt x="289" y="54"/>
                      <a:pt x="289" y="54"/>
                      <a:pt x="289" y="54"/>
                    </a:cubicBezTo>
                    <a:cubicBezTo>
                      <a:pt x="287" y="53"/>
                      <a:pt x="287" y="53"/>
                      <a:pt x="287" y="53"/>
                    </a:cubicBezTo>
                    <a:cubicBezTo>
                      <a:pt x="286" y="53"/>
                      <a:pt x="286" y="53"/>
                      <a:pt x="286" y="53"/>
                    </a:cubicBezTo>
                    <a:cubicBezTo>
                      <a:pt x="285" y="53"/>
                      <a:pt x="285" y="53"/>
                      <a:pt x="285" y="53"/>
                    </a:cubicBezTo>
                    <a:cubicBezTo>
                      <a:pt x="283" y="53"/>
                      <a:pt x="283" y="53"/>
                      <a:pt x="283" y="53"/>
                    </a:cubicBezTo>
                    <a:cubicBezTo>
                      <a:pt x="282" y="52"/>
                      <a:pt x="282" y="52"/>
                      <a:pt x="282" y="52"/>
                    </a:cubicBezTo>
                    <a:cubicBezTo>
                      <a:pt x="281" y="53"/>
                      <a:pt x="281" y="53"/>
                      <a:pt x="281" y="53"/>
                    </a:cubicBezTo>
                    <a:cubicBezTo>
                      <a:pt x="280" y="54"/>
                      <a:pt x="280" y="54"/>
                      <a:pt x="280" y="54"/>
                    </a:cubicBezTo>
                    <a:cubicBezTo>
                      <a:pt x="278" y="54"/>
                      <a:pt x="278" y="54"/>
                      <a:pt x="278" y="54"/>
                    </a:cubicBezTo>
                    <a:cubicBezTo>
                      <a:pt x="276" y="54"/>
                      <a:pt x="276" y="54"/>
                      <a:pt x="276" y="54"/>
                    </a:cubicBezTo>
                    <a:cubicBezTo>
                      <a:pt x="275" y="55"/>
                      <a:pt x="275" y="55"/>
                      <a:pt x="275" y="55"/>
                    </a:cubicBezTo>
                    <a:cubicBezTo>
                      <a:pt x="275" y="55"/>
                      <a:pt x="275" y="55"/>
                      <a:pt x="275" y="55"/>
                    </a:cubicBezTo>
                    <a:cubicBezTo>
                      <a:pt x="274" y="55"/>
                      <a:pt x="274" y="55"/>
                      <a:pt x="274" y="55"/>
                    </a:cubicBezTo>
                    <a:cubicBezTo>
                      <a:pt x="274" y="54"/>
                      <a:pt x="274" y="54"/>
                      <a:pt x="274" y="54"/>
                    </a:cubicBezTo>
                    <a:cubicBezTo>
                      <a:pt x="273" y="53"/>
                      <a:pt x="273" y="53"/>
                      <a:pt x="273" y="53"/>
                    </a:cubicBezTo>
                    <a:cubicBezTo>
                      <a:pt x="272" y="53"/>
                      <a:pt x="272" y="53"/>
                      <a:pt x="272" y="53"/>
                    </a:cubicBezTo>
                    <a:cubicBezTo>
                      <a:pt x="271" y="53"/>
                      <a:pt x="271" y="53"/>
                      <a:pt x="271" y="53"/>
                    </a:cubicBezTo>
                    <a:cubicBezTo>
                      <a:pt x="270" y="53"/>
                      <a:pt x="270" y="53"/>
                      <a:pt x="270" y="53"/>
                    </a:cubicBezTo>
                    <a:cubicBezTo>
                      <a:pt x="270" y="54"/>
                      <a:pt x="270" y="54"/>
                      <a:pt x="270" y="54"/>
                    </a:cubicBezTo>
                    <a:cubicBezTo>
                      <a:pt x="270" y="54"/>
                      <a:pt x="270" y="54"/>
                      <a:pt x="270" y="54"/>
                    </a:cubicBezTo>
                    <a:cubicBezTo>
                      <a:pt x="272" y="54"/>
                      <a:pt x="272" y="54"/>
                      <a:pt x="272" y="54"/>
                    </a:cubicBezTo>
                    <a:cubicBezTo>
                      <a:pt x="273" y="54"/>
                      <a:pt x="273" y="54"/>
                      <a:pt x="273" y="54"/>
                    </a:cubicBezTo>
                    <a:cubicBezTo>
                      <a:pt x="273" y="55"/>
                      <a:pt x="273" y="55"/>
                      <a:pt x="273" y="55"/>
                    </a:cubicBezTo>
                    <a:cubicBezTo>
                      <a:pt x="273" y="56"/>
                      <a:pt x="273" y="56"/>
                      <a:pt x="273" y="56"/>
                    </a:cubicBezTo>
                    <a:cubicBezTo>
                      <a:pt x="272" y="57"/>
                      <a:pt x="272" y="57"/>
                      <a:pt x="272" y="57"/>
                    </a:cubicBezTo>
                    <a:cubicBezTo>
                      <a:pt x="271" y="57"/>
                      <a:pt x="271" y="57"/>
                      <a:pt x="271" y="57"/>
                    </a:cubicBezTo>
                    <a:cubicBezTo>
                      <a:pt x="269" y="57"/>
                      <a:pt x="269" y="57"/>
                      <a:pt x="269" y="57"/>
                    </a:cubicBezTo>
                    <a:cubicBezTo>
                      <a:pt x="268" y="58"/>
                      <a:pt x="268" y="58"/>
                      <a:pt x="268" y="58"/>
                    </a:cubicBezTo>
                    <a:cubicBezTo>
                      <a:pt x="266" y="59"/>
                      <a:pt x="266" y="59"/>
                      <a:pt x="266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3" y="59"/>
                      <a:pt x="263" y="59"/>
                      <a:pt x="263" y="59"/>
                    </a:cubicBezTo>
                    <a:cubicBezTo>
                      <a:pt x="262" y="60"/>
                      <a:pt x="262" y="60"/>
                      <a:pt x="262" y="60"/>
                    </a:cubicBezTo>
                    <a:cubicBezTo>
                      <a:pt x="261" y="60"/>
                      <a:pt x="261" y="60"/>
                      <a:pt x="261" y="60"/>
                    </a:cubicBezTo>
                    <a:cubicBezTo>
                      <a:pt x="259" y="61"/>
                      <a:pt x="259" y="61"/>
                      <a:pt x="259" y="61"/>
                    </a:cubicBezTo>
                    <a:cubicBezTo>
                      <a:pt x="257" y="61"/>
                      <a:pt x="257" y="61"/>
                      <a:pt x="257" y="61"/>
                    </a:cubicBezTo>
                    <a:cubicBezTo>
                      <a:pt x="256" y="62"/>
                      <a:pt x="256" y="62"/>
                      <a:pt x="256" y="62"/>
                    </a:cubicBezTo>
                    <a:cubicBezTo>
                      <a:pt x="255" y="63"/>
                      <a:pt x="255" y="63"/>
                      <a:pt x="255" y="63"/>
                    </a:cubicBezTo>
                    <a:cubicBezTo>
                      <a:pt x="255" y="64"/>
                      <a:pt x="255" y="64"/>
                      <a:pt x="255" y="64"/>
                    </a:cubicBezTo>
                    <a:cubicBezTo>
                      <a:pt x="256" y="65"/>
                      <a:pt x="256" y="65"/>
                      <a:pt x="256" y="65"/>
                    </a:cubicBezTo>
                    <a:cubicBezTo>
                      <a:pt x="256" y="66"/>
                      <a:pt x="256" y="66"/>
                      <a:pt x="256" y="66"/>
                    </a:cubicBezTo>
                    <a:cubicBezTo>
                      <a:pt x="256" y="67"/>
                      <a:pt x="256" y="67"/>
                      <a:pt x="256" y="67"/>
                    </a:cubicBezTo>
                    <a:cubicBezTo>
                      <a:pt x="257" y="68"/>
                      <a:pt x="257" y="68"/>
                      <a:pt x="257" y="68"/>
                    </a:cubicBezTo>
                    <a:cubicBezTo>
                      <a:pt x="258" y="68"/>
                      <a:pt x="258" y="68"/>
                      <a:pt x="258" y="68"/>
                    </a:cubicBezTo>
                    <a:cubicBezTo>
                      <a:pt x="259" y="67"/>
                      <a:pt x="259" y="67"/>
                      <a:pt x="259" y="67"/>
                    </a:cubicBezTo>
                    <a:cubicBezTo>
                      <a:pt x="259" y="66"/>
                      <a:pt x="259" y="66"/>
                      <a:pt x="259" y="66"/>
                    </a:cubicBezTo>
                    <a:cubicBezTo>
                      <a:pt x="260" y="65"/>
                      <a:pt x="260" y="65"/>
                      <a:pt x="260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6" y="64"/>
                      <a:pt x="266" y="64"/>
                      <a:pt x="266" y="64"/>
                    </a:cubicBezTo>
                    <a:cubicBezTo>
                      <a:pt x="266" y="63"/>
                      <a:pt x="266" y="63"/>
                      <a:pt x="266" y="63"/>
                    </a:cubicBezTo>
                    <a:cubicBezTo>
                      <a:pt x="267" y="62"/>
                      <a:pt x="267" y="62"/>
                      <a:pt x="267" y="62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73" y="60"/>
                      <a:pt x="273" y="60"/>
                      <a:pt x="273" y="60"/>
                    </a:cubicBezTo>
                    <a:cubicBezTo>
                      <a:pt x="274" y="60"/>
                      <a:pt x="274" y="60"/>
                      <a:pt x="274" y="60"/>
                    </a:cubicBezTo>
                    <a:cubicBezTo>
                      <a:pt x="274" y="61"/>
                      <a:pt x="274" y="61"/>
                      <a:pt x="274" y="61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5" y="62"/>
                      <a:pt x="275" y="62"/>
                      <a:pt x="275" y="62"/>
                    </a:cubicBezTo>
                    <a:cubicBezTo>
                      <a:pt x="276" y="61"/>
                      <a:pt x="276" y="61"/>
                      <a:pt x="276" y="61"/>
                    </a:cubicBezTo>
                    <a:cubicBezTo>
                      <a:pt x="276" y="60"/>
                      <a:pt x="276" y="60"/>
                      <a:pt x="276" y="60"/>
                    </a:cubicBezTo>
                    <a:cubicBezTo>
                      <a:pt x="277" y="58"/>
                      <a:pt x="277" y="58"/>
                      <a:pt x="277" y="58"/>
                    </a:cubicBezTo>
                    <a:cubicBezTo>
                      <a:pt x="278" y="58"/>
                      <a:pt x="278" y="58"/>
                      <a:pt x="278" y="58"/>
                    </a:cubicBezTo>
                    <a:cubicBezTo>
                      <a:pt x="280" y="58"/>
                      <a:pt x="280" y="58"/>
                      <a:pt x="280" y="58"/>
                    </a:cubicBezTo>
                    <a:cubicBezTo>
                      <a:pt x="281" y="58"/>
                      <a:pt x="281" y="58"/>
                      <a:pt x="281" y="58"/>
                    </a:cubicBezTo>
                    <a:cubicBezTo>
                      <a:pt x="283" y="58"/>
                      <a:pt x="283" y="58"/>
                      <a:pt x="283" y="58"/>
                    </a:cubicBezTo>
                    <a:cubicBezTo>
                      <a:pt x="285" y="58"/>
                      <a:pt x="285" y="58"/>
                      <a:pt x="285" y="58"/>
                    </a:cubicBezTo>
                    <a:cubicBezTo>
                      <a:pt x="286" y="59"/>
                      <a:pt x="286" y="59"/>
                      <a:pt x="286" y="59"/>
                    </a:cubicBezTo>
                    <a:cubicBezTo>
                      <a:pt x="288" y="59"/>
                      <a:pt x="288" y="59"/>
                      <a:pt x="288" y="59"/>
                    </a:cubicBezTo>
                    <a:cubicBezTo>
                      <a:pt x="292" y="59"/>
                      <a:pt x="292" y="59"/>
                      <a:pt x="292" y="59"/>
                    </a:cubicBezTo>
                    <a:cubicBezTo>
                      <a:pt x="294" y="59"/>
                      <a:pt x="294" y="59"/>
                      <a:pt x="294" y="59"/>
                    </a:cubicBezTo>
                    <a:cubicBezTo>
                      <a:pt x="295" y="60"/>
                      <a:pt x="295" y="60"/>
                      <a:pt x="295" y="60"/>
                    </a:cubicBezTo>
                    <a:cubicBezTo>
                      <a:pt x="298" y="61"/>
                      <a:pt x="298" y="61"/>
                      <a:pt x="298" y="61"/>
                    </a:cubicBezTo>
                    <a:cubicBezTo>
                      <a:pt x="301" y="61"/>
                      <a:pt x="301" y="61"/>
                      <a:pt x="301" y="61"/>
                    </a:cubicBezTo>
                    <a:cubicBezTo>
                      <a:pt x="303" y="61"/>
                      <a:pt x="303" y="61"/>
                      <a:pt x="303" y="61"/>
                    </a:cubicBezTo>
                    <a:cubicBezTo>
                      <a:pt x="303" y="62"/>
                      <a:pt x="303" y="62"/>
                      <a:pt x="303" y="62"/>
                    </a:cubicBezTo>
                    <a:cubicBezTo>
                      <a:pt x="303" y="62"/>
                      <a:pt x="303" y="62"/>
                      <a:pt x="303" y="62"/>
                    </a:cubicBezTo>
                    <a:cubicBezTo>
                      <a:pt x="303" y="63"/>
                      <a:pt x="303" y="63"/>
                      <a:pt x="303" y="63"/>
                    </a:cubicBezTo>
                    <a:cubicBezTo>
                      <a:pt x="302" y="64"/>
                      <a:pt x="302" y="64"/>
                      <a:pt x="302" y="64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1" y="67"/>
                      <a:pt x="301" y="67"/>
                      <a:pt x="301" y="67"/>
                    </a:cubicBezTo>
                    <a:cubicBezTo>
                      <a:pt x="300" y="67"/>
                      <a:pt x="300" y="67"/>
                      <a:pt x="300" y="67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4" y="69"/>
                      <a:pt x="294" y="69"/>
                      <a:pt x="294" y="69"/>
                    </a:cubicBezTo>
                    <a:cubicBezTo>
                      <a:pt x="293" y="69"/>
                      <a:pt x="293" y="69"/>
                      <a:pt x="293" y="69"/>
                    </a:cubicBezTo>
                    <a:cubicBezTo>
                      <a:pt x="292" y="68"/>
                      <a:pt x="292" y="68"/>
                      <a:pt x="292" y="68"/>
                    </a:cubicBezTo>
                    <a:cubicBezTo>
                      <a:pt x="292" y="69"/>
                      <a:pt x="292" y="69"/>
                      <a:pt x="292" y="69"/>
                    </a:cubicBezTo>
                    <a:cubicBezTo>
                      <a:pt x="291" y="70"/>
                      <a:pt x="291" y="70"/>
                      <a:pt x="291" y="70"/>
                    </a:cubicBezTo>
                    <a:cubicBezTo>
                      <a:pt x="291" y="71"/>
                      <a:pt x="291" y="71"/>
                      <a:pt x="291" y="71"/>
                    </a:cubicBezTo>
                    <a:cubicBezTo>
                      <a:pt x="291" y="72"/>
                      <a:pt x="291" y="72"/>
                      <a:pt x="291" y="72"/>
                    </a:cubicBezTo>
                    <a:cubicBezTo>
                      <a:pt x="291" y="73"/>
                      <a:pt x="291" y="73"/>
                      <a:pt x="291" y="73"/>
                    </a:cubicBezTo>
                    <a:cubicBezTo>
                      <a:pt x="292" y="74"/>
                      <a:pt x="292" y="74"/>
                      <a:pt x="292" y="74"/>
                    </a:cubicBezTo>
                    <a:cubicBezTo>
                      <a:pt x="294" y="73"/>
                      <a:pt x="294" y="73"/>
                      <a:pt x="294" y="73"/>
                    </a:cubicBezTo>
                    <a:cubicBezTo>
                      <a:pt x="296" y="72"/>
                      <a:pt x="296" y="72"/>
                      <a:pt x="296" y="72"/>
                    </a:cubicBezTo>
                    <a:cubicBezTo>
                      <a:pt x="298" y="72"/>
                      <a:pt x="298" y="72"/>
                      <a:pt x="298" y="72"/>
                    </a:cubicBezTo>
                    <a:cubicBezTo>
                      <a:pt x="301" y="71"/>
                      <a:pt x="301" y="71"/>
                      <a:pt x="301" y="71"/>
                    </a:cubicBezTo>
                    <a:cubicBezTo>
                      <a:pt x="304" y="72"/>
                      <a:pt x="304" y="72"/>
                      <a:pt x="304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6" y="73"/>
                      <a:pt x="306" y="73"/>
                      <a:pt x="306" y="73"/>
                    </a:cubicBezTo>
                    <a:cubicBezTo>
                      <a:pt x="307" y="73"/>
                      <a:pt x="307" y="73"/>
                      <a:pt x="307" y="73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9" y="72"/>
                      <a:pt x="309" y="72"/>
                      <a:pt x="309" y="72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11" y="71"/>
                      <a:pt x="311" y="71"/>
                      <a:pt x="311" y="71"/>
                    </a:cubicBezTo>
                    <a:cubicBezTo>
                      <a:pt x="312" y="68"/>
                      <a:pt x="312" y="68"/>
                      <a:pt x="312" y="68"/>
                    </a:cubicBezTo>
                    <a:cubicBezTo>
                      <a:pt x="312" y="66"/>
                      <a:pt x="312" y="66"/>
                      <a:pt x="312" y="66"/>
                    </a:cubicBezTo>
                    <a:cubicBezTo>
                      <a:pt x="313" y="65"/>
                      <a:pt x="313" y="65"/>
                      <a:pt x="313" y="65"/>
                    </a:cubicBezTo>
                    <a:cubicBezTo>
                      <a:pt x="312" y="64"/>
                      <a:pt x="312" y="64"/>
                      <a:pt x="312" y="64"/>
                    </a:cubicBezTo>
                    <a:cubicBezTo>
                      <a:pt x="313" y="63"/>
                      <a:pt x="313" y="63"/>
                      <a:pt x="313" y="63"/>
                    </a:cubicBezTo>
                    <a:cubicBezTo>
                      <a:pt x="314" y="62"/>
                      <a:pt x="314" y="62"/>
                      <a:pt x="314" y="62"/>
                    </a:cubicBezTo>
                    <a:cubicBezTo>
                      <a:pt x="316" y="62"/>
                      <a:pt x="316" y="62"/>
                      <a:pt x="316" y="62"/>
                    </a:cubicBezTo>
                    <a:cubicBezTo>
                      <a:pt x="318" y="63"/>
                      <a:pt x="318" y="63"/>
                      <a:pt x="318" y="63"/>
                    </a:cubicBezTo>
                    <a:cubicBezTo>
                      <a:pt x="320" y="63"/>
                      <a:pt x="320" y="63"/>
                      <a:pt x="320" y="63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3" y="63"/>
                      <a:pt x="323" y="63"/>
                      <a:pt x="323" y="63"/>
                    </a:cubicBezTo>
                    <a:cubicBezTo>
                      <a:pt x="323" y="64"/>
                      <a:pt x="323" y="64"/>
                      <a:pt x="323" y="64"/>
                    </a:cubicBezTo>
                    <a:cubicBezTo>
                      <a:pt x="323" y="67"/>
                      <a:pt x="323" y="67"/>
                      <a:pt x="323" y="67"/>
                    </a:cubicBezTo>
                    <a:cubicBezTo>
                      <a:pt x="323" y="69"/>
                      <a:pt x="323" y="69"/>
                      <a:pt x="323" y="69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0" y="74"/>
                      <a:pt x="320" y="74"/>
                      <a:pt x="320" y="74"/>
                    </a:cubicBezTo>
                    <a:cubicBezTo>
                      <a:pt x="320" y="76"/>
                      <a:pt x="320" y="76"/>
                      <a:pt x="320" y="76"/>
                    </a:cubicBezTo>
                    <a:cubicBezTo>
                      <a:pt x="319" y="78"/>
                      <a:pt x="319" y="78"/>
                      <a:pt x="319" y="78"/>
                    </a:cubicBezTo>
                    <a:cubicBezTo>
                      <a:pt x="314" y="82"/>
                      <a:pt x="314" y="82"/>
                      <a:pt x="314" y="82"/>
                    </a:cubicBezTo>
                    <a:cubicBezTo>
                      <a:pt x="313" y="82"/>
                      <a:pt x="313" y="82"/>
                      <a:pt x="313" y="82"/>
                    </a:cubicBezTo>
                    <a:cubicBezTo>
                      <a:pt x="313" y="82"/>
                      <a:pt x="313" y="82"/>
                      <a:pt x="313" y="82"/>
                    </a:cubicBezTo>
                    <a:cubicBezTo>
                      <a:pt x="312" y="82"/>
                      <a:pt x="312" y="82"/>
                      <a:pt x="312" y="82"/>
                    </a:cubicBezTo>
                    <a:cubicBezTo>
                      <a:pt x="311" y="83"/>
                      <a:pt x="311" y="83"/>
                      <a:pt x="311" y="83"/>
                    </a:cubicBezTo>
                    <a:cubicBezTo>
                      <a:pt x="309" y="83"/>
                      <a:pt x="309" y="83"/>
                      <a:pt x="309" y="83"/>
                    </a:cubicBezTo>
                    <a:cubicBezTo>
                      <a:pt x="309" y="83"/>
                      <a:pt x="309" y="83"/>
                      <a:pt x="309" y="83"/>
                    </a:cubicBezTo>
                    <a:cubicBezTo>
                      <a:pt x="308" y="85"/>
                      <a:pt x="308" y="85"/>
                      <a:pt x="308" y="85"/>
                    </a:cubicBezTo>
                    <a:cubicBezTo>
                      <a:pt x="307" y="86"/>
                      <a:pt x="307" y="86"/>
                      <a:pt x="307" y="86"/>
                    </a:cubicBezTo>
                    <a:cubicBezTo>
                      <a:pt x="306" y="87"/>
                      <a:pt x="306" y="87"/>
                      <a:pt x="306" y="87"/>
                    </a:cubicBezTo>
                    <a:cubicBezTo>
                      <a:pt x="305" y="88"/>
                      <a:pt x="305" y="88"/>
                      <a:pt x="305" y="88"/>
                    </a:cubicBezTo>
                    <a:cubicBezTo>
                      <a:pt x="304" y="88"/>
                      <a:pt x="304" y="88"/>
                      <a:pt x="304" y="88"/>
                    </a:cubicBezTo>
                    <a:cubicBezTo>
                      <a:pt x="304" y="87"/>
                      <a:pt x="304" y="87"/>
                      <a:pt x="304" y="87"/>
                    </a:cubicBezTo>
                    <a:cubicBezTo>
                      <a:pt x="303" y="88"/>
                      <a:pt x="303" y="88"/>
                      <a:pt x="303" y="88"/>
                    </a:cubicBezTo>
                    <a:cubicBezTo>
                      <a:pt x="303" y="89"/>
                      <a:pt x="303" y="89"/>
                      <a:pt x="303" y="89"/>
                    </a:cubicBezTo>
                    <a:cubicBezTo>
                      <a:pt x="303" y="91"/>
                      <a:pt x="303" y="91"/>
                      <a:pt x="303" y="91"/>
                    </a:cubicBezTo>
                    <a:cubicBezTo>
                      <a:pt x="301" y="93"/>
                      <a:pt x="301" y="93"/>
                      <a:pt x="301" y="93"/>
                    </a:cubicBezTo>
                    <a:cubicBezTo>
                      <a:pt x="300" y="94"/>
                      <a:pt x="300" y="94"/>
                      <a:pt x="300" y="94"/>
                    </a:cubicBezTo>
                    <a:cubicBezTo>
                      <a:pt x="299" y="95"/>
                      <a:pt x="299" y="95"/>
                      <a:pt x="299" y="95"/>
                    </a:cubicBezTo>
                    <a:cubicBezTo>
                      <a:pt x="297" y="97"/>
                      <a:pt x="297" y="97"/>
                      <a:pt x="297" y="97"/>
                    </a:cubicBezTo>
                    <a:cubicBezTo>
                      <a:pt x="295" y="98"/>
                      <a:pt x="295" y="98"/>
                      <a:pt x="295" y="98"/>
                    </a:cubicBezTo>
                    <a:cubicBezTo>
                      <a:pt x="294" y="99"/>
                      <a:pt x="294" y="99"/>
                      <a:pt x="294" y="99"/>
                    </a:cubicBezTo>
                    <a:cubicBezTo>
                      <a:pt x="292" y="100"/>
                      <a:pt x="292" y="100"/>
                      <a:pt x="292" y="100"/>
                    </a:cubicBezTo>
                    <a:cubicBezTo>
                      <a:pt x="291" y="101"/>
                      <a:pt x="291" y="101"/>
                      <a:pt x="291" y="101"/>
                    </a:cubicBezTo>
                    <a:cubicBezTo>
                      <a:pt x="290" y="101"/>
                      <a:pt x="290" y="101"/>
                      <a:pt x="290" y="101"/>
                    </a:cubicBezTo>
                    <a:cubicBezTo>
                      <a:pt x="290" y="103"/>
                      <a:pt x="290" y="103"/>
                      <a:pt x="290" y="103"/>
                    </a:cubicBezTo>
                    <a:cubicBezTo>
                      <a:pt x="290" y="104"/>
                      <a:pt x="290" y="104"/>
                      <a:pt x="290" y="104"/>
                    </a:cubicBezTo>
                    <a:cubicBezTo>
                      <a:pt x="289" y="106"/>
                      <a:pt x="289" y="106"/>
                      <a:pt x="289" y="106"/>
                    </a:cubicBezTo>
                    <a:cubicBezTo>
                      <a:pt x="290" y="107"/>
                      <a:pt x="290" y="107"/>
                      <a:pt x="290" y="107"/>
                    </a:cubicBezTo>
                    <a:cubicBezTo>
                      <a:pt x="290" y="106"/>
                      <a:pt x="290" y="106"/>
                      <a:pt x="290" y="106"/>
                    </a:cubicBezTo>
                    <a:cubicBezTo>
                      <a:pt x="290" y="105"/>
                      <a:pt x="290" y="105"/>
                      <a:pt x="290" y="105"/>
                    </a:cubicBezTo>
                    <a:cubicBezTo>
                      <a:pt x="292" y="103"/>
                      <a:pt x="292" y="103"/>
                      <a:pt x="292" y="103"/>
                    </a:cubicBezTo>
                    <a:cubicBezTo>
                      <a:pt x="293" y="101"/>
                      <a:pt x="293" y="101"/>
                      <a:pt x="293" y="101"/>
                    </a:cubicBezTo>
                    <a:cubicBezTo>
                      <a:pt x="295" y="100"/>
                      <a:pt x="295" y="100"/>
                      <a:pt x="295" y="100"/>
                    </a:cubicBezTo>
                    <a:cubicBezTo>
                      <a:pt x="296" y="100"/>
                      <a:pt x="296" y="100"/>
                      <a:pt x="296" y="100"/>
                    </a:cubicBezTo>
                    <a:cubicBezTo>
                      <a:pt x="296" y="101"/>
                      <a:pt x="296" y="101"/>
                      <a:pt x="296" y="101"/>
                    </a:cubicBezTo>
                    <a:cubicBezTo>
                      <a:pt x="297" y="99"/>
                      <a:pt x="297" y="99"/>
                      <a:pt x="297" y="99"/>
                    </a:cubicBezTo>
                    <a:cubicBezTo>
                      <a:pt x="300" y="97"/>
                      <a:pt x="300" y="97"/>
                      <a:pt x="300" y="97"/>
                    </a:cubicBezTo>
                    <a:cubicBezTo>
                      <a:pt x="301" y="96"/>
                      <a:pt x="301" y="96"/>
                      <a:pt x="301" y="96"/>
                    </a:cubicBezTo>
                    <a:cubicBezTo>
                      <a:pt x="302" y="95"/>
                      <a:pt x="302" y="95"/>
                      <a:pt x="302" y="95"/>
                    </a:cubicBezTo>
                    <a:cubicBezTo>
                      <a:pt x="305" y="93"/>
                      <a:pt x="305" y="93"/>
                      <a:pt x="305" y="93"/>
                    </a:cubicBezTo>
                    <a:cubicBezTo>
                      <a:pt x="307" y="91"/>
                      <a:pt x="307" y="91"/>
                      <a:pt x="307" y="91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9" y="90"/>
                      <a:pt x="309" y="90"/>
                      <a:pt x="309" y="90"/>
                    </a:cubicBezTo>
                    <a:cubicBezTo>
                      <a:pt x="310" y="90"/>
                      <a:pt x="310" y="90"/>
                      <a:pt x="310" y="90"/>
                    </a:cubicBezTo>
                    <a:cubicBezTo>
                      <a:pt x="312" y="89"/>
                      <a:pt x="312" y="89"/>
                      <a:pt x="312" y="89"/>
                    </a:cubicBezTo>
                    <a:cubicBezTo>
                      <a:pt x="312" y="88"/>
                      <a:pt x="312" y="88"/>
                      <a:pt x="312" y="88"/>
                    </a:cubicBezTo>
                    <a:cubicBezTo>
                      <a:pt x="313" y="88"/>
                      <a:pt x="313" y="88"/>
                      <a:pt x="313" y="88"/>
                    </a:cubicBezTo>
                    <a:cubicBezTo>
                      <a:pt x="316" y="88"/>
                      <a:pt x="316" y="88"/>
                      <a:pt x="316" y="88"/>
                    </a:cubicBezTo>
                    <a:cubicBezTo>
                      <a:pt x="318" y="87"/>
                      <a:pt x="318" y="87"/>
                      <a:pt x="318" y="87"/>
                    </a:cubicBezTo>
                    <a:cubicBezTo>
                      <a:pt x="320" y="85"/>
                      <a:pt x="320" y="85"/>
                      <a:pt x="320" y="85"/>
                    </a:cubicBezTo>
                    <a:cubicBezTo>
                      <a:pt x="321" y="85"/>
                      <a:pt x="321" y="85"/>
                      <a:pt x="321" y="85"/>
                    </a:cubicBezTo>
                    <a:cubicBezTo>
                      <a:pt x="323" y="84"/>
                      <a:pt x="323" y="84"/>
                      <a:pt x="323" y="84"/>
                    </a:cubicBezTo>
                    <a:cubicBezTo>
                      <a:pt x="324" y="83"/>
                      <a:pt x="324" y="83"/>
                      <a:pt x="324" y="83"/>
                    </a:cubicBezTo>
                    <a:cubicBezTo>
                      <a:pt x="325" y="83"/>
                      <a:pt x="325" y="83"/>
                      <a:pt x="325" y="83"/>
                    </a:cubicBezTo>
                    <a:cubicBezTo>
                      <a:pt x="326" y="82"/>
                      <a:pt x="326" y="82"/>
                      <a:pt x="326" y="82"/>
                    </a:cubicBezTo>
                    <a:cubicBezTo>
                      <a:pt x="328" y="80"/>
                      <a:pt x="328" y="80"/>
                      <a:pt x="328" y="80"/>
                    </a:cubicBezTo>
                    <a:cubicBezTo>
                      <a:pt x="329" y="78"/>
                      <a:pt x="329" y="78"/>
                      <a:pt x="329" y="78"/>
                    </a:cubicBezTo>
                    <a:cubicBezTo>
                      <a:pt x="329" y="77"/>
                      <a:pt x="329" y="77"/>
                      <a:pt x="329" y="77"/>
                    </a:cubicBezTo>
                    <a:cubicBezTo>
                      <a:pt x="330" y="76"/>
                      <a:pt x="330" y="76"/>
                      <a:pt x="330" y="76"/>
                    </a:cubicBezTo>
                    <a:cubicBezTo>
                      <a:pt x="331" y="75"/>
                      <a:pt x="331" y="75"/>
                      <a:pt x="331" y="75"/>
                    </a:cubicBezTo>
                    <a:cubicBezTo>
                      <a:pt x="331" y="74"/>
                      <a:pt x="331" y="74"/>
                      <a:pt x="331" y="74"/>
                    </a:cubicBezTo>
                    <a:cubicBezTo>
                      <a:pt x="331" y="75"/>
                      <a:pt x="331" y="75"/>
                      <a:pt x="331" y="75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32" y="78"/>
                      <a:pt x="332" y="78"/>
                      <a:pt x="332" y="78"/>
                    </a:cubicBezTo>
                    <a:cubicBezTo>
                      <a:pt x="332" y="79"/>
                      <a:pt x="332" y="79"/>
                      <a:pt x="332" y="79"/>
                    </a:cubicBezTo>
                    <a:cubicBezTo>
                      <a:pt x="332" y="80"/>
                      <a:pt x="332" y="80"/>
                      <a:pt x="332" y="80"/>
                    </a:cubicBezTo>
                    <a:cubicBezTo>
                      <a:pt x="333" y="82"/>
                      <a:pt x="333" y="82"/>
                      <a:pt x="333" y="82"/>
                    </a:cubicBezTo>
                    <a:cubicBezTo>
                      <a:pt x="332" y="83"/>
                      <a:pt x="332" y="83"/>
                      <a:pt x="332" y="83"/>
                    </a:cubicBezTo>
                    <a:cubicBezTo>
                      <a:pt x="332" y="84"/>
                      <a:pt x="332" y="84"/>
                      <a:pt x="332" y="84"/>
                    </a:cubicBezTo>
                    <a:cubicBezTo>
                      <a:pt x="333" y="83"/>
                      <a:pt x="333" y="83"/>
                      <a:pt x="333" y="83"/>
                    </a:cubicBezTo>
                    <a:cubicBezTo>
                      <a:pt x="333" y="81"/>
                      <a:pt x="333" y="81"/>
                      <a:pt x="333" y="81"/>
                    </a:cubicBezTo>
                    <a:cubicBezTo>
                      <a:pt x="334" y="80"/>
                      <a:pt x="334" y="80"/>
                      <a:pt x="334" y="80"/>
                    </a:cubicBezTo>
                    <a:cubicBezTo>
                      <a:pt x="334" y="80"/>
                      <a:pt x="334" y="80"/>
                      <a:pt x="334" y="80"/>
                    </a:cubicBezTo>
                    <a:cubicBezTo>
                      <a:pt x="334" y="78"/>
                      <a:pt x="334" y="78"/>
                      <a:pt x="334" y="78"/>
                    </a:cubicBezTo>
                    <a:cubicBezTo>
                      <a:pt x="334" y="77"/>
                      <a:pt x="334" y="77"/>
                      <a:pt x="334" y="77"/>
                    </a:cubicBezTo>
                    <a:cubicBezTo>
                      <a:pt x="335" y="78"/>
                      <a:pt x="335" y="78"/>
                      <a:pt x="335" y="78"/>
                    </a:cubicBezTo>
                    <a:cubicBezTo>
                      <a:pt x="335" y="79"/>
                      <a:pt x="335" y="79"/>
                      <a:pt x="335" y="79"/>
                    </a:cubicBezTo>
                    <a:cubicBezTo>
                      <a:pt x="336" y="80"/>
                      <a:pt x="336" y="80"/>
                      <a:pt x="336" y="80"/>
                    </a:cubicBezTo>
                    <a:cubicBezTo>
                      <a:pt x="338" y="80"/>
                      <a:pt x="338" y="80"/>
                      <a:pt x="338" y="80"/>
                    </a:cubicBezTo>
                    <a:cubicBezTo>
                      <a:pt x="339" y="79"/>
                      <a:pt x="339" y="79"/>
                      <a:pt x="339" y="79"/>
                    </a:cubicBezTo>
                    <a:cubicBezTo>
                      <a:pt x="340" y="78"/>
                      <a:pt x="340" y="78"/>
                      <a:pt x="340" y="78"/>
                    </a:cubicBezTo>
                    <a:cubicBezTo>
                      <a:pt x="339" y="78"/>
                      <a:pt x="339" y="78"/>
                      <a:pt x="339" y="78"/>
                    </a:cubicBezTo>
                    <a:cubicBezTo>
                      <a:pt x="339" y="77"/>
                      <a:pt x="339" y="77"/>
                      <a:pt x="339" y="77"/>
                    </a:cubicBezTo>
                    <a:cubicBezTo>
                      <a:pt x="340" y="77"/>
                      <a:pt x="340" y="77"/>
                      <a:pt x="340" y="77"/>
                    </a:cubicBezTo>
                    <a:cubicBezTo>
                      <a:pt x="341" y="76"/>
                      <a:pt x="341" y="76"/>
                      <a:pt x="341" y="76"/>
                    </a:cubicBezTo>
                    <a:cubicBezTo>
                      <a:pt x="341" y="74"/>
                      <a:pt x="341" y="74"/>
                      <a:pt x="341" y="74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2"/>
                      <a:pt x="341" y="72"/>
                      <a:pt x="341" y="72"/>
                    </a:cubicBezTo>
                    <a:cubicBezTo>
                      <a:pt x="342" y="71"/>
                      <a:pt x="342" y="71"/>
                      <a:pt x="342" y="71"/>
                    </a:cubicBezTo>
                    <a:cubicBezTo>
                      <a:pt x="343" y="72"/>
                      <a:pt x="343" y="72"/>
                      <a:pt x="343" y="72"/>
                    </a:cubicBezTo>
                    <a:cubicBezTo>
                      <a:pt x="344" y="73"/>
                      <a:pt x="344" y="73"/>
                      <a:pt x="344" y="73"/>
                    </a:cubicBezTo>
                    <a:cubicBezTo>
                      <a:pt x="346" y="72"/>
                      <a:pt x="346" y="72"/>
                      <a:pt x="346" y="72"/>
                    </a:cubicBezTo>
                    <a:cubicBezTo>
                      <a:pt x="347" y="71"/>
                      <a:pt x="347" y="71"/>
                      <a:pt x="347" y="71"/>
                    </a:cubicBezTo>
                    <a:cubicBezTo>
                      <a:pt x="349" y="70"/>
                      <a:pt x="349" y="70"/>
                      <a:pt x="349" y="70"/>
                    </a:cubicBezTo>
                    <a:cubicBezTo>
                      <a:pt x="351" y="70"/>
                      <a:pt x="351" y="70"/>
                      <a:pt x="351" y="70"/>
                    </a:cubicBezTo>
                    <a:cubicBezTo>
                      <a:pt x="352" y="70"/>
                      <a:pt x="352" y="70"/>
                      <a:pt x="352" y="70"/>
                    </a:cubicBezTo>
                    <a:cubicBezTo>
                      <a:pt x="354" y="70"/>
                      <a:pt x="354" y="70"/>
                      <a:pt x="354" y="70"/>
                    </a:cubicBezTo>
                    <a:cubicBezTo>
                      <a:pt x="357" y="71"/>
                      <a:pt x="357" y="71"/>
                      <a:pt x="357" y="71"/>
                    </a:cubicBezTo>
                    <a:cubicBezTo>
                      <a:pt x="359" y="72"/>
                      <a:pt x="359" y="72"/>
                      <a:pt x="359" y="72"/>
                    </a:cubicBezTo>
                    <a:cubicBezTo>
                      <a:pt x="361" y="72"/>
                      <a:pt x="361" y="72"/>
                      <a:pt x="361" y="72"/>
                    </a:cubicBezTo>
                    <a:cubicBezTo>
                      <a:pt x="362" y="73"/>
                      <a:pt x="362" y="73"/>
                      <a:pt x="362" y="73"/>
                    </a:cubicBezTo>
                    <a:cubicBezTo>
                      <a:pt x="363" y="74"/>
                      <a:pt x="363" y="74"/>
                      <a:pt x="363" y="74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6" y="75"/>
                      <a:pt x="366" y="75"/>
                      <a:pt x="366" y="75"/>
                    </a:cubicBezTo>
                    <a:cubicBezTo>
                      <a:pt x="367" y="77"/>
                      <a:pt x="367" y="77"/>
                      <a:pt x="367" y="77"/>
                    </a:cubicBezTo>
                    <a:cubicBezTo>
                      <a:pt x="367" y="77"/>
                      <a:pt x="367" y="77"/>
                      <a:pt x="367" y="77"/>
                    </a:cubicBezTo>
                    <a:cubicBezTo>
                      <a:pt x="369" y="80"/>
                      <a:pt x="369" y="80"/>
                      <a:pt x="369" y="80"/>
                    </a:cubicBezTo>
                    <a:cubicBezTo>
                      <a:pt x="370" y="81"/>
                      <a:pt x="370" y="81"/>
                      <a:pt x="370" y="81"/>
                    </a:cubicBezTo>
                    <a:cubicBezTo>
                      <a:pt x="371" y="82"/>
                      <a:pt x="371" y="82"/>
                      <a:pt x="371" y="82"/>
                    </a:cubicBezTo>
                    <a:cubicBezTo>
                      <a:pt x="372" y="84"/>
                      <a:pt x="372" y="84"/>
                      <a:pt x="372" y="84"/>
                    </a:cubicBezTo>
                    <a:cubicBezTo>
                      <a:pt x="372" y="86"/>
                      <a:pt x="372" y="86"/>
                      <a:pt x="372" y="86"/>
                    </a:cubicBezTo>
                    <a:cubicBezTo>
                      <a:pt x="371" y="87"/>
                      <a:pt x="371" y="87"/>
                      <a:pt x="371" y="87"/>
                    </a:cubicBezTo>
                    <a:cubicBezTo>
                      <a:pt x="369" y="88"/>
                      <a:pt x="369" y="88"/>
                      <a:pt x="369" y="88"/>
                    </a:cubicBezTo>
                    <a:cubicBezTo>
                      <a:pt x="368" y="89"/>
                      <a:pt x="368" y="89"/>
                      <a:pt x="368" y="89"/>
                    </a:cubicBezTo>
                    <a:cubicBezTo>
                      <a:pt x="367" y="90"/>
                      <a:pt x="367" y="90"/>
                      <a:pt x="367" y="90"/>
                    </a:cubicBezTo>
                    <a:cubicBezTo>
                      <a:pt x="366" y="90"/>
                      <a:pt x="366" y="90"/>
                      <a:pt x="366" y="90"/>
                    </a:cubicBezTo>
                    <a:cubicBezTo>
                      <a:pt x="365" y="91"/>
                      <a:pt x="365" y="91"/>
                      <a:pt x="365" y="91"/>
                    </a:cubicBezTo>
                    <a:cubicBezTo>
                      <a:pt x="363" y="94"/>
                      <a:pt x="363" y="94"/>
                      <a:pt x="363" y="94"/>
                    </a:cubicBezTo>
                    <a:cubicBezTo>
                      <a:pt x="362" y="95"/>
                      <a:pt x="362" y="95"/>
                      <a:pt x="362" y="95"/>
                    </a:cubicBezTo>
                    <a:cubicBezTo>
                      <a:pt x="362" y="95"/>
                      <a:pt x="362" y="95"/>
                      <a:pt x="362" y="95"/>
                    </a:cubicBezTo>
                    <a:cubicBezTo>
                      <a:pt x="360" y="95"/>
                      <a:pt x="360" y="95"/>
                      <a:pt x="360" y="95"/>
                    </a:cubicBezTo>
                    <a:cubicBezTo>
                      <a:pt x="358" y="93"/>
                      <a:pt x="358" y="93"/>
                      <a:pt x="358" y="93"/>
                    </a:cubicBezTo>
                    <a:cubicBezTo>
                      <a:pt x="357" y="93"/>
                      <a:pt x="357" y="93"/>
                      <a:pt x="357" y="93"/>
                    </a:cubicBezTo>
                    <a:cubicBezTo>
                      <a:pt x="356" y="94"/>
                      <a:pt x="356" y="94"/>
                      <a:pt x="356" y="94"/>
                    </a:cubicBezTo>
                    <a:cubicBezTo>
                      <a:pt x="355" y="96"/>
                      <a:pt x="355" y="96"/>
                      <a:pt x="355" y="96"/>
                    </a:cubicBezTo>
                    <a:cubicBezTo>
                      <a:pt x="355" y="97"/>
                      <a:pt x="355" y="97"/>
                      <a:pt x="355" y="97"/>
                    </a:cubicBezTo>
                    <a:cubicBezTo>
                      <a:pt x="355" y="97"/>
                      <a:pt x="355" y="97"/>
                      <a:pt x="355" y="97"/>
                    </a:cubicBezTo>
                    <a:cubicBezTo>
                      <a:pt x="355" y="98"/>
                      <a:pt x="355" y="98"/>
                      <a:pt x="355" y="98"/>
                    </a:cubicBezTo>
                    <a:cubicBezTo>
                      <a:pt x="356" y="99"/>
                      <a:pt x="356" y="99"/>
                      <a:pt x="356" y="99"/>
                    </a:cubicBezTo>
                    <a:cubicBezTo>
                      <a:pt x="357" y="100"/>
                      <a:pt x="357" y="100"/>
                      <a:pt x="357" y="100"/>
                    </a:cubicBezTo>
                    <a:cubicBezTo>
                      <a:pt x="357" y="101"/>
                      <a:pt x="357" y="101"/>
                      <a:pt x="357" y="101"/>
                    </a:cubicBezTo>
                    <a:cubicBezTo>
                      <a:pt x="356" y="102"/>
                      <a:pt x="356" y="102"/>
                      <a:pt x="356" y="102"/>
                    </a:cubicBezTo>
                    <a:cubicBezTo>
                      <a:pt x="355" y="102"/>
                      <a:pt x="355" y="102"/>
                      <a:pt x="355" y="102"/>
                    </a:cubicBezTo>
                    <a:cubicBezTo>
                      <a:pt x="354" y="102"/>
                      <a:pt x="354" y="102"/>
                      <a:pt x="354" y="102"/>
                    </a:cubicBezTo>
                    <a:cubicBezTo>
                      <a:pt x="351" y="103"/>
                      <a:pt x="351" y="103"/>
                      <a:pt x="351" y="103"/>
                    </a:cubicBezTo>
                    <a:cubicBezTo>
                      <a:pt x="350" y="105"/>
                      <a:pt x="350" y="105"/>
                      <a:pt x="350" y="105"/>
                    </a:cubicBezTo>
                    <a:cubicBezTo>
                      <a:pt x="348" y="104"/>
                      <a:pt x="348" y="104"/>
                      <a:pt x="348" y="104"/>
                    </a:cubicBezTo>
                    <a:cubicBezTo>
                      <a:pt x="347" y="105"/>
                      <a:pt x="347" y="105"/>
                      <a:pt x="347" y="105"/>
                    </a:cubicBezTo>
                    <a:cubicBezTo>
                      <a:pt x="346" y="104"/>
                      <a:pt x="346" y="104"/>
                      <a:pt x="346" y="104"/>
                    </a:cubicBezTo>
                    <a:cubicBezTo>
                      <a:pt x="345" y="103"/>
                      <a:pt x="345" y="103"/>
                      <a:pt x="345" y="103"/>
                    </a:cubicBezTo>
                    <a:cubicBezTo>
                      <a:pt x="343" y="103"/>
                      <a:pt x="343" y="103"/>
                      <a:pt x="343" y="103"/>
                    </a:cubicBezTo>
                    <a:cubicBezTo>
                      <a:pt x="343" y="103"/>
                      <a:pt x="343" y="103"/>
                      <a:pt x="343" y="103"/>
                    </a:cubicBezTo>
                    <a:cubicBezTo>
                      <a:pt x="342" y="103"/>
                      <a:pt x="342" y="103"/>
                      <a:pt x="342" y="103"/>
                    </a:cubicBezTo>
                    <a:cubicBezTo>
                      <a:pt x="342" y="102"/>
                      <a:pt x="342" y="102"/>
                      <a:pt x="342" y="102"/>
                    </a:cubicBezTo>
                    <a:cubicBezTo>
                      <a:pt x="341" y="102"/>
                      <a:pt x="341" y="102"/>
                      <a:pt x="341" y="102"/>
                    </a:cubicBezTo>
                    <a:cubicBezTo>
                      <a:pt x="340" y="102"/>
                      <a:pt x="340" y="102"/>
                      <a:pt x="340" y="102"/>
                    </a:cubicBezTo>
                    <a:cubicBezTo>
                      <a:pt x="340" y="103"/>
                      <a:pt x="340" y="103"/>
                      <a:pt x="340" y="103"/>
                    </a:cubicBezTo>
                    <a:cubicBezTo>
                      <a:pt x="339" y="103"/>
                      <a:pt x="339" y="103"/>
                      <a:pt x="339" y="103"/>
                    </a:cubicBezTo>
                    <a:cubicBezTo>
                      <a:pt x="338" y="103"/>
                      <a:pt x="338" y="103"/>
                      <a:pt x="338" y="103"/>
                    </a:cubicBezTo>
                    <a:cubicBezTo>
                      <a:pt x="337" y="103"/>
                      <a:pt x="337" y="103"/>
                      <a:pt x="337" y="103"/>
                    </a:cubicBezTo>
                    <a:cubicBezTo>
                      <a:pt x="337" y="104"/>
                      <a:pt x="337" y="104"/>
                      <a:pt x="337" y="104"/>
                    </a:cubicBezTo>
                    <a:cubicBezTo>
                      <a:pt x="336" y="104"/>
                      <a:pt x="336" y="104"/>
                      <a:pt x="336" y="104"/>
                    </a:cubicBezTo>
                    <a:cubicBezTo>
                      <a:pt x="335" y="104"/>
                      <a:pt x="335" y="104"/>
                      <a:pt x="335" y="104"/>
                    </a:cubicBezTo>
                    <a:cubicBezTo>
                      <a:pt x="334" y="105"/>
                      <a:pt x="334" y="105"/>
                      <a:pt x="334" y="105"/>
                    </a:cubicBezTo>
                    <a:cubicBezTo>
                      <a:pt x="333" y="105"/>
                      <a:pt x="333" y="105"/>
                      <a:pt x="333" y="105"/>
                    </a:cubicBezTo>
                    <a:cubicBezTo>
                      <a:pt x="332" y="105"/>
                      <a:pt x="332" y="105"/>
                      <a:pt x="332" y="105"/>
                    </a:cubicBezTo>
                    <a:cubicBezTo>
                      <a:pt x="330" y="104"/>
                      <a:pt x="330" y="104"/>
                      <a:pt x="330" y="104"/>
                    </a:cubicBezTo>
                    <a:cubicBezTo>
                      <a:pt x="328" y="105"/>
                      <a:pt x="328" y="105"/>
                      <a:pt x="328" y="105"/>
                    </a:cubicBezTo>
                    <a:cubicBezTo>
                      <a:pt x="327" y="106"/>
                      <a:pt x="327" y="106"/>
                      <a:pt x="327" y="106"/>
                    </a:cubicBezTo>
                    <a:cubicBezTo>
                      <a:pt x="326" y="105"/>
                      <a:pt x="326" y="105"/>
                      <a:pt x="326" y="105"/>
                    </a:cubicBezTo>
                    <a:cubicBezTo>
                      <a:pt x="324" y="105"/>
                      <a:pt x="324" y="105"/>
                      <a:pt x="324" y="105"/>
                    </a:cubicBezTo>
                    <a:cubicBezTo>
                      <a:pt x="326" y="106"/>
                      <a:pt x="326" y="106"/>
                      <a:pt x="326" y="106"/>
                    </a:cubicBezTo>
                    <a:cubicBezTo>
                      <a:pt x="327" y="106"/>
                      <a:pt x="327" y="106"/>
                      <a:pt x="327" y="106"/>
                    </a:cubicBezTo>
                    <a:cubicBezTo>
                      <a:pt x="330" y="106"/>
                      <a:pt x="330" y="106"/>
                      <a:pt x="330" y="106"/>
                    </a:cubicBezTo>
                    <a:cubicBezTo>
                      <a:pt x="331" y="105"/>
                      <a:pt x="331" y="105"/>
                      <a:pt x="331" y="105"/>
                    </a:cubicBezTo>
                    <a:cubicBezTo>
                      <a:pt x="333" y="105"/>
                      <a:pt x="333" y="105"/>
                      <a:pt x="333" y="105"/>
                    </a:cubicBezTo>
                    <a:cubicBezTo>
                      <a:pt x="334" y="106"/>
                      <a:pt x="334" y="106"/>
                      <a:pt x="334" y="106"/>
                    </a:cubicBezTo>
                    <a:cubicBezTo>
                      <a:pt x="336" y="107"/>
                      <a:pt x="336" y="107"/>
                      <a:pt x="336" y="107"/>
                    </a:cubicBezTo>
                    <a:cubicBezTo>
                      <a:pt x="340" y="107"/>
                      <a:pt x="340" y="107"/>
                      <a:pt x="340" y="107"/>
                    </a:cubicBezTo>
                    <a:cubicBezTo>
                      <a:pt x="341" y="108"/>
                      <a:pt x="341" y="108"/>
                      <a:pt x="341" y="108"/>
                    </a:cubicBezTo>
                    <a:cubicBezTo>
                      <a:pt x="341" y="107"/>
                      <a:pt x="341" y="107"/>
                      <a:pt x="341" y="107"/>
                    </a:cubicBezTo>
                    <a:cubicBezTo>
                      <a:pt x="342" y="106"/>
                      <a:pt x="342" y="106"/>
                      <a:pt x="342" y="106"/>
                    </a:cubicBezTo>
                    <a:cubicBezTo>
                      <a:pt x="344" y="106"/>
                      <a:pt x="344" y="106"/>
                      <a:pt x="344" y="106"/>
                    </a:cubicBezTo>
                    <a:cubicBezTo>
                      <a:pt x="345" y="107"/>
                      <a:pt x="345" y="107"/>
                      <a:pt x="345" y="107"/>
                    </a:cubicBezTo>
                    <a:cubicBezTo>
                      <a:pt x="345" y="108"/>
                      <a:pt x="345" y="108"/>
                      <a:pt x="345" y="108"/>
                    </a:cubicBezTo>
                    <a:cubicBezTo>
                      <a:pt x="347" y="108"/>
                      <a:pt x="347" y="108"/>
                      <a:pt x="347" y="108"/>
                    </a:cubicBezTo>
                    <a:cubicBezTo>
                      <a:pt x="348" y="109"/>
                      <a:pt x="348" y="109"/>
                      <a:pt x="348" y="109"/>
                    </a:cubicBezTo>
                    <a:cubicBezTo>
                      <a:pt x="348" y="110"/>
                      <a:pt x="348" y="110"/>
                      <a:pt x="348" y="110"/>
                    </a:cubicBezTo>
                    <a:cubicBezTo>
                      <a:pt x="347" y="112"/>
                      <a:pt x="347" y="112"/>
                      <a:pt x="347" y="112"/>
                    </a:cubicBezTo>
                    <a:cubicBezTo>
                      <a:pt x="345" y="112"/>
                      <a:pt x="345" y="112"/>
                      <a:pt x="345" y="112"/>
                    </a:cubicBezTo>
                    <a:cubicBezTo>
                      <a:pt x="344" y="112"/>
                      <a:pt x="344" y="112"/>
                      <a:pt x="344" y="112"/>
                    </a:cubicBezTo>
                    <a:cubicBezTo>
                      <a:pt x="345" y="113"/>
                      <a:pt x="345" y="113"/>
                      <a:pt x="345" y="113"/>
                    </a:cubicBezTo>
                    <a:cubicBezTo>
                      <a:pt x="345" y="114"/>
                      <a:pt x="345" y="114"/>
                      <a:pt x="345" y="114"/>
                    </a:cubicBezTo>
                    <a:cubicBezTo>
                      <a:pt x="343" y="115"/>
                      <a:pt x="343" y="115"/>
                      <a:pt x="343" y="115"/>
                    </a:cubicBezTo>
                    <a:cubicBezTo>
                      <a:pt x="340" y="116"/>
                      <a:pt x="340" y="116"/>
                      <a:pt x="340" y="116"/>
                    </a:cubicBezTo>
                    <a:cubicBezTo>
                      <a:pt x="339" y="115"/>
                      <a:pt x="339" y="115"/>
                      <a:pt x="339" y="115"/>
                    </a:cubicBezTo>
                    <a:cubicBezTo>
                      <a:pt x="337" y="116"/>
                      <a:pt x="337" y="116"/>
                      <a:pt x="337" y="116"/>
                    </a:cubicBezTo>
                    <a:cubicBezTo>
                      <a:pt x="334" y="116"/>
                      <a:pt x="334" y="116"/>
                      <a:pt x="334" y="116"/>
                    </a:cubicBezTo>
                    <a:cubicBezTo>
                      <a:pt x="333" y="115"/>
                      <a:pt x="333" y="115"/>
                      <a:pt x="333" y="115"/>
                    </a:cubicBezTo>
                    <a:cubicBezTo>
                      <a:pt x="329" y="112"/>
                      <a:pt x="329" y="112"/>
                      <a:pt x="329" y="112"/>
                    </a:cubicBezTo>
                    <a:cubicBezTo>
                      <a:pt x="327" y="112"/>
                      <a:pt x="327" y="112"/>
                      <a:pt x="327" y="112"/>
                    </a:cubicBezTo>
                    <a:cubicBezTo>
                      <a:pt x="326" y="112"/>
                      <a:pt x="326" y="112"/>
                      <a:pt x="326" y="112"/>
                    </a:cubicBezTo>
                    <a:cubicBezTo>
                      <a:pt x="325" y="113"/>
                      <a:pt x="325" y="113"/>
                      <a:pt x="325" y="113"/>
                    </a:cubicBezTo>
                    <a:cubicBezTo>
                      <a:pt x="323" y="115"/>
                      <a:pt x="323" y="115"/>
                      <a:pt x="323" y="115"/>
                    </a:cubicBezTo>
                    <a:cubicBezTo>
                      <a:pt x="322" y="116"/>
                      <a:pt x="322" y="116"/>
                      <a:pt x="322" y="116"/>
                    </a:cubicBezTo>
                    <a:cubicBezTo>
                      <a:pt x="321" y="117"/>
                      <a:pt x="321" y="117"/>
                      <a:pt x="321" y="117"/>
                    </a:cubicBezTo>
                    <a:cubicBezTo>
                      <a:pt x="320" y="117"/>
                      <a:pt x="320" y="117"/>
                      <a:pt x="320" y="117"/>
                    </a:cubicBezTo>
                    <a:cubicBezTo>
                      <a:pt x="321" y="118"/>
                      <a:pt x="321" y="118"/>
                      <a:pt x="321" y="118"/>
                    </a:cubicBezTo>
                    <a:cubicBezTo>
                      <a:pt x="322" y="118"/>
                      <a:pt x="322" y="118"/>
                      <a:pt x="322" y="118"/>
                    </a:cubicBezTo>
                    <a:cubicBezTo>
                      <a:pt x="322" y="119"/>
                      <a:pt x="322" y="119"/>
                      <a:pt x="322" y="119"/>
                    </a:cubicBezTo>
                    <a:cubicBezTo>
                      <a:pt x="322" y="120"/>
                      <a:pt x="322" y="120"/>
                      <a:pt x="322" y="120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0" y="121"/>
                      <a:pt x="320" y="121"/>
                      <a:pt x="320" y="121"/>
                    </a:cubicBezTo>
                    <a:cubicBezTo>
                      <a:pt x="321" y="122"/>
                      <a:pt x="321" y="122"/>
                      <a:pt x="321" y="122"/>
                    </a:cubicBezTo>
                    <a:cubicBezTo>
                      <a:pt x="321" y="123"/>
                      <a:pt x="321" y="123"/>
                      <a:pt x="321" y="123"/>
                    </a:cubicBezTo>
                    <a:cubicBezTo>
                      <a:pt x="323" y="123"/>
                      <a:pt x="323" y="123"/>
                      <a:pt x="323" y="123"/>
                    </a:cubicBezTo>
                    <a:cubicBezTo>
                      <a:pt x="324" y="123"/>
                      <a:pt x="324" y="123"/>
                      <a:pt x="324" y="123"/>
                    </a:cubicBezTo>
                    <a:cubicBezTo>
                      <a:pt x="324" y="122"/>
                      <a:pt x="324" y="122"/>
                      <a:pt x="324" y="122"/>
                    </a:cubicBezTo>
                    <a:cubicBezTo>
                      <a:pt x="326" y="121"/>
                      <a:pt x="326" y="121"/>
                      <a:pt x="326" y="121"/>
                    </a:cubicBezTo>
                    <a:cubicBezTo>
                      <a:pt x="327" y="120"/>
                      <a:pt x="327" y="120"/>
                      <a:pt x="327" y="120"/>
                    </a:cubicBezTo>
                    <a:cubicBezTo>
                      <a:pt x="329" y="119"/>
                      <a:pt x="329" y="119"/>
                      <a:pt x="329" y="119"/>
                    </a:cubicBezTo>
                    <a:cubicBezTo>
                      <a:pt x="331" y="118"/>
                      <a:pt x="331" y="118"/>
                      <a:pt x="331" y="118"/>
                    </a:cubicBezTo>
                    <a:cubicBezTo>
                      <a:pt x="334" y="117"/>
                      <a:pt x="334" y="117"/>
                      <a:pt x="334" y="117"/>
                    </a:cubicBezTo>
                    <a:cubicBezTo>
                      <a:pt x="335" y="117"/>
                      <a:pt x="335" y="117"/>
                      <a:pt x="335" y="117"/>
                    </a:cubicBezTo>
                    <a:cubicBezTo>
                      <a:pt x="336" y="118"/>
                      <a:pt x="336" y="118"/>
                      <a:pt x="336" y="118"/>
                    </a:cubicBezTo>
                    <a:cubicBezTo>
                      <a:pt x="337" y="118"/>
                      <a:pt x="337" y="118"/>
                      <a:pt x="337" y="118"/>
                    </a:cubicBezTo>
                    <a:cubicBezTo>
                      <a:pt x="338" y="119"/>
                      <a:pt x="338" y="119"/>
                      <a:pt x="338" y="119"/>
                    </a:cubicBezTo>
                    <a:cubicBezTo>
                      <a:pt x="339" y="120"/>
                      <a:pt x="339" y="120"/>
                      <a:pt x="339" y="120"/>
                    </a:cubicBezTo>
                    <a:cubicBezTo>
                      <a:pt x="339" y="120"/>
                      <a:pt x="339" y="120"/>
                      <a:pt x="339" y="120"/>
                    </a:cubicBezTo>
                    <a:cubicBezTo>
                      <a:pt x="339" y="121"/>
                      <a:pt x="339" y="121"/>
                      <a:pt x="339" y="121"/>
                    </a:cubicBezTo>
                    <a:cubicBezTo>
                      <a:pt x="337" y="123"/>
                      <a:pt x="337" y="123"/>
                      <a:pt x="337" y="123"/>
                    </a:cubicBezTo>
                    <a:cubicBezTo>
                      <a:pt x="336" y="125"/>
                      <a:pt x="336" y="125"/>
                      <a:pt x="336" y="125"/>
                    </a:cubicBezTo>
                    <a:cubicBezTo>
                      <a:pt x="335" y="126"/>
                      <a:pt x="335" y="126"/>
                      <a:pt x="335" y="126"/>
                    </a:cubicBezTo>
                    <a:cubicBezTo>
                      <a:pt x="334" y="128"/>
                      <a:pt x="334" y="128"/>
                      <a:pt x="334" y="128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0" y="132"/>
                      <a:pt x="330" y="132"/>
                      <a:pt x="330" y="132"/>
                    </a:cubicBezTo>
                    <a:cubicBezTo>
                      <a:pt x="328" y="136"/>
                      <a:pt x="328" y="136"/>
                      <a:pt x="328" y="136"/>
                    </a:cubicBezTo>
                    <a:cubicBezTo>
                      <a:pt x="326" y="137"/>
                      <a:pt x="326" y="137"/>
                      <a:pt x="326" y="137"/>
                    </a:cubicBezTo>
                    <a:cubicBezTo>
                      <a:pt x="325" y="139"/>
                      <a:pt x="325" y="139"/>
                      <a:pt x="325" y="139"/>
                    </a:cubicBezTo>
                    <a:cubicBezTo>
                      <a:pt x="325" y="141"/>
                      <a:pt x="325" y="141"/>
                      <a:pt x="325" y="141"/>
                    </a:cubicBezTo>
                    <a:cubicBezTo>
                      <a:pt x="325" y="143"/>
                      <a:pt x="325" y="143"/>
                      <a:pt x="325" y="143"/>
                    </a:cubicBezTo>
                    <a:cubicBezTo>
                      <a:pt x="325" y="144"/>
                      <a:pt x="325" y="144"/>
                      <a:pt x="325" y="144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7"/>
                      <a:pt x="323" y="147"/>
                      <a:pt x="323" y="147"/>
                    </a:cubicBezTo>
                    <a:cubicBezTo>
                      <a:pt x="323" y="150"/>
                      <a:pt x="323" y="150"/>
                      <a:pt x="323" y="150"/>
                    </a:cubicBezTo>
                    <a:cubicBezTo>
                      <a:pt x="322" y="153"/>
                      <a:pt x="322" y="153"/>
                      <a:pt x="322" y="153"/>
                    </a:cubicBezTo>
                    <a:cubicBezTo>
                      <a:pt x="323" y="154"/>
                      <a:pt x="323" y="154"/>
                      <a:pt x="323" y="154"/>
                    </a:cubicBezTo>
                    <a:cubicBezTo>
                      <a:pt x="323" y="156"/>
                      <a:pt x="323" y="156"/>
                      <a:pt x="323" y="156"/>
                    </a:cubicBezTo>
                    <a:cubicBezTo>
                      <a:pt x="322" y="158"/>
                      <a:pt x="322" y="158"/>
                      <a:pt x="322" y="158"/>
                    </a:cubicBezTo>
                    <a:cubicBezTo>
                      <a:pt x="321" y="159"/>
                      <a:pt x="321" y="159"/>
                      <a:pt x="321" y="159"/>
                    </a:cubicBezTo>
                    <a:cubicBezTo>
                      <a:pt x="320" y="160"/>
                      <a:pt x="320" y="160"/>
                      <a:pt x="320" y="160"/>
                    </a:cubicBezTo>
                    <a:cubicBezTo>
                      <a:pt x="321" y="162"/>
                      <a:pt x="321" y="162"/>
                      <a:pt x="321" y="162"/>
                    </a:cubicBezTo>
                    <a:cubicBezTo>
                      <a:pt x="320" y="163"/>
                      <a:pt x="320" y="163"/>
                      <a:pt x="320" y="163"/>
                    </a:cubicBezTo>
                    <a:cubicBezTo>
                      <a:pt x="319" y="164"/>
                      <a:pt x="319" y="164"/>
                      <a:pt x="319" y="164"/>
                    </a:cubicBezTo>
                    <a:cubicBezTo>
                      <a:pt x="319" y="166"/>
                      <a:pt x="319" y="166"/>
                      <a:pt x="319" y="166"/>
                    </a:cubicBezTo>
                    <a:cubicBezTo>
                      <a:pt x="318" y="168"/>
                      <a:pt x="318" y="168"/>
                      <a:pt x="318" y="168"/>
                    </a:cubicBezTo>
                    <a:cubicBezTo>
                      <a:pt x="317" y="170"/>
                      <a:pt x="317" y="170"/>
                      <a:pt x="317" y="170"/>
                    </a:cubicBezTo>
                    <a:cubicBezTo>
                      <a:pt x="316" y="169"/>
                      <a:pt x="316" y="169"/>
                      <a:pt x="316" y="169"/>
                    </a:cubicBezTo>
                    <a:cubicBezTo>
                      <a:pt x="315" y="168"/>
                      <a:pt x="315" y="168"/>
                      <a:pt x="315" y="168"/>
                    </a:cubicBezTo>
                    <a:cubicBezTo>
                      <a:pt x="315" y="167"/>
                      <a:pt x="315" y="167"/>
                      <a:pt x="315" y="167"/>
                    </a:cubicBezTo>
                    <a:cubicBezTo>
                      <a:pt x="314" y="167"/>
                      <a:pt x="314" y="167"/>
                      <a:pt x="314" y="167"/>
                    </a:cubicBezTo>
                    <a:cubicBezTo>
                      <a:pt x="314" y="167"/>
                      <a:pt x="314" y="167"/>
                      <a:pt x="314" y="167"/>
                    </a:cubicBezTo>
                    <a:cubicBezTo>
                      <a:pt x="315" y="166"/>
                      <a:pt x="315" y="166"/>
                      <a:pt x="315" y="166"/>
                    </a:cubicBezTo>
                    <a:cubicBezTo>
                      <a:pt x="314" y="165"/>
                      <a:pt x="314" y="165"/>
                      <a:pt x="314" y="165"/>
                    </a:cubicBezTo>
                    <a:cubicBezTo>
                      <a:pt x="313" y="165"/>
                      <a:pt x="313" y="165"/>
                      <a:pt x="313" y="165"/>
                    </a:cubicBezTo>
                    <a:cubicBezTo>
                      <a:pt x="312" y="165"/>
                      <a:pt x="312" y="165"/>
                      <a:pt x="312" y="165"/>
                    </a:cubicBezTo>
                    <a:cubicBezTo>
                      <a:pt x="312" y="165"/>
                      <a:pt x="312" y="165"/>
                      <a:pt x="312" y="165"/>
                    </a:cubicBezTo>
                    <a:cubicBezTo>
                      <a:pt x="311" y="166"/>
                      <a:pt x="311" y="166"/>
                      <a:pt x="311" y="166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2" y="167"/>
                      <a:pt x="312" y="167"/>
                      <a:pt x="312" y="167"/>
                    </a:cubicBezTo>
                    <a:cubicBezTo>
                      <a:pt x="311" y="168"/>
                      <a:pt x="311" y="168"/>
                      <a:pt x="311" y="168"/>
                    </a:cubicBezTo>
                    <a:cubicBezTo>
                      <a:pt x="311" y="168"/>
                      <a:pt x="311" y="168"/>
                      <a:pt x="311" y="168"/>
                    </a:cubicBezTo>
                    <a:cubicBezTo>
                      <a:pt x="311" y="169"/>
                      <a:pt x="311" y="169"/>
                      <a:pt x="311" y="169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3" y="171"/>
                      <a:pt x="313" y="171"/>
                      <a:pt x="313" y="171"/>
                    </a:cubicBezTo>
                    <a:cubicBezTo>
                      <a:pt x="314" y="172"/>
                      <a:pt x="314" y="172"/>
                      <a:pt x="314" y="172"/>
                    </a:cubicBezTo>
                    <a:cubicBezTo>
                      <a:pt x="315" y="173"/>
                      <a:pt x="315" y="173"/>
                      <a:pt x="315" y="173"/>
                    </a:cubicBezTo>
                    <a:cubicBezTo>
                      <a:pt x="315" y="175"/>
                      <a:pt x="315" y="175"/>
                      <a:pt x="315" y="175"/>
                    </a:cubicBezTo>
                    <a:cubicBezTo>
                      <a:pt x="317" y="176"/>
                      <a:pt x="317" y="176"/>
                      <a:pt x="317" y="176"/>
                    </a:cubicBezTo>
                    <a:cubicBezTo>
                      <a:pt x="318" y="176"/>
                      <a:pt x="318" y="176"/>
                      <a:pt x="318" y="176"/>
                    </a:cubicBezTo>
                    <a:cubicBezTo>
                      <a:pt x="320" y="178"/>
                      <a:pt x="320" y="178"/>
                      <a:pt x="320" y="178"/>
                    </a:cubicBezTo>
                    <a:cubicBezTo>
                      <a:pt x="321" y="180"/>
                      <a:pt x="321" y="180"/>
                      <a:pt x="321" y="180"/>
                    </a:cubicBezTo>
                    <a:cubicBezTo>
                      <a:pt x="320" y="181"/>
                      <a:pt x="320" y="181"/>
                      <a:pt x="320" y="181"/>
                    </a:cubicBezTo>
                    <a:cubicBezTo>
                      <a:pt x="319" y="181"/>
                      <a:pt x="319" y="181"/>
                      <a:pt x="319" y="181"/>
                    </a:cubicBezTo>
                    <a:cubicBezTo>
                      <a:pt x="318" y="181"/>
                      <a:pt x="318" y="181"/>
                      <a:pt x="318" y="181"/>
                    </a:cubicBezTo>
                    <a:cubicBezTo>
                      <a:pt x="316" y="179"/>
                      <a:pt x="316" y="179"/>
                      <a:pt x="316" y="179"/>
                    </a:cubicBezTo>
                    <a:cubicBezTo>
                      <a:pt x="316" y="178"/>
                      <a:pt x="316" y="178"/>
                      <a:pt x="316" y="178"/>
                    </a:cubicBezTo>
                    <a:cubicBezTo>
                      <a:pt x="315" y="177"/>
                      <a:pt x="315" y="177"/>
                      <a:pt x="315" y="177"/>
                    </a:cubicBezTo>
                    <a:cubicBezTo>
                      <a:pt x="314" y="177"/>
                      <a:pt x="314" y="177"/>
                      <a:pt x="314" y="177"/>
                    </a:cubicBezTo>
                    <a:cubicBezTo>
                      <a:pt x="313" y="177"/>
                      <a:pt x="313" y="177"/>
                      <a:pt x="313" y="177"/>
                    </a:cubicBezTo>
                    <a:cubicBezTo>
                      <a:pt x="313" y="178"/>
                      <a:pt x="313" y="178"/>
                      <a:pt x="313" y="178"/>
                    </a:cubicBezTo>
                    <a:cubicBezTo>
                      <a:pt x="314" y="179"/>
                      <a:pt x="314" y="179"/>
                      <a:pt x="314" y="179"/>
                    </a:cubicBezTo>
                    <a:cubicBezTo>
                      <a:pt x="314" y="180"/>
                      <a:pt x="314" y="180"/>
                      <a:pt x="314" y="180"/>
                    </a:cubicBezTo>
                    <a:cubicBezTo>
                      <a:pt x="314" y="181"/>
                      <a:pt x="314" y="181"/>
                      <a:pt x="314" y="181"/>
                    </a:cubicBezTo>
                    <a:cubicBezTo>
                      <a:pt x="313" y="181"/>
                      <a:pt x="313" y="181"/>
                      <a:pt x="313" y="181"/>
                    </a:cubicBezTo>
                    <a:cubicBezTo>
                      <a:pt x="313" y="181"/>
                      <a:pt x="313" y="181"/>
                      <a:pt x="313" y="181"/>
                    </a:cubicBezTo>
                    <a:cubicBezTo>
                      <a:pt x="312" y="181"/>
                      <a:pt x="312" y="181"/>
                      <a:pt x="312" y="181"/>
                    </a:cubicBezTo>
                    <a:cubicBezTo>
                      <a:pt x="313" y="182"/>
                      <a:pt x="313" y="182"/>
                      <a:pt x="313" y="182"/>
                    </a:cubicBezTo>
                    <a:cubicBezTo>
                      <a:pt x="314" y="183"/>
                      <a:pt x="314" y="183"/>
                      <a:pt x="314" y="183"/>
                    </a:cubicBezTo>
                    <a:cubicBezTo>
                      <a:pt x="314" y="183"/>
                      <a:pt x="314" y="183"/>
                      <a:pt x="314" y="183"/>
                    </a:cubicBezTo>
                    <a:cubicBezTo>
                      <a:pt x="313" y="184"/>
                      <a:pt x="313" y="184"/>
                      <a:pt x="313" y="184"/>
                    </a:cubicBezTo>
                    <a:cubicBezTo>
                      <a:pt x="314" y="184"/>
                      <a:pt x="314" y="184"/>
                      <a:pt x="314" y="184"/>
                    </a:cubicBezTo>
                    <a:cubicBezTo>
                      <a:pt x="315" y="184"/>
                      <a:pt x="315" y="184"/>
                      <a:pt x="315" y="184"/>
                    </a:cubicBezTo>
                    <a:cubicBezTo>
                      <a:pt x="316" y="185"/>
                      <a:pt x="316" y="185"/>
                      <a:pt x="316" y="185"/>
                    </a:cubicBezTo>
                    <a:cubicBezTo>
                      <a:pt x="317" y="185"/>
                      <a:pt x="317" y="185"/>
                      <a:pt x="317" y="185"/>
                    </a:cubicBezTo>
                    <a:cubicBezTo>
                      <a:pt x="317" y="187"/>
                      <a:pt x="317" y="187"/>
                      <a:pt x="317" y="187"/>
                    </a:cubicBezTo>
                    <a:cubicBezTo>
                      <a:pt x="317" y="187"/>
                      <a:pt x="317" y="187"/>
                      <a:pt x="317" y="187"/>
                    </a:cubicBezTo>
                    <a:cubicBezTo>
                      <a:pt x="317" y="188"/>
                      <a:pt x="317" y="188"/>
                      <a:pt x="317" y="188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20" y="186"/>
                      <a:pt x="320" y="186"/>
                      <a:pt x="320" y="186"/>
                    </a:cubicBezTo>
                    <a:cubicBezTo>
                      <a:pt x="321" y="185"/>
                      <a:pt x="321" y="185"/>
                      <a:pt x="321" y="185"/>
                    </a:cubicBezTo>
                    <a:cubicBezTo>
                      <a:pt x="321" y="184"/>
                      <a:pt x="321" y="184"/>
                      <a:pt x="321" y="184"/>
                    </a:cubicBezTo>
                    <a:cubicBezTo>
                      <a:pt x="321" y="185"/>
                      <a:pt x="321" y="185"/>
                      <a:pt x="321" y="185"/>
                    </a:cubicBezTo>
                    <a:cubicBezTo>
                      <a:pt x="322" y="186"/>
                      <a:pt x="322" y="186"/>
                      <a:pt x="322" y="186"/>
                    </a:cubicBezTo>
                    <a:cubicBezTo>
                      <a:pt x="323" y="186"/>
                      <a:pt x="323" y="186"/>
                      <a:pt x="323" y="186"/>
                    </a:cubicBezTo>
                    <a:cubicBezTo>
                      <a:pt x="324" y="187"/>
                      <a:pt x="324" y="187"/>
                      <a:pt x="324" y="187"/>
                    </a:cubicBezTo>
                    <a:cubicBezTo>
                      <a:pt x="325" y="187"/>
                      <a:pt x="325" y="187"/>
                      <a:pt x="325" y="187"/>
                    </a:cubicBezTo>
                    <a:cubicBezTo>
                      <a:pt x="325" y="189"/>
                      <a:pt x="325" y="189"/>
                      <a:pt x="325" y="189"/>
                    </a:cubicBezTo>
                    <a:cubicBezTo>
                      <a:pt x="325" y="190"/>
                      <a:pt x="325" y="190"/>
                      <a:pt x="325" y="190"/>
                    </a:cubicBezTo>
                    <a:cubicBezTo>
                      <a:pt x="325" y="190"/>
                      <a:pt x="325" y="190"/>
                      <a:pt x="325" y="190"/>
                    </a:cubicBezTo>
                    <a:cubicBezTo>
                      <a:pt x="324" y="193"/>
                      <a:pt x="324" y="193"/>
                      <a:pt x="324" y="193"/>
                    </a:cubicBezTo>
                    <a:cubicBezTo>
                      <a:pt x="324" y="195"/>
                      <a:pt x="324" y="195"/>
                      <a:pt x="324" y="195"/>
                    </a:cubicBezTo>
                    <a:cubicBezTo>
                      <a:pt x="324" y="196"/>
                      <a:pt x="324" y="196"/>
                      <a:pt x="324" y="196"/>
                    </a:cubicBezTo>
                    <a:cubicBezTo>
                      <a:pt x="324" y="198"/>
                      <a:pt x="324" y="198"/>
                      <a:pt x="324" y="198"/>
                    </a:cubicBezTo>
                    <a:cubicBezTo>
                      <a:pt x="323" y="199"/>
                      <a:pt x="323" y="199"/>
                      <a:pt x="323" y="199"/>
                    </a:cubicBezTo>
                    <a:cubicBezTo>
                      <a:pt x="323" y="200"/>
                      <a:pt x="323" y="200"/>
                      <a:pt x="323" y="200"/>
                    </a:cubicBezTo>
                    <a:cubicBezTo>
                      <a:pt x="322" y="201"/>
                      <a:pt x="322" y="201"/>
                      <a:pt x="322" y="201"/>
                    </a:cubicBezTo>
                    <a:cubicBezTo>
                      <a:pt x="322" y="201"/>
                      <a:pt x="322" y="201"/>
                      <a:pt x="322" y="201"/>
                    </a:cubicBezTo>
                    <a:cubicBezTo>
                      <a:pt x="321" y="199"/>
                      <a:pt x="321" y="199"/>
                      <a:pt x="321" y="199"/>
                    </a:cubicBezTo>
                    <a:cubicBezTo>
                      <a:pt x="319" y="199"/>
                      <a:pt x="319" y="199"/>
                      <a:pt x="319" y="199"/>
                    </a:cubicBezTo>
                    <a:cubicBezTo>
                      <a:pt x="318" y="198"/>
                      <a:pt x="318" y="198"/>
                      <a:pt x="318" y="198"/>
                    </a:cubicBezTo>
                    <a:cubicBezTo>
                      <a:pt x="317" y="197"/>
                      <a:pt x="317" y="197"/>
                      <a:pt x="317" y="197"/>
                    </a:cubicBezTo>
                    <a:cubicBezTo>
                      <a:pt x="317" y="198"/>
                      <a:pt x="317" y="198"/>
                      <a:pt x="317" y="198"/>
                    </a:cubicBezTo>
                    <a:cubicBezTo>
                      <a:pt x="315" y="197"/>
                      <a:pt x="315" y="197"/>
                      <a:pt x="315" y="197"/>
                    </a:cubicBezTo>
                    <a:cubicBezTo>
                      <a:pt x="315" y="197"/>
                      <a:pt x="315" y="197"/>
                      <a:pt x="315" y="197"/>
                    </a:cubicBezTo>
                    <a:cubicBezTo>
                      <a:pt x="315" y="196"/>
                      <a:pt x="315" y="196"/>
                      <a:pt x="315" y="196"/>
                    </a:cubicBezTo>
                    <a:cubicBezTo>
                      <a:pt x="314" y="194"/>
                      <a:pt x="314" y="194"/>
                      <a:pt x="314" y="194"/>
                    </a:cubicBezTo>
                    <a:cubicBezTo>
                      <a:pt x="314" y="194"/>
                      <a:pt x="314" y="194"/>
                      <a:pt x="314" y="194"/>
                    </a:cubicBezTo>
                    <a:cubicBezTo>
                      <a:pt x="313" y="195"/>
                      <a:pt x="313" y="195"/>
                      <a:pt x="313" y="195"/>
                    </a:cubicBezTo>
                    <a:cubicBezTo>
                      <a:pt x="312" y="194"/>
                      <a:pt x="312" y="194"/>
                      <a:pt x="312" y="194"/>
                    </a:cubicBezTo>
                    <a:cubicBezTo>
                      <a:pt x="311" y="193"/>
                      <a:pt x="311" y="193"/>
                      <a:pt x="311" y="193"/>
                    </a:cubicBezTo>
                    <a:cubicBezTo>
                      <a:pt x="310" y="193"/>
                      <a:pt x="310" y="193"/>
                      <a:pt x="310" y="193"/>
                    </a:cubicBezTo>
                    <a:cubicBezTo>
                      <a:pt x="308" y="193"/>
                      <a:pt x="308" y="193"/>
                      <a:pt x="308" y="193"/>
                    </a:cubicBezTo>
                    <a:cubicBezTo>
                      <a:pt x="309" y="194"/>
                      <a:pt x="309" y="194"/>
                      <a:pt x="309" y="194"/>
                    </a:cubicBezTo>
                    <a:cubicBezTo>
                      <a:pt x="309" y="195"/>
                      <a:pt x="309" y="195"/>
                      <a:pt x="309" y="195"/>
                    </a:cubicBezTo>
                    <a:cubicBezTo>
                      <a:pt x="308" y="195"/>
                      <a:pt x="308" y="195"/>
                      <a:pt x="308" y="195"/>
                    </a:cubicBezTo>
                    <a:cubicBezTo>
                      <a:pt x="307" y="194"/>
                      <a:pt x="307" y="194"/>
                      <a:pt x="307" y="194"/>
                    </a:cubicBezTo>
                    <a:cubicBezTo>
                      <a:pt x="306" y="194"/>
                      <a:pt x="306" y="194"/>
                      <a:pt x="306" y="194"/>
                    </a:cubicBezTo>
                    <a:cubicBezTo>
                      <a:pt x="305" y="195"/>
                      <a:pt x="305" y="195"/>
                      <a:pt x="305" y="195"/>
                    </a:cubicBezTo>
                    <a:cubicBezTo>
                      <a:pt x="305" y="195"/>
                      <a:pt x="305" y="195"/>
                      <a:pt x="305" y="195"/>
                    </a:cubicBezTo>
                    <a:cubicBezTo>
                      <a:pt x="306" y="195"/>
                      <a:pt x="306" y="195"/>
                      <a:pt x="306" y="195"/>
                    </a:cubicBezTo>
                    <a:cubicBezTo>
                      <a:pt x="308" y="196"/>
                      <a:pt x="308" y="196"/>
                      <a:pt x="308" y="196"/>
                    </a:cubicBezTo>
                    <a:cubicBezTo>
                      <a:pt x="308" y="196"/>
                      <a:pt x="308" y="196"/>
                      <a:pt x="308" y="196"/>
                    </a:cubicBezTo>
                    <a:cubicBezTo>
                      <a:pt x="308" y="197"/>
                      <a:pt x="308" y="197"/>
                      <a:pt x="308" y="197"/>
                    </a:cubicBezTo>
                    <a:cubicBezTo>
                      <a:pt x="307" y="197"/>
                      <a:pt x="307" y="197"/>
                      <a:pt x="307" y="197"/>
                    </a:cubicBezTo>
                    <a:cubicBezTo>
                      <a:pt x="305" y="199"/>
                      <a:pt x="305" y="199"/>
                      <a:pt x="305" y="199"/>
                    </a:cubicBezTo>
                    <a:cubicBezTo>
                      <a:pt x="303" y="200"/>
                      <a:pt x="303" y="200"/>
                      <a:pt x="303" y="200"/>
                    </a:cubicBezTo>
                    <a:cubicBezTo>
                      <a:pt x="302" y="200"/>
                      <a:pt x="302" y="200"/>
                      <a:pt x="302" y="200"/>
                    </a:cubicBezTo>
                    <a:cubicBezTo>
                      <a:pt x="302" y="199"/>
                      <a:pt x="302" y="199"/>
                      <a:pt x="302" y="199"/>
                    </a:cubicBezTo>
                    <a:cubicBezTo>
                      <a:pt x="302" y="198"/>
                      <a:pt x="302" y="198"/>
                      <a:pt x="302" y="198"/>
                    </a:cubicBezTo>
                    <a:cubicBezTo>
                      <a:pt x="302" y="197"/>
                      <a:pt x="302" y="197"/>
                      <a:pt x="302" y="197"/>
                    </a:cubicBezTo>
                    <a:cubicBezTo>
                      <a:pt x="301" y="198"/>
                      <a:pt x="301" y="198"/>
                      <a:pt x="301" y="198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1" y="200"/>
                      <a:pt x="301" y="200"/>
                      <a:pt x="301" y="200"/>
                    </a:cubicBezTo>
                    <a:cubicBezTo>
                      <a:pt x="300" y="201"/>
                      <a:pt x="300" y="201"/>
                      <a:pt x="300" y="201"/>
                    </a:cubicBezTo>
                    <a:cubicBezTo>
                      <a:pt x="301" y="201"/>
                      <a:pt x="301" y="201"/>
                      <a:pt x="301" y="201"/>
                    </a:cubicBezTo>
                    <a:cubicBezTo>
                      <a:pt x="301" y="202"/>
                      <a:pt x="301" y="202"/>
                      <a:pt x="301" y="202"/>
                    </a:cubicBezTo>
                    <a:cubicBezTo>
                      <a:pt x="301" y="203"/>
                      <a:pt x="301" y="203"/>
                      <a:pt x="301" y="203"/>
                    </a:cubicBezTo>
                    <a:cubicBezTo>
                      <a:pt x="301" y="204"/>
                      <a:pt x="301" y="204"/>
                      <a:pt x="301" y="204"/>
                    </a:cubicBezTo>
                    <a:cubicBezTo>
                      <a:pt x="301" y="205"/>
                      <a:pt x="301" y="205"/>
                      <a:pt x="301" y="205"/>
                    </a:cubicBezTo>
                    <a:cubicBezTo>
                      <a:pt x="300" y="205"/>
                      <a:pt x="300" y="205"/>
                      <a:pt x="300" y="205"/>
                    </a:cubicBezTo>
                    <a:cubicBezTo>
                      <a:pt x="299" y="204"/>
                      <a:pt x="299" y="204"/>
                      <a:pt x="299" y="204"/>
                    </a:cubicBezTo>
                    <a:cubicBezTo>
                      <a:pt x="298" y="204"/>
                      <a:pt x="298" y="204"/>
                      <a:pt x="298" y="204"/>
                    </a:cubicBezTo>
                    <a:cubicBezTo>
                      <a:pt x="297" y="205"/>
                      <a:pt x="297" y="205"/>
                      <a:pt x="297" y="205"/>
                    </a:cubicBezTo>
                    <a:cubicBezTo>
                      <a:pt x="298" y="206"/>
                      <a:pt x="298" y="206"/>
                      <a:pt x="298" y="206"/>
                    </a:cubicBezTo>
                    <a:cubicBezTo>
                      <a:pt x="299" y="206"/>
                      <a:pt x="299" y="206"/>
                      <a:pt x="299" y="206"/>
                    </a:cubicBezTo>
                    <a:cubicBezTo>
                      <a:pt x="302" y="206"/>
                      <a:pt x="302" y="206"/>
                      <a:pt x="302" y="206"/>
                    </a:cubicBezTo>
                    <a:cubicBezTo>
                      <a:pt x="302" y="207"/>
                      <a:pt x="302" y="207"/>
                      <a:pt x="302" y="207"/>
                    </a:cubicBezTo>
                    <a:cubicBezTo>
                      <a:pt x="302" y="208"/>
                      <a:pt x="302" y="208"/>
                      <a:pt x="302" y="208"/>
                    </a:cubicBezTo>
                    <a:cubicBezTo>
                      <a:pt x="302" y="209"/>
                      <a:pt x="302" y="209"/>
                      <a:pt x="302" y="209"/>
                    </a:cubicBezTo>
                    <a:cubicBezTo>
                      <a:pt x="302" y="209"/>
                      <a:pt x="302" y="209"/>
                      <a:pt x="302" y="209"/>
                    </a:cubicBezTo>
                    <a:cubicBezTo>
                      <a:pt x="303" y="209"/>
                      <a:pt x="303" y="209"/>
                      <a:pt x="303" y="209"/>
                    </a:cubicBezTo>
                    <a:cubicBezTo>
                      <a:pt x="305" y="208"/>
                      <a:pt x="305" y="208"/>
                      <a:pt x="305" y="208"/>
                    </a:cubicBezTo>
                    <a:cubicBezTo>
                      <a:pt x="306" y="209"/>
                      <a:pt x="306" y="209"/>
                      <a:pt x="306" y="209"/>
                    </a:cubicBezTo>
                    <a:cubicBezTo>
                      <a:pt x="307" y="209"/>
                      <a:pt x="307" y="209"/>
                      <a:pt x="307" y="209"/>
                    </a:cubicBezTo>
                    <a:cubicBezTo>
                      <a:pt x="309" y="210"/>
                      <a:pt x="309" y="210"/>
                      <a:pt x="309" y="210"/>
                    </a:cubicBezTo>
                    <a:cubicBezTo>
                      <a:pt x="310" y="210"/>
                      <a:pt x="310" y="210"/>
                      <a:pt x="310" y="210"/>
                    </a:cubicBezTo>
                    <a:cubicBezTo>
                      <a:pt x="311" y="210"/>
                      <a:pt x="311" y="210"/>
                      <a:pt x="311" y="210"/>
                    </a:cubicBezTo>
                    <a:cubicBezTo>
                      <a:pt x="312" y="209"/>
                      <a:pt x="312" y="209"/>
                      <a:pt x="312" y="209"/>
                    </a:cubicBezTo>
                    <a:cubicBezTo>
                      <a:pt x="312" y="209"/>
                      <a:pt x="312" y="209"/>
                      <a:pt x="312" y="209"/>
                    </a:cubicBezTo>
                    <a:cubicBezTo>
                      <a:pt x="312" y="210"/>
                      <a:pt x="312" y="210"/>
                      <a:pt x="312" y="210"/>
                    </a:cubicBezTo>
                    <a:cubicBezTo>
                      <a:pt x="312" y="212"/>
                      <a:pt x="312" y="212"/>
                      <a:pt x="312" y="212"/>
                    </a:cubicBezTo>
                    <a:cubicBezTo>
                      <a:pt x="313" y="213"/>
                      <a:pt x="313" y="213"/>
                      <a:pt x="313" y="213"/>
                    </a:cubicBezTo>
                    <a:cubicBezTo>
                      <a:pt x="312" y="213"/>
                      <a:pt x="312" y="213"/>
                      <a:pt x="312" y="213"/>
                    </a:cubicBezTo>
                    <a:cubicBezTo>
                      <a:pt x="311" y="214"/>
                      <a:pt x="311" y="214"/>
                      <a:pt x="311" y="214"/>
                    </a:cubicBezTo>
                    <a:cubicBezTo>
                      <a:pt x="311" y="213"/>
                      <a:pt x="311" y="213"/>
                      <a:pt x="311" y="213"/>
                    </a:cubicBezTo>
                    <a:cubicBezTo>
                      <a:pt x="310" y="213"/>
                      <a:pt x="310" y="213"/>
                      <a:pt x="310" y="213"/>
                    </a:cubicBezTo>
                    <a:cubicBezTo>
                      <a:pt x="308" y="214"/>
                      <a:pt x="308" y="214"/>
                      <a:pt x="308" y="214"/>
                    </a:cubicBezTo>
                    <a:cubicBezTo>
                      <a:pt x="307" y="214"/>
                      <a:pt x="307" y="214"/>
                      <a:pt x="307" y="214"/>
                    </a:cubicBezTo>
                    <a:cubicBezTo>
                      <a:pt x="307" y="213"/>
                      <a:pt x="307" y="213"/>
                      <a:pt x="307" y="213"/>
                    </a:cubicBezTo>
                    <a:cubicBezTo>
                      <a:pt x="304" y="213"/>
                      <a:pt x="304" y="213"/>
                      <a:pt x="304" y="213"/>
                    </a:cubicBezTo>
                    <a:cubicBezTo>
                      <a:pt x="302" y="214"/>
                      <a:pt x="302" y="214"/>
                      <a:pt x="302" y="214"/>
                    </a:cubicBezTo>
                    <a:cubicBezTo>
                      <a:pt x="302" y="214"/>
                      <a:pt x="302" y="214"/>
                      <a:pt x="302" y="214"/>
                    </a:cubicBezTo>
                    <a:cubicBezTo>
                      <a:pt x="301" y="213"/>
                      <a:pt x="301" y="213"/>
                      <a:pt x="301" y="213"/>
                    </a:cubicBezTo>
                    <a:cubicBezTo>
                      <a:pt x="301" y="214"/>
                      <a:pt x="301" y="214"/>
                      <a:pt x="301" y="214"/>
                    </a:cubicBezTo>
                    <a:cubicBezTo>
                      <a:pt x="301" y="214"/>
                      <a:pt x="301" y="214"/>
                      <a:pt x="301" y="214"/>
                    </a:cubicBezTo>
                    <a:cubicBezTo>
                      <a:pt x="302" y="215"/>
                      <a:pt x="302" y="215"/>
                      <a:pt x="302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4" y="214"/>
                      <a:pt x="304" y="214"/>
                      <a:pt x="304" y="214"/>
                    </a:cubicBezTo>
                    <a:cubicBezTo>
                      <a:pt x="307" y="215"/>
                      <a:pt x="307" y="215"/>
                      <a:pt x="307" y="215"/>
                    </a:cubicBezTo>
                    <a:cubicBezTo>
                      <a:pt x="308" y="215"/>
                      <a:pt x="308" y="215"/>
                      <a:pt x="308" y="215"/>
                    </a:cubicBezTo>
                    <a:cubicBezTo>
                      <a:pt x="309" y="216"/>
                      <a:pt x="309" y="216"/>
                      <a:pt x="309" y="216"/>
                    </a:cubicBezTo>
                    <a:cubicBezTo>
                      <a:pt x="310" y="216"/>
                      <a:pt x="310" y="216"/>
                      <a:pt x="310" y="216"/>
                    </a:cubicBezTo>
                    <a:cubicBezTo>
                      <a:pt x="311" y="217"/>
                      <a:pt x="311" y="217"/>
                      <a:pt x="311" y="217"/>
                    </a:cubicBezTo>
                    <a:cubicBezTo>
                      <a:pt x="312" y="218"/>
                      <a:pt x="312" y="218"/>
                      <a:pt x="312" y="218"/>
                    </a:cubicBezTo>
                    <a:cubicBezTo>
                      <a:pt x="313" y="219"/>
                      <a:pt x="313" y="219"/>
                      <a:pt x="313" y="219"/>
                    </a:cubicBezTo>
                    <a:cubicBezTo>
                      <a:pt x="314" y="220"/>
                      <a:pt x="314" y="220"/>
                      <a:pt x="314" y="220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3" y="221"/>
                      <a:pt x="313" y="221"/>
                      <a:pt x="313" y="221"/>
                    </a:cubicBezTo>
                    <a:cubicBezTo>
                      <a:pt x="312" y="221"/>
                      <a:pt x="312" y="221"/>
                      <a:pt x="312" y="221"/>
                    </a:cubicBezTo>
                    <a:cubicBezTo>
                      <a:pt x="312" y="221"/>
                      <a:pt x="312" y="221"/>
                      <a:pt x="312" y="221"/>
                    </a:cubicBezTo>
                    <a:cubicBezTo>
                      <a:pt x="312" y="222"/>
                      <a:pt x="312" y="222"/>
                      <a:pt x="312" y="222"/>
                    </a:cubicBezTo>
                    <a:cubicBezTo>
                      <a:pt x="313" y="223"/>
                      <a:pt x="313" y="223"/>
                      <a:pt x="313" y="223"/>
                    </a:cubicBezTo>
                    <a:cubicBezTo>
                      <a:pt x="313" y="225"/>
                      <a:pt x="313" y="225"/>
                      <a:pt x="313" y="225"/>
                    </a:cubicBezTo>
                    <a:cubicBezTo>
                      <a:pt x="313" y="226"/>
                      <a:pt x="313" y="226"/>
                      <a:pt x="313" y="226"/>
                    </a:cubicBezTo>
                    <a:cubicBezTo>
                      <a:pt x="313" y="228"/>
                      <a:pt x="313" y="228"/>
                      <a:pt x="313" y="228"/>
                    </a:cubicBezTo>
                    <a:cubicBezTo>
                      <a:pt x="313" y="229"/>
                      <a:pt x="313" y="229"/>
                      <a:pt x="313" y="229"/>
                    </a:cubicBezTo>
                    <a:cubicBezTo>
                      <a:pt x="312" y="230"/>
                      <a:pt x="312" y="230"/>
                      <a:pt x="312" y="230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0" y="233"/>
                      <a:pt x="310" y="233"/>
                      <a:pt x="310" y="233"/>
                    </a:cubicBezTo>
                    <a:cubicBezTo>
                      <a:pt x="309" y="234"/>
                      <a:pt x="309" y="234"/>
                      <a:pt x="309" y="234"/>
                    </a:cubicBezTo>
                    <a:cubicBezTo>
                      <a:pt x="309" y="233"/>
                      <a:pt x="309" y="233"/>
                      <a:pt x="309" y="233"/>
                    </a:cubicBezTo>
                    <a:cubicBezTo>
                      <a:pt x="308" y="231"/>
                      <a:pt x="308" y="231"/>
                      <a:pt x="308" y="231"/>
                    </a:cubicBezTo>
                    <a:cubicBezTo>
                      <a:pt x="309" y="230"/>
                      <a:pt x="309" y="230"/>
                      <a:pt x="309" y="230"/>
                    </a:cubicBezTo>
                    <a:cubicBezTo>
                      <a:pt x="309" y="230"/>
                      <a:pt x="309" y="230"/>
                      <a:pt x="309" y="230"/>
                    </a:cubicBezTo>
                    <a:cubicBezTo>
                      <a:pt x="308" y="229"/>
                      <a:pt x="308" y="229"/>
                      <a:pt x="308" y="229"/>
                    </a:cubicBezTo>
                    <a:cubicBezTo>
                      <a:pt x="307" y="230"/>
                      <a:pt x="307" y="230"/>
                      <a:pt x="307" y="230"/>
                    </a:cubicBezTo>
                    <a:cubicBezTo>
                      <a:pt x="306" y="230"/>
                      <a:pt x="306" y="230"/>
                      <a:pt x="306" y="230"/>
                    </a:cubicBezTo>
                    <a:cubicBezTo>
                      <a:pt x="304" y="227"/>
                      <a:pt x="304" y="227"/>
                      <a:pt x="304" y="227"/>
                    </a:cubicBezTo>
                    <a:cubicBezTo>
                      <a:pt x="302" y="226"/>
                      <a:pt x="302" y="226"/>
                      <a:pt x="302" y="226"/>
                    </a:cubicBezTo>
                    <a:cubicBezTo>
                      <a:pt x="301" y="225"/>
                      <a:pt x="301" y="225"/>
                      <a:pt x="301" y="225"/>
                    </a:cubicBezTo>
                    <a:cubicBezTo>
                      <a:pt x="301" y="224"/>
                      <a:pt x="301" y="224"/>
                      <a:pt x="301" y="224"/>
                    </a:cubicBezTo>
                    <a:cubicBezTo>
                      <a:pt x="300" y="222"/>
                      <a:pt x="300" y="222"/>
                      <a:pt x="300" y="222"/>
                    </a:cubicBezTo>
                    <a:cubicBezTo>
                      <a:pt x="298" y="220"/>
                      <a:pt x="298" y="220"/>
                      <a:pt x="298" y="220"/>
                    </a:cubicBezTo>
                    <a:cubicBezTo>
                      <a:pt x="297" y="220"/>
                      <a:pt x="297" y="220"/>
                      <a:pt x="297" y="220"/>
                    </a:cubicBezTo>
                    <a:cubicBezTo>
                      <a:pt x="297" y="220"/>
                      <a:pt x="297" y="220"/>
                      <a:pt x="297" y="220"/>
                    </a:cubicBezTo>
                    <a:cubicBezTo>
                      <a:pt x="297" y="220"/>
                      <a:pt x="297" y="220"/>
                      <a:pt x="297" y="220"/>
                    </a:cubicBezTo>
                    <a:cubicBezTo>
                      <a:pt x="297" y="221"/>
                      <a:pt x="297" y="221"/>
                      <a:pt x="297" y="221"/>
                    </a:cubicBezTo>
                    <a:cubicBezTo>
                      <a:pt x="299" y="222"/>
                      <a:pt x="299" y="222"/>
                      <a:pt x="299" y="222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8" y="224"/>
                      <a:pt x="298" y="224"/>
                      <a:pt x="298" y="224"/>
                    </a:cubicBezTo>
                    <a:cubicBezTo>
                      <a:pt x="296" y="224"/>
                      <a:pt x="296" y="224"/>
                      <a:pt x="296" y="224"/>
                    </a:cubicBezTo>
                    <a:cubicBezTo>
                      <a:pt x="295" y="223"/>
                      <a:pt x="295" y="223"/>
                      <a:pt x="295" y="223"/>
                    </a:cubicBezTo>
                    <a:cubicBezTo>
                      <a:pt x="295" y="222"/>
                      <a:pt x="295" y="222"/>
                      <a:pt x="295" y="222"/>
                    </a:cubicBezTo>
                    <a:cubicBezTo>
                      <a:pt x="294" y="221"/>
                      <a:pt x="294" y="221"/>
                      <a:pt x="294" y="221"/>
                    </a:cubicBezTo>
                    <a:cubicBezTo>
                      <a:pt x="294" y="222"/>
                      <a:pt x="294" y="222"/>
                      <a:pt x="294" y="222"/>
                    </a:cubicBezTo>
                    <a:cubicBezTo>
                      <a:pt x="294" y="223"/>
                      <a:pt x="294" y="223"/>
                      <a:pt x="294" y="223"/>
                    </a:cubicBezTo>
                    <a:cubicBezTo>
                      <a:pt x="295" y="224"/>
                      <a:pt x="295" y="224"/>
                      <a:pt x="295" y="224"/>
                    </a:cubicBezTo>
                    <a:cubicBezTo>
                      <a:pt x="298" y="225"/>
                      <a:pt x="298" y="225"/>
                      <a:pt x="298" y="225"/>
                    </a:cubicBezTo>
                    <a:cubicBezTo>
                      <a:pt x="300" y="225"/>
                      <a:pt x="300" y="225"/>
                      <a:pt x="300" y="225"/>
                    </a:cubicBezTo>
                    <a:cubicBezTo>
                      <a:pt x="302" y="227"/>
                      <a:pt x="302" y="227"/>
                      <a:pt x="302" y="227"/>
                    </a:cubicBezTo>
                    <a:cubicBezTo>
                      <a:pt x="306" y="231"/>
                      <a:pt x="306" y="231"/>
                      <a:pt x="306" y="231"/>
                    </a:cubicBezTo>
                    <a:cubicBezTo>
                      <a:pt x="306" y="231"/>
                      <a:pt x="306" y="231"/>
                      <a:pt x="306" y="231"/>
                    </a:cubicBezTo>
                    <a:cubicBezTo>
                      <a:pt x="305" y="232"/>
                      <a:pt x="305" y="232"/>
                      <a:pt x="305" y="232"/>
                    </a:cubicBezTo>
                    <a:cubicBezTo>
                      <a:pt x="305" y="232"/>
                      <a:pt x="305" y="232"/>
                      <a:pt x="305" y="232"/>
                    </a:cubicBezTo>
                    <a:cubicBezTo>
                      <a:pt x="304" y="231"/>
                      <a:pt x="304" y="231"/>
                      <a:pt x="304" y="231"/>
                    </a:cubicBezTo>
                    <a:cubicBezTo>
                      <a:pt x="302" y="232"/>
                      <a:pt x="302" y="232"/>
                      <a:pt x="302" y="232"/>
                    </a:cubicBezTo>
                    <a:cubicBezTo>
                      <a:pt x="301" y="232"/>
                      <a:pt x="301" y="232"/>
                      <a:pt x="301" y="232"/>
                    </a:cubicBezTo>
                    <a:cubicBezTo>
                      <a:pt x="300" y="234"/>
                      <a:pt x="300" y="234"/>
                      <a:pt x="300" y="234"/>
                    </a:cubicBezTo>
                    <a:cubicBezTo>
                      <a:pt x="298" y="234"/>
                      <a:pt x="298" y="234"/>
                      <a:pt x="298" y="234"/>
                    </a:cubicBezTo>
                    <a:cubicBezTo>
                      <a:pt x="297" y="233"/>
                      <a:pt x="297" y="233"/>
                      <a:pt x="297" y="233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97" y="231"/>
                      <a:pt x="297" y="231"/>
                      <a:pt x="297" y="231"/>
                    </a:cubicBezTo>
                    <a:cubicBezTo>
                      <a:pt x="297" y="231"/>
                      <a:pt x="297" y="231"/>
                      <a:pt x="297" y="231"/>
                    </a:cubicBezTo>
                    <a:cubicBezTo>
                      <a:pt x="296" y="230"/>
                      <a:pt x="296" y="230"/>
                      <a:pt x="296" y="230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2"/>
                      <a:pt x="296" y="232"/>
                      <a:pt x="296" y="232"/>
                    </a:cubicBezTo>
                    <a:cubicBezTo>
                      <a:pt x="296" y="234"/>
                      <a:pt x="296" y="234"/>
                      <a:pt x="296" y="234"/>
                    </a:cubicBezTo>
                    <a:cubicBezTo>
                      <a:pt x="297" y="235"/>
                      <a:pt x="297" y="235"/>
                      <a:pt x="297" y="235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0" y="235"/>
                      <a:pt x="300" y="235"/>
                      <a:pt x="300" y="235"/>
                    </a:cubicBezTo>
                    <a:cubicBezTo>
                      <a:pt x="302" y="233"/>
                      <a:pt x="302" y="233"/>
                      <a:pt x="302" y="233"/>
                    </a:cubicBezTo>
                    <a:cubicBezTo>
                      <a:pt x="302" y="233"/>
                      <a:pt x="302" y="233"/>
                      <a:pt x="302" y="233"/>
                    </a:cubicBezTo>
                    <a:cubicBezTo>
                      <a:pt x="305" y="234"/>
                      <a:pt x="305" y="234"/>
                      <a:pt x="305" y="234"/>
                    </a:cubicBezTo>
                    <a:cubicBezTo>
                      <a:pt x="304" y="235"/>
                      <a:pt x="304" y="235"/>
                      <a:pt x="304" y="235"/>
                    </a:cubicBezTo>
                    <a:cubicBezTo>
                      <a:pt x="304" y="235"/>
                      <a:pt x="304" y="235"/>
                      <a:pt x="304" y="235"/>
                    </a:cubicBezTo>
                    <a:cubicBezTo>
                      <a:pt x="304" y="238"/>
                      <a:pt x="304" y="238"/>
                      <a:pt x="304" y="238"/>
                    </a:cubicBezTo>
                    <a:cubicBezTo>
                      <a:pt x="303" y="239"/>
                      <a:pt x="303" y="239"/>
                      <a:pt x="303" y="239"/>
                    </a:cubicBezTo>
                    <a:cubicBezTo>
                      <a:pt x="302" y="239"/>
                      <a:pt x="302" y="239"/>
                      <a:pt x="302" y="239"/>
                    </a:cubicBezTo>
                    <a:cubicBezTo>
                      <a:pt x="302" y="240"/>
                      <a:pt x="302" y="240"/>
                      <a:pt x="302" y="240"/>
                    </a:cubicBezTo>
                    <a:cubicBezTo>
                      <a:pt x="303" y="241"/>
                      <a:pt x="303" y="241"/>
                      <a:pt x="303" y="241"/>
                    </a:cubicBezTo>
                    <a:cubicBezTo>
                      <a:pt x="304" y="240"/>
                      <a:pt x="304" y="240"/>
                      <a:pt x="304" y="240"/>
                    </a:cubicBezTo>
                    <a:cubicBezTo>
                      <a:pt x="306" y="241"/>
                      <a:pt x="306" y="241"/>
                      <a:pt x="306" y="241"/>
                    </a:cubicBezTo>
                    <a:cubicBezTo>
                      <a:pt x="307" y="242"/>
                      <a:pt x="307" y="242"/>
                      <a:pt x="307" y="242"/>
                    </a:cubicBezTo>
                    <a:cubicBezTo>
                      <a:pt x="309" y="243"/>
                      <a:pt x="309" y="243"/>
                      <a:pt x="309" y="243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311" y="242"/>
                      <a:pt x="311" y="242"/>
                      <a:pt x="311" y="242"/>
                    </a:cubicBezTo>
                    <a:cubicBezTo>
                      <a:pt x="312" y="242"/>
                      <a:pt x="312" y="242"/>
                      <a:pt x="312" y="242"/>
                    </a:cubicBezTo>
                    <a:cubicBezTo>
                      <a:pt x="312" y="243"/>
                      <a:pt x="312" y="243"/>
                      <a:pt x="312" y="243"/>
                    </a:cubicBezTo>
                    <a:cubicBezTo>
                      <a:pt x="312" y="244"/>
                      <a:pt x="312" y="244"/>
                      <a:pt x="312" y="244"/>
                    </a:cubicBezTo>
                    <a:cubicBezTo>
                      <a:pt x="312" y="245"/>
                      <a:pt x="312" y="245"/>
                      <a:pt x="312" y="245"/>
                    </a:cubicBezTo>
                    <a:cubicBezTo>
                      <a:pt x="313" y="246"/>
                      <a:pt x="313" y="246"/>
                      <a:pt x="313" y="246"/>
                    </a:cubicBezTo>
                    <a:cubicBezTo>
                      <a:pt x="312" y="247"/>
                      <a:pt x="312" y="247"/>
                      <a:pt x="312" y="247"/>
                    </a:cubicBezTo>
                    <a:cubicBezTo>
                      <a:pt x="311" y="250"/>
                      <a:pt x="311" y="250"/>
                      <a:pt x="311" y="250"/>
                    </a:cubicBezTo>
                    <a:cubicBezTo>
                      <a:pt x="309" y="251"/>
                      <a:pt x="309" y="251"/>
                      <a:pt x="309" y="251"/>
                    </a:cubicBezTo>
                    <a:cubicBezTo>
                      <a:pt x="308" y="251"/>
                      <a:pt x="308" y="251"/>
                      <a:pt x="308" y="251"/>
                    </a:cubicBezTo>
                    <a:cubicBezTo>
                      <a:pt x="308" y="250"/>
                      <a:pt x="308" y="250"/>
                      <a:pt x="308" y="250"/>
                    </a:cubicBezTo>
                    <a:cubicBezTo>
                      <a:pt x="307" y="249"/>
                      <a:pt x="307" y="249"/>
                      <a:pt x="307" y="249"/>
                    </a:cubicBezTo>
                    <a:cubicBezTo>
                      <a:pt x="306" y="248"/>
                      <a:pt x="306" y="248"/>
                      <a:pt x="306" y="248"/>
                    </a:cubicBezTo>
                    <a:cubicBezTo>
                      <a:pt x="306" y="246"/>
                      <a:pt x="306" y="246"/>
                      <a:pt x="306" y="246"/>
                    </a:cubicBezTo>
                    <a:cubicBezTo>
                      <a:pt x="304" y="245"/>
                      <a:pt x="304" y="245"/>
                      <a:pt x="304" y="245"/>
                    </a:cubicBezTo>
                    <a:cubicBezTo>
                      <a:pt x="303" y="245"/>
                      <a:pt x="303" y="245"/>
                      <a:pt x="303" y="245"/>
                    </a:cubicBezTo>
                    <a:cubicBezTo>
                      <a:pt x="301" y="244"/>
                      <a:pt x="301" y="244"/>
                      <a:pt x="301" y="244"/>
                    </a:cubicBezTo>
                    <a:cubicBezTo>
                      <a:pt x="300" y="243"/>
                      <a:pt x="300" y="243"/>
                      <a:pt x="300" y="243"/>
                    </a:cubicBezTo>
                    <a:cubicBezTo>
                      <a:pt x="299" y="244"/>
                      <a:pt x="299" y="244"/>
                      <a:pt x="299" y="244"/>
                    </a:cubicBezTo>
                    <a:cubicBezTo>
                      <a:pt x="298" y="244"/>
                      <a:pt x="298" y="244"/>
                      <a:pt x="298" y="244"/>
                    </a:cubicBezTo>
                    <a:cubicBezTo>
                      <a:pt x="297" y="244"/>
                      <a:pt x="297" y="244"/>
                      <a:pt x="297" y="244"/>
                    </a:cubicBezTo>
                    <a:cubicBezTo>
                      <a:pt x="297" y="243"/>
                      <a:pt x="297" y="243"/>
                      <a:pt x="297" y="243"/>
                    </a:cubicBezTo>
                    <a:cubicBezTo>
                      <a:pt x="296" y="242"/>
                      <a:pt x="296" y="242"/>
                      <a:pt x="296" y="242"/>
                    </a:cubicBezTo>
                    <a:cubicBezTo>
                      <a:pt x="295" y="242"/>
                      <a:pt x="295" y="242"/>
                      <a:pt x="295" y="242"/>
                    </a:cubicBezTo>
                    <a:cubicBezTo>
                      <a:pt x="295" y="242"/>
                      <a:pt x="295" y="242"/>
                      <a:pt x="295" y="242"/>
                    </a:cubicBezTo>
                    <a:cubicBezTo>
                      <a:pt x="296" y="243"/>
                      <a:pt x="296" y="243"/>
                      <a:pt x="296" y="243"/>
                    </a:cubicBezTo>
                    <a:cubicBezTo>
                      <a:pt x="296" y="245"/>
                      <a:pt x="296" y="245"/>
                      <a:pt x="296" y="245"/>
                    </a:cubicBezTo>
                    <a:cubicBezTo>
                      <a:pt x="295" y="246"/>
                      <a:pt x="295" y="246"/>
                      <a:pt x="295" y="246"/>
                    </a:cubicBezTo>
                    <a:cubicBezTo>
                      <a:pt x="294" y="247"/>
                      <a:pt x="294" y="247"/>
                      <a:pt x="294" y="247"/>
                    </a:cubicBezTo>
                    <a:cubicBezTo>
                      <a:pt x="293" y="247"/>
                      <a:pt x="293" y="247"/>
                      <a:pt x="293" y="247"/>
                    </a:cubicBezTo>
                    <a:cubicBezTo>
                      <a:pt x="292" y="247"/>
                      <a:pt x="292" y="247"/>
                      <a:pt x="292" y="247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94" y="248"/>
                      <a:pt x="294" y="248"/>
                      <a:pt x="294" y="248"/>
                    </a:cubicBezTo>
                    <a:cubicBezTo>
                      <a:pt x="294" y="249"/>
                      <a:pt x="294" y="249"/>
                      <a:pt x="294" y="249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2" y="252"/>
                      <a:pt x="292" y="252"/>
                      <a:pt x="292" y="252"/>
                    </a:cubicBezTo>
                    <a:cubicBezTo>
                      <a:pt x="291" y="252"/>
                      <a:pt x="291" y="252"/>
                      <a:pt x="291" y="252"/>
                    </a:cubicBezTo>
                    <a:cubicBezTo>
                      <a:pt x="292" y="253"/>
                      <a:pt x="292" y="253"/>
                      <a:pt x="292" y="253"/>
                    </a:cubicBezTo>
                    <a:cubicBezTo>
                      <a:pt x="293" y="253"/>
                      <a:pt x="293" y="253"/>
                      <a:pt x="293" y="253"/>
                    </a:cubicBezTo>
                    <a:cubicBezTo>
                      <a:pt x="293" y="255"/>
                      <a:pt x="293" y="255"/>
                      <a:pt x="293" y="255"/>
                    </a:cubicBezTo>
                    <a:cubicBezTo>
                      <a:pt x="294" y="256"/>
                      <a:pt x="294" y="256"/>
                      <a:pt x="294" y="256"/>
                    </a:cubicBezTo>
                    <a:cubicBezTo>
                      <a:pt x="295" y="257"/>
                      <a:pt x="295" y="257"/>
                      <a:pt x="295" y="257"/>
                    </a:cubicBezTo>
                    <a:cubicBezTo>
                      <a:pt x="294" y="259"/>
                      <a:pt x="294" y="259"/>
                      <a:pt x="294" y="259"/>
                    </a:cubicBezTo>
                    <a:cubicBezTo>
                      <a:pt x="294" y="260"/>
                      <a:pt x="294" y="260"/>
                      <a:pt x="294" y="260"/>
                    </a:cubicBezTo>
                    <a:cubicBezTo>
                      <a:pt x="295" y="259"/>
                      <a:pt x="295" y="259"/>
                      <a:pt x="295" y="259"/>
                    </a:cubicBezTo>
                    <a:cubicBezTo>
                      <a:pt x="296" y="258"/>
                      <a:pt x="296" y="258"/>
                      <a:pt x="296" y="258"/>
                    </a:cubicBezTo>
                    <a:cubicBezTo>
                      <a:pt x="295" y="256"/>
                      <a:pt x="295" y="256"/>
                      <a:pt x="295" y="256"/>
                    </a:cubicBezTo>
                    <a:cubicBezTo>
                      <a:pt x="295" y="256"/>
                      <a:pt x="295" y="256"/>
                      <a:pt x="295" y="256"/>
                    </a:cubicBezTo>
                    <a:cubicBezTo>
                      <a:pt x="295" y="254"/>
                      <a:pt x="295" y="254"/>
                      <a:pt x="295" y="254"/>
                    </a:cubicBezTo>
                    <a:cubicBezTo>
                      <a:pt x="295" y="253"/>
                      <a:pt x="295" y="253"/>
                      <a:pt x="295" y="253"/>
                    </a:cubicBezTo>
                    <a:cubicBezTo>
                      <a:pt x="296" y="253"/>
                      <a:pt x="296" y="253"/>
                      <a:pt x="296" y="253"/>
                    </a:cubicBezTo>
                    <a:cubicBezTo>
                      <a:pt x="296" y="254"/>
                      <a:pt x="296" y="254"/>
                      <a:pt x="296" y="254"/>
                    </a:cubicBezTo>
                    <a:cubicBezTo>
                      <a:pt x="297" y="255"/>
                      <a:pt x="297" y="255"/>
                      <a:pt x="297" y="255"/>
                    </a:cubicBezTo>
                    <a:cubicBezTo>
                      <a:pt x="298" y="256"/>
                      <a:pt x="298" y="256"/>
                      <a:pt x="298" y="256"/>
                    </a:cubicBezTo>
                    <a:cubicBezTo>
                      <a:pt x="299" y="257"/>
                      <a:pt x="299" y="257"/>
                      <a:pt x="299" y="257"/>
                    </a:cubicBezTo>
                    <a:cubicBezTo>
                      <a:pt x="300" y="257"/>
                      <a:pt x="300" y="257"/>
                      <a:pt x="300" y="257"/>
                    </a:cubicBezTo>
                    <a:cubicBezTo>
                      <a:pt x="300" y="257"/>
                      <a:pt x="300" y="257"/>
                      <a:pt x="300" y="257"/>
                    </a:cubicBezTo>
                    <a:cubicBezTo>
                      <a:pt x="301" y="257"/>
                      <a:pt x="301" y="257"/>
                      <a:pt x="301" y="257"/>
                    </a:cubicBezTo>
                    <a:cubicBezTo>
                      <a:pt x="301" y="256"/>
                      <a:pt x="301" y="256"/>
                      <a:pt x="301" y="256"/>
                    </a:cubicBezTo>
                    <a:cubicBezTo>
                      <a:pt x="303" y="256"/>
                      <a:pt x="303" y="256"/>
                      <a:pt x="303" y="256"/>
                    </a:cubicBezTo>
                    <a:cubicBezTo>
                      <a:pt x="304" y="256"/>
                      <a:pt x="304" y="256"/>
                      <a:pt x="304" y="256"/>
                    </a:cubicBezTo>
                    <a:cubicBezTo>
                      <a:pt x="304" y="257"/>
                      <a:pt x="304" y="257"/>
                      <a:pt x="304" y="257"/>
                    </a:cubicBezTo>
                    <a:cubicBezTo>
                      <a:pt x="304" y="258"/>
                      <a:pt x="304" y="258"/>
                      <a:pt x="304" y="258"/>
                    </a:cubicBezTo>
                    <a:cubicBezTo>
                      <a:pt x="303" y="260"/>
                      <a:pt x="303" y="260"/>
                      <a:pt x="303" y="260"/>
                    </a:cubicBezTo>
                    <a:cubicBezTo>
                      <a:pt x="303" y="261"/>
                      <a:pt x="303" y="261"/>
                      <a:pt x="303" y="261"/>
                    </a:cubicBezTo>
                    <a:cubicBezTo>
                      <a:pt x="303" y="263"/>
                      <a:pt x="303" y="263"/>
                      <a:pt x="303" y="263"/>
                    </a:cubicBezTo>
                    <a:cubicBezTo>
                      <a:pt x="302" y="265"/>
                      <a:pt x="302" y="265"/>
                      <a:pt x="302" y="265"/>
                    </a:cubicBezTo>
                    <a:cubicBezTo>
                      <a:pt x="302" y="266"/>
                      <a:pt x="302" y="266"/>
                      <a:pt x="302" y="266"/>
                    </a:cubicBezTo>
                    <a:cubicBezTo>
                      <a:pt x="300" y="265"/>
                      <a:pt x="300" y="265"/>
                      <a:pt x="300" y="265"/>
                    </a:cubicBezTo>
                    <a:cubicBezTo>
                      <a:pt x="299" y="266"/>
                      <a:pt x="299" y="266"/>
                      <a:pt x="299" y="266"/>
                    </a:cubicBezTo>
                    <a:cubicBezTo>
                      <a:pt x="297" y="265"/>
                      <a:pt x="297" y="265"/>
                      <a:pt x="297" y="265"/>
                    </a:cubicBezTo>
                    <a:cubicBezTo>
                      <a:pt x="296" y="265"/>
                      <a:pt x="296" y="265"/>
                      <a:pt x="296" y="265"/>
                    </a:cubicBezTo>
                    <a:cubicBezTo>
                      <a:pt x="296" y="265"/>
                      <a:pt x="296" y="265"/>
                      <a:pt x="296" y="265"/>
                    </a:cubicBezTo>
                    <a:cubicBezTo>
                      <a:pt x="295" y="266"/>
                      <a:pt x="295" y="266"/>
                      <a:pt x="295" y="266"/>
                    </a:cubicBezTo>
                    <a:cubicBezTo>
                      <a:pt x="294" y="267"/>
                      <a:pt x="294" y="267"/>
                      <a:pt x="294" y="267"/>
                    </a:cubicBezTo>
                    <a:cubicBezTo>
                      <a:pt x="294" y="268"/>
                      <a:pt x="294" y="268"/>
                      <a:pt x="294" y="268"/>
                    </a:cubicBezTo>
                    <a:cubicBezTo>
                      <a:pt x="293" y="268"/>
                      <a:pt x="293" y="268"/>
                      <a:pt x="293" y="268"/>
                    </a:cubicBezTo>
                    <a:cubicBezTo>
                      <a:pt x="292" y="268"/>
                      <a:pt x="292" y="268"/>
                      <a:pt x="292" y="268"/>
                    </a:cubicBezTo>
                    <a:cubicBezTo>
                      <a:pt x="291" y="269"/>
                      <a:pt x="291" y="269"/>
                      <a:pt x="291" y="269"/>
                    </a:cubicBezTo>
                    <a:cubicBezTo>
                      <a:pt x="291" y="270"/>
                      <a:pt x="291" y="270"/>
                      <a:pt x="291" y="270"/>
                    </a:cubicBezTo>
                    <a:cubicBezTo>
                      <a:pt x="290" y="270"/>
                      <a:pt x="290" y="270"/>
                      <a:pt x="290" y="270"/>
                    </a:cubicBezTo>
                    <a:cubicBezTo>
                      <a:pt x="289" y="270"/>
                      <a:pt x="289" y="270"/>
                      <a:pt x="289" y="270"/>
                    </a:cubicBezTo>
                    <a:cubicBezTo>
                      <a:pt x="287" y="269"/>
                      <a:pt x="287" y="269"/>
                      <a:pt x="287" y="269"/>
                    </a:cubicBezTo>
                    <a:cubicBezTo>
                      <a:pt x="285" y="267"/>
                      <a:pt x="285" y="267"/>
                      <a:pt x="285" y="267"/>
                    </a:cubicBezTo>
                    <a:cubicBezTo>
                      <a:pt x="284" y="266"/>
                      <a:pt x="284" y="266"/>
                      <a:pt x="284" y="266"/>
                    </a:cubicBezTo>
                    <a:cubicBezTo>
                      <a:pt x="280" y="262"/>
                      <a:pt x="280" y="262"/>
                      <a:pt x="280" y="262"/>
                    </a:cubicBezTo>
                    <a:cubicBezTo>
                      <a:pt x="279" y="261"/>
                      <a:pt x="279" y="261"/>
                      <a:pt x="279" y="261"/>
                    </a:cubicBezTo>
                    <a:cubicBezTo>
                      <a:pt x="279" y="260"/>
                      <a:pt x="279" y="260"/>
                      <a:pt x="279" y="260"/>
                    </a:cubicBezTo>
                    <a:cubicBezTo>
                      <a:pt x="280" y="260"/>
                      <a:pt x="280" y="260"/>
                      <a:pt x="280" y="260"/>
                    </a:cubicBezTo>
                    <a:cubicBezTo>
                      <a:pt x="281" y="259"/>
                      <a:pt x="281" y="259"/>
                      <a:pt x="281" y="259"/>
                    </a:cubicBezTo>
                    <a:cubicBezTo>
                      <a:pt x="281" y="260"/>
                      <a:pt x="281" y="260"/>
                      <a:pt x="281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5" y="262"/>
                      <a:pt x="285" y="262"/>
                      <a:pt x="285" y="262"/>
                    </a:cubicBezTo>
                    <a:cubicBezTo>
                      <a:pt x="287" y="263"/>
                      <a:pt x="287" y="263"/>
                      <a:pt x="287" y="263"/>
                    </a:cubicBezTo>
                    <a:cubicBezTo>
                      <a:pt x="287" y="263"/>
                      <a:pt x="287" y="263"/>
                      <a:pt x="287" y="263"/>
                    </a:cubicBezTo>
                    <a:cubicBezTo>
                      <a:pt x="290" y="263"/>
                      <a:pt x="290" y="263"/>
                      <a:pt x="290" y="263"/>
                    </a:cubicBezTo>
                    <a:cubicBezTo>
                      <a:pt x="290" y="262"/>
                      <a:pt x="290" y="262"/>
                      <a:pt x="290" y="262"/>
                    </a:cubicBezTo>
                    <a:cubicBezTo>
                      <a:pt x="289" y="261"/>
                      <a:pt x="289" y="261"/>
                      <a:pt x="289" y="261"/>
                    </a:cubicBezTo>
                    <a:cubicBezTo>
                      <a:pt x="289" y="261"/>
                      <a:pt x="289" y="261"/>
                      <a:pt x="289" y="261"/>
                    </a:cubicBezTo>
                    <a:cubicBezTo>
                      <a:pt x="288" y="262"/>
                      <a:pt x="288" y="262"/>
                      <a:pt x="288" y="262"/>
                    </a:cubicBezTo>
                    <a:cubicBezTo>
                      <a:pt x="286" y="261"/>
                      <a:pt x="286" y="261"/>
                      <a:pt x="286" y="261"/>
                    </a:cubicBezTo>
                    <a:cubicBezTo>
                      <a:pt x="284" y="260"/>
                      <a:pt x="284" y="260"/>
                      <a:pt x="284" y="260"/>
                    </a:cubicBezTo>
                    <a:cubicBezTo>
                      <a:pt x="281" y="258"/>
                      <a:pt x="281" y="258"/>
                      <a:pt x="281" y="258"/>
                    </a:cubicBezTo>
                    <a:cubicBezTo>
                      <a:pt x="280" y="258"/>
                      <a:pt x="280" y="258"/>
                      <a:pt x="280" y="258"/>
                    </a:cubicBezTo>
                    <a:cubicBezTo>
                      <a:pt x="280" y="258"/>
                      <a:pt x="280" y="258"/>
                      <a:pt x="280" y="258"/>
                    </a:cubicBezTo>
                    <a:cubicBezTo>
                      <a:pt x="280" y="257"/>
                      <a:pt x="280" y="257"/>
                      <a:pt x="280" y="257"/>
                    </a:cubicBezTo>
                    <a:cubicBezTo>
                      <a:pt x="279" y="256"/>
                      <a:pt x="279" y="256"/>
                      <a:pt x="279" y="256"/>
                    </a:cubicBezTo>
                    <a:cubicBezTo>
                      <a:pt x="278" y="256"/>
                      <a:pt x="278" y="256"/>
                      <a:pt x="278" y="256"/>
                    </a:cubicBezTo>
                    <a:cubicBezTo>
                      <a:pt x="277" y="257"/>
                      <a:pt x="277" y="257"/>
                      <a:pt x="277" y="257"/>
                    </a:cubicBezTo>
                    <a:cubicBezTo>
                      <a:pt x="277" y="259"/>
                      <a:pt x="277" y="259"/>
                      <a:pt x="277" y="259"/>
                    </a:cubicBezTo>
                    <a:cubicBezTo>
                      <a:pt x="277" y="261"/>
                      <a:pt x="277" y="261"/>
                      <a:pt x="277" y="261"/>
                    </a:cubicBezTo>
                    <a:cubicBezTo>
                      <a:pt x="277" y="262"/>
                      <a:pt x="277" y="262"/>
                      <a:pt x="277" y="262"/>
                    </a:cubicBezTo>
                    <a:cubicBezTo>
                      <a:pt x="277" y="263"/>
                      <a:pt x="277" y="263"/>
                      <a:pt x="277" y="263"/>
                    </a:cubicBezTo>
                    <a:cubicBezTo>
                      <a:pt x="276" y="263"/>
                      <a:pt x="276" y="263"/>
                      <a:pt x="276" y="263"/>
                    </a:cubicBezTo>
                    <a:cubicBezTo>
                      <a:pt x="274" y="260"/>
                      <a:pt x="274" y="260"/>
                      <a:pt x="274" y="260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71" y="256"/>
                      <a:pt x="271" y="256"/>
                      <a:pt x="271" y="256"/>
                    </a:cubicBezTo>
                    <a:cubicBezTo>
                      <a:pt x="271" y="255"/>
                      <a:pt x="271" y="255"/>
                      <a:pt x="271" y="255"/>
                    </a:cubicBezTo>
                    <a:cubicBezTo>
                      <a:pt x="270" y="254"/>
                      <a:pt x="270" y="254"/>
                      <a:pt x="270" y="254"/>
                    </a:cubicBezTo>
                    <a:cubicBezTo>
                      <a:pt x="270" y="254"/>
                      <a:pt x="270" y="254"/>
                      <a:pt x="270" y="254"/>
                    </a:cubicBezTo>
                    <a:cubicBezTo>
                      <a:pt x="269" y="255"/>
                      <a:pt x="269" y="255"/>
                      <a:pt x="269" y="255"/>
                    </a:cubicBezTo>
                    <a:cubicBezTo>
                      <a:pt x="269" y="255"/>
                      <a:pt x="269" y="255"/>
                      <a:pt x="269" y="255"/>
                    </a:cubicBezTo>
                    <a:cubicBezTo>
                      <a:pt x="271" y="256"/>
                      <a:pt x="271" y="256"/>
                      <a:pt x="271" y="256"/>
                    </a:cubicBezTo>
                    <a:cubicBezTo>
                      <a:pt x="273" y="259"/>
                      <a:pt x="273" y="259"/>
                      <a:pt x="273" y="259"/>
                    </a:cubicBezTo>
                    <a:cubicBezTo>
                      <a:pt x="273" y="260"/>
                      <a:pt x="273" y="260"/>
                      <a:pt x="273" y="260"/>
                    </a:cubicBezTo>
                    <a:cubicBezTo>
                      <a:pt x="274" y="261"/>
                      <a:pt x="274" y="261"/>
                      <a:pt x="274" y="261"/>
                    </a:cubicBezTo>
                    <a:cubicBezTo>
                      <a:pt x="274" y="262"/>
                      <a:pt x="274" y="262"/>
                      <a:pt x="274" y="262"/>
                    </a:cubicBezTo>
                    <a:cubicBezTo>
                      <a:pt x="274" y="263"/>
                      <a:pt x="274" y="263"/>
                      <a:pt x="274" y="263"/>
                    </a:cubicBezTo>
                    <a:cubicBezTo>
                      <a:pt x="273" y="263"/>
                      <a:pt x="273" y="263"/>
                      <a:pt x="273" y="263"/>
                    </a:cubicBezTo>
                    <a:cubicBezTo>
                      <a:pt x="272" y="264"/>
                      <a:pt x="272" y="264"/>
                      <a:pt x="272" y="264"/>
                    </a:cubicBezTo>
                    <a:cubicBezTo>
                      <a:pt x="271" y="265"/>
                      <a:pt x="271" y="265"/>
                      <a:pt x="271" y="265"/>
                    </a:cubicBezTo>
                    <a:cubicBezTo>
                      <a:pt x="270" y="265"/>
                      <a:pt x="270" y="265"/>
                      <a:pt x="270" y="265"/>
                    </a:cubicBezTo>
                    <a:cubicBezTo>
                      <a:pt x="269" y="266"/>
                      <a:pt x="269" y="266"/>
                      <a:pt x="269" y="266"/>
                    </a:cubicBezTo>
                    <a:cubicBezTo>
                      <a:pt x="268" y="267"/>
                      <a:pt x="268" y="267"/>
                      <a:pt x="268" y="267"/>
                    </a:cubicBezTo>
                    <a:cubicBezTo>
                      <a:pt x="266" y="267"/>
                      <a:pt x="266" y="267"/>
                      <a:pt x="266" y="267"/>
                    </a:cubicBezTo>
                    <a:cubicBezTo>
                      <a:pt x="265" y="267"/>
                      <a:pt x="265" y="267"/>
                      <a:pt x="265" y="267"/>
                    </a:cubicBezTo>
                    <a:cubicBezTo>
                      <a:pt x="264" y="266"/>
                      <a:pt x="264" y="266"/>
                      <a:pt x="264" y="266"/>
                    </a:cubicBezTo>
                    <a:cubicBezTo>
                      <a:pt x="263" y="266"/>
                      <a:pt x="263" y="266"/>
                      <a:pt x="263" y="266"/>
                    </a:cubicBezTo>
                    <a:cubicBezTo>
                      <a:pt x="262" y="265"/>
                      <a:pt x="262" y="265"/>
                      <a:pt x="262" y="265"/>
                    </a:cubicBezTo>
                    <a:cubicBezTo>
                      <a:pt x="262" y="265"/>
                      <a:pt x="262" y="265"/>
                      <a:pt x="262" y="265"/>
                    </a:cubicBezTo>
                    <a:cubicBezTo>
                      <a:pt x="260" y="263"/>
                      <a:pt x="260" y="263"/>
                      <a:pt x="260" y="263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59" y="261"/>
                      <a:pt x="259" y="261"/>
                      <a:pt x="259" y="261"/>
                    </a:cubicBezTo>
                    <a:cubicBezTo>
                      <a:pt x="258" y="260"/>
                      <a:pt x="258" y="260"/>
                      <a:pt x="258" y="260"/>
                    </a:cubicBezTo>
                    <a:cubicBezTo>
                      <a:pt x="258" y="261"/>
                      <a:pt x="258" y="261"/>
                      <a:pt x="258" y="261"/>
                    </a:cubicBezTo>
                    <a:cubicBezTo>
                      <a:pt x="258" y="262"/>
                      <a:pt x="258" y="262"/>
                      <a:pt x="258" y="262"/>
                    </a:cubicBezTo>
                    <a:cubicBezTo>
                      <a:pt x="258" y="263"/>
                      <a:pt x="258" y="263"/>
                      <a:pt x="258" y="263"/>
                    </a:cubicBezTo>
                    <a:cubicBezTo>
                      <a:pt x="260" y="264"/>
                      <a:pt x="260" y="264"/>
                      <a:pt x="260" y="264"/>
                    </a:cubicBezTo>
                    <a:cubicBezTo>
                      <a:pt x="261" y="265"/>
                      <a:pt x="261" y="265"/>
                      <a:pt x="261" y="265"/>
                    </a:cubicBezTo>
                    <a:cubicBezTo>
                      <a:pt x="262" y="267"/>
                      <a:pt x="262" y="267"/>
                      <a:pt x="262" y="267"/>
                    </a:cubicBezTo>
                    <a:cubicBezTo>
                      <a:pt x="262" y="268"/>
                      <a:pt x="262" y="268"/>
                      <a:pt x="262" y="268"/>
                    </a:cubicBezTo>
                    <a:cubicBezTo>
                      <a:pt x="261" y="268"/>
                      <a:pt x="261" y="268"/>
                      <a:pt x="261" y="268"/>
                    </a:cubicBezTo>
                    <a:cubicBezTo>
                      <a:pt x="259" y="268"/>
                      <a:pt x="259" y="268"/>
                      <a:pt x="259" y="268"/>
                    </a:cubicBezTo>
                    <a:cubicBezTo>
                      <a:pt x="257" y="268"/>
                      <a:pt x="257" y="268"/>
                      <a:pt x="257" y="268"/>
                    </a:cubicBezTo>
                    <a:cubicBezTo>
                      <a:pt x="256" y="268"/>
                      <a:pt x="256" y="268"/>
                      <a:pt x="256" y="268"/>
                    </a:cubicBezTo>
                    <a:cubicBezTo>
                      <a:pt x="255" y="269"/>
                      <a:pt x="255" y="269"/>
                      <a:pt x="255" y="269"/>
                    </a:cubicBezTo>
                    <a:cubicBezTo>
                      <a:pt x="255" y="270"/>
                      <a:pt x="255" y="270"/>
                      <a:pt x="255" y="270"/>
                    </a:cubicBezTo>
                    <a:cubicBezTo>
                      <a:pt x="255" y="270"/>
                      <a:pt x="255" y="270"/>
                      <a:pt x="255" y="270"/>
                    </a:cubicBezTo>
                    <a:cubicBezTo>
                      <a:pt x="256" y="271"/>
                      <a:pt x="256" y="271"/>
                      <a:pt x="256" y="271"/>
                    </a:cubicBezTo>
                    <a:cubicBezTo>
                      <a:pt x="257" y="271"/>
                      <a:pt x="257" y="271"/>
                      <a:pt x="257" y="271"/>
                    </a:cubicBezTo>
                    <a:cubicBezTo>
                      <a:pt x="257" y="270"/>
                      <a:pt x="257" y="270"/>
                      <a:pt x="257" y="270"/>
                    </a:cubicBezTo>
                    <a:cubicBezTo>
                      <a:pt x="257" y="269"/>
                      <a:pt x="257" y="269"/>
                      <a:pt x="257" y="269"/>
                    </a:cubicBezTo>
                    <a:cubicBezTo>
                      <a:pt x="259" y="269"/>
                      <a:pt x="259" y="269"/>
                      <a:pt x="259" y="269"/>
                    </a:cubicBezTo>
                    <a:cubicBezTo>
                      <a:pt x="260" y="270"/>
                      <a:pt x="260" y="270"/>
                      <a:pt x="260" y="270"/>
                    </a:cubicBezTo>
                    <a:cubicBezTo>
                      <a:pt x="262" y="270"/>
                      <a:pt x="262" y="270"/>
                      <a:pt x="262" y="270"/>
                    </a:cubicBezTo>
                    <a:cubicBezTo>
                      <a:pt x="263" y="269"/>
                      <a:pt x="263" y="269"/>
                      <a:pt x="263" y="269"/>
                    </a:cubicBezTo>
                    <a:cubicBezTo>
                      <a:pt x="263" y="268"/>
                      <a:pt x="263" y="268"/>
                      <a:pt x="263" y="268"/>
                    </a:cubicBezTo>
                    <a:cubicBezTo>
                      <a:pt x="264" y="268"/>
                      <a:pt x="264" y="268"/>
                      <a:pt x="264" y="268"/>
                    </a:cubicBezTo>
                    <a:cubicBezTo>
                      <a:pt x="266" y="268"/>
                      <a:pt x="266" y="268"/>
                      <a:pt x="266" y="268"/>
                    </a:cubicBezTo>
                    <a:cubicBezTo>
                      <a:pt x="267" y="268"/>
                      <a:pt x="267" y="268"/>
                      <a:pt x="267" y="268"/>
                    </a:cubicBezTo>
                    <a:cubicBezTo>
                      <a:pt x="268" y="269"/>
                      <a:pt x="268" y="269"/>
                      <a:pt x="268" y="269"/>
                    </a:cubicBezTo>
                    <a:cubicBezTo>
                      <a:pt x="269" y="270"/>
                      <a:pt x="269" y="270"/>
                      <a:pt x="269" y="270"/>
                    </a:cubicBezTo>
                    <a:cubicBezTo>
                      <a:pt x="271" y="270"/>
                      <a:pt x="271" y="270"/>
                      <a:pt x="271" y="270"/>
                    </a:cubicBezTo>
                    <a:cubicBezTo>
                      <a:pt x="272" y="271"/>
                      <a:pt x="272" y="271"/>
                      <a:pt x="272" y="271"/>
                    </a:cubicBezTo>
                    <a:cubicBezTo>
                      <a:pt x="272" y="272"/>
                      <a:pt x="272" y="272"/>
                      <a:pt x="272" y="272"/>
                    </a:cubicBezTo>
                    <a:cubicBezTo>
                      <a:pt x="272" y="273"/>
                      <a:pt x="272" y="273"/>
                      <a:pt x="272" y="273"/>
                    </a:cubicBezTo>
                    <a:cubicBezTo>
                      <a:pt x="271" y="273"/>
                      <a:pt x="271" y="273"/>
                      <a:pt x="271" y="273"/>
                    </a:cubicBezTo>
                    <a:cubicBezTo>
                      <a:pt x="270" y="274"/>
                      <a:pt x="270" y="274"/>
                      <a:pt x="270" y="274"/>
                    </a:cubicBezTo>
                    <a:cubicBezTo>
                      <a:pt x="269" y="274"/>
                      <a:pt x="269" y="274"/>
                      <a:pt x="269" y="274"/>
                    </a:cubicBezTo>
                    <a:cubicBezTo>
                      <a:pt x="268" y="274"/>
                      <a:pt x="268" y="274"/>
                      <a:pt x="268" y="274"/>
                    </a:cubicBezTo>
                    <a:cubicBezTo>
                      <a:pt x="266" y="275"/>
                      <a:pt x="266" y="275"/>
                      <a:pt x="266" y="275"/>
                    </a:cubicBezTo>
                    <a:cubicBezTo>
                      <a:pt x="265" y="276"/>
                      <a:pt x="265" y="276"/>
                      <a:pt x="265" y="276"/>
                    </a:cubicBezTo>
                    <a:cubicBezTo>
                      <a:pt x="264" y="276"/>
                      <a:pt x="264" y="276"/>
                      <a:pt x="264" y="276"/>
                    </a:cubicBezTo>
                    <a:cubicBezTo>
                      <a:pt x="262" y="274"/>
                      <a:pt x="262" y="274"/>
                      <a:pt x="262" y="274"/>
                    </a:cubicBezTo>
                    <a:cubicBezTo>
                      <a:pt x="261" y="274"/>
                      <a:pt x="261" y="274"/>
                      <a:pt x="261" y="274"/>
                    </a:cubicBezTo>
                    <a:cubicBezTo>
                      <a:pt x="260" y="274"/>
                      <a:pt x="260" y="274"/>
                      <a:pt x="260" y="274"/>
                    </a:cubicBezTo>
                    <a:cubicBezTo>
                      <a:pt x="260" y="274"/>
                      <a:pt x="260" y="274"/>
                      <a:pt x="260" y="274"/>
                    </a:cubicBezTo>
                    <a:cubicBezTo>
                      <a:pt x="259" y="275"/>
                      <a:pt x="259" y="275"/>
                      <a:pt x="259" y="275"/>
                    </a:cubicBezTo>
                    <a:cubicBezTo>
                      <a:pt x="258" y="274"/>
                      <a:pt x="258" y="274"/>
                      <a:pt x="258" y="274"/>
                    </a:cubicBezTo>
                    <a:cubicBezTo>
                      <a:pt x="257" y="274"/>
                      <a:pt x="257" y="274"/>
                      <a:pt x="257" y="274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8" y="275"/>
                      <a:pt x="258" y="275"/>
                    </a:cubicBezTo>
                    <a:cubicBezTo>
                      <a:pt x="260" y="275"/>
                      <a:pt x="260" y="275"/>
                      <a:pt x="260" y="275"/>
                    </a:cubicBezTo>
                    <a:cubicBezTo>
                      <a:pt x="261" y="275"/>
                      <a:pt x="261" y="275"/>
                      <a:pt x="261" y="275"/>
                    </a:cubicBezTo>
                    <a:cubicBezTo>
                      <a:pt x="262" y="275"/>
                      <a:pt x="262" y="275"/>
                      <a:pt x="262" y="275"/>
                    </a:cubicBezTo>
                    <a:cubicBezTo>
                      <a:pt x="262" y="276"/>
                      <a:pt x="262" y="276"/>
                      <a:pt x="262" y="276"/>
                    </a:cubicBezTo>
                    <a:cubicBezTo>
                      <a:pt x="262" y="276"/>
                      <a:pt x="262" y="276"/>
                      <a:pt x="262" y="276"/>
                    </a:cubicBezTo>
                    <a:cubicBezTo>
                      <a:pt x="260" y="277"/>
                      <a:pt x="260" y="277"/>
                      <a:pt x="260" y="277"/>
                    </a:cubicBezTo>
                    <a:cubicBezTo>
                      <a:pt x="258" y="277"/>
                      <a:pt x="258" y="277"/>
                      <a:pt x="258" y="277"/>
                    </a:cubicBezTo>
                    <a:cubicBezTo>
                      <a:pt x="258" y="278"/>
                      <a:pt x="258" y="278"/>
                      <a:pt x="258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60" y="278"/>
                      <a:pt x="260" y="278"/>
                      <a:pt x="260" y="278"/>
                    </a:cubicBezTo>
                    <a:cubicBezTo>
                      <a:pt x="262" y="277"/>
                      <a:pt x="262" y="277"/>
                      <a:pt x="262" y="277"/>
                    </a:cubicBezTo>
                    <a:cubicBezTo>
                      <a:pt x="262" y="277"/>
                      <a:pt x="262" y="277"/>
                      <a:pt x="262" y="277"/>
                    </a:cubicBezTo>
                    <a:cubicBezTo>
                      <a:pt x="263" y="278"/>
                      <a:pt x="263" y="278"/>
                      <a:pt x="263" y="278"/>
                    </a:cubicBezTo>
                    <a:cubicBezTo>
                      <a:pt x="263" y="279"/>
                      <a:pt x="263" y="279"/>
                      <a:pt x="263" y="279"/>
                    </a:cubicBezTo>
                    <a:cubicBezTo>
                      <a:pt x="263" y="279"/>
                      <a:pt x="263" y="279"/>
                      <a:pt x="263" y="279"/>
                    </a:cubicBezTo>
                    <a:cubicBezTo>
                      <a:pt x="264" y="278"/>
                      <a:pt x="264" y="278"/>
                      <a:pt x="264" y="278"/>
                    </a:cubicBezTo>
                    <a:cubicBezTo>
                      <a:pt x="265" y="277"/>
                      <a:pt x="265" y="277"/>
                      <a:pt x="265" y="277"/>
                    </a:cubicBezTo>
                    <a:cubicBezTo>
                      <a:pt x="266" y="277"/>
                      <a:pt x="266" y="277"/>
                      <a:pt x="266" y="277"/>
                    </a:cubicBezTo>
                    <a:cubicBezTo>
                      <a:pt x="268" y="276"/>
                      <a:pt x="268" y="276"/>
                      <a:pt x="268" y="276"/>
                    </a:cubicBezTo>
                    <a:cubicBezTo>
                      <a:pt x="268" y="276"/>
                      <a:pt x="268" y="276"/>
                      <a:pt x="268" y="276"/>
                    </a:cubicBezTo>
                    <a:cubicBezTo>
                      <a:pt x="269" y="277"/>
                      <a:pt x="269" y="277"/>
                      <a:pt x="269" y="277"/>
                    </a:cubicBezTo>
                    <a:cubicBezTo>
                      <a:pt x="271" y="278"/>
                      <a:pt x="271" y="278"/>
                      <a:pt x="271" y="278"/>
                    </a:cubicBezTo>
                    <a:cubicBezTo>
                      <a:pt x="272" y="278"/>
                      <a:pt x="272" y="278"/>
                      <a:pt x="272" y="278"/>
                    </a:cubicBezTo>
                    <a:cubicBezTo>
                      <a:pt x="272" y="278"/>
                      <a:pt x="272" y="278"/>
                      <a:pt x="272" y="278"/>
                    </a:cubicBezTo>
                    <a:cubicBezTo>
                      <a:pt x="273" y="279"/>
                      <a:pt x="273" y="279"/>
                      <a:pt x="273" y="279"/>
                    </a:cubicBezTo>
                    <a:cubicBezTo>
                      <a:pt x="272" y="282"/>
                      <a:pt x="272" y="282"/>
                      <a:pt x="272" y="282"/>
                    </a:cubicBezTo>
                    <a:cubicBezTo>
                      <a:pt x="271" y="283"/>
                      <a:pt x="271" y="283"/>
                      <a:pt x="271" y="283"/>
                    </a:cubicBezTo>
                    <a:cubicBezTo>
                      <a:pt x="270" y="283"/>
                      <a:pt x="270" y="283"/>
                      <a:pt x="270" y="283"/>
                    </a:cubicBezTo>
                    <a:cubicBezTo>
                      <a:pt x="268" y="283"/>
                      <a:pt x="268" y="283"/>
                      <a:pt x="268" y="283"/>
                    </a:cubicBezTo>
                    <a:cubicBezTo>
                      <a:pt x="267" y="283"/>
                      <a:pt x="267" y="283"/>
                      <a:pt x="267" y="283"/>
                    </a:cubicBezTo>
                    <a:cubicBezTo>
                      <a:pt x="264" y="283"/>
                      <a:pt x="264" y="283"/>
                      <a:pt x="264" y="283"/>
                    </a:cubicBezTo>
                    <a:cubicBezTo>
                      <a:pt x="263" y="283"/>
                      <a:pt x="263" y="283"/>
                      <a:pt x="263" y="283"/>
                    </a:cubicBezTo>
                    <a:cubicBezTo>
                      <a:pt x="262" y="284"/>
                      <a:pt x="262" y="284"/>
                      <a:pt x="262" y="284"/>
                    </a:cubicBezTo>
                    <a:cubicBezTo>
                      <a:pt x="263" y="284"/>
                      <a:pt x="263" y="284"/>
                      <a:pt x="263" y="284"/>
                    </a:cubicBezTo>
                    <a:cubicBezTo>
                      <a:pt x="264" y="283"/>
                      <a:pt x="264" y="283"/>
                      <a:pt x="264" y="283"/>
                    </a:cubicBezTo>
                    <a:cubicBezTo>
                      <a:pt x="266" y="284"/>
                      <a:pt x="266" y="284"/>
                      <a:pt x="266" y="284"/>
                    </a:cubicBezTo>
                    <a:cubicBezTo>
                      <a:pt x="268" y="284"/>
                      <a:pt x="268" y="284"/>
                      <a:pt x="268" y="284"/>
                    </a:cubicBezTo>
                    <a:cubicBezTo>
                      <a:pt x="269" y="285"/>
                      <a:pt x="269" y="285"/>
                      <a:pt x="269" y="285"/>
                    </a:cubicBezTo>
                    <a:cubicBezTo>
                      <a:pt x="269" y="286"/>
                      <a:pt x="269" y="286"/>
                      <a:pt x="269" y="286"/>
                    </a:cubicBezTo>
                    <a:cubicBezTo>
                      <a:pt x="270" y="285"/>
                      <a:pt x="270" y="285"/>
                      <a:pt x="270" y="285"/>
                    </a:cubicBezTo>
                    <a:cubicBezTo>
                      <a:pt x="272" y="284"/>
                      <a:pt x="272" y="284"/>
                      <a:pt x="272" y="284"/>
                    </a:cubicBezTo>
                    <a:cubicBezTo>
                      <a:pt x="273" y="284"/>
                      <a:pt x="273" y="284"/>
                      <a:pt x="273" y="284"/>
                    </a:cubicBezTo>
                    <a:cubicBezTo>
                      <a:pt x="275" y="285"/>
                      <a:pt x="275" y="285"/>
                      <a:pt x="275" y="285"/>
                    </a:cubicBezTo>
                    <a:cubicBezTo>
                      <a:pt x="275" y="286"/>
                      <a:pt x="275" y="286"/>
                      <a:pt x="275" y="286"/>
                    </a:cubicBezTo>
                    <a:cubicBezTo>
                      <a:pt x="278" y="288"/>
                      <a:pt x="278" y="288"/>
                      <a:pt x="278" y="288"/>
                    </a:cubicBezTo>
                    <a:cubicBezTo>
                      <a:pt x="278" y="289"/>
                      <a:pt x="278" y="289"/>
                      <a:pt x="278" y="289"/>
                    </a:cubicBezTo>
                    <a:cubicBezTo>
                      <a:pt x="278" y="289"/>
                      <a:pt x="278" y="289"/>
                      <a:pt x="278" y="289"/>
                    </a:cubicBezTo>
                    <a:cubicBezTo>
                      <a:pt x="279" y="289"/>
                      <a:pt x="279" y="289"/>
                      <a:pt x="279" y="289"/>
                    </a:cubicBezTo>
                    <a:cubicBezTo>
                      <a:pt x="280" y="290"/>
                      <a:pt x="280" y="290"/>
                      <a:pt x="280" y="290"/>
                    </a:cubicBezTo>
                    <a:cubicBezTo>
                      <a:pt x="281" y="290"/>
                      <a:pt x="281" y="290"/>
                      <a:pt x="281" y="290"/>
                    </a:cubicBezTo>
                    <a:cubicBezTo>
                      <a:pt x="282" y="291"/>
                      <a:pt x="282" y="291"/>
                      <a:pt x="282" y="291"/>
                    </a:cubicBezTo>
                    <a:cubicBezTo>
                      <a:pt x="283" y="291"/>
                      <a:pt x="283" y="291"/>
                      <a:pt x="283" y="291"/>
                    </a:cubicBezTo>
                    <a:cubicBezTo>
                      <a:pt x="283" y="292"/>
                      <a:pt x="283" y="292"/>
                      <a:pt x="283" y="292"/>
                    </a:cubicBezTo>
                    <a:cubicBezTo>
                      <a:pt x="284" y="293"/>
                      <a:pt x="284" y="293"/>
                      <a:pt x="284" y="293"/>
                    </a:cubicBezTo>
                    <a:cubicBezTo>
                      <a:pt x="284" y="293"/>
                      <a:pt x="284" y="293"/>
                      <a:pt x="284" y="293"/>
                    </a:cubicBezTo>
                    <a:cubicBezTo>
                      <a:pt x="285" y="294"/>
                      <a:pt x="285" y="294"/>
                      <a:pt x="285" y="294"/>
                    </a:cubicBezTo>
                    <a:cubicBezTo>
                      <a:pt x="286" y="295"/>
                      <a:pt x="286" y="295"/>
                      <a:pt x="286" y="295"/>
                    </a:cubicBezTo>
                    <a:cubicBezTo>
                      <a:pt x="286" y="295"/>
                      <a:pt x="286" y="295"/>
                      <a:pt x="286" y="295"/>
                    </a:cubicBezTo>
                    <a:cubicBezTo>
                      <a:pt x="285" y="297"/>
                      <a:pt x="285" y="297"/>
                      <a:pt x="285" y="297"/>
                    </a:cubicBezTo>
                    <a:cubicBezTo>
                      <a:pt x="284" y="298"/>
                      <a:pt x="284" y="298"/>
                      <a:pt x="284" y="298"/>
                    </a:cubicBezTo>
                    <a:cubicBezTo>
                      <a:pt x="283" y="299"/>
                      <a:pt x="283" y="299"/>
                      <a:pt x="283" y="299"/>
                    </a:cubicBezTo>
                    <a:cubicBezTo>
                      <a:pt x="283" y="300"/>
                      <a:pt x="283" y="300"/>
                      <a:pt x="283" y="300"/>
                    </a:cubicBezTo>
                    <a:cubicBezTo>
                      <a:pt x="283" y="300"/>
                      <a:pt x="283" y="300"/>
                      <a:pt x="283" y="300"/>
                    </a:cubicBezTo>
                    <a:cubicBezTo>
                      <a:pt x="284" y="299"/>
                      <a:pt x="284" y="299"/>
                      <a:pt x="284" y="299"/>
                    </a:cubicBezTo>
                    <a:cubicBezTo>
                      <a:pt x="285" y="298"/>
                      <a:pt x="285" y="298"/>
                      <a:pt x="285" y="298"/>
                    </a:cubicBezTo>
                    <a:cubicBezTo>
                      <a:pt x="286" y="297"/>
                      <a:pt x="286" y="297"/>
                      <a:pt x="286" y="297"/>
                    </a:cubicBezTo>
                    <a:cubicBezTo>
                      <a:pt x="287" y="298"/>
                      <a:pt x="287" y="298"/>
                      <a:pt x="287" y="298"/>
                    </a:cubicBezTo>
                    <a:cubicBezTo>
                      <a:pt x="286" y="299"/>
                      <a:pt x="286" y="299"/>
                      <a:pt x="286" y="299"/>
                    </a:cubicBezTo>
                    <a:cubicBezTo>
                      <a:pt x="286" y="300"/>
                      <a:pt x="286" y="300"/>
                      <a:pt x="286" y="300"/>
                    </a:cubicBezTo>
                    <a:cubicBezTo>
                      <a:pt x="286" y="300"/>
                      <a:pt x="286" y="300"/>
                      <a:pt x="286" y="300"/>
                    </a:cubicBezTo>
                    <a:cubicBezTo>
                      <a:pt x="287" y="299"/>
                      <a:pt x="287" y="299"/>
                      <a:pt x="287" y="299"/>
                    </a:cubicBezTo>
                    <a:cubicBezTo>
                      <a:pt x="287" y="298"/>
                      <a:pt x="287" y="298"/>
                      <a:pt x="287" y="298"/>
                    </a:cubicBezTo>
                    <a:cubicBezTo>
                      <a:pt x="288" y="298"/>
                      <a:pt x="288" y="298"/>
                      <a:pt x="288" y="298"/>
                    </a:cubicBezTo>
                    <a:cubicBezTo>
                      <a:pt x="289" y="299"/>
                      <a:pt x="289" y="299"/>
                      <a:pt x="289" y="299"/>
                    </a:cubicBezTo>
                    <a:cubicBezTo>
                      <a:pt x="289" y="300"/>
                      <a:pt x="289" y="300"/>
                      <a:pt x="289" y="300"/>
                    </a:cubicBezTo>
                    <a:cubicBezTo>
                      <a:pt x="287" y="301"/>
                      <a:pt x="287" y="301"/>
                      <a:pt x="287" y="301"/>
                    </a:cubicBezTo>
                    <a:cubicBezTo>
                      <a:pt x="286" y="302"/>
                      <a:pt x="286" y="302"/>
                      <a:pt x="286" y="302"/>
                    </a:cubicBezTo>
                    <a:cubicBezTo>
                      <a:pt x="286" y="303"/>
                      <a:pt x="286" y="303"/>
                      <a:pt x="286" y="303"/>
                    </a:cubicBezTo>
                    <a:cubicBezTo>
                      <a:pt x="286" y="304"/>
                      <a:pt x="286" y="304"/>
                      <a:pt x="286" y="304"/>
                    </a:cubicBezTo>
                    <a:cubicBezTo>
                      <a:pt x="286" y="305"/>
                      <a:pt x="286" y="305"/>
                      <a:pt x="286" y="305"/>
                    </a:cubicBezTo>
                    <a:cubicBezTo>
                      <a:pt x="286" y="306"/>
                      <a:pt x="286" y="306"/>
                      <a:pt x="286" y="306"/>
                    </a:cubicBezTo>
                    <a:cubicBezTo>
                      <a:pt x="286" y="308"/>
                      <a:pt x="286" y="308"/>
                      <a:pt x="286" y="308"/>
                    </a:cubicBezTo>
                    <a:cubicBezTo>
                      <a:pt x="286" y="308"/>
                      <a:pt x="286" y="308"/>
                      <a:pt x="286" y="308"/>
                    </a:cubicBezTo>
                    <a:cubicBezTo>
                      <a:pt x="287" y="308"/>
                      <a:pt x="287" y="308"/>
                      <a:pt x="287" y="308"/>
                    </a:cubicBezTo>
                    <a:cubicBezTo>
                      <a:pt x="287" y="306"/>
                      <a:pt x="287" y="306"/>
                      <a:pt x="287" y="306"/>
                    </a:cubicBezTo>
                    <a:cubicBezTo>
                      <a:pt x="288" y="304"/>
                      <a:pt x="288" y="304"/>
                      <a:pt x="288" y="304"/>
                    </a:cubicBezTo>
                    <a:cubicBezTo>
                      <a:pt x="289" y="303"/>
                      <a:pt x="289" y="303"/>
                      <a:pt x="289" y="303"/>
                    </a:cubicBezTo>
                    <a:cubicBezTo>
                      <a:pt x="290" y="303"/>
                      <a:pt x="290" y="303"/>
                      <a:pt x="290" y="303"/>
                    </a:cubicBezTo>
                    <a:cubicBezTo>
                      <a:pt x="290" y="304"/>
                      <a:pt x="290" y="304"/>
                      <a:pt x="290" y="304"/>
                    </a:cubicBezTo>
                    <a:cubicBezTo>
                      <a:pt x="289" y="305"/>
                      <a:pt x="289" y="305"/>
                      <a:pt x="289" y="305"/>
                    </a:cubicBezTo>
                    <a:cubicBezTo>
                      <a:pt x="289" y="307"/>
                      <a:pt x="289" y="307"/>
                      <a:pt x="289" y="307"/>
                    </a:cubicBezTo>
                    <a:cubicBezTo>
                      <a:pt x="289" y="307"/>
                      <a:pt x="289" y="307"/>
                      <a:pt x="289" y="307"/>
                    </a:cubicBezTo>
                    <a:cubicBezTo>
                      <a:pt x="290" y="307"/>
                      <a:pt x="290" y="307"/>
                      <a:pt x="290" y="307"/>
                    </a:cubicBezTo>
                    <a:cubicBezTo>
                      <a:pt x="290" y="308"/>
                      <a:pt x="290" y="308"/>
                      <a:pt x="290" y="308"/>
                    </a:cubicBezTo>
                    <a:cubicBezTo>
                      <a:pt x="290" y="309"/>
                      <a:pt x="290" y="309"/>
                      <a:pt x="290" y="309"/>
                    </a:cubicBezTo>
                    <a:cubicBezTo>
                      <a:pt x="289" y="310"/>
                      <a:pt x="289" y="310"/>
                      <a:pt x="289" y="310"/>
                    </a:cubicBezTo>
                    <a:cubicBezTo>
                      <a:pt x="288" y="310"/>
                      <a:pt x="288" y="310"/>
                      <a:pt x="288" y="310"/>
                    </a:cubicBezTo>
                    <a:cubicBezTo>
                      <a:pt x="287" y="311"/>
                      <a:pt x="287" y="311"/>
                      <a:pt x="287" y="311"/>
                    </a:cubicBezTo>
                    <a:cubicBezTo>
                      <a:pt x="287" y="312"/>
                      <a:pt x="287" y="312"/>
                      <a:pt x="287" y="312"/>
                    </a:cubicBezTo>
                    <a:cubicBezTo>
                      <a:pt x="289" y="311"/>
                      <a:pt x="289" y="311"/>
                      <a:pt x="289" y="311"/>
                    </a:cubicBezTo>
                    <a:cubicBezTo>
                      <a:pt x="290" y="312"/>
                      <a:pt x="290" y="312"/>
                      <a:pt x="290" y="312"/>
                    </a:cubicBezTo>
                    <a:cubicBezTo>
                      <a:pt x="289" y="312"/>
                      <a:pt x="289" y="312"/>
                      <a:pt x="289" y="312"/>
                    </a:cubicBezTo>
                    <a:cubicBezTo>
                      <a:pt x="289" y="313"/>
                      <a:pt x="289" y="313"/>
                      <a:pt x="289" y="313"/>
                    </a:cubicBezTo>
                    <a:cubicBezTo>
                      <a:pt x="290" y="313"/>
                      <a:pt x="290" y="313"/>
                      <a:pt x="290" y="313"/>
                    </a:cubicBezTo>
                    <a:cubicBezTo>
                      <a:pt x="290" y="314"/>
                      <a:pt x="290" y="314"/>
                      <a:pt x="290" y="314"/>
                    </a:cubicBezTo>
                    <a:cubicBezTo>
                      <a:pt x="290" y="315"/>
                      <a:pt x="290" y="315"/>
                      <a:pt x="290" y="315"/>
                    </a:cubicBezTo>
                    <a:cubicBezTo>
                      <a:pt x="290" y="317"/>
                      <a:pt x="290" y="317"/>
                      <a:pt x="290" y="317"/>
                    </a:cubicBezTo>
                    <a:cubicBezTo>
                      <a:pt x="289" y="318"/>
                      <a:pt x="289" y="318"/>
                      <a:pt x="289" y="318"/>
                    </a:cubicBezTo>
                    <a:cubicBezTo>
                      <a:pt x="289" y="320"/>
                      <a:pt x="289" y="320"/>
                      <a:pt x="289" y="320"/>
                    </a:cubicBezTo>
                    <a:cubicBezTo>
                      <a:pt x="290" y="322"/>
                      <a:pt x="290" y="322"/>
                      <a:pt x="290" y="322"/>
                    </a:cubicBezTo>
                    <a:cubicBezTo>
                      <a:pt x="289" y="323"/>
                      <a:pt x="289" y="323"/>
                      <a:pt x="289" y="323"/>
                    </a:cubicBezTo>
                    <a:cubicBezTo>
                      <a:pt x="289" y="323"/>
                      <a:pt x="289" y="323"/>
                      <a:pt x="289" y="323"/>
                    </a:cubicBezTo>
                    <a:cubicBezTo>
                      <a:pt x="288" y="323"/>
                      <a:pt x="288" y="323"/>
                      <a:pt x="288" y="323"/>
                    </a:cubicBezTo>
                    <a:cubicBezTo>
                      <a:pt x="287" y="323"/>
                      <a:pt x="287" y="323"/>
                      <a:pt x="287" y="323"/>
                    </a:cubicBezTo>
                    <a:cubicBezTo>
                      <a:pt x="287" y="323"/>
                      <a:pt x="287" y="323"/>
                      <a:pt x="287" y="323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1"/>
                      <a:pt x="287" y="321"/>
                      <a:pt x="287" y="321"/>
                    </a:cubicBezTo>
                    <a:cubicBezTo>
                      <a:pt x="286" y="321"/>
                      <a:pt x="286" y="321"/>
                      <a:pt x="286" y="321"/>
                    </a:cubicBezTo>
                    <a:cubicBezTo>
                      <a:pt x="285" y="321"/>
                      <a:pt x="285" y="321"/>
                      <a:pt x="285" y="321"/>
                    </a:cubicBezTo>
                    <a:cubicBezTo>
                      <a:pt x="284" y="322"/>
                      <a:pt x="284" y="322"/>
                      <a:pt x="284" y="322"/>
                    </a:cubicBezTo>
                    <a:cubicBezTo>
                      <a:pt x="283" y="321"/>
                      <a:pt x="283" y="321"/>
                      <a:pt x="283" y="321"/>
                    </a:cubicBezTo>
                    <a:cubicBezTo>
                      <a:pt x="284" y="320"/>
                      <a:pt x="284" y="320"/>
                      <a:pt x="284" y="320"/>
                    </a:cubicBezTo>
                    <a:cubicBezTo>
                      <a:pt x="284" y="319"/>
                      <a:pt x="284" y="319"/>
                      <a:pt x="284" y="319"/>
                    </a:cubicBezTo>
                    <a:cubicBezTo>
                      <a:pt x="284" y="317"/>
                      <a:pt x="284" y="317"/>
                      <a:pt x="284" y="317"/>
                    </a:cubicBezTo>
                    <a:cubicBezTo>
                      <a:pt x="284" y="316"/>
                      <a:pt x="284" y="316"/>
                      <a:pt x="284" y="316"/>
                    </a:cubicBezTo>
                    <a:cubicBezTo>
                      <a:pt x="284" y="315"/>
                      <a:pt x="284" y="315"/>
                      <a:pt x="284" y="315"/>
                    </a:cubicBezTo>
                    <a:cubicBezTo>
                      <a:pt x="284" y="314"/>
                      <a:pt x="284" y="314"/>
                      <a:pt x="284" y="314"/>
                    </a:cubicBezTo>
                    <a:cubicBezTo>
                      <a:pt x="283" y="314"/>
                      <a:pt x="283" y="314"/>
                      <a:pt x="283" y="314"/>
                    </a:cubicBezTo>
                    <a:cubicBezTo>
                      <a:pt x="283" y="315"/>
                      <a:pt x="283" y="315"/>
                      <a:pt x="283" y="315"/>
                    </a:cubicBezTo>
                    <a:cubicBezTo>
                      <a:pt x="282" y="317"/>
                      <a:pt x="282" y="317"/>
                      <a:pt x="282" y="317"/>
                    </a:cubicBezTo>
                    <a:cubicBezTo>
                      <a:pt x="282" y="319"/>
                      <a:pt x="282" y="319"/>
                      <a:pt x="282" y="319"/>
                    </a:cubicBezTo>
                    <a:cubicBezTo>
                      <a:pt x="282" y="321"/>
                      <a:pt x="282" y="321"/>
                      <a:pt x="282" y="321"/>
                    </a:cubicBezTo>
                    <a:cubicBezTo>
                      <a:pt x="282" y="322"/>
                      <a:pt x="282" y="322"/>
                      <a:pt x="282" y="322"/>
                    </a:cubicBezTo>
                    <a:cubicBezTo>
                      <a:pt x="282" y="322"/>
                      <a:pt x="282" y="322"/>
                      <a:pt x="282" y="322"/>
                    </a:cubicBezTo>
                    <a:cubicBezTo>
                      <a:pt x="281" y="322"/>
                      <a:pt x="281" y="322"/>
                      <a:pt x="281" y="322"/>
                    </a:cubicBezTo>
                    <a:cubicBezTo>
                      <a:pt x="280" y="323"/>
                      <a:pt x="280" y="323"/>
                      <a:pt x="280" y="323"/>
                    </a:cubicBezTo>
                    <a:cubicBezTo>
                      <a:pt x="278" y="323"/>
                      <a:pt x="278" y="323"/>
                      <a:pt x="278" y="323"/>
                    </a:cubicBezTo>
                    <a:cubicBezTo>
                      <a:pt x="278" y="322"/>
                      <a:pt x="278" y="322"/>
                      <a:pt x="278" y="322"/>
                    </a:cubicBezTo>
                    <a:cubicBezTo>
                      <a:pt x="275" y="320"/>
                      <a:pt x="275" y="320"/>
                      <a:pt x="275" y="320"/>
                    </a:cubicBezTo>
                    <a:cubicBezTo>
                      <a:pt x="274" y="318"/>
                      <a:pt x="274" y="318"/>
                      <a:pt x="274" y="318"/>
                    </a:cubicBezTo>
                    <a:cubicBezTo>
                      <a:pt x="273" y="316"/>
                      <a:pt x="273" y="316"/>
                      <a:pt x="273" y="316"/>
                    </a:cubicBezTo>
                    <a:cubicBezTo>
                      <a:pt x="272" y="316"/>
                      <a:pt x="272" y="316"/>
                      <a:pt x="272" y="316"/>
                    </a:cubicBezTo>
                    <a:cubicBezTo>
                      <a:pt x="272" y="313"/>
                      <a:pt x="272" y="313"/>
                      <a:pt x="272" y="313"/>
                    </a:cubicBezTo>
                    <a:cubicBezTo>
                      <a:pt x="271" y="311"/>
                      <a:pt x="271" y="311"/>
                      <a:pt x="271" y="311"/>
                    </a:cubicBezTo>
                    <a:cubicBezTo>
                      <a:pt x="270" y="310"/>
                      <a:pt x="270" y="310"/>
                      <a:pt x="270" y="310"/>
                    </a:cubicBezTo>
                    <a:cubicBezTo>
                      <a:pt x="270" y="308"/>
                      <a:pt x="270" y="308"/>
                      <a:pt x="270" y="308"/>
                    </a:cubicBezTo>
                    <a:cubicBezTo>
                      <a:pt x="270" y="306"/>
                      <a:pt x="270" y="306"/>
                      <a:pt x="270" y="306"/>
                    </a:cubicBezTo>
                    <a:cubicBezTo>
                      <a:pt x="270" y="305"/>
                      <a:pt x="270" y="305"/>
                      <a:pt x="270" y="305"/>
                    </a:cubicBezTo>
                    <a:cubicBezTo>
                      <a:pt x="270" y="304"/>
                      <a:pt x="270" y="304"/>
                      <a:pt x="270" y="304"/>
                    </a:cubicBezTo>
                    <a:cubicBezTo>
                      <a:pt x="269" y="304"/>
                      <a:pt x="269" y="304"/>
                      <a:pt x="269" y="304"/>
                    </a:cubicBezTo>
                    <a:cubicBezTo>
                      <a:pt x="268" y="305"/>
                      <a:pt x="268" y="305"/>
                      <a:pt x="268" y="305"/>
                    </a:cubicBezTo>
                    <a:cubicBezTo>
                      <a:pt x="267" y="306"/>
                      <a:pt x="267" y="306"/>
                      <a:pt x="267" y="306"/>
                    </a:cubicBezTo>
                    <a:cubicBezTo>
                      <a:pt x="266" y="305"/>
                      <a:pt x="266" y="305"/>
                      <a:pt x="266" y="305"/>
                    </a:cubicBezTo>
                    <a:cubicBezTo>
                      <a:pt x="263" y="301"/>
                      <a:pt x="263" y="301"/>
                      <a:pt x="263" y="301"/>
                    </a:cubicBezTo>
                    <a:cubicBezTo>
                      <a:pt x="263" y="300"/>
                      <a:pt x="263" y="300"/>
                      <a:pt x="263" y="300"/>
                    </a:cubicBezTo>
                    <a:cubicBezTo>
                      <a:pt x="262" y="299"/>
                      <a:pt x="262" y="299"/>
                      <a:pt x="262" y="299"/>
                    </a:cubicBezTo>
                    <a:cubicBezTo>
                      <a:pt x="261" y="300"/>
                      <a:pt x="261" y="300"/>
                      <a:pt x="261" y="300"/>
                    </a:cubicBezTo>
                    <a:cubicBezTo>
                      <a:pt x="260" y="300"/>
                      <a:pt x="260" y="300"/>
                      <a:pt x="260" y="300"/>
                    </a:cubicBezTo>
                    <a:cubicBezTo>
                      <a:pt x="258" y="299"/>
                      <a:pt x="258" y="299"/>
                      <a:pt x="258" y="299"/>
                    </a:cubicBezTo>
                    <a:cubicBezTo>
                      <a:pt x="258" y="300"/>
                      <a:pt x="258" y="300"/>
                      <a:pt x="258" y="300"/>
                    </a:cubicBezTo>
                    <a:cubicBezTo>
                      <a:pt x="257" y="300"/>
                      <a:pt x="257" y="300"/>
                      <a:pt x="257" y="300"/>
                    </a:cubicBezTo>
                    <a:cubicBezTo>
                      <a:pt x="256" y="300"/>
                      <a:pt x="256" y="300"/>
                      <a:pt x="256" y="300"/>
                    </a:cubicBezTo>
                    <a:cubicBezTo>
                      <a:pt x="255" y="298"/>
                      <a:pt x="255" y="298"/>
                      <a:pt x="255" y="298"/>
                    </a:cubicBezTo>
                    <a:cubicBezTo>
                      <a:pt x="255" y="297"/>
                      <a:pt x="255" y="297"/>
                      <a:pt x="255" y="297"/>
                    </a:cubicBezTo>
                    <a:cubicBezTo>
                      <a:pt x="253" y="296"/>
                      <a:pt x="253" y="296"/>
                      <a:pt x="253" y="296"/>
                    </a:cubicBezTo>
                    <a:cubicBezTo>
                      <a:pt x="253" y="295"/>
                      <a:pt x="253" y="295"/>
                      <a:pt x="253" y="295"/>
                    </a:cubicBezTo>
                    <a:cubicBezTo>
                      <a:pt x="252" y="294"/>
                      <a:pt x="252" y="294"/>
                      <a:pt x="252" y="294"/>
                    </a:cubicBezTo>
                    <a:cubicBezTo>
                      <a:pt x="251" y="292"/>
                      <a:pt x="251" y="292"/>
                      <a:pt x="251" y="292"/>
                    </a:cubicBezTo>
                    <a:cubicBezTo>
                      <a:pt x="251" y="291"/>
                      <a:pt x="251" y="291"/>
                      <a:pt x="251" y="291"/>
                    </a:cubicBezTo>
                    <a:cubicBezTo>
                      <a:pt x="250" y="292"/>
                      <a:pt x="250" y="292"/>
                      <a:pt x="250" y="292"/>
                    </a:cubicBezTo>
                    <a:cubicBezTo>
                      <a:pt x="250" y="293"/>
                      <a:pt x="250" y="293"/>
                      <a:pt x="250" y="293"/>
                    </a:cubicBezTo>
                    <a:cubicBezTo>
                      <a:pt x="250" y="294"/>
                      <a:pt x="250" y="294"/>
                      <a:pt x="250" y="294"/>
                    </a:cubicBezTo>
                    <a:cubicBezTo>
                      <a:pt x="248" y="295"/>
                      <a:pt x="248" y="295"/>
                      <a:pt x="248" y="295"/>
                    </a:cubicBezTo>
                    <a:cubicBezTo>
                      <a:pt x="248" y="295"/>
                      <a:pt x="248" y="295"/>
                      <a:pt x="248" y="295"/>
                    </a:cubicBezTo>
                    <a:cubicBezTo>
                      <a:pt x="249" y="295"/>
                      <a:pt x="249" y="295"/>
                      <a:pt x="249" y="295"/>
                    </a:cubicBezTo>
                    <a:cubicBezTo>
                      <a:pt x="250" y="296"/>
                      <a:pt x="250" y="296"/>
                      <a:pt x="250" y="296"/>
                    </a:cubicBezTo>
                    <a:cubicBezTo>
                      <a:pt x="251" y="298"/>
                      <a:pt x="251" y="298"/>
                      <a:pt x="251" y="298"/>
                    </a:cubicBezTo>
                    <a:cubicBezTo>
                      <a:pt x="252" y="299"/>
                      <a:pt x="252" y="299"/>
                      <a:pt x="252" y="299"/>
                    </a:cubicBezTo>
                    <a:cubicBezTo>
                      <a:pt x="252" y="300"/>
                      <a:pt x="252" y="300"/>
                      <a:pt x="252" y="300"/>
                    </a:cubicBezTo>
                    <a:cubicBezTo>
                      <a:pt x="250" y="299"/>
                      <a:pt x="250" y="299"/>
                      <a:pt x="250" y="299"/>
                    </a:cubicBezTo>
                    <a:cubicBezTo>
                      <a:pt x="249" y="300"/>
                      <a:pt x="249" y="300"/>
                      <a:pt x="249" y="300"/>
                    </a:cubicBezTo>
                    <a:cubicBezTo>
                      <a:pt x="248" y="301"/>
                      <a:pt x="248" y="301"/>
                      <a:pt x="248" y="301"/>
                    </a:cubicBezTo>
                    <a:cubicBezTo>
                      <a:pt x="247" y="300"/>
                      <a:pt x="247" y="300"/>
                      <a:pt x="247" y="300"/>
                    </a:cubicBezTo>
                    <a:cubicBezTo>
                      <a:pt x="247" y="301"/>
                      <a:pt x="247" y="301"/>
                      <a:pt x="247" y="301"/>
                    </a:cubicBezTo>
                    <a:cubicBezTo>
                      <a:pt x="248" y="302"/>
                      <a:pt x="248" y="302"/>
                      <a:pt x="248" y="302"/>
                    </a:cubicBezTo>
                    <a:cubicBezTo>
                      <a:pt x="249" y="302"/>
                      <a:pt x="249" y="302"/>
                      <a:pt x="249" y="302"/>
                    </a:cubicBezTo>
                    <a:cubicBezTo>
                      <a:pt x="251" y="300"/>
                      <a:pt x="251" y="300"/>
                      <a:pt x="251" y="300"/>
                    </a:cubicBezTo>
                    <a:cubicBezTo>
                      <a:pt x="252" y="300"/>
                      <a:pt x="252" y="300"/>
                      <a:pt x="252" y="300"/>
                    </a:cubicBezTo>
                    <a:cubicBezTo>
                      <a:pt x="254" y="300"/>
                      <a:pt x="254" y="300"/>
                      <a:pt x="254" y="300"/>
                    </a:cubicBezTo>
                    <a:cubicBezTo>
                      <a:pt x="254" y="300"/>
                      <a:pt x="254" y="300"/>
                      <a:pt x="254" y="300"/>
                    </a:cubicBezTo>
                    <a:cubicBezTo>
                      <a:pt x="254" y="301"/>
                      <a:pt x="254" y="301"/>
                      <a:pt x="254" y="301"/>
                    </a:cubicBezTo>
                    <a:cubicBezTo>
                      <a:pt x="255" y="302"/>
                      <a:pt x="255" y="302"/>
                      <a:pt x="255" y="302"/>
                    </a:cubicBezTo>
                    <a:cubicBezTo>
                      <a:pt x="257" y="301"/>
                      <a:pt x="257" y="301"/>
                      <a:pt x="257" y="301"/>
                    </a:cubicBezTo>
                    <a:cubicBezTo>
                      <a:pt x="257" y="301"/>
                      <a:pt x="257" y="301"/>
                      <a:pt x="257" y="301"/>
                    </a:cubicBezTo>
                    <a:cubicBezTo>
                      <a:pt x="261" y="302"/>
                      <a:pt x="261" y="302"/>
                      <a:pt x="261" y="302"/>
                    </a:cubicBezTo>
                    <a:cubicBezTo>
                      <a:pt x="263" y="303"/>
                      <a:pt x="263" y="303"/>
                      <a:pt x="263" y="303"/>
                    </a:cubicBezTo>
                    <a:cubicBezTo>
                      <a:pt x="264" y="303"/>
                      <a:pt x="264" y="303"/>
                      <a:pt x="264" y="303"/>
                    </a:cubicBezTo>
                    <a:cubicBezTo>
                      <a:pt x="264" y="304"/>
                      <a:pt x="264" y="304"/>
                      <a:pt x="264" y="304"/>
                    </a:cubicBezTo>
                    <a:cubicBezTo>
                      <a:pt x="265" y="306"/>
                      <a:pt x="265" y="306"/>
                      <a:pt x="265" y="306"/>
                    </a:cubicBezTo>
                    <a:cubicBezTo>
                      <a:pt x="264" y="308"/>
                      <a:pt x="264" y="308"/>
                      <a:pt x="264" y="308"/>
                    </a:cubicBezTo>
                    <a:cubicBezTo>
                      <a:pt x="263" y="308"/>
                      <a:pt x="263" y="308"/>
                      <a:pt x="263" y="308"/>
                    </a:cubicBezTo>
                    <a:cubicBezTo>
                      <a:pt x="262" y="309"/>
                      <a:pt x="262" y="309"/>
                      <a:pt x="262" y="309"/>
                    </a:cubicBezTo>
                    <a:cubicBezTo>
                      <a:pt x="261" y="310"/>
                      <a:pt x="261" y="310"/>
                      <a:pt x="261" y="310"/>
                    </a:cubicBezTo>
                    <a:cubicBezTo>
                      <a:pt x="260" y="310"/>
                      <a:pt x="260" y="310"/>
                      <a:pt x="260" y="310"/>
                    </a:cubicBezTo>
                    <a:cubicBezTo>
                      <a:pt x="256" y="312"/>
                      <a:pt x="256" y="312"/>
                      <a:pt x="256" y="312"/>
                    </a:cubicBezTo>
                    <a:cubicBezTo>
                      <a:pt x="253" y="312"/>
                      <a:pt x="253" y="312"/>
                      <a:pt x="253" y="312"/>
                    </a:cubicBezTo>
                    <a:cubicBezTo>
                      <a:pt x="252" y="312"/>
                      <a:pt x="252" y="312"/>
                      <a:pt x="252" y="312"/>
                    </a:cubicBezTo>
                    <a:cubicBezTo>
                      <a:pt x="251" y="312"/>
                      <a:pt x="251" y="312"/>
                      <a:pt x="251" y="312"/>
                    </a:cubicBezTo>
                    <a:cubicBezTo>
                      <a:pt x="250" y="310"/>
                      <a:pt x="250" y="310"/>
                      <a:pt x="250" y="310"/>
                    </a:cubicBezTo>
                    <a:cubicBezTo>
                      <a:pt x="250" y="309"/>
                      <a:pt x="250" y="309"/>
                      <a:pt x="250" y="309"/>
                    </a:cubicBezTo>
                    <a:cubicBezTo>
                      <a:pt x="249" y="308"/>
                      <a:pt x="249" y="308"/>
                      <a:pt x="249" y="308"/>
                    </a:cubicBezTo>
                    <a:cubicBezTo>
                      <a:pt x="248" y="308"/>
                      <a:pt x="248" y="308"/>
                      <a:pt x="248" y="308"/>
                    </a:cubicBezTo>
                    <a:cubicBezTo>
                      <a:pt x="248" y="310"/>
                      <a:pt x="248" y="310"/>
                      <a:pt x="248" y="310"/>
                    </a:cubicBezTo>
                    <a:cubicBezTo>
                      <a:pt x="249" y="310"/>
                      <a:pt x="249" y="310"/>
                      <a:pt x="249" y="310"/>
                    </a:cubicBezTo>
                    <a:cubicBezTo>
                      <a:pt x="249" y="311"/>
                      <a:pt x="249" y="311"/>
                      <a:pt x="249" y="311"/>
                    </a:cubicBezTo>
                    <a:cubicBezTo>
                      <a:pt x="249" y="312"/>
                      <a:pt x="249" y="312"/>
                      <a:pt x="249" y="312"/>
                    </a:cubicBezTo>
                    <a:cubicBezTo>
                      <a:pt x="247" y="311"/>
                      <a:pt x="247" y="311"/>
                      <a:pt x="247" y="311"/>
                    </a:cubicBezTo>
                    <a:cubicBezTo>
                      <a:pt x="247" y="311"/>
                      <a:pt x="247" y="311"/>
                      <a:pt x="247" y="311"/>
                    </a:cubicBezTo>
                    <a:cubicBezTo>
                      <a:pt x="246" y="311"/>
                      <a:pt x="246" y="311"/>
                      <a:pt x="246" y="311"/>
                    </a:cubicBezTo>
                    <a:cubicBezTo>
                      <a:pt x="245" y="311"/>
                      <a:pt x="245" y="311"/>
                      <a:pt x="245" y="311"/>
                    </a:cubicBezTo>
                    <a:cubicBezTo>
                      <a:pt x="246" y="312"/>
                      <a:pt x="246" y="312"/>
                      <a:pt x="246" y="312"/>
                    </a:cubicBezTo>
                    <a:cubicBezTo>
                      <a:pt x="247" y="312"/>
                      <a:pt x="247" y="312"/>
                      <a:pt x="247" y="312"/>
                    </a:cubicBezTo>
                    <a:cubicBezTo>
                      <a:pt x="248" y="313"/>
                      <a:pt x="248" y="313"/>
                      <a:pt x="248" y="313"/>
                    </a:cubicBezTo>
                    <a:cubicBezTo>
                      <a:pt x="248" y="314"/>
                      <a:pt x="248" y="314"/>
                      <a:pt x="248" y="314"/>
                    </a:cubicBezTo>
                    <a:cubicBezTo>
                      <a:pt x="247" y="315"/>
                      <a:pt x="247" y="315"/>
                      <a:pt x="247" y="315"/>
                    </a:cubicBezTo>
                    <a:cubicBezTo>
                      <a:pt x="246" y="316"/>
                      <a:pt x="246" y="316"/>
                      <a:pt x="246" y="316"/>
                    </a:cubicBezTo>
                    <a:cubicBezTo>
                      <a:pt x="245" y="316"/>
                      <a:pt x="245" y="316"/>
                      <a:pt x="245" y="316"/>
                    </a:cubicBezTo>
                    <a:cubicBezTo>
                      <a:pt x="245" y="316"/>
                      <a:pt x="245" y="316"/>
                      <a:pt x="245" y="316"/>
                    </a:cubicBezTo>
                    <a:cubicBezTo>
                      <a:pt x="245" y="317"/>
                      <a:pt x="245" y="317"/>
                      <a:pt x="245" y="317"/>
                    </a:cubicBezTo>
                    <a:cubicBezTo>
                      <a:pt x="244" y="318"/>
                      <a:pt x="244" y="318"/>
                      <a:pt x="244" y="318"/>
                    </a:cubicBezTo>
                    <a:cubicBezTo>
                      <a:pt x="241" y="320"/>
                      <a:pt x="241" y="320"/>
                      <a:pt x="241" y="320"/>
                    </a:cubicBezTo>
                    <a:cubicBezTo>
                      <a:pt x="239" y="319"/>
                      <a:pt x="239" y="319"/>
                      <a:pt x="239" y="319"/>
                    </a:cubicBezTo>
                    <a:cubicBezTo>
                      <a:pt x="238" y="319"/>
                      <a:pt x="238" y="319"/>
                      <a:pt x="238" y="319"/>
                    </a:cubicBezTo>
                    <a:cubicBezTo>
                      <a:pt x="237" y="321"/>
                      <a:pt x="237" y="321"/>
                      <a:pt x="237" y="321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7" y="322"/>
                      <a:pt x="237" y="322"/>
                      <a:pt x="237" y="322"/>
                    </a:cubicBezTo>
                    <a:cubicBezTo>
                      <a:pt x="240" y="321"/>
                      <a:pt x="240" y="321"/>
                      <a:pt x="240" y="321"/>
                    </a:cubicBezTo>
                    <a:cubicBezTo>
                      <a:pt x="242" y="321"/>
                      <a:pt x="242" y="321"/>
                      <a:pt x="242" y="321"/>
                    </a:cubicBezTo>
                    <a:cubicBezTo>
                      <a:pt x="243" y="320"/>
                      <a:pt x="243" y="320"/>
                      <a:pt x="243" y="320"/>
                    </a:cubicBezTo>
                    <a:cubicBezTo>
                      <a:pt x="244" y="321"/>
                      <a:pt x="244" y="321"/>
                      <a:pt x="244" y="321"/>
                    </a:cubicBezTo>
                    <a:cubicBezTo>
                      <a:pt x="244" y="321"/>
                      <a:pt x="244" y="321"/>
                      <a:pt x="244" y="321"/>
                    </a:cubicBezTo>
                    <a:cubicBezTo>
                      <a:pt x="246" y="322"/>
                      <a:pt x="246" y="322"/>
                      <a:pt x="246" y="322"/>
                    </a:cubicBezTo>
                    <a:cubicBezTo>
                      <a:pt x="248" y="322"/>
                      <a:pt x="248" y="322"/>
                      <a:pt x="248" y="322"/>
                    </a:cubicBezTo>
                    <a:cubicBezTo>
                      <a:pt x="249" y="321"/>
                      <a:pt x="249" y="321"/>
                      <a:pt x="249" y="321"/>
                    </a:cubicBezTo>
                    <a:cubicBezTo>
                      <a:pt x="252" y="321"/>
                      <a:pt x="252" y="321"/>
                      <a:pt x="252" y="321"/>
                    </a:cubicBezTo>
                    <a:cubicBezTo>
                      <a:pt x="253" y="322"/>
                      <a:pt x="253" y="322"/>
                      <a:pt x="253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2"/>
                      <a:pt x="256" y="322"/>
                      <a:pt x="256" y="322"/>
                    </a:cubicBezTo>
                    <a:cubicBezTo>
                      <a:pt x="256" y="322"/>
                      <a:pt x="256" y="322"/>
                      <a:pt x="256" y="322"/>
                    </a:cubicBezTo>
                    <a:cubicBezTo>
                      <a:pt x="257" y="322"/>
                      <a:pt x="257" y="322"/>
                      <a:pt x="257" y="322"/>
                    </a:cubicBezTo>
                    <a:cubicBezTo>
                      <a:pt x="257" y="323"/>
                      <a:pt x="257" y="323"/>
                      <a:pt x="257" y="323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5" y="324"/>
                      <a:pt x="255" y="324"/>
                      <a:pt x="255" y="324"/>
                    </a:cubicBezTo>
                    <a:cubicBezTo>
                      <a:pt x="254" y="324"/>
                      <a:pt x="254" y="324"/>
                      <a:pt x="254" y="324"/>
                    </a:cubicBezTo>
                    <a:cubicBezTo>
                      <a:pt x="252" y="324"/>
                      <a:pt x="252" y="324"/>
                      <a:pt x="252" y="324"/>
                    </a:cubicBezTo>
                    <a:cubicBezTo>
                      <a:pt x="251" y="325"/>
                      <a:pt x="251" y="325"/>
                      <a:pt x="251" y="325"/>
                    </a:cubicBezTo>
                    <a:cubicBezTo>
                      <a:pt x="249" y="325"/>
                      <a:pt x="249" y="325"/>
                      <a:pt x="249" y="325"/>
                    </a:cubicBezTo>
                    <a:cubicBezTo>
                      <a:pt x="248" y="326"/>
                      <a:pt x="248" y="326"/>
                      <a:pt x="248" y="326"/>
                    </a:cubicBezTo>
                    <a:cubicBezTo>
                      <a:pt x="246" y="326"/>
                      <a:pt x="246" y="326"/>
                      <a:pt x="246" y="326"/>
                    </a:cubicBezTo>
                    <a:cubicBezTo>
                      <a:pt x="245" y="325"/>
                      <a:pt x="245" y="325"/>
                      <a:pt x="245" y="325"/>
                    </a:cubicBezTo>
                    <a:cubicBezTo>
                      <a:pt x="244" y="325"/>
                      <a:pt x="244" y="325"/>
                      <a:pt x="244" y="325"/>
                    </a:cubicBezTo>
                    <a:cubicBezTo>
                      <a:pt x="243" y="326"/>
                      <a:pt x="243" y="326"/>
                      <a:pt x="243" y="326"/>
                    </a:cubicBezTo>
                    <a:cubicBezTo>
                      <a:pt x="244" y="327"/>
                      <a:pt x="244" y="327"/>
                      <a:pt x="244" y="327"/>
                    </a:cubicBezTo>
                    <a:cubicBezTo>
                      <a:pt x="245" y="326"/>
                      <a:pt x="245" y="326"/>
                      <a:pt x="245" y="326"/>
                    </a:cubicBezTo>
                    <a:cubicBezTo>
                      <a:pt x="246" y="327"/>
                      <a:pt x="246" y="327"/>
                      <a:pt x="246" y="327"/>
                    </a:cubicBezTo>
                    <a:cubicBezTo>
                      <a:pt x="248" y="327"/>
                      <a:pt x="248" y="327"/>
                      <a:pt x="248" y="327"/>
                    </a:cubicBezTo>
                    <a:cubicBezTo>
                      <a:pt x="249" y="328"/>
                      <a:pt x="249" y="328"/>
                      <a:pt x="249" y="328"/>
                    </a:cubicBezTo>
                    <a:cubicBezTo>
                      <a:pt x="250" y="329"/>
                      <a:pt x="250" y="329"/>
                      <a:pt x="250" y="329"/>
                    </a:cubicBezTo>
                    <a:cubicBezTo>
                      <a:pt x="251" y="327"/>
                      <a:pt x="251" y="327"/>
                      <a:pt x="251" y="327"/>
                    </a:cubicBezTo>
                    <a:cubicBezTo>
                      <a:pt x="253" y="325"/>
                      <a:pt x="253" y="325"/>
                      <a:pt x="253" y="325"/>
                    </a:cubicBezTo>
                    <a:cubicBezTo>
                      <a:pt x="254" y="326"/>
                      <a:pt x="254" y="326"/>
                      <a:pt x="254" y="326"/>
                    </a:cubicBezTo>
                    <a:cubicBezTo>
                      <a:pt x="255" y="325"/>
                      <a:pt x="255" y="325"/>
                      <a:pt x="255" y="325"/>
                    </a:cubicBezTo>
                    <a:cubicBezTo>
                      <a:pt x="256" y="325"/>
                      <a:pt x="256" y="325"/>
                      <a:pt x="256" y="325"/>
                    </a:cubicBezTo>
                    <a:cubicBezTo>
                      <a:pt x="257" y="326"/>
                      <a:pt x="257" y="326"/>
                      <a:pt x="257" y="326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0" y="326"/>
                      <a:pt x="260" y="326"/>
                      <a:pt x="260" y="326"/>
                    </a:cubicBezTo>
                    <a:cubicBezTo>
                      <a:pt x="261" y="325"/>
                      <a:pt x="261" y="325"/>
                      <a:pt x="261" y="325"/>
                    </a:cubicBezTo>
                    <a:cubicBezTo>
                      <a:pt x="264" y="323"/>
                      <a:pt x="264" y="323"/>
                      <a:pt x="264" y="323"/>
                    </a:cubicBezTo>
                    <a:cubicBezTo>
                      <a:pt x="265" y="322"/>
                      <a:pt x="265" y="322"/>
                      <a:pt x="265" y="322"/>
                    </a:cubicBezTo>
                    <a:cubicBezTo>
                      <a:pt x="265" y="323"/>
                      <a:pt x="265" y="323"/>
                      <a:pt x="265" y="323"/>
                    </a:cubicBezTo>
                    <a:cubicBezTo>
                      <a:pt x="265" y="324"/>
                      <a:pt x="265" y="324"/>
                      <a:pt x="265" y="324"/>
                    </a:cubicBezTo>
                    <a:cubicBezTo>
                      <a:pt x="265" y="324"/>
                      <a:pt x="265" y="324"/>
                      <a:pt x="265" y="324"/>
                    </a:cubicBezTo>
                    <a:cubicBezTo>
                      <a:pt x="266" y="323"/>
                      <a:pt x="266" y="323"/>
                      <a:pt x="266" y="323"/>
                    </a:cubicBezTo>
                    <a:cubicBezTo>
                      <a:pt x="267" y="323"/>
                      <a:pt x="267" y="323"/>
                      <a:pt x="267" y="323"/>
                    </a:cubicBezTo>
                    <a:cubicBezTo>
                      <a:pt x="267" y="324"/>
                      <a:pt x="267" y="324"/>
                      <a:pt x="267" y="324"/>
                    </a:cubicBezTo>
                    <a:cubicBezTo>
                      <a:pt x="269" y="326"/>
                      <a:pt x="269" y="326"/>
                      <a:pt x="269" y="326"/>
                    </a:cubicBezTo>
                    <a:cubicBezTo>
                      <a:pt x="272" y="326"/>
                      <a:pt x="272" y="326"/>
                      <a:pt x="272" y="326"/>
                    </a:cubicBezTo>
                    <a:cubicBezTo>
                      <a:pt x="274" y="327"/>
                      <a:pt x="274" y="327"/>
                      <a:pt x="274" y="327"/>
                    </a:cubicBezTo>
                    <a:cubicBezTo>
                      <a:pt x="276" y="327"/>
                      <a:pt x="276" y="327"/>
                      <a:pt x="276" y="327"/>
                    </a:cubicBezTo>
                    <a:cubicBezTo>
                      <a:pt x="277" y="327"/>
                      <a:pt x="277" y="327"/>
                      <a:pt x="277" y="327"/>
                    </a:cubicBezTo>
                    <a:cubicBezTo>
                      <a:pt x="280" y="328"/>
                      <a:pt x="280" y="328"/>
                      <a:pt x="280" y="328"/>
                    </a:cubicBezTo>
                    <a:cubicBezTo>
                      <a:pt x="280" y="328"/>
                      <a:pt x="280" y="328"/>
                      <a:pt x="280" y="328"/>
                    </a:cubicBezTo>
                    <a:cubicBezTo>
                      <a:pt x="282" y="328"/>
                      <a:pt x="282" y="328"/>
                      <a:pt x="282" y="328"/>
                    </a:cubicBezTo>
                    <a:cubicBezTo>
                      <a:pt x="285" y="327"/>
                      <a:pt x="285" y="327"/>
                      <a:pt x="285" y="327"/>
                    </a:cubicBezTo>
                    <a:cubicBezTo>
                      <a:pt x="285" y="328"/>
                      <a:pt x="285" y="328"/>
                      <a:pt x="285" y="328"/>
                    </a:cubicBezTo>
                    <a:cubicBezTo>
                      <a:pt x="284" y="329"/>
                      <a:pt x="284" y="329"/>
                      <a:pt x="284" y="329"/>
                    </a:cubicBezTo>
                    <a:cubicBezTo>
                      <a:pt x="282" y="330"/>
                      <a:pt x="282" y="330"/>
                      <a:pt x="282" y="330"/>
                    </a:cubicBezTo>
                    <a:cubicBezTo>
                      <a:pt x="280" y="331"/>
                      <a:pt x="280" y="331"/>
                      <a:pt x="280" y="331"/>
                    </a:cubicBezTo>
                    <a:cubicBezTo>
                      <a:pt x="279" y="330"/>
                      <a:pt x="279" y="330"/>
                      <a:pt x="279" y="330"/>
                    </a:cubicBezTo>
                    <a:cubicBezTo>
                      <a:pt x="278" y="331"/>
                      <a:pt x="278" y="331"/>
                      <a:pt x="278" y="331"/>
                    </a:cubicBezTo>
                    <a:cubicBezTo>
                      <a:pt x="278" y="332"/>
                      <a:pt x="278" y="332"/>
                      <a:pt x="278" y="332"/>
                    </a:cubicBezTo>
                    <a:cubicBezTo>
                      <a:pt x="279" y="333"/>
                      <a:pt x="279" y="333"/>
                      <a:pt x="279" y="333"/>
                    </a:cubicBezTo>
                    <a:cubicBezTo>
                      <a:pt x="279" y="333"/>
                      <a:pt x="279" y="333"/>
                      <a:pt x="279" y="333"/>
                    </a:cubicBezTo>
                    <a:cubicBezTo>
                      <a:pt x="279" y="334"/>
                      <a:pt x="279" y="334"/>
                      <a:pt x="279" y="334"/>
                    </a:cubicBezTo>
                    <a:cubicBezTo>
                      <a:pt x="278" y="334"/>
                      <a:pt x="278" y="334"/>
                      <a:pt x="278" y="334"/>
                    </a:cubicBezTo>
                    <a:cubicBezTo>
                      <a:pt x="277" y="333"/>
                      <a:pt x="277" y="333"/>
                      <a:pt x="277" y="333"/>
                    </a:cubicBezTo>
                    <a:cubicBezTo>
                      <a:pt x="276" y="333"/>
                      <a:pt x="276" y="333"/>
                      <a:pt x="276" y="333"/>
                    </a:cubicBezTo>
                    <a:cubicBezTo>
                      <a:pt x="276" y="334"/>
                      <a:pt x="276" y="334"/>
                      <a:pt x="276" y="334"/>
                    </a:cubicBezTo>
                    <a:cubicBezTo>
                      <a:pt x="276" y="334"/>
                      <a:pt x="276" y="334"/>
                      <a:pt x="276" y="334"/>
                    </a:cubicBezTo>
                    <a:cubicBezTo>
                      <a:pt x="275" y="334"/>
                      <a:pt x="275" y="334"/>
                      <a:pt x="275" y="334"/>
                    </a:cubicBezTo>
                    <a:cubicBezTo>
                      <a:pt x="273" y="334"/>
                      <a:pt x="273" y="334"/>
                      <a:pt x="273" y="334"/>
                    </a:cubicBezTo>
                    <a:cubicBezTo>
                      <a:pt x="273" y="334"/>
                      <a:pt x="273" y="334"/>
                      <a:pt x="273" y="334"/>
                    </a:cubicBezTo>
                    <a:cubicBezTo>
                      <a:pt x="273" y="335"/>
                      <a:pt x="273" y="335"/>
                      <a:pt x="273" y="335"/>
                    </a:cubicBezTo>
                    <a:cubicBezTo>
                      <a:pt x="274" y="336"/>
                      <a:pt x="274" y="336"/>
                      <a:pt x="274" y="336"/>
                    </a:cubicBezTo>
                    <a:cubicBezTo>
                      <a:pt x="274" y="337"/>
                      <a:pt x="274" y="337"/>
                      <a:pt x="274" y="337"/>
                    </a:cubicBezTo>
                    <a:cubicBezTo>
                      <a:pt x="273" y="337"/>
                      <a:pt x="273" y="337"/>
                      <a:pt x="273" y="337"/>
                    </a:cubicBezTo>
                    <a:cubicBezTo>
                      <a:pt x="272" y="338"/>
                      <a:pt x="272" y="338"/>
                      <a:pt x="272" y="338"/>
                    </a:cubicBezTo>
                    <a:cubicBezTo>
                      <a:pt x="271" y="337"/>
                      <a:pt x="271" y="337"/>
                      <a:pt x="271" y="337"/>
                    </a:cubicBezTo>
                    <a:cubicBezTo>
                      <a:pt x="271" y="337"/>
                      <a:pt x="271" y="337"/>
                      <a:pt x="271" y="337"/>
                    </a:cubicBezTo>
                    <a:cubicBezTo>
                      <a:pt x="270" y="337"/>
                      <a:pt x="270" y="337"/>
                      <a:pt x="270" y="337"/>
                    </a:cubicBezTo>
                    <a:cubicBezTo>
                      <a:pt x="270" y="338"/>
                      <a:pt x="270" y="338"/>
                      <a:pt x="270" y="338"/>
                    </a:cubicBezTo>
                    <a:cubicBezTo>
                      <a:pt x="270" y="339"/>
                      <a:pt x="270" y="339"/>
                      <a:pt x="270" y="339"/>
                    </a:cubicBezTo>
                    <a:cubicBezTo>
                      <a:pt x="269" y="339"/>
                      <a:pt x="269" y="339"/>
                      <a:pt x="269" y="339"/>
                    </a:cubicBezTo>
                    <a:cubicBezTo>
                      <a:pt x="269" y="339"/>
                      <a:pt x="269" y="339"/>
                      <a:pt x="269" y="339"/>
                    </a:cubicBezTo>
                    <a:cubicBezTo>
                      <a:pt x="268" y="340"/>
                      <a:pt x="268" y="340"/>
                      <a:pt x="268" y="340"/>
                    </a:cubicBezTo>
                    <a:cubicBezTo>
                      <a:pt x="267" y="340"/>
                      <a:pt x="267" y="340"/>
                      <a:pt x="267" y="340"/>
                    </a:cubicBezTo>
                    <a:cubicBezTo>
                      <a:pt x="266" y="339"/>
                      <a:pt x="266" y="339"/>
                      <a:pt x="266" y="339"/>
                    </a:cubicBezTo>
                    <a:cubicBezTo>
                      <a:pt x="266" y="339"/>
                      <a:pt x="266" y="339"/>
                      <a:pt x="266" y="339"/>
                    </a:cubicBezTo>
                    <a:cubicBezTo>
                      <a:pt x="266" y="340"/>
                      <a:pt x="266" y="340"/>
                      <a:pt x="266" y="340"/>
                    </a:cubicBezTo>
                    <a:cubicBezTo>
                      <a:pt x="266" y="341"/>
                      <a:pt x="266" y="341"/>
                      <a:pt x="266" y="341"/>
                    </a:cubicBezTo>
                    <a:cubicBezTo>
                      <a:pt x="265" y="343"/>
                      <a:pt x="265" y="343"/>
                      <a:pt x="265" y="343"/>
                    </a:cubicBezTo>
                    <a:cubicBezTo>
                      <a:pt x="264" y="342"/>
                      <a:pt x="264" y="342"/>
                      <a:pt x="264" y="342"/>
                    </a:cubicBezTo>
                    <a:cubicBezTo>
                      <a:pt x="264" y="341"/>
                      <a:pt x="264" y="341"/>
                      <a:pt x="264" y="341"/>
                    </a:cubicBezTo>
                    <a:cubicBezTo>
                      <a:pt x="263" y="342"/>
                      <a:pt x="263" y="342"/>
                      <a:pt x="263" y="342"/>
                    </a:cubicBezTo>
                    <a:cubicBezTo>
                      <a:pt x="263" y="342"/>
                      <a:pt x="263" y="342"/>
                      <a:pt x="263" y="342"/>
                    </a:cubicBezTo>
                    <a:cubicBezTo>
                      <a:pt x="263" y="343"/>
                      <a:pt x="263" y="343"/>
                      <a:pt x="263" y="343"/>
                    </a:cubicBezTo>
                    <a:cubicBezTo>
                      <a:pt x="263" y="344"/>
                      <a:pt x="263" y="344"/>
                      <a:pt x="263" y="344"/>
                    </a:cubicBezTo>
                    <a:cubicBezTo>
                      <a:pt x="261" y="345"/>
                      <a:pt x="261" y="345"/>
                      <a:pt x="261" y="345"/>
                    </a:cubicBezTo>
                    <a:cubicBezTo>
                      <a:pt x="261" y="345"/>
                      <a:pt x="261" y="345"/>
                      <a:pt x="261" y="345"/>
                    </a:cubicBezTo>
                    <a:cubicBezTo>
                      <a:pt x="260" y="344"/>
                      <a:pt x="260" y="344"/>
                      <a:pt x="260" y="344"/>
                    </a:cubicBezTo>
                    <a:cubicBezTo>
                      <a:pt x="259" y="344"/>
                      <a:pt x="259" y="344"/>
                      <a:pt x="259" y="344"/>
                    </a:cubicBezTo>
                    <a:cubicBezTo>
                      <a:pt x="259" y="344"/>
                      <a:pt x="259" y="344"/>
                      <a:pt x="259" y="344"/>
                    </a:cubicBezTo>
                    <a:cubicBezTo>
                      <a:pt x="259" y="345"/>
                      <a:pt x="259" y="345"/>
                      <a:pt x="259" y="345"/>
                    </a:cubicBezTo>
                    <a:cubicBezTo>
                      <a:pt x="259" y="346"/>
                      <a:pt x="259" y="346"/>
                      <a:pt x="259" y="346"/>
                    </a:cubicBezTo>
                    <a:cubicBezTo>
                      <a:pt x="259" y="347"/>
                      <a:pt x="259" y="347"/>
                      <a:pt x="259" y="347"/>
                    </a:cubicBezTo>
                    <a:cubicBezTo>
                      <a:pt x="258" y="347"/>
                      <a:pt x="258" y="347"/>
                      <a:pt x="258" y="347"/>
                    </a:cubicBezTo>
                    <a:cubicBezTo>
                      <a:pt x="257" y="348"/>
                      <a:pt x="257" y="348"/>
                      <a:pt x="257" y="348"/>
                    </a:cubicBezTo>
                    <a:cubicBezTo>
                      <a:pt x="256" y="348"/>
                      <a:pt x="256" y="348"/>
                      <a:pt x="256" y="348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4" y="349"/>
                      <a:pt x="254" y="349"/>
                      <a:pt x="254" y="349"/>
                    </a:cubicBezTo>
                    <a:cubicBezTo>
                      <a:pt x="253" y="351"/>
                      <a:pt x="253" y="351"/>
                      <a:pt x="253" y="351"/>
                    </a:cubicBezTo>
                    <a:cubicBezTo>
                      <a:pt x="252" y="351"/>
                      <a:pt x="252" y="351"/>
                      <a:pt x="252" y="351"/>
                    </a:cubicBezTo>
                    <a:cubicBezTo>
                      <a:pt x="252" y="350"/>
                      <a:pt x="252" y="350"/>
                      <a:pt x="252" y="350"/>
                    </a:cubicBezTo>
                    <a:cubicBezTo>
                      <a:pt x="251" y="350"/>
                      <a:pt x="251" y="350"/>
                      <a:pt x="251" y="350"/>
                    </a:cubicBezTo>
                    <a:cubicBezTo>
                      <a:pt x="249" y="350"/>
                      <a:pt x="249" y="350"/>
                      <a:pt x="249" y="350"/>
                    </a:cubicBezTo>
                    <a:cubicBezTo>
                      <a:pt x="248" y="350"/>
                      <a:pt x="248" y="350"/>
                      <a:pt x="248" y="350"/>
                    </a:cubicBezTo>
                    <a:cubicBezTo>
                      <a:pt x="248" y="351"/>
                      <a:pt x="248" y="351"/>
                      <a:pt x="248" y="351"/>
                    </a:cubicBezTo>
                    <a:cubicBezTo>
                      <a:pt x="247" y="352"/>
                      <a:pt x="247" y="352"/>
                      <a:pt x="247" y="352"/>
                    </a:cubicBezTo>
                    <a:cubicBezTo>
                      <a:pt x="246" y="352"/>
                      <a:pt x="246" y="352"/>
                      <a:pt x="246" y="352"/>
                    </a:cubicBezTo>
                    <a:cubicBezTo>
                      <a:pt x="245" y="352"/>
                      <a:pt x="245" y="352"/>
                      <a:pt x="245" y="352"/>
                    </a:cubicBezTo>
                    <a:cubicBezTo>
                      <a:pt x="245" y="351"/>
                      <a:pt x="245" y="351"/>
                      <a:pt x="245" y="351"/>
                    </a:cubicBezTo>
                    <a:cubicBezTo>
                      <a:pt x="244" y="351"/>
                      <a:pt x="244" y="351"/>
                      <a:pt x="244" y="351"/>
                    </a:cubicBezTo>
                    <a:cubicBezTo>
                      <a:pt x="243" y="353"/>
                      <a:pt x="243" y="353"/>
                      <a:pt x="243" y="353"/>
                    </a:cubicBezTo>
                    <a:cubicBezTo>
                      <a:pt x="243" y="352"/>
                      <a:pt x="243" y="352"/>
                      <a:pt x="243" y="352"/>
                    </a:cubicBezTo>
                    <a:cubicBezTo>
                      <a:pt x="242" y="351"/>
                      <a:pt x="242" y="351"/>
                      <a:pt x="242" y="351"/>
                    </a:cubicBezTo>
                    <a:cubicBezTo>
                      <a:pt x="241" y="351"/>
                      <a:pt x="241" y="351"/>
                      <a:pt x="241" y="351"/>
                    </a:cubicBezTo>
                    <a:cubicBezTo>
                      <a:pt x="241" y="352"/>
                      <a:pt x="241" y="352"/>
                      <a:pt x="241" y="352"/>
                    </a:cubicBezTo>
                    <a:cubicBezTo>
                      <a:pt x="240" y="353"/>
                      <a:pt x="240" y="353"/>
                      <a:pt x="240" y="353"/>
                    </a:cubicBezTo>
                    <a:cubicBezTo>
                      <a:pt x="239" y="353"/>
                      <a:pt x="239" y="353"/>
                      <a:pt x="239" y="353"/>
                    </a:cubicBezTo>
                    <a:cubicBezTo>
                      <a:pt x="239" y="352"/>
                      <a:pt x="239" y="352"/>
                      <a:pt x="239" y="352"/>
                    </a:cubicBezTo>
                    <a:cubicBezTo>
                      <a:pt x="239" y="352"/>
                      <a:pt x="239" y="352"/>
                      <a:pt x="239" y="352"/>
                    </a:cubicBezTo>
                    <a:cubicBezTo>
                      <a:pt x="239" y="353"/>
                      <a:pt x="239" y="353"/>
                      <a:pt x="239" y="353"/>
                    </a:cubicBezTo>
                    <a:cubicBezTo>
                      <a:pt x="238" y="353"/>
                      <a:pt x="238" y="353"/>
                      <a:pt x="238" y="353"/>
                    </a:cubicBezTo>
                    <a:cubicBezTo>
                      <a:pt x="237" y="353"/>
                      <a:pt x="237" y="353"/>
                      <a:pt x="237" y="353"/>
                    </a:cubicBezTo>
                    <a:cubicBezTo>
                      <a:pt x="236" y="353"/>
                      <a:pt x="236" y="353"/>
                      <a:pt x="236" y="353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36" y="355"/>
                      <a:pt x="236" y="355"/>
                      <a:pt x="236" y="355"/>
                    </a:cubicBezTo>
                    <a:cubicBezTo>
                      <a:pt x="235" y="355"/>
                      <a:pt x="235" y="355"/>
                      <a:pt x="235" y="355"/>
                    </a:cubicBezTo>
                    <a:cubicBezTo>
                      <a:pt x="234" y="354"/>
                      <a:pt x="234" y="354"/>
                      <a:pt x="234" y="354"/>
                    </a:cubicBezTo>
                    <a:cubicBezTo>
                      <a:pt x="233" y="355"/>
                      <a:pt x="233" y="355"/>
                      <a:pt x="233" y="355"/>
                    </a:cubicBezTo>
                    <a:cubicBezTo>
                      <a:pt x="233" y="355"/>
                      <a:pt x="233" y="355"/>
                      <a:pt x="233" y="355"/>
                    </a:cubicBezTo>
                    <a:cubicBezTo>
                      <a:pt x="233" y="355"/>
                      <a:pt x="233" y="355"/>
                      <a:pt x="233" y="355"/>
                    </a:cubicBezTo>
                    <a:cubicBezTo>
                      <a:pt x="232" y="355"/>
                      <a:pt x="232" y="355"/>
                      <a:pt x="232" y="355"/>
                    </a:cubicBezTo>
                    <a:cubicBezTo>
                      <a:pt x="232" y="355"/>
                      <a:pt x="232" y="355"/>
                      <a:pt x="232" y="355"/>
                    </a:cubicBezTo>
                    <a:cubicBezTo>
                      <a:pt x="232" y="356"/>
                      <a:pt x="232" y="356"/>
                      <a:pt x="232" y="356"/>
                    </a:cubicBezTo>
                    <a:cubicBezTo>
                      <a:pt x="231" y="357"/>
                      <a:pt x="231" y="357"/>
                      <a:pt x="231" y="357"/>
                    </a:cubicBezTo>
                    <a:cubicBezTo>
                      <a:pt x="230" y="358"/>
                      <a:pt x="230" y="358"/>
                      <a:pt x="230" y="358"/>
                    </a:cubicBezTo>
                    <a:cubicBezTo>
                      <a:pt x="229" y="358"/>
                      <a:pt x="229" y="358"/>
                      <a:pt x="229" y="358"/>
                    </a:cubicBezTo>
                    <a:cubicBezTo>
                      <a:pt x="229" y="357"/>
                      <a:pt x="229" y="357"/>
                      <a:pt x="229" y="357"/>
                    </a:cubicBezTo>
                    <a:cubicBezTo>
                      <a:pt x="227" y="355"/>
                      <a:pt x="227" y="355"/>
                      <a:pt x="227" y="355"/>
                    </a:cubicBezTo>
                    <a:cubicBezTo>
                      <a:pt x="226" y="354"/>
                      <a:pt x="226" y="354"/>
                      <a:pt x="226" y="354"/>
                    </a:cubicBezTo>
                    <a:cubicBezTo>
                      <a:pt x="225" y="355"/>
                      <a:pt x="225" y="355"/>
                      <a:pt x="225" y="355"/>
                    </a:cubicBezTo>
                    <a:cubicBezTo>
                      <a:pt x="225" y="356"/>
                      <a:pt x="225" y="356"/>
                      <a:pt x="225" y="356"/>
                    </a:cubicBezTo>
                    <a:cubicBezTo>
                      <a:pt x="225" y="356"/>
                      <a:pt x="225" y="356"/>
                      <a:pt x="225" y="356"/>
                    </a:cubicBezTo>
                    <a:cubicBezTo>
                      <a:pt x="224" y="357"/>
                      <a:pt x="224" y="357"/>
                      <a:pt x="224" y="357"/>
                    </a:cubicBezTo>
                    <a:cubicBezTo>
                      <a:pt x="223" y="358"/>
                      <a:pt x="223" y="358"/>
                      <a:pt x="223" y="358"/>
                    </a:cubicBezTo>
                    <a:cubicBezTo>
                      <a:pt x="222" y="358"/>
                      <a:pt x="222" y="358"/>
                      <a:pt x="222" y="358"/>
                    </a:cubicBezTo>
                    <a:cubicBezTo>
                      <a:pt x="222" y="357"/>
                      <a:pt x="222" y="357"/>
                      <a:pt x="222" y="357"/>
                    </a:cubicBezTo>
                    <a:cubicBezTo>
                      <a:pt x="221" y="358"/>
                      <a:pt x="221" y="358"/>
                      <a:pt x="221" y="358"/>
                    </a:cubicBezTo>
                    <a:cubicBezTo>
                      <a:pt x="220" y="358"/>
                      <a:pt x="220" y="358"/>
                      <a:pt x="220" y="358"/>
                    </a:cubicBezTo>
                    <a:cubicBezTo>
                      <a:pt x="218" y="358"/>
                      <a:pt x="218" y="358"/>
                      <a:pt x="218" y="358"/>
                    </a:cubicBezTo>
                    <a:cubicBezTo>
                      <a:pt x="218" y="357"/>
                      <a:pt x="218" y="357"/>
                      <a:pt x="218" y="357"/>
                    </a:cubicBezTo>
                    <a:cubicBezTo>
                      <a:pt x="217" y="357"/>
                      <a:pt x="217" y="357"/>
                      <a:pt x="217" y="357"/>
                    </a:cubicBezTo>
                    <a:cubicBezTo>
                      <a:pt x="216" y="358"/>
                      <a:pt x="216" y="358"/>
                      <a:pt x="216" y="358"/>
                    </a:cubicBezTo>
                    <a:cubicBezTo>
                      <a:pt x="216" y="358"/>
                      <a:pt x="216" y="358"/>
                      <a:pt x="216" y="358"/>
                    </a:cubicBezTo>
                    <a:cubicBezTo>
                      <a:pt x="215" y="358"/>
                      <a:pt x="215" y="358"/>
                      <a:pt x="215" y="358"/>
                    </a:cubicBezTo>
                    <a:cubicBezTo>
                      <a:pt x="214" y="357"/>
                      <a:pt x="214" y="357"/>
                      <a:pt x="214" y="357"/>
                    </a:cubicBezTo>
                    <a:cubicBezTo>
                      <a:pt x="213" y="356"/>
                      <a:pt x="213" y="356"/>
                      <a:pt x="213" y="356"/>
                    </a:cubicBezTo>
                    <a:cubicBezTo>
                      <a:pt x="214" y="355"/>
                      <a:pt x="214" y="355"/>
                      <a:pt x="214" y="355"/>
                    </a:cubicBezTo>
                    <a:cubicBezTo>
                      <a:pt x="213" y="354"/>
                      <a:pt x="213" y="354"/>
                      <a:pt x="213" y="354"/>
                    </a:cubicBezTo>
                    <a:cubicBezTo>
                      <a:pt x="212" y="354"/>
                      <a:pt x="212" y="354"/>
                      <a:pt x="212" y="354"/>
                    </a:cubicBezTo>
                    <a:cubicBezTo>
                      <a:pt x="211" y="352"/>
                      <a:pt x="211" y="352"/>
                      <a:pt x="211" y="352"/>
                    </a:cubicBezTo>
                    <a:cubicBezTo>
                      <a:pt x="211" y="351"/>
                      <a:pt x="211" y="351"/>
                      <a:pt x="211" y="351"/>
                    </a:cubicBezTo>
                    <a:cubicBezTo>
                      <a:pt x="211" y="350"/>
                      <a:pt x="211" y="350"/>
                      <a:pt x="211" y="350"/>
                    </a:cubicBezTo>
                    <a:cubicBezTo>
                      <a:pt x="210" y="348"/>
                      <a:pt x="210" y="348"/>
                      <a:pt x="210" y="348"/>
                    </a:cubicBezTo>
                    <a:cubicBezTo>
                      <a:pt x="210" y="348"/>
                      <a:pt x="210" y="348"/>
                      <a:pt x="210" y="348"/>
                    </a:cubicBezTo>
                    <a:cubicBezTo>
                      <a:pt x="209" y="348"/>
                      <a:pt x="209" y="348"/>
                      <a:pt x="209" y="348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09" y="350"/>
                      <a:pt x="209" y="350"/>
                      <a:pt x="209" y="350"/>
                    </a:cubicBezTo>
                    <a:cubicBezTo>
                      <a:pt x="210" y="351"/>
                      <a:pt x="210" y="351"/>
                      <a:pt x="210" y="351"/>
                    </a:cubicBezTo>
                    <a:cubicBezTo>
                      <a:pt x="210" y="352"/>
                      <a:pt x="210" y="352"/>
                      <a:pt x="210" y="352"/>
                    </a:cubicBezTo>
                    <a:cubicBezTo>
                      <a:pt x="211" y="353"/>
                      <a:pt x="211" y="353"/>
                      <a:pt x="211" y="353"/>
                    </a:cubicBezTo>
                    <a:cubicBezTo>
                      <a:pt x="211" y="355"/>
                      <a:pt x="211" y="355"/>
                      <a:pt x="211" y="355"/>
                    </a:cubicBezTo>
                    <a:cubicBezTo>
                      <a:pt x="210" y="356"/>
                      <a:pt x="210" y="356"/>
                      <a:pt x="210" y="356"/>
                    </a:cubicBezTo>
                    <a:cubicBezTo>
                      <a:pt x="211" y="356"/>
                      <a:pt x="211" y="356"/>
                      <a:pt x="211" y="356"/>
                    </a:cubicBezTo>
                    <a:cubicBezTo>
                      <a:pt x="212" y="356"/>
                      <a:pt x="212" y="356"/>
                      <a:pt x="212" y="356"/>
                    </a:cubicBezTo>
                    <a:cubicBezTo>
                      <a:pt x="212" y="358"/>
                      <a:pt x="212" y="358"/>
                      <a:pt x="212" y="358"/>
                    </a:cubicBezTo>
                    <a:cubicBezTo>
                      <a:pt x="212" y="360"/>
                      <a:pt x="212" y="360"/>
                      <a:pt x="212" y="360"/>
                    </a:cubicBezTo>
                    <a:cubicBezTo>
                      <a:pt x="211" y="362"/>
                      <a:pt x="211" y="362"/>
                      <a:pt x="211" y="362"/>
                    </a:cubicBezTo>
                    <a:cubicBezTo>
                      <a:pt x="210" y="362"/>
                      <a:pt x="210" y="362"/>
                      <a:pt x="210" y="362"/>
                    </a:cubicBezTo>
                    <a:cubicBezTo>
                      <a:pt x="209" y="361"/>
                      <a:pt x="209" y="361"/>
                      <a:pt x="209" y="361"/>
                    </a:cubicBezTo>
                    <a:cubicBezTo>
                      <a:pt x="208" y="361"/>
                      <a:pt x="208" y="361"/>
                      <a:pt x="208" y="361"/>
                    </a:cubicBezTo>
                    <a:cubicBezTo>
                      <a:pt x="207" y="362"/>
                      <a:pt x="207" y="362"/>
                      <a:pt x="207" y="362"/>
                    </a:cubicBezTo>
                    <a:cubicBezTo>
                      <a:pt x="206" y="364"/>
                      <a:pt x="206" y="364"/>
                      <a:pt x="206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4" y="364"/>
                      <a:pt x="204" y="364"/>
                      <a:pt x="204" y="364"/>
                    </a:cubicBezTo>
                    <a:cubicBezTo>
                      <a:pt x="204" y="365"/>
                      <a:pt x="204" y="365"/>
                      <a:pt x="204" y="365"/>
                    </a:cubicBezTo>
                    <a:cubicBezTo>
                      <a:pt x="204" y="365"/>
                      <a:pt x="204" y="365"/>
                      <a:pt x="204" y="365"/>
                    </a:cubicBezTo>
                    <a:cubicBezTo>
                      <a:pt x="204" y="366"/>
                      <a:pt x="204" y="366"/>
                      <a:pt x="204" y="366"/>
                    </a:cubicBezTo>
                    <a:cubicBezTo>
                      <a:pt x="203" y="367"/>
                      <a:pt x="203" y="367"/>
                      <a:pt x="203" y="367"/>
                    </a:cubicBezTo>
                    <a:cubicBezTo>
                      <a:pt x="202" y="367"/>
                      <a:pt x="202" y="367"/>
                      <a:pt x="202" y="367"/>
                    </a:cubicBezTo>
                    <a:cubicBezTo>
                      <a:pt x="201" y="368"/>
                      <a:pt x="201" y="368"/>
                      <a:pt x="201" y="368"/>
                    </a:cubicBezTo>
                    <a:cubicBezTo>
                      <a:pt x="201" y="369"/>
                      <a:pt x="201" y="369"/>
                      <a:pt x="201" y="369"/>
                    </a:cubicBezTo>
                    <a:cubicBezTo>
                      <a:pt x="201" y="370"/>
                      <a:pt x="201" y="370"/>
                      <a:pt x="201" y="370"/>
                    </a:cubicBezTo>
                    <a:cubicBezTo>
                      <a:pt x="200" y="369"/>
                      <a:pt x="200" y="369"/>
                      <a:pt x="200" y="369"/>
                    </a:cubicBezTo>
                    <a:cubicBezTo>
                      <a:pt x="200" y="369"/>
                      <a:pt x="200" y="369"/>
                      <a:pt x="200" y="369"/>
                    </a:cubicBezTo>
                    <a:cubicBezTo>
                      <a:pt x="200" y="369"/>
                      <a:pt x="200" y="369"/>
                      <a:pt x="200" y="369"/>
                    </a:cubicBezTo>
                    <a:cubicBezTo>
                      <a:pt x="201" y="370"/>
                      <a:pt x="201" y="370"/>
                      <a:pt x="201" y="370"/>
                    </a:cubicBezTo>
                    <a:cubicBezTo>
                      <a:pt x="200" y="371"/>
                      <a:pt x="200" y="371"/>
                      <a:pt x="200" y="371"/>
                    </a:cubicBezTo>
                    <a:cubicBezTo>
                      <a:pt x="200" y="371"/>
                      <a:pt x="200" y="371"/>
                      <a:pt x="200" y="371"/>
                    </a:cubicBezTo>
                    <a:cubicBezTo>
                      <a:pt x="199" y="371"/>
                      <a:pt x="199" y="371"/>
                      <a:pt x="199" y="371"/>
                    </a:cubicBezTo>
                    <a:cubicBezTo>
                      <a:pt x="198" y="370"/>
                      <a:pt x="198" y="370"/>
                      <a:pt x="198" y="370"/>
                    </a:cubicBezTo>
                    <a:cubicBezTo>
                      <a:pt x="198" y="371"/>
                      <a:pt x="198" y="371"/>
                      <a:pt x="198" y="371"/>
                    </a:cubicBezTo>
                    <a:cubicBezTo>
                      <a:pt x="198" y="371"/>
                      <a:pt x="198" y="371"/>
                      <a:pt x="198" y="371"/>
                    </a:cubicBezTo>
                    <a:cubicBezTo>
                      <a:pt x="198" y="372"/>
                      <a:pt x="198" y="372"/>
                      <a:pt x="198" y="372"/>
                    </a:cubicBezTo>
                    <a:cubicBezTo>
                      <a:pt x="198" y="373"/>
                      <a:pt x="198" y="373"/>
                      <a:pt x="198" y="373"/>
                    </a:cubicBezTo>
                    <a:cubicBezTo>
                      <a:pt x="196" y="374"/>
                      <a:pt x="196" y="374"/>
                      <a:pt x="196" y="374"/>
                    </a:cubicBezTo>
                    <a:cubicBezTo>
                      <a:pt x="194" y="376"/>
                      <a:pt x="194" y="376"/>
                      <a:pt x="194" y="376"/>
                    </a:cubicBezTo>
                    <a:cubicBezTo>
                      <a:pt x="194" y="377"/>
                      <a:pt x="194" y="377"/>
                      <a:pt x="194" y="377"/>
                    </a:cubicBezTo>
                    <a:cubicBezTo>
                      <a:pt x="194" y="378"/>
                      <a:pt x="194" y="378"/>
                      <a:pt x="194" y="378"/>
                    </a:cubicBezTo>
                    <a:cubicBezTo>
                      <a:pt x="194" y="379"/>
                      <a:pt x="194" y="379"/>
                      <a:pt x="194" y="379"/>
                    </a:cubicBezTo>
                    <a:cubicBezTo>
                      <a:pt x="193" y="381"/>
                      <a:pt x="193" y="381"/>
                      <a:pt x="193" y="381"/>
                    </a:cubicBezTo>
                    <a:cubicBezTo>
                      <a:pt x="192" y="381"/>
                      <a:pt x="192" y="381"/>
                      <a:pt x="192" y="381"/>
                    </a:cubicBezTo>
                    <a:cubicBezTo>
                      <a:pt x="191" y="381"/>
                      <a:pt x="191" y="381"/>
                      <a:pt x="191" y="381"/>
                    </a:cubicBezTo>
                    <a:cubicBezTo>
                      <a:pt x="191" y="380"/>
                      <a:pt x="191" y="380"/>
                      <a:pt x="191" y="380"/>
                    </a:cubicBezTo>
                    <a:cubicBezTo>
                      <a:pt x="191" y="380"/>
                      <a:pt x="191" y="380"/>
                      <a:pt x="191" y="380"/>
                    </a:cubicBezTo>
                    <a:cubicBezTo>
                      <a:pt x="191" y="380"/>
                      <a:pt x="191" y="380"/>
                      <a:pt x="191" y="380"/>
                    </a:cubicBezTo>
                    <a:cubicBezTo>
                      <a:pt x="190" y="381"/>
                      <a:pt x="190" y="381"/>
                      <a:pt x="190" y="381"/>
                    </a:cubicBezTo>
                    <a:cubicBezTo>
                      <a:pt x="190" y="382"/>
                      <a:pt x="190" y="382"/>
                      <a:pt x="190" y="382"/>
                    </a:cubicBezTo>
                    <a:cubicBezTo>
                      <a:pt x="190" y="382"/>
                      <a:pt x="190" y="382"/>
                      <a:pt x="190" y="382"/>
                    </a:cubicBezTo>
                    <a:cubicBezTo>
                      <a:pt x="190" y="383"/>
                      <a:pt x="190" y="383"/>
                      <a:pt x="190" y="383"/>
                    </a:cubicBezTo>
                    <a:cubicBezTo>
                      <a:pt x="187" y="385"/>
                      <a:pt x="187" y="385"/>
                      <a:pt x="187" y="385"/>
                    </a:cubicBezTo>
                    <a:cubicBezTo>
                      <a:pt x="187" y="385"/>
                      <a:pt x="187" y="385"/>
                      <a:pt x="187" y="385"/>
                    </a:cubicBezTo>
                    <a:cubicBezTo>
                      <a:pt x="186" y="385"/>
                      <a:pt x="186" y="385"/>
                      <a:pt x="186" y="385"/>
                    </a:cubicBezTo>
                    <a:cubicBezTo>
                      <a:pt x="186" y="384"/>
                      <a:pt x="186" y="384"/>
                      <a:pt x="186" y="384"/>
                    </a:cubicBezTo>
                    <a:cubicBezTo>
                      <a:pt x="186" y="383"/>
                      <a:pt x="186" y="383"/>
                      <a:pt x="186" y="383"/>
                    </a:cubicBezTo>
                    <a:cubicBezTo>
                      <a:pt x="185" y="384"/>
                      <a:pt x="185" y="384"/>
                      <a:pt x="185" y="384"/>
                    </a:cubicBezTo>
                    <a:cubicBezTo>
                      <a:pt x="185" y="385"/>
                      <a:pt x="185" y="385"/>
                      <a:pt x="185" y="385"/>
                    </a:cubicBezTo>
                    <a:cubicBezTo>
                      <a:pt x="184" y="385"/>
                      <a:pt x="184" y="385"/>
                      <a:pt x="184" y="385"/>
                    </a:cubicBezTo>
                    <a:cubicBezTo>
                      <a:pt x="182" y="384"/>
                      <a:pt x="182" y="384"/>
                      <a:pt x="182" y="384"/>
                    </a:cubicBezTo>
                    <a:cubicBezTo>
                      <a:pt x="182" y="383"/>
                      <a:pt x="182" y="383"/>
                      <a:pt x="182" y="383"/>
                    </a:cubicBezTo>
                    <a:cubicBezTo>
                      <a:pt x="181" y="383"/>
                      <a:pt x="181" y="383"/>
                      <a:pt x="181" y="383"/>
                    </a:cubicBezTo>
                    <a:cubicBezTo>
                      <a:pt x="181" y="383"/>
                      <a:pt x="181" y="383"/>
                      <a:pt x="181" y="383"/>
                    </a:cubicBezTo>
                    <a:cubicBezTo>
                      <a:pt x="181" y="384"/>
                      <a:pt x="181" y="384"/>
                      <a:pt x="181" y="384"/>
                    </a:cubicBezTo>
                    <a:cubicBezTo>
                      <a:pt x="182" y="384"/>
                      <a:pt x="182" y="384"/>
                      <a:pt x="182" y="384"/>
                    </a:cubicBezTo>
                    <a:cubicBezTo>
                      <a:pt x="183" y="386"/>
                      <a:pt x="183" y="386"/>
                      <a:pt x="183" y="386"/>
                    </a:cubicBezTo>
                    <a:cubicBezTo>
                      <a:pt x="183" y="387"/>
                      <a:pt x="183" y="387"/>
                      <a:pt x="183" y="387"/>
                    </a:cubicBezTo>
                    <a:cubicBezTo>
                      <a:pt x="182" y="387"/>
                      <a:pt x="182" y="387"/>
                      <a:pt x="182" y="387"/>
                    </a:cubicBezTo>
                    <a:cubicBezTo>
                      <a:pt x="181" y="387"/>
                      <a:pt x="181" y="387"/>
                      <a:pt x="181" y="387"/>
                    </a:cubicBezTo>
                    <a:cubicBezTo>
                      <a:pt x="179" y="389"/>
                      <a:pt x="179" y="389"/>
                      <a:pt x="179" y="389"/>
                    </a:cubicBezTo>
                    <a:cubicBezTo>
                      <a:pt x="178" y="390"/>
                      <a:pt x="178" y="390"/>
                      <a:pt x="178" y="390"/>
                    </a:cubicBezTo>
                    <a:cubicBezTo>
                      <a:pt x="177" y="390"/>
                      <a:pt x="177" y="390"/>
                      <a:pt x="177" y="390"/>
                    </a:cubicBezTo>
                    <a:cubicBezTo>
                      <a:pt x="176" y="390"/>
                      <a:pt x="176" y="390"/>
                      <a:pt x="176" y="390"/>
                    </a:cubicBezTo>
                    <a:cubicBezTo>
                      <a:pt x="176" y="389"/>
                      <a:pt x="176" y="389"/>
                      <a:pt x="176" y="389"/>
                    </a:cubicBezTo>
                    <a:cubicBezTo>
                      <a:pt x="176" y="388"/>
                      <a:pt x="176" y="388"/>
                      <a:pt x="176" y="388"/>
                    </a:cubicBezTo>
                    <a:cubicBezTo>
                      <a:pt x="176" y="388"/>
                      <a:pt x="176" y="388"/>
                      <a:pt x="176" y="388"/>
                    </a:cubicBezTo>
                    <a:cubicBezTo>
                      <a:pt x="175" y="388"/>
                      <a:pt x="175" y="388"/>
                      <a:pt x="175" y="388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75" y="390"/>
                      <a:pt x="175" y="390"/>
                      <a:pt x="175" y="390"/>
                    </a:cubicBezTo>
                    <a:cubicBezTo>
                      <a:pt x="174" y="390"/>
                      <a:pt x="174" y="390"/>
                      <a:pt x="174" y="390"/>
                    </a:cubicBezTo>
                    <a:cubicBezTo>
                      <a:pt x="173" y="390"/>
                      <a:pt x="173" y="390"/>
                      <a:pt x="173" y="390"/>
                    </a:cubicBezTo>
                    <a:cubicBezTo>
                      <a:pt x="172" y="391"/>
                      <a:pt x="172" y="391"/>
                      <a:pt x="172" y="391"/>
                    </a:cubicBezTo>
                    <a:cubicBezTo>
                      <a:pt x="171" y="391"/>
                      <a:pt x="171" y="391"/>
                      <a:pt x="171" y="391"/>
                    </a:cubicBezTo>
                    <a:cubicBezTo>
                      <a:pt x="170" y="389"/>
                      <a:pt x="170" y="389"/>
                      <a:pt x="170" y="389"/>
                    </a:cubicBezTo>
                    <a:cubicBezTo>
                      <a:pt x="170" y="388"/>
                      <a:pt x="170" y="388"/>
                      <a:pt x="170" y="388"/>
                    </a:cubicBezTo>
                    <a:cubicBezTo>
                      <a:pt x="171" y="387"/>
                      <a:pt x="171" y="387"/>
                      <a:pt x="171" y="387"/>
                    </a:cubicBezTo>
                    <a:cubicBezTo>
                      <a:pt x="170" y="386"/>
                      <a:pt x="170" y="386"/>
                      <a:pt x="170" y="386"/>
                    </a:cubicBezTo>
                    <a:cubicBezTo>
                      <a:pt x="170" y="386"/>
                      <a:pt x="170" y="386"/>
                      <a:pt x="170" y="386"/>
                    </a:cubicBezTo>
                    <a:cubicBezTo>
                      <a:pt x="170" y="388"/>
                      <a:pt x="170" y="388"/>
                      <a:pt x="170" y="388"/>
                    </a:cubicBezTo>
                    <a:cubicBezTo>
                      <a:pt x="169" y="389"/>
                      <a:pt x="169" y="389"/>
                      <a:pt x="169" y="389"/>
                    </a:cubicBezTo>
                    <a:cubicBezTo>
                      <a:pt x="169" y="390"/>
                      <a:pt x="169" y="390"/>
                      <a:pt x="169" y="390"/>
                    </a:cubicBezTo>
                    <a:cubicBezTo>
                      <a:pt x="169" y="391"/>
                      <a:pt x="169" y="391"/>
                      <a:pt x="169" y="391"/>
                    </a:cubicBezTo>
                    <a:cubicBezTo>
                      <a:pt x="168" y="391"/>
                      <a:pt x="168" y="391"/>
                      <a:pt x="168" y="391"/>
                    </a:cubicBezTo>
                    <a:cubicBezTo>
                      <a:pt x="166" y="388"/>
                      <a:pt x="166" y="388"/>
                      <a:pt x="166" y="388"/>
                    </a:cubicBezTo>
                    <a:cubicBezTo>
                      <a:pt x="166" y="387"/>
                      <a:pt x="166" y="387"/>
                      <a:pt x="166" y="387"/>
                    </a:cubicBezTo>
                    <a:cubicBezTo>
                      <a:pt x="167" y="385"/>
                      <a:pt x="167" y="385"/>
                      <a:pt x="167" y="385"/>
                    </a:cubicBezTo>
                    <a:cubicBezTo>
                      <a:pt x="168" y="385"/>
                      <a:pt x="168" y="385"/>
                      <a:pt x="168" y="385"/>
                    </a:cubicBezTo>
                    <a:cubicBezTo>
                      <a:pt x="169" y="384"/>
                      <a:pt x="169" y="384"/>
                      <a:pt x="169" y="384"/>
                    </a:cubicBezTo>
                    <a:cubicBezTo>
                      <a:pt x="168" y="383"/>
                      <a:pt x="168" y="383"/>
                      <a:pt x="168" y="383"/>
                    </a:cubicBezTo>
                    <a:cubicBezTo>
                      <a:pt x="167" y="383"/>
                      <a:pt x="167" y="383"/>
                      <a:pt x="167" y="383"/>
                    </a:cubicBezTo>
                    <a:cubicBezTo>
                      <a:pt x="166" y="382"/>
                      <a:pt x="166" y="382"/>
                      <a:pt x="166" y="382"/>
                    </a:cubicBezTo>
                    <a:cubicBezTo>
                      <a:pt x="166" y="381"/>
                      <a:pt x="166" y="381"/>
                      <a:pt x="166" y="381"/>
                    </a:cubicBezTo>
                    <a:cubicBezTo>
                      <a:pt x="166" y="381"/>
                      <a:pt x="166" y="381"/>
                      <a:pt x="166" y="381"/>
                    </a:cubicBezTo>
                    <a:cubicBezTo>
                      <a:pt x="165" y="381"/>
                      <a:pt x="165" y="381"/>
                      <a:pt x="165" y="381"/>
                    </a:cubicBezTo>
                    <a:cubicBezTo>
                      <a:pt x="164" y="382"/>
                      <a:pt x="164" y="382"/>
                      <a:pt x="164" y="382"/>
                    </a:cubicBezTo>
                    <a:cubicBezTo>
                      <a:pt x="164" y="383"/>
                      <a:pt x="164" y="383"/>
                      <a:pt x="164" y="383"/>
                    </a:cubicBezTo>
                    <a:cubicBezTo>
                      <a:pt x="165" y="384"/>
                      <a:pt x="165" y="384"/>
                      <a:pt x="165" y="384"/>
                    </a:cubicBezTo>
                    <a:cubicBezTo>
                      <a:pt x="165" y="385"/>
                      <a:pt x="165" y="385"/>
                      <a:pt x="165" y="385"/>
                    </a:cubicBezTo>
                    <a:cubicBezTo>
                      <a:pt x="164" y="386"/>
                      <a:pt x="164" y="386"/>
                      <a:pt x="164" y="386"/>
                    </a:cubicBezTo>
                    <a:cubicBezTo>
                      <a:pt x="164" y="387"/>
                      <a:pt x="164" y="387"/>
                      <a:pt x="164" y="387"/>
                    </a:cubicBezTo>
                    <a:cubicBezTo>
                      <a:pt x="163" y="389"/>
                      <a:pt x="163" y="389"/>
                      <a:pt x="163" y="389"/>
                    </a:cubicBezTo>
                    <a:cubicBezTo>
                      <a:pt x="162" y="389"/>
                      <a:pt x="162" y="389"/>
                      <a:pt x="162" y="389"/>
                    </a:cubicBezTo>
                    <a:cubicBezTo>
                      <a:pt x="162" y="387"/>
                      <a:pt x="162" y="387"/>
                      <a:pt x="162" y="387"/>
                    </a:cubicBezTo>
                    <a:cubicBezTo>
                      <a:pt x="161" y="387"/>
                      <a:pt x="161" y="387"/>
                      <a:pt x="161" y="387"/>
                    </a:cubicBezTo>
                    <a:cubicBezTo>
                      <a:pt x="160" y="388"/>
                      <a:pt x="160" y="388"/>
                      <a:pt x="160" y="388"/>
                    </a:cubicBezTo>
                    <a:cubicBezTo>
                      <a:pt x="161" y="389"/>
                      <a:pt x="161" y="389"/>
                      <a:pt x="161" y="389"/>
                    </a:cubicBezTo>
                    <a:cubicBezTo>
                      <a:pt x="162" y="391"/>
                      <a:pt x="162" y="391"/>
                      <a:pt x="162" y="391"/>
                    </a:cubicBezTo>
                    <a:cubicBezTo>
                      <a:pt x="162" y="392"/>
                      <a:pt x="162" y="392"/>
                      <a:pt x="162" y="392"/>
                    </a:cubicBezTo>
                    <a:cubicBezTo>
                      <a:pt x="162" y="392"/>
                      <a:pt x="162" y="392"/>
                      <a:pt x="162" y="392"/>
                    </a:cubicBezTo>
                    <a:cubicBezTo>
                      <a:pt x="162" y="393"/>
                      <a:pt x="162" y="393"/>
                      <a:pt x="162" y="393"/>
                    </a:cubicBezTo>
                    <a:cubicBezTo>
                      <a:pt x="161" y="394"/>
                      <a:pt x="161" y="394"/>
                      <a:pt x="161" y="394"/>
                    </a:cubicBezTo>
                    <a:cubicBezTo>
                      <a:pt x="160" y="395"/>
                      <a:pt x="160" y="395"/>
                      <a:pt x="160" y="395"/>
                    </a:cubicBezTo>
                    <a:cubicBezTo>
                      <a:pt x="159" y="394"/>
                      <a:pt x="159" y="394"/>
                      <a:pt x="159" y="394"/>
                    </a:cubicBezTo>
                    <a:cubicBezTo>
                      <a:pt x="158" y="394"/>
                      <a:pt x="158" y="394"/>
                      <a:pt x="158" y="394"/>
                    </a:cubicBezTo>
                    <a:cubicBezTo>
                      <a:pt x="158" y="394"/>
                      <a:pt x="158" y="394"/>
                      <a:pt x="158" y="394"/>
                    </a:cubicBezTo>
                    <a:cubicBezTo>
                      <a:pt x="157" y="395"/>
                      <a:pt x="157" y="395"/>
                      <a:pt x="157" y="395"/>
                    </a:cubicBezTo>
                    <a:cubicBezTo>
                      <a:pt x="156" y="396"/>
                      <a:pt x="156" y="396"/>
                      <a:pt x="156" y="396"/>
                    </a:cubicBezTo>
                    <a:cubicBezTo>
                      <a:pt x="155" y="395"/>
                      <a:pt x="155" y="395"/>
                      <a:pt x="155" y="395"/>
                    </a:cubicBezTo>
                    <a:cubicBezTo>
                      <a:pt x="154" y="393"/>
                      <a:pt x="154" y="393"/>
                      <a:pt x="154" y="393"/>
                    </a:cubicBezTo>
                    <a:cubicBezTo>
                      <a:pt x="154" y="393"/>
                      <a:pt x="154" y="393"/>
                      <a:pt x="154" y="393"/>
                    </a:cubicBezTo>
                    <a:cubicBezTo>
                      <a:pt x="153" y="393"/>
                      <a:pt x="153" y="393"/>
                      <a:pt x="153" y="393"/>
                    </a:cubicBezTo>
                    <a:cubicBezTo>
                      <a:pt x="153" y="393"/>
                      <a:pt x="153" y="393"/>
                      <a:pt x="153" y="393"/>
                    </a:cubicBezTo>
                    <a:cubicBezTo>
                      <a:pt x="153" y="394"/>
                      <a:pt x="153" y="394"/>
                      <a:pt x="153" y="394"/>
                    </a:cubicBezTo>
                    <a:cubicBezTo>
                      <a:pt x="153" y="395"/>
                      <a:pt x="153" y="395"/>
                      <a:pt x="153" y="395"/>
                    </a:cubicBezTo>
                    <a:cubicBezTo>
                      <a:pt x="151" y="395"/>
                      <a:pt x="151" y="395"/>
                      <a:pt x="151" y="395"/>
                    </a:cubicBezTo>
                    <a:cubicBezTo>
                      <a:pt x="151" y="394"/>
                      <a:pt x="151" y="394"/>
                      <a:pt x="151" y="394"/>
                    </a:cubicBezTo>
                    <a:cubicBezTo>
                      <a:pt x="150" y="393"/>
                      <a:pt x="150" y="393"/>
                      <a:pt x="150" y="393"/>
                    </a:cubicBezTo>
                    <a:cubicBezTo>
                      <a:pt x="150" y="393"/>
                      <a:pt x="150" y="393"/>
                      <a:pt x="150" y="393"/>
                    </a:cubicBezTo>
                    <a:cubicBezTo>
                      <a:pt x="149" y="394"/>
                      <a:pt x="149" y="394"/>
                      <a:pt x="149" y="394"/>
                    </a:cubicBezTo>
                    <a:cubicBezTo>
                      <a:pt x="148" y="394"/>
                      <a:pt x="148" y="394"/>
                      <a:pt x="148" y="394"/>
                    </a:cubicBezTo>
                    <a:cubicBezTo>
                      <a:pt x="148" y="394"/>
                      <a:pt x="148" y="394"/>
                      <a:pt x="148" y="394"/>
                    </a:cubicBezTo>
                    <a:cubicBezTo>
                      <a:pt x="148" y="395"/>
                      <a:pt x="148" y="395"/>
                      <a:pt x="148" y="395"/>
                    </a:cubicBezTo>
                    <a:cubicBezTo>
                      <a:pt x="148" y="396"/>
                      <a:pt x="148" y="396"/>
                      <a:pt x="148" y="396"/>
                    </a:cubicBezTo>
                    <a:cubicBezTo>
                      <a:pt x="148" y="398"/>
                      <a:pt x="148" y="398"/>
                      <a:pt x="148" y="398"/>
                    </a:cubicBezTo>
                    <a:cubicBezTo>
                      <a:pt x="147" y="400"/>
                      <a:pt x="147" y="400"/>
                      <a:pt x="147" y="400"/>
                    </a:cubicBezTo>
                    <a:cubicBezTo>
                      <a:pt x="146" y="402"/>
                      <a:pt x="146" y="402"/>
                      <a:pt x="146" y="402"/>
                    </a:cubicBezTo>
                    <a:cubicBezTo>
                      <a:pt x="145" y="402"/>
                      <a:pt x="145" y="402"/>
                      <a:pt x="145" y="402"/>
                    </a:cubicBezTo>
                    <a:cubicBezTo>
                      <a:pt x="144" y="401"/>
                      <a:pt x="144" y="401"/>
                      <a:pt x="144" y="401"/>
                    </a:cubicBezTo>
                    <a:cubicBezTo>
                      <a:pt x="144" y="400"/>
                      <a:pt x="144" y="400"/>
                      <a:pt x="144" y="400"/>
                    </a:cubicBezTo>
                    <a:cubicBezTo>
                      <a:pt x="143" y="399"/>
                      <a:pt x="143" y="399"/>
                      <a:pt x="143" y="399"/>
                    </a:cubicBezTo>
                    <a:cubicBezTo>
                      <a:pt x="142" y="399"/>
                      <a:pt x="142" y="399"/>
                      <a:pt x="142" y="399"/>
                    </a:cubicBezTo>
                    <a:cubicBezTo>
                      <a:pt x="142" y="400"/>
                      <a:pt x="142" y="400"/>
                      <a:pt x="142" y="400"/>
                    </a:cubicBezTo>
                    <a:cubicBezTo>
                      <a:pt x="140" y="400"/>
                      <a:pt x="140" y="400"/>
                      <a:pt x="140" y="400"/>
                    </a:cubicBezTo>
                    <a:cubicBezTo>
                      <a:pt x="140" y="399"/>
                      <a:pt x="140" y="399"/>
                      <a:pt x="140" y="399"/>
                    </a:cubicBezTo>
                    <a:cubicBezTo>
                      <a:pt x="139" y="398"/>
                      <a:pt x="139" y="398"/>
                      <a:pt x="139" y="398"/>
                    </a:cubicBezTo>
                    <a:cubicBezTo>
                      <a:pt x="139" y="399"/>
                      <a:pt x="139" y="399"/>
                      <a:pt x="139" y="399"/>
                    </a:cubicBezTo>
                    <a:cubicBezTo>
                      <a:pt x="139" y="400"/>
                      <a:pt x="139" y="400"/>
                      <a:pt x="139" y="400"/>
                    </a:cubicBezTo>
                    <a:cubicBezTo>
                      <a:pt x="140" y="401"/>
                      <a:pt x="140" y="401"/>
                      <a:pt x="140" y="401"/>
                    </a:cubicBezTo>
                    <a:cubicBezTo>
                      <a:pt x="139" y="402"/>
                      <a:pt x="139" y="402"/>
                      <a:pt x="139" y="402"/>
                    </a:cubicBezTo>
                    <a:cubicBezTo>
                      <a:pt x="139" y="403"/>
                      <a:pt x="139" y="403"/>
                      <a:pt x="139" y="403"/>
                    </a:cubicBezTo>
                    <a:cubicBezTo>
                      <a:pt x="139" y="404"/>
                      <a:pt x="139" y="404"/>
                      <a:pt x="139" y="404"/>
                    </a:cubicBezTo>
                    <a:cubicBezTo>
                      <a:pt x="140" y="405"/>
                      <a:pt x="140" y="405"/>
                      <a:pt x="140" y="405"/>
                    </a:cubicBezTo>
                    <a:cubicBezTo>
                      <a:pt x="141" y="407"/>
                      <a:pt x="141" y="407"/>
                      <a:pt x="141" y="407"/>
                    </a:cubicBezTo>
                    <a:cubicBezTo>
                      <a:pt x="141" y="409"/>
                      <a:pt x="141" y="409"/>
                      <a:pt x="141" y="409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0" y="410"/>
                      <a:pt x="140" y="410"/>
                      <a:pt x="140" y="410"/>
                    </a:cubicBezTo>
                    <a:cubicBezTo>
                      <a:pt x="139" y="410"/>
                      <a:pt x="139" y="410"/>
                      <a:pt x="139" y="410"/>
                    </a:cubicBezTo>
                    <a:cubicBezTo>
                      <a:pt x="139" y="411"/>
                      <a:pt x="139" y="411"/>
                      <a:pt x="139" y="411"/>
                    </a:cubicBezTo>
                    <a:cubicBezTo>
                      <a:pt x="137" y="411"/>
                      <a:pt x="137" y="411"/>
                      <a:pt x="137" y="411"/>
                    </a:cubicBezTo>
                    <a:cubicBezTo>
                      <a:pt x="136" y="410"/>
                      <a:pt x="136" y="410"/>
                      <a:pt x="136" y="410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4" y="412"/>
                      <a:pt x="134" y="412"/>
                      <a:pt x="134" y="412"/>
                    </a:cubicBezTo>
                    <a:cubicBezTo>
                      <a:pt x="136" y="413"/>
                      <a:pt x="136" y="413"/>
                      <a:pt x="136" y="413"/>
                    </a:cubicBezTo>
                    <a:cubicBezTo>
                      <a:pt x="137" y="413"/>
                      <a:pt x="137" y="413"/>
                      <a:pt x="137" y="413"/>
                    </a:cubicBezTo>
                    <a:cubicBezTo>
                      <a:pt x="138" y="414"/>
                      <a:pt x="138" y="414"/>
                      <a:pt x="138" y="414"/>
                    </a:cubicBezTo>
                    <a:cubicBezTo>
                      <a:pt x="138" y="414"/>
                      <a:pt x="138" y="414"/>
                      <a:pt x="138" y="414"/>
                    </a:cubicBezTo>
                    <a:cubicBezTo>
                      <a:pt x="139" y="414"/>
                      <a:pt x="139" y="414"/>
                      <a:pt x="139" y="414"/>
                    </a:cubicBezTo>
                    <a:cubicBezTo>
                      <a:pt x="140" y="414"/>
                      <a:pt x="140" y="414"/>
                      <a:pt x="140" y="414"/>
                    </a:cubicBezTo>
                    <a:cubicBezTo>
                      <a:pt x="140" y="415"/>
                      <a:pt x="140" y="415"/>
                      <a:pt x="140" y="415"/>
                    </a:cubicBezTo>
                    <a:cubicBezTo>
                      <a:pt x="140" y="416"/>
                      <a:pt x="140" y="416"/>
                      <a:pt x="140" y="416"/>
                    </a:cubicBezTo>
                    <a:cubicBezTo>
                      <a:pt x="139" y="416"/>
                      <a:pt x="139" y="416"/>
                      <a:pt x="139" y="416"/>
                    </a:cubicBezTo>
                    <a:cubicBezTo>
                      <a:pt x="138" y="417"/>
                      <a:pt x="138" y="417"/>
                      <a:pt x="138" y="417"/>
                    </a:cubicBezTo>
                    <a:cubicBezTo>
                      <a:pt x="138" y="417"/>
                      <a:pt x="138" y="417"/>
                      <a:pt x="138" y="417"/>
                    </a:cubicBezTo>
                    <a:cubicBezTo>
                      <a:pt x="139" y="417"/>
                      <a:pt x="139" y="417"/>
                      <a:pt x="139" y="417"/>
                    </a:cubicBezTo>
                    <a:cubicBezTo>
                      <a:pt x="139" y="418"/>
                      <a:pt x="139" y="418"/>
                      <a:pt x="139" y="418"/>
                    </a:cubicBezTo>
                    <a:cubicBezTo>
                      <a:pt x="139" y="420"/>
                      <a:pt x="139" y="420"/>
                      <a:pt x="139" y="420"/>
                    </a:cubicBezTo>
                    <a:cubicBezTo>
                      <a:pt x="139" y="421"/>
                      <a:pt x="139" y="421"/>
                      <a:pt x="139" y="421"/>
                    </a:cubicBezTo>
                    <a:cubicBezTo>
                      <a:pt x="139" y="421"/>
                      <a:pt x="139" y="421"/>
                      <a:pt x="139" y="421"/>
                    </a:cubicBezTo>
                    <a:cubicBezTo>
                      <a:pt x="138" y="422"/>
                      <a:pt x="138" y="422"/>
                      <a:pt x="138" y="422"/>
                    </a:cubicBezTo>
                    <a:cubicBezTo>
                      <a:pt x="137" y="421"/>
                      <a:pt x="137" y="421"/>
                      <a:pt x="137" y="421"/>
                    </a:cubicBezTo>
                    <a:cubicBezTo>
                      <a:pt x="136" y="420"/>
                      <a:pt x="136" y="420"/>
                      <a:pt x="136" y="420"/>
                    </a:cubicBezTo>
                    <a:cubicBezTo>
                      <a:pt x="135" y="419"/>
                      <a:pt x="135" y="419"/>
                      <a:pt x="135" y="419"/>
                    </a:cubicBezTo>
                    <a:cubicBezTo>
                      <a:pt x="134" y="419"/>
                      <a:pt x="134" y="419"/>
                      <a:pt x="134" y="419"/>
                    </a:cubicBezTo>
                    <a:cubicBezTo>
                      <a:pt x="133" y="418"/>
                      <a:pt x="133" y="418"/>
                      <a:pt x="133" y="418"/>
                    </a:cubicBezTo>
                    <a:cubicBezTo>
                      <a:pt x="132" y="418"/>
                      <a:pt x="132" y="418"/>
                      <a:pt x="132" y="418"/>
                    </a:cubicBezTo>
                    <a:cubicBezTo>
                      <a:pt x="132" y="419"/>
                      <a:pt x="132" y="419"/>
                      <a:pt x="132" y="419"/>
                    </a:cubicBezTo>
                    <a:cubicBezTo>
                      <a:pt x="131" y="419"/>
                      <a:pt x="131" y="419"/>
                      <a:pt x="131" y="419"/>
                    </a:cubicBezTo>
                    <a:cubicBezTo>
                      <a:pt x="133" y="420"/>
                      <a:pt x="133" y="420"/>
                      <a:pt x="133" y="420"/>
                    </a:cubicBezTo>
                    <a:cubicBezTo>
                      <a:pt x="134" y="420"/>
                      <a:pt x="134" y="420"/>
                      <a:pt x="134" y="420"/>
                    </a:cubicBezTo>
                    <a:cubicBezTo>
                      <a:pt x="135" y="421"/>
                      <a:pt x="135" y="421"/>
                      <a:pt x="135" y="421"/>
                    </a:cubicBezTo>
                    <a:cubicBezTo>
                      <a:pt x="136" y="422"/>
                      <a:pt x="136" y="422"/>
                      <a:pt x="136" y="422"/>
                    </a:cubicBezTo>
                    <a:cubicBezTo>
                      <a:pt x="138" y="422"/>
                      <a:pt x="138" y="422"/>
                      <a:pt x="138" y="422"/>
                    </a:cubicBezTo>
                    <a:cubicBezTo>
                      <a:pt x="138" y="422"/>
                      <a:pt x="138" y="422"/>
                      <a:pt x="138" y="422"/>
                    </a:cubicBezTo>
                    <a:cubicBezTo>
                      <a:pt x="137" y="424"/>
                      <a:pt x="137" y="424"/>
                      <a:pt x="137" y="424"/>
                    </a:cubicBezTo>
                    <a:cubicBezTo>
                      <a:pt x="136" y="424"/>
                      <a:pt x="136" y="424"/>
                      <a:pt x="136" y="424"/>
                    </a:cubicBezTo>
                    <a:cubicBezTo>
                      <a:pt x="135" y="424"/>
                      <a:pt x="135" y="424"/>
                      <a:pt x="135" y="424"/>
                    </a:cubicBezTo>
                    <a:cubicBezTo>
                      <a:pt x="134" y="425"/>
                      <a:pt x="134" y="425"/>
                      <a:pt x="134" y="425"/>
                    </a:cubicBezTo>
                    <a:cubicBezTo>
                      <a:pt x="133" y="425"/>
                      <a:pt x="133" y="425"/>
                      <a:pt x="133" y="425"/>
                    </a:cubicBezTo>
                    <a:cubicBezTo>
                      <a:pt x="132" y="423"/>
                      <a:pt x="132" y="423"/>
                      <a:pt x="132" y="423"/>
                    </a:cubicBezTo>
                    <a:cubicBezTo>
                      <a:pt x="131" y="422"/>
                      <a:pt x="131" y="422"/>
                      <a:pt x="131" y="422"/>
                    </a:cubicBezTo>
                    <a:cubicBezTo>
                      <a:pt x="130" y="422"/>
                      <a:pt x="130" y="422"/>
                      <a:pt x="130" y="422"/>
                    </a:cubicBezTo>
                    <a:cubicBezTo>
                      <a:pt x="130" y="423"/>
                      <a:pt x="130" y="423"/>
                      <a:pt x="130" y="423"/>
                    </a:cubicBezTo>
                    <a:cubicBezTo>
                      <a:pt x="129" y="423"/>
                      <a:pt x="129" y="423"/>
                      <a:pt x="129" y="423"/>
                    </a:cubicBezTo>
                    <a:cubicBezTo>
                      <a:pt x="129" y="425"/>
                      <a:pt x="129" y="425"/>
                      <a:pt x="129" y="425"/>
                    </a:cubicBezTo>
                    <a:cubicBezTo>
                      <a:pt x="130" y="426"/>
                      <a:pt x="130" y="426"/>
                      <a:pt x="130" y="426"/>
                    </a:cubicBezTo>
                    <a:cubicBezTo>
                      <a:pt x="132" y="427"/>
                      <a:pt x="132" y="427"/>
                      <a:pt x="132" y="427"/>
                    </a:cubicBezTo>
                    <a:cubicBezTo>
                      <a:pt x="132" y="427"/>
                      <a:pt x="132" y="427"/>
                      <a:pt x="132" y="427"/>
                    </a:cubicBezTo>
                    <a:cubicBezTo>
                      <a:pt x="132" y="428"/>
                      <a:pt x="132" y="428"/>
                      <a:pt x="132" y="428"/>
                    </a:cubicBezTo>
                    <a:cubicBezTo>
                      <a:pt x="132" y="429"/>
                      <a:pt x="132" y="429"/>
                      <a:pt x="132" y="429"/>
                    </a:cubicBezTo>
                    <a:cubicBezTo>
                      <a:pt x="131" y="428"/>
                      <a:pt x="131" y="428"/>
                      <a:pt x="131" y="428"/>
                    </a:cubicBezTo>
                    <a:cubicBezTo>
                      <a:pt x="130" y="427"/>
                      <a:pt x="130" y="427"/>
                      <a:pt x="130" y="427"/>
                    </a:cubicBezTo>
                    <a:cubicBezTo>
                      <a:pt x="128" y="426"/>
                      <a:pt x="128" y="426"/>
                      <a:pt x="128" y="426"/>
                    </a:cubicBezTo>
                    <a:cubicBezTo>
                      <a:pt x="127" y="425"/>
                      <a:pt x="127" y="425"/>
                      <a:pt x="127" y="425"/>
                    </a:cubicBezTo>
                    <a:cubicBezTo>
                      <a:pt x="127" y="425"/>
                      <a:pt x="127" y="425"/>
                      <a:pt x="127" y="425"/>
                    </a:cubicBezTo>
                    <a:cubicBezTo>
                      <a:pt x="127" y="427"/>
                      <a:pt x="127" y="427"/>
                      <a:pt x="127" y="427"/>
                    </a:cubicBezTo>
                    <a:cubicBezTo>
                      <a:pt x="128" y="428"/>
                      <a:pt x="128" y="428"/>
                      <a:pt x="128" y="428"/>
                    </a:cubicBezTo>
                    <a:cubicBezTo>
                      <a:pt x="130" y="429"/>
                      <a:pt x="130" y="429"/>
                      <a:pt x="130" y="429"/>
                    </a:cubicBezTo>
                    <a:cubicBezTo>
                      <a:pt x="130" y="429"/>
                      <a:pt x="130" y="429"/>
                      <a:pt x="130" y="429"/>
                    </a:cubicBezTo>
                    <a:cubicBezTo>
                      <a:pt x="130" y="430"/>
                      <a:pt x="130" y="430"/>
                      <a:pt x="130" y="430"/>
                    </a:cubicBezTo>
                    <a:cubicBezTo>
                      <a:pt x="130" y="430"/>
                      <a:pt x="130" y="430"/>
                      <a:pt x="130" y="430"/>
                    </a:cubicBezTo>
                    <a:cubicBezTo>
                      <a:pt x="128" y="430"/>
                      <a:pt x="128" y="430"/>
                      <a:pt x="128" y="430"/>
                    </a:cubicBezTo>
                    <a:cubicBezTo>
                      <a:pt x="127" y="429"/>
                      <a:pt x="127" y="429"/>
                      <a:pt x="127" y="429"/>
                    </a:cubicBezTo>
                    <a:cubicBezTo>
                      <a:pt x="127" y="428"/>
                      <a:pt x="127" y="428"/>
                      <a:pt x="127" y="428"/>
                    </a:cubicBezTo>
                    <a:cubicBezTo>
                      <a:pt x="126" y="427"/>
                      <a:pt x="126" y="427"/>
                      <a:pt x="126" y="427"/>
                    </a:cubicBezTo>
                    <a:cubicBezTo>
                      <a:pt x="126" y="427"/>
                      <a:pt x="126" y="427"/>
                      <a:pt x="126" y="427"/>
                    </a:cubicBezTo>
                    <a:cubicBezTo>
                      <a:pt x="125" y="428"/>
                      <a:pt x="125" y="428"/>
                      <a:pt x="125" y="428"/>
                    </a:cubicBezTo>
                    <a:cubicBezTo>
                      <a:pt x="125" y="429"/>
                      <a:pt x="125" y="429"/>
                      <a:pt x="125" y="429"/>
                    </a:cubicBezTo>
                    <a:cubicBezTo>
                      <a:pt x="126" y="430"/>
                      <a:pt x="126" y="430"/>
                      <a:pt x="126" y="430"/>
                    </a:cubicBezTo>
                    <a:cubicBezTo>
                      <a:pt x="126" y="431"/>
                      <a:pt x="126" y="431"/>
                      <a:pt x="126" y="431"/>
                    </a:cubicBezTo>
                    <a:cubicBezTo>
                      <a:pt x="126" y="431"/>
                      <a:pt x="126" y="431"/>
                      <a:pt x="126" y="431"/>
                    </a:cubicBezTo>
                    <a:cubicBezTo>
                      <a:pt x="126" y="432"/>
                      <a:pt x="126" y="432"/>
                      <a:pt x="126" y="432"/>
                    </a:cubicBezTo>
                    <a:cubicBezTo>
                      <a:pt x="129" y="432"/>
                      <a:pt x="129" y="432"/>
                      <a:pt x="129" y="432"/>
                    </a:cubicBezTo>
                    <a:cubicBezTo>
                      <a:pt x="130" y="432"/>
                      <a:pt x="130" y="432"/>
                      <a:pt x="130" y="432"/>
                    </a:cubicBezTo>
                    <a:cubicBezTo>
                      <a:pt x="130" y="433"/>
                      <a:pt x="130" y="433"/>
                      <a:pt x="130" y="433"/>
                    </a:cubicBezTo>
                    <a:cubicBezTo>
                      <a:pt x="130" y="434"/>
                      <a:pt x="130" y="434"/>
                      <a:pt x="130" y="434"/>
                    </a:cubicBezTo>
                    <a:cubicBezTo>
                      <a:pt x="129" y="434"/>
                      <a:pt x="129" y="434"/>
                      <a:pt x="129" y="434"/>
                    </a:cubicBezTo>
                    <a:cubicBezTo>
                      <a:pt x="128" y="435"/>
                      <a:pt x="128" y="435"/>
                      <a:pt x="128" y="435"/>
                    </a:cubicBezTo>
                    <a:cubicBezTo>
                      <a:pt x="127" y="435"/>
                      <a:pt x="127" y="435"/>
                      <a:pt x="127" y="435"/>
                    </a:cubicBezTo>
                    <a:cubicBezTo>
                      <a:pt x="127" y="435"/>
                      <a:pt x="127" y="435"/>
                      <a:pt x="127" y="435"/>
                    </a:cubicBezTo>
                    <a:cubicBezTo>
                      <a:pt x="126" y="435"/>
                      <a:pt x="126" y="435"/>
                      <a:pt x="126" y="435"/>
                    </a:cubicBezTo>
                    <a:cubicBezTo>
                      <a:pt x="124" y="434"/>
                      <a:pt x="124" y="434"/>
                      <a:pt x="124" y="434"/>
                    </a:cubicBezTo>
                    <a:cubicBezTo>
                      <a:pt x="124" y="433"/>
                      <a:pt x="124" y="433"/>
                      <a:pt x="124" y="433"/>
                    </a:cubicBezTo>
                    <a:cubicBezTo>
                      <a:pt x="124" y="433"/>
                      <a:pt x="124" y="433"/>
                      <a:pt x="124" y="433"/>
                    </a:cubicBezTo>
                    <a:cubicBezTo>
                      <a:pt x="123" y="432"/>
                      <a:pt x="123" y="432"/>
                      <a:pt x="123" y="432"/>
                    </a:cubicBezTo>
                    <a:cubicBezTo>
                      <a:pt x="123" y="432"/>
                      <a:pt x="123" y="432"/>
                      <a:pt x="123" y="432"/>
                    </a:cubicBezTo>
                    <a:cubicBezTo>
                      <a:pt x="123" y="434"/>
                      <a:pt x="123" y="434"/>
                      <a:pt x="123" y="434"/>
                    </a:cubicBezTo>
                    <a:cubicBezTo>
                      <a:pt x="122" y="434"/>
                      <a:pt x="122" y="434"/>
                      <a:pt x="122" y="434"/>
                    </a:cubicBezTo>
                    <a:cubicBezTo>
                      <a:pt x="122" y="436"/>
                      <a:pt x="122" y="436"/>
                      <a:pt x="122" y="436"/>
                    </a:cubicBezTo>
                    <a:cubicBezTo>
                      <a:pt x="120" y="435"/>
                      <a:pt x="120" y="435"/>
                      <a:pt x="120" y="435"/>
                    </a:cubicBezTo>
                    <a:cubicBezTo>
                      <a:pt x="119" y="435"/>
                      <a:pt x="119" y="435"/>
                      <a:pt x="119" y="435"/>
                    </a:cubicBezTo>
                    <a:cubicBezTo>
                      <a:pt x="119" y="434"/>
                      <a:pt x="119" y="434"/>
                      <a:pt x="119" y="434"/>
                    </a:cubicBezTo>
                    <a:cubicBezTo>
                      <a:pt x="118" y="434"/>
                      <a:pt x="118" y="434"/>
                      <a:pt x="118" y="434"/>
                    </a:cubicBezTo>
                    <a:cubicBezTo>
                      <a:pt x="118" y="435"/>
                      <a:pt x="118" y="435"/>
                      <a:pt x="118" y="435"/>
                    </a:cubicBezTo>
                    <a:cubicBezTo>
                      <a:pt x="118" y="436"/>
                      <a:pt x="118" y="436"/>
                      <a:pt x="118" y="436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23" y="437"/>
                      <a:pt x="123" y="437"/>
                      <a:pt x="123" y="437"/>
                    </a:cubicBezTo>
                    <a:cubicBezTo>
                      <a:pt x="124" y="439"/>
                      <a:pt x="124" y="439"/>
                      <a:pt x="124" y="439"/>
                    </a:cubicBezTo>
                    <a:cubicBezTo>
                      <a:pt x="124" y="441"/>
                      <a:pt x="124" y="441"/>
                      <a:pt x="124" y="441"/>
                    </a:cubicBezTo>
                    <a:cubicBezTo>
                      <a:pt x="124" y="441"/>
                      <a:pt x="124" y="441"/>
                      <a:pt x="124" y="441"/>
                    </a:cubicBezTo>
                    <a:cubicBezTo>
                      <a:pt x="123" y="441"/>
                      <a:pt x="123" y="441"/>
                      <a:pt x="123" y="441"/>
                    </a:cubicBezTo>
                    <a:cubicBezTo>
                      <a:pt x="121" y="440"/>
                      <a:pt x="121" y="440"/>
                      <a:pt x="121" y="440"/>
                    </a:cubicBezTo>
                    <a:cubicBezTo>
                      <a:pt x="119" y="438"/>
                      <a:pt x="119" y="438"/>
                      <a:pt x="119" y="438"/>
                    </a:cubicBezTo>
                    <a:cubicBezTo>
                      <a:pt x="119" y="438"/>
                      <a:pt x="119" y="438"/>
                      <a:pt x="119" y="438"/>
                    </a:cubicBezTo>
                    <a:cubicBezTo>
                      <a:pt x="118" y="438"/>
                      <a:pt x="118" y="438"/>
                      <a:pt x="118" y="438"/>
                    </a:cubicBezTo>
                    <a:cubicBezTo>
                      <a:pt x="118" y="439"/>
                      <a:pt x="118" y="439"/>
                      <a:pt x="118" y="439"/>
                    </a:cubicBezTo>
                    <a:cubicBezTo>
                      <a:pt x="118" y="439"/>
                      <a:pt x="118" y="439"/>
                      <a:pt x="118" y="439"/>
                    </a:cubicBezTo>
                    <a:cubicBezTo>
                      <a:pt x="120" y="440"/>
                      <a:pt x="120" y="440"/>
                      <a:pt x="120" y="440"/>
                    </a:cubicBezTo>
                    <a:cubicBezTo>
                      <a:pt x="122" y="441"/>
                      <a:pt x="122" y="441"/>
                      <a:pt x="122" y="441"/>
                    </a:cubicBezTo>
                    <a:cubicBezTo>
                      <a:pt x="123" y="443"/>
                      <a:pt x="123" y="443"/>
                      <a:pt x="123" y="443"/>
                    </a:cubicBezTo>
                    <a:cubicBezTo>
                      <a:pt x="123" y="444"/>
                      <a:pt x="123" y="444"/>
                      <a:pt x="123" y="444"/>
                    </a:cubicBezTo>
                    <a:cubicBezTo>
                      <a:pt x="122" y="445"/>
                      <a:pt x="122" y="445"/>
                      <a:pt x="122" y="445"/>
                    </a:cubicBezTo>
                    <a:cubicBezTo>
                      <a:pt x="123" y="446"/>
                      <a:pt x="123" y="446"/>
                      <a:pt x="123" y="446"/>
                    </a:cubicBezTo>
                    <a:cubicBezTo>
                      <a:pt x="123" y="447"/>
                      <a:pt x="123" y="447"/>
                      <a:pt x="123" y="447"/>
                    </a:cubicBezTo>
                    <a:cubicBezTo>
                      <a:pt x="122" y="447"/>
                      <a:pt x="122" y="447"/>
                      <a:pt x="122" y="447"/>
                    </a:cubicBezTo>
                    <a:cubicBezTo>
                      <a:pt x="122" y="448"/>
                      <a:pt x="122" y="448"/>
                      <a:pt x="122" y="448"/>
                    </a:cubicBezTo>
                    <a:cubicBezTo>
                      <a:pt x="121" y="449"/>
                      <a:pt x="121" y="449"/>
                      <a:pt x="121" y="449"/>
                    </a:cubicBezTo>
                    <a:cubicBezTo>
                      <a:pt x="120" y="449"/>
                      <a:pt x="120" y="449"/>
                      <a:pt x="120" y="449"/>
                    </a:cubicBezTo>
                    <a:cubicBezTo>
                      <a:pt x="119" y="449"/>
                      <a:pt x="119" y="449"/>
                      <a:pt x="119" y="449"/>
                    </a:cubicBezTo>
                    <a:cubicBezTo>
                      <a:pt x="118" y="449"/>
                      <a:pt x="118" y="449"/>
                      <a:pt x="118" y="449"/>
                    </a:cubicBezTo>
                    <a:cubicBezTo>
                      <a:pt x="117" y="448"/>
                      <a:pt x="117" y="448"/>
                      <a:pt x="117" y="448"/>
                    </a:cubicBezTo>
                    <a:cubicBezTo>
                      <a:pt x="116" y="448"/>
                      <a:pt x="116" y="448"/>
                      <a:pt x="116" y="448"/>
                    </a:cubicBezTo>
                    <a:cubicBezTo>
                      <a:pt x="117" y="449"/>
                      <a:pt x="117" y="449"/>
                      <a:pt x="117" y="449"/>
                    </a:cubicBezTo>
                    <a:cubicBezTo>
                      <a:pt x="118" y="449"/>
                      <a:pt x="118" y="449"/>
                      <a:pt x="118" y="449"/>
                    </a:cubicBezTo>
                    <a:cubicBezTo>
                      <a:pt x="120" y="450"/>
                      <a:pt x="120" y="450"/>
                      <a:pt x="120" y="450"/>
                    </a:cubicBezTo>
                    <a:cubicBezTo>
                      <a:pt x="120" y="450"/>
                      <a:pt x="120" y="450"/>
                      <a:pt x="120" y="450"/>
                    </a:cubicBezTo>
                    <a:cubicBezTo>
                      <a:pt x="119" y="452"/>
                      <a:pt x="119" y="452"/>
                      <a:pt x="119" y="452"/>
                    </a:cubicBezTo>
                    <a:cubicBezTo>
                      <a:pt x="118" y="451"/>
                      <a:pt x="118" y="451"/>
                      <a:pt x="118" y="451"/>
                    </a:cubicBezTo>
                    <a:cubicBezTo>
                      <a:pt x="117" y="451"/>
                      <a:pt x="117" y="451"/>
                      <a:pt x="117" y="451"/>
                    </a:cubicBezTo>
                    <a:cubicBezTo>
                      <a:pt x="116" y="451"/>
                      <a:pt x="116" y="451"/>
                      <a:pt x="116" y="451"/>
                    </a:cubicBezTo>
                    <a:cubicBezTo>
                      <a:pt x="116" y="451"/>
                      <a:pt x="116" y="451"/>
                      <a:pt x="116" y="451"/>
                    </a:cubicBezTo>
                    <a:cubicBezTo>
                      <a:pt x="117" y="452"/>
                      <a:pt x="117" y="452"/>
                      <a:pt x="117" y="452"/>
                    </a:cubicBezTo>
                    <a:cubicBezTo>
                      <a:pt x="118" y="452"/>
                      <a:pt x="118" y="452"/>
                      <a:pt x="118" y="452"/>
                    </a:cubicBezTo>
                    <a:cubicBezTo>
                      <a:pt x="118" y="453"/>
                      <a:pt x="118" y="453"/>
                      <a:pt x="118" y="453"/>
                    </a:cubicBezTo>
                    <a:cubicBezTo>
                      <a:pt x="117" y="454"/>
                      <a:pt x="117" y="454"/>
                      <a:pt x="117" y="454"/>
                    </a:cubicBezTo>
                    <a:cubicBezTo>
                      <a:pt x="116" y="455"/>
                      <a:pt x="116" y="455"/>
                      <a:pt x="116" y="455"/>
                    </a:cubicBezTo>
                    <a:cubicBezTo>
                      <a:pt x="116" y="454"/>
                      <a:pt x="116" y="454"/>
                      <a:pt x="116" y="454"/>
                    </a:cubicBezTo>
                    <a:cubicBezTo>
                      <a:pt x="115" y="453"/>
                      <a:pt x="115" y="453"/>
                      <a:pt x="115" y="453"/>
                    </a:cubicBezTo>
                    <a:cubicBezTo>
                      <a:pt x="114" y="453"/>
                      <a:pt x="114" y="453"/>
                      <a:pt x="114" y="453"/>
                    </a:cubicBezTo>
                    <a:cubicBezTo>
                      <a:pt x="114" y="454"/>
                      <a:pt x="114" y="454"/>
                      <a:pt x="114" y="454"/>
                    </a:cubicBezTo>
                    <a:cubicBezTo>
                      <a:pt x="115" y="455"/>
                      <a:pt x="115" y="455"/>
                      <a:pt x="115" y="455"/>
                    </a:cubicBezTo>
                    <a:cubicBezTo>
                      <a:pt x="116" y="455"/>
                      <a:pt x="116" y="455"/>
                      <a:pt x="116" y="455"/>
                    </a:cubicBezTo>
                    <a:cubicBezTo>
                      <a:pt x="116" y="457"/>
                      <a:pt x="116" y="457"/>
                      <a:pt x="116" y="457"/>
                    </a:cubicBezTo>
                    <a:cubicBezTo>
                      <a:pt x="115" y="457"/>
                      <a:pt x="115" y="457"/>
                      <a:pt x="115" y="457"/>
                    </a:cubicBezTo>
                    <a:cubicBezTo>
                      <a:pt x="113" y="457"/>
                      <a:pt x="113" y="457"/>
                      <a:pt x="113" y="457"/>
                    </a:cubicBezTo>
                    <a:cubicBezTo>
                      <a:pt x="112" y="457"/>
                      <a:pt x="112" y="457"/>
                      <a:pt x="112" y="457"/>
                    </a:cubicBezTo>
                    <a:cubicBezTo>
                      <a:pt x="111" y="457"/>
                      <a:pt x="111" y="457"/>
                      <a:pt x="111" y="457"/>
                    </a:cubicBezTo>
                    <a:cubicBezTo>
                      <a:pt x="111" y="457"/>
                      <a:pt x="111" y="457"/>
                      <a:pt x="111" y="457"/>
                    </a:cubicBezTo>
                    <a:cubicBezTo>
                      <a:pt x="113" y="458"/>
                      <a:pt x="113" y="458"/>
                      <a:pt x="113" y="458"/>
                    </a:cubicBezTo>
                    <a:cubicBezTo>
                      <a:pt x="116" y="458"/>
                      <a:pt x="116" y="458"/>
                      <a:pt x="116" y="458"/>
                    </a:cubicBezTo>
                    <a:cubicBezTo>
                      <a:pt x="117" y="459"/>
                      <a:pt x="117" y="459"/>
                      <a:pt x="117" y="459"/>
                    </a:cubicBezTo>
                    <a:cubicBezTo>
                      <a:pt x="117" y="459"/>
                      <a:pt x="117" y="459"/>
                      <a:pt x="117" y="459"/>
                    </a:cubicBezTo>
                    <a:cubicBezTo>
                      <a:pt x="117" y="460"/>
                      <a:pt x="117" y="460"/>
                      <a:pt x="117" y="460"/>
                    </a:cubicBezTo>
                    <a:cubicBezTo>
                      <a:pt x="116" y="461"/>
                      <a:pt x="116" y="461"/>
                      <a:pt x="116" y="461"/>
                    </a:cubicBezTo>
                    <a:cubicBezTo>
                      <a:pt x="113" y="461"/>
                      <a:pt x="113" y="461"/>
                      <a:pt x="113" y="461"/>
                    </a:cubicBezTo>
                    <a:cubicBezTo>
                      <a:pt x="112" y="461"/>
                      <a:pt x="112" y="461"/>
                      <a:pt x="112" y="461"/>
                    </a:cubicBezTo>
                    <a:cubicBezTo>
                      <a:pt x="110" y="460"/>
                      <a:pt x="110" y="460"/>
                      <a:pt x="110" y="460"/>
                    </a:cubicBezTo>
                    <a:cubicBezTo>
                      <a:pt x="110" y="460"/>
                      <a:pt x="110" y="460"/>
                      <a:pt x="110" y="460"/>
                    </a:cubicBezTo>
                    <a:cubicBezTo>
                      <a:pt x="111" y="461"/>
                      <a:pt x="111" y="461"/>
                      <a:pt x="111" y="461"/>
                    </a:cubicBezTo>
                    <a:cubicBezTo>
                      <a:pt x="112" y="462"/>
                      <a:pt x="112" y="462"/>
                      <a:pt x="112" y="462"/>
                    </a:cubicBezTo>
                    <a:cubicBezTo>
                      <a:pt x="113" y="462"/>
                      <a:pt x="113" y="462"/>
                      <a:pt x="113" y="462"/>
                    </a:cubicBezTo>
                    <a:cubicBezTo>
                      <a:pt x="113" y="463"/>
                      <a:pt x="113" y="463"/>
                      <a:pt x="113" y="463"/>
                    </a:cubicBezTo>
                    <a:cubicBezTo>
                      <a:pt x="112" y="463"/>
                      <a:pt x="112" y="463"/>
                      <a:pt x="112" y="463"/>
                    </a:cubicBezTo>
                    <a:cubicBezTo>
                      <a:pt x="112" y="463"/>
                      <a:pt x="112" y="463"/>
                      <a:pt x="112" y="463"/>
                    </a:cubicBezTo>
                    <a:cubicBezTo>
                      <a:pt x="113" y="463"/>
                      <a:pt x="113" y="463"/>
                      <a:pt x="113" y="463"/>
                    </a:cubicBezTo>
                    <a:cubicBezTo>
                      <a:pt x="114" y="464"/>
                      <a:pt x="114" y="464"/>
                      <a:pt x="114" y="464"/>
                    </a:cubicBezTo>
                    <a:cubicBezTo>
                      <a:pt x="115" y="464"/>
                      <a:pt x="115" y="464"/>
                      <a:pt x="115" y="464"/>
                    </a:cubicBezTo>
                    <a:cubicBezTo>
                      <a:pt x="114" y="465"/>
                      <a:pt x="114" y="465"/>
                      <a:pt x="114" y="465"/>
                    </a:cubicBezTo>
                    <a:cubicBezTo>
                      <a:pt x="112" y="465"/>
                      <a:pt x="112" y="465"/>
                      <a:pt x="112" y="465"/>
                    </a:cubicBezTo>
                    <a:cubicBezTo>
                      <a:pt x="112" y="465"/>
                      <a:pt x="112" y="465"/>
                      <a:pt x="112" y="465"/>
                    </a:cubicBezTo>
                    <a:cubicBezTo>
                      <a:pt x="111" y="466"/>
                      <a:pt x="111" y="466"/>
                      <a:pt x="111" y="466"/>
                    </a:cubicBezTo>
                    <a:cubicBezTo>
                      <a:pt x="112" y="466"/>
                      <a:pt x="112" y="466"/>
                      <a:pt x="112" y="466"/>
                    </a:cubicBezTo>
                    <a:cubicBezTo>
                      <a:pt x="114" y="466"/>
                      <a:pt x="114" y="466"/>
                      <a:pt x="114" y="466"/>
                    </a:cubicBezTo>
                    <a:cubicBezTo>
                      <a:pt x="115" y="466"/>
                      <a:pt x="115" y="466"/>
                      <a:pt x="115" y="466"/>
                    </a:cubicBezTo>
                    <a:cubicBezTo>
                      <a:pt x="115" y="467"/>
                      <a:pt x="115" y="467"/>
                      <a:pt x="115" y="467"/>
                    </a:cubicBezTo>
                    <a:cubicBezTo>
                      <a:pt x="114" y="467"/>
                      <a:pt x="114" y="467"/>
                      <a:pt x="114" y="467"/>
                    </a:cubicBezTo>
                    <a:cubicBezTo>
                      <a:pt x="112" y="468"/>
                      <a:pt x="112" y="468"/>
                      <a:pt x="112" y="468"/>
                    </a:cubicBezTo>
                    <a:cubicBezTo>
                      <a:pt x="111" y="468"/>
                      <a:pt x="111" y="468"/>
                      <a:pt x="111" y="468"/>
                    </a:cubicBezTo>
                    <a:cubicBezTo>
                      <a:pt x="110" y="467"/>
                      <a:pt x="110" y="467"/>
                      <a:pt x="110" y="467"/>
                    </a:cubicBezTo>
                    <a:cubicBezTo>
                      <a:pt x="109" y="466"/>
                      <a:pt x="109" y="466"/>
                      <a:pt x="109" y="466"/>
                    </a:cubicBezTo>
                    <a:cubicBezTo>
                      <a:pt x="108" y="465"/>
                      <a:pt x="108" y="465"/>
                      <a:pt x="108" y="465"/>
                    </a:cubicBezTo>
                    <a:cubicBezTo>
                      <a:pt x="108" y="465"/>
                      <a:pt x="108" y="465"/>
                      <a:pt x="108" y="465"/>
                    </a:cubicBezTo>
                    <a:cubicBezTo>
                      <a:pt x="107" y="466"/>
                      <a:pt x="107" y="466"/>
                      <a:pt x="107" y="466"/>
                    </a:cubicBezTo>
                    <a:cubicBezTo>
                      <a:pt x="106" y="465"/>
                      <a:pt x="106" y="465"/>
                      <a:pt x="106" y="465"/>
                    </a:cubicBezTo>
                    <a:cubicBezTo>
                      <a:pt x="105" y="466"/>
                      <a:pt x="105" y="466"/>
                      <a:pt x="105" y="466"/>
                    </a:cubicBezTo>
                    <a:cubicBezTo>
                      <a:pt x="106" y="466"/>
                      <a:pt x="106" y="466"/>
                      <a:pt x="106" y="466"/>
                    </a:cubicBezTo>
                    <a:cubicBezTo>
                      <a:pt x="109" y="468"/>
                      <a:pt x="109" y="468"/>
                      <a:pt x="109" y="468"/>
                    </a:cubicBezTo>
                    <a:cubicBezTo>
                      <a:pt x="110" y="468"/>
                      <a:pt x="110" y="468"/>
                      <a:pt x="110" y="468"/>
                    </a:cubicBezTo>
                    <a:cubicBezTo>
                      <a:pt x="110" y="469"/>
                      <a:pt x="110" y="469"/>
                      <a:pt x="110" y="469"/>
                    </a:cubicBezTo>
                    <a:cubicBezTo>
                      <a:pt x="110" y="470"/>
                      <a:pt x="110" y="470"/>
                      <a:pt x="110" y="470"/>
                    </a:cubicBezTo>
                    <a:cubicBezTo>
                      <a:pt x="110" y="471"/>
                      <a:pt x="110" y="471"/>
                      <a:pt x="110" y="471"/>
                    </a:cubicBezTo>
                    <a:cubicBezTo>
                      <a:pt x="110" y="470"/>
                      <a:pt x="110" y="470"/>
                      <a:pt x="110" y="470"/>
                    </a:cubicBezTo>
                    <a:cubicBezTo>
                      <a:pt x="111" y="470"/>
                      <a:pt x="111" y="470"/>
                      <a:pt x="111" y="470"/>
                    </a:cubicBezTo>
                    <a:cubicBezTo>
                      <a:pt x="112" y="471"/>
                      <a:pt x="112" y="471"/>
                      <a:pt x="112" y="471"/>
                    </a:cubicBezTo>
                    <a:cubicBezTo>
                      <a:pt x="113" y="471"/>
                      <a:pt x="113" y="471"/>
                      <a:pt x="113" y="471"/>
                    </a:cubicBezTo>
                    <a:cubicBezTo>
                      <a:pt x="113" y="472"/>
                      <a:pt x="113" y="472"/>
                      <a:pt x="113" y="472"/>
                    </a:cubicBezTo>
                    <a:cubicBezTo>
                      <a:pt x="112" y="472"/>
                      <a:pt x="112" y="472"/>
                      <a:pt x="112" y="472"/>
                    </a:cubicBezTo>
                    <a:cubicBezTo>
                      <a:pt x="111" y="473"/>
                      <a:pt x="111" y="473"/>
                      <a:pt x="111" y="473"/>
                    </a:cubicBezTo>
                    <a:cubicBezTo>
                      <a:pt x="111" y="473"/>
                      <a:pt x="111" y="473"/>
                      <a:pt x="111" y="473"/>
                    </a:cubicBezTo>
                    <a:cubicBezTo>
                      <a:pt x="110" y="473"/>
                      <a:pt x="110" y="473"/>
                      <a:pt x="110" y="473"/>
                    </a:cubicBezTo>
                    <a:close/>
                    <a:moveTo>
                      <a:pt x="108" y="474"/>
                    </a:moveTo>
                    <a:cubicBezTo>
                      <a:pt x="106" y="472"/>
                      <a:pt x="106" y="472"/>
                      <a:pt x="106" y="472"/>
                    </a:cubicBezTo>
                    <a:cubicBezTo>
                      <a:pt x="104" y="472"/>
                      <a:pt x="104" y="472"/>
                      <a:pt x="104" y="472"/>
                    </a:cubicBezTo>
                    <a:cubicBezTo>
                      <a:pt x="104" y="472"/>
                      <a:pt x="104" y="472"/>
                      <a:pt x="104" y="472"/>
                    </a:cubicBezTo>
                    <a:cubicBezTo>
                      <a:pt x="106" y="474"/>
                      <a:pt x="106" y="474"/>
                      <a:pt x="106" y="474"/>
                    </a:cubicBezTo>
                    <a:cubicBezTo>
                      <a:pt x="107" y="474"/>
                      <a:pt x="107" y="474"/>
                      <a:pt x="107" y="474"/>
                    </a:cubicBezTo>
                    <a:cubicBezTo>
                      <a:pt x="108" y="474"/>
                      <a:pt x="108" y="474"/>
                      <a:pt x="108" y="474"/>
                    </a:cubicBezTo>
                    <a:close/>
                    <a:moveTo>
                      <a:pt x="246" y="320"/>
                    </a:moveTo>
                    <a:cubicBezTo>
                      <a:pt x="246" y="321"/>
                      <a:pt x="246" y="321"/>
                      <a:pt x="246" y="321"/>
                    </a:cubicBezTo>
                    <a:cubicBezTo>
                      <a:pt x="248" y="320"/>
                      <a:pt x="248" y="320"/>
                      <a:pt x="248" y="320"/>
                    </a:cubicBezTo>
                    <a:cubicBezTo>
                      <a:pt x="252" y="320"/>
                      <a:pt x="252" y="320"/>
                      <a:pt x="252" y="320"/>
                    </a:cubicBezTo>
                    <a:cubicBezTo>
                      <a:pt x="256" y="320"/>
                      <a:pt x="256" y="320"/>
                      <a:pt x="256" y="320"/>
                    </a:cubicBezTo>
                    <a:cubicBezTo>
                      <a:pt x="257" y="319"/>
                      <a:pt x="257" y="319"/>
                      <a:pt x="257" y="319"/>
                    </a:cubicBezTo>
                    <a:cubicBezTo>
                      <a:pt x="259" y="319"/>
                      <a:pt x="259" y="319"/>
                      <a:pt x="259" y="319"/>
                    </a:cubicBezTo>
                    <a:cubicBezTo>
                      <a:pt x="260" y="320"/>
                      <a:pt x="260" y="320"/>
                      <a:pt x="260" y="320"/>
                    </a:cubicBezTo>
                    <a:cubicBezTo>
                      <a:pt x="262" y="319"/>
                      <a:pt x="262" y="319"/>
                      <a:pt x="262" y="319"/>
                    </a:cubicBezTo>
                    <a:cubicBezTo>
                      <a:pt x="263" y="319"/>
                      <a:pt x="263" y="319"/>
                      <a:pt x="263" y="319"/>
                    </a:cubicBezTo>
                    <a:cubicBezTo>
                      <a:pt x="266" y="318"/>
                      <a:pt x="266" y="318"/>
                      <a:pt x="266" y="318"/>
                    </a:cubicBezTo>
                    <a:cubicBezTo>
                      <a:pt x="266" y="313"/>
                      <a:pt x="266" y="313"/>
                      <a:pt x="266" y="313"/>
                    </a:cubicBezTo>
                    <a:cubicBezTo>
                      <a:pt x="264" y="312"/>
                      <a:pt x="264" y="312"/>
                      <a:pt x="264" y="312"/>
                    </a:cubicBezTo>
                    <a:cubicBezTo>
                      <a:pt x="264" y="310"/>
                      <a:pt x="264" y="310"/>
                      <a:pt x="264" y="310"/>
                    </a:cubicBezTo>
                    <a:cubicBezTo>
                      <a:pt x="262" y="310"/>
                      <a:pt x="262" y="310"/>
                      <a:pt x="262" y="310"/>
                    </a:cubicBezTo>
                    <a:cubicBezTo>
                      <a:pt x="257" y="313"/>
                      <a:pt x="257" y="313"/>
                      <a:pt x="257" y="313"/>
                    </a:cubicBezTo>
                    <a:cubicBezTo>
                      <a:pt x="252" y="313"/>
                      <a:pt x="252" y="313"/>
                      <a:pt x="252" y="313"/>
                    </a:cubicBezTo>
                    <a:cubicBezTo>
                      <a:pt x="251" y="315"/>
                      <a:pt x="251" y="315"/>
                      <a:pt x="251" y="315"/>
                    </a:cubicBezTo>
                    <a:cubicBezTo>
                      <a:pt x="249" y="315"/>
                      <a:pt x="249" y="315"/>
                      <a:pt x="249" y="315"/>
                    </a:cubicBezTo>
                    <a:cubicBezTo>
                      <a:pt x="248" y="317"/>
                      <a:pt x="248" y="317"/>
                      <a:pt x="248" y="317"/>
                    </a:cubicBezTo>
                    <a:cubicBezTo>
                      <a:pt x="247" y="318"/>
                      <a:pt x="247" y="318"/>
                      <a:pt x="247" y="318"/>
                    </a:cubicBezTo>
                    <a:cubicBezTo>
                      <a:pt x="246" y="319"/>
                      <a:pt x="246" y="319"/>
                      <a:pt x="246" y="319"/>
                    </a:cubicBezTo>
                    <a:cubicBezTo>
                      <a:pt x="246" y="320"/>
                      <a:pt x="246" y="320"/>
                      <a:pt x="246" y="320"/>
                    </a:cubicBezTo>
                    <a:close/>
                    <a:moveTo>
                      <a:pt x="114" y="462"/>
                    </a:moveTo>
                    <a:cubicBezTo>
                      <a:pt x="116" y="463"/>
                      <a:pt x="116" y="463"/>
                      <a:pt x="116" y="463"/>
                    </a:cubicBezTo>
                    <a:cubicBezTo>
                      <a:pt x="116" y="462"/>
                      <a:pt x="116" y="462"/>
                      <a:pt x="116" y="462"/>
                    </a:cubicBezTo>
                    <a:cubicBezTo>
                      <a:pt x="116" y="462"/>
                      <a:pt x="116" y="462"/>
                      <a:pt x="116" y="462"/>
                    </a:cubicBezTo>
                    <a:cubicBezTo>
                      <a:pt x="115" y="462"/>
                      <a:pt x="115" y="462"/>
                      <a:pt x="115" y="462"/>
                    </a:cubicBezTo>
                    <a:cubicBezTo>
                      <a:pt x="114" y="462"/>
                      <a:pt x="114" y="462"/>
                      <a:pt x="114" y="462"/>
                    </a:cubicBezTo>
                    <a:close/>
                    <a:moveTo>
                      <a:pt x="123" y="444"/>
                    </a:moveTo>
                    <a:cubicBezTo>
                      <a:pt x="123" y="445"/>
                      <a:pt x="123" y="445"/>
                      <a:pt x="123" y="445"/>
                    </a:cubicBezTo>
                    <a:cubicBezTo>
                      <a:pt x="124" y="444"/>
                      <a:pt x="124" y="444"/>
                      <a:pt x="124" y="444"/>
                    </a:cubicBezTo>
                    <a:cubicBezTo>
                      <a:pt x="123" y="444"/>
                      <a:pt x="123" y="444"/>
                      <a:pt x="123" y="444"/>
                    </a:cubicBezTo>
                    <a:close/>
                    <a:moveTo>
                      <a:pt x="124" y="442"/>
                    </a:moveTo>
                    <a:cubicBezTo>
                      <a:pt x="124" y="443"/>
                      <a:pt x="124" y="443"/>
                      <a:pt x="124" y="443"/>
                    </a:cubicBezTo>
                    <a:cubicBezTo>
                      <a:pt x="125" y="443"/>
                      <a:pt x="125" y="443"/>
                      <a:pt x="125" y="443"/>
                    </a:cubicBezTo>
                    <a:cubicBezTo>
                      <a:pt x="125" y="442"/>
                      <a:pt x="125" y="442"/>
                      <a:pt x="125" y="442"/>
                    </a:cubicBezTo>
                    <a:cubicBezTo>
                      <a:pt x="124" y="442"/>
                      <a:pt x="124" y="442"/>
                      <a:pt x="124" y="442"/>
                    </a:cubicBezTo>
                    <a:close/>
                    <a:moveTo>
                      <a:pt x="125" y="439"/>
                    </a:moveTo>
                    <a:cubicBezTo>
                      <a:pt x="125" y="440"/>
                      <a:pt x="125" y="440"/>
                      <a:pt x="125" y="440"/>
                    </a:cubicBezTo>
                    <a:cubicBezTo>
                      <a:pt x="125" y="440"/>
                      <a:pt x="125" y="440"/>
                      <a:pt x="125" y="440"/>
                    </a:cubicBezTo>
                    <a:cubicBezTo>
                      <a:pt x="126" y="439"/>
                      <a:pt x="126" y="439"/>
                      <a:pt x="126" y="439"/>
                    </a:cubicBezTo>
                    <a:cubicBezTo>
                      <a:pt x="125" y="439"/>
                      <a:pt x="125" y="439"/>
                      <a:pt x="125" y="439"/>
                    </a:cubicBezTo>
                    <a:cubicBezTo>
                      <a:pt x="125" y="439"/>
                      <a:pt x="125" y="439"/>
                      <a:pt x="125" y="439"/>
                    </a:cubicBezTo>
                    <a:close/>
                    <a:moveTo>
                      <a:pt x="123" y="436"/>
                    </a:moveTo>
                    <a:cubicBezTo>
                      <a:pt x="124" y="437"/>
                      <a:pt x="124" y="437"/>
                      <a:pt x="124" y="437"/>
                    </a:cubicBezTo>
                    <a:cubicBezTo>
                      <a:pt x="125" y="437"/>
                      <a:pt x="125" y="437"/>
                      <a:pt x="125" y="437"/>
                    </a:cubicBezTo>
                    <a:cubicBezTo>
                      <a:pt x="125" y="437"/>
                      <a:pt x="125" y="437"/>
                      <a:pt x="125" y="437"/>
                    </a:cubicBezTo>
                    <a:cubicBezTo>
                      <a:pt x="127" y="437"/>
                      <a:pt x="127" y="437"/>
                      <a:pt x="127" y="437"/>
                    </a:cubicBezTo>
                    <a:cubicBezTo>
                      <a:pt x="127" y="437"/>
                      <a:pt x="127" y="437"/>
                      <a:pt x="127" y="437"/>
                    </a:cubicBezTo>
                    <a:cubicBezTo>
                      <a:pt x="127" y="436"/>
                      <a:pt x="127" y="436"/>
                      <a:pt x="127" y="436"/>
                    </a:cubicBezTo>
                    <a:cubicBezTo>
                      <a:pt x="125" y="436"/>
                      <a:pt x="125" y="436"/>
                      <a:pt x="125" y="436"/>
                    </a:cubicBezTo>
                    <a:cubicBezTo>
                      <a:pt x="124" y="435"/>
                      <a:pt x="124" y="435"/>
                      <a:pt x="124" y="435"/>
                    </a:cubicBezTo>
                    <a:cubicBezTo>
                      <a:pt x="123" y="436"/>
                      <a:pt x="123" y="436"/>
                      <a:pt x="123" y="436"/>
                    </a:cubicBezTo>
                    <a:close/>
                    <a:moveTo>
                      <a:pt x="131" y="435"/>
                    </a:moveTo>
                    <a:cubicBezTo>
                      <a:pt x="131" y="434"/>
                      <a:pt x="131" y="434"/>
                      <a:pt x="131" y="434"/>
                    </a:cubicBezTo>
                    <a:cubicBezTo>
                      <a:pt x="131" y="433"/>
                      <a:pt x="131" y="433"/>
                      <a:pt x="131" y="433"/>
                    </a:cubicBezTo>
                    <a:cubicBezTo>
                      <a:pt x="131" y="433"/>
                      <a:pt x="131" y="433"/>
                      <a:pt x="131" y="433"/>
                    </a:cubicBezTo>
                    <a:cubicBezTo>
                      <a:pt x="131" y="435"/>
                      <a:pt x="131" y="435"/>
                      <a:pt x="131" y="435"/>
                    </a:cubicBezTo>
                    <a:close/>
                    <a:moveTo>
                      <a:pt x="130" y="424"/>
                    </a:moveTo>
                    <a:cubicBezTo>
                      <a:pt x="130" y="424"/>
                      <a:pt x="130" y="424"/>
                      <a:pt x="130" y="424"/>
                    </a:cubicBezTo>
                    <a:cubicBezTo>
                      <a:pt x="131" y="426"/>
                      <a:pt x="131" y="426"/>
                      <a:pt x="131" y="426"/>
                    </a:cubicBezTo>
                    <a:cubicBezTo>
                      <a:pt x="133" y="427"/>
                      <a:pt x="133" y="427"/>
                      <a:pt x="133" y="427"/>
                    </a:cubicBezTo>
                    <a:cubicBezTo>
                      <a:pt x="133" y="427"/>
                      <a:pt x="133" y="427"/>
                      <a:pt x="133" y="427"/>
                    </a:cubicBezTo>
                    <a:cubicBezTo>
                      <a:pt x="134" y="427"/>
                      <a:pt x="134" y="427"/>
                      <a:pt x="134" y="427"/>
                    </a:cubicBezTo>
                    <a:cubicBezTo>
                      <a:pt x="133" y="425"/>
                      <a:pt x="133" y="425"/>
                      <a:pt x="133" y="425"/>
                    </a:cubicBezTo>
                    <a:cubicBezTo>
                      <a:pt x="131" y="425"/>
                      <a:pt x="131" y="425"/>
                      <a:pt x="131" y="425"/>
                    </a:cubicBezTo>
                    <a:cubicBezTo>
                      <a:pt x="131" y="424"/>
                      <a:pt x="131" y="424"/>
                      <a:pt x="131" y="424"/>
                    </a:cubicBezTo>
                    <a:cubicBezTo>
                      <a:pt x="130" y="424"/>
                      <a:pt x="130" y="424"/>
                      <a:pt x="130" y="424"/>
                    </a:cubicBezTo>
                    <a:close/>
                    <a:moveTo>
                      <a:pt x="141" y="404"/>
                    </a:moveTo>
                    <a:cubicBezTo>
                      <a:pt x="141" y="405"/>
                      <a:pt x="141" y="405"/>
                      <a:pt x="141" y="405"/>
                    </a:cubicBezTo>
                    <a:cubicBezTo>
                      <a:pt x="142" y="406"/>
                      <a:pt x="142" y="406"/>
                      <a:pt x="142" y="406"/>
                    </a:cubicBezTo>
                    <a:cubicBezTo>
                      <a:pt x="142" y="408"/>
                      <a:pt x="142" y="408"/>
                      <a:pt x="142" y="408"/>
                    </a:cubicBezTo>
                    <a:cubicBezTo>
                      <a:pt x="143" y="410"/>
                      <a:pt x="143" y="410"/>
                      <a:pt x="143" y="410"/>
                    </a:cubicBezTo>
                    <a:cubicBezTo>
                      <a:pt x="144" y="410"/>
                      <a:pt x="144" y="410"/>
                      <a:pt x="144" y="410"/>
                    </a:cubicBezTo>
                    <a:cubicBezTo>
                      <a:pt x="143" y="408"/>
                      <a:pt x="143" y="408"/>
                      <a:pt x="143" y="408"/>
                    </a:cubicBezTo>
                    <a:cubicBezTo>
                      <a:pt x="143" y="406"/>
                      <a:pt x="143" y="406"/>
                      <a:pt x="143" y="406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2" y="404"/>
                      <a:pt x="142" y="404"/>
                      <a:pt x="142" y="404"/>
                    </a:cubicBezTo>
                    <a:cubicBezTo>
                      <a:pt x="142" y="403"/>
                      <a:pt x="142" y="403"/>
                      <a:pt x="142" y="403"/>
                    </a:cubicBezTo>
                    <a:cubicBezTo>
                      <a:pt x="141" y="404"/>
                      <a:pt x="141" y="404"/>
                      <a:pt x="141" y="404"/>
                    </a:cubicBezTo>
                    <a:close/>
                    <a:moveTo>
                      <a:pt x="149" y="398"/>
                    </a:moveTo>
                    <a:cubicBezTo>
                      <a:pt x="150" y="399"/>
                      <a:pt x="150" y="399"/>
                      <a:pt x="150" y="399"/>
                    </a:cubicBezTo>
                    <a:cubicBezTo>
                      <a:pt x="151" y="400"/>
                      <a:pt x="151" y="400"/>
                      <a:pt x="151" y="400"/>
                    </a:cubicBezTo>
                    <a:cubicBezTo>
                      <a:pt x="151" y="399"/>
                      <a:pt x="151" y="399"/>
                      <a:pt x="151" y="399"/>
                    </a:cubicBezTo>
                    <a:cubicBezTo>
                      <a:pt x="150" y="398"/>
                      <a:pt x="150" y="398"/>
                      <a:pt x="150" y="398"/>
                    </a:cubicBezTo>
                    <a:cubicBezTo>
                      <a:pt x="149" y="398"/>
                      <a:pt x="149" y="398"/>
                      <a:pt x="149" y="398"/>
                    </a:cubicBezTo>
                    <a:close/>
                    <a:moveTo>
                      <a:pt x="152" y="396"/>
                    </a:moveTo>
                    <a:cubicBezTo>
                      <a:pt x="152" y="397"/>
                      <a:pt x="152" y="397"/>
                      <a:pt x="152" y="397"/>
                    </a:cubicBezTo>
                    <a:cubicBezTo>
                      <a:pt x="153" y="396"/>
                      <a:pt x="153" y="396"/>
                      <a:pt x="153" y="396"/>
                    </a:cubicBezTo>
                    <a:cubicBezTo>
                      <a:pt x="152" y="396"/>
                      <a:pt x="152" y="396"/>
                      <a:pt x="152" y="396"/>
                    </a:cubicBezTo>
                    <a:cubicBezTo>
                      <a:pt x="152" y="396"/>
                      <a:pt x="152" y="396"/>
                      <a:pt x="152" y="396"/>
                    </a:cubicBezTo>
                    <a:close/>
                    <a:moveTo>
                      <a:pt x="166" y="395"/>
                    </a:moveTo>
                    <a:cubicBezTo>
                      <a:pt x="167" y="394"/>
                      <a:pt x="167" y="394"/>
                      <a:pt x="167" y="394"/>
                    </a:cubicBezTo>
                    <a:cubicBezTo>
                      <a:pt x="168" y="394"/>
                      <a:pt x="168" y="394"/>
                      <a:pt x="168" y="394"/>
                    </a:cubicBezTo>
                    <a:cubicBezTo>
                      <a:pt x="168" y="393"/>
                      <a:pt x="168" y="393"/>
                      <a:pt x="168" y="393"/>
                    </a:cubicBezTo>
                    <a:cubicBezTo>
                      <a:pt x="167" y="391"/>
                      <a:pt x="167" y="391"/>
                      <a:pt x="167" y="391"/>
                    </a:cubicBezTo>
                    <a:cubicBezTo>
                      <a:pt x="167" y="391"/>
                      <a:pt x="167" y="391"/>
                      <a:pt x="167" y="391"/>
                    </a:cubicBezTo>
                    <a:cubicBezTo>
                      <a:pt x="166" y="390"/>
                      <a:pt x="166" y="390"/>
                      <a:pt x="166" y="390"/>
                    </a:cubicBezTo>
                    <a:cubicBezTo>
                      <a:pt x="165" y="390"/>
                      <a:pt x="165" y="390"/>
                      <a:pt x="165" y="390"/>
                    </a:cubicBezTo>
                    <a:cubicBezTo>
                      <a:pt x="164" y="391"/>
                      <a:pt x="164" y="391"/>
                      <a:pt x="164" y="391"/>
                    </a:cubicBezTo>
                    <a:cubicBezTo>
                      <a:pt x="164" y="392"/>
                      <a:pt x="164" y="392"/>
                      <a:pt x="164" y="392"/>
                    </a:cubicBezTo>
                    <a:cubicBezTo>
                      <a:pt x="164" y="393"/>
                      <a:pt x="164" y="393"/>
                      <a:pt x="164" y="393"/>
                    </a:cubicBezTo>
                    <a:cubicBezTo>
                      <a:pt x="165" y="394"/>
                      <a:pt x="165" y="394"/>
                      <a:pt x="165" y="394"/>
                    </a:cubicBezTo>
                    <a:cubicBezTo>
                      <a:pt x="165" y="395"/>
                      <a:pt x="165" y="395"/>
                      <a:pt x="165" y="395"/>
                    </a:cubicBezTo>
                    <a:cubicBezTo>
                      <a:pt x="166" y="395"/>
                      <a:pt x="166" y="395"/>
                      <a:pt x="166" y="395"/>
                    </a:cubicBezTo>
                    <a:close/>
                    <a:moveTo>
                      <a:pt x="171" y="394"/>
                    </a:moveTo>
                    <a:cubicBezTo>
                      <a:pt x="171" y="393"/>
                      <a:pt x="171" y="393"/>
                      <a:pt x="171" y="393"/>
                    </a:cubicBezTo>
                    <a:cubicBezTo>
                      <a:pt x="171" y="392"/>
                      <a:pt x="171" y="392"/>
                      <a:pt x="171" y="392"/>
                    </a:cubicBezTo>
                    <a:cubicBezTo>
                      <a:pt x="170" y="393"/>
                      <a:pt x="170" y="393"/>
                      <a:pt x="170" y="393"/>
                    </a:cubicBezTo>
                    <a:cubicBezTo>
                      <a:pt x="170" y="394"/>
                      <a:pt x="170" y="394"/>
                      <a:pt x="170" y="394"/>
                    </a:cubicBezTo>
                    <a:cubicBezTo>
                      <a:pt x="171" y="395"/>
                      <a:pt x="171" y="395"/>
                      <a:pt x="171" y="395"/>
                    </a:cubicBezTo>
                    <a:cubicBezTo>
                      <a:pt x="171" y="394"/>
                      <a:pt x="171" y="394"/>
                      <a:pt x="171" y="394"/>
                    </a:cubicBezTo>
                    <a:close/>
                    <a:moveTo>
                      <a:pt x="275" y="336"/>
                    </a:moveTo>
                    <a:cubicBezTo>
                      <a:pt x="276" y="336"/>
                      <a:pt x="276" y="336"/>
                      <a:pt x="276" y="336"/>
                    </a:cubicBezTo>
                    <a:cubicBezTo>
                      <a:pt x="277" y="336"/>
                      <a:pt x="277" y="336"/>
                      <a:pt x="277" y="336"/>
                    </a:cubicBezTo>
                    <a:cubicBezTo>
                      <a:pt x="277" y="335"/>
                      <a:pt x="277" y="335"/>
                      <a:pt x="277" y="335"/>
                    </a:cubicBezTo>
                    <a:cubicBezTo>
                      <a:pt x="275" y="335"/>
                      <a:pt x="275" y="335"/>
                      <a:pt x="275" y="335"/>
                    </a:cubicBezTo>
                    <a:cubicBezTo>
                      <a:pt x="275" y="336"/>
                      <a:pt x="275" y="336"/>
                      <a:pt x="275" y="336"/>
                    </a:cubicBezTo>
                    <a:close/>
                    <a:moveTo>
                      <a:pt x="257" y="321"/>
                    </a:moveTo>
                    <a:cubicBezTo>
                      <a:pt x="258" y="321"/>
                      <a:pt x="258" y="321"/>
                      <a:pt x="258" y="321"/>
                    </a:cubicBezTo>
                    <a:cubicBezTo>
                      <a:pt x="259" y="321"/>
                      <a:pt x="259" y="321"/>
                      <a:pt x="259" y="321"/>
                    </a:cubicBezTo>
                    <a:cubicBezTo>
                      <a:pt x="259" y="320"/>
                      <a:pt x="259" y="320"/>
                      <a:pt x="259" y="320"/>
                    </a:cubicBezTo>
                    <a:cubicBezTo>
                      <a:pt x="258" y="320"/>
                      <a:pt x="258" y="320"/>
                      <a:pt x="258" y="320"/>
                    </a:cubicBezTo>
                    <a:cubicBezTo>
                      <a:pt x="257" y="321"/>
                      <a:pt x="257" y="321"/>
                      <a:pt x="257" y="321"/>
                    </a:cubicBezTo>
                    <a:close/>
                    <a:moveTo>
                      <a:pt x="249" y="314"/>
                    </a:moveTo>
                    <a:cubicBezTo>
                      <a:pt x="250" y="314"/>
                      <a:pt x="250" y="314"/>
                      <a:pt x="250" y="314"/>
                    </a:cubicBezTo>
                    <a:cubicBezTo>
                      <a:pt x="251" y="314"/>
                      <a:pt x="251" y="314"/>
                      <a:pt x="251" y="314"/>
                    </a:cubicBezTo>
                    <a:cubicBezTo>
                      <a:pt x="251" y="313"/>
                      <a:pt x="251" y="313"/>
                      <a:pt x="251" y="313"/>
                    </a:cubicBezTo>
                    <a:cubicBezTo>
                      <a:pt x="250" y="313"/>
                      <a:pt x="250" y="313"/>
                      <a:pt x="250" y="313"/>
                    </a:cubicBezTo>
                    <a:cubicBezTo>
                      <a:pt x="249" y="314"/>
                      <a:pt x="249" y="314"/>
                      <a:pt x="249" y="314"/>
                    </a:cubicBezTo>
                    <a:close/>
                    <a:moveTo>
                      <a:pt x="265" y="309"/>
                    </a:moveTo>
                    <a:cubicBezTo>
                      <a:pt x="265" y="311"/>
                      <a:pt x="265" y="311"/>
                      <a:pt x="265" y="311"/>
                    </a:cubicBezTo>
                    <a:cubicBezTo>
                      <a:pt x="266" y="311"/>
                      <a:pt x="266" y="311"/>
                      <a:pt x="266" y="311"/>
                    </a:cubicBezTo>
                    <a:cubicBezTo>
                      <a:pt x="266" y="311"/>
                      <a:pt x="266" y="311"/>
                      <a:pt x="266" y="311"/>
                    </a:cubicBezTo>
                    <a:cubicBezTo>
                      <a:pt x="266" y="309"/>
                      <a:pt x="266" y="309"/>
                      <a:pt x="266" y="309"/>
                    </a:cubicBezTo>
                    <a:cubicBezTo>
                      <a:pt x="265" y="309"/>
                      <a:pt x="265" y="309"/>
                      <a:pt x="265" y="309"/>
                    </a:cubicBezTo>
                    <a:cubicBezTo>
                      <a:pt x="265" y="309"/>
                      <a:pt x="265" y="309"/>
                      <a:pt x="265" y="309"/>
                    </a:cubicBezTo>
                    <a:close/>
                    <a:moveTo>
                      <a:pt x="275" y="276"/>
                    </a:moveTo>
                    <a:cubicBezTo>
                      <a:pt x="276" y="277"/>
                      <a:pt x="276" y="277"/>
                      <a:pt x="276" y="277"/>
                    </a:cubicBezTo>
                    <a:cubicBezTo>
                      <a:pt x="276" y="278"/>
                      <a:pt x="276" y="278"/>
                      <a:pt x="276" y="278"/>
                    </a:cubicBezTo>
                    <a:cubicBezTo>
                      <a:pt x="276" y="279"/>
                      <a:pt x="276" y="279"/>
                      <a:pt x="276" y="279"/>
                    </a:cubicBezTo>
                    <a:cubicBezTo>
                      <a:pt x="277" y="281"/>
                      <a:pt x="277" y="281"/>
                      <a:pt x="277" y="281"/>
                    </a:cubicBezTo>
                    <a:cubicBezTo>
                      <a:pt x="278" y="283"/>
                      <a:pt x="278" y="283"/>
                      <a:pt x="278" y="283"/>
                    </a:cubicBezTo>
                    <a:cubicBezTo>
                      <a:pt x="280" y="284"/>
                      <a:pt x="280" y="284"/>
                      <a:pt x="280" y="284"/>
                    </a:cubicBezTo>
                    <a:cubicBezTo>
                      <a:pt x="282" y="285"/>
                      <a:pt x="282" y="285"/>
                      <a:pt x="282" y="285"/>
                    </a:cubicBezTo>
                    <a:cubicBezTo>
                      <a:pt x="283" y="287"/>
                      <a:pt x="283" y="287"/>
                      <a:pt x="283" y="287"/>
                    </a:cubicBezTo>
                    <a:cubicBezTo>
                      <a:pt x="285" y="288"/>
                      <a:pt x="285" y="288"/>
                      <a:pt x="285" y="288"/>
                    </a:cubicBezTo>
                    <a:cubicBezTo>
                      <a:pt x="286" y="288"/>
                      <a:pt x="286" y="288"/>
                      <a:pt x="286" y="288"/>
                    </a:cubicBezTo>
                    <a:cubicBezTo>
                      <a:pt x="286" y="289"/>
                      <a:pt x="286" y="289"/>
                      <a:pt x="286" y="289"/>
                    </a:cubicBezTo>
                    <a:cubicBezTo>
                      <a:pt x="288" y="290"/>
                      <a:pt x="288" y="290"/>
                      <a:pt x="288" y="290"/>
                    </a:cubicBezTo>
                    <a:cubicBezTo>
                      <a:pt x="289" y="289"/>
                      <a:pt x="289" y="289"/>
                      <a:pt x="289" y="289"/>
                    </a:cubicBezTo>
                    <a:cubicBezTo>
                      <a:pt x="289" y="288"/>
                      <a:pt x="289" y="288"/>
                      <a:pt x="289" y="288"/>
                    </a:cubicBezTo>
                    <a:cubicBezTo>
                      <a:pt x="289" y="287"/>
                      <a:pt x="289" y="287"/>
                      <a:pt x="289" y="287"/>
                    </a:cubicBezTo>
                    <a:cubicBezTo>
                      <a:pt x="288" y="286"/>
                      <a:pt x="288" y="286"/>
                      <a:pt x="288" y="286"/>
                    </a:cubicBezTo>
                    <a:cubicBezTo>
                      <a:pt x="286" y="285"/>
                      <a:pt x="286" y="285"/>
                      <a:pt x="286" y="285"/>
                    </a:cubicBezTo>
                    <a:cubicBezTo>
                      <a:pt x="286" y="285"/>
                      <a:pt x="286" y="285"/>
                      <a:pt x="286" y="285"/>
                    </a:cubicBezTo>
                    <a:cubicBezTo>
                      <a:pt x="285" y="284"/>
                      <a:pt x="285" y="284"/>
                      <a:pt x="285" y="284"/>
                    </a:cubicBezTo>
                    <a:cubicBezTo>
                      <a:pt x="285" y="283"/>
                      <a:pt x="285" y="283"/>
                      <a:pt x="285" y="283"/>
                    </a:cubicBezTo>
                    <a:cubicBezTo>
                      <a:pt x="286" y="283"/>
                      <a:pt x="286" y="283"/>
                      <a:pt x="286" y="283"/>
                    </a:cubicBezTo>
                    <a:cubicBezTo>
                      <a:pt x="287" y="283"/>
                      <a:pt x="287" y="283"/>
                      <a:pt x="287" y="283"/>
                    </a:cubicBezTo>
                    <a:cubicBezTo>
                      <a:pt x="288" y="284"/>
                      <a:pt x="288" y="284"/>
                      <a:pt x="288" y="284"/>
                    </a:cubicBezTo>
                    <a:cubicBezTo>
                      <a:pt x="290" y="284"/>
                      <a:pt x="290" y="284"/>
                      <a:pt x="290" y="284"/>
                    </a:cubicBezTo>
                    <a:cubicBezTo>
                      <a:pt x="291" y="285"/>
                      <a:pt x="291" y="285"/>
                      <a:pt x="291" y="285"/>
                    </a:cubicBezTo>
                    <a:cubicBezTo>
                      <a:pt x="291" y="284"/>
                      <a:pt x="291" y="284"/>
                      <a:pt x="291" y="284"/>
                    </a:cubicBezTo>
                    <a:cubicBezTo>
                      <a:pt x="290" y="282"/>
                      <a:pt x="290" y="282"/>
                      <a:pt x="290" y="282"/>
                    </a:cubicBezTo>
                    <a:cubicBezTo>
                      <a:pt x="286" y="280"/>
                      <a:pt x="286" y="280"/>
                      <a:pt x="286" y="280"/>
                    </a:cubicBezTo>
                    <a:cubicBezTo>
                      <a:pt x="285" y="278"/>
                      <a:pt x="285" y="278"/>
                      <a:pt x="285" y="278"/>
                    </a:cubicBezTo>
                    <a:cubicBezTo>
                      <a:pt x="284" y="278"/>
                      <a:pt x="284" y="278"/>
                      <a:pt x="284" y="278"/>
                    </a:cubicBezTo>
                    <a:cubicBezTo>
                      <a:pt x="282" y="278"/>
                      <a:pt x="282" y="278"/>
                      <a:pt x="282" y="278"/>
                    </a:cubicBezTo>
                    <a:cubicBezTo>
                      <a:pt x="280" y="276"/>
                      <a:pt x="280" y="276"/>
                      <a:pt x="280" y="276"/>
                    </a:cubicBezTo>
                    <a:cubicBezTo>
                      <a:pt x="279" y="276"/>
                      <a:pt x="279" y="276"/>
                      <a:pt x="279" y="276"/>
                    </a:cubicBezTo>
                    <a:cubicBezTo>
                      <a:pt x="278" y="276"/>
                      <a:pt x="278" y="276"/>
                      <a:pt x="278" y="276"/>
                    </a:cubicBezTo>
                    <a:cubicBezTo>
                      <a:pt x="276" y="276"/>
                      <a:pt x="276" y="276"/>
                      <a:pt x="276" y="276"/>
                    </a:cubicBezTo>
                    <a:cubicBezTo>
                      <a:pt x="275" y="276"/>
                      <a:pt x="275" y="276"/>
                      <a:pt x="275" y="276"/>
                    </a:cubicBezTo>
                    <a:close/>
                    <a:moveTo>
                      <a:pt x="272" y="277"/>
                    </a:moveTo>
                    <a:cubicBezTo>
                      <a:pt x="272" y="276"/>
                      <a:pt x="272" y="276"/>
                      <a:pt x="272" y="276"/>
                    </a:cubicBezTo>
                    <a:cubicBezTo>
                      <a:pt x="272" y="275"/>
                      <a:pt x="272" y="275"/>
                      <a:pt x="272" y="275"/>
                    </a:cubicBezTo>
                    <a:cubicBezTo>
                      <a:pt x="273" y="274"/>
                      <a:pt x="273" y="274"/>
                      <a:pt x="273" y="274"/>
                    </a:cubicBezTo>
                    <a:cubicBezTo>
                      <a:pt x="271" y="275"/>
                      <a:pt x="271" y="275"/>
                      <a:pt x="271" y="275"/>
                    </a:cubicBezTo>
                    <a:cubicBezTo>
                      <a:pt x="271" y="276"/>
                      <a:pt x="271" y="276"/>
                      <a:pt x="271" y="276"/>
                    </a:cubicBezTo>
                    <a:cubicBezTo>
                      <a:pt x="272" y="277"/>
                      <a:pt x="272" y="277"/>
                      <a:pt x="272" y="277"/>
                    </a:cubicBezTo>
                    <a:close/>
                    <a:moveTo>
                      <a:pt x="275" y="274"/>
                    </a:moveTo>
                    <a:cubicBezTo>
                      <a:pt x="276" y="275"/>
                      <a:pt x="276" y="275"/>
                      <a:pt x="276" y="275"/>
                    </a:cubicBezTo>
                    <a:cubicBezTo>
                      <a:pt x="279" y="275"/>
                      <a:pt x="279" y="275"/>
                      <a:pt x="279" y="275"/>
                    </a:cubicBezTo>
                    <a:cubicBezTo>
                      <a:pt x="281" y="276"/>
                      <a:pt x="281" y="276"/>
                      <a:pt x="281" y="276"/>
                    </a:cubicBezTo>
                    <a:cubicBezTo>
                      <a:pt x="283" y="276"/>
                      <a:pt x="283" y="276"/>
                      <a:pt x="283" y="276"/>
                    </a:cubicBezTo>
                    <a:cubicBezTo>
                      <a:pt x="285" y="277"/>
                      <a:pt x="285" y="277"/>
                      <a:pt x="285" y="277"/>
                    </a:cubicBezTo>
                    <a:cubicBezTo>
                      <a:pt x="286" y="277"/>
                      <a:pt x="286" y="277"/>
                      <a:pt x="286" y="277"/>
                    </a:cubicBezTo>
                    <a:cubicBezTo>
                      <a:pt x="287" y="277"/>
                      <a:pt x="287" y="277"/>
                      <a:pt x="287" y="277"/>
                    </a:cubicBezTo>
                    <a:cubicBezTo>
                      <a:pt x="287" y="278"/>
                      <a:pt x="287" y="278"/>
                      <a:pt x="287" y="278"/>
                    </a:cubicBezTo>
                    <a:cubicBezTo>
                      <a:pt x="288" y="279"/>
                      <a:pt x="288" y="279"/>
                      <a:pt x="288" y="279"/>
                    </a:cubicBezTo>
                    <a:cubicBezTo>
                      <a:pt x="290" y="279"/>
                      <a:pt x="290" y="279"/>
                      <a:pt x="290" y="279"/>
                    </a:cubicBezTo>
                    <a:cubicBezTo>
                      <a:pt x="291" y="279"/>
                      <a:pt x="291" y="279"/>
                      <a:pt x="291" y="279"/>
                    </a:cubicBezTo>
                    <a:cubicBezTo>
                      <a:pt x="292" y="279"/>
                      <a:pt x="292" y="279"/>
                      <a:pt x="292" y="279"/>
                    </a:cubicBezTo>
                    <a:cubicBezTo>
                      <a:pt x="292" y="278"/>
                      <a:pt x="292" y="278"/>
                      <a:pt x="292" y="278"/>
                    </a:cubicBezTo>
                    <a:cubicBezTo>
                      <a:pt x="292" y="277"/>
                      <a:pt x="292" y="277"/>
                      <a:pt x="292" y="277"/>
                    </a:cubicBezTo>
                    <a:cubicBezTo>
                      <a:pt x="292" y="276"/>
                      <a:pt x="292" y="276"/>
                      <a:pt x="292" y="276"/>
                    </a:cubicBezTo>
                    <a:cubicBezTo>
                      <a:pt x="293" y="276"/>
                      <a:pt x="293" y="276"/>
                      <a:pt x="293" y="276"/>
                    </a:cubicBezTo>
                    <a:cubicBezTo>
                      <a:pt x="291" y="274"/>
                      <a:pt x="291" y="274"/>
                      <a:pt x="291" y="274"/>
                    </a:cubicBezTo>
                    <a:cubicBezTo>
                      <a:pt x="289" y="274"/>
                      <a:pt x="289" y="274"/>
                      <a:pt x="289" y="274"/>
                    </a:cubicBezTo>
                    <a:cubicBezTo>
                      <a:pt x="287" y="273"/>
                      <a:pt x="287" y="273"/>
                      <a:pt x="287" y="273"/>
                    </a:cubicBezTo>
                    <a:cubicBezTo>
                      <a:pt x="285" y="273"/>
                      <a:pt x="285" y="273"/>
                      <a:pt x="285" y="273"/>
                    </a:cubicBezTo>
                    <a:cubicBezTo>
                      <a:pt x="282" y="273"/>
                      <a:pt x="282" y="273"/>
                      <a:pt x="282" y="273"/>
                    </a:cubicBezTo>
                    <a:cubicBezTo>
                      <a:pt x="280" y="273"/>
                      <a:pt x="280" y="273"/>
                      <a:pt x="280" y="273"/>
                    </a:cubicBezTo>
                    <a:cubicBezTo>
                      <a:pt x="278" y="273"/>
                      <a:pt x="278" y="273"/>
                      <a:pt x="278" y="273"/>
                    </a:cubicBezTo>
                    <a:cubicBezTo>
                      <a:pt x="276" y="273"/>
                      <a:pt x="276" y="273"/>
                      <a:pt x="276" y="273"/>
                    </a:cubicBezTo>
                    <a:cubicBezTo>
                      <a:pt x="275" y="274"/>
                      <a:pt x="275" y="274"/>
                      <a:pt x="275" y="274"/>
                    </a:cubicBezTo>
                    <a:close/>
                    <a:moveTo>
                      <a:pt x="268" y="268"/>
                    </a:moveTo>
                    <a:cubicBezTo>
                      <a:pt x="270" y="269"/>
                      <a:pt x="270" y="269"/>
                      <a:pt x="270" y="269"/>
                    </a:cubicBezTo>
                    <a:cubicBezTo>
                      <a:pt x="272" y="269"/>
                      <a:pt x="272" y="269"/>
                      <a:pt x="272" y="269"/>
                    </a:cubicBezTo>
                    <a:cubicBezTo>
                      <a:pt x="274" y="271"/>
                      <a:pt x="274" y="271"/>
                      <a:pt x="274" y="271"/>
                    </a:cubicBezTo>
                    <a:cubicBezTo>
                      <a:pt x="276" y="272"/>
                      <a:pt x="276" y="272"/>
                      <a:pt x="276" y="272"/>
                    </a:cubicBezTo>
                    <a:cubicBezTo>
                      <a:pt x="280" y="272"/>
                      <a:pt x="280" y="272"/>
                      <a:pt x="280" y="272"/>
                    </a:cubicBezTo>
                    <a:cubicBezTo>
                      <a:pt x="285" y="272"/>
                      <a:pt x="285" y="272"/>
                      <a:pt x="285" y="272"/>
                    </a:cubicBezTo>
                    <a:cubicBezTo>
                      <a:pt x="287" y="272"/>
                      <a:pt x="287" y="272"/>
                      <a:pt x="287" y="272"/>
                    </a:cubicBezTo>
                    <a:cubicBezTo>
                      <a:pt x="287" y="271"/>
                      <a:pt x="287" y="271"/>
                      <a:pt x="287" y="271"/>
                    </a:cubicBezTo>
                    <a:cubicBezTo>
                      <a:pt x="285" y="271"/>
                      <a:pt x="285" y="271"/>
                      <a:pt x="285" y="271"/>
                    </a:cubicBezTo>
                    <a:cubicBezTo>
                      <a:pt x="281" y="271"/>
                      <a:pt x="281" y="271"/>
                      <a:pt x="281" y="271"/>
                    </a:cubicBezTo>
                    <a:cubicBezTo>
                      <a:pt x="279" y="270"/>
                      <a:pt x="279" y="270"/>
                      <a:pt x="279" y="270"/>
                    </a:cubicBezTo>
                    <a:cubicBezTo>
                      <a:pt x="277" y="269"/>
                      <a:pt x="277" y="269"/>
                      <a:pt x="277" y="269"/>
                    </a:cubicBezTo>
                    <a:cubicBezTo>
                      <a:pt x="275" y="268"/>
                      <a:pt x="275" y="268"/>
                      <a:pt x="275" y="268"/>
                    </a:cubicBezTo>
                    <a:cubicBezTo>
                      <a:pt x="274" y="268"/>
                      <a:pt x="274" y="268"/>
                      <a:pt x="274" y="268"/>
                    </a:cubicBezTo>
                    <a:cubicBezTo>
                      <a:pt x="275" y="267"/>
                      <a:pt x="275" y="267"/>
                      <a:pt x="275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9" y="269"/>
                      <a:pt x="279" y="269"/>
                      <a:pt x="279" y="269"/>
                    </a:cubicBezTo>
                    <a:cubicBezTo>
                      <a:pt x="282" y="269"/>
                      <a:pt x="282" y="269"/>
                      <a:pt x="282" y="269"/>
                    </a:cubicBezTo>
                    <a:cubicBezTo>
                      <a:pt x="283" y="269"/>
                      <a:pt x="283" y="269"/>
                      <a:pt x="283" y="269"/>
                    </a:cubicBezTo>
                    <a:cubicBezTo>
                      <a:pt x="282" y="268"/>
                      <a:pt x="282" y="268"/>
                      <a:pt x="282" y="268"/>
                    </a:cubicBezTo>
                    <a:cubicBezTo>
                      <a:pt x="278" y="266"/>
                      <a:pt x="278" y="266"/>
                      <a:pt x="278" y="266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2" y="265"/>
                      <a:pt x="272" y="265"/>
                      <a:pt x="272" y="265"/>
                    </a:cubicBezTo>
                    <a:cubicBezTo>
                      <a:pt x="272" y="266"/>
                      <a:pt x="272" y="266"/>
                      <a:pt x="272" y="266"/>
                    </a:cubicBezTo>
                    <a:cubicBezTo>
                      <a:pt x="269" y="267"/>
                      <a:pt x="269" y="267"/>
                      <a:pt x="269" y="267"/>
                    </a:cubicBezTo>
                    <a:cubicBezTo>
                      <a:pt x="268" y="268"/>
                      <a:pt x="268" y="268"/>
                      <a:pt x="268" y="268"/>
                    </a:cubicBezTo>
                    <a:close/>
                    <a:moveTo>
                      <a:pt x="295" y="272"/>
                    </a:moveTo>
                    <a:cubicBezTo>
                      <a:pt x="296" y="273"/>
                      <a:pt x="296" y="273"/>
                      <a:pt x="296" y="273"/>
                    </a:cubicBezTo>
                    <a:cubicBezTo>
                      <a:pt x="297" y="272"/>
                      <a:pt x="297" y="272"/>
                      <a:pt x="297" y="272"/>
                    </a:cubicBezTo>
                    <a:cubicBezTo>
                      <a:pt x="297" y="271"/>
                      <a:pt x="297" y="271"/>
                      <a:pt x="297" y="271"/>
                    </a:cubicBezTo>
                    <a:cubicBezTo>
                      <a:pt x="296" y="271"/>
                      <a:pt x="296" y="271"/>
                      <a:pt x="296" y="271"/>
                    </a:cubicBezTo>
                    <a:cubicBezTo>
                      <a:pt x="295" y="272"/>
                      <a:pt x="295" y="272"/>
                      <a:pt x="295" y="272"/>
                    </a:cubicBezTo>
                    <a:close/>
                    <a:moveTo>
                      <a:pt x="297" y="246"/>
                    </a:moveTo>
                    <a:cubicBezTo>
                      <a:pt x="295" y="248"/>
                      <a:pt x="295" y="248"/>
                      <a:pt x="295" y="248"/>
                    </a:cubicBezTo>
                    <a:cubicBezTo>
                      <a:pt x="296" y="250"/>
                      <a:pt x="296" y="250"/>
                      <a:pt x="296" y="250"/>
                    </a:cubicBezTo>
                    <a:cubicBezTo>
                      <a:pt x="297" y="251"/>
                      <a:pt x="297" y="251"/>
                      <a:pt x="297" y="251"/>
                    </a:cubicBezTo>
                    <a:cubicBezTo>
                      <a:pt x="298" y="251"/>
                      <a:pt x="298" y="251"/>
                      <a:pt x="298" y="251"/>
                    </a:cubicBezTo>
                    <a:cubicBezTo>
                      <a:pt x="300" y="253"/>
                      <a:pt x="300" y="253"/>
                      <a:pt x="300" y="253"/>
                    </a:cubicBezTo>
                    <a:cubicBezTo>
                      <a:pt x="301" y="253"/>
                      <a:pt x="301" y="253"/>
                      <a:pt x="301" y="253"/>
                    </a:cubicBezTo>
                    <a:cubicBezTo>
                      <a:pt x="303" y="253"/>
                      <a:pt x="303" y="253"/>
                      <a:pt x="303" y="253"/>
                    </a:cubicBezTo>
                    <a:cubicBezTo>
                      <a:pt x="304" y="252"/>
                      <a:pt x="304" y="252"/>
                      <a:pt x="304" y="252"/>
                    </a:cubicBezTo>
                    <a:cubicBezTo>
                      <a:pt x="305" y="250"/>
                      <a:pt x="305" y="250"/>
                      <a:pt x="305" y="250"/>
                    </a:cubicBezTo>
                    <a:cubicBezTo>
                      <a:pt x="305" y="249"/>
                      <a:pt x="305" y="249"/>
                      <a:pt x="305" y="249"/>
                    </a:cubicBezTo>
                    <a:cubicBezTo>
                      <a:pt x="305" y="247"/>
                      <a:pt x="305" y="247"/>
                      <a:pt x="305" y="247"/>
                    </a:cubicBezTo>
                    <a:cubicBezTo>
                      <a:pt x="302" y="245"/>
                      <a:pt x="302" y="245"/>
                      <a:pt x="302" y="245"/>
                    </a:cubicBezTo>
                    <a:cubicBezTo>
                      <a:pt x="299" y="245"/>
                      <a:pt x="299" y="245"/>
                      <a:pt x="299" y="245"/>
                    </a:cubicBezTo>
                    <a:cubicBezTo>
                      <a:pt x="297" y="246"/>
                      <a:pt x="297" y="246"/>
                      <a:pt x="297" y="246"/>
                    </a:cubicBezTo>
                    <a:close/>
                    <a:moveTo>
                      <a:pt x="313" y="244"/>
                    </a:moveTo>
                    <a:cubicBezTo>
                      <a:pt x="314" y="245"/>
                      <a:pt x="314" y="245"/>
                      <a:pt x="314" y="245"/>
                    </a:cubicBezTo>
                    <a:cubicBezTo>
                      <a:pt x="316" y="243"/>
                      <a:pt x="316" y="243"/>
                      <a:pt x="316" y="243"/>
                    </a:cubicBezTo>
                    <a:cubicBezTo>
                      <a:pt x="315" y="242"/>
                      <a:pt x="315" y="242"/>
                      <a:pt x="315" y="242"/>
                    </a:cubicBezTo>
                    <a:cubicBezTo>
                      <a:pt x="315" y="242"/>
                      <a:pt x="315" y="242"/>
                      <a:pt x="315" y="242"/>
                    </a:cubicBezTo>
                    <a:cubicBezTo>
                      <a:pt x="313" y="243"/>
                      <a:pt x="313" y="243"/>
                      <a:pt x="313" y="243"/>
                    </a:cubicBezTo>
                    <a:cubicBezTo>
                      <a:pt x="313" y="244"/>
                      <a:pt x="313" y="244"/>
                      <a:pt x="313" y="244"/>
                    </a:cubicBezTo>
                    <a:close/>
                    <a:moveTo>
                      <a:pt x="306" y="235"/>
                    </a:moveTo>
                    <a:cubicBezTo>
                      <a:pt x="305" y="236"/>
                      <a:pt x="305" y="236"/>
                      <a:pt x="305" y="236"/>
                    </a:cubicBezTo>
                    <a:cubicBezTo>
                      <a:pt x="305" y="238"/>
                      <a:pt x="305" y="238"/>
                      <a:pt x="305" y="238"/>
                    </a:cubicBezTo>
                    <a:cubicBezTo>
                      <a:pt x="306" y="239"/>
                      <a:pt x="306" y="239"/>
                      <a:pt x="306" y="239"/>
                    </a:cubicBezTo>
                    <a:cubicBezTo>
                      <a:pt x="307" y="240"/>
                      <a:pt x="307" y="240"/>
                      <a:pt x="307" y="240"/>
                    </a:cubicBezTo>
                    <a:cubicBezTo>
                      <a:pt x="308" y="240"/>
                      <a:pt x="308" y="240"/>
                      <a:pt x="308" y="240"/>
                    </a:cubicBezTo>
                    <a:cubicBezTo>
                      <a:pt x="308" y="238"/>
                      <a:pt x="308" y="238"/>
                      <a:pt x="308" y="238"/>
                    </a:cubicBezTo>
                    <a:cubicBezTo>
                      <a:pt x="309" y="237"/>
                      <a:pt x="309" y="237"/>
                      <a:pt x="309" y="237"/>
                    </a:cubicBezTo>
                    <a:cubicBezTo>
                      <a:pt x="309" y="236"/>
                      <a:pt x="309" y="236"/>
                      <a:pt x="309" y="236"/>
                    </a:cubicBezTo>
                    <a:cubicBezTo>
                      <a:pt x="307" y="235"/>
                      <a:pt x="307" y="235"/>
                      <a:pt x="307" y="235"/>
                    </a:cubicBezTo>
                    <a:cubicBezTo>
                      <a:pt x="306" y="235"/>
                      <a:pt x="306" y="235"/>
                      <a:pt x="306" y="235"/>
                    </a:cubicBezTo>
                    <a:close/>
                    <a:moveTo>
                      <a:pt x="317" y="228"/>
                    </a:moveTo>
                    <a:cubicBezTo>
                      <a:pt x="317" y="232"/>
                      <a:pt x="317" y="232"/>
                      <a:pt x="317" y="232"/>
                    </a:cubicBezTo>
                    <a:cubicBezTo>
                      <a:pt x="316" y="233"/>
                      <a:pt x="316" y="233"/>
                      <a:pt x="316" y="233"/>
                    </a:cubicBezTo>
                    <a:cubicBezTo>
                      <a:pt x="317" y="235"/>
                      <a:pt x="317" y="235"/>
                      <a:pt x="317" y="235"/>
                    </a:cubicBezTo>
                    <a:cubicBezTo>
                      <a:pt x="318" y="236"/>
                      <a:pt x="318" y="236"/>
                      <a:pt x="318" y="236"/>
                    </a:cubicBezTo>
                    <a:cubicBezTo>
                      <a:pt x="320" y="236"/>
                      <a:pt x="320" y="236"/>
                      <a:pt x="320" y="236"/>
                    </a:cubicBezTo>
                    <a:cubicBezTo>
                      <a:pt x="322" y="236"/>
                      <a:pt x="322" y="236"/>
                      <a:pt x="322" y="236"/>
                    </a:cubicBezTo>
                    <a:cubicBezTo>
                      <a:pt x="323" y="235"/>
                      <a:pt x="323" y="235"/>
                      <a:pt x="323" y="235"/>
                    </a:cubicBezTo>
                    <a:cubicBezTo>
                      <a:pt x="323" y="236"/>
                      <a:pt x="323" y="236"/>
                      <a:pt x="323" y="236"/>
                    </a:cubicBezTo>
                    <a:cubicBezTo>
                      <a:pt x="324" y="237"/>
                      <a:pt x="324" y="237"/>
                      <a:pt x="324" y="237"/>
                    </a:cubicBezTo>
                    <a:cubicBezTo>
                      <a:pt x="325" y="235"/>
                      <a:pt x="325" y="235"/>
                      <a:pt x="325" y="235"/>
                    </a:cubicBezTo>
                    <a:cubicBezTo>
                      <a:pt x="326" y="235"/>
                      <a:pt x="326" y="235"/>
                      <a:pt x="326" y="235"/>
                    </a:cubicBezTo>
                    <a:cubicBezTo>
                      <a:pt x="326" y="232"/>
                      <a:pt x="326" y="232"/>
                      <a:pt x="326" y="232"/>
                    </a:cubicBezTo>
                    <a:cubicBezTo>
                      <a:pt x="325" y="232"/>
                      <a:pt x="325" y="232"/>
                      <a:pt x="325" y="232"/>
                    </a:cubicBezTo>
                    <a:cubicBezTo>
                      <a:pt x="324" y="233"/>
                      <a:pt x="324" y="233"/>
                      <a:pt x="324" y="233"/>
                    </a:cubicBezTo>
                    <a:cubicBezTo>
                      <a:pt x="324" y="234"/>
                      <a:pt x="324" y="234"/>
                      <a:pt x="324" y="234"/>
                    </a:cubicBezTo>
                    <a:cubicBezTo>
                      <a:pt x="323" y="233"/>
                      <a:pt x="323" y="233"/>
                      <a:pt x="323" y="233"/>
                    </a:cubicBezTo>
                    <a:cubicBezTo>
                      <a:pt x="322" y="231"/>
                      <a:pt x="322" y="231"/>
                      <a:pt x="322" y="231"/>
                    </a:cubicBezTo>
                    <a:cubicBezTo>
                      <a:pt x="322" y="230"/>
                      <a:pt x="322" y="230"/>
                      <a:pt x="322" y="230"/>
                    </a:cubicBezTo>
                    <a:cubicBezTo>
                      <a:pt x="321" y="229"/>
                      <a:pt x="321" y="229"/>
                      <a:pt x="321" y="229"/>
                    </a:cubicBezTo>
                    <a:cubicBezTo>
                      <a:pt x="322" y="228"/>
                      <a:pt x="322" y="228"/>
                      <a:pt x="322" y="228"/>
                    </a:cubicBezTo>
                    <a:cubicBezTo>
                      <a:pt x="323" y="228"/>
                      <a:pt x="323" y="228"/>
                      <a:pt x="323" y="228"/>
                    </a:cubicBezTo>
                    <a:cubicBezTo>
                      <a:pt x="323" y="227"/>
                      <a:pt x="323" y="227"/>
                      <a:pt x="323" y="227"/>
                    </a:cubicBezTo>
                    <a:cubicBezTo>
                      <a:pt x="322" y="226"/>
                      <a:pt x="322" y="226"/>
                      <a:pt x="322" y="226"/>
                    </a:cubicBezTo>
                    <a:cubicBezTo>
                      <a:pt x="320" y="228"/>
                      <a:pt x="320" y="228"/>
                      <a:pt x="320" y="228"/>
                    </a:cubicBezTo>
                    <a:cubicBezTo>
                      <a:pt x="319" y="227"/>
                      <a:pt x="319" y="227"/>
                      <a:pt x="319" y="227"/>
                    </a:cubicBezTo>
                    <a:cubicBezTo>
                      <a:pt x="318" y="228"/>
                      <a:pt x="318" y="228"/>
                      <a:pt x="318" y="228"/>
                    </a:cubicBezTo>
                    <a:cubicBezTo>
                      <a:pt x="317" y="228"/>
                      <a:pt x="317" y="228"/>
                      <a:pt x="317" y="228"/>
                    </a:cubicBezTo>
                    <a:close/>
                    <a:moveTo>
                      <a:pt x="319" y="200"/>
                    </a:moveTo>
                    <a:cubicBezTo>
                      <a:pt x="318" y="201"/>
                      <a:pt x="318" y="201"/>
                      <a:pt x="318" y="201"/>
                    </a:cubicBezTo>
                    <a:cubicBezTo>
                      <a:pt x="318" y="202"/>
                      <a:pt x="318" y="202"/>
                      <a:pt x="318" y="202"/>
                    </a:cubicBezTo>
                    <a:cubicBezTo>
                      <a:pt x="319" y="203"/>
                      <a:pt x="319" y="203"/>
                      <a:pt x="319" y="203"/>
                    </a:cubicBezTo>
                    <a:cubicBezTo>
                      <a:pt x="319" y="204"/>
                      <a:pt x="319" y="204"/>
                      <a:pt x="319" y="204"/>
                    </a:cubicBezTo>
                    <a:cubicBezTo>
                      <a:pt x="318" y="204"/>
                      <a:pt x="318" y="204"/>
                      <a:pt x="318" y="204"/>
                    </a:cubicBezTo>
                    <a:cubicBezTo>
                      <a:pt x="318" y="207"/>
                      <a:pt x="318" y="207"/>
                      <a:pt x="318" y="207"/>
                    </a:cubicBezTo>
                    <a:cubicBezTo>
                      <a:pt x="319" y="209"/>
                      <a:pt x="319" y="209"/>
                      <a:pt x="319" y="209"/>
                    </a:cubicBezTo>
                    <a:cubicBezTo>
                      <a:pt x="319" y="211"/>
                      <a:pt x="319" y="211"/>
                      <a:pt x="319" y="211"/>
                    </a:cubicBezTo>
                    <a:cubicBezTo>
                      <a:pt x="319" y="213"/>
                      <a:pt x="319" y="213"/>
                      <a:pt x="319" y="213"/>
                    </a:cubicBezTo>
                    <a:cubicBezTo>
                      <a:pt x="319" y="215"/>
                      <a:pt x="319" y="215"/>
                      <a:pt x="319" y="215"/>
                    </a:cubicBezTo>
                    <a:cubicBezTo>
                      <a:pt x="319" y="216"/>
                      <a:pt x="319" y="216"/>
                      <a:pt x="319" y="216"/>
                    </a:cubicBezTo>
                    <a:cubicBezTo>
                      <a:pt x="320" y="215"/>
                      <a:pt x="320" y="215"/>
                      <a:pt x="320" y="215"/>
                    </a:cubicBezTo>
                    <a:cubicBezTo>
                      <a:pt x="320" y="213"/>
                      <a:pt x="320" y="213"/>
                      <a:pt x="320" y="213"/>
                    </a:cubicBezTo>
                    <a:cubicBezTo>
                      <a:pt x="321" y="212"/>
                      <a:pt x="321" y="212"/>
                      <a:pt x="321" y="212"/>
                    </a:cubicBezTo>
                    <a:cubicBezTo>
                      <a:pt x="321" y="209"/>
                      <a:pt x="321" y="209"/>
                      <a:pt x="321" y="209"/>
                    </a:cubicBezTo>
                    <a:cubicBezTo>
                      <a:pt x="320" y="207"/>
                      <a:pt x="320" y="207"/>
                      <a:pt x="320" y="207"/>
                    </a:cubicBezTo>
                    <a:cubicBezTo>
                      <a:pt x="320" y="204"/>
                      <a:pt x="320" y="204"/>
                      <a:pt x="320" y="204"/>
                    </a:cubicBezTo>
                    <a:cubicBezTo>
                      <a:pt x="320" y="202"/>
                      <a:pt x="320" y="202"/>
                      <a:pt x="320" y="202"/>
                    </a:cubicBezTo>
                    <a:cubicBezTo>
                      <a:pt x="320" y="201"/>
                      <a:pt x="320" y="201"/>
                      <a:pt x="320" y="201"/>
                    </a:cubicBezTo>
                    <a:cubicBezTo>
                      <a:pt x="319" y="200"/>
                      <a:pt x="319" y="200"/>
                      <a:pt x="319" y="200"/>
                    </a:cubicBezTo>
                    <a:close/>
                    <a:moveTo>
                      <a:pt x="306" y="204"/>
                    </a:moveTo>
                    <a:cubicBezTo>
                      <a:pt x="305" y="205"/>
                      <a:pt x="305" y="205"/>
                      <a:pt x="305" y="205"/>
                    </a:cubicBezTo>
                    <a:cubicBezTo>
                      <a:pt x="306" y="206"/>
                      <a:pt x="306" y="206"/>
                      <a:pt x="306" y="206"/>
                    </a:cubicBezTo>
                    <a:cubicBezTo>
                      <a:pt x="308" y="206"/>
                      <a:pt x="308" y="206"/>
                      <a:pt x="308" y="206"/>
                    </a:cubicBezTo>
                    <a:cubicBezTo>
                      <a:pt x="309" y="205"/>
                      <a:pt x="309" y="205"/>
                      <a:pt x="309" y="205"/>
                    </a:cubicBezTo>
                    <a:cubicBezTo>
                      <a:pt x="308" y="204"/>
                      <a:pt x="308" y="204"/>
                      <a:pt x="308" y="204"/>
                    </a:cubicBezTo>
                    <a:cubicBezTo>
                      <a:pt x="306" y="204"/>
                      <a:pt x="306" y="204"/>
                      <a:pt x="306" y="204"/>
                    </a:cubicBezTo>
                    <a:cubicBezTo>
                      <a:pt x="306" y="204"/>
                      <a:pt x="306" y="204"/>
                      <a:pt x="306" y="204"/>
                    </a:cubicBezTo>
                    <a:close/>
                    <a:moveTo>
                      <a:pt x="304" y="201"/>
                    </a:moveTo>
                    <a:cubicBezTo>
                      <a:pt x="305" y="203"/>
                      <a:pt x="305" y="203"/>
                      <a:pt x="305" y="203"/>
                    </a:cubicBezTo>
                    <a:cubicBezTo>
                      <a:pt x="306" y="202"/>
                      <a:pt x="306" y="202"/>
                      <a:pt x="306" y="202"/>
                    </a:cubicBezTo>
                    <a:cubicBezTo>
                      <a:pt x="305" y="201"/>
                      <a:pt x="305" y="201"/>
                      <a:pt x="305" y="201"/>
                    </a:cubicBezTo>
                    <a:cubicBezTo>
                      <a:pt x="304" y="201"/>
                      <a:pt x="304" y="201"/>
                      <a:pt x="304" y="201"/>
                    </a:cubicBezTo>
                    <a:cubicBezTo>
                      <a:pt x="304" y="201"/>
                      <a:pt x="304" y="201"/>
                      <a:pt x="304" y="201"/>
                    </a:cubicBezTo>
                    <a:close/>
                    <a:moveTo>
                      <a:pt x="315" y="172"/>
                    </a:moveTo>
                    <a:cubicBezTo>
                      <a:pt x="316" y="174"/>
                      <a:pt x="316" y="174"/>
                      <a:pt x="316" y="174"/>
                    </a:cubicBezTo>
                    <a:cubicBezTo>
                      <a:pt x="318" y="175"/>
                      <a:pt x="318" y="175"/>
                      <a:pt x="318" y="175"/>
                    </a:cubicBezTo>
                    <a:cubicBezTo>
                      <a:pt x="319" y="175"/>
                      <a:pt x="319" y="175"/>
                      <a:pt x="319" y="175"/>
                    </a:cubicBezTo>
                    <a:cubicBezTo>
                      <a:pt x="319" y="174"/>
                      <a:pt x="319" y="174"/>
                      <a:pt x="319" y="174"/>
                    </a:cubicBezTo>
                    <a:cubicBezTo>
                      <a:pt x="317" y="174"/>
                      <a:pt x="317" y="174"/>
                      <a:pt x="317" y="174"/>
                    </a:cubicBezTo>
                    <a:cubicBezTo>
                      <a:pt x="316" y="172"/>
                      <a:pt x="316" y="172"/>
                      <a:pt x="316" y="172"/>
                    </a:cubicBezTo>
                    <a:cubicBezTo>
                      <a:pt x="315" y="172"/>
                      <a:pt x="315" y="172"/>
                      <a:pt x="315" y="172"/>
                    </a:cubicBezTo>
                    <a:cubicBezTo>
                      <a:pt x="315" y="172"/>
                      <a:pt x="315" y="172"/>
                      <a:pt x="315" y="172"/>
                    </a:cubicBezTo>
                    <a:close/>
                    <a:moveTo>
                      <a:pt x="326" y="179"/>
                    </a:moveTo>
                    <a:cubicBezTo>
                      <a:pt x="327" y="180"/>
                      <a:pt x="327" y="180"/>
                      <a:pt x="327" y="180"/>
                    </a:cubicBezTo>
                    <a:cubicBezTo>
                      <a:pt x="328" y="180"/>
                      <a:pt x="328" y="180"/>
                      <a:pt x="328" y="180"/>
                    </a:cubicBezTo>
                    <a:cubicBezTo>
                      <a:pt x="328" y="179"/>
                      <a:pt x="328" y="179"/>
                      <a:pt x="328" y="179"/>
                    </a:cubicBezTo>
                    <a:cubicBezTo>
                      <a:pt x="328" y="178"/>
                      <a:pt x="328" y="178"/>
                      <a:pt x="328" y="178"/>
                    </a:cubicBezTo>
                    <a:cubicBezTo>
                      <a:pt x="328" y="177"/>
                      <a:pt x="328" y="177"/>
                      <a:pt x="328" y="177"/>
                    </a:cubicBezTo>
                    <a:cubicBezTo>
                      <a:pt x="329" y="176"/>
                      <a:pt x="329" y="176"/>
                      <a:pt x="329" y="176"/>
                    </a:cubicBezTo>
                    <a:cubicBezTo>
                      <a:pt x="329" y="174"/>
                      <a:pt x="329" y="174"/>
                      <a:pt x="329" y="174"/>
                    </a:cubicBezTo>
                    <a:cubicBezTo>
                      <a:pt x="327" y="176"/>
                      <a:pt x="327" y="176"/>
                      <a:pt x="327" y="176"/>
                    </a:cubicBezTo>
                    <a:cubicBezTo>
                      <a:pt x="327" y="178"/>
                      <a:pt x="327" y="178"/>
                      <a:pt x="327" y="178"/>
                    </a:cubicBezTo>
                    <a:cubicBezTo>
                      <a:pt x="326" y="179"/>
                      <a:pt x="326" y="179"/>
                      <a:pt x="326" y="179"/>
                    </a:cubicBezTo>
                    <a:close/>
                    <a:moveTo>
                      <a:pt x="321" y="169"/>
                    </a:moveTo>
                    <a:cubicBezTo>
                      <a:pt x="322" y="169"/>
                      <a:pt x="322" y="169"/>
                      <a:pt x="322" y="169"/>
                    </a:cubicBezTo>
                    <a:cubicBezTo>
                      <a:pt x="322" y="169"/>
                      <a:pt x="322" y="169"/>
                      <a:pt x="322" y="169"/>
                    </a:cubicBezTo>
                    <a:cubicBezTo>
                      <a:pt x="323" y="167"/>
                      <a:pt x="323" y="167"/>
                      <a:pt x="323" y="167"/>
                    </a:cubicBezTo>
                    <a:cubicBezTo>
                      <a:pt x="323" y="166"/>
                      <a:pt x="323" y="166"/>
                      <a:pt x="323" y="166"/>
                    </a:cubicBezTo>
                    <a:cubicBezTo>
                      <a:pt x="322" y="167"/>
                      <a:pt x="322" y="167"/>
                      <a:pt x="322" y="167"/>
                    </a:cubicBezTo>
                    <a:cubicBezTo>
                      <a:pt x="321" y="169"/>
                      <a:pt x="321" y="169"/>
                      <a:pt x="321" y="169"/>
                    </a:cubicBezTo>
                    <a:close/>
                    <a:moveTo>
                      <a:pt x="322" y="163"/>
                    </a:moveTo>
                    <a:cubicBezTo>
                      <a:pt x="322" y="163"/>
                      <a:pt x="322" y="163"/>
                      <a:pt x="322" y="163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2" y="163"/>
                      <a:pt x="322" y="163"/>
                      <a:pt x="322" y="163"/>
                    </a:cubicBezTo>
                    <a:close/>
                    <a:moveTo>
                      <a:pt x="330" y="144"/>
                    </a:moveTo>
                    <a:cubicBezTo>
                      <a:pt x="331" y="145"/>
                      <a:pt x="331" y="145"/>
                      <a:pt x="331" y="145"/>
                    </a:cubicBezTo>
                    <a:cubicBezTo>
                      <a:pt x="331" y="146"/>
                      <a:pt x="331" y="146"/>
                      <a:pt x="331" y="146"/>
                    </a:cubicBezTo>
                    <a:cubicBezTo>
                      <a:pt x="332" y="145"/>
                      <a:pt x="332" y="145"/>
                      <a:pt x="332" y="145"/>
                    </a:cubicBezTo>
                    <a:cubicBezTo>
                      <a:pt x="333" y="143"/>
                      <a:pt x="333" y="143"/>
                      <a:pt x="333" y="143"/>
                    </a:cubicBezTo>
                    <a:cubicBezTo>
                      <a:pt x="333" y="141"/>
                      <a:pt x="333" y="141"/>
                      <a:pt x="333" y="141"/>
                    </a:cubicBezTo>
                    <a:cubicBezTo>
                      <a:pt x="333" y="140"/>
                      <a:pt x="333" y="140"/>
                      <a:pt x="333" y="140"/>
                    </a:cubicBezTo>
                    <a:cubicBezTo>
                      <a:pt x="333" y="139"/>
                      <a:pt x="333" y="139"/>
                      <a:pt x="333" y="139"/>
                    </a:cubicBezTo>
                    <a:cubicBezTo>
                      <a:pt x="331" y="140"/>
                      <a:pt x="331" y="140"/>
                      <a:pt x="331" y="140"/>
                    </a:cubicBezTo>
                    <a:cubicBezTo>
                      <a:pt x="331" y="141"/>
                      <a:pt x="331" y="141"/>
                      <a:pt x="331" y="141"/>
                    </a:cubicBezTo>
                    <a:cubicBezTo>
                      <a:pt x="330" y="144"/>
                      <a:pt x="330" y="144"/>
                      <a:pt x="330" y="144"/>
                    </a:cubicBezTo>
                    <a:close/>
                    <a:moveTo>
                      <a:pt x="325" y="118"/>
                    </a:moveTo>
                    <a:cubicBezTo>
                      <a:pt x="325" y="118"/>
                      <a:pt x="325" y="118"/>
                      <a:pt x="325" y="118"/>
                    </a:cubicBezTo>
                    <a:cubicBezTo>
                      <a:pt x="326" y="118"/>
                      <a:pt x="326" y="118"/>
                      <a:pt x="326" y="118"/>
                    </a:cubicBezTo>
                    <a:cubicBezTo>
                      <a:pt x="328" y="118"/>
                      <a:pt x="328" y="118"/>
                      <a:pt x="328" y="118"/>
                    </a:cubicBezTo>
                    <a:cubicBezTo>
                      <a:pt x="329" y="116"/>
                      <a:pt x="329" y="116"/>
                      <a:pt x="329" y="116"/>
                    </a:cubicBezTo>
                    <a:cubicBezTo>
                      <a:pt x="329" y="114"/>
                      <a:pt x="329" y="114"/>
                      <a:pt x="329" y="114"/>
                    </a:cubicBezTo>
                    <a:cubicBezTo>
                      <a:pt x="328" y="113"/>
                      <a:pt x="328" y="113"/>
                      <a:pt x="328" y="113"/>
                    </a:cubicBezTo>
                    <a:cubicBezTo>
                      <a:pt x="325" y="114"/>
                      <a:pt x="325" y="114"/>
                      <a:pt x="325" y="114"/>
                    </a:cubicBezTo>
                    <a:cubicBezTo>
                      <a:pt x="325" y="117"/>
                      <a:pt x="325" y="117"/>
                      <a:pt x="325" y="117"/>
                    </a:cubicBezTo>
                    <a:cubicBezTo>
                      <a:pt x="325" y="118"/>
                      <a:pt x="325" y="118"/>
                      <a:pt x="325" y="118"/>
                    </a:cubicBezTo>
                    <a:close/>
                    <a:moveTo>
                      <a:pt x="343" y="70"/>
                    </a:moveTo>
                    <a:cubicBezTo>
                      <a:pt x="344" y="69"/>
                      <a:pt x="344" y="69"/>
                      <a:pt x="344" y="69"/>
                    </a:cubicBezTo>
                    <a:cubicBezTo>
                      <a:pt x="344" y="67"/>
                      <a:pt x="344" y="67"/>
                      <a:pt x="344" y="67"/>
                    </a:cubicBezTo>
                    <a:cubicBezTo>
                      <a:pt x="344" y="64"/>
                      <a:pt x="344" y="64"/>
                      <a:pt x="344" y="64"/>
                    </a:cubicBezTo>
                    <a:cubicBezTo>
                      <a:pt x="344" y="63"/>
                      <a:pt x="344" y="63"/>
                      <a:pt x="344" y="63"/>
                    </a:cubicBezTo>
                    <a:cubicBezTo>
                      <a:pt x="344" y="62"/>
                      <a:pt x="344" y="62"/>
                      <a:pt x="344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3"/>
                      <a:pt x="342" y="63"/>
                      <a:pt x="342" y="63"/>
                    </a:cubicBezTo>
                    <a:cubicBezTo>
                      <a:pt x="342" y="64"/>
                      <a:pt x="342" y="64"/>
                      <a:pt x="342" y="64"/>
                    </a:cubicBezTo>
                    <a:cubicBezTo>
                      <a:pt x="342" y="66"/>
                      <a:pt x="342" y="66"/>
                      <a:pt x="342" y="66"/>
                    </a:cubicBezTo>
                    <a:cubicBezTo>
                      <a:pt x="342" y="67"/>
                      <a:pt x="342" y="67"/>
                      <a:pt x="342" y="67"/>
                    </a:cubicBezTo>
                    <a:cubicBezTo>
                      <a:pt x="343" y="70"/>
                      <a:pt x="343" y="70"/>
                      <a:pt x="343" y="70"/>
                    </a:cubicBezTo>
                    <a:close/>
                    <a:moveTo>
                      <a:pt x="338" y="75"/>
                    </a:moveTo>
                    <a:cubicBezTo>
                      <a:pt x="338" y="76"/>
                      <a:pt x="338" y="76"/>
                      <a:pt x="338" y="76"/>
                    </a:cubicBezTo>
                    <a:cubicBezTo>
                      <a:pt x="339" y="74"/>
                      <a:pt x="339" y="74"/>
                      <a:pt x="339" y="74"/>
                    </a:cubicBezTo>
                    <a:cubicBezTo>
                      <a:pt x="339" y="71"/>
                      <a:pt x="339" y="71"/>
                      <a:pt x="339" y="71"/>
                    </a:cubicBezTo>
                    <a:cubicBezTo>
                      <a:pt x="338" y="71"/>
                      <a:pt x="338" y="71"/>
                      <a:pt x="338" y="71"/>
                    </a:cubicBezTo>
                    <a:cubicBezTo>
                      <a:pt x="337" y="72"/>
                      <a:pt x="337" y="72"/>
                      <a:pt x="337" y="72"/>
                    </a:cubicBezTo>
                    <a:cubicBezTo>
                      <a:pt x="337" y="73"/>
                      <a:pt x="337" y="73"/>
                      <a:pt x="337" y="73"/>
                    </a:cubicBezTo>
                    <a:cubicBezTo>
                      <a:pt x="338" y="75"/>
                      <a:pt x="338" y="75"/>
                      <a:pt x="338" y="75"/>
                    </a:cubicBezTo>
                    <a:close/>
                    <a:moveTo>
                      <a:pt x="334" y="70"/>
                    </a:moveTo>
                    <a:cubicBezTo>
                      <a:pt x="335" y="71"/>
                      <a:pt x="335" y="71"/>
                      <a:pt x="335" y="71"/>
                    </a:cubicBezTo>
                    <a:cubicBezTo>
                      <a:pt x="336" y="70"/>
                      <a:pt x="336" y="70"/>
                      <a:pt x="336" y="70"/>
                    </a:cubicBezTo>
                    <a:cubicBezTo>
                      <a:pt x="337" y="68"/>
                      <a:pt x="337" y="68"/>
                      <a:pt x="337" y="68"/>
                    </a:cubicBezTo>
                    <a:cubicBezTo>
                      <a:pt x="337" y="67"/>
                      <a:pt x="337" y="67"/>
                      <a:pt x="337" y="67"/>
                    </a:cubicBezTo>
                    <a:cubicBezTo>
                      <a:pt x="337" y="65"/>
                      <a:pt x="337" y="65"/>
                      <a:pt x="337" y="65"/>
                    </a:cubicBezTo>
                    <a:cubicBezTo>
                      <a:pt x="336" y="65"/>
                      <a:pt x="336" y="65"/>
                      <a:pt x="336" y="65"/>
                    </a:cubicBezTo>
                    <a:cubicBezTo>
                      <a:pt x="335" y="65"/>
                      <a:pt x="335" y="65"/>
                      <a:pt x="335" y="65"/>
                    </a:cubicBezTo>
                    <a:cubicBezTo>
                      <a:pt x="334" y="67"/>
                      <a:pt x="334" y="67"/>
                      <a:pt x="334" y="67"/>
                    </a:cubicBezTo>
                    <a:cubicBezTo>
                      <a:pt x="335" y="68"/>
                      <a:pt x="335" y="68"/>
                      <a:pt x="335" y="68"/>
                    </a:cubicBezTo>
                    <a:cubicBezTo>
                      <a:pt x="334" y="70"/>
                      <a:pt x="334" y="70"/>
                      <a:pt x="334" y="70"/>
                    </a:cubicBezTo>
                    <a:close/>
                    <a:moveTo>
                      <a:pt x="242" y="6"/>
                    </a:moveTo>
                    <a:cubicBezTo>
                      <a:pt x="243" y="6"/>
                      <a:pt x="243" y="6"/>
                      <a:pt x="243" y="6"/>
                    </a:cubicBezTo>
                    <a:cubicBezTo>
                      <a:pt x="243" y="5"/>
                      <a:pt x="243" y="5"/>
                      <a:pt x="243" y="5"/>
                    </a:cubicBezTo>
                    <a:cubicBezTo>
                      <a:pt x="244" y="4"/>
                      <a:pt x="244" y="4"/>
                      <a:pt x="244" y="4"/>
                    </a:cubicBezTo>
                    <a:cubicBezTo>
                      <a:pt x="243" y="3"/>
                      <a:pt x="243" y="3"/>
                      <a:pt x="243" y="3"/>
                    </a:cubicBezTo>
                    <a:cubicBezTo>
                      <a:pt x="242" y="3"/>
                      <a:pt x="242" y="3"/>
                      <a:pt x="242" y="3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2" y="6"/>
                      <a:pt x="242" y="6"/>
                      <a:pt x="242" y="6"/>
                    </a:cubicBezTo>
                    <a:close/>
                    <a:moveTo>
                      <a:pt x="242" y="9"/>
                    </a:moveTo>
                    <a:cubicBezTo>
                      <a:pt x="243" y="9"/>
                      <a:pt x="243" y="9"/>
                      <a:pt x="243" y="9"/>
                    </a:cubicBezTo>
                    <a:cubicBezTo>
                      <a:pt x="244" y="9"/>
                      <a:pt x="244" y="9"/>
                      <a:pt x="244" y="9"/>
                    </a:cubicBezTo>
                    <a:cubicBezTo>
                      <a:pt x="245" y="8"/>
                      <a:pt x="245" y="8"/>
                      <a:pt x="245" y="8"/>
                    </a:cubicBezTo>
                    <a:cubicBezTo>
                      <a:pt x="245" y="7"/>
                      <a:pt x="245" y="7"/>
                      <a:pt x="245" y="7"/>
                    </a:cubicBezTo>
                    <a:cubicBezTo>
                      <a:pt x="244" y="7"/>
                      <a:pt x="244" y="7"/>
                      <a:pt x="244" y="7"/>
                    </a:cubicBezTo>
                    <a:cubicBezTo>
                      <a:pt x="242" y="8"/>
                      <a:pt x="242" y="8"/>
                      <a:pt x="242" y="8"/>
                    </a:cubicBezTo>
                    <a:cubicBezTo>
                      <a:pt x="242" y="9"/>
                      <a:pt x="242" y="9"/>
                      <a:pt x="242" y="9"/>
                    </a:cubicBezTo>
                    <a:close/>
                    <a:moveTo>
                      <a:pt x="235" y="9"/>
                    </a:moveTo>
                    <a:cubicBezTo>
                      <a:pt x="236" y="11"/>
                      <a:pt x="236" y="11"/>
                      <a:pt x="236" y="11"/>
                    </a:cubicBezTo>
                    <a:cubicBezTo>
                      <a:pt x="237" y="12"/>
                      <a:pt x="237" y="12"/>
                      <a:pt x="237" y="12"/>
                    </a:cubicBezTo>
                    <a:cubicBezTo>
                      <a:pt x="238" y="12"/>
                      <a:pt x="238" y="12"/>
                      <a:pt x="238" y="12"/>
                    </a:cubicBezTo>
                    <a:cubicBezTo>
                      <a:pt x="239" y="11"/>
                      <a:pt x="239" y="11"/>
                      <a:pt x="239" y="11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7" y="8"/>
                      <a:pt x="237" y="8"/>
                      <a:pt x="237" y="8"/>
                    </a:cubicBezTo>
                    <a:cubicBezTo>
                      <a:pt x="237" y="7"/>
                      <a:pt x="237" y="7"/>
                      <a:pt x="237" y="7"/>
                    </a:cubicBezTo>
                    <a:cubicBezTo>
                      <a:pt x="236" y="6"/>
                      <a:pt x="236" y="6"/>
                      <a:pt x="236" y="6"/>
                    </a:cubicBezTo>
                    <a:cubicBezTo>
                      <a:pt x="236" y="6"/>
                      <a:pt x="236" y="6"/>
                      <a:pt x="236" y="6"/>
                    </a:cubicBezTo>
                    <a:cubicBezTo>
                      <a:pt x="235" y="8"/>
                      <a:pt x="235" y="8"/>
                      <a:pt x="235" y="8"/>
                    </a:cubicBezTo>
                    <a:cubicBezTo>
                      <a:pt x="235" y="8"/>
                      <a:pt x="235" y="8"/>
                      <a:pt x="235" y="8"/>
                    </a:cubicBezTo>
                    <a:cubicBezTo>
                      <a:pt x="235" y="9"/>
                      <a:pt x="235" y="9"/>
                      <a:pt x="235" y="9"/>
                    </a:cubicBezTo>
                    <a:close/>
                    <a:moveTo>
                      <a:pt x="231" y="11"/>
                    </a:moveTo>
                    <a:cubicBezTo>
                      <a:pt x="231" y="12"/>
                      <a:pt x="231" y="12"/>
                      <a:pt x="231" y="12"/>
                    </a:cubicBezTo>
                    <a:cubicBezTo>
                      <a:pt x="231" y="12"/>
                      <a:pt x="231" y="12"/>
                      <a:pt x="231" y="12"/>
                    </a:cubicBezTo>
                    <a:cubicBezTo>
                      <a:pt x="232" y="12"/>
                      <a:pt x="232" y="12"/>
                      <a:pt x="232" y="12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0"/>
                      <a:pt x="231" y="10"/>
                      <a:pt x="231" y="10"/>
                    </a:cubicBezTo>
                    <a:cubicBezTo>
                      <a:pt x="231" y="11"/>
                      <a:pt x="231" y="11"/>
                      <a:pt x="231" y="11"/>
                    </a:cubicBezTo>
                    <a:close/>
                    <a:moveTo>
                      <a:pt x="204" y="18"/>
                    </a:moveTo>
                    <a:cubicBezTo>
                      <a:pt x="205" y="19"/>
                      <a:pt x="205" y="19"/>
                      <a:pt x="205" y="19"/>
                    </a:cubicBezTo>
                    <a:cubicBezTo>
                      <a:pt x="206" y="20"/>
                      <a:pt x="206" y="20"/>
                      <a:pt x="206" y="20"/>
                    </a:cubicBezTo>
                    <a:cubicBezTo>
                      <a:pt x="208" y="22"/>
                      <a:pt x="208" y="22"/>
                      <a:pt x="208" y="22"/>
                    </a:cubicBezTo>
                    <a:cubicBezTo>
                      <a:pt x="210" y="22"/>
                      <a:pt x="210" y="22"/>
                      <a:pt x="210" y="22"/>
                    </a:cubicBezTo>
                    <a:cubicBezTo>
                      <a:pt x="210" y="21"/>
                      <a:pt x="210" y="21"/>
                      <a:pt x="210" y="21"/>
                    </a:cubicBezTo>
                    <a:cubicBezTo>
                      <a:pt x="210" y="19"/>
                      <a:pt x="210" y="19"/>
                      <a:pt x="210" y="19"/>
                    </a:cubicBezTo>
                    <a:cubicBezTo>
                      <a:pt x="211" y="18"/>
                      <a:pt x="211" y="18"/>
                      <a:pt x="211" y="18"/>
                    </a:cubicBezTo>
                    <a:cubicBezTo>
                      <a:pt x="211" y="17"/>
                      <a:pt x="211" y="17"/>
                      <a:pt x="211" y="17"/>
                    </a:cubicBezTo>
                    <a:cubicBezTo>
                      <a:pt x="210" y="17"/>
                      <a:pt x="210" y="17"/>
                      <a:pt x="210" y="17"/>
                    </a:cubicBezTo>
                    <a:cubicBezTo>
                      <a:pt x="208" y="15"/>
                      <a:pt x="208" y="15"/>
                      <a:pt x="208" y="15"/>
                    </a:cubicBezTo>
                    <a:cubicBezTo>
                      <a:pt x="207" y="14"/>
                      <a:pt x="207" y="14"/>
                      <a:pt x="207" y="14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206" y="17"/>
                      <a:pt x="206" y="17"/>
                      <a:pt x="206" y="17"/>
                    </a:cubicBezTo>
                    <a:cubicBezTo>
                      <a:pt x="207" y="18"/>
                      <a:pt x="207" y="18"/>
                      <a:pt x="207" y="18"/>
                    </a:cubicBezTo>
                    <a:cubicBezTo>
                      <a:pt x="206" y="19"/>
                      <a:pt x="206" y="19"/>
                      <a:pt x="206" y="19"/>
                    </a:cubicBezTo>
                    <a:cubicBezTo>
                      <a:pt x="205" y="18"/>
                      <a:pt x="205" y="18"/>
                      <a:pt x="205" y="18"/>
                    </a:cubicBezTo>
                    <a:cubicBezTo>
                      <a:pt x="204" y="18"/>
                      <a:pt x="204" y="18"/>
                      <a:pt x="204" y="18"/>
                    </a:cubicBezTo>
                    <a:close/>
                    <a:moveTo>
                      <a:pt x="203" y="19"/>
                    </a:moveTo>
                    <a:cubicBezTo>
                      <a:pt x="204" y="22"/>
                      <a:pt x="204" y="22"/>
                      <a:pt x="204" y="22"/>
                    </a:cubicBezTo>
                    <a:cubicBezTo>
                      <a:pt x="204" y="22"/>
                      <a:pt x="204" y="22"/>
                      <a:pt x="204" y="22"/>
                    </a:cubicBezTo>
                    <a:cubicBezTo>
                      <a:pt x="205" y="20"/>
                      <a:pt x="205" y="20"/>
                      <a:pt x="205" y="20"/>
                    </a:cubicBezTo>
                    <a:cubicBezTo>
                      <a:pt x="203" y="19"/>
                      <a:pt x="203" y="19"/>
                      <a:pt x="203" y="19"/>
                    </a:cubicBezTo>
                    <a:cubicBezTo>
                      <a:pt x="203" y="19"/>
                      <a:pt x="203" y="19"/>
                      <a:pt x="203" y="19"/>
                    </a:cubicBezTo>
                    <a:close/>
                    <a:moveTo>
                      <a:pt x="194" y="19"/>
                    </a:moveTo>
                    <a:cubicBezTo>
                      <a:pt x="194" y="20"/>
                      <a:pt x="194" y="20"/>
                      <a:pt x="194" y="20"/>
                    </a:cubicBezTo>
                    <a:cubicBezTo>
                      <a:pt x="196" y="20"/>
                      <a:pt x="196" y="20"/>
                      <a:pt x="196" y="20"/>
                    </a:cubicBezTo>
                    <a:cubicBezTo>
                      <a:pt x="197" y="21"/>
                      <a:pt x="197" y="21"/>
                      <a:pt x="197" y="21"/>
                    </a:cubicBezTo>
                    <a:cubicBezTo>
                      <a:pt x="198" y="21"/>
                      <a:pt x="198" y="21"/>
                      <a:pt x="198" y="21"/>
                    </a:cubicBezTo>
                    <a:cubicBezTo>
                      <a:pt x="198" y="20"/>
                      <a:pt x="198" y="20"/>
                      <a:pt x="198" y="20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7" y="19"/>
                      <a:pt x="197" y="19"/>
                      <a:pt x="197" y="19"/>
                    </a:cubicBezTo>
                    <a:cubicBezTo>
                      <a:pt x="196" y="17"/>
                      <a:pt x="196" y="17"/>
                      <a:pt x="196" y="17"/>
                    </a:cubicBezTo>
                    <a:cubicBezTo>
                      <a:pt x="195" y="17"/>
                      <a:pt x="195" y="17"/>
                      <a:pt x="195" y="17"/>
                    </a:cubicBezTo>
                    <a:cubicBezTo>
                      <a:pt x="194" y="18"/>
                      <a:pt x="194" y="18"/>
                      <a:pt x="194" y="18"/>
                    </a:cubicBezTo>
                    <a:cubicBezTo>
                      <a:pt x="194" y="19"/>
                      <a:pt x="194" y="19"/>
                      <a:pt x="194" y="19"/>
                    </a:cubicBezTo>
                    <a:close/>
                    <a:moveTo>
                      <a:pt x="189" y="35"/>
                    </a:moveTo>
                    <a:cubicBezTo>
                      <a:pt x="190" y="35"/>
                      <a:pt x="190" y="35"/>
                      <a:pt x="190" y="35"/>
                    </a:cubicBezTo>
                    <a:cubicBezTo>
                      <a:pt x="191" y="35"/>
                      <a:pt x="191" y="35"/>
                      <a:pt x="191" y="35"/>
                    </a:cubicBezTo>
                    <a:cubicBezTo>
                      <a:pt x="191" y="34"/>
                      <a:pt x="191" y="34"/>
                      <a:pt x="191" y="34"/>
                    </a:cubicBezTo>
                    <a:cubicBezTo>
                      <a:pt x="190" y="32"/>
                      <a:pt x="190" y="32"/>
                      <a:pt x="190" y="32"/>
                    </a:cubicBezTo>
                    <a:cubicBezTo>
                      <a:pt x="189" y="30"/>
                      <a:pt x="189" y="30"/>
                      <a:pt x="189" y="30"/>
                    </a:cubicBezTo>
                    <a:cubicBezTo>
                      <a:pt x="188" y="29"/>
                      <a:pt x="188" y="29"/>
                      <a:pt x="188" y="29"/>
                    </a:cubicBezTo>
                    <a:cubicBezTo>
                      <a:pt x="187" y="29"/>
                      <a:pt x="187" y="29"/>
                      <a:pt x="187" y="29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8" y="32"/>
                      <a:pt x="188" y="32"/>
                      <a:pt x="188" y="32"/>
                    </a:cubicBezTo>
                    <a:cubicBezTo>
                      <a:pt x="188" y="34"/>
                      <a:pt x="188" y="34"/>
                      <a:pt x="188" y="34"/>
                    </a:cubicBezTo>
                    <a:cubicBezTo>
                      <a:pt x="189" y="35"/>
                      <a:pt x="189" y="35"/>
                      <a:pt x="189" y="35"/>
                    </a:cubicBezTo>
                    <a:close/>
                    <a:moveTo>
                      <a:pt x="191" y="52"/>
                    </a:moveTo>
                    <a:cubicBezTo>
                      <a:pt x="194" y="52"/>
                      <a:pt x="194" y="52"/>
                      <a:pt x="194" y="52"/>
                    </a:cubicBezTo>
                    <a:cubicBezTo>
                      <a:pt x="194" y="51"/>
                      <a:pt x="194" y="51"/>
                      <a:pt x="194" y="51"/>
                    </a:cubicBezTo>
                    <a:cubicBezTo>
                      <a:pt x="194" y="49"/>
                      <a:pt x="194" y="49"/>
                      <a:pt x="194" y="49"/>
                    </a:cubicBezTo>
                    <a:cubicBezTo>
                      <a:pt x="193" y="49"/>
                      <a:pt x="193" y="49"/>
                      <a:pt x="193" y="49"/>
                    </a:cubicBezTo>
                    <a:cubicBezTo>
                      <a:pt x="193" y="47"/>
                      <a:pt x="193" y="47"/>
                      <a:pt x="193" y="47"/>
                    </a:cubicBezTo>
                    <a:cubicBezTo>
                      <a:pt x="192" y="47"/>
                      <a:pt x="192" y="47"/>
                      <a:pt x="192" y="47"/>
                    </a:cubicBezTo>
                    <a:cubicBezTo>
                      <a:pt x="190" y="47"/>
                      <a:pt x="190" y="47"/>
                      <a:pt x="190" y="47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90" y="50"/>
                      <a:pt x="190" y="50"/>
                      <a:pt x="190" y="50"/>
                    </a:cubicBezTo>
                    <a:cubicBezTo>
                      <a:pt x="191" y="52"/>
                      <a:pt x="191" y="52"/>
                      <a:pt x="191" y="52"/>
                    </a:cubicBezTo>
                    <a:cubicBezTo>
                      <a:pt x="191" y="52"/>
                      <a:pt x="191" y="52"/>
                      <a:pt x="191" y="52"/>
                    </a:cubicBezTo>
                    <a:close/>
                    <a:moveTo>
                      <a:pt x="191" y="54"/>
                    </a:move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8"/>
                      <a:pt x="191" y="58"/>
                      <a:pt x="191" y="58"/>
                    </a:cubicBezTo>
                    <a:cubicBezTo>
                      <a:pt x="194" y="60"/>
                      <a:pt x="194" y="60"/>
                      <a:pt x="194" y="60"/>
                    </a:cubicBezTo>
                    <a:cubicBezTo>
                      <a:pt x="195" y="59"/>
                      <a:pt x="195" y="59"/>
                      <a:pt x="195" y="59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1" y="54"/>
                      <a:pt x="191" y="54"/>
                      <a:pt x="191" y="54"/>
                    </a:cubicBezTo>
                    <a:close/>
                    <a:moveTo>
                      <a:pt x="167" y="37"/>
                    </a:moveTo>
                    <a:cubicBezTo>
                      <a:pt x="167" y="36"/>
                      <a:pt x="167" y="36"/>
                      <a:pt x="167" y="36"/>
                    </a:cubicBezTo>
                    <a:cubicBezTo>
                      <a:pt x="167" y="36"/>
                      <a:pt x="167" y="36"/>
                      <a:pt x="167" y="36"/>
                    </a:cubicBezTo>
                    <a:cubicBezTo>
                      <a:pt x="167" y="35"/>
                      <a:pt x="167" y="35"/>
                      <a:pt x="167" y="35"/>
                    </a:cubicBezTo>
                    <a:cubicBezTo>
                      <a:pt x="166" y="34"/>
                      <a:pt x="166" y="34"/>
                      <a:pt x="166" y="34"/>
                    </a:cubicBezTo>
                    <a:cubicBezTo>
                      <a:pt x="166" y="34"/>
                      <a:pt x="166" y="34"/>
                      <a:pt x="166" y="34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7" y="37"/>
                      <a:pt x="167" y="37"/>
                      <a:pt x="167" y="37"/>
                    </a:cubicBezTo>
                    <a:close/>
                    <a:moveTo>
                      <a:pt x="163" y="48"/>
                    </a:moveTo>
                    <a:cubicBezTo>
                      <a:pt x="164" y="49"/>
                      <a:pt x="164" y="49"/>
                      <a:pt x="164" y="49"/>
                    </a:cubicBezTo>
                    <a:cubicBezTo>
                      <a:pt x="165" y="47"/>
                      <a:pt x="165" y="47"/>
                      <a:pt x="165" y="47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162" y="43"/>
                      <a:pt x="162" y="43"/>
                      <a:pt x="162" y="43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63" y="37"/>
                      <a:pt x="163" y="37"/>
                      <a:pt x="163" y="37"/>
                    </a:cubicBezTo>
                    <a:cubicBezTo>
                      <a:pt x="163" y="35"/>
                      <a:pt x="163" y="35"/>
                      <a:pt x="163" y="35"/>
                    </a:cubicBezTo>
                    <a:cubicBezTo>
                      <a:pt x="162" y="33"/>
                      <a:pt x="162" y="33"/>
                      <a:pt x="162" y="33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2" y="29"/>
                      <a:pt x="162" y="29"/>
                      <a:pt x="162" y="29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35"/>
                      <a:pt x="160" y="35"/>
                      <a:pt x="160" y="35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9"/>
                      <a:pt x="159" y="39"/>
                      <a:pt x="159" y="39"/>
                    </a:cubicBezTo>
                    <a:cubicBezTo>
                      <a:pt x="161" y="43"/>
                      <a:pt x="161" y="43"/>
                      <a:pt x="161" y="43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3" y="48"/>
                      <a:pt x="163" y="48"/>
                      <a:pt x="163" y="48"/>
                    </a:cubicBezTo>
                    <a:close/>
                    <a:moveTo>
                      <a:pt x="68" y="62"/>
                    </a:moveTo>
                    <a:cubicBezTo>
                      <a:pt x="69" y="63"/>
                      <a:pt x="69" y="63"/>
                      <a:pt x="69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0" y="62"/>
                      <a:pt x="70" y="62"/>
                      <a:pt x="70" y="62"/>
                    </a:cubicBezTo>
                    <a:cubicBezTo>
                      <a:pt x="68" y="62"/>
                      <a:pt x="68" y="62"/>
                      <a:pt x="68" y="62"/>
                    </a:cubicBezTo>
                    <a:close/>
                    <a:moveTo>
                      <a:pt x="8" y="139"/>
                    </a:moveTo>
                    <a:cubicBezTo>
                      <a:pt x="9" y="140"/>
                      <a:pt x="9" y="140"/>
                      <a:pt x="9" y="140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5" y="141"/>
                      <a:pt x="15" y="141"/>
                      <a:pt x="15" y="141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1" y="138"/>
                      <a:pt x="11" y="138"/>
                      <a:pt x="11" y="138"/>
                    </a:cubicBezTo>
                    <a:cubicBezTo>
                      <a:pt x="10" y="139"/>
                      <a:pt x="10" y="139"/>
                      <a:pt x="10" y="139"/>
                    </a:cubicBezTo>
                    <a:cubicBezTo>
                      <a:pt x="9" y="138"/>
                      <a:pt x="9" y="138"/>
                      <a:pt x="9" y="138"/>
                    </a:cubicBezTo>
                    <a:cubicBezTo>
                      <a:pt x="8" y="139"/>
                      <a:pt x="8" y="139"/>
                      <a:pt x="8" y="139"/>
                    </a:cubicBezTo>
                    <a:close/>
                    <a:moveTo>
                      <a:pt x="0" y="139"/>
                    </a:moveTo>
                    <a:cubicBezTo>
                      <a:pt x="2" y="141"/>
                      <a:pt x="2" y="141"/>
                      <a:pt x="2" y="141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5" y="142"/>
                      <a:pt x="5" y="142"/>
                      <a:pt x="5" y="142"/>
                    </a:cubicBezTo>
                    <a:cubicBezTo>
                      <a:pt x="7" y="141"/>
                      <a:pt x="7" y="141"/>
                      <a:pt x="7" y="141"/>
                    </a:cubicBezTo>
                    <a:cubicBezTo>
                      <a:pt x="5" y="139"/>
                      <a:pt x="5" y="139"/>
                      <a:pt x="5" y="139"/>
                    </a:cubicBezTo>
                    <a:cubicBezTo>
                      <a:pt x="3" y="138"/>
                      <a:pt x="3" y="138"/>
                      <a:pt x="3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39"/>
                      <a:pt x="0" y="139"/>
                      <a:pt x="0" y="139"/>
                    </a:cubicBezTo>
                    <a:close/>
                    <a:moveTo>
                      <a:pt x="67" y="212"/>
                    </a:moveTo>
                    <a:cubicBezTo>
                      <a:pt x="67" y="213"/>
                      <a:pt x="67" y="213"/>
                      <a:pt x="67" y="213"/>
                    </a:cubicBezTo>
                    <a:cubicBezTo>
                      <a:pt x="67" y="214"/>
                      <a:pt x="67" y="214"/>
                      <a:pt x="67" y="214"/>
                    </a:cubicBezTo>
                    <a:cubicBezTo>
                      <a:pt x="68" y="212"/>
                      <a:pt x="68" y="212"/>
                      <a:pt x="68" y="212"/>
                    </a:cubicBezTo>
                    <a:cubicBezTo>
                      <a:pt x="68" y="212"/>
                      <a:pt x="68" y="212"/>
                      <a:pt x="68" y="212"/>
                    </a:cubicBezTo>
                    <a:cubicBezTo>
                      <a:pt x="67" y="212"/>
                      <a:pt x="67" y="212"/>
                      <a:pt x="67" y="212"/>
                    </a:cubicBezTo>
                    <a:close/>
                    <a:moveTo>
                      <a:pt x="67" y="220"/>
                    </a:moveTo>
                    <a:cubicBezTo>
                      <a:pt x="69" y="220"/>
                      <a:pt x="69" y="220"/>
                      <a:pt x="69" y="220"/>
                    </a:cubicBezTo>
                    <a:cubicBezTo>
                      <a:pt x="69" y="220"/>
                      <a:pt x="69" y="220"/>
                      <a:pt x="69" y="220"/>
                    </a:cubicBezTo>
                    <a:cubicBezTo>
                      <a:pt x="72" y="220"/>
                      <a:pt x="72" y="220"/>
                      <a:pt x="72" y="220"/>
                    </a:cubicBezTo>
                    <a:cubicBezTo>
                      <a:pt x="74" y="221"/>
                      <a:pt x="74" y="221"/>
                      <a:pt x="74" y="221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5" y="220"/>
                      <a:pt x="75" y="220"/>
                      <a:pt x="75" y="220"/>
                    </a:cubicBezTo>
                    <a:cubicBezTo>
                      <a:pt x="73" y="219"/>
                      <a:pt x="73" y="219"/>
                      <a:pt x="73" y="219"/>
                    </a:cubicBezTo>
                    <a:cubicBezTo>
                      <a:pt x="71" y="219"/>
                      <a:pt x="71" y="219"/>
                      <a:pt x="71" y="219"/>
                    </a:cubicBezTo>
                    <a:cubicBezTo>
                      <a:pt x="70" y="219"/>
                      <a:pt x="70" y="219"/>
                      <a:pt x="70" y="219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8" y="218"/>
                      <a:pt x="68" y="218"/>
                      <a:pt x="68" y="218"/>
                    </a:cubicBezTo>
                    <a:cubicBezTo>
                      <a:pt x="67" y="219"/>
                      <a:pt x="67" y="219"/>
                      <a:pt x="67" y="219"/>
                    </a:cubicBezTo>
                    <a:cubicBezTo>
                      <a:pt x="67" y="220"/>
                      <a:pt x="67" y="220"/>
                      <a:pt x="67" y="220"/>
                    </a:cubicBezTo>
                    <a:close/>
                    <a:moveTo>
                      <a:pt x="70" y="222"/>
                    </a:moveTo>
                    <a:cubicBezTo>
                      <a:pt x="70" y="223"/>
                      <a:pt x="70" y="223"/>
                      <a:pt x="70" y="223"/>
                    </a:cubicBezTo>
                    <a:cubicBezTo>
                      <a:pt x="71" y="223"/>
                      <a:pt x="71" y="223"/>
                      <a:pt x="71" y="223"/>
                    </a:cubicBezTo>
                    <a:cubicBezTo>
                      <a:pt x="70" y="222"/>
                      <a:pt x="70" y="222"/>
                      <a:pt x="70" y="222"/>
                    </a:cubicBezTo>
                    <a:cubicBezTo>
                      <a:pt x="70" y="222"/>
                      <a:pt x="70" y="222"/>
                      <a:pt x="70" y="222"/>
                    </a:cubicBezTo>
                    <a:close/>
                    <a:moveTo>
                      <a:pt x="70" y="234"/>
                    </a:moveTo>
                    <a:cubicBezTo>
                      <a:pt x="70" y="234"/>
                      <a:pt x="70" y="234"/>
                      <a:pt x="70" y="234"/>
                    </a:cubicBezTo>
                    <a:cubicBezTo>
                      <a:pt x="72" y="234"/>
                      <a:pt x="72" y="234"/>
                      <a:pt x="72" y="234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73" y="235"/>
                      <a:pt x="73" y="235"/>
                      <a:pt x="73" y="235"/>
                    </a:cubicBezTo>
                    <a:cubicBezTo>
                      <a:pt x="73" y="234"/>
                      <a:pt x="73" y="234"/>
                      <a:pt x="73" y="234"/>
                    </a:cubicBezTo>
                    <a:cubicBezTo>
                      <a:pt x="71" y="233"/>
                      <a:pt x="71" y="233"/>
                      <a:pt x="71" y="233"/>
                    </a:cubicBezTo>
                    <a:cubicBezTo>
                      <a:pt x="70" y="233"/>
                      <a:pt x="70" y="233"/>
                      <a:pt x="70" y="233"/>
                    </a:cubicBezTo>
                    <a:cubicBezTo>
                      <a:pt x="70" y="234"/>
                      <a:pt x="70" y="234"/>
                      <a:pt x="70" y="234"/>
                    </a:cubicBezTo>
                    <a:close/>
                    <a:moveTo>
                      <a:pt x="68" y="238"/>
                    </a:moveTo>
                    <a:cubicBezTo>
                      <a:pt x="69" y="238"/>
                      <a:pt x="69" y="238"/>
                      <a:pt x="69" y="238"/>
                    </a:cubicBezTo>
                    <a:cubicBezTo>
                      <a:pt x="70" y="239"/>
                      <a:pt x="70" y="239"/>
                      <a:pt x="70" y="239"/>
                    </a:cubicBezTo>
                    <a:cubicBezTo>
                      <a:pt x="71" y="238"/>
                      <a:pt x="71" y="238"/>
                      <a:pt x="71" y="238"/>
                    </a:cubicBezTo>
                    <a:cubicBezTo>
                      <a:pt x="69" y="238"/>
                      <a:pt x="69" y="238"/>
                      <a:pt x="69" y="238"/>
                    </a:cubicBezTo>
                    <a:cubicBezTo>
                      <a:pt x="69" y="237"/>
                      <a:pt x="69" y="237"/>
                      <a:pt x="69" y="237"/>
                    </a:cubicBezTo>
                    <a:cubicBezTo>
                      <a:pt x="68" y="238"/>
                      <a:pt x="68" y="238"/>
                      <a:pt x="68" y="238"/>
                    </a:cubicBezTo>
                    <a:close/>
                    <a:moveTo>
                      <a:pt x="71" y="245"/>
                    </a:moveTo>
                    <a:cubicBezTo>
                      <a:pt x="71" y="245"/>
                      <a:pt x="71" y="245"/>
                      <a:pt x="71" y="245"/>
                    </a:cubicBezTo>
                    <a:cubicBezTo>
                      <a:pt x="72" y="244"/>
                      <a:pt x="72" y="244"/>
                      <a:pt x="72" y="244"/>
                    </a:cubicBezTo>
                    <a:cubicBezTo>
                      <a:pt x="71" y="243"/>
                      <a:pt x="71" y="243"/>
                      <a:pt x="71" y="243"/>
                    </a:cubicBezTo>
                    <a:cubicBezTo>
                      <a:pt x="71" y="242"/>
                      <a:pt x="71" y="242"/>
                      <a:pt x="71" y="242"/>
                    </a:cubicBezTo>
                    <a:cubicBezTo>
                      <a:pt x="71" y="243"/>
                      <a:pt x="71" y="243"/>
                      <a:pt x="71" y="243"/>
                    </a:cubicBezTo>
                    <a:cubicBezTo>
                      <a:pt x="71" y="245"/>
                      <a:pt x="71" y="245"/>
                      <a:pt x="71" y="245"/>
                    </a:cubicBezTo>
                    <a:close/>
                    <a:moveTo>
                      <a:pt x="73" y="247"/>
                    </a:moveTo>
                    <a:cubicBezTo>
                      <a:pt x="73" y="247"/>
                      <a:pt x="73" y="247"/>
                      <a:pt x="73" y="247"/>
                    </a:cubicBezTo>
                    <a:cubicBezTo>
                      <a:pt x="74" y="247"/>
                      <a:pt x="74" y="247"/>
                      <a:pt x="74" y="247"/>
                    </a:cubicBezTo>
                    <a:cubicBezTo>
                      <a:pt x="73" y="247"/>
                      <a:pt x="73" y="247"/>
                      <a:pt x="73" y="247"/>
                    </a:cubicBezTo>
                    <a:cubicBezTo>
                      <a:pt x="73" y="247"/>
                      <a:pt x="73" y="247"/>
                      <a:pt x="73" y="247"/>
                    </a:cubicBezTo>
                    <a:close/>
                    <a:moveTo>
                      <a:pt x="68" y="248"/>
                    </a:moveTo>
                    <a:cubicBezTo>
                      <a:pt x="68" y="247"/>
                      <a:pt x="68" y="247"/>
                      <a:pt x="68" y="247"/>
                    </a:cubicBezTo>
                    <a:cubicBezTo>
                      <a:pt x="68" y="246"/>
                      <a:pt x="68" y="246"/>
                      <a:pt x="68" y="246"/>
                    </a:cubicBezTo>
                    <a:cubicBezTo>
                      <a:pt x="68" y="247"/>
                      <a:pt x="68" y="247"/>
                      <a:pt x="68" y="247"/>
                    </a:cubicBezTo>
                    <a:cubicBezTo>
                      <a:pt x="68" y="248"/>
                      <a:pt x="68" y="248"/>
                      <a:pt x="68" y="248"/>
                    </a:cubicBezTo>
                    <a:close/>
                    <a:moveTo>
                      <a:pt x="70" y="247"/>
                    </a:moveTo>
                    <a:cubicBezTo>
                      <a:pt x="71" y="248"/>
                      <a:pt x="71" y="248"/>
                      <a:pt x="71" y="248"/>
                    </a:cubicBezTo>
                    <a:cubicBezTo>
                      <a:pt x="71" y="247"/>
                      <a:pt x="71" y="247"/>
                      <a:pt x="71" y="247"/>
                    </a:cubicBezTo>
                    <a:cubicBezTo>
                      <a:pt x="70" y="247"/>
                      <a:pt x="70" y="247"/>
                      <a:pt x="70" y="247"/>
                    </a:cubicBezTo>
                    <a:cubicBezTo>
                      <a:pt x="70" y="247"/>
                      <a:pt x="70" y="247"/>
                      <a:pt x="70" y="247"/>
                    </a:cubicBezTo>
                    <a:close/>
                    <a:moveTo>
                      <a:pt x="69" y="250"/>
                    </a:move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69" y="250"/>
                      <a:pt x="69" y="250"/>
                      <a:pt x="69" y="250"/>
                    </a:cubicBezTo>
                    <a:close/>
                    <a:moveTo>
                      <a:pt x="71" y="253"/>
                    </a:moveTo>
                    <a:cubicBezTo>
                      <a:pt x="71" y="252"/>
                      <a:pt x="71" y="252"/>
                      <a:pt x="71" y="252"/>
                    </a:cubicBezTo>
                    <a:cubicBezTo>
                      <a:pt x="70" y="252"/>
                      <a:pt x="70" y="252"/>
                      <a:pt x="70" y="252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9" y="253"/>
                      <a:pt x="69" y="253"/>
                      <a:pt x="69" y="253"/>
                    </a:cubicBezTo>
                    <a:cubicBezTo>
                      <a:pt x="71" y="253"/>
                      <a:pt x="71" y="253"/>
                      <a:pt x="71" y="253"/>
                    </a:cubicBezTo>
                    <a:close/>
                    <a:moveTo>
                      <a:pt x="72" y="254"/>
                    </a:moveTo>
                    <a:cubicBezTo>
                      <a:pt x="73" y="254"/>
                      <a:pt x="73" y="254"/>
                      <a:pt x="73" y="254"/>
                    </a:cubicBezTo>
                    <a:cubicBezTo>
                      <a:pt x="73" y="253"/>
                      <a:pt x="73" y="253"/>
                      <a:pt x="73" y="253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1" y="253"/>
                      <a:pt x="71" y="253"/>
                      <a:pt x="71" y="253"/>
                    </a:cubicBezTo>
                    <a:cubicBezTo>
                      <a:pt x="72" y="254"/>
                      <a:pt x="72" y="254"/>
                      <a:pt x="72" y="254"/>
                    </a:cubicBezTo>
                    <a:close/>
                    <a:moveTo>
                      <a:pt x="67" y="258"/>
                    </a:moveTo>
                    <a:cubicBezTo>
                      <a:pt x="68" y="258"/>
                      <a:pt x="68" y="258"/>
                      <a:pt x="68" y="258"/>
                    </a:cubicBezTo>
                    <a:cubicBezTo>
                      <a:pt x="68" y="258"/>
                      <a:pt x="68" y="258"/>
                      <a:pt x="68" y="258"/>
                    </a:cubicBezTo>
                    <a:cubicBezTo>
                      <a:pt x="68" y="257"/>
                      <a:pt x="68" y="257"/>
                      <a:pt x="68" y="257"/>
                    </a:cubicBezTo>
                    <a:cubicBezTo>
                      <a:pt x="67" y="257"/>
                      <a:pt x="67" y="257"/>
                      <a:pt x="67" y="257"/>
                    </a:cubicBezTo>
                    <a:cubicBezTo>
                      <a:pt x="66" y="258"/>
                      <a:pt x="66" y="258"/>
                      <a:pt x="66" y="258"/>
                    </a:cubicBezTo>
                    <a:cubicBezTo>
                      <a:pt x="67" y="258"/>
                      <a:pt x="67" y="258"/>
                      <a:pt x="67" y="258"/>
                    </a:cubicBezTo>
                    <a:close/>
                    <a:moveTo>
                      <a:pt x="69" y="261"/>
                    </a:moveTo>
                    <a:cubicBezTo>
                      <a:pt x="72" y="259"/>
                      <a:pt x="72" y="259"/>
                      <a:pt x="72" y="259"/>
                    </a:cubicBezTo>
                    <a:cubicBezTo>
                      <a:pt x="74" y="258"/>
                      <a:pt x="74" y="258"/>
                      <a:pt x="74" y="258"/>
                    </a:cubicBezTo>
                    <a:cubicBezTo>
                      <a:pt x="74" y="257"/>
                      <a:pt x="74" y="257"/>
                      <a:pt x="74" y="257"/>
                    </a:cubicBezTo>
                    <a:cubicBezTo>
                      <a:pt x="72" y="257"/>
                      <a:pt x="72" y="257"/>
                      <a:pt x="72" y="257"/>
                    </a:cubicBezTo>
                    <a:cubicBezTo>
                      <a:pt x="71" y="258"/>
                      <a:pt x="71" y="258"/>
                      <a:pt x="71" y="258"/>
                    </a:cubicBezTo>
                    <a:cubicBezTo>
                      <a:pt x="70" y="258"/>
                      <a:pt x="70" y="258"/>
                      <a:pt x="70" y="258"/>
                    </a:cubicBezTo>
                    <a:cubicBezTo>
                      <a:pt x="69" y="259"/>
                      <a:pt x="69" y="259"/>
                      <a:pt x="69" y="259"/>
                    </a:cubicBezTo>
                    <a:cubicBezTo>
                      <a:pt x="68" y="260"/>
                      <a:pt x="68" y="260"/>
                      <a:pt x="68" y="260"/>
                    </a:cubicBezTo>
                    <a:cubicBezTo>
                      <a:pt x="68" y="261"/>
                      <a:pt x="68" y="261"/>
                      <a:pt x="68" y="261"/>
                    </a:cubicBezTo>
                    <a:cubicBezTo>
                      <a:pt x="68" y="261"/>
                      <a:pt x="68" y="261"/>
                      <a:pt x="68" y="261"/>
                    </a:cubicBezTo>
                    <a:cubicBezTo>
                      <a:pt x="69" y="262"/>
                      <a:pt x="69" y="262"/>
                      <a:pt x="69" y="262"/>
                    </a:cubicBezTo>
                    <a:cubicBezTo>
                      <a:pt x="69" y="261"/>
                      <a:pt x="69" y="261"/>
                      <a:pt x="69" y="261"/>
                    </a:cubicBezTo>
                    <a:close/>
                    <a:moveTo>
                      <a:pt x="72" y="261"/>
                    </a:moveTo>
                    <a:cubicBezTo>
                      <a:pt x="73" y="261"/>
                      <a:pt x="73" y="261"/>
                      <a:pt x="73" y="261"/>
                    </a:cubicBezTo>
                    <a:cubicBezTo>
                      <a:pt x="73" y="260"/>
                      <a:pt x="73" y="260"/>
                      <a:pt x="73" y="260"/>
                    </a:cubicBezTo>
                    <a:cubicBezTo>
                      <a:pt x="73" y="260"/>
                      <a:pt x="73" y="260"/>
                      <a:pt x="73" y="260"/>
                    </a:cubicBezTo>
                    <a:cubicBezTo>
                      <a:pt x="72" y="261"/>
                      <a:pt x="72" y="261"/>
                      <a:pt x="72" y="261"/>
                    </a:cubicBezTo>
                    <a:close/>
                    <a:moveTo>
                      <a:pt x="71" y="262"/>
                    </a:moveTo>
                    <a:cubicBezTo>
                      <a:pt x="72" y="262"/>
                      <a:pt x="72" y="262"/>
                      <a:pt x="72" y="262"/>
                    </a:cubicBezTo>
                    <a:cubicBezTo>
                      <a:pt x="72" y="261"/>
                      <a:pt x="72" y="261"/>
                      <a:pt x="72" y="261"/>
                    </a:cubicBezTo>
                    <a:cubicBezTo>
                      <a:pt x="71" y="262"/>
                      <a:pt x="71" y="262"/>
                      <a:pt x="71" y="262"/>
                    </a:cubicBezTo>
                    <a:cubicBezTo>
                      <a:pt x="71" y="262"/>
                      <a:pt x="71" y="262"/>
                      <a:pt x="71" y="262"/>
                    </a:cubicBezTo>
                    <a:close/>
                    <a:moveTo>
                      <a:pt x="69" y="263"/>
                    </a:moveTo>
                    <a:cubicBezTo>
                      <a:pt x="69" y="262"/>
                      <a:pt x="69" y="262"/>
                      <a:pt x="69" y="262"/>
                    </a:cubicBezTo>
                    <a:cubicBezTo>
                      <a:pt x="69" y="262"/>
                      <a:pt x="69" y="262"/>
                      <a:pt x="69" y="262"/>
                    </a:cubicBezTo>
                    <a:cubicBezTo>
                      <a:pt x="68" y="262"/>
                      <a:pt x="68" y="262"/>
                      <a:pt x="68" y="262"/>
                    </a:cubicBezTo>
                    <a:cubicBezTo>
                      <a:pt x="68" y="263"/>
                      <a:pt x="68" y="263"/>
                      <a:pt x="68" y="263"/>
                    </a:cubicBezTo>
                    <a:cubicBezTo>
                      <a:pt x="69" y="263"/>
                      <a:pt x="69" y="263"/>
                      <a:pt x="69" y="263"/>
                    </a:cubicBezTo>
                    <a:close/>
                    <a:moveTo>
                      <a:pt x="66" y="269"/>
                    </a:moveTo>
                    <a:cubicBezTo>
                      <a:pt x="66" y="271"/>
                      <a:pt x="66" y="271"/>
                      <a:pt x="66" y="271"/>
                    </a:cubicBezTo>
                    <a:cubicBezTo>
                      <a:pt x="67" y="270"/>
                      <a:pt x="67" y="270"/>
                      <a:pt x="67" y="270"/>
                    </a:cubicBezTo>
                    <a:cubicBezTo>
                      <a:pt x="68" y="269"/>
                      <a:pt x="68" y="269"/>
                      <a:pt x="68" y="269"/>
                    </a:cubicBezTo>
                    <a:cubicBezTo>
                      <a:pt x="70" y="268"/>
                      <a:pt x="70" y="268"/>
                      <a:pt x="70" y="268"/>
                    </a:cubicBezTo>
                    <a:cubicBezTo>
                      <a:pt x="70" y="267"/>
                      <a:pt x="70" y="267"/>
                      <a:pt x="70" y="267"/>
                    </a:cubicBezTo>
                    <a:cubicBezTo>
                      <a:pt x="69" y="267"/>
                      <a:pt x="69" y="267"/>
                      <a:pt x="69" y="267"/>
                    </a:cubicBezTo>
                    <a:cubicBezTo>
                      <a:pt x="69" y="268"/>
                      <a:pt x="69" y="268"/>
                      <a:pt x="69" y="268"/>
                    </a:cubicBezTo>
                    <a:cubicBezTo>
                      <a:pt x="67" y="268"/>
                      <a:pt x="67" y="268"/>
                      <a:pt x="67" y="268"/>
                    </a:cubicBezTo>
                    <a:cubicBezTo>
                      <a:pt x="66" y="269"/>
                      <a:pt x="66" y="269"/>
                      <a:pt x="66" y="269"/>
                    </a:cubicBezTo>
                    <a:cubicBezTo>
                      <a:pt x="66" y="269"/>
                      <a:pt x="66" y="269"/>
                      <a:pt x="66" y="269"/>
                    </a:cubicBezTo>
                    <a:close/>
                    <a:moveTo>
                      <a:pt x="64" y="274"/>
                    </a:moveTo>
                    <a:cubicBezTo>
                      <a:pt x="65" y="276"/>
                      <a:pt x="65" y="276"/>
                      <a:pt x="65" y="276"/>
                    </a:cubicBezTo>
                    <a:cubicBezTo>
                      <a:pt x="66" y="276"/>
                      <a:pt x="66" y="276"/>
                      <a:pt x="66" y="276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5" y="274"/>
                      <a:pt x="65" y="274"/>
                      <a:pt x="65" y="274"/>
                    </a:cubicBezTo>
                    <a:cubicBezTo>
                      <a:pt x="64" y="274"/>
                      <a:pt x="64" y="274"/>
                      <a:pt x="64" y="274"/>
                    </a:cubicBezTo>
                    <a:close/>
                    <a:moveTo>
                      <a:pt x="103" y="478"/>
                    </a:moveTo>
                    <a:cubicBezTo>
                      <a:pt x="104" y="476"/>
                      <a:pt x="104" y="476"/>
                      <a:pt x="104" y="476"/>
                    </a:cubicBezTo>
                    <a:cubicBezTo>
                      <a:pt x="105" y="476"/>
                      <a:pt x="105" y="476"/>
                      <a:pt x="105" y="476"/>
                    </a:cubicBezTo>
                    <a:cubicBezTo>
                      <a:pt x="106" y="476"/>
                      <a:pt x="106" y="476"/>
                      <a:pt x="106" y="476"/>
                    </a:cubicBezTo>
                    <a:cubicBezTo>
                      <a:pt x="105" y="477"/>
                      <a:pt x="105" y="477"/>
                      <a:pt x="105" y="477"/>
                    </a:cubicBezTo>
                    <a:cubicBezTo>
                      <a:pt x="104" y="477"/>
                      <a:pt x="104" y="477"/>
                      <a:pt x="104" y="477"/>
                    </a:cubicBezTo>
                    <a:cubicBezTo>
                      <a:pt x="104" y="478"/>
                      <a:pt x="104" y="478"/>
                      <a:pt x="104" y="478"/>
                    </a:cubicBezTo>
                    <a:cubicBezTo>
                      <a:pt x="103" y="478"/>
                      <a:pt x="103" y="478"/>
                      <a:pt x="103" y="478"/>
                    </a:cubicBezTo>
                    <a:close/>
                    <a:moveTo>
                      <a:pt x="94" y="472"/>
                    </a:moveTo>
                    <a:cubicBezTo>
                      <a:pt x="94" y="472"/>
                      <a:pt x="94" y="472"/>
                      <a:pt x="94" y="472"/>
                    </a:cubicBezTo>
                    <a:cubicBezTo>
                      <a:pt x="94" y="471"/>
                      <a:pt x="94" y="471"/>
                      <a:pt x="94" y="471"/>
                    </a:cubicBezTo>
                    <a:cubicBezTo>
                      <a:pt x="95" y="470"/>
                      <a:pt x="95" y="470"/>
                      <a:pt x="95" y="470"/>
                    </a:cubicBezTo>
                    <a:cubicBezTo>
                      <a:pt x="95" y="469"/>
                      <a:pt x="95" y="469"/>
                      <a:pt x="95" y="469"/>
                    </a:cubicBezTo>
                    <a:cubicBezTo>
                      <a:pt x="94" y="469"/>
                      <a:pt x="94" y="469"/>
                      <a:pt x="94" y="469"/>
                    </a:cubicBezTo>
                    <a:cubicBezTo>
                      <a:pt x="94" y="470"/>
                      <a:pt x="94" y="470"/>
                      <a:pt x="94" y="470"/>
                    </a:cubicBezTo>
                    <a:cubicBezTo>
                      <a:pt x="93" y="470"/>
                      <a:pt x="93" y="470"/>
                      <a:pt x="93" y="470"/>
                    </a:cubicBezTo>
                    <a:cubicBezTo>
                      <a:pt x="94" y="472"/>
                      <a:pt x="94" y="472"/>
                      <a:pt x="94" y="472"/>
                    </a:cubicBezTo>
                    <a:close/>
                    <a:moveTo>
                      <a:pt x="87" y="460"/>
                    </a:moveTo>
                    <a:cubicBezTo>
                      <a:pt x="87" y="461"/>
                      <a:pt x="87" y="461"/>
                      <a:pt x="87" y="461"/>
                    </a:cubicBezTo>
                    <a:cubicBezTo>
                      <a:pt x="89" y="461"/>
                      <a:pt x="89" y="461"/>
                      <a:pt x="89" y="461"/>
                    </a:cubicBezTo>
                    <a:cubicBezTo>
                      <a:pt x="90" y="460"/>
                      <a:pt x="90" y="460"/>
                      <a:pt x="90" y="460"/>
                    </a:cubicBezTo>
                    <a:cubicBezTo>
                      <a:pt x="89" y="460"/>
                      <a:pt x="89" y="460"/>
                      <a:pt x="89" y="460"/>
                    </a:cubicBezTo>
                    <a:cubicBezTo>
                      <a:pt x="88" y="460"/>
                      <a:pt x="88" y="460"/>
                      <a:pt x="88" y="460"/>
                    </a:cubicBezTo>
                    <a:cubicBezTo>
                      <a:pt x="87" y="460"/>
                      <a:pt x="87" y="460"/>
                      <a:pt x="87" y="460"/>
                    </a:cubicBezTo>
                    <a:close/>
                    <a:moveTo>
                      <a:pt x="84" y="460"/>
                    </a:moveTo>
                    <a:cubicBezTo>
                      <a:pt x="84" y="461"/>
                      <a:pt x="84" y="461"/>
                      <a:pt x="84" y="461"/>
                    </a:cubicBezTo>
                    <a:cubicBezTo>
                      <a:pt x="85" y="461"/>
                      <a:pt x="85" y="461"/>
                      <a:pt x="85" y="461"/>
                    </a:cubicBezTo>
                    <a:cubicBezTo>
                      <a:pt x="85" y="460"/>
                      <a:pt x="85" y="460"/>
                      <a:pt x="85" y="460"/>
                    </a:cubicBezTo>
                    <a:cubicBezTo>
                      <a:pt x="84" y="460"/>
                      <a:pt x="84" y="460"/>
                      <a:pt x="84" y="460"/>
                    </a:cubicBezTo>
                    <a:cubicBezTo>
                      <a:pt x="84" y="460"/>
                      <a:pt x="84" y="460"/>
                      <a:pt x="84" y="460"/>
                    </a:cubicBezTo>
                    <a:close/>
                    <a:moveTo>
                      <a:pt x="74" y="461"/>
                    </a:moveTo>
                    <a:cubicBezTo>
                      <a:pt x="74" y="462"/>
                      <a:pt x="74" y="462"/>
                      <a:pt x="74" y="462"/>
                    </a:cubicBezTo>
                    <a:cubicBezTo>
                      <a:pt x="75" y="462"/>
                      <a:pt x="75" y="462"/>
                      <a:pt x="75" y="462"/>
                    </a:cubicBezTo>
                    <a:cubicBezTo>
                      <a:pt x="76" y="463"/>
                      <a:pt x="76" y="463"/>
                      <a:pt x="76" y="463"/>
                    </a:cubicBezTo>
                    <a:cubicBezTo>
                      <a:pt x="77" y="462"/>
                      <a:pt x="77" y="462"/>
                      <a:pt x="77" y="462"/>
                    </a:cubicBezTo>
                    <a:cubicBezTo>
                      <a:pt x="76" y="461"/>
                      <a:pt x="76" y="461"/>
                      <a:pt x="76" y="461"/>
                    </a:cubicBezTo>
                    <a:cubicBezTo>
                      <a:pt x="75" y="461"/>
                      <a:pt x="75" y="461"/>
                      <a:pt x="75" y="461"/>
                    </a:cubicBezTo>
                    <a:cubicBezTo>
                      <a:pt x="74" y="461"/>
                      <a:pt x="74" y="461"/>
                      <a:pt x="74" y="461"/>
                    </a:cubicBezTo>
                    <a:close/>
                    <a:moveTo>
                      <a:pt x="62" y="407"/>
                    </a:moveTo>
                    <a:cubicBezTo>
                      <a:pt x="63" y="407"/>
                      <a:pt x="63" y="407"/>
                      <a:pt x="63" y="407"/>
                    </a:cubicBezTo>
                    <a:cubicBezTo>
                      <a:pt x="64" y="406"/>
                      <a:pt x="64" y="406"/>
                      <a:pt x="64" y="406"/>
                    </a:cubicBezTo>
                    <a:cubicBezTo>
                      <a:pt x="65" y="404"/>
                      <a:pt x="65" y="404"/>
                      <a:pt x="65" y="404"/>
                    </a:cubicBezTo>
                    <a:cubicBezTo>
                      <a:pt x="65" y="405"/>
                      <a:pt x="65" y="405"/>
                      <a:pt x="65" y="405"/>
                    </a:cubicBezTo>
                    <a:cubicBezTo>
                      <a:pt x="64" y="406"/>
                      <a:pt x="64" y="406"/>
                      <a:pt x="64" y="406"/>
                    </a:cubicBezTo>
                    <a:cubicBezTo>
                      <a:pt x="62" y="407"/>
                      <a:pt x="62" y="407"/>
                      <a:pt x="62" y="407"/>
                    </a:cubicBezTo>
                    <a:close/>
                    <a:moveTo>
                      <a:pt x="62" y="405"/>
                    </a:moveTo>
                    <a:cubicBezTo>
                      <a:pt x="62" y="406"/>
                      <a:pt x="62" y="406"/>
                      <a:pt x="62" y="406"/>
                    </a:cubicBezTo>
                    <a:cubicBezTo>
                      <a:pt x="63" y="406"/>
                      <a:pt x="63" y="406"/>
                      <a:pt x="63" y="406"/>
                    </a:cubicBezTo>
                    <a:cubicBezTo>
                      <a:pt x="64" y="405"/>
                      <a:pt x="64" y="405"/>
                      <a:pt x="64" y="405"/>
                    </a:cubicBezTo>
                    <a:cubicBezTo>
                      <a:pt x="64" y="404"/>
                      <a:pt x="64" y="404"/>
                      <a:pt x="64" y="404"/>
                    </a:cubicBezTo>
                    <a:cubicBezTo>
                      <a:pt x="63" y="404"/>
                      <a:pt x="63" y="404"/>
                      <a:pt x="63" y="404"/>
                    </a:cubicBezTo>
                    <a:cubicBezTo>
                      <a:pt x="62" y="405"/>
                      <a:pt x="62" y="405"/>
                      <a:pt x="62" y="405"/>
                    </a:cubicBezTo>
                    <a:close/>
                    <a:moveTo>
                      <a:pt x="55" y="387"/>
                    </a:moveTo>
                    <a:cubicBezTo>
                      <a:pt x="54" y="388"/>
                      <a:pt x="54" y="388"/>
                      <a:pt x="54" y="388"/>
                    </a:cubicBezTo>
                    <a:cubicBezTo>
                      <a:pt x="55" y="389"/>
                      <a:pt x="55" y="389"/>
                      <a:pt x="55" y="389"/>
                    </a:cubicBezTo>
                    <a:cubicBezTo>
                      <a:pt x="56" y="388"/>
                      <a:pt x="56" y="388"/>
                      <a:pt x="56" y="388"/>
                    </a:cubicBezTo>
                    <a:cubicBezTo>
                      <a:pt x="56" y="387"/>
                      <a:pt x="56" y="387"/>
                      <a:pt x="56" y="387"/>
                    </a:cubicBezTo>
                    <a:cubicBezTo>
                      <a:pt x="55" y="387"/>
                      <a:pt x="55" y="387"/>
                      <a:pt x="55" y="387"/>
                    </a:cubicBezTo>
                    <a:cubicBezTo>
                      <a:pt x="55" y="387"/>
                      <a:pt x="55" y="387"/>
                      <a:pt x="55" y="387"/>
                    </a:cubicBezTo>
                    <a:close/>
                    <a:moveTo>
                      <a:pt x="54" y="385"/>
                    </a:moveTo>
                    <a:cubicBezTo>
                      <a:pt x="54" y="386"/>
                      <a:pt x="54" y="386"/>
                      <a:pt x="54" y="386"/>
                    </a:cubicBezTo>
                    <a:cubicBezTo>
                      <a:pt x="56" y="386"/>
                      <a:pt x="56" y="386"/>
                      <a:pt x="56" y="386"/>
                    </a:cubicBezTo>
                    <a:cubicBezTo>
                      <a:pt x="56" y="385"/>
                      <a:pt x="56" y="385"/>
                      <a:pt x="56" y="385"/>
                    </a:cubicBezTo>
                    <a:cubicBezTo>
                      <a:pt x="55" y="385"/>
                      <a:pt x="55" y="385"/>
                      <a:pt x="55" y="385"/>
                    </a:cubicBezTo>
                    <a:cubicBezTo>
                      <a:pt x="54" y="385"/>
                      <a:pt x="54" y="385"/>
                      <a:pt x="54" y="385"/>
                    </a:cubicBezTo>
                    <a:close/>
                    <a:moveTo>
                      <a:pt x="55" y="368"/>
                    </a:moveTo>
                    <a:cubicBezTo>
                      <a:pt x="56" y="369"/>
                      <a:pt x="56" y="369"/>
                      <a:pt x="56" y="369"/>
                    </a:cubicBezTo>
                    <a:cubicBezTo>
                      <a:pt x="57" y="368"/>
                      <a:pt x="57" y="368"/>
                      <a:pt x="57" y="368"/>
                    </a:cubicBezTo>
                    <a:cubicBezTo>
                      <a:pt x="56" y="367"/>
                      <a:pt x="56" y="367"/>
                      <a:pt x="56" y="367"/>
                    </a:cubicBezTo>
                    <a:cubicBezTo>
                      <a:pt x="55" y="368"/>
                      <a:pt x="55" y="368"/>
                      <a:pt x="55" y="368"/>
                    </a:cubicBezTo>
                    <a:close/>
                    <a:moveTo>
                      <a:pt x="56" y="366"/>
                    </a:moveTo>
                    <a:cubicBezTo>
                      <a:pt x="56" y="367"/>
                      <a:pt x="56" y="367"/>
                      <a:pt x="56" y="367"/>
                    </a:cubicBezTo>
                    <a:cubicBezTo>
                      <a:pt x="58" y="367"/>
                      <a:pt x="58" y="367"/>
                      <a:pt x="58" y="367"/>
                    </a:cubicBezTo>
                    <a:cubicBezTo>
                      <a:pt x="59" y="366"/>
                      <a:pt x="59" y="366"/>
                      <a:pt x="59" y="366"/>
                    </a:cubicBezTo>
                    <a:cubicBezTo>
                      <a:pt x="57" y="366"/>
                      <a:pt x="57" y="366"/>
                      <a:pt x="57" y="366"/>
                    </a:cubicBezTo>
                    <a:cubicBezTo>
                      <a:pt x="56" y="366"/>
                      <a:pt x="56" y="366"/>
                      <a:pt x="56" y="366"/>
                    </a:cubicBezTo>
                    <a:cubicBezTo>
                      <a:pt x="56" y="366"/>
                      <a:pt x="56" y="366"/>
                      <a:pt x="56" y="366"/>
                    </a:cubicBezTo>
                    <a:close/>
                    <a:moveTo>
                      <a:pt x="53" y="366"/>
                    </a:moveTo>
                    <a:cubicBezTo>
                      <a:pt x="53" y="367"/>
                      <a:pt x="53" y="367"/>
                      <a:pt x="53" y="367"/>
                    </a:cubicBezTo>
                    <a:cubicBezTo>
                      <a:pt x="54" y="366"/>
                      <a:pt x="54" y="366"/>
                      <a:pt x="54" y="366"/>
                    </a:cubicBezTo>
                    <a:cubicBezTo>
                      <a:pt x="53" y="366"/>
                      <a:pt x="53" y="366"/>
                      <a:pt x="53" y="366"/>
                    </a:cubicBezTo>
                    <a:cubicBezTo>
                      <a:pt x="53" y="366"/>
                      <a:pt x="53" y="366"/>
                      <a:pt x="53" y="366"/>
                    </a:cubicBezTo>
                    <a:cubicBezTo>
                      <a:pt x="53" y="366"/>
                      <a:pt x="53" y="366"/>
                      <a:pt x="53" y="366"/>
                    </a:cubicBezTo>
                    <a:close/>
                    <a:moveTo>
                      <a:pt x="57" y="351"/>
                    </a:moveTo>
                    <a:cubicBezTo>
                      <a:pt x="57" y="351"/>
                      <a:pt x="57" y="351"/>
                      <a:pt x="57" y="351"/>
                    </a:cubicBezTo>
                    <a:cubicBezTo>
                      <a:pt x="57" y="352"/>
                      <a:pt x="57" y="352"/>
                      <a:pt x="57" y="352"/>
                    </a:cubicBezTo>
                    <a:cubicBezTo>
                      <a:pt x="58" y="351"/>
                      <a:pt x="58" y="351"/>
                      <a:pt x="58" y="351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57" y="351"/>
                      <a:pt x="57" y="351"/>
                      <a:pt x="57" y="351"/>
                    </a:cubicBezTo>
                    <a:close/>
                    <a:moveTo>
                      <a:pt x="71" y="345"/>
                    </a:moveTo>
                    <a:cubicBezTo>
                      <a:pt x="72" y="345"/>
                      <a:pt x="72" y="345"/>
                      <a:pt x="72" y="345"/>
                    </a:cubicBezTo>
                    <a:cubicBezTo>
                      <a:pt x="75" y="345"/>
                      <a:pt x="75" y="345"/>
                      <a:pt x="75" y="345"/>
                    </a:cubicBezTo>
                    <a:cubicBezTo>
                      <a:pt x="75" y="344"/>
                      <a:pt x="75" y="344"/>
                      <a:pt x="75" y="344"/>
                    </a:cubicBezTo>
                    <a:cubicBezTo>
                      <a:pt x="73" y="344"/>
                      <a:pt x="73" y="344"/>
                      <a:pt x="73" y="344"/>
                    </a:cubicBezTo>
                    <a:cubicBezTo>
                      <a:pt x="71" y="344"/>
                      <a:pt x="71" y="344"/>
                      <a:pt x="71" y="344"/>
                    </a:cubicBezTo>
                    <a:cubicBezTo>
                      <a:pt x="71" y="345"/>
                      <a:pt x="71" y="345"/>
                      <a:pt x="71" y="345"/>
                    </a:cubicBezTo>
                    <a:close/>
                    <a:moveTo>
                      <a:pt x="66" y="337"/>
                    </a:moveTo>
                    <a:cubicBezTo>
                      <a:pt x="65" y="337"/>
                      <a:pt x="65" y="337"/>
                      <a:pt x="65" y="337"/>
                    </a:cubicBezTo>
                    <a:cubicBezTo>
                      <a:pt x="66" y="338"/>
                      <a:pt x="66" y="338"/>
                      <a:pt x="66" y="338"/>
                    </a:cubicBezTo>
                    <a:cubicBezTo>
                      <a:pt x="68" y="337"/>
                      <a:pt x="68" y="337"/>
                      <a:pt x="68" y="337"/>
                    </a:cubicBezTo>
                    <a:cubicBezTo>
                      <a:pt x="68" y="337"/>
                      <a:pt x="68" y="337"/>
                      <a:pt x="68" y="337"/>
                    </a:cubicBezTo>
                    <a:cubicBezTo>
                      <a:pt x="67" y="336"/>
                      <a:pt x="67" y="336"/>
                      <a:pt x="67" y="336"/>
                    </a:cubicBezTo>
                    <a:cubicBezTo>
                      <a:pt x="66" y="337"/>
                      <a:pt x="66" y="337"/>
                      <a:pt x="66" y="337"/>
                    </a:cubicBezTo>
                    <a:close/>
                    <a:moveTo>
                      <a:pt x="73" y="336"/>
                    </a:moveTo>
                    <a:cubicBezTo>
                      <a:pt x="73" y="337"/>
                      <a:pt x="73" y="337"/>
                      <a:pt x="73" y="337"/>
                    </a:cubicBezTo>
                    <a:cubicBezTo>
                      <a:pt x="74" y="337"/>
                      <a:pt x="74" y="337"/>
                      <a:pt x="74" y="337"/>
                    </a:cubicBezTo>
                    <a:cubicBezTo>
                      <a:pt x="75" y="336"/>
                      <a:pt x="75" y="336"/>
                      <a:pt x="75" y="336"/>
                    </a:cubicBezTo>
                    <a:cubicBezTo>
                      <a:pt x="74" y="336"/>
                      <a:pt x="74" y="336"/>
                      <a:pt x="74" y="336"/>
                    </a:cubicBezTo>
                    <a:cubicBezTo>
                      <a:pt x="73" y="336"/>
                      <a:pt x="73" y="336"/>
                      <a:pt x="73" y="336"/>
                    </a:cubicBezTo>
                    <a:close/>
                    <a:moveTo>
                      <a:pt x="69" y="335"/>
                    </a:moveTo>
                    <a:cubicBezTo>
                      <a:pt x="71" y="336"/>
                      <a:pt x="71" y="336"/>
                      <a:pt x="71" y="336"/>
                    </a:cubicBezTo>
                    <a:cubicBezTo>
                      <a:pt x="72" y="336"/>
                      <a:pt x="72" y="336"/>
                      <a:pt x="72" y="336"/>
                    </a:cubicBezTo>
                    <a:cubicBezTo>
                      <a:pt x="73" y="335"/>
                      <a:pt x="73" y="335"/>
                      <a:pt x="73" y="335"/>
                    </a:cubicBezTo>
                    <a:cubicBezTo>
                      <a:pt x="72" y="334"/>
                      <a:pt x="72" y="334"/>
                      <a:pt x="72" y="334"/>
                    </a:cubicBezTo>
                    <a:cubicBezTo>
                      <a:pt x="70" y="334"/>
                      <a:pt x="70" y="334"/>
                      <a:pt x="70" y="334"/>
                    </a:cubicBezTo>
                    <a:cubicBezTo>
                      <a:pt x="69" y="334"/>
                      <a:pt x="69" y="334"/>
                      <a:pt x="69" y="334"/>
                    </a:cubicBezTo>
                    <a:cubicBezTo>
                      <a:pt x="69" y="335"/>
                      <a:pt x="69" y="335"/>
                      <a:pt x="69" y="335"/>
                    </a:cubicBezTo>
                    <a:close/>
                    <a:moveTo>
                      <a:pt x="84" y="301"/>
                    </a:moveTo>
                    <a:cubicBezTo>
                      <a:pt x="84" y="302"/>
                      <a:pt x="84" y="302"/>
                      <a:pt x="84" y="302"/>
                    </a:cubicBezTo>
                    <a:cubicBezTo>
                      <a:pt x="85" y="303"/>
                      <a:pt x="85" y="303"/>
                      <a:pt x="85" y="303"/>
                    </a:cubicBezTo>
                    <a:cubicBezTo>
                      <a:pt x="86" y="302"/>
                      <a:pt x="86" y="302"/>
                      <a:pt x="86" y="302"/>
                    </a:cubicBezTo>
                    <a:cubicBezTo>
                      <a:pt x="85" y="301"/>
                      <a:pt x="85" y="301"/>
                      <a:pt x="85" y="301"/>
                    </a:cubicBezTo>
                    <a:cubicBezTo>
                      <a:pt x="84" y="301"/>
                      <a:pt x="84" y="301"/>
                      <a:pt x="84" y="301"/>
                    </a:cubicBezTo>
                    <a:close/>
                    <a:moveTo>
                      <a:pt x="83" y="296"/>
                    </a:moveTo>
                    <a:cubicBezTo>
                      <a:pt x="82" y="297"/>
                      <a:pt x="82" y="297"/>
                      <a:pt x="82" y="297"/>
                    </a:cubicBezTo>
                    <a:cubicBezTo>
                      <a:pt x="84" y="299"/>
                      <a:pt x="84" y="299"/>
                      <a:pt x="84" y="299"/>
                    </a:cubicBezTo>
                    <a:cubicBezTo>
                      <a:pt x="85" y="298"/>
                      <a:pt x="85" y="298"/>
                      <a:pt x="85" y="298"/>
                    </a:cubicBezTo>
                    <a:cubicBezTo>
                      <a:pt x="84" y="297"/>
                      <a:pt x="84" y="297"/>
                      <a:pt x="84" y="297"/>
                    </a:cubicBezTo>
                    <a:cubicBezTo>
                      <a:pt x="83" y="296"/>
                      <a:pt x="83" y="296"/>
                      <a:pt x="83" y="296"/>
                    </a:cubicBezTo>
                    <a:close/>
                    <a:moveTo>
                      <a:pt x="78" y="285"/>
                    </a:moveTo>
                    <a:cubicBezTo>
                      <a:pt x="79" y="285"/>
                      <a:pt x="79" y="285"/>
                      <a:pt x="79" y="285"/>
                    </a:cubicBezTo>
                    <a:cubicBezTo>
                      <a:pt x="81" y="283"/>
                      <a:pt x="81" y="283"/>
                      <a:pt x="81" y="283"/>
                    </a:cubicBezTo>
                    <a:cubicBezTo>
                      <a:pt x="82" y="283"/>
                      <a:pt x="82" y="283"/>
                      <a:pt x="82" y="283"/>
                    </a:cubicBezTo>
                    <a:cubicBezTo>
                      <a:pt x="82" y="282"/>
                      <a:pt x="82" y="282"/>
                      <a:pt x="82" y="282"/>
                    </a:cubicBezTo>
                    <a:cubicBezTo>
                      <a:pt x="80" y="282"/>
                      <a:pt x="80" y="282"/>
                      <a:pt x="80" y="282"/>
                    </a:cubicBezTo>
                    <a:cubicBezTo>
                      <a:pt x="79" y="281"/>
                      <a:pt x="79" y="281"/>
                      <a:pt x="79" y="281"/>
                    </a:cubicBezTo>
                    <a:cubicBezTo>
                      <a:pt x="78" y="282"/>
                      <a:pt x="78" y="282"/>
                      <a:pt x="78" y="282"/>
                    </a:cubicBezTo>
                    <a:cubicBezTo>
                      <a:pt x="78" y="284"/>
                      <a:pt x="78" y="284"/>
                      <a:pt x="78" y="284"/>
                    </a:cubicBezTo>
                    <a:cubicBezTo>
                      <a:pt x="78" y="285"/>
                      <a:pt x="78" y="285"/>
                      <a:pt x="78" y="285"/>
                    </a:cubicBezTo>
                    <a:close/>
                    <a:moveTo>
                      <a:pt x="78" y="291"/>
                    </a:moveTo>
                    <a:cubicBezTo>
                      <a:pt x="79" y="292"/>
                      <a:pt x="79" y="292"/>
                      <a:pt x="79" y="292"/>
                    </a:cubicBezTo>
                    <a:cubicBezTo>
                      <a:pt x="80" y="292"/>
                      <a:pt x="80" y="292"/>
                      <a:pt x="80" y="292"/>
                    </a:cubicBezTo>
                    <a:cubicBezTo>
                      <a:pt x="82" y="290"/>
                      <a:pt x="82" y="290"/>
                      <a:pt x="82" y="290"/>
                    </a:cubicBezTo>
                    <a:cubicBezTo>
                      <a:pt x="82" y="289"/>
                      <a:pt x="82" y="289"/>
                      <a:pt x="82" y="289"/>
                    </a:cubicBezTo>
                    <a:cubicBezTo>
                      <a:pt x="80" y="288"/>
                      <a:pt x="80" y="288"/>
                      <a:pt x="80" y="288"/>
                    </a:cubicBezTo>
                    <a:cubicBezTo>
                      <a:pt x="79" y="288"/>
                      <a:pt x="79" y="288"/>
                      <a:pt x="79" y="288"/>
                    </a:cubicBezTo>
                    <a:cubicBezTo>
                      <a:pt x="78" y="291"/>
                      <a:pt x="78" y="291"/>
                      <a:pt x="78" y="291"/>
                    </a:cubicBezTo>
                    <a:close/>
                    <a:moveTo>
                      <a:pt x="73" y="292"/>
                    </a:moveTo>
                    <a:cubicBezTo>
                      <a:pt x="74" y="293"/>
                      <a:pt x="74" y="293"/>
                      <a:pt x="74" y="293"/>
                    </a:cubicBezTo>
                    <a:cubicBezTo>
                      <a:pt x="75" y="291"/>
                      <a:pt x="75" y="291"/>
                      <a:pt x="75" y="291"/>
                    </a:cubicBezTo>
                    <a:cubicBezTo>
                      <a:pt x="75" y="290"/>
                      <a:pt x="75" y="290"/>
                      <a:pt x="75" y="290"/>
                    </a:cubicBezTo>
                    <a:cubicBezTo>
                      <a:pt x="76" y="288"/>
                      <a:pt x="76" y="288"/>
                      <a:pt x="76" y="288"/>
                    </a:cubicBezTo>
                    <a:cubicBezTo>
                      <a:pt x="73" y="289"/>
                      <a:pt x="73" y="289"/>
                      <a:pt x="73" y="289"/>
                    </a:cubicBezTo>
                    <a:cubicBezTo>
                      <a:pt x="73" y="290"/>
                      <a:pt x="73" y="290"/>
                      <a:pt x="73" y="290"/>
                    </a:cubicBezTo>
                    <a:cubicBezTo>
                      <a:pt x="73" y="292"/>
                      <a:pt x="73" y="292"/>
                      <a:pt x="73" y="292"/>
                    </a:cubicBezTo>
                    <a:close/>
                    <a:moveTo>
                      <a:pt x="62" y="300"/>
                    </a:moveTo>
                    <a:cubicBezTo>
                      <a:pt x="62" y="301"/>
                      <a:pt x="62" y="301"/>
                      <a:pt x="62" y="301"/>
                    </a:cubicBezTo>
                    <a:cubicBezTo>
                      <a:pt x="62" y="302"/>
                      <a:pt x="62" y="302"/>
                      <a:pt x="62" y="302"/>
                    </a:cubicBezTo>
                    <a:cubicBezTo>
                      <a:pt x="64" y="303"/>
                      <a:pt x="64" y="303"/>
                      <a:pt x="64" y="303"/>
                    </a:cubicBezTo>
                    <a:cubicBezTo>
                      <a:pt x="64" y="302"/>
                      <a:pt x="64" y="302"/>
                      <a:pt x="64" y="302"/>
                    </a:cubicBezTo>
                    <a:cubicBezTo>
                      <a:pt x="63" y="300"/>
                      <a:pt x="63" y="300"/>
                      <a:pt x="63" y="300"/>
                    </a:cubicBezTo>
                    <a:cubicBezTo>
                      <a:pt x="62" y="300"/>
                      <a:pt x="62" y="300"/>
                      <a:pt x="62" y="300"/>
                    </a:cubicBezTo>
                    <a:close/>
                    <a:moveTo>
                      <a:pt x="83" y="317"/>
                    </a:moveTo>
                    <a:cubicBezTo>
                      <a:pt x="83" y="317"/>
                      <a:pt x="83" y="317"/>
                      <a:pt x="83" y="317"/>
                    </a:cubicBezTo>
                    <a:cubicBezTo>
                      <a:pt x="84" y="317"/>
                      <a:pt x="84" y="317"/>
                      <a:pt x="84" y="317"/>
                    </a:cubicBezTo>
                    <a:cubicBezTo>
                      <a:pt x="84" y="318"/>
                      <a:pt x="84" y="318"/>
                      <a:pt x="84" y="318"/>
                    </a:cubicBezTo>
                    <a:cubicBezTo>
                      <a:pt x="83" y="320"/>
                      <a:pt x="83" y="320"/>
                      <a:pt x="83" y="320"/>
                    </a:cubicBezTo>
                    <a:cubicBezTo>
                      <a:pt x="84" y="321"/>
                      <a:pt x="84" y="321"/>
                      <a:pt x="84" y="321"/>
                    </a:cubicBezTo>
                    <a:cubicBezTo>
                      <a:pt x="85" y="320"/>
                      <a:pt x="85" y="320"/>
                      <a:pt x="85" y="320"/>
                    </a:cubicBezTo>
                    <a:cubicBezTo>
                      <a:pt x="86" y="317"/>
                      <a:pt x="86" y="317"/>
                      <a:pt x="86" y="317"/>
                    </a:cubicBezTo>
                    <a:cubicBezTo>
                      <a:pt x="87" y="316"/>
                      <a:pt x="87" y="316"/>
                      <a:pt x="87" y="316"/>
                    </a:cubicBezTo>
                    <a:cubicBezTo>
                      <a:pt x="86" y="316"/>
                      <a:pt x="86" y="316"/>
                      <a:pt x="86" y="316"/>
                    </a:cubicBezTo>
                    <a:cubicBezTo>
                      <a:pt x="86" y="316"/>
                      <a:pt x="86" y="316"/>
                      <a:pt x="86" y="316"/>
                    </a:cubicBezTo>
                    <a:cubicBezTo>
                      <a:pt x="84" y="316"/>
                      <a:pt x="84" y="316"/>
                      <a:pt x="84" y="316"/>
                    </a:cubicBezTo>
                    <a:cubicBezTo>
                      <a:pt x="83" y="317"/>
                      <a:pt x="83" y="317"/>
                      <a:pt x="83" y="317"/>
                    </a:cubicBezTo>
                    <a:close/>
                    <a:moveTo>
                      <a:pt x="62" y="323"/>
                    </a:moveTo>
                    <a:cubicBezTo>
                      <a:pt x="63" y="323"/>
                      <a:pt x="63" y="323"/>
                      <a:pt x="63" y="323"/>
                    </a:cubicBezTo>
                    <a:cubicBezTo>
                      <a:pt x="65" y="324"/>
                      <a:pt x="65" y="324"/>
                      <a:pt x="65" y="324"/>
                    </a:cubicBezTo>
                    <a:cubicBezTo>
                      <a:pt x="66" y="325"/>
                      <a:pt x="66" y="325"/>
                      <a:pt x="66" y="325"/>
                    </a:cubicBezTo>
                    <a:cubicBezTo>
                      <a:pt x="67" y="325"/>
                      <a:pt x="67" y="325"/>
                      <a:pt x="67" y="325"/>
                    </a:cubicBezTo>
                    <a:cubicBezTo>
                      <a:pt x="69" y="324"/>
                      <a:pt x="69" y="324"/>
                      <a:pt x="69" y="324"/>
                    </a:cubicBezTo>
                    <a:cubicBezTo>
                      <a:pt x="73" y="323"/>
                      <a:pt x="73" y="323"/>
                      <a:pt x="73" y="323"/>
                    </a:cubicBezTo>
                    <a:cubicBezTo>
                      <a:pt x="76" y="323"/>
                      <a:pt x="76" y="323"/>
                      <a:pt x="76" y="323"/>
                    </a:cubicBezTo>
                    <a:cubicBezTo>
                      <a:pt x="79" y="321"/>
                      <a:pt x="79" y="321"/>
                      <a:pt x="79" y="321"/>
                    </a:cubicBezTo>
                    <a:cubicBezTo>
                      <a:pt x="78" y="318"/>
                      <a:pt x="78" y="318"/>
                      <a:pt x="78" y="318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74" y="315"/>
                      <a:pt x="74" y="315"/>
                      <a:pt x="74" y="315"/>
                    </a:cubicBezTo>
                    <a:cubicBezTo>
                      <a:pt x="73" y="311"/>
                      <a:pt x="73" y="311"/>
                      <a:pt x="73" y="311"/>
                    </a:cubicBezTo>
                    <a:cubicBezTo>
                      <a:pt x="71" y="308"/>
                      <a:pt x="71" y="308"/>
                      <a:pt x="71" y="308"/>
                    </a:cubicBezTo>
                    <a:cubicBezTo>
                      <a:pt x="69" y="307"/>
                      <a:pt x="69" y="307"/>
                      <a:pt x="69" y="307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305"/>
                      <a:pt x="64" y="305"/>
                      <a:pt x="64" y="305"/>
                    </a:cubicBezTo>
                    <a:cubicBezTo>
                      <a:pt x="62" y="305"/>
                      <a:pt x="62" y="305"/>
                      <a:pt x="62" y="305"/>
                    </a:cubicBezTo>
                    <a:cubicBezTo>
                      <a:pt x="62" y="306"/>
                      <a:pt x="62" y="306"/>
                      <a:pt x="62" y="306"/>
                    </a:cubicBezTo>
                    <a:cubicBezTo>
                      <a:pt x="60" y="308"/>
                      <a:pt x="60" y="308"/>
                      <a:pt x="60" y="308"/>
                    </a:cubicBezTo>
                    <a:cubicBezTo>
                      <a:pt x="60" y="310"/>
                      <a:pt x="60" y="310"/>
                      <a:pt x="60" y="310"/>
                    </a:cubicBezTo>
                    <a:cubicBezTo>
                      <a:pt x="62" y="311"/>
                      <a:pt x="62" y="311"/>
                      <a:pt x="62" y="311"/>
                    </a:cubicBezTo>
                    <a:cubicBezTo>
                      <a:pt x="63" y="312"/>
                      <a:pt x="63" y="312"/>
                      <a:pt x="63" y="312"/>
                    </a:cubicBezTo>
                    <a:cubicBezTo>
                      <a:pt x="61" y="311"/>
                      <a:pt x="61" y="311"/>
                      <a:pt x="61" y="311"/>
                    </a:cubicBezTo>
                    <a:cubicBezTo>
                      <a:pt x="60" y="312"/>
                      <a:pt x="60" y="312"/>
                      <a:pt x="60" y="312"/>
                    </a:cubicBezTo>
                    <a:cubicBezTo>
                      <a:pt x="60" y="313"/>
                      <a:pt x="60" y="313"/>
                      <a:pt x="60" y="313"/>
                    </a:cubicBezTo>
                    <a:cubicBezTo>
                      <a:pt x="59" y="315"/>
                      <a:pt x="59" y="315"/>
                      <a:pt x="59" y="315"/>
                    </a:cubicBezTo>
                    <a:cubicBezTo>
                      <a:pt x="62" y="316"/>
                      <a:pt x="62" y="316"/>
                      <a:pt x="62" y="316"/>
                    </a:cubicBezTo>
                    <a:cubicBezTo>
                      <a:pt x="60" y="317"/>
                      <a:pt x="60" y="317"/>
                      <a:pt x="60" y="317"/>
                    </a:cubicBezTo>
                    <a:cubicBezTo>
                      <a:pt x="60" y="317"/>
                      <a:pt x="60" y="317"/>
                      <a:pt x="60" y="317"/>
                    </a:cubicBezTo>
                    <a:cubicBezTo>
                      <a:pt x="60" y="319"/>
                      <a:pt x="60" y="319"/>
                      <a:pt x="60" y="319"/>
                    </a:cubicBezTo>
                    <a:cubicBezTo>
                      <a:pt x="64" y="320"/>
                      <a:pt x="64" y="320"/>
                      <a:pt x="64" y="320"/>
                    </a:cubicBezTo>
                    <a:cubicBezTo>
                      <a:pt x="65" y="320"/>
                      <a:pt x="65" y="320"/>
                      <a:pt x="65" y="320"/>
                    </a:cubicBezTo>
                    <a:cubicBezTo>
                      <a:pt x="66" y="321"/>
                      <a:pt x="66" y="321"/>
                      <a:pt x="66" y="321"/>
                    </a:cubicBezTo>
                    <a:cubicBezTo>
                      <a:pt x="69" y="319"/>
                      <a:pt x="69" y="319"/>
                      <a:pt x="69" y="319"/>
                    </a:cubicBezTo>
                    <a:cubicBezTo>
                      <a:pt x="67" y="322"/>
                      <a:pt x="67" y="322"/>
                      <a:pt x="67" y="322"/>
                    </a:cubicBezTo>
                    <a:cubicBezTo>
                      <a:pt x="66" y="322"/>
                      <a:pt x="66" y="322"/>
                      <a:pt x="66" y="322"/>
                    </a:cubicBezTo>
                    <a:cubicBezTo>
                      <a:pt x="63" y="321"/>
                      <a:pt x="63" y="321"/>
                      <a:pt x="63" y="321"/>
                    </a:cubicBezTo>
                    <a:cubicBezTo>
                      <a:pt x="62" y="321"/>
                      <a:pt x="62" y="321"/>
                      <a:pt x="62" y="321"/>
                    </a:cubicBezTo>
                    <a:lnTo>
                      <a:pt x="62" y="32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23" name="Freeform 317">
                <a:extLst>
                  <a:ext uri="{FF2B5EF4-FFF2-40B4-BE49-F238E27FC236}">
                    <a16:creationId xmlns:a16="http://schemas.microsoft.com/office/drawing/2014/main" id="{02EC4A0E-DE7C-56EB-56FF-7BDAA0D4C3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7144" y="1148031"/>
                <a:ext cx="2685519" cy="2496461"/>
              </a:xfrm>
              <a:custGeom>
                <a:avLst/>
                <a:gdLst>
                  <a:gd name="T0" fmla="*/ 558 w 763"/>
                  <a:gd name="T1" fmla="*/ 50 h 709"/>
                  <a:gd name="T2" fmla="*/ 559 w 763"/>
                  <a:gd name="T3" fmla="*/ 120 h 709"/>
                  <a:gd name="T4" fmla="*/ 558 w 763"/>
                  <a:gd name="T5" fmla="*/ 133 h 709"/>
                  <a:gd name="T6" fmla="*/ 596 w 763"/>
                  <a:gd name="T7" fmla="*/ 83 h 709"/>
                  <a:gd name="T8" fmla="*/ 597 w 763"/>
                  <a:gd name="T9" fmla="*/ 48 h 709"/>
                  <a:gd name="T10" fmla="*/ 645 w 763"/>
                  <a:gd name="T11" fmla="*/ 21 h 709"/>
                  <a:gd name="T12" fmla="*/ 751 w 763"/>
                  <a:gd name="T13" fmla="*/ 27 h 709"/>
                  <a:gd name="T14" fmla="*/ 654 w 763"/>
                  <a:gd name="T15" fmla="*/ 102 h 709"/>
                  <a:gd name="T16" fmla="*/ 588 w 763"/>
                  <a:gd name="T17" fmla="*/ 148 h 709"/>
                  <a:gd name="T18" fmla="*/ 610 w 763"/>
                  <a:gd name="T19" fmla="*/ 331 h 709"/>
                  <a:gd name="T20" fmla="*/ 535 w 763"/>
                  <a:gd name="T21" fmla="*/ 138 h 709"/>
                  <a:gd name="T22" fmla="*/ 478 w 763"/>
                  <a:gd name="T23" fmla="*/ 95 h 709"/>
                  <a:gd name="T24" fmla="*/ 398 w 763"/>
                  <a:gd name="T25" fmla="*/ 87 h 709"/>
                  <a:gd name="T26" fmla="*/ 521 w 763"/>
                  <a:gd name="T27" fmla="*/ 157 h 709"/>
                  <a:gd name="T28" fmla="*/ 541 w 763"/>
                  <a:gd name="T29" fmla="*/ 215 h 709"/>
                  <a:gd name="T30" fmla="*/ 328 w 763"/>
                  <a:gd name="T31" fmla="*/ 114 h 709"/>
                  <a:gd name="T32" fmla="*/ 474 w 763"/>
                  <a:gd name="T33" fmla="*/ 177 h 709"/>
                  <a:gd name="T34" fmla="*/ 440 w 763"/>
                  <a:gd name="T35" fmla="*/ 156 h 709"/>
                  <a:gd name="T36" fmla="*/ 423 w 763"/>
                  <a:gd name="T37" fmla="*/ 162 h 709"/>
                  <a:gd name="T38" fmla="*/ 399 w 763"/>
                  <a:gd name="T39" fmla="*/ 138 h 709"/>
                  <a:gd name="T40" fmla="*/ 288 w 763"/>
                  <a:gd name="T41" fmla="*/ 153 h 709"/>
                  <a:gd name="T42" fmla="*/ 411 w 763"/>
                  <a:gd name="T43" fmla="*/ 222 h 709"/>
                  <a:gd name="T44" fmla="*/ 439 w 763"/>
                  <a:gd name="T45" fmla="*/ 232 h 709"/>
                  <a:gd name="T46" fmla="*/ 550 w 763"/>
                  <a:gd name="T47" fmla="*/ 247 h 709"/>
                  <a:gd name="T48" fmla="*/ 527 w 763"/>
                  <a:gd name="T49" fmla="*/ 319 h 709"/>
                  <a:gd name="T50" fmla="*/ 378 w 763"/>
                  <a:gd name="T51" fmla="*/ 324 h 709"/>
                  <a:gd name="T52" fmla="*/ 373 w 763"/>
                  <a:gd name="T53" fmla="*/ 239 h 709"/>
                  <a:gd name="T54" fmla="*/ 321 w 763"/>
                  <a:gd name="T55" fmla="*/ 191 h 709"/>
                  <a:gd name="T56" fmla="*/ 281 w 763"/>
                  <a:gd name="T57" fmla="*/ 285 h 709"/>
                  <a:gd name="T58" fmla="*/ 361 w 763"/>
                  <a:gd name="T59" fmla="*/ 305 h 709"/>
                  <a:gd name="T60" fmla="*/ 549 w 763"/>
                  <a:gd name="T61" fmla="*/ 426 h 709"/>
                  <a:gd name="T62" fmla="*/ 556 w 763"/>
                  <a:gd name="T63" fmla="*/ 337 h 709"/>
                  <a:gd name="T64" fmla="*/ 479 w 763"/>
                  <a:gd name="T65" fmla="*/ 296 h 709"/>
                  <a:gd name="T66" fmla="*/ 512 w 763"/>
                  <a:gd name="T67" fmla="*/ 263 h 709"/>
                  <a:gd name="T68" fmla="*/ 570 w 763"/>
                  <a:gd name="T69" fmla="*/ 264 h 709"/>
                  <a:gd name="T70" fmla="*/ 587 w 763"/>
                  <a:gd name="T71" fmla="*/ 314 h 709"/>
                  <a:gd name="T72" fmla="*/ 605 w 763"/>
                  <a:gd name="T73" fmla="*/ 346 h 709"/>
                  <a:gd name="T74" fmla="*/ 634 w 763"/>
                  <a:gd name="T75" fmla="*/ 388 h 709"/>
                  <a:gd name="T76" fmla="*/ 607 w 763"/>
                  <a:gd name="T77" fmla="*/ 390 h 709"/>
                  <a:gd name="T78" fmla="*/ 591 w 763"/>
                  <a:gd name="T79" fmla="*/ 444 h 709"/>
                  <a:gd name="T80" fmla="*/ 479 w 763"/>
                  <a:gd name="T81" fmla="*/ 406 h 709"/>
                  <a:gd name="T82" fmla="*/ 561 w 763"/>
                  <a:gd name="T83" fmla="*/ 483 h 709"/>
                  <a:gd name="T84" fmla="*/ 454 w 763"/>
                  <a:gd name="T85" fmla="*/ 537 h 709"/>
                  <a:gd name="T86" fmla="*/ 604 w 763"/>
                  <a:gd name="T87" fmla="*/ 650 h 709"/>
                  <a:gd name="T88" fmla="*/ 646 w 763"/>
                  <a:gd name="T89" fmla="*/ 651 h 709"/>
                  <a:gd name="T90" fmla="*/ 630 w 763"/>
                  <a:gd name="T91" fmla="*/ 609 h 709"/>
                  <a:gd name="T92" fmla="*/ 70 w 763"/>
                  <a:gd name="T93" fmla="*/ 587 h 709"/>
                  <a:gd name="T94" fmla="*/ 40 w 763"/>
                  <a:gd name="T95" fmla="*/ 526 h 709"/>
                  <a:gd name="T96" fmla="*/ 130 w 763"/>
                  <a:gd name="T97" fmla="*/ 245 h 709"/>
                  <a:gd name="T98" fmla="*/ 55 w 763"/>
                  <a:gd name="T99" fmla="*/ 537 h 709"/>
                  <a:gd name="T100" fmla="*/ 134 w 763"/>
                  <a:gd name="T101" fmla="*/ 254 h 709"/>
                  <a:gd name="T102" fmla="*/ 222 w 763"/>
                  <a:gd name="T103" fmla="*/ 256 h 709"/>
                  <a:gd name="T104" fmla="*/ 335 w 763"/>
                  <a:gd name="T105" fmla="*/ 301 h 709"/>
                  <a:gd name="T106" fmla="*/ 398 w 763"/>
                  <a:gd name="T107" fmla="*/ 343 h 709"/>
                  <a:gd name="T108" fmla="*/ 447 w 763"/>
                  <a:gd name="T109" fmla="*/ 290 h 709"/>
                  <a:gd name="T110" fmla="*/ 511 w 763"/>
                  <a:gd name="T111" fmla="*/ 325 h 709"/>
                  <a:gd name="T112" fmla="*/ 429 w 763"/>
                  <a:gd name="T113" fmla="*/ 405 h 709"/>
                  <a:gd name="T114" fmla="*/ 354 w 763"/>
                  <a:gd name="T115" fmla="*/ 513 h 709"/>
                  <a:gd name="T116" fmla="*/ 488 w 763"/>
                  <a:gd name="T117" fmla="*/ 486 h 709"/>
                  <a:gd name="T118" fmla="*/ 581 w 763"/>
                  <a:gd name="T119" fmla="*/ 491 h 709"/>
                  <a:gd name="T120" fmla="*/ 620 w 763"/>
                  <a:gd name="T121" fmla="*/ 565 h 709"/>
                  <a:gd name="T122" fmla="*/ 545 w 763"/>
                  <a:gd name="T123" fmla="*/ 617 h 709"/>
                  <a:gd name="T124" fmla="*/ 557 w 763"/>
                  <a:gd name="T125" fmla="*/ 677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63" h="709">
                    <a:moveTo>
                      <a:pt x="552" y="125"/>
                    </a:moveTo>
                    <a:cubicBezTo>
                      <a:pt x="553" y="124"/>
                      <a:pt x="553" y="124"/>
                      <a:pt x="553" y="124"/>
                    </a:cubicBezTo>
                    <a:cubicBezTo>
                      <a:pt x="554" y="122"/>
                      <a:pt x="554" y="122"/>
                      <a:pt x="554" y="122"/>
                    </a:cubicBezTo>
                    <a:cubicBezTo>
                      <a:pt x="557" y="119"/>
                      <a:pt x="557" y="119"/>
                      <a:pt x="557" y="119"/>
                    </a:cubicBezTo>
                    <a:cubicBezTo>
                      <a:pt x="558" y="115"/>
                      <a:pt x="558" y="115"/>
                      <a:pt x="558" y="115"/>
                    </a:cubicBezTo>
                    <a:cubicBezTo>
                      <a:pt x="559" y="114"/>
                      <a:pt x="559" y="114"/>
                      <a:pt x="559" y="114"/>
                    </a:cubicBezTo>
                    <a:cubicBezTo>
                      <a:pt x="560" y="116"/>
                      <a:pt x="560" y="116"/>
                      <a:pt x="560" y="116"/>
                    </a:cubicBezTo>
                    <a:cubicBezTo>
                      <a:pt x="559" y="118"/>
                      <a:pt x="559" y="118"/>
                      <a:pt x="559" y="118"/>
                    </a:cubicBezTo>
                    <a:cubicBezTo>
                      <a:pt x="559" y="119"/>
                      <a:pt x="559" y="119"/>
                      <a:pt x="559" y="119"/>
                    </a:cubicBezTo>
                    <a:cubicBezTo>
                      <a:pt x="560" y="119"/>
                      <a:pt x="560" y="119"/>
                      <a:pt x="560" y="119"/>
                    </a:cubicBezTo>
                    <a:cubicBezTo>
                      <a:pt x="562" y="117"/>
                      <a:pt x="562" y="117"/>
                      <a:pt x="562" y="117"/>
                    </a:cubicBezTo>
                    <a:cubicBezTo>
                      <a:pt x="564" y="116"/>
                      <a:pt x="564" y="116"/>
                      <a:pt x="564" y="116"/>
                    </a:cubicBezTo>
                    <a:cubicBezTo>
                      <a:pt x="563" y="114"/>
                      <a:pt x="563" y="114"/>
                      <a:pt x="563" y="114"/>
                    </a:cubicBezTo>
                    <a:cubicBezTo>
                      <a:pt x="562" y="114"/>
                      <a:pt x="562" y="114"/>
                      <a:pt x="562" y="114"/>
                    </a:cubicBezTo>
                    <a:cubicBezTo>
                      <a:pt x="562" y="114"/>
                      <a:pt x="562" y="114"/>
                      <a:pt x="562" y="114"/>
                    </a:cubicBezTo>
                    <a:cubicBezTo>
                      <a:pt x="564" y="113"/>
                      <a:pt x="564" y="113"/>
                      <a:pt x="564" y="113"/>
                    </a:cubicBezTo>
                    <a:cubicBezTo>
                      <a:pt x="564" y="110"/>
                      <a:pt x="564" y="110"/>
                      <a:pt x="564" y="110"/>
                    </a:cubicBezTo>
                    <a:cubicBezTo>
                      <a:pt x="563" y="109"/>
                      <a:pt x="563" y="109"/>
                      <a:pt x="563" y="109"/>
                    </a:cubicBezTo>
                    <a:cubicBezTo>
                      <a:pt x="563" y="108"/>
                      <a:pt x="563" y="108"/>
                      <a:pt x="563" y="108"/>
                    </a:cubicBezTo>
                    <a:cubicBezTo>
                      <a:pt x="565" y="106"/>
                      <a:pt x="565" y="106"/>
                      <a:pt x="565" y="106"/>
                    </a:cubicBezTo>
                    <a:cubicBezTo>
                      <a:pt x="566" y="103"/>
                      <a:pt x="566" y="103"/>
                      <a:pt x="566" y="103"/>
                    </a:cubicBezTo>
                    <a:cubicBezTo>
                      <a:pt x="568" y="103"/>
                      <a:pt x="568" y="103"/>
                      <a:pt x="568" y="103"/>
                    </a:cubicBezTo>
                    <a:cubicBezTo>
                      <a:pt x="569" y="101"/>
                      <a:pt x="569" y="101"/>
                      <a:pt x="569" y="101"/>
                    </a:cubicBezTo>
                    <a:cubicBezTo>
                      <a:pt x="568" y="103"/>
                      <a:pt x="568" y="103"/>
                      <a:pt x="568" y="103"/>
                    </a:cubicBezTo>
                    <a:cubicBezTo>
                      <a:pt x="569" y="104"/>
                      <a:pt x="569" y="104"/>
                      <a:pt x="569" y="104"/>
                    </a:cubicBezTo>
                    <a:cubicBezTo>
                      <a:pt x="568" y="104"/>
                      <a:pt x="568" y="104"/>
                      <a:pt x="568" y="104"/>
                    </a:cubicBezTo>
                    <a:cubicBezTo>
                      <a:pt x="566" y="107"/>
                      <a:pt x="566" y="107"/>
                      <a:pt x="566" y="107"/>
                    </a:cubicBezTo>
                    <a:cubicBezTo>
                      <a:pt x="565" y="109"/>
                      <a:pt x="565" y="109"/>
                      <a:pt x="565" y="109"/>
                    </a:cubicBezTo>
                    <a:cubicBezTo>
                      <a:pt x="565" y="111"/>
                      <a:pt x="565" y="111"/>
                      <a:pt x="565" y="111"/>
                    </a:cubicBezTo>
                    <a:cubicBezTo>
                      <a:pt x="565" y="113"/>
                      <a:pt x="565" y="113"/>
                      <a:pt x="565" y="113"/>
                    </a:cubicBezTo>
                    <a:cubicBezTo>
                      <a:pt x="566" y="115"/>
                      <a:pt x="566" y="115"/>
                      <a:pt x="566" y="115"/>
                    </a:cubicBezTo>
                    <a:cubicBezTo>
                      <a:pt x="567" y="114"/>
                      <a:pt x="567" y="114"/>
                      <a:pt x="567" y="114"/>
                    </a:cubicBezTo>
                    <a:cubicBezTo>
                      <a:pt x="568" y="111"/>
                      <a:pt x="568" y="111"/>
                      <a:pt x="568" y="111"/>
                    </a:cubicBezTo>
                    <a:cubicBezTo>
                      <a:pt x="571" y="108"/>
                      <a:pt x="571" y="108"/>
                      <a:pt x="571" y="108"/>
                    </a:cubicBezTo>
                    <a:cubicBezTo>
                      <a:pt x="573" y="106"/>
                      <a:pt x="573" y="106"/>
                      <a:pt x="573" y="106"/>
                    </a:cubicBezTo>
                    <a:cubicBezTo>
                      <a:pt x="573" y="104"/>
                      <a:pt x="573" y="104"/>
                      <a:pt x="573" y="104"/>
                    </a:cubicBezTo>
                    <a:cubicBezTo>
                      <a:pt x="574" y="102"/>
                      <a:pt x="574" y="102"/>
                      <a:pt x="574" y="102"/>
                    </a:cubicBezTo>
                    <a:cubicBezTo>
                      <a:pt x="575" y="102"/>
                      <a:pt x="575" y="102"/>
                      <a:pt x="575" y="102"/>
                    </a:cubicBezTo>
                    <a:cubicBezTo>
                      <a:pt x="575" y="103"/>
                      <a:pt x="575" y="103"/>
                      <a:pt x="575" y="103"/>
                    </a:cubicBezTo>
                    <a:cubicBezTo>
                      <a:pt x="575" y="104"/>
                      <a:pt x="575" y="104"/>
                      <a:pt x="575" y="104"/>
                    </a:cubicBezTo>
                    <a:cubicBezTo>
                      <a:pt x="575" y="106"/>
                      <a:pt x="575" y="106"/>
                      <a:pt x="575" y="106"/>
                    </a:cubicBezTo>
                    <a:cubicBezTo>
                      <a:pt x="576" y="105"/>
                      <a:pt x="576" y="105"/>
                      <a:pt x="576" y="105"/>
                    </a:cubicBezTo>
                    <a:cubicBezTo>
                      <a:pt x="578" y="103"/>
                      <a:pt x="578" y="103"/>
                      <a:pt x="578" y="103"/>
                    </a:cubicBezTo>
                    <a:cubicBezTo>
                      <a:pt x="579" y="103"/>
                      <a:pt x="579" y="103"/>
                      <a:pt x="579" y="103"/>
                    </a:cubicBezTo>
                    <a:cubicBezTo>
                      <a:pt x="582" y="103"/>
                      <a:pt x="582" y="103"/>
                      <a:pt x="582" y="103"/>
                    </a:cubicBezTo>
                    <a:cubicBezTo>
                      <a:pt x="585" y="102"/>
                      <a:pt x="585" y="102"/>
                      <a:pt x="585" y="102"/>
                    </a:cubicBezTo>
                    <a:cubicBezTo>
                      <a:pt x="586" y="102"/>
                      <a:pt x="586" y="102"/>
                      <a:pt x="586" y="102"/>
                    </a:cubicBezTo>
                    <a:cubicBezTo>
                      <a:pt x="587" y="101"/>
                      <a:pt x="587" y="101"/>
                      <a:pt x="587" y="101"/>
                    </a:cubicBezTo>
                    <a:cubicBezTo>
                      <a:pt x="589" y="100"/>
                      <a:pt x="589" y="100"/>
                      <a:pt x="589" y="100"/>
                    </a:cubicBezTo>
                    <a:cubicBezTo>
                      <a:pt x="590" y="98"/>
                      <a:pt x="590" y="98"/>
                      <a:pt x="590" y="98"/>
                    </a:cubicBezTo>
                    <a:cubicBezTo>
                      <a:pt x="590" y="97"/>
                      <a:pt x="590" y="97"/>
                      <a:pt x="590" y="97"/>
                    </a:cubicBezTo>
                    <a:cubicBezTo>
                      <a:pt x="590" y="96"/>
                      <a:pt x="590" y="96"/>
                      <a:pt x="590" y="96"/>
                    </a:cubicBezTo>
                    <a:cubicBezTo>
                      <a:pt x="589" y="95"/>
                      <a:pt x="589" y="95"/>
                      <a:pt x="589" y="95"/>
                    </a:cubicBezTo>
                    <a:cubicBezTo>
                      <a:pt x="590" y="93"/>
                      <a:pt x="590" y="93"/>
                      <a:pt x="590" y="93"/>
                    </a:cubicBezTo>
                    <a:cubicBezTo>
                      <a:pt x="590" y="88"/>
                      <a:pt x="590" y="88"/>
                      <a:pt x="590" y="88"/>
                    </a:cubicBezTo>
                    <a:cubicBezTo>
                      <a:pt x="589" y="88"/>
                      <a:pt x="589" y="88"/>
                      <a:pt x="589" y="88"/>
                    </a:cubicBezTo>
                    <a:cubicBezTo>
                      <a:pt x="588" y="91"/>
                      <a:pt x="588" y="91"/>
                      <a:pt x="588" y="91"/>
                    </a:cubicBezTo>
                    <a:cubicBezTo>
                      <a:pt x="586" y="93"/>
                      <a:pt x="586" y="93"/>
                      <a:pt x="586" y="93"/>
                    </a:cubicBezTo>
                    <a:cubicBezTo>
                      <a:pt x="585" y="93"/>
                      <a:pt x="585" y="93"/>
                      <a:pt x="585" y="93"/>
                    </a:cubicBezTo>
                    <a:cubicBezTo>
                      <a:pt x="585" y="92"/>
                      <a:pt x="585" y="92"/>
                      <a:pt x="585" y="92"/>
                    </a:cubicBezTo>
                    <a:cubicBezTo>
                      <a:pt x="586" y="91"/>
                      <a:pt x="586" y="91"/>
                      <a:pt x="586" y="91"/>
                    </a:cubicBezTo>
                    <a:cubicBezTo>
                      <a:pt x="588" y="89"/>
                      <a:pt x="588" y="89"/>
                      <a:pt x="588" y="89"/>
                    </a:cubicBezTo>
                    <a:cubicBezTo>
                      <a:pt x="588" y="88"/>
                      <a:pt x="588" y="88"/>
                      <a:pt x="588" y="88"/>
                    </a:cubicBezTo>
                    <a:cubicBezTo>
                      <a:pt x="586" y="86"/>
                      <a:pt x="586" y="86"/>
                      <a:pt x="586" y="86"/>
                    </a:cubicBezTo>
                    <a:cubicBezTo>
                      <a:pt x="586" y="85"/>
                      <a:pt x="586" y="85"/>
                      <a:pt x="586" y="85"/>
                    </a:cubicBezTo>
                    <a:cubicBezTo>
                      <a:pt x="585" y="85"/>
                      <a:pt x="585" y="85"/>
                      <a:pt x="585" y="85"/>
                    </a:cubicBezTo>
                    <a:cubicBezTo>
                      <a:pt x="584" y="86"/>
                      <a:pt x="584" y="86"/>
                      <a:pt x="584" y="86"/>
                    </a:cubicBezTo>
                    <a:cubicBezTo>
                      <a:pt x="584" y="87"/>
                      <a:pt x="584" y="87"/>
                      <a:pt x="584" y="87"/>
                    </a:cubicBezTo>
                    <a:cubicBezTo>
                      <a:pt x="583" y="86"/>
                      <a:pt x="583" y="86"/>
                      <a:pt x="583" y="86"/>
                    </a:cubicBezTo>
                    <a:cubicBezTo>
                      <a:pt x="581" y="86"/>
                      <a:pt x="581" y="86"/>
                      <a:pt x="581" y="86"/>
                    </a:cubicBezTo>
                    <a:cubicBezTo>
                      <a:pt x="580" y="87"/>
                      <a:pt x="580" y="87"/>
                      <a:pt x="580" y="87"/>
                    </a:cubicBezTo>
                    <a:cubicBezTo>
                      <a:pt x="578" y="87"/>
                      <a:pt x="578" y="87"/>
                      <a:pt x="578" y="87"/>
                    </a:cubicBezTo>
                    <a:cubicBezTo>
                      <a:pt x="579" y="86"/>
                      <a:pt x="579" y="86"/>
                      <a:pt x="579" y="86"/>
                    </a:cubicBezTo>
                    <a:cubicBezTo>
                      <a:pt x="583" y="84"/>
                      <a:pt x="583" y="84"/>
                      <a:pt x="583" y="84"/>
                    </a:cubicBezTo>
                    <a:cubicBezTo>
                      <a:pt x="585" y="84"/>
                      <a:pt x="585" y="84"/>
                      <a:pt x="585" y="84"/>
                    </a:cubicBezTo>
                    <a:cubicBezTo>
                      <a:pt x="588" y="80"/>
                      <a:pt x="588" y="80"/>
                      <a:pt x="588" y="80"/>
                    </a:cubicBezTo>
                    <a:cubicBezTo>
                      <a:pt x="589" y="80"/>
                      <a:pt x="589" y="80"/>
                      <a:pt x="589" y="80"/>
                    </a:cubicBezTo>
                    <a:cubicBezTo>
                      <a:pt x="590" y="76"/>
                      <a:pt x="590" y="76"/>
                      <a:pt x="590" y="76"/>
                    </a:cubicBezTo>
                    <a:cubicBezTo>
                      <a:pt x="591" y="73"/>
                      <a:pt x="591" y="73"/>
                      <a:pt x="591" y="73"/>
                    </a:cubicBezTo>
                    <a:cubicBezTo>
                      <a:pt x="591" y="73"/>
                      <a:pt x="591" y="73"/>
                      <a:pt x="591" y="73"/>
                    </a:cubicBezTo>
                    <a:cubicBezTo>
                      <a:pt x="589" y="73"/>
                      <a:pt x="589" y="73"/>
                      <a:pt x="589" y="73"/>
                    </a:cubicBezTo>
                    <a:cubicBezTo>
                      <a:pt x="588" y="74"/>
                      <a:pt x="588" y="74"/>
                      <a:pt x="588" y="74"/>
                    </a:cubicBezTo>
                    <a:cubicBezTo>
                      <a:pt x="588" y="73"/>
                      <a:pt x="588" y="73"/>
                      <a:pt x="588" y="73"/>
                    </a:cubicBezTo>
                    <a:cubicBezTo>
                      <a:pt x="588" y="72"/>
                      <a:pt x="588" y="72"/>
                      <a:pt x="588" y="72"/>
                    </a:cubicBezTo>
                    <a:cubicBezTo>
                      <a:pt x="589" y="72"/>
                      <a:pt x="589" y="72"/>
                      <a:pt x="589" y="72"/>
                    </a:cubicBezTo>
                    <a:cubicBezTo>
                      <a:pt x="591" y="72"/>
                      <a:pt x="591" y="72"/>
                      <a:pt x="591" y="72"/>
                    </a:cubicBezTo>
                    <a:cubicBezTo>
                      <a:pt x="591" y="71"/>
                      <a:pt x="591" y="71"/>
                      <a:pt x="591" y="71"/>
                    </a:cubicBezTo>
                    <a:cubicBezTo>
                      <a:pt x="591" y="69"/>
                      <a:pt x="591" y="69"/>
                      <a:pt x="591" y="69"/>
                    </a:cubicBezTo>
                    <a:cubicBezTo>
                      <a:pt x="593" y="67"/>
                      <a:pt x="593" y="67"/>
                      <a:pt x="593" y="67"/>
                    </a:cubicBezTo>
                    <a:cubicBezTo>
                      <a:pt x="593" y="65"/>
                      <a:pt x="593" y="65"/>
                      <a:pt x="593" y="65"/>
                    </a:cubicBezTo>
                    <a:cubicBezTo>
                      <a:pt x="593" y="64"/>
                      <a:pt x="593" y="64"/>
                      <a:pt x="593" y="64"/>
                    </a:cubicBezTo>
                    <a:cubicBezTo>
                      <a:pt x="593" y="63"/>
                      <a:pt x="593" y="63"/>
                      <a:pt x="593" y="63"/>
                    </a:cubicBezTo>
                    <a:cubicBezTo>
                      <a:pt x="591" y="62"/>
                      <a:pt x="591" y="62"/>
                      <a:pt x="591" y="62"/>
                    </a:cubicBezTo>
                    <a:cubicBezTo>
                      <a:pt x="589" y="63"/>
                      <a:pt x="589" y="63"/>
                      <a:pt x="589" y="63"/>
                    </a:cubicBezTo>
                    <a:cubicBezTo>
                      <a:pt x="588" y="67"/>
                      <a:pt x="588" y="67"/>
                      <a:pt x="588" y="67"/>
                    </a:cubicBezTo>
                    <a:cubicBezTo>
                      <a:pt x="587" y="69"/>
                      <a:pt x="587" y="69"/>
                      <a:pt x="587" y="69"/>
                    </a:cubicBezTo>
                    <a:cubicBezTo>
                      <a:pt x="588" y="70"/>
                      <a:pt x="588" y="70"/>
                      <a:pt x="588" y="70"/>
                    </a:cubicBezTo>
                    <a:cubicBezTo>
                      <a:pt x="587" y="71"/>
                      <a:pt x="587" y="71"/>
                      <a:pt x="587" y="71"/>
                    </a:cubicBezTo>
                    <a:cubicBezTo>
                      <a:pt x="586" y="72"/>
                      <a:pt x="586" y="72"/>
                      <a:pt x="586" y="72"/>
                    </a:cubicBezTo>
                    <a:cubicBezTo>
                      <a:pt x="586" y="72"/>
                      <a:pt x="586" y="72"/>
                      <a:pt x="586" y="72"/>
                    </a:cubicBezTo>
                    <a:cubicBezTo>
                      <a:pt x="586" y="71"/>
                      <a:pt x="586" y="71"/>
                      <a:pt x="586" y="71"/>
                    </a:cubicBezTo>
                    <a:cubicBezTo>
                      <a:pt x="585" y="70"/>
                      <a:pt x="585" y="70"/>
                      <a:pt x="585" y="70"/>
                    </a:cubicBezTo>
                    <a:cubicBezTo>
                      <a:pt x="585" y="69"/>
                      <a:pt x="585" y="69"/>
                      <a:pt x="585" y="69"/>
                    </a:cubicBezTo>
                    <a:cubicBezTo>
                      <a:pt x="587" y="65"/>
                      <a:pt x="587" y="65"/>
                      <a:pt x="587" y="65"/>
                    </a:cubicBezTo>
                    <a:cubicBezTo>
                      <a:pt x="586" y="64"/>
                      <a:pt x="586" y="64"/>
                      <a:pt x="586" y="64"/>
                    </a:cubicBezTo>
                    <a:cubicBezTo>
                      <a:pt x="586" y="63"/>
                      <a:pt x="586" y="63"/>
                      <a:pt x="586" y="63"/>
                    </a:cubicBezTo>
                    <a:cubicBezTo>
                      <a:pt x="587" y="64"/>
                      <a:pt x="587" y="64"/>
                      <a:pt x="587" y="64"/>
                    </a:cubicBezTo>
                    <a:cubicBezTo>
                      <a:pt x="588" y="63"/>
                      <a:pt x="588" y="63"/>
                      <a:pt x="588" y="63"/>
                    </a:cubicBezTo>
                    <a:cubicBezTo>
                      <a:pt x="588" y="61"/>
                      <a:pt x="588" y="61"/>
                      <a:pt x="588" y="61"/>
                    </a:cubicBezTo>
                    <a:cubicBezTo>
                      <a:pt x="587" y="59"/>
                      <a:pt x="587" y="59"/>
                      <a:pt x="587" y="59"/>
                    </a:cubicBezTo>
                    <a:cubicBezTo>
                      <a:pt x="585" y="59"/>
                      <a:pt x="585" y="59"/>
                      <a:pt x="585" y="59"/>
                    </a:cubicBezTo>
                    <a:cubicBezTo>
                      <a:pt x="583" y="59"/>
                      <a:pt x="583" y="59"/>
                      <a:pt x="583" y="59"/>
                    </a:cubicBezTo>
                    <a:cubicBezTo>
                      <a:pt x="582" y="61"/>
                      <a:pt x="582" y="61"/>
                      <a:pt x="582" y="61"/>
                    </a:cubicBezTo>
                    <a:cubicBezTo>
                      <a:pt x="582" y="60"/>
                      <a:pt x="582" y="60"/>
                      <a:pt x="582" y="60"/>
                    </a:cubicBezTo>
                    <a:cubicBezTo>
                      <a:pt x="581" y="60"/>
                      <a:pt x="581" y="60"/>
                      <a:pt x="581" y="60"/>
                    </a:cubicBezTo>
                    <a:cubicBezTo>
                      <a:pt x="582" y="57"/>
                      <a:pt x="582" y="57"/>
                      <a:pt x="582" y="57"/>
                    </a:cubicBezTo>
                    <a:cubicBezTo>
                      <a:pt x="581" y="55"/>
                      <a:pt x="581" y="55"/>
                      <a:pt x="581" y="55"/>
                    </a:cubicBezTo>
                    <a:cubicBezTo>
                      <a:pt x="581" y="51"/>
                      <a:pt x="581" y="51"/>
                      <a:pt x="581" y="51"/>
                    </a:cubicBezTo>
                    <a:cubicBezTo>
                      <a:pt x="581" y="48"/>
                      <a:pt x="581" y="48"/>
                      <a:pt x="581" y="48"/>
                    </a:cubicBezTo>
                    <a:cubicBezTo>
                      <a:pt x="582" y="46"/>
                      <a:pt x="582" y="46"/>
                      <a:pt x="582" y="46"/>
                    </a:cubicBezTo>
                    <a:cubicBezTo>
                      <a:pt x="582" y="43"/>
                      <a:pt x="582" y="43"/>
                      <a:pt x="582" y="43"/>
                    </a:cubicBezTo>
                    <a:cubicBezTo>
                      <a:pt x="582" y="41"/>
                      <a:pt x="582" y="41"/>
                      <a:pt x="582" y="41"/>
                    </a:cubicBezTo>
                    <a:cubicBezTo>
                      <a:pt x="583" y="38"/>
                      <a:pt x="583" y="38"/>
                      <a:pt x="583" y="38"/>
                    </a:cubicBezTo>
                    <a:cubicBezTo>
                      <a:pt x="583" y="36"/>
                      <a:pt x="583" y="36"/>
                      <a:pt x="583" y="36"/>
                    </a:cubicBezTo>
                    <a:cubicBezTo>
                      <a:pt x="582" y="34"/>
                      <a:pt x="582" y="34"/>
                      <a:pt x="582" y="34"/>
                    </a:cubicBezTo>
                    <a:cubicBezTo>
                      <a:pt x="582" y="32"/>
                      <a:pt x="582" y="32"/>
                      <a:pt x="582" y="32"/>
                    </a:cubicBezTo>
                    <a:cubicBezTo>
                      <a:pt x="579" y="30"/>
                      <a:pt x="579" y="30"/>
                      <a:pt x="579" y="30"/>
                    </a:cubicBezTo>
                    <a:cubicBezTo>
                      <a:pt x="578" y="29"/>
                      <a:pt x="578" y="29"/>
                      <a:pt x="578" y="29"/>
                    </a:cubicBezTo>
                    <a:cubicBezTo>
                      <a:pt x="576" y="28"/>
                      <a:pt x="576" y="28"/>
                      <a:pt x="576" y="28"/>
                    </a:cubicBezTo>
                    <a:cubicBezTo>
                      <a:pt x="575" y="28"/>
                      <a:pt x="575" y="28"/>
                      <a:pt x="575" y="28"/>
                    </a:cubicBezTo>
                    <a:cubicBezTo>
                      <a:pt x="575" y="29"/>
                      <a:pt x="575" y="29"/>
                      <a:pt x="575" y="29"/>
                    </a:cubicBezTo>
                    <a:cubicBezTo>
                      <a:pt x="575" y="30"/>
                      <a:pt x="575" y="30"/>
                      <a:pt x="575" y="30"/>
                    </a:cubicBezTo>
                    <a:cubicBezTo>
                      <a:pt x="572" y="28"/>
                      <a:pt x="572" y="28"/>
                      <a:pt x="572" y="28"/>
                    </a:cubicBezTo>
                    <a:cubicBezTo>
                      <a:pt x="570" y="28"/>
                      <a:pt x="570" y="28"/>
                      <a:pt x="570" y="28"/>
                    </a:cubicBezTo>
                    <a:cubicBezTo>
                      <a:pt x="570" y="30"/>
                      <a:pt x="570" y="30"/>
                      <a:pt x="570" y="30"/>
                    </a:cubicBezTo>
                    <a:cubicBezTo>
                      <a:pt x="569" y="32"/>
                      <a:pt x="569" y="32"/>
                      <a:pt x="569" y="32"/>
                    </a:cubicBezTo>
                    <a:cubicBezTo>
                      <a:pt x="570" y="33"/>
                      <a:pt x="570" y="33"/>
                      <a:pt x="570" y="33"/>
                    </a:cubicBezTo>
                    <a:cubicBezTo>
                      <a:pt x="572" y="33"/>
                      <a:pt x="572" y="33"/>
                      <a:pt x="572" y="33"/>
                    </a:cubicBezTo>
                    <a:cubicBezTo>
                      <a:pt x="574" y="33"/>
                      <a:pt x="574" y="33"/>
                      <a:pt x="574" y="33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5"/>
                      <a:pt x="576" y="35"/>
                      <a:pt x="576" y="35"/>
                    </a:cubicBezTo>
                    <a:cubicBezTo>
                      <a:pt x="578" y="35"/>
                      <a:pt x="578" y="35"/>
                      <a:pt x="578" y="35"/>
                    </a:cubicBezTo>
                    <a:cubicBezTo>
                      <a:pt x="578" y="37"/>
                      <a:pt x="578" y="37"/>
                      <a:pt x="578" y="37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4" y="39"/>
                      <a:pt x="574" y="39"/>
                      <a:pt x="574" y="39"/>
                    </a:cubicBezTo>
                    <a:cubicBezTo>
                      <a:pt x="572" y="38"/>
                      <a:pt x="572" y="38"/>
                      <a:pt x="572" y="38"/>
                    </a:cubicBezTo>
                    <a:cubicBezTo>
                      <a:pt x="570" y="38"/>
                      <a:pt x="570" y="38"/>
                      <a:pt x="570" y="38"/>
                    </a:cubicBezTo>
                    <a:cubicBezTo>
                      <a:pt x="569" y="38"/>
                      <a:pt x="569" y="38"/>
                      <a:pt x="569" y="38"/>
                    </a:cubicBezTo>
                    <a:cubicBezTo>
                      <a:pt x="569" y="39"/>
                      <a:pt x="569" y="39"/>
                      <a:pt x="569" y="39"/>
                    </a:cubicBezTo>
                    <a:cubicBezTo>
                      <a:pt x="571" y="39"/>
                      <a:pt x="571" y="39"/>
                      <a:pt x="571" y="39"/>
                    </a:cubicBezTo>
                    <a:cubicBezTo>
                      <a:pt x="569" y="41"/>
                      <a:pt x="569" y="41"/>
                      <a:pt x="569" y="41"/>
                    </a:cubicBezTo>
                    <a:cubicBezTo>
                      <a:pt x="568" y="41"/>
                      <a:pt x="568" y="41"/>
                      <a:pt x="568" y="41"/>
                    </a:cubicBezTo>
                    <a:cubicBezTo>
                      <a:pt x="565" y="39"/>
                      <a:pt x="565" y="39"/>
                      <a:pt x="565" y="39"/>
                    </a:cubicBezTo>
                    <a:cubicBezTo>
                      <a:pt x="563" y="40"/>
                      <a:pt x="563" y="40"/>
                      <a:pt x="563" y="40"/>
                    </a:cubicBezTo>
                    <a:cubicBezTo>
                      <a:pt x="562" y="42"/>
                      <a:pt x="562" y="42"/>
                      <a:pt x="562" y="42"/>
                    </a:cubicBezTo>
                    <a:cubicBezTo>
                      <a:pt x="561" y="43"/>
                      <a:pt x="561" y="43"/>
                      <a:pt x="561" y="43"/>
                    </a:cubicBezTo>
                    <a:cubicBezTo>
                      <a:pt x="561" y="44"/>
                      <a:pt x="561" y="44"/>
                      <a:pt x="561" y="44"/>
                    </a:cubicBezTo>
                    <a:cubicBezTo>
                      <a:pt x="563" y="45"/>
                      <a:pt x="563" y="45"/>
                      <a:pt x="563" y="45"/>
                    </a:cubicBezTo>
                    <a:cubicBezTo>
                      <a:pt x="563" y="47"/>
                      <a:pt x="563" y="47"/>
                      <a:pt x="563" y="47"/>
                    </a:cubicBezTo>
                    <a:cubicBezTo>
                      <a:pt x="565" y="48"/>
                      <a:pt x="565" y="48"/>
                      <a:pt x="565" y="48"/>
                    </a:cubicBezTo>
                    <a:cubicBezTo>
                      <a:pt x="565" y="49"/>
                      <a:pt x="565" y="49"/>
                      <a:pt x="565" y="49"/>
                    </a:cubicBezTo>
                    <a:cubicBezTo>
                      <a:pt x="564" y="49"/>
                      <a:pt x="564" y="49"/>
                      <a:pt x="564" y="49"/>
                    </a:cubicBezTo>
                    <a:cubicBezTo>
                      <a:pt x="563" y="50"/>
                      <a:pt x="563" y="50"/>
                      <a:pt x="563" y="50"/>
                    </a:cubicBezTo>
                    <a:cubicBezTo>
                      <a:pt x="564" y="51"/>
                      <a:pt x="564" y="51"/>
                      <a:pt x="564" y="51"/>
                    </a:cubicBezTo>
                    <a:cubicBezTo>
                      <a:pt x="564" y="52"/>
                      <a:pt x="564" y="52"/>
                      <a:pt x="564" y="52"/>
                    </a:cubicBezTo>
                    <a:cubicBezTo>
                      <a:pt x="563" y="52"/>
                      <a:pt x="563" y="52"/>
                      <a:pt x="563" y="52"/>
                    </a:cubicBezTo>
                    <a:cubicBezTo>
                      <a:pt x="562" y="51"/>
                      <a:pt x="562" y="51"/>
                      <a:pt x="562" y="51"/>
                    </a:cubicBezTo>
                    <a:cubicBezTo>
                      <a:pt x="560" y="51"/>
                      <a:pt x="560" y="51"/>
                      <a:pt x="560" y="51"/>
                    </a:cubicBezTo>
                    <a:cubicBezTo>
                      <a:pt x="558" y="50"/>
                      <a:pt x="558" y="50"/>
                      <a:pt x="558" y="50"/>
                    </a:cubicBezTo>
                    <a:cubicBezTo>
                      <a:pt x="557" y="50"/>
                      <a:pt x="557" y="50"/>
                      <a:pt x="557" y="50"/>
                    </a:cubicBezTo>
                    <a:cubicBezTo>
                      <a:pt x="555" y="50"/>
                      <a:pt x="555" y="50"/>
                      <a:pt x="555" y="50"/>
                    </a:cubicBezTo>
                    <a:cubicBezTo>
                      <a:pt x="555" y="52"/>
                      <a:pt x="555" y="52"/>
                      <a:pt x="555" y="52"/>
                    </a:cubicBezTo>
                    <a:cubicBezTo>
                      <a:pt x="556" y="54"/>
                      <a:pt x="556" y="54"/>
                      <a:pt x="556" y="54"/>
                    </a:cubicBezTo>
                    <a:cubicBezTo>
                      <a:pt x="555" y="55"/>
                      <a:pt x="555" y="55"/>
                      <a:pt x="555" y="55"/>
                    </a:cubicBezTo>
                    <a:cubicBezTo>
                      <a:pt x="555" y="54"/>
                      <a:pt x="555" y="54"/>
                      <a:pt x="555" y="54"/>
                    </a:cubicBezTo>
                    <a:cubicBezTo>
                      <a:pt x="555" y="53"/>
                      <a:pt x="555" y="53"/>
                      <a:pt x="555" y="53"/>
                    </a:cubicBezTo>
                    <a:cubicBezTo>
                      <a:pt x="553" y="52"/>
                      <a:pt x="553" y="52"/>
                      <a:pt x="553" y="52"/>
                    </a:cubicBezTo>
                    <a:cubicBezTo>
                      <a:pt x="551" y="52"/>
                      <a:pt x="551" y="52"/>
                      <a:pt x="551" y="52"/>
                    </a:cubicBezTo>
                    <a:cubicBezTo>
                      <a:pt x="551" y="52"/>
                      <a:pt x="551" y="52"/>
                      <a:pt x="551" y="52"/>
                    </a:cubicBezTo>
                    <a:cubicBezTo>
                      <a:pt x="550" y="51"/>
                      <a:pt x="550" y="51"/>
                      <a:pt x="550" y="51"/>
                    </a:cubicBezTo>
                    <a:cubicBezTo>
                      <a:pt x="548" y="50"/>
                      <a:pt x="548" y="50"/>
                      <a:pt x="548" y="50"/>
                    </a:cubicBezTo>
                    <a:cubicBezTo>
                      <a:pt x="548" y="51"/>
                      <a:pt x="548" y="51"/>
                      <a:pt x="548" y="51"/>
                    </a:cubicBezTo>
                    <a:cubicBezTo>
                      <a:pt x="549" y="53"/>
                      <a:pt x="549" y="53"/>
                      <a:pt x="549" y="53"/>
                    </a:cubicBezTo>
                    <a:cubicBezTo>
                      <a:pt x="549" y="55"/>
                      <a:pt x="549" y="55"/>
                      <a:pt x="549" y="55"/>
                    </a:cubicBezTo>
                    <a:cubicBezTo>
                      <a:pt x="549" y="58"/>
                      <a:pt x="549" y="58"/>
                      <a:pt x="549" y="58"/>
                    </a:cubicBezTo>
                    <a:cubicBezTo>
                      <a:pt x="551" y="59"/>
                      <a:pt x="551" y="59"/>
                      <a:pt x="551" y="59"/>
                    </a:cubicBezTo>
                    <a:cubicBezTo>
                      <a:pt x="553" y="59"/>
                      <a:pt x="553" y="59"/>
                      <a:pt x="553" y="59"/>
                    </a:cubicBezTo>
                    <a:cubicBezTo>
                      <a:pt x="554" y="60"/>
                      <a:pt x="554" y="60"/>
                      <a:pt x="554" y="60"/>
                    </a:cubicBezTo>
                    <a:cubicBezTo>
                      <a:pt x="553" y="60"/>
                      <a:pt x="553" y="60"/>
                      <a:pt x="553" y="60"/>
                    </a:cubicBezTo>
                    <a:cubicBezTo>
                      <a:pt x="551" y="60"/>
                      <a:pt x="551" y="60"/>
                      <a:pt x="551" y="60"/>
                    </a:cubicBezTo>
                    <a:cubicBezTo>
                      <a:pt x="553" y="61"/>
                      <a:pt x="553" y="61"/>
                      <a:pt x="553" y="61"/>
                    </a:cubicBezTo>
                    <a:cubicBezTo>
                      <a:pt x="554" y="63"/>
                      <a:pt x="554" y="63"/>
                      <a:pt x="554" y="63"/>
                    </a:cubicBezTo>
                    <a:cubicBezTo>
                      <a:pt x="555" y="64"/>
                      <a:pt x="555" y="64"/>
                      <a:pt x="555" y="64"/>
                    </a:cubicBezTo>
                    <a:cubicBezTo>
                      <a:pt x="558" y="64"/>
                      <a:pt x="558" y="64"/>
                      <a:pt x="558" y="64"/>
                    </a:cubicBezTo>
                    <a:cubicBezTo>
                      <a:pt x="559" y="63"/>
                      <a:pt x="559" y="63"/>
                      <a:pt x="559" y="63"/>
                    </a:cubicBezTo>
                    <a:cubicBezTo>
                      <a:pt x="559" y="63"/>
                      <a:pt x="559" y="63"/>
                      <a:pt x="559" y="63"/>
                    </a:cubicBezTo>
                    <a:cubicBezTo>
                      <a:pt x="560" y="64"/>
                      <a:pt x="560" y="64"/>
                      <a:pt x="560" y="64"/>
                    </a:cubicBezTo>
                    <a:cubicBezTo>
                      <a:pt x="558" y="65"/>
                      <a:pt x="558" y="65"/>
                      <a:pt x="558" y="65"/>
                    </a:cubicBezTo>
                    <a:cubicBezTo>
                      <a:pt x="558" y="68"/>
                      <a:pt x="558" y="68"/>
                      <a:pt x="558" y="68"/>
                    </a:cubicBezTo>
                    <a:cubicBezTo>
                      <a:pt x="557" y="68"/>
                      <a:pt x="557" y="68"/>
                      <a:pt x="557" y="68"/>
                    </a:cubicBezTo>
                    <a:cubicBezTo>
                      <a:pt x="554" y="66"/>
                      <a:pt x="554" y="66"/>
                      <a:pt x="554" y="66"/>
                    </a:cubicBezTo>
                    <a:cubicBezTo>
                      <a:pt x="549" y="65"/>
                      <a:pt x="549" y="65"/>
                      <a:pt x="549" y="65"/>
                    </a:cubicBezTo>
                    <a:cubicBezTo>
                      <a:pt x="548" y="63"/>
                      <a:pt x="548" y="63"/>
                      <a:pt x="548" y="63"/>
                    </a:cubicBezTo>
                    <a:cubicBezTo>
                      <a:pt x="547" y="62"/>
                      <a:pt x="547" y="62"/>
                      <a:pt x="547" y="62"/>
                    </a:cubicBezTo>
                    <a:cubicBezTo>
                      <a:pt x="546" y="61"/>
                      <a:pt x="546" y="61"/>
                      <a:pt x="546" y="61"/>
                    </a:cubicBezTo>
                    <a:cubicBezTo>
                      <a:pt x="545" y="61"/>
                      <a:pt x="545" y="61"/>
                      <a:pt x="545" y="61"/>
                    </a:cubicBezTo>
                    <a:cubicBezTo>
                      <a:pt x="545" y="63"/>
                      <a:pt x="545" y="63"/>
                      <a:pt x="545" y="63"/>
                    </a:cubicBezTo>
                    <a:cubicBezTo>
                      <a:pt x="545" y="64"/>
                      <a:pt x="545" y="64"/>
                      <a:pt x="545" y="64"/>
                    </a:cubicBezTo>
                    <a:cubicBezTo>
                      <a:pt x="544" y="65"/>
                      <a:pt x="544" y="65"/>
                      <a:pt x="544" y="65"/>
                    </a:cubicBezTo>
                    <a:cubicBezTo>
                      <a:pt x="545" y="67"/>
                      <a:pt x="545" y="67"/>
                      <a:pt x="545" y="67"/>
                    </a:cubicBezTo>
                    <a:cubicBezTo>
                      <a:pt x="544" y="68"/>
                      <a:pt x="544" y="68"/>
                      <a:pt x="544" y="68"/>
                    </a:cubicBezTo>
                    <a:cubicBezTo>
                      <a:pt x="542" y="68"/>
                      <a:pt x="542" y="68"/>
                      <a:pt x="542" y="68"/>
                    </a:cubicBezTo>
                    <a:cubicBezTo>
                      <a:pt x="542" y="70"/>
                      <a:pt x="542" y="70"/>
                      <a:pt x="542" y="70"/>
                    </a:cubicBezTo>
                    <a:cubicBezTo>
                      <a:pt x="541" y="71"/>
                      <a:pt x="541" y="71"/>
                      <a:pt x="541" y="71"/>
                    </a:cubicBezTo>
                    <a:cubicBezTo>
                      <a:pt x="541" y="74"/>
                      <a:pt x="541" y="74"/>
                      <a:pt x="541" y="74"/>
                    </a:cubicBezTo>
                    <a:cubicBezTo>
                      <a:pt x="543" y="75"/>
                      <a:pt x="543" y="75"/>
                      <a:pt x="543" y="75"/>
                    </a:cubicBezTo>
                    <a:cubicBezTo>
                      <a:pt x="545" y="75"/>
                      <a:pt x="545" y="75"/>
                      <a:pt x="545" y="75"/>
                    </a:cubicBezTo>
                    <a:cubicBezTo>
                      <a:pt x="547" y="76"/>
                      <a:pt x="547" y="76"/>
                      <a:pt x="547" y="76"/>
                    </a:cubicBezTo>
                    <a:cubicBezTo>
                      <a:pt x="548" y="76"/>
                      <a:pt x="548" y="76"/>
                      <a:pt x="548" y="76"/>
                    </a:cubicBezTo>
                    <a:cubicBezTo>
                      <a:pt x="548" y="77"/>
                      <a:pt x="548" y="77"/>
                      <a:pt x="548" y="77"/>
                    </a:cubicBezTo>
                    <a:cubicBezTo>
                      <a:pt x="547" y="77"/>
                      <a:pt x="547" y="77"/>
                      <a:pt x="547" y="77"/>
                    </a:cubicBezTo>
                    <a:cubicBezTo>
                      <a:pt x="545" y="77"/>
                      <a:pt x="545" y="77"/>
                      <a:pt x="545" y="77"/>
                    </a:cubicBezTo>
                    <a:cubicBezTo>
                      <a:pt x="543" y="77"/>
                      <a:pt x="543" y="77"/>
                      <a:pt x="543" y="77"/>
                    </a:cubicBezTo>
                    <a:cubicBezTo>
                      <a:pt x="542" y="76"/>
                      <a:pt x="542" y="76"/>
                      <a:pt x="542" y="76"/>
                    </a:cubicBezTo>
                    <a:cubicBezTo>
                      <a:pt x="540" y="76"/>
                      <a:pt x="540" y="76"/>
                      <a:pt x="540" y="76"/>
                    </a:cubicBezTo>
                    <a:cubicBezTo>
                      <a:pt x="538" y="79"/>
                      <a:pt x="538" y="79"/>
                      <a:pt x="538" y="79"/>
                    </a:cubicBezTo>
                    <a:cubicBezTo>
                      <a:pt x="538" y="81"/>
                      <a:pt x="538" y="81"/>
                      <a:pt x="538" y="81"/>
                    </a:cubicBezTo>
                    <a:cubicBezTo>
                      <a:pt x="539" y="82"/>
                      <a:pt x="539" y="82"/>
                      <a:pt x="539" y="82"/>
                    </a:cubicBezTo>
                    <a:cubicBezTo>
                      <a:pt x="538" y="83"/>
                      <a:pt x="538" y="83"/>
                      <a:pt x="538" y="83"/>
                    </a:cubicBezTo>
                    <a:cubicBezTo>
                      <a:pt x="537" y="83"/>
                      <a:pt x="537" y="83"/>
                      <a:pt x="537" y="83"/>
                    </a:cubicBezTo>
                    <a:cubicBezTo>
                      <a:pt x="537" y="85"/>
                      <a:pt x="537" y="85"/>
                      <a:pt x="537" y="85"/>
                    </a:cubicBezTo>
                    <a:cubicBezTo>
                      <a:pt x="538" y="86"/>
                      <a:pt x="538" y="86"/>
                      <a:pt x="538" y="86"/>
                    </a:cubicBezTo>
                    <a:cubicBezTo>
                      <a:pt x="539" y="85"/>
                      <a:pt x="539" y="85"/>
                      <a:pt x="539" y="85"/>
                    </a:cubicBezTo>
                    <a:cubicBezTo>
                      <a:pt x="541" y="85"/>
                      <a:pt x="541" y="85"/>
                      <a:pt x="541" y="85"/>
                    </a:cubicBezTo>
                    <a:cubicBezTo>
                      <a:pt x="543" y="84"/>
                      <a:pt x="543" y="84"/>
                      <a:pt x="543" y="84"/>
                    </a:cubicBezTo>
                    <a:cubicBezTo>
                      <a:pt x="544" y="84"/>
                      <a:pt x="544" y="84"/>
                      <a:pt x="544" y="84"/>
                    </a:cubicBezTo>
                    <a:cubicBezTo>
                      <a:pt x="543" y="86"/>
                      <a:pt x="543" y="86"/>
                      <a:pt x="543" y="86"/>
                    </a:cubicBezTo>
                    <a:cubicBezTo>
                      <a:pt x="542" y="86"/>
                      <a:pt x="542" y="86"/>
                      <a:pt x="542" y="86"/>
                    </a:cubicBezTo>
                    <a:cubicBezTo>
                      <a:pt x="541" y="88"/>
                      <a:pt x="541" y="88"/>
                      <a:pt x="541" y="88"/>
                    </a:cubicBezTo>
                    <a:cubicBezTo>
                      <a:pt x="542" y="89"/>
                      <a:pt x="542" y="89"/>
                      <a:pt x="542" y="89"/>
                    </a:cubicBezTo>
                    <a:cubicBezTo>
                      <a:pt x="543" y="89"/>
                      <a:pt x="543" y="89"/>
                      <a:pt x="543" y="89"/>
                    </a:cubicBezTo>
                    <a:cubicBezTo>
                      <a:pt x="544" y="87"/>
                      <a:pt x="544" y="87"/>
                      <a:pt x="544" y="87"/>
                    </a:cubicBezTo>
                    <a:cubicBezTo>
                      <a:pt x="545" y="87"/>
                      <a:pt x="545" y="87"/>
                      <a:pt x="545" y="87"/>
                    </a:cubicBezTo>
                    <a:cubicBezTo>
                      <a:pt x="547" y="86"/>
                      <a:pt x="547" y="86"/>
                      <a:pt x="547" y="86"/>
                    </a:cubicBezTo>
                    <a:cubicBezTo>
                      <a:pt x="547" y="87"/>
                      <a:pt x="547" y="87"/>
                      <a:pt x="547" y="87"/>
                    </a:cubicBezTo>
                    <a:cubicBezTo>
                      <a:pt x="546" y="88"/>
                      <a:pt x="546" y="88"/>
                      <a:pt x="546" y="88"/>
                    </a:cubicBezTo>
                    <a:cubicBezTo>
                      <a:pt x="547" y="88"/>
                      <a:pt x="547" y="88"/>
                      <a:pt x="547" y="88"/>
                    </a:cubicBezTo>
                    <a:cubicBezTo>
                      <a:pt x="550" y="88"/>
                      <a:pt x="550" y="88"/>
                      <a:pt x="550" y="88"/>
                    </a:cubicBezTo>
                    <a:cubicBezTo>
                      <a:pt x="550" y="89"/>
                      <a:pt x="550" y="89"/>
                      <a:pt x="550" y="89"/>
                    </a:cubicBezTo>
                    <a:cubicBezTo>
                      <a:pt x="549" y="90"/>
                      <a:pt x="549" y="90"/>
                      <a:pt x="549" y="90"/>
                    </a:cubicBezTo>
                    <a:cubicBezTo>
                      <a:pt x="549" y="91"/>
                      <a:pt x="549" y="91"/>
                      <a:pt x="549" y="91"/>
                    </a:cubicBezTo>
                    <a:cubicBezTo>
                      <a:pt x="550" y="91"/>
                      <a:pt x="550" y="91"/>
                      <a:pt x="550" y="91"/>
                    </a:cubicBezTo>
                    <a:cubicBezTo>
                      <a:pt x="552" y="91"/>
                      <a:pt x="552" y="91"/>
                      <a:pt x="552" y="91"/>
                    </a:cubicBezTo>
                    <a:cubicBezTo>
                      <a:pt x="554" y="92"/>
                      <a:pt x="554" y="92"/>
                      <a:pt x="554" y="92"/>
                    </a:cubicBezTo>
                    <a:cubicBezTo>
                      <a:pt x="558" y="93"/>
                      <a:pt x="558" y="93"/>
                      <a:pt x="558" y="93"/>
                    </a:cubicBezTo>
                    <a:cubicBezTo>
                      <a:pt x="559" y="94"/>
                      <a:pt x="559" y="94"/>
                      <a:pt x="559" y="94"/>
                    </a:cubicBezTo>
                    <a:cubicBezTo>
                      <a:pt x="555" y="94"/>
                      <a:pt x="555" y="94"/>
                      <a:pt x="555" y="94"/>
                    </a:cubicBezTo>
                    <a:cubicBezTo>
                      <a:pt x="553" y="94"/>
                      <a:pt x="553" y="94"/>
                      <a:pt x="553" y="94"/>
                    </a:cubicBezTo>
                    <a:cubicBezTo>
                      <a:pt x="551" y="92"/>
                      <a:pt x="551" y="92"/>
                      <a:pt x="551" y="92"/>
                    </a:cubicBezTo>
                    <a:cubicBezTo>
                      <a:pt x="549" y="93"/>
                      <a:pt x="549" y="93"/>
                      <a:pt x="549" y="93"/>
                    </a:cubicBezTo>
                    <a:cubicBezTo>
                      <a:pt x="549" y="94"/>
                      <a:pt x="549" y="94"/>
                      <a:pt x="549" y="94"/>
                    </a:cubicBezTo>
                    <a:cubicBezTo>
                      <a:pt x="551" y="95"/>
                      <a:pt x="551" y="95"/>
                      <a:pt x="551" y="95"/>
                    </a:cubicBezTo>
                    <a:cubicBezTo>
                      <a:pt x="554" y="96"/>
                      <a:pt x="554" y="96"/>
                      <a:pt x="554" y="96"/>
                    </a:cubicBezTo>
                    <a:cubicBezTo>
                      <a:pt x="558" y="96"/>
                      <a:pt x="558" y="96"/>
                      <a:pt x="558" y="96"/>
                    </a:cubicBezTo>
                    <a:cubicBezTo>
                      <a:pt x="559" y="97"/>
                      <a:pt x="559" y="97"/>
                      <a:pt x="559" y="97"/>
                    </a:cubicBezTo>
                    <a:cubicBezTo>
                      <a:pt x="555" y="97"/>
                      <a:pt x="555" y="97"/>
                      <a:pt x="555" y="97"/>
                    </a:cubicBezTo>
                    <a:cubicBezTo>
                      <a:pt x="554" y="97"/>
                      <a:pt x="554" y="97"/>
                      <a:pt x="554" y="97"/>
                    </a:cubicBezTo>
                    <a:cubicBezTo>
                      <a:pt x="551" y="96"/>
                      <a:pt x="551" y="96"/>
                      <a:pt x="551" y="96"/>
                    </a:cubicBezTo>
                    <a:cubicBezTo>
                      <a:pt x="548" y="96"/>
                      <a:pt x="548" y="96"/>
                      <a:pt x="548" y="96"/>
                    </a:cubicBezTo>
                    <a:cubicBezTo>
                      <a:pt x="547" y="95"/>
                      <a:pt x="547" y="95"/>
                      <a:pt x="547" y="95"/>
                    </a:cubicBezTo>
                    <a:cubicBezTo>
                      <a:pt x="546" y="94"/>
                      <a:pt x="546" y="94"/>
                      <a:pt x="546" y="94"/>
                    </a:cubicBezTo>
                    <a:cubicBezTo>
                      <a:pt x="543" y="92"/>
                      <a:pt x="543" y="92"/>
                      <a:pt x="543" y="92"/>
                    </a:cubicBezTo>
                    <a:cubicBezTo>
                      <a:pt x="542" y="93"/>
                      <a:pt x="542" y="93"/>
                      <a:pt x="542" y="93"/>
                    </a:cubicBezTo>
                    <a:cubicBezTo>
                      <a:pt x="541" y="94"/>
                      <a:pt x="541" y="94"/>
                      <a:pt x="541" y="94"/>
                    </a:cubicBezTo>
                    <a:cubicBezTo>
                      <a:pt x="538" y="94"/>
                      <a:pt x="538" y="94"/>
                      <a:pt x="538" y="94"/>
                    </a:cubicBezTo>
                    <a:cubicBezTo>
                      <a:pt x="537" y="95"/>
                      <a:pt x="537" y="95"/>
                      <a:pt x="537" y="95"/>
                    </a:cubicBezTo>
                    <a:cubicBezTo>
                      <a:pt x="537" y="98"/>
                      <a:pt x="537" y="98"/>
                      <a:pt x="537" y="98"/>
                    </a:cubicBezTo>
                    <a:cubicBezTo>
                      <a:pt x="539" y="100"/>
                      <a:pt x="539" y="100"/>
                      <a:pt x="539" y="100"/>
                    </a:cubicBezTo>
                    <a:cubicBezTo>
                      <a:pt x="539" y="102"/>
                      <a:pt x="539" y="102"/>
                      <a:pt x="539" y="102"/>
                    </a:cubicBezTo>
                    <a:cubicBezTo>
                      <a:pt x="538" y="103"/>
                      <a:pt x="538" y="103"/>
                      <a:pt x="538" y="103"/>
                    </a:cubicBezTo>
                    <a:cubicBezTo>
                      <a:pt x="537" y="100"/>
                      <a:pt x="537" y="100"/>
                      <a:pt x="537" y="100"/>
                    </a:cubicBezTo>
                    <a:cubicBezTo>
                      <a:pt x="536" y="100"/>
                      <a:pt x="536" y="100"/>
                      <a:pt x="536" y="100"/>
                    </a:cubicBezTo>
                    <a:cubicBezTo>
                      <a:pt x="535" y="104"/>
                      <a:pt x="535" y="104"/>
                      <a:pt x="535" y="104"/>
                    </a:cubicBezTo>
                    <a:cubicBezTo>
                      <a:pt x="535" y="106"/>
                      <a:pt x="535" y="106"/>
                      <a:pt x="535" y="106"/>
                    </a:cubicBezTo>
                    <a:cubicBezTo>
                      <a:pt x="536" y="107"/>
                      <a:pt x="536" y="107"/>
                      <a:pt x="536" y="107"/>
                    </a:cubicBezTo>
                    <a:cubicBezTo>
                      <a:pt x="537" y="106"/>
                      <a:pt x="537" y="106"/>
                      <a:pt x="537" y="106"/>
                    </a:cubicBezTo>
                    <a:cubicBezTo>
                      <a:pt x="538" y="106"/>
                      <a:pt x="538" y="106"/>
                      <a:pt x="538" y="106"/>
                    </a:cubicBezTo>
                    <a:cubicBezTo>
                      <a:pt x="539" y="108"/>
                      <a:pt x="539" y="108"/>
                      <a:pt x="539" y="108"/>
                    </a:cubicBezTo>
                    <a:cubicBezTo>
                      <a:pt x="540" y="108"/>
                      <a:pt x="540" y="108"/>
                      <a:pt x="540" y="108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8" y="109"/>
                      <a:pt x="538" y="109"/>
                      <a:pt x="538" y="109"/>
                    </a:cubicBezTo>
                    <a:cubicBezTo>
                      <a:pt x="537" y="108"/>
                      <a:pt x="537" y="108"/>
                      <a:pt x="537" y="108"/>
                    </a:cubicBezTo>
                    <a:cubicBezTo>
                      <a:pt x="534" y="108"/>
                      <a:pt x="534" y="108"/>
                      <a:pt x="534" y="108"/>
                    </a:cubicBezTo>
                    <a:cubicBezTo>
                      <a:pt x="534" y="111"/>
                      <a:pt x="534" y="111"/>
                      <a:pt x="534" y="111"/>
                    </a:cubicBezTo>
                    <a:cubicBezTo>
                      <a:pt x="535" y="112"/>
                      <a:pt x="535" y="112"/>
                      <a:pt x="535" y="112"/>
                    </a:cubicBezTo>
                    <a:cubicBezTo>
                      <a:pt x="536" y="112"/>
                      <a:pt x="536" y="112"/>
                      <a:pt x="536" y="112"/>
                    </a:cubicBezTo>
                    <a:cubicBezTo>
                      <a:pt x="535" y="113"/>
                      <a:pt x="535" y="113"/>
                      <a:pt x="535" y="113"/>
                    </a:cubicBezTo>
                    <a:cubicBezTo>
                      <a:pt x="535" y="117"/>
                      <a:pt x="535" y="117"/>
                      <a:pt x="535" y="117"/>
                    </a:cubicBezTo>
                    <a:cubicBezTo>
                      <a:pt x="536" y="116"/>
                      <a:pt x="536" y="116"/>
                      <a:pt x="536" y="116"/>
                    </a:cubicBezTo>
                    <a:cubicBezTo>
                      <a:pt x="538" y="116"/>
                      <a:pt x="538" y="116"/>
                      <a:pt x="538" y="116"/>
                    </a:cubicBezTo>
                    <a:cubicBezTo>
                      <a:pt x="538" y="119"/>
                      <a:pt x="538" y="119"/>
                      <a:pt x="538" y="119"/>
                    </a:cubicBezTo>
                    <a:cubicBezTo>
                      <a:pt x="540" y="120"/>
                      <a:pt x="540" y="120"/>
                      <a:pt x="540" y="120"/>
                    </a:cubicBezTo>
                    <a:cubicBezTo>
                      <a:pt x="544" y="122"/>
                      <a:pt x="544" y="122"/>
                      <a:pt x="544" y="122"/>
                    </a:cubicBezTo>
                    <a:cubicBezTo>
                      <a:pt x="545" y="121"/>
                      <a:pt x="545" y="121"/>
                      <a:pt x="545" y="121"/>
                    </a:cubicBezTo>
                    <a:cubicBezTo>
                      <a:pt x="546" y="120"/>
                      <a:pt x="546" y="120"/>
                      <a:pt x="546" y="120"/>
                    </a:cubicBezTo>
                    <a:cubicBezTo>
                      <a:pt x="545" y="118"/>
                      <a:pt x="545" y="118"/>
                      <a:pt x="545" y="118"/>
                    </a:cubicBezTo>
                    <a:cubicBezTo>
                      <a:pt x="548" y="118"/>
                      <a:pt x="548" y="118"/>
                      <a:pt x="548" y="118"/>
                    </a:cubicBezTo>
                    <a:cubicBezTo>
                      <a:pt x="548" y="120"/>
                      <a:pt x="548" y="120"/>
                      <a:pt x="548" y="120"/>
                    </a:cubicBezTo>
                    <a:cubicBezTo>
                      <a:pt x="548" y="121"/>
                      <a:pt x="548" y="121"/>
                      <a:pt x="548" y="121"/>
                    </a:cubicBezTo>
                    <a:cubicBezTo>
                      <a:pt x="548" y="123"/>
                      <a:pt x="548" y="123"/>
                      <a:pt x="548" y="123"/>
                    </a:cubicBezTo>
                    <a:cubicBezTo>
                      <a:pt x="549" y="123"/>
                      <a:pt x="549" y="123"/>
                      <a:pt x="549" y="123"/>
                    </a:cubicBezTo>
                    <a:cubicBezTo>
                      <a:pt x="550" y="119"/>
                      <a:pt x="550" y="119"/>
                      <a:pt x="550" y="119"/>
                    </a:cubicBezTo>
                    <a:cubicBezTo>
                      <a:pt x="550" y="115"/>
                      <a:pt x="550" y="115"/>
                      <a:pt x="550" y="115"/>
                    </a:cubicBezTo>
                    <a:cubicBezTo>
                      <a:pt x="551" y="113"/>
                      <a:pt x="551" y="113"/>
                      <a:pt x="551" y="113"/>
                    </a:cubicBezTo>
                    <a:cubicBezTo>
                      <a:pt x="553" y="111"/>
                      <a:pt x="553" y="111"/>
                      <a:pt x="553" y="111"/>
                    </a:cubicBezTo>
                    <a:cubicBezTo>
                      <a:pt x="554" y="109"/>
                      <a:pt x="554" y="109"/>
                      <a:pt x="554" y="109"/>
                    </a:cubicBezTo>
                    <a:cubicBezTo>
                      <a:pt x="554" y="111"/>
                      <a:pt x="554" y="111"/>
                      <a:pt x="554" y="111"/>
                    </a:cubicBezTo>
                    <a:cubicBezTo>
                      <a:pt x="552" y="114"/>
                      <a:pt x="552" y="114"/>
                      <a:pt x="552" y="114"/>
                    </a:cubicBezTo>
                    <a:cubicBezTo>
                      <a:pt x="551" y="117"/>
                      <a:pt x="551" y="117"/>
                      <a:pt x="551" y="117"/>
                    </a:cubicBezTo>
                    <a:cubicBezTo>
                      <a:pt x="552" y="118"/>
                      <a:pt x="552" y="118"/>
                      <a:pt x="552" y="118"/>
                    </a:cubicBezTo>
                    <a:cubicBezTo>
                      <a:pt x="551" y="122"/>
                      <a:pt x="551" y="122"/>
                      <a:pt x="551" y="122"/>
                    </a:cubicBezTo>
                    <a:cubicBezTo>
                      <a:pt x="552" y="123"/>
                      <a:pt x="552" y="123"/>
                      <a:pt x="552" y="123"/>
                    </a:cubicBezTo>
                    <a:cubicBezTo>
                      <a:pt x="552" y="124"/>
                      <a:pt x="552" y="124"/>
                      <a:pt x="552" y="124"/>
                    </a:cubicBezTo>
                    <a:cubicBezTo>
                      <a:pt x="552" y="125"/>
                      <a:pt x="552" y="125"/>
                      <a:pt x="552" y="125"/>
                    </a:cubicBezTo>
                    <a:close/>
                    <a:moveTo>
                      <a:pt x="556" y="47"/>
                    </a:moveTo>
                    <a:cubicBezTo>
                      <a:pt x="557" y="47"/>
                      <a:pt x="557" y="47"/>
                      <a:pt x="557" y="47"/>
                    </a:cubicBezTo>
                    <a:cubicBezTo>
                      <a:pt x="558" y="47"/>
                      <a:pt x="558" y="47"/>
                      <a:pt x="558" y="47"/>
                    </a:cubicBezTo>
                    <a:cubicBezTo>
                      <a:pt x="559" y="48"/>
                      <a:pt x="559" y="48"/>
                      <a:pt x="559" y="48"/>
                    </a:cubicBezTo>
                    <a:cubicBezTo>
                      <a:pt x="560" y="48"/>
                      <a:pt x="560" y="48"/>
                      <a:pt x="560" y="48"/>
                    </a:cubicBezTo>
                    <a:cubicBezTo>
                      <a:pt x="560" y="49"/>
                      <a:pt x="560" y="49"/>
                      <a:pt x="560" y="49"/>
                    </a:cubicBezTo>
                    <a:cubicBezTo>
                      <a:pt x="559" y="49"/>
                      <a:pt x="559" y="49"/>
                      <a:pt x="559" y="49"/>
                    </a:cubicBezTo>
                    <a:cubicBezTo>
                      <a:pt x="559" y="49"/>
                      <a:pt x="559" y="49"/>
                      <a:pt x="559" y="49"/>
                    </a:cubicBezTo>
                    <a:cubicBezTo>
                      <a:pt x="557" y="48"/>
                      <a:pt x="557" y="48"/>
                      <a:pt x="557" y="48"/>
                    </a:cubicBezTo>
                    <a:cubicBezTo>
                      <a:pt x="556" y="47"/>
                      <a:pt x="556" y="47"/>
                      <a:pt x="556" y="47"/>
                    </a:cubicBezTo>
                    <a:close/>
                    <a:moveTo>
                      <a:pt x="558" y="124"/>
                    </a:moveTo>
                    <a:cubicBezTo>
                      <a:pt x="558" y="123"/>
                      <a:pt x="558" y="123"/>
                      <a:pt x="558" y="123"/>
                    </a:cubicBezTo>
                    <a:cubicBezTo>
                      <a:pt x="559" y="121"/>
                      <a:pt x="559" y="121"/>
                      <a:pt x="559" y="121"/>
                    </a:cubicBezTo>
                    <a:cubicBezTo>
                      <a:pt x="559" y="120"/>
                      <a:pt x="559" y="120"/>
                      <a:pt x="559" y="120"/>
                    </a:cubicBezTo>
                    <a:cubicBezTo>
                      <a:pt x="560" y="120"/>
                      <a:pt x="560" y="120"/>
                      <a:pt x="560" y="120"/>
                    </a:cubicBezTo>
                    <a:cubicBezTo>
                      <a:pt x="561" y="120"/>
                      <a:pt x="561" y="120"/>
                      <a:pt x="561" y="120"/>
                    </a:cubicBezTo>
                    <a:cubicBezTo>
                      <a:pt x="560" y="121"/>
                      <a:pt x="560" y="121"/>
                      <a:pt x="560" y="121"/>
                    </a:cubicBezTo>
                    <a:cubicBezTo>
                      <a:pt x="560" y="122"/>
                      <a:pt x="560" y="122"/>
                      <a:pt x="560" y="122"/>
                    </a:cubicBezTo>
                    <a:cubicBezTo>
                      <a:pt x="558" y="124"/>
                      <a:pt x="558" y="124"/>
                      <a:pt x="558" y="124"/>
                    </a:cubicBezTo>
                    <a:cubicBezTo>
                      <a:pt x="558" y="124"/>
                      <a:pt x="558" y="124"/>
                      <a:pt x="558" y="124"/>
                    </a:cubicBezTo>
                    <a:close/>
                    <a:moveTo>
                      <a:pt x="576" y="107"/>
                    </a:moveTo>
                    <a:cubicBezTo>
                      <a:pt x="578" y="105"/>
                      <a:pt x="578" y="105"/>
                      <a:pt x="578" y="105"/>
                    </a:cubicBezTo>
                    <a:cubicBezTo>
                      <a:pt x="579" y="105"/>
                      <a:pt x="579" y="105"/>
                      <a:pt x="579" y="105"/>
                    </a:cubicBezTo>
                    <a:cubicBezTo>
                      <a:pt x="581" y="104"/>
                      <a:pt x="581" y="104"/>
                      <a:pt x="581" y="104"/>
                    </a:cubicBezTo>
                    <a:cubicBezTo>
                      <a:pt x="582" y="104"/>
                      <a:pt x="582" y="104"/>
                      <a:pt x="582" y="104"/>
                    </a:cubicBezTo>
                    <a:cubicBezTo>
                      <a:pt x="584" y="106"/>
                      <a:pt x="584" y="106"/>
                      <a:pt x="584" y="106"/>
                    </a:cubicBezTo>
                    <a:cubicBezTo>
                      <a:pt x="584" y="107"/>
                      <a:pt x="584" y="107"/>
                      <a:pt x="584" y="107"/>
                    </a:cubicBezTo>
                    <a:cubicBezTo>
                      <a:pt x="581" y="107"/>
                      <a:pt x="581" y="107"/>
                      <a:pt x="581" y="107"/>
                    </a:cubicBezTo>
                    <a:cubicBezTo>
                      <a:pt x="580" y="108"/>
                      <a:pt x="580" y="108"/>
                      <a:pt x="580" y="108"/>
                    </a:cubicBezTo>
                    <a:cubicBezTo>
                      <a:pt x="577" y="109"/>
                      <a:pt x="577" y="109"/>
                      <a:pt x="577" y="109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7"/>
                      <a:pt x="576" y="107"/>
                      <a:pt x="576" y="107"/>
                    </a:cubicBezTo>
                    <a:close/>
                    <a:moveTo>
                      <a:pt x="708" y="4"/>
                    </a:moveTo>
                    <a:cubicBezTo>
                      <a:pt x="709" y="2"/>
                      <a:pt x="709" y="2"/>
                      <a:pt x="709" y="2"/>
                    </a:cubicBezTo>
                    <a:cubicBezTo>
                      <a:pt x="710" y="2"/>
                      <a:pt x="710" y="2"/>
                      <a:pt x="710" y="2"/>
                    </a:cubicBezTo>
                    <a:cubicBezTo>
                      <a:pt x="711" y="4"/>
                      <a:pt x="711" y="4"/>
                      <a:pt x="711" y="4"/>
                    </a:cubicBezTo>
                    <a:cubicBezTo>
                      <a:pt x="709" y="4"/>
                      <a:pt x="709" y="4"/>
                      <a:pt x="709" y="4"/>
                    </a:cubicBezTo>
                    <a:cubicBezTo>
                      <a:pt x="708" y="4"/>
                      <a:pt x="708" y="4"/>
                      <a:pt x="708" y="4"/>
                    </a:cubicBezTo>
                    <a:close/>
                    <a:moveTo>
                      <a:pt x="645" y="128"/>
                    </a:moveTo>
                    <a:cubicBezTo>
                      <a:pt x="644" y="129"/>
                      <a:pt x="644" y="129"/>
                      <a:pt x="644" y="129"/>
                    </a:cubicBezTo>
                    <a:cubicBezTo>
                      <a:pt x="645" y="130"/>
                      <a:pt x="645" y="130"/>
                      <a:pt x="645" y="130"/>
                    </a:cubicBezTo>
                    <a:cubicBezTo>
                      <a:pt x="646" y="130"/>
                      <a:pt x="646" y="130"/>
                      <a:pt x="646" y="130"/>
                    </a:cubicBezTo>
                    <a:cubicBezTo>
                      <a:pt x="646" y="129"/>
                      <a:pt x="646" y="129"/>
                      <a:pt x="646" y="129"/>
                    </a:cubicBezTo>
                    <a:cubicBezTo>
                      <a:pt x="645" y="128"/>
                      <a:pt x="645" y="128"/>
                      <a:pt x="645" y="128"/>
                    </a:cubicBezTo>
                    <a:cubicBezTo>
                      <a:pt x="645" y="128"/>
                      <a:pt x="645" y="128"/>
                      <a:pt x="645" y="128"/>
                    </a:cubicBezTo>
                    <a:close/>
                    <a:moveTo>
                      <a:pt x="613" y="147"/>
                    </a:moveTo>
                    <a:cubicBezTo>
                      <a:pt x="614" y="148"/>
                      <a:pt x="614" y="148"/>
                      <a:pt x="614" y="148"/>
                    </a:cubicBezTo>
                    <a:cubicBezTo>
                      <a:pt x="615" y="148"/>
                      <a:pt x="615" y="148"/>
                      <a:pt x="615" y="148"/>
                    </a:cubicBezTo>
                    <a:cubicBezTo>
                      <a:pt x="614" y="147"/>
                      <a:pt x="614" y="147"/>
                      <a:pt x="614" y="147"/>
                    </a:cubicBezTo>
                    <a:cubicBezTo>
                      <a:pt x="613" y="147"/>
                      <a:pt x="613" y="147"/>
                      <a:pt x="613" y="147"/>
                    </a:cubicBezTo>
                    <a:close/>
                    <a:moveTo>
                      <a:pt x="568" y="147"/>
                    </a:moveTo>
                    <a:cubicBezTo>
                      <a:pt x="568" y="144"/>
                      <a:pt x="568" y="144"/>
                      <a:pt x="568" y="144"/>
                    </a:cubicBezTo>
                    <a:cubicBezTo>
                      <a:pt x="568" y="143"/>
                      <a:pt x="568" y="143"/>
                      <a:pt x="568" y="143"/>
                    </a:cubicBezTo>
                    <a:cubicBezTo>
                      <a:pt x="569" y="143"/>
                      <a:pt x="569" y="143"/>
                      <a:pt x="569" y="143"/>
                    </a:cubicBezTo>
                    <a:cubicBezTo>
                      <a:pt x="569" y="144"/>
                      <a:pt x="569" y="144"/>
                      <a:pt x="569" y="144"/>
                    </a:cubicBezTo>
                    <a:cubicBezTo>
                      <a:pt x="569" y="146"/>
                      <a:pt x="569" y="146"/>
                      <a:pt x="569" y="146"/>
                    </a:cubicBezTo>
                    <a:cubicBezTo>
                      <a:pt x="569" y="147"/>
                      <a:pt x="569" y="147"/>
                      <a:pt x="569" y="147"/>
                    </a:cubicBezTo>
                    <a:cubicBezTo>
                      <a:pt x="568" y="147"/>
                      <a:pt x="568" y="147"/>
                      <a:pt x="568" y="147"/>
                    </a:cubicBezTo>
                    <a:close/>
                    <a:moveTo>
                      <a:pt x="556" y="173"/>
                    </a:moveTo>
                    <a:cubicBezTo>
                      <a:pt x="556" y="172"/>
                      <a:pt x="556" y="172"/>
                      <a:pt x="556" y="172"/>
                    </a:cubicBezTo>
                    <a:cubicBezTo>
                      <a:pt x="556" y="171"/>
                      <a:pt x="556" y="171"/>
                      <a:pt x="556" y="171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4" y="168"/>
                      <a:pt x="554" y="168"/>
                      <a:pt x="554" y="168"/>
                    </a:cubicBezTo>
                    <a:cubicBezTo>
                      <a:pt x="554" y="169"/>
                      <a:pt x="554" y="169"/>
                      <a:pt x="554" y="169"/>
                    </a:cubicBezTo>
                    <a:cubicBezTo>
                      <a:pt x="553" y="171"/>
                      <a:pt x="553" y="171"/>
                      <a:pt x="553" y="171"/>
                    </a:cubicBezTo>
                    <a:cubicBezTo>
                      <a:pt x="554" y="173"/>
                      <a:pt x="554" y="173"/>
                      <a:pt x="554" y="173"/>
                    </a:cubicBezTo>
                    <a:cubicBezTo>
                      <a:pt x="555" y="175"/>
                      <a:pt x="555" y="175"/>
                      <a:pt x="555" y="175"/>
                    </a:cubicBezTo>
                    <a:cubicBezTo>
                      <a:pt x="554" y="177"/>
                      <a:pt x="554" y="177"/>
                      <a:pt x="554" y="177"/>
                    </a:cubicBezTo>
                    <a:cubicBezTo>
                      <a:pt x="554" y="177"/>
                      <a:pt x="554" y="177"/>
                      <a:pt x="554" y="177"/>
                    </a:cubicBezTo>
                    <a:cubicBezTo>
                      <a:pt x="552" y="176"/>
                      <a:pt x="552" y="176"/>
                      <a:pt x="552" y="176"/>
                    </a:cubicBezTo>
                    <a:cubicBezTo>
                      <a:pt x="549" y="176"/>
                      <a:pt x="549" y="176"/>
                      <a:pt x="549" y="176"/>
                    </a:cubicBezTo>
                    <a:cubicBezTo>
                      <a:pt x="549" y="175"/>
                      <a:pt x="549" y="175"/>
                      <a:pt x="549" y="175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6" y="173"/>
                      <a:pt x="546" y="173"/>
                      <a:pt x="546" y="173"/>
                    </a:cubicBezTo>
                    <a:cubicBezTo>
                      <a:pt x="545" y="173"/>
                      <a:pt x="545" y="173"/>
                      <a:pt x="545" y="173"/>
                    </a:cubicBezTo>
                    <a:cubicBezTo>
                      <a:pt x="544" y="172"/>
                      <a:pt x="544" y="172"/>
                      <a:pt x="544" y="172"/>
                    </a:cubicBezTo>
                    <a:cubicBezTo>
                      <a:pt x="543" y="172"/>
                      <a:pt x="543" y="172"/>
                      <a:pt x="543" y="172"/>
                    </a:cubicBezTo>
                    <a:cubicBezTo>
                      <a:pt x="543" y="172"/>
                      <a:pt x="543" y="172"/>
                      <a:pt x="543" y="172"/>
                    </a:cubicBezTo>
                    <a:cubicBezTo>
                      <a:pt x="542" y="171"/>
                      <a:pt x="542" y="171"/>
                      <a:pt x="542" y="171"/>
                    </a:cubicBezTo>
                    <a:cubicBezTo>
                      <a:pt x="543" y="169"/>
                      <a:pt x="543" y="169"/>
                      <a:pt x="543" y="169"/>
                    </a:cubicBezTo>
                    <a:cubicBezTo>
                      <a:pt x="544" y="169"/>
                      <a:pt x="544" y="169"/>
                      <a:pt x="544" y="169"/>
                    </a:cubicBezTo>
                    <a:cubicBezTo>
                      <a:pt x="545" y="168"/>
                      <a:pt x="545" y="168"/>
                      <a:pt x="545" y="168"/>
                    </a:cubicBezTo>
                    <a:cubicBezTo>
                      <a:pt x="545" y="167"/>
                      <a:pt x="545" y="167"/>
                      <a:pt x="545" y="167"/>
                    </a:cubicBezTo>
                    <a:cubicBezTo>
                      <a:pt x="544" y="164"/>
                      <a:pt x="544" y="164"/>
                      <a:pt x="544" y="164"/>
                    </a:cubicBezTo>
                    <a:cubicBezTo>
                      <a:pt x="543" y="164"/>
                      <a:pt x="543" y="164"/>
                      <a:pt x="543" y="164"/>
                    </a:cubicBezTo>
                    <a:cubicBezTo>
                      <a:pt x="543" y="165"/>
                      <a:pt x="543" y="165"/>
                      <a:pt x="543" y="165"/>
                    </a:cubicBezTo>
                    <a:cubicBezTo>
                      <a:pt x="544" y="166"/>
                      <a:pt x="544" y="166"/>
                      <a:pt x="544" y="166"/>
                    </a:cubicBezTo>
                    <a:cubicBezTo>
                      <a:pt x="544" y="167"/>
                      <a:pt x="544" y="167"/>
                      <a:pt x="544" y="167"/>
                    </a:cubicBezTo>
                    <a:cubicBezTo>
                      <a:pt x="543" y="168"/>
                      <a:pt x="543" y="168"/>
                      <a:pt x="543" y="168"/>
                    </a:cubicBezTo>
                    <a:cubicBezTo>
                      <a:pt x="542" y="168"/>
                      <a:pt x="542" y="168"/>
                      <a:pt x="542" y="168"/>
                    </a:cubicBezTo>
                    <a:cubicBezTo>
                      <a:pt x="541" y="169"/>
                      <a:pt x="541" y="169"/>
                      <a:pt x="541" y="169"/>
                    </a:cubicBezTo>
                    <a:cubicBezTo>
                      <a:pt x="542" y="169"/>
                      <a:pt x="542" y="169"/>
                      <a:pt x="542" y="169"/>
                    </a:cubicBezTo>
                    <a:cubicBezTo>
                      <a:pt x="542" y="170"/>
                      <a:pt x="542" y="170"/>
                      <a:pt x="542" y="170"/>
                    </a:cubicBezTo>
                    <a:cubicBezTo>
                      <a:pt x="541" y="171"/>
                      <a:pt x="541" y="171"/>
                      <a:pt x="541" y="171"/>
                    </a:cubicBezTo>
                    <a:cubicBezTo>
                      <a:pt x="540" y="171"/>
                      <a:pt x="540" y="171"/>
                      <a:pt x="540" y="171"/>
                    </a:cubicBezTo>
                    <a:cubicBezTo>
                      <a:pt x="539" y="169"/>
                      <a:pt x="539" y="169"/>
                      <a:pt x="539" y="169"/>
                    </a:cubicBezTo>
                    <a:cubicBezTo>
                      <a:pt x="539" y="168"/>
                      <a:pt x="539" y="168"/>
                      <a:pt x="539" y="168"/>
                    </a:cubicBezTo>
                    <a:cubicBezTo>
                      <a:pt x="539" y="167"/>
                      <a:pt x="539" y="167"/>
                      <a:pt x="539" y="167"/>
                    </a:cubicBezTo>
                    <a:cubicBezTo>
                      <a:pt x="539" y="165"/>
                      <a:pt x="539" y="165"/>
                      <a:pt x="539" y="165"/>
                    </a:cubicBezTo>
                    <a:cubicBezTo>
                      <a:pt x="539" y="164"/>
                      <a:pt x="539" y="164"/>
                      <a:pt x="539" y="164"/>
                    </a:cubicBezTo>
                    <a:cubicBezTo>
                      <a:pt x="539" y="163"/>
                      <a:pt x="539" y="163"/>
                      <a:pt x="539" y="163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8" y="165"/>
                      <a:pt x="538" y="165"/>
                      <a:pt x="538" y="165"/>
                    </a:cubicBezTo>
                    <a:cubicBezTo>
                      <a:pt x="537" y="167"/>
                      <a:pt x="537" y="167"/>
                      <a:pt x="537" y="167"/>
                    </a:cubicBezTo>
                    <a:cubicBezTo>
                      <a:pt x="537" y="168"/>
                      <a:pt x="537" y="168"/>
                      <a:pt x="537" y="168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5" y="169"/>
                      <a:pt x="535" y="169"/>
                      <a:pt x="535" y="169"/>
                    </a:cubicBezTo>
                    <a:cubicBezTo>
                      <a:pt x="534" y="168"/>
                      <a:pt x="534" y="168"/>
                      <a:pt x="534" y="168"/>
                    </a:cubicBezTo>
                    <a:cubicBezTo>
                      <a:pt x="533" y="168"/>
                      <a:pt x="533" y="168"/>
                      <a:pt x="533" y="168"/>
                    </a:cubicBezTo>
                    <a:cubicBezTo>
                      <a:pt x="533" y="167"/>
                      <a:pt x="533" y="167"/>
                      <a:pt x="533" y="167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4" y="164"/>
                      <a:pt x="534" y="164"/>
                      <a:pt x="534" y="164"/>
                    </a:cubicBezTo>
                    <a:cubicBezTo>
                      <a:pt x="534" y="163"/>
                      <a:pt x="534" y="163"/>
                      <a:pt x="534" y="163"/>
                    </a:cubicBezTo>
                    <a:cubicBezTo>
                      <a:pt x="534" y="161"/>
                      <a:pt x="534" y="161"/>
                      <a:pt x="534" y="161"/>
                    </a:cubicBezTo>
                    <a:cubicBezTo>
                      <a:pt x="536" y="158"/>
                      <a:pt x="536" y="158"/>
                      <a:pt x="536" y="15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34" y="159"/>
                      <a:pt x="534" y="159"/>
                      <a:pt x="534" y="159"/>
                    </a:cubicBezTo>
                    <a:cubicBezTo>
                      <a:pt x="533" y="163"/>
                      <a:pt x="533" y="163"/>
                      <a:pt x="533" y="163"/>
                    </a:cubicBezTo>
                    <a:cubicBezTo>
                      <a:pt x="533" y="165"/>
                      <a:pt x="533" y="165"/>
                      <a:pt x="533" y="165"/>
                    </a:cubicBezTo>
                    <a:cubicBezTo>
                      <a:pt x="532" y="166"/>
                      <a:pt x="532" y="166"/>
                      <a:pt x="532" y="166"/>
                    </a:cubicBezTo>
                    <a:cubicBezTo>
                      <a:pt x="531" y="166"/>
                      <a:pt x="531" y="166"/>
                      <a:pt x="531" y="166"/>
                    </a:cubicBezTo>
                    <a:cubicBezTo>
                      <a:pt x="532" y="164"/>
                      <a:pt x="532" y="164"/>
                      <a:pt x="532" y="164"/>
                    </a:cubicBezTo>
                    <a:cubicBezTo>
                      <a:pt x="532" y="164"/>
                      <a:pt x="532" y="164"/>
                      <a:pt x="532" y="164"/>
                    </a:cubicBezTo>
                    <a:cubicBezTo>
                      <a:pt x="532" y="164"/>
                      <a:pt x="532" y="164"/>
                      <a:pt x="532" y="164"/>
                    </a:cubicBezTo>
                    <a:cubicBezTo>
                      <a:pt x="531" y="166"/>
                      <a:pt x="531" y="166"/>
                      <a:pt x="531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8" y="165"/>
                      <a:pt x="528" y="165"/>
                      <a:pt x="528" y="165"/>
                    </a:cubicBezTo>
                    <a:cubicBezTo>
                      <a:pt x="528" y="163"/>
                      <a:pt x="528" y="163"/>
                      <a:pt x="528" y="163"/>
                    </a:cubicBezTo>
                    <a:cubicBezTo>
                      <a:pt x="528" y="162"/>
                      <a:pt x="528" y="162"/>
                      <a:pt x="528" y="162"/>
                    </a:cubicBezTo>
                    <a:cubicBezTo>
                      <a:pt x="528" y="161"/>
                      <a:pt x="528" y="161"/>
                      <a:pt x="528" y="161"/>
                    </a:cubicBezTo>
                    <a:cubicBezTo>
                      <a:pt x="530" y="159"/>
                      <a:pt x="530" y="159"/>
                      <a:pt x="530" y="159"/>
                    </a:cubicBezTo>
                    <a:cubicBezTo>
                      <a:pt x="530" y="158"/>
                      <a:pt x="530" y="158"/>
                      <a:pt x="530" y="158"/>
                    </a:cubicBezTo>
                    <a:cubicBezTo>
                      <a:pt x="530" y="157"/>
                      <a:pt x="530" y="157"/>
                      <a:pt x="530" y="157"/>
                    </a:cubicBezTo>
                    <a:cubicBezTo>
                      <a:pt x="531" y="156"/>
                      <a:pt x="531" y="156"/>
                      <a:pt x="531" y="156"/>
                    </a:cubicBezTo>
                    <a:cubicBezTo>
                      <a:pt x="532" y="155"/>
                      <a:pt x="532" y="155"/>
                      <a:pt x="532" y="155"/>
                    </a:cubicBezTo>
                    <a:cubicBezTo>
                      <a:pt x="533" y="154"/>
                      <a:pt x="533" y="154"/>
                      <a:pt x="533" y="154"/>
                    </a:cubicBezTo>
                    <a:cubicBezTo>
                      <a:pt x="534" y="154"/>
                      <a:pt x="534" y="154"/>
                      <a:pt x="534" y="154"/>
                    </a:cubicBezTo>
                    <a:cubicBezTo>
                      <a:pt x="537" y="154"/>
                      <a:pt x="537" y="154"/>
                      <a:pt x="537" y="154"/>
                    </a:cubicBezTo>
                    <a:cubicBezTo>
                      <a:pt x="538" y="152"/>
                      <a:pt x="538" y="152"/>
                      <a:pt x="538" y="152"/>
                    </a:cubicBezTo>
                    <a:cubicBezTo>
                      <a:pt x="539" y="152"/>
                      <a:pt x="539" y="152"/>
                      <a:pt x="539" y="152"/>
                    </a:cubicBezTo>
                    <a:cubicBezTo>
                      <a:pt x="540" y="151"/>
                      <a:pt x="540" y="151"/>
                      <a:pt x="540" y="151"/>
                    </a:cubicBezTo>
                    <a:cubicBezTo>
                      <a:pt x="540" y="150"/>
                      <a:pt x="540" y="150"/>
                      <a:pt x="540" y="150"/>
                    </a:cubicBezTo>
                    <a:cubicBezTo>
                      <a:pt x="541" y="150"/>
                      <a:pt x="541" y="150"/>
                      <a:pt x="541" y="150"/>
                    </a:cubicBezTo>
                    <a:cubicBezTo>
                      <a:pt x="543" y="150"/>
                      <a:pt x="543" y="150"/>
                      <a:pt x="543" y="150"/>
                    </a:cubicBezTo>
                    <a:cubicBezTo>
                      <a:pt x="545" y="151"/>
                      <a:pt x="545" y="151"/>
                      <a:pt x="545" y="151"/>
                    </a:cubicBezTo>
                    <a:cubicBezTo>
                      <a:pt x="548" y="151"/>
                      <a:pt x="548" y="151"/>
                      <a:pt x="548" y="151"/>
                    </a:cubicBezTo>
                    <a:cubicBezTo>
                      <a:pt x="549" y="150"/>
                      <a:pt x="549" y="150"/>
                      <a:pt x="549" y="150"/>
                    </a:cubicBezTo>
                    <a:cubicBezTo>
                      <a:pt x="550" y="150"/>
                      <a:pt x="550" y="150"/>
                      <a:pt x="550" y="150"/>
                    </a:cubicBezTo>
                    <a:cubicBezTo>
                      <a:pt x="551" y="152"/>
                      <a:pt x="551" y="152"/>
                      <a:pt x="551" y="152"/>
                    </a:cubicBezTo>
                    <a:cubicBezTo>
                      <a:pt x="552" y="152"/>
                      <a:pt x="552" y="152"/>
                      <a:pt x="552" y="152"/>
                    </a:cubicBezTo>
                    <a:cubicBezTo>
                      <a:pt x="552" y="151"/>
                      <a:pt x="552" y="151"/>
                      <a:pt x="552" y="151"/>
                    </a:cubicBezTo>
                    <a:cubicBezTo>
                      <a:pt x="553" y="151"/>
                      <a:pt x="553" y="151"/>
                      <a:pt x="553" y="151"/>
                    </a:cubicBezTo>
                    <a:cubicBezTo>
                      <a:pt x="555" y="152"/>
                      <a:pt x="555" y="152"/>
                      <a:pt x="555" y="152"/>
                    </a:cubicBezTo>
                    <a:cubicBezTo>
                      <a:pt x="556" y="152"/>
                      <a:pt x="556" y="152"/>
                      <a:pt x="556" y="152"/>
                    </a:cubicBezTo>
                    <a:cubicBezTo>
                      <a:pt x="557" y="152"/>
                      <a:pt x="557" y="152"/>
                      <a:pt x="557" y="152"/>
                    </a:cubicBezTo>
                    <a:cubicBezTo>
                      <a:pt x="558" y="151"/>
                      <a:pt x="558" y="151"/>
                      <a:pt x="558" y="151"/>
                    </a:cubicBezTo>
                    <a:cubicBezTo>
                      <a:pt x="557" y="151"/>
                      <a:pt x="557" y="151"/>
                      <a:pt x="557" y="151"/>
                    </a:cubicBezTo>
                    <a:cubicBezTo>
                      <a:pt x="556" y="151"/>
                      <a:pt x="556" y="151"/>
                      <a:pt x="556" y="151"/>
                    </a:cubicBezTo>
                    <a:cubicBezTo>
                      <a:pt x="555" y="150"/>
                      <a:pt x="555" y="150"/>
                      <a:pt x="555" y="150"/>
                    </a:cubicBezTo>
                    <a:cubicBezTo>
                      <a:pt x="554" y="150"/>
                      <a:pt x="554" y="150"/>
                      <a:pt x="554" y="150"/>
                    </a:cubicBezTo>
                    <a:cubicBezTo>
                      <a:pt x="554" y="149"/>
                      <a:pt x="554" y="149"/>
                      <a:pt x="554" y="149"/>
                    </a:cubicBezTo>
                    <a:cubicBezTo>
                      <a:pt x="555" y="148"/>
                      <a:pt x="555" y="148"/>
                      <a:pt x="555" y="148"/>
                    </a:cubicBezTo>
                    <a:cubicBezTo>
                      <a:pt x="555" y="147"/>
                      <a:pt x="555" y="147"/>
                      <a:pt x="555" y="147"/>
                    </a:cubicBezTo>
                    <a:cubicBezTo>
                      <a:pt x="554" y="147"/>
                      <a:pt x="554" y="147"/>
                      <a:pt x="554" y="147"/>
                    </a:cubicBezTo>
                    <a:cubicBezTo>
                      <a:pt x="554" y="146"/>
                      <a:pt x="554" y="146"/>
                      <a:pt x="554" y="146"/>
                    </a:cubicBezTo>
                    <a:cubicBezTo>
                      <a:pt x="556" y="146"/>
                      <a:pt x="556" y="146"/>
                      <a:pt x="556" y="146"/>
                    </a:cubicBezTo>
                    <a:cubicBezTo>
                      <a:pt x="556" y="146"/>
                      <a:pt x="556" y="146"/>
                      <a:pt x="556" y="146"/>
                    </a:cubicBezTo>
                    <a:cubicBezTo>
                      <a:pt x="555" y="145"/>
                      <a:pt x="555" y="145"/>
                      <a:pt x="555" y="145"/>
                    </a:cubicBezTo>
                    <a:cubicBezTo>
                      <a:pt x="554" y="146"/>
                      <a:pt x="554" y="146"/>
                      <a:pt x="554" y="146"/>
                    </a:cubicBezTo>
                    <a:cubicBezTo>
                      <a:pt x="553" y="146"/>
                      <a:pt x="553" y="146"/>
                      <a:pt x="553" y="146"/>
                    </a:cubicBezTo>
                    <a:cubicBezTo>
                      <a:pt x="552" y="144"/>
                      <a:pt x="552" y="144"/>
                      <a:pt x="552" y="144"/>
                    </a:cubicBezTo>
                    <a:cubicBezTo>
                      <a:pt x="552" y="143"/>
                      <a:pt x="552" y="143"/>
                      <a:pt x="552" y="143"/>
                    </a:cubicBezTo>
                    <a:cubicBezTo>
                      <a:pt x="554" y="142"/>
                      <a:pt x="554" y="142"/>
                      <a:pt x="554" y="142"/>
                    </a:cubicBezTo>
                    <a:cubicBezTo>
                      <a:pt x="554" y="141"/>
                      <a:pt x="554" y="141"/>
                      <a:pt x="554" y="141"/>
                    </a:cubicBezTo>
                    <a:cubicBezTo>
                      <a:pt x="553" y="141"/>
                      <a:pt x="553" y="141"/>
                      <a:pt x="553" y="141"/>
                    </a:cubicBezTo>
                    <a:cubicBezTo>
                      <a:pt x="552" y="140"/>
                      <a:pt x="552" y="140"/>
                      <a:pt x="552" y="140"/>
                    </a:cubicBezTo>
                    <a:cubicBezTo>
                      <a:pt x="553" y="137"/>
                      <a:pt x="553" y="137"/>
                      <a:pt x="553" y="137"/>
                    </a:cubicBezTo>
                    <a:cubicBezTo>
                      <a:pt x="553" y="136"/>
                      <a:pt x="553" y="136"/>
                      <a:pt x="553" y="136"/>
                    </a:cubicBezTo>
                    <a:cubicBezTo>
                      <a:pt x="553" y="135"/>
                      <a:pt x="553" y="135"/>
                      <a:pt x="553" y="135"/>
                    </a:cubicBezTo>
                    <a:cubicBezTo>
                      <a:pt x="553" y="133"/>
                      <a:pt x="553" y="133"/>
                      <a:pt x="553" y="133"/>
                    </a:cubicBezTo>
                    <a:cubicBezTo>
                      <a:pt x="554" y="133"/>
                      <a:pt x="554" y="133"/>
                      <a:pt x="554" y="133"/>
                    </a:cubicBezTo>
                    <a:cubicBezTo>
                      <a:pt x="556" y="133"/>
                      <a:pt x="556" y="133"/>
                      <a:pt x="556" y="133"/>
                    </a:cubicBezTo>
                    <a:cubicBezTo>
                      <a:pt x="558" y="133"/>
                      <a:pt x="558" y="133"/>
                      <a:pt x="558" y="133"/>
                    </a:cubicBezTo>
                    <a:cubicBezTo>
                      <a:pt x="559" y="133"/>
                      <a:pt x="559" y="133"/>
                      <a:pt x="559" y="133"/>
                    </a:cubicBezTo>
                    <a:cubicBezTo>
                      <a:pt x="561" y="133"/>
                      <a:pt x="561" y="133"/>
                      <a:pt x="561" y="133"/>
                    </a:cubicBezTo>
                    <a:cubicBezTo>
                      <a:pt x="562" y="133"/>
                      <a:pt x="562" y="133"/>
                      <a:pt x="562" y="133"/>
                    </a:cubicBezTo>
                    <a:cubicBezTo>
                      <a:pt x="564" y="135"/>
                      <a:pt x="564" y="135"/>
                      <a:pt x="564" y="135"/>
                    </a:cubicBezTo>
                    <a:cubicBezTo>
                      <a:pt x="565" y="139"/>
                      <a:pt x="565" y="139"/>
                      <a:pt x="565" y="139"/>
                    </a:cubicBezTo>
                    <a:cubicBezTo>
                      <a:pt x="565" y="144"/>
                      <a:pt x="565" y="144"/>
                      <a:pt x="565" y="144"/>
                    </a:cubicBezTo>
                    <a:cubicBezTo>
                      <a:pt x="564" y="146"/>
                      <a:pt x="564" y="146"/>
                      <a:pt x="564" y="146"/>
                    </a:cubicBezTo>
                    <a:cubicBezTo>
                      <a:pt x="565" y="147"/>
                      <a:pt x="565" y="147"/>
                      <a:pt x="565" y="147"/>
                    </a:cubicBezTo>
                    <a:cubicBezTo>
                      <a:pt x="566" y="146"/>
                      <a:pt x="566" y="146"/>
                      <a:pt x="566" y="146"/>
                    </a:cubicBezTo>
                    <a:cubicBezTo>
                      <a:pt x="569" y="148"/>
                      <a:pt x="569" y="148"/>
                      <a:pt x="569" y="148"/>
                    </a:cubicBezTo>
                    <a:cubicBezTo>
                      <a:pt x="570" y="150"/>
                      <a:pt x="570" y="150"/>
                      <a:pt x="570" y="150"/>
                    </a:cubicBezTo>
                    <a:cubicBezTo>
                      <a:pt x="571" y="150"/>
                      <a:pt x="571" y="150"/>
                      <a:pt x="571" y="150"/>
                    </a:cubicBezTo>
                    <a:cubicBezTo>
                      <a:pt x="571" y="149"/>
                      <a:pt x="571" y="149"/>
                      <a:pt x="571" y="149"/>
                    </a:cubicBezTo>
                    <a:cubicBezTo>
                      <a:pt x="575" y="149"/>
                      <a:pt x="575" y="149"/>
                      <a:pt x="575" y="149"/>
                    </a:cubicBezTo>
                    <a:cubicBezTo>
                      <a:pt x="577" y="151"/>
                      <a:pt x="577" y="151"/>
                      <a:pt x="577" y="151"/>
                    </a:cubicBezTo>
                    <a:cubicBezTo>
                      <a:pt x="578" y="151"/>
                      <a:pt x="578" y="151"/>
                      <a:pt x="578" y="151"/>
                    </a:cubicBezTo>
                    <a:cubicBezTo>
                      <a:pt x="577" y="150"/>
                      <a:pt x="577" y="150"/>
                      <a:pt x="577" y="150"/>
                    </a:cubicBezTo>
                    <a:cubicBezTo>
                      <a:pt x="578" y="148"/>
                      <a:pt x="578" y="148"/>
                      <a:pt x="578" y="148"/>
                    </a:cubicBezTo>
                    <a:cubicBezTo>
                      <a:pt x="581" y="147"/>
                      <a:pt x="581" y="147"/>
                      <a:pt x="581" y="147"/>
                    </a:cubicBezTo>
                    <a:cubicBezTo>
                      <a:pt x="583" y="145"/>
                      <a:pt x="583" y="145"/>
                      <a:pt x="583" y="145"/>
                    </a:cubicBezTo>
                    <a:cubicBezTo>
                      <a:pt x="586" y="143"/>
                      <a:pt x="586" y="143"/>
                      <a:pt x="586" y="143"/>
                    </a:cubicBezTo>
                    <a:cubicBezTo>
                      <a:pt x="589" y="140"/>
                      <a:pt x="589" y="140"/>
                      <a:pt x="589" y="140"/>
                    </a:cubicBezTo>
                    <a:cubicBezTo>
                      <a:pt x="589" y="138"/>
                      <a:pt x="589" y="138"/>
                      <a:pt x="589" y="138"/>
                    </a:cubicBezTo>
                    <a:cubicBezTo>
                      <a:pt x="590" y="137"/>
                      <a:pt x="590" y="137"/>
                      <a:pt x="590" y="137"/>
                    </a:cubicBezTo>
                    <a:cubicBezTo>
                      <a:pt x="589" y="137"/>
                      <a:pt x="589" y="137"/>
                      <a:pt x="589" y="137"/>
                    </a:cubicBezTo>
                    <a:cubicBezTo>
                      <a:pt x="588" y="138"/>
                      <a:pt x="588" y="138"/>
                      <a:pt x="588" y="138"/>
                    </a:cubicBezTo>
                    <a:cubicBezTo>
                      <a:pt x="588" y="139"/>
                      <a:pt x="588" y="139"/>
                      <a:pt x="588" y="139"/>
                    </a:cubicBezTo>
                    <a:cubicBezTo>
                      <a:pt x="585" y="142"/>
                      <a:pt x="585" y="142"/>
                      <a:pt x="585" y="142"/>
                    </a:cubicBezTo>
                    <a:cubicBezTo>
                      <a:pt x="583" y="143"/>
                      <a:pt x="583" y="143"/>
                      <a:pt x="583" y="143"/>
                    </a:cubicBezTo>
                    <a:cubicBezTo>
                      <a:pt x="583" y="144"/>
                      <a:pt x="583" y="144"/>
                      <a:pt x="583" y="144"/>
                    </a:cubicBezTo>
                    <a:cubicBezTo>
                      <a:pt x="580" y="146"/>
                      <a:pt x="580" y="146"/>
                      <a:pt x="580" y="146"/>
                    </a:cubicBezTo>
                    <a:cubicBezTo>
                      <a:pt x="577" y="147"/>
                      <a:pt x="577" y="147"/>
                      <a:pt x="577" y="147"/>
                    </a:cubicBezTo>
                    <a:cubicBezTo>
                      <a:pt x="576" y="147"/>
                      <a:pt x="576" y="147"/>
                      <a:pt x="576" y="147"/>
                    </a:cubicBezTo>
                    <a:cubicBezTo>
                      <a:pt x="575" y="147"/>
                      <a:pt x="575" y="147"/>
                      <a:pt x="575" y="147"/>
                    </a:cubicBezTo>
                    <a:cubicBezTo>
                      <a:pt x="575" y="147"/>
                      <a:pt x="575" y="147"/>
                      <a:pt x="575" y="147"/>
                    </a:cubicBezTo>
                    <a:cubicBezTo>
                      <a:pt x="573" y="147"/>
                      <a:pt x="573" y="147"/>
                      <a:pt x="573" y="147"/>
                    </a:cubicBezTo>
                    <a:cubicBezTo>
                      <a:pt x="571" y="146"/>
                      <a:pt x="571" y="146"/>
                      <a:pt x="571" y="146"/>
                    </a:cubicBezTo>
                    <a:cubicBezTo>
                      <a:pt x="571" y="145"/>
                      <a:pt x="571" y="145"/>
                      <a:pt x="571" y="145"/>
                    </a:cubicBezTo>
                    <a:cubicBezTo>
                      <a:pt x="572" y="144"/>
                      <a:pt x="572" y="144"/>
                      <a:pt x="572" y="144"/>
                    </a:cubicBezTo>
                    <a:cubicBezTo>
                      <a:pt x="574" y="142"/>
                      <a:pt x="574" y="142"/>
                      <a:pt x="574" y="142"/>
                    </a:cubicBezTo>
                    <a:cubicBezTo>
                      <a:pt x="574" y="141"/>
                      <a:pt x="574" y="141"/>
                      <a:pt x="574" y="141"/>
                    </a:cubicBezTo>
                    <a:cubicBezTo>
                      <a:pt x="572" y="142"/>
                      <a:pt x="572" y="142"/>
                      <a:pt x="572" y="142"/>
                    </a:cubicBezTo>
                    <a:cubicBezTo>
                      <a:pt x="571" y="143"/>
                      <a:pt x="571" y="143"/>
                      <a:pt x="571" y="143"/>
                    </a:cubicBezTo>
                    <a:cubicBezTo>
                      <a:pt x="570" y="143"/>
                      <a:pt x="570" y="143"/>
                      <a:pt x="570" y="143"/>
                    </a:cubicBezTo>
                    <a:cubicBezTo>
                      <a:pt x="569" y="141"/>
                      <a:pt x="569" y="141"/>
                      <a:pt x="569" y="141"/>
                    </a:cubicBezTo>
                    <a:cubicBezTo>
                      <a:pt x="569" y="140"/>
                      <a:pt x="569" y="140"/>
                      <a:pt x="569" y="140"/>
                    </a:cubicBezTo>
                    <a:cubicBezTo>
                      <a:pt x="570" y="140"/>
                      <a:pt x="570" y="140"/>
                      <a:pt x="570" y="140"/>
                    </a:cubicBezTo>
                    <a:cubicBezTo>
                      <a:pt x="572" y="140"/>
                      <a:pt x="572" y="140"/>
                      <a:pt x="572" y="140"/>
                    </a:cubicBezTo>
                    <a:cubicBezTo>
                      <a:pt x="572" y="139"/>
                      <a:pt x="572" y="139"/>
                      <a:pt x="572" y="139"/>
                    </a:cubicBezTo>
                    <a:cubicBezTo>
                      <a:pt x="570" y="139"/>
                      <a:pt x="570" y="139"/>
                      <a:pt x="570" y="139"/>
                    </a:cubicBezTo>
                    <a:cubicBezTo>
                      <a:pt x="570" y="138"/>
                      <a:pt x="570" y="138"/>
                      <a:pt x="570" y="138"/>
                    </a:cubicBezTo>
                    <a:cubicBezTo>
                      <a:pt x="571" y="137"/>
                      <a:pt x="571" y="137"/>
                      <a:pt x="571" y="137"/>
                    </a:cubicBezTo>
                    <a:cubicBezTo>
                      <a:pt x="572" y="138"/>
                      <a:pt x="572" y="138"/>
                      <a:pt x="572" y="138"/>
                    </a:cubicBezTo>
                    <a:cubicBezTo>
                      <a:pt x="574" y="138"/>
                      <a:pt x="574" y="138"/>
                      <a:pt x="574" y="138"/>
                    </a:cubicBezTo>
                    <a:cubicBezTo>
                      <a:pt x="574" y="137"/>
                      <a:pt x="574" y="137"/>
                      <a:pt x="574" y="137"/>
                    </a:cubicBezTo>
                    <a:cubicBezTo>
                      <a:pt x="572" y="137"/>
                      <a:pt x="572" y="137"/>
                      <a:pt x="572" y="137"/>
                    </a:cubicBezTo>
                    <a:cubicBezTo>
                      <a:pt x="571" y="136"/>
                      <a:pt x="571" y="136"/>
                      <a:pt x="571" y="136"/>
                    </a:cubicBezTo>
                    <a:cubicBezTo>
                      <a:pt x="571" y="137"/>
                      <a:pt x="571" y="137"/>
                      <a:pt x="571" y="137"/>
                    </a:cubicBezTo>
                    <a:cubicBezTo>
                      <a:pt x="569" y="137"/>
                      <a:pt x="569" y="137"/>
                      <a:pt x="569" y="137"/>
                    </a:cubicBezTo>
                    <a:cubicBezTo>
                      <a:pt x="569" y="136"/>
                      <a:pt x="569" y="136"/>
                      <a:pt x="569" y="136"/>
                    </a:cubicBezTo>
                    <a:cubicBezTo>
                      <a:pt x="569" y="135"/>
                      <a:pt x="569" y="135"/>
                      <a:pt x="569" y="135"/>
                    </a:cubicBezTo>
                    <a:cubicBezTo>
                      <a:pt x="571" y="134"/>
                      <a:pt x="571" y="134"/>
                      <a:pt x="571" y="134"/>
                    </a:cubicBezTo>
                    <a:cubicBezTo>
                      <a:pt x="572" y="134"/>
                      <a:pt x="572" y="134"/>
                      <a:pt x="572" y="134"/>
                    </a:cubicBezTo>
                    <a:cubicBezTo>
                      <a:pt x="574" y="134"/>
                      <a:pt x="574" y="134"/>
                      <a:pt x="574" y="134"/>
                    </a:cubicBezTo>
                    <a:cubicBezTo>
                      <a:pt x="575" y="134"/>
                      <a:pt x="575" y="134"/>
                      <a:pt x="575" y="134"/>
                    </a:cubicBezTo>
                    <a:cubicBezTo>
                      <a:pt x="577" y="134"/>
                      <a:pt x="577" y="134"/>
                      <a:pt x="577" y="134"/>
                    </a:cubicBezTo>
                    <a:cubicBezTo>
                      <a:pt x="575" y="134"/>
                      <a:pt x="575" y="134"/>
                      <a:pt x="575" y="134"/>
                    </a:cubicBezTo>
                    <a:cubicBezTo>
                      <a:pt x="574" y="133"/>
                      <a:pt x="574" y="133"/>
                      <a:pt x="574" y="133"/>
                    </a:cubicBezTo>
                    <a:cubicBezTo>
                      <a:pt x="576" y="131"/>
                      <a:pt x="576" y="131"/>
                      <a:pt x="576" y="131"/>
                    </a:cubicBezTo>
                    <a:cubicBezTo>
                      <a:pt x="577" y="131"/>
                      <a:pt x="577" y="131"/>
                      <a:pt x="577" y="131"/>
                    </a:cubicBezTo>
                    <a:cubicBezTo>
                      <a:pt x="578" y="130"/>
                      <a:pt x="578" y="130"/>
                      <a:pt x="578" y="130"/>
                    </a:cubicBezTo>
                    <a:cubicBezTo>
                      <a:pt x="576" y="130"/>
                      <a:pt x="576" y="130"/>
                      <a:pt x="576" y="130"/>
                    </a:cubicBezTo>
                    <a:cubicBezTo>
                      <a:pt x="576" y="129"/>
                      <a:pt x="576" y="129"/>
                      <a:pt x="576" y="129"/>
                    </a:cubicBezTo>
                    <a:cubicBezTo>
                      <a:pt x="577" y="128"/>
                      <a:pt x="577" y="128"/>
                      <a:pt x="577" y="128"/>
                    </a:cubicBezTo>
                    <a:cubicBezTo>
                      <a:pt x="579" y="127"/>
                      <a:pt x="579" y="127"/>
                      <a:pt x="579" y="127"/>
                    </a:cubicBezTo>
                    <a:cubicBezTo>
                      <a:pt x="578" y="126"/>
                      <a:pt x="578" y="126"/>
                      <a:pt x="578" y="126"/>
                    </a:cubicBezTo>
                    <a:cubicBezTo>
                      <a:pt x="580" y="123"/>
                      <a:pt x="580" y="123"/>
                      <a:pt x="580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21"/>
                      <a:pt x="582" y="121"/>
                      <a:pt x="582" y="121"/>
                    </a:cubicBezTo>
                    <a:cubicBezTo>
                      <a:pt x="581" y="121"/>
                      <a:pt x="581" y="121"/>
                      <a:pt x="581" y="121"/>
                    </a:cubicBezTo>
                    <a:cubicBezTo>
                      <a:pt x="578" y="124"/>
                      <a:pt x="578" y="124"/>
                      <a:pt x="578" y="124"/>
                    </a:cubicBezTo>
                    <a:cubicBezTo>
                      <a:pt x="576" y="128"/>
                      <a:pt x="576" y="128"/>
                      <a:pt x="576" y="128"/>
                    </a:cubicBezTo>
                    <a:cubicBezTo>
                      <a:pt x="574" y="130"/>
                      <a:pt x="574" y="130"/>
                      <a:pt x="574" y="130"/>
                    </a:cubicBezTo>
                    <a:cubicBezTo>
                      <a:pt x="572" y="132"/>
                      <a:pt x="572" y="132"/>
                      <a:pt x="572" y="132"/>
                    </a:cubicBezTo>
                    <a:cubicBezTo>
                      <a:pt x="570" y="131"/>
                      <a:pt x="570" y="131"/>
                      <a:pt x="570" y="131"/>
                    </a:cubicBezTo>
                    <a:cubicBezTo>
                      <a:pt x="568" y="132"/>
                      <a:pt x="568" y="132"/>
                      <a:pt x="568" y="132"/>
                    </a:cubicBezTo>
                    <a:cubicBezTo>
                      <a:pt x="568" y="130"/>
                      <a:pt x="568" y="130"/>
                      <a:pt x="568" y="130"/>
                    </a:cubicBezTo>
                    <a:cubicBezTo>
                      <a:pt x="569" y="128"/>
                      <a:pt x="569" y="128"/>
                      <a:pt x="569" y="128"/>
                    </a:cubicBezTo>
                    <a:cubicBezTo>
                      <a:pt x="571" y="128"/>
                      <a:pt x="571" y="128"/>
                      <a:pt x="571" y="128"/>
                    </a:cubicBezTo>
                    <a:cubicBezTo>
                      <a:pt x="571" y="126"/>
                      <a:pt x="571" y="126"/>
                      <a:pt x="571" y="126"/>
                    </a:cubicBezTo>
                    <a:cubicBezTo>
                      <a:pt x="568" y="128"/>
                      <a:pt x="568" y="128"/>
                      <a:pt x="568" y="128"/>
                    </a:cubicBezTo>
                    <a:cubicBezTo>
                      <a:pt x="566" y="128"/>
                      <a:pt x="566" y="128"/>
                      <a:pt x="566" y="128"/>
                    </a:cubicBezTo>
                    <a:cubicBezTo>
                      <a:pt x="566" y="129"/>
                      <a:pt x="566" y="129"/>
                      <a:pt x="566" y="129"/>
                    </a:cubicBezTo>
                    <a:cubicBezTo>
                      <a:pt x="565" y="130"/>
                      <a:pt x="565" y="130"/>
                      <a:pt x="565" y="130"/>
                    </a:cubicBezTo>
                    <a:cubicBezTo>
                      <a:pt x="562" y="130"/>
                      <a:pt x="562" y="130"/>
                      <a:pt x="562" y="130"/>
                    </a:cubicBezTo>
                    <a:cubicBezTo>
                      <a:pt x="560" y="128"/>
                      <a:pt x="560" y="128"/>
                      <a:pt x="560" y="128"/>
                    </a:cubicBezTo>
                    <a:cubicBezTo>
                      <a:pt x="561" y="127"/>
                      <a:pt x="561" y="127"/>
                      <a:pt x="561" y="127"/>
                    </a:cubicBezTo>
                    <a:cubicBezTo>
                      <a:pt x="563" y="127"/>
                      <a:pt x="563" y="127"/>
                      <a:pt x="563" y="127"/>
                    </a:cubicBezTo>
                    <a:cubicBezTo>
                      <a:pt x="562" y="126"/>
                      <a:pt x="562" y="126"/>
                      <a:pt x="562" y="126"/>
                    </a:cubicBezTo>
                    <a:cubicBezTo>
                      <a:pt x="561" y="126"/>
                      <a:pt x="561" y="126"/>
                      <a:pt x="561" y="126"/>
                    </a:cubicBezTo>
                    <a:cubicBezTo>
                      <a:pt x="561" y="124"/>
                      <a:pt x="561" y="124"/>
                      <a:pt x="561" y="124"/>
                    </a:cubicBezTo>
                    <a:cubicBezTo>
                      <a:pt x="564" y="122"/>
                      <a:pt x="564" y="122"/>
                      <a:pt x="564" y="122"/>
                    </a:cubicBezTo>
                    <a:cubicBezTo>
                      <a:pt x="564" y="121"/>
                      <a:pt x="564" y="121"/>
                      <a:pt x="564" y="121"/>
                    </a:cubicBezTo>
                    <a:cubicBezTo>
                      <a:pt x="566" y="120"/>
                      <a:pt x="566" y="120"/>
                      <a:pt x="566" y="120"/>
                    </a:cubicBezTo>
                    <a:cubicBezTo>
                      <a:pt x="567" y="119"/>
                      <a:pt x="567" y="119"/>
                      <a:pt x="567" y="119"/>
                    </a:cubicBezTo>
                    <a:cubicBezTo>
                      <a:pt x="569" y="119"/>
                      <a:pt x="569" y="119"/>
                      <a:pt x="569" y="119"/>
                    </a:cubicBezTo>
                    <a:cubicBezTo>
                      <a:pt x="569" y="116"/>
                      <a:pt x="569" y="116"/>
                      <a:pt x="569" y="116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3" y="111"/>
                      <a:pt x="573" y="111"/>
                      <a:pt x="573" y="111"/>
                    </a:cubicBezTo>
                    <a:cubicBezTo>
                      <a:pt x="574" y="112"/>
                      <a:pt x="574" y="112"/>
                      <a:pt x="574" y="112"/>
                    </a:cubicBezTo>
                    <a:cubicBezTo>
                      <a:pt x="578" y="111"/>
                      <a:pt x="578" y="111"/>
                      <a:pt x="578" y="111"/>
                    </a:cubicBezTo>
                    <a:cubicBezTo>
                      <a:pt x="580" y="112"/>
                      <a:pt x="580" y="112"/>
                      <a:pt x="580" y="112"/>
                    </a:cubicBezTo>
                    <a:cubicBezTo>
                      <a:pt x="582" y="111"/>
                      <a:pt x="582" y="111"/>
                      <a:pt x="582" y="111"/>
                    </a:cubicBezTo>
                    <a:cubicBezTo>
                      <a:pt x="583" y="111"/>
                      <a:pt x="583" y="111"/>
                      <a:pt x="583" y="111"/>
                    </a:cubicBezTo>
                    <a:cubicBezTo>
                      <a:pt x="585" y="110"/>
                      <a:pt x="585" y="110"/>
                      <a:pt x="585" y="110"/>
                    </a:cubicBezTo>
                    <a:cubicBezTo>
                      <a:pt x="586" y="110"/>
                      <a:pt x="586" y="110"/>
                      <a:pt x="586" y="110"/>
                    </a:cubicBezTo>
                    <a:cubicBezTo>
                      <a:pt x="586" y="110"/>
                      <a:pt x="586" y="110"/>
                      <a:pt x="586" y="110"/>
                    </a:cubicBezTo>
                    <a:cubicBezTo>
                      <a:pt x="588" y="112"/>
                      <a:pt x="588" y="112"/>
                      <a:pt x="588" y="112"/>
                    </a:cubicBezTo>
                    <a:cubicBezTo>
                      <a:pt x="590" y="113"/>
                      <a:pt x="590" y="113"/>
                      <a:pt x="590" y="113"/>
                    </a:cubicBezTo>
                    <a:cubicBezTo>
                      <a:pt x="593" y="115"/>
                      <a:pt x="593" y="115"/>
                      <a:pt x="593" y="115"/>
                    </a:cubicBezTo>
                    <a:cubicBezTo>
                      <a:pt x="594" y="117"/>
                      <a:pt x="594" y="117"/>
                      <a:pt x="594" y="117"/>
                    </a:cubicBezTo>
                    <a:cubicBezTo>
                      <a:pt x="595" y="118"/>
                      <a:pt x="595" y="118"/>
                      <a:pt x="595" y="118"/>
                    </a:cubicBezTo>
                    <a:cubicBezTo>
                      <a:pt x="596" y="118"/>
                      <a:pt x="596" y="118"/>
                      <a:pt x="596" y="118"/>
                    </a:cubicBezTo>
                    <a:cubicBezTo>
                      <a:pt x="598" y="122"/>
                      <a:pt x="598" y="122"/>
                      <a:pt x="598" y="122"/>
                    </a:cubicBezTo>
                    <a:cubicBezTo>
                      <a:pt x="598" y="119"/>
                      <a:pt x="598" y="119"/>
                      <a:pt x="598" y="119"/>
                    </a:cubicBezTo>
                    <a:cubicBezTo>
                      <a:pt x="600" y="119"/>
                      <a:pt x="600" y="119"/>
                      <a:pt x="600" y="119"/>
                    </a:cubicBezTo>
                    <a:cubicBezTo>
                      <a:pt x="600" y="118"/>
                      <a:pt x="600" y="118"/>
                      <a:pt x="600" y="118"/>
                    </a:cubicBezTo>
                    <a:cubicBezTo>
                      <a:pt x="598" y="118"/>
                      <a:pt x="598" y="118"/>
                      <a:pt x="598" y="118"/>
                    </a:cubicBezTo>
                    <a:cubicBezTo>
                      <a:pt x="597" y="117"/>
                      <a:pt x="597" y="117"/>
                      <a:pt x="597" y="117"/>
                    </a:cubicBezTo>
                    <a:cubicBezTo>
                      <a:pt x="597" y="116"/>
                      <a:pt x="597" y="116"/>
                      <a:pt x="597" y="116"/>
                    </a:cubicBezTo>
                    <a:cubicBezTo>
                      <a:pt x="598" y="115"/>
                      <a:pt x="598" y="115"/>
                      <a:pt x="598" y="115"/>
                    </a:cubicBezTo>
                    <a:cubicBezTo>
                      <a:pt x="602" y="115"/>
                      <a:pt x="602" y="115"/>
                      <a:pt x="602" y="115"/>
                    </a:cubicBezTo>
                    <a:cubicBezTo>
                      <a:pt x="604" y="116"/>
                      <a:pt x="604" y="116"/>
                      <a:pt x="604" y="116"/>
                    </a:cubicBezTo>
                    <a:cubicBezTo>
                      <a:pt x="604" y="115"/>
                      <a:pt x="604" y="115"/>
                      <a:pt x="604" y="115"/>
                    </a:cubicBezTo>
                    <a:cubicBezTo>
                      <a:pt x="604" y="113"/>
                      <a:pt x="604" y="113"/>
                      <a:pt x="604" y="113"/>
                    </a:cubicBezTo>
                    <a:cubicBezTo>
                      <a:pt x="605" y="112"/>
                      <a:pt x="605" y="112"/>
                      <a:pt x="605" y="112"/>
                    </a:cubicBezTo>
                    <a:cubicBezTo>
                      <a:pt x="605" y="110"/>
                      <a:pt x="605" y="110"/>
                      <a:pt x="605" y="110"/>
                    </a:cubicBezTo>
                    <a:cubicBezTo>
                      <a:pt x="604" y="111"/>
                      <a:pt x="604" y="111"/>
                      <a:pt x="604" y="111"/>
                    </a:cubicBezTo>
                    <a:cubicBezTo>
                      <a:pt x="604" y="112"/>
                      <a:pt x="604" y="112"/>
                      <a:pt x="604" y="112"/>
                    </a:cubicBezTo>
                    <a:cubicBezTo>
                      <a:pt x="602" y="113"/>
                      <a:pt x="602" y="113"/>
                      <a:pt x="602" y="113"/>
                    </a:cubicBezTo>
                    <a:cubicBezTo>
                      <a:pt x="601" y="115"/>
                      <a:pt x="601" y="115"/>
                      <a:pt x="601" y="115"/>
                    </a:cubicBezTo>
                    <a:cubicBezTo>
                      <a:pt x="598" y="113"/>
                      <a:pt x="598" y="113"/>
                      <a:pt x="598" y="113"/>
                    </a:cubicBezTo>
                    <a:cubicBezTo>
                      <a:pt x="595" y="113"/>
                      <a:pt x="595" y="113"/>
                      <a:pt x="595" y="113"/>
                    </a:cubicBezTo>
                    <a:cubicBezTo>
                      <a:pt x="594" y="112"/>
                      <a:pt x="594" y="112"/>
                      <a:pt x="594" y="112"/>
                    </a:cubicBezTo>
                    <a:cubicBezTo>
                      <a:pt x="593" y="111"/>
                      <a:pt x="593" y="111"/>
                      <a:pt x="593" y="111"/>
                    </a:cubicBezTo>
                    <a:cubicBezTo>
                      <a:pt x="590" y="112"/>
                      <a:pt x="590" y="112"/>
                      <a:pt x="590" y="112"/>
                    </a:cubicBezTo>
                    <a:cubicBezTo>
                      <a:pt x="588" y="108"/>
                      <a:pt x="588" y="108"/>
                      <a:pt x="588" y="108"/>
                    </a:cubicBezTo>
                    <a:cubicBezTo>
                      <a:pt x="588" y="105"/>
                      <a:pt x="588" y="105"/>
                      <a:pt x="588" y="105"/>
                    </a:cubicBezTo>
                    <a:cubicBezTo>
                      <a:pt x="589" y="104"/>
                      <a:pt x="589" y="104"/>
                      <a:pt x="589" y="104"/>
                    </a:cubicBezTo>
                    <a:cubicBezTo>
                      <a:pt x="591" y="105"/>
                      <a:pt x="591" y="105"/>
                      <a:pt x="591" y="105"/>
                    </a:cubicBezTo>
                    <a:cubicBezTo>
                      <a:pt x="591" y="106"/>
                      <a:pt x="591" y="106"/>
                      <a:pt x="591" y="106"/>
                    </a:cubicBezTo>
                    <a:cubicBezTo>
                      <a:pt x="592" y="108"/>
                      <a:pt x="592" y="108"/>
                      <a:pt x="592" y="108"/>
                    </a:cubicBezTo>
                    <a:cubicBezTo>
                      <a:pt x="593" y="106"/>
                      <a:pt x="593" y="106"/>
                      <a:pt x="593" y="106"/>
                    </a:cubicBezTo>
                    <a:cubicBezTo>
                      <a:pt x="594" y="103"/>
                      <a:pt x="594" y="103"/>
                      <a:pt x="594" y="103"/>
                    </a:cubicBezTo>
                    <a:cubicBezTo>
                      <a:pt x="592" y="104"/>
                      <a:pt x="592" y="104"/>
                      <a:pt x="592" y="104"/>
                    </a:cubicBezTo>
                    <a:cubicBezTo>
                      <a:pt x="592" y="103"/>
                      <a:pt x="592" y="103"/>
                      <a:pt x="592" y="103"/>
                    </a:cubicBezTo>
                    <a:cubicBezTo>
                      <a:pt x="592" y="101"/>
                      <a:pt x="592" y="101"/>
                      <a:pt x="592" y="101"/>
                    </a:cubicBezTo>
                    <a:cubicBezTo>
                      <a:pt x="593" y="99"/>
                      <a:pt x="593" y="99"/>
                      <a:pt x="593" y="99"/>
                    </a:cubicBezTo>
                    <a:cubicBezTo>
                      <a:pt x="593" y="96"/>
                      <a:pt x="593" y="96"/>
                      <a:pt x="593" y="96"/>
                    </a:cubicBezTo>
                    <a:cubicBezTo>
                      <a:pt x="594" y="94"/>
                      <a:pt x="594" y="94"/>
                      <a:pt x="594" y="94"/>
                    </a:cubicBezTo>
                    <a:cubicBezTo>
                      <a:pt x="594" y="89"/>
                      <a:pt x="594" y="89"/>
                      <a:pt x="594" y="89"/>
                    </a:cubicBezTo>
                    <a:cubicBezTo>
                      <a:pt x="593" y="86"/>
                      <a:pt x="593" y="86"/>
                      <a:pt x="593" y="86"/>
                    </a:cubicBezTo>
                    <a:cubicBezTo>
                      <a:pt x="592" y="86"/>
                      <a:pt x="592" y="86"/>
                      <a:pt x="592" y="86"/>
                    </a:cubicBezTo>
                    <a:cubicBezTo>
                      <a:pt x="591" y="84"/>
                      <a:pt x="591" y="84"/>
                      <a:pt x="591" y="84"/>
                    </a:cubicBezTo>
                    <a:cubicBezTo>
                      <a:pt x="591" y="82"/>
                      <a:pt x="591" y="82"/>
                      <a:pt x="591" y="82"/>
                    </a:cubicBezTo>
                    <a:cubicBezTo>
                      <a:pt x="593" y="82"/>
                      <a:pt x="593" y="82"/>
                      <a:pt x="593" y="82"/>
                    </a:cubicBezTo>
                    <a:cubicBezTo>
                      <a:pt x="593" y="82"/>
                      <a:pt x="593" y="82"/>
                      <a:pt x="593" y="82"/>
                    </a:cubicBezTo>
                    <a:cubicBezTo>
                      <a:pt x="594" y="83"/>
                      <a:pt x="594" y="83"/>
                      <a:pt x="594" y="83"/>
                    </a:cubicBezTo>
                    <a:cubicBezTo>
                      <a:pt x="596" y="83"/>
                      <a:pt x="596" y="83"/>
                      <a:pt x="596" y="83"/>
                    </a:cubicBezTo>
                    <a:cubicBezTo>
                      <a:pt x="597" y="85"/>
                      <a:pt x="597" y="85"/>
                      <a:pt x="597" y="85"/>
                    </a:cubicBezTo>
                    <a:cubicBezTo>
                      <a:pt x="597" y="85"/>
                      <a:pt x="597" y="85"/>
                      <a:pt x="597" y="85"/>
                    </a:cubicBezTo>
                    <a:cubicBezTo>
                      <a:pt x="597" y="83"/>
                      <a:pt x="597" y="83"/>
                      <a:pt x="597" y="83"/>
                    </a:cubicBezTo>
                    <a:cubicBezTo>
                      <a:pt x="596" y="81"/>
                      <a:pt x="596" y="81"/>
                      <a:pt x="596" y="81"/>
                    </a:cubicBezTo>
                    <a:cubicBezTo>
                      <a:pt x="595" y="81"/>
                      <a:pt x="595" y="81"/>
                      <a:pt x="595" y="81"/>
                    </a:cubicBezTo>
                    <a:cubicBezTo>
                      <a:pt x="594" y="80"/>
                      <a:pt x="594" y="80"/>
                      <a:pt x="594" y="80"/>
                    </a:cubicBezTo>
                    <a:cubicBezTo>
                      <a:pt x="593" y="78"/>
                      <a:pt x="593" y="78"/>
                      <a:pt x="593" y="78"/>
                    </a:cubicBezTo>
                    <a:cubicBezTo>
                      <a:pt x="594" y="76"/>
                      <a:pt x="594" y="76"/>
                      <a:pt x="594" y="76"/>
                    </a:cubicBezTo>
                    <a:cubicBezTo>
                      <a:pt x="600" y="70"/>
                      <a:pt x="600" y="70"/>
                      <a:pt x="600" y="70"/>
                    </a:cubicBezTo>
                    <a:cubicBezTo>
                      <a:pt x="602" y="70"/>
                      <a:pt x="602" y="70"/>
                      <a:pt x="602" y="70"/>
                    </a:cubicBezTo>
                    <a:cubicBezTo>
                      <a:pt x="604" y="70"/>
                      <a:pt x="604" y="70"/>
                      <a:pt x="604" y="70"/>
                    </a:cubicBezTo>
                    <a:cubicBezTo>
                      <a:pt x="604" y="72"/>
                      <a:pt x="604" y="72"/>
                      <a:pt x="604" y="72"/>
                    </a:cubicBezTo>
                    <a:cubicBezTo>
                      <a:pt x="606" y="73"/>
                      <a:pt x="606" y="73"/>
                      <a:pt x="606" y="73"/>
                    </a:cubicBezTo>
                    <a:cubicBezTo>
                      <a:pt x="608" y="73"/>
                      <a:pt x="608" y="73"/>
                      <a:pt x="608" y="73"/>
                    </a:cubicBezTo>
                    <a:cubicBezTo>
                      <a:pt x="612" y="76"/>
                      <a:pt x="612" y="76"/>
                      <a:pt x="612" y="76"/>
                    </a:cubicBezTo>
                    <a:cubicBezTo>
                      <a:pt x="612" y="78"/>
                      <a:pt x="612" y="78"/>
                      <a:pt x="612" y="78"/>
                    </a:cubicBezTo>
                    <a:cubicBezTo>
                      <a:pt x="614" y="80"/>
                      <a:pt x="614" y="80"/>
                      <a:pt x="614" y="80"/>
                    </a:cubicBezTo>
                    <a:cubicBezTo>
                      <a:pt x="615" y="84"/>
                      <a:pt x="615" y="84"/>
                      <a:pt x="615" y="84"/>
                    </a:cubicBezTo>
                    <a:cubicBezTo>
                      <a:pt x="614" y="88"/>
                      <a:pt x="614" y="88"/>
                      <a:pt x="614" y="88"/>
                    </a:cubicBezTo>
                    <a:cubicBezTo>
                      <a:pt x="615" y="91"/>
                      <a:pt x="615" y="91"/>
                      <a:pt x="615" y="91"/>
                    </a:cubicBezTo>
                    <a:cubicBezTo>
                      <a:pt x="616" y="92"/>
                      <a:pt x="616" y="92"/>
                      <a:pt x="616" y="92"/>
                    </a:cubicBezTo>
                    <a:cubicBezTo>
                      <a:pt x="617" y="91"/>
                      <a:pt x="617" y="91"/>
                      <a:pt x="617" y="91"/>
                    </a:cubicBezTo>
                    <a:cubicBezTo>
                      <a:pt x="617" y="91"/>
                      <a:pt x="617" y="91"/>
                      <a:pt x="617" y="91"/>
                    </a:cubicBezTo>
                    <a:cubicBezTo>
                      <a:pt x="619" y="93"/>
                      <a:pt x="619" y="93"/>
                      <a:pt x="619" y="93"/>
                    </a:cubicBezTo>
                    <a:cubicBezTo>
                      <a:pt x="619" y="94"/>
                      <a:pt x="619" y="94"/>
                      <a:pt x="619" y="94"/>
                    </a:cubicBezTo>
                    <a:cubicBezTo>
                      <a:pt x="620" y="93"/>
                      <a:pt x="620" y="93"/>
                      <a:pt x="620" y="93"/>
                    </a:cubicBezTo>
                    <a:cubicBezTo>
                      <a:pt x="621" y="93"/>
                      <a:pt x="621" y="93"/>
                      <a:pt x="621" y="93"/>
                    </a:cubicBezTo>
                    <a:cubicBezTo>
                      <a:pt x="623" y="93"/>
                      <a:pt x="623" y="93"/>
                      <a:pt x="623" y="93"/>
                    </a:cubicBezTo>
                    <a:cubicBezTo>
                      <a:pt x="621" y="92"/>
                      <a:pt x="621" y="92"/>
                      <a:pt x="621" y="92"/>
                    </a:cubicBezTo>
                    <a:cubicBezTo>
                      <a:pt x="619" y="92"/>
                      <a:pt x="619" y="92"/>
                      <a:pt x="619" y="92"/>
                    </a:cubicBezTo>
                    <a:cubicBezTo>
                      <a:pt x="618" y="90"/>
                      <a:pt x="618" y="90"/>
                      <a:pt x="618" y="90"/>
                    </a:cubicBezTo>
                    <a:cubicBezTo>
                      <a:pt x="617" y="89"/>
                      <a:pt x="617" y="89"/>
                      <a:pt x="617" y="89"/>
                    </a:cubicBezTo>
                    <a:cubicBezTo>
                      <a:pt x="617" y="88"/>
                      <a:pt x="617" y="88"/>
                      <a:pt x="617" y="88"/>
                    </a:cubicBezTo>
                    <a:cubicBezTo>
                      <a:pt x="618" y="86"/>
                      <a:pt x="618" y="86"/>
                      <a:pt x="618" y="86"/>
                    </a:cubicBezTo>
                    <a:cubicBezTo>
                      <a:pt x="618" y="85"/>
                      <a:pt x="618" y="85"/>
                      <a:pt x="618" y="85"/>
                    </a:cubicBezTo>
                    <a:cubicBezTo>
                      <a:pt x="618" y="79"/>
                      <a:pt x="618" y="79"/>
                      <a:pt x="618" y="79"/>
                    </a:cubicBezTo>
                    <a:cubicBezTo>
                      <a:pt x="617" y="77"/>
                      <a:pt x="617" y="77"/>
                      <a:pt x="617" y="77"/>
                    </a:cubicBezTo>
                    <a:cubicBezTo>
                      <a:pt x="618" y="75"/>
                      <a:pt x="618" y="75"/>
                      <a:pt x="618" y="75"/>
                    </a:cubicBezTo>
                    <a:cubicBezTo>
                      <a:pt x="621" y="75"/>
                      <a:pt x="621" y="75"/>
                      <a:pt x="621" y="75"/>
                    </a:cubicBezTo>
                    <a:cubicBezTo>
                      <a:pt x="622" y="76"/>
                      <a:pt x="622" y="76"/>
                      <a:pt x="622" y="76"/>
                    </a:cubicBezTo>
                    <a:cubicBezTo>
                      <a:pt x="625" y="76"/>
                      <a:pt x="625" y="76"/>
                      <a:pt x="625" y="76"/>
                    </a:cubicBezTo>
                    <a:cubicBezTo>
                      <a:pt x="627" y="77"/>
                      <a:pt x="627" y="77"/>
                      <a:pt x="627" y="77"/>
                    </a:cubicBezTo>
                    <a:cubicBezTo>
                      <a:pt x="630" y="78"/>
                      <a:pt x="630" y="78"/>
                      <a:pt x="630" y="78"/>
                    </a:cubicBezTo>
                    <a:cubicBezTo>
                      <a:pt x="634" y="78"/>
                      <a:pt x="634" y="78"/>
                      <a:pt x="634" y="78"/>
                    </a:cubicBezTo>
                    <a:cubicBezTo>
                      <a:pt x="636" y="76"/>
                      <a:pt x="636" y="76"/>
                      <a:pt x="636" y="76"/>
                    </a:cubicBezTo>
                    <a:cubicBezTo>
                      <a:pt x="638" y="77"/>
                      <a:pt x="638" y="77"/>
                      <a:pt x="638" y="77"/>
                    </a:cubicBezTo>
                    <a:cubicBezTo>
                      <a:pt x="639" y="78"/>
                      <a:pt x="639" y="78"/>
                      <a:pt x="639" y="78"/>
                    </a:cubicBezTo>
                    <a:cubicBezTo>
                      <a:pt x="643" y="78"/>
                      <a:pt x="643" y="78"/>
                      <a:pt x="643" y="78"/>
                    </a:cubicBezTo>
                    <a:cubicBezTo>
                      <a:pt x="645" y="79"/>
                      <a:pt x="645" y="79"/>
                      <a:pt x="645" y="79"/>
                    </a:cubicBezTo>
                    <a:cubicBezTo>
                      <a:pt x="646" y="79"/>
                      <a:pt x="646" y="79"/>
                      <a:pt x="646" y="79"/>
                    </a:cubicBezTo>
                    <a:cubicBezTo>
                      <a:pt x="646" y="78"/>
                      <a:pt x="646" y="78"/>
                      <a:pt x="646" y="78"/>
                    </a:cubicBezTo>
                    <a:cubicBezTo>
                      <a:pt x="645" y="77"/>
                      <a:pt x="645" y="77"/>
                      <a:pt x="645" y="77"/>
                    </a:cubicBezTo>
                    <a:cubicBezTo>
                      <a:pt x="642" y="77"/>
                      <a:pt x="642" y="77"/>
                      <a:pt x="642" y="77"/>
                    </a:cubicBezTo>
                    <a:cubicBezTo>
                      <a:pt x="640" y="76"/>
                      <a:pt x="640" y="76"/>
                      <a:pt x="640" y="76"/>
                    </a:cubicBezTo>
                    <a:cubicBezTo>
                      <a:pt x="639" y="75"/>
                      <a:pt x="639" y="75"/>
                      <a:pt x="639" y="75"/>
                    </a:cubicBezTo>
                    <a:cubicBezTo>
                      <a:pt x="639" y="75"/>
                      <a:pt x="639" y="75"/>
                      <a:pt x="639" y="75"/>
                    </a:cubicBezTo>
                    <a:cubicBezTo>
                      <a:pt x="641" y="75"/>
                      <a:pt x="641" y="75"/>
                      <a:pt x="641" y="75"/>
                    </a:cubicBezTo>
                    <a:cubicBezTo>
                      <a:pt x="643" y="74"/>
                      <a:pt x="643" y="74"/>
                      <a:pt x="643" y="74"/>
                    </a:cubicBezTo>
                    <a:cubicBezTo>
                      <a:pt x="649" y="73"/>
                      <a:pt x="649" y="73"/>
                      <a:pt x="649" y="73"/>
                    </a:cubicBezTo>
                    <a:cubicBezTo>
                      <a:pt x="653" y="73"/>
                      <a:pt x="653" y="73"/>
                      <a:pt x="653" y="73"/>
                    </a:cubicBezTo>
                    <a:cubicBezTo>
                      <a:pt x="657" y="74"/>
                      <a:pt x="657" y="74"/>
                      <a:pt x="657" y="74"/>
                    </a:cubicBezTo>
                    <a:cubicBezTo>
                      <a:pt x="658" y="75"/>
                      <a:pt x="658" y="75"/>
                      <a:pt x="658" y="75"/>
                    </a:cubicBezTo>
                    <a:cubicBezTo>
                      <a:pt x="660" y="75"/>
                      <a:pt x="660" y="75"/>
                      <a:pt x="660" y="75"/>
                    </a:cubicBezTo>
                    <a:cubicBezTo>
                      <a:pt x="662" y="74"/>
                      <a:pt x="662" y="74"/>
                      <a:pt x="662" y="74"/>
                    </a:cubicBezTo>
                    <a:cubicBezTo>
                      <a:pt x="661" y="73"/>
                      <a:pt x="661" y="73"/>
                      <a:pt x="661" y="73"/>
                    </a:cubicBezTo>
                    <a:cubicBezTo>
                      <a:pt x="660" y="73"/>
                      <a:pt x="660" y="73"/>
                      <a:pt x="660" y="73"/>
                    </a:cubicBezTo>
                    <a:cubicBezTo>
                      <a:pt x="659" y="73"/>
                      <a:pt x="659" y="73"/>
                      <a:pt x="659" y="73"/>
                    </a:cubicBezTo>
                    <a:cubicBezTo>
                      <a:pt x="659" y="72"/>
                      <a:pt x="659" y="72"/>
                      <a:pt x="659" y="72"/>
                    </a:cubicBezTo>
                    <a:cubicBezTo>
                      <a:pt x="657" y="71"/>
                      <a:pt x="657" y="71"/>
                      <a:pt x="657" y="71"/>
                    </a:cubicBezTo>
                    <a:cubicBezTo>
                      <a:pt x="655" y="70"/>
                      <a:pt x="655" y="70"/>
                      <a:pt x="655" y="70"/>
                    </a:cubicBezTo>
                    <a:cubicBezTo>
                      <a:pt x="654" y="70"/>
                      <a:pt x="654" y="70"/>
                      <a:pt x="654" y="70"/>
                    </a:cubicBezTo>
                    <a:cubicBezTo>
                      <a:pt x="649" y="70"/>
                      <a:pt x="649" y="70"/>
                      <a:pt x="649" y="70"/>
                    </a:cubicBezTo>
                    <a:cubicBezTo>
                      <a:pt x="649" y="69"/>
                      <a:pt x="649" y="69"/>
                      <a:pt x="649" y="69"/>
                    </a:cubicBezTo>
                    <a:cubicBezTo>
                      <a:pt x="650" y="69"/>
                      <a:pt x="650" y="69"/>
                      <a:pt x="650" y="69"/>
                    </a:cubicBezTo>
                    <a:cubicBezTo>
                      <a:pt x="651" y="66"/>
                      <a:pt x="651" y="66"/>
                      <a:pt x="651" y="66"/>
                    </a:cubicBezTo>
                    <a:cubicBezTo>
                      <a:pt x="653" y="66"/>
                      <a:pt x="653" y="66"/>
                      <a:pt x="653" y="66"/>
                    </a:cubicBezTo>
                    <a:cubicBezTo>
                      <a:pt x="655" y="64"/>
                      <a:pt x="655" y="64"/>
                      <a:pt x="655" y="64"/>
                    </a:cubicBezTo>
                    <a:cubicBezTo>
                      <a:pt x="656" y="62"/>
                      <a:pt x="656" y="62"/>
                      <a:pt x="656" y="62"/>
                    </a:cubicBezTo>
                    <a:cubicBezTo>
                      <a:pt x="660" y="59"/>
                      <a:pt x="660" y="59"/>
                      <a:pt x="660" y="59"/>
                    </a:cubicBezTo>
                    <a:cubicBezTo>
                      <a:pt x="663" y="59"/>
                      <a:pt x="663" y="59"/>
                      <a:pt x="663" y="59"/>
                    </a:cubicBezTo>
                    <a:cubicBezTo>
                      <a:pt x="667" y="57"/>
                      <a:pt x="667" y="57"/>
                      <a:pt x="667" y="57"/>
                    </a:cubicBezTo>
                    <a:cubicBezTo>
                      <a:pt x="667" y="56"/>
                      <a:pt x="667" y="56"/>
                      <a:pt x="667" y="56"/>
                    </a:cubicBezTo>
                    <a:cubicBezTo>
                      <a:pt x="662" y="58"/>
                      <a:pt x="662" y="58"/>
                      <a:pt x="662" y="58"/>
                    </a:cubicBezTo>
                    <a:cubicBezTo>
                      <a:pt x="659" y="59"/>
                      <a:pt x="659" y="59"/>
                      <a:pt x="659" y="59"/>
                    </a:cubicBezTo>
                    <a:cubicBezTo>
                      <a:pt x="654" y="62"/>
                      <a:pt x="654" y="62"/>
                      <a:pt x="654" y="62"/>
                    </a:cubicBezTo>
                    <a:cubicBezTo>
                      <a:pt x="654" y="64"/>
                      <a:pt x="654" y="64"/>
                      <a:pt x="654" y="64"/>
                    </a:cubicBezTo>
                    <a:cubicBezTo>
                      <a:pt x="653" y="64"/>
                      <a:pt x="653" y="64"/>
                      <a:pt x="653" y="64"/>
                    </a:cubicBezTo>
                    <a:cubicBezTo>
                      <a:pt x="653" y="62"/>
                      <a:pt x="653" y="62"/>
                      <a:pt x="653" y="62"/>
                    </a:cubicBezTo>
                    <a:cubicBezTo>
                      <a:pt x="652" y="62"/>
                      <a:pt x="652" y="62"/>
                      <a:pt x="652" y="62"/>
                    </a:cubicBezTo>
                    <a:cubicBezTo>
                      <a:pt x="651" y="64"/>
                      <a:pt x="651" y="64"/>
                      <a:pt x="651" y="64"/>
                    </a:cubicBezTo>
                    <a:cubicBezTo>
                      <a:pt x="649" y="64"/>
                      <a:pt x="649" y="64"/>
                      <a:pt x="649" y="64"/>
                    </a:cubicBezTo>
                    <a:cubicBezTo>
                      <a:pt x="647" y="67"/>
                      <a:pt x="647" y="67"/>
                      <a:pt x="647" y="67"/>
                    </a:cubicBezTo>
                    <a:cubicBezTo>
                      <a:pt x="648" y="67"/>
                      <a:pt x="648" y="67"/>
                      <a:pt x="648" y="67"/>
                    </a:cubicBezTo>
                    <a:cubicBezTo>
                      <a:pt x="648" y="67"/>
                      <a:pt x="648" y="67"/>
                      <a:pt x="648" y="67"/>
                    </a:cubicBezTo>
                    <a:cubicBezTo>
                      <a:pt x="645" y="70"/>
                      <a:pt x="645" y="70"/>
                      <a:pt x="645" y="70"/>
                    </a:cubicBezTo>
                    <a:cubicBezTo>
                      <a:pt x="643" y="70"/>
                      <a:pt x="643" y="70"/>
                      <a:pt x="643" y="70"/>
                    </a:cubicBezTo>
                    <a:cubicBezTo>
                      <a:pt x="637" y="73"/>
                      <a:pt x="637" y="73"/>
                      <a:pt x="637" y="73"/>
                    </a:cubicBezTo>
                    <a:cubicBezTo>
                      <a:pt x="635" y="73"/>
                      <a:pt x="635" y="73"/>
                      <a:pt x="635" y="73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28" y="73"/>
                      <a:pt x="628" y="73"/>
                      <a:pt x="628" y="73"/>
                    </a:cubicBezTo>
                    <a:cubicBezTo>
                      <a:pt x="626" y="71"/>
                      <a:pt x="626" y="71"/>
                      <a:pt x="626" y="71"/>
                    </a:cubicBezTo>
                    <a:cubicBezTo>
                      <a:pt x="623" y="71"/>
                      <a:pt x="623" y="71"/>
                      <a:pt x="623" y="71"/>
                    </a:cubicBezTo>
                    <a:cubicBezTo>
                      <a:pt x="622" y="71"/>
                      <a:pt x="622" y="71"/>
                      <a:pt x="622" y="71"/>
                    </a:cubicBezTo>
                    <a:cubicBezTo>
                      <a:pt x="622" y="69"/>
                      <a:pt x="622" y="69"/>
                      <a:pt x="622" y="69"/>
                    </a:cubicBezTo>
                    <a:cubicBezTo>
                      <a:pt x="624" y="67"/>
                      <a:pt x="624" y="67"/>
                      <a:pt x="624" y="67"/>
                    </a:cubicBezTo>
                    <a:cubicBezTo>
                      <a:pt x="626" y="67"/>
                      <a:pt x="626" y="67"/>
                      <a:pt x="626" y="67"/>
                    </a:cubicBezTo>
                    <a:cubicBezTo>
                      <a:pt x="628" y="66"/>
                      <a:pt x="628" y="66"/>
                      <a:pt x="628" y="66"/>
                    </a:cubicBezTo>
                    <a:cubicBezTo>
                      <a:pt x="631" y="66"/>
                      <a:pt x="631" y="66"/>
                      <a:pt x="631" y="66"/>
                    </a:cubicBezTo>
                    <a:cubicBezTo>
                      <a:pt x="633" y="64"/>
                      <a:pt x="633" y="64"/>
                      <a:pt x="633" y="64"/>
                    </a:cubicBezTo>
                    <a:cubicBezTo>
                      <a:pt x="631" y="64"/>
                      <a:pt x="631" y="64"/>
                      <a:pt x="631" y="64"/>
                    </a:cubicBezTo>
                    <a:cubicBezTo>
                      <a:pt x="629" y="65"/>
                      <a:pt x="629" y="65"/>
                      <a:pt x="629" y="65"/>
                    </a:cubicBezTo>
                    <a:cubicBezTo>
                      <a:pt x="627" y="65"/>
                      <a:pt x="627" y="65"/>
                      <a:pt x="627" y="65"/>
                    </a:cubicBezTo>
                    <a:cubicBezTo>
                      <a:pt x="625" y="66"/>
                      <a:pt x="625" y="66"/>
                      <a:pt x="625" y="66"/>
                    </a:cubicBezTo>
                    <a:cubicBezTo>
                      <a:pt x="623" y="65"/>
                      <a:pt x="623" y="65"/>
                      <a:pt x="623" y="65"/>
                    </a:cubicBezTo>
                    <a:cubicBezTo>
                      <a:pt x="623" y="64"/>
                      <a:pt x="623" y="64"/>
                      <a:pt x="623" y="64"/>
                    </a:cubicBezTo>
                    <a:cubicBezTo>
                      <a:pt x="625" y="63"/>
                      <a:pt x="625" y="63"/>
                      <a:pt x="625" y="63"/>
                    </a:cubicBezTo>
                    <a:cubicBezTo>
                      <a:pt x="624" y="63"/>
                      <a:pt x="624" y="63"/>
                      <a:pt x="624" y="63"/>
                    </a:cubicBezTo>
                    <a:cubicBezTo>
                      <a:pt x="621" y="63"/>
                      <a:pt x="621" y="63"/>
                      <a:pt x="621" y="63"/>
                    </a:cubicBezTo>
                    <a:cubicBezTo>
                      <a:pt x="621" y="66"/>
                      <a:pt x="621" y="66"/>
                      <a:pt x="621" y="66"/>
                    </a:cubicBezTo>
                    <a:cubicBezTo>
                      <a:pt x="618" y="69"/>
                      <a:pt x="618" y="69"/>
                      <a:pt x="618" y="69"/>
                    </a:cubicBezTo>
                    <a:cubicBezTo>
                      <a:pt x="616" y="69"/>
                      <a:pt x="616" y="69"/>
                      <a:pt x="616" y="69"/>
                    </a:cubicBezTo>
                    <a:cubicBezTo>
                      <a:pt x="612" y="67"/>
                      <a:pt x="612" y="67"/>
                      <a:pt x="612" y="67"/>
                    </a:cubicBezTo>
                    <a:cubicBezTo>
                      <a:pt x="608" y="67"/>
                      <a:pt x="608" y="67"/>
                      <a:pt x="608" y="67"/>
                    </a:cubicBezTo>
                    <a:cubicBezTo>
                      <a:pt x="607" y="66"/>
                      <a:pt x="607" y="66"/>
                      <a:pt x="607" y="66"/>
                    </a:cubicBezTo>
                    <a:cubicBezTo>
                      <a:pt x="607" y="65"/>
                      <a:pt x="607" y="65"/>
                      <a:pt x="607" y="65"/>
                    </a:cubicBezTo>
                    <a:cubicBezTo>
                      <a:pt x="605" y="64"/>
                      <a:pt x="605" y="64"/>
                      <a:pt x="605" y="64"/>
                    </a:cubicBezTo>
                    <a:cubicBezTo>
                      <a:pt x="603" y="63"/>
                      <a:pt x="603" y="63"/>
                      <a:pt x="603" y="63"/>
                    </a:cubicBezTo>
                    <a:cubicBezTo>
                      <a:pt x="603" y="62"/>
                      <a:pt x="603" y="62"/>
                      <a:pt x="603" y="62"/>
                    </a:cubicBezTo>
                    <a:cubicBezTo>
                      <a:pt x="605" y="61"/>
                      <a:pt x="605" y="61"/>
                      <a:pt x="605" y="61"/>
                    </a:cubicBezTo>
                    <a:cubicBezTo>
                      <a:pt x="606" y="59"/>
                      <a:pt x="606" y="59"/>
                      <a:pt x="606" y="59"/>
                    </a:cubicBezTo>
                    <a:cubicBezTo>
                      <a:pt x="608" y="57"/>
                      <a:pt x="608" y="57"/>
                      <a:pt x="608" y="57"/>
                    </a:cubicBezTo>
                    <a:cubicBezTo>
                      <a:pt x="610" y="55"/>
                      <a:pt x="610" y="55"/>
                      <a:pt x="610" y="55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3" y="53"/>
                      <a:pt x="613" y="53"/>
                      <a:pt x="613" y="53"/>
                    </a:cubicBezTo>
                    <a:cubicBezTo>
                      <a:pt x="615" y="53"/>
                      <a:pt x="615" y="53"/>
                      <a:pt x="615" y="53"/>
                    </a:cubicBezTo>
                    <a:cubicBezTo>
                      <a:pt x="619" y="53"/>
                      <a:pt x="619" y="53"/>
                      <a:pt x="619" y="53"/>
                    </a:cubicBezTo>
                    <a:cubicBezTo>
                      <a:pt x="620" y="53"/>
                      <a:pt x="620" y="53"/>
                      <a:pt x="620" y="53"/>
                    </a:cubicBezTo>
                    <a:cubicBezTo>
                      <a:pt x="622" y="53"/>
                      <a:pt x="622" y="53"/>
                      <a:pt x="622" y="53"/>
                    </a:cubicBezTo>
                    <a:cubicBezTo>
                      <a:pt x="625" y="55"/>
                      <a:pt x="625" y="55"/>
                      <a:pt x="625" y="55"/>
                    </a:cubicBezTo>
                    <a:cubicBezTo>
                      <a:pt x="628" y="55"/>
                      <a:pt x="628" y="55"/>
                      <a:pt x="628" y="55"/>
                    </a:cubicBezTo>
                    <a:cubicBezTo>
                      <a:pt x="629" y="55"/>
                      <a:pt x="629" y="55"/>
                      <a:pt x="629" y="55"/>
                    </a:cubicBezTo>
                    <a:cubicBezTo>
                      <a:pt x="632" y="55"/>
                      <a:pt x="632" y="55"/>
                      <a:pt x="632" y="55"/>
                    </a:cubicBezTo>
                    <a:cubicBezTo>
                      <a:pt x="633" y="55"/>
                      <a:pt x="633" y="55"/>
                      <a:pt x="633" y="55"/>
                    </a:cubicBezTo>
                    <a:cubicBezTo>
                      <a:pt x="631" y="54"/>
                      <a:pt x="631" y="54"/>
                      <a:pt x="631" y="54"/>
                    </a:cubicBezTo>
                    <a:cubicBezTo>
                      <a:pt x="628" y="54"/>
                      <a:pt x="628" y="54"/>
                      <a:pt x="628" y="54"/>
                    </a:cubicBezTo>
                    <a:cubicBezTo>
                      <a:pt x="624" y="53"/>
                      <a:pt x="624" y="53"/>
                      <a:pt x="624" y="53"/>
                    </a:cubicBezTo>
                    <a:cubicBezTo>
                      <a:pt x="622" y="52"/>
                      <a:pt x="622" y="52"/>
                      <a:pt x="622" y="52"/>
                    </a:cubicBezTo>
                    <a:cubicBezTo>
                      <a:pt x="620" y="52"/>
                      <a:pt x="620" y="52"/>
                      <a:pt x="620" y="52"/>
                    </a:cubicBezTo>
                    <a:cubicBezTo>
                      <a:pt x="616" y="52"/>
                      <a:pt x="616" y="52"/>
                      <a:pt x="616" y="52"/>
                    </a:cubicBezTo>
                    <a:cubicBezTo>
                      <a:pt x="613" y="51"/>
                      <a:pt x="613" y="51"/>
                      <a:pt x="613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1" y="52"/>
                      <a:pt x="611" y="52"/>
                      <a:pt x="611" y="52"/>
                    </a:cubicBezTo>
                    <a:cubicBezTo>
                      <a:pt x="609" y="54"/>
                      <a:pt x="609" y="54"/>
                      <a:pt x="609" y="54"/>
                    </a:cubicBezTo>
                    <a:cubicBezTo>
                      <a:pt x="606" y="56"/>
                      <a:pt x="606" y="56"/>
                      <a:pt x="606" y="56"/>
                    </a:cubicBezTo>
                    <a:cubicBezTo>
                      <a:pt x="603" y="58"/>
                      <a:pt x="603" y="58"/>
                      <a:pt x="603" y="58"/>
                    </a:cubicBezTo>
                    <a:cubicBezTo>
                      <a:pt x="601" y="61"/>
                      <a:pt x="601" y="61"/>
                      <a:pt x="601" y="61"/>
                    </a:cubicBezTo>
                    <a:cubicBezTo>
                      <a:pt x="600" y="61"/>
                      <a:pt x="600" y="61"/>
                      <a:pt x="600" y="61"/>
                    </a:cubicBezTo>
                    <a:cubicBezTo>
                      <a:pt x="598" y="60"/>
                      <a:pt x="598" y="60"/>
                      <a:pt x="598" y="60"/>
                    </a:cubicBezTo>
                    <a:cubicBezTo>
                      <a:pt x="596" y="57"/>
                      <a:pt x="596" y="57"/>
                      <a:pt x="596" y="57"/>
                    </a:cubicBezTo>
                    <a:cubicBezTo>
                      <a:pt x="595" y="57"/>
                      <a:pt x="595" y="57"/>
                      <a:pt x="595" y="57"/>
                    </a:cubicBezTo>
                    <a:cubicBezTo>
                      <a:pt x="594" y="56"/>
                      <a:pt x="594" y="56"/>
                      <a:pt x="594" y="56"/>
                    </a:cubicBezTo>
                    <a:cubicBezTo>
                      <a:pt x="593" y="54"/>
                      <a:pt x="593" y="54"/>
                      <a:pt x="593" y="54"/>
                    </a:cubicBezTo>
                    <a:cubicBezTo>
                      <a:pt x="593" y="51"/>
                      <a:pt x="593" y="51"/>
                      <a:pt x="593" y="51"/>
                    </a:cubicBezTo>
                    <a:cubicBezTo>
                      <a:pt x="592" y="50"/>
                      <a:pt x="592" y="50"/>
                      <a:pt x="592" y="50"/>
                    </a:cubicBezTo>
                    <a:cubicBezTo>
                      <a:pt x="592" y="48"/>
                      <a:pt x="592" y="48"/>
                      <a:pt x="592" y="48"/>
                    </a:cubicBezTo>
                    <a:cubicBezTo>
                      <a:pt x="593" y="47"/>
                      <a:pt x="593" y="47"/>
                      <a:pt x="593" y="47"/>
                    </a:cubicBezTo>
                    <a:cubicBezTo>
                      <a:pt x="595" y="48"/>
                      <a:pt x="595" y="48"/>
                      <a:pt x="595" y="48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7" y="48"/>
                      <a:pt x="597" y="48"/>
                      <a:pt x="597" y="48"/>
                    </a:cubicBezTo>
                    <a:cubicBezTo>
                      <a:pt x="603" y="48"/>
                      <a:pt x="603" y="48"/>
                      <a:pt x="603" y="48"/>
                    </a:cubicBezTo>
                    <a:cubicBezTo>
                      <a:pt x="605" y="50"/>
                      <a:pt x="605" y="50"/>
                      <a:pt x="605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11" y="49"/>
                      <a:pt x="611" y="49"/>
                      <a:pt x="611" y="49"/>
                    </a:cubicBezTo>
                    <a:cubicBezTo>
                      <a:pt x="614" y="50"/>
                      <a:pt x="614" y="50"/>
                      <a:pt x="614" y="50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6" y="49"/>
                      <a:pt x="616" y="49"/>
                      <a:pt x="616" y="49"/>
                    </a:cubicBezTo>
                    <a:cubicBezTo>
                      <a:pt x="617" y="48"/>
                      <a:pt x="617" y="48"/>
                      <a:pt x="617" y="48"/>
                    </a:cubicBezTo>
                    <a:cubicBezTo>
                      <a:pt x="620" y="47"/>
                      <a:pt x="620" y="47"/>
                      <a:pt x="620" y="47"/>
                    </a:cubicBezTo>
                    <a:cubicBezTo>
                      <a:pt x="624" y="47"/>
                      <a:pt x="624" y="47"/>
                      <a:pt x="624" y="47"/>
                    </a:cubicBezTo>
                    <a:cubicBezTo>
                      <a:pt x="624" y="46"/>
                      <a:pt x="624" y="46"/>
                      <a:pt x="624" y="46"/>
                    </a:cubicBezTo>
                    <a:cubicBezTo>
                      <a:pt x="624" y="45"/>
                      <a:pt x="624" y="45"/>
                      <a:pt x="624" y="45"/>
                    </a:cubicBezTo>
                    <a:cubicBezTo>
                      <a:pt x="623" y="45"/>
                      <a:pt x="623" y="45"/>
                      <a:pt x="623" y="45"/>
                    </a:cubicBezTo>
                    <a:cubicBezTo>
                      <a:pt x="622" y="45"/>
                      <a:pt x="622" y="45"/>
                      <a:pt x="622" y="45"/>
                    </a:cubicBezTo>
                    <a:cubicBezTo>
                      <a:pt x="621" y="46"/>
                      <a:pt x="621" y="46"/>
                      <a:pt x="621" y="46"/>
                    </a:cubicBezTo>
                    <a:cubicBezTo>
                      <a:pt x="619" y="47"/>
                      <a:pt x="619" y="47"/>
                      <a:pt x="619" y="47"/>
                    </a:cubicBezTo>
                    <a:cubicBezTo>
                      <a:pt x="615" y="46"/>
                      <a:pt x="615" y="46"/>
                      <a:pt x="615" y="46"/>
                    </a:cubicBezTo>
                    <a:cubicBezTo>
                      <a:pt x="612" y="48"/>
                      <a:pt x="612" y="48"/>
                      <a:pt x="612" y="48"/>
                    </a:cubicBezTo>
                    <a:cubicBezTo>
                      <a:pt x="611" y="48"/>
                      <a:pt x="611" y="48"/>
                      <a:pt x="611" y="48"/>
                    </a:cubicBezTo>
                    <a:cubicBezTo>
                      <a:pt x="609" y="48"/>
                      <a:pt x="609" y="48"/>
                      <a:pt x="609" y="48"/>
                    </a:cubicBezTo>
                    <a:cubicBezTo>
                      <a:pt x="608" y="48"/>
                      <a:pt x="608" y="48"/>
                      <a:pt x="608" y="48"/>
                    </a:cubicBezTo>
                    <a:cubicBezTo>
                      <a:pt x="606" y="48"/>
                      <a:pt x="606" y="48"/>
                      <a:pt x="606" y="48"/>
                    </a:cubicBezTo>
                    <a:cubicBezTo>
                      <a:pt x="604" y="47"/>
                      <a:pt x="604" y="47"/>
                      <a:pt x="604" y="47"/>
                    </a:cubicBezTo>
                    <a:cubicBezTo>
                      <a:pt x="603" y="47"/>
                      <a:pt x="603" y="47"/>
                      <a:pt x="603" y="47"/>
                    </a:cubicBezTo>
                    <a:cubicBezTo>
                      <a:pt x="602" y="46"/>
                      <a:pt x="602" y="46"/>
                      <a:pt x="602" y="46"/>
                    </a:cubicBezTo>
                    <a:cubicBezTo>
                      <a:pt x="600" y="46"/>
                      <a:pt x="600" y="46"/>
                      <a:pt x="600" y="46"/>
                    </a:cubicBezTo>
                    <a:cubicBezTo>
                      <a:pt x="597" y="45"/>
                      <a:pt x="597" y="45"/>
                      <a:pt x="597" y="45"/>
                    </a:cubicBezTo>
                    <a:cubicBezTo>
                      <a:pt x="595" y="45"/>
                      <a:pt x="595" y="45"/>
                      <a:pt x="595" y="45"/>
                    </a:cubicBezTo>
                    <a:cubicBezTo>
                      <a:pt x="594" y="44"/>
                      <a:pt x="594" y="44"/>
                      <a:pt x="594" y="44"/>
                    </a:cubicBezTo>
                    <a:cubicBezTo>
                      <a:pt x="593" y="43"/>
                      <a:pt x="593" y="43"/>
                      <a:pt x="593" y="43"/>
                    </a:cubicBezTo>
                    <a:cubicBezTo>
                      <a:pt x="594" y="42"/>
                      <a:pt x="594" y="42"/>
                      <a:pt x="594" y="42"/>
                    </a:cubicBezTo>
                    <a:cubicBezTo>
                      <a:pt x="594" y="40"/>
                      <a:pt x="594" y="40"/>
                      <a:pt x="594" y="40"/>
                    </a:cubicBezTo>
                    <a:cubicBezTo>
                      <a:pt x="595" y="39"/>
                      <a:pt x="595" y="39"/>
                      <a:pt x="595" y="39"/>
                    </a:cubicBezTo>
                    <a:cubicBezTo>
                      <a:pt x="596" y="39"/>
                      <a:pt x="596" y="39"/>
                      <a:pt x="596" y="39"/>
                    </a:cubicBezTo>
                    <a:cubicBezTo>
                      <a:pt x="597" y="41"/>
                      <a:pt x="597" y="41"/>
                      <a:pt x="597" y="41"/>
                    </a:cubicBezTo>
                    <a:cubicBezTo>
                      <a:pt x="600" y="41"/>
                      <a:pt x="600" y="41"/>
                      <a:pt x="600" y="41"/>
                    </a:cubicBezTo>
                    <a:cubicBezTo>
                      <a:pt x="601" y="40"/>
                      <a:pt x="601" y="40"/>
                      <a:pt x="601" y="40"/>
                    </a:cubicBezTo>
                    <a:cubicBezTo>
                      <a:pt x="600" y="39"/>
                      <a:pt x="600" y="39"/>
                      <a:pt x="600" y="39"/>
                    </a:cubicBezTo>
                    <a:cubicBezTo>
                      <a:pt x="598" y="39"/>
                      <a:pt x="598" y="39"/>
                      <a:pt x="598" y="39"/>
                    </a:cubicBezTo>
                    <a:cubicBezTo>
                      <a:pt x="597" y="37"/>
                      <a:pt x="597" y="37"/>
                      <a:pt x="597" y="37"/>
                    </a:cubicBezTo>
                    <a:cubicBezTo>
                      <a:pt x="597" y="37"/>
                      <a:pt x="597" y="37"/>
                      <a:pt x="597" y="37"/>
                    </a:cubicBezTo>
                    <a:cubicBezTo>
                      <a:pt x="600" y="37"/>
                      <a:pt x="600" y="37"/>
                      <a:pt x="600" y="37"/>
                    </a:cubicBezTo>
                    <a:cubicBezTo>
                      <a:pt x="602" y="35"/>
                      <a:pt x="602" y="35"/>
                      <a:pt x="602" y="35"/>
                    </a:cubicBezTo>
                    <a:cubicBezTo>
                      <a:pt x="605" y="35"/>
                      <a:pt x="605" y="35"/>
                      <a:pt x="605" y="35"/>
                    </a:cubicBezTo>
                    <a:cubicBezTo>
                      <a:pt x="606" y="34"/>
                      <a:pt x="606" y="34"/>
                      <a:pt x="606" y="34"/>
                    </a:cubicBezTo>
                    <a:cubicBezTo>
                      <a:pt x="608" y="34"/>
                      <a:pt x="608" y="34"/>
                      <a:pt x="608" y="34"/>
                    </a:cubicBezTo>
                    <a:cubicBezTo>
                      <a:pt x="609" y="34"/>
                      <a:pt x="609" y="34"/>
                      <a:pt x="609" y="34"/>
                    </a:cubicBezTo>
                    <a:cubicBezTo>
                      <a:pt x="611" y="34"/>
                      <a:pt x="611" y="34"/>
                      <a:pt x="611" y="34"/>
                    </a:cubicBezTo>
                    <a:cubicBezTo>
                      <a:pt x="611" y="33"/>
                      <a:pt x="611" y="33"/>
                      <a:pt x="611" y="33"/>
                    </a:cubicBezTo>
                    <a:cubicBezTo>
                      <a:pt x="610" y="32"/>
                      <a:pt x="610" y="32"/>
                      <a:pt x="610" y="32"/>
                    </a:cubicBezTo>
                    <a:cubicBezTo>
                      <a:pt x="606" y="33"/>
                      <a:pt x="606" y="33"/>
                      <a:pt x="606" y="33"/>
                    </a:cubicBezTo>
                    <a:cubicBezTo>
                      <a:pt x="603" y="33"/>
                      <a:pt x="603" y="33"/>
                      <a:pt x="603" y="33"/>
                    </a:cubicBezTo>
                    <a:cubicBezTo>
                      <a:pt x="601" y="34"/>
                      <a:pt x="601" y="34"/>
                      <a:pt x="601" y="34"/>
                    </a:cubicBezTo>
                    <a:cubicBezTo>
                      <a:pt x="599" y="34"/>
                      <a:pt x="599" y="34"/>
                      <a:pt x="599" y="34"/>
                    </a:cubicBezTo>
                    <a:cubicBezTo>
                      <a:pt x="598" y="35"/>
                      <a:pt x="598" y="35"/>
                      <a:pt x="598" y="35"/>
                    </a:cubicBezTo>
                    <a:cubicBezTo>
                      <a:pt x="596" y="35"/>
                      <a:pt x="596" y="35"/>
                      <a:pt x="596" y="35"/>
                    </a:cubicBezTo>
                    <a:cubicBezTo>
                      <a:pt x="597" y="34"/>
                      <a:pt x="597" y="34"/>
                      <a:pt x="597" y="34"/>
                    </a:cubicBezTo>
                    <a:cubicBezTo>
                      <a:pt x="596" y="32"/>
                      <a:pt x="596" y="32"/>
                      <a:pt x="596" y="32"/>
                    </a:cubicBezTo>
                    <a:cubicBezTo>
                      <a:pt x="598" y="31"/>
                      <a:pt x="598" y="31"/>
                      <a:pt x="598" y="31"/>
                    </a:cubicBezTo>
                    <a:cubicBezTo>
                      <a:pt x="601" y="29"/>
                      <a:pt x="601" y="29"/>
                      <a:pt x="601" y="29"/>
                    </a:cubicBezTo>
                    <a:cubicBezTo>
                      <a:pt x="603" y="29"/>
                      <a:pt x="603" y="29"/>
                      <a:pt x="603" y="29"/>
                    </a:cubicBezTo>
                    <a:cubicBezTo>
                      <a:pt x="605" y="28"/>
                      <a:pt x="605" y="28"/>
                      <a:pt x="605" y="28"/>
                    </a:cubicBezTo>
                    <a:cubicBezTo>
                      <a:pt x="603" y="28"/>
                      <a:pt x="603" y="28"/>
                      <a:pt x="603" y="28"/>
                    </a:cubicBezTo>
                    <a:cubicBezTo>
                      <a:pt x="602" y="28"/>
                      <a:pt x="602" y="28"/>
                      <a:pt x="602" y="28"/>
                    </a:cubicBezTo>
                    <a:cubicBezTo>
                      <a:pt x="602" y="25"/>
                      <a:pt x="602" y="25"/>
                      <a:pt x="602" y="25"/>
                    </a:cubicBezTo>
                    <a:cubicBezTo>
                      <a:pt x="602" y="25"/>
                      <a:pt x="602" y="25"/>
                      <a:pt x="602" y="25"/>
                    </a:cubicBezTo>
                    <a:cubicBezTo>
                      <a:pt x="601" y="27"/>
                      <a:pt x="601" y="27"/>
                      <a:pt x="601" y="27"/>
                    </a:cubicBezTo>
                    <a:cubicBezTo>
                      <a:pt x="600" y="28"/>
                      <a:pt x="600" y="28"/>
                      <a:pt x="600" y="28"/>
                    </a:cubicBezTo>
                    <a:cubicBezTo>
                      <a:pt x="600" y="26"/>
                      <a:pt x="600" y="26"/>
                      <a:pt x="600" y="26"/>
                    </a:cubicBezTo>
                    <a:cubicBezTo>
                      <a:pt x="599" y="26"/>
                      <a:pt x="599" y="26"/>
                      <a:pt x="599" y="26"/>
                    </a:cubicBezTo>
                    <a:cubicBezTo>
                      <a:pt x="598" y="27"/>
                      <a:pt x="598" y="27"/>
                      <a:pt x="598" y="27"/>
                    </a:cubicBezTo>
                    <a:cubicBezTo>
                      <a:pt x="596" y="27"/>
                      <a:pt x="596" y="27"/>
                      <a:pt x="596" y="27"/>
                    </a:cubicBezTo>
                    <a:cubicBezTo>
                      <a:pt x="596" y="29"/>
                      <a:pt x="596" y="29"/>
                      <a:pt x="596" y="29"/>
                    </a:cubicBezTo>
                    <a:cubicBezTo>
                      <a:pt x="596" y="30"/>
                      <a:pt x="596" y="30"/>
                      <a:pt x="596" y="30"/>
                    </a:cubicBezTo>
                    <a:cubicBezTo>
                      <a:pt x="593" y="30"/>
                      <a:pt x="593" y="30"/>
                      <a:pt x="593" y="30"/>
                    </a:cubicBezTo>
                    <a:cubicBezTo>
                      <a:pt x="593" y="29"/>
                      <a:pt x="593" y="29"/>
                      <a:pt x="593" y="29"/>
                    </a:cubicBezTo>
                    <a:cubicBezTo>
                      <a:pt x="593" y="27"/>
                      <a:pt x="593" y="27"/>
                      <a:pt x="593" y="27"/>
                    </a:cubicBezTo>
                    <a:cubicBezTo>
                      <a:pt x="593" y="27"/>
                      <a:pt x="593" y="27"/>
                      <a:pt x="593" y="27"/>
                    </a:cubicBezTo>
                    <a:cubicBezTo>
                      <a:pt x="592" y="25"/>
                      <a:pt x="592" y="25"/>
                      <a:pt x="592" y="25"/>
                    </a:cubicBezTo>
                    <a:cubicBezTo>
                      <a:pt x="593" y="25"/>
                      <a:pt x="593" y="25"/>
                      <a:pt x="593" y="25"/>
                    </a:cubicBezTo>
                    <a:cubicBezTo>
                      <a:pt x="594" y="25"/>
                      <a:pt x="594" y="25"/>
                      <a:pt x="594" y="25"/>
                    </a:cubicBezTo>
                    <a:cubicBezTo>
                      <a:pt x="594" y="23"/>
                      <a:pt x="594" y="23"/>
                      <a:pt x="594" y="23"/>
                    </a:cubicBezTo>
                    <a:cubicBezTo>
                      <a:pt x="596" y="23"/>
                      <a:pt x="596" y="23"/>
                      <a:pt x="596" y="23"/>
                    </a:cubicBezTo>
                    <a:cubicBezTo>
                      <a:pt x="598" y="23"/>
                      <a:pt x="598" y="23"/>
                      <a:pt x="598" y="23"/>
                    </a:cubicBezTo>
                    <a:cubicBezTo>
                      <a:pt x="598" y="21"/>
                      <a:pt x="598" y="21"/>
                      <a:pt x="598" y="21"/>
                    </a:cubicBezTo>
                    <a:cubicBezTo>
                      <a:pt x="601" y="20"/>
                      <a:pt x="601" y="20"/>
                      <a:pt x="601" y="20"/>
                    </a:cubicBezTo>
                    <a:cubicBezTo>
                      <a:pt x="602" y="20"/>
                      <a:pt x="602" y="20"/>
                      <a:pt x="602" y="20"/>
                    </a:cubicBezTo>
                    <a:cubicBezTo>
                      <a:pt x="605" y="19"/>
                      <a:pt x="605" y="19"/>
                      <a:pt x="605" y="19"/>
                    </a:cubicBezTo>
                    <a:cubicBezTo>
                      <a:pt x="608" y="19"/>
                      <a:pt x="608" y="19"/>
                      <a:pt x="608" y="19"/>
                    </a:cubicBezTo>
                    <a:cubicBezTo>
                      <a:pt x="609" y="18"/>
                      <a:pt x="609" y="18"/>
                      <a:pt x="609" y="18"/>
                    </a:cubicBezTo>
                    <a:cubicBezTo>
                      <a:pt x="610" y="18"/>
                      <a:pt x="610" y="18"/>
                      <a:pt x="610" y="18"/>
                    </a:cubicBezTo>
                    <a:cubicBezTo>
                      <a:pt x="611" y="20"/>
                      <a:pt x="611" y="20"/>
                      <a:pt x="611" y="20"/>
                    </a:cubicBezTo>
                    <a:cubicBezTo>
                      <a:pt x="610" y="21"/>
                      <a:pt x="610" y="21"/>
                      <a:pt x="610" y="21"/>
                    </a:cubicBezTo>
                    <a:cubicBezTo>
                      <a:pt x="610" y="25"/>
                      <a:pt x="610" y="25"/>
                      <a:pt x="610" y="25"/>
                    </a:cubicBezTo>
                    <a:cubicBezTo>
                      <a:pt x="611" y="24"/>
                      <a:pt x="611" y="24"/>
                      <a:pt x="611" y="24"/>
                    </a:cubicBezTo>
                    <a:cubicBezTo>
                      <a:pt x="612" y="22"/>
                      <a:pt x="612" y="22"/>
                      <a:pt x="612" y="22"/>
                    </a:cubicBezTo>
                    <a:cubicBezTo>
                      <a:pt x="613" y="21"/>
                      <a:pt x="613" y="21"/>
                      <a:pt x="613" y="21"/>
                    </a:cubicBezTo>
                    <a:cubicBezTo>
                      <a:pt x="614" y="22"/>
                      <a:pt x="614" y="22"/>
                      <a:pt x="614" y="22"/>
                    </a:cubicBezTo>
                    <a:cubicBezTo>
                      <a:pt x="613" y="22"/>
                      <a:pt x="613" y="22"/>
                      <a:pt x="613" y="22"/>
                    </a:cubicBezTo>
                    <a:cubicBezTo>
                      <a:pt x="613" y="24"/>
                      <a:pt x="613" y="24"/>
                      <a:pt x="613" y="24"/>
                    </a:cubicBezTo>
                    <a:cubicBezTo>
                      <a:pt x="614" y="23"/>
                      <a:pt x="614" y="23"/>
                      <a:pt x="614" y="23"/>
                    </a:cubicBezTo>
                    <a:cubicBezTo>
                      <a:pt x="614" y="21"/>
                      <a:pt x="614" y="21"/>
                      <a:pt x="614" y="21"/>
                    </a:cubicBezTo>
                    <a:cubicBezTo>
                      <a:pt x="615" y="21"/>
                      <a:pt x="615" y="21"/>
                      <a:pt x="615" y="21"/>
                    </a:cubicBezTo>
                    <a:cubicBezTo>
                      <a:pt x="615" y="19"/>
                      <a:pt x="615" y="19"/>
                      <a:pt x="615" y="19"/>
                    </a:cubicBezTo>
                    <a:cubicBezTo>
                      <a:pt x="615" y="17"/>
                      <a:pt x="615" y="17"/>
                      <a:pt x="615" y="17"/>
                    </a:cubicBezTo>
                    <a:cubicBezTo>
                      <a:pt x="616" y="17"/>
                      <a:pt x="616" y="17"/>
                      <a:pt x="616" y="17"/>
                    </a:cubicBezTo>
                    <a:cubicBezTo>
                      <a:pt x="618" y="15"/>
                      <a:pt x="618" y="15"/>
                      <a:pt x="618" y="15"/>
                    </a:cubicBezTo>
                    <a:cubicBezTo>
                      <a:pt x="619" y="15"/>
                      <a:pt x="619" y="15"/>
                      <a:pt x="619" y="15"/>
                    </a:cubicBezTo>
                    <a:cubicBezTo>
                      <a:pt x="619" y="17"/>
                      <a:pt x="619" y="17"/>
                      <a:pt x="619" y="17"/>
                    </a:cubicBezTo>
                    <a:cubicBezTo>
                      <a:pt x="619" y="19"/>
                      <a:pt x="619" y="19"/>
                      <a:pt x="619" y="19"/>
                    </a:cubicBezTo>
                    <a:cubicBezTo>
                      <a:pt x="621" y="20"/>
                      <a:pt x="621" y="20"/>
                      <a:pt x="621" y="20"/>
                    </a:cubicBezTo>
                    <a:cubicBezTo>
                      <a:pt x="621" y="22"/>
                      <a:pt x="621" y="22"/>
                      <a:pt x="621" y="22"/>
                    </a:cubicBezTo>
                    <a:cubicBezTo>
                      <a:pt x="621" y="23"/>
                      <a:pt x="621" y="23"/>
                      <a:pt x="621" y="23"/>
                    </a:cubicBezTo>
                    <a:cubicBezTo>
                      <a:pt x="621" y="25"/>
                      <a:pt x="621" y="25"/>
                      <a:pt x="621" y="25"/>
                    </a:cubicBezTo>
                    <a:cubicBezTo>
                      <a:pt x="621" y="26"/>
                      <a:pt x="621" y="26"/>
                      <a:pt x="621" y="26"/>
                    </a:cubicBezTo>
                    <a:cubicBezTo>
                      <a:pt x="622" y="27"/>
                      <a:pt x="622" y="27"/>
                      <a:pt x="622" y="27"/>
                    </a:cubicBezTo>
                    <a:cubicBezTo>
                      <a:pt x="623" y="26"/>
                      <a:pt x="623" y="26"/>
                      <a:pt x="623" y="26"/>
                    </a:cubicBezTo>
                    <a:cubicBezTo>
                      <a:pt x="622" y="25"/>
                      <a:pt x="622" y="25"/>
                      <a:pt x="622" y="25"/>
                    </a:cubicBezTo>
                    <a:cubicBezTo>
                      <a:pt x="622" y="23"/>
                      <a:pt x="622" y="23"/>
                      <a:pt x="622" y="23"/>
                    </a:cubicBezTo>
                    <a:cubicBezTo>
                      <a:pt x="623" y="23"/>
                      <a:pt x="623" y="23"/>
                      <a:pt x="623" y="23"/>
                    </a:cubicBezTo>
                    <a:cubicBezTo>
                      <a:pt x="625" y="20"/>
                      <a:pt x="625" y="20"/>
                      <a:pt x="625" y="20"/>
                    </a:cubicBezTo>
                    <a:cubicBezTo>
                      <a:pt x="626" y="20"/>
                      <a:pt x="626" y="20"/>
                      <a:pt x="626" y="20"/>
                    </a:cubicBezTo>
                    <a:cubicBezTo>
                      <a:pt x="628" y="22"/>
                      <a:pt x="628" y="22"/>
                      <a:pt x="628" y="22"/>
                    </a:cubicBezTo>
                    <a:cubicBezTo>
                      <a:pt x="628" y="24"/>
                      <a:pt x="628" y="24"/>
                      <a:pt x="628" y="24"/>
                    </a:cubicBezTo>
                    <a:cubicBezTo>
                      <a:pt x="627" y="26"/>
                      <a:pt x="627" y="26"/>
                      <a:pt x="627" y="26"/>
                    </a:cubicBezTo>
                    <a:cubicBezTo>
                      <a:pt x="628" y="27"/>
                      <a:pt x="628" y="27"/>
                      <a:pt x="628" y="27"/>
                    </a:cubicBezTo>
                    <a:cubicBezTo>
                      <a:pt x="629" y="28"/>
                      <a:pt x="629" y="28"/>
                      <a:pt x="629" y="28"/>
                    </a:cubicBezTo>
                    <a:cubicBezTo>
                      <a:pt x="629" y="27"/>
                      <a:pt x="629" y="27"/>
                      <a:pt x="629" y="27"/>
                    </a:cubicBezTo>
                    <a:cubicBezTo>
                      <a:pt x="629" y="25"/>
                      <a:pt x="629" y="25"/>
                      <a:pt x="629" y="25"/>
                    </a:cubicBezTo>
                    <a:cubicBezTo>
                      <a:pt x="630" y="25"/>
                      <a:pt x="630" y="25"/>
                      <a:pt x="630" y="25"/>
                    </a:cubicBezTo>
                    <a:cubicBezTo>
                      <a:pt x="631" y="24"/>
                      <a:pt x="631" y="24"/>
                      <a:pt x="631" y="24"/>
                    </a:cubicBezTo>
                    <a:cubicBezTo>
                      <a:pt x="632" y="25"/>
                      <a:pt x="632" y="25"/>
                      <a:pt x="632" y="25"/>
                    </a:cubicBezTo>
                    <a:cubicBezTo>
                      <a:pt x="631" y="26"/>
                      <a:pt x="631" y="26"/>
                      <a:pt x="631" y="26"/>
                    </a:cubicBezTo>
                    <a:cubicBezTo>
                      <a:pt x="631" y="27"/>
                      <a:pt x="631" y="27"/>
                      <a:pt x="631" y="27"/>
                    </a:cubicBezTo>
                    <a:cubicBezTo>
                      <a:pt x="632" y="28"/>
                      <a:pt x="632" y="28"/>
                      <a:pt x="632" y="28"/>
                    </a:cubicBezTo>
                    <a:cubicBezTo>
                      <a:pt x="633" y="26"/>
                      <a:pt x="633" y="26"/>
                      <a:pt x="633" y="26"/>
                    </a:cubicBezTo>
                    <a:cubicBezTo>
                      <a:pt x="634" y="26"/>
                      <a:pt x="634" y="26"/>
                      <a:pt x="634" y="26"/>
                    </a:cubicBezTo>
                    <a:cubicBezTo>
                      <a:pt x="634" y="28"/>
                      <a:pt x="634" y="28"/>
                      <a:pt x="634" y="28"/>
                    </a:cubicBezTo>
                    <a:cubicBezTo>
                      <a:pt x="635" y="27"/>
                      <a:pt x="635" y="27"/>
                      <a:pt x="635" y="27"/>
                    </a:cubicBezTo>
                    <a:cubicBezTo>
                      <a:pt x="635" y="25"/>
                      <a:pt x="635" y="25"/>
                      <a:pt x="635" y="25"/>
                    </a:cubicBezTo>
                    <a:cubicBezTo>
                      <a:pt x="633" y="23"/>
                      <a:pt x="633" y="23"/>
                      <a:pt x="633" y="23"/>
                    </a:cubicBezTo>
                    <a:cubicBezTo>
                      <a:pt x="633" y="23"/>
                      <a:pt x="633" y="23"/>
                      <a:pt x="633" y="23"/>
                    </a:cubicBezTo>
                    <a:cubicBezTo>
                      <a:pt x="632" y="22"/>
                      <a:pt x="632" y="22"/>
                      <a:pt x="632" y="22"/>
                    </a:cubicBezTo>
                    <a:cubicBezTo>
                      <a:pt x="632" y="20"/>
                      <a:pt x="632" y="20"/>
                      <a:pt x="632" y="20"/>
                    </a:cubicBezTo>
                    <a:cubicBezTo>
                      <a:pt x="631" y="18"/>
                      <a:pt x="631" y="18"/>
                      <a:pt x="631" y="18"/>
                    </a:cubicBezTo>
                    <a:cubicBezTo>
                      <a:pt x="630" y="17"/>
                      <a:pt x="630" y="17"/>
                      <a:pt x="630" y="17"/>
                    </a:cubicBezTo>
                    <a:cubicBezTo>
                      <a:pt x="629" y="16"/>
                      <a:pt x="629" y="16"/>
                      <a:pt x="629" y="16"/>
                    </a:cubicBezTo>
                    <a:cubicBezTo>
                      <a:pt x="629" y="14"/>
                      <a:pt x="629" y="14"/>
                      <a:pt x="629" y="14"/>
                    </a:cubicBezTo>
                    <a:cubicBezTo>
                      <a:pt x="631" y="14"/>
                      <a:pt x="631" y="14"/>
                      <a:pt x="631" y="14"/>
                    </a:cubicBezTo>
                    <a:cubicBezTo>
                      <a:pt x="632" y="15"/>
                      <a:pt x="632" y="15"/>
                      <a:pt x="632" y="15"/>
                    </a:cubicBezTo>
                    <a:cubicBezTo>
                      <a:pt x="634" y="15"/>
                      <a:pt x="634" y="15"/>
                      <a:pt x="634" y="15"/>
                    </a:cubicBezTo>
                    <a:cubicBezTo>
                      <a:pt x="636" y="15"/>
                      <a:pt x="636" y="15"/>
                      <a:pt x="636" y="15"/>
                    </a:cubicBezTo>
                    <a:cubicBezTo>
                      <a:pt x="636" y="14"/>
                      <a:pt x="636" y="14"/>
                      <a:pt x="636" y="14"/>
                    </a:cubicBezTo>
                    <a:cubicBezTo>
                      <a:pt x="636" y="11"/>
                      <a:pt x="636" y="11"/>
                      <a:pt x="636" y="11"/>
                    </a:cubicBezTo>
                    <a:cubicBezTo>
                      <a:pt x="635" y="10"/>
                      <a:pt x="635" y="10"/>
                      <a:pt x="635" y="10"/>
                    </a:cubicBezTo>
                    <a:cubicBezTo>
                      <a:pt x="636" y="8"/>
                      <a:pt x="636" y="8"/>
                      <a:pt x="636" y="8"/>
                    </a:cubicBezTo>
                    <a:cubicBezTo>
                      <a:pt x="638" y="8"/>
                      <a:pt x="638" y="8"/>
                      <a:pt x="638" y="8"/>
                    </a:cubicBezTo>
                    <a:cubicBezTo>
                      <a:pt x="639" y="8"/>
                      <a:pt x="639" y="8"/>
                      <a:pt x="639" y="8"/>
                    </a:cubicBezTo>
                    <a:cubicBezTo>
                      <a:pt x="642" y="9"/>
                      <a:pt x="642" y="9"/>
                      <a:pt x="642" y="9"/>
                    </a:cubicBezTo>
                    <a:cubicBezTo>
                      <a:pt x="643" y="10"/>
                      <a:pt x="643" y="10"/>
                      <a:pt x="643" y="10"/>
                    </a:cubicBezTo>
                    <a:cubicBezTo>
                      <a:pt x="643" y="11"/>
                      <a:pt x="643" y="11"/>
                      <a:pt x="643" y="11"/>
                    </a:cubicBezTo>
                    <a:cubicBezTo>
                      <a:pt x="642" y="12"/>
                      <a:pt x="642" y="12"/>
                      <a:pt x="642" y="12"/>
                    </a:cubicBezTo>
                    <a:cubicBezTo>
                      <a:pt x="642" y="13"/>
                      <a:pt x="642" y="13"/>
                      <a:pt x="642" y="13"/>
                    </a:cubicBezTo>
                    <a:cubicBezTo>
                      <a:pt x="645" y="14"/>
                      <a:pt x="645" y="14"/>
                      <a:pt x="645" y="14"/>
                    </a:cubicBezTo>
                    <a:cubicBezTo>
                      <a:pt x="645" y="15"/>
                      <a:pt x="645" y="15"/>
                      <a:pt x="645" y="15"/>
                    </a:cubicBezTo>
                    <a:cubicBezTo>
                      <a:pt x="645" y="18"/>
                      <a:pt x="645" y="18"/>
                      <a:pt x="645" y="18"/>
                    </a:cubicBezTo>
                    <a:cubicBezTo>
                      <a:pt x="645" y="21"/>
                      <a:pt x="645" y="21"/>
                      <a:pt x="645" y="21"/>
                    </a:cubicBezTo>
                    <a:cubicBezTo>
                      <a:pt x="647" y="21"/>
                      <a:pt x="647" y="21"/>
                      <a:pt x="647" y="21"/>
                    </a:cubicBezTo>
                    <a:cubicBezTo>
                      <a:pt x="648" y="19"/>
                      <a:pt x="648" y="19"/>
                      <a:pt x="648" y="19"/>
                    </a:cubicBezTo>
                    <a:cubicBezTo>
                      <a:pt x="648" y="19"/>
                      <a:pt x="648" y="19"/>
                      <a:pt x="648" y="19"/>
                    </a:cubicBezTo>
                    <a:cubicBezTo>
                      <a:pt x="648" y="20"/>
                      <a:pt x="648" y="20"/>
                      <a:pt x="648" y="20"/>
                    </a:cubicBezTo>
                    <a:cubicBezTo>
                      <a:pt x="649" y="21"/>
                      <a:pt x="649" y="21"/>
                      <a:pt x="649" y="21"/>
                    </a:cubicBezTo>
                    <a:cubicBezTo>
                      <a:pt x="650" y="21"/>
                      <a:pt x="650" y="21"/>
                      <a:pt x="650" y="21"/>
                    </a:cubicBezTo>
                    <a:cubicBezTo>
                      <a:pt x="651" y="19"/>
                      <a:pt x="651" y="19"/>
                      <a:pt x="651" y="19"/>
                    </a:cubicBezTo>
                    <a:cubicBezTo>
                      <a:pt x="653" y="18"/>
                      <a:pt x="653" y="18"/>
                      <a:pt x="653" y="18"/>
                    </a:cubicBezTo>
                    <a:cubicBezTo>
                      <a:pt x="653" y="18"/>
                      <a:pt x="653" y="18"/>
                      <a:pt x="653" y="18"/>
                    </a:cubicBezTo>
                    <a:cubicBezTo>
                      <a:pt x="652" y="14"/>
                      <a:pt x="652" y="14"/>
                      <a:pt x="652" y="14"/>
                    </a:cubicBezTo>
                    <a:cubicBezTo>
                      <a:pt x="653" y="13"/>
                      <a:pt x="653" y="13"/>
                      <a:pt x="653" y="13"/>
                    </a:cubicBezTo>
                    <a:cubicBezTo>
                      <a:pt x="655" y="13"/>
                      <a:pt x="655" y="13"/>
                      <a:pt x="655" y="13"/>
                    </a:cubicBezTo>
                    <a:cubicBezTo>
                      <a:pt x="655" y="14"/>
                      <a:pt x="655" y="14"/>
                      <a:pt x="655" y="14"/>
                    </a:cubicBezTo>
                    <a:cubicBezTo>
                      <a:pt x="658" y="14"/>
                      <a:pt x="658" y="14"/>
                      <a:pt x="658" y="14"/>
                    </a:cubicBezTo>
                    <a:cubicBezTo>
                      <a:pt x="658" y="13"/>
                      <a:pt x="658" y="13"/>
                      <a:pt x="658" y="13"/>
                    </a:cubicBezTo>
                    <a:cubicBezTo>
                      <a:pt x="656" y="11"/>
                      <a:pt x="656" y="11"/>
                      <a:pt x="656" y="11"/>
                    </a:cubicBezTo>
                    <a:cubicBezTo>
                      <a:pt x="655" y="8"/>
                      <a:pt x="655" y="8"/>
                      <a:pt x="655" y="8"/>
                    </a:cubicBezTo>
                    <a:cubicBezTo>
                      <a:pt x="656" y="7"/>
                      <a:pt x="656" y="7"/>
                      <a:pt x="656" y="7"/>
                    </a:cubicBezTo>
                    <a:cubicBezTo>
                      <a:pt x="656" y="6"/>
                      <a:pt x="656" y="6"/>
                      <a:pt x="656" y="6"/>
                    </a:cubicBezTo>
                    <a:cubicBezTo>
                      <a:pt x="657" y="6"/>
                      <a:pt x="657" y="6"/>
                      <a:pt x="657" y="6"/>
                    </a:cubicBezTo>
                    <a:cubicBezTo>
                      <a:pt x="660" y="7"/>
                      <a:pt x="660" y="7"/>
                      <a:pt x="660" y="7"/>
                    </a:cubicBezTo>
                    <a:cubicBezTo>
                      <a:pt x="661" y="10"/>
                      <a:pt x="661" y="10"/>
                      <a:pt x="661" y="10"/>
                    </a:cubicBezTo>
                    <a:cubicBezTo>
                      <a:pt x="661" y="12"/>
                      <a:pt x="661" y="12"/>
                      <a:pt x="661" y="12"/>
                    </a:cubicBezTo>
                    <a:cubicBezTo>
                      <a:pt x="661" y="14"/>
                      <a:pt x="661" y="14"/>
                      <a:pt x="661" y="14"/>
                    </a:cubicBezTo>
                    <a:cubicBezTo>
                      <a:pt x="662" y="15"/>
                      <a:pt x="662" y="15"/>
                      <a:pt x="662" y="15"/>
                    </a:cubicBezTo>
                    <a:cubicBezTo>
                      <a:pt x="662" y="18"/>
                      <a:pt x="662" y="18"/>
                      <a:pt x="662" y="18"/>
                    </a:cubicBezTo>
                    <a:cubicBezTo>
                      <a:pt x="663" y="19"/>
                      <a:pt x="663" y="19"/>
                      <a:pt x="663" y="19"/>
                    </a:cubicBezTo>
                    <a:cubicBezTo>
                      <a:pt x="664" y="18"/>
                      <a:pt x="664" y="18"/>
                      <a:pt x="664" y="18"/>
                    </a:cubicBezTo>
                    <a:cubicBezTo>
                      <a:pt x="664" y="16"/>
                      <a:pt x="664" y="16"/>
                      <a:pt x="664" y="16"/>
                    </a:cubicBezTo>
                    <a:cubicBezTo>
                      <a:pt x="664" y="15"/>
                      <a:pt x="664" y="15"/>
                      <a:pt x="664" y="15"/>
                    </a:cubicBezTo>
                    <a:cubicBezTo>
                      <a:pt x="664" y="13"/>
                      <a:pt x="664" y="13"/>
                      <a:pt x="664" y="13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7"/>
                      <a:pt x="663" y="7"/>
                      <a:pt x="663" y="7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2"/>
                      <a:pt x="663" y="2"/>
                      <a:pt x="663" y="2"/>
                    </a:cubicBezTo>
                    <a:cubicBezTo>
                      <a:pt x="664" y="2"/>
                      <a:pt x="664" y="2"/>
                      <a:pt x="664" y="2"/>
                    </a:cubicBezTo>
                    <a:cubicBezTo>
                      <a:pt x="666" y="4"/>
                      <a:pt x="666" y="4"/>
                      <a:pt x="666" y="4"/>
                    </a:cubicBezTo>
                    <a:cubicBezTo>
                      <a:pt x="667" y="4"/>
                      <a:pt x="667" y="4"/>
                      <a:pt x="667" y="4"/>
                    </a:cubicBezTo>
                    <a:cubicBezTo>
                      <a:pt x="668" y="4"/>
                      <a:pt x="668" y="4"/>
                      <a:pt x="668" y="4"/>
                    </a:cubicBezTo>
                    <a:cubicBezTo>
                      <a:pt x="668" y="7"/>
                      <a:pt x="668" y="7"/>
                      <a:pt x="668" y="7"/>
                    </a:cubicBezTo>
                    <a:cubicBezTo>
                      <a:pt x="669" y="9"/>
                      <a:pt x="669" y="9"/>
                      <a:pt x="669" y="9"/>
                    </a:cubicBezTo>
                    <a:cubicBezTo>
                      <a:pt x="669" y="11"/>
                      <a:pt x="669" y="11"/>
                      <a:pt x="669" y="11"/>
                    </a:cubicBezTo>
                    <a:cubicBezTo>
                      <a:pt x="669" y="13"/>
                      <a:pt x="669" y="13"/>
                      <a:pt x="669" y="13"/>
                    </a:cubicBezTo>
                    <a:cubicBezTo>
                      <a:pt x="670" y="14"/>
                      <a:pt x="670" y="14"/>
                      <a:pt x="670" y="14"/>
                    </a:cubicBezTo>
                    <a:cubicBezTo>
                      <a:pt x="670" y="12"/>
                      <a:pt x="670" y="12"/>
                      <a:pt x="670" y="12"/>
                    </a:cubicBezTo>
                    <a:cubicBezTo>
                      <a:pt x="670" y="11"/>
                      <a:pt x="670" y="11"/>
                      <a:pt x="670" y="11"/>
                    </a:cubicBezTo>
                    <a:cubicBezTo>
                      <a:pt x="671" y="11"/>
                      <a:pt x="671" y="11"/>
                      <a:pt x="671" y="11"/>
                    </a:cubicBezTo>
                    <a:cubicBezTo>
                      <a:pt x="674" y="15"/>
                      <a:pt x="674" y="15"/>
                      <a:pt x="674" y="15"/>
                    </a:cubicBezTo>
                    <a:cubicBezTo>
                      <a:pt x="674" y="14"/>
                      <a:pt x="674" y="14"/>
                      <a:pt x="674" y="14"/>
                    </a:cubicBezTo>
                    <a:cubicBezTo>
                      <a:pt x="676" y="14"/>
                      <a:pt x="676" y="14"/>
                      <a:pt x="676" y="14"/>
                    </a:cubicBezTo>
                    <a:cubicBezTo>
                      <a:pt x="676" y="13"/>
                      <a:pt x="676" y="13"/>
                      <a:pt x="676" y="13"/>
                    </a:cubicBezTo>
                    <a:cubicBezTo>
                      <a:pt x="675" y="13"/>
                      <a:pt x="675" y="13"/>
                      <a:pt x="675" y="13"/>
                    </a:cubicBezTo>
                    <a:cubicBezTo>
                      <a:pt x="673" y="11"/>
                      <a:pt x="673" y="11"/>
                      <a:pt x="673" y="11"/>
                    </a:cubicBezTo>
                    <a:cubicBezTo>
                      <a:pt x="674" y="10"/>
                      <a:pt x="674" y="10"/>
                      <a:pt x="674" y="10"/>
                    </a:cubicBezTo>
                    <a:cubicBezTo>
                      <a:pt x="674" y="9"/>
                      <a:pt x="674" y="9"/>
                      <a:pt x="674" y="9"/>
                    </a:cubicBezTo>
                    <a:cubicBezTo>
                      <a:pt x="672" y="7"/>
                      <a:pt x="672" y="7"/>
                      <a:pt x="672" y="7"/>
                    </a:cubicBezTo>
                    <a:cubicBezTo>
                      <a:pt x="671" y="6"/>
                      <a:pt x="671" y="6"/>
                      <a:pt x="671" y="6"/>
                    </a:cubicBezTo>
                    <a:cubicBezTo>
                      <a:pt x="672" y="5"/>
                      <a:pt x="672" y="5"/>
                      <a:pt x="672" y="5"/>
                    </a:cubicBezTo>
                    <a:cubicBezTo>
                      <a:pt x="674" y="5"/>
                      <a:pt x="674" y="5"/>
                      <a:pt x="674" y="5"/>
                    </a:cubicBezTo>
                    <a:cubicBezTo>
                      <a:pt x="673" y="4"/>
                      <a:pt x="673" y="4"/>
                      <a:pt x="673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0" y="3"/>
                      <a:pt x="670" y="3"/>
                      <a:pt x="670" y="3"/>
                    </a:cubicBezTo>
                    <a:cubicBezTo>
                      <a:pt x="672" y="2"/>
                      <a:pt x="672" y="2"/>
                      <a:pt x="672" y="2"/>
                    </a:cubicBezTo>
                    <a:cubicBezTo>
                      <a:pt x="673" y="2"/>
                      <a:pt x="673" y="2"/>
                      <a:pt x="673" y="2"/>
                    </a:cubicBezTo>
                    <a:cubicBezTo>
                      <a:pt x="675" y="1"/>
                      <a:pt x="675" y="1"/>
                      <a:pt x="675" y="1"/>
                    </a:cubicBezTo>
                    <a:cubicBezTo>
                      <a:pt x="679" y="1"/>
                      <a:pt x="679" y="1"/>
                      <a:pt x="679" y="1"/>
                    </a:cubicBezTo>
                    <a:cubicBezTo>
                      <a:pt x="679" y="2"/>
                      <a:pt x="679" y="2"/>
                      <a:pt x="679" y="2"/>
                    </a:cubicBezTo>
                    <a:cubicBezTo>
                      <a:pt x="679" y="4"/>
                      <a:pt x="679" y="4"/>
                      <a:pt x="679" y="4"/>
                    </a:cubicBezTo>
                    <a:cubicBezTo>
                      <a:pt x="678" y="6"/>
                      <a:pt x="678" y="6"/>
                      <a:pt x="678" y="6"/>
                    </a:cubicBezTo>
                    <a:cubicBezTo>
                      <a:pt x="679" y="6"/>
                      <a:pt x="679" y="6"/>
                      <a:pt x="679" y="6"/>
                    </a:cubicBezTo>
                    <a:cubicBezTo>
                      <a:pt x="680" y="6"/>
                      <a:pt x="680" y="6"/>
                      <a:pt x="680" y="6"/>
                    </a:cubicBezTo>
                    <a:cubicBezTo>
                      <a:pt x="681" y="4"/>
                      <a:pt x="681" y="4"/>
                      <a:pt x="681" y="4"/>
                    </a:cubicBezTo>
                    <a:cubicBezTo>
                      <a:pt x="682" y="3"/>
                      <a:pt x="682" y="3"/>
                      <a:pt x="682" y="3"/>
                    </a:cubicBezTo>
                    <a:cubicBezTo>
                      <a:pt x="682" y="4"/>
                      <a:pt x="682" y="4"/>
                      <a:pt x="682" y="4"/>
                    </a:cubicBezTo>
                    <a:cubicBezTo>
                      <a:pt x="682" y="7"/>
                      <a:pt x="682" y="7"/>
                      <a:pt x="682" y="7"/>
                    </a:cubicBezTo>
                    <a:cubicBezTo>
                      <a:pt x="683" y="7"/>
                      <a:pt x="683" y="7"/>
                      <a:pt x="683" y="7"/>
                    </a:cubicBezTo>
                    <a:cubicBezTo>
                      <a:pt x="684" y="7"/>
                      <a:pt x="684" y="7"/>
                      <a:pt x="684" y="7"/>
                    </a:cubicBezTo>
                    <a:cubicBezTo>
                      <a:pt x="684" y="6"/>
                      <a:pt x="684" y="6"/>
                      <a:pt x="684" y="6"/>
                    </a:cubicBezTo>
                    <a:cubicBezTo>
                      <a:pt x="686" y="4"/>
                      <a:pt x="686" y="4"/>
                      <a:pt x="686" y="4"/>
                    </a:cubicBezTo>
                    <a:cubicBezTo>
                      <a:pt x="687" y="5"/>
                      <a:pt x="687" y="5"/>
                      <a:pt x="687" y="5"/>
                    </a:cubicBezTo>
                    <a:cubicBezTo>
                      <a:pt x="687" y="7"/>
                      <a:pt x="687" y="7"/>
                      <a:pt x="687" y="7"/>
                    </a:cubicBezTo>
                    <a:cubicBezTo>
                      <a:pt x="686" y="9"/>
                      <a:pt x="686" y="9"/>
                      <a:pt x="686" y="9"/>
                    </a:cubicBezTo>
                    <a:cubicBezTo>
                      <a:pt x="687" y="12"/>
                      <a:pt x="687" y="12"/>
                      <a:pt x="687" y="12"/>
                    </a:cubicBezTo>
                    <a:cubicBezTo>
                      <a:pt x="686" y="13"/>
                      <a:pt x="686" y="13"/>
                      <a:pt x="686" y="13"/>
                    </a:cubicBezTo>
                    <a:cubicBezTo>
                      <a:pt x="686" y="14"/>
                      <a:pt x="686" y="14"/>
                      <a:pt x="686" y="14"/>
                    </a:cubicBezTo>
                    <a:cubicBezTo>
                      <a:pt x="688" y="13"/>
                      <a:pt x="688" y="13"/>
                      <a:pt x="688" y="13"/>
                    </a:cubicBezTo>
                    <a:cubicBezTo>
                      <a:pt x="689" y="14"/>
                      <a:pt x="689" y="14"/>
                      <a:pt x="689" y="14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0"/>
                      <a:pt x="690" y="10"/>
                      <a:pt x="690" y="10"/>
                    </a:cubicBezTo>
                    <a:cubicBezTo>
                      <a:pt x="691" y="7"/>
                      <a:pt x="691" y="7"/>
                      <a:pt x="691" y="7"/>
                    </a:cubicBezTo>
                    <a:cubicBezTo>
                      <a:pt x="690" y="3"/>
                      <a:pt x="690" y="3"/>
                      <a:pt x="690" y="3"/>
                    </a:cubicBezTo>
                    <a:cubicBezTo>
                      <a:pt x="690" y="1"/>
                      <a:pt x="690" y="1"/>
                      <a:pt x="690" y="1"/>
                    </a:cubicBezTo>
                    <a:cubicBezTo>
                      <a:pt x="691" y="0"/>
                      <a:pt x="691" y="0"/>
                      <a:pt x="691" y="0"/>
                    </a:cubicBezTo>
                    <a:cubicBezTo>
                      <a:pt x="693" y="1"/>
                      <a:pt x="693" y="1"/>
                      <a:pt x="693" y="1"/>
                    </a:cubicBezTo>
                    <a:cubicBezTo>
                      <a:pt x="694" y="1"/>
                      <a:pt x="694" y="1"/>
                      <a:pt x="694" y="1"/>
                    </a:cubicBezTo>
                    <a:cubicBezTo>
                      <a:pt x="696" y="2"/>
                      <a:pt x="696" y="2"/>
                      <a:pt x="696" y="2"/>
                    </a:cubicBezTo>
                    <a:cubicBezTo>
                      <a:pt x="698" y="1"/>
                      <a:pt x="698" y="1"/>
                      <a:pt x="698" y="1"/>
                    </a:cubicBezTo>
                    <a:cubicBezTo>
                      <a:pt x="700" y="2"/>
                      <a:pt x="700" y="2"/>
                      <a:pt x="700" y="2"/>
                    </a:cubicBezTo>
                    <a:cubicBezTo>
                      <a:pt x="700" y="3"/>
                      <a:pt x="700" y="3"/>
                      <a:pt x="700" y="3"/>
                    </a:cubicBezTo>
                    <a:cubicBezTo>
                      <a:pt x="703" y="4"/>
                      <a:pt x="703" y="4"/>
                      <a:pt x="703" y="4"/>
                    </a:cubicBezTo>
                    <a:cubicBezTo>
                      <a:pt x="705" y="3"/>
                      <a:pt x="705" y="3"/>
                      <a:pt x="705" y="3"/>
                    </a:cubicBezTo>
                    <a:cubicBezTo>
                      <a:pt x="707" y="5"/>
                      <a:pt x="707" y="5"/>
                      <a:pt x="707" y="5"/>
                    </a:cubicBezTo>
                    <a:cubicBezTo>
                      <a:pt x="707" y="6"/>
                      <a:pt x="707" y="6"/>
                      <a:pt x="707" y="6"/>
                    </a:cubicBezTo>
                    <a:cubicBezTo>
                      <a:pt x="708" y="7"/>
                      <a:pt x="708" y="7"/>
                      <a:pt x="708" y="7"/>
                    </a:cubicBezTo>
                    <a:cubicBezTo>
                      <a:pt x="708" y="9"/>
                      <a:pt x="708" y="9"/>
                      <a:pt x="708" y="9"/>
                    </a:cubicBezTo>
                    <a:cubicBezTo>
                      <a:pt x="707" y="11"/>
                      <a:pt x="707" y="11"/>
                      <a:pt x="707" y="11"/>
                    </a:cubicBezTo>
                    <a:cubicBezTo>
                      <a:pt x="708" y="12"/>
                      <a:pt x="708" y="12"/>
                      <a:pt x="708" y="12"/>
                    </a:cubicBezTo>
                    <a:cubicBezTo>
                      <a:pt x="709" y="12"/>
                      <a:pt x="709" y="12"/>
                      <a:pt x="709" y="12"/>
                    </a:cubicBezTo>
                    <a:cubicBezTo>
                      <a:pt x="711" y="9"/>
                      <a:pt x="711" y="9"/>
                      <a:pt x="711" y="9"/>
                    </a:cubicBezTo>
                    <a:cubicBezTo>
                      <a:pt x="714" y="8"/>
                      <a:pt x="714" y="8"/>
                      <a:pt x="714" y="8"/>
                    </a:cubicBezTo>
                    <a:cubicBezTo>
                      <a:pt x="715" y="6"/>
                      <a:pt x="715" y="6"/>
                      <a:pt x="715" y="6"/>
                    </a:cubicBezTo>
                    <a:cubicBezTo>
                      <a:pt x="717" y="6"/>
                      <a:pt x="717" y="6"/>
                      <a:pt x="717" y="6"/>
                    </a:cubicBezTo>
                    <a:cubicBezTo>
                      <a:pt x="719" y="7"/>
                      <a:pt x="719" y="7"/>
                      <a:pt x="719" y="7"/>
                    </a:cubicBezTo>
                    <a:cubicBezTo>
                      <a:pt x="721" y="7"/>
                      <a:pt x="721" y="7"/>
                      <a:pt x="721" y="7"/>
                    </a:cubicBezTo>
                    <a:cubicBezTo>
                      <a:pt x="721" y="8"/>
                      <a:pt x="721" y="8"/>
                      <a:pt x="721" y="8"/>
                    </a:cubicBezTo>
                    <a:cubicBezTo>
                      <a:pt x="719" y="10"/>
                      <a:pt x="719" y="10"/>
                      <a:pt x="719" y="10"/>
                    </a:cubicBezTo>
                    <a:cubicBezTo>
                      <a:pt x="720" y="12"/>
                      <a:pt x="720" y="12"/>
                      <a:pt x="720" y="12"/>
                    </a:cubicBezTo>
                    <a:cubicBezTo>
                      <a:pt x="721" y="11"/>
                      <a:pt x="721" y="11"/>
                      <a:pt x="721" y="11"/>
                    </a:cubicBezTo>
                    <a:cubicBezTo>
                      <a:pt x="721" y="10"/>
                      <a:pt x="721" y="10"/>
                      <a:pt x="721" y="10"/>
                    </a:cubicBezTo>
                    <a:cubicBezTo>
                      <a:pt x="723" y="8"/>
                      <a:pt x="723" y="8"/>
                      <a:pt x="723" y="8"/>
                    </a:cubicBezTo>
                    <a:cubicBezTo>
                      <a:pt x="725" y="8"/>
                      <a:pt x="725" y="8"/>
                      <a:pt x="725" y="8"/>
                    </a:cubicBezTo>
                    <a:cubicBezTo>
                      <a:pt x="727" y="9"/>
                      <a:pt x="727" y="9"/>
                      <a:pt x="727" y="9"/>
                    </a:cubicBezTo>
                    <a:cubicBezTo>
                      <a:pt x="731" y="10"/>
                      <a:pt x="731" y="10"/>
                      <a:pt x="731" y="10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1" y="12"/>
                      <a:pt x="731" y="12"/>
                      <a:pt x="731" y="12"/>
                    </a:cubicBezTo>
                    <a:cubicBezTo>
                      <a:pt x="730" y="12"/>
                      <a:pt x="730" y="12"/>
                      <a:pt x="730" y="12"/>
                    </a:cubicBezTo>
                    <a:cubicBezTo>
                      <a:pt x="730" y="13"/>
                      <a:pt x="730" y="13"/>
                      <a:pt x="730" y="13"/>
                    </a:cubicBezTo>
                    <a:cubicBezTo>
                      <a:pt x="729" y="14"/>
                      <a:pt x="729" y="14"/>
                      <a:pt x="729" y="14"/>
                    </a:cubicBezTo>
                    <a:cubicBezTo>
                      <a:pt x="730" y="15"/>
                      <a:pt x="730" y="15"/>
                      <a:pt x="730" y="15"/>
                    </a:cubicBezTo>
                    <a:cubicBezTo>
                      <a:pt x="731" y="15"/>
                      <a:pt x="731" y="15"/>
                      <a:pt x="731" y="15"/>
                    </a:cubicBezTo>
                    <a:cubicBezTo>
                      <a:pt x="733" y="14"/>
                      <a:pt x="733" y="14"/>
                      <a:pt x="733" y="14"/>
                    </a:cubicBezTo>
                    <a:cubicBezTo>
                      <a:pt x="733" y="16"/>
                      <a:pt x="733" y="16"/>
                      <a:pt x="733" y="16"/>
                    </a:cubicBezTo>
                    <a:cubicBezTo>
                      <a:pt x="734" y="16"/>
                      <a:pt x="734" y="16"/>
                      <a:pt x="734" y="16"/>
                    </a:cubicBezTo>
                    <a:cubicBezTo>
                      <a:pt x="735" y="15"/>
                      <a:pt x="735" y="15"/>
                      <a:pt x="735" y="15"/>
                    </a:cubicBezTo>
                    <a:cubicBezTo>
                      <a:pt x="738" y="14"/>
                      <a:pt x="738" y="14"/>
                      <a:pt x="738" y="14"/>
                    </a:cubicBezTo>
                    <a:cubicBezTo>
                      <a:pt x="738" y="16"/>
                      <a:pt x="738" y="16"/>
                      <a:pt x="738" y="16"/>
                    </a:cubicBezTo>
                    <a:cubicBezTo>
                      <a:pt x="737" y="17"/>
                      <a:pt x="737" y="17"/>
                      <a:pt x="737" y="17"/>
                    </a:cubicBezTo>
                    <a:cubicBezTo>
                      <a:pt x="737" y="18"/>
                      <a:pt x="737" y="18"/>
                      <a:pt x="737" y="18"/>
                    </a:cubicBezTo>
                    <a:cubicBezTo>
                      <a:pt x="739" y="18"/>
                      <a:pt x="739" y="18"/>
                      <a:pt x="739" y="18"/>
                    </a:cubicBezTo>
                    <a:cubicBezTo>
                      <a:pt x="739" y="18"/>
                      <a:pt x="739" y="18"/>
                      <a:pt x="739" y="18"/>
                    </a:cubicBezTo>
                    <a:cubicBezTo>
                      <a:pt x="741" y="17"/>
                      <a:pt x="741" y="17"/>
                      <a:pt x="741" y="17"/>
                    </a:cubicBezTo>
                    <a:cubicBezTo>
                      <a:pt x="742" y="17"/>
                      <a:pt x="742" y="17"/>
                      <a:pt x="742" y="17"/>
                    </a:cubicBezTo>
                    <a:cubicBezTo>
                      <a:pt x="742" y="18"/>
                      <a:pt x="742" y="18"/>
                      <a:pt x="742" y="18"/>
                    </a:cubicBezTo>
                    <a:cubicBezTo>
                      <a:pt x="745" y="20"/>
                      <a:pt x="745" y="20"/>
                      <a:pt x="745" y="20"/>
                    </a:cubicBezTo>
                    <a:cubicBezTo>
                      <a:pt x="747" y="20"/>
                      <a:pt x="747" y="20"/>
                      <a:pt x="747" y="20"/>
                    </a:cubicBezTo>
                    <a:cubicBezTo>
                      <a:pt x="747" y="21"/>
                      <a:pt x="747" y="21"/>
                      <a:pt x="747" y="21"/>
                    </a:cubicBezTo>
                    <a:cubicBezTo>
                      <a:pt x="747" y="22"/>
                      <a:pt x="747" y="22"/>
                      <a:pt x="747" y="22"/>
                    </a:cubicBezTo>
                    <a:cubicBezTo>
                      <a:pt x="743" y="23"/>
                      <a:pt x="743" y="23"/>
                      <a:pt x="743" y="23"/>
                    </a:cubicBezTo>
                    <a:cubicBezTo>
                      <a:pt x="742" y="25"/>
                      <a:pt x="742" y="25"/>
                      <a:pt x="742" y="25"/>
                    </a:cubicBezTo>
                    <a:cubicBezTo>
                      <a:pt x="740" y="25"/>
                      <a:pt x="740" y="25"/>
                      <a:pt x="740" y="25"/>
                    </a:cubicBezTo>
                    <a:cubicBezTo>
                      <a:pt x="737" y="27"/>
                      <a:pt x="737" y="27"/>
                      <a:pt x="737" y="27"/>
                    </a:cubicBezTo>
                    <a:cubicBezTo>
                      <a:pt x="736" y="27"/>
                      <a:pt x="736" y="27"/>
                      <a:pt x="736" y="27"/>
                    </a:cubicBezTo>
                    <a:cubicBezTo>
                      <a:pt x="734" y="26"/>
                      <a:pt x="734" y="26"/>
                      <a:pt x="734" y="26"/>
                    </a:cubicBezTo>
                    <a:cubicBezTo>
                      <a:pt x="734" y="27"/>
                      <a:pt x="734" y="27"/>
                      <a:pt x="734" y="27"/>
                    </a:cubicBezTo>
                    <a:cubicBezTo>
                      <a:pt x="731" y="28"/>
                      <a:pt x="731" y="28"/>
                      <a:pt x="731" y="28"/>
                    </a:cubicBezTo>
                    <a:cubicBezTo>
                      <a:pt x="735" y="28"/>
                      <a:pt x="735" y="28"/>
                      <a:pt x="735" y="28"/>
                    </a:cubicBezTo>
                    <a:cubicBezTo>
                      <a:pt x="738" y="28"/>
                      <a:pt x="738" y="28"/>
                      <a:pt x="738" y="28"/>
                    </a:cubicBezTo>
                    <a:cubicBezTo>
                      <a:pt x="740" y="29"/>
                      <a:pt x="740" y="29"/>
                      <a:pt x="740" y="29"/>
                    </a:cubicBezTo>
                    <a:cubicBezTo>
                      <a:pt x="741" y="29"/>
                      <a:pt x="741" y="29"/>
                      <a:pt x="741" y="29"/>
                    </a:cubicBezTo>
                    <a:cubicBezTo>
                      <a:pt x="742" y="27"/>
                      <a:pt x="742" y="27"/>
                      <a:pt x="742" y="27"/>
                    </a:cubicBezTo>
                    <a:cubicBezTo>
                      <a:pt x="743" y="27"/>
                      <a:pt x="743" y="27"/>
                      <a:pt x="743" y="27"/>
                    </a:cubicBezTo>
                    <a:cubicBezTo>
                      <a:pt x="744" y="27"/>
                      <a:pt x="744" y="27"/>
                      <a:pt x="744" y="27"/>
                    </a:cubicBezTo>
                    <a:cubicBezTo>
                      <a:pt x="745" y="25"/>
                      <a:pt x="745" y="25"/>
                      <a:pt x="745" y="25"/>
                    </a:cubicBezTo>
                    <a:cubicBezTo>
                      <a:pt x="748" y="24"/>
                      <a:pt x="748" y="24"/>
                      <a:pt x="748" y="24"/>
                    </a:cubicBezTo>
                    <a:cubicBezTo>
                      <a:pt x="750" y="24"/>
                      <a:pt x="750" y="24"/>
                      <a:pt x="750" y="24"/>
                    </a:cubicBezTo>
                    <a:cubicBezTo>
                      <a:pt x="750" y="25"/>
                      <a:pt x="750" y="25"/>
                      <a:pt x="750" y="25"/>
                    </a:cubicBezTo>
                    <a:cubicBezTo>
                      <a:pt x="749" y="27"/>
                      <a:pt x="749" y="27"/>
                      <a:pt x="749" y="27"/>
                    </a:cubicBezTo>
                    <a:cubicBezTo>
                      <a:pt x="750" y="28"/>
                      <a:pt x="750" y="28"/>
                      <a:pt x="750" y="28"/>
                    </a:cubicBezTo>
                    <a:cubicBezTo>
                      <a:pt x="751" y="27"/>
                      <a:pt x="751" y="27"/>
                      <a:pt x="751" y="27"/>
                    </a:cubicBezTo>
                    <a:cubicBezTo>
                      <a:pt x="752" y="25"/>
                      <a:pt x="752" y="25"/>
                      <a:pt x="752" y="25"/>
                    </a:cubicBezTo>
                    <a:cubicBezTo>
                      <a:pt x="754" y="24"/>
                      <a:pt x="754" y="24"/>
                      <a:pt x="754" y="24"/>
                    </a:cubicBezTo>
                    <a:cubicBezTo>
                      <a:pt x="754" y="25"/>
                      <a:pt x="754" y="25"/>
                      <a:pt x="754" y="25"/>
                    </a:cubicBezTo>
                    <a:cubicBezTo>
                      <a:pt x="753" y="26"/>
                      <a:pt x="753" y="26"/>
                      <a:pt x="753" y="26"/>
                    </a:cubicBezTo>
                    <a:cubicBezTo>
                      <a:pt x="753" y="27"/>
                      <a:pt x="753" y="27"/>
                      <a:pt x="753" y="27"/>
                    </a:cubicBezTo>
                    <a:cubicBezTo>
                      <a:pt x="752" y="29"/>
                      <a:pt x="752" y="29"/>
                      <a:pt x="752" y="29"/>
                    </a:cubicBezTo>
                    <a:cubicBezTo>
                      <a:pt x="753" y="29"/>
                      <a:pt x="753" y="29"/>
                      <a:pt x="753" y="29"/>
                    </a:cubicBezTo>
                    <a:cubicBezTo>
                      <a:pt x="754" y="29"/>
                      <a:pt x="754" y="29"/>
                      <a:pt x="754" y="29"/>
                    </a:cubicBezTo>
                    <a:cubicBezTo>
                      <a:pt x="755" y="28"/>
                      <a:pt x="755" y="28"/>
                      <a:pt x="755" y="28"/>
                    </a:cubicBezTo>
                    <a:cubicBezTo>
                      <a:pt x="756" y="27"/>
                      <a:pt x="756" y="27"/>
                      <a:pt x="756" y="27"/>
                    </a:cubicBezTo>
                    <a:cubicBezTo>
                      <a:pt x="758" y="26"/>
                      <a:pt x="758" y="26"/>
                      <a:pt x="758" y="26"/>
                    </a:cubicBezTo>
                    <a:cubicBezTo>
                      <a:pt x="759" y="27"/>
                      <a:pt x="759" y="27"/>
                      <a:pt x="759" y="27"/>
                    </a:cubicBezTo>
                    <a:cubicBezTo>
                      <a:pt x="758" y="30"/>
                      <a:pt x="758" y="30"/>
                      <a:pt x="758" y="30"/>
                    </a:cubicBezTo>
                    <a:cubicBezTo>
                      <a:pt x="757" y="31"/>
                      <a:pt x="757" y="31"/>
                      <a:pt x="757" y="31"/>
                    </a:cubicBezTo>
                    <a:cubicBezTo>
                      <a:pt x="758" y="31"/>
                      <a:pt x="758" y="31"/>
                      <a:pt x="758" y="31"/>
                    </a:cubicBezTo>
                    <a:cubicBezTo>
                      <a:pt x="758" y="33"/>
                      <a:pt x="758" y="33"/>
                      <a:pt x="758" y="33"/>
                    </a:cubicBezTo>
                    <a:cubicBezTo>
                      <a:pt x="758" y="36"/>
                      <a:pt x="758" y="36"/>
                      <a:pt x="758" y="36"/>
                    </a:cubicBezTo>
                    <a:cubicBezTo>
                      <a:pt x="757" y="37"/>
                      <a:pt x="757" y="37"/>
                      <a:pt x="757" y="37"/>
                    </a:cubicBezTo>
                    <a:cubicBezTo>
                      <a:pt x="756" y="38"/>
                      <a:pt x="756" y="38"/>
                      <a:pt x="756" y="38"/>
                    </a:cubicBezTo>
                    <a:cubicBezTo>
                      <a:pt x="754" y="41"/>
                      <a:pt x="754" y="41"/>
                      <a:pt x="754" y="41"/>
                    </a:cubicBezTo>
                    <a:cubicBezTo>
                      <a:pt x="755" y="41"/>
                      <a:pt x="755" y="41"/>
                      <a:pt x="755" y="41"/>
                    </a:cubicBezTo>
                    <a:cubicBezTo>
                      <a:pt x="756" y="41"/>
                      <a:pt x="756" y="41"/>
                      <a:pt x="756" y="41"/>
                    </a:cubicBezTo>
                    <a:cubicBezTo>
                      <a:pt x="757" y="39"/>
                      <a:pt x="757" y="39"/>
                      <a:pt x="757" y="39"/>
                    </a:cubicBezTo>
                    <a:cubicBezTo>
                      <a:pt x="759" y="39"/>
                      <a:pt x="759" y="39"/>
                      <a:pt x="759" y="39"/>
                    </a:cubicBezTo>
                    <a:cubicBezTo>
                      <a:pt x="759" y="39"/>
                      <a:pt x="759" y="39"/>
                      <a:pt x="759" y="39"/>
                    </a:cubicBezTo>
                    <a:cubicBezTo>
                      <a:pt x="760" y="39"/>
                      <a:pt x="760" y="39"/>
                      <a:pt x="760" y="39"/>
                    </a:cubicBezTo>
                    <a:cubicBezTo>
                      <a:pt x="762" y="40"/>
                      <a:pt x="762" y="40"/>
                      <a:pt x="762" y="40"/>
                    </a:cubicBezTo>
                    <a:cubicBezTo>
                      <a:pt x="763" y="42"/>
                      <a:pt x="763" y="42"/>
                      <a:pt x="763" y="42"/>
                    </a:cubicBezTo>
                    <a:cubicBezTo>
                      <a:pt x="763" y="45"/>
                      <a:pt x="763" y="45"/>
                      <a:pt x="763" y="45"/>
                    </a:cubicBezTo>
                    <a:cubicBezTo>
                      <a:pt x="763" y="49"/>
                      <a:pt x="763" y="49"/>
                      <a:pt x="763" y="49"/>
                    </a:cubicBezTo>
                    <a:cubicBezTo>
                      <a:pt x="761" y="53"/>
                      <a:pt x="761" y="53"/>
                      <a:pt x="761" y="53"/>
                    </a:cubicBezTo>
                    <a:cubicBezTo>
                      <a:pt x="757" y="54"/>
                      <a:pt x="757" y="54"/>
                      <a:pt x="757" y="54"/>
                    </a:cubicBezTo>
                    <a:cubicBezTo>
                      <a:pt x="757" y="55"/>
                      <a:pt x="757" y="55"/>
                      <a:pt x="757" y="55"/>
                    </a:cubicBezTo>
                    <a:cubicBezTo>
                      <a:pt x="755" y="55"/>
                      <a:pt x="755" y="55"/>
                      <a:pt x="755" y="55"/>
                    </a:cubicBezTo>
                    <a:cubicBezTo>
                      <a:pt x="753" y="55"/>
                      <a:pt x="753" y="55"/>
                      <a:pt x="753" y="55"/>
                    </a:cubicBezTo>
                    <a:cubicBezTo>
                      <a:pt x="753" y="56"/>
                      <a:pt x="753" y="56"/>
                      <a:pt x="753" y="56"/>
                    </a:cubicBezTo>
                    <a:cubicBezTo>
                      <a:pt x="752" y="57"/>
                      <a:pt x="752" y="57"/>
                      <a:pt x="752" y="57"/>
                    </a:cubicBezTo>
                    <a:cubicBezTo>
                      <a:pt x="747" y="60"/>
                      <a:pt x="747" y="60"/>
                      <a:pt x="747" y="60"/>
                    </a:cubicBezTo>
                    <a:cubicBezTo>
                      <a:pt x="745" y="61"/>
                      <a:pt x="745" y="61"/>
                      <a:pt x="745" y="61"/>
                    </a:cubicBezTo>
                    <a:cubicBezTo>
                      <a:pt x="743" y="62"/>
                      <a:pt x="743" y="62"/>
                      <a:pt x="743" y="62"/>
                    </a:cubicBezTo>
                    <a:cubicBezTo>
                      <a:pt x="741" y="63"/>
                      <a:pt x="741" y="63"/>
                      <a:pt x="741" y="63"/>
                    </a:cubicBezTo>
                    <a:cubicBezTo>
                      <a:pt x="738" y="63"/>
                      <a:pt x="738" y="63"/>
                      <a:pt x="738" y="63"/>
                    </a:cubicBezTo>
                    <a:cubicBezTo>
                      <a:pt x="737" y="62"/>
                      <a:pt x="737" y="62"/>
                      <a:pt x="737" y="62"/>
                    </a:cubicBezTo>
                    <a:cubicBezTo>
                      <a:pt x="736" y="63"/>
                      <a:pt x="736" y="63"/>
                      <a:pt x="736" y="63"/>
                    </a:cubicBezTo>
                    <a:cubicBezTo>
                      <a:pt x="735" y="64"/>
                      <a:pt x="735" y="64"/>
                      <a:pt x="735" y="64"/>
                    </a:cubicBezTo>
                    <a:cubicBezTo>
                      <a:pt x="733" y="62"/>
                      <a:pt x="733" y="62"/>
                      <a:pt x="733" y="62"/>
                    </a:cubicBezTo>
                    <a:cubicBezTo>
                      <a:pt x="731" y="61"/>
                      <a:pt x="731" y="61"/>
                      <a:pt x="731" y="61"/>
                    </a:cubicBezTo>
                    <a:cubicBezTo>
                      <a:pt x="729" y="61"/>
                      <a:pt x="729" y="61"/>
                      <a:pt x="729" y="61"/>
                    </a:cubicBezTo>
                    <a:cubicBezTo>
                      <a:pt x="729" y="62"/>
                      <a:pt x="729" y="62"/>
                      <a:pt x="729" y="62"/>
                    </a:cubicBezTo>
                    <a:cubicBezTo>
                      <a:pt x="731" y="63"/>
                      <a:pt x="731" y="63"/>
                      <a:pt x="731" y="63"/>
                    </a:cubicBezTo>
                    <a:cubicBezTo>
                      <a:pt x="732" y="63"/>
                      <a:pt x="732" y="63"/>
                      <a:pt x="732" y="63"/>
                    </a:cubicBezTo>
                    <a:cubicBezTo>
                      <a:pt x="731" y="64"/>
                      <a:pt x="731" y="64"/>
                      <a:pt x="731" y="64"/>
                    </a:cubicBezTo>
                    <a:cubicBezTo>
                      <a:pt x="728" y="63"/>
                      <a:pt x="728" y="63"/>
                      <a:pt x="728" y="63"/>
                    </a:cubicBezTo>
                    <a:cubicBezTo>
                      <a:pt x="727" y="64"/>
                      <a:pt x="727" y="64"/>
                      <a:pt x="727" y="64"/>
                    </a:cubicBezTo>
                    <a:cubicBezTo>
                      <a:pt x="726" y="63"/>
                      <a:pt x="726" y="63"/>
                      <a:pt x="726" y="63"/>
                    </a:cubicBezTo>
                    <a:cubicBezTo>
                      <a:pt x="723" y="62"/>
                      <a:pt x="723" y="62"/>
                      <a:pt x="723" y="62"/>
                    </a:cubicBezTo>
                    <a:cubicBezTo>
                      <a:pt x="722" y="61"/>
                      <a:pt x="722" y="61"/>
                      <a:pt x="722" y="61"/>
                    </a:cubicBezTo>
                    <a:cubicBezTo>
                      <a:pt x="721" y="62"/>
                      <a:pt x="721" y="62"/>
                      <a:pt x="721" y="62"/>
                    </a:cubicBezTo>
                    <a:cubicBezTo>
                      <a:pt x="720" y="62"/>
                      <a:pt x="720" y="62"/>
                      <a:pt x="720" y="62"/>
                    </a:cubicBezTo>
                    <a:cubicBezTo>
                      <a:pt x="717" y="59"/>
                      <a:pt x="717" y="59"/>
                      <a:pt x="717" y="59"/>
                    </a:cubicBezTo>
                    <a:cubicBezTo>
                      <a:pt x="715" y="57"/>
                      <a:pt x="715" y="57"/>
                      <a:pt x="715" y="57"/>
                    </a:cubicBezTo>
                    <a:cubicBezTo>
                      <a:pt x="716" y="59"/>
                      <a:pt x="716" y="59"/>
                      <a:pt x="716" y="59"/>
                    </a:cubicBezTo>
                    <a:cubicBezTo>
                      <a:pt x="718" y="61"/>
                      <a:pt x="718" y="61"/>
                      <a:pt x="718" y="61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716" y="62"/>
                      <a:pt x="716" y="62"/>
                      <a:pt x="716" y="62"/>
                    </a:cubicBezTo>
                    <a:cubicBezTo>
                      <a:pt x="714" y="61"/>
                      <a:pt x="714" y="61"/>
                      <a:pt x="714" y="61"/>
                    </a:cubicBezTo>
                    <a:cubicBezTo>
                      <a:pt x="715" y="63"/>
                      <a:pt x="715" y="63"/>
                      <a:pt x="715" y="63"/>
                    </a:cubicBezTo>
                    <a:cubicBezTo>
                      <a:pt x="721" y="63"/>
                      <a:pt x="721" y="63"/>
                      <a:pt x="721" y="63"/>
                    </a:cubicBezTo>
                    <a:cubicBezTo>
                      <a:pt x="724" y="64"/>
                      <a:pt x="724" y="64"/>
                      <a:pt x="724" y="64"/>
                    </a:cubicBezTo>
                    <a:cubicBezTo>
                      <a:pt x="725" y="65"/>
                      <a:pt x="725" y="65"/>
                      <a:pt x="725" y="65"/>
                    </a:cubicBezTo>
                    <a:cubicBezTo>
                      <a:pt x="724" y="66"/>
                      <a:pt x="724" y="66"/>
                      <a:pt x="724" y="66"/>
                    </a:cubicBezTo>
                    <a:cubicBezTo>
                      <a:pt x="716" y="69"/>
                      <a:pt x="716" y="69"/>
                      <a:pt x="716" y="69"/>
                    </a:cubicBezTo>
                    <a:cubicBezTo>
                      <a:pt x="711" y="70"/>
                      <a:pt x="711" y="70"/>
                      <a:pt x="711" y="70"/>
                    </a:cubicBezTo>
                    <a:cubicBezTo>
                      <a:pt x="709" y="70"/>
                      <a:pt x="709" y="70"/>
                      <a:pt x="709" y="70"/>
                    </a:cubicBezTo>
                    <a:cubicBezTo>
                      <a:pt x="706" y="71"/>
                      <a:pt x="706" y="71"/>
                      <a:pt x="706" y="71"/>
                    </a:cubicBezTo>
                    <a:cubicBezTo>
                      <a:pt x="704" y="70"/>
                      <a:pt x="704" y="70"/>
                      <a:pt x="704" y="70"/>
                    </a:cubicBezTo>
                    <a:cubicBezTo>
                      <a:pt x="704" y="69"/>
                      <a:pt x="704" y="69"/>
                      <a:pt x="704" y="69"/>
                    </a:cubicBezTo>
                    <a:cubicBezTo>
                      <a:pt x="702" y="70"/>
                      <a:pt x="702" y="70"/>
                      <a:pt x="702" y="70"/>
                    </a:cubicBezTo>
                    <a:cubicBezTo>
                      <a:pt x="701" y="70"/>
                      <a:pt x="701" y="70"/>
                      <a:pt x="701" y="70"/>
                    </a:cubicBezTo>
                    <a:cubicBezTo>
                      <a:pt x="699" y="70"/>
                      <a:pt x="699" y="70"/>
                      <a:pt x="699" y="70"/>
                    </a:cubicBezTo>
                    <a:cubicBezTo>
                      <a:pt x="698" y="72"/>
                      <a:pt x="698" y="72"/>
                      <a:pt x="698" y="72"/>
                    </a:cubicBezTo>
                    <a:cubicBezTo>
                      <a:pt x="700" y="71"/>
                      <a:pt x="700" y="71"/>
                      <a:pt x="700" y="71"/>
                    </a:cubicBezTo>
                    <a:cubicBezTo>
                      <a:pt x="700" y="73"/>
                      <a:pt x="700" y="73"/>
                      <a:pt x="700" y="73"/>
                    </a:cubicBezTo>
                    <a:cubicBezTo>
                      <a:pt x="703" y="72"/>
                      <a:pt x="703" y="72"/>
                      <a:pt x="703" y="72"/>
                    </a:cubicBezTo>
                    <a:cubicBezTo>
                      <a:pt x="708" y="72"/>
                      <a:pt x="708" y="72"/>
                      <a:pt x="708" y="72"/>
                    </a:cubicBezTo>
                    <a:cubicBezTo>
                      <a:pt x="710" y="72"/>
                      <a:pt x="710" y="72"/>
                      <a:pt x="710" y="72"/>
                    </a:cubicBezTo>
                    <a:cubicBezTo>
                      <a:pt x="716" y="72"/>
                      <a:pt x="716" y="72"/>
                      <a:pt x="716" y="72"/>
                    </a:cubicBezTo>
                    <a:cubicBezTo>
                      <a:pt x="721" y="71"/>
                      <a:pt x="721" y="71"/>
                      <a:pt x="721" y="71"/>
                    </a:cubicBezTo>
                    <a:cubicBezTo>
                      <a:pt x="724" y="68"/>
                      <a:pt x="724" y="68"/>
                      <a:pt x="724" y="68"/>
                    </a:cubicBezTo>
                    <a:cubicBezTo>
                      <a:pt x="726" y="68"/>
                      <a:pt x="726" y="68"/>
                      <a:pt x="726" y="68"/>
                    </a:cubicBezTo>
                    <a:cubicBezTo>
                      <a:pt x="727" y="68"/>
                      <a:pt x="727" y="68"/>
                      <a:pt x="727" y="68"/>
                    </a:cubicBezTo>
                    <a:cubicBezTo>
                      <a:pt x="729" y="68"/>
                      <a:pt x="729" y="68"/>
                      <a:pt x="729" y="68"/>
                    </a:cubicBezTo>
                    <a:cubicBezTo>
                      <a:pt x="732" y="68"/>
                      <a:pt x="732" y="68"/>
                      <a:pt x="732" y="68"/>
                    </a:cubicBezTo>
                    <a:cubicBezTo>
                      <a:pt x="731" y="71"/>
                      <a:pt x="731" y="71"/>
                      <a:pt x="731" y="71"/>
                    </a:cubicBezTo>
                    <a:cubicBezTo>
                      <a:pt x="729" y="73"/>
                      <a:pt x="729" y="73"/>
                      <a:pt x="729" y="73"/>
                    </a:cubicBezTo>
                    <a:cubicBezTo>
                      <a:pt x="726" y="75"/>
                      <a:pt x="726" y="75"/>
                      <a:pt x="726" y="75"/>
                    </a:cubicBezTo>
                    <a:cubicBezTo>
                      <a:pt x="726" y="75"/>
                      <a:pt x="726" y="75"/>
                      <a:pt x="726" y="75"/>
                    </a:cubicBezTo>
                    <a:cubicBezTo>
                      <a:pt x="722" y="76"/>
                      <a:pt x="722" y="76"/>
                      <a:pt x="722" y="76"/>
                    </a:cubicBezTo>
                    <a:cubicBezTo>
                      <a:pt x="721" y="78"/>
                      <a:pt x="721" y="78"/>
                      <a:pt x="721" y="78"/>
                    </a:cubicBezTo>
                    <a:cubicBezTo>
                      <a:pt x="719" y="78"/>
                      <a:pt x="719" y="78"/>
                      <a:pt x="719" y="78"/>
                    </a:cubicBezTo>
                    <a:cubicBezTo>
                      <a:pt x="718" y="80"/>
                      <a:pt x="718" y="80"/>
                      <a:pt x="718" y="80"/>
                    </a:cubicBezTo>
                    <a:cubicBezTo>
                      <a:pt x="715" y="81"/>
                      <a:pt x="715" y="81"/>
                      <a:pt x="715" y="81"/>
                    </a:cubicBezTo>
                    <a:cubicBezTo>
                      <a:pt x="713" y="81"/>
                      <a:pt x="713" y="81"/>
                      <a:pt x="713" y="81"/>
                    </a:cubicBezTo>
                    <a:cubicBezTo>
                      <a:pt x="712" y="82"/>
                      <a:pt x="712" y="82"/>
                      <a:pt x="712" y="82"/>
                    </a:cubicBezTo>
                    <a:cubicBezTo>
                      <a:pt x="710" y="82"/>
                      <a:pt x="710" y="82"/>
                      <a:pt x="710" y="82"/>
                    </a:cubicBezTo>
                    <a:cubicBezTo>
                      <a:pt x="708" y="83"/>
                      <a:pt x="708" y="83"/>
                      <a:pt x="708" y="83"/>
                    </a:cubicBezTo>
                    <a:cubicBezTo>
                      <a:pt x="705" y="84"/>
                      <a:pt x="705" y="84"/>
                      <a:pt x="705" y="84"/>
                    </a:cubicBezTo>
                    <a:cubicBezTo>
                      <a:pt x="704" y="86"/>
                      <a:pt x="704" y="86"/>
                      <a:pt x="704" y="86"/>
                    </a:cubicBezTo>
                    <a:cubicBezTo>
                      <a:pt x="700" y="86"/>
                      <a:pt x="700" y="86"/>
                      <a:pt x="700" y="86"/>
                    </a:cubicBezTo>
                    <a:cubicBezTo>
                      <a:pt x="699" y="87"/>
                      <a:pt x="699" y="87"/>
                      <a:pt x="699" y="87"/>
                    </a:cubicBezTo>
                    <a:cubicBezTo>
                      <a:pt x="698" y="87"/>
                      <a:pt x="698" y="87"/>
                      <a:pt x="698" y="87"/>
                    </a:cubicBezTo>
                    <a:cubicBezTo>
                      <a:pt x="696" y="88"/>
                      <a:pt x="696" y="88"/>
                      <a:pt x="696" y="88"/>
                    </a:cubicBezTo>
                    <a:cubicBezTo>
                      <a:pt x="695" y="88"/>
                      <a:pt x="695" y="88"/>
                      <a:pt x="695" y="88"/>
                    </a:cubicBezTo>
                    <a:cubicBezTo>
                      <a:pt x="694" y="89"/>
                      <a:pt x="694" y="89"/>
                      <a:pt x="694" y="89"/>
                    </a:cubicBezTo>
                    <a:cubicBezTo>
                      <a:pt x="694" y="91"/>
                      <a:pt x="694" y="91"/>
                      <a:pt x="694" y="91"/>
                    </a:cubicBezTo>
                    <a:cubicBezTo>
                      <a:pt x="692" y="92"/>
                      <a:pt x="692" y="92"/>
                      <a:pt x="692" y="92"/>
                    </a:cubicBezTo>
                    <a:cubicBezTo>
                      <a:pt x="691" y="93"/>
                      <a:pt x="691" y="93"/>
                      <a:pt x="691" y="93"/>
                    </a:cubicBezTo>
                    <a:cubicBezTo>
                      <a:pt x="687" y="93"/>
                      <a:pt x="687" y="93"/>
                      <a:pt x="687" y="93"/>
                    </a:cubicBezTo>
                    <a:cubicBezTo>
                      <a:pt x="686" y="94"/>
                      <a:pt x="686" y="94"/>
                      <a:pt x="686" y="94"/>
                    </a:cubicBezTo>
                    <a:cubicBezTo>
                      <a:pt x="685" y="94"/>
                      <a:pt x="685" y="94"/>
                      <a:pt x="685" y="94"/>
                    </a:cubicBezTo>
                    <a:cubicBezTo>
                      <a:pt x="684" y="93"/>
                      <a:pt x="684" y="93"/>
                      <a:pt x="684" y="93"/>
                    </a:cubicBezTo>
                    <a:cubicBezTo>
                      <a:pt x="685" y="92"/>
                      <a:pt x="685" y="92"/>
                      <a:pt x="685" y="92"/>
                    </a:cubicBezTo>
                    <a:cubicBezTo>
                      <a:pt x="685" y="90"/>
                      <a:pt x="685" y="90"/>
                      <a:pt x="685" y="90"/>
                    </a:cubicBezTo>
                    <a:cubicBezTo>
                      <a:pt x="684" y="89"/>
                      <a:pt x="684" y="89"/>
                      <a:pt x="684" y="89"/>
                    </a:cubicBezTo>
                    <a:cubicBezTo>
                      <a:pt x="684" y="92"/>
                      <a:pt x="684" y="92"/>
                      <a:pt x="684" y="92"/>
                    </a:cubicBezTo>
                    <a:cubicBezTo>
                      <a:pt x="683" y="93"/>
                      <a:pt x="683" y="93"/>
                      <a:pt x="683" y="93"/>
                    </a:cubicBezTo>
                    <a:cubicBezTo>
                      <a:pt x="683" y="94"/>
                      <a:pt x="683" y="94"/>
                      <a:pt x="683" y="94"/>
                    </a:cubicBezTo>
                    <a:cubicBezTo>
                      <a:pt x="685" y="95"/>
                      <a:pt x="685" y="95"/>
                      <a:pt x="685" y="95"/>
                    </a:cubicBezTo>
                    <a:cubicBezTo>
                      <a:pt x="685" y="97"/>
                      <a:pt x="685" y="97"/>
                      <a:pt x="685" y="97"/>
                    </a:cubicBezTo>
                    <a:cubicBezTo>
                      <a:pt x="684" y="98"/>
                      <a:pt x="684" y="98"/>
                      <a:pt x="684" y="98"/>
                    </a:cubicBezTo>
                    <a:cubicBezTo>
                      <a:pt x="683" y="98"/>
                      <a:pt x="683" y="98"/>
                      <a:pt x="683" y="98"/>
                    </a:cubicBezTo>
                    <a:cubicBezTo>
                      <a:pt x="681" y="97"/>
                      <a:pt x="681" y="97"/>
                      <a:pt x="681" y="97"/>
                    </a:cubicBezTo>
                    <a:cubicBezTo>
                      <a:pt x="680" y="98"/>
                      <a:pt x="680" y="98"/>
                      <a:pt x="680" y="98"/>
                    </a:cubicBezTo>
                    <a:cubicBezTo>
                      <a:pt x="677" y="97"/>
                      <a:pt x="677" y="97"/>
                      <a:pt x="677" y="97"/>
                    </a:cubicBezTo>
                    <a:cubicBezTo>
                      <a:pt x="676" y="98"/>
                      <a:pt x="676" y="98"/>
                      <a:pt x="676" y="98"/>
                    </a:cubicBezTo>
                    <a:cubicBezTo>
                      <a:pt x="675" y="98"/>
                      <a:pt x="675" y="98"/>
                      <a:pt x="675" y="98"/>
                    </a:cubicBezTo>
                    <a:cubicBezTo>
                      <a:pt x="674" y="96"/>
                      <a:pt x="674" y="96"/>
                      <a:pt x="674" y="96"/>
                    </a:cubicBezTo>
                    <a:cubicBezTo>
                      <a:pt x="674" y="96"/>
                      <a:pt x="674" y="96"/>
                      <a:pt x="674" y="96"/>
                    </a:cubicBezTo>
                    <a:cubicBezTo>
                      <a:pt x="673" y="97"/>
                      <a:pt x="673" y="97"/>
                      <a:pt x="673" y="97"/>
                    </a:cubicBezTo>
                    <a:cubicBezTo>
                      <a:pt x="672" y="97"/>
                      <a:pt x="672" y="97"/>
                      <a:pt x="672" y="97"/>
                    </a:cubicBezTo>
                    <a:cubicBezTo>
                      <a:pt x="671" y="98"/>
                      <a:pt x="671" y="98"/>
                      <a:pt x="671" y="98"/>
                    </a:cubicBezTo>
                    <a:cubicBezTo>
                      <a:pt x="675" y="99"/>
                      <a:pt x="675" y="99"/>
                      <a:pt x="675" y="99"/>
                    </a:cubicBezTo>
                    <a:cubicBezTo>
                      <a:pt x="679" y="99"/>
                      <a:pt x="679" y="99"/>
                      <a:pt x="679" y="99"/>
                    </a:cubicBezTo>
                    <a:cubicBezTo>
                      <a:pt x="680" y="100"/>
                      <a:pt x="680" y="100"/>
                      <a:pt x="680" y="100"/>
                    </a:cubicBezTo>
                    <a:cubicBezTo>
                      <a:pt x="680" y="102"/>
                      <a:pt x="680" y="102"/>
                      <a:pt x="680" y="102"/>
                    </a:cubicBezTo>
                    <a:cubicBezTo>
                      <a:pt x="678" y="103"/>
                      <a:pt x="678" y="103"/>
                      <a:pt x="678" y="103"/>
                    </a:cubicBezTo>
                    <a:cubicBezTo>
                      <a:pt x="676" y="103"/>
                      <a:pt x="676" y="103"/>
                      <a:pt x="676" y="103"/>
                    </a:cubicBezTo>
                    <a:cubicBezTo>
                      <a:pt x="673" y="103"/>
                      <a:pt x="673" y="103"/>
                      <a:pt x="673" y="103"/>
                    </a:cubicBezTo>
                    <a:cubicBezTo>
                      <a:pt x="673" y="104"/>
                      <a:pt x="673" y="104"/>
                      <a:pt x="673" y="104"/>
                    </a:cubicBezTo>
                    <a:cubicBezTo>
                      <a:pt x="674" y="104"/>
                      <a:pt x="674" y="104"/>
                      <a:pt x="674" y="104"/>
                    </a:cubicBezTo>
                    <a:cubicBezTo>
                      <a:pt x="674" y="104"/>
                      <a:pt x="674" y="104"/>
                      <a:pt x="674" y="104"/>
                    </a:cubicBezTo>
                    <a:cubicBezTo>
                      <a:pt x="676" y="105"/>
                      <a:pt x="676" y="105"/>
                      <a:pt x="676" y="105"/>
                    </a:cubicBezTo>
                    <a:cubicBezTo>
                      <a:pt x="675" y="106"/>
                      <a:pt x="675" y="106"/>
                      <a:pt x="675" y="106"/>
                    </a:cubicBezTo>
                    <a:cubicBezTo>
                      <a:pt x="673" y="109"/>
                      <a:pt x="673" y="109"/>
                      <a:pt x="673" y="109"/>
                    </a:cubicBezTo>
                    <a:cubicBezTo>
                      <a:pt x="670" y="109"/>
                      <a:pt x="670" y="109"/>
                      <a:pt x="670" y="109"/>
                    </a:cubicBezTo>
                    <a:cubicBezTo>
                      <a:pt x="666" y="109"/>
                      <a:pt x="666" y="109"/>
                      <a:pt x="666" y="109"/>
                    </a:cubicBezTo>
                    <a:cubicBezTo>
                      <a:pt x="665" y="108"/>
                      <a:pt x="665" y="108"/>
                      <a:pt x="665" y="108"/>
                    </a:cubicBezTo>
                    <a:cubicBezTo>
                      <a:pt x="663" y="108"/>
                      <a:pt x="663" y="108"/>
                      <a:pt x="663" y="108"/>
                    </a:cubicBezTo>
                    <a:cubicBezTo>
                      <a:pt x="663" y="107"/>
                      <a:pt x="663" y="107"/>
                      <a:pt x="663" y="107"/>
                    </a:cubicBezTo>
                    <a:cubicBezTo>
                      <a:pt x="663" y="104"/>
                      <a:pt x="663" y="104"/>
                      <a:pt x="663" y="104"/>
                    </a:cubicBezTo>
                    <a:cubicBezTo>
                      <a:pt x="660" y="103"/>
                      <a:pt x="660" y="103"/>
                      <a:pt x="660" y="103"/>
                    </a:cubicBezTo>
                    <a:cubicBezTo>
                      <a:pt x="659" y="102"/>
                      <a:pt x="659" y="102"/>
                      <a:pt x="659" y="102"/>
                    </a:cubicBezTo>
                    <a:cubicBezTo>
                      <a:pt x="660" y="101"/>
                      <a:pt x="660" y="101"/>
                      <a:pt x="660" y="101"/>
                    </a:cubicBezTo>
                    <a:cubicBezTo>
                      <a:pt x="659" y="100"/>
                      <a:pt x="659" y="100"/>
                      <a:pt x="659" y="100"/>
                    </a:cubicBezTo>
                    <a:cubicBezTo>
                      <a:pt x="657" y="100"/>
                      <a:pt x="657" y="100"/>
                      <a:pt x="657" y="100"/>
                    </a:cubicBezTo>
                    <a:cubicBezTo>
                      <a:pt x="656" y="100"/>
                      <a:pt x="656" y="100"/>
                      <a:pt x="656" y="100"/>
                    </a:cubicBezTo>
                    <a:cubicBezTo>
                      <a:pt x="653" y="100"/>
                      <a:pt x="653" y="100"/>
                      <a:pt x="653" y="100"/>
                    </a:cubicBezTo>
                    <a:cubicBezTo>
                      <a:pt x="653" y="101"/>
                      <a:pt x="653" y="101"/>
                      <a:pt x="653" y="101"/>
                    </a:cubicBezTo>
                    <a:cubicBezTo>
                      <a:pt x="654" y="102"/>
                      <a:pt x="654" y="102"/>
                      <a:pt x="654" y="102"/>
                    </a:cubicBezTo>
                    <a:cubicBezTo>
                      <a:pt x="655" y="101"/>
                      <a:pt x="655" y="101"/>
                      <a:pt x="655" y="101"/>
                    </a:cubicBezTo>
                    <a:cubicBezTo>
                      <a:pt x="656" y="101"/>
                      <a:pt x="656" y="101"/>
                      <a:pt x="656" y="101"/>
                    </a:cubicBezTo>
                    <a:cubicBezTo>
                      <a:pt x="660" y="105"/>
                      <a:pt x="660" y="105"/>
                      <a:pt x="660" y="105"/>
                    </a:cubicBezTo>
                    <a:cubicBezTo>
                      <a:pt x="660" y="110"/>
                      <a:pt x="660" y="110"/>
                      <a:pt x="660" y="110"/>
                    </a:cubicBezTo>
                    <a:cubicBezTo>
                      <a:pt x="660" y="111"/>
                      <a:pt x="660" y="111"/>
                      <a:pt x="660" y="111"/>
                    </a:cubicBezTo>
                    <a:cubicBezTo>
                      <a:pt x="658" y="111"/>
                      <a:pt x="658" y="111"/>
                      <a:pt x="658" y="111"/>
                    </a:cubicBezTo>
                    <a:cubicBezTo>
                      <a:pt x="656" y="109"/>
                      <a:pt x="656" y="109"/>
                      <a:pt x="656" y="109"/>
                    </a:cubicBezTo>
                    <a:cubicBezTo>
                      <a:pt x="655" y="109"/>
                      <a:pt x="655" y="109"/>
                      <a:pt x="655" y="109"/>
                    </a:cubicBezTo>
                    <a:cubicBezTo>
                      <a:pt x="655" y="111"/>
                      <a:pt x="655" y="111"/>
                      <a:pt x="655" y="111"/>
                    </a:cubicBezTo>
                    <a:cubicBezTo>
                      <a:pt x="654" y="111"/>
                      <a:pt x="654" y="111"/>
                      <a:pt x="654" y="111"/>
                    </a:cubicBezTo>
                    <a:cubicBezTo>
                      <a:pt x="653" y="110"/>
                      <a:pt x="653" y="110"/>
                      <a:pt x="653" y="110"/>
                    </a:cubicBezTo>
                    <a:cubicBezTo>
                      <a:pt x="651" y="110"/>
                      <a:pt x="651" y="110"/>
                      <a:pt x="651" y="110"/>
                    </a:cubicBezTo>
                    <a:cubicBezTo>
                      <a:pt x="650" y="111"/>
                      <a:pt x="650" y="111"/>
                      <a:pt x="650" y="111"/>
                    </a:cubicBezTo>
                    <a:cubicBezTo>
                      <a:pt x="649" y="111"/>
                      <a:pt x="649" y="111"/>
                      <a:pt x="649" y="111"/>
                    </a:cubicBezTo>
                    <a:cubicBezTo>
                      <a:pt x="648" y="110"/>
                      <a:pt x="648" y="110"/>
                      <a:pt x="648" y="110"/>
                    </a:cubicBezTo>
                    <a:cubicBezTo>
                      <a:pt x="647" y="109"/>
                      <a:pt x="647" y="109"/>
                      <a:pt x="647" y="109"/>
                    </a:cubicBezTo>
                    <a:cubicBezTo>
                      <a:pt x="646" y="108"/>
                      <a:pt x="646" y="108"/>
                      <a:pt x="646" y="108"/>
                    </a:cubicBezTo>
                    <a:cubicBezTo>
                      <a:pt x="645" y="108"/>
                      <a:pt x="645" y="108"/>
                      <a:pt x="645" y="108"/>
                    </a:cubicBezTo>
                    <a:cubicBezTo>
                      <a:pt x="644" y="106"/>
                      <a:pt x="644" y="106"/>
                      <a:pt x="644" y="106"/>
                    </a:cubicBezTo>
                    <a:cubicBezTo>
                      <a:pt x="643" y="106"/>
                      <a:pt x="643" y="106"/>
                      <a:pt x="643" y="106"/>
                    </a:cubicBezTo>
                    <a:cubicBezTo>
                      <a:pt x="641" y="105"/>
                      <a:pt x="641" y="105"/>
                      <a:pt x="641" y="105"/>
                    </a:cubicBezTo>
                    <a:cubicBezTo>
                      <a:pt x="640" y="104"/>
                      <a:pt x="640" y="104"/>
                      <a:pt x="640" y="104"/>
                    </a:cubicBezTo>
                    <a:cubicBezTo>
                      <a:pt x="639" y="105"/>
                      <a:pt x="639" y="105"/>
                      <a:pt x="639" y="105"/>
                    </a:cubicBezTo>
                    <a:cubicBezTo>
                      <a:pt x="639" y="106"/>
                      <a:pt x="639" y="106"/>
                      <a:pt x="639" y="106"/>
                    </a:cubicBezTo>
                    <a:cubicBezTo>
                      <a:pt x="641" y="107"/>
                      <a:pt x="641" y="107"/>
                      <a:pt x="641" y="107"/>
                    </a:cubicBezTo>
                    <a:cubicBezTo>
                      <a:pt x="643" y="107"/>
                      <a:pt x="643" y="107"/>
                      <a:pt x="643" y="107"/>
                    </a:cubicBezTo>
                    <a:cubicBezTo>
                      <a:pt x="645" y="111"/>
                      <a:pt x="645" y="111"/>
                      <a:pt x="645" y="111"/>
                    </a:cubicBezTo>
                    <a:cubicBezTo>
                      <a:pt x="644" y="112"/>
                      <a:pt x="644" y="112"/>
                      <a:pt x="644" y="112"/>
                    </a:cubicBezTo>
                    <a:cubicBezTo>
                      <a:pt x="640" y="111"/>
                      <a:pt x="640" y="111"/>
                      <a:pt x="640" y="111"/>
                    </a:cubicBezTo>
                    <a:cubicBezTo>
                      <a:pt x="638" y="110"/>
                      <a:pt x="638" y="110"/>
                      <a:pt x="638" y="110"/>
                    </a:cubicBezTo>
                    <a:cubicBezTo>
                      <a:pt x="638" y="108"/>
                      <a:pt x="638" y="108"/>
                      <a:pt x="638" y="108"/>
                    </a:cubicBezTo>
                    <a:cubicBezTo>
                      <a:pt x="637" y="107"/>
                      <a:pt x="637" y="107"/>
                      <a:pt x="637" y="107"/>
                    </a:cubicBezTo>
                    <a:cubicBezTo>
                      <a:pt x="636" y="107"/>
                      <a:pt x="636" y="107"/>
                      <a:pt x="636" y="107"/>
                    </a:cubicBezTo>
                    <a:cubicBezTo>
                      <a:pt x="637" y="108"/>
                      <a:pt x="637" y="108"/>
                      <a:pt x="637" y="108"/>
                    </a:cubicBezTo>
                    <a:cubicBezTo>
                      <a:pt x="636" y="109"/>
                      <a:pt x="636" y="109"/>
                      <a:pt x="636" y="109"/>
                    </a:cubicBezTo>
                    <a:cubicBezTo>
                      <a:pt x="635" y="109"/>
                      <a:pt x="635" y="109"/>
                      <a:pt x="635" y="109"/>
                    </a:cubicBezTo>
                    <a:cubicBezTo>
                      <a:pt x="634" y="108"/>
                      <a:pt x="634" y="108"/>
                      <a:pt x="634" y="108"/>
                    </a:cubicBezTo>
                    <a:cubicBezTo>
                      <a:pt x="632" y="108"/>
                      <a:pt x="632" y="108"/>
                      <a:pt x="632" y="108"/>
                    </a:cubicBezTo>
                    <a:cubicBezTo>
                      <a:pt x="632" y="109"/>
                      <a:pt x="632" y="109"/>
                      <a:pt x="632" y="109"/>
                    </a:cubicBezTo>
                    <a:cubicBezTo>
                      <a:pt x="635" y="110"/>
                      <a:pt x="635" y="110"/>
                      <a:pt x="635" y="110"/>
                    </a:cubicBezTo>
                    <a:cubicBezTo>
                      <a:pt x="635" y="112"/>
                      <a:pt x="635" y="112"/>
                      <a:pt x="635" y="112"/>
                    </a:cubicBezTo>
                    <a:cubicBezTo>
                      <a:pt x="636" y="112"/>
                      <a:pt x="636" y="112"/>
                      <a:pt x="636" y="112"/>
                    </a:cubicBezTo>
                    <a:cubicBezTo>
                      <a:pt x="636" y="111"/>
                      <a:pt x="636" y="111"/>
                      <a:pt x="636" y="111"/>
                    </a:cubicBezTo>
                    <a:cubicBezTo>
                      <a:pt x="638" y="111"/>
                      <a:pt x="638" y="111"/>
                      <a:pt x="638" y="111"/>
                    </a:cubicBezTo>
                    <a:cubicBezTo>
                      <a:pt x="639" y="113"/>
                      <a:pt x="639" y="113"/>
                      <a:pt x="639" y="113"/>
                    </a:cubicBezTo>
                    <a:cubicBezTo>
                      <a:pt x="641" y="113"/>
                      <a:pt x="641" y="113"/>
                      <a:pt x="641" y="113"/>
                    </a:cubicBezTo>
                    <a:cubicBezTo>
                      <a:pt x="642" y="115"/>
                      <a:pt x="642" y="115"/>
                      <a:pt x="642" y="115"/>
                    </a:cubicBezTo>
                    <a:cubicBezTo>
                      <a:pt x="643" y="115"/>
                      <a:pt x="643" y="115"/>
                      <a:pt x="643" y="115"/>
                    </a:cubicBezTo>
                    <a:cubicBezTo>
                      <a:pt x="645" y="114"/>
                      <a:pt x="645" y="114"/>
                      <a:pt x="645" y="114"/>
                    </a:cubicBezTo>
                    <a:cubicBezTo>
                      <a:pt x="650" y="115"/>
                      <a:pt x="650" y="115"/>
                      <a:pt x="650" y="115"/>
                    </a:cubicBezTo>
                    <a:cubicBezTo>
                      <a:pt x="651" y="116"/>
                      <a:pt x="651" y="116"/>
                      <a:pt x="651" y="116"/>
                    </a:cubicBezTo>
                    <a:cubicBezTo>
                      <a:pt x="649" y="118"/>
                      <a:pt x="649" y="118"/>
                      <a:pt x="649" y="118"/>
                    </a:cubicBezTo>
                    <a:cubicBezTo>
                      <a:pt x="650" y="119"/>
                      <a:pt x="650" y="119"/>
                      <a:pt x="650" y="119"/>
                    </a:cubicBezTo>
                    <a:cubicBezTo>
                      <a:pt x="649" y="120"/>
                      <a:pt x="649" y="120"/>
                      <a:pt x="649" y="120"/>
                    </a:cubicBezTo>
                    <a:cubicBezTo>
                      <a:pt x="650" y="122"/>
                      <a:pt x="650" y="122"/>
                      <a:pt x="650" y="122"/>
                    </a:cubicBezTo>
                    <a:cubicBezTo>
                      <a:pt x="649" y="123"/>
                      <a:pt x="649" y="123"/>
                      <a:pt x="649" y="123"/>
                    </a:cubicBezTo>
                    <a:cubicBezTo>
                      <a:pt x="648" y="123"/>
                      <a:pt x="648" y="123"/>
                      <a:pt x="648" y="123"/>
                    </a:cubicBezTo>
                    <a:cubicBezTo>
                      <a:pt x="647" y="122"/>
                      <a:pt x="647" y="122"/>
                      <a:pt x="647" y="122"/>
                    </a:cubicBezTo>
                    <a:cubicBezTo>
                      <a:pt x="644" y="121"/>
                      <a:pt x="644" y="121"/>
                      <a:pt x="644" y="121"/>
                    </a:cubicBezTo>
                    <a:cubicBezTo>
                      <a:pt x="642" y="119"/>
                      <a:pt x="642" y="119"/>
                      <a:pt x="642" y="119"/>
                    </a:cubicBezTo>
                    <a:cubicBezTo>
                      <a:pt x="641" y="118"/>
                      <a:pt x="641" y="118"/>
                      <a:pt x="641" y="118"/>
                    </a:cubicBezTo>
                    <a:cubicBezTo>
                      <a:pt x="642" y="116"/>
                      <a:pt x="642" y="116"/>
                      <a:pt x="642" y="116"/>
                    </a:cubicBezTo>
                    <a:cubicBezTo>
                      <a:pt x="641" y="114"/>
                      <a:pt x="641" y="114"/>
                      <a:pt x="641" y="114"/>
                    </a:cubicBezTo>
                    <a:cubicBezTo>
                      <a:pt x="638" y="114"/>
                      <a:pt x="638" y="114"/>
                      <a:pt x="638" y="114"/>
                    </a:cubicBezTo>
                    <a:cubicBezTo>
                      <a:pt x="634" y="114"/>
                      <a:pt x="634" y="114"/>
                      <a:pt x="634" y="114"/>
                    </a:cubicBezTo>
                    <a:cubicBezTo>
                      <a:pt x="633" y="113"/>
                      <a:pt x="633" y="113"/>
                      <a:pt x="633" y="113"/>
                    </a:cubicBezTo>
                    <a:cubicBezTo>
                      <a:pt x="631" y="113"/>
                      <a:pt x="631" y="113"/>
                      <a:pt x="631" y="113"/>
                    </a:cubicBezTo>
                    <a:cubicBezTo>
                      <a:pt x="631" y="114"/>
                      <a:pt x="631" y="114"/>
                      <a:pt x="631" y="114"/>
                    </a:cubicBezTo>
                    <a:cubicBezTo>
                      <a:pt x="633" y="115"/>
                      <a:pt x="633" y="115"/>
                      <a:pt x="633" y="115"/>
                    </a:cubicBezTo>
                    <a:cubicBezTo>
                      <a:pt x="637" y="115"/>
                      <a:pt x="637" y="115"/>
                      <a:pt x="637" y="115"/>
                    </a:cubicBezTo>
                    <a:cubicBezTo>
                      <a:pt x="640" y="116"/>
                      <a:pt x="640" y="116"/>
                      <a:pt x="640" y="116"/>
                    </a:cubicBezTo>
                    <a:cubicBezTo>
                      <a:pt x="640" y="118"/>
                      <a:pt x="640" y="118"/>
                      <a:pt x="640" y="118"/>
                    </a:cubicBezTo>
                    <a:cubicBezTo>
                      <a:pt x="640" y="118"/>
                      <a:pt x="640" y="118"/>
                      <a:pt x="640" y="118"/>
                    </a:cubicBezTo>
                    <a:cubicBezTo>
                      <a:pt x="638" y="117"/>
                      <a:pt x="638" y="117"/>
                      <a:pt x="638" y="117"/>
                    </a:cubicBezTo>
                    <a:cubicBezTo>
                      <a:pt x="634" y="117"/>
                      <a:pt x="634" y="117"/>
                      <a:pt x="634" y="117"/>
                    </a:cubicBezTo>
                    <a:cubicBezTo>
                      <a:pt x="632" y="118"/>
                      <a:pt x="632" y="118"/>
                      <a:pt x="632" y="118"/>
                    </a:cubicBezTo>
                    <a:cubicBezTo>
                      <a:pt x="632" y="117"/>
                      <a:pt x="632" y="117"/>
                      <a:pt x="632" y="117"/>
                    </a:cubicBezTo>
                    <a:cubicBezTo>
                      <a:pt x="631" y="116"/>
                      <a:pt x="631" y="116"/>
                      <a:pt x="631" y="116"/>
                    </a:cubicBezTo>
                    <a:cubicBezTo>
                      <a:pt x="628" y="115"/>
                      <a:pt x="628" y="115"/>
                      <a:pt x="628" y="115"/>
                    </a:cubicBezTo>
                    <a:cubicBezTo>
                      <a:pt x="627" y="114"/>
                      <a:pt x="627" y="114"/>
                      <a:pt x="627" y="114"/>
                    </a:cubicBezTo>
                    <a:cubicBezTo>
                      <a:pt x="627" y="115"/>
                      <a:pt x="627" y="115"/>
                      <a:pt x="627" y="115"/>
                    </a:cubicBezTo>
                    <a:cubicBezTo>
                      <a:pt x="630" y="117"/>
                      <a:pt x="630" y="117"/>
                      <a:pt x="630" y="117"/>
                    </a:cubicBezTo>
                    <a:cubicBezTo>
                      <a:pt x="630" y="117"/>
                      <a:pt x="630" y="117"/>
                      <a:pt x="630" y="117"/>
                    </a:cubicBezTo>
                    <a:cubicBezTo>
                      <a:pt x="630" y="119"/>
                      <a:pt x="630" y="119"/>
                      <a:pt x="630" y="119"/>
                    </a:cubicBezTo>
                    <a:cubicBezTo>
                      <a:pt x="631" y="119"/>
                      <a:pt x="631" y="119"/>
                      <a:pt x="631" y="119"/>
                    </a:cubicBezTo>
                    <a:cubicBezTo>
                      <a:pt x="631" y="119"/>
                      <a:pt x="631" y="119"/>
                      <a:pt x="631" y="119"/>
                    </a:cubicBezTo>
                    <a:cubicBezTo>
                      <a:pt x="632" y="119"/>
                      <a:pt x="632" y="119"/>
                      <a:pt x="632" y="119"/>
                    </a:cubicBezTo>
                    <a:cubicBezTo>
                      <a:pt x="634" y="118"/>
                      <a:pt x="634" y="118"/>
                      <a:pt x="634" y="118"/>
                    </a:cubicBezTo>
                    <a:cubicBezTo>
                      <a:pt x="634" y="118"/>
                      <a:pt x="634" y="118"/>
                      <a:pt x="634" y="118"/>
                    </a:cubicBezTo>
                    <a:cubicBezTo>
                      <a:pt x="635" y="118"/>
                      <a:pt x="635" y="118"/>
                      <a:pt x="635" y="118"/>
                    </a:cubicBezTo>
                    <a:cubicBezTo>
                      <a:pt x="636" y="118"/>
                      <a:pt x="636" y="118"/>
                      <a:pt x="636" y="118"/>
                    </a:cubicBezTo>
                    <a:cubicBezTo>
                      <a:pt x="638" y="119"/>
                      <a:pt x="638" y="119"/>
                      <a:pt x="638" y="119"/>
                    </a:cubicBezTo>
                    <a:cubicBezTo>
                      <a:pt x="640" y="121"/>
                      <a:pt x="640" y="121"/>
                      <a:pt x="640" y="121"/>
                    </a:cubicBezTo>
                    <a:cubicBezTo>
                      <a:pt x="640" y="122"/>
                      <a:pt x="640" y="122"/>
                      <a:pt x="640" y="122"/>
                    </a:cubicBezTo>
                    <a:cubicBezTo>
                      <a:pt x="638" y="122"/>
                      <a:pt x="638" y="122"/>
                      <a:pt x="638" y="122"/>
                    </a:cubicBezTo>
                    <a:cubicBezTo>
                      <a:pt x="636" y="123"/>
                      <a:pt x="636" y="123"/>
                      <a:pt x="636" y="123"/>
                    </a:cubicBezTo>
                    <a:cubicBezTo>
                      <a:pt x="636" y="124"/>
                      <a:pt x="636" y="124"/>
                      <a:pt x="636" y="124"/>
                    </a:cubicBezTo>
                    <a:cubicBezTo>
                      <a:pt x="638" y="123"/>
                      <a:pt x="638" y="123"/>
                      <a:pt x="638" y="123"/>
                    </a:cubicBezTo>
                    <a:cubicBezTo>
                      <a:pt x="639" y="123"/>
                      <a:pt x="639" y="123"/>
                      <a:pt x="639" y="123"/>
                    </a:cubicBezTo>
                    <a:cubicBezTo>
                      <a:pt x="641" y="123"/>
                      <a:pt x="641" y="123"/>
                      <a:pt x="641" y="123"/>
                    </a:cubicBezTo>
                    <a:cubicBezTo>
                      <a:pt x="642" y="125"/>
                      <a:pt x="642" y="125"/>
                      <a:pt x="642" y="125"/>
                    </a:cubicBezTo>
                    <a:cubicBezTo>
                      <a:pt x="644" y="126"/>
                      <a:pt x="644" y="126"/>
                      <a:pt x="644" y="126"/>
                    </a:cubicBezTo>
                    <a:cubicBezTo>
                      <a:pt x="644" y="127"/>
                      <a:pt x="644" y="127"/>
                      <a:pt x="644" y="127"/>
                    </a:cubicBezTo>
                    <a:cubicBezTo>
                      <a:pt x="642" y="130"/>
                      <a:pt x="642" y="130"/>
                      <a:pt x="642" y="130"/>
                    </a:cubicBezTo>
                    <a:cubicBezTo>
                      <a:pt x="641" y="133"/>
                      <a:pt x="641" y="133"/>
                      <a:pt x="641" y="133"/>
                    </a:cubicBezTo>
                    <a:cubicBezTo>
                      <a:pt x="640" y="133"/>
                      <a:pt x="640" y="133"/>
                      <a:pt x="640" y="133"/>
                    </a:cubicBezTo>
                    <a:cubicBezTo>
                      <a:pt x="638" y="135"/>
                      <a:pt x="638" y="135"/>
                      <a:pt x="638" y="135"/>
                    </a:cubicBezTo>
                    <a:cubicBezTo>
                      <a:pt x="637" y="134"/>
                      <a:pt x="637" y="134"/>
                      <a:pt x="637" y="134"/>
                    </a:cubicBezTo>
                    <a:cubicBezTo>
                      <a:pt x="635" y="135"/>
                      <a:pt x="635" y="135"/>
                      <a:pt x="635" y="135"/>
                    </a:cubicBezTo>
                    <a:cubicBezTo>
                      <a:pt x="634" y="134"/>
                      <a:pt x="634" y="134"/>
                      <a:pt x="634" y="134"/>
                    </a:cubicBezTo>
                    <a:cubicBezTo>
                      <a:pt x="634" y="133"/>
                      <a:pt x="634" y="133"/>
                      <a:pt x="634" y="133"/>
                    </a:cubicBezTo>
                    <a:cubicBezTo>
                      <a:pt x="632" y="132"/>
                      <a:pt x="632" y="132"/>
                      <a:pt x="632" y="132"/>
                    </a:cubicBezTo>
                    <a:cubicBezTo>
                      <a:pt x="630" y="132"/>
                      <a:pt x="630" y="132"/>
                      <a:pt x="630" y="132"/>
                    </a:cubicBezTo>
                    <a:cubicBezTo>
                      <a:pt x="631" y="133"/>
                      <a:pt x="631" y="133"/>
                      <a:pt x="631" y="133"/>
                    </a:cubicBezTo>
                    <a:cubicBezTo>
                      <a:pt x="632" y="134"/>
                      <a:pt x="632" y="134"/>
                      <a:pt x="632" y="134"/>
                    </a:cubicBezTo>
                    <a:cubicBezTo>
                      <a:pt x="633" y="135"/>
                      <a:pt x="633" y="135"/>
                      <a:pt x="633" y="135"/>
                    </a:cubicBezTo>
                    <a:cubicBezTo>
                      <a:pt x="634" y="135"/>
                      <a:pt x="634" y="135"/>
                      <a:pt x="634" y="135"/>
                    </a:cubicBezTo>
                    <a:cubicBezTo>
                      <a:pt x="636" y="136"/>
                      <a:pt x="636" y="136"/>
                      <a:pt x="636" y="136"/>
                    </a:cubicBezTo>
                    <a:cubicBezTo>
                      <a:pt x="636" y="139"/>
                      <a:pt x="636" y="139"/>
                      <a:pt x="636" y="139"/>
                    </a:cubicBezTo>
                    <a:cubicBezTo>
                      <a:pt x="636" y="140"/>
                      <a:pt x="636" y="140"/>
                      <a:pt x="636" y="140"/>
                    </a:cubicBezTo>
                    <a:cubicBezTo>
                      <a:pt x="634" y="140"/>
                      <a:pt x="634" y="140"/>
                      <a:pt x="634" y="140"/>
                    </a:cubicBezTo>
                    <a:cubicBezTo>
                      <a:pt x="632" y="142"/>
                      <a:pt x="632" y="142"/>
                      <a:pt x="632" y="142"/>
                    </a:cubicBezTo>
                    <a:cubicBezTo>
                      <a:pt x="631" y="142"/>
                      <a:pt x="631" y="142"/>
                      <a:pt x="631" y="142"/>
                    </a:cubicBezTo>
                    <a:cubicBezTo>
                      <a:pt x="629" y="139"/>
                      <a:pt x="629" y="139"/>
                      <a:pt x="629" y="139"/>
                    </a:cubicBezTo>
                    <a:cubicBezTo>
                      <a:pt x="627" y="140"/>
                      <a:pt x="627" y="140"/>
                      <a:pt x="627" y="140"/>
                    </a:cubicBezTo>
                    <a:cubicBezTo>
                      <a:pt x="626" y="139"/>
                      <a:pt x="626" y="139"/>
                      <a:pt x="626" y="139"/>
                    </a:cubicBezTo>
                    <a:cubicBezTo>
                      <a:pt x="624" y="139"/>
                      <a:pt x="624" y="139"/>
                      <a:pt x="624" y="139"/>
                    </a:cubicBezTo>
                    <a:cubicBezTo>
                      <a:pt x="623" y="139"/>
                      <a:pt x="623" y="139"/>
                      <a:pt x="623" y="139"/>
                    </a:cubicBezTo>
                    <a:cubicBezTo>
                      <a:pt x="624" y="141"/>
                      <a:pt x="624" y="141"/>
                      <a:pt x="624" y="141"/>
                    </a:cubicBezTo>
                    <a:cubicBezTo>
                      <a:pt x="629" y="143"/>
                      <a:pt x="629" y="143"/>
                      <a:pt x="629" y="143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1" y="145"/>
                      <a:pt x="631" y="145"/>
                      <a:pt x="631" y="145"/>
                    </a:cubicBezTo>
                    <a:cubicBezTo>
                      <a:pt x="629" y="145"/>
                      <a:pt x="629" y="145"/>
                      <a:pt x="629" y="145"/>
                    </a:cubicBezTo>
                    <a:cubicBezTo>
                      <a:pt x="628" y="147"/>
                      <a:pt x="628" y="147"/>
                      <a:pt x="628" y="147"/>
                    </a:cubicBezTo>
                    <a:cubicBezTo>
                      <a:pt x="627" y="147"/>
                      <a:pt x="627" y="147"/>
                      <a:pt x="627" y="147"/>
                    </a:cubicBezTo>
                    <a:cubicBezTo>
                      <a:pt x="625" y="146"/>
                      <a:pt x="625" y="146"/>
                      <a:pt x="625" y="146"/>
                    </a:cubicBezTo>
                    <a:cubicBezTo>
                      <a:pt x="624" y="146"/>
                      <a:pt x="624" y="146"/>
                      <a:pt x="624" y="146"/>
                    </a:cubicBezTo>
                    <a:cubicBezTo>
                      <a:pt x="622" y="147"/>
                      <a:pt x="622" y="147"/>
                      <a:pt x="622" y="147"/>
                    </a:cubicBezTo>
                    <a:cubicBezTo>
                      <a:pt x="620" y="147"/>
                      <a:pt x="620" y="147"/>
                      <a:pt x="620" y="147"/>
                    </a:cubicBezTo>
                    <a:cubicBezTo>
                      <a:pt x="618" y="146"/>
                      <a:pt x="618" y="146"/>
                      <a:pt x="618" y="146"/>
                    </a:cubicBezTo>
                    <a:cubicBezTo>
                      <a:pt x="615" y="145"/>
                      <a:pt x="615" y="145"/>
                      <a:pt x="615" y="145"/>
                    </a:cubicBezTo>
                    <a:cubicBezTo>
                      <a:pt x="613" y="146"/>
                      <a:pt x="613" y="146"/>
                      <a:pt x="613" y="146"/>
                    </a:cubicBezTo>
                    <a:cubicBezTo>
                      <a:pt x="612" y="149"/>
                      <a:pt x="612" y="149"/>
                      <a:pt x="612" y="149"/>
                    </a:cubicBezTo>
                    <a:cubicBezTo>
                      <a:pt x="610" y="150"/>
                      <a:pt x="610" y="150"/>
                      <a:pt x="610" y="150"/>
                    </a:cubicBezTo>
                    <a:cubicBezTo>
                      <a:pt x="612" y="150"/>
                      <a:pt x="612" y="150"/>
                      <a:pt x="612" y="150"/>
                    </a:cubicBezTo>
                    <a:cubicBezTo>
                      <a:pt x="613" y="151"/>
                      <a:pt x="613" y="151"/>
                      <a:pt x="613" y="151"/>
                    </a:cubicBezTo>
                    <a:cubicBezTo>
                      <a:pt x="613" y="152"/>
                      <a:pt x="613" y="152"/>
                      <a:pt x="613" y="152"/>
                    </a:cubicBezTo>
                    <a:cubicBezTo>
                      <a:pt x="610" y="154"/>
                      <a:pt x="610" y="154"/>
                      <a:pt x="610" y="154"/>
                    </a:cubicBezTo>
                    <a:cubicBezTo>
                      <a:pt x="610" y="156"/>
                      <a:pt x="610" y="156"/>
                      <a:pt x="610" y="156"/>
                    </a:cubicBezTo>
                    <a:cubicBezTo>
                      <a:pt x="608" y="157"/>
                      <a:pt x="608" y="157"/>
                      <a:pt x="608" y="157"/>
                    </a:cubicBezTo>
                    <a:cubicBezTo>
                      <a:pt x="607" y="156"/>
                      <a:pt x="607" y="156"/>
                      <a:pt x="607" y="156"/>
                    </a:cubicBezTo>
                    <a:cubicBezTo>
                      <a:pt x="607" y="157"/>
                      <a:pt x="607" y="157"/>
                      <a:pt x="607" y="157"/>
                    </a:cubicBezTo>
                    <a:cubicBezTo>
                      <a:pt x="607" y="158"/>
                      <a:pt x="607" y="158"/>
                      <a:pt x="607" y="158"/>
                    </a:cubicBezTo>
                    <a:cubicBezTo>
                      <a:pt x="605" y="159"/>
                      <a:pt x="605" y="159"/>
                      <a:pt x="605" y="159"/>
                    </a:cubicBezTo>
                    <a:cubicBezTo>
                      <a:pt x="604" y="158"/>
                      <a:pt x="604" y="158"/>
                      <a:pt x="604" y="158"/>
                    </a:cubicBezTo>
                    <a:cubicBezTo>
                      <a:pt x="604" y="157"/>
                      <a:pt x="604" y="157"/>
                      <a:pt x="604" y="157"/>
                    </a:cubicBezTo>
                    <a:cubicBezTo>
                      <a:pt x="604" y="157"/>
                      <a:pt x="604" y="157"/>
                      <a:pt x="604" y="157"/>
                    </a:cubicBezTo>
                    <a:cubicBezTo>
                      <a:pt x="603" y="158"/>
                      <a:pt x="603" y="158"/>
                      <a:pt x="603" y="158"/>
                    </a:cubicBezTo>
                    <a:cubicBezTo>
                      <a:pt x="601" y="161"/>
                      <a:pt x="601" y="161"/>
                      <a:pt x="601" y="161"/>
                    </a:cubicBezTo>
                    <a:cubicBezTo>
                      <a:pt x="600" y="161"/>
                      <a:pt x="600" y="161"/>
                      <a:pt x="600" y="161"/>
                    </a:cubicBezTo>
                    <a:cubicBezTo>
                      <a:pt x="596" y="159"/>
                      <a:pt x="596" y="159"/>
                      <a:pt x="596" y="159"/>
                    </a:cubicBezTo>
                    <a:cubicBezTo>
                      <a:pt x="594" y="159"/>
                      <a:pt x="594" y="159"/>
                      <a:pt x="594" y="159"/>
                    </a:cubicBezTo>
                    <a:cubicBezTo>
                      <a:pt x="594" y="160"/>
                      <a:pt x="594" y="160"/>
                      <a:pt x="594" y="160"/>
                    </a:cubicBezTo>
                    <a:cubicBezTo>
                      <a:pt x="591" y="159"/>
                      <a:pt x="591" y="159"/>
                      <a:pt x="591" y="159"/>
                    </a:cubicBezTo>
                    <a:cubicBezTo>
                      <a:pt x="588" y="155"/>
                      <a:pt x="588" y="155"/>
                      <a:pt x="588" y="155"/>
                    </a:cubicBezTo>
                    <a:cubicBezTo>
                      <a:pt x="587" y="151"/>
                      <a:pt x="587" y="151"/>
                      <a:pt x="587" y="151"/>
                    </a:cubicBezTo>
                    <a:cubicBezTo>
                      <a:pt x="588" y="150"/>
                      <a:pt x="588" y="150"/>
                      <a:pt x="588" y="150"/>
                    </a:cubicBezTo>
                    <a:cubicBezTo>
                      <a:pt x="588" y="149"/>
                      <a:pt x="588" y="149"/>
                      <a:pt x="588" y="149"/>
                    </a:cubicBezTo>
                    <a:cubicBezTo>
                      <a:pt x="588" y="148"/>
                      <a:pt x="588" y="148"/>
                      <a:pt x="588" y="148"/>
                    </a:cubicBezTo>
                    <a:cubicBezTo>
                      <a:pt x="588" y="147"/>
                      <a:pt x="588" y="147"/>
                      <a:pt x="588" y="147"/>
                    </a:cubicBezTo>
                    <a:cubicBezTo>
                      <a:pt x="586" y="148"/>
                      <a:pt x="586" y="148"/>
                      <a:pt x="586" y="148"/>
                    </a:cubicBezTo>
                    <a:cubicBezTo>
                      <a:pt x="586" y="150"/>
                      <a:pt x="586" y="150"/>
                      <a:pt x="586" y="150"/>
                    </a:cubicBezTo>
                    <a:cubicBezTo>
                      <a:pt x="586" y="152"/>
                      <a:pt x="586" y="152"/>
                      <a:pt x="586" y="152"/>
                    </a:cubicBezTo>
                    <a:cubicBezTo>
                      <a:pt x="585" y="154"/>
                      <a:pt x="585" y="154"/>
                      <a:pt x="585" y="154"/>
                    </a:cubicBezTo>
                    <a:cubicBezTo>
                      <a:pt x="586" y="155"/>
                      <a:pt x="586" y="155"/>
                      <a:pt x="586" y="155"/>
                    </a:cubicBezTo>
                    <a:cubicBezTo>
                      <a:pt x="586" y="156"/>
                      <a:pt x="586" y="156"/>
                      <a:pt x="586" y="156"/>
                    </a:cubicBezTo>
                    <a:cubicBezTo>
                      <a:pt x="585" y="156"/>
                      <a:pt x="585" y="156"/>
                      <a:pt x="585" y="156"/>
                    </a:cubicBezTo>
                    <a:cubicBezTo>
                      <a:pt x="583" y="156"/>
                      <a:pt x="583" y="156"/>
                      <a:pt x="583" y="156"/>
                    </a:cubicBezTo>
                    <a:cubicBezTo>
                      <a:pt x="582" y="156"/>
                      <a:pt x="582" y="156"/>
                      <a:pt x="582" y="156"/>
                    </a:cubicBezTo>
                    <a:cubicBezTo>
                      <a:pt x="581" y="156"/>
                      <a:pt x="581" y="156"/>
                      <a:pt x="581" y="156"/>
                    </a:cubicBezTo>
                    <a:cubicBezTo>
                      <a:pt x="582" y="158"/>
                      <a:pt x="582" y="158"/>
                      <a:pt x="582" y="158"/>
                    </a:cubicBezTo>
                    <a:cubicBezTo>
                      <a:pt x="581" y="161"/>
                      <a:pt x="581" y="161"/>
                      <a:pt x="581" y="161"/>
                    </a:cubicBezTo>
                    <a:cubicBezTo>
                      <a:pt x="582" y="161"/>
                      <a:pt x="582" y="161"/>
                      <a:pt x="582" y="161"/>
                    </a:cubicBezTo>
                    <a:cubicBezTo>
                      <a:pt x="584" y="158"/>
                      <a:pt x="584" y="158"/>
                      <a:pt x="584" y="158"/>
                    </a:cubicBezTo>
                    <a:cubicBezTo>
                      <a:pt x="585" y="158"/>
                      <a:pt x="585" y="158"/>
                      <a:pt x="585" y="158"/>
                    </a:cubicBezTo>
                    <a:cubicBezTo>
                      <a:pt x="586" y="157"/>
                      <a:pt x="586" y="157"/>
                      <a:pt x="586" y="157"/>
                    </a:cubicBezTo>
                    <a:cubicBezTo>
                      <a:pt x="587" y="157"/>
                      <a:pt x="587" y="157"/>
                      <a:pt x="587" y="157"/>
                    </a:cubicBezTo>
                    <a:cubicBezTo>
                      <a:pt x="589" y="158"/>
                      <a:pt x="589" y="158"/>
                      <a:pt x="589" y="158"/>
                    </a:cubicBezTo>
                    <a:cubicBezTo>
                      <a:pt x="591" y="160"/>
                      <a:pt x="591" y="160"/>
                      <a:pt x="591" y="160"/>
                    </a:cubicBezTo>
                    <a:cubicBezTo>
                      <a:pt x="590" y="162"/>
                      <a:pt x="590" y="162"/>
                      <a:pt x="590" y="162"/>
                    </a:cubicBezTo>
                    <a:cubicBezTo>
                      <a:pt x="592" y="161"/>
                      <a:pt x="592" y="161"/>
                      <a:pt x="592" y="161"/>
                    </a:cubicBezTo>
                    <a:cubicBezTo>
                      <a:pt x="595" y="160"/>
                      <a:pt x="595" y="160"/>
                      <a:pt x="595" y="160"/>
                    </a:cubicBezTo>
                    <a:cubicBezTo>
                      <a:pt x="597" y="161"/>
                      <a:pt x="597" y="161"/>
                      <a:pt x="597" y="161"/>
                    </a:cubicBezTo>
                    <a:cubicBezTo>
                      <a:pt x="597" y="163"/>
                      <a:pt x="597" y="163"/>
                      <a:pt x="597" y="163"/>
                    </a:cubicBezTo>
                    <a:cubicBezTo>
                      <a:pt x="597" y="164"/>
                      <a:pt x="597" y="164"/>
                      <a:pt x="597" y="164"/>
                    </a:cubicBezTo>
                    <a:cubicBezTo>
                      <a:pt x="596" y="167"/>
                      <a:pt x="596" y="167"/>
                      <a:pt x="596" y="167"/>
                    </a:cubicBezTo>
                    <a:cubicBezTo>
                      <a:pt x="595" y="167"/>
                      <a:pt x="595" y="167"/>
                      <a:pt x="595" y="167"/>
                    </a:cubicBezTo>
                    <a:cubicBezTo>
                      <a:pt x="594" y="168"/>
                      <a:pt x="594" y="168"/>
                      <a:pt x="594" y="168"/>
                    </a:cubicBezTo>
                    <a:cubicBezTo>
                      <a:pt x="595" y="168"/>
                      <a:pt x="595" y="168"/>
                      <a:pt x="595" y="168"/>
                    </a:cubicBezTo>
                    <a:cubicBezTo>
                      <a:pt x="596" y="168"/>
                      <a:pt x="596" y="168"/>
                      <a:pt x="596" y="168"/>
                    </a:cubicBezTo>
                    <a:cubicBezTo>
                      <a:pt x="596" y="170"/>
                      <a:pt x="596" y="170"/>
                      <a:pt x="596" y="170"/>
                    </a:cubicBezTo>
                    <a:cubicBezTo>
                      <a:pt x="595" y="171"/>
                      <a:pt x="595" y="171"/>
                      <a:pt x="595" y="171"/>
                    </a:cubicBezTo>
                    <a:cubicBezTo>
                      <a:pt x="596" y="171"/>
                      <a:pt x="596" y="171"/>
                      <a:pt x="596" y="171"/>
                    </a:cubicBezTo>
                    <a:cubicBezTo>
                      <a:pt x="597" y="170"/>
                      <a:pt x="597" y="170"/>
                      <a:pt x="597" y="170"/>
                    </a:cubicBezTo>
                    <a:cubicBezTo>
                      <a:pt x="599" y="169"/>
                      <a:pt x="599" y="169"/>
                      <a:pt x="599" y="169"/>
                    </a:cubicBezTo>
                    <a:cubicBezTo>
                      <a:pt x="600" y="169"/>
                      <a:pt x="600" y="169"/>
                      <a:pt x="600" y="169"/>
                    </a:cubicBezTo>
                    <a:cubicBezTo>
                      <a:pt x="601" y="168"/>
                      <a:pt x="601" y="168"/>
                      <a:pt x="601" y="168"/>
                    </a:cubicBezTo>
                    <a:cubicBezTo>
                      <a:pt x="602" y="169"/>
                      <a:pt x="602" y="169"/>
                      <a:pt x="602" y="169"/>
                    </a:cubicBezTo>
                    <a:cubicBezTo>
                      <a:pt x="602" y="170"/>
                      <a:pt x="602" y="170"/>
                      <a:pt x="602" y="170"/>
                    </a:cubicBezTo>
                    <a:cubicBezTo>
                      <a:pt x="602" y="172"/>
                      <a:pt x="602" y="172"/>
                      <a:pt x="602" y="172"/>
                    </a:cubicBezTo>
                    <a:cubicBezTo>
                      <a:pt x="601" y="174"/>
                      <a:pt x="601" y="174"/>
                      <a:pt x="601" y="174"/>
                    </a:cubicBezTo>
                    <a:cubicBezTo>
                      <a:pt x="600" y="178"/>
                      <a:pt x="600" y="178"/>
                      <a:pt x="600" y="178"/>
                    </a:cubicBezTo>
                    <a:cubicBezTo>
                      <a:pt x="598" y="178"/>
                      <a:pt x="598" y="178"/>
                      <a:pt x="598" y="178"/>
                    </a:cubicBezTo>
                    <a:cubicBezTo>
                      <a:pt x="596" y="179"/>
                      <a:pt x="596" y="179"/>
                      <a:pt x="596" y="179"/>
                    </a:cubicBezTo>
                    <a:cubicBezTo>
                      <a:pt x="595" y="181"/>
                      <a:pt x="595" y="181"/>
                      <a:pt x="595" y="181"/>
                    </a:cubicBezTo>
                    <a:cubicBezTo>
                      <a:pt x="593" y="182"/>
                      <a:pt x="593" y="182"/>
                      <a:pt x="593" y="182"/>
                    </a:cubicBezTo>
                    <a:cubicBezTo>
                      <a:pt x="593" y="182"/>
                      <a:pt x="593" y="182"/>
                      <a:pt x="593" y="182"/>
                    </a:cubicBezTo>
                    <a:cubicBezTo>
                      <a:pt x="593" y="180"/>
                      <a:pt x="593" y="180"/>
                      <a:pt x="593" y="180"/>
                    </a:cubicBezTo>
                    <a:cubicBezTo>
                      <a:pt x="594" y="178"/>
                      <a:pt x="594" y="178"/>
                      <a:pt x="594" y="178"/>
                    </a:cubicBezTo>
                    <a:cubicBezTo>
                      <a:pt x="593" y="177"/>
                      <a:pt x="593" y="177"/>
                      <a:pt x="593" y="177"/>
                    </a:cubicBezTo>
                    <a:cubicBezTo>
                      <a:pt x="592" y="178"/>
                      <a:pt x="592" y="178"/>
                      <a:pt x="592" y="178"/>
                    </a:cubicBezTo>
                    <a:cubicBezTo>
                      <a:pt x="591" y="180"/>
                      <a:pt x="591" y="180"/>
                      <a:pt x="591" y="180"/>
                    </a:cubicBezTo>
                    <a:cubicBezTo>
                      <a:pt x="589" y="181"/>
                      <a:pt x="589" y="181"/>
                      <a:pt x="589" y="181"/>
                    </a:cubicBezTo>
                    <a:cubicBezTo>
                      <a:pt x="587" y="183"/>
                      <a:pt x="587" y="183"/>
                      <a:pt x="587" y="183"/>
                    </a:cubicBezTo>
                    <a:cubicBezTo>
                      <a:pt x="586" y="182"/>
                      <a:pt x="586" y="182"/>
                      <a:pt x="586" y="182"/>
                    </a:cubicBezTo>
                    <a:cubicBezTo>
                      <a:pt x="584" y="182"/>
                      <a:pt x="584" y="182"/>
                      <a:pt x="584" y="182"/>
                    </a:cubicBezTo>
                    <a:cubicBezTo>
                      <a:pt x="582" y="185"/>
                      <a:pt x="582" y="185"/>
                      <a:pt x="582" y="185"/>
                    </a:cubicBezTo>
                    <a:cubicBezTo>
                      <a:pt x="581" y="184"/>
                      <a:pt x="581" y="184"/>
                      <a:pt x="581" y="184"/>
                    </a:cubicBezTo>
                    <a:cubicBezTo>
                      <a:pt x="579" y="185"/>
                      <a:pt x="579" y="185"/>
                      <a:pt x="579" y="185"/>
                    </a:cubicBezTo>
                    <a:cubicBezTo>
                      <a:pt x="578" y="185"/>
                      <a:pt x="578" y="185"/>
                      <a:pt x="578" y="185"/>
                    </a:cubicBezTo>
                    <a:cubicBezTo>
                      <a:pt x="577" y="183"/>
                      <a:pt x="577" y="183"/>
                      <a:pt x="577" y="183"/>
                    </a:cubicBezTo>
                    <a:cubicBezTo>
                      <a:pt x="576" y="183"/>
                      <a:pt x="576" y="183"/>
                      <a:pt x="576" y="183"/>
                    </a:cubicBezTo>
                    <a:cubicBezTo>
                      <a:pt x="578" y="182"/>
                      <a:pt x="578" y="182"/>
                      <a:pt x="578" y="182"/>
                    </a:cubicBezTo>
                    <a:cubicBezTo>
                      <a:pt x="579" y="180"/>
                      <a:pt x="579" y="180"/>
                      <a:pt x="579" y="180"/>
                    </a:cubicBezTo>
                    <a:cubicBezTo>
                      <a:pt x="579" y="179"/>
                      <a:pt x="579" y="179"/>
                      <a:pt x="579" y="179"/>
                    </a:cubicBezTo>
                    <a:cubicBezTo>
                      <a:pt x="577" y="176"/>
                      <a:pt x="577" y="176"/>
                      <a:pt x="577" y="176"/>
                    </a:cubicBezTo>
                    <a:cubicBezTo>
                      <a:pt x="576" y="177"/>
                      <a:pt x="576" y="177"/>
                      <a:pt x="576" y="177"/>
                    </a:cubicBezTo>
                    <a:cubicBezTo>
                      <a:pt x="574" y="176"/>
                      <a:pt x="574" y="176"/>
                      <a:pt x="574" y="176"/>
                    </a:cubicBezTo>
                    <a:cubicBezTo>
                      <a:pt x="573" y="175"/>
                      <a:pt x="573" y="175"/>
                      <a:pt x="573" y="175"/>
                    </a:cubicBezTo>
                    <a:cubicBezTo>
                      <a:pt x="574" y="173"/>
                      <a:pt x="574" y="173"/>
                      <a:pt x="574" y="173"/>
                    </a:cubicBezTo>
                    <a:cubicBezTo>
                      <a:pt x="576" y="173"/>
                      <a:pt x="576" y="173"/>
                      <a:pt x="576" y="173"/>
                    </a:cubicBezTo>
                    <a:cubicBezTo>
                      <a:pt x="574" y="172"/>
                      <a:pt x="574" y="172"/>
                      <a:pt x="574" y="172"/>
                    </a:cubicBezTo>
                    <a:cubicBezTo>
                      <a:pt x="573" y="172"/>
                      <a:pt x="573" y="172"/>
                      <a:pt x="573" y="172"/>
                    </a:cubicBezTo>
                    <a:cubicBezTo>
                      <a:pt x="572" y="170"/>
                      <a:pt x="572" y="170"/>
                      <a:pt x="572" y="170"/>
                    </a:cubicBezTo>
                    <a:cubicBezTo>
                      <a:pt x="573" y="168"/>
                      <a:pt x="573" y="168"/>
                      <a:pt x="573" y="168"/>
                    </a:cubicBezTo>
                    <a:cubicBezTo>
                      <a:pt x="573" y="167"/>
                      <a:pt x="573" y="167"/>
                      <a:pt x="573" y="167"/>
                    </a:cubicBezTo>
                    <a:cubicBezTo>
                      <a:pt x="572" y="165"/>
                      <a:pt x="572" y="165"/>
                      <a:pt x="572" y="165"/>
                    </a:cubicBezTo>
                    <a:cubicBezTo>
                      <a:pt x="572" y="167"/>
                      <a:pt x="572" y="167"/>
                      <a:pt x="572" y="167"/>
                    </a:cubicBezTo>
                    <a:cubicBezTo>
                      <a:pt x="571" y="170"/>
                      <a:pt x="571" y="170"/>
                      <a:pt x="571" y="170"/>
                    </a:cubicBezTo>
                    <a:cubicBezTo>
                      <a:pt x="572" y="172"/>
                      <a:pt x="572" y="172"/>
                      <a:pt x="572" y="172"/>
                    </a:cubicBezTo>
                    <a:cubicBezTo>
                      <a:pt x="572" y="174"/>
                      <a:pt x="572" y="174"/>
                      <a:pt x="572" y="174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2" y="177"/>
                      <a:pt x="572" y="177"/>
                      <a:pt x="572" y="177"/>
                    </a:cubicBezTo>
                    <a:cubicBezTo>
                      <a:pt x="570" y="177"/>
                      <a:pt x="570" y="177"/>
                      <a:pt x="570" y="177"/>
                    </a:cubicBezTo>
                    <a:cubicBezTo>
                      <a:pt x="569" y="177"/>
                      <a:pt x="569" y="177"/>
                      <a:pt x="569" y="177"/>
                    </a:cubicBezTo>
                    <a:cubicBezTo>
                      <a:pt x="568" y="177"/>
                      <a:pt x="568" y="177"/>
                      <a:pt x="568" y="177"/>
                    </a:cubicBezTo>
                    <a:cubicBezTo>
                      <a:pt x="566" y="176"/>
                      <a:pt x="566" y="176"/>
                      <a:pt x="566" y="176"/>
                    </a:cubicBezTo>
                    <a:cubicBezTo>
                      <a:pt x="566" y="175"/>
                      <a:pt x="566" y="175"/>
                      <a:pt x="566" y="175"/>
                    </a:cubicBezTo>
                    <a:cubicBezTo>
                      <a:pt x="567" y="172"/>
                      <a:pt x="567" y="172"/>
                      <a:pt x="567" y="172"/>
                    </a:cubicBezTo>
                    <a:cubicBezTo>
                      <a:pt x="567" y="170"/>
                      <a:pt x="567" y="170"/>
                      <a:pt x="567" y="170"/>
                    </a:cubicBezTo>
                    <a:cubicBezTo>
                      <a:pt x="567" y="168"/>
                      <a:pt x="567" y="168"/>
                      <a:pt x="567" y="168"/>
                    </a:cubicBezTo>
                    <a:cubicBezTo>
                      <a:pt x="569" y="167"/>
                      <a:pt x="569" y="167"/>
                      <a:pt x="569" y="167"/>
                    </a:cubicBezTo>
                    <a:cubicBezTo>
                      <a:pt x="567" y="167"/>
                      <a:pt x="567" y="167"/>
                      <a:pt x="567" y="167"/>
                    </a:cubicBezTo>
                    <a:cubicBezTo>
                      <a:pt x="566" y="168"/>
                      <a:pt x="566" y="168"/>
                      <a:pt x="566" y="168"/>
                    </a:cubicBezTo>
                    <a:cubicBezTo>
                      <a:pt x="565" y="170"/>
                      <a:pt x="565" y="170"/>
                      <a:pt x="565" y="170"/>
                    </a:cubicBezTo>
                    <a:cubicBezTo>
                      <a:pt x="566" y="172"/>
                      <a:pt x="566" y="172"/>
                      <a:pt x="566" y="172"/>
                    </a:cubicBezTo>
                    <a:cubicBezTo>
                      <a:pt x="564" y="175"/>
                      <a:pt x="564" y="175"/>
                      <a:pt x="564" y="175"/>
                    </a:cubicBezTo>
                    <a:cubicBezTo>
                      <a:pt x="563" y="175"/>
                      <a:pt x="563" y="175"/>
                      <a:pt x="563" y="175"/>
                    </a:cubicBezTo>
                    <a:cubicBezTo>
                      <a:pt x="561" y="174"/>
                      <a:pt x="561" y="174"/>
                      <a:pt x="561" y="174"/>
                    </a:cubicBezTo>
                    <a:cubicBezTo>
                      <a:pt x="561" y="173"/>
                      <a:pt x="561" y="173"/>
                      <a:pt x="561" y="173"/>
                    </a:cubicBezTo>
                    <a:cubicBezTo>
                      <a:pt x="561" y="172"/>
                      <a:pt x="561" y="172"/>
                      <a:pt x="561" y="172"/>
                    </a:cubicBezTo>
                    <a:cubicBezTo>
                      <a:pt x="561" y="171"/>
                      <a:pt x="561" y="171"/>
                      <a:pt x="561" y="171"/>
                    </a:cubicBezTo>
                    <a:cubicBezTo>
                      <a:pt x="562" y="170"/>
                      <a:pt x="562" y="170"/>
                      <a:pt x="562" y="170"/>
                    </a:cubicBezTo>
                    <a:cubicBezTo>
                      <a:pt x="562" y="169"/>
                      <a:pt x="562" y="169"/>
                      <a:pt x="562" y="169"/>
                    </a:cubicBezTo>
                    <a:cubicBezTo>
                      <a:pt x="562" y="167"/>
                      <a:pt x="562" y="167"/>
                      <a:pt x="562" y="167"/>
                    </a:cubicBezTo>
                    <a:cubicBezTo>
                      <a:pt x="561" y="167"/>
                      <a:pt x="561" y="167"/>
                      <a:pt x="561" y="167"/>
                    </a:cubicBezTo>
                    <a:cubicBezTo>
                      <a:pt x="561" y="167"/>
                      <a:pt x="561" y="167"/>
                      <a:pt x="561" y="167"/>
                    </a:cubicBezTo>
                    <a:cubicBezTo>
                      <a:pt x="560" y="169"/>
                      <a:pt x="560" y="169"/>
                      <a:pt x="560" y="169"/>
                    </a:cubicBezTo>
                    <a:cubicBezTo>
                      <a:pt x="559" y="170"/>
                      <a:pt x="559" y="170"/>
                      <a:pt x="559" y="170"/>
                    </a:cubicBezTo>
                    <a:cubicBezTo>
                      <a:pt x="559" y="172"/>
                      <a:pt x="559" y="172"/>
                      <a:pt x="559" y="172"/>
                    </a:cubicBezTo>
                    <a:cubicBezTo>
                      <a:pt x="559" y="172"/>
                      <a:pt x="559" y="172"/>
                      <a:pt x="559" y="172"/>
                    </a:cubicBezTo>
                    <a:cubicBezTo>
                      <a:pt x="557" y="172"/>
                      <a:pt x="557" y="172"/>
                      <a:pt x="557" y="172"/>
                    </a:cubicBezTo>
                    <a:cubicBezTo>
                      <a:pt x="557" y="173"/>
                      <a:pt x="557" y="173"/>
                      <a:pt x="557" y="173"/>
                    </a:cubicBezTo>
                    <a:cubicBezTo>
                      <a:pt x="556" y="173"/>
                      <a:pt x="556" y="173"/>
                      <a:pt x="556" y="173"/>
                    </a:cubicBezTo>
                    <a:close/>
                    <a:moveTo>
                      <a:pt x="603" y="434"/>
                    </a:moveTo>
                    <a:cubicBezTo>
                      <a:pt x="603" y="437"/>
                      <a:pt x="603" y="437"/>
                      <a:pt x="603" y="437"/>
                    </a:cubicBezTo>
                    <a:cubicBezTo>
                      <a:pt x="603" y="439"/>
                      <a:pt x="603" y="439"/>
                      <a:pt x="603" y="439"/>
                    </a:cubicBezTo>
                    <a:cubicBezTo>
                      <a:pt x="603" y="440"/>
                      <a:pt x="603" y="440"/>
                      <a:pt x="603" y="440"/>
                    </a:cubicBezTo>
                    <a:cubicBezTo>
                      <a:pt x="604" y="439"/>
                      <a:pt x="604" y="439"/>
                      <a:pt x="604" y="439"/>
                    </a:cubicBezTo>
                    <a:cubicBezTo>
                      <a:pt x="604" y="438"/>
                      <a:pt x="604" y="438"/>
                      <a:pt x="604" y="438"/>
                    </a:cubicBezTo>
                    <a:cubicBezTo>
                      <a:pt x="604" y="436"/>
                      <a:pt x="604" y="436"/>
                      <a:pt x="604" y="436"/>
                    </a:cubicBezTo>
                    <a:cubicBezTo>
                      <a:pt x="604" y="434"/>
                      <a:pt x="604" y="434"/>
                      <a:pt x="604" y="434"/>
                    </a:cubicBezTo>
                    <a:cubicBezTo>
                      <a:pt x="603" y="434"/>
                      <a:pt x="603" y="434"/>
                      <a:pt x="603" y="434"/>
                    </a:cubicBezTo>
                    <a:close/>
                    <a:moveTo>
                      <a:pt x="602" y="424"/>
                    </a:moveTo>
                    <a:cubicBezTo>
                      <a:pt x="601" y="424"/>
                      <a:pt x="601" y="424"/>
                      <a:pt x="601" y="424"/>
                    </a:cubicBezTo>
                    <a:cubicBezTo>
                      <a:pt x="602" y="423"/>
                      <a:pt x="602" y="423"/>
                      <a:pt x="602" y="423"/>
                    </a:cubicBezTo>
                    <a:cubicBezTo>
                      <a:pt x="602" y="423"/>
                      <a:pt x="602" y="423"/>
                      <a:pt x="602" y="423"/>
                    </a:cubicBezTo>
                    <a:cubicBezTo>
                      <a:pt x="602" y="425"/>
                      <a:pt x="602" y="425"/>
                      <a:pt x="602" y="425"/>
                    </a:cubicBezTo>
                    <a:cubicBezTo>
                      <a:pt x="602" y="424"/>
                      <a:pt x="602" y="424"/>
                      <a:pt x="602" y="424"/>
                    </a:cubicBezTo>
                    <a:close/>
                    <a:moveTo>
                      <a:pt x="599" y="419"/>
                    </a:moveTo>
                    <a:cubicBezTo>
                      <a:pt x="600" y="417"/>
                      <a:pt x="600" y="417"/>
                      <a:pt x="600" y="417"/>
                    </a:cubicBezTo>
                    <a:cubicBezTo>
                      <a:pt x="602" y="416"/>
                      <a:pt x="602" y="416"/>
                      <a:pt x="602" y="416"/>
                    </a:cubicBezTo>
                    <a:cubicBezTo>
                      <a:pt x="602" y="417"/>
                      <a:pt x="602" y="417"/>
                      <a:pt x="602" y="417"/>
                    </a:cubicBezTo>
                    <a:cubicBezTo>
                      <a:pt x="601" y="418"/>
                      <a:pt x="601" y="418"/>
                      <a:pt x="601" y="418"/>
                    </a:cubicBezTo>
                    <a:cubicBezTo>
                      <a:pt x="600" y="419"/>
                      <a:pt x="600" y="419"/>
                      <a:pt x="600" y="419"/>
                    </a:cubicBezTo>
                    <a:cubicBezTo>
                      <a:pt x="599" y="419"/>
                      <a:pt x="599" y="419"/>
                      <a:pt x="599" y="419"/>
                    </a:cubicBezTo>
                    <a:close/>
                    <a:moveTo>
                      <a:pt x="585" y="288"/>
                    </a:moveTo>
                    <a:cubicBezTo>
                      <a:pt x="585" y="286"/>
                      <a:pt x="585" y="286"/>
                      <a:pt x="585" y="286"/>
                    </a:cubicBezTo>
                    <a:cubicBezTo>
                      <a:pt x="586" y="286"/>
                      <a:pt x="586" y="286"/>
                      <a:pt x="586" y="286"/>
                    </a:cubicBezTo>
                    <a:cubicBezTo>
                      <a:pt x="586" y="287"/>
                      <a:pt x="586" y="287"/>
                      <a:pt x="586" y="287"/>
                    </a:cubicBezTo>
                    <a:cubicBezTo>
                      <a:pt x="585" y="288"/>
                      <a:pt x="585" y="288"/>
                      <a:pt x="585" y="288"/>
                    </a:cubicBezTo>
                    <a:close/>
                    <a:moveTo>
                      <a:pt x="588" y="289"/>
                    </a:moveTo>
                    <a:cubicBezTo>
                      <a:pt x="587" y="288"/>
                      <a:pt x="587" y="288"/>
                      <a:pt x="587" y="288"/>
                    </a:cubicBezTo>
                    <a:cubicBezTo>
                      <a:pt x="587" y="287"/>
                      <a:pt x="587" y="287"/>
                      <a:pt x="587" y="287"/>
                    </a:cubicBezTo>
                    <a:cubicBezTo>
                      <a:pt x="588" y="286"/>
                      <a:pt x="588" y="286"/>
                      <a:pt x="588" y="286"/>
                    </a:cubicBezTo>
                    <a:cubicBezTo>
                      <a:pt x="589" y="288"/>
                      <a:pt x="589" y="288"/>
                      <a:pt x="589" y="288"/>
                    </a:cubicBezTo>
                    <a:cubicBezTo>
                      <a:pt x="588" y="289"/>
                      <a:pt x="588" y="289"/>
                      <a:pt x="588" y="289"/>
                    </a:cubicBezTo>
                    <a:cubicBezTo>
                      <a:pt x="588" y="289"/>
                      <a:pt x="588" y="289"/>
                      <a:pt x="588" y="289"/>
                    </a:cubicBezTo>
                    <a:close/>
                    <a:moveTo>
                      <a:pt x="585" y="294"/>
                    </a:moveTo>
                    <a:cubicBezTo>
                      <a:pt x="584" y="292"/>
                      <a:pt x="584" y="292"/>
                      <a:pt x="584" y="292"/>
                    </a:cubicBezTo>
                    <a:cubicBezTo>
                      <a:pt x="584" y="292"/>
                      <a:pt x="584" y="292"/>
                      <a:pt x="584" y="292"/>
                    </a:cubicBezTo>
                    <a:cubicBezTo>
                      <a:pt x="584" y="290"/>
                      <a:pt x="584" y="290"/>
                      <a:pt x="584" y="290"/>
                    </a:cubicBezTo>
                    <a:cubicBezTo>
                      <a:pt x="585" y="289"/>
                      <a:pt x="585" y="289"/>
                      <a:pt x="585" y="289"/>
                    </a:cubicBezTo>
                    <a:cubicBezTo>
                      <a:pt x="586" y="290"/>
                      <a:pt x="586" y="290"/>
                      <a:pt x="586" y="290"/>
                    </a:cubicBezTo>
                    <a:cubicBezTo>
                      <a:pt x="586" y="290"/>
                      <a:pt x="586" y="290"/>
                      <a:pt x="586" y="290"/>
                    </a:cubicBezTo>
                    <a:cubicBezTo>
                      <a:pt x="587" y="291"/>
                      <a:pt x="587" y="291"/>
                      <a:pt x="587" y="291"/>
                    </a:cubicBezTo>
                    <a:cubicBezTo>
                      <a:pt x="586" y="292"/>
                      <a:pt x="586" y="292"/>
                      <a:pt x="586" y="292"/>
                    </a:cubicBezTo>
                    <a:cubicBezTo>
                      <a:pt x="585" y="293"/>
                      <a:pt x="585" y="293"/>
                      <a:pt x="585" y="293"/>
                    </a:cubicBezTo>
                    <a:cubicBezTo>
                      <a:pt x="585" y="294"/>
                      <a:pt x="585" y="294"/>
                      <a:pt x="585" y="294"/>
                    </a:cubicBezTo>
                    <a:close/>
                    <a:moveTo>
                      <a:pt x="611" y="333"/>
                    </a:moveTo>
                    <a:cubicBezTo>
                      <a:pt x="612" y="332"/>
                      <a:pt x="612" y="332"/>
                      <a:pt x="612" y="332"/>
                    </a:cubicBezTo>
                    <a:cubicBezTo>
                      <a:pt x="613" y="332"/>
                      <a:pt x="613" y="332"/>
                      <a:pt x="613" y="332"/>
                    </a:cubicBezTo>
                    <a:cubicBezTo>
                      <a:pt x="613" y="333"/>
                      <a:pt x="613" y="333"/>
                      <a:pt x="613" y="333"/>
                    </a:cubicBezTo>
                    <a:cubicBezTo>
                      <a:pt x="612" y="333"/>
                      <a:pt x="612" y="333"/>
                      <a:pt x="612" y="333"/>
                    </a:cubicBezTo>
                    <a:cubicBezTo>
                      <a:pt x="611" y="333"/>
                      <a:pt x="611" y="333"/>
                      <a:pt x="611" y="333"/>
                    </a:cubicBezTo>
                    <a:close/>
                    <a:moveTo>
                      <a:pt x="608" y="332"/>
                    </a:moveTo>
                    <a:cubicBezTo>
                      <a:pt x="608" y="331"/>
                      <a:pt x="608" y="331"/>
                      <a:pt x="608" y="331"/>
                    </a:cubicBezTo>
                    <a:cubicBezTo>
                      <a:pt x="610" y="331"/>
                      <a:pt x="610" y="331"/>
                      <a:pt x="610" y="331"/>
                    </a:cubicBezTo>
                    <a:cubicBezTo>
                      <a:pt x="610" y="330"/>
                      <a:pt x="610" y="330"/>
                      <a:pt x="610" y="330"/>
                    </a:cubicBezTo>
                    <a:cubicBezTo>
                      <a:pt x="611" y="331"/>
                      <a:pt x="611" y="331"/>
                      <a:pt x="611" y="331"/>
                    </a:cubicBezTo>
                    <a:cubicBezTo>
                      <a:pt x="610" y="333"/>
                      <a:pt x="610" y="333"/>
                      <a:pt x="610" y="333"/>
                    </a:cubicBezTo>
                    <a:cubicBezTo>
                      <a:pt x="608" y="333"/>
                      <a:pt x="608" y="333"/>
                      <a:pt x="608" y="333"/>
                    </a:cubicBezTo>
                    <a:cubicBezTo>
                      <a:pt x="608" y="332"/>
                      <a:pt x="608" y="332"/>
                      <a:pt x="608" y="332"/>
                    </a:cubicBezTo>
                    <a:close/>
                    <a:moveTo>
                      <a:pt x="603" y="350"/>
                    </a:moveTo>
                    <a:cubicBezTo>
                      <a:pt x="604" y="351"/>
                      <a:pt x="604" y="351"/>
                      <a:pt x="604" y="351"/>
                    </a:cubicBezTo>
                    <a:cubicBezTo>
                      <a:pt x="605" y="351"/>
                      <a:pt x="605" y="351"/>
                      <a:pt x="605" y="351"/>
                    </a:cubicBezTo>
                    <a:cubicBezTo>
                      <a:pt x="604" y="350"/>
                      <a:pt x="604" y="350"/>
                      <a:pt x="604" y="350"/>
                    </a:cubicBezTo>
                    <a:cubicBezTo>
                      <a:pt x="603" y="350"/>
                      <a:pt x="603" y="350"/>
                      <a:pt x="603" y="350"/>
                    </a:cubicBezTo>
                    <a:close/>
                    <a:moveTo>
                      <a:pt x="610" y="358"/>
                    </a:moveTo>
                    <a:cubicBezTo>
                      <a:pt x="612" y="359"/>
                      <a:pt x="612" y="359"/>
                      <a:pt x="612" y="359"/>
                    </a:cubicBezTo>
                    <a:cubicBezTo>
                      <a:pt x="612" y="359"/>
                      <a:pt x="612" y="359"/>
                      <a:pt x="612" y="359"/>
                    </a:cubicBezTo>
                    <a:cubicBezTo>
                      <a:pt x="612" y="358"/>
                      <a:pt x="612" y="358"/>
                      <a:pt x="612" y="358"/>
                    </a:cubicBezTo>
                    <a:cubicBezTo>
                      <a:pt x="611" y="358"/>
                      <a:pt x="611" y="358"/>
                      <a:pt x="611" y="358"/>
                    </a:cubicBezTo>
                    <a:cubicBezTo>
                      <a:pt x="610" y="358"/>
                      <a:pt x="610" y="358"/>
                      <a:pt x="610" y="358"/>
                    </a:cubicBezTo>
                    <a:close/>
                    <a:moveTo>
                      <a:pt x="624" y="372"/>
                    </a:moveTo>
                    <a:cubicBezTo>
                      <a:pt x="623" y="370"/>
                      <a:pt x="623" y="370"/>
                      <a:pt x="623" y="370"/>
                    </a:cubicBezTo>
                    <a:cubicBezTo>
                      <a:pt x="624" y="369"/>
                      <a:pt x="624" y="369"/>
                      <a:pt x="624" y="369"/>
                    </a:cubicBezTo>
                    <a:cubicBezTo>
                      <a:pt x="625" y="370"/>
                      <a:pt x="625" y="370"/>
                      <a:pt x="625" y="370"/>
                    </a:cubicBezTo>
                    <a:cubicBezTo>
                      <a:pt x="625" y="371"/>
                      <a:pt x="625" y="371"/>
                      <a:pt x="625" y="371"/>
                    </a:cubicBezTo>
                    <a:cubicBezTo>
                      <a:pt x="624" y="372"/>
                      <a:pt x="624" y="372"/>
                      <a:pt x="624" y="372"/>
                    </a:cubicBezTo>
                    <a:cubicBezTo>
                      <a:pt x="624" y="372"/>
                      <a:pt x="624" y="372"/>
                      <a:pt x="624" y="372"/>
                    </a:cubicBezTo>
                    <a:close/>
                    <a:moveTo>
                      <a:pt x="630" y="380"/>
                    </a:moveTo>
                    <a:cubicBezTo>
                      <a:pt x="631" y="378"/>
                      <a:pt x="631" y="378"/>
                      <a:pt x="631" y="378"/>
                    </a:cubicBezTo>
                    <a:cubicBezTo>
                      <a:pt x="632" y="378"/>
                      <a:pt x="632" y="378"/>
                      <a:pt x="632" y="378"/>
                    </a:cubicBezTo>
                    <a:cubicBezTo>
                      <a:pt x="632" y="377"/>
                      <a:pt x="632" y="377"/>
                      <a:pt x="632" y="377"/>
                    </a:cubicBezTo>
                    <a:cubicBezTo>
                      <a:pt x="633" y="378"/>
                      <a:pt x="633" y="378"/>
                      <a:pt x="633" y="378"/>
                    </a:cubicBezTo>
                    <a:cubicBezTo>
                      <a:pt x="632" y="379"/>
                      <a:pt x="632" y="379"/>
                      <a:pt x="632" y="379"/>
                    </a:cubicBezTo>
                    <a:cubicBezTo>
                      <a:pt x="631" y="380"/>
                      <a:pt x="631" y="380"/>
                      <a:pt x="631" y="380"/>
                    </a:cubicBezTo>
                    <a:cubicBezTo>
                      <a:pt x="630" y="380"/>
                      <a:pt x="630" y="380"/>
                      <a:pt x="630" y="380"/>
                    </a:cubicBezTo>
                    <a:close/>
                    <a:moveTo>
                      <a:pt x="582" y="193"/>
                    </a:moveTo>
                    <a:cubicBezTo>
                      <a:pt x="582" y="190"/>
                      <a:pt x="582" y="190"/>
                      <a:pt x="582" y="190"/>
                    </a:cubicBezTo>
                    <a:cubicBezTo>
                      <a:pt x="583" y="190"/>
                      <a:pt x="583" y="190"/>
                      <a:pt x="583" y="190"/>
                    </a:cubicBezTo>
                    <a:cubicBezTo>
                      <a:pt x="584" y="188"/>
                      <a:pt x="584" y="188"/>
                      <a:pt x="584" y="188"/>
                    </a:cubicBezTo>
                    <a:cubicBezTo>
                      <a:pt x="588" y="186"/>
                      <a:pt x="588" y="186"/>
                      <a:pt x="588" y="186"/>
                    </a:cubicBezTo>
                    <a:cubicBezTo>
                      <a:pt x="589" y="186"/>
                      <a:pt x="589" y="186"/>
                      <a:pt x="589" y="186"/>
                    </a:cubicBezTo>
                    <a:cubicBezTo>
                      <a:pt x="588" y="187"/>
                      <a:pt x="588" y="187"/>
                      <a:pt x="588" y="187"/>
                    </a:cubicBezTo>
                    <a:cubicBezTo>
                      <a:pt x="586" y="189"/>
                      <a:pt x="586" y="189"/>
                      <a:pt x="586" y="189"/>
                    </a:cubicBezTo>
                    <a:cubicBezTo>
                      <a:pt x="585" y="191"/>
                      <a:pt x="585" y="191"/>
                      <a:pt x="585" y="191"/>
                    </a:cubicBezTo>
                    <a:cubicBezTo>
                      <a:pt x="586" y="192"/>
                      <a:pt x="586" y="192"/>
                      <a:pt x="586" y="192"/>
                    </a:cubicBezTo>
                    <a:cubicBezTo>
                      <a:pt x="586" y="193"/>
                      <a:pt x="586" y="193"/>
                      <a:pt x="586" y="193"/>
                    </a:cubicBezTo>
                    <a:cubicBezTo>
                      <a:pt x="585" y="192"/>
                      <a:pt x="585" y="192"/>
                      <a:pt x="585" y="192"/>
                    </a:cubicBezTo>
                    <a:cubicBezTo>
                      <a:pt x="584" y="191"/>
                      <a:pt x="584" y="191"/>
                      <a:pt x="584" y="191"/>
                    </a:cubicBezTo>
                    <a:cubicBezTo>
                      <a:pt x="583" y="192"/>
                      <a:pt x="583" y="192"/>
                      <a:pt x="583" y="192"/>
                    </a:cubicBezTo>
                    <a:cubicBezTo>
                      <a:pt x="583" y="193"/>
                      <a:pt x="583" y="193"/>
                      <a:pt x="583" y="193"/>
                    </a:cubicBezTo>
                    <a:cubicBezTo>
                      <a:pt x="582" y="193"/>
                      <a:pt x="582" y="193"/>
                      <a:pt x="582" y="193"/>
                    </a:cubicBezTo>
                    <a:close/>
                    <a:moveTo>
                      <a:pt x="573" y="184"/>
                    </a:moveTo>
                    <a:cubicBezTo>
                      <a:pt x="574" y="185"/>
                      <a:pt x="574" y="185"/>
                      <a:pt x="574" y="185"/>
                    </a:cubicBezTo>
                    <a:cubicBezTo>
                      <a:pt x="575" y="185"/>
                      <a:pt x="575" y="185"/>
                      <a:pt x="575" y="185"/>
                    </a:cubicBezTo>
                    <a:cubicBezTo>
                      <a:pt x="575" y="184"/>
                      <a:pt x="575" y="184"/>
                      <a:pt x="575" y="184"/>
                    </a:cubicBezTo>
                    <a:cubicBezTo>
                      <a:pt x="575" y="183"/>
                      <a:pt x="575" y="183"/>
                      <a:pt x="575" y="183"/>
                    </a:cubicBezTo>
                    <a:cubicBezTo>
                      <a:pt x="573" y="184"/>
                      <a:pt x="573" y="184"/>
                      <a:pt x="573" y="184"/>
                    </a:cubicBezTo>
                    <a:close/>
                    <a:moveTo>
                      <a:pt x="526" y="163"/>
                    </a:moveTo>
                    <a:cubicBezTo>
                      <a:pt x="524" y="162"/>
                      <a:pt x="524" y="162"/>
                      <a:pt x="524" y="162"/>
                    </a:cubicBezTo>
                    <a:cubicBezTo>
                      <a:pt x="524" y="161"/>
                      <a:pt x="524" y="161"/>
                      <a:pt x="524" y="161"/>
                    </a:cubicBezTo>
                    <a:cubicBezTo>
                      <a:pt x="524" y="157"/>
                      <a:pt x="524" y="157"/>
                      <a:pt x="524" y="157"/>
                    </a:cubicBezTo>
                    <a:cubicBezTo>
                      <a:pt x="523" y="157"/>
                      <a:pt x="523" y="157"/>
                      <a:pt x="523" y="157"/>
                    </a:cubicBezTo>
                    <a:cubicBezTo>
                      <a:pt x="523" y="155"/>
                      <a:pt x="523" y="155"/>
                      <a:pt x="523" y="155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5" y="153"/>
                      <a:pt x="525" y="153"/>
                      <a:pt x="525" y="153"/>
                    </a:cubicBezTo>
                    <a:cubicBezTo>
                      <a:pt x="527" y="155"/>
                      <a:pt x="527" y="155"/>
                      <a:pt x="527" y="155"/>
                    </a:cubicBezTo>
                    <a:cubicBezTo>
                      <a:pt x="527" y="157"/>
                      <a:pt x="527" y="157"/>
                      <a:pt x="527" y="157"/>
                    </a:cubicBezTo>
                    <a:cubicBezTo>
                      <a:pt x="526" y="160"/>
                      <a:pt x="526" y="160"/>
                      <a:pt x="526" y="160"/>
                    </a:cubicBezTo>
                    <a:cubicBezTo>
                      <a:pt x="526" y="161"/>
                      <a:pt x="526" y="161"/>
                      <a:pt x="526" y="161"/>
                    </a:cubicBezTo>
                    <a:cubicBezTo>
                      <a:pt x="526" y="162"/>
                      <a:pt x="526" y="162"/>
                      <a:pt x="526" y="162"/>
                    </a:cubicBezTo>
                    <a:cubicBezTo>
                      <a:pt x="527" y="163"/>
                      <a:pt x="527" y="163"/>
                      <a:pt x="527" y="163"/>
                    </a:cubicBezTo>
                    <a:cubicBezTo>
                      <a:pt x="526" y="163"/>
                      <a:pt x="526" y="163"/>
                      <a:pt x="526" y="163"/>
                    </a:cubicBezTo>
                    <a:close/>
                    <a:moveTo>
                      <a:pt x="525" y="66"/>
                    </a:moveTo>
                    <a:cubicBezTo>
                      <a:pt x="527" y="64"/>
                      <a:pt x="527" y="64"/>
                      <a:pt x="527" y="64"/>
                    </a:cubicBezTo>
                    <a:cubicBezTo>
                      <a:pt x="528" y="62"/>
                      <a:pt x="528" y="62"/>
                      <a:pt x="528" y="62"/>
                    </a:cubicBezTo>
                    <a:cubicBezTo>
                      <a:pt x="528" y="60"/>
                      <a:pt x="528" y="60"/>
                      <a:pt x="528" y="60"/>
                    </a:cubicBezTo>
                    <a:cubicBezTo>
                      <a:pt x="531" y="59"/>
                      <a:pt x="531" y="59"/>
                      <a:pt x="531" y="59"/>
                    </a:cubicBezTo>
                    <a:cubicBezTo>
                      <a:pt x="532" y="56"/>
                      <a:pt x="532" y="56"/>
                      <a:pt x="532" y="56"/>
                    </a:cubicBezTo>
                    <a:cubicBezTo>
                      <a:pt x="531" y="55"/>
                      <a:pt x="531" y="55"/>
                      <a:pt x="531" y="55"/>
                    </a:cubicBezTo>
                    <a:cubicBezTo>
                      <a:pt x="529" y="55"/>
                      <a:pt x="529" y="55"/>
                      <a:pt x="529" y="55"/>
                    </a:cubicBezTo>
                    <a:cubicBezTo>
                      <a:pt x="528" y="55"/>
                      <a:pt x="528" y="55"/>
                      <a:pt x="528" y="55"/>
                    </a:cubicBezTo>
                    <a:cubicBezTo>
                      <a:pt x="529" y="53"/>
                      <a:pt x="529" y="53"/>
                      <a:pt x="529" y="53"/>
                    </a:cubicBezTo>
                    <a:cubicBezTo>
                      <a:pt x="528" y="53"/>
                      <a:pt x="528" y="53"/>
                      <a:pt x="528" y="53"/>
                    </a:cubicBezTo>
                    <a:cubicBezTo>
                      <a:pt x="526" y="55"/>
                      <a:pt x="526" y="55"/>
                      <a:pt x="526" y="55"/>
                    </a:cubicBezTo>
                    <a:cubicBezTo>
                      <a:pt x="523" y="56"/>
                      <a:pt x="523" y="56"/>
                      <a:pt x="523" y="56"/>
                    </a:cubicBezTo>
                    <a:cubicBezTo>
                      <a:pt x="523" y="57"/>
                      <a:pt x="523" y="57"/>
                      <a:pt x="523" y="57"/>
                    </a:cubicBezTo>
                    <a:cubicBezTo>
                      <a:pt x="522" y="58"/>
                      <a:pt x="522" y="58"/>
                      <a:pt x="522" y="58"/>
                    </a:cubicBezTo>
                    <a:cubicBezTo>
                      <a:pt x="522" y="59"/>
                      <a:pt x="522" y="59"/>
                      <a:pt x="522" y="59"/>
                    </a:cubicBezTo>
                    <a:cubicBezTo>
                      <a:pt x="524" y="60"/>
                      <a:pt x="524" y="60"/>
                      <a:pt x="524" y="60"/>
                    </a:cubicBezTo>
                    <a:cubicBezTo>
                      <a:pt x="526" y="59"/>
                      <a:pt x="526" y="59"/>
                      <a:pt x="526" y="59"/>
                    </a:cubicBezTo>
                    <a:cubicBezTo>
                      <a:pt x="526" y="61"/>
                      <a:pt x="526" y="61"/>
                      <a:pt x="526" y="61"/>
                    </a:cubicBezTo>
                    <a:cubicBezTo>
                      <a:pt x="524" y="62"/>
                      <a:pt x="524" y="62"/>
                      <a:pt x="524" y="62"/>
                    </a:cubicBezTo>
                    <a:cubicBezTo>
                      <a:pt x="524" y="64"/>
                      <a:pt x="524" y="64"/>
                      <a:pt x="524" y="64"/>
                    </a:cubicBezTo>
                    <a:cubicBezTo>
                      <a:pt x="525" y="65"/>
                      <a:pt x="525" y="65"/>
                      <a:pt x="525" y="65"/>
                    </a:cubicBezTo>
                    <a:cubicBezTo>
                      <a:pt x="525" y="66"/>
                      <a:pt x="525" y="66"/>
                      <a:pt x="525" y="66"/>
                    </a:cubicBezTo>
                    <a:close/>
                    <a:moveTo>
                      <a:pt x="503" y="119"/>
                    </a:moveTo>
                    <a:cubicBezTo>
                      <a:pt x="503" y="117"/>
                      <a:pt x="503" y="117"/>
                      <a:pt x="503" y="117"/>
                    </a:cubicBezTo>
                    <a:cubicBezTo>
                      <a:pt x="504" y="115"/>
                      <a:pt x="504" y="115"/>
                      <a:pt x="504" y="115"/>
                    </a:cubicBezTo>
                    <a:cubicBezTo>
                      <a:pt x="503" y="114"/>
                      <a:pt x="503" y="114"/>
                      <a:pt x="503" y="114"/>
                    </a:cubicBezTo>
                    <a:cubicBezTo>
                      <a:pt x="503" y="112"/>
                      <a:pt x="503" y="112"/>
                      <a:pt x="503" y="112"/>
                    </a:cubicBezTo>
                    <a:cubicBezTo>
                      <a:pt x="501" y="111"/>
                      <a:pt x="501" y="111"/>
                      <a:pt x="501" y="111"/>
                    </a:cubicBezTo>
                    <a:cubicBezTo>
                      <a:pt x="502" y="110"/>
                      <a:pt x="502" y="110"/>
                      <a:pt x="502" y="110"/>
                    </a:cubicBezTo>
                    <a:cubicBezTo>
                      <a:pt x="502" y="109"/>
                      <a:pt x="502" y="109"/>
                      <a:pt x="502" y="109"/>
                    </a:cubicBezTo>
                    <a:cubicBezTo>
                      <a:pt x="504" y="109"/>
                      <a:pt x="504" y="109"/>
                      <a:pt x="504" y="109"/>
                    </a:cubicBezTo>
                    <a:cubicBezTo>
                      <a:pt x="506" y="111"/>
                      <a:pt x="506" y="111"/>
                      <a:pt x="506" y="111"/>
                    </a:cubicBezTo>
                    <a:cubicBezTo>
                      <a:pt x="507" y="111"/>
                      <a:pt x="507" y="111"/>
                      <a:pt x="507" y="111"/>
                    </a:cubicBezTo>
                    <a:cubicBezTo>
                      <a:pt x="507" y="109"/>
                      <a:pt x="507" y="109"/>
                      <a:pt x="507" y="109"/>
                    </a:cubicBezTo>
                    <a:cubicBezTo>
                      <a:pt x="505" y="107"/>
                      <a:pt x="505" y="107"/>
                      <a:pt x="505" y="107"/>
                    </a:cubicBezTo>
                    <a:cubicBezTo>
                      <a:pt x="503" y="106"/>
                      <a:pt x="503" y="106"/>
                      <a:pt x="503" y="106"/>
                    </a:cubicBezTo>
                    <a:cubicBezTo>
                      <a:pt x="503" y="105"/>
                      <a:pt x="503" y="105"/>
                      <a:pt x="503" y="105"/>
                    </a:cubicBezTo>
                    <a:cubicBezTo>
                      <a:pt x="505" y="105"/>
                      <a:pt x="505" y="105"/>
                      <a:pt x="505" y="105"/>
                    </a:cubicBezTo>
                    <a:cubicBezTo>
                      <a:pt x="504" y="103"/>
                      <a:pt x="504" y="103"/>
                      <a:pt x="504" y="103"/>
                    </a:cubicBezTo>
                    <a:cubicBezTo>
                      <a:pt x="505" y="101"/>
                      <a:pt x="505" y="101"/>
                      <a:pt x="505" y="101"/>
                    </a:cubicBezTo>
                    <a:cubicBezTo>
                      <a:pt x="505" y="99"/>
                      <a:pt x="505" y="99"/>
                      <a:pt x="505" y="99"/>
                    </a:cubicBezTo>
                    <a:cubicBezTo>
                      <a:pt x="506" y="96"/>
                      <a:pt x="506" y="96"/>
                      <a:pt x="506" y="96"/>
                    </a:cubicBezTo>
                    <a:cubicBezTo>
                      <a:pt x="507" y="96"/>
                      <a:pt x="507" y="96"/>
                      <a:pt x="507" y="96"/>
                    </a:cubicBezTo>
                    <a:cubicBezTo>
                      <a:pt x="508" y="96"/>
                      <a:pt x="508" y="96"/>
                      <a:pt x="508" y="96"/>
                    </a:cubicBezTo>
                    <a:cubicBezTo>
                      <a:pt x="508" y="93"/>
                      <a:pt x="508" y="93"/>
                      <a:pt x="508" y="93"/>
                    </a:cubicBezTo>
                    <a:cubicBezTo>
                      <a:pt x="510" y="92"/>
                      <a:pt x="510" y="92"/>
                      <a:pt x="510" y="92"/>
                    </a:cubicBezTo>
                    <a:cubicBezTo>
                      <a:pt x="512" y="90"/>
                      <a:pt x="512" y="90"/>
                      <a:pt x="512" y="90"/>
                    </a:cubicBezTo>
                    <a:cubicBezTo>
                      <a:pt x="513" y="90"/>
                      <a:pt x="513" y="90"/>
                      <a:pt x="513" y="90"/>
                    </a:cubicBezTo>
                    <a:cubicBezTo>
                      <a:pt x="516" y="93"/>
                      <a:pt x="516" y="93"/>
                      <a:pt x="516" y="93"/>
                    </a:cubicBezTo>
                    <a:cubicBezTo>
                      <a:pt x="516" y="95"/>
                      <a:pt x="516" y="95"/>
                      <a:pt x="516" y="95"/>
                    </a:cubicBezTo>
                    <a:cubicBezTo>
                      <a:pt x="516" y="96"/>
                      <a:pt x="516" y="96"/>
                      <a:pt x="516" y="96"/>
                    </a:cubicBezTo>
                    <a:cubicBezTo>
                      <a:pt x="517" y="97"/>
                      <a:pt x="517" y="97"/>
                      <a:pt x="517" y="97"/>
                    </a:cubicBezTo>
                    <a:cubicBezTo>
                      <a:pt x="518" y="98"/>
                      <a:pt x="518" y="98"/>
                      <a:pt x="518" y="98"/>
                    </a:cubicBezTo>
                    <a:cubicBezTo>
                      <a:pt x="518" y="99"/>
                      <a:pt x="518" y="99"/>
                      <a:pt x="518" y="99"/>
                    </a:cubicBezTo>
                    <a:cubicBezTo>
                      <a:pt x="519" y="100"/>
                      <a:pt x="519" y="100"/>
                      <a:pt x="519" y="100"/>
                    </a:cubicBezTo>
                    <a:cubicBezTo>
                      <a:pt x="519" y="101"/>
                      <a:pt x="519" y="101"/>
                      <a:pt x="519" y="101"/>
                    </a:cubicBezTo>
                    <a:cubicBezTo>
                      <a:pt x="520" y="103"/>
                      <a:pt x="520" y="103"/>
                      <a:pt x="520" y="103"/>
                    </a:cubicBezTo>
                    <a:cubicBezTo>
                      <a:pt x="521" y="103"/>
                      <a:pt x="521" y="103"/>
                      <a:pt x="521" y="103"/>
                    </a:cubicBezTo>
                    <a:cubicBezTo>
                      <a:pt x="521" y="104"/>
                      <a:pt x="521" y="104"/>
                      <a:pt x="521" y="104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3" y="109"/>
                      <a:pt x="523" y="109"/>
                      <a:pt x="523" y="109"/>
                    </a:cubicBezTo>
                    <a:cubicBezTo>
                      <a:pt x="521" y="110"/>
                      <a:pt x="521" y="110"/>
                      <a:pt x="521" y="110"/>
                    </a:cubicBezTo>
                    <a:cubicBezTo>
                      <a:pt x="520" y="111"/>
                      <a:pt x="520" y="111"/>
                      <a:pt x="520" y="111"/>
                    </a:cubicBezTo>
                    <a:cubicBezTo>
                      <a:pt x="519" y="111"/>
                      <a:pt x="519" y="111"/>
                      <a:pt x="519" y="111"/>
                    </a:cubicBezTo>
                    <a:cubicBezTo>
                      <a:pt x="518" y="112"/>
                      <a:pt x="518" y="112"/>
                      <a:pt x="518" y="112"/>
                    </a:cubicBezTo>
                    <a:cubicBezTo>
                      <a:pt x="518" y="112"/>
                      <a:pt x="518" y="112"/>
                      <a:pt x="518" y="112"/>
                    </a:cubicBezTo>
                    <a:cubicBezTo>
                      <a:pt x="519" y="112"/>
                      <a:pt x="519" y="112"/>
                      <a:pt x="519" y="112"/>
                    </a:cubicBezTo>
                    <a:cubicBezTo>
                      <a:pt x="520" y="115"/>
                      <a:pt x="520" y="115"/>
                      <a:pt x="520" y="115"/>
                    </a:cubicBezTo>
                    <a:cubicBezTo>
                      <a:pt x="519" y="117"/>
                      <a:pt x="519" y="117"/>
                      <a:pt x="519" y="117"/>
                    </a:cubicBezTo>
                    <a:cubicBezTo>
                      <a:pt x="516" y="119"/>
                      <a:pt x="516" y="119"/>
                      <a:pt x="516" y="119"/>
                    </a:cubicBezTo>
                    <a:cubicBezTo>
                      <a:pt x="516" y="120"/>
                      <a:pt x="516" y="120"/>
                      <a:pt x="516" y="120"/>
                    </a:cubicBezTo>
                    <a:cubicBezTo>
                      <a:pt x="514" y="119"/>
                      <a:pt x="514" y="119"/>
                      <a:pt x="514" y="119"/>
                    </a:cubicBezTo>
                    <a:cubicBezTo>
                      <a:pt x="514" y="118"/>
                      <a:pt x="514" y="118"/>
                      <a:pt x="514" y="118"/>
                    </a:cubicBezTo>
                    <a:cubicBezTo>
                      <a:pt x="514" y="117"/>
                      <a:pt x="514" y="117"/>
                      <a:pt x="514" y="117"/>
                    </a:cubicBezTo>
                    <a:cubicBezTo>
                      <a:pt x="511" y="119"/>
                      <a:pt x="511" y="119"/>
                      <a:pt x="511" y="119"/>
                    </a:cubicBezTo>
                    <a:cubicBezTo>
                      <a:pt x="510" y="118"/>
                      <a:pt x="510" y="118"/>
                      <a:pt x="510" y="118"/>
                    </a:cubicBezTo>
                    <a:cubicBezTo>
                      <a:pt x="508" y="119"/>
                      <a:pt x="508" y="119"/>
                      <a:pt x="508" y="119"/>
                    </a:cubicBezTo>
                    <a:cubicBezTo>
                      <a:pt x="506" y="119"/>
                      <a:pt x="506" y="119"/>
                      <a:pt x="506" y="119"/>
                    </a:cubicBezTo>
                    <a:cubicBezTo>
                      <a:pt x="506" y="117"/>
                      <a:pt x="506" y="117"/>
                      <a:pt x="506" y="117"/>
                    </a:cubicBezTo>
                    <a:cubicBezTo>
                      <a:pt x="505" y="117"/>
                      <a:pt x="505" y="117"/>
                      <a:pt x="505" y="117"/>
                    </a:cubicBezTo>
                    <a:cubicBezTo>
                      <a:pt x="504" y="118"/>
                      <a:pt x="504" y="118"/>
                      <a:pt x="504" y="118"/>
                    </a:cubicBezTo>
                    <a:cubicBezTo>
                      <a:pt x="503" y="119"/>
                      <a:pt x="503" y="119"/>
                      <a:pt x="503" y="119"/>
                    </a:cubicBezTo>
                    <a:close/>
                    <a:moveTo>
                      <a:pt x="523" y="116"/>
                    </a:moveTo>
                    <a:cubicBezTo>
                      <a:pt x="523" y="116"/>
                      <a:pt x="523" y="116"/>
                      <a:pt x="523" y="116"/>
                    </a:cubicBezTo>
                    <a:cubicBezTo>
                      <a:pt x="524" y="114"/>
                      <a:pt x="524" y="114"/>
                      <a:pt x="524" y="114"/>
                    </a:cubicBezTo>
                    <a:cubicBezTo>
                      <a:pt x="524" y="112"/>
                      <a:pt x="524" y="112"/>
                      <a:pt x="524" y="112"/>
                    </a:cubicBezTo>
                    <a:cubicBezTo>
                      <a:pt x="523" y="112"/>
                      <a:pt x="523" y="112"/>
                      <a:pt x="523" y="112"/>
                    </a:cubicBezTo>
                    <a:cubicBezTo>
                      <a:pt x="522" y="113"/>
                      <a:pt x="522" y="113"/>
                      <a:pt x="522" y="113"/>
                    </a:cubicBezTo>
                    <a:cubicBezTo>
                      <a:pt x="522" y="115"/>
                      <a:pt x="522" y="115"/>
                      <a:pt x="522" y="115"/>
                    </a:cubicBezTo>
                    <a:cubicBezTo>
                      <a:pt x="523" y="116"/>
                      <a:pt x="523" y="116"/>
                      <a:pt x="523" y="116"/>
                    </a:cubicBezTo>
                    <a:close/>
                    <a:moveTo>
                      <a:pt x="529" y="143"/>
                    </a:moveTo>
                    <a:cubicBezTo>
                      <a:pt x="529" y="144"/>
                      <a:pt x="529" y="144"/>
                      <a:pt x="529" y="144"/>
                    </a:cubicBezTo>
                    <a:cubicBezTo>
                      <a:pt x="531" y="145"/>
                      <a:pt x="531" y="145"/>
                      <a:pt x="531" y="145"/>
                    </a:cubicBezTo>
                    <a:cubicBezTo>
                      <a:pt x="533" y="145"/>
                      <a:pt x="533" y="145"/>
                      <a:pt x="533" y="145"/>
                    </a:cubicBezTo>
                    <a:cubicBezTo>
                      <a:pt x="534" y="145"/>
                      <a:pt x="534" y="145"/>
                      <a:pt x="534" y="145"/>
                    </a:cubicBezTo>
                    <a:cubicBezTo>
                      <a:pt x="536" y="142"/>
                      <a:pt x="536" y="142"/>
                      <a:pt x="536" y="142"/>
                    </a:cubicBezTo>
                    <a:cubicBezTo>
                      <a:pt x="536" y="140"/>
                      <a:pt x="536" y="140"/>
                      <a:pt x="536" y="140"/>
                    </a:cubicBezTo>
                    <a:cubicBezTo>
                      <a:pt x="536" y="140"/>
                      <a:pt x="536" y="140"/>
                      <a:pt x="536" y="140"/>
                    </a:cubicBezTo>
                    <a:cubicBezTo>
                      <a:pt x="536" y="139"/>
                      <a:pt x="536" y="139"/>
                      <a:pt x="536" y="139"/>
                    </a:cubicBezTo>
                    <a:cubicBezTo>
                      <a:pt x="535" y="138"/>
                      <a:pt x="535" y="138"/>
                      <a:pt x="535" y="138"/>
                    </a:cubicBezTo>
                    <a:cubicBezTo>
                      <a:pt x="534" y="138"/>
                      <a:pt x="534" y="138"/>
                      <a:pt x="534" y="138"/>
                    </a:cubicBezTo>
                    <a:cubicBezTo>
                      <a:pt x="533" y="136"/>
                      <a:pt x="533" y="136"/>
                      <a:pt x="533" y="136"/>
                    </a:cubicBezTo>
                    <a:cubicBezTo>
                      <a:pt x="532" y="136"/>
                      <a:pt x="532" y="136"/>
                      <a:pt x="532" y="136"/>
                    </a:cubicBezTo>
                    <a:cubicBezTo>
                      <a:pt x="530" y="137"/>
                      <a:pt x="530" y="137"/>
                      <a:pt x="530" y="137"/>
                    </a:cubicBezTo>
                    <a:cubicBezTo>
                      <a:pt x="529" y="139"/>
                      <a:pt x="529" y="139"/>
                      <a:pt x="529" y="139"/>
                    </a:cubicBezTo>
                    <a:cubicBezTo>
                      <a:pt x="529" y="141"/>
                      <a:pt x="529" y="141"/>
                      <a:pt x="529" y="141"/>
                    </a:cubicBezTo>
                    <a:cubicBezTo>
                      <a:pt x="529" y="143"/>
                      <a:pt x="529" y="143"/>
                      <a:pt x="529" y="143"/>
                    </a:cubicBezTo>
                    <a:close/>
                    <a:moveTo>
                      <a:pt x="527" y="143"/>
                    </a:moveTo>
                    <a:cubicBezTo>
                      <a:pt x="527" y="144"/>
                      <a:pt x="527" y="144"/>
                      <a:pt x="527" y="144"/>
                    </a:cubicBezTo>
                    <a:cubicBezTo>
                      <a:pt x="527" y="146"/>
                      <a:pt x="527" y="146"/>
                      <a:pt x="527" y="146"/>
                    </a:cubicBezTo>
                    <a:cubicBezTo>
                      <a:pt x="528" y="146"/>
                      <a:pt x="528" y="146"/>
                      <a:pt x="528" y="146"/>
                    </a:cubicBezTo>
                    <a:cubicBezTo>
                      <a:pt x="529" y="146"/>
                      <a:pt x="529" y="146"/>
                      <a:pt x="529" y="146"/>
                    </a:cubicBezTo>
                    <a:cubicBezTo>
                      <a:pt x="528" y="145"/>
                      <a:pt x="528" y="145"/>
                      <a:pt x="528" y="145"/>
                    </a:cubicBezTo>
                    <a:cubicBezTo>
                      <a:pt x="528" y="144"/>
                      <a:pt x="528" y="144"/>
                      <a:pt x="528" y="144"/>
                    </a:cubicBezTo>
                    <a:cubicBezTo>
                      <a:pt x="527" y="143"/>
                      <a:pt x="527" y="143"/>
                      <a:pt x="527" y="143"/>
                    </a:cubicBezTo>
                    <a:cubicBezTo>
                      <a:pt x="527" y="143"/>
                      <a:pt x="527" y="143"/>
                      <a:pt x="527" y="143"/>
                    </a:cubicBezTo>
                    <a:close/>
                    <a:moveTo>
                      <a:pt x="501" y="130"/>
                    </a:moveTo>
                    <a:cubicBezTo>
                      <a:pt x="501" y="127"/>
                      <a:pt x="501" y="127"/>
                      <a:pt x="501" y="127"/>
                    </a:cubicBezTo>
                    <a:cubicBezTo>
                      <a:pt x="502" y="124"/>
                      <a:pt x="502" y="124"/>
                      <a:pt x="502" y="124"/>
                    </a:cubicBezTo>
                    <a:cubicBezTo>
                      <a:pt x="503" y="123"/>
                      <a:pt x="503" y="123"/>
                      <a:pt x="503" y="123"/>
                    </a:cubicBezTo>
                    <a:cubicBezTo>
                      <a:pt x="505" y="123"/>
                      <a:pt x="505" y="123"/>
                      <a:pt x="505" y="123"/>
                    </a:cubicBezTo>
                    <a:cubicBezTo>
                      <a:pt x="506" y="123"/>
                      <a:pt x="506" y="123"/>
                      <a:pt x="506" y="123"/>
                    </a:cubicBezTo>
                    <a:cubicBezTo>
                      <a:pt x="508" y="123"/>
                      <a:pt x="508" y="123"/>
                      <a:pt x="508" y="123"/>
                    </a:cubicBezTo>
                    <a:cubicBezTo>
                      <a:pt x="509" y="123"/>
                      <a:pt x="509" y="123"/>
                      <a:pt x="509" y="123"/>
                    </a:cubicBezTo>
                    <a:cubicBezTo>
                      <a:pt x="510" y="123"/>
                      <a:pt x="510" y="123"/>
                      <a:pt x="510" y="123"/>
                    </a:cubicBezTo>
                    <a:cubicBezTo>
                      <a:pt x="510" y="124"/>
                      <a:pt x="510" y="124"/>
                      <a:pt x="510" y="124"/>
                    </a:cubicBezTo>
                    <a:cubicBezTo>
                      <a:pt x="511" y="124"/>
                      <a:pt x="511" y="124"/>
                      <a:pt x="511" y="124"/>
                    </a:cubicBezTo>
                    <a:cubicBezTo>
                      <a:pt x="512" y="124"/>
                      <a:pt x="512" y="124"/>
                      <a:pt x="512" y="124"/>
                    </a:cubicBezTo>
                    <a:cubicBezTo>
                      <a:pt x="513" y="124"/>
                      <a:pt x="513" y="124"/>
                      <a:pt x="513" y="124"/>
                    </a:cubicBezTo>
                    <a:cubicBezTo>
                      <a:pt x="515" y="125"/>
                      <a:pt x="515" y="125"/>
                      <a:pt x="515" y="125"/>
                    </a:cubicBezTo>
                    <a:cubicBezTo>
                      <a:pt x="517" y="127"/>
                      <a:pt x="517" y="127"/>
                      <a:pt x="517" y="127"/>
                    </a:cubicBezTo>
                    <a:cubicBezTo>
                      <a:pt x="518" y="128"/>
                      <a:pt x="518" y="128"/>
                      <a:pt x="518" y="128"/>
                    </a:cubicBezTo>
                    <a:cubicBezTo>
                      <a:pt x="517" y="128"/>
                      <a:pt x="517" y="128"/>
                      <a:pt x="517" y="128"/>
                    </a:cubicBezTo>
                    <a:cubicBezTo>
                      <a:pt x="518" y="129"/>
                      <a:pt x="518" y="129"/>
                      <a:pt x="518" y="129"/>
                    </a:cubicBezTo>
                    <a:cubicBezTo>
                      <a:pt x="519" y="129"/>
                      <a:pt x="519" y="129"/>
                      <a:pt x="519" y="129"/>
                    </a:cubicBezTo>
                    <a:cubicBezTo>
                      <a:pt x="520" y="128"/>
                      <a:pt x="520" y="128"/>
                      <a:pt x="520" y="128"/>
                    </a:cubicBezTo>
                    <a:cubicBezTo>
                      <a:pt x="521" y="130"/>
                      <a:pt x="521" y="130"/>
                      <a:pt x="521" y="130"/>
                    </a:cubicBezTo>
                    <a:cubicBezTo>
                      <a:pt x="522" y="131"/>
                      <a:pt x="522" y="131"/>
                      <a:pt x="522" y="131"/>
                    </a:cubicBezTo>
                    <a:cubicBezTo>
                      <a:pt x="522" y="132"/>
                      <a:pt x="522" y="132"/>
                      <a:pt x="522" y="132"/>
                    </a:cubicBezTo>
                    <a:cubicBezTo>
                      <a:pt x="522" y="133"/>
                      <a:pt x="522" y="133"/>
                      <a:pt x="522" y="133"/>
                    </a:cubicBezTo>
                    <a:cubicBezTo>
                      <a:pt x="522" y="133"/>
                      <a:pt x="522" y="133"/>
                      <a:pt x="522" y="133"/>
                    </a:cubicBezTo>
                    <a:cubicBezTo>
                      <a:pt x="520" y="133"/>
                      <a:pt x="520" y="133"/>
                      <a:pt x="520" y="133"/>
                    </a:cubicBezTo>
                    <a:cubicBezTo>
                      <a:pt x="518" y="135"/>
                      <a:pt x="518" y="135"/>
                      <a:pt x="518" y="135"/>
                    </a:cubicBezTo>
                    <a:cubicBezTo>
                      <a:pt x="516" y="135"/>
                      <a:pt x="516" y="135"/>
                      <a:pt x="516" y="135"/>
                    </a:cubicBezTo>
                    <a:cubicBezTo>
                      <a:pt x="514" y="134"/>
                      <a:pt x="514" y="134"/>
                      <a:pt x="514" y="134"/>
                    </a:cubicBezTo>
                    <a:cubicBezTo>
                      <a:pt x="511" y="134"/>
                      <a:pt x="511" y="134"/>
                      <a:pt x="511" y="134"/>
                    </a:cubicBezTo>
                    <a:cubicBezTo>
                      <a:pt x="509" y="132"/>
                      <a:pt x="509" y="132"/>
                      <a:pt x="509" y="132"/>
                    </a:cubicBezTo>
                    <a:cubicBezTo>
                      <a:pt x="507" y="132"/>
                      <a:pt x="507" y="132"/>
                      <a:pt x="507" y="132"/>
                    </a:cubicBezTo>
                    <a:cubicBezTo>
                      <a:pt x="505" y="131"/>
                      <a:pt x="505" y="131"/>
                      <a:pt x="505" y="131"/>
                    </a:cubicBezTo>
                    <a:cubicBezTo>
                      <a:pt x="504" y="130"/>
                      <a:pt x="504" y="130"/>
                      <a:pt x="504" y="130"/>
                    </a:cubicBezTo>
                    <a:cubicBezTo>
                      <a:pt x="502" y="130"/>
                      <a:pt x="502" y="130"/>
                      <a:pt x="502" y="130"/>
                    </a:cubicBezTo>
                    <a:cubicBezTo>
                      <a:pt x="501" y="130"/>
                      <a:pt x="501" y="130"/>
                      <a:pt x="501" y="130"/>
                    </a:cubicBezTo>
                    <a:close/>
                    <a:moveTo>
                      <a:pt x="480" y="100"/>
                    </a:moveTo>
                    <a:cubicBezTo>
                      <a:pt x="480" y="100"/>
                      <a:pt x="480" y="100"/>
                      <a:pt x="480" y="100"/>
                    </a:cubicBezTo>
                    <a:cubicBezTo>
                      <a:pt x="481" y="99"/>
                      <a:pt x="481" y="99"/>
                      <a:pt x="481" y="99"/>
                    </a:cubicBezTo>
                    <a:cubicBezTo>
                      <a:pt x="482" y="100"/>
                      <a:pt x="482" y="100"/>
                      <a:pt x="482" y="100"/>
                    </a:cubicBezTo>
                    <a:cubicBezTo>
                      <a:pt x="481" y="101"/>
                      <a:pt x="481" y="101"/>
                      <a:pt x="481" y="101"/>
                    </a:cubicBezTo>
                    <a:cubicBezTo>
                      <a:pt x="480" y="101"/>
                      <a:pt x="480" y="101"/>
                      <a:pt x="480" y="101"/>
                    </a:cubicBezTo>
                    <a:cubicBezTo>
                      <a:pt x="480" y="100"/>
                      <a:pt x="480" y="100"/>
                      <a:pt x="480" y="100"/>
                    </a:cubicBezTo>
                    <a:close/>
                    <a:moveTo>
                      <a:pt x="481" y="111"/>
                    </a:moveTo>
                    <a:cubicBezTo>
                      <a:pt x="482" y="113"/>
                      <a:pt x="482" y="113"/>
                      <a:pt x="482" y="113"/>
                    </a:cubicBezTo>
                    <a:cubicBezTo>
                      <a:pt x="483" y="115"/>
                      <a:pt x="483" y="115"/>
                      <a:pt x="483" y="115"/>
                    </a:cubicBezTo>
                    <a:cubicBezTo>
                      <a:pt x="484" y="115"/>
                      <a:pt x="484" y="115"/>
                      <a:pt x="484" y="115"/>
                    </a:cubicBezTo>
                    <a:cubicBezTo>
                      <a:pt x="486" y="114"/>
                      <a:pt x="486" y="114"/>
                      <a:pt x="486" y="114"/>
                    </a:cubicBezTo>
                    <a:cubicBezTo>
                      <a:pt x="486" y="115"/>
                      <a:pt x="486" y="115"/>
                      <a:pt x="486" y="115"/>
                    </a:cubicBezTo>
                    <a:cubicBezTo>
                      <a:pt x="488" y="115"/>
                      <a:pt x="488" y="115"/>
                      <a:pt x="488" y="115"/>
                    </a:cubicBezTo>
                    <a:cubicBezTo>
                      <a:pt x="490" y="113"/>
                      <a:pt x="490" y="113"/>
                      <a:pt x="490" y="113"/>
                    </a:cubicBezTo>
                    <a:cubicBezTo>
                      <a:pt x="490" y="113"/>
                      <a:pt x="490" y="113"/>
                      <a:pt x="490" y="113"/>
                    </a:cubicBezTo>
                    <a:cubicBezTo>
                      <a:pt x="492" y="112"/>
                      <a:pt x="492" y="112"/>
                      <a:pt x="492" y="112"/>
                    </a:cubicBezTo>
                    <a:cubicBezTo>
                      <a:pt x="493" y="110"/>
                      <a:pt x="493" y="110"/>
                      <a:pt x="493" y="110"/>
                    </a:cubicBezTo>
                    <a:cubicBezTo>
                      <a:pt x="493" y="108"/>
                      <a:pt x="493" y="108"/>
                      <a:pt x="493" y="108"/>
                    </a:cubicBezTo>
                    <a:cubicBezTo>
                      <a:pt x="494" y="105"/>
                      <a:pt x="494" y="105"/>
                      <a:pt x="494" y="105"/>
                    </a:cubicBezTo>
                    <a:cubicBezTo>
                      <a:pt x="495" y="103"/>
                      <a:pt x="495" y="103"/>
                      <a:pt x="495" y="103"/>
                    </a:cubicBezTo>
                    <a:cubicBezTo>
                      <a:pt x="494" y="102"/>
                      <a:pt x="494" y="102"/>
                      <a:pt x="494" y="102"/>
                    </a:cubicBezTo>
                    <a:cubicBezTo>
                      <a:pt x="494" y="101"/>
                      <a:pt x="494" y="101"/>
                      <a:pt x="494" y="101"/>
                    </a:cubicBezTo>
                    <a:cubicBezTo>
                      <a:pt x="495" y="100"/>
                      <a:pt x="495" y="100"/>
                      <a:pt x="495" y="100"/>
                    </a:cubicBezTo>
                    <a:cubicBezTo>
                      <a:pt x="496" y="98"/>
                      <a:pt x="496" y="98"/>
                      <a:pt x="496" y="98"/>
                    </a:cubicBezTo>
                    <a:cubicBezTo>
                      <a:pt x="498" y="98"/>
                      <a:pt x="498" y="98"/>
                      <a:pt x="498" y="98"/>
                    </a:cubicBezTo>
                    <a:cubicBezTo>
                      <a:pt x="499" y="96"/>
                      <a:pt x="499" y="96"/>
                      <a:pt x="499" y="96"/>
                    </a:cubicBezTo>
                    <a:cubicBezTo>
                      <a:pt x="501" y="95"/>
                      <a:pt x="501" y="95"/>
                      <a:pt x="501" y="95"/>
                    </a:cubicBezTo>
                    <a:cubicBezTo>
                      <a:pt x="501" y="92"/>
                      <a:pt x="501" y="92"/>
                      <a:pt x="501" y="92"/>
                    </a:cubicBezTo>
                    <a:cubicBezTo>
                      <a:pt x="501" y="91"/>
                      <a:pt x="501" y="91"/>
                      <a:pt x="501" y="91"/>
                    </a:cubicBezTo>
                    <a:cubicBezTo>
                      <a:pt x="503" y="90"/>
                      <a:pt x="503" y="90"/>
                      <a:pt x="503" y="90"/>
                    </a:cubicBezTo>
                    <a:cubicBezTo>
                      <a:pt x="503" y="89"/>
                      <a:pt x="503" y="89"/>
                      <a:pt x="503" y="89"/>
                    </a:cubicBezTo>
                    <a:cubicBezTo>
                      <a:pt x="502" y="87"/>
                      <a:pt x="502" y="87"/>
                      <a:pt x="502" y="87"/>
                    </a:cubicBezTo>
                    <a:cubicBezTo>
                      <a:pt x="502" y="85"/>
                      <a:pt x="502" y="85"/>
                      <a:pt x="502" y="85"/>
                    </a:cubicBezTo>
                    <a:cubicBezTo>
                      <a:pt x="501" y="85"/>
                      <a:pt x="501" y="85"/>
                      <a:pt x="501" y="85"/>
                    </a:cubicBezTo>
                    <a:cubicBezTo>
                      <a:pt x="499" y="84"/>
                      <a:pt x="499" y="84"/>
                      <a:pt x="499" y="84"/>
                    </a:cubicBezTo>
                    <a:cubicBezTo>
                      <a:pt x="497" y="84"/>
                      <a:pt x="497" y="84"/>
                      <a:pt x="497" y="84"/>
                    </a:cubicBezTo>
                    <a:cubicBezTo>
                      <a:pt x="497" y="84"/>
                      <a:pt x="497" y="84"/>
                      <a:pt x="497" y="84"/>
                    </a:cubicBezTo>
                    <a:cubicBezTo>
                      <a:pt x="497" y="82"/>
                      <a:pt x="497" y="82"/>
                      <a:pt x="497" y="82"/>
                    </a:cubicBezTo>
                    <a:cubicBezTo>
                      <a:pt x="500" y="81"/>
                      <a:pt x="500" y="81"/>
                      <a:pt x="500" y="81"/>
                    </a:cubicBezTo>
                    <a:cubicBezTo>
                      <a:pt x="500" y="80"/>
                      <a:pt x="500" y="80"/>
                      <a:pt x="500" y="80"/>
                    </a:cubicBezTo>
                    <a:cubicBezTo>
                      <a:pt x="499" y="79"/>
                      <a:pt x="499" y="79"/>
                      <a:pt x="499" y="79"/>
                    </a:cubicBezTo>
                    <a:cubicBezTo>
                      <a:pt x="499" y="76"/>
                      <a:pt x="499" y="76"/>
                      <a:pt x="499" y="76"/>
                    </a:cubicBezTo>
                    <a:cubicBezTo>
                      <a:pt x="500" y="75"/>
                      <a:pt x="500" y="75"/>
                      <a:pt x="500" y="75"/>
                    </a:cubicBezTo>
                    <a:cubicBezTo>
                      <a:pt x="498" y="73"/>
                      <a:pt x="498" y="73"/>
                      <a:pt x="498" y="73"/>
                    </a:cubicBezTo>
                    <a:cubicBezTo>
                      <a:pt x="497" y="73"/>
                      <a:pt x="497" y="73"/>
                      <a:pt x="497" y="73"/>
                    </a:cubicBezTo>
                    <a:cubicBezTo>
                      <a:pt x="495" y="75"/>
                      <a:pt x="495" y="75"/>
                      <a:pt x="495" y="75"/>
                    </a:cubicBezTo>
                    <a:cubicBezTo>
                      <a:pt x="492" y="75"/>
                      <a:pt x="492" y="75"/>
                      <a:pt x="492" y="75"/>
                    </a:cubicBezTo>
                    <a:cubicBezTo>
                      <a:pt x="492" y="77"/>
                      <a:pt x="492" y="77"/>
                      <a:pt x="492" y="77"/>
                    </a:cubicBezTo>
                    <a:cubicBezTo>
                      <a:pt x="491" y="78"/>
                      <a:pt x="491" y="78"/>
                      <a:pt x="491" y="78"/>
                    </a:cubicBezTo>
                    <a:cubicBezTo>
                      <a:pt x="489" y="78"/>
                      <a:pt x="489" y="78"/>
                      <a:pt x="489" y="78"/>
                    </a:cubicBezTo>
                    <a:cubicBezTo>
                      <a:pt x="489" y="76"/>
                      <a:pt x="489" y="76"/>
                      <a:pt x="489" y="76"/>
                    </a:cubicBezTo>
                    <a:cubicBezTo>
                      <a:pt x="491" y="75"/>
                      <a:pt x="491" y="75"/>
                      <a:pt x="491" y="75"/>
                    </a:cubicBezTo>
                    <a:cubicBezTo>
                      <a:pt x="492" y="74"/>
                      <a:pt x="492" y="74"/>
                      <a:pt x="492" y="74"/>
                    </a:cubicBezTo>
                    <a:cubicBezTo>
                      <a:pt x="492" y="72"/>
                      <a:pt x="492" y="72"/>
                      <a:pt x="492" y="72"/>
                    </a:cubicBezTo>
                    <a:cubicBezTo>
                      <a:pt x="492" y="69"/>
                      <a:pt x="492" y="69"/>
                      <a:pt x="492" y="69"/>
                    </a:cubicBezTo>
                    <a:cubicBezTo>
                      <a:pt x="492" y="67"/>
                      <a:pt x="492" y="67"/>
                      <a:pt x="492" y="67"/>
                    </a:cubicBezTo>
                    <a:cubicBezTo>
                      <a:pt x="491" y="66"/>
                      <a:pt x="491" y="66"/>
                      <a:pt x="491" y="66"/>
                    </a:cubicBezTo>
                    <a:cubicBezTo>
                      <a:pt x="490" y="64"/>
                      <a:pt x="490" y="64"/>
                      <a:pt x="490" y="64"/>
                    </a:cubicBezTo>
                    <a:cubicBezTo>
                      <a:pt x="488" y="63"/>
                      <a:pt x="488" y="63"/>
                      <a:pt x="488" y="63"/>
                    </a:cubicBezTo>
                    <a:cubicBezTo>
                      <a:pt x="487" y="64"/>
                      <a:pt x="487" y="64"/>
                      <a:pt x="487" y="64"/>
                    </a:cubicBezTo>
                    <a:cubicBezTo>
                      <a:pt x="484" y="63"/>
                      <a:pt x="484" y="63"/>
                      <a:pt x="484" y="63"/>
                    </a:cubicBezTo>
                    <a:cubicBezTo>
                      <a:pt x="482" y="65"/>
                      <a:pt x="482" y="65"/>
                      <a:pt x="482" y="65"/>
                    </a:cubicBezTo>
                    <a:cubicBezTo>
                      <a:pt x="481" y="65"/>
                      <a:pt x="481" y="65"/>
                      <a:pt x="481" y="65"/>
                    </a:cubicBezTo>
                    <a:cubicBezTo>
                      <a:pt x="481" y="62"/>
                      <a:pt x="481" y="62"/>
                      <a:pt x="481" y="62"/>
                    </a:cubicBezTo>
                    <a:cubicBezTo>
                      <a:pt x="480" y="61"/>
                      <a:pt x="480" y="61"/>
                      <a:pt x="480" y="61"/>
                    </a:cubicBezTo>
                    <a:cubicBezTo>
                      <a:pt x="479" y="63"/>
                      <a:pt x="479" y="63"/>
                      <a:pt x="479" y="63"/>
                    </a:cubicBezTo>
                    <a:cubicBezTo>
                      <a:pt x="478" y="64"/>
                      <a:pt x="478" y="64"/>
                      <a:pt x="478" y="64"/>
                    </a:cubicBezTo>
                    <a:cubicBezTo>
                      <a:pt x="477" y="65"/>
                      <a:pt x="477" y="65"/>
                      <a:pt x="477" y="65"/>
                    </a:cubicBezTo>
                    <a:cubicBezTo>
                      <a:pt x="476" y="67"/>
                      <a:pt x="476" y="67"/>
                      <a:pt x="476" y="67"/>
                    </a:cubicBezTo>
                    <a:cubicBezTo>
                      <a:pt x="474" y="69"/>
                      <a:pt x="474" y="69"/>
                      <a:pt x="474" y="69"/>
                    </a:cubicBezTo>
                    <a:cubicBezTo>
                      <a:pt x="474" y="70"/>
                      <a:pt x="474" y="70"/>
                      <a:pt x="474" y="70"/>
                    </a:cubicBezTo>
                    <a:cubicBezTo>
                      <a:pt x="476" y="71"/>
                      <a:pt x="476" y="71"/>
                      <a:pt x="476" y="71"/>
                    </a:cubicBezTo>
                    <a:cubicBezTo>
                      <a:pt x="477" y="71"/>
                      <a:pt x="477" y="71"/>
                      <a:pt x="477" y="71"/>
                    </a:cubicBezTo>
                    <a:cubicBezTo>
                      <a:pt x="479" y="70"/>
                      <a:pt x="479" y="70"/>
                      <a:pt x="479" y="70"/>
                    </a:cubicBezTo>
                    <a:cubicBezTo>
                      <a:pt x="479" y="71"/>
                      <a:pt x="479" y="71"/>
                      <a:pt x="479" y="71"/>
                    </a:cubicBezTo>
                    <a:cubicBezTo>
                      <a:pt x="477" y="73"/>
                      <a:pt x="477" y="73"/>
                      <a:pt x="477" y="73"/>
                    </a:cubicBezTo>
                    <a:cubicBezTo>
                      <a:pt x="475" y="74"/>
                      <a:pt x="475" y="74"/>
                      <a:pt x="475" y="74"/>
                    </a:cubicBezTo>
                    <a:cubicBezTo>
                      <a:pt x="473" y="77"/>
                      <a:pt x="473" y="77"/>
                      <a:pt x="473" y="77"/>
                    </a:cubicBezTo>
                    <a:cubicBezTo>
                      <a:pt x="473" y="77"/>
                      <a:pt x="473" y="77"/>
                      <a:pt x="473" y="77"/>
                    </a:cubicBezTo>
                    <a:cubicBezTo>
                      <a:pt x="476" y="76"/>
                      <a:pt x="476" y="76"/>
                      <a:pt x="476" y="76"/>
                    </a:cubicBezTo>
                    <a:cubicBezTo>
                      <a:pt x="478" y="74"/>
                      <a:pt x="478" y="74"/>
                      <a:pt x="478" y="74"/>
                    </a:cubicBezTo>
                    <a:cubicBezTo>
                      <a:pt x="479" y="74"/>
                      <a:pt x="479" y="74"/>
                      <a:pt x="479" y="74"/>
                    </a:cubicBezTo>
                    <a:cubicBezTo>
                      <a:pt x="480" y="73"/>
                      <a:pt x="480" y="73"/>
                      <a:pt x="480" y="73"/>
                    </a:cubicBezTo>
                    <a:cubicBezTo>
                      <a:pt x="481" y="75"/>
                      <a:pt x="481" y="75"/>
                      <a:pt x="481" y="75"/>
                    </a:cubicBezTo>
                    <a:cubicBezTo>
                      <a:pt x="481" y="77"/>
                      <a:pt x="481" y="77"/>
                      <a:pt x="481" y="77"/>
                    </a:cubicBezTo>
                    <a:cubicBezTo>
                      <a:pt x="480" y="77"/>
                      <a:pt x="480" y="77"/>
                      <a:pt x="480" y="77"/>
                    </a:cubicBezTo>
                    <a:cubicBezTo>
                      <a:pt x="478" y="78"/>
                      <a:pt x="478" y="78"/>
                      <a:pt x="478" y="78"/>
                    </a:cubicBezTo>
                    <a:cubicBezTo>
                      <a:pt x="477" y="80"/>
                      <a:pt x="477" y="80"/>
                      <a:pt x="477" y="80"/>
                    </a:cubicBezTo>
                    <a:cubicBezTo>
                      <a:pt x="478" y="81"/>
                      <a:pt x="478" y="81"/>
                      <a:pt x="478" y="81"/>
                    </a:cubicBezTo>
                    <a:cubicBezTo>
                      <a:pt x="480" y="80"/>
                      <a:pt x="480" y="80"/>
                      <a:pt x="480" y="80"/>
                    </a:cubicBezTo>
                    <a:cubicBezTo>
                      <a:pt x="482" y="81"/>
                      <a:pt x="482" y="81"/>
                      <a:pt x="482" y="81"/>
                    </a:cubicBezTo>
                    <a:cubicBezTo>
                      <a:pt x="480" y="83"/>
                      <a:pt x="480" y="83"/>
                      <a:pt x="480" y="83"/>
                    </a:cubicBezTo>
                    <a:cubicBezTo>
                      <a:pt x="477" y="84"/>
                      <a:pt x="477" y="84"/>
                      <a:pt x="477" y="84"/>
                    </a:cubicBezTo>
                    <a:cubicBezTo>
                      <a:pt x="476" y="83"/>
                      <a:pt x="476" y="83"/>
                      <a:pt x="476" y="83"/>
                    </a:cubicBezTo>
                    <a:cubicBezTo>
                      <a:pt x="476" y="84"/>
                      <a:pt x="476" y="84"/>
                      <a:pt x="476" y="84"/>
                    </a:cubicBezTo>
                    <a:cubicBezTo>
                      <a:pt x="478" y="85"/>
                      <a:pt x="478" y="85"/>
                      <a:pt x="478" y="85"/>
                    </a:cubicBezTo>
                    <a:cubicBezTo>
                      <a:pt x="478" y="86"/>
                      <a:pt x="478" y="86"/>
                      <a:pt x="478" y="86"/>
                    </a:cubicBezTo>
                    <a:cubicBezTo>
                      <a:pt x="475" y="88"/>
                      <a:pt x="475" y="88"/>
                      <a:pt x="475" y="88"/>
                    </a:cubicBezTo>
                    <a:cubicBezTo>
                      <a:pt x="474" y="88"/>
                      <a:pt x="474" y="88"/>
                      <a:pt x="474" y="88"/>
                    </a:cubicBezTo>
                    <a:cubicBezTo>
                      <a:pt x="473" y="86"/>
                      <a:pt x="473" y="86"/>
                      <a:pt x="473" y="86"/>
                    </a:cubicBezTo>
                    <a:cubicBezTo>
                      <a:pt x="472" y="85"/>
                      <a:pt x="472" y="85"/>
                      <a:pt x="472" y="85"/>
                    </a:cubicBezTo>
                    <a:cubicBezTo>
                      <a:pt x="470" y="83"/>
                      <a:pt x="470" y="83"/>
                      <a:pt x="470" y="83"/>
                    </a:cubicBezTo>
                    <a:cubicBezTo>
                      <a:pt x="467" y="85"/>
                      <a:pt x="467" y="85"/>
                      <a:pt x="467" y="85"/>
                    </a:cubicBezTo>
                    <a:cubicBezTo>
                      <a:pt x="467" y="86"/>
                      <a:pt x="467" y="86"/>
                      <a:pt x="467" y="86"/>
                    </a:cubicBezTo>
                    <a:cubicBezTo>
                      <a:pt x="465" y="89"/>
                      <a:pt x="465" y="89"/>
                      <a:pt x="465" y="89"/>
                    </a:cubicBezTo>
                    <a:cubicBezTo>
                      <a:pt x="467" y="91"/>
                      <a:pt x="467" y="91"/>
                      <a:pt x="467" y="91"/>
                    </a:cubicBezTo>
                    <a:cubicBezTo>
                      <a:pt x="467" y="93"/>
                      <a:pt x="467" y="93"/>
                      <a:pt x="467" y="93"/>
                    </a:cubicBezTo>
                    <a:cubicBezTo>
                      <a:pt x="468" y="93"/>
                      <a:pt x="468" y="93"/>
                      <a:pt x="468" y="93"/>
                    </a:cubicBezTo>
                    <a:cubicBezTo>
                      <a:pt x="469" y="92"/>
                      <a:pt x="469" y="92"/>
                      <a:pt x="469" y="92"/>
                    </a:cubicBezTo>
                    <a:cubicBezTo>
                      <a:pt x="471" y="92"/>
                      <a:pt x="471" y="92"/>
                      <a:pt x="471" y="92"/>
                    </a:cubicBezTo>
                    <a:cubicBezTo>
                      <a:pt x="473" y="93"/>
                      <a:pt x="473" y="93"/>
                      <a:pt x="473" y="93"/>
                    </a:cubicBezTo>
                    <a:cubicBezTo>
                      <a:pt x="476" y="93"/>
                      <a:pt x="476" y="93"/>
                      <a:pt x="476" y="93"/>
                    </a:cubicBezTo>
                    <a:cubicBezTo>
                      <a:pt x="477" y="94"/>
                      <a:pt x="477" y="94"/>
                      <a:pt x="477" y="94"/>
                    </a:cubicBezTo>
                    <a:cubicBezTo>
                      <a:pt x="479" y="93"/>
                      <a:pt x="479" y="93"/>
                      <a:pt x="479" y="93"/>
                    </a:cubicBezTo>
                    <a:cubicBezTo>
                      <a:pt x="479" y="94"/>
                      <a:pt x="479" y="94"/>
                      <a:pt x="479" y="94"/>
                    </a:cubicBezTo>
                    <a:cubicBezTo>
                      <a:pt x="478" y="95"/>
                      <a:pt x="478" y="95"/>
                      <a:pt x="478" y="95"/>
                    </a:cubicBezTo>
                    <a:cubicBezTo>
                      <a:pt x="477" y="96"/>
                      <a:pt x="477" y="96"/>
                      <a:pt x="477" y="96"/>
                    </a:cubicBezTo>
                    <a:cubicBezTo>
                      <a:pt x="477" y="97"/>
                      <a:pt x="477" y="97"/>
                      <a:pt x="477" y="97"/>
                    </a:cubicBezTo>
                    <a:cubicBezTo>
                      <a:pt x="480" y="97"/>
                      <a:pt x="480" y="97"/>
                      <a:pt x="480" y="97"/>
                    </a:cubicBezTo>
                    <a:cubicBezTo>
                      <a:pt x="482" y="98"/>
                      <a:pt x="482" y="98"/>
                      <a:pt x="482" y="98"/>
                    </a:cubicBezTo>
                    <a:cubicBezTo>
                      <a:pt x="483" y="101"/>
                      <a:pt x="483" y="101"/>
                      <a:pt x="483" y="101"/>
                    </a:cubicBezTo>
                    <a:cubicBezTo>
                      <a:pt x="484" y="101"/>
                      <a:pt x="484" y="101"/>
                      <a:pt x="484" y="101"/>
                    </a:cubicBezTo>
                    <a:cubicBezTo>
                      <a:pt x="485" y="102"/>
                      <a:pt x="485" y="102"/>
                      <a:pt x="485" y="102"/>
                    </a:cubicBezTo>
                    <a:cubicBezTo>
                      <a:pt x="484" y="103"/>
                      <a:pt x="484" y="103"/>
                      <a:pt x="484" y="103"/>
                    </a:cubicBezTo>
                    <a:cubicBezTo>
                      <a:pt x="484" y="105"/>
                      <a:pt x="484" y="105"/>
                      <a:pt x="484" y="105"/>
                    </a:cubicBezTo>
                    <a:cubicBezTo>
                      <a:pt x="481" y="111"/>
                      <a:pt x="481" y="111"/>
                      <a:pt x="481" y="111"/>
                    </a:cubicBezTo>
                    <a:close/>
                    <a:moveTo>
                      <a:pt x="472" y="98"/>
                    </a:moveTo>
                    <a:cubicBezTo>
                      <a:pt x="472" y="96"/>
                      <a:pt x="472" y="96"/>
                      <a:pt x="472" y="96"/>
                    </a:cubicBezTo>
                    <a:cubicBezTo>
                      <a:pt x="475" y="95"/>
                      <a:pt x="475" y="95"/>
                      <a:pt x="475" y="95"/>
                    </a:cubicBezTo>
                    <a:cubicBezTo>
                      <a:pt x="476" y="95"/>
                      <a:pt x="476" y="95"/>
                      <a:pt x="476" y="95"/>
                    </a:cubicBezTo>
                    <a:cubicBezTo>
                      <a:pt x="475" y="96"/>
                      <a:pt x="475" y="96"/>
                      <a:pt x="475" y="96"/>
                    </a:cubicBezTo>
                    <a:cubicBezTo>
                      <a:pt x="475" y="97"/>
                      <a:pt x="475" y="97"/>
                      <a:pt x="475" y="97"/>
                    </a:cubicBezTo>
                    <a:cubicBezTo>
                      <a:pt x="473" y="98"/>
                      <a:pt x="473" y="98"/>
                      <a:pt x="473" y="98"/>
                    </a:cubicBezTo>
                    <a:cubicBezTo>
                      <a:pt x="472" y="98"/>
                      <a:pt x="472" y="98"/>
                      <a:pt x="472" y="98"/>
                    </a:cubicBezTo>
                    <a:close/>
                    <a:moveTo>
                      <a:pt x="468" y="107"/>
                    </a:moveTo>
                    <a:cubicBezTo>
                      <a:pt x="469" y="106"/>
                      <a:pt x="469" y="106"/>
                      <a:pt x="469" y="106"/>
                    </a:cubicBezTo>
                    <a:cubicBezTo>
                      <a:pt x="472" y="105"/>
                      <a:pt x="472" y="105"/>
                      <a:pt x="472" y="105"/>
                    </a:cubicBezTo>
                    <a:cubicBezTo>
                      <a:pt x="474" y="106"/>
                      <a:pt x="474" y="106"/>
                      <a:pt x="474" y="106"/>
                    </a:cubicBezTo>
                    <a:cubicBezTo>
                      <a:pt x="477" y="109"/>
                      <a:pt x="477" y="109"/>
                      <a:pt x="477" y="109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4"/>
                      <a:pt x="477" y="114"/>
                      <a:pt x="477" y="114"/>
                    </a:cubicBezTo>
                    <a:cubicBezTo>
                      <a:pt x="476" y="114"/>
                      <a:pt x="476" y="114"/>
                      <a:pt x="476" y="114"/>
                    </a:cubicBezTo>
                    <a:cubicBezTo>
                      <a:pt x="474" y="113"/>
                      <a:pt x="474" y="113"/>
                      <a:pt x="474" y="113"/>
                    </a:cubicBezTo>
                    <a:cubicBezTo>
                      <a:pt x="473" y="113"/>
                      <a:pt x="473" y="113"/>
                      <a:pt x="473" y="113"/>
                    </a:cubicBezTo>
                    <a:cubicBezTo>
                      <a:pt x="471" y="113"/>
                      <a:pt x="471" y="113"/>
                      <a:pt x="471" y="113"/>
                    </a:cubicBezTo>
                    <a:cubicBezTo>
                      <a:pt x="470" y="111"/>
                      <a:pt x="470" y="111"/>
                      <a:pt x="470" y="111"/>
                    </a:cubicBezTo>
                    <a:cubicBezTo>
                      <a:pt x="468" y="110"/>
                      <a:pt x="468" y="110"/>
                      <a:pt x="468" y="110"/>
                    </a:cubicBezTo>
                    <a:cubicBezTo>
                      <a:pt x="468" y="107"/>
                      <a:pt x="468" y="107"/>
                      <a:pt x="468" y="107"/>
                    </a:cubicBezTo>
                    <a:close/>
                    <a:moveTo>
                      <a:pt x="446" y="122"/>
                    </a:moveTo>
                    <a:cubicBezTo>
                      <a:pt x="447" y="121"/>
                      <a:pt x="447" y="121"/>
                      <a:pt x="447" y="121"/>
                    </a:cubicBezTo>
                    <a:cubicBezTo>
                      <a:pt x="450" y="121"/>
                      <a:pt x="450" y="121"/>
                      <a:pt x="450" y="121"/>
                    </a:cubicBezTo>
                    <a:cubicBezTo>
                      <a:pt x="449" y="122"/>
                      <a:pt x="449" y="122"/>
                      <a:pt x="449" y="122"/>
                    </a:cubicBezTo>
                    <a:cubicBezTo>
                      <a:pt x="447" y="123"/>
                      <a:pt x="447" y="123"/>
                      <a:pt x="447" y="123"/>
                    </a:cubicBezTo>
                    <a:cubicBezTo>
                      <a:pt x="446" y="122"/>
                      <a:pt x="446" y="122"/>
                      <a:pt x="446" y="122"/>
                    </a:cubicBezTo>
                    <a:close/>
                    <a:moveTo>
                      <a:pt x="445" y="120"/>
                    </a:moveTo>
                    <a:cubicBezTo>
                      <a:pt x="444" y="118"/>
                      <a:pt x="444" y="118"/>
                      <a:pt x="444" y="118"/>
                    </a:cubicBezTo>
                    <a:cubicBezTo>
                      <a:pt x="445" y="116"/>
                      <a:pt x="445" y="116"/>
                      <a:pt x="445" y="116"/>
                    </a:cubicBezTo>
                    <a:cubicBezTo>
                      <a:pt x="445" y="114"/>
                      <a:pt x="445" y="114"/>
                      <a:pt x="445" y="114"/>
                    </a:cubicBezTo>
                    <a:cubicBezTo>
                      <a:pt x="445" y="112"/>
                      <a:pt x="445" y="112"/>
                      <a:pt x="445" y="112"/>
                    </a:cubicBezTo>
                    <a:cubicBezTo>
                      <a:pt x="447" y="110"/>
                      <a:pt x="447" y="110"/>
                      <a:pt x="447" y="110"/>
                    </a:cubicBezTo>
                    <a:cubicBezTo>
                      <a:pt x="447" y="109"/>
                      <a:pt x="447" y="109"/>
                      <a:pt x="447" y="109"/>
                    </a:cubicBezTo>
                    <a:cubicBezTo>
                      <a:pt x="448" y="109"/>
                      <a:pt x="448" y="109"/>
                      <a:pt x="448" y="109"/>
                    </a:cubicBezTo>
                    <a:cubicBezTo>
                      <a:pt x="448" y="108"/>
                      <a:pt x="448" y="108"/>
                      <a:pt x="448" y="108"/>
                    </a:cubicBezTo>
                    <a:cubicBezTo>
                      <a:pt x="449" y="105"/>
                      <a:pt x="449" y="105"/>
                      <a:pt x="449" y="105"/>
                    </a:cubicBezTo>
                    <a:cubicBezTo>
                      <a:pt x="449" y="103"/>
                      <a:pt x="449" y="103"/>
                      <a:pt x="449" y="103"/>
                    </a:cubicBezTo>
                    <a:cubicBezTo>
                      <a:pt x="450" y="103"/>
                      <a:pt x="450" y="103"/>
                      <a:pt x="450" y="103"/>
                    </a:cubicBezTo>
                    <a:cubicBezTo>
                      <a:pt x="451" y="104"/>
                      <a:pt x="451" y="104"/>
                      <a:pt x="451" y="104"/>
                    </a:cubicBezTo>
                    <a:cubicBezTo>
                      <a:pt x="451" y="106"/>
                      <a:pt x="451" y="106"/>
                      <a:pt x="451" y="106"/>
                    </a:cubicBezTo>
                    <a:cubicBezTo>
                      <a:pt x="452" y="107"/>
                      <a:pt x="452" y="107"/>
                      <a:pt x="452" y="107"/>
                    </a:cubicBezTo>
                    <a:cubicBezTo>
                      <a:pt x="451" y="110"/>
                      <a:pt x="451" y="110"/>
                      <a:pt x="451" y="110"/>
                    </a:cubicBezTo>
                    <a:cubicBezTo>
                      <a:pt x="451" y="112"/>
                      <a:pt x="451" y="112"/>
                      <a:pt x="451" y="112"/>
                    </a:cubicBezTo>
                    <a:cubicBezTo>
                      <a:pt x="450" y="114"/>
                      <a:pt x="450" y="114"/>
                      <a:pt x="450" y="114"/>
                    </a:cubicBezTo>
                    <a:cubicBezTo>
                      <a:pt x="451" y="115"/>
                      <a:pt x="451" y="115"/>
                      <a:pt x="451" y="115"/>
                    </a:cubicBezTo>
                    <a:cubicBezTo>
                      <a:pt x="449" y="119"/>
                      <a:pt x="449" y="119"/>
                      <a:pt x="449" y="119"/>
                    </a:cubicBezTo>
                    <a:cubicBezTo>
                      <a:pt x="447" y="120"/>
                      <a:pt x="447" y="120"/>
                      <a:pt x="447" y="120"/>
                    </a:cubicBezTo>
                    <a:cubicBezTo>
                      <a:pt x="445" y="120"/>
                      <a:pt x="445" y="120"/>
                      <a:pt x="445" y="120"/>
                    </a:cubicBezTo>
                    <a:close/>
                    <a:moveTo>
                      <a:pt x="425" y="80"/>
                    </a:moveTo>
                    <a:cubicBezTo>
                      <a:pt x="424" y="78"/>
                      <a:pt x="424" y="78"/>
                      <a:pt x="424" y="78"/>
                    </a:cubicBezTo>
                    <a:cubicBezTo>
                      <a:pt x="423" y="76"/>
                      <a:pt x="423" y="76"/>
                      <a:pt x="423" y="76"/>
                    </a:cubicBezTo>
                    <a:cubicBezTo>
                      <a:pt x="424" y="75"/>
                      <a:pt x="424" y="75"/>
                      <a:pt x="424" y="75"/>
                    </a:cubicBezTo>
                    <a:cubicBezTo>
                      <a:pt x="423" y="74"/>
                      <a:pt x="423" y="74"/>
                      <a:pt x="423" y="74"/>
                    </a:cubicBezTo>
                    <a:cubicBezTo>
                      <a:pt x="421" y="74"/>
                      <a:pt x="421" y="74"/>
                      <a:pt x="421" y="74"/>
                    </a:cubicBezTo>
                    <a:cubicBezTo>
                      <a:pt x="420" y="74"/>
                      <a:pt x="420" y="74"/>
                      <a:pt x="420" y="74"/>
                    </a:cubicBezTo>
                    <a:cubicBezTo>
                      <a:pt x="419" y="74"/>
                      <a:pt x="419" y="74"/>
                      <a:pt x="419" y="74"/>
                    </a:cubicBezTo>
                    <a:cubicBezTo>
                      <a:pt x="417" y="74"/>
                      <a:pt x="417" y="74"/>
                      <a:pt x="417" y="74"/>
                    </a:cubicBezTo>
                    <a:cubicBezTo>
                      <a:pt x="416" y="75"/>
                      <a:pt x="416" y="75"/>
                      <a:pt x="416" y="75"/>
                    </a:cubicBezTo>
                    <a:cubicBezTo>
                      <a:pt x="416" y="73"/>
                      <a:pt x="416" y="73"/>
                      <a:pt x="416" y="73"/>
                    </a:cubicBezTo>
                    <a:cubicBezTo>
                      <a:pt x="417" y="71"/>
                      <a:pt x="417" y="71"/>
                      <a:pt x="417" y="71"/>
                    </a:cubicBezTo>
                    <a:cubicBezTo>
                      <a:pt x="417" y="70"/>
                      <a:pt x="417" y="70"/>
                      <a:pt x="417" y="70"/>
                    </a:cubicBezTo>
                    <a:cubicBezTo>
                      <a:pt x="419" y="70"/>
                      <a:pt x="419" y="70"/>
                      <a:pt x="419" y="70"/>
                    </a:cubicBezTo>
                    <a:cubicBezTo>
                      <a:pt x="421" y="70"/>
                      <a:pt x="421" y="70"/>
                      <a:pt x="421" y="70"/>
                    </a:cubicBezTo>
                    <a:cubicBezTo>
                      <a:pt x="426" y="69"/>
                      <a:pt x="426" y="69"/>
                      <a:pt x="426" y="69"/>
                    </a:cubicBezTo>
                    <a:cubicBezTo>
                      <a:pt x="428" y="69"/>
                      <a:pt x="428" y="69"/>
                      <a:pt x="428" y="69"/>
                    </a:cubicBezTo>
                    <a:cubicBezTo>
                      <a:pt x="429" y="70"/>
                      <a:pt x="429" y="70"/>
                      <a:pt x="429" y="70"/>
                    </a:cubicBezTo>
                    <a:cubicBezTo>
                      <a:pt x="430" y="70"/>
                      <a:pt x="430" y="70"/>
                      <a:pt x="430" y="70"/>
                    </a:cubicBezTo>
                    <a:cubicBezTo>
                      <a:pt x="432" y="70"/>
                      <a:pt x="432" y="70"/>
                      <a:pt x="432" y="70"/>
                    </a:cubicBezTo>
                    <a:cubicBezTo>
                      <a:pt x="435" y="68"/>
                      <a:pt x="435" y="68"/>
                      <a:pt x="435" y="68"/>
                    </a:cubicBezTo>
                    <a:cubicBezTo>
                      <a:pt x="437" y="68"/>
                      <a:pt x="437" y="68"/>
                      <a:pt x="437" y="68"/>
                    </a:cubicBezTo>
                    <a:cubicBezTo>
                      <a:pt x="438" y="68"/>
                      <a:pt x="438" y="68"/>
                      <a:pt x="438" y="68"/>
                    </a:cubicBezTo>
                    <a:cubicBezTo>
                      <a:pt x="439" y="68"/>
                      <a:pt x="439" y="68"/>
                      <a:pt x="439" y="68"/>
                    </a:cubicBezTo>
                    <a:cubicBezTo>
                      <a:pt x="441" y="68"/>
                      <a:pt x="441" y="68"/>
                      <a:pt x="441" y="68"/>
                    </a:cubicBezTo>
                    <a:cubicBezTo>
                      <a:pt x="440" y="69"/>
                      <a:pt x="440" y="69"/>
                      <a:pt x="440" y="69"/>
                    </a:cubicBezTo>
                    <a:cubicBezTo>
                      <a:pt x="441" y="71"/>
                      <a:pt x="441" y="71"/>
                      <a:pt x="441" y="71"/>
                    </a:cubicBezTo>
                    <a:cubicBezTo>
                      <a:pt x="441" y="73"/>
                      <a:pt x="441" y="73"/>
                      <a:pt x="441" y="73"/>
                    </a:cubicBezTo>
                    <a:cubicBezTo>
                      <a:pt x="440" y="75"/>
                      <a:pt x="440" y="75"/>
                      <a:pt x="440" y="75"/>
                    </a:cubicBezTo>
                    <a:cubicBezTo>
                      <a:pt x="441" y="77"/>
                      <a:pt x="441" y="77"/>
                      <a:pt x="441" y="77"/>
                    </a:cubicBezTo>
                    <a:cubicBezTo>
                      <a:pt x="440" y="81"/>
                      <a:pt x="440" y="81"/>
                      <a:pt x="440" y="81"/>
                    </a:cubicBezTo>
                    <a:cubicBezTo>
                      <a:pt x="438" y="82"/>
                      <a:pt x="438" y="82"/>
                      <a:pt x="438" y="82"/>
                    </a:cubicBezTo>
                    <a:cubicBezTo>
                      <a:pt x="436" y="83"/>
                      <a:pt x="436" y="83"/>
                      <a:pt x="436" y="83"/>
                    </a:cubicBezTo>
                    <a:cubicBezTo>
                      <a:pt x="435" y="83"/>
                      <a:pt x="435" y="83"/>
                      <a:pt x="435" y="83"/>
                    </a:cubicBezTo>
                    <a:cubicBezTo>
                      <a:pt x="433" y="83"/>
                      <a:pt x="433" y="83"/>
                      <a:pt x="433" y="83"/>
                    </a:cubicBezTo>
                    <a:cubicBezTo>
                      <a:pt x="432" y="82"/>
                      <a:pt x="432" y="82"/>
                      <a:pt x="432" y="82"/>
                    </a:cubicBezTo>
                    <a:cubicBezTo>
                      <a:pt x="431" y="83"/>
                      <a:pt x="431" y="83"/>
                      <a:pt x="431" y="83"/>
                    </a:cubicBezTo>
                    <a:cubicBezTo>
                      <a:pt x="428" y="80"/>
                      <a:pt x="428" y="80"/>
                      <a:pt x="428" y="80"/>
                    </a:cubicBezTo>
                    <a:cubicBezTo>
                      <a:pt x="428" y="78"/>
                      <a:pt x="428" y="78"/>
                      <a:pt x="428" y="78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26" y="77"/>
                      <a:pt x="426" y="77"/>
                      <a:pt x="426" y="77"/>
                    </a:cubicBezTo>
                    <a:cubicBezTo>
                      <a:pt x="426" y="78"/>
                      <a:pt x="426" y="78"/>
                      <a:pt x="426" y="78"/>
                    </a:cubicBezTo>
                    <a:cubicBezTo>
                      <a:pt x="425" y="80"/>
                      <a:pt x="425" y="80"/>
                      <a:pt x="425" y="80"/>
                    </a:cubicBezTo>
                    <a:close/>
                    <a:moveTo>
                      <a:pt x="401" y="93"/>
                    </a:moveTo>
                    <a:cubicBezTo>
                      <a:pt x="402" y="92"/>
                      <a:pt x="402" y="92"/>
                      <a:pt x="402" y="92"/>
                    </a:cubicBezTo>
                    <a:cubicBezTo>
                      <a:pt x="402" y="90"/>
                      <a:pt x="402" y="90"/>
                      <a:pt x="402" y="90"/>
                    </a:cubicBezTo>
                    <a:cubicBezTo>
                      <a:pt x="404" y="88"/>
                      <a:pt x="404" y="88"/>
                      <a:pt x="404" y="88"/>
                    </a:cubicBezTo>
                    <a:cubicBezTo>
                      <a:pt x="404" y="86"/>
                      <a:pt x="404" y="86"/>
                      <a:pt x="404" y="86"/>
                    </a:cubicBezTo>
                    <a:cubicBezTo>
                      <a:pt x="406" y="86"/>
                      <a:pt x="406" y="86"/>
                      <a:pt x="406" y="86"/>
                    </a:cubicBezTo>
                    <a:cubicBezTo>
                      <a:pt x="408" y="85"/>
                      <a:pt x="408" y="85"/>
                      <a:pt x="408" y="85"/>
                    </a:cubicBezTo>
                    <a:cubicBezTo>
                      <a:pt x="409" y="85"/>
                      <a:pt x="409" y="85"/>
                      <a:pt x="409" y="85"/>
                    </a:cubicBezTo>
                    <a:cubicBezTo>
                      <a:pt x="413" y="84"/>
                      <a:pt x="413" y="84"/>
                      <a:pt x="413" y="84"/>
                    </a:cubicBezTo>
                    <a:cubicBezTo>
                      <a:pt x="414" y="84"/>
                      <a:pt x="414" y="84"/>
                      <a:pt x="414" y="84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7" y="85"/>
                      <a:pt x="417" y="85"/>
                      <a:pt x="417" y="85"/>
                    </a:cubicBezTo>
                    <a:cubicBezTo>
                      <a:pt x="419" y="85"/>
                      <a:pt x="419" y="85"/>
                      <a:pt x="419" y="85"/>
                    </a:cubicBezTo>
                    <a:cubicBezTo>
                      <a:pt x="420" y="85"/>
                      <a:pt x="420" y="85"/>
                      <a:pt x="420" y="85"/>
                    </a:cubicBezTo>
                    <a:cubicBezTo>
                      <a:pt x="422" y="85"/>
                      <a:pt x="422" y="85"/>
                      <a:pt x="422" y="85"/>
                    </a:cubicBezTo>
                    <a:cubicBezTo>
                      <a:pt x="423" y="86"/>
                      <a:pt x="423" y="86"/>
                      <a:pt x="423" y="86"/>
                    </a:cubicBezTo>
                    <a:cubicBezTo>
                      <a:pt x="425" y="86"/>
                      <a:pt x="425" y="86"/>
                      <a:pt x="425" y="86"/>
                    </a:cubicBezTo>
                    <a:cubicBezTo>
                      <a:pt x="427" y="86"/>
                      <a:pt x="427" y="86"/>
                      <a:pt x="427" y="86"/>
                    </a:cubicBezTo>
                    <a:cubicBezTo>
                      <a:pt x="428" y="87"/>
                      <a:pt x="428" y="87"/>
                      <a:pt x="428" y="87"/>
                    </a:cubicBezTo>
                    <a:cubicBezTo>
                      <a:pt x="430" y="87"/>
                      <a:pt x="430" y="87"/>
                      <a:pt x="430" y="87"/>
                    </a:cubicBezTo>
                    <a:cubicBezTo>
                      <a:pt x="430" y="88"/>
                      <a:pt x="430" y="88"/>
                      <a:pt x="430" y="88"/>
                    </a:cubicBezTo>
                    <a:cubicBezTo>
                      <a:pt x="429" y="91"/>
                      <a:pt x="429" y="91"/>
                      <a:pt x="429" y="91"/>
                    </a:cubicBezTo>
                    <a:cubicBezTo>
                      <a:pt x="427" y="91"/>
                      <a:pt x="427" y="91"/>
                      <a:pt x="427" y="91"/>
                    </a:cubicBezTo>
                    <a:cubicBezTo>
                      <a:pt x="423" y="92"/>
                      <a:pt x="423" y="92"/>
                      <a:pt x="423" y="92"/>
                    </a:cubicBezTo>
                    <a:cubicBezTo>
                      <a:pt x="421" y="92"/>
                      <a:pt x="421" y="92"/>
                      <a:pt x="421" y="92"/>
                    </a:cubicBezTo>
                    <a:cubicBezTo>
                      <a:pt x="419" y="94"/>
                      <a:pt x="419" y="94"/>
                      <a:pt x="419" y="94"/>
                    </a:cubicBezTo>
                    <a:cubicBezTo>
                      <a:pt x="419" y="95"/>
                      <a:pt x="419" y="95"/>
                      <a:pt x="419" y="95"/>
                    </a:cubicBezTo>
                    <a:cubicBezTo>
                      <a:pt x="421" y="95"/>
                      <a:pt x="421" y="95"/>
                      <a:pt x="421" y="95"/>
                    </a:cubicBezTo>
                    <a:cubicBezTo>
                      <a:pt x="422" y="95"/>
                      <a:pt x="422" y="95"/>
                      <a:pt x="422" y="95"/>
                    </a:cubicBezTo>
                    <a:cubicBezTo>
                      <a:pt x="422" y="96"/>
                      <a:pt x="422" y="96"/>
                      <a:pt x="422" y="96"/>
                    </a:cubicBezTo>
                    <a:cubicBezTo>
                      <a:pt x="420" y="99"/>
                      <a:pt x="420" y="99"/>
                      <a:pt x="420" y="99"/>
                    </a:cubicBezTo>
                    <a:cubicBezTo>
                      <a:pt x="419" y="100"/>
                      <a:pt x="419" y="100"/>
                      <a:pt x="419" y="100"/>
                    </a:cubicBezTo>
                    <a:cubicBezTo>
                      <a:pt x="418" y="100"/>
                      <a:pt x="418" y="100"/>
                      <a:pt x="418" y="100"/>
                    </a:cubicBezTo>
                    <a:cubicBezTo>
                      <a:pt x="418" y="101"/>
                      <a:pt x="418" y="101"/>
                      <a:pt x="418" y="101"/>
                    </a:cubicBezTo>
                    <a:cubicBezTo>
                      <a:pt x="417" y="103"/>
                      <a:pt x="417" y="103"/>
                      <a:pt x="417" y="103"/>
                    </a:cubicBezTo>
                    <a:cubicBezTo>
                      <a:pt x="415" y="103"/>
                      <a:pt x="415" y="103"/>
                      <a:pt x="415" y="103"/>
                    </a:cubicBezTo>
                    <a:cubicBezTo>
                      <a:pt x="413" y="104"/>
                      <a:pt x="413" y="104"/>
                      <a:pt x="413" y="104"/>
                    </a:cubicBezTo>
                    <a:cubicBezTo>
                      <a:pt x="411" y="104"/>
                      <a:pt x="411" y="104"/>
                      <a:pt x="411" y="104"/>
                    </a:cubicBezTo>
                    <a:cubicBezTo>
                      <a:pt x="410" y="102"/>
                      <a:pt x="410" y="102"/>
                      <a:pt x="410" y="102"/>
                    </a:cubicBezTo>
                    <a:cubicBezTo>
                      <a:pt x="409" y="103"/>
                      <a:pt x="409" y="103"/>
                      <a:pt x="409" y="103"/>
                    </a:cubicBezTo>
                    <a:cubicBezTo>
                      <a:pt x="407" y="103"/>
                      <a:pt x="407" y="103"/>
                      <a:pt x="407" y="103"/>
                    </a:cubicBezTo>
                    <a:cubicBezTo>
                      <a:pt x="405" y="103"/>
                      <a:pt x="405" y="103"/>
                      <a:pt x="405" y="103"/>
                    </a:cubicBezTo>
                    <a:cubicBezTo>
                      <a:pt x="404" y="102"/>
                      <a:pt x="404" y="102"/>
                      <a:pt x="404" y="102"/>
                    </a:cubicBezTo>
                    <a:cubicBezTo>
                      <a:pt x="405" y="101"/>
                      <a:pt x="405" y="101"/>
                      <a:pt x="405" y="101"/>
                    </a:cubicBezTo>
                    <a:cubicBezTo>
                      <a:pt x="404" y="99"/>
                      <a:pt x="404" y="99"/>
                      <a:pt x="404" y="99"/>
                    </a:cubicBezTo>
                    <a:cubicBezTo>
                      <a:pt x="402" y="97"/>
                      <a:pt x="402" y="97"/>
                      <a:pt x="402" y="97"/>
                    </a:cubicBezTo>
                    <a:cubicBezTo>
                      <a:pt x="401" y="97"/>
                      <a:pt x="401" y="97"/>
                      <a:pt x="401" y="97"/>
                    </a:cubicBezTo>
                    <a:cubicBezTo>
                      <a:pt x="401" y="95"/>
                      <a:pt x="401" y="95"/>
                      <a:pt x="401" y="95"/>
                    </a:cubicBezTo>
                    <a:cubicBezTo>
                      <a:pt x="401" y="93"/>
                      <a:pt x="401" y="93"/>
                      <a:pt x="401" y="93"/>
                    </a:cubicBezTo>
                    <a:close/>
                    <a:moveTo>
                      <a:pt x="398" y="87"/>
                    </a:moveTo>
                    <a:cubicBezTo>
                      <a:pt x="400" y="88"/>
                      <a:pt x="400" y="88"/>
                      <a:pt x="400" y="88"/>
                    </a:cubicBezTo>
                    <a:cubicBezTo>
                      <a:pt x="402" y="87"/>
                      <a:pt x="402" y="87"/>
                      <a:pt x="402" y="87"/>
                    </a:cubicBezTo>
                    <a:cubicBezTo>
                      <a:pt x="403" y="85"/>
                      <a:pt x="403" y="85"/>
                      <a:pt x="403" y="85"/>
                    </a:cubicBezTo>
                    <a:cubicBezTo>
                      <a:pt x="403" y="83"/>
                      <a:pt x="403" y="83"/>
                      <a:pt x="403" y="83"/>
                    </a:cubicBezTo>
                    <a:cubicBezTo>
                      <a:pt x="404" y="82"/>
                      <a:pt x="404" y="82"/>
                      <a:pt x="404" y="82"/>
                    </a:cubicBezTo>
                    <a:cubicBezTo>
                      <a:pt x="404" y="80"/>
                      <a:pt x="404" y="80"/>
                      <a:pt x="404" y="80"/>
                    </a:cubicBezTo>
                    <a:cubicBezTo>
                      <a:pt x="404" y="78"/>
                      <a:pt x="404" y="78"/>
                      <a:pt x="404" y="78"/>
                    </a:cubicBezTo>
                    <a:cubicBezTo>
                      <a:pt x="403" y="79"/>
                      <a:pt x="403" y="79"/>
                      <a:pt x="403" y="79"/>
                    </a:cubicBezTo>
                    <a:cubicBezTo>
                      <a:pt x="402" y="79"/>
                      <a:pt x="402" y="79"/>
                      <a:pt x="402" y="79"/>
                    </a:cubicBezTo>
                    <a:cubicBezTo>
                      <a:pt x="400" y="78"/>
                      <a:pt x="400" y="78"/>
                      <a:pt x="400" y="78"/>
                    </a:cubicBezTo>
                    <a:cubicBezTo>
                      <a:pt x="399" y="79"/>
                      <a:pt x="399" y="79"/>
                      <a:pt x="399" y="79"/>
                    </a:cubicBezTo>
                    <a:cubicBezTo>
                      <a:pt x="398" y="79"/>
                      <a:pt x="398" y="79"/>
                      <a:pt x="398" y="79"/>
                    </a:cubicBezTo>
                    <a:cubicBezTo>
                      <a:pt x="397" y="81"/>
                      <a:pt x="397" y="81"/>
                      <a:pt x="397" y="81"/>
                    </a:cubicBezTo>
                    <a:cubicBezTo>
                      <a:pt x="397" y="83"/>
                      <a:pt x="397" y="83"/>
                      <a:pt x="397" y="83"/>
                    </a:cubicBezTo>
                    <a:cubicBezTo>
                      <a:pt x="397" y="84"/>
                      <a:pt x="397" y="84"/>
                      <a:pt x="397" y="84"/>
                    </a:cubicBezTo>
                    <a:cubicBezTo>
                      <a:pt x="398" y="87"/>
                      <a:pt x="398" y="87"/>
                      <a:pt x="398" y="87"/>
                    </a:cubicBezTo>
                    <a:close/>
                    <a:moveTo>
                      <a:pt x="547" y="217"/>
                    </a:moveTo>
                    <a:cubicBezTo>
                      <a:pt x="548" y="217"/>
                      <a:pt x="548" y="217"/>
                      <a:pt x="548" y="217"/>
                    </a:cubicBezTo>
                    <a:cubicBezTo>
                      <a:pt x="550" y="216"/>
                      <a:pt x="550" y="216"/>
                      <a:pt x="550" y="216"/>
                    </a:cubicBezTo>
                    <a:cubicBezTo>
                      <a:pt x="550" y="218"/>
                      <a:pt x="550" y="218"/>
                      <a:pt x="550" y="218"/>
                    </a:cubicBezTo>
                    <a:cubicBezTo>
                      <a:pt x="552" y="218"/>
                      <a:pt x="552" y="218"/>
                      <a:pt x="552" y="218"/>
                    </a:cubicBezTo>
                    <a:cubicBezTo>
                      <a:pt x="552" y="219"/>
                      <a:pt x="552" y="219"/>
                      <a:pt x="552" y="219"/>
                    </a:cubicBezTo>
                    <a:cubicBezTo>
                      <a:pt x="554" y="219"/>
                      <a:pt x="554" y="219"/>
                      <a:pt x="554" y="219"/>
                    </a:cubicBezTo>
                    <a:cubicBezTo>
                      <a:pt x="557" y="217"/>
                      <a:pt x="557" y="217"/>
                      <a:pt x="557" y="217"/>
                    </a:cubicBezTo>
                    <a:cubicBezTo>
                      <a:pt x="559" y="217"/>
                      <a:pt x="559" y="217"/>
                      <a:pt x="559" y="217"/>
                    </a:cubicBezTo>
                    <a:cubicBezTo>
                      <a:pt x="561" y="218"/>
                      <a:pt x="561" y="218"/>
                      <a:pt x="561" y="218"/>
                    </a:cubicBezTo>
                    <a:cubicBezTo>
                      <a:pt x="563" y="218"/>
                      <a:pt x="563" y="218"/>
                      <a:pt x="563" y="218"/>
                    </a:cubicBezTo>
                    <a:cubicBezTo>
                      <a:pt x="564" y="218"/>
                      <a:pt x="564" y="218"/>
                      <a:pt x="564" y="218"/>
                    </a:cubicBezTo>
                    <a:cubicBezTo>
                      <a:pt x="565" y="217"/>
                      <a:pt x="565" y="217"/>
                      <a:pt x="565" y="217"/>
                    </a:cubicBezTo>
                    <a:cubicBezTo>
                      <a:pt x="565" y="217"/>
                      <a:pt x="565" y="217"/>
                      <a:pt x="565" y="217"/>
                    </a:cubicBezTo>
                    <a:cubicBezTo>
                      <a:pt x="566" y="214"/>
                      <a:pt x="566" y="214"/>
                      <a:pt x="566" y="214"/>
                    </a:cubicBezTo>
                    <a:cubicBezTo>
                      <a:pt x="567" y="214"/>
                      <a:pt x="567" y="214"/>
                      <a:pt x="567" y="214"/>
                    </a:cubicBezTo>
                    <a:cubicBezTo>
                      <a:pt x="567" y="213"/>
                      <a:pt x="567" y="213"/>
                      <a:pt x="567" y="213"/>
                    </a:cubicBezTo>
                    <a:cubicBezTo>
                      <a:pt x="566" y="211"/>
                      <a:pt x="566" y="211"/>
                      <a:pt x="566" y="211"/>
                    </a:cubicBezTo>
                    <a:cubicBezTo>
                      <a:pt x="566" y="209"/>
                      <a:pt x="566" y="209"/>
                      <a:pt x="566" y="209"/>
                    </a:cubicBezTo>
                    <a:cubicBezTo>
                      <a:pt x="567" y="210"/>
                      <a:pt x="567" y="210"/>
                      <a:pt x="567" y="210"/>
                    </a:cubicBezTo>
                    <a:cubicBezTo>
                      <a:pt x="567" y="212"/>
                      <a:pt x="567" y="212"/>
                      <a:pt x="567" y="212"/>
                    </a:cubicBezTo>
                    <a:cubicBezTo>
                      <a:pt x="569" y="214"/>
                      <a:pt x="569" y="214"/>
                      <a:pt x="569" y="214"/>
                    </a:cubicBezTo>
                    <a:cubicBezTo>
                      <a:pt x="569" y="212"/>
                      <a:pt x="569" y="212"/>
                      <a:pt x="569" y="212"/>
                    </a:cubicBezTo>
                    <a:cubicBezTo>
                      <a:pt x="570" y="213"/>
                      <a:pt x="570" y="213"/>
                      <a:pt x="570" y="213"/>
                    </a:cubicBezTo>
                    <a:cubicBezTo>
                      <a:pt x="571" y="212"/>
                      <a:pt x="571" y="212"/>
                      <a:pt x="571" y="212"/>
                    </a:cubicBezTo>
                    <a:cubicBezTo>
                      <a:pt x="572" y="213"/>
                      <a:pt x="572" y="213"/>
                      <a:pt x="572" y="213"/>
                    </a:cubicBezTo>
                    <a:cubicBezTo>
                      <a:pt x="573" y="212"/>
                      <a:pt x="573" y="212"/>
                      <a:pt x="573" y="212"/>
                    </a:cubicBezTo>
                    <a:cubicBezTo>
                      <a:pt x="572" y="210"/>
                      <a:pt x="572" y="210"/>
                      <a:pt x="572" y="210"/>
                    </a:cubicBezTo>
                    <a:cubicBezTo>
                      <a:pt x="572" y="209"/>
                      <a:pt x="572" y="209"/>
                      <a:pt x="572" y="209"/>
                    </a:cubicBezTo>
                    <a:cubicBezTo>
                      <a:pt x="571" y="208"/>
                      <a:pt x="571" y="208"/>
                      <a:pt x="571" y="208"/>
                    </a:cubicBezTo>
                    <a:cubicBezTo>
                      <a:pt x="569" y="209"/>
                      <a:pt x="569" y="209"/>
                      <a:pt x="569" y="209"/>
                    </a:cubicBezTo>
                    <a:cubicBezTo>
                      <a:pt x="567" y="209"/>
                      <a:pt x="567" y="209"/>
                      <a:pt x="567" y="209"/>
                    </a:cubicBezTo>
                    <a:cubicBezTo>
                      <a:pt x="567" y="207"/>
                      <a:pt x="567" y="207"/>
                      <a:pt x="567" y="207"/>
                    </a:cubicBezTo>
                    <a:cubicBezTo>
                      <a:pt x="568" y="207"/>
                      <a:pt x="568" y="207"/>
                      <a:pt x="568" y="207"/>
                    </a:cubicBezTo>
                    <a:cubicBezTo>
                      <a:pt x="569" y="207"/>
                      <a:pt x="569" y="207"/>
                      <a:pt x="569" y="207"/>
                    </a:cubicBezTo>
                    <a:cubicBezTo>
                      <a:pt x="571" y="207"/>
                      <a:pt x="571" y="207"/>
                      <a:pt x="571" y="207"/>
                    </a:cubicBezTo>
                    <a:cubicBezTo>
                      <a:pt x="572" y="205"/>
                      <a:pt x="572" y="205"/>
                      <a:pt x="572" y="205"/>
                    </a:cubicBezTo>
                    <a:cubicBezTo>
                      <a:pt x="573" y="206"/>
                      <a:pt x="573" y="206"/>
                      <a:pt x="573" y="206"/>
                    </a:cubicBezTo>
                    <a:cubicBezTo>
                      <a:pt x="574" y="206"/>
                      <a:pt x="574" y="206"/>
                      <a:pt x="574" y="206"/>
                    </a:cubicBezTo>
                    <a:cubicBezTo>
                      <a:pt x="575" y="204"/>
                      <a:pt x="575" y="204"/>
                      <a:pt x="575" y="204"/>
                    </a:cubicBezTo>
                    <a:cubicBezTo>
                      <a:pt x="574" y="203"/>
                      <a:pt x="574" y="203"/>
                      <a:pt x="574" y="203"/>
                    </a:cubicBezTo>
                    <a:cubicBezTo>
                      <a:pt x="575" y="201"/>
                      <a:pt x="575" y="201"/>
                      <a:pt x="575" y="201"/>
                    </a:cubicBezTo>
                    <a:cubicBezTo>
                      <a:pt x="575" y="200"/>
                      <a:pt x="575" y="200"/>
                      <a:pt x="575" y="200"/>
                    </a:cubicBezTo>
                    <a:cubicBezTo>
                      <a:pt x="576" y="200"/>
                      <a:pt x="576" y="200"/>
                      <a:pt x="576" y="200"/>
                    </a:cubicBezTo>
                    <a:cubicBezTo>
                      <a:pt x="576" y="199"/>
                      <a:pt x="576" y="199"/>
                      <a:pt x="576" y="199"/>
                    </a:cubicBezTo>
                    <a:cubicBezTo>
                      <a:pt x="574" y="199"/>
                      <a:pt x="574" y="199"/>
                      <a:pt x="574" y="199"/>
                    </a:cubicBezTo>
                    <a:cubicBezTo>
                      <a:pt x="572" y="199"/>
                      <a:pt x="572" y="199"/>
                      <a:pt x="572" y="199"/>
                    </a:cubicBezTo>
                    <a:cubicBezTo>
                      <a:pt x="573" y="198"/>
                      <a:pt x="573" y="198"/>
                      <a:pt x="573" y="198"/>
                    </a:cubicBezTo>
                    <a:cubicBezTo>
                      <a:pt x="574" y="197"/>
                      <a:pt x="574" y="197"/>
                      <a:pt x="574" y="197"/>
                    </a:cubicBezTo>
                    <a:cubicBezTo>
                      <a:pt x="574" y="196"/>
                      <a:pt x="574" y="196"/>
                      <a:pt x="574" y="196"/>
                    </a:cubicBezTo>
                    <a:cubicBezTo>
                      <a:pt x="573" y="195"/>
                      <a:pt x="573" y="195"/>
                      <a:pt x="573" y="195"/>
                    </a:cubicBezTo>
                    <a:cubicBezTo>
                      <a:pt x="569" y="195"/>
                      <a:pt x="569" y="195"/>
                      <a:pt x="569" y="195"/>
                    </a:cubicBezTo>
                    <a:cubicBezTo>
                      <a:pt x="569" y="194"/>
                      <a:pt x="569" y="194"/>
                      <a:pt x="569" y="194"/>
                    </a:cubicBezTo>
                    <a:cubicBezTo>
                      <a:pt x="569" y="193"/>
                      <a:pt x="569" y="193"/>
                      <a:pt x="569" y="193"/>
                    </a:cubicBezTo>
                    <a:cubicBezTo>
                      <a:pt x="570" y="192"/>
                      <a:pt x="570" y="192"/>
                      <a:pt x="570" y="192"/>
                    </a:cubicBezTo>
                    <a:cubicBezTo>
                      <a:pt x="569" y="191"/>
                      <a:pt x="569" y="191"/>
                      <a:pt x="569" y="191"/>
                    </a:cubicBezTo>
                    <a:cubicBezTo>
                      <a:pt x="566" y="188"/>
                      <a:pt x="566" y="188"/>
                      <a:pt x="566" y="188"/>
                    </a:cubicBezTo>
                    <a:cubicBezTo>
                      <a:pt x="565" y="188"/>
                      <a:pt x="565" y="188"/>
                      <a:pt x="565" y="188"/>
                    </a:cubicBezTo>
                    <a:cubicBezTo>
                      <a:pt x="564" y="189"/>
                      <a:pt x="564" y="189"/>
                      <a:pt x="564" y="189"/>
                    </a:cubicBezTo>
                    <a:cubicBezTo>
                      <a:pt x="561" y="189"/>
                      <a:pt x="561" y="189"/>
                      <a:pt x="561" y="189"/>
                    </a:cubicBezTo>
                    <a:cubicBezTo>
                      <a:pt x="559" y="190"/>
                      <a:pt x="559" y="190"/>
                      <a:pt x="559" y="190"/>
                    </a:cubicBezTo>
                    <a:cubicBezTo>
                      <a:pt x="556" y="188"/>
                      <a:pt x="556" y="188"/>
                      <a:pt x="556" y="188"/>
                    </a:cubicBezTo>
                    <a:cubicBezTo>
                      <a:pt x="555" y="187"/>
                      <a:pt x="555" y="187"/>
                      <a:pt x="555" y="187"/>
                    </a:cubicBezTo>
                    <a:cubicBezTo>
                      <a:pt x="554" y="186"/>
                      <a:pt x="554" y="186"/>
                      <a:pt x="554" y="186"/>
                    </a:cubicBezTo>
                    <a:cubicBezTo>
                      <a:pt x="553" y="187"/>
                      <a:pt x="553" y="187"/>
                      <a:pt x="553" y="187"/>
                    </a:cubicBezTo>
                    <a:cubicBezTo>
                      <a:pt x="551" y="187"/>
                      <a:pt x="551" y="187"/>
                      <a:pt x="551" y="187"/>
                    </a:cubicBezTo>
                    <a:cubicBezTo>
                      <a:pt x="550" y="187"/>
                      <a:pt x="550" y="187"/>
                      <a:pt x="550" y="187"/>
                    </a:cubicBezTo>
                    <a:cubicBezTo>
                      <a:pt x="549" y="187"/>
                      <a:pt x="549" y="187"/>
                      <a:pt x="549" y="187"/>
                    </a:cubicBezTo>
                    <a:cubicBezTo>
                      <a:pt x="548" y="189"/>
                      <a:pt x="548" y="189"/>
                      <a:pt x="548" y="189"/>
                    </a:cubicBezTo>
                    <a:cubicBezTo>
                      <a:pt x="547" y="188"/>
                      <a:pt x="547" y="188"/>
                      <a:pt x="547" y="188"/>
                    </a:cubicBezTo>
                    <a:cubicBezTo>
                      <a:pt x="546" y="187"/>
                      <a:pt x="546" y="187"/>
                      <a:pt x="546" y="187"/>
                    </a:cubicBezTo>
                    <a:cubicBezTo>
                      <a:pt x="544" y="188"/>
                      <a:pt x="544" y="188"/>
                      <a:pt x="544" y="188"/>
                    </a:cubicBezTo>
                    <a:cubicBezTo>
                      <a:pt x="542" y="188"/>
                      <a:pt x="542" y="188"/>
                      <a:pt x="542" y="188"/>
                    </a:cubicBezTo>
                    <a:cubicBezTo>
                      <a:pt x="542" y="189"/>
                      <a:pt x="542" y="189"/>
                      <a:pt x="542" y="189"/>
                    </a:cubicBezTo>
                    <a:cubicBezTo>
                      <a:pt x="541" y="190"/>
                      <a:pt x="541" y="190"/>
                      <a:pt x="541" y="190"/>
                    </a:cubicBezTo>
                    <a:cubicBezTo>
                      <a:pt x="541" y="189"/>
                      <a:pt x="541" y="189"/>
                      <a:pt x="541" y="189"/>
                    </a:cubicBezTo>
                    <a:cubicBezTo>
                      <a:pt x="540" y="188"/>
                      <a:pt x="540" y="188"/>
                      <a:pt x="540" y="188"/>
                    </a:cubicBezTo>
                    <a:cubicBezTo>
                      <a:pt x="539" y="188"/>
                      <a:pt x="539" y="188"/>
                      <a:pt x="539" y="188"/>
                    </a:cubicBezTo>
                    <a:cubicBezTo>
                      <a:pt x="535" y="188"/>
                      <a:pt x="535" y="188"/>
                      <a:pt x="535" y="188"/>
                    </a:cubicBezTo>
                    <a:cubicBezTo>
                      <a:pt x="535" y="188"/>
                      <a:pt x="535" y="188"/>
                      <a:pt x="535" y="188"/>
                    </a:cubicBezTo>
                    <a:cubicBezTo>
                      <a:pt x="536" y="190"/>
                      <a:pt x="536" y="190"/>
                      <a:pt x="536" y="190"/>
                    </a:cubicBezTo>
                    <a:cubicBezTo>
                      <a:pt x="536" y="191"/>
                      <a:pt x="536" y="191"/>
                      <a:pt x="536" y="191"/>
                    </a:cubicBezTo>
                    <a:cubicBezTo>
                      <a:pt x="537" y="192"/>
                      <a:pt x="537" y="192"/>
                      <a:pt x="537" y="192"/>
                    </a:cubicBezTo>
                    <a:cubicBezTo>
                      <a:pt x="535" y="192"/>
                      <a:pt x="535" y="192"/>
                      <a:pt x="535" y="192"/>
                    </a:cubicBezTo>
                    <a:cubicBezTo>
                      <a:pt x="535" y="191"/>
                      <a:pt x="535" y="191"/>
                      <a:pt x="535" y="191"/>
                    </a:cubicBezTo>
                    <a:cubicBezTo>
                      <a:pt x="533" y="190"/>
                      <a:pt x="533" y="190"/>
                      <a:pt x="533" y="190"/>
                    </a:cubicBezTo>
                    <a:cubicBezTo>
                      <a:pt x="531" y="191"/>
                      <a:pt x="531" y="191"/>
                      <a:pt x="531" y="191"/>
                    </a:cubicBezTo>
                    <a:cubicBezTo>
                      <a:pt x="530" y="190"/>
                      <a:pt x="530" y="190"/>
                      <a:pt x="530" y="190"/>
                    </a:cubicBezTo>
                    <a:cubicBezTo>
                      <a:pt x="532" y="190"/>
                      <a:pt x="532" y="190"/>
                      <a:pt x="532" y="190"/>
                    </a:cubicBezTo>
                    <a:cubicBezTo>
                      <a:pt x="532" y="188"/>
                      <a:pt x="532" y="188"/>
                      <a:pt x="532" y="188"/>
                    </a:cubicBezTo>
                    <a:cubicBezTo>
                      <a:pt x="530" y="186"/>
                      <a:pt x="530" y="186"/>
                      <a:pt x="530" y="186"/>
                    </a:cubicBezTo>
                    <a:cubicBezTo>
                      <a:pt x="530" y="185"/>
                      <a:pt x="530" y="185"/>
                      <a:pt x="530" y="185"/>
                    </a:cubicBezTo>
                    <a:cubicBezTo>
                      <a:pt x="530" y="184"/>
                      <a:pt x="530" y="184"/>
                      <a:pt x="530" y="184"/>
                    </a:cubicBezTo>
                    <a:cubicBezTo>
                      <a:pt x="528" y="185"/>
                      <a:pt x="528" y="185"/>
                      <a:pt x="528" y="185"/>
                    </a:cubicBezTo>
                    <a:cubicBezTo>
                      <a:pt x="528" y="186"/>
                      <a:pt x="528" y="186"/>
                      <a:pt x="528" y="186"/>
                    </a:cubicBezTo>
                    <a:cubicBezTo>
                      <a:pt x="528" y="187"/>
                      <a:pt x="528" y="187"/>
                      <a:pt x="528" y="187"/>
                    </a:cubicBezTo>
                    <a:cubicBezTo>
                      <a:pt x="526" y="187"/>
                      <a:pt x="526" y="187"/>
                      <a:pt x="526" y="187"/>
                    </a:cubicBezTo>
                    <a:cubicBezTo>
                      <a:pt x="527" y="186"/>
                      <a:pt x="527" y="186"/>
                      <a:pt x="527" y="186"/>
                    </a:cubicBezTo>
                    <a:cubicBezTo>
                      <a:pt x="527" y="185"/>
                      <a:pt x="527" y="185"/>
                      <a:pt x="527" y="185"/>
                    </a:cubicBezTo>
                    <a:cubicBezTo>
                      <a:pt x="525" y="184"/>
                      <a:pt x="525" y="184"/>
                      <a:pt x="525" y="184"/>
                    </a:cubicBezTo>
                    <a:cubicBezTo>
                      <a:pt x="524" y="185"/>
                      <a:pt x="524" y="185"/>
                      <a:pt x="524" y="185"/>
                    </a:cubicBezTo>
                    <a:cubicBezTo>
                      <a:pt x="523" y="185"/>
                      <a:pt x="523" y="185"/>
                      <a:pt x="523" y="185"/>
                    </a:cubicBezTo>
                    <a:cubicBezTo>
                      <a:pt x="523" y="184"/>
                      <a:pt x="523" y="184"/>
                      <a:pt x="523" y="184"/>
                    </a:cubicBezTo>
                    <a:cubicBezTo>
                      <a:pt x="523" y="183"/>
                      <a:pt x="523" y="183"/>
                      <a:pt x="523" y="183"/>
                    </a:cubicBezTo>
                    <a:cubicBezTo>
                      <a:pt x="523" y="181"/>
                      <a:pt x="523" y="181"/>
                      <a:pt x="523" y="181"/>
                    </a:cubicBezTo>
                    <a:cubicBezTo>
                      <a:pt x="521" y="181"/>
                      <a:pt x="521" y="181"/>
                      <a:pt x="521" y="181"/>
                    </a:cubicBezTo>
                    <a:cubicBezTo>
                      <a:pt x="519" y="183"/>
                      <a:pt x="519" y="183"/>
                      <a:pt x="519" y="183"/>
                    </a:cubicBezTo>
                    <a:cubicBezTo>
                      <a:pt x="519" y="185"/>
                      <a:pt x="519" y="185"/>
                      <a:pt x="519" y="185"/>
                    </a:cubicBezTo>
                    <a:cubicBezTo>
                      <a:pt x="518" y="186"/>
                      <a:pt x="518" y="186"/>
                      <a:pt x="518" y="186"/>
                    </a:cubicBezTo>
                    <a:cubicBezTo>
                      <a:pt x="518" y="184"/>
                      <a:pt x="518" y="184"/>
                      <a:pt x="518" y="184"/>
                    </a:cubicBezTo>
                    <a:cubicBezTo>
                      <a:pt x="518" y="183"/>
                      <a:pt x="518" y="183"/>
                      <a:pt x="518" y="183"/>
                    </a:cubicBezTo>
                    <a:cubicBezTo>
                      <a:pt x="518" y="181"/>
                      <a:pt x="518" y="181"/>
                      <a:pt x="518" y="181"/>
                    </a:cubicBezTo>
                    <a:cubicBezTo>
                      <a:pt x="519" y="179"/>
                      <a:pt x="519" y="179"/>
                      <a:pt x="519" y="179"/>
                    </a:cubicBezTo>
                    <a:cubicBezTo>
                      <a:pt x="518" y="178"/>
                      <a:pt x="518" y="178"/>
                      <a:pt x="518" y="178"/>
                    </a:cubicBezTo>
                    <a:cubicBezTo>
                      <a:pt x="516" y="178"/>
                      <a:pt x="516" y="178"/>
                      <a:pt x="516" y="178"/>
                    </a:cubicBezTo>
                    <a:cubicBezTo>
                      <a:pt x="516" y="177"/>
                      <a:pt x="516" y="177"/>
                      <a:pt x="516" y="177"/>
                    </a:cubicBezTo>
                    <a:cubicBezTo>
                      <a:pt x="517" y="177"/>
                      <a:pt x="517" y="177"/>
                      <a:pt x="517" y="177"/>
                    </a:cubicBezTo>
                    <a:cubicBezTo>
                      <a:pt x="518" y="175"/>
                      <a:pt x="518" y="175"/>
                      <a:pt x="518" y="175"/>
                    </a:cubicBezTo>
                    <a:cubicBezTo>
                      <a:pt x="518" y="174"/>
                      <a:pt x="518" y="174"/>
                      <a:pt x="518" y="174"/>
                    </a:cubicBezTo>
                    <a:cubicBezTo>
                      <a:pt x="517" y="174"/>
                      <a:pt x="517" y="174"/>
                      <a:pt x="517" y="174"/>
                    </a:cubicBezTo>
                    <a:cubicBezTo>
                      <a:pt x="515" y="174"/>
                      <a:pt x="515" y="174"/>
                      <a:pt x="515" y="174"/>
                    </a:cubicBezTo>
                    <a:cubicBezTo>
                      <a:pt x="515" y="174"/>
                      <a:pt x="515" y="174"/>
                      <a:pt x="515" y="174"/>
                    </a:cubicBezTo>
                    <a:cubicBezTo>
                      <a:pt x="513" y="174"/>
                      <a:pt x="513" y="174"/>
                      <a:pt x="513" y="174"/>
                    </a:cubicBezTo>
                    <a:cubicBezTo>
                      <a:pt x="514" y="173"/>
                      <a:pt x="514" y="173"/>
                      <a:pt x="514" y="173"/>
                    </a:cubicBezTo>
                    <a:cubicBezTo>
                      <a:pt x="514" y="173"/>
                      <a:pt x="514" y="173"/>
                      <a:pt x="514" y="173"/>
                    </a:cubicBezTo>
                    <a:cubicBezTo>
                      <a:pt x="513" y="173"/>
                      <a:pt x="513" y="173"/>
                      <a:pt x="513" y="173"/>
                    </a:cubicBezTo>
                    <a:cubicBezTo>
                      <a:pt x="511" y="174"/>
                      <a:pt x="511" y="174"/>
                      <a:pt x="511" y="174"/>
                    </a:cubicBezTo>
                    <a:cubicBezTo>
                      <a:pt x="509" y="174"/>
                      <a:pt x="509" y="174"/>
                      <a:pt x="509" y="174"/>
                    </a:cubicBezTo>
                    <a:cubicBezTo>
                      <a:pt x="509" y="173"/>
                      <a:pt x="509" y="173"/>
                      <a:pt x="509" y="173"/>
                    </a:cubicBezTo>
                    <a:cubicBezTo>
                      <a:pt x="510" y="173"/>
                      <a:pt x="510" y="173"/>
                      <a:pt x="510" y="173"/>
                    </a:cubicBezTo>
                    <a:cubicBezTo>
                      <a:pt x="511" y="171"/>
                      <a:pt x="511" y="171"/>
                      <a:pt x="511" y="171"/>
                    </a:cubicBezTo>
                    <a:cubicBezTo>
                      <a:pt x="512" y="170"/>
                      <a:pt x="512" y="170"/>
                      <a:pt x="512" y="170"/>
                    </a:cubicBezTo>
                    <a:cubicBezTo>
                      <a:pt x="513" y="170"/>
                      <a:pt x="513" y="170"/>
                      <a:pt x="513" y="170"/>
                    </a:cubicBezTo>
                    <a:cubicBezTo>
                      <a:pt x="514" y="171"/>
                      <a:pt x="514" y="171"/>
                      <a:pt x="514" y="171"/>
                    </a:cubicBezTo>
                    <a:cubicBezTo>
                      <a:pt x="517" y="171"/>
                      <a:pt x="517" y="171"/>
                      <a:pt x="517" y="171"/>
                    </a:cubicBezTo>
                    <a:cubicBezTo>
                      <a:pt x="516" y="170"/>
                      <a:pt x="516" y="170"/>
                      <a:pt x="516" y="170"/>
                    </a:cubicBezTo>
                    <a:cubicBezTo>
                      <a:pt x="515" y="169"/>
                      <a:pt x="515" y="169"/>
                      <a:pt x="515" y="169"/>
                    </a:cubicBezTo>
                    <a:cubicBezTo>
                      <a:pt x="513" y="169"/>
                      <a:pt x="513" y="169"/>
                      <a:pt x="513" y="169"/>
                    </a:cubicBezTo>
                    <a:cubicBezTo>
                      <a:pt x="514" y="168"/>
                      <a:pt x="514" y="168"/>
                      <a:pt x="514" y="168"/>
                    </a:cubicBezTo>
                    <a:cubicBezTo>
                      <a:pt x="512" y="166"/>
                      <a:pt x="512" y="166"/>
                      <a:pt x="512" y="166"/>
                    </a:cubicBezTo>
                    <a:cubicBezTo>
                      <a:pt x="510" y="165"/>
                      <a:pt x="510" y="165"/>
                      <a:pt x="510" y="165"/>
                    </a:cubicBezTo>
                    <a:cubicBezTo>
                      <a:pt x="511" y="165"/>
                      <a:pt x="511" y="165"/>
                      <a:pt x="511" y="165"/>
                    </a:cubicBezTo>
                    <a:cubicBezTo>
                      <a:pt x="512" y="163"/>
                      <a:pt x="512" y="163"/>
                      <a:pt x="512" y="163"/>
                    </a:cubicBezTo>
                    <a:cubicBezTo>
                      <a:pt x="512" y="163"/>
                      <a:pt x="512" y="163"/>
                      <a:pt x="512" y="163"/>
                    </a:cubicBezTo>
                    <a:cubicBezTo>
                      <a:pt x="513" y="165"/>
                      <a:pt x="513" y="165"/>
                      <a:pt x="513" y="165"/>
                    </a:cubicBezTo>
                    <a:cubicBezTo>
                      <a:pt x="515" y="167"/>
                      <a:pt x="515" y="167"/>
                      <a:pt x="515" y="167"/>
                    </a:cubicBezTo>
                    <a:cubicBezTo>
                      <a:pt x="517" y="168"/>
                      <a:pt x="517" y="168"/>
                      <a:pt x="517" y="168"/>
                    </a:cubicBezTo>
                    <a:cubicBezTo>
                      <a:pt x="519" y="169"/>
                      <a:pt x="519" y="169"/>
                      <a:pt x="519" y="169"/>
                    </a:cubicBezTo>
                    <a:cubicBezTo>
                      <a:pt x="519" y="168"/>
                      <a:pt x="519" y="168"/>
                      <a:pt x="519" y="168"/>
                    </a:cubicBezTo>
                    <a:cubicBezTo>
                      <a:pt x="520" y="169"/>
                      <a:pt x="520" y="169"/>
                      <a:pt x="520" y="169"/>
                    </a:cubicBezTo>
                    <a:cubicBezTo>
                      <a:pt x="523" y="170"/>
                      <a:pt x="523" y="170"/>
                      <a:pt x="523" y="170"/>
                    </a:cubicBezTo>
                    <a:cubicBezTo>
                      <a:pt x="525" y="170"/>
                      <a:pt x="525" y="170"/>
                      <a:pt x="525" y="170"/>
                    </a:cubicBezTo>
                    <a:cubicBezTo>
                      <a:pt x="526" y="168"/>
                      <a:pt x="526" y="168"/>
                      <a:pt x="526" y="168"/>
                    </a:cubicBezTo>
                    <a:cubicBezTo>
                      <a:pt x="525" y="166"/>
                      <a:pt x="525" y="166"/>
                      <a:pt x="525" y="166"/>
                    </a:cubicBezTo>
                    <a:cubicBezTo>
                      <a:pt x="521" y="164"/>
                      <a:pt x="521" y="164"/>
                      <a:pt x="521" y="164"/>
                    </a:cubicBezTo>
                    <a:cubicBezTo>
                      <a:pt x="520" y="162"/>
                      <a:pt x="520" y="162"/>
                      <a:pt x="520" y="162"/>
                    </a:cubicBezTo>
                    <a:cubicBezTo>
                      <a:pt x="519" y="162"/>
                      <a:pt x="519" y="162"/>
                      <a:pt x="519" y="162"/>
                    </a:cubicBezTo>
                    <a:cubicBezTo>
                      <a:pt x="519" y="161"/>
                      <a:pt x="519" y="161"/>
                      <a:pt x="519" y="161"/>
                    </a:cubicBezTo>
                    <a:cubicBezTo>
                      <a:pt x="517" y="159"/>
                      <a:pt x="517" y="159"/>
                      <a:pt x="517" y="159"/>
                    </a:cubicBezTo>
                    <a:cubicBezTo>
                      <a:pt x="516" y="159"/>
                      <a:pt x="516" y="159"/>
                      <a:pt x="516" y="159"/>
                    </a:cubicBezTo>
                    <a:cubicBezTo>
                      <a:pt x="515" y="158"/>
                      <a:pt x="515" y="158"/>
                      <a:pt x="515" y="158"/>
                    </a:cubicBezTo>
                    <a:cubicBezTo>
                      <a:pt x="516" y="157"/>
                      <a:pt x="516" y="157"/>
                      <a:pt x="516" y="157"/>
                    </a:cubicBezTo>
                    <a:cubicBezTo>
                      <a:pt x="517" y="158"/>
                      <a:pt x="517" y="158"/>
                      <a:pt x="517" y="158"/>
                    </a:cubicBezTo>
                    <a:cubicBezTo>
                      <a:pt x="518" y="159"/>
                      <a:pt x="518" y="159"/>
                      <a:pt x="518" y="159"/>
                    </a:cubicBezTo>
                    <a:cubicBezTo>
                      <a:pt x="520" y="159"/>
                      <a:pt x="520" y="159"/>
                      <a:pt x="520" y="159"/>
                    </a:cubicBezTo>
                    <a:cubicBezTo>
                      <a:pt x="520" y="161"/>
                      <a:pt x="520" y="161"/>
                      <a:pt x="520" y="161"/>
                    </a:cubicBezTo>
                    <a:cubicBezTo>
                      <a:pt x="521" y="161"/>
                      <a:pt x="521" y="161"/>
                      <a:pt x="521" y="161"/>
                    </a:cubicBezTo>
                    <a:cubicBezTo>
                      <a:pt x="522" y="160"/>
                      <a:pt x="522" y="160"/>
                      <a:pt x="522" y="160"/>
                    </a:cubicBezTo>
                    <a:cubicBezTo>
                      <a:pt x="521" y="157"/>
                      <a:pt x="521" y="157"/>
                      <a:pt x="521" y="157"/>
                    </a:cubicBezTo>
                    <a:cubicBezTo>
                      <a:pt x="519" y="154"/>
                      <a:pt x="519" y="154"/>
                      <a:pt x="519" y="154"/>
                    </a:cubicBezTo>
                    <a:cubicBezTo>
                      <a:pt x="517" y="154"/>
                      <a:pt x="517" y="154"/>
                      <a:pt x="517" y="154"/>
                    </a:cubicBezTo>
                    <a:cubicBezTo>
                      <a:pt x="517" y="154"/>
                      <a:pt x="517" y="154"/>
                      <a:pt x="517" y="154"/>
                    </a:cubicBezTo>
                    <a:cubicBezTo>
                      <a:pt x="515" y="154"/>
                      <a:pt x="515" y="154"/>
                      <a:pt x="515" y="154"/>
                    </a:cubicBezTo>
                    <a:cubicBezTo>
                      <a:pt x="513" y="155"/>
                      <a:pt x="513" y="155"/>
                      <a:pt x="513" y="155"/>
                    </a:cubicBezTo>
                    <a:cubicBezTo>
                      <a:pt x="512" y="155"/>
                      <a:pt x="512" y="155"/>
                      <a:pt x="512" y="155"/>
                    </a:cubicBezTo>
                    <a:cubicBezTo>
                      <a:pt x="510" y="154"/>
                      <a:pt x="510" y="154"/>
                      <a:pt x="510" y="154"/>
                    </a:cubicBezTo>
                    <a:cubicBezTo>
                      <a:pt x="509" y="154"/>
                      <a:pt x="509" y="154"/>
                      <a:pt x="509" y="154"/>
                    </a:cubicBezTo>
                    <a:cubicBezTo>
                      <a:pt x="508" y="153"/>
                      <a:pt x="508" y="153"/>
                      <a:pt x="508" y="153"/>
                    </a:cubicBezTo>
                    <a:cubicBezTo>
                      <a:pt x="506" y="156"/>
                      <a:pt x="506" y="156"/>
                      <a:pt x="506" y="156"/>
                    </a:cubicBezTo>
                    <a:cubicBezTo>
                      <a:pt x="504" y="157"/>
                      <a:pt x="504" y="157"/>
                      <a:pt x="504" y="157"/>
                    </a:cubicBezTo>
                    <a:cubicBezTo>
                      <a:pt x="503" y="158"/>
                      <a:pt x="503" y="158"/>
                      <a:pt x="503" y="158"/>
                    </a:cubicBezTo>
                    <a:cubicBezTo>
                      <a:pt x="502" y="159"/>
                      <a:pt x="502" y="159"/>
                      <a:pt x="502" y="159"/>
                    </a:cubicBezTo>
                    <a:cubicBezTo>
                      <a:pt x="502" y="158"/>
                      <a:pt x="502" y="158"/>
                      <a:pt x="502" y="158"/>
                    </a:cubicBezTo>
                    <a:cubicBezTo>
                      <a:pt x="503" y="156"/>
                      <a:pt x="503" y="156"/>
                      <a:pt x="503" y="156"/>
                    </a:cubicBezTo>
                    <a:cubicBezTo>
                      <a:pt x="504" y="156"/>
                      <a:pt x="504" y="156"/>
                      <a:pt x="504" y="156"/>
                    </a:cubicBezTo>
                    <a:cubicBezTo>
                      <a:pt x="508" y="152"/>
                      <a:pt x="508" y="152"/>
                      <a:pt x="508" y="152"/>
                    </a:cubicBezTo>
                    <a:cubicBezTo>
                      <a:pt x="508" y="151"/>
                      <a:pt x="508" y="151"/>
                      <a:pt x="508" y="151"/>
                    </a:cubicBezTo>
                    <a:cubicBezTo>
                      <a:pt x="507" y="150"/>
                      <a:pt x="507" y="150"/>
                      <a:pt x="507" y="150"/>
                    </a:cubicBezTo>
                    <a:cubicBezTo>
                      <a:pt x="507" y="146"/>
                      <a:pt x="507" y="146"/>
                      <a:pt x="507" y="146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7" y="144"/>
                      <a:pt x="507" y="144"/>
                      <a:pt x="507" y="144"/>
                    </a:cubicBezTo>
                    <a:cubicBezTo>
                      <a:pt x="506" y="145"/>
                      <a:pt x="506" y="145"/>
                      <a:pt x="506" y="145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3" y="143"/>
                      <a:pt x="503" y="143"/>
                      <a:pt x="503" y="143"/>
                    </a:cubicBezTo>
                    <a:cubicBezTo>
                      <a:pt x="503" y="142"/>
                      <a:pt x="503" y="142"/>
                      <a:pt x="503" y="142"/>
                    </a:cubicBezTo>
                    <a:cubicBezTo>
                      <a:pt x="503" y="141"/>
                      <a:pt x="503" y="141"/>
                      <a:pt x="503" y="141"/>
                    </a:cubicBezTo>
                    <a:cubicBezTo>
                      <a:pt x="500" y="140"/>
                      <a:pt x="500" y="140"/>
                      <a:pt x="500" y="140"/>
                    </a:cubicBezTo>
                    <a:cubicBezTo>
                      <a:pt x="498" y="138"/>
                      <a:pt x="498" y="138"/>
                      <a:pt x="498" y="138"/>
                    </a:cubicBezTo>
                    <a:cubicBezTo>
                      <a:pt x="497" y="138"/>
                      <a:pt x="497" y="138"/>
                      <a:pt x="497" y="138"/>
                    </a:cubicBezTo>
                    <a:cubicBezTo>
                      <a:pt x="495" y="137"/>
                      <a:pt x="495" y="137"/>
                      <a:pt x="495" y="137"/>
                    </a:cubicBezTo>
                    <a:cubicBezTo>
                      <a:pt x="494" y="138"/>
                      <a:pt x="494" y="138"/>
                      <a:pt x="494" y="138"/>
                    </a:cubicBezTo>
                    <a:cubicBezTo>
                      <a:pt x="491" y="139"/>
                      <a:pt x="491" y="139"/>
                      <a:pt x="491" y="139"/>
                    </a:cubicBezTo>
                    <a:cubicBezTo>
                      <a:pt x="490" y="139"/>
                      <a:pt x="490" y="139"/>
                      <a:pt x="490" y="139"/>
                    </a:cubicBezTo>
                    <a:cubicBezTo>
                      <a:pt x="490" y="139"/>
                      <a:pt x="490" y="139"/>
                      <a:pt x="490" y="139"/>
                    </a:cubicBezTo>
                    <a:cubicBezTo>
                      <a:pt x="489" y="141"/>
                      <a:pt x="489" y="141"/>
                      <a:pt x="489" y="141"/>
                    </a:cubicBezTo>
                    <a:cubicBezTo>
                      <a:pt x="490" y="142"/>
                      <a:pt x="490" y="142"/>
                      <a:pt x="490" y="142"/>
                    </a:cubicBezTo>
                    <a:cubicBezTo>
                      <a:pt x="491" y="144"/>
                      <a:pt x="491" y="144"/>
                      <a:pt x="491" y="144"/>
                    </a:cubicBezTo>
                    <a:cubicBezTo>
                      <a:pt x="490" y="144"/>
                      <a:pt x="490" y="144"/>
                      <a:pt x="490" y="144"/>
                    </a:cubicBezTo>
                    <a:cubicBezTo>
                      <a:pt x="488" y="141"/>
                      <a:pt x="488" y="141"/>
                      <a:pt x="488" y="141"/>
                    </a:cubicBezTo>
                    <a:cubicBezTo>
                      <a:pt x="487" y="143"/>
                      <a:pt x="487" y="143"/>
                      <a:pt x="487" y="143"/>
                    </a:cubicBezTo>
                    <a:cubicBezTo>
                      <a:pt x="488" y="145"/>
                      <a:pt x="488" y="145"/>
                      <a:pt x="488" y="145"/>
                    </a:cubicBezTo>
                    <a:cubicBezTo>
                      <a:pt x="490" y="145"/>
                      <a:pt x="490" y="145"/>
                      <a:pt x="490" y="145"/>
                    </a:cubicBezTo>
                    <a:cubicBezTo>
                      <a:pt x="491" y="148"/>
                      <a:pt x="491" y="148"/>
                      <a:pt x="491" y="148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92" y="149"/>
                      <a:pt x="492" y="149"/>
                      <a:pt x="492" y="149"/>
                    </a:cubicBezTo>
                    <a:cubicBezTo>
                      <a:pt x="490" y="149"/>
                      <a:pt x="490" y="149"/>
                      <a:pt x="490" y="149"/>
                    </a:cubicBezTo>
                    <a:cubicBezTo>
                      <a:pt x="490" y="151"/>
                      <a:pt x="490" y="151"/>
                      <a:pt x="490" y="151"/>
                    </a:cubicBezTo>
                    <a:cubicBezTo>
                      <a:pt x="492" y="154"/>
                      <a:pt x="492" y="154"/>
                      <a:pt x="492" y="154"/>
                    </a:cubicBezTo>
                    <a:cubicBezTo>
                      <a:pt x="494" y="155"/>
                      <a:pt x="494" y="155"/>
                      <a:pt x="494" y="155"/>
                    </a:cubicBezTo>
                    <a:cubicBezTo>
                      <a:pt x="494" y="156"/>
                      <a:pt x="494" y="156"/>
                      <a:pt x="494" y="156"/>
                    </a:cubicBezTo>
                    <a:cubicBezTo>
                      <a:pt x="493" y="155"/>
                      <a:pt x="493" y="155"/>
                      <a:pt x="493" y="155"/>
                    </a:cubicBezTo>
                    <a:cubicBezTo>
                      <a:pt x="490" y="155"/>
                      <a:pt x="490" y="155"/>
                      <a:pt x="490" y="155"/>
                    </a:cubicBezTo>
                    <a:cubicBezTo>
                      <a:pt x="490" y="156"/>
                      <a:pt x="490" y="156"/>
                      <a:pt x="490" y="156"/>
                    </a:cubicBezTo>
                    <a:cubicBezTo>
                      <a:pt x="490" y="156"/>
                      <a:pt x="490" y="156"/>
                      <a:pt x="490" y="156"/>
                    </a:cubicBezTo>
                    <a:cubicBezTo>
                      <a:pt x="489" y="158"/>
                      <a:pt x="489" y="158"/>
                      <a:pt x="489" y="158"/>
                    </a:cubicBezTo>
                    <a:cubicBezTo>
                      <a:pt x="491" y="157"/>
                      <a:pt x="491" y="157"/>
                      <a:pt x="491" y="157"/>
                    </a:cubicBezTo>
                    <a:cubicBezTo>
                      <a:pt x="492" y="158"/>
                      <a:pt x="492" y="158"/>
                      <a:pt x="492" y="158"/>
                    </a:cubicBezTo>
                    <a:cubicBezTo>
                      <a:pt x="495" y="157"/>
                      <a:pt x="495" y="157"/>
                      <a:pt x="495" y="157"/>
                    </a:cubicBezTo>
                    <a:cubicBezTo>
                      <a:pt x="496" y="158"/>
                      <a:pt x="496" y="158"/>
                      <a:pt x="496" y="158"/>
                    </a:cubicBezTo>
                    <a:cubicBezTo>
                      <a:pt x="497" y="158"/>
                      <a:pt x="497" y="158"/>
                      <a:pt x="497" y="158"/>
                    </a:cubicBezTo>
                    <a:cubicBezTo>
                      <a:pt x="498" y="159"/>
                      <a:pt x="498" y="159"/>
                      <a:pt x="498" y="159"/>
                    </a:cubicBezTo>
                    <a:cubicBezTo>
                      <a:pt x="500" y="161"/>
                      <a:pt x="500" y="161"/>
                      <a:pt x="500" y="161"/>
                    </a:cubicBezTo>
                    <a:cubicBezTo>
                      <a:pt x="501" y="161"/>
                      <a:pt x="501" y="161"/>
                      <a:pt x="501" y="161"/>
                    </a:cubicBezTo>
                    <a:cubicBezTo>
                      <a:pt x="501" y="160"/>
                      <a:pt x="501" y="160"/>
                      <a:pt x="501" y="160"/>
                    </a:cubicBezTo>
                    <a:cubicBezTo>
                      <a:pt x="502" y="161"/>
                      <a:pt x="502" y="161"/>
                      <a:pt x="502" y="161"/>
                    </a:cubicBezTo>
                    <a:cubicBezTo>
                      <a:pt x="503" y="160"/>
                      <a:pt x="503" y="160"/>
                      <a:pt x="503" y="160"/>
                    </a:cubicBezTo>
                    <a:cubicBezTo>
                      <a:pt x="505" y="160"/>
                      <a:pt x="505" y="160"/>
                      <a:pt x="505" y="160"/>
                    </a:cubicBezTo>
                    <a:cubicBezTo>
                      <a:pt x="505" y="161"/>
                      <a:pt x="505" y="161"/>
                      <a:pt x="505" y="161"/>
                    </a:cubicBezTo>
                    <a:cubicBezTo>
                      <a:pt x="504" y="163"/>
                      <a:pt x="504" y="163"/>
                      <a:pt x="504" y="163"/>
                    </a:cubicBezTo>
                    <a:cubicBezTo>
                      <a:pt x="504" y="166"/>
                      <a:pt x="504" y="166"/>
                      <a:pt x="504" y="166"/>
                    </a:cubicBezTo>
                    <a:cubicBezTo>
                      <a:pt x="504" y="168"/>
                      <a:pt x="504" y="168"/>
                      <a:pt x="504" y="168"/>
                    </a:cubicBezTo>
                    <a:cubicBezTo>
                      <a:pt x="504" y="170"/>
                      <a:pt x="504" y="170"/>
                      <a:pt x="504" y="170"/>
                    </a:cubicBezTo>
                    <a:cubicBezTo>
                      <a:pt x="505" y="171"/>
                      <a:pt x="505" y="171"/>
                      <a:pt x="505" y="171"/>
                    </a:cubicBezTo>
                    <a:cubicBezTo>
                      <a:pt x="504" y="173"/>
                      <a:pt x="504" y="173"/>
                      <a:pt x="504" y="173"/>
                    </a:cubicBezTo>
                    <a:cubicBezTo>
                      <a:pt x="504" y="175"/>
                      <a:pt x="504" y="175"/>
                      <a:pt x="504" y="175"/>
                    </a:cubicBezTo>
                    <a:cubicBezTo>
                      <a:pt x="503" y="177"/>
                      <a:pt x="503" y="177"/>
                      <a:pt x="503" y="177"/>
                    </a:cubicBezTo>
                    <a:cubicBezTo>
                      <a:pt x="501" y="178"/>
                      <a:pt x="501" y="178"/>
                      <a:pt x="501" y="178"/>
                    </a:cubicBezTo>
                    <a:cubicBezTo>
                      <a:pt x="499" y="179"/>
                      <a:pt x="499" y="179"/>
                      <a:pt x="499" y="179"/>
                    </a:cubicBezTo>
                    <a:cubicBezTo>
                      <a:pt x="499" y="180"/>
                      <a:pt x="499" y="180"/>
                      <a:pt x="499" y="180"/>
                    </a:cubicBezTo>
                    <a:cubicBezTo>
                      <a:pt x="497" y="183"/>
                      <a:pt x="497" y="183"/>
                      <a:pt x="497" y="183"/>
                    </a:cubicBezTo>
                    <a:cubicBezTo>
                      <a:pt x="497" y="184"/>
                      <a:pt x="497" y="184"/>
                      <a:pt x="497" y="184"/>
                    </a:cubicBezTo>
                    <a:cubicBezTo>
                      <a:pt x="495" y="185"/>
                      <a:pt x="495" y="185"/>
                      <a:pt x="495" y="185"/>
                    </a:cubicBezTo>
                    <a:cubicBezTo>
                      <a:pt x="494" y="186"/>
                      <a:pt x="494" y="186"/>
                      <a:pt x="494" y="186"/>
                    </a:cubicBezTo>
                    <a:cubicBezTo>
                      <a:pt x="494" y="188"/>
                      <a:pt x="494" y="188"/>
                      <a:pt x="494" y="188"/>
                    </a:cubicBezTo>
                    <a:cubicBezTo>
                      <a:pt x="496" y="189"/>
                      <a:pt x="496" y="189"/>
                      <a:pt x="496" y="189"/>
                    </a:cubicBezTo>
                    <a:cubicBezTo>
                      <a:pt x="496" y="190"/>
                      <a:pt x="496" y="190"/>
                      <a:pt x="496" y="190"/>
                    </a:cubicBezTo>
                    <a:cubicBezTo>
                      <a:pt x="494" y="190"/>
                      <a:pt x="494" y="190"/>
                      <a:pt x="494" y="190"/>
                    </a:cubicBezTo>
                    <a:cubicBezTo>
                      <a:pt x="494" y="192"/>
                      <a:pt x="494" y="192"/>
                      <a:pt x="494" y="192"/>
                    </a:cubicBezTo>
                    <a:cubicBezTo>
                      <a:pt x="495" y="192"/>
                      <a:pt x="495" y="192"/>
                      <a:pt x="495" y="192"/>
                    </a:cubicBezTo>
                    <a:cubicBezTo>
                      <a:pt x="493" y="194"/>
                      <a:pt x="493" y="194"/>
                      <a:pt x="493" y="194"/>
                    </a:cubicBezTo>
                    <a:cubicBezTo>
                      <a:pt x="493" y="196"/>
                      <a:pt x="493" y="196"/>
                      <a:pt x="493" y="196"/>
                    </a:cubicBezTo>
                    <a:cubicBezTo>
                      <a:pt x="494" y="197"/>
                      <a:pt x="494" y="197"/>
                      <a:pt x="494" y="197"/>
                    </a:cubicBezTo>
                    <a:cubicBezTo>
                      <a:pt x="495" y="198"/>
                      <a:pt x="495" y="198"/>
                      <a:pt x="495" y="198"/>
                    </a:cubicBezTo>
                    <a:cubicBezTo>
                      <a:pt x="495" y="199"/>
                      <a:pt x="495" y="199"/>
                      <a:pt x="495" y="199"/>
                    </a:cubicBezTo>
                    <a:cubicBezTo>
                      <a:pt x="496" y="200"/>
                      <a:pt x="496" y="200"/>
                      <a:pt x="496" y="200"/>
                    </a:cubicBezTo>
                    <a:cubicBezTo>
                      <a:pt x="497" y="200"/>
                      <a:pt x="497" y="200"/>
                      <a:pt x="497" y="200"/>
                    </a:cubicBezTo>
                    <a:cubicBezTo>
                      <a:pt x="497" y="198"/>
                      <a:pt x="497" y="198"/>
                      <a:pt x="497" y="198"/>
                    </a:cubicBezTo>
                    <a:cubicBezTo>
                      <a:pt x="498" y="198"/>
                      <a:pt x="498" y="198"/>
                      <a:pt x="498" y="198"/>
                    </a:cubicBezTo>
                    <a:cubicBezTo>
                      <a:pt x="499" y="198"/>
                      <a:pt x="499" y="198"/>
                      <a:pt x="499" y="198"/>
                    </a:cubicBezTo>
                    <a:cubicBezTo>
                      <a:pt x="499" y="198"/>
                      <a:pt x="499" y="198"/>
                      <a:pt x="499" y="198"/>
                    </a:cubicBezTo>
                    <a:cubicBezTo>
                      <a:pt x="501" y="196"/>
                      <a:pt x="501" y="196"/>
                      <a:pt x="501" y="196"/>
                    </a:cubicBezTo>
                    <a:cubicBezTo>
                      <a:pt x="502" y="197"/>
                      <a:pt x="502" y="197"/>
                      <a:pt x="502" y="197"/>
                    </a:cubicBezTo>
                    <a:cubicBezTo>
                      <a:pt x="501" y="199"/>
                      <a:pt x="501" y="199"/>
                      <a:pt x="501" y="199"/>
                    </a:cubicBezTo>
                    <a:cubicBezTo>
                      <a:pt x="499" y="199"/>
                      <a:pt x="499" y="199"/>
                      <a:pt x="499" y="199"/>
                    </a:cubicBezTo>
                    <a:cubicBezTo>
                      <a:pt x="499" y="200"/>
                      <a:pt x="499" y="200"/>
                      <a:pt x="499" y="200"/>
                    </a:cubicBezTo>
                    <a:cubicBezTo>
                      <a:pt x="500" y="201"/>
                      <a:pt x="500" y="201"/>
                      <a:pt x="500" y="201"/>
                    </a:cubicBezTo>
                    <a:cubicBezTo>
                      <a:pt x="500" y="202"/>
                      <a:pt x="500" y="202"/>
                      <a:pt x="500" y="202"/>
                    </a:cubicBezTo>
                    <a:cubicBezTo>
                      <a:pt x="501" y="204"/>
                      <a:pt x="501" y="204"/>
                      <a:pt x="501" y="204"/>
                    </a:cubicBezTo>
                    <a:cubicBezTo>
                      <a:pt x="503" y="204"/>
                      <a:pt x="503" y="204"/>
                      <a:pt x="503" y="204"/>
                    </a:cubicBezTo>
                    <a:cubicBezTo>
                      <a:pt x="503" y="204"/>
                      <a:pt x="503" y="204"/>
                      <a:pt x="503" y="204"/>
                    </a:cubicBezTo>
                    <a:cubicBezTo>
                      <a:pt x="506" y="204"/>
                      <a:pt x="506" y="204"/>
                      <a:pt x="506" y="204"/>
                    </a:cubicBezTo>
                    <a:cubicBezTo>
                      <a:pt x="507" y="204"/>
                      <a:pt x="507" y="204"/>
                      <a:pt x="507" y="204"/>
                    </a:cubicBezTo>
                    <a:cubicBezTo>
                      <a:pt x="509" y="203"/>
                      <a:pt x="509" y="203"/>
                      <a:pt x="509" y="203"/>
                    </a:cubicBezTo>
                    <a:cubicBezTo>
                      <a:pt x="509" y="201"/>
                      <a:pt x="509" y="201"/>
                      <a:pt x="509" y="201"/>
                    </a:cubicBezTo>
                    <a:cubicBezTo>
                      <a:pt x="510" y="201"/>
                      <a:pt x="510" y="201"/>
                      <a:pt x="510" y="201"/>
                    </a:cubicBezTo>
                    <a:cubicBezTo>
                      <a:pt x="510" y="200"/>
                      <a:pt x="510" y="200"/>
                      <a:pt x="510" y="200"/>
                    </a:cubicBezTo>
                    <a:cubicBezTo>
                      <a:pt x="511" y="201"/>
                      <a:pt x="511" y="201"/>
                      <a:pt x="511" y="201"/>
                    </a:cubicBezTo>
                    <a:cubicBezTo>
                      <a:pt x="510" y="201"/>
                      <a:pt x="510" y="201"/>
                      <a:pt x="510" y="201"/>
                    </a:cubicBezTo>
                    <a:cubicBezTo>
                      <a:pt x="510" y="203"/>
                      <a:pt x="510" y="203"/>
                      <a:pt x="510" y="203"/>
                    </a:cubicBezTo>
                    <a:cubicBezTo>
                      <a:pt x="511" y="202"/>
                      <a:pt x="511" y="202"/>
                      <a:pt x="511" y="202"/>
                    </a:cubicBezTo>
                    <a:cubicBezTo>
                      <a:pt x="512" y="200"/>
                      <a:pt x="512" y="200"/>
                      <a:pt x="512" y="200"/>
                    </a:cubicBezTo>
                    <a:cubicBezTo>
                      <a:pt x="513" y="200"/>
                      <a:pt x="513" y="200"/>
                      <a:pt x="513" y="200"/>
                    </a:cubicBezTo>
                    <a:cubicBezTo>
                      <a:pt x="514" y="200"/>
                      <a:pt x="514" y="200"/>
                      <a:pt x="514" y="200"/>
                    </a:cubicBezTo>
                    <a:cubicBezTo>
                      <a:pt x="513" y="202"/>
                      <a:pt x="513" y="202"/>
                      <a:pt x="513" y="202"/>
                    </a:cubicBezTo>
                    <a:cubicBezTo>
                      <a:pt x="511" y="205"/>
                      <a:pt x="511" y="205"/>
                      <a:pt x="511" y="205"/>
                    </a:cubicBezTo>
                    <a:cubicBezTo>
                      <a:pt x="510" y="206"/>
                      <a:pt x="510" y="206"/>
                      <a:pt x="510" y="206"/>
                    </a:cubicBezTo>
                    <a:cubicBezTo>
                      <a:pt x="510" y="208"/>
                      <a:pt x="510" y="208"/>
                      <a:pt x="510" y="208"/>
                    </a:cubicBezTo>
                    <a:cubicBezTo>
                      <a:pt x="512" y="208"/>
                      <a:pt x="512" y="208"/>
                      <a:pt x="512" y="208"/>
                    </a:cubicBezTo>
                    <a:cubicBezTo>
                      <a:pt x="513" y="209"/>
                      <a:pt x="513" y="209"/>
                      <a:pt x="513" y="209"/>
                    </a:cubicBezTo>
                    <a:cubicBezTo>
                      <a:pt x="515" y="209"/>
                      <a:pt x="515" y="209"/>
                      <a:pt x="515" y="209"/>
                    </a:cubicBezTo>
                    <a:cubicBezTo>
                      <a:pt x="515" y="210"/>
                      <a:pt x="515" y="210"/>
                      <a:pt x="515" y="210"/>
                    </a:cubicBezTo>
                    <a:cubicBezTo>
                      <a:pt x="517" y="210"/>
                      <a:pt x="517" y="210"/>
                      <a:pt x="517" y="210"/>
                    </a:cubicBezTo>
                    <a:cubicBezTo>
                      <a:pt x="518" y="209"/>
                      <a:pt x="518" y="209"/>
                      <a:pt x="518" y="209"/>
                    </a:cubicBezTo>
                    <a:cubicBezTo>
                      <a:pt x="519" y="209"/>
                      <a:pt x="519" y="209"/>
                      <a:pt x="519" y="209"/>
                    </a:cubicBezTo>
                    <a:cubicBezTo>
                      <a:pt x="519" y="210"/>
                      <a:pt x="519" y="210"/>
                      <a:pt x="519" y="210"/>
                    </a:cubicBezTo>
                    <a:cubicBezTo>
                      <a:pt x="519" y="211"/>
                      <a:pt x="519" y="211"/>
                      <a:pt x="519" y="211"/>
                    </a:cubicBezTo>
                    <a:cubicBezTo>
                      <a:pt x="520" y="211"/>
                      <a:pt x="520" y="211"/>
                      <a:pt x="520" y="211"/>
                    </a:cubicBezTo>
                    <a:cubicBezTo>
                      <a:pt x="522" y="212"/>
                      <a:pt x="522" y="212"/>
                      <a:pt x="522" y="212"/>
                    </a:cubicBezTo>
                    <a:cubicBezTo>
                      <a:pt x="523" y="211"/>
                      <a:pt x="523" y="211"/>
                      <a:pt x="523" y="211"/>
                    </a:cubicBezTo>
                    <a:cubicBezTo>
                      <a:pt x="522" y="210"/>
                      <a:pt x="522" y="210"/>
                      <a:pt x="522" y="210"/>
                    </a:cubicBezTo>
                    <a:cubicBezTo>
                      <a:pt x="522" y="209"/>
                      <a:pt x="522" y="209"/>
                      <a:pt x="522" y="209"/>
                    </a:cubicBezTo>
                    <a:cubicBezTo>
                      <a:pt x="523" y="207"/>
                      <a:pt x="523" y="207"/>
                      <a:pt x="523" y="207"/>
                    </a:cubicBezTo>
                    <a:cubicBezTo>
                      <a:pt x="524" y="209"/>
                      <a:pt x="524" y="209"/>
                      <a:pt x="524" y="209"/>
                    </a:cubicBezTo>
                    <a:cubicBezTo>
                      <a:pt x="523" y="210"/>
                      <a:pt x="523" y="210"/>
                      <a:pt x="523" y="210"/>
                    </a:cubicBezTo>
                    <a:cubicBezTo>
                      <a:pt x="524" y="212"/>
                      <a:pt x="524" y="212"/>
                      <a:pt x="524" y="212"/>
                    </a:cubicBezTo>
                    <a:cubicBezTo>
                      <a:pt x="525" y="212"/>
                      <a:pt x="525" y="212"/>
                      <a:pt x="525" y="212"/>
                    </a:cubicBezTo>
                    <a:cubicBezTo>
                      <a:pt x="525" y="210"/>
                      <a:pt x="525" y="210"/>
                      <a:pt x="525" y="210"/>
                    </a:cubicBezTo>
                    <a:cubicBezTo>
                      <a:pt x="526" y="209"/>
                      <a:pt x="526" y="209"/>
                      <a:pt x="526" y="209"/>
                    </a:cubicBezTo>
                    <a:cubicBezTo>
                      <a:pt x="527" y="209"/>
                      <a:pt x="527" y="209"/>
                      <a:pt x="527" y="209"/>
                    </a:cubicBezTo>
                    <a:cubicBezTo>
                      <a:pt x="527" y="210"/>
                      <a:pt x="527" y="210"/>
                      <a:pt x="527" y="210"/>
                    </a:cubicBezTo>
                    <a:cubicBezTo>
                      <a:pt x="526" y="211"/>
                      <a:pt x="526" y="211"/>
                      <a:pt x="526" y="211"/>
                    </a:cubicBezTo>
                    <a:cubicBezTo>
                      <a:pt x="526" y="212"/>
                      <a:pt x="526" y="212"/>
                      <a:pt x="526" y="212"/>
                    </a:cubicBezTo>
                    <a:cubicBezTo>
                      <a:pt x="529" y="212"/>
                      <a:pt x="529" y="212"/>
                      <a:pt x="529" y="212"/>
                    </a:cubicBezTo>
                    <a:cubicBezTo>
                      <a:pt x="530" y="211"/>
                      <a:pt x="530" y="211"/>
                      <a:pt x="530" y="211"/>
                    </a:cubicBezTo>
                    <a:cubicBezTo>
                      <a:pt x="531" y="209"/>
                      <a:pt x="531" y="209"/>
                      <a:pt x="531" y="209"/>
                    </a:cubicBezTo>
                    <a:cubicBezTo>
                      <a:pt x="531" y="210"/>
                      <a:pt x="531" y="210"/>
                      <a:pt x="531" y="210"/>
                    </a:cubicBezTo>
                    <a:cubicBezTo>
                      <a:pt x="531" y="211"/>
                      <a:pt x="531" y="211"/>
                      <a:pt x="531" y="211"/>
                    </a:cubicBezTo>
                    <a:cubicBezTo>
                      <a:pt x="531" y="212"/>
                      <a:pt x="531" y="212"/>
                      <a:pt x="531" y="212"/>
                    </a:cubicBezTo>
                    <a:cubicBezTo>
                      <a:pt x="533" y="212"/>
                      <a:pt x="533" y="212"/>
                      <a:pt x="533" y="212"/>
                    </a:cubicBezTo>
                    <a:cubicBezTo>
                      <a:pt x="533" y="210"/>
                      <a:pt x="533" y="210"/>
                      <a:pt x="533" y="210"/>
                    </a:cubicBezTo>
                    <a:cubicBezTo>
                      <a:pt x="534" y="209"/>
                      <a:pt x="534" y="209"/>
                      <a:pt x="534" y="209"/>
                    </a:cubicBezTo>
                    <a:cubicBezTo>
                      <a:pt x="534" y="212"/>
                      <a:pt x="534" y="212"/>
                      <a:pt x="534" y="212"/>
                    </a:cubicBezTo>
                    <a:cubicBezTo>
                      <a:pt x="534" y="213"/>
                      <a:pt x="534" y="213"/>
                      <a:pt x="534" y="213"/>
                    </a:cubicBezTo>
                    <a:cubicBezTo>
                      <a:pt x="536" y="213"/>
                      <a:pt x="536" y="213"/>
                      <a:pt x="536" y="213"/>
                    </a:cubicBezTo>
                    <a:cubicBezTo>
                      <a:pt x="538" y="215"/>
                      <a:pt x="538" y="215"/>
                      <a:pt x="538" y="215"/>
                    </a:cubicBezTo>
                    <a:cubicBezTo>
                      <a:pt x="539" y="214"/>
                      <a:pt x="539" y="214"/>
                      <a:pt x="539" y="214"/>
                    </a:cubicBezTo>
                    <a:cubicBezTo>
                      <a:pt x="541" y="214"/>
                      <a:pt x="541" y="214"/>
                      <a:pt x="541" y="214"/>
                    </a:cubicBezTo>
                    <a:cubicBezTo>
                      <a:pt x="541" y="215"/>
                      <a:pt x="541" y="215"/>
                      <a:pt x="541" y="215"/>
                    </a:cubicBezTo>
                    <a:cubicBezTo>
                      <a:pt x="543" y="214"/>
                      <a:pt x="543" y="214"/>
                      <a:pt x="543" y="214"/>
                    </a:cubicBezTo>
                    <a:cubicBezTo>
                      <a:pt x="544" y="214"/>
                      <a:pt x="544" y="214"/>
                      <a:pt x="544" y="214"/>
                    </a:cubicBezTo>
                    <a:cubicBezTo>
                      <a:pt x="544" y="212"/>
                      <a:pt x="544" y="212"/>
                      <a:pt x="544" y="212"/>
                    </a:cubicBezTo>
                    <a:cubicBezTo>
                      <a:pt x="546" y="210"/>
                      <a:pt x="546" y="210"/>
                      <a:pt x="546" y="210"/>
                    </a:cubicBezTo>
                    <a:cubicBezTo>
                      <a:pt x="547" y="209"/>
                      <a:pt x="547" y="209"/>
                      <a:pt x="547" y="209"/>
                    </a:cubicBezTo>
                    <a:cubicBezTo>
                      <a:pt x="546" y="207"/>
                      <a:pt x="546" y="207"/>
                      <a:pt x="546" y="207"/>
                    </a:cubicBezTo>
                    <a:cubicBezTo>
                      <a:pt x="546" y="206"/>
                      <a:pt x="546" y="206"/>
                      <a:pt x="546" y="206"/>
                    </a:cubicBezTo>
                    <a:cubicBezTo>
                      <a:pt x="547" y="206"/>
                      <a:pt x="547" y="206"/>
                      <a:pt x="547" y="206"/>
                    </a:cubicBezTo>
                    <a:cubicBezTo>
                      <a:pt x="547" y="208"/>
                      <a:pt x="547" y="208"/>
                      <a:pt x="547" y="208"/>
                    </a:cubicBezTo>
                    <a:cubicBezTo>
                      <a:pt x="548" y="209"/>
                      <a:pt x="548" y="209"/>
                      <a:pt x="548" y="209"/>
                    </a:cubicBezTo>
                    <a:cubicBezTo>
                      <a:pt x="548" y="209"/>
                      <a:pt x="548" y="209"/>
                      <a:pt x="548" y="209"/>
                    </a:cubicBezTo>
                    <a:cubicBezTo>
                      <a:pt x="547" y="211"/>
                      <a:pt x="547" y="211"/>
                      <a:pt x="547" y="211"/>
                    </a:cubicBezTo>
                    <a:cubicBezTo>
                      <a:pt x="546" y="213"/>
                      <a:pt x="546" y="213"/>
                      <a:pt x="546" y="213"/>
                    </a:cubicBezTo>
                    <a:cubicBezTo>
                      <a:pt x="547" y="217"/>
                      <a:pt x="547" y="217"/>
                      <a:pt x="547" y="217"/>
                    </a:cubicBezTo>
                    <a:close/>
                    <a:moveTo>
                      <a:pt x="486" y="137"/>
                    </a:moveTo>
                    <a:cubicBezTo>
                      <a:pt x="488" y="137"/>
                      <a:pt x="488" y="137"/>
                      <a:pt x="488" y="137"/>
                    </a:cubicBezTo>
                    <a:cubicBezTo>
                      <a:pt x="488" y="136"/>
                      <a:pt x="488" y="136"/>
                      <a:pt x="488" y="136"/>
                    </a:cubicBezTo>
                    <a:cubicBezTo>
                      <a:pt x="487" y="136"/>
                      <a:pt x="487" y="136"/>
                      <a:pt x="487" y="136"/>
                    </a:cubicBezTo>
                    <a:cubicBezTo>
                      <a:pt x="486" y="136"/>
                      <a:pt x="486" y="136"/>
                      <a:pt x="486" y="136"/>
                    </a:cubicBezTo>
                    <a:cubicBezTo>
                      <a:pt x="486" y="137"/>
                      <a:pt x="486" y="137"/>
                      <a:pt x="486" y="137"/>
                    </a:cubicBezTo>
                    <a:close/>
                    <a:moveTo>
                      <a:pt x="483" y="148"/>
                    </a:moveTo>
                    <a:cubicBezTo>
                      <a:pt x="484" y="146"/>
                      <a:pt x="484" y="146"/>
                      <a:pt x="484" y="146"/>
                    </a:cubicBezTo>
                    <a:cubicBezTo>
                      <a:pt x="485" y="145"/>
                      <a:pt x="485" y="145"/>
                      <a:pt x="485" y="145"/>
                    </a:cubicBezTo>
                    <a:cubicBezTo>
                      <a:pt x="485" y="147"/>
                      <a:pt x="485" y="147"/>
                      <a:pt x="485" y="147"/>
                    </a:cubicBezTo>
                    <a:cubicBezTo>
                      <a:pt x="484" y="148"/>
                      <a:pt x="484" y="148"/>
                      <a:pt x="484" y="148"/>
                    </a:cubicBezTo>
                    <a:cubicBezTo>
                      <a:pt x="483" y="148"/>
                      <a:pt x="483" y="148"/>
                      <a:pt x="483" y="148"/>
                    </a:cubicBezTo>
                    <a:close/>
                    <a:moveTo>
                      <a:pt x="441" y="163"/>
                    </a:moveTo>
                    <a:cubicBezTo>
                      <a:pt x="441" y="164"/>
                      <a:pt x="441" y="164"/>
                      <a:pt x="441" y="164"/>
                    </a:cubicBezTo>
                    <a:cubicBezTo>
                      <a:pt x="441" y="164"/>
                      <a:pt x="441" y="164"/>
                      <a:pt x="441" y="164"/>
                    </a:cubicBezTo>
                    <a:cubicBezTo>
                      <a:pt x="442" y="164"/>
                      <a:pt x="442" y="164"/>
                      <a:pt x="442" y="164"/>
                    </a:cubicBezTo>
                    <a:cubicBezTo>
                      <a:pt x="441" y="163"/>
                      <a:pt x="441" y="163"/>
                      <a:pt x="441" y="163"/>
                    </a:cubicBezTo>
                    <a:close/>
                    <a:moveTo>
                      <a:pt x="469" y="136"/>
                    </a:moveTo>
                    <a:cubicBezTo>
                      <a:pt x="468" y="137"/>
                      <a:pt x="468" y="137"/>
                      <a:pt x="468" y="137"/>
                    </a:cubicBezTo>
                    <a:cubicBezTo>
                      <a:pt x="469" y="139"/>
                      <a:pt x="469" y="139"/>
                      <a:pt x="469" y="139"/>
                    </a:cubicBezTo>
                    <a:cubicBezTo>
                      <a:pt x="470" y="140"/>
                      <a:pt x="470" y="140"/>
                      <a:pt x="470" y="140"/>
                    </a:cubicBezTo>
                    <a:cubicBezTo>
                      <a:pt x="471" y="139"/>
                      <a:pt x="471" y="139"/>
                      <a:pt x="471" y="139"/>
                    </a:cubicBezTo>
                    <a:cubicBezTo>
                      <a:pt x="470" y="138"/>
                      <a:pt x="470" y="138"/>
                      <a:pt x="470" y="138"/>
                    </a:cubicBezTo>
                    <a:cubicBezTo>
                      <a:pt x="469" y="136"/>
                      <a:pt x="469" y="136"/>
                      <a:pt x="469" y="136"/>
                    </a:cubicBezTo>
                    <a:cubicBezTo>
                      <a:pt x="469" y="136"/>
                      <a:pt x="469" y="136"/>
                      <a:pt x="469" y="136"/>
                    </a:cubicBezTo>
                    <a:close/>
                    <a:moveTo>
                      <a:pt x="455" y="137"/>
                    </a:moveTo>
                    <a:cubicBezTo>
                      <a:pt x="455" y="138"/>
                      <a:pt x="455" y="138"/>
                      <a:pt x="455" y="138"/>
                    </a:cubicBezTo>
                    <a:cubicBezTo>
                      <a:pt x="456" y="139"/>
                      <a:pt x="456" y="139"/>
                      <a:pt x="456" y="139"/>
                    </a:cubicBezTo>
                    <a:cubicBezTo>
                      <a:pt x="457" y="138"/>
                      <a:pt x="457" y="138"/>
                      <a:pt x="457" y="138"/>
                    </a:cubicBezTo>
                    <a:cubicBezTo>
                      <a:pt x="459" y="138"/>
                      <a:pt x="459" y="138"/>
                      <a:pt x="459" y="138"/>
                    </a:cubicBezTo>
                    <a:cubicBezTo>
                      <a:pt x="460" y="138"/>
                      <a:pt x="460" y="138"/>
                      <a:pt x="460" y="138"/>
                    </a:cubicBezTo>
                    <a:cubicBezTo>
                      <a:pt x="463" y="136"/>
                      <a:pt x="463" y="136"/>
                      <a:pt x="463" y="136"/>
                    </a:cubicBezTo>
                    <a:cubicBezTo>
                      <a:pt x="464" y="136"/>
                      <a:pt x="464" y="136"/>
                      <a:pt x="464" y="136"/>
                    </a:cubicBezTo>
                    <a:cubicBezTo>
                      <a:pt x="466" y="136"/>
                      <a:pt x="466" y="136"/>
                      <a:pt x="466" y="136"/>
                    </a:cubicBezTo>
                    <a:cubicBezTo>
                      <a:pt x="465" y="135"/>
                      <a:pt x="465" y="135"/>
                      <a:pt x="465" y="135"/>
                    </a:cubicBezTo>
                    <a:cubicBezTo>
                      <a:pt x="463" y="135"/>
                      <a:pt x="463" y="135"/>
                      <a:pt x="463" y="135"/>
                    </a:cubicBezTo>
                    <a:cubicBezTo>
                      <a:pt x="461" y="135"/>
                      <a:pt x="461" y="135"/>
                      <a:pt x="461" y="135"/>
                    </a:cubicBezTo>
                    <a:cubicBezTo>
                      <a:pt x="459" y="136"/>
                      <a:pt x="459" y="136"/>
                      <a:pt x="459" y="136"/>
                    </a:cubicBezTo>
                    <a:cubicBezTo>
                      <a:pt x="458" y="136"/>
                      <a:pt x="458" y="136"/>
                      <a:pt x="458" y="136"/>
                    </a:cubicBezTo>
                    <a:cubicBezTo>
                      <a:pt x="456" y="136"/>
                      <a:pt x="456" y="136"/>
                      <a:pt x="456" y="136"/>
                    </a:cubicBezTo>
                    <a:cubicBezTo>
                      <a:pt x="455" y="137"/>
                      <a:pt x="455" y="137"/>
                      <a:pt x="455" y="137"/>
                    </a:cubicBezTo>
                    <a:close/>
                    <a:moveTo>
                      <a:pt x="442" y="142"/>
                    </a:moveTo>
                    <a:cubicBezTo>
                      <a:pt x="441" y="141"/>
                      <a:pt x="441" y="141"/>
                      <a:pt x="441" y="141"/>
                    </a:cubicBezTo>
                    <a:cubicBezTo>
                      <a:pt x="438" y="140"/>
                      <a:pt x="438" y="140"/>
                      <a:pt x="438" y="140"/>
                    </a:cubicBezTo>
                    <a:cubicBezTo>
                      <a:pt x="437" y="140"/>
                      <a:pt x="437" y="140"/>
                      <a:pt x="437" y="140"/>
                    </a:cubicBezTo>
                    <a:cubicBezTo>
                      <a:pt x="436" y="137"/>
                      <a:pt x="436" y="137"/>
                      <a:pt x="436" y="137"/>
                    </a:cubicBezTo>
                    <a:cubicBezTo>
                      <a:pt x="438" y="136"/>
                      <a:pt x="438" y="136"/>
                      <a:pt x="438" y="136"/>
                    </a:cubicBezTo>
                    <a:cubicBezTo>
                      <a:pt x="438" y="135"/>
                      <a:pt x="438" y="135"/>
                      <a:pt x="438" y="135"/>
                    </a:cubicBezTo>
                    <a:cubicBezTo>
                      <a:pt x="437" y="134"/>
                      <a:pt x="437" y="134"/>
                      <a:pt x="437" y="134"/>
                    </a:cubicBezTo>
                    <a:cubicBezTo>
                      <a:pt x="438" y="132"/>
                      <a:pt x="438" y="132"/>
                      <a:pt x="438" y="132"/>
                    </a:cubicBezTo>
                    <a:cubicBezTo>
                      <a:pt x="439" y="132"/>
                      <a:pt x="439" y="132"/>
                      <a:pt x="439" y="132"/>
                    </a:cubicBezTo>
                    <a:cubicBezTo>
                      <a:pt x="441" y="132"/>
                      <a:pt x="441" y="132"/>
                      <a:pt x="441" y="132"/>
                    </a:cubicBezTo>
                    <a:cubicBezTo>
                      <a:pt x="442" y="132"/>
                      <a:pt x="442" y="132"/>
                      <a:pt x="442" y="132"/>
                    </a:cubicBezTo>
                    <a:cubicBezTo>
                      <a:pt x="442" y="132"/>
                      <a:pt x="442" y="132"/>
                      <a:pt x="442" y="132"/>
                    </a:cubicBezTo>
                    <a:cubicBezTo>
                      <a:pt x="443" y="133"/>
                      <a:pt x="443" y="133"/>
                      <a:pt x="443" y="133"/>
                    </a:cubicBezTo>
                    <a:cubicBezTo>
                      <a:pt x="442" y="134"/>
                      <a:pt x="442" y="134"/>
                      <a:pt x="442" y="134"/>
                    </a:cubicBezTo>
                    <a:cubicBezTo>
                      <a:pt x="441" y="135"/>
                      <a:pt x="441" y="135"/>
                      <a:pt x="441" y="135"/>
                    </a:cubicBezTo>
                    <a:cubicBezTo>
                      <a:pt x="442" y="135"/>
                      <a:pt x="442" y="135"/>
                      <a:pt x="442" y="135"/>
                    </a:cubicBezTo>
                    <a:cubicBezTo>
                      <a:pt x="444" y="135"/>
                      <a:pt x="444" y="135"/>
                      <a:pt x="444" y="135"/>
                    </a:cubicBezTo>
                    <a:cubicBezTo>
                      <a:pt x="443" y="136"/>
                      <a:pt x="443" y="136"/>
                      <a:pt x="443" y="136"/>
                    </a:cubicBezTo>
                    <a:cubicBezTo>
                      <a:pt x="443" y="137"/>
                      <a:pt x="443" y="137"/>
                      <a:pt x="443" y="137"/>
                    </a:cubicBezTo>
                    <a:cubicBezTo>
                      <a:pt x="443" y="138"/>
                      <a:pt x="443" y="138"/>
                      <a:pt x="443" y="138"/>
                    </a:cubicBezTo>
                    <a:cubicBezTo>
                      <a:pt x="443" y="140"/>
                      <a:pt x="443" y="140"/>
                      <a:pt x="443" y="140"/>
                    </a:cubicBezTo>
                    <a:cubicBezTo>
                      <a:pt x="443" y="141"/>
                      <a:pt x="443" y="141"/>
                      <a:pt x="443" y="141"/>
                    </a:cubicBezTo>
                    <a:cubicBezTo>
                      <a:pt x="442" y="142"/>
                      <a:pt x="442" y="142"/>
                      <a:pt x="442" y="142"/>
                    </a:cubicBezTo>
                    <a:close/>
                    <a:moveTo>
                      <a:pt x="439" y="148"/>
                    </a:moveTo>
                    <a:cubicBezTo>
                      <a:pt x="443" y="148"/>
                      <a:pt x="443" y="148"/>
                      <a:pt x="443" y="148"/>
                    </a:cubicBezTo>
                    <a:cubicBezTo>
                      <a:pt x="444" y="147"/>
                      <a:pt x="444" y="147"/>
                      <a:pt x="444" y="147"/>
                    </a:cubicBezTo>
                    <a:cubicBezTo>
                      <a:pt x="445" y="145"/>
                      <a:pt x="445" y="145"/>
                      <a:pt x="445" y="145"/>
                    </a:cubicBezTo>
                    <a:cubicBezTo>
                      <a:pt x="444" y="143"/>
                      <a:pt x="444" y="143"/>
                      <a:pt x="444" y="143"/>
                    </a:cubicBezTo>
                    <a:cubicBezTo>
                      <a:pt x="443" y="143"/>
                      <a:pt x="443" y="143"/>
                      <a:pt x="443" y="143"/>
                    </a:cubicBezTo>
                    <a:cubicBezTo>
                      <a:pt x="440" y="143"/>
                      <a:pt x="440" y="143"/>
                      <a:pt x="440" y="143"/>
                    </a:cubicBezTo>
                    <a:cubicBezTo>
                      <a:pt x="438" y="143"/>
                      <a:pt x="438" y="143"/>
                      <a:pt x="438" y="143"/>
                    </a:cubicBezTo>
                    <a:cubicBezTo>
                      <a:pt x="437" y="142"/>
                      <a:pt x="437" y="142"/>
                      <a:pt x="437" y="142"/>
                    </a:cubicBezTo>
                    <a:cubicBezTo>
                      <a:pt x="435" y="142"/>
                      <a:pt x="435" y="142"/>
                      <a:pt x="435" y="142"/>
                    </a:cubicBezTo>
                    <a:cubicBezTo>
                      <a:pt x="434" y="143"/>
                      <a:pt x="434" y="143"/>
                      <a:pt x="434" y="143"/>
                    </a:cubicBezTo>
                    <a:cubicBezTo>
                      <a:pt x="433" y="144"/>
                      <a:pt x="433" y="144"/>
                      <a:pt x="433" y="144"/>
                    </a:cubicBezTo>
                    <a:cubicBezTo>
                      <a:pt x="433" y="145"/>
                      <a:pt x="433" y="145"/>
                      <a:pt x="433" y="145"/>
                    </a:cubicBezTo>
                    <a:cubicBezTo>
                      <a:pt x="433" y="146"/>
                      <a:pt x="433" y="146"/>
                      <a:pt x="433" y="146"/>
                    </a:cubicBezTo>
                    <a:cubicBezTo>
                      <a:pt x="434" y="146"/>
                      <a:pt x="434" y="146"/>
                      <a:pt x="434" y="146"/>
                    </a:cubicBezTo>
                    <a:cubicBezTo>
                      <a:pt x="435" y="147"/>
                      <a:pt x="435" y="147"/>
                      <a:pt x="435" y="147"/>
                    </a:cubicBezTo>
                    <a:cubicBezTo>
                      <a:pt x="436" y="147"/>
                      <a:pt x="436" y="147"/>
                      <a:pt x="436" y="147"/>
                    </a:cubicBezTo>
                    <a:cubicBezTo>
                      <a:pt x="437" y="148"/>
                      <a:pt x="437" y="148"/>
                      <a:pt x="437" y="148"/>
                    </a:cubicBezTo>
                    <a:cubicBezTo>
                      <a:pt x="439" y="148"/>
                      <a:pt x="439" y="148"/>
                      <a:pt x="439" y="148"/>
                    </a:cubicBezTo>
                    <a:close/>
                    <a:moveTo>
                      <a:pt x="433" y="150"/>
                    </a:moveTo>
                    <a:cubicBezTo>
                      <a:pt x="437" y="152"/>
                      <a:pt x="437" y="152"/>
                      <a:pt x="437" y="152"/>
                    </a:cubicBezTo>
                    <a:cubicBezTo>
                      <a:pt x="439" y="151"/>
                      <a:pt x="439" y="151"/>
                      <a:pt x="439" y="151"/>
                    </a:cubicBezTo>
                    <a:cubicBezTo>
                      <a:pt x="440" y="151"/>
                      <a:pt x="440" y="151"/>
                      <a:pt x="440" y="151"/>
                    </a:cubicBezTo>
                    <a:cubicBezTo>
                      <a:pt x="441" y="151"/>
                      <a:pt x="441" y="151"/>
                      <a:pt x="441" y="151"/>
                    </a:cubicBezTo>
                    <a:cubicBezTo>
                      <a:pt x="442" y="151"/>
                      <a:pt x="442" y="151"/>
                      <a:pt x="442" y="151"/>
                    </a:cubicBezTo>
                    <a:cubicBezTo>
                      <a:pt x="444" y="151"/>
                      <a:pt x="444" y="151"/>
                      <a:pt x="444" y="151"/>
                    </a:cubicBezTo>
                    <a:cubicBezTo>
                      <a:pt x="444" y="149"/>
                      <a:pt x="444" y="149"/>
                      <a:pt x="444" y="149"/>
                    </a:cubicBezTo>
                    <a:cubicBezTo>
                      <a:pt x="442" y="149"/>
                      <a:pt x="442" y="149"/>
                      <a:pt x="442" y="149"/>
                    </a:cubicBezTo>
                    <a:cubicBezTo>
                      <a:pt x="438" y="150"/>
                      <a:pt x="438" y="150"/>
                      <a:pt x="438" y="150"/>
                    </a:cubicBezTo>
                    <a:cubicBezTo>
                      <a:pt x="437" y="150"/>
                      <a:pt x="437" y="150"/>
                      <a:pt x="437" y="150"/>
                    </a:cubicBezTo>
                    <a:cubicBezTo>
                      <a:pt x="436" y="149"/>
                      <a:pt x="436" y="149"/>
                      <a:pt x="436" y="149"/>
                    </a:cubicBezTo>
                    <a:cubicBezTo>
                      <a:pt x="434" y="149"/>
                      <a:pt x="434" y="149"/>
                      <a:pt x="434" y="149"/>
                    </a:cubicBezTo>
                    <a:cubicBezTo>
                      <a:pt x="433" y="150"/>
                      <a:pt x="433" y="150"/>
                      <a:pt x="433" y="150"/>
                    </a:cubicBezTo>
                    <a:cubicBezTo>
                      <a:pt x="433" y="150"/>
                      <a:pt x="433" y="150"/>
                      <a:pt x="433" y="150"/>
                    </a:cubicBezTo>
                    <a:close/>
                    <a:moveTo>
                      <a:pt x="432" y="155"/>
                    </a:moveTo>
                    <a:cubicBezTo>
                      <a:pt x="434" y="154"/>
                      <a:pt x="434" y="154"/>
                      <a:pt x="434" y="154"/>
                    </a:cubicBezTo>
                    <a:cubicBezTo>
                      <a:pt x="435" y="154"/>
                      <a:pt x="435" y="154"/>
                      <a:pt x="435" y="154"/>
                    </a:cubicBezTo>
                    <a:cubicBezTo>
                      <a:pt x="437" y="153"/>
                      <a:pt x="437" y="153"/>
                      <a:pt x="437" y="153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3"/>
                      <a:pt x="441" y="153"/>
                      <a:pt x="441" y="153"/>
                    </a:cubicBezTo>
                    <a:cubicBezTo>
                      <a:pt x="442" y="152"/>
                      <a:pt x="442" y="152"/>
                      <a:pt x="442" y="152"/>
                    </a:cubicBezTo>
                    <a:cubicBezTo>
                      <a:pt x="444" y="152"/>
                      <a:pt x="444" y="152"/>
                      <a:pt x="444" y="152"/>
                    </a:cubicBezTo>
                    <a:cubicBezTo>
                      <a:pt x="444" y="153"/>
                      <a:pt x="444" y="153"/>
                      <a:pt x="444" y="153"/>
                    </a:cubicBezTo>
                    <a:cubicBezTo>
                      <a:pt x="443" y="154"/>
                      <a:pt x="443" y="154"/>
                      <a:pt x="443" y="154"/>
                    </a:cubicBezTo>
                    <a:cubicBezTo>
                      <a:pt x="441" y="154"/>
                      <a:pt x="441" y="154"/>
                      <a:pt x="441" y="154"/>
                    </a:cubicBezTo>
                    <a:cubicBezTo>
                      <a:pt x="439" y="155"/>
                      <a:pt x="439" y="155"/>
                      <a:pt x="439" y="155"/>
                    </a:cubicBezTo>
                    <a:cubicBezTo>
                      <a:pt x="439" y="155"/>
                      <a:pt x="439" y="155"/>
                      <a:pt x="439" y="155"/>
                    </a:cubicBezTo>
                    <a:cubicBezTo>
                      <a:pt x="437" y="157"/>
                      <a:pt x="437" y="157"/>
                      <a:pt x="437" y="157"/>
                    </a:cubicBezTo>
                    <a:cubicBezTo>
                      <a:pt x="435" y="156"/>
                      <a:pt x="435" y="156"/>
                      <a:pt x="435" y="156"/>
                    </a:cubicBezTo>
                    <a:cubicBezTo>
                      <a:pt x="434" y="156"/>
                      <a:pt x="434" y="156"/>
                      <a:pt x="434" y="156"/>
                    </a:cubicBezTo>
                    <a:cubicBezTo>
                      <a:pt x="433" y="156"/>
                      <a:pt x="433" y="156"/>
                      <a:pt x="433" y="156"/>
                    </a:cubicBezTo>
                    <a:cubicBezTo>
                      <a:pt x="432" y="156"/>
                      <a:pt x="432" y="156"/>
                      <a:pt x="432" y="156"/>
                    </a:cubicBezTo>
                    <a:cubicBezTo>
                      <a:pt x="432" y="155"/>
                      <a:pt x="432" y="155"/>
                      <a:pt x="432" y="155"/>
                    </a:cubicBezTo>
                    <a:close/>
                    <a:moveTo>
                      <a:pt x="391" y="102"/>
                    </a:moveTo>
                    <a:cubicBezTo>
                      <a:pt x="390" y="102"/>
                      <a:pt x="390" y="102"/>
                      <a:pt x="390" y="102"/>
                    </a:cubicBezTo>
                    <a:cubicBezTo>
                      <a:pt x="391" y="101"/>
                      <a:pt x="391" y="101"/>
                      <a:pt x="391" y="101"/>
                    </a:cubicBezTo>
                    <a:cubicBezTo>
                      <a:pt x="393" y="100"/>
                      <a:pt x="393" y="100"/>
                      <a:pt x="393" y="100"/>
                    </a:cubicBezTo>
                    <a:cubicBezTo>
                      <a:pt x="392" y="102"/>
                      <a:pt x="392" y="102"/>
                      <a:pt x="392" y="102"/>
                    </a:cubicBezTo>
                    <a:cubicBezTo>
                      <a:pt x="391" y="102"/>
                      <a:pt x="391" y="102"/>
                      <a:pt x="391" y="102"/>
                    </a:cubicBezTo>
                    <a:close/>
                    <a:moveTo>
                      <a:pt x="379" y="107"/>
                    </a:moveTo>
                    <a:cubicBezTo>
                      <a:pt x="381" y="107"/>
                      <a:pt x="381" y="107"/>
                      <a:pt x="381" y="107"/>
                    </a:cubicBezTo>
                    <a:cubicBezTo>
                      <a:pt x="382" y="106"/>
                      <a:pt x="382" y="106"/>
                      <a:pt x="382" y="106"/>
                    </a:cubicBezTo>
                    <a:cubicBezTo>
                      <a:pt x="384" y="108"/>
                      <a:pt x="384" y="108"/>
                      <a:pt x="384" y="108"/>
                    </a:cubicBezTo>
                    <a:cubicBezTo>
                      <a:pt x="386" y="107"/>
                      <a:pt x="386" y="107"/>
                      <a:pt x="386" y="107"/>
                    </a:cubicBezTo>
                    <a:cubicBezTo>
                      <a:pt x="387" y="108"/>
                      <a:pt x="387" y="108"/>
                      <a:pt x="387" y="108"/>
                    </a:cubicBezTo>
                    <a:cubicBezTo>
                      <a:pt x="387" y="109"/>
                      <a:pt x="387" y="109"/>
                      <a:pt x="387" y="109"/>
                    </a:cubicBezTo>
                    <a:cubicBezTo>
                      <a:pt x="388" y="110"/>
                      <a:pt x="388" y="110"/>
                      <a:pt x="388" y="110"/>
                    </a:cubicBezTo>
                    <a:cubicBezTo>
                      <a:pt x="387" y="111"/>
                      <a:pt x="387" y="111"/>
                      <a:pt x="387" y="111"/>
                    </a:cubicBezTo>
                    <a:cubicBezTo>
                      <a:pt x="385" y="112"/>
                      <a:pt x="385" y="112"/>
                      <a:pt x="385" y="112"/>
                    </a:cubicBezTo>
                    <a:cubicBezTo>
                      <a:pt x="384" y="111"/>
                      <a:pt x="384" y="111"/>
                      <a:pt x="384" y="111"/>
                    </a:cubicBezTo>
                    <a:cubicBezTo>
                      <a:pt x="382" y="111"/>
                      <a:pt x="382" y="111"/>
                      <a:pt x="382" y="111"/>
                    </a:cubicBezTo>
                    <a:cubicBezTo>
                      <a:pt x="382" y="110"/>
                      <a:pt x="382" y="110"/>
                      <a:pt x="382" y="110"/>
                    </a:cubicBezTo>
                    <a:cubicBezTo>
                      <a:pt x="381" y="108"/>
                      <a:pt x="381" y="108"/>
                      <a:pt x="381" y="108"/>
                    </a:cubicBezTo>
                    <a:cubicBezTo>
                      <a:pt x="380" y="108"/>
                      <a:pt x="380" y="108"/>
                      <a:pt x="380" y="108"/>
                    </a:cubicBezTo>
                    <a:cubicBezTo>
                      <a:pt x="379" y="107"/>
                      <a:pt x="379" y="107"/>
                      <a:pt x="379" y="107"/>
                    </a:cubicBezTo>
                    <a:close/>
                    <a:moveTo>
                      <a:pt x="318" y="111"/>
                    </a:moveTo>
                    <a:cubicBezTo>
                      <a:pt x="316" y="110"/>
                      <a:pt x="316" y="110"/>
                      <a:pt x="316" y="110"/>
                    </a:cubicBezTo>
                    <a:cubicBezTo>
                      <a:pt x="316" y="109"/>
                      <a:pt x="316" y="109"/>
                      <a:pt x="316" y="109"/>
                    </a:cubicBezTo>
                    <a:cubicBezTo>
                      <a:pt x="316" y="109"/>
                      <a:pt x="316" y="109"/>
                      <a:pt x="316" y="109"/>
                    </a:cubicBezTo>
                    <a:cubicBezTo>
                      <a:pt x="318" y="109"/>
                      <a:pt x="318" y="109"/>
                      <a:pt x="318" y="109"/>
                    </a:cubicBezTo>
                    <a:cubicBezTo>
                      <a:pt x="318" y="110"/>
                      <a:pt x="318" y="110"/>
                      <a:pt x="318" y="110"/>
                    </a:cubicBezTo>
                    <a:cubicBezTo>
                      <a:pt x="318" y="111"/>
                      <a:pt x="318" y="111"/>
                      <a:pt x="318" y="111"/>
                    </a:cubicBezTo>
                    <a:close/>
                    <a:moveTo>
                      <a:pt x="324" y="119"/>
                    </a:moveTo>
                    <a:cubicBezTo>
                      <a:pt x="326" y="118"/>
                      <a:pt x="326" y="118"/>
                      <a:pt x="326" y="118"/>
                    </a:cubicBezTo>
                    <a:cubicBezTo>
                      <a:pt x="326" y="119"/>
                      <a:pt x="326" y="119"/>
                      <a:pt x="326" y="119"/>
                    </a:cubicBezTo>
                    <a:cubicBezTo>
                      <a:pt x="324" y="120"/>
                      <a:pt x="324" y="120"/>
                      <a:pt x="324" y="120"/>
                    </a:cubicBezTo>
                    <a:cubicBezTo>
                      <a:pt x="324" y="119"/>
                      <a:pt x="324" y="119"/>
                      <a:pt x="324" y="119"/>
                    </a:cubicBezTo>
                    <a:close/>
                    <a:moveTo>
                      <a:pt x="327" y="117"/>
                    </a:moveTo>
                    <a:cubicBezTo>
                      <a:pt x="328" y="116"/>
                      <a:pt x="328" y="116"/>
                      <a:pt x="328" y="116"/>
                    </a:cubicBezTo>
                    <a:cubicBezTo>
                      <a:pt x="328" y="114"/>
                      <a:pt x="328" y="114"/>
                      <a:pt x="328" y="114"/>
                    </a:cubicBezTo>
                    <a:cubicBezTo>
                      <a:pt x="329" y="114"/>
                      <a:pt x="329" y="114"/>
                      <a:pt x="329" y="114"/>
                    </a:cubicBezTo>
                    <a:cubicBezTo>
                      <a:pt x="329" y="112"/>
                      <a:pt x="329" y="112"/>
                      <a:pt x="329" y="112"/>
                    </a:cubicBezTo>
                    <a:cubicBezTo>
                      <a:pt x="330" y="112"/>
                      <a:pt x="330" y="112"/>
                      <a:pt x="330" y="112"/>
                    </a:cubicBezTo>
                    <a:cubicBezTo>
                      <a:pt x="332" y="111"/>
                      <a:pt x="332" y="111"/>
                      <a:pt x="332" y="111"/>
                    </a:cubicBezTo>
                    <a:cubicBezTo>
                      <a:pt x="333" y="111"/>
                      <a:pt x="333" y="111"/>
                      <a:pt x="333" y="111"/>
                    </a:cubicBezTo>
                    <a:cubicBezTo>
                      <a:pt x="333" y="112"/>
                      <a:pt x="333" y="112"/>
                      <a:pt x="333" y="112"/>
                    </a:cubicBezTo>
                    <a:cubicBezTo>
                      <a:pt x="332" y="113"/>
                      <a:pt x="332" y="113"/>
                      <a:pt x="332" y="113"/>
                    </a:cubicBezTo>
                    <a:cubicBezTo>
                      <a:pt x="331" y="115"/>
                      <a:pt x="331" y="115"/>
                      <a:pt x="331" y="115"/>
                    </a:cubicBezTo>
                    <a:cubicBezTo>
                      <a:pt x="331" y="117"/>
                      <a:pt x="331" y="117"/>
                      <a:pt x="331" y="117"/>
                    </a:cubicBezTo>
                    <a:cubicBezTo>
                      <a:pt x="330" y="118"/>
                      <a:pt x="330" y="118"/>
                      <a:pt x="330" y="118"/>
                    </a:cubicBezTo>
                    <a:cubicBezTo>
                      <a:pt x="330" y="119"/>
                      <a:pt x="330" y="119"/>
                      <a:pt x="330" y="119"/>
                    </a:cubicBezTo>
                    <a:cubicBezTo>
                      <a:pt x="330" y="120"/>
                      <a:pt x="330" y="120"/>
                      <a:pt x="330" y="120"/>
                    </a:cubicBezTo>
                    <a:cubicBezTo>
                      <a:pt x="331" y="119"/>
                      <a:pt x="331" y="119"/>
                      <a:pt x="331" y="119"/>
                    </a:cubicBezTo>
                    <a:cubicBezTo>
                      <a:pt x="332" y="120"/>
                      <a:pt x="332" y="120"/>
                      <a:pt x="332" y="120"/>
                    </a:cubicBezTo>
                    <a:cubicBezTo>
                      <a:pt x="332" y="121"/>
                      <a:pt x="332" y="121"/>
                      <a:pt x="332" y="121"/>
                    </a:cubicBezTo>
                    <a:cubicBezTo>
                      <a:pt x="333" y="121"/>
                      <a:pt x="333" y="121"/>
                      <a:pt x="333" y="121"/>
                    </a:cubicBezTo>
                    <a:cubicBezTo>
                      <a:pt x="336" y="119"/>
                      <a:pt x="336" y="119"/>
                      <a:pt x="336" y="119"/>
                    </a:cubicBezTo>
                    <a:cubicBezTo>
                      <a:pt x="337" y="118"/>
                      <a:pt x="337" y="118"/>
                      <a:pt x="337" y="118"/>
                    </a:cubicBezTo>
                    <a:cubicBezTo>
                      <a:pt x="338" y="118"/>
                      <a:pt x="338" y="118"/>
                      <a:pt x="338" y="118"/>
                    </a:cubicBezTo>
                    <a:cubicBezTo>
                      <a:pt x="339" y="116"/>
                      <a:pt x="339" y="116"/>
                      <a:pt x="339" y="116"/>
                    </a:cubicBezTo>
                    <a:cubicBezTo>
                      <a:pt x="339" y="114"/>
                      <a:pt x="339" y="114"/>
                      <a:pt x="339" y="114"/>
                    </a:cubicBezTo>
                    <a:cubicBezTo>
                      <a:pt x="340" y="114"/>
                      <a:pt x="340" y="114"/>
                      <a:pt x="340" y="114"/>
                    </a:cubicBezTo>
                    <a:cubicBezTo>
                      <a:pt x="341" y="113"/>
                      <a:pt x="341" y="113"/>
                      <a:pt x="341" y="113"/>
                    </a:cubicBezTo>
                    <a:cubicBezTo>
                      <a:pt x="341" y="111"/>
                      <a:pt x="341" y="111"/>
                      <a:pt x="341" y="111"/>
                    </a:cubicBezTo>
                    <a:cubicBezTo>
                      <a:pt x="342" y="110"/>
                      <a:pt x="342" y="110"/>
                      <a:pt x="342" y="110"/>
                    </a:cubicBezTo>
                    <a:cubicBezTo>
                      <a:pt x="343" y="111"/>
                      <a:pt x="343" y="111"/>
                      <a:pt x="343" y="111"/>
                    </a:cubicBezTo>
                    <a:cubicBezTo>
                      <a:pt x="342" y="112"/>
                      <a:pt x="342" y="112"/>
                      <a:pt x="342" y="112"/>
                    </a:cubicBezTo>
                    <a:cubicBezTo>
                      <a:pt x="343" y="113"/>
                      <a:pt x="343" y="113"/>
                      <a:pt x="343" y="113"/>
                    </a:cubicBezTo>
                    <a:cubicBezTo>
                      <a:pt x="342" y="115"/>
                      <a:pt x="342" y="115"/>
                      <a:pt x="342" y="115"/>
                    </a:cubicBezTo>
                    <a:cubicBezTo>
                      <a:pt x="343" y="117"/>
                      <a:pt x="343" y="117"/>
                      <a:pt x="343" y="117"/>
                    </a:cubicBezTo>
                    <a:cubicBezTo>
                      <a:pt x="344" y="117"/>
                      <a:pt x="344" y="117"/>
                      <a:pt x="344" y="117"/>
                    </a:cubicBezTo>
                    <a:cubicBezTo>
                      <a:pt x="345" y="115"/>
                      <a:pt x="345" y="115"/>
                      <a:pt x="345" y="115"/>
                    </a:cubicBezTo>
                    <a:cubicBezTo>
                      <a:pt x="345" y="113"/>
                      <a:pt x="345" y="113"/>
                      <a:pt x="345" y="113"/>
                    </a:cubicBezTo>
                    <a:cubicBezTo>
                      <a:pt x="346" y="113"/>
                      <a:pt x="346" y="113"/>
                      <a:pt x="346" y="113"/>
                    </a:cubicBezTo>
                    <a:cubicBezTo>
                      <a:pt x="347" y="112"/>
                      <a:pt x="347" y="112"/>
                      <a:pt x="347" y="112"/>
                    </a:cubicBezTo>
                    <a:cubicBezTo>
                      <a:pt x="349" y="110"/>
                      <a:pt x="349" y="110"/>
                      <a:pt x="349" y="110"/>
                    </a:cubicBezTo>
                    <a:cubicBezTo>
                      <a:pt x="349" y="108"/>
                      <a:pt x="349" y="108"/>
                      <a:pt x="349" y="108"/>
                    </a:cubicBezTo>
                    <a:cubicBezTo>
                      <a:pt x="349" y="106"/>
                      <a:pt x="349" y="106"/>
                      <a:pt x="349" y="106"/>
                    </a:cubicBezTo>
                    <a:cubicBezTo>
                      <a:pt x="350" y="105"/>
                      <a:pt x="350" y="105"/>
                      <a:pt x="350" y="105"/>
                    </a:cubicBezTo>
                    <a:cubicBezTo>
                      <a:pt x="351" y="106"/>
                      <a:pt x="351" y="106"/>
                      <a:pt x="351" y="106"/>
                    </a:cubicBezTo>
                    <a:cubicBezTo>
                      <a:pt x="354" y="104"/>
                      <a:pt x="354" y="104"/>
                      <a:pt x="354" y="104"/>
                    </a:cubicBezTo>
                    <a:cubicBezTo>
                      <a:pt x="355" y="102"/>
                      <a:pt x="355" y="102"/>
                      <a:pt x="355" y="102"/>
                    </a:cubicBezTo>
                    <a:cubicBezTo>
                      <a:pt x="355" y="100"/>
                      <a:pt x="355" y="100"/>
                      <a:pt x="355" y="100"/>
                    </a:cubicBezTo>
                    <a:cubicBezTo>
                      <a:pt x="356" y="100"/>
                      <a:pt x="356" y="100"/>
                      <a:pt x="356" y="100"/>
                    </a:cubicBezTo>
                    <a:cubicBezTo>
                      <a:pt x="357" y="100"/>
                      <a:pt x="357" y="100"/>
                      <a:pt x="357" y="100"/>
                    </a:cubicBezTo>
                    <a:cubicBezTo>
                      <a:pt x="359" y="100"/>
                      <a:pt x="359" y="100"/>
                      <a:pt x="359" y="100"/>
                    </a:cubicBezTo>
                    <a:cubicBezTo>
                      <a:pt x="360" y="99"/>
                      <a:pt x="360" y="99"/>
                      <a:pt x="360" y="99"/>
                    </a:cubicBezTo>
                    <a:cubicBezTo>
                      <a:pt x="361" y="100"/>
                      <a:pt x="361" y="100"/>
                      <a:pt x="361" y="100"/>
                    </a:cubicBezTo>
                    <a:cubicBezTo>
                      <a:pt x="360" y="103"/>
                      <a:pt x="360" y="103"/>
                      <a:pt x="360" y="103"/>
                    </a:cubicBezTo>
                    <a:cubicBezTo>
                      <a:pt x="358" y="105"/>
                      <a:pt x="358" y="105"/>
                      <a:pt x="358" y="105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6" y="108"/>
                      <a:pt x="356" y="108"/>
                      <a:pt x="356" y="108"/>
                    </a:cubicBezTo>
                    <a:cubicBezTo>
                      <a:pt x="356" y="109"/>
                      <a:pt x="356" y="109"/>
                      <a:pt x="356" y="109"/>
                    </a:cubicBezTo>
                    <a:cubicBezTo>
                      <a:pt x="355" y="110"/>
                      <a:pt x="355" y="110"/>
                      <a:pt x="355" y="110"/>
                    </a:cubicBezTo>
                    <a:cubicBezTo>
                      <a:pt x="352" y="113"/>
                      <a:pt x="352" y="113"/>
                      <a:pt x="352" y="113"/>
                    </a:cubicBezTo>
                    <a:cubicBezTo>
                      <a:pt x="352" y="114"/>
                      <a:pt x="352" y="114"/>
                      <a:pt x="352" y="114"/>
                    </a:cubicBezTo>
                    <a:cubicBezTo>
                      <a:pt x="353" y="116"/>
                      <a:pt x="353" y="116"/>
                      <a:pt x="353" y="116"/>
                    </a:cubicBezTo>
                    <a:cubicBezTo>
                      <a:pt x="353" y="117"/>
                      <a:pt x="353" y="117"/>
                      <a:pt x="353" y="117"/>
                    </a:cubicBezTo>
                    <a:cubicBezTo>
                      <a:pt x="354" y="118"/>
                      <a:pt x="354" y="118"/>
                      <a:pt x="354" y="118"/>
                    </a:cubicBezTo>
                    <a:cubicBezTo>
                      <a:pt x="356" y="118"/>
                      <a:pt x="356" y="118"/>
                      <a:pt x="356" y="118"/>
                    </a:cubicBezTo>
                    <a:cubicBezTo>
                      <a:pt x="357" y="117"/>
                      <a:pt x="357" y="117"/>
                      <a:pt x="357" y="117"/>
                    </a:cubicBezTo>
                    <a:cubicBezTo>
                      <a:pt x="359" y="116"/>
                      <a:pt x="359" y="116"/>
                      <a:pt x="359" y="116"/>
                    </a:cubicBezTo>
                    <a:cubicBezTo>
                      <a:pt x="359" y="115"/>
                      <a:pt x="359" y="115"/>
                      <a:pt x="359" y="115"/>
                    </a:cubicBezTo>
                    <a:cubicBezTo>
                      <a:pt x="359" y="113"/>
                      <a:pt x="359" y="113"/>
                      <a:pt x="359" y="113"/>
                    </a:cubicBezTo>
                    <a:cubicBezTo>
                      <a:pt x="360" y="112"/>
                      <a:pt x="360" y="112"/>
                      <a:pt x="360" y="112"/>
                    </a:cubicBezTo>
                    <a:cubicBezTo>
                      <a:pt x="361" y="111"/>
                      <a:pt x="361" y="111"/>
                      <a:pt x="361" y="111"/>
                    </a:cubicBezTo>
                    <a:cubicBezTo>
                      <a:pt x="362" y="111"/>
                      <a:pt x="362" y="111"/>
                      <a:pt x="362" y="111"/>
                    </a:cubicBezTo>
                    <a:cubicBezTo>
                      <a:pt x="363" y="110"/>
                      <a:pt x="363" y="110"/>
                      <a:pt x="363" y="110"/>
                    </a:cubicBezTo>
                    <a:cubicBezTo>
                      <a:pt x="364" y="111"/>
                      <a:pt x="364" y="111"/>
                      <a:pt x="364" y="111"/>
                    </a:cubicBezTo>
                    <a:cubicBezTo>
                      <a:pt x="366" y="111"/>
                      <a:pt x="366" y="111"/>
                      <a:pt x="366" y="111"/>
                    </a:cubicBezTo>
                    <a:cubicBezTo>
                      <a:pt x="367" y="110"/>
                      <a:pt x="367" y="110"/>
                      <a:pt x="367" y="110"/>
                    </a:cubicBezTo>
                    <a:cubicBezTo>
                      <a:pt x="369" y="110"/>
                      <a:pt x="369" y="110"/>
                      <a:pt x="369" y="110"/>
                    </a:cubicBezTo>
                    <a:cubicBezTo>
                      <a:pt x="370" y="108"/>
                      <a:pt x="370" y="108"/>
                      <a:pt x="370" y="108"/>
                    </a:cubicBezTo>
                    <a:cubicBezTo>
                      <a:pt x="371" y="105"/>
                      <a:pt x="371" y="105"/>
                      <a:pt x="371" y="105"/>
                    </a:cubicBezTo>
                    <a:cubicBezTo>
                      <a:pt x="373" y="103"/>
                      <a:pt x="373" y="103"/>
                      <a:pt x="373" y="103"/>
                    </a:cubicBezTo>
                    <a:cubicBezTo>
                      <a:pt x="373" y="101"/>
                      <a:pt x="373" y="101"/>
                      <a:pt x="373" y="101"/>
                    </a:cubicBezTo>
                    <a:cubicBezTo>
                      <a:pt x="373" y="100"/>
                      <a:pt x="373" y="100"/>
                      <a:pt x="373" y="100"/>
                    </a:cubicBezTo>
                    <a:cubicBezTo>
                      <a:pt x="375" y="102"/>
                      <a:pt x="375" y="102"/>
                      <a:pt x="375" y="102"/>
                    </a:cubicBezTo>
                    <a:cubicBezTo>
                      <a:pt x="376" y="103"/>
                      <a:pt x="376" y="103"/>
                      <a:pt x="376" y="103"/>
                    </a:cubicBezTo>
                    <a:cubicBezTo>
                      <a:pt x="377" y="102"/>
                      <a:pt x="377" y="102"/>
                      <a:pt x="377" y="102"/>
                    </a:cubicBezTo>
                    <a:cubicBezTo>
                      <a:pt x="376" y="101"/>
                      <a:pt x="376" y="101"/>
                      <a:pt x="376" y="101"/>
                    </a:cubicBezTo>
                    <a:cubicBezTo>
                      <a:pt x="375" y="98"/>
                      <a:pt x="375" y="98"/>
                      <a:pt x="375" y="98"/>
                    </a:cubicBezTo>
                    <a:cubicBezTo>
                      <a:pt x="375" y="97"/>
                      <a:pt x="375" y="97"/>
                      <a:pt x="375" y="97"/>
                    </a:cubicBezTo>
                    <a:cubicBezTo>
                      <a:pt x="377" y="96"/>
                      <a:pt x="377" y="96"/>
                      <a:pt x="377" y="96"/>
                    </a:cubicBezTo>
                    <a:cubicBezTo>
                      <a:pt x="378" y="95"/>
                      <a:pt x="378" y="95"/>
                      <a:pt x="378" y="95"/>
                    </a:cubicBezTo>
                    <a:cubicBezTo>
                      <a:pt x="380" y="94"/>
                      <a:pt x="380" y="94"/>
                      <a:pt x="380" y="94"/>
                    </a:cubicBezTo>
                    <a:cubicBezTo>
                      <a:pt x="381" y="95"/>
                      <a:pt x="381" y="95"/>
                      <a:pt x="381" y="95"/>
                    </a:cubicBezTo>
                    <a:cubicBezTo>
                      <a:pt x="382" y="95"/>
                      <a:pt x="382" y="95"/>
                      <a:pt x="382" y="95"/>
                    </a:cubicBezTo>
                    <a:cubicBezTo>
                      <a:pt x="384" y="93"/>
                      <a:pt x="384" y="93"/>
                      <a:pt x="384" y="93"/>
                    </a:cubicBezTo>
                    <a:cubicBezTo>
                      <a:pt x="384" y="92"/>
                      <a:pt x="384" y="92"/>
                      <a:pt x="384" y="92"/>
                    </a:cubicBezTo>
                    <a:cubicBezTo>
                      <a:pt x="383" y="88"/>
                      <a:pt x="383" y="88"/>
                      <a:pt x="383" y="88"/>
                    </a:cubicBezTo>
                    <a:cubicBezTo>
                      <a:pt x="384" y="87"/>
                      <a:pt x="384" y="87"/>
                      <a:pt x="384" y="87"/>
                    </a:cubicBezTo>
                    <a:cubicBezTo>
                      <a:pt x="383" y="86"/>
                      <a:pt x="383" y="86"/>
                      <a:pt x="383" y="86"/>
                    </a:cubicBezTo>
                    <a:cubicBezTo>
                      <a:pt x="383" y="84"/>
                      <a:pt x="383" y="84"/>
                      <a:pt x="383" y="84"/>
                    </a:cubicBezTo>
                    <a:cubicBezTo>
                      <a:pt x="382" y="84"/>
                      <a:pt x="382" y="84"/>
                      <a:pt x="382" y="84"/>
                    </a:cubicBezTo>
                    <a:cubicBezTo>
                      <a:pt x="381" y="84"/>
                      <a:pt x="381" y="84"/>
                      <a:pt x="381" y="84"/>
                    </a:cubicBezTo>
                    <a:cubicBezTo>
                      <a:pt x="379" y="85"/>
                      <a:pt x="379" y="85"/>
                      <a:pt x="379" y="85"/>
                    </a:cubicBezTo>
                    <a:cubicBezTo>
                      <a:pt x="379" y="88"/>
                      <a:pt x="379" y="88"/>
                      <a:pt x="379" y="88"/>
                    </a:cubicBezTo>
                    <a:cubicBezTo>
                      <a:pt x="378" y="89"/>
                      <a:pt x="378" y="89"/>
                      <a:pt x="378" y="89"/>
                    </a:cubicBezTo>
                    <a:cubicBezTo>
                      <a:pt x="379" y="90"/>
                      <a:pt x="379" y="90"/>
                      <a:pt x="379" y="90"/>
                    </a:cubicBezTo>
                    <a:cubicBezTo>
                      <a:pt x="377" y="90"/>
                      <a:pt x="377" y="90"/>
                      <a:pt x="377" y="90"/>
                    </a:cubicBezTo>
                    <a:cubicBezTo>
                      <a:pt x="377" y="89"/>
                      <a:pt x="377" y="89"/>
                      <a:pt x="377" y="89"/>
                    </a:cubicBezTo>
                    <a:cubicBezTo>
                      <a:pt x="376" y="89"/>
                      <a:pt x="376" y="89"/>
                      <a:pt x="376" y="89"/>
                    </a:cubicBezTo>
                    <a:cubicBezTo>
                      <a:pt x="376" y="90"/>
                      <a:pt x="376" y="90"/>
                      <a:pt x="376" y="90"/>
                    </a:cubicBezTo>
                    <a:cubicBezTo>
                      <a:pt x="375" y="90"/>
                      <a:pt x="375" y="90"/>
                      <a:pt x="375" y="90"/>
                    </a:cubicBezTo>
                    <a:cubicBezTo>
                      <a:pt x="375" y="89"/>
                      <a:pt x="375" y="89"/>
                      <a:pt x="375" y="89"/>
                    </a:cubicBezTo>
                    <a:cubicBezTo>
                      <a:pt x="374" y="87"/>
                      <a:pt x="374" y="87"/>
                      <a:pt x="374" y="87"/>
                    </a:cubicBezTo>
                    <a:cubicBezTo>
                      <a:pt x="373" y="85"/>
                      <a:pt x="373" y="85"/>
                      <a:pt x="373" y="85"/>
                    </a:cubicBezTo>
                    <a:cubicBezTo>
                      <a:pt x="372" y="85"/>
                      <a:pt x="372" y="85"/>
                      <a:pt x="372" y="85"/>
                    </a:cubicBezTo>
                    <a:cubicBezTo>
                      <a:pt x="371" y="86"/>
                      <a:pt x="371" y="86"/>
                      <a:pt x="371" y="86"/>
                    </a:cubicBezTo>
                    <a:cubicBezTo>
                      <a:pt x="369" y="86"/>
                      <a:pt x="369" y="86"/>
                      <a:pt x="369" y="86"/>
                    </a:cubicBezTo>
                    <a:cubicBezTo>
                      <a:pt x="367" y="85"/>
                      <a:pt x="367" y="85"/>
                      <a:pt x="367" y="85"/>
                    </a:cubicBezTo>
                    <a:cubicBezTo>
                      <a:pt x="366" y="85"/>
                      <a:pt x="366" y="85"/>
                      <a:pt x="366" y="85"/>
                    </a:cubicBezTo>
                    <a:cubicBezTo>
                      <a:pt x="362" y="85"/>
                      <a:pt x="362" y="85"/>
                      <a:pt x="362" y="85"/>
                    </a:cubicBezTo>
                    <a:cubicBezTo>
                      <a:pt x="360" y="86"/>
                      <a:pt x="360" y="86"/>
                      <a:pt x="360" y="86"/>
                    </a:cubicBezTo>
                    <a:cubicBezTo>
                      <a:pt x="360" y="87"/>
                      <a:pt x="360" y="87"/>
                      <a:pt x="360" y="87"/>
                    </a:cubicBezTo>
                    <a:cubicBezTo>
                      <a:pt x="359" y="88"/>
                      <a:pt x="359" y="88"/>
                      <a:pt x="359" y="88"/>
                    </a:cubicBezTo>
                    <a:cubicBezTo>
                      <a:pt x="358" y="88"/>
                      <a:pt x="358" y="88"/>
                      <a:pt x="358" y="88"/>
                    </a:cubicBezTo>
                    <a:cubicBezTo>
                      <a:pt x="357" y="88"/>
                      <a:pt x="357" y="88"/>
                      <a:pt x="357" y="88"/>
                    </a:cubicBezTo>
                    <a:cubicBezTo>
                      <a:pt x="353" y="91"/>
                      <a:pt x="353" y="91"/>
                      <a:pt x="353" y="91"/>
                    </a:cubicBezTo>
                    <a:cubicBezTo>
                      <a:pt x="352" y="92"/>
                      <a:pt x="352" y="92"/>
                      <a:pt x="352" y="92"/>
                    </a:cubicBezTo>
                    <a:cubicBezTo>
                      <a:pt x="350" y="93"/>
                      <a:pt x="350" y="93"/>
                      <a:pt x="350" y="93"/>
                    </a:cubicBezTo>
                    <a:cubicBezTo>
                      <a:pt x="348" y="94"/>
                      <a:pt x="348" y="94"/>
                      <a:pt x="348" y="94"/>
                    </a:cubicBezTo>
                    <a:cubicBezTo>
                      <a:pt x="347" y="94"/>
                      <a:pt x="347" y="94"/>
                      <a:pt x="347" y="94"/>
                    </a:cubicBezTo>
                    <a:cubicBezTo>
                      <a:pt x="345" y="96"/>
                      <a:pt x="345" y="96"/>
                      <a:pt x="345" y="96"/>
                    </a:cubicBezTo>
                    <a:cubicBezTo>
                      <a:pt x="345" y="97"/>
                      <a:pt x="345" y="97"/>
                      <a:pt x="345" y="97"/>
                    </a:cubicBezTo>
                    <a:cubicBezTo>
                      <a:pt x="342" y="97"/>
                      <a:pt x="342" y="97"/>
                      <a:pt x="342" y="97"/>
                    </a:cubicBezTo>
                    <a:cubicBezTo>
                      <a:pt x="341" y="97"/>
                      <a:pt x="341" y="97"/>
                      <a:pt x="341" y="97"/>
                    </a:cubicBezTo>
                    <a:cubicBezTo>
                      <a:pt x="340" y="97"/>
                      <a:pt x="340" y="97"/>
                      <a:pt x="340" y="97"/>
                    </a:cubicBezTo>
                    <a:cubicBezTo>
                      <a:pt x="339" y="98"/>
                      <a:pt x="339" y="98"/>
                      <a:pt x="339" y="98"/>
                    </a:cubicBezTo>
                    <a:cubicBezTo>
                      <a:pt x="337" y="98"/>
                      <a:pt x="337" y="98"/>
                      <a:pt x="337" y="98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3" y="101"/>
                      <a:pt x="333" y="101"/>
                      <a:pt x="333" y="101"/>
                    </a:cubicBezTo>
                    <a:cubicBezTo>
                      <a:pt x="331" y="101"/>
                      <a:pt x="331" y="101"/>
                      <a:pt x="331" y="101"/>
                    </a:cubicBezTo>
                    <a:cubicBezTo>
                      <a:pt x="329" y="101"/>
                      <a:pt x="329" y="101"/>
                      <a:pt x="329" y="101"/>
                    </a:cubicBezTo>
                    <a:cubicBezTo>
                      <a:pt x="325" y="102"/>
                      <a:pt x="325" y="102"/>
                      <a:pt x="325" y="102"/>
                    </a:cubicBezTo>
                    <a:cubicBezTo>
                      <a:pt x="323" y="105"/>
                      <a:pt x="323" y="105"/>
                      <a:pt x="323" y="105"/>
                    </a:cubicBezTo>
                    <a:cubicBezTo>
                      <a:pt x="322" y="105"/>
                      <a:pt x="322" y="105"/>
                      <a:pt x="322" y="105"/>
                    </a:cubicBezTo>
                    <a:cubicBezTo>
                      <a:pt x="319" y="105"/>
                      <a:pt x="319" y="105"/>
                      <a:pt x="319" y="105"/>
                    </a:cubicBezTo>
                    <a:cubicBezTo>
                      <a:pt x="319" y="107"/>
                      <a:pt x="319" y="107"/>
                      <a:pt x="319" y="107"/>
                    </a:cubicBezTo>
                    <a:cubicBezTo>
                      <a:pt x="320" y="107"/>
                      <a:pt x="320" y="107"/>
                      <a:pt x="320" y="107"/>
                    </a:cubicBezTo>
                    <a:cubicBezTo>
                      <a:pt x="321" y="108"/>
                      <a:pt x="321" y="108"/>
                      <a:pt x="321" y="108"/>
                    </a:cubicBezTo>
                    <a:cubicBezTo>
                      <a:pt x="319" y="108"/>
                      <a:pt x="319" y="108"/>
                      <a:pt x="319" y="108"/>
                    </a:cubicBezTo>
                    <a:cubicBezTo>
                      <a:pt x="319" y="109"/>
                      <a:pt x="319" y="109"/>
                      <a:pt x="319" y="109"/>
                    </a:cubicBezTo>
                    <a:cubicBezTo>
                      <a:pt x="320" y="110"/>
                      <a:pt x="320" y="110"/>
                      <a:pt x="320" y="110"/>
                    </a:cubicBezTo>
                    <a:cubicBezTo>
                      <a:pt x="320" y="111"/>
                      <a:pt x="320" y="111"/>
                      <a:pt x="320" y="111"/>
                    </a:cubicBezTo>
                    <a:cubicBezTo>
                      <a:pt x="317" y="112"/>
                      <a:pt x="317" y="112"/>
                      <a:pt x="317" y="112"/>
                    </a:cubicBezTo>
                    <a:cubicBezTo>
                      <a:pt x="317" y="113"/>
                      <a:pt x="317" y="113"/>
                      <a:pt x="317" y="113"/>
                    </a:cubicBezTo>
                    <a:cubicBezTo>
                      <a:pt x="319" y="113"/>
                      <a:pt x="319" y="113"/>
                      <a:pt x="319" y="113"/>
                    </a:cubicBezTo>
                    <a:cubicBezTo>
                      <a:pt x="321" y="113"/>
                      <a:pt x="321" y="113"/>
                      <a:pt x="321" y="113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3" y="111"/>
                      <a:pt x="323" y="111"/>
                      <a:pt x="323" y="111"/>
                    </a:cubicBezTo>
                    <a:cubicBezTo>
                      <a:pt x="324" y="112"/>
                      <a:pt x="324" y="112"/>
                      <a:pt x="324" y="112"/>
                    </a:cubicBezTo>
                    <a:cubicBezTo>
                      <a:pt x="326" y="114"/>
                      <a:pt x="326" y="114"/>
                      <a:pt x="326" y="114"/>
                    </a:cubicBezTo>
                    <a:cubicBezTo>
                      <a:pt x="326" y="116"/>
                      <a:pt x="326" y="116"/>
                      <a:pt x="326" y="116"/>
                    </a:cubicBezTo>
                    <a:cubicBezTo>
                      <a:pt x="327" y="117"/>
                      <a:pt x="327" y="117"/>
                      <a:pt x="327" y="117"/>
                    </a:cubicBezTo>
                    <a:close/>
                    <a:moveTo>
                      <a:pt x="495" y="215"/>
                    </a:moveTo>
                    <a:cubicBezTo>
                      <a:pt x="495" y="215"/>
                      <a:pt x="495" y="215"/>
                      <a:pt x="495" y="215"/>
                    </a:cubicBezTo>
                    <a:cubicBezTo>
                      <a:pt x="498" y="215"/>
                      <a:pt x="498" y="215"/>
                      <a:pt x="498" y="215"/>
                    </a:cubicBezTo>
                    <a:cubicBezTo>
                      <a:pt x="498" y="216"/>
                      <a:pt x="498" y="216"/>
                      <a:pt x="498" y="216"/>
                    </a:cubicBezTo>
                    <a:cubicBezTo>
                      <a:pt x="497" y="217"/>
                      <a:pt x="497" y="217"/>
                      <a:pt x="497" y="217"/>
                    </a:cubicBezTo>
                    <a:cubicBezTo>
                      <a:pt x="496" y="216"/>
                      <a:pt x="496" y="216"/>
                      <a:pt x="496" y="216"/>
                    </a:cubicBezTo>
                    <a:cubicBezTo>
                      <a:pt x="495" y="215"/>
                      <a:pt x="495" y="215"/>
                      <a:pt x="495" y="215"/>
                    </a:cubicBezTo>
                    <a:close/>
                    <a:moveTo>
                      <a:pt x="475" y="177"/>
                    </a:moveTo>
                    <a:cubicBezTo>
                      <a:pt x="474" y="176"/>
                      <a:pt x="474" y="176"/>
                      <a:pt x="474" y="176"/>
                    </a:cubicBezTo>
                    <a:cubicBezTo>
                      <a:pt x="473" y="176"/>
                      <a:pt x="473" y="176"/>
                      <a:pt x="473" y="176"/>
                    </a:cubicBezTo>
                    <a:cubicBezTo>
                      <a:pt x="472" y="177"/>
                      <a:pt x="472" y="177"/>
                      <a:pt x="472" y="177"/>
                    </a:cubicBezTo>
                    <a:cubicBezTo>
                      <a:pt x="474" y="177"/>
                      <a:pt x="474" y="177"/>
                      <a:pt x="474" y="177"/>
                    </a:cubicBezTo>
                    <a:cubicBezTo>
                      <a:pt x="474" y="177"/>
                      <a:pt x="474" y="177"/>
                      <a:pt x="474" y="177"/>
                    </a:cubicBezTo>
                    <a:cubicBezTo>
                      <a:pt x="474" y="178"/>
                      <a:pt x="474" y="178"/>
                      <a:pt x="474" y="178"/>
                    </a:cubicBezTo>
                    <a:cubicBezTo>
                      <a:pt x="472" y="178"/>
                      <a:pt x="472" y="178"/>
                      <a:pt x="472" y="178"/>
                    </a:cubicBezTo>
                    <a:cubicBezTo>
                      <a:pt x="471" y="179"/>
                      <a:pt x="471" y="179"/>
                      <a:pt x="471" y="179"/>
                    </a:cubicBezTo>
                    <a:cubicBezTo>
                      <a:pt x="472" y="180"/>
                      <a:pt x="472" y="180"/>
                      <a:pt x="472" y="180"/>
                    </a:cubicBezTo>
                    <a:cubicBezTo>
                      <a:pt x="472" y="181"/>
                      <a:pt x="472" y="181"/>
                      <a:pt x="472" y="181"/>
                    </a:cubicBezTo>
                    <a:cubicBezTo>
                      <a:pt x="472" y="181"/>
                      <a:pt x="472" y="181"/>
                      <a:pt x="472" y="181"/>
                    </a:cubicBezTo>
                    <a:cubicBezTo>
                      <a:pt x="470" y="181"/>
                      <a:pt x="470" y="181"/>
                      <a:pt x="470" y="181"/>
                    </a:cubicBezTo>
                    <a:cubicBezTo>
                      <a:pt x="468" y="181"/>
                      <a:pt x="468" y="181"/>
                      <a:pt x="468" y="181"/>
                    </a:cubicBezTo>
                    <a:cubicBezTo>
                      <a:pt x="467" y="182"/>
                      <a:pt x="467" y="182"/>
                      <a:pt x="467" y="182"/>
                    </a:cubicBezTo>
                    <a:cubicBezTo>
                      <a:pt x="466" y="184"/>
                      <a:pt x="466" y="184"/>
                      <a:pt x="466" y="184"/>
                    </a:cubicBezTo>
                    <a:cubicBezTo>
                      <a:pt x="466" y="185"/>
                      <a:pt x="466" y="185"/>
                      <a:pt x="466" y="185"/>
                    </a:cubicBezTo>
                    <a:cubicBezTo>
                      <a:pt x="466" y="185"/>
                      <a:pt x="466" y="185"/>
                      <a:pt x="466" y="185"/>
                    </a:cubicBezTo>
                    <a:cubicBezTo>
                      <a:pt x="467" y="185"/>
                      <a:pt x="467" y="185"/>
                      <a:pt x="467" y="185"/>
                    </a:cubicBezTo>
                    <a:cubicBezTo>
                      <a:pt x="466" y="186"/>
                      <a:pt x="466" y="186"/>
                      <a:pt x="466" y="186"/>
                    </a:cubicBezTo>
                    <a:cubicBezTo>
                      <a:pt x="466" y="187"/>
                      <a:pt x="466" y="187"/>
                      <a:pt x="466" y="187"/>
                    </a:cubicBezTo>
                    <a:cubicBezTo>
                      <a:pt x="467" y="187"/>
                      <a:pt x="467" y="187"/>
                      <a:pt x="467" y="187"/>
                    </a:cubicBezTo>
                    <a:cubicBezTo>
                      <a:pt x="468" y="186"/>
                      <a:pt x="468" y="186"/>
                      <a:pt x="468" y="186"/>
                    </a:cubicBezTo>
                    <a:cubicBezTo>
                      <a:pt x="468" y="186"/>
                      <a:pt x="468" y="186"/>
                      <a:pt x="468" y="186"/>
                    </a:cubicBezTo>
                    <a:cubicBezTo>
                      <a:pt x="467" y="188"/>
                      <a:pt x="467" y="188"/>
                      <a:pt x="467" y="188"/>
                    </a:cubicBezTo>
                    <a:cubicBezTo>
                      <a:pt x="468" y="189"/>
                      <a:pt x="468" y="189"/>
                      <a:pt x="468" y="189"/>
                    </a:cubicBezTo>
                    <a:cubicBezTo>
                      <a:pt x="469" y="190"/>
                      <a:pt x="469" y="190"/>
                      <a:pt x="469" y="190"/>
                    </a:cubicBezTo>
                    <a:cubicBezTo>
                      <a:pt x="470" y="189"/>
                      <a:pt x="470" y="189"/>
                      <a:pt x="470" y="189"/>
                    </a:cubicBezTo>
                    <a:cubicBezTo>
                      <a:pt x="470" y="190"/>
                      <a:pt x="470" y="190"/>
                      <a:pt x="470" y="190"/>
                    </a:cubicBezTo>
                    <a:cubicBezTo>
                      <a:pt x="470" y="191"/>
                      <a:pt x="470" y="191"/>
                      <a:pt x="470" y="191"/>
                    </a:cubicBezTo>
                    <a:cubicBezTo>
                      <a:pt x="471" y="191"/>
                      <a:pt x="471" y="191"/>
                      <a:pt x="471" y="191"/>
                    </a:cubicBezTo>
                    <a:cubicBezTo>
                      <a:pt x="472" y="190"/>
                      <a:pt x="472" y="190"/>
                      <a:pt x="472" y="190"/>
                    </a:cubicBezTo>
                    <a:cubicBezTo>
                      <a:pt x="473" y="190"/>
                      <a:pt x="473" y="190"/>
                      <a:pt x="473" y="190"/>
                    </a:cubicBezTo>
                    <a:cubicBezTo>
                      <a:pt x="473" y="193"/>
                      <a:pt x="473" y="193"/>
                      <a:pt x="473" y="193"/>
                    </a:cubicBezTo>
                    <a:cubicBezTo>
                      <a:pt x="473" y="194"/>
                      <a:pt x="473" y="194"/>
                      <a:pt x="473" y="194"/>
                    </a:cubicBezTo>
                    <a:cubicBezTo>
                      <a:pt x="475" y="193"/>
                      <a:pt x="475" y="193"/>
                      <a:pt x="475" y="193"/>
                    </a:cubicBezTo>
                    <a:cubicBezTo>
                      <a:pt x="475" y="195"/>
                      <a:pt x="475" y="195"/>
                      <a:pt x="475" y="195"/>
                    </a:cubicBezTo>
                    <a:cubicBezTo>
                      <a:pt x="477" y="195"/>
                      <a:pt x="477" y="195"/>
                      <a:pt x="477" y="195"/>
                    </a:cubicBezTo>
                    <a:cubicBezTo>
                      <a:pt x="479" y="196"/>
                      <a:pt x="479" y="196"/>
                      <a:pt x="479" y="196"/>
                    </a:cubicBezTo>
                    <a:cubicBezTo>
                      <a:pt x="480" y="196"/>
                      <a:pt x="480" y="196"/>
                      <a:pt x="480" y="196"/>
                    </a:cubicBezTo>
                    <a:cubicBezTo>
                      <a:pt x="481" y="197"/>
                      <a:pt x="481" y="197"/>
                      <a:pt x="481" y="197"/>
                    </a:cubicBezTo>
                    <a:cubicBezTo>
                      <a:pt x="481" y="196"/>
                      <a:pt x="481" y="196"/>
                      <a:pt x="481" y="196"/>
                    </a:cubicBezTo>
                    <a:cubicBezTo>
                      <a:pt x="481" y="195"/>
                      <a:pt x="481" y="195"/>
                      <a:pt x="481" y="195"/>
                    </a:cubicBezTo>
                    <a:cubicBezTo>
                      <a:pt x="482" y="194"/>
                      <a:pt x="482" y="194"/>
                      <a:pt x="482" y="194"/>
                    </a:cubicBezTo>
                    <a:cubicBezTo>
                      <a:pt x="483" y="192"/>
                      <a:pt x="483" y="192"/>
                      <a:pt x="483" y="192"/>
                    </a:cubicBezTo>
                    <a:cubicBezTo>
                      <a:pt x="483" y="190"/>
                      <a:pt x="483" y="190"/>
                      <a:pt x="483" y="190"/>
                    </a:cubicBezTo>
                    <a:cubicBezTo>
                      <a:pt x="484" y="188"/>
                      <a:pt x="484" y="188"/>
                      <a:pt x="484" y="188"/>
                    </a:cubicBezTo>
                    <a:cubicBezTo>
                      <a:pt x="485" y="187"/>
                      <a:pt x="485" y="187"/>
                      <a:pt x="485" y="187"/>
                    </a:cubicBezTo>
                    <a:cubicBezTo>
                      <a:pt x="486" y="184"/>
                      <a:pt x="486" y="184"/>
                      <a:pt x="486" y="184"/>
                    </a:cubicBezTo>
                    <a:cubicBezTo>
                      <a:pt x="486" y="182"/>
                      <a:pt x="486" y="182"/>
                      <a:pt x="486" y="182"/>
                    </a:cubicBezTo>
                    <a:cubicBezTo>
                      <a:pt x="486" y="181"/>
                      <a:pt x="486" y="181"/>
                      <a:pt x="486" y="181"/>
                    </a:cubicBezTo>
                    <a:cubicBezTo>
                      <a:pt x="486" y="180"/>
                      <a:pt x="486" y="180"/>
                      <a:pt x="486" y="180"/>
                    </a:cubicBezTo>
                    <a:cubicBezTo>
                      <a:pt x="484" y="179"/>
                      <a:pt x="484" y="179"/>
                      <a:pt x="484" y="179"/>
                    </a:cubicBezTo>
                    <a:cubicBezTo>
                      <a:pt x="484" y="177"/>
                      <a:pt x="484" y="177"/>
                      <a:pt x="484" y="177"/>
                    </a:cubicBezTo>
                    <a:cubicBezTo>
                      <a:pt x="484" y="176"/>
                      <a:pt x="484" y="176"/>
                      <a:pt x="484" y="176"/>
                    </a:cubicBezTo>
                    <a:cubicBezTo>
                      <a:pt x="483" y="174"/>
                      <a:pt x="483" y="174"/>
                      <a:pt x="483" y="174"/>
                    </a:cubicBezTo>
                    <a:cubicBezTo>
                      <a:pt x="481" y="173"/>
                      <a:pt x="481" y="173"/>
                      <a:pt x="481" y="173"/>
                    </a:cubicBezTo>
                    <a:cubicBezTo>
                      <a:pt x="479" y="174"/>
                      <a:pt x="479" y="174"/>
                      <a:pt x="479" y="174"/>
                    </a:cubicBezTo>
                    <a:cubicBezTo>
                      <a:pt x="478" y="174"/>
                      <a:pt x="478" y="174"/>
                      <a:pt x="478" y="174"/>
                    </a:cubicBezTo>
                    <a:cubicBezTo>
                      <a:pt x="476" y="174"/>
                      <a:pt x="476" y="174"/>
                      <a:pt x="476" y="174"/>
                    </a:cubicBezTo>
                    <a:cubicBezTo>
                      <a:pt x="475" y="175"/>
                      <a:pt x="475" y="175"/>
                      <a:pt x="475" y="175"/>
                    </a:cubicBezTo>
                    <a:cubicBezTo>
                      <a:pt x="476" y="176"/>
                      <a:pt x="476" y="176"/>
                      <a:pt x="476" y="176"/>
                    </a:cubicBezTo>
                    <a:cubicBezTo>
                      <a:pt x="476" y="177"/>
                      <a:pt x="476" y="177"/>
                      <a:pt x="476" y="177"/>
                    </a:cubicBezTo>
                    <a:cubicBezTo>
                      <a:pt x="475" y="177"/>
                      <a:pt x="475" y="177"/>
                      <a:pt x="475" y="177"/>
                    </a:cubicBezTo>
                    <a:close/>
                    <a:moveTo>
                      <a:pt x="487" y="163"/>
                    </a:moveTo>
                    <a:cubicBezTo>
                      <a:pt x="486" y="162"/>
                      <a:pt x="486" y="162"/>
                      <a:pt x="486" y="162"/>
                    </a:cubicBezTo>
                    <a:cubicBezTo>
                      <a:pt x="486" y="162"/>
                      <a:pt x="486" y="162"/>
                      <a:pt x="486" y="162"/>
                    </a:cubicBezTo>
                    <a:cubicBezTo>
                      <a:pt x="487" y="161"/>
                      <a:pt x="487" y="161"/>
                      <a:pt x="487" y="161"/>
                    </a:cubicBezTo>
                    <a:cubicBezTo>
                      <a:pt x="487" y="163"/>
                      <a:pt x="487" y="163"/>
                      <a:pt x="487" y="163"/>
                    </a:cubicBezTo>
                    <a:close/>
                    <a:moveTo>
                      <a:pt x="485" y="172"/>
                    </a:moveTo>
                    <a:cubicBezTo>
                      <a:pt x="484" y="171"/>
                      <a:pt x="484" y="171"/>
                      <a:pt x="484" y="171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4" y="169"/>
                      <a:pt x="484" y="169"/>
                      <a:pt x="484" y="169"/>
                    </a:cubicBezTo>
                    <a:cubicBezTo>
                      <a:pt x="484" y="169"/>
                      <a:pt x="484" y="169"/>
                      <a:pt x="484" y="169"/>
                    </a:cubicBezTo>
                    <a:cubicBezTo>
                      <a:pt x="484" y="167"/>
                      <a:pt x="484" y="167"/>
                      <a:pt x="484" y="167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7" y="166"/>
                      <a:pt x="487" y="166"/>
                      <a:pt x="487" y="166"/>
                    </a:cubicBezTo>
                    <a:cubicBezTo>
                      <a:pt x="486" y="170"/>
                      <a:pt x="486" y="170"/>
                      <a:pt x="486" y="170"/>
                    </a:cubicBezTo>
                    <a:cubicBezTo>
                      <a:pt x="485" y="171"/>
                      <a:pt x="485" y="171"/>
                      <a:pt x="485" y="171"/>
                    </a:cubicBezTo>
                    <a:cubicBezTo>
                      <a:pt x="485" y="172"/>
                      <a:pt x="485" y="172"/>
                      <a:pt x="485" y="172"/>
                    </a:cubicBezTo>
                    <a:close/>
                    <a:moveTo>
                      <a:pt x="472" y="168"/>
                    </a:moveTo>
                    <a:cubicBezTo>
                      <a:pt x="472" y="167"/>
                      <a:pt x="472" y="167"/>
                      <a:pt x="472" y="167"/>
                    </a:cubicBezTo>
                    <a:cubicBezTo>
                      <a:pt x="473" y="166"/>
                      <a:pt x="473" y="166"/>
                      <a:pt x="473" y="166"/>
                    </a:cubicBezTo>
                    <a:cubicBezTo>
                      <a:pt x="474" y="166"/>
                      <a:pt x="474" y="166"/>
                      <a:pt x="474" y="166"/>
                    </a:cubicBezTo>
                    <a:cubicBezTo>
                      <a:pt x="475" y="166"/>
                      <a:pt x="475" y="166"/>
                      <a:pt x="475" y="166"/>
                    </a:cubicBezTo>
                    <a:cubicBezTo>
                      <a:pt x="474" y="167"/>
                      <a:pt x="474" y="167"/>
                      <a:pt x="474" y="167"/>
                    </a:cubicBezTo>
                    <a:cubicBezTo>
                      <a:pt x="473" y="168"/>
                      <a:pt x="473" y="168"/>
                      <a:pt x="473" y="168"/>
                    </a:cubicBezTo>
                    <a:cubicBezTo>
                      <a:pt x="472" y="168"/>
                      <a:pt x="472" y="168"/>
                      <a:pt x="472" y="168"/>
                    </a:cubicBezTo>
                    <a:close/>
                    <a:moveTo>
                      <a:pt x="469" y="170"/>
                    </a:moveTo>
                    <a:cubicBezTo>
                      <a:pt x="469" y="170"/>
                      <a:pt x="469" y="170"/>
                      <a:pt x="469" y="170"/>
                    </a:cubicBezTo>
                    <a:cubicBezTo>
                      <a:pt x="470" y="169"/>
                      <a:pt x="470" y="169"/>
                      <a:pt x="470" y="169"/>
                    </a:cubicBezTo>
                    <a:cubicBezTo>
                      <a:pt x="471" y="169"/>
                      <a:pt x="471" y="169"/>
                      <a:pt x="471" y="169"/>
                    </a:cubicBezTo>
                    <a:cubicBezTo>
                      <a:pt x="470" y="170"/>
                      <a:pt x="470" y="170"/>
                      <a:pt x="470" y="170"/>
                    </a:cubicBezTo>
                    <a:cubicBezTo>
                      <a:pt x="469" y="170"/>
                      <a:pt x="469" y="170"/>
                      <a:pt x="469" y="170"/>
                    </a:cubicBezTo>
                    <a:close/>
                    <a:moveTo>
                      <a:pt x="472" y="174"/>
                    </a:moveTo>
                    <a:cubicBezTo>
                      <a:pt x="472" y="173"/>
                      <a:pt x="472" y="173"/>
                      <a:pt x="472" y="173"/>
                    </a:cubicBezTo>
                    <a:cubicBezTo>
                      <a:pt x="472" y="172"/>
                      <a:pt x="472" y="172"/>
                      <a:pt x="472" y="172"/>
                    </a:cubicBezTo>
                    <a:cubicBezTo>
                      <a:pt x="472" y="171"/>
                      <a:pt x="472" y="171"/>
                      <a:pt x="472" y="171"/>
                    </a:cubicBezTo>
                    <a:cubicBezTo>
                      <a:pt x="472" y="171"/>
                      <a:pt x="472" y="171"/>
                      <a:pt x="472" y="171"/>
                    </a:cubicBezTo>
                    <a:cubicBezTo>
                      <a:pt x="473" y="172"/>
                      <a:pt x="473" y="172"/>
                      <a:pt x="473" y="172"/>
                    </a:cubicBezTo>
                    <a:cubicBezTo>
                      <a:pt x="474" y="173"/>
                      <a:pt x="474" y="173"/>
                      <a:pt x="474" y="173"/>
                    </a:cubicBezTo>
                    <a:cubicBezTo>
                      <a:pt x="473" y="174"/>
                      <a:pt x="473" y="174"/>
                      <a:pt x="473" y="174"/>
                    </a:cubicBezTo>
                    <a:cubicBezTo>
                      <a:pt x="472" y="174"/>
                      <a:pt x="472" y="174"/>
                      <a:pt x="472" y="174"/>
                    </a:cubicBezTo>
                    <a:close/>
                    <a:moveTo>
                      <a:pt x="468" y="176"/>
                    </a:moveTo>
                    <a:cubicBezTo>
                      <a:pt x="467" y="175"/>
                      <a:pt x="467" y="175"/>
                      <a:pt x="467" y="175"/>
                    </a:cubicBezTo>
                    <a:cubicBezTo>
                      <a:pt x="467" y="173"/>
                      <a:pt x="467" y="173"/>
                      <a:pt x="467" y="173"/>
                    </a:cubicBezTo>
                    <a:cubicBezTo>
                      <a:pt x="468" y="172"/>
                      <a:pt x="468" y="172"/>
                      <a:pt x="468" y="172"/>
                    </a:cubicBezTo>
                    <a:cubicBezTo>
                      <a:pt x="468" y="172"/>
                      <a:pt x="468" y="172"/>
                      <a:pt x="468" y="172"/>
                    </a:cubicBezTo>
                    <a:cubicBezTo>
                      <a:pt x="469" y="171"/>
                      <a:pt x="469" y="171"/>
                      <a:pt x="469" y="171"/>
                    </a:cubicBezTo>
                    <a:cubicBezTo>
                      <a:pt x="470" y="172"/>
                      <a:pt x="470" y="172"/>
                      <a:pt x="470" y="172"/>
                    </a:cubicBezTo>
                    <a:cubicBezTo>
                      <a:pt x="471" y="173"/>
                      <a:pt x="471" y="173"/>
                      <a:pt x="471" y="173"/>
                    </a:cubicBezTo>
                    <a:cubicBezTo>
                      <a:pt x="470" y="173"/>
                      <a:pt x="470" y="173"/>
                      <a:pt x="470" y="173"/>
                    </a:cubicBezTo>
                    <a:cubicBezTo>
                      <a:pt x="470" y="174"/>
                      <a:pt x="470" y="174"/>
                      <a:pt x="470" y="174"/>
                    </a:cubicBezTo>
                    <a:cubicBezTo>
                      <a:pt x="469" y="175"/>
                      <a:pt x="469" y="175"/>
                      <a:pt x="469" y="175"/>
                    </a:cubicBezTo>
                    <a:cubicBezTo>
                      <a:pt x="469" y="175"/>
                      <a:pt x="469" y="175"/>
                      <a:pt x="469" y="175"/>
                    </a:cubicBezTo>
                    <a:cubicBezTo>
                      <a:pt x="468" y="176"/>
                      <a:pt x="468" y="176"/>
                      <a:pt x="468" y="176"/>
                    </a:cubicBezTo>
                    <a:close/>
                    <a:moveTo>
                      <a:pt x="464" y="177"/>
                    </a:moveTo>
                    <a:cubicBezTo>
                      <a:pt x="464" y="175"/>
                      <a:pt x="464" y="175"/>
                      <a:pt x="464" y="175"/>
                    </a:cubicBezTo>
                    <a:cubicBezTo>
                      <a:pt x="464" y="175"/>
                      <a:pt x="464" y="175"/>
                      <a:pt x="464" y="175"/>
                    </a:cubicBezTo>
                    <a:cubicBezTo>
                      <a:pt x="465" y="175"/>
                      <a:pt x="465" y="175"/>
                      <a:pt x="465" y="175"/>
                    </a:cubicBezTo>
                    <a:cubicBezTo>
                      <a:pt x="464" y="176"/>
                      <a:pt x="464" y="176"/>
                      <a:pt x="464" y="176"/>
                    </a:cubicBezTo>
                    <a:cubicBezTo>
                      <a:pt x="464" y="177"/>
                      <a:pt x="464" y="177"/>
                      <a:pt x="464" y="177"/>
                    </a:cubicBezTo>
                    <a:close/>
                    <a:moveTo>
                      <a:pt x="446" y="179"/>
                    </a:moveTo>
                    <a:cubicBezTo>
                      <a:pt x="445" y="178"/>
                      <a:pt x="445" y="178"/>
                      <a:pt x="445" y="178"/>
                    </a:cubicBezTo>
                    <a:cubicBezTo>
                      <a:pt x="443" y="178"/>
                      <a:pt x="443" y="178"/>
                      <a:pt x="443" y="178"/>
                    </a:cubicBezTo>
                    <a:cubicBezTo>
                      <a:pt x="442" y="177"/>
                      <a:pt x="442" y="177"/>
                      <a:pt x="442" y="177"/>
                    </a:cubicBezTo>
                    <a:cubicBezTo>
                      <a:pt x="442" y="175"/>
                      <a:pt x="442" y="175"/>
                      <a:pt x="442" y="175"/>
                    </a:cubicBezTo>
                    <a:cubicBezTo>
                      <a:pt x="443" y="175"/>
                      <a:pt x="443" y="175"/>
                      <a:pt x="443" y="175"/>
                    </a:cubicBezTo>
                    <a:cubicBezTo>
                      <a:pt x="442" y="174"/>
                      <a:pt x="442" y="174"/>
                      <a:pt x="442" y="174"/>
                    </a:cubicBezTo>
                    <a:cubicBezTo>
                      <a:pt x="443" y="172"/>
                      <a:pt x="443" y="172"/>
                      <a:pt x="443" y="172"/>
                    </a:cubicBezTo>
                    <a:cubicBezTo>
                      <a:pt x="444" y="172"/>
                      <a:pt x="444" y="172"/>
                      <a:pt x="444" y="172"/>
                    </a:cubicBezTo>
                    <a:cubicBezTo>
                      <a:pt x="445" y="173"/>
                      <a:pt x="445" y="173"/>
                      <a:pt x="445" y="173"/>
                    </a:cubicBezTo>
                    <a:cubicBezTo>
                      <a:pt x="445" y="173"/>
                      <a:pt x="445" y="173"/>
                      <a:pt x="445" y="173"/>
                    </a:cubicBezTo>
                    <a:cubicBezTo>
                      <a:pt x="445" y="172"/>
                      <a:pt x="445" y="172"/>
                      <a:pt x="445" y="172"/>
                    </a:cubicBezTo>
                    <a:cubicBezTo>
                      <a:pt x="445" y="171"/>
                      <a:pt x="445" y="171"/>
                      <a:pt x="445" y="171"/>
                    </a:cubicBezTo>
                    <a:cubicBezTo>
                      <a:pt x="444" y="171"/>
                      <a:pt x="444" y="171"/>
                      <a:pt x="444" y="171"/>
                    </a:cubicBezTo>
                    <a:cubicBezTo>
                      <a:pt x="443" y="170"/>
                      <a:pt x="443" y="170"/>
                      <a:pt x="443" y="170"/>
                    </a:cubicBezTo>
                    <a:cubicBezTo>
                      <a:pt x="443" y="169"/>
                      <a:pt x="443" y="169"/>
                      <a:pt x="443" y="169"/>
                    </a:cubicBezTo>
                    <a:cubicBezTo>
                      <a:pt x="442" y="168"/>
                      <a:pt x="442" y="168"/>
                      <a:pt x="442" y="168"/>
                    </a:cubicBezTo>
                    <a:cubicBezTo>
                      <a:pt x="443" y="168"/>
                      <a:pt x="443" y="168"/>
                      <a:pt x="443" y="168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9"/>
                      <a:pt x="445" y="169"/>
                      <a:pt x="445" y="169"/>
                    </a:cubicBezTo>
                    <a:cubicBezTo>
                      <a:pt x="444" y="168"/>
                      <a:pt x="444" y="168"/>
                      <a:pt x="444" y="168"/>
                    </a:cubicBezTo>
                    <a:cubicBezTo>
                      <a:pt x="445" y="167"/>
                      <a:pt x="445" y="167"/>
                      <a:pt x="445" y="167"/>
                    </a:cubicBezTo>
                    <a:cubicBezTo>
                      <a:pt x="447" y="168"/>
                      <a:pt x="447" y="168"/>
                      <a:pt x="447" y="168"/>
                    </a:cubicBezTo>
                    <a:cubicBezTo>
                      <a:pt x="449" y="168"/>
                      <a:pt x="449" y="168"/>
                      <a:pt x="449" y="168"/>
                    </a:cubicBezTo>
                    <a:cubicBezTo>
                      <a:pt x="450" y="168"/>
                      <a:pt x="450" y="168"/>
                      <a:pt x="450" y="168"/>
                    </a:cubicBezTo>
                    <a:cubicBezTo>
                      <a:pt x="449" y="167"/>
                      <a:pt x="449" y="167"/>
                      <a:pt x="449" y="167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9" y="167"/>
                      <a:pt x="449" y="167"/>
                      <a:pt x="449" y="167"/>
                    </a:cubicBezTo>
                    <a:cubicBezTo>
                      <a:pt x="451" y="166"/>
                      <a:pt x="451" y="166"/>
                      <a:pt x="451" y="166"/>
                    </a:cubicBezTo>
                    <a:cubicBezTo>
                      <a:pt x="453" y="165"/>
                      <a:pt x="453" y="165"/>
                      <a:pt x="453" y="165"/>
                    </a:cubicBezTo>
                    <a:cubicBezTo>
                      <a:pt x="455" y="165"/>
                      <a:pt x="455" y="165"/>
                      <a:pt x="455" y="165"/>
                    </a:cubicBezTo>
                    <a:cubicBezTo>
                      <a:pt x="457" y="166"/>
                      <a:pt x="457" y="166"/>
                      <a:pt x="457" y="166"/>
                    </a:cubicBezTo>
                    <a:cubicBezTo>
                      <a:pt x="458" y="165"/>
                      <a:pt x="458" y="165"/>
                      <a:pt x="458" y="165"/>
                    </a:cubicBezTo>
                    <a:cubicBezTo>
                      <a:pt x="457" y="164"/>
                      <a:pt x="457" y="164"/>
                      <a:pt x="457" y="164"/>
                    </a:cubicBezTo>
                    <a:cubicBezTo>
                      <a:pt x="450" y="163"/>
                      <a:pt x="450" y="163"/>
                      <a:pt x="450" y="163"/>
                    </a:cubicBezTo>
                    <a:cubicBezTo>
                      <a:pt x="449" y="163"/>
                      <a:pt x="449" y="163"/>
                      <a:pt x="449" y="163"/>
                    </a:cubicBezTo>
                    <a:cubicBezTo>
                      <a:pt x="447" y="162"/>
                      <a:pt x="447" y="162"/>
                      <a:pt x="447" y="162"/>
                    </a:cubicBezTo>
                    <a:cubicBezTo>
                      <a:pt x="445" y="162"/>
                      <a:pt x="445" y="162"/>
                      <a:pt x="445" y="162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42" y="162"/>
                      <a:pt x="442" y="162"/>
                      <a:pt x="442" y="162"/>
                    </a:cubicBezTo>
                    <a:cubicBezTo>
                      <a:pt x="441" y="161"/>
                      <a:pt x="441" y="161"/>
                      <a:pt x="441" y="161"/>
                    </a:cubicBezTo>
                    <a:cubicBezTo>
                      <a:pt x="439" y="161"/>
                      <a:pt x="439" y="161"/>
                      <a:pt x="439" y="161"/>
                    </a:cubicBezTo>
                    <a:cubicBezTo>
                      <a:pt x="438" y="162"/>
                      <a:pt x="438" y="162"/>
                      <a:pt x="438" y="162"/>
                    </a:cubicBezTo>
                    <a:cubicBezTo>
                      <a:pt x="438" y="161"/>
                      <a:pt x="438" y="161"/>
                      <a:pt x="438" y="161"/>
                    </a:cubicBezTo>
                    <a:cubicBezTo>
                      <a:pt x="437" y="162"/>
                      <a:pt x="437" y="162"/>
                      <a:pt x="437" y="162"/>
                    </a:cubicBezTo>
                    <a:cubicBezTo>
                      <a:pt x="436" y="161"/>
                      <a:pt x="436" y="161"/>
                      <a:pt x="436" y="161"/>
                    </a:cubicBezTo>
                    <a:cubicBezTo>
                      <a:pt x="436" y="159"/>
                      <a:pt x="436" y="159"/>
                      <a:pt x="436" y="159"/>
                    </a:cubicBezTo>
                    <a:cubicBezTo>
                      <a:pt x="437" y="159"/>
                      <a:pt x="437" y="159"/>
                      <a:pt x="437" y="159"/>
                    </a:cubicBezTo>
                    <a:cubicBezTo>
                      <a:pt x="438" y="158"/>
                      <a:pt x="438" y="158"/>
                      <a:pt x="438" y="158"/>
                    </a:cubicBezTo>
                    <a:cubicBezTo>
                      <a:pt x="439" y="159"/>
                      <a:pt x="439" y="159"/>
                      <a:pt x="439" y="159"/>
                    </a:cubicBezTo>
                    <a:cubicBezTo>
                      <a:pt x="440" y="158"/>
                      <a:pt x="440" y="158"/>
                      <a:pt x="440" y="158"/>
                    </a:cubicBezTo>
                    <a:cubicBezTo>
                      <a:pt x="440" y="157"/>
                      <a:pt x="440" y="157"/>
                      <a:pt x="440" y="157"/>
                    </a:cubicBezTo>
                    <a:cubicBezTo>
                      <a:pt x="440" y="156"/>
                      <a:pt x="440" y="156"/>
                      <a:pt x="440" y="156"/>
                    </a:cubicBezTo>
                    <a:cubicBezTo>
                      <a:pt x="441" y="156"/>
                      <a:pt x="441" y="156"/>
                      <a:pt x="441" y="156"/>
                    </a:cubicBezTo>
                    <a:cubicBezTo>
                      <a:pt x="443" y="156"/>
                      <a:pt x="443" y="156"/>
                      <a:pt x="443" y="156"/>
                    </a:cubicBezTo>
                    <a:cubicBezTo>
                      <a:pt x="444" y="155"/>
                      <a:pt x="444" y="155"/>
                      <a:pt x="444" y="155"/>
                    </a:cubicBezTo>
                    <a:cubicBezTo>
                      <a:pt x="444" y="157"/>
                      <a:pt x="444" y="157"/>
                      <a:pt x="444" y="157"/>
                    </a:cubicBezTo>
                    <a:cubicBezTo>
                      <a:pt x="445" y="157"/>
                      <a:pt x="445" y="157"/>
                      <a:pt x="445" y="157"/>
                    </a:cubicBezTo>
                    <a:cubicBezTo>
                      <a:pt x="445" y="160"/>
                      <a:pt x="445" y="160"/>
                      <a:pt x="445" y="160"/>
                    </a:cubicBezTo>
                    <a:cubicBezTo>
                      <a:pt x="445" y="160"/>
                      <a:pt x="445" y="160"/>
                      <a:pt x="445" y="160"/>
                    </a:cubicBezTo>
                    <a:cubicBezTo>
                      <a:pt x="446" y="159"/>
                      <a:pt x="446" y="159"/>
                      <a:pt x="446" y="159"/>
                    </a:cubicBezTo>
                    <a:cubicBezTo>
                      <a:pt x="446" y="157"/>
                      <a:pt x="446" y="157"/>
                      <a:pt x="446" y="157"/>
                    </a:cubicBezTo>
                    <a:cubicBezTo>
                      <a:pt x="445" y="156"/>
                      <a:pt x="445" y="156"/>
                      <a:pt x="445" y="156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47" y="154"/>
                      <a:pt x="447" y="154"/>
                      <a:pt x="447" y="154"/>
                    </a:cubicBezTo>
                    <a:cubicBezTo>
                      <a:pt x="447" y="153"/>
                      <a:pt x="447" y="153"/>
                      <a:pt x="447" y="153"/>
                    </a:cubicBezTo>
                    <a:cubicBezTo>
                      <a:pt x="446" y="152"/>
                      <a:pt x="446" y="152"/>
                      <a:pt x="446" y="152"/>
                    </a:cubicBezTo>
                    <a:cubicBezTo>
                      <a:pt x="447" y="150"/>
                      <a:pt x="447" y="150"/>
                      <a:pt x="447" y="150"/>
                    </a:cubicBezTo>
                    <a:cubicBezTo>
                      <a:pt x="448" y="150"/>
                      <a:pt x="448" y="150"/>
                      <a:pt x="448" y="150"/>
                    </a:cubicBezTo>
                    <a:cubicBezTo>
                      <a:pt x="449" y="148"/>
                      <a:pt x="449" y="148"/>
                      <a:pt x="449" y="148"/>
                    </a:cubicBezTo>
                    <a:cubicBezTo>
                      <a:pt x="450" y="148"/>
                      <a:pt x="450" y="148"/>
                      <a:pt x="450" y="148"/>
                    </a:cubicBezTo>
                    <a:cubicBezTo>
                      <a:pt x="449" y="147"/>
                      <a:pt x="449" y="147"/>
                      <a:pt x="449" y="147"/>
                    </a:cubicBezTo>
                    <a:cubicBezTo>
                      <a:pt x="449" y="147"/>
                      <a:pt x="449" y="147"/>
                      <a:pt x="449" y="147"/>
                    </a:cubicBezTo>
                    <a:cubicBezTo>
                      <a:pt x="448" y="146"/>
                      <a:pt x="448" y="146"/>
                      <a:pt x="448" y="146"/>
                    </a:cubicBezTo>
                    <a:cubicBezTo>
                      <a:pt x="448" y="145"/>
                      <a:pt x="448" y="145"/>
                      <a:pt x="448" y="145"/>
                    </a:cubicBezTo>
                    <a:cubicBezTo>
                      <a:pt x="450" y="144"/>
                      <a:pt x="450" y="144"/>
                      <a:pt x="450" y="144"/>
                    </a:cubicBezTo>
                    <a:cubicBezTo>
                      <a:pt x="450" y="143"/>
                      <a:pt x="450" y="143"/>
                      <a:pt x="450" y="143"/>
                    </a:cubicBezTo>
                    <a:cubicBezTo>
                      <a:pt x="452" y="143"/>
                      <a:pt x="452" y="143"/>
                      <a:pt x="452" y="143"/>
                    </a:cubicBezTo>
                    <a:cubicBezTo>
                      <a:pt x="453" y="143"/>
                      <a:pt x="453" y="143"/>
                      <a:pt x="453" y="143"/>
                    </a:cubicBezTo>
                    <a:cubicBezTo>
                      <a:pt x="453" y="145"/>
                      <a:pt x="453" y="145"/>
                      <a:pt x="453" y="145"/>
                    </a:cubicBezTo>
                    <a:cubicBezTo>
                      <a:pt x="454" y="146"/>
                      <a:pt x="454" y="146"/>
                      <a:pt x="454" y="146"/>
                    </a:cubicBezTo>
                    <a:cubicBezTo>
                      <a:pt x="454" y="147"/>
                      <a:pt x="454" y="147"/>
                      <a:pt x="454" y="147"/>
                    </a:cubicBezTo>
                    <a:cubicBezTo>
                      <a:pt x="453" y="148"/>
                      <a:pt x="453" y="148"/>
                      <a:pt x="453" y="148"/>
                    </a:cubicBezTo>
                    <a:cubicBezTo>
                      <a:pt x="454" y="149"/>
                      <a:pt x="454" y="149"/>
                      <a:pt x="454" y="149"/>
                    </a:cubicBezTo>
                    <a:cubicBezTo>
                      <a:pt x="455" y="150"/>
                      <a:pt x="455" y="150"/>
                      <a:pt x="455" y="150"/>
                    </a:cubicBezTo>
                    <a:cubicBezTo>
                      <a:pt x="455" y="155"/>
                      <a:pt x="455" y="155"/>
                      <a:pt x="455" y="155"/>
                    </a:cubicBezTo>
                    <a:cubicBezTo>
                      <a:pt x="455" y="156"/>
                      <a:pt x="455" y="156"/>
                      <a:pt x="455" y="156"/>
                    </a:cubicBezTo>
                    <a:cubicBezTo>
                      <a:pt x="455" y="157"/>
                      <a:pt x="455" y="157"/>
                      <a:pt x="455" y="157"/>
                    </a:cubicBezTo>
                    <a:cubicBezTo>
                      <a:pt x="457" y="158"/>
                      <a:pt x="457" y="158"/>
                      <a:pt x="457" y="158"/>
                    </a:cubicBezTo>
                    <a:cubicBezTo>
                      <a:pt x="458" y="157"/>
                      <a:pt x="458" y="157"/>
                      <a:pt x="458" y="157"/>
                    </a:cubicBezTo>
                    <a:cubicBezTo>
                      <a:pt x="457" y="156"/>
                      <a:pt x="457" y="156"/>
                      <a:pt x="457" y="156"/>
                    </a:cubicBezTo>
                    <a:cubicBezTo>
                      <a:pt x="458" y="153"/>
                      <a:pt x="458" y="153"/>
                      <a:pt x="458" y="153"/>
                    </a:cubicBezTo>
                    <a:cubicBezTo>
                      <a:pt x="459" y="153"/>
                      <a:pt x="459" y="153"/>
                      <a:pt x="459" y="153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7" y="150"/>
                      <a:pt x="457" y="150"/>
                      <a:pt x="457" y="150"/>
                    </a:cubicBezTo>
                    <a:cubicBezTo>
                      <a:pt x="457" y="149"/>
                      <a:pt x="457" y="149"/>
                      <a:pt x="457" y="149"/>
                    </a:cubicBezTo>
                    <a:cubicBezTo>
                      <a:pt x="458" y="149"/>
                      <a:pt x="458" y="149"/>
                      <a:pt x="458" y="149"/>
                    </a:cubicBezTo>
                    <a:cubicBezTo>
                      <a:pt x="460" y="150"/>
                      <a:pt x="460" y="150"/>
                      <a:pt x="460" y="150"/>
                    </a:cubicBezTo>
                    <a:cubicBezTo>
                      <a:pt x="460" y="149"/>
                      <a:pt x="460" y="149"/>
                      <a:pt x="460" y="149"/>
                    </a:cubicBezTo>
                    <a:cubicBezTo>
                      <a:pt x="458" y="147"/>
                      <a:pt x="458" y="147"/>
                      <a:pt x="458" y="147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58" y="144"/>
                      <a:pt x="458" y="144"/>
                      <a:pt x="458" y="144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59" y="141"/>
                      <a:pt x="459" y="141"/>
                      <a:pt x="459" y="141"/>
                    </a:cubicBezTo>
                    <a:cubicBezTo>
                      <a:pt x="461" y="140"/>
                      <a:pt x="461" y="140"/>
                      <a:pt x="461" y="140"/>
                    </a:cubicBezTo>
                    <a:cubicBezTo>
                      <a:pt x="461" y="140"/>
                      <a:pt x="461" y="140"/>
                      <a:pt x="461" y="140"/>
                    </a:cubicBezTo>
                    <a:cubicBezTo>
                      <a:pt x="463" y="140"/>
                      <a:pt x="463" y="140"/>
                      <a:pt x="463" y="140"/>
                    </a:cubicBezTo>
                    <a:cubicBezTo>
                      <a:pt x="463" y="140"/>
                      <a:pt x="464" y="139"/>
                      <a:pt x="465" y="139"/>
                    </a:cubicBezTo>
                    <a:cubicBezTo>
                      <a:pt x="466" y="139"/>
                      <a:pt x="466" y="139"/>
                      <a:pt x="466" y="139"/>
                    </a:cubicBezTo>
                    <a:cubicBezTo>
                      <a:pt x="466" y="140"/>
                      <a:pt x="466" y="140"/>
                      <a:pt x="466" y="140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0"/>
                      <a:pt x="469" y="140"/>
                      <a:pt x="469" y="140"/>
                    </a:cubicBezTo>
                    <a:cubicBezTo>
                      <a:pt x="470" y="141"/>
                      <a:pt x="470" y="141"/>
                      <a:pt x="470" y="141"/>
                    </a:cubicBezTo>
                    <a:cubicBezTo>
                      <a:pt x="469" y="145"/>
                      <a:pt x="469" y="145"/>
                      <a:pt x="469" y="145"/>
                    </a:cubicBezTo>
                    <a:cubicBezTo>
                      <a:pt x="468" y="146"/>
                      <a:pt x="468" y="146"/>
                      <a:pt x="468" y="146"/>
                    </a:cubicBezTo>
                    <a:cubicBezTo>
                      <a:pt x="468" y="147"/>
                      <a:pt x="468" y="147"/>
                      <a:pt x="468" y="147"/>
                    </a:cubicBezTo>
                    <a:cubicBezTo>
                      <a:pt x="469" y="147"/>
                      <a:pt x="469" y="147"/>
                      <a:pt x="469" y="147"/>
                    </a:cubicBezTo>
                    <a:cubicBezTo>
                      <a:pt x="470" y="146"/>
                      <a:pt x="470" y="146"/>
                      <a:pt x="470" y="146"/>
                    </a:cubicBezTo>
                    <a:cubicBezTo>
                      <a:pt x="471" y="147"/>
                      <a:pt x="471" y="147"/>
                      <a:pt x="471" y="147"/>
                    </a:cubicBezTo>
                    <a:cubicBezTo>
                      <a:pt x="471" y="146"/>
                      <a:pt x="471" y="146"/>
                      <a:pt x="471" y="146"/>
                    </a:cubicBezTo>
                    <a:cubicBezTo>
                      <a:pt x="471" y="143"/>
                      <a:pt x="471" y="143"/>
                      <a:pt x="471" y="143"/>
                    </a:cubicBezTo>
                    <a:cubicBezTo>
                      <a:pt x="473" y="142"/>
                      <a:pt x="473" y="142"/>
                      <a:pt x="473" y="142"/>
                    </a:cubicBezTo>
                    <a:cubicBezTo>
                      <a:pt x="474" y="143"/>
                      <a:pt x="474" y="143"/>
                      <a:pt x="474" y="143"/>
                    </a:cubicBezTo>
                    <a:cubicBezTo>
                      <a:pt x="475" y="143"/>
                      <a:pt x="475" y="143"/>
                      <a:pt x="475" y="143"/>
                    </a:cubicBezTo>
                    <a:cubicBezTo>
                      <a:pt x="475" y="141"/>
                      <a:pt x="475" y="141"/>
                      <a:pt x="475" y="141"/>
                    </a:cubicBezTo>
                    <a:cubicBezTo>
                      <a:pt x="475" y="140"/>
                      <a:pt x="475" y="140"/>
                      <a:pt x="475" y="140"/>
                    </a:cubicBezTo>
                    <a:cubicBezTo>
                      <a:pt x="476" y="140"/>
                      <a:pt x="476" y="140"/>
                      <a:pt x="476" y="140"/>
                    </a:cubicBezTo>
                    <a:cubicBezTo>
                      <a:pt x="477" y="142"/>
                      <a:pt x="477" y="142"/>
                      <a:pt x="477" y="142"/>
                    </a:cubicBezTo>
                    <a:cubicBezTo>
                      <a:pt x="476" y="143"/>
                      <a:pt x="476" y="143"/>
                      <a:pt x="476" y="143"/>
                    </a:cubicBezTo>
                    <a:cubicBezTo>
                      <a:pt x="477" y="144"/>
                      <a:pt x="477" y="144"/>
                      <a:pt x="477" y="144"/>
                    </a:cubicBezTo>
                    <a:cubicBezTo>
                      <a:pt x="476" y="144"/>
                      <a:pt x="476" y="144"/>
                      <a:pt x="476" y="144"/>
                    </a:cubicBezTo>
                    <a:cubicBezTo>
                      <a:pt x="475" y="144"/>
                      <a:pt x="475" y="144"/>
                      <a:pt x="475" y="144"/>
                    </a:cubicBezTo>
                    <a:cubicBezTo>
                      <a:pt x="476" y="146"/>
                      <a:pt x="476" y="146"/>
                      <a:pt x="476" y="146"/>
                    </a:cubicBezTo>
                    <a:cubicBezTo>
                      <a:pt x="478" y="146"/>
                      <a:pt x="478" y="146"/>
                      <a:pt x="478" y="146"/>
                    </a:cubicBezTo>
                    <a:cubicBezTo>
                      <a:pt x="479" y="148"/>
                      <a:pt x="479" y="148"/>
                      <a:pt x="479" y="148"/>
                    </a:cubicBezTo>
                    <a:cubicBezTo>
                      <a:pt x="478" y="150"/>
                      <a:pt x="478" y="150"/>
                      <a:pt x="478" y="150"/>
                    </a:cubicBezTo>
                    <a:cubicBezTo>
                      <a:pt x="476" y="151"/>
                      <a:pt x="476" y="151"/>
                      <a:pt x="476" y="151"/>
                    </a:cubicBezTo>
                    <a:cubicBezTo>
                      <a:pt x="475" y="153"/>
                      <a:pt x="475" y="153"/>
                      <a:pt x="475" y="153"/>
                    </a:cubicBezTo>
                    <a:cubicBezTo>
                      <a:pt x="475" y="155"/>
                      <a:pt x="475" y="155"/>
                      <a:pt x="475" y="155"/>
                    </a:cubicBezTo>
                    <a:cubicBezTo>
                      <a:pt x="475" y="157"/>
                      <a:pt x="475" y="157"/>
                      <a:pt x="475" y="157"/>
                    </a:cubicBezTo>
                    <a:cubicBezTo>
                      <a:pt x="473" y="157"/>
                      <a:pt x="473" y="157"/>
                      <a:pt x="473" y="157"/>
                    </a:cubicBezTo>
                    <a:cubicBezTo>
                      <a:pt x="471" y="160"/>
                      <a:pt x="471" y="160"/>
                      <a:pt x="471" y="160"/>
                    </a:cubicBezTo>
                    <a:cubicBezTo>
                      <a:pt x="471" y="161"/>
                      <a:pt x="471" y="161"/>
                      <a:pt x="471" y="161"/>
                    </a:cubicBezTo>
                    <a:cubicBezTo>
                      <a:pt x="469" y="162"/>
                      <a:pt x="469" y="162"/>
                      <a:pt x="469" y="162"/>
                    </a:cubicBezTo>
                    <a:cubicBezTo>
                      <a:pt x="469" y="163"/>
                      <a:pt x="469" y="163"/>
                      <a:pt x="469" y="163"/>
                    </a:cubicBezTo>
                    <a:cubicBezTo>
                      <a:pt x="468" y="165"/>
                      <a:pt x="468" y="165"/>
                      <a:pt x="468" y="165"/>
                    </a:cubicBezTo>
                    <a:cubicBezTo>
                      <a:pt x="467" y="165"/>
                      <a:pt x="467" y="165"/>
                      <a:pt x="467" y="165"/>
                    </a:cubicBezTo>
                    <a:cubicBezTo>
                      <a:pt x="466" y="165"/>
                      <a:pt x="466" y="165"/>
                      <a:pt x="466" y="165"/>
                    </a:cubicBezTo>
                    <a:cubicBezTo>
                      <a:pt x="465" y="165"/>
                      <a:pt x="465" y="165"/>
                      <a:pt x="465" y="165"/>
                    </a:cubicBezTo>
                    <a:cubicBezTo>
                      <a:pt x="466" y="166"/>
                      <a:pt x="466" y="166"/>
                      <a:pt x="466" y="166"/>
                    </a:cubicBezTo>
                    <a:cubicBezTo>
                      <a:pt x="468" y="167"/>
                      <a:pt x="468" y="167"/>
                      <a:pt x="468" y="167"/>
                    </a:cubicBezTo>
                    <a:cubicBezTo>
                      <a:pt x="467" y="168"/>
                      <a:pt x="467" y="168"/>
                      <a:pt x="467" y="168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5" y="172"/>
                      <a:pt x="465" y="172"/>
                      <a:pt x="465" y="172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5" y="170"/>
                      <a:pt x="465" y="170"/>
                      <a:pt x="465" y="170"/>
                    </a:cubicBezTo>
                    <a:cubicBezTo>
                      <a:pt x="464" y="169"/>
                      <a:pt x="464" y="169"/>
                      <a:pt x="464" y="169"/>
                    </a:cubicBezTo>
                    <a:cubicBezTo>
                      <a:pt x="463" y="170"/>
                      <a:pt x="463" y="170"/>
                      <a:pt x="463" y="170"/>
                    </a:cubicBezTo>
                    <a:cubicBezTo>
                      <a:pt x="462" y="171"/>
                      <a:pt x="462" y="171"/>
                      <a:pt x="462" y="171"/>
                    </a:cubicBezTo>
                    <a:cubicBezTo>
                      <a:pt x="461" y="172"/>
                      <a:pt x="461" y="172"/>
                      <a:pt x="461" y="172"/>
                    </a:cubicBezTo>
                    <a:cubicBezTo>
                      <a:pt x="461" y="173"/>
                      <a:pt x="461" y="173"/>
                      <a:pt x="461" y="173"/>
                    </a:cubicBezTo>
                    <a:cubicBezTo>
                      <a:pt x="459" y="173"/>
                      <a:pt x="459" y="173"/>
                      <a:pt x="459" y="173"/>
                    </a:cubicBezTo>
                    <a:cubicBezTo>
                      <a:pt x="458" y="175"/>
                      <a:pt x="458" y="175"/>
                      <a:pt x="458" y="175"/>
                    </a:cubicBezTo>
                    <a:cubicBezTo>
                      <a:pt x="459" y="175"/>
                      <a:pt x="459" y="175"/>
                      <a:pt x="459" y="175"/>
                    </a:cubicBezTo>
                    <a:cubicBezTo>
                      <a:pt x="461" y="175"/>
                      <a:pt x="461" y="175"/>
                      <a:pt x="461" y="175"/>
                    </a:cubicBezTo>
                    <a:cubicBezTo>
                      <a:pt x="461" y="176"/>
                      <a:pt x="461" y="176"/>
                      <a:pt x="461" y="176"/>
                    </a:cubicBezTo>
                    <a:cubicBezTo>
                      <a:pt x="460" y="177"/>
                      <a:pt x="460" y="177"/>
                      <a:pt x="460" y="177"/>
                    </a:cubicBezTo>
                    <a:cubicBezTo>
                      <a:pt x="460" y="178"/>
                      <a:pt x="460" y="178"/>
                      <a:pt x="460" y="178"/>
                    </a:cubicBezTo>
                    <a:cubicBezTo>
                      <a:pt x="460" y="179"/>
                      <a:pt x="460" y="179"/>
                      <a:pt x="460" y="179"/>
                    </a:cubicBezTo>
                    <a:cubicBezTo>
                      <a:pt x="459" y="180"/>
                      <a:pt x="459" y="180"/>
                      <a:pt x="459" y="180"/>
                    </a:cubicBezTo>
                    <a:cubicBezTo>
                      <a:pt x="458" y="178"/>
                      <a:pt x="458" y="178"/>
                      <a:pt x="458" y="178"/>
                    </a:cubicBezTo>
                    <a:cubicBezTo>
                      <a:pt x="458" y="176"/>
                      <a:pt x="458" y="176"/>
                      <a:pt x="458" y="176"/>
                    </a:cubicBezTo>
                    <a:cubicBezTo>
                      <a:pt x="458" y="176"/>
                      <a:pt x="458" y="176"/>
                      <a:pt x="458" y="176"/>
                    </a:cubicBezTo>
                    <a:cubicBezTo>
                      <a:pt x="457" y="176"/>
                      <a:pt x="457" y="176"/>
                      <a:pt x="457" y="176"/>
                    </a:cubicBezTo>
                    <a:cubicBezTo>
                      <a:pt x="457" y="178"/>
                      <a:pt x="457" y="178"/>
                      <a:pt x="457" y="178"/>
                    </a:cubicBezTo>
                    <a:cubicBezTo>
                      <a:pt x="457" y="179"/>
                      <a:pt x="457" y="179"/>
                      <a:pt x="457" y="179"/>
                    </a:cubicBezTo>
                    <a:cubicBezTo>
                      <a:pt x="456" y="181"/>
                      <a:pt x="456" y="181"/>
                      <a:pt x="456" y="181"/>
                    </a:cubicBezTo>
                    <a:cubicBezTo>
                      <a:pt x="451" y="180"/>
                      <a:pt x="451" y="180"/>
                      <a:pt x="451" y="180"/>
                    </a:cubicBezTo>
                    <a:cubicBezTo>
                      <a:pt x="451" y="179"/>
                      <a:pt x="451" y="179"/>
                      <a:pt x="451" y="179"/>
                    </a:cubicBezTo>
                    <a:cubicBezTo>
                      <a:pt x="451" y="178"/>
                      <a:pt x="451" y="178"/>
                      <a:pt x="451" y="178"/>
                    </a:cubicBezTo>
                    <a:cubicBezTo>
                      <a:pt x="449" y="179"/>
                      <a:pt x="449" y="179"/>
                      <a:pt x="449" y="179"/>
                    </a:cubicBezTo>
                    <a:cubicBezTo>
                      <a:pt x="448" y="179"/>
                      <a:pt x="448" y="179"/>
                      <a:pt x="448" y="179"/>
                    </a:cubicBezTo>
                    <a:cubicBezTo>
                      <a:pt x="448" y="178"/>
                      <a:pt x="448" y="178"/>
                      <a:pt x="448" y="178"/>
                    </a:cubicBezTo>
                    <a:cubicBezTo>
                      <a:pt x="449" y="177"/>
                      <a:pt x="449" y="177"/>
                      <a:pt x="449" y="177"/>
                    </a:cubicBezTo>
                    <a:cubicBezTo>
                      <a:pt x="447" y="177"/>
                      <a:pt x="447" y="177"/>
                      <a:pt x="447" y="177"/>
                    </a:cubicBezTo>
                    <a:cubicBezTo>
                      <a:pt x="446" y="179"/>
                      <a:pt x="446" y="179"/>
                      <a:pt x="446" y="179"/>
                    </a:cubicBezTo>
                    <a:cubicBezTo>
                      <a:pt x="446" y="179"/>
                      <a:pt x="446" y="179"/>
                      <a:pt x="446" y="179"/>
                    </a:cubicBezTo>
                    <a:close/>
                    <a:moveTo>
                      <a:pt x="331" y="131"/>
                    </a:moveTo>
                    <a:cubicBezTo>
                      <a:pt x="331" y="130"/>
                      <a:pt x="331" y="130"/>
                      <a:pt x="331" y="130"/>
                    </a:cubicBezTo>
                    <a:cubicBezTo>
                      <a:pt x="332" y="128"/>
                      <a:pt x="332" y="128"/>
                      <a:pt x="332" y="128"/>
                    </a:cubicBezTo>
                    <a:cubicBezTo>
                      <a:pt x="335" y="125"/>
                      <a:pt x="335" y="125"/>
                      <a:pt x="335" y="125"/>
                    </a:cubicBezTo>
                    <a:cubicBezTo>
                      <a:pt x="337" y="125"/>
                      <a:pt x="337" y="125"/>
                      <a:pt x="337" y="125"/>
                    </a:cubicBez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40" y="123"/>
                      <a:pt x="340" y="123"/>
                      <a:pt x="340" y="123"/>
                    </a:cubicBezTo>
                    <a:cubicBezTo>
                      <a:pt x="342" y="122"/>
                      <a:pt x="342" y="122"/>
                      <a:pt x="342" y="122"/>
                    </a:cubicBezTo>
                    <a:cubicBezTo>
                      <a:pt x="345" y="121"/>
                      <a:pt x="345" y="121"/>
                      <a:pt x="345" y="121"/>
                    </a:cubicBezTo>
                    <a:cubicBezTo>
                      <a:pt x="346" y="121"/>
                      <a:pt x="346" y="121"/>
                      <a:pt x="346" y="121"/>
                    </a:cubicBezTo>
                    <a:cubicBezTo>
                      <a:pt x="347" y="121"/>
                      <a:pt x="347" y="121"/>
                      <a:pt x="347" y="121"/>
                    </a:cubicBezTo>
                    <a:cubicBezTo>
                      <a:pt x="350" y="120"/>
                      <a:pt x="350" y="120"/>
                      <a:pt x="350" y="120"/>
                    </a:cubicBezTo>
                    <a:cubicBezTo>
                      <a:pt x="351" y="120"/>
                      <a:pt x="351" y="120"/>
                      <a:pt x="351" y="120"/>
                    </a:cubicBezTo>
                    <a:cubicBezTo>
                      <a:pt x="350" y="121"/>
                      <a:pt x="350" y="121"/>
                      <a:pt x="350" y="121"/>
                    </a:cubicBezTo>
                    <a:cubicBezTo>
                      <a:pt x="348" y="123"/>
                      <a:pt x="348" y="123"/>
                      <a:pt x="348" y="123"/>
                    </a:cubicBezTo>
                    <a:cubicBezTo>
                      <a:pt x="345" y="125"/>
                      <a:pt x="345" y="125"/>
                      <a:pt x="345" y="125"/>
                    </a:cubicBezTo>
                    <a:cubicBezTo>
                      <a:pt x="340" y="129"/>
                      <a:pt x="340" y="129"/>
                      <a:pt x="340" y="129"/>
                    </a:cubicBezTo>
                    <a:cubicBezTo>
                      <a:pt x="338" y="131"/>
                      <a:pt x="338" y="131"/>
                      <a:pt x="338" y="131"/>
                    </a:cubicBezTo>
                    <a:cubicBezTo>
                      <a:pt x="337" y="132"/>
                      <a:pt x="337" y="132"/>
                      <a:pt x="337" y="132"/>
                    </a:cubicBezTo>
                    <a:cubicBezTo>
                      <a:pt x="336" y="132"/>
                      <a:pt x="336" y="132"/>
                      <a:pt x="336" y="132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4" y="133"/>
                      <a:pt x="334" y="133"/>
                      <a:pt x="334" y="133"/>
                    </a:cubicBezTo>
                    <a:cubicBezTo>
                      <a:pt x="333" y="131"/>
                      <a:pt x="333" y="131"/>
                      <a:pt x="333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1" y="131"/>
                      <a:pt x="331" y="131"/>
                      <a:pt x="331" y="131"/>
                    </a:cubicBezTo>
                    <a:close/>
                    <a:moveTo>
                      <a:pt x="416" y="167"/>
                    </a:moveTo>
                    <a:cubicBezTo>
                      <a:pt x="416" y="166"/>
                      <a:pt x="416" y="166"/>
                      <a:pt x="416" y="166"/>
                    </a:cubicBezTo>
                    <a:cubicBezTo>
                      <a:pt x="416" y="165"/>
                      <a:pt x="416" y="165"/>
                      <a:pt x="416" y="165"/>
                    </a:cubicBezTo>
                    <a:cubicBezTo>
                      <a:pt x="418" y="165"/>
                      <a:pt x="418" y="165"/>
                      <a:pt x="418" y="165"/>
                    </a:cubicBezTo>
                    <a:cubicBezTo>
                      <a:pt x="419" y="164"/>
                      <a:pt x="419" y="164"/>
                      <a:pt x="419" y="164"/>
                    </a:cubicBezTo>
                    <a:cubicBezTo>
                      <a:pt x="419" y="163"/>
                      <a:pt x="419" y="163"/>
                      <a:pt x="419" y="163"/>
                    </a:cubicBezTo>
                    <a:cubicBezTo>
                      <a:pt x="421" y="161"/>
                      <a:pt x="421" y="161"/>
                      <a:pt x="421" y="161"/>
                    </a:cubicBezTo>
                    <a:cubicBezTo>
                      <a:pt x="422" y="161"/>
                      <a:pt x="422" y="161"/>
                      <a:pt x="422" y="161"/>
                    </a:cubicBezTo>
                    <a:cubicBezTo>
                      <a:pt x="423" y="161"/>
                      <a:pt x="423" y="161"/>
                      <a:pt x="423" y="161"/>
                    </a:cubicBezTo>
                    <a:cubicBezTo>
                      <a:pt x="423" y="162"/>
                      <a:pt x="423" y="162"/>
                      <a:pt x="423" y="162"/>
                    </a:cubicBezTo>
                    <a:cubicBezTo>
                      <a:pt x="424" y="163"/>
                      <a:pt x="424" y="163"/>
                      <a:pt x="424" y="163"/>
                    </a:cubicBezTo>
                    <a:cubicBezTo>
                      <a:pt x="424" y="165"/>
                      <a:pt x="424" y="165"/>
                      <a:pt x="424" y="165"/>
                    </a:cubicBezTo>
                    <a:cubicBezTo>
                      <a:pt x="423" y="167"/>
                      <a:pt x="423" y="167"/>
                      <a:pt x="423" y="167"/>
                    </a:cubicBezTo>
                    <a:cubicBezTo>
                      <a:pt x="422" y="168"/>
                      <a:pt x="422" y="168"/>
                      <a:pt x="422" y="168"/>
                    </a:cubicBezTo>
                    <a:cubicBezTo>
                      <a:pt x="420" y="168"/>
                      <a:pt x="420" y="168"/>
                      <a:pt x="420" y="168"/>
                    </a:cubicBezTo>
                    <a:cubicBezTo>
                      <a:pt x="419" y="169"/>
                      <a:pt x="419" y="169"/>
                      <a:pt x="419" y="169"/>
                    </a:cubicBezTo>
                    <a:cubicBezTo>
                      <a:pt x="418" y="169"/>
                      <a:pt x="418" y="169"/>
                      <a:pt x="418" y="169"/>
                    </a:cubicBezTo>
                    <a:cubicBezTo>
                      <a:pt x="417" y="168"/>
                      <a:pt x="417" y="168"/>
                      <a:pt x="417" y="168"/>
                    </a:cubicBezTo>
                    <a:cubicBezTo>
                      <a:pt x="416" y="167"/>
                      <a:pt x="416" y="167"/>
                      <a:pt x="416" y="167"/>
                    </a:cubicBezTo>
                    <a:close/>
                    <a:moveTo>
                      <a:pt x="348" y="164"/>
                    </a:moveTo>
                    <a:cubicBezTo>
                      <a:pt x="349" y="162"/>
                      <a:pt x="349" y="162"/>
                      <a:pt x="349" y="162"/>
                    </a:cubicBezTo>
                    <a:cubicBezTo>
                      <a:pt x="349" y="161"/>
                      <a:pt x="349" y="161"/>
                      <a:pt x="349" y="161"/>
                    </a:cubicBezTo>
                    <a:cubicBezTo>
                      <a:pt x="349" y="158"/>
                      <a:pt x="349" y="158"/>
                      <a:pt x="349" y="158"/>
                    </a:cubicBezTo>
                    <a:cubicBezTo>
                      <a:pt x="351" y="158"/>
                      <a:pt x="351" y="158"/>
                      <a:pt x="351" y="158"/>
                    </a:cubicBezTo>
                    <a:cubicBezTo>
                      <a:pt x="354" y="158"/>
                      <a:pt x="354" y="158"/>
                      <a:pt x="354" y="158"/>
                    </a:cubicBezTo>
                    <a:cubicBezTo>
                      <a:pt x="355" y="158"/>
                      <a:pt x="355" y="158"/>
                      <a:pt x="355" y="158"/>
                    </a:cubicBezTo>
                    <a:cubicBezTo>
                      <a:pt x="357" y="158"/>
                      <a:pt x="357" y="158"/>
                      <a:pt x="357" y="158"/>
                    </a:cubicBezTo>
                    <a:cubicBezTo>
                      <a:pt x="359" y="158"/>
                      <a:pt x="359" y="158"/>
                      <a:pt x="359" y="158"/>
                    </a:cubicBezTo>
                    <a:cubicBezTo>
                      <a:pt x="361" y="157"/>
                      <a:pt x="361" y="157"/>
                      <a:pt x="361" y="157"/>
                    </a:cubicBezTo>
                    <a:cubicBezTo>
                      <a:pt x="364" y="157"/>
                      <a:pt x="364" y="157"/>
                      <a:pt x="364" y="157"/>
                    </a:cubicBezTo>
                    <a:cubicBezTo>
                      <a:pt x="367" y="158"/>
                      <a:pt x="367" y="158"/>
                      <a:pt x="367" y="158"/>
                    </a:cubicBezTo>
                    <a:cubicBezTo>
                      <a:pt x="369" y="158"/>
                      <a:pt x="369" y="158"/>
                      <a:pt x="369" y="158"/>
                    </a:cubicBezTo>
                    <a:cubicBezTo>
                      <a:pt x="370" y="158"/>
                      <a:pt x="370" y="158"/>
                      <a:pt x="370" y="158"/>
                    </a:cubicBezTo>
                    <a:cubicBezTo>
                      <a:pt x="371" y="157"/>
                      <a:pt x="371" y="157"/>
                      <a:pt x="371" y="157"/>
                    </a:cubicBezTo>
                    <a:cubicBezTo>
                      <a:pt x="376" y="157"/>
                      <a:pt x="376" y="157"/>
                      <a:pt x="376" y="157"/>
                    </a:cubicBezTo>
                    <a:cubicBezTo>
                      <a:pt x="376" y="156"/>
                      <a:pt x="376" y="156"/>
                      <a:pt x="376" y="156"/>
                    </a:cubicBezTo>
                    <a:cubicBezTo>
                      <a:pt x="377" y="155"/>
                      <a:pt x="377" y="155"/>
                      <a:pt x="377" y="155"/>
                    </a:cubicBezTo>
                    <a:cubicBezTo>
                      <a:pt x="377" y="154"/>
                      <a:pt x="377" y="154"/>
                      <a:pt x="377" y="154"/>
                    </a:cubicBezTo>
                    <a:cubicBezTo>
                      <a:pt x="375" y="155"/>
                      <a:pt x="375" y="155"/>
                      <a:pt x="375" y="155"/>
                    </a:cubicBezTo>
                    <a:cubicBezTo>
                      <a:pt x="373" y="155"/>
                      <a:pt x="373" y="155"/>
                      <a:pt x="373" y="155"/>
                    </a:cubicBezTo>
                    <a:cubicBezTo>
                      <a:pt x="373" y="154"/>
                      <a:pt x="373" y="154"/>
                      <a:pt x="373" y="154"/>
                    </a:cubicBezTo>
                    <a:cubicBezTo>
                      <a:pt x="370" y="155"/>
                      <a:pt x="370" y="155"/>
                      <a:pt x="370" y="155"/>
                    </a:cubicBezTo>
                    <a:cubicBezTo>
                      <a:pt x="368" y="155"/>
                      <a:pt x="368" y="155"/>
                      <a:pt x="368" y="155"/>
                    </a:cubicBezTo>
                    <a:cubicBezTo>
                      <a:pt x="368" y="154"/>
                      <a:pt x="368" y="154"/>
                      <a:pt x="368" y="154"/>
                    </a:cubicBezTo>
                    <a:cubicBezTo>
                      <a:pt x="367" y="153"/>
                      <a:pt x="367" y="153"/>
                      <a:pt x="367" y="153"/>
                    </a:cubicBezTo>
                    <a:cubicBezTo>
                      <a:pt x="366" y="154"/>
                      <a:pt x="366" y="154"/>
                      <a:pt x="366" y="154"/>
                    </a:cubicBezTo>
                    <a:cubicBezTo>
                      <a:pt x="364" y="154"/>
                      <a:pt x="364" y="154"/>
                      <a:pt x="364" y="154"/>
                    </a:cubicBezTo>
                    <a:cubicBezTo>
                      <a:pt x="362" y="155"/>
                      <a:pt x="362" y="155"/>
                      <a:pt x="362" y="155"/>
                    </a:cubicBezTo>
                    <a:cubicBezTo>
                      <a:pt x="362" y="154"/>
                      <a:pt x="362" y="154"/>
                      <a:pt x="362" y="154"/>
                    </a:cubicBezTo>
                    <a:cubicBezTo>
                      <a:pt x="360" y="154"/>
                      <a:pt x="360" y="154"/>
                      <a:pt x="360" y="154"/>
                    </a:cubicBezTo>
                    <a:cubicBezTo>
                      <a:pt x="358" y="154"/>
                      <a:pt x="358" y="154"/>
                      <a:pt x="358" y="154"/>
                    </a:cubicBezTo>
                    <a:cubicBezTo>
                      <a:pt x="358" y="152"/>
                      <a:pt x="358" y="152"/>
                      <a:pt x="358" y="152"/>
                    </a:cubicBezTo>
                    <a:cubicBezTo>
                      <a:pt x="360" y="151"/>
                      <a:pt x="360" y="151"/>
                      <a:pt x="360" y="151"/>
                    </a:cubicBezTo>
                    <a:cubicBezTo>
                      <a:pt x="362" y="149"/>
                      <a:pt x="362" y="149"/>
                      <a:pt x="362" y="149"/>
                    </a:cubicBezTo>
                    <a:cubicBezTo>
                      <a:pt x="361" y="149"/>
                      <a:pt x="361" y="149"/>
                      <a:pt x="361" y="149"/>
                    </a:cubicBezTo>
                    <a:cubicBezTo>
                      <a:pt x="359" y="149"/>
                      <a:pt x="359" y="149"/>
                      <a:pt x="359" y="149"/>
                    </a:cubicBezTo>
                    <a:cubicBezTo>
                      <a:pt x="358" y="151"/>
                      <a:pt x="358" y="151"/>
                      <a:pt x="358" y="151"/>
                    </a:cubicBezTo>
                    <a:cubicBezTo>
                      <a:pt x="357" y="149"/>
                      <a:pt x="357" y="149"/>
                      <a:pt x="357" y="149"/>
                    </a:cubicBezTo>
                    <a:cubicBezTo>
                      <a:pt x="356" y="150"/>
                      <a:pt x="356" y="150"/>
                      <a:pt x="356" y="150"/>
                    </a:cubicBezTo>
                    <a:cubicBezTo>
                      <a:pt x="356" y="151"/>
                      <a:pt x="356" y="151"/>
                      <a:pt x="356" y="151"/>
                    </a:cubicBezTo>
                    <a:cubicBezTo>
                      <a:pt x="353" y="153"/>
                      <a:pt x="353" y="153"/>
                      <a:pt x="353" y="153"/>
                    </a:cubicBezTo>
                    <a:cubicBezTo>
                      <a:pt x="352" y="154"/>
                      <a:pt x="352" y="154"/>
                      <a:pt x="352" y="154"/>
                    </a:cubicBezTo>
                    <a:cubicBezTo>
                      <a:pt x="351" y="154"/>
                      <a:pt x="351" y="154"/>
                      <a:pt x="351" y="154"/>
                    </a:cubicBezTo>
                    <a:cubicBezTo>
                      <a:pt x="349" y="153"/>
                      <a:pt x="349" y="153"/>
                      <a:pt x="349" y="153"/>
                    </a:cubicBezTo>
                    <a:cubicBezTo>
                      <a:pt x="349" y="152"/>
                      <a:pt x="349" y="152"/>
                      <a:pt x="349" y="152"/>
                    </a:cubicBezTo>
                    <a:cubicBezTo>
                      <a:pt x="350" y="150"/>
                      <a:pt x="350" y="150"/>
                      <a:pt x="350" y="150"/>
                    </a:cubicBezTo>
                    <a:cubicBezTo>
                      <a:pt x="348" y="150"/>
                      <a:pt x="348" y="150"/>
                      <a:pt x="348" y="150"/>
                    </a:cubicBezTo>
                    <a:cubicBezTo>
                      <a:pt x="348" y="150"/>
                      <a:pt x="348" y="150"/>
                      <a:pt x="348" y="150"/>
                    </a:cubicBezTo>
                    <a:cubicBezTo>
                      <a:pt x="347" y="152"/>
                      <a:pt x="347" y="152"/>
                      <a:pt x="347" y="152"/>
                    </a:cubicBezTo>
                    <a:cubicBezTo>
                      <a:pt x="346" y="153"/>
                      <a:pt x="346" y="153"/>
                      <a:pt x="346" y="153"/>
                    </a:cubicBezTo>
                    <a:cubicBezTo>
                      <a:pt x="344" y="152"/>
                      <a:pt x="344" y="152"/>
                      <a:pt x="344" y="152"/>
                    </a:cubicBezTo>
                    <a:cubicBezTo>
                      <a:pt x="345" y="150"/>
                      <a:pt x="345" y="150"/>
                      <a:pt x="345" y="150"/>
                    </a:cubicBezTo>
                    <a:cubicBezTo>
                      <a:pt x="343" y="149"/>
                      <a:pt x="343" y="149"/>
                      <a:pt x="343" y="149"/>
                    </a:cubicBezTo>
                    <a:cubicBezTo>
                      <a:pt x="343" y="147"/>
                      <a:pt x="343" y="147"/>
                      <a:pt x="343" y="147"/>
                    </a:cubicBezTo>
                    <a:cubicBezTo>
                      <a:pt x="342" y="147"/>
                      <a:pt x="342" y="147"/>
                      <a:pt x="342" y="147"/>
                    </a:cubicBezTo>
                    <a:cubicBezTo>
                      <a:pt x="342" y="149"/>
                      <a:pt x="342" y="149"/>
                      <a:pt x="342" y="149"/>
                    </a:cubicBezTo>
                    <a:cubicBezTo>
                      <a:pt x="341" y="149"/>
                      <a:pt x="341" y="149"/>
                      <a:pt x="341" y="149"/>
                    </a:cubicBezTo>
                    <a:cubicBezTo>
                      <a:pt x="339" y="146"/>
                      <a:pt x="339" y="146"/>
                      <a:pt x="339" y="146"/>
                    </a:cubicBezTo>
                    <a:cubicBezTo>
                      <a:pt x="336" y="144"/>
                      <a:pt x="336" y="144"/>
                      <a:pt x="336" y="144"/>
                    </a:cubicBezTo>
                    <a:cubicBezTo>
                      <a:pt x="336" y="143"/>
                      <a:pt x="336" y="143"/>
                      <a:pt x="336" y="143"/>
                    </a:cubicBezTo>
                    <a:cubicBezTo>
                      <a:pt x="338" y="143"/>
                      <a:pt x="338" y="143"/>
                      <a:pt x="338" y="143"/>
                    </a:cubicBezTo>
                    <a:cubicBezTo>
                      <a:pt x="338" y="142"/>
                      <a:pt x="338" y="142"/>
                      <a:pt x="338" y="142"/>
                    </a:cubicBezTo>
                    <a:cubicBezTo>
                      <a:pt x="337" y="141"/>
                      <a:pt x="337" y="141"/>
                      <a:pt x="337" y="141"/>
                    </a:cubicBezTo>
                    <a:cubicBezTo>
                      <a:pt x="341" y="138"/>
                      <a:pt x="341" y="138"/>
                      <a:pt x="341" y="138"/>
                    </a:cubicBezTo>
                    <a:cubicBezTo>
                      <a:pt x="343" y="138"/>
                      <a:pt x="343" y="138"/>
                      <a:pt x="343" y="138"/>
                    </a:cubicBezTo>
                    <a:cubicBezTo>
                      <a:pt x="344" y="138"/>
                      <a:pt x="344" y="138"/>
                      <a:pt x="344" y="138"/>
                    </a:cubicBezTo>
                    <a:cubicBezTo>
                      <a:pt x="347" y="138"/>
                      <a:pt x="347" y="138"/>
                      <a:pt x="347" y="138"/>
                    </a:cubicBezTo>
                    <a:cubicBezTo>
                      <a:pt x="349" y="140"/>
                      <a:pt x="349" y="140"/>
                      <a:pt x="349" y="140"/>
                    </a:cubicBezTo>
                    <a:cubicBezTo>
                      <a:pt x="351" y="140"/>
                      <a:pt x="351" y="140"/>
                      <a:pt x="351" y="140"/>
                    </a:cubicBezTo>
                    <a:cubicBezTo>
                      <a:pt x="352" y="139"/>
                      <a:pt x="352" y="139"/>
                      <a:pt x="352" y="139"/>
                    </a:cubicBezTo>
                    <a:cubicBezTo>
                      <a:pt x="355" y="139"/>
                      <a:pt x="355" y="139"/>
                      <a:pt x="355" y="139"/>
                    </a:cubicBezTo>
                    <a:cubicBezTo>
                      <a:pt x="357" y="137"/>
                      <a:pt x="357" y="137"/>
                      <a:pt x="357" y="137"/>
                    </a:cubicBezTo>
                    <a:cubicBezTo>
                      <a:pt x="355" y="136"/>
                      <a:pt x="355" y="136"/>
                      <a:pt x="355" y="136"/>
                    </a:cubicBezTo>
                    <a:cubicBezTo>
                      <a:pt x="354" y="136"/>
                      <a:pt x="354" y="136"/>
                      <a:pt x="354" y="136"/>
                    </a:cubicBezTo>
                    <a:cubicBezTo>
                      <a:pt x="352" y="136"/>
                      <a:pt x="352" y="136"/>
                      <a:pt x="352" y="136"/>
                    </a:cubicBezTo>
                    <a:cubicBezTo>
                      <a:pt x="351" y="136"/>
                      <a:pt x="351" y="136"/>
                      <a:pt x="351" y="136"/>
                    </a:cubicBezTo>
                    <a:cubicBezTo>
                      <a:pt x="348" y="135"/>
                      <a:pt x="348" y="135"/>
                      <a:pt x="348" y="135"/>
                    </a:cubicBezTo>
                    <a:cubicBezTo>
                      <a:pt x="346" y="135"/>
                      <a:pt x="346" y="135"/>
                      <a:pt x="346" y="135"/>
                    </a:cubicBezTo>
                    <a:cubicBezTo>
                      <a:pt x="345" y="134"/>
                      <a:pt x="345" y="134"/>
                      <a:pt x="345" y="134"/>
                    </a:cubicBezTo>
                    <a:cubicBezTo>
                      <a:pt x="348" y="132"/>
                      <a:pt x="348" y="132"/>
                      <a:pt x="348" y="132"/>
                    </a:cubicBezTo>
                    <a:cubicBezTo>
                      <a:pt x="350" y="130"/>
                      <a:pt x="350" y="130"/>
                      <a:pt x="350" y="130"/>
                    </a:cubicBezTo>
                    <a:cubicBezTo>
                      <a:pt x="352" y="129"/>
                      <a:pt x="352" y="129"/>
                      <a:pt x="352" y="129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6" y="129"/>
                      <a:pt x="356" y="129"/>
                      <a:pt x="356" y="129"/>
                    </a:cubicBezTo>
                    <a:cubicBezTo>
                      <a:pt x="360" y="129"/>
                      <a:pt x="360" y="129"/>
                      <a:pt x="360" y="129"/>
                    </a:cubicBezTo>
                    <a:cubicBezTo>
                      <a:pt x="362" y="130"/>
                      <a:pt x="362" y="130"/>
                      <a:pt x="362" y="130"/>
                    </a:cubicBezTo>
                    <a:cubicBezTo>
                      <a:pt x="363" y="130"/>
                      <a:pt x="363" y="130"/>
                      <a:pt x="363" y="130"/>
                    </a:cubicBezTo>
                    <a:cubicBezTo>
                      <a:pt x="362" y="129"/>
                      <a:pt x="362" y="129"/>
                      <a:pt x="362" y="129"/>
                    </a:cubicBezTo>
                    <a:cubicBezTo>
                      <a:pt x="361" y="129"/>
                      <a:pt x="361" y="129"/>
                      <a:pt x="361" y="129"/>
                    </a:cubicBezTo>
                    <a:cubicBezTo>
                      <a:pt x="360" y="128"/>
                      <a:pt x="360" y="128"/>
                      <a:pt x="360" y="128"/>
                    </a:cubicBezTo>
                    <a:cubicBezTo>
                      <a:pt x="358" y="128"/>
                      <a:pt x="358" y="128"/>
                      <a:pt x="358" y="128"/>
                    </a:cubicBezTo>
                    <a:cubicBezTo>
                      <a:pt x="354" y="127"/>
                      <a:pt x="354" y="127"/>
                      <a:pt x="354" y="127"/>
                    </a:cubicBezTo>
                    <a:cubicBezTo>
                      <a:pt x="353" y="125"/>
                      <a:pt x="353" y="125"/>
                      <a:pt x="353" y="125"/>
                    </a:cubicBezTo>
                    <a:cubicBezTo>
                      <a:pt x="355" y="124"/>
                      <a:pt x="355" y="124"/>
                      <a:pt x="355" y="124"/>
                    </a:cubicBezTo>
                    <a:cubicBezTo>
                      <a:pt x="356" y="122"/>
                      <a:pt x="356" y="122"/>
                      <a:pt x="356" y="122"/>
                    </a:cubicBezTo>
                    <a:cubicBezTo>
                      <a:pt x="357" y="121"/>
                      <a:pt x="357" y="121"/>
                      <a:pt x="357" y="121"/>
                    </a:cubicBezTo>
                    <a:cubicBezTo>
                      <a:pt x="359" y="121"/>
                      <a:pt x="359" y="121"/>
                      <a:pt x="359" y="121"/>
                    </a:cubicBezTo>
                    <a:cubicBezTo>
                      <a:pt x="361" y="120"/>
                      <a:pt x="361" y="120"/>
                      <a:pt x="361" y="120"/>
                    </a:cubicBezTo>
                    <a:cubicBezTo>
                      <a:pt x="362" y="120"/>
                      <a:pt x="362" y="120"/>
                      <a:pt x="362" y="120"/>
                    </a:cubicBezTo>
                    <a:cubicBezTo>
                      <a:pt x="363" y="121"/>
                      <a:pt x="363" y="121"/>
                      <a:pt x="363" y="121"/>
                    </a:cubicBezTo>
                    <a:cubicBezTo>
                      <a:pt x="364" y="121"/>
                      <a:pt x="364" y="121"/>
                      <a:pt x="364" y="121"/>
                    </a:cubicBezTo>
                    <a:cubicBezTo>
                      <a:pt x="366" y="123"/>
                      <a:pt x="366" y="123"/>
                      <a:pt x="366" y="123"/>
                    </a:cubicBezTo>
                    <a:cubicBezTo>
                      <a:pt x="367" y="123"/>
                      <a:pt x="367" y="123"/>
                      <a:pt x="367" y="123"/>
                    </a:cubicBezTo>
                    <a:cubicBezTo>
                      <a:pt x="367" y="122"/>
                      <a:pt x="367" y="122"/>
                      <a:pt x="367" y="122"/>
                    </a:cubicBezTo>
                    <a:cubicBezTo>
                      <a:pt x="365" y="120"/>
                      <a:pt x="365" y="120"/>
                      <a:pt x="365" y="120"/>
                    </a:cubicBezTo>
                    <a:cubicBezTo>
                      <a:pt x="364" y="119"/>
                      <a:pt x="364" y="119"/>
                      <a:pt x="364" y="119"/>
                    </a:cubicBezTo>
                    <a:cubicBezTo>
                      <a:pt x="364" y="118"/>
                      <a:pt x="364" y="118"/>
                      <a:pt x="364" y="118"/>
                    </a:cubicBezTo>
                    <a:cubicBezTo>
                      <a:pt x="365" y="117"/>
                      <a:pt x="365" y="117"/>
                      <a:pt x="365" y="117"/>
                    </a:cubicBezTo>
                    <a:cubicBezTo>
                      <a:pt x="369" y="116"/>
                      <a:pt x="369" y="116"/>
                      <a:pt x="369" y="116"/>
                    </a:cubicBezTo>
                    <a:cubicBezTo>
                      <a:pt x="371" y="116"/>
                      <a:pt x="371" y="116"/>
                      <a:pt x="371" y="116"/>
                    </a:cubicBezTo>
                    <a:cubicBezTo>
                      <a:pt x="374" y="116"/>
                      <a:pt x="374" y="116"/>
                      <a:pt x="374" y="116"/>
                    </a:cubicBezTo>
                    <a:cubicBezTo>
                      <a:pt x="375" y="118"/>
                      <a:pt x="375" y="118"/>
                      <a:pt x="375" y="118"/>
                    </a:cubicBezTo>
                    <a:cubicBezTo>
                      <a:pt x="376" y="121"/>
                      <a:pt x="376" y="121"/>
                      <a:pt x="376" y="121"/>
                    </a:cubicBezTo>
                    <a:cubicBezTo>
                      <a:pt x="375" y="121"/>
                      <a:pt x="375" y="121"/>
                      <a:pt x="375" y="121"/>
                    </a:cubicBezTo>
                    <a:cubicBezTo>
                      <a:pt x="373" y="123"/>
                      <a:pt x="373" y="123"/>
                      <a:pt x="373" y="123"/>
                    </a:cubicBezTo>
                    <a:cubicBezTo>
                      <a:pt x="374" y="125"/>
                      <a:pt x="374" y="125"/>
                      <a:pt x="374" y="125"/>
                    </a:cubicBezTo>
                    <a:cubicBezTo>
                      <a:pt x="377" y="125"/>
                      <a:pt x="377" y="125"/>
                      <a:pt x="377" y="125"/>
                    </a:cubicBezTo>
                    <a:cubicBezTo>
                      <a:pt x="378" y="124"/>
                      <a:pt x="378" y="124"/>
                      <a:pt x="378" y="124"/>
                    </a:cubicBezTo>
                    <a:cubicBezTo>
                      <a:pt x="379" y="125"/>
                      <a:pt x="379" y="125"/>
                      <a:pt x="379" y="125"/>
                    </a:cubicBezTo>
                    <a:cubicBezTo>
                      <a:pt x="381" y="125"/>
                      <a:pt x="381" y="125"/>
                      <a:pt x="381" y="125"/>
                    </a:cubicBezTo>
                    <a:cubicBezTo>
                      <a:pt x="381" y="126"/>
                      <a:pt x="381" y="126"/>
                      <a:pt x="381" y="126"/>
                    </a:cubicBezTo>
                    <a:cubicBezTo>
                      <a:pt x="381" y="127"/>
                      <a:pt x="381" y="127"/>
                      <a:pt x="381" y="127"/>
                    </a:cubicBezTo>
                    <a:cubicBezTo>
                      <a:pt x="382" y="128"/>
                      <a:pt x="382" y="128"/>
                      <a:pt x="382" y="128"/>
                    </a:cubicBezTo>
                    <a:cubicBezTo>
                      <a:pt x="382" y="129"/>
                      <a:pt x="382" y="129"/>
                      <a:pt x="382" y="129"/>
                    </a:cubicBezTo>
                    <a:cubicBezTo>
                      <a:pt x="381" y="130"/>
                      <a:pt x="381" y="130"/>
                      <a:pt x="381" y="130"/>
                    </a:cubicBezTo>
                    <a:cubicBezTo>
                      <a:pt x="381" y="131"/>
                      <a:pt x="381" y="131"/>
                      <a:pt x="381" y="131"/>
                    </a:cubicBezTo>
                    <a:cubicBezTo>
                      <a:pt x="382" y="133"/>
                      <a:pt x="382" y="133"/>
                      <a:pt x="382" y="133"/>
                    </a:cubicBezTo>
                    <a:cubicBezTo>
                      <a:pt x="382" y="136"/>
                      <a:pt x="382" y="136"/>
                      <a:pt x="382" y="136"/>
                    </a:cubicBezTo>
                    <a:cubicBezTo>
                      <a:pt x="382" y="138"/>
                      <a:pt x="382" y="138"/>
                      <a:pt x="382" y="138"/>
                    </a:cubicBezTo>
                    <a:cubicBezTo>
                      <a:pt x="380" y="137"/>
                      <a:pt x="380" y="137"/>
                      <a:pt x="380" y="137"/>
                    </a:cubicBezTo>
                    <a:cubicBezTo>
                      <a:pt x="378" y="138"/>
                      <a:pt x="378" y="138"/>
                      <a:pt x="378" y="138"/>
                    </a:cubicBezTo>
                    <a:cubicBezTo>
                      <a:pt x="379" y="139"/>
                      <a:pt x="379" y="139"/>
                      <a:pt x="379" y="139"/>
                    </a:cubicBezTo>
                    <a:cubicBezTo>
                      <a:pt x="380" y="138"/>
                      <a:pt x="380" y="138"/>
                      <a:pt x="380" y="138"/>
                    </a:cubicBezTo>
                    <a:cubicBezTo>
                      <a:pt x="382" y="139"/>
                      <a:pt x="382" y="139"/>
                      <a:pt x="382" y="139"/>
                    </a:cubicBezTo>
                    <a:cubicBezTo>
                      <a:pt x="383" y="139"/>
                      <a:pt x="383" y="139"/>
                      <a:pt x="383" y="139"/>
                    </a:cubicBezTo>
                    <a:cubicBezTo>
                      <a:pt x="382" y="143"/>
                      <a:pt x="382" y="143"/>
                      <a:pt x="382" y="143"/>
                    </a:cubicBezTo>
                    <a:cubicBezTo>
                      <a:pt x="381" y="144"/>
                      <a:pt x="381" y="144"/>
                      <a:pt x="381" y="144"/>
                    </a:cubicBezTo>
                    <a:cubicBezTo>
                      <a:pt x="381" y="147"/>
                      <a:pt x="381" y="147"/>
                      <a:pt x="381" y="147"/>
                    </a:cubicBezTo>
                    <a:cubicBezTo>
                      <a:pt x="382" y="148"/>
                      <a:pt x="382" y="148"/>
                      <a:pt x="382" y="148"/>
                    </a:cubicBezTo>
                    <a:cubicBezTo>
                      <a:pt x="384" y="147"/>
                      <a:pt x="384" y="147"/>
                      <a:pt x="384" y="147"/>
                    </a:cubicBezTo>
                    <a:cubicBezTo>
                      <a:pt x="385" y="146"/>
                      <a:pt x="385" y="146"/>
                      <a:pt x="385" y="146"/>
                    </a:cubicBezTo>
                    <a:cubicBezTo>
                      <a:pt x="386" y="147"/>
                      <a:pt x="386" y="147"/>
                      <a:pt x="386" y="147"/>
                    </a:cubicBezTo>
                    <a:cubicBezTo>
                      <a:pt x="386" y="148"/>
                      <a:pt x="386" y="148"/>
                      <a:pt x="386" y="148"/>
                    </a:cubicBezTo>
                    <a:cubicBezTo>
                      <a:pt x="388" y="148"/>
                      <a:pt x="388" y="148"/>
                      <a:pt x="388" y="148"/>
                    </a:cubicBezTo>
                    <a:cubicBezTo>
                      <a:pt x="389" y="148"/>
                      <a:pt x="389" y="148"/>
                      <a:pt x="389" y="148"/>
                    </a:cubicBezTo>
                    <a:cubicBezTo>
                      <a:pt x="392" y="149"/>
                      <a:pt x="392" y="149"/>
                      <a:pt x="392" y="149"/>
                    </a:cubicBezTo>
                    <a:cubicBezTo>
                      <a:pt x="393" y="151"/>
                      <a:pt x="393" y="151"/>
                      <a:pt x="393" y="151"/>
                    </a:cubicBezTo>
                    <a:cubicBezTo>
                      <a:pt x="394" y="150"/>
                      <a:pt x="394" y="150"/>
                      <a:pt x="394" y="150"/>
                    </a:cubicBezTo>
                    <a:cubicBezTo>
                      <a:pt x="394" y="149"/>
                      <a:pt x="394" y="149"/>
                      <a:pt x="394" y="149"/>
                    </a:cubicBezTo>
                    <a:cubicBezTo>
                      <a:pt x="394" y="149"/>
                      <a:pt x="394" y="149"/>
                      <a:pt x="394" y="149"/>
                    </a:cubicBezTo>
                    <a:cubicBezTo>
                      <a:pt x="396" y="147"/>
                      <a:pt x="396" y="147"/>
                      <a:pt x="396" y="147"/>
                    </a:cubicBezTo>
                    <a:cubicBezTo>
                      <a:pt x="396" y="145"/>
                      <a:pt x="396" y="145"/>
                      <a:pt x="396" y="145"/>
                    </a:cubicBezTo>
                    <a:cubicBezTo>
                      <a:pt x="394" y="143"/>
                      <a:pt x="394" y="143"/>
                      <a:pt x="394" y="143"/>
                    </a:cubicBezTo>
                    <a:cubicBezTo>
                      <a:pt x="394" y="142"/>
                      <a:pt x="394" y="142"/>
                      <a:pt x="394" y="142"/>
                    </a:cubicBezTo>
                    <a:cubicBezTo>
                      <a:pt x="393" y="140"/>
                      <a:pt x="393" y="140"/>
                      <a:pt x="393" y="140"/>
                    </a:cubicBezTo>
                    <a:cubicBezTo>
                      <a:pt x="394" y="139"/>
                      <a:pt x="394" y="139"/>
                      <a:pt x="394" y="139"/>
                    </a:cubicBezTo>
                    <a:cubicBezTo>
                      <a:pt x="395" y="139"/>
                      <a:pt x="395" y="139"/>
                      <a:pt x="395" y="139"/>
                    </a:cubicBezTo>
                    <a:cubicBezTo>
                      <a:pt x="398" y="138"/>
                      <a:pt x="398" y="138"/>
                      <a:pt x="398" y="138"/>
                    </a:cubicBezTo>
                    <a:cubicBezTo>
                      <a:pt x="399" y="138"/>
                      <a:pt x="399" y="138"/>
                      <a:pt x="399" y="138"/>
                    </a:cubicBezTo>
                    <a:cubicBezTo>
                      <a:pt x="400" y="136"/>
                      <a:pt x="400" y="136"/>
                      <a:pt x="400" y="136"/>
                    </a:cubicBezTo>
                    <a:cubicBezTo>
                      <a:pt x="399" y="133"/>
                      <a:pt x="399" y="133"/>
                      <a:pt x="399" y="133"/>
                    </a:cubicBezTo>
                    <a:cubicBezTo>
                      <a:pt x="398" y="132"/>
                      <a:pt x="398" y="132"/>
                      <a:pt x="398" y="132"/>
                    </a:cubicBezTo>
                    <a:cubicBezTo>
                      <a:pt x="398" y="130"/>
                      <a:pt x="398" y="130"/>
                      <a:pt x="398" y="130"/>
                    </a:cubicBezTo>
                    <a:cubicBezTo>
                      <a:pt x="398" y="128"/>
                      <a:pt x="398" y="128"/>
                      <a:pt x="398" y="128"/>
                    </a:cubicBezTo>
                    <a:cubicBezTo>
                      <a:pt x="399" y="126"/>
                      <a:pt x="399" y="126"/>
                      <a:pt x="399" y="126"/>
                    </a:cubicBezTo>
                    <a:cubicBezTo>
                      <a:pt x="401" y="125"/>
                      <a:pt x="401" y="125"/>
                      <a:pt x="401" y="125"/>
                    </a:cubicBezTo>
                    <a:cubicBezTo>
                      <a:pt x="401" y="126"/>
                      <a:pt x="401" y="126"/>
                      <a:pt x="401" y="126"/>
                    </a:cubicBezTo>
                    <a:cubicBezTo>
                      <a:pt x="403" y="126"/>
                      <a:pt x="403" y="126"/>
                      <a:pt x="403" y="126"/>
                    </a:cubicBezTo>
                    <a:cubicBezTo>
                      <a:pt x="403" y="125"/>
                      <a:pt x="403" y="125"/>
                      <a:pt x="403" y="125"/>
                    </a:cubicBezTo>
                    <a:cubicBezTo>
                      <a:pt x="404" y="123"/>
                      <a:pt x="404" y="123"/>
                      <a:pt x="404" y="123"/>
                    </a:cubicBezTo>
                    <a:cubicBezTo>
                      <a:pt x="406" y="122"/>
                      <a:pt x="406" y="122"/>
                      <a:pt x="406" y="122"/>
                    </a:cubicBezTo>
                    <a:cubicBezTo>
                      <a:pt x="409" y="119"/>
                      <a:pt x="409" y="119"/>
                      <a:pt x="409" y="119"/>
                    </a:cubicBezTo>
                    <a:cubicBezTo>
                      <a:pt x="411" y="119"/>
                      <a:pt x="411" y="119"/>
                      <a:pt x="411" y="119"/>
                    </a:cubicBezTo>
                    <a:cubicBezTo>
                      <a:pt x="413" y="120"/>
                      <a:pt x="413" y="120"/>
                      <a:pt x="413" y="120"/>
                    </a:cubicBezTo>
                    <a:cubicBezTo>
                      <a:pt x="413" y="121"/>
                      <a:pt x="413" y="121"/>
                      <a:pt x="413" y="121"/>
                    </a:cubicBezTo>
                    <a:cubicBezTo>
                      <a:pt x="413" y="122"/>
                      <a:pt x="413" y="122"/>
                      <a:pt x="413" y="122"/>
                    </a:cubicBezTo>
                    <a:cubicBezTo>
                      <a:pt x="413" y="124"/>
                      <a:pt x="413" y="124"/>
                      <a:pt x="413" y="124"/>
                    </a:cubicBezTo>
                    <a:cubicBezTo>
                      <a:pt x="411" y="124"/>
                      <a:pt x="411" y="124"/>
                      <a:pt x="411" y="124"/>
                    </a:cubicBezTo>
                    <a:cubicBezTo>
                      <a:pt x="410" y="125"/>
                      <a:pt x="410" y="125"/>
                      <a:pt x="410" y="125"/>
                    </a:cubicBezTo>
                    <a:cubicBezTo>
                      <a:pt x="410" y="126"/>
                      <a:pt x="410" y="126"/>
                      <a:pt x="410" y="126"/>
                    </a:cubicBezTo>
                    <a:cubicBezTo>
                      <a:pt x="410" y="128"/>
                      <a:pt x="410" y="128"/>
                      <a:pt x="410" y="128"/>
                    </a:cubicBezTo>
                    <a:cubicBezTo>
                      <a:pt x="410" y="130"/>
                      <a:pt x="410" y="130"/>
                      <a:pt x="410" y="130"/>
                    </a:cubicBezTo>
                    <a:cubicBezTo>
                      <a:pt x="410" y="131"/>
                      <a:pt x="410" y="131"/>
                      <a:pt x="410" y="131"/>
                    </a:cubicBezTo>
                    <a:cubicBezTo>
                      <a:pt x="410" y="135"/>
                      <a:pt x="410" y="135"/>
                      <a:pt x="410" y="135"/>
                    </a:cubicBezTo>
                    <a:cubicBezTo>
                      <a:pt x="409" y="136"/>
                      <a:pt x="409" y="136"/>
                      <a:pt x="409" y="136"/>
                    </a:cubicBezTo>
                    <a:cubicBezTo>
                      <a:pt x="409" y="136"/>
                      <a:pt x="409" y="136"/>
                      <a:pt x="409" y="136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5" y="139"/>
                      <a:pt x="405" y="139"/>
                      <a:pt x="405" y="139"/>
                    </a:cubicBezTo>
                    <a:cubicBezTo>
                      <a:pt x="405" y="139"/>
                      <a:pt x="405" y="139"/>
                      <a:pt x="405" y="139"/>
                    </a:cubicBezTo>
                    <a:cubicBezTo>
                      <a:pt x="406" y="139"/>
                      <a:pt x="406" y="139"/>
                      <a:pt x="406" y="139"/>
                    </a:cubicBezTo>
                    <a:cubicBezTo>
                      <a:pt x="407" y="139"/>
                      <a:pt x="407" y="139"/>
                      <a:pt x="407" y="139"/>
                    </a:cubicBezTo>
                    <a:cubicBezTo>
                      <a:pt x="410" y="139"/>
                      <a:pt x="410" y="139"/>
                      <a:pt x="410" y="139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09" y="142"/>
                      <a:pt x="409" y="142"/>
                      <a:pt x="409" y="142"/>
                    </a:cubicBezTo>
                    <a:cubicBezTo>
                      <a:pt x="406" y="144"/>
                      <a:pt x="406" y="144"/>
                      <a:pt x="406" y="144"/>
                    </a:cubicBezTo>
                    <a:cubicBezTo>
                      <a:pt x="404" y="146"/>
                      <a:pt x="404" y="146"/>
                      <a:pt x="404" y="146"/>
                    </a:cubicBezTo>
                    <a:cubicBezTo>
                      <a:pt x="403" y="147"/>
                      <a:pt x="403" y="147"/>
                      <a:pt x="403" y="147"/>
                    </a:cubicBezTo>
                    <a:cubicBezTo>
                      <a:pt x="404" y="148"/>
                      <a:pt x="404" y="148"/>
                      <a:pt x="404" y="148"/>
                    </a:cubicBezTo>
                    <a:cubicBezTo>
                      <a:pt x="405" y="147"/>
                      <a:pt x="405" y="147"/>
                      <a:pt x="405" y="147"/>
                    </a:cubicBezTo>
                    <a:cubicBezTo>
                      <a:pt x="408" y="145"/>
                      <a:pt x="408" y="145"/>
                      <a:pt x="408" y="145"/>
                    </a:cubicBezTo>
                    <a:cubicBezTo>
                      <a:pt x="409" y="144"/>
                      <a:pt x="409" y="144"/>
                      <a:pt x="409" y="144"/>
                    </a:cubicBezTo>
                    <a:cubicBezTo>
                      <a:pt x="410" y="144"/>
                      <a:pt x="410" y="144"/>
                      <a:pt x="410" y="144"/>
                    </a:cubicBezTo>
                    <a:cubicBezTo>
                      <a:pt x="412" y="145"/>
                      <a:pt x="412" y="145"/>
                      <a:pt x="412" y="145"/>
                    </a:cubicBezTo>
                    <a:cubicBezTo>
                      <a:pt x="412" y="147"/>
                      <a:pt x="412" y="147"/>
                      <a:pt x="412" y="147"/>
                    </a:cubicBezTo>
                    <a:cubicBezTo>
                      <a:pt x="411" y="149"/>
                      <a:pt x="411" y="149"/>
                      <a:pt x="411" y="149"/>
                    </a:cubicBezTo>
                    <a:cubicBezTo>
                      <a:pt x="411" y="150"/>
                      <a:pt x="411" y="150"/>
                      <a:pt x="411" y="150"/>
                    </a:cubicBezTo>
                    <a:cubicBezTo>
                      <a:pt x="413" y="149"/>
                      <a:pt x="413" y="149"/>
                      <a:pt x="413" y="149"/>
                    </a:cubicBezTo>
                    <a:cubicBezTo>
                      <a:pt x="414" y="149"/>
                      <a:pt x="414" y="149"/>
                      <a:pt x="414" y="149"/>
                    </a:cubicBezTo>
                    <a:cubicBezTo>
                      <a:pt x="414" y="148"/>
                      <a:pt x="414" y="148"/>
                      <a:pt x="414" y="148"/>
                    </a:cubicBezTo>
                    <a:cubicBezTo>
                      <a:pt x="414" y="147"/>
                      <a:pt x="414" y="147"/>
                      <a:pt x="414" y="147"/>
                    </a:cubicBezTo>
                    <a:cubicBezTo>
                      <a:pt x="415" y="146"/>
                      <a:pt x="415" y="146"/>
                      <a:pt x="415" y="146"/>
                    </a:cubicBezTo>
                    <a:cubicBezTo>
                      <a:pt x="415" y="144"/>
                      <a:pt x="415" y="144"/>
                      <a:pt x="415" y="144"/>
                    </a:cubicBezTo>
                    <a:cubicBezTo>
                      <a:pt x="418" y="142"/>
                      <a:pt x="418" y="142"/>
                      <a:pt x="418" y="142"/>
                    </a:cubicBezTo>
                    <a:cubicBezTo>
                      <a:pt x="419" y="142"/>
                      <a:pt x="419" y="142"/>
                      <a:pt x="419" y="142"/>
                    </a:cubicBezTo>
                    <a:cubicBezTo>
                      <a:pt x="421" y="143"/>
                      <a:pt x="421" y="143"/>
                      <a:pt x="421" y="143"/>
                    </a:cubicBezTo>
                    <a:cubicBezTo>
                      <a:pt x="422" y="146"/>
                      <a:pt x="422" y="146"/>
                      <a:pt x="422" y="146"/>
                    </a:cubicBezTo>
                    <a:cubicBezTo>
                      <a:pt x="423" y="147"/>
                      <a:pt x="423" y="147"/>
                      <a:pt x="423" y="147"/>
                    </a:cubicBezTo>
                    <a:cubicBezTo>
                      <a:pt x="422" y="150"/>
                      <a:pt x="422" y="150"/>
                      <a:pt x="422" y="150"/>
                    </a:cubicBezTo>
                    <a:cubicBezTo>
                      <a:pt x="420" y="154"/>
                      <a:pt x="420" y="154"/>
                      <a:pt x="420" y="154"/>
                    </a:cubicBezTo>
                    <a:cubicBezTo>
                      <a:pt x="418" y="156"/>
                      <a:pt x="418" y="156"/>
                      <a:pt x="418" y="156"/>
                    </a:cubicBezTo>
                    <a:cubicBezTo>
                      <a:pt x="417" y="157"/>
                      <a:pt x="417" y="157"/>
                      <a:pt x="417" y="157"/>
                    </a:cubicBezTo>
                    <a:cubicBezTo>
                      <a:pt x="415" y="157"/>
                      <a:pt x="415" y="157"/>
                      <a:pt x="415" y="157"/>
                    </a:cubicBezTo>
                    <a:cubicBezTo>
                      <a:pt x="415" y="157"/>
                      <a:pt x="415" y="157"/>
                      <a:pt x="415" y="157"/>
                    </a:cubicBezTo>
                    <a:cubicBezTo>
                      <a:pt x="415" y="159"/>
                      <a:pt x="415" y="159"/>
                      <a:pt x="415" y="159"/>
                    </a:cubicBezTo>
                    <a:cubicBezTo>
                      <a:pt x="413" y="161"/>
                      <a:pt x="413" y="161"/>
                      <a:pt x="413" y="161"/>
                    </a:cubicBezTo>
                    <a:cubicBezTo>
                      <a:pt x="412" y="161"/>
                      <a:pt x="412" y="161"/>
                      <a:pt x="412" y="161"/>
                    </a:cubicBezTo>
                    <a:cubicBezTo>
                      <a:pt x="410" y="163"/>
                      <a:pt x="410" y="163"/>
                      <a:pt x="410" y="163"/>
                    </a:cubicBezTo>
                    <a:cubicBezTo>
                      <a:pt x="410" y="164"/>
                      <a:pt x="410" y="164"/>
                      <a:pt x="410" y="164"/>
                    </a:cubicBezTo>
                    <a:cubicBezTo>
                      <a:pt x="410" y="165"/>
                      <a:pt x="410" y="165"/>
                      <a:pt x="410" y="165"/>
                    </a:cubicBezTo>
                    <a:cubicBezTo>
                      <a:pt x="409" y="165"/>
                      <a:pt x="409" y="165"/>
                      <a:pt x="409" y="165"/>
                    </a:cubicBezTo>
                    <a:cubicBezTo>
                      <a:pt x="408" y="165"/>
                      <a:pt x="408" y="165"/>
                      <a:pt x="408" y="165"/>
                    </a:cubicBezTo>
                    <a:cubicBezTo>
                      <a:pt x="408" y="166"/>
                      <a:pt x="408" y="166"/>
                      <a:pt x="408" y="166"/>
                    </a:cubicBezTo>
                    <a:cubicBezTo>
                      <a:pt x="407" y="167"/>
                      <a:pt x="407" y="167"/>
                      <a:pt x="407" y="167"/>
                    </a:cubicBezTo>
                    <a:cubicBezTo>
                      <a:pt x="406" y="166"/>
                      <a:pt x="406" y="166"/>
                      <a:pt x="406" y="166"/>
                    </a:cubicBezTo>
                    <a:cubicBezTo>
                      <a:pt x="404" y="166"/>
                      <a:pt x="404" y="166"/>
                      <a:pt x="404" y="166"/>
                    </a:cubicBezTo>
                    <a:cubicBezTo>
                      <a:pt x="403" y="166"/>
                      <a:pt x="403" y="166"/>
                      <a:pt x="403" y="166"/>
                    </a:cubicBezTo>
                    <a:cubicBezTo>
                      <a:pt x="400" y="168"/>
                      <a:pt x="400" y="168"/>
                      <a:pt x="400" y="168"/>
                    </a:cubicBezTo>
                    <a:cubicBezTo>
                      <a:pt x="398" y="168"/>
                      <a:pt x="398" y="168"/>
                      <a:pt x="398" y="168"/>
                    </a:cubicBezTo>
                    <a:cubicBezTo>
                      <a:pt x="396" y="167"/>
                      <a:pt x="396" y="167"/>
                      <a:pt x="396" y="167"/>
                    </a:cubicBezTo>
                    <a:cubicBezTo>
                      <a:pt x="395" y="166"/>
                      <a:pt x="395" y="166"/>
                      <a:pt x="395" y="166"/>
                    </a:cubicBezTo>
                    <a:cubicBezTo>
                      <a:pt x="396" y="165"/>
                      <a:pt x="396" y="165"/>
                      <a:pt x="396" y="165"/>
                    </a:cubicBezTo>
                    <a:cubicBezTo>
                      <a:pt x="396" y="163"/>
                      <a:pt x="396" y="163"/>
                      <a:pt x="396" y="163"/>
                    </a:cubicBezTo>
                    <a:cubicBezTo>
                      <a:pt x="395" y="163"/>
                      <a:pt x="395" y="163"/>
                      <a:pt x="395" y="163"/>
                    </a:cubicBezTo>
                    <a:cubicBezTo>
                      <a:pt x="394" y="164"/>
                      <a:pt x="394" y="164"/>
                      <a:pt x="394" y="164"/>
                    </a:cubicBezTo>
                    <a:cubicBezTo>
                      <a:pt x="393" y="165"/>
                      <a:pt x="393" y="165"/>
                      <a:pt x="393" y="165"/>
                    </a:cubicBezTo>
                    <a:cubicBezTo>
                      <a:pt x="392" y="166"/>
                      <a:pt x="392" y="166"/>
                      <a:pt x="392" y="166"/>
                    </a:cubicBezTo>
                    <a:cubicBezTo>
                      <a:pt x="390" y="165"/>
                      <a:pt x="390" y="165"/>
                      <a:pt x="390" y="165"/>
                    </a:cubicBezTo>
                    <a:cubicBezTo>
                      <a:pt x="390" y="164"/>
                      <a:pt x="390" y="164"/>
                      <a:pt x="390" y="164"/>
                    </a:cubicBezTo>
                    <a:cubicBezTo>
                      <a:pt x="390" y="163"/>
                      <a:pt x="390" y="163"/>
                      <a:pt x="390" y="163"/>
                    </a:cubicBezTo>
                    <a:cubicBezTo>
                      <a:pt x="390" y="162"/>
                      <a:pt x="390" y="162"/>
                      <a:pt x="390" y="162"/>
                    </a:cubicBezTo>
                    <a:cubicBezTo>
                      <a:pt x="389" y="161"/>
                      <a:pt x="389" y="161"/>
                      <a:pt x="389" y="161"/>
                    </a:cubicBezTo>
                    <a:cubicBezTo>
                      <a:pt x="389" y="163"/>
                      <a:pt x="389" y="163"/>
                      <a:pt x="389" y="163"/>
                    </a:cubicBezTo>
                    <a:cubicBezTo>
                      <a:pt x="388" y="163"/>
                      <a:pt x="388" y="163"/>
                      <a:pt x="388" y="163"/>
                    </a:cubicBezTo>
                    <a:cubicBezTo>
                      <a:pt x="386" y="163"/>
                      <a:pt x="386" y="163"/>
                      <a:pt x="386" y="163"/>
                    </a:cubicBezTo>
                    <a:cubicBezTo>
                      <a:pt x="384" y="164"/>
                      <a:pt x="384" y="164"/>
                      <a:pt x="384" y="164"/>
                    </a:cubicBezTo>
                    <a:cubicBezTo>
                      <a:pt x="383" y="165"/>
                      <a:pt x="383" y="165"/>
                      <a:pt x="383" y="165"/>
                    </a:cubicBezTo>
                    <a:cubicBezTo>
                      <a:pt x="381" y="165"/>
                      <a:pt x="381" y="165"/>
                      <a:pt x="381" y="165"/>
                    </a:cubicBezTo>
                    <a:cubicBezTo>
                      <a:pt x="380" y="164"/>
                      <a:pt x="380" y="164"/>
                      <a:pt x="380" y="164"/>
                    </a:cubicBezTo>
                    <a:cubicBezTo>
                      <a:pt x="378" y="165"/>
                      <a:pt x="378" y="165"/>
                      <a:pt x="378" y="165"/>
                    </a:cubicBezTo>
                    <a:cubicBezTo>
                      <a:pt x="377" y="164"/>
                      <a:pt x="377" y="164"/>
                      <a:pt x="377" y="164"/>
                    </a:cubicBezTo>
                    <a:cubicBezTo>
                      <a:pt x="376" y="165"/>
                      <a:pt x="376" y="165"/>
                      <a:pt x="376" y="165"/>
                    </a:cubicBezTo>
                    <a:cubicBezTo>
                      <a:pt x="375" y="165"/>
                      <a:pt x="375" y="165"/>
                      <a:pt x="375" y="165"/>
                    </a:cubicBezTo>
                    <a:cubicBezTo>
                      <a:pt x="374" y="165"/>
                      <a:pt x="374" y="165"/>
                      <a:pt x="374" y="165"/>
                    </a:cubicBezTo>
                    <a:cubicBezTo>
                      <a:pt x="373" y="167"/>
                      <a:pt x="373" y="167"/>
                      <a:pt x="373" y="167"/>
                    </a:cubicBezTo>
                    <a:cubicBezTo>
                      <a:pt x="373" y="168"/>
                      <a:pt x="373" y="168"/>
                      <a:pt x="373" y="168"/>
                    </a:cubicBezTo>
                    <a:cubicBezTo>
                      <a:pt x="370" y="168"/>
                      <a:pt x="370" y="168"/>
                      <a:pt x="370" y="168"/>
                    </a:cubicBezTo>
                    <a:cubicBezTo>
                      <a:pt x="370" y="169"/>
                      <a:pt x="370" y="169"/>
                      <a:pt x="370" y="169"/>
                    </a:cubicBezTo>
                    <a:cubicBezTo>
                      <a:pt x="368" y="169"/>
                      <a:pt x="368" y="169"/>
                      <a:pt x="368" y="169"/>
                    </a:cubicBezTo>
                    <a:cubicBezTo>
                      <a:pt x="368" y="169"/>
                      <a:pt x="368" y="169"/>
                      <a:pt x="368" y="169"/>
                    </a:cubicBezTo>
                    <a:cubicBezTo>
                      <a:pt x="366" y="170"/>
                      <a:pt x="366" y="170"/>
                      <a:pt x="366" y="170"/>
                    </a:cubicBezTo>
                    <a:cubicBezTo>
                      <a:pt x="364" y="170"/>
                      <a:pt x="364" y="170"/>
                      <a:pt x="364" y="170"/>
                    </a:cubicBezTo>
                    <a:cubicBezTo>
                      <a:pt x="363" y="169"/>
                      <a:pt x="363" y="169"/>
                      <a:pt x="363" y="169"/>
                    </a:cubicBezTo>
                    <a:cubicBezTo>
                      <a:pt x="361" y="169"/>
                      <a:pt x="361" y="169"/>
                      <a:pt x="361" y="169"/>
                    </a:cubicBezTo>
                    <a:cubicBezTo>
                      <a:pt x="359" y="169"/>
                      <a:pt x="359" y="169"/>
                      <a:pt x="359" y="169"/>
                    </a:cubicBezTo>
                    <a:cubicBezTo>
                      <a:pt x="356" y="169"/>
                      <a:pt x="356" y="169"/>
                      <a:pt x="356" y="169"/>
                    </a:cubicBezTo>
                    <a:cubicBezTo>
                      <a:pt x="353" y="168"/>
                      <a:pt x="353" y="168"/>
                      <a:pt x="353" y="168"/>
                    </a:cubicBezTo>
                    <a:cubicBezTo>
                      <a:pt x="351" y="168"/>
                      <a:pt x="351" y="168"/>
                      <a:pt x="351" y="168"/>
                    </a:cubicBezTo>
                    <a:cubicBezTo>
                      <a:pt x="350" y="166"/>
                      <a:pt x="350" y="166"/>
                      <a:pt x="350" y="166"/>
                    </a:cubicBezTo>
                    <a:cubicBezTo>
                      <a:pt x="348" y="164"/>
                      <a:pt x="348" y="164"/>
                      <a:pt x="348" y="164"/>
                    </a:cubicBezTo>
                    <a:close/>
                    <a:moveTo>
                      <a:pt x="244" y="219"/>
                    </a:moveTo>
                    <a:cubicBezTo>
                      <a:pt x="244" y="216"/>
                      <a:pt x="244" y="216"/>
                      <a:pt x="244" y="216"/>
                    </a:cubicBezTo>
                    <a:cubicBezTo>
                      <a:pt x="245" y="213"/>
                      <a:pt x="245" y="213"/>
                      <a:pt x="245" y="213"/>
                    </a:cubicBezTo>
                    <a:cubicBezTo>
                      <a:pt x="244" y="211"/>
                      <a:pt x="244" y="211"/>
                      <a:pt x="244" y="211"/>
                    </a:cubicBezTo>
                    <a:cubicBezTo>
                      <a:pt x="245" y="209"/>
                      <a:pt x="245" y="209"/>
                      <a:pt x="245" y="209"/>
                    </a:cubicBezTo>
                    <a:cubicBezTo>
                      <a:pt x="245" y="206"/>
                      <a:pt x="245" y="206"/>
                      <a:pt x="245" y="206"/>
                    </a:cubicBezTo>
                    <a:cubicBezTo>
                      <a:pt x="244" y="205"/>
                      <a:pt x="244" y="205"/>
                      <a:pt x="244" y="205"/>
                    </a:cubicBezTo>
                    <a:cubicBezTo>
                      <a:pt x="243" y="201"/>
                      <a:pt x="243" y="201"/>
                      <a:pt x="243" y="201"/>
                    </a:cubicBezTo>
                    <a:cubicBezTo>
                      <a:pt x="245" y="201"/>
                      <a:pt x="245" y="201"/>
                      <a:pt x="245" y="201"/>
                    </a:cubicBezTo>
                    <a:cubicBezTo>
                      <a:pt x="245" y="200"/>
                      <a:pt x="245" y="200"/>
                      <a:pt x="245" y="200"/>
                    </a:cubicBezTo>
                    <a:cubicBezTo>
                      <a:pt x="242" y="200"/>
                      <a:pt x="242" y="200"/>
                      <a:pt x="242" y="200"/>
                    </a:cubicBezTo>
                    <a:cubicBezTo>
                      <a:pt x="239" y="199"/>
                      <a:pt x="239" y="199"/>
                      <a:pt x="239" y="199"/>
                    </a:cubicBezTo>
                    <a:cubicBezTo>
                      <a:pt x="239" y="197"/>
                      <a:pt x="239" y="197"/>
                      <a:pt x="239" y="197"/>
                    </a:cubicBezTo>
                    <a:cubicBezTo>
                      <a:pt x="240" y="198"/>
                      <a:pt x="240" y="198"/>
                      <a:pt x="240" y="198"/>
                    </a:cubicBezTo>
                    <a:cubicBezTo>
                      <a:pt x="242" y="196"/>
                      <a:pt x="242" y="196"/>
                      <a:pt x="242" y="196"/>
                    </a:cubicBezTo>
                    <a:cubicBezTo>
                      <a:pt x="244" y="195"/>
                      <a:pt x="244" y="195"/>
                      <a:pt x="244" y="195"/>
                    </a:cubicBezTo>
                    <a:cubicBezTo>
                      <a:pt x="244" y="194"/>
                      <a:pt x="244" y="194"/>
                      <a:pt x="244" y="194"/>
                    </a:cubicBezTo>
                    <a:cubicBezTo>
                      <a:pt x="245" y="194"/>
                      <a:pt x="245" y="194"/>
                      <a:pt x="245" y="194"/>
                    </a:cubicBezTo>
                    <a:cubicBezTo>
                      <a:pt x="247" y="192"/>
                      <a:pt x="247" y="192"/>
                      <a:pt x="247" y="192"/>
                    </a:cubicBezTo>
                    <a:cubicBezTo>
                      <a:pt x="248" y="192"/>
                      <a:pt x="248" y="192"/>
                      <a:pt x="248" y="192"/>
                    </a:cubicBezTo>
                    <a:cubicBezTo>
                      <a:pt x="249" y="190"/>
                      <a:pt x="249" y="190"/>
                      <a:pt x="249" y="190"/>
                    </a:cubicBezTo>
                    <a:cubicBezTo>
                      <a:pt x="253" y="189"/>
                      <a:pt x="253" y="189"/>
                      <a:pt x="253" y="189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4" y="187"/>
                      <a:pt x="254" y="187"/>
                      <a:pt x="254" y="187"/>
                    </a:cubicBezTo>
                    <a:cubicBezTo>
                      <a:pt x="255" y="185"/>
                      <a:pt x="255" y="185"/>
                      <a:pt x="255" y="185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83"/>
                      <a:pt x="256" y="183"/>
                      <a:pt x="256" y="183"/>
                    </a:cubicBezTo>
                    <a:cubicBezTo>
                      <a:pt x="261" y="184"/>
                      <a:pt x="261" y="184"/>
                      <a:pt x="261" y="184"/>
                    </a:cubicBezTo>
                    <a:cubicBezTo>
                      <a:pt x="261" y="182"/>
                      <a:pt x="261" y="182"/>
                      <a:pt x="261" y="182"/>
                    </a:cubicBezTo>
                    <a:cubicBezTo>
                      <a:pt x="260" y="179"/>
                      <a:pt x="260" y="179"/>
                      <a:pt x="260" y="179"/>
                    </a:cubicBezTo>
                    <a:cubicBezTo>
                      <a:pt x="260" y="178"/>
                      <a:pt x="260" y="178"/>
                      <a:pt x="260" y="178"/>
                    </a:cubicBezTo>
                    <a:cubicBezTo>
                      <a:pt x="262" y="177"/>
                      <a:pt x="262" y="177"/>
                      <a:pt x="262" y="177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8" y="172"/>
                      <a:pt x="268" y="172"/>
                      <a:pt x="268" y="172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2" y="169"/>
                      <a:pt x="272" y="169"/>
                      <a:pt x="272" y="169"/>
                    </a:cubicBezTo>
                    <a:cubicBezTo>
                      <a:pt x="274" y="167"/>
                      <a:pt x="274" y="167"/>
                      <a:pt x="274" y="167"/>
                    </a:cubicBezTo>
                    <a:cubicBezTo>
                      <a:pt x="276" y="167"/>
                      <a:pt x="276" y="167"/>
                      <a:pt x="276" y="167"/>
                    </a:cubicBezTo>
                    <a:cubicBezTo>
                      <a:pt x="277" y="165"/>
                      <a:pt x="277" y="165"/>
                      <a:pt x="277" y="165"/>
                    </a:cubicBezTo>
                    <a:cubicBezTo>
                      <a:pt x="276" y="164"/>
                      <a:pt x="276" y="164"/>
                      <a:pt x="276" y="164"/>
                    </a:cubicBezTo>
                    <a:cubicBezTo>
                      <a:pt x="277" y="160"/>
                      <a:pt x="277" y="160"/>
                      <a:pt x="277" y="160"/>
                    </a:cubicBezTo>
                    <a:cubicBezTo>
                      <a:pt x="277" y="158"/>
                      <a:pt x="277" y="158"/>
                      <a:pt x="277" y="158"/>
                    </a:cubicBezTo>
                    <a:cubicBezTo>
                      <a:pt x="278" y="156"/>
                      <a:pt x="278" y="156"/>
                      <a:pt x="278" y="156"/>
                    </a:cubicBezTo>
                    <a:cubicBezTo>
                      <a:pt x="277" y="155"/>
                      <a:pt x="277" y="155"/>
                      <a:pt x="277" y="155"/>
                    </a:cubicBezTo>
                    <a:cubicBezTo>
                      <a:pt x="277" y="154"/>
                      <a:pt x="277" y="154"/>
                      <a:pt x="277" y="154"/>
                    </a:cubicBezTo>
                    <a:cubicBezTo>
                      <a:pt x="280" y="153"/>
                      <a:pt x="280" y="153"/>
                      <a:pt x="280" y="153"/>
                    </a:cubicBezTo>
                    <a:cubicBezTo>
                      <a:pt x="281" y="153"/>
                      <a:pt x="281" y="153"/>
                      <a:pt x="281" y="153"/>
                    </a:cubicBezTo>
                    <a:cubicBezTo>
                      <a:pt x="287" y="153"/>
                      <a:pt x="287" y="153"/>
                      <a:pt x="287" y="153"/>
                    </a:cubicBezTo>
                    <a:cubicBezTo>
                      <a:pt x="288" y="153"/>
                      <a:pt x="288" y="153"/>
                      <a:pt x="288" y="153"/>
                    </a:cubicBezTo>
                    <a:cubicBezTo>
                      <a:pt x="294" y="153"/>
                      <a:pt x="294" y="153"/>
                      <a:pt x="294" y="153"/>
                    </a:cubicBezTo>
                    <a:cubicBezTo>
                      <a:pt x="298" y="152"/>
                      <a:pt x="298" y="152"/>
                      <a:pt x="298" y="152"/>
                    </a:cubicBezTo>
                    <a:cubicBezTo>
                      <a:pt x="303" y="153"/>
                      <a:pt x="303" y="153"/>
                      <a:pt x="303" y="153"/>
                    </a:cubicBezTo>
                    <a:cubicBezTo>
                      <a:pt x="302" y="155"/>
                      <a:pt x="302" y="155"/>
                      <a:pt x="302" y="155"/>
                    </a:cubicBezTo>
                    <a:cubicBezTo>
                      <a:pt x="303" y="156"/>
                      <a:pt x="303" y="156"/>
                      <a:pt x="303" y="156"/>
                    </a:cubicBezTo>
                    <a:cubicBezTo>
                      <a:pt x="305" y="158"/>
                      <a:pt x="305" y="158"/>
                      <a:pt x="305" y="158"/>
                    </a:cubicBezTo>
                    <a:cubicBezTo>
                      <a:pt x="309" y="160"/>
                      <a:pt x="309" y="160"/>
                      <a:pt x="309" y="160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08" y="163"/>
                      <a:pt x="308" y="163"/>
                      <a:pt x="308" y="163"/>
                    </a:cubicBezTo>
                    <a:cubicBezTo>
                      <a:pt x="310" y="163"/>
                      <a:pt x="310" y="163"/>
                      <a:pt x="310" y="163"/>
                    </a:cubicBezTo>
                    <a:cubicBezTo>
                      <a:pt x="311" y="162"/>
                      <a:pt x="311" y="162"/>
                      <a:pt x="311" y="162"/>
                    </a:cubicBezTo>
                    <a:cubicBezTo>
                      <a:pt x="313" y="163"/>
                      <a:pt x="313" y="163"/>
                      <a:pt x="313" y="163"/>
                    </a:cubicBezTo>
                    <a:cubicBezTo>
                      <a:pt x="312" y="165"/>
                      <a:pt x="312" y="165"/>
                      <a:pt x="312" y="165"/>
                    </a:cubicBezTo>
                    <a:cubicBezTo>
                      <a:pt x="310" y="168"/>
                      <a:pt x="310" y="168"/>
                      <a:pt x="310" y="168"/>
                    </a:cubicBezTo>
                    <a:cubicBezTo>
                      <a:pt x="310" y="169"/>
                      <a:pt x="310" y="169"/>
                      <a:pt x="310" y="169"/>
                    </a:cubicBezTo>
                    <a:cubicBezTo>
                      <a:pt x="313" y="167"/>
                      <a:pt x="313" y="167"/>
                      <a:pt x="313" y="167"/>
                    </a:cubicBezTo>
                    <a:cubicBezTo>
                      <a:pt x="313" y="165"/>
                      <a:pt x="313" y="165"/>
                      <a:pt x="313" y="165"/>
                    </a:cubicBezTo>
                    <a:cubicBezTo>
                      <a:pt x="315" y="163"/>
                      <a:pt x="315" y="163"/>
                      <a:pt x="315" y="163"/>
                    </a:cubicBezTo>
                    <a:cubicBezTo>
                      <a:pt x="317" y="164"/>
                      <a:pt x="317" y="164"/>
                      <a:pt x="317" y="164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20" y="163"/>
                      <a:pt x="320" y="163"/>
                      <a:pt x="320" y="163"/>
                    </a:cubicBezTo>
                    <a:cubicBezTo>
                      <a:pt x="321" y="165"/>
                      <a:pt x="321" y="165"/>
                      <a:pt x="321" y="165"/>
                    </a:cubicBezTo>
                    <a:cubicBezTo>
                      <a:pt x="324" y="168"/>
                      <a:pt x="324" y="168"/>
                      <a:pt x="324" y="168"/>
                    </a:cubicBezTo>
                    <a:cubicBezTo>
                      <a:pt x="325" y="173"/>
                      <a:pt x="325" y="173"/>
                      <a:pt x="325" y="173"/>
                    </a:cubicBezTo>
                    <a:cubicBezTo>
                      <a:pt x="324" y="174"/>
                      <a:pt x="324" y="174"/>
                      <a:pt x="324" y="174"/>
                    </a:cubicBezTo>
                    <a:cubicBezTo>
                      <a:pt x="325" y="177"/>
                      <a:pt x="325" y="177"/>
                      <a:pt x="325" y="177"/>
                    </a:cubicBezTo>
                    <a:cubicBezTo>
                      <a:pt x="325" y="180"/>
                      <a:pt x="325" y="180"/>
                      <a:pt x="325" y="180"/>
                    </a:cubicBezTo>
                    <a:cubicBezTo>
                      <a:pt x="324" y="181"/>
                      <a:pt x="324" y="181"/>
                      <a:pt x="324" y="181"/>
                    </a:cubicBezTo>
                    <a:cubicBezTo>
                      <a:pt x="325" y="182"/>
                      <a:pt x="325" y="182"/>
                      <a:pt x="325" y="182"/>
                    </a:cubicBezTo>
                    <a:cubicBezTo>
                      <a:pt x="325" y="184"/>
                      <a:pt x="325" y="184"/>
                      <a:pt x="325" y="184"/>
                    </a:cubicBezTo>
                    <a:cubicBezTo>
                      <a:pt x="326" y="185"/>
                      <a:pt x="326" y="185"/>
                      <a:pt x="326" y="185"/>
                    </a:cubicBezTo>
                    <a:cubicBezTo>
                      <a:pt x="324" y="187"/>
                      <a:pt x="324" y="187"/>
                      <a:pt x="324" y="187"/>
                    </a:cubicBezTo>
                    <a:cubicBezTo>
                      <a:pt x="321" y="188"/>
                      <a:pt x="321" y="188"/>
                      <a:pt x="321" y="188"/>
                    </a:cubicBezTo>
                    <a:cubicBezTo>
                      <a:pt x="320" y="189"/>
                      <a:pt x="320" y="189"/>
                      <a:pt x="320" y="189"/>
                    </a:cubicBezTo>
                    <a:cubicBezTo>
                      <a:pt x="316" y="189"/>
                      <a:pt x="316" y="189"/>
                      <a:pt x="316" y="189"/>
                    </a:cubicBezTo>
                    <a:cubicBezTo>
                      <a:pt x="313" y="189"/>
                      <a:pt x="313" y="189"/>
                      <a:pt x="313" y="189"/>
                    </a:cubicBezTo>
                    <a:cubicBezTo>
                      <a:pt x="308" y="191"/>
                      <a:pt x="308" y="191"/>
                      <a:pt x="308" y="191"/>
                    </a:cubicBezTo>
                    <a:cubicBezTo>
                      <a:pt x="305" y="191"/>
                      <a:pt x="305" y="191"/>
                      <a:pt x="305" y="191"/>
                    </a:cubicBezTo>
                    <a:cubicBezTo>
                      <a:pt x="301" y="193"/>
                      <a:pt x="301" y="193"/>
                      <a:pt x="301" y="193"/>
                    </a:cubicBezTo>
                    <a:cubicBezTo>
                      <a:pt x="300" y="193"/>
                      <a:pt x="300" y="193"/>
                      <a:pt x="300" y="193"/>
                    </a:cubicBezTo>
                    <a:cubicBezTo>
                      <a:pt x="298" y="195"/>
                      <a:pt x="298" y="195"/>
                      <a:pt x="298" y="195"/>
                    </a:cubicBezTo>
                    <a:cubicBezTo>
                      <a:pt x="295" y="195"/>
                      <a:pt x="295" y="195"/>
                      <a:pt x="295" y="195"/>
                    </a:cubicBezTo>
                    <a:cubicBezTo>
                      <a:pt x="294" y="196"/>
                      <a:pt x="294" y="196"/>
                      <a:pt x="294" y="196"/>
                    </a:cubicBezTo>
                    <a:cubicBezTo>
                      <a:pt x="293" y="195"/>
                      <a:pt x="293" y="195"/>
                      <a:pt x="293" y="195"/>
                    </a:cubicBezTo>
                    <a:cubicBezTo>
                      <a:pt x="292" y="195"/>
                      <a:pt x="292" y="195"/>
                      <a:pt x="292" y="195"/>
                    </a:cubicBezTo>
                    <a:cubicBezTo>
                      <a:pt x="289" y="196"/>
                      <a:pt x="289" y="196"/>
                      <a:pt x="289" y="196"/>
                    </a:cubicBezTo>
                    <a:cubicBezTo>
                      <a:pt x="288" y="198"/>
                      <a:pt x="288" y="198"/>
                      <a:pt x="288" y="198"/>
                    </a:cubicBezTo>
                    <a:cubicBezTo>
                      <a:pt x="286" y="200"/>
                      <a:pt x="286" y="200"/>
                      <a:pt x="286" y="200"/>
                    </a:cubicBezTo>
                    <a:cubicBezTo>
                      <a:pt x="285" y="200"/>
                      <a:pt x="285" y="200"/>
                      <a:pt x="285" y="200"/>
                    </a:cubicBezTo>
                    <a:cubicBezTo>
                      <a:pt x="285" y="202"/>
                      <a:pt x="285" y="202"/>
                      <a:pt x="285" y="202"/>
                    </a:cubicBezTo>
                    <a:cubicBezTo>
                      <a:pt x="283" y="203"/>
                      <a:pt x="283" y="203"/>
                      <a:pt x="283" y="203"/>
                    </a:cubicBezTo>
                    <a:cubicBezTo>
                      <a:pt x="281" y="205"/>
                      <a:pt x="281" y="205"/>
                      <a:pt x="281" y="205"/>
                    </a:cubicBezTo>
                    <a:cubicBezTo>
                      <a:pt x="278" y="204"/>
                      <a:pt x="278" y="204"/>
                      <a:pt x="278" y="204"/>
                    </a:cubicBezTo>
                    <a:cubicBezTo>
                      <a:pt x="277" y="202"/>
                      <a:pt x="277" y="202"/>
                      <a:pt x="277" y="202"/>
                    </a:cubicBezTo>
                    <a:cubicBezTo>
                      <a:pt x="276" y="204"/>
                      <a:pt x="276" y="204"/>
                      <a:pt x="276" y="204"/>
                    </a:cubicBezTo>
                    <a:cubicBezTo>
                      <a:pt x="275" y="206"/>
                      <a:pt x="275" y="206"/>
                      <a:pt x="275" y="206"/>
                    </a:cubicBezTo>
                    <a:cubicBezTo>
                      <a:pt x="273" y="207"/>
                      <a:pt x="273" y="207"/>
                      <a:pt x="273" y="207"/>
                    </a:cubicBezTo>
                    <a:cubicBezTo>
                      <a:pt x="271" y="209"/>
                      <a:pt x="271" y="209"/>
                      <a:pt x="271" y="209"/>
                    </a:cubicBezTo>
                    <a:cubicBezTo>
                      <a:pt x="271" y="210"/>
                      <a:pt x="271" y="210"/>
                      <a:pt x="271" y="210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9" y="214"/>
                      <a:pt x="269" y="214"/>
                      <a:pt x="269" y="214"/>
                    </a:cubicBezTo>
                    <a:cubicBezTo>
                      <a:pt x="266" y="216"/>
                      <a:pt x="266" y="216"/>
                      <a:pt x="266" y="216"/>
                    </a:cubicBezTo>
                    <a:cubicBezTo>
                      <a:pt x="265" y="218"/>
                      <a:pt x="265" y="218"/>
                      <a:pt x="265" y="218"/>
                    </a:cubicBezTo>
                    <a:cubicBezTo>
                      <a:pt x="262" y="218"/>
                      <a:pt x="262" y="218"/>
                      <a:pt x="262" y="218"/>
                    </a:cubicBezTo>
                    <a:cubicBezTo>
                      <a:pt x="260" y="219"/>
                      <a:pt x="260" y="219"/>
                      <a:pt x="260" y="219"/>
                    </a:cubicBezTo>
                    <a:cubicBezTo>
                      <a:pt x="259" y="219"/>
                      <a:pt x="259" y="219"/>
                      <a:pt x="259" y="219"/>
                    </a:cubicBezTo>
                    <a:cubicBezTo>
                      <a:pt x="258" y="217"/>
                      <a:pt x="258" y="217"/>
                      <a:pt x="258" y="217"/>
                    </a:cubicBezTo>
                    <a:cubicBezTo>
                      <a:pt x="259" y="216"/>
                      <a:pt x="259" y="216"/>
                      <a:pt x="259" y="216"/>
                    </a:cubicBezTo>
                    <a:cubicBezTo>
                      <a:pt x="259" y="214"/>
                      <a:pt x="259" y="214"/>
                      <a:pt x="259" y="214"/>
                    </a:cubicBezTo>
                    <a:cubicBezTo>
                      <a:pt x="258" y="213"/>
                      <a:pt x="258" y="213"/>
                      <a:pt x="258" y="213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6" y="215"/>
                      <a:pt x="256" y="215"/>
                      <a:pt x="256" y="215"/>
                    </a:cubicBezTo>
                    <a:cubicBezTo>
                      <a:pt x="255" y="216"/>
                      <a:pt x="255" y="216"/>
                      <a:pt x="255" y="216"/>
                    </a:cubicBezTo>
                    <a:cubicBezTo>
                      <a:pt x="253" y="218"/>
                      <a:pt x="253" y="218"/>
                      <a:pt x="253" y="218"/>
                    </a:cubicBezTo>
                    <a:cubicBezTo>
                      <a:pt x="251" y="219"/>
                      <a:pt x="251" y="219"/>
                      <a:pt x="251" y="219"/>
                    </a:cubicBezTo>
                    <a:cubicBezTo>
                      <a:pt x="249" y="219"/>
                      <a:pt x="249" y="219"/>
                      <a:pt x="249" y="219"/>
                    </a:cubicBezTo>
                    <a:cubicBezTo>
                      <a:pt x="247" y="219"/>
                      <a:pt x="247" y="219"/>
                      <a:pt x="247" y="219"/>
                    </a:cubicBezTo>
                    <a:cubicBezTo>
                      <a:pt x="246" y="220"/>
                      <a:pt x="246" y="220"/>
                      <a:pt x="246" y="220"/>
                    </a:cubicBezTo>
                    <a:cubicBezTo>
                      <a:pt x="245" y="220"/>
                      <a:pt x="245" y="220"/>
                      <a:pt x="245" y="220"/>
                    </a:cubicBezTo>
                    <a:cubicBezTo>
                      <a:pt x="244" y="220"/>
                      <a:pt x="244" y="220"/>
                      <a:pt x="244" y="220"/>
                    </a:cubicBezTo>
                    <a:cubicBezTo>
                      <a:pt x="244" y="219"/>
                      <a:pt x="244" y="219"/>
                      <a:pt x="244" y="219"/>
                    </a:cubicBezTo>
                    <a:close/>
                    <a:moveTo>
                      <a:pt x="467" y="193"/>
                    </a:moveTo>
                    <a:cubicBezTo>
                      <a:pt x="468" y="193"/>
                      <a:pt x="468" y="193"/>
                      <a:pt x="468" y="193"/>
                    </a:cubicBezTo>
                    <a:cubicBezTo>
                      <a:pt x="469" y="195"/>
                      <a:pt x="469" y="195"/>
                      <a:pt x="469" y="195"/>
                    </a:cubicBezTo>
                    <a:cubicBezTo>
                      <a:pt x="468" y="196"/>
                      <a:pt x="468" y="196"/>
                      <a:pt x="468" y="196"/>
                    </a:cubicBezTo>
                    <a:cubicBezTo>
                      <a:pt x="468" y="197"/>
                      <a:pt x="468" y="197"/>
                      <a:pt x="468" y="197"/>
                    </a:cubicBezTo>
                    <a:cubicBezTo>
                      <a:pt x="467" y="196"/>
                      <a:pt x="467" y="196"/>
                      <a:pt x="467" y="196"/>
                    </a:cubicBezTo>
                    <a:cubicBezTo>
                      <a:pt x="466" y="194"/>
                      <a:pt x="466" y="194"/>
                      <a:pt x="466" y="194"/>
                    </a:cubicBezTo>
                    <a:cubicBezTo>
                      <a:pt x="467" y="193"/>
                      <a:pt x="467" y="193"/>
                      <a:pt x="467" y="193"/>
                    </a:cubicBezTo>
                    <a:close/>
                    <a:moveTo>
                      <a:pt x="450" y="193"/>
                    </a:moveTo>
                    <a:cubicBezTo>
                      <a:pt x="451" y="191"/>
                      <a:pt x="451" y="191"/>
                      <a:pt x="451" y="191"/>
                    </a:cubicBezTo>
                    <a:cubicBezTo>
                      <a:pt x="453" y="190"/>
                      <a:pt x="453" y="190"/>
                      <a:pt x="453" y="190"/>
                    </a:cubicBezTo>
                    <a:cubicBezTo>
                      <a:pt x="454" y="191"/>
                      <a:pt x="454" y="191"/>
                      <a:pt x="454" y="191"/>
                    </a:cubicBezTo>
                    <a:cubicBezTo>
                      <a:pt x="454" y="192"/>
                      <a:pt x="454" y="192"/>
                      <a:pt x="454" y="192"/>
                    </a:cubicBezTo>
                    <a:cubicBezTo>
                      <a:pt x="453" y="192"/>
                      <a:pt x="453" y="192"/>
                      <a:pt x="453" y="192"/>
                    </a:cubicBezTo>
                    <a:cubicBezTo>
                      <a:pt x="451" y="193"/>
                      <a:pt x="451" y="193"/>
                      <a:pt x="451" y="193"/>
                    </a:cubicBezTo>
                    <a:cubicBezTo>
                      <a:pt x="450" y="193"/>
                      <a:pt x="450" y="193"/>
                      <a:pt x="450" y="193"/>
                    </a:cubicBezTo>
                    <a:close/>
                    <a:moveTo>
                      <a:pt x="433" y="203"/>
                    </a:moveTo>
                    <a:cubicBezTo>
                      <a:pt x="434" y="204"/>
                      <a:pt x="434" y="204"/>
                      <a:pt x="434" y="204"/>
                    </a:cubicBezTo>
                    <a:cubicBezTo>
                      <a:pt x="436" y="205"/>
                      <a:pt x="436" y="205"/>
                      <a:pt x="436" y="205"/>
                    </a:cubicBezTo>
                    <a:cubicBezTo>
                      <a:pt x="438" y="206"/>
                      <a:pt x="438" y="206"/>
                      <a:pt x="438" y="206"/>
                    </a:cubicBezTo>
                    <a:cubicBezTo>
                      <a:pt x="439" y="205"/>
                      <a:pt x="439" y="205"/>
                      <a:pt x="439" y="205"/>
                    </a:cubicBezTo>
                    <a:cubicBezTo>
                      <a:pt x="441" y="206"/>
                      <a:pt x="441" y="206"/>
                      <a:pt x="441" y="206"/>
                    </a:cubicBezTo>
                    <a:cubicBezTo>
                      <a:pt x="443" y="205"/>
                      <a:pt x="443" y="205"/>
                      <a:pt x="443" y="205"/>
                    </a:cubicBezTo>
                    <a:cubicBezTo>
                      <a:pt x="444" y="205"/>
                      <a:pt x="444" y="205"/>
                      <a:pt x="444" y="205"/>
                    </a:cubicBezTo>
                    <a:cubicBezTo>
                      <a:pt x="445" y="205"/>
                      <a:pt x="445" y="205"/>
                      <a:pt x="445" y="205"/>
                    </a:cubicBezTo>
                    <a:cubicBezTo>
                      <a:pt x="447" y="204"/>
                      <a:pt x="447" y="204"/>
                      <a:pt x="447" y="204"/>
                    </a:cubicBezTo>
                    <a:cubicBezTo>
                      <a:pt x="449" y="204"/>
                      <a:pt x="449" y="204"/>
                      <a:pt x="449" y="204"/>
                    </a:cubicBezTo>
                    <a:cubicBezTo>
                      <a:pt x="449" y="202"/>
                      <a:pt x="449" y="202"/>
                      <a:pt x="449" y="202"/>
                    </a:cubicBezTo>
                    <a:cubicBezTo>
                      <a:pt x="446" y="201"/>
                      <a:pt x="446" y="201"/>
                      <a:pt x="446" y="201"/>
                    </a:cubicBezTo>
                    <a:cubicBezTo>
                      <a:pt x="445" y="202"/>
                      <a:pt x="445" y="202"/>
                      <a:pt x="445" y="202"/>
                    </a:cubicBezTo>
                    <a:cubicBezTo>
                      <a:pt x="443" y="202"/>
                      <a:pt x="443" y="202"/>
                      <a:pt x="443" y="202"/>
                    </a:cubicBezTo>
                    <a:cubicBezTo>
                      <a:pt x="442" y="202"/>
                      <a:pt x="442" y="202"/>
                      <a:pt x="442" y="202"/>
                    </a:cubicBezTo>
                    <a:cubicBezTo>
                      <a:pt x="440" y="203"/>
                      <a:pt x="440" y="203"/>
                      <a:pt x="440" y="203"/>
                    </a:cubicBezTo>
                    <a:cubicBezTo>
                      <a:pt x="438" y="201"/>
                      <a:pt x="438" y="201"/>
                      <a:pt x="438" y="201"/>
                    </a:cubicBezTo>
                    <a:cubicBezTo>
                      <a:pt x="436" y="203"/>
                      <a:pt x="436" y="203"/>
                      <a:pt x="436" y="203"/>
                    </a:cubicBezTo>
                    <a:cubicBezTo>
                      <a:pt x="434" y="203"/>
                      <a:pt x="434" y="203"/>
                      <a:pt x="434" y="203"/>
                    </a:cubicBezTo>
                    <a:cubicBezTo>
                      <a:pt x="433" y="203"/>
                      <a:pt x="433" y="203"/>
                      <a:pt x="433" y="203"/>
                    </a:cubicBezTo>
                    <a:close/>
                    <a:moveTo>
                      <a:pt x="423" y="264"/>
                    </a:moveTo>
                    <a:cubicBezTo>
                      <a:pt x="423" y="263"/>
                      <a:pt x="423" y="263"/>
                      <a:pt x="423" y="263"/>
                    </a:cubicBezTo>
                    <a:cubicBezTo>
                      <a:pt x="423" y="262"/>
                      <a:pt x="423" y="262"/>
                      <a:pt x="423" y="262"/>
                    </a:cubicBezTo>
                    <a:cubicBezTo>
                      <a:pt x="424" y="262"/>
                      <a:pt x="424" y="262"/>
                      <a:pt x="424" y="262"/>
                    </a:cubicBezTo>
                    <a:cubicBezTo>
                      <a:pt x="424" y="264"/>
                      <a:pt x="424" y="264"/>
                      <a:pt x="424" y="264"/>
                    </a:cubicBezTo>
                    <a:cubicBezTo>
                      <a:pt x="423" y="264"/>
                      <a:pt x="423" y="264"/>
                      <a:pt x="423" y="264"/>
                    </a:cubicBezTo>
                    <a:close/>
                    <a:moveTo>
                      <a:pt x="413" y="262"/>
                    </a:moveTo>
                    <a:cubicBezTo>
                      <a:pt x="412" y="261"/>
                      <a:pt x="412" y="261"/>
                      <a:pt x="412" y="261"/>
                    </a:cubicBezTo>
                    <a:cubicBezTo>
                      <a:pt x="412" y="259"/>
                      <a:pt x="412" y="259"/>
                      <a:pt x="412" y="259"/>
                    </a:cubicBezTo>
                    <a:cubicBezTo>
                      <a:pt x="411" y="259"/>
                      <a:pt x="411" y="259"/>
                      <a:pt x="411" y="259"/>
                    </a:cubicBezTo>
                    <a:cubicBezTo>
                      <a:pt x="410" y="260"/>
                      <a:pt x="410" y="260"/>
                      <a:pt x="410" y="260"/>
                    </a:cubicBezTo>
                    <a:cubicBezTo>
                      <a:pt x="410" y="259"/>
                      <a:pt x="410" y="259"/>
                      <a:pt x="410" y="259"/>
                    </a:cubicBezTo>
                    <a:cubicBezTo>
                      <a:pt x="410" y="257"/>
                      <a:pt x="410" y="257"/>
                      <a:pt x="410" y="257"/>
                    </a:cubicBezTo>
                    <a:cubicBezTo>
                      <a:pt x="410" y="255"/>
                      <a:pt x="410" y="255"/>
                      <a:pt x="410" y="255"/>
                    </a:cubicBezTo>
                    <a:cubicBezTo>
                      <a:pt x="409" y="254"/>
                      <a:pt x="409" y="254"/>
                      <a:pt x="409" y="254"/>
                    </a:cubicBezTo>
                    <a:cubicBezTo>
                      <a:pt x="410" y="252"/>
                      <a:pt x="410" y="252"/>
                      <a:pt x="410" y="252"/>
                    </a:cubicBezTo>
                    <a:cubicBezTo>
                      <a:pt x="409" y="249"/>
                      <a:pt x="409" y="249"/>
                      <a:pt x="409" y="249"/>
                    </a:cubicBezTo>
                    <a:cubicBezTo>
                      <a:pt x="410" y="248"/>
                      <a:pt x="410" y="248"/>
                      <a:pt x="410" y="248"/>
                    </a:cubicBezTo>
                    <a:cubicBezTo>
                      <a:pt x="409" y="248"/>
                      <a:pt x="409" y="248"/>
                      <a:pt x="409" y="248"/>
                    </a:cubicBezTo>
                    <a:cubicBezTo>
                      <a:pt x="408" y="246"/>
                      <a:pt x="408" y="246"/>
                      <a:pt x="408" y="246"/>
                    </a:cubicBezTo>
                    <a:cubicBezTo>
                      <a:pt x="408" y="245"/>
                      <a:pt x="408" y="245"/>
                      <a:pt x="408" y="245"/>
                    </a:cubicBezTo>
                    <a:cubicBezTo>
                      <a:pt x="406" y="243"/>
                      <a:pt x="406" y="243"/>
                      <a:pt x="406" y="243"/>
                    </a:cubicBezTo>
                    <a:cubicBezTo>
                      <a:pt x="406" y="240"/>
                      <a:pt x="406" y="240"/>
                      <a:pt x="406" y="240"/>
                    </a:cubicBezTo>
                    <a:cubicBezTo>
                      <a:pt x="405" y="238"/>
                      <a:pt x="405" y="238"/>
                      <a:pt x="405" y="238"/>
                    </a:cubicBezTo>
                    <a:cubicBezTo>
                      <a:pt x="404" y="238"/>
                      <a:pt x="404" y="238"/>
                      <a:pt x="404" y="238"/>
                    </a:cubicBezTo>
                    <a:cubicBezTo>
                      <a:pt x="404" y="237"/>
                      <a:pt x="404" y="237"/>
                      <a:pt x="404" y="237"/>
                    </a:cubicBezTo>
                    <a:cubicBezTo>
                      <a:pt x="404" y="235"/>
                      <a:pt x="404" y="235"/>
                      <a:pt x="404" y="235"/>
                    </a:cubicBezTo>
                    <a:cubicBezTo>
                      <a:pt x="403" y="235"/>
                      <a:pt x="403" y="235"/>
                      <a:pt x="403" y="235"/>
                    </a:cubicBezTo>
                    <a:cubicBezTo>
                      <a:pt x="402" y="236"/>
                      <a:pt x="402" y="236"/>
                      <a:pt x="402" y="236"/>
                    </a:cubicBezTo>
                    <a:cubicBezTo>
                      <a:pt x="401" y="235"/>
                      <a:pt x="401" y="235"/>
                      <a:pt x="401" y="235"/>
                    </a:cubicBezTo>
                    <a:cubicBezTo>
                      <a:pt x="400" y="235"/>
                      <a:pt x="400" y="235"/>
                      <a:pt x="400" y="235"/>
                    </a:cubicBezTo>
                    <a:cubicBezTo>
                      <a:pt x="399" y="234"/>
                      <a:pt x="399" y="234"/>
                      <a:pt x="399" y="234"/>
                    </a:cubicBezTo>
                    <a:cubicBezTo>
                      <a:pt x="399" y="232"/>
                      <a:pt x="399" y="232"/>
                      <a:pt x="399" y="232"/>
                    </a:cubicBezTo>
                    <a:cubicBezTo>
                      <a:pt x="401" y="232"/>
                      <a:pt x="401" y="232"/>
                      <a:pt x="401" y="232"/>
                    </a:cubicBezTo>
                    <a:cubicBezTo>
                      <a:pt x="401" y="229"/>
                      <a:pt x="401" y="229"/>
                      <a:pt x="401" y="229"/>
                    </a:cubicBezTo>
                    <a:cubicBezTo>
                      <a:pt x="400" y="228"/>
                      <a:pt x="400" y="228"/>
                      <a:pt x="400" y="228"/>
                    </a:cubicBezTo>
                    <a:cubicBezTo>
                      <a:pt x="401" y="227"/>
                      <a:pt x="401" y="227"/>
                      <a:pt x="401" y="227"/>
                    </a:cubicBezTo>
                    <a:cubicBezTo>
                      <a:pt x="401" y="224"/>
                      <a:pt x="401" y="224"/>
                      <a:pt x="401" y="224"/>
                    </a:cubicBezTo>
                    <a:cubicBezTo>
                      <a:pt x="400" y="223"/>
                      <a:pt x="400" y="223"/>
                      <a:pt x="400" y="223"/>
                    </a:cubicBezTo>
                    <a:cubicBezTo>
                      <a:pt x="402" y="220"/>
                      <a:pt x="402" y="220"/>
                      <a:pt x="402" y="220"/>
                    </a:cubicBezTo>
                    <a:cubicBezTo>
                      <a:pt x="404" y="219"/>
                      <a:pt x="404" y="219"/>
                      <a:pt x="404" y="219"/>
                    </a:cubicBezTo>
                    <a:cubicBezTo>
                      <a:pt x="404" y="218"/>
                      <a:pt x="404" y="218"/>
                      <a:pt x="404" y="218"/>
                    </a:cubicBezTo>
                    <a:cubicBezTo>
                      <a:pt x="405" y="218"/>
                      <a:pt x="405" y="218"/>
                      <a:pt x="405" y="218"/>
                    </a:cubicBezTo>
                    <a:cubicBezTo>
                      <a:pt x="406" y="219"/>
                      <a:pt x="406" y="219"/>
                      <a:pt x="406" y="219"/>
                    </a:cubicBezTo>
                    <a:cubicBezTo>
                      <a:pt x="408" y="218"/>
                      <a:pt x="408" y="218"/>
                      <a:pt x="408" y="218"/>
                    </a:cubicBezTo>
                    <a:cubicBezTo>
                      <a:pt x="410" y="218"/>
                      <a:pt x="410" y="218"/>
                      <a:pt x="410" y="218"/>
                    </a:cubicBezTo>
                    <a:cubicBezTo>
                      <a:pt x="411" y="220"/>
                      <a:pt x="411" y="220"/>
                      <a:pt x="411" y="220"/>
                    </a:cubicBezTo>
                    <a:cubicBezTo>
                      <a:pt x="410" y="220"/>
                      <a:pt x="410" y="220"/>
                      <a:pt x="410" y="220"/>
                    </a:cubicBezTo>
                    <a:cubicBezTo>
                      <a:pt x="409" y="221"/>
                      <a:pt x="409" y="221"/>
                      <a:pt x="409" y="221"/>
                    </a:cubicBezTo>
                    <a:cubicBezTo>
                      <a:pt x="409" y="221"/>
                      <a:pt x="409" y="221"/>
                      <a:pt x="409" y="221"/>
                    </a:cubicBezTo>
                    <a:cubicBezTo>
                      <a:pt x="411" y="222"/>
                      <a:pt x="411" y="222"/>
                      <a:pt x="411" y="222"/>
                    </a:cubicBezTo>
                    <a:cubicBezTo>
                      <a:pt x="411" y="223"/>
                      <a:pt x="411" y="223"/>
                      <a:pt x="411" y="223"/>
                    </a:cubicBezTo>
                    <a:cubicBezTo>
                      <a:pt x="411" y="224"/>
                      <a:pt x="411" y="224"/>
                      <a:pt x="411" y="224"/>
                    </a:cubicBezTo>
                    <a:cubicBezTo>
                      <a:pt x="413" y="227"/>
                      <a:pt x="413" y="227"/>
                      <a:pt x="413" y="227"/>
                    </a:cubicBezTo>
                    <a:cubicBezTo>
                      <a:pt x="413" y="228"/>
                      <a:pt x="413" y="228"/>
                      <a:pt x="413" y="228"/>
                    </a:cubicBezTo>
                    <a:cubicBezTo>
                      <a:pt x="414" y="230"/>
                      <a:pt x="414" y="230"/>
                      <a:pt x="414" y="230"/>
                    </a:cubicBezTo>
                    <a:cubicBezTo>
                      <a:pt x="416" y="230"/>
                      <a:pt x="416" y="230"/>
                      <a:pt x="416" y="230"/>
                    </a:cubicBezTo>
                    <a:cubicBezTo>
                      <a:pt x="416" y="229"/>
                      <a:pt x="416" y="229"/>
                      <a:pt x="416" y="229"/>
                    </a:cubicBezTo>
                    <a:cubicBezTo>
                      <a:pt x="416" y="228"/>
                      <a:pt x="416" y="228"/>
                      <a:pt x="416" y="228"/>
                    </a:cubicBezTo>
                    <a:cubicBezTo>
                      <a:pt x="417" y="227"/>
                      <a:pt x="417" y="227"/>
                      <a:pt x="417" y="227"/>
                    </a:cubicBezTo>
                    <a:cubicBezTo>
                      <a:pt x="418" y="225"/>
                      <a:pt x="418" y="225"/>
                      <a:pt x="418" y="225"/>
                    </a:cubicBezTo>
                    <a:cubicBezTo>
                      <a:pt x="418" y="224"/>
                      <a:pt x="418" y="224"/>
                      <a:pt x="418" y="224"/>
                    </a:cubicBezTo>
                    <a:cubicBezTo>
                      <a:pt x="419" y="223"/>
                      <a:pt x="419" y="223"/>
                      <a:pt x="419" y="223"/>
                    </a:cubicBezTo>
                    <a:cubicBezTo>
                      <a:pt x="419" y="222"/>
                      <a:pt x="419" y="222"/>
                      <a:pt x="419" y="222"/>
                    </a:cubicBezTo>
                    <a:cubicBezTo>
                      <a:pt x="419" y="220"/>
                      <a:pt x="419" y="220"/>
                      <a:pt x="419" y="220"/>
                    </a:cubicBezTo>
                    <a:cubicBezTo>
                      <a:pt x="419" y="219"/>
                      <a:pt x="419" y="219"/>
                      <a:pt x="419" y="219"/>
                    </a:cubicBezTo>
                    <a:cubicBezTo>
                      <a:pt x="421" y="219"/>
                      <a:pt x="421" y="219"/>
                      <a:pt x="421" y="219"/>
                    </a:cubicBezTo>
                    <a:cubicBezTo>
                      <a:pt x="422" y="219"/>
                      <a:pt x="422" y="219"/>
                      <a:pt x="422" y="219"/>
                    </a:cubicBezTo>
                    <a:cubicBezTo>
                      <a:pt x="423" y="221"/>
                      <a:pt x="423" y="221"/>
                      <a:pt x="423" y="221"/>
                    </a:cubicBezTo>
                    <a:cubicBezTo>
                      <a:pt x="424" y="221"/>
                      <a:pt x="424" y="221"/>
                      <a:pt x="424" y="221"/>
                    </a:cubicBezTo>
                    <a:cubicBezTo>
                      <a:pt x="424" y="220"/>
                      <a:pt x="424" y="220"/>
                      <a:pt x="424" y="220"/>
                    </a:cubicBezTo>
                    <a:cubicBezTo>
                      <a:pt x="423" y="218"/>
                      <a:pt x="423" y="218"/>
                      <a:pt x="423" y="218"/>
                    </a:cubicBezTo>
                    <a:cubicBezTo>
                      <a:pt x="422" y="216"/>
                      <a:pt x="422" y="216"/>
                      <a:pt x="422" y="216"/>
                    </a:cubicBezTo>
                    <a:cubicBezTo>
                      <a:pt x="422" y="216"/>
                      <a:pt x="422" y="216"/>
                      <a:pt x="422" y="216"/>
                    </a:cubicBezTo>
                    <a:cubicBezTo>
                      <a:pt x="421" y="218"/>
                      <a:pt x="421" y="218"/>
                      <a:pt x="421" y="218"/>
                    </a:cubicBezTo>
                    <a:cubicBezTo>
                      <a:pt x="419" y="218"/>
                      <a:pt x="419" y="218"/>
                      <a:pt x="419" y="218"/>
                    </a:cubicBezTo>
                    <a:cubicBezTo>
                      <a:pt x="417" y="216"/>
                      <a:pt x="417" y="216"/>
                      <a:pt x="417" y="216"/>
                    </a:cubicBezTo>
                    <a:cubicBezTo>
                      <a:pt x="417" y="215"/>
                      <a:pt x="417" y="215"/>
                      <a:pt x="417" y="215"/>
                    </a:cubicBezTo>
                    <a:cubicBezTo>
                      <a:pt x="416" y="213"/>
                      <a:pt x="416" y="213"/>
                      <a:pt x="416" y="213"/>
                    </a:cubicBezTo>
                    <a:cubicBezTo>
                      <a:pt x="416" y="211"/>
                      <a:pt x="416" y="211"/>
                      <a:pt x="416" y="211"/>
                    </a:cubicBezTo>
                    <a:cubicBezTo>
                      <a:pt x="417" y="210"/>
                      <a:pt x="417" y="210"/>
                      <a:pt x="417" y="210"/>
                    </a:cubicBezTo>
                    <a:cubicBezTo>
                      <a:pt x="418" y="210"/>
                      <a:pt x="418" y="210"/>
                      <a:pt x="418" y="210"/>
                    </a:cubicBezTo>
                    <a:cubicBezTo>
                      <a:pt x="419" y="209"/>
                      <a:pt x="419" y="209"/>
                      <a:pt x="419" y="209"/>
                    </a:cubicBezTo>
                    <a:cubicBezTo>
                      <a:pt x="420" y="210"/>
                      <a:pt x="420" y="210"/>
                      <a:pt x="420" y="210"/>
                    </a:cubicBezTo>
                    <a:cubicBezTo>
                      <a:pt x="421" y="211"/>
                      <a:pt x="421" y="211"/>
                      <a:pt x="421" y="211"/>
                    </a:cubicBezTo>
                    <a:cubicBezTo>
                      <a:pt x="421" y="214"/>
                      <a:pt x="421" y="214"/>
                      <a:pt x="421" y="214"/>
                    </a:cubicBezTo>
                    <a:cubicBezTo>
                      <a:pt x="422" y="215"/>
                      <a:pt x="422" y="215"/>
                      <a:pt x="422" y="215"/>
                    </a:cubicBezTo>
                    <a:cubicBezTo>
                      <a:pt x="422" y="213"/>
                      <a:pt x="422" y="213"/>
                      <a:pt x="422" y="213"/>
                    </a:cubicBezTo>
                    <a:cubicBezTo>
                      <a:pt x="423" y="212"/>
                      <a:pt x="423" y="212"/>
                      <a:pt x="423" y="212"/>
                    </a:cubicBezTo>
                    <a:cubicBezTo>
                      <a:pt x="423" y="210"/>
                      <a:pt x="423" y="210"/>
                      <a:pt x="423" y="210"/>
                    </a:cubicBezTo>
                    <a:cubicBezTo>
                      <a:pt x="422" y="209"/>
                      <a:pt x="422" y="209"/>
                      <a:pt x="422" y="209"/>
                    </a:cubicBezTo>
                    <a:cubicBezTo>
                      <a:pt x="421" y="208"/>
                      <a:pt x="421" y="208"/>
                      <a:pt x="421" y="208"/>
                    </a:cubicBezTo>
                    <a:cubicBezTo>
                      <a:pt x="421" y="206"/>
                      <a:pt x="421" y="206"/>
                      <a:pt x="421" y="206"/>
                    </a:cubicBezTo>
                    <a:cubicBezTo>
                      <a:pt x="422" y="206"/>
                      <a:pt x="422" y="206"/>
                      <a:pt x="422" y="206"/>
                    </a:cubicBezTo>
                    <a:cubicBezTo>
                      <a:pt x="422" y="204"/>
                      <a:pt x="422" y="204"/>
                      <a:pt x="422" y="204"/>
                    </a:cubicBezTo>
                    <a:cubicBezTo>
                      <a:pt x="424" y="203"/>
                      <a:pt x="424" y="203"/>
                      <a:pt x="424" y="203"/>
                    </a:cubicBezTo>
                    <a:cubicBezTo>
                      <a:pt x="425" y="204"/>
                      <a:pt x="425" y="204"/>
                      <a:pt x="425" y="204"/>
                    </a:cubicBezTo>
                    <a:cubicBezTo>
                      <a:pt x="425" y="203"/>
                      <a:pt x="425" y="203"/>
                      <a:pt x="425" y="203"/>
                    </a:cubicBezTo>
                    <a:cubicBezTo>
                      <a:pt x="427" y="205"/>
                      <a:pt x="427" y="205"/>
                      <a:pt x="427" y="205"/>
                    </a:cubicBezTo>
                    <a:cubicBezTo>
                      <a:pt x="429" y="206"/>
                      <a:pt x="429" y="206"/>
                      <a:pt x="429" y="206"/>
                    </a:cubicBezTo>
                    <a:cubicBezTo>
                      <a:pt x="430" y="204"/>
                      <a:pt x="430" y="204"/>
                      <a:pt x="430" y="204"/>
                    </a:cubicBezTo>
                    <a:cubicBezTo>
                      <a:pt x="428" y="204"/>
                      <a:pt x="428" y="204"/>
                      <a:pt x="428" y="204"/>
                    </a:cubicBezTo>
                    <a:cubicBezTo>
                      <a:pt x="427" y="203"/>
                      <a:pt x="427" y="203"/>
                      <a:pt x="427" y="203"/>
                    </a:cubicBezTo>
                    <a:cubicBezTo>
                      <a:pt x="428" y="203"/>
                      <a:pt x="428" y="203"/>
                      <a:pt x="428" y="203"/>
                    </a:cubicBezTo>
                    <a:cubicBezTo>
                      <a:pt x="429" y="202"/>
                      <a:pt x="429" y="202"/>
                      <a:pt x="429" y="202"/>
                    </a:cubicBezTo>
                    <a:cubicBezTo>
                      <a:pt x="432" y="202"/>
                      <a:pt x="432" y="202"/>
                      <a:pt x="432" y="202"/>
                    </a:cubicBezTo>
                    <a:cubicBezTo>
                      <a:pt x="432" y="203"/>
                      <a:pt x="432" y="203"/>
                      <a:pt x="432" y="203"/>
                    </a:cubicBezTo>
                    <a:cubicBezTo>
                      <a:pt x="431" y="204"/>
                      <a:pt x="431" y="204"/>
                      <a:pt x="431" y="204"/>
                    </a:cubicBezTo>
                    <a:cubicBezTo>
                      <a:pt x="431" y="205"/>
                      <a:pt x="431" y="205"/>
                      <a:pt x="431" y="205"/>
                    </a:cubicBezTo>
                    <a:cubicBezTo>
                      <a:pt x="433" y="206"/>
                      <a:pt x="433" y="206"/>
                      <a:pt x="433" y="206"/>
                    </a:cubicBezTo>
                    <a:cubicBezTo>
                      <a:pt x="434" y="207"/>
                      <a:pt x="434" y="207"/>
                      <a:pt x="434" y="207"/>
                    </a:cubicBezTo>
                    <a:cubicBezTo>
                      <a:pt x="435" y="207"/>
                      <a:pt x="435" y="207"/>
                      <a:pt x="435" y="207"/>
                    </a:cubicBezTo>
                    <a:cubicBezTo>
                      <a:pt x="437" y="208"/>
                      <a:pt x="437" y="208"/>
                      <a:pt x="437" y="208"/>
                    </a:cubicBezTo>
                    <a:cubicBezTo>
                      <a:pt x="439" y="208"/>
                      <a:pt x="439" y="208"/>
                      <a:pt x="439" y="208"/>
                    </a:cubicBezTo>
                    <a:cubicBezTo>
                      <a:pt x="440" y="207"/>
                      <a:pt x="440" y="207"/>
                      <a:pt x="440" y="207"/>
                    </a:cubicBezTo>
                    <a:cubicBezTo>
                      <a:pt x="441" y="207"/>
                      <a:pt x="441" y="207"/>
                      <a:pt x="441" y="207"/>
                    </a:cubicBezTo>
                    <a:cubicBezTo>
                      <a:pt x="446" y="207"/>
                      <a:pt x="446" y="207"/>
                      <a:pt x="446" y="207"/>
                    </a:cubicBezTo>
                    <a:cubicBezTo>
                      <a:pt x="447" y="209"/>
                      <a:pt x="447" y="209"/>
                      <a:pt x="447" y="209"/>
                    </a:cubicBezTo>
                    <a:cubicBezTo>
                      <a:pt x="448" y="208"/>
                      <a:pt x="448" y="208"/>
                      <a:pt x="448" y="208"/>
                    </a:cubicBezTo>
                    <a:cubicBezTo>
                      <a:pt x="448" y="209"/>
                      <a:pt x="448" y="209"/>
                      <a:pt x="448" y="209"/>
                    </a:cubicBezTo>
                    <a:cubicBezTo>
                      <a:pt x="448" y="210"/>
                      <a:pt x="448" y="210"/>
                      <a:pt x="448" y="210"/>
                    </a:cubicBezTo>
                    <a:cubicBezTo>
                      <a:pt x="448" y="212"/>
                      <a:pt x="448" y="212"/>
                      <a:pt x="448" y="212"/>
                    </a:cubicBezTo>
                    <a:cubicBezTo>
                      <a:pt x="448" y="213"/>
                      <a:pt x="448" y="213"/>
                      <a:pt x="448" y="213"/>
                    </a:cubicBezTo>
                    <a:cubicBezTo>
                      <a:pt x="445" y="214"/>
                      <a:pt x="445" y="214"/>
                      <a:pt x="445" y="214"/>
                    </a:cubicBezTo>
                    <a:cubicBezTo>
                      <a:pt x="444" y="214"/>
                      <a:pt x="444" y="214"/>
                      <a:pt x="444" y="214"/>
                    </a:cubicBezTo>
                    <a:cubicBezTo>
                      <a:pt x="444" y="213"/>
                      <a:pt x="444" y="213"/>
                      <a:pt x="444" y="213"/>
                    </a:cubicBezTo>
                    <a:cubicBezTo>
                      <a:pt x="443" y="214"/>
                      <a:pt x="443" y="214"/>
                      <a:pt x="443" y="214"/>
                    </a:cubicBezTo>
                    <a:cubicBezTo>
                      <a:pt x="442" y="214"/>
                      <a:pt x="442" y="214"/>
                      <a:pt x="442" y="214"/>
                    </a:cubicBezTo>
                    <a:cubicBezTo>
                      <a:pt x="442" y="215"/>
                      <a:pt x="442" y="215"/>
                      <a:pt x="442" y="215"/>
                    </a:cubicBezTo>
                    <a:cubicBezTo>
                      <a:pt x="444" y="216"/>
                      <a:pt x="444" y="216"/>
                      <a:pt x="444" y="216"/>
                    </a:cubicBezTo>
                    <a:cubicBezTo>
                      <a:pt x="443" y="217"/>
                      <a:pt x="443" y="217"/>
                      <a:pt x="443" y="217"/>
                    </a:cubicBezTo>
                    <a:cubicBezTo>
                      <a:pt x="443" y="220"/>
                      <a:pt x="443" y="220"/>
                      <a:pt x="443" y="220"/>
                    </a:cubicBezTo>
                    <a:cubicBezTo>
                      <a:pt x="442" y="220"/>
                      <a:pt x="442" y="220"/>
                      <a:pt x="442" y="220"/>
                    </a:cubicBezTo>
                    <a:cubicBezTo>
                      <a:pt x="442" y="220"/>
                      <a:pt x="442" y="220"/>
                      <a:pt x="442" y="220"/>
                    </a:cubicBezTo>
                    <a:cubicBezTo>
                      <a:pt x="440" y="220"/>
                      <a:pt x="440" y="220"/>
                      <a:pt x="440" y="220"/>
                    </a:cubicBezTo>
                    <a:cubicBezTo>
                      <a:pt x="438" y="220"/>
                      <a:pt x="438" y="220"/>
                      <a:pt x="438" y="220"/>
                    </a:cubicBezTo>
                    <a:cubicBezTo>
                      <a:pt x="438" y="221"/>
                      <a:pt x="438" y="221"/>
                      <a:pt x="438" y="221"/>
                    </a:cubicBezTo>
                    <a:cubicBezTo>
                      <a:pt x="435" y="222"/>
                      <a:pt x="435" y="222"/>
                      <a:pt x="435" y="222"/>
                    </a:cubicBezTo>
                    <a:cubicBezTo>
                      <a:pt x="432" y="223"/>
                      <a:pt x="432" y="223"/>
                      <a:pt x="432" y="223"/>
                    </a:cubicBezTo>
                    <a:cubicBezTo>
                      <a:pt x="431" y="224"/>
                      <a:pt x="431" y="224"/>
                      <a:pt x="431" y="224"/>
                    </a:cubicBezTo>
                    <a:cubicBezTo>
                      <a:pt x="430" y="226"/>
                      <a:pt x="430" y="226"/>
                      <a:pt x="430" y="226"/>
                    </a:cubicBezTo>
                    <a:cubicBezTo>
                      <a:pt x="430" y="227"/>
                      <a:pt x="430" y="227"/>
                      <a:pt x="430" y="227"/>
                    </a:cubicBezTo>
                    <a:cubicBezTo>
                      <a:pt x="431" y="227"/>
                      <a:pt x="431" y="227"/>
                      <a:pt x="431" y="227"/>
                    </a:cubicBezTo>
                    <a:cubicBezTo>
                      <a:pt x="432" y="226"/>
                      <a:pt x="432" y="226"/>
                      <a:pt x="432" y="226"/>
                    </a:cubicBezTo>
                    <a:cubicBezTo>
                      <a:pt x="434" y="225"/>
                      <a:pt x="434" y="225"/>
                      <a:pt x="434" y="225"/>
                    </a:cubicBezTo>
                    <a:cubicBezTo>
                      <a:pt x="435" y="225"/>
                      <a:pt x="435" y="225"/>
                      <a:pt x="435" y="225"/>
                    </a:cubicBezTo>
                    <a:cubicBezTo>
                      <a:pt x="438" y="226"/>
                      <a:pt x="438" y="226"/>
                      <a:pt x="438" y="226"/>
                    </a:cubicBezTo>
                    <a:cubicBezTo>
                      <a:pt x="438" y="228"/>
                      <a:pt x="438" y="228"/>
                      <a:pt x="438" y="228"/>
                    </a:cubicBezTo>
                    <a:cubicBezTo>
                      <a:pt x="438" y="229"/>
                      <a:pt x="438" y="229"/>
                      <a:pt x="438" y="229"/>
                    </a:cubicBezTo>
                    <a:cubicBezTo>
                      <a:pt x="437" y="229"/>
                      <a:pt x="437" y="229"/>
                      <a:pt x="437" y="229"/>
                    </a:cubicBezTo>
                    <a:cubicBezTo>
                      <a:pt x="438" y="230"/>
                      <a:pt x="438" y="230"/>
                      <a:pt x="438" y="230"/>
                    </a:cubicBezTo>
                    <a:cubicBezTo>
                      <a:pt x="438" y="231"/>
                      <a:pt x="438" y="231"/>
                      <a:pt x="438" y="231"/>
                    </a:cubicBezTo>
                    <a:cubicBezTo>
                      <a:pt x="438" y="233"/>
                      <a:pt x="438" y="233"/>
                      <a:pt x="438" y="233"/>
                    </a:cubicBezTo>
                    <a:cubicBezTo>
                      <a:pt x="437" y="234"/>
                      <a:pt x="437" y="234"/>
                      <a:pt x="437" y="234"/>
                    </a:cubicBezTo>
                    <a:cubicBezTo>
                      <a:pt x="437" y="235"/>
                      <a:pt x="437" y="235"/>
                      <a:pt x="437" y="235"/>
                    </a:cubicBezTo>
                    <a:cubicBezTo>
                      <a:pt x="437" y="236"/>
                      <a:pt x="437" y="236"/>
                      <a:pt x="437" y="236"/>
                    </a:cubicBezTo>
                    <a:cubicBezTo>
                      <a:pt x="438" y="234"/>
                      <a:pt x="438" y="234"/>
                      <a:pt x="438" y="234"/>
                    </a:cubicBezTo>
                    <a:cubicBezTo>
                      <a:pt x="440" y="233"/>
                      <a:pt x="440" y="233"/>
                      <a:pt x="440" y="233"/>
                    </a:cubicBezTo>
                    <a:cubicBezTo>
                      <a:pt x="441" y="233"/>
                      <a:pt x="441" y="233"/>
                      <a:pt x="441" y="233"/>
                    </a:cubicBezTo>
                    <a:cubicBezTo>
                      <a:pt x="442" y="233"/>
                      <a:pt x="442" y="233"/>
                      <a:pt x="442" y="233"/>
                    </a:cubicBezTo>
                    <a:cubicBezTo>
                      <a:pt x="441" y="234"/>
                      <a:pt x="441" y="234"/>
                      <a:pt x="441" y="234"/>
                    </a:cubicBezTo>
                    <a:cubicBezTo>
                      <a:pt x="441" y="236"/>
                      <a:pt x="441" y="236"/>
                      <a:pt x="441" y="236"/>
                    </a:cubicBezTo>
                    <a:cubicBezTo>
                      <a:pt x="440" y="239"/>
                      <a:pt x="440" y="239"/>
                      <a:pt x="440" y="239"/>
                    </a:cubicBezTo>
                    <a:cubicBezTo>
                      <a:pt x="440" y="241"/>
                      <a:pt x="440" y="241"/>
                      <a:pt x="440" y="241"/>
                    </a:cubicBezTo>
                    <a:cubicBezTo>
                      <a:pt x="437" y="242"/>
                      <a:pt x="437" y="242"/>
                      <a:pt x="437" y="242"/>
                    </a:cubicBezTo>
                    <a:cubicBezTo>
                      <a:pt x="436" y="242"/>
                      <a:pt x="436" y="242"/>
                      <a:pt x="436" y="242"/>
                    </a:cubicBezTo>
                    <a:cubicBezTo>
                      <a:pt x="435" y="243"/>
                      <a:pt x="435" y="243"/>
                      <a:pt x="435" y="243"/>
                    </a:cubicBezTo>
                    <a:cubicBezTo>
                      <a:pt x="436" y="244"/>
                      <a:pt x="436" y="244"/>
                      <a:pt x="436" y="244"/>
                    </a:cubicBezTo>
                    <a:cubicBezTo>
                      <a:pt x="435" y="246"/>
                      <a:pt x="435" y="246"/>
                      <a:pt x="435" y="246"/>
                    </a:cubicBezTo>
                    <a:cubicBezTo>
                      <a:pt x="434" y="247"/>
                      <a:pt x="434" y="247"/>
                      <a:pt x="434" y="247"/>
                    </a:cubicBezTo>
                    <a:cubicBezTo>
                      <a:pt x="433" y="246"/>
                      <a:pt x="433" y="246"/>
                      <a:pt x="433" y="246"/>
                    </a:cubicBezTo>
                    <a:cubicBezTo>
                      <a:pt x="432" y="247"/>
                      <a:pt x="432" y="247"/>
                      <a:pt x="432" y="247"/>
                    </a:cubicBezTo>
                    <a:cubicBezTo>
                      <a:pt x="432" y="247"/>
                      <a:pt x="432" y="247"/>
                      <a:pt x="432" y="247"/>
                    </a:cubicBezTo>
                    <a:cubicBezTo>
                      <a:pt x="435" y="249"/>
                      <a:pt x="435" y="249"/>
                      <a:pt x="435" y="249"/>
                    </a:cubicBezTo>
                    <a:cubicBezTo>
                      <a:pt x="434" y="249"/>
                      <a:pt x="434" y="249"/>
                      <a:pt x="434" y="249"/>
                    </a:cubicBezTo>
                    <a:cubicBezTo>
                      <a:pt x="432" y="250"/>
                      <a:pt x="432" y="250"/>
                      <a:pt x="432" y="250"/>
                    </a:cubicBezTo>
                    <a:cubicBezTo>
                      <a:pt x="433" y="251"/>
                      <a:pt x="433" y="251"/>
                      <a:pt x="433" y="251"/>
                    </a:cubicBezTo>
                    <a:cubicBezTo>
                      <a:pt x="432" y="253"/>
                      <a:pt x="432" y="253"/>
                      <a:pt x="432" y="253"/>
                    </a:cubicBezTo>
                    <a:cubicBezTo>
                      <a:pt x="431" y="252"/>
                      <a:pt x="431" y="252"/>
                      <a:pt x="431" y="252"/>
                    </a:cubicBezTo>
                    <a:cubicBezTo>
                      <a:pt x="430" y="253"/>
                      <a:pt x="430" y="253"/>
                      <a:pt x="430" y="253"/>
                    </a:cubicBezTo>
                    <a:cubicBezTo>
                      <a:pt x="428" y="253"/>
                      <a:pt x="428" y="253"/>
                      <a:pt x="428" y="253"/>
                    </a:cubicBezTo>
                    <a:cubicBezTo>
                      <a:pt x="426" y="254"/>
                      <a:pt x="426" y="254"/>
                      <a:pt x="426" y="254"/>
                    </a:cubicBezTo>
                    <a:cubicBezTo>
                      <a:pt x="426" y="255"/>
                      <a:pt x="426" y="255"/>
                      <a:pt x="426" y="255"/>
                    </a:cubicBezTo>
                    <a:cubicBezTo>
                      <a:pt x="424" y="256"/>
                      <a:pt x="424" y="256"/>
                      <a:pt x="424" y="256"/>
                    </a:cubicBezTo>
                    <a:cubicBezTo>
                      <a:pt x="422" y="255"/>
                      <a:pt x="422" y="255"/>
                      <a:pt x="422" y="255"/>
                    </a:cubicBezTo>
                    <a:cubicBezTo>
                      <a:pt x="420" y="256"/>
                      <a:pt x="420" y="256"/>
                      <a:pt x="420" y="256"/>
                    </a:cubicBezTo>
                    <a:cubicBezTo>
                      <a:pt x="419" y="255"/>
                      <a:pt x="419" y="255"/>
                      <a:pt x="419" y="255"/>
                    </a:cubicBezTo>
                    <a:cubicBezTo>
                      <a:pt x="418" y="252"/>
                      <a:pt x="418" y="252"/>
                      <a:pt x="418" y="252"/>
                    </a:cubicBezTo>
                    <a:cubicBezTo>
                      <a:pt x="420" y="250"/>
                      <a:pt x="420" y="250"/>
                      <a:pt x="420" y="250"/>
                    </a:cubicBezTo>
                    <a:cubicBezTo>
                      <a:pt x="420" y="248"/>
                      <a:pt x="420" y="248"/>
                      <a:pt x="420" y="248"/>
                    </a:cubicBezTo>
                    <a:cubicBezTo>
                      <a:pt x="417" y="251"/>
                      <a:pt x="417" y="251"/>
                      <a:pt x="417" y="251"/>
                    </a:cubicBezTo>
                    <a:cubicBezTo>
                      <a:pt x="417" y="253"/>
                      <a:pt x="417" y="253"/>
                      <a:pt x="417" y="253"/>
                    </a:cubicBezTo>
                    <a:cubicBezTo>
                      <a:pt x="418" y="256"/>
                      <a:pt x="418" y="256"/>
                      <a:pt x="418" y="256"/>
                    </a:cubicBezTo>
                    <a:cubicBezTo>
                      <a:pt x="419" y="257"/>
                      <a:pt x="419" y="257"/>
                      <a:pt x="419" y="257"/>
                    </a:cubicBezTo>
                    <a:cubicBezTo>
                      <a:pt x="418" y="259"/>
                      <a:pt x="418" y="259"/>
                      <a:pt x="418" y="259"/>
                    </a:cubicBezTo>
                    <a:cubicBezTo>
                      <a:pt x="416" y="260"/>
                      <a:pt x="416" y="260"/>
                      <a:pt x="416" y="260"/>
                    </a:cubicBezTo>
                    <a:cubicBezTo>
                      <a:pt x="415" y="262"/>
                      <a:pt x="415" y="262"/>
                      <a:pt x="415" y="262"/>
                    </a:cubicBezTo>
                    <a:cubicBezTo>
                      <a:pt x="413" y="262"/>
                      <a:pt x="413" y="262"/>
                      <a:pt x="413" y="262"/>
                    </a:cubicBezTo>
                    <a:close/>
                    <a:moveTo>
                      <a:pt x="442" y="221"/>
                    </a:moveTo>
                    <a:cubicBezTo>
                      <a:pt x="442" y="222"/>
                      <a:pt x="442" y="222"/>
                      <a:pt x="442" y="222"/>
                    </a:cubicBezTo>
                    <a:cubicBezTo>
                      <a:pt x="443" y="222"/>
                      <a:pt x="443" y="222"/>
                      <a:pt x="443" y="222"/>
                    </a:cubicBezTo>
                    <a:cubicBezTo>
                      <a:pt x="444" y="222"/>
                      <a:pt x="444" y="222"/>
                      <a:pt x="444" y="222"/>
                    </a:cubicBezTo>
                    <a:cubicBezTo>
                      <a:pt x="442" y="221"/>
                      <a:pt x="442" y="221"/>
                      <a:pt x="442" y="221"/>
                    </a:cubicBezTo>
                    <a:close/>
                    <a:moveTo>
                      <a:pt x="441" y="229"/>
                    </a:moveTo>
                    <a:cubicBezTo>
                      <a:pt x="442" y="228"/>
                      <a:pt x="442" y="228"/>
                      <a:pt x="442" y="228"/>
                    </a:cubicBezTo>
                    <a:cubicBezTo>
                      <a:pt x="443" y="227"/>
                      <a:pt x="443" y="227"/>
                      <a:pt x="443" y="227"/>
                    </a:cubicBezTo>
                    <a:cubicBezTo>
                      <a:pt x="444" y="225"/>
                      <a:pt x="444" y="225"/>
                      <a:pt x="444" y="225"/>
                    </a:cubicBezTo>
                    <a:cubicBezTo>
                      <a:pt x="443" y="225"/>
                      <a:pt x="443" y="225"/>
                      <a:pt x="443" y="225"/>
                    </a:cubicBezTo>
                    <a:cubicBezTo>
                      <a:pt x="443" y="223"/>
                      <a:pt x="443" y="223"/>
                      <a:pt x="443" y="223"/>
                    </a:cubicBezTo>
                    <a:cubicBezTo>
                      <a:pt x="442" y="224"/>
                      <a:pt x="442" y="224"/>
                      <a:pt x="442" y="224"/>
                    </a:cubicBezTo>
                    <a:cubicBezTo>
                      <a:pt x="441" y="225"/>
                      <a:pt x="441" y="225"/>
                      <a:pt x="441" y="225"/>
                    </a:cubicBezTo>
                    <a:cubicBezTo>
                      <a:pt x="440" y="226"/>
                      <a:pt x="440" y="226"/>
                      <a:pt x="440" y="226"/>
                    </a:cubicBezTo>
                    <a:cubicBezTo>
                      <a:pt x="440" y="228"/>
                      <a:pt x="440" y="228"/>
                      <a:pt x="440" y="228"/>
                    </a:cubicBezTo>
                    <a:cubicBezTo>
                      <a:pt x="441" y="229"/>
                      <a:pt x="441" y="229"/>
                      <a:pt x="441" y="229"/>
                    </a:cubicBezTo>
                    <a:close/>
                    <a:moveTo>
                      <a:pt x="440" y="232"/>
                    </a:moveTo>
                    <a:cubicBezTo>
                      <a:pt x="441" y="232"/>
                      <a:pt x="441" y="232"/>
                      <a:pt x="441" y="232"/>
                    </a:cubicBezTo>
                    <a:cubicBezTo>
                      <a:pt x="442" y="230"/>
                      <a:pt x="442" y="230"/>
                      <a:pt x="442" y="230"/>
                    </a:cubicBezTo>
                    <a:cubicBezTo>
                      <a:pt x="440" y="230"/>
                      <a:pt x="440" y="230"/>
                      <a:pt x="440" y="230"/>
                    </a:cubicBezTo>
                    <a:cubicBezTo>
                      <a:pt x="439" y="231"/>
                      <a:pt x="439" y="231"/>
                      <a:pt x="439" y="231"/>
                    </a:cubicBezTo>
                    <a:cubicBezTo>
                      <a:pt x="439" y="232"/>
                      <a:pt x="439" y="232"/>
                      <a:pt x="439" y="232"/>
                    </a:cubicBezTo>
                    <a:cubicBezTo>
                      <a:pt x="440" y="232"/>
                      <a:pt x="440" y="232"/>
                      <a:pt x="440" y="232"/>
                    </a:cubicBezTo>
                    <a:close/>
                    <a:moveTo>
                      <a:pt x="373" y="195"/>
                    </a:moveTo>
                    <a:cubicBezTo>
                      <a:pt x="373" y="196"/>
                      <a:pt x="373" y="196"/>
                      <a:pt x="373" y="196"/>
                    </a:cubicBezTo>
                    <a:cubicBezTo>
                      <a:pt x="374" y="196"/>
                      <a:pt x="374" y="196"/>
                      <a:pt x="374" y="196"/>
                    </a:cubicBezTo>
                    <a:cubicBezTo>
                      <a:pt x="375" y="196"/>
                      <a:pt x="375" y="196"/>
                      <a:pt x="375" y="196"/>
                    </a:cubicBezTo>
                    <a:cubicBezTo>
                      <a:pt x="376" y="196"/>
                      <a:pt x="376" y="196"/>
                      <a:pt x="376" y="196"/>
                    </a:cubicBezTo>
                    <a:cubicBezTo>
                      <a:pt x="377" y="196"/>
                      <a:pt x="377" y="196"/>
                      <a:pt x="377" y="196"/>
                    </a:cubicBezTo>
                    <a:cubicBezTo>
                      <a:pt x="376" y="195"/>
                      <a:pt x="376" y="195"/>
                      <a:pt x="376" y="195"/>
                    </a:cubicBezTo>
                    <a:cubicBezTo>
                      <a:pt x="374" y="194"/>
                      <a:pt x="374" y="194"/>
                      <a:pt x="374" y="194"/>
                    </a:cubicBezTo>
                    <a:cubicBezTo>
                      <a:pt x="373" y="195"/>
                      <a:pt x="373" y="195"/>
                      <a:pt x="373" y="195"/>
                    </a:cubicBezTo>
                    <a:close/>
                    <a:moveTo>
                      <a:pt x="384" y="217"/>
                    </a:moveTo>
                    <a:cubicBezTo>
                      <a:pt x="383" y="215"/>
                      <a:pt x="383" y="215"/>
                      <a:pt x="383" y="215"/>
                    </a:cubicBezTo>
                    <a:cubicBezTo>
                      <a:pt x="383" y="212"/>
                      <a:pt x="383" y="212"/>
                      <a:pt x="383" y="212"/>
                    </a:cubicBezTo>
                    <a:cubicBezTo>
                      <a:pt x="382" y="210"/>
                      <a:pt x="382" y="210"/>
                      <a:pt x="382" y="210"/>
                    </a:cubicBezTo>
                    <a:cubicBezTo>
                      <a:pt x="382" y="208"/>
                      <a:pt x="382" y="208"/>
                      <a:pt x="382" y="208"/>
                    </a:cubicBezTo>
                    <a:cubicBezTo>
                      <a:pt x="382" y="207"/>
                      <a:pt x="382" y="207"/>
                      <a:pt x="382" y="207"/>
                    </a:cubicBezTo>
                    <a:cubicBezTo>
                      <a:pt x="382" y="205"/>
                      <a:pt x="382" y="205"/>
                      <a:pt x="382" y="205"/>
                    </a:cubicBezTo>
                    <a:cubicBezTo>
                      <a:pt x="382" y="203"/>
                      <a:pt x="382" y="203"/>
                      <a:pt x="382" y="203"/>
                    </a:cubicBezTo>
                    <a:cubicBezTo>
                      <a:pt x="380" y="201"/>
                      <a:pt x="380" y="201"/>
                      <a:pt x="380" y="201"/>
                    </a:cubicBezTo>
                    <a:cubicBezTo>
                      <a:pt x="379" y="200"/>
                      <a:pt x="379" y="200"/>
                      <a:pt x="379" y="200"/>
                    </a:cubicBezTo>
                    <a:cubicBezTo>
                      <a:pt x="379" y="199"/>
                      <a:pt x="379" y="199"/>
                      <a:pt x="379" y="199"/>
                    </a:cubicBezTo>
                    <a:cubicBezTo>
                      <a:pt x="382" y="197"/>
                      <a:pt x="382" y="197"/>
                      <a:pt x="382" y="197"/>
                    </a:cubicBezTo>
                    <a:cubicBezTo>
                      <a:pt x="383" y="196"/>
                      <a:pt x="383" y="196"/>
                      <a:pt x="383" y="196"/>
                    </a:cubicBezTo>
                    <a:cubicBezTo>
                      <a:pt x="385" y="195"/>
                      <a:pt x="385" y="195"/>
                      <a:pt x="385" y="195"/>
                    </a:cubicBezTo>
                    <a:cubicBezTo>
                      <a:pt x="387" y="195"/>
                      <a:pt x="387" y="195"/>
                      <a:pt x="387" y="195"/>
                    </a:cubicBezTo>
                    <a:cubicBezTo>
                      <a:pt x="388" y="196"/>
                      <a:pt x="388" y="196"/>
                      <a:pt x="388" y="196"/>
                    </a:cubicBezTo>
                    <a:cubicBezTo>
                      <a:pt x="389" y="196"/>
                      <a:pt x="389" y="196"/>
                      <a:pt x="389" y="196"/>
                    </a:cubicBezTo>
                    <a:cubicBezTo>
                      <a:pt x="391" y="197"/>
                      <a:pt x="391" y="197"/>
                      <a:pt x="391" y="197"/>
                    </a:cubicBezTo>
                    <a:cubicBezTo>
                      <a:pt x="392" y="196"/>
                      <a:pt x="392" y="196"/>
                      <a:pt x="392" y="196"/>
                    </a:cubicBezTo>
                    <a:cubicBezTo>
                      <a:pt x="394" y="197"/>
                      <a:pt x="394" y="197"/>
                      <a:pt x="394" y="197"/>
                    </a:cubicBezTo>
                    <a:cubicBezTo>
                      <a:pt x="395" y="197"/>
                      <a:pt x="395" y="197"/>
                      <a:pt x="395" y="197"/>
                    </a:cubicBezTo>
                    <a:cubicBezTo>
                      <a:pt x="396" y="197"/>
                      <a:pt x="396" y="197"/>
                      <a:pt x="396" y="197"/>
                    </a:cubicBezTo>
                    <a:cubicBezTo>
                      <a:pt x="398" y="199"/>
                      <a:pt x="398" y="199"/>
                      <a:pt x="398" y="199"/>
                    </a:cubicBezTo>
                    <a:cubicBezTo>
                      <a:pt x="397" y="200"/>
                      <a:pt x="397" y="200"/>
                      <a:pt x="397" y="200"/>
                    </a:cubicBezTo>
                    <a:cubicBezTo>
                      <a:pt x="397" y="201"/>
                      <a:pt x="397" y="201"/>
                      <a:pt x="397" y="201"/>
                    </a:cubicBezTo>
                    <a:cubicBezTo>
                      <a:pt x="398" y="203"/>
                      <a:pt x="398" y="203"/>
                      <a:pt x="398" y="203"/>
                    </a:cubicBezTo>
                    <a:cubicBezTo>
                      <a:pt x="398" y="204"/>
                      <a:pt x="398" y="204"/>
                      <a:pt x="398" y="204"/>
                    </a:cubicBezTo>
                    <a:cubicBezTo>
                      <a:pt x="397" y="205"/>
                      <a:pt x="397" y="205"/>
                      <a:pt x="397" y="205"/>
                    </a:cubicBezTo>
                    <a:cubicBezTo>
                      <a:pt x="397" y="206"/>
                      <a:pt x="397" y="206"/>
                      <a:pt x="397" y="206"/>
                    </a:cubicBezTo>
                    <a:cubicBezTo>
                      <a:pt x="395" y="208"/>
                      <a:pt x="395" y="208"/>
                      <a:pt x="395" y="208"/>
                    </a:cubicBezTo>
                    <a:cubicBezTo>
                      <a:pt x="394" y="208"/>
                      <a:pt x="394" y="208"/>
                      <a:pt x="394" y="208"/>
                    </a:cubicBezTo>
                    <a:cubicBezTo>
                      <a:pt x="392" y="210"/>
                      <a:pt x="392" y="210"/>
                      <a:pt x="392" y="210"/>
                    </a:cubicBezTo>
                    <a:cubicBezTo>
                      <a:pt x="390" y="212"/>
                      <a:pt x="390" y="212"/>
                      <a:pt x="390" y="212"/>
                    </a:cubicBezTo>
                    <a:cubicBezTo>
                      <a:pt x="388" y="214"/>
                      <a:pt x="388" y="214"/>
                      <a:pt x="388" y="214"/>
                    </a:cubicBezTo>
                    <a:cubicBezTo>
                      <a:pt x="386" y="214"/>
                      <a:pt x="386" y="214"/>
                      <a:pt x="386" y="214"/>
                    </a:cubicBezTo>
                    <a:cubicBezTo>
                      <a:pt x="385" y="215"/>
                      <a:pt x="385" y="215"/>
                      <a:pt x="385" y="215"/>
                    </a:cubicBezTo>
                    <a:cubicBezTo>
                      <a:pt x="385" y="216"/>
                      <a:pt x="385" y="216"/>
                      <a:pt x="385" y="216"/>
                    </a:cubicBezTo>
                    <a:cubicBezTo>
                      <a:pt x="384" y="217"/>
                      <a:pt x="384" y="217"/>
                      <a:pt x="384" y="217"/>
                    </a:cubicBezTo>
                    <a:close/>
                    <a:moveTo>
                      <a:pt x="447" y="253"/>
                    </a:moveTo>
                    <a:cubicBezTo>
                      <a:pt x="445" y="250"/>
                      <a:pt x="445" y="250"/>
                      <a:pt x="445" y="250"/>
                    </a:cubicBezTo>
                    <a:cubicBezTo>
                      <a:pt x="444" y="251"/>
                      <a:pt x="444" y="251"/>
                      <a:pt x="444" y="251"/>
                    </a:cubicBezTo>
                    <a:cubicBezTo>
                      <a:pt x="440" y="251"/>
                      <a:pt x="440" y="251"/>
                      <a:pt x="440" y="251"/>
                    </a:cubicBezTo>
                    <a:cubicBezTo>
                      <a:pt x="442" y="249"/>
                      <a:pt x="442" y="249"/>
                      <a:pt x="442" y="249"/>
                    </a:cubicBezTo>
                    <a:cubicBezTo>
                      <a:pt x="443" y="248"/>
                      <a:pt x="443" y="248"/>
                      <a:pt x="443" y="248"/>
                    </a:cubicBezTo>
                    <a:cubicBezTo>
                      <a:pt x="444" y="249"/>
                      <a:pt x="444" y="249"/>
                      <a:pt x="444" y="249"/>
                    </a:cubicBezTo>
                    <a:cubicBezTo>
                      <a:pt x="445" y="248"/>
                      <a:pt x="445" y="248"/>
                      <a:pt x="445" y="248"/>
                    </a:cubicBezTo>
                    <a:cubicBezTo>
                      <a:pt x="444" y="247"/>
                      <a:pt x="444" y="247"/>
                      <a:pt x="444" y="247"/>
                    </a:cubicBezTo>
                    <a:cubicBezTo>
                      <a:pt x="443" y="247"/>
                      <a:pt x="443" y="247"/>
                      <a:pt x="443" y="247"/>
                    </a:cubicBezTo>
                    <a:cubicBezTo>
                      <a:pt x="442" y="247"/>
                      <a:pt x="442" y="247"/>
                      <a:pt x="442" y="247"/>
                    </a:cubicBezTo>
                    <a:cubicBezTo>
                      <a:pt x="445" y="244"/>
                      <a:pt x="445" y="244"/>
                      <a:pt x="445" y="244"/>
                    </a:cubicBezTo>
                    <a:cubicBezTo>
                      <a:pt x="446" y="241"/>
                      <a:pt x="446" y="241"/>
                      <a:pt x="446" y="241"/>
                    </a:cubicBezTo>
                    <a:cubicBezTo>
                      <a:pt x="445" y="239"/>
                      <a:pt x="445" y="239"/>
                      <a:pt x="445" y="239"/>
                    </a:cubicBezTo>
                    <a:cubicBezTo>
                      <a:pt x="446" y="239"/>
                      <a:pt x="446" y="239"/>
                      <a:pt x="446" y="239"/>
                    </a:cubicBezTo>
                    <a:cubicBezTo>
                      <a:pt x="446" y="238"/>
                      <a:pt x="446" y="238"/>
                      <a:pt x="446" y="238"/>
                    </a:cubicBezTo>
                    <a:cubicBezTo>
                      <a:pt x="445" y="237"/>
                      <a:pt x="445" y="237"/>
                      <a:pt x="445" y="237"/>
                    </a:cubicBezTo>
                    <a:cubicBezTo>
                      <a:pt x="446" y="235"/>
                      <a:pt x="446" y="235"/>
                      <a:pt x="446" y="235"/>
                    </a:cubicBezTo>
                    <a:cubicBezTo>
                      <a:pt x="446" y="233"/>
                      <a:pt x="446" y="233"/>
                      <a:pt x="446" y="233"/>
                    </a:cubicBezTo>
                    <a:cubicBezTo>
                      <a:pt x="447" y="230"/>
                      <a:pt x="447" y="230"/>
                      <a:pt x="447" y="230"/>
                    </a:cubicBezTo>
                    <a:cubicBezTo>
                      <a:pt x="449" y="229"/>
                      <a:pt x="449" y="229"/>
                      <a:pt x="449" y="229"/>
                    </a:cubicBezTo>
                    <a:cubicBezTo>
                      <a:pt x="449" y="227"/>
                      <a:pt x="449" y="227"/>
                      <a:pt x="449" y="227"/>
                    </a:cubicBezTo>
                    <a:cubicBezTo>
                      <a:pt x="450" y="226"/>
                      <a:pt x="450" y="226"/>
                      <a:pt x="450" y="226"/>
                    </a:cubicBezTo>
                    <a:cubicBezTo>
                      <a:pt x="451" y="225"/>
                      <a:pt x="451" y="225"/>
                      <a:pt x="451" y="225"/>
                    </a:cubicBezTo>
                    <a:cubicBezTo>
                      <a:pt x="452" y="223"/>
                      <a:pt x="452" y="223"/>
                      <a:pt x="452" y="223"/>
                    </a:cubicBezTo>
                    <a:cubicBezTo>
                      <a:pt x="452" y="222"/>
                      <a:pt x="452" y="222"/>
                      <a:pt x="452" y="222"/>
                    </a:cubicBezTo>
                    <a:cubicBezTo>
                      <a:pt x="454" y="219"/>
                      <a:pt x="454" y="219"/>
                      <a:pt x="454" y="219"/>
                    </a:cubicBezTo>
                    <a:cubicBezTo>
                      <a:pt x="455" y="217"/>
                      <a:pt x="455" y="217"/>
                      <a:pt x="455" y="217"/>
                    </a:cubicBezTo>
                    <a:cubicBezTo>
                      <a:pt x="456" y="216"/>
                      <a:pt x="456" y="216"/>
                      <a:pt x="456" y="216"/>
                    </a:cubicBezTo>
                    <a:cubicBezTo>
                      <a:pt x="456" y="215"/>
                      <a:pt x="456" y="215"/>
                      <a:pt x="456" y="215"/>
                    </a:cubicBezTo>
                    <a:cubicBezTo>
                      <a:pt x="456" y="215"/>
                      <a:pt x="456" y="215"/>
                      <a:pt x="456" y="215"/>
                    </a:cubicBezTo>
                    <a:cubicBezTo>
                      <a:pt x="457" y="212"/>
                      <a:pt x="457" y="212"/>
                      <a:pt x="457" y="212"/>
                    </a:cubicBezTo>
                    <a:cubicBezTo>
                      <a:pt x="458" y="213"/>
                      <a:pt x="458" y="213"/>
                      <a:pt x="458" y="213"/>
                    </a:cubicBezTo>
                    <a:cubicBezTo>
                      <a:pt x="459" y="215"/>
                      <a:pt x="459" y="215"/>
                      <a:pt x="459" y="215"/>
                    </a:cubicBezTo>
                    <a:cubicBezTo>
                      <a:pt x="460" y="217"/>
                      <a:pt x="460" y="217"/>
                      <a:pt x="460" y="217"/>
                    </a:cubicBezTo>
                    <a:cubicBezTo>
                      <a:pt x="462" y="217"/>
                      <a:pt x="462" y="217"/>
                      <a:pt x="462" y="217"/>
                    </a:cubicBezTo>
                    <a:cubicBezTo>
                      <a:pt x="461" y="215"/>
                      <a:pt x="461" y="215"/>
                      <a:pt x="461" y="215"/>
                    </a:cubicBezTo>
                    <a:cubicBezTo>
                      <a:pt x="460" y="213"/>
                      <a:pt x="460" y="213"/>
                      <a:pt x="460" y="213"/>
                    </a:cubicBezTo>
                    <a:cubicBezTo>
                      <a:pt x="460" y="213"/>
                      <a:pt x="460" y="213"/>
                      <a:pt x="460" y="213"/>
                    </a:cubicBezTo>
                    <a:cubicBezTo>
                      <a:pt x="462" y="212"/>
                      <a:pt x="462" y="212"/>
                      <a:pt x="462" y="212"/>
                    </a:cubicBezTo>
                    <a:cubicBezTo>
                      <a:pt x="460" y="210"/>
                      <a:pt x="460" y="210"/>
                      <a:pt x="460" y="210"/>
                    </a:cubicBezTo>
                    <a:cubicBezTo>
                      <a:pt x="462" y="208"/>
                      <a:pt x="462" y="208"/>
                      <a:pt x="462" y="208"/>
                    </a:cubicBezTo>
                    <a:cubicBezTo>
                      <a:pt x="466" y="207"/>
                      <a:pt x="466" y="207"/>
                      <a:pt x="466" y="207"/>
                    </a:cubicBezTo>
                    <a:cubicBezTo>
                      <a:pt x="468" y="207"/>
                      <a:pt x="468" y="207"/>
                      <a:pt x="468" y="207"/>
                    </a:cubicBezTo>
                    <a:cubicBezTo>
                      <a:pt x="470" y="207"/>
                      <a:pt x="470" y="207"/>
                      <a:pt x="470" y="207"/>
                    </a:cubicBezTo>
                    <a:cubicBezTo>
                      <a:pt x="470" y="207"/>
                      <a:pt x="470" y="207"/>
                      <a:pt x="470" y="207"/>
                    </a:cubicBezTo>
                    <a:cubicBezTo>
                      <a:pt x="472" y="207"/>
                      <a:pt x="472" y="207"/>
                      <a:pt x="472" y="207"/>
                    </a:cubicBezTo>
                    <a:cubicBezTo>
                      <a:pt x="472" y="208"/>
                      <a:pt x="472" y="208"/>
                      <a:pt x="472" y="208"/>
                    </a:cubicBezTo>
                    <a:cubicBezTo>
                      <a:pt x="474" y="207"/>
                      <a:pt x="474" y="207"/>
                      <a:pt x="474" y="207"/>
                    </a:cubicBezTo>
                    <a:cubicBezTo>
                      <a:pt x="476" y="207"/>
                      <a:pt x="476" y="207"/>
                      <a:pt x="476" y="207"/>
                    </a:cubicBezTo>
                    <a:cubicBezTo>
                      <a:pt x="477" y="209"/>
                      <a:pt x="477" y="209"/>
                      <a:pt x="477" y="209"/>
                    </a:cubicBezTo>
                    <a:cubicBezTo>
                      <a:pt x="479" y="210"/>
                      <a:pt x="479" y="210"/>
                      <a:pt x="479" y="210"/>
                    </a:cubicBezTo>
                    <a:cubicBezTo>
                      <a:pt x="479" y="210"/>
                      <a:pt x="479" y="210"/>
                      <a:pt x="479" y="210"/>
                    </a:cubicBezTo>
                    <a:cubicBezTo>
                      <a:pt x="480" y="210"/>
                      <a:pt x="480" y="210"/>
                      <a:pt x="480" y="210"/>
                    </a:cubicBezTo>
                    <a:cubicBezTo>
                      <a:pt x="481" y="212"/>
                      <a:pt x="481" y="212"/>
                      <a:pt x="481" y="212"/>
                    </a:cubicBezTo>
                    <a:cubicBezTo>
                      <a:pt x="481" y="213"/>
                      <a:pt x="481" y="213"/>
                      <a:pt x="481" y="213"/>
                    </a:cubicBezTo>
                    <a:cubicBezTo>
                      <a:pt x="481" y="214"/>
                      <a:pt x="481" y="214"/>
                      <a:pt x="481" y="214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5" y="214"/>
                      <a:pt x="485" y="214"/>
                      <a:pt x="485" y="214"/>
                    </a:cubicBezTo>
                    <a:cubicBezTo>
                      <a:pt x="489" y="214"/>
                      <a:pt x="489" y="214"/>
                      <a:pt x="489" y="214"/>
                    </a:cubicBezTo>
                    <a:cubicBezTo>
                      <a:pt x="491" y="216"/>
                      <a:pt x="491" y="216"/>
                      <a:pt x="491" y="216"/>
                    </a:cubicBezTo>
                    <a:cubicBezTo>
                      <a:pt x="491" y="217"/>
                      <a:pt x="491" y="217"/>
                      <a:pt x="491" y="217"/>
                    </a:cubicBezTo>
                    <a:cubicBezTo>
                      <a:pt x="493" y="218"/>
                      <a:pt x="493" y="218"/>
                      <a:pt x="493" y="218"/>
                    </a:cubicBezTo>
                    <a:cubicBezTo>
                      <a:pt x="493" y="219"/>
                      <a:pt x="493" y="219"/>
                      <a:pt x="493" y="219"/>
                    </a:cubicBezTo>
                    <a:cubicBezTo>
                      <a:pt x="492" y="219"/>
                      <a:pt x="492" y="219"/>
                      <a:pt x="492" y="219"/>
                    </a:cubicBezTo>
                    <a:cubicBezTo>
                      <a:pt x="492" y="219"/>
                      <a:pt x="492" y="219"/>
                      <a:pt x="492" y="219"/>
                    </a:cubicBezTo>
                    <a:cubicBezTo>
                      <a:pt x="491" y="221"/>
                      <a:pt x="491" y="221"/>
                      <a:pt x="491" y="221"/>
                    </a:cubicBezTo>
                    <a:cubicBezTo>
                      <a:pt x="488" y="223"/>
                      <a:pt x="488" y="223"/>
                      <a:pt x="488" y="223"/>
                    </a:cubicBezTo>
                    <a:cubicBezTo>
                      <a:pt x="487" y="225"/>
                      <a:pt x="487" y="225"/>
                      <a:pt x="487" y="225"/>
                    </a:cubicBezTo>
                    <a:cubicBezTo>
                      <a:pt x="485" y="226"/>
                      <a:pt x="485" y="226"/>
                      <a:pt x="485" y="226"/>
                    </a:cubicBezTo>
                    <a:cubicBezTo>
                      <a:pt x="485" y="226"/>
                      <a:pt x="485" y="226"/>
                      <a:pt x="485" y="226"/>
                    </a:cubicBezTo>
                    <a:cubicBezTo>
                      <a:pt x="482" y="229"/>
                      <a:pt x="482" y="229"/>
                      <a:pt x="482" y="229"/>
                    </a:cubicBezTo>
                    <a:cubicBezTo>
                      <a:pt x="480" y="232"/>
                      <a:pt x="480" y="232"/>
                      <a:pt x="480" y="232"/>
                    </a:cubicBezTo>
                    <a:cubicBezTo>
                      <a:pt x="478" y="232"/>
                      <a:pt x="478" y="232"/>
                      <a:pt x="478" y="232"/>
                    </a:cubicBezTo>
                    <a:cubicBezTo>
                      <a:pt x="478" y="232"/>
                      <a:pt x="478" y="232"/>
                      <a:pt x="478" y="232"/>
                    </a:cubicBezTo>
                    <a:cubicBezTo>
                      <a:pt x="478" y="233"/>
                      <a:pt x="478" y="233"/>
                      <a:pt x="478" y="233"/>
                    </a:cubicBezTo>
                    <a:cubicBezTo>
                      <a:pt x="477" y="234"/>
                      <a:pt x="477" y="234"/>
                      <a:pt x="477" y="234"/>
                    </a:cubicBezTo>
                    <a:cubicBezTo>
                      <a:pt x="475" y="236"/>
                      <a:pt x="475" y="236"/>
                      <a:pt x="475" y="236"/>
                    </a:cubicBezTo>
                    <a:cubicBezTo>
                      <a:pt x="473" y="238"/>
                      <a:pt x="473" y="238"/>
                      <a:pt x="473" y="238"/>
                    </a:cubicBezTo>
                    <a:cubicBezTo>
                      <a:pt x="469" y="240"/>
                      <a:pt x="469" y="240"/>
                      <a:pt x="469" y="240"/>
                    </a:cubicBezTo>
                    <a:cubicBezTo>
                      <a:pt x="467" y="241"/>
                      <a:pt x="467" y="241"/>
                      <a:pt x="467" y="241"/>
                    </a:cubicBezTo>
                    <a:cubicBezTo>
                      <a:pt x="466" y="241"/>
                      <a:pt x="466" y="241"/>
                      <a:pt x="466" y="241"/>
                    </a:cubicBezTo>
                    <a:cubicBezTo>
                      <a:pt x="466" y="240"/>
                      <a:pt x="466" y="240"/>
                      <a:pt x="466" y="240"/>
                    </a:cubicBezTo>
                    <a:cubicBezTo>
                      <a:pt x="465" y="240"/>
                      <a:pt x="465" y="240"/>
                      <a:pt x="465" y="240"/>
                    </a:cubicBezTo>
                    <a:cubicBezTo>
                      <a:pt x="463" y="238"/>
                      <a:pt x="463" y="238"/>
                      <a:pt x="463" y="238"/>
                    </a:cubicBezTo>
                    <a:cubicBezTo>
                      <a:pt x="462" y="237"/>
                      <a:pt x="462" y="237"/>
                      <a:pt x="462" y="237"/>
                    </a:cubicBezTo>
                    <a:cubicBezTo>
                      <a:pt x="461" y="236"/>
                      <a:pt x="461" y="236"/>
                      <a:pt x="461" y="236"/>
                    </a:cubicBezTo>
                    <a:cubicBezTo>
                      <a:pt x="460" y="237"/>
                      <a:pt x="460" y="237"/>
                      <a:pt x="460" y="237"/>
                    </a:cubicBezTo>
                    <a:cubicBezTo>
                      <a:pt x="458" y="237"/>
                      <a:pt x="458" y="237"/>
                      <a:pt x="458" y="237"/>
                    </a:cubicBezTo>
                    <a:cubicBezTo>
                      <a:pt x="457" y="237"/>
                      <a:pt x="457" y="237"/>
                      <a:pt x="457" y="237"/>
                    </a:cubicBezTo>
                    <a:cubicBezTo>
                      <a:pt x="455" y="236"/>
                      <a:pt x="455" y="236"/>
                      <a:pt x="455" y="236"/>
                    </a:cubicBezTo>
                    <a:cubicBezTo>
                      <a:pt x="454" y="236"/>
                      <a:pt x="454" y="236"/>
                      <a:pt x="454" y="236"/>
                    </a:cubicBezTo>
                    <a:cubicBezTo>
                      <a:pt x="454" y="237"/>
                      <a:pt x="454" y="237"/>
                      <a:pt x="454" y="237"/>
                    </a:cubicBezTo>
                    <a:cubicBezTo>
                      <a:pt x="455" y="238"/>
                      <a:pt x="455" y="238"/>
                      <a:pt x="455" y="238"/>
                    </a:cubicBezTo>
                    <a:cubicBezTo>
                      <a:pt x="458" y="238"/>
                      <a:pt x="458" y="238"/>
                      <a:pt x="458" y="238"/>
                    </a:cubicBezTo>
                    <a:cubicBezTo>
                      <a:pt x="457" y="239"/>
                      <a:pt x="457" y="239"/>
                      <a:pt x="457" y="239"/>
                    </a:cubicBezTo>
                    <a:cubicBezTo>
                      <a:pt x="456" y="241"/>
                      <a:pt x="456" y="241"/>
                      <a:pt x="456" y="241"/>
                    </a:cubicBezTo>
                    <a:cubicBezTo>
                      <a:pt x="457" y="241"/>
                      <a:pt x="457" y="241"/>
                      <a:pt x="457" y="241"/>
                    </a:cubicBezTo>
                    <a:cubicBezTo>
                      <a:pt x="457" y="243"/>
                      <a:pt x="457" y="243"/>
                      <a:pt x="457" y="243"/>
                    </a:cubicBezTo>
                    <a:cubicBezTo>
                      <a:pt x="456" y="245"/>
                      <a:pt x="456" y="245"/>
                      <a:pt x="456" y="245"/>
                    </a:cubicBezTo>
                    <a:cubicBezTo>
                      <a:pt x="455" y="246"/>
                      <a:pt x="455" y="246"/>
                      <a:pt x="455" y="246"/>
                    </a:cubicBezTo>
                    <a:cubicBezTo>
                      <a:pt x="454" y="247"/>
                      <a:pt x="454" y="247"/>
                      <a:pt x="454" y="247"/>
                    </a:cubicBezTo>
                    <a:cubicBezTo>
                      <a:pt x="453" y="247"/>
                      <a:pt x="453" y="247"/>
                      <a:pt x="453" y="247"/>
                    </a:cubicBezTo>
                    <a:cubicBezTo>
                      <a:pt x="451" y="248"/>
                      <a:pt x="451" y="248"/>
                      <a:pt x="451" y="248"/>
                    </a:cubicBezTo>
                    <a:cubicBezTo>
                      <a:pt x="451" y="249"/>
                      <a:pt x="451" y="249"/>
                      <a:pt x="451" y="249"/>
                    </a:cubicBezTo>
                    <a:cubicBezTo>
                      <a:pt x="449" y="251"/>
                      <a:pt x="449" y="251"/>
                      <a:pt x="449" y="251"/>
                    </a:cubicBezTo>
                    <a:cubicBezTo>
                      <a:pt x="448" y="251"/>
                      <a:pt x="448" y="251"/>
                      <a:pt x="448" y="251"/>
                    </a:cubicBezTo>
                    <a:cubicBezTo>
                      <a:pt x="448" y="252"/>
                      <a:pt x="448" y="252"/>
                      <a:pt x="448" y="252"/>
                    </a:cubicBezTo>
                    <a:cubicBezTo>
                      <a:pt x="447" y="253"/>
                      <a:pt x="447" y="253"/>
                      <a:pt x="447" y="253"/>
                    </a:cubicBezTo>
                    <a:close/>
                    <a:moveTo>
                      <a:pt x="556" y="260"/>
                    </a:moveTo>
                    <a:cubicBezTo>
                      <a:pt x="553" y="259"/>
                      <a:pt x="553" y="259"/>
                      <a:pt x="553" y="259"/>
                    </a:cubicBezTo>
                    <a:cubicBezTo>
                      <a:pt x="551" y="258"/>
                      <a:pt x="551" y="258"/>
                      <a:pt x="551" y="258"/>
                    </a:cubicBezTo>
                    <a:cubicBezTo>
                      <a:pt x="551" y="256"/>
                      <a:pt x="551" y="256"/>
                      <a:pt x="551" y="256"/>
                    </a:cubicBezTo>
                    <a:cubicBezTo>
                      <a:pt x="550" y="256"/>
                      <a:pt x="550" y="256"/>
                      <a:pt x="550" y="256"/>
                    </a:cubicBezTo>
                    <a:cubicBezTo>
                      <a:pt x="549" y="254"/>
                      <a:pt x="549" y="254"/>
                      <a:pt x="549" y="254"/>
                    </a:cubicBezTo>
                    <a:cubicBezTo>
                      <a:pt x="549" y="252"/>
                      <a:pt x="549" y="252"/>
                      <a:pt x="549" y="252"/>
                    </a:cubicBezTo>
                    <a:cubicBezTo>
                      <a:pt x="551" y="251"/>
                      <a:pt x="551" y="251"/>
                      <a:pt x="551" y="251"/>
                    </a:cubicBezTo>
                    <a:cubicBezTo>
                      <a:pt x="551" y="249"/>
                      <a:pt x="551" y="249"/>
                      <a:pt x="551" y="249"/>
                    </a:cubicBezTo>
                    <a:cubicBezTo>
                      <a:pt x="552" y="248"/>
                      <a:pt x="552" y="248"/>
                      <a:pt x="552" y="248"/>
                    </a:cubicBezTo>
                    <a:cubicBezTo>
                      <a:pt x="552" y="247"/>
                      <a:pt x="552" y="247"/>
                      <a:pt x="552" y="247"/>
                    </a:cubicBezTo>
                    <a:cubicBezTo>
                      <a:pt x="550" y="247"/>
                      <a:pt x="550" y="247"/>
                      <a:pt x="550" y="247"/>
                    </a:cubicBezTo>
                    <a:cubicBezTo>
                      <a:pt x="548" y="245"/>
                      <a:pt x="548" y="245"/>
                      <a:pt x="548" y="245"/>
                    </a:cubicBezTo>
                    <a:cubicBezTo>
                      <a:pt x="550" y="242"/>
                      <a:pt x="550" y="242"/>
                      <a:pt x="550" y="242"/>
                    </a:cubicBezTo>
                    <a:cubicBezTo>
                      <a:pt x="551" y="242"/>
                      <a:pt x="551" y="242"/>
                      <a:pt x="551" y="242"/>
                    </a:cubicBezTo>
                    <a:cubicBezTo>
                      <a:pt x="552" y="241"/>
                      <a:pt x="552" y="241"/>
                      <a:pt x="552" y="241"/>
                    </a:cubicBezTo>
                    <a:cubicBezTo>
                      <a:pt x="551" y="239"/>
                      <a:pt x="551" y="239"/>
                      <a:pt x="551" y="239"/>
                    </a:cubicBezTo>
                    <a:cubicBezTo>
                      <a:pt x="552" y="238"/>
                      <a:pt x="552" y="238"/>
                      <a:pt x="552" y="238"/>
                    </a:cubicBezTo>
                    <a:cubicBezTo>
                      <a:pt x="553" y="235"/>
                      <a:pt x="553" y="235"/>
                      <a:pt x="553" y="235"/>
                    </a:cubicBezTo>
                    <a:cubicBezTo>
                      <a:pt x="554" y="235"/>
                      <a:pt x="554" y="235"/>
                      <a:pt x="554" y="235"/>
                    </a:cubicBezTo>
                    <a:cubicBezTo>
                      <a:pt x="556" y="236"/>
                      <a:pt x="556" y="236"/>
                      <a:pt x="556" y="236"/>
                    </a:cubicBezTo>
                    <a:cubicBezTo>
                      <a:pt x="556" y="237"/>
                      <a:pt x="556" y="237"/>
                      <a:pt x="556" y="237"/>
                    </a:cubicBezTo>
                    <a:cubicBezTo>
                      <a:pt x="559" y="239"/>
                      <a:pt x="559" y="239"/>
                      <a:pt x="559" y="239"/>
                    </a:cubicBezTo>
                    <a:cubicBezTo>
                      <a:pt x="561" y="240"/>
                      <a:pt x="561" y="240"/>
                      <a:pt x="561" y="240"/>
                    </a:cubicBezTo>
                    <a:cubicBezTo>
                      <a:pt x="563" y="240"/>
                      <a:pt x="563" y="240"/>
                      <a:pt x="563" y="240"/>
                    </a:cubicBezTo>
                    <a:cubicBezTo>
                      <a:pt x="563" y="240"/>
                      <a:pt x="563" y="240"/>
                      <a:pt x="563" y="240"/>
                    </a:cubicBezTo>
                    <a:cubicBezTo>
                      <a:pt x="566" y="241"/>
                      <a:pt x="566" y="241"/>
                      <a:pt x="566" y="241"/>
                    </a:cubicBezTo>
                    <a:cubicBezTo>
                      <a:pt x="569" y="241"/>
                      <a:pt x="569" y="241"/>
                      <a:pt x="569" y="241"/>
                    </a:cubicBezTo>
                    <a:cubicBezTo>
                      <a:pt x="570" y="242"/>
                      <a:pt x="570" y="242"/>
                      <a:pt x="570" y="242"/>
                    </a:cubicBezTo>
                    <a:cubicBezTo>
                      <a:pt x="570" y="243"/>
                      <a:pt x="570" y="243"/>
                      <a:pt x="570" y="243"/>
                    </a:cubicBezTo>
                    <a:cubicBezTo>
                      <a:pt x="573" y="245"/>
                      <a:pt x="573" y="245"/>
                      <a:pt x="573" y="245"/>
                    </a:cubicBezTo>
                    <a:cubicBezTo>
                      <a:pt x="574" y="246"/>
                      <a:pt x="574" y="246"/>
                      <a:pt x="574" y="246"/>
                    </a:cubicBezTo>
                    <a:cubicBezTo>
                      <a:pt x="573" y="248"/>
                      <a:pt x="573" y="248"/>
                      <a:pt x="573" y="248"/>
                    </a:cubicBezTo>
                    <a:cubicBezTo>
                      <a:pt x="573" y="249"/>
                      <a:pt x="573" y="249"/>
                      <a:pt x="573" y="249"/>
                    </a:cubicBezTo>
                    <a:cubicBezTo>
                      <a:pt x="575" y="250"/>
                      <a:pt x="575" y="250"/>
                      <a:pt x="575" y="250"/>
                    </a:cubicBezTo>
                    <a:cubicBezTo>
                      <a:pt x="574" y="251"/>
                      <a:pt x="574" y="251"/>
                      <a:pt x="574" y="251"/>
                    </a:cubicBezTo>
                    <a:cubicBezTo>
                      <a:pt x="575" y="253"/>
                      <a:pt x="575" y="253"/>
                      <a:pt x="575" y="253"/>
                    </a:cubicBezTo>
                    <a:cubicBezTo>
                      <a:pt x="575" y="254"/>
                      <a:pt x="575" y="254"/>
                      <a:pt x="575" y="254"/>
                    </a:cubicBezTo>
                    <a:cubicBezTo>
                      <a:pt x="575" y="256"/>
                      <a:pt x="575" y="256"/>
                      <a:pt x="575" y="256"/>
                    </a:cubicBezTo>
                    <a:cubicBezTo>
                      <a:pt x="575" y="257"/>
                      <a:pt x="575" y="257"/>
                      <a:pt x="575" y="257"/>
                    </a:cubicBezTo>
                    <a:cubicBezTo>
                      <a:pt x="574" y="258"/>
                      <a:pt x="574" y="258"/>
                      <a:pt x="574" y="258"/>
                    </a:cubicBezTo>
                    <a:cubicBezTo>
                      <a:pt x="576" y="259"/>
                      <a:pt x="576" y="259"/>
                      <a:pt x="576" y="259"/>
                    </a:cubicBezTo>
                    <a:cubicBezTo>
                      <a:pt x="576" y="260"/>
                      <a:pt x="576" y="260"/>
                      <a:pt x="576" y="260"/>
                    </a:cubicBezTo>
                    <a:cubicBezTo>
                      <a:pt x="575" y="261"/>
                      <a:pt x="575" y="261"/>
                      <a:pt x="575" y="261"/>
                    </a:cubicBezTo>
                    <a:cubicBezTo>
                      <a:pt x="575" y="262"/>
                      <a:pt x="575" y="262"/>
                      <a:pt x="575" y="262"/>
                    </a:cubicBezTo>
                    <a:cubicBezTo>
                      <a:pt x="571" y="261"/>
                      <a:pt x="571" y="261"/>
                      <a:pt x="571" y="261"/>
                    </a:cubicBezTo>
                    <a:cubicBezTo>
                      <a:pt x="571" y="260"/>
                      <a:pt x="571" y="260"/>
                      <a:pt x="571" y="260"/>
                    </a:cubicBezTo>
                    <a:cubicBezTo>
                      <a:pt x="568" y="260"/>
                      <a:pt x="568" y="260"/>
                      <a:pt x="568" y="260"/>
                    </a:cubicBezTo>
                    <a:cubicBezTo>
                      <a:pt x="567" y="259"/>
                      <a:pt x="567" y="259"/>
                      <a:pt x="567" y="259"/>
                    </a:cubicBezTo>
                    <a:cubicBezTo>
                      <a:pt x="564" y="258"/>
                      <a:pt x="564" y="258"/>
                      <a:pt x="564" y="258"/>
                    </a:cubicBezTo>
                    <a:cubicBezTo>
                      <a:pt x="564" y="258"/>
                      <a:pt x="564" y="258"/>
                      <a:pt x="564" y="258"/>
                    </a:cubicBezTo>
                    <a:cubicBezTo>
                      <a:pt x="562" y="257"/>
                      <a:pt x="562" y="257"/>
                      <a:pt x="562" y="257"/>
                    </a:cubicBezTo>
                    <a:cubicBezTo>
                      <a:pt x="560" y="258"/>
                      <a:pt x="560" y="258"/>
                      <a:pt x="560" y="258"/>
                    </a:cubicBezTo>
                    <a:cubicBezTo>
                      <a:pt x="558" y="258"/>
                      <a:pt x="558" y="258"/>
                      <a:pt x="558" y="258"/>
                    </a:cubicBezTo>
                    <a:cubicBezTo>
                      <a:pt x="556" y="260"/>
                      <a:pt x="556" y="260"/>
                      <a:pt x="556" y="260"/>
                    </a:cubicBezTo>
                    <a:cubicBezTo>
                      <a:pt x="556" y="260"/>
                      <a:pt x="556" y="260"/>
                      <a:pt x="556" y="260"/>
                    </a:cubicBezTo>
                    <a:close/>
                    <a:moveTo>
                      <a:pt x="545" y="263"/>
                    </a:moveTo>
                    <a:cubicBezTo>
                      <a:pt x="545" y="261"/>
                      <a:pt x="545" y="261"/>
                      <a:pt x="545" y="261"/>
                    </a:cubicBezTo>
                    <a:cubicBezTo>
                      <a:pt x="546" y="260"/>
                      <a:pt x="546" y="260"/>
                      <a:pt x="546" y="260"/>
                    </a:cubicBezTo>
                    <a:cubicBezTo>
                      <a:pt x="546" y="261"/>
                      <a:pt x="546" y="261"/>
                      <a:pt x="546" y="261"/>
                    </a:cubicBezTo>
                    <a:cubicBezTo>
                      <a:pt x="546" y="262"/>
                      <a:pt x="546" y="262"/>
                      <a:pt x="546" y="262"/>
                    </a:cubicBezTo>
                    <a:cubicBezTo>
                      <a:pt x="545" y="263"/>
                      <a:pt x="545" y="263"/>
                      <a:pt x="545" y="263"/>
                    </a:cubicBezTo>
                    <a:close/>
                    <a:moveTo>
                      <a:pt x="548" y="264"/>
                    </a:moveTo>
                    <a:cubicBezTo>
                      <a:pt x="547" y="263"/>
                      <a:pt x="547" y="263"/>
                      <a:pt x="547" y="263"/>
                    </a:cubicBezTo>
                    <a:cubicBezTo>
                      <a:pt x="548" y="263"/>
                      <a:pt x="548" y="263"/>
                      <a:pt x="548" y="263"/>
                    </a:cubicBezTo>
                    <a:cubicBezTo>
                      <a:pt x="549" y="263"/>
                      <a:pt x="549" y="263"/>
                      <a:pt x="549" y="263"/>
                    </a:cubicBezTo>
                    <a:cubicBezTo>
                      <a:pt x="549" y="264"/>
                      <a:pt x="549" y="264"/>
                      <a:pt x="549" y="264"/>
                    </a:cubicBezTo>
                    <a:cubicBezTo>
                      <a:pt x="548" y="264"/>
                      <a:pt x="548" y="264"/>
                      <a:pt x="548" y="264"/>
                    </a:cubicBezTo>
                    <a:close/>
                    <a:moveTo>
                      <a:pt x="553" y="264"/>
                    </a:moveTo>
                    <a:cubicBezTo>
                      <a:pt x="551" y="264"/>
                      <a:pt x="551" y="264"/>
                      <a:pt x="551" y="264"/>
                    </a:cubicBezTo>
                    <a:cubicBezTo>
                      <a:pt x="551" y="263"/>
                      <a:pt x="551" y="263"/>
                      <a:pt x="551" y="263"/>
                    </a:cubicBezTo>
                    <a:cubicBezTo>
                      <a:pt x="552" y="263"/>
                      <a:pt x="552" y="263"/>
                      <a:pt x="552" y="263"/>
                    </a:cubicBezTo>
                    <a:cubicBezTo>
                      <a:pt x="553" y="264"/>
                      <a:pt x="553" y="264"/>
                      <a:pt x="553" y="264"/>
                    </a:cubicBezTo>
                    <a:cubicBezTo>
                      <a:pt x="553" y="264"/>
                      <a:pt x="553" y="264"/>
                      <a:pt x="553" y="264"/>
                    </a:cubicBezTo>
                    <a:close/>
                    <a:moveTo>
                      <a:pt x="444" y="302"/>
                    </a:moveTo>
                    <a:cubicBezTo>
                      <a:pt x="443" y="301"/>
                      <a:pt x="443" y="301"/>
                      <a:pt x="443" y="301"/>
                    </a:cubicBezTo>
                    <a:cubicBezTo>
                      <a:pt x="444" y="300"/>
                      <a:pt x="444" y="300"/>
                      <a:pt x="444" y="300"/>
                    </a:cubicBezTo>
                    <a:cubicBezTo>
                      <a:pt x="445" y="300"/>
                      <a:pt x="445" y="300"/>
                      <a:pt x="445" y="300"/>
                    </a:cubicBezTo>
                    <a:cubicBezTo>
                      <a:pt x="446" y="300"/>
                      <a:pt x="446" y="300"/>
                      <a:pt x="446" y="300"/>
                    </a:cubicBezTo>
                    <a:cubicBezTo>
                      <a:pt x="445" y="301"/>
                      <a:pt x="445" y="301"/>
                      <a:pt x="445" y="301"/>
                    </a:cubicBezTo>
                    <a:cubicBezTo>
                      <a:pt x="445" y="301"/>
                      <a:pt x="445" y="301"/>
                      <a:pt x="445" y="301"/>
                    </a:cubicBezTo>
                    <a:cubicBezTo>
                      <a:pt x="444" y="302"/>
                      <a:pt x="444" y="302"/>
                      <a:pt x="444" y="302"/>
                    </a:cubicBezTo>
                    <a:close/>
                    <a:moveTo>
                      <a:pt x="449" y="311"/>
                    </a:moveTo>
                    <a:cubicBezTo>
                      <a:pt x="449" y="313"/>
                      <a:pt x="449" y="313"/>
                      <a:pt x="449" y="313"/>
                    </a:cubicBezTo>
                    <a:cubicBezTo>
                      <a:pt x="450" y="312"/>
                      <a:pt x="450" y="312"/>
                      <a:pt x="450" y="312"/>
                    </a:cubicBezTo>
                    <a:cubicBezTo>
                      <a:pt x="450" y="312"/>
                      <a:pt x="450" y="312"/>
                      <a:pt x="450" y="312"/>
                    </a:cubicBezTo>
                    <a:cubicBezTo>
                      <a:pt x="451" y="310"/>
                      <a:pt x="451" y="310"/>
                      <a:pt x="451" y="310"/>
                    </a:cubicBezTo>
                    <a:cubicBezTo>
                      <a:pt x="450" y="310"/>
                      <a:pt x="450" y="310"/>
                      <a:pt x="450" y="310"/>
                    </a:cubicBezTo>
                    <a:cubicBezTo>
                      <a:pt x="449" y="311"/>
                      <a:pt x="449" y="311"/>
                      <a:pt x="449" y="311"/>
                    </a:cubicBezTo>
                    <a:close/>
                    <a:moveTo>
                      <a:pt x="447" y="311"/>
                    </a:moveTo>
                    <a:cubicBezTo>
                      <a:pt x="447" y="312"/>
                      <a:pt x="447" y="312"/>
                      <a:pt x="447" y="312"/>
                    </a:cubicBezTo>
                    <a:cubicBezTo>
                      <a:pt x="448" y="313"/>
                      <a:pt x="448" y="313"/>
                      <a:pt x="448" y="313"/>
                    </a:cubicBezTo>
                    <a:cubicBezTo>
                      <a:pt x="448" y="313"/>
                      <a:pt x="448" y="313"/>
                      <a:pt x="448" y="313"/>
                    </a:cubicBezTo>
                    <a:cubicBezTo>
                      <a:pt x="448" y="314"/>
                      <a:pt x="448" y="314"/>
                      <a:pt x="448" y="314"/>
                    </a:cubicBezTo>
                    <a:cubicBezTo>
                      <a:pt x="448" y="313"/>
                      <a:pt x="448" y="313"/>
                      <a:pt x="448" y="313"/>
                    </a:cubicBezTo>
                    <a:cubicBezTo>
                      <a:pt x="448" y="311"/>
                      <a:pt x="448" y="311"/>
                      <a:pt x="448" y="311"/>
                    </a:cubicBezTo>
                    <a:cubicBezTo>
                      <a:pt x="448" y="310"/>
                      <a:pt x="448" y="310"/>
                      <a:pt x="448" y="310"/>
                    </a:cubicBezTo>
                    <a:cubicBezTo>
                      <a:pt x="447" y="311"/>
                      <a:pt x="447" y="311"/>
                      <a:pt x="447" y="311"/>
                    </a:cubicBezTo>
                    <a:close/>
                    <a:moveTo>
                      <a:pt x="481" y="305"/>
                    </a:moveTo>
                    <a:cubicBezTo>
                      <a:pt x="481" y="304"/>
                      <a:pt x="481" y="304"/>
                      <a:pt x="481" y="304"/>
                    </a:cubicBezTo>
                    <a:cubicBezTo>
                      <a:pt x="479" y="304"/>
                      <a:pt x="479" y="304"/>
                      <a:pt x="479" y="304"/>
                    </a:cubicBezTo>
                    <a:cubicBezTo>
                      <a:pt x="478" y="303"/>
                      <a:pt x="478" y="303"/>
                      <a:pt x="478" y="303"/>
                    </a:cubicBezTo>
                    <a:cubicBezTo>
                      <a:pt x="478" y="303"/>
                      <a:pt x="478" y="303"/>
                      <a:pt x="478" y="303"/>
                    </a:cubicBezTo>
                    <a:cubicBezTo>
                      <a:pt x="477" y="303"/>
                      <a:pt x="477" y="303"/>
                      <a:pt x="477" y="303"/>
                    </a:cubicBezTo>
                    <a:cubicBezTo>
                      <a:pt x="477" y="302"/>
                      <a:pt x="477" y="302"/>
                      <a:pt x="477" y="302"/>
                    </a:cubicBezTo>
                    <a:cubicBezTo>
                      <a:pt x="476" y="301"/>
                      <a:pt x="476" y="301"/>
                      <a:pt x="476" y="301"/>
                    </a:cubicBezTo>
                    <a:cubicBezTo>
                      <a:pt x="478" y="301"/>
                      <a:pt x="478" y="301"/>
                      <a:pt x="478" y="301"/>
                    </a:cubicBezTo>
                    <a:cubicBezTo>
                      <a:pt x="478" y="300"/>
                      <a:pt x="478" y="300"/>
                      <a:pt x="478" y="300"/>
                    </a:cubicBezTo>
                    <a:cubicBezTo>
                      <a:pt x="480" y="300"/>
                      <a:pt x="480" y="300"/>
                      <a:pt x="480" y="300"/>
                    </a:cubicBezTo>
                    <a:cubicBezTo>
                      <a:pt x="481" y="302"/>
                      <a:pt x="481" y="302"/>
                      <a:pt x="481" y="302"/>
                    </a:cubicBezTo>
                    <a:cubicBezTo>
                      <a:pt x="482" y="302"/>
                      <a:pt x="482" y="302"/>
                      <a:pt x="482" y="302"/>
                    </a:cubicBezTo>
                    <a:cubicBezTo>
                      <a:pt x="483" y="303"/>
                      <a:pt x="483" y="303"/>
                      <a:pt x="483" y="303"/>
                    </a:cubicBezTo>
                    <a:cubicBezTo>
                      <a:pt x="482" y="304"/>
                      <a:pt x="482" y="304"/>
                      <a:pt x="482" y="304"/>
                    </a:cubicBezTo>
                    <a:cubicBezTo>
                      <a:pt x="481" y="305"/>
                      <a:pt x="481" y="305"/>
                      <a:pt x="481" y="305"/>
                    </a:cubicBezTo>
                    <a:close/>
                    <a:moveTo>
                      <a:pt x="500" y="312"/>
                    </a:moveTo>
                    <a:cubicBezTo>
                      <a:pt x="499" y="312"/>
                      <a:pt x="499" y="312"/>
                      <a:pt x="499" y="312"/>
                    </a:cubicBezTo>
                    <a:cubicBezTo>
                      <a:pt x="498" y="310"/>
                      <a:pt x="498" y="310"/>
                      <a:pt x="498" y="310"/>
                    </a:cubicBezTo>
                    <a:cubicBezTo>
                      <a:pt x="499" y="311"/>
                      <a:pt x="499" y="311"/>
                      <a:pt x="499" y="311"/>
                    </a:cubicBezTo>
                    <a:cubicBezTo>
                      <a:pt x="500" y="311"/>
                      <a:pt x="500" y="311"/>
                      <a:pt x="500" y="311"/>
                    </a:cubicBezTo>
                    <a:cubicBezTo>
                      <a:pt x="501" y="312"/>
                      <a:pt x="501" y="312"/>
                      <a:pt x="501" y="312"/>
                    </a:cubicBezTo>
                    <a:cubicBezTo>
                      <a:pt x="500" y="312"/>
                      <a:pt x="500" y="312"/>
                      <a:pt x="500" y="312"/>
                    </a:cubicBezTo>
                    <a:close/>
                    <a:moveTo>
                      <a:pt x="502" y="312"/>
                    </a:moveTo>
                    <a:cubicBezTo>
                      <a:pt x="504" y="313"/>
                      <a:pt x="504" y="313"/>
                      <a:pt x="504" y="313"/>
                    </a:cubicBezTo>
                    <a:cubicBezTo>
                      <a:pt x="503" y="312"/>
                      <a:pt x="503" y="312"/>
                      <a:pt x="503" y="312"/>
                    </a:cubicBezTo>
                    <a:cubicBezTo>
                      <a:pt x="502" y="312"/>
                      <a:pt x="502" y="312"/>
                      <a:pt x="502" y="312"/>
                    </a:cubicBezTo>
                    <a:close/>
                    <a:moveTo>
                      <a:pt x="505" y="313"/>
                    </a:moveTo>
                    <a:cubicBezTo>
                      <a:pt x="506" y="314"/>
                      <a:pt x="506" y="314"/>
                      <a:pt x="506" y="314"/>
                    </a:cubicBezTo>
                    <a:cubicBezTo>
                      <a:pt x="507" y="314"/>
                      <a:pt x="507" y="314"/>
                      <a:pt x="507" y="314"/>
                    </a:cubicBezTo>
                    <a:cubicBezTo>
                      <a:pt x="508" y="314"/>
                      <a:pt x="508" y="314"/>
                      <a:pt x="508" y="314"/>
                    </a:cubicBezTo>
                    <a:cubicBezTo>
                      <a:pt x="508" y="313"/>
                      <a:pt x="508" y="313"/>
                      <a:pt x="508" y="313"/>
                    </a:cubicBezTo>
                    <a:cubicBezTo>
                      <a:pt x="506" y="313"/>
                      <a:pt x="506" y="313"/>
                      <a:pt x="506" y="313"/>
                    </a:cubicBezTo>
                    <a:cubicBezTo>
                      <a:pt x="506" y="312"/>
                      <a:pt x="506" y="312"/>
                      <a:pt x="506" y="312"/>
                    </a:cubicBezTo>
                    <a:cubicBezTo>
                      <a:pt x="505" y="312"/>
                      <a:pt x="505" y="312"/>
                      <a:pt x="505" y="312"/>
                    </a:cubicBezTo>
                    <a:cubicBezTo>
                      <a:pt x="505" y="313"/>
                      <a:pt x="505" y="313"/>
                      <a:pt x="505" y="313"/>
                    </a:cubicBezTo>
                    <a:cubicBezTo>
                      <a:pt x="505" y="313"/>
                      <a:pt x="505" y="313"/>
                      <a:pt x="505" y="313"/>
                    </a:cubicBezTo>
                    <a:close/>
                    <a:moveTo>
                      <a:pt x="525" y="341"/>
                    </a:moveTo>
                    <a:cubicBezTo>
                      <a:pt x="525" y="340"/>
                      <a:pt x="525" y="340"/>
                      <a:pt x="525" y="340"/>
                    </a:cubicBezTo>
                    <a:cubicBezTo>
                      <a:pt x="526" y="339"/>
                      <a:pt x="526" y="339"/>
                      <a:pt x="526" y="339"/>
                    </a:cubicBezTo>
                    <a:cubicBezTo>
                      <a:pt x="526" y="337"/>
                      <a:pt x="526" y="337"/>
                      <a:pt x="526" y="337"/>
                    </a:cubicBezTo>
                    <a:cubicBezTo>
                      <a:pt x="526" y="338"/>
                      <a:pt x="526" y="338"/>
                      <a:pt x="526" y="338"/>
                    </a:cubicBezTo>
                    <a:cubicBezTo>
                      <a:pt x="527" y="338"/>
                      <a:pt x="527" y="338"/>
                      <a:pt x="527" y="338"/>
                    </a:cubicBezTo>
                    <a:cubicBezTo>
                      <a:pt x="527" y="340"/>
                      <a:pt x="527" y="340"/>
                      <a:pt x="527" y="340"/>
                    </a:cubicBezTo>
                    <a:cubicBezTo>
                      <a:pt x="527" y="341"/>
                      <a:pt x="527" y="341"/>
                      <a:pt x="527" y="341"/>
                    </a:cubicBezTo>
                    <a:cubicBezTo>
                      <a:pt x="525" y="341"/>
                      <a:pt x="525" y="341"/>
                      <a:pt x="525" y="341"/>
                    </a:cubicBezTo>
                    <a:close/>
                    <a:moveTo>
                      <a:pt x="524" y="346"/>
                    </a:moveTo>
                    <a:cubicBezTo>
                      <a:pt x="523" y="344"/>
                      <a:pt x="523" y="344"/>
                      <a:pt x="523" y="344"/>
                    </a:cubicBezTo>
                    <a:cubicBezTo>
                      <a:pt x="524" y="343"/>
                      <a:pt x="524" y="343"/>
                      <a:pt x="524" y="343"/>
                    </a:cubicBezTo>
                    <a:cubicBezTo>
                      <a:pt x="524" y="343"/>
                      <a:pt x="524" y="343"/>
                      <a:pt x="524" y="343"/>
                    </a:cubicBezTo>
                    <a:cubicBezTo>
                      <a:pt x="526" y="343"/>
                      <a:pt x="526" y="343"/>
                      <a:pt x="526" y="343"/>
                    </a:cubicBezTo>
                    <a:cubicBezTo>
                      <a:pt x="526" y="344"/>
                      <a:pt x="526" y="344"/>
                      <a:pt x="526" y="344"/>
                    </a:cubicBezTo>
                    <a:cubicBezTo>
                      <a:pt x="525" y="345"/>
                      <a:pt x="525" y="345"/>
                      <a:pt x="525" y="345"/>
                    </a:cubicBezTo>
                    <a:cubicBezTo>
                      <a:pt x="524" y="346"/>
                      <a:pt x="524" y="346"/>
                      <a:pt x="524" y="346"/>
                    </a:cubicBezTo>
                    <a:cubicBezTo>
                      <a:pt x="524" y="346"/>
                      <a:pt x="524" y="346"/>
                      <a:pt x="524" y="346"/>
                    </a:cubicBezTo>
                    <a:close/>
                    <a:moveTo>
                      <a:pt x="512" y="320"/>
                    </a:moveTo>
                    <a:cubicBezTo>
                      <a:pt x="511" y="319"/>
                      <a:pt x="511" y="319"/>
                      <a:pt x="511" y="319"/>
                    </a:cubicBezTo>
                    <a:cubicBezTo>
                      <a:pt x="512" y="319"/>
                      <a:pt x="512" y="319"/>
                      <a:pt x="512" y="319"/>
                    </a:cubicBezTo>
                    <a:cubicBezTo>
                      <a:pt x="512" y="320"/>
                      <a:pt x="512" y="320"/>
                      <a:pt x="512" y="320"/>
                    </a:cubicBezTo>
                    <a:close/>
                    <a:moveTo>
                      <a:pt x="509" y="320"/>
                    </a:moveTo>
                    <a:cubicBezTo>
                      <a:pt x="508" y="318"/>
                      <a:pt x="508" y="318"/>
                      <a:pt x="508" y="318"/>
                    </a:cubicBezTo>
                    <a:cubicBezTo>
                      <a:pt x="509" y="319"/>
                      <a:pt x="509" y="319"/>
                      <a:pt x="509" y="319"/>
                    </a:cubicBezTo>
                    <a:cubicBezTo>
                      <a:pt x="509" y="319"/>
                      <a:pt x="509" y="319"/>
                      <a:pt x="509" y="319"/>
                    </a:cubicBezTo>
                    <a:cubicBezTo>
                      <a:pt x="509" y="320"/>
                      <a:pt x="509" y="320"/>
                      <a:pt x="509" y="320"/>
                    </a:cubicBezTo>
                    <a:close/>
                    <a:moveTo>
                      <a:pt x="510" y="321"/>
                    </a:moveTo>
                    <a:cubicBezTo>
                      <a:pt x="510" y="322"/>
                      <a:pt x="510" y="322"/>
                      <a:pt x="510" y="322"/>
                    </a:cubicBezTo>
                    <a:cubicBezTo>
                      <a:pt x="511" y="322"/>
                      <a:pt x="511" y="322"/>
                      <a:pt x="511" y="322"/>
                    </a:cubicBezTo>
                    <a:cubicBezTo>
                      <a:pt x="512" y="322"/>
                      <a:pt x="512" y="322"/>
                      <a:pt x="512" y="322"/>
                    </a:cubicBezTo>
                    <a:cubicBezTo>
                      <a:pt x="512" y="321"/>
                      <a:pt x="512" y="321"/>
                      <a:pt x="512" y="321"/>
                    </a:cubicBezTo>
                    <a:cubicBezTo>
                      <a:pt x="511" y="321"/>
                      <a:pt x="511" y="321"/>
                      <a:pt x="511" y="321"/>
                    </a:cubicBezTo>
                    <a:cubicBezTo>
                      <a:pt x="510" y="321"/>
                      <a:pt x="510" y="321"/>
                      <a:pt x="510" y="321"/>
                    </a:cubicBezTo>
                    <a:cubicBezTo>
                      <a:pt x="510" y="321"/>
                      <a:pt x="510" y="321"/>
                      <a:pt x="510" y="321"/>
                    </a:cubicBezTo>
                    <a:close/>
                    <a:moveTo>
                      <a:pt x="521" y="316"/>
                    </a:moveTo>
                    <a:cubicBezTo>
                      <a:pt x="522" y="317"/>
                      <a:pt x="522" y="317"/>
                      <a:pt x="522" y="317"/>
                    </a:cubicBezTo>
                    <a:cubicBezTo>
                      <a:pt x="523" y="318"/>
                      <a:pt x="523" y="318"/>
                      <a:pt x="523" y="318"/>
                    </a:cubicBezTo>
                    <a:cubicBezTo>
                      <a:pt x="523" y="318"/>
                      <a:pt x="523" y="318"/>
                      <a:pt x="523" y="318"/>
                    </a:cubicBezTo>
                    <a:cubicBezTo>
                      <a:pt x="523" y="319"/>
                      <a:pt x="523" y="319"/>
                      <a:pt x="523" y="319"/>
                    </a:cubicBezTo>
                    <a:cubicBezTo>
                      <a:pt x="523" y="320"/>
                      <a:pt x="523" y="320"/>
                      <a:pt x="523" y="320"/>
                    </a:cubicBezTo>
                    <a:cubicBezTo>
                      <a:pt x="524" y="319"/>
                      <a:pt x="524" y="319"/>
                      <a:pt x="524" y="319"/>
                    </a:cubicBezTo>
                    <a:cubicBezTo>
                      <a:pt x="524" y="318"/>
                      <a:pt x="524" y="318"/>
                      <a:pt x="524" y="318"/>
                    </a:cubicBezTo>
                    <a:cubicBezTo>
                      <a:pt x="525" y="319"/>
                      <a:pt x="525" y="319"/>
                      <a:pt x="525" y="319"/>
                    </a:cubicBezTo>
                    <a:cubicBezTo>
                      <a:pt x="527" y="318"/>
                      <a:pt x="527" y="318"/>
                      <a:pt x="527" y="318"/>
                    </a:cubicBezTo>
                    <a:cubicBezTo>
                      <a:pt x="527" y="319"/>
                      <a:pt x="527" y="319"/>
                      <a:pt x="527" y="319"/>
                    </a:cubicBezTo>
                    <a:cubicBezTo>
                      <a:pt x="528" y="318"/>
                      <a:pt x="528" y="318"/>
                      <a:pt x="528" y="318"/>
                    </a:cubicBezTo>
                    <a:cubicBezTo>
                      <a:pt x="528" y="316"/>
                      <a:pt x="528" y="316"/>
                      <a:pt x="528" y="316"/>
                    </a:cubicBezTo>
                    <a:cubicBezTo>
                      <a:pt x="525" y="316"/>
                      <a:pt x="525" y="316"/>
                      <a:pt x="525" y="316"/>
                    </a:cubicBezTo>
                    <a:cubicBezTo>
                      <a:pt x="524" y="315"/>
                      <a:pt x="524" y="315"/>
                      <a:pt x="524" y="315"/>
                    </a:cubicBezTo>
                    <a:cubicBezTo>
                      <a:pt x="523" y="315"/>
                      <a:pt x="523" y="315"/>
                      <a:pt x="523" y="315"/>
                    </a:cubicBezTo>
                    <a:cubicBezTo>
                      <a:pt x="522" y="315"/>
                      <a:pt x="522" y="315"/>
                      <a:pt x="522" y="315"/>
                    </a:cubicBezTo>
                    <a:cubicBezTo>
                      <a:pt x="521" y="316"/>
                      <a:pt x="521" y="316"/>
                      <a:pt x="521" y="316"/>
                    </a:cubicBezTo>
                    <a:close/>
                    <a:moveTo>
                      <a:pt x="541" y="315"/>
                    </a:moveTo>
                    <a:cubicBezTo>
                      <a:pt x="541" y="314"/>
                      <a:pt x="541" y="314"/>
                      <a:pt x="541" y="314"/>
                    </a:cubicBezTo>
                    <a:cubicBezTo>
                      <a:pt x="542" y="314"/>
                      <a:pt x="542" y="314"/>
                      <a:pt x="542" y="314"/>
                    </a:cubicBezTo>
                    <a:cubicBezTo>
                      <a:pt x="541" y="315"/>
                      <a:pt x="541" y="315"/>
                      <a:pt x="541" y="315"/>
                    </a:cubicBezTo>
                    <a:cubicBezTo>
                      <a:pt x="541" y="315"/>
                      <a:pt x="541" y="315"/>
                      <a:pt x="541" y="315"/>
                    </a:cubicBezTo>
                    <a:close/>
                    <a:moveTo>
                      <a:pt x="534" y="323"/>
                    </a:moveTo>
                    <a:cubicBezTo>
                      <a:pt x="535" y="322"/>
                      <a:pt x="535" y="322"/>
                      <a:pt x="535" y="322"/>
                    </a:cubicBezTo>
                    <a:cubicBezTo>
                      <a:pt x="536" y="321"/>
                      <a:pt x="536" y="321"/>
                      <a:pt x="536" y="321"/>
                    </a:cubicBezTo>
                    <a:cubicBezTo>
                      <a:pt x="537" y="321"/>
                      <a:pt x="537" y="321"/>
                      <a:pt x="537" y="321"/>
                    </a:cubicBezTo>
                    <a:cubicBezTo>
                      <a:pt x="538" y="319"/>
                      <a:pt x="538" y="319"/>
                      <a:pt x="538" y="319"/>
                    </a:cubicBezTo>
                    <a:cubicBezTo>
                      <a:pt x="539" y="319"/>
                      <a:pt x="539" y="319"/>
                      <a:pt x="539" y="319"/>
                    </a:cubicBezTo>
                    <a:cubicBezTo>
                      <a:pt x="539" y="320"/>
                      <a:pt x="539" y="320"/>
                      <a:pt x="539" y="320"/>
                    </a:cubicBezTo>
                    <a:cubicBezTo>
                      <a:pt x="539" y="321"/>
                      <a:pt x="539" y="321"/>
                      <a:pt x="539" y="321"/>
                    </a:cubicBezTo>
                    <a:cubicBezTo>
                      <a:pt x="537" y="322"/>
                      <a:pt x="537" y="322"/>
                      <a:pt x="537" y="322"/>
                    </a:cubicBezTo>
                    <a:cubicBezTo>
                      <a:pt x="536" y="323"/>
                      <a:pt x="536" y="323"/>
                      <a:pt x="536" y="323"/>
                    </a:cubicBezTo>
                    <a:cubicBezTo>
                      <a:pt x="535" y="323"/>
                      <a:pt x="535" y="323"/>
                      <a:pt x="535" y="323"/>
                    </a:cubicBezTo>
                    <a:cubicBezTo>
                      <a:pt x="534" y="323"/>
                      <a:pt x="534" y="323"/>
                      <a:pt x="534" y="323"/>
                    </a:cubicBezTo>
                    <a:close/>
                    <a:moveTo>
                      <a:pt x="527" y="334"/>
                    </a:moveTo>
                    <a:cubicBezTo>
                      <a:pt x="531" y="331"/>
                      <a:pt x="531" y="331"/>
                      <a:pt x="531" y="331"/>
                    </a:cubicBezTo>
                    <a:cubicBezTo>
                      <a:pt x="531" y="330"/>
                      <a:pt x="531" y="330"/>
                      <a:pt x="531" y="330"/>
                    </a:cubicBezTo>
                    <a:cubicBezTo>
                      <a:pt x="532" y="330"/>
                      <a:pt x="532" y="330"/>
                      <a:pt x="532" y="330"/>
                    </a:cubicBezTo>
                    <a:cubicBezTo>
                      <a:pt x="534" y="329"/>
                      <a:pt x="534" y="329"/>
                      <a:pt x="534" y="329"/>
                    </a:cubicBezTo>
                    <a:cubicBezTo>
                      <a:pt x="535" y="327"/>
                      <a:pt x="535" y="327"/>
                      <a:pt x="535" y="327"/>
                    </a:cubicBezTo>
                    <a:cubicBezTo>
                      <a:pt x="535" y="326"/>
                      <a:pt x="535" y="326"/>
                      <a:pt x="535" y="326"/>
                    </a:cubicBezTo>
                    <a:cubicBezTo>
                      <a:pt x="534" y="325"/>
                      <a:pt x="534" y="325"/>
                      <a:pt x="534" y="325"/>
                    </a:cubicBezTo>
                    <a:cubicBezTo>
                      <a:pt x="533" y="325"/>
                      <a:pt x="533" y="325"/>
                      <a:pt x="533" y="325"/>
                    </a:cubicBezTo>
                    <a:cubicBezTo>
                      <a:pt x="533" y="327"/>
                      <a:pt x="533" y="327"/>
                      <a:pt x="533" y="327"/>
                    </a:cubicBezTo>
                    <a:cubicBezTo>
                      <a:pt x="532" y="327"/>
                      <a:pt x="532" y="327"/>
                      <a:pt x="532" y="327"/>
                    </a:cubicBezTo>
                    <a:cubicBezTo>
                      <a:pt x="530" y="329"/>
                      <a:pt x="530" y="329"/>
                      <a:pt x="530" y="329"/>
                    </a:cubicBezTo>
                    <a:cubicBezTo>
                      <a:pt x="529" y="329"/>
                      <a:pt x="529" y="329"/>
                      <a:pt x="529" y="329"/>
                    </a:cubicBezTo>
                    <a:cubicBezTo>
                      <a:pt x="527" y="329"/>
                      <a:pt x="527" y="329"/>
                      <a:pt x="527" y="329"/>
                    </a:cubicBezTo>
                    <a:cubicBezTo>
                      <a:pt x="525" y="330"/>
                      <a:pt x="525" y="330"/>
                      <a:pt x="525" y="330"/>
                    </a:cubicBezTo>
                    <a:cubicBezTo>
                      <a:pt x="525" y="331"/>
                      <a:pt x="525" y="331"/>
                      <a:pt x="525" y="331"/>
                    </a:cubicBezTo>
                    <a:cubicBezTo>
                      <a:pt x="524" y="332"/>
                      <a:pt x="524" y="332"/>
                      <a:pt x="524" y="332"/>
                    </a:cubicBezTo>
                    <a:cubicBezTo>
                      <a:pt x="524" y="334"/>
                      <a:pt x="524" y="334"/>
                      <a:pt x="524" y="334"/>
                    </a:cubicBezTo>
                    <a:cubicBezTo>
                      <a:pt x="525" y="334"/>
                      <a:pt x="525" y="334"/>
                      <a:pt x="525" y="334"/>
                    </a:cubicBezTo>
                    <a:cubicBezTo>
                      <a:pt x="526" y="334"/>
                      <a:pt x="526" y="334"/>
                      <a:pt x="526" y="334"/>
                    </a:cubicBezTo>
                    <a:cubicBezTo>
                      <a:pt x="527" y="334"/>
                      <a:pt x="527" y="334"/>
                      <a:pt x="527" y="334"/>
                    </a:cubicBezTo>
                    <a:close/>
                    <a:moveTo>
                      <a:pt x="542" y="332"/>
                    </a:moveTo>
                    <a:cubicBezTo>
                      <a:pt x="541" y="330"/>
                      <a:pt x="541" y="330"/>
                      <a:pt x="541" y="330"/>
                    </a:cubicBezTo>
                    <a:cubicBezTo>
                      <a:pt x="542" y="329"/>
                      <a:pt x="542" y="329"/>
                      <a:pt x="542" y="329"/>
                    </a:cubicBezTo>
                    <a:cubicBezTo>
                      <a:pt x="543" y="327"/>
                      <a:pt x="543" y="327"/>
                      <a:pt x="543" y="327"/>
                    </a:cubicBezTo>
                    <a:cubicBezTo>
                      <a:pt x="544" y="327"/>
                      <a:pt x="544" y="327"/>
                      <a:pt x="544" y="327"/>
                    </a:cubicBezTo>
                    <a:cubicBezTo>
                      <a:pt x="546" y="328"/>
                      <a:pt x="546" y="328"/>
                      <a:pt x="546" y="328"/>
                    </a:cubicBezTo>
                    <a:cubicBezTo>
                      <a:pt x="546" y="329"/>
                      <a:pt x="546" y="329"/>
                      <a:pt x="546" y="329"/>
                    </a:cubicBezTo>
                    <a:cubicBezTo>
                      <a:pt x="545" y="331"/>
                      <a:pt x="545" y="331"/>
                      <a:pt x="545" y="331"/>
                    </a:cubicBezTo>
                    <a:cubicBezTo>
                      <a:pt x="544" y="331"/>
                      <a:pt x="544" y="331"/>
                      <a:pt x="544" y="331"/>
                    </a:cubicBezTo>
                    <a:cubicBezTo>
                      <a:pt x="543" y="333"/>
                      <a:pt x="543" y="333"/>
                      <a:pt x="543" y="333"/>
                    </a:cubicBezTo>
                    <a:cubicBezTo>
                      <a:pt x="542" y="332"/>
                      <a:pt x="542" y="332"/>
                      <a:pt x="542" y="332"/>
                    </a:cubicBezTo>
                    <a:close/>
                    <a:moveTo>
                      <a:pt x="553" y="347"/>
                    </a:moveTo>
                    <a:cubicBezTo>
                      <a:pt x="553" y="344"/>
                      <a:pt x="553" y="344"/>
                      <a:pt x="553" y="344"/>
                    </a:cubicBezTo>
                    <a:cubicBezTo>
                      <a:pt x="553" y="342"/>
                      <a:pt x="553" y="342"/>
                      <a:pt x="553" y="342"/>
                    </a:cubicBezTo>
                    <a:cubicBezTo>
                      <a:pt x="552" y="340"/>
                      <a:pt x="552" y="340"/>
                      <a:pt x="552" y="340"/>
                    </a:cubicBezTo>
                    <a:cubicBezTo>
                      <a:pt x="551" y="341"/>
                      <a:pt x="551" y="341"/>
                      <a:pt x="551" y="341"/>
                    </a:cubicBezTo>
                    <a:cubicBezTo>
                      <a:pt x="551" y="342"/>
                      <a:pt x="551" y="342"/>
                      <a:pt x="551" y="342"/>
                    </a:cubicBezTo>
                    <a:cubicBezTo>
                      <a:pt x="550" y="344"/>
                      <a:pt x="550" y="344"/>
                      <a:pt x="550" y="344"/>
                    </a:cubicBezTo>
                    <a:cubicBezTo>
                      <a:pt x="551" y="346"/>
                      <a:pt x="551" y="346"/>
                      <a:pt x="551" y="346"/>
                    </a:cubicBezTo>
                    <a:cubicBezTo>
                      <a:pt x="551" y="346"/>
                      <a:pt x="551" y="346"/>
                      <a:pt x="551" y="346"/>
                    </a:cubicBezTo>
                    <a:cubicBezTo>
                      <a:pt x="551" y="348"/>
                      <a:pt x="551" y="348"/>
                      <a:pt x="551" y="348"/>
                    </a:cubicBezTo>
                    <a:cubicBezTo>
                      <a:pt x="552" y="347"/>
                      <a:pt x="552" y="347"/>
                      <a:pt x="552" y="347"/>
                    </a:cubicBezTo>
                    <a:cubicBezTo>
                      <a:pt x="553" y="347"/>
                      <a:pt x="553" y="347"/>
                      <a:pt x="553" y="347"/>
                    </a:cubicBezTo>
                    <a:close/>
                    <a:moveTo>
                      <a:pt x="554" y="345"/>
                    </a:moveTo>
                    <a:cubicBezTo>
                      <a:pt x="554" y="344"/>
                      <a:pt x="554" y="344"/>
                      <a:pt x="554" y="344"/>
                    </a:cubicBezTo>
                    <a:cubicBezTo>
                      <a:pt x="554" y="342"/>
                      <a:pt x="554" y="342"/>
                      <a:pt x="554" y="342"/>
                    </a:cubicBezTo>
                    <a:cubicBezTo>
                      <a:pt x="555" y="344"/>
                      <a:pt x="555" y="344"/>
                      <a:pt x="555" y="344"/>
                    </a:cubicBezTo>
                    <a:cubicBezTo>
                      <a:pt x="556" y="345"/>
                      <a:pt x="556" y="345"/>
                      <a:pt x="556" y="345"/>
                    </a:cubicBezTo>
                    <a:cubicBezTo>
                      <a:pt x="555" y="345"/>
                      <a:pt x="555" y="345"/>
                      <a:pt x="555" y="345"/>
                    </a:cubicBezTo>
                    <a:cubicBezTo>
                      <a:pt x="554" y="345"/>
                      <a:pt x="554" y="345"/>
                      <a:pt x="554" y="345"/>
                    </a:cubicBezTo>
                    <a:close/>
                    <a:moveTo>
                      <a:pt x="557" y="349"/>
                    </a:moveTo>
                    <a:cubicBezTo>
                      <a:pt x="556" y="348"/>
                      <a:pt x="556" y="348"/>
                      <a:pt x="556" y="348"/>
                    </a:cubicBezTo>
                    <a:cubicBezTo>
                      <a:pt x="557" y="347"/>
                      <a:pt x="557" y="347"/>
                      <a:pt x="557" y="347"/>
                    </a:cubicBezTo>
                    <a:cubicBezTo>
                      <a:pt x="557" y="347"/>
                      <a:pt x="557" y="347"/>
                      <a:pt x="557" y="347"/>
                    </a:cubicBezTo>
                    <a:cubicBezTo>
                      <a:pt x="557" y="348"/>
                      <a:pt x="557" y="348"/>
                      <a:pt x="557" y="348"/>
                    </a:cubicBezTo>
                    <a:cubicBezTo>
                      <a:pt x="557" y="349"/>
                      <a:pt x="557" y="349"/>
                      <a:pt x="557" y="349"/>
                    </a:cubicBezTo>
                    <a:close/>
                    <a:moveTo>
                      <a:pt x="551" y="353"/>
                    </a:moveTo>
                    <a:cubicBezTo>
                      <a:pt x="551" y="353"/>
                      <a:pt x="551" y="353"/>
                      <a:pt x="551" y="353"/>
                    </a:cubicBezTo>
                    <a:cubicBezTo>
                      <a:pt x="551" y="355"/>
                      <a:pt x="551" y="355"/>
                      <a:pt x="551" y="355"/>
                    </a:cubicBezTo>
                    <a:cubicBezTo>
                      <a:pt x="552" y="357"/>
                      <a:pt x="552" y="357"/>
                      <a:pt x="552" y="357"/>
                    </a:cubicBezTo>
                    <a:cubicBezTo>
                      <a:pt x="552" y="357"/>
                      <a:pt x="552" y="357"/>
                      <a:pt x="552" y="357"/>
                    </a:cubicBezTo>
                    <a:cubicBezTo>
                      <a:pt x="553" y="357"/>
                      <a:pt x="553" y="357"/>
                      <a:pt x="553" y="357"/>
                    </a:cubicBezTo>
                    <a:cubicBezTo>
                      <a:pt x="555" y="357"/>
                      <a:pt x="555" y="357"/>
                      <a:pt x="555" y="357"/>
                    </a:cubicBezTo>
                    <a:cubicBezTo>
                      <a:pt x="556" y="358"/>
                      <a:pt x="556" y="358"/>
                      <a:pt x="556" y="358"/>
                    </a:cubicBezTo>
                    <a:cubicBezTo>
                      <a:pt x="557" y="358"/>
                      <a:pt x="557" y="358"/>
                      <a:pt x="557" y="358"/>
                    </a:cubicBezTo>
                    <a:cubicBezTo>
                      <a:pt x="559" y="358"/>
                      <a:pt x="559" y="358"/>
                      <a:pt x="559" y="358"/>
                    </a:cubicBezTo>
                    <a:cubicBezTo>
                      <a:pt x="559" y="357"/>
                      <a:pt x="559" y="357"/>
                      <a:pt x="559" y="357"/>
                    </a:cubicBezTo>
                    <a:cubicBezTo>
                      <a:pt x="559" y="356"/>
                      <a:pt x="559" y="356"/>
                      <a:pt x="559" y="356"/>
                    </a:cubicBezTo>
                    <a:cubicBezTo>
                      <a:pt x="559" y="354"/>
                      <a:pt x="559" y="354"/>
                      <a:pt x="559" y="354"/>
                    </a:cubicBezTo>
                    <a:cubicBezTo>
                      <a:pt x="557" y="354"/>
                      <a:pt x="557" y="354"/>
                      <a:pt x="557" y="354"/>
                    </a:cubicBezTo>
                    <a:cubicBezTo>
                      <a:pt x="556" y="353"/>
                      <a:pt x="556" y="353"/>
                      <a:pt x="556" y="353"/>
                    </a:cubicBezTo>
                    <a:cubicBezTo>
                      <a:pt x="555" y="353"/>
                      <a:pt x="555" y="353"/>
                      <a:pt x="555" y="353"/>
                    </a:cubicBezTo>
                    <a:cubicBezTo>
                      <a:pt x="554" y="353"/>
                      <a:pt x="554" y="353"/>
                      <a:pt x="554" y="353"/>
                    </a:cubicBezTo>
                    <a:cubicBezTo>
                      <a:pt x="554" y="352"/>
                      <a:pt x="554" y="352"/>
                      <a:pt x="554" y="352"/>
                    </a:cubicBezTo>
                    <a:cubicBezTo>
                      <a:pt x="554" y="351"/>
                      <a:pt x="554" y="351"/>
                      <a:pt x="554" y="351"/>
                    </a:cubicBezTo>
                    <a:cubicBezTo>
                      <a:pt x="554" y="351"/>
                      <a:pt x="554" y="351"/>
                      <a:pt x="554" y="351"/>
                    </a:cubicBezTo>
                    <a:cubicBezTo>
                      <a:pt x="553" y="352"/>
                      <a:pt x="553" y="352"/>
                      <a:pt x="553" y="352"/>
                    </a:cubicBezTo>
                    <a:cubicBezTo>
                      <a:pt x="552" y="353"/>
                      <a:pt x="552" y="353"/>
                      <a:pt x="552" y="353"/>
                    </a:cubicBezTo>
                    <a:cubicBezTo>
                      <a:pt x="551" y="353"/>
                      <a:pt x="551" y="353"/>
                      <a:pt x="551" y="353"/>
                    </a:cubicBezTo>
                    <a:close/>
                    <a:moveTo>
                      <a:pt x="505" y="417"/>
                    </a:moveTo>
                    <a:cubicBezTo>
                      <a:pt x="507" y="417"/>
                      <a:pt x="507" y="417"/>
                      <a:pt x="507" y="417"/>
                    </a:cubicBezTo>
                    <a:cubicBezTo>
                      <a:pt x="507" y="417"/>
                      <a:pt x="507" y="417"/>
                      <a:pt x="507" y="417"/>
                    </a:cubicBezTo>
                    <a:cubicBezTo>
                      <a:pt x="507" y="416"/>
                      <a:pt x="507" y="416"/>
                      <a:pt x="507" y="416"/>
                    </a:cubicBezTo>
                    <a:cubicBezTo>
                      <a:pt x="505" y="416"/>
                      <a:pt x="505" y="416"/>
                      <a:pt x="505" y="416"/>
                    </a:cubicBezTo>
                    <a:cubicBezTo>
                      <a:pt x="505" y="417"/>
                      <a:pt x="505" y="417"/>
                      <a:pt x="505" y="417"/>
                    </a:cubicBezTo>
                    <a:close/>
                    <a:moveTo>
                      <a:pt x="479" y="374"/>
                    </a:moveTo>
                    <a:cubicBezTo>
                      <a:pt x="481" y="375"/>
                      <a:pt x="481" y="375"/>
                      <a:pt x="481" y="375"/>
                    </a:cubicBezTo>
                    <a:cubicBezTo>
                      <a:pt x="481" y="375"/>
                      <a:pt x="481" y="375"/>
                      <a:pt x="481" y="375"/>
                    </a:cubicBezTo>
                    <a:cubicBezTo>
                      <a:pt x="482" y="375"/>
                      <a:pt x="482" y="375"/>
                      <a:pt x="482" y="375"/>
                    </a:cubicBezTo>
                    <a:cubicBezTo>
                      <a:pt x="481" y="374"/>
                      <a:pt x="481" y="374"/>
                      <a:pt x="481" y="374"/>
                    </a:cubicBezTo>
                    <a:cubicBezTo>
                      <a:pt x="480" y="374"/>
                      <a:pt x="480" y="374"/>
                      <a:pt x="480" y="374"/>
                    </a:cubicBezTo>
                    <a:cubicBezTo>
                      <a:pt x="479" y="374"/>
                      <a:pt x="479" y="374"/>
                      <a:pt x="479" y="374"/>
                    </a:cubicBezTo>
                    <a:close/>
                    <a:moveTo>
                      <a:pt x="473" y="384"/>
                    </a:moveTo>
                    <a:cubicBezTo>
                      <a:pt x="473" y="383"/>
                      <a:pt x="473" y="383"/>
                      <a:pt x="473" y="383"/>
                    </a:cubicBezTo>
                    <a:cubicBezTo>
                      <a:pt x="473" y="382"/>
                      <a:pt x="473" y="382"/>
                      <a:pt x="473" y="382"/>
                    </a:cubicBezTo>
                    <a:cubicBezTo>
                      <a:pt x="471" y="381"/>
                      <a:pt x="471" y="381"/>
                      <a:pt x="471" y="381"/>
                    </a:cubicBezTo>
                    <a:cubicBezTo>
                      <a:pt x="471" y="380"/>
                      <a:pt x="471" y="380"/>
                      <a:pt x="471" y="380"/>
                    </a:cubicBezTo>
                    <a:cubicBezTo>
                      <a:pt x="471" y="378"/>
                      <a:pt x="471" y="378"/>
                      <a:pt x="471" y="378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5"/>
                      <a:pt x="470" y="375"/>
                      <a:pt x="470" y="375"/>
                    </a:cubicBezTo>
                    <a:cubicBezTo>
                      <a:pt x="470" y="374"/>
                      <a:pt x="470" y="374"/>
                      <a:pt x="470" y="374"/>
                    </a:cubicBezTo>
                    <a:cubicBezTo>
                      <a:pt x="471" y="376"/>
                      <a:pt x="471" y="376"/>
                      <a:pt x="471" y="376"/>
                    </a:cubicBezTo>
                    <a:cubicBezTo>
                      <a:pt x="472" y="377"/>
                      <a:pt x="472" y="377"/>
                      <a:pt x="472" y="377"/>
                    </a:cubicBezTo>
                    <a:cubicBezTo>
                      <a:pt x="473" y="378"/>
                      <a:pt x="473" y="378"/>
                      <a:pt x="473" y="378"/>
                    </a:cubicBezTo>
                    <a:cubicBezTo>
                      <a:pt x="474" y="379"/>
                      <a:pt x="474" y="379"/>
                      <a:pt x="474" y="379"/>
                    </a:cubicBezTo>
                    <a:cubicBezTo>
                      <a:pt x="474" y="381"/>
                      <a:pt x="474" y="381"/>
                      <a:pt x="474" y="381"/>
                    </a:cubicBezTo>
                    <a:cubicBezTo>
                      <a:pt x="475" y="382"/>
                      <a:pt x="475" y="382"/>
                      <a:pt x="475" y="382"/>
                    </a:cubicBezTo>
                    <a:cubicBezTo>
                      <a:pt x="477" y="382"/>
                      <a:pt x="477" y="382"/>
                      <a:pt x="477" y="382"/>
                    </a:cubicBezTo>
                    <a:cubicBezTo>
                      <a:pt x="476" y="384"/>
                      <a:pt x="476" y="384"/>
                      <a:pt x="476" y="384"/>
                    </a:cubicBezTo>
                    <a:cubicBezTo>
                      <a:pt x="475" y="384"/>
                      <a:pt x="475" y="384"/>
                      <a:pt x="475" y="384"/>
                    </a:cubicBezTo>
                    <a:cubicBezTo>
                      <a:pt x="473" y="384"/>
                      <a:pt x="473" y="384"/>
                      <a:pt x="473" y="384"/>
                    </a:cubicBezTo>
                    <a:close/>
                    <a:moveTo>
                      <a:pt x="463" y="383"/>
                    </a:moveTo>
                    <a:cubicBezTo>
                      <a:pt x="463" y="382"/>
                      <a:pt x="463" y="382"/>
                      <a:pt x="463" y="382"/>
                    </a:cubicBezTo>
                    <a:cubicBezTo>
                      <a:pt x="463" y="381"/>
                      <a:pt x="463" y="381"/>
                      <a:pt x="463" y="381"/>
                    </a:cubicBezTo>
                    <a:cubicBezTo>
                      <a:pt x="463" y="380"/>
                      <a:pt x="463" y="380"/>
                      <a:pt x="463" y="380"/>
                    </a:cubicBezTo>
                    <a:cubicBezTo>
                      <a:pt x="463" y="377"/>
                      <a:pt x="463" y="377"/>
                      <a:pt x="463" y="377"/>
                    </a:cubicBezTo>
                    <a:cubicBezTo>
                      <a:pt x="464" y="376"/>
                      <a:pt x="464" y="376"/>
                      <a:pt x="464" y="376"/>
                    </a:cubicBezTo>
                    <a:cubicBezTo>
                      <a:pt x="465" y="376"/>
                      <a:pt x="465" y="376"/>
                      <a:pt x="465" y="376"/>
                    </a:cubicBezTo>
                    <a:cubicBezTo>
                      <a:pt x="465" y="378"/>
                      <a:pt x="465" y="378"/>
                      <a:pt x="465" y="378"/>
                    </a:cubicBezTo>
                    <a:cubicBezTo>
                      <a:pt x="465" y="378"/>
                      <a:pt x="465" y="378"/>
                      <a:pt x="465" y="378"/>
                    </a:cubicBezTo>
                    <a:cubicBezTo>
                      <a:pt x="465" y="379"/>
                      <a:pt x="465" y="379"/>
                      <a:pt x="465" y="379"/>
                    </a:cubicBezTo>
                    <a:cubicBezTo>
                      <a:pt x="466" y="380"/>
                      <a:pt x="466" y="380"/>
                      <a:pt x="466" y="380"/>
                    </a:cubicBezTo>
                    <a:cubicBezTo>
                      <a:pt x="464" y="383"/>
                      <a:pt x="464" y="383"/>
                      <a:pt x="464" y="383"/>
                    </a:cubicBezTo>
                    <a:cubicBezTo>
                      <a:pt x="463" y="383"/>
                      <a:pt x="463" y="383"/>
                      <a:pt x="463" y="383"/>
                    </a:cubicBezTo>
                    <a:close/>
                    <a:moveTo>
                      <a:pt x="463" y="342"/>
                    </a:moveTo>
                    <a:cubicBezTo>
                      <a:pt x="462" y="343"/>
                      <a:pt x="462" y="343"/>
                      <a:pt x="462" y="343"/>
                    </a:cubicBezTo>
                    <a:cubicBezTo>
                      <a:pt x="463" y="344"/>
                      <a:pt x="463" y="344"/>
                      <a:pt x="463" y="344"/>
                    </a:cubicBezTo>
                    <a:cubicBezTo>
                      <a:pt x="465" y="344"/>
                      <a:pt x="465" y="344"/>
                      <a:pt x="465" y="344"/>
                    </a:cubicBezTo>
                    <a:cubicBezTo>
                      <a:pt x="466" y="343"/>
                      <a:pt x="466" y="343"/>
                      <a:pt x="466" y="343"/>
                    </a:cubicBezTo>
                    <a:cubicBezTo>
                      <a:pt x="466" y="342"/>
                      <a:pt x="466" y="342"/>
                      <a:pt x="466" y="342"/>
                    </a:cubicBezTo>
                    <a:cubicBezTo>
                      <a:pt x="464" y="342"/>
                      <a:pt x="464" y="342"/>
                      <a:pt x="464" y="342"/>
                    </a:cubicBezTo>
                    <a:cubicBezTo>
                      <a:pt x="463" y="342"/>
                      <a:pt x="463" y="342"/>
                      <a:pt x="463" y="342"/>
                    </a:cubicBezTo>
                    <a:close/>
                    <a:moveTo>
                      <a:pt x="463" y="341"/>
                    </a:moveTo>
                    <a:cubicBezTo>
                      <a:pt x="464" y="340"/>
                      <a:pt x="464" y="340"/>
                      <a:pt x="464" y="340"/>
                    </a:cubicBezTo>
                    <a:cubicBezTo>
                      <a:pt x="464" y="338"/>
                      <a:pt x="464" y="338"/>
                      <a:pt x="464" y="338"/>
                    </a:cubicBezTo>
                    <a:cubicBezTo>
                      <a:pt x="466" y="336"/>
                      <a:pt x="466" y="336"/>
                      <a:pt x="466" y="336"/>
                    </a:cubicBezTo>
                    <a:cubicBezTo>
                      <a:pt x="467" y="335"/>
                      <a:pt x="467" y="335"/>
                      <a:pt x="467" y="335"/>
                    </a:cubicBezTo>
                    <a:cubicBezTo>
                      <a:pt x="467" y="336"/>
                      <a:pt x="467" y="336"/>
                      <a:pt x="467" y="336"/>
                    </a:cubicBezTo>
                    <a:cubicBezTo>
                      <a:pt x="467" y="337"/>
                      <a:pt x="467" y="337"/>
                      <a:pt x="467" y="337"/>
                    </a:cubicBezTo>
                    <a:cubicBezTo>
                      <a:pt x="467" y="339"/>
                      <a:pt x="467" y="339"/>
                      <a:pt x="467" y="339"/>
                    </a:cubicBezTo>
                    <a:cubicBezTo>
                      <a:pt x="467" y="341"/>
                      <a:pt x="467" y="341"/>
                      <a:pt x="467" y="341"/>
                    </a:cubicBezTo>
                    <a:cubicBezTo>
                      <a:pt x="465" y="341"/>
                      <a:pt x="465" y="341"/>
                      <a:pt x="465" y="341"/>
                    </a:cubicBezTo>
                    <a:cubicBezTo>
                      <a:pt x="463" y="341"/>
                      <a:pt x="463" y="341"/>
                      <a:pt x="463" y="341"/>
                    </a:cubicBezTo>
                    <a:close/>
                    <a:moveTo>
                      <a:pt x="378" y="324"/>
                    </a:moveTo>
                    <a:cubicBezTo>
                      <a:pt x="379" y="323"/>
                      <a:pt x="379" y="323"/>
                      <a:pt x="379" y="323"/>
                    </a:cubicBezTo>
                    <a:cubicBezTo>
                      <a:pt x="379" y="322"/>
                      <a:pt x="379" y="322"/>
                      <a:pt x="379" y="322"/>
                    </a:cubicBezTo>
                    <a:cubicBezTo>
                      <a:pt x="378" y="322"/>
                      <a:pt x="378" y="322"/>
                      <a:pt x="378" y="322"/>
                    </a:cubicBezTo>
                    <a:cubicBezTo>
                      <a:pt x="378" y="323"/>
                      <a:pt x="378" y="323"/>
                      <a:pt x="378" y="323"/>
                    </a:cubicBezTo>
                    <a:cubicBezTo>
                      <a:pt x="378" y="324"/>
                      <a:pt x="378" y="324"/>
                      <a:pt x="378" y="324"/>
                    </a:cubicBezTo>
                    <a:close/>
                    <a:moveTo>
                      <a:pt x="307" y="304"/>
                    </a:moveTo>
                    <a:cubicBezTo>
                      <a:pt x="307" y="303"/>
                      <a:pt x="307" y="303"/>
                      <a:pt x="307" y="303"/>
                    </a:cubicBezTo>
                    <a:cubicBezTo>
                      <a:pt x="309" y="303"/>
                      <a:pt x="309" y="303"/>
                      <a:pt x="309" y="303"/>
                    </a:cubicBezTo>
                    <a:cubicBezTo>
                      <a:pt x="308" y="304"/>
                      <a:pt x="308" y="304"/>
                      <a:pt x="308" y="304"/>
                    </a:cubicBezTo>
                    <a:cubicBezTo>
                      <a:pt x="308" y="304"/>
                      <a:pt x="306" y="304"/>
                      <a:pt x="307" y="304"/>
                    </a:cubicBezTo>
                    <a:close/>
                    <a:moveTo>
                      <a:pt x="301" y="306"/>
                    </a:moveTo>
                    <a:cubicBezTo>
                      <a:pt x="303" y="306"/>
                      <a:pt x="303" y="306"/>
                      <a:pt x="303" y="306"/>
                    </a:cubicBezTo>
                    <a:cubicBezTo>
                      <a:pt x="302" y="305"/>
                      <a:pt x="302" y="305"/>
                      <a:pt x="302" y="305"/>
                    </a:cubicBezTo>
                    <a:cubicBezTo>
                      <a:pt x="301" y="305"/>
                      <a:pt x="301" y="305"/>
                      <a:pt x="301" y="305"/>
                    </a:cubicBezTo>
                    <a:cubicBezTo>
                      <a:pt x="301" y="306"/>
                      <a:pt x="301" y="306"/>
                      <a:pt x="301" y="306"/>
                    </a:cubicBezTo>
                    <a:close/>
                    <a:moveTo>
                      <a:pt x="303" y="312"/>
                    </a:moveTo>
                    <a:cubicBezTo>
                      <a:pt x="303" y="311"/>
                      <a:pt x="303" y="311"/>
                      <a:pt x="303" y="311"/>
                    </a:cubicBezTo>
                    <a:cubicBezTo>
                      <a:pt x="304" y="311"/>
                      <a:pt x="304" y="311"/>
                      <a:pt x="304" y="311"/>
                    </a:cubicBezTo>
                    <a:cubicBezTo>
                      <a:pt x="304" y="313"/>
                      <a:pt x="304" y="313"/>
                      <a:pt x="304" y="313"/>
                    </a:cubicBezTo>
                    <a:cubicBezTo>
                      <a:pt x="303" y="312"/>
                      <a:pt x="303" y="312"/>
                      <a:pt x="303" y="312"/>
                    </a:cubicBezTo>
                    <a:close/>
                    <a:moveTo>
                      <a:pt x="303" y="313"/>
                    </a:moveTo>
                    <a:cubicBezTo>
                      <a:pt x="302" y="311"/>
                      <a:pt x="302" y="311"/>
                      <a:pt x="302" y="311"/>
                    </a:cubicBezTo>
                    <a:cubicBezTo>
                      <a:pt x="302" y="312"/>
                      <a:pt x="302" y="312"/>
                      <a:pt x="302" y="312"/>
                    </a:cubicBezTo>
                    <a:cubicBezTo>
                      <a:pt x="303" y="313"/>
                      <a:pt x="303" y="313"/>
                      <a:pt x="303" y="313"/>
                    </a:cubicBezTo>
                    <a:cubicBezTo>
                      <a:pt x="303" y="313"/>
                      <a:pt x="303" y="313"/>
                      <a:pt x="303" y="313"/>
                    </a:cubicBezTo>
                    <a:close/>
                    <a:moveTo>
                      <a:pt x="306" y="317"/>
                    </a:moveTo>
                    <a:cubicBezTo>
                      <a:pt x="307" y="319"/>
                      <a:pt x="307" y="319"/>
                      <a:pt x="307" y="319"/>
                    </a:cubicBezTo>
                    <a:cubicBezTo>
                      <a:pt x="308" y="320"/>
                      <a:pt x="308" y="320"/>
                      <a:pt x="308" y="320"/>
                    </a:cubicBezTo>
                    <a:cubicBezTo>
                      <a:pt x="309" y="318"/>
                      <a:pt x="309" y="318"/>
                      <a:pt x="309" y="318"/>
                    </a:cubicBezTo>
                    <a:cubicBezTo>
                      <a:pt x="308" y="318"/>
                      <a:pt x="308" y="318"/>
                      <a:pt x="308" y="318"/>
                    </a:cubicBezTo>
                    <a:cubicBezTo>
                      <a:pt x="309" y="317"/>
                      <a:pt x="309" y="317"/>
                      <a:pt x="309" y="317"/>
                    </a:cubicBezTo>
                    <a:cubicBezTo>
                      <a:pt x="308" y="317"/>
                      <a:pt x="308" y="317"/>
                      <a:pt x="308" y="317"/>
                    </a:cubicBezTo>
                    <a:cubicBezTo>
                      <a:pt x="308" y="318"/>
                      <a:pt x="308" y="318"/>
                      <a:pt x="308" y="318"/>
                    </a:cubicBezTo>
                    <a:cubicBezTo>
                      <a:pt x="307" y="317"/>
                      <a:pt x="307" y="317"/>
                      <a:pt x="307" y="317"/>
                    </a:cubicBezTo>
                    <a:cubicBezTo>
                      <a:pt x="306" y="317"/>
                      <a:pt x="306" y="317"/>
                      <a:pt x="306" y="317"/>
                    </a:cubicBezTo>
                    <a:close/>
                    <a:moveTo>
                      <a:pt x="304" y="328"/>
                    </a:moveTo>
                    <a:cubicBezTo>
                      <a:pt x="303" y="325"/>
                      <a:pt x="303" y="325"/>
                      <a:pt x="303" y="325"/>
                    </a:cubicBezTo>
                    <a:cubicBezTo>
                      <a:pt x="304" y="324"/>
                      <a:pt x="304" y="324"/>
                      <a:pt x="304" y="324"/>
                    </a:cubicBezTo>
                    <a:cubicBezTo>
                      <a:pt x="304" y="323"/>
                      <a:pt x="304" y="323"/>
                      <a:pt x="304" y="323"/>
                    </a:cubicBezTo>
                    <a:cubicBezTo>
                      <a:pt x="305" y="321"/>
                      <a:pt x="305" y="321"/>
                      <a:pt x="305" y="321"/>
                    </a:cubicBezTo>
                    <a:cubicBezTo>
                      <a:pt x="306" y="322"/>
                      <a:pt x="306" y="322"/>
                      <a:pt x="306" y="322"/>
                    </a:cubicBezTo>
                    <a:cubicBezTo>
                      <a:pt x="305" y="323"/>
                      <a:pt x="305" y="323"/>
                      <a:pt x="305" y="323"/>
                    </a:cubicBezTo>
                    <a:cubicBezTo>
                      <a:pt x="306" y="324"/>
                      <a:pt x="306" y="324"/>
                      <a:pt x="306" y="324"/>
                    </a:cubicBezTo>
                    <a:cubicBezTo>
                      <a:pt x="306" y="325"/>
                      <a:pt x="306" y="325"/>
                      <a:pt x="306" y="325"/>
                    </a:cubicBezTo>
                    <a:cubicBezTo>
                      <a:pt x="306" y="326"/>
                      <a:pt x="306" y="326"/>
                      <a:pt x="306" y="326"/>
                    </a:cubicBezTo>
                    <a:cubicBezTo>
                      <a:pt x="305" y="326"/>
                      <a:pt x="305" y="326"/>
                      <a:pt x="305" y="326"/>
                    </a:cubicBezTo>
                    <a:cubicBezTo>
                      <a:pt x="305" y="327"/>
                      <a:pt x="305" y="327"/>
                      <a:pt x="305" y="327"/>
                    </a:cubicBezTo>
                    <a:cubicBezTo>
                      <a:pt x="304" y="328"/>
                      <a:pt x="304" y="328"/>
                      <a:pt x="304" y="328"/>
                    </a:cubicBezTo>
                    <a:close/>
                    <a:moveTo>
                      <a:pt x="369" y="288"/>
                    </a:moveTo>
                    <a:cubicBezTo>
                      <a:pt x="369" y="287"/>
                      <a:pt x="369" y="287"/>
                      <a:pt x="369" y="287"/>
                    </a:cubicBezTo>
                    <a:cubicBezTo>
                      <a:pt x="370" y="286"/>
                      <a:pt x="370" y="286"/>
                      <a:pt x="370" y="286"/>
                    </a:cubicBezTo>
                    <a:cubicBezTo>
                      <a:pt x="370" y="287"/>
                      <a:pt x="370" y="287"/>
                      <a:pt x="370" y="287"/>
                    </a:cubicBezTo>
                    <a:cubicBezTo>
                      <a:pt x="370" y="288"/>
                      <a:pt x="370" y="288"/>
                      <a:pt x="370" y="288"/>
                    </a:cubicBezTo>
                    <a:cubicBezTo>
                      <a:pt x="369" y="288"/>
                      <a:pt x="369" y="288"/>
                      <a:pt x="369" y="288"/>
                    </a:cubicBezTo>
                    <a:close/>
                    <a:moveTo>
                      <a:pt x="391" y="275"/>
                    </a:moveTo>
                    <a:cubicBezTo>
                      <a:pt x="390" y="272"/>
                      <a:pt x="390" y="272"/>
                      <a:pt x="390" y="272"/>
                    </a:cubicBezTo>
                    <a:cubicBezTo>
                      <a:pt x="390" y="272"/>
                      <a:pt x="390" y="272"/>
                      <a:pt x="390" y="272"/>
                    </a:cubicBezTo>
                    <a:cubicBezTo>
                      <a:pt x="390" y="270"/>
                      <a:pt x="390" y="270"/>
                      <a:pt x="390" y="270"/>
                    </a:cubicBezTo>
                    <a:cubicBezTo>
                      <a:pt x="391" y="269"/>
                      <a:pt x="391" y="269"/>
                      <a:pt x="391" y="269"/>
                    </a:cubicBezTo>
                    <a:cubicBezTo>
                      <a:pt x="392" y="270"/>
                      <a:pt x="392" y="270"/>
                      <a:pt x="392" y="270"/>
                    </a:cubicBezTo>
                    <a:cubicBezTo>
                      <a:pt x="392" y="271"/>
                      <a:pt x="392" y="271"/>
                      <a:pt x="392" y="271"/>
                    </a:cubicBezTo>
                    <a:cubicBezTo>
                      <a:pt x="393" y="272"/>
                      <a:pt x="393" y="272"/>
                      <a:pt x="393" y="272"/>
                    </a:cubicBezTo>
                    <a:cubicBezTo>
                      <a:pt x="392" y="273"/>
                      <a:pt x="392" y="273"/>
                      <a:pt x="392" y="273"/>
                    </a:cubicBezTo>
                    <a:cubicBezTo>
                      <a:pt x="392" y="274"/>
                      <a:pt x="392" y="274"/>
                      <a:pt x="392" y="274"/>
                    </a:cubicBezTo>
                    <a:cubicBezTo>
                      <a:pt x="391" y="275"/>
                      <a:pt x="391" y="275"/>
                      <a:pt x="391" y="275"/>
                    </a:cubicBezTo>
                    <a:close/>
                    <a:moveTo>
                      <a:pt x="366" y="301"/>
                    </a:moveTo>
                    <a:cubicBezTo>
                      <a:pt x="367" y="300"/>
                      <a:pt x="367" y="300"/>
                      <a:pt x="367" y="300"/>
                    </a:cubicBezTo>
                    <a:cubicBezTo>
                      <a:pt x="366" y="299"/>
                      <a:pt x="366" y="299"/>
                      <a:pt x="366" y="299"/>
                    </a:cubicBezTo>
                    <a:cubicBezTo>
                      <a:pt x="367" y="298"/>
                      <a:pt x="367" y="298"/>
                      <a:pt x="367" y="298"/>
                    </a:cubicBezTo>
                    <a:cubicBezTo>
                      <a:pt x="367" y="297"/>
                      <a:pt x="367" y="297"/>
                      <a:pt x="367" y="297"/>
                    </a:cubicBezTo>
                    <a:cubicBezTo>
                      <a:pt x="368" y="296"/>
                      <a:pt x="368" y="296"/>
                      <a:pt x="368" y="296"/>
                    </a:cubicBezTo>
                    <a:cubicBezTo>
                      <a:pt x="368" y="295"/>
                      <a:pt x="368" y="295"/>
                      <a:pt x="368" y="295"/>
                    </a:cubicBezTo>
                    <a:cubicBezTo>
                      <a:pt x="367" y="295"/>
                      <a:pt x="367" y="295"/>
                      <a:pt x="367" y="295"/>
                    </a:cubicBezTo>
                    <a:cubicBezTo>
                      <a:pt x="366" y="294"/>
                      <a:pt x="366" y="294"/>
                      <a:pt x="366" y="294"/>
                    </a:cubicBezTo>
                    <a:cubicBezTo>
                      <a:pt x="367" y="292"/>
                      <a:pt x="367" y="292"/>
                      <a:pt x="367" y="292"/>
                    </a:cubicBezTo>
                    <a:cubicBezTo>
                      <a:pt x="368" y="292"/>
                      <a:pt x="368" y="292"/>
                      <a:pt x="368" y="292"/>
                    </a:cubicBezTo>
                    <a:cubicBezTo>
                      <a:pt x="368" y="291"/>
                      <a:pt x="368" y="291"/>
                      <a:pt x="368" y="291"/>
                    </a:cubicBezTo>
                    <a:cubicBezTo>
                      <a:pt x="367" y="290"/>
                      <a:pt x="367" y="290"/>
                      <a:pt x="367" y="290"/>
                    </a:cubicBezTo>
                    <a:cubicBezTo>
                      <a:pt x="366" y="290"/>
                      <a:pt x="366" y="290"/>
                      <a:pt x="366" y="290"/>
                    </a:cubicBezTo>
                    <a:cubicBezTo>
                      <a:pt x="365" y="291"/>
                      <a:pt x="365" y="291"/>
                      <a:pt x="365" y="291"/>
                    </a:cubicBezTo>
                    <a:cubicBezTo>
                      <a:pt x="365" y="292"/>
                      <a:pt x="365" y="292"/>
                      <a:pt x="365" y="292"/>
                    </a:cubicBezTo>
                    <a:cubicBezTo>
                      <a:pt x="364" y="291"/>
                      <a:pt x="364" y="291"/>
                      <a:pt x="364" y="291"/>
                    </a:cubicBezTo>
                    <a:cubicBezTo>
                      <a:pt x="362" y="291"/>
                      <a:pt x="362" y="291"/>
                      <a:pt x="362" y="291"/>
                    </a:cubicBezTo>
                    <a:cubicBezTo>
                      <a:pt x="360" y="293"/>
                      <a:pt x="360" y="293"/>
                      <a:pt x="360" y="293"/>
                    </a:cubicBezTo>
                    <a:cubicBezTo>
                      <a:pt x="358" y="294"/>
                      <a:pt x="358" y="294"/>
                      <a:pt x="358" y="294"/>
                    </a:cubicBezTo>
                    <a:cubicBezTo>
                      <a:pt x="358" y="294"/>
                      <a:pt x="358" y="294"/>
                      <a:pt x="358" y="294"/>
                    </a:cubicBezTo>
                    <a:cubicBezTo>
                      <a:pt x="360" y="292"/>
                      <a:pt x="360" y="292"/>
                      <a:pt x="360" y="292"/>
                    </a:cubicBezTo>
                    <a:cubicBezTo>
                      <a:pt x="361" y="291"/>
                      <a:pt x="361" y="291"/>
                      <a:pt x="361" y="291"/>
                    </a:cubicBezTo>
                    <a:cubicBezTo>
                      <a:pt x="361" y="289"/>
                      <a:pt x="361" y="289"/>
                      <a:pt x="361" y="289"/>
                    </a:cubicBezTo>
                    <a:cubicBezTo>
                      <a:pt x="360" y="290"/>
                      <a:pt x="360" y="290"/>
                      <a:pt x="360" y="290"/>
                    </a:cubicBezTo>
                    <a:cubicBezTo>
                      <a:pt x="359" y="290"/>
                      <a:pt x="359" y="290"/>
                      <a:pt x="359" y="290"/>
                    </a:cubicBezTo>
                    <a:cubicBezTo>
                      <a:pt x="359" y="289"/>
                      <a:pt x="359" y="289"/>
                      <a:pt x="359" y="289"/>
                    </a:cubicBezTo>
                    <a:cubicBezTo>
                      <a:pt x="361" y="288"/>
                      <a:pt x="361" y="288"/>
                      <a:pt x="361" y="288"/>
                    </a:cubicBezTo>
                    <a:cubicBezTo>
                      <a:pt x="360" y="285"/>
                      <a:pt x="360" y="285"/>
                      <a:pt x="360" y="285"/>
                    </a:cubicBezTo>
                    <a:cubicBezTo>
                      <a:pt x="361" y="284"/>
                      <a:pt x="361" y="284"/>
                      <a:pt x="361" y="284"/>
                    </a:cubicBezTo>
                    <a:cubicBezTo>
                      <a:pt x="362" y="284"/>
                      <a:pt x="362" y="284"/>
                      <a:pt x="362" y="284"/>
                    </a:cubicBezTo>
                    <a:cubicBezTo>
                      <a:pt x="362" y="285"/>
                      <a:pt x="362" y="285"/>
                      <a:pt x="362" y="285"/>
                    </a:cubicBezTo>
                    <a:cubicBezTo>
                      <a:pt x="362" y="288"/>
                      <a:pt x="362" y="288"/>
                      <a:pt x="362" y="288"/>
                    </a:cubicBezTo>
                    <a:cubicBezTo>
                      <a:pt x="363" y="289"/>
                      <a:pt x="363" y="289"/>
                      <a:pt x="363" y="289"/>
                    </a:cubicBezTo>
                    <a:cubicBezTo>
                      <a:pt x="364" y="288"/>
                      <a:pt x="364" y="288"/>
                      <a:pt x="364" y="288"/>
                    </a:cubicBezTo>
                    <a:cubicBezTo>
                      <a:pt x="366" y="288"/>
                      <a:pt x="366" y="288"/>
                      <a:pt x="366" y="288"/>
                    </a:cubicBezTo>
                    <a:cubicBezTo>
                      <a:pt x="367" y="286"/>
                      <a:pt x="367" y="286"/>
                      <a:pt x="367" y="286"/>
                    </a:cubicBezTo>
                    <a:cubicBezTo>
                      <a:pt x="366" y="285"/>
                      <a:pt x="366" y="285"/>
                      <a:pt x="366" y="285"/>
                    </a:cubicBezTo>
                    <a:cubicBezTo>
                      <a:pt x="366" y="285"/>
                      <a:pt x="366" y="285"/>
                      <a:pt x="366" y="285"/>
                    </a:cubicBezTo>
                    <a:cubicBezTo>
                      <a:pt x="367" y="285"/>
                      <a:pt x="367" y="285"/>
                      <a:pt x="367" y="285"/>
                    </a:cubicBezTo>
                    <a:cubicBezTo>
                      <a:pt x="368" y="285"/>
                      <a:pt x="368" y="285"/>
                      <a:pt x="368" y="285"/>
                    </a:cubicBezTo>
                    <a:cubicBezTo>
                      <a:pt x="369" y="285"/>
                      <a:pt x="369" y="285"/>
                      <a:pt x="369" y="285"/>
                    </a:cubicBezTo>
                    <a:cubicBezTo>
                      <a:pt x="370" y="284"/>
                      <a:pt x="370" y="284"/>
                      <a:pt x="370" y="284"/>
                    </a:cubicBezTo>
                    <a:cubicBezTo>
                      <a:pt x="371" y="282"/>
                      <a:pt x="371" y="282"/>
                      <a:pt x="371" y="282"/>
                    </a:cubicBezTo>
                    <a:cubicBezTo>
                      <a:pt x="371" y="283"/>
                      <a:pt x="371" y="283"/>
                      <a:pt x="371" y="283"/>
                    </a:cubicBezTo>
                    <a:cubicBezTo>
                      <a:pt x="372" y="283"/>
                      <a:pt x="372" y="283"/>
                      <a:pt x="372" y="283"/>
                    </a:cubicBezTo>
                    <a:cubicBezTo>
                      <a:pt x="373" y="282"/>
                      <a:pt x="373" y="282"/>
                      <a:pt x="373" y="282"/>
                    </a:cubicBezTo>
                    <a:cubicBezTo>
                      <a:pt x="372" y="285"/>
                      <a:pt x="372" y="285"/>
                      <a:pt x="372" y="285"/>
                    </a:cubicBezTo>
                    <a:cubicBezTo>
                      <a:pt x="372" y="287"/>
                      <a:pt x="372" y="287"/>
                      <a:pt x="372" y="287"/>
                    </a:cubicBezTo>
                    <a:cubicBezTo>
                      <a:pt x="373" y="287"/>
                      <a:pt x="373" y="287"/>
                      <a:pt x="373" y="287"/>
                    </a:cubicBezTo>
                    <a:cubicBezTo>
                      <a:pt x="373" y="287"/>
                      <a:pt x="373" y="287"/>
                      <a:pt x="373" y="287"/>
                    </a:cubicBezTo>
                    <a:cubicBezTo>
                      <a:pt x="373" y="289"/>
                      <a:pt x="373" y="289"/>
                      <a:pt x="373" y="289"/>
                    </a:cubicBezTo>
                    <a:cubicBezTo>
                      <a:pt x="374" y="289"/>
                      <a:pt x="374" y="289"/>
                      <a:pt x="374" y="289"/>
                    </a:cubicBezTo>
                    <a:cubicBezTo>
                      <a:pt x="374" y="287"/>
                      <a:pt x="374" y="287"/>
                      <a:pt x="374" y="287"/>
                    </a:cubicBezTo>
                    <a:cubicBezTo>
                      <a:pt x="375" y="286"/>
                      <a:pt x="375" y="286"/>
                      <a:pt x="375" y="286"/>
                    </a:cubicBezTo>
                    <a:cubicBezTo>
                      <a:pt x="377" y="283"/>
                      <a:pt x="377" y="283"/>
                      <a:pt x="377" y="283"/>
                    </a:cubicBezTo>
                    <a:cubicBezTo>
                      <a:pt x="378" y="283"/>
                      <a:pt x="378" y="283"/>
                      <a:pt x="378" y="283"/>
                    </a:cubicBezTo>
                    <a:cubicBezTo>
                      <a:pt x="377" y="285"/>
                      <a:pt x="377" y="285"/>
                      <a:pt x="377" y="285"/>
                    </a:cubicBezTo>
                    <a:cubicBezTo>
                      <a:pt x="376" y="286"/>
                      <a:pt x="376" y="286"/>
                      <a:pt x="376" y="286"/>
                    </a:cubicBezTo>
                    <a:cubicBezTo>
                      <a:pt x="376" y="289"/>
                      <a:pt x="376" y="289"/>
                      <a:pt x="376" y="289"/>
                    </a:cubicBezTo>
                    <a:cubicBezTo>
                      <a:pt x="378" y="289"/>
                      <a:pt x="378" y="289"/>
                      <a:pt x="378" y="289"/>
                    </a:cubicBezTo>
                    <a:cubicBezTo>
                      <a:pt x="379" y="290"/>
                      <a:pt x="379" y="290"/>
                      <a:pt x="379" y="290"/>
                    </a:cubicBezTo>
                    <a:cubicBezTo>
                      <a:pt x="379" y="289"/>
                      <a:pt x="379" y="289"/>
                      <a:pt x="379" y="289"/>
                    </a:cubicBezTo>
                    <a:cubicBezTo>
                      <a:pt x="381" y="287"/>
                      <a:pt x="381" y="287"/>
                      <a:pt x="381" y="287"/>
                    </a:cubicBezTo>
                    <a:cubicBezTo>
                      <a:pt x="382" y="285"/>
                      <a:pt x="382" y="285"/>
                      <a:pt x="382" y="285"/>
                    </a:cubicBezTo>
                    <a:cubicBezTo>
                      <a:pt x="383" y="283"/>
                      <a:pt x="383" y="283"/>
                      <a:pt x="383" y="283"/>
                    </a:cubicBezTo>
                    <a:cubicBezTo>
                      <a:pt x="382" y="281"/>
                      <a:pt x="382" y="281"/>
                      <a:pt x="382" y="281"/>
                    </a:cubicBezTo>
                    <a:cubicBezTo>
                      <a:pt x="383" y="280"/>
                      <a:pt x="383" y="280"/>
                      <a:pt x="383" y="280"/>
                    </a:cubicBezTo>
                    <a:cubicBezTo>
                      <a:pt x="383" y="279"/>
                      <a:pt x="383" y="279"/>
                      <a:pt x="383" y="279"/>
                    </a:cubicBezTo>
                    <a:cubicBezTo>
                      <a:pt x="382" y="279"/>
                      <a:pt x="382" y="279"/>
                      <a:pt x="382" y="279"/>
                    </a:cubicBezTo>
                    <a:cubicBezTo>
                      <a:pt x="381" y="279"/>
                      <a:pt x="381" y="279"/>
                      <a:pt x="381" y="279"/>
                    </a:cubicBezTo>
                    <a:cubicBezTo>
                      <a:pt x="380" y="280"/>
                      <a:pt x="380" y="280"/>
                      <a:pt x="380" y="280"/>
                    </a:cubicBezTo>
                    <a:cubicBezTo>
                      <a:pt x="380" y="278"/>
                      <a:pt x="380" y="278"/>
                      <a:pt x="380" y="278"/>
                    </a:cubicBezTo>
                    <a:cubicBezTo>
                      <a:pt x="381" y="277"/>
                      <a:pt x="381" y="277"/>
                      <a:pt x="381" y="277"/>
                    </a:cubicBezTo>
                    <a:cubicBezTo>
                      <a:pt x="380" y="276"/>
                      <a:pt x="380" y="276"/>
                      <a:pt x="380" y="276"/>
                    </a:cubicBezTo>
                    <a:cubicBezTo>
                      <a:pt x="378" y="276"/>
                      <a:pt x="378" y="276"/>
                      <a:pt x="378" y="276"/>
                    </a:cubicBezTo>
                    <a:cubicBezTo>
                      <a:pt x="378" y="276"/>
                      <a:pt x="378" y="276"/>
                      <a:pt x="378" y="276"/>
                    </a:cubicBezTo>
                    <a:cubicBezTo>
                      <a:pt x="376" y="274"/>
                      <a:pt x="376" y="274"/>
                      <a:pt x="376" y="274"/>
                    </a:cubicBezTo>
                    <a:cubicBezTo>
                      <a:pt x="376" y="273"/>
                      <a:pt x="376" y="273"/>
                      <a:pt x="376" y="273"/>
                    </a:cubicBezTo>
                    <a:cubicBezTo>
                      <a:pt x="375" y="270"/>
                      <a:pt x="375" y="270"/>
                      <a:pt x="375" y="270"/>
                    </a:cubicBezTo>
                    <a:cubicBezTo>
                      <a:pt x="375" y="268"/>
                      <a:pt x="375" y="268"/>
                      <a:pt x="375" y="268"/>
                    </a:cubicBezTo>
                    <a:cubicBezTo>
                      <a:pt x="376" y="266"/>
                      <a:pt x="376" y="266"/>
                      <a:pt x="376" y="266"/>
                    </a:cubicBezTo>
                    <a:cubicBezTo>
                      <a:pt x="375" y="264"/>
                      <a:pt x="375" y="264"/>
                      <a:pt x="375" y="264"/>
                    </a:cubicBezTo>
                    <a:cubicBezTo>
                      <a:pt x="374" y="266"/>
                      <a:pt x="374" y="266"/>
                      <a:pt x="374" y="266"/>
                    </a:cubicBezTo>
                    <a:cubicBezTo>
                      <a:pt x="374" y="268"/>
                      <a:pt x="374" y="268"/>
                      <a:pt x="374" y="268"/>
                    </a:cubicBezTo>
                    <a:cubicBezTo>
                      <a:pt x="373" y="266"/>
                      <a:pt x="373" y="266"/>
                      <a:pt x="373" y="266"/>
                    </a:cubicBezTo>
                    <a:cubicBezTo>
                      <a:pt x="371" y="265"/>
                      <a:pt x="371" y="265"/>
                      <a:pt x="371" y="265"/>
                    </a:cubicBezTo>
                    <a:cubicBezTo>
                      <a:pt x="370" y="261"/>
                      <a:pt x="370" y="261"/>
                      <a:pt x="370" y="261"/>
                    </a:cubicBezTo>
                    <a:cubicBezTo>
                      <a:pt x="369" y="261"/>
                      <a:pt x="369" y="261"/>
                      <a:pt x="369" y="261"/>
                    </a:cubicBezTo>
                    <a:cubicBezTo>
                      <a:pt x="369" y="258"/>
                      <a:pt x="369" y="258"/>
                      <a:pt x="369" y="258"/>
                    </a:cubicBezTo>
                    <a:cubicBezTo>
                      <a:pt x="368" y="256"/>
                      <a:pt x="368" y="256"/>
                      <a:pt x="368" y="256"/>
                    </a:cubicBezTo>
                    <a:cubicBezTo>
                      <a:pt x="368" y="254"/>
                      <a:pt x="368" y="254"/>
                      <a:pt x="368" y="254"/>
                    </a:cubicBezTo>
                    <a:cubicBezTo>
                      <a:pt x="367" y="253"/>
                      <a:pt x="367" y="253"/>
                      <a:pt x="367" y="253"/>
                    </a:cubicBezTo>
                    <a:cubicBezTo>
                      <a:pt x="367" y="252"/>
                      <a:pt x="367" y="252"/>
                      <a:pt x="367" y="252"/>
                    </a:cubicBezTo>
                    <a:cubicBezTo>
                      <a:pt x="369" y="252"/>
                      <a:pt x="369" y="252"/>
                      <a:pt x="369" y="252"/>
                    </a:cubicBezTo>
                    <a:cubicBezTo>
                      <a:pt x="370" y="250"/>
                      <a:pt x="370" y="250"/>
                      <a:pt x="370" y="250"/>
                    </a:cubicBezTo>
                    <a:cubicBezTo>
                      <a:pt x="371" y="250"/>
                      <a:pt x="371" y="250"/>
                      <a:pt x="371" y="250"/>
                    </a:cubicBezTo>
                    <a:cubicBezTo>
                      <a:pt x="371" y="251"/>
                      <a:pt x="371" y="251"/>
                      <a:pt x="371" y="251"/>
                    </a:cubicBezTo>
                    <a:cubicBezTo>
                      <a:pt x="372" y="250"/>
                      <a:pt x="372" y="250"/>
                      <a:pt x="372" y="250"/>
                    </a:cubicBezTo>
                    <a:cubicBezTo>
                      <a:pt x="372" y="248"/>
                      <a:pt x="372" y="248"/>
                      <a:pt x="372" y="248"/>
                    </a:cubicBezTo>
                    <a:cubicBezTo>
                      <a:pt x="374" y="245"/>
                      <a:pt x="374" y="245"/>
                      <a:pt x="374" y="245"/>
                    </a:cubicBezTo>
                    <a:cubicBezTo>
                      <a:pt x="374" y="243"/>
                      <a:pt x="374" y="243"/>
                      <a:pt x="374" y="243"/>
                    </a:cubicBezTo>
                    <a:cubicBezTo>
                      <a:pt x="374" y="242"/>
                      <a:pt x="374" y="242"/>
                      <a:pt x="374" y="242"/>
                    </a:cubicBezTo>
                    <a:cubicBezTo>
                      <a:pt x="373" y="239"/>
                      <a:pt x="373" y="239"/>
                      <a:pt x="373" y="239"/>
                    </a:cubicBezTo>
                    <a:cubicBezTo>
                      <a:pt x="374" y="237"/>
                      <a:pt x="374" y="237"/>
                      <a:pt x="374" y="237"/>
                    </a:cubicBezTo>
                    <a:cubicBezTo>
                      <a:pt x="375" y="237"/>
                      <a:pt x="375" y="237"/>
                      <a:pt x="375" y="237"/>
                    </a:cubicBezTo>
                    <a:cubicBezTo>
                      <a:pt x="375" y="234"/>
                      <a:pt x="375" y="234"/>
                      <a:pt x="375" y="234"/>
                    </a:cubicBezTo>
                    <a:cubicBezTo>
                      <a:pt x="377" y="232"/>
                      <a:pt x="377" y="232"/>
                      <a:pt x="377" y="232"/>
                    </a:cubicBezTo>
                    <a:cubicBezTo>
                      <a:pt x="377" y="230"/>
                      <a:pt x="377" y="230"/>
                      <a:pt x="377" y="230"/>
                    </a:cubicBezTo>
                    <a:cubicBezTo>
                      <a:pt x="378" y="229"/>
                      <a:pt x="378" y="229"/>
                      <a:pt x="378" y="229"/>
                    </a:cubicBezTo>
                    <a:cubicBezTo>
                      <a:pt x="378" y="226"/>
                      <a:pt x="378" y="226"/>
                      <a:pt x="378" y="226"/>
                    </a:cubicBezTo>
                    <a:cubicBezTo>
                      <a:pt x="379" y="225"/>
                      <a:pt x="379" y="225"/>
                      <a:pt x="379" y="225"/>
                    </a:cubicBezTo>
                    <a:cubicBezTo>
                      <a:pt x="379" y="224"/>
                      <a:pt x="379" y="224"/>
                      <a:pt x="379" y="224"/>
                    </a:cubicBezTo>
                    <a:cubicBezTo>
                      <a:pt x="381" y="221"/>
                      <a:pt x="381" y="221"/>
                      <a:pt x="381" y="221"/>
                    </a:cubicBezTo>
                    <a:cubicBezTo>
                      <a:pt x="380" y="220"/>
                      <a:pt x="380" y="220"/>
                      <a:pt x="380" y="220"/>
                    </a:cubicBezTo>
                    <a:cubicBezTo>
                      <a:pt x="381" y="218"/>
                      <a:pt x="381" y="218"/>
                      <a:pt x="381" y="218"/>
                    </a:cubicBezTo>
                    <a:cubicBezTo>
                      <a:pt x="382" y="218"/>
                      <a:pt x="382" y="218"/>
                      <a:pt x="382" y="218"/>
                    </a:cubicBezTo>
                    <a:cubicBezTo>
                      <a:pt x="382" y="216"/>
                      <a:pt x="382" y="216"/>
                      <a:pt x="382" y="216"/>
                    </a:cubicBezTo>
                    <a:cubicBezTo>
                      <a:pt x="381" y="214"/>
                      <a:pt x="381" y="214"/>
                      <a:pt x="381" y="214"/>
                    </a:cubicBezTo>
                    <a:cubicBezTo>
                      <a:pt x="381" y="213"/>
                      <a:pt x="381" y="213"/>
                      <a:pt x="381" y="213"/>
                    </a:cubicBezTo>
                    <a:cubicBezTo>
                      <a:pt x="381" y="212"/>
                      <a:pt x="381" y="212"/>
                      <a:pt x="381" y="212"/>
                    </a:cubicBezTo>
                    <a:cubicBezTo>
                      <a:pt x="380" y="211"/>
                      <a:pt x="380" y="211"/>
                      <a:pt x="380" y="211"/>
                    </a:cubicBezTo>
                    <a:cubicBezTo>
                      <a:pt x="379" y="209"/>
                      <a:pt x="379" y="209"/>
                      <a:pt x="379" y="209"/>
                    </a:cubicBezTo>
                    <a:cubicBezTo>
                      <a:pt x="380" y="208"/>
                      <a:pt x="380" y="208"/>
                      <a:pt x="380" y="208"/>
                    </a:cubicBezTo>
                    <a:cubicBezTo>
                      <a:pt x="378" y="205"/>
                      <a:pt x="378" y="205"/>
                      <a:pt x="378" y="205"/>
                    </a:cubicBezTo>
                    <a:cubicBezTo>
                      <a:pt x="377" y="205"/>
                      <a:pt x="377" y="205"/>
                      <a:pt x="377" y="205"/>
                    </a:cubicBezTo>
                    <a:cubicBezTo>
                      <a:pt x="376" y="204"/>
                      <a:pt x="376" y="204"/>
                      <a:pt x="376" y="204"/>
                    </a:cubicBezTo>
                    <a:cubicBezTo>
                      <a:pt x="375" y="204"/>
                      <a:pt x="375" y="204"/>
                      <a:pt x="375" y="204"/>
                    </a:cubicBezTo>
                    <a:cubicBezTo>
                      <a:pt x="375" y="206"/>
                      <a:pt x="375" y="206"/>
                      <a:pt x="375" y="206"/>
                    </a:cubicBezTo>
                    <a:cubicBezTo>
                      <a:pt x="374" y="206"/>
                      <a:pt x="374" y="206"/>
                      <a:pt x="374" y="206"/>
                    </a:cubicBezTo>
                    <a:cubicBezTo>
                      <a:pt x="372" y="203"/>
                      <a:pt x="372" y="203"/>
                      <a:pt x="372" y="203"/>
                    </a:cubicBezTo>
                    <a:cubicBezTo>
                      <a:pt x="371" y="203"/>
                      <a:pt x="371" y="203"/>
                      <a:pt x="371" y="203"/>
                    </a:cubicBezTo>
                    <a:cubicBezTo>
                      <a:pt x="370" y="201"/>
                      <a:pt x="370" y="201"/>
                      <a:pt x="370" y="201"/>
                    </a:cubicBezTo>
                    <a:cubicBezTo>
                      <a:pt x="369" y="202"/>
                      <a:pt x="369" y="202"/>
                      <a:pt x="369" y="202"/>
                    </a:cubicBezTo>
                    <a:cubicBezTo>
                      <a:pt x="369" y="204"/>
                      <a:pt x="369" y="204"/>
                      <a:pt x="369" y="204"/>
                    </a:cubicBezTo>
                    <a:cubicBezTo>
                      <a:pt x="369" y="205"/>
                      <a:pt x="369" y="205"/>
                      <a:pt x="369" y="205"/>
                    </a:cubicBezTo>
                    <a:cubicBezTo>
                      <a:pt x="367" y="204"/>
                      <a:pt x="367" y="204"/>
                      <a:pt x="367" y="204"/>
                    </a:cubicBezTo>
                    <a:cubicBezTo>
                      <a:pt x="367" y="206"/>
                      <a:pt x="367" y="206"/>
                      <a:pt x="367" y="206"/>
                    </a:cubicBezTo>
                    <a:cubicBezTo>
                      <a:pt x="367" y="207"/>
                      <a:pt x="367" y="207"/>
                      <a:pt x="367" y="207"/>
                    </a:cubicBezTo>
                    <a:cubicBezTo>
                      <a:pt x="365" y="208"/>
                      <a:pt x="365" y="208"/>
                      <a:pt x="365" y="208"/>
                    </a:cubicBezTo>
                    <a:cubicBezTo>
                      <a:pt x="364" y="212"/>
                      <a:pt x="364" y="212"/>
                      <a:pt x="364" y="212"/>
                    </a:cubicBezTo>
                    <a:cubicBezTo>
                      <a:pt x="364" y="214"/>
                      <a:pt x="364" y="214"/>
                      <a:pt x="364" y="214"/>
                    </a:cubicBezTo>
                    <a:cubicBezTo>
                      <a:pt x="363" y="215"/>
                      <a:pt x="363" y="215"/>
                      <a:pt x="363" y="215"/>
                    </a:cubicBezTo>
                    <a:cubicBezTo>
                      <a:pt x="363" y="217"/>
                      <a:pt x="363" y="217"/>
                      <a:pt x="363" y="217"/>
                    </a:cubicBezTo>
                    <a:cubicBezTo>
                      <a:pt x="362" y="218"/>
                      <a:pt x="362" y="218"/>
                      <a:pt x="362" y="218"/>
                    </a:cubicBezTo>
                    <a:cubicBezTo>
                      <a:pt x="362" y="219"/>
                      <a:pt x="362" y="219"/>
                      <a:pt x="362" y="219"/>
                    </a:cubicBezTo>
                    <a:cubicBezTo>
                      <a:pt x="361" y="220"/>
                      <a:pt x="361" y="220"/>
                      <a:pt x="361" y="220"/>
                    </a:cubicBezTo>
                    <a:cubicBezTo>
                      <a:pt x="361" y="224"/>
                      <a:pt x="361" y="224"/>
                      <a:pt x="361" y="224"/>
                    </a:cubicBezTo>
                    <a:cubicBezTo>
                      <a:pt x="359" y="225"/>
                      <a:pt x="359" y="225"/>
                      <a:pt x="359" y="225"/>
                    </a:cubicBezTo>
                    <a:cubicBezTo>
                      <a:pt x="359" y="224"/>
                      <a:pt x="359" y="224"/>
                      <a:pt x="359" y="224"/>
                    </a:cubicBezTo>
                    <a:cubicBezTo>
                      <a:pt x="358" y="227"/>
                      <a:pt x="358" y="227"/>
                      <a:pt x="358" y="227"/>
                    </a:cubicBezTo>
                    <a:cubicBezTo>
                      <a:pt x="358" y="228"/>
                      <a:pt x="358" y="228"/>
                      <a:pt x="358" y="228"/>
                    </a:cubicBezTo>
                    <a:cubicBezTo>
                      <a:pt x="358" y="230"/>
                      <a:pt x="358" y="230"/>
                      <a:pt x="358" y="230"/>
                    </a:cubicBezTo>
                    <a:cubicBezTo>
                      <a:pt x="357" y="232"/>
                      <a:pt x="357" y="232"/>
                      <a:pt x="357" y="232"/>
                    </a:cubicBezTo>
                    <a:cubicBezTo>
                      <a:pt x="356" y="233"/>
                      <a:pt x="356" y="233"/>
                      <a:pt x="356" y="233"/>
                    </a:cubicBezTo>
                    <a:cubicBezTo>
                      <a:pt x="357" y="235"/>
                      <a:pt x="357" y="235"/>
                      <a:pt x="357" y="235"/>
                    </a:cubicBezTo>
                    <a:cubicBezTo>
                      <a:pt x="357" y="236"/>
                      <a:pt x="357" y="236"/>
                      <a:pt x="357" y="236"/>
                    </a:cubicBezTo>
                    <a:cubicBezTo>
                      <a:pt x="355" y="236"/>
                      <a:pt x="355" y="236"/>
                      <a:pt x="355" y="236"/>
                    </a:cubicBezTo>
                    <a:cubicBezTo>
                      <a:pt x="356" y="237"/>
                      <a:pt x="356" y="237"/>
                      <a:pt x="356" y="237"/>
                    </a:cubicBezTo>
                    <a:cubicBezTo>
                      <a:pt x="357" y="237"/>
                      <a:pt x="357" y="237"/>
                      <a:pt x="357" y="237"/>
                    </a:cubicBezTo>
                    <a:cubicBezTo>
                      <a:pt x="357" y="239"/>
                      <a:pt x="357" y="239"/>
                      <a:pt x="357" y="239"/>
                    </a:cubicBezTo>
                    <a:cubicBezTo>
                      <a:pt x="356" y="238"/>
                      <a:pt x="356" y="238"/>
                      <a:pt x="356" y="238"/>
                    </a:cubicBezTo>
                    <a:cubicBezTo>
                      <a:pt x="355" y="239"/>
                      <a:pt x="355" y="239"/>
                      <a:pt x="355" y="239"/>
                    </a:cubicBezTo>
                    <a:cubicBezTo>
                      <a:pt x="354" y="240"/>
                      <a:pt x="354" y="240"/>
                      <a:pt x="354" y="240"/>
                    </a:cubicBezTo>
                    <a:cubicBezTo>
                      <a:pt x="352" y="239"/>
                      <a:pt x="352" y="239"/>
                      <a:pt x="352" y="239"/>
                    </a:cubicBezTo>
                    <a:cubicBezTo>
                      <a:pt x="352" y="240"/>
                      <a:pt x="352" y="240"/>
                      <a:pt x="352" y="240"/>
                    </a:cubicBezTo>
                    <a:cubicBezTo>
                      <a:pt x="352" y="242"/>
                      <a:pt x="352" y="242"/>
                      <a:pt x="352" y="242"/>
                    </a:cubicBezTo>
                    <a:cubicBezTo>
                      <a:pt x="351" y="243"/>
                      <a:pt x="351" y="243"/>
                      <a:pt x="351" y="243"/>
                    </a:cubicBezTo>
                    <a:cubicBezTo>
                      <a:pt x="350" y="242"/>
                      <a:pt x="350" y="242"/>
                      <a:pt x="350" y="242"/>
                    </a:cubicBezTo>
                    <a:cubicBezTo>
                      <a:pt x="350" y="240"/>
                      <a:pt x="350" y="240"/>
                      <a:pt x="350" y="240"/>
                    </a:cubicBezTo>
                    <a:cubicBezTo>
                      <a:pt x="350" y="239"/>
                      <a:pt x="350" y="239"/>
                      <a:pt x="350" y="239"/>
                    </a:cubicBezTo>
                    <a:cubicBezTo>
                      <a:pt x="349" y="238"/>
                      <a:pt x="349" y="238"/>
                      <a:pt x="349" y="238"/>
                    </a:cubicBezTo>
                    <a:cubicBezTo>
                      <a:pt x="349" y="235"/>
                      <a:pt x="349" y="235"/>
                      <a:pt x="349" y="235"/>
                    </a:cubicBezTo>
                    <a:cubicBezTo>
                      <a:pt x="350" y="232"/>
                      <a:pt x="350" y="232"/>
                      <a:pt x="350" y="232"/>
                    </a:cubicBezTo>
                    <a:cubicBezTo>
                      <a:pt x="351" y="230"/>
                      <a:pt x="351" y="230"/>
                      <a:pt x="351" y="230"/>
                    </a:cubicBezTo>
                    <a:cubicBezTo>
                      <a:pt x="352" y="229"/>
                      <a:pt x="352" y="229"/>
                      <a:pt x="352" y="229"/>
                    </a:cubicBezTo>
                    <a:cubicBezTo>
                      <a:pt x="352" y="228"/>
                      <a:pt x="352" y="228"/>
                      <a:pt x="352" y="228"/>
                    </a:cubicBezTo>
                    <a:cubicBezTo>
                      <a:pt x="353" y="226"/>
                      <a:pt x="353" y="226"/>
                      <a:pt x="353" y="226"/>
                    </a:cubicBezTo>
                    <a:cubicBezTo>
                      <a:pt x="353" y="223"/>
                      <a:pt x="353" y="223"/>
                      <a:pt x="353" y="223"/>
                    </a:cubicBezTo>
                    <a:cubicBezTo>
                      <a:pt x="355" y="222"/>
                      <a:pt x="355" y="222"/>
                      <a:pt x="355" y="222"/>
                    </a:cubicBezTo>
                    <a:cubicBezTo>
                      <a:pt x="356" y="220"/>
                      <a:pt x="356" y="220"/>
                      <a:pt x="356" y="220"/>
                    </a:cubicBezTo>
                    <a:cubicBezTo>
                      <a:pt x="355" y="220"/>
                      <a:pt x="355" y="220"/>
                      <a:pt x="355" y="220"/>
                    </a:cubicBezTo>
                    <a:cubicBezTo>
                      <a:pt x="354" y="220"/>
                      <a:pt x="354" y="220"/>
                      <a:pt x="354" y="220"/>
                    </a:cubicBezTo>
                    <a:cubicBezTo>
                      <a:pt x="354" y="218"/>
                      <a:pt x="354" y="218"/>
                      <a:pt x="354" y="218"/>
                    </a:cubicBezTo>
                    <a:cubicBezTo>
                      <a:pt x="355" y="217"/>
                      <a:pt x="355" y="217"/>
                      <a:pt x="355" y="217"/>
                    </a:cubicBezTo>
                    <a:cubicBezTo>
                      <a:pt x="355" y="213"/>
                      <a:pt x="355" y="213"/>
                      <a:pt x="355" y="213"/>
                    </a:cubicBezTo>
                    <a:cubicBezTo>
                      <a:pt x="354" y="213"/>
                      <a:pt x="354" y="213"/>
                      <a:pt x="354" y="213"/>
                    </a:cubicBezTo>
                    <a:cubicBezTo>
                      <a:pt x="354" y="211"/>
                      <a:pt x="354" y="211"/>
                      <a:pt x="354" y="211"/>
                    </a:cubicBezTo>
                    <a:cubicBezTo>
                      <a:pt x="354" y="210"/>
                      <a:pt x="354" y="210"/>
                      <a:pt x="354" y="210"/>
                    </a:cubicBezTo>
                    <a:cubicBezTo>
                      <a:pt x="354" y="208"/>
                      <a:pt x="354" y="208"/>
                      <a:pt x="354" y="208"/>
                    </a:cubicBezTo>
                    <a:cubicBezTo>
                      <a:pt x="353" y="208"/>
                      <a:pt x="353" y="208"/>
                      <a:pt x="353" y="208"/>
                    </a:cubicBezTo>
                    <a:cubicBezTo>
                      <a:pt x="352" y="206"/>
                      <a:pt x="352" y="206"/>
                      <a:pt x="352" y="206"/>
                    </a:cubicBezTo>
                    <a:cubicBezTo>
                      <a:pt x="349" y="207"/>
                      <a:pt x="349" y="207"/>
                      <a:pt x="349" y="207"/>
                    </a:cubicBezTo>
                    <a:cubicBezTo>
                      <a:pt x="349" y="208"/>
                      <a:pt x="349" y="208"/>
                      <a:pt x="349" y="208"/>
                    </a:cubicBezTo>
                    <a:cubicBezTo>
                      <a:pt x="350" y="210"/>
                      <a:pt x="350" y="210"/>
                      <a:pt x="350" y="210"/>
                    </a:cubicBezTo>
                    <a:cubicBezTo>
                      <a:pt x="350" y="211"/>
                      <a:pt x="350" y="211"/>
                      <a:pt x="350" y="211"/>
                    </a:cubicBezTo>
                    <a:cubicBezTo>
                      <a:pt x="351" y="212"/>
                      <a:pt x="351" y="212"/>
                      <a:pt x="351" y="212"/>
                    </a:cubicBezTo>
                    <a:cubicBezTo>
                      <a:pt x="351" y="214"/>
                      <a:pt x="351" y="214"/>
                      <a:pt x="351" y="214"/>
                    </a:cubicBezTo>
                    <a:cubicBezTo>
                      <a:pt x="350" y="214"/>
                      <a:pt x="350" y="214"/>
                      <a:pt x="350" y="214"/>
                    </a:cubicBezTo>
                    <a:cubicBezTo>
                      <a:pt x="349" y="212"/>
                      <a:pt x="349" y="212"/>
                      <a:pt x="349" y="212"/>
                    </a:cubicBezTo>
                    <a:cubicBezTo>
                      <a:pt x="348" y="212"/>
                      <a:pt x="348" y="212"/>
                      <a:pt x="348" y="212"/>
                    </a:cubicBezTo>
                    <a:cubicBezTo>
                      <a:pt x="347" y="214"/>
                      <a:pt x="347" y="214"/>
                      <a:pt x="347" y="214"/>
                    </a:cubicBezTo>
                    <a:cubicBezTo>
                      <a:pt x="348" y="214"/>
                      <a:pt x="348" y="214"/>
                      <a:pt x="348" y="214"/>
                    </a:cubicBezTo>
                    <a:cubicBezTo>
                      <a:pt x="349" y="216"/>
                      <a:pt x="349" y="216"/>
                      <a:pt x="349" y="216"/>
                    </a:cubicBezTo>
                    <a:cubicBezTo>
                      <a:pt x="349" y="218"/>
                      <a:pt x="349" y="218"/>
                      <a:pt x="349" y="218"/>
                    </a:cubicBezTo>
                    <a:cubicBezTo>
                      <a:pt x="348" y="219"/>
                      <a:pt x="348" y="219"/>
                      <a:pt x="348" y="219"/>
                    </a:cubicBezTo>
                    <a:cubicBezTo>
                      <a:pt x="348" y="218"/>
                      <a:pt x="348" y="218"/>
                      <a:pt x="348" y="218"/>
                    </a:cubicBezTo>
                    <a:cubicBezTo>
                      <a:pt x="347" y="217"/>
                      <a:pt x="347" y="217"/>
                      <a:pt x="347" y="217"/>
                    </a:cubicBezTo>
                    <a:cubicBezTo>
                      <a:pt x="347" y="219"/>
                      <a:pt x="347" y="219"/>
                      <a:pt x="347" y="219"/>
                    </a:cubicBezTo>
                    <a:cubicBezTo>
                      <a:pt x="345" y="218"/>
                      <a:pt x="345" y="218"/>
                      <a:pt x="345" y="218"/>
                    </a:cubicBezTo>
                    <a:cubicBezTo>
                      <a:pt x="345" y="217"/>
                      <a:pt x="345" y="217"/>
                      <a:pt x="345" y="217"/>
                    </a:cubicBezTo>
                    <a:cubicBezTo>
                      <a:pt x="344" y="217"/>
                      <a:pt x="344" y="217"/>
                      <a:pt x="344" y="217"/>
                    </a:cubicBezTo>
                    <a:cubicBezTo>
                      <a:pt x="343" y="219"/>
                      <a:pt x="343" y="219"/>
                      <a:pt x="343" y="219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6"/>
                      <a:pt x="343" y="216"/>
                      <a:pt x="343" y="216"/>
                    </a:cubicBezTo>
                    <a:cubicBezTo>
                      <a:pt x="344" y="215"/>
                      <a:pt x="344" y="215"/>
                      <a:pt x="344" y="215"/>
                    </a:cubicBezTo>
                    <a:cubicBezTo>
                      <a:pt x="343" y="215"/>
                      <a:pt x="343" y="215"/>
                      <a:pt x="343" y="215"/>
                    </a:cubicBezTo>
                    <a:cubicBezTo>
                      <a:pt x="341" y="216"/>
                      <a:pt x="341" y="216"/>
                      <a:pt x="341" y="216"/>
                    </a:cubicBezTo>
                    <a:cubicBezTo>
                      <a:pt x="339" y="218"/>
                      <a:pt x="339" y="218"/>
                      <a:pt x="339" y="218"/>
                    </a:cubicBezTo>
                    <a:cubicBezTo>
                      <a:pt x="338" y="216"/>
                      <a:pt x="338" y="216"/>
                      <a:pt x="338" y="216"/>
                    </a:cubicBezTo>
                    <a:cubicBezTo>
                      <a:pt x="337" y="216"/>
                      <a:pt x="337" y="216"/>
                      <a:pt x="337" y="216"/>
                    </a:cubicBezTo>
                    <a:cubicBezTo>
                      <a:pt x="336" y="217"/>
                      <a:pt x="336" y="217"/>
                      <a:pt x="336" y="217"/>
                    </a:cubicBezTo>
                    <a:cubicBezTo>
                      <a:pt x="334" y="217"/>
                      <a:pt x="334" y="217"/>
                      <a:pt x="334" y="217"/>
                    </a:cubicBezTo>
                    <a:cubicBezTo>
                      <a:pt x="333" y="216"/>
                      <a:pt x="333" y="216"/>
                      <a:pt x="333" y="216"/>
                    </a:cubicBezTo>
                    <a:cubicBezTo>
                      <a:pt x="331" y="216"/>
                      <a:pt x="331" y="216"/>
                      <a:pt x="331" y="216"/>
                    </a:cubicBezTo>
                    <a:cubicBezTo>
                      <a:pt x="331" y="215"/>
                      <a:pt x="331" y="215"/>
                      <a:pt x="331" y="215"/>
                    </a:cubicBezTo>
                    <a:cubicBezTo>
                      <a:pt x="332" y="214"/>
                      <a:pt x="332" y="214"/>
                      <a:pt x="332" y="214"/>
                    </a:cubicBezTo>
                    <a:cubicBezTo>
                      <a:pt x="334" y="214"/>
                      <a:pt x="334" y="214"/>
                      <a:pt x="334" y="214"/>
                    </a:cubicBezTo>
                    <a:cubicBezTo>
                      <a:pt x="335" y="214"/>
                      <a:pt x="335" y="214"/>
                      <a:pt x="335" y="214"/>
                    </a:cubicBezTo>
                    <a:cubicBezTo>
                      <a:pt x="337" y="214"/>
                      <a:pt x="337" y="214"/>
                      <a:pt x="337" y="214"/>
                    </a:cubicBezTo>
                    <a:cubicBezTo>
                      <a:pt x="337" y="213"/>
                      <a:pt x="337" y="213"/>
                      <a:pt x="337" y="213"/>
                    </a:cubicBezTo>
                    <a:cubicBezTo>
                      <a:pt x="338" y="212"/>
                      <a:pt x="338" y="212"/>
                      <a:pt x="338" y="212"/>
                    </a:cubicBezTo>
                    <a:cubicBezTo>
                      <a:pt x="340" y="213"/>
                      <a:pt x="340" y="213"/>
                      <a:pt x="340" y="213"/>
                    </a:cubicBezTo>
                    <a:cubicBezTo>
                      <a:pt x="341" y="211"/>
                      <a:pt x="341" y="211"/>
                      <a:pt x="341" y="211"/>
                    </a:cubicBezTo>
                    <a:cubicBezTo>
                      <a:pt x="341" y="210"/>
                      <a:pt x="341" y="210"/>
                      <a:pt x="341" y="210"/>
                    </a:cubicBezTo>
                    <a:cubicBezTo>
                      <a:pt x="342" y="209"/>
                      <a:pt x="342" y="209"/>
                      <a:pt x="342" y="209"/>
                    </a:cubicBezTo>
                    <a:cubicBezTo>
                      <a:pt x="341" y="208"/>
                      <a:pt x="341" y="208"/>
                      <a:pt x="341" y="208"/>
                    </a:cubicBezTo>
                    <a:cubicBezTo>
                      <a:pt x="339" y="205"/>
                      <a:pt x="339" y="205"/>
                      <a:pt x="339" y="205"/>
                    </a:cubicBezTo>
                    <a:cubicBezTo>
                      <a:pt x="337" y="204"/>
                      <a:pt x="337" y="204"/>
                      <a:pt x="337" y="204"/>
                    </a:cubicBezTo>
                    <a:cubicBezTo>
                      <a:pt x="337" y="203"/>
                      <a:pt x="337" y="203"/>
                      <a:pt x="337" y="203"/>
                    </a:cubicBezTo>
                    <a:cubicBezTo>
                      <a:pt x="334" y="200"/>
                      <a:pt x="334" y="200"/>
                      <a:pt x="334" y="200"/>
                    </a:cubicBezTo>
                    <a:cubicBezTo>
                      <a:pt x="334" y="200"/>
                      <a:pt x="334" y="200"/>
                      <a:pt x="334" y="200"/>
                    </a:cubicBezTo>
                    <a:cubicBezTo>
                      <a:pt x="332" y="200"/>
                      <a:pt x="332" y="200"/>
                      <a:pt x="332" y="200"/>
                    </a:cubicBezTo>
                    <a:cubicBezTo>
                      <a:pt x="331" y="201"/>
                      <a:pt x="331" y="201"/>
                      <a:pt x="331" y="201"/>
                    </a:cubicBezTo>
                    <a:cubicBezTo>
                      <a:pt x="329" y="201"/>
                      <a:pt x="329" y="201"/>
                      <a:pt x="329" y="201"/>
                    </a:cubicBezTo>
                    <a:cubicBezTo>
                      <a:pt x="327" y="204"/>
                      <a:pt x="327" y="204"/>
                      <a:pt x="327" y="204"/>
                    </a:cubicBezTo>
                    <a:cubicBezTo>
                      <a:pt x="327" y="205"/>
                      <a:pt x="327" y="205"/>
                      <a:pt x="327" y="205"/>
                    </a:cubicBezTo>
                    <a:cubicBezTo>
                      <a:pt x="327" y="206"/>
                      <a:pt x="327" y="206"/>
                      <a:pt x="327" y="206"/>
                    </a:cubicBezTo>
                    <a:cubicBezTo>
                      <a:pt x="326" y="206"/>
                      <a:pt x="326" y="206"/>
                      <a:pt x="326" y="206"/>
                    </a:cubicBezTo>
                    <a:cubicBezTo>
                      <a:pt x="325" y="207"/>
                      <a:pt x="325" y="207"/>
                      <a:pt x="325" y="207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4" y="206"/>
                      <a:pt x="324" y="206"/>
                      <a:pt x="324" y="206"/>
                    </a:cubicBezTo>
                    <a:cubicBezTo>
                      <a:pt x="322" y="205"/>
                      <a:pt x="322" y="205"/>
                      <a:pt x="322" y="205"/>
                    </a:cubicBezTo>
                    <a:cubicBezTo>
                      <a:pt x="321" y="205"/>
                      <a:pt x="321" y="205"/>
                      <a:pt x="321" y="205"/>
                    </a:cubicBezTo>
                    <a:cubicBezTo>
                      <a:pt x="320" y="206"/>
                      <a:pt x="320" y="206"/>
                      <a:pt x="320" y="206"/>
                    </a:cubicBezTo>
                    <a:cubicBezTo>
                      <a:pt x="318" y="206"/>
                      <a:pt x="318" y="206"/>
                      <a:pt x="318" y="206"/>
                    </a:cubicBezTo>
                    <a:cubicBezTo>
                      <a:pt x="317" y="205"/>
                      <a:pt x="317" y="205"/>
                      <a:pt x="317" y="205"/>
                    </a:cubicBezTo>
                    <a:cubicBezTo>
                      <a:pt x="318" y="205"/>
                      <a:pt x="318" y="205"/>
                      <a:pt x="318" y="205"/>
                    </a:cubicBezTo>
                    <a:cubicBezTo>
                      <a:pt x="321" y="204"/>
                      <a:pt x="321" y="204"/>
                      <a:pt x="321" y="204"/>
                    </a:cubicBezTo>
                    <a:cubicBezTo>
                      <a:pt x="321" y="203"/>
                      <a:pt x="321" y="203"/>
                      <a:pt x="321" y="203"/>
                    </a:cubicBezTo>
                    <a:cubicBezTo>
                      <a:pt x="323" y="202"/>
                      <a:pt x="323" y="202"/>
                      <a:pt x="323" y="202"/>
                    </a:cubicBezTo>
                    <a:cubicBezTo>
                      <a:pt x="324" y="202"/>
                      <a:pt x="324" y="202"/>
                      <a:pt x="324" y="202"/>
                    </a:cubicBezTo>
                    <a:cubicBezTo>
                      <a:pt x="325" y="201"/>
                      <a:pt x="325" y="201"/>
                      <a:pt x="325" y="201"/>
                    </a:cubicBezTo>
                    <a:cubicBezTo>
                      <a:pt x="325" y="199"/>
                      <a:pt x="325" y="199"/>
                      <a:pt x="325" y="199"/>
                    </a:cubicBezTo>
                    <a:cubicBezTo>
                      <a:pt x="326" y="198"/>
                      <a:pt x="326" y="198"/>
                      <a:pt x="326" y="198"/>
                    </a:cubicBezTo>
                    <a:cubicBezTo>
                      <a:pt x="327" y="198"/>
                      <a:pt x="327" y="198"/>
                      <a:pt x="327" y="198"/>
                    </a:cubicBezTo>
                    <a:cubicBezTo>
                      <a:pt x="328" y="195"/>
                      <a:pt x="328" y="195"/>
                      <a:pt x="328" y="195"/>
                    </a:cubicBezTo>
                    <a:cubicBezTo>
                      <a:pt x="328" y="193"/>
                      <a:pt x="328" y="193"/>
                      <a:pt x="328" y="193"/>
                    </a:cubicBezTo>
                    <a:cubicBezTo>
                      <a:pt x="329" y="191"/>
                      <a:pt x="329" y="191"/>
                      <a:pt x="329" y="191"/>
                    </a:cubicBezTo>
                    <a:cubicBezTo>
                      <a:pt x="328" y="190"/>
                      <a:pt x="328" y="190"/>
                      <a:pt x="328" y="190"/>
                    </a:cubicBezTo>
                    <a:cubicBezTo>
                      <a:pt x="327" y="190"/>
                      <a:pt x="327" y="190"/>
                      <a:pt x="327" y="190"/>
                    </a:cubicBezTo>
                    <a:cubicBezTo>
                      <a:pt x="324" y="190"/>
                      <a:pt x="324" y="190"/>
                      <a:pt x="324" y="190"/>
                    </a:cubicBezTo>
                    <a:cubicBezTo>
                      <a:pt x="321" y="191"/>
                      <a:pt x="321" y="191"/>
                      <a:pt x="321" y="191"/>
                    </a:cubicBezTo>
                    <a:cubicBezTo>
                      <a:pt x="318" y="192"/>
                      <a:pt x="318" y="192"/>
                      <a:pt x="318" y="192"/>
                    </a:cubicBezTo>
                    <a:cubicBezTo>
                      <a:pt x="311" y="193"/>
                      <a:pt x="311" y="193"/>
                      <a:pt x="311" y="193"/>
                    </a:cubicBezTo>
                    <a:cubicBezTo>
                      <a:pt x="303" y="196"/>
                      <a:pt x="303" y="196"/>
                      <a:pt x="303" y="196"/>
                    </a:cubicBezTo>
                    <a:cubicBezTo>
                      <a:pt x="301" y="198"/>
                      <a:pt x="301" y="198"/>
                      <a:pt x="301" y="198"/>
                    </a:cubicBezTo>
                    <a:cubicBezTo>
                      <a:pt x="296" y="199"/>
                      <a:pt x="296" y="199"/>
                      <a:pt x="296" y="199"/>
                    </a:cubicBezTo>
                    <a:cubicBezTo>
                      <a:pt x="290" y="202"/>
                      <a:pt x="290" y="202"/>
                      <a:pt x="290" y="202"/>
                    </a:cubicBezTo>
                    <a:cubicBezTo>
                      <a:pt x="288" y="204"/>
                      <a:pt x="288" y="204"/>
                      <a:pt x="288" y="204"/>
                    </a:cubicBezTo>
                    <a:cubicBezTo>
                      <a:pt x="288" y="206"/>
                      <a:pt x="288" y="206"/>
                      <a:pt x="288" y="206"/>
                    </a:cubicBezTo>
                    <a:cubicBezTo>
                      <a:pt x="289" y="206"/>
                      <a:pt x="289" y="206"/>
                      <a:pt x="289" y="206"/>
                    </a:cubicBezTo>
                    <a:cubicBezTo>
                      <a:pt x="290" y="206"/>
                      <a:pt x="290" y="206"/>
                      <a:pt x="290" y="206"/>
                    </a:cubicBezTo>
                    <a:cubicBezTo>
                      <a:pt x="288" y="208"/>
                      <a:pt x="288" y="208"/>
                      <a:pt x="288" y="208"/>
                    </a:cubicBezTo>
                    <a:cubicBezTo>
                      <a:pt x="287" y="208"/>
                      <a:pt x="287" y="208"/>
                      <a:pt x="287" y="208"/>
                    </a:cubicBezTo>
                    <a:cubicBezTo>
                      <a:pt x="284" y="210"/>
                      <a:pt x="284" y="210"/>
                      <a:pt x="284" y="210"/>
                    </a:cubicBezTo>
                    <a:cubicBezTo>
                      <a:pt x="281" y="210"/>
                      <a:pt x="281" y="210"/>
                      <a:pt x="281" y="210"/>
                    </a:cubicBezTo>
                    <a:cubicBezTo>
                      <a:pt x="280" y="211"/>
                      <a:pt x="280" y="211"/>
                      <a:pt x="280" y="211"/>
                    </a:cubicBez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77" y="215"/>
                      <a:pt x="277" y="215"/>
                      <a:pt x="277" y="215"/>
                    </a:cubicBezTo>
                    <a:cubicBezTo>
                      <a:pt x="276" y="216"/>
                      <a:pt x="276" y="216"/>
                      <a:pt x="276" y="216"/>
                    </a:cubicBezTo>
                    <a:cubicBezTo>
                      <a:pt x="276" y="218"/>
                      <a:pt x="276" y="218"/>
                      <a:pt x="276" y="218"/>
                    </a:cubicBezTo>
                    <a:cubicBezTo>
                      <a:pt x="278" y="218"/>
                      <a:pt x="278" y="218"/>
                      <a:pt x="278" y="218"/>
                    </a:cubicBezTo>
                    <a:cubicBezTo>
                      <a:pt x="279" y="219"/>
                      <a:pt x="279" y="219"/>
                      <a:pt x="279" y="219"/>
                    </a:cubicBezTo>
                    <a:cubicBezTo>
                      <a:pt x="278" y="220"/>
                      <a:pt x="278" y="220"/>
                      <a:pt x="278" y="220"/>
                    </a:cubicBezTo>
                    <a:cubicBezTo>
                      <a:pt x="279" y="220"/>
                      <a:pt x="279" y="220"/>
                      <a:pt x="279" y="220"/>
                    </a:cubicBezTo>
                    <a:cubicBezTo>
                      <a:pt x="280" y="220"/>
                      <a:pt x="280" y="220"/>
                      <a:pt x="280" y="220"/>
                    </a:cubicBezTo>
                    <a:cubicBezTo>
                      <a:pt x="281" y="219"/>
                      <a:pt x="281" y="219"/>
                      <a:pt x="281" y="219"/>
                    </a:cubicBezTo>
                    <a:cubicBezTo>
                      <a:pt x="283" y="219"/>
                      <a:pt x="283" y="219"/>
                      <a:pt x="283" y="219"/>
                    </a:cubicBezTo>
                    <a:cubicBezTo>
                      <a:pt x="284" y="220"/>
                      <a:pt x="284" y="220"/>
                      <a:pt x="284" y="220"/>
                    </a:cubicBezTo>
                    <a:cubicBezTo>
                      <a:pt x="284" y="221"/>
                      <a:pt x="284" y="221"/>
                      <a:pt x="284" y="221"/>
                    </a:cubicBezTo>
                    <a:cubicBezTo>
                      <a:pt x="282" y="222"/>
                      <a:pt x="282" y="222"/>
                      <a:pt x="282" y="222"/>
                    </a:cubicBezTo>
                    <a:cubicBezTo>
                      <a:pt x="280" y="221"/>
                      <a:pt x="280" y="221"/>
                      <a:pt x="280" y="221"/>
                    </a:cubicBezTo>
                    <a:cubicBezTo>
                      <a:pt x="278" y="222"/>
                      <a:pt x="278" y="222"/>
                      <a:pt x="278" y="222"/>
                    </a:cubicBezTo>
                    <a:cubicBezTo>
                      <a:pt x="279" y="224"/>
                      <a:pt x="279" y="224"/>
                      <a:pt x="279" y="224"/>
                    </a:cubicBezTo>
                    <a:cubicBezTo>
                      <a:pt x="282" y="225"/>
                      <a:pt x="282" y="225"/>
                      <a:pt x="282" y="225"/>
                    </a:cubicBezTo>
                    <a:cubicBezTo>
                      <a:pt x="283" y="224"/>
                      <a:pt x="283" y="224"/>
                      <a:pt x="283" y="224"/>
                    </a:cubicBezTo>
                    <a:cubicBezTo>
                      <a:pt x="283" y="223"/>
                      <a:pt x="283" y="223"/>
                      <a:pt x="283" y="223"/>
                    </a:cubicBezTo>
                    <a:cubicBezTo>
                      <a:pt x="284" y="223"/>
                      <a:pt x="284" y="223"/>
                      <a:pt x="284" y="223"/>
                    </a:cubicBezTo>
                    <a:cubicBezTo>
                      <a:pt x="285" y="224"/>
                      <a:pt x="285" y="224"/>
                      <a:pt x="285" y="224"/>
                    </a:cubicBezTo>
                    <a:cubicBezTo>
                      <a:pt x="284" y="225"/>
                      <a:pt x="284" y="225"/>
                      <a:pt x="284" y="225"/>
                    </a:cubicBezTo>
                    <a:cubicBezTo>
                      <a:pt x="285" y="225"/>
                      <a:pt x="285" y="225"/>
                      <a:pt x="285" y="225"/>
                    </a:cubicBezTo>
                    <a:cubicBezTo>
                      <a:pt x="288" y="226"/>
                      <a:pt x="288" y="226"/>
                      <a:pt x="288" y="226"/>
                    </a:cubicBezTo>
                    <a:cubicBezTo>
                      <a:pt x="291" y="225"/>
                      <a:pt x="291" y="225"/>
                      <a:pt x="291" y="225"/>
                    </a:cubicBezTo>
                    <a:cubicBezTo>
                      <a:pt x="293" y="225"/>
                      <a:pt x="293" y="225"/>
                      <a:pt x="293" y="225"/>
                    </a:cubicBezTo>
                    <a:cubicBezTo>
                      <a:pt x="295" y="226"/>
                      <a:pt x="295" y="226"/>
                      <a:pt x="295" y="226"/>
                    </a:cubicBezTo>
                    <a:cubicBezTo>
                      <a:pt x="297" y="225"/>
                      <a:pt x="297" y="225"/>
                      <a:pt x="297" y="225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300" y="228"/>
                      <a:pt x="300" y="228"/>
                      <a:pt x="300" y="228"/>
                    </a:cubicBezTo>
                    <a:cubicBezTo>
                      <a:pt x="301" y="228"/>
                      <a:pt x="301" y="228"/>
                      <a:pt x="301" y="228"/>
                    </a:cubicBezTo>
                    <a:cubicBezTo>
                      <a:pt x="300" y="229"/>
                      <a:pt x="300" y="229"/>
                      <a:pt x="300" y="229"/>
                    </a:cubicBezTo>
                    <a:cubicBezTo>
                      <a:pt x="299" y="229"/>
                      <a:pt x="299" y="229"/>
                      <a:pt x="299" y="229"/>
                    </a:cubicBezTo>
                    <a:cubicBezTo>
                      <a:pt x="297" y="227"/>
                      <a:pt x="297" y="227"/>
                      <a:pt x="297" y="227"/>
                    </a:cubicBezTo>
                    <a:cubicBezTo>
                      <a:pt x="293" y="227"/>
                      <a:pt x="293" y="227"/>
                      <a:pt x="293" y="227"/>
                    </a:cubicBezTo>
                    <a:cubicBezTo>
                      <a:pt x="293" y="228"/>
                      <a:pt x="293" y="228"/>
                      <a:pt x="293" y="228"/>
                    </a:cubicBezTo>
                    <a:cubicBezTo>
                      <a:pt x="295" y="229"/>
                      <a:pt x="295" y="229"/>
                      <a:pt x="295" y="229"/>
                    </a:cubicBezTo>
                    <a:cubicBezTo>
                      <a:pt x="295" y="229"/>
                      <a:pt x="295" y="229"/>
                      <a:pt x="295" y="229"/>
                    </a:cubicBezTo>
                    <a:cubicBezTo>
                      <a:pt x="293" y="229"/>
                      <a:pt x="293" y="229"/>
                      <a:pt x="293" y="229"/>
                    </a:cubicBezTo>
                    <a:cubicBezTo>
                      <a:pt x="291" y="228"/>
                      <a:pt x="291" y="228"/>
                      <a:pt x="291" y="228"/>
                    </a:cubicBezTo>
                    <a:cubicBezTo>
                      <a:pt x="288" y="229"/>
                      <a:pt x="288" y="229"/>
                      <a:pt x="288" y="229"/>
                    </a:cubicBezTo>
                    <a:cubicBezTo>
                      <a:pt x="286" y="230"/>
                      <a:pt x="286" y="230"/>
                      <a:pt x="286" y="230"/>
                    </a:cubicBezTo>
                    <a:cubicBezTo>
                      <a:pt x="285" y="229"/>
                      <a:pt x="285" y="229"/>
                      <a:pt x="285" y="229"/>
                    </a:cubicBezTo>
                    <a:cubicBezTo>
                      <a:pt x="284" y="229"/>
                      <a:pt x="284" y="229"/>
                      <a:pt x="284" y="229"/>
                    </a:cubicBezTo>
                    <a:cubicBezTo>
                      <a:pt x="283" y="229"/>
                      <a:pt x="283" y="229"/>
                      <a:pt x="283" y="229"/>
                    </a:cubicBezTo>
                    <a:cubicBezTo>
                      <a:pt x="282" y="229"/>
                      <a:pt x="282" y="229"/>
                      <a:pt x="282" y="229"/>
                    </a:cubicBezTo>
                    <a:cubicBezTo>
                      <a:pt x="278" y="230"/>
                      <a:pt x="278" y="230"/>
                      <a:pt x="278" y="230"/>
                    </a:cubicBezTo>
                    <a:cubicBezTo>
                      <a:pt x="277" y="230"/>
                      <a:pt x="277" y="230"/>
                      <a:pt x="277" y="230"/>
                    </a:cubicBezTo>
                    <a:cubicBezTo>
                      <a:pt x="274" y="231"/>
                      <a:pt x="274" y="231"/>
                      <a:pt x="274" y="231"/>
                    </a:cubicBezTo>
                    <a:cubicBezTo>
                      <a:pt x="273" y="233"/>
                      <a:pt x="273" y="233"/>
                      <a:pt x="273" y="233"/>
                    </a:cubicBezTo>
                    <a:cubicBezTo>
                      <a:pt x="273" y="237"/>
                      <a:pt x="273" y="237"/>
                      <a:pt x="273" y="237"/>
                    </a:cubicBezTo>
                    <a:cubicBezTo>
                      <a:pt x="274" y="238"/>
                      <a:pt x="274" y="238"/>
                      <a:pt x="274" y="238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3" y="241"/>
                      <a:pt x="273" y="241"/>
                      <a:pt x="273" y="241"/>
                    </a:cubicBezTo>
                    <a:cubicBezTo>
                      <a:pt x="273" y="242"/>
                      <a:pt x="273" y="242"/>
                      <a:pt x="273" y="242"/>
                    </a:cubicBezTo>
                    <a:cubicBezTo>
                      <a:pt x="274" y="243"/>
                      <a:pt x="274" y="243"/>
                      <a:pt x="274" y="243"/>
                    </a:cubicBezTo>
                    <a:cubicBezTo>
                      <a:pt x="276" y="242"/>
                      <a:pt x="276" y="242"/>
                      <a:pt x="276" y="242"/>
                    </a:cubicBezTo>
                    <a:cubicBezTo>
                      <a:pt x="277" y="242"/>
                      <a:pt x="277" y="242"/>
                      <a:pt x="277" y="242"/>
                    </a:cubicBezTo>
                    <a:cubicBezTo>
                      <a:pt x="278" y="243"/>
                      <a:pt x="278" y="243"/>
                      <a:pt x="278" y="243"/>
                    </a:cubicBezTo>
                    <a:cubicBezTo>
                      <a:pt x="279" y="243"/>
                      <a:pt x="279" y="243"/>
                      <a:pt x="279" y="243"/>
                    </a:cubicBezTo>
                    <a:cubicBezTo>
                      <a:pt x="280" y="242"/>
                      <a:pt x="280" y="242"/>
                      <a:pt x="280" y="242"/>
                    </a:cubicBezTo>
                    <a:cubicBezTo>
                      <a:pt x="280" y="242"/>
                      <a:pt x="280" y="242"/>
                      <a:pt x="280" y="242"/>
                    </a:cubicBezTo>
                    <a:cubicBezTo>
                      <a:pt x="281" y="243"/>
                      <a:pt x="281" y="243"/>
                      <a:pt x="281" y="243"/>
                    </a:cubicBezTo>
                    <a:cubicBezTo>
                      <a:pt x="282" y="243"/>
                      <a:pt x="282" y="243"/>
                      <a:pt x="282" y="243"/>
                    </a:cubicBezTo>
                    <a:cubicBezTo>
                      <a:pt x="283" y="243"/>
                      <a:pt x="283" y="243"/>
                      <a:pt x="283" y="243"/>
                    </a:cubicBezTo>
                    <a:cubicBezTo>
                      <a:pt x="284" y="244"/>
                      <a:pt x="284" y="244"/>
                      <a:pt x="284" y="244"/>
                    </a:cubicBezTo>
                    <a:cubicBezTo>
                      <a:pt x="284" y="245"/>
                      <a:pt x="284" y="245"/>
                      <a:pt x="284" y="245"/>
                    </a:cubicBezTo>
                    <a:cubicBezTo>
                      <a:pt x="285" y="245"/>
                      <a:pt x="285" y="245"/>
                      <a:pt x="285" y="245"/>
                    </a:cubicBezTo>
                    <a:cubicBezTo>
                      <a:pt x="286" y="245"/>
                      <a:pt x="286" y="245"/>
                      <a:pt x="286" y="245"/>
                    </a:cubicBezTo>
                    <a:cubicBezTo>
                      <a:pt x="287" y="245"/>
                      <a:pt x="287" y="245"/>
                      <a:pt x="287" y="245"/>
                    </a:cubicBezTo>
                    <a:cubicBezTo>
                      <a:pt x="288" y="246"/>
                      <a:pt x="288" y="246"/>
                      <a:pt x="288" y="246"/>
                    </a:cubicBezTo>
                    <a:cubicBezTo>
                      <a:pt x="290" y="246"/>
                      <a:pt x="290" y="246"/>
                      <a:pt x="290" y="246"/>
                    </a:cubicBezTo>
                    <a:cubicBezTo>
                      <a:pt x="291" y="246"/>
                      <a:pt x="291" y="246"/>
                      <a:pt x="291" y="246"/>
                    </a:cubicBezTo>
                    <a:cubicBezTo>
                      <a:pt x="293" y="246"/>
                      <a:pt x="293" y="246"/>
                      <a:pt x="293" y="246"/>
                    </a:cubicBezTo>
                    <a:cubicBezTo>
                      <a:pt x="294" y="246"/>
                      <a:pt x="294" y="246"/>
                      <a:pt x="294" y="246"/>
                    </a:cubicBezTo>
                    <a:cubicBezTo>
                      <a:pt x="295" y="246"/>
                      <a:pt x="295" y="246"/>
                      <a:pt x="295" y="246"/>
                    </a:cubicBezTo>
                    <a:cubicBezTo>
                      <a:pt x="297" y="246"/>
                      <a:pt x="297" y="246"/>
                      <a:pt x="297" y="246"/>
                    </a:cubicBezTo>
                    <a:cubicBezTo>
                      <a:pt x="299" y="246"/>
                      <a:pt x="299" y="246"/>
                      <a:pt x="299" y="246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301" y="248"/>
                      <a:pt x="301" y="248"/>
                      <a:pt x="301" y="248"/>
                    </a:cubicBezTo>
                    <a:cubicBezTo>
                      <a:pt x="302" y="247"/>
                      <a:pt x="302" y="247"/>
                      <a:pt x="302" y="247"/>
                    </a:cubicBezTo>
                    <a:cubicBezTo>
                      <a:pt x="302" y="248"/>
                      <a:pt x="302" y="248"/>
                      <a:pt x="302" y="248"/>
                    </a:cubicBezTo>
                    <a:cubicBezTo>
                      <a:pt x="304" y="250"/>
                      <a:pt x="304" y="250"/>
                      <a:pt x="304" y="250"/>
                    </a:cubicBezTo>
                    <a:cubicBezTo>
                      <a:pt x="304" y="250"/>
                      <a:pt x="304" y="250"/>
                      <a:pt x="304" y="250"/>
                    </a:cubicBezTo>
                    <a:cubicBezTo>
                      <a:pt x="304" y="251"/>
                      <a:pt x="304" y="251"/>
                      <a:pt x="304" y="251"/>
                    </a:cubicBezTo>
                    <a:cubicBezTo>
                      <a:pt x="306" y="251"/>
                      <a:pt x="306" y="251"/>
                      <a:pt x="306" y="251"/>
                    </a:cubicBezTo>
                    <a:cubicBezTo>
                      <a:pt x="307" y="252"/>
                      <a:pt x="307" y="252"/>
                      <a:pt x="307" y="252"/>
                    </a:cubicBezTo>
                    <a:cubicBezTo>
                      <a:pt x="307" y="253"/>
                      <a:pt x="307" y="253"/>
                      <a:pt x="307" y="253"/>
                    </a:cubicBezTo>
                    <a:cubicBezTo>
                      <a:pt x="308" y="253"/>
                      <a:pt x="308" y="253"/>
                      <a:pt x="308" y="253"/>
                    </a:cubicBezTo>
                    <a:cubicBezTo>
                      <a:pt x="309" y="254"/>
                      <a:pt x="309" y="254"/>
                      <a:pt x="309" y="254"/>
                    </a:cubicBezTo>
                    <a:cubicBezTo>
                      <a:pt x="309" y="255"/>
                      <a:pt x="309" y="255"/>
                      <a:pt x="309" y="255"/>
                    </a:cubicBezTo>
                    <a:cubicBezTo>
                      <a:pt x="309" y="256"/>
                      <a:pt x="309" y="256"/>
                      <a:pt x="309" y="256"/>
                    </a:cubicBezTo>
                    <a:cubicBezTo>
                      <a:pt x="311" y="258"/>
                      <a:pt x="311" y="258"/>
                      <a:pt x="311" y="258"/>
                    </a:cubicBezTo>
                    <a:cubicBezTo>
                      <a:pt x="313" y="259"/>
                      <a:pt x="313" y="259"/>
                      <a:pt x="313" y="259"/>
                    </a:cubicBezTo>
                    <a:cubicBezTo>
                      <a:pt x="313" y="260"/>
                      <a:pt x="313" y="260"/>
                      <a:pt x="313" y="260"/>
                    </a:cubicBezTo>
                    <a:cubicBezTo>
                      <a:pt x="312" y="261"/>
                      <a:pt x="312" y="261"/>
                      <a:pt x="312" y="261"/>
                    </a:cubicBezTo>
                    <a:cubicBezTo>
                      <a:pt x="313" y="261"/>
                      <a:pt x="313" y="261"/>
                      <a:pt x="313" y="261"/>
                    </a:cubicBezTo>
                    <a:cubicBezTo>
                      <a:pt x="312" y="261"/>
                      <a:pt x="312" y="261"/>
                      <a:pt x="312" y="261"/>
                    </a:cubicBezTo>
                    <a:cubicBezTo>
                      <a:pt x="309" y="260"/>
                      <a:pt x="309" y="260"/>
                      <a:pt x="309" y="260"/>
                    </a:cubicBezTo>
                    <a:cubicBezTo>
                      <a:pt x="306" y="260"/>
                      <a:pt x="306" y="260"/>
                      <a:pt x="306" y="260"/>
                    </a:cubicBezTo>
                    <a:cubicBezTo>
                      <a:pt x="305" y="260"/>
                      <a:pt x="305" y="260"/>
                      <a:pt x="305" y="260"/>
                    </a:cubicBezTo>
                    <a:cubicBezTo>
                      <a:pt x="304" y="260"/>
                      <a:pt x="304" y="260"/>
                      <a:pt x="304" y="260"/>
                    </a:cubicBezTo>
                    <a:cubicBezTo>
                      <a:pt x="303" y="260"/>
                      <a:pt x="303" y="260"/>
                      <a:pt x="303" y="260"/>
                    </a:cubicBezTo>
                    <a:cubicBezTo>
                      <a:pt x="302" y="260"/>
                      <a:pt x="302" y="260"/>
                      <a:pt x="302" y="260"/>
                    </a:cubicBezTo>
                    <a:cubicBezTo>
                      <a:pt x="301" y="259"/>
                      <a:pt x="301" y="259"/>
                      <a:pt x="301" y="259"/>
                    </a:cubicBezTo>
                    <a:cubicBezTo>
                      <a:pt x="300" y="258"/>
                      <a:pt x="300" y="258"/>
                      <a:pt x="300" y="258"/>
                    </a:cubicBezTo>
                    <a:cubicBezTo>
                      <a:pt x="299" y="257"/>
                      <a:pt x="299" y="257"/>
                      <a:pt x="299" y="257"/>
                    </a:cubicBezTo>
                    <a:cubicBezTo>
                      <a:pt x="298" y="257"/>
                      <a:pt x="298" y="257"/>
                      <a:pt x="298" y="257"/>
                    </a:cubicBezTo>
                    <a:cubicBezTo>
                      <a:pt x="296" y="257"/>
                      <a:pt x="296" y="257"/>
                      <a:pt x="296" y="257"/>
                    </a:cubicBezTo>
                    <a:cubicBezTo>
                      <a:pt x="295" y="257"/>
                      <a:pt x="295" y="257"/>
                      <a:pt x="295" y="257"/>
                    </a:cubicBezTo>
                    <a:cubicBezTo>
                      <a:pt x="294" y="256"/>
                      <a:pt x="294" y="256"/>
                      <a:pt x="294" y="256"/>
                    </a:cubicBezTo>
                    <a:cubicBezTo>
                      <a:pt x="293" y="255"/>
                      <a:pt x="293" y="255"/>
                      <a:pt x="293" y="255"/>
                    </a:cubicBezTo>
                    <a:cubicBezTo>
                      <a:pt x="292" y="254"/>
                      <a:pt x="292" y="254"/>
                      <a:pt x="292" y="254"/>
                    </a:cubicBezTo>
                    <a:cubicBezTo>
                      <a:pt x="292" y="254"/>
                      <a:pt x="292" y="254"/>
                      <a:pt x="292" y="254"/>
                    </a:cubicBezTo>
                    <a:cubicBezTo>
                      <a:pt x="291" y="253"/>
                      <a:pt x="291" y="253"/>
                      <a:pt x="291" y="253"/>
                    </a:cubicBezTo>
                    <a:cubicBezTo>
                      <a:pt x="289" y="254"/>
                      <a:pt x="289" y="254"/>
                      <a:pt x="289" y="254"/>
                    </a:cubicBezTo>
                    <a:cubicBezTo>
                      <a:pt x="288" y="253"/>
                      <a:pt x="288" y="253"/>
                      <a:pt x="288" y="253"/>
                    </a:cubicBezTo>
                    <a:cubicBezTo>
                      <a:pt x="284" y="253"/>
                      <a:pt x="284" y="253"/>
                      <a:pt x="284" y="253"/>
                    </a:cubicBezTo>
                    <a:cubicBezTo>
                      <a:pt x="282" y="253"/>
                      <a:pt x="282" y="253"/>
                      <a:pt x="282" y="253"/>
                    </a:cubicBezTo>
                    <a:cubicBezTo>
                      <a:pt x="280" y="252"/>
                      <a:pt x="280" y="252"/>
                      <a:pt x="280" y="252"/>
                    </a:cubicBezTo>
                    <a:cubicBezTo>
                      <a:pt x="273" y="252"/>
                      <a:pt x="273" y="252"/>
                      <a:pt x="273" y="252"/>
                    </a:cubicBezTo>
                    <a:cubicBezTo>
                      <a:pt x="272" y="253"/>
                      <a:pt x="272" y="253"/>
                      <a:pt x="272" y="253"/>
                    </a:cubicBezTo>
                    <a:cubicBezTo>
                      <a:pt x="270" y="253"/>
                      <a:pt x="270" y="253"/>
                      <a:pt x="270" y="253"/>
                    </a:cubicBezTo>
                    <a:cubicBezTo>
                      <a:pt x="269" y="255"/>
                      <a:pt x="269" y="255"/>
                      <a:pt x="269" y="255"/>
                    </a:cubicBezTo>
                    <a:cubicBezTo>
                      <a:pt x="269" y="257"/>
                      <a:pt x="269" y="257"/>
                      <a:pt x="269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68" y="262"/>
                      <a:pt x="268" y="262"/>
                      <a:pt x="268" y="262"/>
                    </a:cubicBezTo>
                    <a:cubicBezTo>
                      <a:pt x="267" y="264"/>
                      <a:pt x="267" y="264"/>
                      <a:pt x="267" y="264"/>
                    </a:cubicBezTo>
                    <a:cubicBezTo>
                      <a:pt x="268" y="264"/>
                      <a:pt x="268" y="264"/>
                      <a:pt x="268" y="264"/>
                    </a:cubicBezTo>
                    <a:cubicBezTo>
                      <a:pt x="269" y="265"/>
                      <a:pt x="269" y="265"/>
                      <a:pt x="269" y="265"/>
                    </a:cubicBezTo>
                    <a:cubicBezTo>
                      <a:pt x="268" y="266"/>
                      <a:pt x="268" y="266"/>
                      <a:pt x="268" y="266"/>
                    </a:cubicBezTo>
                    <a:cubicBezTo>
                      <a:pt x="268" y="266"/>
                      <a:pt x="268" y="266"/>
                      <a:pt x="268" y="266"/>
                    </a:cubicBezTo>
                    <a:cubicBezTo>
                      <a:pt x="269" y="270"/>
                      <a:pt x="269" y="270"/>
                      <a:pt x="269" y="270"/>
                    </a:cubicBezTo>
                    <a:cubicBezTo>
                      <a:pt x="270" y="271"/>
                      <a:pt x="270" y="271"/>
                      <a:pt x="270" y="271"/>
                    </a:cubicBezTo>
                    <a:cubicBezTo>
                      <a:pt x="271" y="272"/>
                      <a:pt x="271" y="272"/>
                      <a:pt x="271" y="272"/>
                    </a:cubicBezTo>
                    <a:cubicBezTo>
                      <a:pt x="273" y="273"/>
                      <a:pt x="273" y="273"/>
                      <a:pt x="273" y="273"/>
                    </a:cubicBezTo>
                    <a:cubicBezTo>
                      <a:pt x="274" y="274"/>
                      <a:pt x="274" y="274"/>
                      <a:pt x="274" y="274"/>
                    </a:cubicBezTo>
                    <a:cubicBezTo>
                      <a:pt x="275" y="274"/>
                      <a:pt x="275" y="274"/>
                      <a:pt x="275" y="274"/>
                    </a:cubicBezTo>
                    <a:cubicBezTo>
                      <a:pt x="276" y="275"/>
                      <a:pt x="276" y="275"/>
                      <a:pt x="276" y="275"/>
                    </a:cubicBezTo>
                    <a:cubicBezTo>
                      <a:pt x="277" y="275"/>
                      <a:pt x="277" y="275"/>
                      <a:pt x="277" y="275"/>
                    </a:cubicBezTo>
                    <a:cubicBezTo>
                      <a:pt x="279" y="274"/>
                      <a:pt x="279" y="274"/>
                      <a:pt x="279" y="274"/>
                    </a:cubicBezTo>
                    <a:cubicBezTo>
                      <a:pt x="280" y="274"/>
                      <a:pt x="280" y="274"/>
                      <a:pt x="280" y="274"/>
                    </a:cubicBezTo>
                    <a:cubicBezTo>
                      <a:pt x="282" y="276"/>
                      <a:pt x="282" y="276"/>
                      <a:pt x="282" y="276"/>
                    </a:cubicBezTo>
                    <a:cubicBezTo>
                      <a:pt x="284" y="276"/>
                      <a:pt x="284" y="276"/>
                      <a:pt x="284" y="276"/>
                    </a:cubicBezTo>
                    <a:cubicBezTo>
                      <a:pt x="285" y="278"/>
                      <a:pt x="285" y="278"/>
                      <a:pt x="285" y="278"/>
                    </a:cubicBezTo>
                    <a:cubicBezTo>
                      <a:pt x="286" y="278"/>
                      <a:pt x="286" y="278"/>
                      <a:pt x="286" y="278"/>
                    </a:cubicBezTo>
                    <a:cubicBezTo>
                      <a:pt x="286" y="279"/>
                      <a:pt x="286" y="279"/>
                      <a:pt x="286" y="279"/>
                    </a:cubicBezTo>
                    <a:cubicBezTo>
                      <a:pt x="284" y="280"/>
                      <a:pt x="284" y="280"/>
                      <a:pt x="284" y="280"/>
                    </a:cubicBezTo>
                    <a:cubicBezTo>
                      <a:pt x="284" y="281"/>
                      <a:pt x="284" y="281"/>
                      <a:pt x="284" y="281"/>
                    </a:cubicBezTo>
                    <a:cubicBezTo>
                      <a:pt x="284" y="281"/>
                      <a:pt x="284" y="281"/>
                      <a:pt x="284" y="281"/>
                    </a:cubicBezTo>
                    <a:cubicBezTo>
                      <a:pt x="284" y="282"/>
                      <a:pt x="284" y="282"/>
                      <a:pt x="284" y="282"/>
                    </a:cubicBezTo>
                    <a:cubicBezTo>
                      <a:pt x="283" y="284"/>
                      <a:pt x="283" y="284"/>
                      <a:pt x="283" y="284"/>
                    </a:cubicBezTo>
                    <a:cubicBezTo>
                      <a:pt x="281" y="285"/>
                      <a:pt x="281" y="285"/>
                      <a:pt x="281" y="285"/>
                    </a:cubicBezTo>
                    <a:cubicBezTo>
                      <a:pt x="281" y="285"/>
                      <a:pt x="281" y="285"/>
                      <a:pt x="281" y="285"/>
                    </a:cubicBezTo>
                    <a:cubicBezTo>
                      <a:pt x="280" y="287"/>
                      <a:pt x="280" y="287"/>
                      <a:pt x="280" y="287"/>
                    </a:cubicBezTo>
                    <a:cubicBezTo>
                      <a:pt x="281" y="288"/>
                      <a:pt x="281" y="288"/>
                      <a:pt x="281" y="288"/>
                    </a:cubicBezTo>
                    <a:cubicBezTo>
                      <a:pt x="282" y="290"/>
                      <a:pt x="282" y="290"/>
                      <a:pt x="282" y="290"/>
                    </a:cubicBezTo>
                    <a:cubicBezTo>
                      <a:pt x="282" y="292"/>
                      <a:pt x="282" y="292"/>
                      <a:pt x="282" y="292"/>
                    </a:cubicBezTo>
                    <a:cubicBezTo>
                      <a:pt x="282" y="293"/>
                      <a:pt x="282" y="293"/>
                      <a:pt x="282" y="293"/>
                    </a:cubicBezTo>
                    <a:cubicBezTo>
                      <a:pt x="280" y="293"/>
                      <a:pt x="280" y="293"/>
                      <a:pt x="280" y="293"/>
                    </a:cubicBezTo>
                    <a:cubicBezTo>
                      <a:pt x="281" y="294"/>
                      <a:pt x="281" y="294"/>
                      <a:pt x="281" y="294"/>
                    </a:cubicBezTo>
                    <a:cubicBezTo>
                      <a:pt x="284" y="294"/>
                      <a:pt x="284" y="294"/>
                      <a:pt x="284" y="294"/>
                    </a:cubicBezTo>
                    <a:cubicBezTo>
                      <a:pt x="285" y="294"/>
                      <a:pt x="285" y="294"/>
                      <a:pt x="285" y="294"/>
                    </a:cubicBezTo>
                    <a:cubicBezTo>
                      <a:pt x="286" y="294"/>
                      <a:pt x="286" y="294"/>
                      <a:pt x="286" y="294"/>
                    </a:cubicBezTo>
                    <a:cubicBezTo>
                      <a:pt x="286" y="295"/>
                      <a:pt x="286" y="295"/>
                      <a:pt x="286" y="295"/>
                    </a:cubicBezTo>
                    <a:cubicBezTo>
                      <a:pt x="287" y="294"/>
                      <a:pt x="287" y="294"/>
                      <a:pt x="287" y="294"/>
                    </a:cubicBezTo>
                    <a:cubicBezTo>
                      <a:pt x="288" y="294"/>
                      <a:pt x="288" y="294"/>
                      <a:pt x="288" y="294"/>
                    </a:cubicBezTo>
                    <a:cubicBezTo>
                      <a:pt x="289" y="294"/>
                      <a:pt x="289" y="294"/>
                      <a:pt x="289" y="294"/>
                    </a:cubicBezTo>
                    <a:cubicBezTo>
                      <a:pt x="291" y="294"/>
                      <a:pt x="291" y="294"/>
                      <a:pt x="291" y="294"/>
                    </a:cubicBezTo>
                    <a:cubicBezTo>
                      <a:pt x="294" y="295"/>
                      <a:pt x="294" y="295"/>
                      <a:pt x="294" y="295"/>
                    </a:cubicBezTo>
                    <a:cubicBezTo>
                      <a:pt x="295" y="294"/>
                      <a:pt x="295" y="294"/>
                      <a:pt x="295" y="294"/>
                    </a:cubicBezTo>
                    <a:cubicBezTo>
                      <a:pt x="297" y="294"/>
                      <a:pt x="297" y="294"/>
                      <a:pt x="297" y="294"/>
                    </a:cubicBezTo>
                    <a:cubicBezTo>
                      <a:pt x="297" y="295"/>
                      <a:pt x="297" y="295"/>
                      <a:pt x="297" y="295"/>
                    </a:cubicBezTo>
                    <a:cubicBezTo>
                      <a:pt x="298" y="295"/>
                      <a:pt x="298" y="295"/>
                      <a:pt x="298" y="295"/>
                    </a:cubicBezTo>
                    <a:cubicBezTo>
                      <a:pt x="299" y="295"/>
                      <a:pt x="299" y="295"/>
                      <a:pt x="299" y="295"/>
                    </a:cubicBezTo>
                    <a:cubicBezTo>
                      <a:pt x="300" y="294"/>
                      <a:pt x="300" y="294"/>
                      <a:pt x="300" y="294"/>
                    </a:cubicBezTo>
                    <a:cubicBezTo>
                      <a:pt x="301" y="295"/>
                      <a:pt x="301" y="295"/>
                      <a:pt x="301" y="295"/>
                    </a:cubicBezTo>
                    <a:cubicBezTo>
                      <a:pt x="301" y="296"/>
                      <a:pt x="301" y="296"/>
                      <a:pt x="301" y="296"/>
                    </a:cubicBezTo>
                    <a:cubicBezTo>
                      <a:pt x="302" y="296"/>
                      <a:pt x="302" y="296"/>
                      <a:pt x="302" y="296"/>
                    </a:cubicBezTo>
                    <a:cubicBezTo>
                      <a:pt x="303" y="295"/>
                      <a:pt x="303" y="295"/>
                      <a:pt x="303" y="295"/>
                    </a:cubicBezTo>
                    <a:cubicBezTo>
                      <a:pt x="303" y="296"/>
                      <a:pt x="303" y="296"/>
                      <a:pt x="303" y="296"/>
                    </a:cubicBezTo>
                    <a:cubicBezTo>
                      <a:pt x="304" y="297"/>
                      <a:pt x="304" y="297"/>
                      <a:pt x="304" y="297"/>
                    </a:cubicBezTo>
                    <a:cubicBezTo>
                      <a:pt x="305" y="297"/>
                      <a:pt x="305" y="297"/>
                      <a:pt x="305" y="297"/>
                    </a:cubicBezTo>
                    <a:cubicBezTo>
                      <a:pt x="305" y="296"/>
                      <a:pt x="305" y="296"/>
                      <a:pt x="305" y="296"/>
                    </a:cubicBezTo>
                    <a:cubicBezTo>
                      <a:pt x="307" y="296"/>
                      <a:pt x="307" y="296"/>
                      <a:pt x="307" y="296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0" y="294"/>
                      <a:pt x="310" y="294"/>
                      <a:pt x="310" y="294"/>
                    </a:cubicBezTo>
                    <a:cubicBezTo>
                      <a:pt x="311" y="294"/>
                      <a:pt x="311" y="294"/>
                      <a:pt x="311" y="294"/>
                    </a:cubicBezTo>
                    <a:cubicBezTo>
                      <a:pt x="313" y="293"/>
                      <a:pt x="313" y="293"/>
                      <a:pt x="313" y="293"/>
                    </a:cubicBezTo>
                    <a:cubicBezTo>
                      <a:pt x="315" y="292"/>
                      <a:pt x="315" y="292"/>
                      <a:pt x="315" y="292"/>
                    </a:cubicBezTo>
                    <a:cubicBezTo>
                      <a:pt x="316" y="291"/>
                      <a:pt x="316" y="291"/>
                      <a:pt x="316" y="291"/>
                    </a:cubicBezTo>
                    <a:cubicBezTo>
                      <a:pt x="317" y="291"/>
                      <a:pt x="317" y="291"/>
                      <a:pt x="317" y="291"/>
                    </a:cubicBezTo>
                    <a:cubicBezTo>
                      <a:pt x="318" y="291"/>
                      <a:pt x="318" y="291"/>
                      <a:pt x="318" y="291"/>
                    </a:cubicBezTo>
                    <a:cubicBezTo>
                      <a:pt x="320" y="291"/>
                      <a:pt x="320" y="291"/>
                      <a:pt x="320" y="291"/>
                    </a:cubicBezTo>
                    <a:cubicBezTo>
                      <a:pt x="321" y="291"/>
                      <a:pt x="321" y="291"/>
                      <a:pt x="321" y="291"/>
                    </a:cubicBezTo>
                    <a:cubicBezTo>
                      <a:pt x="322" y="292"/>
                      <a:pt x="322" y="292"/>
                      <a:pt x="322" y="292"/>
                    </a:cubicBezTo>
                    <a:cubicBezTo>
                      <a:pt x="326" y="292"/>
                      <a:pt x="326" y="292"/>
                      <a:pt x="326" y="292"/>
                    </a:cubicBezTo>
                    <a:cubicBezTo>
                      <a:pt x="329" y="289"/>
                      <a:pt x="329" y="289"/>
                      <a:pt x="329" y="289"/>
                    </a:cubicBezTo>
                    <a:cubicBezTo>
                      <a:pt x="330" y="288"/>
                      <a:pt x="330" y="288"/>
                      <a:pt x="330" y="288"/>
                    </a:cubicBezTo>
                    <a:cubicBezTo>
                      <a:pt x="330" y="288"/>
                      <a:pt x="330" y="288"/>
                      <a:pt x="330" y="288"/>
                    </a:cubicBezTo>
                    <a:cubicBezTo>
                      <a:pt x="331" y="289"/>
                      <a:pt x="331" y="289"/>
                      <a:pt x="331" y="289"/>
                    </a:cubicBezTo>
                    <a:cubicBezTo>
                      <a:pt x="331" y="288"/>
                      <a:pt x="331" y="288"/>
                      <a:pt x="331" y="288"/>
                    </a:cubicBezTo>
                    <a:cubicBezTo>
                      <a:pt x="333" y="287"/>
                      <a:pt x="333" y="287"/>
                      <a:pt x="333" y="287"/>
                    </a:cubicBezTo>
                    <a:cubicBezTo>
                      <a:pt x="333" y="286"/>
                      <a:pt x="333" y="286"/>
                      <a:pt x="333" y="286"/>
                    </a:cubicBezTo>
                    <a:cubicBezTo>
                      <a:pt x="333" y="285"/>
                      <a:pt x="333" y="285"/>
                      <a:pt x="333" y="285"/>
                    </a:cubicBezTo>
                    <a:cubicBezTo>
                      <a:pt x="334" y="285"/>
                      <a:pt x="334" y="285"/>
                      <a:pt x="334" y="285"/>
                    </a:cubicBezTo>
                    <a:cubicBezTo>
                      <a:pt x="335" y="285"/>
                      <a:pt x="335" y="285"/>
                      <a:pt x="335" y="285"/>
                    </a:cubicBezTo>
                    <a:cubicBezTo>
                      <a:pt x="335" y="284"/>
                      <a:pt x="335" y="284"/>
                      <a:pt x="335" y="284"/>
                    </a:cubicBezTo>
                    <a:cubicBezTo>
                      <a:pt x="335" y="284"/>
                      <a:pt x="335" y="284"/>
                      <a:pt x="335" y="284"/>
                    </a:cubicBezTo>
                    <a:cubicBezTo>
                      <a:pt x="336" y="284"/>
                      <a:pt x="336" y="284"/>
                      <a:pt x="336" y="284"/>
                    </a:cubicBezTo>
                    <a:cubicBezTo>
                      <a:pt x="337" y="284"/>
                      <a:pt x="337" y="284"/>
                      <a:pt x="337" y="284"/>
                    </a:cubicBezTo>
                    <a:cubicBezTo>
                      <a:pt x="337" y="285"/>
                      <a:pt x="337" y="285"/>
                      <a:pt x="337" y="285"/>
                    </a:cubicBezTo>
                    <a:cubicBezTo>
                      <a:pt x="337" y="286"/>
                      <a:pt x="337" y="286"/>
                      <a:pt x="337" y="286"/>
                    </a:cubicBezTo>
                    <a:cubicBezTo>
                      <a:pt x="338" y="286"/>
                      <a:pt x="338" y="286"/>
                      <a:pt x="338" y="286"/>
                    </a:cubicBezTo>
                    <a:cubicBezTo>
                      <a:pt x="337" y="287"/>
                      <a:pt x="337" y="287"/>
                      <a:pt x="337" y="287"/>
                    </a:cubicBezTo>
                    <a:cubicBezTo>
                      <a:pt x="337" y="288"/>
                      <a:pt x="337" y="288"/>
                      <a:pt x="337" y="288"/>
                    </a:cubicBezTo>
                    <a:cubicBezTo>
                      <a:pt x="336" y="289"/>
                      <a:pt x="336" y="289"/>
                      <a:pt x="336" y="289"/>
                    </a:cubicBezTo>
                    <a:cubicBezTo>
                      <a:pt x="335" y="290"/>
                      <a:pt x="335" y="290"/>
                      <a:pt x="335" y="290"/>
                    </a:cubicBezTo>
                    <a:cubicBezTo>
                      <a:pt x="335" y="291"/>
                      <a:pt x="335" y="291"/>
                      <a:pt x="335" y="291"/>
                    </a:cubicBezTo>
                    <a:cubicBezTo>
                      <a:pt x="336" y="291"/>
                      <a:pt x="336" y="291"/>
                      <a:pt x="336" y="291"/>
                    </a:cubicBezTo>
                    <a:cubicBezTo>
                      <a:pt x="338" y="292"/>
                      <a:pt x="338" y="292"/>
                      <a:pt x="338" y="292"/>
                    </a:cubicBezTo>
                    <a:cubicBezTo>
                      <a:pt x="338" y="291"/>
                      <a:pt x="338" y="291"/>
                      <a:pt x="338" y="291"/>
                    </a:cubicBezTo>
                    <a:cubicBezTo>
                      <a:pt x="339" y="291"/>
                      <a:pt x="339" y="291"/>
                      <a:pt x="339" y="291"/>
                    </a:cubicBezTo>
                    <a:cubicBezTo>
                      <a:pt x="341" y="292"/>
                      <a:pt x="341" y="292"/>
                      <a:pt x="341" y="292"/>
                    </a:cubicBezTo>
                    <a:cubicBezTo>
                      <a:pt x="341" y="294"/>
                      <a:pt x="341" y="294"/>
                      <a:pt x="341" y="294"/>
                    </a:cubicBezTo>
                    <a:cubicBezTo>
                      <a:pt x="342" y="294"/>
                      <a:pt x="342" y="294"/>
                      <a:pt x="342" y="294"/>
                    </a:cubicBezTo>
                    <a:cubicBezTo>
                      <a:pt x="342" y="294"/>
                      <a:pt x="342" y="294"/>
                      <a:pt x="342" y="294"/>
                    </a:cubicBezTo>
                    <a:cubicBezTo>
                      <a:pt x="343" y="293"/>
                      <a:pt x="343" y="293"/>
                      <a:pt x="343" y="293"/>
                    </a:cubicBezTo>
                    <a:cubicBezTo>
                      <a:pt x="344" y="294"/>
                      <a:pt x="344" y="294"/>
                      <a:pt x="344" y="294"/>
                    </a:cubicBezTo>
                    <a:cubicBezTo>
                      <a:pt x="344" y="295"/>
                      <a:pt x="344" y="295"/>
                      <a:pt x="344" y="295"/>
                    </a:cubicBezTo>
                    <a:cubicBezTo>
                      <a:pt x="343" y="296"/>
                      <a:pt x="343" y="296"/>
                      <a:pt x="343" y="296"/>
                    </a:cubicBezTo>
                    <a:cubicBezTo>
                      <a:pt x="341" y="296"/>
                      <a:pt x="341" y="296"/>
                      <a:pt x="341" y="296"/>
                    </a:cubicBezTo>
                    <a:cubicBezTo>
                      <a:pt x="340" y="297"/>
                      <a:pt x="340" y="297"/>
                      <a:pt x="340" y="297"/>
                    </a:cubicBezTo>
                    <a:cubicBezTo>
                      <a:pt x="341" y="298"/>
                      <a:pt x="341" y="298"/>
                      <a:pt x="341" y="298"/>
                    </a:cubicBezTo>
                    <a:cubicBezTo>
                      <a:pt x="341" y="298"/>
                      <a:pt x="341" y="298"/>
                      <a:pt x="341" y="298"/>
                    </a:cubicBezTo>
                    <a:cubicBezTo>
                      <a:pt x="343" y="298"/>
                      <a:pt x="343" y="298"/>
                      <a:pt x="343" y="298"/>
                    </a:cubicBezTo>
                    <a:cubicBezTo>
                      <a:pt x="344" y="299"/>
                      <a:pt x="344" y="299"/>
                      <a:pt x="344" y="299"/>
                    </a:cubicBezTo>
                    <a:cubicBezTo>
                      <a:pt x="345" y="299"/>
                      <a:pt x="345" y="299"/>
                      <a:pt x="345" y="299"/>
                    </a:cubicBezTo>
                    <a:cubicBezTo>
                      <a:pt x="346" y="297"/>
                      <a:pt x="346" y="297"/>
                      <a:pt x="346" y="297"/>
                    </a:cubicBezTo>
                    <a:cubicBezTo>
                      <a:pt x="347" y="297"/>
                      <a:pt x="347" y="297"/>
                      <a:pt x="347" y="297"/>
                    </a:cubicBezTo>
                    <a:cubicBezTo>
                      <a:pt x="347" y="298"/>
                      <a:pt x="347" y="298"/>
                      <a:pt x="347" y="298"/>
                    </a:cubicBezTo>
                    <a:cubicBezTo>
                      <a:pt x="348" y="300"/>
                      <a:pt x="348" y="300"/>
                      <a:pt x="348" y="300"/>
                    </a:cubicBezTo>
                    <a:cubicBezTo>
                      <a:pt x="349" y="300"/>
                      <a:pt x="349" y="300"/>
                      <a:pt x="349" y="300"/>
                    </a:cubicBezTo>
                    <a:cubicBezTo>
                      <a:pt x="350" y="300"/>
                      <a:pt x="350" y="300"/>
                      <a:pt x="350" y="300"/>
                    </a:cubicBezTo>
                    <a:cubicBezTo>
                      <a:pt x="351" y="300"/>
                      <a:pt x="351" y="300"/>
                      <a:pt x="351" y="300"/>
                    </a:cubicBezTo>
                    <a:cubicBezTo>
                      <a:pt x="352" y="301"/>
                      <a:pt x="352" y="301"/>
                      <a:pt x="352" y="301"/>
                    </a:cubicBezTo>
                    <a:cubicBezTo>
                      <a:pt x="353" y="301"/>
                      <a:pt x="353" y="301"/>
                      <a:pt x="353" y="301"/>
                    </a:cubicBezTo>
                    <a:cubicBezTo>
                      <a:pt x="354" y="302"/>
                      <a:pt x="354" y="302"/>
                      <a:pt x="354" y="302"/>
                    </a:cubicBezTo>
                    <a:cubicBezTo>
                      <a:pt x="354" y="302"/>
                      <a:pt x="354" y="302"/>
                      <a:pt x="354" y="302"/>
                    </a:cubicBezTo>
                    <a:cubicBezTo>
                      <a:pt x="354" y="301"/>
                      <a:pt x="354" y="301"/>
                      <a:pt x="354" y="301"/>
                    </a:cubicBezTo>
                    <a:cubicBezTo>
                      <a:pt x="355" y="301"/>
                      <a:pt x="355" y="301"/>
                      <a:pt x="355" y="301"/>
                    </a:cubicBezTo>
                    <a:cubicBezTo>
                      <a:pt x="356" y="300"/>
                      <a:pt x="356" y="300"/>
                      <a:pt x="356" y="300"/>
                    </a:cubicBezTo>
                    <a:cubicBezTo>
                      <a:pt x="357" y="301"/>
                      <a:pt x="357" y="301"/>
                      <a:pt x="357" y="301"/>
                    </a:cubicBezTo>
                    <a:cubicBezTo>
                      <a:pt x="357" y="302"/>
                      <a:pt x="357" y="302"/>
                      <a:pt x="357" y="302"/>
                    </a:cubicBezTo>
                    <a:cubicBezTo>
                      <a:pt x="358" y="302"/>
                      <a:pt x="358" y="302"/>
                      <a:pt x="358" y="302"/>
                    </a:cubicBezTo>
                    <a:cubicBezTo>
                      <a:pt x="359" y="302"/>
                      <a:pt x="359" y="302"/>
                      <a:pt x="359" y="302"/>
                    </a:cubicBezTo>
                    <a:cubicBezTo>
                      <a:pt x="360" y="301"/>
                      <a:pt x="360" y="301"/>
                      <a:pt x="360" y="301"/>
                    </a:cubicBezTo>
                    <a:cubicBezTo>
                      <a:pt x="361" y="301"/>
                      <a:pt x="361" y="301"/>
                      <a:pt x="361" y="301"/>
                    </a:cubicBezTo>
                    <a:cubicBezTo>
                      <a:pt x="361" y="302"/>
                      <a:pt x="361" y="302"/>
                      <a:pt x="361" y="302"/>
                    </a:cubicBezTo>
                    <a:cubicBezTo>
                      <a:pt x="362" y="302"/>
                      <a:pt x="362" y="302"/>
                      <a:pt x="362" y="302"/>
                    </a:cubicBezTo>
                    <a:cubicBezTo>
                      <a:pt x="362" y="302"/>
                      <a:pt x="362" y="302"/>
                      <a:pt x="362" y="302"/>
                    </a:cubicBezTo>
                    <a:cubicBezTo>
                      <a:pt x="363" y="301"/>
                      <a:pt x="363" y="301"/>
                      <a:pt x="363" y="301"/>
                    </a:cubicBezTo>
                    <a:cubicBezTo>
                      <a:pt x="363" y="300"/>
                      <a:pt x="363" y="300"/>
                      <a:pt x="363" y="300"/>
                    </a:cubicBezTo>
                    <a:cubicBezTo>
                      <a:pt x="365" y="300"/>
                      <a:pt x="365" y="300"/>
                      <a:pt x="365" y="300"/>
                    </a:cubicBezTo>
                    <a:cubicBezTo>
                      <a:pt x="365" y="301"/>
                      <a:pt x="365" y="301"/>
                      <a:pt x="365" y="301"/>
                    </a:cubicBezTo>
                    <a:cubicBezTo>
                      <a:pt x="366" y="301"/>
                      <a:pt x="366" y="301"/>
                      <a:pt x="366" y="301"/>
                    </a:cubicBezTo>
                    <a:cubicBezTo>
                      <a:pt x="366" y="301"/>
                      <a:pt x="366" y="301"/>
                      <a:pt x="366" y="301"/>
                    </a:cubicBezTo>
                    <a:close/>
                    <a:moveTo>
                      <a:pt x="530" y="363"/>
                    </a:moveTo>
                    <a:cubicBezTo>
                      <a:pt x="531" y="361"/>
                      <a:pt x="531" y="361"/>
                      <a:pt x="531" y="361"/>
                    </a:cubicBezTo>
                    <a:cubicBezTo>
                      <a:pt x="530" y="360"/>
                      <a:pt x="530" y="360"/>
                      <a:pt x="530" y="360"/>
                    </a:cubicBezTo>
                    <a:cubicBezTo>
                      <a:pt x="531" y="358"/>
                      <a:pt x="531" y="358"/>
                      <a:pt x="531" y="358"/>
                    </a:cubicBezTo>
                    <a:cubicBezTo>
                      <a:pt x="531" y="356"/>
                      <a:pt x="531" y="356"/>
                      <a:pt x="531" y="356"/>
                    </a:cubicBezTo>
                    <a:cubicBezTo>
                      <a:pt x="533" y="354"/>
                      <a:pt x="533" y="354"/>
                      <a:pt x="533" y="354"/>
                    </a:cubicBezTo>
                    <a:cubicBezTo>
                      <a:pt x="534" y="352"/>
                      <a:pt x="534" y="352"/>
                      <a:pt x="534" y="352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8" y="348"/>
                      <a:pt x="538" y="348"/>
                      <a:pt x="538" y="348"/>
                    </a:cubicBezTo>
                    <a:cubicBezTo>
                      <a:pt x="540" y="346"/>
                      <a:pt x="540" y="346"/>
                      <a:pt x="540" y="346"/>
                    </a:cubicBezTo>
                    <a:cubicBezTo>
                      <a:pt x="540" y="346"/>
                      <a:pt x="540" y="346"/>
                      <a:pt x="540" y="346"/>
                    </a:cubicBezTo>
                    <a:cubicBezTo>
                      <a:pt x="541" y="346"/>
                      <a:pt x="541" y="346"/>
                      <a:pt x="541" y="346"/>
                    </a:cubicBezTo>
                    <a:cubicBezTo>
                      <a:pt x="542" y="346"/>
                      <a:pt x="542" y="346"/>
                      <a:pt x="542" y="346"/>
                    </a:cubicBezTo>
                    <a:cubicBezTo>
                      <a:pt x="544" y="345"/>
                      <a:pt x="544" y="345"/>
                      <a:pt x="544" y="345"/>
                    </a:cubicBezTo>
                    <a:cubicBezTo>
                      <a:pt x="546" y="346"/>
                      <a:pt x="546" y="346"/>
                      <a:pt x="546" y="346"/>
                    </a:cubicBezTo>
                    <a:cubicBezTo>
                      <a:pt x="547" y="347"/>
                      <a:pt x="547" y="347"/>
                      <a:pt x="547" y="347"/>
                    </a:cubicBezTo>
                    <a:cubicBezTo>
                      <a:pt x="548" y="347"/>
                      <a:pt x="548" y="347"/>
                      <a:pt x="548" y="347"/>
                    </a:cubicBezTo>
                    <a:cubicBezTo>
                      <a:pt x="549" y="348"/>
                      <a:pt x="549" y="348"/>
                      <a:pt x="549" y="348"/>
                    </a:cubicBezTo>
                    <a:cubicBezTo>
                      <a:pt x="549" y="350"/>
                      <a:pt x="549" y="350"/>
                      <a:pt x="549" y="350"/>
                    </a:cubicBezTo>
                    <a:cubicBezTo>
                      <a:pt x="549" y="351"/>
                      <a:pt x="549" y="351"/>
                      <a:pt x="549" y="351"/>
                    </a:cubicBezTo>
                    <a:cubicBezTo>
                      <a:pt x="548" y="353"/>
                      <a:pt x="548" y="353"/>
                      <a:pt x="548" y="353"/>
                    </a:cubicBezTo>
                    <a:cubicBezTo>
                      <a:pt x="547" y="354"/>
                      <a:pt x="547" y="354"/>
                      <a:pt x="547" y="354"/>
                    </a:cubicBezTo>
                    <a:cubicBezTo>
                      <a:pt x="547" y="356"/>
                      <a:pt x="547" y="356"/>
                      <a:pt x="547" y="356"/>
                    </a:cubicBezTo>
                    <a:cubicBezTo>
                      <a:pt x="545" y="360"/>
                      <a:pt x="545" y="360"/>
                      <a:pt x="545" y="360"/>
                    </a:cubicBezTo>
                    <a:cubicBezTo>
                      <a:pt x="544" y="361"/>
                      <a:pt x="544" y="361"/>
                      <a:pt x="544" y="361"/>
                    </a:cubicBezTo>
                    <a:cubicBezTo>
                      <a:pt x="542" y="361"/>
                      <a:pt x="542" y="361"/>
                      <a:pt x="542" y="361"/>
                    </a:cubicBezTo>
                    <a:cubicBezTo>
                      <a:pt x="540" y="363"/>
                      <a:pt x="540" y="363"/>
                      <a:pt x="540" y="363"/>
                    </a:cubicBezTo>
                    <a:cubicBezTo>
                      <a:pt x="540" y="363"/>
                      <a:pt x="540" y="363"/>
                      <a:pt x="540" y="363"/>
                    </a:cubicBezTo>
                    <a:cubicBezTo>
                      <a:pt x="539" y="363"/>
                      <a:pt x="539" y="363"/>
                      <a:pt x="539" y="363"/>
                    </a:cubicBezTo>
                    <a:cubicBezTo>
                      <a:pt x="537" y="364"/>
                      <a:pt x="537" y="364"/>
                      <a:pt x="537" y="364"/>
                    </a:cubicBezTo>
                    <a:cubicBezTo>
                      <a:pt x="536" y="363"/>
                      <a:pt x="536" y="363"/>
                      <a:pt x="536" y="363"/>
                    </a:cubicBezTo>
                    <a:cubicBezTo>
                      <a:pt x="533" y="364"/>
                      <a:pt x="533" y="364"/>
                      <a:pt x="533" y="364"/>
                    </a:cubicBezTo>
                    <a:cubicBezTo>
                      <a:pt x="532" y="363"/>
                      <a:pt x="532" y="363"/>
                      <a:pt x="532" y="363"/>
                    </a:cubicBezTo>
                    <a:cubicBezTo>
                      <a:pt x="531" y="363"/>
                      <a:pt x="531" y="363"/>
                      <a:pt x="531" y="363"/>
                    </a:cubicBezTo>
                    <a:cubicBezTo>
                      <a:pt x="530" y="363"/>
                      <a:pt x="530" y="363"/>
                      <a:pt x="530" y="363"/>
                    </a:cubicBezTo>
                    <a:close/>
                    <a:moveTo>
                      <a:pt x="375" y="295"/>
                    </a:moveTo>
                    <a:cubicBezTo>
                      <a:pt x="374" y="295"/>
                      <a:pt x="374" y="295"/>
                      <a:pt x="374" y="295"/>
                    </a:cubicBezTo>
                    <a:cubicBezTo>
                      <a:pt x="375" y="294"/>
                      <a:pt x="375" y="294"/>
                      <a:pt x="375" y="294"/>
                    </a:cubicBezTo>
                    <a:cubicBezTo>
                      <a:pt x="376" y="293"/>
                      <a:pt x="376" y="293"/>
                      <a:pt x="376" y="293"/>
                    </a:cubicBezTo>
                    <a:cubicBezTo>
                      <a:pt x="375" y="292"/>
                      <a:pt x="375" y="292"/>
                      <a:pt x="375" y="292"/>
                    </a:cubicBezTo>
                    <a:cubicBezTo>
                      <a:pt x="375" y="291"/>
                      <a:pt x="375" y="291"/>
                      <a:pt x="375" y="291"/>
                    </a:cubicBezTo>
                    <a:cubicBezTo>
                      <a:pt x="376" y="291"/>
                      <a:pt x="376" y="291"/>
                      <a:pt x="376" y="291"/>
                    </a:cubicBezTo>
                    <a:cubicBezTo>
                      <a:pt x="376" y="292"/>
                      <a:pt x="376" y="292"/>
                      <a:pt x="376" y="292"/>
                    </a:cubicBezTo>
                    <a:cubicBezTo>
                      <a:pt x="377" y="293"/>
                      <a:pt x="377" y="293"/>
                      <a:pt x="377" y="293"/>
                    </a:cubicBezTo>
                    <a:cubicBezTo>
                      <a:pt x="377" y="294"/>
                      <a:pt x="377" y="294"/>
                      <a:pt x="377" y="294"/>
                    </a:cubicBezTo>
                    <a:cubicBezTo>
                      <a:pt x="376" y="295"/>
                      <a:pt x="376" y="295"/>
                      <a:pt x="376" y="295"/>
                    </a:cubicBezTo>
                    <a:cubicBezTo>
                      <a:pt x="376" y="295"/>
                      <a:pt x="376" y="295"/>
                      <a:pt x="376" y="295"/>
                    </a:cubicBezTo>
                    <a:cubicBezTo>
                      <a:pt x="375" y="296"/>
                      <a:pt x="375" y="296"/>
                      <a:pt x="375" y="296"/>
                    </a:cubicBezTo>
                    <a:cubicBezTo>
                      <a:pt x="375" y="295"/>
                      <a:pt x="375" y="295"/>
                      <a:pt x="375" y="295"/>
                    </a:cubicBezTo>
                    <a:close/>
                    <a:moveTo>
                      <a:pt x="360" y="309"/>
                    </a:moveTo>
                    <a:cubicBezTo>
                      <a:pt x="361" y="308"/>
                      <a:pt x="361" y="308"/>
                      <a:pt x="361" y="308"/>
                    </a:cubicBezTo>
                    <a:cubicBezTo>
                      <a:pt x="361" y="307"/>
                      <a:pt x="361" y="307"/>
                      <a:pt x="361" y="307"/>
                    </a:cubicBezTo>
                    <a:cubicBezTo>
                      <a:pt x="361" y="306"/>
                      <a:pt x="361" y="306"/>
                      <a:pt x="361" y="306"/>
                    </a:cubicBezTo>
                    <a:cubicBezTo>
                      <a:pt x="362" y="305"/>
                      <a:pt x="362" y="305"/>
                      <a:pt x="362" y="305"/>
                    </a:cubicBezTo>
                    <a:cubicBezTo>
                      <a:pt x="361" y="305"/>
                      <a:pt x="361" y="305"/>
                      <a:pt x="361" y="305"/>
                    </a:cubicBezTo>
                    <a:cubicBezTo>
                      <a:pt x="360" y="306"/>
                      <a:pt x="360" y="306"/>
                      <a:pt x="360" y="306"/>
                    </a:cubicBezTo>
                    <a:cubicBezTo>
                      <a:pt x="360" y="306"/>
                      <a:pt x="360" y="306"/>
                      <a:pt x="360" y="306"/>
                    </a:cubicBezTo>
                    <a:cubicBezTo>
                      <a:pt x="358" y="306"/>
                      <a:pt x="358" y="306"/>
                      <a:pt x="358" y="306"/>
                    </a:cubicBezTo>
                    <a:cubicBezTo>
                      <a:pt x="358" y="307"/>
                      <a:pt x="358" y="307"/>
                      <a:pt x="358" y="307"/>
                    </a:cubicBezTo>
                    <a:cubicBezTo>
                      <a:pt x="359" y="309"/>
                      <a:pt x="359" y="309"/>
                      <a:pt x="359" y="309"/>
                    </a:cubicBezTo>
                    <a:cubicBezTo>
                      <a:pt x="360" y="309"/>
                      <a:pt x="360" y="309"/>
                      <a:pt x="360" y="309"/>
                    </a:cubicBezTo>
                    <a:close/>
                    <a:moveTo>
                      <a:pt x="377" y="306"/>
                    </a:moveTo>
                    <a:cubicBezTo>
                      <a:pt x="376" y="307"/>
                      <a:pt x="376" y="307"/>
                      <a:pt x="376" y="307"/>
                    </a:cubicBezTo>
                    <a:cubicBezTo>
                      <a:pt x="375" y="308"/>
                      <a:pt x="375" y="308"/>
                      <a:pt x="375" y="308"/>
                    </a:cubicBezTo>
                    <a:cubicBezTo>
                      <a:pt x="375" y="309"/>
                      <a:pt x="375" y="309"/>
                      <a:pt x="375" y="309"/>
                    </a:cubicBezTo>
                    <a:cubicBezTo>
                      <a:pt x="374" y="307"/>
                      <a:pt x="374" y="307"/>
                      <a:pt x="374" y="307"/>
                    </a:cubicBezTo>
                    <a:cubicBezTo>
                      <a:pt x="374" y="306"/>
                      <a:pt x="374" y="306"/>
                      <a:pt x="374" y="306"/>
                    </a:cubicBezTo>
                    <a:cubicBezTo>
                      <a:pt x="375" y="304"/>
                      <a:pt x="375" y="304"/>
                      <a:pt x="375" y="304"/>
                    </a:cubicBezTo>
                    <a:cubicBezTo>
                      <a:pt x="375" y="303"/>
                      <a:pt x="375" y="303"/>
                      <a:pt x="375" y="303"/>
                    </a:cubicBezTo>
                    <a:cubicBezTo>
                      <a:pt x="376" y="302"/>
                      <a:pt x="376" y="302"/>
                      <a:pt x="376" y="302"/>
                    </a:cubicBezTo>
                    <a:cubicBezTo>
                      <a:pt x="377" y="302"/>
                      <a:pt x="377" y="302"/>
                      <a:pt x="377" y="302"/>
                    </a:cubicBezTo>
                    <a:cubicBezTo>
                      <a:pt x="377" y="303"/>
                      <a:pt x="377" y="303"/>
                      <a:pt x="377" y="303"/>
                    </a:cubicBezTo>
                    <a:cubicBezTo>
                      <a:pt x="378" y="304"/>
                      <a:pt x="378" y="304"/>
                      <a:pt x="378" y="304"/>
                    </a:cubicBezTo>
                    <a:cubicBezTo>
                      <a:pt x="377" y="306"/>
                      <a:pt x="377" y="306"/>
                      <a:pt x="377" y="306"/>
                    </a:cubicBezTo>
                    <a:close/>
                    <a:moveTo>
                      <a:pt x="379" y="304"/>
                    </a:moveTo>
                    <a:cubicBezTo>
                      <a:pt x="379" y="303"/>
                      <a:pt x="379" y="303"/>
                      <a:pt x="379" y="303"/>
                    </a:cubicBezTo>
                    <a:cubicBezTo>
                      <a:pt x="379" y="302"/>
                      <a:pt x="379" y="302"/>
                      <a:pt x="379" y="302"/>
                    </a:cubicBezTo>
                    <a:cubicBezTo>
                      <a:pt x="380" y="300"/>
                      <a:pt x="380" y="300"/>
                      <a:pt x="380" y="300"/>
                    </a:cubicBezTo>
                    <a:cubicBezTo>
                      <a:pt x="380" y="299"/>
                      <a:pt x="380" y="299"/>
                      <a:pt x="380" y="299"/>
                    </a:cubicBezTo>
                    <a:cubicBezTo>
                      <a:pt x="381" y="301"/>
                      <a:pt x="381" y="301"/>
                      <a:pt x="381" y="301"/>
                    </a:cubicBezTo>
                    <a:cubicBezTo>
                      <a:pt x="380" y="302"/>
                      <a:pt x="380" y="302"/>
                      <a:pt x="380" y="302"/>
                    </a:cubicBezTo>
                    <a:cubicBezTo>
                      <a:pt x="380" y="303"/>
                      <a:pt x="380" y="303"/>
                      <a:pt x="380" y="303"/>
                    </a:cubicBezTo>
                    <a:cubicBezTo>
                      <a:pt x="379" y="304"/>
                      <a:pt x="379" y="304"/>
                      <a:pt x="379" y="304"/>
                    </a:cubicBezTo>
                    <a:close/>
                    <a:moveTo>
                      <a:pt x="412" y="304"/>
                    </a:moveTo>
                    <a:cubicBezTo>
                      <a:pt x="413" y="301"/>
                      <a:pt x="413" y="301"/>
                      <a:pt x="413" y="301"/>
                    </a:cubicBezTo>
                    <a:cubicBezTo>
                      <a:pt x="414" y="300"/>
                      <a:pt x="414" y="300"/>
                      <a:pt x="414" y="300"/>
                    </a:cubicBezTo>
                    <a:cubicBezTo>
                      <a:pt x="417" y="300"/>
                      <a:pt x="417" y="300"/>
                      <a:pt x="417" y="300"/>
                    </a:cubicBezTo>
                    <a:cubicBezTo>
                      <a:pt x="417" y="302"/>
                      <a:pt x="417" y="302"/>
                      <a:pt x="417" y="302"/>
                    </a:cubicBezTo>
                    <a:cubicBezTo>
                      <a:pt x="415" y="305"/>
                      <a:pt x="415" y="305"/>
                      <a:pt x="415" y="305"/>
                    </a:cubicBezTo>
                    <a:cubicBezTo>
                      <a:pt x="414" y="305"/>
                      <a:pt x="414" y="305"/>
                      <a:pt x="414" y="305"/>
                    </a:cubicBezTo>
                    <a:cubicBezTo>
                      <a:pt x="414" y="304"/>
                      <a:pt x="414" y="304"/>
                      <a:pt x="414" y="304"/>
                    </a:cubicBezTo>
                    <a:cubicBezTo>
                      <a:pt x="414" y="302"/>
                      <a:pt x="414" y="302"/>
                      <a:pt x="414" y="302"/>
                    </a:cubicBezTo>
                    <a:cubicBezTo>
                      <a:pt x="413" y="303"/>
                      <a:pt x="413" y="303"/>
                      <a:pt x="413" y="303"/>
                    </a:cubicBezTo>
                    <a:cubicBezTo>
                      <a:pt x="413" y="304"/>
                      <a:pt x="413" y="304"/>
                      <a:pt x="413" y="304"/>
                    </a:cubicBezTo>
                    <a:cubicBezTo>
                      <a:pt x="412" y="304"/>
                      <a:pt x="412" y="304"/>
                      <a:pt x="412" y="304"/>
                    </a:cubicBezTo>
                    <a:close/>
                    <a:moveTo>
                      <a:pt x="410" y="302"/>
                    </a:moveTo>
                    <a:cubicBezTo>
                      <a:pt x="411" y="302"/>
                      <a:pt x="411" y="302"/>
                      <a:pt x="411" y="302"/>
                    </a:cubicBezTo>
                    <a:cubicBezTo>
                      <a:pt x="412" y="300"/>
                      <a:pt x="412" y="300"/>
                      <a:pt x="412" y="300"/>
                    </a:cubicBezTo>
                    <a:cubicBezTo>
                      <a:pt x="411" y="298"/>
                      <a:pt x="411" y="298"/>
                      <a:pt x="411" y="298"/>
                    </a:cubicBezTo>
                    <a:cubicBezTo>
                      <a:pt x="410" y="300"/>
                      <a:pt x="410" y="300"/>
                      <a:pt x="410" y="300"/>
                    </a:cubicBezTo>
                    <a:cubicBezTo>
                      <a:pt x="410" y="302"/>
                      <a:pt x="410" y="302"/>
                      <a:pt x="410" y="302"/>
                    </a:cubicBezTo>
                    <a:close/>
                    <a:moveTo>
                      <a:pt x="409" y="317"/>
                    </a:moveTo>
                    <a:cubicBezTo>
                      <a:pt x="410" y="316"/>
                      <a:pt x="410" y="316"/>
                      <a:pt x="410" y="316"/>
                    </a:cubicBezTo>
                    <a:cubicBezTo>
                      <a:pt x="413" y="315"/>
                      <a:pt x="413" y="315"/>
                      <a:pt x="413" y="315"/>
                    </a:cubicBezTo>
                    <a:cubicBezTo>
                      <a:pt x="413" y="313"/>
                      <a:pt x="413" y="313"/>
                      <a:pt x="413" y="313"/>
                    </a:cubicBezTo>
                    <a:cubicBezTo>
                      <a:pt x="411" y="314"/>
                      <a:pt x="411" y="314"/>
                      <a:pt x="411" y="314"/>
                    </a:cubicBezTo>
                    <a:cubicBezTo>
                      <a:pt x="410" y="313"/>
                      <a:pt x="410" y="313"/>
                      <a:pt x="410" y="313"/>
                    </a:cubicBezTo>
                    <a:cubicBezTo>
                      <a:pt x="411" y="309"/>
                      <a:pt x="411" y="309"/>
                      <a:pt x="411" y="309"/>
                    </a:cubicBezTo>
                    <a:cubicBezTo>
                      <a:pt x="412" y="308"/>
                      <a:pt x="412" y="308"/>
                      <a:pt x="412" y="308"/>
                    </a:cubicBezTo>
                    <a:cubicBezTo>
                      <a:pt x="410" y="309"/>
                      <a:pt x="410" y="309"/>
                      <a:pt x="410" y="309"/>
                    </a:cubicBezTo>
                    <a:cubicBezTo>
                      <a:pt x="409" y="311"/>
                      <a:pt x="409" y="311"/>
                      <a:pt x="409" y="311"/>
                    </a:cubicBezTo>
                    <a:cubicBezTo>
                      <a:pt x="409" y="310"/>
                      <a:pt x="409" y="310"/>
                      <a:pt x="409" y="310"/>
                    </a:cubicBezTo>
                    <a:cubicBezTo>
                      <a:pt x="410" y="306"/>
                      <a:pt x="410" y="306"/>
                      <a:pt x="410" y="306"/>
                    </a:cubicBezTo>
                    <a:cubicBezTo>
                      <a:pt x="409" y="300"/>
                      <a:pt x="409" y="300"/>
                      <a:pt x="409" y="300"/>
                    </a:cubicBezTo>
                    <a:cubicBezTo>
                      <a:pt x="407" y="298"/>
                      <a:pt x="407" y="298"/>
                      <a:pt x="407" y="298"/>
                    </a:cubicBezTo>
                    <a:cubicBezTo>
                      <a:pt x="407" y="296"/>
                      <a:pt x="407" y="296"/>
                      <a:pt x="407" y="296"/>
                    </a:cubicBezTo>
                    <a:cubicBezTo>
                      <a:pt x="405" y="296"/>
                      <a:pt x="405" y="296"/>
                      <a:pt x="405" y="296"/>
                    </a:cubicBezTo>
                    <a:cubicBezTo>
                      <a:pt x="404" y="298"/>
                      <a:pt x="404" y="298"/>
                      <a:pt x="404" y="298"/>
                    </a:cubicBezTo>
                    <a:cubicBezTo>
                      <a:pt x="404" y="296"/>
                      <a:pt x="404" y="296"/>
                      <a:pt x="404" y="296"/>
                    </a:cubicBezTo>
                    <a:cubicBezTo>
                      <a:pt x="405" y="295"/>
                      <a:pt x="405" y="295"/>
                      <a:pt x="405" y="295"/>
                    </a:cubicBezTo>
                    <a:cubicBezTo>
                      <a:pt x="404" y="293"/>
                      <a:pt x="404" y="293"/>
                      <a:pt x="404" y="293"/>
                    </a:cubicBezTo>
                    <a:cubicBezTo>
                      <a:pt x="405" y="292"/>
                      <a:pt x="405" y="292"/>
                      <a:pt x="405" y="292"/>
                    </a:cubicBezTo>
                    <a:cubicBezTo>
                      <a:pt x="405" y="290"/>
                      <a:pt x="405" y="290"/>
                      <a:pt x="405" y="290"/>
                    </a:cubicBezTo>
                    <a:cubicBezTo>
                      <a:pt x="402" y="290"/>
                      <a:pt x="402" y="290"/>
                      <a:pt x="402" y="290"/>
                    </a:cubicBezTo>
                    <a:cubicBezTo>
                      <a:pt x="400" y="293"/>
                      <a:pt x="400" y="293"/>
                      <a:pt x="400" y="293"/>
                    </a:cubicBezTo>
                    <a:cubicBezTo>
                      <a:pt x="399" y="296"/>
                      <a:pt x="399" y="296"/>
                      <a:pt x="399" y="296"/>
                    </a:cubicBezTo>
                    <a:cubicBezTo>
                      <a:pt x="399" y="298"/>
                      <a:pt x="399" y="298"/>
                      <a:pt x="399" y="298"/>
                    </a:cubicBezTo>
                    <a:cubicBezTo>
                      <a:pt x="398" y="298"/>
                      <a:pt x="398" y="298"/>
                      <a:pt x="398" y="298"/>
                    </a:cubicBezTo>
                    <a:cubicBezTo>
                      <a:pt x="397" y="296"/>
                      <a:pt x="397" y="296"/>
                      <a:pt x="397" y="296"/>
                    </a:cubicBezTo>
                    <a:cubicBezTo>
                      <a:pt x="396" y="295"/>
                      <a:pt x="396" y="295"/>
                      <a:pt x="396" y="295"/>
                    </a:cubicBezTo>
                    <a:cubicBezTo>
                      <a:pt x="396" y="297"/>
                      <a:pt x="396" y="297"/>
                      <a:pt x="396" y="297"/>
                    </a:cubicBezTo>
                    <a:cubicBezTo>
                      <a:pt x="395" y="298"/>
                      <a:pt x="395" y="298"/>
                      <a:pt x="395" y="298"/>
                    </a:cubicBezTo>
                    <a:cubicBezTo>
                      <a:pt x="396" y="299"/>
                      <a:pt x="396" y="299"/>
                      <a:pt x="396" y="299"/>
                    </a:cubicBezTo>
                    <a:cubicBezTo>
                      <a:pt x="395" y="301"/>
                      <a:pt x="395" y="301"/>
                      <a:pt x="395" y="301"/>
                    </a:cubicBezTo>
                    <a:cubicBezTo>
                      <a:pt x="393" y="301"/>
                      <a:pt x="393" y="301"/>
                      <a:pt x="393" y="301"/>
                    </a:cubicBezTo>
                    <a:cubicBezTo>
                      <a:pt x="392" y="302"/>
                      <a:pt x="392" y="302"/>
                      <a:pt x="392" y="302"/>
                    </a:cubicBezTo>
                    <a:cubicBezTo>
                      <a:pt x="389" y="302"/>
                      <a:pt x="389" y="302"/>
                      <a:pt x="389" y="302"/>
                    </a:cubicBezTo>
                    <a:cubicBezTo>
                      <a:pt x="388" y="302"/>
                      <a:pt x="388" y="302"/>
                      <a:pt x="388" y="302"/>
                    </a:cubicBezTo>
                    <a:cubicBezTo>
                      <a:pt x="387" y="302"/>
                      <a:pt x="387" y="302"/>
                      <a:pt x="387" y="302"/>
                    </a:cubicBezTo>
                    <a:cubicBezTo>
                      <a:pt x="383" y="305"/>
                      <a:pt x="383" y="305"/>
                      <a:pt x="383" y="305"/>
                    </a:cubicBezTo>
                    <a:cubicBezTo>
                      <a:pt x="384" y="306"/>
                      <a:pt x="384" y="306"/>
                      <a:pt x="384" y="306"/>
                    </a:cubicBezTo>
                    <a:cubicBezTo>
                      <a:pt x="385" y="309"/>
                      <a:pt x="385" y="309"/>
                      <a:pt x="385" y="309"/>
                    </a:cubicBezTo>
                    <a:cubicBezTo>
                      <a:pt x="387" y="308"/>
                      <a:pt x="387" y="308"/>
                      <a:pt x="387" y="308"/>
                    </a:cubicBezTo>
                    <a:cubicBezTo>
                      <a:pt x="387" y="307"/>
                      <a:pt x="387" y="307"/>
                      <a:pt x="387" y="307"/>
                    </a:cubicBezTo>
                    <a:cubicBezTo>
                      <a:pt x="387" y="306"/>
                      <a:pt x="387" y="306"/>
                      <a:pt x="387" y="306"/>
                    </a:cubicBezTo>
                    <a:cubicBezTo>
                      <a:pt x="389" y="307"/>
                      <a:pt x="389" y="307"/>
                      <a:pt x="389" y="307"/>
                    </a:cubicBezTo>
                    <a:cubicBezTo>
                      <a:pt x="388" y="309"/>
                      <a:pt x="388" y="309"/>
                      <a:pt x="388" y="309"/>
                    </a:cubicBezTo>
                    <a:cubicBezTo>
                      <a:pt x="390" y="311"/>
                      <a:pt x="390" y="311"/>
                      <a:pt x="390" y="311"/>
                    </a:cubicBezTo>
                    <a:cubicBezTo>
                      <a:pt x="391" y="309"/>
                      <a:pt x="391" y="309"/>
                      <a:pt x="391" y="309"/>
                    </a:cubicBezTo>
                    <a:cubicBezTo>
                      <a:pt x="392" y="310"/>
                      <a:pt x="392" y="310"/>
                      <a:pt x="392" y="310"/>
                    </a:cubicBezTo>
                    <a:cubicBezTo>
                      <a:pt x="391" y="312"/>
                      <a:pt x="391" y="312"/>
                      <a:pt x="391" y="312"/>
                    </a:cubicBezTo>
                    <a:cubicBezTo>
                      <a:pt x="393" y="314"/>
                      <a:pt x="393" y="314"/>
                      <a:pt x="393" y="314"/>
                    </a:cubicBezTo>
                    <a:cubicBezTo>
                      <a:pt x="395" y="314"/>
                      <a:pt x="395" y="314"/>
                      <a:pt x="395" y="314"/>
                    </a:cubicBezTo>
                    <a:cubicBezTo>
                      <a:pt x="396" y="317"/>
                      <a:pt x="396" y="317"/>
                      <a:pt x="396" y="317"/>
                    </a:cubicBezTo>
                    <a:cubicBezTo>
                      <a:pt x="397" y="318"/>
                      <a:pt x="397" y="318"/>
                      <a:pt x="397" y="318"/>
                    </a:cubicBezTo>
                    <a:cubicBezTo>
                      <a:pt x="398" y="316"/>
                      <a:pt x="398" y="316"/>
                      <a:pt x="398" y="316"/>
                    </a:cubicBezTo>
                    <a:cubicBezTo>
                      <a:pt x="398" y="318"/>
                      <a:pt x="398" y="318"/>
                      <a:pt x="398" y="318"/>
                    </a:cubicBezTo>
                    <a:cubicBezTo>
                      <a:pt x="401" y="320"/>
                      <a:pt x="401" y="320"/>
                      <a:pt x="401" y="320"/>
                    </a:cubicBezTo>
                    <a:cubicBezTo>
                      <a:pt x="402" y="319"/>
                      <a:pt x="402" y="319"/>
                      <a:pt x="402" y="319"/>
                    </a:cubicBezTo>
                    <a:cubicBezTo>
                      <a:pt x="403" y="319"/>
                      <a:pt x="403" y="319"/>
                      <a:pt x="403" y="319"/>
                    </a:cubicBezTo>
                    <a:cubicBezTo>
                      <a:pt x="405" y="318"/>
                      <a:pt x="405" y="318"/>
                      <a:pt x="405" y="318"/>
                    </a:cubicBezTo>
                    <a:cubicBezTo>
                      <a:pt x="406" y="317"/>
                      <a:pt x="406" y="317"/>
                      <a:pt x="406" y="317"/>
                    </a:cubicBezTo>
                    <a:cubicBezTo>
                      <a:pt x="409" y="316"/>
                      <a:pt x="409" y="316"/>
                      <a:pt x="409" y="316"/>
                    </a:cubicBezTo>
                    <a:cubicBezTo>
                      <a:pt x="409" y="317"/>
                      <a:pt x="409" y="317"/>
                      <a:pt x="409" y="317"/>
                    </a:cubicBezTo>
                    <a:close/>
                    <a:moveTo>
                      <a:pt x="589" y="305"/>
                    </a:moveTo>
                    <a:cubicBezTo>
                      <a:pt x="589" y="304"/>
                      <a:pt x="589" y="304"/>
                      <a:pt x="589" y="304"/>
                    </a:cubicBezTo>
                    <a:cubicBezTo>
                      <a:pt x="588" y="303"/>
                      <a:pt x="588" y="303"/>
                      <a:pt x="588" y="303"/>
                    </a:cubicBezTo>
                    <a:cubicBezTo>
                      <a:pt x="589" y="302"/>
                      <a:pt x="589" y="302"/>
                      <a:pt x="589" y="302"/>
                    </a:cubicBezTo>
                    <a:cubicBezTo>
                      <a:pt x="591" y="301"/>
                      <a:pt x="591" y="301"/>
                      <a:pt x="591" y="301"/>
                    </a:cubicBezTo>
                    <a:cubicBezTo>
                      <a:pt x="592" y="301"/>
                      <a:pt x="592" y="301"/>
                      <a:pt x="592" y="301"/>
                    </a:cubicBezTo>
                    <a:cubicBezTo>
                      <a:pt x="592" y="302"/>
                      <a:pt x="592" y="302"/>
                      <a:pt x="592" y="302"/>
                    </a:cubicBezTo>
                    <a:cubicBezTo>
                      <a:pt x="593" y="302"/>
                      <a:pt x="593" y="302"/>
                      <a:pt x="593" y="302"/>
                    </a:cubicBezTo>
                    <a:cubicBezTo>
                      <a:pt x="594" y="303"/>
                      <a:pt x="594" y="303"/>
                      <a:pt x="594" y="303"/>
                    </a:cubicBezTo>
                    <a:cubicBezTo>
                      <a:pt x="593" y="304"/>
                      <a:pt x="593" y="304"/>
                      <a:pt x="593" y="304"/>
                    </a:cubicBezTo>
                    <a:cubicBezTo>
                      <a:pt x="592" y="305"/>
                      <a:pt x="592" y="305"/>
                      <a:pt x="592" y="305"/>
                    </a:cubicBezTo>
                    <a:cubicBezTo>
                      <a:pt x="591" y="304"/>
                      <a:pt x="591" y="304"/>
                      <a:pt x="591" y="304"/>
                    </a:cubicBezTo>
                    <a:cubicBezTo>
                      <a:pt x="590" y="305"/>
                      <a:pt x="590" y="305"/>
                      <a:pt x="590" y="305"/>
                    </a:cubicBezTo>
                    <a:cubicBezTo>
                      <a:pt x="589" y="306"/>
                      <a:pt x="589" y="306"/>
                      <a:pt x="589" y="306"/>
                    </a:cubicBezTo>
                    <a:cubicBezTo>
                      <a:pt x="589" y="305"/>
                      <a:pt x="589" y="305"/>
                      <a:pt x="589" y="305"/>
                    </a:cubicBezTo>
                    <a:close/>
                    <a:moveTo>
                      <a:pt x="585" y="459"/>
                    </a:moveTo>
                    <a:cubicBezTo>
                      <a:pt x="583" y="459"/>
                      <a:pt x="583" y="459"/>
                      <a:pt x="583" y="459"/>
                    </a:cubicBezTo>
                    <a:cubicBezTo>
                      <a:pt x="582" y="458"/>
                      <a:pt x="582" y="458"/>
                      <a:pt x="582" y="458"/>
                    </a:cubicBezTo>
                    <a:cubicBezTo>
                      <a:pt x="579" y="457"/>
                      <a:pt x="579" y="457"/>
                      <a:pt x="579" y="457"/>
                    </a:cubicBezTo>
                    <a:cubicBezTo>
                      <a:pt x="578" y="456"/>
                      <a:pt x="578" y="456"/>
                      <a:pt x="578" y="456"/>
                    </a:cubicBezTo>
                    <a:cubicBezTo>
                      <a:pt x="577" y="456"/>
                      <a:pt x="577" y="456"/>
                      <a:pt x="577" y="456"/>
                    </a:cubicBezTo>
                    <a:cubicBezTo>
                      <a:pt x="574" y="454"/>
                      <a:pt x="574" y="454"/>
                      <a:pt x="574" y="454"/>
                    </a:cubicBezTo>
                    <a:cubicBezTo>
                      <a:pt x="574" y="453"/>
                      <a:pt x="574" y="453"/>
                      <a:pt x="574" y="453"/>
                    </a:cubicBezTo>
                    <a:cubicBezTo>
                      <a:pt x="573" y="452"/>
                      <a:pt x="573" y="452"/>
                      <a:pt x="573" y="452"/>
                    </a:cubicBezTo>
                    <a:cubicBezTo>
                      <a:pt x="572" y="453"/>
                      <a:pt x="572" y="453"/>
                      <a:pt x="572" y="453"/>
                    </a:cubicBezTo>
                    <a:cubicBezTo>
                      <a:pt x="571" y="452"/>
                      <a:pt x="571" y="452"/>
                      <a:pt x="571" y="452"/>
                    </a:cubicBezTo>
                    <a:cubicBezTo>
                      <a:pt x="570" y="453"/>
                      <a:pt x="570" y="453"/>
                      <a:pt x="570" y="453"/>
                    </a:cubicBezTo>
                    <a:cubicBezTo>
                      <a:pt x="567" y="452"/>
                      <a:pt x="567" y="452"/>
                      <a:pt x="567" y="452"/>
                    </a:cubicBezTo>
                    <a:cubicBezTo>
                      <a:pt x="567" y="451"/>
                      <a:pt x="567" y="451"/>
                      <a:pt x="567" y="451"/>
                    </a:cubicBezTo>
                    <a:cubicBezTo>
                      <a:pt x="566" y="450"/>
                      <a:pt x="566" y="450"/>
                      <a:pt x="566" y="450"/>
                    </a:cubicBezTo>
                    <a:cubicBezTo>
                      <a:pt x="565" y="450"/>
                      <a:pt x="565" y="450"/>
                      <a:pt x="565" y="450"/>
                    </a:cubicBezTo>
                    <a:cubicBezTo>
                      <a:pt x="563" y="448"/>
                      <a:pt x="563" y="448"/>
                      <a:pt x="563" y="448"/>
                    </a:cubicBezTo>
                    <a:cubicBezTo>
                      <a:pt x="563" y="446"/>
                      <a:pt x="563" y="446"/>
                      <a:pt x="563" y="446"/>
                    </a:cubicBezTo>
                    <a:cubicBezTo>
                      <a:pt x="562" y="447"/>
                      <a:pt x="562" y="447"/>
                      <a:pt x="562" y="447"/>
                    </a:cubicBezTo>
                    <a:cubicBezTo>
                      <a:pt x="561" y="446"/>
                      <a:pt x="561" y="446"/>
                      <a:pt x="561" y="446"/>
                    </a:cubicBezTo>
                    <a:cubicBezTo>
                      <a:pt x="560" y="444"/>
                      <a:pt x="560" y="444"/>
                      <a:pt x="560" y="444"/>
                    </a:cubicBezTo>
                    <a:cubicBezTo>
                      <a:pt x="561" y="444"/>
                      <a:pt x="561" y="444"/>
                      <a:pt x="561" y="444"/>
                    </a:cubicBezTo>
                    <a:cubicBezTo>
                      <a:pt x="562" y="443"/>
                      <a:pt x="562" y="443"/>
                      <a:pt x="562" y="443"/>
                    </a:cubicBezTo>
                    <a:cubicBezTo>
                      <a:pt x="560" y="442"/>
                      <a:pt x="560" y="442"/>
                      <a:pt x="560" y="442"/>
                    </a:cubicBezTo>
                    <a:cubicBezTo>
                      <a:pt x="560" y="443"/>
                      <a:pt x="560" y="443"/>
                      <a:pt x="560" y="443"/>
                    </a:cubicBezTo>
                    <a:cubicBezTo>
                      <a:pt x="559" y="443"/>
                      <a:pt x="559" y="443"/>
                      <a:pt x="559" y="443"/>
                    </a:cubicBezTo>
                    <a:cubicBezTo>
                      <a:pt x="559" y="443"/>
                      <a:pt x="559" y="443"/>
                      <a:pt x="559" y="443"/>
                    </a:cubicBezTo>
                    <a:cubicBezTo>
                      <a:pt x="559" y="442"/>
                      <a:pt x="559" y="442"/>
                      <a:pt x="559" y="442"/>
                    </a:cubicBezTo>
                    <a:cubicBezTo>
                      <a:pt x="557" y="442"/>
                      <a:pt x="557" y="442"/>
                      <a:pt x="557" y="442"/>
                    </a:cubicBezTo>
                    <a:cubicBezTo>
                      <a:pt x="554" y="440"/>
                      <a:pt x="554" y="440"/>
                      <a:pt x="554" y="440"/>
                    </a:cubicBezTo>
                    <a:cubicBezTo>
                      <a:pt x="553" y="440"/>
                      <a:pt x="553" y="440"/>
                      <a:pt x="553" y="440"/>
                    </a:cubicBezTo>
                    <a:cubicBezTo>
                      <a:pt x="552" y="439"/>
                      <a:pt x="552" y="439"/>
                      <a:pt x="552" y="439"/>
                    </a:cubicBezTo>
                    <a:cubicBezTo>
                      <a:pt x="551" y="438"/>
                      <a:pt x="551" y="438"/>
                      <a:pt x="551" y="438"/>
                    </a:cubicBezTo>
                    <a:cubicBezTo>
                      <a:pt x="551" y="437"/>
                      <a:pt x="551" y="437"/>
                      <a:pt x="551" y="437"/>
                    </a:cubicBezTo>
                    <a:cubicBezTo>
                      <a:pt x="550" y="437"/>
                      <a:pt x="550" y="437"/>
                      <a:pt x="550" y="437"/>
                    </a:cubicBezTo>
                    <a:cubicBezTo>
                      <a:pt x="549" y="436"/>
                      <a:pt x="549" y="436"/>
                      <a:pt x="549" y="436"/>
                    </a:cubicBezTo>
                    <a:cubicBezTo>
                      <a:pt x="548" y="434"/>
                      <a:pt x="548" y="434"/>
                      <a:pt x="548" y="434"/>
                    </a:cubicBezTo>
                    <a:cubicBezTo>
                      <a:pt x="548" y="432"/>
                      <a:pt x="548" y="432"/>
                      <a:pt x="548" y="432"/>
                    </a:cubicBezTo>
                    <a:cubicBezTo>
                      <a:pt x="546" y="431"/>
                      <a:pt x="546" y="431"/>
                      <a:pt x="546" y="431"/>
                    </a:cubicBezTo>
                    <a:cubicBezTo>
                      <a:pt x="547" y="431"/>
                      <a:pt x="547" y="431"/>
                      <a:pt x="547" y="431"/>
                    </a:cubicBezTo>
                    <a:cubicBezTo>
                      <a:pt x="549" y="431"/>
                      <a:pt x="549" y="431"/>
                      <a:pt x="549" y="431"/>
                    </a:cubicBezTo>
                    <a:cubicBezTo>
                      <a:pt x="552" y="429"/>
                      <a:pt x="552" y="429"/>
                      <a:pt x="552" y="429"/>
                    </a:cubicBezTo>
                    <a:cubicBezTo>
                      <a:pt x="553" y="428"/>
                      <a:pt x="553" y="428"/>
                      <a:pt x="553" y="428"/>
                    </a:cubicBezTo>
                    <a:cubicBezTo>
                      <a:pt x="550" y="428"/>
                      <a:pt x="550" y="428"/>
                      <a:pt x="550" y="428"/>
                    </a:cubicBezTo>
                    <a:cubicBezTo>
                      <a:pt x="549" y="426"/>
                      <a:pt x="549" y="426"/>
                      <a:pt x="549" y="426"/>
                    </a:cubicBezTo>
                    <a:cubicBezTo>
                      <a:pt x="548" y="424"/>
                      <a:pt x="548" y="424"/>
                      <a:pt x="548" y="424"/>
                    </a:cubicBezTo>
                    <a:cubicBezTo>
                      <a:pt x="549" y="424"/>
                      <a:pt x="549" y="424"/>
                      <a:pt x="549" y="424"/>
                    </a:cubicBezTo>
                    <a:cubicBezTo>
                      <a:pt x="548" y="424"/>
                      <a:pt x="548" y="424"/>
                      <a:pt x="548" y="424"/>
                    </a:cubicBezTo>
                    <a:cubicBezTo>
                      <a:pt x="547" y="426"/>
                      <a:pt x="547" y="426"/>
                      <a:pt x="547" y="426"/>
                    </a:cubicBezTo>
                    <a:cubicBezTo>
                      <a:pt x="547" y="427"/>
                      <a:pt x="547" y="427"/>
                      <a:pt x="547" y="427"/>
                    </a:cubicBezTo>
                    <a:cubicBezTo>
                      <a:pt x="545" y="426"/>
                      <a:pt x="545" y="426"/>
                      <a:pt x="545" y="426"/>
                    </a:cubicBezTo>
                    <a:cubicBezTo>
                      <a:pt x="546" y="424"/>
                      <a:pt x="546" y="424"/>
                      <a:pt x="546" y="424"/>
                    </a:cubicBezTo>
                    <a:cubicBezTo>
                      <a:pt x="547" y="422"/>
                      <a:pt x="547" y="422"/>
                      <a:pt x="547" y="422"/>
                    </a:cubicBezTo>
                    <a:cubicBezTo>
                      <a:pt x="546" y="424"/>
                      <a:pt x="546" y="424"/>
                      <a:pt x="546" y="424"/>
                    </a:cubicBezTo>
                    <a:cubicBezTo>
                      <a:pt x="545" y="423"/>
                      <a:pt x="545" y="423"/>
                      <a:pt x="545" y="423"/>
                    </a:cubicBezTo>
                    <a:cubicBezTo>
                      <a:pt x="545" y="421"/>
                      <a:pt x="545" y="421"/>
                      <a:pt x="545" y="421"/>
                    </a:cubicBezTo>
                    <a:cubicBezTo>
                      <a:pt x="543" y="421"/>
                      <a:pt x="543" y="421"/>
                      <a:pt x="543" y="421"/>
                    </a:cubicBezTo>
                    <a:cubicBezTo>
                      <a:pt x="543" y="420"/>
                      <a:pt x="543" y="420"/>
                      <a:pt x="543" y="420"/>
                    </a:cubicBezTo>
                    <a:cubicBezTo>
                      <a:pt x="543" y="418"/>
                      <a:pt x="543" y="418"/>
                      <a:pt x="543" y="418"/>
                    </a:cubicBezTo>
                    <a:cubicBezTo>
                      <a:pt x="542" y="416"/>
                      <a:pt x="542" y="416"/>
                      <a:pt x="542" y="416"/>
                    </a:cubicBezTo>
                    <a:cubicBezTo>
                      <a:pt x="541" y="415"/>
                      <a:pt x="541" y="415"/>
                      <a:pt x="541" y="415"/>
                    </a:cubicBezTo>
                    <a:cubicBezTo>
                      <a:pt x="541" y="414"/>
                      <a:pt x="541" y="414"/>
                      <a:pt x="541" y="414"/>
                    </a:cubicBezTo>
                    <a:cubicBezTo>
                      <a:pt x="543" y="412"/>
                      <a:pt x="543" y="412"/>
                      <a:pt x="543" y="412"/>
                    </a:cubicBezTo>
                    <a:cubicBezTo>
                      <a:pt x="543" y="411"/>
                      <a:pt x="543" y="411"/>
                      <a:pt x="543" y="411"/>
                    </a:cubicBezTo>
                    <a:cubicBezTo>
                      <a:pt x="540" y="414"/>
                      <a:pt x="540" y="414"/>
                      <a:pt x="540" y="414"/>
                    </a:cubicBezTo>
                    <a:cubicBezTo>
                      <a:pt x="539" y="415"/>
                      <a:pt x="539" y="415"/>
                      <a:pt x="539" y="415"/>
                    </a:cubicBezTo>
                    <a:cubicBezTo>
                      <a:pt x="539" y="414"/>
                      <a:pt x="539" y="414"/>
                      <a:pt x="539" y="414"/>
                    </a:cubicBezTo>
                    <a:cubicBezTo>
                      <a:pt x="540" y="412"/>
                      <a:pt x="540" y="412"/>
                      <a:pt x="540" y="412"/>
                    </a:cubicBezTo>
                    <a:cubicBezTo>
                      <a:pt x="539" y="411"/>
                      <a:pt x="539" y="411"/>
                      <a:pt x="539" y="411"/>
                    </a:cubicBezTo>
                    <a:cubicBezTo>
                      <a:pt x="538" y="412"/>
                      <a:pt x="538" y="412"/>
                      <a:pt x="538" y="412"/>
                    </a:cubicBezTo>
                    <a:cubicBezTo>
                      <a:pt x="537" y="412"/>
                      <a:pt x="537" y="412"/>
                      <a:pt x="537" y="412"/>
                    </a:cubicBezTo>
                    <a:cubicBezTo>
                      <a:pt x="536" y="414"/>
                      <a:pt x="536" y="414"/>
                      <a:pt x="536" y="414"/>
                    </a:cubicBezTo>
                    <a:cubicBezTo>
                      <a:pt x="535" y="415"/>
                      <a:pt x="535" y="415"/>
                      <a:pt x="535" y="415"/>
                    </a:cubicBezTo>
                    <a:cubicBezTo>
                      <a:pt x="535" y="413"/>
                      <a:pt x="535" y="413"/>
                      <a:pt x="535" y="413"/>
                    </a:cubicBezTo>
                    <a:cubicBezTo>
                      <a:pt x="536" y="412"/>
                      <a:pt x="536" y="412"/>
                      <a:pt x="536" y="412"/>
                    </a:cubicBezTo>
                    <a:cubicBezTo>
                      <a:pt x="536" y="410"/>
                      <a:pt x="536" y="410"/>
                      <a:pt x="536" y="410"/>
                    </a:cubicBezTo>
                    <a:cubicBezTo>
                      <a:pt x="536" y="409"/>
                      <a:pt x="536" y="409"/>
                      <a:pt x="536" y="409"/>
                    </a:cubicBezTo>
                    <a:cubicBezTo>
                      <a:pt x="535" y="410"/>
                      <a:pt x="535" y="410"/>
                      <a:pt x="535" y="410"/>
                    </a:cubicBezTo>
                    <a:cubicBezTo>
                      <a:pt x="533" y="411"/>
                      <a:pt x="533" y="411"/>
                      <a:pt x="533" y="411"/>
                    </a:cubicBezTo>
                    <a:cubicBezTo>
                      <a:pt x="533" y="411"/>
                      <a:pt x="533" y="411"/>
                      <a:pt x="533" y="411"/>
                    </a:cubicBezTo>
                    <a:cubicBezTo>
                      <a:pt x="532" y="413"/>
                      <a:pt x="532" y="413"/>
                      <a:pt x="532" y="413"/>
                    </a:cubicBezTo>
                    <a:cubicBezTo>
                      <a:pt x="531" y="414"/>
                      <a:pt x="531" y="414"/>
                      <a:pt x="531" y="414"/>
                    </a:cubicBezTo>
                    <a:cubicBezTo>
                      <a:pt x="529" y="413"/>
                      <a:pt x="529" y="413"/>
                      <a:pt x="529" y="413"/>
                    </a:cubicBezTo>
                    <a:cubicBezTo>
                      <a:pt x="528" y="412"/>
                      <a:pt x="528" y="412"/>
                      <a:pt x="528" y="412"/>
                    </a:cubicBezTo>
                    <a:cubicBezTo>
                      <a:pt x="527" y="412"/>
                      <a:pt x="527" y="412"/>
                      <a:pt x="527" y="412"/>
                    </a:cubicBezTo>
                    <a:cubicBezTo>
                      <a:pt x="525" y="409"/>
                      <a:pt x="525" y="409"/>
                      <a:pt x="525" y="409"/>
                    </a:cubicBezTo>
                    <a:cubicBezTo>
                      <a:pt x="524" y="409"/>
                      <a:pt x="524" y="409"/>
                      <a:pt x="524" y="409"/>
                    </a:cubicBezTo>
                    <a:cubicBezTo>
                      <a:pt x="524" y="410"/>
                      <a:pt x="524" y="410"/>
                      <a:pt x="524" y="410"/>
                    </a:cubicBezTo>
                    <a:cubicBezTo>
                      <a:pt x="524" y="412"/>
                      <a:pt x="524" y="412"/>
                      <a:pt x="524" y="412"/>
                    </a:cubicBezTo>
                    <a:cubicBezTo>
                      <a:pt x="523" y="413"/>
                      <a:pt x="523" y="413"/>
                      <a:pt x="523" y="413"/>
                    </a:cubicBezTo>
                    <a:cubicBezTo>
                      <a:pt x="521" y="412"/>
                      <a:pt x="521" y="412"/>
                      <a:pt x="521" y="412"/>
                    </a:cubicBezTo>
                    <a:cubicBezTo>
                      <a:pt x="520" y="413"/>
                      <a:pt x="520" y="413"/>
                      <a:pt x="520" y="413"/>
                    </a:cubicBezTo>
                    <a:cubicBezTo>
                      <a:pt x="519" y="413"/>
                      <a:pt x="519" y="413"/>
                      <a:pt x="519" y="413"/>
                    </a:cubicBezTo>
                    <a:cubicBezTo>
                      <a:pt x="518" y="414"/>
                      <a:pt x="518" y="414"/>
                      <a:pt x="518" y="414"/>
                    </a:cubicBezTo>
                    <a:cubicBezTo>
                      <a:pt x="516" y="413"/>
                      <a:pt x="516" y="413"/>
                      <a:pt x="516" y="413"/>
                    </a:cubicBezTo>
                    <a:cubicBezTo>
                      <a:pt x="515" y="414"/>
                      <a:pt x="515" y="414"/>
                      <a:pt x="515" y="414"/>
                    </a:cubicBezTo>
                    <a:cubicBezTo>
                      <a:pt x="514" y="414"/>
                      <a:pt x="514" y="414"/>
                      <a:pt x="514" y="414"/>
                    </a:cubicBezTo>
                    <a:cubicBezTo>
                      <a:pt x="511" y="414"/>
                      <a:pt x="511" y="414"/>
                      <a:pt x="511" y="414"/>
                    </a:cubicBezTo>
                    <a:cubicBezTo>
                      <a:pt x="512" y="412"/>
                      <a:pt x="512" y="412"/>
                      <a:pt x="512" y="412"/>
                    </a:cubicBezTo>
                    <a:cubicBezTo>
                      <a:pt x="510" y="410"/>
                      <a:pt x="510" y="410"/>
                      <a:pt x="510" y="410"/>
                    </a:cubicBezTo>
                    <a:cubicBezTo>
                      <a:pt x="509" y="411"/>
                      <a:pt x="509" y="411"/>
                      <a:pt x="509" y="411"/>
                    </a:cubicBezTo>
                    <a:cubicBezTo>
                      <a:pt x="507" y="410"/>
                      <a:pt x="507" y="410"/>
                      <a:pt x="507" y="410"/>
                    </a:cubicBezTo>
                    <a:cubicBezTo>
                      <a:pt x="506" y="406"/>
                      <a:pt x="506" y="406"/>
                      <a:pt x="506" y="406"/>
                    </a:cubicBezTo>
                    <a:cubicBezTo>
                      <a:pt x="507" y="404"/>
                      <a:pt x="507" y="404"/>
                      <a:pt x="507" y="404"/>
                    </a:cubicBezTo>
                    <a:cubicBezTo>
                      <a:pt x="508" y="403"/>
                      <a:pt x="508" y="403"/>
                      <a:pt x="508" y="403"/>
                    </a:cubicBezTo>
                    <a:cubicBezTo>
                      <a:pt x="508" y="402"/>
                      <a:pt x="508" y="402"/>
                      <a:pt x="508" y="402"/>
                    </a:cubicBezTo>
                    <a:cubicBezTo>
                      <a:pt x="510" y="400"/>
                      <a:pt x="510" y="400"/>
                      <a:pt x="510" y="400"/>
                    </a:cubicBezTo>
                    <a:cubicBezTo>
                      <a:pt x="511" y="400"/>
                      <a:pt x="511" y="400"/>
                      <a:pt x="511" y="400"/>
                    </a:cubicBezTo>
                    <a:cubicBezTo>
                      <a:pt x="512" y="399"/>
                      <a:pt x="512" y="399"/>
                      <a:pt x="512" y="399"/>
                    </a:cubicBezTo>
                    <a:cubicBezTo>
                      <a:pt x="514" y="399"/>
                      <a:pt x="514" y="399"/>
                      <a:pt x="514" y="399"/>
                    </a:cubicBezTo>
                    <a:cubicBezTo>
                      <a:pt x="515" y="399"/>
                      <a:pt x="515" y="399"/>
                      <a:pt x="515" y="399"/>
                    </a:cubicBezTo>
                    <a:cubicBezTo>
                      <a:pt x="515" y="397"/>
                      <a:pt x="515" y="397"/>
                      <a:pt x="515" y="397"/>
                    </a:cubicBezTo>
                    <a:cubicBezTo>
                      <a:pt x="514" y="396"/>
                      <a:pt x="514" y="396"/>
                      <a:pt x="514" y="396"/>
                    </a:cubicBezTo>
                    <a:cubicBezTo>
                      <a:pt x="514" y="395"/>
                      <a:pt x="514" y="395"/>
                      <a:pt x="514" y="395"/>
                    </a:cubicBezTo>
                    <a:cubicBezTo>
                      <a:pt x="515" y="395"/>
                      <a:pt x="515" y="395"/>
                      <a:pt x="515" y="395"/>
                    </a:cubicBezTo>
                    <a:cubicBezTo>
                      <a:pt x="516" y="395"/>
                      <a:pt x="516" y="395"/>
                      <a:pt x="516" y="395"/>
                    </a:cubicBezTo>
                    <a:cubicBezTo>
                      <a:pt x="516" y="394"/>
                      <a:pt x="516" y="394"/>
                      <a:pt x="516" y="394"/>
                    </a:cubicBezTo>
                    <a:cubicBezTo>
                      <a:pt x="516" y="393"/>
                      <a:pt x="516" y="393"/>
                      <a:pt x="516" y="393"/>
                    </a:cubicBezTo>
                    <a:cubicBezTo>
                      <a:pt x="516" y="393"/>
                      <a:pt x="516" y="393"/>
                      <a:pt x="516" y="393"/>
                    </a:cubicBezTo>
                    <a:cubicBezTo>
                      <a:pt x="518" y="395"/>
                      <a:pt x="518" y="395"/>
                      <a:pt x="518" y="395"/>
                    </a:cubicBezTo>
                    <a:cubicBezTo>
                      <a:pt x="520" y="396"/>
                      <a:pt x="520" y="396"/>
                      <a:pt x="520" y="396"/>
                    </a:cubicBezTo>
                    <a:cubicBezTo>
                      <a:pt x="522" y="397"/>
                      <a:pt x="522" y="397"/>
                      <a:pt x="522" y="397"/>
                    </a:cubicBezTo>
                    <a:cubicBezTo>
                      <a:pt x="523" y="399"/>
                      <a:pt x="523" y="399"/>
                      <a:pt x="523" y="399"/>
                    </a:cubicBezTo>
                    <a:cubicBezTo>
                      <a:pt x="524" y="399"/>
                      <a:pt x="524" y="399"/>
                      <a:pt x="524" y="399"/>
                    </a:cubicBezTo>
                    <a:cubicBezTo>
                      <a:pt x="526" y="400"/>
                      <a:pt x="526" y="400"/>
                      <a:pt x="526" y="400"/>
                    </a:cubicBezTo>
                    <a:cubicBezTo>
                      <a:pt x="527" y="399"/>
                      <a:pt x="527" y="399"/>
                      <a:pt x="527" y="399"/>
                    </a:cubicBezTo>
                    <a:cubicBezTo>
                      <a:pt x="528" y="399"/>
                      <a:pt x="528" y="399"/>
                      <a:pt x="528" y="399"/>
                    </a:cubicBezTo>
                    <a:cubicBezTo>
                      <a:pt x="529" y="400"/>
                      <a:pt x="529" y="400"/>
                      <a:pt x="529" y="400"/>
                    </a:cubicBezTo>
                    <a:cubicBezTo>
                      <a:pt x="530" y="400"/>
                      <a:pt x="530" y="400"/>
                      <a:pt x="530" y="400"/>
                    </a:cubicBezTo>
                    <a:cubicBezTo>
                      <a:pt x="532" y="400"/>
                      <a:pt x="532" y="400"/>
                      <a:pt x="532" y="400"/>
                    </a:cubicBezTo>
                    <a:cubicBezTo>
                      <a:pt x="533" y="399"/>
                      <a:pt x="533" y="399"/>
                      <a:pt x="533" y="399"/>
                    </a:cubicBezTo>
                    <a:cubicBezTo>
                      <a:pt x="534" y="397"/>
                      <a:pt x="534" y="397"/>
                      <a:pt x="534" y="397"/>
                    </a:cubicBezTo>
                    <a:cubicBezTo>
                      <a:pt x="536" y="397"/>
                      <a:pt x="536" y="397"/>
                      <a:pt x="536" y="397"/>
                    </a:cubicBezTo>
                    <a:cubicBezTo>
                      <a:pt x="536" y="398"/>
                      <a:pt x="536" y="398"/>
                      <a:pt x="536" y="398"/>
                    </a:cubicBezTo>
                    <a:cubicBezTo>
                      <a:pt x="536" y="399"/>
                      <a:pt x="536" y="399"/>
                      <a:pt x="536" y="399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9" y="398"/>
                      <a:pt x="539" y="398"/>
                      <a:pt x="539" y="398"/>
                    </a:cubicBezTo>
                    <a:cubicBezTo>
                      <a:pt x="539" y="396"/>
                      <a:pt x="539" y="396"/>
                      <a:pt x="539" y="396"/>
                    </a:cubicBezTo>
                    <a:cubicBezTo>
                      <a:pt x="541" y="395"/>
                      <a:pt x="541" y="395"/>
                      <a:pt x="541" y="395"/>
                    </a:cubicBezTo>
                    <a:cubicBezTo>
                      <a:pt x="542" y="396"/>
                      <a:pt x="542" y="396"/>
                      <a:pt x="542" y="396"/>
                    </a:cubicBezTo>
                    <a:cubicBezTo>
                      <a:pt x="542" y="399"/>
                      <a:pt x="542" y="399"/>
                      <a:pt x="542" y="399"/>
                    </a:cubicBezTo>
                    <a:cubicBezTo>
                      <a:pt x="542" y="400"/>
                      <a:pt x="542" y="400"/>
                      <a:pt x="542" y="400"/>
                    </a:cubicBezTo>
                    <a:cubicBezTo>
                      <a:pt x="543" y="398"/>
                      <a:pt x="543" y="398"/>
                      <a:pt x="543" y="398"/>
                    </a:cubicBezTo>
                    <a:cubicBezTo>
                      <a:pt x="544" y="398"/>
                      <a:pt x="544" y="398"/>
                      <a:pt x="544" y="398"/>
                    </a:cubicBezTo>
                    <a:cubicBezTo>
                      <a:pt x="544" y="398"/>
                      <a:pt x="544" y="398"/>
                      <a:pt x="544" y="398"/>
                    </a:cubicBezTo>
                    <a:cubicBezTo>
                      <a:pt x="545" y="397"/>
                      <a:pt x="545" y="397"/>
                      <a:pt x="545" y="397"/>
                    </a:cubicBezTo>
                    <a:cubicBezTo>
                      <a:pt x="545" y="393"/>
                      <a:pt x="545" y="393"/>
                      <a:pt x="545" y="393"/>
                    </a:cubicBezTo>
                    <a:cubicBezTo>
                      <a:pt x="543" y="391"/>
                      <a:pt x="543" y="391"/>
                      <a:pt x="543" y="391"/>
                    </a:cubicBezTo>
                    <a:cubicBezTo>
                      <a:pt x="543" y="389"/>
                      <a:pt x="543" y="389"/>
                      <a:pt x="543" y="389"/>
                    </a:cubicBezTo>
                    <a:cubicBezTo>
                      <a:pt x="542" y="388"/>
                      <a:pt x="542" y="388"/>
                      <a:pt x="542" y="388"/>
                    </a:cubicBezTo>
                    <a:cubicBezTo>
                      <a:pt x="542" y="386"/>
                      <a:pt x="542" y="386"/>
                      <a:pt x="542" y="386"/>
                    </a:cubicBezTo>
                    <a:cubicBezTo>
                      <a:pt x="543" y="385"/>
                      <a:pt x="543" y="385"/>
                      <a:pt x="543" y="385"/>
                    </a:cubicBezTo>
                    <a:cubicBezTo>
                      <a:pt x="544" y="385"/>
                      <a:pt x="544" y="385"/>
                      <a:pt x="544" y="385"/>
                    </a:cubicBezTo>
                    <a:cubicBezTo>
                      <a:pt x="547" y="383"/>
                      <a:pt x="547" y="383"/>
                      <a:pt x="547" y="383"/>
                    </a:cubicBezTo>
                    <a:cubicBezTo>
                      <a:pt x="550" y="381"/>
                      <a:pt x="550" y="381"/>
                      <a:pt x="550" y="381"/>
                    </a:cubicBezTo>
                    <a:cubicBezTo>
                      <a:pt x="551" y="380"/>
                      <a:pt x="551" y="380"/>
                      <a:pt x="551" y="380"/>
                    </a:cubicBezTo>
                    <a:cubicBezTo>
                      <a:pt x="553" y="378"/>
                      <a:pt x="553" y="378"/>
                      <a:pt x="553" y="378"/>
                    </a:cubicBezTo>
                    <a:cubicBezTo>
                      <a:pt x="554" y="378"/>
                      <a:pt x="554" y="378"/>
                      <a:pt x="554" y="378"/>
                    </a:cubicBezTo>
                    <a:cubicBezTo>
                      <a:pt x="555" y="379"/>
                      <a:pt x="555" y="379"/>
                      <a:pt x="555" y="379"/>
                    </a:cubicBezTo>
                    <a:cubicBezTo>
                      <a:pt x="556" y="378"/>
                      <a:pt x="556" y="378"/>
                      <a:pt x="556" y="378"/>
                    </a:cubicBezTo>
                    <a:cubicBezTo>
                      <a:pt x="557" y="378"/>
                      <a:pt x="557" y="378"/>
                      <a:pt x="557" y="378"/>
                    </a:cubicBezTo>
                    <a:cubicBezTo>
                      <a:pt x="555" y="377"/>
                      <a:pt x="555" y="377"/>
                      <a:pt x="555" y="377"/>
                    </a:cubicBezTo>
                    <a:cubicBezTo>
                      <a:pt x="555" y="376"/>
                      <a:pt x="555" y="376"/>
                      <a:pt x="555" y="376"/>
                    </a:cubicBezTo>
                    <a:cubicBezTo>
                      <a:pt x="558" y="373"/>
                      <a:pt x="558" y="373"/>
                      <a:pt x="558" y="373"/>
                    </a:cubicBezTo>
                    <a:cubicBezTo>
                      <a:pt x="558" y="372"/>
                      <a:pt x="558" y="372"/>
                      <a:pt x="558" y="372"/>
                    </a:cubicBezTo>
                    <a:cubicBezTo>
                      <a:pt x="559" y="371"/>
                      <a:pt x="559" y="371"/>
                      <a:pt x="559" y="371"/>
                    </a:cubicBezTo>
                    <a:cubicBezTo>
                      <a:pt x="562" y="372"/>
                      <a:pt x="562" y="372"/>
                      <a:pt x="562" y="372"/>
                    </a:cubicBezTo>
                    <a:cubicBezTo>
                      <a:pt x="564" y="371"/>
                      <a:pt x="564" y="371"/>
                      <a:pt x="564" y="371"/>
                    </a:cubicBezTo>
                    <a:cubicBezTo>
                      <a:pt x="565" y="370"/>
                      <a:pt x="565" y="370"/>
                      <a:pt x="565" y="370"/>
                    </a:cubicBezTo>
                    <a:cubicBezTo>
                      <a:pt x="564" y="368"/>
                      <a:pt x="564" y="368"/>
                      <a:pt x="564" y="368"/>
                    </a:cubicBezTo>
                    <a:cubicBezTo>
                      <a:pt x="565" y="367"/>
                      <a:pt x="565" y="367"/>
                      <a:pt x="565" y="367"/>
                    </a:cubicBezTo>
                    <a:cubicBezTo>
                      <a:pt x="565" y="364"/>
                      <a:pt x="565" y="364"/>
                      <a:pt x="565" y="364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565" y="363"/>
                      <a:pt x="565" y="363"/>
                      <a:pt x="565" y="363"/>
                    </a:cubicBezTo>
                    <a:cubicBezTo>
                      <a:pt x="565" y="361"/>
                      <a:pt x="565" y="361"/>
                      <a:pt x="565" y="361"/>
                    </a:cubicBezTo>
                    <a:cubicBezTo>
                      <a:pt x="566" y="360"/>
                      <a:pt x="566" y="360"/>
                      <a:pt x="566" y="360"/>
                    </a:cubicBezTo>
                    <a:cubicBezTo>
                      <a:pt x="566" y="358"/>
                      <a:pt x="566" y="358"/>
                      <a:pt x="566" y="358"/>
                    </a:cubicBezTo>
                    <a:cubicBezTo>
                      <a:pt x="564" y="358"/>
                      <a:pt x="564" y="358"/>
                      <a:pt x="564" y="358"/>
                    </a:cubicBezTo>
                    <a:cubicBezTo>
                      <a:pt x="564" y="357"/>
                      <a:pt x="564" y="357"/>
                      <a:pt x="564" y="357"/>
                    </a:cubicBezTo>
                    <a:cubicBezTo>
                      <a:pt x="565" y="355"/>
                      <a:pt x="565" y="355"/>
                      <a:pt x="565" y="355"/>
                    </a:cubicBezTo>
                    <a:cubicBezTo>
                      <a:pt x="566" y="354"/>
                      <a:pt x="566" y="354"/>
                      <a:pt x="566" y="354"/>
                    </a:cubicBezTo>
                    <a:cubicBezTo>
                      <a:pt x="567" y="353"/>
                      <a:pt x="567" y="353"/>
                      <a:pt x="567" y="353"/>
                    </a:cubicBezTo>
                    <a:cubicBezTo>
                      <a:pt x="567" y="352"/>
                      <a:pt x="567" y="352"/>
                      <a:pt x="567" y="352"/>
                    </a:cubicBezTo>
                    <a:cubicBezTo>
                      <a:pt x="567" y="351"/>
                      <a:pt x="567" y="351"/>
                      <a:pt x="567" y="351"/>
                    </a:cubicBezTo>
                    <a:cubicBezTo>
                      <a:pt x="566" y="351"/>
                      <a:pt x="566" y="351"/>
                      <a:pt x="566" y="351"/>
                    </a:cubicBezTo>
                    <a:cubicBezTo>
                      <a:pt x="565" y="352"/>
                      <a:pt x="565" y="352"/>
                      <a:pt x="565" y="352"/>
                    </a:cubicBezTo>
                    <a:cubicBezTo>
                      <a:pt x="565" y="353"/>
                      <a:pt x="565" y="353"/>
                      <a:pt x="565" y="353"/>
                    </a:cubicBezTo>
                    <a:cubicBezTo>
                      <a:pt x="565" y="353"/>
                      <a:pt x="565" y="353"/>
                      <a:pt x="565" y="353"/>
                    </a:cubicBezTo>
                    <a:cubicBezTo>
                      <a:pt x="565" y="352"/>
                      <a:pt x="565" y="352"/>
                      <a:pt x="565" y="352"/>
                    </a:cubicBezTo>
                    <a:cubicBezTo>
                      <a:pt x="565" y="350"/>
                      <a:pt x="565" y="350"/>
                      <a:pt x="565" y="350"/>
                    </a:cubicBezTo>
                    <a:cubicBezTo>
                      <a:pt x="564" y="350"/>
                      <a:pt x="564" y="350"/>
                      <a:pt x="564" y="350"/>
                    </a:cubicBezTo>
                    <a:cubicBezTo>
                      <a:pt x="561" y="350"/>
                      <a:pt x="561" y="350"/>
                      <a:pt x="561" y="350"/>
                    </a:cubicBezTo>
                    <a:cubicBezTo>
                      <a:pt x="559" y="349"/>
                      <a:pt x="559" y="349"/>
                      <a:pt x="559" y="349"/>
                    </a:cubicBezTo>
                    <a:cubicBezTo>
                      <a:pt x="560" y="348"/>
                      <a:pt x="560" y="348"/>
                      <a:pt x="560" y="348"/>
                    </a:cubicBezTo>
                    <a:cubicBezTo>
                      <a:pt x="562" y="347"/>
                      <a:pt x="562" y="347"/>
                      <a:pt x="562" y="347"/>
                    </a:cubicBezTo>
                    <a:cubicBezTo>
                      <a:pt x="562" y="346"/>
                      <a:pt x="562" y="346"/>
                      <a:pt x="562" y="346"/>
                    </a:cubicBezTo>
                    <a:cubicBezTo>
                      <a:pt x="561" y="346"/>
                      <a:pt x="561" y="346"/>
                      <a:pt x="561" y="346"/>
                    </a:cubicBezTo>
                    <a:cubicBezTo>
                      <a:pt x="562" y="344"/>
                      <a:pt x="562" y="344"/>
                      <a:pt x="562" y="344"/>
                    </a:cubicBezTo>
                    <a:cubicBezTo>
                      <a:pt x="562" y="343"/>
                      <a:pt x="562" y="343"/>
                      <a:pt x="562" y="343"/>
                    </a:cubicBezTo>
                    <a:cubicBezTo>
                      <a:pt x="560" y="341"/>
                      <a:pt x="560" y="341"/>
                      <a:pt x="560" y="341"/>
                    </a:cubicBezTo>
                    <a:cubicBezTo>
                      <a:pt x="559" y="342"/>
                      <a:pt x="559" y="342"/>
                      <a:pt x="559" y="342"/>
                    </a:cubicBezTo>
                    <a:cubicBezTo>
                      <a:pt x="559" y="343"/>
                      <a:pt x="559" y="343"/>
                      <a:pt x="559" y="343"/>
                    </a:cubicBezTo>
                    <a:cubicBezTo>
                      <a:pt x="559" y="344"/>
                      <a:pt x="559" y="344"/>
                      <a:pt x="559" y="344"/>
                    </a:cubicBezTo>
                    <a:cubicBezTo>
                      <a:pt x="559" y="345"/>
                      <a:pt x="559" y="345"/>
                      <a:pt x="559" y="345"/>
                    </a:cubicBezTo>
                    <a:cubicBezTo>
                      <a:pt x="557" y="345"/>
                      <a:pt x="557" y="345"/>
                      <a:pt x="557" y="345"/>
                    </a:cubicBezTo>
                    <a:cubicBezTo>
                      <a:pt x="556" y="344"/>
                      <a:pt x="556" y="344"/>
                      <a:pt x="556" y="344"/>
                    </a:cubicBezTo>
                    <a:cubicBezTo>
                      <a:pt x="556" y="343"/>
                      <a:pt x="556" y="343"/>
                      <a:pt x="556" y="343"/>
                    </a:cubicBezTo>
                    <a:cubicBezTo>
                      <a:pt x="555" y="341"/>
                      <a:pt x="555" y="341"/>
                      <a:pt x="555" y="341"/>
                    </a:cubicBezTo>
                    <a:cubicBezTo>
                      <a:pt x="557" y="340"/>
                      <a:pt x="557" y="340"/>
                      <a:pt x="557" y="340"/>
                    </a:cubicBezTo>
                    <a:cubicBezTo>
                      <a:pt x="556" y="339"/>
                      <a:pt x="556" y="339"/>
                      <a:pt x="556" y="339"/>
                    </a:cubicBezTo>
                    <a:cubicBezTo>
                      <a:pt x="554" y="339"/>
                      <a:pt x="554" y="339"/>
                      <a:pt x="554" y="339"/>
                    </a:cubicBezTo>
                    <a:cubicBezTo>
                      <a:pt x="554" y="339"/>
                      <a:pt x="554" y="339"/>
                      <a:pt x="554" y="339"/>
                    </a:cubicBezTo>
                    <a:cubicBezTo>
                      <a:pt x="556" y="338"/>
                      <a:pt x="556" y="338"/>
                      <a:pt x="556" y="338"/>
                    </a:cubicBezTo>
                    <a:cubicBezTo>
                      <a:pt x="556" y="337"/>
                      <a:pt x="556" y="337"/>
                      <a:pt x="556" y="337"/>
                    </a:cubicBezTo>
                    <a:cubicBezTo>
                      <a:pt x="555" y="337"/>
                      <a:pt x="555" y="337"/>
                      <a:pt x="555" y="337"/>
                    </a:cubicBezTo>
                    <a:cubicBezTo>
                      <a:pt x="556" y="336"/>
                      <a:pt x="556" y="336"/>
                      <a:pt x="556" y="336"/>
                    </a:cubicBezTo>
                    <a:cubicBezTo>
                      <a:pt x="557" y="336"/>
                      <a:pt x="557" y="336"/>
                      <a:pt x="557" y="336"/>
                    </a:cubicBezTo>
                    <a:cubicBezTo>
                      <a:pt x="557" y="335"/>
                      <a:pt x="557" y="335"/>
                      <a:pt x="557" y="335"/>
                    </a:cubicBezTo>
                    <a:cubicBezTo>
                      <a:pt x="556" y="334"/>
                      <a:pt x="556" y="334"/>
                      <a:pt x="556" y="334"/>
                    </a:cubicBezTo>
                    <a:cubicBezTo>
                      <a:pt x="555" y="335"/>
                      <a:pt x="555" y="335"/>
                      <a:pt x="555" y="335"/>
                    </a:cubicBezTo>
                    <a:cubicBezTo>
                      <a:pt x="554" y="337"/>
                      <a:pt x="554" y="337"/>
                      <a:pt x="554" y="337"/>
                    </a:cubicBezTo>
                    <a:cubicBezTo>
                      <a:pt x="553" y="338"/>
                      <a:pt x="553" y="338"/>
                      <a:pt x="553" y="338"/>
                    </a:cubicBezTo>
                    <a:cubicBezTo>
                      <a:pt x="552" y="337"/>
                      <a:pt x="552" y="337"/>
                      <a:pt x="552" y="337"/>
                    </a:cubicBezTo>
                    <a:cubicBezTo>
                      <a:pt x="552" y="335"/>
                      <a:pt x="552" y="335"/>
                      <a:pt x="552" y="335"/>
                    </a:cubicBezTo>
                    <a:cubicBezTo>
                      <a:pt x="551" y="336"/>
                      <a:pt x="551" y="336"/>
                      <a:pt x="551" y="336"/>
                    </a:cubicBezTo>
                    <a:cubicBezTo>
                      <a:pt x="550" y="337"/>
                      <a:pt x="550" y="337"/>
                      <a:pt x="550" y="337"/>
                    </a:cubicBezTo>
                    <a:cubicBezTo>
                      <a:pt x="549" y="337"/>
                      <a:pt x="549" y="337"/>
                      <a:pt x="549" y="337"/>
                    </a:cubicBezTo>
                    <a:cubicBezTo>
                      <a:pt x="548" y="338"/>
                      <a:pt x="548" y="338"/>
                      <a:pt x="548" y="338"/>
                    </a:cubicBezTo>
                    <a:cubicBezTo>
                      <a:pt x="546" y="338"/>
                      <a:pt x="546" y="338"/>
                      <a:pt x="546" y="338"/>
                    </a:cubicBezTo>
                    <a:cubicBezTo>
                      <a:pt x="545" y="339"/>
                      <a:pt x="545" y="339"/>
                      <a:pt x="545" y="339"/>
                    </a:cubicBezTo>
                    <a:cubicBezTo>
                      <a:pt x="545" y="339"/>
                      <a:pt x="545" y="339"/>
                      <a:pt x="545" y="339"/>
                    </a:cubicBezTo>
                    <a:cubicBezTo>
                      <a:pt x="544" y="339"/>
                      <a:pt x="544" y="339"/>
                      <a:pt x="544" y="339"/>
                    </a:cubicBezTo>
                    <a:cubicBezTo>
                      <a:pt x="544" y="338"/>
                      <a:pt x="544" y="338"/>
                      <a:pt x="544" y="338"/>
                    </a:cubicBezTo>
                    <a:cubicBezTo>
                      <a:pt x="545" y="337"/>
                      <a:pt x="545" y="337"/>
                      <a:pt x="545" y="337"/>
                    </a:cubicBezTo>
                    <a:cubicBezTo>
                      <a:pt x="544" y="336"/>
                      <a:pt x="544" y="336"/>
                      <a:pt x="544" y="336"/>
                    </a:cubicBezTo>
                    <a:cubicBezTo>
                      <a:pt x="544" y="336"/>
                      <a:pt x="544" y="336"/>
                      <a:pt x="544" y="336"/>
                    </a:cubicBezTo>
                    <a:cubicBezTo>
                      <a:pt x="545" y="334"/>
                      <a:pt x="545" y="334"/>
                      <a:pt x="545" y="334"/>
                    </a:cubicBezTo>
                    <a:cubicBezTo>
                      <a:pt x="546" y="334"/>
                      <a:pt x="546" y="334"/>
                      <a:pt x="546" y="334"/>
                    </a:cubicBezTo>
                    <a:cubicBezTo>
                      <a:pt x="547" y="334"/>
                      <a:pt x="547" y="334"/>
                      <a:pt x="547" y="334"/>
                    </a:cubicBezTo>
                    <a:cubicBezTo>
                      <a:pt x="548" y="335"/>
                      <a:pt x="548" y="335"/>
                      <a:pt x="548" y="335"/>
                    </a:cubicBezTo>
                    <a:cubicBezTo>
                      <a:pt x="549" y="334"/>
                      <a:pt x="549" y="334"/>
                      <a:pt x="549" y="334"/>
                    </a:cubicBezTo>
                    <a:cubicBezTo>
                      <a:pt x="550" y="334"/>
                      <a:pt x="550" y="334"/>
                      <a:pt x="550" y="334"/>
                    </a:cubicBezTo>
                    <a:cubicBezTo>
                      <a:pt x="551" y="333"/>
                      <a:pt x="551" y="333"/>
                      <a:pt x="551" y="333"/>
                    </a:cubicBezTo>
                    <a:cubicBezTo>
                      <a:pt x="552" y="332"/>
                      <a:pt x="552" y="332"/>
                      <a:pt x="552" y="332"/>
                    </a:cubicBezTo>
                    <a:cubicBezTo>
                      <a:pt x="551" y="331"/>
                      <a:pt x="551" y="331"/>
                      <a:pt x="551" y="331"/>
                    </a:cubicBezTo>
                    <a:cubicBezTo>
                      <a:pt x="550" y="329"/>
                      <a:pt x="550" y="329"/>
                      <a:pt x="550" y="329"/>
                    </a:cubicBezTo>
                    <a:cubicBezTo>
                      <a:pt x="548" y="329"/>
                      <a:pt x="548" y="329"/>
                      <a:pt x="548" y="329"/>
                    </a:cubicBezTo>
                    <a:cubicBezTo>
                      <a:pt x="548" y="328"/>
                      <a:pt x="548" y="328"/>
                      <a:pt x="548" y="328"/>
                    </a:cubicBezTo>
                    <a:cubicBezTo>
                      <a:pt x="548" y="327"/>
                      <a:pt x="548" y="327"/>
                      <a:pt x="548" y="327"/>
                    </a:cubicBezTo>
                    <a:cubicBezTo>
                      <a:pt x="547" y="326"/>
                      <a:pt x="547" y="326"/>
                      <a:pt x="547" y="326"/>
                    </a:cubicBezTo>
                    <a:cubicBezTo>
                      <a:pt x="547" y="325"/>
                      <a:pt x="547" y="325"/>
                      <a:pt x="547" y="325"/>
                    </a:cubicBezTo>
                    <a:cubicBezTo>
                      <a:pt x="545" y="325"/>
                      <a:pt x="545" y="325"/>
                      <a:pt x="545" y="325"/>
                    </a:cubicBezTo>
                    <a:cubicBezTo>
                      <a:pt x="545" y="324"/>
                      <a:pt x="545" y="324"/>
                      <a:pt x="545" y="324"/>
                    </a:cubicBezTo>
                    <a:cubicBezTo>
                      <a:pt x="544" y="323"/>
                      <a:pt x="544" y="323"/>
                      <a:pt x="544" y="323"/>
                    </a:cubicBezTo>
                    <a:cubicBezTo>
                      <a:pt x="544" y="322"/>
                      <a:pt x="544" y="322"/>
                      <a:pt x="544" y="322"/>
                    </a:cubicBezTo>
                    <a:cubicBezTo>
                      <a:pt x="545" y="322"/>
                      <a:pt x="545" y="322"/>
                      <a:pt x="545" y="322"/>
                    </a:cubicBezTo>
                    <a:cubicBezTo>
                      <a:pt x="546" y="323"/>
                      <a:pt x="546" y="323"/>
                      <a:pt x="546" y="323"/>
                    </a:cubicBezTo>
                    <a:cubicBezTo>
                      <a:pt x="546" y="322"/>
                      <a:pt x="546" y="322"/>
                      <a:pt x="546" y="322"/>
                    </a:cubicBezTo>
                    <a:cubicBezTo>
                      <a:pt x="547" y="321"/>
                      <a:pt x="547" y="321"/>
                      <a:pt x="547" y="321"/>
                    </a:cubicBezTo>
                    <a:cubicBezTo>
                      <a:pt x="548" y="320"/>
                      <a:pt x="548" y="320"/>
                      <a:pt x="548" y="320"/>
                    </a:cubicBezTo>
                    <a:cubicBezTo>
                      <a:pt x="546" y="320"/>
                      <a:pt x="546" y="320"/>
                      <a:pt x="546" y="320"/>
                    </a:cubicBezTo>
                    <a:cubicBezTo>
                      <a:pt x="545" y="319"/>
                      <a:pt x="545" y="319"/>
                      <a:pt x="545" y="319"/>
                    </a:cubicBezTo>
                    <a:cubicBezTo>
                      <a:pt x="544" y="319"/>
                      <a:pt x="544" y="319"/>
                      <a:pt x="544" y="319"/>
                    </a:cubicBezTo>
                    <a:cubicBezTo>
                      <a:pt x="544" y="318"/>
                      <a:pt x="544" y="318"/>
                      <a:pt x="544" y="318"/>
                    </a:cubicBezTo>
                    <a:cubicBezTo>
                      <a:pt x="542" y="318"/>
                      <a:pt x="542" y="318"/>
                      <a:pt x="542" y="318"/>
                    </a:cubicBezTo>
                    <a:cubicBezTo>
                      <a:pt x="542" y="320"/>
                      <a:pt x="542" y="320"/>
                      <a:pt x="542" y="320"/>
                    </a:cubicBezTo>
                    <a:cubicBezTo>
                      <a:pt x="541" y="320"/>
                      <a:pt x="541" y="320"/>
                      <a:pt x="541" y="320"/>
                    </a:cubicBezTo>
                    <a:cubicBezTo>
                      <a:pt x="541" y="319"/>
                      <a:pt x="541" y="319"/>
                      <a:pt x="541" y="319"/>
                    </a:cubicBezTo>
                    <a:cubicBezTo>
                      <a:pt x="542" y="316"/>
                      <a:pt x="542" y="316"/>
                      <a:pt x="542" y="316"/>
                    </a:cubicBezTo>
                    <a:cubicBezTo>
                      <a:pt x="544" y="314"/>
                      <a:pt x="544" y="314"/>
                      <a:pt x="544" y="314"/>
                    </a:cubicBezTo>
                    <a:cubicBezTo>
                      <a:pt x="544" y="313"/>
                      <a:pt x="544" y="313"/>
                      <a:pt x="544" y="313"/>
                    </a:cubicBezTo>
                    <a:cubicBezTo>
                      <a:pt x="545" y="311"/>
                      <a:pt x="545" y="311"/>
                      <a:pt x="545" y="311"/>
                    </a:cubicBezTo>
                    <a:cubicBezTo>
                      <a:pt x="545" y="309"/>
                      <a:pt x="545" y="309"/>
                      <a:pt x="545" y="309"/>
                    </a:cubicBezTo>
                    <a:cubicBezTo>
                      <a:pt x="545" y="308"/>
                      <a:pt x="545" y="308"/>
                      <a:pt x="545" y="308"/>
                    </a:cubicBezTo>
                    <a:cubicBezTo>
                      <a:pt x="545" y="307"/>
                      <a:pt x="545" y="307"/>
                      <a:pt x="545" y="307"/>
                    </a:cubicBezTo>
                    <a:cubicBezTo>
                      <a:pt x="543" y="308"/>
                      <a:pt x="543" y="308"/>
                      <a:pt x="543" y="308"/>
                    </a:cubicBezTo>
                    <a:cubicBezTo>
                      <a:pt x="542" y="307"/>
                      <a:pt x="542" y="307"/>
                      <a:pt x="542" y="307"/>
                    </a:cubicBezTo>
                    <a:cubicBezTo>
                      <a:pt x="542" y="308"/>
                      <a:pt x="542" y="308"/>
                      <a:pt x="542" y="308"/>
                    </a:cubicBezTo>
                    <a:cubicBezTo>
                      <a:pt x="542" y="309"/>
                      <a:pt x="542" y="309"/>
                      <a:pt x="542" y="309"/>
                    </a:cubicBezTo>
                    <a:cubicBezTo>
                      <a:pt x="541" y="308"/>
                      <a:pt x="541" y="308"/>
                      <a:pt x="541" y="308"/>
                    </a:cubicBezTo>
                    <a:cubicBezTo>
                      <a:pt x="539" y="306"/>
                      <a:pt x="539" y="306"/>
                      <a:pt x="539" y="306"/>
                    </a:cubicBezTo>
                    <a:cubicBezTo>
                      <a:pt x="538" y="305"/>
                      <a:pt x="538" y="305"/>
                      <a:pt x="538" y="305"/>
                    </a:cubicBezTo>
                    <a:cubicBezTo>
                      <a:pt x="538" y="304"/>
                      <a:pt x="538" y="304"/>
                      <a:pt x="538" y="304"/>
                    </a:cubicBezTo>
                    <a:cubicBezTo>
                      <a:pt x="537" y="303"/>
                      <a:pt x="537" y="303"/>
                      <a:pt x="537" y="303"/>
                    </a:cubicBezTo>
                    <a:cubicBezTo>
                      <a:pt x="537" y="302"/>
                      <a:pt x="537" y="302"/>
                      <a:pt x="537" y="302"/>
                    </a:cubicBezTo>
                    <a:cubicBezTo>
                      <a:pt x="539" y="301"/>
                      <a:pt x="539" y="301"/>
                      <a:pt x="539" y="301"/>
                    </a:cubicBezTo>
                    <a:cubicBezTo>
                      <a:pt x="539" y="300"/>
                      <a:pt x="539" y="300"/>
                      <a:pt x="539" y="300"/>
                    </a:cubicBezTo>
                    <a:cubicBezTo>
                      <a:pt x="539" y="299"/>
                      <a:pt x="539" y="299"/>
                      <a:pt x="539" y="299"/>
                    </a:cubicBezTo>
                    <a:cubicBezTo>
                      <a:pt x="538" y="297"/>
                      <a:pt x="538" y="297"/>
                      <a:pt x="538" y="297"/>
                    </a:cubicBezTo>
                    <a:cubicBezTo>
                      <a:pt x="537" y="298"/>
                      <a:pt x="537" y="298"/>
                      <a:pt x="537" y="298"/>
                    </a:cubicBezTo>
                    <a:cubicBezTo>
                      <a:pt x="537" y="298"/>
                      <a:pt x="537" y="298"/>
                      <a:pt x="537" y="298"/>
                    </a:cubicBezTo>
                    <a:cubicBezTo>
                      <a:pt x="536" y="301"/>
                      <a:pt x="536" y="301"/>
                      <a:pt x="536" y="301"/>
                    </a:cubicBezTo>
                    <a:cubicBezTo>
                      <a:pt x="536" y="302"/>
                      <a:pt x="536" y="302"/>
                      <a:pt x="536" y="302"/>
                    </a:cubicBezTo>
                    <a:cubicBezTo>
                      <a:pt x="535" y="301"/>
                      <a:pt x="535" y="301"/>
                      <a:pt x="535" y="301"/>
                    </a:cubicBezTo>
                    <a:cubicBezTo>
                      <a:pt x="534" y="300"/>
                      <a:pt x="534" y="300"/>
                      <a:pt x="534" y="300"/>
                    </a:cubicBezTo>
                    <a:cubicBezTo>
                      <a:pt x="534" y="301"/>
                      <a:pt x="534" y="301"/>
                      <a:pt x="534" y="301"/>
                    </a:cubicBezTo>
                    <a:cubicBezTo>
                      <a:pt x="534" y="302"/>
                      <a:pt x="534" y="302"/>
                      <a:pt x="534" y="302"/>
                    </a:cubicBezTo>
                    <a:cubicBezTo>
                      <a:pt x="533" y="302"/>
                      <a:pt x="533" y="302"/>
                      <a:pt x="533" y="302"/>
                    </a:cubicBezTo>
                    <a:cubicBezTo>
                      <a:pt x="533" y="304"/>
                      <a:pt x="533" y="304"/>
                      <a:pt x="533" y="304"/>
                    </a:cubicBezTo>
                    <a:cubicBezTo>
                      <a:pt x="534" y="306"/>
                      <a:pt x="534" y="306"/>
                      <a:pt x="534" y="306"/>
                    </a:cubicBezTo>
                    <a:cubicBezTo>
                      <a:pt x="535" y="306"/>
                      <a:pt x="535" y="306"/>
                      <a:pt x="535" y="306"/>
                    </a:cubicBezTo>
                    <a:cubicBezTo>
                      <a:pt x="536" y="309"/>
                      <a:pt x="536" y="309"/>
                      <a:pt x="536" y="309"/>
                    </a:cubicBezTo>
                    <a:cubicBezTo>
                      <a:pt x="537" y="310"/>
                      <a:pt x="537" y="310"/>
                      <a:pt x="537" y="310"/>
                    </a:cubicBezTo>
                    <a:cubicBezTo>
                      <a:pt x="537" y="311"/>
                      <a:pt x="537" y="311"/>
                      <a:pt x="537" y="311"/>
                    </a:cubicBezTo>
                    <a:cubicBezTo>
                      <a:pt x="537" y="313"/>
                      <a:pt x="537" y="313"/>
                      <a:pt x="537" y="313"/>
                    </a:cubicBezTo>
                    <a:cubicBezTo>
                      <a:pt x="535" y="314"/>
                      <a:pt x="535" y="314"/>
                      <a:pt x="535" y="314"/>
                    </a:cubicBezTo>
                    <a:cubicBezTo>
                      <a:pt x="534" y="315"/>
                      <a:pt x="534" y="315"/>
                      <a:pt x="534" y="315"/>
                    </a:cubicBezTo>
                    <a:cubicBezTo>
                      <a:pt x="530" y="315"/>
                      <a:pt x="530" y="315"/>
                      <a:pt x="530" y="315"/>
                    </a:cubicBezTo>
                    <a:cubicBezTo>
                      <a:pt x="530" y="315"/>
                      <a:pt x="530" y="315"/>
                      <a:pt x="530" y="315"/>
                    </a:cubicBezTo>
                    <a:cubicBezTo>
                      <a:pt x="528" y="315"/>
                      <a:pt x="528" y="315"/>
                      <a:pt x="528" y="315"/>
                    </a:cubicBezTo>
                    <a:cubicBezTo>
                      <a:pt x="527" y="314"/>
                      <a:pt x="527" y="314"/>
                      <a:pt x="527" y="314"/>
                    </a:cubicBezTo>
                    <a:cubicBezTo>
                      <a:pt x="527" y="313"/>
                      <a:pt x="527" y="313"/>
                      <a:pt x="527" y="313"/>
                    </a:cubicBezTo>
                    <a:cubicBezTo>
                      <a:pt x="527" y="312"/>
                      <a:pt x="527" y="312"/>
                      <a:pt x="527" y="312"/>
                    </a:cubicBezTo>
                    <a:cubicBezTo>
                      <a:pt x="524" y="312"/>
                      <a:pt x="524" y="312"/>
                      <a:pt x="524" y="312"/>
                    </a:cubicBezTo>
                    <a:cubicBezTo>
                      <a:pt x="521" y="310"/>
                      <a:pt x="521" y="310"/>
                      <a:pt x="521" y="310"/>
                    </a:cubicBezTo>
                    <a:cubicBezTo>
                      <a:pt x="519" y="310"/>
                      <a:pt x="519" y="310"/>
                      <a:pt x="519" y="310"/>
                    </a:cubicBezTo>
                    <a:cubicBezTo>
                      <a:pt x="520" y="313"/>
                      <a:pt x="520" y="313"/>
                      <a:pt x="520" y="313"/>
                    </a:cubicBezTo>
                    <a:cubicBezTo>
                      <a:pt x="521" y="315"/>
                      <a:pt x="521" y="315"/>
                      <a:pt x="521" y="315"/>
                    </a:cubicBezTo>
                    <a:cubicBezTo>
                      <a:pt x="521" y="315"/>
                      <a:pt x="521" y="315"/>
                      <a:pt x="521" y="315"/>
                    </a:cubicBezTo>
                    <a:cubicBezTo>
                      <a:pt x="519" y="315"/>
                      <a:pt x="519" y="315"/>
                      <a:pt x="519" y="315"/>
                    </a:cubicBezTo>
                    <a:cubicBezTo>
                      <a:pt x="518" y="314"/>
                      <a:pt x="518" y="314"/>
                      <a:pt x="518" y="314"/>
                    </a:cubicBezTo>
                    <a:cubicBezTo>
                      <a:pt x="517" y="312"/>
                      <a:pt x="517" y="312"/>
                      <a:pt x="517" y="312"/>
                    </a:cubicBezTo>
                    <a:cubicBezTo>
                      <a:pt x="516" y="312"/>
                      <a:pt x="516" y="312"/>
                      <a:pt x="516" y="312"/>
                    </a:cubicBezTo>
                    <a:cubicBezTo>
                      <a:pt x="516" y="311"/>
                      <a:pt x="516" y="311"/>
                      <a:pt x="516" y="311"/>
                    </a:cubicBezTo>
                    <a:cubicBezTo>
                      <a:pt x="514" y="309"/>
                      <a:pt x="514" y="309"/>
                      <a:pt x="514" y="309"/>
                    </a:cubicBezTo>
                    <a:cubicBezTo>
                      <a:pt x="513" y="307"/>
                      <a:pt x="513" y="307"/>
                      <a:pt x="513" y="307"/>
                    </a:cubicBezTo>
                    <a:cubicBezTo>
                      <a:pt x="513" y="306"/>
                      <a:pt x="513" y="306"/>
                      <a:pt x="513" y="306"/>
                    </a:cubicBezTo>
                    <a:cubicBezTo>
                      <a:pt x="511" y="306"/>
                      <a:pt x="511" y="306"/>
                      <a:pt x="511" y="306"/>
                    </a:cubicBezTo>
                    <a:cubicBezTo>
                      <a:pt x="510" y="304"/>
                      <a:pt x="510" y="304"/>
                      <a:pt x="510" y="304"/>
                    </a:cubicBezTo>
                    <a:cubicBezTo>
                      <a:pt x="509" y="304"/>
                      <a:pt x="509" y="304"/>
                      <a:pt x="509" y="304"/>
                    </a:cubicBezTo>
                    <a:cubicBezTo>
                      <a:pt x="508" y="303"/>
                      <a:pt x="508" y="303"/>
                      <a:pt x="508" y="303"/>
                    </a:cubicBezTo>
                    <a:cubicBezTo>
                      <a:pt x="507" y="302"/>
                      <a:pt x="507" y="302"/>
                      <a:pt x="507" y="302"/>
                    </a:cubicBezTo>
                    <a:cubicBezTo>
                      <a:pt x="507" y="304"/>
                      <a:pt x="507" y="304"/>
                      <a:pt x="507" y="304"/>
                    </a:cubicBezTo>
                    <a:cubicBezTo>
                      <a:pt x="511" y="306"/>
                      <a:pt x="511" y="306"/>
                      <a:pt x="511" y="306"/>
                    </a:cubicBezTo>
                    <a:cubicBezTo>
                      <a:pt x="511" y="308"/>
                      <a:pt x="511" y="308"/>
                      <a:pt x="511" y="308"/>
                    </a:cubicBezTo>
                    <a:cubicBezTo>
                      <a:pt x="513" y="309"/>
                      <a:pt x="513" y="309"/>
                      <a:pt x="513" y="309"/>
                    </a:cubicBezTo>
                    <a:cubicBezTo>
                      <a:pt x="514" y="310"/>
                      <a:pt x="514" y="310"/>
                      <a:pt x="514" y="310"/>
                    </a:cubicBezTo>
                    <a:cubicBezTo>
                      <a:pt x="514" y="311"/>
                      <a:pt x="514" y="311"/>
                      <a:pt x="514" y="311"/>
                    </a:cubicBezTo>
                    <a:cubicBezTo>
                      <a:pt x="514" y="312"/>
                      <a:pt x="514" y="312"/>
                      <a:pt x="514" y="312"/>
                    </a:cubicBezTo>
                    <a:cubicBezTo>
                      <a:pt x="513" y="312"/>
                      <a:pt x="513" y="312"/>
                      <a:pt x="513" y="312"/>
                    </a:cubicBezTo>
                    <a:cubicBezTo>
                      <a:pt x="512" y="313"/>
                      <a:pt x="512" y="313"/>
                      <a:pt x="512" y="313"/>
                    </a:cubicBezTo>
                    <a:cubicBezTo>
                      <a:pt x="510" y="311"/>
                      <a:pt x="510" y="311"/>
                      <a:pt x="510" y="311"/>
                    </a:cubicBezTo>
                    <a:cubicBezTo>
                      <a:pt x="509" y="311"/>
                      <a:pt x="509" y="311"/>
                      <a:pt x="509" y="311"/>
                    </a:cubicBezTo>
                    <a:cubicBezTo>
                      <a:pt x="508" y="310"/>
                      <a:pt x="508" y="310"/>
                      <a:pt x="508" y="310"/>
                    </a:cubicBezTo>
                    <a:cubicBezTo>
                      <a:pt x="506" y="309"/>
                      <a:pt x="506" y="309"/>
                      <a:pt x="506" y="309"/>
                    </a:cubicBezTo>
                    <a:cubicBezTo>
                      <a:pt x="506" y="308"/>
                      <a:pt x="506" y="308"/>
                      <a:pt x="506" y="308"/>
                    </a:cubicBezTo>
                    <a:cubicBezTo>
                      <a:pt x="503" y="308"/>
                      <a:pt x="503" y="308"/>
                      <a:pt x="503" y="308"/>
                    </a:cubicBezTo>
                    <a:cubicBezTo>
                      <a:pt x="501" y="309"/>
                      <a:pt x="501" y="309"/>
                      <a:pt x="501" y="309"/>
                    </a:cubicBezTo>
                    <a:cubicBezTo>
                      <a:pt x="500" y="308"/>
                      <a:pt x="500" y="308"/>
                      <a:pt x="500" y="308"/>
                    </a:cubicBezTo>
                    <a:cubicBezTo>
                      <a:pt x="498" y="308"/>
                      <a:pt x="498" y="308"/>
                      <a:pt x="498" y="308"/>
                    </a:cubicBezTo>
                    <a:cubicBezTo>
                      <a:pt x="497" y="308"/>
                      <a:pt x="497" y="308"/>
                      <a:pt x="497" y="308"/>
                    </a:cubicBezTo>
                    <a:cubicBezTo>
                      <a:pt x="496" y="307"/>
                      <a:pt x="496" y="307"/>
                      <a:pt x="496" y="307"/>
                    </a:cubicBezTo>
                    <a:cubicBezTo>
                      <a:pt x="494" y="305"/>
                      <a:pt x="494" y="305"/>
                      <a:pt x="494" y="305"/>
                    </a:cubicBezTo>
                    <a:cubicBezTo>
                      <a:pt x="494" y="304"/>
                      <a:pt x="494" y="304"/>
                      <a:pt x="494" y="304"/>
                    </a:cubicBezTo>
                    <a:cubicBezTo>
                      <a:pt x="496" y="302"/>
                      <a:pt x="496" y="302"/>
                      <a:pt x="496" y="302"/>
                    </a:cubicBezTo>
                    <a:cubicBezTo>
                      <a:pt x="497" y="302"/>
                      <a:pt x="497" y="302"/>
                      <a:pt x="497" y="302"/>
                    </a:cubicBezTo>
                    <a:cubicBezTo>
                      <a:pt x="497" y="301"/>
                      <a:pt x="497" y="301"/>
                      <a:pt x="497" y="301"/>
                    </a:cubicBezTo>
                    <a:cubicBezTo>
                      <a:pt x="496" y="301"/>
                      <a:pt x="496" y="301"/>
                      <a:pt x="496" y="301"/>
                    </a:cubicBezTo>
                    <a:cubicBezTo>
                      <a:pt x="494" y="302"/>
                      <a:pt x="494" y="302"/>
                      <a:pt x="494" y="302"/>
                    </a:cubicBezTo>
                    <a:cubicBezTo>
                      <a:pt x="493" y="304"/>
                      <a:pt x="493" y="304"/>
                      <a:pt x="493" y="304"/>
                    </a:cubicBezTo>
                    <a:cubicBezTo>
                      <a:pt x="492" y="304"/>
                      <a:pt x="492" y="304"/>
                      <a:pt x="492" y="304"/>
                    </a:cubicBezTo>
                    <a:cubicBezTo>
                      <a:pt x="491" y="303"/>
                      <a:pt x="491" y="303"/>
                      <a:pt x="491" y="303"/>
                    </a:cubicBezTo>
                    <a:cubicBezTo>
                      <a:pt x="489" y="303"/>
                      <a:pt x="489" y="303"/>
                      <a:pt x="489" y="303"/>
                    </a:cubicBezTo>
                    <a:cubicBezTo>
                      <a:pt x="489" y="303"/>
                      <a:pt x="489" y="303"/>
                      <a:pt x="489" y="303"/>
                    </a:cubicBezTo>
                    <a:cubicBezTo>
                      <a:pt x="490" y="304"/>
                      <a:pt x="490" y="304"/>
                      <a:pt x="490" y="304"/>
                    </a:cubicBezTo>
                    <a:cubicBezTo>
                      <a:pt x="489" y="305"/>
                      <a:pt x="489" y="305"/>
                      <a:pt x="489" y="305"/>
                    </a:cubicBezTo>
                    <a:cubicBezTo>
                      <a:pt x="487" y="304"/>
                      <a:pt x="487" y="304"/>
                      <a:pt x="487" y="304"/>
                    </a:cubicBezTo>
                    <a:cubicBezTo>
                      <a:pt x="485" y="303"/>
                      <a:pt x="485" y="303"/>
                      <a:pt x="485" y="303"/>
                    </a:cubicBezTo>
                    <a:cubicBezTo>
                      <a:pt x="484" y="300"/>
                      <a:pt x="484" y="300"/>
                      <a:pt x="484" y="300"/>
                    </a:cubicBezTo>
                    <a:cubicBezTo>
                      <a:pt x="483" y="299"/>
                      <a:pt x="483" y="299"/>
                      <a:pt x="483" y="299"/>
                    </a:cubicBezTo>
                    <a:cubicBezTo>
                      <a:pt x="483" y="298"/>
                      <a:pt x="483" y="298"/>
                      <a:pt x="483" y="298"/>
                    </a:cubicBezTo>
                    <a:cubicBezTo>
                      <a:pt x="486" y="296"/>
                      <a:pt x="486" y="296"/>
                      <a:pt x="486" y="296"/>
                    </a:cubicBezTo>
                    <a:cubicBezTo>
                      <a:pt x="487" y="295"/>
                      <a:pt x="487" y="295"/>
                      <a:pt x="487" y="295"/>
                    </a:cubicBezTo>
                    <a:cubicBezTo>
                      <a:pt x="486" y="295"/>
                      <a:pt x="486" y="295"/>
                      <a:pt x="486" y="295"/>
                    </a:cubicBezTo>
                    <a:cubicBezTo>
                      <a:pt x="485" y="296"/>
                      <a:pt x="485" y="296"/>
                      <a:pt x="485" y="296"/>
                    </a:cubicBezTo>
                    <a:cubicBezTo>
                      <a:pt x="483" y="296"/>
                      <a:pt x="483" y="296"/>
                      <a:pt x="483" y="296"/>
                    </a:cubicBezTo>
                    <a:cubicBezTo>
                      <a:pt x="482" y="298"/>
                      <a:pt x="482" y="298"/>
                      <a:pt x="482" y="298"/>
                    </a:cubicBezTo>
                    <a:cubicBezTo>
                      <a:pt x="481" y="298"/>
                      <a:pt x="481" y="298"/>
                      <a:pt x="481" y="298"/>
                    </a:cubicBezTo>
                    <a:cubicBezTo>
                      <a:pt x="481" y="297"/>
                      <a:pt x="481" y="297"/>
                      <a:pt x="481" y="297"/>
                    </a:cubicBezTo>
                    <a:cubicBezTo>
                      <a:pt x="481" y="295"/>
                      <a:pt x="481" y="295"/>
                      <a:pt x="481" y="295"/>
                    </a:cubicBezTo>
                    <a:cubicBezTo>
                      <a:pt x="481" y="295"/>
                      <a:pt x="481" y="295"/>
                      <a:pt x="481" y="295"/>
                    </a:cubicBezTo>
                    <a:cubicBezTo>
                      <a:pt x="480" y="295"/>
                      <a:pt x="480" y="295"/>
                      <a:pt x="480" y="295"/>
                    </a:cubicBezTo>
                    <a:cubicBezTo>
                      <a:pt x="479" y="296"/>
                      <a:pt x="479" y="296"/>
                      <a:pt x="479" y="296"/>
                    </a:cubicBezTo>
                    <a:cubicBezTo>
                      <a:pt x="480" y="297"/>
                      <a:pt x="480" y="297"/>
                      <a:pt x="480" y="297"/>
                    </a:cubicBezTo>
                    <a:cubicBezTo>
                      <a:pt x="479" y="298"/>
                      <a:pt x="479" y="298"/>
                      <a:pt x="479" y="298"/>
                    </a:cubicBezTo>
                    <a:cubicBezTo>
                      <a:pt x="478" y="298"/>
                      <a:pt x="478" y="298"/>
                      <a:pt x="478" y="298"/>
                    </a:cubicBezTo>
                    <a:cubicBezTo>
                      <a:pt x="477" y="296"/>
                      <a:pt x="477" y="296"/>
                      <a:pt x="477" y="296"/>
                    </a:cubicBezTo>
                    <a:cubicBezTo>
                      <a:pt x="475" y="296"/>
                      <a:pt x="475" y="296"/>
                      <a:pt x="475" y="296"/>
                    </a:cubicBezTo>
                    <a:cubicBezTo>
                      <a:pt x="474" y="296"/>
                      <a:pt x="474" y="296"/>
                      <a:pt x="474" y="296"/>
                    </a:cubicBezTo>
                    <a:cubicBezTo>
                      <a:pt x="474" y="297"/>
                      <a:pt x="474" y="297"/>
                      <a:pt x="474" y="297"/>
                    </a:cubicBezTo>
                    <a:cubicBezTo>
                      <a:pt x="473" y="297"/>
                      <a:pt x="473" y="297"/>
                      <a:pt x="473" y="297"/>
                    </a:cubicBezTo>
                    <a:cubicBezTo>
                      <a:pt x="472" y="296"/>
                      <a:pt x="472" y="296"/>
                      <a:pt x="472" y="296"/>
                    </a:cubicBezTo>
                    <a:cubicBezTo>
                      <a:pt x="472" y="295"/>
                      <a:pt x="472" y="295"/>
                      <a:pt x="472" y="295"/>
                    </a:cubicBezTo>
                    <a:cubicBezTo>
                      <a:pt x="472" y="295"/>
                      <a:pt x="472" y="295"/>
                      <a:pt x="472" y="295"/>
                    </a:cubicBezTo>
                    <a:cubicBezTo>
                      <a:pt x="473" y="295"/>
                      <a:pt x="473" y="295"/>
                      <a:pt x="473" y="295"/>
                    </a:cubicBezTo>
                    <a:cubicBezTo>
                      <a:pt x="473" y="295"/>
                      <a:pt x="473" y="295"/>
                      <a:pt x="473" y="295"/>
                    </a:cubicBezTo>
                    <a:cubicBezTo>
                      <a:pt x="471" y="293"/>
                      <a:pt x="471" y="293"/>
                      <a:pt x="471" y="293"/>
                    </a:cubicBezTo>
                    <a:cubicBezTo>
                      <a:pt x="469" y="292"/>
                      <a:pt x="469" y="292"/>
                      <a:pt x="469" y="292"/>
                    </a:cubicBezTo>
                    <a:cubicBezTo>
                      <a:pt x="469" y="291"/>
                      <a:pt x="469" y="291"/>
                      <a:pt x="469" y="291"/>
                    </a:cubicBezTo>
                    <a:cubicBezTo>
                      <a:pt x="469" y="289"/>
                      <a:pt x="469" y="289"/>
                      <a:pt x="469" y="289"/>
                    </a:cubicBezTo>
                    <a:cubicBezTo>
                      <a:pt x="469" y="286"/>
                      <a:pt x="469" y="286"/>
                      <a:pt x="469" y="286"/>
                    </a:cubicBezTo>
                    <a:cubicBezTo>
                      <a:pt x="468" y="284"/>
                      <a:pt x="468" y="284"/>
                      <a:pt x="468" y="284"/>
                    </a:cubicBezTo>
                    <a:cubicBezTo>
                      <a:pt x="469" y="283"/>
                      <a:pt x="469" y="283"/>
                      <a:pt x="469" y="283"/>
                    </a:cubicBezTo>
                    <a:cubicBezTo>
                      <a:pt x="470" y="283"/>
                      <a:pt x="470" y="283"/>
                      <a:pt x="470" y="283"/>
                    </a:cubicBezTo>
                    <a:cubicBezTo>
                      <a:pt x="470" y="282"/>
                      <a:pt x="470" y="282"/>
                      <a:pt x="470" y="282"/>
                    </a:cubicBezTo>
                    <a:cubicBezTo>
                      <a:pt x="469" y="280"/>
                      <a:pt x="469" y="280"/>
                      <a:pt x="469" y="280"/>
                    </a:cubicBezTo>
                    <a:cubicBezTo>
                      <a:pt x="469" y="279"/>
                      <a:pt x="469" y="279"/>
                      <a:pt x="469" y="279"/>
                    </a:cubicBezTo>
                    <a:cubicBezTo>
                      <a:pt x="471" y="279"/>
                      <a:pt x="471" y="279"/>
                      <a:pt x="471" y="279"/>
                    </a:cubicBezTo>
                    <a:cubicBezTo>
                      <a:pt x="472" y="280"/>
                      <a:pt x="472" y="280"/>
                      <a:pt x="472" y="280"/>
                    </a:cubicBezTo>
                    <a:cubicBezTo>
                      <a:pt x="475" y="280"/>
                      <a:pt x="475" y="280"/>
                      <a:pt x="475" y="280"/>
                    </a:cubicBezTo>
                    <a:cubicBezTo>
                      <a:pt x="476" y="282"/>
                      <a:pt x="476" y="282"/>
                      <a:pt x="476" y="282"/>
                    </a:cubicBezTo>
                    <a:cubicBezTo>
                      <a:pt x="477" y="283"/>
                      <a:pt x="477" y="283"/>
                      <a:pt x="477" y="283"/>
                    </a:cubicBezTo>
                    <a:cubicBezTo>
                      <a:pt x="480" y="284"/>
                      <a:pt x="480" y="284"/>
                      <a:pt x="480" y="284"/>
                    </a:cubicBezTo>
                    <a:cubicBezTo>
                      <a:pt x="482" y="284"/>
                      <a:pt x="482" y="284"/>
                      <a:pt x="482" y="284"/>
                    </a:cubicBezTo>
                    <a:cubicBezTo>
                      <a:pt x="483" y="284"/>
                      <a:pt x="483" y="284"/>
                      <a:pt x="483" y="284"/>
                    </a:cubicBezTo>
                    <a:cubicBezTo>
                      <a:pt x="486" y="284"/>
                      <a:pt x="486" y="284"/>
                      <a:pt x="486" y="284"/>
                    </a:cubicBezTo>
                    <a:cubicBezTo>
                      <a:pt x="485" y="283"/>
                      <a:pt x="485" y="283"/>
                      <a:pt x="485" y="283"/>
                    </a:cubicBezTo>
                    <a:cubicBezTo>
                      <a:pt x="484" y="282"/>
                      <a:pt x="484" y="282"/>
                      <a:pt x="484" y="282"/>
                    </a:cubicBezTo>
                    <a:cubicBezTo>
                      <a:pt x="482" y="280"/>
                      <a:pt x="482" y="280"/>
                      <a:pt x="482" y="280"/>
                    </a:cubicBezTo>
                    <a:cubicBezTo>
                      <a:pt x="482" y="278"/>
                      <a:pt x="482" y="278"/>
                      <a:pt x="482" y="278"/>
                    </a:cubicBezTo>
                    <a:cubicBezTo>
                      <a:pt x="480" y="278"/>
                      <a:pt x="480" y="278"/>
                      <a:pt x="480" y="278"/>
                    </a:cubicBezTo>
                    <a:cubicBezTo>
                      <a:pt x="478" y="277"/>
                      <a:pt x="478" y="277"/>
                      <a:pt x="478" y="277"/>
                    </a:cubicBezTo>
                    <a:cubicBezTo>
                      <a:pt x="476" y="277"/>
                      <a:pt x="476" y="277"/>
                      <a:pt x="476" y="277"/>
                    </a:cubicBezTo>
                    <a:cubicBezTo>
                      <a:pt x="474" y="276"/>
                      <a:pt x="474" y="276"/>
                      <a:pt x="474" y="276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70" y="274"/>
                      <a:pt x="470" y="274"/>
                      <a:pt x="470" y="274"/>
                    </a:cubicBezTo>
                    <a:cubicBezTo>
                      <a:pt x="469" y="272"/>
                      <a:pt x="469" y="272"/>
                      <a:pt x="469" y="272"/>
                    </a:cubicBezTo>
                    <a:cubicBezTo>
                      <a:pt x="469" y="269"/>
                      <a:pt x="469" y="269"/>
                      <a:pt x="469" y="269"/>
                    </a:cubicBezTo>
                    <a:cubicBezTo>
                      <a:pt x="471" y="268"/>
                      <a:pt x="471" y="268"/>
                      <a:pt x="471" y="268"/>
                    </a:cubicBezTo>
                    <a:cubicBezTo>
                      <a:pt x="471" y="267"/>
                      <a:pt x="471" y="267"/>
                      <a:pt x="471" y="267"/>
                    </a:cubicBezTo>
                    <a:cubicBezTo>
                      <a:pt x="471" y="265"/>
                      <a:pt x="471" y="265"/>
                      <a:pt x="471" y="265"/>
                    </a:cubicBezTo>
                    <a:cubicBezTo>
                      <a:pt x="473" y="265"/>
                      <a:pt x="473" y="265"/>
                      <a:pt x="473" y="265"/>
                    </a:cubicBezTo>
                    <a:cubicBezTo>
                      <a:pt x="473" y="264"/>
                      <a:pt x="473" y="264"/>
                      <a:pt x="473" y="264"/>
                    </a:cubicBezTo>
                    <a:cubicBezTo>
                      <a:pt x="473" y="260"/>
                      <a:pt x="473" y="260"/>
                      <a:pt x="473" y="260"/>
                    </a:cubicBezTo>
                    <a:cubicBezTo>
                      <a:pt x="474" y="259"/>
                      <a:pt x="474" y="259"/>
                      <a:pt x="474" y="259"/>
                    </a:cubicBezTo>
                    <a:cubicBezTo>
                      <a:pt x="475" y="259"/>
                      <a:pt x="475" y="259"/>
                      <a:pt x="475" y="259"/>
                    </a:cubicBezTo>
                    <a:cubicBezTo>
                      <a:pt x="476" y="257"/>
                      <a:pt x="476" y="257"/>
                      <a:pt x="476" y="257"/>
                    </a:cubicBezTo>
                    <a:cubicBezTo>
                      <a:pt x="478" y="256"/>
                      <a:pt x="478" y="256"/>
                      <a:pt x="478" y="256"/>
                    </a:cubicBezTo>
                    <a:cubicBezTo>
                      <a:pt x="480" y="256"/>
                      <a:pt x="480" y="256"/>
                      <a:pt x="480" y="256"/>
                    </a:cubicBezTo>
                    <a:cubicBezTo>
                      <a:pt x="480" y="255"/>
                      <a:pt x="480" y="255"/>
                      <a:pt x="480" y="255"/>
                    </a:cubicBezTo>
                    <a:cubicBezTo>
                      <a:pt x="479" y="255"/>
                      <a:pt x="479" y="255"/>
                      <a:pt x="479" y="255"/>
                    </a:cubicBezTo>
                    <a:cubicBezTo>
                      <a:pt x="478" y="255"/>
                      <a:pt x="478" y="255"/>
                      <a:pt x="478" y="255"/>
                    </a:cubicBezTo>
                    <a:cubicBezTo>
                      <a:pt x="478" y="254"/>
                      <a:pt x="478" y="254"/>
                      <a:pt x="478" y="254"/>
                    </a:cubicBezTo>
                    <a:cubicBezTo>
                      <a:pt x="480" y="251"/>
                      <a:pt x="480" y="251"/>
                      <a:pt x="480" y="251"/>
                    </a:cubicBezTo>
                    <a:cubicBezTo>
                      <a:pt x="481" y="248"/>
                      <a:pt x="481" y="248"/>
                      <a:pt x="481" y="248"/>
                    </a:cubicBezTo>
                    <a:cubicBezTo>
                      <a:pt x="482" y="248"/>
                      <a:pt x="482" y="248"/>
                      <a:pt x="482" y="248"/>
                    </a:cubicBezTo>
                    <a:cubicBezTo>
                      <a:pt x="483" y="246"/>
                      <a:pt x="483" y="246"/>
                      <a:pt x="483" y="246"/>
                    </a:cubicBezTo>
                    <a:cubicBezTo>
                      <a:pt x="485" y="246"/>
                      <a:pt x="485" y="246"/>
                      <a:pt x="485" y="246"/>
                    </a:cubicBezTo>
                    <a:cubicBezTo>
                      <a:pt x="485" y="246"/>
                      <a:pt x="485" y="246"/>
                      <a:pt x="485" y="246"/>
                    </a:cubicBezTo>
                    <a:cubicBezTo>
                      <a:pt x="486" y="244"/>
                      <a:pt x="486" y="244"/>
                      <a:pt x="486" y="244"/>
                    </a:cubicBezTo>
                    <a:cubicBezTo>
                      <a:pt x="487" y="244"/>
                      <a:pt x="487" y="244"/>
                      <a:pt x="487" y="244"/>
                    </a:cubicBezTo>
                    <a:cubicBezTo>
                      <a:pt x="487" y="245"/>
                      <a:pt x="487" y="245"/>
                      <a:pt x="487" y="245"/>
                    </a:cubicBezTo>
                    <a:cubicBezTo>
                      <a:pt x="488" y="244"/>
                      <a:pt x="488" y="244"/>
                      <a:pt x="488" y="244"/>
                    </a:cubicBezTo>
                    <a:cubicBezTo>
                      <a:pt x="488" y="243"/>
                      <a:pt x="488" y="243"/>
                      <a:pt x="488" y="243"/>
                    </a:cubicBezTo>
                    <a:cubicBezTo>
                      <a:pt x="490" y="240"/>
                      <a:pt x="490" y="240"/>
                      <a:pt x="490" y="240"/>
                    </a:cubicBezTo>
                    <a:cubicBezTo>
                      <a:pt x="491" y="240"/>
                      <a:pt x="491" y="240"/>
                      <a:pt x="491" y="240"/>
                    </a:cubicBezTo>
                    <a:cubicBezTo>
                      <a:pt x="491" y="238"/>
                      <a:pt x="491" y="238"/>
                      <a:pt x="491" y="238"/>
                    </a:cubicBezTo>
                    <a:cubicBezTo>
                      <a:pt x="492" y="236"/>
                      <a:pt x="492" y="236"/>
                      <a:pt x="492" y="236"/>
                    </a:cubicBezTo>
                    <a:cubicBezTo>
                      <a:pt x="494" y="236"/>
                      <a:pt x="494" y="236"/>
                      <a:pt x="494" y="236"/>
                    </a:cubicBezTo>
                    <a:cubicBezTo>
                      <a:pt x="495" y="234"/>
                      <a:pt x="495" y="234"/>
                      <a:pt x="495" y="234"/>
                    </a:cubicBezTo>
                    <a:cubicBezTo>
                      <a:pt x="497" y="234"/>
                      <a:pt x="497" y="234"/>
                      <a:pt x="497" y="234"/>
                    </a:cubicBezTo>
                    <a:cubicBezTo>
                      <a:pt x="498" y="235"/>
                      <a:pt x="498" y="235"/>
                      <a:pt x="498" y="235"/>
                    </a:cubicBezTo>
                    <a:cubicBezTo>
                      <a:pt x="497" y="233"/>
                      <a:pt x="497" y="233"/>
                      <a:pt x="497" y="233"/>
                    </a:cubicBezTo>
                    <a:cubicBezTo>
                      <a:pt x="498" y="232"/>
                      <a:pt x="498" y="232"/>
                      <a:pt x="498" y="232"/>
                    </a:cubicBezTo>
                    <a:cubicBezTo>
                      <a:pt x="501" y="230"/>
                      <a:pt x="501" y="230"/>
                      <a:pt x="501" y="230"/>
                    </a:cubicBezTo>
                    <a:cubicBezTo>
                      <a:pt x="504" y="228"/>
                      <a:pt x="504" y="228"/>
                      <a:pt x="504" y="228"/>
                    </a:cubicBezTo>
                    <a:cubicBezTo>
                      <a:pt x="509" y="226"/>
                      <a:pt x="509" y="226"/>
                      <a:pt x="509" y="226"/>
                    </a:cubicBezTo>
                    <a:cubicBezTo>
                      <a:pt x="512" y="226"/>
                      <a:pt x="512" y="226"/>
                      <a:pt x="512" y="226"/>
                    </a:cubicBezTo>
                    <a:cubicBezTo>
                      <a:pt x="513" y="226"/>
                      <a:pt x="513" y="226"/>
                      <a:pt x="513" y="226"/>
                    </a:cubicBezTo>
                    <a:cubicBezTo>
                      <a:pt x="515" y="226"/>
                      <a:pt x="515" y="226"/>
                      <a:pt x="515" y="226"/>
                    </a:cubicBezTo>
                    <a:cubicBezTo>
                      <a:pt x="517" y="226"/>
                      <a:pt x="517" y="226"/>
                      <a:pt x="517" y="226"/>
                    </a:cubicBezTo>
                    <a:cubicBezTo>
                      <a:pt x="518" y="226"/>
                      <a:pt x="518" y="226"/>
                      <a:pt x="518" y="226"/>
                    </a:cubicBezTo>
                    <a:cubicBezTo>
                      <a:pt x="520" y="226"/>
                      <a:pt x="520" y="226"/>
                      <a:pt x="520" y="226"/>
                    </a:cubicBezTo>
                    <a:cubicBezTo>
                      <a:pt x="522" y="227"/>
                      <a:pt x="522" y="227"/>
                      <a:pt x="522" y="227"/>
                    </a:cubicBezTo>
                    <a:cubicBezTo>
                      <a:pt x="526" y="229"/>
                      <a:pt x="526" y="229"/>
                      <a:pt x="526" y="229"/>
                    </a:cubicBezTo>
                    <a:cubicBezTo>
                      <a:pt x="526" y="230"/>
                      <a:pt x="526" y="230"/>
                      <a:pt x="526" y="230"/>
                    </a:cubicBezTo>
                    <a:cubicBezTo>
                      <a:pt x="526" y="231"/>
                      <a:pt x="526" y="231"/>
                      <a:pt x="526" y="231"/>
                    </a:cubicBezTo>
                    <a:cubicBezTo>
                      <a:pt x="523" y="232"/>
                      <a:pt x="523" y="232"/>
                      <a:pt x="523" y="232"/>
                    </a:cubicBezTo>
                    <a:cubicBezTo>
                      <a:pt x="521" y="234"/>
                      <a:pt x="521" y="234"/>
                      <a:pt x="521" y="234"/>
                    </a:cubicBezTo>
                    <a:cubicBezTo>
                      <a:pt x="519" y="234"/>
                      <a:pt x="519" y="234"/>
                      <a:pt x="519" y="234"/>
                    </a:cubicBezTo>
                    <a:cubicBezTo>
                      <a:pt x="518" y="235"/>
                      <a:pt x="518" y="235"/>
                      <a:pt x="518" y="235"/>
                    </a:cubicBezTo>
                    <a:cubicBezTo>
                      <a:pt x="517" y="237"/>
                      <a:pt x="517" y="237"/>
                      <a:pt x="517" y="237"/>
                    </a:cubicBezTo>
                    <a:cubicBezTo>
                      <a:pt x="515" y="237"/>
                      <a:pt x="515" y="237"/>
                      <a:pt x="515" y="237"/>
                    </a:cubicBezTo>
                    <a:cubicBezTo>
                      <a:pt x="511" y="240"/>
                      <a:pt x="511" y="240"/>
                      <a:pt x="511" y="240"/>
                    </a:cubicBezTo>
                    <a:cubicBezTo>
                      <a:pt x="508" y="244"/>
                      <a:pt x="508" y="244"/>
                      <a:pt x="508" y="244"/>
                    </a:cubicBezTo>
                    <a:cubicBezTo>
                      <a:pt x="506" y="246"/>
                      <a:pt x="506" y="246"/>
                      <a:pt x="506" y="246"/>
                    </a:cubicBezTo>
                    <a:cubicBezTo>
                      <a:pt x="505" y="246"/>
                      <a:pt x="505" y="246"/>
                      <a:pt x="505" y="246"/>
                    </a:cubicBezTo>
                    <a:cubicBezTo>
                      <a:pt x="503" y="250"/>
                      <a:pt x="503" y="250"/>
                      <a:pt x="503" y="250"/>
                    </a:cubicBezTo>
                    <a:cubicBezTo>
                      <a:pt x="503" y="252"/>
                      <a:pt x="503" y="252"/>
                      <a:pt x="503" y="252"/>
                    </a:cubicBezTo>
                    <a:cubicBezTo>
                      <a:pt x="504" y="253"/>
                      <a:pt x="504" y="253"/>
                      <a:pt x="504" y="253"/>
                    </a:cubicBezTo>
                    <a:cubicBezTo>
                      <a:pt x="505" y="255"/>
                      <a:pt x="505" y="255"/>
                      <a:pt x="505" y="255"/>
                    </a:cubicBezTo>
                    <a:cubicBezTo>
                      <a:pt x="505" y="256"/>
                      <a:pt x="505" y="256"/>
                      <a:pt x="505" y="256"/>
                    </a:cubicBezTo>
                    <a:cubicBezTo>
                      <a:pt x="503" y="257"/>
                      <a:pt x="503" y="257"/>
                      <a:pt x="503" y="257"/>
                    </a:cubicBezTo>
                    <a:cubicBezTo>
                      <a:pt x="502" y="259"/>
                      <a:pt x="502" y="259"/>
                      <a:pt x="502" y="259"/>
                    </a:cubicBezTo>
                    <a:cubicBezTo>
                      <a:pt x="500" y="260"/>
                      <a:pt x="500" y="260"/>
                      <a:pt x="500" y="260"/>
                    </a:cubicBezTo>
                    <a:cubicBezTo>
                      <a:pt x="500" y="262"/>
                      <a:pt x="500" y="262"/>
                      <a:pt x="500" y="262"/>
                    </a:cubicBezTo>
                    <a:cubicBezTo>
                      <a:pt x="499" y="264"/>
                      <a:pt x="499" y="264"/>
                      <a:pt x="499" y="264"/>
                    </a:cubicBezTo>
                    <a:cubicBezTo>
                      <a:pt x="498" y="265"/>
                      <a:pt x="498" y="265"/>
                      <a:pt x="498" y="265"/>
                    </a:cubicBezTo>
                    <a:cubicBezTo>
                      <a:pt x="498" y="266"/>
                      <a:pt x="498" y="266"/>
                      <a:pt x="498" y="266"/>
                    </a:cubicBezTo>
                    <a:cubicBezTo>
                      <a:pt x="499" y="268"/>
                      <a:pt x="499" y="268"/>
                      <a:pt x="499" y="268"/>
                    </a:cubicBezTo>
                    <a:cubicBezTo>
                      <a:pt x="499" y="270"/>
                      <a:pt x="499" y="270"/>
                      <a:pt x="499" y="270"/>
                    </a:cubicBezTo>
                    <a:cubicBezTo>
                      <a:pt x="500" y="272"/>
                      <a:pt x="500" y="272"/>
                      <a:pt x="500" y="272"/>
                    </a:cubicBezTo>
                    <a:cubicBezTo>
                      <a:pt x="500" y="274"/>
                      <a:pt x="500" y="274"/>
                      <a:pt x="500" y="274"/>
                    </a:cubicBezTo>
                    <a:cubicBezTo>
                      <a:pt x="501" y="276"/>
                      <a:pt x="501" y="276"/>
                      <a:pt x="501" y="276"/>
                    </a:cubicBezTo>
                    <a:cubicBezTo>
                      <a:pt x="502" y="277"/>
                      <a:pt x="502" y="277"/>
                      <a:pt x="502" y="277"/>
                    </a:cubicBezTo>
                    <a:cubicBezTo>
                      <a:pt x="503" y="278"/>
                      <a:pt x="503" y="278"/>
                      <a:pt x="503" y="278"/>
                    </a:cubicBezTo>
                    <a:cubicBezTo>
                      <a:pt x="503" y="279"/>
                      <a:pt x="503" y="279"/>
                      <a:pt x="503" y="279"/>
                    </a:cubicBezTo>
                    <a:cubicBezTo>
                      <a:pt x="503" y="281"/>
                      <a:pt x="503" y="281"/>
                      <a:pt x="503" y="281"/>
                    </a:cubicBezTo>
                    <a:cubicBezTo>
                      <a:pt x="502" y="280"/>
                      <a:pt x="502" y="280"/>
                      <a:pt x="502" y="280"/>
                    </a:cubicBezTo>
                    <a:cubicBezTo>
                      <a:pt x="501" y="280"/>
                      <a:pt x="501" y="280"/>
                      <a:pt x="501" y="280"/>
                    </a:cubicBezTo>
                    <a:cubicBezTo>
                      <a:pt x="501" y="280"/>
                      <a:pt x="501" y="280"/>
                      <a:pt x="501" y="280"/>
                    </a:cubicBezTo>
                    <a:cubicBezTo>
                      <a:pt x="500" y="281"/>
                      <a:pt x="500" y="281"/>
                      <a:pt x="500" y="281"/>
                    </a:cubicBezTo>
                    <a:cubicBezTo>
                      <a:pt x="499" y="281"/>
                      <a:pt x="499" y="281"/>
                      <a:pt x="499" y="281"/>
                    </a:cubicBezTo>
                    <a:cubicBezTo>
                      <a:pt x="498" y="281"/>
                      <a:pt x="498" y="281"/>
                      <a:pt x="498" y="281"/>
                    </a:cubicBezTo>
                    <a:cubicBezTo>
                      <a:pt x="499" y="282"/>
                      <a:pt x="499" y="282"/>
                      <a:pt x="499" y="282"/>
                    </a:cubicBezTo>
                    <a:cubicBezTo>
                      <a:pt x="500" y="283"/>
                      <a:pt x="500" y="283"/>
                      <a:pt x="500" y="283"/>
                    </a:cubicBezTo>
                    <a:cubicBezTo>
                      <a:pt x="501" y="283"/>
                      <a:pt x="501" y="283"/>
                      <a:pt x="501" y="283"/>
                    </a:cubicBezTo>
                    <a:cubicBezTo>
                      <a:pt x="501" y="283"/>
                      <a:pt x="501" y="283"/>
                      <a:pt x="501" y="283"/>
                    </a:cubicBezTo>
                    <a:cubicBezTo>
                      <a:pt x="502" y="283"/>
                      <a:pt x="502" y="283"/>
                      <a:pt x="502" y="283"/>
                    </a:cubicBezTo>
                    <a:cubicBezTo>
                      <a:pt x="501" y="285"/>
                      <a:pt x="501" y="285"/>
                      <a:pt x="501" y="285"/>
                    </a:cubicBezTo>
                    <a:cubicBezTo>
                      <a:pt x="500" y="287"/>
                      <a:pt x="500" y="287"/>
                      <a:pt x="500" y="287"/>
                    </a:cubicBezTo>
                    <a:cubicBezTo>
                      <a:pt x="500" y="289"/>
                      <a:pt x="500" y="289"/>
                      <a:pt x="500" y="289"/>
                    </a:cubicBezTo>
                    <a:cubicBezTo>
                      <a:pt x="499" y="290"/>
                      <a:pt x="499" y="290"/>
                      <a:pt x="499" y="290"/>
                    </a:cubicBezTo>
                    <a:cubicBezTo>
                      <a:pt x="502" y="288"/>
                      <a:pt x="502" y="288"/>
                      <a:pt x="502" y="288"/>
                    </a:cubicBezTo>
                    <a:cubicBezTo>
                      <a:pt x="502" y="286"/>
                      <a:pt x="502" y="286"/>
                      <a:pt x="502" y="286"/>
                    </a:cubicBezTo>
                    <a:cubicBezTo>
                      <a:pt x="503" y="283"/>
                      <a:pt x="503" y="283"/>
                      <a:pt x="503" y="283"/>
                    </a:cubicBezTo>
                    <a:cubicBezTo>
                      <a:pt x="504" y="282"/>
                      <a:pt x="504" y="282"/>
                      <a:pt x="504" y="282"/>
                    </a:cubicBezTo>
                    <a:cubicBezTo>
                      <a:pt x="505" y="279"/>
                      <a:pt x="505" y="279"/>
                      <a:pt x="505" y="279"/>
                    </a:cubicBezTo>
                    <a:cubicBezTo>
                      <a:pt x="505" y="278"/>
                      <a:pt x="505" y="278"/>
                      <a:pt x="505" y="278"/>
                    </a:cubicBezTo>
                    <a:cubicBezTo>
                      <a:pt x="507" y="277"/>
                      <a:pt x="507" y="277"/>
                      <a:pt x="507" y="277"/>
                    </a:cubicBezTo>
                    <a:cubicBezTo>
                      <a:pt x="507" y="275"/>
                      <a:pt x="507" y="275"/>
                      <a:pt x="507" y="275"/>
                    </a:cubicBezTo>
                    <a:cubicBezTo>
                      <a:pt x="506" y="274"/>
                      <a:pt x="506" y="274"/>
                      <a:pt x="506" y="274"/>
                    </a:cubicBezTo>
                    <a:cubicBezTo>
                      <a:pt x="507" y="273"/>
                      <a:pt x="507" y="273"/>
                      <a:pt x="507" y="273"/>
                    </a:cubicBezTo>
                    <a:cubicBezTo>
                      <a:pt x="506" y="272"/>
                      <a:pt x="506" y="272"/>
                      <a:pt x="506" y="272"/>
                    </a:cubicBezTo>
                    <a:cubicBezTo>
                      <a:pt x="505" y="272"/>
                      <a:pt x="505" y="272"/>
                      <a:pt x="505" y="272"/>
                    </a:cubicBezTo>
                    <a:cubicBezTo>
                      <a:pt x="505" y="270"/>
                      <a:pt x="505" y="270"/>
                      <a:pt x="505" y="270"/>
                    </a:cubicBezTo>
                    <a:cubicBezTo>
                      <a:pt x="504" y="269"/>
                      <a:pt x="504" y="269"/>
                      <a:pt x="504" y="269"/>
                    </a:cubicBezTo>
                    <a:cubicBezTo>
                      <a:pt x="504" y="267"/>
                      <a:pt x="504" y="267"/>
                      <a:pt x="504" y="267"/>
                    </a:cubicBezTo>
                    <a:cubicBezTo>
                      <a:pt x="503" y="265"/>
                      <a:pt x="503" y="265"/>
                      <a:pt x="503" y="265"/>
                    </a:cubicBezTo>
                    <a:cubicBezTo>
                      <a:pt x="503" y="264"/>
                      <a:pt x="503" y="264"/>
                      <a:pt x="503" y="264"/>
                    </a:cubicBezTo>
                    <a:cubicBezTo>
                      <a:pt x="504" y="263"/>
                      <a:pt x="504" y="263"/>
                      <a:pt x="504" y="263"/>
                    </a:cubicBezTo>
                    <a:cubicBezTo>
                      <a:pt x="504" y="265"/>
                      <a:pt x="504" y="265"/>
                      <a:pt x="504" y="265"/>
                    </a:cubicBezTo>
                    <a:cubicBezTo>
                      <a:pt x="505" y="264"/>
                      <a:pt x="505" y="264"/>
                      <a:pt x="505" y="264"/>
                    </a:cubicBezTo>
                    <a:cubicBezTo>
                      <a:pt x="507" y="263"/>
                      <a:pt x="507" y="263"/>
                      <a:pt x="507" y="263"/>
                    </a:cubicBezTo>
                    <a:cubicBezTo>
                      <a:pt x="508" y="262"/>
                      <a:pt x="508" y="262"/>
                      <a:pt x="508" y="262"/>
                    </a:cubicBezTo>
                    <a:cubicBezTo>
                      <a:pt x="507" y="261"/>
                      <a:pt x="507" y="261"/>
                      <a:pt x="507" y="261"/>
                    </a:cubicBezTo>
                    <a:cubicBezTo>
                      <a:pt x="508" y="259"/>
                      <a:pt x="508" y="259"/>
                      <a:pt x="508" y="259"/>
                    </a:cubicBezTo>
                    <a:cubicBezTo>
                      <a:pt x="510" y="260"/>
                      <a:pt x="510" y="260"/>
                      <a:pt x="510" y="260"/>
                    </a:cubicBezTo>
                    <a:cubicBezTo>
                      <a:pt x="511" y="262"/>
                      <a:pt x="511" y="262"/>
                      <a:pt x="511" y="262"/>
                    </a:cubicBezTo>
                    <a:cubicBezTo>
                      <a:pt x="510" y="263"/>
                      <a:pt x="510" y="263"/>
                      <a:pt x="510" y="263"/>
                    </a:cubicBezTo>
                    <a:cubicBezTo>
                      <a:pt x="511" y="264"/>
                      <a:pt x="511" y="264"/>
                      <a:pt x="511" y="264"/>
                    </a:cubicBezTo>
                    <a:cubicBezTo>
                      <a:pt x="512" y="263"/>
                      <a:pt x="512" y="263"/>
                      <a:pt x="512" y="263"/>
                    </a:cubicBezTo>
                    <a:cubicBezTo>
                      <a:pt x="512" y="261"/>
                      <a:pt x="512" y="261"/>
                      <a:pt x="512" y="261"/>
                    </a:cubicBezTo>
                    <a:cubicBezTo>
                      <a:pt x="513" y="259"/>
                      <a:pt x="513" y="259"/>
                      <a:pt x="513" y="259"/>
                    </a:cubicBezTo>
                    <a:cubicBezTo>
                      <a:pt x="515" y="259"/>
                      <a:pt x="515" y="259"/>
                      <a:pt x="515" y="259"/>
                    </a:cubicBezTo>
                    <a:cubicBezTo>
                      <a:pt x="514" y="259"/>
                      <a:pt x="514" y="259"/>
                      <a:pt x="514" y="259"/>
                    </a:cubicBezTo>
                    <a:cubicBezTo>
                      <a:pt x="515" y="258"/>
                      <a:pt x="515" y="258"/>
                      <a:pt x="515" y="258"/>
                    </a:cubicBezTo>
                    <a:cubicBezTo>
                      <a:pt x="517" y="257"/>
                      <a:pt x="517" y="257"/>
                      <a:pt x="517" y="257"/>
                    </a:cubicBezTo>
                    <a:cubicBezTo>
                      <a:pt x="516" y="256"/>
                      <a:pt x="516" y="256"/>
                      <a:pt x="516" y="256"/>
                    </a:cubicBezTo>
                    <a:cubicBezTo>
                      <a:pt x="515" y="256"/>
                      <a:pt x="515" y="256"/>
                      <a:pt x="515" y="256"/>
                    </a:cubicBezTo>
                    <a:cubicBezTo>
                      <a:pt x="512" y="258"/>
                      <a:pt x="512" y="258"/>
                      <a:pt x="512" y="258"/>
                    </a:cubicBezTo>
                    <a:cubicBezTo>
                      <a:pt x="511" y="258"/>
                      <a:pt x="511" y="258"/>
                      <a:pt x="511" y="258"/>
                    </a:cubicBezTo>
                    <a:cubicBezTo>
                      <a:pt x="510" y="257"/>
                      <a:pt x="510" y="257"/>
                      <a:pt x="510" y="257"/>
                    </a:cubicBezTo>
                    <a:cubicBezTo>
                      <a:pt x="509" y="256"/>
                      <a:pt x="509" y="256"/>
                      <a:pt x="509" y="256"/>
                    </a:cubicBezTo>
                    <a:cubicBezTo>
                      <a:pt x="510" y="255"/>
                      <a:pt x="510" y="255"/>
                      <a:pt x="510" y="255"/>
                    </a:cubicBezTo>
                    <a:cubicBezTo>
                      <a:pt x="511" y="254"/>
                      <a:pt x="511" y="254"/>
                      <a:pt x="511" y="254"/>
                    </a:cubicBezTo>
                    <a:cubicBezTo>
                      <a:pt x="510" y="253"/>
                      <a:pt x="510" y="253"/>
                      <a:pt x="510" y="253"/>
                    </a:cubicBezTo>
                    <a:cubicBezTo>
                      <a:pt x="511" y="250"/>
                      <a:pt x="511" y="250"/>
                      <a:pt x="511" y="250"/>
                    </a:cubicBezTo>
                    <a:cubicBezTo>
                      <a:pt x="512" y="248"/>
                      <a:pt x="512" y="248"/>
                      <a:pt x="512" y="248"/>
                    </a:cubicBezTo>
                    <a:cubicBezTo>
                      <a:pt x="512" y="246"/>
                      <a:pt x="512" y="246"/>
                      <a:pt x="512" y="246"/>
                    </a:cubicBezTo>
                    <a:cubicBezTo>
                      <a:pt x="514" y="245"/>
                      <a:pt x="514" y="245"/>
                      <a:pt x="514" y="245"/>
                    </a:cubicBezTo>
                    <a:cubicBezTo>
                      <a:pt x="516" y="245"/>
                      <a:pt x="516" y="245"/>
                      <a:pt x="516" y="245"/>
                    </a:cubicBezTo>
                    <a:cubicBezTo>
                      <a:pt x="517" y="247"/>
                      <a:pt x="517" y="247"/>
                      <a:pt x="517" y="247"/>
                    </a:cubicBezTo>
                    <a:cubicBezTo>
                      <a:pt x="517" y="248"/>
                      <a:pt x="517" y="248"/>
                      <a:pt x="517" y="248"/>
                    </a:cubicBezTo>
                    <a:cubicBezTo>
                      <a:pt x="520" y="249"/>
                      <a:pt x="520" y="249"/>
                      <a:pt x="520" y="249"/>
                    </a:cubicBezTo>
                    <a:cubicBezTo>
                      <a:pt x="521" y="251"/>
                      <a:pt x="521" y="251"/>
                      <a:pt x="521" y="251"/>
                    </a:cubicBezTo>
                    <a:cubicBezTo>
                      <a:pt x="522" y="251"/>
                      <a:pt x="522" y="251"/>
                      <a:pt x="522" y="251"/>
                    </a:cubicBezTo>
                    <a:cubicBezTo>
                      <a:pt x="521" y="250"/>
                      <a:pt x="521" y="250"/>
                      <a:pt x="521" y="250"/>
                    </a:cubicBezTo>
                    <a:cubicBezTo>
                      <a:pt x="521" y="249"/>
                      <a:pt x="521" y="249"/>
                      <a:pt x="521" y="249"/>
                    </a:cubicBezTo>
                    <a:cubicBezTo>
                      <a:pt x="518" y="247"/>
                      <a:pt x="518" y="247"/>
                      <a:pt x="518" y="247"/>
                    </a:cubicBezTo>
                    <a:cubicBezTo>
                      <a:pt x="518" y="245"/>
                      <a:pt x="518" y="245"/>
                      <a:pt x="518" y="245"/>
                    </a:cubicBezTo>
                    <a:cubicBezTo>
                      <a:pt x="517" y="244"/>
                      <a:pt x="517" y="244"/>
                      <a:pt x="517" y="244"/>
                    </a:cubicBezTo>
                    <a:cubicBezTo>
                      <a:pt x="516" y="244"/>
                      <a:pt x="516" y="244"/>
                      <a:pt x="516" y="244"/>
                    </a:cubicBezTo>
                    <a:cubicBezTo>
                      <a:pt x="515" y="243"/>
                      <a:pt x="515" y="243"/>
                      <a:pt x="515" y="243"/>
                    </a:cubicBezTo>
                    <a:cubicBezTo>
                      <a:pt x="515" y="243"/>
                      <a:pt x="515" y="243"/>
                      <a:pt x="515" y="243"/>
                    </a:cubicBezTo>
                    <a:cubicBezTo>
                      <a:pt x="518" y="243"/>
                      <a:pt x="518" y="243"/>
                      <a:pt x="518" y="243"/>
                    </a:cubicBezTo>
                    <a:cubicBezTo>
                      <a:pt x="519" y="242"/>
                      <a:pt x="519" y="242"/>
                      <a:pt x="519" y="242"/>
                    </a:cubicBezTo>
                    <a:cubicBezTo>
                      <a:pt x="520" y="242"/>
                      <a:pt x="520" y="242"/>
                      <a:pt x="520" y="242"/>
                    </a:cubicBezTo>
                    <a:cubicBezTo>
                      <a:pt x="522" y="245"/>
                      <a:pt x="522" y="245"/>
                      <a:pt x="522" y="245"/>
                    </a:cubicBezTo>
                    <a:cubicBezTo>
                      <a:pt x="525" y="246"/>
                      <a:pt x="525" y="246"/>
                      <a:pt x="525" y="246"/>
                    </a:cubicBezTo>
                    <a:cubicBezTo>
                      <a:pt x="526" y="246"/>
                      <a:pt x="526" y="246"/>
                      <a:pt x="526" y="246"/>
                    </a:cubicBezTo>
                    <a:cubicBezTo>
                      <a:pt x="523" y="245"/>
                      <a:pt x="523" y="245"/>
                      <a:pt x="523" y="245"/>
                    </a:cubicBezTo>
                    <a:cubicBezTo>
                      <a:pt x="522" y="243"/>
                      <a:pt x="522" y="243"/>
                      <a:pt x="522" y="243"/>
                    </a:cubicBezTo>
                    <a:cubicBezTo>
                      <a:pt x="520" y="241"/>
                      <a:pt x="520" y="241"/>
                      <a:pt x="520" y="241"/>
                    </a:cubicBezTo>
                    <a:cubicBezTo>
                      <a:pt x="520" y="240"/>
                      <a:pt x="520" y="240"/>
                      <a:pt x="520" y="240"/>
                    </a:cubicBezTo>
                    <a:cubicBezTo>
                      <a:pt x="521" y="239"/>
                      <a:pt x="521" y="239"/>
                      <a:pt x="521" y="239"/>
                    </a:cubicBezTo>
                    <a:cubicBezTo>
                      <a:pt x="523" y="238"/>
                      <a:pt x="523" y="238"/>
                      <a:pt x="523" y="238"/>
                    </a:cubicBezTo>
                    <a:cubicBezTo>
                      <a:pt x="524" y="238"/>
                      <a:pt x="524" y="238"/>
                      <a:pt x="524" y="238"/>
                    </a:cubicBezTo>
                    <a:cubicBezTo>
                      <a:pt x="524" y="240"/>
                      <a:pt x="524" y="240"/>
                      <a:pt x="524" y="240"/>
                    </a:cubicBezTo>
                    <a:cubicBezTo>
                      <a:pt x="524" y="241"/>
                      <a:pt x="524" y="241"/>
                      <a:pt x="524" y="241"/>
                    </a:cubicBezTo>
                    <a:cubicBezTo>
                      <a:pt x="525" y="240"/>
                      <a:pt x="525" y="240"/>
                      <a:pt x="525" y="240"/>
                    </a:cubicBezTo>
                    <a:cubicBezTo>
                      <a:pt x="525" y="239"/>
                      <a:pt x="525" y="239"/>
                      <a:pt x="525" y="239"/>
                    </a:cubicBezTo>
                    <a:cubicBezTo>
                      <a:pt x="526" y="238"/>
                      <a:pt x="526" y="238"/>
                      <a:pt x="526" y="238"/>
                    </a:cubicBezTo>
                    <a:cubicBezTo>
                      <a:pt x="528" y="238"/>
                      <a:pt x="528" y="238"/>
                      <a:pt x="528" y="238"/>
                    </a:cubicBezTo>
                    <a:cubicBezTo>
                      <a:pt x="529" y="240"/>
                      <a:pt x="529" y="240"/>
                      <a:pt x="529" y="240"/>
                    </a:cubicBezTo>
                    <a:cubicBezTo>
                      <a:pt x="529" y="240"/>
                      <a:pt x="529" y="240"/>
                      <a:pt x="529" y="240"/>
                    </a:cubicBezTo>
                    <a:cubicBezTo>
                      <a:pt x="530" y="243"/>
                      <a:pt x="530" y="243"/>
                      <a:pt x="530" y="243"/>
                    </a:cubicBezTo>
                    <a:cubicBezTo>
                      <a:pt x="531" y="242"/>
                      <a:pt x="531" y="242"/>
                      <a:pt x="531" y="242"/>
                    </a:cubicBezTo>
                    <a:cubicBezTo>
                      <a:pt x="531" y="240"/>
                      <a:pt x="531" y="240"/>
                      <a:pt x="531" y="240"/>
                    </a:cubicBezTo>
                    <a:cubicBezTo>
                      <a:pt x="529" y="238"/>
                      <a:pt x="529" y="238"/>
                      <a:pt x="529" y="238"/>
                    </a:cubicBezTo>
                    <a:cubicBezTo>
                      <a:pt x="530" y="237"/>
                      <a:pt x="530" y="237"/>
                      <a:pt x="530" y="237"/>
                    </a:cubicBezTo>
                    <a:cubicBezTo>
                      <a:pt x="534" y="236"/>
                      <a:pt x="534" y="236"/>
                      <a:pt x="534" y="236"/>
                    </a:cubicBezTo>
                    <a:cubicBezTo>
                      <a:pt x="537" y="235"/>
                      <a:pt x="537" y="235"/>
                      <a:pt x="537" y="235"/>
                    </a:cubicBezTo>
                    <a:cubicBezTo>
                      <a:pt x="539" y="235"/>
                      <a:pt x="539" y="235"/>
                      <a:pt x="539" y="235"/>
                    </a:cubicBezTo>
                    <a:cubicBezTo>
                      <a:pt x="541" y="234"/>
                      <a:pt x="541" y="234"/>
                      <a:pt x="541" y="234"/>
                    </a:cubicBezTo>
                    <a:cubicBezTo>
                      <a:pt x="543" y="235"/>
                      <a:pt x="543" y="235"/>
                      <a:pt x="543" y="235"/>
                    </a:cubicBezTo>
                    <a:cubicBezTo>
                      <a:pt x="546" y="235"/>
                      <a:pt x="546" y="235"/>
                      <a:pt x="546" y="235"/>
                    </a:cubicBezTo>
                    <a:cubicBezTo>
                      <a:pt x="549" y="235"/>
                      <a:pt x="549" y="235"/>
                      <a:pt x="549" y="235"/>
                    </a:cubicBezTo>
                    <a:cubicBezTo>
                      <a:pt x="549" y="236"/>
                      <a:pt x="549" y="236"/>
                      <a:pt x="549" y="236"/>
                    </a:cubicBezTo>
                    <a:cubicBezTo>
                      <a:pt x="548" y="237"/>
                      <a:pt x="548" y="237"/>
                      <a:pt x="548" y="237"/>
                    </a:cubicBezTo>
                    <a:cubicBezTo>
                      <a:pt x="548" y="241"/>
                      <a:pt x="548" y="241"/>
                      <a:pt x="548" y="241"/>
                    </a:cubicBezTo>
                    <a:cubicBezTo>
                      <a:pt x="548" y="242"/>
                      <a:pt x="548" y="242"/>
                      <a:pt x="548" y="242"/>
                    </a:cubicBezTo>
                    <a:cubicBezTo>
                      <a:pt x="546" y="243"/>
                      <a:pt x="546" y="243"/>
                      <a:pt x="546" y="243"/>
                    </a:cubicBezTo>
                    <a:cubicBezTo>
                      <a:pt x="545" y="245"/>
                      <a:pt x="545" y="245"/>
                      <a:pt x="545" y="245"/>
                    </a:cubicBezTo>
                    <a:cubicBezTo>
                      <a:pt x="546" y="246"/>
                      <a:pt x="546" y="246"/>
                      <a:pt x="546" y="246"/>
                    </a:cubicBezTo>
                    <a:cubicBezTo>
                      <a:pt x="547" y="247"/>
                      <a:pt x="547" y="247"/>
                      <a:pt x="547" y="247"/>
                    </a:cubicBezTo>
                    <a:cubicBezTo>
                      <a:pt x="548" y="248"/>
                      <a:pt x="548" y="248"/>
                      <a:pt x="548" y="248"/>
                    </a:cubicBezTo>
                    <a:cubicBezTo>
                      <a:pt x="548" y="249"/>
                      <a:pt x="548" y="249"/>
                      <a:pt x="548" y="249"/>
                    </a:cubicBezTo>
                    <a:cubicBezTo>
                      <a:pt x="545" y="252"/>
                      <a:pt x="545" y="252"/>
                      <a:pt x="545" y="252"/>
                    </a:cubicBezTo>
                    <a:cubicBezTo>
                      <a:pt x="545" y="253"/>
                      <a:pt x="545" y="253"/>
                      <a:pt x="545" y="253"/>
                    </a:cubicBezTo>
                    <a:cubicBezTo>
                      <a:pt x="545" y="255"/>
                      <a:pt x="545" y="255"/>
                      <a:pt x="545" y="255"/>
                    </a:cubicBezTo>
                    <a:cubicBezTo>
                      <a:pt x="546" y="256"/>
                      <a:pt x="546" y="256"/>
                      <a:pt x="546" y="256"/>
                    </a:cubicBezTo>
                    <a:cubicBezTo>
                      <a:pt x="546" y="257"/>
                      <a:pt x="546" y="257"/>
                      <a:pt x="546" y="257"/>
                    </a:cubicBezTo>
                    <a:cubicBezTo>
                      <a:pt x="545" y="259"/>
                      <a:pt x="545" y="259"/>
                      <a:pt x="545" y="259"/>
                    </a:cubicBezTo>
                    <a:cubicBezTo>
                      <a:pt x="543" y="259"/>
                      <a:pt x="543" y="259"/>
                      <a:pt x="543" y="259"/>
                    </a:cubicBezTo>
                    <a:cubicBezTo>
                      <a:pt x="542" y="260"/>
                      <a:pt x="542" y="260"/>
                      <a:pt x="542" y="260"/>
                    </a:cubicBezTo>
                    <a:cubicBezTo>
                      <a:pt x="541" y="261"/>
                      <a:pt x="541" y="261"/>
                      <a:pt x="541" y="261"/>
                    </a:cubicBezTo>
                    <a:cubicBezTo>
                      <a:pt x="540" y="262"/>
                      <a:pt x="540" y="262"/>
                      <a:pt x="540" y="262"/>
                    </a:cubicBezTo>
                    <a:cubicBezTo>
                      <a:pt x="538" y="263"/>
                      <a:pt x="538" y="263"/>
                      <a:pt x="538" y="263"/>
                    </a:cubicBezTo>
                    <a:cubicBezTo>
                      <a:pt x="537" y="265"/>
                      <a:pt x="537" y="265"/>
                      <a:pt x="537" y="265"/>
                    </a:cubicBezTo>
                    <a:cubicBezTo>
                      <a:pt x="539" y="265"/>
                      <a:pt x="539" y="265"/>
                      <a:pt x="539" y="265"/>
                    </a:cubicBezTo>
                    <a:cubicBezTo>
                      <a:pt x="540" y="263"/>
                      <a:pt x="540" y="263"/>
                      <a:pt x="540" y="263"/>
                    </a:cubicBezTo>
                    <a:cubicBezTo>
                      <a:pt x="543" y="261"/>
                      <a:pt x="543" y="261"/>
                      <a:pt x="543" y="261"/>
                    </a:cubicBezTo>
                    <a:cubicBezTo>
                      <a:pt x="543" y="261"/>
                      <a:pt x="543" y="261"/>
                      <a:pt x="543" y="261"/>
                    </a:cubicBezTo>
                    <a:cubicBezTo>
                      <a:pt x="544" y="261"/>
                      <a:pt x="544" y="261"/>
                      <a:pt x="544" y="261"/>
                    </a:cubicBezTo>
                    <a:cubicBezTo>
                      <a:pt x="543" y="262"/>
                      <a:pt x="543" y="262"/>
                      <a:pt x="543" y="262"/>
                    </a:cubicBezTo>
                    <a:cubicBezTo>
                      <a:pt x="543" y="263"/>
                      <a:pt x="543" y="263"/>
                      <a:pt x="543" y="263"/>
                    </a:cubicBezTo>
                    <a:cubicBezTo>
                      <a:pt x="540" y="266"/>
                      <a:pt x="540" y="266"/>
                      <a:pt x="540" y="266"/>
                    </a:cubicBezTo>
                    <a:cubicBezTo>
                      <a:pt x="539" y="267"/>
                      <a:pt x="539" y="267"/>
                      <a:pt x="539" y="267"/>
                    </a:cubicBezTo>
                    <a:cubicBezTo>
                      <a:pt x="538" y="267"/>
                      <a:pt x="538" y="267"/>
                      <a:pt x="538" y="267"/>
                    </a:cubicBezTo>
                    <a:cubicBezTo>
                      <a:pt x="539" y="268"/>
                      <a:pt x="539" y="268"/>
                      <a:pt x="539" y="268"/>
                    </a:cubicBezTo>
                    <a:cubicBezTo>
                      <a:pt x="538" y="269"/>
                      <a:pt x="538" y="269"/>
                      <a:pt x="538" y="269"/>
                    </a:cubicBezTo>
                    <a:cubicBezTo>
                      <a:pt x="537" y="268"/>
                      <a:pt x="537" y="268"/>
                      <a:pt x="537" y="268"/>
                    </a:cubicBezTo>
                    <a:cubicBezTo>
                      <a:pt x="536" y="269"/>
                      <a:pt x="536" y="269"/>
                      <a:pt x="536" y="269"/>
                    </a:cubicBezTo>
                    <a:cubicBezTo>
                      <a:pt x="536" y="269"/>
                      <a:pt x="536" y="269"/>
                      <a:pt x="536" y="269"/>
                    </a:cubicBezTo>
                    <a:cubicBezTo>
                      <a:pt x="537" y="270"/>
                      <a:pt x="537" y="270"/>
                      <a:pt x="537" y="270"/>
                    </a:cubicBezTo>
                    <a:cubicBezTo>
                      <a:pt x="538" y="270"/>
                      <a:pt x="538" y="270"/>
                      <a:pt x="538" y="270"/>
                    </a:cubicBezTo>
                    <a:cubicBezTo>
                      <a:pt x="538" y="272"/>
                      <a:pt x="538" y="272"/>
                      <a:pt x="538" y="272"/>
                    </a:cubicBezTo>
                    <a:cubicBezTo>
                      <a:pt x="536" y="273"/>
                      <a:pt x="536" y="273"/>
                      <a:pt x="536" y="273"/>
                    </a:cubicBezTo>
                    <a:cubicBezTo>
                      <a:pt x="538" y="273"/>
                      <a:pt x="538" y="273"/>
                      <a:pt x="538" y="273"/>
                    </a:cubicBezTo>
                    <a:cubicBezTo>
                      <a:pt x="538" y="272"/>
                      <a:pt x="538" y="272"/>
                      <a:pt x="538" y="272"/>
                    </a:cubicBezTo>
                    <a:cubicBezTo>
                      <a:pt x="540" y="271"/>
                      <a:pt x="540" y="271"/>
                      <a:pt x="540" y="271"/>
                    </a:cubicBezTo>
                    <a:cubicBezTo>
                      <a:pt x="541" y="270"/>
                      <a:pt x="541" y="270"/>
                      <a:pt x="541" y="270"/>
                    </a:cubicBezTo>
                    <a:cubicBezTo>
                      <a:pt x="541" y="268"/>
                      <a:pt x="541" y="268"/>
                      <a:pt x="541" y="268"/>
                    </a:cubicBezTo>
                    <a:cubicBezTo>
                      <a:pt x="542" y="268"/>
                      <a:pt x="542" y="268"/>
                      <a:pt x="542" y="268"/>
                    </a:cubicBezTo>
                    <a:cubicBezTo>
                      <a:pt x="543" y="266"/>
                      <a:pt x="543" y="266"/>
                      <a:pt x="543" y="266"/>
                    </a:cubicBezTo>
                    <a:cubicBezTo>
                      <a:pt x="544" y="267"/>
                      <a:pt x="544" y="267"/>
                      <a:pt x="544" y="267"/>
                    </a:cubicBezTo>
                    <a:cubicBezTo>
                      <a:pt x="544" y="269"/>
                      <a:pt x="544" y="269"/>
                      <a:pt x="544" y="269"/>
                    </a:cubicBezTo>
                    <a:cubicBezTo>
                      <a:pt x="545" y="270"/>
                      <a:pt x="545" y="270"/>
                      <a:pt x="545" y="270"/>
                    </a:cubicBezTo>
                    <a:cubicBezTo>
                      <a:pt x="545" y="268"/>
                      <a:pt x="545" y="268"/>
                      <a:pt x="545" y="268"/>
                    </a:cubicBezTo>
                    <a:cubicBezTo>
                      <a:pt x="544" y="266"/>
                      <a:pt x="544" y="266"/>
                      <a:pt x="544" y="266"/>
                    </a:cubicBezTo>
                    <a:cubicBezTo>
                      <a:pt x="545" y="265"/>
                      <a:pt x="545" y="265"/>
                      <a:pt x="545" y="265"/>
                    </a:cubicBezTo>
                    <a:cubicBezTo>
                      <a:pt x="545" y="264"/>
                      <a:pt x="545" y="264"/>
                      <a:pt x="545" y="264"/>
                    </a:cubicBezTo>
                    <a:cubicBezTo>
                      <a:pt x="547" y="264"/>
                      <a:pt x="547" y="264"/>
                      <a:pt x="547" y="264"/>
                    </a:cubicBezTo>
                    <a:cubicBezTo>
                      <a:pt x="547" y="266"/>
                      <a:pt x="547" y="266"/>
                      <a:pt x="547" y="266"/>
                    </a:cubicBezTo>
                    <a:cubicBezTo>
                      <a:pt x="547" y="267"/>
                      <a:pt x="547" y="267"/>
                      <a:pt x="547" y="267"/>
                    </a:cubicBezTo>
                    <a:cubicBezTo>
                      <a:pt x="548" y="266"/>
                      <a:pt x="548" y="266"/>
                      <a:pt x="548" y="266"/>
                    </a:cubicBezTo>
                    <a:cubicBezTo>
                      <a:pt x="550" y="265"/>
                      <a:pt x="550" y="265"/>
                      <a:pt x="550" y="265"/>
                    </a:cubicBezTo>
                    <a:cubicBezTo>
                      <a:pt x="550" y="266"/>
                      <a:pt x="550" y="266"/>
                      <a:pt x="550" y="266"/>
                    </a:cubicBezTo>
                    <a:cubicBezTo>
                      <a:pt x="552" y="267"/>
                      <a:pt x="552" y="267"/>
                      <a:pt x="552" y="267"/>
                    </a:cubicBezTo>
                    <a:cubicBezTo>
                      <a:pt x="551" y="269"/>
                      <a:pt x="551" y="269"/>
                      <a:pt x="551" y="269"/>
                    </a:cubicBezTo>
                    <a:cubicBezTo>
                      <a:pt x="549" y="272"/>
                      <a:pt x="549" y="272"/>
                      <a:pt x="549" y="272"/>
                    </a:cubicBezTo>
                    <a:cubicBezTo>
                      <a:pt x="547" y="273"/>
                      <a:pt x="547" y="273"/>
                      <a:pt x="547" y="273"/>
                    </a:cubicBezTo>
                    <a:cubicBezTo>
                      <a:pt x="546" y="274"/>
                      <a:pt x="546" y="274"/>
                      <a:pt x="546" y="274"/>
                    </a:cubicBezTo>
                    <a:cubicBezTo>
                      <a:pt x="548" y="275"/>
                      <a:pt x="548" y="275"/>
                      <a:pt x="548" y="275"/>
                    </a:cubicBezTo>
                    <a:cubicBezTo>
                      <a:pt x="550" y="275"/>
                      <a:pt x="550" y="275"/>
                      <a:pt x="550" y="275"/>
                    </a:cubicBezTo>
                    <a:cubicBezTo>
                      <a:pt x="551" y="275"/>
                      <a:pt x="551" y="275"/>
                      <a:pt x="551" y="275"/>
                    </a:cubicBezTo>
                    <a:cubicBezTo>
                      <a:pt x="550" y="274"/>
                      <a:pt x="550" y="274"/>
                      <a:pt x="550" y="274"/>
                    </a:cubicBezTo>
                    <a:cubicBezTo>
                      <a:pt x="551" y="272"/>
                      <a:pt x="551" y="272"/>
                      <a:pt x="551" y="272"/>
                    </a:cubicBezTo>
                    <a:cubicBezTo>
                      <a:pt x="552" y="270"/>
                      <a:pt x="552" y="270"/>
                      <a:pt x="552" y="270"/>
                    </a:cubicBezTo>
                    <a:cubicBezTo>
                      <a:pt x="553" y="272"/>
                      <a:pt x="553" y="272"/>
                      <a:pt x="553" y="272"/>
                    </a:cubicBezTo>
                    <a:cubicBezTo>
                      <a:pt x="553" y="274"/>
                      <a:pt x="553" y="274"/>
                      <a:pt x="553" y="274"/>
                    </a:cubicBezTo>
                    <a:cubicBezTo>
                      <a:pt x="554" y="273"/>
                      <a:pt x="554" y="273"/>
                      <a:pt x="554" y="273"/>
                    </a:cubicBezTo>
                    <a:cubicBezTo>
                      <a:pt x="553" y="271"/>
                      <a:pt x="553" y="271"/>
                      <a:pt x="553" y="271"/>
                    </a:cubicBezTo>
                    <a:cubicBezTo>
                      <a:pt x="553" y="269"/>
                      <a:pt x="553" y="269"/>
                      <a:pt x="553" y="269"/>
                    </a:cubicBezTo>
                    <a:cubicBezTo>
                      <a:pt x="552" y="266"/>
                      <a:pt x="552" y="266"/>
                      <a:pt x="552" y="266"/>
                    </a:cubicBezTo>
                    <a:cubicBezTo>
                      <a:pt x="553" y="265"/>
                      <a:pt x="553" y="265"/>
                      <a:pt x="553" y="265"/>
                    </a:cubicBezTo>
                    <a:cubicBezTo>
                      <a:pt x="555" y="266"/>
                      <a:pt x="555" y="266"/>
                      <a:pt x="555" y="266"/>
                    </a:cubicBezTo>
                    <a:cubicBezTo>
                      <a:pt x="555" y="268"/>
                      <a:pt x="555" y="268"/>
                      <a:pt x="555" y="268"/>
                    </a:cubicBezTo>
                    <a:cubicBezTo>
                      <a:pt x="554" y="269"/>
                      <a:pt x="554" y="269"/>
                      <a:pt x="554" y="269"/>
                    </a:cubicBezTo>
                    <a:cubicBezTo>
                      <a:pt x="555" y="269"/>
                      <a:pt x="555" y="269"/>
                      <a:pt x="555" y="269"/>
                    </a:cubicBezTo>
                    <a:cubicBezTo>
                      <a:pt x="556" y="269"/>
                      <a:pt x="556" y="269"/>
                      <a:pt x="556" y="269"/>
                    </a:cubicBezTo>
                    <a:cubicBezTo>
                      <a:pt x="559" y="271"/>
                      <a:pt x="559" y="271"/>
                      <a:pt x="559" y="271"/>
                    </a:cubicBezTo>
                    <a:cubicBezTo>
                      <a:pt x="559" y="272"/>
                      <a:pt x="559" y="272"/>
                      <a:pt x="559" y="272"/>
                    </a:cubicBezTo>
                    <a:cubicBezTo>
                      <a:pt x="561" y="272"/>
                      <a:pt x="561" y="272"/>
                      <a:pt x="561" y="272"/>
                    </a:cubicBezTo>
                    <a:cubicBezTo>
                      <a:pt x="562" y="273"/>
                      <a:pt x="562" y="273"/>
                      <a:pt x="562" y="273"/>
                    </a:cubicBezTo>
                    <a:cubicBezTo>
                      <a:pt x="563" y="273"/>
                      <a:pt x="563" y="273"/>
                      <a:pt x="563" y="273"/>
                    </a:cubicBezTo>
                    <a:cubicBezTo>
                      <a:pt x="562" y="271"/>
                      <a:pt x="562" y="271"/>
                      <a:pt x="562" y="271"/>
                    </a:cubicBezTo>
                    <a:cubicBezTo>
                      <a:pt x="561" y="271"/>
                      <a:pt x="561" y="271"/>
                      <a:pt x="561" y="271"/>
                    </a:cubicBezTo>
                    <a:cubicBezTo>
                      <a:pt x="561" y="270"/>
                      <a:pt x="561" y="270"/>
                      <a:pt x="561" y="270"/>
                    </a:cubicBezTo>
                    <a:cubicBezTo>
                      <a:pt x="558" y="268"/>
                      <a:pt x="558" y="268"/>
                      <a:pt x="558" y="268"/>
                    </a:cubicBezTo>
                    <a:cubicBezTo>
                      <a:pt x="556" y="267"/>
                      <a:pt x="556" y="267"/>
                      <a:pt x="556" y="267"/>
                    </a:cubicBezTo>
                    <a:cubicBezTo>
                      <a:pt x="556" y="266"/>
                      <a:pt x="556" y="266"/>
                      <a:pt x="556" y="266"/>
                    </a:cubicBezTo>
                    <a:cubicBezTo>
                      <a:pt x="558" y="264"/>
                      <a:pt x="558" y="264"/>
                      <a:pt x="558" y="264"/>
                    </a:cubicBezTo>
                    <a:cubicBezTo>
                      <a:pt x="560" y="264"/>
                      <a:pt x="560" y="264"/>
                      <a:pt x="560" y="264"/>
                    </a:cubicBezTo>
                    <a:cubicBezTo>
                      <a:pt x="561" y="262"/>
                      <a:pt x="561" y="262"/>
                      <a:pt x="561" y="262"/>
                    </a:cubicBezTo>
                    <a:cubicBezTo>
                      <a:pt x="564" y="262"/>
                      <a:pt x="564" y="262"/>
                      <a:pt x="564" y="262"/>
                    </a:cubicBezTo>
                    <a:cubicBezTo>
                      <a:pt x="566" y="262"/>
                      <a:pt x="566" y="262"/>
                      <a:pt x="566" y="262"/>
                    </a:cubicBezTo>
                    <a:cubicBezTo>
                      <a:pt x="567" y="263"/>
                      <a:pt x="567" y="263"/>
                      <a:pt x="567" y="263"/>
                    </a:cubicBezTo>
                    <a:cubicBezTo>
                      <a:pt x="568" y="263"/>
                      <a:pt x="568" y="263"/>
                      <a:pt x="568" y="263"/>
                    </a:cubicBezTo>
                    <a:cubicBezTo>
                      <a:pt x="570" y="264"/>
                      <a:pt x="570" y="264"/>
                      <a:pt x="570" y="264"/>
                    </a:cubicBezTo>
                    <a:cubicBezTo>
                      <a:pt x="570" y="265"/>
                      <a:pt x="570" y="265"/>
                      <a:pt x="570" y="265"/>
                    </a:cubicBezTo>
                    <a:cubicBezTo>
                      <a:pt x="571" y="266"/>
                      <a:pt x="571" y="266"/>
                      <a:pt x="571" y="266"/>
                    </a:cubicBezTo>
                    <a:cubicBezTo>
                      <a:pt x="573" y="266"/>
                      <a:pt x="573" y="266"/>
                      <a:pt x="573" y="266"/>
                    </a:cubicBezTo>
                    <a:cubicBezTo>
                      <a:pt x="573" y="268"/>
                      <a:pt x="573" y="268"/>
                      <a:pt x="573" y="268"/>
                    </a:cubicBezTo>
                    <a:cubicBezTo>
                      <a:pt x="574" y="268"/>
                      <a:pt x="574" y="268"/>
                      <a:pt x="574" y="268"/>
                    </a:cubicBezTo>
                    <a:cubicBezTo>
                      <a:pt x="574" y="267"/>
                      <a:pt x="574" y="267"/>
                      <a:pt x="574" y="267"/>
                    </a:cubicBezTo>
                    <a:cubicBezTo>
                      <a:pt x="575" y="267"/>
                      <a:pt x="575" y="267"/>
                      <a:pt x="575" y="267"/>
                    </a:cubicBezTo>
                    <a:cubicBezTo>
                      <a:pt x="576" y="269"/>
                      <a:pt x="576" y="269"/>
                      <a:pt x="576" y="269"/>
                    </a:cubicBezTo>
                    <a:cubicBezTo>
                      <a:pt x="578" y="270"/>
                      <a:pt x="578" y="270"/>
                      <a:pt x="578" y="270"/>
                    </a:cubicBezTo>
                    <a:cubicBezTo>
                      <a:pt x="578" y="271"/>
                      <a:pt x="578" y="271"/>
                      <a:pt x="578" y="271"/>
                    </a:cubicBezTo>
                    <a:cubicBezTo>
                      <a:pt x="578" y="272"/>
                      <a:pt x="578" y="272"/>
                      <a:pt x="578" y="272"/>
                    </a:cubicBezTo>
                    <a:cubicBezTo>
                      <a:pt x="578" y="273"/>
                      <a:pt x="578" y="273"/>
                      <a:pt x="578" y="273"/>
                    </a:cubicBezTo>
                    <a:cubicBezTo>
                      <a:pt x="578" y="274"/>
                      <a:pt x="578" y="274"/>
                      <a:pt x="578" y="274"/>
                    </a:cubicBezTo>
                    <a:cubicBezTo>
                      <a:pt x="577" y="276"/>
                      <a:pt x="577" y="276"/>
                      <a:pt x="577" y="276"/>
                    </a:cubicBezTo>
                    <a:cubicBezTo>
                      <a:pt x="576" y="275"/>
                      <a:pt x="576" y="275"/>
                      <a:pt x="576" y="275"/>
                    </a:cubicBezTo>
                    <a:cubicBezTo>
                      <a:pt x="574" y="275"/>
                      <a:pt x="574" y="275"/>
                      <a:pt x="574" y="275"/>
                    </a:cubicBezTo>
                    <a:cubicBezTo>
                      <a:pt x="571" y="276"/>
                      <a:pt x="571" y="276"/>
                      <a:pt x="571" y="276"/>
                    </a:cubicBezTo>
                    <a:cubicBezTo>
                      <a:pt x="569" y="278"/>
                      <a:pt x="569" y="278"/>
                      <a:pt x="569" y="278"/>
                    </a:cubicBezTo>
                    <a:cubicBezTo>
                      <a:pt x="572" y="276"/>
                      <a:pt x="572" y="276"/>
                      <a:pt x="572" y="276"/>
                    </a:cubicBezTo>
                    <a:cubicBezTo>
                      <a:pt x="575" y="276"/>
                      <a:pt x="575" y="276"/>
                      <a:pt x="575" y="276"/>
                    </a:cubicBezTo>
                    <a:cubicBezTo>
                      <a:pt x="575" y="277"/>
                      <a:pt x="575" y="277"/>
                      <a:pt x="575" y="277"/>
                    </a:cubicBezTo>
                    <a:cubicBezTo>
                      <a:pt x="574" y="278"/>
                      <a:pt x="574" y="278"/>
                      <a:pt x="574" y="278"/>
                    </a:cubicBezTo>
                    <a:cubicBezTo>
                      <a:pt x="572" y="279"/>
                      <a:pt x="572" y="279"/>
                      <a:pt x="572" y="279"/>
                    </a:cubicBezTo>
                    <a:cubicBezTo>
                      <a:pt x="570" y="282"/>
                      <a:pt x="570" y="282"/>
                      <a:pt x="570" y="282"/>
                    </a:cubicBezTo>
                    <a:cubicBezTo>
                      <a:pt x="569" y="283"/>
                      <a:pt x="569" y="283"/>
                      <a:pt x="569" y="283"/>
                    </a:cubicBezTo>
                    <a:cubicBezTo>
                      <a:pt x="568" y="283"/>
                      <a:pt x="568" y="283"/>
                      <a:pt x="568" y="283"/>
                    </a:cubicBezTo>
                    <a:cubicBezTo>
                      <a:pt x="568" y="285"/>
                      <a:pt x="568" y="285"/>
                      <a:pt x="568" y="285"/>
                    </a:cubicBezTo>
                    <a:cubicBezTo>
                      <a:pt x="568" y="285"/>
                      <a:pt x="568" y="285"/>
                      <a:pt x="568" y="285"/>
                    </a:cubicBezTo>
                    <a:cubicBezTo>
                      <a:pt x="572" y="282"/>
                      <a:pt x="572" y="282"/>
                      <a:pt x="572" y="282"/>
                    </a:cubicBezTo>
                    <a:cubicBezTo>
                      <a:pt x="573" y="280"/>
                      <a:pt x="573" y="280"/>
                      <a:pt x="573" y="280"/>
                    </a:cubicBezTo>
                    <a:cubicBezTo>
                      <a:pt x="575" y="279"/>
                      <a:pt x="575" y="279"/>
                      <a:pt x="575" y="279"/>
                    </a:cubicBezTo>
                    <a:cubicBezTo>
                      <a:pt x="577" y="277"/>
                      <a:pt x="577" y="277"/>
                      <a:pt x="577" y="277"/>
                    </a:cubicBezTo>
                    <a:cubicBezTo>
                      <a:pt x="579" y="278"/>
                      <a:pt x="579" y="278"/>
                      <a:pt x="579" y="278"/>
                    </a:cubicBezTo>
                    <a:cubicBezTo>
                      <a:pt x="580" y="278"/>
                      <a:pt x="580" y="278"/>
                      <a:pt x="580" y="278"/>
                    </a:cubicBezTo>
                    <a:cubicBezTo>
                      <a:pt x="581" y="278"/>
                      <a:pt x="581" y="278"/>
                      <a:pt x="581" y="278"/>
                    </a:cubicBezTo>
                    <a:cubicBezTo>
                      <a:pt x="581" y="280"/>
                      <a:pt x="581" y="280"/>
                      <a:pt x="581" y="280"/>
                    </a:cubicBezTo>
                    <a:cubicBezTo>
                      <a:pt x="580" y="281"/>
                      <a:pt x="580" y="281"/>
                      <a:pt x="580" y="281"/>
                    </a:cubicBezTo>
                    <a:cubicBezTo>
                      <a:pt x="580" y="282"/>
                      <a:pt x="580" y="282"/>
                      <a:pt x="580" y="282"/>
                    </a:cubicBezTo>
                    <a:cubicBezTo>
                      <a:pt x="578" y="283"/>
                      <a:pt x="578" y="283"/>
                      <a:pt x="578" y="283"/>
                    </a:cubicBezTo>
                    <a:cubicBezTo>
                      <a:pt x="577" y="285"/>
                      <a:pt x="577" y="285"/>
                      <a:pt x="577" y="285"/>
                    </a:cubicBezTo>
                    <a:cubicBezTo>
                      <a:pt x="576" y="285"/>
                      <a:pt x="576" y="285"/>
                      <a:pt x="576" y="285"/>
                    </a:cubicBezTo>
                    <a:cubicBezTo>
                      <a:pt x="575" y="284"/>
                      <a:pt x="575" y="284"/>
                      <a:pt x="575" y="284"/>
                    </a:cubicBezTo>
                    <a:cubicBezTo>
                      <a:pt x="573" y="284"/>
                      <a:pt x="573" y="284"/>
                      <a:pt x="573" y="284"/>
                    </a:cubicBezTo>
                    <a:cubicBezTo>
                      <a:pt x="572" y="285"/>
                      <a:pt x="572" y="285"/>
                      <a:pt x="572" y="285"/>
                    </a:cubicBezTo>
                    <a:cubicBezTo>
                      <a:pt x="574" y="285"/>
                      <a:pt x="574" y="285"/>
                      <a:pt x="574" y="285"/>
                    </a:cubicBezTo>
                    <a:cubicBezTo>
                      <a:pt x="574" y="286"/>
                      <a:pt x="574" y="286"/>
                      <a:pt x="574" y="286"/>
                    </a:cubicBezTo>
                    <a:cubicBezTo>
                      <a:pt x="571" y="288"/>
                      <a:pt x="571" y="288"/>
                      <a:pt x="571" y="288"/>
                    </a:cubicBezTo>
                    <a:cubicBezTo>
                      <a:pt x="573" y="288"/>
                      <a:pt x="573" y="288"/>
                      <a:pt x="573" y="288"/>
                    </a:cubicBezTo>
                    <a:cubicBezTo>
                      <a:pt x="574" y="287"/>
                      <a:pt x="574" y="287"/>
                      <a:pt x="574" y="287"/>
                    </a:cubicBezTo>
                    <a:cubicBezTo>
                      <a:pt x="575" y="287"/>
                      <a:pt x="575" y="287"/>
                      <a:pt x="575" y="287"/>
                    </a:cubicBezTo>
                    <a:cubicBezTo>
                      <a:pt x="576" y="286"/>
                      <a:pt x="576" y="286"/>
                      <a:pt x="576" y="286"/>
                    </a:cubicBezTo>
                    <a:cubicBezTo>
                      <a:pt x="577" y="287"/>
                      <a:pt x="577" y="287"/>
                      <a:pt x="577" y="287"/>
                    </a:cubicBezTo>
                    <a:cubicBezTo>
                      <a:pt x="576" y="288"/>
                      <a:pt x="576" y="288"/>
                      <a:pt x="576" y="288"/>
                    </a:cubicBezTo>
                    <a:cubicBezTo>
                      <a:pt x="574" y="288"/>
                      <a:pt x="574" y="288"/>
                      <a:pt x="574" y="288"/>
                    </a:cubicBezTo>
                    <a:cubicBezTo>
                      <a:pt x="573" y="290"/>
                      <a:pt x="573" y="290"/>
                      <a:pt x="573" y="290"/>
                    </a:cubicBezTo>
                    <a:cubicBezTo>
                      <a:pt x="574" y="289"/>
                      <a:pt x="574" y="289"/>
                      <a:pt x="574" y="289"/>
                    </a:cubicBezTo>
                    <a:cubicBezTo>
                      <a:pt x="574" y="290"/>
                      <a:pt x="574" y="290"/>
                      <a:pt x="574" y="290"/>
                    </a:cubicBezTo>
                    <a:cubicBezTo>
                      <a:pt x="573" y="291"/>
                      <a:pt x="573" y="291"/>
                      <a:pt x="573" y="291"/>
                    </a:cubicBezTo>
                    <a:cubicBezTo>
                      <a:pt x="572" y="293"/>
                      <a:pt x="572" y="293"/>
                      <a:pt x="572" y="293"/>
                    </a:cubicBezTo>
                    <a:cubicBezTo>
                      <a:pt x="570" y="294"/>
                      <a:pt x="570" y="294"/>
                      <a:pt x="570" y="294"/>
                    </a:cubicBezTo>
                    <a:cubicBezTo>
                      <a:pt x="571" y="294"/>
                      <a:pt x="571" y="294"/>
                      <a:pt x="571" y="294"/>
                    </a:cubicBezTo>
                    <a:cubicBezTo>
                      <a:pt x="573" y="293"/>
                      <a:pt x="573" y="293"/>
                      <a:pt x="573" y="293"/>
                    </a:cubicBezTo>
                    <a:cubicBezTo>
                      <a:pt x="575" y="290"/>
                      <a:pt x="575" y="290"/>
                      <a:pt x="575" y="290"/>
                    </a:cubicBezTo>
                    <a:cubicBezTo>
                      <a:pt x="576" y="289"/>
                      <a:pt x="576" y="289"/>
                      <a:pt x="576" y="289"/>
                    </a:cubicBezTo>
                    <a:cubicBezTo>
                      <a:pt x="579" y="287"/>
                      <a:pt x="579" y="287"/>
                      <a:pt x="579" y="287"/>
                    </a:cubicBezTo>
                    <a:cubicBezTo>
                      <a:pt x="579" y="287"/>
                      <a:pt x="579" y="287"/>
                      <a:pt x="579" y="287"/>
                    </a:cubicBezTo>
                    <a:cubicBezTo>
                      <a:pt x="579" y="288"/>
                      <a:pt x="579" y="288"/>
                      <a:pt x="579" y="288"/>
                    </a:cubicBezTo>
                    <a:cubicBezTo>
                      <a:pt x="581" y="288"/>
                      <a:pt x="581" y="288"/>
                      <a:pt x="581" y="288"/>
                    </a:cubicBezTo>
                    <a:cubicBezTo>
                      <a:pt x="581" y="286"/>
                      <a:pt x="581" y="286"/>
                      <a:pt x="581" y="286"/>
                    </a:cubicBezTo>
                    <a:cubicBezTo>
                      <a:pt x="583" y="285"/>
                      <a:pt x="583" y="285"/>
                      <a:pt x="583" y="285"/>
                    </a:cubicBezTo>
                    <a:cubicBezTo>
                      <a:pt x="584" y="285"/>
                      <a:pt x="584" y="285"/>
                      <a:pt x="584" y="285"/>
                    </a:cubicBezTo>
                    <a:cubicBezTo>
                      <a:pt x="584" y="286"/>
                      <a:pt x="584" y="286"/>
                      <a:pt x="584" y="286"/>
                    </a:cubicBezTo>
                    <a:cubicBezTo>
                      <a:pt x="581" y="288"/>
                      <a:pt x="581" y="288"/>
                      <a:pt x="581" y="288"/>
                    </a:cubicBezTo>
                    <a:cubicBezTo>
                      <a:pt x="578" y="290"/>
                      <a:pt x="578" y="290"/>
                      <a:pt x="578" y="290"/>
                    </a:cubicBezTo>
                    <a:cubicBezTo>
                      <a:pt x="577" y="291"/>
                      <a:pt x="577" y="291"/>
                      <a:pt x="577" y="291"/>
                    </a:cubicBezTo>
                    <a:cubicBezTo>
                      <a:pt x="577" y="292"/>
                      <a:pt x="577" y="292"/>
                      <a:pt x="577" y="292"/>
                    </a:cubicBezTo>
                    <a:cubicBezTo>
                      <a:pt x="578" y="292"/>
                      <a:pt x="578" y="292"/>
                      <a:pt x="578" y="292"/>
                    </a:cubicBezTo>
                    <a:cubicBezTo>
                      <a:pt x="577" y="293"/>
                      <a:pt x="577" y="293"/>
                      <a:pt x="577" y="293"/>
                    </a:cubicBezTo>
                    <a:cubicBezTo>
                      <a:pt x="577" y="295"/>
                      <a:pt x="577" y="295"/>
                      <a:pt x="577" y="295"/>
                    </a:cubicBezTo>
                    <a:cubicBezTo>
                      <a:pt x="577" y="295"/>
                      <a:pt x="577" y="295"/>
                      <a:pt x="577" y="295"/>
                    </a:cubicBezTo>
                    <a:cubicBezTo>
                      <a:pt x="578" y="294"/>
                      <a:pt x="578" y="294"/>
                      <a:pt x="578" y="294"/>
                    </a:cubicBezTo>
                    <a:cubicBezTo>
                      <a:pt x="579" y="292"/>
                      <a:pt x="579" y="292"/>
                      <a:pt x="579" y="292"/>
                    </a:cubicBezTo>
                    <a:cubicBezTo>
                      <a:pt x="581" y="290"/>
                      <a:pt x="581" y="290"/>
                      <a:pt x="581" y="290"/>
                    </a:cubicBezTo>
                    <a:cubicBezTo>
                      <a:pt x="583" y="289"/>
                      <a:pt x="583" y="289"/>
                      <a:pt x="583" y="289"/>
                    </a:cubicBezTo>
                    <a:cubicBezTo>
                      <a:pt x="583" y="290"/>
                      <a:pt x="583" y="290"/>
                      <a:pt x="583" y="290"/>
                    </a:cubicBezTo>
                    <a:cubicBezTo>
                      <a:pt x="583" y="291"/>
                      <a:pt x="583" y="291"/>
                      <a:pt x="583" y="291"/>
                    </a:cubicBezTo>
                    <a:cubicBezTo>
                      <a:pt x="582" y="292"/>
                      <a:pt x="582" y="292"/>
                      <a:pt x="582" y="292"/>
                    </a:cubicBezTo>
                    <a:cubicBezTo>
                      <a:pt x="580" y="294"/>
                      <a:pt x="580" y="294"/>
                      <a:pt x="580" y="294"/>
                    </a:cubicBezTo>
                    <a:cubicBezTo>
                      <a:pt x="580" y="295"/>
                      <a:pt x="580" y="295"/>
                      <a:pt x="580" y="295"/>
                    </a:cubicBezTo>
                    <a:cubicBezTo>
                      <a:pt x="578" y="298"/>
                      <a:pt x="578" y="298"/>
                      <a:pt x="578" y="298"/>
                    </a:cubicBezTo>
                    <a:cubicBezTo>
                      <a:pt x="577" y="299"/>
                      <a:pt x="577" y="299"/>
                      <a:pt x="577" y="299"/>
                    </a:cubicBezTo>
                    <a:cubicBezTo>
                      <a:pt x="578" y="299"/>
                      <a:pt x="578" y="299"/>
                      <a:pt x="578" y="299"/>
                    </a:cubicBezTo>
                    <a:cubicBezTo>
                      <a:pt x="579" y="299"/>
                      <a:pt x="579" y="299"/>
                      <a:pt x="579" y="299"/>
                    </a:cubicBezTo>
                    <a:cubicBezTo>
                      <a:pt x="580" y="297"/>
                      <a:pt x="580" y="297"/>
                      <a:pt x="580" y="297"/>
                    </a:cubicBezTo>
                    <a:cubicBezTo>
                      <a:pt x="582" y="294"/>
                      <a:pt x="582" y="294"/>
                      <a:pt x="582" y="294"/>
                    </a:cubicBezTo>
                    <a:cubicBezTo>
                      <a:pt x="583" y="294"/>
                      <a:pt x="583" y="294"/>
                      <a:pt x="583" y="294"/>
                    </a:cubicBezTo>
                    <a:cubicBezTo>
                      <a:pt x="584" y="295"/>
                      <a:pt x="584" y="295"/>
                      <a:pt x="584" y="295"/>
                    </a:cubicBezTo>
                    <a:cubicBezTo>
                      <a:pt x="584" y="295"/>
                      <a:pt x="584" y="295"/>
                      <a:pt x="584" y="295"/>
                    </a:cubicBezTo>
                    <a:cubicBezTo>
                      <a:pt x="584" y="296"/>
                      <a:pt x="584" y="296"/>
                      <a:pt x="584" y="296"/>
                    </a:cubicBezTo>
                    <a:cubicBezTo>
                      <a:pt x="583" y="297"/>
                      <a:pt x="583" y="297"/>
                      <a:pt x="583" y="297"/>
                    </a:cubicBezTo>
                    <a:cubicBezTo>
                      <a:pt x="582" y="299"/>
                      <a:pt x="582" y="299"/>
                      <a:pt x="582" y="299"/>
                    </a:cubicBezTo>
                    <a:cubicBezTo>
                      <a:pt x="581" y="301"/>
                      <a:pt x="581" y="301"/>
                      <a:pt x="581" y="301"/>
                    </a:cubicBezTo>
                    <a:cubicBezTo>
                      <a:pt x="582" y="301"/>
                      <a:pt x="582" y="301"/>
                      <a:pt x="582" y="301"/>
                    </a:cubicBezTo>
                    <a:cubicBezTo>
                      <a:pt x="583" y="300"/>
                      <a:pt x="583" y="300"/>
                      <a:pt x="583" y="300"/>
                    </a:cubicBezTo>
                    <a:cubicBezTo>
                      <a:pt x="583" y="299"/>
                      <a:pt x="583" y="299"/>
                      <a:pt x="583" y="299"/>
                    </a:cubicBezTo>
                    <a:cubicBezTo>
                      <a:pt x="584" y="297"/>
                      <a:pt x="584" y="297"/>
                      <a:pt x="584" y="297"/>
                    </a:cubicBezTo>
                    <a:cubicBezTo>
                      <a:pt x="586" y="296"/>
                      <a:pt x="586" y="296"/>
                      <a:pt x="586" y="296"/>
                    </a:cubicBezTo>
                    <a:cubicBezTo>
                      <a:pt x="586" y="295"/>
                      <a:pt x="586" y="295"/>
                      <a:pt x="586" y="295"/>
                    </a:cubicBezTo>
                    <a:cubicBezTo>
                      <a:pt x="587" y="293"/>
                      <a:pt x="587" y="293"/>
                      <a:pt x="587" y="293"/>
                    </a:cubicBezTo>
                    <a:cubicBezTo>
                      <a:pt x="588" y="292"/>
                      <a:pt x="588" y="292"/>
                      <a:pt x="588" y="292"/>
                    </a:cubicBezTo>
                    <a:cubicBezTo>
                      <a:pt x="588" y="291"/>
                      <a:pt x="588" y="291"/>
                      <a:pt x="588" y="291"/>
                    </a:cubicBezTo>
                    <a:cubicBezTo>
                      <a:pt x="589" y="290"/>
                      <a:pt x="589" y="290"/>
                      <a:pt x="589" y="290"/>
                    </a:cubicBezTo>
                    <a:cubicBezTo>
                      <a:pt x="589" y="290"/>
                      <a:pt x="589" y="290"/>
                      <a:pt x="589" y="290"/>
                    </a:cubicBezTo>
                    <a:cubicBezTo>
                      <a:pt x="590" y="289"/>
                      <a:pt x="590" y="289"/>
                      <a:pt x="590" y="289"/>
                    </a:cubicBezTo>
                    <a:cubicBezTo>
                      <a:pt x="590" y="288"/>
                      <a:pt x="590" y="288"/>
                      <a:pt x="590" y="288"/>
                    </a:cubicBezTo>
                    <a:cubicBezTo>
                      <a:pt x="591" y="287"/>
                      <a:pt x="591" y="287"/>
                      <a:pt x="591" y="287"/>
                    </a:cubicBezTo>
                    <a:cubicBezTo>
                      <a:pt x="592" y="290"/>
                      <a:pt x="592" y="290"/>
                      <a:pt x="592" y="290"/>
                    </a:cubicBezTo>
                    <a:cubicBezTo>
                      <a:pt x="594" y="291"/>
                      <a:pt x="594" y="291"/>
                      <a:pt x="594" y="291"/>
                    </a:cubicBezTo>
                    <a:cubicBezTo>
                      <a:pt x="595" y="292"/>
                      <a:pt x="595" y="292"/>
                      <a:pt x="595" y="292"/>
                    </a:cubicBezTo>
                    <a:cubicBezTo>
                      <a:pt x="595" y="294"/>
                      <a:pt x="595" y="294"/>
                      <a:pt x="595" y="294"/>
                    </a:cubicBezTo>
                    <a:cubicBezTo>
                      <a:pt x="596" y="295"/>
                      <a:pt x="596" y="295"/>
                      <a:pt x="596" y="295"/>
                    </a:cubicBezTo>
                    <a:cubicBezTo>
                      <a:pt x="597" y="297"/>
                      <a:pt x="597" y="297"/>
                      <a:pt x="597" y="297"/>
                    </a:cubicBezTo>
                    <a:cubicBezTo>
                      <a:pt x="597" y="298"/>
                      <a:pt x="597" y="298"/>
                      <a:pt x="597" y="298"/>
                    </a:cubicBezTo>
                    <a:cubicBezTo>
                      <a:pt x="596" y="299"/>
                      <a:pt x="596" y="299"/>
                      <a:pt x="596" y="299"/>
                    </a:cubicBezTo>
                    <a:cubicBezTo>
                      <a:pt x="595" y="301"/>
                      <a:pt x="595" y="301"/>
                      <a:pt x="595" y="301"/>
                    </a:cubicBezTo>
                    <a:cubicBezTo>
                      <a:pt x="594" y="301"/>
                      <a:pt x="594" y="301"/>
                      <a:pt x="594" y="301"/>
                    </a:cubicBezTo>
                    <a:cubicBezTo>
                      <a:pt x="593" y="300"/>
                      <a:pt x="593" y="300"/>
                      <a:pt x="593" y="300"/>
                    </a:cubicBezTo>
                    <a:cubicBezTo>
                      <a:pt x="591" y="299"/>
                      <a:pt x="591" y="299"/>
                      <a:pt x="591" y="299"/>
                    </a:cubicBezTo>
                    <a:cubicBezTo>
                      <a:pt x="590" y="299"/>
                      <a:pt x="590" y="299"/>
                      <a:pt x="590" y="299"/>
                    </a:cubicBezTo>
                    <a:cubicBezTo>
                      <a:pt x="589" y="300"/>
                      <a:pt x="589" y="300"/>
                      <a:pt x="589" y="300"/>
                    </a:cubicBezTo>
                    <a:cubicBezTo>
                      <a:pt x="588" y="300"/>
                      <a:pt x="588" y="300"/>
                      <a:pt x="588" y="300"/>
                    </a:cubicBezTo>
                    <a:cubicBezTo>
                      <a:pt x="588" y="302"/>
                      <a:pt x="588" y="302"/>
                      <a:pt x="588" y="302"/>
                    </a:cubicBezTo>
                    <a:cubicBezTo>
                      <a:pt x="586" y="303"/>
                      <a:pt x="586" y="303"/>
                      <a:pt x="586" y="303"/>
                    </a:cubicBezTo>
                    <a:cubicBezTo>
                      <a:pt x="585" y="303"/>
                      <a:pt x="585" y="303"/>
                      <a:pt x="585" y="303"/>
                    </a:cubicBezTo>
                    <a:cubicBezTo>
                      <a:pt x="584" y="304"/>
                      <a:pt x="584" y="304"/>
                      <a:pt x="584" y="304"/>
                    </a:cubicBezTo>
                    <a:cubicBezTo>
                      <a:pt x="586" y="303"/>
                      <a:pt x="586" y="303"/>
                      <a:pt x="586" y="303"/>
                    </a:cubicBezTo>
                    <a:cubicBezTo>
                      <a:pt x="587" y="303"/>
                      <a:pt x="587" y="303"/>
                      <a:pt x="587" y="303"/>
                    </a:cubicBezTo>
                    <a:cubicBezTo>
                      <a:pt x="588" y="304"/>
                      <a:pt x="588" y="304"/>
                      <a:pt x="588" y="304"/>
                    </a:cubicBezTo>
                    <a:cubicBezTo>
                      <a:pt x="586" y="306"/>
                      <a:pt x="586" y="306"/>
                      <a:pt x="586" y="306"/>
                    </a:cubicBez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3" y="307"/>
                      <a:pt x="583" y="307"/>
                      <a:pt x="583" y="307"/>
                    </a:cubicBez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7" y="307"/>
                      <a:pt x="587" y="307"/>
                      <a:pt x="587" y="307"/>
                    </a:cubicBezTo>
                    <a:cubicBezTo>
                      <a:pt x="589" y="306"/>
                      <a:pt x="589" y="306"/>
                      <a:pt x="589" y="306"/>
                    </a:cubicBezTo>
                    <a:cubicBezTo>
                      <a:pt x="590" y="307"/>
                      <a:pt x="590" y="307"/>
                      <a:pt x="590" y="307"/>
                    </a:cubicBezTo>
                    <a:cubicBezTo>
                      <a:pt x="592" y="305"/>
                      <a:pt x="592" y="305"/>
                      <a:pt x="592" y="305"/>
                    </a:cubicBezTo>
                    <a:cubicBezTo>
                      <a:pt x="593" y="305"/>
                      <a:pt x="593" y="305"/>
                      <a:pt x="593" y="305"/>
                    </a:cubicBezTo>
                    <a:cubicBezTo>
                      <a:pt x="594" y="306"/>
                      <a:pt x="594" y="306"/>
                      <a:pt x="594" y="306"/>
                    </a:cubicBezTo>
                    <a:cubicBezTo>
                      <a:pt x="594" y="307"/>
                      <a:pt x="594" y="307"/>
                      <a:pt x="594" y="307"/>
                    </a:cubicBezTo>
                    <a:cubicBezTo>
                      <a:pt x="594" y="308"/>
                      <a:pt x="594" y="308"/>
                      <a:pt x="594" y="308"/>
                    </a:cubicBezTo>
                    <a:cubicBezTo>
                      <a:pt x="595" y="307"/>
                      <a:pt x="595" y="307"/>
                      <a:pt x="595" y="307"/>
                    </a:cubicBezTo>
                    <a:cubicBezTo>
                      <a:pt x="595" y="305"/>
                      <a:pt x="595" y="305"/>
                      <a:pt x="595" y="305"/>
                    </a:cubicBezTo>
                    <a:cubicBezTo>
                      <a:pt x="595" y="304"/>
                      <a:pt x="595" y="304"/>
                      <a:pt x="595" y="304"/>
                    </a:cubicBezTo>
                    <a:cubicBezTo>
                      <a:pt x="596" y="302"/>
                      <a:pt x="596" y="302"/>
                      <a:pt x="596" y="302"/>
                    </a:cubicBezTo>
                    <a:cubicBezTo>
                      <a:pt x="599" y="301"/>
                      <a:pt x="599" y="301"/>
                      <a:pt x="599" y="301"/>
                    </a:cubicBezTo>
                    <a:cubicBezTo>
                      <a:pt x="599" y="302"/>
                      <a:pt x="599" y="302"/>
                      <a:pt x="599" y="302"/>
                    </a:cubicBezTo>
                    <a:cubicBezTo>
                      <a:pt x="599" y="303"/>
                      <a:pt x="599" y="303"/>
                      <a:pt x="599" y="303"/>
                    </a:cubicBezTo>
                    <a:cubicBezTo>
                      <a:pt x="599" y="304"/>
                      <a:pt x="599" y="304"/>
                      <a:pt x="599" y="304"/>
                    </a:cubicBezTo>
                    <a:cubicBezTo>
                      <a:pt x="598" y="306"/>
                      <a:pt x="598" y="306"/>
                      <a:pt x="598" y="306"/>
                    </a:cubicBezTo>
                    <a:cubicBezTo>
                      <a:pt x="597" y="308"/>
                      <a:pt x="597" y="308"/>
                      <a:pt x="597" y="308"/>
                    </a:cubicBezTo>
                    <a:cubicBezTo>
                      <a:pt x="595" y="308"/>
                      <a:pt x="595" y="308"/>
                      <a:pt x="595" y="308"/>
                    </a:cubicBezTo>
                    <a:cubicBezTo>
                      <a:pt x="594" y="310"/>
                      <a:pt x="594" y="310"/>
                      <a:pt x="594" y="310"/>
                    </a:cubicBezTo>
                    <a:cubicBezTo>
                      <a:pt x="594" y="310"/>
                      <a:pt x="594" y="310"/>
                      <a:pt x="594" y="310"/>
                    </a:cubicBezTo>
                    <a:cubicBezTo>
                      <a:pt x="592" y="310"/>
                      <a:pt x="592" y="310"/>
                      <a:pt x="592" y="310"/>
                    </a:cubicBezTo>
                    <a:cubicBezTo>
                      <a:pt x="591" y="310"/>
                      <a:pt x="591" y="310"/>
                      <a:pt x="591" y="310"/>
                    </a:cubicBezTo>
                    <a:cubicBezTo>
                      <a:pt x="590" y="310"/>
                      <a:pt x="590" y="310"/>
                      <a:pt x="590" y="310"/>
                    </a:cubicBezTo>
                    <a:cubicBezTo>
                      <a:pt x="589" y="311"/>
                      <a:pt x="589" y="311"/>
                      <a:pt x="589" y="311"/>
                    </a:cubicBezTo>
                    <a:cubicBezTo>
                      <a:pt x="589" y="312"/>
                      <a:pt x="589" y="312"/>
                      <a:pt x="589" y="312"/>
                    </a:cubicBezTo>
                    <a:cubicBezTo>
                      <a:pt x="587" y="314"/>
                      <a:pt x="587" y="314"/>
                      <a:pt x="587" y="314"/>
                    </a:cubicBezTo>
                    <a:cubicBezTo>
                      <a:pt x="587" y="315"/>
                      <a:pt x="587" y="315"/>
                      <a:pt x="587" y="315"/>
                    </a:cubicBezTo>
                    <a:cubicBezTo>
                      <a:pt x="587" y="316"/>
                      <a:pt x="587" y="316"/>
                      <a:pt x="587" y="316"/>
                    </a:cubicBezTo>
                    <a:cubicBezTo>
                      <a:pt x="587" y="316"/>
                      <a:pt x="587" y="316"/>
                      <a:pt x="587" y="316"/>
                    </a:cubicBezTo>
                    <a:cubicBezTo>
                      <a:pt x="589" y="313"/>
                      <a:pt x="589" y="313"/>
                      <a:pt x="589" y="313"/>
                    </a:cubicBezTo>
                    <a:cubicBezTo>
                      <a:pt x="591" y="311"/>
                      <a:pt x="591" y="311"/>
                      <a:pt x="591" y="311"/>
                    </a:cubicBezTo>
                    <a:cubicBezTo>
                      <a:pt x="592" y="311"/>
                      <a:pt x="592" y="311"/>
                      <a:pt x="592" y="311"/>
                    </a:cubicBezTo>
                    <a:cubicBezTo>
                      <a:pt x="592" y="311"/>
                      <a:pt x="592" y="311"/>
                      <a:pt x="592" y="311"/>
                    </a:cubicBezTo>
                    <a:cubicBezTo>
                      <a:pt x="593" y="311"/>
                      <a:pt x="593" y="311"/>
                      <a:pt x="593" y="311"/>
                    </a:cubicBezTo>
                    <a:cubicBezTo>
                      <a:pt x="593" y="312"/>
                      <a:pt x="593" y="312"/>
                      <a:pt x="593" y="312"/>
                    </a:cubicBezTo>
                    <a:cubicBezTo>
                      <a:pt x="592" y="313"/>
                      <a:pt x="592" y="313"/>
                      <a:pt x="592" y="313"/>
                    </a:cubicBezTo>
                    <a:cubicBezTo>
                      <a:pt x="591" y="315"/>
                      <a:pt x="591" y="315"/>
                      <a:pt x="591" y="315"/>
                    </a:cubicBezTo>
                    <a:cubicBezTo>
                      <a:pt x="589" y="317"/>
                      <a:pt x="589" y="317"/>
                      <a:pt x="589" y="317"/>
                    </a:cubicBezTo>
                    <a:cubicBezTo>
                      <a:pt x="588" y="318"/>
                      <a:pt x="588" y="318"/>
                      <a:pt x="588" y="318"/>
                    </a:cubicBezTo>
                    <a:cubicBezTo>
                      <a:pt x="588" y="319"/>
                      <a:pt x="588" y="319"/>
                      <a:pt x="588" y="319"/>
                    </a:cubicBezTo>
                    <a:cubicBezTo>
                      <a:pt x="590" y="317"/>
                      <a:pt x="590" y="317"/>
                      <a:pt x="590" y="317"/>
                    </a:cubicBezTo>
                    <a:cubicBezTo>
                      <a:pt x="593" y="314"/>
                      <a:pt x="593" y="314"/>
                      <a:pt x="593" y="314"/>
                    </a:cubicBezTo>
                    <a:cubicBezTo>
                      <a:pt x="595" y="311"/>
                      <a:pt x="595" y="311"/>
                      <a:pt x="595" y="311"/>
                    </a:cubicBezTo>
                    <a:cubicBezTo>
                      <a:pt x="595" y="310"/>
                      <a:pt x="595" y="310"/>
                      <a:pt x="595" y="310"/>
                    </a:cubicBezTo>
                    <a:cubicBezTo>
                      <a:pt x="595" y="309"/>
                      <a:pt x="595" y="309"/>
                      <a:pt x="595" y="309"/>
                    </a:cubicBezTo>
                    <a:cubicBezTo>
                      <a:pt x="596" y="309"/>
                      <a:pt x="596" y="309"/>
                      <a:pt x="596" y="309"/>
                    </a:cubicBezTo>
                    <a:cubicBezTo>
                      <a:pt x="599" y="308"/>
                      <a:pt x="599" y="308"/>
                      <a:pt x="599" y="308"/>
                    </a:cubicBezTo>
                    <a:cubicBezTo>
                      <a:pt x="601" y="307"/>
                      <a:pt x="601" y="307"/>
                      <a:pt x="601" y="307"/>
                    </a:cubicBezTo>
                    <a:cubicBezTo>
                      <a:pt x="602" y="306"/>
                      <a:pt x="602" y="306"/>
                      <a:pt x="602" y="306"/>
                    </a:cubicBezTo>
                    <a:cubicBezTo>
                      <a:pt x="603" y="307"/>
                      <a:pt x="603" y="307"/>
                      <a:pt x="603" y="307"/>
                    </a:cubicBezTo>
                    <a:cubicBezTo>
                      <a:pt x="602" y="308"/>
                      <a:pt x="602" y="308"/>
                      <a:pt x="602" y="308"/>
                    </a:cubicBezTo>
                    <a:cubicBezTo>
                      <a:pt x="600" y="310"/>
                      <a:pt x="600" y="310"/>
                      <a:pt x="600" y="310"/>
                    </a:cubicBezTo>
                    <a:cubicBezTo>
                      <a:pt x="598" y="310"/>
                      <a:pt x="598" y="310"/>
                      <a:pt x="598" y="310"/>
                    </a:cubicBezTo>
                    <a:cubicBezTo>
                      <a:pt x="597" y="311"/>
                      <a:pt x="597" y="311"/>
                      <a:pt x="597" y="311"/>
                    </a:cubicBezTo>
                    <a:cubicBezTo>
                      <a:pt x="597" y="312"/>
                      <a:pt x="597" y="312"/>
                      <a:pt x="597" y="312"/>
                    </a:cubicBezTo>
                    <a:cubicBezTo>
                      <a:pt x="598" y="312"/>
                      <a:pt x="598" y="312"/>
                      <a:pt x="598" y="312"/>
                    </a:cubicBezTo>
                    <a:cubicBezTo>
                      <a:pt x="599" y="311"/>
                      <a:pt x="599" y="311"/>
                      <a:pt x="599" y="311"/>
                    </a:cubicBezTo>
                    <a:cubicBezTo>
                      <a:pt x="600" y="311"/>
                      <a:pt x="600" y="311"/>
                      <a:pt x="600" y="311"/>
                    </a:cubicBezTo>
                    <a:cubicBezTo>
                      <a:pt x="602" y="310"/>
                      <a:pt x="602" y="310"/>
                      <a:pt x="602" y="310"/>
                    </a:cubicBezTo>
                    <a:cubicBezTo>
                      <a:pt x="603" y="309"/>
                      <a:pt x="603" y="309"/>
                      <a:pt x="603" y="309"/>
                    </a:cubicBezTo>
                    <a:cubicBezTo>
                      <a:pt x="604" y="309"/>
                      <a:pt x="604" y="309"/>
                      <a:pt x="604" y="309"/>
                    </a:cubicBezTo>
                    <a:cubicBezTo>
                      <a:pt x="605" y="308"/>
                      <a:pt x="605" y="308"/>
                      <a:pt x="605" y="308"/>
                    </a:cubicBezTo>
                    <a:cubicBezTo>
                      <a:pt x="607" y="308"/>
                      <a:pt x="607" y="308"/>
                      <a:pt x="607" y="308"/>
                    </a:cubicBezTo>
                    <a:cubicBezTo>
                      <a:pt x="607" y="309"/>
                      <a:pt x="607" y="309"/>
                      <a:pt x="607" y="309"/>
                    </a:cubicBezTo>
                    <a:cubicBezTo>
                      <a:pt x="609" y="312"/>
                      <a:pt x="609" y="312"/>
                      <a:pt x="609" y="312"/>
                    </a:cubicBezTo>
                    <a:cubicBezTo>
                      <a:pt x="610" y="313"/>
                      <a:pt x="610" y="313"/>
                      <a:pt x="610" y="313"/>
                    </a:cubicBezTo>
                    <a:cubicBezTo>
                      <a:pt x="611" y="314"/>
                      <a:pt x="611" y="314"/>
                      <a:pt x="611" y="314"/>
                    </a:cubicBezTo>
                    <a:cubicBezTo>
                      <a:pt x="612" y="315"/>
                      <a:pt x="612" y="315"/>
                      <a:pt x="612" y="315"/>
                    </a:cubicBezTo>
                    <a:cubicBezTo>
                      <a:pt x="612" y="316"/>
                      <a:pt x="612" y="316"/>
                      <a:pt x="612" y="316"/>
                    </a:cubicBezTo>
                    <a:cubicBezTo>
                      <a:pt x="610" y="318"/>
                      <a:pt x="610" y="318"/>
                      <a:pt x="610" y="318"/>
                    </a:cubicBezTo>
                    <a:cubicBezTo>
                      <a:pt x="609" y="317"/>
                      <a:pt x="609" y="317"/>
                      <a:pt x="609" y="317"/>
                    </a:cubicBezTo>
                    <a:cubicBezTo>
                      <a:pt x="609" y="316"/>
                      <a:pt x="609" y="316"/>
                      <a:pt x="609" y="316"/>
                    </a:cubicBezTo>
                    <a:cubicBezTo>
                      <a:pt x="608" y="316"/>
                      <a:pt x="608" y="316"/>
                      <a:pt x="608" y="316"/>
                    </a:cubicBezTo>
                    <a:cubicBezTo>
                      <a:pt x="608" y="317"/>
                      <a:pt x="608" y="317"/>
                      <a:pt x="608" y="317"/>
                    </a:cubicBezTo>
                    <a:cubicBezTo>
                      <a:pt x="607" y="318"/>
                      <a:pt x="607" y="318"/>
                      <a:pt x="607" y="318"/>
                    </a:cubicBezTo>
                    <a:cubicBezTo>
                      <a:pt x="606" y="319"/>
                      <a:pt x="606" y="319"/>
                      <a:pt x="606" y="319"/>
                    </a:cubicBezTo>
                    <a:cubicBezTo>
                      <a:pt x="603" y="319"/>
                      <a:pt x="603" y="319"/>
                      <a:pt x="603" y="319"/>
                    </a:cubicBezTo>
                    <a:cubicBezTo>
                      <a:pt x="602" y="320"/>
                      <a:pt x="602" y="320"/>
                      <a:pt x="602" y="320"/>
                    </a:cubicBezTo>
                    <a:cubicBezTo>
                      <a:pt x="600" y="319"/>
                      <a:pt x="600" y="319"/>
                      <a:pt x="600" y="319"/>
                    </a:cubicBezTo>
                    <a:cubicBezTo>
                      <a:pt x="598" y="321"/>
                      <a:pt x="598" y="321"/>
                      <a:pt x="598" y="321"/>
                    </a:cubicBezTo>
                    <a:cubicBezTo>
                      <a:pt x="596" y="321"/>
                      <a:pt x="596" y="321"/>
                      <a:pt x="596" y="321"/>
                    </a:cubicBezTo>
                    <a:cubicBezTo>
                      <a:pt x="594" y="323"/>
                      <a:pt x="594" y="323"/>
                      <a:pt x="594" y="323"/>
                    </a:cubicBezTo>
                    <a:cubicBezTo>
                      <a:pt x="596" y="322"/>
                      <a:pt x="596" y="322"/>
                      <a:pt x="596" y="322"/>
                    </a:cubicBezTo>
                    <a:cubicBezTo>
                      <a:pt x="596" y="323"/>
                      <a:pt x="596" y="323"/>
                      <a:pt x="596" y="323"/>
                    </a:cubicBezTo>
                    <a:cubicBezTo>
                      <a:pt x="596" y="324"/>
                      <a:pt x="596" y="324"/>
                      <a:pt x="596" y="324"/>
                    </a:cubicBezTo>
                    <a:cubicBezTo>
                      <a:pt x="594" y="324"/>
                      <a:pt x="594" y="324"/>
                      <a:pt x="594" y="324"/>
                    </a:cubicBezTo>
                    <a:cubicBezTo>
                      <a:pt x="593" y="325"/>
                      <a:pt x="593" y="325"/>
                      <a:pt x="593" y="325"/>
                    </a:cubicBezTo>
                    <a:cubicBezTo>
                      <a:pt x="596" y="325"/>
                      <a:pt x="596" y="325"/>
                      <a:pt x="596" y="325"/>
                    </a:cubicBezTo>
                    <a:cubicBezTo>
                      <a:pt x="598" y="323"/>
                      <a:pt x="598" y="323"/>
                      <a:pt x="598" y="323"/>
                    </a:cubicBezTo>
                    <a:cubicBezTo>
                      <a:pt x="600" y="321"/>
                      <a:pt x="600" y="321"/>
                      <a:pt x="600" y="321"/>
                    </a:cubicBezTo>
                    <a:cubicBezTo>
                      <a:pt x="602" y="321"/>
                      <a:pt x="602" y="321"/>
                      <a:pt x="602" y="321"/>
                    </a:cubicBezTo>
                    <a:cubicBezTo>
                      <a:pt x="603" y="321"/>
                      <a:pt x="603" y="321"/>
                      <a:pt x="603" y="321"/>
                    </a:cubicBezTo>
                    <a:cubicBezTo>
                      <a:pt x="605" y="321"/>
                      <a:pt x="605" y="321"/>
                      <a:pt x="605" y="321"/>
                    </a:cubicBezTo>
                    <a:cubicBezTo>
                      <a:pt x="606" y="321"/>
                      <a:pt x="606" y="321"/>
                      <a:pt x="606" y="321"/>
                    </a:cubicBezTo>
                    <a:cubicBezTo>
                      <a:pt x="606" y="321"/>
                      <a:pt x="606" y="321"/>
                      <a:pt x="606" y="321"/>
                    </a:cubicBezTo>
                    <a:cubicBezTo>
                      <a:pt x="606" y="323"/>
                      <a:pt x="606" y="323"/>
                      <a:pt x="606" y="323"/>
                    </a:cubicBezTo>
                    <a:cubicBezTo>
                      <a:pt x="605" y="324"/>
                      <a:pt x="605" y="324"/>
                      <a:pt x="605" y="324"/>
                    </a:cubicBezTo>
                    <a:cubicBezTo>
                      <a:pt x="603" y="325"/>
                      <a:pt x="603" y="325"/>
                      <a:pt x="603" y="325"/>
                    </a:cubicBezTo>
                    <a:cubicBezTo>
                      <a:pt x="602" y="325"/>
                      <a:pt x="602" y="325"/>
                      <a:pt x="602" y="325"/>
                    </a:cubicBezTo>
                    <a:cubicBezTo>
                      <a:pt x="601" y="325"/>
                      <a:pt x="601" y="325"/>
                      <a:pt x="601" y="325"/>
                    </a:cubicBezTo>
                    <a:cubicBezTo>
                      <a:pt x="600" y="327"/>
                      <a:pt x="600" y="327"/>
                      <a:pt x="600" y="327"/>
                    </a:cubicBezTo>
                    <a:cubicBezTo>
                      <a:pt x="598" y="327"/>
                      <a:pt x="598" y="327"/>
                      <a:pt x="598" y="327"/>
                    </a:cubicBezTo>
                    <a:cubicBezTo>
                      <a:pt x="597" y="327"/>
                      <a:pt x="597" y="327"/>
                      <a:pt x="597" y="327"/>
                    </a:cubicBezTo>
                    <a:cubicBezTo>
                      <a:pt x="596" y="327"/>
                      <a:pt x="596" y="327"/>
                      <a:pt x="596" y="327"/>
                    </a:cubicBezTo>
                    <a:cubicBezTo>
                      <a:pt x="595" y="329"/>
                      <a:pt x="595" y="329"/>
                      <a:pt x="595" y="329"/>
                    </a:cubicBezTo>
                    <a:cubicBezTo>
                      <a:pt x="595" y="328"/>
                      <a:pt x="595" y="328"/>
                      <a:pt x="595" y="328"/>
                    </a:cubicBezTo>
                    <a:cubicBezTo>
                      <a:pt x="597" y="328"/>
                      <a:pt x="597" y="328"/>
                      <a:pt x="597" y="328"/>
                    </a:cubicBezTo>
                    <a:cubicBezTo>
                      <a:pt x="598" y="328"/>
                      <a:pt x="598" y="328"/>
                      <a:pt x="598" y="328"/>
                    </a:cubicBezTo>
                    <a:cubicBezTo>
                      <a:pt x="599" y="329"/>
                      <a:pt x="599" y="329"/>
                      <a:pt x="599" y="329"/>
                    </a:cubicBezTo>
                    <a:cubicBezTo>
                      <a:pt x="601" y="327"/>
                      <a:pt x="601" y="327"/>
                      <a:pt x="601" y="327"/>
                    </a:cubicBezTo>
                    <a:cubicBezTo>
                      <a:pt x="602" y="326"/>
                      <a:pt x="602" y="326"/>
                      <a:pt x="602" y="326"/>
                    </a:cubicBezTo>
                    <a:cubicBezTo>
                      <a:pt x="603" y="325"/>
                      <a:pt x="603" y="325"/>
                      <a:pt x="603" y="325"/>
                    </a:cubicBezTo>
                    <a:cubicBezTo>
                      <a:pt x="605" y="326"/>
                      <a:pt x="605" y="326"/>
                      <a:pt x="605" y="326"/>
                    </a:cubicBezTo>
                    <a:cubicBezTo>
                      <a:pt x="606" y="326"/>
                      <a:pt x="606" y="326"/>
                      <a:pt x="606" y="326"/>
                    </a:cubicBezTo>
                    <a:cubicBezTo>
                      <a:pt x="607" y="325"/>
                      <a:pt x="607" y="325"/>
                      <a:pt x="607" y="325"/>
                    </a:cubicBezTo>
                    <a:cubicBezTo>
                      <a:pt x="609" y="324"/>
                      <a:pt x="609" y="324"/>
                      <a:pt x="609" y="324"/>
                    </a:cubicBezTo>
                    <a:cubicBezTo>
                      <a:pt x="609" y="323"/>
                      <a:pt x="609" y="323"/>
                      <a:pt x="609" y="323"/>
                    </a:cubicBezTo>
                    <a:cubicBezTo>
                      <a:pt x="609" y="322"/>
                      <a:pt x="609" y="322"/>
                      <a:pt x="609" y="322"/>
                    </a:cubicBezTo>
                    <a:cubicBezTo>
                      <a:pt x="609" y="322"/>
                      <a:pt x="609" y="322"/>
                      <a:pt x="609" y="322"/>
                    </a:cubicBezTo>
                    <a:cubicBezTo>
                      <a:pt x="610" y="320"/>
                      <a:pt x="610" y="320"/>
                      <a:pt x="610" y="320"/>
                    </a:cubicBezTo>
                    <a:cubicBezTo>
                      <a:pt x="610" y="319"/>
                      <a:pt x="610" y="319"/>
                      <a:pt x="610" y="319"/>
                    </a:cubicBezTo>
                    <a:cubicBezTo>
                      <a:pt x="611" y="319"/>
                      <a:pt x="611" y="319"/>
                      <a:pt x="611" y="319"/>
                    </a:cubicBezTo>
                    <a:cubicBezTo>
                      <a:pt x="611" y="319"/>
                      <a:pt x="611" y="319"/>
                      <a:pt x="611" y="319"/>
                    </a:cubicBezTo>
                    <a:cubicBezTo>
                      <a:pt x="612" y="319"/>
                      <a:pt x="612" y="319"/>
                      <a:pt x="612" y="319"/>
                    </a:cubicBezTo>
                    <a:cubicBezTo>
                      <a:pt x="613" y="321"/>
                      <a:pt x="613" y="321"/>
                      <a:pt x="613" y="321"/>
                    </a:cubicBezTo>
                    <a:cubicBezTo>
                      <a:pt x="614" y="324"/>
                      <a:pt x="614" y="324"/>
                      <a:pt x="614" y="324"/>
                    </a:cubicBezTo>
                    <a:cubicBezTo>
                      <a:pt x="615" y="327"/>
                      <a:pt x="615" y="327"/>
                      <a:pt x="615" y="327"/>
                    </a:cubicBezTo>
                    <a:cubicBezTo>
                      <a:pt x="616" y="328"/>
                      <a:pt x="616" y="328"/>
                      <a:pt x="616" y="328"/>
                    </a:cubicBezTo>
                    <a:cubicBezTo>
                      <a:pt x="615" y="329"/>
                      <a:pt x="615" y="329"/>
                      <a:pt x="615" y="329"/>
                    </a:cubicBezTo>
                    <a:cubicBezTo>
                      <a:pt x="615" y="330"/>
                      <a:pt x="615" y="330"/>
                      <a:pt x="615" y="330"/>
                    </a:cubicBezTo>
                    <a:cubicBezTo>
                      <a:pt x="613" y="330"/>
                      <a:pt x="613" y="330"/>
                      <a:pt x="613" y="330"/>
                    </a:cubicBezTo>
                    <a:cubicBezTo>
                      <a:pt x="612" y="329"/>
                      <a:pt x="612" y="329"/>
                      <a:pt x="612" y="329"/>
                    </a:cubicBezTo>
                    <a:cubicBezTo>
                      <a:pt x="609" y="329"/>
                      <a:pt x="609" y="329"/>
                      <a:pt x="609" y="329"/>
                    </a:cubicBezTo>
                    <a:cubicBezTo>
                      <a:pt x="608" y="330"/>
                      <a:pt x="608" y="330"/>
                      <a:pt x="608" y="330"/>
                    </a:cubicBezTo>
                    <a:cubicBezTo>
                      <a:pt x="606" y="331"/>
                      <a:pt x="606" y="331"/>
                      <a:pt x="606" y="331"/>
                    </a:cubicBezTo>
                    <a:cubicBezTo>
                      <a:pt x="605" y="331"/>
                      <a:pt x="605" y="331"/>
                      <a:pt x="605" y="331"/>
                    </a:cubicBezTo>
                    <a:cubicBezTo>
                      <a:pt x="605" y="330"/>
                      <a:pt x="605" y="330"/>
                      <a:pt x="605" y="330"/>
                    </a:cubicBezTo>
                    <a:cubicBezTo>
                      <a:pt x="604" y="331"/>
                      <a:pt x="604" y="331"/>
                      <a:pt x="604" y="331"/>
                    </a:cubicBezTo>
                    <a:cubicBezTo>
                      <a:pt x="602" y="332"/>
                      <a:pt x="602" y="332"/>
                      <a:pt x="602" y="332"/>
                    </a:cubicBezTo>
                    <a:cubicBezTo>
                      <a:pt x="600" y="332"/>
                      <a:pt x="600" y="332"/>
                      <a:pt x="600" y="332"/>
                    </a:cubicBezTo>
                    <a:cubicBezTo>
                      <a:pt x="601" y="332"/>
                      <a:pt x="601" y="332"/>
                      <a:pt x="601" y="332"/>
                    </a:cubicBezTo>
                    <a:cubicBezTo>
                      <a:pt x="604" y="332"/>
                      <a:pt x="604" y="332"/>
                      <a:pt x="604" y="332"/>
                    </a:cubicBezTo>
                    <a:cubicBezTo>
                      <a:pt x="606" y="332"/>
                      <a:pt x="606" y="332"/>
                      <a:pt x="606" y="332"/>
                    </a:cubicBezTo>
                    <a:cubicBezTo>
                      <a:pt x="608" y="335"/>
                      <a:pt x="608" y="335"/>
                      <a:pt x="608" y="335"/>
                    </a:cubicBezTo>
                    <a:cubicBezTo>
                      <a:pt x="609" y="335"/>
                      <a:pt x="609" y="335"/>
                      <a:pt x="609" y="335"/>
                    </a:cubicBezTo>
                    <a:cubicBezTo>
                      <a:pt x="610" y="335"/>
                      <a:pt x="610" y="335"/>
                      <a:pt x="610" y="335"/>
                    </a:cubicBezTo>
                    <a:cubicBezTo>
                      <a:pt x="611" y="335"/>
                      <a:pt x="611" y="335"/>
                      <a:pt x="611" y="335"/>
                    </a:cubicBezTo>
                    <a:cubicBezTo>
                      <a:pt x="612" y="335"/>
                      <a:pt x="612" y="335"/>
                      <a:pt x="612" y="335"/>
                    </a:cubicBezTo>
                    <a:cubicBezTo>
                      <a:pt x="613" y="336"/>
                      <a:pt x="613" y="336"/>
                      <a:pt x="613" y="336"/>
                    </a:cubicBezTo>
                    <a:cubicBezTo>
                      <a:pt x="615" y="337"/>
                      <a:pt x="615" y="337"/>
                      <a:pt x="615" y="337"/>
                    </a:cubicBezTo>
                    <a:cubicBezTo>
                      <a:pt x="615" y="338"/>
                      <a:pt x="615" y="338"/>
                      <a:pt x="615" y="338"/>
                    </a:cubicBezTo>
                    <a:cubicBezTo>
                      <a:pt x="616" y="339"/>
                      <a:pt x="616" y="339"/>
                      <a:pt x="616" y="339"/>
                    </a:cubicBezTo>
                    <a:cubicBezTo>
                      <a:pt x="616" y="341"/>
                      <a:pt x="616" y="341"/>
                      <a:pt x="616" y="341"/>
                    </a:cubicBezTo>
                    <a:cubicBezTo>
                      <a:pt x="615" y="342"/>
                      <a:pt x="615" y="342"/>
                      <a:pt x="615" y="342"/>
                    </a:cubicBezTo>
                    <a:cubicBezTo>
                      <a:pt x="614" y="342"/>
                      <a:pt x="614" y="342"/>
                      <a:pt x="614" y="342"/>
                    </a:cubicBezTo>
                    <a:cubicBezTo>
                      <a:pt x="613" y="340"/>
                      <a:pt x="613" y="340"/>
                      <a:pt x="613" y="340"/>
                    </a:cubicBezTo>
                    <a:cubicBezTo>
                      <a:pt x="613" y="341"/>
                      <a:pt x="613" y="341"/>
                      <a:pt x="613" y="341"/>
                    </a:cubicBezTo>
                    <a:cubicBezTo>
                      <a:pt x="612" y="341"/>
                      <a:pt x="612" y="341"/>
                      <a:pt x="612" y="341"/>
                    </a:cubicBezTo>
                    <a:cubicBezTo>
                      <a:pt x="611" y="341"/>
                      <a:pt x="611" y="341"/>
                      <a:pt x="611" y="341"/>
                    </a:cubicBezTo>
                    <a:cubicBezTo>
                      <a:pt x="611" y="340"/>
                      <a:pt x="611" y="340"/>
                      <a:pt x="611" y="340"/>
                    </a:cubicBezTo>
                    <a:cubicBezTo>
                      <a:pt x="610" y="341"/>
                      <a:pt x="610" y="341"/>
                      <a:pt x="610" y="341"/>
                    </a:cubicBezTo>
                    <a:cubicBezTo>
                      <a:pt x="609" y="340"/>
                      <a:pt x="609" y="340"/>
                      <a:pt x="609" y="340"/>
                    </a:cubicBezTo>
                    <a:cubicBezTo>
                      <a:pt x="607" y="338"/>
                      <a:pt x="607" y="338"/>
                      <a:pt x="607" y="338"/>
                    </a:cubicBezTo>
                    <a:cubicBezTo>
                      <a:pt x="606" y="338"/>
                      <a:pt x="606" y="338"/>
                      <a:pt x="606" y="338"/>
                    </a:cubicBezTo>
                    <a:cubicBezTo>
                      <a:pt x="605" y="338"/>
                      <a:pt x="605" y="338"/>
                      <a:pt x="605" y="338"/>
                    </a:cubicBezTo>
                    <a:cubicBezTo>
                      <a:pt x="603" y="338"/>
                      <a:pt x="603" y="338"/>
                      <a:pt x="603" y="338"/>
                    </a:cubicBezTo>
                    <a:cubicBezTo>
                      <a:pt x="602" y="337"/>
                      <a:pt x="602" y="337"/>
                      <a:pt x="602" y="337"/>
                    </a:cubicBezTo>
                    <a:cubicBezTo>
                      <a:pt x="602" y="338"/>
                      <a:pt x="602" y="338"/>
                      <a:pt x="602" y="338"/>
                    </a:cubicBezTo>
                    <a:cubicBezTo>
                      <a:pt x="604" y="339"/>
                      <a:pt x="604" y="339"/>
                      <a:pt x="604" y="339"/>
                    </a:cubicBezTo>
                    <a:cubicBezTo>
                      <a:pt x="605" y="339"/>
                      <a:pt x="605" y="339"/>
                      <a:pt x="605" y="339"/>
                    </a:cubicBezTo>
                    <a:cubicBezTo>
                      <a:pt x="605" y="340"/>
                      <a:pt x="605" y="340"/>
                      <a:pt x="605" y="340"/>
                    </a:cubicBezTo>
                    <a:cubicBezTo>
                      <a:pt x="603" y="340"/>
                      <a:pt x="603" y="340"/>
                      <a:pt x="603" y="340"/>
                    </a:cubicBezTo>
                    <a:cubicBezTo>
                      <a:pt x="602" y="340"/>
                      <a:pt x="602" y="340"/>
                      <a:pt x="602" y="340"/>
                    </a:cubicBezTo>
                    <a:cubicBezTo>
                      <a:pt x="600" y="340"/>
                      <a:pt x="600" y="340"/>
                      <a:pt x="600" y="340"/>
                    </a:cubicBezTo>
                    <a:cubicBezTo>
                      <a:pt x="599" y="341"/>
                      <a:pt x="599" y="341"/>
                      <a:pt x="599" y="341"/>
                    </a:cubicBezTo>
                    <a:cubicBezTo>
                      <a:pt x="599" y="342"/>
                      <a:pt x="599" y="342"/>
                      <a:pt x="599" y="342"/>
                    </a:cubicBezTo>
                    <a:cubicBezTo>
                      <a:pt x="600" y="342"/>
                      <a:pt x="600" y="342"/>
                      <a:pt x="600" y="342"/>
                    </a:cubicBezTo>
                    <a:cubicBezTo>
                      <a:pt x="600" y="341"/>
                      <a:pt x="600" y="341"/>
                      <a:pt x="600" y="341"/>
                    </a:cubicBezTo>
                    <a:cubicBezTo>
                      <a:pt x="602" y="342"/>
                      <a:pt x="602" y="342"/>
                      <a:pt x="602" y="342"/>
                    </a:cubicBezTo>
                    <a:cubicBezTo>
                      <a:pt x="604" y="341"/>
                      <a:pt x="604" y="341"/>
                      <a:pt x="604" y="341"/>
                    </a:cubicBezTo>
                    <a:cubicBezTo>
                      <a:pt x="605" y="341"/>
                      <a:pt x="605" y="341"/>
                      <a:pt x="605" y="341"/>
                    </a:cubicBezTo>
                    <a:cubicBezTo>
                      <a:pt x="606" y="342"/>
                      <a:pt x="606" y="342"/>
                      <a:pt x="606" y="342"/>
                    </a:cubicBezTo>
                    <a:cubicBezTo>
                      <a:pt x="606" y="342"/>
                      <a:pt x="606" y="342"/>
                      <a:pt x="606" y="342"/>
                    </a:cubicBezTo>
                    <a:cubicBezTo>
                      <a:pt x="607" y="343"/>
                      <a:pt x="607" y="343"/>
                      <a:pt x="607" y="343"/>
                    </a:cubicBezTo>
                    <a:cubicBezTo>
                      <a:pt x="607" y="343"/>
                      <a:pt x="607" y="343"/>
                      <a:pt x="607" y="343"/>
                    </a:cubicBezTo>
                    <a:cubicBezTo>
                      <a:pt x="607" y="344"/>
                      <a:pt x="607" y="344"/>
                      <a:pt x="607" y="344"/>
                    </a:cubicBezTo>
                    <a:cubicBezTo>
                      <a:pt x="605" y="344"/>
                      <a:pt x="605" y="344"/>
                      <a:pt x="605" y="344"/>
                    </a:cubicBezTo>
                    <a:cubicBezTo>
                      <a:pt x="604" y="344"/>
                      <a:pt x="604" y="344"/>
                      <a:pt x="604" y="344"/>
                    </a:cubicBezTo>
                    <a:cubicBezTo>
                      <a:pt x="604" y="344"/>
                      <a:pt x="604" y="344"/>
                      <a:pt x="604" y="344"/>
                    </a:cubicBezTo>
                    <a:cubicBezTo>
                      <a:pt x="603" y="343"/>
                      <a:pt x="603" y="343"/>
                      <a:pt x="603" y="343"/>
                    </a:cubicBezTo>
                    <a:cubicBezTo>
                      <a:pt x="602" y="343"/>
                      <a:pt x="602" y="343"/>
                      <a:pt x="602" y="343"/>
                    </a:cubicBezTo>
                    <a:cubicBezTo>
                      <a:pt x="602" y="344"/>
                      <a:pt x="602" y="344"/>
                      <a:pt x="602" y="344"/>
                    </a:cubicBezTo>
                    <a:cubicBezTo>
                      <a:pt x="603" y="345"/>
                      <a:pt x="603" y="345"/>
                      <a:pt x="603" y="345"/>
                    </a:cubicBezTo>
                    <a:cubicBezTo>
                      <a:pt x="604" y="345"/>
                      <a:pt x="604" y="345"/>
                      <a:pt x="604" y="345"/>
                    </a:cubicBezTo>
                    <a:cubicBezTo>
                      <a:pt x="605" y="346"/>
                      <a:pt x="605" y="346"/>
                      <a:pt x="605" y="346"/>
                    </a:cubicBezTo>
                    <a:cubicBezTo>
                      <a:pt x="605" y="347"/>
                      <a:pt x="605" y="347"/>
                      <a:pt x="605" y="347"/>
                    </a:cubicBezTo>
                    <a:cubicBezTo>
                      <a:pt x="606" y="348"/>
                      <a:pt x="606" y="348"/>
                      <a:pt x="606" y="348"/>
                    </a:cubicBezTo>
                    <a:cubicBezTo>
                      <a:pt x="605" y="348"/>
                      <a:pt x="605" y="348"/>
                      <a:pt x="605" y="348"/>
                    </a:cubicBezTo>
                    <a:cubicBezTo>
                      <a:pt x="601" y="347"/>
                      <a:pt x="601" y="347"/>
                      <a:pt x="601" y="347"/>
                    </a:cubicBezTo>
                    <a:cubicBezTo>
                      <a:pt x="599" y="347"/>
                      <a:pt x="599" y="347"/>
                      <a:pt x="599" y="347"/>
                    </a:cubicBezTo>
                    <a:cubicBezTo>
                      <a:pt x="596" y="346"/>
                      <a:pt x="596" y="346"/>
                      <a:pt x="596" y="346"/>
                    </a:cubicBezTo>
                    <a:cubicBezTo>
                      <a:pt x="595" y="346"/>
                      <a:pt x="595" y="346"/>
                      <a:pt x="595" y="346"/>
                    </a:cubicBezTo>
                    <a:cubicBezTo>
                      <a:pt x="595" y="346"/>
                      <a:pt x="595" y="346"/>
                      <a:pt x="595" y="346"/>
                    </a:cubicBezTo>
                    <a:cubicBezTo>
                      <a:pt x="597" y="347"/>
                      <a:pt x="597" y="347"/>
                      <a:pt x="597" y="347"/>
                    </a:cubicBezTo>
                    <a:cubicBezTo>
                      <a:pt x="601" y="349"/>
                      <a:pt x="601" y="349"/>
                      <a:pt x="601" y="349"/>
                    </a:cubicBezTo>
                    <a:cubicBezTo>
                      <a:pt x="602" y="350"/>
                      <a:pt x="602" y="350"/>
                      <a:pt x="602" y="350"/>
                    </a:cubicBezTo>
                    <a:cubicBezTo>
                      <a:pt x="601" y="350"/>
                      <a:pt x="601" y="350"/>
                      <a:pt x="601" y="350"/>
                    </a:cubicBezTo>
                    <a:cubicBezTo>
                      <a:pt x="598" y="349"/>
                      <a:pt x="598" y="349"/>
                      <a:pt x="598" y="349"/>
                    </a:cubicBezTo>
                    <a:cubicBezTo>
                      <a:pt x="598" y="349"/>
                      <a:pt x="598" y="349"/>
                      <a:pt x="598" y="349"/>
                    </a:cubicBezTo>
                    <a:cubicBezTo>
                      <a:pt x="597" y="350"/>
                      <a:pt x="597" y="350"/>
                      <a:pt x="597" y="350"/>
                    </a:cubicBezTo>
                    <a:cubicBezTo>
                      <a:pt x="598" y="350"/>
                      <a:pt x="598" y="350"/>
                      <a:pt x="598" y="350"/>
                    </a:cubicBezTo>
                    <a:cubicBezTo>
                      <a:pt x="598" y="351"/>
                      <a:pt x="598" y="351"/>
                      <a:pt x="598" y="351"/>
                    </a:cubicBezTo>
                    <a:cubicBezTo>
                      <a:pt x="599" y="351"/>
                      <a:pt x="599" y="351"/>
                      <a:pt x="599" y="351"/>
                    </a:cubicBezTo>
                    <a:cubicBezTo>
                      <a:pt x="600" y="351"/>
                      <a:pt x="600" y="351"/>
                      <a:pt x="600" y="351"/>
                    </a:cubicBezTo>
                    <a:cubicBezTo>
                      <a:pt x="601" y="351"/>
                      <a:pt x="601" y="351"/>
                      <a:pt x="601" y="351"/>
                    </a:cubicBezTo>
                    <a:cubicBezTo>
                      <a:pt x="601" y="353"/>
                      <a:pt x="601" y="353"/>
                      <a:pt x="601" y="353"/>
                    </a:cubicBezTo>
                    <a:cubicBezTo>
                      <a:pt x="601" y="353"/>
                      <a:pt x="601" y="353"/>
                      <a:pt x="601" y="353"/>
                    </a:cubicBezTo>
                    <a:cubicBezTo>
                      <a:pt x="602" y="353"/>
                      <a:pt x="602" y="353"/>
                      <a:pt x="602" y="353"/>
                    </a:cubicBezTo>
                    <a:cubicBezTo>
                      <a:pt x="602" y="352"/>
                      <a:pt x="602" y="352"/>
                      <a:pt x="602" y="352"/>
                    </a:cubicBezTo>
                    <a:cubicBezTo>
                      <a:pt x="604" y="352"/>
                      <a:pt x="604" y="352"/>
                      <a:pt x="604" y="352"/>
                    </a:cubicBezTo>
                    <a:cubicBezTo>
                      <a:pt x="604" y="353"/>
                      <a:pt x="604" y="353"/>
                      <a:pt x="604" y="353"/>
                    </a:cubicBezTo>
                    <a:cubicBezTo>
                      <a:pt x="603" y="354"/>
                      <a:pt x="603" y="354"/>
                      <a:pt x="603" y="354"/>
                    </a:cubicBezTo>
                    <a:cubicBezTo>
                      <a:pt x="603" y="354"/>
                      <a:pt x="603" y="354"/>
                      <a:pt x="603" y="354"/>
                    </a:cubicBezTo>
                    <a:cubicBezTo>
                      <a:pt x="604" y="354"/>
                      <a:pt x="604" y="354"/>
                      <a:pt x="604" y="354"/>
                    </a:cubicBezTo>
                    <a:cubicBezTo>
                      <a:pt x="604" y="353"/>
                      <a:pt x="604" y="353"/>
                      <a:pt x="604" y="353"/>
                    </a:cubicBezTo>
                    <a:cubicBezTo>
                      <a:pt x="605" y="353"/>
                      <a:pt x="605" y="353"/>
                      <a:pt x="605" y="353"/>
                    </a:cubicBezTo>
                    <a:cubicBezTo>
                      <a:pt x="607" y="354"/>
                      <a:pt x="607" y="354"/>
                      <a:pt x="607" y="354"/>
                    </a:cubicBezTo>
                    <a:cubicBezTo>
                      <a:pt x="608" y="354"/>
                      <a:pt x="608" y="354"/>
                      <a:pt x="608" y="354"/>
                    </a:cubicBezTo>
                    <a:cubicBezTo>
                      <a:pt x="610" y="354"/>
                      <a:pt x="610" y="354"/>
                      <a:pt x="610" y="354"/>
                    </a:cubicBezTo>
                    <a:cubicBezTo>
                      <a:pt x="609" y="355"/>
                      <a:pt x="609" y="355"/>
                      <a:pt x="609" y="355"/>
                    </a:cubicBezTo>
                    <a:cubicBezTo>
                      <a:pt x="609" y="356"/>
                      <a:pt x="609" y="356"/>
                      <a:pt x="609" y="356"/>
                    </a:cubicBezTo>
                    <a:cubicBezTo>
                      <a:pt x="607" y="356"/>
                      <a:pt x="607" y="356"/>
                      <a:pt x="607" y="356"/>
                    </a:cubicBezTo>
                    <a:cubicBezTo>
                      <a:pt x="607" y="355"/>
                      <a:pt x="607" y="355"/>
                      <a:pt x="607" y="355"/>
                    </a:cubicBezTo>
                    <a:cubicBezTo>
                      <a:pt x="605" y="355"/>
                      <a:pt x="605" y="355"/>
                      <a:pt x="605" y="355"/>
                    </a:cubicBezTo>
                    <a:cubicBezTo>
                      <a:pt x="602" y="357"/>
                      <a:pt x="602" y="357"/>
                      <a:pt x="602" y="357"/>
                    </a:cubicBezTo>
                    <a:cubicBezTo>
                      <a:pt x="602" y="358"/>
                      <a:pt x="602" y="358"/>
                      <a:pt x="602" y="358"/>
                    </a:cubicBezTo>
                    <a:cubicBezTo>
                      <a:pt x="603" y="357"/>
                      <a:pt x="603" y="357"/>
                      <a:pt x="603" y="357"/>
                    </a:cubicBezTo>
                    <a:cubicBezTo>
                      <a:pt x="605" y="357"/>
                      <a:pt x="605" y="357"/>
                      <a:pt x="605" y="357"/>
                    </a:cubicBezTo>
                    <a:cubicBezTo>
                      <a:pt x="607" y="357"/>
                      <a:pt x="607" y="357"/>
                      <a:pt x="607" y="357"/>
                    </a:cubicBezTo>
                    <a:cubicBezTo>
                      <a:pt x="605" y="357"/>
                      <a:pt x="605" y="357"/>
                      <a:pt x="605" y="357"/>
                    </a:cubicBezTo>
                    <a:cubicBezTo>
                      <a:pt x="605" y="358"/>
                      <a:pt x="605" y="358"/>
                      <a:pt x="605" y="358"/>
                    </a:cubicBezTo>
                    <a:cubicBezTo>
                      <a:pt x="606" y="358"/>
                      <a:pt x="606" y="358"/>
                      <a:pt x="606" y="358"/>
                    </a:cubicBezTo>
                    <a:cubicBezTo>
                      <a:pt x="608" y="358"/>
                      <a:pt x="608" y="358"/>
                      <a:pt x="608" y="358"/>
                    </a:cubicBezTo>
                    <a:cubicBezTo>
                      <a:pt x="609" y="359"/>
                      <a:pt x="609" y="359"/>
                      <a:pt x="609" y="359"/>
                    </a:cubicBezTo>
                    <a:cubicBezTo>
                      <a:pt x="608" y="359"/>
                      <a:pt x="608" y="359"/>
                      <a:pt x="608" y="359"/>
                    </a:cubicBezTo>
                    <a:cubicBezTo>
                      <a:pt x="610" y="360"/>
                      <a:pt x="610" y="360"/>
                      <a:pt x="610" y="360"/>
                    </a:cubicBezTo>
                    <a:cubicBezTo>
                      <a:pt x="610" y="361"/>
                      <a:pt x="610" y="361"/>
                      <a:pt x="610" y="361"/>
                    </a:cubicBezTo>
                    <a:cubicBezTo>
                      <a:pt x="610" y="362"/>
                      <a:pt x="610" y="362"/>
                      <a:pt x="610" y="362"/>
                    </a:cubicBezTo>
                    <a:cubicBezTo>
                      <a:pt x="609" y="364"/>
                      <a:pt x="609" y="364"/>
                      <a:pt x="609" y="364"/>
                    </a:cubicBezTo>
                    <a:cubicBezTo>
                      <a:pt x="609" y="365"/>
                      <a:pt x="609" y="365"/>
                      <a:pt x="609" y="365"/>
                    </a:cubicBezTo>
                    <a:cubicBezTo>
                      <a:pt x="610" y="364"/>
                      <a:pt x="610" y="364"/>
                      <a:pt x="610" y="364"/>
                    </a:cubicBezTo>
                    <a:cubicBezTo>
                      <a:pt x="610" y="363"/>
                      <a:pt x="610" y="363"/>
                      <a:pt x="610" y="363"/>
                    </a:cubicBezTo>
                    <a:cubicBezTo>
                      <a:pt x="611" y="362"/>
                      <a:pt x="611" y="362"/>
                      <a:pt x="611" y="362"/>
                    </a:cubicBezTo>
                    <a:cubicBezTo>
                      <a:pt x="612" y="362"/>
                      <a:pt x="612" y="362"/>
                      <a:pt x="612" y="362"/>
                    </a:cubicBezTo>
                    <a:cubicBezTo>
                      <a:pt x="613" y="363"/>
                      <a:pt x="613" y="363"/>
                      <a:pt x="613" y="363"/>
                    </a:cubicBezTo>
                    <a:cubicBezTo>
                      <a:pt x="612" y="364"/>
                      <a:pt x="612" y="364"/>
                      <a:pt x="612" y="364"/>
                    </a:cubicBezTo>
                    <a:cubicBezTo>
                      <a:pt x="610" y="367"/>
                      <a:pt x="610" y="367"/>
                      <a:pt x="610" y="367"/>
                    </a:cubicBezTo>
                    <a:cubicBezTo>
                      <a:pt x="610" y="369"/>
                      <a:pt x="610" y="369"/>
                      <a:pt x="610" y="369"/>
                    </a:cubicBezTo>
                    <a:cubicBezTo>
                      <a:pt x="610" y="370"/>
                      <a:pt x="610" y="370"/>
                      <a:pt x="610" y="370"/>
                    </a:cubicBezTo>
                    <a:cubicBezTo>
                      <a:pt x="610" y="369"/>
                      <a:pt x="610" y="369"/>
                      <a:pt x="610" y="369"/>
                    </a:cubicBezTo>
                    <a:cubicBezTo>
                      <a:pt x="612" y="367"/>
                      <a:pt x="612" y="367"/>
                      <a:pt x="612" y="367"/>
                    </a:cubicBezTo>
                    <a:cubicBezTo>
                      <a:pt x="612" y="366"/>
                      <a:pt x="612" y="366"/>
                      <a:pt x="612" y="366"/>
                    </a:cubicBezTo>
                    <a:cubicBezTo>
                      <a:pt x="612" y="365"/>
                      <a:pt x="612" y="365"/>
                      <a:pt x="612" y="365"/>
                    </a:cubicBezTo>
                    <a:cubicBezTo>
                      <a:pt x="614" y="364"/>
                      <a:pt x="614" y="364"/>
                      <a:pt x="614" y="364"/>
                    </a:cubicBezTo>
                    <a:cubicBezTo>
                      <a:pt x="614" y="364"/>
                      <a:pt x="614" y="364"/>
                      <a:pt x="614" y="364"/>
                    </a:cubicBezTo>
                    <a:cubicBezTo>
                      <a:pt x="614" y="363"/>
                      <a:pt x="614" y="363"/>
                      <a:pt x="614" y="363"/>
                    </a:cubicBezTo>
                    <a:cubicBezTo>
                      <a:pt x="616" y="362"/>
                      <a:pt x="616" y="362"/>
                      <a:pt x="616" y="362"/>
                    </a:cubicBezTo>
                    <a:cubicBezTo>
                      <a:pt x="616" y="362"/>
                      <a:pt x="616" y="362"/>
                      <a:pt x="616" y="362"/>
                    </a:cubicBezTo>
                    <a:cubicBezTo>
                      <a:pt x="616" y="363"/>
                      <a:pt x="616" y="363"/>
                      <a:pt x="616" y="363"/>
                    </a:cubicBezTo>
                    <a:cubicBezTo>
                      <a:pt x="614" y="366"/>
                      <a:pt x="614" y="366"/>
                      <a:pt x="614" y="366"/>
                    </a:cubicBezTo>
                    <a:cubicBezTo>
                      <a:pt x="613" y="367"/>
                      <a:pt x="613" y="367"/>
                      <a:pt x="613" y="367"/>
                    </a:cubicBezTo>
                    <a:cubicBezTo>
                      <a:pt x="613" y="368"/>
                      <a:pt x="613" y="368"/>
                      <a:pt x="613" y="368"/>
                    </a:cubicBezTo>
                    <a:cubicBezTo>
                      <a:pt x="614" y="370"/>
                      <a:pt x="614" y="370"/>
                      <a:pt x="614" y="370"/>
                    </a:cubicBezTo>
                    <a:cubicBezTo>
                      <a:pt x="614" y="369"/>
                      <a:pt x="614" y="369"/>
                      <a:pt x="614" y="369"/>
                    </a:cubicBezTo>
                    <a:cubicBezTo>
                      <a:pt x="614" y="368"/>
                      <a:pt x="614" y="368"/>
                      <a:pt x="614" y="368"/>
                    </a:cubicBezTo>
                    <a:cubicBezTo>
                      <a:pt x="614" y="367"/>
                      <a:pt x="614" y="367"/>
                      <a:pt x="614" y="367"/>
                    </a:cubicBezTo>
                    <a:cubicBezTo>
                      <a:pt x="615" y="366"/>
                      <a:pt x="615" y="366"/>
                      <a:pt x="615" y="366"/>
                    </a:cubicBezTo>
                    <a:cubicBezTo>
                      <a:pt x="616" y="365"/>
                      <a:pt x="616" y="365"/>
                      <a:pt x="616" y="365"/>
                    </a:cubicBezTo>
                    <a:cubicBezTo>
                      <a:pt x="618" y="363"/>
                      <a:pt x="618" y="363"/>
                      <a:pt x="618" y="363"/>
                    </a:cubicBezTo>
                    <a:cubicBezTo>
                      <a:pt x="620" y="362"/>
                      <a:pt x="620" y="362"/>
                      <a:pt x="620" y="362"/>
                    </a:cubicBezTo>
                    <a:cubicBezTo>
                      <a:pt x="620" y="363"/>
                      <a:pt x="620" y="363"/>
                      <a:pt x="620" y="363"/>
                    </a:cubicBezTo>
                    <a:cubicBezTo>
                      <a:pt x="620" y="364"/>
                      <a:pt x="620" y="364"/>
                      <a:pt x="620" y="364"/>
                    </a:cubicBezTo>
                    <a:cubicBezTo>
                      <a:pt x="619" y="365"/>
                      <a:pt x="619" y="365"/>
                      <a:pt x="619" y="365"/>
                    </a:cubicBezTo>
                    <a:cubicBezTo>
                      <a:pt x="617" y="366"/>
                      <a:pt x="617" y="366"/>
                      <a:pt x="617" y="366"/>
                    </a:cubicBezTo>
                    <a:cubicBezTo>
                      <a:pt x="617" y="367"/>
                      <a:pt x="617" y="367"/>
                      <a:pt x="617" y="367"/>
                    </a:cubicBezTo>
                    <a:cubicBezTo>
                      <a:pt x="616" y="368"/>
                      <a:pt x="616" y="368"/>
                      <a:pt x="616" y="368"/>
                    </a:cubicBezTo>
                    <a:cubicBezTo>
                      <a:pt x="617" y="369"/>
                      <a:pt x="617" y="369"/>
                      <a:pt x="617" y="369"/>
                    </a:cubicBezTo>
                    <a:cubicBezTo>
                      <a:pt x="617" y="368"/>
                      <a:pt x="617" y="368"/>
                      <a:pt x="617" y="368"/>
                    </a:cubicBezTo>
                    <a:cubicBezTo>
                      <a:pt x="618" y="369"/>
                      <a:pt x="618" y="369"/>
                      <a:pt x="618" y="369"/>
                    </a:cubicBezTo>
                    <a:cubicBezTo>
                      <a:pt x="619" y="368"/>
                      <a:pt x="619" y="368"/>
                      <a:pt x="619" y="368"/>
                    </a:cubicBezTo>
                    <a:cubicBezTo>
                      <a:pt x="621" y="367"/>
                      <a:pt x="621" y="367"/>
                      <a:pt x="621" y="367"/>
                    </a:cubicBezTo>
                    <a:cubicBezTo>
                      <a:pt x="622" y="368"/>
                      <a:pt x="622" y="368"/>
                      <a:pt x="622" y="368"/>
                    </a:cubicBezTo>
                    <a:cubicBezTo>
                      <a:pt x="622" y="370"/>
                      <a:pt x="622" y="370"/>
                      <a:pt x="622" y="370"/>
                    </a:cubicBezTo>
                    <a:cubicBezTo>
                      <a:pt x="622" y="371"/>
                      <a:pt x="622" y="371"/>
                      <a:pt x="622" y="371"/>
                    </a:cubicBezTo>
                    <a:cubicBezTo>
                      <a:pt x="621" y="372"/>
                      <a:pt x="621" y="372"/>
                      <a:pt x="621" y="372"/>
                    </a:cubicBezTo>
                    <a:cubicBezTo>
                      <a:pt x="621" y="373"/>
                      <a:pt x="621" y="373"/>
                      <a:pt x="621" y="373"/>
                    </a:cubicBezTo>
                    <a:cubicBezTo>
                      <a:pt x="622" y="373"/>
                      <a:pt x="622" y="373"/>
                      <a:pt x="622" y="373"/>
                    </a:cubicBezTo>
                    <a:cubicBezTo>
                      <a:pt x="623" y="374"/>
                      <a:pt x="623" y="374"/>
                      <a:pt x="623" y="374"/>
                    </a:cubicBezTo>
                    <a:cubicBezTo>
                      <a:pt x="621" y="375"/>
                      <a:pt x="621" y="375"/>
                      <a:pt x="621" y="375"/>
                    </a:cubicBezTo>
                    <a:cubicBezTo>
                      <a:pt x="620" y="374"/>
                      <a:pt x="620" y="374"/>
                      <a:pt x="620" y="374"/>
                    </a:cubicBezTo>
                    <a:cubicBezTo>
                      <a:pt x="621" y="375"/>
                      <a:pt x="621" y="375"/>
                      <a:pt x="621" y="375"/>
                    </a:cubicBezTo>
                    <a:cubicBezTo>
                      <a:pt x="623" y="376"/>
                      <a:pt x="623" y="376"/>
                      <a:pt x="623" y="376"/>
                    </a:cubicBezTo>
                    <a:cubicBezTo>
                      <a:pt x="619" y="377"/>
                      <a:pt x="619" y="377"/>
                      <a:pt x="619" y="377"/>
                    </a:cubicBezTo>
                    <a:cubicBezTo>
                      <a:pt x="618" y="376"/>
                      <a:pt x="618" y="376"/>
                      <a:pt x="618" y="376"/>
                    </a:cubicBezTo>
                    <a:cubicBezTo>
                      <a:pt x="619" y="377"/>
                      <a:pt x="619" y="377"/>
                      <a:pt x="619" y="377"/>
                    </a:cubicBezTo>
                    <a:cubicBezTo>
                      <a:pt x="620" y="377"/>
                      <a:pt x="620" y="377"/>
                      <a:pt x="620" y="377"/>
                    </a:cubicBezTo>
                    <a:cubicBezTo>
                      <a:pt x="623" y="378"/>
                      <a:pt x="623" y="378"/>
                      <a:pt x="623" y="378"/>
                    </a:cubicBezTo>
                    <a:cubicBezTo>
                      <a:pt x="623" y="377"/>
                      <a:pt x="623" y="377"/>
                      <a:pt x="623" y="377"/>
                    </a:cubicBezTo>
                    <a:cubicBezTo>
                      <a:pt x="625" y="377"/>
                      <a:pt x="625" y="377"/>
                      <a:pt x="625" y="377"/>
                    </a:cubicBezTo>
                    <a:cubicBezTo>
                      <a:pt x="625" y="377"/>
                      <a:pt x="625" y="377"/>
                      <a:pt x="625" y="377"/>
                    </a:cubicBezTo>
                    <a:cubicBezTo>
                      <a:pt x="624" y="378"/>
                      <a:pt x="624" y="378"/>
                      <a:pt x="624" y="378"/>
                    </a:cubicBezTo>
                    <a:cubicBezTo>
                      <a:pt x="623" y="380"/>
                      <a:pt x="623" y="380"/>
                      <a:pt x="623" y="380"/>
                    </a:cubicBezTo>
                    <a:cubicBezTo>
                      <a:pt x="625" y="379"/>
                      <a:pt x="625" y="379"/>
                      <a:pt x="625" y="379"/>
                    </a:cubicBezTo>
                    <a:cubicBezTo>
                      <a:pt x="626" y="378"/>
                      <a:pt x="626" y="378"/>
                      <a:pt x="626" y="378"/>
                    </a:cubicBezTo>
                    <a:cubicBezTo>
                      <a:pt x="627" y="377"/>
                      <a:pt x="627" y="377"/>
                      <a:pt x="627" y="377"/>
                    </a:cubicBezTo>
                    <a:cubicBezTo>
                      <a:pt x="629" y="376"/>
                      <a:pt x="629" y="376"/>
                      <a:pt x="629" y="376"/>
                    </a:cubicBezTo>
                    <a:cubicBezTo>
                      <a:pt x="630" y="376"/>
                      <a:pt x="630" y="376"/>
                      <a:pt x="630" y="376"/>
                    </a:cubicBezTo>
                    <a:cubicBezTo>
                      <a:pt x="630" y="377"/>
                      <a:pt x="630" y="377"/>
                      <a:pt x="630" y="377"/>
                    </a:cubicBezTo>
                    <a:cubicBezTo>
                      <a:pt x="629" y="378"/>
                      <a:pt x="629" y="378"/>
                      <a:pt x="629" y="378"/>
                    </a:cubicBezTo>
                    <a:cubicBezTo>
                      <a:pt x="628" y="378"/>
                      <a:pt x="628" y="378"/>
                      <a:pt x="628" y="378"/>
                    </a:cubicBezTo>
                    <a:cubicBezTo>
                      <a:pt x="627" y="379"/>
                      <a:pt x="627" y="379"/>
                      <a:pt x="627" y="379"/>
                    </a:cubicBezTo>
                    <a:cubicBezTo>
                      <a:pt x="626" y="381"/>
                      <a:pt x="626" y="381"/>
                      <a:pt x="626" y="381"/>
                    </a:cubicBezTo>
                    <a:cubicBezTo>
                      <a:pt x="624" y="382"/>
                      <a:pt x="624" y="382"/>
                      <a:pt x="624" y="382"/>
                    </a:cubicBezTo>
                    <a:cubicBezTo>
                      <a:pt x="624" y="383"/>
                      <a:pt x="624" y="383"/>
                      <a:pt x="624" y="383"/>
                    </a:cubicBezTo>
                    <a:cubicBezTo>
                      <a:pt x="624" y="385"/>
                      <a:pt x="624" y="385"/>
                      <a:pt x="624" y="385"/>
                    </a:cubicBezTo>
                    <a:cubicBezTo>
                      <a:pt x="625" y="385"/>
                      <a:pt x="625" y="385"/>
                      <a:pt x="625" y="385"/>
                    </a:cubicBezTo>
                    <a:cubicBezTo>
                      <a:pt x="626" y="383"/>
                      <a:pt x="626" y="383"/>
                      <a:pt x="626" y="383"/>
                    </a:cubicBezTo>
                    <a:cubicBezTo>
                      <a:pt x="626" y="383"/>
                      <a:pt x="626" y="383"/>
                      <a:pt x="626" y="383"/>
                    </a:cubicBezTo>
                    <a:cubicBezTo>
                      <a:pt x="628" y="381"/>
                      <a:pt x="628" y="381"/>
                      <a:pt x="628" y="381"/>
                    </a:cubicBezTo>
                    <a:cubicBezTo>
                      <a:pt x="629" y="380"/>
                      <a:pt x="629" y="380"/>
                      <a:pt x="629" y="380"/>
                    </a:cubicBezTo>
                    <a:cubicBezTo>
                      <a:pt x="629" y="381"/>
                      <a:pt x="629" y="381"/>
                      <a:pt x="629" y="381"/>
                    </a:cubicBezTo>
                    <a:cubicBezTo>
                      <a:pt x="628" y="383"/>
                      <a:pt x="628" y="383"/>
                      <a:pt x="628" y="383"/>
                    </a:cubicBezTo>
                    <a:cubicBezTo>
                      <a:pt x="628" y="385"/>
                      <a:pt x="628" y="385"/>
                      <a:pt x="628" y="385"/>
                    </a:cubicBezTo>
                    <a:cubicBezTo>
                      <a:pt x="627" y="386"/>
                      <a:pt x="627" y="386"/>
                      <a:pt x="627" y="386"/>
                    </a:cubicBezTo>
                    <a:cubicBezTo>
                      <a:pt x="628" y="385"/>
                      <a:pt x="628" y="385"/>
                      <a:pt x="628" y="385"/>
                    </a:cubicBezTo>
                    <a:cubicBezTo>
                      <a:pt x="629" y="383"/>
                      <a:pt x="629" y="383"/>
                      <a:pt x="629" y="383"/>
                    </a:cubicBezTo>
                    <a:cubicBezTo>
                      <a:pt x="629" y="382"/>
                      <a:pt x="629" y="382"/>
                      <a:pt x="629" y="382"/>
                    </a:cubicBezTo>
                    <a:cubicBezTo>
                      <a:pt x="630" y="382"/>
                      <a:pt x="630" y="382"/>
                      <a:pt x="630" y="382"/>
                    </a:cubicBezTo>
                    <a:cubicBezTo>
                      <a:pt x="631" y="382"/>
                      <a:pt x="631" y="382"/>
                      <a:pt x="631" y="382"/>
                    </a:cubicBezTo>
                    <a:cubicBezTo>
                      <a:pt x="631" y="385"/>
                      <a:pt x="631" y="385"/>
                      <a:pt x="631" y="385"/>
                    </a:cubicBezTo>
                    <a:cubicBezTo>
                      <a:pt x="632" y="385"/>
                      <a:pt x="632" y="385"/>
                      <a:pt x="632" y="385"/>
                    </a:cubicBezTo>
                    <a:cubicBezTo>
                      <a:pt x="632" y="385"/>
                      <a:pt x="632" y="385"/>
                      <a:pt x="632" y="385"/>
                    </a:cubicBezTo>
                    <a:cubicBezTo>
                      <a:pt x="632" y="384"/>
                      <a:pt x="632" y="384"/>
                      <a:pt x="632" y="384"/>
                    </a:cubicBezTo>
                    <a:cubicBezTo>
                      <a:pt x="633" y="382"/>
                      <a:pt x="633" y="382"/>
                      <a:pt x="633" y="382"/>
                    </a:cubicBezTo>
                    <a:cubicBezTo>
                      <a:pt x="635" y="381"/>
                      <a:pt x="635" y="381"/>
                      <a:pt x="635" y="381"/>
                    </a:cubicBezTo>
                    <a:cubicBezTo>
                      <a:pt x="635" y="382"/>
                      <a:pt x="635" y="382"/>
                      <a:pt x="635" y="382"/>
                    </a:cubicBezTo>
                    <a:cubicBezTo>
                      <a:pt x="634" y="383"/>
                      <a:pt x="634" y="383"/>
                      <a:pt x="634" y="383"/>
                    </a:cubicBezTo>
                    <a:cubicBezTo>
                      <a:pt x="635" y="383"/>
                      <a:pt x="635" y="383"/>
                      <a:pt x="635" y="383"/>
                    </a:cubicBezTo>
                    <a:cubicBezTo>
                      <a:pt x="636" y="383"/>
                      <a:pt x="636" y="383"/>
                      <a:pt x="636" y="383"/>
                    </a:cubicBezTo>
                    <a:cubicBezTo>
                      <a:pt x="637" y="384"/>
                      <a:pt x="637" y="384"/>
                      <a:pt x="637" y="384"/>
                    </a:cubicBezTo>
                    <a:cubicBezTo>
                      <a:pt x="637" y="386"/>
                      <a:pt x="637" y="386"/>
                      <a:pt x="637" y="386"/>
                    </a:cubicBezTo>
                    <a:cubicBezTo>
                      <a:pt x="638" y="386"/>
                      <a:pt x="638" y="386"/>
                      <a:pt x="638" y="386"/>
                    </a:cubicBezTo>
                    <a:cubicBezTo>
                      <a:pt x="639" y="387"/>
                      <a:pt x="639" y="387"/>
                      <a:pt x="639" y="387"/>
                    </a:cubicBezTo>
                    <a:cubicBezTo>
                      <a:pt x="639" y="388"/>
                      <a:pt x="639" y="388"/>
                      <a:pt x="639" y="388"/>
                    </a:cubicBezTo>
                    <a:cubicBezTo>
                      <a:pt x="640" y="389"/>
                      <a:pt x="640" y="389"/>
                      <a:pt x="640" y="389"/>
                    </a:cubicBezTo>
                    <a:cubicBezTo>
                      <a:pt x="640" y="390"/>
                      <a:pt x="640" y="390"/>
                      <a:pt x="640" y="390"/>
                    </a:cubicBezTo>
                    <a:cubicBezTo>
                      <a:pt x="640" y="390"/>
                      <a:pt x="640" y="390"/>
                      <a:pt x="640" y="390"/>
                    </a:cubicBezTo>
                    <a:cubicBezTo>
                      <a:pt x="639" y="391"/>
                      <a:pt x="639" y="391"/>
                      <a:pt x="639" y="391"/>
                    </a:cubicBezTo>
                    <a:cubicBezTo>
                      <a:pt x="637" y="391"/>
                      <a:pt x="637" y="391"/>
                      <a:pt x="637" y="391"/>
                    </a:cubicBezTo>
                    <a:cubicBezTo>
                      <a:pt x="637" y="390"/>
                      <a:pt x="637" y="390"/>
                      <a:pt x="637" y="390"/>
                    </a:cubicBezTo>
                    <a:cubicBezTo>
                      <a:pt x="636" y="388"/>
                      <a:pt x="636" y="388"/>
                      <a:pt x="636" y="388"/>
                    </a:cubicBezTo>
                    <a:cubicBezTo>
                      <a:pt x="635" y="388"/>
                      <a:pt x="635" y="388"/>
                      <a:pt x="635" y="388"/>
                    </a:cubicBezTo>
                    <a:cubicBezTo>
                      <a:pt x="635" y="388"/>
                      <a:pt x="635" y="388"/>
                      <a:pt x="635" y="388"/>
                    </a:cubicBezTo>
                    <a:cubicBezTo>
                      <a:pt x="634" y="388"/>
                      <a:pt x="634" y="388"/>
                      <a:pt x="634" y="388"/>
                    </a:cubicBezTo>
                    <a:cubicBezTo>
                      <a:pt x="633" y="389"/>
                      <a:pt x="633" y="389"/>
                      <a:pt x="633" y="389"/>
                    </a:cubicBezTo>
                    <a:cubicBezTo>
                      <a:pt x="634" y="389"/>
                      <a:pt x="634" y="389"/>
                      <a:pt x="634" y="389"/>
                    </a:cubicBezTo>
                    <a:cubicBezTo>
                      <a:pt x="635" y="389"/>
                      <a:pt x="635" y="389"/>
                      <a:pt x="635" y="389"/>
                    </a:cubicBezTo>
                    <a:cubicBezTo>
                      <a:pt x="636" y="390"/>
                      <a:pt x="636" y="390"/>
                      <a:pt x="636" y="390"/>
                    </a:cubicBezTo>
                    <a:cubicBezTo>
                      <a:pt x="635" y="390"/>
                      <a:pt x="635" y="390"/>
                      <a:pt x="635" y="390"/>
                    </a:cubicBezTo>
                    <a:cubicBezTo>
                      <a:pt x="636" y="391"/>
                      <a:pt x="636" y="391"/>
                      <a:pt x="636" y="391"/>
                    </a:cubicBezTo>
                    <a:cubicBezTo>
                      <a:pt x="636" y="392"/>
                      <a:pt x="636" y="392"/>
                      <a:pt x="636" y="392"/>
                    </a:cubicBezTo>
                    <a:cubicBezTo>
                      <a:pt x="636" y="392"/>
                      <a:pt x="636" y="392"/>
                      <a:pt x="636" y="392"/>
                    </a:cubicBezTo>
                    <a:cubicBezTo>
                      <a:pt x="634" y="392"/>
                      <a:pt x="634" y="392"/>
                      <a:pt x="634" y="392"/>
                    </a:cubicBezTo>
                    <a:cubicBezTo>
                      <a:pt x="633" y="392"/>
                      <a:pt x="633" y="392"/>
                      <a:pt x="633" y="392"/>
                    </a:cubicBezTo>
                    <a:cubicBezTo>
                      <a:pt x="634" y="393"/>
                      <a:pt x="634" y="393"/>
                      <a:pt x="634" y="393"/>
                    </a:cubicBezTo>
                    <a:cubicBezTo>
                      <a:pt x="636" y="393"/>
                      <a:pt x="636" y="393"/>
                      <a:pt x="636" y="393"/>
                    </a:cubicBezTo>
                    <a:cubicBezTo>
                      <a:pt x="637" y="393"/>
                      <a:pt x="637" y="393"/>
                      <a:pt x="637" y="393"/>
                    </a:cubicBezTo>
                    <a:cubicBezTo>
                      <a:pt x="637" y="393"/>
                      <a:pt x="637" y="393"/>
                      <a:pt x="637" y="393"/>
                    </a:cubicBezTo>
                    <a:cubicBezTo>
                      <a:pt x="636" y="394"/>
                      <a:pt x="636" y="394"/>
                      <a:pt x="636" y="394"/>
                    </a:cubicBezTo>
                    <a:cubicBezTo>
                      <a:pt x="635" y="394"/>
                      <a:pt x="635" y="394"/>
                      <a:pt x="635" y="394"/>
                    </a:cubicBezTo>
                    <a:cubicBezTo>
                      <a:pt x="634" y="395"/>
                      <a:pt x="634" y="395"/>
                      <a:pt x="634" y="395"/>
                    </a:cubicBezTo>
                    <a:cubicBezTo>
                      <a:pt x="632" y="394"/>
                      <a:pt x="632" y="394"/>
                      <a:pt x="632" y="394"/>
                    </a:cubicBezTo>
                    <a:cubicBezTo>
                      <a:pt x="631" y="394"/>
                      <a:pt x="631" y="394"/>
                      <a:pt x="631" y="394"/>
                    </a:cubicBezTo>
                    <a:cubicBezTo>
                      <a:pt x="631" y="393"/>
                      <a:pt x="631" y="393"/>
                      <a:pt x="631" y="393"/>
                    </a:cubicBezTo>
                    <a:cubicBezTo>
                      <a:pt x="631" y="392"/>
                      <a:pt x="631" y="392"/>
                      <a:pt x="631" y="392"/>
                    </a:cubicBezTo>
                    <a:cubicBezTo>
                      <a:pt x="630" y="391"/>
                      <a:pt x="630" y="391"/>
                      <a:pt x="630" y="391"/>
                    </a:cubicBezTo>
                    <a:cubicBezTo>
                      <a:pt x="629" y="391"/>
                      <a:pt x="629" y="391"/>
                      <a:pt x="629" y="391"/>
                    </a:cubicBezTo>
                    <a:cubicBezTo>
                      <a:pt x="629" y="391"/>
                      <a:pt x="629" y="391"/>
                      <a:pt x="629" y="391"/>
                    </a:cubicBezTo>
                    <a:cubicBezTo>
                      <a:pt x="629" y="392"/>
                      <a:pt x="629" y="392"/>
                      <a:pt x="629" y="392"/>
                    </a:cubicBezTo>
                    <a:cubicBezTo>
                      <a:pt x="629" y="393"/>
                      <a:pt x="629" y="393"/>
                      <a:pt x="629" y="393"/>
                    </a:cubicBezTo>
                    <a:cubicBezTo>
                      <a:pt x="630" y="394"/>
                      <a:pt x="630" y="394"/>
                      <a:pt x="630" y="394"/>
                    </a:cubicBezTo>
                    <a:cubicBezTo>
                      <a:pt x="630" y="395"/>
                      <a:pt x="630" y="395"/>
                      <a:pt x="630" y="395"/>
                    </a:cubicBezTo>
                    <a:cubicBezTo>
                      <a:pt x="628" y="395"/>
                      <a:pt x="628" y="395"/>
                      <a:pt x="628" y="395"/>
                    </a:cubicBezTo>
                    <a:cubicBezTo>
                      <a:pt x="627" y="394"/>
                      <a:pt x="627" y="394"/>
                      <a:pt x="627" y="394"/>
                    </a:cubicBezTo>
                    <a:cubicBezTo>
                      <a:pt x="627" y="393"/>
                      <a:pt x="627" y="393"/>
                      <a:pt x="627" y="393"/>
                    </a:cubicBezTo>
                    <a:cubicBezTo>
                      <a:pt x="627" y="395"/>
                      <a:pt x="627" y="395"/>
                      <a:pt x="627" y="395"/>
                    </a:cubicBezTo>
                    <a:cubicBezTo>
                      <a:pt x="628" y="396"/>
                      <a:pt x="628" y="396"/>
                      <a:pt x="628" y="396"/>
                    </a:cubicBezTo>
                    <a:cubicBezTo>
                      <a:pt x="629" y="396"/>
                      <a:pt x="629" y="396"/>
                      <a:pt x="629" y="396"/>
                    </a:cubicBezTo>
                    <a:cubicBezTo>
                      <a:pt x="630" y="396"/>
                      <a:pt x="630" y="396"/>
                      <a:pt x="630" y="396"/>
                    </a:cubicBezTo>
                    <a:cubicBezTo>
                      <a:pt x="631" y="397"/>
                      <a:pt x="631" y="397"/>
                      <a:pt x="631" y="397"/>
                    </a:cubicBezTo>
                    <a:cubicBezTo>
                      <a:pt x="631" y="398"/>
                      <a:pt x="631" y="398"/>
                      <a:pt x="631" y="398"/>
                    </a:cubicBezTo>
                    <a:cubicBezTo>
                      <a:pt x="631" y="399"/>
                      <a:pt x="631" y="399"/>
                      <a:pt x="631" y="399"/>
                    </a:cubicBezTo>
                    <a:cubicBezTo>
                      <a:pt x="628" y="399"/>
                      <a:pt x="628" y="399"/>
                      <a:pt x="628" y="399"/>
                    </a:cubicBezTo>
                    <a:cubicBezTo>
                      <a:pt x="628" y="398"/>
                      <a:pt x="628" y="398"/>
                      <a:pt x="628" y="398"/>
                    </a:cubicBezTo>
                    <a:cubicBezTo>
                      <a:pt x="626" y="397"/>
                      <a:pt x="626" y="397"/>
                      <a:pt x="626" y="397"/>
                    </a:cubicBezTo>
                    <a:cubicBezTo>
                      <a:pt x="625" y="396"/>
                      <a:pt x="625" y="396"/>
                      <a:pt x="625" y="396"/>
                    </a:cubicBezTo>
                    <a:cubicBezTo>
                      <a:pt x="625" y="396"/>
                      <a:pt x="625" y="396"/>
                      <a:pt x="625" y="396"/>
                    </a:cubicBezTo>
                    <a:cubicBezTo>
                      <a:pt x="625" y="397"/>
                      <a:pt x="625" y="397"/>
                      <a:pt x="625" y="397"/>
                    </a:cubicBezTo>
                    <a:cubicBezTo>
                      <a:pt x="627" y="398"/>
                      <a:pt x="627" y="398"/>
                      <a:pt x="627" y="398"/>
                    </a:cubicBezTo>
                    <a:cubicBezTo>
                      <a:pt x="628" y="399"/>
                      <a:pt x="628" y="399"/>
                      <a:pt x="628" y="399"/>
                    </a:cubicBezTo>
                    <a:cubicBezTo>
                      <a:pt x="628" y="401"/>
                      <a:pt x="628" y="401"/>
                      <a:pt x="628" y="401"/>
                    </a:cubicBezTo>
                    <a:cubicBezTo>
                      <a:pt x="627" y="402"/>
                      <a:pt x="627" y="402"/>
                      <a:pt x="627" y="402"/>
                    </a:cubicBezTo>
                    <a:cubicBezTo>
                      <a:pt x="626" y="402"/>
                      <a:pt x="626" y="402"/>
                      <a:pt x="626" y="402"/>
                    </a:cubicBezTo>
                    <a:cubicBezTo>
                      <a:pt x="626" y="401"/>
                      <a:pt x="626" y="401"/>
                      <a:pt x="626" y="401"/>
                    </a:cubicBezTo>
                    <a:cubicBezTo>
                      <a:pt x="625" y="400"/>
                      <a:pt x="625" y="400"/>
                      <a:pt x="625" y="400"/>
                    </a:cubicBezTo>
                    <a:cubicBezTo>
                      <a:pt x="624" y="400"/>
                      <a:pt x="624" y="400"/>
                      <a:pt x="624" y="400"/>
                    </a:cubicBezTo>
                    <a:cubicBezTo>
                      <a:pt x="624" y="400"/>
                      <a:pt x="624" y="400"/>
                      <a:pt x="624" y="400"/>
                    </a:cubicBezTo>
                    <a:cubicBezTo>
                      <a:pt x="625" y="401"/>
                      <a:pt x="625" y="401"/>
                      <a:pt x="625" y="401"/>
                    </a:cubicBezTo>
                    <a:cubicBezTo>
                      <a:pt x="625" y="402"/>
                      <a:pt x="625" y="402"/>
                      <a:pt x="625" y="402"/>
                    </a:cubicBezTo>
                    <a:cubicBezTo>
                      <a:pt x="625" y="404"/>
                      <a:pt x="625" y="404"/>
                      <a:pt x="625" y="404"/>
                    </a:cubicBezTo>
                    <a:cubicBezTo>
                      <a:pt x="624" y="405"/>
                      <a:pt x="624" y="405"/>
                      <a:pt x="624" y="405"/>
                    </a:cubicBezTo>
                    <a:cubicBezTo>
                      <a:pt x="623" y="405"/>
                      <a:pt x="623" y="405"/>
                      <a:pt x="623" y="405"/>
                    </a:cubicBezTo>
                    <a:cubicBezTo>
                      <a:pt x="623" y="404"/>
                      <a:pt x="623" y="404"/>
                      <a:pt x="623" y="404"/>
                    </a:cubicBezTo>
                    <a:cubicBezTo>
                      <a:pt x="623" y="402"/>
                      <a:pt x="623" y="402"/>
                      <a:pt x="623" y="402"/>
                    </a:cubicBezTo>
                    <a:cubicBezTo>
                      <a:pt x="622" y="403"/>
                      <a:pt x="622" y="403"/>
                      <a:pt x="622" y="403"/>
                    </a:cubicBezTo>
                    <a:cubicBezTo>
                      <a:pt x="622" y="404"/>
                      <a:pt x="622" y="404"/>
                      <a:pt x="622" y="404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20" y="404"/>
                      <a:pt x="620" y="404"/>
                      <a:pt x="620" y="404"/>
                    </a:cubicBezTo>
                    <a:cubicBezTo>
                      <a:pt x="620" y="402"/>
                      <a:pt x="620" y="402"/>
                      <a:pt x="620" y="402"/>
                    </a:cubicBezTo>
                    <a:cubicBezTo>
                      <a:pt x="620" y="401"/>
                      <a:pt x="620" y="401"/>
                      <a:pt x="620" y="401"/>
                    </a:cubicBezTo>
                    <a:cubicBezTo>
                      <a:pt x="620" y="400"/>
                      <a:pt x="620" y="400"/>
                      <a:pt x="620" y="400"/>
                    </a:cubicBezTo>
                    <a:cubicBezTo>
                      <a:pt x="619" y="399"/>
                      <a:pt x="619" y="399"/>
                      <a:pt x="619" y="399"/>
                    </a:cubicBezTo>
                    <a:cubicBezTo>
                      <a:pt x="619" y="400"/>
                      <a:pt x="619" y="400"/>
                      <a:pt x="619" y="400"/>
                    </a:cubicBezTo>
                    <a:cubicBezTo>
                      <a:pt x="619" y="402"/>
                      <a:pt x="619" y="402"/>
                      <a:pt x="619" y="402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7" y="403"/>
                      <a:pt x="617" y="403"/>
                      <a:pt x="617" y="403"/>
                    </a:cubicBezTo>
                    <a:cubicBezTo>
                      <a:pt x="617" y="404"/>
                      <a:pt x="617" y="404"/>
                      <a:pt x="617" y="404"/>
                    </a:cubicBezTo>
                    <a:cubicBezTo>
                      <a:pt x="618" y="404"/>
                      <a:pt x="618" y="404"/>
                      <a:pt x="618" y="404"/>
                    </a:cubicBezTo>
                    <a:cubicBezTo>
                      <a:pt x="619" y="404"/>
                      <a:pt x="619" y="404"/>
                      <a:pt x="619" y="404"/>
                    </a:cubicBezTo>
                    <a:cubicBezTo>
                      <a:pt x="618" y="405"/>
                      <a:pt x="618" y="405"/>
                      <a:pt x="618" y="405"/>
                    </a:cubicBezTo>
                    <a:cubicBezTo>
                      <a:pt x="617" y="405"/>
                      <a:pt x="617" y="405"/>
                      <a:pt x="617" y="405"/>
                    </a:cubicBezTo>
                    <a:cubicBezTo>
                      <a:pt x="616" y="405"/>
                      <a:pt x="616" y="405"/>
                      <a:pt x="616" y="405"/>
                    </a:cubicBezTo>
                    <a:cubicBezTo>
                      <a:pt x="616" y="405"/>
                      <a:pt x="616" y="405"/>
                      <a:pt x="616" y="405"/>
                    </a:cubicBezTo>
                    <a:cubicBezTo>
                      <a:pt x="617" y="406"/>
                      <a:pt x="617" y="406"/>
                      <a:pt x="617" y="406"/>
                    </a:cubicBezTo>
                    <a:cubicBezTo>
                      <a:pt x="618" y="406"/>
                      <a:pt x="618" y="406"/>
                      <a:pt x="618" y="406"/>
                    </a:cubicBezTo>
                    <a:cubicBezTo>
                      <a:pt x="618" y="407"/>
                      <a:pt x="618" y="407"/>
                      <a:pt x="618" y="407"/>
                    </a:cubicBezTo>
                    <a:cubicBezTo>
                      <a:pt x="618" y="408"/>
                      <a:pt x="618" y="408"/>
                      <a:pt x="618" y="408"/>
                    </a:cubicBezTo>
                    <a:cubicBezTo>
                      <a:pt x="617" y="408"/>
                      <a:pt x="617" y="408"/>
                      <a:pt x="617" y="408"/>
                    </a:cubicBezTo>
                    <a:cubicBezTo>
                      <a:pt x="617" y="409"/>
                      <a:pt x="617" y="409"/>
                      <a:pt x="617" y="409"/>
                    </a:cubicBezTo>
                    <a:cubicBezTo>
                      <a:pt x="618" y="410"/>
                      <a:pt x="618" y="410"/>
                      <a:pt x="618" y="410"/>
                    </a:cubicBezTo>
                    <a:cubicBezTo>
                      <a:pt x="618" y="411"/>
                      <a:pt x="618" y="411"/>
                      <a:pt x="618" y="411"/>
                    </a:cubicBezTo>
                    <a:cubicBezTo>
                      <a:pt x="617" y="411"/>
                      <a:pt x="617" y="411"/>
                      <a:pt x="617" y="411"/>
                    </a:cubicBezTo>
                    <a:cubicBezTo>
                      <a:pt x="616" y="411"/>
                      <a:pt x="616" y="411"/>
                      <a:pt x="616" y="411"/>
                    </a:cubicBezTo>
                    <a:cubicBezTo>
                      <a:pt x="616" y="411"/>
                      <a:pt x="616" y="411"/>
                      <a:pt x="616" y="411"/>
                    </a:cubicBezTo>
                    <a:cubicBezTo>
                      <a:pt x="617" y="412"/>
                      <a:pt x="617" y="412"/>
                      <a:pt x="617" y="412"/>
                    </a:cubicBezTo>
                    <a:cubicBezTo>
                      <a:pt x="617" y="413"/>
                      <a:pt x="617" y="413"/>
                      <a:pt x="617" y="413"/>
                    </a:cubicBezTo>
                    <a:cubicBezTo>
                      <a:pt x="617" y="414"/>
                      <a:pt x="617" y="414"/>
                      <a:pt x="617" y="414"/>
                    </a:cubicBezTo>
                    <a:cubicBezTo>
                      <a:pt x="615" y="415"/>
                      <a:pt x="615" y="415"/>
                      <a:pt x="615" y="415"/>
                    </a:cubicBezTo>
                    <a:cubicBezTo>
                      <a:pt x="615" y="416"/>
                      <a:pt x="615" y="416"/>
                      <a:pt x="615" y="416"/>
                    </a:cubicBezTo>
                    <a:cubicBezTo>
                      <a:pt x="614" y="415"/>
                      <a:pt x="614" y="415"/>
                      <a:pt x="614" y="415"/>
                    </a:cubicBezTo>
                    <a:cubicBezTo>
                      <a:pt x="614" y="415"/>
                      <a:pt x="614" y="415"/>
                      <a:pt x="614" y="415"/>
                    </a:cubicBezTo>
                    <a:cubicBezTo>
                      <a:pt x="614" y="414"/>
                      <a:pt x="614" y="414"/>
                      <a:pt x="614" y="414"/>
                    </a:cubicBezTo>
                    <a:cubicBezTo>
                      <a:pt x="614" y="413"/>
                      <a:pt x="614" y="413"/>
                      <a:pt x="614" y="413"/>
                    </a:cubicBezTo>
                    <a:cubicBezTo>
                      <a:pt x="613" y="413"/>
                      <a:pt x="613" y="413"/>
                      <a:pt x="613" y="413"/>
                    </a:cubicBezTo>
                    <a:cubicBezTo>
                      <a:pt x="613" y="413"/>
                      <a:pt x="613" y="413"/>
                      <a:pt x="613" y="413"/>
                    </a:cubicBezTo>
                    <a:cubicBezTo>
                      <a:pt x="613" y="412"/>
                      <a:pt x="613" y="412"/>
                      <a:pt x="613" y="412"/>
                    </a:cubicBezTo>
                    <a:cubicBezTo>
                      <a:pt x="613" y="411"/>
                      <a:pt x="613" y="411"/>
                      <a:pt x="613" y="411"/>
                    </a:cubicBezTo>
                    <a:cubicBezTo>
                      <a:pt x="613" y="411"/>
                      <a:pt x="613" y="411"/>
                      <a:pt x="613" y="411"/>
                    </a:cubicBezTo>
                    <a:cubicBezTo>
                      <a:pt x="612" y="412"/>
                      <a:pt x="612" y="412"/>
                      <a:pt x="612" y="412"/>
                    </a:cubicBezTo>
                    <a:cubicBezTo>
                      <a:pt x="611" y="412"/>
                      <a:pt x="611" y="412"/>
                      <a:pt x="611" y="412"/>
                    </a:cubicBezTo>
                    <a:cubicBezTo>
                      <a:pt x="611" y="412"/>
                      <a:pt x="611" y="412"/>
                      <a:pt x="611" y="412"/>
                    </a:cubicBezTo>
                    <a:cubicBezTo>
                      <a:pt x="610" y="411"/>
                      <a:pt x="610" y="411"/>
                      <a:pt x="610" y="411"/>
                    </a:cubicBezTo>
                    <a:cubicBezTo>
                      <a:pt x="610" y="411"/>
                      <a:pt x="610" y="411"/>
                      <a:pt x="610" y="411"/>
                    </a:cubicBezTo>
                    <a:cubicBezTo>
                      <a:pt x="610" y="410"/>
                      <a:pt x="610" y="410"/>
                      <a:pt x="610" y="410"/>
                    </a:cubicBezTo>
                    <a:cubicBezTo>
                      <a:pt x="610" y="409"/>
                      <a:pt x="610" y="409"/>
                      <a:pt x="610" y="409"/>
                    </a:cubicBezTo>
                    <a:cubicBezTo>
                      <a:pt x="610" y="409"/>
                      <a:pt x="610" y="409"/>
                      <a:pt x="610" y="409"/>
                    </a:cubicBezTo>
                    <a:cubicBezTo>
                      <a:pt x="610" y="408"/>
                      <a:pt x="610" y="408"/>
                      <a:pt x="610" y="408"/>
                    </a:cubicBezTo>
                    <a:cubicBezTo>
                      <a:pt x="611" y="407"/>
                      <a:pt x="611" y="407"/>
                      <a:pt x="611" y="407"/>
                    </a:cubicBezTo>
                    <a:cubicBezTo>
                      <a:pt x="610" y="407"/>
                      <a:pt x="610" y="407"/>
                      <a:pt x="610" y="407"/>
                    </a:cubicBezTo>
                    <a:cubicBezTo>
                      <a:pt x="610" y="408"/>
                      <a:pt x="610" y="408"/>
                      <a:pt x="610" y="408"/>
                    </a:cubicBezTo>
                    <a:cubicBezTo>
                      <a:pt x="609" y="410"/>
                      <a:pt x="609" y="410"/>
                      <a:pt x="609" y="410"/>
                    </a:cubicBezTo>
                    <a:cubicBezTo>
                      <a:pt x="608" y="411"/>
                      <a:pt x="608" y="411"/>
                      <a:pt x="608" y="411"/>
                    </a:cubicBezTo>
                    <a:cubicBezTo>
                      <a:pt x="608" y="410"/>
                      <a:pt x="608" y="410"/>
                      <a:pt x="608" y="410"/>
                    </a:cubicBezTo>
                    <a:cubicBezTo>
                      <a:pt x="608" y="409"/>
                      <a:pt x="608" y="409"/>
                      <a:pt x="608" y="409"/>
                    </a:cubicBezTo>
                    <a:cubicBezTo>
                      <a:pt x="607" y="408"/>
                      <a:pt x="607" y="408"/>
                      <a:pt x="607" y="408"/>
                    </a:cubicBezTo>
                    <a:cubicBezTo>
                      <a:pt x="607" y="407"/>
                      <a:pt x="607" y="407"/>
                      <a:pt x="607" y="407"/>
                    </a:cubicBezTo>
                    <a:cubicBezTo>
                      <a:pt x="607" y="407"/>
                      <a:pt x="607" y="407"/>
                      <a:pt x="607" y="407"/>
                    </a:cubicBezTo>
                    <a:cubicBezTo>
                      <a:pt x="609" y="406"/>
                      <a:pt x="609" y="406"/>
                      <a:pt x="609" y="406"/>
                    </a:cubicBezTo>
                    <a:cubicBezTo>
                      <a:pt x="609" y="406"/>
                      <a:pt x="609" y="406"/>
                      <a:pt x="609" y="406"/>
                    </a:cubicBezTo>
                    <a:cubicBezTo>
                      <a:pt x="610" y="405"/>
                      <a:pt x="610" y="405"/>
                      <a:pt x="610" y="405"/>
                    </a:cubicBezTo>
                    <a:cubicBezTo>
                      <a:pt x="609" y="405"/>
                      <a:pt x="609" y="405"/>
                      <a:pt x="609" y="405"/>
                    </a:cubicBezTo>
                    <a:cubicBezTo>
                      <a:pt x="608" y="405"/>
                      <a:pt x="608" y="405"/>
                      <a:pt x="608" y="405"/>
                    </a:cubicBezTo>
                    <a:cubicBezTo>
                      <a:pt x="607" y="405"/>
                      <a:pt x="607" y="405"/>
                      <a:pt x="607" y="405"/>
                    </a:cubicBezTo>
                    <a:cubicBezTo>
                      <a:pt x="606" y="405"/>
                      <a:pt x="606" y="405"/>
                      <a:pt x="606" y="405"/>
                    </a:cubicBezTo>
                    <a:cubicBezTo>
                      <a:pt x="605" y="404"/>
                      <a:pt x="605" y="404"/>
                      <a:pt x="605" y="404"/>
                    </a:cubicBezTo>
                    <a:cubicBezTo>
                      <a:pt x="606" y="403"/>
                      <a:pt x="606" y="403"/>
                      <a:pt x="606" y="403"/>
                    </a:cubicBezTo>
                    <a:cubicBezTo>
                      <a:pt x="607" y="403"/>
                      <a:pt x="607" y="403"/>
                      <a:pt x="607" y="403"/>
                    </a:cubicBezTo>
                    <a:cubicBezTo>
                      <a:pt x="608" y="402"/>
                      <a:pt x="608" y="402"/>
                      <a:pt x="608" y="402"/>
                    </a:cubicBezTo>
                    <a:cubicBezTo>
                      <a:pt x="608" y="402"/>
                      <a:pt x="608" y="402"/>
                      <a:pt x="608" y="402"/>
                    </a:cubicBezTo>
                    <a:cubicBezTo>
                      <a:pt x="606" y="402"/>
                      <a:pt x="606" y="402"/>
                      <a:pt x="606" y="402"/>
                    </a:cubicBezTo>
                    <a:cubicBezTo>
                      <a:pt x="606" y="402"/>
                      <a:pt x="606" y="402"/>
                      <a:pt x="606" y="402"/>
                    </a:cubicBezTo>
                    <a:cubicBezTo>
                      <a:pt x="606" y="401"/>
                      <a:pt x="606" y="401"/>
                      <a:pt x="606" y="401"/>
                    </a:cubicBezTo>
                    <a:cubicBezTo>
                      <a:pt x="606" y="401"/>
                      <a:pt x="606" y="401"/>
                      <a:pt x="606" y="401"/>
                    </a:cubicBezTo>
                    <a:cubicBezTo>
                      <a:pt x="608" y="400"/>
                      <a:pt x="608" y="400"/>
                      <a:pt x="608" y="400"/>
                    </a:cubicBezTo>
                    <a:cubicBezTo>
                      <a:pt x="609" y="400"/>
                      <a:pt x="609" y="400"/>
                      <a:pt x="609" y="400"/>
                    </a:cubicBezTo>
                    <a:cubicBezTo>
                      <a:pt x="608" y="399"/>
                      <a:pt x="608" y="399"/>
                      <a:pt x="608" y="399"/>
                    </a:cubicBezTo>
                    <a:cubicBezTo>
                      <a:pt x="607" y="399"/>
                      <a:pt x="607" y="399"/>
                      <a:pt x="607" y="399"/>
                    </a:cubicBezTo>
                    <a:cubicBezTo>
                      <a:pt x="606" y="400"/>
                      <a:pt x="606" y="400"/>
                      <a:pt x="606" y="400"/>
                    </a:cubicBezTo>
                    <a:cubicBezTo>
                      <a:pt x="605" y="400"/>
                      <a:pt x="605" y="400"/>
                      <a:pt x="605" y="400"/>
                    </a:cubicBezTo>
                    <a:cubicBezTo>
                      <a:pt x="605" y="399"/>
                      <a:pt x="605" y="399"/>
                      <a:pt x="605" y="399"/>
                    </a:cubicBezTo>
                    <a:cubicBezTo>
                      <a:pt x="607" y="397"/>
                      <a:pt x="607" y="397"/>
                      <a:pt x="607" y="397"/>
                    </a:cubicBezTo>
                    <a:cubicBezTo>
                      <a:pt x="607" y="397"/>
                      <a:pt x="607" y="397"/>
                      <a:pt x="607" y="397"/>
                    </a:cubicBezTo>
                    <a:cubicBezTo>
                      <a:pt x="609" y="396"/>
                      <a:pt x="609" y="396"/>
                      <a:pt x="609" y="396"/>
                    </a:cubicBezTo>
                    <a:cubicBezTo>
                      <a:pt x="611" y="395"/>
                      <a:pt x="611" y="395"/>
                      <a:pt x="611" y="395"/>
                    </a:cubicBezTo>
                    <a:cubicBezTo>
                      <a:pt x="612" y="394"/>
                      <a:pt x="612" y="394"/>
                      <a:pt x="612" y="394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4" y="392"/>
                      <a:pt x="614" y="392"/>
                      <a:pt x="614" y="392"/>
                    </a:cubicBezTo>
                    <a:cubicBezTo>
                      <a:pt x="614" y="391"/>
                      <a:pt x="614" y="391"/>
                      <a:pt x="614" y="391"/>
                    </a:cubicBezTo>
                    <a:cubicBezTo>
                      <a:pt x="614" y="391"/>
                      <a:pt x="614" y="391"/>
                      <a:pt x="614" y="391"/>
                    </a:cubicBezTo>
                    <a:cubicBezTo>
                      <a:pt x="613" y="391"/>
                      <a:pt x="613" y="391"/>
                      <a:pt x="613" y="391"/>
                    </a:cubicBezTo>
                    <a:cubicBezTo>
                      <a:pt x="612" y="392"/>
                      <a:pt x="612" y="392"/>
                      <a:pt x="612" y="392"/>
                    </a:cubicBezTo>
                    <a:cubicBezTo>
                      <a:pt x="611" y="392"/>
                      <a:pt x="611" y="392"/>
                      <a:pt x="611" y="392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08" y="395"/>
                      <a:pt x="608" y="395"/>
                      <a:pt x="608" y="395"/>
                    </a:cubicBezTo>
                    <a:cubicBezTo>
                      <a:pt x="607" y="395"/>
                      <a:pt x="607" y="395"/>
                      <a:pt x="607" y="395"/>
                    </a:cubicBezTo>
                    <a:cubicBezTo>
                      <a:pt x="605" y="396"/>
                      <a:pt x="605" y="396"/>
                      <a:pt x="605" y="396"/>
                    </a:cubicBezTo>
                    <a:cubicBezTo>
                      <a:pt x="603" y="397"/>
                      <a:pt x="603" y="397"/>
                      <a:pt x="603" y="397"/>
                    </a:cubicBezTo>
                    <a:cubicBezTo>
                      <a:pt x="602" y="396"/>
                      <a:pt x="602" y="396"/>
                      <a:pt x="602" y="396"/>
                    </a:cubicBezTo>
                    <a:cubicBezTo>
                      <a:pt x="602" y="395"/>
                      <a:pt x="602" y="395"/>
                      <a:pt x="602" y="395"/>
                    </a:cubicBezTo>
                    <a:cubicBezTo>
                      <a:pt x="605" y="393"/>
                      <a:pt x="605" y="393"/>
                      <a:pt x="605" y="393"/>
                    </a:cubicBezTo>
                    <a:cubicBezTo>
                      <a:pt x="606" y="392"/>
                      <a:pt x="606" y="392"/>
                      <a:pt x="606" y="392"/>
                    </a:cubicBezTo>
                    <a:cubicBezTo>
                      <a:pt x="607" y="391"/>
                      <a:pt x="607" y="391"/>
                      <a:pt x="607" y="391"/>
                    </a:cubicBezTo>
                    <a:cubicBezTo>
                      <a:pt x="607" y="390"/>
                      <a:pt x="607" y="390"/>
                      <a:pt x="607" y="390"/>
                    </a:cubicBezTo>
                    <a:cubicBezTo>
                      <a:pt x="607" y="389"/>
                      <a:pt x="607" y="389"/>
                      <a:pt x="607" y="389"/>
                    </a:cubicBezTo>
                    <a:cubicBezTo>
                      <a:pt x="606" y="391"/>
                      <a:pt x="606" y="391"/>
                      <a:pt x="606" y="391"/>
                    </a:cubicBezTo>
                    <a:cubicBezTo>
                      <a:pt x="603" y="393"/>
                      <a:pt x="603" y="393"/>
                      <a:pt x="603" y="393"/>
                    </a:cubicBezTo>
                    <a:cubicBezTo>
                      <a:pt x="602" y="394"/>
                      <a:pt x="602" y="394"/>
                      <a:pt x="602" y="394"/>
                    </a:cubicBezTo>
                    <a:cubicBezTo>
                      <a:pt x="601" y="393"/>
                      <a:pt x="601" y="393"/>
                      <a:pt x="601" y="393"/>
                    </a:cubicBezTo>
                    <a:cubicBezTo>
                      <a:pt x="600" y="393"/>
                      <a:pt x="600" y="393"/>
                      <a:pt x="600" y="393"/>
                    </a:cubicBezTo>
                    <a:cubicBezTo>
                      <a:pt x="601" y="392"/>
                      <a:pt x="601" y="392"/>
                      <a:pt x="601" y="392"/>
                    </a:cubicBezTo>
                    <a:cubicBezTo>
                      <a:pt x="600" y="391"/>
                      <a:pt x="600" y="391"/>
                      <a:pt x="600" y="391"/>
                    </a:cubicBezTo>
                    <a:cubicBezTo>
                      <a:pt x="599" y="391"/>
                      <a:pt x="599" y="391"/>
                      <a:pt x="599" y="391"/>
                    </a:cubicBezTo>
                    <a:cubicBezTo>
                      <a:pt x="598" y="391"/>
                      <a:pt x="598" y="391"/>
                      <a:pt x="598" y="391"/>
                    </a:cubicBezTo>
                    <a:cubicBezTo>
                      <a:pt x="599" y="390"/>
                      <a:pt x="599" y="390"/>
                      <a:pt x="599" y="390"/>
                    </a:cubicBezTo>
                    <a:cubicBezTo>
                      <a:pt x="600" y="390"/>
                      <a:pt x="600" y="390"/>
                      <a:pt x="600" y="390"/>
                    </a:cubicBezTo>
                    <a:cubicBezTo>
                      <a:pt x="600" y="389"/>
                      <a:pt x="600" y="389"/>
                      <a:pt x="600" y="389"/>
                    </a:cubicBezTo>
                    <a:cubicBezTo>
                      <a:pt x="599" y="388"/>
                      <a:pt x="599" y="388"/>
                      <a:pt x="599" y="388"/>
                    </a:cubicBezTo>
                    <a:cubicBezTo>
                      <a:pt x="598" y="388"/>
                      <a:pt x="598" y="388"/>
                      <a:pt x="598" y="388"/>
                    </a:cubicBezTo>
                    <a:cubicBezTo>
                      <a:pt x="598" y="388"/>
                      <a:pt x="598" y="388"/>
                      <a:pt x="598" y="388"/>
                    </a:cubicBezTo>
                    <a:cubicBezTo>
                      <a:pt x="598" y="386"/>
                      <a:pt x="598" y="386"/>
                      <a:pt x="598" y="386"/>
                    </a:cubicBezTo>
                    <a:cubicBezTo>
                      <a:pt x="599" y="386"/>
                      <a:pt x="599" y="386"/>
                      <a:pt x="599" y="386"/>
                    </a:cubicBezTo>
                    <a:cubicBezTo>
                      <a:pt x="599" y="385"/>
                      <a:pt x="599" y="385"/>
                      <a:pt x="599" y="385"/>
                    </a:cubicBezTo>
                    <a:cubicBezTo>
                      <a:pt x="598" y="385"/>
                      <a:pt x="598" y="385"/>
                      <a:pt x="598" y="385"/>
                    </a:cubicBezTo>
                    <a:cubicBezTo>
                      <a:pt x="597" y="384"/>
                      <a:pt x="597" y="384"/>
                      <a:pt x="597" y="384"/>
                    </a:cubicBezTo>
                    <a:cubicBezTo>
                      <a:pt x="597" y="384"/>
                      <a:pt x="597" y="384"/>
                      <a:pt x="597" y="384"/>
                    </a:cubicBezTo>
                    <a:cubicBezTo>
                      <a:pt x="597" y="385"/>
                      <a:pt x="597" y="385"/>
                      <a:pt x="597" y="385"/>
                    </a:cubicBezTo>
                    <a:cubicBezTo>
                      <a:pt x="597" y="386"/>
                      <a:pt x="597" y="386"/>
                      <a:pt x="597" y="386"/>
                    </a:cubicBezTo>
                    <a:cubicBezTo>
                      <a:pt x="596" y="386"/>
                      <a:pt x="596" y="386"/>
                      <a:pt x="596" y="386"/>
                    </a:cubicBezTo>
                    <a:cubicBezTo>
                      <a:pt x="595" y="386"/>
                      <a:pt x="595" y="386"/>
                      <a:pt x="595" y="386"/>
                    </a:cubicBezTo>
                    <a:cubicBezTo>
                      <a:pt x="594" y="385"/>
                      <a:pt x="594" y="385"/>
                      <a:pt x="594" y="385"/>
                    </a:cubicBezTo>
                    <a:cubicBezTo>
                      <a:pt x="593" y="385"/>
                      <a:pt x="593" y="385"/>
                      <a:pt x="593" y="385"/>
                    </a:cubicBezTo>
                    <a:cubicBezTo>
                      <a:pt x="594" y="386"/>
                      <a:pt x="594" y="386"/>
                      <a:pt x="594" y="386"/>
                    </a:cubicBezTo>
                    <a:cubicBezTo>
                      <a:pt x="595" y="387"/>
                      <a:pt x="595" y="387"/>
                      <a:pt x="595" y="387"/>
                    </a:cubicBezTo>
                    <a:cubicBezTo>
                      <a:pt x="596" y="389"/>
                      <a:pt x="596" y="389"/>
                      <a:pt x="596" y="389"/>
                    </a:cubicBezTo>
                    <a:cubicBezTo>
                      <a:pt x="594" y="389"/>
                      <a:pt x="594" y="389"/>
                      <a:pt x="594" y="389"/>
                    </a:cubicBezTo>
                    <a:cubicBezTo>
                      <a:pt x="594" y="389"/>
                      <a:pt x="594" y="389"/>
                      <a:pt x="594" y="389"/>
                    </a:cubicBezTo>
                    <a:cubicBezTo>
                      <a:pt x="594" y="390"/>
                      <a:pt x="594" y="390"/>
                      <a:pt x="594" y="390"/>
                    </a:cubicBezTo>
                    <a:cubicBezTo>
                      <a:pt x="593" y="390"/>
                      <a:pt x="593" y="390"/>
                      <a:pt x="593" y="390"/>
                    </a:cubicBezTo>
                    <a:cubicBezTo>
                      <a:pt x="592" y="389"/>
                      <a:pt x="592" y="389"/>
                      <a:pt x="592" y="389"/>
                    </a:cubicBezTo>
                    <a:cubicBezTo>
                      <a:pt x="592" y="387"/>
                      <a:pt x="592" y="387"/>
                      <a:pt x="592" y="387"/>
                    </a:cubicBezTo>
                    <a:cubicBezTo>
                      <a:pt x="591" y="387"/>
                      <a:pt x="591" y="387"/>
                      <a:pt x="591" y="387"/>
                    </a:cubicBezTo>
                    <a:cubicBezTo>
                      <a:pt x="591" y="387"/>
                      <a:pt x="591" y="387"/>
                      <a:pt x="591" y="387"/>
                    </a:cubicBezTo>
                    <a:cubicBezTo>
                      <a:pt x="592" y="388"/>
                      <a:pt x="592" y="388"/>
                      <a:pt x="592" y="388"/>
                    </a:cubicBezTo>
                    <a:cubicBezTo>
                      <a:pt x="592" y="389"/>
                      <a:pt x="592" y="389"/>
                      <a:pt x="592" y="389"/>
                    </a:cubicBezTo>
                    <a:cubicBezTo>
                      <a:pt x="591" y="390"/>
                      <a:pt x="591" y="390"/>
                      <a:pt x="591" y="390"/>
                    </a:cubicBezTo>
                    <a:cubicBezTo>
                      <a:pt x="592" y="391"/>
                      <a:pt x="592" y="391"/>
                      <a:pt x="592" y="391"/>
                    </a:cubicBezTo>
                    <a:cubicBezTo>
                      <a:pt x="593" y="392"/>
                      <a:pt x="593" y="392"/>
                      <a:pt x="593" y="392"/>
                    </a:cubicBezTo>
                    <a:cubicBezTo>
                      <a:pt x="594" y="393"/>
                      <a:pt x="594" y="393"/>
                      <a:pt x="594" y="393"/>
                    </a:cubicBezTo>
                    <a:cubicBezTo>
                      <a:pt x="594" y="395"/>
                      <a:pt x="594" y="395"/>
                      <a:pt x="594" y="395"/>
                    </a:cubicBezTo>
                    <a:cubicBezTo>
                      <a:pt x="595" y="395"/>
                      <a:pt x="595" y="395"/>
                      <a:pt x="595" y="395"/>
                    </a:cubicBezTo>
                    <a:cubicBezTo>
                      <a:pt x="594" y="395"/>
                      <a:pt x="594" y="395"/>
                      <a:pt x="594" y="395"/>
                    </a:cubicBezTo>
                    <a:cubicBezTo>
                      <a:pt x="593" y="396"/>
                      <a:pt x="593" y="396"/>
                      <a:pt x="593" y="396"/>
                    </a:cubicBezTo>
                    <a:cubicBezTo>
                      <a:pt x="592" y="396"/>
                      <a:pt x="592" y="396"/>
                      <a:pt x="592" y="396"/>
                    </a:cubicBezTo>
                    <a:cubicBezTo>
                      <a:pt x="591" y="395"/>
                      <a:pt x="591" y="395"/>
                      <a:pt x="591" y="395"/>
                    </a:cubicBezTo>
                    <a:cubicBezTo>
                      <a:pt x="590" y="396"/>
                      <a:pt x="590" y="396"/>
                      <a:pt x="590" y="396"/>
                    </a:cubicBezTo>
                    <a:cubicBezTo>
                      <a:pt x="590" y="396"/>
                      <a:pt x="590" y="396"/>
                      <a:pt x="590" y="396"/>
                    </a:cubicBezTo>
                    <a:cubicBezTo>
                      <a:pt x="588" y="394"/>
                      <a:pt x="588" y="394"/>
                      <a:pt x="588" y="394"/>
                    </a:cubicBezTo>
                    <a:cubicBezTo>
                      <a:pt x="588" y="393"/>
                      <a:pt x="588" y="393"/>
                      <a:pt x="588" y="393"/>
                    </a:cubicBezTo>
                    <a:cubicBezTo>
                      <a:pt x="589" y="392"/>
                      <a:pt x="589" y="392"/>
                      <a:pt x="589" y="392"/>
                    </a:cubicBezTo>
                    <a:cubicBezTo>
                      <a:pt x="588" y="391"/>
                      <a:pt x="588" y="391"/>
                      <a:pt x="588" y="391"/>
                    </a:cubicBezTo>
                    <a:cubicBezTo>
                      <a:pt x="587" y="390"/>
                      <a:pt x="587" y="390"/>
                      <a:pt x="587" y="390"/>
                    </a:cubicBezTo>
                    <a:cubicBezTo>
                      <a:pt x="585" y="390"/>
                      <a:pt x="585" y="390"/>
                      <a:pt x="585" y="390"/>
                    </a:cubicBezTo>
                    <a:cubicBezTo>
                      <a:pt x="585" y="389"/>
                      <a:pt x="585" y="389"/>
                      <a:pt x="585" y="389"/>
                    </a:cubicBezTo>
                    <a:cubicBezTo>
                      <a:pt x="585" y="388"/>
                      <a:pt x="585" y="388"/>
                      <a:pt x="585" y="388"/>
                    </a:cubicBezTo>
                    <a:cubicBezTo>
                      <a:pt x="584" y="389"/>
                      <a:pt x="584" y="389"/>
                      <a:pt x="584" y="389"/>
                    </a:cubicBezTo>
                    <a:cubicBezTo>
                      <a:pt x="582" y="389"/>
                      <a:pt x="582" y="389"/>
                      <a:pt x="582" y="389"/>
                    </a:cubicBezTo>
                    <a:cubicBezTo>
                      <a:pt x="580" y="389"/>
                      <a:pt x="580" y="389"/>
                      <a:pt x="580" y="389"/>
                    </a:cubicBezTo>
                    <a:cubicBezTo>
                      <a:pt x="581" y="390"/>
                      <a:pt x="581" y="390"/>
                      <a:pt x="581" y="390"/>
                    </a:cubicBezTo>
                    <a:cubicBezTo>
                      <a:pt x="583" y="390"/>
                      <a:pt x="583" y="390"/>
                      <a:pt x="583" y="390"/>
                    </a:cubicBezTo>
                    <a:cubicBezTo>
                      <a:pt x="584" y="391"/>
                      <a:pt x="584" y="391"/>
                      <a:pt x="584" y="391"/>
                    </a:cubicBezTo>
                    <a:cubicBezTo>
                      <a:pt x="586" y="391"/>
                      <a:pt x="586" y="391"/>
                      <a:pt x="586" y="391"/>
                    </a:cubicBezTo>
                    <a:cubicBezTo>
                      <a:pt x="586" y="393"/>
                      <a:pt x="586" y="393"/>
                      <a:pt x="586" y="393"/>
                    </a:cubicBezTo>
                    <a:cubicBezTo>
                      <a:pt x="585" y="394"/>
                      <a:pt x="585" y="394"/>
                      <a:pt x="585" y="394"/>
                    </a:cubicBezTo>
                    <a:cubicBezTo>
                      <a:pt x="585" y="395"/>
                      <a:pt x="585" y="395"/>
                      <a:pt x="585" y="395"/>
                    </a:cubicBezTo>
                    <a:cubicBezTo>
                      <a:pt x="586" y="395"/>
                      <a:pt x="586" y="395"/>
                      <a:pt x="586" y="395"/>
                    </a:cubicBezTo>
                    <a:cubicBezTo>
                      <a:pt x="587" y="396"/>
                      <a:pt x="587" y="396"/>
                      <a:pt x="587" y="396"/>
                    </a:cubicBezTo>
                    <a:cubicBezTo>
                      <a:pt x="586" y="397"/>
                      <a:pt x="586" y="397"/>
                      <a:pt x="586" y="397"/>
                    </a:cubicBezTo>
                    <a:cubicBezTo>
                      <a:pt x="587" y="397"/>
                      <a:pt x="587" y="397"/>
                      <a:pt x="587" y="397"/>
                    </a:cubicBezTo>
                    <a:cubicBezTo>
                      <a:pt x="588" y="397"/>
                      <a:pt x="588" y="397"/>
                      <a:pt x="588" y="397"/>
                    </a:cubicBezTo>
                    <a:cubicBezTo>
                      <a:pt x="588" y="398"/>
                      <a:pt x="588" y="398"/>
                      <a:pt x="588" y="398"/>
                    </a:cubicBezTo>
                    <a:cubicBezTo>
                      <a:pt x="587" y="399"/>
                      <a:pt x="587" y="399"/>
                      <a:pt x="587" y="399"/>
                    </a:cubicBezTo>
                    <a:cubicBezTo>
                      <a:pt x="585" y="401"/>
                      <a:pt x="585" y="401"/>
                      <a:pt x="585" y="401"/>
                    </a:cubicBezTo>
                    <a:cubicBezTo>
                      <a:pt x="584" y="402"/>
                      <a:pt x="584" y="402"/>
                      <a:pt x="584" y="402"/>
                    </a:cubicBezTo>
                    <a:cubicBezTo>
                      <a:pt x="587" y="402"/>
                      <a:pt x="587" y="402"/>
                      <a:pt x="587" y="402"/>
                    </a:cubicBezTo>
                    <a:cubicBezTo>
                      <a:pt x="588" y="401"/>
                      <a:pt x="588" y="401"/>
                      <a:pt x="588" y="401"/>
                    </a:cubicBezTo>
                    <a:cubicBezTo>
                      <a:pt x="588" y="400"/>
                      <a:pt x="588" y="400"/>
                      <a:pt x="588" y="400"/>
                    </a:cubicBezTo>
                    <a:cubicBezTo>
                      <a:pt x="591" y="400"/>
                      <a:pt x="591" y="400"/>
                      <a:pt x="591" y="400"/>
                    </a:cubicBezTo>
                    <a:cubicBezTo>
                      <a:pt x="591" y="401"/>
                      <a:pt x="591" y="401"/>
                      <a:pt x="591" y="401"/>
                    </a:cubicBezTo>
                    <a:cubicBezTo>
                      <a:pt x="591" y="401"/>
                      <a:pt x="591" y="401"/>
                      <a:pt x="591" y="401"/>
                    </a:cubicBezTo>
                    <a:cubicBezTo>
                      <a:pt x="590" y="402"/>
                      <a:pt x="590" y="402"/>
                      <a:pt x="590" y="402"/>
                    </a:cubicBezTo>
                    <a:cubicBezTo>
                      <a:pt x="589" y="403"/>
                      <a:pt x="589" y="403"/>
                      <a:pt x="589" y="403"/>
                    </a:cubicBezTo>
                    <a:cubicBezTo>
                      <a:pt x="590" y="404"/>
                      <a:pt x="590" y="404"/>
                      <a:pt x="590" y="404"/>
                    </a:cubicBezTo>
                    <a:cubicBezTo>
                      <a:pt x="591" y="404"/>
                      <a:pt x="591" y="404"/>
                      <a:pt x="591" y="404"/>
                    </a:cubicBezTo>
                    <a:cubicBezTo>
                      <a:pt x="592" y="405"/>
                      <a:pt x="592" y="405"/>
                      <a:pt x="592" y="405"/>
                    </a:cubicBezTo>
                    <a:cubicBezTo>
                      <a:pt x="591" y="405"/>
                      <a:pt x="591" y="405"/>
                      <a:pt x="591" y="405"/>
                    </a:cubicBezTo>
                    <a:cubicBezTo>
                      <a:pt x="590" y="406"/>
                      <a:pt x="590" y="406"/>
                      <a:pt x="590" y="406"/>
                    </a:cubicBezTo>
                    <a:cubicBezTo>
                      <a:pt x="589" y="406"/>
                      <a:pt x="589" y="406"/>
                      <a:pt x="589" y="406"/>
                    </a:cubicBezTo>
                    <a:cubicBezTo>
                      <a:pt x="590" y="407"/>
                      <a:pt x="590" y="407"/>
                      <a:pt x="590" y="407"/>
                    </a:cubicBezTo>
                    <a:cubicBezTo>
                      <a:pt x="590" y="408"/>
                      <a:pt x="590" y="408"/>
                      <a:pt x="590" y="408"/>
                    </a:cubicBezTo>
                    <a:cubicBezTo>
                      <a:pt x="590" y="408"/>
                      <a:pt x="590" y="408"/>
                      <a:pt x="590" y="408"/>
                    </a:cubicBezTo>
                    <a:cubicBezTo>
                      <a:pt x="590" y="408"/>
                      <a:pt x="590" y="408"/>
                      <a:pt x="590" y="408"/>
                    </a:cubicBezTo>
                    <a:cubicBezTo>
                      <a:pt x="591" y="408"/>
                      <a:pt x="591" y="408"/>
                      <a:pt x="591" y="408"/>
                    </a:cubicBezTo>
                    <a:cubicBezTo>
                      <a:pt x="591" y="410"/>
                      <a:pt x="591" y="410"/>
                      <a:pt x="591" y="410"/>
                    </a:cubicBezTo>
                    <a:cubicBezTo>
                      <a:pt x="591" y="410"/>
                      <a:pt x="591" y="410"/>
                      <a:pt x="591" y="410"/>
                    </a:cubicBezTo>
                    <a:cubicBezTo>
                      <a:pt x="592" y="411"/>
                      <a:pt x="592" y="411"/>
                      <a:pt x="592" y="411"/>
                    </a:cubicBezTo>
                    <a:cubicBezTo>
                      <a:pt x="592" y="413"/>
                      <a:pt x="592" y="413"/>
                      <a:pt x="592" y="413"/>
                    </a:cubicBezTo>
                    <a:cubicBezTo>
                      <a:pt x="592" y="413"/>
                      <a:pt x="592" y="413"/>
                      <a:pt x="592" y="413"/>
                    </a:cubicBezTo>
                    <a:cubicBezTo>
                      <a:pt x="593" y="413"/>
                      <a:pt x="593" y="413"/>
                      <a:pt x="593" y="413"/>
                    </a:cubicBezTo>
                    <a:cubicBezTo>
                      <a:pt x="593" y="411"/>
                      <a:pt x="593" y="411"/>
                      <a:pt x="593" y="411"/>
                    </a:cubicBezTo>
                    <a:cubicBezTo>
                      <a:pt x="594" y="410"/>
                      <a:pt x="594" y="410"/>
                      <a:pt x="594" y="410"/>
                    </a:cubicBezTo>
                    <a:cubicBezTo>
                      <a:pt x="595" y="411"/>
                      <a:pt x="595" y="411"/>
                      <a:pt x="595" y="411"/>
                    </a:cubicBezTo>
                    <a:cubicBezTo>
                      <a:pt x="595" y="413"/>
                      <a:pt x="595" y="413"/>
                      <a:pt x="595" y="413"/>
                    </a:cubicBezTo>
                    <a:cubicBezTo>
                      <a:pt x="596" y="414"/>
                      <a:pt x="596" y="414"/>
                      <a:pt x="596" y="414"/>
                    </a:cubicBezTo>
                    <a:cubicBezTo>
                      <a:pt x="595" y="415"/>
                      <a:pt x="595" y="415"/>
                      <a:pt x="595" y="415"/>
                    </a:cubicBezTo>
                    <a:cubicBezTo>
                      <a:pt x="594" y="415"/>
                      <a:pt x="594" y="415"/>
                      <a:pt x="594" y="415"/>
                    </a:cubicBezTo>
                    <a:cubicBezTo>
                      <a:pt x="594" y="416"/>
                      <a:pt x="594" y="416"/>
                      <a:pt x="594" y="416"/>
                    </a:cubicBezTo>
                    <a:cubicBezTo>
                      <a:pt x="596" y="416"/>
                      <a:pt x="596" y="416"/>
                      <a:pt x="596" y="416"/>
                    </a:cubicBezTo>
                    <a:cubicBezTo>
                      <a:pt x="597" y="415"/>
                      <a:pt x="597" y="415"/>
                      <a:pt x="597" y="415"/>
                    </a:cubicBezTo>
                    <a:cubicBezTo>
                      <a:pt x="597" y="416"/>
                      <a:pt x="597" y="416"/>
                      <a:pt x="597" y="416"/>
                    </a:cubicBezTo>
                    <a:cubicBezTo>
                      <a:pt x="598" y="415"/>
                      <a:pt x="598" y="415"/>
                      <a:pt x="598" y="415"/>
                    </a:cubicBezTo>
                    <a:cubicBezTo>
                      <a:pt x="598" y="414"/>
                      <a:pt x="598" y="414"/>
                      <a:pt x="598" y="414"/>
                    </a:cubicBezTo>
                    <a:cubicBezTo>
                      <a:pt x="599" y="414"/>
                      <a:pt x="599" y="414"/>
                      <a:pt x="599" y="414"/>
                    </a:cubicBezTo>
                    <a:cubicBezTo>
                      <a:pt x="599" y="416"/>
                      <a:pt x="599" y="416"/>
                      <a:pt x="599" y="416"/>
                    </a:cubicBezTo>
                    <a:cubicBezTo>
                      <a:pt x="599" y="417"/>
                      <a:pt x="599" y="417"/>
                      <a:pt x="599" y="417"/>
                    </a:cubicBezTo>
                    <a:cubicBezTo>
                      <a:pt x="598" y="418"/>
                      <a:pt x="598" y="418"/>
                      <a:pt x="598" y="418"/>
                    </a:cubicBezTo>
                    <a:cubicBezTo>
                      <a:pt x="598" y="419"/>
                      <a:pt x="598" y="419"/>
                      <a:pt x="598" y="419"/>
                    </a:cubicBezTo>
                    <a:cubicBezTo>
                      <a:pt x="597" y="420"/>
                      <a:pt x="597" y="420"/>
                      <a:pt x="597" y="420"/>
                    </a:cubicBezTo>
                    <a:cubicBezTo>
                      <a:pt x="598" y="421"/>
                      <a:pt x="598" y="421"/>
                      <a:pt x="598" y="421"/>
                    </a:cubicBezTo>
                    <a:cubicBezTo>
                      <a:pt x="600" y="420"/>
                      <a:pt x="600" y="420"/>
                      <a:pt x="600" y="420"/>
                    </a:cubicBezTo>
                    <a:cubicBezTo>
                      <a:pt x="601" y="420"/>
                      <a:pt x="601" y="420"/>
                      <a:pt x="601" y="420"/>
                    </a:cubicBezTo>
                    <a:cubicBezTo>
                      <a:pt x="602" y="420"/>
                      <a:pt x="602" y="420"/>
                      <a:pt x="602" y="420"/>
                    </a:cubicBezTo>
                    <a:cubicBezTo>
                      <a:pt x="601" y="421"/>
                      <a:pt x="601" y="421"/>
                      <a:pt x="601" y="421"/>
                    </a:cubicBezTo>
                    <a:cubicBezTo>
                      <a:pt x="600" y="422"/>
                      <a:pt x="600" y="422"/>
                      <a:pt x="600" y="422"/>
                    </a:cubicBezTo>
                    <a:cubicBezTo>
                      <a:pt x="598" y="422"/>
                      <a:pt x="598" y="422"/>
                      <a:pt x="598" y="422"/>
                    </a:cubicBezTo>
                    <a:cubicBezTo>
                      <a:pt x="599" y="424"/>
                      <a:pt x="599" y="424"/>
                      <a:pt x="599" y="424"/>
                    </a:cubicBezTo>
                    <a:cubicBezTo>
                      <a:pt x="601" y="425"/>
                      <a:pt x="601" y="425"/>
                      <a:pt x="601" y="425"/>
                    </a:cubicBezTo>
                    <a:cubicBezTo>
                      <a:pt x="600" y="427"/>
                      <a:pt x="600" y="427"/>
                      <a:pt x="600" y="427"/>
                    </a:cubicBezTo>
                    <a:cubicBezTo>
                      <a:pt x="601" y="427"/>
                      <a:pt x="601" y="427"/>
                      <a:pt x="601" y="427"/>
                    </a:cubicBezTo>
                    <a:cubicBezTo>
                      <a:pt x="601" y="429"/>
                      <a:pt x="601" y="429"/>
                      <a:pt x="601" y="429"/>
                    </a:cubicBezTo>
                    <a:cubicBezTo>
                      <a:pt x="603" y="432"/>
                      <a:pt x="603" y="432"/>
                      <a:pt x="603" y="432"/>
                    </a:cubicBezTo>
                    <a:cubicBezTo>
                      <a:pt x="604" y="433"/>
                      <a:pt x="604" y="433"/>
                      <a:pt x="604" y="433"/>
                    </a:cubicBezTo>
                    <a:cubicBezTo>
                      <a:pt x="603" y="433"/>
                      <a:pt x="603" y="433"/>
                      <a:pt x="603" y="433"/>
                    </a:cubicBezTo>
                    <a:cubicBezTo>
                      <a:pt x="602" y="436"/>
                      <a:pt x="602" y="436"/>
                      <a:pt x="602" y="436"/>
                    </a:cubicBezTo>
                    <a:cubicBezTo>
                      <a:pt x="602" y="437"/>
                      <a:pt x="602" y="437"/>
                      <a:pt x="602" y="437"/>
                    </a:cubicBezTo>
                    <a:cubicBezTo>
                      <a:pt x="602" y="439"/>
                      <a:pt x="602" y="439"/>
                      <a:pt x="602" y="439"/>
                    </a:cubicBezTo>
                    <a:cubicBezTo>
                      <a:pt x="601" y="440"/>
                      <a:pt x="601" y="440"/>
                      <a:pt x="601" y="440"/>
                    </a:cubicBezTo>
                    <a:cubicBezTo>
                      <a:pt x="599" y="437"/>
                      <a:pt x="599" y="437"/>
                      <a:pt x="599" y="437"/>
                    </a:cubicBezTo>
                    <a:cubicBezTo>
                      <a:pt x="599" y="435"/>
                      <a:pt x="599" y="435"/>
                      <a:pt x="599" y="435"/>
                    </a:cubicBezTo>
                    <a:cubicBezTo>
                      <a:pt x="599" y="434"/>
                      <a:pt x="599" y="434"/>
                      <a:pt x="599" y="434"/>
                    </a:cubicBezTo>
                    <a:cubicBezTo>
                      <a:pt x="598" y="431"/>
                      <a:pt x="598" y="431"/>
                      <a:pt x="598" y="431"/>
                    </a:cubicBezTo>
                    <a:cubicBezTo>
                      <a:pt x="598" y="433"/>
                      <a:pt x="598" y="433"/>
                      <a:pt x="598" y="433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9"/>
                      <a:pt x="599" y="439"/>
                      <a:pt x="599" y="439"/>
                    </a:cubicBezTo>
                    <a:cubicBezTo>
                      <a:pt x="599" y="441"/>
                      <a:pt x="599" y="441"/>
                      <a:pt x="599" y="441"/>
                    </a:cubicBezTo>
                    <a:cubicBezTo>
                      <a:pt x="598" y="443"/>
                      <a:pt x="598" y="443"/>
                      <a:pt x="598" y="443"/>
                    </a:cubicBezTo>
                    <a:cubicBezTo>
                      <a:pt x="599" y="444"/>
                      <a:pt x="599" y="444"/>
                      <a:pt x="599" y="444"/>
                    </a:cubicBezTo>
                    <a:cubicBezTo>
                      <a:pt x="599" y="445"/>
                      <a:pt x="599" y="445"/>
                      <a:pt x="599" y="445"/>
                    </a:cubicBezTo>
                    <a:cubicBezTo>
                      <a:pt x="597" y="445"/>
                      <a:pt x="597" y="445"/>
                      <a:pt x="597" y="445"/>
                    </a:cubicBezTo>
                    <a:cubicBezTo>
                      <a:pt x="596" y="443"/>
                      <a:pt x="596" y="443"/>
                      <a:pt x="596" y="443"/>
                    </a:cubicBezTo>
                    <a:cubicBezTo>
                      <a:pt x="595" y="443"/>
                      <a:pt x="595" y="443"/>
                      <a:pt x="595" y="443"/>
                    </a:cubicBezTo>
                    <a:cubicBezTo>
                      <a:pt x="596" y="447"/>
                      <a:pt x="596" y="447"/>
                      <a:pt x="596" y="447"/>
                    </a:cubicBezTo>
                    <a:cubicBezTo>
                      <a:pt x="596" y="449"/>
                      <a:pt x="596" y="449"/>
                      <a:pt x="596" y="449"/>
                    </a:cubicBezTo>
                    <a:cubicBezTo>
                      <a:pt x="596" y="449"/>
                      <a:pt x="596" y="449"/>
                      <a:pt x="596" y="449"/>
                    </a:cubicBezTo>
                    <a:cubicBezTo>
                      <a:pt x="596" y="450"/>
                      <a:pt x="596" y="450"/>
                      <a:pt x="596" y="450"/>
                    </a:cubicBezTo>
                    <a:cubicBezTo>
                      <a:pt x="595" y="450"/>
                      <a:pt x="595" y="450"/>
                      <a:pt x="595" y="450"/>
                    </a:cubicBezTo>
                    <a:cubicBezTo>
                      <a:pt x="594" y="449"/>
                      <a:pt x="594" y="449"/>
                      <a:pt x="594" y="449"/>
                    </a:cubicBezTo>
                    <a:cubicBezTo>
                      <a:pt x="593" y="446"/>
                      <a:pt x="593" y="446"/>
                      <a:pt x="593" y="446"/>
                    </a:cubicBezTo>
                    <a:cubicBezTo>
                      <a:pt x="594" y="446"/>
                      <a:pt x="594" y="446"/>
                      <a:pt x="594" y="446"/>
                    </a:cubicBezTo>
                    <a:cubicBezTo>
                      <a:pt x="594" y="444"/>
                      <a:pt x="594" y="444"/>
                      <a:pt x="594" y="444"/>
                    </a:cubicBezTo>
                    <a:cubicBezTo>
                      <a:pt x="593" y="445"/>
                      <a:pt x="593" y="445"/>
                      <a:pt x="593" y="445"/>
                    </a:cubicBezTo>
                    <a:cubicBezTo>
                      <a:pt x="592" y="445"/>
                      <a:pt x="592" y="445"/>
                      <a:pt x="592" y="445"/>
                    </a:cubicBezTo>
                    <a:cubicBezTo>
                      <a:pt x="591" y="444"/>
                      <a:pt x="591" y="444"/>
                      <a:pt x="591" y="444"/>
                    </a:cubicBezTo>
                    <a:cubicBezTo>
                      <a:pt x="591" y="441"/>
                      <a:pt x="591" y="441"/>
                      <a:pt x="591" y="441"/>
                    </a:cubicBezTo>
                    <a:cubicBezTo>
                      <a:pt x="590" y="442"/>
                      <a:pt x="590" y="442"/>
                      <a:pt x="590" y="442"/>
                    </a:cubicBezTo>
                    <a:cubicBezTo>
                      <a:pt x="590" y="443"/>
                      <a:pt x="590" y="443"/>
                      <a:pt x="590" y="443"/>
                    </a:cubicBezTo>
                    <a:cubicBezTo>
                      <a:pt x="590" y="443"/>
                      <a:pt x="590" y="443"/>
                      <a:pt x="590" y="443"/>
                    </a:cubicBezTo>
                    <a:cubicBezTo>
                      <a:pt x="590" y="442"/>
                      <a:pt x="590" y="442"/>
                      <a:pt x="590" y="442"/>
                    </a:cubicBezTo>
                    <a:cubicBezTo>
                      <a:pt x="589" y="440"/>
                      <a:pt x="589" y="440"/>
                      <a:pt x="589" y="440"/>
                    </a:cubicBezTo>
                    <a:cubicBezTo>
                      <a:pt x="588" y="440"/>
                      <a:pt x="588" y="440"/>
                      <a:pt x="588" y="440"/>
                    </a:cubicBezTo>
                    <a:cubicBezTo>
                      <a:pt x="588" y="441"/>
                      <a:pt x="588" y="441"/>
                      <a:pt x="588" y="441"/>
                    </a:cubicBezTo>
                    <a:cubicBezTo>
                      <a:pt x="589" y="441"/>
                      <a:pt x="589" y="441"/>
                      <a:pt x="589" y="441"/>
                    </a:cubicBezTo>
                    <a:cubicBezTo>
                      <a:pt x="588" y="442"/>
                      <a:pt x="588" y="442"/>
                      <a:pt x="588" y="442"/>
                    </a:cubicBezTo>
                    <a:cubicBezTo>
                      <a:pt x="587" y="442"/>
                      <a:pt x="587" y="442"/>
                      <a:pt x="587" y="442"/>
                    </a:cubicBezTo>
                    <a:cubicBezTo>
                      <a:pt x="586" y="441"/>
                      <a:pt x="586" y="441"/>
                      <a:pt x="586" y="441"/>
                    </a:cubicBezTo>
                    <a:cubicBezTo>
                      <a:pt x="586" y="440"/>
                      <a:pt x="586" y="440"/>
                      <a:pt x="586" y="440"/>
                    </a:cubicBezTo>
                    <a:cubicBezTo>
                      <a:pt x="586" y="438"/>
                      <a:pt x="586" y="438"/>
                      <a:pt x="586" y="438"/>
                    </a:cubicBezTo>
                    <a:cubicBezTo>
                      <a:pt x="585" y="436"/>
                      <a:pt x="585" y="436"/>
                      <a:pt x="585" y="436"/>
                    </a:cubicBezTo>
                    <a:cubicBezTo>
                      <a:pt x="585" y="435"/>
                      <a:pt x="585" y="435"/>
                      <a:pt x="585" y="435"/>
                    </a:cubicBezTo>
                    <a:cubicBezTo>
                      <a:pt x="585" y="436"/>
                      <a:pt x="585" y="436"/>
                      <a:pt x="585" y="436"/>
                    </a:cubicBezTo>
                    <a:cubicBezTo>
                      <a:pt x="585" y="439"/>
                      <a:pt x="585" y="439"/>
                      <a:pt x="585" y="439"/>
                    </a:cubicBezTo>
                    <a:cubicBezTo>
                      <a:pt x="585" y="440"/>
                      <a:pt x="585" y="440"/>
                      <a:pt x="585" y="440"/>
                    </a:cubicBezTo>
                    <a:cubicBezTo>
                      <a:pt x="584" y="441"/>
                      <a:pt x="584" y="441"/>
                      <a:pt x="584" y="441"/>
                    </a:cubicBezTo>
                    <a:cubicBezTo>
                      <a:pt x="583" y="439"/>
                      <a:pt x="583" y="439"/>
                      <a:pt x="583" y="439"/>
                    </a:cubicBezTo>
                    <a:cubicBezTo>
                      <a:pt x="582" y="437"/>
                      <a:pt x="582" y="437"/>
                      <a:pt x="582" y="437"/>
                    </a:cubicBezTo>
                    <a:cubicBezTo>
                      <a:pt x="582" y="437"/>
                      <a:pt x="582" y="437"/>
                      <a:pt x="582" y="437"/>
                    </a:cubicBezTo>
                    <a:cubicBezTo>
                      <a:pt x="581" y="436"/>
                      <a:pt x="581" y="436"/>
                      <a:pt x="581" y="436"/>
                    </a:cubicBezTo>
                    <a:cubicBezTo>
                      <a:pt x="580" y="434"/>
                      <a:pt x="580" y="434"/>
                      <a:pt x="580" y="434"/>
                    </a:cubicBezTo>
                    <a:cubicBezTo>
                      <a:pt x="579" y="433"/>
                      <a:pt x="579" y="433"/>
                      <a:pt x="579" y="433"/>
                    </a:cubicBezTo>
                    <a:cubicBezTo>
                      <a:pt x="579" y="432"/>
                      <a:pt x="579" y="432"/>
                      <a:pt x="579" y="432"/>
                    </a:cubicBezTo>
                    <a:cubicBezTo>
                      <a:pt x="579" y="431"/>
                      <a:pt x="579" y="431"/>
                      <a:pt x="579" y="431"/>
                    </a:cubicBezTo>
                    <a:cubicBezTo>
                      <a:pt x="578" y="431"/>
                      <a:pt x="578" y="431"/>
                      <a:pt x="578" y="431"/>
                    </a:cubicBezTo>
                    <a:cubicBezTo>
                      <a:pt x="578" y="432"/>
                      <a:pt x="578" y="432"/>
                      <a:pt x="578" y="432"/>
                    </a:cubicBezTo>
                    <a:cubicBezTo>
                      <a:pt x="578" y="434"/>
                      <a:pt x="578" y="434"/>
                      <a:pt x="578" y="434"/>
                    </a:cubicBezTo>
                    <a:cubicBezTo>
                      <a:pt x="578" y="435"/>
                      <a:pt x="578" y="435"/>
                      <a:pt x="578" y="435"/>
                    </a:cubicBezTo>
                    <a:cubicBezTo>
                      <a:pt x="578" y="435"/>
                      <a:pt x="578" y="435"/>
                      <a:pt x="578" y="435"/>
                    </a:cubicBezTo>
                    <a:cubicBezTo>
                      <a:pt x="578" y="434"/>
                      <a:pt x="578" y="434"/>
                      <a:pt x="578" y="434"/>
                    </a:cubicBezTo>
                    <a:cubicBezTo>
                      <a:pt x="577" y="433"/>
                      <a:pt x="577" y="433"/>
                      <a:pt x="577" y="433"/>
                    </a:cubicBezTo>
                    <a:cubicBezTo>
                      <a:pt x="575" y="432"/>
                      <a:pt x="575" y="432"/>
                      <a:pt x="575" y="432"/>
                    </a:cubicBezTo>
                    <a:cubicBezTo>
                      <a:pt x="574" y="430"/>
                      <a:pt x="574" y="430"/>
                      <a:pt x="574" y="430"/>
                    </a:cubicBezTo>
                    <a:cubicBezTo>
                      <a:pt x="573" y="428"/>
                      <a:pt x="573" y="428"/>
                      <a:pt x="573" y="428"/>
                    </a:cubicBezTo>
                    <a:cubicBezTo>
                      <a:pt x="572" y="428"/>
                      <a:pt x="572" y="428"/>
                      <a:pt x="572" y="428"/>
                    </a:cubicBezTo>
                    <a:cubicBezTo>
                      <a:pt x="571" y="429"/>
                      <a:pt x="571" y="429"/>
                      <a:pt x="571" y="429"/>
                    </a:cubicBezTo>
                    <a:cubicBezTo>
                      <a:pt x="570" y="428"/>
                      <a:pt x="570" y="428"/>
                      <a:pt x="570" y="428"/>
                    </a:cubicBezTo>
                    <a:cubicBezTo>
                      <a:pt x="570" y="430"/>
                      <a:pt x="570" y="430"/>
                      <a:pt x="570" y="430"/>
                    </a:cubicBezTo>
                    <a:cubicBezTo>
                      <a:pt x="570" y="432"/>
                      <a:pt x="570" y="432"/>
                      <a:pt x="570" y="432"/>
                    </a:cubicBezTo>
                    <a:cubicBezTo>
                      <a:pt x="573" y="434"/>
                      <a:pt x="573" y="434"/>
                      <a:pt x="573" y="434"/>
                    </a:cubicBezTo>
                    <a:cubicBezTo>
                      <a:pt x="573" y="435"/>
                      <a:pt x="573" y="435"/>
                      <a:pt x="573" y="435"/>
                    </a:cubicBezTo>
                    <a:cubicBezTo>
                      <a:pt x="573" y="436"/>
                      <a:pt x="573" y="436"/>
                      <a:pt x="573" y="436"/>
                    </a:cubicBezTo>
                    <a:cubicBezTo>
                      <a:pt x="573" y="438"/>
                      <a:pt x="573" y="438"/>
                      <a:pt x="573" y="438"/>
                    </a:cubicBezTo>
                    <a:cubicBezTo>
                      <a:pt x="574" y="438"/>
                      <a:pt x="574" y="438"/>
                      <a:pt x="574" y="438"/>
                    </a:cubicBezTo>
                    <a:cubicBezTo>
                      <a:pt x="576" y="438"/>
                      <a:pt x="576" y="438"/>
                      <a:pt x="576" y="438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6" y="441"/>
                      <a:pt x="576" y="441"/>
                      <a:pt x="576" y="441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8" y="441"/>
                      <a:pt x="578" y="441"/>
                      <a:pt x="578" y="441"/>
                    </a:cubicBezTo>
                    <a:cubicBezTo>
                      <a:pt x="577" y="442"/>
                      <a:pt x="577" y="442"/>
                      <a:pt x="577" y="442"/>
                    </a:cubicBezTo>
                    <a:cubicBezTo>
                      <a:pt x="579" y="442"/>
                      <a:pt x="579" y="442"/>
                      <a:pt x="579" y="442"/>
                    </a:cubicBezTo>
                    <a:cubicBezTo>
                      <a:pt x="579" y="443"/>
                      <a:pt x="579" y="443"/>
                      <a:pt x="579" y="443"/>
                    </a:cubicBezTo>
                    <a:cubicBezTo>
                      <a:pt x="580" y="445"/>
                      <a:pt x="580" y="445"/>
                      <a:pt x="580" y="445"/>
                    </a:cubicBezTo>
                    <a:cubicBezTo>
                      <a:pt x="580" y="446"/>
                      <a:pt x="580" y="446"/>
                      <a:pt x="580" y="446"/>
                    </a:cubicBezTo>
                    <a:cubicBezTo>
                      <a:pt x="581" y="446"/>
                      <a:pt x="581" y="446"/>
                      <a:pt x="581" y="446"/>
                    </a:cubicBezTo>
                    <a:cubicBezTo>
                      <a:pt x="582" y="446"/>
                      <a:pt x="582" y="446"/>
                      <a:pt x="582" y="446"/>
                    </a:cubicBezTo>
                    <a:cubicBezTo>
                      <a:pt x="583" y="448"/>
                      <a:pt x="583" y="448"/>
                      <a:pt x="583" y="448"/>
                    </a:cubicBezTo>
                    <a:cubicBezTo>
                      <a:pt x="581" y="450"/>
                      <a:pt x="581" y="450"/>
                      <a:pt x="581" y="450"/>
                    </a:cubicBezTo>
                    <a:cubicBezTo>
                      <a:pt x="582" y="450"/>
                      <a:pt x="582" y="450"/>
                      <a:pt x="582" y="450"/>
                    </a:cubicBezTo>
                    <a:cubicBezTo>
                      <a:pt x="583" y="451"/>
                      <a:pt x="583" y="451"/>
                      <a:pt x="583" y="451"/>
                    </a:cubicBezTo>
                    <a:cubicBezTo>
                      <a:pt x="583" y="452"/>
                      <a:pt x="583" y="452"/>
                      <a:pt x="583" y="452"/>
                    </a:cubicBezTo>
                    <a:cubicBezTo>
                      <a:pt x="584" y="450"/>
                      <a:pt x="584" y="450"/>
                      <a:pt x="584" y="450"/>
                    </a:cubicBezTo>
                    <a:cubicBezTo>
                      <a:pt x="585" y="451"/>
                      <a:pt x="585" y="451"/>
                      <a:pt x="585" y="451"/>
                    </a:cubicBezTo>
                    <a:cubicBezTo>
                      <a:pt x="584" y="453"/>
                      <a:pt x="584" y="453"/>
                      <a:pt x="584" y="453"/>
                    </a:cubicBezTo>
                    <a:cubicBezTo>
                      <a:pt x="585" y="453"/>
                      <a:pt x="585" y="453"/>
                      <a:pt x="585" y="453"/>
                    </a:cubicBezTo>
                    <a:cubicBezTo>
                      <a:pt x="586" y="453"/>
                      <a:pt x="586" y="453"/>
                      <a:pt x="586" y="453"/>
                    </a:cubicBezTo>
                    <a:cubicBezTo>
                      <a:pt x="586" y="454"/>
                      <a:pt x="586" y="454"/>
                      <a:pt x="586" y="454"/>
                    </a:cubicBezTo>
                    <a:cubicBezTo>
                      <a:pt x="586" y="455"/>
                      <a:pt x="586" y="455"/>
                      <a:pt x="586" y="455"/>
                    </a:cubicBezTo>
                    <a:cubicBezTo>
                      <a:pt x="584" y="455"/>
                      <a:pt x="584" y="455"/>
                      <a:pt x="584" y="455"/>
                    </a:cubicBezTo>
                    <a:cubicBezTo>
                      <a:pt x="584" y="455"/>
                      <a:pt x="584" y="455"/>
                      <a:pt x="584" y="455"/>
                    </a:cubicBezTo>
                    <a:cubicBezTo>
                      <a:pt x="584" y="457"/>
                      <a:pt x="584" y="457"/>
                      <a:pt x="584" y="457"/>
                    </a:cubicBezTo>
                    <a:cubicBezTo>
                      <a:pt x="585" y="458"/>
                      <a:pt x="585" y="458"/>
                      <a:pt x="585" y="458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lose/>
                    <a:moveTo>
                      <a:pt x="438" y="416"/>
                    </a:moveTo>
                    <a:cubicBezTo>
                      <a:pt x="439" y="416"/>
                      <a:pt x="439" y="416"/>
                      <a:pt x="439" y="416"/>
                    </a:cubicBezTo>
                    <a:cubicBezTo>
                      <a:pt x="439" y="414"/>
                      <a:pt x="439" y="414"/>
                      <a:pt x="439" y="414"/>
                    </a:cubicBezTo>
                    <a:cubicBezTo>
                      <a:pt x="440" y="414"/>
                      <a:pt x="440" y="414"/>
                      <a:pt x="440" y="414"/>
                    </a:cubicBezTo>
                    <a:cubicBezTo>
                      <a:pt x="441" y="414"/>
                      <a:pt x="441" y="414"/>
                      <a:pt x="441" y="414"/>
                    </a:cubicBezTo>
                    <a:cubicBezTo>
                      <a:pt x="442" y="415"/>
                      <a:pt x="442" y="415"/>
                      <a:pt x="442" y="415"/>
                    </a:cubicBezTo>
                    <a:cubicBezTo>
                      <a:pt x="443" y="415"/>
                      <a:pt x="443" y="415"/>
                      <a:pt x="443" y="415"/>
                    </a:cubicBezTo>
                    <a:cubicBezTo>
                      <a:pt x="444" y="415"/>
                      <a:pt x="444" y="415"/>
                      <a:pt x="444" y="415"/>
                    </a:cubicBezTo>
                    <a:cubicBezTo>
                      <a:pt x="445" y="415"/>
                      <a:pt x="445" y="415"/>
                      <a:pt x="445" y="415"/>
                    </a:cubicBezTo>
                    <a:cubicBezTo>
                      <a:pt x="446" y="415"/>
                      <a:pt x="446" y="415"/>
                      <a:pt x="446" y="415"/>
                    </a:cubicBezTo>
                    <a:cubicBezTo>
                      <a:pt x="446" y="416"/>
                      <a:pt x="446" y="416"/>
                      <a:pt x="446" y="416"/>
                    </a:cubicBezTo>
                    <a:cubicBezTo>
                      <a:pt x="445" y="418"/>
                      <a:pt x="445" y="418"/>
                      <a:pt x="445" y="418"/>
                    </a:cubicBezTo>
                    <a:cubicBezTo>
                      <a:pt x="445" y="419"/>
                      <a:pt x="445" y="419"/>
                      <a:pt x="445" y="419"/>
                    </a:cubicBezTo>
                    <a:cubicBezTo>
                      <a:pt x="444" y="421"/>
                      <a:pt x="444" y="421"/>
                      <a:pt x="444" y="421"/>
                    </a:cubicBezTo>
                    <a:cubicBezTo>
                      <a:pt x="444" y="423"/>
                      <a:pt x="444" y="423"/>
                      <a:pt x="444" y="423"/>
                    </a:cubicBezTo>
                    <a:cubicBezTo>
                      <a:pt x="444" y="424"/>
                      <a:pt x="444" y="424"/>
                      <a:pt x="444" y="424"/>
                    </a:cubicBezTo>
                    <a:cubicBezTo>
                      <a:pt x="445" y="423"/>
                      <a:pt x="445" y="423"/>
                      <a:pt x="445" y="423"/>
                    </a:cubicBezTo>
                    <a:cubicBezTo>
                      <a:pt x="446" y="424"/>
                      <a:pt x="446" y="424"/>
                      <a:pt x="446" y="424"/>
                    </a:cubicBezTo>
                    <a:cubicBezTo>
                      <a:pt x="447" y="424"/>
                      <a:pt x="447" y="424"/>
                      <a:pt x="447" y="424"/>
                    </a:cubicBezTo>
                    <a:cubicBezTo>
                      <a:pt x="448" y="423"/>
                      <a:pt x="448" y="423"/>
                      <a:pt x="448" y="423"/>
                    </a:cubicBezTo>
                    <a:cubicBezTo>
                      <a:pt x="450" y="423"/>
                      <a:pt x="450" y="423"/>
                      <a:pt x="450" y="423"/>
                    </a:cubicBezTo>
                    <a:cubicBezTo>
                      <a:pt x="450" y="423"/>
                      <a:pt x="450" y="423"/>
                      <a:pt x="450" y="423"/>
                    </a:cubicBezTo>
                    <a:cubicBezTo>
                      <a:pt x="451" y="422"/>
                      <a:pt x="451" y="422"/>
                      <a:pt x="451" y="422"/>
                    </a:cubicBezTo>
                    <a:cubicBezTo>
                      <a:pt x="452" y="422"/>
                      <a:pt x="452" y="422"/>
                      <a:pt x="452" y="422"/>
                    </a:cubicBezTo>
                    <a:cubicBezTo>
                      <a:pt x="454" y="421"/>
                      <a:pt x="454" y="421"/>
                      <a:pt x="454" y="421"/>
                    </a:cubicBezTo>
                    <a:cubicBezTo>
                      <a:pt x="454" y="419"/>
                      <a:pt x="454" y="419"/>
                      <a:pt x="454" y="419"/>
                    </a:cubicBezTo>
                    <a:cubicBezTo>
                      <a:pt x="455" y="418"/>
                      <a:pt x="455" y="418"/>
                      <a:pt x="455" y="418"/>
                    </a:cubicBezTo>
                    <a:cubicBezTo>
                      <a:pt x="456" y="416"/>
                      <a:pt x="456" y="416"/>
                      <a:pt x="456" y="416"/>
                    </a:cubicBezTo>
                    <a:cubicBezTo>
                      <a:pt x="457" y="416"/>
                      <a:pt x="457" y="416"/>
                      <a:pt x="457" y="416"/>
                    </a:cubicBezTo>
                    <a:cubicBezTo>
                      <a:pt x="458" y="417"/>
                      <a:pt x="458" y="417"/>
                      <a:pt x="458" y="417"/>
                    </a:cubicBezTo>
                    <a:cubicBezTo>
                      <a:pt x="459" y="416"/>
                      <a:pt x="459" y="416"/>
                      <a:pt x="459" y="416"/>
                    </a:cubicBezTo>
                    <a:cubicBezTo>
                      <a:pt x="460" y="416"/>
                      <a:pt x="460" y="416"/>
                      <a:pt x="460" y="416"/>
                    </a:cubicBezTo>
                    <a:cubicBezTo>
                      <a:pt x="461" y="416"/>
                      <a:pt x="461" y="416"/>
                      <a:pt x="461" y="416"/>
                    </a:cubicBezTo>
                    <a:cubicBezTo>
                      <a:pt x="462" y="414"/>
                      <a:pt x="462" y="414"/>
                      <a:pt x="462" y="414"/>
                    </a:cubicBezTo>
                    <a:cubicBezTo>
                      <a:pt x="461" y="411"/>
                      <a:pt x="461" y="411"/>
                      <a:pt x="461" y="411"/>
                    </a:cubicBezTo>
                    <a:cubicBezTo>
                      <a:pt x="463" y="410"/>
                      <a:pt x="463" y="410"/>
                      <a:pt x="463" y="410"/>
                    </a:cubicBezTo>
                    <a:cubicBezTo>
                      <a:pt x="464" y="409"/>
                      <a:pt x="464" y="409"/>
                      <a:pt x="464" y="409"/>
                    </a:cubicBezTo>
                    <a:cubicBezTo>
                      <a:pt x="465" y="409"/>
                      <a:pt x="465" y="409"/>
                      <a:pt x="465" y="409"/>
                    </a:cubicBezTo>
                    <a:cubicBezTo>
                      <a:pt x="465" y="410"/>
                      <a:pt x="465" y="410"/>
                      <a:pt x="465" y="410"/>
                    </a:cubicBezTo>
                    <a:cubicBezTo>
                      <a:pt x="466" y="409"/>
                      <a:pt x="466" y="409"/>
                      <a:pt x="466" y="409"/>
                    </a:cubicBezTo>
                    <a:cubicBezTo>
                      <a:pt x="467" y="409"/>
                      <a:pt x="467" y="409"/>
                      <a:pt x="467" y="409"/>
                    </a:cubicBezTo>
                    <a:cubicBezTo>
                      <a:pt x="468" y="409"/>
                      <a:pt x="468" y="409"/>
                      <a:pt x="468" y="409"/>
                    </a:cubicBezTo>
                    <a:cubicBezTo>
                      <a:pt x="468" y="411"/>
                      <a:pt x="468" y="411"/>
                      <a:pt x="468" y="411"/>
                    </a:cubicBezTo>
                    <a:cubicBezTo>
                      <a:pt x="467" y="411"/>
                      <a:pt x="467" y="411"/>
                      <a:pt x="467" y="411"/>
                    </a:cubicBezTo>
                    <a:cubicBezTo>
                      <a:pt x="466" y="412"/>
                      <a:pt x="466" y="412"/>
                      <a:pt x="466" y="412"/>
                    </a:cubicBezTo>
                    <a:cubicBezTo>
                      <a:pt x="468" y="413"/>
                      <a:pt x="468" y="413"/>
                      <a:pt x="468" y="413"/>
                    </a:cubicBezTo>
                    <a:cubicBezTo>
                      <a:pt x="470" y="413"/>
                      <a:pt x="470" y="413"/>
                      <a:pt x="470" y="413"/>
                    </a:cubicBezTo>
                    <a:cubicBezTo>
                      <a:pt x="471" y="414"/>
                      <a:pt x="471" y="414"/>
                      <a:pt x="471" y="414"/>
                    </a:cubicBezTo>
                    <a:cubicBezTo>
                      <a:pt x="472" y="415"/>
                      <a:pt x="472" y="415"/>
                      <a:pt x="472" y="415"/>
                    </a:cubicBezTo>
                    <a:cubicBezTo>
                      <a:pt x="471" y="417"/>
                      <a:pt x="471" y="417"/>
                      <a:pt x="471" y="417"/>
                    </a:cubicBezTo>
                    <a:cubicBezTo>
                      <a:pt x="470" y="417"/>
                      <a:pt x="470" y="417"/>
                      <a:pt x="470" y="417"/>
                    </a:cubicBezTo>
                    <a:cubicBezTo>
                      <a:pt x="470" y="419"/>
                      <a:pt x="470" y="419"/>
                      <a:pt x="470" y="419"/>
                    </a:cubicBezTo>
                    <a:cubicBezTo>
                      <a:pt x="471" y="419"/>
                      <a:pt x="471" y="419"/>
                      <a:pt x="471" y="419"/>
                    </a:cubicBezTo>
                    <a:cubicBezTo>
                      <a:pt x="471" y="419"/>
                      <a:pt x="471" y="419"/>
                      <a:pt x="471" y="419"/>
                    </a:cubicBezTo>
                    <a:cubicBezTo>
                      <a:pt x="473" y="419"/>
                      <a:pt x="473" y="419"/>
                      <a:pt x="473" y="419"/>
                    </a:cubicBezTo>
                    <a:cubicBezTo>
                      <a:pt x="473" y="420"/>
                      <a:pt x="473" y="420"/>
                      <a:pt x="473" y="420"/>
                    </a:cubicBezTo>
                    <a:cubicBezTo>
                      <a:pt x="474" y="419"/>
                      <a:pt x="474" y="419"/>
                      <a:pt x="474" y="419"/>
                    </a:cubicBezTo>
                    <a:cubicBezTo>
                      <a:pt x="475" y="420"/>
                      <a:pt x="475" y="420"/>
                      <a:pt x="475" y="420"/>
                    </a:cubicBezTo>
                    <a:cubicBezTo>
                      <a:pt x="476" y="421"/>
                      <a:pt x="476" y="421"/>
                      <a:pt x="476" y="421"/>
                    </a:cubicBezTo>
                    <a:cubicBezTo>
                      <a:pt x="477" y="421"/>
                      <a:pt x="477" y="421"/>
                      <a:pt x="477" y="421"/>
                    </a:cubicBezTo>
                    <a:cubicBezTo>
                      <a:pt x="478" y="421"/>
                      <a:pt x="478" y="421"/>
                      <a:pt x="478" y="421"/>
                    </a:cubicBezTo>
                    <a:cubicBezTo>
                      <a:pt x="480" y="423"/>
                      <a:pt x="480" y="423"/>
                      <a:pt x="480" y="423"/>
                    </a:cubicBezTo>
                    <a:cubicBezTo>
                      <a:pt x="481" y="422"/>
                      <a:pt x="481" y="422"/>
                      <a:pt x="481" y="422"/>
                    </a:cubicBezTo>
                    <a:cubicBezTo>
                      <a:pt x="482" y="420"/>
                      <a:pt x="482" y="420"/>
                      <a:pt x="482" y="420"/>
                    </a:cubicBezTo>
                    <a:cubicBezTo>
                      <a:pt x="483" y="420"/>
                      <a:pt x="483" y="420"/>
                      <a:pt x="483" y="420"/>
                    </a:cubicBezTo>
                    <a:cubicBezTo>
                      <a:pt x="484" y="418"/>
                      <a:pt x="484" y="418"/>
                      <a:pt x="484" y="418"/>
                    </a:cubicBezTo>
                    <a:cubicBezTo>
                      <a:pt x="486" y="418"/>
                      <a:pt x="486" y="418"/>
                      <a:pt x="486" y="418"/>
                    </a:cubicBezTo>
                    <a:cubicBezTo>
                      <a:pt x="486" y="418"/>
                      <a:pt x="486" y="418"/>
                      <a:pt x="486" y="418"/>
                    </a:cubicBezTo>
                    <a:cubicBezTo>
                      <a:pt x="485" y="417"/>
                      <a:pt x="485" y="417"/>
                      <a:pt x="485" y="417"/>
                    </a:cubicBezTo>
                    <a:cubicBezTo>
                      <a:pt x="484" y="416"/>
                      <a:pt x="484" y="416"/>
                      <a:pt x="484" y="416"/>
                    </a:cubicBezTo>
                    <a:cubicBezTo>
                      <a:pt x="485" y="416"/>
                      <a:pt x="485" y="416"/>
                      <a:pt x="485" y="416"/>
                    </a:cubicBezTo>
                    <a:cubicBezTo>
                      <a:pt x="486" y="415"/>
                      <a:pt x="486" y="415"/>
                      <a:pt x="486" y="415"/>
                    </a:cubicBezTo>
                    <a:cubicBezTo>
                      <a:pt x="485" y="414"/>
                      <a:pt x="485" y="414"/>
                      <a:pt x="485" y="414"/>
                    </a:cubicBezTo>
                    <a:cubicBezTo>
                      <a:pt x="484" y="413"/>
                      <a:pt x="484" y="413"/>
                      <a:pt x="484" y="413"/>
                    </a:cubicBezTo>
                    <a:cubicBezTo>
                      <a:pt x="484" y="413"/>
                      <a:pt x="484" y="413"/>
                      <a:pt x="484" y="413"/>
                    </a:cubicBezTo>
                    <a:cubicBezTo>
                      <a:pt x="484" y="414"/>
                      <a:pt x="484" y="414"/>
                      <a:pt x="484" y="414"/>
                    </a:cubicBezTo>
                    <a:cubicBezTo>
                      <a:pt x="483" y="415"/>
                      <a:pt x="483" y="415"/>
                      <a:pt x="483" y="415"/>
                    </a:cubicBezTo>
                    <a:cubicBezTo>
                      <a:pt x="482" y="414"/>
                      <a:pt x="482" y="414"/>
                      <a:pt x="482" y="414"/>
                    </a:cubicBezTo>
                    <a:cubicBezTo>
                      <a:pt x="481" y="413"/>
                      <a:pt x="481" y="413"/>
                      <a:pt x="481" y="413"/>
                    </a:cubicBezTo>
                    <a:cubicBezTo>
                      <a:pt x="481" y="412"/>
                      <a:pt x="481" y="412"/>
                      <a:pt x="481" y="412"/>
                    </a:cubicBezTo>
                    <a:cubicBezTo>
                      <a:pt x="480" y="413"/>
                      <a:pt x="480" y="413"/>
                      <a:pt x="480" y="413"/>
                    </a:cubicBezTo>
                    <a:cubicBezTo>
                      <a:pt x="479" y="414"/>
                      <a:pt x="479" y="414"/>
                      <a:pt x="479" y="414"/>
                    </a:cubicBezTo>
                    <a:cubicBezTo>
                      <a:pt x="476" y="414"/>
                      <a:pt x="476" y="414"/>
                      <a:pt x="476" y="414"/>
                    </a:cubicBezTo>
                    <a:cubicBezTo>
                      <a:pt x="475" y="413"/>
                      <a:pt x="475" y="413"/>
                      <a:pt x="475" y="413"/>
                    </a:cubicBezTo>
                    <a:cubicBezTo>
                      <a:pt x="477" y="412"/>
                      <a:pt x="477" y="412"/>
                      <a:pt x="477" y="412"/>
                    </a:cubicBezTo>
                    <a:cubicBezTo>
                      <a:pt x="478" y="412"/>
                      <a:pt x="478" y="412"/>
                      <a:pt x="478" y="412"/>
                    </a:cubicBezTo>
                    <a:cubicBezTo>
                      <a:pt x="479" y="411"/>
                      <a:pt x="479" y="411"/>
                      <a:pt x="479" y="411"/>
                    </a:cubicBezTo>
                    <a:cubicBezTo>
                      <a:pt x="479" y="410"/>
                      <a:pt x="479" y="410"/>
                      <a:pt x="479" y="410"/>
                    </a:cubicBezTo>
                    <a:cubicBezTo>
                      <a:pt x="478" y="409"/>
                      <a:pt x="478" y="409"/>
                      <a:pt x="478" y="409"/>
                    </a:cubicBezTo>
                    <a:cubicBezTo>
                      <a:pt x="478" y="407"/>
                      <a:pt x="478" y="407"/>
                      <a:pt x="478" y="407"/>
                    </a:cubicBezTo>
                    <a:cubicBezTo>
                      <a:pt x="479" y="406"/>
                      <a:pt x="479" y="406"/>
                      <a:pt x="479" y="406"/>
                    </a:cubicBezTo>
                    <a:cubicBezTo>
                      <a:pt x="479" y="405"/>
                      <a:pt x="479" y="405"/>
                      <a:pt x="479" y="405"/>
                    </a:cubicBezTo>
                    <a:cubicBezTo>
                      <a:pt x="478" y="405"/>
                      <a:pt x="478" y="405"/>
                      <a:pt x="478" y="405"/>
                    </a:cubicBezTo>
                    <a:cubicBezTo>
                      <a:pt x="478" y="403"/>
                      <a:pt x="478" y="403"/>
                      <a:pt x="478" y="403"/>
                    </a:cubicBezTo>
                    <a:cubicBezTo>
                      <a:pt x="476" y="401"/>
                      <a:pt x="476" y="401"/>
                      <a:pt x="476" y="401"/>
                    </a:cubicBezTo>
                    <a:cubicBezTo>
                      <a:pt x="473" y="400"/>
                      <a:pt x="473" y="400"/>
                      <a:pt x="473" y="400"/>
                    </a:cubicBezTo>
                    <a:cubicBezTo>
                      <a:pt x="473" y="399"/>
                      <a:pt x="473" y="399"/>
                      <a:pt x="473" y="399"/>
                    </a:cubicBezTo>
                    <a:cubicBezTo>
                      <a:pt x="473" y="397"/>
                      <a:pt x="473" y="397"/>
                      <a:pt x="473" y="397"/>
                    </a:cubicBezTo>
                    <a:cubicBezTo>
                      <a:pt x="471" y="397"/>
                      <a:pt x="471" y="397"/>
                      <a:pt x="471" y="397"/>
                    </a:cubicBezTo>
                    <a:cubicBezTo>
                      <a:pt x="471" y="396"/>
                      <a:pt x="471" y="396"/>
                      <a:pt x="471" y="396"/>
                    </a:cubicBezTo>
                    <a:cubicBezTo>
                      <a:pt x="471" y="394"/>
                      <a:pt x="471" y="394"/>
                      <a:pt x="471" y="394"/>
                    </a:cubicBezTo>
                    <a:cubicBezTo>
                      <a:pt x="471" y="393"/>
                      <a:pt x="471" y="393"/>
                      <a:pt x="471" y="393"/>
                    </a:cubicBezTo>
                    <a:cubicBezTo>
                      <a:pt x="469" y="393"/>
                      <a:pt x="469" y="393"/>
                      <a:pt x="469" y="393"/>
                    </a:cubicBezTo>
                    <a:cubicBezTo>
                      <a:pt x="466" y="392"/>
                      <a:pt x="466" y="392"/>
                      <a:pt x="466" y="392"/>
                    </a:cubicBezTo>
                    <a:cubicBezTo>
                      <a:pt x="465" y="390"/>
                      <a:pt x="465" y="390"/>
                      <a:pt x="465" y="390"/>
                    </a:cubicBezTo>
                    <a:cubicBezTo>
                      <a:pt x="466" y="389"/>
                      <a:pt x="466" y="389"/>
                      <a:pt x="466" y="389"/>
                    </a:cubicBezTo>
                    <a:cubicBezTo>
                      <a:pt x="466" y="388"/>
                      <a:pt x="466" y="388"/>
                      <a:pt x="466" y="388"/>
                    </a:cubicBezTo>
                    <a:cubicBezTo>
                      <a:pt x="464" y="387"/>
                      <a:pt x="464" y="387"/>
                      <a:pt x="464" y="387"/>
                    </a:cubicBezTo>
                    <a:cubicBezTo>
                      <a:pt x="464" y="386"/>
                      <a:pt x="464" y="386"/>
                      <a:pt x="464" y="386"/>
                    </a:cubicBezTo>
                    <a:cubicBezTo>
                      <a:pt x="463" y="386"/>
                      <a:pt x="463" y="386"/>
                      <a:pt x="463" y="386"/>
                    </a:cubicBezTo>
                    <a:cubicBezTo>
                      <a:pt x="462" y="388"/>
                      <a:pt x="462" y="388"/>
                      <a:pt x="462" y="388"/>
                    </a:cubicBezTo>
                    <a:cubicBezTo>
                      <a:pt x="462" y="389"/>
                      <a:pt x="462" y="389"/>
                      <a:pt x="462" y="389"/>
                    </a:cubicBezTo>
                    <a:cubicBezTo>
                      <a:pt x="461" y="390"/>
                      <a:pt x="461" y="390"/>
                      <a:pt x="461" y="390"/>
                    </a:cubicBezTo>
                    <a:cubicBezTo>
                      <a:pt x="460" y="389"/>
                      <a:pt x="460" y="389"/>
                      <a:pt x="460" y="389"/>
                    </a:cubicBezTo>
                    <a:cubicBezTo>
                      <a:pt x="460" y="387"/>
                      <a:pt x="460" y="387"/>
                      <a:pt x="460" y="387"/>
                    </a:cubicBezTo>
                    <a:cubicBezTo>
                      <a:pt x="459" y="386"/>
                      <a:pt x="459" y="386"/>
                      <a:pt x="459" y="386"/>
                    </a:cubicBezTo>
                    <a:cubicBezTo>
                      <a:pt x="459" y="385"/>
                      <a:pt x="459" y="385"/>
                      <a:pt x="459" y="385"/>
                    </a:cubicBezTo>
                    <a:cubicBezTo>
                      <a:pt x="460" y="385"/>
                      <a:pt x="460" y="385"/>
                      <a:pt x="460" y="385"/>
                    </a:cubicBezTo>
                    <a:cubicBezTo>
                      <a:pt x="462" y="385"/>
                      <a:pt x="462" y="385"/>
                      <a:pt x="462" y="385"/>
                    </a:cubicBezTo>
                    <a:cubicBezTo>
                      <a:pt x="461" y="384"/>
                      <a:pt x="461" y="384"/>
                      <a:pt x="461" y="384"/>
                    </a:cubicBezTo>
                    <a:cubicBezTo>
                      <a:pt x="461" y="382"/>
                      <a:pt x="461" y="382"/>
                      <a:pt x="461" y="382"/>
                    </a:cubicBezTo>
                    <a:cubicBezTo>
                      <a:pt x="461" y="381"/>
                      <a:pt x="461" y="381"/>
                      <a:pt x="461" y="381"/>
                    </a:cubicBezTo>
                    <a:cubicBezTo>
                      <a:pt x="459" y="381"/>
                      <a:pt x="459" y="381"/>
                      <a:pt x="459" y="381"/>
                    </a:cubicBezTo>
                    <a:cubicBezTo>
                      <a:pt x="460" y="380"/>
                      <a:pt x="460" y="380"/>
                      <a:pt x="460" y="380"/>
                    </a:cubicBezTo>
                    <a:cubicBezTo>
                      <a:pt x="461" y="378"/>
                      <a:pt x="461" y="378"/>
                      <a:pt x="461" y="378"/>
                    </a:cubicBezTo>
                    <a:cubicBezTo>
                      <a:pt x="460" y="378"/>
                      <a:pt x="460" y="378"/>
                      <a:pt x="460" y="378"/>
                    </a:cubicBezTo>
                    <a:cubicBezTo>
                      <a:pt x="457" y="379"/>
                      <a:pt x="457" y="379"/>
                      <a:pt x="457" y="379"/>
                    </a:cubicBezTo>
                    <a:cubicBezTo>
                      <a:pt x="455" y="381"/>
                      <a:pt x="455" y="381"/>
                      <a:pt x="455" y="381"/>
                    </a:cubicBezTo>
                    <a:cubicBezTo>
                      <a:pt x="454" y="384"/>
                      <a:pt x="454" y="384"/>
                      <a:pt x="454" y="384"/>
                    </a:cubicBezTo>
                    <a:cubicBezTo>
                      <a:pt x="452" y="386"/>
                      <a:pt x="452" y="386"/>
                      <a:pt x="452" y="386"/>
                    </a:cubicBezTo>
                    <a:cubicBezTo>
                      <a:pt x="452" y="388"/>
                      <a:pt x="452" y="388"/>
                      <a:pt x="452" y="388"/>
                    </a:cubicBezTo>
                    <a:cubicBezTo>
                      <a:pt x="451" y="389"/>
                      <a:pt x="451" y="389"/>
                      <a:pt x="451" y="389"/>
                    </a:cubicBezTo>
                    <a:cubicBezTo>
                      <a:pt x="451" y="390"/>
                      <a:pt x="451" y="390"/>
                      <a:pt x="451" y="390"/>
                    </a:cubicBezTo>
                    <a:cubicBezTo>
                      <a:pt x="449" y="393"/>
                      <a:pt x="449" y="393"/>
                      <a:pt x="449" y="393"/>
                    </a:cubicBezTo>
                    <a:cubicBezTo>
                      <a:pt x="450" y="394"/>
                      <a:pt x="450" y="394"/>
                      <a:pt x="450" y="394"/>
                    </a:cubicBezTo>
                    <a:cubicBezTo>
                      <a:pt x="449" y="395"/>
                      <a:pt x="449" y="395"/>
                      <a:pt x="449" y="395"/>
                    </a:cubicBezTo>
                    <a:cubicBezTo>
                      <a:pt x="448" y="396"/>
                      <a:pt x="448" y="396"/>
                      <a:pt x="448" y="396"/>
                    </a:cubicBezTo>
                    <a:cubicBezTo>
                      <a:pt x="448" y="398"/>
                      <a:pt x="448" y="398"/>
                      <a:pt x="448" y="398"/>
                    </a:cubicBezTo>
                    <a:cubicBezTo>
                      <a:pt x="446" y="400"/>
                      <a:pt x="446" y="400"/>
                      <a:pt x="446" y="400"/>
                    </a:cubicBezTo>
                    <a:cubicBezTo>
                      <a:pt x="445" y="401"/>
                      <a:pt x="445" y="401"/>
                      <a:pt x="445" y="401"/>
                    </a:cubicBezTo>
                    <a:cubicBezTo>
                      <a:pt x="445" y="403"/>
                      <a:pt x="445" y="403"/>
                      <a:pt x="445" y="403"/>
                    </a:cubicBezTo>
                    <a:cubicBezTo>
                      <a:pt x="445" y="404"/>
                      <a:pt x="445" y="404"/>
                      <a:pt x="445" y="404"/>
                    </a:cubicBezTo>
                    <a:cubicBezTo>
                      <a:pt x="445" y="407"/>
                      <a:pt x="445" y="407"/>
                      <a:pt x="445" y="407"/>
                    </a:cubicBezTo>
                    <a:cubicBezTo>
                      <a:pt x="444" y="408"/>
                      <a:pt x="444" y="408"/>
                      <a:pt x="444" y="408"/>
                    </a:cubicBezTo>
                    <a:cubicBezTo>
                      <a:pt x="442" y="408"/>
                      <a:pt x="442" y="408"/>
                      <a:pt x="442" y="408"/>
                    </a:cubicBezTo>
                    <a:cubicBezTo>
                      <a:pt x="439" y="409"/>
                      <a:pt x="439" y="409"/>
                      <a:pt x="439" y="409"/>
                    </a:cubicBezTo>
                    <a:cubicBezTo>
                      <a:pt x="439" y="411"/>
                      <a:pt x="439" y="411"/>
                      <a:pt x="439" y="411"/>
                    </a:cubicBezTo>
                    <a:cubicBezTo>
                      <a:pt x="438" y="414"/>
                      <a:pt x="438" y="414"/>
                      <a:pt x="438" y="414"/>
                    </a:cubicBezTo>
                    <a:cubicBezTo>
                      <a:pt x="438" y="416"/>
                      <a:pt x="438" y="416"/>
                      <a:pt x="438" y="416"/>
                    </a:cubicBezTo>
                    <a:close/>
                    <a:moveTo>
                      <a:pt x="452" y="441"/>
                    </a:moveTo>
                    <a:cubicBezTo>
                      <a:pt x="453" y="442"/>
                      <a:pt x="453" y="442"/>
                      <a:pt x="453" y="442"/>
                    </a:cubicBezTo>
                    <a:cubicBezTo>
                      <a:pt x="453" y="442"/>
                      <a:pt x="453" y="442"/>
                      <a:pt x="453" y="442"/>
                    </a:cubicBezTo>
                    <a:cubicBezTo>
                      <a:pt x="455" y="440"/>
                      <a:pt x="455" y="440"/>
                      <a:pt x="455" y="440"/>
                    </a:cubicBezTo>
                    <a:cubicBezTo>
                      <a:pt x="456" y="439"/>
                      <a:pt x="456" y="439"/>
                      <a:pt x="456" y="439"/>
                    </a:cubicBezTo>
                    <a:cubicBezTo>
                      <a:pt x="457" y="440"/>
                      <a:pt x="457" y="440"/>
                      <a:pt x="457" y="440"/>
                    </a:cubicBezTo>
                    <a:cubicBezTo>
                      <a:pt x="457" y="441"/>
                      <a:pt x="457" y="441"/>
                      <a:pt x="457" y="441"/>
                    </a:cubicBezTo>
                    <a:cubicBezTo>
                      <a:pt x="458" y="441"/>
                      <a:pt x="458" y="441"/>
                      <a:pt x="458" y="441"/>
                    </a:cubicBezTo>
                    <a:cubicBezTo>
                      <a:pt x="461" y="439"/>
                      <a:pt x="461" y="439"/>
                      <a:pt x="461" y="439"/>
                    </a:cubicBezTo>
                    <a:cubicBezTo>
                      <a:pt x="462" y="438"/>
                      <a:pt x="462" y="438"/>
                      <a:pt x="462" y="438"/>
                    </a:cubicBezTo>
                    <a:cubicBezTo>
                      <a:pt x="464" y="437"/>
                      <a:pt x="464" y="437"/>
                      <a:pt x="464" y="437"/>
                    </a:cubicBezTo>
                    <a:cubicBezTo>
                      <a:pt x="465" y="435"/>
                      <a:pt x="465" y="435"/>
                      <a:pt x="465" y="435"/>
                    </a:cubicBezTo>
                    <a:cubicBezTo>
                      <a:pt x="467" y="435"/>
                      <a:pt x="467" y="435"/>
                      <a:pt x="467" y="435"/>
                    </a:cubicBezTo>
                    <a:cubicBezTo>
                      <a:pt x="469" y="434"/>
                      <a:pt x="469" y="434"/>
                      <a:pt x="469" y="434"/>
                    </a:cubicBezTo>
                    <a:cubicBezTo>
                      <a:pt x="469" y="433"/>
                      <a:pt x="469" y="433"/>
                      <a:pt x="469" y="433"/>
                    </a:cubicBezTo>
                    <a:cubicBezTo>
                      <a:pt x="470" y="431"/>
                      <a:pt x="470" y="431"/>
                      <a:pt x="470" y="431"/>
                    </a:cubicBezTo>
                    <a:cubicBezTo>
                      <a:pt x="469" y="430"/>
                      <a:pt x="469" y="430"/>
                      <a:pt x="469" y="430"/>
                    </a:cubicBezTo>
                    <a:cubicBezTo>
                      <a:pt x="468" y="430"/>
                      <a:pt x="468" y="430"/>
                      <a:pt x="468" y="430"/>
                    </a:cubicBezTo>
                    <a:cubicBezTo>
                      <a:pt x="467" y="430"/>
                      <a:pt x="467" y="430"/>
                      <a:pt x="467" y="430"/>
                    </a:cubicBezTo>
                    <a:cubicBezTo>
                      <a:pt x="466" y="430"/>
                      <a:pt x="466" y="430"/>
                      <a:pt x="466" y="430"/>
                    </a:cubicBezTo>
                    <a:cubicBezTo>
                      <a:pt x="465" y="431"/>
                      <a:pt x="465" y="431"/>
                      <a:pt x="465" y="431"/>
                    </a:cubicBezTo>
                    <a:cubicBezTo>
                      <a:pt x="464" y="430"/>
                      <a:pt x="464" y="430"/>
                      <a:pt x="464" y="430"/>
                    </a:cubicBezTo>
                    <a:cubicBezTo>
                      <a:pt x="463" y="430"/>
                      <a:pt x="463" y="430"/>
                      <a:pt x="463" y="430"/>
                    </a:cubicBezTo>
                    <a:cubicBezTo>
                      <a:pt x="462" y="432"/>
                      <a:pt x="462" y="432"/>
                      <a:pt x="462" y="432"/>
                    </a:cubicBezTo>
                    <a:cubicBezTo>
                      <a:pt x="460" y="431"/>
                      <a:pt x="460" y="431"/>
                      <a:pt x="460" y="431"/>
                    </a:cubicBezTo>
                    <a:cubicBezTo>
                      <a:pt x="460" y="429"/>
                      <a:pt x="460" y="429"/>
                      <a:pt x="460" y="429"/>
                    </a:cubicBezTo>
                    <a:cubicBezTo>
                      <a:pt x="459" y="430"/>
                      <a:pt x="459" y="430"/>
                      <a:pt x="459" y="430"/>
                    </a:cubicBezTo>
                    <a:cubicBezTo>
                      <a:pt x="458" y="430"/>
                      <a:pt x="458" y="430"/>
                      <a:pt x="458" y="430"/>
                    </a:cubicBezTo>
                    <a:cubicBezTo>
                      <a:pt x="456" y="432"/>
                      <a:pt x="456" y="432"/>
                      <a:pt x="456" y="432"/>
                    </a:cubicBezTo>
                    <a:cubicBezTo>
                      <a:pt x="456" y="433"/>
                      <a:pt x="456" y="433"/>
                      <a:pt x="456" y="433"/>
                    </a:cubicBezTo>
                    <a:cubicBezTo>
                      <a:pt x="455" y="434"/>
                      <a:pt x="455" y="434"/>
                      <a:pt x="455" y="434"/>
                    </a:cubicBezTo>
                    <a:cubicBezTo>
                      <a:pt x="452" y="435"/>
                      <a:pt x="452" y="435"/>
                      <a:pt x="452" y="435"/>
                    </a:cubicBezTo>
                    <a:cubicBezTo>
                      <a:pt x="452" y="436"/>
                      <a:pt x="452" y="436"/>
                      <a:pt x="452" y="436"/>
                    </a:cubicBezTo>
                    <a:cubicBezTo>
                      <a:pt x="452" y="437"/>
                      <a:pt x="452" y="437"/>
                      <a:pt x="452" y="437"/>
                    </a:cubicBezTo>
                    <a:cubicBezTo>
                      <a:pt x="453" y="439"/>
                      <a:pt x="453" y="439"/>
                      <a:pt x="453" y="439"/>
                    </a:cubicBezTo>
                    <a:cubicBezTo>
                      <a:pt x="452" y="440"/>
                      <a:pt x="452" y="440"/>
                      <a:pt x="452" y="440"/>
                    </a:cubicBezTo>
                    <a:cubicBezTo>
                      <a:pt x="452" y="441"/>
                      <a:pt x="452" y="441"/>
                      <a:pt x="452" y="441"/>
                    </a:cubicBezTo>
                    <a:close/>
                    <a:moveTo>
                      <a:pt x="594" y="453"/>
                    </a:moveTo>
                    <a:cubicBezTo>
                      <a:pt x="595" y="453"/>
                      <a:pt x="595" y="453"/>
                      <a:pt x="595" y="453"/>
                    </a:cubicBezTo>
                    <a:cubicBezTo>
                      <a:pt x="596" y="453"/>
                      <a:pt x="596" y="453"/>
                      <a:pt x="596" y="453"/>
                    </a:cubicBezTo>
                    <a:cubicBezTo>
                      <a:pt x="597" y="455"/>
                      <a:pt x="597" y="455"/>
                      <a:pt x="597" y="455"/>
                    </a:cubicBezTo>
                    <a:cubicBezTo>
                      <a:pt x="598" y="454"/>
                      <a:pt x="598" y="454"/>
                      <a:pt x="598" y="454"/>
                    </a:cubicBezTo>
                    <a:cubicBezTo>
                      <a:pt x="599" y="453"/>
                      <a:pt x="599" y="453"/>
                      <a:pt x="599" y="453"/>
                    </a:cubicBezTo>
                    <a:cubicBezTo>
                      <a:pt x="599" y="452"/>
                      <a:pt x="599" y="452"/>
                      <a:pt x="599" y="452"/>
                    </a:cubicBezTo>
                    <a:cubicBezTo>
                      <a:pt x="599" y="451"/>
                      <a:pt x="599" y="451"/>
                      <a:pt x="599" y="451"/>
                    </a:cubicBezTo>
                    <a:cubicBezTo>
                      <a:pt x="598" y="451"/>
                      <a:pt x="598" y="451"/>
                      <a:pt x="598" y="451"/>
                    </a:cubicBezTo>
                    <a:cubicBezTo>
                      <a:pt x="597" y="452"/>
                      <a:pt x="597" y="452"/>
                      <a:pt x="597" y="452"/>
                    </a:cubicBezTo>
                    <a:cubicBezTo>
                      <a:pt x="595" y="452"/>
                      <a:pt x="595" y="452"/>
                      <a:pt x="595" y="452"/>
                    </a:cubicBezTo>
                    <a:cubicBezTo>
                      <a:pt x="594" y="453"/>
                      <a:pt x="594" y="453"/>
                      <a:pt x="594" y="453"/>
                    </a:cubicBezTo>
                    <a:close/>
                    <a:moveTo>
                      <a:pt x="550" y="441"/>
                    </a:moveTo>
                    <a:cubicBezTo>
                      <a:pt x="550" y="442"/>
                      <a:pt x="550" y="442"/>
                      <a:pt x="550" y="442"/>
                    </a:cubicBezTo>
                    <a:cubicBezTo>
                      <a:pt x="552" y="442"/>
                      <a:pt x="552" y="442"/>
                      <a:pt x="552" y="442"/>
                    </a:cubicBezTo>
                    <a:cubicBezTo>
                      <a:pt x="552" y="443"/>
                      <a:pt x="552" y="443"/>
                      <a:pt x="552" y="443"/>
                    </a:cubicBezTo>
                    <a:cubicBezTo>
                      <a:pt x="552" y="443"/>
                      <a:pt x="552" y="443"/>
                      <a:pt x="552" y="443"/>
                    </a:cubicBezTo>
                    <a:cubicBezTo>
                      <a:pt x="552" y="445"/>
                      <a:pt x="552" y="445"/>
                      <a:pt x="552" y="445"/>
                    </a:cubicBezTo>
                    <a:cubicBezTo>
                      <a:pt x="553" y="445"/>
                      <a:pt x="553" y="445"/>
                      <a:pt x="553" y="445"/>
                    </a:cubicBezTo>
                    <a:cubicBezTo>
                      <a:pt x="554" y="446"/>
                      <a:pt x="554" y="446"/>
                      <a:pt x="554" y="446"/>
                    </a:cubicBezTo>
                    <a:cubicBezTo>
                      <a:pt x="555" y="446"/>
                      <a:pt x="555" y="446"/>
                      <a:pt x="555" y="446"/>
                    </a:cubicBezTo>
                    <a:cubicBezTo>
                      <a:pt x="555" y="445"/>
                      <a:pt x="555" y="445"/>
                      <a:pt x="555" y="445"/>
                    </a:cubicBezTo>
                    <a:cubicBezTo>
                      <a:pt x="556" y="445"/>
                      <a:pt x="556" y="445"/>
                      <a:pt x="556" y="445"/>
                    </a:cubicBezTo>
                    <a:cubicBezTo>
                      <a:pt x="556" y="444"/>
                      <a:pt x="556" y="444"/>
                      <a:pt x="556" y="444"/>
                    </a:cubicBezTo>
                    <a:cubicBezTo>
                      <a:pt x="555" y="443"/>
                      <a:pt x="555" y="443"/>
                      <a:pt x="555" y="443"/>
                    </a:cubicBezTo>
                    <a:cubicBezTo>
                      <a:pt x="554" y="442"/>
                      <a:pt x="554" y="442"/>
                      <a:pt x="554" y="442"/>
                    </a:cubicBezTo>
                    <a:cubicBezTo>
                      <a:pt x="553" y="442"/>
                      <a:pt x="553" y="442"/>
                      <a:pt x="553" y="442"/>
                    </a:cubicBezTo>
                    <a:cubicBezTo>
                      <a:pt x="552" y="441"/>
                      <a:pt x="552" y="441"/>
                      <a:pt x="552" y="441"/>
                    </a:cubicBezTo>
                    <a:cubicBezTo>
                      <a:pt x="550" y="441"/>
                      <a:pt x="550" y="441"/>
                      <a:pt x="550" y="441"/>
                    </a:cubicBezTo>
                    <a:cubicBezTo>
                      <a:pt x="550" y="441"/>
                      <a:pt x="550" y="441"/>
                      <a:pt x="550" y="441"/>
                    </a:cubicBezTo>
                    <a:close/>
                    <a:moveTo>
                      <a:pt x="592" y="464"/>
                    </a:moveTo>
                    <a:cubicBezTo>
                      <a:pt x="591" y="463"/>
                      <a:pt x="591" y="463"/>
                      <a:pt x="591" y="463"/>
                    </a:cubicBezTo>
                    <a:cubicBezTo>
                      <a:pt x="591" y="462"/>
                      <a:pt x="591" y="462"/>
                      <a:pt x="591" y="462"/>
                    </a:cubicBezTo>
                    <a:cubicBezTo>
                      <a:pt x="590" y="461"/>
                      <a:pt x="590" y="461"/>
                      <a:pt x="590" y="461"/>
                    </a:cubicBezTo>
                    <a:cubicBezTo>
                      <a:pt x="590" y="460"/>
                      <a:pt x="590" y="460"/>
                      <a:pt x="590" y="460"/>
                    </a:cubicBezTo>
                    <a:cubicBezTo>
                      <a:pt x="591" y="460"/>
                      <a:pt x="591" y="460"/>
                      <a:pt x="591" y="460"/>
                    </a:cubicBezTo>
                    <a:cubicBezTo>
                      <a:pt x="592" y="461"/>
                      <a:pt x="592" y="461"/>
                      <a:pt x="592" y="461"/>
                    </a:cubicBezTo>
                    <a:cubicBezTo>
                      <a:pt x="592" y="461"/>
                      <a:pt x="592" y="461"/>
                      <a:pt x="592" y="461"/>
                    </a:cubicBezTo>
                    <a:cubicBezTo>
                      <a:pt x="593" y="462"/>
                      <a:pt x="593" y="462"/>
                      <a:pt x="593" y="462"/>
                    </a:cubicBezTo>
                    <a:cubicBezTo>
                      <a:pt x="593" y="464"/>
                      <a:pt x="593" y="464"/>
                      <a:pt x="593" y="464"/>
                    </a:cubicBezTo>
                    <a:cubicBezTo>
                      <a:pt x="592" y="464"/>
                      <a:pt x="592" y="464"/>
                      <a:pt x="592" y="464"/>
                    </a:cubicBezTo>
                    <a:close/>
                    <a:moveTo>
                      <a:pt x="591" y="469"/>
                    </a:moveTo>
                    <a:cubicBezTo>
                      <a:pt x="590" y="469"/>
                      <a:pt x="590" y="469"/>
                      <a:pt x="590" y="469"/>
                    </a:cubicBezTo>
                    <a:cubicBezTo>
                      <a:pt x="590" y="468"/>
                      <a:pt x="590" y="468"/>
                      <a:pt x="590" y="468"/>
                    </a:cubicBezTo>
                    <a:cubicBezTo>
                      <a:pt x="589" y="467"/>
                      <a:pt x="589" y="467"/>
                      <a:pt x="589" y="467"/>
                    </a:cubicBezTo>
                    <a:cubicBezTo>
                      <a:pt x="588" y="467"/>
                      <a:pt x="588" y="467"/>
                      <a:pt x="588" y="467"/>
                    </a:cubicBezTo>
                    <a:cubicBezTo>
                      <a:pt x="587" y="466"/>
                      <a:pt x="587" y="466"/>
                      <a:pt x="587" y="466"/>
                    </a:cubicBezTo>
                    <a:cubicBezTo>
                      <a:pt x="587" y="465"/>
                      <a:pt x="587" y="465"/>
                      <a:pt x="587" y="465"/>
                    </a:cubicBezTo>
                    <a:cubicBezTo>
                      <a:pt x="588" y="465"/>
                      <a:pt x="588" y="465"/>
                      <a:pt x="588" y="465"/>
                    </a:cubicBezTo>
                    <a:cubicBezTo>
                      <a:pt x="589" y="464"/>
                      <a:pt x="589" y="464"/>
                      <a:pt x="589" y="464"/>
                    </a:cubicBezTo>
                    <a:cubicBezTo>
                      <a:pt x="591" y="465"/>
                      <a:pt x="591" y="465"/>
                      <a:pt x="591" y="465"/>
                    </a:cubicBezTo>
                    <a:cubicBezTo>
                      <a:pt x="593" y="465"/>
                      <a:pt x="593" y="465"/>
                      <a:pt x="593" y="465"/>
                    </a:cubicBezTo>
                    <a:cubicBezTo>
                      <a:pt x="593" y="466"/>
                      <a:pt x="593" y="466"/>
                      <a:pt x="593" y="466"/>
                    </a:cubicBezTo>
                    <a:cubicBezTo>
                      <a:pt x="592" y="467"/>
                      <a:pt x="592" y="467"/>
                      <a:pt x="592" y="467"/>
                    </a:cubicBezTo>
                    <a:cubicBezTo>
                      <a:pt x="592" y="468"/>
                      <a:pt x="592" y="468"/>
                      <a:pt x="592" y="468"/>
                    </a:cubicBezTo>
                    <a:cubicBezTo>
                      <a:pt x="592" y="468"/>
                      <a:pt x="592" y="468"/>
                      <a:pt x="592" y="468"/>
                    </a:cubicBezTo>
                    <a:cubicBezTo>
                      <a:pt x="591" y="469"/>
                      <a:pt x="591" y="469"/>
                      <a:pt x="591" y="469"/>
                    </a:cubicBezTo>
                    <a:cubicBezTo>
                      <a:pt x="591" y="469"/>
                      <a:pt x="591" y="469"/>
                      <a:pt x="591" y="469"/>
                    </a:cubicBezTo>
                    <a:close/>
                    <a:moveTo>
                      <a:pt x="547" y="496"/>
                    </a:moveTo>
                    <a:cubicBezTo>
                      <a:pt x="547" y="497"/>
                      <a:pt x="547" y="497"/>
                      <a:pt x="547" y="497"/>
                    </a:cubicBezTo>
                    <a:cubicBezTo>
                      <a:pt x="547" y="496"/>
                      <a:pt x="547" y="496"/>
                      <a:pt x="547" y="496"/>
                    </a:cubicBezTo>
                    <a:cubicBezTo>
                      <a:pt x="547" y="496"/>
                      <a:pt x="547" y="496"/>
                      <a:pt x="547" y="496"/>
                    </a:cubicBezTo>
                    <a:close/>
                    <a:moveTo>
                      <a:pt x="548" y="496"/>
                    </a:moveTo>
                    <a:cubicBezTo>
                      <a:pt x="548" y="497"/>
                      <a:pt x="548" y="497"/>
                      <a:pt x="548" y="497"/>
                    </a:cubicBezTo>
                    <a:cubicBezTo>
                      <a:pt x="548" y="497"/>
                      <a:pt x="548" y="497"/>
                      <a:pt x="548" y="497"/>
                    </a:cubicBezTo>
                    <a:cubicBezTo>
                      <a:pt x="548" y="496"/>
                      <a:pt x="548" y="496"/>
                      <a:pt x="548" y="496"/>
                    </a:cubicBezTo>
                    <a:close/>
                    <a:moveTo>
                      <a:pt x="549" y="496"/>
                    </a:moveTo>
                    <a:cubicBezTo>
                      <a:pt x="548" y="497"/>
                      <a:pt x="548" y="497"/>
                      <a:pt x="548" y="497"/>
                    </a:cubicBezTo>
                    <a:cubicBezTo>
                      <a:pt x="549" y="498"/>
                      <a:pt x="549" y="498"/>
                      <a:pt x="549" y="498"/>
                    </a:cubicBezTo>
                    <a:cubicBezTo>
                      <a:pt x="549" y="499"/>
                      <a:pt x="549" y="499"/>
                      <a:pt x="549" y="499"/>
                    </a:cubicBezTo>
                    <a:cubicBezTo>
                      <a:pt x="549" y="499"/>
                      <a:pt x="549" y="499"/>
                      <a:pt x="549" y="499"/>
                    </a:cubicBezTo>
                    <a:cubicBezTo>
                      <a:pt x="550" y="497"/>
                      <a:pt x="550" y="497"/>
                      <a:pt x="550" y="497"/>
                    </a:cubicBezTo>
                    <a:cubicBezTo>
                      <a:pt x="549" y="496"/>
                      <a:pt x="549" y="496"/>
                      <a:pt x="549" y="496"/>
                    </a:cubicBezTo>
                    <a:close/>
                    <a:moveTo>
                      <a:pt x="561" y="483"/>
                    </a:moveTo>
                    <a:cubicBezTo>
                      <a:pt x="560" y="482"/>
                      <a:pt x="560" y="482"/>
                      <a:pt x="560" y="482"/>
                    </a:cubicBezTo>
                    <a:cubicBezTo>
                      <a:pt x="561" y="480"/>
                      <a:pt x="561" y="480"/>
                      <a:pt x="561" y="480"/>
                    </a:cubicBezTo>
                    <a:cubicBezTo>
                      <a:pt x="562" y="479"/>
                      <a:pt x="562" y="479"/>
                      <a:pt x="562" y="479"/>
                    </a:cubicBezTo>
                    <a:cubicBezTo>
                      <a:pt x="562" y="479"/>
                      <a:pt x="562" y="479"/>
                      <a:pt x="562" y="479"/>
                    </a:cubicBezTo>
                    <a:cubicBezTo>
                      <a:pt x="564" y="477"/>
                      <a:pt x="564" y="477"/>
                      <a:pt x="564" y="477"/>
                    </a:cubicBezTo>
                    <a:cubicBezTo>
                      <a:pt x="566" y="477"/>
                      <a:pt x="566" y="477"/>
                      <a:pt x="566" y="477"/>
                    </a:cubicBezTo>
                    <a:cubicBezTo>
                      <a:pt x="566" y="478"/>
                      <a:pt x="566" y="478"/>
                      <a:pt x="566" y="478"/>
                    </a:cubicBezTo>
                    <a:cubicBezTo>
                      <a:pt x="566" y="478"/>
                      <a:pt x="566" y="478"/>
                      <a:pt x="566" y="478"/>
                    </a:cubicBezTo>
                    <a:cubicBezTo>
                      <a:pt x="566" y="479"/>
                      <a:pt x="566" y="479"/>
                      <a:pt x="566" y="479"/>
                    </a:cubicBezTo>
                    <a:cubicBezTo>
                      <a:pt x="566" y="480"/>
                      <a:pt x="566" y="480"/>
                      <a:pt x="566" y="480"/>
                    </a:cubicBezTo>
                    <a:cubicBezTo>
                      <a:pt x="565" y="480"/>
                      <a:pt x="565" y="480"/>
                      <a:pt x="565" y="480"/>
                    </a:cubicBezTo>
                    <a:cubicBezTo>
                      <a:pt x="564" y="481"/>
                      <a:pt x="564" y="481"/>
                      <a:pt x="564" y="481"/>
                    </a:cubicBezTo>
                    <a:cubicBezTo>
                      <a:pt x="563" y="481"/>
                      <a:pt x="563" y="481"/>
                      <a:pt x="563" y="481"/>
                    </a:cubicBezTo>
                    <a:cubicBezTo>
                      <a:pt x="561" y="483"/>
                      <a:pt x="561" y="483"/>
                      <a:pt x="561" y="483"/>
                    </a:cubicBezTo>
                    <a:cubicBezTo>
                      <a:pt x="561" y="483"/>
                      <a:pt x="561" y="483"/>
                      <a:pt x="561" y="483"/>
                    </a:cubicBezTo>
                    <a:close/>
                    <a:moveTo>
                      <a:pt x="522" y="439"/>
                    </a:moveTo>
                    <a:cubicBezTo>
                      <a:pt x="524" y="440"/>
                      <a:pt x="524" y="440"/>
                      <a:pt x="524" y="440"/>
                    </a:cubicBezTo>
                    <a:cubicBezTo>
                      <a:pt x="525" y="442"/>
                      <a:pt x="525" y="442"/>
                      <a:pt x="525" y="442"/>
                    </a:cubicBezTo>
                    <a:cubicBezTo>
                      <a:pt x="526" y="442"/>
                      <a:pt x="526" y="442"/>
                      <a:pt x="526" y="442"/>
                    </a:cubicBezTo>
                    <a:cubicBezTo>
                      <a:pt x="528" y="442"/>
                      <a:pt x="528" y="442"/>
                      <a:pt x="528" y="442"/>
                    </a:cubicBezTo>
                    <a:cubicBezTo>
                      <a:pt x="527" y="442"/>
                      <a:pt x="527" y="442"/>
                      <a:pt x="527" y="442"/>
                    </a:cubicBezTo>
                    <a:cubicBezTo>
                      <a:pt x="526" y="441"/>
                      <a:pt x="526" y="441"/>
                      <a:pt x="526" y="441"/>
                    </a:cubicBezTo>
                    <a:cubicBezTo>
                      <a:pt x="524" y="439"/>
                      <a:pt x="524" y="439"/>
                      <a:pt x="524" y="439"/>
                    </a:cubicBezTo>
                    <a:cubicBezTo>
                      <a:pt x="523" y="439"/>
                      <a:pt x="523" y="439"/>
                      <a:pt x="523" y="439"/>
                    </a:cubicBezTo>
                    <a:cubicBezTo>
                      <a:pt x="522" y="439"/>
                      <a:pt x="522" y="439"/>
                      <a:pt x="522" y="439"/>
                    </a:cubicBezTo>
                    <a:close/>
                    <a:moveTo>
                      <a:pt x="509" y="427"/>
                    </a:moveTo>
                    <a:cubicBezTo>
                      <a:pt x="510" y="428"/>
                      <a:pt x="510" y="428"/>
                      <a:pt x="510" y="428"/>
                    </a:cubicBezTo>
                    <a:cubicBezTo>
                      <a:pt x="511" y="428"/>
                      <a:pt x="511" y="428"/>
                      <a:pt x="511" y="428"/>
                    </a:cubicBezTo>
                    <a:cubicBezTo>
                      <a:pt x="511" y="428"/>
                      <a:pt x="511" y="428"/>
                      <a:pt x="511" y="428"/>
                    </a:cubicBezTo>
                    <a:cubicBezTo>
                      <a:pt x="512" y="428"/>
                      <a:pt x="512" y="428"/>
                      <a:pt x="512" y="428"/>
                    </a:cubicBezTo>
                    <a:cubicBezTo>
                      <a:pt x="512" y="427"/>
                      <a:pt x="512" y="427"/>
                      <a:pt x="512" y="427"/>
                    </a:cubicBezTo>
                    <a:cubicBezTo>
                      <a:pt x="513" y="427"/>
                      <a:pt x="513" y="427"/>
                      <a:pt x="513" y="427"/>
                    </a:cubicBezTo>
                    <a:cubicBezTo>
                      <a:pt x="513" y="426"/>
                      <a:pt x="513" y="426"/>
                      <a:pt x="513" y="426"/>
                    </a:cubicBezTo>
                    <a:cubicBezTo>
                      <a:pt x="512" y="426"/>
                      <a:pt x="512" y="426"/>
                      <a:pt x="512" y="426"/>
                    </a:cubicBezTo>
                    <a:cubicBezTo>
                      <a:pt x="513" y="425"/>
                      <a:pt x="513" y="425"/>
                      <a:pt x="513" y="425"/>
                    </a:cubicBezTo>
                    <a:cubicBezTo>
                      <a:pt x="513" y="425"/>
                      <a:pt x="513" y="425"/>
                      <a:pt x="513" y="425"/>
                    </a:cubicBezTo>
                    <a:cubicBezTo>
                      <a:pt x="511" y="424"/>
                      <a:pt x="511" y="424"/>
                      <a:pt x="511" y="424"/>
                    </a:cubicBezTo>
                    <a:cubicBezTo>
                      <a:pt x="510" y="424"/>
                      <a:pt x="510" y="424"/>
                      <a:pt x="510" y="424"/>
                    </a:cubicBezTo>
                    <a:cubicBezTo>
                      <a:pt x="510" y="423"/>
                      <a:pt x="510" y="423"/>
                      <a:pt x="510" y="423"/>
                    </a:cubicBezTo>
                    <a:cubicBezTo>
                      <a:pt x="509" y="422"/>
                      <a:pt x="509" y="422"/>
                      <a:pt x="509" y="422"/>
                    </a:cubicBezTo>
                    <a:cubicBezTo>
                      <a:pt x="508" y="423"/>
                      <a:pt x="508" y="423"/>
                      <a:pt x="508" y="423"/>
                    </a:cubicBezTo>
                    <a:cubicBezTo>
                      <a:pt x="508" y="422"/>
                      <a:pt x="508" y="422"/>
                      <a:pt x="508" y="422"/>
                    </a:cubicBezTo>
                    <a:cubicBezTo>
                      <a:pt x="507" y="422"/>
                      <a:pt x="507" y="422"/>
                      <a:pt x="507" y="422"/>
                    </a:cubicBezTo>
                    <a:cubicBezTo>
                      <a:pt x="506" y="423"/>
                      <a:pt x="506" y="423"/>
                      <a:pt x="506" y="423"/>
                    </a:cubicBezTo>
                    <a:cubicBezTo>
                      <a:pt x="507" y="424"/>
                      <a:pt x="507" y="424"/>
                      <a:pt x="507" y="424"/>
                    </a:cubicBezTo>
                    <a:cubicBezTo>
                      <a:pt x="507" y="424"/>
                      <a:pt x="507" y="424"/>
                      <a:pt x="507" y="424"/>
                    </a:cubicBezTo>
                    <a:cubicBezTo>
                      <a:pt x="508" y="424"/>
                      <a:pt x="508" y="424"/>
                      <a:pt x="508" y="424"/>
                    </a:cubicBezTo>
                    <a:cubicBezTo>
                      <a:pt x="508" y="425"/>
                      <a:pt x="508" y="425"/>
                      <a:pt x="508" y="425"/>
                    </a:cubicBezTo>
                    <a:cubicBezTo>
                      <a:pt x="509" y="426"/>
                      <a:pt x="509" y="426"/>
                      <a:pt x="509" y="426"/>
                    </a:cubicBezTo>
                    <a:cubicBezTo>
                      <a:pt x="509" y="427"/>
                      <a:pt x="509" y="427"/>
                      <a:pt x="509" y="427"/>
                    </a:cubicBezTo>
                    <a:close/>
                    <a:moveTo>
                      <a:pt x="500" y="432"/>
                    </a:moveTo>
                    <a:cubicBezTo>
                      <a:pt x="501" y="432"/>
                      <a:pt x="501" y="432"/>
                      <a:pt x="501" y="432"/>
                    </a:cubicBezTo>
                    <a:cubicBezTo>
                      <a:pt x="502" y="431"/>
                      <a:pt x="502" y="431"/>
                      <a:pt x="502" y="431"/>
                    </a:cubicBezTo>
                    <a:cubicBezTo>
                      <a:pt x="503" y="431"/>
                      <a:pt x="503" y="431"/>
                      <a:pt x="503" y="431"/>
                    </a:cubicBezTo>
                    <a:cubicBezTo>
                      <a:pt x="504" y="430"/>
                      <a:pt x="504" y="430"/>
                      <a:pt x="504" y="430"/>
                    </a:cubicBezTo>
                    <a:cubicBezTo>
                      <a:pt x="504" y="429"/>
                      <a:pt x="504" y="429"/>
                      <a:pt x="504" y="429"/>
                    </a:cubicBezTo>
                    <a:cubicBezTo>
                      <a:pt x="504" y="429"/>
                      <a:pt x="504" y="429"/>
                      <a:pt x="504" y="429"/>
                    </a:cubicBezTo>
                    <a:cubicBezTo>
                      <a:pt x="504" y="427"/>
                      <a:pt x="504" y="427"/>
                      <a:pt x="504" y="427"/>
                    </a:cubicBezTo>
                    <a:cubicBezTo>
                      <a:pt x="503" y="426"/>
                      <a:pt x="503" y="426"/>
                      <a:pt x="503" y="426"/>
                    </a:cubicBezTo>
                    <a:cubicBezTo>
                      <a:pt x="501" y="426"/>
                      <a:pt x="501" y="426"/>
                      <a:pt x="501" y="426"/>
                    </a:cubicBezTo>
                    <a:cubicBezTo>
                      <a:pt x="500" y="425"/>
                      <a:pt x="500" y="425"/>
                      <a:pt x="500" y="425"/>
                    </a:cubicBezTo>
                    <a:cubicBezTo>
                      <a:pt x="499" y="424"/>
                      <a:pt x="499" y="424"/>
                      <a:pt x="499" y="424"/>
                    </a:cubicBezTo>
                    <a:cubicBezTo>
                      <a:pt x="499" y="424"/>
                      <a:pt x="499" y="424"/>
                      <a:pt x="499" y="424"/>
                    </a:cubicBezTo>
                    <a:cubicBezTo>
                      <a:pt x="497" y="425"/>
                      <a:pt x="497" y="425"/>
                      <a:pt x="497" y="425"/>
                    </a:cubicBezTo>
                    <a:cubicBezTo>
                      <a:pt x="496" y="424"/>
                      <a:pt x="496" y="424"/>
                      <a:pt x="496" y="424"/>
                    </a:cubicBezTo>
                    <a:cubicBezTo>
                      <a:pt x="496" y="425"/>
                      <a:pt x="496" y="425"/>
                      <a:pt x="496" y="425"/>
                    </a:cubicBezTo>
                    <a:cubicBezTo>
                      <a:pt x="496" y="427"/>
                      <a:pt x="496" y="427"/>
                      <a:pt x="496" y="427"/>
                    </a:cubicBezTo>
                    <a:cubicBezTo>
                      <a:pt x="498" y="428"/>
                      <a:pt x="498" y="428"/>
                      <a:pt x="498" y="428"/>
                    </a:cubicBezTo>
                    <a:cubicBezTo>
                      <a:pt x="498" y="429"/>
                      <a:pt x="498" y="429"/>
                      <a:pt x="498" y="429"/>
                    </a:cubicBezTo>
                    <a:cubicBezTo>
                      <a:pt x="499" y="430"/>
                      <a:pt x="499" y="430"/>
                      <a:pt x="499" y="430"/>
                    </a:cubicBezTo>
                    <a:cubicBezTo>
                      <a:pt x="499" y="431"/>
                      <a:pt x="499" y="431"/>
                      <a:pt x="499" y="431"/>
                    </a:cubicBezTo>
                    <a:cubicBezTo>
                      <a:pt x="500" y="432"/>
                      <a:pt x="500" y="432"/>
                      <a:pt x="500" y="432"/>
                    </a:cubicBezTo>
                    <a:close/>
                    <a:moveTo>
                      <a:pt x="499" y="439"/>
                    </a:moveTo>
                    <a:cubicBezTo>
                      <a:pt x="499" y="439"/>
                      <a:pt x="499" y="439"/>
                      <a:pt x="499" y="439"/>
                    </a:cubicBezTo>
                    <a:cubicBezTo>
                      <a:pt x="497" y="438"/>
                      <a:pt x="497" y="438"/>
                      <a:pt x="497" y="438"/>
                    </a:cubicBezTo>
                    <a:cubicBezTo>
                      <a:pt x="497" y="439"/>
                      <a:pt x="497" y="439"/>
                      <a:pt x="497" y="439"/>
                    </a:cubicBezTo>
                    <a:cubicBezTo>
                      <a:pt x="497" y="439"/>
                      <a:pt x="497" y="439"/>
                      <a:pt x="497" y="439"/>
                    </a:cubicBezTo>
                    <a:cubicBezTo>
                      <a:pt x="499" y="439"/>
                      <a:pt x="499" y="439"/>
                      <a:pt x="499" y="439"/>
                    </a:cubicBezTo>
                    <a:close/>
                    <a:moveTo>
                      <a:pt x="479" y="453"/>
                    </a:moveTo>
                    <a:cubicBezTo>
                      <a:pt x="480" y="453"/>
                      <a:pt x="480" y="453"/>
                      <a:pt x="480" y="453"/>
                    </a:cubicBezTo>
                    <a:cubicBezTo>
                      <a:pt x="480" y="452"/>
                      <a:pt x="480" y="452"/>
                      <a:pt x="480" y="452"/>
                    </a:cubicBezTo>
                    <a:cubicBezTo>
                      <a:pt x="480" y="452"/>
                      <a:pt x="480" y="452"/>
                      <a:pt x="480" y="452"/>
                    </a:cubicBezTo>
                    <a:cubicBezTo>
                      <a:pt x="481" y="451"/>
                      <a:pt x="481" y="451"/>
                      <a:pt x="481" y="451"/>
                    </a:cubicBezTo>
                    <a:cubicBezTo>
                      <a:pt x="481" y="450"/>
                      <a:pt x="481" y="450"/>
                      <a:pt x="481" y="450"/>
                    </a:cubicBezTo>
                    <a:cubicBezTo>
                      <a:pt x="481" y="450"/>
                      <a:pt x="481" y="450"/>
                      <a:pt x="481" y="450"/>
                    </a:cubicBezTo>
                    <a:cubicBezTo>
                      <a:pt x="481" y="449"/>
                      <a:pt x="481" y="449"/>
                      <a:pt x="481" y="449"/>
                    </a:cubicBezTo>
                    <a:cubicBezTo>
                      <a:pt x="482" y="448"/>
                      <a:pt x="482" y="448"/>
                      <a:pt x="482" y="448"/>
                    </a:cubicBezTo>
                    <a:cubicBezTo>
                      <a:pt x="483" y="446"/>
                      <a:pt x="483" y="446"/>
                      <a:pt x="483" y="446"/>
                    </a:cubicBezTo>
                    <a:cubicBezTo>
                      <a:pt x="484" y="446"/>
                      <a:pt x="484" y="446"/>
                      <a:pt x="484" y="446"/>
                    </a:cubicBezTo>
                    <a:cubicBezTo>
                      <a:pt x="485" y="445"/>
                      <a:pt x="485" y="445"/>
                      <a:pt x="485" y="445"/>
                    </a:cubicBezTo>
                    <a:cubicBezTo>
                      <a:pt x="485" y="445"/>
                      <a:pt x="485" y="445"/>
                      <a:pt x="485" y="445"/>
                    </a:cubicBezTo>
                    <a:cubicBezTo>
                      <a:pt x="484" y="444"/>
                      <a:pt x="484" y="444"/>
                      <a:pt x="484" y="444"/>
                    </a:cubicBezTo>
                    <a:cubicBezTo>
                      <a:pt x="485" y="443"/>
                      <a:pt x="485" y="443"/>
                      <a:pt x="485" y="443"/>
                    </a:cubicBezTo>
                    <a:cubicBezTo>
                      <a:pt x="486" y="442"/>
                      <a:pt x="486" y="442"/>
                      <a:pt x="486" y="442"/>
                    </a:cubicBezTo>
                    <a:cubicBezTo>
                      <a:pt x="486" y="441"/>
                      <a:pt x="486" y="441"/>
                      <a:pt x="486" y="441"/>
                    </a:cubicBezTo>
                    <a:cubicBezTo>
                      <a:pt x="486" y="440"/>
                      <a:pt x="486" y="440"/>
                      <a:pt x="486" y="440"/>
                    </a:cubicBezTo>
                    <a:cubicBezTo>
                      <a:pt x="485" y="439"/>
                      <a:pt x="485" y="439"/>
                      <a:pt x="485" y="439"/>
                    </a:cubicBezTo>
                    <a:cubicBezTo>
                      <a:pt x="484" y="440"/>
                      <a:pt x="484" y="440"/>
                      <a:pt x="484" y="440"/>
                    </a:cubicBezTo>
                    <a:cubicBezTo>
                      <a:pt x="483" y="440"/>
                      <a:pt x="483" y="440"/>
                      <a:pt x="483" y="440"/>
                    </a:cubicBezTo>
                    <a:cubicBezTo>
                      <a:pt x="483" y="439"/>
                      <a:pt x="483" y="439"/>
                      <a:pt x="483" y="439"/>
                    </a:cubicBezTo>
                    <a:cubicBezTo>
                      <a:pt x="482" y="438"/>
                      <a:pt x="482" y="438"/>
                      <a:pt x="482" y="438"/>
                    </a:cubicBezTo>
                    <a:cubicBezTo>
                      <a:pt x="481" y="439"/>
                      <a:pt x="481" y="439"/>
                      <a:pt x="481" y="439"/>
                    </a:cubicBezTo>
                    <a:cubicBezTo>
                      <a:pt x="480" y="441"/>
                      <a:pt x="480" y="441"/>
                      <a:pt x="480" y="441"/>
                    </a:cubicBezTo>
                    <a:cubicBezTo>
                      <a:pt x="479" y="441"/>
                      <a:pt x="479" y="441"/>
                      <a:pt x="479" y="441"/>
                    </a:cubicBezTo>
                    <a:cubicBezTo>
                      <a:pt x="478" y="442"/>
                      <a:pt x="478" y="442"/>
                      <a:pt x="478" y="442"/>
                    </a:cubicBezTo>
                    <a:cubicBezTo>
                      <a:pt x="478" y="444"/>
                      <a:pt x="478" y="444"/>
                      <a:pt x="478" y="444"/>
                    </a:cubicBezTo>
                    <a:cubicBezTo>
                      <a:pt x="478" y="445"/>
                      <a:pt x="478" y="445"/>
                      <a:pt x="478" y="445"/>
                    </a:cubicBezTo>
                    <a:cubicBezTo>
                      <a:pt x="477" y="446"/>
                      <a:pt x="477" y="446"/>
                      <a:pt x="477" y="446"/>
                    </a:cubicBezTo>
                    <a:cubicBezTo>
                      <a:pt x="476" y="447"/>
                      <a:pt x="476" y="447"/>
                      <a:pt x="476" y="447"/>
                    </a:cubicBezTo>
                    <a:cubicBezTo>
                      <a:pt x="477" y="448"/>
                      <a:pt x="477" y="448"/>
                      <a:pt x="477" y="448"/>
                    </a:cubicBezTo>
                    <a:cubicBezTo>
                      <a:pt x="476" y="449"/>
                      <a:pt x="476" y="449"/>
                      <a:pt x="476" y="449"/>
                    </a:cubicBezTo>
                    <a:cubicBezTo>
                      <a:pt x="476" y="450"/>
                      <a:pt x="476" y="450"/>
                      <a:pt x="476" y="450"/>
                    </a:cubicBezTo>
                    <a:cubicBezTo>
                      <a:pt x="478" y="450"/>
                      <a:pt x="478" y="450"/>
                      <a:pt x="478" y="450"/>
                    </a:cubicBezTo>
                    <a:cubicBezTo>
                      <a:pt x="478" y="451"/>
                      <a:pt x="478" y="451"/>
                      <a:pt x="478" y="451"/>
                    </a:cubicBezTo>
                    <a:cubicBezTo>
                      <a:pt x="479" y="452"/>
                      <a:pt x="479" y="452"/>
                      <a:pt x="479" y="452"/>
                    </a:cubicBezTo>
                    <a:cubicBezTo>
                      <a:pt x="479" y="453"/>
                      <a:pt x="479" y="453"/>
                      <a:pt x="479" y="453"/>
                    </a:cubicBezTo>
                    <a:close/>
                    <a:moveTo>
                      <a:pt x="461" y="526"/>
                    </a:moveTo>
                    <a:cubicBezTo>
                      <a:pt x="462" y="527"/>
                      <a:pt x="462" y="527"/>
                      <a:pt x="462" y="527"/>
                    </a:cubicBezTo>
                    <a:cubicBezTo>
                      <a:pt x="462" y="527"/>
                      <a:pt x="462" y="527"/>
                      <a:pt x="462" y="527"/>
                    </a:cubicBezTo>
                    <a:cubicBezTo>
                      <a:pt x="462" y="526"/>
                      <a:pt x="462" y="526"/>
                      <a:pt x="462" y="526"/>
                    </a:cubicBezTo>
                    <a:cubicBezTo>
                      <a:pt x="461" y="526"/>
                      <a:pt x="461" y="526"/>
                      <a:pt x="461" y="526"/>
                    </a:cubicBezTo>
                    <a:close/>
                    <a:moveTo>
                      <a:pt x="463" y="534"/>
                    </a:moveTo>
                    <a:cubicBezTo>
                      <a:pt x="464" y="532"/>
                      <a:pt x="464" y="532"/>
                      <a:pt x="464" y="532"/>
                    </a:cubicBezTo>
                    <a:cubicBezTo>
                      <a:pt x="464" y="531"/>
                      <a:pt x="464" y="531"/>
                      <a:pt x="464" y="531"/>
                    </a:cubicBezTo>
                    <a:cubicBezTo>
                      <a:pt x="465" y="531"/>
                      <a:pt x="465" y="531"/>
                      <a:pt x="465" y="531"/>
                    </a:cubicBezTo>
                    <a:cubicBezTo>
                      <a:pt x="464" y="533"/>
                      <a:pt x="464" y="533"/>
                      <a:pt x="464" y="533"/>
                    </a:cubicBezTo>
                    <a:cubicBezTo>
                      <a:pt x="463" y="534"/>
                      <a:pt x="463" y="534"/>
                      <a:pt x="463" y="534"/>
                    </a:cubicBezTo>
                    <a:cubicBezTo>
                      <a:pt x="463" y="534"/>
                      <a:pt x="463" y="534"/>
                      <a:pt x="463" y="534"/>
                    </a:cubicBezTo>
                    <a:close/>
                    <a:moveTo>
                      <a:pt x="452" y="532"/>
                    </a:moveTo>
                    <a:cubicBezTo>
                      <a:pt x="453" y="530"/>
                      <a:pt x="453" y="530"/>
                      <a:pt x="453" y="530"/>
                    </a:cubicBezTo>
                    <a:cubicBezTo>
                      <a:pt x="454" y="530"/>
                      <a:pt x="454" y="530"/>
                      <a:pt x="454" y="530"/>
                    </a:cubicBezTo>
                    <a:cubicBezTo>
                      <a:pt x="455" y="529"/>
                      <a:pt x="455" y="529"/>
                      <a:pt x="455" y="529"/>
                    </a:cubicBezTo>
                    <a:cubicBezTo>
                      <a:pt x="455" y="529"/>
                      <a:pt x="455" y="529"/>
                      <a:pt x="455" y="529"/>
                    </a:cubicBezTo>
                    <a:cubicBezTo>
                      <a:pt x="457" y="528"/>
                      <a:pt x="457" y="528"/>
                      <a:pt x="457" y="528"/>
                    </a:cubicBezTo>
                    <a:cubicBezTo>
                      <a:pt x="457" y="528"/>
                      <a:pt x="457" y="528"/>
                      <a:pt x="457" y="528"/>
                    </a:cubicBezTo>
                    <a:cubicBezTo>
                      <a:pt x="456" y="530"/>
                      <a:pt x="456" y="530"/>
                      <a:pt x="456" y="530"/>
                    </a:cubicBezTo>
                    <a:cubicBezTo>
                      <a:pt x="454" y="531"/>
                      <a:pt x="454" y="531"/>
                      <a:pt x="454" y="531"/>
                    </a:cubicBezTo>
                    <a:cubicBezTo>
                      <a:pt x="453" y="532"/>
                      <a:pt x="453" y="532"/>
                      <a:pt x="453" y="532"/>
                    </a:cubicBezTo>
                    <a:cubicBezTo>
                      <a:pt x="452" y="532"/>
                      <a:pt x="452" y="532"/>
                      <a:pt x="452" y="532"/>
                    </a:cubicBezTo>
                    <a:close/>
                    <a:moveTo>
                      <a:pt x="459" y="535"/>
                    </a:moveTo>
                    <a:cubicBezTo>
                      <a:pt x="461" y="532"/>
                      <a:pt x="461" y="532"/>
                      <a:pt x="461" y="532"/>
                    </a:cubicBezTo>
                    <a:cubicBezTo>
                      <a:pt x="462" y="531"/>
                      <a:pt x="462" y="531"/>
                      <a:pt x="462" y="531"/>
                    </a:cubicBezTo>
                    <a:cubicBezTo>
                      <a:pt x="462" y="531"/>
                      <a:pt x="462" y="531"/>
                      <a:pt x="462" y="531"/>
                    </a:cubicBezTo>
                    <a:cubicBezTo>
                      <a:pt x="462" y="532"/>
                      <a:pt x="462" y="532"/>
                      <a:pt x="462" y="532"/>
                    </a:cubicBezTo>
                    <a:cubicBezTo>
                      <a:pt x="460" y="534"/>
                      <a:pt x="460" y="534"/>
                      <a:pt x="460" y="534"/>
                    </a:cubicBezTo>
                    <a:cubicBezTo>
                      <a:pt x="459" y="536"/>
                      <a:pt x="459" y="536"/>
                      <a:pt x="459" y="536"/>
                    </a:cubicBezTo>
                    <a:cubicBezTo>
                      <a:pt x="460" y="535"/>
                      <a:pt x="460" y="535"/>
                      <a:pt x="460" y="535"/>
                    </a:cubicBezTo>
                    <a:cubicBezTo>
                      <a:pt x="462" y="533"/>
                      <a:pt x="462" y="533"/>
                      <a:pt x="462" y="533"/>
                    </a:cubicBezTo>
                    <a:cubicBezTo>
                      <a:pt x="463" y="532"/>
                      <a:pt x="463" y="532"/>
                      <a:pt x="463" y="532"/>
                    </a:cubicBezTo>
                    <a:cubicBezTo>
                      <a:pt x="463" y="530"/>
                      <a:pt x="463" y="530"/>
                      <a:pt x="463" y="530"/>
                    </a:cubicBezTo>
                    <a:cubicBezTo>
                      <a:pt x="463" y="529"/>
                      <a:pt x="463" y="529"/>
                      <a:pt x="463" y="529"/>
                    </a:cubicBezTo>
                    <a:cubicBezTo>
                      <a:pt x="462" y="529"/>
                      <a:pt x="462" y="529"/>
                      <a:pt x="462" y="529"/>
                    </a:cubicBezTo>
                    <a:cubicBezTo>
                      <a:pt x="462" y="528"/>
                      <a:pt x="462" y="528"/>
                      <a:pt x="462" y="528"/>
                    </a:cubicBezTo>
                    <a:cubicBezTo>
                      <a:pt x="461" y="527"/>
                      <a:pt x="461" y="527"/>
                      <a:pt x="461" y="527"/>
                    </a:cubicBezTo>
                    <a:cubicBezTo>
                      <a:pt x="460" y="528"/>
                      <a:pt x="460" y="528"/>
                      <a:pt x="460" y="528"/>
                    </a:cubicBezTo>
                    <a:cubicBezTo>
                      <a:pt x="460" y="531"/>
                      <a:pt x="460" y="531"/>
                      <a:pt x="460" y="531"/>
                    </a:cubicBezTo>
                    <a:cubicBezTo>
                      <a:pt x="458" y="532"/>
                      <a:pt x="458" y="532"/>
                      <a:pt x="458" y="532"/>
                    </a:cubicBezTo>
                    <a:cubicBezTo>
                      <a:pt x="457" y="533"/>
                      <a:pt x="457" y="533"/>
                      <a:pt x="457" y="533"/>
                    </a:cubicBezTo>
                    <a:cubicBezTo>
                      <a:pt x="457" y="532"/>
                      <a:pt x="457" y="532"/>
                      <a:pt x="457" y="532"/>
                    </a:cubicBezTo>
                    <a:cubicBezTo>
                      <a:pt x="459" y="530"/>
                      <a:pt x="459" y="530"/>
                      <a:pt x="459" y="530"/>
                    </a:cubicBezTo>
                    <a:cubicBezTo>
                      <a:pt x="459" y="529"/>
                      <a:pt x="459" y="529"/>
                      <a:pt x="459" y="529"/>
                    </a:cubicBezTo>
                    <a:cubicBezTo>
                      <a:pt x="459" y="528"/>
                      <a:pt x="459" y="528"/>
                      <a:pt x="459" y="528"/>
                    </a:cubicBezTo>
                    <a:cubicBezTo>
                      <a:pt x="458" y="529"/>
                      <a:pt x="458" y="529"/>
                      <a:pt x="458" y="529"/>
                    </a:cubicBezTo>
                    <a:cubicBezTo>
                      <a:pt x="457" y="531"/>
                      <a:pt x="457" y="531"/>
                      <a:pt x="457" y="531"/>
                    </a:cubicBezTo>
                    <a:cubicBezTo>
                      <a:pt x="455" y="533"/>
                      <a:pt x="455" y="533"/>
                      <a:pt x="455" y="533"/>
                    </a:cubicBezTo>
                    <a:cubicBezTo>
                      <a:pt x="455" y="534"/>
                      <a:pt x="455" y="534"/>
                      <a:pt x="455" y="534"/>
                    </a:cubicBezTo>
                    <a:cubicBezTo>
                      <a:pt x="453" y="536"/>
                      <a:pt x="453" y="536"/>
                      <a:pt x="453" y="536"/>
                    </a:cubicBezTo>
                    <a:cubicBezTo>
                      <a:pt x="454" y="537"/>
                      <a:pt x="454" y="537"/>
                      <a:pt x="454" y="537"/>
                    </a:cubicBezTo>
                    <a:cubicBezTo>
                      <a:pt x="454" y="537"/>
                      <a:pt x="454" y="537"/>
                      <a:pt x="454" y="537"/>
                    </a:cubicBezTo>
                    <a:cubicBezTo>
                      <a:pt x="456" y="534"/>
                      <a:pt x="456" y="534"/>
                      <a:pt x="456" y="534"/>
                    </a:cubicBezTo>
                    <a:cubicBezTo>
                      <a:pt x="457" y="534"/>
                      <a:pt x="457" y="534"/>
                      <a:pt x="457" y="534"/>
                    </a:cubicBezTo>
                    <a:cubicBezTo>
                      <a:pt x="456" y="535"/>
                      <a:pt x="456" y="535"/>
                      <a:pt x="456" y="535"/>
                    </a:cubicBezTo>
                    <a:cubicBezTo>
                      <a:pt x="455" y="537"/>
                      <a:pt x="455" y="537"/>
                      <a:pt x="455" y="537"/>
                    </a:cubicBezTo>
                    <a:cubicBezTo>
                      <a:pt x="456" y="537"/>
                      <a:pt x="456" y="537"/>
                      <a:pt x="456" y="537"/>
                    </a:cubicBezTo>
                    <a:cubicBezTo>
                      <a:pt x="457" y="536"/>
                      <a:pt x="457" y="536"/>
                      <a:pt x="457" y="536"/>
                    </a:cubicBezTo>
                    <a:cubicBezTo>
                      <a:pt x="458" y="536"/>
                      <a:pt x="458" y="536"/>
                      <a:pt x="458" y="536"/>
                    </a:cubicBezTo>
                    <a:cubicBezTo>
                      <a:pt x="459" y="535"/>
                      <a:pt x="459" y="535"/>
                      <a:pt x="459" y="535"/>
                    </a:cubicBezTo>
                    <a:close/>
                    <a:moveTo>
                      <a:pt x="458" y="535"/>
                    </a:moveTo>
                    <a:cubicBezTo>
                      <a:pt x="458" y="534"/>
                      <a:pt x="458" y="534"/>
                      <a:pt x="458" y="534"/>
                    </a:cubicBezTo>
                    <a:cubicBezTo>
                      <a:pt x="460" y="531"/>
                      <a:pt x="460" y="531"/>
                      <a:pt x="460" y="531"/>
                    </a:cubicBezTo>
                    <a:cubicBezTo>
                      <a:pt x="459" y="533"/>
                      <a:pt x="459" y="533"/>
                      <a:pt x="459" y="533"/>
                    </a:cubicBezTo>
                    <a:cubicBezTo>
                      <a:pt x="458" y="535"/>
                      <a:pt x="458" y="535"/>
                      <a:pt x="458" y="535"/>
                    </a:cubicBezTo>
                    <a:cubicBezTo>
                      <a:pt x="458" y="535"/>
                      <a:pt x="458" y="535"/>
                      <a:pt x="458" y="535"/>
                    </a:cubicBezTo>
                    <a:close/>
                    <a:moveTo>
                      <a:pt x="576" y="655"/>
                    </a:moveTo>
                    <a:cubicBezTo>
                      <a:pt x="575" y="655"/>
                      <a:pt x="575" y="655"/>
                      <a:pt x="575" y="655"/>
                    </a:cubicBezTo>
                    <a:cubicBezTo>
                      <a:pt x="575" y="654"/>
                      <a:pt x="575" y="654"/>
                      <a:pt x="575" y="654"/>
                    </a:cubicBezTo>
                    <a:cubicBezTo>
                      <a:pt x="576" y="654"/>
                      <a:pt x="576" y="654"/>
                      <a:pt x="576" y="654"/>
                    </a:cubicBezTo>
                    <a:cubicBezTo>
                      <a:pt x="576" y="653"/>
                      <a:pt x="576" y="653"/>
                      <a:pt x="576" y="653"/>
                    </a:cubicBezTo>
                    <a:cubicBezTo>
                      <a:pt x="577" y="652"/>
                      <a:pt x="577" y="652"/>
                      <a:pt x="577" y="652"/>
                    </a:cubicBezTo>
                    <a:cubicBezTo>
                      <a:pt x="577" y="652"/>
                      <a:pt x="577" y="652"/>
                      <a:pt x="577" y="652"/>
                    </a:cubicBezTo>
                    <a:cubicBezTo>
                      <a:pt x="578" y="652"/>
                      <a:pt x="578" y="652"/>
                      <a:pt x="578" y="652"/>
                    </a:cubicBezTo>
                    <a:cubicBezTo>
                      <a:pt x="577" y="652"/>
                      <a:pt x="577" y="652"/>
                      <a:pt x="577" y="652"/>
                    </a:cubicBezTo>
                    <a:cubicBezTo>
                      <a:pt x="576" y="653"/>
                      <a:pt x="576" y="653"/>
                      <a:pt x="576" y="653"/>
                    </a:cubicBezTo>
                    <a:cubicBezTo>
                      <a:pt x="575" y="654"/>
                      <a:pt x="575" y="654"/>
                      <a:pt x="575" y="654"/>
                    </a:cubicBezTo>
                    <a:cubicBezTo>
                      <a:pt x="575" y="655"/>
                      <a:pt x="575" y="655"/>
                      <a:pt x="575" y="655"/>
                    </a:cubicBezTo>
                    <a:cubicBezTo>
                      <a:pt x="576" y="656"/>
                      <a:pt x="576" y="656"/>
                      <a:pt x="576" y="656"/>
                    </a:cubicBezTo>
                    <a:cubicBezTo>
                      <a:pt x="576" y="655"/>
                      <a:pt x="576" y="655"/>
                      <a:pt x="576" y="655"/>
                    </a:cubicBezTo>
                    <a:close/>
                    <a:moveTo>
                      <a:pt x="619" y="663"/>
                    </a:moveTo>
                    <a:cubicBezTo>
                      <a:pt x="619" y="662"/>
                      <a:pt x="619" y="662"/>
                      <a:pt x="619" y="662"/>
                    </a:cubicBezTo>
                    <a:cubicBezTo>
                      <a:pt x="619" y="661"/>
                      <a:pt x="619" y="661"/>
                      <a:pt x="619" y="661"/>
                    </a:cubicBezTo>
                    <a:cubicBezTo>
                      <a:pt x="619" y="660"/>
                      <a:pt x="619" y="660"/>
                      <a:pt x="619" y="660"/>
                    </a:cubicBezTo>
                    <a:cubicBezTo>
                      <a:pt x="619" y="658"/>
                      <a:pt x="619" y="658"/>
                      <a:pt x="619" y="658"/>
                    </a:cubicBezTo>
                    <a:cubicBezTo>
                      <a:pt x="619" y="658"/>
                      <a:pt x="619" y="658"/>
                      <a:pt x="619" y="658"/>
                    </a:cubicBezTo>
                    <a:cubicBezTo>
                      <a:pt x="620" y="657"/>
                      <a:pt x="620" y="657"/>
                      <a:pt x="620" y="657"/>
                    </a:cubicBezTo>
                    <a:cubicBezTo>
                      <a:pt x="620" y="658"/>
                      <a:pt x="620" y="658"/>
                      <a:pt x="620" y="658"/>
                    </a:cubicBezTo>
                    <a:cubicBezTo>
                      <a:pt x="620" y="658"/>
                      <a:pt x="620" y="658"/>
                      <a:pt x="620" y="658"/>
                    </a:cubicBezTo>
                    <a:cubicBezTo>
                      <a:pt x="620" y="659"/>
                      <a:pt x="620" y="659"/>
                      <a:pt x="620" y="659"/>
                    </a:cubicBezTo>
                    <a:cubicBezTo>
                      <a:pt x="620" y="660"/>
                      <a:pt x="620" y="660"/>
                      <a:pt x="620" y="660"/>
                    </a:cubicBezTo>
                    <a:cubicBezTo>
                      <a:pt x="620" y="661"/>
                      <a:pt x="620" y="661"/>
                      <a:pt x="620" y="661"/>
                    </a:cubicBezTo>
                    <a:cubicBezTo>
                      <a:pt x="620" y="661"/>
                      <a:pt x="620" y="661"/>
                      <a:pt x="620" y="661"/>
                    </a:cubicBezTo>
                    <a:cubicBezTo>
                      <a:pt x="620" y="662"/>
                      <a:pt x="620" y="662"/>
                      <a:pt x="620" y="662"/>
                    </a:cubicBezTo>
                    <a:cubicBezTo>
                      <a:pt x="620" y="663"/>
                      <a:pt x="620" y="663"/>
                      <a:pt x="620" y="663"/>
                    </a:cubicBezTo>
                    <a:cubicBezTo>
                      <a:pt x="619" y="663"/>
                      <a:pt x="619" y="663"/>
                      <a:pt x="619" y="663"/>
                    </a:cubicBezTo>
                    <a:close/>
                    <a:moveTo>
                      <a:pt x="621" y="664"/>
                    </a:moveTo>
                    <a:cubicBezTo>
                      <a:pt x="621" y="663"/>
                      <a:pt x="621" y="663"/>
                      <a:pt x="621" y="663"/>
                    </a:cubicBezTo>
                    <a:cubicBezTo>
                      <a:pt x="622" y="663"/>
                      <a:pt x="622" y="663"/>
                      <a:pt x="622" y="663"/>
                    </a:cubicBezTo>
                    <a:cubicBezTo>
                      <a:pt x="622" y="664"/>
                      <a:pt x="622" y="664"/>
                      <a:pt x="622" y="664"/>
                    </a:cubicBezTo>
                    <a:cubicBezTo>
                      <a:pt x="621" y="664"/>
                      <a:pt x="621" y="664"/>
                      <a:pt x="621" y="664"/>
                    </a:cubicBezTo>
                    <a:cubicBezTo>
                      <a:pt x="621" y="664"/>
                      <a:pt x="621" y="664"/>
                      <a:pt x="621" y="664"/>
                    </a:cubicBezTo>
                    <a:close/>
                    <a:moveTo>
                      <a:pt x="638" y="602"/>
                    </a:moveTo>
                    <a:cubicBezTo>
                      <a:pt x="639" y="601"/>
                      <a:pt x="639" y="601"/>
                      <a:pt x="639" y="601"/>
                    </a:cubicBezTo>
                    <a:cubicBezTo>
                      <a:pt x="640" y="600"/>
                      <a:pt x="640" y="600"/>
                      <a:pt x="640" y="600"/>
                    </a:cubicBezTo>
                    <a:cubicBezTo>
                      <a:pt x="640" y="601"/>
                      <a:pt x="640" y="601"/>
                      <a:pt x="640" y="601"/>
                    </a:cubicBezTo>
                    <a:cubicBezTo>
                      <a:pt x="639" y="602"/>
                      <a:pt x="639" y="602"/>
                      <a:pt x="639" y="602"/>
                    </a:cubicBezTo>
                    <a:cubicBezTo>
                      <a:pt x="638" y="602"/>
                      <a:pt x="638" y="602"/>
                      <a:pt x="638" y="602"/>
                    </a:cubicBezTo>
                    <a:cubicBezTo>
                      <a:pt x="638" y="602"/>
                      <a:pt x="638" y="602"/>
                      <a:pt x="638" y="602"/>
                    </a:cubicBezTo>
                    <a:close/>
                    <a:moveTo>
                      <a:pt x="633" y="615"/>
                    </a:moveTo>
                    <a:cubicBezTo>
                      <a:pt x="633" y="616"/>
                      <a:pt x="633" y="616"/>
                      <a:pt x="633" y="616"/>
                    </a:cubicBezTo>
                    <a:cubicBezTo>
                      <a:pt x="633" y="616"/>
                      <a:pt x="633" y="616"/>
                      <a:pt x="633" y="616"/>
                    </a:cubicBezTo>
                    <a:cubicBezTo>
                      <a:pt x="634" y="616"/>
                      <a:pt x="634" y="616"/>
                      <a:pt x="634" y="616"/>
                    </a:cubicBezTo>
                    <a:cubicBezTo>
                      <a:pt x="634" y="616"/>
                      <a:pt x="634" y="616"/>
                      <a:pt x="634" y="616"/>
                    </a:cubicBezTo>
                    <a:cubicBezTo>
                      <a:pt x="634" y="615"/>
                      <a:pt x="634" y="615"/>
                      <a:pt x="634" y="615"/>
                    </a:cubicBezTo>
                    <a:cubicBezTo>
                      <a:pt x="634" y="615"/>
                      <a:pt x="634" y="615"/>
                      <a:pt x="634" y="615"/>
                    </a:cubicBezTo>
                    <a:cubicBezTo>
                      <a:pt x="633" y="615"/>
                      <a:pt x="633" y="615"/>
                      <a:pt x="633" y="615"/>
                    </a:cubicBezTo>
                    <a:close/>
                    <a:moveTo>
                      <a:pt x="642" y="630"/>
                    </a:moveTo>
                    <a:cubicBezTo>
                      <a:pt x="642" y="628"/>
                      <a:pt x="642" y="628"/>
                      <a:pt x="642" y="628"/>
                    </a:cubicBezTo>
                    <a:cubicBezTo>
                      <a:pt x="641" y="627"/>
                      <a:pt x="641" y="627"/>
                      <a:pt x="641" y="627"/>
                    </a:cubicBezTo>
                    <a:cubicBezTo>
                      <a:pt x="642" y="628"/>
                      <a:pt x="642" y="628"/>
                      <a:pt x="642" y="628"/>
                    </a:cubicBezTo>
                    <a:cubicBezTo>
                      <a:pt x="642" y="628"/>
                      <a:pt x="642" y="628"/>
                      <a:pt x="642" y="628"/>
                    </a:cubicBezTo>
                    <a:cubicBezTo>
                      <a:pt x="643" y="628"/>
                      <a:pt x="643" y="628"/>
                      <a:pt x="643" y="628"/>
                    </a:cubicBezTo>
                    <a:cubicBezTo>
                      <a:pt x="644" y="628"/>
                      <a:pt x="644" y="628"/>
                      <a:pt x="644" y="628"/>
                    </a:cubicBezTo>
                    <a:cubicBezTo>
                      <a:pt x="644" y="629"/>
                      <a:pt x="644" y="629"/>
                      <a:pt x="644" y="629"/>
                    </a:cubicBezTo>
                    <a:cubicBezTo>
                      <a:pt x="643" y="630"/>
                      <a:pt x="643" y="630"/>
                      <a:pt x="643" y="630"/>
                    </a:cubicBezTo>
                    <a:cubicBezTo>
                      <a:pt x="642" y="630"/>
                      <a:pt x="642" y="630"/>
                      <a:pt x="642" y="630"/>
                    </a:cubicBezTo>
                    <a:close/>
                    <a:moveTo>
                      <a:pt x="638" y="629"/>
                    </a:moveTo>
                    <a:cubicBezTo>
                      <a:pt x="639" y="630"/>
                      <a:pt x="639" y="630"/>
                      <a:pt x="639" y="630"/>
                    </a:cubicBezTo>
                    <a:cubicBezTo>
                      <a:pt x="639" y="630"/>
                      <a:pt x="639" y="630"/>
                      <a:pt x="639" y="630"/>
                    </a:cubicBezTo>
                    <a:cubicBezTo>
                      <a:pt x="640" y="629"/>
                      <a:pt x="640" y="629"/>
                      <a:pt x="640" y="629"/>
                    </a:cubicBezTo>
                    <a:cubicBezTo>
                      <a:pt x="639" y="628"/>
                      <a:pt x="639" y="628"/>
                      <a:pt x="639" y="628"/>
                    </a:cubicBezTo>
                    <a:cubicBezTo>
                      <a:pt x="640" y="628"/>
                      <a:pt x="640" y="628"/>
                      <a:pt x="640" y="628"/>
                    </a:cubicBezTo>
                    <a:cubicBezTo>
                      <a:pt x="640" y="629"/>
                      <a:pt x="640" y="629"/>
                      <a:pt x="640" y="629"/>
                    </a:cubicBezTo>
                    <a:cubicBezTo>
                      <a:pt x="639" y="630"/>
                      <a:pt x="639" y="630"/>
                      <a:pt x="639" y="630"/>
                    </a:cubicBezTo>
                    <a:cubicBezTo>
                      <a:pt x="638" y="631"/>
                      <a:pt x="638" y="631"/>
                      <a:pt x="638" y="631"/>
                    </a:cubicBezTo>
                    <a:cubicBezTo>
                      <a:pt x="637" y="630"/>
                      <a:pt x="637" y="630"/>
                      <a:pt x="637" y="630"/>
                    </a:cubicBezTo>
                    <a:cubicBezTo>
                      <a:pt x="637" y="630"/>
                      <a:pt x="637" y="630"/>
                      <a:pt x="637" y="630"/>
                    </a:cubicBezTo>
                    <a:cubicBezTo>
                      <a:pt x="638" y="629"/>
                      <a:pt x="638" y="629"/>
                      <a:pt x="638" y="629"/>
                    </a:cubicBezTo>
                    <a:close/>
                    <a:moveTo>
                      <a:pt x="624" y="652"/>
                    </a:moveTo>
                    <a:cubicBezTo>
                      <a:pt x="624" y="651"/>
                      <a:pt x="624" y="651"/>
                      <a:pt x="624" y="651"/>
                    </a:cubicBezTo>
                    <a:cubicBezTo>
                      <a:pt x="624" y="652"/>
                      <a:pt x="624" y="652"/>
                      <a:pt x="624" y="652"/>
                    </a:cubicBezTo>
                    <a:cubicBezTo>
                      <a:pt x="624" y="652"/>
                      <a:pt x="624" y="652"/>
                      <a:pt x="624" y="652"/>
                    </a:cubicBezTo>
                    <a:cubicBezTo>
                      <a:pt x="624" y="652"/>
                      <a:pt x="624" y="652"/>
                      <a:pt x="624" y="652"/>
                    </a:cubicBezTo>
                    <a:close/>
                    <a:moveTo>
                      <a:pt x="642" y="647"/>
                    </a:moveTo>
                    <a:cubicBezTo>
                      <a:pt x="642" y="647"/>
                      <a:pt x="642" y="647"/>
                      <a:pt x="642" y="647"/>
                    </a:cubicBezTo>
                    <a:cubicBezTo>
                      <a:pt x="643" y="648"/>
                      <a:pt x="643" y="648"/>
                      <a:pt x="643" y="648"/>
                    </a:cubicBezTo>
                    <a:cubicBezTo>
                      <a:pt x="644" y="648"/>
                      <a:pt x="644" y="648"/>
                      <a:pt x="644" y="648"/>
                    </a:cubicBezTo>
                    <a:cubicBezTo>
                      <a:pt x="644" y="647"/>
                      <a:pt x="644" y="647"/>
                      <a:pt x="644" y="647"/>
                    </a:cubicBezTo>
                    <a:cubicBezTo>
                      <a:pt x="643" y="647"/>
                      <a:pt x="643" y="647"/>
                      <a:pt x="643" y="647"/>
                    </a:cubicBezTo>
                    <a:cubicBezTo>
                      <a:pt x="642" y="647"/>
                      <a:pt x="642" y="647"/>
                      <a:pt x="642" y="647"/>
                    </a:cubicBezTo>
                    <a:close/>
                    <a:moveTo>
                      <a:pt x="622" y="613"/>
                    </a:moveTo>
                    <a:cubicBezTo>
                      <a:pt x="622" y="614"/>
                      <a:pt x="622" y="614"/>
                      <a:pt x="622" y="614"/>
                    </a:cubicBezTo>
                    <a:cubicBezTo>
                      <a:pt x="620" y="615"/>
                      <a:pt x="620" y="615"/>
                      <a:pt x="620" y="615"/>
                    </a:cubicBezTo>
                    <a:cubicBezTo>
                      <a:pt x="619" y="616"/>
                      <a:pt x="619" y="616"/>
                      <a:pt x="619" y="616"/>
                    </a:cubicBezTo>
                    <a:cubicBezTo>
                      <a:pt x="619" y="616"/>
                      <a:pt x="619" y="616"/>
                      <a:pt x="619" y="616"/>
                    </a:cubicBezTo>
                    <a:cubicBezTo>
                      <a:pt x="619" y="617"/>
                      <a:pt x="619" y="617"/>
                      <a:pt x="619" y="617"/>
                    </a:cubicBezTo>
                    <a:cubicBezTo>
                      <a:pt x="618" y="617"/>
                      <a:pt x="618" y="617"/>
                      <a:pt x="618" y="617"/>
                    </a:cubicBezTo>
                    <a:cubicBezTo>
                      <a:pt x="618" y="618"/>
                      <a:pt x="618" y="618"/>
                      <a:pt x="618" y="618"/>
                    </a:cubicBezTo>
                    <a:cubicBezTo>
                      <a:pt x="619" y="618"/>
                      <a:pt x="619" y="618"/>
                      <a:pt x="619" y="618"/>
                    </a:cubicBezTo>
                    <a:cubicBezTo>
                      <a:pt x="618" y="619"/>
                      <a:pt x="618" y="619"/>
                      <a:pt x="618" y="619"/>
                    </a:cubicBezTo>
                    <a:cubicBezTo>
                      <a:pt x="617" y="619"/>
                      <a:pt x="617" y="619"/>
                      <a:pt x="617" y="619"/>
                    </a:cubicBezTo>
                    <a:cubicBezTo>
                      <a:pt x="616" y="620"/>
                      <a:pt x="616" y="620"/>
                      <a:pt x="616" y="620"/>
                    </a:cubicBezTo>
                    <a:cubicBezTo>
                      <a:pt x="616" y="621"/>
                      <a:pt x="616" y="621"/>
                      <a:pt x="616" y="621"/>
                    </a:cubicBezTo>
                    <a:cubicBezTo>
                      <a:pt x="617" y="621"/>
                      <a:pt x="617" y="621"/>
                      <a:pt x="617" y="621"/>
                    </a:cubicBezTo>
                    <a:cubicBezTo>
                      <a:pt x="617" y="621"/>
                      <a:pt x="617" y="621"/>
                      <a:pt x="617" y="621"/>
                    </a:cubicBezTo>
                    <a:cubicBezTo>
                      <a:pt x="616" y="622"/>
                      <a:pt x="616" y="622"/>
                      <a:pt x="616" y="622"/>
                    </a:cubicBezTo>
                    <a:cubicBezTo>
                      <a:pt x="615" y="622"/>
                      <a:pt x="615" y="622"/>
                      <a:pt x="615" y="622"/>
                    </a:cubicBezTo>
                    <a:cubicBezTo>
                      <a:pt x="614" y="623"/>
                      <a:pt x="614" y="623"/>
                      <a:pt x="614" y="623"/>
                    </a:cubicBezTo>
                    <a:cubicBezTo>
                      <a:pt x="614" y="624"/>
                      <a:pt x="614" y="624"/>
                      <a:pt x="614" y="624"/>
                    </a:cubicBezTo>
                    <a:cubicBezTo>
                      <a:pt x="612" y="627"/>
                      <a:pt x="612" y="627"/>
                      <a:pt x="612" y="627"/>
                    </a:cubicBezTo>
                    <a:cubicBezTo>
                      <a:pt x="612" y="628"/>
                      <a:pt x="612" y="628"/>
                      <a:pt x="612" y="628"/>
                    </a:cubicBezTo>
                    <a:cubicBezTo>
                      <a:pt x="613" y="629"/>
                      <a:pt x="613" y="629"/>
                      <a:pt x="613" y="629"/>
                    </a:cubicBezTo>
                    <a:cubicBezTo>
                      <a:pt x="613" y="630"/>
                      <a:pt x="613" y="630"/>
                      <a:pt x="613" y="630"/>
                    </a:cubicBezTo>
                    <a:cubicBezTo>
                      <a:pt x="612" y="630"/>
                      <a:pt x="612" y="630"/>
                      <a:pt x="612" y="630"/>
                    </a:cubicBezTo>
                    <a:cubicBezTo>
                      <a:pt x="612" y="629"/>
                      <a:pt x="612" y="629"/>
                      <a:pt x="612" y="629"/>
                    </a:cubicBezTo>
                    <a:cubicBezTo>
                      <a:pt x="611" y="629"/>
                      <a:pt x="611" y="629"/>
                      <a:pt x="611" y="629"/>
                    </a:cubicBezTo>
                    <a:cubicBezTo>
                      <a:pt x="610" y="630"/>
                      <a:pt x="610" y="630"/>
                      <a:pt x="610" y="630"/>
                    </a:cubicBezTo>
                    <a:cubicBezTo>
                      <a:pt x="609" y="631"/>
                      <a:pt x="609" y="631"/>
                      <a:pt x="609" y="631"/>
                    </a:cubicBezTo>
                    <a:cubicBezTo>
                      <a:pt x="609" y="632"/>
                      <a:pt x="609" y="632"/>
                      <a:pt x="609" y="632"/>
                    </a:cubicBezTo>
                    <a:cubicBezTo>
                      <a:pt x="610" y="632"/>
                      <a:pt x="610" y="632"/>
                      <a:pt x="610" y="632"/>
                    </a:cubicBezTo>
                    <a:cubicBezTo>
                      <a:pt x="611" y="633"/>
                      <a:pt x="611" y="633"/>
                      <a:pt x="611" y="633"/>
                    </a:cubicBezTo>
                    <a:cubicBezTo>
                      <a:pt x="610" y="633"/>
                      <a:pt x="610" y="633"/>
                      <a:pt x="610" y="633"/>
                    </a:cubicBezTo>
                    <a:cubicBezTo>
                      <a:pt x="610" y="634"/>
                      <a:pt x="610" y="634"/>
                      <a:pt x="610" y="634"/>
                    </a:cubicBezTo>
                    <a:cubicBezTo>
                      <a:pt x="609" y="635"/>
                      <a:pt x="609" y="635"/>
                      <a:pt x="609" y="635"/>
                    </a:cubicBezTo>
                    <a:cubicBezTo>
                      <a:pt x="607" y="634"/>
                      <a:pt x="607" y="634"/>
                      <a:pt x="607" y="634"/>
                    </a:cubicBezTo>
                    <a:cubicBezTo>
                      <a:pt x="607" y="635"/>
                      <a:pt x="607" y="635"/>
                      <a:pt x="607" y="635"/>
                    </a:cubicBezTo>
                    <a:cubicBezTo>
                      <a:pt x="607" y="636"/>
                      <a:pt x="607" y="636"/>
                      <a:pt x="607" y="636"/>
                    </a:cubicBezTo>
                    <a:cubicBezTo>
                      <a:pt x="606" y="637"/>
                      <a:pt x="606" y="637"/>
                      <a:pt x="606" y="637"/>
                    </a:cubicBezTo>
                    <a:cubicBezTo>
                      <a:pt x="605" y="638"/>
                      <a:pt x="605" y="638"/>
                      <a:pt x="605" y="638"/>
                    </a:cubicBezTo>
                    <a:cubicBezTo>
                      <a:pt x="604" y="640"/>
                      <a:pt x="604" y="640"/>
                      <a:pt x="604" y="640"/>
                    </a:cubicBezTo>
                    <a:cubicBezTo>
                      <a:pt x="604" y="640"/>
                      <a:pt x="604" y="640"/>
                      <a:pt x="604" y="640"/>
                    </a:cubicBezTo>
                    <a:cubicBezTo>
                      <a:pt x="603" y="638"/>
                      <a:pt x="603" y="638"/>
                      <a:pt x="603" y="638"/>
                    </a:cubicBezTo>
                    <a:cubicBezTo>
                      <a:pt x="603" y="640"/>
                      <a:pt x="603" y="640"/>
                      <a:pt x="603" y="640"/>
                    </a:cubicBezTo>
                    <a:cubicBezTo>
                      <a:pt x="602" y="638"/>
                      <a:pt x="602" y="638"/>
                      <a:pt x="602" y="638"/>
                    </a:cubicBezTo>
                    <a:cubicBezTo>
                      <a:pt x="602" y="638"/>
                      <a:pt x="602" y="638"/>
                      <a:pt x="602" y="638"/>
                    </a:cubicBezTo>
                    <a:cubicBezTo>
                      <a:pt x="603" y="637"/>
                      <a:pt x="603" y="637"/>
                      <a:pt x="603" y="637"/>
                    </a:cubicBezTo>
                    <a:cubicBezTo>
                      <a:pt x="604" y="636"/>
                      <a:pt x="604" y="636"/>
                      <a:pt x="604" y="636"/>
                    </a:cubicBezTo>
                    <a:cubicBezTo>
                      <a:pt x="603" y="637"/>
                      <a:pt x="603" y="637"/>
                      <a:pt x="603" y="637"/>
                    </a:cubicBezTo>
                    <a:cubicBezTo>
                      <a:pt x="602" y="637"/>
                      <a:pt x="602" y="637"/>
                      <a:pt x="602" y="637"/>
                    </a:cubicBezTo>
                    <a:cubicBezTo>
                      <a:pt x="600" y="639"/>
                      <a:pt x="600" y="639"/>
                      <a:pt x="600" y="639"/>
                    </a:cubicBezTo>
                    <a:cubicBezTo>
                      <a:pt x="599" y="641"/>
                      <a:pt x="599" y="641"/>
                      <a:pt x="599" y="641"/>
                    </a:cubicBezTo>
                    <a:cubicBezTo>
                      <a:pt x="600" y="641"/>
                      <a:pt x="600" y="641"/>
                      <a:pt x="600" y="641"/>
                    </a:cubicBezTo>
                    <a:cubicBezTo>
                      <a:pt x="601" y="640"/>
                      <a:pt x="601" y="640"/>
                      <a:pt x="601" y="640"/>
                    </a:cubicBezTo>
                    <a:cubicBezTo>
                      <a:pt x="604" y="640"/>
                      <a:pt x="604" y="640"/>
                      <a:pt x="604" y="640"/>
                    </a:cubicBezTo>
                    <a:cubicBezTo>
                      <a:pt x="606" y="640"/>
                      <a:pt x="606" y="640"/>
                      <a:pt x="606" y="640"/>
                    </a:cubicBezTo>
                    <a:cubicBezTo>
                      <a:pt x="604" y="641"/>
                      <a:pt x="604" y="641"/>
                      <a:pt x="604" y="641"/>
                    </a:cubicBezTo>
                    <a:cubicBezTo>
                      <a:pt x="603" y="643"/>
                      <a:pt x="603" y="643"/>
                      <a:pt x="603" y="643"/>
                    </a:cubicBezTo>
                    <a:cubicBezTo>
                      <a:pt x="602" y="645"/>
                      <a:pt x="602" y="645"/>
                      <a:pt x="602" y="645"/>
                    </a:cubicBezTo>
                    <a:cubicBezTo>
                      <a:pt x="600" y="646"/>
                      <a:pt x="600" y="646"/>
                      <a:pt x="600" y="646"/>
                    </a:cubicBezTo>
                    <a:cubicBezTo>
                      <a:pt x="598" y="647"/>
                      <a:pt x="598" y="647"/>
                      <a:pt x="598" y="647"/>
                    </a:cubicBezTo>
                    <a:cubicBezTo>
                      <a:pt x="597" y="648"/>
                      <a:pt x="597" y="648"/>
                      <a:pt x="597" y="648"/>
                    </a:cubicBezTo>
                    <a:cubicBezTo>
                      <a:pt x="597" y="648"/>
                      <a:pt x="597" y="648"/>
                      <a:pt x="597" y="648"/>
                    </a:cubicBezTo>
                    <a:cubicBezTo>
                      <a:pt x="597" y="649"/>
                      <a:pt x="597" y="649"/>
                      <a:pt x="597" y="649"/>
                    </a:cubicBezTo>
                    <a:cubicBezTo>
                      <a:pt x="597" y="651"/>
                      <a:pt x="597" y="651"/>
                      <a:pt x="597" y="651"/>
                    </a:cubicBezTo>
                    <a:cubicBezTo>
                      <a:pt x="597" y="651"/>
                      <a:pt x="597" y="651"/>
                      <a:pt x="597" y="651"/>
                    </a:cubicBezTo>
                    <a:cubicBezTo>
                      <a:pt x="598" y="651"/>
                      <a:pt x="598" y="651"/>
                      <a:pt x="598" y="651"/>
                    </a:cubicBezTo>
                    <a:cubicBezTo>
                      <a:pt x="600" y="652"/>
                      <a:pt x="600" y="652"/>
                      <a:pt x="600" y="652"/>
                    </a:cubicBezTo>
                    <a:cubicBezTo>
                      <a:pt x="602" y="652"/>
                      <a:pt x="602" y="652"/>
                      <a:pt x="602" y="652"/>
                    </a:cubicBezTo>
                    <a:cubicBezTo>
                      <a:pt x="603" y="651"/>
                      <a:pt x="603" y="651"/>
                      <a:pt x="603" y="651"/>
                    </a:cubicBezTo>
                    <a:cubicBezTo>
                      <a:pt x="604" y="650"/>
                      <a:pt x="604" y="650"/>
                      <a:pt x="604" y="650"/>
                    </a:cubicBezTo>
                    <a:cubicBezTo>
                      <a:pt x="605" y="650"/>
                      <a:pt x="605" y="650"/>
                      <a:pt x="605" y="650"/>
                    </a:cubicBezTo>
                    <a:cubicBezTo>
                      <a:pt x="606" y="649"/>
                      <a:pt x="606" y="649"/>
                      <a:pt x="606" y="649"/>
                    </a:cubicBezTo>
                    <a:cubicBezTo>
                      <a:pt x="606" y="649"/>
                      <a:pt x="606" y="649"/>
                      <a:pt x="606" y="649"/>
                    </a:cubicBezTo>
                    <a:cubicBezTo>
                      <a:pt x="605" y="651"/>
                      <a:pt x="605" y="651"/>
                      <a:pt x="605" y="651"/>
                    </a:cubicBezTo>
                    <a:cubicBezTo>
                      <a:pt x="607" y="651"/>
                      <a:pt x="607" y="651"/>
                      <a:pt x="607" y="651"/>
                    </a:cubicBezTo>
                    <a:cubicBezTo>
                      <a:pt x="608" y="650"/>
                      <a:pt x="608" y="650"/>
                      <a:pt x="608" y="650"/>
                    </a:cubicBezTo>
                    <a:cubicBezTo>
                      <a:pt x="609" y="651"/>
                      <a:pt x="609" y="651"/>
                      <a:pt x="609" y="651"/>
                    </a:cubicBezTo>
                    <a:cubicBezTo>
                      <a:pt x="611" y="651"/>
                      <a:pt x="611" y="651"/>
                      <a:pt x="611" y="651"/>
                    </a:cubicBezTo>
                    <a:cubicBezTo>
                      <a:pt x="612" y="651"/>
                      <a:pt x="612" y="651"/>
                      <a:pt x="612" y="651"/>
                    </a:cubicBezTo>
                    <a:cubicBezTo>
                      <a:pt x="613" y="652"/>
                      <a:pt x="613" y="652"/>
                      <a:pt x="613" y="652"/>
                    </a:cubicBezTo>
                    <a:cubicBezTo>
                      <a:pt x="613" y="652"/>
                      <a:pt x="613" y="652"/>
                      <a:pt x="613" y="652"/>
                    </a:cubicBezTo>
                    <a:cubicBezTo>
                      <a:pt x="615" y="652"/>
                      <a:pt x="615" y="652"/>
                      <a:pt x="615" y="652"/>
                    </a:cubicBezTo>
                    <a:cubicBezTo>
                      <a:pt x="616" y="652"/>
                      <a:pt x="616" y="652"/>
                      <a:pt x="616" y="652"/>
                    </a:cubicBezTo>
                    <a:cubicBezTo>
                      <a:pt x="616" y="653"/>
                      <a:pt x="616" y="653"/>
                      <a:pt x="616" y="653"/>
                    </a:cubicBezTo>
                    <a:cubicBezTo>
                      <a:pt x="617" y="653"/>
                      <a:pt x="617" y="653"/>
                      <a:pt x="617" y="653"/>
                    </a:cubicBezTo>
                    <a:cubicBezTo>
                      <a:pt x="618" y="652"/>
                      <a:pt x="618" y="652"/>
                      <a:pt x="618" y="652"/>
                    </a:cubicBezTo>
                    <a:cubicBezTo>
                      <a:pt x="618" y="652"/>
                      <a:pt x="618" y="652"/>
                      <a:pt x="618" y="652"/>
                    </a:cubicBezTo>
                    <a:cubicBezTo>
                      <a:pt x="619" y="652"/>
                      <a:pt x="619" y="652"/>
                      <a:pt x="619" y="652"/>
                    </a:cubicBezTo>
                    <a:cubicBezTo>
                      <a:pt x="619" y="652"/>
                      <a:pt x="619" y="652"/>
                      <a:pt x="619" y="652"/>
                    </a:cubicBezTo>
                    <a:cubicBezTo>
                      <a:pt x="620" y="652"/>
                      <a:pt x="620" y="652"/>
                      <a:pt x="620" y="652"/>
                    </a:cubicBezTo>
                    <a:cubicBezTo>
                      <a:pt x="621" y="651"/>
                      <a:pt x="621" y="651"/>
                      <a:pt x="621" y="651"/>
                    </a:cubicBezTo>
                    <a:cubicBezTo>
                      <a:pt x="621" y="651"/>
                      <a:pt x="621" y="651"/>
                      <a:pt x="621" y="651"/>
                    </a:cubicBezTo>
                    <a:cubicBezTo>
                      <a:pt x="622" y="652"/>
                      <a:pt x="622" y="652"/>
                      <a:pt x="622" y="652"/>
                    </a:cubicBezTo>
                    <a:cubicBezTo>
                      <a:pt x="623" y="651"/>
                      <a:pt x="623" y="651"/>
                      <a:pt x="623" y="651"/>
                    </a:cubicBezTo>
                    <a:cubicBezTo>
                      <a:pt x="622" y="650"/>
                      <a:pt x="622" y="650"/>
                      <a:pt x="622" y="650"/>
                    </a:cubicBezTo>
                    <a:cubicBezTo>
                      <a:pt x="623" y="649"/>
                      <a:pt x="623" y="649"/>
                      <a:pt x="623" y="649"/>
                    </a:cubicBezTo>
                    <a:cubicBezTo>
                      <a:pt x="623" y="650"/>
                      <a:pt x="623" y="650"/>
                      <a:pt x="623" y="650"/>
                    </a:cubicBezTo>
                    <a:cubicBezTo>
                      <a:pt x="624" y="649"/>
                      <a:pt x="624" y="649"/>
                      <a:pt x="624" y="649"/>
                    </a:cubicBezTo>
                    <a:cubicBezTo>
                      <a:pt x="624" y="648"/>
                      <a:pt x="624" y="648"/>
                      <a:pt x="624" y="648"/>
                    </a:cubicBezTo>
                    <a:cubicBezTo>
                      <a:pt x="624" y="649"/>
                      <a:pt x="624" y="649"/>
                      <a:pt x="624" y="649"/>
                    </a:cubicBezTo>
                    <a:cubicBezTo>
                      <a:pt x="623" y="650"/>
                      <a:pt x="623" y="650"/>
                      <a:pt x="623" y="650"/>
                    </a:cubicBezTo>
                    <a:cubicBezTo>
                      <a:pt x="624" y="651"/>
                      <a:pt x="624" y="651"/>
                      <a:pt x="624" y="651"/>
                    </a:cubicBezTo>
                    <a:cubicBezTo>
                      <a:pt x="624" y="650"/>
                      <a:pt x="624" y="650"/>
                      <a:pt x="624" y="650"/>
                    </a:cubicBezTo>
                    <a:cubicBezTo>
                      <a:pt x="625" y="649"/>
                      <a:pt x="625" y="649"/>
                      <a:pt x="625" y="649"/>
                    </a:cubicBezTo>
                    <a:cubicBezTo>
                      <a:pt x="625" y="649"/>
                      <a:pt x="625" y="649"/>
                      <a:pt x="625" y="649"/>
                    </a:cubicBezTo>
                    <a:cubicBezTo>
                      <a:pt x="625" y="650"/>
                      <a:pt x="625" y="650"/>
                      <a:pt x="625" y="650"/>
                    </a:cubicBezTo>
                    <a:cubicBezTo>
                      <a:pt x="625" y="651"/>
                      <a:pt x="625" y="651"/>
                      <a:pt x="625" y="651"/>
                    </a:cubicBezTo>
                    <a:cubicBezTo>
                      <a:pt x="625" y="652"/>
                      <a:pt x="625" y="652"/>
                      <a:pt x="625" y="652"/>
                    </a:cubicBezTo>
                    <a:cubicBezTo>
                      <a:pt x="626" y="651"/>
                      <a:pt x="626" y="651"/>
                      <a:pt x="626" y="651"/>
                    </a:cubicBezTo>
                    <a:cubicBezTo>
                      <a:pt x="626" y="651"/>
                      <a:pt x="626" y="651"/>
                      <a:pt x="626" y="651"/>
                    </a:cubicBezTo>
                    <a:cubicBezTo>
                      <a:pt x="626" y="651"/>
                      <a:pt x="626" y="651"/>
                      <a:pt x="626" y="651"/>
                    </a:cubicBezTo>
                    <a:cubicBezTo>
                      <a:pt x="625" y="653"/>
                      <a:pt x="625" y="653"/>
                      <a:pt x="625" y="653"/>
                    </a:cubicBezTo>
                    <a:cubicBezTo>
                      <a:pt x="623" y="653"/>
                      <a:pt x="623" y="653"/>
                      <a:pt x="623" y="653"/>
                    </a:cubicBezTo>
                    <a:cubicBezTo>
                      <a:pt x="623" y="654"/>
                      <a:pt x="623" y="654"/>
                      <a:pt x="623" y="654"/>
                    </a:cubicBezTo>
                    <a:cubicBezTo>
                      <a:pt x="624" y="653"/>
                      <a:pt x="624" y="653"/>
                      <a:pt x="624" y="653"/>
                    </a:cubicBezTo>
                    <a:cubicBezTo>
                      <a:pt x="625" y="653"/>
                      <a:pt x="625" y="653"/>
                      <a:pt x="625" y="653"/>
                    </a:cubicBezTo>
                    <a:cubicBezTo>
                      <a:pt x="625" y="654"/>
                      <a:pt x="625" y="654"/>
                      <a:pt x="625" y="654"/>
                    </a:cubicBezTo>
                    <a:cubicBezTo>
                      <a:pt x="626" y="654"/>
                      <a:pt x="626" y="654"/>
                      <a:pt x="626" y="654"/>
                    </a:cubicBezTo>
                    <a:cubicBezTo>
                      <a:pt x="627" y="654"/>
                      <a:pt x="627" y="654"/>
                      <a:pt x="627" y="654"/>
                    </a:cubicBezTo>
                    <a:cubicBezTo>
                      <a:pt x="627" y="654"/>
                      <a:pt x="627" y="654"/>
                      <a:pt x="627" y="654"/>
                    </a:cubicBezTo>
                    <a:cubicBezTo>
                      <a:pt x="628" y="654"/>
                      <a:pt x="628" y="654"/>
                      <a:pt x="628" y="654"/>
                    </a:cubicBezTo>
                    <a:cubicBezTo>
                      <a:pt x="629" y="652"/>
                      <a:pt x="629" y="652"/>
                      <a:pt x="629" y="652"/>
                    </a:cubicBezTo>
                    <a:cubicBezTo>
                      <a:pt x="629" y="651"/>
                      <a:pt x="629" y="651"/>
                      <a:pt x="629" y="651"/>
                    </a:cubicBezTo>
                    <a:cubicBezTo>
                      <a:pt x="629" y="652"/>
                      <a:pt x="629" y="652"/>
                      <a:pt x="629" y="652"/>
                    </a:cubicBezTo>
                    <a:cubicBezTo>
                      <a:pt x="631" y="652"/>
                      <a:pt x="631" y="652"/>
                      <a:pt x="631" y="652"/>
                    </a:cubicBezTo>
                    <a:cubicBezTo>
                      <a:pt x="631" y="653"/>
                      <a:pt x="631" y="653"/>
                      <a:pt x="631" y="653"/>
                    </a:cubicBezTo>
                    <a:cubicBezTo>
                      <a:pt x="632" y="653"/>
                      <a:pt x="632" y="653"/>
                      <a:pt x="632" y="653"/>
                    </a:cubicBezTo>
                    <a:cubicBezTo>
                      <a:pt x="633" y="652"/>
                      <a:pt x="633" y="652"/>
                      <a:pt x="633" y="652"/>
                    </a:cubicBezTo>
                    <a:cubicBezTo>
                      <a:pt x="634" y="652"/>
                      <a:pt x="634" y="652"/>
                      <a:pt x="634" y="652"/>
                    </a:cubicBezTo>
                    <a:cubicBezTo>
                      <a:pt x="633" y="653"/>
                      <a:pt x="633" y="653"/>
                      <a:pt x="633" y="653"/>
                    </a:cubicBezTo>
                    <a:cubicBezTo>
                      <a:pt x="633" y="654"/>
                      <a:pt x="633" y="654"/>
                      <a:pt x="633" y="654"/>
                    </a:cubicBezTo>
                    <a:cubicBezTo>
                      <a:pt x="632" y="654"/>
                      <a:pt x="632" y="654"/>
                      <a:pt x="632" y="654"/>
                    </a:cubicBezTo>
                    <a:cubicBezTo>
                      <a:pt x="630" y="654"/>
                      <a:pt x="630" y="654"/>
                      <a:pt x="630" y="654"/>
                    </a:cubicBezTo>
                    <a:cubicBezTo>
                      <a:pt x="629" y="655"/>
                      <a:pt x="629" y="655"/>
                      <a:pt x="629" y="655"/>
                    </a:cubicBezTo>
                    <a:cubicBezTo>
                      <a:pt x="629" y="656"/>
                      <a:pt x="629" y="656"/>
                      <a:pt x="629" y="656"/>
                    </a:cubicBezTo>
                    <a:cubicBezTo>
                      <a:pt x="629" y="656"/>
                      <a:pt x="629" y="656"/>
                      <a:pt x="629" y="656"/>
                    </a:cubicBezTo>
                    <a:cubicBezTo>
                      <a:pt x="629" y="657"/>
                      <a:pt x="629" y="657"/>
                      <a:pt x="629" y="657"/>
                    </a:cubicBezTo>
                    <a:cubicBezTo>
                      <a:pt x="628" y="657"/>
                      <a:pt x="628" y="657"/>
                      <a:pt x="628" y="657"/>
                    </a:cubicBezTo>
                    <a:cubicBezTo>
                      <a:pt x="627" y="657"/>
                      <a:pt x="627" y="657"/>
                      <a:pt x="627" y="657"/>
                    </a:cubicBezTo>
                    <a:cubicBezTo>
                      <a:pt x="627" y="658"/>
                      <a:pt x="627" y="658"/>
                      <a:pt x="627" y="658"/>
                    </a:cubicBezTo>
                    <a:cubicBezTo>
                      <a:pt x="626" y="658"/>
                      <a:pt x="626" y="658"/>
                      <a:pt x="626" y="658"/>
                    </a:cubicBezTo>
                    <a:cubicBezTo>
                      <a:pt x="624" y="659"/>
                      <a:pt x="624" y="659"/>
                      <a:pt x="624" y="659"/>
                    </a:cubicBezTo>
                    <a:cubicBezTo>
                      <a:pt x="623" y="660"/>
                      <a:pt x="623" y="660"/>
                      <a:pt x="623" y="660"/>
                    </a:cubicBezTo>
                    <a:cubicBezTo>
                      <a:pt x="623" y="660"/>
                      <a:pt x="623" y="660"/>
                      <a:pt x="623" y="660"/>
                    </a:cubicBezTo>
                    <a:cubicBezTo>
                      <a:pt x="623" y="661"/>
                      <a:pt x="623" y="661"/>
                      <a:pt x="623" y="661"/>
                    </a:cubicBezTo>
                    <a:cubicBezTo>
                      <a:pt x="624" y="661"/>
                      <a:pt x="624" y="661"/>
                      <a:pt x="624" y="661"/>
                    </a:cubicBezTo>
                    <a:cubicBezTo>
                      <a:pt x="625" y="661"/>
                      <a:pt x="625" y="661"/>
                      <a:pt x="625" y="661"/>
                    </a:cubicBezTo>
                    <a:cubicBezTo>
                      <a:pt x="625" y="661"/>
                      <a:pt x="625" y="661"/>
                      <a:pt x="625" y="661"/>
                    </a:cubicBezTo>
                    <a:cubicBezTo>
                      <a:pt x="626" y="660"/>
                      <a:pt x="626" y="660"/>
                      <a:pt x="626" y="660"/>
                    </a:cubicBezTo>
                    <a:cubicBezTo>
                      <a:pt x="627" y="660"/>
                      <a:pt x="627" y="660"/>
                      <a:pt x="627" y="660"/>
                    </a:cubicBezTo>
                    <a:cubicBezTo>
                      <a:pt x="627" y="661"/>
                      <a:pt x="627" y="661"/>
                      <a:pt x="627" y="661"/>
                    </a:cubicBezTo>
                    <a:cubicBezTo>
                      <a:pt x="627" y="661"/>
                      <a:pt x="627" y="661"/>
                      <a:pt x="627" y="661"/>
                    </a:cubicBezTo>
                    <a:cubicBezTo>
                      <a:pt x="628" y="661"/>
                      <a:pt x="628" y="661"/>
                      <a:pt x="628" y="661"/>
                    </a:cubicBezTo>
                    <a:cubicBezTo>
                      <a:pt x="629" y="660"/>
                      <a:pt x="629" y="660"/>
                      <a:pt x="629" y="660"/>
                    </a:cubicBezTo>
                    <a:cubicBezTo>
                      <a:pt x="630" y="659"/>
                      <a:pt x="630" y="659"/>
                      <a:pt x="630" y="659"/>
                    </a:cubicBezTo>
                    <a:cubicBezTo>
                      <a:pt x="630" y="659"/>
                      <a:pt x="630" y="659"/>
                      <a:pt x="630" y="659"/>
                    </a:cubicBezTo>
                    <a:cubicBezTo>
                      <a:pt x="630" y="658"/>
                      <a:pt x="630" y="658"/>
                      <a:pt x="630" y="658"/>
                    </a:cubicBezTo>
                    <a:cubicBezTo>
                      <a:pt x="631" y="657"/>
                      <a:pt x="631" y="657"/>
                      <a:pt x="631" y="657"/>
                    </a:cubicBezTo>
                    <a:cubicBezTo>
                      <a:pt x="631" y="657"/>
                      <a:pt x="631" y="657"/>
                      <a:pt x="631" y="657"/>
                    </a:cubicBezTo>
                    <a:cubicBezTo>
                      <a:pt x="633" y="655"/>
                      <a:pt x="633" y="655"/>
                      <a:pt x="633" y="655"/>
                    </a:cubicBezTo>
                    <a:cubicBezTo>
                      <a:pt x="633" y="655"/>
                      <a:pt x="633" y="655"/>
                      <a:pt x="633" y="655"/>
                    </a:cubicBezTo>
                    <a:cubicBezTo>
                      <a:pt x="634" y="655"/>
                      <a:pt x="634" y="655"/>
                      <a:pt x="634" y="655"/>
                    </a:cubicBezTo>
                    <a:cubicBezTo>
                      <a:pt x="635" y="655"/>
                      <a:pt x="635" y="655"/>
                      <a:pt x="635" y="655"/>
                    </a:cubicBezTo>
                    <a:cubicBezTo>
                      <a:pt x="634" y="656"/>
                      <a:pt x="634" y="656"/>
                      <a:pt x="634" y="656"/>
                    </a:cubicBezTo>
                    <a:cubicBezTo>
                      <a:pt x="635" y="656"/>
                      <a:pt x="635" y="656"/>
                      <a:pt x="635" y="656"/>
                    </a:cubicBezTo>
                    <a:cubicBezTo>
                      <a:pt x="636" y="655"/>
                      <a:pt x="636" y="655"/>
                      <a:pt x="636" y="655"/>
                    </a:cubicBezTo>
                    <a:cubicBezTo>
                      <a:pt x="637" y="653"/>
                      <a:pt x="637" y="653"/>
                      <a:pt x="637" y="653"/>
                    </a:cubicBezTo>
                    <a:cubicBezTo>
                      <a:pt x="638" y="652"/>
                      <a:pt x="638" y="652"/>
                      <a:pt x="638" y="652"/>
                    </a:cubicBezTo>
                    <a:cubicBezTo>
                      <a:pt x="638" y="650"/>
                      <a:pt x="638" y="650"/>
                      <a:pt x="638" y="650"/>
                    </a:cubicBezTo>
                    <a:cubicBezTo>
                      <a:pt x="638" y="649"/>
                      <a:pt x="638" y="649"/>
                      <a:pt x="638" y="649"/>
                    </a:cubicBezTo>
                    <a:cubicBezTo>
                      <a:pt x="638" y="649"/>
                      <a:pt x="638" y="649"/>
                      <a:pt x="638" y="649"/>
                    </a:cubicBezTo>
                    <a:cubicBezTo>
                      <a:pt x="639" y="650"/>
                      <a:pt x="639" y="650"/>
                      <a:pt x="639" y="650"/>
                    </a:cubicBezTo>
                    <a:cubicBezTo>
                      <a:pt x="640" y="650"/>
                      <a:pt x="640" y="650"/>
                      <a:pt x="640" y="650"/>
                    </a:cubicBezTo>
                    <a:cubicBezTo>
                      <a:pt x="640" y="651"/>
                      <a:pt x="640" y="651"/>
                      <a:pt x="640" y="651"/>
                    </a:cubicBezTo>
                    <a:cubicBezTo>
                      <a:pt x="640" y="652"/>
                      <a:pt x="640" y="652"/>
                      <a:pt x="640" y="652"/>
                    </a:cubicBezTo>
                    <a:cubicBezTo>
                      <a:pt x="640" y="653"/>
                      <a:pt x="640" y="653"/>
                      <a:pt x="640" y="653"/>
                    </a:cubicBezTo>
                    <a:cubicBezTo>
                      <a:pt x="640" y="655"/>
                      <a:pt x="640" y="655"/>
                      <a:pt x="640" y="655"/>
                    </a:cubicBezTo>
                    <a:cubicBezTo>
                      <a:pt x="640" y="655"/>
                      <a:pt x="640" y="655"/>
                      <a:pt x="640" y="655"/>
                    </a:cubicBezTo>
                    <a:cubicBezTo>
                      <a:pt x="640" y="656"/>
                      <a:pt x="640" y="656"/>
                      <a:pt x="640" y="656"/>
                    </a:cubicBezTo>
                    <a:cubicBezTo>
                      <a:pt x="639" y="657"/>
                      <a:pt x="639" y="657"/>
                      <a:pt x="639" y="657"/>
                    </a:cubicBezTo>
                    <a:cubicBezTo>
                      <a:pt x="638" y="660"/>
                      <a:pt x="638" y="660"/>
                      <a:pt x="638" y="660"/>
                    </a:cubicBezTo>
                    <a:cubicBezTo>
                      <a:pt x="638" y="661"/>
                      <a:pt x="638" y="661"/>
                      <a:pt x="638" y="661"/>
                    </a:cubicBezTo>
                    <a:cubicBezTo>
                      <a:pt x="637" y="662"/>
                      <a:pt x="637" y="662"/>
                      <a:pt x="637" y="662"/>
                    </a:cubicBezTo>
                    <a:cubicBezTo>
                      <a:pt x="637" y="663"/>
                      <a:pt x="637" y="663"/>
                      <a:pt x="637" y="663"/>
                    </a:cubicBezTo>
                    <a:cubicBezTo>
                      <a:pt x="638" y="663"/>
                      <a:pt x="638" y="663"/>
                      <a:pt x="638" y="663"/>
                    </a:cubicBezTo>
                    <a:cubicBezTo>
                      <a:pt x="639" y="662"/>
                      <a:pt x="639" y="662"/>
                      <a:pt x="639" y="662"/>
                    </a:cubicBezTo>
                    <a:cubicBezTo>
                      <a:pt x="640" y="660"/>
                      <a:pt x="640" y="660"/>
                      <a:pt x="640" y="660"/>
                    </a:cubicBezTo>
                    <a:cubicBezTo>
                      <a:pt x="641" y="660"/>
                      <a:pt x="641" y="660"/>
                      <a:pt x="641" y="660"/>
                    </a:cubicBezTo>
                    <a:cubicBezTo>
                      <a:pt x="642" y="658"/>
                      <a:pt x="642" y="658"/>
                      <a:pt x="642" y="658"/>
                    </a:cubicBezTo>
                    <a:cubicBezTo>
                      <a:pt x="643" y="657"/>
                      <a:pt x="643" y="657"/>
                      <a:pt x="643" y="657"/>
                    </a:cubicBezTo>
                    <a:cubicBezTo>
                      <a:pt x="643" y="658"/>
                      <a:pt x="643" y="658"/>
                      <a:pt x="643" y="658"/>
                    </a:cubicBezTo>
                    <a:cubicBezTo>
                      <a:pt x="645" y="658"/>
                      <a:pt x="645" y="658"/>
                      <a:pt x="645" y="658"/>
                    </a:cubicBezTo>
                    <a:cubicBezTo>
                      <a:pt x="645" y="659"/>
                      <a:pt x="645" y="659"/>
                      <a:pt x="645" y="659"/>
                    </a:cubicBezTo>
                    <a:cubicBezTo>
                      <a:pt x="644" y="659"/>
                      <a:pt x="644" y="659"/>
                      <a:pt x="644" y="659"/>
                    </a:cubicBezTo>
                    <a:cubicBezTo>
                      <a:pt x="642" y="660"/>
                      <a:pt x="642" y="660"/>
                      <a:pt x="642" y="660"/>
                    </a:cubicBezTo>
                    <a:cubicBezTo>
                      <a:pt x="642" y="661"/>
                      <a:pt x="642" y="661"/>
                      <a:pt x="642" y="661"/>
                    </a:cubicBezTo>
                    <a:cubicBezTo>
                      <a:pt x="642" y="663"/>
                      <a:pt x="642" y="663"/>
                      <a:pt x="642" y="663"/>
                    </a:cubicBezTo>
                    <a:cubicBezTo>
                      <a:pt x="642" y="663"/>
                      <a:pt x="642" y="663"/>
                      <a:pt x="642" y="663"/>
                    </a:cubicBezTo>
                    <a:cubicBezTo>
                      <a:pt x="642" y="665"/>
                      <a:pt x="642" y="665"/>
                      <a:pt x="642" y="665"/>
                    </a:cubicBezTo>
                    <a:cubicBezTo>
                      <a:pt x="643" y="665"/>
                      <a:pt x="643" y="665"/>
                      <a:pt x="643" y="665"/>
                    </a:cubicBezTo>
                    <a:cubicBezTo>
                      <a:pt x="643" y="664"/>
                      <a:pt x="643" y="664"/>
                      <a:pt x="643" y="664"/>
                    </a:cubicBezTo>
                    <a:cubicBezTo>
                      <a:pt x="644" y="663"/>
                      <a:pt x="644" y="663"/>
                      <a:pt x="644" y="663"/>
                    </a:cubicBezTo>
                    <a:cubicBezTo>
                      <a:pt x="645" y="663"/>
                      <a:pt x="645" y="663"/>
                      <a:pt x="645" y="663"/>
                    </a:cubicBezTo>
                    <a:cubicBezTo>
                      <a:pt x="646" y="665"/>
                      <a:pt x="646" y="665"/>
                      <a:pt x="646" y="665"/>
                    </a:cubicBezTo>
                    <a:cubicBezTo>
                      <a:pt x="646" y="665"/>
                      <a:pt x="646" y="665"/>
                      <a:pt x="646" y="665"/>
                    </a:cubicBezTo>
                    <a:cubicBezTo>
                      <a:pt x="648" y="664"/>
                      <a:pt x="648" y="664"/>
                      <a:pt x="648" y="664"/>
                    </a:cubicBezTo>
                    <a:cubicBezTo>
                      <a:pt x="648" y="663"/>
                      <a:pt x="648" y="663"/>
                      <a:pt x="648" y="663"/>
                    </a:cubicBezTo>
                    <a:cubicBezTo>
                      <a:pt x="648" y="663"/>
                      <a:pt x="648" y="663"/>
                      <a:pt x="648" y="663"/>
                    </a:cubicBezTo>
                    <a:cubicBezTo>
                      <a:pt x="648" y="662"/>
                      <a:pt x="648" y="662"/>
                      <a:pt x="648" y="662"/>
                    </a:cubicBezTo>
                    <a:cubicBezTo>
                      <a:pt x="648" y="661"/>
                      <a:pt x="648" y="661"/>
                      <a:pt x="648" y="661"/>
                    </a:cubicBezTo>
                    <a:cubicBezTo>
                      <a:pt x="649" y="661"/>
                      <a:pt x="649" y="661"/>
                      <a:pt x="649" y="661"/>
                    </a:cubicBezTo>
                    <a:cubicBezTo>
                      <a:pt x="649" y="660"/>
                      <a:pt x="649" y="660"/>
                      <a:pt x="649" y="660"/>
                    </a:cubicBezTo>
                    <a:cubicBezTo>
                      <a:pt x="649" y="659"/>
                      <a:pt x="649" y="659"/>
                      <a:pt x="649" y="659"/>
                    </a:cubicBezTo>
                    <a:cubicBezTo>
                      <a:pt x="649" y="658"/>
                      <a:pt x="649" y="658"/>
                      <a:pt x="649" y="658"/>
                    </a:cubicBezTo>
                    <a:cubicBezTo>
                      <a:pt x="650" y="656"/>
                      <a:pt x="650" y="656"/>
                      <a:pt x="650" y="656"/>
                    </a:cubicBezTo>
                    <a:cubicBezTo>
                      <a:pt x="651" y="655"/>
                      <a:pt x="651" y="655"/>
                      <a:pt x="651" y="655"/>
                    </a:cubicBezTo>
                    <a:cubicBezTo>
                      <a:pt x="651" y="652"/>
                      <a:pt x="651" y="652"/>
                      <a:pt x="651" y="652"/>
                    </a:cubicBezTo>
                    <a:cubicBezTo>
                      <a:pt x="651" y="651"/>
                      <a:pt x="651" y="651"/>
                      <a:pt x="651" y="651"/>
                    </a:cubicBezTo>
                    <a:cubicBezTo>
                      <a:pt x="651" y="651"/>
                      <a:pt x="651" y="651"/>
                      <a:pt x="651" y="651"/>
                    </a:cubicBezTo>
                    <a:cubicBezTo>
                      <a:pt x="651" y="652"/>
                      <a:pt x="651" y="652"/>
                      <a:pt x="651" y="652"/>
                    </a:cubicBezTo>
                    <a:cubicBezTo>
                      <a:pt x="650" y="653"/>
                      <a:pt x="650" y="653"/>
                      <a:pt x="650" y="653"/>
                    </a:cubicBezTo>
                    <a:cubicBezTo>
                      <a:pt x="649" y="654"/>
                      <a:pt x="649" y="654"/>
                      <a:pt x="649" y="654"/>
                    </a:cubicBezTo>
                    <a:cubicBezTo>
                      <a:pt x="648" y="655"/>
                      <a:pt x="648" y="655"/>
                      <a:pt x="648" y="655"/>
                    </a:cubicBezTo>
                    <a:cubicBezTo>
                      <a:pt x="647" y="655"/>
                      <a:pt x="647" y="655"/>
                      <a:pt x="647" y="655"/>
                    </a:cubicBezTo>
                    <a:cubicBezTo>
                      <a:pt x="646" y="654"/>
                      <a:pt x="646" y="654"/>
                      <a:pt x="646" y="654"/>
                    </a:cubicBezTo>
                    <a:cubicBezTo>
                      <a:pt x="647" y="653"/>
                      <a:pt x="647" y="653"/>
                      <a:pt x="647" y="653"/>
                    </a:cubicBezTo>
                    <a:cubicBezTo>
                      <a:pt x="647" y="652"/>
                      <a:pt x="647" y="652"/>
                      <a:pt x="647" y="652"/>
                    </a:cubicBezTo>
                    <a:cubicBezTo>
                      <a:pt x="648" y="650"/>
                      <a:pt x="648" y="650"/>
                      <a:pt x="648" y="650"/>
                    </a:cubicBezTo>
                    <a:cubicBezTo>
                      <a:pt x="648" y="650"/>
                      <a:pt x="648" y="650"/>
                      <a:pt x="648" y="650"/>
                    </a:cubicBezTo>
                    <a:cubicBezTo>
                      <a:pt x="650" y="649"/>
                      <a:pt x="650" y="649"/>
                      <a:pt x="650" y="649"/>
                    </a:cubicBezTo>
                    <a:cubicBezTo>
                      <a:pt x="650" y="649"/>
                      <a:pt x="650" y="649"/>
                      <a:pt x="650" y="649"/>
                    </a:cubicBezTo>
                    <a:cubicBezTo>
                      <a:pt x="651" y="648"/>
                      <a:pt x="651" y="648"/>
                      <a:pt x="651" y="648"/>
                    </a:cubicBezTo>
                    <a:cubicBezTo>
                      <a:pt x="651" y="647"/>
                      <a:pt x="651" y="647"/>
                      <a:pt x="651" y="647"/>
                    </a:cubicBezTo>
                    <a:cubicBezTo>
                      <a:pt x="650" y="648"/>
                      <a:pt x="650" y="648"/>
                      <a:pt x="650" y="648"/>
                    </a:cubicBezTo>
                    <a:cubicBezTo>
                      <a:pt x="649" y="648"/>
                      <a:pt x="649" y="648"/>
                      <a:pt x="649" y="648"/>
                    </a:cubicBezTo>
                    <a:cubicBezTo>
                      <a:pt x="648" y="649"/>
                      <a:pt x="648" y="649"/>
                      <a:pt x="648" y="649"/>
                    </a:cubicBezTo>
                    <a:cubicBezTo>
                      <a:pt x="647" y="649"/>
                      <a:pt x="647" y="649"/>
                      <a:pt x="647" y="649"/>
                    </a:cubicBezTo>
                    <a:cubicBezTo>
                      <a:pt x="646" y="650"/>
                      <a:pt x="646" y="650"/>
                      <a:pt x="646" y="650"/>
                    </a:cubicBezTo>
                    <a:cubicBezTo>
                      <a:pt x="646" y="651"/>
                      <a:pt x="646" y="651"/>
                      <a:pt x="646" y="651"/>
                    </a:cubicBezTo>
                    <a:cubicBezTo>
                      <a:pt x="644" y="652"/>
                      <a:pt x="644" y="652"/>
                      <a:pt x="644" y="652"/>
                    </a:cubicBezTo>
                    <a:cubicBezTo>
                      <a:pt x="644" y="653"/>
                      <a:pt x="644" y="653"/>
                      <a:pt x="644" y="653"/>
                    </a:cubicBezTo>
                    <a:cubicBezTo>
                      <a:pt x="643" y="653"/>
                      <a:pt x="643" y="653"/>
                      <a:pt x="643" y="653"/>
                    </a:cubicBezTo>
                    <a:cubicBezTo>
                      <a:pt x="642" y="652"/>
                      <a:pt x="642" y="652"/>
                      <a:pt x="642" y="652"/>
                    </a:cubicBezTo>
                    <a:cubicBezTo>
                      <a:pt x="642" y="652"/>
                      <a:pt x="642" y="652"/>
                      <a:pt x="642" y="652"/>
                    </a:cubicBezTo>
                    <a:cubicBezTo>
                      <a:pt x="641" y="651"/>
                      <a:pt x="641" y="651"/>
                      <a:pt x="641" y="651"/>
                    </a:cubicBezTo>
                    <a:cubicBezTo>
                      <a:pt x="641" y="650"/>
                      <a:pt x="641" y="650"/>
                      <a:pt x="641" y="650"/>
                    </a:cubicBezTo>
                    <a:cubicBezTo>
                      <a:pt x="642" y="650"/>
                      <a:pt x="642" y="650"/>
                      <a:pt x="642" y="650"/>
                    </a:cubicBezTo>
                    <a:cubicBezTo>
                      <a:pt x="642" y="650"/>
                      <a:pt x="642" y="650"/>
                      <a:pt x="642" y="650"/>
                    </a:cubicBezTo>
                    <a:cubicBezTo>
                      <a:pt x="643" y="649"/>
                      <a:pt x="643" y="649"/>
                      <a:pt x="643" y="649"/>
                    </a:cubicBezTo>
                    <a:cubicBezTo>
                      <a:pt x="643" y="649"/>
                      <a:pt x="643" y="649"/>
                      <a:pt x="643" y="649"/>
                    </a:cubicBezTo>
                    <a:cubicBezTo>
                      <a:pt x="641" y="648"/>
                      <a:pt x="641" y="648"/>
                      <a:pt x="641" y="648"/>
                    </a:cubicBezTo>
                    <a:cubicBezTo>
                      <a:pt x="642" y="649"/>
                      <a:pt x="642" y="649"/>
                      <a:pt x="642" y="649"/>
                    </a:cubicBezTo>
                    <a:cubicBezTo>
                      <a:pt x="644" y="648"/>
                      <a:pt x="644" y="648"/>
                      <a:pt x="644" y="648"/>
                    </a:cubicBezTo>
                    <a:cubicBezTo>
                      <a:pt x="642" y="648"/>
                      <a:pt x="642" y="648"/>
                      <a:pt x="642" y="648"/>
                    </a:cubicBezTo>
                    <a:cubicBezTo>
                      <a:pt x="642" y="648"/>
                      <a:pt x="642" y="648"/>
                      <a:pt x="642" y="648"/>
                    </a:cubicBezTo>
                    <a:cubicBezTo>
                      <a:pt x="642" y="647"/>
                      <a:pt x="642" y="647"/>
                      <a:pt x="642" y="647"/>
                    </a:cubicBezTo>
                    <a:cubicBezTo>
                      <a:pt x="642" y="646"/>
                      <a:pt x="642" y="646"/>
                      <a:pt x="642" y="646"/>
                    </a:cubicBezTo>
                    <a:cubicBezTo>
                      <a:pt x="644" y="646"/>
                      <a:pt x="644" y="646"/>
                      <a:pt x="644" y="646"/>
                    </a:cubicBezTo>
                    <a:cubicBezTo>
                      <a:pt x="644" y="646"/>
                      <a:pt x="644" y="646"/>
                      <a:pt x="644" y="646"/>
                    </a:cubicBezTo>
                    <a:cubicBezTo>
                      <a:pt x="645" y="645"/>
                      <a:pt x="645" y="645"/>
                      <a:pt x="645" y="645"/>
                    </a:cubicBezTo>
                    <a:cubicBezTo>
                      <a:pt x="646" y="643"/>
                      <a:pt x="646" y="643"/>
                      <a:pt x="646" y="643"/>
                    </a:cubicBezTo>
                    <a:cubicBezTo>
                      <a:pt x="647" y="643"/>
                      <a:pt x="647" y="643"/>
                      <a:pt x="647" y="643"/>
                    </a:cubicBezTo>
                    <a:cubicBezTo>
                      <a:pt x="648" y="644"/>
                      <a:pt x="648" y="644"/>
                      <a:pt x="648" y="644"/>
                    </a:cubicBezTo>
                    <a:cubicBezTo>
                      <a:pt x="649" y="643"/>
                      <a:pt x="649" y="643"/>
                      <a:pt x="649" y="643"/>
                    </a:cubicBezTo>
                    <a:cubicBezTo>
                      <a:pt x="650" y="642"/>
                      <a:pt x="650" y="642"/>
                      <a:pt x="650" y="642"/>
                    </a:cubicBezTo>
                    <a:cubicBezTo>
                      <a:pt x="650" y="641"/>
                      <a:pt x="650" y="641"/>
                      <a:pt x="650" y="641"/>
                    </a:cubicBezTo>
                    <a:cubicBezTo>
                      <a:pt x="649" y="640"/>
                      <a:pt x="649" y="640"/>
                      <a:pt x="649" y="640"/>
                    </a:cubicBezTo>
                    <a:cubicBezTo>
                      <a:pt x="648" y="641"/>
                      <a:pt x="648" y="641"/>
                      <a:pt x="648" y="641"/>
                    </a:cubicBezTo>
                    <a:cubicBezTo>
                      <a:pt x="647" y="641"/>
                      <a:pt x="647" y="641"/>
                      <a:pt x="647" y="641"/>
                    </a:cubicBezTo>
                    <a:cubicBezTo>
                      <a:pt x="647" y="641"/>
                      <a:pt x="647" y="641"/>
                      <a:pt x="647" y="641"/>
                    </a:cubicBezTo>
                    <a:cubicBezTo>
                      <a:pt x="646" y="641"/>
                      <a:pt x="646" y="641"/>
                      <a:pt x="646" y="641"/>
                    </a:cubicBezTo>
                    <a:cubicBezTo>
                      <a:pt x="646" y="641"/>
                      <a:pt x="646" y="641"/>
                      <a:pt x="646" y="641"/>
                    </a:cubicBezTo>
                    <a:cubicBezTo>
                      <a:pt x="646" y="643"/>
                      <a:pt x="646" y="643"/>
                      <a:pt x="646" y="643"/>
                    </a:cubicBezTo>
                    <a:cubicBezTo>
                      <a:pt x="645" y="643"/>
                      <a:pt x="645" y="643"/>
                      <a:pt x="645" y="643"/>
                    </a:cubicBezTo>
                    <a:cubicBezTo>
                      <a:pt x="644" y="643"/>
                      <a:pt x="644" y="643"/>
                      <a:pt x="644" y="643"/>
                    </a:cubicBezTo>
                    <a:cubicBezTo>
                      <a:pt x="643" y="644"/>
                      <a:pt x="643" y="644"/>
                      <a:pt x="643" y="644"/>
                    </a:cubicBezTo>
                    <a:cubicBezTo>
                      <a:pt x="643" y="644"/>
                      <a:pt x="643" y="644"/>
                      <a:pt x="643" y="644"/>
                    </a:cubicBezTo>
                    <a:cubicBezTo>
                      <a:pt x="642" y="645"/>
                      <a:pt x="642" y="645"/>
                      <a:pt x="642" y="645"/>
                    </a:cubicBezTo>
                    <a:cubicBezTo>
                      <a:pt x="642" y="645"/>
                      <a:pt x="642" y="645"/>
                      <a:pt x="642" y="645"/>
                    </a:cubicBezTo>
                    <a:cubicBezTo>
                      <a:pt x="642" y="645"/>
                      <a:pt x="642" y="645"/>
                      <a:pt x="642" y="645"/>
                    </a:cubicBezTo>
                    <a:cubicBezTo>
                      <a:pt x="642" y="644"/>
                      <a:pt x="642" y="644"/>
                      <a:pt x="642" y="644"/>
                    </a:cubicBezTo>
                    <a:cubicBezTo>
                      <a:pt x="642" y="644"/>
                      <a:pt x="642" y="644"/>
                      <a:pt x="642" y="644"/>
                    </a:cubicBezTo>
                    <a:cubicBezTo>
                      <a:pt x="641" y="644"/>
                      <a:pt x="641" y="644"/>
                      <a:pt x="641" y="644"/>
                    </a:cubicBezTo>
                    <a:cubicBezTo>
                      <a:pt x="642" y="644"/>
                      <a:pt x="642" y="644"/>
                      <a:pt x="642" y="644"/>
                    </a:cubicBezTo>
                    <a:cubicBezTo>
                      <a:pt x="643" y="643"/>
                      <a:pt x="643" y="643"/>
                      <a:pt x="643" y="643"/>
                    </a:cubicBezTo>
                    <a:cubicBezTo>
                      <a:pt x="643" y="642"/>
                      <a:pt x="643" y="642"/>
                      <a:pt x="643" y="642"/>
                    </a:cubicBezTo>
                    <a:cubicBezTo>
                      <a:pt x="642" y="642"/>
                      <a:pt x="642" y="642"/>
                      <a:pt x="642" y="642"/>
                    </a:cubicBezTo>
                    <a:cubicBezTo>
                      <a:pt x="643" y="641"/>
                      <a:pt x="643" y="641"/>
                      <a:pt x="643" y="641"/>
                    </a:cubicBezTo>
                    <a:cubicBezTo>
                      <a:pt x="644" y="640"/>
                      <a:pt x="644" y="640"/>
                      <a:pt x="644" y="640"/>
                    </a:cubicBezTo>
                    <a:cubicBezTo>
                      <a:pt x="643" y="640"/>
                      <a:pt x="643" y="640"/>
                      <a:pt x="643" y="640"/>
                    </a:cubicBezTo>
                    <a:cubicBezTo>
                      <a:pt x="642" y="640"/>
                      <a:pt x="642" y="640"/>
                      <a:pt x="642" y="640"/>
                    </a:cubicBezTo>
                    <a:cubicBezTo>
                      <a:pt x="643" y="640"/>
                      <a:pt x="643" y="640"/>
                      <a:pt x="643" y="640"/>
                    </a:cubicBezTo>
                    <a:cubicBezTo>
                      <a:pt x="643" y="639"/>
                      <a:pt x="643" y="639"/>
                      <a:pt x="643" y="639"/>
                    </a:cubicBezTo>
                    <a:cubicBezTo>
                      <a:pt x="642" y="638"/>
                      <a:pt x="642" y="638"/>
                      <a:pt x="642" y="638"/>
                    </a:cubicBezTo>
                    <a:cubicBezTo>
                      <a:pt x="641" y="639"/>
                      <a:pt x="641" y="639"/>
                      <a:pt x="641" y="639"/>
                    </a:cubicBezTo>
                    <a:cubicBezTo>
                      <a:pt x="640" y="638"/>
                      <a:pt x="640" y="638"/>
                      <a:pt x="640" y="638"/>
                    </a:cubicBezTo>
                    <a:cubicBezTo>
                      <a:pt x="641" y="638"/>
                      <a:pt x="641" y="638"/>
                      <a:pt x="641" y="638"/>
                    </a:cubicBezTo>
                    <a:cubicBezTo>
                      <a:pt x="642" y="638"/>
                      <a:pt x="642" y="638"/>
                      <a:pt x="642" y="638"/>
                    </a:cubicBezTo>
                    <a:cubicBezTo>
                      <a:pt x="643" y="638"/>
                      <a:pt x="643" y="638"/>
                      <a:pt x="643" y="638"/>
                    </a:cubicBezTo>
                    <a:cubicBezTo>
                      <a:pt x="644" y="637"/>
                      <a:pt x="644" y="637"/>
                      <a:pt x="644" y="637"/>
                    </a:cubicBezTo>
                    <a:cubicBezTo>
                      <a:pt x="645" y="637"/>
                      <a:pt x="645" y="637"/>
                      <a:pt x="645" y="637"/>
                    </a:cubicBezTo>
                    <a:cubicBezTo>
                      <a:pt x="646" y="636"/>
                      <a:pt x="646" y="636"/>
                      <a:pt x="646" y="636"/>
                    </a:cubicBezTo>
                    <a:cubicBezTo>
                      <a:pt x="646" y="636"/>
                      <a:pt x="646" y="636"/>
                      <a:pt x="646" y="636"/>
                    </a:cubicBezTo>
                    <a:cubicBezTo>
                      <a:pt x="647" y="635"/>
                      <a:pt x="647" y="635"/>
                      <a:pt x="647" y="635"/>
                    </a:cubicBezTo>
                    <a:cubicBezTo>
                      <a:pt x="647" y="634"/>
                      <a:pt x="647" y="634"/>
                      <a:pt x="647" y="634"/>
                    </a:cubicBezTo>
                    <a:cubicBezTo>
                      <a:pt x="647" y="633"/>
                      <a:pt x="647" y="633"/>
                      <a:pt x="647" y="633"/>
                    </a:cubicBezTo>
                    <a:cubicBezTo>
                      <a:pt x="646" y="633"/>
                      <a:pt x="646" y="633"/>
                      <a:pt x="646" y="633"/>
                    </a:cubicBezTo>
                    <a:cubicBezTo>
                      <a:pt x="645" y="631"/>
                      <a:pt x="645" y="631"/>
                      <a:pt x="645" y="631"/>
                    </a:cubicBezTo>
                    <a:cubicBezTo>
                      <a:pt x="643" y="631"/>
                      <a:pt x="643" y="631"/>
                      <a:pt x="643" y="631"/>
                    </a:cubicBezTo>
                    <a:cubicBezTo>
                      <a:pt x="642" y="631"/>
                      <a:pt x="642" y="631"/>
                      <a:pt x="642" y="631"/>
                    </a:cubicBezTo>
                    <a:cubicBezTo>
                      <a:pt x="641" y="631"/>
                      <a:pt x="641" y="631"/>
                      <a:pt x="641" y="631"/>
                    </a:cubicBezTo>
                    <a:cubicBezTo>
                      <a:pt x="641" y="632"/>
                      <a:pt x="641" y="632"/>
                      <a:pt x="641" y="632"/>
                    </a:cubicBezTo>
                    <a:cubicBezTo>
                      <a:pt x="641" y="633"/>
                      <a:pt x="641" y="633"/>
                      <a:pt x="641" y="633"/>
                    </a:cubicBezTo>
                    <a:cubicBezTo>
                      <a:pt x="640" y="635"/>
                      <a:pt x="640" y="635"/>
                      <a:pt x="640" y="635"/>
                    </a:cubicBezTo>
                    <a:cubicBezTo>
                      <a:pt x="639" y="636"/>
                      <a:pt x="639" y="636"/>
                      <a:pt x="639" y="636"/>
                    </a:cubicBezTo>
                    <a:cubicBezTo>
                      <a:pt x="640" y="635"/>
                      <a:pt x="640" y="635"/>
                      <a:pt x="640" y="635"/>
                    </a:cubicBezTo>
                    <a:cubicBezTo>
                      <a:pt x="640" y="633"/>
                      <a:pt x="640" y="633"/>
                      <a:pt x="640" y="633"/>
                    </a:cubicBezTo>
                    <a:cubicBezTo>
                      <a:pt x="640" y="633"/>
                      <a:pt x="640" y="633"/>
                      <a:pt x="640" y="633"/>
                    </a:cubicBezTo>
                    <a:cubicBezTo>
                      <a:pt x="640" y="632"/>
                      <a:pt x="640" y="632"/>
                      <a:pt x="640" y="632"/>
                    </a:cubicBezTo>
                    <a:cubicBezTo>
                      <a:pt x="641" y="631"/>
                      <a:pt x="641" y="631"/>
                      <a:pt x="641" y="631"/>
                    </a:cubicBezTo>
                    <a:cubicBezTo>
                      <a:pt x="640" y="631"/>
                      <a:pt x="640" y="631"/>
                      <a:pt x="640" y="631"/>
                    </a:cubicBezTo>
                    <a:cubicBezTo>
                      <a:pt x="639" y="632"/>
                      <a:pt x="639" y="632"/>
                      <a:pt x="639" y="632"/>
                    </a:cubicBezTo>
                    <a:cubicBezTo>
                      <a:pt x="638" y="633"/>
                      <a:pt x="638" y="633"/>
                      <a:pt x="638" y="633"/>
                    </a:cubicBezTo>
                    <a:cubicBezTo>
                      <a:pt x="637" y="633"/>
                      <a:pt x="637" y="633"/>
                      <a:pt x="637" y="633"/>
                    </a:cubicBezTo>
                    <a:cubicBezTo>
                      <a:pt x="637" y="633"/>
                      <a:pt x="637" y="633"/>
                      <a:pt x="637" y="633"/>
                    </a:cubicBezTo>
                    <a:cubicBezTo>
                      <a:pt x="636" y="633"/>
                      <a:pt x="636" y="633"/>
                      <a:pt x="636" y="633"/>
                    </a:cubicBezTo>
                    <a:cubicBezTo>
                      <a:pt x="636" y="634"/>
                      <a:pt x="636" y="634"/>
                      <a:pt x="636" y="634"/>
                    </a:cubicBezTo>
                    <a:cubicBezTo>
                      <a:pt x="635" y="633"/>
                      <a:pt x="635" y="633"/>
                      <a:pt x="635" y="633"/>
                    </a:cubicBezTo>
                    <a:cubicBezTo>
                      <a:pt x="634" y="634"/>
                      <a:pt x="634" y="634"/>
                      <a:pt x="634" y="634"/>
                    </a:cubicBezTo>
                    <a:cubicBezTo>
                      <a:pt x="634" y="635"/>
                      <a:pt x="634" y="635"/>
                      <a:pt x="634" y="635"/>
                    </a:cubicBezTo>
                    <a:cubicBezTo>
                      <a:pt x="632" y="636"/>
                      <a:pt x="632" y="636"/>
                      <a:pt x="632" y="636"/>
                    </a:cubicBezTo>
                    <a:cubicBezTo>
                      <a:pt x="633" y="635"/>
                      <a:pt x="633" y="635"/>
                      <a:pt x="633" y="635"/>
                    </a:cubicBezTo>
                    <a:cubicBezTo>
                      <a:pt x="634" y="633"/>
                      <a:pt x="634" y="633"/>
                      <a:pt x="634" y="633"/>
                    </a:cubicBezTo>
                    <a:cubicBezTo>
                      <a:pt x="635" y="632"/>
                      <a:pt x="635" y="632"/>
                      <a:pt x="635" y="632"/>
                    </a:cubicBezTo>
                    <a:cubicBezTo>
                      <a:pt x="634" y="631"/>
                      <a:pt x="634" y="631"/>
                      <a:pt x="634" y="631"/>
                    </a:cubicBezTo>
                    <a:cubicBezTo>
                      <a:pt x="633" y="632"/>
                      <a:pt x="633" y="632"/>
                      <a:pt x="633" y="632"/>
                    </a:cubicBezTo>
                    <a:cubicBezTo>
                      <a:pt x="633" y="633"/>
                      <a:pt x="633" y="633"/>
                      <a:pt x="633" y="633"/>
                    </a:cubicBezTo>
                    <a:cubicBezTo>
                      <a:pt x="632" y="634"/>
                      <a:pt x="632" y="634"/>
                      <a:pt x="632" y="634"/>
                    </a:cubicBezTo>
                    <a:cubicBezTo>
                      <a:pt x="632" y="633"/>
                      <a:pt x="632" y="633"/>
                      <a:pt x="632" y="633"/>
                    </a:cubicBezTo>
                    <a:cubicBezTo>
                      <a:pt x="632" y="632"/>
                      <a:pt x="632" y="632"/>
                      <a:pt x="632" y="632"/>
                    </a:cubicBezTo>
                    <a:cubicBezTo>
                      <a:pt x="632" y="631"/>
                      <a:pt x="632" y="631"/>
                      <a:pt x="632" y="631"/>
                    </a:cubicBezTo>
                    <a:cubicBezTo>
                      <a:pt x="632" y="631"/>
                      <a:pt x="632" y="631"/>
                      <a:pt x="632" y="631"/>
                    </a:cubicBezTo>
                    <a:cubicBezTo>
                      <a:pt x="631" y="631"/>
                      <a:pt x="631" y="631"/>
                      <a:pt x="631" y="631"/>
                    </a:cubicBezTo>
                    <a:cubicBezTo>
                      <a:pt x="630" y="633"/>
                      <a:pt x="630" y="633"/>
                      <a:pt x="630" y="633"/>
                    </a:cubicBezTo>
                    <a:cubicBezTo>
                      <a:pt x="629" y="632"/>
                      <a:pt x="629" y="632"/>
                      <a:pt x="629" y="632"/>
                    </a:cubicBezTo>
                    <a:cubicBezTo>
                      <a:pt x="629" y="631"/>
                      <a:pt x="629" y="631"/>
                      <a:pt x="629" y="631"/>
                    </a:cubicBezTo>
                    <a:cubicBezTo>
                      <a:pt x="628" y="631"/>
                      <a:pt x="628" y="631"/>
                      <a:pt x="628" y="631"/>
                    </a:cubicBezTo>
                    <a:cubicBezTo>
                      <a:pt x="627" y="632"/>
                      <a:pt x="627" y="632"/>
                      <a:pt x="627" y="632"/>
                    </a:cubicBezTo>
                    <a:cubicBezTo>
                      <a:pt x="626" y="632"/>
                      <a:pt x="626" y="632"/>
                      <a:pt x="626" y="632"/>
                    </a:cubicBezTo>
                    <a:cubicBezTo>
                      <a:pt x="626" y="631"/>
                      <a:pt x="626" y="631"/>
                      <a:pt x="626" y="631"/>
                    </a:cubicBezTo>
                    <a:cubicBezTo>
                      <a:pt x="628" y="631"/>
                      <a:pt x="628" y="631"/>
                      <a:pt x="628" y="631"/>
                    </a:cubicBezTo>
                    <a:cubicBezTo>
                      <a:pt x="628" y="629"/>
                      <a:pt x="628" y="629"/>
                      <a:pt x="628" y="629"/>
                    </a:cubicBezTo>
                    <a:cubicBezTo>
                      <a:pt x="629" y="628"/>
                      <a:pt x="629" y="628"/>
                      <a:pt x="629" y="628"/>
                    </a:cubicBezTo>
                    <a:cubicBezTo>
                      <a:pt x="628" y="628"/>
                      <a:pt x="628" y="628"/>
                      <a:pt x="628" y="628"/>
                    </a:cubicBezTo>
                    <a:cubicBezTo>
                      <a:pt x="628" y="628"/>
                      <a:pt x="628" y="628"/>
                      <a:pt x="628" y="628"/>
                    </a:cubicBezTo>
                    <a:cubicBezTo>
                      <a:pt x="626" y="629"/>
                      <a:pt x="626" y="629"/>
                      <a:pt x="626" y="629"/>
                    </a:cubicBezTo>
                    <a:cubicBezTo>
                      <a:pt x="627" y="628"/>
                      <a:pt x="627" y="628"/>
                      <a:pt x="627" y="628"/>
                    </a:cubicBezTo>
                    <a:cubicBezTo>
                      <a:pt x="628" y="627"/>
                      <a:pt x="628" y="627"/>
                      <a:pt x="628" y="627"/>
                    </a:cubicBezTo>
                    <a:cubicBezTo>
                      <a:pt x="630" y="627"/>
                      <a:pt x="630" y="627"/>
                      <a:pt x="630" y="627"/>
                    </a:cubicBezTo>
                    <a:cubicBezTo>
                      <a:pt x="631" y="626"/>
                      <a:pt x="631" y="626"/>
                      <a:pt x="631" y="626"/>
                    </a:cubicBezTo>
                    <a:cubicBezTo>
                      <a:pt x="632" y="626"/>
                      <a:pt x="632" y="626"/>
                      <a:pt x="632" y="626"/>
                    </a:cubicBezTo>
                    <a:cubicBezTo>
                      <a:pt x="633" y="625"/>
                      <a:pt x="633" y="625"/>
                      <a:pt x="633" y="625"/>
                    </a:cubicBezTo>
                    <a:cubicBezTo>
                      <a:pt x="633" y="625"/>
                      <a:pt x="633" y="625"/>
                      <a:pt x="633" y="625"/>
                    </a:cubicBezTo>
                    <a:cubicBezTo>
                      <a:pt x="632" y="625"/>
                      <a:pt x="632" y="625"/>
                      <a:pt x="632" y="625"/>
                    </a:cubicBezTo>
                    <a:cubicBezTo>
                      <a:pt x="631" y="625"/>
                      <a:pt x="631" y="625"/>
                      <a:pt x="631" y="625"/>
                    </a:cubicBezTo>
                    <a:cubicBezTo>
                      <a:pt x="630" y="625"/>
                      <a:pt x="630" y="625"/>
                      <a:pt x="630" y="625"/>
                    </a:cubicBezTo>
                    <a:cubicBezTo>
                      <a:pt x="628" y="624"/>
                      <a:pt x="628" y="624"/>
                      <a:pt x="628" y="624"/>
                    </a:cubicBezTo>
                    <a:cubicBezTo>
                      <a:pt x="628" y="624"/>
                      <a:pt x="628" y="624"/>
                      <a:pt x="628" y="624"/>
                    </a:cubicBezTo>
                    <a:cubicBezTo>
                      <a:pt x="627" y="625"/>
                      <a:pt x="627" y="625"/>
                      <a:pt x="627" y="625"/>
                    </a:cubicBezTo>
                    <a:cubicBezTo>
                      <a:pt x="628" y="623"/>
                      <a:pt x="628" y="623"/>
                      <a:pt x="628" y="623"/>
                    </a:cubicBezTo>
                    <a:cubicBezTo>
                      <a:pt x="628" y="623"/>
                      <a:pt x="628" y="623"/>
                      <a:pt x="628" y="623"/>
                    </a:cubicBezTo>
                    <a:cubicBezTo>
                      <a:pt x="628" y="622"/>
                      <a:pt x="628" y="622"/>
                      <a:pt x="628" y="622"/>
                    </a:cubicBezTo>
                    <a:cubicBezTo>
                      <a:pt x="627" y="623"/>
                      <a:pt x="627" y="623"/>
                      <a:pt x="627" y="623"/>
                    </a:cubicBezTo>
                    <a:cubicBezTo>
                      <a:pt x="626" y="623"/>
                      <a:pt x="626" y="623"/>
                      <a:pt x="626" y="623"/>
                    </a:cubicBezTo>
                    <a:cubicBezTo>
                      <a:pt x="625" y="624"/>
                      <a:pt x="625" y="624"/>
                      <a:pt x="625" y="624"/>
                    </a:cubicBezTo>
                    <a:cubicBezTo>
                      <a:pt x="624" y="626"/>
                      <a:pt x="624" y="626"/>
                      <a:pt x="624" y="626"/>
                    </a:cubicBezTo>
                    <a:cubicBezTo>
                      <a:pt x="623" y="626"/>
                      <a:pt x="623" y="626"/>
                      <a:pt x="623" y="626"/>
                    </a:cubicBezTo>
                    <a:cubicBezTo>
                      <a:pt x="623" y="627"/>
                      <a:pt x="623" y="627"/>
                      <a:pt x="623" y="627"/>
                    </a:cubicBezTo>
                    <a:cubicBezTo>
                      <a:pt x="622" y="628"/>
                      <a:pt x="622" y="628"/>
                      <a:pt x="622" y="628"/>
                    </a:cubicBezTo>
                    <a:cubicBezTo>
                      <a:pt x="621" y="629"/>
                      <a:pt x="621" y="629"/>
                      <a:pt x="621" y="629"/>
                    </a:cubicBezTo>
                    <a:cubicBezTo>
                      <a:pt x="621" y="628"/>
                      <a:pt x="621" y="628"/>
                      <a:pt x="621" y="628"/>
                    </a:cubicBezTo>
                    <a:cubicBezTo>
                      <a:pt x="621" y="626"/>
                      <a:pt x="621" y="626"/>
                      <a:pt x="621" y="626"/>
                    </a:cubicBezTo>
                    <a:cubicBezTo>
                      <a:pt x="622" y="625"/>
                      <a:pt x="622" y="625"/>
                      <a:pt x="622" y="625"/>
                    </a:cubicBezTo>
                    <a:cubicBezTo>
                      <a:pt x="622" y="624"/>
                      <a:pt x="622" y="624"/>
                      <a:pt x="622" y="624"/>
                    </a:cubicBezTo>
                    <a:cubicBezTo>
                      <a:pt x="623" y="623"/>
                      <a:pt x="623" y="623"/>
                      <a:pt x="623" y="623"/>
                    </a:cubicBezTo>
                    <a:cubicBezTo>
                      <a:pt x="624" y="622"/>
                      <a:pt x="624" y="622"/>
                      <a:pt x="624" y="622"/>
                    </a:cubicBezTo>
                    <a:cubicBezTo>
                      <a:pt x="624" y="621"/>
                      <a:pt x="624" y="621"/>
                      <a:pt x="624" y="621"/>
                    </a:cubicBezTo>
                    <a:cubicBezTo>
                      <a:pt x="625" y="620"/>
                      <a:pt x="625" y="620"/>
                      <a:pt x="625" y="620"/>
                    </a:cubicBezTo>
                    <a:cubicBezTo>
                      <a:pt x="625" y="620"/>
                      <a:pt x="625" y="620"/>
                      <a:pt x="625" y="620"/>
                    </a:cubicBezTo>
                    <a:cubicBezTo>
                      <a:pt x="626" y="618"/>
                      <a:pt x="626" y="618"/>
                      <a:pt x="626" y="618"/>
                    </a:cubicBezTo>
                    <a:cubicBezTo>
                      <a:pt x="627" y="618"/>
                      <a:pt x="627" y="618"/>
                      <a:pt x="627" y="618"/>
                    </a:cubicBezTo>
                    <a:cubicBezTo>
                      <a:pt x="628" y="617"/>
                      <a:pt x="628" y="617"/>
                      <a:pt x="628" y="617"/>
                    </a:cubicBezTo>
                    <a:cubicBezTo>
                      <a:pt x="629" y="616"/>
                      <a:pt x="629" y="616"/>
                      <a:pt x="629" y="616"/>
                    </a:cubicBezTo>
                    <a:cubicBezTo>
                      <a:pt x="629" y="616"/>
                      <a:pt x="629" y="616"/>
                      <a:pt x="629" y="616"/>
                    </a:cubicBezTo>
                    <a:cubicBezTo>
                      <a:pt x="629" y="615"/>
                      <a:pt x="629" y="615"/>
                      <a:pt x="629" y="615"/>
                    </a:cubicBezTo>
                    <a:cubicBezTo>
                      <a:pt x="629" y="614"/>
                      <a:pt x="629" y="614"/>
                      <a:pt x="629" y="614"/>
                    </a:cubicBezTo>
                    <a:cubicBezTo>
                      <a:pt x="630" y="613"/>
                      <a:pt x="630" y="613"/>
                      <a:pt x="630" y="613"/>
                    </a:cubicBezTo>
                    <a:cubicBezTo>
                      <a:pt x="630" y="614"/>
                      <a:pt x="630" y="614"/>
                      <a:pt x="630" y="614"/>
                    </a:cubicBezTo>
                    <a:cubicBezTo>
                      <a:pt x="629" y="615"/>
                      <a:pt x="629" y="615"/>
                      <a:pt x="629" y="615"/>
                    </a:cubicBezTo>
                    <a:cubicBezTo>
                      <a:pt x="630" y="615"/>
                      <a:pt x="630" y="615"/>
                      <a:pt x="630" y="615"/>
                    </a:cubicBezTo>
                    <a:cubicBezTo>
                      <a:pt x="631" y="614"/>
                      <a:pt x="631" y="614"/>
                      <a:pt x="631" y="614"/>
                    </a:cubicBezTo>
                    <a:cubicBezTo>
                      <a:pt x="633" y="612"/>
                      <a:pt x="633" y="612"/>
                      <a:pt x="633" y="612"/>
                    </a:cubicBezTo>
                    <a:cubicBezTo>
                      <a:pt x="633" y="611"/>
                      <a:pt x="633" y="611"/>
                      <a:pt x="633" y="611"/>
                    </a:cubicBezTo>
                    <a:cubicBezTo>
                      <a:pt x="632" y="610"/>
                      <a:pt x="632" y="610"/>
                      <a:pt x="632" y="610"/>
                    </a:cubicBezTo>
                    <a:cubicBezTo>
                      <a:pt x="632" y="610"/>
                      <a:pt x="632" y="610"/>
                      <a:pt x="632" y="610"/>
                    </a:cubicBezTo>
                    <a:cubicBezTo>
                      <a:pt x="631" y="611"/>
                      <a:pt x="631" y="611"/>
                      <a:pt x="631" y="611"/>
                    </a:cubicBezTo>
                    <a:cubicBezTo>
                      <a:pt x="631" y="610"/>
                      <a:pt x="631" y="610"/>
                      <a:pt x="631" y="610"/>
                    </a:cubicBezTo>
                    <a:cubicBezTo>
                      <a:pt x="630" y="609"/>
                      <a:pt x="630" y="609"/>
                      <a:pt x="630" y="609"/>
                    </a:cubicBezTo>
                    <a:cubicBezTo>
                      <a:pt x="631" y="608"/>
                      <a:pt x="631" y="608"/>
                      <a:pt x="631" y="608"/>
                    </a:cubicBezTo>
                    <a:cubicBezTo>
                      <a:pt x="632" y="608"/>
                      <a:pt x="632" y="608"/>
                      <a:pt x="632" y="608"/>
                    </a:cubicBezTo>
                    <a:cubicBezTo>
                      <a:pt x="633" y="608"/>
                      <a:pt x="633" y="608"/>
                      <a:pt x="633" y="608"/>
                    </a:cubicBezTo>
                    <a:cubicBezTo>
                      <a:pt x="634" y="609"/>
                      <a:pt x="634" y="609"/>
                      <a:pt x="634" y="609"/>
                    </a:cubicBezTo>
                    <a:cubicBezTo>
                      <a:pt x="635" y="609"/>
                      <a:pt x="635" y="609"/>
                      <a:pt x="635" y="609"/>
                    </a:cubicBezTo>
                    <a:cubicBezTo>
                      <a:pt x="635" y="608"/>
                      <a:pt x="635" y="608"/>
                      <a:pt x="635" y="608"/>
                    </a:cubicBezTo>
                    <a:cubicBezTo>
                      <a:pt x="635" y="606"/>
                      <a:pt x="635" y="606"/>
                      <a:pt x="635" y="606"/>
                    </a:cubicBezTo>
                    <a:cubicBezTo>
                      <a:pt x="634" y="606"/>
                      <a:pt x="634" y="606"/>
                      <a:pt x="634" y="606"/>
                    </a:cubicBezTo>
                    <a:cubicBezTo>
                      <a:pt x="633" y="606"/>
                      <a:pt x="633" y="606"/>
                      <a:pt x="633" y="606"/>
                    </a:cubicBezTo>
                    <a:cubicBezTo>
                      <a:pt x="633" y="607"/>
                      <a:pt x="633" y="607"/>
                      <a:pt x="633" y="607"/>
                    </a:cubicBezTo>
                    <a:cubicBezTo>
                      <a:pt x="633" y="607"/>
                      <a:pt x="633" y="607"/>
                      <a:pt x="633" y="607"/>
                    </a:cubicBezTo>
                    <a:cubicBezTo>
                      <a:pt x="633" y="606"/>
                      <a:pt x="633" y="606"/>
                      <a:pt x="633" y="606"/>
                    </a:cubicBezTo>
                    <a:cubicBezTo>
                      <a:pt x="633" y="605"/>
                      <a:pt x="633" y="605"/>
                      <a:pt x="633" y="605"/>
                    </a:cubicBezTo>
                    <a:cubicBezTo>
                      <a:pt x="632" y="606"/>
                      <a:pt x="632" y="606"/>
                      <a:pt x="632" y="606"/>
                    </a:cubicBezTo>
                    <a:cubicBezTo>
                      <a:pt x="631" y="607"/>
                      <a:pt x="631" y="607"/>
                      <a:pt x="631" y="607"/>
                    </a:cubicBezTo>
                    <a:cubicBezTo>
                      <a:pt x="630" y="607"/>
                      <a:pt x="630" y="607"/>
                      <a:pt x="630" y="607"/>
                    </a:cubicBezTo>
                    <a:cubicBezTo>
                      <a:pt x="629" y="607"/>
                      <a:pt x="629" y="607"/>
                      <a:pt x="629" y="607"/>
                    </a:cubicBezTo>
                    <a:cubicBezTo>
                      <a:pt x="628" y="608"/>
                      <a:pt x="628" y="608"/>
                      <a:pt x="628" y="608"/>
                    </a:cubicBezTo>
                    <a:cubicBezTo>
                      <a:pt x="627" y="608"/>
                      <a:pt x="627" y="608"/>
                      <a:pt x="627" y="608"/>
                    </a:cubicBezTo>
                    <a:cubicBezTo>
                      <a:pt x="625" y="609"/>
                      <a:pt x="625" y="609"/>
                      <a:pt x="625" y="609"/>
                    </a:cubicBezTo>
                    <a:cubicBezTo>
                      <a:pt x="624" y="610"/>
                      <a:pt x="624" y="610"/>
                      <a:pt x="624" y="610"/>
                    </a:cubicBezTo>
                    <a:cubicBezTo>
                      <a:pt x="624" y="612"/>
                      <a:pt x="624" y="612"/>
                      <a:pt x="624" y="612"/>
                    </a:cubicBezTo>
                    <a:cubicBezTo>
                      <a:pt x="623" y="612"/>
                      <a:pt x="623" y="612"/>
                      <a:pt x="623" y="612"/>
                    </a:cubicBezTo>
                    <a:cubicBezTo>
                      <a:pt x="622" y="612"/>
                      <a:pt x="622" y="612"/>
                      <a:pt x="622" y="612"/>
                    </a:cubicBezTo>
                    <a:cubicBezTo>
                      <a:pt x="622" y="612"/>
                      <a:pt x="622" y="612"/>
                      <a:pt x="622" y="612"/>
                    </a:cubicBezTo>
                    <a:cubicBezTo>
                      <a:pt x="622" y="613"/>
                      <a:pt x="622" y="613"/>
                      <a:pt x="622" y="613"/>
                    </a:cubicBezTo>
                    <a:cubicBezTo>
                      <a:pt x="622" y="613"/>
                      <a:pt x="622" y="613"/>
                      <a:pt x="622" y="613"/>
                    </a:cubicBezTo>
                    <a:close/>
                    <a:moveTo>
                      <a:pt x="566" y="630"/>
                    </a:move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70" y="632"/>
                      <a:pt x="570" y="632"/>
                      <a:pt x="570" y="632"/>
                    </a:cubicBezTo>
                    <a:cubicBezTo>
                      <a:pt x="573" y="632"/>
                      <a:pt x="573" y="632"/>
                      <a:pt x="573" y="632"/>
                    </a:cubicBezTo>
                    <a:cubicBezTo>
                      <a:pt x="574" y="633"/>
                      <a:pt x="574" y="633"/>
                      <a:pt x="574" y="633"/>
                    </a:cubicBezTo>
                    <a:cubicBezTo>
                      <a:pt x="576" y="634"/>
                      <a:pt x="576" y="634"/>
                      <a:pt x="576" y="634"/>
                    </a:cubicBezTo>
                    <a:cubicBezTo>
                      <a:pt x="577" y="634"/>
                      <a:pt x="577" y="634"/>
                      <a:pt x="577" y="634"/>
                    </a:cubicBezTo>
                    <a:cubicBezTo>
                      <a:pt x="579" y="634"/>
                      <a:pt x="579" y="634"/>
                      <a:pt x="579" y="634"/>
                    </a:cubicBezTo>
                    <a:cubicBezTo>
                      <a:pt x="581" y="634"/>
                      <a:pt x="581" y="634"/>
                      <a:pt x="581" y="634"/>
                    </a:cubicBezTo>
                    <a:cubicBezTo>
                      <a:pt x="581" y="633"/>
                      <a:pt x="581" y="633"/>
                      <a:pt x="581" y="633"/>
                    </a:cubicBezTo>
                    <a:cubicBezTo>
                      <a:pt x="580" y="632"/>
                      <a:pt x="580" y="632"/>
                      <a:pt x="580" y="632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79" y="630"/>
                      <a:pt x="579" y="630"/>
                      <a:pt x="579" y="630"/>
                    </a:cubicBezTo>
                    <a:cubicBezTo>
                      <a:pt x="577" y="630"/>
                      <a:pt x="577" y="630"/>
                      <a:pt x="577" y="630"/>
                    </a:cubicBezTo>
                    <a:cubicBezTo>
                      <a:pt x="576" y="628"/>
                      <a:pt x="576" y="628"/>
                      <a:pt x="576" y="628"/>
                    </a:cubicBezTo>
                    <a:cubicBezTo>
                      <a:pt x="574" y="627"/>
                      <a:pt x="574" y="627"/>
                      <a:pt x="574" y="627"/>
                    </a:cubicBezTo>
                    <a:cubicBezTo>
                      <a:pt x="573" y="627"/>
                      <a:pt x="573" y="627"/>
                      <a:pt x="573" y="627"/>
                    </a:cubicBezTo>
                    <a:cubicBezTo>
                      <a:pt x="572" y="625"/>
                      <a:pt x="572" y="625"/>
                      <a:pt x="572" y="625"/>
                    </a:cubicBezTo>
                    <a:cubicBezTo>
                      <a:pt x="569" y="624"/>
                      <a:pt x="569" y="624"/>
                      <a:pt x="569" y="624"/>
                    </a:cubicBezTo>
                    <a:cubicBezTo>
                      <a:pt x="567" y="624"/>
                      <a:pt x="567" y="624"/>
                      <a:pt x="567" y="624"/>
                    </a:cubicBezTo>
                    <a:cubicBezTo>
                      <a:pt x="563" y="622"/>
                      <a:pt x="563" y="622"/>
                      <a:pt x="563" y="622"/>
                    </a:cubicBezTo>
                    <a:cubicBezTo>
                      <a:pt x="562" y="622"/>
                      <a:pt x="562" y="622"/>
                      <a:pt x="562" y="622"/>
                    </a:cubicBezTo>
                    <a:cubicBezTo>
                      <a:pt x="560" y="623"/>
                      <a:pt x="560" y="623"/>
                      <a:pt x="560" y="623"/>
                    </a:cubicBezTo>
                    <a:cubicBezTo>
                      <a:pt x="561" y="624"/>
                      <a:pt x="561" y="624"/>
                      <a:pt x="561" y="624"/>
                    </a:cubicBezTo>
                    <a:cubicBezTo>
                      <a:pt x="562" y="625"/>
                      <a:pt x="562" y="625"/>
                      <a:pt x="562" y="625"/>
                    </a:cubicBezTo>
                    <a:cubicBezTo>
                      <a:pt x="565" y="627"/>
                      <a:pt x="565" y="627"/>
                      <a:pt x="565" y="627"/>
                    </a:cubicBezTo>
                    <a:cubicBezTo>
                      <a:pt x="566" y="629"/>
                      <a:pt x="566" y="629"/>
                      <a:pt x="566" y="629"/>
                    </a:cubicBezTo>
                    <a:cubicBezTo>
                      <a:pt x="566" y="630"/>
                      <a:pt x="566" y="630"/>
                      <a:pt x="566" y="630"/>
                    </a:cubicBezTo>
                    <a:close/>
                    <a:moveTo>
                      <a:pt x="567" y="670"/>
                    </a:moveTo>
                    <a:cubicBezTo>
                      <a:pt x="565" y="669"/>
                      <a:pt x="565" y="669"/>
                      <a:pt x="565" y="669"/>
                    </a:cubicBezTo>
                    <a:cubicBezTo>
                      <a:pt x="564" y="667"/>
                      <a:pt x="564" y="667"/>
                      <a:pt x="564" y="667"/>
                    </a:cubicBezTo>
                    <a:cubicBezTo>
                      <a:pt x="560" y="666"/>
                      <a:pt x="560" y="666"/>
                      <a:pt x="560" y="666"/>
                    </a:cubicBezTo>
                    <a:cubicBezTo>
                      <a:pt x="559" y="666"/>
                      <a:pt x="559" y="666"/>
                      <a:pt x="559" y="666"/>
                    </a:cubicBezTo>
                    <a:cubicBezTo>
                      <a:pt x="559" y="665"/>
                      <a:pt x="559" y="665"/>
                      <a:pt x="559" y="665"/>
                    </a:cubicBezTo>
                    <a:cubicBezTo>
                      <a:pt x="558" y="664"/>
                      <a:pt x="558" y="664"/>
                      <a:pt x="558" y="664"/>
                    </a:cubicBezTo>
                    <a:cubicBezTo>
                      <a:pt x="557" y="664"/>
                      <a:pt x="557" y="664"/>
                      <a:pt x="557" y="664"/>
                    </a:cubicBezTo>
                    <a:cubicBezTo>
                      <a:pt x="557" y="663"/>
                      <a:pt x="557" y="663"/>
                      <a:pt x="557" y="663"/>
                    </a:cubicBezTo>
                    <a:cubicBezTo>
                      <a:pt x="556" y="662"/>
                      <a:pt x="556" y="662"/>
                      <a:pt x="556" y="662"/>
                    </a:cubicBezTo>
                    <a:cubicBezTo>
                      <a:pt x="556" y="661"/>
                      <a:pt x="556" y="661"/>
                      <a:pt x="556" y="661"/>
                    </a:cubicBezTo>
                    <a:cubicBezTo>
                      <a:pt x="555" y="660"/>
                      <a:pt x="555" y="660"/>
                      <a:pt x="555" y="660"/>
                    </a:cubicBezTo>
                    <a:cubicBezTo>
                      <a:pt x="554" y="661"/>
                      <a:pt x="554" y="661"/>
                      <a:pt x="554" y="661"/>
                    </a:cubicBezTo>
                    <a:cubicBezTo>
                      <a:pt x="553" y="660"/>
                      <a:pt x="553" y="660"/>
                      <a:pt x="553" y="660"/>
                    </a:cubicBezTo>
                    <a:cubicBezTo>
                      <a:pt x="554" y="659"/>
                      <a:pt x="554" y="659"/>
                      <a:pt x="554" y="659"/>
                    </a:cubicBezTo>
                    <a:cubicBezTo>
                      <a:pt x="557" y="656"/>
                      <a:pt x="557" y="656"/>
                      <a:pt x="557" y="656"/>
                    </a:cubicBezTo>
                    <a:cubicBezTo>
                      <a:pt x="558" y="658"/>
                      <a:pt x="558" y="658"/>
                      <a:pt x="558" y="658"/>
                    </a:cubicBezTo>
                    <a:cubicBezTo>
                      <a:pt x="557" y="659"/>
                      <a:pt x="557" y="659"/>
                      <a:pt x="557" y="659"/>
                    </a:cubicBezTo>
                    <a:cubicBezTo>
                      <a:pt x="557" y="660"/>
                      <a:pt x="557" y="660"/>
                      <a:pt x="557" y="660"/>
                    </a:cubicBezTo>
                    <a:cubicBezTo>
                      <a:pt x="557" y="660"/>
                      <a:pt x="557" y="660"/>
                      <a:pt x="557" y="660"/>
                    </a:cubicBezTo>
                    <a:cubicBezTo>
                      <a:pt x="557" y="662"/>
                      <a:pt x="557" y="662"/>
                      <a:pt x="557" y="662"/>
                    </a:cubicBezTo>
                    <a:cubicBezTo>
                      <a:pt x="559" y="663"/>
                      <a:pt x="559" y="663"/>
                      <a:pt x="559" y="663"/>
                    </a:cubicBezTo>
                    <a:cubicBezTo>
                      <a:pt x="559" y="662"/>
                      <a:pt x="559" y="662"/>
                      <a:pt x="559" y="662"/>
                    </a:cubicBezTo>
                    <a:cubicBezTo>
                      <a:pt x="560" y="662"/>
                      <a:pt x="560" y="662"/>
                      <a:pt x="560" y="662"/>
                    </a:cubicBezTo>
                    <a:cubicBezTo>
                      <a:pt x="562" y="663"/>
                      <a:pt x="562" y="663"/>
                      <a:pt x="562" y="663"/>
                    </a:cubicBezTo>
                    <a:cubicBezTo>
                      <a:pt x="563" y="663"/>
                      <a:pt x="563" y="663"/>
                      <a:pt x="563" y="663"/>
                    </a:cubicBezTo>
                    <a:cubicBezTo>
                      <a:pt x="564" y="664"/>
                      <a:pt x="564" y="664"/>
                      <a:pt x="564" y="664"/>
                    </a:cubicBezTo>
                    <a:cubicBezTo>
                      <a:pt x="567" y="664"/>
                      <a:pt x="567" y="664"/>
                      <a:pt x="567" y="664"/>
                    </a:cubicBezTo>
                    <a:cubicBezTo>
                      <a:pt x="567" y="663"/>
                      <a:pt x="567" y="663"/>
                      <a:pt x="567" y="663"/>
                    </a:cubicBezTo>
                    <a:cubicBezTo>
                      <a:pt x="569" y="664"/>
                      <a:pt x="569" y="664"/>
                      <a:pt x="569" y="664"/>
                    </a:cubicBezTo>
                    <a:cubicBezTo>
                      <a:pt x="571" y="664"/>
                      <a:pt x="571" y="664"/>
                      <a:pt x="571" y="664"/>
                    </a:cubicBezTo>
                    <a:cubicBezTo>
                      <a:pt x="571" y="664"/>
                      <a:pt x="571" y="664"/>
                      <a:pt x="571" y="664"/>
                    </a:cubicBezTo>
                    <a:cubicBezTo>
                      <a:pt x="569" y="665"/>
                      <a:pt x="569" y="665"/>
                      <a:pt x="569" y="665"/>
                    </a:cubicBezTo>
                    <a:cubicBezTo>
                      <a:pt x="568" y="666"/>
                      <a:pt x="568" y="666"/>
                      <a:pt x="568" y="666"/>
                    </a:cubicBezTo>
                    <a:cubicBezTo>
                      <a:pt x="569" y="667"/>
                      <a:pt x="569" y="667"/>
                      <a:pt x="569" y="667"/>
                    </a:cubicBezTo>
                    <a:cubicBezTo>
                      <a:pt x="568" y="669"/>
                      <a:pt x="568" y="669"/>
                      <a:pt x="568" y="669"/>
                    </a:cubicBezTo>
                    <a:cubicBezTo>
                      <a:pt x="567" y="670"/>
                      <a:pt x="567" y="670"/>
                      <a:pt x="567" y="670"/>
                    </a:cubicBezTo>
                    <a:close/>
                    <a:moveTo>
                      <a:pt x="579" y="676"/>
                    </a:moveTo>
                    <a:cubicBezTo>
                      <a:pt x="579" y="674"/>
                      <a:pt x="579" y="674"/>
                      <a:pt x="579" y="674"/>
                    </a:cubicBezTo>
                    <a:cubicBezTo>
                      <a:pt x="576" y="673"/>
                      <a:pt x="576" y="673"/>
                      <a:pt x="576" y="673"/>
                    </a:cubicBezTo>
                    <a:cubicBezTo>
                      <a:pt x="576" y="671"/>
                      <a:pt x="576" y="671"/>
                      <a:pt x="576" y="671"/>
                    </a:cubicBezTo>
                    <a:cubicBezTo>
                      <a:pt x="575" y="669"/>
                      <a:pt x="575" y="669"/>
                      <a:pt x="575" y="669"/>
                    </a:cubicBezTo>
                    <a:cubicBezTo>
                      <a:pt x="576" y="668"/>
                      <a:pt x="576" y="668"/>
                      <a:pt x="576" y="668"/>
                    </a:cubicBezTo>
                    <a:cubicBezTo>
                      <a:pt x="578" y="667"/>
                      <a:pt x="578" y="667"/>
                      <a:pt x="578" y="667"/>
                    </a:cubicBezTo>
                    <a:cubicBezTo>
                      <a:pt x="580" y="664"/>
                      <a:pt x="580" y="664"/>
                      <a:pt x="580" y="664"/>
                    </a:cubicBezTo>
                    <a:cubicBezTo>
                      <a:pt x="581" y="663"/>
                      <a:pt x="581" y="663"/>
                      <a:pt x="581" y="663"/>
                    </a:cubicBezTo>
                    <a:cubicBezTo>
                      <a:pt x="582" y="661"/>
                      <a:pt x="582" y="661"/>
                      <a:pt x="582" y="661"/>
                    </a:cubicBezTo>
                    <a:cubicBezTo>
                      <a:pt x="584" y="660"/>
                      <a:pt x="584" y="660"/>
                      <a:pt x="584" y="660"/>
                    </a:cubicBezTo>
                    <a:cubicBezTo>
                      <a:pt x="585" y="658"/>
                      <a:pt x="585" y="658"/>
                      <a:pt x="585" y="658"/>
                    </a:cubicBezTo>
                    <a:cubicBezTo>
                      <a:pt x="586" y="658"/>
                      <a:pt x="586" y="658"/>
                      <a:pt x="586" y="658"/>
                    </a:cubicBezTo>
                    <a:cubicBezTo>
                      <a:pt x="586" y="659"/>
                      <a:pt x="586" y="659"/>
                      <a:pt x="586" y="659"/>
                    </a:cubicBezTo>
                    <a:cubicBezTo>
                      <a:pt x="585" y="660"/>
                      <a:pt x="585" y="660"/>
                      <a:pt x="585" y="660"/>
                    </a:cubicBezTo>
                    <a:cubicBezTo>
                      <a:pt x="587" y="660"/>
                      <a:pt x="587" y="660"/>
                      <a:pt x="587" y="660"/>
                    </a:cubicBezTo>
                    <a:cubicBezTo>
                      <a:pt x="587" y="661"/>
                      <a:pt x="587" y="661"/>
                      <a:pt x="587" y="661"/>
                    </a:cubicBezTo>
                    <a:cubicBezTo>
                      <a:pt x="585" y="665"/>
                      <a:pt x="585" y="665"/>
                      <a:pt x="585" y="665"/>
                    </a:cubicBezTo>
                    <a:cubicBezTo>
                      <a:pt x="584" y="666"/>
                      <a:pt x="584" y="666"/>
                      <a:pt x="584" y="666"/>
                    </a:cubicBezTo>
                    <a:cubicBezTo>
                      <a:pt x="586" y="666"/>
                      <a:pt x="586" y="666"/>
                      <a:pt x="586" y="666"/>
                    </a:cubicBezTo>
                    <a:cubicBezTo>
                      <a:pt x="586" y="668"/>
                      <a:pt x="586" y="668"/>
                      <a:pt x="586" y="668"/>
                    </a:cubicBezTo>
                    <a:cubicBezTo>
                      <a:pt x="586" y="669"/>
                      <a:pt x="586" y="669"/>
                      <a:pt x="586" y="669"/>
                    </a:cubicBezTo>
                    <a:cubicBezTo>
                      <a:pt x="586" y="670"/>
                      <a:pt x="586" y="670"/>
                      <a:pt x="586" y="670"/>
                    </a:cubicBezTo>
                    <a:cubicBezTo>
                      <a:pt x="587" y="669"/>
                      <a:pt x="587" y="669"/>
                      <a:pt x="587" y="669"/>
                    </a:cubicBezTo>
                    <a:cubicBezTo>
                      <a:pt x="587" y="668"/>
                      <a:pt x="587" y="668"/>
                      <a:pt x="587" y="668"/>
                    </a:cubicBezTo>
                    <a:cubicBezTo>
                      <a:pt x="588" y="667"/>
                      <a:pt x="588" y="667"/>
                      <a:pt x="588" y="667"/>
                    </a:cubicBezTo>
                    <a:cubicBezTo>
                      <a:pt x="590" y="668"/>
                      <a:pt x="590" y="668"/>
                      <a:pt x="590" y="668"/>
                    </a:cubicBezTo>
                    <a:cubicBezTo>
                      <a:pt x="590" y="670"/>
                      <a:pt x="590" y="670"/>
                      <a:pt x="590" y="670"/>
                    </a:cubicBezTo>
                    <a:cubicBezTo>
                      <a:pt x="591" y="671"/>
                      <a:pt x="591" y="671"/>
                      <a:pt x="591" y="671"/>
                    </a:cubicBezTo>
                    <a:cubicBezTo>
                      <a:pt x="589" y="671"/>
                      <a:pt x="589" y="671"/>
                      <a:pt x="589" y="671"/>
                    </a:cubicBezTo>
                    <a:cubicBezTo>
                      <a:pt x="588" y="672"/>
                      <a:pt x="588" y="672"/>
                      <a:pt x="588" y="672"/>
                    </a:cubicBezTo>
                    <a:cubicBezTo>
                      <a:pt x="586" y="672"/>
                      <a:pt x="586" y="672"/>
                      <a:pt x="586" y="672"/>
                    </a:cubicBezTo>
                    <a:cubicBezTo>
                      <a:pt x="583" y="674"/>
                      <a:pt x="583" y="674"/>
                      <a:pt x="583" y="674"/>
                    </a:cubicBezTo>
                    <a:cubicBezTo>
                      <a:pt x="581" y="674"/>
                      <a:pt x="581" y="674"/>
                      <a:pt x="581" y="674"/>
                    </a:cubicBezTo>
                    <a:cubicBezTo>
                      <a:pt x="581" y="673"/>
                      <a:pt x="581" y="673"/>
                      <a:pt x="581" y="673"/>
                    </a:cubicBezTo>
                    <a:cubicBezTo>
                      <a:pt x="580" y="674"/>
                      <a:pt x="580" y="674"/>
                      <a:pt x="580" y="674"/>
                    </a:cubicBezTo>
                    <a:cubicBezTo>
                      <a:pt x="580" y="675"/>
                      <a:pt x="580" y="675"/>
                      <a:pt x="580" y="675"/>
                    </a:cubicBezTo>
                    <a:cubicBezTo>
                      <a:pt x="579" y="676"/>
                      <a:pt x="579" y="676"/>
                      <a:pt x="579" y="676"/>
                    </a:cubicBezTo>
                    <a:close/>
                    <a:moveTo>
                      <a:pt x="443" y="569"/>
                    </a:moveTo>
                    <a:cubicBezTo>
                      <a:pt x="443" y="571"/>
                      <a:pt x="443" y="571"/>
                      <a:pt x="443" y="571"/>
                    </a:cubicBezTo>
                    <a:cubicBezTo>
                      <a:pt x="444" y="572"/>
                      <a:pt x="444" y="572"/>
                      <a:pt x="444" y="572"/>
                    </a:cubicBezTo>
                    <a:cubicBezTo>
                      <a:pt x="444" y="571"/>
                      <a:pt x="444" y="571"/>
                      <a:pt x="444" y="571"/>
                    </a:cubicBezTo>
                    <a:cubicBezTo>
                      <a:pt x="444" y="569"/>
                      <a:pt x="444" y="569"/>
                      <a:pt x="444" y="569"/>
                    </a:cubicBezTo>
                    <a:cubicBezTo>
                      <a:pt x="444" y="569"/>
                      <a:pt x="444" y="569"/>
                      <a:pt x="444" y="569"/>
                    </a:cubicBezTo>
                    <a:cubicBezTo>
                      <a:pt x="443" y="569"/>
                      <a:pt x="443" y="569"/>
                      <a:pt x="443" y="569"/>
                    </a:cubicBezTo>
                    <a:close/>
                    <a:moveTo>
                      <a:pt x="443" y="589"/>
                    </a:moveTo>
                    <a:cubicBezTo>
                      <a:pt x="443" y="588"/>
                      <a:pt x="443" y="588"/>
                      <a:pt x="443" y="588"/>
                    </a:cubicBezTo>
                    <a:cubicBezTo>
                      <a:pt x="445" y="588"/>
                      <a:pt x="445" y="588"/>
                      <a:pt x="445" y="588"/>
                    </a:cubicBezTo>
                    <a:cubicBezTo>
                      <a:pt x="445" y="587"/>
                      <a:pt x="445" y="587"/>
                      <a:pt x="445" y="587"/>
                    </a:cubicBezTo>
                    <a:cubicBezTo>
                      <a:pt x="446" y="588"/>
                      <a:pt x="446" y="588"/>
                      <a:pt x="446" y="588"/>
                    </a:cubicBezTo>
                    <a:cubicBezTo>
                      <a:pt x="444" y="589"/>
                      <a:pt x="444" y="589"/>
                      <a:pt x="444" y="589"/>
                    </a:cubicBezTo>
                    <a:cubicBezTo>
                      <a:pt x="443" y="589"/>
                      <a:pt x="443" y="589"/>
                      <a:pt x="443" y="589"/>
                    </a:cubicBezTo>
                    <a:close/>
                    <a:moveTo>
                      <a:pt x="427" y="575"/>
                    </a:moveTo>
                    <a:cubicBezTo>
                      <a:pt x="428" y="573"/>
                      <a:pt x="428" y="573"/>
                      <a:pt x="428" y="573"/>
                    </a:cubicBezTo>
                    <a:cubicBezTo>
                      <a:pt x="430" y="573"/>
                      <a:pt x="430" y="573"/>
                      <a:pt x="430" y="573"/>
                    </a:cubicBezTo>
                    <a:cubicBezTo>
                      <a:pt x="430" y="572"/>
                      <a:pt x="430" y="572"/>
                      <a:pt x="430" y="572"/>
                    </a:cubicBezTo>
                    <a:cubicBezTo>
                      <a:pt x="431" y="571"/>
                      <a:pt x="431" y="571"/>
                      <a:pt x="431" y="571"/>
                    </a:cubicBezTo>
                    <a:cubicBezTo>
                      <a:pt x="433" y="571"/>
                      <a:pt x="433" y="571"/>
                      <a:pt x="433" y="571"/>
                    </a:cubicBezTo>
                    <a:cubicBezTo>
                      <a:pt x="433" y="572"/>
                      <a:pt x="433" y="572"/>
                      <a:pt x="433" y="572"/>
                    </a:cubicBezTo>
                    <a:cubicBezTo>
                      <a:pt x="434" y="572"/>
                      <a:pt x="434" y="572"/>
                      <a:pt x="434" y="572"/>
                    </a:cubicBezTo>
                    <a:cubicBezTo>
                      <a:pt x="436" y="574"/>
                      <a:pt x="436" y="574"/>
                      <a:pt x="436" y="574"/>
                    </a:cubicBezTo>
                    <a:cubicBezTo>
                      <a:pt x="437" y="576"/>
                      <a:pt x="437" y="576"/>
                      <a:pt x="437" y="576"/>
                    </a:cubicBezTo>
                    <a:cubicBezTo>
                      <a:pt x="437" y="576"/>
                      <a:pt x="437" y="576"/>
                      <a:pt x="437" y="576"/>
                    </a:cubicBezTo>
                    <a:cubicBezTo>
                      <a:pt x="437" y="578"/>
                      <a:pt x="437" y="578"/>
                      <a:pt x="437" y="578"/>
                    </a:cubicBezTo>
                    <a:cubicBezTo>
                      <a:pt x="433" y="577"/>
                      <a:pt x="433" y="577"/>
                      <a:pt x="433" y="577"/>
                    </a:cubicBezTo>
                    <a:cubicBezTo>
                      <a:pt x="431" y="576"/>
                      <a:pt x="431" y="576"/>
                      <a:pt x="431" y="576"/>
                    </a:cubicBezTo>
                    <a:cubicBezTo>
                      <a:pt x="430" y="576"/>
                      <a:pt x="430" y="576"/>
                      <a:pt x="430" y="576"/>
                    </a:cubicBezTo>
                    <a:cubicBezTo>
                      <a:pt x="430" y="577"/>
                      <a:pt x="430" y="577"/>
                      <a:pt x="430" y="577"/>
                    </a:cubicBezTo>
                    <a:cubicBezTo>
                      <a:pt x="430" y="577"/>
                      <a:pt x="430" y="577"/>
                      <a:pt x="430" y="577"/>
                    </a:cubicBezTo>
                    <a:cubicBezTo>
                      <a:pt x="429" y="577"/>
                      <a:pt x="429" y="577"/>
                      <a:pt x="429" y="577"/>
                    </a:cubicBezTo>
                    <a:cubicBezTo>
                      <a:pt x="429" y="576"/>
                      <a:pt x="429" y="576"/>
                      <a:pt x="429" y="576"/>
                    </a:cubicBezTo>
                    <a:cubicBezTo>
                      <a:pt x="427" y="576"/>
                      <a:pt x="427" y="576"/>
                      <a:pt x="427" y="576"/>
                    </a:cubicBezTo>
                    <a:cubicBezTo>
                      <a:pt x="427" y="575"/>
                      <a:pt x="427" y="575"/>
                      <a:pt x="427" y="575"/>
                    </a:cubicBezTo>
                    <a:close/>
                    <a:moveTo>
                      <a:pt x="67" y="582"/>
                    </a:moveTo>
                    <a:cubicBezTo>
                      <a:pt x="69" y="584"/>
                      <a:pt x="69" y="584"/>
                      <a:pt x="69" y="584"/>
                    </a:cubicBezTo>
                    <a:cubicBezTo>
                      <a:pt x="71" y="586"/>
                      <a:pt x="71" y="586"/>
                      <a:pt x="71" y="586"/>
                    </a:cubicBezTo>
                    <a:cubicBezTo>
                      <a:pt x="70" y="587"/>
                      <a:pt x="70" y="587"/>
                      <a:pt x="70" y="587"/>
                    </a:cubicBezTo>
                    <a:cubicBezTo>
                      <a:pt x="67" y="585"/>
                      <a:pt x="67" y="585"/>
                      <a:pt x="67" y="585"/>
                    </a:cubicBezTo>
                    <a:cubicBezTo>
                      <a:pt x="67" y="582"/>
                      <a:pt x="67" y="582"/>
                      <a:pt x="67" y="582"/>
                    </a:cubicBezTo>
                    <a:close/>
                    <a:moveTo>
                      <a:pt x="64" y="578"/>
                    </a:moveTo>
                    <a:cubicBezTo>
                      <a:pt x="64" y="576"/>
                      <a:pt x="64" y="576"/>
                      <a:pt x="64" y="576"/>
                    </a:cubicBezTo>
                    <a:cubicBezTo>
                      <a:pt x="65" y="575"/>
                      <a:pt x="65" y="575"/>
                      <a:pt x="65" y="575"/>
                    </a:cubicBezTo>
                    <a:cubicBezTo>
                      <a:pt x="64" y="578"/>
                      <a:pt x="64" y="578"/>
                      <a:pt x="64" y="578"/>
                    </a:cubicBezTo>
                    <a:close/>
                    <a:moveTo>
                      <a:pt x="54" y="570"/>
                    </a:moveTo>
                    <a:cubicBezTo>
                      <a:pt x="57" y="571"/>
                      <a:pt x="57" y="571"/>
                      <a:pt x="57" y="571"/>
                    </a:cubicBezTo>
                    <a:cubicBezTo>
                      <a:pt x="57" y="570"/>
                      <a:pt x="57" y="570"/>
                      <a:pt x="57" y="570"/>
                    </a:cubicBezTo>
                    <a:cubicBezTo>
                      <a:pt x="54" y="570"/>
                      <a:pt x="54" y="570"/>
                      <a:pt x="54" y="570"/>
                    </a:cubicBezTo>
                    <a:close/>
                    <a:moveTo>
                      <a:pt x="40" y="564"/>
                    </a:moveTo>
                    <a:cubicBezTo>
                      <a:pt x="40" y="566"/>
                      <a:pt x="40" y="566"/>
                      <a:pt x="40" y="566"/>
                    </a:cubicBezTo>
                    <a:cubicBezTo>
                      <a:pt x="41" y="566"/>
                      <a:pt x="41" y="566"/>
                      <a:pt x="41" y="566"/>
                    </a:cubicBezTo>
                    <a:cubicBezTo>
                      <a:pt x="42" y="568"/>
                      <a:pt x="42" y="568"/>
                      <a:pt x="42" y="568"/>
                    </a:cubicBezTo>
                    <a:cubicBezTo>
                      <a:pt x="46" y="569"/>
                      <a:pt x="46" y="569"/>
                      <a:pt x="46" y="569"/>
                    </a:cubicBezTo>
                    <a:cubicBezTo>
                      <a:pt x="44" y="570"/>
                      <a:pt x="44" y="570"/>
                      <a:pt x="44" y="570"/>
                    </a:cubicBezTo>
                    <a:cubicBezTo>
                      <a:pt x="42" y="570"/>
                      <a:pt x="42" y="570"/>
                      <a:pt x="42" y="570"/>
                    </a:cubicBezTo>
                    <a:cubicBezTo>
                      <a:pt x="41" y="572"/>
                      <a:pt x="41" y="572"/>
                      <a:pt x="41" y="572"/>
                    </a:cubicBezTo>
                    <a:cubicBezTo>
                      <a:pt x="42" y="572"/>
                      <a:pt x="42" y="572"/>
                      <a:pt x="42" y="572"/>
                    </a:cubicBezTo>
                    <a:cubicBezTo>
                      <a:pt x="41" y="574"/>
                      <a:pt x="41" y="574"/>
                      <a:pt x="41" y="574"/>
                    </a:cubicBezTo>
                    <a:cubicBezTo>
                      <a:pt x="42" y="575"/>
                      <a:pt x="42" y="575"/>
                      <a:pt x="42" y="575"/>
                    </a:cubicBezTo>
                    <a:cubicBezTo>
                      <a:pt x="44" y="574"/>
                      <a:pt x="44" y="574"/>
                      <a:pt x="44" y="574"/>
                    </a:cubicBezTo>
                    <a:cubicBezTo>
                      <a:pt x="44" y="576"/>
                      <a:pt x="44" y="576"/>
                      <a:pt x="44" y="576"/>
                    </a:cubicBezTo>
                    <a:cubicBezTo>
                      <a:pt x="46" y="576"/>
                      <a:pt x="46" y="576"/>
                      <a:pt x="46" y="576"/>
                    </a:cubicBezTo>
                    <a:cubicBezTo>
                      <a:pt x="46" y="577"/>
                      <a:pt x="46" y="577"/>
                      <a:pt x="46" y="577"/>
                    </a:cubicBezTo>
                    <a:cubicBezTo>
                      <a:pt x="47" y="579"/>
                      <a:pt x="47" y="579"/>
                      <a:pt x="47" y="579"/>
                    </a:cubicBezTo>
                    <a:cubicBezTo>
                      <a:pt x="49" y="578"/>
                      <a:pt x="49" y="578"/>
                      <a:pt x="49" y="578"/>
                    </a:cubicBezTo>
                    <a:cubicBezTo>
                      <a:pt x="47" y="580"/>
                      <a:pt x="47" y="580"/>
                      <a:pt x="47" y="580"/>
                    </a:cubicBezTo>
                    <a:cubicBezTo>
                      <a:pt x="48" y="582"/>
                      <a:pt x="48" y="582"/>
                      <a:pt x="48" y="582"/>
                    </a:cubicBezTo>
                    <a:cubicBezTo>
                      <a:pt x="49" y="582"/>
                      <a:pt x="49" y="582"/>
                      <a:pt x="49" y="582"/>
                    </a:cubicBezTo>
                    <a:cubicBezTo>
                      <a:pt x="50" y="580"/>
                      <a:pt x="50" y="580"/>
                      <a:pt x="50" y="580"/>
                    </a:cubicBezTo>
                    <a:cubicBezTo>
                      <a:pt x="52" y="580"/>
                      <a:pt x="52" y="580"/>
                      <a:pt x="52" y="580"/>
                    </a:cubicBezTo>
                    <a:cubicBezTo>
                      <a:pt x="51" y="582"/>
                      <a:pt x="51" y="582"/>
                      <a:pt x="51" y="582"/>
                    </a:cubicBezTo>
                    <a:cubicBezTo>
                      <a:pt x="50" y="583"/>
                      <a:pt x="50" y="583"/>
                      <a:pt x="50" y="583"/>
                    </a:cubicBezTo>
                    <a:cubicBezTo>
                      <a:pt x="50" y="585"/>
                      <a:pt x="50" y="585"/>
                      <a:pt x="50" y="585"/>
                    </a:cubicBezTo>
                    <a:cubicBezTo>
                      <a:pt x="51" y="584"/>
                      <a:pt x="51" y="584"/>
                      <a:pt x="51" y="584"/>
                    </a:cubicBezTo>
                    <a:cubicBezTo>
                      <a:pt x="51" y="586"/>
                      <a:pt x="51" y="586"/>
                      <a:pt x="51" y="586"/>
                    </a:cubicBezTo>
                    <a:cubicBezTo>
                      <a:pt x="54" y="586"/>
                      <a:pt x="54" y="586"/>
                      <a:pt x="54" y="586"/>
                    </a:cubicBezTo>
                    <a:cubicBezTo>
                      <a:pt x="54" y="588"/>
                      <a:pt x="54" y="588"/>
                      <a:pt x="54" y="588"/>
                    </a:cubicBezTo>
                    <a:cubicBezTo>
                      <a:pt x="55" y="588"/>
                      <a:pt x="55" y="588"/>
                      <a:pt x="55" y="588"/>
                    </a:cubicBezTo>
                    <a:cubicBezTo>
                      <a:pt x="56" y="589"/>
                      <a:pt x="56" y="589"/>
                      <a:pt x="56" y="589"/>
                    </a:cubicBezTo>
                    <a:cubicBezTo>
                      <a:pt x="55" y="591"/>
                      <a:pt x="55" y="591"/>
                      <a:pt x="55" y="591"/>
                    </a:cubicBezTo>
                    <a:cubicBezTo>
                      <a:pt x="57" y="593"/>
                      <a:pt x="57" y="593"/>
                      <a:pt x="57" y="593"/>
                    </a:cubicBezTo>
                    <a:cubicBezTo>
                      <a:pt x="59" y="592"/>
                      <a:pt x="59" y="592"/>
                      <a:pt x="59" y="592"/>
                    </a:cubicBezTo>
                    <a:cubicBezTo>
                      <a:pt x="59" y="593"/>
                      <a:pt x="59" y="593"/>
                      <a:pt x="59" y="593"/>
                    </a:cubicBezTo>
                    <a:cubicBezTo>
                      <a:pt x="61" y="593"/>
                      <a:pt x="61" y="593"/>
                      <a:pt x="61" y="593"/>
                    </a:cubicBezTo>
                    <a:cubicBezTo>
                      <a:pt x="59" y="595"/>
                      <a:pt x="59" y="595"/>
                      <a:pt x="59" y="595"/>
                    </a:cubicBezTo>
                    <a:cubicBezTo>
                      <a:pt x="62" y="598"/>
                      <a:pt x="62" y="598"/>
                      <a:pt x="62" y="598"/>
                    </a:cubicBezTo>
                    <a:cubicBezTo>
                      <a:pt x="63" y="599"/>
                      <a:pt x="63" y="599"/>
                      <a:pt x="63" y="599"/>
                    </a:cubicBezTo>
                    <a:cubicBezTo>
                      <a:pt x="64" y="600"/>
                      <a:pt x="64" y="600"/>
                      <a:pt x="64" y="600"/>
                    </a:cubicBezTo>
                    <a:cubicBezTo>
                      <a:pt x="69" y="603"/>
                      <a:pt x="69" y="603"/>
                      <a:pt x="69" y="603"/>
                    </a:cubicBezTo>
                    <a:cubicBezTo>
                      <a:pt x="70" y="603"/>
                      <a:pt x="70" y="603"/>
                      <a:pt x="70" y="603"/>
                    </a:cubicBezTo>
                    <a:cubicBezTo>
                      <a:pt x="72" y="603"/>
                      <a:pt x="72" y="603"/>
                      <a:pt x="72" y="603"/>
                    </a:cubicBezTo>
                    <a:cubicBezTo>
                      <a:pt x="70" y="598"/>
                      <a:pt x="70" y="598"/>
                      <a:pt x="70" y="598"/>
                    </a:cubicBezTo>
                    <a:cubicBezTo>
                      <a:pt x="71" y="596"/>
                      <a:pt x="71" y="596"/>
                      <a:pt x="71" y="596"/>
                    </a:cubicBezTo>
                    <a:cubicBezTo>
                      <a:pt x="70" y="595"/>
                      <a:pt x="70" y="595"/>
                      <a:pt x="70" y="595"/>
                    </a:cubicBezTo>
                    <a:cubicBezTo>
                      <a:pt x="70" y="591"/>
                      <a:pt x="70" y="591"/>
                      <a:pt x="70" y="591"/>
                    </a:cubicBezTo>
                    <a:cubicBezTo>
                      <a:pt x="69" y="589"/>
                      <a:pt x="69" y="589"/>
                      <a:pt x="69" y="589"/>
                    </a:cubicBezTo>
                    <a:cubicBezTo>
                      <a:pt x="65" y="586"/>
                      <a:pt x="65" y="586"/>
                      <a:pt x="65" y="586"/>
                    </a:cubicBezTo>
                    <a:cubicBezTo>
                      <a:pt x="65" y="581"/>
                      <a:pt x="65" y="581"/>
                      <a:pt x="65" y="581"/>
                    </a:cubicBezTo>
                    <a:cubicBezTo>
                      <a:pt x="62" y="578"/>
                      <a:pt x="62" y="578"/>
                      <a:pt x="62" y="578"/>
                    </a:cubicBezTo>
                    <a:cubicBezTo>
                      <a:pt x="62" y="575"/>
                      <a:pt x="62" y="575"/>
                      <a:pt x="62" y="575"/>
                    </a:cubicBezTo>
                    <a:cubicBezTo>
                      <a:pt x="61" y="574"/>
                      <a:pt x="61" y="574"/>
                      <a:pt x="61" y="574"/>
                    </a:cubicBezTo>
                    <a:cubicBezTo>
                      <a:pt x="60" y="574"/>
                      <a:pt x="60" y="574"/>
                      <a:pt x="60" y="574"/>
                    </a:cubicBezTo>
                    <a:cubicBezTo>
                      <a:pt x="57" y="572"/>
                      <a:pt x="57" y="572"/>
                      <a:pt x="57" y="572"/>
                    </a:cubicBezTo>
                    <a:cubicBezTo>
                      <a:pt x="55" y="572"/>
                      <a:pt x="55" y="572"/>
                      <a:pt x="55" y="572"/>
                    </a:cubicBezTo>
                    <a:cubicBezTo>
                      <a:pt x="53" y="571"/>
                      <a:pt x="53" y="571"/>
                      <a:pt x="53" y="571"/>
                    </a:cubicBezTo>
                    <a:cubicBezTo>
                      <a:pt x="52" y="570"/>
                      <a:pt x="52" y="570"/>
                      <a:pt x="52" y="570"/>
                    </a:cubicBezTo>
                    <a:cubicBezTo>
                      <a:pt x="49" y="568"/>
                      <a:pt x="49" y="568"/>
                      <a:pt x="49" y="568"/>
                    </a:cubicBezTo>
                    <a:cubicBezTo>
                      <a:pt x="48" y="567"/>
                      <a:pt x="48" y="567"/>
                      <a:pt x="48" y="567"/>
                    </a:cubicBezTo>
                    <a:cubicBezTo>
                      <a:pt x="48" y="565"/>
                      <a:pt x="48" y="565"/>
                      <a:pt x="48" y="565"/>
                    </a:cubicBezTo>
                    <a:cubicBezTo>
                      <a:pt x="46" y="565"/>
                      <a:pt x="46" y="565"/>
                      <a:pt x="46" y="565"/>
                    </a:cubicBezTo>
                    <a:cubicBezTo>
                      <a:pt x="44" y="563"/>
                      <a:pt x="44" y="563"/>
                      <a:pt x="44" y="563"/>
                    </a:cubicBezTo>
                    <a:cubicBezTo>
                      <a:pt x="43" y="563"/>
                      <a:pt x="43" y="563"/>
                      <a:pt x="43" y="563"/>
                    </a:cubicBezTo>
                    <a:cubicBezTo>
                      <a:pt x="42" y="564"/>
                      <a:pt x="42" y="564"/>
                      <a:pt x="42" y="564"/>
                    </a:cubicBezTo>
                    <a:cubicBezTo>
                      <a:pt x="40" y="564"/>
                      <a:pt x="40" y="564"/>
                      <a:pt x="40" y="564"/>
                    </a:cubicBezTo>
                    <a:close/>
                    <a:moveTo>
                      <a:pt x="55" y="567"/>
                    </a:moveTo>
                    <a:cubicBezTo>
                      <a:pt x="57" y="567"/>
                      <a:pt x="57" y="567"/>
                      <a:pt x="57" y="567"/>
                    </a:cubicBezTo>
                    <a:cubicBezTo>
                      <a:pt x="57" y="567"/>
                      <a:pt x="57" y="567"/>
                      <a:pt x="57" y="567"/>
                    </a:cubicBezTo>
                    <a:cubicBezTo>
                      <a:pt x="58" y="567"/>
                      <a:pt x="58" y="567"/>
                      <a:pt x="58" y="567"/>
                    </a:cubicBezTo>
                    <a:cubicBezTo>
                      <a:pt x="57" y="569"/>
                      <a:pt x="57" y="569"/>
                      <a:pt x="57" y="569"/>
                    </a:cubicBezTo>
                    <a:cubicBezTo>
                      <a:pt x="55" y="569"/>
                      <a:pt x="55" y="569"/>
                      <a:pt x="55" y="569"/>
                    </a:cubicBezTo>
                    <a:cubicBezTo>
                      <a:pt x="55" y="567"/>
                      <a:pt x="55" y="567"/>
                      <a:pt x="55" y="567"/>
                    </a:cubicBezTo>
                    <a:close/>
                    <a:moveTo>
                      <a:pt x="54" y="566"/>
                    </a:moveTo>
                    <a:cubicBezTo>
                      <a:pt x="55" y="565"/>
                      <a:pt x="55" y="565"/>
                      <a:pt x="55" y="565"/>
                    </a:cubicBezTo>
                    <a:cubicBezTo>
                      <a:pt x="56" y="566"/>
                      <a:pt x="56" y="566"/>
                      <a:pt x="56" y="566"/>
                    </a:cubicBezTo>
                    <a:cubicBezTo>
                      <a:pt x="54" y="566"/>
                      <a:pt x="54" y="566"/>
                      <a:pt x="54" y="566"/>
                    </a:cubicBezTo>
                    <a:close/>
                    <a:moveTo>
                      <a:pt x="44" y="527"/>
                    </a:moveTo>
                    <a:cubicBezTo>
                      <a:pt x="44" y="529"/>
                      <a:pt x="44" y="529"/>
                      <a:pt x="44" y="529"/>
                    </a:cubicBezTo>
                    <a:cubicBezTo>
                      <a:pt x="45" y="529"/>
                      <a:pt x="45" y="529"/>
                      <a:pt x="45" y="529"/>
                    </a:cubicBezTo>
                    <a:cubicBezTo>
                      <a:pt x="44" y="527"/>
                      <a:pt x="44" y="527"/>
                      <a:pt x="44" y="527"/>
                    </a:cubicBezTo>
                    <a:close/>
                    <a:moveTo>
                      <a:pt x="48" y="545"/>
                    </a:moveTo>
                    <a:cubicBezTo>
                      <a:pt x="48" y="544"/>
                      <a:pt x="48" y="544"/>
                      <a:pt x="48" y="544"/>
                    </a:cubicBezTo>
                    <a:cubicBezTo>
                      <a:pt x="49" y="543"/>
                      <a:pt x="49" y="543"/>
                      <a:pt x="49" y="543"/>
                    </a:cubicBezTo>
                    <a:cubicBezTo>
                      <a:pt x="50" y="544"/>
                      <a:pt x="50" y="544"/>
                      <a:pt x="50" y="544"/>
                    </a:cubicBezTo>
                    <a:cubicBezTo>
                      <a:pt x="49" y="545"/>
                      <a:pt x="49" y="545"/>
                      <a:pt x="49" y="545"/>
                    </a:cubicBezTo>
                    <a:cubicBezTo>
                      <a:pt x="48" y="545"/>
                      <a:pt x="48" y="545"/>
                      <a:pt x="48" y="545"/>
                    </a:cubicBezTo>
                    <a:close/>
                    <a:moveTo>
                      <a:pt x="48" y="551"/>
                    </a:moveTo>
                    <a:cubicBezTo>
                      <a:pt x="47" y="552"/>
                      <a:pt x="47" y="552"/>
                      <a:pt x="47" y="552"/>
                    </a:cubicBezTo>
                    <a:cubicBezTo>
                      <a:pt x="47" y="554"/>
                      <a:pt x="47" y="554"/>
                      <a:pt x="47" y="554"/>
                    </a:cubicBezTo>
                    <a:cubicBezTo>
                      <a:pt x="48" y="555"/>
                      <a:pt x="48" y="555"/>
                      <a:pt x="48" y="555"/>
                    </a:cubicBezTo>
                    <a:cubicBezTo>
                      <a:pt x="48" y="552"/>
                      <a:pt x="48" y="552"/>
                      <a:pt x="48" y="552"/>
                    </a:cubicBezTo>
                    <a:cubicBezTo>
                      <a:pt x="48" y="551"/>
                      <a:pt x="48" y="551"/>
                      <a:pt x="48" y="551"/>
                    </a:cubicBezTo>
                    <a:close/>
                    <a:moveTo>
                      <a:pt x="49" y="549"/>
                    </a:moveTo>
                    <a:cubicBezTo>
                      <a:pt x="51" y="547"/>
                      <a:pt x="51" y="547"/>
                      <a:pt x="51" y="547"/>
                    </a:cubicBezTo>
                    <a:cubicBezTo>
                      <a:pt x="50" y="546"/>
                      <a:pt x="50" y="546"/>
                      <a:pt x="50" y="546"/>
                    </a:cubicBezTo>
                    <a:cubicBezTo>
                      <a:pt x="48" y="547"/>
                      <a:pt x="48" y="547"/>
                      <a:pt x="48" y="547"/>
                    </a:cubicBezTo>
                    <a:cubicBezTo>
                      <a:pt x="47" y="549"/>
                      <a:pt x="47" y="549"/>
                      <a:pt x="47" y="549"/>
                    </a:cubicBezTo>
                    <a:cubicBezTo>
                      <a:pt x="48" y="549"/>
                      <a:pt x="48" y="549"/>
                      <a:pt x="48" y="549"/>
                    </a:cubicBezTo>
                    <a:cubicBezTo>
                      <a:pt x="49" y="549"/>
                      <a:pt x="49" y="549"/>
                      <a:pt x="49" y="549"/>
                    </a:cubicBezTo>
                    <a:close/>
                    <a:moveTo>
                      <a:pt x="51" y="547"/>
                    </a:moveTo>
                    <a:cubicBezTo>
                      <a:pt x="53" y="544"/>
                      <a:pt x="53" y="544"/>
                      <a:pt x="53" y="544"/>
                    </a:cubicBezTo>
                    <a:cubicBezTo>
                      <a:pt x="55" y="544"/>
                      <a:pt x="55" y="544"/>
                      <a:pt x="55" y="544"/>
                    </a:cubicBezTo>
                    <a:cubicBezTo>
                      <a:pt x="56" y="542"/>
                      <a:pt x="56" y="542"/>
                      <a:pt x="56" y="542"/>
                    </a:cubicBezTo>
                    <a:cubicBezTo>
                      <a:pt x="58" y="542"/>
                      <a:pt x="58" y="542"/>
                      <a:pt x="58" y="542"/>
                    </a:cubicBezTo>
                    <a:cubicBezTo>
                      <a:pt x="58" y="543"/>
                      <a:pt x="58" y="543"/>
                      <a:pt x="58" y="543"/>
                    </a:cubicBezTo>
                    <a:cubicBezTo>
                      <a:pt x="55" y="545"/>
                      <a:pt x="55" y="545"/>
                      <a:pt x="55" y="545"/>
                    </a:cubicBezTo>
                    <a:cubicBezTo>
                      <a:pt x="54" y="545"/>
                      <a:pt x="54" y="545"/>
                      <a:pt x="54" y="545"/>
                    </a:cubicBezTo>
                    <a:cubicBezTo>
                      <a:pt x="52" y="547"/>
                      <a:pt x="52" y="547"/>
                      <a:pt x="52" y="547"/>
                    </a:cubicBezTo>
                    <a:cubicBezTo>
                      <a:pt x="51" y="547"/>
                      <a:pt x="51" y="547"/>
                      <a:pt x="51" y="547"/>
                    </a:cubicBezTo>
                    <a:close/>
                    <a:moveTo>
                      <a:pt x="50" y="538"/>
                    </a:moveTo>
                    <a:cubicBezTo>
                      <a:pt x="50" y="536"/>
                      <a:pt x="50" y="536"/>
                      <a:pt x="50" y="536"/>
                    </a:cubicBezTo>
                    <a:cubicBezTo>
                      <a:pt x="51" y="534"/>
                      <a:pt x="51" y="534"/>
                      <a:pt x="51" y="534"/>
                    </a:cubicBezTo>
                    <a:cubicBezTo>
                      <a:pt x="51" y="536"/>
                      <a:pt x="51" y="536"/>
                      <a:pt x="51" y="536"/>
                    </a:cubicBezTo>
                    <a:cubicBezTo>
                      <a:pt x="51" y="537"/>
                      <a:pt x="51" y="537"/>
                      <a:pt x="51" y="537"/>
                    </a:cubicBezTo>
                    <a:cubicBezTo>
                      <a:pt x="51" y="537"/>
                      <a:pt x="51" y="537"/>
                      <a:pt x="51" y="537"/>
                    </a:cubicBezTo>
                    <a:cubicBezTo>
                      <a:pt x="50" y="538"/>
                      <a:pt x="50" y="538"/>
                      <a:pt x="50" y="538"/>
                    </a:cubicBezTo>
                    <a:close/>
                    <a:moveTo>
                      <a:pt x="46" y="537"/>
                    </a:moveTo>
                    <a:cubicBezTo>
                      <a:pt x="48" y="538"/>
                      <a:pt x="48" y="538"/>
                      <a:pt x="48" y="538"/>
                    </a:cubicBezTo>
                    <a:cubicBezTo>
                      <a:pt x="49" y="537"/>
                      <a:pt x="49" y="537"/>
                      <a:pt x="49" y="537"/>
                    </a:cubicBezTo>
                    <a:cubicBezTo>
                      <a:pt x="48" y="536"/>
                      <a:pt x="48" y="536"/>
                      <a:pt x="48" y="536"/>
                    </a:cubicBezTo>
                    <a:cubicBezTo>
                      <a:pt x="46" y="537"/>
                      <a:pt x="46" y="537"/>
                      <a:pt x="46" y="537"/>
                    </a:cubicBezTo>
                    <a:close/>
                    <a:moveTo>
                      <a:pt x="44" y="532"/>
                    </a:moveTo>
                    <a:cubicBezTo>
                      <a:pt x="43" y="535"/>
                      <a:pt x="43" y="535"/>
                      <a:pt x="43" y="535"/>
                    </a:cubicBezTo>
                    <a:cubicBezTo>
                      <a:pt x="44" y="536"/>
                      <a:pt x="44" y="536"/>
                      <a:pt x="44" y="536"/>
                    </a:cubicBezTo>
                    <a:cubicBezTo>
                      <a:pt x="44" y="537"/>
                      <a:pt x="44" y="537"/>
                      <a:pt x="44" y="537"/>
                    </a:cubicBezTo>
                    <a:cubicBezTo>
                      <a:pt x="45" y="535"/>
                      <a:pt x="45" y="535"/>
                      <a:pt x="45" y="535"/>
                    </a:cubicBezTo>
                    <a:cubicBezTo>
                      <a:pt x="45" y="534"/>
                      <a:pt x="45" y="534"/>
                      <a:pt x="45" y="534"/>
                    </a:cubicBezTo>
                    <a:cubicBezTo>
                      <a:pt x="44" y="532"/>
                      <a:pt x="44" y="532"/>
                      <a:pt x="44" y="532"/>
                    </a:cubicBezTo>
                    <a:close/>
                    <a:moveTo>
                      <a:pt x="45" y="530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46" y="532"/>
                      <a:pt x="46" y="532"/>
                      <a:pt x="46" y="532"/>
                    </a:cubicBezTo>
                    <a:cubicBezTo>
                      <a:pt x="46" y="533"/>
                      <a:pt x="46" y="533"/>
                      <a:pt x="46" y="533"/>
                    </a:cubicBezTo>
                    <a:cubicBezTo>
                      <a:pt x="47" y="533"/>
                      <a:pt x="47" y="533"/>
                      <a:pt x="47" y="533"/>
                    </a:cubicBezTo>
                    <a:cubicBezTo>
                      <a:pt x="49" y="532"/>
                      <a:pt x="49" y="532"/>
                      <a:pt x="49" y="532"/>
                    </a:cubicBezTo>
                    <a:cubicBezTo>
                      <a:pt x="48" y="534"/>
                      <a:pt x="48" y="534"/>
                      <a:pt x="48" y="534"/>
                    </a:cubicBezTo>
                    <a:cubicBezTo>
                      <a:pt x="48" y="535"/>
                      <a:pt x="48" y="535"/>
                      <a:pt x="48" y="535"/>
                    </a:cubicBezTo>
                    <a:cubicBezTo>
                      <a:pt x="50" y="533"/>
                      <a:pt x="50" y="533"/>
                      <a:pt x="50" y="533"/>
                    </a:cubicBezTo>
                    <a:cubicBezTo>
                      <a:pt x="50" y="529"/>
                      <a:pt x="50" y="529"/>
                      <a:pt x="50" y="529"/>
                    </a:cubicBezTo>
                    <a:cubicBezTo>
                      <a:pt x="48" y="528"/>
                      <a:pt x="48" y="528"/>
                      <a:pt x="48" y="528"/>
                    </a:cubicBezTo>
                    <a:cubicBezTo>
                      <a:pt x="47" y="529"/>
                      <a:pt x="47" y="529"/>
                      <a:pt x="47" y="529"/>
                    </a:cubicBezTo>
                    <a:cubicBezTo>
                      <a:pt x="45" y="530"/>
                      <a:pt x="45" y="530"/>
                      <a:pt x="45" y="530"/>
                    </a:cubicBezTo>
                    <a:close/>
                    <a:moveTo>
                      <a:pt x="45" y="526"/>
                    </a:moveTo>
                    <a:cubicBezTo>
                      <a:pt x="46" y="528"/>
                      <a:pt x="46" y="528"/>
                      <a:pt x="46" y="528"/>
                    </a:cubicBezTo>
                    <a:cubicBezTo>
                      <a:pt x="47" y="527"/>
                      <a:pt x="47" y="527"/>
                      <a:pt x="47" y="527"/>
                    </a:cubicBezTo>
                    <a:cubicBezTo>
                      <a:pt x="46" y="526"/>
                      <a:pt x="46" y="526"/>
                      <a:pt x="46" y="526"/>
                    </a:cubicBezTo>
                    <a:cubicBezTo>
                      <a:pt x="45" y="526"/>
                      <a:pt x="45" y="526"/>
                      <a:pt x="45" y="526"/>
                    </a:cubicBezTo>
                    <a:close/>
                    <a:moveTo>
                      <a:pt x="48" y="524"/>
                    </a:moveTo>
                    <a:cubicBezTo>
                      <a:pt x="49" y="522"/>
                      <a:pt x="49" y="522"/>
                      <a:pt x="49" y="522"/>
                    </a:cubicBezTo>
                    <a:cubicBezTo>
                      <a:pt x="51" y="521"/>
                      <a:pt x="51" y="521"/>
                      <a:pt x="51" y="521"/>
                    </a:cubicBezTo>
                    <a:cubicBezTo>
                      <a:pt x="52" y="521"/>
                      <a:pt x="52" y="521"/>
                      <a:pt x="52" y="521"/>
                    </a:cubicBezTo>
                    <a:cubicBezTo>
                      <a:pt x="51" y="522"/>
                      <a:pt x="51" y="522"/>
                      <a:pt x="51" y="522"/>
                    </a:cubicBezTo>
                    <a:cubicBezTo>
                      <a:pt x="49" y="523"/>
                      <a:pt x="49" y="523"/>
                      <a:pt x="49" y="523"/>
                    </a:cubicBezTo>
                    <a:cubicBezTo>
                      <a:pt x="48" y="524"/>
                      <a:pt x="48" y="524"/>
                      <a:pt x="48" y="524"/>
                    </a:cubicBezTo>
                    <a:close/>
                    <a:moveTo>
                      <a:pt x="38" y="518"/>
                    </a:moveTo>
                    <a:cubicBezTo>
                      <a:pt x="41" y="523"/>
                      <a:pt x="41" y="523"/>
                      <a:pt x="41" y="523"/>
                    </a:cubicBezTo>
                    <a:cubicBezTo>
                      <a:pt x="42" y="525"/>
                      <a:pt x="42" y="525"/>
                      <a:pt x="42" y="525"/>
                    </a:cubicBezTo>
                    <a:cubicBezTo>
                      <a:pt x="42" y="527"/>
                      <a:pt x="42" y="527"/>
                      <a:pt x="42" y="527"/>
                    </a:cubicBezTo>
                    <a:cubicBezTo>
                      <a:pt x="40" y="526"/>
                      <a:pt x="40" y="526"/>
                      <a:pt x="40" y="526"/>
                    </a:cubicBezTo>
                    <a:cubicBezTo>
                      <a:pt x="40" y="524"/>
                      <a:pt x="40" y="524"/>
                      <a:pt x="40" y="524"/>
                    </a:cubicBezTo>
                    <a:cubicBezTo>
                      <a:pt x="38" y="521"/>
                      <a:pt x="38" y="521"/>
                      <a:pt x="38" y="521"/>
                    </a:cubicBezTo>
                    <a:cubicBezTo>
                      <a:pt x="37" y="520"/>
                      <a:pt x="37" y="520"/>
                      <a:pt x="37" y="520"/>
                    </a:cubicBezTo>
                    <a:cubicBezTo>
                      <a:pt x="37" y="520"/>
                      <a:pt x="37" y="518"/>
                      <a:pt x="38" y="518"/>
                    </a:cubicBezTo>
                    <a:close/>
                    <a:moveTo>
                      <a:pt x="41" y="517"/>
                    </a:moveTo>
                    <a:cubicBezTo>
                      <a:pt x="41" y="519"/>
                      <a:pt x="41" y="519"/>
                      <a:pt x="41" y="519"/>
                    </a:cubicBezTo>
                    <a:cubicBezTo>
                      <a:pt x="42" y="521"/>
                      <a:pt x="42" y="521"/>
                      <a:pt x="42" y="521"/>
                    </a:cubicBezTo>
                    <a:cubicBezTo>
                      <a:pt x="43" y="524"/>
                      <a:pt x="43" y="524"/>
                      <a:pt x="43" y="524"/>
                    </a:cubicBezTo>
                    <a:cubicBezTo>
                      <a:pt x="44" y="525"/>
                      <a:pt x="44" y="525"/>
                      <a:pt x="44" y="525"/>
                    </a:cubicBezTo>
                    <a:cubicBezTo>
                      <a:pt x="45" y="522"/>
                      <a:pt x="45" y="522"/>
                      <a:pt x="45" y="522"/>
                    </a:cubicBezTo>
                    <a:cubicBezTo>
                      <a:pt x="43" y="519"/>
                      <a:pt x="43" y="519"/>
                      <a:pt x="43" y="519"/>
                    </a:cubicBezTo>
                    <a:cubicBezTo>
                      <a:pt x="42" y="516"/>
                      <a:pt x="42" y="516"/>
                      <a:pt x="42" y="516"/>
                    </a:cubicBezTo>
                    <a:cubicBezTo>
                      <a:pt x="41" y="516"/>
                      <a:pt x="41" y="516"/>
                      <a:pt x="41" y="516"/>
                    </a:cubicBezTo>
                    <a:cubicBezTo>
                      <a:pt x="41" y="517"/>
                      <a:pt x="41" y="517"/>
                      <a:pt x="41" y="517"/>
                    </a:cubicBezTo>
                    <a:close/>
                    <a:moveTo>
                      <a:pt x="38" y="514"/>
                    </a:moveTo>
                    <a:cubicBezTo>
                      <a:pt x="40" y="514"/>
                      <a:pt x="40" y="514"/>
                      <a:pt x="40" y="514"/>
                    </a:cubicBezTo>
                    <a:cubicBezTo>
                      <a:pt x="40" y="515"/>
                      <a:pt x="40" y="515"/>
                      <a:pt x="40" y="515"/>
                    </a:cubicBezTo>
                    <a:cubicBezTo>
                      <a:pt x="42" y="515"/>
                      <a:pt x="42" y="515"/>
                      <a:pt x="42" y="515"/>
                    </a:cubicBezTo>
                    <a:cubicBezTo>
                      <a:pt x="43" y="513"/>
                      <a:pt x="43" y="513"/>
                      <a:pt x="43" y="513"/>
                    </a:cubicBezTo>
                    <a:cubicBezTo>
                      <a:pt x="41" y="512"/>
                      <a:pt x="41" y="512"/>
                      <a:pt x="41" y="512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8" y="514"/>
                      <a:pt x="38" y="514"/>
                      <a:pt x="38" y="514"/>
                    </a:cubicBezTo>
                    <a:close/>
                    <a:moveTo>
                      <a:pt x="19" y="515"/>
                    </a:moveTo>
                    <a:cubicBezTo>
                      <a:pt x="19" y="512"/>
                      <a:pt x="19" y="512"/>
                      <a:pt x="19" y="512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24" y="509"/>
                      <a:pt x="24" y="509"/>
                      <a:pt x="24" y="509"/>
                    </a:cubicBezTo>
                    <a:cubicBezTo>
                      <a:pt x="24" y="511"/>
                      <a:pt x="24" y="511"/>
                      <a:pt x="24" y="511"/>
                    </a:cubicBezTo>
                    <a:cubicBezTo>
                      <a:pt x="25" y="510"/>
                      <a:pt x="25" y="510"/>
                      <a:pt x="25" y="510"/>
                    </a:cubicBezTo>
                    <a:cubicBezTo>
                      <a:pt x="26" y="509"/>
                      <a:pt x="26" y="509"/>
                      <a:pt x="26" y="509"/>
                    </a:cubicBezTo>
                    <a:cubicBezTo>
                      <a:pt x="27" y="510"/>
                      <a:pt x="27" y="510"/>
                      <a:pt x="27" y="510"/>
                    </a:cubicBezTo>
                    <a:cubicBezTo>
                      <a:pt x="27" y="511"/>
                      <a:pt x="27" y="511"/>
                      <a:pt x="27" y="511"/>
                    </a:cubicBezTo>
                    <a:cubicBezTo>
                      <a:pt x="27" y="513"/>
                      <a:pt x="27" y="513"/>
                      <a:pt x="27" y="513"/>
                    </a:cubicBezTo>
                    <a:cubicBezTo>
                      <a:pt x="26" y="514"/>
                      <a:pt x="26" y="514"/>
                      <a:pt x="26" y="514"/>
                    </a:cubicBezTo>
                    <a:cubicBezTo>
                      <a:pt x="22" y="516"/>
                      <a:pt x="22" y="516"/>
                      <a:pt x="22" y="516"/>
                    </a:cubicBezTo>
                    <a:cubicBezTo>
                      <a:pt x="23" y="517"/>
                      <a:pt x="23" y="517"/>
                      <a:pt x="23" y="517"/>
                    </a:cubicBezTo>
                    <a:cubicBezTo>
                      <a:pt x="24" y="517"/>
                      <a:pt x="24" y="517"/>
                      <a:pt x="24" y="517"/>
                    </a:cubicBezTo>
                    <a:cubicBezTo>
                      <a:pt x="26" y="517"/>
                      <a:pt x="26" y="517"/>
                      <a:pt x="26" y="517"/>
                    </a:cubicBezTo>
                    <a:cubicBezTo>
                      <a:pt x="27" y="514"/>
                      <a:pt x="27" y="514"/>
                      <a:pt x="27" y="514"/>
                    </a:cubicBezTo>
                    <a:cubicBezTo>
                      <a:pt x="29" y="512"/>
                      <a:pt x="29" y="512"/>
                      <a:pt x="29" y="512"/>
                    </a:cubicBezTo>
                    <a:cubicBezTo>
                      <a:pt x="32" y="510"/>
                      <a:pt x="32" y="510"/>
                      <a:pt x="32" y="510"/>
                    </a:cubicBezTo>
                    <a:cubicBezTo>
                      <a:pt x="32" y="511"/>
                      <a:pt x="32" y="511"/>
                      <a:pt x="32" y="511"/>
                    </a:cubicBezTo>
                    <a:cubicBezTo>
                      <a:pt x="29" y="514"/>
                      <a:pt x="29" y="514"/>
                      <a:pt x="29" y="514"/>
                    </a:cubicBezTo>
                    <a:cubicBezTo>
                      <a:pt x="29" y="517"/>
                      <a:pt x="29" y="517"/>
                      <a:pt x="29" y="517"/>
                    </a:cubicBezTo>
                    <a:cubicBezTo>
                      <a:pt x="27" y="519"/>
                      <a:pt x="27" y="519"/>
                      <a:pt x="27" y="519"/>
                    </a:cubicBezTo>
                    <a:cubicBezTo>
                      <a:pt x="27" y="522"/>
                      <a:pt x="27" y="522"/>
                      <a:pt x="27" y="522"/>
                    </a:cubicBezTo>
                    <a:cubicBezTo>
                      <a:pt x="25" y="523"/>
                      <a:pt x="25" y="523"/>
                      <a:pt x="25" y="523"/>
                    </a:cubicBezTo>
                    <a:cubicBezTo>
                      <a:pt x="23" y="523"/>
                      <a:pt x="23" y="523"/>
                      <a:pt x="23" y="523"/>
                    </a:cubicBezTo>
                    <a:cubicBezTo>
                      <a:pt x="22" y="525"/>
                      <a:pt x="22" y="525"/>
                      <a:pt x="22" y="525"/>
                    </a:cubicBezTo>
                    <a:cubicBezTo>
                      <a:pt x="23" y="525"/>
                      <a:pt x="23" y="525"/>
                      <a:pt x="23" y="525"/>
                    </a:cubicBezTo>
                    <a:cubicBezTo>
                      <a:pt x="25" y="524"/>
                      <a:pt x="25" y="524"/>
                      <a:pt x="25" y="524"/>
                    </a:cubicBezTo>
                    <a:cubicBezTo>
                      <a:pt x="27" y="524"/>
                      <a:pt x="27" y="524"/>
                      <a:pt x="27" y="524"/>
                    </a:cubicBezTo>
                    <a:cubicBezTo>
                      <a:pt x="27" y="526"/>
                      <a:pt x="27" y="526"/>
                      <a:pt x="27" y="526"/>
                    </a:cubicBezTo>
                    <a:cubicBezTo>
                      <a:pt x="24" y="526"/>
                      <a:pt x="24" y="526"/>
                      <a:pt x="24" y="526"/>
                    </a:cubicBezTo>
                    <a:cubicBezTo>
                      <a:pt x="23" y="529"/>
                      <a:pt x="23" y="529"/>
                      <a:pt x="23" y="529"/>
                    </a:cubicBezTo>
                    <a:cubicBezTo>
                      <a:pt x="24" y="530"/>
                      <a:pt x="24" y="530"/>
                      <a:pt x="24" y="530"/>
                    </a:cubicBezTo>
                    <a:cubicBezTo>
                      <a:pt x="24" y="533"/>
                      <a:pt x="24" y="533"/>
                      <a:pt x="24" y="533"/>
                    </a:cubicBezTo>
                    <a:cubicBezTo>
                      <a:pt x="25" y="536"/>
                      <a:pt x="25" y="536"/>
                      <a:pt x="25" y="536"/>
                    </a:cubicBezTo>
                    <a:cubicBezTo>
                      <a:pt x="25" y="538"/>
                      <a:pt x="25" y="538"/>
                      <a:pt x="25" y="538"/>
                    </a:cubicBezTo>
                    <a:cubicBezTo>
                      <a:pt x="26" y="538"/>
                      <a:pt x="26" y="538"/>
                      <a:pt x="26" y="538"/>
                    </a:cubicBezTo>
                    <a:cubicBezTo>
                      <a:pt x="27" y="539"/>
                      <a:pt x="27" y="539"/>
                      <a:pt x="27" y="539"/>
                    </a:cubicBezTo>
                    <a:cubicBezTo>
                      <a:pt x="26" y="541"/>
                      <a:pt x="26" y="541"/>
                      <a:pt x="26" y="541"/>
                    </a:cubicBezTo>
                    <a:cubicBezTo>
                      <a:pt x="24" y="540"/>
                      <a:pt x="24" y="540"/>
                      <a:pt x="24" y="540"/>
                    </a:cubicBezTo>
                    <a:cubicBezTo>
                      <a:pt x="21" y="534"/>
                      <a:pt x="21" y="534"/>
                      <a:pt x="21" y="534"/>
                    </a:cubicBezTo>
                    <a:cubicBezTo>
                      <a:pt x="21" y="532"/>
                      <a:pt x="21" y="532"/>
                      <a:pt x="21" y="532"/>
                    </a:cubicBezTo>
                    <a:cubicBezTo>
                      <a:pt x="21" y="531"/>
                      <a:pt x="21" y="531"/>
                      <a:pt x="21" y="531"/>
                    </a:cubicBezTo>
                    <a:cubicBezTo>
                      <a:pt x="19" y="530"/>
                      <a:pt x="19" y="530"/>
                      <a:pt x="19" y="530"/>
                    </a:cubicBezTo>
                    <a:cubicBezTo>
                      <a:pt x="19" y="529"/>
                      <a:pt x="19" y="529"/>
                      <a:pt x="19" y="529"/>
                    </a:cubicBezTo>
                    <a:cubicBezTo>
                      <a:pt x="20" y="527"/>
                      <a:pt x="20" y="527"/>
                      <a:pt x="20" y="527"/>
                    </a:cubicBezTo>
                    <a:cubicBezTo>
                      <a:pt x="22" y="528"/>
                      <a:pt x="22" y="528"/>
                      <a:pt x="22" y="528"/>
                    </a:cubicBezTo>
                    <a:cubicBezTo>
                      <a:pt x="20" y="526"/>
                      <a:pt x="20" y="526"/>
                      <a:pt x="20" y="526"/>
                    </a:cubicBezTo>
                    <a:cubicBezTo>
                      <a:pt x="19" y="526"/>
                      <a:pt x="19" y="526"/>
                      <a:pt x="19" y="526"/>
                    </a:cubicBezTo>
                    <a:cubicBezTo>
                      <a:pt x="20" y="524"/>
                      <a:pt x="20" y="524"/>
                      <a:pt x="20" y="524"/>
                    </a:cubicBezTo>
                    <a:cubicBezTo>
                      <a:pt x="19" y="522"/>
                      <a:pt x="19" y="522"/>
                      <a:pt x="19" y="522"/>
                    </a:cubicBezTo>
                    <a:cubicBezTo>
                      <a:pt x="19" y="521"/>
                      <a:pt x="19" y="521"/>
                      <a:pt x="19" y="521"/>
                    </a:cubicBezTo>
                    <a:cubicBezTo>
                      <a:pt x="20" y="521"/>
                      <a:pt x="20" y="521"/>
                      <a:pt x="20" y="521"/>
                    </a:cubicBezTo>
                    <a:cubicBezTo>
                      <a:pt x="21" y="522"/>
                      <a:pt x="21" y="522"/>
                      <a:pt x="21" y="522"/>
                    </a:cubicBezTo>
                    <a:cubicBezTo>
                      <a:pt x="21" y="520"/>
                      <a:pt x="21" y="520"/>
                      <a:pt x="21" y="520"/>
                    </a:cubicBezTo>
                    <a:cubicBezTo>
                      <a:pt x="20" y="519"/>
                      <a:pt x="20" y="519"/>
                      <a:pt x="20" y="519"/>
                    </a:cubicBezTo>
                    <a:cubicBezTo>
                      <a:pt x="18" y="519"/>
                      <a:pt x="18" y="519"/>
                      <a:pt x="18" y="519"/>
                    </a:cubicBezTo>
                    <a:cubicBezTo>
                      <a:pt x="18" y="517"/>
                      <a:pt x="18" y="517"/>
                      <a:pt x="18" y="517"/>
                    </a:cubicBezTo>
                    <a:cubicBezTo>
                      <a:pt x="19" y="515"/>
                      <a:pt x="19" y="515"/>
                      <a:pt x="19" y="515"/>
                    </a:cubicBezTo>
                    <a:close/>
                    <a:moveTo>
                      <a:pt x="41" y="506"/>
                    </a:moveTo>
                    <a:cubicBezTo>
                      <a:pt x="40" y="505"/>
                      <a:pt x="40" y="505"/>
                      <a:pt x="40" y="505"/>
                    </a:cubicBezTo>
                    <a:cubicBezTo>
                      <a:pt x="42" y="504"/>
                      <a:pt x="42" y="504"/>
                      <a:pt x="42" y="504"/>
                    </a:cubicBezTo>
                    <a:cubicBezTo>
                      <a:pt x="42" y="505"/>
                      <a:pt x="42" y="505"/>
                      <a:pt x="42" y="505"/>
                    </a:cubicBezTo>
                    <a:cubicBezTo>
                      <a:pt x="41" y="506"/>
                      <a:pt x="41" y="506"/>
                      <a:pt x="41" y="506"/>
                    </a:cubicBezTo>
                    <a:close/>
                    <a:moveTo>
                      <a:pt x="219" y="238"/>
                    </a:moveTo>
                    <a:cubicBezTo>
                      <a:pt x="221" y="239"/>
                      <a:pt x="221" y="239"/>
                      <a:pt x="221" y="239"/>
                    </a:cubicBezTo>
                    <a:cubicBezTo>
                      <a:pt x="221" y="239"/>
                      <a:pt x="221" y="239"/>
                      <a:pt x="221" y="239"/>
                    </a:cubicBezTo>
                    <a:cubicBezTo>
                      <a:pt x="221" y="238"/>
                      <a:pt x="221" y="238"/>
                      <a:pt x="221" y="238"/>
                    </a:cubicBezTo>
                    <a:cubicBezTo>
                      <a:pt x="222" y="238"/>
                      <a:pt x="222" y="238"/>
                      <a:pt x="222" y="238"/>
                    </a:cubicBezTo>
                    <a:cubicBezTo>
                      <a:pt x="220" y="237"/>
                      <a:pt x="220" y="237"/>
                      <a:pt x="220" y="237"/>
                    </a:cubicBezTo>
                    <a:cubicBezTo>
                      <a:pt x="219" y="238"/>
                      <a:pt x="219" y="238"/>
                      <a:pt x="219" y="238"/>
                    </a:cubicBezTo>
                    <a:close/>
                    <a:moveTo>
                      <a:pt x="203" y="221"/>
                    </a:moveTo>
                    <a:cubicBezTo>
                      <a:pt x="204" y="222"/>
                      <a:pt x="204" y="222"/>
                      <a:pt x="204" y="222"/>
                    </a:cubicBezTo>
                    <a:cubicBezTo>
                      <a:pt x="205" y="221"/>
                      <a:pt x="205" y="221"/>
                      <a:pt x="205" y="221"/>
                    </a:cubicBezTo>
                    <a:cubicBezTo>
                      <a:pt x="205" y="219"/>
                      <a:pt x="205" y="219"/>
                      <a:pt x="205" y="219"/>
                    </a:cubicBezTo>
                    <a:cubicBezTo>
                      <a:pt x="203" y="220"/>
                      <a:pt x="203" y="220"/>
                      <a:pt x="203" y="220"/>
                    </a:cubicBezTo>
                    <a:cubicBezTo>
                      <a:pt x="203" y="221"/>
                      <a:pt x="203" y="221"/>
                      <a:pt x="203" y="221"/>
                    </a:cubicBezTo>
                    <a:close/>
                    <a:moveTo>
                      <a:pt x="141" y="227"/>
                    </a:moveTo>
                    <a:cubicBezTo>
                      <a:pt x="142" y="227"/>
                      <a:pt x="142" y="227"/>
                      <a:pt x="142" y="227"/>
                    </a:cubicBezTo>
                    <a:cubicBezTo>
                      <a:pt x="143" y="226"/>
                      <a:pt x="143" y="226"/>
                      <a:pt x="143" y="226"/>
                    </a:cubicBezTo>
                    <a:cubicBezTo>
                      <a:pt x="142" y="226"/>
                      <a:pt x="142" y="226"/>
                      <a:pt x="142" y="226"/>
                    </a:cubicBezTo>
                    <a:cubicBezTo>
                      <a:pt x="141" y="227"/>
                      <a:pt x="141" y="227"/>
                      <a:pt x="141" y="227"/>
                    </a:cubicBezTo>
                    <a:close/>
                    <a:moveTo>
                      <a:pt x="140" y="230"/>
                    </a:moveTo>
                    <a:cubicBezTo>
                      <a:pt x="140" y="229"/>
                      <a:pt x="140" y="229"/>
                      <a:pt x="140" y="229"/>
                    </a:cubicBezTo>
                    <a:cubicBezTo>
                      <a:pt x="141" y="229"/>
                      <a:pt x="141" y="229"/>
                      <a:pt x="141" y="229"/>
                    </a:cubicBezTo>
                    <a:cubicBezTo>
                      <a:pt x="141" y="229"/>
                      <a:pt x="141" y="229"/>
                      <a:pt x="141" y="229"/>
                    </a:cubicBezTo>
                    <a:cubicBezTo>
                      <a:pt x="140" y="230"/>
                      <a:pt x="140" y="230"/>
                      <a:pt x="140" y="230"/>
                    </a:cubicBezTo>
                    <a:close/>
                    <a:moveTo>
                      <a:pt x="137" y="235"/>
                    </a:moveTo>
                    <a:cubicBezTo>
                      <a:pt x="137" y="238"/>
                      <a:pt x="137" y="238"/>
                      <a:pt x="137" y="238"/>
                    </a:cubicBezTo>
                    <a:cubicBezTo>
                      <a:pt x="136" y="239"/>
                      <a:pt x="136" y="239"/>
                      <a:pt x="136" y="239"/>
                    </a:cubicBezTo>
                    <a:cubicBezTo>
                      <a:pt x="137" y="241"/>
                      <a:pt x="137" y="241"/>
                      <a:pt x="137" y="241"/>
                    </a:cubicBezTo>
                    <a:cubicBezTo>
                      <a:pt x="138" y="241"/>
                      <a:pt x="138" y="241"/>
                      <a:pt x="138" y="241"/>
                    </a:cubicBezTo>
                    <a:cubicBezTo>
                      <a:pt x="140" y="240"/>
                      <a:pt x="140" y="240"/>
                      <a:pt x="140" y="240"/>
                    </a:cubicBezTo>
                    <a:cubicBezTo>
                      <a:pt x="141" y="240"/>
                      <a:pt x="141" y="240"/>
                      <a:pt x="141" y="240"/>
                    </a:cubicBezTo>
                    <a:cubicBezTo>
                      <a:pt x="147" y="235"/>
                      <a:pt x="147" y="235"/>
                      <a:pt x="147" y="235"/>
                    </a:cubicBezTo>
                    <a:cubicBezTo>
                      <a:pt x="150" y="234"/>
                      <a:pt x="150" y="234"/>
                      <a:pt x="150" y="234"/>
                    </a:cubicBezTo>
                    <a:cubicBezTo>
                      <a:pt x="151" y="231"/>
                      <a:pt x="151" y="231"/>
                      <a:pt x="151" y="231"/>
                    </a:cubicBezTo>
                    <a:cubicBezTo>
                      <a:pt x="150" y="232"/>
                      <a:pt x="150" y="232"/>
                      <a:pt x="150" y="232"/>
                    </a:cubicBezTo>
                    <a:cubicBezTo>
                      <a:pt x="149" y="231"/>
                      <a:pt x="149" y="231"/>
                      <a:pt x="149" y="231"/>
                    </a:cubicBezTo>
                    <a:cubicBezTo>
                      <a:pt x="148" y="228"/>
                      <a:pt x="148" y="228"/>
                      <a:pt x="148" y="228"/>
                    </a:cubicBezTo>
                    <a:cubicBezTo>
                      <a:pt x="147" y="228"/>
                      <a:pt x="147" y="228"/>
                      <a:pt x="147" y="228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31"/>
                      <a:pt x="144" y="231"/>
                      <a:pt x="144" y="231"/>
                    </a:cubicBezTo>
                    <a:cubicBezTo>
                      <a:pt x="145" y="233"/>
                      <a:pt x="145" y="233"/>
                      <a:pt x="145" y="233"/>
                    </a:cubicBezTo>
                    <a:cubicBezTo>
                      <a:pt x="143" y="232"/>
                      <a:pt x="143" y="232"/>
                      <a:pt x="143" y="232"/>
                    </a:cubicBezTo>
                    <a:cubicBezTo>
                      <a:pt x="143" y="233"/>
                      <a:pt x="143" y="233"/>
                      <a:pt x="143" y="233"/>
                    </a:cubicBezTo>
                    <a:cubicBezTo>
                      <a:pt x="142" y="235"/>
                      <a:pt x="142" y="235"/>
                      <a:pt x="142" y="235"/>
                    </a:cubicBezTo>
                    <a:cubicBezTo>
                      <a:pt x="141" y="233"/>
                      <a:pt x="141" y="233"/>
                      <a:pt x="141" y="233"/>
                    </a:cubicBezTo>
                    <a:cubicBezTo>
                      <a:pt x="142" y="232"/>
                      <a:pt x="142" y="232"/>
                      <a:pt x="142" y="232"/>
                    </a:cubicBezTo>
                    <a:cubicBezTo>
                      <a:pt x="141" y="231"/>
                      <a:pt x="141" y="231"/>
                      <a:pt x="141" y="231"/>
                    </a:cubicBezTo>
                    <a:cubicBezTo>
                      <a:pt x="140" y="232"/>
                      <a:pt x="140" y="232"/>
                      <a:pt x="140" y="232"/>
                    </a:cubicBezTo>
                    <a:cubicBezTo>
                      <a:pt x="139" y="232"/>
                      <a:pt x="139" y="232"/>
                      <a:pt x="139" y="232"/>
                    </a:cubicBezTo>
                    <a:cubicBezTo>
                      <a:pt x="138" y="234"/>
                      <a:pt x="138" y="234"/>
                      <a:pt x="138" y="234"/>
                    </a:cubicBezTo>
                    <a:cubicBezTo>
                      <a:pt x="137" y="235"/>
                      <a:pt x="137" y="235"/>
                      <a:pt x="137" y="235"/>
                    </a:cubicBezTo>
                    <a:close/>
                    <a:moveTo>
                      <a:pt x="131" y="241"/>
                    </a:move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2" y="235"/>
                      <a:pt x="132" y="235"/>
                      <a:pt x="132" y="235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29" y="239"/>
                      <a:pt x="129" y="239"/>
                      <a:pt x="129" y="239"/>
                    </a:cubicBezTo>
                    <a:cubicBezTo>
                      <a:pt x="129" y="239"/>
                      <a:pt x="129" y="239"/>
                      <a:pt x="129" y="239"/>
                    </a:cubicBezTo>
                    <a:cubicBezTo>
                      <a:pt x="129" y="240"/>
                      <a:pt x="129" y="240"/>
                      <a:pt x="129" y="240"/>
                    </a:cubicBezTo>
                    <a:cubicBezTo>
                      <a:pt x="129" y="240"/>
                      <a:pt x="131" y="240"/>
                      <a:pt x="131" y="241"/>
                    </a:cubicBezTo>
                    <a:close/>
                    <a:moveTo>
                      <a:pt x="131" y="242"/>
                    </a:moveTo>
                    <a:cubicBezTo>
                      <a:pt x="133" y="241"/>
                      <a:pt x="133" y="241"/>
                      <a:pt x="133" y="241"/>
                    </a:cubicBezTo>
                    <a:cubicBezTo>
                      <a:pt x="133" y="240"/>
                      <a:pt x="133" y="240"/>
                      <a:pt x="133" y="240"/>
                    </a:cubicBezTo>
                    <a:cubicBezTo>
                      <a:pt x="132" y="238"/>
                      <a:pt x="132" y="238"/>
                      <a:pt x="132" y="238"/>
                    </a:cubicBezTo>
                    <a:cubicBezTo>
                      <a:pt x="132" y="235"/>
                      <a:pt x="132" y="235"/>
                      <a:pt x="132" y="235"/>
                    </a:cubicBezTo>
                    <a:cubicBezTo>
                      <a:pt x="133" y="234"/>
                      <a:pt x="133" y="234"/>
                      <a:pt x="133" y="234"/>
                    </a:cubicBezTo>
                    <a:cubicBezTo>
                      <a:pt x="134" y="234"/>
                      <a:pt x="134" y="234"/>
                      <a:pt x="134" y="234"/>
                    </a:cubicBezTo>
                    <a:cubicBezTo>
                      <a:pt x="135" y="233"/>
                      <a:pt x="135" y="233"/>
                      <a:pt x="135" y="233"/>
                    </a:cubicBezTo>
                    <a:cubicBezTo>
                      <a:pt x="135" y="233"/>
                      <a:pt x="135" y="233"/>
                      <a:pt x="135" y="233"/>
                    </a:cubicBezTo>
                    <a:cubicBezTo>
                      <a:pt x="136" y="235"/>
                      <a:pt x="136" y="235"/>
                      <a:pt x="136" y="235"/>
                    </a:cubicBezTo>
                    <a:cubicBezTo>
                      <a:pt x="136" y="239"/>
                      <a:pt x="136" y="239"/>
                      <a:pt x="136" y="239"/>
                    </a:cubicBezTo>
                    <a:cubicBezTo>
                      <a:pt x="135" y="240"/>
                      <a:pt x="135" y="240"/>
                      <a:pt x="135" y="240"/>
                    </a:cubicBezTo>
                    <a:cubicBezTo>
                      <a:pt x="136" y="242"/>
                      <a:pt x="136" y="242"/>
                      <a:pt x="136" y="242"/>
                    </a:cubicBezTo>
                    <a:cubicBezTo>
                      <a:pt x="134" y="243"/>
                      <a:pt x="134" y="243"/>
                      <a:pt x="134" y="243"/>
                    </a:cubicBezTo>
                    <a:cubicBezTo>
                      <a:pt x="131" y="242"/>
                      <a:pt x="131" y="242"/>
                      <a:pt x="131" y="242"/>
                    </a:cubicBezTo>
                    <a:close/>
                    <a:moveTo>
                      <a:pt x="134" y="251"/>
                    </a:moveTo>
                    <a:cubicBezTo>
                      <a:pt x="135" y="249"/>
                      <a:pt x="135" y="249"/>
                      <a:pt x="135" y="249"/>
                    </a:cubicBezTo>
                    <a:cubicBezTo>
                      <a:pt x="134" y="246"/>
                      <a:pt x="134" y="246"/>
                      <a:pt x="134" y="246"/>
                    </a:cubicBezTo>
                    <a:cubicBezTo>
                      <a:pt x="134" y="243"/>
                      <a:pt x="134" y="243"/>
                      <a:pt x="134" y="243"/>
                    </a:cubicBez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0" y="241"/>
                      <a:pt x="130" y="241"/>
                      <a:pt x="130" y="241"/>
                    </a:cubicBezTo>
                    <a:cubicBezTo>
                      <a:pt x="129" y="241"/>
                      <a:pt x="129" y="241"/>
                      <a:pt x="129" y="241"/>
                    </a:cubicBezTo>
                    <a:cubicBezTo>
                      <a:pt x="129" y="243"/>
                      <a:pt x="129" y="243"/>
                      <a:pt x="129" y="243"/>
                    </a:cubicBezTo>
                    <a:cubicBezTo>
                      <a:pt x="132" y="245"/>
                      <a:pt x="132" y="245"/>
                      <a:pt x="132" y="245"/>
                    </a:cubicBezTo>
                    <a:cubicBezTo>
                      <a:pt x="130" y="245"/>
                      <a:pt x="130" y="245"/>
                      <a:pt x="130" y="245"/>
                    </a:cubicBezTo>
                    <a:cubicBezTo>
                      <a:pt x="130" y="246"/>
                      <a:pt x="130" y="246"/>
                      <a:pt x="130" y="246"/>
                    </a:cubicBezTo>
                    <a:cubicBezTo>
                      <a:pt x="132" y="248"/>
                      <a:pt x="132" y="248"/>
                      <a:pt x="132" y="248"/>
                    </a:cubicBezTo>
                    <a:cubicBezTo>
                      <a:pt x="134" y="251"/>
                      <a:pt x="134" y="251"/>
                      <a:pt x="134" y="251"/>
                    </a:cubicBezTo>
                    <a:close/>
                    <a:moveTo>
                      <a:pt x="114" y="219"/>
                    </a:moveTo>
                    <a:cubicBezTo>
                      <a:pt x="116" y="221"/>
                      <a:pt x="116" y="221"/>
                      <a:pt x="116" y="221"/>
                    </a:cubicBezTo>
                    <a:cubicBezTo>
                      <a:pt x="117" y="220"/>
                      <a:pt x="117" y="220"/>
                      <a:pt x="117" y="220"/>
                    </a:cubicBezTo>
                    <a:cubicBezTo>
                      <a:pt x="118" y="221"/>
                      <a:pt x="118" y="221"/>
                      <a:pt x="118" y="221"/>
                    </a:cubicBezTo>
                    <a:cubicBezTo>
                      <a:pt x="119" y="221"/>
                      <a:pt x="119" y="221"/>
                      <a:pt x="119" y="221"/>
                    </a:cubicBezTo>
                    <a:cubicBezTo>
                      <a:pt x="117" y="218"/>
                      <a:pt x="117" y="218"/>
                      <a:pt x="117" y="218"/>
                    </a:cubicBezTo>
                    <a:cubicBezTo>
                      <a:pt x="116" y="218"/>
                      <a:pt x="116" y="218"/>
                      <a:pt x="116" y="218"/>
                    </a:cubicBezTo>
                    <a:cubicBezTo>
                      <a:pt x="114" y="219"/>
                      <a:pt x="114" y="219"/>
                      <a:pt x="114" y="219"/>
                    </a:cubicBezTo>
                    <a:close/>
                    <a:moveTo>
                      <a:pt x="78" y="594"/>
                    </a:moveTo>
                    <a:cubicBezTo>
                      <a:pt x="78" y="594"/>
                      <a:pt x="78" y="594"/>
                      <a:pt x="78" y="594"/>
                    </a:cubicBezTo>
                    <a:cubicBezTo>
                      <a:pt x="76" y="594"/>
                      <a:pt x="76" y="594"/>
                      <a:pt x="76" y="594"/>
                    </a:cubicBezTo>
                    <a:cubicBezTo>
                      <a:pt x="76" y="591"/>
                      <a:pt x="76" y="591"/>
                      <a:pt x="76" y="591"/>
                    </a:cubicBezTo>
                    <a:cubicBezTo>
                      <a:pt x="78" y="587"/>
                      <a:pt x="78" y="587"/>
                      <a:pt x="78" y="587"/>
                    </a:cubicBezTo>
                    <a:cubicBezTo>
                      <a:pt x="78" y="585"/>
                      <a:pt x="78" y="585"/>
                      <a:pt x="78" y="585"/>
                    </a:cubicBezTo>
                    <a:cubicBezTo>
                      <a:pt x="77" y="586"/>
                      <a:pt x="77" y="586"/>
                      <a:pt x="77" y="586"/>
                    </a:cubicBezTo>
                    <a:cubicBezTo>
                      <a:pt x="75" y="587"/>
                      <a:pt x="75" y="587"/>
                      <a:pt x="75" y="587"/>
                    </a:cubicBezTo>
                    <a:cubicBezTo>
                      <a:pt x="73" y="588"/>
                      <a:pt x="73" y="588"/>
                      <a:pt x="73" y="588"/>
                    </a:cubicBezTo>
                    <a:cubicBezTo>
                      <a:pt x="71" y="586"/>
                      <a:pt x="71" y="586"/>
                      <a:pt x="71" y="586"/>
                    </a:cubicBezTo>
                    <a:cubicBezTo>
                      <a:pt x="71" y="584"/>
                      <a:pt x="71" y="584"/>
                      <a:pt x="71" y="584"/>
                    </a:cubicBezTo>
                    <a:cubicBezTo>
                      <a:pt x="72" y="584"/>
                      <a:pt x="72" y="584"/>
                      <a:pt x="72" y="584"/>
                    </a:cubicBezTo>
                    <a:cubicBezTo>
                      <a:pt x="73" y="586"/>
                      <a:pt x="73" y="586"/>
                      <a:pt x="73" y="586"/>
                    </a:cubicBezTo>
                    <a:cubicBezTo>
                      <a:pt x="74" y="586"/>
                      <a:pt x="74" y="586"/>
                      <a:pt x="74" y="586"/>
                    </a:cubicBezTo>
                    <a:cubicBezTo>
                      <a:pt x="74" y="585"/>
                      <a:pt x="74" y="585"/>
                      <a:pt x="74" y="585"/>
                    </a:cubicBezTo>
                    <a:cubicBezTo>
                      <a:pt x="73" y="583"/>
                      <a:pt x="73" y="583"/>
                      <a:pt x="73" y="583"/>
                    </a:cubicBezTo>
                    <a:cubicBezTo>
                      <a:pt x="73" y="582"/>
                      <a:pt x="73" y="582"/>
                      <a:pt x="73" y="582"/>
                    </a:cubicBezTo>
                    <a:cubicBezTo>
                      <a:pt x="71" y="582"/>
                      <a:pt x="71" y="582"/>
                      <a:pt x="71" y="582"/>
                    </a:cubicBezTo>
                    <a:cubicBezTo>
                      <a:pt x="70" y="583"/>
                      <a:pt x="70" y="583"/>
                      <a:pt x="70" y="583"/>
                    </a:cubicBezTo>
                    <a:cubicBezTo>
                      <a:pt x="68" y="582"/>
                      <a:pt x="68" y="582"/>
                      <a:pt x="68" y="582"/>
                    </a:cubicBezTo>
                    <a:cubicBezTo>
                      <a:pt x="67" y="579"/>
                      <a:pt x="67" y="579"/>
                      <a:pt x="67" y="579"/>
                    </a:cubicBezTo>
                    <a:cubicBezTo>
                      <a:pt x="67" y="579"/>
                      <a:pt x="67" y="579"/>
                      <a:pt x="67" y="579"/>
                    </a:cubicBezTo>
                    <a:cubicBezTo>
                      <a:pt x="69" y="577"/>
                      <a:pt x="69" y="577"/>
                      <a:pt x="69" y="577"/>
                    </a:cubicBezTo>
                    <a:cubicBezTo>
                      <a:pt x="70" y="575"/>
                      <a:pt x="70" y="575"/>
                      <a:pt x="70" y="575"/>
                    </a:cubicBezTo>
                    <a:cubicBezTo>
                      <a:pt x="71" y="574"/>
                      <a:pt x="71" y="574"/>
                      <a:pt x="71" y="574"/>
                    </a:cubicBezTo>
                    <a:cubicBezTo>
                      <a:pt x="71" y="573"/>
                      <a:pt x="71" y="573"/>
                      <a:pt x="71" y="573"/>
                    </a:cubicBezTo>
                    <a:cubicBezTo>
                      <a:pt x="69" y="574"/>
                      <a:pt x="69" y="574"/>
                      <a:pt x="69" y="574"/>
                    </a:cubicBezTo>
                    <a:cubicBezTo>
                      <a:pt x="67" y="574"/>
                      <a:pt x="67" y="574"/>
                      <a:pt x="67" y="574"/>
                    </a:cubicBezTo>
                    <a:cubicBezTo>
                      <a:pt x="67" y="573"/>
                      <a:pt x="67" y="573"/>
                      <a:pt x="67" y="573"/>
                    </a:cubicBezTo>
                    <a:cubicBezTo>
                      <a:pt x="68" y="572"/>
                      <a:pt x="68" y="572"/>
                      <a:pt x="68" y="572"/>
                    </a:cubicBezTo>
                    <a:cubicBezTo>
                      <a:pt x="70" y="570"/>
                      <a:pt x="70" y="570"/>
                      <a:pt x="70" y="570"/>
                    </a:cubicBezTo>
                    <a:cubicBezTo>
                      <a:pt x="70" y="567"/>
                      <a:pt x="70" y="567"/>
                      <a:pt x="70" y="567"/>
                    </a:cubicBezTo>
                    <a:cubicBezTo>
                      <a:pt x="70" y="566"/>
                      <a:pt x="70" y="566"/>
                      <a:pt x="70" y="566"/>
                    </a:cubicBezTo>
                    <a:cubicBezTo>
                      <a:pt x="70" y="565"/>
                      <a:pt x="70" y="565"/>
                      <a:pt x="70" y="565"/>
                    </a:cubicBezTo>
                    <a:cubicBezTo>
                      <a:pt x="69" y="565"/>
                      <a:pt x="69" y="565"/>
                      <a:pt x="69" y="565"/>
                    </a:cubicBezTo>
                    <a:cubicBezTo>
                      <a:pt x="69" y="567"/>
                      <a:pt x="69" y="567"/>
                      <a:pt x="69" y="567"/>
                    </a:cubicBezTo>
                    <a:cubicBezTo>
                      <a:pt x="68" y="570"/>
                      <a:pt x="68" y="570"/>
                      <a:pt x="68" y="570"/>
                    </a:cubicBezTo>
                    <a:cubicBezTo>
                      <a:pt x="67" y="573"/>
                      <a:pt x="67" y="573"/>
                      <a:pt x="67" y="573"/>
                    </a:cubicBezTo>
                    <a:cubicBezTo>
                      <a:pt x="65" y="573"/>
                      <a:pt x="65" y="573"/>
                      <a:pt x="65" y="573"/>
                    </a:cubicBezTo>
                    <a:cubicBezTo>
                      <a:pt x="64" y="572"/>
                      <a:pt x="64" y="572"/>
                      <a:pt x="64" y="572"/>
                    </a:cubicBezTo>
                    <a:cubicBezTo>
                      <a:pt x="63" y="572"/>
                      <a:pt x="63" y="572"/>
                      <a:pt x="63" y="572"/>
                    </a:cubicBezTo>
                    <a:cubicBezTo>
                      <a:pt x="63" y="571"/>
                      <a:pt x="63" y="571"/>
                      <a:pt x="63" y="571"/>
                    </a:cubicBezTo>
                    <a:cubicBezTo>
                      <a:pt x="64" y="570"/>
                      <a:pt x="64" y="570"/>
                      <a:pt x="64" y="570"/>
                    </a:cubicBezTo>
                    <a:cubicBezTo>
                      <a:pt x="64" y="569"/>
                      <a:pt x="64" y="569"/>
                      <a:pt x="64" y="569"/>
                    </a:cubicBezTo>
                    <a:cubicBezTo>
                      <a:pt x="63" y="570"/>
                      <a:pt x="63" y="570"/>
                      <a:pt x="63" y="570"/>
                    </a:cubicBezTo>
                    <a:cubicBezTo>
                      <a:pt x="62" y="571"/>
                      <a:pt x="62" y="571"/>
                      <a:pt x="62" y="571"/>
                    </a:cubicBezTo>
                    <a:cubicBezTo>
                      <a:pt x="61" y="571"/>
                      <a:pt x="61" y="571"/>
                      <a:pt x="61" y="571"/>
                    </a:cubicBezTo>
                    <a:cubicBezTo>
                      <a:pt x="61" y="570"/>
                      <a:pt x="61" y="570"/>
                      <a:pt x="61" y="570"/>
                    </a:cubicBezTo>
                    <a:cubicBezTo>
                      <a:pt x="60" y="571"/>
                      <a:pt x="60" y="571"/>
                      <a:pt x="60" y="571"/>
                    </a:cubicBezTo>
                    <a:cubicBezTo>
                      <a:pt x="59" y="571"/>
                      <a:pt x="59" y="571"/>
                      <a:pt x="59" y="571"/>
                    </a:cubicBezTo>
                    <a:cubicBezTo>
                      <a:pt x="58" y="571"/>
                      <a:pt x="58" y="571"/>
                      <a:pt x="58" y="571"/>
                    </a:cubicBezTo>
                    <a:cubicBezTo>
                      <a:pt x="58" y="570"/>
                      <a:pt x="58" y="570"/>
                      <a:pt x="58" y="570"/>
                    </a:cubicBezTo>
                    <a:cubicBezTo>
                      <a:pt x="59" y="569"/>
                      <a:pt x="59" y="569"/>
                      <a:pt x="59" y="569"/>
                    </a:cubicBezTo>
                    <a:cubicBezTo>
                      <a:pt x="60" y="569"/>
                      <a:pt x="60" y="569"/>
                      <a:pt x="60" y="569"/>
                    </a:cubicBezTo>
                    <a:cubicBezTo>
                      <a:pt x="62" y="568"/>
                      <a:pt x="62" y="568"/>
                      <a:pt x="62" y="568"/>
                    </a:cubicBezTo>
                    <a:cubicBezTo>
                      <a:pt x="65" y="566"/>
                      <a:pt x="65" y="566"/>
                      <a:pt x="65" y="566"/>
                    </a:cubicBezTo>
                    <a:cubicBezTo>
                      <a:pt x="66" y="565"/>
                      <a:pt x="66" y="565"/>
                      <a:pt x="66" y="565"/>
                    </a:cubicBezTo>
                    <a:cubicBezTo>
                      <a:pt x="66" y="563"/>
                      <a:pt x="66" y="563"/>
                      <a:pt x="66" y="563"/>
                    </a:cubicBezTo>
                    <a:cubicBezTo>
                      <a:pt x="65" y="564"/>
                      <a:pt x="65" y="564"/>
                      <a:pt x="65" y="564"/>
                    </a:cubicBezTo>
                    <a:cubicBezTo>
                      <a:pt x="64" y="565"/>
                      <a:pt x="64" y="565"/>
                      <a:pt x="64" y="565"/>
                    </a:cubicBezTo>
                    <a:cubicBezTo>
                      <a:pt x="63" y="567"/>
                      <a:pt x="63" y="567"/>
                      <a:pt x="63" y="567"/>
                    </a:cubicBezTo>
                    <a:cubicBezTo>
                      <a:pt x="62" y="568"/>
                      <a:pt x="62" y="568"/>
                      <a:pt x="62" y="568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6"/>
                      <a:pt x="59" y="566"/>
                      <a:pt x="59" y="566"/>
                    </a:cubicBezTo>
                    <a:cubicBezTo>
                      <a:pt x="57" y="566"/>
                      <a:pt x="57" y="566"/>
                      <a:pt x="57" y="566"/>
                    </a:cubicBezTo>
                    <a:cubicBezTo>
                      <a:pt x="57" y="565"/>
                      <a:pt x="57" y="565"/>
                      <a:pt x="57" y="565"/>
                    </a:cubicBezTo>
                    <a:cubicBezTo>
                      <a:pt x="59" y="565"/>
                      <a:pt x="59" y="565"/>
                      <a:pt x="59" y="565"/>
                    </a:cubicBezTo>
                    <a:cubicBezTo>
                      <a:pt x="58" y="564"/>
                      <a:pt x="58" y="564"/>
                      <a:pt x="58" y="564"/>
                    </a:cubicBezTo>
                    <a:cubicBezTo>
                      <a:pt x="56" y="564"/>
                      <a:pt x="56" y="564"/>
                      <a:pt x="56" y="564"/>
                    </a:cubicBezTo>
                    <a:cubicBezTo>
                      <a:pt x="54" y="564"/>
                      <a:pt x="54" y="564"/>
                      <a:pt x="54" y="564"/>
                    </a:cubicBezTo>
                    <a:cubicBezTo>
                      <a:pt x="53" y="564"/>
                      <a:pt x="53" y="564"/>
                      <a:pt x="53" y="564"/>
                    </a:cubicBezTo>
                    <a:cubicBezTo>
                      <a:pt x="53" y="565"/>
                      <a:pt x="53" y="565"/>
                      <a:pt x="53" y="565"/>
                    </a:cubicBezTo>
                    <a:cubicBezTo>
                      <a:pt x="51" y="564"/>
                      <a:pt x="51" y="564"/>
                      <a:pt x="51" y="564"/>
                    </a:cubicBezTo>
                    <a:cubicBezTo>
                      <a:pt x="50" y="562"/>
                      <a:pt x="50" y="562"/>
                      <a:pt x="50" y="562"/>
                    </a:cubicBezTo>
                    <a:cubicBezTo>
                      <a:pt x="51" y="561"/>
                      <a:pt x="51" y="561"/>
                      <a:pt x="51" y="561"/>
                    </a:cubicBezTo>
                    <a:cubicBezTo>
                      <a:pt x="52" y="562"/>
                      <a:pt x="52" y="562"/>
                      <a:pt x="52" y="562"/>
                    </a:cubicBezTo>
                    <a:cubicBezTo>
                      <a:pt x="54" y="563"/>
                      <a:pt x="54" y="563"/>
                      <a:pt x="54" y="563"/>
                    </a:cubicBezTo>
                    <a:cubicBezTo>
                      <a:pt x="56" y="562"/>
                      <a:pt x="56" y="562"/>
                      <a:pt x="56" y="562"/>
                    </a:cubicBezTo>
                    <a:cubicBezTo>
                      <a:pt x="56" y="561"/>
                      <a:pt x="56" y="561"/>
                      <a:pt x="56" y="561"/>
                    </a:cubicBezTo>
                    <a:cubicBezTo>
                      <a:pt x="55" y="562"/>
                      <a:pt x="55" y="562"/>
                      <a:pt x="55" y="562"/>
                    </a:cubicBezTo>
                    <a:cubicBezTo>
                      <a:pt x="52" y="561"/>
                      <a:pt x="52" y="561"/>
                      <a:pt x="52" y="561"/>
                    </a:cubicBezTo>
                    <a:cubicBezTo>
                      <a:pt x="52" y="561"/>
                      <a:pt x="52" y="561"/>
                      <a:pt x="52" y="561"/>
                    </a:cubicBezTo>
                    <a:cubicBezTo>
                      <a:pt x="52" y="561"/>
                      <a:pt x="52" y="561"/>
                      <a:pt x="52" y="561"/>
                    </a:cubicBezTo>
                    <a:cubicBezTo>
                      <a:pt x="54" y="561"/>
                      <a:pt x="54" y="561"/>
                      <a:pt x="54" y="561"/>
                    </a:cubicBezTo>
                    <a:cubicBezTo>
                      <a:pt x="55" y="561"/>
                      <a:pt x="55" y="561"/>
                      <a:pt x="55" y="561"/>
                    </a:cubicBezTo>
                    <a:cubicBezTo>
                      <a:pt x="56" y="560"/>
                      <a:pt x="56" y="560"/>
                      <a:pt x="56" y="560"/>
                    </a:cubicBezTo>
                    <a:cubicBezTo>
                      <a:pt x="53" y="560"/>
                      <a:pt x="53" y="560"/>
                      <a:pt x="53" y="560"/>
                    </a:cubicBezTo>
                    <a:cubicBezTo>
                      <a:pt x="52" y="559"/>
                      <a:pt x="52" y="559"/>
                      <a:pt x="52" y="559"/>
                    </a:cubicBezTo>
                    <a:cubicBezTo>
                      <a:pt x="50" y="560"/>
                      <a:pt x="50" y="560"/>
                      <a:pt x="50" y="560"/>
                    </a:cubicBezTo>
                    <a:cubicBezTo>
                      <a:pt x="49" y="560"/>
                      <a:pt x="49" y="560"/>
                      <a:pt x="49" y="560"/>
                    </a:cubicBezTo>
                    <a:cubicBezTo>
                      <a:pt x="48" y="559"/>
                      <a:pt x="48" y="559"/>
                      <a:pt x="48" y="559"/>
                    </a:cubicBezTo>
                    <a:cubicBezTo>
                      <a:pt x="49" y="557"/>
                      <a:pt x="49" y="557"/>
                      <a:pt x="49" y="557"/>
                    </a:cubicBezTo>
                    <a:cubicBezTo>
                      <a:pt x="50" y="557"/>
                      <a:pt x="50" y="557"/>
                      <a:pt x="50" y="557"/>
                    </a:cubicBezTo>
                    <a:cubicBezTo>
                      <a:pt x="51" y="558"/>
                      <a:pt x="51" y="558"/>
                      <a:pt x="51" y="558"/>
                    </a:cubicBezTo>
                    <a:cubicBezTo>
                      <a:pt x="53" y="558"/>
                      <a:pt x="53" y="558"/>
                      <a:pt x="53" y="558"/>
                    </a:cubicBezTo>
                    <a:cubicBezTo>
                      <a:pt x="54" y="557"/>
                      <a:pt x="54" y="557"/>
                      <a:pt x="54" y="557"/>
                    </a:cubicBezTo>
                    <a:cubicBezTo>
                      <a:pt x="52" y="557"/>
                      <a:pt x="52" y="557"/>
                      <a:pt x="52" y="557"/>
                    </a:cubicBezTo>
                    <a:cubicBezTo>
                      <a:pt x="51" y="556"/>
                      <a:pt x="51" y="556"/>
                      <a:pt x="51" y="556"/>
                    </a:cubicBezTo>
                    <a:cubicBezTo>
                      <a:pt x="49" y="556"/>
                      <a:pt x="49" y="556"/>
                      <a:pt x="49" y="556"/>
                    </a:cubicBezTo>
                    <a:cubicBezTo>
                      <a:pt x="49" y="556"/>
                      <a:pt x="49" y="556"/>
                      <a:pt x="49" y="556"/>
                    </a:cubicBezTo>
                    <a:cubicBezTo>
                      <a:pt x="52" y="555"/>
                      <a:pt x="52" y="555"/>
                      <a:pt x="52" y="555"/>
                    </a:cubicBezTo>
                    <a:cubicBezTo>
                      <a:pt x="53" y="555"/>
                      <a:pt x="53" y="555"/>
                      <a:pt x="53" y="555"/>
                    </a:cubicBezTo>
                    <a:cubicBezTo>
                      <a:pt x="54" y="555"/>
                      <a:pt x="54" y="555"/>
                      <a:pt x="54" y="555"/>
                    </a:cubicBezTo>
                    <a:cubicBezTo>
                      <a:pt x="53" y="554"/>
                      <a:pt x="53" y="554"/>
                      <a:pt x="53" y="554"/>
                    </a:cubicBezTo>
                    <a:cubicBezTo>
                      <a:pt x="53" y="553"/>
                      <a:pt x="53" y="553"/>
                      <a:pt x="53" y="553"/>
                    </a:cubicBezTo>
                    <a:cubicBezTo>
                      <a:pt x="55" y="552"/>
                      <a:pt x="55" y="552"/>
                      <a:pt x="55" y="552"/>
                    </a:cubicBezTo>
                    <a:cubicBezTo>
                      <a:pt x="57" y="552"/>
                      <a:pt x="57" y="552"/>
                      <a:pt x="57" y="552"/>
                    </a:cubicBezTo>
                    <a:cubicBezTo>
                      <a:pt x="58" y="553"/>
                      <a:pt x="58" y="553"/>
                      <a:pt x="58" y="553"/>
                    </a:cubicBezTo>
                    <a:cubicBezTo>
                      <a:pt x="59" y="552"/>
                      <a:pt x="59" y="552"/>
                      <a:pt x="59" y="552"/>
                    </a:cubicBezTo>
                    <a:cubicBezTo>
                      <a:pt x="56" y="552"/>
                      <a:pt x="56" y="552"/>
                      <a:pt x="56" y="552"/>
                    </a:cubicBezTo>
                    <a:cubicBezTo>
                      <a:pt x="55" y="551"/>
                      <a:pt x="55" y="551"/>
                      <a:pt x="55" y="551"/>
                    </a:cubicBezTo>
                    <a:cubicBezTo>
                      <a:pt x="54" y="551"/>
                      <a:pt x="54" y="551"/>
                      <a:pt x="54" y="551"/>
                    </a:cubicBezTo>
                    <a:cubicBezTo>
                      <a:pt x="53" y="552"/>
                      <a:pt x="53" y="552"/>
                      <a:pt x="53" y="552"/>
                    </a:cubicBezTo>
                    <a:cubicBezTo>
                      <a:pt x="52" y="553"/>
                      <a:pt x="52" y="553"/>
                      <a:pt x="52" y="553"/>
                    </a:cubicBezTo>
                    <a:cubicBezTo>
                      <a:pt x="51" y="554"/>
                      <a:pt x="51" y="554"/>
                      <a:pt x="51" y="554"/>
                    </a:cubicBezTo>
                    <a:cubicBezTo>
                      <a:pt x="50" y="553"/>
                      <a:pt x="50" y="553"/>
                      <a:pt x="50" y="553"/>
                    </a:cubicBezTo>
                    <a:cubicBezTo>
                      <a:pt x="50" y="552"/>
                      <a:pt x="50" y="552"/>
                      <a:pt x="50" y="552"/>
                    </a:cubicBezTo>
                    <a:cubicBezTo>
                      <a:pt x="50" y="551"/>
                      <a:pt x="50" y="551"/>
                      <a:pt x="50" y="551"/>
                    </a:cubicBezTo>
                    <a:cubicBezTo>
                      <a:pt x="51" y="549"/>
                      <a:pt x="51" y="549"/>
                      <a:pt x="51" y="549"/>
                    </a:cubicBezTo>
                    <a:cubicBezTo>
                      <a:pt x="53" y="548"/>
                      <a:pt x="53" y="548"/>
                      <a:pt x="53" y="548"/>
                    </a:cubicBezTo>
                    <a:cubicBezTo>
                      <a:pt x="54" y="547"/>
                      <a:pt x="54" y="547"/>
                      <a:pt x="54" y="547"/>
                    </a:cubicBezTo>
                    <a:cubicBezTo>
                      <a:pt x="58" y="544"/>
                      <a:pt x="58" y="544"/>
                      <a:pt x="58" y="544"/>
                    </a:cubicBezTo>
                    <a:cubicBezTo>
                      <a:pt x="59" y="543"/>
                      <a:pt x="59" y="543"/>
                      <a:pt x="59" y="543"/>
                    </a:cubicBezTo>
                    <a:cubicBezTo>
                      <a:pt x="60" y="544"/>
                      <a:pt x="60" y="544"/>
                      <a:pt x="60" y="544"/>
                    </a:cubicBezTo>
                    <a:cubicBezTo>
                      <a:pt x="60" y="547"/>
                      <a:pt x="60" y="547"/>
                      <a:pt x="60" y="547"/>
                    </a:cubicBezTo>
                    <a:cubicBezTo>
                      <a:pt x="61" y="548"/>
                      <a:pt x="61" y="548"/>
                      <a:pt x="61" y="548"/>
                    </a:cubicBezTo>
                    <a:cubicBezTo>
                      <a:pt x="61" y="548"/>
                      <a:pt x="61" y="548"/>
                      <a:pt x="61" y="548"/>
                    </a:cubicBezTo>
                    <a:cubicBezTo>
                      <a:pt x="61" y="546"/>
                      <a:pt x="61" y="546"/>
                      <a:pt x="61" y="546"/>
                    </a:cubicBezTo>
                    <a:cubicBezTo>
                      <a:pt x="61" y="543"/>
                      <a:pt x="61" y="543"/>
                      <a:pt x="61" y="543"/>
                    </a:cubicBezTo>
                    <a:cubicBezTo>
                      <a:pt x="63" y="542"/>
                      <a:pt x="63" y="542"/>
                      <a:pt x="63" y="542"/>
                    </a:cubicBezTo>
                    <a:cubicBezTo>
                      <a:pt x="65" y="542"/>
                      <a:pt x="65" y="542"/>
                      <a:pt x="65" y="542"/>
                    </a:cubicBezTo>
                    <a:cubicBezTo>
                      <a:pt x="63" y="542"/>
                      <a:pt x="63" y="542"/>
                      <a:pt x="63" y="542"/>
                    </a:cubicBezTo>
                    <a:cubicBezTo>
                      <a:pt x="61" y="542"/>
                      <a:pt x="61" y="542"/>
                      <a:pt x="61" y="542"/>
                    </a:cubicBezTo>
                    <a:cubicBezTo>
                      <a:pt x="60" y="542"/>
                      <a:pt x="60" y="542"/>
                      <a:pt x="60" y="542"/>
                    </a:cubicBezTo>
                    <a:cubicBezTo>
                      <a:pt x="59" y="541"/>
                      <a:pt x="59" y="541"/>
                      <a:pt x="59" y="541"/>
                    </a:cubicBezTo>
                    <a:cubicBezTo>
                      <a:pt x="59" y="540"/>
                      <a:pt x="59" y="540"/>
                      <a:pt x="59" y="540"/>
                    </a:cubicBezTo>
                    <a:cubicBezTo>
                      <a:pt x="61" y="539"/>
                      <a:pt x="61" y="539"/>
                      <a:pt x="61" y="539"/>
                    </a:cubicBezTo>
                    <a:cubicBezTo>
                      <a:pt x="63" y="538"/>
                      <a:pt x="63" y="538"/>
                      <a:pt x="63" y="538"/>
                    </a:cubicBezTo>
                    <a:cubicBezTo>
                      <a:pt x="64" y="536"/>
                      <a:pt x="64" y="536"/>
                      <a:pt x="64" y="536"/>
                    </a:cubicBezTo>
                    <a:cubicBezTo>
                      <a:pt x="64" y="535"/>
                      <a:pt x="64" y="535"/>
                      <a:pt x="64" y="535"/>
                    </a:cubicBezTo>
                    <a:cubicBezTo>
                      <a:pt x="63" y="535"/>
                      <a:pt x="63" y="535"/>
                      <a:pt x="63" y="535"/>
                    </a:cubicBezTo>
                    <a:cubicBezTo>
                      <a:pt x="63" y="537"/>
                      <a:pt x="63" y="537"/>
                      <a:pt x="63" y="537"/>
                    </a:cubicBezTo>
                    <a:cubicBezTo>
                      <a:pt x="61" y="538"/>
                      <a:pt x="61" y="538"/>
                      <a:pt x="61" y="538"/>
                    </a:cubicBezTo>
                    <a:cubicBezTo>
                      <a:pt x="60" y="538"/>
                      <a:pt x="60" y="538"/>
                      <a:pt x="60" y="538"/>
                    </a:cubicBezTo>
                    <a:cubicBezTo>
                      <a:pt x="58" y="540"/>
                      <a:pt x="58" y="540"/>
                      <a:pt x="58" y="540"/>
                    </a:cubicBezTo>
                    <a:cubicBezTo>
                      <a:pt x="55" y="542"/>
                      <a:pt x="55" y="542"/>
                      <a:pt x="55" y="542"/>
                    </a:cubicBezTo>
                    <a:cubicBezTo>
                      <a:pt x="53" y="543"/>
                      <a:pt x="53" y="543"/>
                      <a:pt x="53" y="543"/>
                    </a:cubicBezTo>
                    <a:cubicBezTo>
                      <a:pt x="52" y="541"/>
                      <a:pt x="52" y="541"/>
                      <a:pt x="52" y="541"/>
                    </a:cubicBezTo>
                    <a:cubicBezTo>
                      <a:pt x="52" y="541"/>
                      <a:pt x="52" y="541"/>
                      <a:pt x="52" y="541"/>
                    </a:cubicBezTo>
                    <a:cubicBezTo>
                      <a:pt x="53" y="540"/>
                      <a:pt x="53" y="540"/>
                      <a:pt x="53" y="540"/>
                    </a:cubicBezTo>
                    <a:cubicBezTo>
                      <a:pt x="52" y="540"/>
                      <a:pt x="52" y="540"/>
                      <a:pt x="52" y="540"/>
                    </a:cubicBezTo>
                    <a:cubicBezTo>
                      <a:pt x="50" y="541"/>
                      <a:pt x="50" y="541"/>
                      <a:pt x="50" y="541"/>
                    </a:cubicBezTo>
                    <a:cubicBezTo>
                      <a:pt x="49" y="540"/>
                      <a:pt x="49" y="540"/>
                      <a:pt x="49" y="540"/>
                    </a:cubicBezTo>
                    <a:cubicBezTo>
                      <a:pt x="49" y="539"/>
                      <a:pt x="49" y="539"/>
                      <a:pt x="49" y="539"/>
                    </a:cubicBezTo>
                    <a:cubicBezTo>
                      <a:pt x="51" y="538"/>
                      <a:pt x="51" y="538"/>
                      <a:pt x="51" y="538"/>
                    </a:cubicBezTo>
                    <a:cubicBezTo>
                      <a:pt x="53" y="537"/>
                      <a:pt x="53" y="537"/>
                      <a:pt x="53" y="537"/>
                    </a:cubicBezTo>
                    <a:cubicBezTo>
                      <a:pt x="54" y="537"/>
                      <a:pt x="54" y="537"/>
                      <a:pt x="54" y="537"/>
                    </a:cubicBezTo>
                    <a:cubicBezTo>
                      <a:pt x="55" y="537"/>
                      <a:pt x="55" y="537"/>
                      <a:pt x="55" y="537"/>
                    </a:cubicBezTo>
                    <a:cubicBezTo>
                      <a:pt x="55" y="536"/>
                      <a:pt x="55" y="536"/>
                      <a:pt x="55" y="536"/>
                    </a:cubicBezTo>
                    <a:cubicBezTo>
                      <a:pt x="54" y="535"/>
                      <a:pt x="54" y="535"/>
                      <a:pt x="54" y="535"/>
                    </a:cubicBezTo>
                    <a:cubicBezTo>
                      <a:pt x="54" y="534"/>
                      <a:pt x="54" y="534"/>
                      <a:pt x="54" y="534"/>
                    </a:cubicBezTo>
                    <a:cubicBezTo>
                      <a:pt x="55" y="534"/>
                      <a:pt x="55" y="534"/>
                      <a:pt x="55" y="534"/>
                    </a:cubicBezTo>
                    <a:cubicBezTo>
                      <a:pt x="54" y="533"/>
                      <a:pt x="54" y="533"/>
                      <a:pt x="54" y="533"/>
                    </a:cubicBezTo>
                    <a:cubicBezTo>
                      <a:pt x="53" y="534"/>
                      <a:pt x="53" y="534"/>
                      <a:pt x="53" y="534"/>
                    </a:cubicBezTo>
                    <a:cubicBezTo>
                      <a:pt x="52" y="534"/>
                      <a:pt x="52" y="534"/>
                      <a:pt x="52" y="534"/>
                    </a:cubicBezTo>
                    <a:cubicBezTo>
                      <a:pt x="51" y="532"/>
                      <a:pt x="51" y="532"/>
                      <a:pt x="51" y="532"/>
                    </a:cubicBezTo>
                    <a:cubicBezTo>
                      <a:pt x="51" y="529"/>
                      <a:pt x="51" y="529"/>
                      <a:pt x="51" y="529"/>
                    </a:cubicBezTo>
                    <a:cubicBezTo>
                      <a:pt x="50" y="527"/>
                      <a:pt x="50" y="527"/>
                      <a:pt x="50" y="527"/>
                    </a:cubicBezTo>
                    <a:cubicBezTo>
                      <a:pt x="50" y="526"/>
                      <a:pt x="50" y="526"/>
                      <a:pt x="50" y="526"/>
                    </a:cubicBezTo>
                    <a:cubicBezTo>
                      <a:pt x="51" y="525"/>
                      <a:pt x="51" y="525"/>
                      <a:pt x="51" y="525"/>
                    </a:cubicBezTo>
                    <a:cubicBezTo>
                      <a:pt x="53" y="525"/>
                      <a:pt x="53" y="525"/>
                      <a:pt x="53" y="525"/>
                    </a:cubicBezTo>
                    <a:cubicBezTo>
                      <a:pt x="55" y="526"/>
                      <a:pt x="55" y="526"/>
                      <a:pt x="55" y="526"/>
                    </a:cubicBezTo>
                    <a:cubicBezTo>
                      <a:pt x="57" y="525"/>
                      <a:pt x="57" y="525"/>
                      <a:pt x="57" y="525"/>
                    </a:cubicBezTo>
                    <a:cubicBezTo>
                      <a:pt x="59" y="526"/>
                      <a:pt x="59" y="526"/>
                      <a:pt x="59" y="526"/>
                    </a:cubicBezTo>
                    <a:cubicBezTo>
                      <a:pt x="58" y="525"/>
                      <a:pt x="58" y="525"/>
                      <a:pt x="58" y="525"/>
                    </a:cubicBezTo>
                    <a:cubicBezTo>
                      <a:pt x="57" y="525"/>
                      <a:pt x="57" y="525"/>
                      <a:pt x="57" y="525"/>
                    </a:cubicBezTo>
                    <a:cubicBezTo>
                      <a:pt x="55" y="525"/>
                      <a:pt x="55" y="525"/>
                      <a:pt x="55" y="525"/>
                    </a:cubicBezTo>
                    <a:cubicBezTo>
                      <a:pt x="54" y="524"/>
                      <a:pt x="54" y="524"/>
                      <a:pt x="54" y="524"/>
                    </a:cubicBezTo>
                    <a:cubicBezTo>
                      <a:pt x="52" y="523"/>
                      <a:pt x="52" y="523"/>
                      <a:pt x="52" y="523"/>
                    </a:cubicBezTo>
                    <a:cubicBezTo>
                      <a:pt x="52" y="522"/>
                      <a:pt x="52" y="522"/>
                      <a:pt x="52" y="522"/>
                    </a:cubicBezTo>
                    <a:cubicBezTo>
                      <a:pt x="53" y="520"/>
                      <a:pt x="53" y="520"/>
                      <a:pt x="53" y="520"/>
                    </a:cubicBezTo>
                    <a:cubicBezTo>
                      <a:pt x="54" y="520"/>
                      <a:pt x="54" y="520"/>
                      <a:pt x="54" y="520"/>
                    </a:cubicBezTo>
                    <a:cubicBezTo>
                      <a:pt x="55" y="518"/>
                      <a:pt x="55" y="518"/>
                      <a:pt x="55" y="518"/>
                    </a:cubicBezTo>
                    <a:cubicBezTo>
                      <a:pt x="55" y="516"/>
                      <a:pt x="55" y="516"/>
                      <a:pt x="55" y="516"/>
                    </a:cubicBezTo>
                    <a:cubicBezTo>
                      <a:pt x="54" y="516"/>
                      <a:pt x="54" y="516"/>
                      <a:pt x="54" y="516"/>
                    </a:cubicBezTo>
                    <a:cubicBezTo>
                      <a:pt x="53" y="518"/>
                      <a:pt x="53" y="518"/>
                      <a:pt x="53" y="518"/>
                    </a:cubicBezTo>
                    <a:cubicBezTo>
                      <a:pt x="51" y="519"/>
                      <a:pt x="51" y="519"/>
                      <a:pt x="51" y="519"/>
                    </a:cubicBezTo>
                    <a:cubicBezTo>
                      <a:pt x="49" y="520"/>
                      <a:pt x="49" y="520"/>
                      <a:pt x="49" y="520"/>
                    </a:cubicBezTo>
                    <a:cubicBezTo>
                      <a:pt x="47" y="522"/>
                      <a:pt x="47" y="522"/>
                      <a:pt x="47" y="522"/>
                    </a:cubicBezTo>
                    <a:cubicBezTo>
                      <a:pt x="47" y="523"/>
                      <a:pt x="47" y="523"/>
                      <a:pt x="47" y="523"/>
                    </a:cubicBezTo>
                    <a:cubicBezTo>
                      <a:pt x="46" y="523"/>
                      <a:pt x="46" y="523"/>
                      <a:pt x="46" y="523"/>
                    </a:cubicBezTo>
                    <a:cubicBezTo>
                      <a:pt x="45" y="520"/>
                      <a:pt x="45" y="520"/>
                      <a:pt x="45" y="520"/>
                    </a:cubicBezTo>
                    <a:cubicBezTo>
                      <a:pt x="44" y="518"/>
                      <a:pt x="44" y="518"/>
                      <a:pt x="44" y="518"/>
                    </a:cubicBezTo>
                    <a:cubicBezTo>
                      <a:pt x="44" y="513"/>
                      <a:pt x="44" y="513"/>
                      <a:pt x="44" y="513"/>
                    </a:cubicBezTo>
                    <a:cubicBezTo>
                      <a:pt x="45" y="510"/>
                      <a:pt x="45" y="510"/>
                      <a:pt x="45" y="510"/>
                    </a:cubicBezTo>
                    <a:cubicBezTo>
                      <a:pt x="45" y="509"/>
                      <a:pt x="45" y="509"/>
                      <a:pt x="45" y="509"/>
                    </a:cubicBezTo>
                    <a:cubicBezTo>
                      <a:pt x="43" y="509"/>
                      <a:pt x="43" y="509"/>
                      <a:pt x="43" y="509"/>
                    </a:cubicBezTo>
                    <a:cubicBezTo>
                      <a:pt x="43" y="506"/>
                      <a:pt x="43" y="506"/>
                      <a:pt x="43" y="506"/>
                    </a:cubicBezTo>
                    <a:cubicBezTo>
                      <a:pt x="44" y="506"/>
                      <a:pt x="44" y="506"/>
                      <a:pt x="44" y="506"/>
                    </a:cubicBezTo>
                    <a:cubicBezTo>
                      <a:pt x="45" y="506"/>
                      <a:pt x="45" y="506"/>
                      <a:pt x="45" y="506"/>
                    </a:cubicBezTo>
                    <a:cubicBezTo>
                      <a:pt x="46" y="507"/>
                      <a:pt x="46" y="507"/>
                      <a:pt x="46" y="507"/>
                    </a:cubicBezTo>
                    <a:cubicBezTo>
                      <a:pt x="46" y="505"/>
                      <a:pt x="46" y="505"/>
                      <a:pt x="46" y="505"/>
                    </a:cubicBezTo>
                    <a:cubicBezTo>
                      <a:pt x="48" y="503"/>
                      <a:pt x="48" y="503"/>
                      <a:pt x="48" y="503"/>
                    </a:cubicBezTo>
                    <a:cubicBezTo>
                      <a:pt x="48" y="501"/>
                      <a:pt x="48" y="501"/>
                      <a:pt x="48" y="501"/>
                    </a:cubicBezTo>
                    <a:cubicBezTo>
                      <a:pt x="50" y="501"/>
                      <a:pt x="50" y="501"/>
                      <a:pt x="50" y="501"/>
                    </a:cubicBezTo>
                    <a:cubicBezTo>
                      <a:pt x="52" y="501"/>
                      <a:pt x="52" y="501"/>
                      <a:pt x="52" y="501"/>
                    </a:cubicBezTo>
                    <a:cubicBezTo>
                      <a:pt x="53" y="500"/>
                      <a:pt x="53" y="500"/>
                      <a:pt x="53" y="500"/>
                    </a:cubicBezTo>
                    <a:cubicBezTo>
                      <a:pt x="52" y="500"/>
                      <a:pt x="52" y="500"/>
                      <a:pt x="52" y="500"/>
                    </a:cubicBezTo>
                    <a:cubicBezTo>
                      <a:pt x="51" y="500"/>
                      <a:pt x="51" y="500"/>
                      <a:pt x="51" y="500"/>
                    </a:cubicBezTo>
                    <a:cubicBezTo>
                      <a:pt x="54" y="497"/>
                      <a:pt x="54" y="497"/>
                      <a:pt x="54" y="497"/>
                    </a:cubicBezTo>
                    <a:cubicBezTo>
                      <a:pt x="55" y="495"/>
                      <a:pt x="55" y="495"/>
                      <a:pt x="55" y="495"/>
                    </a:cubicBezTo>
                    <a:cubicBezTo>
                      <a:pt x="57" y="494"/>
                      <a:pt x="57" y="494"/>
                      <a:pt x="57" y="494"/>
                    </a:cubicBezTo>
                    <a:cubicBezTo>
                      <a:pt x="57" y="493"/>
                      <a:pt x="57" y="493"/>
                      <a:pt x="57" y="493"/>
                    </a:cubicBezTo>
                    <a:cubicBezTo>
                      <a:pt x="56" y="493"/>
                      <a:pt x="56" y="493"/>
                      <a:pt x="56" y="493"/>
                    </a:cubicBezTo>
                    <a:cubicBezTo>
                      <a:pt x="56" y="492"/>
                      <a:pt x="56" y="492"/>
                      <a:pt x="56" y="492"/>
                    </a:cubicBezTo>
                    <a:cubicBezTo>
                      <a:pt x="54" y="494"/>
                      <a:pt x="54" y="494"/>
                      <a:pt x="54" y="494"/>
                    </a:cubicBezTo>
                    <a:cubicBezTo>
                      <a:pt x="53" y="496"/>
                      <a:pt x="53" y="496"/>
                      <a:pt x="53" y="496"/>
                    </a:cubicBezTo>
                    <a:cubicBezTo>
                      <a:pt x="50" y="499"/>
                      <a:pt x="50" y="499"/>
                      <a:pt x="50" y="499"/>
                    </a:cubicBezTo>
                    <a:cubicBezTo>
                      <a:pt x="50" y="499"/>
                      <a:pt x="50" y="499"/>
                      <a:pt x="50" y="499"/>
                    </a:cubicBezTo>
                    <a:cubicBezTo>
                      <a:pt x="50" y="498"/>
                      <a:pt x="50" y="498"/>
                      <a:pt x="50" y="498"/>
                    </a:cubicBezTo>
                    <a:cubicBezTo>
                      <a:pt x="52" y="495"/>
                      <a:pt x="52" y="495"/>
                      <a:pt x="52" y="495"/>
                    </a:cubicBezTo>
                    <a:cubicBezTo>
                      <a:pt x="52" y="492"/>
                      <a:pt x="52" y="492"/>
                      <a:pt x="52" y="492"/>
                    </a:cubicBezTo>
                    <a:cubicBezTo>
                      <a:pt x="55" y="488"/>
                      <a:pt x="55" y="488"/>
                      <a:pt x="55" y="488"/>
                    </a:cubicBezTo>
                    <a:cubicBezTo>
                      <a:pt x="55" y="486"/>
                      <a:pt x="55" y="486"/>
                      <a:pt x="55" y="486"/>
                    </a:cubicBezTo>
                    <a:cubicBezTo>
                      <a:pt x="55" y="486"/>
                      <a:pt x="55" y="486"/>
                      <a:pt x="55" y="486"/>
                    </a:cubicBezTo>
                    <a:cubicBezTo>
                      <a:pt x="55" y="485"/>
                      <a:pt x="55" y="485"/>
                      <a:pt x="55" y="485"/>
                    </a:cubicBezTo>
                    <a:cubicBezTo>
                      <a:pt x="55" y="484"/>
                      <a:pt x="55" y="484"/>
                      <a:pt x="55" y="484"/>
                    </a:cubicBezTo>
                    <a:cubicBezTo>
                      <a:pt x="56" y="484"/>
                      <a:pt x="56" y="484"/>
                      <a:pt x="56" y="484"/>
                    </a:cubicBezTo>
                    <a:cubicBezTo>
                      <a:pt x="55" y="483"/>
                      <a:pt x="55" y="483"/>
                      <a:pt x="55" y="483"/>
                    </a:cubicBezTo>
                    <a:cubicBezTo>
                      <a:pt x="56" y="482"/>
                      <a:pt x="56" y="482"/>
                      <a:pt x="56" y="482"/>
                    </a:cubicBezTo>
                    <a:cubicBezTo>
                      <a:pt x="55" y="481"/>
                      <a:pt x="55" y="481"/>
                      <a:pt x="55" y="481"/>
                    </a:cubicBezTo>
                    <a:cubicBezTo>
                      <a:pt x="55" y="481"/>
                      <a:pt x="55" y="481"/>
                      <a:pt x="55" y="481"/>
                    </a:cubicBezTo>
                    <a:cubicBezTo>
                      <a:pt x="54" y="479"/>
                      <a:pt x="54" y="479"/>
                      <a:pt x="54" y="479"/>
                    </a:cubicBezTo>
                    <a:cubicBezTo>
                      <a:pt x="54" y="477"/>
                      <a:pt x="54" y="477"/>
                      <a:pt x="54" y="477"/>
                    </a:cubicBezTo>
                    <a:cubicBezTo>
                      <a:pt x="52" y="476"/>
                      <a:pt x="52" y="476"/>
                      <a:pt x="52" y="476"/>
                    </a:cubicBezTo>
                    <a:cubicBezTo>
                      <a:pt x="51" y="475"/>
                      <a:pt x="51" y="475"/>
                      <a:pt x="51" y="475"/>
                    </a:cubicBezTo>
                    <a:cubicBezTo>
                      <a:pt x="50" y="474"/>
                      <a:pt x="50" y="474"/>
                      <a:pt x="50" y="474"/>
                    </a:cubicBezTo>
                    <a:cubicBezTo>
                      <a:pt x="49" y="472"/>
                      <a:pt x="49" y="472"/>
                      <a:pt x="49" y="472"/>
                    </a:cubicBezTo>
                    <a:cubicBezTo>
                      <a:pt x="47" y="471"/>
                      <a:pt x="47" y="471"/>
                      <a:pt x="47" y="471"/>
                    </a:cubicBezTo>
                    <a:cubicBezTo>
                      <a:pt x="46" y="471"/>
                      <a:pt x="46" y="471"/>
                      <a:pt x="46" y="471"/>
                    </a:cubicBezTo>
                    <a:cubicBezTo>
                      <a:pt x="46" y="471"/>
                      <a:pt x="46" y="471"/>
                      <a:pt x="46" y="471"/>
                    </a:cubicBezTo>
                    <a:cubicBezTo>
                      <a:pt x="46" y="470"/>
                      <a:pt x="46" y="470"/>
                      <a:pt x="46" y="470"/>
                    </a:cubicBezTo>
                    <a:cubicBezTo>
                      <a:pt x="46" y="469"/>
                      <a:pt x="46" y="469"/>
                      <a:pt x="46" y="469"/>
                    </a:cubicBezTo>
                    <a:cubicBezTo>
                      <a:pt x="45" y="468"/>
                      <a:pt x="45" y="468"/>
                      <a:pt x="45" y="468"/>
                    </a:cubicBezTo>
                    <a:cubicBezTo>
                      <a:pt x="45" y="467"/>
                      <a:pt x="45" y="467"/>
                      <a:pt x="45" y="467"/>
                    </a:cubicBezTo>
                    <a:cubicBezTo>
                      <a:pt x="46" y="466"/>
                      <a:pt x="46" y="466"/>
                      <a:pt x="46" y="466"/>
                    </a:cubicBezTo>
                    <a:cubicBezTo>
                      <a:pt x="47" y="466"/>
                      <a:pt x="47" y="466"/>
                      <a:pt x="47" y="466"/>
                    </a:cubicBezTo>
                    <a:cubicBezTo>
                      <a:pt x="46" y="465"/>
                      <a:pt x="46" y="465"/>
                      <a:pt x="46" y="465"/>
                    </a:cubicBezTo>
                    <a:cubicBezTo>
                      <a:pt x="45" y="464"/>
                      <a:pt x="45" y="464"/>
                      <a:pt x="45" y="464"/>
                    </a:cubicBezTo>
                    <a:cubicBezTo>
                      <a:pt x="44" y="464"/>
                      <a:pt x="44" y="464"/>
                      <a:pt x="44" y="464"/>
                    </a:cubicBezTo>
                    <a:cubicBezTo>
                      <a:pt x="44" y="463"/>
                      <a:pt x="44" y="463"/>
                      <a:pt x="44" y="463"/>
                    </a:cubicBezTo>
                    <a:cubicBezTo>
                      <a:pt x="46" y="462"/>
                      <a:pt x="46" y="462"/>
                      <a:pt x="46" y="462"/>
                    </a:cubicBezTo>
                    <a:cubicBezTo>
                      <a:pt x="46" y="456"/>
                      <a:pt x="46" y="456"/>
                      <a:pt x="46" y="456"/>
                    </a:cubicBezTo>
                    <a:cubicBezTo>
                      <a:pt x="46" y="450"/>
                      <a:pt x="46" y="450"/>
                      <a:pt x="46" y="450"/>
                    </a:cubicBezTo>
                    <a:cubicBezTo>
                      <a:pt x="46" y="445"/>
                      <a:pt x="46" y="445"/>
                      <a:pt x="46" y="445"/>
                    </a:cubicBezTo>
                    <a:cubicBezTo>
                      <a:pt x="46" y="443"/>
                      <a:pt x="46" y="443"/>
                      <a:pt x="46" y="443"/>
                    </a:cubicBezTo>
                    <a:cubicBezTo>
                      <a:pt x="46" y="442"/>
                      <a:pt x="46" y="442"/>
                      <a:pt x="46" y="442"/>
                    </a:cubicBezTo>
                    <a:cubicBezTo>
                      <a:pt x="46" y="440"/>
                      <a:pt x="46" y="440"/>
                      <a:pt x="46" y="440"/>
                    </a:cubicBezTo>
                    <a:cubicBezTo>
                      <a:pt x="46" y="438"/>
                      <a:pt x="46" y="438"/>
                      <a:pt x="46" y="438"/>
                    </a:cubicBezTo>
                    <a:cubicBezTo>
                      <a:pt x="45" y="437"/>
                      <a:pt x="45" y="437"/>
                      <a:pt x="45" y="437"/>
                    </a:cubicBezTo>
                    <a:cubicBezTo>
                      <a:pt x="45" y="434"/>
                      <a:pt x="45" y="434"/>
                      <a:pt x="45" y="434"/>
                    </a:cubicBezTo>
                    <a:cubicBezTo>
                      <a:pt x="43" y="432"/>
                      <a:pt x="43" y="432"/>
                      <a:pt x="43" y="432"/>
                    </a:cubicBezTo>
                    <a:cubicBezTo>
                      <a:pt x="42" y="428"/>
                      <a:pt x="42" y="428"/>
                      <a:pt x="42" y="428"/>
                    </a:cubicBezTo>
                    <a:cubicBezTo>
                      <a:pt x="43" y="427"/>
                      <a:pt x="43" y="427"/>
                      <a:pt x="43" y="427"/>
                    </a:cubicBezTo>
                    <a:cubicBezTo>
                      <a:pt x="41" y="422"/>
                      <a:pt x="41" y="422"/>
                      <a:pt x="41" y="422"/>
                    </a:cubicBezTo>
                    <a:cubicBezTo>
                      <a:pt x="41" y="421"/>
                      <a:pt x="41" y="421"/>
                      <a:pt x="41" y="421"/>
                    </a:cubicBezTo>
                    <a:cubicBezTo>
                      <a:pt x="43" y="418"/>
                      <a:pt x="43" y="418"/>
                      <a:pt x="43" y="418"/>
                    </a:cubicBezTo>
                    <a:cubicBezTo>
                      <a:pt x="42" y="417"/>
                      <a:pt x="42" y="417"/>
                      <a:pt x="42" y="417"/>
                    </a:cubicBezTo>
                    <a:cubicBezTo>
                      <a:pt x="42" y="415"/>
                      <a:pt x="42" y="415"/>
                      <a:pt x="42" y="415"/>
                    </a:cubicBezTo>
                    <a:cubicBezTo>
                      <a:pt x="40" y="414"/>
                      <a:pt x="40" y="414"/>
                      <a:pt x="40" y="414"/>
                    </a:cubicBezTo>
                    <a:cubicBezTo>
                      <a:pt x="38" y="414"/>
                      <a:pt x="38" y="414"/>
                      <a:pt x="38" y="414"/>
                    </a:cubicBezTo>
                    <a:cubicBezTo>
                      <a:pt x="35" y="415"/>
                      <a:pt x="35" y="415"/>
                      <a:pt x="35" y="415"/>
                    </a:cubicBezTo>
                    <a:cubicBezTo>
                      <a:pt x="34" y="415"/>
                      <a:pt x="34" y="415"/>
                      <a:pt x="34" y="415"/>
                    </a:cubicBezTo>
                    <a:cubicBezTo>
                      <a:pt x="31" y="416"/>
                      <a:pt x="31" y="416"/>
                      <a:pt x="31" y="416"/>
                    </a:cubicBezTo>
                    <a:cubicBezTo>
                      <a:pt x="29" y="418"/>
                      <a:pt x="29" y="418"/>
                      <a:pt x="29" y="418"/>
                    </a:cubicBezTo>
                    <a:cubicBezTo>
                      <a:pt x="26" y="422"/>
                      <a:pt x="26" y="422"/>
                      <a:pt x="26" y="422"/>
                    </a:cubicBezTo>
                    <a:cubicBezTo>
                      <a:pt x="24" y="423"/>
                      <a:pt x="24" y="423"/>
                      <a:pt x="24" y="423"/>
                    </a:cubicBezTo>
                    <a:cubicBezTo>
                      <a:pt x="21" y="423"/>
                      <a:pt x="21" y="423"/>
                      <a:pt x="21" y="423"/>
                    </a:cubicBezTo>
                    <a:cubicBezTo>
                      <a:pt x="18" y="424"/>
                      <a:pt x="18" y="424"/>
                      <a:pt x="18" y="424"/>
                    </a:cubicBezTo>
                    <a:cubicBezTo>
                      <a:pt x="17" y="424"/>
                      <a:pt x="17" y="424"/>
                      <a:pt x="17" y="424"/>
                    </a:cubicBezTo>
                    <a:cubicBezTo>
                      <a:pt x="17" y="423"/>
                      <a:pt x="17" y="423"/>
                      <a:pt x="17" y="423"/>
                    </a:cubicBezTo>
                    <a:cubicBezTo>
                      <a:pt x="19" y="420"/>
                      <a:pt x="19" y="420"/>
                      <a:pt x="19" y="420"/>
                    </a:cubicBezTo>
                    <a:cubicBezTo>
                      <a:pt x="18" y="418"/>
                      <a:pt x="18" y="418"/>
                      <a:pt x="18" y="418"/>
                    </a:cubicBezTo>
                    <a:cubicBezTo>
                      <a:pt x="16" y="408"/>
                      <a:pt x="16" y="408"/>
                      <a:pt x="16" y="408"/>
                    </a:cubicBezTo>
                    <a:cubicBezTo>
                      <a:pt x="14" y="403"/>
                      <a:pt x="14" y="403"/>
                      <a:pt x="14" y="403"/>
                    </a:cubicBezTo>
                    <a:cubicBezTo>
                      <a:pt x="13" y="401"/>
                      <a:pt x="13" y="401"/>
                      <a:pt x="13" y="401"/>
                    </a:cubicBezTo>
                    <a:cubicBezTo>
                      <a:pt x="15" y="397"/>
                      <a:pt x="15" y="397"/>
                      <a:pt x="15" y="397"/>
                    </a:cubicBezTo>
                    <a:cubicBezTo>
                      <a:pt x="11" y="397"/>
                      <a:pt x="11" y="397"/>
                      <a:pt x="11" y="397"/>
                    </a:cubicBezTo>
                    <a:cubicBezTo>
                      <a:pt x="7" y="399"/>
                      <a:pt x="7" y="399"/>
                      <a:pt x="7" y="399"/>
                    </a:cubicBezTo>
                    <a:cubicBezTo>
                      <a:pt x="6" y="398"/>
                      <a:pt x="6" y="398"/>
                      <a:pt x="6" y="398"/>
                    </a:cubicBezTo>
                    <a:cubicBezTo>
                      <a:pt x="0" y="398"/>
                      <a:pt x="0" y="398"/>
                      <a:pt x="0" y="398"/>
                    </a:cubicBezTo>
                    <a:cubicBezTo>
                      <a:pt x="102" y="212"/>
                      <a:pt x="102" y="212"/>
                      <a:pt x="102" y="212"/>
                    </a:cubicBezTo>
                    <a:cubicBezTo>
                      <a:pt x="102" y="213"/>
                      <a:pt x="102" y="213"/>
                      <a:pt x="102" y="213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10" y="217"/>
                      <a:pt x="110" y="217"/>
                      <a:pt x="110" y="217"/>
                    </a:cubicBezTo>
                    <a:cubicBezTo>
                      <a:pt x="111" y="218"/>
                      <a:pt x="111" y="218"/>
                      <a:pt x="111" y="218"/>
                    </a:cubicBezTo>
                    <a:cubicBezTo>
                      <a:pt x="112" y="219"/>
                      <a:pt x="112" y="219"/>
                      <a:pt x="112" y="219"/>
                    </a:cubicBezTo>
                    <a:cubicBezTo>
                      <a:pt x="112" y="219"/>
                      <a:pt x="112" y="219"/>
                      <a:pt x="112" y="219"/>
                    </a:cubicBezTo>
                    <a:cubicBezTo>
                      <a:pt x="114" y="221"/>
                      <a:pt x="114" y="221"/>
                      <a:pt x="114" y="221"/>
                    </a:cubicBezTo>
                    <a:cubicBezTo>
                      <a:pt x="114" y="222"/>
                      <a:pt x="114" y="222"/>
                      <a:pt x="114" y="222"/>
                    </a:cubicBezTo>
                    <a:cubicBezTo>
                      <a:pt x="116" y="224"/>
                      <a:pt x="116" y="224"/>
                      <a:pt x="116" y="224"/>
                    </a:cubicBezTo>
                    <a:cubicBezTo>
                      <a:pt x="116" y="225"/>
                      <a:pt x="116" y="225"/>
                      <a:pt x="116" y="225"/>
                    </a:cubicBezTo>
                    <a:cubicBezTo>
                      <a:pt x="116" y="226"/>
                      <a:pt x="116" y="226"/>
                      <a:pt x="116" y="226"/>
                    </a:cubicBezTo>
                    <a:cubicBezTo>
                      <a:pt x="115" y="228"/>
                      <a:pt x="115" y="228"/>
                      <a:pt x="115" y="228"/>
                    </a:cubicBezTo>
                    <a:cubicBezTo>
                      <a:pt x="116" y="230"/>
                      <a:pt x="116" y="230"/>
                      <a:pt x="116" y="230"/>
                    </a:cubicBezTo>
                    <a:cubicBezTo>
                      <a:pt x="117" y="230"/>
                      <a:pt x="117" y="230"/>
                      <a:pt x="117" y="230"/>
                    </a:cubicBezTo>
                    <a:cubicBezTo>
                      <a:pt x="117" y="229"/>
                      <a:pt x="117" y="229"/>
                      <a:pt x="117" y="229"/>
                    </a:cubicBezTo>
                    <a:cubicBezTo>
                      <a:pt x="118" y="230"/>
                      <a:pt x="118" y="230"/>
                      <a:pt x="118" y="230"/>
                    </a:cubicBezTo>
                    <a:cubicBezTo>
                      <a:pt x="118" y="232"/>
                      <a:pt x="118" y="232"/>
                      <a:pt x="118" y="232"/>
                    </a:cubicBezTo>
                    <a:cubicBezTo>
                      <a:pt x="119" y="235"/>
                      <a:pt x="119" y="235"/>
                      <a:pt x="119" y="235"/>
                    </a:cubicBezTo>
                    <a:cubicBezTo>
                      <a:pt x="121" y="238"/>
                      <a:pt x="121" y="238"/>
                      <a:pt x="121" y="238"/>
                    </a:cubicBezTo>
                    <a:cubicBezTo>
                      <a:pt x="123" y="239"/>
                      <a:pt x="123" y="239"/>
                      <a:pt x="123" y="239"/>
                    </a:cubicBezTo>
                    <a:cubicBezTo>
                      <a:pt x="124" y="239"/>
                      <a:pt x="124" y="239"/>
                      <a:pt x="124" y="239"/>
                    </a:cubicBezTo>
                    <a:cubicBezTo>
                      <a:pt x="125" y="239"/>
                      <a:pt x="125" y="239"/>
                      <a:pt x="125" y="239"/>
                    </a:cubicBezTo>
                    <a:cubicBezTo>
                      <a:pt x="125" y="241"/>
                      <a:pt x="125" y="241"/>
                      <a:pt x="125" y="241"/>
                    </a:cubicBezTo>
                    <a:cubicBezTo>
                      <a:pt x="126" y="241"/>
                      <a:pt x="126" y="241"/>
                      <a:pt x="126" y="241"/>
                    </a:cubicBezTo>
                    <a:cubicBezTo>
                      <a:pt x="127" y="241"/>
                      <a:pt x="127" y="241"/>
                      <a:pt x="127" y="241"/>
                    </a:cubicBezTo>
                    <a:cubicBezTo>
                      <a:pt x="128" y="244"/>
                      <a:pt x="128" y="244"/>
                      <a:pt x="128" y="244"/>
                    </a:cubicBezTo>
                    <a:cubicBezTo>
                      <a:pt x="129" y="246"/>
                      <a:pt x="129" y="246"/>
                      <a:pt x="129" y="246"/>
                    </a:cubicBezTo>
                    <a:cubicBezTo>
                      <a:pt x="130" y="247"/>
                      <a:pt x="130" y="247"/>
                      <a:pt x="130" y="247"/>
                    </a:cubicBezTo>
                    <a:cubicBezTo>
                      <a:pt x="130" y="248"/>
                      <a:pt x="130" y="248"/>
                      <a:pt x="130" y="248"/>
                    </a:cubicBezTo>
                    <a:cubicBezTo>
                      <a:pt x="132" y="248"/>
                      <a:pt x="132" y="248"/>
                      <a:pt x="132" y="248"/>
                    </a:cubicBezTo>
                    <a:cubicBezTo>
                      <a:pt x="134" y="251"/>
                      <a:pt x="134" y="251"/>
                      <a:pt x="134" y="251"/>
                    </a:cubicBezTo>
                    <a:cubicBezTo>
                      <a:pt x="134" y="252"/>
                      <a:pt x="134" y="252"/>
                      <a:pt x="134" y="252"/>
                    </a:cubicBezTo>
                    <a:cubicBezTo>
                      <a:pt x="134" y="252"/>
                      <a:pt x="134" y="252"/>
                      <a:pt x="134" y="252"/>
                    </a:cubicBezTo>
                    <a:cubicBezTo>
                      <a:pt x="134" y="254"/>
                      <a:pt x="134" y="254"/>
                      <a:pt x="134" y="254"/>
                    </a:cubicBezTo>
                    <a:cubicBezTo>
                      <a:pt x="132" y="256"/>
                      <a:pt x="132" y="256"/>
                      <a:pt x="132" y="256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5" y="254"/>
                      <a:pt x="135" y="254"/>
                      <a:pt x="135" y="254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7" y="254"/>
                      <a:pt x="137" y="254"/>
                      <a:pt x="137" y="254"/>
                    </a:cubicBezTo>
                    <a:cubicBezTo>
                      <a:pt x="138" y="251"/>
                      <a:pt x="138" y="251"/>
                      <a:pt x="138" y="251"/>
                    </a:cubicBezTo>
                    <a:cubicBezTo>
                      <a:pt x="137" y="246"/>
                      <a:pt x="137" y="246"/>
                      <a:pt x="137" y="246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38" y="242"/>
                      <a:pt x="138" y="242"/>
                      <a:pt x="138" y="242"/>
                    </a:cubicBezTo>
                    <a:cubicBezTo>
                      <a:pt x="141" y="241"/>
                      <a:pt x="141" y="241"/>
                      <a:pt x="141" y="241"/>
                    </a:cubicBezTo>
                    <a:cubicBezTo>
                      <a:pt x="144" y="240"/>
                      <a:pt x="144" y="240"/>
                      <a:pt x="144" y="240"/>
                    </a:cubicBezTo>
                    <a:cubicBezTo>
                      <a:pt x="145" y="238"/>
                      <a:pt x="145" y="238"/>
                      <a:pt x="145" y="238"/>
                    </a:cubicBezTo>
                    <a:cubicBezTo>
                      <a:pt x="147" y="238"/>
                      <a:pt x="147" y="238"/>
                      <a:pt x="147" y="238"/>
                    </a:cubicBezTo>
                    <a:cubicBezTo>
                      <a:pt x="148" y="237"/>
                      <a:pt x="148" y="237"/>
                      <a:pt x="148" y="237"/>
                    </a:cubicBezTo>
                    <a:cubicBezTo>
                      <a:pt x="149" y="237"/>
                      <a:pt x="149" y="237"/>
                      <a:pt x="149" y="237"/>
                    </a:cubicBezTo>
                    <a:cubicBezTo>
                      <a:pt x="150" y="236"/>
                      <a:pt x="150" y="236"/>
                      <a:pt x="150" y="236"/>
                    </a:cubicBezTo>
                    <a:cubicBezTo>
                      <a:pt x="152" y="236"/>
                      <a:pt x="152" y="236"/>
                      <a:pt x="152" y="236"/>
                    </a:cubicBezTo>
                    <a:cubicBezTo>
                      <a:pt x="152" y="236"/>
                      <a:pt x="152" y="236"/>
                      <a:pt x="152" y="236"/>
                    </a:cubicBezTo>
                    <a:cubicBezTo>
                      <a:pt x="154" y="236"/>
                      <a:pt x="154" y="236"/>
                      <a:pt x="154" y="236"/>
                    </a:cubicBezTo>
                    <a:cubicBezTo>
                      <a:pt x="155" y="237"/>
                      <a:pt x="155" y="237"/>
                      <a:pt x="155" y="237"/>
                    </a:cubicBezTo>
                    <a:cubicBezTo>
                      <a:pt x="157" y="235"/>
                      <a:pt x="157" y="235"/>
                      <a:pt x="157" y="235"/>
                    </a:cubicBezTo>
                    <a:cubicBezTo>
                      <a:pt x="158" y="233"/>
                      <a:pt x="158" y="233"/>
                      <a:pt x="158" y="233"/>
                    </a:cubicBezTo>
                    <a:cubicBezTo>
                      <a:pt x="159" y="232"/>
                      <a:pt x="159" y="232"/>
                      <a:pt x="159" y="232"/>
                    </a:cubicBezTo>
                    <a:cubicBezTo>
                      <a:pt x="161" y="233"/>
                      <a:pt x="161" y="233"/>
                      <a:pt x="161" y="233"/>
                    </a:cubicBezTo>
                    <a:cubicBezTo>
                      <a:pt x="162" y="232"/>
                      <a:pt x="162" y="232"/>
                      <a:pt x="162" y="232"/>
                    </a:cubicBezTo>
                    <a:cubicBezTo>
                      <a:pt x="161" y="231"/>
                      <a:pt x="161" y="231"/>
                      <a:pt x="161" y="231"/>
                    </a:cubicBezTo>
                    <a:cubicBezTo>
                      <a:pt x="163" y="231"/>
                      <a:pt x="163" y="231"/>
                      <a:pt x="163" y="231"/>
                    </a:cubicBezTo>
                    <a:cubicBezTo>
                      <a:pt x="163" y="232"/>
                      <a:pt x="163" y="232"/>
                      <a:pt x="163" y="232"/>
                    </a:cubicBezTo>
                    <a:cubicBezTo>
                      <a:pt x="168" y="232"/>
                      <a:pt x="168" y="232"/>
                      <a:pt x="168" y="232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5" y="230"/>
                      <a:pt x="175" y="230"/>
                      <a:pt x="175" y="230"/>
                    </a:cubicBezTo>
                    <a:cubicBezTo>
                      <a:pt x="176" y="231"/>
                      <a:pt x="176" y="231"/>
                      <a:pt x="176" y="231"/>
                    </a:cubicBezTo>
                    <a:cubicBezTo>
                      <a:pt x="177" y="230"/>
                      <a:pt x="177" y="230"/>
                      <a:pt x="177" y="230"/>
                    </a:cubicBezTo>
                    <a:cubicBezTo>
                      <a:pt x="178" y="228"/>
                      <a:pt x="178" y="228"/>
                      <a:pt x="178" y="228"/>
                    </a:cubicBezTo>
                    <a:cubicBezTo>
                      <a:pt x="180" y="227"/>
                      <a:pt x="180" y="227"/>
                      <a:pt x="180" y="227"/>
                    </a:cubicBezTo>
                    <a:cubicBezTo>
                      <a:pt x="182" y="227"/>
                      <a:pt x="182" y="227"/>
                      <a:pt x="182" y="227"/>
                    </a:cubicBezTo>
                    <a:cubicBezTo>
                      <a:pt x="183" y="228"/>
                      <a:pt x="183" y="228"/>
                      <a:pt x="183" y="228"/>
                    </a:cubicBezTo>
                    <a:cubicBezTo>
                      <a:pt x="184" y="228"/>
                      <a:pt x="184" y="228"/>
                      <a:pt x="184" y="228"/>
                    </a:cubicBezTo>
                    <a:cubicBezTo>
                      <a:pt x="184" y="229"/>
                      <a:pt x="184" y="229"/>
                      <a:pt x="184" y="229"/>
                    </a:cubicBezTo>
                    <a:cubicBezTo>
                      <a:pt x="186" y="229"/>
                      <a:pt x="186" y="229"/>
                      <a:pt x="186" y="229"/>
                    </a:cubicBezTo>
                    <a:cubicBezTo>
                      <a:pt x="186" y="227"/>
                      <a:pt x="186" y="227"/>
                      <a:pt x="186" y="227"/>
                    </a:cubicBezTo>
                    <a:cubicBezTo>
                      <a:pt x="186" y="226"/>
                      <a:pt x="186" y="226"/>
                      <a:pt x="186" y="226"/>
                    </a:cubicBezTo>
                    <a:cubicBezTo>
                      <a:pt x="188" y="227"/>
                      <a:pt x="188" y="227"/>
                      <a:pt x="188" y="227"/>
                    </a:cubicBezTo>
                    <a:cubicBezTo>
                      <a:pt x="188" y="229"/>
                      <a:pt x="188" y="229"/>
                      <a:pt x="188" y="229"/>
                    </a:cubicBezTo>
                    <a:cubicBezTo>
                      <a:pt x="188" y="230"/>
                      <a:pt x="188" y="230"/>
                      <a:pt x="188" y="230"/>
                    </a:cubicBezTo>
                    <a:cubicBezTo>
                      <a:pt x="188" y="231"/>
                      <a:pt x="188" y="231"/>
                      <a:pt x="188" y="231"/>
                    </a:cubicBezTo>
                    <a:cubicBezTo>
                      <a:pt x="187" y="231"/>
                      <a:pt x="187" y="231"/>
                      <a:pt x="187" y="231"/>
                    </a:cubicBezTo>
                    <a:cubicBezTo>
                      <a:pt x="186" y="232"/>
                      <a:pt x="186" y="232"/>
                      <a:pt x="186" y="232"/>
                    </a:cubicBezTo>
                    <a:cubicBezTo>
                      <a:pt x="183" y="233"/>
                      <a:pt x="183" y="233"/>
                      <a:pt x="183" y="233"/>
                    </a:cubicBezTo>
                    <a:cubicBezTo>
                      <a:pt x="179" y="234"/>
                      <a:pt x="179" y="234"/>
                      <a:pt x="179" y="234"/>
                    </a:cubicBezTo>
                    <a:cubicBezTo>
                      <a:pt x="178" y="236"/>
                      <a:pt x="178" y="236"/>
                      <a:pt x="178" y="236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74" y="236"/>
                      <a:pt x="174" y="236"/>
                      <a:pt x="174" y="236"/>
                    </a:cubicBezTo>
                    <a:cubicBezTo>
                      <a:pt x="173" y="237"/>
                      <a:pt x="173" y="237"/>
                      <a:pt x="173" y="237"/>
                    </a:cubicBezTo>
                    <a:cubicBezTo>
                      <a:pt x="172" y="237"/>
                      <a:pt x="172" y="237"/>
                      <a:pt x="172" y="237"/>
                    </a:cubicBezTo>
                    <a:cubicBezTo>
                      <a:pt x="172" y="236"/>
                      <a:pt x="172" y="236"/>
                      <a:pt x="172" y="236"/>
                    </a:cubicBezTo>
                    <a:cubicBezTo>
                      <a:pt x="169" y="237"/>
                      <a:pt x="169" y="237"/>
                      <a:pt x="169" y="237"/>
                    </a:cubicBezTo>
                    <a:cubicBezTo>
                      <a:pt x="166" y="237"/>
                      <a:pt x="166" y="237"/>
                      <a:pt x="166" y="237"/>
                    </a:cubicBezTo>
                    <a:cubicBezTo>
                      <a:pt x="166" y="238"/>
                      <a:pt x="166" y="238"/>
                      <a:pt x="166" y="238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1" y="238"/>
                      <a:pt x="161" y="238"/>
                      <a:pt x="161" y="238"/>
                    </a:cubicBezTo>
                    <a:cubicBezTo>
                      <a:pt x="159" y="240"/>
                      <a:pt x="159" y="240"/>
                      <a:pt x="159" y="240"/>
                    </a:cubicBezTo>
                    <a:cubicBezTo>
                      <a:pt x="155" y="242"/>
                      <a:pt x="155" y="242"/>
                      <a:pt x="155" y="242"/>
                    </a:cubicBezTo>
                    <a:cubicBezTo>
                      <a:pt x="155" y="241"/>
                      <a:pt x="155" y="241"/>
                      <a:pt x="155" y="241"/>
                    </a:cubicBezTo>
                    <a:cubicBezTo>
                      <a:pt x="153" y="243"/>
                      <a:pt x="153" y="243"/>
                      <a:pt x="153" y="243"/>
                    </a:cubicBezTo>
                    <a:cubicBezTo>
                      <a:pt x="153" y="244"/>
                      <a:pt x="153" y="244"/>
                      <a:pt x="153" y="244"/>
                    </a:cubicBezTo>
                    <a:cubicBezTo>
                      <a:pt x="151" y="245"/>
                      <a:pt x="151" y="245"/>
                      <a:pt x="151" y="245"/>
                    </a:cubicBezTo>
                    <a:cubicBezTo>
                      <a:pt x="151" y="244"/>
                      <a:pt x="151" y="244"/>
                      <a:pt x="151" y="244"/>
                    </a:cubicBezTo>
                    <a:cubicBezTo>
                      <a:pt x="149" y="245"/>
                      <a:pt x="149" y="245"/>
                      <a:pt x="149" y="245"/>
                    </a:cubicBezTo>
                    <a:cubicBezTo>
                      <a:pt x="148" y="247"/>
                      <a:pt x="148" y="247"/>
                      <a:pt x="148" y="247"/>
                    </a:cubicBezTo>
                    <a:cubicBezTo>
                      <a:pt x="147" y="247"/>
                      <a:pt x="147" y="247"/>
                      <a:pt x="147" y="247"/>
                    </a:cubicBezTo>
                    <a:cubicBezTo>
                      <a:pt x="146" y="248"/>
                      <a:pt x="146" y="248"/>
                      <a:pt x="146" y="248"/>
                    </a:cubicBezTo>
                    <a:cubicBezTo>
                      <a:pt x="147" y="250"/>
                      <a:pt x="147" y="250"/>
                      <a:pt x="147" y="250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7" y="249"/>
                      <a:pt x="147" y="249"/>
                      <a:pt x="147" y="249"/>
                    </a:cubicBezTo>
                    <a:cubicBezTo>
                      <a:pt x="147" y="249"/>
                      <a:pt x="147" y="249"/>
                      <a:pt x="147" y="249"/>
                    </a:cubicBezTo>
                    <a:cubicBezTo>
                      <a:pt x="149" y="249"/>
                      <a:pt x="149" y="249"/>
                      <a:pt x="149" y="249"/>
                    </a:cubicBezTo>
                    <a:cubicBezTo>
                      <a:pt x="150" y="248"/>
                      <a:pt x="150" y="248"/>
                      <a:pt x="150" y="248"/>
                    </a:cubicBezTo>
                    <a:cubicBezTo>
                      <a:pt x="152" y="249"/>
                      <a:pt x="152" y="249"/>
                      <a:pt x="152" y="249"/>
                    </a:cubicBezTo>
                    <a:cubicBezTo>
                      <a:pt x="151" y="247"/>
                      <a:pt x="151" y="247"/>
                      <a:pt x="151" y="247"/>
                    </a:cubicBezTo>
                    <a:cubicBezTo>
                      <a:pt x="153" y="245"/>
                      <a:pt x="153" y="245"/>
                      <a:pt x="153" y="245"/>
                    </a:cubicBezTo>
                    <a:cubicBezTo>
                      <a:pt x="156" y="244"/>
                      <a:pt x="156" y="244"/>
                      <a:pt x="156" y="244"/>
                    </a:cubicBezTo>
                    <a:cubicBezTo>
                      <a:pt x="158" y="244"/>
                      <a:pt x="158" y="244"/>
                      <a:pt x="158" y="244"/>
                    </a:cubicBezTo>
                    <a:cubicBezTo>
                      <a:pt x="162" y="241"/>
                      <a:pt x="162" y="241"/>
                      <a:pt x="162" y="241"/>
                    </a:cubicBezTo>
                    <a:cubicBezTo>
                      <a:pt x="163" y="240"/>
                      <a:pt x="163" y="240"/>
                      <a:pt x="163" y="240"/>
                    </a:cubicBezTo>
                    <a:cubicBezTo>
                      <a:pt x="164" y="240"/>
                      <a:pt x="164" y="240"/>
                      <a:pt x="164" y="240"/>
                    </a:cubicBezTo>
                    <a:cubicBezTo>
                      <a:pt x="165" y="241"/>
                      <a:pt x="165" y="241"/>
                      <a:pt x="165" y="241"/>
                    </a:cubicBezTo>
                    <a:cubicBezTo>
                      <a:pt x="166" y="240"/>
                      <a:pt x="166" y="240"/>
                      <a:pt x="166" y="240"/>
                    </a:cubicBezTo>
                    <a:cubicBezTo>
                      <a:pt x="167" y="240"/>
                      <a:pt x="167" y="240"/>
                      <a:pt x="167" y="240"/>
                    </a:cubicBezTo>
                    <a:cubicBezTo>
                      <a:pt x="168" y="241"/>
                      <a:pt x="168" y="241"/>
                      <a:pt x="168" y="241"/>
                    </a:cubicBezTo>
                    <a:cubicBezTo>
                      <a:pt x="170" y="239"/>
                      <a:pt x="170" y="239"/>
                      <a:pt x="170" y="239"/>
                    </a:cubicBezTo>
                    <a:cubicBezTo>
                      <a:pt x="171" y="240"/>
                      <a:pt x="171" y="240"/>
                      <a:pt x="171" y="240"/>
                    </a:cubicBezTo>
                    <a:cubicBezTo>
                      <a:pt x="169" y="243"/>
                      <a:pt x="169" y="243"/>
                      <a:pt x="169" y="243"/>
                    </a:cubicBezTo>
                    <a:cubicBezTo>
                      <a:pt x="169" y="244"/>
                      <a:pt x="169" y="244"/>
                      <a:pt x="169" y="244"/>
                    </a:cubicBezTo>
                    <a:cubicBezTo>
                      <a:pt x="171" y="241"/>
                      <a:pt x="171" y="241"/>
                      <a:pt x="171" y="241"/>
                    </a:cubicBezTo>
                    <a:cubicBezTo>
                      <a:pt x="174" y="240"/>
                      <a:pt x="174" y="240"/>
                      <a:pt x="174" y="240"/>
                    </a:cubicBezTo>
                    <a:cubicBezTo>
                      <a:pt x="179" y="237"/>
                      <a:pt x="179" y="237"/>
                      <a:pt x="179" y="237"/>
                    </a:cubicBezTo>
                    <a:cubicBezTo>
                      <a:pt x="182" y="237"/>
                      <a:pt x="182" y="237"/>
                      <a:pt x="182" y="237"/>
                    </a:cubicBezTo>
                    <a:cubicBezTo>
                      <a:pt x="184" y="235"/>
                      <a:pt x="184" y="235"/>
                      <a:pt x="184" y="235"/>
                    </a:cubicBezTo>
                    <a:cubicBezTo>
                      <a:pt x="187" y="235"/>
                      <a:pt x="187" y="235"/>
                      <a:pt x="187" y="235"/>
                    </a:cubicBezTo>
                    <a:cubicBezTo>
                      <a:pt x="188" y="234"/>
                      <a:pt x="188" y="234"/>
                      <a:pt x="188" y="234"/>
                    </a:cubicBezTo>
                    <a:cubicBezTo>
                      <a:pt x="190" y="234"/>
                      <a:pt x="190" y="234"/>
                      <a:pt x="190" y="234"/>
                    </a:cubicBezTo>
                    <a:cubicBezTo>
                      <a:pt x="189" y="236"/>
                      <a:pt x="189" y="236"/>
                      <a:pt x="189" y="236"/>
                    </a:cubicBezTo>
                    <a:cubicBezTo>
                      <a:pt x="187" y="237"/>
                      <a:pt x="187" y="237"/>
                      <a:pt x="187" y="237"/>
                    </a:cubicBezTo>
                    <a:cubicBezTo>
                      <a:pt x="187" y="238"/>
                      <a:pt x="187" y="238"/>
                      <a:pt x="187" y="238"/>
                    </a:cubicBezTo>
                    <a:cubicBezTo>
                      <a:pt x="188" y="239"/>
                      <a:pt x="188" y="239"/>
                      <a:pt x="188" y="239"/>
                    </a:cubicBezTo>
                    <a:cubicBezTo>
                      <a:pt x="191" y="237"/>
                      <a:pt x="191" y="237"/>
                      <a:pt x="191" y="237"/>
                    </a:cubicBezTo>
                    <a:cubicBezTo>
                      <a:pt x="195" y="235"/>
                      <a:pt x="195" y="235"/>
                      <a:pt x="195" y="235"/>
                    </a:cubicBezTo>
                    <a:cubicBezTo>
                      <a:pt x="196" y="235"/>
                      <a:pt x="196" y="235"/>
                      <a:pt x="196" y="235"/>
                    </a:cubicBezTo>
                    <a:cubicBezTo>
                      <a:pt x="195" y="234"/>
                      <a:pt x="195" y="234"/>
                      <a:pt x="195" y="234"/>
                    </a:cubicBezTo>
                    <a:cubicBezTo>
                      <a:pt x="197" y="233"/>
                      <a:pt x="197" y="233"/>
                      <a:pt x="197" y="233"/>
                    </a:cubicBezTo>
                    <a:cubicBezTo>
                      <a:pt x="198" y="233"/>
                      <a:pt x="198" y="233"/>
                      <a:pt x="198" y="233"/>
                    </a:cubicBezTo>
                    <a:cubicBezTo>
                      <a:pt x="199" y="232"/>
                      <a:pt x="199" y="232"/>
                      <a:pt x="199" y="232"/>
                    </a:cubicBezTo>
                    <a:cubicBezTo>
                      <a:pt x="199" y="231"/>
                      <a:pt x="199" y="231"/>
                      <a:pt x="199" y="231"/>
                    </a:cubicBezTo>
                    <a:cubicBezTo>
                      <a:pt x="200" y="232"/>
                      <a:pt x="200" y="232"/>
                      <a:pt x="200" y="232"/>
                    </a:cubicBezTo>
                    <a:cubicBezTo>
                      <a:pt x="202" y="232"/>
                      <a:pt x="202" y="232"/>
                      <a:pt x="202" y="232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201" y="228"/>
                      <a:pt x="201" y="228"/>
                      <a:pt x="201" y="228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1" y="226"/>
                      <a:pt x="201" y="226"/>
                      <a:pt x="201" y="226"/>
                    </a:cubicBezTo>
                    <a:cubicBezTo>
                      <a:pt x="203" y="223"/>
                      <a:pt x="203" y="223"/>
                      <a:pt x="203" y="223"/>
                    </a:cubicBezTo>
                    <a:cubicBezTo>
                      <a:pt x="205" y="222"/>
                      <a:pt x="205" y="222"/>
                      <a:pt x="205" y="222"/>
                    </a:cubicBezTo>
                    <a:cubicBezTo>
                      <a:pt x="205" y="225"/>
                      <a:pt x="205" y="225"/>
                      <a:pt x="205" y="225"/>
                    </a:cubicBezTo>
                    <a:cubicBezTo>
                      <a:pt x="206" y="231"/>
                      <a:pt x="206" y="231"/>
                      <a:pt x="206" y="231"/>
                    </a:cubicBezTo>
                    <a:cubicBezTo>
                      <a:pt x="205" y="233"/>
                      <a:pt x="205" y="233"/>
                      <a:pt x="205" y="233"/>
                    </a:cubicBezTo>
                    <a:cubicBezTo>
                      <a:pt x="205" y="239"/>
                      <a:pt x="205" y="239"/>
                      <a:pt x="205" y="239"/>
                    </a:cubicBezTo>
                    <a:cubicBezTo>
                      <a:pt x="203" y="242"/>
                      <a:pt x="203" y="242"/>
                      <a:pt x="203" y="242"/>
                    </a:cubicBezTo>
                    <a:cubicBezTo>
                      <a:pt x="203" y="250"/>
                      <a:pt x="203" y="250"/>
                      <a:pt x="203" y="250"/>
                    </a:cubicBezTo>
                    <a:cubicBezTo>
                      <a:pt x="204" y="252"/>
                      <a:pt x="204" y="252"/>
                      <a:pt x="204" y="252"/>
                    </a:cubicBezTo>
                    <a:cubicBezTo>
                      <a:pt x="206" y="252"/>
                      <a:pt x="206" y="252"/>
                      <a:pt x="206" y="252"/>
                    </a:cubicBezTo>
                    <a:cubicBezTo>
                      <a:pt x="207" y="255"/>
                      <a:pt x="207" y="255"/>
                      <a:pt x="207" y="255"/>
                    </a:cubicBezTo>
                    <a:cubicBezTo>
                      <a:pt x="210" y="254"/>
                      <a:pt x="210" y="254"/>
                      <a:pt x="210" y="254"/>
                    </a:cubicBezTo>
                    <a:cubicBezTo>
                      <a:pt x="209" y="252"/>
                      <a:pt x="209" y="252"/>
                      <a:pt x="209" y="252"/>
                    </a:cubicBezTo>
                    <a:cubicBezTo>
                      <a:pt x="207" y="252"/>
                      <a:pt x="207" y="252"/>
                      <a:pt x="207" y="252"/>
                    </a:cubicBezTo>
                    <a:cubicBezTo>
                      <a:pt x="207" y="251"/>
                      <a:pt x="207" y="251"/>
                      <a:pt x="207" y="251"/>
                    </a:cubicBezTo>
                    <a:cubicBezTo>
                      <a:pt x="208" y="250"/>
                      <a:pt x="208" y="250"/>
                      <a:pt x="208" y="250"/>
                    </a:cubicBezTo>
                    <a:cubicBezTo>
                      <a:pt x="210" y="251"/>
                      <a:pt x="210" y="251"/>
                      <a:pt x="210" y="251"/>
                    </a:cubicBezTo>
                    <a:cubicBezTo>
                      <a:pt x="211" y="249"/>
                      <a:pt x="211" y="249"/>
                      <a:pt x="211" y="249"/>
                    </a:cubicBezTo>
                    <a:cubicBezTo>
                      <a:pt x="210" y="248"/>
                      <a:pt x="210" y="248"/>
                      <a:pt x="210" y="248"/>
                    </a:cubicBezTo>
                    <a:cubicBezTo>
                      <a:pt x="211" y="247"/>
                      <a:pt x="211" y="247"/>
                      <a:pt x="211" y="247"/>
                    </a:cubicBezTo>
                    <a:cubicBezTo>
                      <a:pt x="214" y="247"/>
                      <a:pt x="214" y="247"/>
                      <a:pt x="214" y="247"/>
                    </a:cubicBezTo>
                    <a:cubicBezTo>
                      <a:pt x="214" y="248"/>
                      <a:pt x="214" y="248"/>
                      <a:pt x="214" y="248"/>
                    </a:cubicBezTo>
                    <a:cubicBezTo>
                      <a:pt x="215" y="247"/>
                      <a:pt x="215" y="247"/>
                      <a:pt x="215" y="247"/>
                    </a:cubicBezTo>
                    <a:cubicBezTo>
                      <a:pt x="214" y="244"/>
                      <a:pt x="214" y="244"/>
                      <a:pt x="214" y="244"/>
                    </a:cubicBezTo>
                    <a:cubicBezTo>
                      <a:pt x="215" y="244"/>
                      <a:pt x="215" y="244"/>
                      <a:pt x="215" y="244"/>
                    </a:cubicBezTo>
                    <a:cubicBezTo>
                      <a:pt x="218" y="242"/>
                      <a:pt x="218" y="242"/>
                      <a:pt x="218" y="242"/>
                    </a:cubicBezTo>
                    <a:cubicBezTo>
                      <a:pt x="218" y="241"/>
                      <a:pt x="218" y="241"/>
                      <a:pt x="218" y="241"/>
                    </a:cubicBezTo>
                    <a:cubicBezTo>
                      <a:pt x="221" y="240"/>
                      <a:pt x="221" y="240"/>
                      <a:pt x="221" y="240"/>
                    </a:cubicBezTo>
                    <a:cubicBezTo>
                      <a:pt x="221" y="242"/>
                      <a:pt x="221" y="242"/>
                      <a:pt x="221" y="242"/>
                    </a:cubicBezTo>
                    <a:cubicBezTo>
                      <a:pt x="221" y="243"/>
                      <a:pt x="221" y="243"/>
                      <a:pt x="221" y="243"/>
                    </a:cubicBezTo>
                    <a:cubicBezTo>
                      <a:pt x="219" y="245"/>
                      <a:pt x="219" y="245"/>
                      <a:pt x="219" y="245"/>
                    </a:cubicBezTo>
                    <a:cubicBezTo>
                      <a:pt x="219" y="246"/>
                      <a:pt x="219" y="246"/>
                      <a:pt x="219" y="246"/>
                    </a:cubicBezTo>
                    <a:cubicBezTo>
                      <a:pt x="218" y="247"/>
                      <a:pt x="218" y="247"/>
                      <a:pt x="218" y="247"/>
                    </a:cubicBezTo>
                    <a:cubicBezTo>
                      <a:pt x="217" y="248"/>
                      <a:pt x="217" y="248"/>
                      <a:pt x="217" y="248"/>
                    </a:cubicBezTo>
                    <a:cubicBezTo>
                      <a:pt x="218" y="249"/>
                      <a:pt x="218" y="249"/>
                      <a:pt x="218" y="249"/>
                    </a:cubicBezTo>
                    <a:cubicBezTo>
                      <a:pt x="219" y="249"/>
                      <a:pt x="219" y="249"/>
                      <a:pt x="219" y="249"/>
                    </a:cubicBezTo>
                    <a:cubicBezTo>
                      <a:pt x="220" y="250"/>
                      <a:pt x="220" y="250"/>
                      <a:pt x="220" y="250"/>
                    </a:cubicBezTo>
                    <a:cubicBezTo>
                      <a:pt x="219" y="250"/>
                      <a:pt x="219" y="250"/>
                      <a:pt x="219" y="250"/>
                    </a:cubicBezTo>
                    <a:cubicBezTo>
                      <a:pt x="218" y="251"/>
                      <a:pt x="218" y="251"/>
                      <a:pt x="218" y="251"/>
                    </a:cubicBezTo>
                    <a:cubicBezTo>
                      <a:pt x="217" y="253"/>
                      <a:pt x="217" y="253"/>
                      <a:pt x="217" y="253"/>
                    </a:cubicBezTo>
                    <a:cubicBezTo>
                      <a:pt x="216" y="253"/>
                      <a:pt x="216" y="253"/>
                      <a:pt x="216" y="253"/>
                    </a:cubicBezTo>
                    <a:cubicBezTo>
                      <a:pt x="215" y="253"/>
                      <a:pt x="215" y="253"/>
                      <a:pt x="215" y="253"/>
                    </a:cubicBezTo>
                    <a:cubicBezTo>
                      <a:pt x="214" y="255"/>
                      <a:pt x="214" y="255"/>
                      <a:pt x="214" y="255"/>
                    </a:cubicBezTo>
                    <a:cubicBezTo>
                      <a:pt x="215" y="256"/>
                      <a:pt x="215" y="256"/>
                      <a:pt x="215" y="256"/>
                    </a:cubicBezTo>
                    <a:cubicBezTo>
                      <a:pt x="217" y="256"/>
                      <a:pt x="217" y="256"/>
                      <a:pt x="217" y="256"/>
                    </a:cubicBezTo>
                    <a:cubicBezTo>
                      <a:pt x="219" y="257"/>
                      <a:pt x="219" y="257"/>
                      <a:pt x="219" y="257"/>
                    </a:cubicBezTo>
                    <a:cubicBezTo>
                      <a:pt x="220" y="257"/>
                      <a:pt x="220" y="257"/>
                      <a:pt x="220" y="257"/>
                    </a:cubicBezTo>
                    <a:cubicBezTo>
                      <a:pt x="222" y="256"/>
                      <a:pt x="222" y="256"/>
                      <a:pt x="222" y="256"/>
                    </a:cubicBezTo>
                    <a:cubicBezTo>
                      <a:pt x="224" y="256"/>
                      <a:pt x="224" y="256"/>
                      <a:pt x="224" y="256"/>
                    </a:cubicBezTo>
                    <a:cubicBezTo>
                      <a:pt x="225" y="252"/>
                      <a:pt x="225" y="252"/>
                      <a:pt x="225" y="252"/>
                    </a:cubicBezTo>
                    <a:cubicBezTo>
                      <a:pt x="227" y="250"/>
                      <a:pt x="227" y="250"/>
                      <a:pt x="227" y="250"/>
                    </a:cubicBezTo>
                    <a:cubicBezTo>
                      <a:pt x="229" y="250"/>
                      <a:pt x="229" y="250"/>
                      <a:pt x="229" y="250"/>
                    </a:cubicBezTo>
                    <a:cubicBezTo>
                      <a:pt x="230" y="251"/>
                      <a:pt x="230" y="251"/>
                      <a:pt x="230" y="251"/>
                    </a:cubicBezTo>
                    <a:cubicBezTo>
                      <a:pt x="232" y="251"/>
                      <a:pt x="232" y="251"/>
                      <a:pt x="232" y="251"/>
                    </a:cubicBezTo>
                    <a:cubicBezTo>
                      <a:pt x="234" y="252"/>
                      <a:pt x="234" y="252"/>
                      <a:pt x="234" y="252"/>
                    </a:cubicBezTo>
                    <a:cubicBezTo>
                      <a:pt x="235" y="252"/>
                      <a:pt x="235" y="252"/>
                      <a:pt x="235" y="252"/>
                    </a:cubicBezTo>
                    <a:cubicBezTo>
                      <a:pt x="237" y="254"/>
                      <a:pt x="237" y="254"/>
                      <a:pt x="237" y="254"/>
                    </a:cubicBezTo>
                    <a:cubicBezTo>
                      <a:pt x="239" y="254"/>
                      <a:pt x="239" y="254"/>
                      <a:pt x="239" y="254"/>
                    </a:cubicBezTo>
                    <a:cubicBezTo>
                      <a:pt x="239" y="256"/>
                      <a:pt x="239" y="256"/>
                      <a:pt x="239" y="256"/>
                    </a:cubicBezTo>
                    <a:cubicBezTo>
                      <a:pt x="240" y="260"/>
                      <a:pt x="240" y="260"/>
                      <a:pt x="240" y="260"/>
                    </a:cubicBezTo>
                    <a:cubicBezTo>
                      <a:pt x="240" y="262"/>
                      <a:pt x="240" y="262"/>
                      <a:pt x="240" y="262"/>
                    </a:cubicBezTo>
                    <a:cubicBezTo>
                      <a:pt x="242" y="265"/>
                      <a:pt x="242" y="265"/>
                      <a:pt x="242" y="265"/>
                    </a:cubicBezTo>
                    <a:cubicBezTo>
                      <a:pt x="249" y="269"/>
                      <a:pt x="249" y="269"/>
                      <a:pt x="249" y="269"/>
                    </a:cubicBezTo>
                    <a:cubicBezTo>
                      <a:pt x="250" y="271"/>
                      <a:pt x="250" y="271"/>
                      <a:pt x="250" y="271"/>
                    </a:cubicBezTo>
                    <a:cubicBezTo>
                      <a:pt x="252" y="272"/>
                      <a:pt x="252" y="272"/>
                      <a:pt x="252" y="272"/>
                    </a:cubicBezTo>
                    <a:cubicBezTo>
                      <a:pt x="255" y="275"/>
                      <a:pt x="255" y="275"/>
                      <a:pt x="255" y="275"/>
                    </a:cubicBezTo>
                    <a:cubicBezTo>
                      <a:pt x="256" y="275"/>
                      <a:pt x="256" y="275"/>
                      <a:pt x="256" y="275"/>
                    </a:cubicBezTo>
                    <a:cubicBezTo>
                      <a:pt x="258" y="276"/>
                      <a:pt x="258" y="276"/>
                      <a:pt x="258" y="276"/>
                    </a:cubicBezTo>
                    <a:cubicBezTo>
                      <a:pt x="258" y="278"/>
                      <a:pt x="258" y="278"/>
                      <a:pt x="258" y="278"/>
                    </a:cubicBezTo>
                    <a:cubicBezTo>
                      <a:pt x="259" y="279"/>
                      <a:pt x="259" y="279"/>
                      <a:pt x="259" y="279"/>
                    </a:cubicBezTo>
                    <a:cubicBezTo>
                      <a:pt x="260" y="278"/>
                      <a:pt x="260" y="278"/>
                      <a:pt x="260" y="278"/>
                    </a:cubicBezTo>
                    <a:cubicBezTo>
                      <a:pt x="261" y="279"/>
                      <a:pt x="261" y="279"/>
                      <a:pt x="261" y="279"/>
                    </a:cubicBezTo>
                    <a:cubicBezTo>
                      <a:pt x="263" y="280"/>
                      <a:pt x="263" y="280"/>
                      <a:pt x="263" y="280"/>
                    </a:cubicBezTo>
                    <a:cubicBezTo>
                      <a:pt x="265" y="280"/>
                      <a:pt x="265" y="280"/>
                      <a:pt x="265" y="280"/>
                    </a:cubicBezTo>
                    <a:cubicBezTo>
                      <a:pt x="265" y="282"/>
                      <a:pt x="265" y="282"/>
                      <a:pt x="265" y="282"/>
                    </a:cubicBezTo>
                    <a:cubicBezTo>
                      <a:pt x="266" y="284"/>
                      <a:pt x="266" y="284"/>
                      <a:pt x="266" y="284"/>
                    </a:cubicBezTo>
                    <a:cubicBezTo>
                      <a:pt x="267" y="282"/>
                      <a:pt x="267" y="282"/>
                      <a:pt x="267" y="282"/>
                    </a:cubicBezTo>
                    <a:cubicBezTo>
                      <a:pt x="266" y="281"/>
                      <a:pt x="266" y="281"/>
                      <a:pt x="266" y="281"/>
                    </a:cubicBezTo>
                    <a:cubicBezTo>
                      <a:pt x="266" y="280"/>
                      <a:pt x="266" y="280"/>
                      <a:pt x="266" y="280"/>
                    </a:cubicBezTo>
                    <a:cubicBezTo>
                      <a:pt x="265" y="279"/>
                      <a:pt x="265" y="279"/>
                      <a:pt x="265" y="279"/>
                    </a:cubicBezTo>
                    <a:cubicBezTo>
                      <a:pt x="265" y="278"/>
                      <a:pt x="265" y="278"/>
                      <a:pt x="265" y="278"/>
                    </a:cubicBezTo>
                    <a:cubicBezTo>
                      <a:pt x="267" y="279"/>
                      <a:pt x="267" y="279"/>
                      <a:pt x="267" y="279"/>
                    </a:cubicBezTo>
                    <a:cubicBezTo>
                      <a:pt x="268" y="281"/>
                      <a:pt x="268" y="281"/>
                      <a:pt x="268" y="281"/>
                    </a:cubicBezTo>
                    <a:cubicBezTo>
                      <a:pt x="269" y="280"/>
                      <a:pt x="269" y="280"/>
                      <a:pt x="269" y="280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70" y="279"/>
                      <a:pt x="270" y="279"/>
                      <a:pt x="270" y="279"/>
                    </a:cubicBezTo>
                    <a:cubicBezTo>
                      <a:pt x="272" y="281"/>
                      <a:pt x="272" y="281"/>
                      <a:pt x="272" y="281"/>
                    </a:cubicBezTo>
                    <a:cubicBezTo>
                      <a:pt x="272" y="282"/>
                      <a:pt x="272" y="282"/>
                      <a:pt x="272" y="282"/>
                    </a:cubicBezTo>
                    <a:cubicBezTo>
                      <a:pt x="274" y="283"/>
                      <a:pt x="274" y="283"/>
                      <a:pt x="274" y="283"/>
                    </a:cubicBezTo>
                    <a:cubicBezTo>
                      <a:pt x="275" y="285"/>
                      <a:pt x="275" y="285"/>
                      <a:pt x="275" y="285"/>
                    </a:cubicBezTo>
                    <a:cubicBezTo>
                      <a:pt x="275" y="287"/>
                      <a:pt x="275" y="287"/>
                      <a:pt x="275" y="287"/>
                    </a:cubicBezTo>
                    <a:cubicBezTo>
                      <a:pt x="276" y="289"/>
                      <a:pt x="276" y="289"/>
                      <a:pt x="276" y="289"/>
                    </a:cubicBezTo>
                    <a:cubicBezTo>
                      <a:pt x="276" y="291"/>
                      <a:pt x="276" y="291"/>
                      <a:pt x="276" y="291"/>
                    </a:cubicBezTo>
                    <a:cubicBezTo>
                      <a:pt x="276" y="293"/>
                      <a:pt x="276" y="293"/>
                      <a:pt x="276" y="293"/>
                    </a:cubicBezTo>
                    <a:cubicBezTo>
                      <a:pt x="275" y="295"/>
                      <a:pt x="275" y="295"/>
                      <a:pt x="275" y="295"/>
                    </a:cubicBezTo>
                    <a:cubicBezTo>
                      <a:pt x="274" y="296"/>
                      <a:pt x="274" y="296"/>
                      <a:pt x="274" y="296"/>
                    </a:cubicBezTo>
                    <a:cubicBezTo>
                      <a:pt x="270" y="295"/>
                      <a:pt x="270" y="295"/>
                      <a:pt x="270" y="295"/>
                    </a:cubicBezTo>
                    <a:cubicBezTo>
                      <a:pt x="268" y="295"/>
                      <a:pt x="268" y="295"/>
                      <a:pt x="268" y="295"/>
                    </a:cubicBezTo>
                    <a:cubicBezTo>
                      <a:pt x="268" y="295"/>
                      <a:pt x="268" y="295"/>
                      <a:pt x="268" y="295"/>
                    </a:cubicBezTo>
                    <a:cubicBezTo>
                      <a:pt x="267" y="296"/>
                      <a:pt x="267" y="296"/>
                      <a:pt x="267" y="296"/>
                    </a:cubicBezTo>
                    <a:cubicBezTo>
                      <a:pt x="265" y="295"/>
                      <a:pt x="265" y="295"/>
                      <a:pt x="265" y="295"/>
                    </a:cubicBezTo>
                    <a:cubicBezTo>
                      <a:pt x="263" y="295"/>
                      <a:pt x="263" y="295"/>
                      <a:pt x="263" y="295"/>
                    </a:cubicBezTo>
                    <a:cubicBezTo>
                      <a:pt x="264" y="296"/>
                      <a:pt x="264" y="296"/>
                      <a:pt x="264" y="296"/>
                    </a:cubicBezTo>
                    <a:cubicBezTo>
                      <a:pt x="262" y="297"/>
                      <a:pt x="262" y="297"/>
                      <a:pt x="262" y="297"/>
                    </a:cubicBezTo>
                    <a:cubicBezTo>
                      <a:pt x="262" y="299"/>
                      <a:pt x="262" y="299"/>
                      <a:pt x="262" y="299"/>
                    </a:cubicBezTo>
                    <a:cubicBezTo>
                      <a:pt x="260" y="299"/>
                      <a:pt x="260" y="299"/>
                      <a:pt x="260" y="299"/>
                    </a:cubicBezTo>
                    <a:cubicBezTo>
                      <a:pt x="259" y="300"/>
                      <a:pt x="259" y="300"/>
                      <a:pt x="259" y="300"/>
                    </a:cubicBezTo>
                    <a:cubicBezTo>
                      <a:pt x="259" y="300"/>
                      <a:pt x="259" y="300"/>
                      <a:pt x="259" y="300"/>
                    </a:cubicBezTo>
                    <a:cubicBezTo>
                      <a:pt x="261" y="301"/>
                      <a:pt x="261" y="301"/>
                      <a:pt x="261" y="301"/>
                    </a:cubicBezTo>
                    <a:cubicBezTo>
                      <a:pt x="262" y="303"/>
                      <a:pt x="262" y="303"/>
                      <a:pt x="262" y="303"/>
                    </a:cubicBezTo>
                    <a:cubicBezTo>
                      <a:pt x="263" y="304"/>
                      <a:pt x="263" y="304"/>
                      <a:pt x="263" y="304"/>
                    </a:cubicBezTo>
                    <a:cubicBezTo>
                      <a:pt x="264" y="304"/>
                      <a:pt x="264" y="304"/>
                      <a:pt x="264" y="304"/>
                    </a:cubicBezTo>
                    <a:cubicBezTo>
                      <a:pt x="266" y="305"/>
                      <a:pt x="266" y="305"/>
                      <a:pt x="266" y="305"/>
                    </a:cubicBezTo>
                    <a:cubicBezTo>
                      <a:pt x="266" y="307"/>
                      <a:pt x="266" y="307"/>
                      <a:pt x="266" y="307"/>
                    </a:cubicBezTo>
                    <a:cubicBezTo>
                      <a:pt x="269" y="307"/>
                      <a:pt x="269" y="307"/>
                      <a:pt x="269" y="307"/>
                    </a:cubicBezTo>
                    <a:cubicBezTo>
                      <a:pt x="272" y="309"/>
                      <a:pt x="272" y="309"/>
                      <a:pt x="272" y="309"/>
                    </a:cubicBezTo>
                    <a:cubicBezTo>
                      <a:pt x="274" y="309"/>
                      <a:pt x="274" y="309"/>
                      <a:pt x="274" y="309"/>
                    </a:cubicBezTo>
                    <a:cubicBezTo>
                      <a:pt x="278" y="310"/>
                      <a:pt x="278" y="310"/>
                      <a:pt x="278" y="310"/>
                    </a:cubicBezTo>
                    <a:cubicBezTo>
                      <a:pt x="280" y="310"/>
                      <a:pt x="280" y="310"/>
                      <a:pt x="280" y="310"/>
                    </a:cubicBezTo>
                    <a:cubicBezTo>
                      <a:pt x="280" y="310"/>
                      <a:pt x="280" y="310"/>
                      <a:pt x="280" y="310"/>
                    </a:cubicBezTo>
                    <a:cubicBezTo>
                      <a:pt x="281" y="309"/>
                      <a:pt x="281" y="309"/>
                      <a:pt x="281" y="309"/>
                    </a:cubicBezTo>
                    <a:cubicBezTo>
                      <a:pt x="283" y="310"/>
                      <a:pt x="283" y="310"/>
                      <a:pt x="283" y="310"/>
                    </a:cubicBezTo>
                    <a:cubicBezTo>
                      <a:pt x="283" y="312"/>
                      <a:pt x="283" y="312"/>
                      <a:pt x="283" y="312"/>
                    </a:cubicBezTo>
                    <a:cubicBezTo>
                      <a:pt x="285" y="310"/>
                      <a:pt x="285" y="310"/>
                      <a:pt x="285" y="310"/>
                    </a:cubicBezTo>
                    <a:cubicBezTo>
                      <a:pt x="286" y="311"/>
                      <a:pt x="286" y="311"/>
                      <a:pt x="286" y="311"/>
                    </a:cubicBezTo>
                    <a:cubicBezTo>
                      <a:pt x="287" y="311"/>
                      <a:pt x="287" y="311"/>
                      <a:pt x="287" y="311"/>
                    </a:cubicBezTo>
                    <a:cubicBezTo>
                      <a:pt x="288" y="309"/>
                      <a:pt x="288" y="309"/>
                      <a:pt x="288" y="309"/>
                    </a:cubicBezTo>
                    <a:cubicBezTo>
                      <a:pt x="289" y="309"/>
                      <a:pt x="289" y="309"/>
                      <a:pt x="289" y="309"/>
                    </a:cubicBezTo>
                    <a:cubicBezTo>
                      <a:pt x="289" y="310"/>
                      <a:pt x="289" y="310"/>
                      <a:pt x="289" y="310"/>
                    </a:cubicBezTo>
                    <a:cubicBezTo>
                      <a:pt x="290" y="310"/>
                      <a:pt x="290" y="310"/>
                      <a:pt x="290" y="310"/>
                    </a:cubicBezTo>
                    <a:cubicBezTo>
                      <a:pt x="293" y="309"/>
                      <a:pt x="293" y="309"/>
                      <a:pt x="293" y="309"/>
                    </a:cubicBezTo>
                    <a:cubicBezTo>
                      <a:pt x="298" y="307"/>
                      <a:pt x="298" y="307"/>
                      <a:pt x="298" y="307"/>
                    </a:cubicBezTo>
                    <a:cubicBezTo>
                      <a:pt x="299" y="307"/>
                      <a:pt x="299" y="307"/>
                      <a:pt x="299" y="307"/>
                    </a:cubicBezTo>
                    <a:cubicBezTo>
                      <a:pt x="299" y="309"/>
                      <a:pt x="299" y="309"/>
                      <a:pt x="299" y="309"/>
                    </a:cubicBezTo>
                    <a:cubicBezTo>
                      <a:pt x="299" y="309"/>
                      <a:pt x="299" y="309"/>
                      <a:pt x="299" y="309"/>
                    </a:cubicBezTo>
                    <a:cubicBezTo>
                      <a:pt x="299" y="310"/>
                      <a:pt x="299" y="310"/>
                      <a:pt x="299" y="310"/>
                    </a:cubicBezTo>
                    <a:cubicBezTo>
                      <a:pt x="299" y="310"/>
                      <a:pt x="299" y="310"/>
                      <a:pt x="299" y="310"/>
                    </a:cubicBezTo>
                    <a:cubicBezTo>
                      <a:pt x="300" y="312"/>
                      <a:pt x="300" y="312"/>
                      <a:pt x="300" y="312"/>
                    </a:cubicBezTo>
                    <a:cubicBezTo>
                      <a:pt x="299" y="313"/>
                      <a:pt x="299" y="313"/>
                      <a:pt x="299" y="313"/>
                    </a:cubicBezTo>
                    <a:cubicBezTo>
                      <a:pt x="300" y="314"/>
                      <a:pt x="300" y="314"/>
                      <a:pt x="300" y="314"/>
                    </a:cubicBezTo>
                    <a:cubicBezTo>
                      <a:pt x="300" y="315"/>
                      <a:pt x="300" y="315"/>
                      <a:pt x="300" y="315"/>
                    </a:cubicBezTo>
                    <a:cubicBezTo>
                      <a:pt x="301" y="314"/>
                      <a:pt x="301" y="314"/>
                      <a:pt x="301" y="314"/>
                    </a:cubicBezTo>
                    <a:cubicBezTo>
                      <a:pt x="302" y="314"/>
                      <a:pt x="302" y="314"/>
                      <a:pt x="302" y="314"/>
                    </a:cubicBezTo>
                    <a:cubicBezTo>
                      <a:pt x="302" y="316"/>
                      <a:pt x="302" y="316"/>
                      <a:pt x="302" y="316"/>
                    </a:cubicBezTo>
                    <a:cubicBezTo>
                      <a:pt x="301" y="319"/>
                      <a:pt x="301" y="319"/>
                      <a:pt x="301" y="319"/>
                    </a:cubicBezTo>
                    <a:cubicBezTo>
                      <a:pt x="301" y="321"/>
                      <a:pt x="301" y="321"/>
                      <a:pt x="301" y="321"/>
                    </a:cubicBezTo>
                    <a:cubicBezTo>
                      <a:pt x="302" y="321"/>
                      <a:pt x="302" y="321"/>
                      <a:pt x="302" y="321"/>
                    </a:cubicBezTo>
                    <a:cubicBezTo>
                      <a:pt x="303" y="320"/>
                      <a:pt x="303" y="320"/>
                      <a:pt x="303" y="320"/>
                    </a:cubicBezTo>
                    <a:cubicBezTo>
                      <a:pt x="303" y="318"/>
                      <a:pt x="303" y="318"/>
                      <a:pt x="303" y="318"/>
                    </a:cubicBezTo>
                    <a:cubicBezTo>
                      <a:pt x="304" y="316"/>
                      <a:pt x="304" y="316"/>
                      <a:pt x="304" y="316"/>
                    </a:cubicBezTo>
                    <a:cubicBezTo>
                      <a:pt x="305" y="316"/>
                      <a:pt x="305" y="316"/>
                      <a:pt x="305" y="316"/>
                    </a:cubicBezTo>
                    <a:cubicBezTo>
                      <a:pt x="304" y="319"/>
                      <a:pt x="304" y="319"/>
                      <a:pt x="304" y="319"/>
                    </a:cubicBezTo>
                    <a:cubicBezTo>
                      <a:pt x="303" y="322"/>
                      <a:pt x="303" y="322"/>
                      <a:pt x="303" y="322"/>
                    </a:cubicBezTo>
                    <a:cubicBezTo>
                      <a:pt x="302" y="324"/>
                      <a:pt x="302" y="324"/>
                      <a:pt x="302" y="324"/>
                    </a:cubicBezTo>
                    <a:cubicBezTo>
                      <a:pt x="302" y="327"/>
                      <a:pt x="302" y="327"/>
                      <a:pt x="302" y="327"/>
                    </a:cubicBezTo>
                    <a:cubicBezTo>
                      <a:pt x="303" y="329"/>
                      <a:pt x="303" y="329"/>
                      <a:pt x="303" y="329"/>
                    </a:cubicBezTo>
                    <a:cubicBezTo>
                      <a:pt x="303" y="332"/>
                      <a:pt x="303" y="332"/>
                      <a:pt x="303" y="332"/>
                    </a:cubicBezTo>
                    <a:cubicBezTo>
                      <a:pt x="302" y="334"/>
                      <a:pt x="302" y="334"/>
                      <a:pt x="302" y="334"/>
                    </a:cubicBezTo>
                    <a:cubicBezTo>
                      <a:pt x="304" y="335"/>
                      <a:pt x="304" y="335"/>
                      <a:pt x="304" y="335"/>
                    </a:cubicBezTo>
                    <a:cubicBezTo>
                      <a:pt x="304" y="336"/>
                      <a:pt x="304" y="336"/>
                      <a:pt x="304" y="336"/>
                    </a:cubicBezTo>
                    <a:cubicBezTo>
                      <a:pt x="303" y="338"/>
                      <a:pt x="303" y="338"/>
                      <a:pt x="303" y="338"/>
                    </a:cubicBezTo>
                    <a:cubicBezTo>
                      <a:pt x="304" y="339"/>
                      <a:pt x="304" y="339"/>
                      <a:pt x="304" y="339"/>
                    </a:cubicBezTo>
                    <a:cubicBezTo>
                      <a:pt x="305" y="341"/>
                      <a:pt x="305" y="341"/>
                      <a:pt x="305" y="341"/>
                    </a:cubicBezTo>
                    <a:cubicBezTo>
                      <a:pt x="305" y="347"/>
                      <a:pt x="305" y="347"/>
                      <a:pt x="305" y="347"/>
                    </a:cubicBezTo>
                    <a:cubicBezTo>
                      <a:pt x="306" y="341"/>
                      <a:pt x="306" y="341"/>
                      <a:pt x="306" y="341"/>
                    </a:cubicBezTo>
                    <a:cubicBezTo>
                      <a:pt x="305" y="337"/>
                      <a:pt x="305" y="337"/>
                      <a:pt x="305" y="337"/>
                    </a:cubicBezTo>
                    <a:cubicBezTo>
                      <a:pt x="305" y="333"/>
                      <a:pt x="305" y="333"/>
                      <a:pt x="305" y="333"/>
                    </a:cubicBezTo>
                    <a:cubicBezTo>
                      <a:pt x="307" y="329"/>
                      <a:pt x="307" y="329"/>
                      <a:pt x="307" y="329"/>
                    </a:cubicBezTo>
                    <a:cubicBezTo>
                      <a:pt x="308" y="329"/>
                      <a:pt x="308" y="329"/>
                      <a:pt x="308" y="329"/>
                    </a:cubicBezTo>
                    <a:cubicBezTo>
                      <a:pt x="308" y="331"/>
                      <a:pt x="308" y="331"/>
                      <a:pt x="308" y="331"/>
                    </a:cubicBezTo>
                    <a:cubicBezTo>
                      <a:pt x="308" y="331"/>
                      <a:pt x="308" y="331"/>
                      <a:pt x="308" y="331"/>
                    </a:cubicBezTo>
                    <a:cubicBezTo>
                      <a:pt x="307" y="333"/>
                      <a:pt x="307" y="333"/>
                      <a:pt x="307" y="333"/>
                    </a:cubicBezTo>
                    <a:cubicBezTo>
                      <a:pt x="308" y="333"/>
                      <a:pt x="308" y="333"/>
                      <a:pt x="308" y="333"/>
                    </a:cubicBezTo>
                    <a:cubicBezTo>
                      <a:pt x="309" y="332"/>
                      <a:pt x="309" y="332"/>
                      <a:pt x="309" y="332"/>
                    </a:cubicBezTo>
                    <a:cubicBezTo>
                      <a:pt x="310" y="333"/>
                      <a:pt x="310" y="333"/>
                      <a:pt x="310" y="333"/>
                    </a:cubicBezTo>
                    <a:cubicBezTo>
                      <a:pt x="310" y="332"/>
                      <a:pt x="310" y="332"/>
                      <a:pt x="310" y="332"/>
                    </a:cubicBezTo>
                    <a:cubicBezTo>
                      <a:pt x="310" y="330"/>
                      <a:pt x="310" y="330"/>
                      <a:pt x="310" y="330"/>
                    </a:cubicBezTo>
                    <a:cubicBezTo>
                      <a:pt x="309" y="329"/>
                      <a:pt x="309" y="329"/>
                      <a:pt x="309" y="329"/>
                    </a:cubicBezTo>
                    <a:cubicBezTo>
                      <a:pt x="309" y="328"/>
                      <a:pt x="309" y="328"/>
                      <a:pt x="309" y="328"/>
                    </a:cubicBezTo>
                    <a:cubicBezTo>
                      <a:pt x="311" y="327"/>
                      <a:pt x="311" y="327"/>
                      <a:pt x="311" y="327"/>
                    </a:cubicBezTo>
                    <a:cubicBezTo>
                      <a:pt x="311" y="326"/>
                      <a:pt x="311" y="326"/>
                      <a:pt x="311" y="326"/>
                    </a:cubicBezTo>
                    <a:cubicBezTo>
                      <a:pt x="310" y="325"/>
                      <a:pt x="310" y="325"/>
                      <a:pt x="310" y="325"/>
                    </a:cubicBezTo>
                    <a:cubicBezTo>
                      <a:pt x="310" y="324"/>
                      <a:pt x="310" y="324"/>
                      <a:pt x="310" y="324"/>
                    </a:cubicBezTo>
                    <a:cubicBezTo>
                      <a:pt x="311" y="321"/>
                      <a:pt x="311" y="321"/>
                      <a:pt x="311" y="321"/>
                    </a:cubicBezTo>
                    <a:cubicBezTo>
                      <a:pt x="312" y="316"/>
                      <a:pt x="312" y="316"/>
                      <a:pt x="312" y="316"/>
                    </a:cubicBezTo>
                    <a:cubicBezTo>
                      <a:pt x="312" y="315"/>
                      <a:pt x="312" y="315"/>
                      <a:pt x="312" y="315"/>
                    </a:cubicBezTo>
                    <a:cubicBezTo>
                      <a:pt x="312" y="313"/>
                      <a:pt x="312" y="313"/>
                      <a:pt x="312" y="313"/>
                    </a:cubicBezTo>
                    <a:cubicBezTo>
                      <a:pt x="313" y="313"/>
                      <a:pt x="313" y="313"/>
                      <a:pt x="313" y="313"/>
                    </a:cubicBezTo>
                    <a:cubicBezTo>
                      <a:pt x="316" y="312"/>
                      <a:pt x="316" y="312"/>
                      <a:pt x="316" y="312"/>
                    </a:cubicBezTo>
                    <a:cubicBezTo>
                      <a:pt x="316" y="312"/>
                      <a:pt x="316" y="312"/>
                      <a:pt x="316" y="312"/>
                    </a:cubicBezTo>
                    <a:cubicBezTo>
                      <a:pt x="316" y="311"/>
                      <a:pt x="316" y="311"/>
                      <a:pt x="316" y="311"/>
                    </a:cubicBezTo>
                    <a:cubicBezTo>
                      <a:pt x="318" y="311"/>
                      <a:pt x="318" y="311"/>
                      <a:pt x="318" y="311"/>
                    </a:cubicBezTo>
                    <a:cubicBezTo>
                      <a:pt x="318" y="311"/>
                      <a:pt x="318" y="311"/>
                      <a:pt x="318" y="311"/>
                    </a:cubicBezTo>
                    <a:cubicBezTo>
                      <a:pt x="320" y="311"/>
                      <a:pt x="320" y="311"/>
                      <a:pt x="320" y="311"/>
                    </a:cubicBezTo>
                    <a:cubicBezTo>
                      <a:pt x="321" y="309"/>
                      <a:pt x="321" y="309"/>
                      <a:pt x="321" y="309"/>
                    </a:cubicBezTo>
                    <a:cubicBezTo>
                      <a:pt x="322" y="309"/>
                      <a:pt x="322" y="309"/>
                      <a:pt x="322" y="309"/>
                    </a:cubicBezTo>
                    <a:cubicBezTo>
                      <a:pt x="322" y="311"/>
                      <a:pt x="322" y="311"/>
                      <a:pt x="322" y="311"/>
                    </a:cubicBezTo>
                    <a:cubicBezTo>
                      <a:pt x="322" y="310"/>
                      <a:pt x="322" y="310"/>
                      <a:pt x="322" y="310"/>
                    </a:cubicBezTo>
                    <a:cubicBezTo>
                      <a:pt x="324" y="310"/>
                      <a:pt x="324" y="310"/>
                      <a:pt x="324" y="310"/>
                    </a:cubicBezTo>
                    <a:cubicBezTo>
                      <a:pt x="325" y="308"/>
                      <a:pt x="325" y="308"/>
                      <a:pt x="325" y="308"/>
                    </a:cubicBezTo>
                    <a:cubicBezTo>
                      <a:pt x="326" y="308"/>
                      <a:pt x="326" y="308"/>
                      <a:pt x="326" y="308"/>
                    </a:cubicBezTo>
                    <a:cubicBezTo>
                      <a:pt x="327" y="309"/>
                      <a:pt x="327" y="309"/>
                      <a:pt x="327" y="309"/>
                    </a:cubicBezTo>
                    <a:cubicBezTo>
                      <a:pt x="328" y="310"/>
                      <a:pt x="328" y="310"/>
                      <a:pt x="328" y="310"/>
                    </a:cubicBezTo>
                    <a:cubicBezTo>
                      <a:pt x="328" y="312"/>
                      <a:pt x="328" y="312"/>
                      <a:pt x="328" y="312"/>
                    </a:cubicBezTo>
                    <a:cubicBezTo>
                      <a:pt x="328" y="310"/>
                      <a:pt x="328" y="310"/>
                      <a:pt x="328" y="310"/>
                    </a:cubicBezTo>
                    <a:cubicBezTo>
                      <a:pt x="327" y="308"/>
                      <a:pt x="327" y="308"/>
                      <a:pt x="327" y="308"/>
                    </a:cubicBezTo>
                    <a:cubicBezTo>
                      <a:pt x="329" y="305"/>
                      <a:pt x="329" y="305"/>
                      <a:pt x="329" y="305"/>
                    </a:cubicBezTo>
                    <a:cubicBezTo>
                      <a:pt x="330" y="305"/>
                      <a:pt x="330" y="305"/>
                      <a:pt x="330" y="305"/>
                    </a:cubicBezTo>
                    <a:cubicBezTo>
                      <a:pt x="331" y="306"/>
                      <a:pt x="331" y="306"/>
                      <a:pt x="331" y="306"/>
                    </a:cubicBezTo>
                    <a:cubicBezTo>
                      <a:pt x="332" y="306"/>
                      <a:pt x="332" y="306"/>
                      <a:pt x="332" y="306"/>
                    </a:cubicBezTo>
                    <a:cubicBezTo>
                      <a:pt x="333" y="305"/>
                      <a:pt x="333" y="305"/>
                      <a:pt x="333" y="305"/>
                    </a:cubicBezTo>
                    <a:cubicBezTo>
                      <a:pt x="334" y="306"/>
                      <a:pt x="334" y="306"/>
                      <a:pt x="334" y="306"/>
                    </a:cubicBezTo>
                    <a:cubicBezTo>
                      <a:pt x="336" y="304"/>
                      <a:pt x="336" y="304"/>
                      <a:pt x="336" y="304"/>
                    </a:cubicBezTo>
                    <a:cubicBezTo>
                      <a:pt x="336" y="302"/>
                      <a:pt x="336" y="302"/>
                      <a:pt x="336" y="302"/>
                    </a:cubicBezTo>
                    <a:cubicBezTo>
                      <a:pt x="337" y="301"/>
                      <a:pt x="337" y="301"/>
                      <a:pt x="337" y="301"/>
                    </a:cubicBezTo>
                    <a:cubicBezTo>
                      <a:pt x="335" y="301"/>
                      <a:pt x="335" y="301"/>
                      <a:pt x="335" y="301"/>
                    </a:cubicBezTo>
                    <a:cubicBezTo>
                      <a:pt x="335" y="301"/>
                      <a:pt x="335" y="301"/>
                      <a:pt x="335" y="301"/>
                    </a:cubicBezTo>
                    <a:cubicBezTo>
                      <a:pt x="334" y="301"/>
                      <a:pt x="334" y="301"/>
                      <a:pt x="334" y="301"/>
                    </a:cubicBezTo>
                    <a:cubicBezTo>
                      <a:pt x="330" y="302"/>
                      <a:pt x="330" y="302"/>
                      <a:pt x="330" y="302"/>
                    </a:cubicBezTo>
                    <a:cubicBezTo>
                      <a:pt x="329" y="302"/>
                      <a:pt x="329" y="302"/>
                      <a:pt x="329" y="302"/>
                    </a:cubicBezTo>
                    <a:cubicBezTo>
                      <a:pt x="329" y="303"/>
                      <a:pt x="329" y="303"/>
                      <a:pt x="329" y="303"/>
                    </a:cubicBezTo>
                    <a:cubicBezTo>
                      <a:pt x="327" y="303"/>
                      <a:pt x="327" y="303"/>
                      <a:pt x="327" y="303"/>
                    </a:cubicBezTo>
                    <a:cubicBezTo>
                      <a:pt x="327" y="304"/>
                      <a:pt x="327" y="304"/>
                      <a:pt x="327" y="304"/>
                    </a:cubicBezTo>
                    <a:cubicBezTo>
                      <a:pt x="327" y="305"/>
                      <a:pt x="327" y="305"/>
                      <a:pt x="327" y="305"/>
                    </a:cubicBezTo>
                    <a:cubicBezTo>
                      <a:pt x="325" y="303"/>
                      <a:pt x="325" y="303"/>
                      <a:pt x="325" y="303"/>
                    </a:cubicBezTo>
                    <a:cubicBezTo>
                      <a:pt x="326" y="302"/>
                      <a:pt x="326" y="302"/>
                      <a:pt x="326" y="302"/>
                    </a:cubicBezTo>
                    <a:cubicBezTo>
                      <a:pt x="325" y="303"/>
                      <a:pt x="325" y="303"/>
                      <a:pt x="325" y="303"/>
                    </a:cubicBezTo>
                    <a:cubicBezTo>
                      <a:pt x="324" y="304"/>
                      <a:pt x="324" y="304"/>
                      <a:pt x="324" y="304"/>
                    </a:cubicBezTo>
                    <a:cubicBezTo>
                      <a:pt x="323" y="305"/>
                      <a:pt x="323" y="305"/>
                      <a:pt x="323" y="305"/>
                    </a:cubicBezTo>
                    <a:cubicBezTo>
                      <a:pt x="321" y="304"/>
                      <a:pt x="321" y="304"/>
                      <a:pt x="321" y="304"/>
                    </a:cubicBezTo>
                    <a:cubicBezTo>
                      <a:pt x="320" y="304"/>
                      <a:pt x="320" y="304"/>
                      <a:pt x="320" y="304"/>
                    </a:cubicBezTo>
                    <a:cubicBezTo>
                      <a:pt x="320" y="303"/>
                      <a:pt x="320" y="303"/>
                      <a:pt x="320" y="303"/>
                    </a:cubicBezTo>
                    <a:cubicBezTo>
                      <a:pt x="319" y="303"/>
                      <a:pt x="319" y="303"/>
                      <a:pt x="319" y="303"/>
                    </a:cubicBezTo>
                    <a:cubicBezTo>
                      <a:pt x="318" y="304"/>
                      <a:pt x="318" y="304"/>
                      <a:pt x="318" y="304"/>
                    </a:cubicBezTo>
                    <a:cubicBezTo>
                      <a:pt x="320" y="305"/>
                      <a:pt x="320" y="305"/>
                      <a:pt x="320" y="305"/>
                    </a:cubicBezTo>
                    <a:cubicBezTo>
                      <a:pt x="320" y="306"/>
                      <a:pt x="320" y="306"/>
                      <a:pt x="320" y="306"/>
                    </a:cubicBezTo>
                    <a:cubicBezTo>
                      <a:pt x="318" y="307"/>
                      <a:pt x="318" y="307"/>
                      <a:pt x="318" y="307"/>
                    </a:cubicBezTo>
                    <a:cubicBezTo>
                      <a:pt x="317" y="306"/>
                      <a:pt x="317" y="306"/>
                      <a:pt x="317" y="306"/>
                    </a:cubicBezTo>
                    <a:cubicBezTo>
                      <a:pt x="315" y="306"/>
                      <a:pt x="315" y="306"/>
                      <a:pt x="315" y="306"/>
                    </a:cubicBezTo>
                    <a:cubicBezTo>
                      <a:pt x="315" y="305"/>
                      <a:pt x="315" y="305"/>
                      <a:pt x="315" y="305"/>
                    </a:cubicBezTo>
                    <a:cubicBezTo>
                      <a:pt x="316" y="304"/>
                      <a:pt x="316" y="304"/>
                      <a:pt x="316" y="304"/>
                    </a:cubicBezTo>
                    <a:cubicBezTo>
                      <a:pt x="316" y="302"/>
                      <a:pt x="316" y="302"/>
                      <a:pt x="316" y="302"/>
                    </a:cubicBezTo>
                    <a:cubicBezTo>
                      <a:pt x="315" y="302"/>
                      <a:pt x="315" y="302"/>
                      <a:pt x="315" y="302"/>
                    </a:cubicBezTo>
                    <a:cubicBezTo>
                      <a:pt x="314" y="303"/>
                      <a:pt x="314" y="303"/>
                      <a:pt x="314" y="303"/>
                    </a:cubicBezTo>
                    <a:cubicBezTo>
                      <a:pt x="313" y="302"/>
                      <a:pt x="313" y="302"/>
                      <a:pt x="313" y="302"/>
                    </a:cubicBezTo>
                    <a:cubicBezTo>
                      <a:pt x="314" y="301"/>
                      <a:pt x="314" y="301"/>
                      <a:pt x="314" y="301"/>
                    </a:cubicBezTo>
                    <a:cubicBezTo>
                      <a:pt x="315" y="300"/>
                      <a:pt x="315" y="300"/>
                      <a:pt x="315" y="300"/>
                    </a:cubicBezTo>
                    <a:cubicBezTo>
                      <a:pt x="318" y="297"/>
                      <a:pt x="318" y="297"/>
                      <a:pt x="318" y="297"/>
                    </a:cubicBezTo>
                    <a:cubicBezTo>
                      <a:pt x="319" y="297"/>
                      <a:pt x="319" y="297"/>
                      <a:pt x="319" y="297"/>
                    </a:cubicBezTo>
                    <a:cubicBezTo>
                      <a:pt x="321" y="297"/>
                      <a:pt x="321" y="297"/>
                      <a:pt x="321" y="297"/>
                    </a:cubicBezTo>
                    <a:cubicBezTo>
                      <a:pt x="327" y="297"/>
                      <a:pt x="327" y="297"/>
                      <a:pt x="327" y="297"/>
                    </a:cubicBezTo>
                    <a:cubicBezTo>
                      <a:pt x="332" y="296"/>
                      <a:pt x="332" y="296"/>
                      <a:pt x="332" y="296"/>
                    </a:cubicBezTo>
                    <a:cubicBezTo>
                      <a:pt x="333" y="296"/>
                      <a:pt x="333" y="296"/>
                      <a:pt x="333" y="296"/>
                    </a:cubicBezTo>
                    <a:cubicBezTo>
                      <a:pt x="335" y="295"/>
                      <a:pt x="335" y="295"/>
                      <a:pt x="335" y="295"/>
                    </a:cubicBezTo>
                    <a:cubicBezTo>
                      <a:pt x="336" y="296"/>
                      <a:pt x="336" y="296"/>
                      <a:pt x="336" y="296"/>
                    </a:cubicBezTo>
                    <a:cubicBezTo>
                      <a:pt x="337" y="297"/>
                      <a:pt x="337" y="297"/>
                      <a:pt x="337" y="297"/>
                    </a:cubicBezTo>
                    <a:cubicBezTo>
                      <a:pt x="338" y="297"/>
                      <a:pt x="338" y="297"/>
                      <a:pt x="338" y="297"/>
                    </a:cubicBezTo>
                    <a:cubicBezTo>
                      <a:pt x="339" y="299"/>
                      <a:pt x="339" y="299"/>
                      <a:pt x="339" y="299"/>
                    </a:cubicBezTo>
                    <a:cubicBezTo>
                      <a:pt x="338" y="302"/>
                      <a:pt x="338" y="302"/>
                      <a:pt x="338" y="302"/>
                    </a:cubicBezTo>
                    <a:cubicBezTo>
                      <a:pt x="338" y="304"/>
                      <a:pt x="338" y="304"/>
                      <a:pt x="338" y="304"/>
                    </a:cubicBezTo>
                    <a:cubicBezTo>
                      <a:pt x="339" y="304"/>
                      <a:pt x="339" y="304"/>
                      <a:pt x="339" y="304"/>
                    </a:cubicBezTo>
                    <a:cubicBezTo>
                      <a:pt x="338" y="305"/>
                      <a:pt x="338" y="305"/>
                      <a:pt x="338" y="305"/>
                    </a:cubicBezTo>
                    <a:cubicBezTo>
                      <a:pt x="337" y="306"/>
                      <a:pt x="337" y="306"/>
                      <a:pt x="337" y="306"/>
                    </a:cubicBezTo>
                    <a:cubicBezTo>
                      <a:pt x="337" y="306"/>
                      <a:pt x="337" y="306"/>
                      <a:pt x="337" y="306"/>
                    </a:cubicBezTo>
                    <a:cubicBezTo>
                      <a:pt x="338" y="307"/>
                      <a:pt x="338" y="307"/>
                      <a:pt x="338" y="307"/>
                    </a:cubicBezTo>
                    <a:cubicBezTo>
                      <a:pt x="338" y="310"/>
                      <a:pt x="338" y="310"/>
                      <a:pt x="338" y="310"/>
                    </a:cubicBezTo>
                    <a:cubicBezTo>
                      <a:pt x="340" y="310"/>
                      <a:pt x="340" y="310"/>
                      <a:pt x="340" y="310"/>
                    </a:cubicBezTo>
                    <a:cubicBezTo>
                      <a:pt x="341" y="311"/>
                      <a:pt x="341" y="311"/>
                      <a:pt x="341" y="311"/>
                    </a:cubicBezTo>
                    <a:cubicBezTo>
                      <a:pt x="341" y="312"/>
                      <a:pt x="341" y="312"/>
                      <a:pt x="341" y="312"/>
                    </a:cubicBezTo>
                    <a:cubicBezTo>
                      <a:pt x="339" y="313"/>
                      <a:pt x="339" y="313"/>
                      <a:pt x="339" y="313"/>
                    </a:cubicBezTo>
                    <a:cubicBezTo>
                      <a:pt x="339" y="314"/>
                      <a:pt x="339" y="314"/>
                      <a:pt x="339" y="314"/>
                    </a:cubicBezTo>
                    <a:cubicBezTo>
                      <a:pt x="339" y="315"/>
                      <a:pt x="339" y="315"/>
                      <a:pt x="339" y="315"/>
                    </a:cubicBezTo>
                    <a:cubicBezTo>
                      <a:pt x="340" y="315"/>
                      <a:pt x="340" y="315"/>
                      <a:pt x="340" y="315"/>
                    </a:cubicBezTo>
                    <a:cubicBezTo>
                      <a:pt x="342" y="316"/>
                      <a:pt x="342" y="316"/>
                      <a:pt x="342" y="316"/>
                    </a:cubicBezTo>
                    <a:cubicBezTo>
                      <a:pt x="342" y="316"/>
                      <a:pt x="342" y="316"/>
                      <a:pt x="342" y="316"/>
                    </a:cubicBezTo>
                    <a:cubicBezTo>
                      <a:pt x="343" y="316"/>
                      <a:pt x="343" y="316"/>
                      <a:pt x="343" y="316"/>
                    </a:cubicBezTo>
                    <a:cubicBezTo>
                      <a:pt x="344" y="317"/>
                      <a:pt x="344" y="317"/>
                      <a:pt x="344" y="317"/>
                    </a:cubicBezTo>
                    <a:cubicBezTo>
                      <a:pt x="346" y="318"/>
                      <a:pt x="346" y="318"/>
                      <a:pt x="346" y="318"/>
                    </a:cubicBezTo>
                    <a:cubicBezTo>
                      <a:pt x="347" y="317"/>
                      <a:pt x="347" y="317"/>
                      <a:pt x="347" y="317"/>
                    </a:cubicBezTo>
                    <a:cubicBezTo>
                      <a:pt x="348" y="317"/>
                      <a:pt x="348" y="317"/>
                      <a:pt x="348" y="317"/>
                    </a:cubicBezTo>
                    <a:cubicBezTo>
                      <a:pt x="348" y="318"/>
                      <a:pt x="348" y="318"/>
                      <a:pt x="348" y="318"/>
                    </a:cubicBezTo>
                    <a:cubicBezTo>
                      <a:pt x="348" y="319"/>
                      <a:pt x="348" y="319"/>
                      <a:pt x="348" y="319"/>
                    </a:cubicBezTo>
                    <a:cubicBezTo>
                      <a:pt x="349" y="318"/>
                      <a:pt x="349" y="318"/>
                      <a:pt x="349" y="318"/>
                    </a:cubicBezTo>
                    <a:cubicBezTo>
                      <a:pt x="350" y="320"/>
                      <a:pt x="350" y="320"/>
                      <a:pt x="350" y="320"/>
                    </a:cubicBezTo>
                    <a:cubicBezTo>
                      <a:pt x="350" y="320"/>
                      <a:pt x="350" y="320"/>
                      <a:pt x="350" y="320"/>
                    </a:cubicBezTo>
                    <a:cubicBezTo>
                      <a:pt x="350" y="321"/>
                      <a:pt x="350" y="321"/>
                      <a:pt x="350" y="321"/>
                    </a:cubicBezTo>
                    <a:cubicBezTo>
                      <a:pt x="350" y="322"/>
                      <a:pt x="350" y="322"/>
                      <a:pt x="350" y="322"/>
                    </a:cubicBezTo>
                    <a:cubicBezTo>
                      <a:pt x="351" y="323"/>
                      <a:pt x="351" y="323"/>
                      <a:pt x="351" y="323"/>
                    </a:cubicBezTo>
                    <a:cubicBezTo>
                      <a:pt x="353" y="325"/>
                      <a:pt x="353" y="325"/>
                      <a:pt x="353" y="325"/>
                    </a:cubicBezTo>
                    <a:cubicBezTo>
                      <a:pt x="353" y="326"/>
                      <a:pt x="353" y="326"/>
                      <a:pt x="353" y="326"/>
                    </a:cubicBezTo>
                    <a:cubicBezTo>
                      <a:pt x="355" y="325"/>
                      <a:pt x="355" y="325"/>
                      <a:pt x="355" y="325"/>
                    </a:cubicBezTo>
                    <a:cubicBezTo>
                      <a:pt x="356" y="326"/>
                      <a:pt x="356" y="326"/>
                      <a:pt x="356" y="326"/>
                    </a:cubicBezTo>
                    <a:cubicBezTo>
                      <a:pt x="356" y="327"/>
                      <a:pt x="356" y="327"/>
                      <a:pt x="356" y="327"/>
                    </a:cubicBezTo>
                    <a:cubicBezTo>
                      <a:pt x="356" y="327"/>
                      <a:pt x="356" y="327"/>
                      <a:pt x="356" y="327"/>
                    </a:cubicBezTo>
                    <a:cubicBezTo>
                      <a:pt x="358" y="329"/>
                      <a:pt x="358" y="329"/>
                      <a:pt x="358" y="329"/>
                    </a:cubicBezTo>
                    <a:cubicBezTo>
                      <a:pt x="360" y="328"/>
                      <a:pt x="360" y="328"/>
                      <a:pt x="360" y="328"/>
                    </a:cubicBezTo>
                    <a:cubicBezTo>
                      <a:pt x="363" y="328"/>
                      <a:pt x="363" y="328"/>
                      <a:pt x="363" y="328"/>
                    </a:cubicBezTo>
                    <a:cubicBezTo>
                      <a:pt x="364" y="326"/>
                      <a:pt x="364" y="326"/>
                      <a:pt x="364" y="326"/>
                    </a:cubicBezTo>
                    <a:cubicBezTo>
                      <a:pt x="366" y="325"/>
                      <a:pt x="366" y="325"/>
                      <a:pt x="366" y="325"/>
                    </a:cubicBezTo>
                    <a:cubicBezTo>
                      <a:pt x="367" y="325"/>
                      <a:pt x="367" y="325"/>
                      <a:pt x="367" y="325"/>
                    </a:cubicBezTo>
                    <a:cubicBezTo>
                      <a:pt x="367" y="326"/>
                      <a:pt x="367" y="326"/>
                      <a:pt x="367" y="326"/>
                    </a:cubicBezTo>
                    <a:cubicBezTo>
                      <a:pt x="371" y="326"/>
                      <a:pt x="371" y="326"/>
                      <a:pt x="371" y="326"/>
                    </a:cubicBezTo>
                    <a:cubicBezTo>
                      <a:pt x="374" y="328"/>
                      <a:pt x="374" y="328"/>
                      <a:pt x="374" y="328"/>
                    </a:cubicBezTo>
                    <a:cubicBezTo>
                      <a:pt x="375" y="329"/>
                      <a:pt x="375" y="329"/>
                      <a:pt x="375" y="329"/>
                    </a:cubicBezTo>
                    <a:cubicBezTo>
                      <a:pt x="376" y="330"/>
                      <a:pt x="376" y="330"/>
                      <a:pt x="376" y="330"/>
                    </a:cubicBezTo>
                    <a:cubicBezTo>
                      <a:pt x="377" y="329"/>
                      <a:pt x="377" y="329"/>
                      <a:pt x="377" y="329"/>
                    </a:cubicBezTo>
                    <a:cubicBezTo>
                      <a:pt x="380" y="329"/>
                      <a:pt x="380" y="329"/>
                      <a:pt x="380" y="329"/>
                    </a:cubicBezTo>
                    <a:cubicBezTo>
                      <a:pt x="381" y="330"/>
                      <a:pt x="381" y="330"/>
                      <a:pt x="381" y="330"/>
                    </a:cubicBezTo>
                    <a:cubicBezTo>
                      <a:pt x="382" y="330"/>
                      <a:pt x="382" y="330"/>
                      <a:pt x="382" y="330"/>
                    </a:cubicBezTo>
                    <a:cubicBezTo>
                      <a:pt x="382" y="328"/>
                      <a:pt x="382" y="328"/>
                      <a:pt x="382" y="328"/>
                    </a:cubicBezTo>
                    <a:cubicBezTo>
                      <a:pt x="381" y="326"/>
                      <a:pt x="381" y="326"/>
                      <a:pt x="381" y="326"/>
                    </a:cubicBezTo>
                    <a:cubicBezTo>
                      <a:pt x="380" y="324"/>
                      <a:pt x="380" y="324"/>
                      <a:pt x="380" y="324"/>
                    </a:cubicBezTo>
                    <a:cubicBezTo>
                      <a:pt x="381" y="323"/>
                      <a:pt x="381" y="323"/>
                      <a:pt x="381" y="323"/>
                    </a:cubicBezTo>
                    <a:cubicBezTo>
                      <a:pt x="382" y="323"/>
                      <a:pt x="382" y="323"/>
                      <a:pt x="382" y="323"/>
                    </a:cubicBezTo>
                    <a:cubicBezTo>
                      <a:pt x="383" y="326"/>
                      <a:pt x="383" y="326"/>
                      <a:pt x="383" y="326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6" y="331"/>
                      <a:pt x="386" y="331"/>
                      <a:pt x="386" y="331"/>
                    </a:cubicBezTo>
                    <a:cubicBezTo>
                      <a:pt x="387" y="332"/>
                      <a:pt x="387" y="332"/>
                      <a:pt x="387" y="332"/>
                    </a:cubicBezTo>
                    <a:cubicBezTo>
                      <a:pt x="387" y="334"/>
                      <a:pt x="387" y="334"/>
                      <a:pt x="387" y="334"/>
                    </a:cubicBezTo>
                    <a:cubicBezTo>
                      <a:pt x="387" y="331"/>
                      <a:pt x="387" y="331"/>
                      <a:pt x="387" y="331"/>
                    </a:cubicBezTo>
                    <a:cubicBezTo>
                      <a:pt x="387" y="329"/>
                      <a:pt x="387" y="329"/>
                      <a:pt x="387" y="329"/>
                    </a:cubicBezTo>
                    <a:cubicBezTo>
                      <a:pt x="384" y="328"/>
                      <a:pt x="384" y="328"/>
                      <a:pt x="384" y="328"/>
                    </a:cubicBezTo>
                    <a:cubicBezTo>
                      <a:pt x="384" y="326"/>
                      <a:pt x="384" y="326"/>
                      <a:pt x="384" y="326"/>
                    </a:cubicBezTo>
                    <a:cubicBezTo>
                      <a:pt x="383" y="322"/>
                      <a:pt x="383" y="322"/>
                      <a:pt x="383" y="322"/>
                    </a:cubicBezTo>
                    <a:cubicBezTo>
                      <a:pt x="383" y="321"/>
                      <a:pt x="383" y="321"/>
                      <a:pt x="383" y="321"/>
                    </a:cubicBezTo>
                    <a:cubicBezTo>
                      <a:pt x="384" y="321"/>
                      <a:pt x="384" y="321"/>
                      <a:pt x="384" y="321"/>
                    </a:cubicBezTo>
                    <a:cubicBezTo>
                      <a:pt x="384" y="322"/>
                      <a:pt x="384" y="322"/>
                      <a:pt x="384" y="322"/>
                    </a:cubicBezTo>
                    <a:cubicBezTo>
                      <a:pt x="385" y="323"/>
                      <a:pt x="385" y="323"/>
                      <a:pt x="385" y="323"/>
                    </a:cubicBezTo>
                    <a:cubicBezTo>
                      <a:pt x="386" y="322"/>
                      <a:pt x="386" y="322"/>
                      <a:pt x="386" y="322"/>
                    </a:cubicBezTo>
                    <a:cubicBezTo>
                      <a:pt x="386" y="321"/>
                      <a:pt x="386" y="321"/>
                      <a:pt x="386" y="321"/>
                    </a:cubicBezTo>
                    <a:cubicBezTo>
                      <a:pt x="385" y="320"/>
                      <a:pt x="385" y="320"/>
                      <a:pt x="385" y="320"/>
                    </a:cubicBezTo>
                    <a:cubicBezTo>
                      <a:pt x="385" y="319"/>
                      <a:pt x="385" y="319"/>
                      <a:pt x="385" y="319"/>
                    </a:cubicBezTo>
                    <a:cubicBezTo>
                      <a:pt x="385" y="318"/>
                      <a:pt x="385" y="318"/>
                      <a:pt x="385" y="318"/>
                    </a:cubicBezTo>
                    <a:cubicBezTo>
                      <a:pt x="385" y="317"/>
                      <a:pt x="385" y="317"/>
                      <a:pt x="385" y="317"/>
                    </a:cubicBezTo>
                    <a:cubicBezTo>
                      <a:pt x="386" y="317"/>
                      <a:pt x="386" y="317"/>
                      <a:pt x="386" y="317"/>
                    </a:cubicBezTo>
                    <a:cubicBezTo>
                      <a:pt x="387" y="318"/>
                      <a:pt x="387" y="318"/>
                      <a:pt x="387" y="318"/>
                    </a:cubicBezTo>
                    <a:cubicBezTo>
                      <a:pt x="387" y="319"/>
                      <a:pt x="387" y="319"/>
                      <a:pt x="387" y="319"/>
                    </a:cubicBezTo>
                    <a:cubicBezTo>
                      <a:pt x="388" y="320"/>
                      <a:pt x="388" y="320"/>
                      <a:pt x="388" y="320"/>
                    </a:cubicBezTo>
                    <a:cubicBezTo>
                      <a:pt x="388" y="319"/>
                      <a:pt x="388" y="319"/>
                      <a:pt x="388" y="319"/>
                    </a:cubicBezTo>
                    <a:cubicBezTo>
                      <a:pt x="390" y="318"/>
                      <a:pt x="390" y="318"/>
                      <a:pt x="390" y="318"/>
                    </a:cubicBezTo>
                    <a:cubicBezTo>
                      <a:pt x="391" y="316"/>
                      <a:pt x="391" y="316"/>
                      <a:pt x="391" y="316"/>
                    </a:cubicBezTo>
                    <a:cubicBezTo>
                      <a:pt x="392" y="316"/>
                      <a:pt x="392" y="316"/>
                      <a:pt x="392" y="316"/>
                    </a:cubicBezTo>
                    <a:cubicBezTo>
                      <a:pt x="393" y="318"/>
                      <a:pt x="393" y="318"/>
                      <a:pt x="393" y="318"/>
                    </a:cubicBezTo>
                    <a:cubicBezTo>
                      <a:pt x="393" y="319"/>
                      <a:pt x="393" y="319"/>
                      <a:pt x="393" y="319"/>
                    </a:cubicBezTo>
                    <a:cubicBezTo>
                      <a:pt x="393" y="320"/>
                      <a:pt x="393" y="320"/>
                      <a:pt x="393" y="320"/>
                    </a:cubicBezTo>
                    <a:cubicBezTo>
                      <a:pt x="393" y="319"/>
                      <a:pt x="393" y="319"/>
                      <a:pt x="393" y="319"/>
                    </a:cubicBezTo>
                    <a:cubicBezTo>
                      <a:pt x="394" y="318"/>
                      <a:pt x="394" y="318"/>
                      <a:pt x="394" y="318"/>
                    </a:cubicBezTo>
                    <a:cubicBezTo>
                      <a:pt x="395" y="319"/>
                      <a:pt x="395" y="319"/>
                      <a:pt x="395" y="319"/>
                    </a:cubicBezTo>
                    <a:cubicBezTo>
                      <a:pt x="395" y="321"/>
                      <a:pt x="395" y="321"/>
                      <a:pt x="395" y="321"/>
                    </a:cubicBezTo>
                    <a:cubicBezTo>
                      <a:pt x="394" y="323"/>
                      <a:pt x="394" y="323"/>
                      <a:pt x="394" y="323"/>
                    </a:cubicBezTo>
                    <a:cubicBezTo>
                      <a:pt x="395" y="324"/>
                      <a:pt x="395" y="324"/>
                      <a:pt x="395" y="324"/>
                    </a:cubicBezTo>
                    <a:cubicBezTo>
                      <a:pt x="397" y="323"/>
                      <a:pt x="397" y="323"/>
                      <a:pt x="397" y="323"/>
                    </a:cubicBezTo>
                    <a:cubicBezTo>
                      <a:pt x="398" y="324"/>
                      <a:pt x="398" y="324"/>
                      <a:pt x="398" y="324"/>
                    </a:cubicBezTo>
                    <a:cubicBezTo>
                      <a:pt x="398" y="325"/>
                      <a:pt x="398" y="325"/>
                      <a:pt x="398" y="325"/>
                    </a:cubicBezTo>
                    <a:cubicBezTo>
                      <a:pt x="396" y="326"/>
                      <a:pt x="396" y="326"/>
                      <a:pt x="396" y="326"/>
                    </a:cubicBezTo>
                    <a:cubicBezTo>
                      <a:pt x="395" y="327"/>
                      <a:pt x="395" y="327"/>
                      <a:pt x="395" y="327"/>
                    </a:cubicBezTo>
                    <a:cubicBezTo>
                      <a:pt x="396" y="327"/>
                      <a:pt x="396" y="327"/>
                      <a:pt x="396" y="327"/>
                    </a:cubicBezTo>
                    <a:cubicBezTo>
                      <a:pt x="398" y="326"/>
                      <a:pt x="398" y="326"/>
                      <a:pt x="398" y="326"/>
                    </a:cubicBezTo>
                    <a:cubicBezTo>
                      <a:pt x="399" y="324"/>
                      <a:pt x="399" y="324"/>
                      <a:pt x="399" y="324"/>
                    </a:cubicBezTo>
                    <a:cubicBezTo>
                      <a:pt x="402" y="324"/>
                      <a:pt x="402" y="324"/>
                      <a:pt x="402" y="324"/>
                    </a:cubicBezTo>
                    <a:cubicBezTo>
                      <a:pt x="403" y="324"/>
                      <a:pt x="403" y="324"/>
                      <a:pt x="403" y="324"/>
                    </a:cubicBezTo>
                    <a:cubicBezTo>
                      <a:pt x="403" y="325"/>
                      <a:pt x="403" y="325"/>
                      <a:pt x="403" y="325"/>
                    </a:cubicBezTo>
                    <a:cubicBezTo>
                      <a:pt x="402" y="325"/>
                      <a:pt x="402" y="325"/>
                      <a:pt x="402" y="325"/>
                    </a:cubicBezTo>
                    <a:cubicBezTo>
                      <a:pt x="401" y="326"/>
                      <a:pt x="401" y="326"/>
                      <a:pt x="401" y="326"/>
                    </a:cubicBezTo>
                    <a:cubicBezTo>
                      <a:pt x="401" y="328"/>
                      <a:pt x="401" y="328"/>
                      <a:pt x="401" y="328"/>
                    </a:cubicBezTo>
                    <a:cubicBezTo>
                      <a:pt x="398" y="330"/>
                      <a:pt x="398" y="330"/>
                      <a:pt x="398" y="330"/>
                    </a:cubicBezTo>
                    <a:cubicBezTo>
                      <a:pt x="398" y="331"/>
                      <a:pt x="398" y="331"/>
                      <a:pt x="398" y="331"/>
                    </a:cubicBezTo>
                    <a:cubicBezTo>
                      <a:pt x="396" y="333"/>
                      <a:pt x="396" y="333"/>
                      <a:pt x="396" y="333"/>
                    </a:cubicBezTo>
                    <a:cubicBezTo>
                      <a:pt x="396" y="334"/>
                      <a:pt x="396" y="334"/>
                      <a:pt x="396" y="334"/>
                    </a:cubicBezTo>
                    <a:cubicBezTo>
                      <a:pt x="395" y="335"/>
                      <a:pt x="395" y="335"/>
                      <a:pt x="395" y="335"/>
                    </a:cubicBezTo>
                    <a:cubicBezTo>
                      <a:pt x="394" y="334"/>
                      <a:pt x="394" y="334"/>
                      <a:pt x="394" y="334"/>
                    </a:cubicBezTo>
                    <a:cubicBezTo>
                      <a:pt x="393" y="335"/>
                      <a:pt x="393" y="335"/>
                      <a:pt x="393" y="335"/>
                    </a:cubicBezTo>
                    <a:cubicBezTo>
                      <a:pt x="393" y="338"/>
                      <a:pt x="393" y="338"/>
                      <a:pt x="393" y="338"/>
                    </a:cubicBezTo>
                    <a:cubicBezTo>
                      <a:pt x="393" y="339"/>
                      <a:pt x="393" y="339"/>
                      <a:pt x="393" y="339"/>
                    </a:cubicBezTo>
                    <a:cubicBezTo>
                      <a:pt x="394" y="339"/>
                      <a:pt x="394" y="339"/>
                      <a:pt x="394" y="339"/>
                    </a:cubicBezTo>
                    <a:cubicBezTo>
                      <a:pt x="395" y="338"/>
                      <a:pt x="395" y="338"/>
                      <a:pt x="395" y="338"/>
                    </a:cubicBezTo>
                    <a:cubicBezTo>
                      <a:pt x="395" y="340"/>
                      <a:pt x="395" y="340"/>
                      <a:pt x="395" y="340"/>
                    </a:cubicBezTo>
                    <a:cubicBezTo>
                      <a:pt x="393" y="341"/>
                      <a:pt x="393" y="341"/>
                      <a:pt x="393" y="341"/>
                    </a:cubicBezTo>
                    <a:cubicBezTo>
                      <a:pt x="393" y="342"/>
                      <a:pt x="393" y="342"/>
                      <a:pt x="393" y="342"/>
                    </a:cubicBezTo>
                    <a:cubicBezTo>
                      <a:pt x="396" y="342"/>
                      <a:pt x="396" y="342"/>
                      <a:pt x="396" y="342"/>
                    </a:cubicBezTo>
                    <a:cubicBezTo>
                      <a:pt x="397" y="340"/>
                      <a:pt x="397" y="340"/>
                      <a:pt x="397" y="340"/>
                    </a:cubicBezTo>
                    <a:cubicBezTo>
                      <a:pt x="398" y="341"/>
                      <a:pt x="398" y="341"/>
                      <a:pt x="398" y="341"/>
                    </a:cubicBezTo>
                    <a:cubicBezTo>
                      <a:pt x="397" y="342"/>
                      <a:pt x="397" y="342"/>
                      <a:pt x="397" y="342"/>
                    </a:cubicBezTo>
                    <a:cubicBezTo>
                      <a:pt x="396" y="343"/>
                      <a:pt x="396" y="343"/>
                      <a:pt x="396" y="343"/>
                    </a:cubicBezTo>
                    <a:cubicBezTo>
                      <a:pt x="397" y="344"/>
                      <a:pt x="397" y="344"/>
                      <a:pt x="397" y="344"/>
                    </a:cubicBezTo>
                    <a:cubicBezTo>
                      <a:pt x="398" y="343"/>
                      <a:pt x="398" y="343"/>
                      <a:pt x="398" y="343"/>
                    </a:cubicBezTo>
                    <a:cubicBezTo>
                      <a:pt x="397" y="345"/>
                      <a:pt x="397" y="345"/>
                      <a:pt x="397" y="345"/>
                    </a:cubicBezTo>
                    <a:cubicBezTo>
                      <a:pt x="397" y="347"/>
                      <a:pt x="397" y="347"/>
                      <a:pt x="397" y="347"/>
                    </a:cubicBezTo>
                    <a:cubicBezTo>
                      <a:pt x="396" y="348"/>
                      <a:pt x="396" y="348"/>
                      <a:pt x="396" y="348"/>
                    </a:cubicBezTo>
                    <a:cubicBezTo>
                      <a:pt x="394" y="347"/>
                      <a:pt x="394" y="347"/>
                      <a:pt x="394" y="347"/>
                    </a:cubicBezTo>
                    <a:cubicBezTo>
                      <a:pt x="393" y="345"/>
                      <a:pt x="393" y="345"/>
                      <a:pt x="393" y="345"/>
                    </a:cubicBezTo>
                    <a:cubicBezTo>
                      <a:pt x="391" y="346"/>
                      <a:pt x="391" y="346"/>
                      <a:pt x="391" y="346"/>
                    </a:cubicBezTo>
                    <a:cubicBezTo>
                      <a:pt x="390" y="344"/>
                      <a:pt x="390" y="344"/>
                      <a:pt x="390" y="344"/>
                    </a:cubicBezTo>
                    <a:cubicBezTo>
                      <a:pt x="390" y="344"/>
                      <a:pt x="390" y="344"/>
                      <a:pt x="390" y="344"/>
                    </a:cubicBezTo>
                    <a:cubicBezTo>
                      <a:pt x="389" y="346"/>
                      <a:pt x="389" y="346"/>
                      <a:pt x="389" y="346"/>
                    </a:cubicBezTo>
                    <a:cubicBezTo>
                      <a:pt x="390" y="348"/>
                      <a:pt x="390" y="348"/>
                      <a:pt x="390" y="348"/>
                    </a:cubicBezTo>
                    <a:cubicBezTo>
                      <a:pt x="391" y="350"/>
                      <a:pt x="391" y="350"/>
                      <a:pt x="391" y="350"/>
                    </a:cubicBezTo>
                    <a:cubicBezTo>
                      <a:pt x="390" y="354"/>
                      <a:pt x="390" y="354"/>
                      <a:pt x="390" y="354"/>
                    </a:cubicBezTo>
                    <a:cubicBezTo>
                      <a:pt x="392" y="351"/>
                      <a:pt x="392" y="351"/>
                      <a:pt x="392" y="351"/>
                    </a:cubicBezTo>
                    <a:cubicBezTo>
                      <a:pt x="391" y="348"/>
                      <a:pt x="391" y="348"/>
                      <a:pt x="391" y="348"/>
                    </a:cubicBezTo>
                    <a:cubicBezTo>
                      <a:pt x="393" y="347"/>
                      <a:pt x="393" y="347"/>
                      <a:pt x="393" y="347"/>
                    </a:cubicBezTo>
                    <a:cubicBezTo>
                      <a:pt x="394" y="348"/>
                      <a:pt x="394" y="348"/>
                      <a:pt x="394" y="348"/>
                    </a:cubicBezTo>
                    <a:cubicBezTo>
                      <a:pt x="395" y="348"/>
                      <a:pt x="395" y="348"/>
                      <a:pt x="395" y="348"/>
                    </a:cubicBezTo>
                    <a:cubicBezTo>
                      <a:pt x="397" y="349"/>
                      <a:pt x="397" y="349"/>
                      <a:pt x="397" y="349"/>
                    </a:cubicBezTo>
                    <a:cubicBezTo>
                      <a:pt x="398" y="348"/>
                      <a:pt x="398" y="348"/>
                      <a:pt x="398" y="348"/>
                    </a:cubicBezTo>
                    <a:cubicBezTo>
                      <a:pt x="398" y="346"/>
                      <a:pt x="398" y="346"/>
                      <a:pt x="398" y="346"/>
                    </a:cubicBezTo>
                    <a:cubicBezTo>
                      <a:pt x="401" y="346"/>
                      <a:pt x="401" y="346"/>
                      <a:pt x="401" y="346"/>
                    </a:cubicBezTo>
                    <a:cubicBezTo>
                      <a:pt x="402" y="344"/>
                      <a:pt x="402" y="344"/>
                      <a:pt x="402" y="344"/>
                    </a:cubicBezTo>
                    <a:cubicBezTo>
                      <a:pt x="404" y="344"/>
                      <a:pt x="404" y="344"/>
                      <a:pt x="404" y="344"/>
                    </a:cubicBezTo>
                    <a:cubicBezTo>
                      <a:pt x="405" y="342"/>
                      <a:pt x="405" y="342"/>
                      <a:pt x="405" y="342"/>
                    </a:cubicBezTo>
                    <a:cubicBezTo>
                      <a:pt x="404" y="343"/>
                      <a:pt x="404" y="343"/>
                      <a:pt x="404" y="343"/>
                    </a:cubicBezTo>
                    <a:cubicBezTo>
                      <a:pt x="402" y="343"/>
                      <a:pt x="402" y="343"/>
                      <a:pt x="402" y="343"/>
                    </a:cubicBezTo>
                    <a:cubicBezTo>
                      <a:pt x="401" y="344"/>
                      <a:pt x="401" y="344"/>
                      <a:pt x="401" y="344"/>
                    </a:cubicBezTo>
                    <a:cubicBezTo>
                      <a:pt x="400" y="345"/>
                      <a:pt x="400" y="345"/>
                      <a:pt x="400" y="345"/>
                    </a:cubicBezTo>
                    <a:cubicBezTo>
                      <a:pt x="399" y="345"/>
                      <a:pt x="399" y="345"/>
                      <a:pt x="399" y="345"/>
                    </a:cubicBezTo>
                    <a:cubicBezTo>
                      <a:pt x="400" y="343"/>
                      <a:pt x="400" y="343"/>
                      <a:pt x="400" y="343"/>
                    </a:cubicBezTo>
                    <a:cubicBezTo>
                      <a:pt x="401" y="342"/>
                      <a:pt x="401" y="342"/>
                      <a:pt x="401" y="342"/>
                    </a:cubicBezTo>
                    <a:cubicBezTo>
                      <a:pt x="401" y="341"/>
                      <a:pt x="401" y="341"/>
                      <a:pt x="401" y="341"/>
                    </a:cubicBezTo>
                    <a:cubicBezTo>
                      <a:pt x="401" y="340"/>
                      <a:pt x="401" y="340"/>
                      <a:pt x="401" y="340"/>
                    </a:cubicBezTo>
                    <a:cubicBezTo>
                      <a:pt x="402" y="337"/>
                      <a:pt x="402" y="337"/>
                      <a:pt x="402" y="337"/>
                    </a:cubicBezTo>
                    <a:cubicBezTo>
                      <a:pt x="402" y="336"/>
                      <a:pt x="402" y="336"/>
                      <a:pt x="402" y="336"/>
                    </a:cubicBezTo>
                    <a:cubicBezTo>
                      <a:pt x="401" y="335"/>
                      <a:pt x="401" y="335"/>
                      <a:pt x="401" y="335"/>
                    </a:cubicBezTo>
                    <a:cubicBezTo>
                      <a:pt x="401" y="334"/>
                      <a:pt x="401" y="334"/>
                      <a:pt x="401" y="334"/>
                    </a:cubicBezTo>
                    <a:cubicBezTo>
                      <a:pt x="403" y="332"/>
                      <a:pt x="403" y="332"/>
                      <a:pt x="403" y="332"/>
                    </a:cubicBezTo>
                    <a:cubicBezTo>
                      <a:pt x="403" y="330"/>
                      <a:pt x="403" y="330"/>
                      <a:pt x="403" y="330"/>
                    </a:cubicBezTo>
                    <a:cubicBezTo>
                      <a:pt x="405" y="328"/>
                      <a:pt x="405" y="328"/>
                      <a:pt x="405" y="328"/>
                    </a:cubicBezTo>
                    <a:cubicBezTo>
                      <a:pt x="406" y="329"/>
                      <a:pt x="406" y="329"/>
                      <a:pt x="406" y="329"/>
                    </a:cubicBezTo>
                    <a:cubicBezTo>
                      <a:pt x="405" y="330"/>
                      <a:pt x="405" y="330"/>
                      <a:pt x="405" y="330"/>
                    </a:cubicBezTo>
                    <a:cubicBezTo>
                      <a:pt x="406" y="329"/>
                      <a:pt x="406" y="329"/>
                      <a:pt x="406" y="329"/>
                    </a:cubicBezTo>
                    <a:cubicBezTo>
                      <a:pt x="407" y="328"/>
                      <a:pt x="407" y="328"/>
                      <a:pt x="407" y="328"/>
                    </a:cubicBezTo>
                    <a:cubicBezTo>
                      <a:pt x="408" y="329"/>
                      <a:pt x="408" y="329"/>
                      <a:pt x="408" y="329"/>
                    </a:cubicBezTo>
                    <a:cubicBezTo>
                      <a:pt x="408" y="329"/>
                      <a:pt x="408" y="329"/>
                      <a:pt x="408" y="329"/>
                    </a:cubicBezTo>
                    <a:cubicBezTo>
                      <a:pt x="409" y="330"/>
                      <a:pt x="409" y="330"/>
                      <a:pt x="409" y="330"/>
                    </a:cubicBezTo>
                    <a:cubicBezTo>
                      <a:pt x="410" y="329"/>
                      <a:pt x="410" y="329"/>
                      <a:pt x="410" y="329"/>
                    </a:cubicBezTo>
                    <a:cubicBezTo>
                      <a:pt x="411" y="328"/>
                      <a:pt x="411" y="328"/>
                      <a:pt x="411" y="328"/>
                    </a:cubicBezTo>
                    <a:cubicBezTo>
                      <a:pt x="415" y="326"/>
                      <a:pt x="415" y="326"/>
                      <a:pt x="415" y="326"/>
                    </a:cubicBezTo>
                    <a:cubicBezTo>
                      <a:pt x="416" y="325"/>
                      <a:pt x="416" y="325"/>
                      <a:pt x="416" y="325"/>
                    </a:cubicBezTo>
                    <a:cubicBezTo>
                      <a:pt x="416" y="324"/>
                      <a:pt x="416" y="324"/>
                      <a:pt x="416" y="324"/>
                    </a:cubicBezTo>
                    <a:cubicBezTo>
                      <a:pt x="417" y="324"/>
                      <a:pt x="417" y="324"/>
                      <a:pt x="417" y="324"/>
                    </a:cubicBezTo>
                    <a:cubicBezTo>
                      <a:pt x="419" y="322"/>
                      <a:pt x="419" y="322"/>
                      <a:pt x="419" y="322"/>
                    </a:cubicBezTo>
                    <a:cubicBezTo>
                      <a:pt x="421" y="322"/>
                      <a:pt x="421" y="322"/>
                      <a:pt x="421" y="322"/>
                    </a:cubicBezTo>
                    <a:cubicBezTo>
                      <a:pt x="423" y="320"/>
                      <a:pt x="423" y="320"/>
                      <a:pt x="423" y="320"/>
                    </a:cubicBezTo>
                    <a:cubicBezTo>
                      <a:pt x="422" y="319"/>
                      <a:pt x="422" y="319"/>
                      <a:pt x="422" y="319"/>
                    </a:cubicBezTo>
                    <a:cubicBezTo>
                      <a:pt x="423" y="317"/>
                      <a:pt x="423" y="317"/>
                      <a:pt x="423" y="317"/>
                    </a:cubicBezTo>
                    <a:cubicBezTo>
                      <a:pt x="424" y="315"/>
                      <a:pt x="424" y="315"/>
                      <a:pt x="424" y="315"/>
                    </a:cubicBezTo>
                    <a:cubicBezTo>
                      <a:pt x="424" y="313"/>
                      <a:pt x="424" y="313"/>
                      <a:pt x="424" y="313"/>
                    </a:cubicBezTo>
                    <a:cubicBezTo>
                      <a:pt x="424" y="312"/>
                      <a:pt x="424" y="312"/>
                      <a:pt x="424" y="312"/>
                    </a:cubicBezTo>
                    <a:cubicBezTo>
                      <a:pt x="423" y="313"/>
                      <a:pt x="423" y="313"/>
                      <a:pt x="423" y="313"/>
                    </a:cubicBezTo>
                    <a:cubicBezTo>
                      <a:pt x="421" y="313"/>
                      <a:pt x="421" y="313"/>
                      <a:pt x="421" y="313"/>
                    </a:cubicBezTo>
                    <a:cubicBezTo>
                      <a:pt x="422" y="314"/>
                      <a:pt x="422" y="314"/>
                      <a:pt x="422" y="314"/>
                    </a:cubicBezTo>
                    <a:cubicBezTo>
                      <a:pt x="421" y="316"/>
                      <a:pt x="421" y="316"/>
                      <a:pt x="421" y="316"/>
                    </a:cubicBezTo>
                    <a:cubicBezTo>
                      <a:pt x="419" y="316"/>
                      <a:pt x="419" y="316"/>
                      <a:pt x="419" y="316"/>
                    </a:cubicBezTo>
                    <a:cubicBezTo>
                      <a:pt x="418" y="315"/>
                      <a:pt x="418" y="315"/>
                      <a:pt x="418" y="315"/>
                    </a:cubicBezTo>
                    <a:cubicBezTo>
                      <a:pt x="417" y="315"/>
                      <a:pt x="417" y="315"/>
                      <a:pt x="417" y="315"/>
                    </a:cubicBezTo>
                    <a:cubicBezTo>
                      <a:pt x="417" y="315"/>
                      <a:pt x="417" y="315"/>
                      <a:pt x="417" y="315"/>
                    </a:cubicBezTo>
                    <a:cubicBezTo>
                      <a:pt x="418" y="312"/>
                      <a:pt x="418" y="312"/>
                      <a:pt x="418" y="312"/>
                    </a:cubicBezTo>
                    <a:cubicBezTo>
                      <a:pt x="419" y="312"/>
                      <a:pt x="419" y="312"/>
                      <a:pt x="419" y="312"/>
                    </a:cubicBezTo>
                    <a:cubicBezTo>
                      <a:pt x="420" y="311"/>
                      <a:pt x="420" y="311"/>
                      <a:pt x="420" y="311"/>
                    </a:cubicBezTo>
                    <a:cubicBezTo>
                      <a:pt x="422" y="310"/>
                      <a:pt x="422" y="310"/>
                      <a:pt x="422" y="310"/>
                    </a:cubicBezTo>
                    <a:cubicBezTo>
                      <a:pt x="422" y="309"/>
                      <a:pt x="422" y="309"/>
                      <a:pt x="422" y="309"/>
                    </a:cubicBezTo>
                    <a:cubicBezTo>
                      <a:pt x="422" y="308"/>
                      <a:pt x="422" y="308"/>
                      <a:pt x="422" y="308"/>
                    </a:cubicBezTo>
                    <a:cubicBezTo>
                      <a:pt x="423" y="306"/>
                      <a:pt x="423" y="306"/>
                      <a:pt x="423" y="306"/>
                    </a:cubicBezTo>
                    <a:cubicBezTo>
                      <a:pt x="425" y="306"/>
                      <a:pt x="425" y="306"/>
                      <a:pt x="425" y="306"/>
                    </a:cubicBezTo>
                    <a:cubicBezTo>
                      <a:pt x="427" y="306"/>
                      <a:pt x="427" y="306"/>
                      <a:pt x="427" y="306"/>
                    </a:cubicBezTo>
                    <a:cubicBezTo>
                      <a:pt x="425" y="307"/>
                      <a:pt x="425" y="307"/>
                      <a:pt x="425" y="307"/>
                    </a:cubicBezTo>
                    <a:cubicBezTo>
                      <a:pt x="425" y="309"/>
                      <a:pt x="425" y="309"/>
                      <a:pt x="425" y="309"/>
                    </a:cubicBezTo>
                    <a:cubicBezTo>
                      <a:pt x="426" y="309"/>
                      <a:pt x="426" y="309"/>
                      <a:pt x="426" y="309"/>
                    </a:cubicBezTo>
                    <a:cubicBezTo>
                      <a:pt x="428" y="309"/>
                      <a:pt x="428" y="309"/>
                      <a:pt x="428" y="309"/>
                    </a:cubicBezTo>
                    <a:cubicBezTo>
                      <a:pt x="429" y="305"/>
                      <a:pt x="429" y="305"/>
                      <a:pt x="429" y="305"/>
                    </a:cubicBezTo>
                    <a:cubicBezTo>
                      <a:pt x="429" y="304"/>
                      <a:pt x="429" y="304"/>
                      <a:pt x="429" y="304"/>
                    </a:cubicBezTo>
                    <a:cubicBezTo>
                      <a:pt x="427" y="303"/>
                      <a:pt x="427" y="303"/>
                      <a:pt x="427" y="303"/>
                    </a:cubicBezTo>
                    <a:cubicBezTo>
                      <a:pt x="426" y="303"/>
                      <a:pt x="426" y="303"/>
                      <a:pt x="426" y="303"/>
                    </a:cubicBezTo>
                    <a:cubicBezTo>
                      <a:pt x="425" y="303"/>
                      <a:pt x="425" y="303"/>
                      <a:pt x="425" y="303"/>
                    </a:cubicBezTo>
                    <a:cubicBezTo>
                      <a:pt x="422" y="302"/>
                      <a:pt x="422" y="302"/>
                      <a:pt x="422" y="302"/>
                    </a:cubicBezTo>
                    <a:cubicBezTo>
                      <a:pt x="421" y="300"/>
                      <a:pt x="421" y="300"/>
                      <a:pt x="421" y="300"/>
                    </a:cubicBezTo>
                    <a:cubicBezTo>
                      <a:pt x="422" y="298"/>
                      <a:pt x="422" y="298"/>
                      <a:pt x="422" y="298"/>
                    </a:cubicBezTo>
                    <a:cubicBezTo>
                      <a:pt x="420" y="299"/>
                      <a:pt x="420" y="299"/>
                      <a:pt x="420" y="299"/>
                    </a:cubicBezTo>
                    <a:cubicBezTo>
                      <a:pt x="420" y="299"/>
                      <a:pt x="420" y="299"/>
                      <a:pt x="420" y="299"/>
                    </a:cubicBezTo>
                    <a:cubicBezTo>
                      <a:pt x="419" y="298"/>
                      <a:pt x="419" y="298"/>
                      <a:pt x="419" y="298"/>
                    </a:cubicBezTo>
                    <a:cubicBezTo>
                      <a:pt x="417" y="297"/>
                      <a:pt x="417" y="297"/>
                      <a:pt x="417" y="297"/>
                    </a:cubicBezTo>
                    <a:cubicBezTo>
                      <a:pt x="417" y="295"/>
                      <a:pt x="417" y="295"/>
                      <a:pt x="417" y="295"/>
                    </a:cubicBezTo>
                    <a:cubicBezTo>
                      <a:pt x="416" y="295"/>
                      <a:pt x="416" y="295"/>
                      <a:pt x="416" y="295"/>
                    </a:cubicBezTo>
                    <a:cubicBezTo>
                      <a:pt x="415" y="295"/>
                      <a:pt x="415" y="295"/>
                      <a:pt x="415" y="295"/>
                    </a:cubicBezTo>
                    <a:cubicBezTo>
                      <a:pt x="414" y="293"/>
                      <a:pt x="414" y="293"/>
                      <a:pt x="414" y="293"/>
                    </a:cubicBezTo>
                    <a:cubicBezTo>
                      <a:pt x="414" y="293"/>
                      <a:pt x="414" y="293"/>
                      <a:pt x="414" y="293"/>
                    </a:cubicBezTo>
                    <a:cubicBezTo>
                      <a:pt x="414" y="291"/>
                      <a:pt x="414" y="291"/>
                      <a:pt x="414" y="291"/>
                    </a:cubicBezTo>
                    <a:cubicBezTo>
                      <a:pt x="414" y="290"/>
                      <a:pt x="414" y="290"/>
                      <a:pt x="414" y="290"/>
                    </a:cubicBezTo>
                    <a:cubicBezTo>
                      <a:pt x="414" y="288"/>
                      <a:pt x="414" y="288"/>
                      <a:pt x="414" y="288"/>
                    </a:cubicBezTo>
                    <a:cubicBezTo>
                      <a:pt x="414" y="284"/>
                      <a:pt x="414" y="284"/>
                      <a:pt x="414" y="284"/>
                    </a:cubicBezTo>
                    <a:cubicBezTo>
                      <a:pt x="415" y="282"/>
                      <a:pt x="415" y="282"/>
                      <a:pt x="415" y="282"/>
                    </a:cubicBezTo>
                    <a:cubicBezTo>
                      <a:pt x="418" y="280"/>
                      <a:pt x="418" y="280"/>
                      <a:pt x="418" y="280"/>
                    </a:cubicBezTo>
                    <a:cubicBezTo>
                      <a:pt x="420" y="279"/>
                      <a:pt x="420" y="279"/>
                      <a:pt x="420" y="279"/>
                    </a:cubicBezTo>
                    <a:cubicBezTo>
                      <a:pt x="421" y="279"/>
                      <a:pt x="421" y="279"/>
                      <a:pt x="421" y="279"/>
                    </a:cubicBezTo>
                    <a:cubicBezTo>
                      <a:pt x="421" y="279"/>
                      <a:pt x="421" y="279"/>
                      <a:pt x="421" y="279"/>
                    </a:cubicBezTo>
                    <a:cubicBezTo>
                      <a:pt x="423" y="277"/>
                      <a:pt x="423" y="277"/>
                      <a:pt x="423" y="277"/>
                    </a:cubicBezTo>
                    <a:cubicBezTo>
                      <a:pt x="423" y="276"/>
                      <a:pt x="423" y="276"/>
                      <a:pt x="423" y="276"/>
                    </a:cubicBezTo>
                    <a:cubicBezTo>
                      <a:pt x="422" y="276"/>
                      <a:pt x="422" y="276"/>
                      <a:pt x="422" y="276"/>
                    </a:cubicBezTo>
                    <a:cubicBezTo>
                      <a:pt x="421" y="277"/>
                      <a:pt x="421" y="277"/>
                      <a:pt x="421" y="277"/>
                    </a:cubicBezTo>
                    <a:cubicBezTo>
                      <a:pt x="420" y="277"/>
                      <a:pt x="420" y="277"/>
                      <a:pt x="420" y="277"/>
                    </a:cubicBezTo>
                    <a:cubicBezTo>
                      <a:pt x="420" y="276"/>
                      <a:pt x="420" y="276"/>
                      <a:pt x="420" y="276"/>
                    </a:cubicBezTo>
                    <a:cubicBezTo>
                      <a:pt x="419" y="274"/>
                      <a:pt x="419" y="274"/>
                      <a:pt x="419" y="274"/>
                    </a:cubicBezTo>
                    <a:cubicBezTo>
                      <a:pt x="419" y="272"/>
                      <a:pt x="419" y="272"/>
                      <a:pt x="419" y="272"/>
                    </a:cubicBezTo>
                    <a:cubicBezTo>
                      <a:pt x="422" y="270"/>
                      <a:pt x="422" y="270"/>
                      <a:pt x="422" y="270"/>
                    </a:cubicBezTo>
                    <a:cubicBezTo>
                      <a:pt x="423" y="267"/>
                      <a:pt x="423" y="267"/>
                      <a:pt x="423" y="267"/>
                    </a:cubicBezTo>
                    <a:cubicBezTo>
                      <a:pt x="424" y="266"/>
                      <a:pt x="424" y="266"/>
                      <a:pt x="424" y="266"/>
                    </a:cubicBezTo>
                    <a:cubicBezTo>
                      <a:pt x="425" y="264"/>
                      <a:pt x="425" y="264"/>
                      <a:pt x="425" y="264"/>
                    </a:cubicBezTo>
                    <a:cubicBezTo>
                      <a:pt x="426" y="264"/>
                      <a:pt x="426" y="264"/>
                      <a:pt x="426" y="264"/>
                    </a:cubicBezTo>
                    <a:cubicBezTo>
                      <a:pt x="428" y="262"/>
                      <a:pt x="428" y="262"/>
                      <a:pt x="428" y="262"/>
                    </a:cubicBezTo>
                    <a:cubicBezTo>
                      <a:pt x="430" y="261"/>
                      <a:pt x="430" y="261"/>
                      <a:pt x="430" y="261"/>
                    </a:cubicBezTo>
                    <a:cubicBezTo>
                      <a:pt x="431" y="262"/>
                      <a:pt x="431" y="262"/>
                      <a:pt x="431" y="262"/>
                    </a:cubicBezTo>
                    <a:cubicBezTo>
                      <a:pt x="430" y="264"/>
                      <a:pt x="430" y="264"/>
                      <a:pt x="430" y="264"/>
                    </a:cubicBezTo>
                    <a:cubicBezTo>
                      <a:pt x="431" y="265"/>
                      <a:pt x="431" y="265"/>
                      <a:pt x="431" y="265"/>
                    </a:cubicBezTo>
                    <a:cubicBezTo>
                      <a:pt x="431" y="266"/>
                      <a:pt x="431" y="266"/>
                      <a:pt x="431" y="266"/>
                    </a:cubicBezTo>
                    <a:cubicBezTo>
                      <a:pt x="433" y="265"/>
                      <a:pt x="433" y="265"/>
                      <a:pt x="433" y="265"/>
                    </a:cubicBezTo>
                    <a:cubicBezTo>
                      <a:pt x="433" y="264"/>
                      <a:pt x="433" y="264"/>
                      <a:pt x="433" y="264"/>
                    </a:cubicBezTo>
                    <a:cubicBezTo>
                      <a:pt x="435" y="261"/>
                      <a:pt x="435" y="261"/>
                      <a:pt x="435" y="261"/>
                    </a:cubicBezTo>
                    <a:cubicBezTo>
                      <a:pt x="435" y="260"/>
                      <a:pt x="435" y="260"/>
                      <a:pt x="435" y="260"/>
                    </a:cubicBezTo>
                    <a:cubicBezTo>
                      <a:pt x="434" y="260"/>
                      <a:pt x="434" y="260"/>
                      <a:pt x="434" y="260"/>
                    </a:cubicBezTo>
                    <a:cubicBezTo>
                      <a:pt x="432" y="259"/>
                      <a:pt x="432" y="259"/>
                      <a:pt x="432" y="259"/>
                    </a:cubicBezTo>
                    <a:cubicBezTo>
                      <a:pt x="431" y="258"/>
                      <a:pt x="431" y="258"/>
                      <a:pt x="431" y="258"/>
                    </a:cubicBezTo>
                    <a:cubicBezTo>
                      <a:pt x="432" y="256"/>
                      <a:pt x="432" y="256"/>
                      <a:pt x="432" y="256"/>
                    </a:cubicBezTo>
                    <a:cubicBezTo>
                      <a:pt x="435" y="256"/>
                      <a:pt x="435" y="256"/>
                      <a:pt x="435" y="256"/>
                    </a:cubicBezTo>
                    <a:cubicBezTo>
                      <a:pt x="435" y="255"/>
                      <a:pt x="435" y="255"/>
                      <a:pt x="435" y="255"/>
                    </a:cubicBezTo>
                    <a:cubicBezTo>
                      <a:pt x="438" y="254"/>
                      <a:pt x="438" y="254"/>
                      <a:pt x="438" y="254"/>
                    </a:cubicBezTo>
                    <a:cubicBezTo>
                      <a:pt x="438" y="252"/>
                      <a:pt x="438" y="252"/>
                      <a:pt x="438" y="252"/>
                    </a:cubicBezTo>
                    <a:cubicBezTo>
                      <a:pt x="439" y="252"/>
                      <a:pt x="439" y="252"/>
                      <a:pt x="439" y="252"/>
                    </a:cubicBezTo>
                    <a:cubicBezTo>
                      <a:pt x="441" y="252"/>
                      <a:pt x="441" y="252"/>
                      <a:pt x="441" y="252"/>
                    </a:cubicBezTo>
                    <a:cubicBezTo>
                      <a:pt x="444" y="253"/>
                      <a:pt x="444" y="253"/>
                      <a:pt x="444" y="253"/>
                    </a:cubicBezTo>
                    <a:cubicBezTo>
                      <a:pt x="444" y="255"/>
                      <a:pt x="444" y="255"/>
                      <a:pt x="444" y="255"/>
                    </a:cubicBezTo>
                    <a:cubicBezTo>
                      <a:pt x="444" y="255"/>
                      <a:pt x="444" y="255"/>
                      <a:pt x="444" y="255"/>
                    </a:cubicBezTo>
                    <a:cubicBezTo>
                      <a:pt x="445" y="256"/>
                      <a:pt x="445" y="256"/>
                      <a:pt x="445" y="256"/>
                    </a:cubicBezTo>
                    <a:cubicBezTo>
                      <a:pt x="446" y="257"/>
                      <a:pt x="446" y="257"/>
                      <a:pt x="446" y="257"/>
                    </a:cubicBezTo>
                    <a:cubicBezTo>
                      <a:pt x="447" y="258"/>
                      <a:pt x="447" y="258"/>
                      <a:pt x="447" y="258"/>
                    </a:cubicBezTo>
                    <a:cubicBezTo>
                      <a:pt x="447" y="260"/>
                      <a:pt x="447" y="260"/>
                      <a:pt x="447" y="260"/>
                    </a:cubicBezTo>
                    <a:cubicBezTo>
                      <a:pt x="446" y="260"/>
                      <a:pt x="446" y="260"/>
                      <a:pt x="446" y="260"/>
                    </a:cubicBezTo>
                    <a:cubicBezTo>
                      <a:pt x="446" y="262"/>
                      <a:pt x="446" y="262"/>
                      <a:pt x="446" y="262"/>
                    </a:cubicBezTo>
                    <a:cubicBezTo>
                      <a:pt x="446" y="263"/>
                      <a:pt x="446" y="263"/>
                      <a:pt x="446" y="263"/>
                    </a:cubicBezTo>
                    <a:cubicBezTo>
                      <a:pt x="448" y="265"/>
                      <a:pt x="448" y="265"/>
                      <a:pt x="448" y="265"/>
                    </a:cubicBezTo>
                    <a:cubicBezTo>
                      <a:pt x="448" y="266"/>
                      <a:pt x="448" y="266"/>
                      <a:pt x="448" y="266"/>
                    </a:cubicBezTo>
                    <a:cubicBezTo>
                      <a:pt x="448" y="269"/>
                      <a:pt x="448" y="269"/>
                      <a:pt x="448" y="269"/>
                    </a:cubicBezTo>
                    <a:cubicBezTo>
                      <a:pt x="449" y="270"/>
                      <a:pt x="449" y="270"/>
                      <a:pt x="449" y="270"/>
                    </a:cubicBezTo>
                    <a:cubicBezTo>
                      <a:pt x="449" y="271"/>
                      <a:pt x="449" y="271"/>
                      <a:pt x="449" y="271"/>
                    </a:cubicBezTo>
                    <a:cubicBezTo>
                      <a:pt x="448" y="272"/>
                      <a:pt x="448" y="272"/>
                      <a:pt x="448" y="272"/>
                    </a:cubicBezTo>
                    <a:cubicBezTo>
                      <a:pt x="447" y="274"/>
                      <a:pt x="447" y="274"/>
                      <a:pt x="447" y="274"/>
                    </a:cubicBezTo>
                    <a:cubicBezTo>
                      <a:pt x="446" y="276"/>
                      <a:pt x="446" y="276"/>
                      <a:pt x="446" y="276"/>
                    </a:cubicBezTo>
                    <a:cubicBezTo>
                      <a:pt x="446" y="278"/>
                      <a:pt x="446" y="278"/>
                      <a:pt x="446" y="278"/>
                    </a:cubicBezTo>
                    <a:cubicBezTo>
                      <a:pt x="445" y="278"/>
                      <a:pt x="445" y="278"/>
                      <a:pt x="445" y="278"/>
                    </a:cubicBezTo>
                    <a:cubicBezTo>
                      <a:pt x="446" y="280"/>
                      <a:pt x="446" y="280"/>
                      <a:pt x="446" y="280"/>
                    </a:cubicBezTo>
                    <a:cubicBezTo>
                      <a:pt x="445" y="282"/>
                      <a:pt x="445" y="282"/>
                      <a:pt x="445" y="282"/>
                    </a:cubicBezTo>
                    <a:cubicBezTo>
                      <a:pt x="447" y="284"/>
                      <a:pt x="447" y="284"/>
                      <a:pt x="447" y="284"/>
                    </a:cubicBezTo>
                    <a:cubicBezTo>
                      <a:pt x="447" y="285"/>
                      <a:pt x="447" y="285"/>
                      <a:pt x="447" y="285"/>
                    </a:cubicBezTo>
                    <a:cubicBezTo>
                      <a:pt x="447" y="286"/>
                      <a:pt x="447" y="286"/>
                      <a:pt x="447" y="286"/>
                    </a:cubicBezTo>
                    <a:cubicBezTo>
                      <a:pt x="447" y="287"/>
                      <a:pt x="447" y="287"/>
                      <a:pt x="447" y="287"/>
                    </a:cubicBezTo>
                    <a:cubicBezTo>
                      <a:pt x="447" y="289"/>
                      <a:pt x="447" y="289"/>
                      <a:pt x="447" y="289"/>
                    </a:cubicBezTo>
                    <a:cubicBezTo>
                      <a:pt x="447" y="290"/>
                      <a:pt x="447" y="290"/>
                      <a:pt x="447" y="290"/>
                    </a:cubicBezTo>
                    <a:cubicBezTo>
                      <a:pt x="448" y="290"/>
                      <a:pt x="448" y="290"/>
                      <a:pt x="448" y="290"/>
                    </a:cubicBezTo>
                    <a:cubicBezTo>
                      <a:pt x="449" y="292"/>
                      <a:pt x="449" y="292"/>
                      <a:pt x="449" y="292"/>
                    </a:cubicBezTo>
                    <a:cubicBezTo>
                      <a:pt x="449" y="293"/>
                      <a:pt x="449" y="293"/>
                      <a:pt x="449" y="293"/>
                    </a:cubicBezTo>
                    <a:cubicBezTo>
                      <a:pt x="447" y="295"/>
                      <a:pt x="447" y="295"/>
                      <a:pt x="447" y="295"/>
                    </a:cubicBezTo>
                    <a:cubicBezTo>
                      <a:pt x="446" y="294"/>
                      <a:pt x="446" y="294"/>
                      <a:pt x="446" y="294"/>
                    </a:cubicBezTo>
                    <a:cubicBezTo>
                      <a:pt x="445" y="294"/>
                      <a:pt x="445" y="294"/>
                      <a:pt x="445" y="294"/>
                    </a:cubicBezTo>
                    <a:cubicBezTo>
                      <a:pt x="444" y="293"/>
                      <a:pt x="444" y="293"/>
                      <a:pt x="444" y="293"/>
                    </a:cubicBezTo>
                    <a:cubicBezTo>
                      <a:pt x="445" y="291"/>
                      <a:pt x="445" y="291"/>
                      <a:pt x="445" y="291"/>
                    </a:cubicBez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42" y="294"/>
                      <a:pt x="442" y="294"/>
                      <a:pt x="442" y="294"/>
                    </a:cubicBezTo>
                    <a:cubicBezTo>
                      <a:pt x="440" y="294"/>
                      <a:pt x="440" y="294"/>
                      <a:pt x="440" y="294"/>
                    </a:cubicBezTo>
                    <a:cubicBezTo>
                      <a:pt x="440" y="295"/>
                      <a:pt x="440" y="295"/>
                      <a:pt x="440" y="295"/>
                    </a:cubicBezTo>
                    <a:cubicBezTo>
                      <a:pt x="442" y="294"/>
                      <a:pt x="442" y="294"/>
                      <a:pt x="442" y="294"/>
                    </a:cubicBezTo>
                    <a:cubicBezTo>
                      <a:pt x="444" y="295"/>
                      <a:pt x="444" y="295"/>
                      <a:pt x="444" y="295"/>
                    </a:cubicBezTo>
                    <a:cubicBezTo>
                      <a:pt x="443" y="296"/>
                      <a:pt x="443" y="296"/>
                      <a:pt x="443" y="296"/>
                    </a:cubicBezTo>
                    <a:cubicBezTo>
                      <a:pt x="439" y="300"/>
                      <a:pt x="439" y="300"/>
                      <a:pt x="439" y="300"/>
                    </a:cubicBezTo>
                    <a:cubicBezTo>
                      <a:pt x="437" y="300"/>
                      <a:pt x="437" y="300"/>
                      <a:pt x="437" y="300"/>
                    </a:cubicBezTo>
                    <a:cubicBezTo>
                      <a:pt x="437" y="301"/>
                      <a:pt x="437" y="301"/>
                      <a:pt x="437" y="301"/>
                    </a:cubicBezTo>
                    <a:cubicBezTo>
                      <a:pt x="436" y="301"/>
                      <a:pt x="436" y="301"/>
                      <a:pt x="436" y="301"/>
                    </a:cubicBezTo>
                    <a:cubicBezTo>
                      <a:pt x="436" y="303"/>
                      <a:pt x="436" y="303"/>
                      <a:pt x="436" y="303"/>
                    </a:cubicBezTo>
                    <a:cubicBezTo>
                      <a:pt x="437" y="304"/>
                      <a:pt x="437" y="304"/>
                      <a:pt x="437" y="304"/>
                    </a:cubicBezTo>
                    <a:cubicBezTo>
                      <a:pt x="438" y="304"/>
                      <a:pt x="438" y="304"/>
                      <a:pt x="438" y="304"/>
                    </a:cubicBezTo>
                    <a:cubicBezTo>
                      <a:pt x="439" y="304"/>
                      <a:pt x="439" y="304"/>
                      <a:pt x="439" y="304"/>
                    </a:cubicBezTo>
                    <a:cubicBezTo>
                      <a:pt x="439" y="306"/>
                      <a:pt x="439" y="306"/>
                      <a:pt x="439" y="306"/>
                    </a:cubicBezTo>
                    <a:cubicBezTo>
                      <a:pt x="441" y="307"/>
                      <a:pt x="441" y="307"/>
                      <a:pt x="441" y="307"/>
                    </a:cubicBezTo>
                    <a:cubicBezTo>
                      <a:pt x="443" y="306"/>
                      <a:pt x="443" y="306"/>
                      <a:pt x="443" y="306"/>
                    </a:cubicBezTo>
                    <a:cubicBezTo>
                      <a:pt x="444" y="305"/>
                      <a:pt x="444" y="305"/>
                      <a:pt x="444" y="305"/>
                    </a:cubicBezTo>
                    <a:cubicBezTo>
                      <a:pt x="445" y="305"/>
                      <a:pt x="445" y="305"/>
                      <a:pt x="445" y="305"/>
                    </a:cubicBezTo>
                    <a:cubicBezTo>
                      <a:pt x="445" y="305"/>
                      <a:pt x="445" y="305"/>
                      <a:pt x="445" y="305"/>
                    </a:cubicBezTo>
                    <a:cubicBezTo>
                      <a:pt x="445" y="306"/>
                      <a:pt x="445" y="306"/>
                      <a:pt x="445" y="306"/>
                    </a:cubicBezTo>
                    <a:cubicBezTo>
                      <a:pt x="445" y="307"/>
                      <a:pt x="445" y="307"/>
                      <a:pt x="445" y="307"/>
                    </a:cubicBezTo>
                    <a:cubicBezTo>
                      <a:pt x="446" y="307"/>
                      <a:pt x="446" y="307"/>
                      <a:pt x="446" y="307"/>
                    </a:cubicBezTo>
                    <a:cubicBezTo>
                      <a:pt x="447" y="308"/>
                      <a:pt x="447" y="308"/>
                      <a:pt x="447" y="308"/>
                    </a:cubicBezTo>
                    <a:cubicBezTo>
                      <a:pt x="449" y="307"/>
                      <a:pt x="449" y="307"/>
                      <a:pt x="449" y="307"/>
                    </a:cubicBezTo>
                    <a:cubicBezTo>
                      <a:pt x="450" y="308"/>
                      <a:pt x="450" y="308"/>
                      <a:pt x="450" y="308"/>
                    </a:cubicBezTo>
                    <a:cubicBezTo>
                      <a:pt x="449" y="309"/>
                      <a:pt x="449" y="309"/>
                      <a:pt x="449" y="309"/>
                    </a:cubicBezTo>
                    <a:cubicBezTo>
                      <a:pt x="447" y="309"/>
                      <a:pt x="447" y="309"/>
                      <a:pt x="447" y="309"/>
                    </a:cubicBezTo>
                    <a:cubicBezTo>
                      <a:pt x="445" y="311"/>
                      <a:pt x="445" y="311"/>
                      <a:pt x="445" y="311"/>
                    </a:cubicBezTo>
                    <a:cubicBezTo>
                      <a:pt x="445" y="312"/>
                      <a:pt x="445" y="312"/>
                      <a:pt x="445" y="312"/>
                    </a:cubicBezTo>
                    <a:cubicBezTo>
                      <a:pt x="444" y="310"/>
                      <a:pt x="444" y="310"/>
                      <a:pt x="444" y="310"/>
                    </a:cubicBezTo>
                    <a:cubicBezTo>
                      <a:pt x="444" y="310"/>
                      <a:pt x="444" y="310"/>
                      <a:pt x="444" y="310"/>
                    </a:cubicBezTo>
                    <a:cubicBezTo>
                      <a:pt x="443" y="309"/>
                      <a:pt x="443" y="309"/>
                      <a:pt x="443" y="309"/>
                    </a:cubicBezTo>
                    <a:cubicBezTo>
                      <a:pt x="443" y="310"/>
                      <a:pt x="443" y="310"/>
                      <a:pt x="443" y="310"/>
                    </a:cubicBezTo>
                    <a:cubicBezTo>
                      <a:pt x="444" y="312"/>
                      <a:pt x="444" y="312"/>
                      <a:pt x="444" y="312"/>
                    </a:cubicBezTo>
                    <a:cubicBezTo>
                      <a:pt x="444" y="313"/>
                      <a:pt x="444" y="313"/>
                      <a:pt x="444" y="313"/>
                    </a:cubicBezTo>
                    <a:cubicBezTo>
                      <a:pt x="446" y="316"/>
                      <a:pt x="446" y="316"/>
                      <a:pt x="446" y="316"/>
                    </a:cubicBezTo>
                    <a:cubicBezTo>
                      <a:pt x="445" y="318"/>
                      <a:pt x="445" y="318"/>
                      <a:pt x="445" y="318"/>
                    </a:cubicBezTo>
                    <a:cubicBezTo>
                      <a:pt x="446" y="318"/>
                      <a:pt x="446" y="318"/>
                      <a:pt x="446" y="318"/>
                    </a:cubicBezTo>
                    <a:cubicBezTo>
                      <a:pt x="445" y="320"/>
                      <a:pt x="445" y="320"/>
                      <a:pt x="445" y="320"/>
                    </a:cubicBezTo>
                    <a:cubicBezTo>
                      <a:pt x="444" y="321"/>
                      <a:pt x="444" y="321"/>
                      <a:pt x="444" y="321"/>
                    </a:cubicBezTo>
                    <a:cubicBezTo>
                      <a:pt x="444" y="322"/>
                      <a:pt x="444" y="322"/>
                      <a:pt x="444" y="322"/>
                    </a:cubicBezTo>
                    <a:cubicBezTo>
                      <a:pt x="444" y="324"/>
                      <a:pt x="444" y="324"/>
                      <a:pt x="444" y="324"/>
                    </a:cubicBezTo>
                    <a:cubicBezTo>
                      <a:pt x="442" y="326"/>
                      <a:pt x="442" y="326"/>
                      <a:pt x="442" y="326"/>
                    </a:cubicBezTo>
                    <a:cubicBezTo>
                      <a:pt x="443" y="327"/>
                      <a:pt x="443" y="327"/>
                      <a:pt x="443" y="327"/>
                    </a:cubicBezTo>
                    <a:cubicBezTo>
                      <a:pt x="443" y="329"/>
                      <a:pt x="443" y="329"/>
                      <a:pt x="443" y="329"/>
                    </a:cubicBezTo>
                    <a:cubicBezTo>
                      <a:pt x="442" y="330"/>
                      <a:pt x="442" y="330"/>
                      <a:pt x="442" y="330"/>
                    </a:cubicBezTo>
                    <a:cubicBezTo>
                      <a:pt x="442" y="331"/>
                      <a:pt x="442" y="331"/>
                      <a:pt x="442" y="331"/>
                    </a:cubicBezTo>
                    <a:cubicBezTo>
                      <a:pt x="443" y="331"/>
                      <a:pt x="443" y="331"/>
                      <a:pt x="443" y="331"/>
                    </a:cubicBezTo>
                    <a:cubicBezTo>
                      <a:pt x="444" y="329"/>
                      <a:pt x="444" y="329"/>
                      <a:pt x="444" y="329"/>
                    </a:cubicBezTo>
                    <a:cubicBezTo>
                      <a:pt x="445" y="328"/>
                      <a:pt x="445" y="328"/>
                      <a:pt x="445" y="328"/>
                    </a:cubicBezTo>
                    <a:cubicBezTo>
                      <a:pt x="447" y="327"/>
                      <a:pt x="447" y="327"/>
                      <a:pt x="447" y="327"/>
                    </a:cubicBezTo>
                    <a:cubicBezTo>
                      <a:pt x="447" y="326"/>
                      <a:pt x="447" y="326"/>
                      <a:pt x="447" y="326"/>
                    </a:cubicBezTo>
                    <a:cubicBezTo>
                      <a:pt x="447" y="326"/>
                      <a:pt x="447" y="326"/>
                      <a:pt x="447" y="326"/>
                    </a:cubicBezTo>
                    <a:cubicBezTo>
                      <a:pt x="448" y="324"/>
                      <a:pt x="448" y="324"/>
                      <a:pt x="448" y="324"/>
                    </a:cubicBezTo>
                    <a:cubicBezTo>
                      <a:pt x="449" y="325"/>
                      <a:pt x="449" y="325"/>
                      <a:pt x="449" y="325"/>
                    </a:cubicBezTo>
                    <a:cubicBezTo>
                      <a:pt x="450" y="324"/>
                      <a:pt x="450" y="324"/>
                      <a:pt x="450" y="324"/>
                    </a:cubicBezTo>
                    <a:cubicBezTo>
                      <a:pt x="450" y="321"/>
                      <a:pt x="450" y="321"/>
                      <a:pt x="450" y="321"/>
                    </a:cubicBezTo>
                    <a:cubicBezTo>
                      <a:pt x="450" y="320"/>
                      <a:pt x="450" y="320"/>
                      <a:pt x="450" y="320"/>
                    </a:cubicBezTo>
                    <a:cubicBezTo>
                      <a:pt x="453" y="318"/>
                      <a:pt x="453" y="318"/>
                      <a:pt x="453" y="318"/>
                    </a:cubicBezTo>
                    <a:cubicBezTo>
                      <a:pt x="455" y="315"/>
                      <a:pt x="455" y="315"/>
                      <a:pt x="455" y="315"/>
                    </a:cubicBezTo>
                    <a:cubicBezTo>
                      <a:pt x="455" y="313"/>
                      <a:pt x="455" y="313"/>
                      <a:pt x="455" y="313"/>
                    </a:cubicBezTo>
                    <a:cubicBezTo>
                      <a:pt x="456" y="313"/>
                      <a:pt x="456" y="313"/>
                      <a:pt x="456" y="313"/>
                    </a:cubicBezTo>
                    <a:cubicBezTo>
                      <a:pt x="457" y="314"/>
                      <a:pt x="457" y="314"/>
                      <a:pt x="457" y="314"/>
                    </a:cubicBezTo>
                    <a:cubicBezTo>
                      <a:pt x="457" y="315"/>
                      <a:pt x="457" y="315"/>
                      <a:pt x="457" y="315"/>
                    </a:cubicBezTo>
                    <a:cubicBezTo>
                      <a:pt x="458" y="318"/>
                      <a:pt x="458" y="318"/>
                      <a:pt x="458" y="318"/>
                    </a:cubicBezTo>
                    <a:cubicBezTo>
                      <a:pt x="459" y="320"/>
                      <a:pt x="459" y="320"/>
                      <a:pt x="459" y="320"/>
                    </a:cubicBezTo>
                    <a:cubicBezTo>
                      <a:pt x="460" y="322"/>
                      <a:pt x="460" y="322"/>
                      <a:pt x="460" y="322"/>
                    </a:cubicBezTo>
                    <a:cubicBezTo>
                      <a:pt x="460" y="324"/>
                      <a:pt x="460" y="324"/>
                      <a:pt x="460" y="324"/>
                    </a:cubicBezTo>
                    <a:cubicBezTo>
                      <a:pt x="460" y="326"/>
                      <a:pt x="460" y="326"/>
                      <a:pt x="460" y="326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59" y="331"/>
                      <a:pt x="459" y="331"/>
                      <a:pt x="459" y="331"/>
                    </a:cubicBezTo>
                    <a:cubicBezTo>
                      <a:pt x="458" y="332"/>
                      <a:pt x="458" y="332"/>
                      <a:pt x="458" y="332"/>
                    </a:cubicBezTo>
                    <a:cubicBezTo>
                      <a:pt x="457" y="331"/>
                      <a:pt x="457" y="331"/>
                      <a:pt x="457" y="331"/>
                    </a:cubicBezTo>
                    <a:cubicBezTo>
                      <a:pt x="456" y="332"/>
                      <a:pt x="456" y="332"/>
                      <a:pt x="456" y="332"/>
                    </a:cubicBezTo>
                    <a:cubicBezTo>
                      <a:pt x="455" y="333"/>
                      <a:pt x="455" y="333"/>
                      <a:pt x="455" y="333"/>
                    </a:cubicBezTo>
                    <a:cubicBezTo>
                      <a:pt x="456" y="335"/>
                      <a:pt x="456" y="335"/>
                      <a:pt x="456" y="335"/>
                    </a:cubicBezTo>
                    <a:cubicBezTo>
                      <a:pt x="454" y="337"/>
                      <a:pt x="454" y="337"/>
                      <a:pt x="454" y="337"/>
                    </a:cubicBezTo>
                    <a:cubicBezTo>
                      <a:pt x="454" y="339"/>
                      <a:pt x="454" y="339"/>
                      <a:pt x="454" y="339"/>
                    </a:cubicBezTo>
                    <a:cubicBezTo>
                      <a:pt x="454" y="340"/>
                      <a:pt x="454" y="340"/>
                      <a:pt x="454" y="340"/>
                    </a:cubicBezTo>
                    <a:cubicBezTo>
                      <a:pt x="454" y="343"/>
                      <a:pt x="454" y="343"/>
                      <a:pt x="454" y="343"/>
                    </a:cubicBezTo>
                    <a:cubicBezTo>
                      <a:pt x="456" y="349"/>
                      <a:pt x="456" y="349"/>
                      <a:pt x="456" y="349"/>
                    </a:cubicBezTo>
                    <a:cubicBezTo>
                      <a:pt x="457" y="351"/>
                      <a:pt x="457" y="351"/>
                      <a:pt x="457" y="351"/>
                    </a:cubicBezTo>
                    <a:cubicBezTo>
                      <a:pt x="456" y="353"/>
                      <a:pt x="456" y="353"/>
                      <a:pt x="456" y="353"/>
                    </a:cubicBezTo>
                    <a:cubicBezTo>
                      <a:pt x="458" y="355"/>
                      <a:pt x="458" y="355"/>
                      <a:pt x="458" y="355"/>
                    </a:cubicBezTo>
                    <a:cubicBezTo>
                      <a:pt x="459" y="355"/>
                      <a:pt x="459" y="355"/>
                      <a:pt x="459" y="355"/>
                    </a:cubicBezTo>
                    <a:cubicBezTo>
                      <a:pt x="459" y="352"/>
                      <a:pt x="459" y="352"/>
                      <a:pt x="459" y="352"/>
                    </a:cubicBezTo>
                    <a:cubicBezTo>
                      <a:pt x="458" y="352"/>
                      <a:pt x="458" y="352"/>
                      <a:pt x="458" y="352"/>
                    </a:cubicBezTo>
                    <a:cubicBezTo>
                      <a:pt x="459" y="350"/>
                      <a:pt x="459" y="350"/>
                      <a:pt x="459" y="350"/>
                    </a:cubicBezTo>
                    <a:cubicBezTo>
                      <a:pt x="460" y="350"/>
                      <a:pt x="460" y="350"/>
                      <a:pt x="460" y="350"/>
                    </a:cubicBezTo>
                    <a:cubicBezTo>
                      <a:pt x="461" y="352"/>
                      <a:pt x="461" y="352"/>
                      <a:pt x="461" y="352"/>
                    </a:cubicBezTo>
                    <a:cubicBezTo>
                      <a:pt x="462" y="352"/>
                      <a:pt x="462" y="352"/>
                      <a:pt x="462" y="352"/>
                    </a:cubicBezTo>
                    <a:cubicBezTo>
                      <a:pt x="463" y="350"/>
                      <a:pt x="463" y="350"/>
                      <a:pt x="463" y="350"/>
                    </a:cubicBezTo>
                    <a:cubicBezTo>
                      <a:pt x="464" y="349"/>
                      <a:pt x="464" y="349"/>
                      <a:pt x="464" y="349"/>
                    </a:cubicBezTo>
                    <a:cubicBezTo>
                      <a:pt x="464" y="346"/>
                      <a:pt x="464" y="346"/>
                      <a:pt x="464" y="346"/>
                    </a:cubicBezTo>
                    <a:cubicBezTo>
                      <a:pt x="465" y="346"/>
                      <a:pt x="465" y="346"/>
                      <a:pt x="465" y="346"/>
                    </a:cubicBezTo>
                    <a:cubicBezTo>
                      <a:pt x="467" y="343"/>
                      <a:pt x="467" y="343"/>
                      <a:pt x="467" y="343"/>
                    </a:cubicBezTo>
                    <a:cubicBezTo>
                      <a:pt x="468" y="343"/>
                      <a:pt x="468" y="343"/>
                      <a:pt x="468" y="343"/>
                    </a:cubicBezTo>
                    <a:cubicBezTo>
                      <a:pt x="469" y="342"/>
                      <a:pt x="469" y="342"/>
                      <a:pt x="469" y="342"/>
                    </a:cubicBezTo>
                    <a:cubicBezTo>
                      <a:pt x="472" y="339"/>
                      <a:pt x="472" y="339"/>
                      <a:pt x="472" y="339"/>
                    </a:cubicBezTo>
                    <a:cubicBezTo>
                      <a:pt x="474" y="336"/>
                      <a:pt x="474" y="336"/>
                      <a:pt x="474" y="336"/>
                    </a:cubicBezTo>
                    <a:cubicBezTo>
                      <a:pt x="475" y="332"/>
                      <a:pt x="475" y="332"/>
                      <a:pt x="475" y="332"/>
                    </a:cubicBezTo>
                    <a:cubicBezTo>
                      <a:pt x="477" y="329"/>
                      <a:pt x="477" y="329"/>
                      <a:pt x="477" y="329"/>
                    </a:cubicBezTo>
                    <a:cubicBezTo>
                      <a:pt x="479" y="328"/>
                      <a:pt x="479" y="328"/>
                      <a:pt x="479" y="328"/>
                    </a:cubicBezTo>
                    <a:cubicBezTo>
                      <a:pt x="480" y="330"/>
                      <a:pt x="480" y="330"/>
                      <a:pt x="480" y="330"/>
                    </a:cubicBezTo>
                    <a:cubicBezTo>
                      <a:pt x="481" y="329"/>
                      <a:pt x="481" y="329"/>
                      <a:pt x="481" y="329"/>
                    </a:cubicBezTo>
                    <a:cubicBezTo>
                      <a:pt x="482" y="329"/>
                      <a:pt x="482" y="329"/>
                      <a:pt x="482" y="329"/>
                    </a:cubicBezTo>
                    <a:cubicBezTo>
                      <a:pt x="483" y="329"/>
                      <a:pt x="483" y="329"/>
                      <a:pt x="483" y="329"/>
                    </a:cubicBezTo>
                    <a:cubicBezTo>
                      <a:pt x="484" y="328"/>
                      <a:pt x="484" y="328"/>
                      <a:pt x="484" y="328"/>
                    </a:cubicBezTo>
                    <a:cubicBezTo>
                      <a:pt x="483" y="328"/>
                      <a:pt x="483" y="328"/>
                      <a:pt x="483" y="328"/>
                    </a:cubicBezTo>
                    <a:cubicBezTo>
                      <a:pt x="481" y="326"/>
                      <a:pt x="481" y="326"/>
                      <a:pt x="481" y="326"/>
                    </a:cubicBezTo>
                    <a:cubicBezTo>
                      <a:pt x="482" y="325"/>
                      <a:pt x="482" y="325"/>
                      <a:pt x="482" y="325"/>
                    </a:cubicBezTo>
                    <a:cubicBezTo>
                      <a:pt x="484" y="325"/>
                      <a:pt x="484" y="325"/>
                      <a:pt x="484" y="325"/>
                    </a:cubicBezTo>
                    <a:cubicBezTo>
                      <a:pt x="485" y="326"/>
                      <a:pt x="485" y="326"/>
                      <a:pt x="485" y="326"/>
                    </a:cubicBezTo>
                    <a:cubicBezTo>
                      <a:pt x="485" y="325"/>
                      <a:pt x="485" y="325"/>
                      <a:pt x="485" y="325"/>
                    </a:cubicBezTo>
                    <a:cubicBezTo>
                      <a:pt x="487" y="326"/>
                      <a:pt x="487" y="326"/>
                      <a:pt x="487" y="326"/>
                    </a:cubicBezTo>
                    <a:cubicBezTo>
                      <a:pt x="487" y="325"/>
                      <a:pt x="487" y="325"/>
                      <a:pt x="487" y="325"/>
                    </a:cubicBezTo>
                    <a:cubicBezTo>
                      <a:pt x="487" y="323"/>
                      <a:pt x="487" y="323"/>
                      <a:pt x="487" y="323"/>
                    </a:cubicBezTo>
                    <a:cubicBezTo>
                      <a:pt x="486" y="323"/>
                      <a:pt x="486" y="323"/>
                      <a:pt x="486" y="323"/>
                    </a:cubicBezTo>
                    <a:cubicBezTo>
                      <a:pt x="485" y="322"/>
                      <a:pt x="485" y="322"/>
                      <a:pt x="485" y="322"/>
                    </a:cubicBezTo>
                    <a:cubicBezTo>
                      <a:pt x="484" y="322"/>
                      <a:pt x="484" y="322"/>
                      <a:pt x="484" y="322"/>
                    </a:cubicBezTo>
                    <a:cubicBezTo>
                      <a:pt x="484" y="319"/>
                      <a:pt x="484" y="319"/>
                      <a:pt x="484" y="319"/>
                    </a:cubicBezTo>
                    <a:cubicBezTo>
                      <a:pt x="485" y="318"/>
                      <a:pt x="485" y="318"/>
                      <a:pt x="485" y="318"/>
                    </a:cubicBezTo>
                    <a:cubicBezTo>
                      <a:pt x="485" y="316"/>
                      <a:pt x="485" y="316"/>
                      <a:pt x="485" y="316"/>
                    </a:cubicBezTo>
                    <a:cubicBezTo>
                      <a:pt x="487" y="316"/>
                      <a:pt x="487" y="316"/>
                      <a:pt x="487" y="316"/>
                    </a:cubicBezTo>
                    <a:cubicBezTo>
                      <a:pt x="486" y="315"/>
                      <a:pt x="486" y="315"/>
                      <a:pt x="486" y="315"/>
                    </a:cubicBezTo>
                    <a:cubicBezTo>
                      <a:pt x="486" y="314"/>
                      <a:pt x="486" y="314"/>
                      <a:pt x="486" y="314"/>
                    </a:cubicBezTo>
                    <a:cubicBezTo>
                      <a:pt x="487" y="312"/>
                      <a:pt x="487" y="312"/>
                      <a:pt x="487" y="312"/>
                    </a:cubicBezTo>
                    <a:cubicBezTo>
                      <a:pt x="487" y="312"/>
                      <a:pt x="487" y="312"/>
                      <a:pt x="487" y="312"/>
                    </a:cubicBezTo>
                    <a:cubicBezTo>
                      <a:pt x="486" y="311"/>
                      <a:pt x="486" y="311"/>
                      <a:pt x="486" y="311"/>
                    </a:cubicBezTo>
                    <a:cubicBezTo>
                      <a:pt x="488" y="311"/>
                      <a:pt x="488" y="311"/>
                      <a:pt x="488" y="311"/>
                    </a:cubicBezTo>
                    <a:cubicBezTo>
                      <a:pt x="489" y="310"/>
                      <a:pt x="489" y="310"/>
                      <a:pt x="489" y="310"/>
                    </a:cubicBezTo>
                    <a:cubicBezTo>
                      <a:pt x="487" y="309"/>
                      <a:pt x="487" y="309"/>
                      <a:pt x="487" y="309"/>
                    </a:cubicBezTo>
                    <a:cubicBezTo>
                      <a:pt x="487" y="308"/>
                      <a:pt x="487" y="308"/>
                      <a:pt x="487" y="308"/>
                    </a:cubicBezTo>
                    <a:cubicBezTo>
                      <a:pt x="489" y="308"/>
                      <a:pt x="489" y="308"/>
                      <a:pt x="489" y="308"/>
                    </a:cubicBezTo>
                    <a:cubicBezTo>
                      <a:pt x="489" y="310"/>
                      <a:pt x="489" y="310"/>
                      <a:pt x="489" y="310"/>
                    </a:cubicBezTo>
                    <a:cubicBezTo>
                      <a:pt x="491" y="310"/>
                      <a:pt x="491" y="310"/>
                      <a:pt x="491" y="310"/>
                    </a:cubicBezTo>
                    <a:cubicBezTo>
                      <a:pt x="492" y="309"/>
                      <a:pt x="492" y="309"/>
                      <a:pt x="492" y="309"/>
                    </a:cubicBezTo>
                    <a:cubicBezTo>
                      <a:pt x="495" y="309"/>
                      <a:pt x="495" y="309"/>
                      <a:pt x="495" y="309"/>
                    </a:cubicBezTo>
                    <a:cubicBezTo>
                      <a:pt x="497" y="311"/>
                      <a:pt x="497" y="311"/>
                      <a:pt x="497" y="311"/>
                    </a:cubicBezTo>
                    <a:cubicBezTo>
                      <a:pt x="497" y="312"/>
                      <a:pt x="497" y="312"/>
                      <a:pt x="497" y="312"/>
                    </a:cubicBezTo>
                    <a:cubicBezTo>
                      <a:pt x="498" y="313"/>
                      <a:pt x="498" y="313"/>
                      <a:pt x="498" y="313"/>
                    </a:cubicBezTo>
                    <a:cubicBezTo>
                      <a:pt x="501" y="315"/>
                      <a:pt x="501" y="315"/>
                      <a:pt x="501" y="315"/>
                    </a:cubicBezTo>
                    <a:cubicBezTo>
                      <a:pt x="503" y="314"/>
                      <a:pt x="503" y="314"/>
                      <a:pt x="503" y="314"/>
                    </a:cubicBezTo>
                    <a:cubicBezTo>
                      <a:pt x="504" y="315"/>
                      <a:pt x="504" y="315"/>
                      <a:pt x="504" y="315"/>
                    </a:cubicBezTo>
                    <a:cubicBezTo>
                      <a:pt x="507" y="316"/>
                      <a:pt x="507" y="316"/>
                      <a:pt x="507" y="316"/>
                    </a:cubicBezTo>
                    <a:cubicBezTo>
                      <a:pt x="507" y="317"/>
                      <a:pt x="507" y="317"/>
                      <a:pt x="507" y="317"/>
                    </a:cubicBezTo>
                    <a:cubicBezTo>
                      <a:pt x="506" y="317"/>
                      <a:pt x="506" y="317"/>
                      <a:pt x="506" y="317"/>
                    </a:cubicBezTo>
                    <a:cubicBezTo>
                      <a:pt x="507" y="318"/>
                      <a:pt x="507" y="318"/>
                      <a:pt x="507" y="318"/>
                    </a:cubicBezTo>
                    <a:cubicBezTo>
                      <a:pt x="506" y="319"/>
                      <a:pt x="506" y="319"/>
                      <a:pt x="506" y="319"/>
                    </a:cubicBezTo>
                    <a:cubicBezTo>
                      <a:pt x="504" y="318"/>
                      <a:pt x="504" y="318"/>
                      <a:pt x="504" y="318"/>
                    </a:cubicBezTo>
                    <a:cubicBezTo>
                      <a:pt x="503" y="318"/>
                      <a:pt x="503" y="318"/>
                      <a:pt x="503" y="318"/>
                    </a:cubicBezTo>
                    <a:cubicBezTo>
                      <a:pt x="503" y="319"/>
                      <a:pt x="503" y="319"/>
                      <a:pt x="503" y="319"/>
                    </a:cubicBezTo>
                    <a:cubicBezTo>
                      <a:pt x="507" y="321"/>
                      <a:pt x="507" y="321"/>
                      <a:pt x="507" y="321"/>
                    </a:cubicBezTo>
                    <a:cubicBezTo>
                      <a:pt x="507" y="323"/>
                      <a:pt x="507" y="323"/>
                      <a:pt x="507" y="323"/>
                    </a:cubicBezTo>
                    <a:cubicBezTo>
                      <a:pt x="506" y="323"/>
                      <a:pt x="506" y="323"/>
                      <a:pt x="506" y="323"/>
                    </a:cubicBezTo>
                    <a:cubicBezTo>
                      <a:pt x="507" y="324"/>
                      <a:pt x="507" y="324"/>
                      <a:pt x="507" y="324"/>
                    </a:cubicBezTo>
                    <a:cubicBezTo>
                      <a:pt x="508" y="323"/>
                      <a:pt x="508" y="323"/>
                      <a:pt x="508" y="323"/>
                    </a:cubicBezTo>
                    <a:cubicBezTo>
                      <a:pt x="511" y="324"/>
                      <a:pt x="511" y="324"/>
                      <a:pt x="511" y="324"/>
                    </a:cubicBezTo>
                    <a:cubicBezTo>
                      <a:pt x="511" y="325"/>
                      <a:pt x="511" y="325"/>
                      <a:pt x="511" y="325"/>
                    </a:cubicBezTo>
                    <a:cubicBezTo>
                      <a:pt x="512" y="325"/>
                      <a:pt x="512" y="325"/>
                      <a:pt x="512" y="325"/>
                    </a:cubicBezTo>
                    <a:cubicBezTo>
                      <a:pt x="513" y="326"/>
                      <a:pt x="513" y="326"/>
                      <a:pt x="513" y="326"/>
                    </a:cubicBezTo>
                    <a:cubicBezTo>
                      <a:pt x="512" y="328"/>
                      <a:pt x="512" y="328"/>
                      <a:pt x="512" y="328"/>
                    </a:cubicBezTo>
                    <a:cubicBezTo>
                      <a:pt x="509" y="330"/>
                      <a:pt x="509" y="330"/>
                      <a:pt x="509" y="330"/>
                    </a:cubicBezTo>
                    <a:cubicBezTo>
                      <a:pt x="507" y="330"/>
                      <a:pt x="507" y="330"/>
                      <a:pt x="507" y="330"/>
                    </a:cubicBezTo>
                    <a:cubicBezTo>
                      <a:pt x="506" y="331"/>
                      <a:pt x="506" y="331"/>
                      <a:pt x="506" y="331"/>
                    </a:cubicBezTo>
                    <a:cubicBezTo>
                      <a:pt x="508" y="331"/>
                      <a:pt x="508" y="331"/>
                      <a:pt x="508" y="331"/>
                    </a:cubicBezTo>
                    <a:cubicBezTo>
                      <a:pt x="509" y="331"/>
                      <a:pt x="509" y="331"/>
                      <a:pt x="509" y="331"/>
                    </a:cubicBezTo>
                    <a:cubicBezTo>
                      <a:pt x="509" y="333"/>
                      <a:pt x="509" y="333"/>
                      <a:pt x="509" y="333"/>
                    </a:cubicBezTo>
                    <a:cubicBezTo>
                      <a:pt x="510" y="333"/>
                      <a:pt x="510" y="333"/>
                      <a:pt x="510" y="333"/>
                    </a:cubicBezTo>
                    <a:cubicBezTo>
                      <a:pt x="511" y="333"/>
                      <a:pt x="511" y="333"/>
                      <a:pt x="511" y="333"/>
                    </a:cubicBezTo>
                    <a:cubicBezTo>
                      <a:pt x="510" y="335"/>
                      <a:pt x="510" y="335"/>
                      <a:pt x="510" y="335"/>
                    </a:cubicBezTo>
                    <a:cubicBezTo>
                      <a:pt x="510" y="335"/>
                      <a:pt x="510" y="335"/>
                      <a:pt x="510" y="335"/>
                    </a:cubicBezTo>
                    <a:cubicBezTo>
                      <a:pt x="508" y="337"/>
                      <a:pt x="508" y="337"/>
                      <a:pt x="508" y="337"/>
                    </a:cubicBezTo>
                    <a:cubicBezTo>
                      <a:pt x="506" y="338"/>
                      <a:pt x="506" y="338"/>
                      <a:pt x="506" y="338"/>
                    </a:cubicBezTo>
                    <a:cubicBezTo>
                      <a:pt x="504" y="337"/>
                      <a:pt x="504" y="337"/>
                      <a:pt x="504" y="337"/>
                    </a:cubicBezTo>
                    <a:cubicBezTo>
                      <a:pt x="504" y="339"/>
                      <a:pt x="504" y="339"/>
                      <a:pt x="504" y="339"/>
                    </a:cubicBezTo>
                    <a:cubicBezTo>
                      <a:pt x="502" y="338"/>
                      <a:pt x="502" y="338"/>
                      <a:pt x="502" y="338"/>
                    </a:cubicBezTo>
                    <a:cubicBezTo>
                      <a:pt x="501" y="336"/>
                      <a:pt x="501" y="336"/>
                      <a:pt x="501" y="336"/>
                    </a:cubicBezTo>
                    <a:cubicBezTo>
                      <a:pt x="499" y="336"/>
                      <a:pt x="499" y="336"/>
                      <a:pt x="499" y="336"/>
                    </a:cubicBezTo>
                    <a:cubicBezTo>
                      <a:pt x="499" y="335"/>
                      <a:pt x="499" y="335"/>
                      <a:pt x="499" y="335"/>
                    </a:cubicBezTo>
                    <a:cubicBezTo>
                      <a:pt x="498" y="336"/>
                      <a:pt x="498" y="336"/>
                      <a:pt x="498" y="336"/>
                    </a:cubicBezTo>
                    <a:cubicBezTo>
                      <a:pt x="498" y="337"/>
                      <a:pt x="498" y="337"/>
                      <a:pt x="498" y="337"/>
                    </a:cubicBezTo>
                    <a:cubicBezTo>
                      <a:pt x="497" y="338"/>
                      <a:pt x="497" y="338"/>
                      <a:pt x="497" y="338"/>
                    </a:cubicBezTo>
                    <a:cubicBezTo>
                      <a:pt x="498" y="338"/>
                      <a:pt x="498" y="338"/>
                      <a:pt x="498" y="338"/>
                    </a:cubicBezTo>
                    <a:cubicBezTo>
                      <a:pt x="499" y="339"/>
                      <a:pt x="499" y="339"/>
                      <a:pt x="499" y="339"/>
                    </a:cubicBezTo>
                    <a:cubicBezTo>
                      <a:pt x="499" y="340"/>
                      <a:pt x="499" y="340"/>
                      <a:pt x="499" y="340"/>
                    </a:cubicBezTo>
                    <a:cubicBezTo>
                      <a:pt x="498" y="341"/>
                      <a:pt x="498" y="341"/>
                      <a:pt x="498" y="341"/>
                    </a:cubicBezTo>
                    <a:cubicBezTo>
                      <a:pt x="499" y="341"/>
                      <a:pt x="499" y="341"/>
                      <a:pt x="499" y="341"/>
                    </a:cubicBezTo>
                    <a:cubicBezTo>
                      <a:pt x="498" y="343"/>
                      <a:pt x="498" y="343"/>
                      <a:pt x="498" y="343"/>
                    </a:cubicBezTo>
                    <a:cubicBezTo>
                      <a:pt x="498" y="344"/>
                      <a:pt x="498" y="344"/>
                      <a:pt x="498" y="344"/>
                    </a:cubicBezTo>
                    <a:cubicBezTo>
                      <a:pt x="499" y="344"/>
                      <a:pt x="499" y="344"/>
                      <a:pt x="499" y="344"/>
                    </a:cubicBezTo>
                    <a:cubicBezTo>
                      <a:pt x="500" y="343"/>
                      <a:pt x="500" y="343"/>
                      <a:pt x="500" y="343"/>
                    </a:cubicBezTo>
                    <a:cubicBezTo>
                      <a:pt x="501" y="343"/>
                      <a:pt x="501" y="343"/>
                      <a:pt x="501" y="343"/>
                    </a:cubicBezTo>
                    <a:cubicBezTo>
                      <a:pt x="500" y="344"/>
                      <a:pt x="500" y="344"/>
                      <a:pt x="500" y="344"/>
                    </a:cubicBezTo>
                    <a:cubicBezTo>
                      <a:pt x="498" y="345"/>
                      <a:pt x="498" y="345"/>
                      <a:pt x="498" y="345"/>
                    </a:cubicBezTo>
                    <a:cubicBezTo>
                      <a:pt x="497" y="347"/>
                      <a:pt x="497" y="347"/>
                      <a:pt x="497" y="347"/>
                    </a:cubicBezTo>
                    <a:cubicBezTo>
                      <a:pt x="498" y="348"/>
                      <a:pt x="498" y="348"/>
                      <a:pt x="498" y="348"/>
                    </a:cubicBezTo>
                    <a:cubicBezTo>
                      <a:pt x="500" y="350"/>
                      <a:pt x="500" y="350"/>
                      <a:pt x="500" y="350"/>
                    </a:cubicBezTo>
                    <a:cubicBezTo>
                      <a:pt x="499" y="351"/>
                      <a:pt x="499" y="351"/>
                      <a:pt x="499" y="351"/>
                    </a:cubicBezTo>
                    <a:cubicBezTo>
                      <a:pt x="501" y="355"/>
                      <a:pt x="501" y="355"/>
                      <a:pt x="501" y="355"/>
                    </a:cubicBezTo>
                    <a:cubicBezTo>
                      <a:pt x="501" y="357"/>
                      <a:pt x="501" y="357"/>
                      <a:pt x="501" y="357"/>
                    </a:cubicBezTo>
                    <a:cubicBezTo>
                      <a:pt x="500" y="357"/>
                      <a:pt x="500" y="357"/>
                      <a:pt x="500" y="357"/>
                    </a:cubicBezTo>
                    <a:cubicBezTo>
                      <a:pt x="500" y="359"/>
                      <a:pt x="500" y="359"/>
                      <a:pt x="500" y="359"/>
                    </a:cubicBezTo>
                    <a:cubicBezTo>
                      <a:pt x="498" y="361"/>
                      <a:pt x="498" y="361"/>
                      <a:pt x="498" y="361"/>
                    </a:cubicBezTo>
                    <a:cubicBezTo>
                      <a:pt x="498" y="362"/>
                      <a:pt x="498" y="362"/>
                      <a:pt x="498" y="362"/>
                    </a:cubicBezTo>
                    <a:cubicBezTo>
                      <a:pt x="497" y="363"/>
                      <a:pt x="497" y="363"/>
                      <a:pt x="497" y="363"/>
                    </a:cubicBezTo>
                    <a:cubicBezTo>
                      <a:pt x="496" y="363"/>
                      <a:pt x="496" y="363"/>
                      <a:pt x="496" y="363"/>
                    </a:cubicBezTo>
                    <a:cubicBezTo>
                      <a:pt x="493" y="363"/>
                      <a:pt x="493" y="363"/>
                      <a:pt x="493" y="363"/>
                    </a:cubicBezTo>
                    <a:cubicBezTo>
                      <a:pt x="492" y="364"/>
                      <a:pt x="492" y="364"/>
                      <a:pt x="492" y="364"/>
                    </a:cubicBezTo>
                    <a:cubicBezTo>
                      <a:pt x="492" y="366"/>
                      <a:pt x="492" y="366"/>
                      <a:pt x="492" y="366"/>
                    </a:cubicBezTo>
                    <a:cubicBezTo>
                      <a:pt x="490" y="367"/>
                      <a:pt x="490" y="367"/>
                      <a:pt x="490" y="367"/>
                    </a:cubicBezTo>
                    <a:cubicBezTo>
                      <a:pt x="489" y="368"/>
                      <a:pt x="489" y="368"/>
                      <a:pt x="489" y="368"/>
                    </a:cubicBezTo>
                    <a:cubicBezTo>
                      <a:pt x="488" y="368"/>
                      <a:pt x="488" y="368"/>
                      <a:pt x="488" y="368"/>
                    </a:cubicBezTo>
                    <a:cubicBezTo>
                      <a:pt x="485" y="371"/>
                      <a:pt x="485" y="371"/>
                      <a:pt x="485" y="371"/>
                    </a:cubicBezTo>
                    <a:cubicBezTo>
                      <a:pt x="484" y="370"/>
                      <a:pt x="484" y="370"/>
                      <a:pt x="484" y="370"/>
                    </a:cubicBezTo>
                    <a:cubicBezTo>
                      <a:pt x="483" y="370"/>
                      <a:pt x="483" y="370"/>
                      <a:pt x="483" y="370"/>
                    </a:cubicBezTo>
                    <a:cubicBezTo>
                      <a:pt x="482" y="372"/>
                      <a:pt x="482" y="372"/>
                      <a:pt x="482" y="372"/>
                    </a:cubicBezTo>
                    <a:cubicBezTo>
                      <a:pt x="478" y="373"/>
                      <a:pt x="478" y="373"/>
                      <a:pt x="478" y="373"/>
                    </a:cubicBezTo>
                    <a:cubicBezTo>
                      <a:pt x="477" y="373"/>
                      <a:pt x="477" y="373"/>
                      <a:pt x="477" y="373"/>
                    </a:cubicBezTo>
                    <a:cubicBezTo>
                      <a:pt x="478" y="371"/>
                      <a:pt x="478" y="371"/>
                      <a:pt x="478" y="371"/>
                    </a:cubicBezTo>
                    <a:cubicBezTo>
                      <a:pt x="477" y="369"/>
                      <a:pt x="477" y="369"/>
                      <a:pt x="477" y="369"/>
                    </a:cubicBezTo>
                    <a:cubicBezTo>
                      <a:pt x="476" y="368"/>
                      <a:pt x="476" y="368"/>
                      <a:pt x="476" y="368"/>
                    </a:cubicBezTo>
                    <a:cubicBezTo>
                      <a:pt x="476" y="367"/>
                      <a:pt x="476" y="367"/>
                      <a:pt x="476" y="367"/>
                    </a:cubicBezTo>
                    <a:cubicBezTo>
                      <a:pt x="477" y="367"/>
                      <a:pt x="477" y="367"/>
                      <a:pt x="477" y="367"/>
                    </a:cubicBezTo>
                    <a:cubicBezTo>
                      <a:pt x="477" y="365"/>
                      <a:pt x="477" y="365"/>
                      <a:pt x="477" y="365"/>
                    </a:cubicBezTo>
                    <a:cubicBezTo>
                      <a:pt x="478" y="363"/>
                      <a:pt x="478" y="363"/>
                      <a:pt x="478" y="363"/>
                    </a:cubicBezTo>
                    <a:cubicBezTo>
                      <a:pt x="476" y="365"/>
                      <a:pt x="476" y="365"/>
                      <a:pt x="476" y="365"/>
                    </a:cubicBezTo>
                    <a:cubicBezTo>
                      <a:pt x="476" y="365"/>
                      <a:pt x="476" y="365"/>
                      <a:pt x="476" y="365"/>
                    </a:cubicBezTo>
                    <a:cubicBezTo>
                      <a:pt x="476" y="361"/>
                      <a:pt x="476" y="361"/>
                      <a:pt x="476" y="361"/>
                    </a:cubicBezTo>
                    <a:cubicBezTo>
                      <a:pt x="475" y="361"/>
                      <a:pt x="475" y="361"/>
                      <a:pt x="475" y="361"/>
                    </a:cubicBezTo>
                    <a:cubicBezTo>
                      <a:pt x="474" y="359"/>
                      <a:pt x="474" y="359"/>
                      <a:pt x="474" y="359"/>
                    </a:cubicBezTo>
                    <a:cubicBezTo>
                      <a:pt x="472" y="360"/>
                      <a:pt x="472" y="360"/>
                      <a:pt x="472" y="360"/>
                    </a:cubicBezTo>
                    <a:cubicBezTo>
                      <a:pt x="472" y="360"/>
                      <a:pt x="472" y="360"/>
                      <a:pt x="472" y="360"/>
                    </a:cubicBezTo>
                    <a:cubicBezTo>
                      <a:pt x="470" y="360"/>
                      <a:pt x="470" y="360"/>
                      <a:pt x="470" y="360"/>
                    </a:cubicBezTo>
                    <a:cubicBezTo>
                      <a:pt x="468" y="362"/>
                      <a:pt x="468" y="362"/>
                      <a:pt x="468" y="362"/>
                    </a:cubicBezTo>
                    <a:cubicBezTo>
                      <a:pt x="469" y="362"/>
                      <a:pt x="469" y="362"/>
                      <a:pt x="469" y="362"/>
                    </a:cubicBezTo>
                    <a:cubicBezTo>
                      <a:pt x="472" y="361"/>
                      <a:pt x="472" y="361"/>
                      <a:pt x="472" y="361"/>
                    </a:cubicBezTo>
                    <a:cubicBezTo>
                      <a:pt x="472" y="361"/>
                      <a:pt x="472" y="361"/>
                      <a:pt x="472" y="361"/>
                    </a:cubicBezTo>
                    <a:cubicBezTo>
                      <a:pt x="472" y="363"/>
                      <a:pt x="472" y="363"/>
                      <a:pt x="472" y="363"/>
                    </a:cubicBezTo>
                    <a:cubicBezTo>
                      <a:pt x="474" y="363"/>
                      <a:pt x="474" y="363"/>
                      <a:pt x="474" y="363"/>
                    </a:cubicBezTo>
                    <a:cubicBezTo>
                      <a:pt x="475" y="366"/>
                      <a:pt x="475" y="366"/>
                      <a:pt x="475" y="366"/>
                    </a:cubicBezTo>
                    <a:cubicBezTo>
                      <a:pt x="474" y="369"/>
                      <a:pt x="474" y="369"/>
                      <a:pt x="474" y="369"/>
                    </a:cubicBezTo>
                    <a:cubicBezTo>
                      <a:pt x="475" y="369"/>
                      <a:pt x="475" y="369"/>
                      <a:pt x="475" y="369"/>
                    </a:cubicBezTo>
                    <a:cubicBezTo>
                      <a:pt x="476" y="372"/>
                      <a:pt x="476" y="372"/>
                      <a:pt x="476" y="372"/>
                    </a:cubicBezTo>
                    <a:cubicBezTo>
                      <a:pt x="475" y="373"/>
                      <a:pt x="475" y="373"/>
                      <a:pt x="475" y="373"/>
                    </a:cubicBezTo>
                    <a:cubicBezTo>
                      <a:pt x="476" y="373"/>
                      <a:pt x="476" y="373"/>
                      <a:pt x="476" y="373"/>
                    </a:cubicBezTo>
                    <a:cubicBezTo>
                      <a:pt x="475" y="375"/>
                      <a:pt x="475" y="375"/>
                      <a:pt x="475" y="375"/>
                    </a:cubicBezTo>
                    <a:cubicBezTo>
                      <a:pt x="474" y="375"/>
                      <a:pt x="474" y="375"/>
                      <a:pt x="474" y="375"/>
                    </a:cubicBezTo>
                    <a:cubicBezTo>
                      <a:pt x="472" y="372"/>
                      <a:pt x="472" y="372"/>
                      <a:pt x="472" y="372"/>
                    </a:cubicBezTo>
                    <a:cubicBezTo>
                      <a:pt x="471" y="371"/>
                      <a:pt x="471" y="371"/>
                      <a:pt x="471" y="371"/>
                    </a:cubicBezTo>
                    <a:cubicBezTo>
                      <a:pt x="470" y="370"/>
                      <a:pt x="470" y="370"/>
                      <a:pt x="470" y="370"/>
                    </a:cubicBezTo>
                    <a:cubicBezTo>
                      <a:pt x="470" y="369"/>
                      <a:pt x="470" y="369"/>
                      <a:pt x="470" y="369"/>
                    </a:cubicBezTo>
                    <a:cubicBezTo>
                      <a:pt x="469" y="370"/>
                      <a:pt x="469" y="370"/>
                      <a:pt x="469" y="370"/>
                    </a:cubicBezTo>
                    <a:cubicBezTo>
                      <a:pt x="470" y="372"/>
                      <a:pt x="470" y="372"/>
                      <a:pt x="470" y="372"/>
                    </a:cubicBezTo>
                    <a:cubicBezTo>
                      <a:pt x="470" y="373"/>
                      <a:pt x="470" y="373"/>
                      <a:pt x="470" y="373"/>
                    </a:cubicBezTo>
                    <a:cubicBezTo>
                      <a:pt x="468" y="372"/>
                      <a:pt x="468" y="372"/>
                      <a:pt x="468" y="372"/>
                    </a:cubicBezTo>
                    <a:cubicBezTo>
                      <a:pt x="467" y="372"/>
                      <a:pt x="467" y="372"/>
                      <a:pt x="467" y="372"/>
                    </a:cubicBezTo>
                    <a:cubicBezTo>
                      <a:pt x="466" y="371"/>
                      <a:pt x="466" y="371"/>
                      <a:pt x="466" y="371"/>
                    </a:cubicBezTo>
                    <a:cubicBezTo>
                      <a:pt x="465" y="372"/>
                      <a:pt x="465" y="372"/>
                      <a:pt x="465" y="372"/>
                    </a:cubicBezTo>
                    <a:cubicBezTo>
                      <a:pt x="465" y="371"/>
                      <a:pt x="465" y="371"/>
                      <a:pt x="465" y="371"/>
                    </a:cubicBezTo>
                    <a:cubicBezTo>
                      <a:pt x="466" y="368"/>
                      <a:pt x="466" y="368"/>
                      <a:pt x="466" y="368"/>
                    </a:cubicBezTo>
                    <a:cubicBezTo>
                      <a:pt x="466" y="368"/>
                      <a:pt x="466" y="368"/>
                      <a:pt x="466" y="368"/>
                    </a:cubicBezTo>
                    <a:cubicBezTo>
                      <a:pt x="465" y="367"/>
                      <a:pt x="465" y="367"/>
                      <a:pt x="465" y="367"/>
                    </a:cubicBezTo>
                    <a:cubicBezTo>
                      <a:pt x="465" y="366"/>
                      <a:pt x="465" y="366"/>
                      <a:pt x="465" y="366"/>
                    </a:cubicBezTo>
                    <a:cubicBezTo>
                      <a:pt x="463" y="367"/>
                      <a:pt x="463" y="367"/>
                      <a:pt x="463" y="367"/>
                    </a:cubicBezTo>
                    <a:cubicBezTo>
                      <a:pt x="461" y="367"/>
                      <a:pt x="461" y="367"/>
                      <a:pt x="461" y="367"/>
                    </a:cubicBezTo>
                    <a:cubicBezTo>
                      <a:pt x="459" y="366"/>
                      <a:pt x="459" y="366"/>
                      <a:pt x="459" y="366"/>
                    </a:cubicBezTo>
                    <a:cubicBezTo>
                      <a:pt x="458" y="366"/>
                      <a:pt x="458" y="366"/>
                      <a:pt x="458" y="366"/>
                    </a:cubicBezTo>
                    <a:cubicBezTo>
                      <a:pt x="456" y="365"/>
                      <a:pt x="456" y="365"/>
                      <a:pt x="456" y="365"/>
                    </a:cubicBezTo>
                    <a:cubicBezTo>
                      <a:pt x="456" y="367"/>
                      <a:pt x="456" y="367"/>
                      <a:pt x="456" y="367"/>
                    </a:cubicBezTo>
                    <a:cubicBezTo>
                      <a:pt x="456" y="368"/>
                      <a:pt x="456" y="368"/>
                      <a:pt x="456" y="368"/>
                    </a:cubicBezTo>
                    <a:cubicBezTo>
                      <a:pt x="455" y="368"/>
                      <a:pt x="455" y="368"/>
                      <a:pt x="455" y="368"/>
                    </a:cubicBezTo>
                    <a:cubicBezTo>
                      <a:pt x="455" y="370"/>
                      <a:pt x="455" y="370"/>
                      <a:pt x="455" y="370"/>
                    </a:cubicBezTo>
                    <a:cubicBezTo>
                      <a:pt x="456" y="371"/>
                      <a:pt x="456" y="371"/>
                      <a:pt x="456" y="371"/>
                    </a:cubicBezTo>
                    <a:cubicBezTo>
                      <a:pt x="458" y="372"/>
                      <a:pt x="458" y="372"/>
                      <a:pt x="458" y="372"/>
                    </a:cubicBezTo>
                    <a:cubicBezTo>
                      <a:pt x="459" y="373"/>
                      <a:pt x="459" y="373"/>
                      <a:pt x="459" y="373"/>
                    </a:cubicBezTo>
                    <a:cubicBezTo>
                      <a:pt x="458" y="376"/>
                      <a:pt x="458" y="376"/>
                      <a:pt x="458" y="376"/>
                    </a:cubicBezTo>
                    <a:cubicBezTo>
                      <a:pt x="457" y="376"/>
                      <a:pt x="457" y="376"/>
                      <a:pt x="457" y="376"/>
                    </a:cubicBezTo>
                    <a:cubicBezTo>
                      <a:pt x="453" y="379"/>
                      <a:pt x="453" y="379"/>
                      <a:pt x="453" y="379"/>
                    </a:cubicBezTo>
                    <a:cubicBezTo>
                      <a:pt x="451" y="381"/>
                      <a:pt x="451" y="381"/>
                      <a:pt x="451" y="381"/>
                    </a:cubicBezTo>
                    <a:cubicBezTo>
                      <a:pt x="449" y="384"/>
                      <a:pt x="449" y="384"/>
                      <a:pt x="449" y="384"/>
                    </a:cubicBezTo>
                    <a:cubicBezTo>
                      <a:pt x="448" y="383"/>
                      <a:pt x="448" y="383"/>
                      <a:pt x="448" y="383"/>
                    </a:cubicBezTo>
                    <a:cubicBezTo>
                      <a:pt x="446" y="384"/>
                      <a:pt x="446" y="384"/>
                      <a:pt x="446" y="384"/>
                    </a:cubicBezTo>
                    <a:cubicBezTo>
                      <a:pt x="446" y="386"/>
                      <a:pt x="446" y="386"/>
                      <a:pt x="446" y="386"/>
                    </a:cubicBezTo>
                    <a:cubicBezTo>
                      <a:pt x="444" y="387"/>
                      <a:pt x="444" y="387"/>
                      <a:pt x="444" y="387"/>
                    </a:cubicBezTo>
                    <a:cubicBezTo>
                      <a:pt x="439" y="386"/>
                      <a:pt x="439" y="386"/>
                      <a:pt x="439" y="386"/>
                    </a:cubicBezTo>
                    <a:cubicBezTo>
                      <a:pt x="437" y="384"/>
                      <a:pt x="437" y="384"/>
                      <a:pt x="437" y="384"/>
                    </a:cubicBezTo>
                    <a:cubicBezTo>
                      <a:pt x="437" y="382"/>
                      <a:pt x="437" y="382"/>
                      <a:pt x="437" y="382"/>
                    </a:cubicBezTo>
                    <a:cubicBezTo>
                      <a:pt x="434" y="381"/>
                      <a:pt x="434" y="381"/>
                      <a:pt x="434" y="381"/>
                    </a:cubicBezTo>
                    <a:cubicBezTo>
                      <a:pt x="434" y="380"/>
                      <a:pt x="434" y="380"/>
                      <a:pt x="434" y="380"/>
                    </a:cubicBezTo>
                    <a:cubicBezTo>
                      <a:pt x="435" y="380"/>
                      <a:pt x="435" y="380"/>
                      <a:pt x="435" y="380"/>
                    </a:cubicBezTo>
                    <a:cubicBezTo>
                      <a:pt x="436" y="379"/>
                      <a:pt x="436" y="379"/>
                      <a:pt x="436" y="379"/>
                    </a:cubicBezTo>
                    <a:cubicBezTo>
                      <a:pt x="435" y="378"/>
                      <a:pt x="435" y="378"/>
                      <a:pt x="435" y="378"/>
                    </a:cubicBezTo>
                    <a:cubicBezTo>
                      <a:pt x="433" y="378"/>
                      <a:pt x="433" y="378"/>
                      <a:pt x="433" y="378"/>
                    </a:cubicBezTo>
                    <a:cubicBezTo>
                      <a:pt x="431" y="374"/>
                      <a:pt x="431" y="374"/>
                      <a:pt x="431" y="374"/>
                    </a:cubicBezTo>
                    <a:cubicBezTo>
                      <a:pt x="429" y="373"/>
                      <a:pt x="429" y="373"/>
                      <a:pt x="429" y="373"/>
                    </a:cubicBezTo>
                    <a:cubicBezTo>
                      <a:pt x="425" y="373"/>
                      <a:pt x="425" y="373"/>
                      <a:pt x="425" y="373"/>
                    </a:cubicBezTo>
                    <a:cubicBezTo>
                      <a:pt x="423" y="371"/>
                      <a:pt x="423" y="371"/>
                      <a:pt x="423" y="371"/>
                    </a:cubicBezTo>
                    <a:cubicBezTo>
                      <a:pt x="419" y="371"/>
                      <a:pt x="419" y="371"/>
                      <a:pt x="419" y="371"/>
                    </a:cubicBezTo>
                    <a:cubicBezTo>
                      <a:pt x="417" y="370"/>
                      <a:pt x="417" y="370"/>
                      <a:pt x="417" y="370"/>
                    </a:cubicBezTo>
                    <a:cubicBezTo>
                      <a:pt x="417" y="372"/>
                      <a:pt x="417" y="372"/>
                      <a:pt x="417" y="372"/>
                    </a:cubicBezTo>
                    <a:cubicBezTo>
                      <a:pt x="418" y="373"/>
                      <a:pt x="418" y="373"/>
                      <a:pt x="418" y="373"/>
                    </a:cubicBezTo>
                    <a:cubicBezTo>
                      <a:pt x="419" y="372"/>
                      <a:pt x="419" y="372"/>
                      <a:pt x="419" y="372"/>
                    </a:cubicBezTo>
                    <a:cubicBezTo>
                      <a:pt x="420" y="372"/>
                      <a:pt x="420" y="372"/>
                      <a:pt x="420" y="372"/>
                    </a:cubicBezTo>
                    <a:cubicBezTo>
                      <a:pt x="424" y="373"/>
                      <a:pt x="424" y="373"/>
                      <a:pt x="424" y="373"/>
                    </a:cubicBezTo>
                    <a:cubicBezTo>
                      <a:pt x="428" y="373"/>
                      <a:pt x="428" y="373"/>
                      <a:pt x="428" y="373"/>
                    </a:cubicBezTo>
                    <a:cubicBezTo>
                      <a:pt x="429" y="374"/>
                      <a:pt x="429" y="374"/>
                      <a:pt x="429" y="374"/>
                    </a:cubicBezTo>
                    <a:cubicBezTo>
                      <a:pt x="428" y="375"/>
                      <a:pt x="428" y="375"/>
                      <a:pt x="428" y="375"/>
                    </a:cubicBezTo>
                    <a:cubicBezTo>
                      <a:pt x="428" y="375"/>
                      <a:pt x="428" y="375"/>
                      <a:pt x="428" y="375"/>
                    </a:cubicBezTo>
                    <a:cubicBezTo>
                      <a:pt x="427" y="376"/>
                      <a:pt x="427" y="376"/>
                      <a:pt x="427" y="376"/>
                    </a:cubicBezTo>
                    <a:cubicBezTo>
                      <a:pt x="428" y="376"/>
                      <a:pt x="428" y="376"/>
                      <a:pt x="428" y="376"/>
                    </a:cubicBezTo>
                    <a:cubicBezTo>
                      <a:pt x="428" y="379"/>
                      <a:pt x="428" y="379"/>
                      <a:pt x="428" y="379"/>
                    </a:cubicBezTo>
                    <a:cubicBezTo>
                      <a:pt x="429" y="379"/>
                      <a:pt x="429" y="379"/>
                      <a:pt x="429" y="379"/>
                    </a:cubicBezTo>
                    <a:cubicBezTo>
                      <a:pt x="430" y="383"/>
                      <a:pt x="430" y="383"/>
                      <a:pt x="430" y="383"/>
                    </a:cubicBezTo>
                    <a:cubicBezTo>
                      <a:pt x="432" y="385"/>
                      <a:pt x="432" y="385"/>
                      <a:pt x="432" y="385"/>
                    </a:cubicBezTo>
                    <a:cubicBezTo>
                      <a:pt x="435" y="387"/>
                      <a:pt x="435" y="387"/>
                      <a:pt x="435" y="387"/>
                    </a:cubicBezTo>
                    <a:cubicBezTo>
                      <a:pt x="438" y="387"/>
                      <a:pt x="438" y="387"/>
                      <a:pt x="438" y="387"/>
                    </a:cubicBezTo>
                    <a:cubicBezTo>
                      <a:pt x="445" y="389"/>
                      <a:pt x="445" y="389"/>
                      <a:pt x="445" y="389"/>
                    </a:cubicBezTo>
                    <a:cubicBezTo>
                      <a:pt x="445" y="391"/>
                      <a:pt x="445" y="391"/>
                      <a:pt x="445" y="391"/>
                    </a:cubicBezTo>
                    <a:cubicBezTo>
                      <a:pt x="444" y="391"/>
                      <a:pt x="444" y="391"/>
                      <a:pt x="444" y="391"/>
                    </a:cubicBezTo>
                    <a:cubicBezTo>
                      <a:pt x="442" y="393"/>
                      <a:pt x="442" y="393"/>
                      <a:pt x="442" y="393"/>
                    </a:cubicBezTo>
                    <a:cubicBezTo>
                      <a:pt x="440" y="394"/>
                      <a:pt x="440" y="394"/>
                      <a:pt x="440" y="394"/>
                    </a:cubicBezTo>
                    <a:cubicBezTo>
                      <a:pt x="438" y="397"/>
                      <a:pt x="438" y="397"/>
                      <a:pt x="438" y="397"/>
                    </a:cubicBezTo>
                    <a:cubicBezTo>
                      <a:pt x="438" y="396"/>
                      <a:pt x="438" y="396"/>
                      <a:pt x="438" y="396"/>
                    </a:cubicBezTo>
                    <a:cubicBezTo>
                      <a:pt x="437" y="397"/>
                      <a:pt x="437" y="397"/>
                      <a:pt x="437" y="397"/>
                    </a:cubicBezTo>
                    <a:cubicBezTo>
                      <a:pt x="437" y="398"/>
                      <a:pt x="437" y="398"/>
                      <a:pt x="437" y="398"/>
                    </a:cubicBezTo>
                    <a:cubicBezTo>
                      <a:pt x="431" y="404"/>
                      <a:pt x="431" y="404"/>
                      <a:pt x="431" y="404"/>
                    </a:cubicBezTo>
                    <a:cubicBezTo>
                      <a:pt x="429" y="405"/>
                      <a:pt x="429" y="405"/>
                      <a:pt x="429" y="405"/>
                    </a:cubicBezTo>
                    <a:cubicBezTo>
                      <a:pt x="427" y="408"/>
                      <a:pt x="427" y="408"/>
                      <a:pt x="427" y="408"/>
                    </a:cubicBezTo>
                    <a:cubicBezTo>
                      <a:pt x="426" y="408"/>
                      <a:pt x="426" y="408"/>
                      <a:pt x="426" y="408"/>
                    </a:cubicBezTo>
                    <a:cubicBezTo>
                      <a:pt x="425" y="407"/>
                      <a:pt x="425" y="407"/>
                      <a:pt x="425" y="407"/>
                    </a:cubicBezTo>
                    <a:cubicBezTo>
                      <a:pt x="424" y="407"/>
                      <a:pt x="424" y="407"/>
                      <a:pt x="424" y="407"/>
                    </a:cubicBezTo>
                    <a:cubicBezTo>
                      <a:pt x="423" y="408"/>
                      <a:pt x="423" y="408"/>
                      <a:pt x="423" y="408"/>
                    </a:cubicBezTo>
                    <a:cubicBezTo>
                      <a:pt x="421" y="406"/>
                      <a:pt x="421" y="406"/>
                      <a:pt x="421" y="406"/>
                    </a:cubicBezTo>
                    <a:cubicBezTo>
                      <a:pt x="420" y="405"/>
                      <a:pt x="420" y="405"/>
                      <a:pt x="420" y="405"/>
                    </a:cubicBezTo>
                    <a:cubicBezTo>
                      <a:pt x="419" y="406"/>
                      <a:pt x="419" y="406"/>
                      <a:pt x="419" y="406"/>
                    </a:cubicBezTo>
                    <a:cubicBezTo>
                      <a:pt x="419" y="405"/>
                      <a:pt x="419" y="405"/>
                      <a:pt x="419" y="405"/>
                    </a:cubicBezTo>
                    <a:cubicBezTo>
                      <a:pt x="418" y="405"/>
                      <a:pt x="418" y="405"/>
                      <a:pt x="418" y="405"/>
                    </a:cubicBezTo>
                    <a:cubicBezTo>
                      <a:pt x="419" y="403"/>
                      <a:pt x="419" y="403"/>
                      <a:pt x="419" y="403"/>
                    </a:cubicBezTo>
                    <a:cubicBezTo>
                      <a:pt x="419" y="403"/>
                      <a:pt x="419" y="403"/>
                      <a:pt x="419" y="403"/>
                    </a:cubicBezTo>
                    <a:cubicBezTo>
                      <a:pt x="418" y="402"/>
                      <a:pt x="418" y="402"/>
                      <a:pt x="418" y="402"/>
                    </a:cubicBezTo>
                    <a:cubicBezTo>
                      <a:pt x="416" y="403"/>
                      <a:pt x="416" y="403"/>
                      <a:pt x="416" y="403"/>
                    </a:cubicBezTo>
                    <a:cubicBezTo>
                      <a:pt x="415" y="406"/>
                      <a:pt x="415" y="406"/>
                      <a:pt x="415" y="406"/>
                    </a:cubicBezTo>
                    <a:cubicBezTo>
                      <a:pt x="415" y="405"/>
                      <a:pt x="415" y="405"/>
                      <a:pt x="415" y="405"/>
                    </a:cubicBezTo>
                    <a:cubicBezTo>
                      <a:pt x="414" y="402"/>
                      <a:pt x="414" y="402"/>
                      <a:pt x="414" y="402"/>
                    </a:cubicBezTo>
                    <a:cubicBezTo>
                      <a:pt x="413" y="404"/>
                      <a:pt x="413" y="404"/>
                      <a:pt x="413" y="404"/>
                    </a:cubicBezTo>
                    <a:cubicBezTo>
                      <a:pt x="414" y="405"/>
                      <a:pt x="414" y="405"/>
                      <a:pt x="414" y="405"/>
                    </a:cubicBezTo>
                    <a:cubicBezTo>
                      <a:pt x="414" y="409"/>
                      <a:pt x="414" y="409"/>
                      <a:pt x="414" y="409"/>
                    </a:cubicBezTo>
                    <a:cubicBezTo>
                      <a:pt x="412" y="412"/>
                      <a:pt x="412" y="412"/>
                      <a:pt x="412" y="412"/>
                    </a:cubicBezTo>
                    <a:cubicBezTo>
                      <a:pt x="411" y="411"/>
                      <a:pt x="411" y="411"/>
                      <a:pt x="411" y="411"/>
                    </a:cubicBezTo>
                    <a:cubicBezTo>
                      <a:pt x="410" y="410"/>
                      <a:pt x="410" y="410"/>
                      <a:pt x="410" y="410"/>
                    </a:cubicBezTo>
                    <a:cubicBezTo>
                      <a:pt x="409" y="408"/>
                      <a:pt x="409" y="408"/>
                      <a:pt x="409" y="408"/>
                    </a:cubicBezTo>
                    <a:cubicBezTo>
                      <a:pt x="409" y="410"/>
                      <a:pt x="409" y="410"/>
                      <a:pt x="409" y="410"/>
                    </a:cubicBezTo>
                    <a:cubicBezTo>
                      <a:pt x="410" y="411"/>
                      <a:pt x="410" y="411"/>
                      <a:pt x="410" y="411"/>
                    </a:cubicBezTo>
                    <a:cubicBezTo>
                      <a:pt x="408" y="412"/>
                      <a:pt x="408" y="412"/>
                      <a:pt x="408" y="412"/>
                    </a:cubicBezTo>
                    <a:cubicBezTo>
                      <a:pt x="408" y="413"/>
                      <a:pt x="408" y="413"/>
                      <a:pt x="408" y="413"/>
                    </a:cubicBezTo>
                    <a:cubicBezTo>
                      <a:pt x="407" y="413"/>
                      <a:pt x="407" y="413"/>
                      <a:pt x="407" y="413"/>
                    </a:cubicBezTo>
                    <a:cubicBezTo>
                      <a:pt x="405" y="412"/>
                      <a:pt x="405" y="412"/>
                      <a:pt x="405" y="412"/>
                    </a:cubicBezTo>
                    <a:cubicBezTo>
                      <a:pt x="405" y="411"/>
                      <a:pt x="405" y="411"/>
                      <a:pt x="405" y="411"/>
                    </a:cubicBezTo>
                    <a:cubicBezTo>
                      <a:pt x="404" y="410"/>
                      <a:pt x="404" y="410"/>
                      <a:pt x="404" y="410"/>
                    </a:cubicBezTo>
                    <a:cubicBezTo>
                      <a:pt x="402" y="408"/>
                      <a:pt x="402" y="408"/>
                      <a:pt x="402" y="408"/>
                    </a:cubicBezTo>
                    <a:cubicBezTo>
                      <a:pt x="398" y="406"/>
                      <a:pt x="398" y="406"/>
                      <a:pt x="398" y="406"/>
                    </a:cubicBezTo>
                    <a:cubicBezTo>
                      <a:pt x="395" y="405"/>
                      <a:pt x="395" y="405"/>
                      <a:pt x="395" y="405"/>
                    </a:cubicBezTo>
                    <a:cubicBezTo>
                      <a:pt x="394" y="402"/>
                      <a:pt x="394" y="402"/>
                      <a:pt x="394" y="402"/>
                    </a:cubicBezTo>
                    <a:cubicBezTo>
                      <a:pt x="393" y="401"/>
                      <a:pt x="393" y="401"/>
                      <a:pt x="393" y="401"/>
                    </a:cubicBezTo>
                    <a:cubicBezTo>
                      <a:pt x="390" y="400"/>
                      <a:pt x="390" y="400"/>
                      <a:pt x="390" y="400"/>
                    </a:cubicBezTo>
                    <a:cubicBezTo>
                      <a:pt x="389" y="398"/>
                      <a:pt x="389" y="398"/>
                      <a:pt x="389" y="398"/>
                    </a:cubicBezTo>
                    <a:cubicBezTo>
                      <a:pt x="389" y="401"/>
                      <a:pt x="389" y="401"/>
                      <a:pt x="389" y="401"/>
                    </a:cubicBezTo>
                    <a:cubicBezTo>
                      <a:pt x="388" y="400"/>
                      <a:pt x="388" y="400"/>
                      <a:pt x="388" y="400"/>
                    </a:cubicBezTo>
                    <a:cubicBezTo>
                      <a:pt x="389" y="403"/>
                      <a:pt x="389" y="403"/>
                      <a:pt x="389" y="403"/>
                    </a:cubicBezTo>
                    <a:cubicBezTo>
                      <a:pt x="390" y="404"/>
                      <a:pt x="390" y="404"/>
                      <a:pt x="390" y="404"/>
                    </a:cubicBezTo>
                    <a:cubicBezTo>
                      <a:pt x="391" y="404"/>
                      <a:pt x="391" y="404"/>
                      <a:pt x="391" y="404"/>
                    </a:cubicBezTo>
                    <a:cubicBezTo>
                      <a:pt x="390" y="402"/>
                      <a:pt x="390" y="402"/>
                      <a:pt x="390" y="402"/>
                    </a:cubicBezTo>
                    <a:cubicBezTo>
                      <a:pt x="390" y="402"/>
                      <a:pt x="390" y="402"/>
                      <a:pt x="390" y="402"/>
                    </a:cubicBezTo>
                    <a:cubicBezTo>
                      <a:pt x="391" y="402"/>
                      <a:pt x="391" y="402"/>
                      <a:pt x="391" y="402"/>
                    </a:cubicBezTo>
                    <a:cubicBezTo>
                      <a:pt x="395" y="405"/>
                      <a:pt x="395" y="405"/>
                      <a:pt x="395" y="405"/>
                    </a:cubicBezTo>
                    <a:cubicBezTo>
                      <a:pt x="398" y="407"/>
                      <a:pt x="398" y="407"/>
                      <a:pt x="398" y="407"/>
                    </a:cubicBezTo>
                    <a:cubicBezTo>
                      <a:pt x="398" y="408"/>
                      <a:pt x="398" y="408"/>
                      <a:pt x="398" y="408"/>
                    </a:cubicBezTo>
                    <a:cubicBezTo>
                      <a:pt x="396" y="409"/>
                      <a:pt x="396" y="409"/>
                      <a:pt x="396" y="409"/>
                    </a:cubicBezTo>
                    <a:cubicBezTo>
                      <a:pt x="394" y="410"/>
                      <a:pt x="394" y="410"/>
                      <a:pt x="394" y="410"/>
                    </a:cubicBezTo>
                    <a:cubicBezTo>
                      <a:pt x="393" y="409"/>
                      <a:pt x="393" y="409"/>
                      <a:pt x="393" y="409"/>
                    </a:cubicBezTo>
                    <a:cubicBezTo>
                      <a:pt x="393" y="410"/>
                      <a:pt x="393" y="410"/>
                      <a:pt x="393" y="410"/>
                    </a:cubicBezTo>
                    <a:cubicBezTo>
                      <a:pt x="393" y="411"/>
                      <a:pt x="393" y="411"/>
                      <a:pt x="393" y="411"/>
                    </a:cubicBezTo>
                    <a:cubicBezTo>
                      <a:pt x="394" y="411"/>
                      <a:pt x="394" y="411"/>
                      <a:pt x="394" y="411"/>
                    </a:cubicBezTo>
                    <a:cubicBezTo>
                      <a:pt x="398" y="410"/>
                      <a:pt x="398" y="410"/>
                      <a:pt x="398" y="410"/>
                    </a:cubicBezTo>
                    <a:cubicBezTo>
                      <a:pt x="399" y="409"/>
                      <a:pt x="399" y="409"/>
                      <a:pt x="399" y="409"/>
                    </a:cubicBezTo>
                    <a:cubicBezTo>
                      <a:pt x="400" y="408"/>
                      <a:pt x="400" y="408"/>
                      <a:pt x="400" y="408"/>
                    </a:cubicBezTo>
                    <a:cubicBezTo>
                      <a:pt x="401" y="410"/>
                      <a:pt x="401" y="410"/>
                      <a:pt x="401" y="410"/>
                    </a:cubicBezTo>
                    <a:cubicBezTo>
                      <a:pt x="402" y="412"/>
                      <a:pt x="402" y="412"/>
                      <a:pt x="402" y="412"/>
                    </a:cubicBezTo>
                    <a:cubicBezTo>
                      <a:pt x="405" y="416"/>
                      <a:pt x="405" y="416"/>
                      <a:pt x="405" y="416"/>
                    </a:cubicBezTo>
                    <a:cubicBezTo>
                      <a:pt x="405" y="420"/>
                      <a:pt x="405" y="420"/>
                      <a:pt x="405" y="420"/>
                    </a:cubicBezTo>
                    <a:cubicBezTo>
                      <a:pt x="402" y="422"/>
                      <a:pt x="402" y="422"/>
                      <a:pt x="402" y="422"/>
                    </a:cubicBezTo>
                    <a:cubicBezTo>
                      <a:pt x="401" y="422"/>
                      <a:pt x="401" y="422"/>
                      <a:pt x="401" y="422"/>
                    </a:cubicBezTo>
                    <a:cubicBezTo>
                      <a:pt x="400" y="423"/>
                      <a:pt x="400" y="423"/>
                      <a:pt x="400" y="423"/>
                    </a:cubicBezTo>
                    <a:cubicBezTo>
                      <a:pt x="398" y="423"/>
                      <a:pt x="398" y="423"/>
                      <a:pt x="398" y="423"/>
                    </a:cubicBezTo>
                    <a:cubicBezTo>
                      <a:pt x="396" y="422"/>
                      <a:pt x="396" y="422"/>
                      <a:pt x="396" y="422"/>
                    </a:cubicBezTo>
                    <a:cubicBezTo>
                      <a:pt x="393" y="421"/>
                      <a:pt x="393" y="421"/>
                      <a:pt x="393" y="421"/>
                    </a:cubicBezTo>
                    <a:cubicBezTo>
                      <a:pt x="390" y="418"/>
                      <a:pt x="390" y="418"/>
                      <a:pt x="390" y="418"/>
                    </a:cubicBezTo>
                    <a:cubicBezTo>
                      <a:pt x="389" y="415"/>
                      <a:pt x="389" y="415"/>
                      <a:pt x="389" y="415"/>
                    </a:cubicBezTo>
                    <a:cubicBezTo>
                      <a:pt x="388" y="414"/>
                      <a:pt x="388" y="414"/>
                      <a:pt x="388" y="414"/>
                    </a:cubicBezTo>
                    <a:cubicBezTo>
                      <a:pt x="388" y="415"/>
                      <a:pt x="388" y="415"/>
                      <a:pt x="388" y="415"/>
                    </a:cubicBezTo>
                    <a:cubicBezTo>
                      <a:pt x="388" y="416"/>
                      <a:pt x="388" y="416"/>
                      <a:pt x="388" y="416"/>
                    </a:cubicBezTo>
                    <a:cubicBezTo>
                      <a:pt x="388" y="418"/>
                      <a:pt x="388" y="418"/>
                      <a:pt x="388" y="418"/>
                    </a:cubicBezTo>
                    <a:cubicBezTo>
                      <a:pt x="389" y="420"/>
                      <a:pt x="389" y="420"/>
                      <a:pt x="389" y="420"/>
                    </a:cubicBezTo>
                    <a:cubicBezTo>
                      <a:pt x="391" y="423"/>
                      <a:pt x="391" y="423"/>
                      <a:pt x="391" y="423"/>
                    </a:cubicBezTo>
                    <a:cubicBezTo>
                      <a:pt x="392" y="426"/>
                      <a:pt x="392" y="426"/>
                      <a:pt x="392" y="426"/>
                    </a:cubicBezTo>
                    <a:cubicBezTo>
                      <a:pt x="391" y="427"/>
                      <a:pt x="391" y="427"/>
                      <a:pt x="391" y="427"/>
                    </a:cubicBezTo>
                    <a:cubicBezTo>
                      <a:pt x="390" y="427"/>
                      <a:pt x="390" y="427"/>
                      <a:pt x="390" y="427"/>
                    </a:cubicBezTo>
                    <a:cubicBezTo>
                      <a:pt x="389" y="427"/>
                      <a:pt x="389" y="427"/>
                      <a:pt x="389" y="427"/>
                    </a:cubicBezTo>
                    <a:cubicBezTo>
                      <a:pt x="388" y="425"/>
                      <a:pt x="388" y="425"/>
                      <a:pt x="388" y="425"/>
                    </a:cubicBezTo>
                    <a:cubicBezTo>
                      <a:pt x="388" y="426"/>
                      <a:pt x="388" y="426"/>
                      <a:pt x="388" y="426"/>
                    </a:cubicBezTo>
                    <a:cubicBezTo>
                      <a:pt x="387" y="426"/>
                      <a:pt x="387" y="426"/>
                      <a:pt x="387" y="426"/>
                    </a:cubicBezTo>
                    <a:cubicBezTo>
                      <a:pt x="388" y="427"/>
                      <a:pt x="388" y="427"/>
                      <a:pt x="388" y="427"/>
                    </a:cubicBezTo>
                    <a:cubicBezTo>
                      <a:pt x="389" y="428"/>
                      <a:pt x="389" y="428"/>
                      <a:pt x="389" y="428"/>
                    </a:cubicBezTo>
                    <a:cubicBezTo>
                      <a:pt x="390" y="429"/>
                      <a:pt x="390" y="429"/>
                      <a:pt x="390" y="429"/>
                    </a:cubicBezTo>
                    <a:cubicBezTo>
                      <a:pt x="387" y="428"/>
                      <a:pt x="387" y="428"/>
                      <a:pt x="387" y="428"/>
                    </a:cubicBezTo>
                    <a:cubicBezTo>
                      <a:pt x="386" y="428"/>
                      <a:pt x="386" y="428"/>
                      <a:pt x="386" y="428"/>
                    </a:cubicBezTo>
                    <a:cubicBezTo>
                      <a:pt x="386" y="429"/>
                      <a:pt x="386" y="429"/>
                      <a:pt x="386" y="429"/>
                    </a:cubicBezTo>
                    <a:cubicBezTo>
                      <a:pt x="387" y="430"/>
                      <a:pt x="387" y="430"/>
                      <a:pt x="387" y="430"/>
                    </a:cubicBezTo>
                    <a:cubicBezTo>
                      <a:pt x="387" y="431"/>
                      <a:pt x="387" y="431"/>
                      <a:pt x="387" y="431"/>
                    </a:cubicBezTo>
                    <a:cubicBezTo>
                      <a:pt x="385" y="433"/>
                      <a:pt x="385" y="433"/>
                      <a:pt x="385" y="433"/>
                    </a:cubicBezTo>
                    <a:cubicBezTo>
                      <a:pt x="385" y="431"/>
                      <a:pt x="385" y="431"/>
                      <a:pt x="385" y="431"/>
                    </a:cubicBezTo>
                    <a:cubicBezTo>
                      <a:pt x="384" y="431"/>
                      <a:pt x="384" y="431"/>
                      <a:pt x="384" y="431"/>
                    </a:cubicBezTo>
                    <a:cubicBezTo>
                      <a:pt x="385" y="432"/>
                      <a:pt x="385" y="432"/>
                      <a:pt x="385" y="432"/>
                    </a:cubicBezTo>
                    <a:cubicBezTo>
                      <a:pt x="384" y="433"/>
                      <a:pt x="384" y="433"/>
                      <a:pt x="384" y="433"/>
                    </a:cubicBezTo>
                    <a:cubicBezTo>
                      <a:pt x="384" y="432"/>
                      <a:pt x="384" y="432"/>
                      <a:pt x="384" y="432"/>
                    </a:cubicBezTo>
                    <a:cubicBezTo>
                      <a:pt x="382" y="432"/>
                      <a:pt x="382" y="432"/>
                      <a:pt x="382" y="432"/>
                    </a:cubicBezTo>
                    <a:cubicBezTo>
                      <a:pt x="381" y="433"/>
                      <a:pt x="381" y="433"/>
                      <a:pt x="381" y="433"/>
                    </a:cubicBezTo>
                    <a:cubicBezTo>
                      <a:pt x="378" y="434"/>
                      <a:pt x="378" y="434"/>
                      <a:pt x="378" y="434"/>
                    </a:cubicBezTo>
                    <a:cubicBezTo>
                      <a:pt x="380" y="435"/>
                      <a:pt x="380" y="435"/>
                      <a:pt x="380" y="435"/>
                    </a:cubicBezTo>
                    <a:cubicBezTo>
                      <a:pt x="380" y="437"/>
                      <a:pt x="380" y="437"/>
                      <a:pt x="380" y="437"/>
                    </a:cubicBezTo>
                    <a:cubicBezTo>
                      <a:pt x="379" y="437"/>
                      <a:pt x="379" y="437"/>
                      <a:pt x="379" y="437"/>
                    </a:cubicBezTo>
                    <a:cubicBezTo>
                      <a:pt x="379" y="436"/>
                      <a:pt x="379" y="436"/>
                      <a:pt x="379" y="436"/>
                    </a:cubicBezTo>
                    <a:cubicBezTo>
                      <a:pt x="377" y="435"/>
                      <a:pt x="377" y="435"/>
                      <a:pt x="377" y="435"/>
                    </a:cubicBezTo>
                    <a:cubicBezTo>
                      <a:pt x="375" y="434"/>
                      <a:pt x="375" y="434"/>
                      <a:pt x="375" y="434"/>
                    </a:cubicBezTo>
                    <a:cubicBezTo>
                      <a:pt x="375" y="436"/>
                      <a:pt x="375" y="436"/>
                      <a:pt x="375" y="436"/>
                    </a:cubicBezTo>
                    <a:cubicBezTo>
                      <a:pt x="374" y="436"/>
                      <a:pt x="374" y="436"/>
                      <a:pt x="374" y="436"/>
                    </a:cubicBezTo>
                    <a:cubicBezTo>
                      <a:pt x="377" y="438"/>
                      <a:pt x="377" y="438"/>
                      <a:pt x="377" y="438"/>
                    </a:cubicBezTo>
                    <a:cubicBezTo>
                      <a:pt x="376" y="439"/>
                      <a:pt x="376" y="439"/>
                      <a:pt x="376" y="439"/>
                    </a:cubicBezTo>
                    <a:cubicBezTo>
                      <a:pt x="376" y="439"/>
                      <a:pt x="376" y="439"/>
                      <a:pt x="376" y="439"/>
                    </a:cubicBezTo>
                    <a:cubicBezTo>
                      <a:pt x="374" y="439"/>
                      <a:pt x="374" y="439"/>
                      <a:pt x="374" y="439"/>
                    </a:cubicBezTo>
                    <a:cubicBezTo>
                      <a:pt x="373" y="442"/>
                      <a:pt x="373" y="442"/>
                      <a:pt x="373" y="442"/>
                    </a:cubicBezTo>
                    <a:cubicBezTo>
                      <a:pt x="371" y="443"/>
                      <a:pt x="371" y="443"/>
                      <a:pt x="371" y="443"/>
                    </a:cubicBezTo>
                    <a:cubicBezTo>
                      <a:pt x="371" y="444"/>
                      <a:pt x="371" y="444"/>
                      <a:pt x="371" y="444"/>
                    </a:cubicBezTo>
                    <a:cubicBezTo>
                      <a:pt x="371" y="445"/>
                      <a:pt x="371" y="445"/>
                      <a:pt x="371" y="445"/>
                    </a:cubicBezTo>
                    <a:cubicBezTo>
                      <a:pt x="370" y="445"/>
                      <a:pt x="370" y="445"/>
                      <a:pt x="370" y="445"/>
                    </a:cubicBezTo>
                    <a:cubicBezTo>
                      <a:pt x="369" y="446"/>
                      <a:pt x="369" y="446"/>
                      <a:pt x="369" y="446"/>
                    </a:cubicBezTo>
                    <a:cubicBezTo>
                      <a:pt x="369" y="448"/>
                      <a:pt x="369" y="448"/>
                      <a:pt x="369" y="448"/>
                    </a:cubicBezTo>
                    <a:cubicBezTo>
                      <a:pt x="368" y="448"/>
                      <a:pt x="368" y="448"/>
                      <a:pt x="368" y="448"/>
                    </a:cubicBezTo>
                    <a:cubicBezTo>
                      <a:pt x="365" y="451"/>
                      <a:pt x="365" y="451"/>
                      <a:pt x="365" y="451"/>
                    </a:cubicBezTo>
                    <a:cubicBezTo>
                      <a:pt x="363" y="452"/>
                      <a:pt x="363" y="452"/>
                      <a:pt x="363" y="452"/>
                    </a:cubicBezTo>
                    <a:cubicBezTo>
                      <a:pt x="363" y="453"/>
                      <a:pt x="363" y="453"/>
                      <a:pt x="363" y="453"/>
                    </a:cubicBezTo>
                    <a:cubicBezTo>
                      <a:pt x="361" y="455"/>
                      <a:pt x="361" y="455"/>
                      <a:pt x="361" y="455"/>
                    </a:cubicBezTo>
                    <a:cubicBezTo>
                      <a:pt x="359" y="454"/>
                      <a:pt x="359" y="454"/>
                      <a:pt x="359" y="454"/>
                    </a:cubicBezTo>
                    <a:cubicBezTo>
                      <a:pt x="359" y="455"/>
                      <a:pt x="359" y="455"/>
                      <a:pt x="359" y="455"/>
                    </a:cubicBezTo>
                    <a:cubicBezTo>
                      <a:pt x="360" y="457"/>
                      <a:pt x="360" y="457"/>
                      <a:pt x="360" y="457"/>
                    </a:cubicBezTo>
                    <a:cubicBezTo>
                      <a:pt x="358" y="458"/>
                      <a:pt x="358" y="458"/>
                      <a:pt x="358" y="458"/>
                    </a:cubicBezTo>
                    <a:cubicBezTo>
                      <a:pt x="358" y="462"/>
                      <a:pt x="358" y="462"/>
                      <a:pt x="358" y="462"/>
                    </a:cubicBezTo>
                    <a:cubicBezTo>
                      <a:pt x="357" y="463"/>
                      <a:pt x="357" y="463"/>
                      <a:pt x="357" y="463"/>
                    </a:cubicBezTo>
                    <a:cubicBezTo>
                      <a:pt x="356" y="466"/>
                      <a:pt x="356" y="466"/>
                      <a:pt x="356" y="466"/>
                    </a:cubicBezTo>
                    <a:cubicBezTo>
                      <a:pt x="355" y="466"/>
                      <a:pt x="355" y="466"/>
                      <a:pt x="355" y="466"/>
                    </a:cubicBezTo>
                    <a:cubicBezTo>
                      <a:pt x="353" y="470"/>
                      <a:pt x="353" y="470"/>
                      <a:pt x="353" y="470"/>
                    </a:cubicBezTo>
                    <a:cubicBezTo>
                      <a:pt x="354" y="471"/>
                      <a:pt x="354" y="471"/>
                      <a:pt x="354" y="471"/>
                    </a:cubicBezTo>
                    <a:cubicBezTo>
                      <a:pt x="354" y="473"/>
                      <a:pt x="354" y="473"/>
                      <a:pt x="354" y="473"/>
                    </a:cubicBezTo>
                    <a:cubicBezTo>
                      <a:pt x="352" y="476"/>
                      <a:pt x="352" y="476"/>
                      <a:pt x="352" y="476"/>
                    </a:cubicBezTo>
                    <a:cubicBezTo>
                      <a:pt x="352" y="477"/>
                      <a:pt x="352" y="477"/>
                      <a:pt x="352" y="477"/>
                    </a:cubicBezTo>
                    <a:cubicBezTo>
                      <a:pt x="350" y="478"/>
                      <a:pt x="350" y="478"/>
                      <a:pt x="350" y="478"/>
                    </a:cubicBezTo>
                    <a:cubicBezTo>
                      <a:pt x="350" y="479"/>
                      <a:pt x="350" y="479"/>
                      <a:pt x="350" y="479"/>
                    </a:cubicBezTo>
                    <a:cubicBezTo>
                      <a:pt x="351" y="479"/>
                      <a:pt x="351" y="479"/>
                      <a:pt x="351" y="479"/>
                    </a:cubicBezTo>
                    <a:cubicBezTo>
                      <a:pt x="352" y="480"/>
                      <a:pt x="352" y="480"/>
                      <a:pt x="352" y="480"/>
                    </a:cubicBezTo>
                    <a:cubicBezTo>
                      <a:pt x="351" y="482"/>
                      <a:pt x="351" y="482"/>
                      <a:pt x="351" y="482"/>
                    </a:cubicBezTo>
                    <a:cubicBezTo>
                      <a:pt x="352" y="483"/>
                      <a:pt x="352" y="483"/>
                      <a:pt x="352" y="483"/>
                    </a:cubicBezTo>
                    <a:cubicBezTo>
                      <a:pt x="352" y="485"/>
                      <a:pt x="352" y="485"/>
                      <a:pt x="352" y="485"/>
                    </a:cubicBezTo>
                    <a:cubicBezTo>
                      <a:pt x="353" y="486"/>
                      <a:pt x="353" y="486"/>
                      <a:pt x="353" y="486"/>
                    </a:cubicBezTo>
                    <a:cubicBezTo>
                      <a:pt x="351" y="490"/>
                      <a:pt x="351" y="490"/>
                      <a:pt x="351" y="490"/>
                    </a:cubicBezTo>
                    <a:cubicBezTo>
                      <a:pt x="349" y="492"/>
                      <a:pt x="349" y="492"/>
                      <a:pt x="349" y="492"/>
                    </a:cubicBezTo>
                    <a:cubicBezTo>
                      <a:pt x="344" y="493"/>
                      <a:pt x="344" y="493"/>
                      <a:pt x="344" y="493"/>
                    </a:cubicBezTo>
                    <a:cubicBezTo>
                      <a:pt x="344" y="495"/>
                      <a:pt x="344" y="495"/>
                      <a:pt x="344" y="495"/>
                    </a:cubicBezTo>
                    <a:cubicBezTo>
                      <a:pt x="346" y="493"/>
                      <a:pt x="346" y="493"/>
                      <a:pt x="346" y="493"/>
                    </a:cubicBezTo>
                    <a:cubicBezTo>
                      <a:pt x="350" y="492"/>
                      <a:pt x="350" y="492"/>
                      <a:pt x="350" y="492"/>
                    </a:cubicBezTo>
                    <a:cubicBezTo>
                      <a:pt x="353" y="489"/>
                      <a:pt x="353" y="489"/>
                      <a:pt x="353" y="489"/>
                    </a:cubicBezTo>
                    <a:cubicBezTo>
                      <a:pt x="355" y="484"/>
                      <a:pt x="355" y="484"/>
                      <a:pt x="355" y="484"/>
                    </a:cubicBezTo>
                    <a:cubicBezTo>
                      <a:pt x="360" y="484"/>
                      <a:pt x="360" y="484"/>
                      <a:pt x="360" y="484"/>
                    </a:cubicBezTo>
                    <a:cubicBezTo>
                      <a:pt x="362" y="485"/>
                      <a:pt x="362" y="485"/>
                      <a:pt x="362" y="485"/>
                    </a:cubicBezTo>
                    <a:cubicBezTo>
                      <a:pt x="362" y="486"/>
                      <a:pt x="362" y="486"/>
                      <a:pt x="362" y="486"/>
                    </a:cubicBezTo>
                    <a:cubicBezTo>
                      <a:pt x="361" y="488"/>
                      <a:pt x="361" y="488"/>
                      <a:pt x="361" y="488"/>
                    </a:cubicBezTo>
                    <a:cubicBezTo>
                      <a:pt x="361" y="490"/>
                      <a:pt x="361" y="490"/>
                      <a:pt x="361" y="490"/>
                    </a:cubicBezTo>
                    <a:cubicBezTo>
                      <a:pt x="362" y="493"/>
                      <a:pt x="362" y="493"/>
                      <a:pt x="362" y="493"/>
                    </a:cubicBezTo>
                    <a:cubicBezTo>
                      <a:pt x="362" y="496"/>
                      <a:pt x="362" y="496"/>
                      <a:pt x="362" y="496"/>
                    </a:cubicBezTo>
                    <a:cubicBezTo>
                      <a:pt x="361" y="500"/>
                      <a:pt x="361" y="500"/>
                      <a:pt x="361" y="500"/>
                    </a:cubicBezTo>
                    <a:cubicBezTo>
                      <a:pt x="362" y="501"/>
                      <a:pt x="362" y="501"/>
                      <a:pt x="362" y="501"/>
                    </a:cubicBezTo>
                    <a:cubicBezTo>
                      <a:pt x="362" y="505"/>
                      <a:pt x="362" y="505"/>
                      <a:pt x="362" y="505"/>
                    </a:cubicBezTo>
                    <a:cubicBezTo>
                      <a:pt x="362" y="506"/>
                      <a:pt x="362" y="506"/>
                      <a:pt x="362" y="506"/>
                    </a:cubicBezTo>
                    <a:cubicBezTo>
                      <a:pt x="356" y="512"/>
                      <a:pt x="356" y="512"/>
                      <a:pt x="356" y="512"/>
                    </a:cubicBezTo>
                    <a:cubicBezTo>
                      <a:pt x="354" y="512"/>
                      <a:pt x="354" y="512"/>
                      <a:pt x="354" y="512"/>
                    </a:cubicBezTo>
                    <a:cubicBezTo>
                      <a:pt x="352" y="512"/>
                      <a:pt x="352" y="512"/>
                      <a:pt x="352" y="512"/>
                    </a:cubicBezTo>
                    <a:cubicBezTo>
                      <a:pt x="354" y="513"/>
                      <a:pt x="354" y="513"/>
                      <a:pt x="354" y="513"/>
                    </a:cubicBezTo>
                    <a:cubicBezTo>
                      <a:pt x="356" y="513"/>
                      <a:pt x="356" y="513"/>
                      <a:pt x="356" y="513"/>
                    </a:cubicBezTo>
                    <a:cubicBezTo>
                      <a:pt x="363" y="511"/>
                      <a:pt x="363" y="511"/>
                      <a:pt x="363" y="511"/>
                    </a:cubicBezTo>
                    <a:cubicBezTo>
                      <a:pt x="369" y="509"/>
                      <a:pt x="369" y="509"/>
                      <a:pt x="369" y="509"/>
                    </a:cubicBezTo>
                    <a:cubicBezTo>
                      <a:pt x="372" y="509"/>
                      <a:pt x="372" y="509"/>
                      <a:pt x="372" y="509"/>
                    </a:cubicBezTo>
                    <a:cubicBezTo>
                      <a:pt x="376" y="511"/>
                      <a:pt x="376" y="511"/>
                      <a:pt x="376" y="511"/>
                    </a:cubicBezTo>
                    <a:cubicBezTo>
                      <a:pt x="379" y="514"/>
                      <a:pt x="379" y="514"/>
                      <a:pt x="379" y="514"/>
                    </a:cubicBezTo>
                    <a:cubicBezTo>
                      <a:pt x="383" y="515"/>
                      <a:pt x="383" y="515"/>
                      <a:pt x="383" y="515"/>
                    </a:cubicBezTo>
                    <a:cubicBezTo>
                      <a:pt x="384" y="516"/>
                      <a:pt x="384" y="516"/>
                      <a:pt x="384" y="516"/>
                    </a:cubicBezTo>
                    <a:cubicBezTo>
                      <a:pt x="385" y="516"/>
                      <a:pt x="385" y="516"/>
                      <a:pt x="385" y="516"/>
                    </a:cubicBezTo>
                    <a:cubicBezTo>
                      <a:pt x="388" y="519"/>
                      <a:pt x="388" y="519"/>
                      <a:pt x="388" y="519"/>
                    </a:cubicBezTo>
                    <a:cubicBezTo>
                      <a:pt x="389" y="519"/>
                      <a:pt x="389" y="519"/>
                      <a:pt x="389" y="519"/>
                    </a:cubicBezTo>
                    <a:cubicBezTo>
                      <a:pt x="391" y="522"/>
                      <a:pt x="391" y="522"/>
                      <a:pt x="391" y="522"/>
                    </a:cubicBezTo>
                    <a:cubicBezTo>
                      <a:pt x="392" y="523"/>
                      <a:pt x="392" y="523"/>
                      <a:pt x="392" y="523"/>
                    </a:cubicBezTo>
                    <a:cubicBezTo>
                      <a:pt x="392" y="525"/>
                      <a:pt x="392" y="525"/>
                      <a:pt x="392" y="525"/>
                    </a:cubicBezTo>
                    <a:cubicBezTo>
                      <a:pt x="393" y="526"/>
                      <a:pt x="393" y="526"/>
                      <a:pt x="393" y="526"/>
                    </a:cubicBezTo>
                    <a:cubicBezTo>
                      <a:pt x="395" y="529"/>
                      <a:pt x="395" y="529"/>
                      <a:pt x="395" y="529"/>
                    </a:cubicBezTo>
                    <a:cubicBezTo>
                      <a:pt x="395" y="530"/>
                      <a:pt x="395" y="530"/>
                      <a:pt x="395" y="530"/>
                    </a:cubicBezTo>
                    <a:cubicBezTo>
                      <a:pt x="396" y="529"/>
                      <a:pt x="396" y="529"/>
                      <a:pt x="396" y="529"/>
                    </a:cubicBezTo>
                    <a:cubicBezTo>
                      <a:pt x="397" y="530"/>
                      <a:pt x="397" y="530"/>
                      <a:pt x="397" y="530"/>
                    </a:cubicBezTo>
                    <a:cubicBezTo>
                      <a:pt x="400" y="532"/>
                      <a:pt x="400" y="532"/>
                      <a:pt x="400" y="532"/>
                    </a:cubicBezTo>
                    <a:cubicBezTo>
                      <a:pt x="401" y="533"/>
                      <a:pt x="401" y="533"/>
                      <a:pt x="401" y="533"/>
                    </a:cubicBezTo>
                    <a:cubicBezTo>
                      <a:pt x="404" y="535"/>
                      <a:pt x="404" y="535"/>
                      <a:pt x="404" y="535"/>
                    </a:cubicBezTo>
                    <a:cubicBezTo>
                      <a:pt x="405" y="535"/>
                      <a:pt x="405" y="535"/>
                      <a:pt x="405" y="535"/>
                    </a:cubicBezTo>
                    <a:cubicBezTo>
                      <a:pt x="408" y="538"/>
                      <a:pt x="408" y="538"/>
                      <a:pt x="408" y="538"/>
                    </a:cubicBezTo>
                    <a:cubicBezTo>
                      <a:pt x="409" y="539"/>
                      <a:pt x="409" y="539"/>
                      <a:pt x="409" y="539"/>
                    </a:cubicBezTo>
                    <a:cubicBezTo>
                      <a:pt x="411" y="541"/>
                      <a:pt x="411" y="541"/>
                      <a:pt x="411" y="541"/>
                    </a:cubicBezTo>
                    <a:cubicBezTo>
                      <a:pt x="411" y="542"/>
                      <a:pt x="411" y="542"/>
                      <a:pt x="411" y="542"/>
                    </a:cubicBezTo>
                    <a:cubicBezTo>
                      <a:pt x="411" y="542"/>
                      <a:pt x="411" y="542"/>
                      <a:pt x="411" y="542"/>
                    </a:cubicBezTo>
                    <a:cubicBezTo>
                      <a:pt x="414" y="543"/>
                      <a:pt x="414" y="543"/>
                      <a:pt x="414" y="543"/>
                    </a:cubicBezTo>
                    <a:cubicBezTo>
                      <a:pt x="415" y="543"/>
                      <a:pt x="415" y="543"/>
                      <a:pt x="415" y="543"/>
                    </a:cubicBezTo>
                    <a:cubicBezTo>
                      <a:pt x="417" y="542"/>
                      <a:pt x="417" y="542"/>
                      <a:pt x="417" y="542"/>
                    </a:cubicBezTo>
                    <a:cubicBezTo>
                      <a:pt x="420" y="543"/>
                      <a:pt x="420" y="543"/>
                      <a:pt x="420" y="543"/>
                    </a:cubicBezTo>
                    <a:cubicBezTo>
                      <a:pt x="421" y="543"/>
                      <a:pt x="421" y="543"/>
                      <a:pt x="421" y="543"/>
                    </a:cubicBezTo>
                    <a:cubicBezTo>
                      <a:pt x="422" y="543"/>
                      <a:pt x="422" y="543"/>
                      <a:pt x="422" y="543"/>
                    </a:cubicBezTo>
                    <a:cubicBezTo>
                      <a:pt x="425" y="544"/>
                      <a:pt x="425" y="544"/>
                      <a:pt x="425" y="544"/>
                    </a:cubicBezTo>
                    <a:cubicBezTo>
                      <a:pt x="428" y="545"/>
                      <a:pt x="428" y="545"/>
                      <a:pt x="428" y="545"/>
                    </a:cubicBezTo>
                    <a:cubicBezTo>
                      <a:pt x="430" y="544"/>
                      <a:pt x="430" y="544"/>
                      <a:pt x="430" y="544"/>
                    </a:cubicBezTo>
                    <a:cubicBezTo>
                      <a:pt x="431" y="544"/>
                      <a:pt x="431" y="544"/>
                      <a:pt x="431" y="544"/>
                    </a:cubicBezTo>
                    <a:cubicBezTo>
                      <a:pt x="431" y="545"/>
                      <a:pt x="431" y="545"/>
                      <a:pt x="431" y="545"/>
                    </a:cubicBezTo>
                    <a:cubicBezTo>
                      <a:pt x="432" y="544"/>
                      <a:pt x="432" y="544"/>
                      <a:pt x="432" y="544"/>
                    </a:cubicBezTo>
                    <a:cubicBezTo>
                      <a:pt x="433" y="544"/>
                      <a:pt x="433" y="544"/>
                      <a:pt x="433" y="544"/>
                    </a:cubicBezTo>
                    <a:cubicBezTo>
                      <a:pt x="433" y="547"/>
                      <a:pt x="433" y="547"/>
                      <a:pt x="433" y="547"/>
                    </a:cubicBezTo>
                    <a:cubicBezTo>
                      <a:pt x="431" y="551"/>
                      <a:pt x="431" y="551"/>
                      <a:pt x="431" y="551"/>
                    </a:cubicBezTo>
                    <a:cubicBezTo>
                      <a:pt x="430" y="553"/>
                      <a:pt x="430" y="553"/>
                      <a:pt x="430" y="553"/>
                    </a:cubicBezTo>
                    <a:cubicBezTo>
                      <a:pt x="429" y="554"/>
                      <a:pt x="429" y="554"/>
                      <a:pt x="429" y="554"/>
                    </a:cubicBezTo>
                    <a:cubicBezTo>
                      <a:pt x="428" y="557"/>
                      <a:pt x="428" y="557"/>
                      <a:pt x="428" y="557"/>
                    </a:cubicBezTo>
                    <a:cubicBezTo>
                      <a:pt x="428" y="559"/>
                      <a:pt x="428" y="559"/>
                      <a:pt x="428" y="559"/>
                    </a:cubicBezTo>
                    <a:cubicBezTo>
                      <a:pt x="429" y="559"/>
                      <a:pt x="429" y="559"/>
                      <a:pt x="429" y="559"/>
                    </a:cubicBezTo>
                    <a:cubicBezTo>
                      <a:pt x="429" y="563"/>
                      <a:pt x="429" y="563"/>
                      <a:pt x="429" y="563"/>
                    </a:cubicBezTo>
                    <a:cubicBezTo>
                      <a:pt x="427" y="567"/>
                      <a:pt x="427" y="567"/>
                      <a:pt x="427" y="567"/>
                    </a:cubicBezTo>
                    <a:cubicBezTo>
                      <a:pt x="427" y="568"/>
                      <a:pt x="427" y="568"/>
                      <a:pt x="427" y="568"/>
                    </a:cubicBezTo>
                    <a:cubicBezTo>
                      <a:pt x="426" y="570"/>
                      <a:pt x="426" y="570"/>
                      <a:pt x="426" y="570"/>
                    </a:cubicBezTo>
                    <a:cubicBezTo>
                      <a:pt x="424" y="572"/>
                      <a:pt x="424" y="572"/>
                      <a:pt x="424" y="572"/>
                    </a:cubicBezTo>
                    <a:cubicBezTo>
                      <a:pt x="423" y="575"/>
                      <a:pt x="423" y="575"/>
                      <a:pt x="423" y="575"/>
                    </a:cubicBezTo>
                    <a:cubicBezTo>
                      <a:pt x="424" y="577"/>
                      <a:pt x="424" y="577"/>
                      <a:pt x="424" y="577"/>
                    </a:cubicBezTo>
                    <a:cubicBezTo>
                      <a:pt x="426" y="578"/>
                      <a:pt x="426" y="578"/>
                      <a:pt x="426" y="578"/>
                    </a:cubicBezTo>
                    <a:cubicBezTo>
                      <a:pt x="426" y="580"/>
                      <a:pt x="426" y="580"/>
                      <a:pt x="426" y="580"/>
                    </a:cubicBezTo>
                    <a:cubicBezTo>
                      <a:pt x="427" y="581"/>
                      <a:pt x="427" y="581"/>
                      <a:pt x="427" y="581"/>
                    </a:cubicBezTo>
                    <a:cubicBezTo>
                      <a:pt x="428" y="583"/>
                      <a:pt x="428" y="583"/>
                      <a:pt x="428" y="583"/>
                    </a:cubicBezTo>
                    <a:cubicBezTo>
                      <a:pt x="428" y="584"/>
                      <a:pt x="428" y="584"/>
                      <a:pt x="428" y="584"/>
                    </a:cubicBezTo>
                    <a:cubicBezTo>
                      <a:pt x="428" y="585"/>
                      <a:pt x="428" y="585"/>
                      <a:pt x="428" y="585"/>
                    </a:cubicBezTo>
                    <a:cubicBezTo>
                      <a:pt x="428" y="586"/>
                      <a:pt x="428" y="586"/>
                      <a:pt x="428" y="586"/>
                    </a:cubicBezTo>
                    <a:cubicBezTo>
                      <a:pt x="430" y="587"/>
                      <a:pt x="430" y="587"/>
                      <a:pt x="430" y="587"/>
                    </a:cubicBezTo>
                    <a:cubicBezTo>
                      <a:pt x="432" y="588"/>
                      <a:pt x="432" y="588"/>
                      <a:pt x="432" y="588"/>
                    </a:cubicBezTo>
                    <a:cubicBezTo>
                      <a:pt x="432" y="588"/>
                      <a:pt x="432" y="588"/>
                      <a:pt x="432" y="588"/>
                    </a:cubicBezTo>
                    <a:cubicBezTo>
                      <a:pt x="432" y="589"/>
                      <a:pt x="432" y="589"/>
                      <a:pt x="432" y="589"/>
                    </a:cubicBezTo>
                    <a:cubicBezTo>
                      <a:pt x="433" y="590"/>
                      <a:pt x="433" y="590"/>
                      <a:pt x="433" y="590"/>
                    </a:cubicBezTo>
                    <a:cubicBezTo>
                      <a:pt x="434" y="593"/>
                      <a:pt x="434" y="593"/>
                      <a:pt x="434" y="593"/>
                    </a:cubicBezTo>
                    <a:cubicBezTo>
                      <a:pt x="434" y="594"/>
                      <a:pt x="434" y="594"/>
                      <a:pt x="434" y="594"/>
                    </a:cubicBezTo>
                    <a:cubicBezTo>
                      <a:pt x="434" y="597"/>
                      <a:pt x="434" y="597"/>
                      <a:pt x="434" y="597"/>
                    </a:cubicBezTo>
                    <a:cubicBezTo>
                      <a:pt x="430" y="600"/>
                      <a:pt x="430" y="600"/>
                      <a:pt x="430" y="600"/>
                    </a:cubicBezTo>
                    <a:cubicBezTo>
                      <a:pt x="433" y="598"/>
                      <a:pt x="433" y="598"/>
                      <a:pt x="433" y="598"/>
                    </a:cubicBezTo>
                    <a:cubicBezTo>
                      <a:pt x="435" y="597"/>
                      <a:pt x="435" y="597"/>
                      <a:pt x="435" y="597"/>
                    </a:cubicBezTo>
                    <a:cubicBezTo>
                      <a:pt x="437" y="598"/>
                      <a:pt x="437" y="598"/>
                      <a:pt x="437" y="598"/>
                    </a:cubicBezTo>
                    <a:cubicBezTo>
                      <a:pt x="439" y="599"/>
                      <a:pt x="439" y="599"/>
                      <a:pt x="439" y="599"/>
                    </a:cubicBezTo>
                    <a:cubicBezTo>
                      <a:pt x="440" y="599"/>
                      <a:pt x="440" y="599"/>
                      <a:pt x="440" y="599"/>
                    </a:cubicBezTo>
                    <a:cubicBezTo>
                      <a:pt x="441" y="598"/>
                      <a:pt x="441" y="598"/>
                      <a:pt x="441" y="598"/>
                    </a:cubicBezTo>
                    <a:cubicBezTo>
                      <a:pt x="441" y="596"/>
                      <a:pt x="441" y="596"/>
                      <a:pt x="441" y="596"/>
                    </a:cubicBezTo>
                    <a:cubicBezTo>
                      <a:pt x="444" y="593"/>
                      <a:pt x="444" y="593"/>
                      <a:pt x="444" y="593"/>
                    </a:cubicBezTo>
                    <a:cubicBezTo>
                      <a:pt x="444" y="593"/>
                      <a:pt x="444" y="593"/>
                      <a:pt x="444" y="593"/>
                    </a:cubicBezTo>
                    <a:cubicBezTo>
                      <a:pt x="444" y="594"/>
                      <a:pt x="444" y="594"/>
                      <a:pt x="444" y="594"/>
                    </a:cubicBezTo>
                    <a:cubicBezTo>
                      <a:pt x="444" y="595"/>
                      <a:pt x="444" y="595"/>
                      <a:pt x="444" y="595"/>
                    </a:cubicBezTo>
                    <a:cubicBezTo>
                      <a:pt x="445" y="595"/>
                      <a:pt x="445" y="595"/>
                      <a:pt x="445" y="595"/>
                    </a:cubicBezTo>
                    <a:cubicBezTo>
                      <a:pt x="446" y="598"/>
                      <a:pt x="446" y="598"/>
                      <a:pt x="446" y="598"/>
                    </a:cubicBezTo>
                    <a:cubicBezTo>
                      <a:pt x="446" y="601"/>
                      <a:pt x="446" y="601"/>
                      <a:pt x="446" y="601"/>
                    </a:cubicBezTo>
                    <a:cubicBezTo>
                      <a:pt x="448" y="602"/>
                      <a:pt x="448" y="602"/>
                      <a:pt x="448" y="602"/>
                    </a:cubicBezTo>
                    <a:cubicBezTo>
                      <a:pt x="451" y="603"/>
                      <a:pt x="451" y="603"/>
                      <a:pt x="451" y="603"/>
                    </a:cubicBezTo>
                    <a:cubicBezTo>
                      <a:pt x="449" y="602"/>
                      <a:pt x="449" y="602"/>
                      <a:pt x="449" y="602"/>
                    </a:cubicBezTo>
                    <a:cubicBezTo>
                      <a:pt x="447" y="600"/>
                      <a:pt x="447" y="600"/>
                      <a:pt x="447" y="600"/>
                    </a:cubicBezTo>
                    <a:cubicBezTo>
                      <a:pt x="447" y="598"/>
                      <a:pt x="447" y="598"/>
                      <a:pt x="447" y="598"/>
                    </a:cubicBezTo>
                    <a:cubicBezTo>
                      <a:pt x="447" y="595"/>
                      <a:pt x="447" y="595"/>
                      <a:pt x="447" y="595"/>
                    </a:cubicBezTo>
                    <a:cubicBezTo>
                      <a:pt x="448" y="594"/>
                      <a:pt x="448" y="594"/>
                      <a:pt x="448" y="594"/>
                    </a:cubicBezTo>
                    <a:cubicBezTo>
                      <a:pt x="447" y="593"/>
                      <a:pt x="447" y="593"/>
                      <a:pt x="447" y="593"/>
                    </a:cubicBezTo>
                    <a:cubicBezTo>
                      <a:pt x="447" y="591"/>
                      <a:pt x="447" y="591"/>
                      <a:pt x="447" y="591"/>
                    </a:cubicBezTo>
                    <a:cubicBezTo>
                      <a:pt x="448" y="592"/>
                      <a:pt x="448" y="592"/>
                      <a:pt x="448" y="592"/>
                    </a:cubicBezTo>
                    <a:cubicBezTo>
                      <a:pt x="449" y="591"/>
                      <a:pt x="449" y="591"/>
                      <a:pt x="449" y="591"/>
                    </a:cubicBezTo>
                    <a:cubicBezTo>
                      <a:pt x="450" y="589"/>
                      <a:pt x="450" y="589"/>
                      <a:pt x="450" y="589"/>
                    </a:cubicBezTo>
                    <a:cubicBezTo>
                      <a:pt x="452" y="587"/>
                      <a:pt x="452" y="587"/>
                      <a:pt x="452" y="587"/>
                    </a:cubicBezTo>
                    <a:cubicBezTo>
                      <a:pt x="451" y="586"/>
                      <a:pt x="451" y="586"/>
                      <a:pt x="451" y="586"/>
                    </a:cubicBezTo>
                    <a:cubicBezTo>
                      <a:pt x="451" y="583"/>
                      <a:pt x="451" y="583"/>
                      <a:pt x="451" y="583"/>
                    </a:cubicBezTo>
                    <a:cubicBezTo>
                      <a:pt x="450" y="583"/>
                      <a:pt x="450" y="583"/>
                      <a:pt x="450" y="583"/>
                    </a:cubicBezTo>
                    <a:cubicBezTo>
                      <a:pt x="450" y="581"/>
                      <a:pt x="450" y="581"/>
                      <a:pt x="450" y="581"/>
                    </a:cubicBezTo>
                    <a:cubicBezTo>
                      <a:pt x="452" y="579"/>
                      <a:pt x="452" y="579"/>
                      <a:pt x="452" y="579"/>
                    </a:cubicBezTo>
                    <a:cubicBezTo>
                      <a:pt x="451" y="578"/>
                      <a:pt x="451" y="578"/>
                      <a:pt x="451" y="578"/>
                    </a:cubicBezTo>
                    <a:cubicBezTo>
                      <a:pt x="451" y="577"/>
                      <a:pt x="451" y="577"/>
                      <a:pt x="451" y="577"/>
                    </a:cubicBezTo>
                    <a:cubicBezTo>
                      <a:pt x="450" y="577"/>
                      <a:pt x="450" y="577"/>
                      <a:pt x="450" y="577"/>
                    </a:cubicBezTo>
                    <a:cubicBezTo>
                      <a:pt x="450" y="576"/>
                      <a:pt x="450" y="576"/>
                      <a:pt x="450" y="576"/>
                    </a:cubicBezTo>
                    <a:cubicBezTo>
                      <a:pt x="451" y="571"/>
                      <a:pt x="451" y="571"/>
                      <a:pt x="451" y="571"/>
                    </a:cubicBezTo>
                    <a:cubicBezTo>
                      <a:pt x="451" y="570"/>
                      <a:pt x="451" y="570"/>
                      <a:pt x="451" y="570"/>
                    </a:cubicBezTo>
                    <a:cubicBezTo>
                      <a:pt x="451" y="567"/>
                      <a:pt x="451" y="567"/>
                      <a:pt x="451" y="567"/>
                    </a:cubicBezTo>
                    <a:cubicBezTo>
                      <a:pt x="452" y="566"/>
                      <a:pt x="452" y="566"/>
                      <a:pt x="452" y="566"/>
                    </a:cubicBezTo>
                    <a:cubicBezTo>
                      <a:pt x="452" y="564"/>
                      <a:pt x="452" y="564"/>
                      <a:pt x="452" y="564"/>
                    </a:cubicBezTo>
                    <a:cubicBezTo>
                      <a:pt x="453" y="563"/>
                      <a:pt x="453" y="563"/>
                      <a:pt x="453" y="563"/>
                    </a:cubicBezTo>
                    <a:cubicBezTo>
                      <a:pt x="452" y="562"/>
                      <a:pt x="452" y="562"/>
                      <a:pt x="452" y="562"/>
                    </a:cubicBezTo>
                    <a:cubicBezTo>
                      <a:pt x="453" y="561"/>
                      <a:pt x="453" y="561"/>
                      <a:pt x="453" y="561"/>
                    </a:cubicBezTo>
                    <a:cubicBezTo>
                      <a:pt x="452" y="561"/>
                      <a:pt x="452" y="561"/>
                      <a:pt x="452" y="561"/>
                    </a:cubicBezTo>
                    <a:cubicBezTo>
                      <a:pt x="451" y="560"/>
                      <a:pt x="451" y="560"/>
                      <a:pt x="451" y="560"/>
                    </a:cubicBezTo>
                    <a:cubicBezTo>
                      <a:pt x="452" y="559"/>
                      <a:pt x="452" y="559"/>
                      <a:pt x="452" y="559"/>
                    </a:cubicBezTo>
                    <a:cubicBezTo>
                      <a:pt x="452" y="558"/>
                      <a:pt x="452" y="558"/>
                      <a:pt x="452" y="558"/>
                    </a:cubicBezTo>
                    <a:cubicBezTo>
                      <a:pt x="452" y="556"/>
                      <a:pt x="452" y="556"/>
                      <a:pt x="452" y="556"/>
                    </a:cubicBezTo>
                    <a:cubicBezTo>
                      <a:pt x="451" y="555"/>
                      <a:pt x="451" y="555"/>
                      <a:pt x="451" y="555"/>
                    </a:cubicBezTo>
                    <a:cubicBezTo>
                      <a:pt x="451" y="553"/>
                      <a:pt x="451" y="553"/>
                      <a:pt x="451" y="553"/>
                    </a:cubicBezTo>
                    <a:cubicBezTo>
                      <a:pt x="450" y="552"/>
                      <a:pt x="450" y="552"/>
                      <a:pt x="450" y="552"/>
                    </a:cubicBezTo>
                    <a:cubicBezTo>
                      <a:pt x="452" y="551"/>
                      <a:pt x="452" y="551"/>
                      <a:pt x="452" y="551"/>
                    </a:cubicBezTo>
                    <a:cubicBezTo>
                      <a:pt x="456" y="551"/>
                      <a:pt x="456" y="551"/>
                      <a:pt x="456" y="551"/>
                    </a:cubicBezTo>
                    <a:cubicBezTo>
                      <a:pt x="458" y="549"/>
                      <a:pt x="458" y="549"/>
                      <a:pt x="458" y="549"/>
                    </a:cubicBezTo>
                    <a:cubicBezTo>
                      <a:pt x="460" y="549"/>
                      <a:pt x="460" y="549"/>
                      <a:pt x="460" y="549"/>
                    </a:cubicBezTo>
                    <a:cubicBezTo>
                      <a:pt x="461" y="549"/>
                      <a:pt x="461" y="549"/>
                      <a:pt x="461" y="549"/>
                    </a:cubicBezTo>
                    <a:cubicBezTo>
                      <a:pt x="464" y="547"/>
                      <a:pt x="464" y="547"/>
                      <a:pt x="464" y="547"/>
                    </a:cubicBezTo>
                    <a:cubicBezTo>
                      <a:pt x="469" y="545"/>
                      <a:pt x="469" y="545"/>
                      <a:pt x="469" y="545"/>
                    </a:cubicBezTo>
                    <a:cubicBezTo>
                      <a:pt x="470" y="544"/>
                      <a:pt x="470" y="544"/>
                      <a:pt x="470" y="544"/>
                    </a:cubicBezTo>
                    <a:cubicBezTo>
                      <a:pt x="471" y="543"/>
                      <a:pt x="471" y="543"/>
                      <a:pt x="471" y="543"/>
                    </a:cubicBezTo>
                    <a:cubicBezTo>
                      <a:pt x="475" y="541"/>
                      <a:pt x="475" y="541"/>
                      <a:pt x="475" y="541"/>
                    </a:cubicBezTo>
                    <a:cubicBezTo>
                      <a:pt x="475" y="540"/>
                      <a:pt x="475" y="540"/>
                      <a:pt x="475" y="540"/>
                    </a:cubicBezTo>
                    <a:cubicBezTo>
                      <a:pt x="477" y="539"/>
                      <a:pt x="477" y="539"/>
                      <a:pt x="477" y="539"/>
                    </a:cubicBezTo>
                    <a:cubicBezTo>
                      <a:pt x="479" y="535"/>
                      <a:pt x="479" y="535"/>
                      <a:pt x="479" y="535"/>
                    </a:cubicBezTo>
                    <a:cubicBezTo>
                      <a:pt x="481" y="535"/>
                      <a:pt x="481" y="535"/>
                      <a:pt x="481" y="535"/>
                    </a:cubicBezTo>
                    <a:cubicBezTo>
                      <a:pt x="481" y="536"/>
                      <a:pt x="481" y="536"/>
                      <a:pt x="481" y="536"/>
                    </a:cubicBezTo>
                    <a:cubicBezTo>
                      <a:pt x="483" y="536"/>
                      <a:pt x="483" y="536"/>
                      <a:pt x="483" y="536"/>
                    </a:cubicBezTo>
                    <a:cubicBezTo>
                      <a:pt x="484" y="535"/>
                      <a:pt x="484" y="535"/>
                      <a:pt x="484" y="535"/>
                    </a:cubicBezTo>
                    <a:cubicBezTo>
                      <a:pt x="483" y="532"/>
                      <a:pt x="483" y="532"/>
                      <a:pt x="483" y="532"/>
                    </a:cubicBezTo>
                    <a:cubicBezTo>
                      <a:pt x="483" y="530"/>
                      <a:pt x="483" y="530"/>
                      <a:pt x="483" y="530"/>
                    </a:cubicBezTo>
                    <a:cubicBezTo>
                      <a:pt x="482" y="531"/>
                      <a:pt x="482" y="531"/>
                      <a:pt x="482" y="531"/>
                    </a:cubicBezTo>
                    <a:cubicBezTo>
                      <a:pt x="481" y="533"/>
                      <a:pt x="481" y="533"/>
                      <a:pt x="481" y="533"/>
                    </a:cubicBezTo>
                    <a:cubicBezTo>
                      <a:pt x="481" y="533"/>
                      <a:pt x="481" y="533"/>
                      <a:pt x="481" y="533"/>
                    </a:cubicBezTo>
                    <a:cubicBezTo>
                      <a:pt x="481" y="531"/>
                      <a:pt x="481" y="531"/>
                      <a:pt x="481" y="531"/>
                    </a:cubicBezTo>
                    <a:cubicBezTo>
                      <a:pt x="483" y="527"/>
                      <a:pt x="483" y="527"/>
                      <a:pt x="483" y="527"/>
                    </a:cubicBezTo>
                    <a:cubicBezTo>
                      <a:pt x="483" y="526"/>
                      <a:pt x="483" y="526"/>
                      <a:pt x="483" y="526"/>
                    </a:cubicBezTo>
                    <a:cubicBezTo>
                      <a:pt x="483" y="523"/>
                      <a:pt x="483" y="523"/>
                      <a:pt x="483" y="523"/>
                    </a:cubicBezTo>
                    <a:cubicBezTo>
                      <a:pt x="484" y="521"/>
                      <a:pt x="484" y="521"/>
                      <a:pt x="484" y="521"/>
                    </a:cubicBezTo>
                    <a:cubicBezTo>
                      <a:pt x="482" y="518"/>
                      <a:pt x="482" y="518"/>
                      <a:pt x="482" y="518"/>
                    </a:cubicBezTo>
                    <a:cubicBezTo>
                      <a:pt x="483" y="513"/>
                      <a:pt x="483" y="513"/>
                      <a:pt x="483" y="513"/>
                    </a:cubicBezTo>
                    <a:cubicBezTo>
                      <a:pt x="482" y="508"/>
                      <a:pt x="482" y="508"/>
                      <a:pt x="482" y="508"/>
                    </a:cubicBezTo>
                    <a:cubicBezTo>
                      <a:pt x="479" y="504"/>
                      <a:pt x="479" y="504"/>
                      <a:pt x="479" y="504"/>
                    </a:cubicBezTo>
                    <a:cubicBezTo>
                      <a:pt x="477" y="503"/>
                      <a:pt x="477" y="503"/>
                      <a:pt x="477" y="503"/>
                    </a:cubicBezTo>
                    <a:cubicBezTo>
                      <a:pt x="477" y="501"/>
                      <a:pt x="477" y="501"/>
                      <a:pt x="477" y="501"/>
                    </a:cubicBezTo>
                    <a:cubicBezTo>
                      <a:pt x="475" y="500"/>
                      <a:pt x="475" y="500"/>
                      <a:pt x="475" y="500"/>
                    </a:cubicBezTo>
                    <a:cubicBezTo>
                      <a:pt x="475" y="499"/>
                      <a:pt x="475" y="499"/>
                      <a:pt x="475" y="499"/>
                    </a:cubicBezTo>
                    <a:cubicBezTo>
                      <a:pt x="476" y="496"/>
                      <a:pt x="476" y="496"/>
                      <a:pt x="476" y="496"/>
                    </a:cubicBezTo>
                    <a:cubicBezTo>
                      <a:pt x="477" y="495"/>
                      <a:pt x="477" y="495"/>
                      <a:pt x="477" y="495"/>
                    </a:cubicBezTo>
                    <a:cubicBezTo>
                      <a:pt x="482" y="490"/>
                      <a:pt x="482" y="490"/>
                      <a:pt x="482" y="490"/>
                    </a:cubicBezTo>
                    <a:cubicBezTo>
                      <a:pt x="483" y="490"/>
                      <a:pt x="483" y="490"/>
                      <a:pt x="483" y="490"/>
                    </a:cubicBezTo>
                    <a:cubicBezTo>
                      <a:pt x="485" y="488"/>
                      <a:pt x="485" y="488"/>
                      <a:pt x="485" y="488"/>
                    </a:cubicBezTo>
                    <a:cubicBezTo>
                      <a:pt x="484" y="487"/>
                      <a:pt x="484" y="487"/>
                      <a:pt x="484" y="487"/>
                    </a:cubicBezTo>
                    <a:cubicBezTo>
                      <a:pt x="484" y="487"/>
                      <a:pt x="484" y="487"/>
                      <a:pt x="484" y="487"/>
                    </a:cubicBezTo>
                    <a:cubicBezTo>
                      <a:pt x="484" y="486"/>
                      <a:pt x="484" y="486"/>
                      <a:pt x="484" y="486"/>
                    </a:cubicBezTo>
                    <a:cubicBezTo>
                      <a:pt x="486" y="484"/>
                      <a:pt x="486" y="484"/>
                      <a:pt x="486" y="484"/>
                    </a:cubicBezTo>
                    <a:cubicBezTo>
                      <a:pt x="487" y="484"/>
                      <a:pt x="487" y="484"/>
                      <a:pt x="487" y="484"/>
                    </a:cubicBezTo>
                    <a:cubicBezTo>
                      <a:pt x="488" y="486"/>
                      <a:pt x="488" y="486"/>
                      <a:pt x="488" y="486"/>
                    </a:cubicBezTo>
                    <a:cubicBezTo>
                      <a:pt x="489" y="486"/>
                      <a:pt x="489" y="486"/>
                      <a:pt x="489" y="486"/>
                    </a:cubicBezTo>
                    <a:cubicBezTo>
                      <a:pt x="488" y="486"/>
                      <a:pt x="488" y="486"/>
                      <a:pt x="488" y="486"/>
                    </a:cubicBezTo>
                    <a:cubicBezTo>
                      <a:pt x="488" y="483"/>
                      <a:pt x="488" y="483"/>
                      <a:pt x="488" y="483"/>
                    </a:cubicBezTo>
                    <a:cubicBezTo>
                      <a:pt x="490" y="483"/>
                      <a:pt x="490" y="483"/>
                      <a:pt x="490" y="483"/>
                    </a:cubicBezTo>
                    <a:cubicBezTo>
                      <a:pt x="492" y="479"/>
                      <a:pt x="492" y="479"/>
                      <a:pt x="492" y="479"/>
                    </a:cubicBezTo>
                    <a:cubicBezTo>
                      <a:pt x="492" y="478"/>
                      <a:pt x="492" y="478"/>
                      <a:pt x="492" y="478"/>
                    </a:cubicBezTo>
                    <a:cubicBezTo>
                      <a:pt x="489" y="478"/>
                      <a:pt x="489" y="478"/>
                      <a:pt x="489" y="478"/>
                    </a:cubicBezTo>
                    <a:cubicBezTo>
                      <a:pt x="489" y="477"/>
                      <a:pt x="489" y="477"/>
                      <a:pt x="489" y="477"/>
                    </a:cubicBezTo>
                    <a:cubicBezTo>
                      <a:pt x="491" y="475"/>
                      <a:pt x="491" y="475"/>
                      <a:pt x="491" y="475"/>
                    </a:cubicBezTo>
                    <a:cubicBezTo>
                      <a:pt x="490" y="475"/>
                      <a:pt x="490" y="475"/>
                      <a:pt x="490" y="475"/>
                    </a:cubicBezTo>
                    <a:cubicBezTo>
                      <a:pt x="489" y="473"/>
                      <a:pt x="489" y="473"/>
                      <a:pt x="489" y="473"/>
                    </a:cubicBezTo>
                    <a:cubicBezTo>
                      <a:pt x="490" y="472"/>
                      <a:pt x="490" y="472"/>
                      <a:pt x="490" y="472"/>
                    </a:cubicBezTo>
                    <a:cubicBezTo>
                      <a:pt x="492" y="471"/>
                      <a:pt x="492" y="471"/>
                      <a:pt x="492" y="471"/>
                    </a:cubicBezTo>
                    <a:cubicBezTo>
                      <a:pt x="490" y="471"/>
                      <a:pt x="490" y="471"/>
                      <a:pt x="490" y="471"/>
                    </a:cubicBezTo>
                    <a:cubicBezTo>
                      <a:pt x="490" y="470"/>
                      <a:pt x="490" y="470"/>
                      <a:pt x="490" y="470"/>
                    </a:cubicBezTo>
                    <a:cubicBezTo>
                      <a:pt x="491" y="468"/>
                      <a:pt x="491" y="468"/>
                      <a:pt x="491" y="468"/>
                    </a:cubicBezTo>
                    <a:cubicBezTo>
                      <a:pt x="492" y="467"/>
                      <a:pt x="492" y="467"/>
                      <a:pt x="492" y="467"/>
                    </a:cubicBezTo>
                    <a:cubicBezTo>
                      <a:pt x="491" y="467"/>
                      <a:pt x="491" y="467"/>
                      <a:pt x="491" y="467"/>
                    </a:cubicBezTo>
                    <a:cubicBezTo>
                      <a:pt x="488" y="467"/>
                      <a:pt x="488" y="467"/>
                      <a:pt x="488" y="467"/>
                    </a:cubicBezTo>
                    <a:cubicBezTo>
                      <a:pt x="487" y="467"/>
                      <a:pt x="487" y="467"/>
                      <a:pt x="487" y="467"/>
                    </a:cubicBezTo>
                    <a:cubicBezTo>
                      <a:pt x="488" y="465"/>
                      <a:pt x="488" y="465"/>
                      <a:pt x="488" y="465"/>
                    </a:cubicBezTo>
                    <a:cubicBezTo>
                      <a:pt x="491" y="462"/>
                      <a:pt x="491" y="462"/>
                      <a:pt x="491" y="462"/>
                    </a:cubicBezTo>
                    <a:cubicBezTo>
                      <a:pt x="494" y="459"/>
                      <a:pt x="494" y="459"/>
                      <a:pt x="494" y="459"/>
                    </a:cubicBezTo>
                    <a:cubicBezTo>
                      <a:pt x="494" y="457"/>
                      <a:pt x="494" y="457"/>
                      <a:pt x="494" y="457"/>
                    </a:cubicBezTo>
                    <a:cubicBezTo>
                      <a:pt x="495" y="457"/>
                      <a:pt x="495" y="457"/>
                      <a:pt x="495" y="457"/>
                    </a:cubicBezTo>
                    <a:cubicBezTo>
                      <a:pt x="496" y="456"/>
                      <a:pt x="496" y="456"/>
                      <a:pt x="496" y="456"/>
                    </a:cubicBezTo>
                    <a:cubicBezTo>
                      <a:pt x="496" y="454"/>
                      <a:pt x="496" y="454"/>
                      <a:pt x="496" y="454"/>
                    </a:cubicBezTo>
                    <a:cubicBezTo>
                      <a:pt x="495" y="454"/>
                      <a:pt x="495" y="454"/>
                      <a:pt x="495" y="454"/>
                    </a:cubicBezTo>
                    <a:cubicBezTo>
                      <a:pt x="495" y="453"/>
                      <a:pt x="495" y="453"/>
                      <a:pt x="495" y="453"/>
                    </a:cubicBezTo>
                    <a:cubicBezTo>
                      <a:pt x="494" y="453"/>
                      <a:pt x="494" y="453"/>
                      <a:pt x="494" y="453"/>
                    </a:cubicBezTo>
                    <a:cubicBezTo>
                      <a:pt x="493" y="451"/>
                      <a:pt x="493" y="451"/>
                      <a:pt x="493" y="451"/>
                    </a:cubicBezTo>
                    <a:cubicBezTo>
                      <a:pt x="493" y="448"/>
                      <a:pt x="493" y="448"/>
                      <a:pt x="493" y="448"/>
                    </a:cubicBezTo>
                    <a:cubicBezTo>
                      <a:pt x="494" y="445"/>
                      <a:pt x="494" y="445"/>
                      <a:pt x="494" y="445"/>
                    </a:cubicBezTo>
                    <a:cubicBezTo>
                      <a:pt x="494" y="443"/>
                      <a:pt x="494" y="443"/>
                      <a:pt x="494" y="443"/>
                    </a:cubicBezTo>
                    <a:cubicBezTo>
                      <a:pt x="496" y="442"/>
                      <a:pt x="496" y="442"/>
                      <a:pt x="496" y="442"/>
                    </a:cubicBezTo>
                    <a:cubicBezTo>
                      <a:pt x="496" y="443"/>
                      <a:pt x="496" y="443"/>
                      <a:pt x="496" y="443"/>
                    </a:cubicBezTo>
                    <a:cubicBezTo>
                      <a:pt x="497" y="443"/>
                      <a:pt x="497" y="443"/>
                      <a:pt x="497" y="443"/>
                    </a:cubicBezTo>
                    <a:cubicBezTo>
                      <a:pt x="497" y="441"/>
                      <a:pt x="497" y="441"/>
                      <a:pt x="497" y="441"/>
                    </a:cubicBezTo>
                    <a:cubicBezTo>
                      <a:pt x="498" y="440"/>
                      <a:pt x="498" y="440"/>
                      <a:pt x="498" y="440"/>
                    </a:cubicBezTo>
                    <a:cubicBezTo>
                      <a:pt x="500" y="440"/>
                      <a:pt x="500" y="440"/>
                      <a:pt x="500" y="440"/>
                    </a:cubicBezTo>
                    <a:cubicBezTo>
                      <a:pt x="501" y="440"/>
                      <a:pt x="501" y="440"/>
                      <a:pt x="501" y="440"/>
                    </a:cubicBezTo>
                    <a:cubicBezTo>
                      <a:pt x="502" y="440"/>
                      <a:pt x="502" y="440"/>
                      <a:pt x="502" y="440"/>
                    </a:cubicBezTo>
                    <a:cubicBezTo>
                      <a:pt x="505" y="441"/>
                      <a:pt x="505" y="441"/>
                      <a:pt x="505" y="441"/>
                    </a:cubicBezTo>
                    <a:cubicBezTo>
                      <a:pt x="508" y="442"/>
                      <a:pt x="508" y="442"/>
                      <a:pt x="508" y="442"/>
                    </a:cubicBezTo>
                    <a:cubicBezTo>
                      <a:pt x="512" y="444"/>
                      <a:pt x="512" y="444"/>
                      <a:pt x="512" y="444"/>
                    </a:cubicBezTo>
                    <a:cubicBezTo>
                      <a:pt x="514" y="444"/>
                      <a:pt x="514" y="444"/>
                      <a:pt x="514" y="444"/>
                    </a:cubicBezTo>
                    <a:cubicBezTo>
                      <a:pt x="513" y="446"/>
                      <a:pt x="513" y="446"/>
                      <a:pt x="513" y="446"/>
                    </a:cubicBezTo>
                    <a:cubicBezTo>
                      <a:pt x="511" y="447"/>
                      <a:pt x="511" y="447"/>
                      <a:pt x="511" y="447"/>
                    </a:cubicBezTo>
                    <a:cubicBezTo>
                      <a:pt x="514" y="447"/>
                      <a:pt x="514" y="447"/>
                      <a:pt x="514" y="447"/>
                    </a:cubicBezTo>
                    <a:cubicBezTo>
                      <a:pt x="516" y="445"/>
                      <a:pt x="516" y="445"/>
                      <a:pt x="516" y="445"/>
                    </a:cubicBezTo>
                    <a:cubicBezTo>
                      <a:pt x="518" y="445"/>
                      <a:pt x="518" y="445"/>
                      <a:pt x="518" y="445"/>
                    </a:cubicBezTo>
                    <a:cubicBezTo>
                      <a:pt x="519" y="446"/>
                      <a:pt x="519" y="446"/>
                      <a:pt x="519" y="446"/>
                    </a:cubicBezTo>
                    <a:cubicBezTo>
                      <a:pt x="520" y="446"/>
                      <a:pt x="520" y="446"/>
                      <a:pt x="520" y="446"/>
                    </a:cubicBezTo>
                    <a:cubicBezTo>
                      <a:pt x="521" y="448"/>
                      <a:pt x="521" y="448"/>
                      <a:pt x="521" y="448"/>
                    </a:cubicBezTo>
                    <a:cubicBezTo>
                      <a:pt x="521" y="446"/>
                      <a:pt x="521" y="446"/>
                      <a:pt x="521" y="446"/>
                    </a:cubicBezTo>
                    <a:cubicBezTo>
                      <a:pt x="523" y="447"/>
                      <a:pt x="523" y="447"/>
                      <a:pt x="523" y="447"/>
                    </a:cubicBezTo>
                    <a:cubicBezTo>
                      <a:pt x="524" y="446"/>
                      <a:pt x="524" y="446"/>
                      <a:pt x="524" y="446"/>
                    </a:cubicBezTo>
                    <a:cubicBezTo>
                      <a:pt x="526" y="446"/>
                      <a:pt x="526" y="446"/>
                      <a:pt x="526" y="446"/>
                    </a:cubicBezTo>
                    <a:cubicBezTo>
                      <a:pt x="528" y="444"/>
                      <a:pt x="528" y="444"/>
                      <a:pt x="528" y="444"/>
                    </a:cubicBezTo>
                    <a:cubicBezTo>
                      <a:pt x="531" y="447"/>
                      <a:pt x="531" y="447"/>
                      <a:pt x="531" y="447"/>
                    </a:cubicBezTo>
                    <a:cubicBezTo>
                      <a:pt x="531" y="449"/>
                      <a:pt x="531" y="449"/>
                      <a:pt x="531" y="449"/>
                    </a:cubicBezTo>
                    <a:cubicBezTo>
                      <a:pt x="533" y="450"/>
                      <a:pt x="533" y="450"/>
                      <a:pt x="533" y="450"/>
                    </a:cubicBezTo>
                    <a:cubicBezTo>
                      <a:pt x="534" y="450"/>
                      <a:pt x="534" y="450"/>
                      <a:pt x="534" y="450"/>
                    </a:cubicBezTo>
                    <a:cubicBezTo>
                      <a:pt x="534" y="453"/>
                      <a:pt x="534" y="453"/>
                      <a:pt x="534" y="453"/>
                    </a:cubicBezTo>
                    <a:cubicBezTo>
                      <a:pt x="533" y="454"/>
                      <a:pt x="533" y="454"/>
                      <a:pt x="533" y="454"/>
                    </a:cubicBezTo>
                    <a:cubicBezTo>
                      <a:pt x="533" y="456"/>
                      <a:pt x="533" y="456"/>
                      <a:pt x="533" y="456"/>
                    </a:cubicBezTo>
                    <a:cubicBezTo>
                      <a:pt x="535" y="455"/>
                      <a:pt x="535" y="455"/>
                      <a:pt x="535" y="455"/>
                    </a:cubicBezTo>
                    <a:cubicBezTo>
                      <a:pt x="536" y="457"/>
                      <a:pt x="536" y="457"/>
                      <a:pt x="536" y="457"/>
                    </a:cubicBezTo>
                    <a:cubicBezTo>
                      <a:pt x="537" y="459"/>
                      <a:pt x="537" y="459"/>
                      <a:pt x="537" y="459"/>
                    </a:cubicBezTo>
                    <a:cubicBezTo>
                      <a:pt x="536" y="459"/>
                      <a:pt x="536" y="459"/>
                      <a:pt x="536" y="459"/>
                    </a:cubicBezTo>
                    <a:cubicBezTo>
                      <a:pt x="537" y="460"/>
                      <a:pt x="537" y="460"/>
                      <a:pt x="537" y="460"/>
                    </a:cubicBezTo>
                    <a:cubicBezTo>
                      <a:pt x="539" y="459"/>
                      <a:pt x="539" y="459"/>
                      <a:pt x="539" y="459"/>
                    </a:cubicBezTo>
                    <a:cubicBezTo>
                      <a:pt x="540" y="461"/>
                      <a:pt x="540" y="461"/>
                      <a:pt x="540" y="461"/>
                    </a:cubicBezTo>
                    <a:cubicBezTo>
                      <a:pt x="540" y="462"/>
                      <a:pt x="540" y="462"/>
                      <a:pt x="540" y="462"/>
                    </a:cubicBezTo>
                    <a:cubicBezTo>
                      <a:pt x="539" y="461"/>
                      <a:pt x="539" y="461"/>
                      <a:pt x="539" y="461"/>
                    </a:cubicBezTo>
                    <a:cubicBezTo>
                      <a:pt x="538" y="463"/>
                      <a:pt x="538" y="463"/>
                      <a:pt x="538" y="463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8" y="465"/>
                      <a:pt x="538" y="465"/>
                      <a:pt x="538" y="465"/>
                    </a:cubicBezTo>
                    <a:cubicBezTo>
                      <a:pt x="538" y="466"/>
                      <a:pt x="538" y="466"/>
                      <a:pt x="538" y="466"/>
                    </a:cubicBezTo>
                    <a:cubicBezTo>
                      <a:pt x="540" y="465"/>
                      <a:pt x="540" y="465"/>
                      <a:pt x="540" y="465"/>
                    </a:cubicBezTo>
                    <a:cubicBezTo>
                      <a:pt x="540" y="466"/>
                      <a:pt x="540" y="466"/>
                      <a:pt x="540" y="466"/>
                    </a:cubicBezTo>
                    <a:cubicBezTo>
                      <a:pt x="541" y="466"/>
                      <a:pt x="541" y="466"/>
                      <a:pt x="541" y="466"/>
                    </a:cubicBezTo>
                    <a:cubicBezTo>
                      <a:pt x="544" y="468"/>
                      <a:pt x="544" y="468"/>
                      <a:pt x="544" y="468"/>
                    </a:cubicBezTo>
                    <a:cubicBezTo>
                      <a:pt x="545" y="468"/>
                      <a:pt x="545" y="468"/>
                      <a:pt x="545" y="468"/>
                    </a:cubicBezTo>
                    <a:cubicBezTo>
                      <a:pt x="546" y="468"/>
                      <a:pt x="546" y="468"/>
                      <a:pt x="546" y="468"/>
                    </a:cubicBezTo>
                    <a:cubicBezTo>
                      <a:pt x="548" y="468"/>
                      <a:pt x="548" y="468"/>
                      <a:pt x="548" y="468"/>
                    </a:cubicBezTo>
                    <a:cubicBezTo>
                      <a:pt x="550" y="468"/>
                      <a:pt x="550" y="468"/>
                      <a:pt x="550" y="468"/>
                    </a:cubicBezTo>
                    <a:cubicBezTo>
                      <a:pt x="550" y="471"/>
                      <a:pt x="550" y="471"/>
                      <a:pt x="550" y="471"/>
                    </a:cubicBezTo>
                    <a:cubicBezTo>
                      <a:pt x="550" y="473"/>
                      <a:pt x="550" y="473"/>
                      <a:pt x="550" y="473"/>
                    </a:cubicBezTo>
                    <a:cubicBezTo>
                      <a:pt x="552" y="471"/>
                      <a:pt x="552" y="471"/>
                      <a:pt x="552" y="471"/>
                    </a:cubicBezTo>
                    <a:cubicBezTo>
                      <a:pt x="553" y="469"/>
                      <a:pt x="553" y="469"/>
                      <a:pt x="553" y="469"/>
                    </a:cubicBezTo>
                    <a:cubicBezTo>
                      <a:pt x="554" y="469"/>
                      <a:pt x="554" y="469"/>
                      <a:pt x="554" y="469"/>
                    </a:cubicBezTo>
                    <a:cubicBezTo>
                      <a:pt x="554" y="472"/>
                      <a:pt x="554" y="472"/>
                      <a:pt x="554" y="472"/>
                    </a:cubicBezTo>
                    <a:cubicBezTo>
                      <a:pt x="554" y="475"/>
                      <a:pt x="554" y="475"/>
                      <a:pt x="554" y="475"/>
                    </a:cubicBezTo>
                    <a:cubicBezTo>
                      <a:pt x="552" y="475"/>
                      <a:pt x="552" y="475"/>
                      <a:pt x="552" y="475"/>
                    </a:cubicBezTo>
                    <a:cubicBezTo>
                      <a:pt x="550" y="478"/>
                      <a:pt x="550" y="478"/>
                      <a:pt x="550" y="478"/>
                    </a:cubicBezTo>
                    <a:cubicBezTo>
                      <a:pt x="550" y="482"/>
                      <a:pt x="550" y="482"/>
                      <a:pt x="550" y="482"/>
                    </a:cubicBezTo>
                    <a:cubicBezTo>
                      <a:pt x="550" y="483"/>
                      <a:pt x="550" y="483"/>
                      <a:pt x="550" y="483"/>
                    </a:cubicBezTo>
                    <a:cubicBezTo>
                      <a:pt x="549" y="481"/>
                      <a:pt x="549" y="481"/>
                      <a:pt x="549" y="481"/>
                    </a:cubicBezTo>
                    <a:cubicBezTo>
                      <a:pt x="548" y="482"/>
                      <a:pt x="548" y="482"/>
                      <a:pt x="548" y="482"/>
                    </a:cubicBezTo>
                    <a:cubicBezTo>
                      <a:pt x="548" y="485"/>
                      <a:pt x="548" y="485"/>
                      <a:pt x="548" y="485"/>
                    </a:cubicBezTo>
                    <a:cubicBezTo>
                      <a:pt x="544" y="484"/>
                      <a:pt x="544" y="484"/>
                      <a:pt x="544" y="484"/>
                    </a:cubicBezTo>
                    <a:cubicBezTo>
                      <a:pt x="540" y="483"/>
                      <a:pt x="540" y="483"/>
                      <a:pt x="540" y="483"/>
                    </a:cubicBezTo>
                    <a:cubicBezTo>
                      <a:pt x="544" y="485"/>
                      <a:pt x="544" y="485"/>
                      <a:pt x="544" y="485"/>
                    </a:cubicBezTo>
                    <a:cubicBezTo>
                      <a:pt x="547" y="486"/>
                      <a:pt x="547" y="486"/>
                      <a:pt x="547" y="486"/>
                    </a:cubicBezTo>
                    <a:cubicBezTo>
                      <a:pt x="549" y="488"/>
                      <a:pt x="549" y="488"/>
                      <a:pt x="549" y="488"/>
                    </a:cubicBezTo>
                    <a:cubicBezTo>
                      <a:pt x="549" y="491"/>
                      <a:pt x="549" y="491"/>
                      <a:pt x="549" y="491"/>
                    </a:cubicBezTo>
                    <a:cubicBezTo>
                      <a:pt x="548" y="493"/>
                      <a:pt x="548" y="493"/>
                      <a:pt x="548" y="493"/>
                    </a:cubicBezTo>
                    <a:cubicBezTo>
                      <a:pt x="547" y="494"/>
                      <a:pt x="547" y="494"/>
                      <a:pt x="547" y="494"/>
                    </a:cubicBezTo>
                    <a:cubicBezTo>
                      <a:pt x="545" y="496"/>
                      <a:pt x="545" y="496"/>
                      <a:pt x="545" y="496"/>
                    </a:cubicBezTo>
                    <a:cubicBezTo>
                      <a:pt x="546" y="497"/>
                      <a:pt x="546" y="497"/>
                      <a:pt x="546" y="497"/>
                    </a:cubicBezTo>
                    <a:cubicBezTo>
                      <a:pt x="548" y="500"/>
                      <a:pt x="548" y="500"/>
                      <a:pt x="548" y="500"/>
                    </a:cubicBezTo>
                    <a:cubicBezTo>
                      <a:pt x="550" y="500"/>
                      <a:pt x="550" y="500"/>
                      <a:pt x="550" y="500"/>
                    </a:cubicBezTo>
                    <a:cubicBezTo>
                      <a:pt x="549" y="501"/>
                      <a:pt x="549" y="501"/>
                      <a:pt x="549" y="501"/>
                    </a:cubicBezTo>
                    <a:cubicBezTo>
                      <a:pt x="546" y="499"/>
                      <a:pt x="546" y="499"/>
                      <a:pt x="546" y="499"/>
                    </a:cubicBezTo>
                    <a:cubicBezTo>
                      <a:pt x="548" y="502"/>
                      <a:pt x="548" y="502"/>
                      <a:pt x="548" y="502"/>
                    </a:cubicBezTo>
                    <a:cubicBezTo>
                      <a:pt x="549" y="504"/>
                      <a:pt x="549" y="504"/>
                      <a:pt x="549" y="504"/>
                    </a:cubicBezTo>
                    <a:cubicBezTo>
                      <a:pt x="550" y="503"/>
                      <a:pt x="550" y="503"/>
                      <a:pt x="550" y="503"/>
                    </a:cubicBezTo>
                    <a:cubicBezTo>
                      <a:pt x="549" y="502"/>
                      <a:pt x="549" y="502"/>
                      <a:pt x="549" y="502"/>
                    </a:cubicBezTo>
                    <a:cubicBezTo>
                      <a:pt x="551" y="502"/>
                      <a:pt x="551" y="502"/>
                      <a:pt x="551" y="502"/>
                    </a:cubicBezTo>
                    <a:cubicBezTo>
                      <a:pt x="553" y="503"/>
                      <a:pt x="553" y="503"/>
                      <a:pt x="553" y="503"/>
                    </a:cubicBezTo>
                    <a:cubicBezTo>
                      <a:pt x="554" y="505"/>
                      <a:pt x="554" y="505"/>
                      <a:pt x="554" y="505"/>
                    </a:cubicBezTo>
                    <a:cubicBezTo>
                      <a:pt x="553" y="507"/>
                      <a:pt x="553" y="507"/>
                      <a:pt x="553" y="507"/>
                    </a:cubicBezTo>
                    <a:cubicBezTo>
                      <a:pt x="553" y="509"/>
                      <a:pt x="553" y="509"/>
                      <a:pt x="553" y="509"/>
                    </a:cubicBezTo>
                    <a:cubicBezTo>
                      <a:pt x="551" y="512"/>
                      <a:pt x="551" y="512"/>
                      <a:pt x="551" y="512"/>
                    </a:cubicBezTo>
                    <a:cubicBezTo>
                      <a:pt x="551" y="514"/>
                      <a:pt x="551" y="514"/>
                      <a:pt x="551" y="514"/>
                    </a:cubicBezTo>
                    <a:cubicBezTo>
                      <a:pt x="550" y="515"/>
                      <a:pt x="550" y="515"/>
                      <a:pt x="550" y="515"/>
                    </a:cubicBezTo>
                    <a:cubicBezTo>
                      <a:pt x="552" y="514"/>
                      <a:pt x="552" y="514"/>
                      <a:pt x="552" y="514"/>
                    </a:cubicBezTo>
                    <a:cubicBezTo>
                      <a:pt x="554" y="510"/>
                      <a:pt x="554" y="510"/>
                      <a:pt x="554" y="510"/>
                    </a:cubicBezTo>
                    <a:cubicBezTo>
                      <a:pt x="556" y="507"/>
                      <a:pt x="556" y="507"/>
                      <a:pt x="556" y="507"/>
                    </a:cubicBezTo>
                    <a:cubicBezTo>
                      <a:pt x="557" y="508"/>
                      <a:pt x="557" y="508"/>
                      <a:pt x="557" y="508"/>
                    </a:cubicBezTo>
                    <a:cubicBezTo>
                      <a:pt x="556" y="509"/>
                      <a:pt x="556" y="509"/>
                      <a:pt x="556" y="509"/>
                    </a:cubicBezTo>
                    <a:cubicBezTo>
                      <a:pt x="557" y="513"/>
                      <a:pt x="557" y="513"/>
                      <a:pt x="557" y="513"/>
                    </a:cubicBezTo>
                    <a:cubicBezTo>
                      <a:pt x="556" y="514"/>
                      <a:pt x="556" y="514"/>
                      <a:pt x="556" y="514"/>
                    </a:cubicBezTo>
                    <a:cubicBezTo>
                      <a:pt x="556" y="515"/>
                      <a:pt x="556" y="515"/>
                      <a:pt x="556" y="515"/>
                    </a:cubicBezTo>
                    <a:cubicBezTo>
                      <a:pt x="556" y="517"/>
                      <a:pt x="556" y="517"/>
                      <a:pt x="556" y="517"/>
                    </a:cubicBezTo>
                    <a:cubicBezTo>
                      <a:pt x="557" y="515"/>
                      <a:pt x="557" y="515"/>
                      <a:pt x="557" y="515"/>
                    </a:cubicBezTo>
                    <a:cubicBezTo>
                      <a:pt x="558" y="512"/>
                      <a:pt x="558" y="512"/>
                      <a:pt x="558" y="512"/>
                    </a:cubicBezTo>
                    <a:cubicBezTo>
                      <a:pt x="560" y="511"/>
                      <a:pt x="560" y="511"/>
                      <a:pt x="560" y="511"/>
                    </a:cubicBezTo>
                    <a:cubicBezTo>
                      <a:pt x="561" y="511"/>
                      <a:pt x="561" y="511"/>
                      <a:pt x="561" y="511"/>
                    </a:cubicBezTo>
                    <a:cubicBezTo>
                      <a:pt x="563" y="509"/>
                      <a:pt x="563" y="509"/>
                      <a:pt x="563" y="509"/>
                    </a:cubicBezTo>
                    <a:cubicBezTo>
                      <a:pt x="564" y="510"/>
                      <a:pt x="564" y="510"/>
                      <a:pt x="564" y="510"/>
                    </a:cubicBezTo>
                    <a:cubicBezTo>
                      <a:pt x="564" y="510"/>
                      <a:pt x="564" y="510"/>
                      <a:pt x="564" y="510"/>
                    </a:cubicBezTo>
                    <a:cubicBezTo>
                      <a:pt x="565" y="510"/>
                      <a:pt x="565" y="510"/>
                      <a:pt x="565" y="510"/>
                    </a:cubicBezTo>
                    <a:cubicBezTo>
                      <a:pt x="567" y="509"/>
                      <a:pt x="567" y="509"/>
                      <a:pt x="567" y="509"/>
                    </a:cubicBezTo>
                    <a:cubicBezTo>
                      <a:pt x="567" y="507"/>
                      <a:pt x="567" y="507"/>
                      <a:pt x="567" y="507"/>
                    </a:cubicBezTo>
                    <a:cubicBezTo>
                      <a:pt x="568" y="506"/>
                      <a:pt x="568" y="506"/>
                      <a:pt x="568" y="506"/>
                    </a:cubicBezTo>
                    <a:cubicBezTo>
                      <a:pt x="570" y="504"/>
                      <a:pt x="570" y="504"/>
                      <a:pt x="570" y="504"/>
                    </a:cubicBezTo>
                    <a:cubicBezTo>
                      <a:pt x="571" y="505"/>
                      <a:pt x="571" y="505"/>
                      <a:pt x="571" y="505"/>
                    </a:cubicBezTo>
                    <a:cubicBezTo>
                      <a:pt x="572" y="508"/>
                      <a:pt x="572" y="508"/>
                      <a:pt x="572" y="508"/>
                    </a:cubicBezTo>
                    <a:cubicBezTo>
                      <a:pt x="572" y="510"/>
                      <a:pt x="572" y="510"/>
                      <a:pt x="572" y="510"/>
                    </a:cubicBezTo>
                    <a:cubicBezTo>
                      <a:pt x="573" y="507"/>
                      <a:pt x="573" y="507"/>
                      <a:pt x="573" y="507"/>
                    </a:cubicBezTo>
                    <a:cubicBezTo>
                      <a:pt x="573" y="505"/>
                      <a:pt x="573" y="505"/>
                      <a:pt x="573" y="505"/>
                    </a:cubicBezTo>
                    <a:cubicBezTo>
                      <a:pt x="573" y="504"/>
                      <a:pt x="573" y="504"/>
                      <a:pt x="573" y="504"/>
                    </a:cubicBezTo>
                    <a:cubicBezTo>
                      <a:pt x="573" y="504"/>
                      <a:pt x="573" y="504"/>
                      <a:pt x="573" y="504"/>
                    </a:cubicBezTo>
                    <a:cubicBezTo>
                      <a:pt x="574" y="502"/>
                      <a:pt x="574" y="502"/>
                      <a:pt x="574" y="502"/>
                    </a:cubicBezTo>
                    <a:cubicBezTo>
                      <a:pt x="576" y="502"/>
                      <a:pt x="576" y="502"/>
                      <a:pt x="576" y="502"/>
                    </a:cubicBezTo>
                    <a:cubicBezTo>
                      <a:pt x="576" y="499"/>
                      <a:pt x="576" y="499"/>
                      <a:pt x="576" y="499"/>
                    </a:cubicBezTo>
                    <a:cubicBezTo>
                      <a:pt x="578" y="498"/>
                      <a:pt x="578" y="498"/>
                      <a:pt x="578" y="498"/>
                    </a:cubicBezTo>
                    <a:cubicBezTo>
                      <a:pt x="579" y="497"/>
                      <a:pt x="579" y="497"/>
                      <a:pt x="579" y="497"/>
                    </a:cubicBezTo>
                    <a:cubicBezTo>
                      <a:pt x="579" y="496"/>
                      <a:pt x="579" y="496"/>
                      <a:pt x="579" y="496"/>
                    </a:cubicBezTo>
                    <a:cubicBezTo>
                      <a:pt x="580" y="496"/>
                      <a:pt x="580" y="496"/>
                      <a:pt x="580" y="496"/>
                    </a:cubicBezTo>
                    <a:cubicBezTo>
                      <a:pt x="582" y="497"/>
                      <a:pt x="582" y="497"/>
                      <a:pt x="582" y="497"/>
                    </a:cubicBezTo>
                    <a:cubicBezTo>
                      <a:pt x="582" y="496"/>
                      <a:pt x="582" y="496"/>
                      <a:pt x="582" y="496"/>
                    </a:cubicBezTo>
                    <a:cubicBezTo>
                      <a:pt x="581" y="495"/>
                      <a:pt x="581" y="495"/>
                      <a:pt x="581" y="495"/>
                    </a:cubicBezTo>
                    <a:cubicBezTo>
                      <a:pt x="579" y="495"/>
                      <a:pt x="579" y="495"/>
                      <a:pt x="579" y="495"/>
                    </a:cubicBezTo>
                    <a:cubicBezTo>
                      <a:pt x="579" y="494"/>
                      <a:pt x="579" y="494"/>
                      <a:pt x="579" y="494"/>
                    </a:cubicBezTo>
                    <a:cubicBezTo>
                      <a:pt x="581" y="491"/>
                      <a:pt x="581" y="491"/>
                      <a:pt x="581" y="491"/>
                    </a:cubicBezTo>
                    <a:cubicBezTo>
                      <a:pt x="581" y="491"/>
                      <a:pt x="581" y="491"/>
                      <a:pt x="581" y="491"/>
                    </a:cubicBezTo>
                    <a:cubicBezTo>
                      <a:pt x="582" y="492"/>
                      <a:pt x="582" y="492"/>
                      <a:pt x="582" y="492"/>
                    </a:cubicBezTo>
                    <a:cubicBezTo>
                      <a:pt x="582" y="490"/>
                      <a:pt x="582" y="490"/>
                      <a:pt x="582" y="490"/>
                    </a:cubicBez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4" y="488"/>
                      <a:pt x="584" y="488"/>
                      <a:pt x="584" y="488"/>
                    </a:cubicBezTo>
                    <a:cubicBezTo>
                      <a:pt x="585" y="486"/>
                      <a:pt x="585" y="486"/>
                      <a:pt x="585" y="486"/>
                    </a:cubicBezTo>
                    <a:cubicBezTo>
                      <a:pt x="586" y="484"/>
                      <a:pt x="586" y="484"/>
                      <a:pt x="586" y="484"/>
                    </a:cubicBezTo>
                    <a:cubicBezTo>
                      <a:pt x="586" y="483"/>
                      <a:pt x="586" y="483"/>
                      <a:pt x="586" y="483"/>
                    </a:cubicBezTo>
                    <a:cubicBezTo>
                      <a:pt x="587" y="481"/>
                      <a:pt x="587" y="481"/>
                      <a:pt x="587" y="481"/>
                    </a:cubicBezTo>
                    <a:cubicBezTo>
                      <a:pt x="589" y="481"/>
                      <a:pt x="589" y="481"/>
                      <a:pt x="589" y="481"/>
                    </a:cubicBezTo>
                    <a:cubicBezTo>
                      <a:pt x="590" y="481"/>
                      <a:pt x="590" y="481"/>
                      <a:pt x="590" y="481"/>
                    </a:cubicBezTo>
                    <a:cubicBezTo>
                      <a:pt x="589" y="482"/>
                      <a:pt x="589" y="482"/>
                      <a:pt x="589" y="482"/>
                    </a:cubicBezTo>
                    <a:cubicBezTo>
                      <a:pt x="590" y="482"/>
                      <a:pt x="590" y="482"/>
                      <a:pt x="590" y="482"/>
                    </a:cubicBezTo>
                    <a:cubicBezTo>
                      <a:pt x="591" y="483"/>
                      <a:pt x="591" y="483"/>
                      <a:pt x="591" y="483"/>
                    </a:cubicBezTo>
                    <a:cubicBezTo>
                      <a:pt x="590" y="483"/>
                      <a:pt x="590" y="483"/>
                      <a:pt x="590" y="483"/>
                    </a:cubicBezTo>
                    <a:cubicBezTo>
                      <a:pt x="589" y="485"/>
                      <a:pt x="589" y="485"/>
                      <a:pt x="589" y="485"/>
                    </a:cubicBezTo>
                    <a:cubicBezTo>
                      <a:pt x="590" y="485"/>
                      <a:pt x="590" y="485"/>
                      <a:pt x="590" y="485"/>
                    </a:cubicBezTo>
                    <a:cubicBezTo>
                      <a:pt x="589" y="487"/>
                      <a:pt x="589" y="487"/>
                      <a:pt x="589" y="487"/>
                    </a:cubicBezTo>
                    <a:cubicBezTo>
                      <a:pt x="589" y="487"/>
                      <a:pt x="589" y="487"/>
                      <a:pt x="589" y="487"/>
                    </a:cubicBezTo>
                    <a:cubicBezTo>
                      <a:pt x="588" y="487"/>
                      <a:pt x="588" y="487"/>
                      <a:pt x="588" y="487"/>
                    </a:cubicBezTo>
                    <a:cubicBezTo>
                      <a:pt x="590" y="487"/>
                      <a:pt x="590" y="487"/>
                      <a:pt x="590" y="487"/>
                    </a:cubicBezTo>
                    <a:cubicBezTo>
                      <a:pt x="591" y="488"/>
                      <a:pt x="591" y="488"/>
                      <a:pt x="591" y="488"/>
                    </a:cubicBezTo>
                    <a:cubicBezTo>
                      <a:pt x="590" y="489"/>
                      <a:pt x="590" y="489"/>
                      <a:pt x="590" y="489"/>
                    </a:cubicBezTo>
                    <a:cubicBezTo>
                      <a:pt x="590" y="490"/>
                      <a:pt x="590" y="490"/>
                      <a:pt x="590" y="490"/>
                    </a:cubicBezTo>
                    <a:cubicBezTo>
                      <a:pt x="591" y="490"/>
                      <a:pt x="591" y="490"/>
                      <a:pt x="591" y="490"/>
                    </a:cubicBezTo>
                    <a:cubicBezTo>
                      <a:pt x="591" y="491"/>
                      <a:pt x="591" y="491"/>
                      <a:pt x="591" y="491"/>
                    </a:cubicBezTo>
                    <a:cubicBezTo>
                      <a:pt x="590" y="492"/>
                      <a:pt x="590" y="492"/>
                      <a:pt x="590" y="492"/>
                    </a:cubicBezTo>
                    <a:cubicBezTo>
                      <a:pt x="590" y="494"/>
                      <a:pt x="590" y="494"/>
                      <a:pt x="590" y="494"/>
                    </a:cubicBezTo>
                    <a:cubicBezTo>
                      <a:pt x="592" y="495"/>
                      <a:pt x="592" y="495"/>
                      <a:pt x="592" y="495"/>
                    </a:cubicBezTo>
                    <a:cubicBezTo>
                      <a:pt x="592" y="497"/>
                      <a:pt x="592" y="497"/>
                      <a:pt x="592" y="497"/>
                    </a:cubicBezTo>
                    <a:cubicBezTo>
                      <a:pt x="591" y="498"/>
                      <a:pt x="591" y="498"/>
                      <a:pt x="591" y="498"/>
                    </a:cubicBezTo>
                    <a:cubicBezTo>
                      <a:pt x="590" y="497"/>
                      <a:pt x="590" y="497"/>
                      <a:pt x="590" y="497"/>
                    </a:cubicBezTo>
                    <a:cubicBezTo>
                      <a:pt x="589" y="498"/>
                      <a:pt x="589" y="498"/>
                      <a:pt x="589" y="498"/>
                    </a:cubicBezTo>
                    <a:cubicBezTo>
                      <a:pt x="590" y="499"/>
                      <a:pt x="590" y="499"/>
                      <a:pt x="590" y="499"/>
                    </a:cubicBezTo>
                    <a:cubicBezTo>
                      <a:pt x="591" y="500"/>
                      <a:pt x="591" y="500"/>
                      <a:pt x="591" y="500"/>
                    </a:cubicBezTo>
                    <a:cubicBezTo>
                      <a:pt x="592" y="500"/>
                      <a:pt x="592" y="500"/>
                      <a:pt x="592" y="500"/>
                    </a:cubicBezTo>
                    <a:cubicBezTo>
                      <a:pt x="593" y="499"/>
                      <a:pt x="593" y="499"/>
                      <a:pt x="593" y="499"/>
                    </a:cubicBezTo>
                    <a:cubicBezTo>
                      <a:pt x="593" y="500"/>
                      <a:pt x="593" y="500"/>
                      <a:pt x="593" y="500"/>
                    </a:cubicBezTo>
                    <a:cubicBezTo>
                      <a:pt x="594" y="501"/>
                      <a:pt x="594" y="501"/>
                      <a:pt x="594" y="501"/>
                    </a:cubicBezTo>
                    <a:cubicBezTo>
                      <a:pt x="593" y="503"/>
                      <a:pt x="593" y="503"/>
                      <a:pt x="593" y="503"/>
                    </a:cubicBezTo>
                    <a:cubicBezTo>
                      <a:pt x="591" y="503"/>
                      <a:pt x="591" y="503"/>
                      <a:pt x="591" y="503"/>
                    </a:cubicBezTo>
                    <a:cubicBezTo>
                      <a:pt x="589" y="503"/>
                      <a:pt x="589" y="503"/>
                      <a:pt x="589" y="503"/>
                    </a:cubicBezTo>
                    <a:cubicBezTo>
                      <a:pt x="588" y="504"/>
                      <a:pt x="588" y="504"/>
                      <a:pt x="588" y="504"/>
                    </a:cubicBezTo>
                    <a:cubicBezTo>
                      <a:pt x="590" y="505"/>
                      <a:pt x="590" y="505"/>
                      <a:pt x="590" y="505"/>
                    </a:cubicBezTo>
                    <a:cubicBezTo>
                      <a:pt x="594" y="504"/>
                      <a:pt x="594" y="504"/>
                      <a:pt x="594" y="504"/>
                    </a:cubicBezTo>
                    <a:cubicBezTo>
                      <a:pt x="595" y="504"/>
                      <a:pt x="595" y="504"/>
                      <a:pt x="595" y="504"/>
                    </a:cubicBezTo>
                    <a:cubicBezTo>
                      <a:pt x="595" y="506"/>
                      <a:pt x="595" y="506"/>
                      <a:pt x="595" y="506"/>
                    </a:cubicBezTo>
                    <a:cubicBezTo>
                      <a:pt x="593" y="507"/>
                      <a:pt x="593" y="507"/>
                      <a:pt x="593" y="507"/>
                    </a:cubicBezTo>
                    <a:cubicBezTo>
                      <a:pt x="594" y="508"/>
                      <a:pt x="594" y="508"/>
                      <a:pt x="594" y="508"/>
                    </a:cubicBezTo>
                    <a:cubicBezTo>
                      <a:pt x="596" y="507"/>
                      <a:pt x="596" y="507"/>
                      <a:pt x="596" y="507"/>
                    </a:cubicBezTo>
                    <a:cubicBezTo>
                      <a:pt x="596" y="509"/>
                      <a:pt x="596" y="509"/>
                      <a:pt x="596" y="509"/>
                    </a:cubicBezTo>
                    <a:cubicBezTo>
                      <a:pt x="594" y="511"/>
                      <a:pt x="594" y="511"/>
                      <a:pt x="594" y="511"/>
                    </a:cubicBezTo>
                    <a:cubicBezTo>
                      <a:pt x="592" y="511"/>
                      <a:pt x="592" y="511"/>
                      <a:pt x="592" y="511"/>
                    </a:cubicBezTo>
                    <a:cubicBezTo>
                      <a:pt x="590" y="510"/>
                      <a:pt x="590" y="510"/>
                      <a:pt x="590" y="510"/>
                    </a:cubicBezTo>
                    <a:cubicBezTo>
                      <a:pt x="590" y="511"/>
                      <a:pt x="590" y="511"/>
                      <a:pt x="590" y="511"/>
                    </a:cubicBezTo>
                    <a:cubicBezTo>
                      <a:pt x="590" y="513"/>
                      <a:pt x="590" y="513"/>
                      <a:pt x="590" y="513"/>
                    </a:cubicBezTo>
                    <a:cubicBezTo>
                      <a:pt x="589" y="514"/>
                      <a:pt x="589" y="514"/>
                      <a:pt x="589" y="514"/>
                    </a:cubicBezTo>
                    <a:cubicBezTo>
                      <a:pt x="592" y="513"/>
                      <a:pt x="592" y="513"/>
                      <a:pt x="592" y="513"/>
                    </a:cubicBezTo>
                    <a:cubicBezTo>
                      <a:pt x="595" y="513"/>
                      <a:pt x="595" y="513"/>
                      <a:pt x="595" y="513"/>
                    </a:cubicBezTo>
                    <a:cubicBezTo>
                      <a:pt x="596" y="512"/>
                      <a:pt x="596" y="512"/>
                      <a:pt x="596" y="512"/>
                    </a:cubicBezTo>
                    <a:cubicBezTo>
                      <a:pt x="597" y="513"/>
                      <a:pt x="597" y="513"/>
                      <a:pt x="597" y="513"/>
                    </a:cubicBezTo>
                    <a:cubicBezTo>
                      <a:pt x="596" y="514"/>
                      <a:pt x="596" y="514"/>
                      <a:pt x="596" y="514"/>
                    </a:cubicBezTo>
                    <a:cubicBezTo>
                      <a:pt x="596" y="515"/>
                      <a:pt x="596" y="515"/>
                      <a:pt x="596" y="515"/>
                    </a:cubicBezTo>
                    <a:cubicBezTo>
                      <a:pt x="594" y="516"/>
                      <a:pt x="594" y="516"/>
                      <a:pt x="594" y="516"/>
                    </a:cubicBezTo>
                    <a:cubicBezTo>
                      <a:pt x="593" y="516"/>
                      <a:pt x="593" y="516"/>
                      <a:pt x="593" y="516"/>
                    </a:cubicBezTo>
                    <a:cubicBezTo>
                      <a:pt x="590" y="519"/>
                      <a:pt x="590" y="519"/>
                      <a:pt x="590" y="519"/>
                    </a:cubicBezTo>
                    <a:cubicBezTo>
                      <a:pt x="593" y="517"/>
                      <a:pt x="593" y="517"/>
                      <a:pt x="593" y="517"/>
                    </a:cubicBezTo>
                    <a:cubicBezTo>
                      <a:pt x="595" y="517"/>
                      <a:pt x="595" y="517"/>
                      <a:pt x="595" y="517"/>
                    </a:cubicBezTo>
                    <a:cubicBezTo>
                      <a:pt x="596" y="517"/>
                      <a:pt x="596" y="517"/>
                      <a:pt x="596" y="517"/>
                    </a:cubicBezTo>
                    <a:cubicBezTo>
                      <a:pt x="598" y="517"/>
                      <a:pt x="598" y="517"/>
                      <a:pt x="598" y="517"/>
                    </a:cubicBezTo>
                    <a:cubicBezTo>
                      <a:pt x="598" y="519"/>
                      <a:pt x="598" y="519"/>
                      <a:pt x="598" y="519"/>
                    </a:cubicBezTo>
                    <a:cubicBezTo>
                      <a:pt x="596" y="519"/>
                      <a:pt x="596" y="519"/>
                      <a:pt x="596" y="519"/>
                    </a:cubicBezTo>
                    <a:cubicBezTo>
                      <a:pt x="595" y="520"/>
                      <a:pt x="595" y="520"/>
                      <a:pt x="595" y="520"/>
                    </a:cubicBezTo>
                    <a:cubicBezTo>
                      <a:pt x="594" y="522"/>
                      <a:pt x="594" y="522"/>
                      <a:pt x="594" y="522"/>
                    </a:cubicBezTo>
                    <a:cubicBezTo>
                      <a:pt x="595" y="521"/>
                      <a:pt x="595" y="521"/>
                      <a:pt x="595" y="521"/>
                    </a:cubicBezTo>
                    <a:cubicBezTo>
                      <a:pt x="597" y="521"/>
                      <a:pt x="597" y="521"/>
                      <a:pt x="597" y="521"/>
                    </a:cubicBezTo>
                    <a:cubicBezTo>
                      <a:pt x="598" y="520"/>
                      <a:pt x="598" y="520"/>
                      <a:pt x="598" y="520"/>
                    </a:cubicBezTo>
                    <a:cubicBezTo>
                      <a:pt x="599" y="522"/>
                      <a:pt x="599" y="522"/>
                      <a:pt x="599" y="522"/>
                    </a:cubicBezTo>
                    <a:cubicBezTo>
                      <a:pt x="600" y="525"/>
                      <a:pt x="600" y="525"/>
                      <a:pt x="600" y="525"/>
                    </a:cubicBezTo>
                    <a:cubicBezTo>
                      <a:pt x="598" y="526"/>
                      <a:pt x="598" y="526"/>
                      <a:pt x="598" y="526"/>
                    </a:cubicBezTo>
                    <a:cubicBezTo>
                      <a:pt x="597" y="526"/>
                      <a:pt x="597" y="526"/>
                      <a:pt x="597" y="526"/>
                    </a:cubicBezTo>
                    <a:cubicBezTo>
                      <a:pt x="596" y="527"/>
                      <a:pt x="596" y="527"/>
                      <a:pt x="596" y="527"/>
                    </a:cubicBezTo>
                    <a:cubicBezTo>
                      <a:pt x="595" y="527"/>
                      <a:pt x="595" y="527"/>
                      <a:pt x="595" y="527"/>
                    </a:cubicBezTo>
                    <a:cubicBezTo>
                      <a:pt x="596" y="528"/>
                      <a:pt x="596" y="528"/>
                      <a:pt x="596" y="528"/>
                    </a:cubicBezTo>
                    <a:cubicBezTo>
                      <a:pt x="597" y="527"/>
                      <a:pt x="597" y="527"/>
                      <a:pt x="597" y="527"/>
                    </a:cubicBezTo>
                    <a:cubicBezTo>
                      <a:pt x="598" y="528"/>
                      <a:pt x="598" y="528"/>
                      <a:pt x="598" y="528"/>
                    </a:cubicBezTo>
                    <a:cubicBezTo>
                      <a:pt x="600" y="528"/>
                      <a:pt x="600" y="528"/>
                      <a:pt x="600" y="528"/>
                    </a:cubicBezTo>
                    <a:cubicBezTo>
                      <a:pt x="601" y="529"/>
                      <a:pt x="601" y="529"/>
                      <a:pt x="601" y="529"/>
                    </a:cubicBezTo>
                    <a:cubicBezTo>
                      <a:pt x="600" y="530"/>
                      <a:pt x="600" y="530"/>
                      <a:pt x="600" y="530"/>
                    </a:cubicBezTo>
                    <a:cubicBezTo>
                      <a:pt x="599" y="531"/>
                      <a:pt x="599" y="531"/>
                      <a:pt x="599" y="531"/>
                    </a:cubicBezTo>
                    <a:cubicBezTo>
                      <a:pt x="600" y="532"/>
                      <a:pt x="600" y="532"/>
                      <a:pt x="600" y="532"/>
                    </a:cubicBezTo>
                    <a:cubicBezTo>
                      <a:pt x="602" y="531"/>
                      <a:pt x="602" y="531"/>
                      <a:pt x="602" y="531"/>
                    </a:cubicBezTo>
                    <a:cubicBezTo>
                      <a:pt x="603" y="533"/>
                      <a:pt x="603" y="533"/>
                      <a:pt x="603" y="533"/>
                    </a:cubicBezTo>
                    <a:cubicBezTo>
                      <a:pt x="603" y="534"/>
                      <a:pt x="603" y="534"/>
                      <a:pt x="603" y="534"/>
                    </a:cubicBezTo>
                    <a:cubicBezTo>
                      <a:pt x="602" y="535"/>
                      <a:pt x="602" y="535"/>
                      <a:pt x="602" y="535"/>
                    </a:cubicBezTo>
                    <a:cubicBezTo>
                      <a:pt x="599" y="537"/>
                      <a:pt x="599" y="537"/>
                      <a:pt x="599" y="537"/>
                    </a:cubicBezTo>
                    <a:cubicBezTo>
                      <a:pt x="598" y="536"/>
                      <a:pt x="598" y="536"/>
                      <a:pt x="598" y="536"/>
                    </a:cubicBezTo>
                    <a:cubicBezTo>
                      <a:pt x="598" y="537"/>
                      <a:pt x="598" y="537"/>
                      <a:pt x="598" y="537"/>
                    </a:cubicBezTo>
                    <a:cubicBezTo>
                      <a:pt x="599" y="538"/>
                      <a:pt x="599" y="538"/>
                      <a:pt x="599" y="538"/>
                    </a:cubicBezTo>
                    <a:cubicBezTo>
                      <a:pt x="599" y="539"/>
                      <a:pt x="599" y="539"/>
                      <a:pt x="599" y="539"/>
                    </a:cubicBezTo>
                    <a:cubicBezTo>
                      <a:pt x="597" y="539"/>
                      <a:pt x="597" y="539"/>
                      <a:pt x="597" y="539"/>
                    </a:cubicBezTo>
                    <a:cubicBezTo>
                      <a:pt x="595" y="538"/>
                      <a:pt x="595" y="538"/>
                      <a:pt x="595" y="538"/>
                    </a:cubicBezTo>
                    <a:cubicBezTo>
                      <a:pt x="593" y="538"/>
                      <a:pt x="593" y="538"/>
                      <a:pt x="593" y="538"/>
                    </a:cubicBezTo>
                    <a:cubicBezTo>
                      <a:pt x="595" y="539"/>
                      <a:pt x="595" y="539"/>
                      <a:pt x="595" y="539"/>
                    </a:cubicBezTo>
                    <a:cubicBezTo>
                      <a:pt x="595" y="541"/>
                      <a:pt x="595" y="541"/>
                      <a:pt x="595" y="541"/>
                    </a:cubicBezTo>
                    <a:cubicBezTo>
                      <a:pt x="597" y="542"/>
                      <a:pt x="597" y="542"/>
                      <a:pt x="597" y="542"/>
                    </a:cubicBezTo>
                    <a:cubicBezTo>
                      <a:pt x="598" y="543"/>
                      <a:pt x="598" y="543"/>
                      <a:pt x="598" y="543"/>
                    </a:cubicBezTo>
                    <a:cubicBezTo>
                      <a:pt x="597" y="544"/>
                      <a:pt x="597" y="544"/>
                      <a:pt x="597" y="544"/>
                    </a:cubicBezTo>
                    <a:cubicBezTo>
                      <a:pt x="595" y="544"/>
                      <a:pt x="595" y="544"/>
                      <a:pt x="595" y="544"/>
                    </a:cubicBezTo>
                    <a:cubicBezTo>
                      <a:pt x="595" y="545"/>
                      <a:pt x="595" y="545"/>
                      <a:pt x="595" y="545"/>
                    </a:cubicBezTo>
                    <a:cubicBezTo>
                      <a:pt x="592" y="545"/>
                      <a:pt x="592" y="545"/>
                      <a:pt x="592" y="545"/>
                    </a:cubicBezTo>
                    <a:cubicBezTo>
                      <a:pt x="595" y="546"/>
                      <a:pt x="595" y="546"/>
                      <a:pt x="595" y="546"/>
                    </a:cubicBezTo>
                    <a:cubicBezTo>
                      <a:pt x="597" y="546"/>
                      <a:pt x="597" y="546"/>
                      <a:pt x="597" y="546"/>
                    </a:cubicBezTo>
                    <a:cubicBezTo>
                      <a:pt x="597" y="545"/>
                      <a:pt x="597" y="545"/>
                      <a:pt x="597" y="545"/>
                    </a:cubicBezTo>
                    <a:cubicBezTo>
                      <a:pt x="599" y="545"/>
                      <a:pt x="599" y="545"/>
                      <a:pt x="599" y="545"/>
                    </a:cubicBezTo>
                    <a:cubicBezTo>
                      <a:pt x="600" y="545"/>
                      <a:pt x="600" y="545"/>
                      <a:pt x="600" y="545"/>
                    </a:cubicBezTo>
                    <a:cubicBezTo>
                      <a:pt x="600" y="546"/>
                      <a:pt x="600" y="546"/>
                      <a:pt x="600" y="546"/>
                    </a:cubicBezTo>
                    <a:cubicBezTo>
                      <a:pt x="601" y="547"/>
                      <a:pt x="601" y="547"/>
                      <a:pt x="601" y="547"/>
                    </a:cubicBezTo>
                    <a:cubicBezTo>
                      <a:pt x="600" y="548"/>
                      <a:pt x="600" y="548"/>
                      <a:pt x="600" y="548"/>
                    </a:cubicBezTo>
                    <a:cubicBezTo>
                      <a:pt x="601" y="548"/>
                      <a:pt x="601" y="548"/>
                      <a:pt x="601" y="548"/>
                    </a:cubicBezTo>
                    <a:cubicBezTo>
                      <a:pt x="601" y="548"/>
                      <a:pt x="601" y="548"/>
                      <a:pt x="601" y="548"/>
                    </a:cubicBezTo>
                    <a:cubicBezTo>
                      <a:pt x="601" y="550"/>
                      <a:pt x="601" y="550"/>
                      <a:pt x="601" y="550"/>
                    </a:cubicBezTo>
                    <a:cubicBezTo>
                      <a:pt x="602" y="550"/>
                      <a:pt x="602" y="550"/>
                      <a:pt x="602" y="550"/>
                    </a:cubicBezTo>
                    <a:cubicBezTo>
                      <a:pt x="603" y="549"/>
                      <a:pt x="603" y="549"/>
                      <a:pt x="603" y="549"/>
                    </a:cubicBezTo>
                    <a:cubicBezTo>
                      <a:pt x="604" y="549"/>
                      <a:pt x="604" y="549"/>
                      <a:pt x="604" y="549"/>
                    </a:cubicBezTo>
                    <a:cubicBezTo>
                      <a:pt x="605" y="550"/>
                      <a:pt x="605" y="550"/>
                      <a:pt x="605" y="550"/>
                    </a:cubicBezTo>
                    <a:cubicBezTo>
                      <a:pt x="605" y="552"/>
                      <a:pt x="605" y="552"/>
                      <a:pt x="605" y="552"/>
                    </a:cubicBezTo>
                    <a:cubicBezTo>
                      <a:pt x="604" y="553"/>
                      <a:pt x="604" y="553"/>
                      <a:pt x="604" y="553"/>
                    </a:cubicBezTo>
                    <a:cubicBezTo>
                      <a:pt x="604" y="554"/>
                      <a:pt x="604" y="554"/>
                      <a:pt x="604" y="554"/>
                    </a:cubicBezTo>
                    <a:cubicBezTo>
                      <a:pt x="605" y="554"/>
                      <a:pt x="605" y="554"/>
                      <a:pt x="605" y="554"/>
                    </a:cubicBezTo>
                    <a:cubicBezTo>
                      <a:pt x="607" y="551"/>
                      <a:pt x="607" y="551"/>
                      <a:pt x="607" y="551"/>
                    </a:cubicBezTo>
                    <a:cubicBezTo>
                      <a:pt x="607" y="552"/>
                      <a:pt x="607" y="552"/>
                      <a:pt x="607" y="552"/>
                    </a:cubicBezTo>
                    <a:cubicBezTo>
                      <a:pt x="607" y="553"/>
                      <a:pt x="607" y="553"/>
                      <a:pt x="607" y="553"/>
                    </a:cubicBezTo>
                    <a:cubicBezTo>
                      <a:pt x="608" y="554"/>
                      <a:pt x="608" y="554"/>
                      <a:pt x="608" y="554"/>
                    </a:cubicBezTo>
                    <a:cubicBezTo>
                      <a:pt x="606" y="556"/>
                      <a:pt x="606" y="556"/>
                      <a:pt x="606" y="556"/>
                    </a:cubicBezTo>
                    <a:cubicBezTo>
                      <a:pt x="603" y="559"/>
                      <a:pt x="603" y="559"/>
                      <a:pt x="603" y="559"/>
                    </a:cubicBezTo>
                    <a:cubicBezTo>
                      <a:pt x="602" y="560"/>
                      <a:pt x="602" y="560"/>
                      <a:pt x="602" y="560"/>
                    </a:cubicBezTo>
                    <a:cubicBezTo>
                      <a:pt x="600" y="560"/>
                      <a:pt x="600" y="560"/>
                      <a:pt x="600" y="560"/>
                    </a:cubicBezTo>
                    <a:cubicBezTo>
                      <a:pt x="601" y="561"/>
                      <a:pt x="601" y="561"/>
                      <a:pt x="601" y="561"/>
                    </a:cubicBezTo>
                    <a:cubicBezTo>
                      <a:pt x="603" y="560"/>
                      <a:pt x="603" y="560"/>
                      <a:pt x="603" y="560"/>
                    </a:cubicBezTo>
                    <a:cubicBezTo>
                      <a:pt x="606" y="557"/>
                      <a:pt x="606" y="557"/>
                      <a:pt x="606" y="557"/>
                    </a:cubicBezTo>
                    <a:cubicBezTo>
                      <a:pt x="607" y="557"/>
                      <a:pt x="607" y="557"/>
                      <a:pt x="607" y="557"/>
                    </a:cubicBezTo>
                    <a:cubicBezTo>
                      <a:pt x="607" y="558"/>
                      <a:pt x="607" y="558"/>
                      <a:pt x="607" y="558"/>
                    </a:cubicBezTo>
                    <a:cubicBezTo>
                      <a:pt x="606" y="559"/>
                      <a:pt x="606" y="559"/>
                      <a:pt x="606" y="559"/>
                    </a:cubicBezTo>
                    <a:cubicBezTo>
                      <a:pt x="605" y="561"/>
                      <a:pt x="605" y="561"/>
                      <a:pt x="605" y="561"/>
                    </a:cubicBezTo>
                    <a:cubicBezTo>
                      <a:pt x="606" y="561"/>
                      <a:pt x="606" y="561"/>
                      <a:pt x="606" y="561"/>
                    </a:cubicBezTo>
                    <a:cubicBezTo>
                      <a:pt x="608" y="559"/>
                      <a:pt x="608" y="559"/>
                      <a:pt x="608" y="559"/>
                    </a:cubicBezTo>
                    <a:cubicBezTo>
                      <a:pt x="609" y="557"/>
                      <a:pt x="609" y="557"/>
                      <a:pt x="609" y="557"/>
                    </a:cubicBezTo>
                    <a:cubicBezTo>
                      <a:pt x="611" y="557"/>
                      <a:pt x="611" y="557"/>
                      <a:pt x="611" y="557"/>
                    </a:cubicBezTo>
                    <a:cubicBezTo>
                      <a:pt x="611" y="558"/>
                      <a:pt x="611" y="558"/>
                      <a:pt x="611" y="558"/>
                    </a:cubicBezTo>
                    <a:cubicBezTo>
                      <a:pt x="610" y="559"/>
                      <a:pt x="610" y="559"/>
                      <a:pt x="610" y="559"/>
                    </a:cubicBezTo>
                    <a:cubicBezTo>
                      <a:pt x="609" y="559"/>
                      <a:pt x="609" y="559"/>
                      <a:pt x="609" y="559"/>
                    </a:cubicBezTo>
                    <a:cubicBezTo>
                      <a:pt x="610" y="560"/>
                      <a:pt x="610" y="560"/>
                      <a:pt x="610" y="560"/>
                    </a:cubicBezTo>
                    <a:cubicBezTo>
                      <a:pt x="612" y="559"/>
                      <a:pt x="612" y="559"/>
                      <a:pt x="612" y="559"/>
                    </a:cubicBezTo>
                    <a:cubicBezTo>
                      <a:pt x="613" y="559"/>
                      <a:pt x="613" y="559"/>
                      <a:pt x="613" y="559"/>
                    </a:cubicBezTo>
                    <a:cubicBezTo>
                      <a:pt x="610" y="561"/>
                      <a:pt x="610" y="561"/>
                      <a:pt x="610" y="561"/>
                    </a:cubicBezTo>
                    <a:cubicBezTo>
                      <a:pt x="609" y="563"/>
                      <a:pt x="609" y="563"/>
                      <a:pt x="609" y="563"/>
                    </a:cubicBezTo>
                    <a:cubicBezTo>
                      <a:pt x="610" y="563"/>
                      <a:pt x="610" y="563"/>
                      <a:pt x="610" y="563"/>
                    </a:cubicBezTo>
                    <a:cubicBezTo>
                      <a:pt x="611" y="562"/>
                      <a:pt x="611" y="562"/>
                      <a:pt x="611" y="562"/>
                    </a:cubicBezTo>
                    <a:cubicBezTo>
                      <a:pt x="615" y="559"/>
                      <a:pt x="615" y="559"/>
                      <a:pt x="615" y="559"/>
                    </a:cubicBezTo>
                    <a:cubicBezTo>
                      <a:pt x="615" y="559"/>
                      <a:pt x="615" y="559"/>
                      <a:pt x="615" y="559"/>
                    </a:cubicBezTo>
                    <a:cubicBezTo>
                      <a:pt x="615" y="560"/>
                      <a:pt x="615" y="560"/>
                      <a:pt x="615" y="560"/>
                    </a:cubicBezTo>
                    <a:cubicBezTo>
                      <a:pt x="614" y="561"/>
                      <a:pt x="614" y="561"/>
                      <a:pt x="614" y="561"/>
                    </a:cubicBezTo>
                    <a:cubicBezTo>
                      <a:pt x="617" y="559"/>
                      <a:pt x="617" y="559"/>
                      <a:pt x="617" y="559"/>
                    </a:cubicBezTo>
                    <a:cubicBezTo>
                      <a:pt x="616" y="560"/>
                      <a:pt x="616" y="560"/>
                      <a:pt x="616" y="560"/>
                    </a:cubicBezTo>
                    <a:cubicBezTo>
                      <a:pt x="616" y="563"/>
                      <a:pt x="616" y="563"/>
                      <a:pt x="616" y="563"/>
                    </a:cubicBezTo>
                    <a:cubicBezTo>
                      <a:pt x="615" y="563"/>
                      <a:pt x="615" y="563"/>
                      <a:pt x="615" y="563"/>
                    </a:cubicBezTo>
                    <a:cubicBezTo>
                      <a:pt x="616" y="564"/>
                      <a:pt x="616" y="564"/>
                      <a:pt x="616" y="564"/>
                    </a:cubicBezTo>
                    <a:cubicBezTo>
                      <a:pt x="618" y="564"/>
                      <a:pt x="618" y="564"/>
                      <a:pt x="618" y="564"/>
                    </a:cubicBezTo>
                    <a:cubicBezTo>
                      <a:pt x="620" y="565"/>
                      <a:pt x="620" y="565"/>
                      <a:pt x="620" y="565"/>
                    </a:cubicBezTo>
                    <a:cubicBezTo>
                      <a:pt x="621" y="563"/>
                      <a:pt x="621" y="563"/>
                      <a:pt x="621" y="563"/>
                    </a:cubicBezTo>
                    <a:cubicBezTo>
                      <a:pt x="623" y="563"/>
                      <a:pt x="623" y="563"/>
                      <a:pt x="623" y="563"/>
                    </a:cubicBezTo>
                    <a:cubicBezTo>
                      <a:pt x="625" y="563"/>
                      <a:pt x="625" y="563"/>
                      <a:pt x="625" y="563"/>
                    </a:cubicBezTo>
                    <a:cubicBezTo>
                      <a:pt x="624" y="565"/>
                      <a:pt x="624" y="565"/>
                      <a:pt x="624" y="565"/>
                    </a:cubicBezTo>
                    <a:cubicBezTo>
                      <a:pt x="623" y="565"/>
                      <a:pt x="623" y="565"/>
                      <a:pt x="623" y="565"/>
                    </a:cubicBezTo>
                    <a:cubicBezTo>
                      <a:pt x="622" y="566"/>
                      <a:pt x="622" y="566"/>
                      <a:pt x="622" y="566"/>
                    </a:cubicBezTo>
                    <a:cubicBezTo>
                      <a:pt x="626" y="567"/>
                      <a:pt x="626" y="567"/>
                      <a:pt x="626" y="567"/>
                    </a:cubicBezTo>
                    <a:cubicBezTo>
                      <a:pt x="628" y="568"/>
                      <a:pt x="628" y="568"/>
                      <a:pt x="628" y="568"/>
                    </a:cubicBezTo>
                    <a:cubicBezTo>
                      <a:pt x="625" y="569"/>
                      <a:pt x="625" y="569"/>
                      <a:pt x="625" y="569"/>
                    </a:cubicBezTo>
                    <a:cubicBezTo>
                      <a:pt x="625" y="569"/>
                      <a:pt x="625" y="569"/>
                      <a:pt x="625" y="569"/>
                    </a:cubicBezTo>
                    <a:cubicBezTo>
                      <a:pt x="622" y="570"/>
                      <a:pt x="622" y="570"/>
                      <a:pt x="622" y="570"/>
                    </a:cubicBezTo>
                    <a:cubicBezTo>
                      <a:pt x="621" y="569"/>
                      <a:pt x="621" y="569"/>
                      <a:pt x="621" y="569"/>
                    </a:cubicBezTo>
                    <a:cubicBezTo>
                      <a:pt x="618" y="570"/>
                      <a:pt x="618" y="570"/>
                      <a:pt x="618" y="570"/>
                    </a:cubicBezTo>
                    <a:cubicBezTo>
                      <a:pt x="617" y="572"/>
                      <a:pt x="617" y="572"/>
                      <a:pt x="617" y="572"/>
                    </a:cubicBezTo>
                    <a:cubicBezTo>
                      <a:pt x="613" y="572"/>
                      <a:pt x="613" y="572"/>
                      <a:pt x="613" y="572"/>
                    </a:cubicBezTo>
                    <a:cubicBezTo>
                      <a:pt x="609" y="573"/>
                      <a:pt x="609" y="573"/>
                      <a:pt x="609" y="573"/>
                    </a:cubicBezTo>
                    <a:cubicBezTo>
                      <a:pt x="609" y="574"/>
                      <a:pt x="609" y="574"/>
                      <a:pt x="609" y="574"/>
                    </a:cubicBezTo>
                    <a:cubicBezTo>
                      <a:pt x="612" y="573"/>
                      <a:pt x="612" y="573"/>
                      <a:pt x="612" y="573"/>
                    </a:cubicBezTo>
                    <a:cubicBezTo>
                      <a:pt x="615" y="572"/>
                      <a:pt x="615" y="572"/>
                      <a:pt x="615" y="572"/>
                    </a:cubicBezTo>
                    <a:cubicBezTo>
                      <a:pt x="616" y="573"/>
                      <a:pt x="616" y="573"/>
                      <a:pt x="616" y="573"/>
                    </a:cubicBezTo>
                    <a:cubicBezTo>
                      <a:pt x="617" y="573"/>
                      <a:pt x="617" y="573"/>
                      <a:pt x="617" y="573"/>
                    </a:cubicBezTo>
                    <a:cubicBezTo>
                      <a:pt x="613" y="574"/>
                      <a:pt x="613" y="574"/>
                      <a:pt x="613" y="574"/>
                    </a:cubicBezTo>
                    <a:cubicBezTo>
                      <a:pt x="610" y="575"/>
                      <a:pt x="610" y="575"/>
                      <a:pt x="610" y="575"/>
                    </a:cubicBezTo>
                    <a:cubicBezTo>
                      <a:pt x="607" y="576"/>
                      <a:pt x="607" y="576"/>
                      <a:pt x="607" y="576"/>
                    </a:cubicBezTo>
                    <a:cubicBezTo>
                      <a:pt x="606" y="577"/>
                      <a:pt x="606" y="577"/>
                      <a:pt x="606" y="577"/>
                    </a:cubicBezTo>
                    <a:cubicBezTo>
                      <a:pt x="604" y="577"/>
                      <a:pt x="604" y="577"/>
                      <a:pt x="604" y="577"/>
                    </a:cubicBezTo>
                    <a:cubicBezTo>
                      <a:pt x="604" y="579"/>
                      <a:pt x="604" y="579"/>
                      <a:pt x="604" y="579"/>
                    </a:cubicBezTo>
                    <a:cubicBezTo>
                      <a:pt x="603" y="580"/>
                      <a:pt x="603" y="580"/>
                      <a:pt x="603" y="580"/>
                    </a:cubicBezTo>
                    <a:cubicBezTo>
                      <a:pt x="600" y="578"/>
                      <a:pt x="600" y="578"/>
                      <a:pt x="600" y="578"/>
                    </a:cubicBezTo>
                    <a:cubicBezTo>
                      <a:pt x="598" y="574"/>
                      <a:pt x="598" y="574"/>
                      <a:pt x="598" y="574"/>
                    </a:cubicBezTo>
                    <a:cubicBezTo>
                      <a:pt x="598" y="576"/>
                      <a:pt x="598" y="576"/>
                      <a:pt x="598" y="576"/>
                    </a:cubicBezTo>
                    <a:cubicBezTo>
                      <a:pt x="598" y="577"/>
                      <a:pt x="598" y="577"/>
                      <a:pt x="598" y="577"/>
                    </a:cubicBezTo>
                    <a:cubicBezTo>
                      <a:pt x="599" y="577"/>
                      <a:pt x="599" y="577"/>
                      <a:pt x="599" y="577"/>
                    </a:cubicBezTo>
                    <a:cubicBezTo>
                      <a:pt x="599" y="578"/>
                      <a:pt x="599" y="578"/>
                      <a:pt x="599" y="578"/>
                    </a:cubicBezTo>
                    <a:cubicBezTo>
                      <a:pt x="603" y="581"/>
                      <a:pt x="603" y="581"/>
                      <a:pt x="603" y="581"/>
                    </a:cubicBezTo>
                    <a:cubicBezTo>
                      <a:pt x="602" y="582"/>
                      <a:pt x="602" y="582"/>
                      <a:pt x="602" y="582"/>
                    </a:cubicBezTo>
                    <a:cubicBezTo>
                      <a:pt x="601" y="582"/>
                      <a:pt x="601" y="582"/>
                      <a:pt x="601" y="582"/>
                    </a:cubicBezTo>
                    <a:cubicBezTo>
                      <a:pt x="600" y="583"/>
                      <a:pt x="600" y="583"/>
                      <a:pt x="600" y="583"/>
                    </a:cubicBezTo>
                    <a:cubicBezTo>
                      <a:pt x="601" y="584"/>
                      <a:pt x="601" y="584"/>
                      <a:pt x="601" y="584"/>
                    </a:cubicBezTo>
                    <a:cubicBezTo>
                      <a:pt x="602" y="584"/>
                      <a:pt x="602" y="584"/>
                      <a:pt x="602" y="584"/>
                    </a:cubicBezTo>
                    <a:cubicBezTo>
                      <a:pt x="602" y="584"/>
                      <a:pt x="602" y="584"/>
                      <a:pt x="602" y="584"/>
                    </a:cubicBezTo>
                    <a:cubicBezTo>
                      <a:pt x="604" y="584"/>
                      <a:pt x="604" y="584"/>
                      <a:pt x="604" y="584"/>
                    </a:cubicBezTo>
                    <a:cubicBezTo>
                      <a:pt x="605" y="581"/>
                      <a:pt x="605" y="581"/>
                      <a:pt x="605" y="581"/>
                    </a:cubicBezTo>
                    <a:cubicBezTo>
                      <a:pt x="608" y="581"/>
                      <a:pt x="608" y="581"/>
                      <a:pt x="608" y="581"/>
                    </a:cubicBezTo>
                    <a:cubicBezTo>
                      <a:pt x="609" y="579"/>
                      <a:pt x="609" y="579"/>
                      <a:pt x="609" y="579"/>
                    </a:cubicBezTo>
                    <a:cubicBezTo>
                      <a:pt x="611" y="579"/>
                      <a:pt x="611" y="579"/>
                      <a:pt x="611" y="579"/>
                    </a:cubicBezTo>
                    <a:cubicBezTo>
                      <a:pt x="611" y="577"/>
                      <a:pt x="611" y="577"/>
                      <a:pt x="611" y="577"/>
                    </a:cubicBezTo>
                    <a:cubicBezTo>
                      <a:pt x="613" y="575"/>
                      <a:pt x="613" y="575"/>
                      <a:pt x="613" y="575"/>
                    </a:cubicBezTo>
                    <a:cubicBezTo>
                      <a:pt x="615" y="575"/>
                      <a:pt x="615" y="575"/>
                      <a:pt x="615" y="575"/>
                    </a:cubicBezTo>
                    <a:cubicBezTo>
                      <a:pt x="618" y="574"/>
                      <a:pt x="618" y="574"/>
                      <a:pt x="618" y="574"/>
                    </a:cubicBezTo>
                    <a:cubicBezTo>
                      <a:pt x="620" y="574"/>
                      <a:pt x="620" y="574"/>
                      <a:pt x="620" y="574"/>
                    </a:cubicBezTo>
                    <a:cubicBezTo>
                      <a:pt x="622" y="574"/>
                      <a:pt x="622" y="574"/>
                      <a:pt x="622" y="574"/>
                    </a:cubicBezTo>
                    <a:cubicBezTo>
                      <a:pt x="621" y="574"/>
                      <a:pt x="621" y="574"/>
                      <a:pt x="621" y="574"/>
                    </a:cubicBezTo>
                    <a:cubicBezTo>
                      <a:pt x="619" y="574"/>
                      <a:pt x="619" y="574"/>
                      <a:pt x="619" y="574"/>
                    </a:cubicBezTo>
                    <a:cubicBezTo>
                      <a:pt x="619" y="573"/>
                      <a:pt x="619" y="573"/>
                      <a:pt x="619" y="573"/>
                    </a:cubicBezTo>
                    <a:cubicBezTo>
                      <a:pt x="620" y="573"/>
                      <a:pt x="620" y="573"/>
                      <a:pt x="620" y="573"/>
                    </a:cubicBezTo>
                    <a:cubicBezTo>
                      <a:pt x="624" y="572"/>
                      <a:pt x="624" y="572"/>
                      <a:pt x="624" y="572"/>
                    </a:cubicBezTo>
                    <a:cubicBezTo>
                      <a:pt x="627" y="573"/>
                      <a:pt x="627" y="573"/>
                      <a:pt x="627" y="573"/>
                    </a:cubicBezTo>
                    <a:cubicBezTo>
                      <a:pt x="628" y="576"/>
                      <a:pt x="628" y="576"/>
                      <a:pt x="628" y="576"/>
                    </a:cubicBezTo>
                    <a:cubicBezTo>
                      <a:pt x="628" y="577"/>
                      <a:pt x="628" y="577"/>
                      <a:pt x="628" y="577"/>
                    </a:cubicBezTo>
                    <a:cubicBezTo>
                      <a:pt x="626" y="579"/>
                      <a:pt x="626" y="579"/>
                      <a:pt x="626" y="579"/>
                    </a:cubicBezTo>
                    <a:cubicBezTo>
                      <a:pt x="625" y="579"/>
                      <a:pt x="625" y="579"/>
                      <a:pt x="625" y="579"/>
                    </a:cubicBezTo>
                    <a:cubicBezTo>
                      <a:pt x="624" y="580"/>
                      <a:pt x="624" y="580"/>
                      <a:pt x="624" y="580"/>
                    </a:cubicBezTo>
                    <a:cubicBezTo>
                      <a:pt x="626" y="581"/>
                      <a:pt x="626" y="581"/>
                      <a:pt x="626" y="581"/>
                    </a:cubicBezTo>
                    <a:cubicBezTo>
                      <a:pt x="626" y="582"/>
                      <a:pt x="626" y="582"/>
                      <a:pt x="626" y="582"/>
                    </a:cubicBezTo>
                    <a:cubicBezTo>
                      <a:pt x="627" y="581"/>
                      <a:pt x="627" y="581"/>
                      <a:pt x="627" y="581"/>
                    </a:cubicBezTo>
                    <a:cubicBezTo>
                      <a:pt x="628" y="580"/>
                      <a:pt x="628" y="580"/>
                      <a:pt x="628" y="580"/>
                    </a:cubicBezTo>
                    <a:cubicBezTo>
                      <a:pt x="630" y="578"/>
                      <a:pt x="630" y="578"/>
                      <a:pt x="630" y="578"/>
                    </a:cubicBezTo>
                    <a:cubicBezTo>
                      <a:pt x="632" y="578"/>
                      <a:pt x="632" y="578"/>
                      <a:pt x="632" y="578"/>
                    </a:cubicBezTo>
                    <a:cubicBezTo>
                      <a:pt x="633" y="579"/>
                      <a:pt x="633" y="579"/>
                      <a:pt x="633" y="579"/>
                    </a:cubicBezTo>
                    <a:cubicBezTo>
                      <a:pt x="632" y="579"/>
                      <a:pt x="632" y="579"/>
                      <a:pt x="632" y="579"/>
                    </a:cubicBezTo>
                    <a:cubicBezTo>
                      <a:pt x="632" y="580"/>
                      <a:pt x="632" y="580"/>
                      <a:pt x="632" y="580"/>
                    </a:cubicBezTo>
                    <a:cubicBezTo>
                      <a:pt x="634" y="581"/>
                      <a:pt x="634" y="581"/>
                      <a:pt x="634" y="581"/>
                    </a:cubicBezTo>
                    <a:cubicBezTo>
                      <a:pt x="636" y="582"/>
                      <a:pt x="636" y="582"/>
                      <a:pt x="636" y="582"/>
                    </a:cubicBezTo>
                    <a:cubicBezTo>
                      <a:pt x="637" y="583"/>
                      <a:pt x="637" y="583"/>
                      <a:pt x="637" y="583"/>
                    </a:cubicBezTo>
                    <a:cubicBezTo>
                      <a:pt x="635" y="582"/>
                      <a:pt x="635" y="582"/>
                      <a:pt x="635" y="582"/>
                    </a:cubicBezTo>
                    <a:cubicBezTo>
                      <a:pt x="634" y="582"/>
                      <a:pt x="634" y="582"/>
                      <a:pt x="634" y="582"/>
                    </a:cubicBezTo>
                    <a:cubicBezTo>
                      <a:pt x="635" y="584"/>
                      <a:pt x="635" y="584"/>
                      <a:pt x="635" y="584"/>
                    </a:cubicBezTo>
                    <a:cubicBezTo>
                      <a:pt x="637" y="585"/>
                      <a:pt x="637" y="585"/>
                      <a:pt x="637" y="585"/>
                    </a:cubicBezTo>
                    <a:cubicBezTo>
                      <a:pt x="638" y="586"/>
                      <a:pt x="638" y="586"/>
                      <a:pt x="638" y="586"/>
                    </a:cubicBezTo>
                    <a:cubicBezTo>
                      <a:pt x="636" y="587"/>
                      <a:pt x="636" y="587"/>
                      <a:pt x="636" y="587"/>
                    </a:cubicBezTo>
                    <a:cubicBezTo>
                      <a:pt x="635" y="587"/>
                      <a:pt x="635" y="587"/>
                      <a:pt x="635" y="587"/>
                    </a:cubicBezTo>
                    <a:cubicBezTo>
                      <a:pt x="633" y="588"/>
                      <a:pt x="633" y="588"/>
                      <a:pt x="633" y="588"/>
                    </a:cubicBezTo>
                    <a:cubicBezTo>
                      <a:pt x="636" y="589"/>
                      <a:pt x="636" y="589"/>
                      <a:pt x="636" y="589"/>
                    </a:cubicBezTo>
                    <a:cubicBezTo>
                      <a:pt x="635" y="590"/>
                      <a:pt x="635" y="590"/>
                      <a:pt x="635" y="590"/>
                    </a:cubicBezTo>
                    <a:cubicBezTo>
                      <a:pt x="634" y="591"/>
                      <a:pt x="634" y="591"/>
                      <a:pt x="634" y="591"/>
                    </a:cubicBezTo>
                    <a:cubicBezTo>
                      <a:pt x="634" y="592"/>
                      <a:pt x="634" y="592"/>
                      <a:pt x="634" y="592"/>
                    </a:cubicBezTo>
                    <a:cubicBezTo>
                      <a:pt x="632" y="593"/>
                      <a:pt x="632" y="593"/>
                      <a:pt x="632" y="593"/>
                    </a:cubicBezTo>
                    <a:cubicBezTo>
                      <a:pt x="630" y="592"/>
                      <a:pt x="630" y="592"/>
                      <a:pt x="630" y="592"/>
                    </a:cubicBezTo>
                    <a:cubicBezTo>
                      <a:pt x="631" y="593"/>
                      <a:pt x="631" y="593"/>
                      <a:pt x="631" y="593"/>
                    </a:cubicBezTo>
                    <a:cubicBezTo>
                      <a:pt x="633" y="594"/>
                      <a:pt x="633" y="594"/>
                      <a:pt x="633" y="594"/>
                    </a:cubicBezTo>
                    <a:cubicBezTo>
                      <a:pt x="635" y="594"/>
                      <a:pt x="635" y="594"/>
                      <a:pt x="635" y="594"/>
                    </a:cubicBezTo>
                    <a:cubicBezTo>
                      <a:pt x="636" y="595"/>
                      <a:pt x="636" y="595"/>
                      <a:pt x="636" y="595"/>
                    </a:cubicBezTo>
                    <a:cubicBezTo>
                      <a:pt x="635" y="596"/>
                      <a:pt x="635" y="596"/>
                      <a:pt x="635" y="596"/>
                    </a:cubicBezTo>
                    <a:cubicBezTo>
                      <a:pt x="633" y="595"/>
                      <a:pt x="633" y="595"/>
                      <a:pt x="633" y="595"/>
                    </a:cubicBezTo>
                    <a:cubicBezTo>
                      <a:pt x="632" y="596"/>
                      <a:pt x="632" y="596"/>
                      <a:pt x="632" y="596"/>
                    </a:cubicBezTo>
                    <a:cubicBezTo>
                      <a:pt x="634" y="597"/>
                      <a:pt x="634" y="597"/>
                      <a:pt x="634" y="597"/>
                    </a:cubicBezTo>
                    <a:cubicBezTo>
                      <a:pt x="635" y="596"/>
                      <a:pt x="635" y="596"/>
                      <a:pt x="635" y="596"/>
                    </a:cubicBezTo>
                    <a:cubicBezTo>
                      <a:pt x="636" y="597"/>
                      <a:pt x="636" y="597"/>
                      <a:pt x="636" y="597"/>
                    </a:cubicBezTo>
                    <a:cubicBezTo>
                      <a:pt x="635" y="598"/>
                      <a:pt x="635" y="598"/>
                      <a:pt x="635" y="598"/>
                    </a:cubicBezTo>
                    <a:cubicBezTo>
                      <a:pt x="635" y="600"/>
                      <a:pt x="635" y="600"/>
                      <a:pt x="635" y="600"/>
                    </a:cubicBezTo>
                    <a:cubicBezTo>
                      <a:pt x="634" y="600"/>
                      <a:pt x="634" y="600"/>
                      <a:pt x="634" y="600"/>
                    </a:cubicBezTo>
                    <a:cubicBezTo>
                      <a:pt x="633" y="601"/>
                      <a:pt x="633" y="601"/>
                      <a:pt x="633" y="601"/>
                    </a:cubicBezTo>
                    <a:cubicBezTo>
                      <a:pt x="631" y="603"/>
                      <a:pt x="631" y="603"/>
                      <a:pt x="631" y="603"/>
                    </a:cubicBezTo>
                    <a:cubicBezTo>
                      <a:pt x="629" y="603"/>
                      <a:pt x="629" y="603"/>
                      <a:pt x="629" y="603"/>
                    </a:cubicBezTo>
                    <a:cubicBezTo>
                      <a:pt x="627" y="605"/>
                      <a:pt x="627" y="605"/>
                      <a:pt x="627" y="605"/>
                    </a:cubicBezTo>
                    <a:cubicBezTo>
                      <a:pt x="626" y="605"/>
                      <a:pt x="626" y="605"/>
                      <a:pt x="626" y="605"/>
                    </a:cubicBezTo>
                    <a:cubicBezTo>
                      <a:pt x="625" y="606"/>
                      <a:pt x="625" y="606"/>
                      <a:pt x="625" y="606"/>
                    </a:cubicBezTo>
                    <a:cubicBezTo>
                      <a:pt x="624" y="606"/>
                      <a:pt x="624" y="606"/>
                      <a:pt x="624" y="606"/>
                    </a:cubicBezTo>
                    <a:cubicBezTo>
                      <a:pt x="624" y="607"/>
                      <a:pt x="624" y="607"/>
                      <a:pt x="624" y="607"/>
                    </a:cubicBezTo>
                    <a:cubicBezTo>
                      <a:pt x="622" y="607"/>
                      <a:pt x="622" y="607"/>
                      <a:pt x="622" y="607"/>
                    </a:cubicBezTo>
                    <a:cubicBezTo>
                      <a:pt x="621" y="606"/>
                      <a:pt x="621" y="606"/>
                      <a:pt x="621" y="606"/>
                    </a:cubicBezTo>
                    <a:cubicBezTo>
                      <a:pt x="620" y="607"/>
                      <a:pt x="620" y="607"/>
                      <a:pt x="620" y="607"/>
                    </a:cubicBezTo>
                    <a:cubicBezTo>
                      <a:pt x="618" y="607"/>
                      <a:pt x="618" y="607"/>
                      <a:pt x="618" y="607"/>
                    </a:cubicBezTo>
                    <a:cubicBezTo>
                      <a:pt x="618" y="606"/>
                      <a:pt x="618" y="606"/>
                      <a:pt x="618" y="606"/>
                    </a:cubicBezTo>
                    <a:cubicBezTo>
                      <a:pt x="616" y="608"/>
                      <a:pt x="616" y="608"/>
                      <a:pt x="616" y="608"/>
                    </a:cubicBezTo>
                    <a:cubicBezTo>
                      <a:pt x="614" y="607"/>
                      <a:pt x="614" y="607"/>
                      <a:pt x="614" y="607"/>
                    </a:cubicBezTo>
                    <a:cubicBezTo>
                      <a:pt x="613" y="606"/>
                      <a:pt x="613" y="606"/>
                      <a:pt x="613" y="606"/>
                    </a:cubicBezTo>
                    <a:cubicBezTo>
                      <a:pt x="613" y="607"/>
                      <a:pt x="613" y="607"/>
                      <a:pt x="613" y="607"/>
                    </a:cubicBezTo>
                    <a:cubicBezTo>
                      <a:pt x="613" y="608"/>
                      <a:pt x="613" y="608"/>
                      <a:pt x="613" y="608"/>
                    </a:cubicBezTo>
                    <a:cubicBezTo>
                      <a:pt x="611" y="608"/>
                      <a:pt x="611" y="608"/>
                      <a:pt x="611" y="608"/>
                    </a:cubicBezTo>
                    <a:cubicBezTo>
                      <a:pt x="610" y="608"/>
                      <a:pt x="610" y="608"/>
                      <a:pt x="610" y="608"/>
                    </a:cubicBezTo>
                    <a:cubicBezTo>
                      <a:pt x="609" y="609"/>
                      <a:pt x="609" y="609"/>
                      <a:pt x="609" y="609"/>
                    </a:cubicBezTo>
                    <a:cubicBezTo>
                      <a:pt x="610" y="609"/>
                      <a:pt x="610" y="609"/>
                      <a:pt x="610" y="609"/>
                    </a:cubicBezTo>
                    <a:cubicBezTo>
                      <a:pt x="609" y="610"/>
                      <a:pt x="609" y="610"/>
                      <a:pt x="609" y="610"/>
                    </a:cubicBezTo>
                    <a:cubicBezTo>
                      <a:pt x="608" y="611"/>
                      <a:pt x="608" y="611"/>
                      <a:pt x="608" y="611"/>
                    </a:cubicBezTo>
                    <a:cubicBezTo>
                      <a:pt x="607" y="611"/>
                      <a:pt x="607" y="611"/>
                      <a:pt x="607" y="611"/>
                    </a:cubicBezTo>
                    <a:cubicBezTo>
                      <a:pt x="607" y="613"/>
                      <a:pt x="607" y="613"/>
                      <a:pt x="607" y="613"/>
                    </a:cubicBezTo>
                    <a:cubicBezTo>
                      <a:pt x="606" y="615"/>
                      <a:pt x="606" y="615"/>
                      <a:pt x="606" y="615"/>
                    </a:cubicBezTo>
                    <a:cubicBezTo>
                      <a:pt x="604" y="615"/>
                      <a:pt x="604" y="615"/>
                      <a:pt x="604" y="615"/>
                    </a:cubicBezTo>
                    <a:cubicBezTo>
                      <a:pt x="604" y="615"/>
                      <a:pt x="604" y="615"/>
                      <a:pt x="604" y="615"/>
                    </a:cubicBezTo>
                    <a:cubicBezTo>
                      <a:pt x="602" y="616"/>
                      <a:pt x="602" y="616"/>
                      <a:pt x="602" y="616"/>
                    </a:cubicBezTo>
                    <a:cubicBezTo>
                      <a:pt x="601" y="618"/>
                      <a:pt x="601" y="618"/>
                      <a:pt x="601" y="618"/>
                    </a:cubicBezTo>
                    <a:cubicBezTo>
                      <a:pt x="601" y="618"/>
                      <a:pt x="601" y="618"/>
                      <a:pt x="601" y="618"/>
                    </a:cubicBezTo>
                    <a:cubicBezTo>
                      <a:pt x="600" y="618"/>
                      <a:pt x="600" y="618"/>
                      <a:pt x="600" y="618"/>
                    </a:cubicBezTo>
                    <a:cubicBezTo>
                      <a:pt x="598" y="618"/>
                      <a:pt x="598" y="618"/>
                      <a:pt x="598" y="618"/>
                    </a:cubicBezTo>
                    <a:cubicBezTo>
                      <a:pt x="597" y="619"/>
                      <a:pt x="597" y="619"/>
                      <a:pt x="597" y="619"/>
                    </a:cubicBezTo>
                    <a:cubicBezTo>
                      <a:pt x="596" y="620"/>
                      <a:pt x="596" y="620"/>
                      <a:pt x="596" y="620"/>
                    </a:cubicBezTo>
                    <a:cubicBezTo>
                      <a:pt x="595" y="619"/>
                      <a:pt x="595" y="619"/>
                      <a:pt x="595" y="619"/>
                    </a:cubicBezTo>
                    <a:cubicBezTo>
                      <a:pt x="592" y="619"/>
                      <a:pt x="592" y="619"/>
                      <a:pt x="592" y="619"/>
                    </a:cubicBezTo>
                    <a:cubicBezTo>
                      <a:pt x="591" y="619"/>
                      <a:pt x="591" y="619"/>
                      <a:pt x="591" y="619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8" y="619"/>
                      <a:pt x="588" y="619"/>
                      <a:pt x="588" y="619"/>
                    </a:cubicBezTo>
                    <a:cubicBezTo>
                      <a:pt x="584" y="621"/>
                      <a:pt x="584" y="621"/>
                      <a:pt x="584" y="621"/>
                    </a:cubicBezTo>
                    <a:cubicBezTo>
                      <a:pt x="583" y="620"/>
                      <a:pt x="583" y="620"/>
                      <a:pt x="583" y="620"/>
                    </a:cubicBezTo>
                    <a:cubicBezTo>
                      <a:pt x="583" y="619"/>
                      <a:pt x="583" y="619"/>
                      <a:pt x="583" y="619"/>
                    </a:cubicBezTo>
                    <a:cubicBezTo>
                      <a:pt x="582" y="619"/>
                      <a:pt x="582" y="619"/>
                      <a:pt x="582" y="619"/>
                    </a:cubicBezTo>
                    <a:cubicBezTo>
                      <a:pt x="580" y="620"/>
                      <a:pt x="580" y="620"/>
                      <a:pt x="580" y="620"/>
                    </a:cubicBezTo>
                    <a:cubicBezTo>
                      <a:pt x="579" y="620"/>
                      <a:pt x="579" y="620"/>
                      <a:pt x="579" y="620"/>
                    </a:cubicBezTo>
                    <a:cubicBezTo>
                      <a:pt x="576" y="619"/>
                      <a:pt x="576" y="619"/>
                      <a:pt x="576" y="619"/>
                    </a:cubicBezTo>
                    <a:cubicBezTo>
                      <a:pt x="575" y="619"/>
                      <a:pt x="575" y="619"/>
                      <a:pt x="575" y="619"/>
                    </a:cubicBezTo>
                    <a:cubicBezTo>
                      <a:pt x="573" y="619"/>
                      <a:pt x="573" y="619"/>
                      <a:pt x="573" y="619"/>
                    </a:cubicBezTo>
                    <a:cubicBezTo>
                      <a:pt x="572" y="618"/>
                      <a:pt x="572" y="618"/>
                      <a:pt x="572" y="618"/>
                    </a:cubicBezTo>
                    <a:cubicBezTo>
                      <a:pt x="571" y="618"/>
                      <a:pt x="571" y="618"/>
                      <a:pt x="571" y="618"/>
                    </a:cubicBezTo>
                    <a:cubicBezTo>
                      <a:pt x="570" y="619"/>
                      <a:pt x="570" y="619"/>
                      <a:pt x="570" y="619"/>
                    </a:cubicBezTo>
                    <a:cubicBezTo>
                      <a:pt x="567" y="618"/>
                      <a:pt x="567" y="618"/>
                      <a:pt x="567" y="618"/>
                    </a:cubicBezTo>
                    <a:cubicBezTo>
                      <a:pt x="565" y="617"/>
                      <a:pt x="565" y="617"/>
                      <a:pt x="565" y="617"/>
                    </a:cubicBezTo>
                    <a:cubicBezTo>
                      <a:pt x="564" y="618"/>
                      <a:pt x="564" y="618"/>
                      <a:pt x="564" y="618"/>
                    </a:cubicBezTo>
                    <a:cubicBezTo>
                      <a:pt x="562" y="618"/>
                      <a:pt x="562" y="618"/>
                      <a:pt x="562" y="618"/>
                    </a:cubicBezTo>
                    <a:cubicBezTo>
                      <a:pt x="561" y="617"/>
                      <a:pt x="561" y="617"/>
                      <a:pt x="561" y="617"/>
                    </a:cubicBezTo>
                    <a:cubicBezTo>
                      <a:pt x="559" y="618"/>
                      <a:pt x="559" y="618"/>
                      <a:pt x="559" y="618"/>
                    </a:cubicBezTo>
                    <a:cubicBezTo>
                      <a:pt x="558" y="618"/>
                      <a:pt x="558" y="618"/>
                      <a:pt x="558" y="618"/>
                    </a:cubicBezTo>
                    <a:cubicBezTo>
                      <a:pt x="557" y="618"/>
                      <a:pt x="557" y="618"/>
                      <a:pt x="557" y="618"/>
                    </a:cubicBezTo>
                    <a:cubicBezTo>
                      <a:pt x="554" y="617"/>
                      <a:pt x="554" y="617"/>
                      <a:pt x="554" y="617"/>
                    </a:cubicBezTo>
                    <a:cubicBezTo>
                      <a:pt x="551" y="617"/>
                      <a:pt x="551" y="617"/>
                      <a:pt x="551" y="617"/>
                    </a:cubicBezTo>
                    <a:cubicBezTo>
                      <a:pt x="548" y="616"/>
                      <a:pt x="548" y="616"/>
                      <a:pt x="548" y="616"/>
                    </a:cubicBezTo>
                    <a:cubicBezTo>
                      <a:pt x="547" y="615"/>
                      <a:pt x="547" y="615"/>
                      <a:pt x="547" y="615"/>
                    </a:cubicBezTo>
                    <a:cubicBezTo>
                      <a:pt x="545" y="616"/>
                      <a:pt x="545" y="616"/>
                      <a:pt x="545" y="616"/>
                    </a:cubicBezTo>
                    <a:cubicBezTo>
                      <a:pt x="545" y="617"/>
                      <a:pt x="545" y="617"/>
                      <a:pt x="545" y="617"/>
                    </a:cubicBezTo>
                    <a:cubicBezTo>
                      <a:pt x="545" y="617"/>
                      <a:pt x="545" y="617"/>
                      <a:pt x="545" y="617"/>
                    </a:cubicBezTo>
                    <a:cubicBezTo>
                      <a:pt x="545" y="618"/>
                      <a:pt x="545" y="618"/>
                      <a:pt x="545" y="618"/>
                    </a:cubicBezTo>
                    <a:cubicBezTo>
                      <a:pt x="543" y="619"/>
                      <a:pt x="543" y="619"/>
                      <a:pt x="543" y="619"/>
                    </a:cubicBezTo>
                    <a:cubicBezTo>
                      <a:pt x="540" y="621"/>
                      <a:pt x="540" y="621"/>
                      <a:pt x="540" y="621"/>
                    </a:cubicBezTo>
                    <a:cubicBezTo>
                      <a:pt x="538" y="622"/>
                      <a:pt x="538" y="622"/>
                      <a:pt x="538" y="622"/>
                    </a:cubicBezTo>
                    <a:cubicBezTo>
                      <a:pt x="538" y="624"/>
                      <a:pt x="538" y="624"/>
                      <a:pt x="538" y="624"/>
                    </a:cubicBezTo>
                    <a:cubicBezTo>
                      <a:pt x="537" y="625"/>
                      <a:pt x="537" y="625"/>
                      <a:pt x="537" y="625"/>
                    </a:cubicBezTo>
                    <a:cubicBezTo>
                      <a:pt x="537" y="627"/>
                      <a:pt x="537" y="627"/>
                      <a:pt x="537" y="627"/>
                    </a:cubicBezTo>
                    <a:cubicBezTo>
                      <a:pt x="536" y="628"/>
                      <a:pt x="536" y="628"/>
                      <a:pt x="536" y="628"/>
                    </a:cubicBezTo>
                    <a:cubicBezTo>
                      <a:pt x="533" y="628"/>
                      <a:pt x="533" y="628"/>
                      <a:pt x="533" y="628"/>
                    </a:cubicBezTo>
                    <a:cubicBezTo>
                      <a:pt x="532" y="629"/>
                      <a:pt x="532" y="629"/>
                      <a:pt x="532" y="629"/>
                    </a:cubicBezTo>
                    <a:cubicBezTo>
                      <a:pt x="528" y="629"/>
                      <a:pt x="528" y="629"/>
                      <a:pt x="528" y="629"/>
                    </a:cubicBezTo>
                    <a:cubicBezTo>
                      <a:pt x="527" y="631"/>
                      <a:pt x="527" y="631"/>
                      <a:pt x="527" y="631"/>
                    </a:cubicBezTo>
                    <a:cubicBezTo>
                      <a:pt x="526" y="631"/>
                      <a:pt x="526" y="631"/>
                      <a:pt x="526" y="631"/>
                    </a:cubicBezTo>
                    <a:cubicBezTo>
                      <a:pt x="525" y="631"/>
                      <a:pt x="525" y="631"/>
                      <a:pt x="525" y="631"/>
                    </a:cubicBezTo>
                    <a:cubicBezTo>
                      <a:pt x="524" y="632"/>
                      <a:pt x="524" y="632"/>
                      <a:pt x="524" y="632"/>
                    </a:cubicBezTo>
                    <a:cubicBezTo>
                      <a:pt x="523" y="633"/>
                      <a:pt x="523" y="633"/>
                      <a:pt x="523" y="633"/>
                    </a:cubicBezTo>
                    <a:cubicBezTo>
                      <a:pt x="522" y="634"/>
                      <a:pt x="522" y="634"/>
                      <a:pt x="522" y="634"/>
                    </a:cubicBezTo>
                    <a:cubicBezTo>
                      <a:pt x="520" y="635"/>
                      <a:pt x="520" y="635"/>
                      <a:pt x="520" y="635"/>
                    </a:cubicBezTo>
                    <a:cubicBezTo>
                      <a:pt x="519" y="636"/>
                      <a:pt x="519" y="636"/>
                      <a:pt x="519" y="636"/>
                    </a:cubicBezTo>
                    <a:cubicBezTo>
                      <a:pt x="518" y="636"/>
                      <a:pt x="518" y="636"/>
                      <a:pt x="518" y="636"/>
                    </a:cubicBezTo>
                    <a:cubicBezTo>
                      <a:pt x="516" y="639"/>
                      <a:pt x="516" y="639"/>
                      <a:pt x="516" y="639"/>
                    </a:cubicBezTo>
                    <a:cubicBezTo>
                      <a:pt x="513" y="641"/>
                      <a:pt x="513" y="641"/>
                      <a:pt x="513" y="641"/>
                    </a:cubicBezTo>
                    <a:cubicBezTo>
                      <a:pt x="512" y="644"/>
                      <a:pt x="512" y="644"/>
                      <a:pt x="512" y="644"/>
                    </a:cubicBezTo>
                    <a:cubicBezTo>
                      <a:pt x="509" y="645"/>
                      <a:pt x="509" y="645"/>
                      <a:pt x="509" y="645"/>
                    </a:cubicBezTo>
                    <a:cubicBezTo>
                      <a:pt x="508" y="648"/>
                      <a:pt x="508" y="648"/>
                      <a:pt x="508" y="648"/>
                    </a:cubicBezTo>
                    <a:cubicBezTo>
                      <a:pt x="506" y="648"/>
                      <a:pt x="506" y="648"/>
                      <a:pt x="506" y="648"/>
                    </a:cubicBezTo>
                    <a:cubicBezTo>
                      <a:pt x="505" y="650"/>
                      <a:pt x="505" y="650"/>
                      <a:pt x="505" y="650"/>
                    </a:cubicBezTo>
                    <a:cubicBezTo>
                      <a:pt x="504" y="652"/>
                      <a:pt x="504" y="652"/>
                      <a:pt x="504" y="652"/>
                    </a:cubicBezTo>
                    <a:cubicBezTo>
                      <a:pt x="500" y="654"/>
                      <a:pt x="500" y="654"/>
                      <a:pt x="500" y="654"/>
                    </a:cubicBezTo>
                    <a:cubicBezTo>
                      <a:pt x="500" y="656"/>
                      <a:pt x="500" y="656"/>
                      <a:pt x="500" y="656"/>
                    </a:cubicBezTo>
                    <a:cubicBezTo>
                      <a:pt x="495" y="658"/>
                      <a:pt x="495" y="658"/>
                      <a:pt x="495" y="658"/>
                    </a:cubicBezTo>
                    <a:cubicBezTo>
                      <a:pt x="492" y="658"/>
                      <a:pt x="492" y="658"/>
                      <a:pt x="492" y="658"/>
                    </a:cubicBezTo>
                    <a:cubicBezTo>
                      <a:pt x="494" y="658"/>
                      <a:pt x="494" y="658"/>
                      <a:pt x="494" y="658"/>
                    </a:cubicBezTo>
                    <a:cubicBezTo>
                      <a:pt x="499" y="657"/>
                      <a:pt x="499" y="657"/>
                      <a:pt x="499" y="657"/>
                    </a:cubicBezTo>
                    <a:cubicBezTo>
                      <a:pt x="503" y="655"/>
                      <a:pt x="503" y="655"/>
                      <a:pt x="503" y="655"/>
                    </a:cubicBezTo>
                    <a:cubicBezTo>
                      <a:pt x="506" y="653"/>
                      <a:pt x="506" y="653"/>
                      <a:pt x="506" y="653"/>
                    </a:cubicBezTo>
                    <a:cubicBezTo>
                      <a:pt x="508" y="650"/>
                      <a:pt x="508" y="650"/>
                      <a:pt x="508" y="650"/>
                    </a:cubicBezTo>
                    <a:cubicBezTo>
                      <a:pt x="510" y="648"/>
                      <a:pt x="510" y="648"/>
                      <a:pt x="510" y="648"/>
                    </a:cubicBezTo>
                    <a:cubicBezTo>
                      <a:pt x="512" y="647"/>
                      <a:pt x="512" y="647"/>
                      <a:pt x="512" y="647"/>
                    </a:cubicBezTo>
                    <a:cubicBezTo>
                      <a:pt x="516" y="643"/>
                      <a:pt x="516" y="643"/>
                      <a:pt x="516" y="643"/>
                    </a:cubicBezTo>
                    <a:cubicBezTo>
                      <a:pt x="522" y="639"/>
                      <a:pt x="522" y="639"/>
                      <a:pt x="522" y="639"/>
                    </a:cubicBezTo>
                    <a:cubicBezTo>
                      <a:pt x="526" y="636"/>
                      <a:pt x="526" y="636"/>
                      <a:pt x="526" y="636"/>
                    </a:cubicBezTo>
                    <a:cubicBezTo>
                      <a:pt x="528" y="636"/>
                      <a:pt x="528" y="636"/>
                      <a:pt x="528" y="636"/>
                    </a:cubicBezTo>
                    <a:cubicBezTo>
                      <a:pt x="531" y="635"/>
                      <a:pt x="531" y="635"/>
                      <a:pt x="531" y="635"/>
                    </a:cubicBezTo>
                    <a:cubicBezTo>
                      <a:pt x="535" y="634"/>
                      <a:pt x="535" y="634"/>
                      <a:pt x="535" y="634"/>
                    </a:cubicBezTo>
                    <a:cubicBezTo>
                      <a:pt x="541" y="632"/>
                      <a:pt x="541" y="632"/>
                      <a:pt x="541" y="632"/>
                    </a:cubicBezTo>
                    <a:cubicBezTo>
                      <a:pt x="543" y="632"/>
                      <a:pt x="543" y="632"/>
                      <a:pt x="543" y="632"/>
                    </a:cubicBezTo>
                    <a:cubicBezTo>
                      <a:pt x="544" y="631"/>
                      <a:pt x="544" y="631"/>
                      <a:pt x="544" y="631"/>
                    </a:cubicBezTo>
                    <a:cubicBezTo>
                      <a:pt x="550" y="631"/>
                      <a:pt x="550" y="631"/>
                      <a:pt x="550" y="631"/>
                    </a:cubicBezTo>
                    <a:cubicBezTo>
                      <a:pt x="553" y="632"/>
                      <a:pt x="553" y="632"/>
                      <a:pt x="553" y="632"/>
                    </a:cubicBezTo>
                    <a:cubicBezTo>
                      <a:pt x="557" y="634"/>
                      <a:pt x="557" y="634"/>
                      <a:pt x="557" y="634"/>
                    </a:cubicBezTo>
                    <a:cubicBezTo>
                      <a:pt x="557" y="635"/>
                      <a:pt x="557" y="635"/>
                      <a:pt x="557" y="635"/>
                    </a:cubicBezTo>
                    <a:cubicBezTo>
                      <a:pt x="554" y="635"/>
                      <a:pt x="554" y="635"/>
                      <a:pt x="554" y="635"/>
                    </a:cubicBezTo>
                    <a:cubicBezTo>
                      <a:pt x="554" y="635"/>
                      <a:pt x="554" y="635"/>
                      <a:pt x="554" y="635"/>
                    </a:cubicBezTo>
                    <a:cubicBezTo>
                      <a:pt x="554" y="636"/>
                      <a:pt x="554" y="636"/>
                      <a:pt x="554" y="636"/>
                    </a:cubicBezTo>
                    <a:cubicBezTo>
                      <a:pt x="556" y="635"/>
                      <a:pt x="556" y="635"/>
                      <a:pt x="556" y="635"/>
                    </a:cubicBezTo>
                    <a:cubicBezTo>
                      <a:pt x="557" y="636"/>
                      <a:pt x="557" y="636"/>
                      <a:pt x="557" y="636"/>
                    </a:cubicBezTo>
                    <a:cubicBezTo>
                      <a:pt x="558" y="637"/>
                      <a:pt x="558" y="637"/>
                      <a:pt x="558" y="637"/>
                    </a:cubicBezTo>
                    <a:cubicBezTo>
                      <a:pt x="557" y="638"/>
                      <a:pt x="557" y="638"/>
                      <a:pt x="557" y="638"/>
                    </a:cubicBezTo>
                    <a:cubicBezTo>
                      <a:pt x="558" y="638"/>
                      <a:pt x="558" y="638"/>
                      <a:pt x="558" y="638"/>
                    </a:cubicBezTo>
                    <a:cubicBezTo>
                      <a:pt x="557" y="641"/>
                      <a:pt x="557" y="641"/>
                      <a:pt x="557" y="641"/>
                    </a:cubicBezTo>
                    <a:cubicBezTo>
                      <a:pt x="555" y="642"/>
                      <a:pt x="555" y="642"/>
                      <a:pt x="555" y="642"/>
                    </a:cubicBezTo>
                    <a:cubicBezTo>
                      <a:pt x="553" y="643"/>
                      <a:pt x="553" y="643"/>
                      <a:pt x="553" y="643"/>
                    </a:cubicBezTo>
                    <a:cubicBezTo>
                      <a:pt x="551" y="643"/>
                      <a:pt x="551" y="643"/>
                      <a:pt x="551" y="643"/>
                    </a:cubicBezTo>
                    <a:cubicBezTo>
                      <a:pt x="549" y="645"/>
                      <a:pt x="549" y="645"/>
                      <a:pt x="549" y="645"/>
                    </a:cubicBezTo>
                    <a:cubicBezTo>
                      <a:pt x="547" y="645"/>
                      <a:pt x="547" y="645"/>
                      <a:pt x="547" y="645"/>
                    </a:cubicBezTo>
                    <a:cubicBezTo>
                      <a:pt x="546" y="644"/>
                      <a:pt x="546" y="644"/>
                      <a:pt x="546" y="644"/>
                    </a:cubicBezTo>
                    <a:cubicBezTo>
                      <a:pt x="544" y="643"/>
                      <a:pt x="544" y="643"/>
                      <a:pt x="544" y="643"/>
                    </a:cubicBezTo>
                    <a:cubicBezTo>
                      <a:pt x="543" y="644"/>
                      <a:pt x="543" y="644"/>
                      <a:pt x="543" y="644"/>
                    </a:cubicBezTo>
                    <a:cubicBezTo>
                      <a:pt x="541" y="644"/>
                      <a:pt x="541" y="644"/>
                      <a:pt x="541" y="644"/>
                    </a:cubicBezTo>
                    <a:cubicBezTo>
                      <a:pt x="539" y="644"/>
                      <a:pt x="539" y="644"/>
                      <a:pt x="539" y="644"/>
                    </a:cubicBezTo>
                    <a:cubicBezTo>
                      <a:pt x="536" y="645"/>
                      <a:pt x="536" y="645"/>
                      <a:pt x="536" y="645"/>
                    </a:cubicBezTo>
                    <a:cubicBezTo>
                      <a:pt x="539" y="645"/>
                      <a:pt x="539" y="645"/>
                      <a:pt x="539" y="645"/>
                    </a:cubicBezTo>
                    <a:cubicBezTo>
                      <a:pt x="541" y="645"/>
                      <a:pt x="541" y="645"/>
                      <a:pt x="541" y="645"/>
                    </a:cubicBezTo>
                    <a:cubicBezTo>
                      <a:pt x="545" y="646"/>
                      <a:pt x="545" y="646"/>
                      <a:pt x="545" y="646"/>
                    </a:cubicBezTo>
                    <a:cubicBezTo>
                      <a:pt x="545" y="648"/>
                      <a:pt x="545" y="648"/>
                      <a:pt x="545" y="648"/>
                    </a:cubicBezTo>
                    <a:cubicBezTo>
                      <a:pt x="546" y="649"/>
                      <a:pt x="546" y="649"/>
                      <a:pt x="546" y="649"/>
                    </a:cubicBezTo>
                    <a:cubicBezTo>
                      <a:pt x="548" y="648"/>
                      <a:pt x="548" y="648"/>
                      <a:pt x="548" y="648"/>
                    </a:cubicBezTo>
                    <a:cubicBezTo>
                      <a:pt x="550" y="647"/>
                      <a:pt x="550" y="647"/>
                      <a:pt x="550" y="647"/>
                    </a:cubicBezTo>
                    <a:cubicBezTo>
                      <a:pt x="551" y="647"/>
                      <a:pt x="551" y="647"/>
                      <a:pt x="551" y="647"/>
                    </a:cubicBezTo>
                    <a:cubicBezTo>
                      <a:pt x="552" y="648"/>
                      <a:pt x="552" y="648"/>
                      <a:pt x="552" y="648"/>
                    </a:cubicBezTo>
                    <a:cubicBezTo>
                      <a:pt x="553" y="647"/>
                      <a:pt x="553" y="647"/>
                      <a:pt x="553" y="647"/>
                    </a:cubicBezTo>
                    <a:cubicBezTo>
                      <a:pt x="553" y="649"/>
                      <a:pt x="553" y="649"/>
                      <a:pt x="553" y="649"/>
                    </a:cubicBezTo>
                    <a:cubicBezTo>
                      <a:pt x="552" y="650"/>
                      <a:pt x="552" y="650"/>
                      <a:pt x="552" y="650"/>
                    </a:cubicBezTo>
                    <a:cubicBezTo>
                      <a:pt x="550" y="654"/>
                      <a:pt x="550" y="654"/>
                      <a:pt x="550" y="654"/>
                    </a:cubicBezTo>
                    <a:cubicBezTo>
                      <a:pt x="548" y="655"/>
                      <a:pt x="548" y="655"/>
                      <a:pt x="548" y="655"/>
                    </a:cubicBezTo>
                    <a:cubicBezTo>
                      <a:pt x="547" y="656"/>
                      <a:pt x="547" y="656"/>
                      <a:pt x="547" y="656"/>
                    </a:cubicBezTo>
                    <a:cubicBezTo>
                      <a:pt x="551" y="656"/>
                      <a:pt x="551" y="656"/>
                      <a:pt x="551" y="656"/>
                    </a:cubicBezTo>
                    <a:cubicBezTo>
                      <a:pt x="551" y="657"/>
                      <a:pt x="551" y="657"/>
                      <a:pt x="551" y="657"/>
                    </a:cubicBezTo>
                    <a:cubicBezTo>
                      <a:pt x="550" y="658"/>
                      <a:pt x="550" y="658"/>
                      <a:pt x="550" y="658"/>
                    </a:cubicBezTo>
                    <a:cubicBezTo>
                      <a:pt x="551" y="659"/>
                      <a:pt x="551" y="659"/>
                      <a:pt x="551" y="659"/>
                    </a:cubicBezTo>
                    <a:cubicBezTo>
                      <a:pt x="551" y="661"/>
                      <a:pt x="551" y="661"/>
                      <a:pt x="551" y="661"/>
                    </a:cubicBezTo>
                    <a:cubicBezTo>
                      <a:pt x="551" y="663"/>
                      <a:pt x="551" y="663"/>
                      <a:pt x="551" y="663"/>
                    </a:cubicBezTo>
                    <a:cubicBezTo>
                      <a:pt x="552" y="664"/>
                      <a:pt x="552" y="664"/>
                      <a:pt x="552" y="664"/>
                    </a:cubicBezTo>
                    <a:cubicBezTo>
                      <a:pt x="553" y="666"/>
                      <a:pt x="553" y="666"/>
                      <a:pt x="553" y="666"/>
                    </a:cubicBezTo>
                    <a:cubicBezTo>
                      <a:pt x="554" y="666"/>
                      <a:pt x="554" y="666"/>
                      <a:pt x="554" y="666"/>
                    </a:cubicBezTo>
                    <a:cubicBezTo>
                      <a:pt x="555" y="667"/>
                      <a:pt x="555" y="667"/>
                      <a:pt x="555" y="667"/>
                    </a:cubicBezTo>
                    <a:cubicBezTo>
                      <a:pt x="558" y="667"/>
                      <a:pt x="558" y="667"/>
                      <a:pt x="558" y="667"/>
                    </a:cubicBezTo>
                    <a:cubicBezTo>
                      <a:pt x="557" y="668"/>
                      <a:pt x="557" y="668"/>
                      <a:pt x="557" y="668"/>
                    </a:cubicBezTo>
                    <a:cubicBezTo>
                      <a:pt x="555" y="669"/>
                      <a:pt x="555" y="669"/>
                      <a:pt x="555" y="669"/>
                    </a:cubicBezTo>
                    <a:cubicBezTo>
                      <a:pt x="558" y="671"/>
                      <a:pt x="558" y="671"/>
                      <a:pt x="558" y="671"/>
                    </a:cubicBezTo>
                    <a:cubicBezTo>
                      <a:pt x="560" y="671"/>
                      <a:pt x="560" y="671"/>
                      <a:pt x="560" y="671"/>
                    </a:cubicBezTo>
                    <a:cubicBezTo>
                      <a:pt x="562" y="671"/>
                      <a:pt x="562" y="671"/>
                      <a:pt x="562" y="671"/>
                    </a:cubicBezTo>
                    <a:cubicBezTo>
                      <a:pt x="563" y="671"/>
                      <a:pt x="563" y="671"/>
                      <a:pt x="563" y="671"/>
                    </a:cubicBezTo>
                    <a:cubicBezTo>
                      <a:pt x="565" y="672"/>
                      <a:pt x="565" y="672"/>
                      <a:pt x="565" y="672"/>
                    </a:cubicBezTo>
                    <a:cubicBezTo>
                      <a:pt x="566" y="673"/>
                      <a:pt x="566" y="673"/>
                      <a:pt x="566" y="673"/>
                    </a:cubicBezTo>
                    <a:cubicBezTo>
                      <a:pt x="569" y="673"/>
                      <a:pt x="569" y="673"/>
                      <a:pt x="569" y="673"/>
                    </a:cubicBezTo>
                    <a:cubicBezTo>
                      <a:pt x="569" y="672"/>
                      <a:pt x="569" y="672"/>
                      <a:pt x="569" y="672"/>
                    </a:cubicBezTo>
                    <a:cubicBezTo>
                      <a:pt x="572" y="671"/>
                      <a:pt x="572" y="671"/>
                      <a:pt x="572" y="671"/>
                    </a:cubicBezTo>
                    <a:cubicBezTo>
                      <a:pt x="572" y="672"/>
                      <a:pt x="572" y="672"/>
                      <a:pt x="572" y="672"/>
                    </a:cubicBezTo>
                    <a:cubicBezTo>
                      <a:pt x="571" y="673"/>
                      <a:pt x="571" y="673"/>
                      <a:pt x="571" y="673"/>
                    </a:cubicBezTo>
                    <a:cubicBezTo>
                      <a:pt x="574" y="673"/>
                      <a:pt x="574" y="673"/>
                      <a:pt x="574" y="673"/>
                    </a:cubicBezTo>
                    <a:cubicBezTo>
                      <a:pt x="577" y="675"/>
                      <a:pt x="577" y="675"/>
                      <a:pt x="577" y="675"/>
                    </a:cubicBezTo>
                    <a:cubicBezTo>
                      <a:pt x="577" y="675"/>
                      <a:pt x="577" y="675"/>
                      <a:pt x="577" y="675"/>
                    </a:cubicBezTo>
                    <a:cubicBezTo>
                      <a:pt x="575" y="676"/>
                      <a:pt x="575" y="676"/>
                      <a:pt x="575" y="676"/>
                    </a:cubicBezTo>
                    <a:cubicBezTo>
                      <a:pt x="575" y="676"/>
                      <a:pt x="575" y="676"/>
                      <a:pt x="575" y="676"/>
                    </a:cubicBezTo>
                    <a:cubicBezTo>
                      <a:pt x="576" y="677"/>
                      <a:pt x="576" y="677"/>
                      <a:pt x="576" y="677"/>
                    </a:cubicBezTo>
                    <a:cubicBezTo>
                      <a:pt x="578" y="677"/>
                      <a:pt x="578" y="677"/>
                      <a:pt x="578" y="677"/>
                    </a:cubicBezTo>
                    <a:cubicBezTo>
                      <a:pt x="579" y="678"/>
                      <a:pt x="579" y="678"/>
                      <a:pt x="579" y="678"/>
                    </a:cubicBezTo>
                    <a:cubicBezTo>
                      <a:pt x="577" y="678"/>
                      <a:pt x="577" y="678"/>
                      <a:pt x="577" y="678"/>
                    </a:cubicBezTo>
                    <a:cubicBezTo>
                      <a:pt x="576" y="678"/>
                      <a:pt x="576" y="678"/>
                      <a:pt x="576" y="678"/>
                    </a:cubicBezTo>
                    <a:cubicBezTo>
                      <a:pt x="575" y="678"/>
                      <a:pt x="575" y="678"/>
                      <a:pt x="575" y="678"/>
                    </a:cubicBezTo>
                    <a:cubicBezTo>
                      <a:pt x="572" y="679"/>
                      <a:pt x="572" y="679"/>
                      <a:pt x="572" y="679"/>
                    </a:cubicBezTo>
                    <a:cubicBezTo>
                      <a:pt x="568" y="681"/>
                      <a:pt x="568" y="681"/>
                      <a:pt x="568" y="681"/>
                    </a:cubicBezTo>
                    <a:cubicBezTo>
                      <a:pt x="567" y="681"/>
                      <a:pt x="567" y="681"/>
                      <a:pt x="567" y="681"/>
                    </a:cubicBezTo>
                    <a:cubicBezTo>
                      <a:pt x="564" y="682"/>
                      <a:pt x="564" y="682"/>
                      <a:pt x="564" y="682"/>
                    </a:cubicBezTo>
                    <a:cubicBezTo>
                      <a:pt x="561" y="683"/>
                      <a:pt x="561" y="683"/>
                      <a:pt x="561" y="683"/>
                    </a:cubicBezTo>
                    <a:cubicBezTo>
                      <a:pt x="558" y="684"/>
                      <a:pt x="558" y="684"/>
                      <a:pt x="558" y="684"/>
                    </a:cubicBezTo>
                    <a:cubicBezTo>
                      <a:pt x="557" y="684"/>
                      <a:pt x="557" y="684"/>
                      <a:pt x="557" y="684"/>
                    </a:cubicBezTo>
                    <a:cubicBezTo>
                      <a:pt x="557" y="685"/>
                      <a:pt x="557" y="685"/>
                      <a:pt x="557" y="685"/>
                    </a:cubicBezTo>
                    <a:cubicBezTo>
                      <a:pt x="555" y="685"/>
                      <a:pt x="555" y="685"/>
                      <a:pt x="555" y="685"/>
                    </a:cubicBezTo>
                    <a:cubicBezTo>
                      <a:pt x="554" y="683"/>
                      <a:pt x="554" y="683"/>
                      <a:pt x="554" y="683"/>
                    </a:cubicBezTo>
                    <a:cubicBezTo>
                      <a:pt x="553" y="683"/>
                      <a:pt x="553" y="683"/>
                      <a:pt x="553" y="683"/>
                    </a:cubicBezTo>
                    <a:cubicBezTo>
                      <a:pt x="552" y="684"/>
                      <a:pt x="552" y="684"/>
                      <a:pt x="552" y="684"/>
                    </a:cubicBezTo>
                    <a:cubicBezTo>
                      <a:pt x="551" y="684"/>
                      <a:pt x="551" y="684"/>
                      <a:pt x="551" y="684"/>
                    </a:cubicBezTo>
                    <a:cubicBezTo>
                      <a:pt x="550" y="686"/>
                      <a:pt x="550" y="686"/>
                      <a:pt x="550" y="686"/>
                    </a:cubicBezTo>
                    <a:cubicBezTo>
                      <a:pt x="551" y="686"/>
                      <a:pt x="551" y="686"/>
                      <a:pt x="551" y="686"/>
                    </a:cubicBezTo>
                    <a:cubicBezTo>
                      <a:pt x="548" y="689"/>
                      <a:pt x="548" y="689"/>
                      <a:pt x="548" y="689"/>
                    </a:cubicBezTo>
                    <a:cubicBezTo>
                      <a:pt x="546" y="692"/>
                      <a:pt x="546" y="692"/>
                      <a:pt x="546" y="692"/>
                    </a:cubicBezTo>
                    <a:cubicBezTo>
                      <a:pt x="544" y="692"/>
                      <a:pt x="544" y="692"/>
                      <a:pt x="544" y="692"/>
                    </a:cubicBezTo>
                    <a:cubicBezTo>
                      <a:pt x="542" y="694"/>
                      <a:pt x="542" y="694"/>
                      <a:pt x="542" y="694"/>
                    </a:cubicBezTo>
                    <a:cubicBezTo>
                      <a:pt x="541" y="693"/>
                      <a:pt x="541" y="693"/>
                      <a:pt x="541" y="693"/>
                    </a:cubicBezTo>
                    <a:cubicBezTo>
                      <a:pt x="540" y="694"/>
                      <a:pt x="540" y="694"/>
                      <a:pt x="540" y="694"/>
                    </a:cubicBezTo>
                    <a:cubicBezTo>
                      <a:pt x="540" y="695"/>
                      <a:pt x="540" y="695"/>
                      <a:pt x="540" y="695"/>
                    </a:cubicBezTo>
                    <a:cubicBezTo>
                      <a:pt x="539" y="696"/>
                      <a:pt x="539" y="696"/>
                      <a:pt x="539" y="696"/>
                    </a:cubicBezTo>
                    <a:cubicBezTo>
                      <a:pt x="538" y="695"/>
                      <a:pt x="538" y="695"/>
                      <a:pt x="538" y="695"/>
                    </a:cubicBezTo>
                    <a:cubicBezTo>
                      <a:pt x="538" y="696"/>
                      <a:pt x="538" y="696"/>
                      <a:pt x="538" y="696"/>
                    </a:cubicBezTo>
                    <a:cubicBezTo>
                      <a:pt x="536" y="695"/>
                      <a:pt x="536" y="695"/>
                      <a:pt x="536" y="695"/>
                    </a:cubicBezTo>
                    <a:cubicBezTo>
                      <a:pt x="536" y="693"/>
                      <a:pt x="536" y="693"/>
                      <a:pt x="536" y="693"/>
                    </a:cubicBezTo>
                    <a:cubicBezTo>
                      <a:pt x="535" y="692"/>
                      <a:pt x="535" y="692"/>
                      <a:pt x="535" y="692"/>
                    </a:cubicBezTo>
                    <a:cubicBezTo>
                      <a:pt x="534" y="693"/>
                      <a:pt x="534" y="693"/>
                      <a:pt x="534" y="693"/>
                    </a:cubicBezTo>
                    <a:cubicBezTo>
                      <a:pt x="534" y="691"/>
                      <a:pt x="534" y="691"/>
                      <a:pt x="534" y="691"/>
                    </a:cubicBezTo>
                    <a:cubicBezTo>
                      <a:pt x="533" y="690"/>
                      <a:pt x="533" y="690"/>
                      <a:pt x="533" y="690"/>
                    </a:cubicBezTo>
                    <a:cubicBezTo>
                      <a:pt x="533" y="688"/>
                      <a:pt x="533" y="688"/>
                      <a:pt x="533" y="688"/>
                    </a:cubicBezTo>
                    <a:cubicBezTo>
                      <a:pt x="535" y="685"/>
                      <a:pt x="535" y="685"/>
                      <a:pt x="535" y="685"/>
                    </a:cubicBezTo>
                    <a:cubicBezTo>
                      <a:pt x="537" y="683"/>
                      <a:pt x="537" y="683"/>
                      <a:pt x="537" y="683"/>
                    </a:cubicBezTo>
                    <a:cubicBezTo>
                      <a:pt x="537" y="682"/>
                      <a:pt x="537" y="682"/>
                      <a:pt x="537" y="682"/>
                    </a:cubicBezTo>
                    <a:cubicBezTo>
                      <a:pt x="541" y="680"/>
                      <a:pt x="541" y="680"/>
                      <a:pt x="541" y="680"/>
                    </a:cubicBezTo>
                    <a:cubicBezTo>
                      <a:pt x="544" y="679"/>
                      <a:pt x="544" y="679"/>
                      <a:pt x="544" y="679"/>
                    </a:cubicBezTo>
                    <a:cubicBezTo>
                      <a:pt x="547" y="677"/>
                      <a:pt x="547" y="677"/>
                      <a:pt x="547" y="677"/>
                    </a:cubicBezTo>
                    <a:cubicBezTo>
                      <a:pt x="550" y="676"/>
                      <a:pt x="550" y="676"/>
                      <a:pt x="550" y="676"/>
                    </a:cubicBezTo>
                    <a:cubicBezTo>
                      <a:pt x="551" y="677"/>
                      <a:pt x="551" y="677"/>
                      <a:pt x="551" y="677"/>
                    </a:cubicBezTo>
                    <a:cubicBezTo>
                      <a:pt x="551" y="678"/>
                      <a:pt x="551" y="678"/>
                      <a:pt x="551" y="678"/>
                    </a:cubicBezTo>
                    <a:cubicBezTo>
                      <a:pt x="552" y="679"/>
                      <a:pt x="552" y="679"/>
                      <a:pt x="552" y="679"/>
                    </a:cubicBezTo>
                    <a:cubicBezTo>
                      <a:pt x="552" y="678"/>
                      <a:pt x="552" y="678"/>
                      <a:pt x="552" y="678"/>
                    </a:cubicBezTo>
                    <a:cubicBezTo>
                      <a:pt x="553" y="677"/>
                      <a:pt x="553" y="677"/>
                      <a:pt x="553" y="677"/>
                    </a:cubicBezTo>
                    <a:cubicBezTo>
                      <a:pt x="554" y="677"/>
                      <a:pt x="554" y="677"/>
                      <a:pt x="554" y="677"/>
                    </a:cubicBezTo>
                    <a:cubicBezTo>
                      <a:pt x="557" y="677"/>
                      <a:pt x="557" y="677"/>
                      <a:pt x="557" y="677"/>
                    </a:cubicBezTo>
                    <a:cubicBezTo>
                      <a:pt x="559" y="676"/>
                      <a:pt x="559" y="676"/>
                      <a:pt x="559" y="676"/>
                    </a:cubicBezTo>
                    <a:cubicBezTo>
                      <a:pt x="556" y="676"/>
                      <a:pt x="556" y="676"/>
                      <a:pt x="556" y="676"/>
                    </a:cubicBezTo>
                    <a:cubicBezTo>
                      <a:pt x="552" y="676"/>
                      <a:pt x="552" y="676"/>
                      <a:pt x="552" y="676"/>
                    </a:cubicBezTo>
                    <a:cubicBezTo>
                      <a:pt x="551" y="675"/>
                      <a:pt x="551" y="675"/>
                      <a:pt x="551" y="675"/>
                    </a:cubicBezTo>
                    <a:cubicBezTo>
                      <a:pt x="549" y="675"/>
                      <a:pt x="549" y="675"/>
                      <a:pt x="549" y="675"/>
                    </a:cubicBezTo>
                    <a:cubicBezTo>
                      <a:pt x="548" y="676"/>
                      <a:pt x="548" y="676"/>
                      <a:pt x="548" y="676"/>
                    </a:cubicBezTo>
                    <a:cubicBezTo>
                      <a:pt x="546" y="676"/>
                      <a:pt x="546" y="676"/>
                      <a:pt x="546" y="676"/>
                    </a:cubicBezTo>
                    <a:cubicBezTo>
                      <a:pt x="548" y="673"/>
                      <a:pt x="548" y="673"/>
                      <a:pt x="548" y="673"/>
                    </a:cubicBezTo>
                    <a:cubicBezTo>
                      <a:pt x="550" y="673"/>
                      <a:pt x="550" y="673"/>
                      <a:pt x="550" y="673"/>
                    </a:cubicBezTo>
                    <a:cubicBezTo>
                      <a:pt x="551" y="671"/>
                      <a:pt x="551" y="671"/>
                      <a:pt x="551" y="671"/>
                    </a:cubicBezTo>
                    <a:cubicBezTo>
                      <a:pt x="552" y="670"/>
                      <a:pt x="552" y="670"/>
                      <a:pt x="552" y="670"/>
                    </a:cubicBezTo>
                    <a:cubicBezTo>
                      <a:pt x="550" y="671"/>
                      <a:pt x="550" y="671"/>
                      <a:pt x="550" y="671"/>
                    </a:cubicBezTo>
                    <a:cubicBezTo>
                      <a:pt x="550" y="670"/>
                      <a:pt x="550" y="670"/>
                      <a:pt x="550" y="670"/>
                    </a:cubicBezTo>
                    <a:cubicBezTo>
                      <a:pt x="548" y="672"/>
                      <a:pt x="548" y="672"/>
                      <a:pt x="548" y="672"/>
                    </a:cubicBezTo>
                    <a:cubicBezTo>
                      <a:pt x="547" y="673"/>
                      <a:pt x="547" y="673"/>
                      <a:pt x="547" y="673"/>
                    </a:cubicBezTo>
                    <a:cubicBezTo>
                      <a:pt x="545" y="675"/>
                      <a:pt x="545" y="675"/>
                      <a:pt x="545" y="675"/>
                    </a:cubicBezTo>
                    <a:cubicBezTo>
                      <a:pt x="543" y="675"/>
                      <a:pt x="543" y="675"/>
                      <a:pt x="543" y="675"/>
                    </a:cubicBezTo>
                    <a:cubicBezTo>
                      <a:pt x="542" y="676"/>
                      <a:pt x="542" y="676"/>
                      <a:pt x="542" y="676"/>
                    </a:cubicBezTo>
                    <a:cubicBezTo>
                      <a:pt x="538" y="677"/>
                      <a:pt x="538" y="677"/>
                      <a:pt x="538" y="677"/>
                    </a:cubicBezTo>
                    <a:cubicBezTo>
                      <a:pt x="538" y="677"/>
                      <a:pt x="538" y="677"/>
                      <a:pt x="538" y="677"/>
                    </a:cubicBezTo>
                    <a:cubicBezTo>
                      <a:pt x="538" y="676"/>
                      <a:pt x="538" y="676"/>
                      <a:pt x="538" y="676"/>
                    </a:cubicBezTo>
                    <a:cubicBezTo>
                      <a:pt x="537" y="676"/>
                      <a:pt x="537" y="676"/>
                      <a:pt x="537" y="676"/>
                    </a:cubicBezTo>
                    <a:cubicBezTo>
                      <a:pt x="538" y="674"/>
                      <a:pt x="538" y="674"/>
                      <a:pt x="538" y="674"/>
                    </a:cubicBezTo>
                    <a:cubicBezTo>
                      <a:pt x="537" y="675"/>
                      <a:pt x="537" y="675"/>
                      <a:pt x="537" y="675"/>
                    </a:cubicBezTo>
                    <a:cubicBezTo>
                      <a:pt x="536" y="677"/>
                      <a:pt x="536" y="677"/>
                      <a:pt x="536" y="677"/>
                    </a:cubicBezTo>
                    <a:cubicBezTo>
                      <a:pt x="534" y="678"/>
                      <a:pt x="534" y="678"/>
                      <a:pt x="534" y="678"/>
                    </a:cubicBezTo>
                    <a:cubicBezTo>
                      <a:pt x="533" y="677"/>
                      <a:pt x="533" y="677"/>
                      <a:pt x="533" y="677"/>
                    </a:cubicBezTo>
                    <a:cubicBezTo>
                      <a:pt x="532" y="678"/>
                      <a:pt x="532" y="678"/>
                      <a:pt x="532" y="678"/>
                    </a:cubicBezTo>
                    <a:cubicBezTo>
                      <a:pt x="531" y="678"/>
                      <a:pt x="531" y="678"/>
                      <a:pt x="531" y="678"/>
                    </a:cubicBezTo>
                    <a:cubicBezTo>
                      <a:pt x="530" y="677"/>
                      <a:pt x="530" y="677"/>
                      <a:pt x="530" y="677"/>
                    </a:cubicBezTo>
                    <a:cubicBezTo>
                      <a:pt x="528" y="677"/>
                      <a:pt x="528" y="677"/>
                      <a:pt x="528" y="677"/>
                    </a:cubicBezTo>
                    <a:cubicBezTo>
                      <a:pt x="526" y="676"/>
                      <a:pt x="526" y="676"/>
                      <a:pt x="526" y="676"/>
                    </a:cubicBezTo>
                    <a:cubicBezTo>
                      <a:pt x="526" y="676"/>
                      <a:pt x="526" y="676"/>
                      <a:pt x="526" y="676"/>
                    </a:cubicBezTo>
                    <a:cubicBezTo>
                      <a:pt x="525" y="676"/>
                      <a:pt x="525" y="676"/>
                      <a:pt x="525" y="676"/>
                    </a:cubicBezTo>
                    <a:cubicBezTo>
                      <a:pt x="526" y="675"/>
                      <a:pt x="526" y="675"/>
                      <a:pt x="526" y="675"/>
                    </a:cubicBezTo>
                    <a:cubicBezTo>
                      <a:pt x="526" y="674"/>
                      <a:pt x="526" y="674"/>
                      <a:pt x="526" y="674"/>
                    </a:cubicBezTo>
                    <a:cubicBezTo>
                      <a:pt x="526" y="673"/>
                      <a:pt x="526" y="673"/>
                      <a:pt x="526" y="673"/>
                    </a:cubicBezTo>
                    <a:cubicBezTo>
                      <a:pt x="526" y="672"/>
                      <a:pt x="526" y="672"/>
                      <a:pt x="526" y="672"/>
                    </a:cubicBezTo>
                    <a:cubicBezTo>
                      <a:pt x="525" y="671"/>
                      <a:pt x="525" y="671"/>
                      <a:pt x="525" y="671"/>
                    </a:cubicBezTo>
                    <a:cubicBezTo>
                      <a:pt x="524" y="670"/>
                      <a:pt x="524" y="670"/>
                      <a:pt x="524" y="670"/>
                    </a:cubicBezTo>
                    <a:cubicBezTo>
                      <a:pt x="524" y="670"/>
                      <a:pt x="524" y="670"/>
                      <a:pt x="524" y="670"/>
                    </a:cubicBezTo>
                    <a:cubicBezTo>
                      <a:pt x="524" y="668"/>
                      <a:pt x="524" y="668"/>
                      <a:pt x="524" y="668"/>
                    </a:cubicBezTo>
                    <a:cubicBezTo>
                      <a:pt x="526" y="657"/>
                      <a:pt x="526" y="657"/>
                      <a:pt x="526" y="657"/>
                    </a:cubicBezTo>
                    <a:cubicBezTo>
                      <a:pt x="526" y="654"/>
                      <a:pt x="526" y="654"/>
                      <a:pt x="526" y="654"/>
                    </a:cubicBezTo>
                    <a:cubicBezTo>
                      <a:pt x="523" y="651"/>
                      <a:pt x="523" y="651"/>
                      <a:pt x="523" y="651"/>
                    </a:cubicBezTo>
                    <a:cubicBezTo>
                      <a:pt x="522" y="652"/>
                      <a:pt x="522" y="652"/>
                      <a:pt x="522" y="652"/>
                    </a:cubicBezTo>
                    <a:cubicBezTo>
                      <a:pt x="519" y="651"/>
                      <a:pt x="519" y="651"/>
                      <a:pt x="519" y="651"/>
                    </a:cubicBezTo>
                    <a:cubicBezTo>
                      <a:pt x="518" y="652"/>
                      <a:pt x="518" y="652"/>
                      <a:pt x="518" y="652"/>
                    </a:cubicBezTo>
                    <a:cubicBezTo>
                      <a:pt x="516" y="650"/>
                      <a:pt x="516" y="650"/>
                      <a:pt x="516" y="650"/>
                    </a:cubicBezTo>
                    <a:cubicBezTo>
                      <a:pt x="515" y="650"/>
                      <a:pt x="515" y="650"/>
                      <a:pt x="515" y="650"/>
                    </a:cubicBezTo>
                    <a:cubicBezTo>
                      <a:pt x="515" y="650"/>
                      <a:pt x="515" y="650"/>
                      <a:pt x="515" y="650"/>
                    </a:cubicBezTo>
                    <a:cubicBezTo>
                      <a:pt x="513" y="651"/>
                      <a:pt x="513" y="651"/>
                      <a:pt x="513" y="651"/>
                    </a:cubicBezTo>
                    <a:cubicBezTo>
                      <a:pt x="513" y="653"/>
                      <a:pt x="513" y="653"/>
                      <a:pt x="513" y="653"/>
                    </a:cubicBezTo>
                    <a:cubicBezTo>
                      <a:pt x="509" y="656"/>
                      <a:pt x="509" y="656"/>
                      <a:pt x="509" y="656"/>
                    </a:cubicBezTo>
                    <a:cubicBezTo>
                      <a:pt x="508" y="658"/>
                      <a:pt x="508" y="658"/>
                      <a:pt x="508" y="658"/>
                    </a:cubicBezTo>
                    <a:cubicBezTo>
                      <a:pt x="508" y="660"/>
                      <a:pt x="508" y="660"/>
                      <a:pt x="508" y="660"/>
                    </a:cubicBezTo>
                    <a:cubicBezTo>
                      <a:pt x="506" y="661"/>
                      <a:pt x="506" y="661"/>
                      <a:pt x="506" y="661"/>
                    </a:cubicBezTo>
                    <a:cubicBezTo>
                      <a:pt x="505" y="663"/>
                      <a:pt x="505" y="663"/>
                      <a:pt x="505" y="663"/>
                    </a:cubicBezTo>
                    <a:cubicBezTo>
                      <a:pt x="505" y="665"/>
                      <a:pt x="505" y="665"/>
                      <a:pt x="505" y="665"/>
                    </a:cubicBezTo>
                    <a:cubicBezTo>
                      <a:pt x="502" y="668"/>
                      <a:pt x="502" y="668"/>
                      <a:pt x="502" y="668"/>
                    </a:cubicBezTo>
                    <a:cubicBezTo>
                      <a:pt x="501" y="668"/>
                      <a:pt x="501" y="668"/>
                      <a:pt x="501" y="668"/>
                    </a:cubicBezTo>
                    <a:cubicBezTo>
                      <a:pt x="499" y="671"/>
                      <a:pt x="499" y="671"/>
                      <a:pt x="499" y="671"/>
                    </a:cubicBezTo>
                    <a:cubicBezTo>
                      <a:pt x="498" y="672"/>
                      <a:pt x="498" y="672"/>
                      <a:pt x="498" y="672"/>
                    </a:cubicBezTo>
                    <a:cubicBezTo>
                      <a:pt x="497" y="673"/>
                      <a:pt x="497" y="673"/>
                      <a:pt x="497" y="673"/>
                    </a:cubicBezTo>
                    <a:cubicBezTo>
                      <a:pt x="495" y="673"/>
                      <a:pt x="495" y="673"/>
                      <a:pt x="495" y="673"/>
                    </a:cubicBezTo>
                    <a:cubicBezTo>
                      <a:pt x="494" y="673"/>
                      <a:pt x="494" y="673"/>
                      <a:pt x="494" y="673"/>
                    </a:cubicBezTo>
                    <a:cubicBezTo>
                      <a:pt x="494" y="673"/>
                      <a:pt x="494" y="673"/>
                      <a:pt x="494" y="673"/>
                    </a:cubicBezTo>
                    <a:cubicBezTo>
                      <a:pt x="493" y="673"/>
                      <a:pt x="493" y="673"/>
                      <a:pt x="493" y="673"/>
                    </a:cubicBezTo>
                    <a:cubicBezTo>
                      <a:pt x="491" y="675"/>
                      <a:pt x="491" y="675"/>
                      <a:pt x="491" y="675"/>
                    </a:cubicBezTo>
                    <a:cubicBezTo>
                      <a:pt x="465" y="675"/>
                      <a:pt x="465" y="675"/>
                      <a:pt x="465" y="675"/>
                    </a:cubicBezTo>
                    <a:cubicBezTo>
                      <a:pt x="462" y="675"/>
                      <a:pt x="462" y="675"/>
                      <a:pt x="462" y="675"/>
                    </a:cubicBezTo>
                    <a:cubicBezTo>
                      <a:pt x="461" y="677"/>
                      <a:pt x="461" y="677"/>
                      <a:pt x="461" y="677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7" y="679"/>
                      <a:pt x="457" y="679"/>
                      <a:pt x="457" y="679"/>
                    </a:cubicBezTo>
                    <a:cubicBezTo>
                      <a:pt x="453" y="683"/>
                      <a:pt x="453" y="683"/>
                      <a:pt x="453" y="683"/>
                    </a:cubicBezTo>
                    <a:cubicBezTo>
                      <a:pt x="450" y="683"/>
                      <a:pt x="450" y="683"/>
                      <a:pt x="450" y="683"/>
                    </a:cubicBezTo>
                    <a:cubicBezTo>
                      <a:pt x="449" y="685"/>
                      <a:pt x="449" y="685"/>
                      <a:pt x="449" y="685"/>
                    </a:cubicBezTo>
                    <a:cubicBezTo>
                      <a:pt x="441" y="690"/>
                      <a:pt x="441" y="690"/>
                      <a:pt x="441" y="690"/>
                    </a:cubicBezTo>
                    <a:cubicBezTo>
                      <a:pt x="425" y="695"/>
                      <a:pt x="425" y="695"/>
                      <a:pt x="425" y="695"/>
                    </a:cubicBezTo>
                    <a:cubicBezTo>
                      <a:pt x="424" y="699"/>
                      <a:pt x="424" y="699"/>
                      <a:pt x="424" y="699"/>
                    </a:cubicBezTo>
                    <a:cubicBezTo>
                      <a:pt x="420" y="700"/>
                      <a:pt x="420" y="700"/>
                      <a:pt x="420" y="700"/>
                    </a:cubicBezTo>
                    <a:cubicBezTo>
                      <a:pt x="390" y="709"/>
                      <a:pt x="390" y="709"/>
                      <a:pt x="390" y="709"/>
                    </a:cubicBezTo>
                    <a:cubicBezTo>
                      <a:pt x="389" y="706"/>
                      <a:pt x="389" y="706"/>
                      <a:pt x="389" y="706"/>
                    </a:cubicBezTo>
                    <a:cubicBezTo>
                      <a:pt x="390" y="704"/>
                      <a:pt x="390" y="704"/>
                      <a:pt x="390" y="704"/>
                    </a:cubicBezTo>
                    <a:cubicBezTo>
                      <a:pt x="394" y="702"/>
                      <a:pt x="394" y="702"/>
                      <a:pt x="394" y="702"/>
                    </a:cubicBezTo>
                    <a:cubicBezTo>
                      <a:pt x="395" y="700"/>
                      <a:pt x="395" y="700"/>
                      <a:pt x="395" y="700"/>
                    </a:cubicBezTo>
                    <a:cubicBezTo>
                      <a:pt x="396" y="698"/>
                      <a:pt x="396" y="698"/>
                      <a:pt x="396" y="698"/>
                    </a:cubicBezTo>
                    <a:cubicBezTo>
                      <a:pt x="397" y="696"/>
                      <a:pt x="397" y="696"/>
                      <a:pt x="397" y="696"/>
                    </a:cubicBezTo>
                    <a:cubicBezTo>
                      <a:pt x="398" y="684"/>
                      <a:pt x="398" y="684"/>
                      <a:pt x="398" y="684"/>
                    </a:cubicBezTo>
                    <a:cubicBezTo>
                      <a:pt x="392" y="658"/>
                      <a:pt x="392" y="658"/>
                      <a:pt x="392" y="658"/>
                    </a:cubicBezTo>
                    <a:cubicBezTo>
                      <a:pt x="387" y="653"/>
                      <a:pt x="387" y="653"/>
                      <a:pt x="387" y="653"/>
                    </a:cubicBezTo>
                    <a:cubicBezTo>
                      <a:pt x="384" y="650"/>
                      <a:pt x="384" y="650"/>
                      <a:pt x="384" y="650"/>
                    </a:cubicBezTo>
                    <a:cubicBezTo>
                      <a:pt x="349" y="634"/>
                      <a:pt x="349" y="634"/>
                      <a:pt x="349" y="634"/>
                    </a:cubicBezTo>
                    <a:cubicBezTo>
                      <a:pt x="348" y="633"/>
                      <a:pt x="348" y="633"/>
                      <a:pt x="348" y="633"/>
                    </a:cubicBezTo>
                    <a:cubicBezTo>
                      <a:pt x="346" y="633"/>
                      <a:pt x="346" y="633"/>
                      <a:pt x="346" y="633"/>
                    </a:cubicBezTo>
                    <a:cubicBezTo>
                      <a:pt x="345" y="632"/>
                      <a:pt x="345" y="632"/>
                      <a:pt x="345" y="632"/>
                    </a:cubicBezTo>
                    <a:cubicBezTo>
                      <a:pt x="341" y="631"/>
                      <a:pt x="341" y="631"/>
                      <a:pt x="341" y="631"/>
                    </a:cubicBezTo>
                    <a:cubicBezTo>
                      <a:pt x="340" y="630"/>
                      <a:pt x="340" y="630"/>
                      <a:pt x="340" y="630"/>
                    </a:cubicBezTo>
                    <a:cubicBezTo>
                      <a:pt x="339" y="629"/>
                      <a:pt x="339" y="629"/>
                      <a:pt x="339" y="629"/>
                    </a:cubicBezTo>
                    <a:cubicBezTo>
                      <a:pt x="338" y="630"/>
                      <a:pt x="338" y="630"/>
                      <a:pt x="338" y="630"/>
                    </a:cubicBezTo>
                    <a:cubicBezTo>
                      <a:pt x="335" y="630"/>
                      <a:pt x="335" y="630"/>
                      <a:pt x="335" y="630"/>
                    </a:cubicBezTo>
                    <a:cubicBezTo>
                      <a:pt x="333" y="630"/>
                      <a:pt x="333" y="630"/>
                      <a:pt x="333" y="630"/>
                    </a:cubicBezTo>
                    <a:cubicBezTo>
                      <a:pt x="332" y="628"/>
                      <a:pt x="332" y="628"/>
                      <a:pt x="332" y="628"/>
                    </a:cubicBezTo>
                    <a:cubicBezTo>
                      <a:pt x="331" y="628"/>
                      <a:pt x="331" y="628"/>
                      <a:pt x="331" y="628"/>
                    </a:cubicBezTo>
                    <a:cubicBezTo>
                      <a:pt x="328" y="627"/>
                      <a:pt x="328" y="627"/>
                      <a:pt x="328" y="627"/>
                    </a:cubicBezTo>
                    <a:cubicBezTo>
                      <a:pt x="327" y="625"/>
                      <a:pt x="327" y="625"/>
                      <a:pt x="327" y="625"/>
                    </a:cubicBezTo>
                    <a:cubicBezTo>
                      <a:pt x="326" y="625"/>
                      <a:pt x="326" y="625"/>
                      <a:pt x="326" y="625"/>
                    </a:cubicBezTo>
                    <a:cubicBezTo>
                      <a:pt x="323" y="623"/>
                      <a:pt x="323" y="623"/>
                      <a:pt x="323" y="623"/>
                    </a:cubicBezTo>
                    <a:cubicBezTo>
                      <a:pt x="322" y="623"/>
                      <a:pt x="322" y="623"/>
                      <a:pt x="322" y="623"/>
                    </a:cubicBezTo>
                    <a:cubicBezTo>
                      <a:pt x="320" y="623"/>
                      <a:pt x="320" y="623"/>
                      <a:pt x="320" y="623"/>
                    </a:cubicBezTo>
                    <a:cubicBezTo>
                      <a:pt x="319" y="623"/>
                      <a:pt x="319" y="623"/>
                      <a:pt x="319" y="623"/>
                    </a:cubicBezTo>
                    <a:cubicBezTo>
                      <a:pt x="318" y="624"/>
                      <a:pt x="318" y="624"/>
                      <a:pt x="318" y="624"/>
                    </a:cubicBezTo>
                    <a:cubicBezTo>
                      <a:pt x="317" y="622"/>
                      <a:pt x="317" y="622"/>
                      <a:pt x="317" y="622"/>
                    </a:cubicBezTo>
                    <a:cubicBezTo>
                      <a:pt x="315" y="622"/>
                      <a:pt x="315" y="622"/>
                      <a:pt x="315" y="622"/>
                    </a:cubicBezTo>
                    <a:cubicBezTo>
                      <a:pt x="315" y="621"/>
                      <a:pt x="315" y="621"/>
                      <a:pt x="315" y="621"/>
                    </a:cubicBezTo>
                    <a:cubicBezTo>
                      <a:pt x="313" y="621"/>
                      <a:pt x="313" y="621"/>
                      <a:pt x="313" y="621"/>
                    </a:cubicBezTo>
                    <a:cubicBezTo>
                      <a:pt x="313" y="621"/>
                      <a:pt x="313" y="621"/>
                      <a:pt x="313" y="621"/>
                    </a:cubicBezTo>
                    <a:cubicBezTo>
                      <a:pt x="312" y="619"/>
                      <a:pt x="312" y="619"/>
                      <a:pt x="312" y="619"/>
                    </a:cubicBezTo>
                    <a:cubicBezTo>
                      <a:pt x="312" y="619"/>
                      <a:pt x="312" y="619"/>
                      <a:pt x="312" y="619"/>
                    </a:cubicBezTo>
                    <a:cubicBezTo>
                      <a:pt x="310" y="617"/>
                      <a:pt x="310" y="617"/>
                      <a:pt x="310" y="617"/>
                    </a:cubicBezTo>
                    <a:cubicBezTo>
                      <a:pt x="308" y="617"/>
                      <a:pt x="308" y="617"/>
                      <a:pt x="308" y="617"/>
                    </a:cubicBezTo>
                    <a:cubicBezTo>
                      <a:pt x="306" y="617"/>
                      <a:pt x="306" y="617"/>
                      <a:pt x="306" y="617"/>
                    </a:cubicBezTo>
                    <a:lnTo>
                      <a:pt x="78" y="59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24" name="Freeform 318">
                <a:extLst>
                  <a:ext uri="{FF2B5EF4-FFF2-40B4-BE49-F238E27FC236}">
                    <a16:creationId xmlns:a16="http://schemas.microsoft.com/office/drawing/2014/main" id="{9EE76E41-A8F3-1D9F-F42B-AFD088F19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154" y="4472179"/>
                <a:ext cx="10421" cy="4465"/>
              </a:xfrm>
              <a:custGeom>
                <a:avLst/>
                <a:gdLst>
                  <a:gd name="T0" fmla="*/ 7 w 7"/>
                  <a:gd name="T1" fmla="*/ 0 h 3"/>
                  <a:gd name="T2" fmla="*/ 2 w 7"/>
                  <a:gd name="T3" fmla="*/ 0 h 3"/>
                  <a:gd name="T4" fmla="*/ 0 w 7"/>
                  <a:gd name="T5" fmla="*/ 3 h 3"/>
                  <a:gd name="T6" fmla="*/ 4 w 7"/>
                  <a:gd name="T7" fmla="*/ 3 h 3"/>
                  <a:gd name="T8" fmla="*/ 7 w 7"/>
                  <a:gd name="T9" fmla="*/ 0 h 3"/>
                  <a:gd name="T10" fmla="*/ 7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25" name="Freeform 319">
                <a:extLst>
                  <a:ext uri="{FF2B5EF4-FFF2-40B4-BE49-F238E27FC236}">
                    <a16:creationId xmlns:a16="http://schemas.microsoft.com/office/drawing/2014/main" id="{9A290B58-42B8-F220-9DBB-891B6B410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426" y="4497486"/>
                <a:ext cx="65501" cy="28284"/>
              </a:xfrm>
              <a:custGeom>
                <a:avLst/>
                <a:gdLst>
                  <a:gd name="T0" fmla="*/ 4 w 44"/>
                  <a:gd name="T1" fmla="*/ 2 h 19"/>
                  <a:gd name="T2" fmla="*/ 9 w 44"/>
                  <a:gd name="T3" fmla="*/ 2 h 19"/>
                  <a:gd name="T4" fmla="*/ 16 w 44"/>
                  <a:gd name="T5" fmla="*/ 0 h 19"/>
                  <a:gd name="T6" fmla="*/ 33 w 44"/>
                  <a:gd name="T7" fmla="*/ 2 h 19"/>
                  <a:gd name="T8" fmla="*/ 37 w 44"/>
                  <a:gd name="T9" fmla="*/ 7 h 19"/>
                  <a:gd name="T10" fmla="*/ 42 w 44"/>
                  <a:gd name="T11" fmla="*/ 10 h 19"/>
                  <a:gd name="T12" fmla="*/ 44 w 44"/>
                  <a:gd name="T13" fmla="*/ 12 h 19"/>
                  <a:gd name="T14" fmla="*/ 44 w 44"/>
                  <a:gd name="T15" fmla="*/ 14 h 19"/>
                  <a:gd name="T16" fmla="*/ 37 w 44"/>
                  <a:gd name="T17" fmla="*/ 14 h 19"/>
                  <a:gd name="T18" fmla="*/ 35 w 44"/>
                  <a:gd name="T19" fmla="*/ 14 h 19"/>
                  <a:gd name="T20" fmla="*/ 33 w 44"/>
                  <a:gd name="T21" fmla="*/ 17 h 19"/>
                  <a:gd name="T22" fmla="*/ 30 w 44"/>
                  <a:gd name="T23" fmla="*/ 17 h 19"/>
                  <a:gd name="T24" fmla="*/ 30 w 44"/>
                  <a:gd name="T25" fmla="*/ 17 h 19"/>
                  <a:gd name="T26" fmla="*/ 26 w 44"/>
                  <a:gd name="T27" fmla="*/ 17 h 19"/>
                  <a:gd name="T28" fmla="*/ 26 w 44"/>
                  <a:gd name="T29" fmla="*/ 19 h 19"/>
                  <a:gd name="T30" fmla="*/ 21 w 44"/>
                  <a:gd name="T31" fmla="*/ 19 h 19"/>
                  <a:gd name="T32" fmla="*/ 18 w 44"/>
                  <a:gd name="T33" fmla="*/ 17 h 19"/>
                  <a:gd name="T34" fmla="*/ 14 w 44"/>
                  <a:gd name="T35" fmla="*/ 17 h 19"/>
                  <a:gd name="T36" fmla="*/ 9 w 44"/>
                  <a:gd name="T37" fmla="*/ 14 h 19"/>
                  <a:gd name="T38" fmla="*/ 7 w 44"/>
                  <a:gd name="T39" fmla="*/ 10 h 19"/>
                  <a:gd name="T40" fmla="*/ 4 w 44"/>
                  <a:gd name="T41" fmla="*/ 10 h 19"/>
                  <a:gd name="T42" fmla="*/ 2 w 44"/>
                  <a:gd name="T43" fmla="*/ 10 h 19"/>
                  <a:gd name="T44" fmla="*/ 0 w 44"/>
                  <a:gd name="T45" fmla="*/ 7 h 19"/>
                  <a:gd name="T46" fmla="*/ 2 w 44"/>
                  <a:gd name="T47" fmla="*/ 2 h 19"/>
                  <a:gd name="T48" fmla="*/ 4 w 44"/>
                  <a:gd name="T49" fmla="*/ 2 h 19"/>
                  <a:gd name="T50" fmla="*/ 4 w 44"/>
                  <a:gd name="T5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4" h="19">
                    <a:moveTo>
                      <a:pt x="4" y="2"/>
                    </a:moveTo>
                    <a:lnTo>
                      <a:pt x="9" y="2"/>
                    </a:lnTo>
                    <a:lnTo>
                      <a:pt x="16" y="0"/>
                    </a:lnTo>
                    <a:lnTo>
                      <a:pt x="33" y="2"/>
                    </a:lnTo>
                    <a:lnTo>
                      <a:pt x="37" y="7"/>
                    </a:lnTo>
                    <a:lnTo>
                      <a:pt x="42" y="10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37" y="14"/>
                    </a:lnTo>
                    <a:lnTo>
                      <a:pt x="35" y="14"/>
                    </a:lnTo>
                    <a:lnTo>
                      <a:pt x="33" y="17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26" y="17"/>
                    </a:lnTo>
                    <a:lnTo>
                      <a:pt x="26" y="19"/>
                    </a:lnTo>
                    <a:lnTo>
                      <a:pt x="21" y="19"/>
                    </a:lnTo>
                    <a:lnTo>
                      <a:pt x="18" y="17"/>
                    </a:lnTo>
                    <a:lnTo>
                      <a:pt x="14" y="17"/>
                    </a:lnTo>
                    <a:lnTo>
                      <a:pt x="9" y="14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26" name="Freeform 320">
                <a:extLst>
                  <a:ext uri="{FF2B5EF4-FFF2-40B4-BE49-F238E27FC236}">
                    <a16:creationId xmlns:a16="http://schemas.microsoft.com/office/drawing/2014/main" id="{88AA0A2A-B51E-C685-032E-3AC2B1A93C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71518" y="4445385"/>
                <a:ext cx="87830" cy="69967"/>
              </a:xfrm>
              <a:custGeom>
                <a:avLst/>
                <a:gdLst>
                  <a:gd name="T0" fmla="*/ 21 w 25"/>
                  <a:gd name="T1" fmla="*/ 18 h 20"/>
                  <a:gd name="T2" fmla="*/ 23 w 25"/>
                  <a:gd name="T3" fmla="*/ 15 h 20"/>
                  <a:gd name="T4" fmla="*/ 23 w 25"/>
                  <a:gd name="T5" fmla="*/ 12 h 20"/>
                  <a:gd name="T6" fmla="*/ 24 w 25"/>
                  <a:gd name="T7" fmla="*/ 10 h 20"/>
                  <a:gd name="T8" fmla="*/ 24 w 25"/>
                  <a:gd name="T9" fmla="*/ 7 h 20"/>
                  <a:gd name="T10" fmla="*/ 25 w 25"/>
                  <a:gd name="T11" fmla="*/ 4 h 20"/>
                  <a:gd name="T12" fmla="*/ 23 w 25"/>
                  <a:gd name="T13" fmla="*/ 4 h 20"/>
                  <a:gd name="T14" fmla="*/ 20 w 25"/>
                  <a:gd name="T15" fmla="*/ 3 h 20"/>
                  <a:gd name="T16" fmla="*/ 15 w 25"/>
                  <a:gd name="T17" fmla="*/ 3 h 20"/>
                  <a:gd name="T18" fmla="*/ 10 w 25"/>
                  <a:gd name="T19" fmla="*/ 3 h 20"/>
                  <a:gd name="T20" fmla="*/ 12 w 25"/>
                  <a:gd name="T21" fmla="*/ 4 h 20"/>
                  <a:gd name="T22" fmla="*/ 16 w 25"/>
                  <a:gd name="T23" fmla="*/ 7 h 20"/>
                  <a:gd name="T24" fmla="*/ 16 w 25"/>
                  <a:gd name="T25" fmla="*/ 11 h 20"/>
                  <a:gd name="T26" fmla="*/ 18 w 25"/>
                  <a:gd name="T27" fmla="*/ 13 h 20"/>
                  <a:gd name="T28" fmla="*/ 20 w 25"/>
                  <a:gd name="T29" fmla="*/ 15 h 20"/>
                  <a:gd name="T30" fmla="*/ 15 w 25"/>
                  <a:gd name="T31" fmla="*/ 16 h 20"/>
                  <a:gd name="T32" fmla="*/ 12 w 25"/>
                  <a:gd name="T33" fmla="*/ 15 h 20"/>
                  <a:gd name="T34" fmla="*/ 8 w 25"/>
                  <a:gd name="T35" fmla="*/ 16 h 20"/>
                  <a:gd name="T36" fmla="*/ 7 w 25"/>
                  <a:gd name="T37" fmla="*/ 14 h 20"/>
                  <a:gd name="T38" fmla="*/ 3 w 25"/>
                  <a:gd name="T39" fmla="*/ 14 h 20"/>
                  <a:gd name="T40" fmla="*/ 0 w 25"/>
                  <a:gd name="T41" fmla="*/ 16 h 20"/>
                  <a:gd name="T42" fmla="*/ 3 w 25"/>
                  <a:gd name="T43" fmla="*/ 17 h 20"/>
                  <a:gd name="T44" fmla="*/ 6 w 25"/>
                  <a:gd name="T45" fmla="*/ 20 h 20"/>
                  <a:gd name="T46" fmla="*/ 7 w 25"/>
                  <a:gd name="T47" fmla="*/ 18 h 20"/>
                  <a:gd name="T48" fmla="*/ 13 w 25"/>
                  <a:gd name="T49" fmla="*/ 19 h 20"/>
                  <a:gd name="T50" fmla="*/ 18 w 25"/>
                  <a:gd name="T51" fmla="*/ 18 h 20"/>
                  <a:gd name="T52" fmla="*/ 21 w 25"/>
                  <a:gd name="T53" fmla="*/ 19 h 20"/>
                  <a:gd name="T54" fmla="*/ 16 w 25"/>
                  <a:gd name="T55" fmla="*/ 0 h 20"/>
                  <a:gd name="T56" fmla="*/ 16 w 25"/>
                  <a:gd name="T57" fmla="*/ 1 h 20"/>
                  <a:gd name="T58" fmla="*/ 11 w 25"/>
                  <a:gd name="T59" fmla="*/ 11 h 20"/>
                  <a:gd name="T60" fmla="*/ 14 w 25"/>
                  <a:gd name="T61" fmla="*/ 12 h 20"/>
                  <a:gd name="T62" fmla="*/ 12 w 25"/>
                  <a:gd name="T6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" h="20">
                    <a:moveTo>
                      <a:pt x="21" y="19"/>
                    </a:moveTo>
                    <a:cubicBezTo>
                      <a:pt x="21" y="18"/>
                      <a:pt x="21" y="18"/>
                      <a:pt x="21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14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  <a:moveTo>
                      <a:pt x="11" y="11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27" name="Freeform 321">
                <a:extLst>
                  <a:ext uri="{FF2B5EF4-FFF2-40B4-BE49-F238E27FC236}">
                    <a16:creationId xmlns:a16="http://schemas.microsoft.com/office/drawing/2014/main" id="{32B0C796-A8E0-A65D-797B-6C9A75C07F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54436" y="4339690"/>
                <a:ext cx="330480" cy="119092"/>
              </a:xfrm>
              <a:custGeom>
                <a:avLst/>
                <a:gdLst>
                  <a:gd name="T0" fmla="*/ 47 w 222"/>
                  <a:gd name="T1" fmla="*/ 30 h 80"/>
                  <a:gd name="T2" fmla="*/ 45 w 222"/>
                  <a:gd name="T3" fmla="*/ 40 h 80"/>
                  <a:gd name="T4" fmla="*/ 40 w 222"/>
                  <a:gd name="T5" fmla="*/ 37 h 80"/>
                  <a:gd name="T6" fmla="*/ 43 w 222"/>
                  <a:gd name="T7" fmla="*/ 35 h 80"/>
                  <a:gd name="T8" fmla="*/ 43 w 222"/>
                  <a:gd name="T9" fmla="*/ 33 h 80"/>
                  <a:gd name="T10" fmla="*/ 14 w 222"/>
                  <a:gd name="T11" fmla="*/ 28 h 80"/>
                  <a:gd name="T12" fmla="*/ 0 w 222"/>
                  <a:gd name="T13" fmla="*/ 28 h 80"/>
                  <a:gd name="T14" fmla="*/ 7 w 222"/>
                  <a:gd name="T15" fmla="*/ 28 h 80"/>
                  <a:gd name="T16" fmla="*/ 14 w 222"/>
                  <a:gd name="T17" fmla="*/ 30 h 80"/>
                  <a:gd name="T18" fmla="*/ 29 w 222"/>
                  <a:gd name="T19" fmla="*/ 23 h 80"/>
                  <a:gd name="T20" fmla="*/ 38 w 222"/>
                  <a:gd name="T21" fmla="*/ 23 h 80"/>
                  <a:gd name="T22" fmla="*/ 50 w 222"/>
                  <a:gd name="T23" fmla="*/ 14 h 80"/>
                  <a:gd name="T24" fmla="*/ 69 w 222"/>
                  <a:gd name="T25" fmla="*/ 14 h 80"/>
                  <a:gd name="T26" fmla="*/ 64 w 222"/>
                  <a:gd name="T27" fmla="*/ 18 h 80"/>
                  <a:gd name="T28" fmla="*/ 76 w 222"/>
                  <a:gd name="T29" fmla="*/ 26 h 80"/>
                  <a:gd name="T30" fmla="*/ 85 w 222"/>
                  <a:gd name="T31" fmla="*/ 28 h 80"/>
                  <a:gd name="T32" fmla="*/ 95 w 222"/>
                  <a:gd name="T33" fmla="*/ 26 h 80"/>
                  <a:gd name="T34" fmla="*/ 107 w 222"/>
                  <a:gd name="T35" fmla="*/ 35 h 80"/>
                  <a:gd name="T36" fmla="*/ 116 w 222"/>
                  <a:gd name="T37" fmla="*/ 37 h 80"/>
                  <a:gd name="T38" fmla="*/ 130 w 222"/>
                  <a:gd name="T39" fmla="*/ 35 h 80"/>
                  <a:gd name="T40" fmla="*/ 142 w 222"/>
                  <a:gd name="T41" fmla="*/ 56 h 80"/>
                  <a:gd name="T42" fmla="*/ 151 w 222"/>
                  <a:gd name="T43" fmla="*/ 59 h 80"/>
                  <a:gd name="T44" fmla="*/ 163 w 222"/>
                  <a:gd name="T45" fmla="*/ 61 h 80"/>
                  <a:gd name="T46" fmla="*/ 151 w 222"/>
                  <a:gd name="T47" fmla="*/ 73 h 80"/>
                  <a:gd name="T48" fmla="*/ 163 w 222"/>
                  <a:gd name="T49" fmla="*/ 75 h 80"/>
                  <a:gd name="T50" fmla="*/ 182 w 222"/>
                  <a:gd name="T51" fmla="*/ 75 h 80"/>
                  <a:gd name="T52" fmla="*/ 201 w 222"/>
                  <a:gd name="T53" fmla="*/ 75 h 80"/>
                  <a:gd name="T54" fmla="*/ 213 w 222"/>
                  <a:gd name="T55" fmla="*/ 73 h 80"/>
                  <a:gd name="T56" fmla="*/ 220 w 222"/>
                  <a:gd name="T57" fmla="*/ 66 h 80"/>
                  <a:gd name="T58" fmla="*/ 203 w 222"/>
                  <a:gd name="T59" fmla="*/ 56 h 80"/>
                  <a:gd name="T60" fmla="*/ 192 w 222"/>
                  <a:gd name="T61" fmla="*/ 54 h 80"/>
                  <a:gd name="T62" fmla="*/ 189 w 222"/>
                  <a:gd name="T63" fmla="*/ 49 h 80"/>
                  <a:gd name="T64" fmla="*/ 175 w 222"/>
                  <a:gd name="T65" fmla="*/ 45 h 80"/>
                  <a:gd name="T66" fmla="*/ 163 w 222"/>
                  <a:gd name="T67" fmla="*/ 40 h 80"/>
                  <a:gd name="T68" fmla="*/ 159 w 222"/>
                  <a:gd name="T69" fmla="*/ 35 h 80"/>
                  <a:gd name="T70" fmla="*/ 147 w 222"/>
                  <a:gd name="T71" fmla="*/ 33 h 80"/>
                  <a:gd name="T72" fmla="*/ 133 w 222"/>
                  <a:gd name="T73" fmla="*/ 21 h 80"/>
                  <a:gd name="T74" fmla="*/ 116 w 222"/>
                  <a:gd name="T75" fmla="*/ 14 h 80"/>
                  <a:gd name="T76" fmla="*/ 104 w 222"/>
                  <a:gd name="T77" fmla="*/ 7 h 80"/>
                  <a:gd name="T78" fmla="*/ 78 w 222"/>
                  <a:gd name="T79" fmla="*/ 7 h 80"/>
                  <a:gd name="T80" fmla="*/ 57 w 222"/>
                  <a:gd name="T81" fmla="*/ 0 h 80"/>
                  <a:gd name="T82" fmla="*/ 31 w 222"/>
                  <a:gd name="T83" fmla="*/ 7 h 80"/>
                  <a:gd name="T84" fmla="*/ 17 w 222"/>
                  <a:gd name="T85" fmla="*/ 16 h 80"/>
                  <a:gd name="T86" fmla="*/ 12 w 222"/>
                  <a:gd name="T87" fmla="*/ 2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2" h="80">
                    <a:moveTo>
                      <a:pt x="43" y="33"/>
                    </a:moveTo>
                    <a:lnTo>
                      <a:pt x="43" y="30"/>
                    </a:lnTo>
                    <a:lnTo>
                      <a:pt x="47" y="30"/>
                    </a:lnTo>
                    <a:lnTo>
                      <a:pt x="50" y="35"/>
                    </a:lnTo>
                    <a:lnTo>
                      <a:pt x="50" y="37"/>
                    </a:lnTo>
                    <a:lnTo>
                      <a:pt x="45" y="40"/>
                    </a:lnTo>
                    <a:lnTo>
                      <a:pt x="40" y="37"/>
                    </a:lnTo>
                    <a:lnTo>
                      <a:pt x="38" y="35"/>
                    </a:lnTo>
                    <a:lnTo>
                      <a:pt x="40" y="37"/>
                    </a:lnTo>
                    <a:lnTo>
                      <a:pt x="43" y="37"/>
                    </a:lnTo>
                    <a:lnTo>
                      <a:pt x="45" y="35"/>
                    </a:lnTo>
                    <a:lnTo>
                      <a:pt x="43" y="35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3" y="33"/>
                    </a:lnTo>
                    <a:close/>
                    <a:moveTo>
                      <a:pt x="12" y="23"/>
                    </a:moveTo>
                    <a:lnTo>
                      <a:pt x="14" y="26"/>
                    </a:lnTo>
                    <a:lnTo>
                      <a:pt x="14" y="28"/>
                    </a:lnTo>
                    <a:lnTo>
                      <a:pt x="10" y="26"/>
                    </a:lnTo>
                    <a:lnTo>
                      <a:pt x="3" y="30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5" y="33"/>
                    </a:lnTo>
                    <a:lnTo>
                      <a:pt x="7" y="28"/>
                    </a:lnTo>
                    <a:lnTo>
                      <a:pt x="10" y="30"/>
                    </a:lnTo>
                    <a:lnTo>
                      <a:pt x="10" y="33"/>
                    </a:lnTo>
                    <a:lnTo>
                      <a:pt x="14" y="30"/>
                    </a:lnTo>
                    <a:lnTo>
                      <a:pt x="19" y="30"/>
                    </a:lnTo>
                    <a:lnTo>
                      <a:pt x="24" y="23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3" y="26"/>
                    </a:lnTo>
                    <a:lnTo>
                      <a:pt x="38" y="23"/>
                    </a:lnTo>
                    <a:lnTo>
                      <a:pt x="43" y="16"/>
                    </a:lnTo>
                    <a:lnTo>
                      <a:pt x="47" y="16"/>
                    </a:lnTo>
                    <a:lnTo>
                      <a:pt x="50" y="14"/>
                    </a:lnTo>
                    <a:lnTo>
                      <a:pt x="55" y="14"/>
                    </a:lnTo>
                    <a:lnTo>
                      <a:pt x="59" y="14"/>
                    </a:lnTo>
                    <a:lnTo>
                      <a:pt x="69" y="14"/>
                    </a:lnTo>
                    <a:lnTo>
                      <a:pt x="71" y="16"/>
                    </a:lnTo>
                    <a:lnTo>
                      <a:pt x="69" y="18"/>
                    </a:lnTo>
                    <a:lnTo>
                      <a:pt x="64" y="18"/>
                    </a:lnTo>
                    <a:lnTo>
                      <a:pt x="62" y="21"/>
                    </a:lnTo>
                    <a:lnTo>
                      <a:pt x="64" y="23"/>
                    </a:lnTo>
                    <a:lnTo>
                      <a:pt x="76" y="26"/>
                    </a:lnTo>
                    <a:lnTo>
                      <a:pt x="78" y="23"/>
                    </a:lnTo>
                    <a:lnTo>
                      <a:pt x="83" y="23"/>
                    </a:lnTo>
                    <a:lnTo>
                      <a:pt x="85" y="28"/>
                    </a:lnTo>
                    <a:lnTo>
                      <a:pt x="92" y="28"/>
                    </a:lnTo>
                    <a:lnTo>
                      <a:pt x="95" y="28"/>
                    </a:lnTo>
                    <a:lnTo>
                      <a:pt x="95" y="26"/>
                    </a:lnTo>
                    <a:lnTo>
                      <a:pt x="99" y="28"/>
                    </a:lnTo>
                    <a:lnTo>
                      <a:pt x="99" y="30"/>
                    </a:lnTo>
                    <a:lnTo>
                      <a:pt x="107" y="35"/>
                    </a:lnTo>
                    <a:lnTo>
                      <a:pt x="111" y="35"/>
                    </a:lnTo>
                    <a:lnTo>
                      <a:pt x="114" y="35"/>
                    </a:lnTo>
                    <a:lnTo>
                      <a:pt x="116" y="37"/>
                    </a:lnTo>
                    <a:lnTo>
                      <a:pt x="121" y="37"/>
                    </a:lnTo>
                    <a:lnTo>
                      <a:pt x="123" y="37"/>
                    </a:lnTo>
                    <a:lnTo>
                      <a:pt x="130" y="35"/>
                    </a:lnTo>
                    <a:lnTo>
                      <a:pt x="133" y="37"/>
                    </a:lnTo>
                    <a:lnTo>
                      <a:pt x="135" y="49"/>
                    </a:lnTo>
                    <a:lnTo>
                      <a:pt x="142" y="56"/>
                    </a:lnTo>
                    <a:lnTo>
                      <a:pt x="144" y="56"/>
                    </a:lnTo>
                    <a:lnTo>
                      <a:pt x="147" y="56"/>
                    </a:lnTo>
                    <a:lnTo>
                      <a:pt x="151" y="59"/>
                    </a:lnTo>
                    <a:lnTo>
                      <a:pt x="159" y="59"/>
                    </a:lnTo>
                    <a:lnTo>
                      <a:pt x="161" y="61"/>
                    </a:lnTo>
                    <a:lnTo>
                      <a:pt x="163" y="61"/>
                    </a:lnTo>
                    <a:lnTo>
                      <a:pt x="163" y="66"/>
                    </a:lnTo>
                    <a:lnTo>
                      <a:pt x="159" y="68"/>
                    </a:lnTo>
                    <a:lnTo>
                      <a:pt x="151" y="73"/>
                    </a:lnTo>
                    <a:lnTo>
                      <a:pt x="151" y="78"/>
                    </a:lnTo>
                    <a:lnTo>
                      <a:pt x="159" y="78"/>
                    </a:lnTo>
                    <a:lnTo>
                      <a:pt x="163" y="75"/>
                    </a:lnTo>
                    <a:lnTo>
                      <a:pt x="166" y="78"/>
                    </a:lnTo>
                    <a:lnTo>
                      <a:pt x="177" y="75"/>
                    </a:lnTo>
                    <a:lnTo>
                      <a:pt x="182" y="75"/>
                    </a:lnTo>
                    <a:lnTo>
                      <a:pt x="189" y="80"/>
                    </a:lnTo>
                    <a:lnTo>
                      <a:pt x="199" y="78"/>
                    </a:lnTo>
                    <a:lnTo>
                      <a:pt x="201" y="75"/>
                    </a:lnTo>
                    <a:lnTo>
                      <a:pt x="203" y="75"/>
                    </a:lnTo>
                    <a:lnTo>
                      <a:pt x="206" y="73"/>
                    </a:lnTo>
                    <a:lnTo>
                      <a:pt x="213" y="73"/>
                    </a:lnTo>
                    <a:lnTo>
                      <a:pt x="220" y="73"/>
                    </a:lnTo>
                    <a:lnTo>
                      <a:pt x="222" y="68"/>
                    </a:lnTo>
                    <a:lnTo>
                      <a:pt x="220" y="66"/>
                    </a:lnTo>
                    <a:lnTo>
                      <a:pt x="215" y="66"/>
                    </a:lnTo>
                    <a:lnTo>
                      <a:pt x="213" y="59"/>
                    </a:lnTo>
                    <a:lnTo>
                      <a:pt x="203" y="56"/>
                    </a:lnTo>
                    <a:lnTo>
                      <a:pt x="194" y="56"/>
                    </a:lnTo>
                    <a:lnTo>
                      <a:pt x="192" y="54"/>
                    </a:lnTo>
                    <a:lnTo>
                      <a:pt x="192" y="54"/>
                    </a:lnTo>
                    <a:lnTo>
                      <a:pt x="194" y="47"/>
                    </a:lnTo>
                    <a:lnTo>
                      <a:pt x="192" y="47"/>
                    </a:lnTo>
                    <a:lnTo>
                      <a:pt x="189" y="49"/>
                    </a:lnTo>
                    <a:lnTo>
                      <a:pt x="185" y="47"/>
                    </a:lnTo>
                    <a:lnTo>
                      <a:pt x="177" y="42"/>
                    </a:lnTo>
                    <a:lnTo>
                      <a:pt x="175" y="45"/>
                    </a:lnTo>
                    <a:lnTo>
                      <a:pt x="170" y="42"/>
                    </a:lnTo>
                    <a:lnTo>
                      <a:pt x="166" y="37"/>
                    </a:lnTo>
                    <a:lnTo>
                      <a:pt x="163" y="40"/>
                    </a:lnTo>
                    <a:lnTo>
                      <a:pt x="161" y="40"/>
                    </a:lnTo>
                    <a:lnTo>
                      <a:pt x="161" y="35"/>
                    </a:lnTo>
                    <a:lnTo>
                      <a:pt x="159" y="35"/>
                    </a:lnTo>
                    <a:lnTo>
                      <a:pt x="159" y="37"/>
                    </a:lnTo>
                    <a:lnTo>
                      <a:pt x="156" y="35"/>
                    </a:lnTo>
                    <a:lnTo>
                      <a:pt x="147" y="33"/>
                    </a:lnTo>
                    <a:lnTo>
                      <a:pt x="142" y="28"/>
                    </a:lnTo>
                    <a:lnTo>
                      <a:pt x="137" y="26"/>
                    </a:lnTo>
                    <a:lnTo>
                      <a:pt x="133" y="21"/>
                    </a:lnTo>
                    <a:lnTo>
                      <a:pt x="121" y="21"/>
                    </a:lnTo>
                    <a:lnTo>
                      <a:pt x="116" y="18"/>
                    </a:lnTo>
                    <a:lnTo>
                      <a:pt x="116" y="14"/>
                    </a:lnTo>
                    <a:lnTo>
                      <a:pt x="111" y="9"/>
                    </a:lnTo>
                    <a:lnTo>
                      <a:pt x="107" y="9"/>
                    </a:lnTo>
                    <a:lnTo>
                      <a:pt x="104" y="7"/>
                    </a:lnTo>
                    <a:lnTo>
                      <a:pt x="90" y="4"/>
                    </a:lnTo>
                    <a:lnTo>
                      <a:pt x="85" y="7"/>
                    </a:lnTo>
                    <a:lnTo>
                      <a:pt x="78" y="7"/>
                    </a:lnTo>
                    <a:lnTo>
                      <a:pt x="73" y="2"/>
                    </a:lnTo>
                    <a:lnTo>
                      <a:pt x="64" y="0"/>
                    </a:lnTo>
                    <a:lnTo>
                      <a:pt x="57" y="0"/>
                    </a:lnTo>
                    <a:lnTo>
                      <a:pt x="52" y="4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9" y="9"/>
                    </a:lnTo>
                    <a:lnTo>
                      <a:pt x="19" y="11"/>
                    </a:lnTo>
                    <a:lnTo>
                      <a:pt x="17" y="16"/>
                    </a:lnTo>
                    <a:lnTo>
                      <a:pt x="14" y="18"/>
                    </a:lnTo>
                    <a:lnTo>
                      <a:pt x="12" y="2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28" name="Freeform 322">
                <a:extLst>
                  <a:ext uri="{FF2B5EF4-FFF2-40B4-BE49-F238E27FC236}">
                    <a16:creationId xmlns:a16="http://schemas.microsoft.com/office/drawing/2014/main" id="{79193FA2-B6C8-B069-6439-DA604E50A4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8380" y="4211667"/>
                <a:ext cx="175661" cy="208411"/>
              </a:xfrm>
              <a:custGeom>
                <a:avLst/>
                <a:gdLst>
                  <a:gd name="T0" fmla="*/ 111 w 118"/>
                  <a:gd name="T1" fmla="*/ 123 h 140"/>
                  <a:gd name="T2" fmla="*/ 109 w 118"/>
                  <a:gd name="T3" fmla="*/ 126 h 140"/>
                  <a:gd name="T4" fmla="*/ 109 w 118"/>
                  <a:gd name="T5" fmla="*/ 135 h 140"/>
                  <a:gd name="T6" fmla="*/ 107 w 118"/>
                  <a:gd name="T7" fmla="*/ 133 h 140"/>
                  <a:gd name="T8" fmla="*/ 95 w 118"/>
                  <a:gd name="T9" fmla="*/ 140 h 140"/>
                  <a:gd name="T10" fmla="*/ 107 w 118"/>
                  <a:gd name="T11" fmla="*/ 107 h 140"/>
                  <a:gd name="T12" fmla="*/ 116 w 118"/>
                  <a:gd name="T13" fmla="*/ 109 h 140"/>
                  <a:gd name="T14" fmla="*/ 107 w 118"/>
                  <a:gd name="T15" fmla="*/ 107 h 140"/>
                  <a:gd name="T16" fmla="*/ 97 w 118"/>
                  <a:gd name="T17" fmla="*/ 95 h 140"/>
                  <a:gd name="T18" fmla="*/ 88 w 118"/>
                  <a:gd name="T19" fmla="*/ 104 h 140"/>
                  <a:gd name="T20" fmla="*/ 88 w 118"/>
                  <a:gd name="T21" fmla="*/ 109 h 140"/>
                  <a:gd name="T22" fmla="*/ 97 w 118"/>
                  <a:gd name="T23" fmla="*/ 95 h 140"/>
                  <a:gd name="T24" fmla="*/ 83 w 118"/>
                  <a:gd name="T25" fmla="*/ 93 h 140"/>
                  <a:gd name="T26" fmla="*/ 85 w 118"/>
                  <a:gd name="T27" fmla="*/ 97 h 140"/>
                  <a:gd name="T28" fmla="*/ 83 w 118"/>
                  <a:gd name="T29" fmla="*/ 93 h 140"/>
                  <a:gd name="T30" fmla="*/ 71 w 118"/>
                  <a:gd name="T31" fmla="*/ 83 h 140"/>
                  <a:gd name="T32" fmla="*/ 74 w 118"/>
                  <a:gd name="T33" fmla="*/ 95 h 140"/>
                  <a:gd name="T34" fmla="*/ 69 w 118"/>
                  <a:gd name="T35" fmla="*/ 83 h 140"/>
                  <a:gd name="T36" fmla="*/ 69 w 118"/>
                  <a:gd name="T37" fmla="*/ 76 h 140"/>
                  <a:gd name="T38" fmla="*/ 52 w 118"/>
                  <a:gd name="T39" fmla="*/ 78 h 140"/>
                  <a:gd name="T40" fmla="*/ 52 w 118"/>
                  <a:gd name="T41" fmla="*/ 74 h 140"/>
                  <a:gd name="T42" fmla="*/ 83 w 118"/>
                  <a:gd name="T43" fmla="*/ 69 h 140"/>
                  <a:gd name="T44" fmla="*/ 85 w 118"/>
                  <a:gd name="T45" fmla="*/ 67 h 140"/>
                  <a:gd name="T46" fmla="*/ 62 w 118"/>
                  <a:gd name="T47" fmla="*/ 55 h 140"/>
                  <a:gd name="T48" fmla="*/ 66 w 118"/>
                  <a:gd name="T49" fmla="*/ 67 h 140"/>
                  <a:gd name="T50" fmla="*/ 71 w 118"/>
                  <a:gd name="T51" fmla="*/ 69 h 140"/>
                  <a:gd name="T52" fmla="*/ 66 w 118"/>
                  <a:gd name="T53" fmla="*/ 57 h 140"/>
                  <a:gd name="T54" fmla="*/ 62 w 118"/>
                  <a:gd name="T55" fmla="*/ 55 h 140"/>
                  <a:gd name="T56" fmla="*/ 55 w 118"/>
                  <a:gd name="T57" fmla="*/ 45 h 140"/>
                  <a:gd name="T58" fmla="*/ 50 w 118"/>
                  <a:gd name="T59" fmla="*/ 50 h 140"/>
                  <a:gd name="T60" fmla="*/ 50 w 118"/>
                  <a:gd name="T61" fmla="*/ 41 h 140"/>
                  <a:gd name="T62" fmla="*/ 45 w 118"/>
                  <a:gd name="T63" fmla="*/ 36 h 140"/>
                  <a:gd name="T64" fmla="*/ 31 w 118"/>
                  <a:gd name="T65" fmla="*/ 0 h 140"/>
                  <a:gd name="T66" fmla="*/ 40 w 118"/>
                  <a:gd name="T67" fmla="*/ 10 h 140"/>
                  <a:gd name="T68" fmla="*/ 36 w 118"/>
                  <a:gd name="T69" fmla="*/ 22 h 140"/>
                  <a:gd name="T70" fmla="*/ 33 w 118"/>
                  <a:gd name="T71" fmla="*/ 15 h 140"/>
                  <a:gd name="T72" fmla="*/ 31 w 118"/>
                  <a:gd name="T73" fmla="*/ 3 h 140"/>
                  <a:gd name="T74" fmla="*/ 24 w 118"/>
                  <a:gd name="T75" fmla="*/ 0 h 140"/>
                  <a:gd name="T76" fmla="*/ 7 w 118"/>
                  <a:gd name="T77" fmla="*/ 7 h 140"/>
                  <a:gd name="T78" fmla="*/ 24 w 118"/>
                  <a:gd name="T79" fmla="*/ 7 h 140"/>
                  <a:gd name="T80" fmla="*/ 10 w 118"/>
                  <a:gd name="T81" fmla="*/ 12 h 140"/>
                  <a:gd name="T82" fmla="*/ 0 w 118"/>
                  <a:gd name="T83" fmla="*/ 5 h 140"/>
                  <a:gd name="T84" fmla="*/ 31 w 118"/>
                  <a:gd name="T85" fmla="*/ 41 h 140"/>
                  <a:gd name="T86" fmla="*/ 29 w 118"/>
                  <a:gd name="T87" fmla="*/ 45 h 140"/>
                  <a:gd name="T88" fmla="*/ 24 w 118"/>
                  <a:gd name="T89" fmla="*/ 45 h 140"/>
                  <a:gd name="T90" fmla="*/ 22 w 118"/>
                  <a:gd name="T91" fmla="*/ 62 h 140"/>
                  <a:gd name="T92" fmla="*/ 19 w 118"/>
                  <a:gd name="T93" fmla="*/ 64 h 140"/>
                  <a:gd name="T94" fmla="*/ 17 w 118"/>
                  <a:gd name="T95" fmla="*/ 67 h 140"/>
                  <a:gd name="T96" fmla="*/ 14 w 118"/>
                  <a:gd name="T97" fmla="*/ 64 h 140"/>
                  <a:gd name="T98" fmla="*/ 17 w 118"/>
                  <a:gd name="T99" fmla="*/ 50 h 140"/>
                  <a:gd name="T100" fmla="*/ 12 w 118"/>
                  <a:gd name="T101" fmla="*/ 50 h 140"/>
                  <a:gd name="T102" fmla="*/ 14 w 118"/>
                  <a:gd name="T103" fmla="*/ 55 h 140"/>
                  <a:gd name="T104" fmla="*/ 17 w 118"/>
                  <a:gd name="T105" fmla="*/ 60 h 140"/>
                  <a:gd name="T106" fmla="*/ 17 w 118"/>
                  <a:gd name="T107" fmla="*/ 71 h 140"/>
                  <a:gd name="T108" fmla="*/ 24 w 118"/>
                  <a:gd name="T109" fmla="*/ 71 h 140"/>
                  <a:gd name="T110" fmla="*/ 22 w 118"/>
                  <a:gd name="T111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8" h="140">
                    <a:moveTo>
                      <a:pt x="109" y="126"/>
                    </a:moveTo>
                    <a:lnTo>
                      <a:pt x="111" y="128"/>
                    </a:lnTo>
                    <a:lnTo>
                      <a:pt x="111" y="123"/>
                    </a:lnTo>
                    <a:lnTo>
                      <a:pt x="109" y="126"/>
                    </a:lnTo>
                    <a:lnTo>
                      <a:pt x="109" y="126"/>
                    </a:lnTo>
                    <a:lnTo>
                      <a:pt x="109" y="126"/>
                    </a:lnTo>
                    <a:close/>
                    <a:moveTo>
                      <a:pt x="95" y="140"/>
                    </a:moveTo>
                    <a:lnTo>
                      <a:pt x="107" y="140"/>
                    </a:lnTo>
                    <a:lnTo>
                      <a:pt x="109" y="135"/>
                    </a:lnTo>
                    <a:lnTo>
                      <a:pt x="109" y="131"/>
                    </a:lnTo>
                    <a:lnTo>
                      <a:pt x="109" y="131"/>
                    </a:lnTo>
                    <a:lnTo>
                      <a:pt x="107" y="133"/>
                    </a:lnTo>
                    <a:lnTo>
                      <a:pt x="102" y="131"/>
                    </a:lnTo>
                    <a:lnTo>
                      <a:pt x="97" y="135"/>
                    </a:lnTo>
                    <a:lnTo>
                      <a:pt x="95" y="140"/>
                    </a:lnTo>
                    <a:lnTo>
                      <a:pt x="95" y="140"/>
                    </a:lnTo>
                    <a:lnTo>
                      <a:pt x="95" y="140"/>
                    </a:lnTo>
                    <a:close/>
                    <a:moveTo>
                      <a:pt x="107" y="107"/>
                    </a:moveTo>
                    <a:lnTo>
                      <a:pt x="111" y="104"/>
                    </a:lnTo>
                    <a:lnTo>
                      <a:pt x="118" y="109"/>
                    </a:lnTo>
                    <a:lnTo>
                      <a:pt x="116" y="109"/>
                    </a:lnTo>
                    <a:lnTo>
                      <a:pt x="114" y="109"/>
                    </a:lnTo>
                    <a:lnTo>
                      <a:pt x="109" y="109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07" y="107"/>
                    </a:lnTo>
                    <a:close/>
                    <a:moveTo>
                      <a:pt x="97" y="95"/>
                    </a:moveTo>
                    <a:lnTo>
                      <a:pt x="92" y="97"/>
                    </a:lnTo>
                    <a:lnTo>
                      <a:pt x="92" y="100"/>
                    </a:lnTo>
                    <a:lnTo>
                      <a:pt x="88" y="104"/>
                    </a:lnTo>
                    <a:lnTo>
                      <a:pt x="85" y="107"/>
                    </a:lnTo>
                    <a:lnTo>
                      <a:pt x="85" y="107"/>
                    </a:lnTo>
                    <a:lnTo>
                      <a:pt x="88" y="109"/>
                    </a:lnTo>
                    <a:lnTo>
                      <a:pt x="97" y="102"/>
                    </a:lnTo>
                    <a:lnTo>
                      <a:pt x="97" y="97"/>
                    </a:lnTo>
                    <a:lnTo>
                      <a:pt x="97" y="95"/>
                    </a:lnTo>
                    <a:lnTo>
                      <a:pt x="97" y="95"/>
                    </a:lnTo>
                    <a:lnTo>
                      <a:pt x="97" y="95"/>
                    </a:lnTo>
                    <a:close/>
                    <a:moveTo>
                      <a:pt x="83" y="93"/>
                    </a:moveTo>
                    <a:lnTo>
                      <a:pt x="90" y="95"/>
                    </a:lnTo>
                    <a:lnTo>
                      <a:pt x="90" y="100"/>
                    </a:lnTo>
                    <a:lnTo>
                      <a:pt x="85" y="97"/>
                    </a:lnTo>
                    <a:lnTo>
                      <a:pt x="83" y="95"/>
                    </a:lnTo>
                    <a:lnTo>
                      <a:pt x="83" y="93"/>
                    </a:lnTo>
                    <a:lnTo>
                      <a:pt x="83" y="93"/>
                    </a:lnTo>
                    <a:lnTo>
                      <a:pt x="83" y="93"/>
                    </a:lnTo>
                    <a:close/>
                    <a:moveTo>
                      <a:pt x="69" y="76"/>
                    </a:moveTo>
                    <a:lnTo>
                      <a:pt x="71" y="83"/>
                    </a:lnTo>
                    <a:lnTo>
                      <a:pt x="74" y="88"/>
                    </a:lnTo>
                    <a:lnTo>
                      <a:pt x="76" y="95"/>
                    </a:lnTo>
                    <a:lnTo>
                      <a:pt x="74" y="95"/>
                    </a:lnTo>
                    <a:lnTo>
                      <a:pt x="71" y="90"/>
                    </a:lnTo>
                    <a:lnTo>
                      <a:pt x="69" y="86"/>
                    </a:lnTo>
                    <a:lnTo>
                      <a:pt x="69" y="83"/>
                    </a:lnTo>
                    <a:lnTo>
                      <a:pt x="66" y="78"/>
                    </a:lnTo>
                    <a:lnTo>
                      <a:pt x="69" y="76"/>
                    </a:lnTo>
                    <a:lnTo>
                      <a:pt x="69" y="76"/>
                    </a:lnTo>
                    <a:lnTo>
                      <a:pt x="69" y="76"/>
                    </a:lnTo>
                    <a:close/>
                    <a:moveTo>
                      <a:pt x="52" y="74"/>
                    </a:moveTo>
                    <a:lnTo>
                      <a:pt x="52" y="78"/>
                    </a:lnTo>
                    <a:lnTo>
                      <a:pt x="55" y="78"/>
                    </a:lnTo>
                    <a:lnTo>
                      <a:pt x="52" y="74"/>
                    </a:lnTo>
                    <a:lnTo>
                      <a:pt x="52" y="74"/>
                    </a:lnTo>
                    <a:lnTo>
                      <a:pt x="52" y="74"/>
                    </a:lnTo>
                    <a:close/>
                    <a:moveTo>
                      <a:pt x="85" y="67"/>
                    </a:moveTo>
                    <a:lnTo>
                      <a:pt x="83" y="69"/>
                    </a:lnTo>
                    <a:lnTo>
                      <a:pt x="85" y="71"/>
                    </a:lnTo>
                    <a:lnTo>
                      <a:pt x="88" y="69"/>
                    </a:lnTo>
                    <a:lnTo>
                      <a:pt x="85" y="67"/>
                    </a:lnTo>
                    <a:lnTo>
                      <a:pt x="85" y="67"/>
                    </a:lnTo>
                    <a:lnTo>
                      <a:pt x="85" y="67"/>
                    </a:lnTo>
                    <a:close/>
                    <a:moveTo>
                      <a:pt x="62" y="55"/>
                    </a:moveTo>
                    <a:lnTo>
                      <a:pt x="62" y="57"/>
                    </a:lnTo>
                    <a:lnTo>
                      <a:pt x="64" y="60"/>
                    </a:lnTo>
                    <a:lnTo>
                      <a:pt x="66" y="67"/>
                    </a:lnTo>
                    <a:lnTo>
                      <a:pt x="64" y="69"/>
                    </a:lnTo>
                    <a:lnTo>
                      <a:pt x="66" y="71"/>
                    </a:lnTo>
                    <a:lnTo>
                      <a:pt x="71" y="69"/>
                    </a:lnTo>
                    <a:lnTo>
                      <a:pt x="71" y="67"/>
                    </a:lnTo>
                    <a:lnTo>
                      <a:pt x="69" y="62"/>
                    </a:lnTo>
                    <a:lnTo>
                      <a:pt x="66" y="57"/>
                    </a:lnTo>
                    <a:lnTo>
                      <a:pt x="62" y="55"/>
                    </a:lnTo>
                    <a:lnTo>
                      <a:pt x="62" y="55"/>
                    </a:lnTo>
                    <a:lnTo>
                      <a:pt x="62" y="55"/>
                    </a:lnTo>
                    <a:close/>
                    <a:moveTo>
                      <a:pt x="45" y="36"/>
                    </a:moveTo>
                    <a:lnTo>
                      <a:pt x="52" y="41"/>
                    </a:lnTo>
                    <a:lnTo>
                      <a:pt x="55" y="45"/>
                    </a:lnTo>
                    <a:lnTo>
                      <a:pt x="55" y="52"/>
                    </a:lnTo>
                    <a:lnTo>
                      <a:pt x="52" y="52"/>
                    </a:lnTo>
                    <a:lnTo>
                      <a:pt x="50" y="50"/>
                    </a:lnTo>
                    <a:lnTo>
                      <a:pt x="52" y="50"/>
                    </a:lnTo>
                    <a:lnTo>
                      <a:pt x="55" y="45"/>
                    </a:lnTo>
                    <a:lnTo>
                      <a:pt x="50" y="41"/>
                    </a:lnTo>
                    <a:lnTo>
                      <a:pt x="45" y="41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36"/>
                    </a:lnTo>
                    <a:close/>
                    <a:moveTo>
                      <a:pt x="24" y="0"/>
                    </a:moveTo>
                    <a:lnTo>
                      <a:pt x="31" y="0"/>
                    </a:lnTo>
                    <a:lnTo>
                      <a:pt x="36" y="5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0" y="17"/>
                    </a:lnTo>
                    <a:lnTo>
                      <a:pt x="36" y="19"/>
                    </a:lnTo>
                    <a:lnTo>
                      <a:pt x="36" y="22"/>
                    </a:lnTo>
                    <a:lnTo>
                      <a:pt x="33" y="26"/>
                    </a:lnTo>
                    <a:lnTo>
                      <a:pt x="33" y="19"/>
                    </a:lnTo>
                    <a:lnTo>
                      <a:pt x="33" y="15"/>
                    </a:lnTo>
                    <a:lnTo>
                      <a:pt x="36" y="12"/>
                    </a:lnTo>
                    <a:lnTo>
                      <a:pt x="31" y="7"/>
                    </a:lnTo>
                    <a:lnTo>
                      <a:pt x="31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  <a:moveTo>
                      <a:pt x="0" y="5"/>
                    </a:moveTo>
                    <a:lnTo>
                      <a:pt x="5" y="5"/>
                    </a:lnTo>
                    <a:lnTo>
                      <a:pt x="7" y="7"/>
                    </a:lnTo>
                    <a:lnTo>
                      <a:pt x="12" y="3"/>
                    </a:lnTo>
                    <a:lnTo>
                      <a:pt x="19" y="3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17" y="5"/>
                    </a:lnTo>
                    <a:lnTo>
                      <a:pt x="10" y="12"/>
                    </a:lnTo>
                    <a:lnTo>
                      <a:pt x="5" y="1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  <a:moveTo>
                      <a:pt x="24" y="45"/>
                    </a:moveTo>
                    <a:lnTo>
                      <a:pt x="31" y="41"/>
                    </a:lnTo>
                    <a:lnTo>
                      <a:pt x="36" y="43"/>
                    </a:lnTo>
                    <a:lnTo>
                      <a:pt x="33" y="45"/>
                    </a:lnTo>
                    <a:lnTo>
                      <a:pt x="29" y="45"/>
                    </a:lnTo>
                    <a:lnTo>
                      <a:pt x="24" y="45"/>
                    </a:lnTo>
                    <a:lnTo>
                      <a:pt x="24" y="45"/>
                    </a:lnTo>
                    <a:lnTo>
                      <a:pt x="24" y="45"/>
                    </a:lnTo>
                    <a:close/>
                    <a:moveTo>
                      <a:pt x="19" y="64"/>
                    </a:moveTo>
                    <a:lnTo>
                      <a:pt x="17" y="62"/>
                    </a:lnTo>
                    <a:lnTo>
                      <a:pt x="22" y="62"/>
                    </a:lnTo>
                    <a:lnTo>
                      <a:pt x="19" y="64"/>
                    </a:lnTo>
                    <a:lnTo>
                      <a:pt x="19" y="64"/>
                    </a:lnTo>
                    <a:lnTo>
                      <a:pt x="19" y="64"/>
                    </a:lnTo>
                    <a:close/>
                    <a:moveTo>
                      <a:pt x="14" y="64"/>
                    </a:moveTo>
                    <a:lnTo>
                      <a:pt x="17" y="64"/>
                    </a:lnTo>
                    <a:lnTo>
                      <a:pt x="17" y="67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4" y="64"/>
                    </a:lnTo>
                    <a:close/>
                    <a:moveTo>
                      <a:pt x="17" y="60"/>
                    </a:moveTo>
                    <a:lnTo>
                      <a:pt x="22" y="57"/>
                    </a:lnTo>
                    <a:lnTo>
                      <a:pt x="17" y="50"/>
                    </a:lnTo>
                    <a:lnTo>
                      <a:pt x="17" y="45"/>
                    </a:lnTo>
                    <a:lnTo>
                      <a:pt x="14" y="43"/>
                    </a:lnTo>
                    <a:lnTo>
                      <a:pt x="12" y="50"/>
                    </a:lnTo>
                    <a:lnTo>
                      <a:pt x="10" y="55"/>
                    </a:lnTo>
                    <a:lnTo>
                      <a:pt x="12" y="57"/>
                    </a:lnTo>
                    <a:lnTo>
                      <a:pt x="14" y="55"/>
                    </a:lnTo>
                    <a:lnTo>
                      <a:pt x="17" y="60"/>
                    </a:lnTo>
                    <a:lnTo>
                      <a:pt x="17" y="60"/>
                    </a:lnTo>
                    <a:lnTo>
                      <a:pt x="17" y="60"/>
                    </a:lnTo>
                    <a:close/>
                    <a:moveTo>
                      <a:pt x="22" y="64"/>
                    </a:moveTo>
                    <a:lnTo>
                      <a:pt x="17" y="69"/>
                    </a:lnTo>
                    <a:lnTo>
                      <a:pt x="17" y="71"/>
                    </a:lnTo>
                    <a:lnTo>
                      <a:pt x="19" y="76"/>
                    </a:lnTo>
                    <a:lnTo>
                      <a:pt x="22" y="76"/>
                    </a:lnTo>
                    <a:lnTo>
                      <a:pt x="24" y="71"/>
                    </a:lnTo>
                    <a:lnTo>
                      <a:pt x="24" y="69"/>
                    </a:lnTo>
                    <a:lnTo>
                      <a:pt x="24" y="67"/>
                    </a:lnTo>
                    <a:lnTo>
                      <a:pt x="22" y="64"/>
                    </a:lnTo>
                    <a:lnTo>
                      <a:pt x="22" y="6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29" name="Freeform 323">
                <a:extLst>
                  <a:ext uri="{FF2B5EF4-FFF2-40B4-BE49-F238E27FC236}">
                    <a16:creationId xmlns:a16="http://schemas.microsoft.com/office/drawing/2014/main" id="{F1411842-75C0-3466-60C2-BE1A40D138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7724" y="3239579"/>
                <a:ext cx="1752138" cy="1033121"/>
              </a:xfrm>
              <a:custGeom>
                <a:avLst/>
                <a:gdLst>
                  <a:gd name="T0" fmla="*/ 289 w 498"/>
                  <a:gd name="T1" fmla="*/ 29 h 293"/>
                  <a:gd name="T2" fmla="*/ 350 w 498"/>
                  <a:gd name="T3" fmla="*/ 56 h 293"/>
                  <a:gd name="T4" fmla="*/ 416 w 498"/>
                  <a:gd name="T5" fmla="*/ 89 h 293"/>
                  <a:gd name="T6" fmla="*/ 468 w 498"/>
                  <a:gd name="T7" fmla="*/ 74 h 293"/>
                  <a:gd name="T8" fmla="*/ 492 w 498"/>
                  <a:gd name="T9" fmla="*/ 60 h 293"/>
                  <a:gd name="T10" fmla="*/ 496 w 498"/>
                  <a:gd name="T11" fmla="*/ 87 h 293"/>
                  <a:gd name="T12" fmla="*/ 479 w 498"/>
                  <a:gd name="T13" fmla="*/ 92 h 293"/>
                  <a:gd name="T14" fmla="*/ 465 w 498"/>
                  <a:gd name="T15" fmla="*/ 100 h 293"/>
                  <a:gd name="T16" fmla="*/ 463 w 498"/>
                  <a:gd name="T17" fmla="*/ 117 h 293"/>
                  <a:gd name="T18" fmla="*/ 452 w 498"/>
                  <a:gd name="T19" fmla="*/ 125 h 293"/>
                  <a:gd name="T20" fmla="*/ 428 w 498"/>
                  <a:gd name="T21" fmla="*/ 135 h 293"/>
                  <a:gd name="T22" fmla="*/ 418 w 498"/>
                  <a:gd name="T23" fmla="*/ 151 h 293"/>
                  <a:gd name="T24" fmla="*/ 415 w 498"/>
                  <a:gd name="T25" fmla="*/ 154 h 293"/>
                  <a:gd name="T26" fmla="*/ 407 w 498"/>
                  <a:gd name="T27" fmla="*/ 165 h 293"/>
                  <a:gd name="T28" fmla="*/ 406 w 498"/>
                  <a:gd name="T29" fmla="*/ 148 h 293"/>
                  <a:gd name="T30" fmla="*/ 403 w 498"/>
                  <a:gd name="T31" fmla="*/ 160 h 293"/>
                  <a:gd name="T32" fmla="*/ 403 w 498"/>
                  <a:gd name="T33" fmla="*/ 166 h 293"/>
                  <a:gd name="T34" fmla="*/ 398 w 498"/>
                  <a:gd name="T35" fmla="*/ 171 h 293"/>
                  <a:gd name="T36" fmla="*/ 400 w 498"/>
                  <a:gd name="T37" fmla="*/ 183 h 293"/>
                  <a:gd name="T38" fmla="*/ 405 w 498"/>
                  <a:gd name="T39" fmla="*/ 188 h 293"/>
                  <a:gd name="T40" fmla="*/ 398 w 498"/>
                  <a:gd name="T41" fmla="*/ 194 h 293"/>
                  <a:gd name="T42" fmla="*/ 383 w 498"/>
                  <a:gd name="T43" fmla="*/ 206 h 293"/>
                  <a:gd name="T44" fmla="*/ 362 w 498"/>
                  <a:gd name="T45" fmla="*/ 219 h 293"/>
                  <a:gd name="T46" fmla="*/ 350 w 498"/>
                  <a:gd name="T47" fmla="*/ 242 h 293"/>
                  <a:gd name="T48" fmla="*/ 356 w 498"/>
                  <a:gd name="T49" fmla="*/ 281 h 293"/>
                  <a:gd name="T50" fmla="*/ 342 w 498"/>
                  <a:gd name="T51" fmla="*/ 286 h 293"/>
                  <a:gd name="T52" fmla="*/ 336 w 498"/>
                  <a:gd name="T53" fmla="*/ 273 h 293"/>
                  <a:gd name="T54" fmla="*/ 334 w 498"/>
                  <a:gd name="T55" fmla="*/ 254 h 293"/>
                  <a:gd name="T56" fmla="*/ 319 w 498"/>
                  <a:gd name="T57" fmla="*/ 247 h 293"/>
                  <a:gd name="T58" fmla="*/ 310 w 498"/>
                  <a:gd name="T59" fmla="*/ 242 h 293"/>
                  <a:gd name="T60" fmla="*/ 295 w 498"/>
                  <a:gd name="T61" fmla="*/ 241 h 293"/>
                  <a:gd name="T62" fmla="*/ 275 w 498"/>
                  <a:gd name="T63" fmla="*/ 246 h 293"/>
                  <a:gd name="T64" fmla="*/ 277 w 498"/>
                  <a:gd name="T65" fmla="*/ 253 h 293"/>
                  <a:gd name="T66" fmla="*/ 262 w 498"/>
                  <a:gd name="T67" fmla="*/ 252 h 293"/>
                  <a:gd name="T68" fmla="*/ 248 w 498"/>
                  <a:gd name="T69" fmla="*/ 248 h 293"/>
                  <a:gd name="T70" fmla="*/ 231 w 498"/>
                  <a:gd name="T71" fmla="*/ 248 h 293"/>
                  <a:gd name="T72" fmla="*/ 214 w 498"/>
                  <a:gd name="T73" fmla="*/ 259 h 293"/>
                  <a:gd name="T74" fmla="*/ 205 w 498"/>
                  <a:gd name="T75" fmla="*/ 283 h 293"/>
                  <a:gd name="T76" fmla="*/ 190 w 498"/>
                  <a:gd name="T77" fmla="*/ 271 h 293"/>
                  <a:gd name="T78" fmla="*/ 179 w 498"/>
                  <a:gd name="T79" fmla="*/ 247 h 293"/>
                  <a:gd name="T80" fmla="*/ 164 w 498"/>
                  <a:gd name="T81" fmla="*/ 248 h 293"/>
                  <a:gd name="T82" fmla="*/ 152 w 498"/>
                  <a:gd name="T83" fmla="*/ 247 h 293"/>
                  <a:gd name="T84" fmla="*/ 145 w 498"/>
                  <a:gd name="T85" fmla="*/ 236 h 293"/>
                  <a:gd name="T86" fmla="*/ 134 w 498"/>
                  <a:gd name="T87" fmla="*/ 221 h 293"/>
                  <a:gd name="T88" fmla="*/ 36 w 498"/>
                  <a:gd name="T89" fmla="*/ 194 h 293"/>
                  <a:gd name="T90" fmla="*/ 18 w 498"/>
                  <a:gd name="T91" fmla="*/ 181 h 293"/>
                  <a:gd name="T92" fmla="*/ 12 w 498"/>
                  <a:gd name="T93" fmla="*/ 158 h 293"/>
                  <a:gd name="T94" fmla="*/ 12 w 498"/>
                  <a:gd name="T95" fmla="*/ 146 h 293"/>
                  <a:gd name="T96" fmla="*/ 9 w 498"/>
                  <a:gd name="T97" fmla="*/ 146 h 293"/>
                  <a:gd name="T98" fmla="*/ 2 w 498"/>
                  <a:gd name="T99" fmla="*/ 115 h 293"/>
                  <a:gd name="T100" fmla="*/ 6 w 498"/>
                  <a:gd name="T101" fmla="*/ 85 h 293"/>
                  <a:gd name="T102" fmla="*/ 22 w 498"/>
                  <a:gd name="T103" fmla="*/ 42 h 293"/>
                  <a:gd name="T104" fmla="*/ 23 w 498"/>
                  <a:gd name="T105" fmla="*/ 36 h 293"/>
                  <a:gd name="T106" fmla="*/ 26 w 498"/>
                  <a:gd name="T107" fmla="*/ 17 h 293"/>
                  <a:gd name="T108" fmla="*/ 37 w 498"/>
                  <a:gd name="T109" fmla="*/ 18 h 293"/>
                  <a:gd name="T110" fmla="*/ 38 w 498"/>
                  <a:gd name="T111" fmla="*/ 26 h 293"/>
                  <a:gd name="T112" fmla="*/ 46 w 498"/>
                  <a:gd name="T113" fmla="*/ 6 h 293"/>
                  <a:gd name="T114" fmla="*/ 431 w 498"/>
                  <a:gd name="T115" fmla="*/ 132 h 293"/>
                  <a:gd name="T116" fmla="*/ 441 w 498"/>
                  <a:gd name="T117" fmla="*/ 129 h 293"/>
                  <a:gd name="T118" fmla="*/ 44 w 498"/>
                  <a:gd name="T119" fmla="*/ 10 h 293"/>
                  <a:gd name="T120" fmla="*/ 208 w 498"/>
                  <a:gd name="T121" fmla="*/ 271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98" h="293">
                    <a:moveTo>
                      <a:pt x="44" y="0"/>
                    </a:moveTo>
                    <a:cubicBezTo>
                      <a:pt x="272" y="23"/>
                      <a:pt x="272" y="23"/>
                      <a:pt x="272" y="23"/>
                    </a:cubicBezTo>
                    <a:cubicBezTo>
                      <a:pt x="274" y="23"/>
                      <a:pt x="274" y="23"/>
                      <a:pt x="274" y="23"/>
                    </a:cubicBezTo>
                    <a:cubicBezTo>
                      <a:pt x="276" y="23"/>
                      <a:pt x="276" y="23"/>
                      <a:pt x="276" y="23"/>
                    </a:cubicBezTo>
                    <a:cubicBezTo>
                      <a:pt x="278" y="25"/>
                      <a:pt x="278" y="25"/>
                      <a:pt x="278" y="25"/>
                    </a:cubicBezTo>
                    <a:cubicBezTo>
                      <a:pt x="278" y="25"/>
                      <a:pt x="278" y="25"/>
                      <a:pt x="278" y="25"/>
                    </a:cubicBezTo>
                    <a:cubicBezTo>
                      <a:pt x="279" y="27"/>
                      <a:pt x="279" y="27"/>
                      <a:pt x="279" y="27"/>
                    </a:cubicBezTo>
                    <a:cubicBezTo>
                      <a:pt x="279" y="27"/>
                      <a:pt x="279" y="27"/>
                      <a:pt x="279" y="27"/>
                    </a:cubicBezTo>
                    <a:cubicBezTo>
                      <a:pt x="281" y="27"/>
                      <a:pt x="281" y="27"/>
                      <a:pt x="281" y="27"/>
                    </a:cubicBezTo>
                    <a:cubicBezTo>
                      <a:pt x="281" y="28"/>
                      <a:pt x="281" y="28"/>
                      <a:pt x="281" y="28"/>
                    </a:cubicBezTo>
                    <a:cubicBezTo>
                      <a:pt x="283" y="28"/>
                      <a:pt x="283" y="28"/>
                      <a:pt x="283" y="28"/>
                    </a:cubicBezTo>
                    <a:cubicBezTo>
                      <a:pt x="284" y="30"/>
                      <a:pt x="284" y="30"/>
                      <a:pt x="284" y="30"/>
                    </a:cubicBezTo>
                    <a:cubicBezTo>
                      <a:pt x="285" y="29"/>
                      <a:pt x="285" y="29"/>
                      <a:pt x="285" y="29"/>
                    </a:cubicBezTo>
                    <a:cubicBezTo>
                      <a:pt x="286" y="29"/>
                      <a:pt x="286" y="29"/>
                      <a:pt x="286" y="29"/>
                    </a:cubicBezTo>
                    <a:cubicBezTo>
                      <a:pt x="288" y="29"/>
                      <a:pt x="288" y="29"/>
                      <a:pt x="288" y="29"/>
                    </a:cubicBezTo>
                    <a:cubicBezTo>
                      <a:pt x="289" y="29"/>
                      <a:pt x="289" y="29"/>
                      <a:pt x="289" y="29"/>
                    </a:cubicBezTo>
                    <a:cubicBezTo>
                      <a:pt x="292" y="31"/>
                      <a:pt x="292" y="31"/>
                      <a:pt x="292" y="31"/>
                    </a:cubicBezTo>
                    <a:cubicBezTo>
                      <a:pt x="293" y="31"/>
                      <a:pt x="293" y="31"/>
                      <a:pt x="293" y="31"/>
                    </a:cubicBezTo>
                    <a:cubicBezTo>
                      <a:pt x="294" y="33"/>
                      <a:pt x="294" y="33"/>
                      <a:pt x="294" y="33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8" y="34"/>
                      <a:pt x="298" y="34"/>
                      <a:pt x="298" y="34"/>
                    </a:cubicBezTo>
                    <a:cubicBezTo>
                      <a:pt x="299" y="36"/>
                      <a:pt x="299" y="36"/>
                      <a:pt x="299" y="36"/>
                    </a:cubicBezTo>
                    <a:cubicBezTo>
                      <a:pt x="301" y="36"/>
                      <a:pt x="301" y="36"/>
                      <a:pt x="301" y="36"/>
                    </a:cubicBezTo>
                    <a:cubicBezTo>
                      <a:pt x="304" y="36"/>
                      <a:pt x="304" y="36"/>
                      <a:pt x="304" y="36"/>
                    </a:cubicBezTo>
                    <a:cubicBezTo>
                      <a:pt x="305" y="35"/>
                      <a:pt x="305" y="35"/>
                      <a:pt x="305" y="35"/>
                    </a:cubicBezTo>
                    <a:cubicBezTo>
                      <a:pt x="306" y="36"/>
                      <a:pt x="306" y="36"/>
                      <a:pt x="306" y="36"/>
                    </a:cubicBezTo>
                    <a:cubicBezTo>
                      <a:pt x="307" y="37"/>
                      <a:pt x="307" y="37"/>
                      <a:pt x="307" y="37"/>
                    </a:cubicBezTo>
                    <a:cubicBezTo>
                      <a:pt x="311" y="38"/>
                      <a:pt x="311" y="38"/>
                      <a:pt x="311" y="38"/>
                    </a:cubicBezTo>
                    <a:cubicBezTo>
                      <a:pt x="312" y="39"/>
                      <a:pt x="312" y="39"/>
                      <a:pt x="312" y="39"/>
                    </a:cubicBezTo>
                    <a:cubicBezTo>
                      <a:pt x="314" y="39"/>
                      <a:pt x="314" y="39"/>
                      <a:pt x="314" y="39"/>
                    </a:cubicBezTo>
                    <a:cubicBezTo>
                      <a:pt x="315" y="40"/>
                      <a:pt x="315" y="40"/>
                      <a:pt x="315" y="40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3" y="59"/>
                      <a:pt x="353" y="59"/>
                      <a:pt x="353" y="59"/>
                    </a:cubicBezTo>
                    <a:cubicBezTo>
                      <a:pt x="358" y="64"/>
                      <a:pt x="358" y="64"/>
                      <a:pt x="358" y="64"/>
                    </a:cubicBezTo>
                    <a:cubicBezTo>
                      <a:pt x="364" y="90"/>
                      <a:pt x="364" y="90"/>
                      <a:pt x="364" y="90"/>
                    </a:cubicBezTo>
                    <a:cubicBezTo>
                      <a:pt x="363" y="102"/>
                      <a:pt x="363" y="102"/>
                      <a:pt x="363" y="102"/>
                    </a:cubicBezTo>
                    <a:cubicBezTo>
                      <a:pt x="362" y="104"/>
                      <a:pt x="362" y="104"/>
                      <a:pt x="362" y="104"/>
                    </a:cubicBezTo>
                    <a:cubicBezTo>
                      <a:pt x="361" y="106"/>
                      <a:pt x="361" y="106"/>
                      <a:pt x="361" y="106"/>
                    </a:cubicBezTo>
                    <a:cubicBezTo>
                      <a:pt x="360" y="108"/>
                      <a:pt x="360" y="108"/>
                      <a:pt x="360" y="108"/>
                    </a:cubicBezTo>
                    <a:cubicBezTo>
                      <a:pt x="356" y="110"/>
                      <a:pt x="356" y="110"/>
                      <a:pt x="356" y="110"/>
                    </a:cubicBezTo>
                    <a:cubicBezTo>
                      <a:pt x="355" y="112"/>
                      <a:pt x="355" y="112"/>
                      <a:pt x="355" y="112"/>
                    </a:cubicBezTo>
                    <a:cubicBezTo>
                      <a:pt x="356" y="115"/>
                      <a:pt x="356" y="115"/>
                      <a:pt x="356" y="115"/>
                    </a:cubicBezTo>
                    <a:cubicBezTo>
                      <a:pt x="386" y="106"/>
                      <a:pt x="386" y="106"/>
                      <a:pt x="386" y="106"/>
                    </a:cubicBezTo>
                    <a:cubicBezTo>
                      <a:pt x="390" y="105"/>
                      <a:pt x="390" y="105"/>
                      <a:pt x="390" y="105"/>
                    </a:cubicBezTo>
                    <a:cubicBezTo>
                      <a:pt x="391" y="101"/>
                      <a:pt x="391" y="101"/>
                      <a:pt x="391" y="101"/>
                    </a:cubicBezTo>
                    <a:cubicBezTo>
                      <a:pt x="407" y="96"/>
                      <a:pt x="407" y="96"/>
                      <a:pt x="407" y="96"/>
                    </a:cubicBezTo>
                    <a:cubicBezTo>
                      <a:pt x="415" y="91"/>
                      <a:pt x="415" y="91"/>
                      <a:pt x="415" y="91"/>
                    </a:cubicBezTo>
                    <a:cubicBezTo>
                      <a:pt x="416" y="89"/>
                      <a:pt x="416" y="89"/>
                      <a:pt x="416" y="89"/>
                    </a:cubicBezTo>
                    <a:cubicBezTo>
                      <a:pt x="419" y="89"/>
                      <a:pt x="419" y="89"/>
                      <a:pt x="419" y="89"/>
                    </a:cubicBezTo>
                    <a:cubicBezTo>
                      <a:pt x="423" y="85"/>
                      <a:pt x="423" y="85"/>
                      <a:pt x="423" y="85"/>
                    </a:cubicBezTo>
                    <a:cubicBezTo>
                      <a:pt x="424" y="84"/>
                      <a:pt x="424" y="84"/>
                      <a:pt x="424" y="84"/>
                    </a:cubicBezTo>
                    <a:cubicBezTo>
                      <a:pt x="427" y="83"/>
                      <a:pt x="427" y="83"/>
                      <a:pt x="427" y="83"/>
                    </a:cubicBezTo>
                    <a:cubicBezTo>
                      <a:pt x="428" y="81"/>
                      <a:pt x="428" y="81"/>
                      <a:pt x="428" y="81"/>
                    </a:cubicBezTo>
                    <a:cubicBezTo>
                      <a:pt x="431" y="81"/>
                      <a:pt x="431" y="81"/>
                      <a:pt x="431" y="81"/>
                    </a:cubicBezTo>
                    <a:cubicBezTo>
                      <a:pt x="457" y="81"/>
                      <a:pt x="457" y="81"/>
                      <a:pt x="457" y="81"/>
                    </a:cubicBezTo>
                    <a:cubicBezTo>
                      <a:pt x="459" y="79"/>
                      <a:pt x="459" y="79"/>
                      <a:pt x="459" y="79"/>
                    </a:cubicBezTo>
                    <a:cubicBezTo>
                      <a:pt x="460" y="79"/>
                      <a:pt x="460" y="79"/>
                      <a:pt x="460" y="79"/>
                    </a:cubicBezTo>
                    <a:cubicBezTo>
                      <a:pt x="460" y="79"/>
                      <a:pt x="460" y="79"/>
                      <a:pt x="460" y="79"/>
                    </a:cubicBezTo>
                    <a:cubicBezTo>
                      <a:pt x="461" y="79"/>
                      <a:pt x="461" y="79"/>
                      <a:pt x="461" y="79"/>
                    </a:cubicBezTo>
                    <a:cubicBezTo>
                      <a:pt x="463" y="79"/>
                      <a:pt x="463" y="79"/>
                      <a:pt x="463" y="79"/>
                    </a:cubicBezTo>
                    <a:cubicBezTo>
                      <a:pt x="464" y="78"/>
                      <a:pt x="464" y="78"/>
                      <a:pt x="464" y="78"/>
                    </a:cubicBezTo>
                    <a:cubicBezTo>
                      <a:pt x="465" y="77"/>
                      <a:pt x="465" y="77"/>
                      <a:pt x="465" y="77"/>
                    </a:cubicBezTo>
                    <a:cubicBezTo>
                      <a:pt x="467" y="74"/>
                      <a:pt x="467" y="74"/>
                      <a:pt x="467" y="74"/>
                    </a:cubicBezTo>
                    <a:cubicBezTo>
                      <a:pt x="468" y="74"/>
                      <a:pt x="468" y="74"/>
                      <a:pt x="468" y="74"/>
                    </a:cubicBezTo>
                    <a:cubicBezTo>
                      <a:pt x="471" y="71"/>
                      <a:pt x="471" y="71"/>
                      <a:pt x="471" y="71"/>
                    </a:cubicBezTo>
                    <a:cubicBezTo>
                      <a:pt x="471" y="69"/>
                      <a:pt x="471" y="69"/>
                      <a:pt x="471" y="69"/>
                    </a:cubicBezTo>
                    <a:cubicBezTo>
                      <a:pt x="472" y="67"/>
                      <a:pt x="472" y="67"/>
                      <a:pt x="472" y="67"/>
                    </a:cubicBezTo>
                    <a:cubicBezTo>
                      <a:pt x="474" y="66"/>
                      <a:pt x="474" y="66"/>
                      <a:pt x="474" y="66"/>
                    </a:cubicBezTo>
                    <a:cubicBezTo>
                      <a:pt x="474" y="64"/>
                      <a:pt x="474" y="64"/>
                      <a:pt x="474" y="64"/>
                    </a:cubicBezTo>
                    <a:cubicBezTo>
                      <a:pt x="475" y="62"/>
                      <a:pt x="475" y="62"/>
                      <a:pt x="475" y="62"/>
                    </a:cubicBezTo>
                    <a:cubicBezTo>
                      <a:pt x="479" y="59"/>
                      <a:pt x="479" y="59"/>
                      <a:pt x="479" y="59"/>
                    </a:cubicBezTo>
                    <a:cubicBezTo>
                      <a:pt x="479" y="57"/>
                      <a:pt x="479" y="57"/>
                      <a:pt x="479" y="57"/>
                    </a:cubicBezTo>
                    <a:cubicBezTo>
                      <a:pt x="481" y="56"/>
                      <a:pt x="481" y="56"/>
                      <a:pt x="481" y="56"/>
                    </a:cubicBezTo>
                    <a:cubicBezTo>
                      <a:pt x="481" y="56"/>
                      <a:pt x="481" y="56"/>
                      <a:pt x="481" y="56"/>
                    </a:cubicBezTo>
                    <a:cubicBezTo>
                      <a:pt x="482" y="56"/>
                      <a:pt x="482" y="56"/>
                      <a:pt x="482" y="56"/>
                    </a:cubicBezTo>
                    <a:cubicBezTo>
                      <a:pt x="484" y="58"/>
                      <a:pt x="484" y="58"/>
                      <a:pt x="484" y="58"/>
                    </a:cubicBezTo>
                    <a:cubicBezTo>
                      <a:pt x="485" y="57"/>
                      <a:pt x="485" y="57"/>
                      <a:pt x="485" y="57"/>
                    </a:cubicBezTo>
                    <a:cubicBezTo>
                      <a:pt x="488" y="58"/>
                      <a:pt x="488" y="58"/>
                      <a:pt x="488" y="58"/>
                    </a:cubicBezTo>
                    <a:cubicBezTo>
                      <a:pt x="489" y="57"/>
                      <a:pt x="489" y="57"/>
                      <a:pt x="489" y="57"/>
                    </a:cubicBezTo>
                    <a:cubicBezTo>
                      <a:pt x="492" y="60"/>
                      <a:pt x="492" y="60"/>
                      <a:pt x="492" y="60"/>
                    </a:cubicBezTo>
                    <a:cubicBezTo>
                      <a:pt x="492" y="63"/>
                      <a:pt x="492" y="63"/>
                      <a:pt x="492" y="63"/>
                    </a:cubicBezTo>
                    <a:cubicBezTo>
                      <a:pt x="490" y="74"/>
                      <a:pt x="490" y="74"/>
                      <a:pt x="490" y="74"/>
                    </a:cubicBezTo>
                    <a:cubicBezTo>
                      <a:pt x="490" y="76"/>
                      <a:pt x="490" y="76"/>
                      <a:pt x="490" y="76"/>
                    </a:cubicBezTo>
                    <a:cubicBezTo>
                      <a:pt x="490" y="76"/>
                      <a:pt x="490" y="76"/>
                      <a:pt x="490" y="76"/>
                    </a:cubicBezTo>
                    <a:cubicBezTo>
                      <a:pt x="491" y="77"/>
                      <a:pt x="491" y="77"/>
                      <a:pt x="491" y="77"/>
                    </a:cubicBezTo>
                    <a:cubicBezTo>
                      <a:pt x="492" y="78"/>
                      <a:pt x="492" y="78"/>
                      <a:pt x="492" y="78"/>
                    </a:cubicBezTo>
                    <a:cubicBezTo>
                      <a:pt x="492" y="79"/>
                      <a:pt x="492" y="79"/>
                      <a:pt x="492" y="79"/>
                    </a:cubicBezTo>
                    <a:cubicBezTo>
                      <a:pt x="492" y="80"/>
                      <a:pt x="492" y="80"/>
                      <a:pt x="492" y="80"/>
                    </a:cubicBezTo>
                    <a:cubicBezTo>
                      <a:pt x="492" y="81"/>
                      <a:pt x="492" y="81"/>
                      <a:pt x="492" y="81"/>
                    </a:cubicBezTo>
                    <a:cubicBezTo>
                      <a:pt x="491" y="82"/>
                      <a:pt x="491" y="82"/>
                      <a:pt x="491" y="82"/>
                    </a:cubicBezTo>
                    <a:cubicBezTo>
                      <a:pt x="492" y="82"/>
                      <a:pt x="492" y="82"/>
                      <a:pt x="492" y="82"/>
                    </a:cubicBezTo>
                    <a:cubicBezTo>
                      <a:pt x="492" y="82"/>
                      <a:pt x="492" y="82"/>
                      <a:pt x="492" y="82"/>
                    </a:cubicBezTo>
                    <a:cubicBezTo>
                      <a:pt x="492" y="82"/>
                      <a:pt x="492" y="82"/>
                      <a:pt x="492" y="82"/>
                    </a:cubicBezTo>
                    <a:cubicBezTo>
                      <a:pt x="495" y="84"/>
                      <a:pt x="495" y="84"/>
                      <a:pt x="495" y="84"/>
                    </a:cubicBezTo>
                    <a:cubicBezTo>
                      <a:pt x="494" y="86"/>
                      <a:pt x="494" y="86"/>
                      <a:pt x="494" y="86"/>
                    </a:cubicBezTo>
                    <a:cubicBezTo>
                      <a:pt x="496" y="87"/>
                      <a:pt x="496" y="87"/>
                      <a:pt x="496" y="87"/>
                    </a:cubicBezTo>
                    <a:cubicBezTo>
                      <a:pt x="496" y="86"/>
                      <a:pt x="496" y="86"/>
                      <a:pt x="496" y="86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497" y="89"/>
                      <a:pt x="497" y="89"/>
                      <a:pt x="497" y="89"/>
                    </a:cubicBezTo>
                    <a:cubicBezTo>
                      <a:pt x="495" y="89"/>
                      <a:pt x="495" y="89"/>
                      <a:pt x="495" y="89"/>
                    </a:cubicBezTo>
                    <a:cubicBezTo>
                      <a:pt x="495" y="88"/>
                      <a:pt x="495" y="88"/>
                      <a:pt x="495" y="88"/>
                    </a:cubicBezTo>
                    <a:cubicBezTo>
                      <a:pt x="493" y="89"/>
                      <a:pt x="493" y="89"/>
                      <a:pt x="493" y="89"/>
                    </a:cubicBezTo>
                    <a:cubicBezTo>
                      <a:pt x="491" y="89"/>
                      <a:pt x="491" y="89"/>
                      <a:pt x="491" y="89"/>
                    </a:cubicBezTo>
                    <a:cubicBezTo>
                      <a:pt x="490" y="90"/>
                      <a:pt x="490" y="90"/>
                      <a:pt x="490" y="90"/>
                    </a:cubicBezTo>
                    <a:cubicBezTo>
                      <a:pt x="489" y="91"/>
                      <a:pt x="489" y="91"/>
                      <a:pt x="489" y="91"/>
                    </a:cubicBezTo>
                    <a:cubicBezTo>
                      <a:pt x="487" y="90"/>
                      <a:pt x="487" y="90"/>
                      <a:pt x="487" y="90"/>
                    </a:cubicBezTo>
                    <a:cubicBezTo>
                      <a:pt x="486" y="92"/>
                      <a:pt x="486" y="92"/>
                      <a:pt x="486" y="92"/>
                    </a:cubicBezTo>
                    <a:cubicBezTo>
                      <a:pt x="485" y="92"/>
                      <a:pt x="485" y="92"/>
                      <a:pt x="485" y="92"/>
                    </a:cubicBezTo>
                    <a:cubicBezTo>
                      <a:pt x="484" y="90"/>
                      <a:pt x="484" y="90"/>
                      <a:pt x="484" y="90"/>
                    </a:cubicBezTo>
                    <a:cubicBezTo>
                      <a:pt x="482" y="90"/>
                      <a:pt x="482" y="90"/>
                      <a:pt x="482" y="90"/>
                    </a:cubicBezTo>
                    <a:cubicBezTo>
                      <a:pt x="481" y="92"/>
                      <a:pt x="481" y="92"/>
                      <a:pt x="481" y="92"/>
                    </a:cubicBezTo>
                    <a:cubicBezTo>
                      <a:pt x="479" y="92"/>
                      <a:pt x="479" y="92"/>
                      <a:pt x="479" y="92"/>
                    </a:cubicBezTo>
                    <a:cubicBezTo>
                      <a:pt x="479" y="90"/>
                      <a:pt x="479" y="90"/>
                      <a:pt x="479" y="90"/>
                    </a:cubicBezTo>
                    <a:cubicBezTo>
                      <a:pt x="479" y="89"/>
                      <a:pt x="479" y="89"/>
                      <a:pt x="479" y="89"/>
                    </a:cubicBezTo>
                    <a:cubicBezTo>
                      <a:pt x="477" y="92"/>
                      <a:pt x="477" y="92"/>
                      <a:pt x="477" y="92"/>
                    </a:cubicBezTo>
                    <a:cubicBezTo>
                      <a:pt x="475" y="94"/>
                      <a:pt x="475" y="94"/>
                      <a:pt x="475" y="94"/>
                    </a:cubicBezTo>
                    <a:cubicBezTo>
                      <a:pt x="474" y="95"/>
                      <a:pt x="474" y="95"/>
                      <a:pt x="474" y="95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3" y="96"/>
                      <a:pt x="473" y="96"/>
                      <a:pt x="473" y="96"/>
                    </a:cubicBezTo>
                    <a:cubicBezTo>
                      <a:pt x="472" y="96"/>
                      <a:pt x="472" y="96"/>
                      <a:pt x="472" y="96"/>
                    </a:cubicBezTo>
                    <a:cubicBezTo>
                      <a:pt x="472" y="94"/>
                      <a:pt x="472" y="94"/>
                      <a:pt x="472" y="94"/>
                    </a:cubicBezTo>
                    <a:cubicBezTo>
                      <a:pt x="471" y="96"/>
                      <a:pt x="471" y="96"/>
                      <a:pt x="471" y="96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69" y="97"/>
                      <a:pt x="469" y="97"/>
                      <a:pt x="469" y="97"/>
                    </a:cubicBezTo>
                    <a:cubicBezTo>
                      <a:pt x="468" y="96"/>
                      <a:pt x="468" y="96"/>
                      <a:pt x="468" y="96"/>
                    </a:cubicBezTo>
                    <a:cubicBezTo>
                      <a:pt x="467" y="97"/>
                      <a:pt x="467" y="97"/>
                      <a:pt x="467" y="97"/>
                    </a:cubicBezTo>
                    <a:cubicBezTo>
                      <a:pt x="466" y="97"/>
                      <a:pt x="466" y="97"/>
                      <a:pt x="466" y="97"/>
                    </a:cubicBezTo>
                    <a:cubicBezTo>
                      <a:pt x="465" y="100"/>
                      <a:pt x="465" y="100"/>
                      <a:pt x="465" y="100"/>
                    </a:cubicBezTo>
                    <a:cubicBezTo>
                      <a:pt x="462" y="102"/>
                      <a:pt x="462" y="102"/>
                      <a:pt x="462" y="102"/>
                    </a:cubicBezTo>
                    <a:cubicBezTo>
                      <a:pt x="461" y="105"/>
                      <a:pt x="461" y="105"/>
                      <a:pt x="461" y="105"/>
                    </a:cubicBezTo>
                    <a:cubicBezTo>
                      <a:pt x="460" y="107"/>
                      <a:pt x="460" y="107"/>
                      <a:pt x="460" y="107"/>
                    </a:cubicBezTo>
                    <a:cubicBezTo>
                      <a:pt x="460" y="108"/>
                      <a:pt x="460" y="108"/>
                      <a:pt x="460" y="108"/>
                    </a:cubicBezTo>
                    <a:cubicBezTo>
                      <a:pt x="459" y="109"/>
                      <a:pt x="459" y="109"/>
                      <a:pt x="459" y="109"/>
                    </a:cubicBezTo>
                    <a:cubicBezTo>
                      <a:pt x="458" y="110"/>
                      <a:pt x="458" y="110"/>
                      <a:pt x="458" y="110"/>
                    </a:cubicBezTo>
                    <a:cubicBezTo>
                      <a:pt x="460" y="110"/>
                      <a:pt x="460" y="110"/>
                      <a:pt x="460" y="110"/>
                    </a:cubicBezTo>
                    <a:cubicBezTo>
                      <a:pt x="460" y="111"/>
                      <a:pt x="460" y="111"/>
                      <a:pt x="460" y="111"/>
                    </a:cubicBezTo>
                    <a:cubicBezTo>
                      <a:pt x="457" y="114"/>
                      <a:pt x="457" y="114"/>
                      <a:pt x="457" y="114"/>
                    </a:cubicBezTo>
                    <a:cubicBezTo>
                      <a:pt x="457" y="115"/>
                      <a:pt x="457" y="115"/>
                      <a:pt x="457" y="115"/>
                    </a:cubicBezTo>
                    <a:cubicBezTo>
                      <a:pt x="459" y="116"/>
                      <a:pt x="459" y="116"/>
                      <a:pt x="459" y="116"/>
                    </a:cubicBezTo>
                    <a:cubicBezTo>
                      <a:pt x="460" y="119"/>
                      <a:pt x="460" y="119"/>
                      <a:pt x="460" y="119"/>
                    </a:cubicBezTo>
                    <a:cubicBezTo>
                      <a:pt x="460" y="120"/>
                      <a:pt x="460" y="120"/>
                      <a:pt x="460" y="120"/>
                    </a:cubicBezTo>
                    <a:cubicBezTo>
                      <a:pt x="463" y="120"/>
                      <a:pt x="463" y="120"/>
                      <a:pt x="463" y="120"/>
                    </a:cubicBezTo>
                    <a:cubicBezTo>
                      <a:pt x="463" y="118"/>
                      <a:pt x="463" y="118"/>
                      <a:pt x="463" y="118"/>
                    </a:cubicBezTo>
                    <a:cubicBezTo>
                      <a:pt x="463" y="117"/>
                      <a:pt x="463" y="117"/>
                      <a:pt x="463" y="117"/>
                    </a:cubicBezTo>
                    <a:cubicBezTo>
                      <a:pt x="464" y="116"/>
                      <a:pt x="464" y="116"/>
                      <a:pt x="464" y="116"/>
                    </a:cubicBezTo>
                    <a:cubicBezTo>
                      <a:pt x="465" y="119"/>
                      <a:pt x="465" y="119"/>
                      <a:pt x="465" y="119"/>
                    </a:cubicBezTo>
                    <a:cubicBezTo>
                      <a:pt x="464" y="121"/>
                      <a:pt x="464" y="121"/>
                      <a:pt x="464" y="121"/>
                    </a:cubicBezTo>
                    <a:cubicBezTo>
                      <a:pt x="460" y="123"/>
                      <a:pt x="460" y="123"/>
                      <a:pt x="460" y="123"/>
                    </a:cubicBezTo>
                    <a:cubicBezTo>
                      <a:pt x="458" y="123"/>
                      <a:pt x="458" y="123"/>
                      <a:pt x="458" y="123"/>
                    </a:cubicBezTo>
                    <a:cubicBezTo>
                      <a:pt x="459" y="122"/>
                      <a:pt x="459" y="122"/>
                      <a:pt x="459" y="122"/>
                    </a:cubicBezTo>
                    <a:cubicBezTo>
                      <a:pt x="458" y="120"/>
                      <a:pt x="458" y="120"/>
                      <a:pt x="458" y="120"/>
                    </a:cubicBezTo>
                    <a:cubicBezTo>
                      <a:pt x="456" y="123"/>
                      <a:pt x="456" y="123"/>
                      <a:pt x="456" y="123"/>
                    </a:cubicBezTo>
                    <a:cubicBezTo>
                      <a:pt x="454" y="125"/>
                      <a:pt x="454" y="125"/>
                      <a:pt x="454" y="125"/>
                    </a:cubicBezTo>
                    <a:cubicBezTo>
                      <a:pt x="453" y="124"/>
                      <a:pt x="453" y="124"/>
                      <a:pt x="453" y="124"/>
                    </a:cubicBezTo>
                    <a:cubicBezTo>
                      <a:pt x="454" y="123"/>
                      <a:pt x="454" y="123"/>
                      <a:pt x="454" y="123"/>
                    </a:cubicBezTo>
                    <a:cubicBezTo>
                      <a:pt x="454" y="122"/>
                      <a:pt x="454" y="122"/>
                      <a:pt x="454" y="122"/>
                    </a:cubicBezTo>
                    <a:cubicBezTo>
                      <a:pt x="452" y="120"/>
                      <a:pt x="452" y="120"/>
                      <a:pt x="452" y="120"/>
                    </a:cubicBezTo>
                    <a:cubicBezTo>
                      <a:pt x="452" y="122"/>
                      <a:pt x="452" y="122"/>
                      <a:pt x="452" y="122"/>
                    </a:cubicBezTo>
                    <a:cubicBezTo>
                      <a:pt x="452" y="124"/>
                      <a:pt x="452" y="124"/>
                      <a:pt x="452" y="124"/>
                    </a:cubicBezTo>
                    <a:cubicBezTo>
                      <a:pt x="452" y="125"/>
                      <a:pt x="452" y="125"/>
                      <a:pt x="452" y="125"/>
                    </a:cubicBezTo>
                    <a:cubicBezTo>
                      <a:pt x="451" y="125"/>
                      <a:pt x="451" y="125"/>
                      <a:pt x="451" y="125"/>
                    </a:cubicBezTo>
                    <a:cubicBezTo>
                      <a:pt x="448" y="125"/>
                      <a:pt x="448" y="125"/>
                      <a:pt x="448" y="125"/>
                    </a:cubicBezTo>
                    <a:cubicBezTo>
                      <a:pt x="445" y="126"/>
                      <a:pt x="445" y="126"/>
                      <a:pt x="445" y="126"/>
                    </a:cubicBezTo>
                    <a:cubicBezTo>
                      <a:pt x="444" y="125"/>
                      <a:pt x="444" y="125"/>
                      <a:pt x="444" y="125"/>
                    </a:cubicBezTo>
                    <a:cubicBezTo>
                      <a:pt x="440" y="126"/>
                      <a:pt x="440" y="126"/>
                      <a:pt x="440" y="126"/>
                    </a:cubicBezTo>
                    <a:cubicBezTo>
                      <a:pt x="440" y="125"/>
                      <a:pt x="440" y="125"/>
                      <a:pt x="440" y="125"/>
                    </a:cubicBezTo>
                    <a:cubicBezTo>
                      <a:pt x="439" y="125"/>
                      <a:pt x="439" y="125"/>
                      <a:pt x="439" y="125"/>
                    </a:cubicBezTo>
                    <a:cubicBezTo>
                      <a:pt x="436" y="127"/>
                      <a:pt x="436" y="127"/>
                      <a:pt x="436" y="127"/>
                    </a:cubicBezTo>
                    <a:cubicBezTo>
                      <a:pt x="434" y="127"/>
                      <a:pt x="434" y="127"/>
                      <a:pt x="434" y="127"/>
                    </a:cubicBezTo>
                    <a:cubicBezTo>
                      <a:pt x="431" y="129"/>
                      <a:pt x="431" y="129"/>
                      <a:pt x="431" y="129"/>
                    </a:cubicBezTo>
                    <a:cubicBezTo>
                      <a:pt x="430" y="129"/>
                      <a:pt x="430" y="129"/>
                      <a:pt x="430" y="129"/>
                    </a:cubicBezTo>
                    <a:cubicBezTo>
                      <a:pt x="428" y="130"/>
                      <a:pt x="428" y="130"/>
                      <a:pt x="428" y="130"/>
                    </a:cubicBezTo>
                    <a:cubicBezTo>
                      <a:pt x="428" y="132"/>
                      <a:pt x="428" y="132"/>
                      <a:pt x="428" y="132"/>
                    </a:cubicBezTo>
                    <a:cubicBezTo>
                      <a:pt x="426" y="133"/>
                      <a:pt x="426" y="133"/>
                      <a:pt x="426" y="133"/>
                    </a:cubicBezTo>
                    <a:cubicBezTo>
                      <a:pt x="426" y="134"/>
                      <a:pt x="426" y="134"/>
                      <a:pt x="426" y="134"/>
                    </a:cubicBezTo>
                    <a:cubicBezTo>
                      <a:pt x="428" y="135"/>
                      <a:pt x="428" y="135"/>
                      <a:pt x="428" y="135"/>
                    </a:cubicBezTo>
                    <a:cubicBezTo>
                      <a:pt x="428" y="136"/>
                      <a:pt x="428" y="136"/>
                      <a:pt x="428" y="136"/>
                    </a:cubicBezTo>
                    <a:cubicBezTo>
                      <a:pt x="427" y="137"/>
                      <a:pt x="427" y="137"/>
                      <a:pt x="427" y="137"/>
                    </a:cubicBezTo>
                    <a:cubicBezTo>
                      <a:pt x="427" y="138"/>
                      <a:pt x="427" y="138"/>
                      <a:pt x="427" y="138"/>
                    </a:cubicBezTo>
                    <a:cubicBezTo>
                      <a:pt x="426" y="140"/>
                      <a:pt x="426" y="140"/>
                      <a:pt x="426" y="140"/>
                    </a:cubicBezTo>
                    <a:cubicBezTo>
                      <a:pt x="426" y="140"/>
                      <a:pt x="426" y="140"/>
                      <a:pt x="426" y="140"/>
                    </a:cubicBezTo>
                    <a:cubicBezTo>
                      <a:pt x="426" y="142"/>
                      <a:pt x="426" y="142"/>
                      <a:pt x="426" y="142"/>
                    </a:cubicBezTo>
                    <a:cubicBezTo>
                      <a:pt x="425" y="143"/>
                      <a:pt x="425" y="143"/>
                      <a:pt x="425" y="143"/>
                    </a:cubicBezTo>
                    <a:cubicBezTo>
                      <a:pt x="424" y="143"/>
                      <a:pt x="424" y="143"/>
                      <a:pt x="424" y="143"/>
                    </a:cubicBezTo>
                    <a:cubicBezTo>
                      <a:pt x="423" y="144"/>
                      <a:pt x="423" y="144"/>
                      <a:pt x="423" y="144"/>
                    </a:cubicBezTo>
                    <a:cubicBezTo>
                      <a:pt x="423" y="147"/>
                      <a:pt x="423" y="147"/>
                      <a:pt x="423" y="147"/>
                    </a:cubicBezTo>
                    <a:cubicBezTo>
                      <a:pt x="421" y="147"/>
                      <a:pt x="421" y="147"/>
                      <a:pt x="421" y="147"/>
                    </a:cubicBezTo>
                    <a:cubicBezTo>
                      <a:pt x="421" y="148"/>
                      <a:pt x="421" y="148"/>
                      <a:pt x="421" y="148"/>
                    </a:cubicBezTo>
                    <a:cubicBezTo>
                      <a:pt x="420" y="148"/>
                      <a:pt x="420" y="148"/>
                      <a:pt x="420" y="148"/>
                    </a:cubicBezTo>
                    <a:cubicBezTo>
                      <a:pt x="420" y="149"/>
                      <a:pt x="420" y="149"/>
                      <a:pt x="420" y="149"/>
                    </a:cubicBezTo>
                    <a:cubicBezTo>
                      <a:pt x="418" y="151"/>
                      <a:pt x="418" y="151"/>
                      <a:pt x="418" y="151"/>
                    </a:cubicBezTo>
                    <a:cubicBezTo>
                      <a:pt x="418" y="151"/>
                      <a:pt x="418" y="151"/>
                      <a:pt x="418" y="151"/>
                    </a:cubicBezTo>
                    <a:cubicBezTo>
                      <a:pt x="417" y="152"/>
                      <a:pt x="417" y="152"/>
                      <a:pt x="417" y="152"/>
                    </a:cubicBezTo>
                    <a:cubicBezTo>
                      <a:pt x="418" y="149"/>
                      <a:pt x="418" y="149"/>
                      <a:pt x="418" y="149"/>
                    </a:cubicBezTo>
                    <a:cubicBezTo>
                      <a:pt x="417" y="149"/>
                      <a:pt x="417" y="149"/>
                      <a:pt x="417" y="149"/>
                    </a:cubicBezTo>
                    <a:cubicBezTo>
                      <a:pt x="416" y="149"/>
                      <a:pt x="416" y="149"/>
                      <a:pt x="416" y="149"/>
                    </a:cubicBezTo>
                    <a:cubicBezTo>
                      <a:pt x="414" y="147"/>
                      <a:pt x="414" y="147"/>
                      <a:pt x="414" y="147"/>
                    </a:cubicBezTo>
                    <a:cubicBezTo>
                      <a:pt x="413" y="146"/>
                      <a:pt x="413" y="146"/>
                      <a:pt x="413" y="146"/>
                    </a:cubicBezTo>
                    <a:cubicBezTo>
                      <a:pt x="414" y="144"/>
                      <a:pt x="414" y="144"/>
                      <a:pt x="414" y="144"/>
                    </a:cubicBezTo>
                    <a:cubicBezTo>
                      <a:pt x="417" y="141"/>
                      <a:pt x="417" y="141"/>
                      <a:pt x="417" y="141"/>
                    </a:cubicBezTo>
                    <a:cubicBezTo>
                      <a:pt x="415" y="142"/>
                      <a:pt x="415" y="142"/>
                      <a:pt x="415" y="142"/>
                    </a:cubicBezTo>
                    <a:cubicBezTo>
                      <a:pt x="413" y="144"/>
                      <a:pt x="413" y="144"/>
                      <a:pt x="413" y="144"/>
                    </a:cubicBezTo>
                    <a:cubicBezTo>
                      <a:pt x="412" y="145"/>
                      <a:pt x="412" y="145"/>
                      <a:pt x="412" y="145"/>
                    </a:cubicBezTo>
                    <a:cubicBezTo>
                      <a:pt x="412" y="147"/>
                      <a:pt x="412" y="147"/>
                      <a:pt x="412" y="147"/>
                    </a:cubicBezTo>
                    <a:cubicBezTo>
                      <a:pt x="413" y="148"/>
                      <a:pt x="413" y="148"/>
                      <a:pt x="413" y="148"/>
                    </a:cubicBezTo>
                    <a:cubicBezTo>
                      <a:pt x="413" y="150"/>
                      <a:pt x="413" y="150"/>
                      <a:pt x="413" y="150"/>
                    </a:cubicBezTo>
                    <a:cubicBezTo>
                      <a:pt x="414" y="151"/>
                      <a:pt x="414" y="151"/>
                      <a:pt x="414" y="151"/>
                    </a:cubicBezTo>
                    <a:cubicBezTo>
                      <a:pt x="415" y="154"/>
                      <a:pt x="415" y="154"/>
                      <a:pt x="415" y="154"/>
                    </a:cubicBezTo>
                    <a:cubicBezTo>
                      <a:pt x="415" y="156"/>
                      <a:pt x="415" y="156"/>
                      <a:pt x="415" y="156"/>
                    </a:cubicBezTo>
                    <a:cubicBezTo>
                      <a:pt x="414" y="160"/>
                      <a:pt x="414" y="160"/>
                      <a:pt x="414" y="160"/>
                    </a:cubicBezTo>
                    <a:cubicBezTo>
                      <a:pt x="412" y="161"/>
                      <a:pt x="412" y="161"/>
                      <a:pt x="412" y="161"/>
                    </a:cubicBezTo>
                    <a:cubicBezTo>
                      <a:pt x="411" y="164"/>
                      <a:pt x="411" y="164"/>
                      <a:pt x="411" y="164"/>
                    </a:cubicBezTo>
                    <a:cubicBezTo>
                      <a:pt x="410" y="166"/>
                      <a:pt x="410" y="166"/>
                      <a:pt x="410" y="166"/>
                    </a:cubicBezTo>
                    <a:cubicBezTo>
                      <a:pt x="410" y="167"/>
                      <a:pt x="410" y="167"/>
                      <a:pt x="410" y="167"/>
                    </a:cubicBezTo>
                    <a:cubicBezTo>
                      <a:pt x="409" y="168"/>
                      <a:pt x="409" y="168"/>
                      <a:pt x="409" y="168"/>
                    </a:cubicBezTo>
                    <a:cubicBezTo>
                      <a:pt x="409" y="167"/>
                      <a:pt x="409" y="167"/>
                      <a:pt x="409" y="167"/>
                    </a:cubicBezTo>
                    <a:cubicBezTo>
                      <a:pt x="409" y="166"/>
                      <a:pt x="409" y="166"/>
                      <a:pt x="409" y="166"/>
                    </a:cubicBezTo>
                    <a:cubicBezTo>
                      <a:pt x="407" y="170"/>
                      <a:pt x="407" y="170"/>
                      <a:pt x="407" y="170"/>
                    </a:cubicBezTo>
                    <a:cubicBezTo>
                      <a:pt x="407" y="170"/>
                      <a:pt x="407" y="170"/>
                      <a:pt x="407" y="170"/>
                    </a:cubicBezTo>
                    <a:cubicBezTo>
                      <a:pt x="406" y="171"/>
                      <a:pt x="406" y="171"/>
                      <a:pt x="406" y="171"/>
                    </a:cubicBezTo>
                    <a:cubicBezTo>
                      <a:pt x="406" y="169"/>
                      <a:pt x="406" y="169"/>
                      <a:pt x="406" y="169"/>
                    </a:cubicBezTo>
                    <a:cubicBezTo>
                      <a:pt x="407" y="168"/>
                      <a:pt x="407" y="168"/>
                      <a:pt x="407" y="168"/>
                    </a:cubicBezTo>
                    <a:cubicBezTo>
                      <a:pt x="408" y="166"/>
                      <a:pt x="408" y="166"/>
                      <a:pt x="408" y="166"/>
                    </a:cubicBezTo>
                    <a:cubicBezTo>
                      <a:pt x="407" y="165"/>
                      <a:pt x="407" y="165"/>
                      <a:pt x="407" y="165"/>
                    </a:cubicBezTo>
                    <a:cubicBezTo>
                      <a:pt x="408" y="163"/>
                      <a:pt x="408" y="163"/>
                      <a:pt x="408" y="163"/>
                    </a:cubicBezTo>
                    <a:cubicBezTo>
                      <a:pt x="408" y="163"/>
                      <a:pt x="408" y="163"/>
                      <a:pt x="408" y="163"/>
                    </a:cubicBezTo>
                    <a:cubicBezTo>
                      <a:pt x="410" y="162"/>
                      <a:pt x="410" y="162"/>
                      <a:pt x="410" y="162"/>
                    </a:cubicBezTo>
                    <a:cubicBezTo>
                      <a:pt x="408" y="162"/>
                      <a:pt x="408" y="162"/>
                      <a:pt x="408" y="162"/>
                    </a:cubicBezTo>
                    <a:cubicBezTo>
                      <a:pt x="407" y="161"/>
                      <a:pt x="407" y="161"/>
                      <a:pt x="407" y="161"/>
                    </a:cubicBezTo>
                    <a:cubicBezTo>
                      <a:pt x="407" y="160"/>
                      <a:pt x="407" y="160"/>
                      <a:pt x="407" y="160"/>
                    </a:cubicBezTo>
                    <a:cubicBezTo>
                      <a:pt x="407" y="160"/>
                      <a:pt x="407" y="160"/>
                      <a:pt x="407" y="160"/>
                    </a:cubicBezTo>
                    <a:cubicBezTo>
                      <a:pt x="407" y="160"/>
                      <a:pt x="407" y="160"/>
                      <a:pt x="407" y="160"/>
                    </a:cubicBezTo>
                    <a:cubicBezTo>
                      <a:pt x="406" y="159"/>
                      <a:pt x="406" y="159"/>
                      <a:pt x="406" y="159"/>
                    </a:cubicBezTo>
                    <a:cubicBezTo>
                      <a:pt x="406" y="160"/>
                      <a:pt x="406" y="160"/>
                      <a:pt x="406" y="160"/>
                    </a:cubicBezTo>
                    <a:cubicBezTo>
                      <a:pt x="404" y="158"/>
                      <a:pt x="404" y="158"/>
                      <a:pt x="404" y="158"/>
                    </a:cubicBezTo>
                    <a:cubicBezTo>
                      <a:pt x="404" y="156"/>
                      <a:pt x="404" y="156"/>
                      <a:pt x="404" y="156"/>
                    </a:cubicBezTo>
                    <a:cubicBezTo>
                      <a:pt x="406" y="154"/>
                      <a:pt x="406" y="154"/>
                      <a:pt x="406" y="15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05" y="150"/>
                      <a:pt x="405" y="150"/>
                      <a:pt x="405" y="150"/>
                    </a:cubicBezTo>
                    <a:cubicBezTo>
                      <a:pt x="406" y="148"/>
                      <a:pt x="406" y="148"/>
                      <a:pt x="406" y="148"/>
                    </a:cubicBezTo>
                    <a:cubicBezTo>
                      <a:pt x="407" y="147"/>
                      <a:pt x="407" y="147"/>
                      <a:pt x="407" y="147"/>
                    </a:cubicBezTo>
                    <a:cubicBezTo>
                      <a:pt x="407" y="146"/>
                      <a:pt x="407" y="146"/>
                      <a:pt x="407" y="146"/>
                    </a:cubicBezTo>
                    <a:cubicBezTo>
                      <a:pt x="407" y="145"/>
                      <a:pt x="407" y="145"/>
                      <a:pt x="407" y="145"/>
                    </a:cubicBezTo>
                    <a:cubicBezTo>
                      <a:pt x="407" y="144"/>
                      <a:pt x="407" y="144"/>
                      <a:pt x="407" y="144"/>
                    </a:cubicBezTo>
                    <a:cubicBezTo>
                      <a:pt x="407" y="144"/>
                      <a:pt x="407" y="144"/>
                      <a:pt x="407" y="144"/>
                    </a:cubicBezTo>
                    <a:cubicBezTo>
                      <a:pt x="406" y="146"/>
                      <a:pt x="406" y="146"/>
                      <a:pt x="406" y="146"/>
                    </a:cubicBezTo>
                    <a:cubicBezTo>
                      <a:pt x="404" y="147"/>
                      <a:pt x="404" y="147"/>
                      <a:pt x="404" y="147"/>
                    </a:cubicBezTo>
                    <a:cubicBezTo>
                      <a:pt x="403" y="148"/>
                      <a:pt x="403" y="148"/>
                      <a:pt x="403" y="148"/>
                    </a:cubicBezTo>
                    <a:cubicBezTo>
                      <a:pt x="403" y="148"/>
                      <a:pt x="403" y="148"/>
                      <a:pt x="403" y="148"/>
                    </a:cubicBezTo>
                    <a:cubicBezTo>
                      <a:pt x="403" y="149"/>
                      <a:pt x="403" y="149"/>
                      <a:pt x="403" y="149"/>
                    </a:cubicBezTo>
                    <a:cubicBezTo>
                      <a:pt x="403" y="150"/>
                      <a:pt x="403" y="150"/>
                      <a:pt x="403" y="150"/>
                    </a:cubicBezTo>
                    <a:cubicBezTo>
                      <a:pt x="403" y="153"/>
                      <a:pt x="403" y="153"/>
                      <a:pt x="403" y="153"/>
                    </a:cubicBezTo>
                    <a:cubicBezTo>
                      <a:pt x="403" y="154"/>
                      <a:pt x="403" y="154"/>
                      <a:pt x="403" y="154"/>
                    </a:cubicBezTo>
                    <a:cubicBezTo>
                      <a:pt x="403" y="155"/>
                      <a:pt x="403" y="155"/>
                      <a:pt x="403" y="155"/>
                    </a:cubicBezTo>
                    <a:cubicBezTo>
                      <a:pt x="403" y="157"/>
                      <a:pt x="403" y="157"/>
                      <a:pt x="403" y="157"/>
                    </a:cubicBezTo>
                    <a:cubicBezTo>
                      <a:pt x="403" y="160"/>
                      <a:pt x="403" y="160"/>
                      <a:pt x="403" y="160"/>
                    </a:cubicBezTo>
                    <a:cubicBezTo>
                      <a:pt x="402" y="161"/>
                      <a:pt x="402" y="161"/>
                      <a:pt x="402" y="161"/>
                    </a:cubicBezTo>
                    <a:cubicBezTo>
                      <a:pt x="400" y="158"/>
                      <a:pt x="400" y="158"/>
                      <a:pt x="400" y="158"/>
                    </a:cubicBezTo>
                    <a:cubicBezTo>
                      <a:pt x="399" y="158"/>
                      <a:pt x="399" y="158"/>
                      <a:pt x="399" y="158"/>
                    </a:cubicBezTo>
                    <a:cubicBezTo>
                      <a:pt x="397" y="156"/>
                      <a:pt x="397" y="156"/>
                      <a:pt x="397" y="156"/>
                    </a:cubicBezTo>
                    <a:cubicBezTo>
                      <a:pt x="397" y="156"/>
                      <a:pt x="397" y="156"/>
                      <a:pt x="397" y="156"/>
                    </a:cubicBezTo>
                    <a:cubicBezTo>
                      <a:pt x="396" y="155"/>
                      <a:pt x="396" y="155"/>
                      <a:pt x="396" y="155"/>
                    </a:cubicBezTo>
                    <a:cubicBezTo>
                      <a:pt x="397" y="153"/>
                      <a:pt x="397" y="153"/>
                      <a:pt x="397" y="153"/>
                    </a:cubicBezTo>
                    <a:cubicBezTo>
                      <a:pt x="396" y="155"/>
                      <a:pt x="396" y="155"/>
                      <a:pt x="396" y="155"/>
                    </a:cubicBezTo>
                    <a:cubicBezTo>
                      <a:pt x="396" y="156"/>
                      <a:pt x="396" y="156"/>
                      <a:pt x="396" y="156"/>
                    </a:cubicBezTo>
                    <a:cubicBezTo>
                      <a:pt x="397" y="157"/>
                      <a:pt x="397" y="157"/>
                      <a:pt x="397" y="157"/>
                    </a:cubicBezTo>
                    <a:cubicBezTo>
                      <a:pt x="398" y="158"/>
                      <a:pt x="398" y="158"/>
                      <a:pt x="398" y="158"/>
                    </a:cubicBezTo>
                    <a:cubicBezTo>
                      <a:pt x="400" y="159"/>
                      <a:pt x="400" y="159"/>
                      <a:pt x="400" y="159"/>
                    </a:cubicBezTo>
                    <a:cubicBezTo>
                      <a:pt x="402" y="162"/>
                      <a:pt x="402" y="162"/>
                      <a:pt x="402" y="162"/>
                    </a:cubicBezTo>
                    <a:cubicBezTo>
                      <a:pt x="403" y="162"/>
                      <a:pt x="403" y="162"/>
                      <a:pt x="403" y="162"/>
                    </a:cubicBezTo>
                    <a:cubicBezTo>
                      <a:pt x="404" y="164"/>
                      <a:pt x="404" y="164"/>
                      <a:pt x="404" y="164"/>
                    </a:cubicBezTo>
                    <a:cubicBezTo>
                      <a:pt x="403" y="166"/>
                      <a:pt x="403" y="166"/>
                      <a:pt x="403" y="166"/>
                    </a:cubicBezTo>
                    <a:cubicBezTo>
                      <a:pt x="402" y="166"/>
                      <a:pt x="402" y="166"/>
                      <a:pt x="402" y="166"/>
                    </a:cubicBezTo>
                    <a:cubicBezTo>
                      <a:pt x="401" y="164"/>
                      <a:pt x="401" y="164"/>
                      <a:pt x="401" y="164"/>
                    </a:cubicBezTo>
                    <a:cubicBezTo>
                      <a:pt x="400" y="164"/>
                      <a:pt x="400" y="164"/>
                      <a:pt x="400" y="164"/>
                    </a:cubicBezTo>
                    <a:cubicBezTo>
                      <a:pt x="401" y="166"/>
                      <a:pt x="401" y="166"/>
                      <a:pt x="401" y="166"/>
                    </a:cubicBezTo>
                    <a:cubicBezTo>
                      <a:pt x="403" y="167"/>
                      <a:pt x="403" y="167"/>
                      <a:pt x="403" y="167"/>
                    </a:cubicBezTo>
                    <a:cubicBezTo>
                      <a:pt x="404" y="168"/>
                      <a:pt x="404" y="168"/>
                      <a:pt x="404" y="168"/>
                    </a:cubicBezTo>
                    <a:cubicBezTo>
                      <a:pt x="403" y="169"/>
                      <a:pt x="403" y="169"/>
                      <a:pt x="403" y="169"/>
                    </a:cubicBezTo>
                    <a:cubicBezTo>
                      <a:pt x="403" y="170"/>
                      <a:pt x="403" y="170"/>
                      <a:pt x="403" y="170"/>
                    </a:cubicBezTo>
                    <a:cubicBezTo>
                      <a:pt x="401" y="169"/>
                      <a:pt x="401" y="169"/>
                      <a:pt x="401" y="169"/>
                    </a:cubicBezTo>
                    <a:cubicBezTo>
                      <a:pt x="403" y="171"/>
                      <a:pt x="403" y="171"/>
                      <a:pt x="403" y="171"/>
                    </a:cubicBezTo>
                    <a:cubicBezTo>
                      <a:pt x="403" y="172"/>
                      <a:pt x="403" y="172"/>
                      <a:pt x="403" y="172"/>
                    </a:cubicBezTo>
                    <a:cubicBezTo>
                      <a:pt x="401" y="172"/>
                      <a:pt x="401" y="172"/>
                      <a:pt x="401" y="172"/>
                    </a:cubicBezTo>
                    <a:cubicBezTo>
                      <a:pt x="401" y="170"/>
                      <a:pt x="401" y="170"/>
                      <a:pt x="401" y="170"/>
                    </a:cubicBezTo>
                    <a:cubicBezTo>
                      <a:pt x="398" y="170"/>
                      <a:pt x="398" y="170"/>
                      <a:pt x="398" y="170"/>
                    </a:cubicBezTo>
                    <a:cubicBezTo>
                      <a:pt x="397" y="169"/>
                      <a:pt x="397" y="169"/>
                      <a:pt x="397" y="169"/>
                    </a:cubicBezTo>
                    <a:cubicBezTo>
                      <a:pt x="398" y="171"/>
                      <a:pt x="398" y="171"/>
                      <a:pt x="398" y="171"/>
                    </a:cubicBezTo>
                    <a:cubicBezTo>
                      <a:pt x="400" y="171"/>
                      <a:pt x="400" y="171"/>
                      <a:pt x="400" y="171"/>
                    </a:cubicBezTo>
                    <a:cubicBezTo>
                      <a:pt x="401" y="171"/>
                      <a:pt x="401" y="171"/>
                      <a:pt x="401" y="171"/>
                    </a:cubicBezTo>
                    <a:cubicBezTo>
                      <a:pt x="401" y="174"/>
                      <a:pt x="401" y="174"/>
                      <a:pt x="401" y="174"/>
                    </a:cubicBezTo>
                    <a:cubicBezTo>
                      <a:pt x="403" y="174"/>
                      <a:pt x="403" y="174"/>
                      <a:pt x="403" y="174"/>
                    </a:cubicBezTo>
                    <a:cubicBezTo>
                      <a:pt x="404" y="174"/>
                      <a:pt x="404" y="174"/>
                      <a:pt x="404" y="174"/>
                    </a:cubicBezTo>
                    <a:cubicBezTo>
                      <a:pt x="405" y="174"/>
                      <a:pt x="405" y="174"/>
                      <a:pt x="405" y="174"/>
                    </a:cubicBezTo>
                    <a:cubicBezTo>
                      <a:pt x="405" y="176"/>
                      <a:pt x="405" y="176"/>
                      <a:pt x="405" y="176"/>
                    </a:cubicBezTo>
                    <a:cubicBezTo>
                      <a:pt x="405" y="178"/>
                      <a:pt x="405" y="178"/>
                      <a:pt x="405" y="178"/>
                    </a:cubicBezTo>
                    <a:cubicBezTo>
                      <a:pt x="404" y="177"/>
                      <a:pt x="404" y="177"/>
                      <a:pt x="404" y="177"/>
                    </a:cubicBezTo>
                    <a:cubicBezTo>
                      <a:pt x="404" y="178"/>
                      <a:pt x="404" y="178"/>
                      <a:pt x="404" y="178"/>
                    </a:cubicBezTo>
                    <a:cubicBezTo>
                      <a:pt x="404" y="179"/>
                      <a:pt x="404" y="179"/>
                      <a:pt x="404" y="179"/>
                    </a:cubicBezTo>
                    <a:cubicBezTo>
                      <a:pt x="405" y="181"/>
                      <a:pt x="405" y="181"/>
                      <a:pt x="405" y="181"/>
                    </a:cubicBezTo>
                    <a:cubicBezTo>
                      <a:pt x="404" y="182"/>
                      <a:pt x="404" y="182"/>
                      <a:pt x="404" y="182"/>
                    </a:cubicBezTo>
                    <a:cubicBezTo>
                      <a:pt x="403" y="182"/>
                      <a:pt x="403" y="182"/>
                      <a:pt x="403" y="182"/>
                    </a:cubicBezTo>
                    <a:cubicBezTo>
                      <a:pt x="403" y="182"/>
                      <a:pt x="403" y="182"/>
                      <a:pt x="403" y="182"/>
                    </a:cubicBezTo>
                    <a:cubicBezTo>
                      <a:pt x="400" y="183"/>
                      <a:pt x="400" y="183"/>
                      <a:pt x="400" y="183"/>
                    </a:cubicBezTo>
                    <a:cubicBezTo>
                      <a:pt x="399" y="184"/>
                      <a:pt x="399" y="184"/>
                      <a:pt x="399" y="184"/>
                    </a:cubicBezTo>
                    <a:cubicBezTo>
                      <a:pt x="398" y="183"/>
                      <a:pt x="398" y="183"/>
                      <a:pt x="398" y="183"/>
                    </a:cubicBezTo>
                    <a:cubicBezTo>
                      <a:pt x="397" y="181"/>
                      <a:pt x="397" y="181"/>
                      <a:pt x="397" y="181"/>
                    </a:cubicBezTo>
                    <a:cubicBezTo>
                      <a:pt x="397" y="182"/>
                      <a:pt x="397" y="182"/>
                      <a:pt x="397" y="182"/>
                    </a:cubicBezTo>
                    <a:cubicBezTo>
                      <a:pt x="397" y="184"/>
                      <a:pt x="397" y="184"/>
                      <a:pt x="397" y="184"/>
                    </a:cubicBezTo>
                    <a:cubicBezTo>
                      <a:pt x="396" y="185"/>
                      <a:pt x="396" y="185"/>
                      <a:pt x="396" y="185"/>
                    </a:cubicBezTo>
                    <a:cubicBezTo>
                      <a:pt x="398" y="185"/>
                      <a:pt x="398" y="185"/>
                      <a:pt x="398" y="185"/>
                    </a:cubicBezTo>
                    <a:cubicBezTo>
                      <a:pt x="402" y="184"/>
                      <a:pt x="402" y="184"/>
                      <a:pt x="402" y="184"/>
                    </a:cubicBezTo>
                    <a:cubicBezTo>
                      <a:pt x="402" y="185"/>
                      <a:pt x="402" y="185"/>
                      <a:pt x="402" y="185"/>
                    </a:cubicBezTo>
                    <a:cubicBezTo>
                      <a:pt x="403" y="187"/>
                      <a:pt x="403" y="187"/>
                      <a:pt x="403" y="187"/>
                    </a:cubicBezTo>
                    <a:cubicBezTo>
                      <a:pt x="404" y="188"/>
                      <a:pt x="404" y="188"/>
                      <a:pt x="404" y="188"/>
                    </a:cubicBezTo>
                    <a:cubicBezTo>
                      <a:pt x="404" y="187"/>
                      <a:pt x="404" y="187"/>
                      <a:pt x="404" y="187"/>
                    </a:cubicBezTo>
                    <a:cubicBezTo>
                      <a:pt x="405" y="185"/>
                      <a:pt x="405" y="185"/>
                      <a:pt x="405" y="185"/>
                    </a:cubicBezTo>
                    <a:cubicBezTo>
                      <a:pt x="405" y="185"/>
                      <a:pt x="405" y="185"/>
                      <a:pt x="405" y="185"/>
                    </a:cubicBezTo>
                    <a:cubicBezTo>
                      <a:pt x="406" y="186"/>
                      <a:pt x="406" y="186"/>
                      <a:pt x="406" y="186"/>
                    </a:cubicBezTo>
                    <a:cubicBezTo>
                      <a:pt x="405" y="188"/>
                      <a:pt x="405" y="188"/>
                      <a:pt x="405" y="188"/>
                    </a:cubicBezTo>
                    <a:cubicBezTo>
                      <a:pt x="405" y="188"/>
                      <a:pt x="405" y="188"/>
                      <a:pt x="405" y="188"/>
                    </a:cubicBezTo>
                    <a:cubicBezTo>
                      <a:pt x="403" y="190"/>
                      <a:pt x="403" y="190"/>
                      <a:pt x="403" y="190"/>
                    </a:cubicBezTo>
                    <a:cubicBezTo>
                      <a:pt x="402" y="191"/>
                      <a:pt x="402" y="191"/>
                      <a:pt x="402" y="191"/>
                    </a:cubicBezTo>
                    <a:cubicBezTo>
                      <a:pt x="401" y="192"/>
                      <a:pt x="401" y="192"/>
                      <a:pt x="401" y="192"/>
                    </a:cubicBezTo>
                    <a:cubicBezTo>
                      <a:pt x="400" y="191"/>
                      <a:pt x="400" y="191"/>
                      <a:pt x="400" y="191"/>
                    </a:cubicBezTo>
                    <a:cubicBezTo>
                      <a:pt x="399" y="191"/>
                      <a:pt x="399" y="191"/>
                      <a:pt x="399" y="191"/>
                    </a:cubicBezTo>
                    <a:cubicBezTo>
                      <a:pt x="398" y="189"/>
                      <a:pt x="398" y="189"/>
                      <a:pt x="398" y="189"/>
                    </a:cubicBezTo>
                    <a:cubicBezTo>
                      <a:pt x="398" y="190"/>
                      <a:pt x="398" y="190"/>
                      <a:pt x="398" y="190"/>
                    </a:cubicBezTo>
                    <a:cubicBezTo>
                      <a:pt x="397" y="191"/>
                      <a:pt x="397" y="191"/>
                      <a:pt x="397" y="191"/>
                    </a:cubicBezTo>
                    <a:cubicBezTo>
                      <a:pt x="396" y="190"/>
                      <a:pt x="396" y="190"/>
                      <a:pt x="396" y="190"/>
                    </a:cubicBezTo>
                    <a:cubicBezTo>
                      <a:pt x="395" y="190"/>
                      <a:pt x="395" y="190"/>
                      <a:pt x="395" y="190"/>
                    </a:cubicBezTo>
                    <a:cubicBezTo>
                      <a:pt x="395" y="191"/>
                      <a:pt x="395" y="191"/>
                      <a:pt x="395" y="191"/>
                    </a:cubicBezTo>
                    <a:cubicBezTo>
                      <a:pt x="398" y="192"/>
                      <a:pt x="398" y="192"/>
                      <a:pt x="398" y="192"/>
                    </a:cubicBezTo>
                    <a:cubicBezTo>
                      <a:pt x="398" y="193"/>
                      <a:pt x="398" y="193"/>
                      <a:pt x="398" y="193"/>
                    </a:cubicBezTo>
                    <a:cubicBezTo>
                      <a:pt x="397" y="193"/>
                      <a:pt x="397" y="193"/>
                      <a:pt x="397" y="193"/>
                    </a:cubicBezTo>
                    <a:cubicBezTo>
                      <a:pt x="398" y="194"/>
                      <a:pt x="398" y="194"/>
                      <a:pt x="398" y="194"/>
                    </a:cubicBezTo>
                    <a:cubicBezTo>
                      <a:pt x="395" y="195"/>
                      <a:pt x="395" y="195"/>
                      <a:pt x="395" y="195"/>
                    </a:cubicBezTo>
                    <a:cubicBezTo>
                      <a:pt x="394" y="194"/>
                      <a:pt x="394" y="194"/>
                      <a:pt x="394" y="194"/>
                    </a:cubicBezTo>
                    <a:cubicBezTo>
                      <a:pt x="395" y="196"/>
                      <a:pt x="395" y="196"/>
                      <a:pt x="395" y="196"/>
                    </a:cubicBezTo>
                    <a:cubicBezTo>
                      <a:pt x="397" y="196"/>
                      <a:pt x="397" y="196"/>
                      <a:pt x="397" y="196"/>
                    </a:cubicBezTo>
                    <a:cubicBezTo>
                      <a:pt x="399" y="194"/>
                      <a:pt x="399" y="194"/>
                      <a:pt x="399" y="194"/>
                    </a:cubicBezTo>
                    <a:cubicBezTo>
                      <a:pt x="399" y="195"/>
                      <a:pt x="399" y="195"/>
                      <a:pt x="399" y="195"/>
                    </a:cubicBezTo>
                    <a:cubicBezTo>
                      <a:pt x="400" y="195"/>
                      <a:pt x="400" y="195"/>
                      <a:pt x="400" y="195"/>
                    </a:cubicBezTo>
                    <a:cubicBezTo>
                      <a:pt x="398" y="197"/>
                      <a:pt x="398" y="197"/>
                      <a:pt x="398" y="197"/>
                    </a:cubicBezTo>
                    <a:cubicBezTo>
                      <a:pt x="397" y="197"/>
                      <a:pt x="397" y="197"/>
                      <a:pt x="397" y="197"/>
                    </a:cubicBezTo>
                    <a:cubicBezTo>
                      <a:pt x="396" y="197"/>
                      <a:pt x="396" y="197"/>
                      <a:pt x="396" y="197"/>
                    </a:cubicBezTo>
                    <a:cubicBezTo>
                      <a:pt x="395" y="197"/>
                      <a:pt x="395" y="197"/>
                      <a:pt x="395" y="197"/>
                    </a:cubicBezTo>
                    <a:cubicBezTo>
                      <a:pt x="395" y="197"/>
                      <a:pt x="395" y="197"/>
                      <a:pt x="395" y="197"/>
                    </a:cubicBezTo>
                    <a:cubicBezTo>
                      <a:pt x="393" y="197"/>
                      <a:pt x="393" y="197"/>
                      <a:pt x="393" y="197"/>
                    </a:cubicBezTo>
                    <a:cubicBezTo>
                      <a:pt x="389" y="200"/>
                      <a:pt x="389" y="200"/>
                      <a:pt x="389" y="200"/>
                    </a:cubicBezTo>
                    <a:cubicBezTo>
                      <a:pt x="384" y="203"/>
                      <a:pt x="384" y="203"/>
                      <a:pt x="384" y="203"/>
                    </a:cubicBezTo>
                    <a:cubicBezTo>
                      <a:pt x="383" y="206"/>
                      <a:pt x="383" y="206"/>
                      <a:pt x="383" y="206"/>
                    </a:cubicBezTo>
                    <a:cubicBezTo>
                      <a:pt x="382" y="206"/>
                      <a:pt x="382" y="206"/>
                      <a:pt x="382" y="206"/>
                    </a:cubicBezTo>
                    <a:cubicBezTo>
                      <a:pt x="381" y="206"/>
                      <a:pt x="381" y="206"/>
                      <a:pt x="381" y="206"/>
                    </a:cubicBezTo>
                    <a:cubicBezTo>
                      <a:pt x="379" y="206"/>
                      <a:pt x="379" y="206"/>
                      <a:pt x="379" y="206"/>
                    </a:cubicBezTo>
                    <a:cubicBezTo>
                      <a:pt x="377" y="208"/>
                      <a:pt x="377" y="208"/>
                      <a:pt x="377" y="208"/>
                    </a:cubicBezTo>
                    <a:cubicBezTo>
                      <a:pt x="374" y="212"/>
                      <a:pt x="374" y="212"/>
                      <a:pt x="374" y="212"/>
                    </a:cubicBezTo>
                    <a:cubicBezTo>
                      <a:pt x="374" y="213"/>
                      <a:pt x="374" y="213"/>
                      <a:pt x="374" y="213"/>
                    </a:cubicBezTo>
                    <a:cubicBezTo>
                      <a:pt x="372" y="214"/>
                      <a:pt x="372" y="214"/>
                      <a:pt x="372" y="214"/>
                    </a:cubicBezTo>
                    <a:cubicBezTo>
                      <a:pt x="371" y="214"/>
                      <a:pt x="371" y="214"/>
                      <a:pt x="371" y="214"/>
                    </a:cubicBezTo>
                    <a:cubicBezTo>
                      <a:pt x="371" y="215"/>
                      <a:pt x="371" y="215"/>
                      <a:pt x="371" y="215"/>
                    </a:cubicBezTo>
                    <a:cubicBezTo>
                      <a:pt x="370" y="217"/>
                      <a:pt x="370" y="217"/>
                      <a:pt x="370" y="217"/>
                    </a:cubicBezTo>
                    <a:cubicBezTo>
                      <a:pt x="369" y="216"/>
                      <a:pt x="369" y="216"/>
                      <a:pt x="369" y="216"/>
                    </a:cubicBezTo>
                    <a:cubicBezTo>
                      <a:pt x="368" y="217"/>
                      <a:pt x="368" y="217"/>
                      <a:pt x="368" y="217"/>
                    </a:cubicBezTo>
                    <a:cubicBezTo>
                      <a:pt x="367" y="218"/>
                      <a:pt x="367" y="218"/>
                      <a:pt x="367" y="218"/>
                    </a:cubicBezTo>
                    <a:cubicBezTo>
                      <a:pt x="365" y="217"/>
                      <a:pt x="365" y="217"/>
                      <a:pt x="365" y="217"/>
                    </a:cubicBezTo>
                    <a:cubicBezTo>
                      <a:pt x="364" y="219"/>
                      <a:pt x="364" y="219"/>
                      <a:pt x="364" y="219"/>
                    </a:cubicBezTo>
                    <a:cubicBezTo>
                      <a:pt x="362" y="219"/>
                      <a:pt x="362" y="219"/>
                      <a:pt x="362" y="219"/>
                    </a:cubicBezTo>
                    <a:cubicBezTo>
                      <a:pt x="361" y="220"/>
                      <a:pt x="361" y="220"/>
                      <a:pt x="361" y="220"/>
                    </a:cubicBezTo>
                    <a:cubicBezTo>
                      <a:pt x="360" y="220"/>
                      <a:pt x="360" y="220"/>
                      <a:pt x="360" y="220"/>
                    </a:cubicBezTo>
                    <a:cubicBezTo>
                      <a:pt x="359" y="221"/>
                      <a:pt x="359" y="221"/>
                      <a:pt x="359" y="221"/>
                    </a:cubicBezTo>
                    <a:cubicBezTo>
                      <a:pt x="357" y="221"/>
                      <a:pt x="357" y="221"/>
                      <a:pt x="357" y="221"/>
                    </a:cubicBezTo>
                    <a:cubicBezTo>
                      <a:pt x="357" y="221"/>
                      <a:pt x="357" y="221"/>
                      <a:pt x="357" y="221"/>
                    </a:cubicBezTo>
                    <a:cubicBezTo>
                      <a:pt x="357" y="222"/>
                      <a:pt x="357" y="222"/>
                      <a:pt x="357" y="222"/>
                    </a:cubicBezTo>
                    <a:cubicBezTo>
                      <a:pt x="357" y="223"/>
                      <a:pt x="357" y="223"/>
                      <a:pt x="357" y="223"/>
                    </a:cubicBezTo>
                    <a:cubicBezTo>
                      <a:pt x="356" y="225"/>
                      <a:pt x="356" y="225"/>
                      <a:pt x="356" y="225"/>
                    </a:cubicBezTo>
                    <a:cubicBezTo>
                      <a:pt x="355" y="225"/>
                      <a:pt x="355" y="225"/>
                      <a:pt x="355" y="225"/>
                    </a:cubicBezTo>
                    <a:cubicBezTo>
                      <a:pt x="354" y="226"/>
                      <a:pt x="354" y="226"/>
                      <a:pt x="354" y="226"/>
                    </a:cubicBezTo>
                    <a:cubicBezTo>
                      <a:pt x="353" y="226"/>
                      <a:pt x="353" y="226"/>
                      <a:pt x="353" y="226"/>
                    </a:cubicBezTo>
                    <a:cubicBezTo>
                      <a:pt x="351" y="229"/>
                      <a:pt x="351" y="229"/>
                      <a:pt x="351" y="229"/>
                    </a:cubicBezTo>
                    <a:cubicBezTo>
                      <a:pt x="350" y="231"/>
                      <a:pt x="350" y="231"/>
                      <a:pt x="350" y="231"/>
                    </a:cubicBezTo>
                    <a:cubicBezTo>
                      <a:pt x="350" y="234"/>
                      <a:pt x="350" y="234"/>
                      <a:pt x="350" y="234"/>
                    </a:cubicBezTo>
                    <a:cubicBezTo>
                      <a:pt x="350" y="240"/>
                      <a:pt x="350" y="240"/>
                      <a:pt x="350" y="240"/>
                    </a:cubicBezTo>
                    <a:cubicBezTo>
                      <a:pt x="350" y="242"/>
                      <a:pt x="350" y="242"/>
                      <a:pt x="350" y="242"/>
                    </a:cubicBezTo>
                    <a:cubicBezTo>
                      <a:pt x="349" y="246"/>
                      <a:pt x="349" y="246"/>
                      <a:pt x="349" y="246"/>
                    </a:cubicBezTo>
                    <a:cubicBezTo>
                      <a:pt x="350" y="249"/>
                      <a:pt x="350" y="249"/>
                      <a:pt x="350" y="249"/>
                    </a:cubicBezTo>
                    <a:cubicBezTo>
                      <a:pt x="351" y="252"/>
                      <a:pt x="351" y="252"/>
                      <a:pt x="351" y="252"/>
                    </a:cubicBezTo>
                    <a:cubicBezTo>
                      <a:pt x="352" y="254"/>
                      <a:pt x="352" y="254"/>
                      <a:pt x="352" y="254"/>
                    </a:cubicBezTo>
                    <a:cubicBezTo>
                      <a:pt x="352" y="258"/>
                      <a:pt x="352" y="258"/>
                      <a:pt x="352" y="258"/>
                    </a:cubicBezTo>
                    <a:cubicBezTo>
                      <a:pt x="354" y="260"/>
                      <a:pt x="354" y="260"/>
                      <a:pt x="354" y="260"/>
                    </a:cubicBezTo>
                    <a:cubicBezTo>
                      <a:pt x="354" y="261"/>
                      <a:pt x="354" y="261"/>
                      <a:pt x="354" y="261"/>
                    </a:cubicBezTo>
                    <a:cubicBezTo>
                      <a:pt x="353" y="263"/>
                      <a:pt x="353" y="263"/>
                      <a:pt x="353" y="263"/>
                    </a:cubicBezTo>
                    <a:cubicBezTo>
                      <a:pt x="353" y="266"/>
                      <a:pt x="353" y="266"/>
                      <a:pt x="353" y="266"/>
                    </a:cubicBezTo>
                    <a:cubicBezTo>
                      <a:pt x="354" y="267"/>
                      <a:pt x="354" y="267"/>
                      <a:pt x="354" y="267"/>
                    </a:cubicBezTo>
                    <a:cubicBezTo>
                      <a:pt x="355" y="273"/>
                      <a:pt x="355" y="273"/>
                      <a:pt x="355" y="273"/>
                    </a:cubicBezTo>
                    <a:cubicBezTo>
                      <a:pt x="357" y="274"/>
                      <a:pt x="357" y="274"/>
                      <a:pt x="357" y="274"/>
                    </a:cubicBezTo>
                    <a:cubicBezTo>
                      <a:pt x="357" y="276"/>
                      <a:pt x="357" y="276"/>
                      <a:pt x="357" y="276"/>
                    </a:cubicBezTo>
                    <a:cubicBezTo>
                      <a:pt x="356" y="277"/>
                      <a:pt x="356" y="277"/>
                      <a:pt x="356" y="277"/>
                    </a:cubicBezTo>
                    <a:cubicBezTo>
                      <a:pt x="357" y="278"/>
                      <a:pt x="357" y="278"/>
                      <a:pt x="357" y="278"/>
                    </a:cubicBezTo>
                    <a:cubicBezTo>
                      <a:pt x="356" y="281"/>
                      <a:pt x="356" y="281"/>
                      <a:pt x="356" y="281"/>
                    </a:cubicBezTo>
                    <a:cubicBezTo>
                      <a:pt x="356" y="282"/>
                      <a:pt x="356" y="282"/>
                      <a:pt x="356" y="282"/>
                    </a:cubicBezTo>
                    <a:cubicBezTo>
                      <a:pt x="356" y="283"/>
                      <a:pt x="356" y="283"/>
                      <a:pt x="356" y="283"/>
                    </a:cubicBezTo>
                    <a:cubicBezTo>
                      <a:pt x="354" y="286"/>
                      <a:pt x="354" y="286"/>
                      <a:pt x="354" y="286"/>
                    </a:cubicBezTo>
                    <a:cubicBezTo>
                      <a:pt x="354" y="289"/>
                      <a:pt x="354" y="289"/>
                      <a:pt x="354" y="289"/>
                    </a:cubicBezTo>
                    <a:cubicBezTo>
                      <a:pt x="353" y="290"/>
                      <a:pt x="353" y="290"/>
                      <a:pt x="353" y="290"/>
                    </a:cubicBezTo>
                    <a:cubicBezTo>
                      <a:pt x="352" y="292"/>
                      <a:pt x="352" y="292"/>
                      <a:pt x="352" y="292"/>
                    </a:cubicBezTo>
                    <a:cubicBezTo>
                      <a:pt x="351" y="293"/>
                      <a:pt x="351" y="293"/>
                      <a:pt x="351" y="293"/>
                    </a:cubicBezTo>
                    <a:cubicBezTo>
                      <a:pt x="349" y="293"/>
                      <a:pt x="349" y="293"/>
                      <a:pt x="349" y="293"/>
                    </a:cubicBezTo>
                    <a:cubicBezTo>
                      <a:pt x="348" y="293"/>
                      <a:pt x="348" y="293"/>
                      <a:pt x="348" y="293"/>
                    </a:cubicBezTo>
                    <a:cubicBezTo>
                      <a:pt x="347" y="292"/>
                      <a:pt x="347" y="292"/>
                      <a:pt x="347" y="292"/>
                    </a:cubicBezTo>
                    <a:cubicBezTo>
                      <a:pt x="345" y="291"/>
                      <a:pt x="345" y="291"/>
                      <a:pt x="345" y="291"/>
                    </a:cubicBezTo>
                    <a:cubicBezTo>
                      <a:pt x="346" y="291"/>
                      <a:pt x="346" y="291"/>
                      <a:pt x="346" y="291"/>
                    </a:cubicBezTo>
                    <a:cubicBezTo>
                      <a:pt x="344" y="289"/>
                      <a:pt x="344" y="289"/>
                      <a:pt x="344" y="289"/>
                    </a:cubicBezTo>
                    <a:cubicBezTo>
                      <a:pt x="344" y="288"/>
                      <a:pt x="344" y="288"/>
                      <a:pt x="344" y="288"/>
                    </a:cubicBezTo>
                    <a:cubicBezTo>
                      <a:pt x="343" y="287"/>
                      <a:pt x="343" y="287"/>
                      <a:pt x="343" y="287"/>
                    </a:cubicBezTo>
                    <a:cubicBezTo>
                      <a:pt x="342" y="286"/>
                      <a:pt x="342" y="286"/>
                      <a:pt x="342" y="286"/>
                    </a:cubicBezTo>
                    <a:cubicBezTo>
                      <a:pt x="341" y="286"/>
                      <a:pt x="341" y="286"/>
                      <a:pt x="341" y="286"/>
                    </a:cubicBezTo>
                    <a:cubicBezTo>
                      <a:pt x="341" y="284"/>
                      <a:pt x="341" y="284"/>
                      <a:pt x="341" y="284"/>
                    </a:cubicBezTo>
                    <a:cubicBezTo>
                      <a:pt x="341" y="282"/>
                      <a:pt x="341" y="282"/>
                      <a:pt x="341" y="282"/>
                    </a:cubicBezTo>
                    <a:cubicBezTo>
                      <a:pt x="339" y="280"/>
                      <a:pt x="339" y="280"/>
                      <a:pt x="339" y="280"/>
                    </a:cubicBezTo>
                    <a:cubicBezTo>
                      <a:pt x="339" y="279"/>
                      <a:pt x="339" y="279"/>
                      <a:pt x="339" y="279"/>
                    </a:cubicBezTo>
                    <a:cubicBezTo>
                      <a:pt x="339" y="278"/>
                      <a:pt x="339" y="278"/>
                      <a:pt x="339" y="278"/>
                    </a:cubicBezTo>
                    <a:cubicBezTo>
                      <a:pt x="340" y="277"/>
                      <a:pt x="340" y="277"/>
                      <a:pt x="340" y="277"/>
                    </a:cubicBezTo>
                    <a:cubicBezTo>
                      <a:pt x="341" y="276"/>
                      <a:pt x="341" y="276"/>
                      <a:pt x="341" y="276"/>
                    </a:cubicBezTo>
                    <a:cubicBezTo>
                      <a:pt x="339" y="276"/>
                      <a:pt x="339" y="276"/>
                      <a:pt x="339" y="276"/>
                    </a:cubicBezTo>
                    <a:cubicBezTo>
                      <a:pt x="339" y="275"/>
                      <a:pt x="339" y="275"/>
                      <a:pt x="339" y="275"/>
                    </a:cubicBezTo>
                    <a:cubicBezTo>
                      <a:pt x="339" y="276"/>
                      <a:pt x="339" y="276"/>
                      <a:pt x="339" y="276"/>
                    </a:cubicBezTo>
                    <a:cubicBezTo>
                      <a:pt x="338" y="277"/>
                      <a:pt x="338" y="277"/>
                      <a:pt x="338" y="277"/>
                    </a:cubicBezTo>
                    <a:cubicBezTo>
                      <a:pt x="338" y="275"/>
                      <a:pt x="338" y="275"/>
                      <a:pt x="338" y="275"/>
                    </a:cubicBezTo>
                    <a:cubicBezTo>
                      <a:pt x="337" y="276"/>
                      <a:pt x="337" y="276"/>
                      <a:pt x="337" y="276"/>
                    </a:cubicBezTo>
                    <a:cubicBezTo>
                      <a:pt x="337" y="275"/>
                      <a:pt x="337" y="275"/>
                      <a:pt x="337" y="275"/>
                    </a:cubicBezTo>
                    <a:cubicBezTo>
                      <a:pt x="336" y="273"/>
                      <a:pt x="336" y="273"/>
                      <a:pt x="336" y="273"/>
                    </a:cubicBezTo>
                    <a:cubicBezTo>
                      <a:pt x="335" y="272"/>
                      <a:pt x="335" y="272"/>
                      <a:pt x="335" y="272"/>
                    </a:cubicBezTo>
                    <a:cubicBezTo>
                      <a:pt x="335" y="271"/>
                      <a:pt x="335" y="271"/>
                      <a:pt x="335" y="271"/>
                    </a:cubicBezTo>
                    <a:cubicBezTo>
                      <a:pt x="337" y="268"/>
                      <a:pt x="337" y="268"/>
                      <a:pt x="337" y="268"/>
                    </a:cubicBezTo>
                    <a:cubicBezTo>
                      <a:pt x="337" y="266"/>
                      <a:pt x="337" y="266"/>
                      <a:pt x="337" y="266"/>
                    </a:cubicBezTo>
                    <a:cubicBezTo>
                      <a:pt x="336" y="265"/>
                      <a:pt x="336" y="265"/>
                      <a:pt x="336" y="265"/>
                    </a:cubicBezTo>
                    <a:cubicBezTo>
                      <a:pt x="335" y="266"/>
                      <a:pt x="335" y="266"/>
                      <a:pt x="335" y="266"/>
                    </a:cubicBezTo>
                    <a:cubicBezTo>
                      <a:pt x="335" y="267"/>
                      <a:pt x="335" y="267"/>
                      <a:pt x="335" y="267"/>
                    </a:cubicBezTo>
                    <a:cubicBezTo>
                      <a:pt x="334" y="268"/>
                      <a:pt x="334" y="268"/>
                      <a:pt x="334" y="268"/>
                    </a:cubicBezTo>
                    <a:cubicBezTo>
                      <a:pt x="334" y="269"/>
                      <a:pt x="334" y="269"/>
                      <a:pt x="334" y="269"/>
                    </a:cubicBezTo>
                    <a:cubicBezTo>
                      <a:pt x="333" y="267"/>
                      <a:pt x="333" y="267"/>
                      <a:pt x="333" y="267"/>
                    </a:cubicBezTo>
                    <a:cubicBezTo>
                      <a:pt x="333" y="265"/>
                      <a:pt x="333" y="265"/>
                      <a:pt x="333" y="265"/>
                    </a:cubicBezTo>
                    <a:cubicBezTo>
                      <a:pt x="335" y="262"/>
                      <a:pt x="335" y="262"/>
                      <a:pt x="335" y="262"/>
                    </a:cubicBezTo>
                    <a:cubicBezTo>
                      <a:pt x="336" y="258"/>
                      <a:pt x="336" y="258"/>
                      <a:pt x="336" y="258"/>
                    </a:cubicBezTo>
                    <a:cubicBezTo>
                      <a:pt x="336" y="256"/>
                      <a:pt x="336" y="256"/>
                      <a:pt x="336" y="256"/>
                    </a:cubicBezTo>
                    <a:cubicBezTo>
                      <a:pt x="335" y="254"/>
                      <a:pt x="335" y="254"/>
                      <a:pt x="335" y="254"/>
                    </a:cubicBezTo>
                    <a:cubicBezTo>
                      <a:pt x="334" y="254"/>
                      <a:pt x="334" y="254"/>
                      <a:pt x="334" y="254"/>
                    </a:cubicBezTo>
                    <a:cubicBezTo>
                      <a:pt x="333" y="252"/>
                      <a:pt x="333" y="252"/>
                      <a:pt x="333" y="252"/>
                    </a:cubicBezTo>
                    <a:cubicBezTo>
                      <a:pt x="333" y="252"/>
                      <a:pt x="333" y="252"/>
                      <a:pt x="333" y="252"/>
                    </a:cubicBezTo>
                    <a:cubicBezTo>
                      <a:pt x="332" y="252"/>
                      <a:pt x="332" y="252"/>
                      <a:pt x="332" y="252"/>
                    </a:cubicBezTo>
                    <a:cubicBezTo>
                      <a:pt x="331" y="251"/>
                      <a:pt x="331" y="251"/>
                      <a:pt x="331" y="251"/>
                    </a:cubicBezTo>
                    <a:cubicBezTo>
                      <a:pt x="331" y="249"/>
                      <a:pt x="331" y="249"/>
                      <a:pt x="331" y="249"/>
                    </a:cubicBezTo>
                    <a:cubicBezTo>
                      <a:pt x="330" y="249"/>
                      <a:pt x="330" y="249"/>
                      <a:pt x="330" y="249"/>
                    </a:cubicBezTo>
                    <a:cubicBezTo>
                      <a:pt x="329" y="248"/>
                      <a:pt x="329" y="248"/>
                      <a:pt x="329" y="248"/>
                    </a:cubicBezTo>
                    <a:cubicBezTo>
                      <a:pt x="328" y="245"/>
                      <a:pt x="328" y="245"/>
                      <a:pt x="328" y="245"/>
                    </a:cubicBezTo>
                    <a:cubicBezTo>
                      <a:pt x="326" y="244"/>
                      <a:pt x="326" y="244"/>
                      <a:pt x="326" y="244"/>
                    </a:cubicBezTo>
                    <a:cubicBezTo>
                      <a:pt x="325" y="244"/>
                      <a:pt x="325" y="244"/>
                      <a:pt x="325" y="244"/>
                    </a:cubicBezTo>
                    <a:cubicBezTo>
                      <a:pt x="323" y="244"/>
                      <a:pt x="323" y="244"/>
                      <a:pt x="323" y="244"/>
                    </a:cubicBezTo>
                    <a:cubicBezTo>
                      <a:pt x="322" y="245"/>
                      <a:pt x="322" y="245"/>
                      <a:pt x="322" y="245"/>
                    </a:cubicBezTo>
                    <a:cubicBezTo>
                      <a:pt x="322" y="245"/>
                      <a:pt x="322" y="245"/>
                      <a:pt x="322" y="245"/>
                    </a:cubicBezTo>
                    <a:cubicBezTo>
                      <a:pt x="322" y="245"/>
                      <a:pt x="322" y="245"/>
                      <a:pt x="322" y="245"/>
                    </a:cubicBezTo>
                    <a:cubicBezTo>
                      <a:pt x="321" y="245"/>
                      <a:pt x="321" y="245"/>
                      <a:pt x="321" y="245"/>
                    </a:cubicBezTo>
                    <a:cubicBezTo>
                      <a:pt x="319" y="247"/>
                      <a:pt x="319" y="247"/>
                      <a:pt x="319" y="247"/>
                    </a:cubicBezTo>
                    <a:cubicBezTo>
                      <a:pt x="317" y="248"/>
                      <a:pt x="317" y="248"/>
                      <a:pt x="317" y="248"/>
                    </a:cubicBezTo>
                    <a:cubicBezTo>
                      <a:pt x="315" y="248"/>
                      <a:pt x="315" y="248"/>
                      <a:pt x="315" y="248"/>
                    </a:cubicBezTo>
                    <a:cubicBezTo>
                      <a:pt x="314" y="247"/>
                      <a:pt x="314" y="247"/>
                      <a:pt x="314" y="247"/>
                    </a:cubicBezTo>
                    <a:cubicBezTo>
                      <a:pt x="314" y="247"/>
                      <a:pt x="314" y="247"/>
                      <a:pt x="314" y="247"/>
                    </a:cubicBezTo>
                    <a:cubicBezTo>
                      <a:pt x="315" y="247"/>
                      <a:pt x="315" y="247"/>
                      <a:pt x="315" y="247"/>
                    </a:cubicBezTo>
                    <a:cubicBezTo>
                      <a:pt x="315" y="247"/>
                      <a:pt x="315" y="247"/>
                      <a:pt x="315" y="247"/>
                    </a:cubicBezTo>
                    <a:cubicBezTo>
                      <a:pt x="315" y="246"/>
                      <a:pt x="315" y="246"/>
                      <a:pt x="315" y="246"/>
                    </a:cubicBezTo>
                    <a:cubicBezTo>
                      <a:pt x="314" y="245"/>
                      <a:pt x="314" y="245"/>
                      <a:pt x="314" y="245"/>
                    </a:cubicBezTo>
                    <a:cubicBezTo>
                      <a:pt x="312" y="244"/>
                      <a:pt x="312" y="244"/>
                      <a:pt x="312" y="244"/>
                    </a:cubicBezTo>
                    <a:cubicBezTo>
                      <a:pt x="312" y="243"/>
                      <a:pt x="312" y="243"/>
                      <a:pt x="312" y="243"/>
                    </a:cubicBezTo>
                    <a:cubicBezTo>
                      <a:pt x="313" y="244"/>
                      <a:pt x="313" y="244"/>
                      <a:pt x="313" y="244"/>
                    </a:cubicBezTo>
                    <a:cubicBezTo>
                      <a:pt x="313" y="243"/>
                      <a:pt x="313" y="243"/>
                      <a:pt x="313" y="243"/>
                    </a:cubicBezTo>
                    <a:cubicBezTo>
                      <a:pt x="312" y="242"/>
                      <a:pt x="312" y="242"/>
                      <a:pt x="312" y="242"/>
                    </a:cubicBezTo>
                    <a:cubicBezTo>
                      <a:pt x="311" y="241"/>
                      <a:pt x="311" y="241"/>
                      <a:pt x="311" y="241"/>
                    </a:cubicBezTo>
                    <a:cubicBezTo>
                      <a:pt x="311" y="241"/>
                      <a:pt x="311" y="241"/>
                      <a:pt x="311" y="241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311" y="243"/>
                      <a:pt x="311" y="243"/>
                      <a:pt x="311" y="243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309" y="241"/>
                      <a:pt x="309" y="241"/>
                      <a:pt x="309" y="241"/>
                    </a:cubicBezTo>
                    <a:cubicBezTo>
                      <a:pt x="306" y="241"/>
                      <a:pt x="306" y="241"/>
                      <a:pt x="306" y="241"/>
                    </a:cubicBezTo>
                    <a:cubicBezTo>
                      <a:pt x="304" y="241"/>
                      <a:pt x="304" y="241"/>
                      <a:pt x="304" y="241"/>
                    </a:cubicBezTo>
                    <a:cubicBezTo>
                      <a:pt x="304" y="240"/>
                      <a:pt x="304" y="240"/>
                      <a:pt x="304" y="240"/>
                    </a:cubicBezTo>
                    <a:cubicBezTo>
                      <a:pt x="306" y="241"/>
                      <a:pt x="306" y="241"/>
                      <a:pt x="306" y="241"/>
                    </a:cubicBezTo>
                    <a:cubicBezTo>
                      <a:pt x="307" y="240"/>
                      <a:pt x="307" y="240"/>
                      <a:pt x="307" y="240"/>
                    </a:cubicBezTo>
                    <a:cubicBezTo>
                      <a:pt x="307" y="240"/>
                      <a:pt x="307" y="240"/>
                      <a:pt x="307" y="240"/>
                    </a:cubicBezTo>
                    <a:cubicBezTo>
                      <a:pt x="305" y="240"/>
                      <a:pt x="305" y="240"/>
                      <a:pt x="305" y="240"/>
                    </a:cubicBezTo>
                    <a:cubicBezTo>
                      <a:pt x="303" y="241"/>
                      <a:pt x="303" y="241"/>
                      <a:pt x="303" y="241"/>
                    </a:cubicBezTo>
                    <a:cubicBezTo>
                      <a:pt x="302" y="241"/>
                      <a:pt x="302" y="241"/>
                      <a:pt x="302" y="241"/>
                    </a:cubicBezTo>
                    <a:cubicBezTo>
                      <a:pt x="300" y="241"/>
                      <a:pt x="300" y="241"/>
                      <a:pt x="300" y="241"/>
                    </a:cubicBezTo>
                    <a:cubicBezTo>
                      <a:pt x="299" y="240"/>
                      <a:pt x="299" y="240"/>
                      <a:pt x="299" y="240"/>
                    </a:cubicBezTo>
                    <a:cubicBezTo>
                      <a:pt x="298" y="241"/>
                      <a:pt x="298" y="241"/>
                      <a:pt x="298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294" y="241"/>
                      <a:pt x="294" y="241"/>
                      <a:pt x="294" y="241"/>
                    </a:cubicBezTo>
                    <a:cubicBezTo>
                      <a:pt x="292" y="240"/>
                      <a:pt x="292" y="240"/>
                      <a:pt x="292" y="240"/>
                    </a:cubicBezTo>
                    <a:cubicBezTo>
                      <a:pt x="292" y="239"/>
                      <a:pt x="292" y="239"/>
                      <a:pt x="292" y="239"/>
                    </a:cubicBezTo>
                    <a:cubicBezTo>
                      <a:pt x="292" y="238"/>
                      <a:pt x="292" y="238"/>
                      <a:pt x="292" y="238"/>
                    </a:cubicBezTo>
                    <a:cubicBezTo>
                      <a:pt x="291" y="237"/>
                      <a:pt x="291" y="237"/>
                      <a:pt x="291" y="237"/>
                    </a:cubicBezTo>
                    <a:cubicBezTo>
                      <a:pt x="290" y="239"/>
                      <a:pt x="290" y="239"/>
                      <a:pt x="290" y="239"/>
                    </a:cubicBezTo>
                    <a:cubicBezTo>
                      <a:pt x="290" y="240"/>
                      <a:pt x="290" y="240"/>
                      <a:pt x="290" y="240"/>
                    </a:cubicBezTo>
                    <a:cubicBezTo>
                      <a:pt x="288" y="240"/>
                      <a:pt x="288" y="240"/>
                      <a:pt x="288" y="240"/>
                    </a:cubicBezTo>
                    <a:cubicBezTo>
                      <a:pt x="287" y="240"/>
                      <a:pt x="287" y="240"/>
                      <a:pt x="287" y="240"/>
                    </a:cubicBezTo>
                    <a:cubicBezTo>
                      <a:pt x="285" y="240"/>
                      <a:pt x="285" y="240"/>
                      <a:pt x="285" y="240"/>
                    </a:cubicBezTo>
                    <a:cubicBezTo>
                      <a:pt x="280" y="241"/>
                      <a:pt x="280" y="241"/>
                      <a:pt x="280" y="241"/>
                    </a:cubicBezTo>
                    <a:cubicBezTo>
                      <a:pt x="279" y="242"/>
                      <a:pt x="279" y="242"/>
                      <a:pt x="279" y="242"/>
                    </a:cubicBezTo>
                    <a:cubicBezTo>
                      <a:pt x="276" y="244"/>
                      <a:pt x="276" y="244"/>
                      <a:pt x="276" y="244"/>
                    </a:cubicBezTo>
                    <a:cubicBezTo>
                      <a:pt x="274" y="245"/>
                      <a:pt x="274" y="245"/>
                      <a:pt x="274" y="245"/>
                    </a:cubicBezTo>
                    <a:cubicBezTo>
                      <a:pt x="274" y="246"/>
                      <a:pt x="274" y="246"/>
                      <a:pt x="274" y="246"/>
                    </a:cubicBezTo>
                    <a:cubicBezTo>
                      <a:pt x="275" y="246"/>
                      <a:pt x="275" y="246"/>
                      <a:pt x="275" y="246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7" y="245"/>
                      <a:pt x="277" y="245"/>
                      <a:pt x="277" y="245"/>
                    </a:cubicBezTo>
                    <a:cubicBezTo>
                      <a:pt x="277" y="246"/>
                      <a:pt x="277" y="246"/>
                      <a:pt x="277" y="246"/>
                    </a:cubicBezTo>
                    <a:cubicBezTo>
                      <a:pt x="279" y="246"/>
                      <a:pt x="279" y="246"/>
                      <a:pt x="279" y="246"/>
                    </a:cubicBezTo>
                    <a:cubicBezTo>
                      <a:pt x="278" y="247"/>
                      <a:pt x="278" y="247"/>
                      <a:pt x="278" y="247"/>
                    </a:cubicBezTo>
                    <a:cubicBezTo>
                      <a:pt x="276" y="248"/>
                      <a:pt x="276" y="248"/>
                      <a:pt x="276" y="248"/>
                    </a:cubicBezTo>
                    <a:cubicBezTo>
                      <a:pt x="276" y="250"/>
                      <a:pt x="276" y="250"/>
                      <a:pt x="276" y="250"/>
                    </a:cubicBezTo>
                    <a:cubicBezTo>
                      <a:pt x="276" y="251"/>
                      <a:pt x="276" y="251"/>
                      <a:pt x="276" y="251"/>
                    </a:cubicBezTo>
                    <a:cubicBezTo>
                      <a:pt x="279" y="252"/>
                      <a:pt x="279" y="252"/>
                      <a:pt x="279" y="252"/>
                    </a:cubicBezTo>
                    <a:cubicBezTo>
                      <a:pt x="281" y="254"/>
                      <a:pt x="281" y="254"/>
                      <a:pt x="281" y="254"/>
                    </a:cubicBezTo>
                    <a:cubicBezTo>
                      <a:pt x="281" y="254"/>
                      <a:pt x="281" y="254"/>
                      <a:pt x="281" y="254"/>
                    </a:cubicBezTo>
                    <a:cubicBezTo>
                      <a:pt x="280" y="254"/>
                      <a:pt x="280" y="254"/>
                      <a:pt x="280" y="254"/>
                    </a:cubicBezTo>
                    <a:cubicBezTo>
                      <a:pt x="279" y="256"/>
                      <a:pt x="279" y="256"/>
                      <a:pt x="279" y="256"/>
                    </a:cubicBezTo>
                    <a:cubicBezTo>
                      <a:pt x="279" y="254"/>
                      <a:pt x="279" y="254"/>
                      <a:pt x="279" y="254"/>
                    </a:cubicBezTo>
                    <a:cubicBezTo>
                      <a:pt x="278" y="253"/>
                      <a:pt x="278" y="253"/>
                      <a:pt x="278" y="253"/>
                    </a:cubicBezTo>
                    <a:cubicBezTo>
                      <a:pt x="277" y="253"/>
                      <a:pt x="277" y="253"/>
                      <a:pt x="277" y="253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5" y="252"/>
                      <a:pt x="275" y="252"/>
                      <a:pt x="275" y="252"/>
                    </a:cubicBezTo>
                    <a:cubicBezTo>
                      <a:pt x="274" y="250"/>
                      <a:pt x="274" y="250"/>
                      <a:pt x="274" y="250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73" y="251"/>
                      <a:pt x="273" y="251"/>
                      <a:pt x="273" y="251"/>
                    </a:cubicBezTo>
                    <a:cubicBezTo>
                      <a:pt x="273" y="254"/>
                      <a:pt x="273" y="254"/>
                      <a:pt x="273" y="254"/>
                    </a:cubicBezTo>
                    <a:cubicBezTo>
                      <a:pt x="271" y="254"/>
                      <a:pt x="271" y="254"/>
                      <a:pt x="271" y="254"/>
                    </a:cubicBezTo>
                    <a:cubicBezTo>
                      <a:pt x="271" y="253"/>
                      <a:pt x="271" y="253"/>
                      <a:pt x="271" y="253"/>
                    </a:cubicBezTo>
                    <a:cubicBezTo>
                      <a:pt x="269" y="252"/>
                      <a:pt x="269" y="252"/>
                      <a:pt x="269" y="252"/>
                    </a:cubicBezTo>
                    <a:cubicBezTo>
                      <a:pt x="268" y="253"/>
                      <a:pt x="268" y="253"/>
                      <a:pt x="268" y="253"/>
                    </a:cubicBezTo>
                    <a:cubicBezTo>
                      <a:pt x="267" y="254"/>
                      <a:pt x="267" y="254"/>
                      <a:pt x="267" y="254"/>
                    </a:cubicBezTo>
                    <a:cubicBezTo>
                      <a:pt x="265" y="253"/>
                      <a:pt x="265" y="253"/>
                      <a:pt x="265" y="253"/>
                    </a:cubicBezTo>
                    <a:cubicBezTo>
                      <a:pt x="264" y="253"/>
                      <a:pt x="264" y="253"/>
                      <a:pt x="264" y="253"/>
                    </a:cubicBezTo>
                    <a:cubicBezTo>
                      <a:pt x="262" y="253"/>
                      <a:pt x="262" y="253"/>
                      <a:pt x="262" y="253"/>
                    </a:cubicBezTo>
                    <a:cubicBezTo>
                      <a:pt x="261" y="253"/>
                      <a:pt x="261" y="253"/>
                      <a:pt x="261" y="253"/>
                    </a:cubicBezTo>
                    <a:cubicBezTo>
                      <a:pt x="262" y="252"/>
                      <a:pt x="262" y="252"/>
                      <a:pt x="262" y="252"/>
                    </a:cubicBezTo>
                    <a:cubicBezTo>
                      <a:pt x="263" y="251"/>
                      <a:pt x="263" y="251"/>
                      <a:pt x="263" y="251"/>
                    </a:cubicBezTo>
                    <a:cubicBezTo>
                      <a:pt x="263" y="250"/>
                      <a:pt x="263" y="250"/>
                      <a:pt x="263" y="250"/>
                    </a:cubicBezTo>
                    <a:cubicBezTo>
                      <a:pt x="261" y="250"/>
                      <a:pt x="261" y="250"/>
                      <a:pt x="261" y="250"/>
                    </a:cubicBezTo>
                    <a:cubicBezTo>
                      <a:pt x="260" y="249"/>
                      <a:pt x="260" y="249"/>
                      <a:pt x="260" y="249"/>
                    </a:cubicBezTo>
                    <a:cubicBezTo>
                      <a:pt x="260" y="248"/>
                      <a:pt x="260" y="248"/>
                      <a:pt x="260" y="248"/>
                    </a:cubicBezTo>
                    <a:cubicBezTo>
                      <a:pt x="260" y="247"/>
                      <a:pt x="260" y="247"/>
                      <a:pt x="260" y="247"/>
                    </a:cubicBezTo>
                    <a:cubicBezTo>
                      <a:pt x="258" y="248"/>
                      <a:pt x="258" y="248"/>
                      <a:pt x="258" y="248"/>
                    </a:cubicBezTo>
                    <a:cubicBezTo>
                      <a:pt x="258" y="247"/>
                      <a:pt x="258" y="247"/>
                      <a:pt x="258" y="247"/>
                    </a:cubicBezTo>
                    <a:cubicBezTo>
                      <a:pt x="258" y="246"/>
                      <a:pt x="258" y="246"/>
                      <a:pt x="258" y="246"/>
                    </a:cubicBezTo>
                    <a:cubicBezTo>
                      <a:pt x="257" y="246"/>
                      <a:pt x="257" y="246"/>
                      <a:pt x="257" y="246"/>
                    </a:cubicBezTo>
                    <a:cubicBezTo>
                      <a:pt x="255" y="247"/>
                      <a:pt x="255" y="247"/>
                      <a:pt x="255" y="247"/>
                    </a:cubicBezTo>
                    <a:cubicBezTo>
                      <a:pt x="255" y="248"/>
                      <a:pt x="255" y="248"/>
                      <a:pt x="255" y="248"/>
                    </a:cubicBezTo>
                    <a:cubicBezTo>
                      <a:pt x="256" y="249"/>
                      <a:pt x="256" y="249"/>
                      <a:pt x="256" y="249"/>
                    </a:cubicBezTo>
                    <a:cubicBezTo>
                      <a:pt x="254" y="249"/>
                      <a:pt x="254" y="249"/>
                      <a:pt x="254" y="249"/>
                    </a:cubicBezTo>
                    <a:cubicBezTo>
                      <a:pt x="249" y="248"/>
                      <a:pt x="249" y="248"/>
                      <a:pt x="249" y="248"/>
                    </a:cubicBez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4" y="247"/>
                      <a:pt x="244" y="247"/>
                      <a:pt x="244" y="247"/>
                    </a:cubicBezTo>
                    <a:cubicBezTo>
                      <a:pt x="242" y="247"/>
                      <a:pt x="242" y="247"/>
                      <a:pt x="242" y="247"/>
                    </a:cubicBezTo>
                    <a:cubicBezTo>
                      <a:pt x="239" y="247"/>
                      <a:pt x="239" y="247"/>
                      <a:pt x="239" y="247"/>
                    </a:cubicBezTo>
                    <a:cubicBezTo>
                      <a:pt x="238" y="248"/>
                      <a:pt x="238" y="248"/>
                      <a:pt x="238" y="248"/>
                    </a:cubicBezTo>
                    <a:cubicBezTo>
                      <a:pt x="236" y="248"/>
                      <a:pt x="236" y="248"/>
                      <a:pt x="236" y="248"/>
                    </a:cubicBezTo>
                    <a:cubicBezTo>
                      <a:pt x="235" y="250"/>
                      <a:pt x="235" y="250"/>
                      <a:pt x="235" y="250"/>
                    </a:cubicBezTo>
                    <a:cubicBezTo>
                      <a:pt x="233" y="250"/>
                      <a:pt x="233" y="250"/>
                      <a:pt x="233" y="250"/>
                    </a:cubicBezTo>
                    <a:cubicBezTo>
                      <a:pt x="233" y="249"/>
                      <a:pt x="233" y="249"/>
                      <a:pt x="233" y="249"/>
                    </a:cubicBezTo>
                    <a:cubicBezTo>
                      <a:pt x="233" y="248"/>
                      <a:pt x="233" y="248"/>
                      <a:pt x="233" y="248"/>
                    </a:cubicBezTo>
                    <a:cubicBezTo>
                      <a:pt x="234" y="246"/>
                      <a:pt x="234" y="246"/>
                      <a:pt x="234" y="246"/>
                    </a:cubicBezTo>
                    <a:cubicBezTo>
                      <a:pt x="233" y="244"/>
                      <a:pt x="233" y="244"/>
                      <a:pt x="233" y="244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1" y="247"/>
                      <a:pt x="231" y="247"/>
                      <a:pt x="231" y="247"/>
                    </a:cubicBezTo>
                    <a:cubicBezTo>
                      <a:pt x="231" y="247"/>
                      <a:pt x="231" y="247"/>
                      <a:pt x="231" y="247"/>
                    </a:cubicBezTo>
                    <a:cubicBezTo>
                      <a:pt x="230" y="246"/>
                      <a:pt x="230" y="246"/>
                      <a:pt x="230" y="246"/>
                    </a:cubicBezTo>
                    <a:cubicBezTo>
                      <a:pt x="231" y="248"/>
                      <a:pt x="231" y="248"/>
                      <a:pt x="231" y="248"/>
                    </a:cubicBezTo>
                    <a:cubicBezTo>
                      <a:pt x="231" y="250"/>
                      <a:pt x="231" y="250"/>
                      <a:pt x="231" y="250"/>
                    </a:cubicBezTo>
                    <a:cubicBezTo>
                      <a:pt x="231" y="252"/>
                      <a:pt x="231" y="252"/>
                      <a:pt x="231" y="252"/>
                    </a:cubicBezTo>
                    <a:cubicBezTo>
                      <a:pt x="230" y="253"/>
                      <a:pt x="230" y="253"/>
                      <a:pt x="230" y="253"/>
                    </a:cubicBezTo>
                    <a:cubicBezTo>
                      <a:pt x="229" y="253"/>
                      <a:pt x="229" y="253"/>
                      <a:pt x="229" y="253"/>
                    </a:cubicBezTo>
                    <a:cubicBezTo>
                      <a:pt x="226" y="255"/>
                      <a:pt x="226" y="255"/>
                      <a:pt x="226" y="255"/>
                    </a:cubicBezTo>
                    <a:cubicBezTo>
                      <a:pt x="222" y="257"/>
                      <a:pt x="222" y="257"/>
                      <a:pt x="222" y="257"/>
                    </a:cubicBezTo>
                    <a:cubicBezTo>
                      <a:pt x="221" y="257"/>
                      <a:pt x="221" y="257"/>
                      <a:pt x="221" y="257"/>
                    </a:cubicBezTo>
                    <a:cubicBezTo>
                      <a:pt x="219" y="258"/>
                      <a:pt x="219" y="258"/>
                      <a:pt x="219" y="258"/>
                    </a:cubicBezTo>
                    <a:cubicBezTo>
                      <a:pt x="218" y="259"/>
                      <a:pt x="218" y="259"/>
                      <a:pt x="218" y="259"/>
                    </a:cubicBezTo>
                    <a:cubicBezTo>
                      <a:pt x="220" y="257"/>
                      <a:pt x="220" y="257"/>
                      <a:pt x="220" y="257"/>
                    </a:cubicBezTo>
                    <a:cubicBezTo>
                      <a:pt x="218" y="256"/>
                      <a:pt x="218" y="256"/>
                      <a:pt x="218" y="256"/>
                    </a:cubicBezTo>
                    <a:cubicBezTo>
                      <a:pt x="218" y="257"/>
                      <a:pt x="218" y="257"/>
                      <a:pt x="218" y="257"/>
                    </a:cubicBezTo>
                    <a:cubicBezTo>
                      <a:pt x="217" y="256"/>
                      <a:pt x="217" y="256"/>
                      <a:pt x="217" y="256"/>
                    </a:cubicBezTo>
                    <a:cubicBezTo>
                      <a:pt x="215" y="257"/>
                      <a:pt x="215" y="257"/>
                      <a:pt x="215" y="257"/>
                    </a:cubicBezTo>
                    <a:cubicBezTo>
                      <a:pt x="216" y="258"/>
                      <a:pt x="216" y="258"/>
                      <a:pt x="216" y="258"/>
                    </a:cubicBezTo>
                    <a:cubicBezTo>
                      <a:pt x="214" y="259"/>
                      <a:pt x="214" y="259"/>
                      <a:pt x="214" y="259"/>
                    </a:cubicBezTo>
                    <a:cubicBezTo>
                      <a:pt x="213" y="258"/>
                      <a:pt x="213" y="258"/>
                      <a:pt x="213" y="258"/>
                    </a:cubicBezTo>
                    <a:cubicBezTo>
                      <a:pt x="214" y="260"/>
                      <a:pt x="214" y="260"/>
                      <a:pt x="214" y="260"/>
                    </a:cubicBezTo>
                    <a:cubicBezTo>
                      <a:pt x="212" y="261"/>
                      <a:pt x="212" y="261"/>
                      <a:pt x="212" y="261"/>
                    </a:cubicBezTo>
                    <a:cubicBezTo>
                      <a:pt x="211" y="260"/>
                      <a:pt x="211" y="260"/>
                      <a:pt x="211" y="260"/>
                    </a:cubicBezTo>
                    <a:cubicBezTo>
                      <a:pt x="209" y="262"/>
                      <a:pt x="209" y="262"/>
                      <a:pt x="209" y="262"/>
                    </a:cubicBezTo>
                    <a:cubicBezTo>
                      <a:pt x="210" y="264"/>
                      <a:pt x="210" y="264"/>
                      <a:pt x="210" y="264"/>
                    </a:cubicBezTo>
                    <a:cubicBezTo>
                      <a:pt x="209" y="265"/>
                      <a:pt x="209" y="265"/>
                      <a:pt x="209" y="265"/>
                    </a:cubicBezTo>
                    <a:cubicBezTo>
                      <a:pt x="207" y="265"/>
                      <a:pt x="207" y="265"/>
                      <a:pt x="207" y="265"/>
                    </a:cubicBezTo>
                    <a:cubicBezTo>
                      <a:pt x="208" y="269"/>
                      <a:pt x="208" y="269"/>
                      <a:pt x="208" y="269"/>
                    </a:cubicBezTo>
                    <a:cubicBezTo>
                      <a:pt x="207" y="271"/>
                      <a:pt x="207" y="271"/>
                      <a:pt x="207" y="271"/>
                    </a:cubicBezTo>
                    <a:cubicBezTo>
                      <a:pt x="206" y="273"/>
                      <a:pt x="206" y="273"/>
                      <a:pt x="206" y="273"/>
                    </a:cubicBezTo>
                    <a:cubicBezTo>
                      <a:pt x="205" y="275"/>
                      <a:pt x="205" y="275"/>
                      <a:pt x="205" y="275"/>
                    </a:cubicBezTo>
                    <a:cubicBezTo>
                      <a:pt x="206" y="277"/>
                      <a:pt x="206" y="277"/>
                      <a:pt x="206" y="277"/>
                    </a:cubicBezTo>
                    <a:cubicBezTo>
                      <a:pt x="206" y="280"/>
                      <a:pt x="206" y="280"/>
                      <a:pt x="206" y="280"/>
                    </a:cubicBezTo>
                    <a:cubicBezTo>
                      <a:pt x="206" y="282"/>
                      <a:pt x="206" y="282"/>
                      <a:pt x="206" y="282"/>
                    </a:cubicBezTo>
                    <a:cubicBezTo>
                      <a:pt x="205" y="283"/>
                      <a:pt x="205" y="283"/>
                      <a:pt x="205" y="283"/>
                    </a:cubicBezTo>
                    <a:cubicBezTo>
                      <a:pt x="205" y="286"/>
                      <a:pt x="205" y="286"/>
                      <a:pt x="205" y="286"/>
                    </a:cubicBezTo>
                    <a:cubicBezTo>
                      <a:pt x="204" y="286"/>
                      <a:pt x="204" y="286"/>
                      <a:pt x="204" y="286"/>
                    </a:cubicBezTo>
                    <a:cubicBezTo>
                      <a:pt x="203" y="285"/>
                      <a:pt x="203" y="285"/>
                      <a:pt x="203" y="285"/>
                    </a:cubicBezTo>
                    <a:cubicBezTo>
                      <a:pt x="202" y="284"/>
                      <a:pt x="202" y="284"/>
                      <a:pt x="202" y="284"/>
                    </a:cubicBezTo>
                    <a:cubicBezTo>
                      <a:pt x="200" y="283"/>
                      <a:pt x="200" y="283"/>
                      <a:pt x="200" y="283"/>
                    </a:cubicBezTo>
                    <a:cubicBezTo>
                      <a:pt x="197" y="282"/>
                      <a:pt x="197" y="282"/>
                      <a:pt x="197" y="282"/>
                    </a:cubicBezTo>
                    <a:cubicBezTo>
                      <a:pt x="196" y="281"/>
                      <a:pt x="196" y="281"/>
                      <a:pt x="196" y="281"/>
                    </a:cubicBezTo>
                    <a:cubicBezTo>
                      <a:pt x="195" y="280"/>
                      <a:pt x="195" y="280"/>
                      <a:pt x="195" y="280"/>
                    </a:cubicBezTo>
                    <a:cubicBezTo>
                      <a:pt x="194" y="281"/>
                      <a:pt x="194" y="281"/>
                      <a:pt x="194" y="281"/>
                    </a:cubicBezTo>
                    <a:cubicBezTo>
                      <a:pt x="192" y="280"/>
                      <a:pt x="192" y="280"/>
                      <a:pt x="192" y="280"/>
                    </a:cubicBezTo>
                    <a:cubicBezTo>
                      <a:pt x="192" y="280"/>
                      <a:pt x="192" y="280"/>
                      <a:pt x="192" y="280"/>
                    </a:cubicBezTo>
                    <a:cubicBezTo>
                      <a:pt x="192" y="279"/>
                      <a:pt x="192" y="279"/>
                      <a:pt x="192" y="279"/>
                    </a:cubicBezTo>
                    <a:cubicBezTo>
                      <a:pt x="192" y="277"/>
                      <a:pt x="192" y="277"/>
                      <a:pt x="192" y="277"/>
                    </a:cubicBezTo>
                    <a:cubicBezTo>
                      <a:pt x="190" y="272"/>
                      <a:pt x="190" y="272"/>
                      <a:pt x="190" y="272"/>
                    </a:cubicBezTo>
                    <a:cubicBezTo>
                      <a:pt x="190" y="271"/>
                      <a:pt x="190" y="271"/>
                      <a:pt x="190" y="271"/>
                    </a:cubicBezTo>
                    <a:cubicBezTo>
                      <a:pt x="190" y="271"/>
                      <a:pt x="190" y="271"/>
                      <a:pt x="190" y="271"/>
                    </a:cubicBezTo>
                    <a:cubicBezTo>
                      <a:pt x="190" y="269"/>
                      <a:pt x="190" y="269"/>
                      <a:pt x="190" y="269"/>
                    </a:cubicBezTo>
                    <a:cubicBezTo>
                      <a:pt x="190" y="267"/>
                      <a:pt x="190" y="267"/>
                      <a:pt x="190" y="267"/>
                    </a:cubicBezTo>
                    <a:cubicBezTo>
                      <a:pt x="189" y="266"/>
                      <a:pt x="189" y="266"/>
                      <a:pt x="189" y="266"/>
                    </a:cubicBezTo>
                    <a:cubicBezTo>
                      <a:pt x="188" y="264"/>
                      <a:pt x="188" y="264"/>
                      <a:pt x="188" y="264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86" y="262"/>
                      <a:pt x="186" y="262"/>
                      <a:pt x="186" y="262"/>
                    </a:cubicBezTo>
                    <a:cubicBezTo>
                      <a:pt x="186" y="261"/>
                      <a:pt x="186" y="261"/>
                      <a:pt x="186" y="261"/>
                    </a:cubicBezTo>
                    <a:cubicBezTo>
                      <a:pt x="185" y="260"/>
                      <a:pt x="185" y="260"/>
                      <a:pt x="185" y="260"/>
                    </a:cubicBezTo>
                    <a:cubicBezTo>
                      <a:pt x="184" y="257"/>
                      <a:pt x="184" y="257"/>
                      <a:pt x="184" y="257"/>
                    </a:cubicBezTo>
                    <a:cubicBezTo>
                      <a:pt x="183" y="256"/>
                      <a:pt x="183" y="256"/>
                      <a:pt x="183" y="256"/>
                    </a:cubicBezTo>
                    <a:cubicBezTo>
                      <a:pt x="182" y="256"/>
                      <a:pt x="182" y="256"/>
                      <a:pt x="182" y="256"/>
                    </a:cubicBezTo>
                    <a:cubicBezTo>
                      <a:pt x="182" y="253"/>
                      <a:pt x="182" y="253"/>
                      <a:pt x="182" y="253"/>
                    </a:cubicBezTo>
                    <a:cubicBezTo>
                      <a:pt x="182" y="252"/>
                      <a:pt x="182" y="252"/>
                      <a:pt x="182" y="252"/>
                    </a:cubicBezTo>
                    <a:cubicBezTo>
                      <a:pt x="181" y="251"/>
                      <a:pt x="181" y="251"/>
                      <a:pt x="181" y="251"/>
                    </a:cubicBezTo>
                    <a:cubicBezTo>
                      <a:pt x="181" y="250"/>
                      <a:pt x="181" y="250"/>
                      <a:pt x="181" y="250"/>
                    </a:cubicBezTo>
                    <a:cubicBezTo>
                      <a:pt x="179" y="247"/>
                      <a:pt x="179" y="247"/>
                      <a:pt x="179" y="247"/>
                    </a:cubicBezTo>
                    <a:cubicBezTo>
                      <a:pt x="178" y="246"/>
                      <a:pt x="178" y="246"/>
                      <a:pt x="178" y="246"/>
                    </a:cubicBezTo>
                    <a:cubicBezTo>
                      <a:pt x="177" y="245"/>
                      <a:pt x="177" y="245"/>
                      <a:pt x="177" y="245"/>
                    </a:cubicBezTo>
                    <a:cubicBezTo>
                      <a:pt x="176" y="244"/>
                      <a:pt x="176" y="244"/>
                      <a:pt x="176" y="244"/>
                    </a:cubicBezTo>
                    <a:cubicBezTo>
                      <a:pt x="175" y="244"/>
                      <a:pt x="175" y="244"/>
                      <a:pt x="175" y="244"/>
                    </a:cubicBezTo>
                    <a:cubicBezTo>
                      <a:pt x="174" y="244"/>
                      <a:pt x="174" y="244"/>
                      <a:pt x="174" y="244"/>
                    </a:cubicBezTo>
                    <a:cubicBezTo>
                      <a:pt x="174" y="243"/>
                      <a:pt x="174" y="243"/>
                      <a:pt x="174" y="243"/>
                    </a:cubicBezTo>
                    <a:cubicBezTo>
                      <a:pt x="172" y="244"/>
                      <a:pt x="172" y="244"/>
                      <a:pt x="172" y="244"/>
                    </a:cubicBezTo>
                    <a:cubicBezTo>
                      <a:pt x="170" y="243"/>
                      <a:pt x="170" y="243"/>
                      <a:pt x="170" y="243"/>
                    </a:cubicBezTo>
                    <a:cubicBezTo>
                      <a:pt x="169" y="243"/>
                      <a:pt x="169" y="243"/>
                      <a:pt x="169" y="243"/>
                    </a:cubicBezTo>
                    <a:cubicBezTo>
                      <a:pt x="168" y="244"/>
                      <a:pt x="168" y="244"/>
                      <a:pt x="168" y="244"/>
                    </a:cubicBezTo>
                    <a:cubicBezTo>
                      <a:pt x="168" y="245"/>
                      <a:pt x="168" y="245"/>
                      <a:pt x="168" y="245"/>
                    </a:cubicBezTo>
                    <a:cubicBezTo>
                      <a:pt x="168" y="244"/>
                      <a:pt x="168" y="244"/>
                      <a:pt x="168" y="244"/>
                    </a:cubicBezTo>
                    <a:cubicBezTo>
                      <a:pt x="167" y="244"/>
                      <a:pt x="167" y="244"/>
                      <a:pt x="167" y="244"/>
                    </a:cubicBezTo>
                    <a:cubicBezTo>
                      <a:pt x="166" y="244"/>
                      <a:pt x="166" y="244"/>
                      <a:pt x="166" y="244"/>
                    </a:cubicBezTo>
                    <a:cubicBezTo>
                      <a:pt x="165" y="245"/>
                      <a:pt x="165" y="245"/>
                      <a:pt x="165" y="245"/>
                    </a:cubicBezTo>
                    <a:cubicBezTo>
                      <a:pt x="164" y="248"/>
                      <a:pt x="164" y="248"/>
                      <a:pt x="164" y="248"/>
                    </a:cubicBezTo>
                    <a:cubicBezTo>
                      <a:pt x="163" y="249"/>
                      <a:pt x="163" y="249"/>
                      <a:pt x="163" y="249"/>
                    </a:cubicBezTo>
                    <a:cubicBezTo>
                      <a:pt x="163" y="249"/>
                      <a:pt x="163" y="249"/>
                      <a:pt x="163" y="249"/>
                    </a:cubicBezTo>
                    <a:cubicBezTo>
                      <a:pt x="163" y="250"/>
                      <a:pt x="163" y="250"/>
                      <a:pt x="163" y="250"/>
                    </a:cubicBezTo>
                    <a:cubicBezTo>
                      <a:pt x="162" y="250"/>
                      <a:pt x="162" y="250"/>
                      <a:pt x="162" y="250"/>
                    </a:cubicBezTo>
                    <a:cubicBezTo>
                      <a:pt x="161" y="251"/>
                      <a:pt x="161" y="251"/>
                      <a:pt x="161" y="251"/>
                    </a:cubicBezTo>
                    <a:cubicBezTo>
                      <a:pt x="161" y="252"/>
                      <a:pt x="161" y="252"/>
                      <a:pt x="161" y="252"/>
                    </a:cubicBezTo>
                    <a:cubicBezTo>
                      <a:pt x="160" y="252"/>
                      <a:pt x="160" y="252"/>
                      <a:pt x="160" y="252"/>
                    </a:cubicBezTo>
                    <a:cubicBezTo>
                      <a:pt x="159" y="252"/>
                      <a:pt x="159" y="252"/>
                      <a:pt x="159" y="252"/>
                    </a:cubicBezTo>
                    <a:cubicBezTo>
                      <a:pt x="159" y="251"/>
                      <a:pt x="159" y="251"/>
                      <a:pt x="159" y="251"/>
                    </a:cubicBezTo>
                    <a:cubicBezTo>
                      <a:pt x="157" y="250"/>
                      <a:pt x="157" y="250"/>
                      <a:pt x="157" y="250"/>
                    </a:cubicBezTo>
                    <a:cubicBezTo>
                      <a:pt x="155" y="250"/>
                      <a:pt x="155" y="250"/>
                      <a:pt x="155" y="250"/>
                    </a:cubicBezTo>
                    <a:cubicBezTo>
                      <a:pt x="155" y="249"/>
                      <a:pt x="155" y="249"/>
                      <a:pt x="155" y="249"/>
                    </a:cubicBezTo>
                    <a:cubicBezTo>
                      <a:pt x="153" y="248"/>
                      <a:pt x="153" y="248"/>
                      <a:pt x="153" y="248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2" y="247"/>
                      <a:pt x="152" y="247"/>
                      <a:pt x="152" y="247"/>
                    </a:cubicBezTo>
                    <a:cubicBezTo>
                      <a:pt x="151" y="247"/>
                      <a:pt x="151" y="247"/>
                      <a:pt x="151" y="247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49" y="246"/>
                      <a:pt x="149" y="246"/>
                      <a:pt x="149" y="246"/>
                    </a:cubicBezTo>
                    <a:cubicBezTo>
                      <a:pt x="149" y="246"/>
                      <a:pt x="149" y="246"/>
                      <a:pt x="149" y="246"/>
                    </a:cubicBezTo>
                    <a:cubicBezTo>
                      <a:pt x="149" y="245"/>
                      <a:pt x="149" y="245"/>
                      <a:pt x="149" y="245"/>
                    </a:cubicBezTo>
                    <a:cubicBezTo>
                      <a:pt x="148" y="244"/>
                      <a:pt x="148" y="244"/>
                      <a:pt x="148" y="244"/>
                    </a:cubicBezTo>
                    <a:cubicBezTo>
                      <a:pt x="147" y="242"/>
                      <a:pt x="147" y="242"/>
                      <a:pt x="147" y="242"/>
                    </a:cubicBezTo>
                    <a:cubicBezTo>
                      <a:pt x="145" y="241"/>
                      <a:pt x="145" y="241"/>
                      <a:pt x="145" y="241"/>
                    </a:cubicBezTo>
                    <a:cubicBezTo>
                      <a:pt x="145" y="240"/>
                      <a:pt x="145" y="240"/>
                      <a:pt x="145" y="240"/>
                    </a:cubicBezTo>
                    <a:cubicBezTo>
                      <a:pt x="147" y="240"/>
                      <a:pt x="147" y="240"/>
                      <a:pt x="147" y="240"/>
                    </a:cubicBezTo>
                    <a:cubicBezTo>
                      <a:pt x="147" y="239"/>
                      <a:pt x="147" y="239"/>
                      <a:pt x="147" y="239"/>
                    </a:cubicBezTo>
                    <a:cubicBezTo>
                      <a:pt x="147" y="238"/>
                      <a:pt x="147" y="238"/>
                      <a:pt x="147" y="238"/>
                    </a:cubicBezTo>
                    <a:cubicBezTo>
                      <a:pt x="146" y="237"/>
                      <a:pt x="146" y="237"/>
                      <a:pt x="146" y="237"/>
                    </a:cubicBezTo>
                    <a:cubicBezTo>
                      <a:pt x="146" y="236"/>
                      <a:pt x="146" y="236"/>
                      <a:pt x="146" y="236"/>
                    </a:cubicBezTo>
                    <a:cubicBezTo>
                      <a:pt x="145" y="236"/>
                      <a:pt x="145" y="236"/>
                      <a:pt x="145" y="236"/>
                    </a:cubicBezTo>
                    <a:cubicBezTo>
                      <a:pt x="145" y="236"/>
                      <a:pt x="145" y="236"/>
                      <a:pt x="145" y="236"/>
                    </a:cubicBezTo>
                    <a:cubicBezTo>
                      <a:pt x="144" y="234"/>
                      <a:pt x="144" y="234"/>
                      <a:pt x="144" y="234"/>
                    </a:cubicBezTo>
                    <a:cubicBezTo>
                      <a:pt x="144" y="232"/>
                      <a:pt x="144" y="232"/>
                      <a:pt x="144" y="232"/>
                    </a:cubicBezTo>
                    <a:cubicBezTo>
                      <a:pt x="142" y="232"/>
                      <a:pt x="142" y="232"/>
                      <a:pt x="142" y="232"/>
                    </a:cubicBezTo>
                    <a:cubicBezTo>
                      <a:pt x="141" y="231"/>
                      <a:pt x="141" y="231"/>
                      <a:pt x="141" y="231"/>
                    </a:cubicBezTo>
                    <a:cubicBezTo>
                      <a:pt x="142" y="231"/>
                      <a:pt x="142" y="231"/>
                      <a:pt x="142" y="231"/>
                    </a:cubicBezTo>
                    <a:cubicBezTo>
                      <a:pt x="142" y="230"/>
                      <a:pt x="142" y="230"/>
                      <a:pt x="142" y="230"/>
                    </a:cubicBezTo>
                    <a:cubicBezTo>
                      <a:pt x="140" y="229"/>
                      <a:pt x="140" y="229"/>
                      <a:pt x="140" y="229"/>
                    </a:cubicBezTo>
                    <a:cubicBezTo>
                      <a:pt x="139" y="228"/>
                      <a:pt x="139" y="228"/>
                      <a:pt x="139" y="228"/>
                    </a:cubicBezTo>
                    <a:cubicBezTo>
                      <a:pt x="139" y="227"/>
                      <a:pt x="139" y="227"/>
                      <a:pt x="139" y="227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8" y="226"/>
                      <a:pt x="138" y="226"/>
                      <a:pt x="138" y="226"/>
                    </a:cubicBezTo>
                    <a:cubicBezTo>
                      <a:pt x="138" y="225"/>
                      <a:pt x="138" y="225"/>
                      <a:pt x="138" y="225"/>
                    </a:cubicBezTo>
                    <a:cubicBezTo>
                      <a:pt x="137" y="224"/>
                      <a:pt x="137" y="224"/>
                      <a:pt x="137" y="224"/>
                    </a:cubicBezTo>
                    <a:cubicBezTo>
                      <a:pt x="135" y="222"/>
                      <a:pt x="135" y="222"/>
                      <a:pt x="135" y="222"/>
                    </a:cubicBezTo>
                    <a:cubicBezTo>
                      <a:pt x="134" y="221"/>
                      <a:pt x="134" y="221"/>
                      <a:pt x="134" y="221"/>
                    </a:cubicBezTo>
                    <a:cubicBezTo>
                      <a:pt x="120" y="221"/>
                      <a:pt x="120" y="221"/>
                      <a:pt x="120" y="221"/>
                    </a:cubicBezTo>
                    <a:cubicBezTo>
                      <a:pt x="119" y="224"/>
                      <a:pt x="119" y="224"/>
                      <a:pt x="119" y="224"/>
                    </a:cubicBezTo>
                    <a:cubicBezTo>
                      <a:pt x="94" y="223"/>
                      <a:pt x="94" y="223"/>
                      <a:pt x="94" y="223"/>
                    </a:cubicBezTo>
                    <a:cubicBezTo>
                      <a:pt x="64" y="210"/>
                      <a:pt x="64" y="210"/>
                      <a:pt x="64" y="210"/>
                    </a:cubicBezTo>
                    <a:cubicBezTo>
                      <a:pt x="65" y="209"/>
                      <a:pt x="65" y="209"/>
                      <a:pt x="65" y="209"/>
                    </a:cubicBezTo>
                    <a:cubicBezTo>
                      <a:pt x="64" y="208"/>
                      <a:pt x="64" y="208"/>
                      <a:pt x="64" y="208"/>
                    </a:cubicBezTo>
                    <a:cubicBezTo>
                      <a:pt x="43" y="209"/>
                      <a:pt x="43" y="209"/>
                      <a:pt x="43" y="209"/>
                    </a:cubicBezTo>
                    <a:cubicBezTo>
                      <a:pt x="43" y="207"/>
                      <a:pt x="43" y="207"/>
                      <a:pt x="43" y="207"/>
                    </a:cubicBezTo>
                    <a:cubicBezTo>
                      <a:pt x="43" y="205"/>
                      <a:pt x="43" y="205"/>
                      <a:pt x="43" y="205"/>
                    </a:cubicBezTo>
                    <a:cubicBezTo>
                      <a:pt x="43" y="202"/>
                      <a:pt x="43" y="202"/>
                      <a:pt x="43" y="202"/>
                    </a:cubicBezTo>
                    <a:cubicBezTo>
                      <a:pt x="40" y="198"/>
                      <a:pt x="40" y="198"/>
                      <a:pt x="40" y="198"/>
                    </a:cubicBezTo>
                    <a:cubicBezTo>
                      <a:pt x="38" y="196"/>
                      <a:pt x="38" y="196"/>
                      <a:pt x="38" y="196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6" y="196"/>
                      <a:pt x="36" y="196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5" y="193"/>
                      <a:pt x="35" y="193"/>
                      <a:pt x="35" y="193"/>
                    </a:cubicBezTo>
                    <a:cubicBezTo>
                      <a:pt x="33" y="193"/>
                      <a:pt x="33" y="193"/>
                      <a:pt x="33" y="193"/>
                    </a:cubicBezTo>
                    <a:cubicBezTo>
                      <a:pt x="32" y="193"/>
                      <a:pt x="32" y="193"/>
                      <a:pt x="32" y="193"/>
                    </a:cubicBezTo>
                    <a:cubicBezTo>
                      <a:pt x="29" y="191"/>
                      <a:pt x="29" y="191"/>
                      <a:pt x="29" y="191"/>
                    </a:cubicBezTo>
                    <a:cubicBezTo>
                      <a:pt x="29" y="190"/>
                      <a:pt x="29" y="190"/>
                      <a:pt x="29" y="190"/>
                    </a:cubicBezTo>
                    <a:cubicBezTo>
                      <a:pt x="28" y="189"/>
                      <a:pt x="28" y="189"/>
                      <a:pt x="28" y="189"/>
                    </a:cubicBezTo>
                    <a:cubicBezTo>
                      <a:pt x="26" y="189"/>
                      <a:pt x="26" y="189"/>
                      <a:pt x="26" y="189"/>
                    </a:cubicBezTo>
                    <a:cubicBezTo>
                      <a:pt x="24" y="188"/>
                      <a:pt x="24" y="188"/>
                      <a:pt x="24" y="188"/>
                    </a:cubicBezTo>
                    <a:cubicBezTo>
                      <a:pt x="23" y="188"/>
                      <a:pt x="23" y="188"/>
                      <a:pt x="23" y="188"/>
                    </a:cubicBezTo>
                    <a:cubicBezTo>
                      <a:pt x="21" y="187"/>
                      <a:pt x="21" y="187"/>
                      <a:pt x="21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6"/>
                    </a:cubicBezTo>
                    <a:cubicBezTo>
                      <a:pt x="17" y="185"/>
                      <a:pt x="17" y="185"/>
                      <a:pt x="17" y="185"/>
                    </a:cubicBezTo>
                    <a:cubicBezTo>
                      <a:pt x="17" y="185"/>
                      <a:pt x="17" y="185"/>
                      <a:pt x="17" y="185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8" y="181"/>
                      <a:pt x="18" y="181"/>
                      <a:pt x="18" y="181"/>
                    </a:cubicBezTo>
                    <a:cubicBezTo>
                      <a:pt x="18" y="179"/>
                      <a:pt x="18" y="179"/>
                      <a:pt x="18" y="179"/>
                    </a:cubicBezTo>
                    <a:cubicBezTo>
                      <a:pt x="16" y="177"/>
                      <a:pt x="16" y="177"/>
                      <a:pt x="16" y="177"/>
                    </a:cubicBezTo>
                    <a:cubicBezTo>
                      <a:pt x="16" y="177"/>
                      <a:pt x="16" y="177"/>
                      <a:pt x="16" y="177"/>
                    </a:cubicBezTo>
                    <a:cubicBezTo>
                      <a:pt x="17" y="176"/>
                      <a:pt x="17" y="176"/>
                      <a:pt x="17" y="176"/>
                    </a:cubicBezTo>
                    <a:cubicBezTo>
                      <a:pt x="16" y="176"/>
                      <a:pt x="16" y="176"/>
                      <a:pt x="16" y="176"/>
                    </a:cubicBezTo>
                    <a:cubicBezTo>
                      <a:pt x="15" y="174"/>
                      <a:pt x="15" y="174"/>
                      <a:pt x="15" y="174"/>
                    </a:cubicBezTo>
                    <a:cubicBezTo>
                      <a:pt x="13" y="170"/>
                      <a:pt x="13" y="170"/>
                      <a:pt x="13" y="170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11" y="166"/>
                      <a:pt x="11" y="166"/>
                      <a:pt x="11" y="166"/>
                    </a:cubicBezTo>
                    <a:cubicBezTo>
                      <a:pt x="11" y="165"/>
                      <a:pt x="11" y="165"/>
                      <a:pt x="11" y="165"/>
                    </a:cubicBezTo>
                    <a:cubicBezTo>
                      <a:pt x="11" y="163"/>
                      <a:pt x="11" y="163"/>
                      <a:pt x="11" y="163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10" y="160"/>
                      <a:pt x="10" y="160"/>
                      <a:pt x="10" y="160"/>
                    </a:cubicBezTo>
                    <a:cubicBezTo>
                      <a:pt x="11" y="161"/>
                      <a:pt x="11" y="161"/>
                      <a:pt x="11" y="161"/>
                    </a:cubicBezTo>
                    <a:cubicBezTo>
                      <a:pt x="12" y="159"/>
                      <a:pt x="12" y="159"/>
                      <a:pt x="12" y="159"/>
                    </a:cubicBezTo>
                    <a:cubicBezTo>
                      <a:pt x="12" y="158"/>
                      <a:pt x="12" y="158"/>
                      <a:pt x="12" y="158"/>
                    </a:cubicBez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10" y="154"/>
                      <a:pt x="10" y="154"/>
                      <a:pt x="10" y="154"/>
                    </a:cubicBezTo>
                    <a:cubicBezTo>
                      <a:pt x="9" y="154"/>
                      <a:pt x="9" y="154"/>
                      <a:pt x="9" y="154"/>
                    </a:cubicBezTo>
                    <a:cubicBezTo>
                      <a:pt x="9" y="153"/>
                      <a:pt x="9" y="153"/>
                      <a:pt x="9" y="153"/>
                    </a:cubicBezTo>
                    <a:cubicBezTo>
                      <a:pt x="9" y="151"/>
                      <a:pt x="9" y="151"/>
                      <a:pt x="9" y="151"/>
                    </a:cubicBezTo>
                    <a:cubicBezTo>
                      <a:pt x="9" y="150"/>
                      <a:pt x="9" y="150"/>
                      <a:pt x="9" y="150"/>
                    </a:cubicBezTo>
                    <a:cubicBezTo>
                      <a:pt x="10" y="149"/>
                      <a:pt x="10" y="149"/>
                      <a:pt x="10" y="149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10" y="147"/>
                      <a:pt x="10" y="147"/>
                      <a:pt x="10" y="147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2" y="149"/>
                      <a:pt x="12" y="149"/>
                      <a:pt x="12" y="149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3" y="149"/>
                      <a:pt x="13" y="149"/>
                      <a:pt x="13" y="149"/>
                    </a:cubicBezTo>
                    <a:cubicBezTo>
                      <a:pt x="12" y="148"/>
                      <a:pt x="12" y="148"/>
                      <a:pt x="12" y="148"/>
                    </a:cubicBezTo>
                    <a:cubicBezTo>
                      <a:pt x="12" y="146"/>
                      <a:pt x="12" y="146"/>
                      <a:pt x="12" y="146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2" y="144"/>
                      <a:pt x="12" y="144"/>
                      <a:pt x="12" y="144"/>
                    </a:cubicBezTo>
                    <a:cubicBezTo>
                      <a:pt x="13" y="145"/>
                      <a:pt x="13" y="145"/>
                      <a:pt x="13" y="145"/>
                    </a:cubicBezTo>
                    <a:cubicBezTo>
                      <a:pt x="14" y="144"/>
                      <a:pt x="14" y="144"/>
                      <a:pt x="14" y="144"/>
                    </a:cubicBezTo>
                    <a:cubicBezTo>
                      <a:pt x="16" y="144"/>
                      <a:pt x="16" y="144"/>
                      <a:pt x="16" y="144"/>
                    </a:cubicBezTo>
                    <a:cubicBezTo>
                      <a:pt x="13" y="144"/>
                      <a:pt x="13" y="144"/>
                      <a:pt x="13" y="144"/>
                    </a:cubicBezTo>
                    <a:cubicBezTo>
                      <a:pt x="13" y="143"/>
                      <a:pt x="13" y="143"/>
                      <a:pt x="13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1" y="143"/>
                      <a:pt x="11" y="143"/>
                      <a:pt x="11" y="143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9" y="146"/>
                      <a:pt x="9" y="146"/>
                      <a:pt x="9" y="146"/>
                    </a:cubicBezTo>
                    <a:cubicBezTo>
                      <a:pt x="8" y="145"/>
                      <a:pt x="8" y="145"/>
                      <a:pt x="8" y="145"/>
                    </a:cubicBezTo>
                    <a:cubicBezTo>
                      <a:pt x="6" y="143"/>
                      <a:pt x="6" y="143"/>
                      <a:pt x="6" y="143"/>
                    </a:cubicBezTo>
                    <a:cubicBezTo>
                      <a:pt x="6" y="142"/>
                      <a:pt x="6" y="142"/>
                      <a:pt x="6" y="142"/>
                    </a:cubicBezTo>
                    <a:cubicBezTo>
                      <a:pt x="6" y="140"/>
                      <a:pt x="6" y="140"/>
                      <a:pt x="6" y="140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3" y="124"/>
                      <a:pt x="3" y="124"/>
                      <a:pt x="3" y="124"/>
                    </a:cubicBezTo>
                    <a:cubicBezTo>
                      <a:pt x="3" y="122"/>
                      <a:pt x="3" y="122"/>
                      <a:pt x="3" y="122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2" y="115"/>
                      <a:pt x="2" y="115"/>
                      <a:pt x="2" y="115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457" y="125"/>
                    </a:moveTo>
                    <a:cubicBezTo>
                      <a:pt x="457" y="126"/>
                      <a:pt x="457" y="126"/>
                      <a:pt x="457" y="126"/>
                    </a:cubicBezTo>
                    <a:cubicBezTo>
                      <a:pt x="458" y="126"/>
                      <a:pt x="458" y="126"/>
                      <a:pt x="458" y="126"/>
                    </a:cubicBezTo>
                    <a:cubicBezTo>
                      <a:pt x="459" y="125"/>
                      <a:pt x="459" y="125"/>
                      <a:pt x="459" y="125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9" y="124"/>
                      <a:pt x="459" y="124"/>
                      <a:pt x="459" y="124"/>
                    </a:cubicBezTo>
                    <a:cubicBezTo>
                      <a:pt x="458" y="124"/>
                      <a:pt x="458" y="124"/>
                      <a:pt x="458" y="124"/>
                    </a:cubicBezTo>
                    <a:cubicBezTo>
                      <a:pt x="458" y="125"/>
                      <a:pt x="458" y="125"/>
                      <a:pt x="458" y="125"/>
                    </a:cubicBezTo>
                    <a:cubicBezTo>
                      <a:pt x="457" y="125"/>
                      <a:pt x="457" y="125"/>
                      <a:pt x="457" y="125"/>
                    </a:cubicBezTo>
                    <a:close/>
                    <a:moveTo>
                      <a:pt x="430" y="132"/>
                    </a:moveTo>
                    <a:cubicBezTo>
                      <a:pt x="430" y="133"/>
                      <a:pt x="430" y="133"/>
                      <a:pt x="430" y="133"/>
                    </a:cubicBezTo>
                    <a:cubicBezTo>
                      <a:pt x="431" y="133"/>
                      <a:pt x="431" y="133"/>
                      <a:pt x="431" y="133"/>
                    </a:cubicBezTo>
                    <a:cubicBezTo>
                      <a:pt x="431" y="132"/>
                      <a:pt x="431" y="132"/>
                      <a:pt x="431" y="132"/>
                    </a:cubicBezTo>
                    <a:cubicBezTo>
                      <a:pt x="433" y="132"/>
                      <a:pt x="433" y="132"/>
                      <a:pt x="433" y="132"/>
                    </a:cubicBezTo>
                    <a:cubicBezTo>
                      <a:pt x="435" y="131"/>
                      <a:pt x="435" y="131"/>
                      <a:pt x="435" y="131"/>
                    </a:cubicBezTo>
                    <a:cubicBezTo>
                      <a:pt x="438" y="131"/>
                      <a:pt x="438" y="131"/>
                      <a:pt x="438" y="131"/>
                    </a:cubicBezTo>
                    <a:cubicBezTo>
                      <a:pt x="439" y="131"/>
                      <a:pt x="439" y="131"/>
                      <a:pt x="439" y="131"/>
                    </a:cubicBezTo>
                    <a:cubicBezTo>
                      <a:pt x="442" y="131"/>
                      <a:pt x="442" y="131"/>
                      <a:pt x="442" y="131"/>
                    </a:cubicBezTo>
                    <a:cubicBezTo>
                      <a:pt x="442" y="130"/>
                      <a:pt x="442" y="130"/>
                      <a:pt x="442" y="130"/>
                    </a:cubicBezTo>
                    <a:cubicBezTo>
                      <a:pt x="443" y="130"/>
                      <a:pt x="443" y="130"/>
                      <a:pt x="443" y="130"/>
                    </a:cubicBezTo>
                    <a:cubicBezTo>
                      <a:pt x="446" y="129"/>
                      <a:pt x="446" y="129"/>
                      <a:pt x="446" y="129"/>
                    </a:cubicBezTo>
                    <a:cubicBezTo>
                      <a:pt x="447" y="129"/>
                      <a:pt x="447" y="129"/>
                      <a:pt x="447" y="129"/>
                    </a:cubicBezTo>
                    <a:cubicBezTo>
                      <a:pt x="445" y="129"/>
                      <a:pt x="445" y="129"/>
                      <a:pt x="445" y="129"/>
                    </a:cubicBezTo>
                    <a:cubicBezTo>
                      <a:pt x="444" y="129"/>
                      <a:pt x="444" y="129"/>
                      <a:pt x="444" y="129"/>
                    </a:cubicBezTo>
                    <a:cubicBezTo>
                      <a:pt x="442" y="129"/>
                      <a:pt x="442" y="129"/>
                      <a:pt x="442" y="129"/>
                    </a:cubicBezTo>
                    <a:cubicBezTo>
                      <a:pt x="443" y="128"/>
                      <a:pt x="443" y="128"/>
                      <a:pt x="443" y="128"/>
                    </a:cubicBezTo>
                    <a:cubicBezTo>
                      <a:pt x="444" y="128"/>
                      <a:pt x="444" y="128"/>
                      <a:pt x="444" y="128"/>
                    </a:cubicBezTo>
                    <a:cubicBezTo>
                      <a:pt x="444" y="127"/>
                      <a:pt x="444" y="127"/>
                      <a:pt x="444" y="127"/>
                    </a:cubicBezTo>
                    <a:cubicBezTo>
                      <a:pt x="441" y="129"/>
                      <a:pt x="441" y="129"/>
                      <a:pt x="441" y="129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6" y="129"/>
                      <a:pt x="436" y="129"/>
                      <a:pt x="436" y="129"/>
                    </a:cubicBezTo>
                    <a:cubicBezTo>
                      <a:pt x="434" y="129"/>
                      <a:pt x="434" y="129"/>
                      <a:pt x="434" y="129"/>
                    </a:cubicBezTo>
                    <a:cubicBezTo>
                      <a:pt x="432" y="130"/>
                      <a:pt x="432" y="130"/>
                      <a:pt x="432" y="130"/>
                    </a:cubicBezTo>
                    <a:cubicBezTo>
                      <a:pt x="430" y="130"/>
                      <a:pt x="430" y="130"/>
                      <a:pt x="430" y="130"/>
                    </a:cubicBezTo>
                    <a:cubicBezTo>
                      <a:pt x="429" y="131"/>
                      <a:pt x="429" y="131"/>
                      <a:pt x="429" y="131"/>
                    </a:cubicBezTo>
                    <a:cubicBezTo>
                      <a:pt x="429" y="132"/>
                      <a:pt x="429" y="132"/>
                      <a:pt x="429" y="132"/>
                    </a:cubicBezTo>
                    <a:cubicBezTo>
                      <a:pt x="430" y="132"/>
                      <a:pt x="430" y="132"/>
                      <a:pt x="430" y="132"/>
                    </a:cubicBezTo>
                    <a:close/>
                    <a:moveTo>
                      <a:pt x="44" y="9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9"/>
                      <a:pt x="44" y="9"/>
                      <a:pt x="44" y="9"/>
                    </a:cubicBezTo>
                    <a:close/>
                    <a:moveTo>
                      <a:pt x="211" y="265"/>
                    </a:moveTo>
                    <a:cubicBezTo>
                      <a:pt x="211" y="265"/>
                      <a:pt x="211" y="265"/>
                      <a:pt x="211" y="265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4" y="261"/>
                      <a:pt x="214" y="261"/>
                      <a:pt x="214" y="261"/>
                    </a:cubicBezTo>
                    <a:cubicBezTo>
                      <a:pt x="213" y="262"/>
                      <a:pt x="213" y="262"/>
                      <a:pt x="213" y="262"/>
                    </a:cubicBezTo>
                    <a:cubicBezTo>
                      <a:pt x="211" y="265"/>
                      <a:pt x="211" y="265"/>
                      <a:pt x="211" y="265"/>
                    </a:cubicBezTo>
                    <a:close/>
                    <a:moveTo>
                      <a:pt x="209" y="270"/>
                    </a:moveTo>
                    <a:cubicBezTo>
                      <a:pt x="209" y="269"/>
                      <a:pt x="209" y="269"/>
                      <a:pt x="209" y="269"/>
                    </a:cubicBezTo>
                    <a:cubicBezTo>
                      <a:pt x="210" y="267"/>
                      <a:pt x="210" y="267"/>
                      <a:pt x="210" y="267"/>
                    </a:cubicBezTo>
                    <a:cubicBezTo>
                      <a:pt x="210" y="266"/>
                      <a:pt x="210" y="266"/>
                      <a:pt x="210" y="266"/>
                    </a:cubicBezTo>
                    <a:cubicBezTo>
                      <a:pt x="209" y="270"/>
                      <a:pt x="209" y="270"/>
                      <a:pt x="209" y="270"/>
                    </a:cubicBezTo>
                    <a:close/>
                    <a:moveTo>
                      <a:pt x="208" y="282"/>
                    </a:moveTo>
                    <a:cubicBezTo>
                      <a:pt x="207" y="279"/>
                      <a:pt x="207" y="279"/>
                      <a:pt x="207" y="279"/>
                    </a:cubicBezTo>
                    <a:cubicBezTo>
                      <a:pt x="207" y="275"/>
                      <a:pt x="207" y="275"/>
                      <a:pt x="207" y="275"/>
                    </a:cubicBezTo>
                    <a:cubicBezTo>
                      <a:pt x="208" y="271"/>
                      <a:pt x="208" y="271"/>
                      <a:pt x="208" y="271"/>
                    </a:cubicBezTo>
                    <a:cubicBezTo>
                      <a:pt x="207" y="275"/>
                      <a:pt x="207" y="275"/>
                      <a:pt x="207" y="275"/>
                    </a:cubicBezTo>
                    <a:cubicBezTo>
                      <a:pt x="207" y="279"/>
                      <a:pt x="207" y="279"/>
                      <a:pt x="207" y="279"/>
                    </a:cubicBezTo>
                    <a:cubicBezTo>
                      <a:pt x="208" y="282"/>
                      <a:pt x="208" y="282"/>
                      <a:pt x="208" y="282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30" name="Freeform 324">
                <a:extLst>
                  <a:ext uri="{FF2B5EF4-FFF2-40B4-BE49-F238E27FC236}">
                    <a16:creationId xmlns:a16="http://schemas.microsoft.com/office/drawing/2014/main" id="{D19222DF-03E3-7449-8DCB-9D179A8EFE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38693" y="6889742"/>
                <a:ext cx="710084" cy="126536"/>
              </a:xfrm>
              <a:custGeom>
                <a:avLst/>
                <a:gdLst>
                  <a:gd name="T0" fmla="*/ 197 w 202"/>
                  <a:gd name="T1" fmla="*/ 34 h 36"/>
                  <a:gd name="T2" fmla="*/ 196 w 202"/>
                  <a:gd name="T3" fmla="*/ 31 h 36"/>
                  <a:gd name="T4" fmla="*/ 194 w 202"/>
                  <a:gd name="T5" fmla="*/ 30 h 36"/>
                  <a:gd name="T6" fmla="*/ 192 w 202"/>
                  <a:gd name="T7" fmla="*/ 29 h 36"/>
                  <a:gd name="T8" fmla="*/ 196 w 202"/>
                  <a:gd name="T9" fmla="*/ 29 h 36"/>
                  <a:gd name="T10" fmla="*/ 197 w 202"/>
                  <a:gd name="T11" fmla="*/ 30 h 36"/>
                  <a:gd name="T12" fmla="*/ 199 w 202"/>
                  <a:gd name="T13" fmla="*/ 32 h 36"/>
                  <a:gd name="T14" fmla="*/ 201 w 202"/>
                  <a:gd name="T15" fmla="*/ 34 h 36"/>
                  <a:gd name="T16" fmla="*/ 202 w 202"/>
                  <a:gd name="T17" fmla="*/ 35 h 36"/>
                  <a:gd name="T18" fmla="*/ 199 w 202"/>
                  <a:gd name="T19" fmla="*/ 36 h 36"/>
                  <a:gd name="T20" fmla="*/ 198 w 202"/>
                  <a:gd name="T21" fmla="*/ 36 h 36"/>
                  <a:gd name="T22" fmla="*/ 11 w 202"/>
                  <a:gd name="T23" fmla="*/ 0 h 36"/>
                  <a:gd name="T24" fmla="*/ 9 w 202"/>
                  <a:gd name="T25" fmla="*/ 0 h 36"/>
                  <a:gd name="T26" fmla="*/ 7 w 202"/>
                  <a:gd name="T27" fmla="*/ 2 h 36"/>
                  <a:gd name="T28" fmla="*/ 6 w 202"/>
                  <a:gd name="T29" fmla="*/ 1 h 36"/>
                  <a:gd name="T30" fmla="*/ 0 w 202"/>
                  <a:gd name="T31" fmla="*/ 8 h 36"/>
                  <a:gd name="T32" fmla="*/ 3 w 202"/>
                  <a:gd name="T33" fmla="*/ 8 h 36"/>
                  <a:gd name="T34" fmla="*/ 0 w 202"/>
                  <a:gd name="T35" fmla="*/ 8 h 36"/>
                  <a:gd name="T36" fmla="*/ 13 w 202"/>
                  <a:gd name="T37" fmla="*/ 11 h 36"/>
                  <a:gd name="T38" fmla="*/ 16 w 202"/>
                  <a:gd name="T39" fmla="*/ 14 h 36"/>
                  <a:gd name="T40" fmla="*/ 15 w 202"/>
                  <a:gd name="T41" fmla="*/ 11 h 36"/>
                  <a:gd name="T42" fmla="*/ 17 w 202"/>
                  <a:gd name="T43" fmla="*/ 12 h 36"/>
                  <a:gd name="T44" fmla="*/ 17 w 202"/>
                  <a:gd name="T45" fmla="*/ 10 h 36"/>
                  <a:gd name="T46" fmla="*/ 18 w 202"/>
                  <a:gd name="T47" fmla="*/ 10 h 36"/>
                  <a:gd name="T48" fmla="*/ 20 w 202"/>
                  <a:gd name="T49" fmla="*/ 9 h 36"/>
                  <a:gd name="T50" fmla="*/ 18 w 202"/>
                  <a:gd name="T51" fmla="*/ 8 h 36"/>
                  <a:gd name="T52" fmla="*/ 20 w 202"/>
                  <a:gd name="T53" fmla="*/ 8 h 36"/>
                  <a:gd name="T54" fmla="*/ 24 w 202"/>
                  <a:gd name="T55" fmla="*/ 6 h 36"/>
                  <a:gd name="T56" fmla="*/ 25 w 202"/>
                  <a:gd name="T57" fmla="*/ 5 h 36"/>
                  <a:gd name="T58" fmla="*/ 24 w 202"/>
                  <a:gd name="T59" fmla="*/ 4 h 36"/>
                  <a:gd name="T60" fmla="*/ 26 w 202"/>
                  <a:gd name="T61" fmla="*/ 3 h 36"/>
                  <a:gd name="T62" fmla="*/ 23 w 202"/>
                  <a:gd name="T63" fmla="*/ 2 h 36"/>
                  <a:gd name="T64" fmla="*/ 23 w 202"/>
                  <a:gd name="T65" fmla="*/ 3 h 36"/>
                  <a:gd name="T66" fmla="*/ 20 w 202"/>
                  <a:gd name="T67" fmla="*/ 2 h 36"/>
                  <a:gd name="T68" fmla="*/ 18 w 202"/>
                  <a:gd name="T69" fmla="*/ 0 h 36"/>
                  <a:gd name="T70" fmla="*/ 16 w 202"/>
                  <a:gd name="T71" fmla="*/ 2 h 36"/>
                  <a:gd name="T72" fmla="*/ 16 w 202"/>
                  <a:gd name="T73" fmla="*/ 4 h 36"/>
                  <a:gd name="T74" fmla="*/ 17 w 202"/>
                  <a:gd name="T75" fmla="*/ 7 h 36"/>
                  <a:gd name="T76" fmla="*/ 15 w 202"/>
                  <a:gd name="T77" fmla="*/ 7 h 36"/>
                  <a:gd name="T78" fmla="*/ 10 w 202"/>
                  <a:gd name="T79" fmla="*/ 2 h 36"/>
                  <a:gd name="T80" fmla="*/ 12 w 202"/>
                  <a:gd name="T81" fmla="*/ 3 h 36"/>
                  <a:gd name="T82" fmla="*/ 14 w 202"/>
                  <a:gd name="T83" fmla="*/ 2 h 36"/>
                  <a:gd name="T84" fmla="*/ 14 w 202"/>
                  <a:gd name="T85" fmla="*/ 5 h 36"/>
                  <a:gd name="T86" fmla="*/ 12 w 202"/>
                  <a:gd name="T87" fmla="*/ 9 h 36"/>
                  <a:gd name="T88" fmla="*/ 7 w 202"/>
                  <a:gd name="T89" fmla="*/ 9 h 36"/>
                  <a:gd name="T90" fmla="*/ 7 w 202"/>
                  <a:gd name="T91" fmla="*/ 11 h 36"/>
                  <a:gd name="T92" fmla="*/ 5 w 202"/>
                  <a:gd name="T93" fmla="*/ 11 h 36"/>
                  <a:gd name="T94" fmla="*/ 2 w 202"/>
                  <a:gd name="T95" fmla="*/ 11 h 36"/>
                  <a:gd name="T96" fmla="*/ 3 w 202"/>
                  <a:gd name="T97" fmla="*/ 11 h 36"/>
                  <a:gd name="T98" fmla="*/ 5 w 202"/>
                  <a:gd name="T99" fmla="*/ 8 h 36"/>
                  <a:gd name="T100" fmla="*/ 8 w 202"/>
                  <a:gd name="T101" fmla="*/ 7 h 36"/>
                  <a:gd name="T102" fmla="*/ 6 w 202"/>
                  <a:gd name="T103" fmla="*/ 6 h 36"/>
                  <a:gd name="T104" fmla="*/ 4 w 202"/>
                  <a:gd name="T105" fmla="*/ 2 h 36"/>
                  <a:gd name="T106" fmla="*/ 8 w 202"/>
                  <a:gd name="T107" fmla="*/ 4 h 36"/>
                  <a:gd name="T108" fmla="*/ 10 w 202"/>
                  <a:gd name="T10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2" h="36">
                    <a:moveTo>
                      <a:pt x="198" y="36"/>
                    </a:moveTo>
                    <a:cubicBezTo>
                      <a:pt x="197" y="34"/>
                      <a:pt x="197" y="34"/>
                      <a:pt x="197" y="34"/>
                    </a:cubicBezTo>
                    <a:cubicBezTo>
                      <a:pt x="196" y="33"/>
                      <a:pt x="196" y="33"/>
                      <a:pt x="196" y="33"/>
                    </a:cubicBezTo>
                    <a:cubicBezTo>
                      <a:pt x="196" y="31"/>
                      <a:pt x="196" y="31"/>
                      <a:pt x="196" y="31"/>
                    </a:cubicBezTo>
                    <a:cubicBezTo>
                      <a:pt x="194" y="31"/>
                      <a:pt x="194" y="31"/>
                      <a:pt x="194" y="31"/>
                    </a:cubicBezTo>
                    <a:cubicBezTo>
                      <a:pt x="194" y="30"/>
                      <a:pt x="194" y="30"/>
                      <a:pt x="194" y="30"/>
                    </a:cubicBezTo>
                    <a:cubicBezTo>
                      <a:pt x="192" y="29"/>
                      <a:pt x="192" y="29"/>
                      <a:pt x="192" y="29"/>
                    </a:cubicBezTo>
                    <a:cubicBezTo>
                      <a:pt x="192" y="29"/>
                      <a:pt x="192" y="29"/>
                      <a:pt x="192" y="29"/>
                    </a:cubicBezTo>
                    <a:cubicBezTo>
                      <a:pt x="194" y="29"/>
                      <a:pt x="194" y="29"/>
                      <a:pt x="194" y="29"/>
                    </a:cubicBezTo>
                    <a:cubicBezTo>
                      <a:pt x="196" y="29"/>
                      <a:pt x="196" y="29"/>
                      <a:pt x="196" y="29"/>
                    </a:cubicBezTo>
                    <a:cubicBezTo>
                      <a:pt x="196" y="30"/>
                      <a:pt x="196" y="30"/>
                      <a:pt x="196" y="30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9" y="32"/>
                      <a:pt x="199" y="32"/>
                      <a:pt x="199" y="32"/>
                    </a:cubicBezTo>
                    <a:cubicBezTo>
                      <a:pt x="199" y="32"/>
                      <a:pt x="199" y="32"/>
                      <a:pt x="199" y="32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1" y="34"/>
                      <a:pt x="201" y="34"/>
                      <a:pt x="201" y="34"/>
                    </a:cubicBezTo>
                    <a:cubicBezTo>
                      <a:pt x="202" y="34"/>
                      <a:pt x="202" y="34"/>
                      <a:pt x="202" y="34"/>
                    </a:cubicBezTo>
                    <a:cubicBezTo>
                      <a:pt x="202" y="35"/>
                      <a:pt x="202" y="35"/>
                      <a:pt x="202" y="35"/>
                    </a:cubicBezTo>
                    <a:cubicBezTo>
                      <a:pt x="200" y="35"/>
                      <a:pt x="200" y="35"/>
                      <a:pt x="200" y="35"/>
                    </a:cubicBezTo>
                    <a:cubicBezTo>
                      <a:pt x="199" y="36"/>
                      <a:pt x="199" y="36"/>
                      <a:pt x="199" y="36"/>
                    </a:cubicBezTo>
                    <a:cubicBezTo>
                      <a:pt x="199" y="36"/>
                      <a:pt x="199" y="36"/>
                      <a:pt x="199" y="36"/>
                    </a:cubicBezTo>
                    <a:cubicBezTo>
                      <a:pt x="198" y="36"/>
                      <a:pt x="198" y="36"/>
                      <a:pt x="198" y="36"/>
                    </a:cubicBezTo>
                    <a:close/>
                    <a:moveTo>
                      <a:pt x="9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  <a:moveTo>
                      <a:pt x="6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  <a:moveTo>
                      <a:pt x="12" y="11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11"/>
                      <a:pt x="12" y="11"/>
                      <a:pt x="12" y="11"/>
                    </a:cubicBezTo>
                    <a:close/>
                    <a:moveTo>
                      <a:pt x="10" y="2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31" name="Freeform 325">
                <a:extLst>
                  <a:ext uri="{FF2B5EF4-FFF2-40B4-BE49-F238E27FC236}">
                    <a16:creationId xmlns:a16="http://schemas.microsoft.com/office/drawing/2014/main" id="{FA866F32-61F3-E407-CB86-76CB27213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585" y="4783306"/>
                <a:ext cx="172683" cy="80387"/>
              </a:xfrm>
              <a:custGeom>
                <a:avLst/>
                <a:gdLst>
                  <a:gd name="T0" fmla="*/ 99 w 116"/>
                  <a:gd name="T1" fmla="*/ 47 h 54"/>
                  <a:gd name="T2" fmla="*/ 92 w 116"/>
                  <a:gd name="T3" fmla="*/ 35 h 54"/>
                  <a:gd name="T4" fmla="*/ 97 w 116"/>
                  <a:gd name="T5" fmla="*/ 28 h 54"/>
                  <a:gd name="T6" fmla="*/ 102 w 116"/>
                  <a:gd name="T7" fmla="*/ 26 h 54"/>
                  <a:gd name="T8" fmla="*/ 97 w 116"/>
                  <a:gd name="T9" fmla="*/ 23 h 54"/>
                  <a:gd name="T10" fmla="*/ 94 w 116"/>
                  <a:gd name="T11" fmla="*/ 28 h 54"/>
                  <a:gd name="T12" fmla="*/ 90 w 116"/>
                  <a:gd name="T13" fmla="*/ 23 h 54"/>
                  <a:gd name="T14" fmla="*/ 85 w 116"/>
                  <a:gd name="T15" fmla="*/ 16 h 54"/>
                  <a:gd name="T16" fmla="*/ 78 w 116"/>
                  <a:gd name="T17" fmla="*/ 12 h 54"/>
                  <a:gd name="T18" fmla="*/ 66 w 116"/>
                  <a:gd name="T19" fmla="*/ 16 h 54"/>
                  <a:gd name="T20" fmla="*/ 66 w 116"/>
                  <a:gd name="T21" fmla="*/ 21 h 54"/>
                  <a:gd name="T22" fmla="*/ 61 w 116"/>
                  <a:gd name="T23" fmla="*/ 28 h 54"/>
                  <a:gd name="T24" fmla="*/ 52 w 116"/>
                  <a:gd name="T25" fmla="*/ 30 h 54"/>
                  <a:gd name="T26" fmla="*/ 52 w 116"/>
                  <a:gd name="T27" fmla="*/ 38 h 54"/>
                  <a:gd name="T28" fmla="*/ 59 w 116"/>
                  <a:gd name="T29" fmla="*/ 42 h 54"/>
                  <a:gd name="T30" fmla="*/ 57 w 116"/>
                  <a:gd name="T31" fmla="*/ 47 h 54"/>
                  <a:gd name="T32" fmla="*/ 50 w 116"/>
                  <a:gd name="T33" fmla="*/ 49 h 54"/>
                  <a:gd name="T34" fmla="*/ 42 w 116"/>
                  <a:gd name="T35" fmla="*/ 52 h 54"/>
                  <a:gd name="T36" fmla="*/ 40 w 116"/>
                  <a:gd name="T37" fmla="*/ 47 h 54"/>
                  <a:gd name="T38" fmla="*/ 40 w 116"/>
                  <a:gd name="T39" fmla="*/ 40 h 54"/>
                  <a:gd name="T40" fmla="*/ 38 w 116"/>
                  <a:gd name="T41" fmla="*/ 38 h 54"/>
                  <a:gd name="T42" fmla="*/ 38 w 116"/>
                  <a:gd name="T43" fmla="*/ 42 h 54"/>
                  <a:gd name="T44" fmla="*/ 33 w 116"/>
                  <a:gd name="T45" fmla="*/ 45 h 54"/>
                  <a:gd name="T46" fmla="*/ 26 w 116"/>
                  <a:gd name="T47" fmla="*/ 38 h 54"/>
                  <a:gd name="T48" fmla="*/ 19 w 116"/>
                  <a:gd name="T49" fmla="*/ 30 h 54"/>
                  <a:gd name="T50" fmla="*/ 16 w 116"/>
                  <a:gd name="T51" fmla="*/ 28 h 54"/>
                  <a:gd name="T52" fmla="*/ 12 w 116"/>
                  <a:gd name="T53" fmla="*/ 28 h 54"/>
                  <a:gd name="T54" fmla="*/ 5 w 116"/>
                  <a:gd name="T55" fmla="*/ 28 h 54"/>
                  <a:gd name="T56" fmla="*/ 0 w 116"/>
                  <a:gd name="T57" fmla="*/ 28 h 54"/>
                  <a:gd name="T58" fmla="*/ 0 w 116"/>
                  <a:gd name="T59" fmla="*/ 21 h 54"/>
                  <a:gd name="T60" fmla="*/ 2 w 116"/>
                  <a:gd name="T61" fmla="*/ 16 h 54"/>
                  <a:gd name="T62" fmla="*/ 0 w 116"/>
                  <a:gd name="T63" fmla="*/ 12 h 54"/>
                  <a:gd name="T64" fmla="*/ 2 w 116"/>
                  <a:gd name="T65" fmla="*/ 4 h 54"/>
                  <a:gd name="T66" fmla="*/ 7 w 116"/>
                  <a:gd name="T67" fmla="*/ 4 h 54"/>
                  <a:gd name="T68" fmla="*/ 12 w 116"/>
                  <a:gd name="T69" fmla="*/ 9 h 54"/>
                  <a:gd name="T70" fmla="*/ 14 w 116"/>
                  <a:gd name="T71" fmla="*/ 9 h 54"/>
                  <a:gd name="T72" fmla="*/ 14 w 116"/>
                  <a:gd name="T73" fmla="*/ 12 h 54"/>
                  <a:gd name="T74" fmla="*/ 14 w 116"/>
                  <a:gd name="T75" fmla="*/ 14 h 54"/>
                  <a:gd name="T76" fmla="*/ 21 w 116"/>
                  <a:gd name="T77" fmla="*/ 14 h 54"/>
                  <a:gd name="T78" fmla="*/ 19 w 116"/>
                  <a:gd name="T79" fmla="*/ 12 h 54"/>
                  <a:gd name="T80" fmla="*/ 26 w 116"/>
                  <a:gd name="T81" fmla="*/ 12 h 54"/>
                  <a:gd name="T82" fmla="*/ 40 w 116"/>
                  <a:gd name="T83" fmla="*/ 16 h 54"/>
                  <a:gd name="T84" fmla="*/ 47 w 116"/>
                  <a:gd name="T85" fmla="*/ 14 h 54"/>
                  <a:gd name="T86" fmla="*/ 66 w 116"/>
                  <a:gd name="T87" fmla="*/ 4 h 54"/>
                  <a:gd name="T88" fmla="*/ 73 w 116"/>
                  <a:gd name="T89" fmla="*/ 0 h 54"/>
                  <a:gd name="T90" fmla="*/ 78 w 116"/>
                  <a:gd name="T91" fmla="*/ 4 h 54"/>
                  <a:gd name="T92" fmla="*/ 90 w 116"/>
                  <a:gd name="T93" fmla="*/ 4 h 54"/>
                  <a:gd name="T94" fmla="*/ 104 w 116"/>
                  <a:gd name="T95" fmla="*/ 12 h 54"/>
                  <a:gd name="T96" fmla="*/ 109 w 116"/>
                  <a:gd name="T97" fmla="*/ 19 h 54"/>
                  <a:gd name="T98" fmla="*/ 113 w 116"/>
                  <a:gd name="T99" fmla="*/ 21 h 54"/>
                  <a:gd name="T100" fmla="*/ 113 w 116"/>
                  <a:gd name="T101" fmla="*/ 28 h 54"/>
                  <a:gd name="T102" fmla="*/ 111 w 116"/>
                  <a:gd name="T103" fmla="*/ 38 h 54"/>
                  <a:gd name="T104" fmla="*/ 109 w 116"/>
                  <a:gd name="T105" fmla="*/ 45 h 54"/>
                  <a:gd name="T106" fmla="*/ 104 w 116"/>
                  <a:gd name="T107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6" h="54">
                    <a:moveTo>
                      <a:pt x="104" y="52"/>
                    </a:moveTo>
                    <a:lnTo>
                      <a:pt x="99" y="47"/>
                    </a:lnTo>
                    <a:lnTo>
                      <a:pt x="94" y="40"/>
                    </a:lnTo>
                    <a:lnTo>
                      <a:pt x="92" y="35"/>
                    </a:lnTo>
                    <a:lnTo>
                      <a:pt x="94" y="33"/>
                    </a:lnTo>
                    <a:lnTo>
                      <a:pt x="97" y="28"/>
                    </a:lnTo>
                    <a:lnTo>
                      <a:pt x="99" y="28"/>
                    </a:lnTo>
                    <a:lnTo>
                      <a:pt x="102" y="26"/>
                    </a:lnTo>
                    <a:lnTo>
                      <a:pt x="99" y="23"/>
                    </a:lnTo>
                    <a:lnTo>
                      <a:pt x="97" y="23"/>
                    </a:lnTo>
                    <a:lnTo>
                      <a:pt x="94" y="28"/>
                    </a:lnTo>
                    <a:lnTo>
                      <a:pt x="94" y="28"/>
                    </a:lnTo>
                    <a:lnTo>
                      <a:pt x="92" y="26"/>
                    </a:lnTo>
                    <a:lnTo>
                      <a:pt x="90" y="23"/>
                    </a:lnTo>
                    <a:lnTo>
                      <a:pt x="87" y="19"/>
                    </a:lnTo>
                    <a:lnTo>
                      <a:pt x="85" y="16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3" y="12"/>
                    </a:lnTo>
                    <a:lnTo>
                      <a:pt x="66" y="16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8" y="23"/>
                    </a:lnTo>
                    <a:lnTo>
                      <a:pt x="61" y="28"/>
                    </a:lnTo>
                    <a:lnTo>
                      <a:pt x="54" y="30"/>
                    </a:lnTo>
                    <a:lnTo>
                      <a:pt x="52" y="30"/>
                    </a:lnTo>
                    <a:lnTo>
                      <a:pt x="52" y="33"/>
                    </a:lnTo>
                    <a:lnTo>
                      <a:pt x="52" y="38"/>
                    </a:lnTo>
                    <a:lnTo>
                      <a:pt x="57" y="40"/>
                    </a:lnTo>
                    <a:lnTo>
                      <a:pt x="59" y="42"/>
                    </a:lnTo>
                    <a:lnTo>
                      <a:pt x="59" y="47"/>
                    </a:lnTo>
                    <a:lnTo>
                      <a:pt x="57" y="47"/>
                    </a:lnTo>
                    <a:lnTo>
                      <a:pt x="52" y="47"/>
                    </a:lnTo>
                    <a:lnTo>
                      <a:pt x="50" y="49"/>
                    </a:lnTo>
                    <a:lnTo>
                      <a:pt x="47" y="54"/>
                    </a:lnTo>
                    <a:lnTo>
                      <a:pt x="42" y="52"/>
                    </a:lnTo>
                    <a:lnTo>
                      <a:pt x="40" y="49"/>
                    </a:lnTo>
                    <a:lnTo>
                      <a:pt x="40" y="47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38" y="38"/>
                    </a:lnTo>
                    <a:lnTo>
                      <a:pt x="35" y="40"/>
                    </a:lnTo>
                    <a:lnTo>
                      <a:pt x="38" y="42"/>
                    </a:lnTo>
                    <a:lnTo>
                      <a:pt x="35" y="45"/>
                    </a:lnTo>
                    <a:lnTo>
                      <a:pt x="33" y="45"/>
                    </a:lnTo>
                    <a:lnTo>
                      <a:pt x="28" y="42"/>
                    </a:lnTo>
                    <a:lnTo>
                      <a:pt x="26" y="38"/>
                    </a:lnTo>
                    <a:lnTo>
                      <a:pt x="26" y="33"/>
                    </a:lnTo>
                    <a:lnTo>
                      <a:pt x="19" y="30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7" y="30"/>
                    </a:lnTo>
                    <a:lnTo>
                      <a:pt x="5" y="28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5" y="19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21" y="9"/>
                    </a:lnTo>
                    <a:lnTo>
                      <a:pt x="26" y="12"/>
                    </a:lnTo>
                    <a:lnTo>
                      <a:pt x="33" y="16"/>
                    </a:lnTo>
                    <a:lnTo>
                      <a:pt x="40" y="16"/>
                    </a:lnTo>
                    <a:lnTo>
                      <a:pt x="42" y="16"/>
                    </a:lnTo>
                    <a:lnTo>
                      <a:pt x="47" y="14"/>
                    </a:lnTo>
                    <a:lnTo>
                      <a:pt x="59" y="7"/>
                    </a:lnTo>
                    <a:lnTo>
                      <a:pt x="66" y="4"/>
                    </a:lnTo>
                    <a:lnTo>
                      <a:pt x="71" y="2"/>
                    </a:lnTo>
                    <a:lnTo>
                      <a:pt x="73" y="0"/>
                    </a:lnTo>
                    <a:lnTo>
                      <a:pt x="78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0" y="4"/>
                    </a:lnTo>
                    <a:lnTo>
                      <a:pt x="94" y="7"/>
                    </a:lnTo>
                    <a:lnTo>
                      <a:pt x="104" y="12"/>
                    </a:lnTo>
                    <a:lnTo>
                      <a:pt x="109" y="16"/>
                    </a:lnTo>
                    <a:lnTo>
                      <a:pt x="109" y="19"/>
                    </a:lnTo>
                    <a:lnTo>
                      <a:pt x="111" y="19"/>
                    </a:lnTo>
                    <a:lnTo>
                      <a:pt x="113" y="21"/>
                    </a:lnTo>
                    <a:lnTo>
                      <a:pt x="111" y="26"/>
                    </a:lnTo>
                    <a:lnTo>
                      <a:pt x="113" y="28"/>
                    </a:lnTo>
                    <a:lnTo>
                      <a:pt x="116" y="33"/>
                    </a:lnTo>
                    <a:lnTo>
                      <a:pt x="111" y="38"/>
                    </a:lnTo>
                    <a:lnTo>
                      <a:pt x="111" y="42"/>
                    </a:lnTo>
                    <a:lnTo>
                      <a:pt x="109" y="45"/>
                    </a:lnTo>
                    <a:lnTo>
                      <a:pt x="106" y="45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32" name="Freeform 326">
                <a:extLst>
                  <a:ext uri="{FF2B5EF4-FFF2-40B4-BE49-F238E27FC236}">
                    <a16:creationId xmlns:a16="http://schemas.microsoft.com/office/drawing/2014/main" id="{E8815E17-CBF2-2080-86DA-0EDA86A7F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289" y="4734182"/>
                <a:ext cx="102717" cy="98250"/>
              </a:xfrm>
              <a:custGeom>
                <a:avLst/>
                <a:gdLst>
                  <a:gd name="T0" fmla="*/ 62 w 69"/>
                  <a:gd name="T1" fmla="*/ 61 h 66"/>
                  <a:gd name="T2" fmla="*/ 62 w 69"/>
                  <a:gd name="T3" fmla="*/ 61 h 66"/>
                  <a:gd name="T4" fmla="*/ 62 w 69"/>
                  <a:gd name="T5" fmla="*/ 66 h 66"/>
                  <a:gd name="T6" fmla="*/ 60 w 69"/>
                  <a:gd name="T7" fmla="*/ 66 h 66"/>
                  <a:gd name="T8" fmla="*/ 55 w 69"/>
                  <a:gd name="T9" fmla="*/ 63 h 66"/>
                  <a:gd name="T10" fmla="*/ 52 w 69"/>
                  <a:gd name="T11" fmla="*/ 54 h 66"/>
                  <a:gd name="T12" fmla="*/ 48 w 69"/>
                  <a:gd name="T13" fmla="*/ 54 h 66"/>
                  <a:gd name="T14" fmla="*/ 52 w 69"/>
                  <a:gd name="T15" fmla="*/ 56 h 66"/>
                  <a:gd name="T16" fmla="*/ 55 w 69"/>
                  <a:gd name="T17" fmla="*/ 63 h 66"/>
                  <a:gd name="T18" fmla="*/ 48 w 69"/>
                  <a:gd name="T19" fmla="*/ 61 h 66"/>
                  <a:gd name="T20" fmla="*/ 43 w 69"/>
                  <a:gd name="T21" fmla="*/ 56 h 66"/>
                  <a:gd name="T22" fmla="*/ 45 w 69"/>
                  <a:gd name="T23" fmla="*/ 52 h 66"/>
                  <a:gd name="T24" fmla="*/ 41 w 69"/>
                  <a:gd name="T25" fmla="*/ 45 h 66"/>
                  <a:gd name="T26" fmla="*/ 34 w 69"/>
                  <a:gd name="T27" fmla="*/ 40 h 66"/>
                  <a:gd name="T28" fmla="*/ 26 w 69"/>
                  <a:gd name="T29" fmla="*/ 33 h 66"/>
                  <a:gd name="T30" fmla="*/ 22 w 69"/>
                  <a:gd name="T31" fmla="*/ 26 h 66"/>
                  <a:gd name="T32" fmla="*/ 15 w 69"/>
                  <a:gd name="T33" fmla="*/ 21 h 66"/>
                  <a:gd name="T34" fmla="*/ 15 w 69"/>
                  <a:gd name="T35" fmla="*/ 26 h 66"/>
                  <a:gd name="T36" fmla="*/ 22 w 69"/>
                  <a:gd name="T37" fmla="*/ 33 h 66"/>
                  <a:gd name="T38" fmla="*/ 17 w 69"/>
                  <a:gd name="T39" fmla="*/ 37 h 66"/>
                  <a:gd name="T40" fmla="*/ 12 w 69"/>
                  <a:gd name="T41" fmla="*/ 30 h 66"/>
                  <a:gd name="T42" fmla="*/ 0 w 69"/>
                  <a:gd name="T43" fmla="*/ 26 h 66"/>
                  <a:gd name="T44" fmla="*/ 3 w 69"/>
                  <a:gd name="T45" fmla="*/ 16 h 66"/>
                  <a:gd name="T46" fmla="*/ 5 w 69"/>
                  <a:gd name="T47" fmla="*/ 11 h 66"/>
                  <a:gd name="T48" fmla="*/ 0 w 69"/>
                  <a:gd name="T49" fmla="*/ 9 h 66"/>
                  <a:gd name="T50" fmla="*/ 3 w 69"/>
                  <a:gd name="T51" fmla="*/ 4 h 66"/>
                  <a:gd name="T52" fmla="*/ 3 w 69"/>
                  <a:gd name="T53" fmla="*/ 2 h 66"/>
                  <a:gd name="T54" fmla="*/ 10 w 69"/>
                  <a:gd name="T55" fmla="*/ 0 h 66"/>
                  <a:gd name="T56" fmla="*/ 26 w 69"/>
                  <a:gd name="T57" fmla="*/ 2 h 66"/>
                  <a:gd name="T58" fmla="*/ 34 w 69"/>
                  <a:gd name="T59" fmla="*/ 7 h 66"/>
                  <a:gd name="T60" fmla="*/ 36 w 69"/>
                  <a:gd name="T61" fmla="*/ 9 h 66"/>
                  <a:gd name="T62" fmla="*/ 43 w 69"/>
                  <a:gd name="T63" fmla="*/ 11 h 66"/>
                  <a:gd name="T64" fmla="*/ 43 w 69"/>
                  <a:gd name="T65" fmla="*/ 11 h 66"/>
                  <a:gd name="T66" fmla="*/ 50 w 69"/>
                  <a:gd name="T67" fmla="*/ 11 h 66"/>
                  <a:gd name="T68" fmla="*/ 52 w 69"/>
                  <a:gd name="T69" fmla="*/ 14 h 66"/>
                  <a:gd name="T70" fmla="*/ 55 w 69"/>
                  <a:gd name="T71" fmla="*/ 23 h 66"/>
                  <a:gd name="T72" fmla="*/ 62 w 69"/>
                  <a:gd name="T73" fmla="*/ 30 h 66"/>
                  <a:gd name="T74" fmla="*/ 67 w 69"/>
                  <a:gd name="T75" fmla="*/ 33 h 66"/>
                  <a:gd name="T76" fmla="*/ 69 w 69"/>
                  <a:gd name="T77" fmla="*/ 37 h 66"/>
                  <a:gd name="T78" fmla="*/ 64 w 69"/>
                  <a:gd name="T79" fmla="*/ 37 h 66"/>
                  <a:gd name="T80" fmla="*/ 62 w 69"/>
                  <a:gd name="T81" fmla="*/ 45 h 66"/>
                  <a:gd name="T82" fmla="*/ 64 w 69"/>
                  <a:gd name="T83" fmla="*/ 49 h 66"/>
                  <a:gd name="T84" fmla="*/ 62 w 69"/>
                  <a:gd name="T85" fmla="*/ 54 h 66"/>
                  <a:gd name="T86" fmla="*/ 62 w 69"/>
                  <a:gd name="T87" fmla="*/ 61 h 66"/>
                  <a:gd name="T88" fmla="*/ 62 w 69"/>
                  <a:gd name="T89" fmla="*/ 6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66">
                    <a:moveTo>
                      <a:pt x="62" y="61"/>
                    </a:moveTo>
                    <a:lnTo>
                      <a:pt x="62" y="61"/>
                    </a:lnTo>
                    <a:lnTo>
                      <a:pt x="64" y="61"/>
                    </a:lnTo>
                    <a:lnTo>
                      <a:pt x="62" y="61"/>
                    </a:lnTo>
                    <a:lnTo>
                      <a:pt x="64" y="63"/>
                    </a:lnTo>
                    <a:lnTo>
                      <a:pt x="62" y="66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57" y="63"/>
                    </a:lnTo>
                    <a:lnTo>
                      <a:pt x="55" y="63"/>
                    </a:lnTo>
                    <a:lnTo>
                      <a:pt x="57" y="59"/>
                    </a:lnTo>
                    <a:lnTo>
                      <a:pt x="52" y="54"/>
                    </a:lnTo>
                    <a:lnTo>
                      <a:pt x="50" y="54"/>
                    </a:lnTo>
                    <a:lnTo>
                      <a:pt x="48" y="54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5" y="59"/>
                    </a:lnTo>
                    <a:lnTo>
                      <a:pt x="55" y="63"/>
                    </a:lnTo>
                    <a:lnTo>
                      <a:pt x="52" y="63"/>
                    </a:lnTo>
                    <a:lnTo>
                      <a:pt x="48" y="61"/>
                    </a:lnTo>
                    <a:lnTo>
                      <a:pt x="43" y="61"/>
                    </a:lnTo>
                    <a:lnTo>
                      <a:pt x="43" y="56"/>
                    </a:lnTo>
                    <a:lnTo>
                      <a:pt x="43" y="54"/>
                    </a:lnTo>
                    <a:lnTo>
                      <a:pt x="45" y="52"/>
                    </a:lnTo>
                    <a:lnTo>
                      <a:pt x="43" y="49"/>
                    </a:lnTo>
                    <a:lnTo>
                      <a:pt x="41" y="45"/>
                    </a:lnTo>
                    <a:lnTo>
                      <a:pt x="36" y="42"/>
                    </a:lnTo>
                    <a:lnTo>
                      <a:pt x="34" y="40"/>
                    </a:lnTo>
                    <a:lnTo>
                      <a:pt x="29" y="35"/>
                    </a:lnTo>
                    <a:lnTo>
                      <a:pt x="26" y="33"/>
                    </a:lnTo>
                    <a:lnTo>
                      <a:pt x="24" y="28"/>
                    </a:lnTo>
                    <a:lnTo>
                      <a:pt x="22" y="26"/>
                    </a:lnTo>
                    <a:lnTo>
                      <a:pt x="19" y="23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5" y="26"/>
                    </a:lnTo>
                    <a:lnTo>
                      <a:pt x="19" y="28"/>
                    </a:lnTo>
                    <a:lnTo>
                      <a:pt x="22" y="33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5" y="33"/>
                    </a:lnTo>
                    <a:lnTo>
                      <a:pt x="12" y="30"/>
                    </a:lnTo>
                    <a:lnTo>
                      <a:pt x="5" y="30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0" y="0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31" y="2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50" y="9"/>
                    </a:lnTo>
                    <a:lnTo>
                      <a:pt x="52" y="14"/>
                    </a:lnTo>
                    <a:lnTo>
                      <a:pt x="52" y="19"/>
                    </a:lnTo>
                    <a:lnTo>
                      <a:pt x="55" y="23"/>
                    </a:lnTo>
                    <a:lnTo>
                      <a:pt x="60" y="26"/>
                    </a:lnTo>
                    <a:lnTo>
                      <a:pt x="62" y="30"/>
                    </a:lnTo>
                    <a:lnTo>
                      <a:pt x="64" y="33"/>
                    </a:lnTo>
                    <a:lnTo>
                      <a:pt x="67" y="33"/>
                    </a:lnTo>
                    <a:lnTo>
                      <a:pt x="69" y="35"/>
                    </a:lnTo>
                    <a:lnTo>
                      <a:pt x="69" y="37"/>
                    </a:lnTo>
                    <a:lnTo>
                      <a:pt x="67" y="37"/>
                    </a:lnTo>
                    <a:lnTo>
                      <a:pt x="64" y="37"/>
                    </a:lnTo>
                    <a:lnTo>
                      <a:pt x="64" y="42"/>
                    </a:lnTo>
                    <a:lnTo>
                      <a:pt x="62" y="45"/>
                    </a:lnTo>
                    <a:lnTo>
                      <a:pt x="62" y="47"/>
                    </a:lnTo>
                    <a:lnTo>
                      <a:pt x="64" y="49"/>
                    </a:lnTo>
                    <a:lnTo>
                      <a:pt x="67" y="52"/>
                    </a:lnTo>
                    <a:lnTo>
                      <a:pt x="62" y="54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2" y="61"/>
                    </a:lnTo>
                    <a:lnTo>
                      <a:pt x="62" y="61"/>
                    </a:lnTo>
                    <a:lnTo>
                      <a:pt x="62" y="61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33" name="Freeform 327">
                <a:extLst>
                  <a:ext uri="{FF2B5EF4-FFF2-40B4-BE49-F238E27FC236}">
                    <a16:creationId xmlns:a16="http://schemas.microsoft.com/office/drawing/2014/main" id="{B21F61DB-0917-0645-E8D1-B5B45FFFF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163" y="4610623"/>
                <a:ext cx="141422" cy="139933"/>
              </a:xfrm>
              <a:custGeom>
                <a:avLst/>
                <a:gdLst>
                  <a:gd name="T0" fmla="*/ 15 w 40"/>
                  <a:gd name="T1" fmla="*/ 36 h 40"/>
                  <a:gd name="T2" fmla="*/ 18 w 40"/>
                  <a:gd name="T3" fmla="*/ 35 h 40"/>
                  <a:gd name="T4" fmla="*/ 25 w 40"/>
                  <a:gd name="T5" fmla="*/ 36 h 40"/>
                  <a:gd name="T6" fmla="*/ 28 w 40"/>
                  <a:gd name="T7" fmla="*/ 38 h 40"/>
                  <a:gd name="T8" fmla="*/ 29 w 40"/>
                  <a:gd name="T9" fmla="*/ 39 h 40"/>
                  <a:gd name="T10" fmla="*/ 32 w 40"/>
                  <a:gd name="T11" fmla="*/ 40 h 40"/>
                  <a:gd name="T12" fmla="*/ 33 w 40"/>
                  <a:gd name="T13" fmla="*/ 40 h 40"/>
                  <a:gd name="T14" fmla="*/ 34 w 40"/>
                  <a:gd name="T15" fmla="*/ 38 h 40"/>
                  <a:gd name="T16" fmla="*/ 32 w 40"/>
                  <a:gd name="T17" fmla="*/ 35 h 40"/>
                  <a:gd name="T18" fmla="*/ 34 w 40"/>
                  <a:gd name="T19" fmla="*/ 31 h 40"/>
                  <a:gd name="T20" fmla="*/ 33 w 40"/>
                  <a:gd name="T21" fmla="*/ 30 h 40"/>
                  <a:gd name="T22" fmla="*/ 32 w 40"/>
                  <a:gd name="T23" fmla="*/ 32 h 40"/>
                  <a:gd name="T24" fmla="*/ 33 w 40"/>
                  <a:gd name="T25" fmla="*/ 29 h 40"/>
                  <a:gd name="T26" fmla="*/ 33 w 40"/>
                  <a:gd name="T27" fmla="*/ 26 h 40"/>
                  <a:gd name="T28" fmla="*/ 34 w 40"/>
                  <a:gd name="T29" fmla="*/ 22 h 40"/>
                  <a:gd name="T30" fmla="*/ 35 w 40"/>
                  <a:gd name="T31" fmla="*/ 23 h 40"/>
                  <a:gd name="T32" fmla="*/ 35 w 40"/>
                  <a:gd name="T33" fmla="*/ 26 h 40"/>
                  <a:gd name="T34" fmla="*/ 36 w 40"/>
                  <a:gd name="T35" fmla="*/ 25 h 40"/>
                  <a:gd name="T36" fmla="*/ 36 w 40"/>
                  <a:gd name="T37" fmla="*/ 18 h 40"/>
                  <a:gd name="T38" fmla="*/ 36 w 40"/>
                  <a:gd name="T39" fmla="*/ 16 h 40"/>
                  <a:gd name="T40" fmla="*/ 35 w 40"/>
                  <a:gd name="T41" fmla="*/ 15 h 40"/>
                  <a:gd name="T42" fmla="*/ 36 w 40"/>
                  <a:gd name="T43" fmla="*/ 14 h 40"/>
                  <a:gd name="T44" fmla="*/ 37 w 40"/>
                  <a:gd name="T45" fmla="*/ 13 h 40"/>
                  <a:gd name="T46" fmla="*/ 39 w 40"/>
                  <a:gd name="T47" fmla="*/ 10 h 40"/>
                  <a:gd name="T48" fmla="*/ 39 w 40"/>
                  <a:gd name="T49" fmla="*/ 8 h 40"/>
                  <a:gd name="T50" fmla="*/ 39 w 40"/>
                  <a:gd name="T51" fmla="*/ 6 h 40"/>
                  <a:gd name="T52" fmla="*/ 39 w 40"/>
                  <a:gd name="T53" fmla="*/ 2 h 40"/>
                  <a:gd name="T54" fmla="*/ 40 w 40"/>
                  <a:gd name="T55" fmla="*/ 1 h 40"/>
                  <a:gd name="T56" fmla="*/ 38 w 40"/>
                  <a:gd name="T57" fmla="*/ 1 h 40"/>
                  <a:gd name="T58" fmla="*/ 36 w 40"/>
                  <a:gd name="T59" fmla="*/ 0 h 40"/>
                  <a:gd name="T60" fmla="*/ 35 w 40"/>
                  <a:gd name="T61" fmla="*/ 2 h 40"/>
                  <a:gd name="T62" fmla="*/ 33 w 40"/>
                  <a:gd name="T63" fmla="*/ 4 h 40"/>
                  <a:gd name="T64" fmla="*/ 31 w 40"/>
                  <a:gd name="T65" fmla="*/ 5 h 40"/>
                  <a:gd name="T66" fmla="*/ 28 w 40"/>
                  <a:gd name="T67" fmla="*/ 5 h 40"/>
                  <a:gd name="T68" fmla="*/ 27 w 40"/>
                  <a:gd name="T69" fmla="*/ 3 h 40"/>
                  <a:gd name="T70" fmla="*/ 26 w 40"/>
                  <a:gd name="T71" fmla="*/ 5 h 40"/>
                  <a:gd name="T72" fmla="*/ 22 w 40"/>
                  <a:gd name="T73" fmla="*/ 7 h 40"/>
                  <a:gd name="T74" fmla="*/ 22 w 40"/>
                  <a:gd name="T75" fmla="*/ 8 h 40"/>
                  <a:gd name="T76" fmla="*/ 18 w 40"/>
                  <a:gd name="T77" fmla="*/ 11 h 40"/>
                  <a:gd name="T78" fmla="*/ 16 w 40"/>
                  <a:gd name="T79" fmla="*/ 11 h 40"/>
                  <a:gd name="T80" fmla="*/ 14 w 40"/>
                  <a:gd name="T81" fmla="*/ 11 h 40"/>
                  <a:gd name="T82" fmla="*/ 9 w 40"/>
                  <a:gd name="T83" fmla="*/ 12 h 40"/>
                  <a:gd name="T84" fmla="*/ 7 w 40"/>
                  <a:gd name="T85" fmla="*/ 14 h 40"/>
                  <a:gd name="T86" fmla="*/ 7 w 40"/>
                  <a:gd name="T87" fmla="*/ 17 h 40"/>
                  <a:gd name="T88" fmla="*/ 4 w 40"/>
                  <a:gd name="T89" fmla="*/ 19 h 40"/>
                  <a:gd name="T90" fmla="*/ 2 w 40"/>
                  <a:gd name="T91" fmla="*/ 20 h 40"/>
                  <a:gd name="T92" fmla="*/ 0 w 40"/>
                  <a:gd name="T93" fmla="*/ 20 h 40"/>
                  <a:gd name="T94" fmla="*/ 3 w 40"/>
                  <a:gd name="T95" fmla="*/ 24 h 40"/>
                  <a:gd name="T96" fmla="*/ 4 w 40"/>
                  <a:gd name="T97" fmla="*/ 26 h 40"/>
                  <a:gd name="T98" fmla="*/ 9 w 40"/>
                  <a:gd name="T99" fmla="*/ 31 h 40"/>
                  <a:gd name="T100" fmla="*/ 14 w 40"/>
                  <a:gd name="T101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" h="40">
                    <a:moveTo>
                      <a:pt x="15" y="36"/>
                    </a:move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4"/>
                      <a:pt x="35" y="25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4" y="36"/>
                      <a:pt x="14" y="36"/>
                      <a:pt x="14" y="36"/>
                    </a:cubicBez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34" name="Freeform 328">
                <a:extLst>
                  <a:ext uri="{FF2B5EF4-FFF2-40B4-BE49-F238E27FC236}">
                    <a16:creationId xmlns:a16="http://schemas.microsoft.com/office/drawing/2014/main" id="{389B317B-1DD2-41B6-5554-65DA34FAD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640" y="4577874"/>
                <a:ext cx="206921" cy="99739"/>
              </a:xfrm>
              <a:custGeom>
                <a:avLst/>
                <a:gdLst>
                  <a:gd name="T0" fmla="*/ 52 w 139"/>
                  <a:gd name="T1" fmla="*/ 67 h 67"/>
                  <a:gd name="T2" fmla="*/ 59 w 139"/>
                  <a:gd name="T3" fmla="*/ 62 h 67"/>
                  <a:gd name="T4" fmla="*/ 59 w 139"/>
                  <a:gd name="T5" fmla="*/ 55 h 67"/>
                  <a:gd name="T6" fmla="*/ 64 w 139"/>
                  <a:gd name="T7" fmla="*/ 50 h 67"/>
                  <a:gd name="T8" fmla="*/ 75 w 139"/>
                  <a:gd name="T9" fmla="*/ 48 h 67"/>
                  <a:gd name="T10" fmla="*/ 80 w 139"/>
                  <a:gd name="T11" fmla="*/ 48 h 67"/>
                  <a:gd name="T12" fmla="*/ 85 w 139"/>
                  <a:gd name="T13" fmla="*/ 48 h 67"/>
                  <a:gd name="T14" fmla="*/ 94 w 139"/>
                  <a:gd name="T15" fmla="*/ 41 h 67"/>
                  <a:gd name="T16" fmla="*/ 94 w 139"/>
                  <a:gd name="T17" fmla="*/ 38 h 67"/>
                  <a:gd name="T18" fmla="*/ 104 w 139"/>
                  <a:gd name="T19" fmla="*/ 34 h 67"/>
                  <a:gd name="T20" fmla="*/ 106 w 139"/>
                  <a:gd name="T21" fmla="*/ 29 h 67"/>
                  <a:gd name="T22" fmla="*/ 109 w 139"/>
                  <a:gd name="T23" fmla="*/ 34 h 67"/>
                  <a:gd name="T24" fmla="*/ 116 w 139"/>
                  <a:gd name="T25" fmla="*/ 34 h 67"/>
                  <a:gd name="T26" fmla="*/ 120 w 139"/>
                  <a:gd name="T27" fmla="*/ 31 h 67"/>
                  <a:gd name="T28" fmla="*/ 125 w 139"/>
                  <a:gd name="T29" fmla="*/ 27 h 67"/>
                  <a:gd name="T30" fmla="*/ 127 w 139"/>
                  <a:gd name="T31" fmla="*/ 22 h 67"/>
                  <a:gd name="T32" fmla="*/ 132 w 139"/>
                  <a:gd name="T33" fmla="*/ 24 h 67"/>
                  <a:gd name="T34" fmla="*/ 137 w 139"/>
                  <a:gd name="T35" fmla="*/ 24 h 67"/>
                  <a:gd name="T36" fmla="*/ 137 w 139"/>
                  <a:gd name="T37" fmla="*/ 19 h 67"/>
                  <a:gd name="T38" fmla="*/ 127 w 139"/>
                  <a:gd name="T39" fmla="*/ 15 h 67"/>
                  <a:gd name="T40" fmla="*/ 130 w 139"/>
                  <a:gd name="T41" fmla="*/ 19 h 67"/>
                  <a:gd name="T42" fmla="*/ 120 w 139"/>
                  <a:gd name="T43" fmla="*/ 17 h 67"/>
                  <a:gd name="T44" fmla="*/ 113 w 139"/>
                  <a:gd name="T45" fmla="*/ 17 h 67"/>
                  <a:gd name="T46" fmla="*/ 111 w 139"/>
                  <a:gd name="T47" fmla="*/ 15 h 67"/>
                  <a:gd name="T48" fmla="*/ 113 w 139"/>
                  <a:gd name="T49" fmla="*/ 12 h 67"/>
                  <a:gd name="T50" fmla="*/ 118 w 139"/>
                  <a:gd name="T51" fmla="*/ 12 h 67"/>
                  <a:gd name="T52" fmla="*/ 125 w 139"/>
                  <a:gd name="T53" fmla="*/ 12 h 67"/>
                  <a:gd name="T54" fmla="*/ 116 w 139"/>
                  <a:gd name="T55" fmla="*/ 8 h 67"/>
                  <a:gd name="T56" fmla="*/ 109 w 139"/>
                  <a:gd name="T57" fmla="*/ 8 h 67"/>
                  <a:gd name="T58" fmla="*/ 106 w 139"/>
                  <a:gd name="T59" fmla="*/ 10 h 67"/>
                  <a:gd name="T60" fmla="*/ 94 w 139"/>
                  <a:gd name="T61" fmla="*/ 5 h 67"/>
                  <a:gd name="T62" fmla="*/ 80 w 139"/>
                  <a:gd name="T63" fmla="*/ 0 h 67"/>
                  <a:gd name="T64" fmla="*/ 75 w 139"/>
                  <a:gd name="T65" fmla="*/ 3 h 67"/>
                  <a:gd name="T66" fmla="*/ 73 w 139"/>
                  <a:gd name="T67" fmla="*/ 5 h 67"/>
                  <a:gd name="T68" fmla="*/ 68 w 139"/>
                  <a:gd name="T69" fmla="*/ 5 h 67"/>
                  <a:gd name="T70" fmla="*/ 52 w 139"/>
                  <a:gd name="T71" fmla="*/ 5 h 67"/>
                  <a:gd name="T72" fmla="*/ 35 w 139"/>
                  <a:gd name="T73" fmla="*/ 10 h 67"/>
                  <a:gd name="T74" fmla="*/ 30 w 139"/>
                  <a:gd name="T75" fmla="*/ 10 h 67"/>
                  <a:gd name="T76" fmla="*/ 28 w 139"/>
                  <a:gd name="T77" fmla="*/ 15 h 67"/>
                  <a:gd name="T78" fmla="*/ 19 w 139"/>
                  <a:gd name="T79" fmla="*/ 17 h 67"/>
                  <a:gd name="T80" fmla="*/ 9 w 139"/>
                  <a:gd name="T81" fmla="*/ 27 h 67"/>
                  <a:gd name="T82" fmla="*/ 7 w 139"/>
                  <a:gd name="T83" fmla="*/ 36 h 67"/>
                  <a:gd name="T84" fmla="*/ 2 w 139"/>
                  <a:gd name="T85" fmla="*/ 41 h 67"/>
                  <a:gd name="T86" fmla="*/ 2 w 139"/>
                  <a:gd name="T87" fmla="*/ 43 h 67"/>
                  <a:gd name="T88" fmla="*/ 2 w 139"/>
                  <a:gd name="T89" fmla="*/ 57 h 67"/>
                  <a:gd name="T90" fmla="*/ 12 w 139"/>
                  <a:gd name="T91" fmla="*/ 62 h 67"/>
                  <a:gd name="T92" fmla="*/ 19 w 139"/>
                  <a:gd name="T93" fmla="*/ 62 h 67"/>
                  <a:gd name="T94" fmla="*/ 19 w 139"/>
                  <a:gd name="T95" fmla="*/ 60 h 67"/>
                  <a:gd name="T96" fmla="*/ 23 w 139"/>
                  <a:gd name="T97" fmla="*/ 64 h 67"/>
                  <a:gd name="T98" fmla="*/ 35 w 139"/>
                  <a:gd name="T99" fmla="*/ 67 h 67"/>
                  <a:gd name="T100" fmla="*/ 38 w 139"/>
                  <a:gd name="T101" fmla="*/ 62 h 67"/>
                  <a:gd name="T102" fmla="*/ 42 w 139"/>
                  <a:gd name="T103" fmla="*/ 62 h 67"/>
                  <a:gd name="T104" fmla="*/ 45 w 139"/>
                  <a:gd name="T105" fmla="*/ 62 h 67"/>
                  <a:gd name="T106" fmla="*/ 47 w 139"/>
                  <a:gd name="T107" fmla="*/ 62 h 67"/>
                  <a:gd name="T108" fmla="*/ 47 w 139"/>
                  <a:gd name="T109" fmla="*/ 67 h 67"/>
                  <a:gd name="T110" fmla="*/ 47 w 139"/>
                  <a:gd name="T11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9" h="67">
                    <a:moveTo>
                      <a:pt x="47" y="67"/>
                    </a:moveTo>
                    <a:lnTo>
                      <a:pt x="52" y="67"/>
                    </a:lnTo>
                    <a:lnTo>
                      <a:pt x="56" y="67"/>
                    </a:lnTo>
                    <a:lnTo>
                      <a:pt x="59" y="62"/>
                    </a:lnTo>
                    <a:lnTo>
                      <a:pt x="59" y="57"/>
                    </a:lnTo>
                    <a:lnTo>
                      <a:pt x="59" y="55"/>
                    </a:lnTo>
                    <a:lnTo>
                      <a:pt x="59" y="50"/>
                    </a:lnTo>
                    <a:lnTo>
                      <a:pt x="64" y="50"/>
                    </a:lnTo>
                    <a:lnTo>
                      <a:pt x="71" y="45"/>
                    </a:lnTo>
                    <a:lnTo>
                      <a:pt x="75" y="48"/>
                    </a:lnTo>
                    <a:lnTo>
                      <a:pt x="78" y="50"/>
                    </a:lnTo>
                    <a:lnTo>
                      <a:pt x="80" y="48"/>
                    </a:lnTo>
                    <a:lnTo>
                      <a:pt x="82" y="50"/>
                    </a:lnTo>
                    <a:lnTo>
                      <a:pt x="85" y="48"/>
                    </a:lnTo>
                    <a:lnTo>
                      <a:pt x="90" y="45"/>
                    </a:lnTo>
                    <a:lnTo>
                      <a:pt x="94" y="41"/>
                    </a:lnTo>
                    <a:lnTo>
                      <a:pt x="94" y="41"/>
                    </a:lnTo>
                    <a:lnTo>
                      <a:pt x="94" y="38"/>
                    </a:lnTo>
                    <a:lnTo>
                      <a:pt x="99" y="34"/>
                    </a:lnTo>
                    <a:lnTo>
                      <a:pt x="104" y="34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9" y="31"/>
                    </a:lnTo>
                    <a:lnTo>
                      <a:pt x="109" y="34"/>
                    </a:lnTo>
                    <a:lnTo>
                      <a:pt x="113" y="34"/>
                    </a:lnTo>
                    <a:lnTo>
                      <a:pt x="116" y="34"/>
                    </a:lnTo>
                    <a:lnTo>
                      <a:pt x="116" y="31"/>
                    </a:lnTo>
                    <a:lnTo>
                      <a:pt x="120" y="31"/>
                    </a:lnTo>
                    <a:lnTo>
                      <a:pt x="123" y="29"/>
                    </a:lnTo>
                    <a:lnTo>
                      <a:pt x="125" y="27"/>
                    </a:lnTo>
                    <a:lnTo>
                      <a:pt x="127" y="24"/>
                    </a:lnTo>
                    <a:lnTo>
                      <a:pt x="127" y="22"/>
                    </a:lnTo>
                    <a:lnTo>
                      <a:pt x="130" y="22"/>
                    </a:lnTo>
                    <a:lnTo>
                      <a:pt x="132" y="24"/>
                    </a:lnTo>
                    <a:lnTo>
                      <a:pt x="135" y="24"/>
                    </a:lnTo>
                    <a:lnTo>
                      <a:pt x="137" y="24"/>
                    </a:lnTo>
                    <a:lnTo>
                      <a:pt x="139" y="22"/>
                    </a:lnTo>
                    <a:lnTo>
                      <a:pt x="137" y="19"/>
                    </a:lnTo>
                    <a:lnTo>
                      <a:pt x="132" y="17"/>
                    </a:lnTo>
                    <a:lnTo>
                      <a:pt x="127" y="15"/>
                    </a:lnTo>
                    <a:lnTo>
                      <a:pt x="127" y="15"/>
                    </a:lnTo>
                    <a:lnTo>
                      <a:pt x="130" y="19"/>
                    </a:lnTo>
                    <a:lnTo>
                      <a:pt x="125" y="19"/>
                    </a:lnTo>
                    <a:lnTo>
                      <a:pt x="120" y="17"/>
                    </a:lnTo>
                    <a:lnTo>
                      <a:pt x="118" y="17"/>
                    </a:lnTo>
                    <a:lnTo>
                      <a:pt x="113" y="17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3" y="12"/>
                    </a:lnTo>
                    <a:lnTo>
                      <a:pt x="113" y="12"/>
                    </a:lnTo>
                    <a:lnTo>
                      <a:pt x="116" y="10"/>
                    </a:lnTo>
                    <a:lnTo>
                      <a:pt x="118" y="12"/>
                    </a:lnTo>
                    <a:lnTo>
                      <a:pt x="125" y="12"/>
                    </a:lnTo>
                    <a:lnTo>
                      <a:pt x="125" y="12"/>
                    </a:lnTo>
                    <a:lnTo>
                      <a:pt x="120" y="10"/>
                    </a:lnTo>
                    <a:lnTo>
                      <a:pt x="116" y="8"/>
                    </a:lnTo>
                    <a:lnTo>
                      <a:pt x="113" y="8"/>
                    </a:lnTo>
                    <a:lnTo>
                      <a:pt x="109" y="8"/>
                    </a:lnTo>
                    <a:lnTo>
                      <a:pt x="106" y="8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94" y="5"/>
                    </a:lnTo>
                    <a:lnTo>
                      <a:pt x="85" y="5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5" y="3"/>
                    </a:lnTo>
                    <a:lnTo>
                      <a:pt x="78" y="3"/>
                    </a:lnTo>
                    <a:lnTo>
                      <a:pt x="73" y="5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1" y="8"/>
                    </a:lnTo>
                    <a:lnTo>
                      <a:pt x="52" y="5"/>
                    </a:lnTo>
                    <a:lnTo>
                      <a:pt x="40" y="5"/>
                    </a:lnTo>
                    <a:lnTo>
                      <a:pt x="35" y="10"/>
                    </a:lnTo>
                    <a:lnTo>
                      <a:pt x="33" y="8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8" y="15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4" y="24"/>
                    </a:lnTo>
                    <a:lnTo>
                      <a:pt x="9" y="27"/>
                    </a:lnTo>
                    <a:lnTo>
                      <a:pt x="12" y="31"/>
                    </a:lnTo>
                    <a:lnTo>
                      <a:pt x="7" y="36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0" y="53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12" y="62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6" y="62"/>
                    </a:lnTo>
                    <a:lnTo>
                      <a:pt x="19" y="60"/>
                    </a:lnTo>
                    <a:lnTo>
                      <a:pt x="21" y="60"/>
                    </a:lnTo>
                    <a:lnTo>
                      <a:pt x="23" y="64"/>
                    </a:lnTo>
                    <a:lnTo>
                      <a:pt x="26" y="67"/>
                    </a:lnTo>
                    <a:lnTo>
                      <a:pt x="35" y="67"/>
                    </a:lnTo>
                    <a:lnTo>
                      <a:pt x="40" y="62"/>
                    </a:lnTo>
                    <a:lnTo>
                      <a:pt x="38" y="62"/>
                    </a:lnTo>
                    <a:lnTo>
                      <a:pt x="40" y="60"/>
                    </a:lnTo>
                    <a:lnTo>
                      <a:pt x="42" y="62"/>
                    </a:lnTo>
                    <a:lnTo>
                      <a:pt x="42" y="62"/>
                    </a:lnTo>
                    <a:lnTo>
                      <a:pt x="45" y="62"/>
                    </a:lnTo>
                    <a:lnTo>
                      <a:pt x="45" y="62"/>
                    </a:lnTo>
                    <a:lnTo>
                      <a:pt x="47" y="62"/>
                    </a:lnTo>
                    <a:lnTo>
                      <a:pt x="47" y="64"/>
                    </a:lnTo>
                    <a:lnTo>
                      <a:pt x="47" y="67"/>
                    </a:lnTo>
                    <a:lnTo>
                      <a:pt x="47" y="67"/>
                    </a:lnTo>
                    <a:lnTo>
                      <a:pt x="47" y="6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35" name="Freeform 329">
                <a:extLst>
                  <a:ext uri="{FF2B5EF4-FFF2-40B4-BE49-F238E27FC236}">
                    <a16:creationId xmlns:a16="http://schemas.microsoft.com/office/drawing/2014/main" id="{9A4A0260-1983-4632-7DE0-2EB02BEC8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777" y="4631465"/>
                <a:ext cx="77409" cy="46148"/>
              </a:xfrm>
              <a:custGeom>
                <a:avLst/>
                <a:gdLst>
                  <a:gd name="T0" fmla="*/ 19 w 52"/>
                  <a:gd name="T1" fmla="*/ 0 h 31"/>
                  <a:gd name="T2" fmla="*/ 24 w 52"/>
                  <a:gd name="T3" fmla="*/ 0 h 31"/>
                  <a:gd name="T4" fmla="*/ 24 w 52"/>
                  <a:gd name="T5" fmla="*/ 2 h 31"/>
                  <a:gd name="T6" fmla="*/ 26 w 52"/>
                  <a:gd name="T7" fmla="*/ 2 h 31"/>
                  <a:gd name="T8" fmla="*/ 28 w 52"/>
                  <a:gd name="T9" fmla="*/ 5 h 31"/>
                  <a:gd name="T10" fmla="*/ 33 w 52"/>
                  <a:gd name="T11" fmla="*/ 5 h 31"/>
                  <a:gd name="T12" fmla="*/ 35 w 52"/>
                  <a:gd name="T13" fmla="*/ 5 h 31"/>
                  <a:gd name="T14" fmla="*/ 38 w 52"/>
                  <a:gd name="T15" fmla="*/ 9 h 31"/>
                  <a:gd name="T16" fmla="*/ 40 w 52"/>
                  <a:gd name="T17" fmla="*/ 12 h 31"/>
                  <a:gd name="T18" fmla="*/ 42 w 52"/>
                  <a:gd name="T19" fmla="*/ 12 h 31"/>
                  <a:gd name="T20" fmla="*/ 42 w 52"/>
                  <a:gd name="T21" fmla="*/ 12 h 31"/>
                  <a:gd name="T22" fmla="*/ 42 w 52"/>
                  <a:gd name="T23" fmla="*/ 9 h 31"/>
                  <a:gd name="T24" fmla="*/ 47 w 52"/>
                  <a:gd name="T25" fmla="*/ 9 h 31"/>
                  <a:gd name="T26" fmla="*/ 50 w 52"/>
                  <a:gd name="T27" fmla="*/ 9 h 31"/>
                  <a:gd name="T28" fmla="*/ 52 w 52"/>
                  <a:gd name="T29" fmla="*/ 9 h 31"/>
                  <a:gd name="T30" fmla="*/ 52 w 52"/>
                  <a:gd name="T31" fmla="*/ 14 h 31"/>
                  <a:gd name="T32" fmla="*/ 52 w 52"/>
                  <a:gd name="T33" fmla="*/ 17 h 31"/>
                  <a:gd name="T34" fmla="*/ 52 w 52"/>
                  <a:gd name="T35" fmla="*/ 19 h 31"/>
                  <a:gd name="T36" fmla="*/ 50 w 52"/>
                  <a:gd name="T37" fmla="*/ 21 h 31"/>
                  <a:gd name="T38" fmla="*/ 52 w 52"/>
                  <a:gd name="T39" fmla="*/ 24 h 31"/>
                  <a:gd name="T40" fmla="*/ 50 w 52"/>
                  <a:gd name="T41" fmla="*/ 26 h 31"/>
                  <a:gd name="T42" fmla="*/ 52 w 52"/>
                  <a:gd name="T43" fmla="*/ 26 h 31"/>
                  <a:gd name="T44" fmla="*/ 47 w 52"/>
                  <a:gd name="T45" fmla="*/ 31 h 31"/>
                  <a:gd name="T46" fmla="*/ 38 w 52"/>
                  <a:gd name="T47" fmla="*/ 31 h 31"/>
                  <a:gd name="T48" fmla="*/ 35 w 52"/>
                  <a:gd name="T49" fmla="*/ 28 h 31"/>
                  <a:gd name="T50" fmla="*/ 33 w 52"/>
                  <a:gd name="T51" fmla="*/ 24 h 31"/>
                  <a:gd name="T52" fmla="*/ 31 w 52"/>
                  <a:gd name="T53" fmla="*/ 24 h 31"/>
                  <a:gd name="T54" fmla="*/ 28 w 52"/>
                  <a:gd name="T55" fmla="*/ 26 h 31"/>
                  <a:gd name="T56" fmla="*/ 31 w 52"/>
                  <a:gd name="T57" fmla="*/ 26 h 31"/>
                  <a:gd name="T58" fmla="*/ 31 w 52"/>
                  <a:gd name="T59" fmla="*/ 28 h 31"/>
                  <a:gd name="T60" fmla="*/ 24 w 52"/>
                  <a:gd name="T61" fmla="*/ 26 h 31"/>
                  <a:gd name="T62" fmla="*/ 16 w 52"/>
                  <a:gd name="T63" fmla="*/ 21 h 31"/>
                  <a:gd name="T64" fmla="*/ 14 w 52"/>
                  <a:gd name="T65" fmla="*/ 21 h 31"/>
                  <a:gd name="T66" fmla="*/ 9 w 52"/>
                  <a:gd name="T67" fmla="*/ 21 h 31"/>
                  <a:gd name="T68" fmla="*/ 7 w 52"/>
                  <a:gd name="T69" fmla="*/ 19 h 31"/>
                  <a:gd name="T70" fmla="*/ 2 w 52"/>
                  <a:gd name="T71" fmla="*/ 19 h 31"/>
                  <a:gd name="T72" fmla="*/ 0 w 52"/>
                  <a:gd name="T73" fmla="*/ 17 h 31"/>
                  <a:gd name="T74" fmla="*/ 2 w 52"/>
                  <a:gd name="T75" fmla="*/ 14 h 31"/>
                  <a:gd name="T76" fmla="*/ 2 w 52"/>
                  <a:gd name="T77" fmla="*/ 12 h 31"/>
                  <a:gd name="T78" fmla="*/ 5 w 52"/>
                  <a:gd name="T79" fmla="*/ 9 h 31"/>
                  <a:gd name="T80" fmla="*/ 12 w 52"/>
                  <a:gd name="T81" fmla="*/ 7 h 31"/>
                  <a:gd name="T82" fmla="*/ 14 w 52"/>
                  <a:gd name="T83" fmla="*/ 7 h 31"/>
                  <a:gd name="T84" fmla="*/ 14 w 52"/>
                  <a:gd name="T85" fmla="*/ 5 h 31"/>
                  <a:gd name="T86" fmla="*/ 19 w 52"/>
                  <a:gd name="T87" fmla="*/ 0 h 31"/>
                  <a:gd name="T88" fmla="*/ 19 w 52"/>
                  <a:gd name="T8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" h="31">
                    <a:moveTo>
                      <a:pt x="19" y="0"/>
                    </a:moveTo>
                    <a:lnTo>
                      <a:pt x="24" y="0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5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8" y="9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9"/>
                    </a:lnTo>
                    <a:lnTo>
                      <a:pt x="47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2" y="14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0" y="21"/>
                    </a:lnTo>
                    <a:lnTo>
                      <a:pt x="52" y="24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47" y="31"/>
                    </a:lnTo>
                    <a:lnTo>
                      <a:pt x="38" y="31"/>
                    </a:lnTo>
                    <a:lnTo>
                      <a:pt x="35" y="28"/>
                    </a:lnTo>
                    <a:lnTo>
                      <a:pt x="33" y="24"/>
                    </a:lnTo>
                    <a:lnTo>
                      <a:pt x="31" y="24"/>
                    </a:lnTo>
                    <a:lnTo>
                      <a:pt x="28" y="26"/>
                    </a:lnTo>
                    <a:lnTo>
                      <a:pt x="31" y="26"/>
                    </a:lnTo>
                    <a:lnTo>
                      <a:pt x="31" y="28"/>
                    </a:lnTo>
                    <a:lnTo>
                      <a:pt x="24" y="26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36" name="Freeform 330">
                <a:extLst>
                  <a:ext uri="{FF2B5EF4-FFF2-40B4-BE49-F238E27FC236}">
                    <a16:creationId xmlns:a16="http://schemas.microsoft.com/office/drawing/2014/main" id="{7E128BDE-DC23-2875-4C34-E26491DDE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504" y="4504931"/>
                <a:ext cx="34239" cy="77410"/>
              </a:xfrm>
              <a:custGeom>
                <a:avLst/>
                <a:gdLst>
                  <a:gd name="T0" fmla="*/ 0 w 23"/>
                  <a:gd name="T1" fmla="*/ 14 h 52"/>
                  <a:gd name="T2" fmla="*/ 0 w 23"/>
                  <a:gd name="T3" fmla="*/ 14 h 52"/>
                  <a:gd name="T4" fmla="*/ 0 w 23"/>
                  <a:gd name="T5" fmla="*/ 9 h 52"/>
                  <a:gd name="T6" fmla="*/ 2 w 23"/>
                  <a:gd name="T7" fmla="*/ 9 h 52"/>
                  <a:gd name="T8" fmla="*/ 7 w 23"/>
                  <a:gd name="T9" fmla="*/ 9 h 52"/>
                  <a:gd name="T10" fmla="*/ 7 w 23"/>
                  <a:gd name="T11" fmla="*/ 9 h 52"/>
                  <a:gd name="T12" fmla="*/ 7 w 23"/>
                  <a:gd name="T13" fmla="*/ 12 h 52"/>
                  <a:gd name="T14" fmla="*/ 7 w 23"/>
                  <a:gd name="T15" fmla="*/ 9 h 52"/>
                  <a:gd name="T16" fmla="*/ 9 w 23"/>
                  <a:gd name="T17" fmla="*/ 9 h 52"/>
                  <a:gd name="T18" fmla="*/ 9 w 23"/>
                  <a:gd name="T19" fmla="*/ 9 h 52"/>
                  <a:gd name="T20" fmla="*/ 11 w 23"/>
                  <a:gd name="T21" fmla="*/ 5 h 52"/>
                  <a:gd name="T22" fmla="*/ 14 w 23"/>
                  <a:gd name="T23" fmla="*/ 2 h 52"/>
                  <a:gd name="T24" fmla="*/ 14 w 23"/>
                  <a:gd name="T25" fmla="*/ 0 h 52"/>
                  <a:gd name="T26" fmla="*/ 16 w 23"/>
                  <a:gd name="T27" fmla="*/ 0 h 52"/>
                  <a:gd name="T28" fmla="*/ 18 w 23"/>
                  <a:gd name="T29" fmla="*/ 0 h 52"/>
                  <a:gd name="T30" fmla="*/ 18 w 23"/>
                  <a:gd name="T31" fmla="*/ 2 h 52"/>
                  <a:gd name="T32" fmla="*/ 21 w 23"/>
                  <a:gd name="T33" fmla="*/ 0 h 52"/>
                  <a:gd name="T34" fmla="*/ 23 w 23"/>
                  <a:gd name="T35" fmla="*/ 0 h 52"/>
                  <a:gd name="T36" fmla="*/ 23 w 23"/>
                  <a:gd name="T37" fmla="*/ 2 h 52"/>
                  <a:gd name="T38" fmla="*/ 23 w 23"/>
                  <a:gd name="T39" fmla="*/ 5 h 52"/>
                  <a:gd name="T40" fmla="*/ 23 w 23"/>
                  <a:gd name="T41" fmla="*/ 14 h 52"/>
                  <a:gd name="T42" fmla="*/ 21 w 23"/>
                  <a:gd name="T43" fmla="*/ 19 h 52"/>
                  <a:gd name="T44" fmla="*/ 18 w 23"/>
                  <a:gd name="T45" fmla="*/ 23 h 52"/>
                  <a:gd name="T46" fmla="*/ 21 w 23"/>
                  <a:gd name="T47" fmla="*/ 26 h 52"/>
                  <a:gd name="T48" fmla="*/ 21 w 23"/>
                  <a:gd name="T49" fmla="*/ 33 h 52"/>
                  <a:gd name="T50" fmla="*/ 18 w 23"/>
                  <a:gd name="T51" fmla="*/ 38 h 52"/>
                  <a:gd name="T52" fmla="*/ 14 w 23"/>
                  <a:gd name="T53" fmla="*/ 47 h 52"/>
                  <a:gd name="T54" fmla="*/ 11 w 23"/>
                  <a:gd name="T55" fmla="*/ 45 h 52"/>
                  <a:gd name="T56" fmla="*/ 7 w 23"/>
                  <a:gd name="T57" fmla="*/ 49 h 52"/>
                  <a:gd name="T58" fmla="*/ 7 w 23"/>
                  <a:gd name="T59" fmla="*/ 52 h 52"/>
                  <a:gd name="T60" fmla="*/ 7 w 23"/>
                  <a:gd name="T61" fmla="*/ 52 h 52"/>
                  <a:gd name="T62" fmla="*/ 4 w 23"/>
                  <a:gd name="T63" fmla="*/ 52 h 52"/>
                  <a:gd name="T64" fmla="*/ 2 w 23"/>
                  <a:gd name="T65" fmla="*/ 52 h 52"/>
                  <a:gd name="T66" fmla="*/ 0 w 23"/>
                  <a:gd name="T67" fmla="*/ 52 h 52"/>
                  <a:gd name="T68" fmla="*/ 0 w 23"/>
                  <a:gd name="T69" fmla="*/ 14 h 52"/>
                  <a:gd name="T70" fmla="*/ 0 w 23"/>
                  <a:gd name="T71" fmla="*/ 14 h 52"/>
                  <a:gd name="T72" fmla="*/ 0 w 23"/>
                  <a:gd name="T73" fmla="*/ 1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52">
                    <a:moveTo>
                      <a:pt x="0" y="14"/>
                    </a:moveTo>
                    <a:lnTo>
                      <a:pt x="0" y="14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5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14"/>
                    </a:lnTo>
                    <a:lnTo>
                      <a:pt x="21" y="19"/>
                    </a:lnTo>
                    <a:lnTo>
                      <a:pt x="18" y="23"/>
                    </a:lnTo>
                    <a:lnTo>
                      <a:pt x="21" y="26"/>
                    </a:lnTo>
                    <a:lnTo>
                      <a:pt x="21" y="33"/>
                    </a:lnTo>
                    <a:lnTo>
                      <a:pt x="18" y="38"/>
                    </a:lnTo>
                    <a:lnTo>
                      <a:pt x="14" y="47"/>
                    </a:lnTo>
                    <a:lnTo>
                      <a:pt x="11" y="45"/>
                    </a:lnTo>
                    <a:lnTo>
                      <a:pt x="7" y="49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37" name="Freeform 331">
                <a:extLst>
                  <a:ext uri="{FF2B5EF4-FFF2-40B4-BE49-F238E27FC236}">
                    <a16:creationId xmlns:a16="http://schemas.microsoft.com/office/drawing/2014/main" id="{078DE987-0A60-CF44-9B5B-0EADC423C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765" y="4522793"/>
                <a:ext cx="131001" cy="133979"/>
              </a:xfrm>
              <a:custGeom>
                <a:avLst/>
                <a:gdLst>
                  <a:gd name="T0" fmla="*/ 43 w 88"/>
                  <a:gd name="T1" fmla="*/ 90 h 90"/>
                  <a:gd name="T2" fmla="*/ 45 w 88"/>
                  <a:gd name="T3" fmla="*/ 87 h 90"/>
                  <a:gd name="T4" fmla="*/ 45 w 88"/>
                  <a:gd name="T5" fmla="*/ 85 h 90"/>
                  <a:gd name="T6" fmla="*/ 48 w 88"/>
                  <a:gd name="T7" fmla="*/ 82 h 90"/>
                  <a:gd name="T8" fmla="*/ 55 w 88"/>
                  <a:gd name="T9" fmla="*/ 80 h 90"/>
                  <a:gd name="T10" fmla="*/ 57 w 88"/>
                  <a:gd name="T11" fmla="*/ 80 h 90"/>
                  <a:gd name="T12" fmla="*/ 57 w 88"/>
                  <a:gd name="T13" fmla="*/ 78 h 90"/>
                  <a:gd name="T14" fmla="*/ 62 w 88"/>
                  <a:gd name="T15" fmla="*/ 73 h 90"/>
                  <a:gd name="T16" fmla="*/ 67 w 88"/>
                  <a:gd name="T17" fmla="*/ 68 h 90"/>
                  <a:gd name="T18" fmla="*/ 64 w 88"/>
                  <a:gd name="T19" fmla="*/ 64 h 90"/>
                  <a:gd name="T20" fmla="*/ 69 w 88"/>
                  <a:gd name="T21" fmla="*/ 61 h 90"/>
                  <a:gd name="T22" fmla="*/ 74 w 88"/>
                  <a:gd name="T23" fmla="*/ 54 h 90"/>
                  <a:gd name="T24" fmla="*/ 76 w 88"/>
                  <a:gd name="T25" fmla="*/ 54 h 90"/>
                  <a:gd name="T26" fmla="*/ 83 w 88"/>
                  <a:gd name="T27" fmla="*/ 52 h 90"/>
                  <a:gd name="T28" fmla="*/ 83 w 88"/>
                  <a:gd name="T29" fmla="*/ 47 h 90"/>
                  <a:gd name="T30" fmla="*/ 85 w 88"/>
                  <a:gd name="T31" fmla="*/ 47 h 90"/>
                  <a:gd name="T32" fmla="*/ 88 w 88"/>
                  <a:gd name="T33" fmla="*/ 45 h 90"/>
                  <a:gd name="T34" fmla="*/ 85 w 88"/>
                  <a:gd name="T35" fmla="*/ 42 h 90"/>
                  <a:gd name="T36" fmla="*/ 81 w 88"/>
                  <a:gd name="T37" fmla="*/ 42 h 90"/>
                  <a:gd name="T38" fmla="*/ 81 w 88"/>
                  <a:gd name="T39" fmla="*/ 45 h 90"/>
                  <a:gd name="T40" fmla="*/ 76 w 88"/>
                  <a:gd name="T41" fmla="*/ 42 h 90"/>
                  <a:gd name="T42" fmla="*/ 74 w 88"/>
                  <a:gd name="T43" fmla="*/ 42 h 90"/>
                  <a:gd name="T44" fmla="*/ 74 w 88"/>
                  <a:gd name="T45" fmla="*/ 40 h 90"/>
                  <a:gd name="T46" fmla="*/ 71 w 88"/>
                  <a:gd name="T47" fmla="*/ 40 h 90"/>
                  <a:gd name="T48" fmla="*/ 69 w 88"/>
                  <a:gd name="T49" fmla="*/ 40 h 90"/>
                  <a:gd name="T50" fmla="*/ 67 w 88"/>
                  <a:gd name="T51" fmla="*/ 40 h 90"/>
                  <a:gd name="T52" fmla="*/ 67 w 88"/>
                  <a:gd name="T53" fmla="*/ 2 h 90"/>
                  <a:gd name="T54" fmla="*/ 67 w 88"/>
                  <a:gd name="T55" fmla="*/ 2 h 90"/>
                  <a:gd name="T56" fmla="*/ 31 w 88"/>
                  <a:gd name="T57" fmla="*/ 0 h 90"/>
                  <a:gd name="T58" fmla="*/ 31 w 88"/>
                  <a:gd name="T59" fmla="*/ 11 h 90"/>
                  <a:gd name="T60" fmla="*/ 22 w 88"/>
                  <a:gd name="T61" fmla="*/ 11 h 90"/>
                  <a:gd name="T62" fmla="*/ 24 w 88"/>
                  <a:gd name="T63" fmla="*/ 14 h 90"/>
                  <a:gd name="T64" fmla="*/ 26 w 88"/>
                  <a:gd name="T65" fmla="*/ 16 h 90"/>
                  <a:gd name="T66" fmla="*/ 29 w 88"/>
                  <a:gd name="T67" fmla="*/ 21 h 90"/>
                  <a:gd name="T68" fmla="*/ 31 w 88"/>
                  <a:gd name="T69" fmla="*/ 23 h 90"/>
                  <a:gd name="T70" fmla="*/ 33 w 88"/>
                  <a:gd name="T71" fmla="*/ 23 h 90"/>
                  <a:gd name="T72" fmla="*/ 36 w 88"/>
                  <a:gd name="T73" fmla="*/ 26 h 90"/>
                  <a:gd name="T74" fmla="*/ 36 w 88"/>
                  <a:gd name="T75" fmla="*/ 28 h 90"/>
                  <a:gd name="T76" fmla="*/ 38 w 88"/>
                  <a:gd name="T77" fmla="*/ 30 h 90"/>
                  <a:gd name="T78" fmla="*/ 41 w 88"/>
                  <a:gd name="T79" fmla="*/ 30 h 90"/>
                  <a:gd name="T80" fmla="*/ 43 w 88"/>
                  <a:gd name="T81" fmla="*/ 33 h 90"/>
                  <a:gd name="T82" fmla="*/ 43 w 88"/>
                  <a:gd name="T83" fmla="*/ 35 h 90"/>
                  <a:gd name="T84" fmla="*/ 41 w 88"/>
                  <a:gd name="T85" fmla="*/ 37 h 90"/>
                  <a:gd name="T86" fmla="*/ 15 w 88"/>
                  <a:gd name="T87" fmla="*/ 37 h 90"/>
                  <a:gd name="T88" fmla="*/ 3 w 88"/>
                  <a:gd name="T89" fmla="*/ 56 h 90"/>
                  <a:gd name="T90" fmla="*/ 3 w 88"/>
                  <a:gd name="T91" fmla="*/ 61 h 90"/>
                  <a:gd name="T92" fmla="*/ 3 w 88"/>
                  <a:gd name="T93" fmla="*/ 61 h 90"/>
                  <a:gd name="T94" fmla="*/ 3 w 88"/>
                  <a:gd name="T95" fmla="*/ 64 h 90"/>
                  <a:gd name="T96" fmla="*/ 5 w 88"/>
                  <a:gd name="T97" fmla="*/ 66 h 90"/>
                  <a:gd name="T98" fmla="*/ 5 w 88"/>
                  <a:gd name="T99" fmla="*/ 66 h 90"/>
                  <a:gd name="T100" fmla="*/ 5 w 88"/>
                  <a:gd name="T101" fmla="*/ 68 h 90"/>
                  <a:gd name="T102" fmla="*/ 3 w 88"/>
                  <a:gd name="T103" fmla="*/ 68 h 90"/>
                  <a:gd name="T104" fmla="*/ 3 w 88"/>
                  <a:gd name="T105" fmla="*/ 71 h 90"/>
                  <a:gd name="T106" fmla="*/ 0 w 88"/>
                  <a:gd name="T107" fmla="*/ 71 h 90"/>
                  <a:gd name="T108" fmla="*/ 5 w 88"/>
                  <a:gd name="T109" fmla="*/ 75 h 90"/>
                  <a:gd name="T110" fmla="*/ 7 w 88"/>
                  <a:gd name="T111" fmla="*/ 80 h 90"/>
                  <a:gd name="T112" fmla="*/ 10 w 88"/>
                  <a:gd name="T113" fmla="*/ 80 h 90"/>
                  <a:gd name="T114" fmla="*/ 12 w 88"/>
                  <a:gd name="T115" fmla="*/ 85 h 90"/>
                  <a:gd name="T116" fmla="*/ 24 w 88"/>
                  <a:gd name="T117" fmla="*/ 87 h 90"/>
                  <a:gd name="T118" fmla="*/ 31 w 88"/>
                  <a:gd name="T119" fmla="*/ 87 h 90"/>
                  <a:gd name="T120" fmla="*/ 36 w 88"/>
                  <a:gd name="T121" fmla="*/ 87 h 90"/>
                  <a:gd name="T122" fmla="*/ 43 w 88"/>
                  <a:gd name="T123" fmla="*/ 90 h 90"/>
                  <a:gd name="T124" fmla="*/ 43 w 88"/>
                  <a:gd name="T12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" h="90">
                    <a:moveTo>
                      <a:pt x="43" y="90"/>
                    </a:moveTo>
                    <a:lnTo>
                      <a:pt x="45" y="87"/>
                    </a:lnTo>
                    <a:lnTo>
                      <a:pt x="45" y="85"/>
                    </a:lnTo>
                    <a:lnTo>
                      <a:pt x="48" y="82"/>
                    </a:lnTo>
                    <a:lnTo>
                      <a:pt x="55" y="80"/>
                    </a:lnTo>
                    <a:lnTo>
                      <a:pt x="57" y="80"/>
                    </a:lnTo>
                    <a:lnTo>
                      <a:pt x="57" y="78"/>
                    </a:lnTo>
                    <a:lnTo>
                      <a:pt x="62" y="73"/>
                    </a:lnTo>
                    <a:lnTo>
                      <a:pt x="67" y="68"/>
                    </a:lnTo>
                    <a:lnTo>
                      <a:pt x="64" y="64"/>
                    </a:lnTo>
                    <a:lnTo>
                      <a:pt x="69" y="61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83" y="52"/>
                    </a:lnTo>
                    <a:lnTo>
                      <a:pt x="83" y="47"/>
                    </a:lnTo>
                    <a:lnTo>
                      <a:pt x="85" y="47"/>
                    </a:lnTo>
                    <a:lnTo>
                      <a:pt x="88" y="45"/>
                    </a:lnTo>
                    <a:lnTo>
                      <a:pt x="85" y="42"/>
                    </a:lnTo>
                    <a:lnTo>
                      <a:pt x="81" y="42"/>
                    </a:lnTo>
                    <a:lnTo>
                      <a:pt x="81" y="45"/>
                    </a:lnTo>
                    <a:lnTo>
                      <a:pt x="76" y="42"/>
                    </a:lnTo>
                    <a:lnTo>
                      <a:pt x="74" y="42"/>
                    </a:lnTo>
                    <a:lnTo>
                      <a:pt x="74" y="40"/>
                    </a:lnTo>
                    <a:lnTo>
                      <a:pt x="71" y="40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2"/>
                    </a:lnTo>
                    <a:lnTo>
                      <a:pt x="67" y="2"/>
                    </a:lnTo>
                    <a:lnTo>
                      <a:pt x="31" y="0"/>
                    </a:lnTo>
                    <a:lnTo>
                      <a:pt x="31" y="11"/>
                    </a:lnTo>
                    <a:lnTo>
                      <a:pt x="22" y="11"/>
                    </a:lnTo>
                    <a:lnTo>
                      <a:pt x="24" y="14"/>
                    </a:lnTo>
                    <a:lnTo>
                      <a:pt x="26" y="16"/>
                    </a:lnTo>
                    <a:lnTo>
                      <a:pt x="29" y="21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8" y="30"/>
                    </a:lnTo>
                    <a:lnTo>
                      <a:pt x="41" y="30"/>
                    </a:lnTo>
                    <a:lnTo>
                      <a:pt x="43" y="33"/>
                    </a:lnTo>
                    <a:lnTo>
                      <a:pt x="43" y="35"/>
                    </a:lnTo>
                    <a:lnTo>
                      <a:pt x="41" y="37"/>
                    </a:lnTo>
                    <a:lnTo>
                      <a:pt x="15" y="37"/>
                    </a:lnTo>
                    <a:lnTo>
                      <a:pt x="3" y="56"/>
                    </a:lnTo>
                    <a:lnTo>
                      <a:pt x="3" y="61"/>
                    </a:lnTo>
                    <a:lnTo>
                      <a:pt x="3" y="61"/>
                    </a:lnTo>
                    <a:lnTo>
                      <a:pt x="3" y="64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5" y="68"/>
                    </a:lnTo>
                    <a:lnTo>
                      <a:pt x="3" y="68"/>
                    </a:lnTo>
                    <a:lnTo>
                      <a:pt x="3" y="71"/>
                    </a:lnTo>
                    <a:lnTo>
                      <a:pt x="0" y="71"/>
                    </a:lnTo>
                    <a:lnTo>
                      <a:pt x="5" y="75"/>
                    </a:lnTo>
                    <a:lnTo>
                      <a:pt x="7" y="80"/>
                    </a:lnTo>
                    <a:lnTo>
                      <a:pt x="10" y="80"/>
                    </a:lnTo>
                    <a:lnTo>
                      <a:pt x="12" y="85"/>
                    </a:lnTo>
                    <a:lnTo>
                      <a:pt x="24" y="87"/>
                    </a:lnTo>
                    <a:lnTo>
                      <a:pt x="31" y="87"/>
                    </a:lnTo>
                    <a:lnTo>
                      <a:pt x="36" y="87"/>
                    </a:lnTo>
                    <a:lnTo>
                      <a:pt x="43" y="90"/>
                    </a:lnTo>
                    <a:lnTo>
                      <a:pt x="43" y="9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38" name="Freeform 332">
                <a:extLst>
                  <a:ext uri="{FF2B5EF4-FFF2-40B4-BE49-F238E27FC236}">
                    <a16:creationId xmlns:a16="http://schemas.microsoft.com/office/drawing/2014/main" id="{40A85243-34EE-73B8-EB18-5E6492A173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8077" y="3971994"/>
                <a:ext cx="887233" cy="656494"/>
              </a:xfrm>
              <a:custGeom>
                <a:avLst/>
                <a:gdLst>
                  <a:gd name="T0" fmla="*/ 225 w 596"/>
                  <a:gd name="T1" fmla="*/ 41 h 441"/>
                  <a:gd name="T2" fmla="*/ 239 w 596"/>
                  <a:gd name="T3" fmla="*/ 62 h 441"/>
                  <a:gd name="T4" fmla="*/ 248 w 596"/>
                  <a:gd name="T5" fmla="*/ 86 h 441"/>
                  <a:gd name="T6" fmla="*/ 265 w 596"/>
                  <a:gd name="T7" fmla="*/ 97 h 441"/>
                  <a:gd name="T8" fmla="*/ 284 w 596"/>
                  <a:gd name="T9" fmla="*/ 97 h 441"/>
                  <a:gd name="T10" fmla="*/ 310 w 596"/>
                  <a:gd name="T11" fmla="*/ 83 h 441"/>
                  <a:gd name="T12" fmla="*/ 329 w 596"/>
                  <a:gd name="T13" fmla="*/ 114 h 441"/>
                  <a:gd name="T14" fmla="*/ 348 w 596"/>
                  <a:gd name="T15" fmla="*/ 150 h 441"/>
                  <a:gd name="T16" fmla="*/ 371 w 596"/>
                  <a:gd name="T17" fmla="*/ 178 h 441"/>
                  <a:gd name="T18" fmla="*/ 386 w 596"/>
                  <a:gd name="T19" fmla="*/ 187 h 441"/>
                  <a:gd name="T20" fmla="*/ 376 w 596"/>
                  <a:gd name="T21" fmla="*/ 206 h 441"/>
                  <a:gd name="T22" fmla="*/ 369 w 596"/>
                  <a:gd name="T23" fmla="*/ 261 h 441"/>
                  <a:gd name="T24" fmla="*/ 374 w 596"/>
                  <a:gd name="T25" fmla="*/ 296 h 441"/>
                  <a:gd name="T26" fmla="*/ 407 w 596"/>
                  <a:gd name="T27" fmla="*/ 348 h 441"/>
                  <a:gd name="T28" fmla="*/ 452 w 596"/>
                  <a:gd name="T29" fmla="*/ 355 h 441"/>
                  <a:gd name="T30" fmla="*/ 487 w 596"/>
                  <a:gd name="T31" fmla="*/ 360 h 441"/>
                  <a:gd name="T32" fmla="*/ 509 w 596"/>
                  <a:gd name="T33" fmla="*/ 327 h 441"/>
                  <a:gd name="T34" fmla="*/ 561 w 596"/>
                  <a:gd name="T35" fmla="*/ 287 h 441"/>
                  <a:gd name="T36" fmla="*/ 587 w 596"/>
                  <a:gd name="T37" fmla="*/ 308 h 441"/>
                  <a:gd name="T38" fmla="*/ 572 w 596"/>
                  <a:gd name="T39" fmla="*/ 341 h 441"/>
                  <a:gd name="T40" fmla="*/ 563 w 596"/>
                  <a:gd name="T41" fmla="*/ 348 h 441"/>
                  <a:gd name="T42" fmla="*/ 542 w 596"/>
                  <a:gd name="T43" fmla="*/ 367 h 441"/>
                  <a:gd name="T44" fmla="*/ 494 w 596"/>
                  <a:gd name="T45" fmla="*/ 386 h 441"/>
                  <a:gd name="T46" fmla="*/ 483 w 596"/>
                  <a:gd name="T47" fmla="*/ 407 h 441"/>
                  <a:gd name="T48" fmla="*/ 466 w 596"/>
                  <a:gd name="T49" fmla="*/ 438 h 441"/>
                  <a:gd name="T50" fmla="*/ 426 w 596"/>
                  <a:gd name="T51" fmla="*/ 405 h 441"/>
                  <a:gd name="T52" fmla="*/ 423 w 596"/>
                  <a:gd name="T53" fmla="*/ 405 h 441"/>
                  <a:gd name="T54" fmla="*/ 416 w 596"/>
                  <a:gd name="T55" fmla="*/ 407 h 441"/>
                  <a:gd name="T56" fmla="*/ 348 w 596"/>
                  <a:gd name="T57" fmla="*/ 405 h 441"/>
                  <a:gd name="T58" fmla="*/ 301 w 596"/>
                  <a:gd name="T59" fmla="*/ 389 h 441"/>
                  <a:gd name="T60" fmla="*/ 251 w 596"/>
                  <a:gd name="T61" fmla="*/ 363 h 441"/>
                  <a:gd name="T62" fmla="*/ 215 w 596"/>
                  <a:gd name="T63" fmla="*/ 339 h 441"/>
                  <a:gd name="T64" fmla="*/ 206 w 596"/>
                  <a:gd name="T65" fmla="*/ 308 h 441"/>
                  <a:gd name="T66" fmla="*/ 204 w 596"/>
                  <a:gd name="T67" fmla="*/ 263 h 441"/>
                  <a:gd name="T68" fmla="*/ 161 w 596"/>
                  <a:gd name="T69" fmla="*/ 209 h 441"/>
                  <a:gd name="T70" fmla="*/ 137 w 596"/>
                  <a:gd name="T71" fmla="*/ 185 h 441"/>
                  <a:gd name="T72" fmla="*/ 140 w 596"/>
                  <a:gd name="T73" fmla="*/ 164 h 441"/>
                  <a:gd name="T74" fmla="*/ 116 w 596"/>
                  <a:gd name="T75" fmla="*/ 133 h 441"/>
                  <a:gd name="T76" fmla="*/ 97 w 596"/>
                  <a:gd name="T77" fmla="*/ 112 h 441"/>
                  <a:gd name="T78" fmla="*/ 81 w 596"/>
                  <a:gd name="T79" fmla="*/ 74 h 441"/>
                  <a:gd name="T80" fmla="*/ 69 w 596"/>
                  <a:gd name="T81" fmla="*/ 38 h 441"/>
                  <a:gd name="T82" fmla="*/ 43 w 596"/>
                  <a:gd name="T83" fmla="*/ 41 h 441"/>
                  <a:gd name="T84" fmla="*/ 59 w 596"/>
                  <a:gd name="T85" fmla="*/ 95 h 441"/>
                  <a:gd name="T86" fmla="*/ 81 w 596"/>
                  <a:gd name="T87" fmla="*/ 131 h 441"/>
                  <a:gd name="T88" fmla="*/ 92 w 596"/>
                  <a:gd name="T89" fmla="*/ 152 h 441"/>
                  <a:gd name="T90" fmla="*/ 102 w 596"/>
                  <a:gd name="T91" fmla="*/ 192 h 441"/>
                  <a:gd name="T92" fmla="*/ 114 w 596"/>
                  <a:gd name="T93" fmla="*/ 216 h 441"/>
                  <a:gd name="T94" fmla="*/ 118 w 596"/>
                  <a:gd name="T95" fmla="*/ 249 h 441"/>
                  <a:gd name="T96" fmla="*/ 88 w 596"/>
                  <a:gd name="T97" fmla="*/ 211 h 441"/>
                  <a:gd name="T98" fmla="*/ 74 w 596"/>
                  <a:gd name="T99" fmla="*/ 166 h 441"/>
                  <a:gd name="T100" fmla="*/ 52 w 596"/>
                  <a:gd name="T101" fmla="*/ 150 h 441"/>
                  <a:gd name="T102" fmla="*/ 33 w 596"/>
                  <a:gd name="T103" fmla="*/ 126 h 441"/>
                  <a:gd name="T104" fmla="*/ 48 w 596"/>
                  <a:gd name="T105" fmla="*/ 116 h 441"/>
                  <a:gd name="T106" fmla="*/ 22 w 596"/>
                  <a:gd name="T107" fmla="*/ 79 h 441"/>
                  <a:gd name="T108" fmla="*/ 14 w 596"/>
                  <a:gd name="T109" fmla="*/ 41 h 441"/>
                  <a:gd name="T110" fmla="*/ 109 w 596"/>
                  <a:gd name="T111" fmla="*/ 202 h 441"/>
                  <a:gd name="T112" fmla="*/ 114 w 596"/>
                  <a:gd name="T113" fmla="*/ 213 h 441"/>
                  <a:gd name="T114" fmla="*/ 379 w 596"/>
                  <a:gd name="T115" fmla="*/ 204 h 441"/>
                  <a:gd name="T116" fmla="*/ 374 w 596"/>
                  <a:gd name="T117" fmla="*/ 218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6" h="441">
                    <a:moveTo>
                      <a:pt x="0" y="3"/>
                    </a:moveTo>
                    <a:lnTo>
                      <a:pt x="50" y="0"/>
                    </a:lnTo>
                    <a:lnTo>
                      <a:pt x="52" y="3"/>
                    </a:lnTo>
                    <a:lnTo>
                      <a:pt x="50" y="5"/>
                    </a:lnTo>
                    <a:lnTo>
                      <a:pt x="121" y="36"/>
                    </a:lnTo>
                    <a:lnTo>
                      <a:pt x="180" y="38"/>
                    </a:lnTo>
                    <a:lnTo>
                      <a:pt x="182" y="31"/>
                    </a:lnTo>
                    <a:lnTo>
                      <a:pt x="215" y="31"/>
                    </a:lnTo>
                    <a:lnTo>
                      <a:pt x="218" y="34"/>
                    </a:lnTo>
                    <a:lnTo>
                      <a:pt x="222" y="38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7" y="43"/>
                    </a:lnTo>
                    <a:lnTo>
                      <a:pt x="227" y="45"/>
                    </a:lnTo>
                    <a:lnTo>
                      <a:pt x="227" y="48"/>
                    </a:lnTo>
                    <a:lnTo>
                      <a:pt x="230" y="50"/>
                    </a:lnTo>
                    <a:lnTo>
                      <a:pt x="234" y="53"/>
                    </a:lnTo>
                    <a:lnTo>
                      <a:pt x="234" y="55"/>
                    </a:lnTo>
                    <a:lnTo>
                      <a:pt x="232" y="55"/>
                    </a:lnTo>
                    <a:lnTo>
                      <a:pt x="234" y="57"/>
                    </a:lnTo>
                    <a:lnTo>
                      <a:pt x="239" y="57"/>
                    </a:lnTo>
                    <a:lnTo>
                      <a:pt x="239" y="62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4" y="67"/>
                    </a:lnTo>
                    <a:lnTo>
                      <a:pt x="244" y="69"/>
                    </a:lnTo>
                    <a:lnTo>
                      <a:pt x="246" y="71"/>
                    </a:lnTo>
                    <a:lnTo>
                      <a:pt x="246" y="74"/>
                    </a:lnTo>
                    <a:lnTo>
                      <a:pt x="246" y="76"/>
                    </a:lnTo>
                    <a:lnTo>
                      <a:pt x="241" y="76"/>
                    </a:lnTo>
                    <a:lnTo>
                      <a:pt x="241" y="79"/>
                    </a:lnTo>
                    <a:lnTo>
                      <a:pt x="246" y="81"/>
                    </a:lnTo>
                    <a:lnTo>
                      <a:pt x="248" y="86"/>
                    </a:lnTo>
                    <a:lnTo>
                      <a:pt x="251" y="88"/>
                    </a:lnTo>
                    <a:lnTo>
                      <a:pt x="251" y="90"/>
                    </a:lnTo>
                    <a:lnTo>
                      <a:pt x="251" y="90"/>
                    </a:lnTo>
                    <a:lnTo>
                      <a:pt x="253" y="90"/>
                    </a:lnTo>
                    <a:lnTo>
                      <a:pt x="253" y="90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95"/>
                    </a:lnTo>
                    <a:lnTo>
                      <a:pt x="258" y="95"/>
                    </a:lnTo>
                    <a:lnTo>
                      <a:pt x="260" y="95"/>
                    </a:lnTo>
                    <a:lnTo>
                      <a:pt x="265" y="97"/>
                    </a:lnTo>
                    <a:lnTo>
                      <a:pt x="265" y="100"/>
                    </a:lnTo>
                    <a:lnTo>
                      <a:pt x="270" y="100"/>
                    </a:lnTo>
                    <a:lnTo>
                      <a:pt x="274" y="102"/>
                    </a:lnTo>
                    <a:lnTo>
                      <a:pt x="274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2"/>
                    </a:lnTo>
                    <a:lnTo>
                      <a:pt x="282" y="100"/>
                    </a:lnTo>
                    <a:lnTo>
                      <a:pt x="284" y="100"/>
                    </a:lnTo>
                    <a:lnTo>
                      <a:pt x="284" y="97"/>
                    </a:lnTo>
                    <a:lnTo>
                      <a:pt x="284" y="97"/>
                    </a:lnTo>
                    <a:lnTo>
                      <a:pt x="286" y="95"/>
                    </a:lnTo>
                    <a:lnTo>
                      <a:pt x="289" y="88"/>
                    </a:lnTo>
                    <a:lnTo>
                      <a:pt x="291" y="86"/>
                    </a:lnTo>
                    <a:lnTo>
                      <a:pt x="293" y="86"/>
                    </a:lnTo>
                    <a:lnTo>
                      <a:pt x="296" y="86"/>
                    </a:lnTo>
                    <a:lnTo>
                      <a:pt x="296" y="88"/>
                    </a:lnTo>
                    <a:lnTo>
                      <a:pt x="296" y="86"/>
                    </a:lnTo>
                    <a:lnTo>
                      <a:pt x="298" y="83"/>
                    </a:lnTo>
                    <a:lnTo>
                      <a:pt x="301" y="83"/>
                    </a:lnTo>
                    <a:lnTo>
                      <a:pt x="305" y="86"/>
                    </a:lnTo>
                    <a:lnTo>
                      <a:pt x="310" y="83"/>
                    </a:lnTo>
                    <a:lnTo>
                      <a:pt x="310" y="86"/>
                    </a:lnTo>
                    <a:lnTo>
                      <a:pt x="312" y="86"/>
                    </a:lnTo>
                    <a:lnTo>
                      <a:pt x="315" y="86"/>
                    </a:lnTo>
                    <a:lnTo>
                      <a:pt x="317" y="88"/>
                    </a:lnTo>
                    <a:lnTo>
                      <a:pt x="319" y="90"/>
                    </a:lnTo>
                    <a:lnTo>
                      <a:pt x="322" y="93"/>
                    </a:lnTo>
                    <a:lnTo>
                      <a:pt x="327" y="100"/>
                    </a:lnTo>
                    <a:lnTo>
                      <a:pt x="327" y="102"/>
                    </a:lnTo>
                    <a:lnTo>
                      <a:pt x="329" y="105"/>
                    </a:lnTo>
                    <a:lnTo>
                      <a:pt x="329" y="107"/>
                    </a:lnTo>
                    <a:lnTo>
                      <a:pt x="329" y="114"/>
                    </a:lnTo>
                    <a:lnTo>
                      <a:pt x="331" y="114"/>
                    </a:lnTo>
                    <a:lnTo>
                      <a:pt x="334" y="116"/>
                    </a:lnTo>
                    <a:lnTo>
                      <a:pt x="336" y="124"/>
                    </a:lnTo>
                    <a:lnTo>
                      <a:pt x="338" y="126"/>
                    </a:lnTo>
                    <a:lnTo>
                      <a:pt x="338" y="128"/>
                    </a:lnTo>
                    <a:lnTo>
                      <a:pt x="341" y="131"/>
                    </a:lnTo>
                    <a:lnTo>
                      <a:pt x="343" y="133"/>
                    </a:lnTo>
                    <a:lnTo>
                      <a:pt x="345" y="138"/>
                    </a:lnTo>
                    <a:lnTo>
                      <a:pt x="348" y="140"/>
                    </a:lnTo>
                    <a:lnTo>
                      <a:pt x="348" y="145"/>
                    </a:lnTo>
                    <a:lnTo>
                      <a:pt x="348" y="150"/>
                    </a:lnTo>
                    <a:lnTo>
                      <a:pt x="348" y="150"/>
                    </a:lnTo>
                    <a:lnTo>
                      <a:pt x="348" y="152"/>
                    </a:lnTo>
                    <a:lnTo>
                      <a:pt x="353" y="164"/>
                    </a:lnTo>
                    <a:lnTo>
                      <a:pt x="353" y="168"/>
                    </a:lnTo>
                    <a:lnTo>
                      <a:pt x="353" y="171"/>
                    </a:lnTo>
                    <a:lnTo>
                      <a:pt x="353" y="171"/>
                    </a:lnTo>
                    <a:lnTo>
                      <a:pt x="357" y="173"/>
                    </a:lnTo>
                    <a:lnTo>
                      <a:pt x="360" y="171"/>
                    </a:lnTo>
                    <a:lnTo>
                      <a:pt x="362" y="173"/>
                    </a:lnTo>
                    <a:lnTo>
                      <a:pt x="364" y="176"/>
                    </a:lnTo>
                    <a:lnTo>
                      <a:pt x="371" y="178"/>
                    </a:lnTo>
                    <a:lnTo>
                      <a:pt x="376" y="180"/>
                    </a:lnTo>
                    <a:lnTo>
                      <a:pt x="379" y="183"/>
                    </a:lnTo>
                    <a:lnTo>
                      <a:pt x="381" y="185"/>
                    </a:lnTo>
                    <a:lnTo>
                      <a:pt x="383" y="185"/>
                    </a:lnTo>
                    <a:lnTo>
                      <a:pt x="381" y="187"/>
                    </a:lnTo>
                    <a:lnTo>
                      <a:pt x="386" y="185"/>
                    </a:lnTo>
                    <a:lnTo>
                      <a:pt x="386" y="180"/>
                    </a:lnTo>
                    <a:lnTo>
                      <a:pt x="388" y="178"/>
                    </a:lnTo>
                    <a:lnTo>
                      <a:pt x="388" y="180"/>
                    </a:lnTo>
                    <a:lnTo>
                      <a:pt x="388" y="185"/>
                    </a:lnTo>
                    <a:lnTo>
                      <a:pt x="386" y="187"/>
                    </a:lnTo>
                    <a:lnTo>
                      <a:pt x="386" y="192"/>
                    </a:lnTo>
                    <a:lnTo>
                      <a:pt x="381" y="197"/>
                    </a:lnTo>
                    <a:lnTo>
                      <a:pt x="381" y="199"/>
                    </a:lnTo>
                    <a:lnTo>
                      <a:pt x="379" y="199"/>
                    </a:lnTo>
                    <a:lnTo>
                      <a:pt x="379" y="197"/>
                    </a:lnTo>
                    <a:lnTo>
                      <a:pt x="381" y="195"/>
                    </a:lnTo>
                    <a:lnTo>
                      <a:pt x="376" y="195"/>
                    </a:lnTo>
                    <a:lnTo>
                      <a:pt x="376" y="199"/>
                    </a:lnTo>
                    <a:lnTo>
                      <a:pt x="374" y="202"/>
                    </a:lnTo>
                    <a:lnTo>
                      <a:pt x="376" y="204"/>
                    </a:lnTo>
                    <a:lnTo>
                      <a:pt x="376" y="206"/>
                    </a:lnTo>
                    <a:lnTo>
                      <a:pt x="374" y="213"/>
                    </a:lnTo>
                    <a:lnTo>
                      <a:pt x="371" y="213"/>
                    </a:lnTo>
                    <a:lnTo>
                      <a:pt x="371" y="221"/>
                    </a:lnTo>
                    <a:lnTo>
                      <a:pt x="374" y="221"/>
                    </a:lnTo>
                    <a:lnTo>
                      <a:pt x="371" y="225"/>
                    </a:lnTo>
                    <a:lnTo>
                      <a:pt x="371" y="228"/>
                    </a:lnTo>
                    <a:lnTo>
                      <a:pt x="369" y="237"/>
                    </a:lnTo>
                    <a:lnTo>
                      <a:pt x="371" y="244"/>
                    </a:lnTo>
                    <a:lnTo>
                      <a:pt x="369" y="254"/>
                    </a:lnTo>
                    <a:lnTo>
                      <a:pt x="367" y="258"/>
                    </a:lnTo>
                    <a:lnTo>
                      <a:pt x="369" y="261"/>
                    </a:lnTo>
                    <a:lnTo>
                      <a:pt x="369" y="270"/>
                    </a:lnTo>
                    <a:lnTo>
                      <a:pt x="369" y="275"/>
                    </a:lnTo>
                    <a:lnTo>
                      <a:pt x="374" y="282"/>
                    </a:lnTo>
                    <a:lnTo>
                      <a:pt x="374" y="289"/>
                    </a:lnTo>
                    <a:lnTo>
                      <a:pt x="374" y="289"/>
                    </a:lnTo>
                    <a:lnTo>
                      <a:pt x="371" y="282"/>
                    </a:lnTo>
                    <a:lnTo>
                      <a:pt x="367" y="277"/>
                    </a:lnTo>
                    <a:lnTo>
                      <a:pt x="367" y="282"/>
                    </a:lnTo>
                    <a:lnTo>
                      <a:pt x="369" y="284"/>
                    </a:lnTo>
                    <a:lnTo>
                      <a:pt x="371" y="292"/>
                    </a:lnTo>
                    <a:lnTo>
                      <a:pt x="374" y="296"/>
                    </a:lnTo>
                    <a:lnTo>
                      <a:pt x="371" y="299"/>
                    </a:lnTo>
                    <a:lnTo>
                      <a:pt x="374" y="301"/>
                    </a:lnTo>
                    <a:lnTo>
                      <a:pt x="376" y="306"/>
                    </a:lnTo>
                    <a:lnTo>
                      <a:pt x="388" y="318"/>
                    </a:lnTo>
                    <a:lnTo>
                      <a:pt x="388" y="322"/>
                    </a:lnTo>
                    <a:lnTo>
                      <a:pt x="393" y="327"/>
                    </a:lnTo>
                    <a:lnTo>
                      <a:pt x="393" y="332"/>
                    </a:lnTo>
                    <a:lnTo>
                      <a:pt x="393" y="334"/>
                    </a:lnTo>
                    <a:lnTo>
                      <a:pt x="402" y="346"/>
                    </a:lnTo>
                    <a:lnTo>
                      <a:pt x="405" y="348"/>
                    </a:lnTo>
                    <a:lnTo>
                      <a:pt x="407" y="348"/>
                    </a:lnTo>
                    <a:lnTo>
                      <a:pt x="412" y="348"/>
                    </a:lnTo>
                    <a:lnTo>
                      <a:pt x="414" y="348"/>
                    </a:lnTo>
                    <a:lnTo>
                      <a:pt x="419" y="351"/>
                    </a:lnTo>
                    <a:lnTo>
                      <a:pt x="423" y="358"/>
                    </a:lnTo>
                    <a:lnTo>
                      <a:pt x="426" y="363"/>
                    </a:lnTo>
                    <a:lnTo>
                      <a:pt x="431" y="360"/>
                    </a:lnTo>
                    <a:lnTo>
                      <a:pt x="438" y="360"/>
                    </a:lnTo>
                    <a:lnTo>
                      <a:pt x="440" y="363"/>
                    </a:lnTo>
                    <a:lnTo>
                      <a:pt x="442" y="363"/>
                    </a:lnTo>
                    <a:lnTo>
                      <a:pt x="452" y="358"/>
                    </a:lnTo>
                    <a:lnTo>
                      <a:pt x="452" y="355"/>
                    </a:lnTo>
                    <a:lnTo>
                      <a:pt x="459" y="355"/>
                    </a:lnTo>
                    <a:lnTo>
                      <a:pt x="464" y="355"/>
                    </a:lnTo>
                    <a:lnTo>
                      <a:pt x="468" y="351"/>
                    </a:lnTo>
                    <a:lnTo>
                      <a:pt x="473" y="351"/>
                    </a:lnTo>
                    <a:lnTo>
                      <a:pt x="478" y="353"/>
                    </a:lnTo>
                    <a:lnTo>
                      <a:pt x="480" y="351"/>
                    </a:lnTo>
                    <a:lnTo>
                      <a:pt x="485" y="351"/>
                    </a:lnTo>
                    <a:lnTo>
                      <a:pt x="483" y="353"/>
                    </a:lnTo>
                    <a:lnTo>
                      <a:pt x="480" y="355"/>
                    </a:lnTo>
                    <a:lnTo>
                      <a:pt x="485" y="358"/>
                    </a:lnTo>
                    <a:lnTo>
                      <a:pt x="487" y="360"/>
                    </a:lnTo>
                    <a:lnTo>
                      <a:pt x="490" y="358"/>
                    </a:lnTo>
                    <a:lnTo>
                      <a:pt x="492" y="358"/>
                    </a:lnTo>
                    <a:lnTo>
                      <a:pt x="494" y="353"/>
                    </a:lnTo>
                    <a:lnTo>
                      <a:pt x="494" y="348"/>
                    </a:lnTo>
                    <a:lnTo>
                      <a:pt x="497" y="344"/>
                    </a:lnTo>
                    <a:lnTo>
                      <a:pt x="492" y="346"/>
                    </a:lnTo>
                    <a:lnTo>
                      <a:pt x="492" y="346"/>
                    </a:lnTo>
                    <a:lnTo>
                      <a:pt x="501" y="341"/>
                    </a:lnTo>
                    <a:lnTo>
                      <a:pt x="504" y="341"/>
                    </a:lnTo>
                    <a:lnTo>
                      <a:pt x="509" y="336"/>
                    </a:lnTo>
                    <a:lnTo>
                      <a:pt x="509" y="327"/>
                    </a:lnTo>
                    <a:lnTo>
                      <a:pt x="516" y="320"/>
                    </a:lnTo>
                    <a:lnTo>
                      <a:pt x="516" y="318"/>
                    </a:lnTo>
                    <a:lnTo>
                      <a:pt x="516" y="306"/>
                    </a:lnTo>
                    <a:lnTo>
                      <a:pt x="523" y="296"/>
                    </a:lnTo>
                    <a:lnTo>
                      <a:pt x="520" y="296"/>
                    </a:lnTo>
                    <a:lnTo>
                      <a:pt x="520" y="294"/>
                    </a:lnTo>
                    <a:lnTo>
                      <a:pt x="535" y="292"/>
                    </a:lnTo>
                    <a:lnTo>
                      <a:pt x="551" y="292"/>
                    </a:lnTo>
                    <a:lnTo>
                      <a:pt x="553" y="287"/>
                    </a:lnTo>
                    <a:lnTo>
                      <a:pt x="558" y="287"/>
                    </a:lnTo>
                    <a:lnTo>
                      <a:pt x="561" y="287"/>
                    </a:lnTo>
                    <a:lnTo>
                      <a:pt x="565" y="284"/>
                    </a:lnTo>
                    <a:lnTo>
                      <a:pt x="565" y="282"/>
                    </a:lnTo>
                    <a:lnTo>
                      <a:pt x="575" y="282"/>
                    </a:lnTo>
                    <a:lnTo>
                      <a:pt x="584" y="284"/>
                    </a:lnTo>
                    <a:lnTo>
                      <a:pt x="587" y="284"/>
                    </a:lnTo>
                    <a:lnTo>
                      <a:pt x="584" y="282"/>
                    </a:lnTo>
                    <a:lnTo>
                      <a:pt x="589" y="282"/>
                    </a:lnTo>
                    <a:lnTo>
                      <a:pt x="596" y="289"/>
                    </a:lnTo>
                    <a:lnTo>
                      <a:pt x="596" y="294"/>
                    </a:lnTo>
                    <a:lnTo>
                      <a:pt x="591" y="299"/>
                    </a:lnTo>
                    <a:lnTo>
                      <a:pt x="587" y="308"/>
                    </a:lnTo>
                    <a:lnTo>
                      <a:pt x="577" y="315"/>
                    </a:lnTo>
                    <a:lnTo>
                      <a:pt x="577" y="318"/>
                    </a:lnTo>
                    <a:lnTo>
                      <a:pt x="577" y="325"/>
                    </a:lnTo>
                    <a:lnTo>
                      <a:pt x="572" y="327"/>
                    </a:lnTo>
                    <a:lnTo>
                      <a:pt x="570" y="327"/>
                    </a:lnTo>
                    <a:lnTo>
                      <a:pt x="572" y="329"/>
                    </a:lnTo>
                    <a:lnTo>
                      <a:pt x="577" y="329"/>
                    </a:lnTo>
                    <a:lnTo>
                      <a:pt x="577" y="334"/>
                    </a:lnTo>
                    <a:lnTo>
                      <a:pt x="572" y="339"/>
                    </a:lnTo>
                    <a:lnTo>
                      <a:pt x="572" y="339"/>
                    </a:lnTo>
                    <a:lnTo>
                      <a:pt x="572" y="341"/>
                    </a:lnTo>
                    <a:lnTo>
                      <a:pt x="575" y="339"/>
                    </a:lnTo>
                    <a:lnTo>
                      <a:pt x="577" y="339"/>
                    </a:lnTo>
                    <a:lnTo>
                      <a:pt x="575" y="341"/>
                    </a:lnTo>
                    <a:lnTo>
                      <a:pt x="572" y="355"/>
                    </a:lnTo>
                    <a:lnTo>
                      <a:pt x="568" y="360"/>
                    </a:lnTo>
                    <a:lnTo>
                      <a:pt x="568" y="363"/>
                    </a:lnTo>
                    <a:lnTo>
                      <a:pt x="565" y="358"/>
                    </a:lnTo>
                    <a:lnTo>
                      <a:pt x="561" y="355"/>
                    </a:lnTo>
                    <a:lnTo>
                      <a:pt x="561" y="355"/>
                    </a:lnTo>
                    <a:lnTo>
                      <a:pt x="563" y="353"/>
                    </a:lnTo>
                    <a:lnTo>
                      <a:pt x="563" y="348"/>
                    </a:lnTo>
                    <a:lnTo>
                      <a:pt x="561" y="348"/>
                    </a:lnTo>
                    <a:lnTo>
                      <a:pt x="556" y="353"/>
                    </a:lnTo>
                    <a:lnTo>
                      <a:pt x="553" y="358"/>
                    </a:lnTo>
                    <a:lnTo>
                      <a:pt x="553" y="358"/>
                    </a:lnTo>
                    <a:lnTo>
                      <a:pt x="551" y="358"/>
                    </a:lnTo>
                    <a:lnTo>
                      <a:pt x="549" y="358"/>
                    </a:lnTo>
                    <a:lnTo>
                      <a:pt x="549" y="360"/>
                    </a:lnTo>
                    <a:lnTo>
                      <a:pt x="546" y="363"/>
                    </a:lnTo>
                    <a:lnTo>
                      <a:pt x="544" y="367"/>
                    </a:lnTo>
                    <a:lnTo>
                      <a:pt x="544" y="367"/>
                    </a:lnTo>
                    <a:lnTo>
                      <a:pt x="542" y="367"/>
                    </a:lnTo>
                    <a:lnTo>
                      <a:pt x="542" y="370"/>
                    </a:lnTo>
                    <a:lnTo>
                      <a:pt x="542" y="367"/>
                    </a:lnTo>
                    <a:lnTo>
                      <a:pt x="542" y="367"/>
                    </a:lnTo>
                    <a:lnTo>
                      <a:pt x="537" y="367"/>
                    </a:lnTo>
                    <a:lnTo>
                      <a:pt x="535" y="367"/>
                    </a:lnTo>
                    <a:lnTo>
                      <a:pt x="535" y="372"/>
                    </a:lnTo>
                    <a:lnTo>
                      <a:pt x="499" y="370"/>
                    </a:lnTo>
                    <a:lnTo>
                      <a:pt x="499" y="381"/>
                    </a:lnTo>
                    <a:lnTo>
                      <a:pt x="490" y="381"/>
                    </a:lnTo>
                    <a:lnTo>
                      <a:pt x="492" y="384"/>
                    </a:lnTo>
                    <a:lnTo>
                      <a:pt x="494" y="386"/>
                    </a:lnTo>
                    <a:lnTo>
                      <a:pt x="497" y="391"/>
                    </a:lnTo>
                    <a:lnTo>
                      <a:pt x="499" y="393"/>
                    </a:lnTo>
                    <a:lnTo>
                      <a:pt x="501" y="393"/>
                    </a:lnTo>
                    <a:lnTo>
                      <a:pt x="504" y="396"/>
                    </a:lnTo>
                    <a:lnTo>
                      <a:pt x="504" y="398"/>
                    </a:lnTo>
                    <a:lnTo>
                      <a:pt x="506" y="400"/>
                    </a:lnTo>
                    <a:lnTo>
                      <a:pt x="509" y="400"/>
                    </a:lnTo>
                    <a:lnTo>
                      <a:pt x="511" y="403"/>
                    </a:lnTo>
                    <a:lnTo>
                      <a:pt x="511" y="405"/>
                    </a:lnTo>
                    <a:lnTo>
                      <a:pt x="509" y="407"/>
                    </a:lnTo>
                    <a:lnTo>
                      <a:pt x="483" y="407"/>
                    </a:lnTo>
                    <a:lnTo>
                      <a:pt x="471" y="426"/>
                    </a:lnTo>
                    <a:lnTo>
                      <a:pt x="471" y="431"/>
                    </a:lnTo>
                    <a:lnTo>
                      <a:pt x="471" y="431"/>
                    </a:lnTo>
                    <a:lnTo>
                      <a:pt x="471" y="434"/>
                    </a:lnTo>
                    <a:lnTo>
                      <a:pt x="473" y="436"/>
                    </a:lnTo>
                    <a:lnTo>
                      <a:pt x="473" y="436"/>
                    </a:lnTo>
                    <a:lnTo>
                      <a:pt x="473" y="438"/>
                    </a:lnTo>
                    <a:lnTo>
                      <a:pt x="471" y="438"/>
                    </a:lnTo>
                    <a:lnTo>
                      <a:pt x="471" y="441"/>
                    </a:lnTo>
                    <a:lnTo>
                      <a:pt x="468" y="441"/>
                    </a:lnTo>
                    <a:lnTo>
                      <a:pt x="466" y="438"/>
                    </a:lnTo>
                    <a:lnTo>
                      <a:pt x="459" y="434"/>
                    </a:lnTo>
                    <a:lnTo>
                      <a:pt x="459" y="431"/>
                    </a:lnTo>
                    <a:lnTo>
                      <a:pt x="454" y="429"/>
                    </a:lnTo>
                    <a:lnTo>
                      <a:pt x="440" y="417"/>
                    </a:lnTo>
                    <a:lnTo>
                      <a:pt x="438" y="415"/>
                    </a:lnTo>
                    <a:lnTo>
                      <a:pt x="438" y="412"/>
                    </a:lnTo>
                    <a:lnTo>
                      <a:pt x="435" y="410"/>
                    </a:lnTo>
                    <a:lnTo>
                      <a:pt x="431" y="405"/>
                    </a:lnTo>
                    <a:lnTo>
                      <a:pt x="428" y="405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433" y="407"/>
                    </a:lnTo>
                    <a:lnTo>
                      <a:pt x="438" y="412"/>
                    </a:lnTo>
                    <a:lnTo>
                      <a:pt x="438" y="415"/>
                    </a:lnTo>
                    <a:lnTo>
                      <a:pt x="435" y="412"/>
                    </a:lnTo>
                    <a:lnTo>
                      <a:pt x="428" y="407"/>
                    </a:lnTo>
                    <a:lnTo>
                      <a:pt x="423" y="407"/>
                    </a:lnTo>
                    <a:lnTo>
                      <a:pt x="421" y="407"/>
                    </a:lnTo>
                    <a:lnTo>
                      <a:pt x="419" y="405"/>
                    </a:lnTo>
                    <a:lnTo>
                      <a:pt x="421" y="405"/>
                    </a:lnTo>
                    <a:lnTo>
                      <a:pt x="423" y="405"/>
                    </a:lnTo>
                    <a:lnTo>
                      <a:pt x="423" y="403"/>
                    </a:lnTo>
                    <a:lnTo>
                      <a:pt x="419" y="403"/>
                    </a:lnTo>
                    <a:lnTo>
                      <a:pt x="416" y="405"/>
                    </a:lnTo>
                    <a:lnTo>
                      <a:pt x="416" y="403"/>
                    </a:lnTo>
                    <a:lnTo>
                      <a:pt x="416" y="400"/>
                    </a:lnTo>
                    <a:lnTo>
                      <a:pt x="412" y="405"/>
                    </a:lnTo>
                    <a:lnTo>
                      <a:pt x="412" y="405"/>
                    </a:lnTo>
                    <a:lnTo>
                      <a:pt x="414" y="405"/>
                    </a:lnTo>
                    <a:lnTo>
                      <a:pt x="419" y="407"/>
                    </a:lnTo>
                    <a:lnTo>
                      <a:pt x="419" y="407"/>
                    </a:lnTo>
                    <a:lnTo>
                      <a:pt x="416" y="407"/>
                    </a:lnTo>
                    <a:lnTo>
                      <a:pt x="412" y="407"/>
                    </a:lnTo>
                    <a:lnTo>
                      <a:pt x="407" y="410"/>
                    </a:lnTo>
                    <a:lnTo>
                      <a:pt x="402" y="412"/>
                    </a:lnTo>
                    <a:lnTo>
                      <a:pt x="397" y="412"/>
                    </a:lnTo>
                    <a:lnTo>
                      <a:pt x="386" y="417"/>
                    </a:lnTo>
                    <a:lnTo>
                      <a:pt x="381" y="417"/>
                    </a:lnTo>
                    <a:lnTo>
                      <a:pt x="371" y="415"/>
                    </a:lnTo>
                    <a:lnTo>
                      <a:pt x="367" y="410"/>
                    </a:lnTo>
                    <a:lnTo>
                      <a:pt x="360" y="410"/>
                    </a:lnTo>
                    <a:lnTo>
                      <a:pt x="350" y="407"/>
                    </a:lnTo>
                    <a:lnTo>
                      <a:pt x="348" y="405"/>
                    </a:lnTo>
                    <a:lnTo>
                      <a:pt x="345" y="405"/>
                    </a:lnTo>
                    <a:lnTo>
                      <a:pt x="343" y="405"/>
                    </a:lnTo>
                    <a:lnTo>
                      <a:pt x="336" y="403"/>
                    </a:lnTo>
                    <a:lnTo>
                      <a:pt x="334" y="398"/>
                    </a:lnTo>
                    <a:lnTo>
                      <a:pt x="334" y="398"/>
                    </a:lnTo>
                    <a:lnTo>
                      <a:pt x="331" y="398"/>
                    </a:lnTo>
                    <a:lnTo>
                      <a:pt x="324" y="396"/>
                    </a:lnTo>
                    <a:lnTo>
                      <a:pt x="319" y="396"/>
                    </a:lnTo>
                    <a:lnTo>
                      <a:pt x="317" y="391"/>
                    </a:lnTo>
                    <a:lnTo>
                      <a:pt x="312" y="389"/>
                    </a:lnTo>
                    <a:lnTo>
                      <a:pt x="301" y="389"/>
                    </a:lnTo>
                    <a:lnTo>
                      <a:pt x="291" y="384"/>
                    </a:lnTo>
                    <a:lnTo>
                      <a:pt x="286" y="379"/>
                    </a:lnTo>
                    <a:lnTo>
                      <a:pt x="284" y="377"/>
                    </a:lnTo>
                    <a:lnTo>
                      <a:pt x="272" y="367"/>
                    </a:lnTo>
                    <a:lnTo>
                      <a:pt x="272" y="365"/>
                    </a:lnTo>
                    <a:lnTo>
                      <a:pt x="270" y="365"/>
                    </a:lnTo>
                    <a:lnTo>
                      <a:pt x="267" y="367"/>
                    </a:lnTo>
                    <a:lnTo>
                      <a:pt x="265" y="367"/>
                    </a:lnTo>
                    <a:lnTo>
                      <a:pt x="258" y="363"/>
                    </a:lnTo>
                    <a:lnTo>
                      <a:pt x="253" y="363"/>
                    </a:lnTo>
                    <a:lnTo>
                      <a:pt x="251" y="363"/>
                    </a:lnTo>
                    <a:lnTo>
                      <a:pt x="248" y="363"/>
                    </a:lnTo>
                    <a:lnTo>
                      <a:pt x="244" y="360"/>
                    </a:lnTo>
                    <a:lnTo>
                      <a:pt x="241" y="355"/>
                    </a:lnTo>
                    <a:lnTo>
                      <a:pt x="237" y="351"/>
                    </a:lnTo>
                    <a:lnTo>
                      <a:pt x="232" y="346"/>
                    </a:lnTo>
                    <a:lnTo>
                      <a:pt x="227" y="344"/>
                    </a:lnTo>
                    <a:lnTo>
                      <a:pt x="227" y="341"/>
                    </a:lnTo>
                    <a:lnTo>
                      <a:pt x="230" y="339"/>
                    </a:lnTo>
                    <a:lnTo>
                      <a:pt x="227" y="339"/>
                    </a:lnTo>
                    <a:lnTo>
                      <a:pt x="222" y="339"/>
                    </a:lnTo>
                    <a:lnTo>
                      <a:pt x="215" y="339"/>
                    </a:lnTo>
                    <a:lnTo>
                      <a:pt x="215" y="336"/>
                    </a:lnTo>
                    <a:lnTo>
                      <a:pt x="211" y="336"/>
                    </a:lnTo>
                    <a:lnTo>
                      <a:pt x="208" y="334"/>
                    </a:lnTo>
                    <a:lnTo>
                      <a:pt x="208" y="329"/>
                    </a:lnTo>
                    <a:lnTo>
                      <a:pt x="204" y="325"/>
                    </a:lnTo>
                    <a:lnTo>
                      <a:pt x="204" y="320"/>
                    </a:lnTo>
                    <a:lnTo>
                      <a:pt x="201" y="318"/>
                    </a:lnTo>
                    <a:lnTo>
                      <a:pt x="199" y="310"/>
                    </a:lnTo>
                    <a:lnTo>
                      <a:pt x="199" y="308"/>
                    </a:lnTo>
                    <a:lnTo>
                      <a:pt x="201" y="308"/>
                    </a:lnTo>
                    <a:lnTo>
                      <a:pt x="206" y="308"/>
                    </a:lnTo>
                    <a:lnTo>
                      <a:pt x="208" y="306"/>
                    </a:lnTo>
                    <a:lnTo>
                      <a:pt x="206" y="303"/>
                    </a:lnTo>
                    <a:lnTo>
                      <a:pt x="204" y="303"/>
                    </a:lnTo>
                    <a:lnTo>
                      <a:pt x="204" y="301"/>
                    </a:lnTo>
                    <a:lnTo>
                      <a:pt x="208" y="296"/>
                    </a:lnTo>
                    <a:lnTo>
                      <a:pt x="211" y="292"/>
                    </a:lnTo>
                    <a:lnTo>
                      <a:pt x="211" y="287"/>
                    </a:lnTo>
                    <a:lnTo>
                      <a:pt x="206" y="277"/>
                    </a:lnTo>
                    <a:lnTo>
                      <a:pt x="204" y="270"/>
                    </a:lnTo>
                    <a:lnTo>
                      <a:pt x="201" y="268"/>
                    </a:lnTo>
                    <a:lnTo>
                      <a:pt x="204" y="263"/>
                    </a:lnTo>
                    <a:lnTo>
                      <a:pt x="204" y="261"/>
                    </a:lnTo>
                    <a:lnTo>
                      <a:pt x="194" y="251"/>
                    </a:lnTo>
                    <a:lnTo>
                      <a:pt x="194" y="247"/>
                    </a:lnTo>
                    <a:lnTo>
                      <a:pt x="189" y="239"/>
                    </a:lnTo>
                    <a:lnTo>
                      <a:pt x="185" y="230"/>
                    </a:lnTo>
                    <a:lnTo>
                      <a:pt x="178" y="223"/>
                    </a:lnTo>
                    <a:lnTo>
                      <a:pt x="173" y="218"/>
                    </a:lnTo>
                    <a:lnTo>
                      <a:pt x="170" y="216"/>
                    </a:lnTo>
                    <a:lnTo>
                      <a:pt x="170" y="213"/>
                    </a:lnTo>
                    <a:lnTo>
                      <a:pt x="163" y="211"/>
                    </a:lnTo>
                    <a:lnTo>
                      <a:pt x="161" y="209"/>
                    </a:lnTo>
                    <a:lnTo>
                      <a:pt x="159" y="209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3" y="202"/>
                    </a:lnTo>
                    <a:lnTo>
                      <a:pt x="161" y="197"/>
                    </a:lnTo>
                    <a:lnTo>
                      <a:pt x="159" y="195"/>
                    </a:lnTo>
                    <a:lnTo>
                      <a:pt x="156" y="195"/>
                    </a:lnTo>
                    <a:lnTo>
                      <a:pt x="152" y="192"/>
                    </a:lnTo>
                    <a:lnTo>
                      <a:pt x="144" y="187"/>
                    </a:lnTo>
                    <a:lnTo>
                      <a:pt x="142" y="185"/>
                    </a:lnTo>
                    <a:lnTo>
                      <a:pt x="137" y="185"/>
                    </a:lnTo>
                    <a:lnTo>
                      <a:pt x="135" y="183"/>
                    </a:lnTo>
                    <a:lnTo>
                      <a:pt x="135" y="178"/>
                    </a:lnTo>
                    <a:lnTo>
                      <a:pt x="135" y="171"/>
                    </a:lnTo>
                    <a:lnTo>
                      <a:pt x="140" y="168"/>
                    </a:lnTo>
                    <a:lnTo>
                      <a:pt x="142" y="166"/>
                    </a:lnTo>
                    <a:lnTo>
                      <a:pt x="144" y="168"/>
                    </a:lnTo>
                    <a:lnTo>
                      <a:pt x="147" y="166"/>
                    </a:lnTo>
                    <a:lnTo>
                      <a:pt x="144" y="164"/>
                    </a:lnTo>
                    <a:lnTo>
                      <a:pt x="144" y="164"/>
                    </a:lnTo>
                    <a:lnTo>
                      <a:pt x="142" y="164"/>
                    </a:lnTo>
                    <a:lnTo>
                      <a:pt x="140" y="164"/>
                    </a:lnTo>
                    <a:lnTo>
                      <a:pt x="140" y="159"/>
                    </a:lnTo>
                    <a:lnTo>
                      <a:pt x="135" y="154"/>
                    </a:lnTo>
                    <a:lnTo>
                      <a:pt x="133" y="157"/>
                    </a:lnTo>
                    <a:lnTo>
                      <a:pt x="130" y="154"/>
                    </a:lnTo>
                    <a:lnTo>
                      <a:pt x="128" y="152"/>
                    </a:lnTo>
                    <a:lnTo>
                      <a:pt x="128" y="147"/>
                    </a:lnTo>
                    <a:lnTo>
                      <a:pt x="126" y="147"/>
                    </a:lnTo>
                    <a:lnTo>
                      <a:pt x="123" y="147"/>
                    </a:lnTo>
                    <a:lnTo>
                      <a:pt x="116" y="140"/>
                    </a:lnTo>
                    <a:lnTo>
                      <a:pt x="116" y="135"/>
                    </a:lnTo>
                    <a:lnTo>
                      <a:pt x="116" y="133"/>
                    </a:lnTo>
                    <a:lnTo>
                      <a:pt x="116" y="128"/>
                    </a:lnTo>
                    <a:lnTo>
                      <a:pt x="114" y="126"/>
                    </a:lnTo>
                    <a:lnTo>
                      <a:pt x="111" y="126"/>
                    </a:lnTo>
                    <a:lnTo>
                      <a:pt x="111" y="126"/>
                    </a:lnTo>
                    <a:lnTo>
                      <a:pt x="107" y="126"/>
                    </a:lnTo>
                    <a:lnTo>
                      <a:pt x="107" y="124"/>
                    </a:lnTo>
                    <a:lnTo>
                      <a:pt x="104" y="121"/>
                    </a:lnTo>
                    <a:lnTo>
                      <a:pt x="102" y="119"/>
                    </a:lnTo>
                    <a:lnTo>
                      <a:pt x="102" y="114"/>
                    </a:lnTo>
                    <a:lnTo>
                      <a:pt x="97" y="112"/>
                    </a:lnTo>
                    <a:lnTo>
                      <a:pt x="97" y="112"/>
                    </a:lnTo>
                    <a:lnTo>
                      <a:pt x="95" y="105"/>
                    </a:lnTo>
                    <a:lnTo>
                      <a:pt x="95" y="102"/>
                    </a:lnTo>
                    <a:lnTo>
                      <a:pt x="92" y="102"/>
                    </a:lnTo>
                    <a:lnTo>
                      <a:pt x="90" y="95"/>
                    </a:lnTo>
                    <a:lnTo>
                      <a:pt x="88" y="93"/>
                    </a:lnTo>
                    <a:lnTo>
                      <a:pt x="88" y="93"/>
                    </a:lnTo>
                    <a:lnTo>
                      <a:pt x="85" y="90"/>
                    </a:lnTo>
                    <a:lnTo>
                      <a:pt x="85" y="88"/>
                    </a:lnTo>
                    <a:lnTo>
                      <a:pt x="88" y="86"/>
                    </a:lnTo>
                    <a:lnTo>
                      <a:pt x="81" y="79"/>
                    </a:lnTo>
                    <a:lnTo>
                      <a:pt x="81" y="74"/>
                    </a:lnTo>
                    <a:lnTo>
                      <a:pt x="81" y="71"/>
                    </a:lnTo>
                    <a:lnTo>
                      <a:pt x="81" y="67"/>
                    </a:lnTo>
                    <a:lnTo>
                      <a:pt x="78" y="64"/>
                    </a:lnTo>
                    <a:lnTo>
                      <a:pt x="78" y="57"/>
                    </a:lnTo>
                    <a:lnTo>
                      <a:pt x="76" y="53"/>
                    </a:lnTo>
                    <a:lnTo>
                      <a:pt x="76" y="48"/>
                    </a:lnTo>
                    <a:lnTo>
                      <a:pt x="78" y="45"/>
                    </a:lnTo>
                    <a:lnTo>
                      <a:pt x="78" y="43"/>
                    </a:lnTo>
                    <a:lnTo>
                      <a:pt x="74" y="41"/>
                    </a:lnTo>
                    <a:lnTo>
                      <a:pt x="69" y="41"/>
                    </a:lnTo>
                    <a:lnTo>
                      <a:pt x="69" y="38"/>
                    </a:lnTo>
                    <a:lnTo>
                      <a:pt x="64" y="34"/>
                    </a:lnTo>
                    <a:lnTo>
                      <a:pt x="64" y="36"/>
                    </a:lnTo>
                    <a:lnTo>
                      <a:pt x="59" y="36"/>
                    </a:lnTo>
                    <a:lnTo>
                      <a:pt x="57" y="34"/>
                    </a:lnTo>
                    <a:lnTo>
                      <a:pt x="55" y="29"/>
                    </a:lnTo>
                    <a:lnTo>
                      <a:pt x="48" y="26"/>
                    </a:lnTo>
                    <a:lnTo>
                      <a:pt x="45" y="22"/>
                    </a:lnTo>
                    <a:lnTo>
                      <a:pt x="48" y="26"/>
                    </a:lnTo>
                    <a:lnTo>
                      <a:pt x="48" y="29"/>
                    </a:lnTo>
                    <a:lnTo>
                      <a:pt x="45" y="36"/>
                    </a:lnTo>
                    <a:lnTo>
                      <a:pt x="43" y="41"/>
                    </a:lnTo>
                    <a:lnTo>
                      <a:pt x="45" y="50"/>
                    </a:lnTo>
                    <a:lnTo>
                      <a:pt x="45" y="64"/>
                    </a:lnTo>
                    <a:lnTo>
                      <a:pt x="43" y="69"/>
                    </a:lnTo>
                    <a:lnTo>
                      <a:pt x="45" y="71"/>
                    </a:lnTo>
                    <a:lnTo>
                      <a:pt x="48" y="76"/>
                    </a:lnTo>
                    <a:lnTo>
                      <a:pt x="48" y="81"/>
                    </a:lnTo>
                    <a:lnTo>
                      <a:pt x="50" y="81"/>
                    </a:lnTo>
                    <a:lnTo>
                      <a:pt x="52" y="83"/>
                    </a:lnTo>
                    <a:lnTo>
                      <a:pt x="59" y="88"/>
                    </a:lnTo>
                    <a:lnTo>
                      <a:pt x="59" y="93"/>
                    </a:lnTo>
                    <a:lnTo>
                      <a:pt x="59" y="95"/>
                    </a:lnTo>
                    <a:lnTo>
                      <a:pt x="59" y="100"/>
                    </a:lnTo>
                    <a:lnTo>
                      <a:pt x="64" y="102"/>
                    </a:lnTo>
                    <a:lnTo>
                      <a:pt x="66" y="105"/>
                    </a:lnTo>
                    <a:lnTo>
                      <a:pt x="66" y="109"/>
                    </a:lnTo>
                    <a:lnTo>
                      <a:pt x="69" y="112"/>
                    </a:lnTo>
                    <a:lnTo>
                      <a:pt x="71" y="112"/>
                    </a:lnTo>
                    <a:lnTo>
                      <a:pt x="74" y="116"/>
                    </a:lnTo>
                    <a:lnTo>
                      <a:pt x="74" y="121"/>
                    </a:lnTo>
                    <a:lnTo>
                      <a:pt x="74" y="126"/>
                    </a:lnTo>
                    <a:lnTo>
                      <a:pt x="78" y="128"/>
                    </a:lnTo>
                    <a:lnTo>
                      <a:pt x="81" y="131"/>
                    </a:lnTo>
                    <a:lnTo>
                      <a:pt x="83" y="135"/>
                    </a:lnTo>
                    <a:lnTo>
                      <a:pt x="83" y="145"/>
                    </a:lnTo>
                    <a:lnTo>
                      <a:pt x="85" y="145"/>
                    </a:lnTo>
                    <a:lnTo>
                      <a:pt x="88" y="147"/>
                    </a:lnTo>
                    <a:lnTo>
                      <a:pt x="85" y="150"/>
                    </a:lnTo>
                    <a:lnTo>
                      <a:pt x="85" y="152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0" y="154"/>
                    </a:lnTo>
                    <a:lnTo>
                      <a:pt x="92" y="152"/>
                    </a:lnTo>
                    <a:lnTo>
                      <a:pt x="92" y="152"/>
                    </a:lnTo>
                    <a:lnTo>
                      <a:pt x="95" y="154"/>
                    </a:lnTo>
                    <a:lnTo>
                      <a:pt x="97" y="159"/>
                    </a:lnTo>
                    <a:lnTo>
                      <a:pt x="97" y="168"/>
                    </a:lnTo>
                    <a:lnTo>
                      <a:pt x="97" y="171"/>
                    </a:lnTo>
                    <a:lnTo>
                      <a:pt x="97" y="176"/>
                    </a:lnTo>
                    <a:lnTo>
                      <a:pt x="100" y="178"/>
                    </a:lnTo>
                    <a:lnTo>
                      <a:pt x="100" y="183"/>
                    </a:lnTo>
                    <a:lnTo>
                      <a:pt x="102" y="185"/>
                    </a:lnTo>
                    <a:lnTo>
                      <a:pt x="102" y="187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2" y="195"/>
                    </a:lnTo>
                    <a:lnTo>
                      <a:pt x="104" y="199"/>
                    </a:lnTo>
                    <a:lnTo>
                      <a:pt x="104" y="204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7" y="216"/>
                    </a:lnTo>
                    <a:lnTo>
                      <a:pt x="111" y="218"/>
                    </a:lnTo>
                    <a:lnTo>
                      <a:pt x="111" y="221"/>
                    </a:lnTo>
                    <a:lnTo>
                      <a:pt x="114" y="218"/>
                    </a:lnTo>
                    <a:lnTo>
                      <a:pt x="114" y="216"/>
                    </a:lnTo>
                    <a:lnTo>
                      <a:pt x="114" y="216"/>
                    </a:lnTo>
                    <a:lnTo>
                      <a:pt x="116" y="216"/>
                    </a:lnTo>
                    <a:lnTo>
                      <a:pt x="118" y="218"/>
                    </a:lnTo>
                    <a:lnTo>
                      <a:pt x="118" y="221"/>
                    </a:lnTo>
                    <a:lnTo>
                      <a:pt x="123" y="223"/>
                    </a:lnTo>
                    <a:lnTo>
                      <a:pt x="123" y="228"/>
                    </a:lnTo>
                    <a:lnTo>
                      <a:pt x="126" y="230"/>
                    </a:lnTo>
                    <a:lnTo>
                      <a:pt x="126" y="232"/>
                    </a:lnTo>
                    <a:lnTo>
                      <a:pt x="130" y="235"/>
                    </a:lnTo>
                    <a:lnTo>
                      <a:pt x="128" y="239"/>
                    </a:lnTo>
                    <a:lnTo>
                      <a:pt x="126" y="247"/>
                    </a:lnTo>
                    <a:lnTo>
                      <a:pt x="118" y="249"/>
                    </a:lnTo>
                    <a:lnTo>
                      <a:pt x="116" y="249"/>
                    </a:lnTo>
                    <a:lnTo>
                      <a:pt x="114" y="244"/>
                    </a:lnTo>
                    <a:lnTo>
                      <a:pt x="114" y="239"/>
                    </a:lnTo>
                    <a:lnTo>
                      <a:pt x="111" y="239"/>
                    </a:lnTo>
                    <a:lnTo>
                      <a:pt x="111" y="232"/>
                    </a:lnTo>
                    <a:lnTo>
                      <a:pt x="109" y="230"/>
                    </a:lnTo>
                    <a:lnTo>
                      <a:pt x="104" y="230"/>
                    </a:lnTo>
                    <a:lnTo>
                      <a:pt x="102" y="225"/>
                    </a:lnTo>
                    <a:lnTo>
                      <a:pt x="100" y="223"/>
                    </a:lnTo>
                    <a:lnTo>
                      <a:pt x="97" y="221"/>
                    </a:lnTo>
                    <a:lnTo>
                      <a:pt x="88" y="211"/>
                    </a:lnTo>
                    <a:lnTo>
                      <a:pt x="88" y="209"/>
                    </a:lnTo>
                    <a:lnTo>
                      <a:pt x="83" y="206"/>
                    </a:lnTo>
                    <a:lnTo>
                      <a:pt x="81" y="204"/>
                    </a:lnTo>
                    <a:lnTo>
                      <a:pt x="81" y="204"/>
                    </a:lnTo>
                    <a:lnTo>
                      <a:pt x="76" y="202"/>
                    </a:lnTo>
                    <a:lnTo>
                      <a:pt x="76" y="199"/>
                    </a:lnTo>
                    <a:lnTo>
                      <a:pt x="78" y="192"/>
                    </a:lnTo>
                    <a:lnTo>
                      <a:pt x="81" y="185"/>
                    </a:lnTo>
                    <a:lnTo>
                      <a:pt x="78" y="178"/>
                    </a:lnTo>
                    <a:lnTo>
                      <a:pt x="76" y="168"/>
                    </a:lnTo>
                    <a:lnTo>
                      <a:pt x="74" y="166"/>
                    </a:lnTo>
                    <a:lnTo>
                      <a:pt x="74" y="166"/>
                    </a:lnTo>
                    <a:lnTo>
                      <a:pt x="69" y="166"/>
                    </a:lnTo>
                    <a:lnTo>
                      <a:pt x="62" y="159"/>
                    </a:lnTo>
                    <a:lnTo>
                      <a:pt x="62" y="152"/>
                    </a:lnTo>
                    <a:lnTo>
                      <a:pt x="62" y="147"/>
                    </a:lnTo>
                    <a:lnTo>
                      <a:pt x="62" y="147"/>
                    </a:lnTo>
                    <a:lnTo>
                      <a:pt x="57" y="152"/>
                    </a:lnTo>
                    <a:lnTo>
                      <a:pt x="55" y="152"/>
                    </a:lnTo>
                    <a:lnTo>
                      <a:pt x="52" y="154"/>
                    </a:lnTo>
                    <a:lnTo>
                      <a:pt x="50" y="150"/>
                    </a:lnTo>
                    <a:lnTo>
                      <a:pt x="52" y="150"/>
                    </a:lnTo>
                    <a:lnTo>
                      <a:pt x="48" y="147"/>
                    </a:lnTo>
                    <a:lnTo>
                      <a:pt x="45" y="147"/>
                    </a:lnTo>
                    <a:lnTo>
                      <a:pt x="45" y="145"/>
                    </a:lnTo>
                    <a:lnTo>
                      <a:pt x="40" y="145"/>
                    </a:lnTo>
                    <a:lnTo>
                      <a:pt x="38" y="142"/>
                    </a:lnTo>
                    <a:lnTo>
                      <a:pt x="36" y="138"/>
                    </a:lnTo>
                    <a:lnTo>
                      <a:pt x="36" y="135"/>
                    </a:lnTo>
                    <a:lnTo>
                      <a:pt x="31" y="133"/>
                    </a:lnTo>
                    <a:lnTo>
                      <a:pt x="26" y="128"/>
                    </a:lnTo>
                    <a:lnTo>
                      <a:pt x="29" y="126"/>
                    </a:lnTo>
                    <a:lnTo>
                      <a:pt x="33" y="126"/>
                    </a:lnTo>
                    <a:lnTo>
                      <a:pt x="36" y="126"/>
                    </a:lnTo>
                    <a:lnTo>
                      <a:pt x="43" y="128"/>
                    </a:lnTo>
                    <a:lnTo>
                      <a:pt x="45" y="131"/>
                    </a:lnTo>
                    <a:lnTo>
                      <a:pt x="45" y="128"/>
                    </a:lnTo>
                    <a:lnTo>
                      <a:pt x="48" y="126"/>
                    </a:lnTo>
                    <a:lnTo>
                      <a:pt x="43" y="124"/>
                    </a:lnTo>
                    <a:lnTo>
                      <a:pt x="43" y="124"/>
                    </a:lnTo>
                    <a:lnTo>
                      <a:pt x="45" y="121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8" y="116"/>
                    </a:lnTo>
                    <a:lnTo>
                      <a:pt x="48" y="114"/>
                    </a:lnTo>
                    <a:lnTo>
                      <a:pt x="50" y="112"/>
                    </a:lnTo>
                    <a:lnTo>
                      <a:pt x="48" y="107"/>
                    </a:lnTo>
                    <a:lnTo>
                      <a:pt x="45" y="107"/>
                    </a:lnTo>
                    <a:lnTo>
                      <a:pt x="43" y="100"/>
                    </a:lnTo>
                    <a:lnTo>
                      <a:pt x="38" y="95"/>
                    </a:lnTo>
                    <a:lnTo>
                      <a:pt x="36" y="90"/>
                    </a:lnTo>
                    <a:lnTo>
                      <a:pt x="33" y="88"/>
                    </a:lnTo>
                    <a:lnTo>
                      <a:pt x="29" y="81"/>
                    </a:lnTo>
                    <a:lnTo>
                      <a:pt x="26" y="81"/>
                    </a:lnTo>
                    <a:lnTo>
                      <a:pt x="22" y="79"/>
                    </a:lnTo>
                    <a:lnTo>
                      <a:pt x="19" y="71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7" y="60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0"/>
                    </a:lnTo>
                    <a:lnTo>
                      <a:pt x="12" y="4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14" y="41"/>
                    </a:lnTo>
                    <a:lnTo>
                      <a:pt x="7" y="34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10" y="24"/>
                    </a:lnTo>
                    <a:lnTo>
                      <a:pt x="7" y="22"/>
                    </a:lnTo>
                    <a:lnTo>
                      <a:pt x="5" y="17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109" y="202"/>
                    </a:moveTo>
                    <a:lnTo>
                      <a:pt x="111" y="199"/>
                    </a:lnTo>
                    <a:lnTo>
                      <a:pt x="109" y="197"/>
                    </a:lnTo>
                    <a:lnTo>
                      <a:pt x="107" y="195"/>
                    </a:lnTo>
                    <a:lnTo>
                      <a:pt x="107" y="195"/>
                    </a:lnTo>
                    <a:lnTo>
                      <a:pt x="107" y="197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close/>
                    <a:moveTo>
                      <a:pt x="111" y="211"/>
                    </a:moveTo>
                    <a:lnTo>
                      <a:pt x="111" y="213"/>
                    </a:lnTo>
                    <a:lnTo>
                      <a:pt x="114" y="213"/>
                    </a:lnTo>
                    <a:lnTo>
                      <a:pt x="114" y="211"/>
                    </a:lnTo>
                    <a:lnTo>
                      <a:pt x="111" y="211"/>
                    </a:lnTo>
                    <a:lnTo>
                      <a:pt x="111" y="211"/>
                    </a:lnTo>
                    <a:lnTo>
                      <a:pt x="111" y="211"/>
                    </a:lnTo>
                    <a:close/>
                    <a:moveTo>
                      <a:pt x="379" y="204"/>
                    </a:moveTo>
                    <a:lnTo>
                      <a:pt x="379" y="204"/>
                    </a:lnTo>
                    <a:lnTo>
                      <a:pt x="381" y="202"/>
                    </a:lnTo>
                    <a:lnTo>
                      <a:pt x="379" y="202"/>
                    </a:lnTo>
                    <a:lnTo>
                      <a:pt x="379" y="204"/>
                    </a:lnTo>
                    <a:lnTo>
                      <a:pt x="379" y="204"/>
                    </a:lnTo>
                    <a:lnTo>
                      <a:pt x="379" y="204"/>
                    </a:lnTo>
                    <a:close/>
                    <a:moveTo>
                      <a:pt x="376" y="209"/>
                    </a:moveTo>
                    <a:lnTo>
                      <a:pt x="379" y="211"/>
                    </a:lnTo>
                    <a:lnTo>
                      <a:pt x="379" y="206"/>
                    </a:lnTo>
                    <a:lnTo>
                      <a:pt x="379" y="206"/>
                    </a:lnTo>
                    <a:lnTo>
                      <a:pt x="376" y="209"/>
                    </a:lnTo>
                    <a:lnTo>
                      <a:pt x="376" y="209"/>
                    </a:lnTo>
                    <a:lnTo>
                      <a:pt x="376" y="209"/>
                    </a:lnTo>
                    <a:close/>
                    <a:moveTo>
                      <a:pt x="374" y="218"/>
                    </a:moveTo>
                    <a:lnTo>
                      <a:pt x="376" y="216"/>
                    </a:lnTo>
                    <a:lnTo>
                      <a:pt x="376" y="211"/>
                    </a:lnTo>
                    <a:lnTo>
                      <a:pt x="374" y="218"/>
                    </a:lnTo>
                    <a:lnTo>
                      <a:pt x="374" y="21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39" name="Freeform 333">
                <a:extLst>
                  <a:ext uri="{FF2B5EF4-FFF2-40B4-BE49-F238E27FC236}">
                    <a16:creationId xmlns:a16="http://schemas.microsoft.com/office/drawing/2014/main" id="{05B79AFB-80C6-9054-8162-1BDDED079C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78962" y="4923239"/>
                <a:ext cx="1210269" cy="1272793"/>
              </a:xfrm>
              <a:custGeom>
                <a:avLst/>
                <a:gdLst>
                  <a:gd name="T0" fmla="*/ 204 w 344"/>
                  <a:gd name="T1" fmla="*/ 49 h 361"/>
                  <a:gd name="T2" fmla="*/ 207 w 344"/>
                  <a:gd name="T3" fmla="*/ 47 h 361"/>
                  <a:gd name="T4" fmla="*/ 210 w 344"/>
                  <a:gd name="T5" fmla="*/ 47 h 361"/>
                  <a:gd name="T6" fmla="*/ 215 w 344"/>
                  <a:gd name="T7" fmla="*/ 49 h 361"/>
                  <a:gd name="T8" fmla="*/ 198 w 344"/>
                  <a:gd name="T9" fmla="*/ 10 h 361"/>
                  <a:gd name="T10" fmla="*/ 185 w 344"/>
                  <a:gd name="T11" fmla="*/ 27 h 361"/>
                  <a:gd name="T12" fmla="*/ 173 w 344"/>
                  <a:gd name="T13" fmla="*/ 30 h 361"/>
                  <a:gd name="T14" fmla="*/ 156 w 344"/>
                  <a:gd name="T15" fmla="*/ 26 h 361"/>
                  <a:gd name="T16" fmla="*/ 149 w 344"/>
                  <a:gd name="T17" fmla="*/ 30 h 361"/>
                  <a:gd name="T18" fmla="*/ 127 w 344"/>
                  <a:gd name="T19" fmla="*/ 34 h 361"/>
                  <a:gd name="T20" fmla="*/ 127 w 344"/>
                  <a:gd name="T21" fmla="*/ 11 h 361"/>
                  <a:gd name="T22" fmla="*/ 117 w 344"/>
                  <a:gd name="T23" fmla="*/ 0 h 361"/>
                  <a:gd name="T24" fmla="*/ 87 w 344"/>
                  <a:gd name="T25" fmla="*/ 12 h 361"/>
                  <a:gd name="T26" fmla="*/ 92 w 344"/>
                  <a:gd name="T27" fmla="*/ 26 h 361"/>
                  <a:gd name="T28" fmla="*/ 60 w 344"/>
                  <a:gd name="T29" fmla="*/ 37 h 361"/>
                  <a:gd name="T30" fmla="*/ 36 w 344"/>
                  <a:gd name="T31" fmla="*/ 35 h 361"/>
                  <a:gd name="T32" fmla="*/ 40 w 344"/>
                  <a:gd name="T33" fmla="*/ 61 h 361"/>
                  <a:gd name="T34" fmla="*/ 19 w 344"/>
                  <a:gd name="T35" fmla="*/ 89 h 361"/>
                  <a:gd name="T36" fmla="*/ 5 w 344"/>
                  <a:gd name="T37" fmla="*/ 108 h 361"/>
                  <a:gd name="T38" fmla="*/ 10 w 344"/>
                  <a:gd name="T39" fmla="*/ 132 h 361"/>
                  <a:gd name="T40" fmla="*/ 30 w 344"/>
                  <a:gd name="T41" fmla="*/ 146 h 361"/>
                  <a:gd name="T42" fmla="*/ 53 w 344"/>
                  <a:gd name="T43" fmla="*/ 144 h 361"/>
                  <a:gd name="T44" fmla="*/ 75 w 344"/>
                  <a:gd name="T45" fmla="*/ 143 h 361"/>
                  <a:gd name="T46" fmla="*/ 99 w 344"/>
                  <a:gd name="T47" fmla="*/ 165 h 361"/>
                  <a:gd name="T48" fmla="*/ 123 w 344"/>
                  <a:gd name="T49" fmla="*/ 189 h 361"/>
                  <a:gd name="T50" fmla="*/ 145 w 344"/>
                  <a:gd name="T51" fmla="*/ 232 h 361"/>
                  <a:gd name="T52" fmla="*/ 166 w 344"/>
                  <a:gd name="T53" fmla="*/ 250 h 361"/>
                  <a:gd name="T54" fmla="*/ 178 w 344"/>
                  <a:gd name="T55" fmla="*/ 278 h 361"/>
                  <a:gd name="T56" fmla="*/ 181 w 344"/>
                  <a:gd name="T57" fmla="*/ 297 h 361"/>
                  <a:gd name="T58" fmla="*/ 164 w 344"/>
                  <a:gd name="T59" fmla="*/ 314 h 361"/>
                  <a:gd name="T60" fmla="*/ 166 w 344"/>
                  <a:gd name="T61" fmla="*/ 329 h 361"/>
                  <a:gd name="T62" fmla="*/ 188 w 344"/>
                  <a:gd name="T63" fmla="*/ 344 h 361"/>
                  <a:gd name="T64" fmla="*/ 201 w 344"/>
                  <a:gd name="T65" fmla="*/ 350 h 361"/>
                  <a:gd name="T66" fmla="*/ 208 w 344"/>
                  <a:gd name="T67" fmla="*/ 333 h 361"/>
                  <a:gd name="T68" fmla="*/ 214 w 344"/>
                  <a:gd name="T69" fmla="*/ 327 h 361"/>
                  <a:gd name="T70" fmla="*/ 205 w 344"/>
                  <a:gd name="T71" fmla="*/ 341 h 361"/>
                  <a:gd name="T72" fmla="*/ 229 w 344"/>
                  <a:gd name="T73" fmla="*/ 307 h 361"/>
                  <a:gd name="T74" fmla="*/ 229 w 344"/>
                  <a:gd name="T75" fmla="*/ 291 h 361"/>
                  <a:gd name="T76" fmla="*/ 235 w 344"/>
                  <a:gd name="T77" fmla="*/ 276 h 361"/>
                  <a:gd name="T78" fmla="*/ 258 w 344"/>
                  <a:gd name="T79" fmla="*/ 260 h 361"/>
                  <a:gd name="T80" fmla="*/ 270 w 344"/>
                  <a:gd name="T81" fmla="*/ 253 h 361"/>
                  <a:gd name="T82" fmla="*/ 279 w 344"/>
                  <a:gd name="T83" fmla="*/ 254 h 361"/>
                  <a:gd name="T84" fmla="*/ 294 w 344"/>
                  <a:gd name="T85" fmla="*/ 238 h 361"/>
                  <a:gd name="T86" fmla="*/ 304 w 344"/>
                  <a:gd name="T87" fmla="*/ 210 h 361"/>
                  <a:gd name="T88" fmla="*/ 309 w 344"/>
                  <a:gd name="T89" fmla="*/ 172 h 361"/>
                  <a:gd name="T90" fmla="*/ 307 w 344"/>
                  <a:gd name="T91" fmla="*/ 160 h 361"/>
                  <a:gd name="T92" fmla="*/ 318 w 344"/>
                  <a:gd name="T93" fmla="*/ 157 h 361"/>
                  <a:gd name="T94" fmla="*/ 342 w 344"/>
                  <a:gd name="T95" fmla="*/ 124 h 361"/>
                  <a:gd name="T96" fmla="*/ 333 w 344"/>
                  <a:gd name="T97" fmla="*/ 93 h 361"/>
                  <a:gd name="T98" fmla="*/ 299 w 344"/>
                  <a:gd name="T99" fmla="*/ 73 h 361"/>
                  <a:gd name="T100" fmla="*/ 281 w 344"/>
                  <a:gd name="T101" fmla="*/ 73 h 361"/>
                  <a:gd name="T102" fmla="*/ 265 w 344"/>
                  <a:gd name="T103" fmla="*/ 70 h 361"/>
                  <a:gd name="T104" fmla="*/ 257 w 344"/>
                  <a:gd name="T105" fmla="*/ 76 h 361"/>
                  <a:gd name="T106" fmla="*/ 249 w 344"/>
                  <a:gd name="T107" fmla="*/ 63 h 361"/>
                  <a:gd name="T108" fmla="*/ 238 w 344"/>
                  <a:gd name="T109" fmla="*/ 56 h 361"/>
                  <a:gd name="T110" fmla="*/ 224 w 344"/>
                  <a:gd name="T111" fmla="*/ 60 h 361"/>
                  <a:gd name="T112" fmla="*/ 211 w 344"/>
                  <a:gd name="T113" fmla="*/ 73 h 361"/>
                  <a:gd name="T114" fmla="*/ 207 w 344"/>
                  <a:gd name="T115" fmla="*/ 64 h 361"/>
                  <a:gd name="T116" fmla="*/ 224 w 344"/>
                  <a:gd name="T117" fmla="*/ 52 h 361"/>
                  <a:gd name="T118" fmla="*/ 204 w 344"/>
                  <a:gd name="T119" fmla="*/ 54 h 361"/>
                  <a:gd name="T120" fmla="*/ 195 w 344"/>
                  <a:gd name="T121" fmla="*/ 56 h 361"/>
                  <a:gd name="T122" fmla="*/ 209 w 344"/>
                  <a:gd name="T123" fmla="*/ 38 h 361"/>
                  <a:gd name="T124" fmla="*/ 201 w 344"/>
                  <a:gd name="T125" fmla="*/ 2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4" h="361">
                    <a:moveTo>
                      <a:pt x="201" y="53"/>
                    </a:moveTo>
                    <a:cubicBezTo>
                      <a:pt x="201" y="52"/>
                      <a:pt x="201" y="52"/>
                      <a:pt x="201" y="52"/>
                    </a:cubicBezTo>
                    <a:cubicBezTo>
                      <a:pt x="203" y="52"/>
                      <a:pt x="203" y="52"/>
                      <a:pt x="203" y="52"/>
                    </a:cubicBezTo>
                    <a:cubicBezTo>
                      <a:pt x="203" y="52"/>
                      <a:pt x="203" y="52"/>
                      <a:pt x="203" y="52"/>
                    </a:cubicBezTo>
                    <a:cubicBezTo>
                      <a:pt x="202" y="53"/>
                      <a:pt x="202" y="53"/>
                      <a:pt x="202" y="53"/>
                    </a:cubicBezTo>
                    <a:cubicBezTo>
                      <a:pt x="201" y="53"/>
                      <a:pt x="201" y="53"/>
                      <a:pt x="201" y="53"/>
                    </a:cubicBezTo>
                    <a:cubicBezTo>
                      <a:pt x="201" y="53"/>
                      <a:pt x="201" y="53"/>
                      <a:pt x="201" y="53"/>
                    </a:cubicBezTo>
                    <a:close/>
                    <a:moveTo>
                      <a:pt x="199" y="53"/>
                    </a:moveTo>
                    <a:cubicBezTo>
                      <a:pt x="200" y="53"/>
                      <a:pt x="200" y="53"/>
                      <a:pt x="200" y="53"/>
                    </a:cubicBezTo>
                    <a:cubicBezTo>
                      <a:pt x="200" y="52"/>
                      <a:pt x="200" y="52"/>
                      <a:pt x="200" y="52"/>
                    </a:cubicBezTo>
                    <a:cubicBezTo>
                      <a:pt x="202" y="51"/>
                      <a:pt x="202" y="51"/>
                      <a:pt x="202" y="51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4" y="49"/>
                    </a:cubicBezTo>
                    <a:cubicBezTo>
                      <a:pt x="204" y="48"/>
                      <a:pt x="204" y="48"/>
                      <a:pt x="204" y="48"/>
                    </a:cubicBezTo>
                    <a:cubicBezTo>
                      <a:pt x="203" y="48"/>
                      <a:pt x="203" y="48"/>
                      <a:pt x="203" y="48"/>
                    </a:cubicBezTo>
                    <a:cubicBezTo>
                      <a:pt x="203" y="48"/>
                      <a:pt x="203" y="48"/>
                      <a:pt x="203" y="48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0" y="50"/>
                      <a:pt x="200" y="50"/>
                      <a:pt x="200" y="50"/>
                    </a:cubicBezTo>
                    <a:cubicBezTo>
                      <a:pt x="199" y="53"/>
                      <a:pt x="199" y="53"/>
                      <a:pt x="199" y="53"/>
                    </a:cubicBezTo>
                    <a:close/>
                    <a:moveTo>
                      <a:pt x="207" y="47"/>
                    </a:moveTo>
                    <a:cubicBezTo>
                      <a:pt x="206" y="46"/>
                      <a:pt x="206" y="46"/>
                      <a:pt x="206" y="46"/>
                    </a:cubicBezTo>
                    <a:cubicBezTo>
                      <a:pt x="205" y="46"/>
                      <a:pt x="205" y="46"/>
                      <a:pt x="205" y="46"/>
                    </a:cubicBezTo>
                    <a:cubicBezTo>
                      <a:pt x="205" y="47"/>
                      <a:pt x="205" y="47"/>
                      <a:pt x="205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7"/>
                      <a:pt x="207" y="47"/>
                      <a:pt x="207" y="47"/>
                    </a:cubicBezTo>
                    <a:close/>
                    <a:moveTo>
                      <a:pt x="207" y="45"/>
                    </a:moveTo>
                    <a:cubicBezTo>
                      <a:pt x="206" y="44"/>
                      <a:pt x="206" y="44"/>
                      <a:pt x="206" y="44"/>
                    </a:cubicBezTo>
                    <a:cubicBezTo>
                      <a:pt x="207" y="42"/>
                      <a:pt x="207" y="42"/>
                      <a:pt x="207" y="42"/>
                    </a:cubicBezTo>
                    <a:cubicBezTo>
                      <a:pt x="208" y="42"/>
                      <a:pt x="208" y="42"/>
                      <a:pt x="208" y="42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9" y="42"/>
                      <a:pt x="209" y="42"/>
                      <a:pt x="209" y="42"/>
                    </a:cubicBezTo>
                    <a:cubicBezTo>
                      <a:pt x="208" y="43"/>
                      <a:pt x="208" y="43"/>
                      <a:pt x="208" y="43"/>
                    </a:cubicBezTo>
                    <a:cubicBezTo>
                      <a:pt x="208" y="44"/>
                      <a:pt x="208" y="44"/>
                      <a:pt x="208" y="44"/>
                    </a:cubicBezTo>
                    <a:cubicBezTo>
                      <a:pt x="207" y="45"/>
                      <a:pt x="207" y="45"/>
                      <a:pt x="207" y="45"/>
                    </a:cubicBezTo>
                    <a:close/>
                    <a:moveTo>
                      <a:pt x="207" y="46"/>
                    </a:moveTo>
                    <a:cubicBezTo>
                      <a:pt x="208" y="47"/>
                      <a:pt x="208" y="47"/>
                      <a:pt x="208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1" y="47"/>
                      <a:pt x="211" y="47"/>
                      <a:pt x="211" y="47"/>
                    </a:cubicBezTo>
                    <a:cubicBezTo>
                      <a:pt x="212" y="47"/>
                      <a:pt x="212" y="47"/>
                      <a:pt x="212" y="47"/>
                    </a:cubicBezTo>
                    <a:cubicBezTo>
                      <a:pt x="212" y="46"/>
                      <a:pt x="212" y="46"/>
                      <a:pt x="212" y="46"/>
                    </a:cubicBezTo>
                    <a:cubicBezTo>
                      <a:pt x="211" y="45"/>
                      <a:pt x="211" y="45"/>
                      <a:pt x="211" y="45"/>
                    </a:cubicBezTo>
                    <a:cubicBezTo>
                      <a:pt x="209" y="45"/>
                      <a:pt x="209" y="45"/>
                      <a:pt x="209" y="45"/>
                    </a:cubicBezTo>
                    <a:cubicBezTo>
                      <a:pt x="208" y="46"/>
                      <a:pt x="208" y="46"/>
                      <a:pt x="208" y="46"/>
                    </a:cubicBezTo>
                    <a:cubicBezTo>
                      <a:pt x="207" y="46"/>
                      <a:pt x="207" y="46"/>
                      <a:pt x="207" y="46"/>
                    </a:cubicBezTo>
                    <a:close/>
                    <a:moveTo>
                      <a:pt x="212" y="48"/>
                    </a:moveTo>
                    <a:cubicBezTo>
                      <a:pt x="214" y="48"/>
                      <a:pt x="214" y="48"/>
                      <a:pt x="214" y="48"/>
                    </a:cubicBezTo>
                    <a:cubicBezTo>
                      <a:pt x="214" y="47"/>
                      <a:pt x="214" y="47"/>
                      <a:pt x="214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6" y="48"/>
                      <a:pt x="216" y="48"/>
                      <a:pt x="216" y="48"/>
                    </a:cubicBezTo>
                    <a:cubicBezTo>
                      <a:pt x="215" y="49"/>
                      <a:pt x="215" y="49"/>
                      <a:pt x="215" y="49"/>
                    </a:cubicBezTo>
                    <a:cubicBezTo>
                      <a:pt x="214" y="49"/>
                      <a:pt x="214" y="49"/>
                      <a:pt x="214" y="49"/>
                    </a:cubicBezTo>
                    <a:cubicBezTo>
                      <a:pt x="212" y="48"/>
                      <a:pt x="212" y="48"/>
                      <a:pt x="212" y="48"/>
                    </a:cubicBezTo>
                    <a:close/>
                    <a:moveTo>
                      <a:pt x="207" y="30"/>
                    </a:moveTo>
                    <a:cubicBezTo>
                      <a:pt x="206" y="29"/>
                      <a:pt x="206" y="29"/>
                      <a:pt x="206" y="29"/>
                    </a:cubicBezTo>
                    <a:cubicBezTo>
                      <a:pt x="205" y="27"/>
                      <a:pt x="205" y="27"/>
                      <a:pt x="205" y="27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7" y="27"/>
                      <a:pt x="207" y="27"/>
                      <a:pt x="207" y="27"/>
                    </a:cubicBezTo>
                    <a:cubicBezTo>
                      <a:pt x="208" y="29"/>
                      <a:pt x="208" y="29"/>
                      <a:pt x="208" y="29"/>
                    </a:cubicBezTo>
                    <a:cubicBezTo>
                      <a:pt x="208" y="30"/>
                      <a:pt x="208" y="30"/>
                      <a:pt x="208" y="30"/>
                    </a:cubicBezTo>
                    <a:cubicBezTo>
                      <a:pt x="207" y="30"/>
                      <a:pt x="207" y="30"/>
                      <a:pt x="207" y="30"/>
                    </a:cubicBezTo>
                    <a:close/>
                    <a:moveTo>
                      <a:pt x="199" y="13"/>
                    </a:moveTo>
                    <a:cubicBezTo>
                      <a:pt x="198" y="12"/>
                      <a:pt x="198" y="12"/>
                      <a:pt x="198" y="12"/>
                    </a:cubicBezTo>
                    <a:cubicBezTo>
                      <a:pt x="198" y="10"/>
                      <a:pt x="198" y="10"/>
                      <a:pt x="198" y="10"/>
                    </a:cubicBezTo>
                    <a:cubicBezTo>
                      <a:pt x="197" y="8"/>
                      <a:pt x="197" y="8"/>
                      <a:pt x="197" y="8"/>
                    </a:cubicBezTo>
                    <a:cubicBezTo>
                      <a:pt x="196" y="8"/>
                      <a:pt x="196" y="8"/>
                      <a:pt x="196" y="8"/>
                    </a:cubicBezTo>
                    <a:cubicBezTo>
                      <a:pt x="197" y="10"/>
                      <a:pt x="197" y="10"/>
                      <a:pt x="197" y="10"/>
                    </a:cubicBezTo>
                    <a:cubicBezTo>
                      <a:pt x="196" y="11"/>
                      <a:pt x="196" y="11"/>
                      <a:pt x="196" y="11"/>
                    </a:cubicBezTo>
                    <a:cubicBezTo>
                      <a:pt x="194" y="12"/>
                      <a:pt x="194" y="12"/>
                      <a:pt x="194" y="12"/>
                    </a:cubicBezTo>
                    <a:cubicBezTo>
                      <a:pt x="194" y="12"/>
                      <a:pt x="194" y="12"/>
                      <a:pt x="194" y="12"/>
                    </a:cubicBezTo>
                    <a:cubicBezTo>
                      <a:pt x="194" y="12"/>
                      <a:pt x="194" y="12"/>
                      <a:pt x="194" y="12"/>
                    </a:cubicBezTo>
                    <a:cubicBezTo>
                      <a:pt x="193" y="13"/>
                      <a:pt x="193" y="13"/>
                      <a:pt x="193" y="13"/>
                    </a:cubicBezTo>
                    <a:cubicBezTo>
                      <a:pt x="191" y="16"/>
                      <a:pt x="191" y="16"/>
                      <a:pt x="191" y="16"/>
                    </a:cubicBezTo>
                    <a:cubicBezTo>
                      <a:pt x="189" y="19"/>
                      <a:pt x="189" y="19"/>
                      <a:pt x="189" y="19"/>
                    </a:cubicBezTo>
                    <a:cubicBezTo>
                      <a:pt x="189" y="21"/>
                      <a:pt x="189" y="21"/>
                      <a:pt x="189" y="21"/>
                    </a:cubicBezTo>
                    <a:cubicBezTo>
                      <a:pt x="187" y="24"/>
                      <a:pt x="187" y="24"/>
                      <a:pt x="187" y="24"/>
                    </a:cubicBezTo>
                    <a:cubicBezTo>
                      <a:pt x="185" y="27"/>
                      <a:pt x="185" y="27"/>
                      <a:pt x="185" y="27"/>
                    </a:cubicBezTo>
                    <a:cubicBezTo>
                      <a:pt x="184" y="29"/>
                      <a:pt x="184" y="29"/>
                      <a:pt x="184" y="29"/>
                    </a:cubicBezTo>
                    <a:cubicBezTo>
                      <a:pt x="183" y="29"/>
                      <a:pt x="183" y="29"/>
                      <a:pt x="183" y="29"/>
                    </a:cubicBezTo>
                    <a:cubicBezTo>
                      <a:pt x="182" y="30"/>
                      <a:pt x="182" y="30"/>
                      <a:pt x="182" y="30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0" y="32"/>
                      <a:pt x="180" y="32"/>
                      <a:pt x="180" y="32"/>
                    </a:cubicBezTo>
                    <a:cubicBezTo>
                      <a:pt x="179" y="32"/>
                      <a:pt x="179" y="32"/>
                      <a:pt x="179" y="32"/>
                    </a:cubicBezTo>
                    <a:cubicBezTo>
                      <a:pt x="179" y="30"/>
                      <a:pt x="179" y="30"/>
                      <a:pt x="179" y="30"/>
                    </a:cubicBezTo>
                    <a:cubicBezTo>
                      <a:pt x="178" y="29"/>
                      <a:pt x="178" y="29"/>
                      <a:pt x="178" y="29"/>
                    </a:cubicBezTo>
                    <a:cubicBezTo>
                      <a:pt x="178" y="28"/>
                      <a:pt x="178" y="28"/>
                      <a:pt x="178" y="28"/>
                    </a:cubicBezTo>
                    <a:cubicBezTo>
                      <a:pt x="177" y="28"/>
                      <a:pt x="177" y="28"/>
                      <a:pt x="177" y="28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5" y="30"/>
                      <a:pt x="175" y="30"/>
                      <a:pt x="175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2" y="28"/>
                      <a:pt x="172" y="28"/>
                      <a:pt x="172" y="28"/>
                    </a:cubicBezTo>
                    <a:cubicBezTo>
                      <a:pt x="172" y="27"/>
                      <a:pt x="172" y="27"/>
                      <a:pt x="172" y="27"/>
                    </a:cubicBezTo>
                    <a:cubicBezTo>
                      <a:pt x="172" y="27"/>
                      <a:pt x="172" y="27"/>
                      <a:pt x="172" y="27"/>
                    </a:cubicBezTo>
                    <a:cubicBezTo>
                      <a:pt x="171" y="26"/>
                      <a:pt x="171" y="26"/>
                      <a:pt x="171" y="26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0" y="25"/>
                      <a:pt x="170" y="25"/>
                      <a:pt x="170" y="25"/>
                    </a:cubicBezTo>
                    <a:cubicBezTo>
                      <a:pt x="168" y="23"/>
                      <a:pt x="168" y="23"/>
                      <a:pt x="168" y="23"/>
                    </a:cubicBezTo>
                    <a:cubicBezTo>
                      <a:pt x="166" y="23"/>
                      <a:pt x="166" y="23"/>
                      <a:pt x="166" y="23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6" y="26"/>
                      <a:pt x="156" y="26"/>
                      <a:pt x="156" y="26"/>
                    </a:cubicBezTo>
                    <a:cubicBezTo>
                      <a:pt x="158" y="28"/>
                      <a:pt x="158" y="28"/>
                      <a:pt x="158" y="28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159" y="31"/>
                      <a:pt x="159" y="31"/>
                      <a:pt x="159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4" y="30"/>
                      <a:pt x="154" y="30"/>
                      <a:pt x="154" y="30"/>
                    </a:cubicBezTo>
                    <a:cubicBezTo>
                      <a:pt x="154" y="30"/>
                      <a:pt x="154" y="30"/>
                      <a:pt x="154" y="30"/>
                    </a:cubicBezTo>
                    <a:cubicBezTo>
                      <a:pt x="154" y="30"/>
                      <a:pt x="154" y="30"/>
                      <a:pt x="154" y="30"/>
                    </a:cubicBezTo>
                    <a:cubicBezTo>
                      <a:pt x="151" y="30"/>
                      <a:pt x="151" y="30"/>
                      <a:pt x="151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6" y="30"/>
                      <a:pt x="146" y="30"/>
                      <a:pt x="146" y="30"/>
                    </a:cubicBezTo>
                    <a:cubicBezTo>
                      <a:pt x="144" y="31"/>
                      <a:pt x="144" y="31"/>
                      <a:pt x="144" y="31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0" y="33"/>
                      <a:pt x="140" y="33"/>
                      <a:pt x="140" y="33"/>
                    </a:cubicBezTo>
                    <a:cubicBezTo>
                      <a:pt x="138" y="34"/>
                      <a:pt x="138" y="34"/>
                      <a:pt x="138" y="34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6" y="36"/>
                      <a:pt x="136" y="36"/>
                      <a:pt x="136" y="36"/>
                    </a:cubicBezTo>
                    <a:cubicBezTo>
                      <a:pt x="134" y="36"/>
                      <a:pt x="134" y="36"/>
                      <a:pt x="134" y="36"/>
                    </a:cubicBezTo>
                    <a:cubicBezTo>
                      <a:pt x="134" y="36"/>
                      <a:pt x="134" y="36"/>
                      <a:pt x="134" y="36"/>
                    </a:cubicBezTo>
                    <a:cubicBezTo>
                      <a:pt x="133" y="36"/>
                      <a:pt x="133" y="36"/>
                      <a:pt x="133" y="36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27" y="34"/>
                      <a:pt x="127" y="34"/>
                      <a:pt x="127" y="34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1"/>
                      <a:pt x="126" y="31"/>
                      <a:pt x="126" y="31"/>
                    </a:cubicBezTo>
                    <a:cubicBezTo>
                      <a:pt x="124" y="29"/>
                      <a:pt x="124" y="29"/>
                      <a:pt x="124" y="29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24" y="16"/>
                      <a:pt x="124" y="16"/>
                      <a:pt x="124" y="16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7" y="11"/>
                      <a:pt x="127" y="11"/>
                      <a:pt x="127" y="11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22" y="8"/>
                      <a:pt x="122" y="8"/>
                      <a:pt x="122" y="8"/>
                    </a:cubicBezTo>
                    <a:cubicBezTo>
                      <a:pt x="120" y="7"/>
                      <a:pt x="120" y="7"/>
                      <a:pt x="120" y="7"/>
                    </a:cubicBezTo>
                    <a:cubicBezTo>
                      <a:pt x="121" y="6"/>
                      <a:pt x="121" y="6"/>
                      <a:pt x="121" y="6"/>
                    </a:cubicBezTo>
                    <a:cubicBezTo>
                      <a:pt x="122" y="5"/>
                      <a:pt x="122" y="5"/>
                      <a:pt x="122" y="5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4" y="9"/>
                      <a:pt x="104" y="9"/>
                      <a:pt x="104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2" y="26"/>
                      <a:pt x="92" y="26"/>
                      <a:pt x="92" y="26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8" y="54"/>
                      <a:pt x="38" y="54"/>
                      <a:pt x="38" y="54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5" y="87"/>
                      <a:pt x="25" y="87"/>
                      <a:pt x="25" y="87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6" y="107"/>
                      <a:pt x="6" y="107"/>
                      <a:pt x="6" y="107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6" y="129"/>
                      <a:pt x="6" y="129"/>
                      <a:pt x="6" y="129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9" y="137"/>
                      <a:pt x="19" y="137"/>
                      <a:pt x="19" y="137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0" y="135"/>
                      <a:pt x="30" y="135"/>
                      <a:pt x="30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0" y="139"/>
                      <a:pt x="30" y="139"/>
                      <a:pt x="30" y="139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1" y="147"/>
                      <a:pt x="31" y="147"/>
                      <a:pt x="31" y="147"/>
                    </a:cubicBezTo>
                    <a:cubicBezTo>
                      <a:pt x="33" y="147"/>
                      <a:pt x="33" y="147"/>
                      <a:pt x="33" y="147"/>
                    </a:cubicBezTo>
                    <a:cubicBezTo>
                      <a:pt x="35" y="147"/>
                      <a:pt x="35" y="147"/>
                      <a:pt x="35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38" y="146"/>
                      <a:pt x="38" y="146"/>
                      <a:pt x="38" y="146"/>
                    </a:cubicBezTo>
                    <a:cubicBezTo>
                      <a:pt x="38" y="147"/>
                      <a:pt x="38" y="147"/>
                      <a:pt x="38" y="147"/>
                    </a:cubicBezTo>
                    <a:cubicBezTo>
                      <a:pt x="39" y="147"/>
                      <a:pt x="39" y="147"/>
                      <a:pt x="39" y="147"/>
                    </a:cubicBezTo>
                    <a:cubicBezTo>
                      <a:pt x="39" y="147"/>
                      <a:pt x="39" y="147"/>
                      <a:pt x="39" y="147"/>
                    </a:cubicBezTo>
                    <a:cubicBezTo>
                      <a:pt x="44" y="147"/>
                      <a:pt x="44" y="147"/>
                      <a:pt x="44" y="147"/>
                    </a:cubicBezTo>
                    <a:cubicBezTo>
                      <a:pt x="47" y="147"/>
                      <a:pt x="47" y="147"/>
                      <a:pt x="47" y="147"/>
                    </a:cubicBezTo>
                    <a:cubicBezTo>
                      <a:pt x="49" y="146"/>
                      <a:pt x="49" y="146"/>
                      <a:pt x="49" y="146"/>
                    </a:cubicBezTo>
                    <a:cubicBezTo>
                      <a:pt x="51" y="146"/>
                      <a:pt x="51" y="146"/>
                      <a:pt x="51" y="146"/>
                    </a:cubicBezTo>
                    <a:cubicBezTo>
                      <a:pt x="53" y="144"/>
                      <a:pt x="53" y="144"/>
                      <a:pt x="53" y="144"/>
                    </a:cubicBezTo>
                    <a:cubicBezTo>
                      <a:pt x="55" y="144"/>
                      <a:pt x="55" y="144"/>
                      <a:pt x="55" y="144"/>
                    </a:cubicBezTo>
                    <a:cubicBezTo>
                      <a:pt x="57" y="143"/>
                      <a:pt x="57" y="143"/>
                      <a:pt x="57" y="143"/>
                    </a:cubicBezTo>
                    <a:cubicBezTo>
                      <a:pt x="59" y="139"/>
                      <a:pt x="59" y="139"/>
                      <a:pt x="59" y="139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6" y="136"/>
                      <a:pt x="66" y="136"/>
                      <a:pt x="66" y="136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1" y="135"/>
                      <a:pt x="71" y="135"/>
                      <a:pt x="71" y="135"/>
                    </a:cubicBezTo>
                    <a:cubicBezTo>
                      <a:pt x="72" y="136"/>
                      <a:pt x="72" y="136"/>
                      <a:pt x="72" y="136"/>
                    </a:cubicBezTo>
                    <a:cubicBezTo>
                      <a:pt x="74" y="135"/>
                      <a:pt x="74" y="135"/>
                      <a:pt x="74" y="135"/>
                    </a:cubicBezTo>
                    <a:cubicBezTo>
                      <a:pt x="75" y="136"/>
                      <a:pt x="75" y="136"/>
                      <a:pt x="75" y="136"/>
                    </a:cubicBezTo>
                    <a:cubicBezTo>
                      <a:pt x="75" y="138"/>
                      <a:pt x="75" y="138"/>
                      <a:pt x="75" y="138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5" y="143"/>
                      <a:pt x="75" y="143"/>
                      <a:pt x="75" y="143"/>
                    </a:cubicBezTo>
                    <a:cubicBezTo>
                      <a:pt x="76" y="148"/>
                      <a:pt x="76" y="148"/>
                      <a:pt x="76" y="148"/>
                    </a:cubicBezTo>
                    <a:cubicBezTo>
                      <a:pt x="75" y="149"/>
                      <a:pt x="75" y="149"/>
                      <a:pt x="75" y="149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79" y="154"/>
                      <a:pt x="79" y="154"/>
                      <a:pt x="79" y="154"/>
                    </a:cubicBezTo>
                    <a:cubicBezTo>
                      <a:pt x="79" y="156"/>
                      <a:pt x="79" y="156"/>
                      <a:pt x="79" y="156"/>
                    </a:cubicBezTo>
                    <a:cubicBezTo>
                      <a:pt x="81" y="157"/>
                      <a:pt x="81" y="157"/>
                      <a:pt x="81" y="157"/>
                    </a:cubicBezTo>
                    <a:cubicBezTo>
                      <a:pt x="84" y="159"/>
                      <a:pt x="84" y="159"/>
                      <a:pt x="84" y="159"/>
                    </a:cubicBezTo>
                    <a:cubicBezTo>
                      <a:pt x="86" y="161"/>
                      <a:pt x="86" y="161"/>
                      <a:pt x="86" y="161"/>
                    </a:cubicBezTo>
                    <a:cubicBezTo>
                      <a:pt x="87" y="160"/>
                      <a:pt x="87" y="160"/>
                      <a:pt x="87" y="160"/>
                    </a:cubicBezTo>
                    <a:cubicBezTo>
                      <a:pt x="91" y="159"/>
                      <a:pt x="91" y="159"/>
                      <a:pt x="91" y="159"/>
                    </a:cubicBezTo>
                    <a:cubicBezTo>
                      <a:pt x="94" y="162"/>
                      <a:pt x="94" y="162"/>
                      <a:pt x="94" y="162"/>
                    </a:cubicBezTo>
                    <a:cubicBezTo>
                      <a:pt x="96" y="161"/>
                      <a:pt x="96" y="161"/>
                      <a:pt x="96" y="161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100" y="165"/>
                      <a:pt x="100" y="165"/>
                      <a:pt x="100" y="165"/>
                    </a:cubicBezTo>
                    <a:cubicBezTo>
                      <a:pt x="104" y="166"/>
                      <a:pt x="104" y="166"/>
                      <a:pt x="104" y="166"/>
                    </a:cubicBezTo>
                    <a:cubicBezTo>
                      <a:pt x="107" y="167"/>
                      <a:pt x="107" y="167"/>
                      <a:pt x="107" y="167"/>
                    </a:cubicBezTo>
                    <a:cubicBezTo>
                      <a:pt x="107" y="169"/>
                      <a:pt x="107" y="169"/>
                      <a:pt x="107" y="169"/>
                    </a:cubicBezTo>
                    <a:cubicBezTo>
                      <a:pt x="109" y="170"/>
                      <a:pt x="109" y="170"/>
                      <a:pt x="109" y="170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16" y="171"/>
                      <a:pt x="116" y="171"/>
                      <a:pt x="116" y="171"/>
                    </a:cubicBezTo>
                    <a:cubicBezTo>
                      <a:pt x="120" y="173"/>
                      <a:pt x="120" y="173"/>
                      <a:pt x="120" y="173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82"/>
                      <a:pt x="121" y="182"/>
                      <a:pt x="121" y="182"/>
                    </a:cubicBezTo>
                    <a:cubicBezTo>
                      <a:pt x="120" y="184"/>
                      <a:pt x="120" y="184"/>
                      <a:pt x="120" y="184"/>
                    </a:cubicBezTo>
                    <a:cubicBezTo>
                      <a:pt x="123" y="189"/>
                      <a:pt x="123" y="189"/>
                      <a:pt x="123" y="189"/>
                    </a:cubicBezTo>
                    <a:cubicBezTo>
                      <a:pt x="123" y="193"/>
                      <a:pt x="123" y="193"/>
                      <a:pt x="123" y="193"/>
                    </a:cubicBezTo>
                    <a:cubicBezTo>
                      <a:pt x="138" y="193"/>
                      <a:pt x="138" y="193"/>
                      <a:pt x="138" y="193"/>
                    </a:cubicBezTo>
                    <a:cubicBezTo>
                      <a:pt x="139" y="199"/>
                      <a:pt x="139" y="199"/>
                      <a:pt x="139" y="199"/>
                    </a:cubicBezTo>
                    <a:cubicBezTo>
                      <a:pt x="139" y="203"/>
                      <a:pt x="139" y="203"/>
                      <a:pt x="139" y="203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8" y="212"/>
                      <a:pt x="148" y="212"/>
                      <a:pt x="148" y="212"/>
                    </a:cubicBezTo>
                    <a:cubicBezTo>
                      <a:pt x="148" y="216"/>
                      <a:pt x="148" y="216"/>
                      <a:pt x="148" y="216"/>
                    </a:cubicBezTo>
                    <a:cubicBezTo>
                      <a:pt x="144" y="225"/>
                      <a:pt x="144" y="225"/>
                      <a:pt x="144" y="225"/>
                    </a:cubicBezTo>
                    <a:cubicBezTo>
                      <a:pt x="144" y="226"/>
                      <a:pt x="144" y="226"/>
                      <a:pt x="144" y="226"/>
                    </a:cubicBezTo>
                    <a:cubicBezTo>
                      <a:pt x="143" y="228"/>
                      <a:pt x="143" y="228"/>
                      <a:pt x="143" y="228"/>
                    </a:cubicBezTo>
                    <a:cubicBezTo>
                      <a:pt x="144" y="228"/>
                      <a:pt x="144" y="228"/>
                      <a:pt x="144" y="228"/>
                    </a:cubicBezTo>
                    <a:cubicBezTo>
                      <a:pt x="143" y="230"/>
                      <a:pt x="143" y="230"/>
                      <a:pt x="143" y="230"/>
                    </a:cubicBezTo>
                    <a:cubicBezTo>
                      <a:pt x="145" y="232"/>
                      <a:pt x="145" y="232"/>
                      <a:pt x="145" y="232"/>
                    </a:cubicBezTo>
                    <a:cubicBezTo>
                      <a:pt x="146" y="235"/>
                      <a:pt x="146" y="235"/>
                      <a:pt x="146" y="235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6" y="243"/>
                      <a:pt x="146" y="243"/>
                      <a:pt x="146" y="243"/>
                    </a:cubicBezTo>
                    <a:cubicBezTo>
                      <a:pt x="147" y="245"/>
                      <a:pt x="147" y="245"/>
                      <a:pt x="147" y="245"/>
                    </a:cubicBezTo>
                    <a:cubicBezTo>
                      <a:pt x="146" y="247"/>
                      <a:pt x="146" y="247"/>
                      <a:pt x="146" y="247"/>
                    </a:cubicBezTo>
                    <a:cubicBezTo>
                      <a:pt x="147" y="249"/>
                      <a:pt x="147" y="249"/>
                      <a:pt x="147" y="249"/>
                    </a:cubicBezTo>
                    <a:cubicBezTo>
                      <a:pt x="150" y="248"/>
                      <a:pt x="150" y="248"/>
                      <a:pt x="150" y="248"/>
                    </a:cubicBezTo>
                    <a:cubicBezTo>
                      <a:pt x="152" y="249"/>
                      <a:pt x="152" y="249"/>
                      <a:pt x="152" y="249"/>
                    </a:cubicBezTo>
                    <a:cubicBezTo>
                      <a:pt x="156" y="249"/>
                      <a:pt x="156" y="249"/>
                      <a:pt x="156" y="249"/>
                    </a:cubicBezTo>
                    <a:cubicBezTo>
                      <a:pt x="158" y="250"/>
                      <a:pt x="158" y="250"/>
                      <a:pt x="158" y="250"/>
                    </a:cubicBezTo>
                    <a:cubicBezTo>
                      <a:pt x="162" y="248"/>
                      <a:pt x="162" y="248"/>
                      <a:pt x="162" y="248"/>
                    </a:cubicBezTo>
                    <a:cubicBezTo>
                      <a:pt x="164" y="250"/>
                      <a:pt x="164" y="250"/>
                      <a:pt x="164" y="250"/>
                    </a:cubicBezTo>
                    <a:cubicBezTo>
                      <a:pt x="166" y="250"/>
                      <a:pt x="166" y="250"/>
                      <a:pt x="166" y="250"/>
                    </a:cubicBezTo>
                    <a:cubicBezTo>
                      <a:pt x="167" y="252"/>
                      <a:pt x="167" y="252"/>
                      <a:pt x="167" y="252"/>
                    </a:cubicBezTo>
                    <a:cubicBezTo>
                      <a:pt x="169" y="262"/>
                      <a:pt x="169" y="262"/>
                      <a:pt x="169" y="262"/>
                    </a:cubicBezTo>
                    <a:cubicBezTo>
                      <a:pt x="171" y="265"/>
                      <a:pt x="171" y="265"/>
                      <a:pt x="171" y="265"/>
                    </a:cubicBezTo>
                    <a:cubicBezTo>
                      <a:pt x="172" y="265"/>
                      <a:pt x="172" y="265"/>
                      <a:pt x="172" y="265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8" y="264"/>
                      <a:pt x="178" y="264"/>
                      <a:pt x="178" y="264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180" y="266"/>
                      <a:pt x="180" y="266"/>
                      <a:pt x="180" y="266"/>
                    </a:cubicBezTo>
                    <a:cubicBezTo>
                      <a:pt x="179" y="267"/>
                      <a:pt x="179" y="267"/>
                      <a:pt x="179" y="267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179" y="276"/>
                      <a:pt x="179" y="276"/>
                      <a:pt x="179" y="276"/>
                    </a:cubicBezTo>
                    <a:cubicBezTo>
                      <a:pt x="178" y="277"/>
                      <a:pt x="178" y="277"/>
                      <a:pt x="178" y="277"/>
                    </a:cubicBezTo>
                    <a:cubicBezTo>
                      <a:pt x="178" y="278"/>
                      <a:pt x="178" y="278"/>
                      <a:pt x="178" y="278"/>
                    </a:cubicBezTo>
                    <a:cubicBezTo>
                      <a:pt x="178" y="279"/>
                      <a:pt x="178" y="279"/>
                      <a:pt x="178" y="279"/>
                    </a:cubicBezTo>
                    <a:cubicBezTo>
                      <a:pt x="178" y="280"/>
                      <a:pt x="178" y="280"/>
                      <a:pt x="178" y="280"/>
                    </a:cubicBezTo>
                    <a:cubicBezTo>
                      <a:pt x="180" y="279"/>
                      <a:pt x="180" y="279"/>
                      <a:pt x="180" y="279"/>
                    </a:cubicBezTo>
                    <a:cubicBezTo>
                      <a:pt x="184" y="279"/>
                      <a:pt x="184" y="279"/>
                      <a:pt x="184" y="279"/>
                    </a:cubicBezTo>
                    <a:cubicBezTo>
                      <a:pt x="184" y="281"/>
                      <a:pt x="184" y="281"/>
                      <a:pt x="184" y="281"/>
                    </a:cubicBezTo>
                    <a:cubicBezTo>
                      <a:pt x="186" y="285"/>
                      <a:pt x="186" y="285"/>
                      <a:pt x="186" y="285"/>
                    </a:cubicBezTo>
                    <a:cubicBezTo>
                      <a:pt x="185" y="288"/>
                      <a:pt x="185" y="288"/>
                      <a:pt x="185" y="288"/>
                    </a:cubicBezTo>
                    <a:cubicBezTo>
                      <a:pt x="186" y="291"/>
                      <a:pt x="186" y="291"/>
                      <a:pt x="186" y="291"/>
                    </a:cubicBezTo>
                    <a:cubicBezTo>
                      <a:pt x="186" y="294"/>
                      <a:pt x="186" y="294"/>
                      <a:pt x="186" y="294"/>
                    </a:cubicBezTo>
                    <a:cubicBezTo>
                      <a:pt x="186" y="296"/>
                      <a:pt x="186" y="296"/>
                      <a:pt x="186" y="296"/>
                    </a:cubicBezTo>
                    <a:cubicBezTo>
                      <a:pt x="184" y="296"/>
                      <a:pt x="184" y="296"/>
                      <a:pt x="184" y="296"/>
                    </a:cubicBezTo>
                    <a:cubicBezTo>
                      <a:pt x="182" y="297"/>
                      <a:pt x="182" y="297"/>
                      <a:pt x="182" y="297"/>
                    </a:cubicBezTo>
                    <a:cubicBezTo>
                      <a:pt x="181" y="297"/>
                      <a:pt x="181" y="297"/>
                      <a:pt x="181" y="297"/>
                    </a:cubicBezTo>
                    <a:cubicBezTo>
                      <a:pt x="180" y="298"/>
                      <a:pt x="180" y="298"/>
                      <a:pt x="180" y="298"/>
                    </a:cubicBezTo>
                    <a:cubicBezTo>
                      <a:pt x="180" y="298"/>
                      <a:pt x="180" y="298"/>
                      <a:pt x="180" y="298"/>
                    </a:cubicBezTo>
                    <a:cubicBezTo>
                      <a:pt x="176" y="301"/>
                      <a:pt x="176" y="301"/>
                      <a:pt x="176" y="301"/>
                    </a:cubicBezTo>
                    <a:cubicBezTo>
                      <a:pt x="175" y="302"/>
                      <a:pt x="175" y="302"/>
                      <a:pt x="175" y="302"/>
                    </a:cubicBezTo>
                    <a:cubicBezTo>
                      <a:pt x="174" y="302"/>
                      <a:pt x="174" y="302"/>
                      <a:pt x="174" y="302"/>
                    </a:cubicBezTo>
                    <a:cubicBezTo>
                      <a:pt x="171" y="305"/>
                      <a:pt x="171" y="305"/>
                      <a:pt x="171" y="305"/>
                    </a:cubicBezTo>
                    <a:cubicBezTo>
                      <a:pt x="169" y="305"/>
                      <a:pt x="169" y="305"/>
                      <a:pt x="169" y="305"/>
                    </a:cubicBezTo>
                    <a:cubicBezTo>
                      <a:pt x="169" y="307"/>
                      <a:pt x="169" y="307"/>
                      <a:pt x="169" y="307"/>
                    </a:cubicBezTo>
                    <a:cubicBezTo>
                      <a:pt x="168" y="308"/>
                      <a:pt x="168" y="308"/>
                      <a:pt x="168" y="308"/>
                    </a:cubicBezTo>
                    <a:cubicBezTo>
                      <a:pt x="167" y="308"/>
                      <a:pt x="167" y="308"/>
                      <a:pt x="167" y="308"/>
                    </a:cubicBezTo>
                    <a:cubicBezTo>
                      <a:pt x="164" y="311"/>
                      <a:pt x="164" y="311"/>
                      <a:pt x="164" y="311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4" y="314"/>
                      <a:pt x="164" y="314"/>
                      <a:pt x="164" y="314"/>
                    </a:cubicBezTo>
                    <a:cubicBezTo>
                      <a:pt x="163" y="315"/>
                      <a:pt x="163" y="315"/>
                      <a:pt x="163" y="315"/>
                    </a:cubicBezTo>
                    <a:cubicBezTo>
                      <a:pt x="162" y="316"/>
                      <a:pt x="162" y="316"/>
                      <a:pt x="162" y="316"/>
                    </a:cubicBezTo>
                    <a:cubicBezTo>
                      <a:pt x="160" y="319"/>
                      <a:pt x="160" y="319"/>
                      <a:pt x="160" y="319"/>
                    </a:cubicBezTo>
                    <a:cubicBezTo>
                      <a:pt x="159" y="320"/>
                      <a:pt x="159" y="320"/>
                      <a:pt x="159" y="320"/>
                    </a:cubicBezTo>
                    <a:cubicBezTo>
                      <a:pt x="157" y="323"/>
                      <a:pt x="157" y="323"/>
                      <a:pt x="157" y="323"/>
                    </a:cubicBezTo>
                    <a:cubicBezTo>
                      <a:pt x="157" y="324"/>
                      <a:pt x="157" y="324"/>
                      <a:pt x="157" y="324"/>
                    </a:cubicBezTo>
                    <a:cubicBezTo>
                      <a:pt x="156" y="325"/>
                      <a:pt x="156" y="325"/>
                      <a:pt x="156" y="325"/>
                    </a:cubicBezTo>
                    <a:cubicBezTo>
                      <a:pt x="155" y="325"/>
                      <a:pt x="155" y="325"/>
                      <a:pt x="155" y="325"/>
                    </a:cubicBezTo>
                    <a:cubicBezTo>
                      <a:pt x="157" y="325"/>
                      <a:pt x="157" y="325"/>
                      <a:pt x="157" y="325"/>
                    </a:cubicBezTo>
                    <a:cubicBezTo>
                      <a:pt x="158" y="326"/>
                      <a:pt x="158" y="326"/>
                      <a:pt x="158" y="326"/>
                    </a:cubicBezTo>
                    <a:cubicBezTo>
                      <a:pt x="162" y="325"/>
                      <a:pt x="162" y="325"/>
                      <a:pt x="162" y="325"/>
                    </a:cubicBezTo>
                    <a:cubicBezTo>
                      <a:pt x="164" y="326"/>
                      <a:pt x="164" y="326"/>
                      <a:pt x="164" y="326"/>
                    </a:cubicBezTo>
                    <a:cubicBezTo>
                      <a:pt x="166" y="329"/>
                      <a:pt x="166" y="329"/>
                      <a:pt x="166" y="329"/>
                    </a:cubicBezTo>
                    <a:cubicBezTo>
                      <a:pt x="168" y="329"/>
                      <a:pt x="168" y="329"/>
                      <a:pt x="168" y="329"/>
                    </a:cubicBezTo>
                    <a:cubicBezTo>
                      <a:pt x="169" y="332"/>
                      <a:pt x="169" y="332"/>
                      <a:pt x="169" y="332"/>
                    </a:cubicBezTo>
                    <a:cubicBezTo>
                      <a:pt x="171" y="335"/>
                      <a:pt x="171" y="335"/>
                      <a:pt x="171" y="335"/>
                    </a:cubicBezTo>
                    <a:cubicBezTo>
                      <a:pt x="172" y="335"/>
                      <a:pt x="172" y="335"/>
                      <a:pt x="172" y="335"/>
                    </a:cubicBezTo>
                    <a:cubicBezTo>
                      <a:pt x="174" y="333"/>
                      <a:pt x="174" y="333"/>
                      <a:pt x="174" y="333"/>
                    </a:cubicBezTo>
                    <a:cubicBezTo>
                      <a:pt x="175" y="334"/>
                      <a:pt x="175" y="334"/>
                      <a:pt x="175" y="334"/>
                    </a:cubicBezTo>
                    <a:cubicBezTo>
                      <a:pt x="177" y="337"/>
                      <a:pt x="177" y="337"/>
                      <a:pt x="177" y="337"/>
                    </a:cubicBezTo>
                    <a:cubicBezTo>
                      <a:pt x="179" y="338"/>
                      <a:pt x="179" y="338"/>
                      <a:pt x="179" y="338"/>
                    </a:cubicBezTo>
                    <a:cubicBezTo>
                      <a:pt x="181" y="338"/>
                      <a:pt x="181" y="338"/>
                      <a:pt x="181" y="338"/>
                    </a:cubicBezTo>
                    <a:cubicBezTo>
                      <a:pt x="183" y="340"/>
                      <a:pt x="183" y="340"/>
                      <a:pt x="183" y="340"/>
                    </a:cubicBezTo>
                    <a:cubicBezTo>
                      <a:pt x="183" y="343"/>
                      <a:pt x="183" y="343"/>
                      <a:pt x="183" y="343"/>
                    </a:cubicBezTo>
                    <a:cubicBezTo>
                      <a:pt x="185" y="342"/>
                      <a:pt x="185" y="342"/>
                      <a:pt x="185" y="342"/>
                    </a:cubicBezTo>
                    <a:cubicBezTo>
                      <a:pt x="188" y="344"/>
                      <a:pt x="188" y="344"/>
                      <a:pt x="188" y="344"/>
                    </a:cubicBezTo>
                    <a:cubicBezTo>
                      <a:pt x="190" y="346"/>
                      <a:pt x="190" y="346"/>
                      <a:pt x="190" y="346"/>
                    </a:cubicBezTo>
                    <a:cubicBezTo>
                      <a:pt x="193" y="350"/>
                      <a:pt x="193" y="350"/>
                      <a:pt x="193" y="350"/>
                    </a:cubicBezTo>
                    <a:cubicBezTo>
                      <a:pt x="195" y="351"/>
                      <a:pt x="195" y="351"/>
                      <a:pt x="195" y="351"/>
                    </a:cubicBezTo>
                    <a:cubicBezTo>
                      <a:pt x="194" y="354"/>
                      <a:pt x="194" y="354"/>
                      <a:pt x="194" y="354"/>
                    </a:cubicBezTo>
                    <a:cubicBezTo>
                      <a:pt x="192" y="356"/>
                      <a:pt x="192" y="356"/>
                      <a:pt x="192" y="356"/>
                    </a:cubicBezTo>
                    <a:cubicBezTo>
                      <a:pt x="193" y="358"/>
                      <a:pt x="193" y="358"/>
                      <a:pt x="193" y="358"/>
                    </a:cubicBezTo>
                    <a:cubicBezTo>
                      <a:pt x="194" y="359"/>
                      <a:pt x="194" y="359"/>
                      <a:pt x="194" y="359"/>
                    </a:cubicBezTo>
                    <a:cubicBezTo>
                      <a:pt x="194" y="360"/>
                      <a:pt x="194" y="360"/>
                      <a:pt x="194" y="360"/>
                    </a:cubicBezTo>
                    <a:cubicBezTo>
                      <a:pt x="195" y="361"/>
                      <a:pt x="195" y="361"/>
                      <a:pt x="195" y="361"/>
                    </a:cubicBezTo>
                    <a:cubicBezTo>
                      <a:pt x="195" y="361"/>
                      <a:pt x="195" y="361"/>
                      <a:pt x="195" y="361"/>
                    </a:cubicBezTo>
                    <a:cubicBezTo>
                      <a:pt x="199" y="359"/>
                      <a:pt x="199" y="359"/>
                      <a:pt x="199" y="359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1" y="350"/>
                      <a:pt x="201" y="350"/>
                      <a:pt x="201" y="350"/>
                    </a:cubicBezTo>
                    <a:cubicBezTo>
                      <a:pt x="203" y="346"/>
                      <a:pt x="203" y="346"/>
                      <a:pt x="203" y="346"/>
                    </a:cubicBezTo>
                    <a:cubicBezTo>
                      <a:pt x="203" y="345"/>
                      <a:pt x="203" y="345"/>
                      <a:pt x="203" y="345"/>
                    </a:cubicBezTo>
                    <a:cubicBezTo>
                      <a:pt x="202" y="344"/>
                      <a:pt x="202" y="344"/>
                      <a:pt x="202" y="344"/>
                    </a:cubicBezTo>
                    <a:cubicBezTo>
                      <a:pt x="201" y="342"/>
                      <a:pt x="201" y="342"/>
                      <a:pt x="201" y="342"/>
                    </a:cubicBezTo>
                    <a:cubicBezTo>
                      <a:pt x="202" y="340"/>
                      <a:pt x="202" y="340"/>
                      <a:pt x="202" y="340"/>
                    </a:cubicBezTo>
                    <a:cubicBezTo>
                      <a:pt x="203" y="339"/>
                      <a:pt x="203" y="339"/>
                      <a:pt x="203" y="339"/>
                    </a:cubicBezTo>
                    <a:cubicBezTo>
                      <a:pt x="203" y="338"/>
                      <a:pt x="203" y="338"/>
                      <a:pt x="203" y="338"/>
                    </a:cubicBezTo>
                    <a:cubicBezTo>
                      <a:pt x="205" y="337"/>
                      <a:pt x="205" y="337"/>
                      <a:pt x="205" y="337"/>
                    </a:cubicBezTo>
                    <a:cubicBezTo>
                      <a:pt x="205" y="335"/>
                      <a:pt x="205" y="335"/>
                      <a:pt x="205" y="335"/>
                    </a:cubicBezTo>
                    <a:cubicBezTo>
                      <a:pt x="205" y="336"/>
                      <a:pt x="205" y="336"/>
                      <a:pt x="205" y="336"/>
                    </a:cubicBezTo>
                    <a:cubicBezTo>
                      <a:pt x="207" y="336"/>
                      <a:pt x="207" y="336"/>
                      <a:pt x="207" y="336"/>
                    </a:cubicBezTo>
                    <a:cubicBezTo>
                      <a:pt x="208" y="334"/>
                      <a:pt x="208" y="334"/>
                      <a:pt x="208" y="334"/>
                    </a:cubicBezTo>
                    <a:cubicBezTo>
                      <a:pt x="208" y="333"/>
                      <a:pt x="208" y="333"/>
                      <a:pt x="208" y="333"/>
                    </a:cubicBezTo>
                    <a:cubicBezTo>
                      <a:pt x="209" y="332"/>
                      <a:pt x="209" y="332"/>
                      <a:pt x="209" y="332"/>
                    </a:cubicBezTo>
                    <a:cubicBezTo>
                      <a:pt x="209" y="330"/>
                      <a:pt x="209" y="330"/>
                      <a:pt x="209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1" y="329"/>
                      <a:pt x="211" y="329"/>
                      <a:pt x="211" y="329"/>
                    </a:cubicBezTo>
                    <a:cubicBezTo>
                      <a:pt x="211" y="328"/>
                      <a:pt x="211" y="328"/>
                      <a:pt x="211" y="328"/>
                    </a:cubicBezTo>
                    <a:cubicBezTo>
                      <a:pt x="211" y="326"/>
                      <a:pt x="211" y="326"/>
                      <a:pt x="211" y="326"/>
                    </a:cubicBezTo>
                    <a:cubicBezTo>
                      <a:pt x="210" y="325"/>
                      <a:pt x="210" y="325"/>
                      <a:pt x="210" y="325"/>
                    </a:cubicBezTo>
                    <a:cubicBezTo>
                      <a:pt x="210" y="323"/>
                      <a:pt x="210" y="323"/>
                      <a:pt x="210" y="323"/>
                    </a:cubicBezTo>
                    <a:cubicBezTo>
                      <a:pt x="209" y="322"/>
                      <a:pt x="209" y="322"/>
                      <a:pt x="209" y="322"/>
                    </a:cubicBezTo>
                    <a:cubicBezTo>
                      <a:pt x="210" y="322"/>
                      <a:pt x="210" y="322"/>
                      <a:pt x="210" y="322"/>
                    </a:cubicBezTo>
                    <a:cubicBezTo>
                      <a:pt x="211" y="324"/>
                      <a:pt x="211" y="324"/>
                      <a:pt x="211" y="324"/>
                    </a:cubicBezTo>
                    <a:cubicBezTo>
                      <a:pt x="213" y="327"/>
                      <a:pt x="213" y="327"/>
                      <a:pt x="213" y="327"/>
                    </a:cubicBezTo>
                    <a:cubicBezTo>
                      <a:pt x="214" y="327"/>
                      <a:pt x="214" y="327"/>
                      <a:pt x="214" y="327"/>
                    </a:cubicBezTo>
                    <a:cubicBezTo>
                      <a:pt x="215" y="326"/>
                      <a:pt x="215" y="326"/>
                      <a:pt x="215" y="326"/>
                    </a:cubicBezTo>
                    <a:cubicBezTo>
                      <a:pt x="215" y="327"/>
                      <a:pt x="215" y="327"/>
                      <a:pt x="215" y="327"/>
                    </a:cubicBezTo>
                    <a:cubicBezTo>
                      <a:pt x="216" y="328"/>
                      <a:pt x="216" y="328"/>
                      <a:pt x="216" y="328"/>
                    </a:cubicBezTo>
                    <a:cubicBezTo>
                      <a:pt x="215" y="328"/>
                      <a:pt x="215" y="328"/>
                      <a:pt x="215" y="328"/>
                    </a:cubicBezTo>
                    <a:cubicBezTo>
                      <a:pt x="214" y="331"/>
                      <a:pt x="214" y="331"/>
                      <a:pt x="214" y="331"/>
                    </a:cubicBezTo>
                    <a:cubicBezTo>
                      <a:pt x="212" y="335"/>
                      <a:pt x="212" y="335"/>
                      <a:pt x="212" y="335"/>
                    </a:cubicBezTo>
                    <a:cubicBezTo>
                      <a:pt x="210" y="335"/>
                      <a:pt x="210" y="335"/>
                      <a:pt x="210" y="335"/>
                    </a:cubicBezTo>
                    <a:cubicBezTo>
                      <a:pt x="210" y="337"/>
                      <a:pt x="210" y="337"/>
                      <a:pt x="210" y="337"/>
                    </a:cubicBezTo>
                    <a:cubicBezTo>
                      <a:pt x="209" y="338"/>
                      <a:pt x="209" y="338"/>
                      <a:pt x="209" y="338"/>
                    </a:cubicBezTo>
                    <a:cubicBezTo>
                      <a:pt x="209" y="338"/>
                      <a:pt x="209" y="338"/>
                      <a:pt x="209" y="338"/>
                    </a:cubicBezTo>
                    <a:cubicBezTo>
                      <a:pt x="207" y="339"/>
                      <a:pt x="207" y="339"/>
                      <a:pt x="207" y="339"/>
                    </a:cubicBezTo>
                    <a:cubicBezTo>
                      <a:pt x="206" y="340"/>
                      <a:pt x="206" y="340"/>
                      <a:pt x="206" y="340"/>
                    </a:cubicBezTo>
                    <a:cubicBezTo>
                      <a:pt x="205" y="341"/>
                      <a:pt x="205" y="341"/>
                      <a:pt x="205" y="341"/>
                    </a:cubicBezTo>
                    <a:cubicBezTo>
                      <a:pt x="204" y="341"/>
                      <a:pt x="204" y="341"/>
                      <a:pt x="204" y="341"/>
                    </a:cubicBezTo>
                    <a:cubicBezTo>
                      <a:pt x="203" y="342"/>
                      <a:pt x="203" y="342"/>
                      <a:pt x="203" y="342"/>
                    </a:cubicBezTo>
                    <a:cubicBezTo>
                      <a:pt x="203" y="343"/>
                      <a:pt x="203" y="343"/>
                      <a:pt x="203" y="343"/>
                    </a:cubicBezTo>
                    <a:cubicBezTo>
                      <a:pt x="205" y="344"/>
                      <a:pt x="205" y="344"/>
                      <a:pt x="205" y="344"/>
                    </a:cubicBezTo>
                    <a:cubicBezTo>
                      <a:pt x="211" y="339"/>
                      <a:pt x="211" y="339"/>
                      <a:pt x="211" y="339"/>
                    </a:cubicBezTo>
                    <a:cubicBezTo>
                      <a:pt x="214" y="336"/>
                      <a:pt x="214" y="336"/>
                      <a:pt x="214" y="336"/>
                    </a:cubicBezTo>
                    <a:cubicBezTo>
                      <a:pt x="218" y="329"/>
                      <a:pt x="218" y="329"/>
                      <a:pt x="218" y="329"/>
                    </a:cubicBezTo>
                    <a:cubicBezTo>
                      <a:pt x="219" y="325"/>
                      <a:pt x="219" y="325"/>
                      <a:pt x="219" y="325"/>
                    </a:cubicBezTo>
                    <a:cubicBezTo>
                      <a:pt x="221" y="321"/>
                      <a:pt x="221" y="321"/>
                      <a:pt x="221" y="321"/>
                    </a:cubicBezTo>
                    <a:cubicBezTo>
                      <a:pt x="225" y="313"/>
                      <a:pt x="225" y="313"/>
                      <a:pt x="225" y="313"/>
                    </a:cubicBezTo>
                    <a:cubicBezTo>
                      <a:pt x="229" y="309"/>
                      <a:pt x="229" y="309"/>
                      <a:pt x="229" y="309"/>
                    </a:cubicBezTo>
                    <a:cubicBezTo>
                      <a:pt x="229" y="307"/>
                      <a:pt x="229" y="307"/>
                      <a:pt x="229" y="307"/>
                    </a:cubicBezTo>
                    <a:cubicBezTo>
                      <a:pt x="229" y="307"/>
                      <a:pt x="229" y="307"/>
                      <a:pt x="229" y="307"/>
                    </a:cubicBezTo>
                    <a:cubicBezTo>
                      <a:pt x="229" y="306"/>
                      <a:pt x="229" y="306"/>
                      <a:pt x="229" y="306"/>
                    </a:cubicBezTo>
                    <a:cubicBezTo>
                      <a:pt x="230" y="305"/>
                      <a:pt x="230" y="305"/>
                      <a:pt x="230" y="305"/>
                    </a:cubicBezTo>
                    <a:cubicBezTo>
                      <a:pt x="231" y="303"/>
                      <a:pt x="231" y="303"/>
                      <a:pt x="231" y="303"/>
                    </a:cubicBezTo>
                    <a:cubicBezTo>
                      <a:pt x="232" y="303"/>
                      <a:pt x="232" y="303"/>
                      <a:pt x="232" y="303"/>
                    </a:cubicBezTo>
                    <a:cubicBezTo>
                      <a:pt x="231" y="301"/>
                      <a:pt x="231" y="301"/>
                      <a:pt x="231" y="301"/>
                    </a:cubicBezTo>
                    <a:cubicBezTo>
                      <a:pt x="232" y="300"/>
                      <a:pt x="232" y="300"/>
                      <a:pt x="232" y="300"/>
                    </a:cubicBezTo>
                    <a:cubicBezTo>
                      <a:pt x="231" y="299"/>
                      <a:pt x="231" y="299"/>
                      <a:pt x="231" y="299"/>
                    </a:cubicBezTo>
                    <a:cubicBezTo>
                      <a:pt x="231" y="299"/>
                      <a:pt x="231" y="299"/>
                      <a:pt x="231" y="299"/>
                    </a:cubicBezTo>
                    <a:cubicBezTo>
                      <a:pt x="231" y="297"/>
                      <a:pt x="231" y="297"/>
                      <a:pt x="231" y="297"/>
                    </a:cubicBezTo>
                    <a:cubicBezTo>
                      <a:pt x="229" y="295"/>
                      <a:pt x="229" y="295"/>
                      <a:pt x="229" y="295"/>
                    </a:cubicBezTo>
                    <a:cubicBezTo>
                      <a:pt x="229" y="294"/>
                      <a:pt x="229" y="294"/>
                      <a:pt x="229" y="294"/>
                    </a:cubicBezTo>
                    <a:cubicBezTo>
                      <a:pt x="229" y="292"/>
                      <a:pt x="229" y="292"/>
                      <a:pt x="229" y="292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89"/>
                      <a:pt x="229" y="289"/>
                      <a:pt x="229" y="289"/>
                    </a:cubicBezTo>
                    <a:cubicBezTo>
                      <a:pt x="228" y="286"/>
                      <a:pt x="228" y="286"/>
                      <a:pt x="228" y="286"/>
                    </a:cubicBezTo>
                    <a:cubicBezTo>
                      <a:pt x="228" y="286"/>
                      <a:pt x="228" y="286"/>
                      <a:pt x="228" y="286"/>
                    </a:cubicBezTo>
                    <a:cubicBezTo>
                      <a:pt x="231" y="285"/>
                      <a:pt x="231" y="285"/>
                      <a:pt x="231" y="285"/>
                    </a:cubicBezTo>
                    <a:cubicBezTo>
                      <a:pt x="230" y="284"/>
                      <a:pt x="230" y="284"/>
                      <a:pt x="230" y="284"/>
                    </a:cubicBezTo>
                    <a:cubicBezTo>
                      <a:pt x="229" y="283"/>
                      <a:pt x="229" y="283"/>
                      <a:pt x="229" y="283"/>
                    </a:cubicBezTo>
                    <a:cubicBezTo>
                      <a:pt x="231" y="282"/>
                      <a:pt x="231" y="282"/>
                      <a:pt x="231" y="282"/>
                    </a:cubicBezTo>
                    <a:cubicBezTo>
                      <a:pt x="231" y="281"/>
                      <a:pt x="231" y="281"/>
                      <a:pt x="231" y="281"/>
                    </a:cubicBezTo>
                    <a:cubicBezTo>
                      <a:pt x="229" y="280"/>
                      <a:pt x="229" y="280"/>
                      <a:pt x="229" y="280"/>
                    </a:cubicBezTo>
                    <a:cubicBezTo>
                      <a:pt x="231" y="279"/>
                      <a:pt x="231" y="279"/>
                      <a:pt x="231" y="279"/>
                    </a:cubicBezTo>
                    <a:cubicBezTo>
                      <a:pt x="232" y="278"/>
                      <a:pt x="232" y="278"/>
                      <a:pt x="232" y="278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5" y="276"/>
                      <a:pt x="235" y="276"/>
                      <a:pt x="235" y="276"/>
                    </a:cubicBezTo>
                    <a:cubicBezTo>
                      <a:pt x="237" y="275"/>
                      <a:pt x="237" y="275"/>
                      <a:pt x="237" y="275"/>
                    </a:cubicBezTo>
                    <a:cubicBezTo>
                      <a:pt x="237" y="274"/>
                      <a:pt x="237" y="274"/>
                      <a:pt x="237" y="274"/>
                    </a:cubicBezTo>
                    <a:cubicBezTo>
                      <a:pt x="239" y="272"/>
                      <a:pt x="239" y="272"/>
                      <a:pt x="239" y="272"/>
                    </a:cubicBezTo>
                    <a:cubicBezTo>
                      <a:pt x="242" y="270"/>
                      <a:pt x="242" y="270"/>
                      <a:pt x="242" y="270"/>
                    </a:cubicBezTo>
                    <a:cubicBezTo>
                      <a:pt x="246" y="266"/>
                      <a:pt x="246" y="266"/>
                      <a:pt x="246" y="266"/>
                    </a:cubicBezTo>
                    <a:cubicBezTo>
                      <a:pt x="249" y="266"/>
                      <a:pt x="249" y="266"/>
                      <a:pt x="249" y="266"/>
                    </a:cubicBezTo>
                    <a:cubicBezTo>
                      <a:pt x="251" y="264"/>
                      <a:pt x="251" y="264"/>
                      <a:pt x="251" y="264"/>
                    </a:cubicBezTo>
                    <a:cubicBezTo>
                      <a:pt x="253" y="262"/>
                      <a:pt x="253" y="262"/>
                      <a:pt x="253" y="262"/>
                    </a:cubicBezTo>
                    <a:cubicBezTo>
                      <a:pt x="254" y="262"/>
                      <a:pt x="254" y="262"/>
                      <a:pt x="254" y="262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57" y="264"/>
                      <a:pt x="257" y="264"/>
                      <a:pt x="257" y="264"/>
                    </a:cubicBezTo>
                    <a:cubicBezTo>
                      <a:pt x="257" y="262"/>
                      <a:pt x="257" y="262"/>
                      <a:pt x="257" y="262"/>
                    </a:cubicBezTo>
                    <a:cubicBezTo>
                      <a:pt x="258" y="260"/>
                      <a:pt x="258" y="260"/>
                      <a:pt x="258" y="260"/>
                    </a:cubicBezTo>
                    <a:cubicBezTo>
                      <a:pt x="262" y="258"/>
                      <a:pt x="262" y="258"/>
                      <a:pt x="262" y="258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63" y="257"/>
                      <a:pt x="263" y="257"/>
                      <a:pt x="263" y="257"/>
                    </a:cubicBezTo>
                    <a:cubicBezTo>
                      <a:pt x="262" y="256"/>
                      <a:pt x="262" y="256"/>
                      <a:pt x="262" y="256"/>
                    </a:cubicBezTo>
                    <a:cubicBezTo>
                      <a:pt x="261" y="256"/>
                      <a:pt x="261" y="256"/>
                      <a:pt x="261" y="256"/>
                    </a:cubicBezTo>
                    <a:cubicBezTo>
                      <a:pt x="261" y="255"/>
                      <a:pt x="261" y="255"/>
                      <a:pt x="261" y="255"/>
                    </a:cubicBezTo>
                    <a:cubicBezTo>
                      <a:pt x="262" y="254"/>
                      <a:pt x="262" y="254"/>
                      <a:pt x="262" y="254"/>
                    </a:cubicBezTo>
                    <a:cubicBezTo>
                      <a:pt x="264" y="253"/>
                      <a:pt x="264" y="253"/>
                      <a:pt x="264" y="253"/>
                    </a:cubicBezTo>
                    <a:cubicBezTo>
                      <a:pt x="266" y="253"/>
                      <a:pt x="266" y="253"/>
                      <a:pt x="266" y="253"/>
                    </a:cubicBezTo>
                    <a:cubicBezTo>
                      <a:pt x="267" y="253"/>
                      <a:pt x="267" y="253"/>
                      <a:pt x="267" y="253"/>
                    </a:cubicBezTo>
                    <a:cubicBezTo>
                      <a:pt x="268" y="252"/>
                      <a:pt x="268" y="252"/>
                      <a:pt x="268" y="252"/>
                    </a:cubicBezTo>
                    <a:cubicBezTo>
                      <a:pt x="270" y="252"/>
                      <a:pt x="270" y="252"/>
                      <a:pt x="270" y="252"/>
                    </a:cubicBezTo>
                    <a:cubicBezTo>
                      <a:pt x="270" y="253"/>
                      <a:pt x="270" y="253"/>
                      <a:pt x="270" y="253"/>
                    </a:cubicBezTo>
                    <a:cubicBezTo>
                      <a:pt x="267" y="254"/>
                      <a:pt x="267" y="254"/>
                      <a:pt x="267" y="254"/>
                    </a:cubicBezTo>
                    <a:cubicBezTo>
                      <a:pt x="265" y="255"/>
                      <a:pt x="265" y="255"/>
                      <a:pt x="265" y="255"/>
                    </a:cubicBezTo>
                    <a:cubicBezTo>
                      <a:pt x="265" y="255"/>
                      <a:pt x="265" y="255"/>
                      <a:pt x="265" y="255"/>
                    </a:cubicBezTo>
                    <a:cubicBezTo>
                      <a:pt x="266" y="256"/>
                      <a:pt x="266" y="256"/>
                      <a:pt x="266" y="256"/>
                    </a:cubicBezTo>
                    <a:cubicBezTo>
                      <a:pt x="269" y="255"/>
                      <a:pt x="269" y="255"/>
                      <a:pt x="269" y="255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2"/>
                      <a:pt x="273" y="252"/>
                      <a:pt x="273" y="252"/>
                    </a:cubicBezTo>
                    <a:cubicBezTo>
                      <a:pt x="274" y="251"/>
                      <a:pt x="274" y="251"/>
                      <a:pt x="274" y="251"/>
                    </a:cubicBezTo>
                    <a:cubicBezTo>
                      <a:pt x="275" y="252"/>
                      <a:pt x="275" y="252"/>
                      <a:pt x="275" y="252"/>
                    </a:cubicBezTo>
                    <a:cubicBezTo>
                      <a:pt x="274" y="252"/>
                      <a:pt x="274" y="252"/>
                      <a:pt x="274" y="252"/>
                    </a:cubicBezTo>
                    <a:cubicBezTo>
                      <a:pt x="274" y="252"/>
                      <a:pt x="274" y="254"/>
                      <a:pt x="275" y="254"/>
                    </a:cubicBezTo>
                    <a:cubicBezTo>
                      <a:pt x="277" y="254"/>
                      <a:pt x="277" y="254"/>
                      <a:pt x="277" y="254"/>
                    </a:cubicBezTo>
                    <a:cubicBezTo>
                      <a:pt x="279" y="254"/>
                      <a:pt x="279" y="254"/>
                      <a:pt x="279" y="254"/>
                    </a:cubicBezTo>
                    <a:cubicBezTo>
                      <a:pt x="281" y="254"/>
                      <a:pt x="281" y="254"/>
                      <a:pt x="281" y="254"/>
                    </a:cubicBezTo>
                    <a:cubicBezTo>
                      <a:pt x="284" y="254"/>
                      <a:pt x="284" y="254"/>
                      <a:pt x="284" y="254"/>
                    </a:cubicBezTo>
                    <a:cubicBezTo>
                      <a:pt x="286" y="253"/>
                      <a:pt x="286" y="253"/>
                      <a:pt x="286" y="253"/>
                    </a:cubicBezTo>
                    <a:cubicBezTo>
                      <a:pt x="286" y="252"/>
                      <a:pt x="286" y="252"/>
                      <a:pt x="286" y="252"/>
                    </a:cubicBezTo>
                    <a:cubicBezTo>
                      <a:pt x="285" y="251"/>
                      <a:pt x="285" y="251"/>
                      <a:pt x="285" y="251"/>
                    </a:cubicBezTo>
                    <a:cubicBezTo>
                      <a:pt x="286" y="250"/>
                      <a:pt x="286" y="250"/>
                      <a:pt x="286" y="250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3" y="247"/>
                      <a:pt x="293" y="247"/>
                      <a:pt x="293" y="247"/>
                    </a:cubicBezTo>
                    <a:cubicBezTo>
                      <a:pt x="295" y="246"/>
                      <a:pt x="295" y="246"/>
                      <a:pt x="295" y="246"/>
                    </a:cubicBezTo>
                    <a:cubicBezTo>
                      <a:pt x="295" y="244"/>
                      <a:pt x="295" y="244"/>
                      <a:pt x="295" y="244"/>
                    </a:cubicBezTo>
                    <a:cubicBezTo>
                      <a:pt x="295" y="244"/>
                      <a:pt x="295" y="244"/>
                      <a:pt x="295" y="244"/>
                    </a:cubicBezTo>
                    <a:cubicBezTo>
                      <a:pt x="293" y="240"/>
                      <a:pt x="293" y="240"/>
                      <a:pt x="293" y="240"/>
                    </a:cubicBezTo>
                    <a:cubicBezTo>
                      <a:pt x="294" y="238"/>
                      <a:pt x="294" y="238"/>
                      <a:pt x="294" y="238"/>
                    </a:cubicBezTo>
                    <a:cubicBezTo>
                      <a:pt x="296" y="237"/>
                      <a:pt x="296" y="237"/>
                      <a:pt x="296" y="237"/>
                    </a:cubicBezTo>
                    <a:cubicBezTo>
                      <a:pt x="296" y="235"/>
                      <a:pt x="296" y="235"/>
                      <a:pt x="296" y="235"/>
                    </a:cubicBezTo>
                    <a:cubicBezTo>
                      <a:pt x="296" y="234"/>
                      <a:pt x="296" y="234"/>
                      <a:pt x="296" y="234"/>
                    </a:cubicBezTo>
                    <a:cubicBezTo>
                      <a:pt x="298" y="233"/>
                      <a:pt x="298" y="233"/>
                      <a:pt x="298" y="233"/>
                    </a:cubicBezTo>
                    <a:cubicBezTo>
                      <a:pt x="298" y="232"/>
                      <a:pt x="298" y="232"/>
                      <a:pt x="298" y="232"/>
                    </a:cubicBezTo>
                    <a:cubicBezTo>
                      <a:pt x="298" y="231"/>
                      <a:pt x="298" y="231"/>
                      <a:pt x="298" y="231"/>
                    </a:cubicBezTo>
                    <a:cubicBezTo>
                      <a:pt x="300" y="227"/>
                      <a:pt x="300" y="227"/>
                      <a:pt x="300" y="227"/>
                    </a:cubicBezTo>
                    <a:cubicBezTo>
                      <a:pt x="304" y="223"/>
                      <a:pt x="304" y="223"/>
                      <a:pt x="304" y="223"/>
                    </a:cubicBezTo>
                    <a:cubicBezTo>
                      <a:pt x="304" y="222"/>
                      <a:pt x="304" y="222"/>
                      <a:pt x="304" y="222"/>
                    </a:cubicBezTo>
                    <a:cubicBezTo>
                      <a:pt x="303" y="216"/>
                      <a:pt x="303" y="216"/>
                      <a:pt x="303" y="216"/>
                    </a:cubicBezTo>
                    <a:cubicBezTo>
                      <a:pt x="302" y="215"/>
                      <a:pt x="302" y="215"/>
                      <a:pt x="302" y="215"/>
                    </a:cubicBezTo>
                    <a:cubicBezTo>
                      <a:pt x="303" y="212"/>
                      <a:pt x="303" y="212"/>
                      <a:pt x="303" y="212"/>
                    </a:cubicBezTo>
                    <a:cubicBezTo>
                      <a:pt x="304" y="210"/>
                      <a:pt x="304" y="210"/>
                      <a:pt x="304" y="210"/>
                    </a:cubicBezTo>
                    <a:cubicBezTo>
                      <a:pt x="304" y="209"/>
                      <a:pt x="304" y="209"/>
                      <a:pt x="304" y="209"/>
                    </a:cubicBezTo>
                    <a:cubicBezTo>
                      <a:pt x="307" y="207"/>
                      <a:pt x="307" y="207"/>
                      <a:pt x="307" y="207"/>
                    </a:cubicBezTo>
                    <a:cubicBezTo>
                      <a:pt x="307" y="206"/>
                      <a:pt x="307" y="206"/>
                      <a:pt x="307" y="206"/>
                    </a:cubicBezTo>
                    <a:cubicBezTo>
                      <a:pt x="307" y="203"/>
                      <a:pt x="307" y="203"/>
                      <a:pt x="307" y="203"/>
                    </a:cubicBezTo>
                    <a:cubicBezTo>
                      <a:pt x="308" y="199"/>
                      <a:pt x="308" y="199"/>
                      <a:pt x="308" y="199"/>
                    </a:cubicBezTo>
                    <a:cubicBezTo>
                      <a:pt x="308" y="196"/>
                      <a:pt x="308" y="196"/>
                      <a:pt x="308" y="196"/>
                    </a:cubicBezTo>
                    <a:cubicBezTo>
                      <a:pt x="308" y="193"/>
                      <a:pt x="308" y="193"/>
                      <a:pt x="308" y="193"/>
                    </a:cubicBezTo>
                    <a:cubicBezTo>
                      <a:pt x="308" y="192"/>
                      <a:pt x="308" y="192"/>
                      <a:pt x="308" y="192"/>
                    </a:cubicBezTo>
                    <a:cubicBezTo>
                      <a:pt x="309" y="189"/>
                      <a:pt x="309" y="189"/>
                      <a:pt x="309" y="189"/>
                    </a:cubicBezTo>
                    <a:cubicBezTo>
                      <a:pt x="308" y="177"/>
                      <a:pt x="308" y="177"/>
                      <a:pt x="308" y="177"/>
                    </a:cubicBezTo>
                    <a:cubicBezTo>
                      <a:pt x="308" y="175"/>
                      <a:pt x="308" y="175"/>
                      <a:pt x="308" y="175"/>
                    </a:cubicBezTo>
                    <a:cubicBezTo>
                      <a:pt x="309" y="173"/>
                      <a:pt x="309" y="173"/>
                      <a:pt x="309" y="173"/>
                    </a:cubicBezTo>
                    <a:cubicBezTo>
                      <a:pt x="309" y="172"/>
                      <a:pt x="309" y="172"/>
                      <a:pt x="309" y="172"/>
                    </a:cubicBezTo>
                    <a:cubicBezTo>
                      <a:pt x="308" y="172"/>
                      <a:pt x="308" y="172"/>
                      <a:pt x="308" y="172"/>
                    </a:cubicBezTo>
                    <a:cubicBezTo>
                      <a:pt x="307" y="171"/>
                      <a:pt x="307" y="171"/>
                      <a:pt x="307" y="171"/>
                    </a:cubicBezTo>
                    <a:cubicBezTo>
                      <a:pt x="307" y="170"/>
                      <a:pt x="307" y="170"/>
                      <a:pt x="307" y="170"/>
                    </a:cubicBezTo>
                    <a:cubicBezTo>
                      <a:pt x="308" y="168"/>
                      <a:pt x="308" y="168"/>
                      <a:pt x="308" y="168"/>
                    </a:cubicBezTo>
                    <a:cubicBezTo>
                      <a:pt x="308" y="166"/>
                      <a:pt x="308" y="166"/>
                      <a:pt x="308" y="166"/>
                    </a:cubicBezTo>
                    <a:cubicBezTo>
                      <a:pt x="308" y="165"/>
                      <a:pt x="308" y="165"/>
                      <a:pt x="308" y="165"/>
                    </a:cubicBezTo>
                    <a:cubicBezTo>
                      <a:pt x="309" y="165"/>
                      <a:pt x="309" y="165"/>
                      <a:pt x="309" y="165"/>
                    </a:cubicBezTo>
                    <a:cubicBezTo>
                      <a:pt x="309" y="163"/>
                      <a:pt x="309" y="163"/>
                      <a:pt x="309" y="163"/>
                    </a:cubicBezTo>
                    <a:cubicBezTo>
                      <a:pt x="308" y="161"/>
                      <a:pt x="308" y="161"/>
                      <a:pt x="308" y="161"/>
                    </a:cubicBezTo>
                    <a:cubicBezTo>
                      <a:pt x="306" y="160"/>
                      <a:pt x="306" y="160"/>
                      <a:pt x="306" y="160"/>
                    </a:cubicBezTo>
                    <a:cubicBezTo>
                      <a:pt x="306" y="159"/>
                      <a:pt x="306" y="159"/>
                      <a:pt x="306" y="159"/>
                    </a:cubicBezTo>
                    <a:cubicBezTo>
                      <a:pt x="307" y="159"/>
                      <a:pt x="307" y="159"/>
                      <a:pt x="307" y="159"/>
                    </a:cubicBezTo>
                    <a:cubicBezTo>
                      <a:pt x="307" y="160"/>
                      <a:pt x="307" y="160"/>
                      <a:pt x="307" y="160"/>
                    </a:cubicBezTo>
                    <a:cubicBezTo>
                      <a:pt x="308" y="160"/>
                      <a:pt x="308" y="160"/>
                      <a:pt x="308" y="160"/>
                    </a:cubicBezTo>
                    <a:cubicBezTo>
                      <a:pt x="310" y="161"/>
                      <a:pt x="310" y="161"/>
                      <a:pt x="310" y="161"/>
                    </a:cubicBezTo>
                    <a:cubicBezTo>
                      <a:pt x="310" y="159"/>
                      <a:pt x="310" y="159"/>
                      <a:pt x="310" y="159"/>
                    </a:cubicBezTo>
                    <a:cubicBezTo>
                      <a:pt x="311" y="159"/>
                      <a:pt x="311" y="159"/>
                      <a:pt x="311" y="159"/>
                    </a:cubicBezTo>
                    <a:cubicBezTo>
                      <a:pt x="312" y="160"/>
                      <a:pt x="312" y="160"/>
                      <a:pt x="312" y="160"/>
                    </a:cubicBezTo>
                    <a:cubicBezTo>
                      <a:pt x="313" y="161"/>
                      <a:pt x="313" y="161"/>
                      <a:pt x="313" y="161"/>
                    </a:cubicBezTo>
                    <a:cubicBezTo>
                      <a:pt x="312" y="162"/>
                      <a:pt x="312" y="162"/>
                      <a:pt x="312" y="162"/>
                    </a:cubicBezTo>
                    <a:cubicBezTo>
                      <a:pt x="311" y="163"/>
                      <a:pt x="311" y="163"/>
                      <a:pt x="311" y="163"/>
                    </a:cubicBezTo>
                    <a:cubicBezTo>
                      <a:pt x="310" y="164"/>
                      <a:pt x="310" y="164"/>
                      <a:pt x="310" y="164"/>
                    </a:cubicBezTo>
                    <a:cubicBezTo>
                      <a:pt x="311" y="164"/>
                      <a:pt x="311" y="164"/>
                      <a:pt x="311" y="164"/>
                    </a:cubicBezTo>
                    <a:cubicBezTo>
                      <a:pt x="313" y="162"/>
                      <a:pt x="313" y="162"/>
                      <a:pt x="313" y="162"/>
                    </a:cubicBezTo>
                    <a:cubicBezTo>
                      <a:pt x="315" y="161"/>
                      <a:pt x="315" y="161"/>
                      <a:pt x="315" y="161"/>
                    </a:cubicBezTo>
                    <a:cubicBezTo>
                      <a:pt x="318" y="157"/>
                      <a:pt x="318" y="157"/>
                      <a:pt x="318" y="157"/>
                    </a:cubicBezTo>
                    <a:cubicBezTo>
                      <a:pt x="320" y="153"/>
                      <a:pt x="320" y="153"/>
                      <a:pt x="320" y="153"/>
                    </a:cubicBezTo>
                    <a:cubicBezTo>
                      <a:pt x="320" y="151"/>
                      <a:pt x="320" y="151"/>
                      <a:pt x="320" y="151"/>
                    </a:cubicBezTo>
                    <a:cubicBezTo>
                      <a:pt x="321" y="150"/>
                      <a:pt x="321" y="150"/>
                      <a:pt x="321" y="150"/>
                    </a:cubicBezTo>
                    <a:cubicBezTo>
                      <a:pt x="322" y="147"/>
                      <a:pt x="322" y="147"/>
                      <a:pt x="322" y="147"/>
                    </a:cubicBezTo>
                    <a:cubicBezTo>
                      <a:pt x="324" y="145"/>
                      <a:pt x="324" y="145"/>
                      <a:pt x="324" y="145"/>
                    </a:cubicBezTo>
                    <a:cubicBezTo>
                      <a:pt x="328" y="141"/>
                      <a:pt x="328" y="141"/>
                      <a:pt x="328" y="141"/>
                    </a:cubicBezTo>
                    <a:cubicBezTo>
                      <a:pt x="329" y="140"/>
                      <a:pt x="329" y="140"/>
                      <a:pt x="329" y="140"/>
                    </a:cubicBezTo>
                    <a:cubicBezTo>
                      <a:pt x="330" y="139"/>
                      <a:pt x="330" y="139"/>
                      <a:pt x="330" y="139"/>
                    </a:cubicBezTo>
                    <a:cubicBezTo>
                      <a:pt x="331" y="138"/>
                      <a:pt x="331" y="138"/>
                      <a:pt x="331" y="138"/>
                    </a:cubicBezTo>
                    <a:cubicBezTo>
                      <a:pt x="335" y="134"/>
                      <a:pt x="335" y="134"/>
                      <a:pt x="335" y="134"/>
                    </a:cubicBezTo>
                    <a:cubicBezTo>
                      <a:pt x="339" y="130"/>
                      <a:pt x="339" y="130"/>
                      <a:pt x="339" y="130"/>
                    </a:cubicBezTo>
                    <a:cubicBezTo>
                      <a:pt x="339" y="128"/>
                      <a:pt x="339" y="128"/>
                      <a:pt x="339" y="128"/>
                    </a:cubicBezTo>
                    <a:cubicBezTo>
                      <a:pt x="342" y="124"/>
                      <a:pt x="342" y="124"/>
                      <a:pt x="342" y="124"/>
                    </a:cubicBezTo>
                    <a:cubicBezTo>
                      <a:pt x="342" y="121"/>
                      <a:pt x="342" y="121"/>
                      <a:pt x="342" y="121"/>
                    </a:cubicBezTo>
                    <a:cubicBezTo>
                      <a:pt x="343" y="120"/>
                      <a:pt x="343" y="120"/>
                      <a:pt x="343" y="120"/>
                    </a:cubicBezTo>
                    <a:cubicBezTo>
                      <a:pt x="343" y="118"/>
                      <a:pt x="343" y="118"/>
                      <a:pt x="343" y="118"/>
                    </a:cubicBezTo>
                    <a:cubicBezTo>
                      <a:pt x="342" y="117"/>
                      <a:pt x="342" y="117"/>
                      <a:pt x="342" y="117"/>
                    </a:cubicBezTo>
                    <a:cubicBezTo>
                      <a:pt x="343" y="115"/>
                      <a:pt x="343" y="115"/>
                      <a:pt x="343" y="115"/>
                    </a:cubicBezTo>
                    <a:cubicBezTo>
                      <a:pt x="344" y="114"/>
                      <a:pt x="344" y="114"/>
                      <a:pt x="344" y="114"/>
                    </a:cubicBezTo>
                    <a:cubicBezTo>
                      <a:pt x="343" y="110"/>
                      <a:pt x="343" y="110"/>
                      <a:pt x="343" y="110"/>
                    </a:cubicBezTo>
                    <a:cubicBezTo>
                      <a:pt x="342" y="109"/>
                      <a:pt x="342" y="109"/>
                      <a:pt x="342" y="109"/>
                    </a:cubicBezTo>
                    <a:cubicBezTo>
                      <a:pt x="342" y="107"/>
                      <a:pt x="342" y="107"/>
                      <a:pt x="342" y="107"/>
                    </a:cubicBezTo>
                    <a:cubicBezTo>
                      <a:pt x="339" y="100"/>
                      <a:pt x="339" y="100"/>
                      <a:pt x="339" y="100"/>
                    </a:cubicBezTo>
                    <a:cubicBezTo>
                      <a:pt x="339" y="98"/>
                      <a:pt x="339" y="98"/>
                      <a:pt x="339" y="98"/>
                    </a:cubicBezTo>
                    <a:cubicBezTo>
                      <a:pt x="338" y="95"/>
                      <a:pt x="338" y="95"/>
                      <a:pt x="338" y="95"/>
                    </a:cubicBezTo>
                    <a:cubicBezTo>
                      <a:pt x="333" y="93"/>
                      <a:pt x="333" y="93"/>
                      <a:pt x="333" y="93"/>
                    </a:cubicBezTo>
                    <a:cubicBezTo>
                      <a:pt x="329" y="93"/>
                      <a:pt x="329" y="93"/>
                      <a:pt x="329" y="93"/>
                    </a:cubicBezTo>
                    <a:cubicBezTo>
                      <a:pt x="327" y="94"/>
                      <a:pt x="327" y="94"/>
                      <a:pt x="327" y="94"/>
                    </a:cubicBezTo>
                    <a:cubicBezTo>
                      <a:pt x="325" y="91"/>
                      <a:pt x="325" y="91"/>
                      <a:pt x="325" y="91"/>
                    </a:cubicBezTo>
                    <a:cubicBezTo>
                      <a:pt x="323" y="91"/>
                      <a:pt x="323" y="91"/>
                      <a:pt x="323" y="91"/>
                    </a:cubicBezTo>
                    <a:cubicBezTo>
                      <a:pt x="321" y="89"/>
                      <a:pt x="321" y="89"/>
                      <a:pt x="321" y="89"/>
                    </a:cubicBezTo>
                    <a:cubicBezTo>
                      <a:pt x="319" y="88"/>
                      <a:pt x="319" y="88"/>
                      <a:pt x="319" y="88"/>
                    </a:cubicBezTo>
                    <a:cubicBezTo>
                      <a:pt x="317" y="87"/>
                      <a:pt x="317" y="87"/>
                      <a:pt x="317" y="87"/>
                    </a:cubicBezTo>
                    <a:cubicBezTo>
                      <a:pt x="313" y="83"/>
                      <a:pt x="313" y="83"/>
                      <a:pt x="313" y="83"/>
                    </a:cubicBezTo>
                    <a:cubicBezTo>
                      <a:pt x="310" y="79"/>
                      <a:pt x="310" y="79"/>
                      <a:pt x="310" y="79"/>
                    </a:cubicBezTo>
                    <a:cubicBezTo>
                      <a:pt x="309" y="78"/>
                      <a:pt x="309" y="78"/>
                      <a:pt x="309" y="78"/>
                    </a:cubicBezTo>
                    <a:cubicBezTo>
                      <a:pt x="306" y="76"/>
                      <a:pt x="306" y="76"/>
                      <a:pt x="306" y="76"/>
                    </a:cubicBezTo>
                    <a:cubicBezTo>
                      <a:pt x="304" y="76"/>
                      <a:pt x="304" y="76"/>
                      <a:pt x="304" y="76"/>
                    </a:cubicBezTo>
                    <a:cubicBezTo>
                      <a:pt x="299" y="73"/>
                      <a:pt x="299" y="73"/>
                      <a:pt x="299" y="73"/>
                    </a:cubicBezTo>
                    <a:cubicBezTo>
                      <a:pt x="297" y="73"/>
                      <a:pt x="297" y="73"/>
                      <a:pt x="297" y="73"/>
                    </a:cubicBezTo>
                    <a:cubicBezTo>
                      <a:pt x="294" y="72"/>
                      <a:pt x="294" y="72"/>
                      <a:pt x="294" y="72"/>
                    </a:cubicBezTo>
                    <a:cubicBezTo>
                      <a:pt x="292" y="72"/>
                      <a:pt x="292" y="72"/>
                      <a:pt x="292" y="72"/>
                    </a:cubicBezTo>
                    <a:cubicBezTo>
                      <a:pt x="290" y="72"/>
                      <a:pt x="290" y="72"/>
                      <a:pt x="290" y="72"/>
                    </a:cubicBezTo>
                    <a:cubicBezTo>
                      <a:pt x="288" y="72"/>
                      <a:pt x="288" y="72"/>
                      <a:pt x="288" y="72"/>
                    </a:cubicBezTo>
                    <a:cubicBezTo>
                      <a:pt x="287" y="72"/>
                      <a:pt x="287" y="72"/>
                      <a:pt x="287" y="72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3" y="71"/>
                      <a:pt x="283" y="71"/>
                      <a:pt x="283" y="71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3"/>
                      <a:pt x="281" y="73"/>
                      <a:pt x="281" y="73"/>
                    </a:cubicBezTo>
                    <a:cubicBezTo>
                      <a:pt x="279" y="72"/>
                      <a:pt x="279" y="72"/>
                      <a:pt x="279" y="72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1"/>
                      <a:pt x="278" y="71"/>
                      <a:pt x="278" y="71"/>
                    </a:cubicBezTo>
                    <a:cubicBezTo>
                      <a:pt x="278" y="72"/>
                      <a:pt x="278" y="72"/>
                      <a:pt x="278" y="72"/>
                    </a:cubicBezTo>
                    <a:cubicBezTo>
                      <a:pt x="275" y="71"/>
                      <a:pt x="275" y="71"/>
                      <a:pt x="275" y="71"/>
                    </a:cubicBezTo>
                    <a:cubicBezTo>
                      <a:pt x="274" y="71"/>
                      <a:pt x="274" y="71"/>
                      <a:pt x="274" y="71"/>
                    </a:cubicBezTo>
                    <a:cubicBezTo>
                      <a:pt x="272" y="70"/>
                      <a:pt x="272" y="70"/>
                      <a:pt x="272" y="70"/>
                    </a:cubicBezTo>
                    <a:cubicBezTo>
                      <a:pt x="267" y="68"/>
                      <a:pt x="267" y="68"/>
                      <a:pt x="267" y="68"/>
                    </a:cubicBezTo>
                    <a:cubicBezTo>
                      <a:pt x="266" y="68"/>
                      <a:pt x="266" y="68"/>
                      <a:pt x="266" y="68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6" y="70"/>
                      <a:pt x="266" y="70"/>
                      <a:pt x="266" y="70"/>
                    </a:cubicBezTo>
                    <a:cubicBezTo>
                      <a:pt x="265" y="70"/>
                      <a:pt x="265" y="70"/>
                      <a:pt x="265" y="70"/>
                    </a:cubicBezTo>
                    <a:cubicBezTo>
                      <a:pt x="264" y="70"/>
                      <a:pt x="264" y="70"/>
                      <a:pt x="264" y="70"/>
                    </a:cubicBezTo>
                    <a:cubicBezTo>
                      <a:pt x="264" y="70"/>
                      <a:pt x="264" y="70"/>
                      <a:pt x="264" y="70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2" y="71"/>
                      <a:pt x="262" y="71"/>
                      <a:pt x="262" y="71"/>
                    </a:cubicBezTo>
                    <a:cubicBezTo>
                      <a:pt x="261" y="72"/>
                      <a:pt x="261" y="72"/>
                      <a:pt x="261" y="72"/>
                    </a:cubicBezTo>
                    <a:cubicBezTo>
                      <a:pt x="261" y="74"/>
                      <a:pt x="261" y="74"/>
                      <a:pt x="261" y="74"/>
                    </a:cubicBezTo>
                    <a:cubicBezTo>
                      <a:pt x="260" y="73"/>
                      <a:pt x="260" y="73"/>
                      <a:pt x="260" y="73"/>
                    </a:cubicBezTo>
                    <a:cubicBezTo>
                      <a:pt x="260" y="71"/>
                      <a:pt x="260" y="71"/>
                      <a:pt x="260" y="71"/>
                    </a:cubicBezTo>
                    <a:cubicBezTo>
                      <a:pt x="259" y="72"/>
                      <a:pt x="259" y="72"/>
                      <a:pt x="259" y="72"/>
                    </a:cubicBezTo>
                    <a:cubicBezTo>
                      <a:pt x="259" y="73"/>
                      <a:pt x="259" y="73"/>
                      <a:pt x="259" y="73"/>
                    </a:cubicBezTo>
                    <a:cubicBezTo>
                      <a:pt x="258" y="76"/>
                      <a:pt x="258" y="76"/>
                      <a:pt x="258" y="76"/>
                    </a:cubicBezTo>
                    <a:cubicBezTo>
                      <a:pt x="258" y="79"/>
                      <a:pt x="258" y="79"/>
                      <a:pt x="258" y="79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8" y="74"/>
                      <a:pt x="258" y="74"/>
                      <a:pt x="258" y="74"/>
                    </a:cubicBezTo>
                    <a:cubicBezTo>
                      <a:pt x="257" y="72"/>
                      <a:pt x="257" y="72"/>
                      <a:pt x="257" y="72"/>
                    </a:cubicBezTo>
                    <a:cubicBezTo>
                      <a:pt x="258" y="69"/>
                      <a:pt x="258" y="69"/>
                      <a:pt x="258" y="69"/>
                    </a:cubicBezTo>
                    <a:cubicBezTo>
                      <a:pt x="259" y="69"/>
                      <a:pt x="259" y="69"/>
                      <a:pt x="259" y="69"/>
                    </a:cubicBezTo>
                    <a:cubicBezTo>
                      <a:pt x="258" y="68"/>
                      <a:pt x="258" y="68"/>
                      <a:pt x="258" y="68"/>
                    </a:cubicBezTo>
                    <a:cubicBezTo>
                      <a:pt x="257" y="68"/>
                      <a:pt x="257" y="68"/>
                      <a:pt x="257" y="68"/>
                    </a:cubicBezTo>
                    <a:cubicBezTo>
                      <a:pt x="259" y="66"/>
                      <a:pt x="259" y="66"/>
                      <a:pt x="259" y="66"/>
                    </a:cubicBezTo>
                    <a:cubicBezTo>
                      <a:pt x="256" y="63"/>
                      <a:pt x="256" y="63"/>
                      <a:pt x="256" y="63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4" y="61"/>
                      <a:pt x="254" y="61"/>
                      <a:pt x="254" y="61"/>
                    </a:cubicBezTo>
                    <a:cubicBezTo>
                      <a:pt x="252" y="61"/>
                      <a:pt x="252" y="61"/>
                      <a:pt x="252" y="61"/>
                    </a:cubicBezTo>
                    <a:cubicBezTo>
                      <a:pt x="251" y="62"/>
                      <a:pt x="251" y="62"/>
                      <a:pt x="251" y="62"/>
                    </a:cubicBezTo>
                    <a:cubicBezTo>
                      <a:pt x="249" y="63"/>
                      <a:pt x="249" y="63"/>
                      <a:pt x="249" y="63"/>
                    </a:cubicBezTo>
                    <a:cubicBezTo>
                      <a:pt x="249" y="62"/>
                      <a:pt x="249" y="62"/>
                      <a:pt x="249" y="62"/>
                    </a:cubicBezTo>
                    <a:cubicBezTo>
                      <a:pt x="248" y="61"/>
                      <a:pt x="248" y="61"/>
                      <a:pt x="248" y="61"/>
                    </a:cubicBezTo>
                    <a:cubicBezTo>
                      <a:pt x="248" y="60"/>
                      <a:pt x="248" y="60"/>
                      <a:pt x="248" y="60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245" y="59"/>
                      <a:pt x="245" y="59"/>
                      <a:pt x="245" y="59"/>
                    </a:cubicBezTo>
                    <a:cubicBezTo>
                      <a:pt x="245" y="58"/>
                      <a:pt x="245" y="58"/>
                      <a:pt x="245" y="58"/>
                    </a:cubicBezTo>
                    <a:cubicBezTo>
                      <a:pt x="243" y="58"/>
                      <a:pt x="243" y="58"/>
                      <a:pt x="243" y="58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3" y="58"/>
                      <a:pt x="243" y="58"/>
                      <a:pt x="243" y="58"/>
                    </a:cubicBezTo>
                    <a:cubicBezTo>
                      <a:pt x="242" y="57"/>
                      <a:pt x="242" y="57"/>
                      <a:pt x="242" y="57"/>
                    </a:cubicBezTo>
                    <a:cubicBezTo>
                      <a:pt x="241" y="56"/>
                      <a:pt x="241" y="56"/>
                      <a:pt x="241" y="56"/>
                    </a:cubicBezTo>
                    <a:cubicBezTo>
                      <a:pt x="240" y="57"/>
                      <a:pt x="240" y="57"/>
                      <a:pt x="240" y="57"/>
                    </a:cubicBezTo>
                    <a:cubicBezTo>
                      <a:pt x="238" y="56"/>
                      <a:pt x="238" y="56"/>
                      <a:pt x="238" y="56"/>
                    </a:cubicBezTo>
                    <a:cubicBezTo>
                      <a:pt x="235" y="54"/>
                      <a:pt x="235" y="54"/>
                      <a:pt x="235" y="54"/>
                    </a:cubicBezTo>
                    <a:cubicBezTo>
                      <a:pt x="235" y="54"/>
                      <a:pt x="235" y="54"/>
                      <a:pt x="235" y="54"/>
                    </a:cubicBezTo>
                    <a:cubicBezTo>
                      <a:pt x="234" y="55"/>
                      <a:pt x="234" y="55"/>
                      <a:pt x="234" y="55"/>
                    </a:cubicBezTo>
                    <a:cubicBezTo>
                      <a:pt x="233" y="54"/>
                      <a:pt x="233" y="54"/>
                      <a:pt x="233" y="54"/>
                    </a:cubicBezTo>
                    <a:cubicBezTo>
                      <a:pt x="231" y="54"/>
                      <a:pt x="231" y="54"/>
                      <a:pt x="231" y="54"/>
                    </a:cubicBezTo>
                    <a:cubicBezTo>
                      <a:pt x="231" y="55"/>
                      <a:pt x="231" y="55"/>
                      <a:pt x="231" y="55"/>
                    </a:cubicBezTo>
                    <a:cubicBezTo>
                      <a:pt x="230" y="55"/>
                      <a:pt x="230" y="55"/>
                      <a:pt x="230" y="55"/>
                    </a:cubicBezTo>
                    <a:cubicBezTo>
                      <a:pt x="230" y="54"/>
                      <a:pt x="230" y="54"/>
                      <a:pt x="230" y="54"/>
                    </a:cubicBezTo>
                    <a:cubicBezTo>
                      <a:pt x="228" y="54"/>
                      <a:pt x="228" y="54"/>
                      <a:pt x="228" y="54"/>
                    </a:cubicBezTo>
                    <a:cubicBezTo>
                      <a:pt x="226" y="55"/>
                      <a:pt x="226" y="55"/>
                      <a:pt x="226" y="55"/>
                    </a:cubicBezTo>
                    <a:cubicBezTo>
                      <a:pt x="225" y="57"/>
                      <a:pt x="225" y="57"/>
                      <a:pt x="225" y="57"/>
                    </a:cubicBezTo>
                    <a:cubicBezTo>
                      <a:pt x="225" y="58"/>
                      <a:pt x="225" y="58"/>
                      <a:pt x="225" y="58"/>
                    </a:cubicBezTo>
                    <a:cubicBezTo>
                      <a:pt x="224" y="60"/>
                      <a:pt x="224" y="60"/>
                      <a:pt x="224" y="60"/>
                    </a:cubicBezTo>
                    <a:cubicBezTo>
                      <a:pt x="221" y="61"/>
                      <a:pt x="221" y="61"/>
                      <a:pt x="221" y="61"/>
                    </a:cubicBezTo>
                    <a:cubicBezTo>
                      <a:pt x="218" y="63"/>
                      <a:pt x="218" y="63"/>
                      <a:pt x="218" y="63"/>
                    </a:cubicBezTo>
                    <a:cubicBezTo>
                      <a:pt x="216" y="65"/>
                      <a:pt x="216" y="65"/>
                      <a:pt x="216" y="65"/>
                    </a:cubicBezTo>
                    <a:cubicBezTo>
                      <a:pt x="215" y="67"/>
                      <a:pt x="215" y="67"/>
                      <a:pt x="215" y="67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4" y="71"/>
                      <a:pt x="214" y="71"/>
                    </a:cubicBezTo>
                    <a:cubicBezTo>
                      <a:pt x="213" y="72"/>
                      <a:pt x="213" y="72"/>
                      <a:pt x="213" y="72"/>
                    </a:cubicBezTo>
                    <a:cubicBezTo>
                      <a:pt x="213" y="74"/>
                      <a:pt x="213" y="74"/>
                      <a:pt x="213" y="74"/>
                    </a:cubicBezTo>
                    <a:cubicBezTo>
                      <a:pt x="213" y="75"/>
                      <a:pt x="213" y="75"/>
                      <a:pt x="213" y="75"/>
                    </a:cubicBezTo>
                    <a:cubicBezTo>
                      <a:pt x="213" y="79"/>
                      <a:pt x="213" y="79"/>
                      <a:pt x="213" y="79"/>
                    </a:cubicBezTo>
                    <a:cubicBezTo>
                      <a:pt x="212" y="77"/>
                      <a:pt x="212" y="77"/>
                      <a:pt x="212" y="77"/>
                    </a:cubicBezTo>
                    <a:cubicBezTo>
                      <a:pt x="211" y="75"/>
                      <a:pt x="211" y="75"/>
                      <a:pt x="211" y="75"/>
                    </a:cubicBezTo>
                    <a:cubicBezTo>
                      <a:pt x="211" y="73"/>
                      <a:pt x="211" y="73"/>
                      <a:pt x="211" y="73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4" y="71"/>
                      <a:pt x="214" y="71"/>
                      <a:pt x="214" y="71"/>
                    </a:cubicBezTo>
                    <a:cubicBezTo>
                      <a:pt x="214" y="68"/>
                      <a:pt x="214" y="68"/>
                      <a:pt x="214" y="68"/>
                    </a:cubicBezTo>
                    <a:cubicBezTo>
                      <a:pt x="214" y="66"/>
                      <a:pt x="214" y="66"/>
                      <a:pt x="214" y="66"/>
                    </a:cubicBezTo>
                    <a:cubicBezTo>
                      <a:pt x="214" y="65"/>
                      <a:pt x="214" y="65"/>
                      <a:pt x="214" y="65"/>
                    </a:cubicBezTo>
                    <a:cubicBezTo>
                      <a:pt x="213" y="65"/>
                      <a:pt x="213" y="65"/>
                      <a:pt x="213" y="65"/>
                    </a:cubicBezTo>
                    <a:cubicBezTo>
                      <a:pt x="211" y="66"/>
                      <a:pt x="211" y="66"/>
                      <a:pt x="211" y="66"/>
                    </a:cubicBezTo>
                    <a:cubicBezTo>
                      <a:pt x="209" y="65"/>
                      <a:pt x="209" y="65"/>
                      <a:pt x="209" y="65"/>
                    </a:cubicBezTo>
                    <a:cubicBezTo>
                      <a:pt x="207" y="65"/>
                      <a:pt x="207" y="65"/>
                      <a:pt x="207" y="65"/>
                    </a:cubicBezTo>
                    <a:cubicBezTo>
                      <a:pt x="205" y="66"/>
                      <a:pt x="205" y="66"/>
                      <a:pt x="205" y="66"/>
                    </a:cubicBezTo>
                    <a:cubicBezTo>
                      <a:pt x="204" y="65"/>
                      <a:pt x="204" y="65"/>
                      <a:pt x="204" y="65"/>
                    </a:cubicBezTo>
                    <a:cubicBezTo>
                      <a:pt x="205" y="65"/>
                      <a:pt x="205" y="65"/>
                      <a:pt x="205" y="65"/>
                    </a:cubicBezTo>
                    <a:cubicBezTo>
                      <a:pt x="207" y="64"/>
                      <a:pt x="207" y="64"/>
                      <a:pt x="207" y="64"/>
                    </a:cubicBezTo>
                    <a:cubicBezTo>
                      <a:pt x="208" y="63"/>
                      <a:pt x="208" y="63"/>
                      <a:pt x="208" y="63"/>
                    </a:cubicBezTo>
                    <a:cubicBezTo>
                      <a:pt x="211" y="64"/>
                      <a:pt x="211" y="64"/>
                      <a:pt x="211" y="64"/>
                    </a:cubicBezTo>
                    <a:cubicBezTo>
                      <a:pt x="213" y="63"/>
                      <a:pt x="213" y="63"/>
                      <a:pt x="213" y="63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8" y="61"/>
                      <a:pt x="218" y="61"/>
                      <a:pt x="218" y="61"/>
                    </a:cubicBezTo>
                    <a:cubicBezTo>
                      <a:pt x="220" y="60"/>
                      <a:pt x="220" y="60"/>
                      <a:pt x="220" y="60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3" y="56"/>
                      <a:pt x="223" y="56"/>
                      <a:pt x="223" y="56"/>
                    </a:cubicBezTo>
                    <a:cubicBezTo>
                      <a:pt x="223" y="54"/>
                      <a:pt x="223" y="54"/>
                      <a:pt x="223" y="54"/>
                    </a:cubicBezTo>
                    <a:cubicBezTo>
                      <a:pt x="224" y="52"/>
                      <a:pt x="224" y="52"/>
                      <a:pt x="224" y="52"/>
                    </a:cubicBezTo>
                    <a:cubicBezTo>
                      <a:pt x="224" y="51"/>
                      <a:pt x="224" y="51"/>
                      <a:pt x="224" y="51"/>
                    </a:cubicBezTo>
                    <a:cubicBezTo>
                      <a:pt x="221" y="50"/>
                      <a:pt x="221" y="50"/>
                      <a:pt x="221" y="50"/>
                    </a:cubicBezTo>
                    <a:cubicBezTo>
                      <a:pt x="219" y="49"/>
                      <a:pt x="219" y="49"/>
                      <a:pt x="219" y="49"/>
                    </a:cubicBezTo>
                    <a:cubicBezTo>
                      <a:pt x="218" y="49"/>
                      <a:pt x="218" y="49"/>
                      <a:pt x="218" y="49"/>
                    </a:cubicBezTo>
                    <a:cubicBezTo>
                      <a:pt x="215" y="50"/>
                      <a:pt x="215" y="50"/>
                      <a:pt x="215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0" y="49"/>
                      <a:pt x="210" y="49"/>
                      <a:pt x="210" y="49"/>
                    </a:cubicBezTo>
                    <a:cubicBezTo>
                      <a:pt x="207" y="49"/>
                      <a:pt x="207" y="49"/>
                      <a:pt x="207" y="49"/>
                    </a:cubicBezTo>
                    <a:cubicBezTo>
                      <a:pt x="204" y="51"/>
                      <a:pt x="204" y="51"/>
                      <a:pt x="204" y="51"/>
                    </a:cubicBezTo>
                    <a:cubicBezTo>
                      <a:pt x="204" y="52"/>
                      <a:pt x="204" y="52"/>
                      <a:pt x="204" y="52"/>
                    </a:cubicBezTo>
                    <a:cubicBezTo>
                      <a:pt x="205" y="53"/>
                      <a:pt x="205" y="53"/>
                      <a:pt x="205" y="53"/>
                    </a:cubicBezTo>
                    <a:cubicBezTo>
                      <a:pt x="206" y="54"/>
                      <a:pt x="206" y="54"/>
                      <a:pt x="206" y="54"/>
                    </a:cubicBezTo>
                    <a:cubicBezTo>
                      <a:pt x="204" y="54"/>
                      <a:pt x="204" y="54"/>
                      <a:pt x="204" y="54"/>
                    </a:cubicBezTo>
                    <a:cubicBezTo>
                      <a:pt x="204" y="54"/>
                      <a:pt x="204" y="54"/>
                      <a:pt x="204" y="54"/>
                    </a:cubicBezTo>
                    <a:cubicBezTo>
                      <a:pt x="203" y="56"/>
                      <a:pt x="203" y="56"/>
                      <a:pt x="203" y="56"/>
                    </a:cubicBezTo>
                    <a:cubicBezTo>
                      <a:pt x="203" y="55"/>
                      <a:pt x="203" y="55"/>
                      <a:pt x="203" y="55"/>
                    </a:cubicBezTo>
                    <a:cubicBezTo>
                      <a:pt x="202" y="54"/>
                      <a:pt x="202" y="54"/>
                      <a:pt x="202" y="54"/>
                    </a:cubicBezTo>
                    <a:cubicBezTo>
                      <a:pt x="200" y="55"/>
                      <a:pt x="200" y="55"/>
                      <a:pt x="200" y="55"/>
                    </a:cubicBezTo>
                    <a:cubicBezTo>
                      <a:pt x="198" y="58"/>
                      <a:pt x="198" y="58"/>
                      <a:pt x="198" y="58"/>
                    </a:cubicBezTo>
                    <a:cubicBezTo>
                      <a:pt x="195" y="61"/>
                      <a:pt x="195" y="61"/>
                      <a:pt x="195" y="61"/>
                    </a:cubicBezTo>
                    <a:cubicBezTo>
                      <a:pt x="197" y="58"/>
                      <a:pt x="197" y="58"/>
                      <a:pt x="197" y="58"/>
                    </a:cubicBezTo>
                    <a:cubicBezTo>
                      <a:pt x="197" y="56"/>
                      <a:pt x="197" y="56"/>
                      <a:pt x="197" y="56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7" y="54"/>
                      <a:pt x="197" y="54"/>
                      <a:pt x="197" y="54"/>
                    </a:cubicBezTo>
                    <a:cubicBezTo>
                      <a:pt x="195" y="56"/>
                      <a:pt x="195" y="56"/>
                      <a:pt x="195" y="56"/>
                    </a:cubicBezTo>
                    <a:cubicBezTo>
                      <a:pt x="194" y="58"/>
                      <a:pt x="194" y="58"/>
                      <a:pt x="194" y="58"/>
                    </a:cubicBezTo>
                    <a:cubicBezTo>
                      <a:pt x="193" y="60"/>
                      <a:pt x="193" y="60"/>
                      <a:pt x="193" y="60"/>
                    </a:cubicBezTo>
                    <a:cubicBezTo>
                      <a:pt x="192" y="61"/>
                      <a:pt x="192" y="61"/>
                      <a:pt x="192" y="61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4" y="56"/>
                      <a:pt x="194" y="56"/>
                      <a:pt x="194" y="56"/>
                    </a:cubicBezTo>
                    <a:cubicBezTo>
                      <a:pt x="197" y="52"/>
                      <a:pt x="197" y="52"/>
                      <a:pt x="197" y="52"/>
                    </a:cubicBezTo>
                    <a:cubicBezTo>
                      <a:pt x="197" y="50"/>
                      <a:pt x="197" y="50"/>
                      <a:pt x="197" y="50"/>
                    </a:cubicBezTo>
                    <a:cubicBezTo>
                      <a:pt x="199" y="48"/>
                      <a:pt x="199" y="48"/>
                      <a:pt x="199" y="48"/>
                    </a:cubicBezTo>
                    <a:cubicBezTo>
                      <a:pt x="200" y="47"/>
                      <a:pt x="200" y="47"/>
                      <a:pt x="200" y="47"/>
                    </a:cubicBezTo>
                    <a:cubicBezTo>
                      <a:pt x="202" y="46"/>
                      <a:pt x="202" y="46"/>
                      <a:pt x="202" y="46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9" y="38"/>
                      <a:pt x="209" y="38"/>
                      <a:pt x="209" y="38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10" y="37"/>
                      <a:pt x="210" y="37"/>
                      <a:pt x="210" y="37"/>
                    </a:cubicBezTo>
                    <a:cubicBezTo>
                      <a:pt x="209" y="36"/>
                      <a:pt x="209" y="36"/>
                      <a:pt x="209" y="36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0" y="32"/>
                      <a:pt x="210" y="32"/>
                      <a:pt x="210" y="32"/>
                    </a:cubicBezTo>
                    <a:cubicBezTo>
                      <a:pt x="209" y="31"/>
                      <a:pt x="209" y="31"/>
                      <a:pt x="209" y="31"/>
                    </a:cubicBezTo>
                    <a:cubicBezTo>
                      <a:pt x="207" y="31"/>
                      <a:pt x="207" y="31"/>
                      <a:pt x="207" y="31"/>
                    </a:cubicBezTo>
                    <a:cubicBezTo>
                      <a:pt x="206" y="32"/>
                      <a:pt x="206" y="32"/>
                      <a:pt x="206" y="32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4" y="27"/>
                      <a:pt x="204" y="27"/>
                      <a:pt x="204" y="27"/>
                    </a:cubicBezTo>
                    <a:cubicBezTo>
                      <a:pt x="202" y="22"/>
                      <a:pt x="202" y="22"/>
                      <a:pt x="202" y="22"/>
                    </a:cubicBezTo>
                    <a:cubicBezTo>
                      <a:pt x="201" y="20"/>
                      <a:pt x="201" y="20"/>
                      <a:pt x="201" y="20"/>
                    </a:cubicBezTo>
                    <a:cubicBezTo>
                      <a:pt x="199" y="16"/>
                      <a:pt x="199" y="16"/>
                      <a:pt x="199" y="16"/>
                    </a:cubicBezTo>
                    <a:cubicBezTo>
                      <a:pt x="199" y="15"/>
                      <a:pt x="199" y="15"/>
                      <a:pt x="199" y="15"/>
                    </a:cubicBezTo>
                    <a:lnTo>
                      <a:pt x="199" y="13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40" name="Freeform 334">
                <a:extLst>
                  <a:ext uri="{FF2B5EF4-FFF2-40B4-BE49-F238E27FC236}">
                    <a16:creationId xmlns:a16="http://schemas.microsoft.com/office/drawing/2014/main" id="{FC737080-A071-3055-29E0-F0DB76601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375" y="4909842"/>
                <a:ext cx="84853" cy="126536"/>
              </a:xfrm>
              <a:custGeom>
                <a:avLst/>
                <a:gdLst>
                  <a:gd name="T0" fmla="*/ 0 w 57"/>
                  <a:gd name="T1" fmla="*/ 69 h 85"/>
                  <a:gd name="T2" fmla="*/ 0 w 57"/>
                  <a:gd name="T3" fmla="*/ 71 h 85"/>
                  <a:gd name="T4" fmla="*/ 2 w 57"/>
                  <a:gd name="T5" fmla="*/ 73 h 85"/>
                  <a:gd name="T6" fmla="*/ 2 w 57"/>
                  <a:gd name="T7" fmla="*/ 73 h 85"/>
                  <a:gd name="T8" fmla="*/ 2 w 57"/>
                  <a:gd name="T9" fmla="*/ 76 h 85"/>
                  <a:gd name="T10" fmla="*/ 5 w 57"/>
                  <a:gd name="T11" fmla="*/ 80 h 85"/>
                  <a:gd name="T12" fmla="*/ 9 w 57"/>
                  <a:gd name="T13" fmla="*/ 80 h 85"/>
                  <a:gd name="T14" fmla="*/ 12 w 57"/>
                  <a:gd name="T15" fmla="*/ 78 h 85"/>
                  <a:gd name="T16" fmla="*/ 14 w 57"/>
                  <a:gd name="T17" fmla="*/ 76 h 85"/>
                  <a:gd name="T18" fmla="*/ 17 w 57"/>
                  <a:gd name="T19" fmla="*/ 76 h 85"/>
                  <a:gd name="T20" fmla="*/ 17 w 57"/>
                  <a:gd name="T21" fmla="*/ 78 h 85"/>
                  <a:gd name="T22" fmla="*/ 19 w 57"/>
                  <a:gd name="T23" fmla="*/ 80 h 85"/>
                  <a:gd name="T24" fmla="*/ 19 w 57"/>
                  <a:gd name="T25" fmla="*/ 85 h 85"/>
                  <a:gd name="T26" fmla="*/ 21 w 57"/>
                  <a:gd name="T27" fmla="*/ 85 h 85"/>
                  <a:gd name="T28" fmla="*/ 26 w 57"/>
                  <a:gd name="T29" fmla="*/ 83 h 85"/>
                  <a:gd name="T30" fmla="*/ 26 w 57"/>
                  <a:gd name="T31" fmla="*/ 80 h 85"/>
                  <a:gd name="T32" fmla="*/ 28 w 57"/>
                  <a:gd name="T33" fmla="*/ 78 h 85"/>
                  <a:gd name="T34" fmla="*/ 31 w 57"/>
                  <a:gd name="T35" fmla="*/ 78 h 85"/>
                  <a:gd name="T36" fmla="*/ 33 w 57"/>
                  <a:gd name="T37" fmla="*/ 73 h 85"/>
                  <a:gd name="T38" fmla="*/ 38 w 57"/>
                  <a:gd name="T39" fmla="*/ 66 h 85"/>
                  <a:gd name="T40" fmla="*/ 43 w 57"/>
                  <a:gd name="T41" fmla="*/ 59 h 85"/>
                  <a:gd name="T42" fmla="*/ 43 w 57"/>
                  <a:gd name="T43" fmla="*/ 54 h 85"/>
                  <a:gd name="T44" fmla="*/ 47 w 57"/>
                  <a:gd name="T45" fmla="*/ 47 h 85"/>
                  <a:gd name="T46" fmla="*/ 52 w 57"/>
                  <a:gd name="T47" fmla="*/ 40 h 85"/>
                  <a:gd name="T48" fmla="*/ 54 w 57"/>
                  <a:gd name="T49" fmla="*/ 38 h 85"/>
                  <a:gd name="T50" fmla="*/ 54 w 57"/>
                  <a:gd name="T51" fmla="*/ 38 h 85"/>
                  <a:gd name="T52" fmla="*/ 57 w 57"/>
                  <a:gd name="T53" fmla="*/ 33 h 85"/>
                  <a:gd name="T54" fmla="*/ 57 w 57"/>
                  <a:gd name="T55" fmla="*/ 28 h 85"/>
                  <a:gd name="T56" fmla="*/ 54 w 57"/>
                  <a:gd name="T57" fmla="*/ 24 h 85"/>
                  <a:gd name="T58" fmla="*/ 52 w 57"/>
                  <a:gd name="T59" fmla="*/ 26 h 85"/>
                  <a:gd name="T60" fmla="*/ 50 w 57"/>
                  <a:gd name="T61" fmla="*/ 24 h 85"/>
                  <a:gd name="T62" fmla="*/ 50 w 57"/>
                  <a:gd name="T63" fmla="*/ 21 h 85"/>
                  <a:gd name="T64" fmla="*/ 43 w 57"/>
                  <a:gd name="T65" fmla="*/ 14 h 85"/>
                  <a:gd name="T66" fmla="*/ 40 w 57"/>
                  <a:gd name="T67" fmla="*/ 12 h 85"/>
                  <a:gd name="T68" fmla="*/ 35 w 57"/>
                  <a:gd name="T69" fmla="*/ 7 h 85"/>
                  <a:gd name="T70" fmla="*/ 24 w 57"/>
                  <a:gd name="T71" fmla="*/ 5 h 85"/>
                  <a:gd name="T72" fmla="*/ 19 w 57"/>
                  <a:gd name="T73" fmla="*/ 2 h 85"/>
                  <a:gd name="T74" fmla="*/ 12 w 57"/>
                  <a:gd name="T75" fmla="*/ 0 h 85"/>
                  <a:gd name="T76" fmla="*/ 7 w 57"/>
                  <a:gd name="T77" fmla="*/ 5 h 85"/>
                  <a:gd name="T78" fmla="*/ 5 w 57"/>
                  <a:gd name="T79" fmla="*/ 5 h 85"/>
                  <a:gd name="T80" fmla="*/ 5 w 57"/>
                  <a:gd name="T81" fmla="*/ 5 h 85"/>
                  <a:gd name="T82" fmla="*/ 5 w 57"/>
                  <a:gd name="T83" fmla="*/ 5 h 85"/>
                  <a:gd name="T84" fmla="*/ 2 w 57"/>
                  <a:gd name="T85" fmla="*/ 7 h 85"/>
                  <a:gd name="T86" fmla="*/ 0 w 57"/>
                  <a:gd name="T87" fmla="*/ 12 h 85"/>
                  <a:gd name="T88" fmla="*/ 0 w 57"/>
                  <a:gd name="T89" fmla="*/ 19 h 85"/>
                  <a:gd name="T90" fmla="*/ 0 w 57"/>
                  <a:gd name="T91" fmla="*/ 21 h 85"/>
                  <a:gd name="T92" fmla="*/ 0 w 57"/>
                  <a:gd name="T93" fmla="*/ 26 h 85"/>
                  <a:gd name="T94" fmla="*/ 0 w 57"/>
                  <a:gd name="T95" fmla="*/ 31 h 85"/>
                  <a:gd name="T96" fmla="*/ 5 w 57"/>
                  <a:gd name="T97" fmla="*/ 33 h 85"/>
                  <a:gd name="T98" fmla="*/ 7 w 57"/>
                  <a:gd name="T99" fmla="*/ 35 h 85"/>
                  <a:gd name="T100" fmla="*/ 7 w 57"/>
                  <a:gd name="T101" fmla="*/ 40 h 85"/>
                  <a:gd name="T102" fmla="*/ 9 w 57"/>
                  <a:gd name="T103" fmla="*/ 43 h 85"/>
                  <a:gd name="T104" fmla="*/ 9 w 57"/>
                  <a:gd name="T105" fmla="*/ 45 h 85"/>
                  <a:gd name="T106" fmla="*/ 9 w 57"/>
                  <a:gd name="T107" fmla="*/ 50 h 85"/>
                  <a:gd name="T108" fmla="*/ 5 w 57"/>
                  <a:gd name="T109" fmla="*/ 52 h 85"/>
                  <a:gd name="T110" fmla="*/ 7 w 57"/>
                  <a:gd name="T111" fmla="*/ 57 h 85"/>
                  <a:gd name="T112" fmla="*/ 7 w 57"/>
                  <a:gd name="T113" fmla="*/ 61 h 85"/>
                  <a:gd name="T114" fmla="*/ 5 w 57"/>
                  <a:gd name="T115" fmla="*/ 64 h 85"/>
                  <a:gd name="T116" fmla="*/ 0 w 57"/>
                  <a:gd name="T117" fmla="*/ 69 h 85"/>
                  <a:gd name="T118" fmla="*/ 0 w 57"/>
                  <a:gd name="T119" fmla="*/ 69 h 85"/>
                  <a:gd name="T120" fmla="*/ 0 w 57"/>
                  <a:gd name="T121" fmla="*/ 6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" h="85">
                    <a:moveTo>
                      <a:pt x="0" y="69"/>
                    </a:moveTo>
                    <a:lnTo>
                      <a:pt x="0" y="71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6"/>
                    </a:lnTo>
                    <a:lnTo>
                      <a:pt x="5" y="80"/>
                    </a:lnTo>
                    <a:lnTo>
                      <a:pt x="9" y="80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7" y="76"/>
                    </a:lnTo>
                    <a:lnTo>
                      <a:pt x="17" y="78"/>
                    </a:lnTo>
                    <a:lnTo>
                      <a:pt x="19" y="80"/>
                    </a:lnTo>
                    <a:lnTo>
                      <a:pt x="19" y="85"/>
                    </a:lnTo>
                    <a:lnTo>
                      <a:pt x="21" y="85"/>
                    </a:lnTo>
                    <a:lnTo>
                      <a:pt x="26" y="83"/>
                    </a:lnTo>
                    <a:lnTo>
                      <a:pt x="26" y="80"/>
                    </a:lnTo>
                    <a:lnTo>
                      <a:pt x="28" y="78"/>
                    </a:lnTo>
                    <a:lnTo>
                      <a:pt x="31" y="78"/>
                    </a:lnTo>
                    <a:lnTo>
                      <a:pt x="33" y="73"/>
                    </a:lnTo>
                    <a:lnTo>
                      <a:pt x="38" y="66"/>
                    </a:lnTo>
                    <a:lnTo>
                      <a:pt x="43" y="59"/>
                    </a:lnTo>
                    <a:lnTo>
                      <a:pt x="43" y="54"/>
                    </a:lnTo>
                    <a:lnTo>
                      <a:pt x="47" y="47"/>
                    </a:lnTo>
                    <a:lnTo>
                      <a:pt x="52" y="40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7" y="33"/>
                    </a:lnTo>
                    <a:lnTo>
                      <a:pt x="57" y="28"/>
                    </a:lnTo>
                    <a:lnTo>
                      <a:pt x="54" y="24"/>
                    </a:lnTo>
                    <a:lnTo>
                      <a:pt x="52" y="26"/>
                    </a:lnTo>
                    <a:lnTo>
                      <a:pt x="50" y="24"/>
                    </a:lnTo>
                    <a:lnTo>
                      <a:pt x="50" y="21"/>
                    </a:lnTo>
                    <a:lnTo>
                      <a:pt x="43" y="14"/>
                    </a:lnTo>
                    <a:lnTo>
                      <a:pt x="40" y="12"/>
                    </a:lnTo>
                    <a:lnTo>
                      <a:pt x="35" y="7"/>
                    </a:lnTo>
                    <a:lnTo>
                      <a:pt x="24" y="5"/>
                    </a:lnTo>
                    <a:lnTo>
                      <a:pt x="19" y="2"/>
                    </a:lnTo>
                    <a:lnTo>
                      <a:pt x="12" y="0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5" y="33"/>
                    </a:lnTo>
                    <a:lnTo>
                      <a:pt x="7" y="35"/>
                    </a:lnTo>
                    <a:lnTo>
                      <a:pt x="7" y="40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9" y="50"/>
                    </a:lnTo>
                    <a:lnTo>
                      <a:pt x="5" y="52"/>
                    </a:lnTo>
                    <a:lnTo>
                      <a:pt x="7" y="57"/>
                    </a:lnTo>
                    <a:lnTo>
                      <a:pt x="7" y="61"/>
                    </a:lnTo>
                    <a:lnTo>
                      <a:pt x="5" y="64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41" name="Freeform 335">
                <a:extLst>
                  <a:ext uri="{FF2B5EF4-FFF2-40B4-BE49-F238E27FC236}">
                    <a16:creationId xmlns:a16="http://schemas.microsoft.com/office/drawing/2014/main" id="{659B408C-70D1-DF41-2646-966CA4B61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703" y="4894956"/>
                <a:ext cx="122069" cy="138444"/>
              </a:xfrm>
              <a:custGeom>
                <a:avLst/>
                <a:gdLst>
                  <a:gd name="T0" fmla="*/ 33 w 82"/>
                  <a:gd name="T1" fmla="*/ 90 h 93"/>
                  <a:gd name="T2" fmla="*/ 35 w 82"/>
                  <a:gd name="T3" fmla="*/ 93 h 93"/>
                  <a:gd name="T4" fmla="*/ 45 w 82"/>
                  <a:gd name="T5" fmla="*/ 93 h 93"/>
                  <a:gd name="T6" fmla="*/ 42 w 82"/>
                  <a:gd name="T7" fmla="*/ 88 h 93"/>
                  <a:gd name="T8" fmla="*/ 37 w 82"/>
                  <a:gd name="T9" fmla="*/ 81 h 93"/>
                  <a:gd name="T10" fmla="*/ 42 w 82"/>
                  <a:gd name="T11" fmla="*/ 74 h 93"/>
                  <a:gd name="T12" fmla="*/ 56 w 82"/>
                  <a:gd name="T13" fmla="*/ 76 h 93"/>
                  <a:gd name="T14" fmla="*/ 66 w 82"/>
                  <a:gd name="T15" fmla="*/ 74 h 93"/>
                  <a:gd name="T16" fmla="*/ 73 w 82"/>
                  <a:gd name="T17" fmla="*/ 79 h 93"/>
                  <a:gd name="T18" fmla="*/ 80 w 82"/>
                  <a:gd name="T19" fmla="*/ 71 h 93"/>
                  <a:gd name="T20" fmla="*/ 78 w 82"/>
                  <a:gd name="T21" fmla="*/ 62 h 93"/>
                  <a:gd name="T22" fmla="*/ 82 w 82"/>
                  <a:gd name="T23" fmla="*/ 55 h 93"/>
                  <a:gd name="T24" fmla="*/ 80 w 82"/>
                  <a:gd name="T25" fmla="*/ 50 h 93"/>
                  <a:gd name="T26" fmla="*/ 78 w 82"/>
                  <a:gd name="T27" fmla="*/ 43 h 93"/>
                  <a:gd name="T28" fmla="*/ 73 w 82"/>
                  <a:gd name="T29" fmla="*/ 36 h 93"/>
                  <a:gd name="T30" fmla="*/ 73 w 82"/>
                  <a:gd name="T31" fmla="*/ 29 h 93"/>
                  <a:gd name="T32" fmla="*/ 75 w 82"/>
                  <a:gd name="T33" fmla="*/ 17 h 93"/>
                  <a:gd name="T34" fmla="*/ 78 w 82"/>
                  <a:gd name="T35" fmla="*/ 15 h 93"/>
                  <a:gd name="T36" fmla="*/ 80 w 82"/>
                  <a:gd name="T37" fmla="*/ 8 h 93"/>
                  <a:gd name="T38" fmla="*/ 68 w 82"/>
                  <a:gd name="T39" fmla="*/ 5 h 93"/>
                  <a:gd name="T40" fmla="*/ 59 w 82"/>
                  <a:gd name="T41" fmla="*/ 3 h 93"/>
                  <a:gd name="T42" fmla="*/ 49 w 82"/>
                  <a:gd name="T43" fmla="*/ 3 h 93"/>
                  <a:gd name="T44" fmla="*/ 33 w 82"/>
                  <a:gd name="T45" fmla="*/ 3 h 93"/>
                  <a:gd name="T46" fmla="*/ 19 w 82"/>
                  <a:gd name="T47" fmla="*/ 5 h 93"/>
                  <a:gd name="T48" fmla="*/ 19 w 82"/>
                  <a:gd name="T49" fmla="*/ 10 h 93"/>
                  <a:gd name="T50" fmla="*/ 16 w 82"/>
                  <a:gd name="T51" fmla="*/ 17 h 93"/>
                  <a:gd name="T52" fmla="*/ 11 w 82"/>
                  <a:gd name="T53" fmla="*/ 22 h 93"/>
                  <a:gd name="T54" fmla="*/ 2 w 82"/>
                  <a:gd name="T55" fmla="*/ 26 h 93"/>
                  <a:gd name="T56" fmla="*/ 0 w 82"/>
                  <a:gd name="T57" fmla="*/ 41 h 93"/>
                  <a:gd name="T58" fmla="*/ 4 w 82"/>
                  <a:gd name="T59" fmla="*/ 45 h 93"/>
                  <a:gd name="T60" fmla="*/ 7 w 82"/>
                  <a:gd name="T61" fmla="*/ 50 h 93"/>
                  <a:gd name="T62" fmla="*/ 9 w 82"/>
                  <a:gd name="T63" fmla="*/ 57 h 93"/>
                  <a:gd name="T64" fmla="*/ 14 w 82"/>
                  <a:gd name="T65" fmla="*/ 60 h 93"/>
                  <a:gd name="T66" fmla="*/ 16 w 82"/>
                  <a:gd name="T67" fmla="*/ 62 h 93"/>
                  <a:gd name="T68" fmla="*/ 19 w 82"/>
                  <a:gd name="T69" fmla="*/ 74 h 93"/>
                  <a:gd name="T70" fmla="*/ 23 w 82"/>
                  <a:gd name="T71" fmla="*/ 79 h 93"/>
                  <a:gd name="T72" fmla="*/ 28 w 82"/>
                  <a:gd name="T73" fmla="*/ 83 h 93"/>
                  <a:gd name="T74" fmla="*/ 30 w 82"/>
                  <a:gd name="T75" fmla="*/ 88 h 93"/>
                  <a:gd name="T76" fmla="*/ 33 w 82"/>
                  <a:gd name="T77" fmla="*/ 9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2" h="93">
                    <a:moveTo>
                      <a:pt x="33" y="90"/>
                    </a:moveTo>
                    <a:lnTo>
                      <a:pt x="33" y="90"/>
                    </a:lnTo>
                    <a:lnTo>
                      <a:pt x="35" y="90"/>
                    </a:lnTo>
                    <a:lnTo>
                      <a:pt x="35" y="93"/>
                    </a:lnTo>
                    <a:lnTo>
                      <a:pt x="40" y="93"/>
                    </a:lnTo>
                    <a:lnTo>
                      <a:pt x="45" y="93"/>
                    </a:lnTo>
                    <a:lnTo>
                      <a:pt x="45" y="90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37" y="81"/>
                    </a:lnTo>
                    <a:lnTo>
                      <a:pt x="40" y="76"/>
                    </a:lnTo>
                    <a:lnTo>
                      <a:pt x="42" y="74"/>
                    </a:lnTo>
                    <a:lnTo>
                      <a:pt x="47" y="76"/>
                    </a:lnTo>
                    <a:lnTo>
                      <a:pt x="56" y="76"/>
                    </a:lnTo>
                    <a:lnTo>
                      <a:pt x="61" y="74"/>
                    </a:lnTo>
                    <a:lnTo>
                      <a:pt x="66" y="74"/>
                    </a:lnTo>
                    <a:lnTo>
                      <a:pt x="71" y="79"/>
                    </a:lnTo>
                    <a:lnTo>
                      <a:pt x="73" y="79"/>
                    </a:lnTo>
                    <a:lnTo>
                      <a:pt x="78" y="74"/>
                    </a:lnTo>
                    <a:lnTo>
                      <a:pt x="80" y="71"/>
                    </a:lnTo>
                    <a:lnTo>
                      <a:pt x="80" y="67"/>
                    </a:lnTo>
                    <a:lnTo>
                      <a:pt x="78" y="62"/>
                    </a:lnTo>
                    <a:lnTo>
                      <a:pt x="82" y="60"/>
                    </a:lnTo>
                    <a:lnTo>
                      <a:pt x="82" y="55"/>
                    </a:lnTo>
                    <a:lnTo>
                      <a:pt x="82" y="53"/>
                    </a:lnTo>
                    <a:lnTo>
                      <a:pt x="80" y="50"/>
                    </a:lnTo>
                    <a:lnTo>
                      <a:pt x="80" y="45"/>
                    </a:lnTo>
                    <a:lnTo>
                      <a:pt x="78" y="43"/>
                    </a:lnTo>
                    <a:lnTo>
                      <a:pt x="73" y="41"/>
                    </a:lnTo>
                    <a:lnTo>
                      <a:pt x="73" y="36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3" y="22"/>
                    </a:lnTo>
                    <a:lnTo>
                      <a:pt x="75" y="17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75" y="5"/>
                    </a:lnTo>
                    <a:lnTo>
                      <a:pt x="68" y="5"/>
                    </a:lnTo>
                    <a:lnTo>
                      <a:pt x="61" y="0"/>
                    </a:lnTo>
                    <a:lnTo>
                      <a:pt x="59" y="3"/>
                    </a:lnTo>
                    <a:lnTo>
                      <a:pt x="54" y="3"/>
                    </a:lnTo>
                    <a:lnTo>
                      <a:pt x="49" y="3"/>
                    </a:lnTo>
                    <a:lnTo>
                      <a:pt x="40" y="5"/>
                    </a:lnTo>
                    <a:lnTo>
                      <a:pt x="33" y="3"/>
                    </a:lnTo>
                    <a:lnTo>
                      <a:pt x="23" y="3"/>
                    </a:lnTo>
                    <a:lnTo>
                      <a:pt x="19" y="5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4" y="19"/>
                    </a:lnTo>
                    <a:lnTo>
                      <a:pt x="11" y="22"/>
                    </a:lnTo>
                    <a:lnTo>
                      <a:pt x="4" y="22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4" y="45"/>
                    </a:lnTo>
                    <a:lnTo>
                      <a:pt x="7" y="48"/>
                    </a:lnTo>
                    <a:lnTo>
                      <a:pt x="7" y="50"/>
                    </a:lnTo>
                    <a:lnTo>
                      <a:pt x="9" y="53"/>
                    </a:lnTo>
                    <a:lnTo>
                      <a:pt x="9" y="57"/>
                    </a:lnTo>
                    <a:lnTo>
                      <a:pt x="11" y="57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6" y="62"/>
                    </a:lnTo>
                    <a:lnTo>
                      <a:pt x="19" y="69"/>
                    </a:lnTo>
                    <a:lnTo>
                      <a:pt x="19" y="74"/>
                    </a:lnTo>
                    <a:lnTo>
                      <a:pt x="21" y="74"/>
                    </a:lnTo>
                    <a:lnTo>
                      <a:pt x="23" y="79"/>
                    </a:lnTo>
                    <a:lnTo>
                      <a:pt x="23" y="83"/>
                    </a:lnTo>
                    <a:lnTo>
                      <a:pt x="28" y="83"/>
                    </a:lnTo>
                    <a:lnTo>
                      <a:pt x="28" y="86"/>
                    </a:lnTo>
                    <a:lnTo>
                      <a:pt x="30" y="88"/>
                    </a:lnTo>
                    <a:lnTo>
                      <a:pt x="33" y="90"/>
                    </a:lnTo>
                    <a:lnTo>
                      <a:pt x="33" y="9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42" name="Freeform 336">
                <a:extLst>
                  <a:ext uri="{FF2B5EF4-FFF2-40B4-BE49-F238E27FC236}">
                    <a16:creationId xmlns:a16="http://schemas.microsoft.com/office/drawing/2014/main" id="{E0D598B5-E210-BB66-E8D7-DBABDCF9C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010" y="4822011"/>
                <a:ext cx="154819" cy="232229"/>
              </a:xfrm>
              <a:custGeom>
                <a:avLst/>
                <a:gdLst>
                  <a:gd name="T0" fmla="*/ 16 w 104"/>
                  <a:gd name="T1" fmla="*/ 68 h 156"/>
                  <a:gd name="T2" fmla="*/ 19 w 104"/>
                  <a:gd name="T3" fmla="*/ 68 h 156"/>
                  <a:gd name="T4" fmla="*/ 28 w 104"/>
                  <a:gd name="T5" fmla="*/ 73 h 156"/>
                  <a:gd name="T6" fmla="*/ 26 w 104"/>
                  <a:gd name="T7" fmla="*/ 83 h 156"/>
                  <a:gd name="T8" fmla="*/ 28 w 104"/>
                  <a:gd name="T9" fmla="*/ 87 h 156"/>
                  <a:gd name="T10" fmla="*/ 33 w 104"/>
                  <a:gd name="T11" fmla="*/ 90 h 156"/>
                  <a:gd name="T12" fmla="*/ 38 w 104"/>
                  <a:gd name="T13" fmla="*/ 92 h 156"/>
                  <a:gd name="T14" fmla="*/ 35 w 104"/>
                  <a:gd name="T15" fmla="*/ 99 h 156"/>
                  <a:gd name="T16" fmla="*/ 30 w 104"/>
                  <a:gd name="T17" fmla="*/ 113 h 156"/>
                  <a:gd name="T18" fmla="*/ 28 w 104"/>
                  <a:gd name="T19" fmla="*/ 120 h 156"/>
                  <a:gd name="T20" fmla="*/ 28 w 104"/>
                  <a:gd name="T21" fmla="*/ 125 h 156"/>
                  <a:gd name="T22" fmla="*/ 28 w 104"/>
                  <a:gd name="T23" fmla="*/ 132 h 156"/>
                  <a:gd name="T24" fmla="*/ 38 w 104"/>
                  <a:gd name="T25" fmla="*/ 142 h 156"/>
                  <a:gd name="T26" fmla="*/ 40 w 104"/>
                  <a:gd name="T27" fmla="*/ 149 h 156"/>
                  <a:gd name="T28" fmla="*/ 52 w 104"/>
                  <a:gd name="T29" fmla="*/ 156 h 156"/>
                  <a:gd name="T30" fmla="*/ 56 w 104"/>
                  <a:gd name="T31" fmla="*/ 154 h 156"/>
                  <a:gd name="T32" fmla="*/ 61 w 104"/>
                  <a:gd name="T33" fmla="*/ 154 h 156"/>
                  <a:gd name="T34" fmla="*/ 66 w 104"/>
                  <a:gd name="T35" fmla="*/ 149 h 156"/>
                  <a:gd name="T36" fmla="*/ 78 w 104"/>
                  <a:gd name="T37" fmla="*/ 146 h 156"/>
                  <a:gd name="T38" fmla="*/ 85 w 104"/>
                  <a:gd name="T39" fmla="*/ 139 h 156"/>
                  <a:gd name="T40" fmla="*/ 92 w 104"/>
                  <a:gd name="T41" fmla="*/ 139 h 156"/>
                  <a:gd name="T42" fmla="*/ 104 w 104"/>
                  <a:gd name="T43" fmla="*/ 139 h 156"/>
                  <a:gd name="T44" fmla="*/ 99 w 104"/>
                  <a:gd name="T45" fmla="*/ 135 h 156"/>
                  <a:gd name="T46" fmla="*/ 94 w 104"/>
                  <a:gd name="T47" fmla="*/ 132 h 156"/>
                  <a:gd name="T48" fmla="*/ 92 w 104"/>
                  <a:gd name="T49" fmla="*/ 123 h 156"/>
                  <a:gd name="T50" fmla="*/ 90 w 104"/>
                  <a:gd name="T51" fmla="*/ 118 h 156"/>
                  <a:gd name="T52" fmla="*/ 87 w 104"/>
                  <a:gd name="T53" fmla="*/ 109 h 156"/>
                  <a:gd name="T54" fmla="*/ 82 w 104"/>
                  <a:gd name="T55" fmla="*/ 106 h 156"/>
                  <a:gd name="T56" fmla="*/ 80 w 104"/>
                  <a:gd name="T57" fmla="*/ 102 h 156"/>
                  <a:gd name="T58" fmla="*/ 78 w 104"/>
                  <a:gd name="T59" fmla="*/ 97 h 156"/>
                  <a:gd name="T60" fmla="*/ 71 w 104"/>
                  <a:gd name="T61" fmla="*/ 92 h 156"/>
                  <a:gd name="T62" fmla="*/ 73 w 104"/>
                  <a:gd name="T63" fmla="*/ 80 h 156"/>
                  <a:gd name="T64" fmla="*/ 75 w 104"/>
                  <a:gd name="T65" fmla="*/ 71 h 156"/>
                  <a:gd name="T66" fmla="*/ 85 w 104"/>
                  <a:gd name="T67" fmla="*/ 68 h 156"/>
                  <a:gd name="T68" fmla="*/ 87 w 104"/>
                  <a:gd name="T69" fmla="*/ 64 h 156"/>
                  <a:gd name="T70" fmla="*/ 90 w 104"/>
                  <a:gd name="T71" fmla="*/ 59 h 156"/>
                  <a:gd name="T72" fmla="*/ 87 w 104"/>
                  <a:gd name="T73" fmla="*/ 54 h 156"/>
                  <a:gd name="T74" fmla="*/ 87 w 104"/>
                  <a:gd name="T75" fmla="*/ 47 h 156"/>
                  <a:gd name="T76" fmla="*/ 73 w 104"/>
                  <a:gd name="T77" fmla="*/ 38 h 156"/>
                  <a:gd name="T78" fmla="*/ 66 w 104"/>
                  <a:gd name="T79" fmla="*/ 35 h 156"/>
                  <a:gd name="T80" fmla="*/ 59 w 104"/>
                  <a:gd name="T81" fmla="*/ 40 h 156"/>
                  <a:gd name="T82" fmla="*/ 56 w 104"/>
                  <a:gd name="T83" fmla="*/ 40 h 156"/>
                  <a:gd name="T84" fmla="*/ 59 w 104"/>
                  <a:gd name="T85" fmla="*/ 28 h 156"/>
                  <a:gd name="T86" fmla="*/ 54 w 104"/>
                  <a:gd name="T87" fmla="*/ 19 h 156"/>
                  <a:gd name="T88" fmla="*/ 40 w 104"/>
                  <a:gd name="T89" fmla="*/ 9 h 156"/>
                  <a:gd name="T90" fmla="*/ 35 w 104"/>
                  <a:gd name="T91" fmla="*/ 2 h 156"/>
                  <a:gd name="T92" fmla="*/ 30 w 104"/>
                  <a:gd name="T93" fmla="*/ 0 h 156"/>
                  <a:gd name="T94" fmla="*/ 23 w 104"/>
                  <a:gd name="T95" fmla="*/ 9 h 156"/>
                  <a:gd name="T96" fmla="*/ 16 w 104"/>
                  <a:gd name="T97" fmla="*/ 12 h 156"/>
                  <a:gd name="T98" fmla="*/ 12 w 104"/>
                  <a:gd name="T99" fmla="*/ 21 h 156"/>
                  <a:gd name="T100" fmla="*/ 19 w 104"/>
                  <a:gd name="T101" fmla="*/ 26 h 156"/>
                  <a:gd name="T102" fmla="*/ 23 w 104"/>
                  <a:gd name="T103" fmla="*/ 33 h 156"/>
                  <a:gd name="T104" fmla="*/ 12 w 104"/>
                  <a:gd name="T105" fmla="*/ 35 h 156"/>
                  <a:gd name="T106" fmla="*/ 7 w 104"/>
                  <a:gd name="T107" fmla="*/ 35 h 156"/>
                  <a:gd name="T108" fmla="*/ 2 w 104"/>
                  <a:gd name="T109" fmla="*/ 45 h 156"/>
                  <a:gd name="T110" fmla="*/ 0 w 104"/>
                  <a:gd name="T111" fmla="*/ 54 h 156"/>
                  <a:gd name="T112" fmla="*/ 14 w 104"/>
                  <a:gd name="T113" fmla="*/ 68 h 156"/>
                  <a:gd name="T114" fmla="*/ 14 w 104"/>
                  <a:gd name="T115" fmla="*/ 68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4" h="156">
                    <a:moveTo>
                      <a:pt x="14" y="68"/>
                    </a:moveTo>
                    <a:lnTo>
                      <a:pt x="16" y="68"/>
                    </a:lnTo>
                    <a:lnTo>
                      <a:pt x="19" y="71"/>
                    </a:lnTo>
                    <a:lnTo>
                      <a:pt x="19" y="68"/>
                    </a:lnTo>
                    <a:lnTo>
                      <a:pt x="23" y="68"/>
                    </a:lnTo>
                    <a:lnTo>
                      <a:pt x="28" y="73"/>
                    </a:lnTo>
                    <a:lnTo>
                      <a:pt x="28" y="80"/>
                    </a:lnTo>
                    <a:lnTo>
                      <a:pt x="26" y="83"/>
                    </a:lnTo>
                    <a:lnTo>
                      <a:pt x="23" y="85"/>
                    </a:lnTo>
                    <a:lnTo>
                      <a:pt x="28" y="87"/>
                    </a:lnTo>
                    <a:lnTo>
                      <a:pt x="30" y="87"/>
                    </a:lnTo>
                    <a:lnTo>
                      <a:pt x="33" y="90"/>
                    </a:lnTo>
                    <a:lnTo>
                      <a:pt x="35" y="94"/>
                    </a:lnTo>
                    <a:lnTo>
                      <a:pt x="38" y="92"/>
                    </a:lnTo>
                    <a:lnTo>
                      <a:pt x="40" y="94"/>
                    </a:lnTo>
                    <a:lnTo>
                      <a:pt x="35" y="99"/>
                    </a:lnTo>
                    <a:lnTo>
                      <a:pt x="33" y="106"/>
                    </a:lnTo>
                    <a:lnTo>
                      <a:pt x="30" y="113"/>
                    </a:lnTo>
                    <a:lnTo>
                      <a:pt x="30" y="118"/>
                    </a:lnTo>
                    <a:lnTo>
                      <a:pt x="28" y="120"/>
                    </a:lnTo>
                    <a:lnTo>
                      <a:pt x="28" y="125"/>
                    </a:lnTo>
                    <a:lnTo>
                      <a:pt x="28" y="125"/>
                    </a:lnTo>
                    <a:lnTo>
                      <a:pt x="28" y="130"/>
                    </a:lnTo>
                    <a:lnTo>
                      <a:pt x="28" y="132"/>
                    </a:lnTo>
                    <a:lnTo>
                      <a:pt x="33" y="137"/>
                    </a:lnTo>
                    <a:lnTo>
                      <a:pt x="38" y="142"/>
                    </a:lnTo>
                    <a:lnTo>
                      <a:pt x="38" y="144"/>
                    </a:lnTo>
                    <a:lnTo>
                      <a:pt x="40" y="149"/>
                    </a:lnTo>
                    <a:lnTo>
                      <a:pt x="47" y="156"/>
                    </a:lnTo>
                    <a:lnTo>
                      <a:pt x="52" y="156"/>
                    </a:lnTo>
                    <a:lnTo>
                      <a:pt x="54" y="154"/>
                    </a:lnTo>
                    <a:lnTo>
                      <a:pt x="56" y="154"/>
                    </a:lnTo>
                    <a:lnTo>
                      <a:pt x="56" y="154"/>
                    </a:lnTo>
                    <a:lnTo>
                      <a:pt x="61" y="154"/>
                    </a:lnTo>
                    <a:lnTo>
                      <a:pt x="66" y="151"/>
                    </a:lnTo>
                    <a:lnTo>
                      <a:pt x="66" y="149"/>
                    </a:lnTo>
                    <a:lnTo>
                      <a:pt x="71" y="146"/>
                    </a:lnTo>
                    <a:lnTo>
                      <a:pt x="78" y="146"/>
                    </a:lnTo>
                    <a:lnTo>
                      <a:pt x="80" y="142"/>
                    </a:lnTo>
                    <a:lnTo>
                      <a:pt x="85" y="139"/>
                    </a:lnTo>
                    <a:lnTo>
                      <a:pt x="92" y="139"/>
                    </a:lnTo>
                    <a:lnTo>
                      <a:pt x="92" y="139"/>
                    </a:lnTo>
                    <a:lnTo>
                      <a:pt x="97" y="139"/>
                    </a:lnTo>
                    <a:lnTo>
                      <a:pt x="104" y="139"/>
                    </a:lnTo>
                    <a:lnTo>
                      <a:pt x="101" y="137"/>
                    </a:lnTo>
                    <a:lnTo>
                      <a:pt x="99" y="135"/>
                    </a:lnTo>
                    <a:lnTo>
                      <a:pt x="99" y="132"/>
                    </a:lnTo>
                    <a:lnTo>
                      <a:pt x="94" y="132"/>
                    </a:lnTo>
                    <a:lnTo>
                      <a:pt x="94" y="128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90" y="118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5" y="109"/>
                    </a:lnTo>
                    <a:lnTo>
                      <a:pt x="82" y="106"/>
                    </a:lnTo>
                    <a:lnTo>
                      <a:pt x="80" y="106"/>
                    </a:lnTo>
                    <a:lnTo>
                      <a:pt x="80" y="102"/>
                    </a:lnTo>
                    <a:lnTo>
                      <a:pt x="78" y="99"/>
                    </a:lnTo>
                    <a:lnTo>
                      <a:pt x="78" y="97"/>
                    </a:lnTo>
                    <a:lnTo>
                      <a:pt x="75" y="94"/>
                    </a:lnTo>
                    <a:lnTo>
                      <a:pt x="71" y="92"/>
                    </a:lnTo>
                    <a:lnTo>
                      <a:pt x="71" y="90"/>
                    </a:lnTo>
                    <a:lnTo>
                      <a:pt x="73" y="80"/>
                    </a:lnTo>
                    <a:lnTo>
                      <a:pt x="73" y="75"/>
                    </a:lnTo>
                    <a:lnTo>
                      <a:pt x="75" y="71"/>
                    </a:lnTo>
                    <a:lnTo>
                      <a:pt x="82" y="71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87" y="64"/>
                    </a:lnTo>
                    <a:lnTo>
                      <a:pt x="90" y="59"/>
                    </a:lnTo>
                    <a:lnTo>
                      <a:pt x="90" y="59"/>
                    </a:lnTo>
                    <a:lnTo>
                      <a:pt x="90" y="59"/>
                    </a:lnTo>
                    <a:lnTo>
                      <a:pt x="87" y="54"/>
                    </a:lnTo>
                    <a:lnTo>
                      <a:pt x="87" y="49"/>
                    </a:lnTo>
                    <a:lnTo>
                      <a:pt x="87" y="47"/>
                    </a:lnTo>
                    <a:lnTo>
                      <a:pt x="78" y="45"/>
                    </a:lnTo>
                    <a:lnTo>
                      <a:pt x="73" y="38"/>
                    </a:lnTo>
                    <a:lnTo>
                      <a:pt x="68" y="33"/>
                    </a:lnTo>
                    <a:lnTo>
                      <a:pt x="66" y="35"/>
                    </a:lnTo>
                    <a:lnTo>
                      <a:pt x="61" y="38"/>
                    </a:lnTo>
                    <a:lnTo>
                      <a:pt x="59" y="40"/>
                    </a:lnTo>
                    <a:lnTo>
                      <a:pt x="59" y="45"/>
                    </a:lnTo>
                    <a:lnTo>
                      <a:pt x="56" y="40"/>
                    </a:lnTo>
                    <a:lnTo>
                      <a:pt x="59" y="33"/>
                    </a:lnTo>
                    <a:lnTo>
                      <a:pt x="59" y="28"/>
                    </a:lnTo>
                    <a:lnTo>
                      <a:pt x="56" y="21"/>
                    </a:lnTo>
                    <a:lnTo>
                      <a:pt x="54" y="19"/>
                    </a:lnTo>
                    <a:lnTo>
                      <a:pt x="45" y="14"/>
                    </a:lnTo>
                    <a:lnTo>
                      <a:pt x="40" y="9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3" y="9"/>
                    </a:lnTo>
                    <a:lnTo>
                      <a:pt x="19" y="12"/>
                    </a:lnTo>
                    <a:lnTo>
                      <a:pt x="16" y="12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6"/>
                    </a:lnTo>
                    <a:lnTo>
                      <a:pt x="19" y="26"/>
                    </a:lnTo>
                    <a:lnTo>
                      <a:pt x="23" y="28"/>
                    </a:lnTo>
                    <a:lnTo>
                      <a:pt x="23" y="33"/>
                    </a:lnTo>
                    <a:lnTo>
                      <a:pt x="16" y="38"/>
                    </a:lnTo>
                    <a:lnTo>
                      <a:pt x="12" y="35"/>
                    </a:lnTo>
                    <a:lnTo>
                      <a:pt x="9" y="38"/>
                    </a:lnTo>
                    <a:lnTo>
                      <a:pt x="7" y="35"/>
                    </a:lnTo>
                    <a:lnTo>
                      <a:pt x="4" y="38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7" y="61"/>
                    </a:lnTo>
                    <a:lnTo>
                      <a:pt x="14" y="68"/>
                    </a:lnTo>
                    <a:lnTo>
                      <a:pt x="14" y="68"/>
                    </a:lnTo>
                    <a:lnTo>
                      <a:pt x="14" y="6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43" name="Freeform 337">
                <a:extLst>
                  <a:ext uri="{FF2B5EF4-FFF2-40B4-BE49-F238E27FC236}">
                    <a16:creationId xmlns:a16="http://schemas.microsoft.com/office/drawing/2014/main" id="{E2E96F7E-2DC3-60D2-4943-0775990CE7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99803" y="4691010"/>
                <a:ext cx="410866" cy="381093"/>
              </a:xfrm>
              <a:custGeom>
                <a:avLst/>
                <a:gdLst>
                  <a:gd name="T0" fmla="*/ 66 w 117"/>
                  <a:gd name="T1" fmla="*/ 108 h 108"/>
                  <a:gd name="T2" fmla="*/ 78 w 117"/>
                  <a:gd name="T3" fmla="*/ 97 h 108"/>
                  <a:gd name="T4" fmla="*/ 83 w 117"/>
                  <a:gd name="T5" fmla="*/ 91 h 108"/>
                  <a:gd name="T6" fmla="*/ 78 w 117"/>
                  <a:gd name="T7" fmla="*/ 82 h 108"/>
                  <a:gd name="T8" fmla="*/ 75 w 117"/>
                  <a:gd name="T9" fmla="*/ 76 h 108"/>
                  <a:gd name="T10" fmla="*/ 88 w 117"/>
                  <a:gd name="T11" fmla="*/ 78 h 108"/>
                  <a:gd name="T12" fmla="*/ 102 w 117"/>
                  <a:gd name="T13" fmla="*/ 73 h 108"/>
                  <a:gd name="T14" fmla="*/ 107 w 117"/>
                  <a:gd name="T15" fmla="*/ 63 h 108"/>
                  <a:gd name="T16" fmla="*/ 107 w 117"/>
                  <a:gd name="T17" fmla="*/ 52 h 108"/>
                  <a:gd name="T18" fmla="*/ 114 w 117"/>
                  <a:gd name="T19" fmla="*/ 49 h 108"/>
                  <a:gd name="T20" fmla="*/ 111 w 117"/>
                  <a:gd name="T21" fmla="*/ 42 h 108"/>
                  <a:gd name="T22" fmla="*/ 117 w 117"/>
                  <a:gd name="T23" fmla="*/ 37 h 108"/>
                  <a:gd name="T24" fmla="*/ 108 w 117"/>
                  <a:gd name="T25" fmla="*/ 35 h 108"/>
                  <a:gd name="T26" fmla="*/ 103 w 117"/>
                  <a:gd name="T27" fmla="*/ 36 h 108"/>
                  <a:gd name="T28" fmla="*/ 108 w 117"/>
                  <a:gd name="T29" fmla="*/ 31 h 108"/>
                  <a:gd name="T30" fmla="*/ 101 w 117"/>
                  <a:gd name="T31" fmla="*/ 26 h 108"/>
                  <a:gd name="T32" fmla="*/ 95 w 117"/>
                  <a:gd name="T33" fmla="*/ 23 h 108"/>
                  <a:gd name="T34" fmla="*/ 91 w 117"/>
                  <a:gd name="T35" fmla="*/ 21 h 108"/>
                  <a:gd name="T36" fmla="*/ 99 w 117"/>
                  <a:gd name="T37" fmla="*/ 18 h 108"/>
                  <a:gd name="T38" fmla="*/ 88 w 117"/>
                  <a:gd name="T39" fmla="*/ 16 h 108"/>
                  <a:gd name="T40" fmla="*/ 76 w 117"/>
                  <a:gd name="T41" fmla="*/ 20 h 108"/>
                  <a:gd name="T42" fmla="*/ 69 w 117"/>
                  <a:gd name="T43" fmla="*/ 22 h 108"/>
                  <a:gd name="T44" fmla="*/ 51 w 117"/>
                  <a:gd name="T45" fmla="*/ 20 h 108"/>
                  <a:gd name="T46" fmla="*/ 45 w 117"/>
                  <a:gd name="T47" fmla="*/ 16 h 108"/>
                  <a:gd name="T48" fmla="*/ 36 w 117"/>
                  <a:gd name="T49" fmla="*/ 10 h 108"/>
                  <a:gd name="T50" fmla="*/ 31 w 117"/>
                  <a:gd name="T51" fmla="*/ 3 h 108"/>
                  <a:gd name="T52" fmla="*/ 27 w 117"/>
                  <a:gd name="T53" fmla="*/ 9 h 108"/>
                  <a:gd name="T54" fmla="*/ 30 w 117"/>
                  <a:gd name="T55" fmla="*/ 12 h 108"/>
                  <a:gd name="T56" fmla="*/ 25 w 117"/>
                  <a:gd name="T57" fmla="*/ 13 h 108"/>
                  <a:gd name="T58" fmla="*/ 17 w 117"/>
                  <a:gd name="T59" fmla="*/ 20 h 108"/>
                  <a:gd name="T60" fmla="*/ 13 w 117"/>
                  <a:gd name="T61" fmla="*/ 32 h 108"/>
                  <a:gd name="T62" fmla="*/ 11 w 117"/>
                  <a:gd name="T63" fmla="*/ 24 h 108"/>
                  <a:gd name="T64" fmla="*/ 14 w 117"/>
                  <a:gd name="T65" fmla="*/ 14 h 108"/>
                  <a:gd name="T66" fmla="*/ 14 w 117"/>
                  <a:gd name="T67" fmla="*/ 9 h 108"/>
                  <a:gd name="T68" fmla="*/ 12 w 117"/>
                  <a:gd name="T69" fmla="*/ 8 h 108"/>
                  <a:gd name="T70" fmla="*/ 4 w 117"/>
                  <a:gd name="T71" fmla="*/ 17 h 108"/>
                  <a:gd name="T72" fmla="*/ 0 w 117"/>
                  <a:gd name="T73" fmla="*/ 30 h 108"/>
                  <a:gd name="T74" fmla="*/ 8 w 117"/>
                  <a:gd name="T75" fmla="*/ 39 h 108"/>
                  <a:gd name="T76" fmla="*/ 7 w 117"/>
                  <a:gd name="T77" fmla="*/ 46 h 108"/>
                  <a:gd name="T78" fmla="*/ 16 w 117"/>
                  <a:gd name="T79" fmla="*/ 50 h 108"/>
                  <a:gd name="T80" fmla="*/ 26 w 117"/>
                  <a:gd name="T81" fmla="*/ 50 h 108"/>
                  <a:gd name="T82" fmla="*/ 38 w 117"/>
                  <a:gd name="T83" fmla="*/ 57 h 108"/>
                  <a:gd name="T84" fmla="*/ 47 w 117"/>
                  <a:gd name="T85" fmla="*/ 57 h 108"/>
                  <a:gd name="T86" fmla="*/ 50 w 117"/>
                  <a:gd name="T87" fmla="*/ 62 h 108"/>
                  <a:gd name="T88" fmla="*/ 47 w 117"/>
                  <a:gd name="T89" fmla="*/ 70 h 108"/>
                  <a:gd name="T90" fmla="*/ 48 w 117"/>
                  <a:gd name="T91" fmla="*/ 78 h 108"/>
                  <a:gd name="T92" fmla="*/ 49 w 117"/>
                  <a:gd name="T93" fmla="*/ 89 h 108"/>
                  <a:gd name="T94" fmla="*/ 51 w 117"/>
                  <a:gd name="T95" fmla="*/ 94 h 108"/>
                  <a:gd name="T96" fmla="*/ 42 w 117"/>
                  <a:gd name="T97" fmla="*/ 2 h 108"/>
                  <a:gd name="T98" fmla="*/ 43 w 117"/>
                  <a:gd name="T99" fmla="*/ 4 h 108"/>
                  <a:gd name="T100" fmla="*/ 39 w 117"/>
                  <a:gd name="T101" fmla="*/ 5 h 108"/>
                  <a:gd name="T102" fmla="*/ 29 w 117"/>
                  <a:gd name="T103" fmla="*/ 1 h 108"/>
                  <a:gd name="T104" fmla="*/ 79 w 117"/>
                  <a:gd name="T105" fmla="*/ 13 h 108"/>
                  <a:gd name="T106" fmla="*/ 80 w 117"/>
                  <a:gd name="T107" fmla="*/ 1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7" h="108">
                    <a:moveTo>
                      <a:pt x="54" y="103"/>
                    </a:moveTo>
                    <a:cubicBezTo>
                      <a:pt x="57" y="105"/>
                      <a:pt x="57" y="105"/>
                      <a:pt x="57" y="105"/>
                    </a:cubicBezTo>
                    <a:cubicBezTo>
                      <a:pt x="61" y="108"/>
                      <a:pt x="61" y="108"/>
                      <a:pt x="61" y="108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7" y="99"/>
                      <a:pt x="77" y="99"/>
                      <a:pt x="77" y="99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80" y="95"/>
                      <a:pt x="80" y="95"/>
                      <a:pt x="80" y="95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6" y="92"/>
                      <a:pt x="86" y="92"/>
                      <a:pt x="86" y="92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0" y="92"/>
                      <a:pt x="80" y="92"/>
                      <a:pt x="80" y="92"/>
                    </a:cubicBezTo>
                    <a:cubicBezTo>
                      <a:pt x="76" y="90"/>
                      <a:pt x="76" y="90"/>
                      <a:pt x="76" y="90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5"/>
                      <a:pt x="73" y="75"/>
                      <a:pt x="73" y="75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81" y="78"/>
                      <a:pt x="81" y="78"/>
                      <a:pt x="81" y="78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7" y="78"/>
                      <a:pt x="87" y="78"/>
                      <a:pt x="87" y="78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4" y="75"/>
                      <a:pt x="94" y="75"/>
                      <a:pt x="94" y="75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102" y="73"/>
                      <a:pt x="102" y="73"/>
                      <a:pt x="102" y="73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70"/>
                      <a:pt x="109" y="70"/>
                      <a:pt x="109" y="70"/>
                    </a:cubicBezTo>
                    <a:cubicBezTo>
                      <a:pt x="110" y="68"/>
                      <a:pt x="110" y="68"/>
                      <a:pt x="110" y="68"/>
                    </a:cubicBezTo>
                    <a:cubicBezTo>
                      <a:pt x="110" y="66"/>
                      <a:pt x="110" y="66"/>
                      <a:pt x="110" y="66"/>
                    </a:cubicBezTo>
                    <a:cubicBezTo>
                      <a:pt x="107" y="63"/>
                      <a:pt x="107" y="63"/>
                      <a:pt x="107" y="63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5" y="56"/>
                      <a:pt x="105" y="56"/>
                      <a:pt x="105" y="56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7" y="52"/>
                      <a:pt x="107" y="52"/>
                      <a:pt x="107" y="52"/>
                    </a:cubicBezTo>
                    <a:cubicBezTo>
                      <a:pt x="108" y="53"/>
                      <a:pt x="108" y="53"/>
                      <a:pt x="108" y="53"/>
                    </a:cubicBezTo>
                    <a:cubicBezTo>
                      <a:pt x="109" y="52"/>
                      <a:pt x="109" y="52"/>
                      <a:pt x="109" y="52"/>
                    </a:cubicBezTo>
                    <a:cubicBezTo>
                      <a:pt x="111" y="53"/>
                      <a:pt x="111" y="53"/>
                      <a:pt x="111" y="53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49"/>
                      <a:pt x="114" y="49"/>
                      <a:pt x="114" y="49"/>
                    </a:cubicBezTo>
                    <a:cubicBezTo>
                      <a:pt x="112" y="48"/>
                      <a:pt x="112" y="48"/>
                      <a:pt x="112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4" y="41"/>
                      <a:pt x="114" y="41"/>
                      <a:pt x="114" y="41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7"/>
                      <a:pt x="117" y="37"/>
                      <a:pt x="117" y="37"/>
                    </a:cubicBezTo>
                    <a:cubicBezTo>
                      <a:pt x="117" y="37"/>
                      <a:pt x="117" y="37"/>
                      <a:pt x="117" y="37"/>
                    </a:cubicBezTo>
                    <a:cubicBezTo>
                      <a:pt x="113" y="35"/>
                      <a:pt x="113" y="35"/>
                      <a:pt x="113" y="35"/>
                    </a:cubicBezTo>
                    <a:cubicBezTo>
                      <a:pt x="112" y="35"/>
                      <a:pt x="112" y="35"/>
                      <a:pt x="112" y="35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109" y="35"/>
                      <a:pt x="109" y="35"/>
                      <a:pt x="109" y="35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7" y="36"/>
                      <a:pt x="107" y="36"/>
                      <a:pt x="107" y="36"/>
                    </a:cubicBezTo>
                    <a:cubicBezTo>
                      <a:pt x="104" y="36"/>
                      <a:pt x="104" y="36"/>
                      <a:pt x="104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1" y="36"/>
                      <a:pt x="101" y="36"/>
                      <a:pt x="101" y="36"/>
                    </a:cubicBezTo>
                    <a:cubicBezTo>
                      <a:pt x="103" y="36"/>
                      <a:pt x="103" y="36"/>
                      <a:pt x="103" y="36"/>
                    </a:cubicBezTo>
                    <a:cubicBezTo>
                      <a:pt x="104" y="36"/>
                      <a:pt x="104" y="36"/>
                      <a:pt x="104" y="36"/>
                    </a:cubicBezTo>
                    <a:cubicBezTo>
                      <a:pt x="105" y="35"/>
                      <a:pt x="105" y="35"/>
                      <a:pt x="105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6" y="28"/>
                      <a:pt x="106" y="28"/>
                      <a:pt x="106" y="28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4"/>
                      <a:pt x="97" y="24"/>
                      <a:pt x="97" y="24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47" y="71"/>
                      <a:pt x="47" y="71"/>
                      <a:pt x="47" y="71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8"/>
                      <a:pt x="48" y="78"/>
                      <a:pt x="48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90"/>
                      <a:pt x="49" y="90"/>
                      <a:pt x="49" y="90"/>
                    </a:cubicBezTo>
                    <a:cubicBezTo>
                      <a:pt x="50" y="91"/>
                      <a:pt x="50" y="91"/>
                      <a:pt x="50" y="91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4" y="103"/>
                    </a:cubicBezTo>
                    <a:close/>
                    <a:moveTo>
                      <a:pt x="42" y="2"/>
                    </a:moveTo>
                    <a:cubicBezTo>
                      <a:pt x="44" y="2"/>
                      <a:pt x="44" y="2"/>
                      <a:pt x="44" y="2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2"/>
                      <a:pt x="42" y="2"/>
                      <a:pt x="42" y="2"/>
                    </a:cubicBezTo>
                    <a:close/>
                    <a:moveTo>
                      <a:pt x="36" y="2"/>
                    </a:moveTo>
                    <a:cubicBezTo>
                      <a:pt x="38" y="4"/>
                      <a:pt x="38" y="4"/>
                      <a:pt x="38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2"/>
                      <a:pt x="36" y="2"/>
                      <a:pt x="36" y="2"/>
                    </a:cubicBezTo>
                    <a:close/>
                    <a:moveTo>
                      <a:pt x="28" y="0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lose/>
                    <a:moveTo>
                      <a:pt x="77" y="15"/>
                    </a:moveTo>
                    <a:cubicBezTo>
                      <a:pt x="79" y="13"/>
                      <a:pt x="79" y="13"/>
                      <a:pt x="79" y="13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7" y="15"/>
                      <a:pt x="77" y="15"/>
                      <a:pt x="77" y="15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44" name="Freeform 338">
                <a:extLst>
                  <a:ext uri="{FF2B5EF4-FFF2-40B4-BE49-F238E27FC236}">
                    <a16:creationId xmlns:a16="http://schemas.microsoft.com/office/drawing/2014/main" id="{CB572CCF-B1FE-0502-577E-D0695A284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699" y="4695477"/>
                <a:ext cx="373650" cy="531447"/>
              </a:xfrm>
              <a:custGeom>
                <a:avLst/>
                <a:gdLst>
                  <a:gd name="T0" fmla="*/ 203 w 251"/>
                  <a:gd name="T1" fmla="*/ 291 h 357"/>
                  <a:gd name="T2" fmla="*/ 201 w 251"/>
                  <a:gd name="T3" fmla="*/ 255 h 357"/>
                  <a:gd name="T4" fmla="*/ 203 w 251"/>
                  <a:gd name="T5" fmla="*/ 243 h 357"/>
                  <a:gd name="T6" fmla="*/ 220 w 251"/>
                  <a:gd name="T7" fmla="*/ 227 h 357"/>
                  <a:gd name="T8" fmla="*/ 239 w 251"/>
                  <a:gd name="T9" fmla="*/ 222 h 357"/>
                  <a:gd name="T10" fmla="*/ 251 w 251"/>
                  <a:gd name="T11" fmla="*/ 241 h 357"/>
                  <a:gd name="T12" fmla="*/ 243 w 251"/>
                  <a:gd name="T13" fmla="*/ 215 h 357"/>
                  <a:gd name="T14" fmla="*/ 234 w 251"/>
                  <a:gd name="T15" fmla="*/ 210 h 357"/>
                  <a:gd name="T16" fmla="*/ 234 w 251"/>
                  <a:gd name="T17" fmla="*/ 177 h 357"/>
                  <a:gd name="T18" fmla="*/ 236 w 251"/>
                  <a:gd name="T19" fmla="*/ 153 h 357"/>
                  <a:gd name="T20" fmla="*/ 241 w 251"/>
                  <a:gd name="T21" fmla="*/ 132 h 357"/>
                  <a:gd name="T22" fmla="*/ 225 w 251"/>
                  <a:gd name="T23" fmla="*/ 132 h 357"/>
                  <a:gd name="T24" fmla="*/ 210 w 251"/>
                  <a:gd name="T25" fmla="*/ 132 h 357"/>
                  <a:gd name="T26" fmla="*/ 172 w 251"/>
                  <a:gd name="T27" fmla="*/ 116 h 357"/>
                  <a:gd name="T28" fmla="*/ 154 w 251"/>
                  <a:gd name="T29" fmla="*/ 113 h 357"/>
                  <a:gd name="T30" fmla="*/ 139 w 251"/>
                  <a:gd name="T31" fmla="*/ 101 h 357"/>
                  <a:gd name="T32" fmla="*/ 130 w 251"/>
                  <a:gd name="T33" fmla="*/ 71 h 357"/>
                  <a:gd name="T34" fmla="*/ 128 w 251"/>
                  <a:gd name="T35" fmla="*/ 54 h 357"/>
                  <a:gd name="T36" fmla="*/ 139 w 251"/>
                  <a:gd name="T37" fmla="*/ 30 h 357"/>
                  <a:gd name="T38" fmla="*/ 163 w 251"/>
                  <a:gd name="T39" fmla="*/ 11 h 357"/>
                  <a:gd name="T40" fmla="*/ 168 w 251"/>
                  <a:gd name="T41" fmla="*/ 4 h 357"/>
                  <a:gd name="T42" fmla="*/ 151 w 251"/>
                  <a:gd name="T43" fmla="*/ 4 h 357"/>
                  <a:gd name="T44" fmla="*/ 144 w 251"/>
                  <a:gd name="T45" fmla="*/ 9 h 357"/>
                  <a:gd name="T46" fmla="*/ 120 w 251"/>
                  <a:gd name="T47" fmla="*/ 23 h 357"/>
                  <a:gd name="T48" fmla="*/ 104 w 251"/>
                  <a:gd name="T49" fmla="*/ 30 h 357"/>
                  <a:gd name="T50" fmla="*/ 99 w 251"/>
                  <a:gd name="T51" fmla="*/ 33 h 357"/>
                  <a:gd name="T52" fmla="*/ 83 w 251"/>
                  <a:gd name="T53" fmla="*/ 33 h 357"/>
                  <a:gd name="T54" fmla="*/ 71 w 251"/>
                  <a:gd name="T55" fmla="*/ 54 h 357"/>
                  <a:gd name="T56" fmla="*/ 66 w 251"/>
                  <a:gd name="T57" fmla="*/ 63 h 357"/>
                  <a:gd name="T58" fmla="*/ 50 w 251"/>
                  <a:gd name="T59" fmla="*/ 78 h 357"/>
                  <a:gd name="T60" fmla="*/ 47 w 251"/>
                  <a:gd name="T61" fmla="*/ 97 h 357"/>
                  <a:gd name="T62" fmla="*/ 40 w 251"/>
                  <a:gd name="T63" fmla="*/ 87 h 357"/>
                  <a:gd name="T64" fmla="*/ 38 w 251"/>
                  <a:gd name="T65" fmla="*/ 92 h 357"/>
                  <a:gd name="T66" fmla="*/ 26 w 251"/>
                  <a:gd name="T67" fmla="*/ 111 h 357"/>
                  <a:gd name="T68" fmla="*/ 33 w 251"/>
                  <a:gd name="T69" fmla="*/ 125 h 357"/>
                  <a:gd name="T70" fmla="*/ 33 w 251"/>
                  <a:gd name="T71" fmla="*/ 134 h 357"/>
                  <a:gd name="T72" fmla="*/ 33 w 251"/>
                  <a:gd name="T73" fmla="*/ 149 h 357"/>
                  <a:gd name="T74" fmla="*/ 31 w 251"/>
                  <a:gd name="T75" fmla="*/ 177 h 357"/>
                  <a:gd name="T76" fmla="*/ 42 w 251"/>
                  <a:gd name="T77" fmla="*/ 184 h 357"/>
                  <a:gd name="T78" fmla="*/ 28 w 251"/>
                  <a:gd name="T79" fmla="*/ 205 h 357"/>
                  <a:gd name="T80" fmla="*/ 2 w 251"/>
                  <a:gd name="T81" fmla="*/ 231 h 357"/>
                  <a:gd name="T82" fmla="*/ 26 w 251"/>
                  <a:gd name="T83" fmla="*/ 250 h 357"/>
                  <a:gd name="T84" fmla="*/ 45 w 251"/>
                  <a:gd name="T85" fmla="*/ 265 h 357"/>
                  <a:gd name="T86" fmla="*/ 59 w 251"/>
                  <a:gd name="T87" fmla="*/ 260 h 357"/>
                  <a:gd name="T88" fmla="*/ 76 w 251"/>
                  <a:gd name="T89" fmla="*/ 267 h 357"/>
                  <a:gd name="T90" fmla="*/ 90 w 251"/>
                  <a:gd name="T91" fmla="*/ 272 h 357"/>
                  <a:gd name="T92" fmla="*/ 104 w 251"/>
                  <a:gd name="T93" fmla="*/ 291 h 357"/>
                  <a:gd name="T94" fmla="*/ 123 w 251"/>
                  <a:gd name="T95" fmla="*/ 307 h 357"/>
                  <a:gd name="T96" fmla="*/ 132 w 251"/>
                  <a:gd name="T97" fmla="*/ 319 h 357"/>
                  <a:gd name="T98" fmla="*/ 156 w 251"/>
                  <a:gd name="T99" fmla="*/ 314 h 357"/>
                  <a:gd name="T100" fmla="*/ 175 w 251"/>
                  <a:gd name="T101" fmla="*/ 317 h 357"/>
                  <a:gd name="T102" fmla="*/ 172 w 251"/>
                  <a:gd name="T103" fmla="*/ 345 h 357"/>
                  <a:gd name="T104" fmla="*/ 187 w 251"/>
                  <a:gd name="T105" fmla="*/ 35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1" h="357">
                    <a:moveTo>
                      <a:pt x="187" y="357"/>
                    </a:moveTo>
                    <a:lnTo>
                      <a:pt x="191" y="345"/>
                    </a:lnTo>
                    <a:lnTo>
                      <a:pt x="203" y="300"/>
                    </a:lnTo>
                    <a:lnTo>
                      <a:pt x="203" y="298"/>
                    </a:lnTo>
                    <a:lnTo>
                      <a:pt x="203" y="291"/>
                    </a:lnTo>
                    <a:lnTo>
                      <a:pt x="199" y="281"/>
                    </a:lnTo>
                    <a:lnTo>
                      <a:pt x="191" y="276"/>
                    </a:lnTo>
                    <a:lnTo>
                      <a:pt x="187" y="272"/>
                    </a:lnTo>
                    <a:lnTo>
                      <a:pt x="187" y="260"/>
                    </a:lnTo>
                    <a:lnTo>
                      <a:pt x="201" y="255"/>
                    </a:lnTo>
                    <a:lnTo>
                      <a:pt x="206" y="258"/>
                    </a:lnTo>
                    <a:lnTo>
                      <a:pt x="206" y="255"/>
                    </a:lnTo>
                    <a:lnTo>
                      <a:pt x="203" y="253"/>
                    </a:lnTo>
                    <a:lnTo>
                      <a:pt x="206" y="250"/>
                    </a:lnTo>
                    <a:lnTo>
                      <a:pt x="203" y="243"/>
                    </a:lnTo>
                    <a:lnTo>
                      <a:pt x="196" y="241"/>
                    </a:lnTo>
                    <a:lnTo>
                      <a:pt x="194" y="236"/>
                    </a:lnTo>
                    <a:lnTo>
                      <a:pt x="194" y="231"/>
                    </a:lnTo>
                    <a:lnTo>
                      <a:pt x="217" y="229"/>
                    </a:lnTo>
                    <a:lnTo>
                      <a:pt x="220" y="227"/>
                    </a:lnTo>
                    <a:lnTo>
                      <a:pt x="225" y="227"/>
                    </a:lnTo>
                    <a:lnTo>
                      <a:pt x="227" y="229"/>
                    </a:lnTo>
                    <a:lnTo>
                      <a:pt x="229" y="229"/>
                    </a:lnTo>
                    <a:lnTo>
                      <a:pt x="234" y="224"/>
                    </a:lnTo>
                    <a:lnTo>
                      <a:pt x="239" y="222"/>
                    </a:lnTo>
                    <a:lnTo>
                      <a:pt x="241" y="227"/>
                    </a:lnTo>
                    <a:lnTo>
                      <a:pt x="243" y="231"/>
                    </a:lnTo>
                    <a:lnTo>
                      <a:pt x="246" y="234"/>
                    </a:lnTo>
                    <a:lnTo>
                      <a:pt x="243" y="241"/>
                    </a:lnTo>
                    <a:lnTo>
                      <a:pt x="251" y="241"/>
                    </a:lnTo>
                    <a:lnTo>
                      <a:pt x="251" y="236"/>
                    </a:lnTo>
                    <a:lnTo>
                      <a:pt x="246" y="224"/>
                    </a:lnTo>
                    <a:lnTo>
                      <a:pt x="243" y="220"/>
                    </a:lnTo>
                    <a:lnTo>
                      <a:pt x="243" y="217"/>
                    </a:lnTo>
                    <a:lnTo>
                      <a:pt x="243" y="215"/>
                    </a:lnTo>
                    <a:lnTo>
                      <a:pt x="241" y="213"/>
                    </a:lnTo>
                    <a:lnTo>
                      <a:pt x="239" y="210"/>
                    </a:lnTo>
                    <a:lnTo>
                      <a:pt x="239" y="208"/>
                    </a:lnTo>
                    <a:lnTo>
                      <a:pt x="236" y="210"/>
                    </a:lnTo>
                    <a:lnTo>
                      <a:pt x="234" y="210"/>
                    </a:lnTo>
                    <a:lnTo>
                      <a:pt x="234" y="205"/>
                    </a:lnTo>
                    <a:lnTo>
                      <a:pt x="241" y="194"/>
                    </a:lnTo>
                    <a:lnTo>
                      <a:pt x="236" y="182"/>
                    </a:lnTo>
                    <a:lnTo>
                      <a:pt x="236" y="179"/>
                    </a:lnTo>
                    <a:lnTo>
                      <a:pt x="234" y="177"/>
                    </a:lnTo>
                    <a:lnTo>
                      <a:pt x="234" y="170"/>
                    </a:lnTo>
                    <a:lnTo>
                      <a:pt x="234" y="165"/>
                    </a:lnTo>
                    <a:lnTo>
                      <a:pt x="234" y="163"/>
                    </a:lnTo>
                    <a:lnTo>
                      <a:pt x="234" y="156"/>
                    </a:lnTo>
                    <a:lnTo>
                      <a:pt x="236" y="153"/>
                    </a:lnTo>
                    <a:lnTo>
                      <a:pt x="241" y="151"/>
                    </a:lnTo>
                    <a:lnTo>
                      <a:pt x="241" y="149"/>
                    </a:lnTo>
                    <a:lnTo>
                      <a:pt x="241" y="144"/>
                    </a:lnTo>
                    <a:lnTo>
                      <a:pt x="243" y="142"/>
                    </a:lnTo>
                    <a:lnTo>
                      <a:pt x="241" y="132"/>
                    </a:lnTo>
                    <a:lnTo>
                      <a:pt x="239" y="132"/>
                    </a:lnTo>
                    <a:lnTo>
                      <a:pt x="236" y="132"/>
                    </a:lnTo>
                    <a:lnTo>
                      <a:pt x="234" y="132"/>
                    </a:lnTo>
                    <a:lnTo>
                      <a:pt x="229" y="132"/>
                    </a:lnTo>
                    <a:lnTo>
                      <a:pt x="225" y="132"/>
                    </a:lnTo>
                    <a:lnTo>
                      <a:pt x="220" y="134"/>
                    </a:lnTo>
                    <a:lnTo>
                      <a:pt x="217" y="132"/>
                    </a:lnTo>
                    <a:lnTo>
                      <a:pt x="213" y="132"/>
                    </a:lnTo>
                    <a:lnTo>
                      <a:pt x="213" y="132"/>
                    </a:lnTo>
                    <a:lnTo>
                      <a:pt x="210" y="132"/>
                    </a:lnTo>
                    <a:lnTo>
                      <a:pt x="206" y="132"/>
                    </a:lnTo>
                    <a:lnTo>
                      <a:pt x="189" y="116"/>
                    </a:lnTo>
                    <a:lnTo>
                      <a:pt x="184" y="116"/>
                    </a:lnTo>
                    <a:lnTo>
                      <a:pt x="180" y="113"/>
                    </a:lnTo>
                    <a:lnTo>
                      <a:pt x="172" y="116"/>
                    </a:lnTo>
                    <a:lnTo>
                      <a:pt x="170" y="116"/>
                    </a:lnTo>
                    <a:lnTo>
                      <a:pt x="165" y="116"/>
                    </a:lnTo>
                    <a:lnTo>
                      <a:pt x="161" y="116"/>
                    </a:lnTo>
                    <a:lnTo>
                      <a:pt x="158" y="116"/>
                    </a:lnTo>
                    <a:lnTo>
                      <a:pt x="154" y="113"/>
                    </a:lnTo>
                    <a:lnTo>
                      <a:pt x="149" y="113"/>
                    </a:lnTo>
                    <a:lnTo>
                      <a:pt x="144" y="111"/>
                    </a:lnTo>
                    <a:lnTo>
                      <a:pt x="139" y="106"/>
                    </a:lnTo>
                    <a:lnTo>
                      <a:pt x="139" y="104"/>
                    </a:lnTo>
                    <a:lnTo>
                      <a:pt x="139" y="101"/>
                    </a:lnTo>
                    <a:lnTo>
                      <a:pt x="139" y="99"/>
                    </a:lnTo>
                    <a:lnTo>
                      <a:pt x="142" y="94"/>
                    </a:lnTo>
                    <a:lnTo>
                      <a:pt x="142" y="89"/>
                    </a:lnTo>
                    <a:lnTo>
                      <a:pt x="137" y="85"/>
                    </a:lnTo>
                    <a:lnTo>
                      <a:pt x="130" y="71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3" y="68"/>
                    </a:lnTo>
                    <a:lnTo>
                      <a:pt x="125" y="61"/>
                    </a:lnTo>
                    <a:lnTo>
                      <a:pt x="128" y="54"/>
                    </a:lnTo>
                    <a:lnTo>
                      <a:pt x="125" y="52"/>
                    </a:lnTo>
                    <a:lnTo>
                      <a:pt x="128" y="47"/>
                    </a:lnTo>
                    <a:lnTo>
                      <a:pt x="132" y="37"/>
                    </a:lnTo>
                    <a:lnTo>
                      <a:pt x="137" y="35"/>
                    </a:lnTo>
                    <a:lnTo>
                      <a:pt x="139" y="30"/>
                    </a:lnTo>
                    <a:lnTo>
                      <a:pt x="144" y="28"/>
                    </a:lnTo>
                    <a:lnTo>
                      <a:pt x="146" y="26"/>
                    </a:lnTo>
                    <a:lnTo>
                      <a:pt x="151" y="16"/>
                    </a:lnTo>
                    <a:lnTo>
                      <a:pt x="163" y="11"/>
                    </a:lnTo>
                    <a:lnTo>
                      <a:pt x="163" y="11"/>
                    </a:lnTo>
                    <a:lnTo>
                      <a:pt x="165" y="11"/>
                    </a:lnTo>
                    <a:lnTo>
                      <a:pt x="165" y="11"/>
                    </a:lnTo>
                    <a:lnTo>
                      <a:pt x="168" y="9"/>
                    </a:lnTo>
                    <a:lnTo>
                      <a:pt x="170" y="7"/>
                    </a:lnTo>
                    <a:lnTo>
                      <a:pt x="168" y="4"/>
                    </a:lnTo>
                    <a:lnTo>
                      <a:pt x="161" y="0"/>
                    </a:lnTo>
                    <a:lnTo>
                      <a:pt x="156" y="0"/>
                    </a:lnTo>
                    <a:lnTo>
                      <a:pt x="156" y="2"/>
                    </a:lnTo>
                    <a:lnTo>
                      <a:pt x="156" y="4"/>
                    </a:lnTo>
                    <a:lnTo>
                      <a:pt x="151" y="4"/>
                    </a:lnTo>
                    <a:lnTo>
                      <a:pt x="151" y="4"/>
                    </a:lnTo>
                    <a:lnTo>
                      <a:pt x="146" y="4"/>
                    </a:lnTo>
                    <a:lnTo>
                      <a:pt x="144" y="7"/>
                    </a:lnTo>
                    <a:lnTo>
                      <a:pt x="142" y="7"/>
                    </a:lnTo>
                    <a:lnTo>
                      <a:pt x="144" y="9"/>
                    </a:lnTo>
                    <a:lnTo>
                      <a:pt x="142" y="11"/>
                    </a:lnTo>
                    <a:lnTo>
                      <a:pt x="137" y="14"/>
                    </a:lnTo>
                    <a:lnTo>
                      <a:pt x="130" y="19"/>
                    </a:lnTo>
                    <a:lnTo>
                      <a:pt x="125" y="23"/>
                    </a:lnTo>
                    <a:lnTo>
                      <a:pt x="120" y="23"/>
                    </a:lnTo>
                    <a:lnTo>
                      <a:pt x="113" y="23"/>
                    </a:lnTo>
                    <a:lnTo>
                      <a:pt x="106" y="23"/>
                    </a:lnTo>
                    <a:lnTo>
                      <a:pt x="104" y="26"/>
                    </a:lnTo>
                    <a:lnTo>
                      <a:pt x="104" y="28"/>
                    </a:lnTo>
                    <a:lnTo>
                      <a:pt x="104" y="30"/>
                    </a:lnTo>
                    <a:lnTo>
                      <a:pt x="104" y="35"/>
                    </a:lnTo>
                    <a:lnTo>
                      <a:pt x="102" y="37"/>
                    </a:lnTo>
                    <a:lnTo>
                      <a:pt x="99" y="37"/>
                    </a:lnTo>
                    <a:lnTo>
                      <a:pt x="99" y="33"/>
                    </a:lnTo>
                    <a:lnTo>
                      <a:pt x="99" y="33"/>
                    </a:lnTo>
                    <a:lnTo>
                      <a:pt x="102" y="30"/>
                    </a:lnTo>
                    <a:lnTo>
                      <a:pt x="97" y="30"/>
                    </a:lnTo>
                    <a:lnTo>
                      <a:pt x="92" y="28"/>
                    </a:lnTo>
                    <a:lnTo>
                      <a:pt x="90" y="28"/>
                    </a:lnTo>
                    <a:lnTo>
                      <a:pt x="83" y="33"/>
                    </a:lnTo>
                    <a:lnTo>
                      <a:pt x="80" y="35"/>
                    </a:lnTo>
                    <a:lnTo>
                      <a:pt x="76" y="42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1" y="54"/>
                    </a:lnTo>
                    <a:lnTo>
                      <a:pt x="73" y="56"/>
                    </a:lnTo>
                    <a:lnTo>
                      <a:pt x="73" y="59"/>
                    </a:lnTo>
                    <a:lnTo>
                      <a:pt x="73" y="63"/>
                    </a:lnTo>
                    <a:lnTo>
                      <a:pt x="71" y="63"/>
                    </a:lnTo>
                    <a:lnTo>
                      <a:pt x="66" y="63"/>
                    </a:lnTo>
                    <a:lnTo>
                      <a:pt x="64" y="66"/>
                    </a:lnTo>
                    <a:lnTo>
                      <a:pt x="57" y="71"/>
                    </a:lnTo>
                    <a:lnTo>
                      <a:pt x="54" y="73"/>
                    </a:lnTo>
                    <a:lnTo>
                      <a:pt x="52" y="78"/>
                    </a:lnTo>
                    <a:lnTo>
                      <a:pt x="50" y="78"/>
                    </a:lnTo>
                    <a:lnTo>
                      <a:pt x="45" y="80"/>
                    </a:lnTo>
                    <a:lnTo>
                      <a:pt x="47" y="82"/>
                    </a:lnTo>
                    <a:lnTo>
                      <a:pt x="50" y="87"/>
                    </a:lnTo>
                    <a:lnTo>
                      <a:pt x="50" y="92"/>
                    </a:lnTo>
                    <a:lnTo>
                      <a:pt x="47" y="97"/>
                    </a:lnTo>
                    <a:lnTo>
                      <a:pt x="45" y="97"/>
                    </a:lnTo>
                    <a:lnTo>
                      <a:pt x="42" y="94"/>
                    </a:lnTo>
                    <a:lnTo>
                      <a:pt x="42" y="92"/>
                    </a:lnTo>
                    <a:lnTo>
                      <a:pt x="45" y="89"/>
                    </a:lnTo>
                    <a:lnTo>
                      <a:pt x="40" y="87"/>
                    </a:lnTo>
                    <a:lnTo>
                      <a:pt x="40" y="85"/>
                    </a:lnTo>
                    <a:lnTo>
                      <a:pt x="35" y="80"/>
                    </a:lnTo>
                    <a:lnTo>
                      <a:pt x="33" y="85"/>
                    </a:lnTo>
                    <a:lnTo>
                      <a:pt x="35" y="87"/>
                    </a:lnTo>
                    <a:lnTo>
                      <a:pt x="38" y="92"/>
                    </a:lnTo>
                    <a:lnTo>
                      <a:pt x="33" y="97"/>
                    </a:lnTo>
                    <a:lnTo>
                      <a:pt x="33" y="101"/>
                    </a:lnTo>
                    <a:lnTo>
                      <a:pt x="31" y="104"/>
                    </a:lnTo>
                    <a:lnTo>
                      <a:pt x="28" y="104"/>
                    </a:lnTo>
                    <a:lnTo>
                      <a:pt x="26" y="111"/>
                    </a:lnTo>
                    <a:lnTo>
                      <a:pt x="26" y="111"/>
                    </a:lnTo>
                    <a:lnTo>
                      <a:pt x="26" y="116"/>
                    </a:lnTo>
                    <a:lnTo>
                      <a:pt x="26" y="120"/>
                    </a:lnTo>
                    <a:lnTo>
                      <a:pt x="31" y="125"/>
                    </a:lnTo>
                    <a:lnTo>
                      <a:pt x="33" y="125"/>
                    </a:lnTo>
                    <a:lnTo>
                      <a:pt x="35" y="125"/>
                    </a:lnTo>
                    <a:lnTo>
                      <a:pt x="35" y="127"/>
                    </a:lnTo>
                    <a:lnTo>
                      <a:pt x="35" y="132"/>
                    </a:lnTo>
                    <a:lnTo>
                      <a:pt x="33" y="134"/>
                    </a:lnTo>
                    <a:lnTo>
                      <a:pt x="33" y="134"/>
                    </a:lnTo>
                    <a:lnTo>
                      <a:pt x="35" y="139"/>
                    </a:lnTo>
                    <a:lnTo>
                      <a:pt x="35" y="144"/>
                    </a:lnTo>
                    <a:lnTo>
                      <a:pt x="33" y="146"/>
                    </a:lnTo>
                    <a:lnTo>
                      <a:pt x="33" y="149"/>
                    </a:lnTo>
                    <a:lnTo>
                      <a:pt x="33" y="149"/>
                    </a:lnTo>
                    <a:lnTo>
                      <a:pt x="35" y="153"/>
                    </a:lnTo>
                    <a:lnTo>
                      <a:pt x="35" y="160"/>
                    </a:lnTo>
                    <a:lnTo>
                      <a:pt x="35" y="170"/>
                    </a:lnTo>
                    <a:lnTo>
                      <a:pt x="33" y="175"/>
                    </a:lnTo>
                    <a:lnTo>
                      <a:pt x="31" y="177"/>
                    </a:lnTo>
                    <a:lnTo>
                      <a:pt x="33" y="179"/>
                    </a:lnTo>
                    <a:lnTo>
                      <a:pt x="38" y="179"/>
                    </a:lnTo>
                    <a:lnTo>
                      <a:pt x="38" y="182"/>
                    </a:lnTo>
                    <a:lnTo>
                      <a:pt x="40" y="184"/>
                    </a:lnTo>
                    <a:lnTo>
                      <a:pt x="42" y="184"/>
                    </a:lnTo>
                    <a:lnTo>
                      <a:pt x="42" y="187"/>
                    </a:lnTo>
                    <a:lnTo>
                      <a:pt x="40" y="189"/>
                    </a:lnTo>
                    <a:lnTo>
                      <a:pt x="38" y="194"/>
                    </a:lnTo>
                    <a:lnTo>
                      <a:pt x="31" y="201"/>
                    </a:lnTo>
                    <a:lnTo>
                      <a:pt x="28" y="205"/>
                    </a:lnTo>
                    <a:lnTo>
                      <a:pt x="21" y="210"/>
                    </a:lnTo>
                    <a:lnTo>
                      <a:pt x="14" y="213"/>
                    </a:lnTo>
                    <a:lnTo>
                      <a:pt x="9" y="217"/>
                    </a:lnTo>
                    <a:lnTo>
                      <a:pt x="2" y="227"/>
                    </a:lnTo>
                    <a:lnTo>
                      <a:pt x="2" y="231"/>
                    </a:lnTo>
                    <a:lnTo>
                      <a:pt x="0" y="236"/>
                    </a:lnTo>
                    <a:lnTo>
                      <a:pt x="7" y="239"/>
                    </a:lnTo>
                    <a:lnTo>
                      <a:pt x="14" y="243"/>
                    </a:lnTo>
                    <a:lnTo>
                      <a:pt x="24" y="250"/>
                    </a:lnTo>
                    <a:lnTo>
                      <a:pt x="26" y="250"/>
                    </a:lnTo>
                    <a:lnTo>
                      <a:pt x="31" y="255"/>
                    </a:lnTo>
                    <a:lnTo>
                      <a:pt x="31" y="258"/>
                    </a:lnTo>
                    <a:lnTo>
                      <a:pt x="31" y="260"/>
                    </a:lnTo>
                    <a:lnTo>
                      <a:pt x="38" y="260"/>
                    </a:lnTo>
                    <a:lnTo>
                      <a:pt x="45" y="265"/>
                    </a:lnTo>
                    <a:lnTo>
                      <a:pt x="47" y="267"/>
                    </a:lnTo>
                    <a:lnTo>
                      <a:pt x="54" y="267"/>
                    </a:lnTo>
                    <a:lnTo>
                      <a:pt x="57" y="265"/>
                    </a:lnTo>
                    <a:lnTo>
                      <a:pt x="57" y="262"/>
                    </a:lnTo>
                    <a:lnTo>
                      <a:pt x="59" y="260"/>
                    </a:lnTo>
                    <a:lnTo>
                      <a:pt x="61" y="260"/>
                    </a:lnTo>
                    <a:lnTo>
                      <a:pt x="68" y="260"/>
                    </a:lnTo>
                    <a:lnTo>
                      <a:pt x="71" y="262"/>
                    </a:lnTo>
                    <a:lnTo>
                      <a:pt x="71" y="265"/>
                    </a:lnTo>
                    <a:lnTo>
                      <a:pt x="76" y="267"/>
                    </a:lnTo>
                    <a:lnTo>
                      <a:pt x="76" y="267"/>
                    </a:lnTo>
                    <a:lnTo>
                      <a:pt x="76" y="267"/>
                    </a:lnTo>
                    <a:lnTo>
                      <a:pt x="78" y="269"/>
                    </a:lnTo>
                    <a:lnTo>
                      <a:pt x="87" y="272"/>
                    </a:lnTo>
                    <a:lnTo>
                      <a:pt x="90" y="272"/>
                    </a:lnTo>
                    <a:lnTo>
                      <a:pt x="92" y="274"/>
                    </a:lnTo>
                    <a:lnTo>
                      <a:pt x="97" y="281"/>
                    </a:lnTo>
                    <a:lnTo>
                      <a:pt x="97" y="284"/>
                    </a:lnTo>
                    <a:lnTo>
                      <a:pt x="102" y="291"/>
                    </a:lnTo>
                    <a:lnTo>
                      <a:pt x="104" y="291"/>
                    </a:lnTo>
                    <a:lnTo>
                      <a:pt x="113" y="293"/>
                    </a:lnTo>
                    <a:lnTo>
                      <a:pt x="118" y="300"/>
                    </a:lnTo>
                    <a:lnTo>
                      <a:pt x="118" y="305"/>
                    </a:lnTo>
                    <a:lnTo>
                      <a:pt x="118" y="305"/>
                    </a:lnTo>
                    <a:lnTo>
                      <a:pt x="123" y="307"/>
                    </a:lnTo>
                    <a:lnTo>
                      <a:pt x="125" y="312"/>
                    </a:lnTo>
                    <a:lnTo>
                      <a:pt x="123" y="314"/>
                    </a:lnTo>
                    <a:lnTo>
                      <a:pt x="125" y="317"/>
                    </a:lnTo>
                    <a:lnTo>
                      <a:pt x="128" y="319"/>
                    </a:lnTo>
                    <a:lnTo>
                      <a:pt x="132" y="319"/>
                    </a:lnTo>
                    <a:lnTo>
                      <a:pt x="137" y="319"/>
                    </a:lnTo>
                    <a:lnTo>
                      <a:pt x="142" y="319"/>
                    </a:lnTo>
                    <a:lnTo>
                      <a:pt x="144" y="317"/>
                    </a:lnTo>
                    <a:lnTo>
                      <a:pt x="149" y="314"/>
                    </a:lnTo>
                    <a:lnTo>
                      <a:pt x="156" y="314"/>
                    </a:lnTo>
                    <a:lnTo>
                      <a:pt x="161" y="317"/>
                    </a:lnTo>
                    <a:lnTo>
                      <a:pt x="168" y="314"/>
                    </a:lnTo>
                    <a:lnTo>
                      <a:pt x="170" y="314"/>
                    </a:lnTo>
                    <a:lnTo>
                      <a:pt x="172" y="317"/>
                    </a:lnTo>
                    <a:lnTo>
                      <a:pt x="175" y="317"/>
                    </a:lnTo>
                    <a:lnTo>
                      <a:pt x="180" y="319"/>
                    </a:lnTo>
                    <a:lnTo>
                      <a:pt x="182" y="321"/>
                    </a:lnTo>
                    <a:lnTo>
                      <a:pt x="187" y="321"/>
                    </a:lnTo>
                    <a:lnTo>
                      <a:pt x="187" y="324"/>
                    </a:lnTo>
                    <a:lnTo>
                      <a:pt x="172" y="345"/>
                    </a:lnTo>
                    <a:lnTo>
                      <a:pt x="172" y="350"/>
                    </a:lnTo>
                    <a:lnTo>
                      <a:pt x="177" y="347"/>
                    </a:lnTo>
                    <a:lnTo>
                      <a:pt x="184" y="347"/>
                    </a:lnTo>
                    <a:lnTo>
                      <a:pt x="187" y="352"/>
                    </a:lnTo>
                    <a:lnTo>
                      <a:pt x="187" y="357"/>
                    </a:lnTo>
                    <a:lnTo>
                      <a:pt x="187" y="35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45" name="Freeform 339">
                <a:extLst>
                  <a:ext uri="{FF2B5EF4-FFF2-40B4-BE49-F238E27FC236}">
                    <a16:creationId xmlns:a16="http://schemas.microsoft.com/office/drawing/2014/main" id="{F5F1D53C-38BC-4F6D-8558-668D75AED7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2688" y="5046797"/>
                <a:ext cx="183104" cy="200967"/>
              </a:xfrm>
              <a:custGeom>
                <a:avLst/>
                <a:gdLst>
                  <a:gd name="T0" fmla="*/ 119 w 123"/>
                  <a:gd name="T1" fmla="*/ 31 h 135"/>
                  <a:gd name="T2" fmla="*/ 114 w 123"/>
                  <a:gd name="T3" fmla="*/ 26 h 135"/>
                  <a:gd name="T4" fmla="*/ 104 w 123"/>
                  <a:gd name="T5" fmla="*/ 24 h 135"/>
                  <a:gd name="T6" fmla="*/ 100 w 123"/>
                  <a:gd name="T7" fmla="*/ 26 h 135"/>
                  <a:gd name="T8" fmla="*/ 97 w 123"/>
                  <a:gd name="T9" fmla="*/ 31 h 135"/>
                  <a:gd name="T10" fmla="*/ 88 w 123"/>
                  <a:gd name="T11" fmla="*/ 29 h 135"/>
                  <a:gd name="T12" fmla="*/ 74 w 123"/>
                  <a:gd name="T13" fmla="*/ 24 h 135"/>
                  <a:gd name="T14" fmla="*/ 74 w 123"/>
                  <a:gd name="T15" fmla="*/ 19 h 135"/>
                  <a:gd name="T16" fmla="*/ 67 w 123"/>
                  <a:gd name="T17" fmla="*/ 14 h 135"/>
                  <a:gd name="T18" fmla="*/ 50 w 123"/>
                  <a:gd name="T19" fmla="*/ 3 h 135"/>
                  <a:gd name="T20" fmla="*/ 43 w 123"/>
                  <a:gd name="T21" fmla="*/ 5 h 135"/>
                  <a:gd name="T22" fmla="*/ 26 w 123"/>
                  <a:gd name="T23" fmla="*/ 12 h 135"/>
                  <a:gd name="T24" fmla="*/ 17 w 123"/>
                  <a:gd name="T25" fmla="*/ 14 h 135"/>
                  <a:gd name="T26" fmla="*/ 19 w 123"/>
                  <a:gd name="T27" fmla="*/ 24 h 135"/>
                  <a:gd name="T28" fmla="*/ 19 w 123"/>
                  <a:gd name="T29" fmla="*/ 31 h 135"/>
                  <a:gd name="T30" fmla="*/ 12 w 123"/>
                  <a:gd name="T31" fmla="*/ 45 h 135"/>
                  <a:gd name="T32" fmla="*/ 10 w 123"/>
                  <a:gd name="T33" fmla="*/ 52 h 135"/>
                  <a:gd name="T34" fmla="*/ 0 w 123"/>
                  <a:gd name="T35" fmla="*/ 57 h 135"/>
                  <a:gd name="T36" fmla="*/ 5 w 123"/>
                  <a:gd name="T37" fmla="*/ 66 h 135"/>
                  <a:gd name="T38" fmla="*/ 5 w 123"/>
                  <a:gd name="T39" fmla="*/ 76 h 135"/>
                  <a:gd name="T40" fmla="*/ 0 w 123"/>
                  <a:gd name="T41" fmla="*/ 81 h 135"/>
                  <a:gd name="T42" fmla="*/ 7 w 123"/>
                  <a:gd name="T43" fmla="*/ 85 h 135"/>
                  <a:gd name="T44" fmla="*/ 15 w 123"/>
                  <a:gd name="T45" fmla="*/ 93 h 135"/>
                  <a:gd name="T46" fmla="*/ 19 w 123"/>
                  <a:gd name="T47" fmla="*/ 85 h 135"/>
                  <a:gd name="T48" fmla="*/ 22 w 123"/>
                  <a:gd name="T49" fmla="*/ 81 h 135"/>
                  <a:gd name="T50" fmla="*/ 24 w 123"/>
                  <a:gd name="T51" fmla="*/ 88 h 135"/>
                  <a:gd name="T52" fmla="*/ 24 w 123"/>
                  <a:gd name="T53" fmla="*/ 83 h 135"/>
                  <a:gd name="T54" fmla="*/ 26 w 123"/>
                  <a:gd name="T55" fmla="*/ 88 h 135"/>
                  <a:gd name="T56" fmla="*/ 26 w 123"/>
                  <a:gd name="T57" fmla="*/ 97 h 135"/>
                  <a:gd name="T58" fmla="*/ 19 w 123"/>
                  <a:gd name="T59" fmla="*/ 107 h 135"/>
                  <a:gd name="T60" fmla="*/ 22 w 123"/>
                  <a:gd name="T61" fmla="*/ 114 h 135"/>
                  <a:gd name="T62" fmla="*/ 15 w 123"/>
                  <a:gd name="T63" fmla="*/ 119 h 135"/>
                  <a:gd name="T64" fmla="*/ 19 w 123"/>
                  <a:gd name="T65" fmla="*/ 123 h 135"/>
                  <a:gd name="T66" fmla="*/ 26 w 123"/>
                  <a:gd name="T67" fmla="*/ 126 h 135"/>
                  <a:gd name="T68" fmla="*/ 36 w 123"/>
                  <a:gd name="T69" fmla="*/ 128 h 135"/>
                  <a:gd name="T70" fmla="*/ 45 w 123"/>
                  <a:gd name="T71" fmla="*/ 135 h 135"/>
                  <a:gd name="T72" fmla="*/ 64 w 123"/>
                  <a:gd name="T73" fmla="*/ 97 h 135"/>
                  <a:gd name="T74" fmla="*/ 88 w 123"/>
                  <a:gd name="T75" fmla="*/ 88 h 135"/>
                  <a:gd name="T76" fmla="*/ 111 w 123"/>
                  <a:gd name="T77" fmla="*/ 69 h 135"/>
                  <a:gd name="T78" fmla="*/ 121 w 123"/>
                  <a:gd name="T79" fmla="*/ 55 h 135"/>
                  <a:gd name="T80" fmla="*/ 123 w 123"/>
                  <a:gd name="T81" fmla="*/ 48 h 135"/>
                  <a:gd name="T82" fmla="*/ 119 w 123"/>
                  <a:gd name="T83" fmla="*/ 36 h 135"/>
                  <a:gd name="T84" fmla="*/ 119 w 123"/>
                  <a:gd name="T85" fmla="*/ 31 h 135"/>
                  <a:gd name="T86" fmla="*/ 119 w 123"/>
                  <a:gd name="T87" fmla="*/ 31 h 135"/>
                  <a:gd name="T88" fmla="*/ 15 w 123"/>
                  <a:gd name="T89" fmla="*/ 100 h 135"/>
                  <a:gd name="T90" fmla="*/ 17 w 123"/>
                  <a:gd name="T91" fmla="*/ 93 h 135"/>
                  <a:gd name="T92" fmla="*/ 22 w 123"/>
                  <a:gd name="T93" fmla="*/ 90 h 135"/>
                  <a:gd name="T94" fmla="*/ 19 w 123"/>
                  <a:gd name="T95" fmla="*/ 97 h 135"/>
                  <a:gd name="T96" fmla="*/ 17 w 123"/>
                  <a:gd name="T97" fmla="*/ 100 h 135"/>
                  <a:gd name="T98" fmla="*/ 15 w 123"/>
                  <a:gd name="T99" fmla="*/ 10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3" h="135">
                    <a:moveTo>
                      <a:pt x="119" y="31"/>
                    </a:moveTo>
                    <a:lnTo>
                      <a:pt x="119" y="31"/>
                    </a:lnTo>
                    <a:lnTo>
                      <a:pt x="114" y="29"/>
                    </a:lnTo>
                    <a:lnTo>
                      <a:pt x="114" y="26"/>
                    </a:lnTo>
                    <a:lnTo>
                      <a:pt x="111" y="24"/>
                    </a:lnTo>
                    <a:lnTo>
                      <a:pt x="104" y="24"/>
                    </a:lnTo>
                    <a:lnTo>
                      <a:pt x="102" y="24"/>
                    </a:lnTo>
                    <a:lnTo>
                      <a:pt x="100" y="26"/>
                    </a:lnTo>
                    <a:lnTo>
                      <a:pt x="100" y="29"/>
                    </a:lnTo>
                    <a:lnTo>
                      <a:pt x="97" y="31"/>
                    </a:lnTo>
                    <a:lnTo>
                      <a:pt x="90" y="31"/>
                    </a:lnTo>
                    <a:lnTo>
                      <a:pt x="88" y="29"/>
                    </a:lnTo>
                    <a:lnTo>
                      <a:pt x="81" y="24"/>
                    </a:lnTo>
                    <a:lnTo>
                      <a:pt x="74" y="24"/>
                    </a:lnTo>
                    <a:lnTo>
                      <a:pt x="74" y="22"/>
                    </a:lnTo>
                    <a:lnTo>
                      <a:pt x="74" y="19"/>
                    </a:lnTo>
                    <a:lnTo>
                      <a:pt x="69" y="14"/>
                    </a:lnTo>
                    <a:lnTo>
                      <a:pt x="67" y="14"/>
                    </a:lnTo>
                    <a:lnTo>
                      <a:pt x="57" y="7"/>
                    </a:lnTo>
                    <a:lnTo>
                      <a:pt x="50" y="3"/>
                    </a:lnTo>
                    <a:lnTo>
                      <a:pt x="43" y="0"/>
                    </a:lnTo>
                    <a:lnTo>
                      <a:pt x="43" y="5"/>
                    </a:lnTo>
                    <a:lnTo>
                      <a:pt x="36" y="5"/>
                    </a:lnTo>
                    <a:lnTo>
                      <a:pt x="26" y="12"/>
                    </a:lnTo>
                    <a:lnTo>
                      <a:pt x="22" y="12"/>
                    </a:lnTo>
                    <a:lnTo>
                      <a:pt x="17" y="14"/>
                    </a:lnTo>
                    <a:lnTo>
                      <a:pt x="19" y="19"/>
                    </a:lnTo>
                    <a:lnTo>
                      <a:pt x="19" y="24"/>
                    </a:lnTo>
                    <a:lnTo>
                      <a:pt x="22" y="26"/>
                    </a:lnTo>
                    <a:lnTo>
                      <a:pt x="19" y="31"/>
                    </a:lnTo>
                    <a:lnTo>
                      <a:pt x="12" y="40"/>
                    </a:lnTo>
                    <a:lnTo>
                      <a:pt x="12" y="45"/>
                    </a:lnTo>
                    <a:lnTo>
                      <a:pt x="12" y="48"/>
                    </a:lnTo>
                    <a:lnTo>
                      <a:pt x="10" y="52"/>
                    </a:lnTo>
                    <a:lnTo>
                      <a:pt x="5" y="52"/>
                    </a:lnTo>
                    <a:lnTo>
                      <a:pt x="0" y="57"/>
                    </a:lnTo>
                    <a:lnTo>
                      <a:pt x="3" y="62"/>
                    </a:lnTo>
                    <a:lnTo>
                      <a:pt x="5" y="66"/>
                    </a:lnTo>
                    <a:lnTo>
                      <a:pt x="3" y="69"/>
                    </a:lnTo>
                    <a:lnTo>
                      <a:pt x="5" y="76"/>
                    </a:lnTo>
                    <a:lnTo>
                      <a:pt x="3" y="78"/>
                    </a:lnTo>
                    <a:lnTo>
                      <a:pt x="0" y="81"/>
                    </a:lnTo>
                    <a:lnTo>
                      <a:pt x="3" y="83"/>
                    </a:lnTo>
                    <a:lnTo>
                      <a:pt x="7" y="85"/>
                    </a:lnTo>
                    <a:lnTo>
                      <a:pt x="12" y="90"/>
                    </a:lnTo>
                    <a:lnTo>
                      <a:pt x="15" y="93"/>
                    </a:lnTo>
                    <a:lnTo>
                      <a:pt x="17" y="90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22" y="81"/>
                    </a:lnTo>
                    <a:lnTo>
                      <a:pt x="22" y="83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4" y="83"/>
                    </a:lnTo>
                    <a:lnTo>
                      <a:pt x="24" y="83"/>
                    </a:lnTo>
                    <a:lnTo>
                      <a:pt x="26" y="88"/>
                    </a:lnTo>
                    <a:lnTo>
                      <a:pt x="26" y="93"/>
                    </a:lnTo>
                    <a:lnTo>
                      <a:pt x="26" y="97"/>
                    </a:lnTo>
                    <a:lnTo>
                      <a:pt x="24" y="102"/>
                    </a:lnTo>
                    <a:lnTo>
                      <a:pt x="19" y="107"/>
                    </a:lnTo>
                    <a:lnTo>
                      <a:pt x="19" y="107"/>
                    </a:lnTo>
                    <a:lnTo>
                      <a:pt x="22" y="114"/>
                    </a:lnTo>
                    <a:lnTo>
                      <a:pt x="17" y="116"/>
                    </a:lnTo>
                    <a:lnTo>
                      <a:pt x="15" y="119"/>
                    </a:lnTo>
                    <a:lnTo>
                      <a:pt x="15" y="123"/>
                    </a:lnTo>
                    <a:lnTo>
                      <a:pt x="19" y="123"/>
                    </a:lnTo>
                    <a:lnTo>
                      <a:pt x="24" y="121"/>
                    </a:lnTo>
                    <a:lnTo>
                      <a:pt x="26" y="126"/>
                    </a:lnTo>
                    <a:lnTo>
                      <a:pt x="31" y="126"/>
                    </a:lnTo>
                    <a:lnTo>
                      <a:pt x="36" y="128"/>
                    </a:lnTo>
                    <a:lnTo>
                      <a:pt x="41" y="135"/>
                    </a:lnTo>
                    <a:lnTo>
                      <a:pt x="45" y="135"/>
                    </a:lnTo>
                    <a:lnTo>
                      <a:pt x="48" y="133"/>
                    </a:lnTo>
                    <a:lnTo>
                      <a:pt x="64" y="97"/>
                    </a:lnTo>
                    <a:lnTo>
                      <a:pt x="67" y="95"/>
                    </a:lnTo>
                    <a:lnTo>
                      <a:pt x="88" y="88"/>
                    </a:lnTo>
                    <a:lnTo>
                      <a:pt x="97" y="83"/>
                    </a:lnTo>
                    <a:lnTo>
                      <a:pt x="111" y="69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3" y="52"/>
                    </a:lnTo>
                    <a:lnTo>
                      <a:pt x="123" y="48"/>
                    </a:lnTo>
                    <a:lnTo>
                      <a:pt x="123" y="45"/>
                    </a:lnTo>
                    <a:lnTo>
                      <a:pt x="119" y="36"/>
                    </a:lnTo>
                    <a:lnTo>
                      <a:pt x="119" y="33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close/>
                    <a:moveTo>
                      <a:pt x="15" y="100"/>
                    </a:moveTo>
                    <a:lnTo>
                      <a:pt x="15" y="97"/>
                    </a:lnTo>
                    <a:lnTo>
                      <a:pt x="17" y="93"/>
                    </a:lnTo>
                    <a:lnTo>
                      <a:pt x="22" y="90"/>
                    </a:lnTo>
                    <a:lnTo>
                      <a:pt x="22" y="90"/>
                    </a:lnTo>
                    <a:lnTo>
                      <a:pt x="19" y="95"/>
                    </a:lnTo>
                    <a:lnTo>
                      <a:pt x="19" y="97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5" y="10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46" name="Freeform 340">
                <a:extLst>
                  <a:ext uri="{FF2B5EF4-FFF2-40B4-BE49-F238E27FC236}">
                    <a16:creationId xmlns:a16="http://schemas.microsoft.com/office/drawing/2014/main" id="{A8006209-BA9E-AE0B-A698-94E11B62C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267" y="5092945"/>
                <a:ext cx="401935" cy="588016"/>
              </a:xfrm>
              <a:custGeom>
                <a:avLst/>
                <a:gdLst>
                  <a:gd name="T0" fmla="*/ 246 w 270"/>
                  <a:gd name="T1" fmla="*/ 234 h 395"/>
                  <a:gd name="T2" fmla="*/ 230 w 270"/>
                  <a:gd name="T3" fmla="*/ 232 h 395"/>
                  <a:gd name="T4" fmla="*/ 230 w 270"/>
                  <a:gd name="T5" fmla="*/ 206 h 395"/>
                  <a:gd name="T6" fmla="*/ 213 w 270"/>
                  <a:gd name="T7" fmla="*/ 213 h 395"/>
                  <a:gd name="T8" fmla="*/ 187 w 270"/>
                  <a:gd name="T9" fmla="*/ 199 h 395"/>
                  <a:gd name="T10" fmla="*/ 163 w 270"/>
                  <a:gd name="T11" fmla="*/ 175 h 395"/>
                  <a:gd name="T12" fmla="*/ 159 w 270"/>
                  <a:gd name="T13" fmla="*/ 159 h 395"/>
                  <a:gd name="T14" fmla="*/ 161 w 270"/>
                  <a:gd name="T15" fmla="*/ 147 h 395"/>
                  <a:gd name="T16" fmla="*/ 170 w 270"/>
                  <a:gd name="T17" fmla="*/ 135 h 395"/>
                  <a:gd name="T18" fmla="*/ 175 w 270"/>
                  <a:gd name="T19" fmla="*/ 116 h 395"/>
                  <a:gd name="T20" fmla="*/ 189 w 270"/>
                  <a:gd name="T21" fmla="*/ 102 h 395"/>
                  <a:gd name="T22" fmla="*/ 218 w 270"/>
                  <a:gd name="T23" fmla="*/ 92 h 395"/>
                  <a:gd name="T24" fmla="*/ 227 w 270"/>
                  <a:gd name="T25" fmla="*/ 88 h 395"/>
                  <a:gd name="T26" fmla="*/ 239 w 270"/>
                  <a:gd name="T27" fmla="*/ 90 h 395"/>
                  <a:gd name="T28" fmla="*/ 222 w 270"/>
                  <a:gd name="T29" fmla="*/ 83 h 395"/>
                  <a:gd name="T30" fmla="*/ 232 w 270"/>
                  <a:gd name="T31" fmla="*/ 54 h 395"/>
                  <a:gd name="T32" fmla="*/ 220 w 270"/>
                  <a:gd name="T33" fmla="*/ 47 h 395"/>
                  <a:gd name="T34" fmla="*/ 199 w 270"/>
                  <a:gd name="T35" fmla="*/ 47 h 395"/>
                  <a:gd name="T36" fmla="*/ 182 w 270"/>
                  <a:gd name="T37" fmla="*/ 52 h 395"/>
                  <a:gd name="T38" fmla="*/ 175 w 270"/>
                  <a:gd name="T39" fmla="*/ 45 h 395"/>
                  <a:gd name="T40" fmla="*/ 168 w 270"/>
                  <a:gd name="T41" fmla="*/ 33 h 395"/>
                  <a:gd name="T42" fmla="*/ 147 w 270"/>
                  <a:gd name="T43" fmla="*/ 17 h 395"/>
                  <a:gd name="T44" fmla="*/ 137 w 270"/>
                  <a:gd name="T45" fmla="*/ 5 h 395"/>
                  <a:gd name="T46" fmla="*/ 126 w 270"/>
                  <a:gd name="T47" fmla="*/ 2 h 395"/>
                  <a:gd name="T48" fmla="*/ 130 w 270"/>
                  <a:gd name="T49" fmla="*/ 21 h 395"/>
                  <a:gd name="T50" fmla="*/ 104 w 270"/>
                  <a:gd name="T51" fmla="*/ 52 h 395"/>
                  <a:gd name="T52" fmla="*/ 55 w 270"/>
                  <a:gd name="T53" fmla="*/ 102 h 395"/>
                  <a:gd name="T54" fmla="*/ 38 w 270"/>
                  <a:gd name="T55" fmla="*/ 95 h 395"/>
                  <a:gd name="T56" fmla="*/ 22 w 270"/>
                  <a:gd name="T57" fmla="*/ 92 h 395"/>
                  <a:gd name="T58" fmla="*/ 26 w 270"/>
                  <a:gd name="T59" fmla="*/ 76 h 395"/>
                  <a:gd name="T60" fmla="*/ 12 w 270"/>
                  <a:gd name="T61" fmla="*/ 83 h 395"/>
                  <a:gd name="T62" fmla="*/ 0 w 270"/>
                  <a:gd name="T63" fmla="*/ 102 h 395"/>
                  <a:gd name="T64" fmla="*/ 3 w 270"/>
                  <a:gd name="T65" fmla="*/ 111 h 395"/>
                  <a:gd name="T66" fmla="*/ 5 w 270"/>
                  <a:gd name="T67" fmla="*/ 125 h 395"/>
                  <a:gd name="T68" fmla="*/ 10 w 270"/>
                  <a:gd name="T69" fmla="*/ 135 h 395"/>
                  <a:gd name="T70" fmla="*/ 33 w 270"/>
                  <a:gd name="T71" fmla="*/ 147 h 395"/>
                  <a:gd name="T72" fmla="*/ 43 w 270"/>
                  <a:gd name="T73" fmla="*/ 168 h 395"/>
                  <a:gd name="T74" fmla="*/ 59 w 270"/>
                  <a:gd name="T75" fmla="*/ 187 h 395"/>
                  <a:gd name="T76" fmla="*/ 69 w 270"/>
                  <a:gd name="T77" fmla="*/ 208 h 395"/>
                  <a:gd name="T78" fmla="*/ 78 w 270"/>
                  <a:gd name="T79" fmla="*/ 230 h 395"/>
                  <a:gd name="T80" fmla="*/ 83 w 270"/>
                  <a:gd name="T81" fmla="*/ 241 h 395"/>
                  <a:gd name="T82" fmla="*/ 95 w 270"/>
                  <a:gd name="T83" fmla="*/ 260 h 395"/>
                  <a:gd name="T84" fmla="*/ 109 w 270"/>
                  <a:gd name="T85" fmla="*/ 282 h 395"/>
                  <a:gd name="T86" fmla="*/ 111 w 270"/>
                  <a:gd name="T87" fmla="*/ 293 h 395"/>
                  <a:gd name="T88" fmla="*/ 114 w 270"/>
                  <a:gd name="T89" fmla="*/ 303 h 395"/>
                  <a:gd name="T90" fmla="*/ 123 w 270"/>
                  <a:gd name="T91" fmla="*/ 315 h 395"/>
                  <a:gd name="T92" fmla="*/ 137 w 270"/>
                  <a:gd name="T93" fmla="*/ 324 h 395"/>
                  <a:gd name="T94" fmla="*/ 149 w 270"/>
                  <a:gd name="T95" fmla="*/ 331 h 395"/>
                  <a:gd name="T96" fmla="*/ 161 w 270"/>
                  <a:gd name="T97" fmla="*/ 341 h 395"/>
                  <a:gd name="T98" fmla="*/ 173 w 270"/>
                  <a:gd name="T99" fmla="*/ 350 h 395"/>
                  <a:gd name="T100" fmla="*/ 192 w 270"/>
                  <a:gd name="T101" fmla="*/ 357 h 395"/>
                  <a:gd name="T102" fmla="*/ 204 w 270"/>
                  <a:gd name="T103" fmla="*/ 364 h 395"/>
                  <a:gd name="T104" fmla="*/ 215 w 270"/>
                  <a:gd name="T105" fmla="*/ 376 h 395"/>
                  <a:gd name="T106" fmla="*/ 225 w 270"/>
                  <a:gd name="T107" fmla="*/ 383 h 395"/>
                  <a:gd name="T108" fmla="*/ 241 w 270"/>
                  <a:gd name="T109" fmla="*/ 395 h 395"/>
                  <a:gd name="T110" fmla="*/ 258 w 270"/>
                  <a:gd name="T111" fmla="*/ 388 h 395"/>
                  <a:gd name="T112" fmla="*/ 258 w 270"/>
                  <a:gd name="T113" fmla="*/ 374 h 395"/>
                  <a:gd name="T114" fmla="*/ 256 w 270"/>
                  <a:gd name="T115" fmla="*/ 369 h 395"/>
                  <a:gd name="T116" fmla="*/ 270 w 270"/>
                  <a:gd name="T117" fmla="*/ 350 h 395"/>
                  <a:gd name="T118" fmla="*/ 263 w 270"/>
                  <a:gd name="T119" fmla="*/ 324 h 395"/>
                  <a:gd name="T120" fmla="*/ 265 w 270"/>
                  <a:gd name="T121" fmla="*/ 298 h 395"/>
                  <a:gd name="T122" fmla="*/ 270 w 270"/>
                  <a:gd name="T123" fmla="*/ 265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0" h="395">
                    <a:moveTo>
                      <a:pt x="251" y="234"/>
                    </a:moveTo>
                    <a:lnTo>
                      <a:pt x="249" y="234"/>
                    </a:lnTo>
                    <a:lnTo>
                      <a:pt x="249" y="232"/>
                    </a:lnTo>
                    <a:lnTo>
                      <a:pt x="246" y="234"/>
                    </a:lnTo>
                    <a:lnTo>
                      <a:pt x="241" y="234"/>
                    </a:lnTo>
                    <a:lnTo>
                      <a:pt x="237" y="234"/>
                    </a:lnTo>
                    <a:lnTo>
                      <a:pt x="232" y="234"/>
                    </a:lnTo>
                    <a:lnTo>
                      <a:pt x="230" y="232"/>
                    </a:lnTo>
                    <a:lnTo>
                      <a:pt x="230" y="227"/>
                    </a:lnTo>
                    <a:lnTo>
                      <a:pt x="230" y="215"/>
                    </a:lnTo>
                    <a:lnTo>
                      <a:pt x="230" y="208"/>
                    </a:lnTo>
                    <a:lnTo>
                      <a:pt x="230" y="206"/>
                    </a:lnTo>
                    <a:lnTo>
                      <a:pt x="232" y="201"/>
                    </a:lnTo>
                    <a:lnTo>
                      <a:pt x="230" y="199"/>
                    </a:lnTo>
                    <a:lnTo>
                      <a:pt x="222" y="203"/>
                    </a:lnTo>
                    <a:lnTo>
                      <a:pt x="213" y="213"/>
                    </a:lnTo>
                    <a:lnTo>
                      <a:pt x="204" y="211"/>
                    </a:lnTo>
                    <a:lnTo>
                      <a:pt x="194" y="211"/>
                    </a:lnTo>
                    <a:lnTo>
                      <a:pt x="192" y="206"/>
                    </a:lnTo>
                    <a:lnTo>
                      <a:pt x="187" y="199"/>
                    </a:lnTo>
                    <a:lnTo>
                      <a:pt x="182" y="199"/>
                    </a:lnTo>
                    <a:lnTo>
                      <a:pt x="168" y="199"/>
                    </a:lnTo>
                    <a:lnTo>
                      <a:pt x="173" y="192"/>
                    </a:lnTo>
                    <a:lnTo>
                      <a:pt x="163" y="175"/>
                    </a:lnTo>
                    <a:lnTo>
                      <a:pt x="159" y="170"/>
                    </a:lnTo>
                    <a:lnTo>
                      <a:pt x="159" y="168"/>
                    </a:lnTo>
                    <a:lnTo>
                      <a:pt x="159" y="163"/>
                    </a:lnTo>
                    <a:lnTo>
                      <a:pt x="159" y="159"/>
                    </a:lnTo>
                    <a:lnTo>
                      <a:pt x="161" y="154"/>
                    </a:lnTo>
                    <a:lnTo>
                      <a:pt x="159" y="151"/>
                    </a:lnTo>
                    <a:lnTo>
                      <a:pt x="161" y="149"/>
                    </a:lnTo>
                    <a:lnTo>
                      <a:pt x="161" y="147"/>
                    </a:lnTo>
                    <a:lnTo>
                      <a:pt x="168" y="142"/>
                    </a:lnTo>
                    <a:lnTo>
                      <a:pt x="170" y="142"/>
                    </a:lnTo>
                    <a:lnTo>
                      <a:pt x="173" y="140"/>
                    </a:lnTo>
                    <a:lnTo>
                      <a:pt x="170" y="135"/>
                    </a:lnTo>
                    <a:lnTo>
                      <a:pt x="170" y="128"/>
                    </a:lnTo>
                    <a:lnTo>
                      <a:pt x="175" y="123"/>
                    </a:lnTo>
                    <a:lnTo>
                      <a:pt x="175" y="118"/>
                    </a:lnTo>
                    <a:lnTo>
                      <a:pt x="175" y="116"/>
                    </a:lnTo>
                    <a:lnTo>
                      <a:pt x="175" y="111"/>
                    </a:lnTo>
                    <a:lnTo>
                      <a:pt x="180" y="109"/>
                    </a:lnTo>
                    <a:lnTo>
                      <a:pt x="185" y="106"/>
                    </a:lnTo>
                    <a:lnTo>
                      <a:pt x="189" y="102"/>
                    </a:lnTo>
                    <a:lnTo>
                      <a:pt x="192" y="102"/>
                    </a:lnTo>
                    <a:lnTo>
                      <a:pt x="194" y="99"/>
                    </a:lnTo>
                    <a:lnTo>
                      <a:pt x="204" y="97"/>
                    </a:lnTo>
                    <a:lnTo>
                      <a:pt x="218" y="92"/>
                    </a:lnTo>
                    <a:lnTo>
                      <a:pt x="220" y="88"/>
                    </a:lnTo>
                    <a:lnTo>
                      <a:pt x="222" y="90"/>
                    </a:lnTo>
                    <a:lnTo>
                      <a:pt x="227" y="90"/>
                    </a:lnTo>
                    <a:lnTo>
                      <a:pt x="227" y="88"/>
                    </a:lnTo>
                    <a:lnTo>
                      <a:pt x="232" y="92"/>
                    </a:lnTo>
                    <a:lnTo>
                      <a:pt x="232" y="92"/>
                    </a:lnTo>
                    <a:lnTo>
                      <a:pt x="237" y="95"/>
                    </a:lnTo>
                    <a:lnTo>
                      <a:pt x="239" y="90"/>
                    </a:lnTo>
                    <a:lnTo>
                      <a:pt x="237" y="85"/>
                    </a:lnTo>
                    <a:lnTo>
                      <a:pt x="234" y="80"/>
                    </a:lnTo>
                    <a:lnTo>
                      <a:pt x="227" y="80"/>
                    </a:lnTo>
                    <a:lnTo>
                      <a:pt x="222" y="83"/>
                    </a:lnTo>
                    <a:lnTo>
                      <a:pt x="222" y="78"/>
                    </a:lnTo>
                    <a:lnTo>
                      <a:pt x="237" y="57"/>
                    </a:lnTo>
                    <a:lnTo>
                      <a:pt x="237" y="54"/>
                    </a:lnTo>
                    <a:lnTo>
                      <a:pt x="232" y="54"/>
                    </a:lnTo>
                    <a:lnTo>
                      <a:pt x="230" y="52"/>
                    </a:lnTo>
                    <a:lnTo>
                      <a:pt x="225" y="50"/>
                    </a:lnTo>
                    <a:lnTo>
                      <a:pt x="222" y="50"/>
                    </a:lnTo>
                    <a:lnTo>
                      <a:pt x="220" y="47"/>
                    </a:lnTo>
                    <a:lnTo>
                      <a:pt x="218" y="47"/>
                    </a:lnTo>
                    <a:lnTo>
                      <a:pt x="211" y="50"/>
                    </a:lnTo>
                    <a:lnTo>
                      <a:pt x="206" y="47"/>
                    </a:lnTo>
                    <a:lnTo>
                      <a:pt x="199" y="47"/>
                    </a:lnTo>
                    <a:lnTo>
                      <a:pt x="194" y="50"/>
                    </a:lnTo>
                    <a:lnTo>
                      <a:pt x="192" y="52"/>
                    </a:lnTo>
                    <a:lnTo>
                      <a:pt x="187" y="52"/>
                    </a:lnTo>
                    <a:lnTo>
                      <a:pt x="182" y="52"/>
                    </a:lnTo>
                    <a:lnTo>
                      <a:pt x="178" y="52"/>
                    </a:lnTo>
                    <a:lnTo>
                      <a:pt x="175" y="50"/>
                    </a:lnTo>
                    <a:lnTo>
                      <a:pt x="173" y="47"/>
                    </a:lnTo>
                    <a:lnTo>
                      <a:pt x="175" y="45"/>
                    </a:lnTo>
                    <a:lnTo>
                      <a:pt x="173" y="40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3"/>
                    </a:lnTo>
                    <a:lnTo>
                      <a:pt x="163" y="26"/>
                    </a:lnTo>
                    <a:lnTo>
                      <a:pt x="154" y="24"/>
                    </a:lnTo>
                    <a:lnTo>
                      <a:pt x="152" y="24"/>
                    </a:lnTo>
                    <a:lnTo>
                      <a:pt x="147" y="17"/>
                    </a:lnTo>
                    <a:lnTo>
                      <a:pt x="147" y="14"/>
                    </a:lnTo>
                    <a:lnTo>
                      <a:pt x="142" y="7"/>
                    </a:lnTo>
                    <a:lnTo>
                      <a:pt x="140" y="5"/>
                    </a:lnTo>
                    <a:lnTo>
                      <a:pt x="137" y="5"/>
                    </a:lnTo>
                    <a:lnTo>
                      <a:pt x="128" y="2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6" y="2"/>
                    </a:lnTo>
                    <a:lnTo>
                      <a:pt x="126" y="5"/>
                    </a:lnTo>
                    <a:lnTo>
                      <a:pt x="130" y="14"/>
                    </a:lnTo>
                    <a:lnTo>
                      <a:pt x="130" y="17"/>
                    </a:lnTo>
                    <a:lnTo>
                      <a:pt x="130" y="21"/>
                    </a:lnTo>
                    <a:lnTo>
                      <a:pt x="128" y="24"/>
                    </a:lnTo>
                    <a:lnTo>
                      <a:pt x="126" y="24"/>
                    </a:lnTo>
                    <a:lnTo>
                      <a:pt x="118" y="38"/>
                    </a:lnTo>
                    <a:lnTo>
                      <a:pt x="104" y="52"/>
                    </a:lnTo>
                    <a:lnTo>
                      <a:pt x="95" y="57"/>
                    </a:lnTo>
                    <a:lnTo>
                      <a:pt x="74" y="64"/>
                    </a:lnTo>
                    <a:lnTo>
                      <a:pt x="71" y="66"/>
                    </a:lnTo>
                    <a:lnTo>
                      <a:pt x="55" y="102"/>
                    </a:lnTo>
                    <a:lnTo>
                      <a:pt x="52" y="104"/>
                    </a:lnTo>
                    <a:lnTo>
                      <a:pt x="48" y="104"/>
                    </a:lnTo>
                    <a:lnTo>
                      <a:pt x="43" y="97"/>
                    </a:lnTo>
                    <a:lnTo>
                      <a:pt x="38" y="95"/>
                    </a:lnTo>
                    <a:lnTo>
                      <a:pt x="33" y="95"/>
                    </a:lnTo>
                    <a:lnTo>
                      <a:pt x="31" y="90"/>
                    </a:lnTo>
                    <a:lnTo>
                      <a:pt x="26" y="92"/>
                    </a:lnTo>
                    <a:lnTo>
                      <a:pt x="22" y="92"/>
                    </a:lnTo>
                    <a:lnTo>
                      <a:pt x="22" y="88"/>
                    </a:lnTo>
                    <a:lnTo>
                      <a:pt x="24" y="85"/>
                    </a:lnTo>
                    <a:lnTo>
                      <a:pt x="29" y="83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14" y="80"/>
                    </a:lnTo>
                    <a:lnTo>
                      <a:pt x="12" y="83"/>
                    </a:lnTo>
                    <a:lnTo>
                      <a:pt x="5" y="90"/>
                    </a:lnTo>
                    <a:lnTo>
                      <a:pt x="3" y="97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5" y="104"/>
                    </a:lnTo>
                    <a:lnTo>
                      <a:pt x="5" y="106"/>
                    </a:lnTo>
                    <a:lnTo>
                      <a:pt x="3" y="109"/>
                    </a:lnTo>
                    <a:lnTo>
                      <a:pt x="3" y="111"/>
                    </a:lnTo>
                    <a:lnTo>
                      <a:pt x="7" y="116"/>
                    </a:lnTo>
                    <a:lnTo>
                      <a:pt x="10" y="121"/>
                    </a:lnTo>
                    <a:lnTo>
                      <a:pt x="10" y="125"/>
                    </a:lnTo>
                    <a:lnTo>
                      <a:pt x="5" y="125"/>
                    </a:lnTo>
                    <a:lnTo>
                      <a:pt x="3" y="128"/>
                    </a:lnTo>
                    <a:lnTo>
                      <a:pt x="3" y="130"/>
                    </a:lnTo>
                    <a:lnTo>
                      <a:pt x="5" y="132"/>
                    </a:lnTo>
                    <a:lnTo>
                      <a:pt x="10" y="135"/>
                    </a:lnTo>
                    <a:lnTo>
                      <a:pt x="14" y="140"/>
                    </a:lnTo>
                    <a:lnTo>
                      <a:pt x="22" y="142"/>
                    </a:lnTo>
                    <a:lnTo>
                      <a:pt x="29" y="147"/>
                    </a:lnTo>
                    <a:lnTo>
                      <a:pt x="33" y="147"/>
                    </a:lnTo>
                    <a:lnTo>
                      <a:pt x="36" y="151"/>
                    </a:lnTo>
                    <a:lnTo>
                      <a:pt x="40" y="159"/>
                    </a:lnTo>
                    <a:lnTo>
                      <a:pt x="40" y="163"/>
                    </a:lnTo>
                    <a:lnTo>
                      <a:pt x="43" y="168"/>
                    </a:lnTo>
                    <a:lnTo>
                      <a:pt x="50" y="173"/>
                    </a:lnTo>
                    <a:lnTo>
                      <a:pt x="55" y="177"/>
                    </a:lnTo>
                    <a:lnTo>
                      <a:pt x="55" y="185"/>
                    </a:lnTo>
                    <a:lnTo>
                      <a:pt x="59" y="187"/>
                    </a:lnTo>
                    <a:lnTo>
                      <a:pt x="59" y="194"/>
                    </a:lnTo>
                    <a:lnTo>
                      <a:pt x="62" y="199"/>
                    </a:lnTo>
                    <a:lnTo>
                      <a:pt x="64" y="201"/>
                    </a:lnTo>
                    <a:lnTo>
                      <a:pt x="69" y="208"/>
                    </a:lnTo>
                    <a:lnTo>
                      <a:pt x="69" y="213"/>
                    </a:lnTo>
                    <a:lnTo>
                      <a:pt x="69" y="215"/>
                    </a:lnTo>
                    <a:lnTo>
                      <a:pt x="71" y="222"/>
                    </a:lnTo>
                    <a:lnTo>
                      <a:pt x="78" y="230"/>
                    </a:lnTo>
                    <a:lnTo>
                      <a:pt x="81" y="234"/>
                    </a:lnTo>
                    <a:lnTo>
                      <a:pt x="81" y="239"/>
                    </a:lnTo>
                    <a:lnTo>
                      <a:pt x="81" y="241"/>
                    </a:lnTo>
                    <a:lnTo>
                      <a:pt x="83" y="241"/>
                    </a:lnTo>
                    <a:lnTo>
                      <a:pt x="90" y="248"/>
                    </a:lnTo>
                    <a:lnTo>
                      <a:pt x="92" y="251"/>
                    </a:lnTo>
                    <a:lnTo>
                      <a:pt x="92" y="258"/>
                    </a:lnTo>
                    <a:lnTo>
                      <a:pt x="95" y="260"/>
                    </a:lnTo>
                    <a:lnTo>
                      <a:pt x="100" y="263"/>
                    </a:lnTo>
                    <a:lnTo>
                      <a:pt x="102" y="267"/>
                    </a:lnTo>
                    <a:lnTo>
                      <a:pt x="107" y="277"/>
                    </a:lnTo>
                    <a:lnTo>
                      <a:pt x="109" y="282"/>
                    </a:lnTo>
                    <a:lnTo>
                      <a:pt x="116" y="291"/>
                    </a:lnTo>
                    <a:lnTo>
                      <a:pt x="116" y="296"/>
                    </a:lnTo>
                    <a:lnTo>
                      <a:pt x="114" y="296"/>
                    </a:lnTo>
                    <a:lnTo>
                      <a:pt x="111" y="293"/>
                    </a:lnTo>
                    <a:lnTo>
                      <a:pt x="111" y="296"/>
                    </a:lnTo>
                    <a:lnTo>
                      <a:pt x="111" y="301"/>
                    </a:lnTo>
                    <a:lnTo>
                      <a:pt x="111" y="303"/>
                    </a:lnTo>
                    <a:lnTo>
                      <a:pt x="114" y="303"/>
                    </a:lnTo>
                    <a:lnTo>
                      <a:pt x="118" y="305"/>
                    </a:lnTo>
                    <a:lnTo>
                      <a:pt x="118" y="308"/>
                    </a:lnTo>
                    <a:lnTo>
                      <a:pt x="118" y="310"/>
                    </a:lnTo>
                    <a:lnTo>
                      <a:pt x="123" y="315"/>
                    </a:lnTo>
                    <a:lnTo>
                      <a:pt x="130" y="317"/>
                    </a:lnTo>
                    <a:lnTo>
                      <a:pt x="130" y="319"/>
                    </a:lnTo>
                    <a:lnTo>
                      <a:pt x="135" y="324"/>
                    </a:lnTo>
                    <a:lnTo>
                      <a:pt x="137" y="324"/>
                    </a:lnTo>
                    <a:lnTo>
                      <a:pt x="140" y="327"/>
                    </a:lnTo>
                    <a:lnTo>
                      <a:pt x="142" y="329"/>
                    </a:lnTo>
                    <a:lnTo>
                      <a:pt x="144" y="331"/>
                    </a:lnTo>
                    <a:lnTo>
                      <a:pt x="149" y="331"/>
                    </a:lnTo>
                    <a:lnTo>
                      <a:pt x="152" y="329"/>
                    </a:lnTo>
                    <a:lnTo>
                      <a:pt x="152" y="334"/>
                    </a:lnTo>
                    <a:lnTo>
                      <a:pt x="154" y="336"/>
                    </a:lnTo>
                    <a:lnTo>
                      <a:pt x="161" y="341"/>
                    </a:lnTo>
                    <a:lnTo>
                      <a:pt x="163" y="343"/>
                    </a:lnTo>
                    <a:lnTo>
                      <a:pt x="166" y="345"/>
                    </a:lnTo>
                    <a:lnTo>
                      <a:pt x="168" y="348"/>
                    </a:lnTo>
                    <a:lnTo>
                      <a:pt x="173" y="350"/>
                    </a:lnTo>
                    <a:lnTo>
                      <a:pt x="175" y="350"/>
                    </a:lnTo>
                    <a:lnTo>
                      <a:pt x="178" y="350"/>
                    </a:lnTo>
                    <a:lnTo>
                      <a:pt x="187" y="355"/>
                    </a:lnTo>
                    <a:lnTo>
                      <a:pt x="192" y="357"/>
                    </a:lnTo>
                    <a:lnTo>
                      <a:pt x="196" y="357"/>
                    </a:lnTo>
                    <a:lnTo>
                      <a:pt x="196" y="357"/>
                    </a:lnTo>
                    <a:lnTo>
                      <a:pt x="199" y="362"/>
                    </a:lnTo>
                    <a:lnTo>
                      <a:pt x="204" y="364"/>
                    </a:lnTo>
                    <a:lnTo>
                      <a:pt x="208" y="367"/>
                    </a:lnTo>
                    <a:lnTo>
                      <a:pt x="213" y="371"/>
                    </a:lnTo>
                    <a:lnTo>
                      <a:pt x="215" y="371"/>
                    </a:lnTo>
                    <a:lnTo>
                      <a:pt x="215" y="376"/>
                    </a:lnTo>
                    <a:lnTo>
                      <a:pt x="215" y="379"/>
                    </a:lnTo>
                    <a:lnTo>
                      <a:pt x="215" y="381"/>
                    </a:lnTo>
                    <a:lnTo>
                      <a:pt x="220" y="381"/>
                    </a:lnTo>
                    <a:lnTo>
                      <a:pt x="225" y="383"/>
                    </a:lnTo>
                    <a:lnTo>
                      <a:pt x="232" y="388"/>
                    </a:lnTo>
                    <a:lnTo>
                      <a:pt x="237" y="395"/>
                    </a:lnTo>
                    <a:lnTo>
                      <a:pt x="239" y="395"/>
                    </a:lnTo>
                    <a:lnTo>
                      <a:pt x="241" y="395"/>
                    </a:lnTo>
                    <a:lnTo>
                      <a:pt x="246" y="393"/>
                    </a:lnTo>
                    <a:lnTo>
                      <a:pt x="251" y="390"/>
                    </a:lnTo>
                    <a:lnTo>
                      <a:pt x="253" y="390"/>
                    </a:lnTo>
                    <a:lnTo>
                      <a:pt x="258" y="388"/>
                    </a:lnTo>
                    <a:lnTo>
                      <a:pt x="258" y="386"/>
                    </a:lnTo>
                    <a:lnTo>
                      <a:pt x="256" y="381"/>
                    </a:lnTo>
                    <a:lnTo>
                      <a:pt x="256" y="379"/>
                    </a:lnTo>
                    <a:lnTo>
                      <a:pt x="258" y="374"/>
                    </a:lnTo>
                    <a:lnTo>
                      <a:pt x="260" y="376"/>
                    </a:lnTo>
                    <a:lnTo>
                      <a:pt x="260" y="371"/>
                    </a:lnTo>
                    <a:lnTo>
                      <a:pt x="258" y="371"/>
                    </a:lnTo>
                    <a:lnTo>
                      <a:pt x="256" y="369"/>
                    </a:lnTo>
                    <a:lnTo>
                      <a:pt x="260" y="364"/>
                    </a:lnTo>
                    <a:lnTo>
                      <a:pt x="265" y="360"/>
                    </a:lnTo>
                    <a:lnTo>
                      <a:pt x="267" y="355"/>
                    </a:lnTo>
                    <a:lnTo>
                      <a:pt x="270" y="350"/>
                    </a:lnTo>
                    <a:lnTo>
                      <a:pt x="263" y="336"/>
                    </a:lnTo>
                    <a:lnTo>
                      <a:pt x="265" y="334"/>
                    </a:lnTo>
                    <a:lnTo>
                      <a:pt x="265" y="327"/>
                    </a:lnTo>
                    <a:lnTo>
                      <a:pt x="263" y="324"/>
                    </a:lnTo>
                    <a:lnTo>
                      <a:pt x="263" y="319"/>
                    </a:lnTo>
                    <a:lnTo>
                      <a:pt x="265" y="317"/>
                    </a:lnTo>
                    <a:lnTo>
                      <a:pt x="265" y="310"/>
                    </a:lnTo>
                    <a:lnTo>
                      <a:pt x="265" y="298"/>
                    </a:lnTo>
                    <a:lnTo>
                      <a:pt x="263" y="291"/>
                    </a:lnTo>
                    <a:lnTo>
                      <a:pt x="265" y="284"/>
                    </a:lnTo>
                    <a:lnTo>
                      <a:pt x="265" y="270"/>
                    </a:lnTo>
                    <a:lnTo>
                      <a:pt x="270" y="265"/>
                    </a:lnTo>
                    <a:lnTo>
                      <a:pt x="270" y="263"/>
                    </a:lnTo>
                    <a:lnTo>
                      <a:pt x="251" y="234"/>
                    </a:lnTo>
                    <a:lnTo>
                      <a:pt x="251" y="23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47" name="Freeform 341">
                <a:extLst>
                  <a:ext uri="{FF2B5EF4-FFF2-40B4-BE49-F238E27FC236}">
                    <a16:creationId xmlns:a16="http://schemas.microsoft.com/office/drawing/2014/main" id="{D0C63943-0826-07A0-9735-167750BC6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917" y="5399606"/>
                <a:ext cx="384071" cy="430219"/>
              </a:xfrm>
              <a:custGeom>
                <a:avLst/>
                <a:gdLst>
                  <a:gd name="T0" fmla="*/ 248 w 258"/>
                  <a:gd name="T1" fmla="*/ 213 h 289"/>
                  <a:gd name="T2" fmla="*/ 246 w 258"/>
                  <a:gd name="T3" fmla="*/ 163 h 289"/>
                  <a:gd name="T4" fmla="*/ 234 w 258"/>
                  <a:gd name="T5" fmla="*/ 137 h 289"/>
                  <a:gd name="T6" fmla="*/ 191 w 258"/>
                  <a:gd name="T7" fmla="*/ 116 h 289"/>
                  <a:gd name="T8" fmla="*/ 194 w 258"/>
                  <a:gd name="T9" fmla="*/ 92 h 289"/>
                  <a:gd name="T10" fmla="*/ 170 w 258"/>
                  <a:gd name="T11" fmla="*/ 85 h 289"/>
                  <a:gd name="T12" fmla="*/ 161 w 258"/>
                  <a:gd name="T13" fmla="*/ 76 h 289"/>
                  <a:gd name="T14" fmla="*/ 142 w 258"/>
                  <a:gd name="T15" fmla="*/ 71 h 289"/>
                  <a:gd name="T16" fmla="*/ 123 w 258"/>
                  <a:gd name="T17" fmla="*/ 57 h 289"/>
                  <a:gd name="T18" fmla="*/ 106 w 258"/>
                  <a:gd name="T19" fmla="*/ 57 h 289"/>
                  <a:gd name="T20" fmla="*/ 94 w 258"/>
                  <a:gd name="T21" fmla="*/ 45 h 289"/>
                  <a:gd name="T22" fmla="*/ 87 w 258"/>
                  <a:gd name="T23" fmla="*/ 31 h 289"/>
                  <a:gd name="T24" fmla="*/ 85 w 258"/>
                  <a:gd name="T25" fmla="*/ 7 h 289"/>
                  <a:gd name="T26" fmla="*/ 78 w 258"/>
                  <a:gd name="T27" fmla="*/ 2 h 289"/>
                  <a:gd name="T28" fmla="*/ 64 w 258"/>
                  <a:gd name="T29" fmla="*/ 2 h 289"/>
                  <a:gd name="T30" fmla="*/ 42 w 258"/>
                  <a:gd name="T31" fmla="*/ 19 h 289"/>
                  <a:gd name="T32" fmla="*/ 28 w 258"/>
                  <a:gd name="T33" fmla="*/ 26 h 289"/>
                  <a:gd name="T34" fmla="*/ 12 w 258"/>
                  <a:gd name="T35" fmla="*/ 28 h 289"/>
                  <a:gd name="T36" fmla="*/ 19 w 258"/>
                  <a:gd name="T37" fmla="*/ 59 h 289"/>
                  <a:gd name="T38" fmla="*/ 12 w 258"/>
                  <a:gd name="T39" fmla="*/ 85 h 289"/>
                  <a:gd name="T40" fmla="*/ 14 w 258"/>
                  <a:gd name="T41" fmla="*/ 111 h 289"/>
                  <a:gd name="T42" fmla="*/ 14 w 258"/>
                  <a:gd name="T43" fmla="*/ 121 h 289"/>
                  <a:gd name="T44" fmla="*/ 19 w 258"/>
                  <a:gd name="T45" fmla="*/ 144 h 289"/>
                  <a:gd name="T46" fmla="*/ 9 w 258"/>
                  <a:gd name="T47" fmla="*/ 158 h 289"/>
                  <a:gd name="T48" fmla="*/ 9 w 258"/>
                  <a:gd name="T49" fmla="*/ 165 h 289"/>
                  <a:gd name="T50" fmla="*/ 12 w 258"/>
                  <a:gd name="T51" fmla="*/ 175 h 289"/>
                  <a:gd name="T52" fmla="*/ 19 w 258"/>
                  <a:gd name="T53" fmla="*/ 184 h 289"/>
                  <a:gd name="T54" fmla="*/ 19 w 258"/>
                  <a:gd name="T55" fmla="*/ 199 h 289"/>
                  <a:gd name="T56" fmla="*/ 33 w 258"/>
                  <a:gd name="T57" fmla="*/ 213 h 289"/>
                  <a:gd name="T58" fmla="*/ 26 w 258"/>
                  <a:gd name="T59" fmla="*/ 234 h 289"/>
                  <a:gd name="T60" fmla="*/ 57 w 258"/>
                  <a:gd name="T61" fmla="*/ 289 h 289"/>
                  <a:gd name="T62" fmla="*/ 66 w 258"/>
                  <a:gd name="T63" fmla="*/ 286 h 289"/>
                  <a:gd name="T64" fmla="*/ 73 w 258"/>
                  <a:gd name="T65" fmla="*/ 274 h 289"/>
                  <a:gd name="T66" fmla="*/ 92 w 258"/>
                  <a:gd name="T67" fmla="*/ 270 h 289"/>
                  <a:gd name="T68" fmla="*/ 104 w 258"/>
                  <a:gd name="T69" fmla="*/ 270 h 289"/>
                  <a:gd name="T70" fmla="*/ 118 w 258"/>
                  <a:gd name="T71" fmla="*/ 274 h 289"/>
                  <a:gd name="T72" fmla="*/ 123 w 258"/>
                  <a:gd name="T73" fmla="*/ 281 h 289"/>
                  <a:gd name="T74" fmla="*/ 125 w 258"/>
                  <a:gd name="T75" fmla="*/ 272 h 289"/>
                  <a:gd name="T76" fmla="*/ 151 w 258"/>
                  <a:gd name="T77" fmla="*/ 267 h 289"/>
                  <a:gd name="T78" fmla="*/ 163 w 258"/>
                  <a:gd name="T79" fmla="*/ 251 h 289"/>
                  <a:gd name="T80" fmla="*/ 161 w 258"/>
                  <a:gd name="T81" fmla="*/ 236 h 289"/>
                  <a:gd name="T82" fmla="*/ 170 w 258"/>
                  <a:gd name="T83" fmla="*/ 215 h 289"/>
                  <a:gd name="T84" fmla="*/ 227 w 258"/>
                  <a:gd name="T85" fmla="*/ 206 h 289"/>
                  <a:gd name="T86" fmla="*/ 246 w 258"/>
                  <a:gd name="T87" fmla="*/ 22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8" h="289">
                    <a:moveTo>
                      <a:pt x="246" y="220"/>
                    </a:moveTo>
                    <a:lnTo>
                      <a:pt x="248" y="215"/>
                    </a:lnTo>
                    <a:lnTo>
                      <a:pt x="248" y="213"/>
                    </a:lnTo>
                    <a:lnTo>
                      <a:pt x="258" y="192"/>
                    </a:lnTo>
                    <a:lnTo>
                      <a:pt x="258" y="182"/>
                    </a:lnTo>
                    <a:lnTo>
                      <a:pt x="246" y="163"/>
                    </a:lnTo>
                    <a:lnTo>
                      <a:pt x="236" y="161"/>
                    </a:lnTo>
                    <a:lnTo>
                      <a:pt x="236" y="151"/>
                    </a:lnTo>
                    <a:lnTo>
                      <a:pt x="234" y="137"/>
                    </a:lnTo>
                    <a:lnTo>
                      <a:pt x="198" y="137"/>
                    </a:lnTo>
                    <a:lnTo>
                      <a:pt x="198" y="128"/>
                    </a:lnTo>
                    <a:lnTo>
                      <a:pt x="191" y="116"/>
                    </a:lnTo>
                    <a:lnTo>
                      <a:pt x="194" y="111"/>
                    </a:lnTo>
                    <a:lnTo>
                      <a:pt x="191" y="102"/>
                    </a:lnTo>
                    <a:lnTo>
                      <a:pt x="194" y="92"/>
                    </a:lnTo>
                    <a:lnTo>
                      <a:pt x="191" y="90"/>
                    </a:lnTo>
                    <a:lnTo>
                      <a:pt x="182" y="85"/>
                    </a:lnTo>
                    <a:lnTo>
                      <a:pt x="170" y="85"/>
                    </a:lnTo>
                    <a:lnTo>
                      <a:pt x="165" y="83"/>
                    </a:lnTo>
                    <a:lnTo>
                      <a:pt x="161" y="80"/>
                    </a:lnTo>
                    <a:lnTo>
                      <a:pt x="161" y="76"/>
                    </a:lnTo>
                    <a:lnTo>
                      <a:pt x="154" y="73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35" y="61"/>
                    </a:lnTo>
                    <a:lnTo>
                      <a:pt x="130" y="64"/>
                    </a:lnTo>
                    <a:lnTo>
                      <a:pt x="123" y="57"/>
                    </a:lnTo>
                    <a:lnTo>
                      <a:pt x="113" y="59"/>
                    </a:lnTo>
                    <a:lnTo>
                      <a:pt x="111" y="61"/>
                    </a:lnTo>
                    <a:lnTo>
                      <a:pt x="106" y="57"/>
                    </a:lnTo>
                    <a:lnTo>
                      <a:pt x="99" y="52"/>
                    </a:lnTo>
                    <a:lnTo>
                      <a:pt x="94" y="50"/>
                    </a:lnTo>
                    <a:lnTo>
                      <a:pt x="94" y="45"/>
                    </a:lnTo>
                    <a:lnTo>
                      <a:pt x="90" y="42"/>
                    </a:lnTo>
                    <a:lnTo>
                      <a:pt x="85" y="33"/>
                    </a:lnTo>
                    <a:lnTo>
                      <a:pt x="87" y="31"/>
                    </a:lnTo>
                    <a:lnTo>
                      <a:pt x="85" y="19"/>
                    </a:lnTo>
                    <a:lnTo>
                      <a:pt x="87" y="14"/>
                    </a:lnTo>
                    <a:lnTo>
                      <a:pt x="85" y="7"/>
                    </a:lnTo>
                    <a:lnTo>
                      <a:pt x="85" y="2"/>
                    </a:lnTo>
                    <a:lnTo>
                      <a:pt x="83" y="0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71" y="0"/>
                    </a:lnTo>
                    <a:lnTo>
                      <a:pt x="64" y="2"/>
                    </a:lnTo>
                    <a:lnTo>
                      <a:pt x="57" y="5"/>
                    </a:lnTo>
                    <a:lnTo>
                      <a:pt x="47" y="9"/>
                    </a:lnTo>
                    <a:lnTo>
                      <a:pt x="42" y="19"/>
                    </a:lnTo>
                    <a:lnTo>
                      <a:pt x="38" y="21"/>
                    </a:lnTo>
                    <a:lnTo>
                      <a:pt x="33" y="21"/>
                    </a:lnTo>
                    <a:lnTo>
                      <a:pt x="28" y="26"/>
                    </a:lnTo>
                    <a:lnTo>
                      <a:pt x="24" y="26"/>
                    </a:lnTo>
                    <a:lnTo>
                      <a:pt x="19" y="28"/>
                    </a:lnTo>
                    <a:lnTo>
                      <a:pt x="12" y="28"/>
                    </a:lnTo>
                    <a:lnTo>
                      <a:pt x="0" y="28"/>
                    </a:lnTo>
                    <a:lnTo>
                      <a:pt x="19" y="57"/>
                    </a:lnTo>
                    <a:lnTo>
                      <a:pt x="19" y="59"/>
                    </a:lnTo>
                    <a:lnTo>
                      <a:pt x="14" y="64"/>
                    </a:lnTo>
                    <a:lnTo>
                      <a:pt x="14" y="78"/>
                    </a:lnTo>
                    <a:lnTo>
                      <a:pt x="12" y="85"/>
                    </a:lnTo>
                    <a:lnTo>
                      <a:pt x="14" y="92"/>
                    </a:lnTo>
                    <a:lnTo>
                      <a:pt x="14" y="104"/>
                    </a:lnTo>
                    <a:lnTo>
                      <a:pt x="14" y="111"/>
                    </a:lnTo>
                    <a:lnTo>
                      <a:pt x="12" y="113"/>
                    </a:lnTo>
                    <a:lnTo>
                      <a:pt x="12" y="118"/>
                    </a:lnTo>
                    <a:lnTo>
                      <a:pt x="14" y="121"/>
                    </a:lnTo>
                    <a:lnTo>
                      <a:pt x="14" y="128"/>
                    </a:lnTo>
                    <a:lnTo>
                      <a:pt x="12" y="130"/>
                    </a:lnTo>
                    <a:lnTo>
                      <a:pt x="19" y="144"/>
                    </a:lnTo>
                    <a:lnTo>
                      <a:pt x="16" y="149"/>
                    </a:lnTo>
                    <a:lnTo>
                      <a:pt x="14" y="154"/>
                    </a:lnTo>
                    <a:lnTo>
                      <a:pt x="9" y="158"/>
                    </a:lnTo>
                    <a:lnTo>
                      <a:pt x="5" y="163"/>
                    </a:lnTo>
                    <a:lnTo>
                      <a:pt x="7" y="165"/>
                    </a:lnTo>
                    <a:lnTo>
                      <a:pt x="9" y="165"/>
                    </a:lnTo>
                    <a:lnTo>
                      <a:pt x="9" y="170"/>
                    </a:lnTo>
                    <a:lnTo>
                      <a:pt x="12" y="170"/>
                    </a:lnTo>
                    <a:lnTo>
                      <a:pt x="12" y="175"/>
                    </a:lnTo>
                    <a:lnTo>
                      <a:pt x="16" y="177"/>
                    </a:lnTo>
                    <a:lnTo>
                      <a:pt x="19" y="180"/>
                    </a:lnTo>
                    <a:lnTo>
                      <a:pt x="19" y="184"/>
                    </a:lnTo>
                    <a:lnTo>
                      <a:pt x="19" y="189"/>
                    </a:lnTo>
                    <a:lnTo>
                      <a:pt x="19" y="192"/>
                    </a:lnTo>
                    <a:lnTo>
                      <a:pt x="19" y="199"/>
                    </a:lnTo>
                    <a:lnTo>
                      <a:pt x="24" y="203"/>
                    </a:lnTo>
                    <a:lnTo>
                      <a:pt x="33" y="210"/>
                    </a:lnTo>
                    <a:lnTo>
                      <a:pt x="33" y="213"/>
                    </a:lnTo>
                    <a:lnTo>
                      <a:pt x="31" y="220"/>
                    </a:lnTo>
                    <a:lnTo>
                      <a:pt x="33" y="222"/>
                    </a:lnTo>
                    <a:lnTo>
                      <a:pt x="26" y="234"/>
                    </a:lnTo>
                    <a:lnTo>
                      <a:pt x="31" y="239"/>
                    </a:lnTo>
                    <a:lnTo>
                      <a:pt x="40" y="248"/>
                    </a:lnTo>
                    <a:lnTo>
                      <a:pt x="57" y="289"/>
                    </a:lnTo>
                    <a:lnTo>
                      <a:pt x="61" y="289"/>
                    </a:lnTo>
                    <a:lnTo>
                      <a:pt x="64" y="286"/>
                    </a:lnTo>
                    <a:lnTo>
                      <a:pt x="66" y="286"/>
                    </a:lnTo>
                    <a:lnTo>
                      <a:pt x="66" y="286"/>
                    </a:lnTo>
                    <a:lnTo>
                      <a:pt x="68" y="284"/>
                    </a:lnTo>
                    <a:lnTo>
                      <a:pt x="73" y="274"/>
                    </a:lnTo>
                    <a:lnTo>
                      <a:pt x="80" y="267"/>
                    </a:lnTo>
                    <a:lnTo>
                      <a:pt x="85" y="265"/>
                    </a:lnTo>
                    <a:lnTo>
                      <a:pt x="92" y="270"/>
                    </a:lnTo>
                    <a:lnTo>
                      <a:pt x="97" y="270"/>
                    </a:lnTo>
                    <a:lnTo>
                      <a:pt x="102" y="267"/>
                    </a:lnTo>
                    <a:lnTo>
                      <a:pt x="104" y="270"/>
                    </a:lnTo>
                    <a:lnTo>
                      <a:pt x="113" y="267"/>
                    </a:lnTo>
                    <a:lnTo>
                      <a:pt x="116" y="267"/>
                    </a:lnTo>
                    <a:lnTo>
                      <a:pt x="118" y="274"/>
                    </a:lnTo>
                    <a:lnTo>
                      <a:pt x="120" y="281"/>
                    </a:lnTo>
                    <a:lnTo>
                      <a:pt x="123" y="284"/>
                    </a:lnTo>
                    <a:lnTo>
                      <a:pt x="123" y="281"/>
                    </a:lnTo>
                    <a:lnTo>
                      <a:pt x="123" y="279"/>
                    </a:lnTo>
                    <a:lnTo>
                      <a:pt x="125" y="274"/>
                    </a:lnTo>
                    <a:lnTo>
                      <a:pt x="125" y="272"/>
                    </a:lnTo>
                    <a:lnTo>
                      <a:pt x="130" y="265"/>
                    </a:lnTo>
                    <a:lnTo>
                      <a:pt x="142" y="265"/>
                    </a:lnTo>
                    <a:lnTo>
                      <a:pt x="151" y="267"/>
                    </a:lnTo>
                    <a:lnTo>
                      <a:pt x="156" y="270"/>
                    </a:lnTo>
                    <a:lnTo>
                      <a:pt x="156" y="263"/>
                    </a:lnTo>
                    <a:lnTo>
                      <a:pt x="163" y="251"/>
                    </a:lnTo>
                    <a:lnTo>
                      <a:pt x="163" y="246"/>
                    </a:lnTo>
                    <a:lnTo>
                      <a:pt x="163" y="241"/>
                    </a:lnTo>
                    <a:lnTo>
                      <a:pt x="161" y="236"/>
                    </a:lnTo>
                    <a:lnTo>
                      <a:pt x="168" y="227"/>
                    </a:lnTo>
                    <a:lnTo>
                      <a:pt x="170" y="220"/>
                    </a:lnTo>
                    <a:lnTo>
                      <a:pt x="170" y="215"/>
                    </a:lnTo>
                    <a:lnTo>
                      <a:pt x="175" y="213"/>
                    </a:lnTo>
                    <a:lnTo>
                      <a:pt x="203" y="206"/>
                    </a:lnTo>
                    <a:lnTo>
                      <a:pt x="227" y="206"/>
                    </a:lnTo>
                    <a:lnTo>
                      <a:pt x="241" y="215"/>
                    </a:lnTo>
                    <a:lnTo>
                      <a:pt x="243" y="215"/>
                    </a:lnTo>
                    <a:lnTo>
                      <a:pt x="246" y="220"/>
                    </a:lnTo>
                    <a:lnTo>
                      <a:pt x="246" y="22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48" name="Freeform 342">
                <a:extLst>
                  <a:ext uri="{FF2B5EF4-FFF2-40B4-BE49-F238E27FC236}">
                    <a16:creationId xmlns:a16="http://schemas.microsoft.com/office/drawing/2014/main" id="{8A34B1E3-7456-3B29-D476-E2EEDCE08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146" y="5706267"/>
                <a:ext cx="263490" cy="278377"/>
              </a:xfrm>
              <a:custGeom>
                <a:avLst/>
                <a:gdLst>
                  <a:gd name="T0" fmla="*/ 0 w 177"/>
                  <a:gd name="T1" fmla="*/ 57 h 187"/>
                  <a:gd name="T2" fmla="*/ 7 w 177"/>
                  <a:gd name="T3" fmla="*/ 40 h 187"/>
                  <a:gd name="T4" fmla="*/ 5 w 177"/>
                  <a:gd name="T5" fmla="*/ 30 h 187"/>
                  <a:gd name="T6" fmla="*/ 14 w 177"/>
                  <a:gd name="T7" fmla="*/ 14 h 187"/>
                  <a:gd name="T8" fmla="*/ 19 w 177"/>
                  <a:gd name="T9" fmla="*/ 7 h 187"/>
                  <a:gd name="T10" fmla="*/ 71 w 177"/>
                  <a:gd name="T11" fmla="*/ 0 h 187"/>
                  <a:gd name="T12" fmla="*/ 87 w 177"/>
                  <a:gd name="T13" fmla="*/ 9 h 187"/>
                  <a:gd name="T14" fmla="*/ 90 w 177"/>
                  <a:gd name="T15" fmla="*/ 19 h 187"/>
                  <a:gd name="T16" fmla="*/ 97 w 177"/>
                  <a:gd name="T17" fmla="*/ 30 h 187"/>
                  <a:gd name="T18" fmla="*/ 97 w 177"/>
                  <a:gd name="T19" fmla="*/ 49 h 187"/>
                  <a:gd name="T20" fmla="*/ 97 w 177"/>
                  <a:gd name="T21" fmla="*/ 59 h 187"/>
                  <a:gd name="T22" fmla="*/ 106 w 177"/>
                  <a:gd name="T23" fmla="*/ 61 h 187"/>
                  <a:gd name="T24" fmla="*/ 120 w 177"/>
                  <a:gd name="T25" fmla="*/ 64 h 187"/>
                  <a:gd name="T26" fmla="*/ 135 w 177"/>
                  <a:gd name="T27" fmla="*/ 61 h 187"/>
                  <a:gd name="T28" fmla="*/ 144 w 177"/>
                  <a:gd name="T29" fmla="*/ 66 h 187"/>
                  <a:gd name="T30" fmla="*/ 151 w 177"/>
                  <a:gd name="T31" fmla="*/ 94 h 187"/>
                  <a:gd name="T32" fmla="*/ 158 w 177"/>
                  <a:gd name="T33" fmla="*/ 101 h 187"/>
                  <a:gd name="T34" fmla="*/ 173 w 177"/>
                  <a:gd name="T35" fmla="*/ 99 h 187"/>
                  <a:gd name="T36" fmla="*/ 177 w 177"/>
                  <a:gd name="T37" fmla="*/ 104 h 187"/>
                  <a:gd name="T38" fmla="*/ 175 w 177"/>
                  <a:gd name="T39" fmla="*/ 125 h 187"/>
                  <a:gd name="T40" fmla="*/ 173 w 177"/>
                  <a:gd name="T41" fmla="*/ 130 h 187"/>
                  <a:gd name="T42" fmla="*/ 173 w 177"/>
                  <a:gd name="T43" fmla="*/ 135 h 187"/>
                  <a:gd name="T44" fmla="*/ 173 w 177"/>
                  <a:gd name="T45" fmla="*/ 137 h 187"/>
                  <a:gd name="T46" fmla="*/ 173 w 177"/>
                  <a:gd name="T47" fmla="*/ 144 h 187"/>
                  <a:gd name="T48" fmla="*/ 168 w 177"/>
                  <a:gd name="T49" fmla="*/ 156 h 187"/>
                  <a:gd name="T50" fmla="*/ 163 w 177"/>
                  <a:gd name="T51" fmla="*/ 165 h 187"/>
                  <a:gd name="T52" fmla="*/ 154 w 177"/>
                  <a:gd name="T53" fmla="*/ 177 h 187"/>
                  <a:gd name="T54" fmla="*/ 144 w 177"/>
                  <a:gd name="T55" fmla="*/ 180 h 187"/>
                  <a:gd name="T56" fmla="*/ 137 w 177"/>
                  <a:gd name="T57" fmla="*/ 187 h 187"/>
                  <a:gd name="T58" fmla="*/ 132 w 177"/>
                  <a:gd name="T59" fmla="*/ 184 h 187"/>
                  <a:gd name="T60" fmla="*/ 120 w 177"/>
                  <a:gd name="T61" fmla="*/ 182 h 187"/>
                  <a:gd name="T62" fmla="*/ 92 w 177"/>
                  <a:gd name="T63" fmla="*/ 180 h 187"/>
                  <a:gd name="T64" fmla="*/ 90 w 177"/>
                  <a:gd name="T65" fmla="*/ 175 h 187"/>
                  <a:gd name="T66" fmla="*/ 99 w 177"/>
                  <a:gd name="T67" fmla="*/ 161 h 187"/>
                  <a:gd name="T68" fmla="*/ 102 w 177"/>
                  <a:gd name="T69" fmla="*/ 154 h 187"/>
                  <a:gd name="T70" fmla="*/ 109 w 177"/>
                  <a:gd name="T71" fmla="*/ 146 h 187"/>
                  <a:gd name="T72" fmla="*/ 106 w 177"/>
                  <a:gd name="T73" fmla="*/ 137 h 187"/>
                  <a:gd name="T74" fmla="*/ 94 w 177"/>
                  <a:gd name="T75" fmla="*/ 125 h 187"/>
                  <a:gd name="T76" fmla="*/ 73 w 177"/>
                  <a:gd name="T77" fmla="*/ 118 h 187"/>
                  <a:gd name="T78" fmla="*/ 61 w 177"/>
                  <a:gd name="T79" fmla="*/ 111 h 187"/>
                  <a:gd name="T80" fmla="*/ 40 w 177"/>
                  <a:gd name="T81" fmla="*/ 104 h 187"/>
                  <a:gd name="T82" fmla="*/ 31 w 177"/>
                  <a:gd name="T83" fmla="*/ 94 h 187"/>
                  <a:gd name="T84" fmla="*/ 14 w 177"/>
                  <a:gd name="T85" fmla="*/ 80 h 187"/>
                  <a:gd name="T86" fmla="*/ 5 w 177"/>
                  <a:gd name="T87" fmla="*/ 71 h 187"/>
                  <a:gd name="T88" fmla="*/ 0 w 177"/>
                  <a:gd name="T89" fmla="*/ 6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7" h="187">
                    <a:moveTo>
                      <a:pt x="0" y="64"/>
                    </a:moveTo>
                    <a:lnTo>
                      <a:pt x="0" y="57"/>
                    </a:lnTo>
                    <a:lnTo>
                      <a:pt x="7" y="45"/>
                    </a:lnTo>
                    <a:lnTo>
                      <a:pt x="7" y="40"/>
                    </a:lnTo>
                    <a:lnTo>
                      <a:pt x="7" y="35"/>
                    </a:lnTo>
                    <a:lnTo>
                      <a:pt x="5" y="30"/>
                    </a:lnTo>
                    <a:lnTo>
                      <a:pt x="12" y="21"/>
                    </a:lnTo>
                    <a:lnTo>
                      <a:pt x="14" y="14"/>
                    </a:lnTo>
                    <a:lnTo>
                      <a:pt x="14" y="9"/>
                    </a:lnTo>
                    <a:lnTo>
                      <a:pt x="19" y="7"/>
                    </a:lnTo>
                    <a:lnTo>
                      <a:pt x="47" y="0"/>
                    </a:lnTo>
                    <a:lnTo>
                      <a:pt x="71" y="0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92" y="14"/>
                    </a:lnTo>
                    <a:lnTo>
                      <a:pt x="90" y="19"/>
                    </a:lnTo>
                    <a:lnTo>
                      <a:pt x="94" y="23"/>
                    </a:lnTo>
                    <a:lnTo>
                      <a:pt x="97" y="30"/>
                    </a:lnTo>
                    <a:lnTo>
                      <a:pt x="99" y="35"/>
                    </a:lnTo>
                    <a:lnTo>
                      <a:pt x="97" y="49"/>
                    </a:lnTo>
                    <a:lnTo>
                      <a:pt x="99" y="54"/>
                    </a:lnTo>
                    <a:lnTo>
                      <a:pt x="97" y="59"/>
                    </a:lnTo>
                    <a:lnTo>
                      <a:pt x="99" y="64"/>
                    </a:lnTo>
                    <a:lnTo>
                      <a:pt x="106" y="61"/>
                    </a:lnTo>
                    <a:lnTo>
                      <a:pt x="111" y="64"/>
                    </a:lnTo>
                    <a:lnTo>
                      <a:pt x="120" y="64"/>
                    </a:lnTo>
                    <a:lnTo>
                      <a:pt x="125" y="66"/>
                    </a:lnTo>
                    <a:lnTo>
                      <a:pt x="135" y="61"/>
                    </a:lnTo>
                    <a:lnTo>
                      <a:pt x="139" y="66"/>
                    </a:lnTo>
                    <a:lnTo>
                      <a:pt x="144" y="66"/>
                    </a:lnTo>
                    <a:lnTo>
                      <a:pt x="147" y="71"/>
                    </a:lnTo>
                    <a:lnTo>
                      <a:pt x="151" y="94"/>
                    </a:lnTo>
                    <a:lnTo>
                      <a:pt x="156" y="101"/>
                    </a:lnTo>
                    <a:lnTo>
                      <a:pt x="158" y="101"/>
                    </a:lnTo>
                    <a:lnTo>
                      <a:pt x="168" y="97"/>
                    </a:lnTo>
                    <a:lnTo>
                      <a:pt x="173" y="99"/>
                    </a:lnTo>
                    <a:lnTo>
                      <a:pt x="175" y="101"/>
                    </a:lnTo>
                    <a:lnTo>
                      <a:pt x="177" y="104"/>
                    </a:lnTo>
                    <a:lnTo>
                      <a:pt x="175" y="106"/>
                    </a:lnTo>
                    <a:lnTo>
                      <a:pt x="175" y="125"/>
                    </a:lnTo>
                    <a:lnTo>
                      <a:pt x="175" y="128"/>
                    </a:lnTo>
                    <a:lnTo>
                      <a:pt x="173" y="130"/>
                    </a:lnTo>
                    <a:lnTo>
                      <a:pt x="173" y="132"/>
                    </a:lnTo>
                    <a:lnTo>
                      <a:pt x="173" y="135"/>
                    </a:lnTo>
                    <a:lnTo>
                      <a:pt x="173" y="137"/>
                    </a:lnTo>
                    <a:lnTo>
                      <a:pt x="173" y="137"/>
                    </a:lnTo>
                    <a:lnTo>
                      <a:pt x="170" y="144"/>
                    </a:lnTo>
                    <a:lnTo>
                      <a:pt x="173" y="144"/>
                    </a:lnTo>
                    <a:lnTo>
                      <a:pt x="173" y="154"/>
                    </a:lnTo>
                    <a:lnTo>
                      <a:pt x="168" y="156"/>
                    </a:lnTo>
                    <a:lnTo>
                      <a:pt x="165" y="161"/>
                    </a:lnTo>
                    <a:lnTo>
                      <a:pt x="163" y="165"/>
                    </a:lnTo>
                    <a:lnTo>
                      <a:pt x="154" y="172"/>
                    </a:lnTo>
                    <a:lnTo>
                      <a:pt x="154" y="177"/>
                    </a:lnTo>
                    <a:lnTo>
                      <a:pt x="149" y="182"/>
                    </a:lnTo>
                    <a:lnTo>
                      <a:pt x="144" y="180"/>
                    </a:lnTo>
                    <a:lnTo>
                      <a:pt x="142" y="182"/>
                    </a:lnTo>
                    <a:lnTo>
                      <a:pt x="137" y="187"/>
                    </a:lnTo>
                    <a:lnTo>
                      <a:pt x="137" y="184"/>
                    </a:lnTo>
                    <a:lnTo>
                      <a:pt x="132" y="184"/>
                    </a:lnTo>
                    <a:lnTo>
                      <a:pt x="128" y="187"/>
                    </a:lnTo>
                    <a:lnTo>
                      <a:pt x="120" y="182"/>
                    </a:lnTo>
                    <a:lnTo>
                      <a:pt x="109" y="177"/>
                    </a:lnTo>
                    <a:lnTo>
                      <a:pt x="92" y="180"/>
                    </a:lnTo>
                    <a:lnTo>
                      <a:pt x="90" y="180"/>
                    </a:lnTo>
                    <a:lnTo>
                      <a:pt x="90" y="175"/>
                    </a:lnTo>
                    <a:lnTo>
                      <a:pt x="97" y="170"/>
                    </a:lnTo>
                    <a:lnTo>
                      <a:pt x="99" y="161"/>
                    </a:lnTo>
                    <a:lnTo>
                      <a:pt x="99" y="156"/>
                    </a:lnTo>
                    <a:lnTo>
                      <a:pt x="102" y="154"/>
                    </a:lnTo>
                    <a:lnTo>
                      <a:pt x="104" y="151"/>
                    </a:lnTo>
                    <a:lnTo>
                      <a:pt x="109" y="146"/>
                    </a:lnTo>
                    <a:lnTo>
                      <a:pt x="109" y="142"/>
                    </a:lnTo>
                    <a:lnTo>
                      <a:pt x="106" y="137"/>
                    </a:lnTo>
                    <a:lnTo>
                      <a:pt x="99" y="130"/>
                    </a:lnTo>
                    <a:lnTo>
                      <a:pt x="94" y="125"/>
                    </a:lnTo>
                    <a:lnTo>
                      <a:pt x="83" y="123"/>
                    </a:lnTo>
                    <a:lnTo>
                      <a:pt x="73" y="118"/>
                    </a:lnTo>
                    <a:lnTo>
                      <a:pt x="64" y="111"/>
                    </a:lnTo>
                    <a:lnTo>
                      <a:pt x="61" y="111"/>
                    </a:lnTo>
                    <a:lnTo>
                      <a:pt x="52" y="106"/>
                    </a:lnTo>
                    <a:lnTo>
                      <a:pt x="40" y="104"/>
                    </a:lnTo>
                    <a:lnTo>
                      <a:pt x="38" y="97"/>
                    </a:lnTo>
                    <a:lnTo>
                      <a:pt x="31" y="94"/>
                    </a:lnTo>
                    <a:lnTo>
                      <a:pt x="26" y="92"/>
                    </a:lnTo>
                    <a:lnTo>
                      <a:pt x="14" y="80"/>
                    </a:lnTo>
                    <a:lnTo>
                      <a:pt x="9" y="71"/>
                    </a:lnTo>
                    <a:lnTo>
                      <a:pt x="5" y="71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49" name="Freeform 343">
                <a:extLst>
                  <a:ext uri="{FF2B5EF4-FFF2-40B4-BE49-F238E27FC236}">
                    <a16:creationId xmlns:a16="http://schemas.microsoft.com/office/drawing/2014/main" id="{8B2F3C19-198D-AF37-62CB-9515F987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409" y="6068010"/>
                <a:ext cx="154819" cy="177149"/>
              </a:xfrm>
              <a:custGeom>
                <a:avLst/>
                <a:gdLst>
                  <a:gd name="T0" fmla="*/ 14 w 104"/>
                  <a:gd name="T1" fmla="*/ 0 h 119"/>
                  <a:gd name="T2" fmla="*/ 26 w 104"/>
                  <a:gd name="T3" fmla="*/ 0 h 119"/>
                  <a:gd name="T4" fmla="*/ 35 w 104"/>
                  <a:gd name="T5" fmla="*/ 10 h 119"/>
                  <a:gd name="T6" fmla="*/ 42 w 104"/>
                  <a:gd name="T7" fmla="*/ 17 h 119"/>
                  <a:gd name="T8" fmla="*/ 49 w 104"/>
                  <a:gd name="T9" fmla="*/ 24 h 119"/>
                  <a:gd name="T10" fmla="*/ 56 w 104"/>
                  <a:gd name="T11" fmla="*/ 22 h 119"/>
                  <a:gd name="T12" fmla="*/ 66 w 104"/>
                  <a:gd name="T13" fmla="*/ 31 h 119"/>
                  <a:gd name="T14" fmla="*/ 75 w 104"/>
                  <a:gd name="T15" fmla="*/ 36 h 119"/>
                  <a:gd name="T16" fmla="*/ 80 w 104"/>
                  <a:gd name="T17" fmla="*/ 41 h 119"/>
                  <a:gd name="T18" fmla="*/ 92 w 104"/>
                  <a:gd name="T19" fmla="*/ 50 h 119"/>
                  <a:gd name="T20" fmla="*/ 104 w 104"/>
                  <a:gd name="T21" fmla="*/ 62 h 119"/>
                  <a:gd name="T22" fmla="*/ 97 w 104"/>
                  <a:gd name="T23" fmla="*/ 74 h 119"/>
                  <a:gd name="T24" fmla="*/ 101 w 104"/>
                  <a:gd name="T25" fmla="*/ 81 h 119"/>
                  <a:gd name="T26" fmla="*/ 104 w 104"/>
                  <a:gd name="T27" fmla="*/ 86 h 119"/>
                  <a:gd name="T28" fmla="*/ 104 w 104"/>
                  <a:gd name="T29" fmla="*/ 88 h 119"/>
                  <a:gd name="T30" fmla="*/ 99 w 104"/>
                  <a:gd name="T31" fmla="*/ 97 h 119"/>
                  <a:gd name="T32" fmla="*/ 94 w 104"/>
                  <a:gd name="T33" fmla="*/ 105 h 119"/>
                  <a:gd name="T34" fmla="*/ 92 w 104"/>
                  <a:gd name="T35" fmla="*/ 107 h 119"/>
                  <a:gd name="T36" fmla="*/ 80 w 104"/>
                  <a:gd name="T37" fmla="*/ 116 h 119"/>
                  <a:gd name="T38" fmla="*/ 78 w 104"/>
                  <a:gd name="T39" fmla="*/ 116 h 119"/>
                  <a:gd name="T40" fmla="*/ 75 w 104"/>
                  <a:gd name="T41" fmla="*/ 119 h 119"/>
                  <a:gd name="T42" fmla="*/ 68 w 104"/>
                  <a:gd name="T43" fmla="*/ 119 h 119"/>
                  <a:gd name="T44" fmla="*/ 64 w 104"/>
                  <a:gd name="T45" fmla="*/ 116 h 119"/>
                  <a:gd name="T46" fmla="*/ 54 w 104"/>
                  <a:gd name="T47" fmla="*/ 116 h 119"/>
                  <a:gd name="T48" fmla="*/ 45 w 104"/>
                  <a:gd name="T49" fmla="*/ 119 h 119"/>
                  <a:gd name="T50" fmla="*/ 47 w 104"/>
                  <a:gd name="T51" fmla="*/ 114 h 119"/>
                  <a:gd name="T52" fmla="*/ 42 w 104"/>
                  <a:gd name="T53" fmla="*/ 114 h 119"/>
                  <a:gd name="T54" fmla="*/ 33 w 104"/>
                  <a:gd name="T55" fmla="*/ 109 h 119"/>
                  <a:gd name="T56" fmla="*/ 19 w 104"/>
                  <a:gd name="T57" fmla="*/ 109 h 119"/>
                  <a:gd name="T58" fmla="*/ 9 w 104"/>
                  <a:gd name="T59" fmla="*/ 105 h 119"/>
                  <a:gd name="T60" fmla="*/ 2 w 104"/>
                  <a:gd name="T61" fmla="*/ 95 h 119"/>
                  <a:gd name="T62" fmla="*/ 0 w 104"/>
                  <a:gd name="T63" fmla="*/ 79 h 119"/>
                  <a:gd name="T64" fmla="*/ 0 w 104"/>
                  <a:gd name="T65" fmla="*/ 76 h 119"/>
                  <a:gd name="T66" fmla="*/ 4 w 104"/>
                  <a:gd name="T67" fmla="*/ 71 h 119"/>
                  <a:gd name="T68" fmla="*/ 2 w 104"/>
                  <a:gd name="T69" fmla="*/ 55 h 119"/>
                  <a:gd name="T70" fmla="*/ 0 w 104"/>
                  <a:gd name="T71" fmla="*/ 45 h 119"/>
                  <a:gd name="T72" fmla="*/ 2 w 104"/>
                  <a:gd name="T73" fmla="*/ 38 h 119"/>
                  <a:gd name="T74" fmla="*/ 4 w 104"/>
                  <a:gd name="T75" fmla="*/ 24 h 119"/>
                  <a:gd name="T76" fmla="*/ 4 w 104"/>
                  <a:gd name="T77" fmla="*/ 19 h 119"/>
                  <a:gd name="T78" fmla="*/ 7 w 104"/>
                  <a:gd name="T79" fmla="*/ 8 h 119"/>
                  <a:gd name="T80" fmla="*/ 9 w 104"/>
                  <a:gd name="T8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119">
                    <a:moveTo>
                      <a:pt x="9" y="0"/>
                    </a:moveTo>
                    <a:lnTo>
                      <a:pt x="14" y="0"/>
                    </a:lnTo>
                    <a:lnTo>
                      <a:pt x="16" y="3"/>
                    </a:lnTo>
                    <a:lnTo>
                      <a:pt x="26" y="0"/>
                    </a:lnTo>
                    <a:lnTo>
                      <a:pt x="30" y="3"/>
                    </a:lnTo>
                    <a:lnTo>
                      <a:pt x="35" y="10"/>
                    </a:lnTo>
                    <a:lnTo>
                      <a:pt x="40" y="10"/>
                    </a:lnTo>
                    <a:lnTo>
                      <a:pt x="42" y="17"/>
                    </a:lnTo>
                    <a:lnTo>
                      <a:pt x="47" y="24"/>
                    </a:lnTo>
                    <a:lnTo>
                      <a:pt x="49" y="24"/>
                    </a:lnTo>
                    <a:lnTo>
                      <a:pt x="54" y="19"/>
                    </a:lnTo>
                    <a:lnTo>
                      <a:pt x="56" y="22"/>
                    </a:lnTo>
                    <a:lnTo>
                      <a:pt x="61" y="29"/>
                    </a:lnTo>
                    <a:lnTo>
                      <a:pt x="66" y="31"/>
                    </a:lnTo>
                    <a:lnTo>
                      <a:pt x="71" y="31"/>
                    </a:lnTo>
                    <a:lnTo>
                      <a:pt x="75" y="36"/>
                    </a:lnTo>
                    <a:lnTo>
                      <a:pt x="75" y="43"/>
                    </a:lnTo>
                    <a:lnTo>
                      <a:pt x="80" y="41"/>
                    </a:lnTo>
                    <a:lnTo>
                      <a:pt x="87" y="45"/>
                    </a:lnTo>
                    <a:lnTo>
                      <a:pt x="92" y="50"/>
                    </a:lnTo>
                    <a:lnTo>
                      <a:pt x="99" y="60"/>
                    </a:lnTo>
                    <a:lnTo>
                      <a:pt x="104" y="62"/>
                    </a:lnTo>
                    <a:lnTo>
                      <a:pt x="101" y="69"/>
                    </a:lnTo>
                    <a:lnTo>
                      <a:pt x="97" y="74"/>
                    </a:lnTo>
                    <a:lnTo>
                      <a:pt x="99" y="79"/>
                    </a:lnTo>
                    <a:lnTo>
                      <a:pt x="101" y="81"/>
                    </a:lnTo>
                    <a:lnTo>
                      <a:pt x="101" y="83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99" y="93"/>
                    </a:lnTo>
                    <a:lnTo>
                      <a:pt x="99" y="97"/>
                    </a:lnTo>
                    <a:lnTo>
                      <a:pt x="97" y="102"/>
                    </a:lnTo>
                    <a:lnTo>
                      <a:pt x="94" y="105"/>
                    </a:lnTo>
                    <a:lnTo>
                      <a:pt x="94" y="105"/>
                    </a:lnTo>
                    <a:lnTo>
                      <a:pt x="92" y="107"/>
                    </a:lnTo>
                    <a:lnTo>
                      <a:pt x="87" y="114"/>
                    </a:lnTo>
                    <a:lnTo>
                      <a:pt x="80" y="116"/>
                    </a:lnTo>
                    <a:lnTo>
                      <a:pt x="78" y="114"/>
                    </a:lnTo>
                    <a:lnTo>
                      <a:pt x="78" y="116"/>
                    </a:lnTo>
                    <a:lnTo>
                      <a:pt x="78" y="119"/>
                    </a:lnTo>
                    <a:lnTo>
                      <a:pt x="75" y="119"/>
                    </a:lnTo>
                    <a:lnTo>
                      <a:pt x="73" y="119"/>
                    </a:lnTo>
                    <a:lnTo>
                      <a:pt x="68" y="119"/>
                    </a:lnTo>
                    <a:lnTo>
                      <a:pt x="66" y="119"/>
                    </a:lnTo>
                    <a:lnTo>
                      <a:pt x="64" y="116"/>
                    </a:lnTo>
                    <a:lnTo>
                      <a:pt x="59" y="114"/>
                    </a:lnTo>
                    <a:lnTo>
                      <a:pt x="54" y="116"/>
                    </a:lnTo>
                    <a:lnTo>
                      <a:pt x="49" y="119"/>
                    </a:lnTo>
                    <a:lnTo>
                      <a:pt x="45" y="119"/>
                    </a:lnTo>
                    <a:lnTo>
                      <a:pt x="45" y="116"/>
                    </a:lnTo>
                    <a:lnTo>
                      <a:pt x="47" y="114"/>
                    </a:lnTo>
                    <a:lnTo>
                      <a:pt x="45" y="114"/>
                    </a:lnTo>
                    <a:lnTo>
                      <a:pt x="42" y="114"/>
                    </a:lnTo>
                    <a:lnTo>
                      <a:pt x="38" y="114"/>
                    </a:lnTo>
                    <a:lnTo>
                      <a:pt x="33" y="109"/>
                    </a:lnTo>
                    <a:lnTo>
                      <a:pt x="28" y="109"/>
                    </a:lnTo>
                    <a:lnTo>
                      <a:pt x="19" y="109"/>
                    </a:lnTo>
                    <a:lnTo>
                      <a:pt x="16" y="109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2" y="95"/>
                    </a:lnTo>
                    <a:lnTo>
                      <a:pt x="0" y="88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2" y="74"/>
                    </a:lnTo>
                    <a:lnTo>
                      <a:pt x="4" y="71"/>
                    </a:lnTo>
                    <a:lnTo>
                      <a:pt x="2" y="64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4" y="41"/>
                    </a:lnTo>
                    <a:lnTo>
                      <a:pt x="2" y="38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50" name="Freeform 344">
                <a:extLst>
                  <a:ext uri="{FF2B5EF4-FFF2-40B4-BE49-F238E27FC236}">
                    <a16:creationId xmlns:a16="http://schemas.microsoft.com/office/drawing/2014/main" id="{CEA0D12E-D58F-8246-0E06-04CB996501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6758" y="5794098"/>
                <a:ext cx="495720" cy="1281725"/>
              </a:xfrm>
              <a:custGeom>
                <a:avLst/>
                <a:gdLst>
                  <a:gd name="T0" fmla="*/ 88 w 333"/>
                  <a:gd name="T1" fmla="*/ 2 h 861"/>
                  <a:gd name="T2" fmla="*/ 109 w 333"/>
                  <a:gd name="T3" fmla="*/ 14 h 861"/>
                  <a:gd name="T4" fmla="*/ 151 w 333"/>
                  <a:gd name="T5" fmla="*/ 12 h 861"/>
                  <a:gd name="T6" fmla="*/ 206 w 333"/>
                  <a:gd name="T7" fmla="*/ 52 h 861"/>
                  <a:gd name="T8" fmla="*/ 246 w 333"/>
                  <a:gd name="T9" fmla="*/ 92 h 861"/>
                  <a:gd name="T10" fmla="*/ 251 w 333"/>
                  <a:gd name="T11" fmla="*/ 118 h 861"/>
                  <a:gd name="T12" fmla="*/ 291 w 333"/>
                  <a:gd name="T13" fmla="*/ 123 h 861"/>
                  <a:gd name="T14" fmla="*/ 312 w 333"/>
                  <a:gd name="T15" fmla="*/ 85 h 861"/>
                  <a:gd name="T16" fmla="*/ 333 w 333"/>
                  <a:gd name="T17" fmla="*/ 111 h 861"/>
                  <a:gd name="T18" fmla="*/ 307 w 333"/>
                  <a:gd name="T19" fmla="*/ 130 h 861"/>
                  <a:gd name="T20" fmla="*/ 281 w 333"/>
                  <a:gd name="T21" fmla="*/ 154 h 861"/>
                  <a:gd name="T22" fmla="*/ 262 w 333"/>
                  <a:gd name="T23" fmla="*/ 184 h 861"/>
                  <a:gd name="T24" fmla="*/ 253 w 333"/>
                  <a:gd name="T25" fmla="*/ 222 h 861"/>
                  <a:gd name="T26" fmla="*/ 251 w 333"/>
                  <a:gd name="T27" fmla="*/ 260 h 861"/>
                  <a:gd name="T28" fmla="*/ 253 w 333"/>
                  <a:gd name="T29" fmla="*/ 286 h 861"/>
                  <a:gd name="T30" fmla="*/ 279 w 333"/>
                  <a:gd name="T31" fmla="*/ 329 h 861"/>
                  <a:gd name="T32" fmla="*/ 296 w 333"/>
                  <a:gd name="T33" fmla="*/ 350 h 861"/>
                  <a:gd name="T34" fmla="*/ 284 w 333"/>
                  <a:gd name="T35" fmla="*/ 381 h 861"/>
                  <a:gd name="T36" fmla="*/ 225 w 333"/>
                  <a:gd name="T37" fmla="*/ 405 h 861"/>
                  <a:gd name="T38" fmla="*/ 192 w 333"/>
                  <a:gd name="T39" fmla="*/ 397 h 861"/>
                  <a:gd name="T40" fmla="*/ 196 w 333"/>
                  <a:gd name="T41" fmla="*/ 423 h 861"/>
                  <a:gd name="T42" fmla="*/ 196 w 333"/>
                  <a:gd name="T43" fmla="*/ 442 h 861"/>
                  <a:gd name="T44" fmla="*/ 173 w 333"/>
                  <a:gd name="T45" fmla="*/ 464 h 861"/>
                  <a:gd name="T46" fmla="*/ 140 w 333"/>
                  <a:gd name="T47" fmla="*/ 457 h 861"/>
                  <a:gd name="T48" fmla="*/ 158 w 333"/>
                  <a:gd name="T49" fmla="*/ 492 h 861"/>
                  <a:gd name="T50" fmla="*/ 163 w 333"/>
                  <a:gd name="T51" fmla="*/ 490 h 861"/>
                  <a:gd name="T52" fmla="*/ 177 w 333"/>
                  <a:gd name="T53" fmla="*/ 504 h 861"/>
                  <a:gd name="T54" fmla="*/ 154 w 333"/>
                  <a:gd name="T55" fmla="*/ 502 h 861"/>
                  <a:gd name="T56" fmla="*/ 151 w 333"/>
                  <a:gd name="T57" fmla="*/ 520 h 861"/>
                  <a:gd name="T58" fmla="*/ 147 w 333"/>
                  <a:gd name="T59" fmla="*/ 547 h 861"/>
                  <a:gd name="T60" fmla="*/ 149 w 333"/>
                  <a:gd name="T61" fmla="*/ 568 h 861"/>
                  <a:gd name="T62" fmla="*/ 121 w 333"/>
                  <a:gd name="T63" fmla="*/ 582 h 861"/>
                  <a:gd name="T64" fmla="*/ 118 w 333"/>
                  <a:gd name="T65" fmla="*/ 610 h 861"/>
                  <a:gd name="T66" fmla="*/ 154 w 333"/>
                  <a:gd name="T67" fmla="*/ 627 h 861"/>
                  <a:gd name="T68" fmla="*/ 158 w 333"/>
                  <a:gd name="T69" fmla="*/ 648 h 861"/>
                  <a:gd name="T70" fmla="*/ 144 w 333"/>
                  <a:gd name="T71" fmla="*/ 670 h 861"/>
                  <a:gd name="T72" fmla="*/ 130 w 333"/>
                  <a:gd name="T73" fmla="*/ 693 h 861"/>
                  <a:gd name="T74" fmla="*/ 118 w 333"/>
                  <a:gd name="T75" fmla="*/ 710 h 861"/>
                  <a:gd name="T76" fmla="*/ 111 w 333"/>
                  <a:gd name="T77" fmla="*/ 736 h 861"/>
                  <a:gd name="T78" fmla="*/ 121 w 333"/>
                  <a:gd name="T79" fmla="*/ 762 h 861"/>
                  <a:gd name="T80" fmla="*/ 123 w 333"/>
                  <a:gd name="T81" fmla="*/ 774 h 861"/>
                  <a:gd name="T82" fmla="*/ 57 w 333"/>
                  <a:gd name="T83" fmla="*/ 755 h 861"/>
                  <a:gd name="T84" fmla="*/ 24 w 333"/>
                  <a:gd name="T85" fmla="*/ 722 h 861"/>
                  <a:gd name="T86" fmla="*/ 36 w 333"/>
                  <a:gd name="T87" fmla="*/ 644 h 861"/>
                  <a:gd name="T88" fmla="*/ 33 w 333"/>
                  <a:gd name="T89" fmla="*/ 591 h 861"/>
                  <a:gd name="T90" fmla="*/ 21 w 333"/>
                  <a:gd name="T91" fmla="*/ 565 h 861"/>
                  <a:gd name="T92" fmla="*/ 19 w 333"/>
                  <a:gd name="T93" fmla="*/ 537 h 861"/>
                  <a:gd name="T94" fmla="*/ 12 w 333"/>
                  <a:gd name="T95" fmla="*/ 487 h 861"/>
                  <a:gd name="T96" fmla="*/ 12 w 333"/>
                  <a:gd name="T97" fmla="*/ 412 h 861"/>
                  <a:gd name="T98" fmla="*/ 19 w 333"/>
                  <a:gd name="T99" fmla="*/ 338 h 861"/>
                  <a:gd name="T100" fmla="*/ 21 w 333"/>
                  <a:gd name="T101" fmla="*/ 286 h 861"/>
                  <a:gd name="T102" fmla="*/ 0 w 333"/>
                  <a:gd name="T103" fmla="*/ 222 h 861"/>
                  <a:gd name="T104" fmla="*/ 10 w 333"/>
                  <a:gd name="T105" fmla="*/ 166 h 861"/>
                  <a:gd name="T106" fmla="*/ 31 w 333"/>
                  <a:gd name="T107" fmla="*/ 111 h 861"/>
                  <a:gd name="T108" fmla="*/ 28 w 333"/>
                  <a:gd name="T109" fmla="*/ 76 h 861"/>
                  <a:gd name="T110" fmla="*/ 52 w 333"/>
                  <a:gd name="T111" fmla="*/ 21 h 861"/>
                  <a:gd name="T112" fmla="*/ 225 w 333"/>
                  <a:gd name="T113" fmla="*/ 849 h 861"/>
                  <a:gd name="T114" fmla="*/ 142 w 333"/>
                  <a:gd name="T115" fmla="*/ 807 h 861"/>
                  <a:gd name="T116" fmla="*/ 140 w 333"/>
                  <a:gd name="T117" fmla="*/ 812 h 861"/>
                  <a:gd name="T118" fmla="*/ 182 w 333"/>
                  <a:gd name="T119" fmla="*/ 838 h 861"/>
                  <a:gd name="T120" fmla="*/ 206 w 333"/>
                  <a:gd name="T121" fmla="*/ 854 h 861"/>
                  <a:gd name="T122" fmla="*/ 173 w 333"/>
                  <a:gd name="T123" fmla="*/ 857 h 861"/>
                  <a:gd name="T124" fmla="*/ 166 w 333"/>
                  <a:gd name="T125" fmla="*/ 849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3" h="861">
                    <a:moveTo>
                      <a:pt x="52" y="21"/>
                    </a:moveTo>
                    <a:lnTo>
                      <a:pt x="54" y="19"/>
                    </a:lnTo>
                    <a:lnTo>
                      <a:pt x="59" y="9"/>
                    </a:lnTo>
                    <a:lnTo>
                      <a:pt x="66" y="2"/>
                    </a:lnTo>
                    <a:lnTo>
                      <a:pt x="71" y="0"/>
                    </a:lnTo>
                    <a:lnTo>
                      <a:pt x="78" y="5"/>
                    </a:lnTo>
                    <a:lnTo>
                      <a:pt x="83" y="5"/>
                    </a:lnTo>
                    <a:lnTo>
                      <a:pt x="88" y="2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2" y="2"/>
                    </a:lnTo>
                    <a:lnTo>
                      <a:pt x="104" y="9"/>
                    </a:lnTo>
                    <a:lnTo>
                      <a:pt x="106" y="16"/>
                    </a:lnTo>
                    <a:lnTo>
                      <a:pt x="109" y="19"/>
                    </a:lnTo>
                    <a:lnTo>
                      <a:pt x="109" y="16"/>
                    </a:lnTo>
                    <a:lnTo>
                      <a:pt x="109" y="14"/>
                    </a:lnTo>
                    <a:lnTo>
                      <a:pt x="111" y="9"/>
                    </a:lnTo>
                    <a:lnTo>
                      <a:pt x="111" y="7"/>
                    </a:lnTo>
                    <a:lnTo>
                      <a:pt x="116" y="0"/>
                    </a:lnTo>
                    <a:lnTo>
                      <a:pt x="128" y="0"/>
                    </a:lnTo>
                    <a:lnTo>
                      <a:pt x="137" y="2"/>
                    </a:lnTo>
                    <a:lnTo>
                      <a:pt x="142" y="5"/>
                    </a:lnTo>
                    <a:lnTo>
                      <a:pt x="147" y="12"/>
                    </a:lnTo>
                    <a:lnTo>
                      <a:pt x="151" y="12"/>
                    </a:lnTo>
                    <a:lnTo>
                      <a:pt x="156" y="21"/>
                    </a:lnTo>
                    <a:lnTo>
                      <a:pt x="168" y="33"/>
                    </a:lnTo>
                    <a:lnTo>
                      <a:pt x="173" y="35"/>
                    </a:lnTo>
                    <a:lnTo>
                      <a:pt x="180" y="38"/>
                    </a:lnTo>
                    <a:lnTo>
                      <a:pt x="182" y="45"/>
                    </a:lnTo>
                    <a:lnTo>
                      <a:pt x="194" y="47"/>
                    </a:lnTo>
                    <a:lnTo>
                      <a:pt x="203" y="52"/>
                    </a:lnTo>
                    <a:lnTo>
                      <a:pt x="206" y="52"/>
                    </a:lnTo>
                    <a:lnTo>
                      <a:pt x="215" y="59"/>
                    </a:lnTo>
                    <a:lnTo>
                      <a:pt x="225" y="64"/>
                    </a:lnTo>
                    <a:lnTo>
                      <a:pt x="236" y="66"/>
                    </a:lnTo>
                    <a:lnTo>
                      <a:pt x="241" y="71"/>
                    </a:lnTo>
                    <a:lnTo>
                      <a:pt x="248" y="78"/>
                    </a:lnTo>
                    <a:lnTo>
                      <a:pt x="251" y="83"/>
                    </a:lnTo>
                    <a:lnTo>
                      <a:pt x="251" y="87"/>
                    </a:lnTo>
                    <a:lnTo>
                      <a:pt x="246" y="92"/>
                    </a:lnTo>
                    <a:lnTo>
                      <a:pt x="244" y="95"/>
                    </a:lnTo>
                    <a:lnTo>
                      <a:pt x="241" y="97"/>
                    </a:lnTo>
                    <a:lnTo>
                      <a:pt x="241" y="102"/>
                    </a:lnTo>
                    <a:lnTo>
                      <a:pt x="239" y="111"/>
                    </a:lnTo>
                    <a:lnTo>
                      <a:pt x="232" y="116"/>
                    </a:lnTo>
                    <a:lnTo>
                      <a:pt x="232" y="121"/>
                    </a:lnTo>
                    <a:lnTo>
                      <a:pt x="234" y="121"/>
                    </a:lnTo>
                    <a:lnTo>
                      <a:pt x="251" y="118"/>
                    </a:lnTo>
                    <a:lnTo>
                      <a:pt x="262" y="123"/>
                    </a:lnTo>
                    <a:lnTo>
                      <a:pt x="270" y="128"/>
                    </a:lnTo>
                    <a:lnTo>
                      <a:pt x="274" y="125"/>
                    </a:lnTo>
                    <a:lnTo>
                      <a:pt x="279" y="125"/>
                    </a:lnTo>
                    <a:lnTo>
                      <a:pt x="279" y="128"/>
                    </a:lnTo>
                    <a:lnTo>
                      <a:pt x="284" y="123"/>
                    </a:lnTo>
                    <a:lnTo>
                      <a:pt x="286" y="121"/>
                    </a:lnTo>
                    <a:lnTo>
                      <a:pt x="291" y="123"/>
                    </a:lnTo>
                    <a:lnTo>
                      <a:pt x="296" y="118"/>
                    </a:lnTo>
                    <a:lnTo>
                      <a:pt x="296" y="113"/>
                    </a:lnTo>
                    <a:lnTo>
                      <a:pt x="305" y="106"/>
                    </a:lnTo>
                    <a:lnTo>
                      <a:pt x="307" y="102"/>
                    </a:lnTo>
                    <a:lnTo>
                      <a:pt x="310" y="97"/>
                    </a:lnTo>
                    <a:lnTo>
                      <a:pt x="315" y="95"/>
                    </a:lnTo>
                    <a:lnTo>
                      <a:pt x="315" y="85"/>
                    </a:lnTo>
                    <a:lnTo>
                      <a:pt x="312" y="85"/>
                    </a:lnTo>
                    <a:lnTo>
                      <a:pt x="315" y="78"/>
                    </a:lnTo>
                    <a:lnTo>
                      <a:pt x="319" y="76"/>
                    </a:lnTo>
                    <a:lnTo>
                      <a:pt x="329" y="76"/>
                    </a:lnTo>
                    <a:lnTo>
                      <a:pt x="329" y="80"/>
                    </a:lnTo>
                    <a:lnTo>
                      <a:pt x="333" y="90"/>
                    </a:lnTo>
                    <a:lnTo>
                      <a:pt x="331" y="97"/>
                    </a:lnTo>
                    <a:lnTo>
                      <a:pt x="333" y="104"/>
                    </a:lnTo>
                    <a:lnTo>
                      <a:pt x="333" y="111"/>
                    </a:lnTo>
                    <a:lnTo>
                      <a:pt x="333" y="116"/>
                    </a:lnTo>
                    <a:lnTo>
                      <a:pt x="329" y="116"/>
                    </a:lnTo>
                    <a:lnTo>
                      <a:pt x="324" y="118"/>
                    </a:lnTo>
                    <a:lnTo>
                      <a:pt x="322" y="118"/>
                    </a:lnTo>
                    <a:lnTo>
                      <a:pt x="319" y="121"/>
                    </a:lnTo>
                    <a:lnTo>
                      <a:pt x="319" y="121"/>
                    </a:lnTo>
                    <a:lnTo>
                      <a:pt x="310" y="128"/>
                    </a:lnTo>
                    <a:lnTo>
                      <a:pt x="307" y="130"/>
                    </a:lnTo>
                    <a:lnTo>
                      <a:pt x="305" y="130"/>
                    </a:lnTo>
                    <a:lnTo>
                      <a:pt x="298" y="137"/>
                    </a:lnTo>
                    <a:lnTo>
                      <a:pt x="293" y="137"/>
                    </a:lnTo>
                    <a:lnTo>
                      <a:pt x="293" y="142"/>
                    </a:lnTo>
                    <a:lnTo>
                      <a:pt x="291" y="144"/>
                    </a:lnTo>
                    <a:lnTo>
                      <a:pt x="289" y="144"/>
                    </a:lnTo>
                    <a:lnTo>
                      <a:pt x="281" y="151"/>
                    </a:lnTo>
                    <a:lnTo>
                      <a:pt x="281" y="154"/>
                    </a:lnTo>
                    <a:lnTo>
                      <a:pt x="281" y="158"/>
                    </a:lnTo>
                    <a:lnTo>
                      <a:pt x="279" y="161"/>
                    </a:lnTo>
                    <a:lnTo>
                      <a:pt x="277" y="163"/>
                    </a:lnTo>
                    <a:lnTo>
                      <a:pt x="272" y="170"/>
                    </a:lnTo>
                    <a:lnTo>
                      <a:pt x="270" y="173"/>
                    </a:lnTo>
                    <a:lnTo>
                      <a:pt x="265" y="180"/>
                    </a:lnTo>
                    <a:lnTo>
                      <a:pt x="265" y="182"/>
                    </a:lnTo>
                    <a:lnTo>
                      <a:pt x="262" y="184"/>
                    </a:lnTo>
                    <a:lnTo>
                      <a:pt x="260" y="187"/>
                    </a:lnTo>
                    <a:lnTo>
                      <a:pt x="258" y="192"/>
                    </a:lnTo>
                    <a:lnTo>
                      <a:pt x="255" y="196"/>
                    </a:lnTo>
                    <a:lnTo>
                      <a:pt x="255" y="203"/>
                    </a:lnTo>
                    <a:lnTo>
                      <a:pt x="255" y="206"/>
                    </a:lnTo>
                    <a:lnTo>
                      <a:pt x="255" y="208"/>
                    </a:lnTo>
                    <a:lnTo>
                      <a:pt x="255" y="218"/>
                    </a:lnTo>
                    <a:lnTo>
                      <a:pt x="253" y="222"/>
                    </a:lnTo>
                    <a:lnTo>
                      <a:pt x="255" y="225"/>
                    </a:lnTo>
                    <a:lnTo>
                      <a:pt x="251" y="229"/>
                    </a:lnTo>
                    <a:lnTo>
                      <a:pt x="253" y="237"/>
                    </a:lnTo>
                    <a:lnTo>
                      <a:pt x="253" y="239"/>
                    </a:lnTo>
                    <a:lnTo>
                      <a:pt x="253" y="248"/>
                    </a:lnTo>
                    <a:lnTo>
                      <a:pt x="255" y="255"/>
                    </a:lnTo>
                    <a:lnTo>
                      <a:pt x="253" y="258"/>
                    </a:lnTo>
                    <a:lnTo>
                      <a:pt x="251" y="260"/>
                    </a:lnTo>
                    <a:lnTo>
                      <a:pt x="251" y="263"/>
                    </a:lnTo>
                    <a:lnTo>
                      <a:pt x="251" y="263"/>
                    </a:lnTo>
                    <a:lnTo>
                      <a:pt x="251" y="263"/>
                    </a:lnTo>
                    <a:lnTo>
                      <a:pt x="248" y="270"/>
                    </a:lnTo>
                    <a:lnTo>
                      <a:pt x="251" y="279"/>
                    </a:lnTo>
                    <a:lnTo>
                      <a:pt x="251" y="281"/>
                    </a:lnTo>
                    <a:lnTo>
                      <a:pt x="253" y="284"/>
                    </a:lnTo>
                    <a:lnTo>
                      <a:pt x="253" y="286"/>
                    </a:lnTo>
                    <a:lnTo>
                      <a:pt x="251" y="289"/>
                    </a:lnTo>
                    <a:lnTo>
                      <a:pt x="253" y="291"/>
                    </a:lnTo>
                    <a:lnTo>
                      <a:pt x="262" y="298"/>
                    </a:lnTo>
                    <a:lnTo>
                      <a:pt x="270" y="303"/>
                    </a:lnTo>
                    <a:lnTo>
                      <a:pt x="281" y="310"/>
                    </a:lnTo>
                    <a:lnTo>
                      <a:pt x="284" y="315"/>
                    </a:lnTo>
                    <a:lnTo>
                      <a:pt x="284" y="317"/>
                    </a:lnTo>
                    <a:lnTo>
                      <a:pt x="279" y="329"/>
                    </a:lnTo>
                    <a:lnTo>
                      <a:pt x="279" y="331"/>
                    </a:lnTo>
                    <a:lnTo>
                      <a:pt x="281" y="336"/>
                    </a:lnTo>
                    <a:lnTo>
                      <a:pt x="286" y="341"/>
                    </a:lnTo>
                    <a:lnTo>
                      <a:pt x="291" y="341"/>
                    </a:lnTo>
                    <a:lnTo>
                      <a:pt x="293" y="338"/>
                    </a:lnTo>
                    <a:lnTo>
                      <a:pt x="296" y="338"/>
                    </a:lnTo>
                    <a:lnTo>
                      <a:pt x="296" y="341"/>
                    </a:lnTo>
                    <a:lnTo>
                      <a:pt x="296" y="350"/>
                    </a:lnTo>
                    <a:lnTo>
                      <a:pt x="296" y="355"/>
                    </a:lnTo>
                    <a:lnTo>
                      <a:pt x="291" y="362"/>
                    </a:lnTo>
                    <a:lnTo>
                      <a:pt x="289" y="367"/>
                    </a:lnTo>
                    <a:lnTo>
                      <a:pt x="289" y="369"/>
                    </a:lnTo>
                    <a:lnTo>
                      <a:pt x="286" y="367"/>
                    </a:lnTo>
                    <a:lnTo>
                      <a:pt x="286" y="369"/>
                    </a:lnTo>
                    <a:lnTo>
                      <a:pt x="284" y="376"/>
                    </a:lnTo>
                    <a:lnTo>
                      <a:pt x="284" y="381"/>
                    </a:lnTo>
                    <a:lnTo>
                      <a:pt x="284" y="383"/>
                    </a:lnTo>
                    <a:lnTo>
                      <a:pt x="272" y="390"/>
                    </a:lnTo>
                    <a:lnTo>
                      <a:pt x="262" y="395"/>
                    </a:lnTo>
                    <a:lnTo>
                      <a:pt x="260" y="393"/>
                    </a:lnTo>
                    <a:lnTo>
                      <a:pt x="260" y="395"/>
                    </a:lnTo>
                    <a:lnTo>
                      <a:pt x="248" y="400"/>
                    </a:lnTo>
                    <a:lnTo>
                      <a:pt x="234" y="405"/>
                    </a:lnTo>
                    <a:lnTo>
                      <a:pt x="225" y="405"/>
                    </a:lnTo>
                    <a:lnTo>
                      <a:pt x="218" y="402"/>
                    </a:lnTo>
                    <a:lnTo>
                      <a:pt x="210" y="405"/>
                    </a:lnTo>
                    <a:lnTo>
                      <a:pt x="208" y="405"/>
                    </a:lnTo>
                    <a:lnTo>
                      <a:pt x="203" y="400"/>
                    </a:lnTo>
                    <a:lnTo>
                      <a:pt x="196" y="400"/>
                    </a:lnTo>
                    <a:lnTo>
                      <a:pt x="194" y="400"/>
                    </a:lnTo>
                    <a:lnTo>
                      <a:pt x="192" y="397"/>
                    </a:lnTo>
                    <a:lnTo>
                      <a:pt x="192" y="397"/>
                    </a:lnTo>
                    <a:lnTo>
                      <a:pt x="192" y="402"/>
                    </a:lnTo>
                    <a:lnTo>
                      <a:pt x="192" y="405"/>
                    </a:lnTo>
                    <a:lnTo>
                      <a:pt x="192" y="412"/>
                    </a:lnTo>
                    <a:lnTo>
                      <a:pt x="194" y="414"/>
                    </a:lnTo>
                    <a:lnTo>
                      <a:pt x="194" y="416"/>
                    </a:lnTo>
                    <a:lnTo>
                      <a:pt x="196" y="416"/>
                    </a:lnTo>
                    <a:lnTo>
                      <a:pt x="199" y="421"/>
                    </a:lnTo>
                    <a:lnTo>
                      <a:pt x="196" y="423"/>
                    </a:lnTo>
                    <a:lnTo>
                      <a:pt x="196" y="423"/>
                    </a:lnTo>
                    <a:lnTo>
                      <a:pt x="196" y="423"/>
                    </a:lnTo>
                    <a:lnTo>
                      <a:pt x="192" y="428"/>
                    </a:lnTo>
                    <a:lnTo>
                      <a:pt x="194" y="431"/>
                    </a:lnTo>
                    <a:lnTo>
                      <a:pt x="192" y="433"/>
                    </a:lnTo>
                    <a:lnTo>
                      <a:pt x="192" y="438"/>
                    </a:lnTo>
                    <a:lnTo>
                      <a:pt x="194" y="442"/>
                    </a:lnTo>
                    <a:lnTo>
                      <a:pt x="196" y="442"/>
                    </a:lnTo>
                    <a:lnTo>
                      <a:pt x="196" y="445"/>
                    </a:lnTo>
                    <a:lnTo>
                      <a:pt x="194" y="447"/>
                    </a:lnTo>
                    <a:lnTo>
                      <a:pt x="196" y="452"/>
                    </a:lnTo>
                    <a:lnTo>
                      <a:pt x="196" y="454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84" y="464"/>
                    </a:lnTo>
                    <a:lnTo>
                      <a:pt x="173" y="464"/>
                    </a:lnTo>
                    <a:lnTo>
                      <a:pt x="166" y="464"/>
                    </a:lnTo>
                    <a:lnTo>
                      <a:pt x="158" y="457"/>
                    </a:lnTo>
                    <a:lnTo>
                      <a:pt x="151" y="454"/>
                    </a:lnTo>
                    <a:lnTo>
                      <a:pt x="147" y="454"/>
                    </a:lnTo>
                    <a:lnTo>
                      <a:pt x="144" y="454"/>
                    </a:lnTo>
                    <a:lnTo>
                      <a:pt x="147" y="452"/>
                    </a:lnTo>
                    <a:lnTo>
                      <a:pt x="144" y="452"/>
                    </a:lnTo>
                    <a:lnTo>
                      <a:pt x="140" y="457"/>
                    </a:lnTo>
                    <a:lnTo>
                      <a:pt x="140" y="464"/>
                    </a:lnTo>
                    <a:lnTo>
                      <a:pt x="144" y="468"/>
                    </a:lnTo>
                    <a:lnTo>
                      <a:pt x="144" y="476"/>
                    </a:lnTo>
                    <a:lnTo>
                      <a:pt x="144" y="485"/>
                    </a:lnTo>
                    <a:lnTo>
                      <a:pt x="147" y="490"/>
                    </a:lnTo>
                    <a:lnTo>
                      <a:pt x="151" y="492"/>
                    </a:lnTo>
                    <a:lnTo>
                      <a:pt x="156" y="490"/>
                    </a:lnTo>
                    <a:lnTo>
                      <a:pt x="158" y="492"/>
                    </a:lnTo>
                    <a:lnTo>
                      <a:pt x="156" y="494"/>
                    </a:lnTo>
                    <a:lnTo>
                      <a:pt x="156" y="494"/>
                    </a:lnTo>
                    <a:lnTo>
                      <a:pt x="158" y="497"/>
                    </a:lnTo>
                    <a:lnTo>
                      <a:pt x="166" y="494"/>
                    </a:lnTo>
                    <a:lnTo>
                      <a:pt x="166" y="492"/>
                    </a:lnTo>
                    <a:lnTo>
                      <a:pt x="163" y="492"/>
                    </a:lnTo>
                    <a:lnTo>
                      <a:pt x="161" y="490"/>
                    </a:lnTo>
                    <a:lnTo>
                      <a:pt x="163" y="490"/>
                    </a:lnTo>
                    <a:lnTo>
                      <a:pt x="166" y="490"/>
                    </a:lnTo>
                    <a:lnTo>
                      <a:pt x="170" y="485"/>
                    </a:lnTo>
                    <a:lnTo>
                      <a:pt x="173" y="487"/>
                    </a:lnTo>
                    <a:lnTo>
                      <a:pt x="175" y="492"/>
                    </a:lnTo>
                    <a:lnTo>
                      <a:pt x="175" y="494"/>
                    </a:lnTo>
                    <a:lnTo>
                      <a:pt x="173" y="494"/>
                    </a:lnTo>
                    <a:lnTo>
                      <a:pt x="177" y="499"/>
                    </a:lnTo>
                    <a:lnTo>
                      <a:pt x="177" y="504"/>
                    </a:lnTo>
                    <a:lnTo>
                      <a:pt x="177" y="506"/>
                    </a:lnTo>
                    <a:lnTo>
                      <a:pt x="168" y="511"/>
                    </a:lnTo>
                    <a:lnTo>
                      <a:pt x="166" y="511"/>
                    </a:lnTo>
                    <a:lnTo>
                      <a:pt x="163" y="506"/>
                    </a:lnTo>
                    <a:lnTo>
                      <a:pt x="166" y="504"/>
                    </a:lnTo>
                    <a:lnTo>
                      <a:pt x="166" y="502"/>
                    </a:lnTo>
                    <a:lnTo>
                      <a:pt x="161" y="499"/>
                    </a:lnTo>
                    <a:lnTo>
                      <a:pt x="154" y="502"/>
                    </a:lnTo>
                    <a:lnTo>
                      <a:pt x="151" y="504"/>
                    </a:lnTo>
                    <a:lnTo>
                      <a:pt x="149" y="506"/>
                    </a:lnTo>
                    <a:lnTo>
                      <a:pt x="151" y="511"/>
                    </a:lnTo>
                    <a:lnTo>
                      <a:pt x="156" y="511"/>
                    </a:lnTo>
                    <a:lnTo>
                      <a:pt x="161" y="511"/>
                    </a:lnTo>
                    <a:lnTo>
                      <a:pt x="163" y="513"/>
                    </a:lnTo>
                    <a:lnTo>
                      <a:pt x="158" y="518"/>
                    </a:lnTo>
                    <a:lnTo>
                      <a:pt x="151" y="520"/>
                    </a:lnTo>
                    <a:lnTo>
                      <a:pt x="149" y="523"/>
                    </a:lnTo>
                    <a:lnTo>
                      <a:pt x="151" y="525"/>
                    </a:lnTo>
                    <a:lnTo>
                      <a:pt x="149" y="530"/>
                    </a:lnTo>
                    <a:lnTo>
                      <a:pt x="144" y="532"/>
                    </a:lnTo>
                    <a:lnTo>
                      <a:pt x="147" y="537"/>
                    </a:lnTo>
                    <a:lnTo>
                      <a:pt x="149" y="539"/>
                    </a:lnTo>
                    <a:lnTo>
                      <a:pt x="149" y="542"/>
                    </a:lnTo>
                    <a:lnTo>
                      <a:pt x="147" y="547"/>
                    </a:lnTo>
                    <a:lnTo>
                      <a:pt x="151" y="551"/>
                    </a:lnTo>
                    <a:lnTo>
                      <a:pt x="151" y="554"/>
                    </a:lnTo>
                    <a:lnTo>
                      <a:pt x="151" y="556"/>
                    </a:lnTo>
                    <a:lnTo>
                      <a:pt x="151" y="556"/>
                    </a:lnTo>
                    <a:lnTo>
                      <a:pt x="147" y="561"/>
                    </a:lnTo>
                    <a:lnTo>
                      <a:pt x="144" y="563"/>
                    </a:lnTo>
                    <a:lnTo>
                      <a:pt x="144" y="565"/>
                    </a:lnTo>
                    <a:lnTo>
                      <a:pt x="149" y="568"/>
                    </a:lnTo>
                    <a:lnTo>
                      <a:pt x="151" y="568"/>
                    </a:lnTo>
                    <a:lnTo>
                      <a:pt x="149" y="570"/>
                    </a:lnTo>
                    <a:lnTo>
                      <a:pt x="144" y="573"/>
                    </a:lnTo>
                    <a:lnTo>
                      <a:pt x="140" y="570"/>
                    </a:lnTo>
                    <a:lnTo>
                      <a:pt x="135" y="573"/>
                    </a:lnTo>
                    <a:lnTo>
                      <a:pt x="130" y="577"/>
                    </a:lnTo>
                    <a:lnTo>
                      <a:pt x="125" y="577"/>
                    </a:lnTo>
                    <a:lnTo>
                      <a:pt x="121" y="582"/>
                    </a:lnTo>
                    <a:lnTo>
                      <a:pt x="118" y="582"/>
                    </a:lnTo>
                    <a:lnTo>
                      <a:pt x="118" y="587"/>
                    </a:lnTo>
                    <a:lnTo>
                      <a:pt x="116" y="589"/>
                    </a:lnTo>
                    <a:lnTo>
                      <a:pt x="111" y="594"/>
                    </a:lnTo>
                    <a:lnTo>
                      <a:pt x="111" y="596"/>
                    </a:lnTo>
                    <a:lnTo>
                      <a:pt x="114" y="599"/>
                    </a:lnTo>
                    <a:lnTo>
                      <a:pt x="114" y="603"/>
                    </a:lnTo>
                    <a:lnTo>
                      <a:pt x="118" y="610"/>
                    </a:lnTo>
                    <a:lnTo>
                      <a:pt x="123" y="615"/>
                    </a:lnTo>
                    <a:lnTo>
                      <a:pt x="125" y="615"/>
                    </a:lnTo>
                    <a:lnTo>
                      <a:pt x="130" y="620"/>
                    </a:lnTo>
                    <a:lnTo>
                      <a:pt x="140" y="629"/>
                    </a:lnTo>
                    <a:lnTo>
                      <a:pt x="147" y="627"/>
                    </a:lnTo>
                    <a:lnTo>
                      <a:pt x="149" y="627"/>
                    </a:lnTo>
                    <a:lnTo>
                      <a:pt x="151" y="627"/>
                    </a:lnTo>
                    <a:lnTo>
                      <a:pt x="154" y="627"/>
                    </a:lnTo>
                    <a:lnTo>
                      <a:pt x="156" y="629"/>
                    </a:lnTo>
                    <a:lnTo>
                      <a:pt x="154" y="632"/>
                    </a:lnTo>
                    <a:lnTo>
                      <a:pt x="154" y="634"/>
                    </a:lnTo>
                    <a:lnTo>
                      <a:pt x="156" y="639"/>
                    </a:lnTo>
                    <a:lnTo>
                      <a:pt x="156" y="641"/>
                    </a:lnTo>
                    <a:lnTo>
                      <a:pt x="154" y="646"/>
                    </a:lnTo>
                    <a:lnTo>
                      <a:pt x="156" y="646"/>
                    </a:lnTo>
                    <a:lnTo>
                      <a:pt x="158" y="648"/>
                    </a:lnTo>
                    <a:lnTo>
                      <a:pt x="156" y="651"/>
                    </a:lnTo>
                    <a:lnTo>
                      <a:pt x="156" y="653"/>
                    </a:lnTo>
                    <a:lnTo>
                      <a:pt x="156" y="655"/>
                    </a:lnTo>
                    <a:lnTo>
                      <a:pt x="154" y="660"/>
                    </a:lnTo>
                    <a:lnTo>
                      <a:pt x="151" y="660"/>
                    </a:lnTo>
                    <a:lnTo>
                      <a:pt x="149" y="665"/>
                    </a:lnTo>
                    <a:lnTo>
                      <a:pt x="147" y="665"/>
                    </a:lnTo>
                    <a:lnTo>
                      <a:pt x="144" y="670"/>
                    </a:lnTo>
                    <a:lnTo>
                      <a:pt x="144" y="674"/>
                    </a:lnTo>
                    <a:lnTo>
                      <a:pt x="140" y="674"/>
                    </a:lnTo>
                    <a:lnTo>
                      <a:pt x="135" y="679"/>
                    </a:lnTo>
                    <a:lnTo>
                      <a:pt x="132" y="684"/>
                    </a:lnTo>
                    <a:lnTo>
                      <a:pt x="132" y="689"/>
                    </a:lnTo>
                    <a:lnTo>
                      <a:pt x="128" y="691"/>
                    </a:lnTo>
                    <a:lnTo>
                      <a:pt x="128" y="693"/>
                    </a:lnTo>
                    <a:lnTo>
                      <a:pt x="130" y="693"/>
                    </a:lnTo>
                    <a:lnTo>
                      <a:pt x="132" y="693"/>
                    </a:lnTo>
                    <a:lnTo>
                      <a:pt x="135" y="700"/>
                    </a:lnTo>
                    <a:lnTo>
                      <a:pt x="132" y="703"/>
                    </a:lnTo>
                    <a:lnTo>
                      <a:pt x="130" y="707"/>
                    </a:lnTo>
                    <a:lnTo>
                      <a:pt x="128" y="710"/>
                    </a:lnTo>
                    <a:lnTo>
                      <a:pt x="123" y="715"/>
                    </a:lnTo>
                    <a:lnTo>
                      <a:pt x="121" y="712"/>
                    </a:lnTo>
                    <a:lnTo>
                      <a:pt x="118" y="710"/>
                    </a:lnTo>
                    <a:lnTo>
                      <a:pt x="116" y="707"/>
                    </a:lnTo>
                    <a:lnTo>
                      <a:pt x="118" y="710"/>
                    </a:lnTo>
                    <a:lnTo>
                      <a:pt x="118" y="715"/>
                    </a:lnTo>
                    <a:lnTo>
                      <a:pt x="118" y="717"/>
                    </a:lnTo>
                    <a:lnTo>
                      <a:pt x="118" y="719"/>
                    </a:lnTo>
                    <a:lnTo>
                      <a:pt x="111" y="724"/>
                    </a:lnTo>
                    <a:lnTo>
                      <a:pt x="109" y="731"/>
                    </a:lnTo>
                    <a:lnTo>
                      <a:pt x="111" y="736"/>
                    </a:lnTo>
                    <a:lnTo>
                      <a:pt x="114" y="743"/>
                    </a:lnTo>
                    <a:lnTo>
                      <a:pt x="118" y="752"/>
                    </a:lnTo>
                    <a:lnTo>
                      <a:pt x="118" y="755"/>
                    </a:lnTo>
                    <a:lnTo>
                      <a:pt x="118" y="757"/>
                    </a:lnTo>
                    <a:lnTo>
                      <a:pt x="118" y="759"/>
                    </a:lnTo>
                    <a:lnTo>
                      <a:pt x="116" y="759"/>
                    </a:lnTo>
                    <a:lnTo>
                      <a:pt x="118" y="762"/>
                    </a:lnTo>
                    <a:lnTo>
                      <a:pt x="121" y="762"/>
                    </a:lnTo>
                    <a:lnTo>
                      <a:pt x="123" y="767"/>
                    </a:lnTo>
                    <a:lnTo>
                      <a:pt x="123" y="769"/>
                    </a:lnTo>
                    <a:lnTo>
                      <a:pt x="130" y="774"/>
                    </a:lnTo>
                    <a:lnTo>
                      <a:pt x="135" y="778"/>
                    </a:lnTo>
                    <a:lnTo>
                      <a:pt x="135" y="781"/>
                    </a:lnTo>
                    <a:lnTo>
                      <a:pt x="135" y="781"/>
                    </a:lnTo>
                    <a:lnTo>
                      <a:pt x="130" y="778"/>
                    </a:lnTo>
                    <a:lnTo>
                      <a:pt x="123" y="774"/>
                    </a:lnTo>
                    <a:lnTo>
                      <a:pt x="118" y="774"/>
                    </a:lnTo>
                    <a:lnTo>
                      <a:pt x="118" y="771"/>
                    </a:lnTo>
                    <a:lnTo>
                      <a:pt x="90" y="771"/>
                    </a:lnTo>
                    <a:lnTo>
                      <a:pt x="76" y="774"/>
                    </a:lnTo>
                    <a:lnTo>
                      <a:pt x="73" y="771"/>
                    </a:lnTo>
                    <a:lnTo>
                      <a:pt x="62" y="771"/>
                    </a:lnTo>
                    <a:lnTo>
                      <a:pt x="59" y="762"/>
                    </a:lnTo>
                    <a:lnTo>
                      <a:pt x="57" y="755"/>
                    </a:lnTo>
                    <a:lnTo>
                      <a:pt x="52" y="750"/>
                    </a:lnTo>
                    <a:lnTo>
                      <a:pt x="52" y="738"/>
                    </a:lnTo>
                    <a:lnTo>
                      <a:pt x="52" y="733"/>
                    </a:lnTo>
                    <a:lnTo>
                      <a:pt x="47" y="733"/>
                    </a:lnTo>
                    <a:lnTo>
                      <a:pt x="40" y="736"/>
                    </a:lnTo>
                    <a:lnTo>
                      <a:pt x="36" y="741"/>
                    </a:lnTo>
                    <a:lnTo>
                      <a:pt x="33" y="741"/>
                    </a:lnTo>
                    <a:lnTo>
                      <a:pt x="24" y="722"/>
                    </a:lnTo>
                    <a:lnTo>
                      <a:pt x="21" y="717"/>
                    </a:lnTo>
                    <a:lnTo>
                      <a:pt x="24" y="698"/>
                    </a:lnTo>
                    <a:lnTo>
                      <a:pt x="28" y="691"/>
                    </a:lnTo>
                    <a:lnTo>
                      <a:pt x="36" y="684"/>
                    </a:lnTo>
                    <a:lnTo>
                      <a:pt x="38" y="672"/>
                    </a:lnTo>
                    <a:lnTo>
                      <a:pt x="36" y="662"/>
                    </a:lnTo>
                    <a:lnTo>
                      <a:pt x="33" y="653"/>
                    </a:lnTo>
                    <a:lnTo>
                      <a:pt x="36" y="644"/>
                    </a:lnTo>
                    <a:lnTo>
                      <a:pt x="40" y="639"/>
                    </a:lnTo>
                    <a:lnTo>
                      <a:pt x="36" y="629"/>
                    </a:lnTo>
                    <a:lnTo>
                      <a:pt x="36" y="625"/>
                    </a:lnTo>
                    <a:lnTo>
                      <a:pt x="40" y="622"/>
                    </a:lnTo>
                    <a:lnTo>
                      <a:pt x="38" y="613"/>
                    </a:lnTo>
                    <a:lnTo>
                      <a:pt x="36" y="601"/>
                    </a:lnTo>
                    <a:lnTo>
                      <a:pt x="33" y="596"/>
                    </a:lnTo>
                    <a:lnTo>
                      <a:pt x="33" y="591"/>
                    </a:lnTo>
                    <a:lnTo>
                      <a:pt x="38" y="587"/>
                    </a:lnTo>
                    <a:lnTo>
                      <a:pt x="38" y="582"/>
                    </a:lnTo>
                    <a:lnTo>
                      <a:pt x="33" y="575"/>
                    </a:lnTo>
                    <a:lnTo>
                      <a:pt x="26" y="570"/>
                    </a:lnTo>
                    <a:lnTo>
                      <a:pt x="24" y="570"/>
                    </a:lnTo>
                    <a:lnTo>
                      <a:pt x="21" y="570"/>
                    </a:lnTo>
                    <a:lnTo>
                      <a:pt x="19" y="568"/>
                    </a:lnTo>
                    <a:lnTo>
                      <a:pt x="21" y="565"/>
                    </a:lnTo>
                    <a:lnTo>
                      <a:pt x="31" y="565"/>
                    </a:lnTo>
                    <a:lnTo>
                      <a:pt x="36" y="558"/>
                    </a:lnTo>
                    <a:lnTo>
                      <a:pt x="33" y="554"/>
                    </a:lnTo>
                    <a:lnTo>
                      <a:pt x="31" y="554"/>
                    </a:lnTo>
                    <a:lnTo>
                      <a:pt x="28" y="556"/>
                    </a:lnTo>
                    <a:lnTo>
                      <a:pt x="24" y="554"/>
                    </a:lnTo>
                    <a:lnTo>
                      <a:pt x="21" y="544"/>
                    </a:lnTo>
                    <a:lnTo>
                      <a:pt x="19" y="537"/>
                    </a:lnTo>
                    <a:lnTo>
                      <a:pt x="19" y="530"/>
                    </a:lnTo>
                    <a:lnTo>
                      <a:pt x="19" y="523"/>
                    </a:lnTo>
                    <a:lnTo>
                      <a:pt x="12" y="520"/>
                    </a:lnTo>
                    <a:lnTo>
                      <a:pt x="10" y="516"/>
                    </a:lnTo>
                    <a:lnTo>
                      <a:pt x="10" y="499"/>
                    </a:lnTo>
                    <a:lnTo>
                      <a:pt x="14" y="497"/>
                    </a:lnTo>
                    <a:lnTo>
                      <a:pt x="14" y="492"/>
                    </a:lnTo>
                    <a:lnTo>
                      <a:pt x="12" y="487"/>
                    </a:lnTo>
                    <a:lnTo>
                      <a:pt x="10" y="485"/>
                    </a:lnTo>
                    <a:lnTo>
                      <a:pt x="7" y="476"/>
                    </a:lnTo>
                    <a:lnTo>
                      <a:pt x="7" y="461"/>
                    </a:lnTo>
                    <a:lnTo>
                      <a:pt x="7" y="445"/>
                    </a:lnTo>
                    <a:lnTo>
                      <a:pt x="5" y="440"/>
                    </a:lnTo>
                    <a:lnTo>
                      <a:pt x="2" y="433"/>
                    </a:lnTo>
                    <a:lnTo>
                      <a:pt x="10" y="421"/>
                    </a:lnTo>
                    <a:lnTo>
                      <a:pt x="12" y="412"/>
                    </a:lnTo>
                    <a:lnTo>
                      <a:pt x="17" y="407"/>
                    </a:lnTo>
                    <a:lnTo>
                      <a:pt x="21" y="405"/>
                    </a:lnTo>
                    <a:lnTo>
                      <a:pt x="7" y="381"/>
                    </a:lnTo>
                    <a:lnTo>
                      <a:pt x="10" y="371"/>
                    </a:lnTo>
                    <a:lnTo>
                      <a:pt x="10" y="367"/>
                    </a:lnTo>
                    <a:lnTo>
                      <a:pt x="10" y="352"/>
                    </a:lnTo>
                    <a:lnTo>
                      <a:pt x="14" y="343"/>
                    </a:lnTo>
                    <a:lnTo>
                      <a:pt x="19" y="338"/>
                    </a:lnTo>
                    <a:lnTo>
                      <a:pt x="17" y="331"/>
                    </a:lnTo>
                    <a:lnTo>
                      <a:pt x="14" y="324"/>
                    </a:lnTo>
                    <a:lnTo>
                      <a:pt x="10" y="322"/>
                    </a:lnTo>
                    <a:lnTo>
                      <a:pt x="14" y="315"/>
                    </a:lnTo>
                    <a:lnTo>
                      <a:pt x="14" y="305"/>
                    </a:lnTo>
                    <a:lnTo>
                      <a:pt x="17" y="298"/>
                    </a:lnTo>
                    <a:lnTo>
                      <a:pt x="21" y="296"/>
                    </a:lnTo>
                    <a:lnTo>
                      <a:pt x="21" y="286"/>
                    </a:lnTo>
                    <a:lnTo>
                      <a:pt x="21" y="270"/>
                    </a:lnTo>
                    <a:lnTo>
                      <a:pt x="17" y="267"/>
                    </a:lnTo>
                    <a:lnTo>
                      <a:pt x="14" y="255"/>
                    </a:lnTo>
                    <a:lnTo>
                      <a:pt x="12" y="248"/>
                    </a:lnTo>
                    <a:lnTo>
                      <a:pt x="7" y="241"/>
                    </a:lnTo>
                    <a:lnTo>
                      <a:pt x="7" y="237"/>
                    </a:lnTo>
                    <a:lnTo>
                      <a:pt x="2" y="232"/>
                    </a:lnTo>
                    <a:lnTo>
                      <a:pt x="0" y="222"/>
                    </a:lnTo>
                    <a:lnTo>
                      <a:pt x="2" y="213"/>
                    </a:lnTo>
                    <a:lnTo>
                      <a:pt x="7" y="210"/>
                    </a:lnTo>
                    <a:lnTo>
                      <a:pt x="7" y="201"/>
                    </a:lnTo>
                    <a:lnTo>
                      <a:pt x="12" y="196"/>
                    </a:lnTo>
                    <a:lnTo>
                      <a:pt x="12" y="187"/>
                    </a:lnTo>
                    <a:lnTo>
                      <a:pt x="7" y="180"/>
                    </a:lnTo>
                    <a:lnTo>
                      <a:pt x="7" y="168"/>
                    </a:lnTo>
                    <a:lnTo>
                      <a:pt x="10" y="166"/>
                    </a:lnTo>
                    <a:lnTo>
                      <a:pt x="12" y="149"/>
                    </a:lnTo>
                    <a:lnTo>
                      <a:pt x="14" y="144"/>
                    </a:lnTo>
                    <a:lnTo>
                      <a:pt x="21" y="130"/>
                    </a:lnTo>
                    <a:lnTo>
                      <a:pt x="26" y="125"/>
                    </a:lnTo>
                    <a:lnTo>
                      <a:pt x="31" y="123"/>
                    </a:lnTo>
                    <a:lnTo>
                      <a:pt x="33" y="118"/>
                    </a:lnTo>
                    <a:lnTo>
                      <a:pt x="31" y="116"/>
                    </a:lnTo>
                    <a:lnTo>
                      <a:pt x="31" y="111"/>
                    </a:lnTo>
                    <a:lnTo>
                      <a:pt x="28" y="109"/>
                    </a:lnTo>
                    <a:lnTo>
                      <a:pt x="26" y="106"/>
                    </a:lnTo>
                    <a:lnTo>
                      <a:pt x="28" y="102"/>
                    </a:lnTo>
                    <a:lnTo>
                      <a:pt x="31" y="99"/>
                    </a:lnTo>
                    <a:lnTo>
                      <a:pt x="31" y="95"/>
                    </a:lnTo>
                    <a:lnTo>
                      <a:pt x="26" y="87"/>
                    </a:lnTo>
                    <a:lnTo>
                      <a:pt x="26" y="80"/>
                    </a:lnTo>
                    <a:lnTo>
                      <a:pt x="28" y="76"/>
                    </a:lnTo>
                    <a:lnTo>
                      <a:pt x="26" y="73"/>
                    </a:lnTo>
                    <a:lnTo>
                      <a:pt x="24" y="69"/>
                    </a:lnTo>
                    <a:lnTo>
                      <a:pt x="24" y="64"/>
                    </a:lnTo>
                    <a:lnTo>
                      <a:pt x="50" y="50"/>
                    </a:lnTo>
                    <a:lnTo>
                      <a:pt x="54" y="26"/>
                    </a:lnTo>
                    <a:lnTo>
                      <a:pt x="52" y="21"/>
                    </a:lnTo>
                    <a:lnTo>
                      <a:pt x="52" y="21"/>
                    </a:lnTo>
                    <a:lnTo>
                      <a:pt x="52" y="21"/>
                    </a:lnTo>
                    <a:close/>
                    <a:moveTo>
                      <a:pt x="222" y="852"/>
                    </a:moveTo>
                    <a:lnTo>
                      <a:pt x="227" y="854"/>
                    </a:lnTo>
                    <a:lnTo>
                      <a:pt x="229" y="852"/>
                    </a:lnTo>
                    <a:lnTo>
                      <a:pt x="234" y="852"/>
                    </a:lnTo>
                    <a:lnTo>
                      <a:pt x="239" y="847"/>
                    </a:lnTo>
                    <a:lnTo>
                      <a:pt x="234" y="847"/>
                    </a:lnTo>
                    <a:lnTo>
                      <a:pt x="232" y="849"/>
                    </a:lnTo>
                    <a:lnTo>
                      <a:pt x="225" y="849"/>
                    </a:lnTo>
                    <a:lnTo>
                      <a:pt x="222" y="852"/>
                    </a:lnTo>
                    <a:lnTo>
                      <a:pt x="222" y="852"/>
                    </a:lnTo>
                    <a:lnTo>
                      <a:pt x="222" y="852"/>
                    </a:lnTo>
                    <a:close/>
                    <a:moveTo>
                      <a:pt x="130" y="786"/>
                    </a:moveTo>
                    <a:lnTo>
                      <a:pt x="130" y="786"/>
                    </a:lnTo>
                    <a:lnTo>
                      <a:pt x="132" y="790"/>
                    </a:lnTo>
                    <a:lnTo>
                      <a:pt x="140" y="797"/>
                    </a:lnTo>
                    <a:lnTo>
                      <a:pt x="142" y="807"/>
                    </a:lnTo>
                    <a:lnTo>
                      <a:pt x="140" y="804"/>
                    </a:lnTo>
                    <a:lnTo>
                      <a:pt x="137" y="807"/>
                    </a:lnTo>
                    <a:lnTo>
                      <a:pt x="135" y="809"/>
                    </a:lnTo>
                    <a:lnTo>
                      <a:pt x="130" y="786"/>
                    </a:lnTo>
                    <a:lnTo>
                      <a:pt x="130" y="786"/>
                    </a:lnTo>
                    <a:lnTo>
                      <a:pt x="130" y="786"/>
                    </a:lnTo>
                    <a:close/>
                    <a:moveTo>
                      <a:pt x="135" y="809"/>
                    </a:moveTo>
                    <a:lnTo>
                      <a:pt x="140" y="812"/>
                    </a:lnTo>
                    <a:lnTo>
                      <a:pt x="144" y="812"/>
                    </a:lnTo>
                    <a:lnTo>
                      <a:pt x="147" y="816"/>
                    </a:lnTo>
                    <a:lnTo>
                      <a:pt x="149" y="821"/>
                    </a:lnTo>
                    <a:lnTo>
                      <a:pt x="156" y="823"/>
                    </a:lnTo>
                    <a:lnTo>
                      <a:pt x="161" y="828"/>
                    </a:lnTo>
                    <a:lnTo>
                      <a:pt x="161" y="833"/>
                    </a:lnTo>
                    <a:lnTo>
                      <a:pt x="166" y="833"/>
                    </a:lnTo>
                    <a:lnTo>
                      <a:pt x="182" y="838"/>
                    </a:lnTo>
                    <a:lnTo>
                      <a:pt x="184" y="840"/>
                    </a:lnTo>
                    <a:lnTo>
                      <a:pt x="189" y="842"/>
                    </a:lnTo>
                    <a:lnTo>
                      <a:pt x="194" y="847"/>
                    </a:lnTo>
                    <a:lnTo>
                      <a:pt x="199" y="847"/>
                    </a:lnTo>
                    <a:lnTo>
                      <a:pt x="206" y="847"/>
                    </a:lnTo>
                    <a:lnTo>
                      <a:pt x="210" y="847"/>
                    </a:lnTo>
                    <a:lnTo>
                      <a:pt x="210" y="852"/>
                    </a:lnTo>
                    <a:lnTo>
                      <a:pt x="206" y="854"/>
                    </a:lnTo>
                    <a:lnTo>
                      <a:pt x="203" y="852"/>
                    </a:lnTo>
                    <a:lnTo>
                      <a:pt x="199" y="854"/>
                    </a:lnTo>
                    <a:lnTo>
                      <a:pt x="199" y="857"/>
                    </a:lnTo>
                    <a:lnTo>
                      <a:pt x="194" y="861"/>
                    </a:lnTo>
                    <a:lnTo>
                      <a:pt x="189" y="861"/>
                    </a:lnTo>
                    <a:lnTo>
                      <a:pt x="184" y="861"/>
                    </a:lnTo>
                    <a:lnTo>
                      <a:pt x="180" y="859"/>
                    </a:lnTo>
                    <a:lnTo>
                      <a:pt x="173" y="857"/>
                    </a:lnTo>
                    <a:lnTo>
                      <a:pt x="166" y="857"/>
                    </a:lnTo>
                    <a:lnTo>
                      <a:pt x="158" y="857"/>
                    </a:lnTo>
                    <a:lnTo>
                      <a:pt x="151" y="859"/>
                    </a:lnTo>
                    <a:lnTo>
                      <a:pt x="149" y="859"/>
                    </a:lnTo>
                    <a:lnTo>
                      <a:pt x="147" y="852"/>
                    </a:lnTo>
                    <a:lnTo>
                      <a:pt x="156" y="852"/>
                    </a:lnTo>
                    <a:lnTo>
                      <a:pt x="161" y="849"/>
                    </a:lnTo>
                    <a:lnTo>
                      <a:pt x="166" y="849"/>
                    </a:lnTo>
                    <a:lnTo>
                      <a:pt x="166" y="847"/>
                    </a:lnTo>
                    <a:lnTo>
                      <a:pt x="161" y="847"/>
                    </a:lnTo>
                    <a:lnTo>
                      <a:pt x="154" y="847"/>
                    </a:lnTo>
                    <a:lnTo>
                      <a:pt x="147" y="849"/>
                    </a:lnTo>
                    <a:lnTo>
                      <a:pt x="147" y="849"/>
                    </a:lnTo>
                    <a:lnTo>
                      <a:pt x="135" y="809"/>
                    </a:lnTo>
                    <a:lnTo>
                      <a:pt x="135" y="809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51" name="Freeform 345">
                <a:extLst>
                  <a:ext uri="{FF2B5EF4-FFF2-40B4-BE49-F238E27FC236}">
                    <a16:creationId xmlns:a16="http://schemas.microsoft.com/office/drawing/2014/main" id="{D6039C42-273F-C877-0BFF-77F5FE1AB9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69769" y="5649698"/>
                <a:ext cx="334945" cy="1469295"/>
              </a:xfrm>
              <a:custGeom>
                <a:avLst/>
                <a:gdLst>
                  <a:gd name="T0" fmla="*/ 65 w 95"/>
                  <a:gd name="T1" fmla="*/ 401 h 417"/>
                  <a:gd name="T2" fmla="*/ 64 w 95"/>
                  <a:gd name="T3" fmla="*/ 405 h 417"/>
                  <a:gd name="T4" fmla="*/ 79 w 95"/>
                  <a:gd name="T5" fmla="*/ 406 h 417"/>
                  <a:gd name="T6" fmla="*/ 65 w 95"/>
                  <a:gd name="T7" fmla="*/ 388 h 417"/>
                  <a:gd name="T8" fmla="*/ 76 w 95"/>
                  <a:gd name="T9" fmla="*/ 383 h 417"/>
                  <a:gd name="T10" fmla="*/ 28 w 95"/>
                  <a:gd name="T11" fmla="*/ 344 h 417"/>
                  <a:gd name="T12" fmla="*/ 28 w 95"/>
                  <a:gd name="T13" fmla="*/ 282 h 417"/>
                  <a:gd name="T14" fmla="*/ 22 w 95"/>
                  <a:gd name="T15" fmla="*/ 236 h 417"/>
                  <a:gd name="T16" fmla="*/ 28 w 95"/>
                  <a:gd name="T17" fmla="*/ 162 h 417"/>
                  <a:gd name="T18" fmla="*/ 32 w 95"/>
                  <a:gd name="T19" fmla="*/ 93 h 417"/>
                  <a:gd name="T20" fmla="*/ 30 w 95"/>
                  <a:gd name="T21" fmla="*/ 34 h 417"/>
                  <a:gd name="T22" fmla="*/ 14 w 95"/>
                  <a:gd name="T23" fmla="*/ 7 h 417"/>
                  <a:gd name="T24" fmla="*/ 10 w 95"/>
                  <a:gd name="T25" fmla="*/ 54 h 417"/>
                  <a:gd name="T26" fmla="*/ 9 w 95"/>
                  <a:gd name="T27" fmla="*/ 103 h 417"/>
                  <a:gd name="T28" fmla="*/ 11 w 95"/>
                  <a:gd name="T29" fmla="*/ 147 h 417"/>
                  <a:gd name="T30" fmla="*/ 7 w 95"/>
                  <a:gd name="T31" fmla="*/ 180 h 417"/>
                  <a:gd name="T32" fmla="*/ 3 w 95"/>
                  <a:gd name="T33" fmla="*/ 206 h 417"/>
                  <a:gd name="T34" fmla="*/ 4 w 95"/>
                  <a:gd name="T35" fmla="*/ 240 h 417"/>
                  <a:gd name="T36" fmla="*/ 20 w 95"/>
                  <a:gd name="T37" fmla="*/ 256 h 417"/>
                  <a:gd name="T38" fmla="*/ 16 w 95"/>
                  <a:gd name="T39" fmla="*/ 274 h 417"/>
                  <a:gd name="T40" fmla="*/ 16 w 95"/>
                  <a:gd name="T41" fmla="*/ 302 h 417"/>
                  <a:gd name="T42" fmla="*/ 5 w 95"/>
                  <a:gd name="T43" fmla="*/ 296 h 417"/>
                  <a:gd name="T44" fmla="*/ 11 w 95"/>
                  <a:gd name="T45" fmla="*/ 306 h 417"/>
                  <a:gd name="T46" fmla="*/ 19 w 95"/>
                  <a:gd name="T47" fmla="*/ 317 h 417"/>
                  <a:gd name="T48" fmla="*/ 19 w 95"/>
                  <a:gd name="T49" fmla="*/ 329 h 417"/>
                  <a:gd name="T50" fmla="*/ 21 w 95"/>
                  <a:gd name="T51" fmla="*/ 344 h 417"/>
                  <a:gd name="T52" fmla="*/ 30 w 95"/>
                  <a:gd name="T53" fmla="*/ 361 h 417"/>
                  <a:gd name="T54" fmla="*/ 38 w 95"/>
                  <a:gd name="T55" fmla="*/ 367 h 417"/>
                  <a:gd name="T56" fmla="*/ 41 w 95"/>
                  <a:gd name="T57" fmla="*/ 374 h 417"/>
                  <a:gd name="T58" fmla="*/ 36 w 95"/>
                  <a:gd name="T59" fmla="*/ 378 h 417"/>
                  <a:gd name="T60" fmla="*/ 44 w 95"/>
                  <a:gd name="T61" fmla="*/ 375 h 417"/>
                  <a:gd name="T62" fmla="*/ 42 w 95"/>
                  <a:gd name="T63" fmla="*/ 384 h 417"/>
                  <a:gd name="T64" fmla="*/ 55 w 95"/>
                  <a:gd name="T65" fmla="*/ 380 h 417"/>
                  <a:gd name="T66" fmla="*/ 57 w 95"/>
                  <a:gd name="T67" fmla="*/ 393 h 417"/>
                  <a:gd name="T68" fmla="*/ 74 w 95"/>
                  <a:gd name="T69" fmla="*/ 370 h 417"/>
                  <a:gd name="T70" fmla="*/ 5 w 95"/>
                  <a:gd name="T71" fmla="*/ 258 h 417"/>
                  <a:gd name="T72" fmla="*/ 14 w 95"/>
                  <a:gd name="T73" fmla="*/ 253 h 417"/>
                  <a:gd name="T74" fmla="*/ 12 w 95"/>
                  <a:gd name="T75" fmla="*/ 271 h 417"/>
                  <a:gd name="T76" fmla="*/ 5 w 95"/>
                  <a:gd name="T77" fmla="*/ 281 h 417"/>
                  <a:gd name="T78" fmla="*/ 8 w 95"/>
                  <a:gd name="T79" fmla="*/ 280 h 417"/>
                  <a:gd name="T80" fmla="*/ 18 w 95"/>
                  <a:gd name="T81" fmla="*/ 277 h 417"/>
                  <a:gd name="T82" fmla="*/ 10 w 95"/>
                  <a:gd name="T83" fmla="*/ 286 h 417"/>
                  <a:gd name="T84" fmla="*/ 13 w 95"/>
                  <a:gd name="T85" fmla="*/ 326 h 417"/>
                  <a:gd name="T86" fmla="*/ 11 w 95"/>
                  <a:gd name="T87" fmla="*/ 325 h 417"/>
                  <a:gd name="T88" fmla="*/ 9 w 95"/>
                  <a:gd name="T89" fmla="*/ 334 h 417"/>
                  <a:gd name="T90" fmla="*/ 12 w 95"/>
                  <a:gd name="T91" fmla="*/ 337 h 417"/>
                  <a:gd name="T92" fmla="*/ 17 w 95"/>
                  <a:gd name="T93" fmla="*/ 343 h 417"/>
                  <a:gd name="T94" fmla="*/ 18 w 95"/>
                  <a:gd name="T95" fmla="*/ 355 h 417"/>
                  <a:gd name="T96" fmla="*/ 19 w 95"/>
                  <a:gd name="T97" fmla="*/ 354 h 417"/>
                  <a:gd name="T98" fmla="*/ 21 w 95"/>
                  <a:gd name="T99" fmla="*/ 366 h 417"/>
                  <a:gd name="T100" fmla="*/ 28 w 95"/>
                  <a:gd name="T101" fmla="*/ 370 h 417"/>
                  <a:gd name="T102" fmla="*/ 29 w 95"/>
                  <a:gd name="T103" fmla="*/ 371 h 417"/>
                  <a:gd name="T104" fmla="*/ 34 w 95"/>
                  <a:gd name="T105" fmla="*/ 378 h 417"/>
                  <a:gd name="T106" fmla="*/ 41 w 95"/>
                  <a:gd name="T107" fmla="*/ 388 h 417"/>
                  <a:gd name="T108" fmla="*/ 42 w 95"/>
                  <a:gd name="T109" fmla="*/ 396 h 417"/>
                  <a:gd name="T110" fmla="*/ 50 w 95"/>
                  <a:gd name="T111" fmla="*/ 396 h 417"/>
                  <a:gd name="T112" fmla="*/ 53 w 95"/>
                  <a:gd name="T113" fmla="*/ 397 h 417"/>
                  <a:gd name="T114" fmla="*/ 61 w 95"/>
                  <a:gd name="T115" fmla="*/ 393 h 417"/>
                  <a:gd name="T116" fmla="*/ 95 w 95"/>
                  <a:gd name="T117" fmla="*/ 413 h 417"/>
                  <a:gd name="T118" fmla="*/ 89 w 95"/>
                  <a:gd name="T119" fmla="*/ 409 h 417"/>
                  <a:gd name="T120" fmla="*/ 80 w 95"/>
                  <a:gd name="T121" fmla="*/ 41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5" h="417">
                    <a:moveTo>
                      <a:pt x="82" y="404"/>
                    </a:moveTo>
                    <a:cubicBezTo>
                      <a:pt x="81" y="401"/>
                      <a:pt x="81" y="401"/>
                      <a:pt x="81" y="401"/>
                    </a:cubicBezTo>
                    <a:cubicBezTo>
                      <a:pt x="80" y="401"/>
                      <a:pt x="80" y="401"/>
                      <a:pt x="80" y="401"/>
                    </a:cubicBezTo>
                    <a:cubicBezTo>
                      <a:pt x="78" y="400"/>
                      <a:pt x="78" y="400"/>
                      <a:pt x="78" y="400"/>
                    </a:cubicBezTo>
                    <a:cubicBezTo>
                      <a:pt x="75" y="399"/>
                      <a:pt x="75" y="399"/>
                      <a:pt x="75" y="399"/>
                    </a:cubicBezTo>
                    <a:cubicBezTo>
                      <a:pt x="71" y="397"/>
                      <a:pt x="71" y="397"/>
                      <a:pt x="71" y="397"/>
                    </a:cubicBezTo>
                    <a:cubicBezTo>
                      <a:pt x="69" y="397"/>
                      <a:pt x="69" y="397"/>
                      <a:pt x="69" y="397"/>
                    </a:cubicBezTo>
                    <a:cubicBezTo>
                      <a:pt x="69" y="397"/>
                      <a:pt x="69" y="397"/>
                      <a:pt x="69" y="397"/>
                    </a:cubicBezTo>
                    <a:cubicBezTo>
                      <a:pt x="69" y="398"/>
                      <a:pt x="69" y="398"/>
                      <a:pt x="69" y="398"/>
                    </a:cubicBezTo>
                    <a:cubicBezTo>
                      <a:pt x="68" y="399"/>
                      <a:pt x="68" y="399"/>
                      <a:pt x="68" y="399"/>
                    </a:cubicBezTo>
                    <a:cubicBezTo>
                      <a:pt x="68" y="398"/>
                      <a:pt x="68" y="398"/>
                      <a:pt x="68" y="398"/>
                    </a:cubicBezTo>
                    <a:cubicBezTo>
                      <a:pt x="65" y="397"/>
                      <a:pt x="65" y="397"/>
                      <a:pt x="65" y="397"/>
                    </a:cubicBezTo>
                    <a:cubicBezTo>
                      <a:pt x="63" y="396"/>
                      <a:pt x="63" y="396"/>
                      <a:pt x="63" y="396"/>
                    </a:cubicBezTo>
                    <a:cubicBezTo>
                      <a:pt x="63" y="397"/>
                      <a:pt x="63" y="397"/>
                      <a:pt x="63" y="397"/>
                    </a:cubicBezTo>
                    <a:cubicBezTo>
                      <a:pt x="63" y="397"/>
                      <a:pt x="63" y="397"/>
                      <a:pt x="63" y="397"/>
                    </a:cubicBezTo>
                    <a:cubicBezTo>
                      <a:pt x="67" y="399"/>
                      <a:pt x="67" y="399"/>
                      <a:pt x="67" y="399"/>
                    </a:cubicBezTo>
                    <a:cubicBezTo>
                      <a:pt x="67" y="400"/>
                      <a:pt x="67" y="400"/>
                      <a:pt x="67" y="400"/>
                    </a:cubicBezTo>
                    <a:cubicBezTo>
                      <a:pt x="66" y="400"/>
                      <a:pt x="66" y="400"/>
                      <a:pt x="66" y="400"/>
                    </a:cubicBezTo>
                    <a:cubicBezTo>
                      <a:pt x="66" y="400"/>
                      <a:pt x="66" y="400"/>
                      <a:pt x="66" y="400"/>
                    </a:cubicBezTo>
                    <a:cubicBezTo>
                      <a:pt x="66" y="401"/>
                      <a:pt x="66" y="401"/>
                      <a:pt x="66" y="401"/>
                    </a:cubicBezTo>
                    <a:cubicBezTo>
                      <a:pt x="65" y="401"/>
                      <a:pt x="65" y="401"/>
                      <a:pt x="65" y="401"/>
                    </a:cubicBezTo>
                    <a:cubicBezTo>
                      <a:pt x="65" y="400"/>
                      <a:pt x="65" y="400"/>
                      <a:pt x="65" y="400"/>
                    </a:cubicBezTo>
                    <a:cubicBezTo>
                      <a:pt x="63" y="399"/>
                      <a:pt x="63" y="399"/>
                      <a:pt x="63" y="399"/>
                    </a:cubicBezTo>
                    <a:cubicBezTo>
                      <a:pt x="62" y="399"/>
                      <a:pt x="62" y="399"/>
                      <a:pt x="62" y="399"/>
                    </a:cubicBezTo>
                    <a:cubicBezTo>
                      <a:pt x="62" y="400"/>
                      <a:pt x="62" y="400"/>
                      <a:pt x="62" y="400"/>
                    </a:cubicBezTo>
                    <a:cubicBezTo>
                      <a:pt x="61" y="401"/>
                      <a:pt x="61" y="401"/>
                      <a:pt x="61" y="401"/>
                    </a:cubicBezTo>
                    <a:cubicBezTo>
                      <a:pt x="58" y="401"/>
                      <a:pt x="58" y="401"/>
                      <a:pt x="58" y="401"/>
                    </a:cubicBezTo>
                    <a:cubicBezTo>
                      <a:pt x="58" y="401"/>
                      <a:pt x="58" y="401"/>
                      <a:pt x="58" y="401"/>
                    </a:cubicBezTo>
                    <a:cubicBezTo>
                      <a:pt x="58" y="402"/>
                      <a:pt x="58" y="402"/>
                      <a:pt x="58" y="402"/>
                    </a:cubicBezTo>
                    <a:cubicBezTo>
                      <a:pt x="58" y="402"/>
                      <a:pt x="58" y="402"/>
                      <a:pt x="58" y="402"/>
                    </a:cubicBezTo>
                    <a:cubicBezTo>
                      <a:pt x="57" y="402"/>
                      <a:pt x="57" y="402"/>
                      <a:pt x="57" y="402"/>
                    </a:cubicBezTo>
                    <a:cubicBezTo>
                      <a:pt x="55" y="403"/>
                      <a:pt x="55" y="403"/>
                      <a:pt x="55" y="403"/>
                    </a:cubicBezTo>
                    <a:cubicBezTo>
                      <a:pt x="55" y="404"/>
                      <a:pt x="55" y="404"/>
                      <a:pt x="55" y="404"/>
                    </a:cubicBezTo>
                    <a:cubicBezTo>
                      <a:pt x="57" y="404"/>
                      <a:pt x="57" y="404"/>
                      <a:pt x="57" y="404"/>
                    </a:cubicBezTo>
                    <a:cubicBezTo>
                      <a:pt x="59" y="404"/>
                      <a:pt x="59" y="404"/>
                      <a:pt x="59" y="404"/>
                    </a:cubicBezTo>
                    <a:cubicBezTo>
                      <a:pt x="59" y="403"/>
                      <a:pt x="59" y="403"/>
                      <a:pt x="59" y="403"/>
                    </a:cubicBezTo>
                    <a:cubicBezTo>
                      <a:pt x="60" y="403"/>
                      <a:pt x="60" y="403"/>
                      <a:pt x="60" y="403"/>
                    </a:cubicBezTo>
                    <a:cubicBezTo>
                      <a:pt x="61" y="403"/>
                      <a:pt x="61" y="403"/>
                      <a:pt x="61" y="403"/>
                    </a:cubicBezTo>
                    <a:cubicBezTo>
                      <a:pt x="63" y="404"/>
                      <a:pt x="63" y="404"/>
                      <a:pt x="63" y="404"/>
                    </a:cubicBezTo>
                    <a:cubicBezTo>
                      <a:pt x="63" y="404"/>
                      <a:pt x="63" y="404"/>
                      <a:pt x="63" y="404"/>
                    </a:cubicBezTo>
                    <a:cubicBezTo>
                      <a:pt x="64" y="404"/>
                      <a:pt x="64" y="404"/>
                      <a:pt x="64" y="404"/>
                    </a:cubicBezTo>
                    <a:cubicBezTo>
                      <a:pt x="64" y="405"/>
                      <a:pt x="64" y="405"/>
                      <a:pt x="64" y="405"/>
                    </a:cubicBezTo>
                    <a:cubicBezTo>
                      <a:pt x="65" y="406"/>
                      <a:pt x="65" y="406"/>
                      <a:pt x="65" y="406"/>
                    </a:cubicBezTo>
                    <a:cubicBezTo>
                      <a:pt x="64" y="407"/>
                      <a:pt x="64" y="407"/>
                      <a:pt x="64" y="407"/>
                    </a:cubicBezTo>
                    <a:cubicBezTo>
                      <a:pt x="63" y="408"/>
                      <a:pt x="63" y="408"/>
                      <a:pt x="63" y="408"/>
                    </a:cubicBezTo>
                    <a:cubicBezTo>
                      <a:pt x="64" y="409"/>
                      <a:pt x="64" y="409"/>
                      <a:pt x="64" y="409"/>
                    </a:cubicBezTo>
                    <a:cubicBezTo>
                      <a:pt x="65" y="409"/>
                      <a:pt x="65" y="409"/>
                      <a:pt x="65" y="409"/>
                    </a:cubicBezTo>
                    <a:cubicBezTo>
                      <a:pt x="66" y="410"/>
                      <a:pt x="66" y="410"/>
                      <a:pt x="66" y="410"/>
                    </a:cubicBezTo>
                    <a:cubicBezTo>
                      <a:pt x="68" y="411"/>
                      <a:pt x="68" y="411"/>
                      <a:pt x="68" y="411"/>
                    </a:cubicBezTo>
                    <a:cubicBezTo>
                      <a:pt x="69" y="411"/>
                      <a:pt x="69" y="411"/>
                      <a:pt x="69" y="411"/>
                    </a:cubicBezTo>
                    <a:cubicBezTo>
                      <a:pt x="69" y="411"/>
                      <a:pt x="69" y="411"/>
                      <a:pt x="69" y="411"/>
                    </a:cubicBezTo>
                    <a:cubicBezTo>
                      <a:pt x="68" y="410"/>
                      <a:pt x="68" y="410"/>
                      <a:pt x="68" y="410"/>
                    </a:cubicBezTo>
                    <a:cubicBezTo>
                      <a:pt x="66" y="409"/>
                      <a:pt x="66" y="409"/>
                      <a:pt x="66" y="409"/>
                    </a:cubicBezTo>
                    <a:cubicBezTo>
                      <a:pt x="66" y="408"/>
                      <a:pt x="66" y="408"/>
                      <a:pt x="66" y="408"/>
                    </a:cubicBezTo>
                    <a:cubicBezTo>
                      <a:pt x="66" y="408"/>
                      <a:pt x="66" y="408"/>
                      <a:pt x="66" y="408"/>
                    </a:cubicBezTo>
                    <a:cubicBezTo>
                      <a:pt x="68" y="409"/>
                      <a:pt x="68" y="409"/>
                      <a:pt x="68" y="409"/>
                    </a:cubicBezTo>
                    <a:cubicBezTo>
                      <a:pt x="69" y="408"/>
                      <a:pt x="69" y="408"/>
                      <a:pt x="69" y="408"/>
                    </a:cubicBezTo>
                    <a:cubicBezTo>
                      <a:pt x="69" y="407"/>
                      <a:pt x="69" y="407"/>
                      <a:pt x="69" y="407"/>
                    </a:cubicBezTo>
                    <a:cubicBezTo>
                      <a:pt x="68" y="407"/>
                      <a:pt x="68" y="407"/>
                      <a:pt x="68" y="407"/>
                    </a:cubicBezTo>
                    <a:cubicBezTo>
                      <a:pt x="67" y="406"/>
                      <a:pt x="67" y="406"/>
                      <a:pt x="67" y="406"/>
                    </a:cubicBezTo>
                    <a:cubicBezTo>
                      <a:pt x="70" y="405"/>
                      <a:pt x="70" y="405"/>
                      <a:pt x="70" y="405"/>
                    </a:cubicBezTo>
                    <a:cubicBezTo>
                      <a:pt x="72" y="404"/>
                      <a:pt x="72" y="404"/>
                      <a:pt x="72" y="404"/>
                    </a:cubicBezTo>
                    <a:cubicBezTo>
                      <a:pt x="79" y="406"/>
                      <a:pt x="79" y="406"/>
                      <a:pt x="79" y="406"/>
                    </a:cubicBezTo>
                    <a:cubicBezTo>
                      <a:pt x="80" y="405"/>
                      <a:pt x="80" y="405"/>
                      <a:pt x="80" y="405"/>
                    </a:cubicBezTo>
                    <a:cubicBezTo>
                      <a:pt x="80" y="404"/>
                      <a:pt x="80" y="404"/>
                      <a:pt x="80" y="404"/>
                    </a:cubicBezTo>
                    <a:cubicBezTo>
                      <a:pt x="82" y="404"/>
                      <a:pt x="82" y="404"/>
                      <a:pt x="82" y="404"/>
                    </a:cubicBezTo>
                    <a:close/>
                    <a:moveTo>
                      <a:pt x="81" y="400"/>
                    </a:moveTo>
                    <a:cubicBezTo>
                      <a:pt x="79" y="399"/>
                      <a:pt x="79" y="399"/>
                      <a:pt x="79" y="399"/>
                    </a:cubicBezTo>
                    <a:cubicBezTo>
                      <a:pt x="74" y="397"/>
                      <a:pt x="74" y="397"/>
                      <a:pt x="74" y="397"/>
                    </a:cubicBezTo>
                    <a:cubicBezTo>
                      <a:pt x="71" y="396"/>
                      <a:pt x="71" y="396"/>
                      <a:pt x="71" y="396"/>
                    </a:cubicBezTo>
                    <a:cubicBezTo>
                      <a:pt x="70" y="396"/>
                      <a:pt x="70" y="396"/>
                      <a:pt x="70" y="396"/>
                    </a:cubicBezTo>
                    <a:cubicBezTo>
                      <a:pt x="68" y="394"/>
                      <a:pt x="68" y="394"/>
                      <a:pt x="68" y="394"/>
                    </a:cubicBezTo>
                    <a:cubicBezTo>
                      <a:pt x="66" y="393"/>
                      <a:pt x="66" y="393"/>
                      <a:pt x="66" y="393"/>
                    </a:cubicBezTo>
                    <a:cubicBezTo>
                      <a:pt x="66" y="392"/>
                      <a:pt x="66" y="392"/>
                      <a:pt x="66" y="392"/>
                    </a:cubicBezTo>
                    <a:cubicBezTo>
                      <a:pt x="66" y="391"/>
                      <a:pt x="66" y="391"/>
                      <a:pt x="66" y="391"/>
                    </a:cubicBezTo>
                    <a:cubicBezTo>
                      <a:pt x="69" y="390"/>
                      <a:pt x="69" y="390"/>
                      <a:pt x="69" y="390"/>
                    </a:cubicBezTo>
                    <a:cubicBezTo>
                      <a:pt x="69" y="389"/>
                      <a:pt x="69" y="389"/>
                      <a:pt x="69" y="389"/>
                    </a:cubicBezTo>
                    <a:cubicBezTo>
                      <a:pt x="71" y="389"/>
                      <a:pt x="71" y="389"/>
                      <a:pt x="71" y="389"/>
                    </a:cubicBezTo>
                    <a:cubicBezTo>
                      <a:pt x="72" y="387"/>
                      <a:pt x="72" y="387"/>
                      <a:pt x="72" y="387"/>
                    </a:cubicBezTo>
                    <a:cubicBezTo>
                      <a:pt x="72" y="385"/>
                      <a:pt x="72" y="385"/>
                      <a:pt x="72" y="385"/>
                    </a:cubicBezTo>
                    <a:cubicBezTo>
                      <a:pt x="70" y="385"/>
                      <a:pt x="70" y="385"/>
                      <a:pt x="70" y="385"/>
                    </a:cubicBezTo>
                    <a:cubicBezTo>
                      <a:pt x="67" y="386"/>
                      <a:pt x="67" y="386"/>
                      <a:pt x="67" y="386"/>
                    </a:cubicBezTo>
                    <a:cubicBezTo>
                      <a:pt x="66" y="388"/>
                      <a:pt x="66" y="388"/>
                      <a:pt x="66" y="388"/>
                    </a:cubicBezTo>
                    <a:cubicBezTo>
                      <a:pt x="65" y="388"/>
                      <a:pt x="65" y="388"/>
                      <a:pt x="65" y="388"/>
                    </a:cubicBezTo>
                    <a:cubicBezTo>
                      <a:pt x="63" y="386"/>
                      <a:pt x="63" y="386"/>
                      <a:pt x="63" y="386"/>
                    </a:cubicBezTo>
                    <a:cubicBezTo>
                      <a:pt x="63" y="384"/>
                      <a:pt x="63" y="384"/>
                      <a:pt x="63" y="384"/>
                    </a:cubicBezTo>
                    <a:cubicBezTo>
                      <a:pt x="62" y="383"/>
                      <a:pt x="62" y="383"/>
                      <a:pt x="62" y="383"/>
                    </a:cubicBezTo>
                    <a:cubicBezTo>
                      <a:pt x="64" y="381"/>
                      <a:pt x="64" y="381"/>
                      <a:pt x="64" y="381"/>
                    </a:cubicBezTo>
                    <a:cubicBezTo>
                      <a:pt x="64" y="380"/>
                      <a:pt x="64" y="380"/>
                      <a:pt x="64" y="380"/>
                    </a:cubicBezTo>
                    <a:cubicBezTo>
                      <a:pt x="63" y="380"/>
                      <a:pt x="63" y="380"/>
                      <a:pt x="63" y="380"/>
                    </a:cubicBezTo>
                    <a:cubicBezTo>
                      <a:pt x="62" y="379"/>
                      <a:pt x="62" y="379"/>
                      <a:pt x="62" y="379"/>
                    </a:cubicBezTo>
                    <a:cubicBezTo>
                      <a:pt x="63" y="378"/>
                      <a:pt x="63" y="378"/>
                      <a:pt x="63" y="378"/>
                    </a:cubicBezTo>
                    <a:cubicBezTo>
                      <a:pt x="64" y="378"/>
                      <a:pt x="64" y="378"/>
                      <a:pt x="64" y="378"/>
                    </a:cubicBezTo>
                    <a:cubicBezTo>
                      <a:pt x="66" y="379"/>
                      <a:pt x="66" y="379"/>
                      <a:pt x="66" y="379"/>
                    </a:cubicBezTo>
                    <a:cubicBezTo>
                      <a:pt x="66" y="378"/>
                      <a:pt x="66" y="378"/>
                      <a:pt x="66" y="378"/>
                    </a:cubicBezTo>
                    <a:cubicBezTo>
                      <a:pt x="67" y="377"/>
                      <a:pt x="67" y="377"/>
                      <a:pt x="67" y="377"/>
                    </a:cubicBezTo>
                    <a:cubicBezTo>
                      <a:pt x="68" y="376"/>
                      <a:pt x="68" y="376"/>
                      <a:pt x="68" y="376"/>
                    </a:cubicBezTo>
                    <a:cubicBezTo>
                      <a:pt x="67" y="374"/>
                      <a:pt x="67" y="374"/>
                      <a:pt x="67" y="374"/>
                    </a:cubicBezTo>
                    <a:cubicBezTo>
                      <a:pt x="68" y="373"/>
                      <a:pt x="68" y="373"/>
                      <a:pt x="68" y="373"/>
                    </a:cubicBezTo>
                    <a:cubicBezTo>
                      <a:pt x="69" y="373"/>
                      <a:pt x="69" y="373"/>
                      <a:pt x="69" y="373"/>
                    </a:cubicBezTo>
                    <a:cubicBezTo>
                      <a:pt x="71" y="375"/>
                      <a:pt x="71" y="375"/>
                      <a:pt x="71" y="375"/>
                    </a:cubicBezTo>
                    <a:cubicBezTo>
                      <a:pt x="71" y="374"/>
                      <a:pt x="71" y="374"/>
                      <a:pt x="71" y="374"/>
                    </a:cubicBezTo>
                    <a:cubicBezTo>
                      <a:pt x="74" y="373"/>
                      <a:pt x="74" y="373"/>
                      <a:pt x="74" y="373"/>
                    </a:cubicBezTo>
                    <a:cubicBezTo>
                      <a:pt x="76" y="383"/>
                      <a:pt x="76" y="383"/>
                      <a:pt x="76" y="383"/>
                    </a:cubicBezTo>
                    <a:cubicBezTo>
                      <a:pt x="76" y="383"/>
                      <a:pt x="76" y="383"/>
                      <a:pt x="76" y="383"/>
                    </a:cubicBezTo>
                    <a:cubicBezTo>
                      <a:pt x="76" y="383"/>
                      <a:pt x="76" y="383"/>
                      <a:pt x="76" y="383"/>
                    </a:cubicBezTo>
                    <a:cubicBezTo>
                      <a:pt x="81" y="400"/>
                      <a:pt x="81" y="400"/>
                      <a:pt x="81" y="400"/>
                    </a:cubicBezTo>
                    <a:close/>
                    <a:moveTo>
                      <a:pt x="74" y="370"/>
                    </a:moveTo>
                    <a:cubicBezTo>
                      <a:pt x="71" y="368"/>
                      <a:pt x="71" y="368"/>
                      <a:pt x="71" y="368"/>
                    </a:cubicBezTo>
                    <a:cubicBezTo>
                      <a:pt x="69" y="368"/>
                      <a:pt x="69" y="368"/>
                      <a:pt x="69" y="368"/>
                    </a:cubicBezTo>
                    <a:cubicBezTo>
                      <a:pt x="69" y="367"/>
                      <a:pt x="69" y="367"/>
                      <a:pt x="69" y="367"/>
                    </a:cubicBezTo>
                    <a:cubicBezTo>
                      <a:pt x="57" y="367"/>
                      <a:pt x="57" y="367"/>
                      <a:pt x="57" y="367"/>
                    </a:cubicBezTo>
                    <a:cubicBezTo>
                      <a:pt x="51" y="368"/>
                      <a:pt x="51" y="368"/>
                      <a:pt x="51" y="368"/>
                    </a:cubicBezTo>
                    <a:cubicBezTo>
                      <a:pt x="50" y="367"/>
                      <a:pt x="50" y="367"/>
                      <a:pt x="50" y="367"/>
                    </a:cubicBezTo>
                    <a:cubicBezTo>
                      <a:pt x="45" y="367"/>
                      <a:pt x="45" y="367"/>
                      <a:pt x="45" y="367"/>
                    </a:cubicBezTo>
                    <a:cubicBezTo>
                      <a:pt x="44" y="363"/>
                      <a:pt x="44" y="363"/>
                      <a:pt x="44" y="363"/>
                    </a:cubicBezTo>
                    <a:cubicBezTo>
                      <a:pt x="43" y="360"/>
                      <a:pt x="43" y="360"/>
                      <a:pt x="43" y="360"/>
                    </a:cubicBezTo>
                    <a:cubicBezTo>
                      <a:pt x="41" y="358"/>
                      <a:pt x="41" y="358"/>
                      <a:pt x="41" y="358"/>
                    </a:cubicBezTo>
                    <a:cubicBezTo>
                      <a:pt x="41" y="353"/>
                      <a:pt x="41" y="353"/>
                      <a:pt x="41" y="353"/>
                    </a:cubicBezTo>
                    <a:cubicBezTo>
                      <a:pt x="41" y="351"/>
                      <a:pt x="41" y="351"/>
                      <a:pt x="41" y="351"/>
                    </a:cubicBezTo>
                    <a:cubicBezTo>
                      <a:pt x="39" y="351"/>
                      <a:pt x="39" y="351"/>
                      <a:pt x="39" y="351"/>
                    </a:cubicBezTo>
                    <a:cubicBezTo>
                      <a:pt x="36" y="352"/>
                      <a:pt x="36" y="352"/>
                      <a:pt x="36" y="352"/>
                    </a:cubicBezTo>
                    <a:cubicBezTo>
                      <a:pt x="34" y="354"/>
                      <a:pt x="34" y="354"/>
                      <a:pt x="34" y="354"/>
                    </a:cubicBezTo>
                    <a:cubicBezTo>
                      <a:pt x="33" y="354"/>
                      <a:pt x="33" y="354"/>
                      <a:pt x="33" y="354"/>
                    </a:cubicBezTo>
                    <a:cubicBezTo>
                      <a:pt x="29" y="346"/>
                      <a:pt x="29" y="346"/>
                      <a:pt x="29" y="346"/>
                    </a:cubicBezTo>
                    <a:cubicBezTo>
                      <a:pt x="28" y="344"/>
                      <a:pt x="28" y="344"/>
                      <a:pt x="28" y="344"/>
                    </a:cubicBezTo>
                    <a:cubicBezTo>
                      <a:pt x="29" y="336"/>
                      <a:pt x="29" y="336"/>
                      <a:pt x="29" y="336"/>
                    </a:cubicBezTo>
                    <a:cubicBezTo>
                      <a:pt x="31" y="333"/>
                      <a:pt x="31" y="333"/>
                      <a:pt x="31" y="333"/>
                    </a:cubicBezTo>
                    <a:cubicBezTo>
                      <a:pt x="34" y="330"/>
                      <a:pt x="34" y="330"/>
                      <a:pt x="34" y="330"/>
                    </a:cubicBezTo>
                    <a:cubicBezTo>
                      <a:pt x="35" y="325"/>
                      <a:pt x="35" y="325"/>
                      <a:pt x="35" y="325"/>
                    </a:cubicBezTo>
                    <a:cubicBezTo>
                      <a:pt x="34" y="321"/>
                      <a:pt x="34" y="321"/>
                      <a:pt x="34" y="321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4" y="313"/>
                      <a:pt x="34" y="313"/>
                      <a:pt x="34" y="313"/>
                    </a:cubicBezTo>
                    <a:cubicBezTo>
                      <a:pt x="36" y="311"/>
                      <a:pt x="36" y="311"/>
                      <a:pt x="36" y="311"/>
                    </a:cubicBezTo>
                    <a:cubicBezTo>
                      <a:pt x="34" y="307"/>
                      <a:pt x="34" y="307"/>
                      <a:pt x="34" y="307"/>
                    </a:cubicBezTo>
                    <a:cubicBezTo>
                      <a:pt x="34" y="305"/>
                      <a:pt x="34" y="305"/>
                      <a:pt x="34" y="305"/>
                    </a:cubicBezTo>
                    <a:cubicBezTo>
                      <a:pt x="36" y="304"/>
                      <a:pt x="36" y="304"/>
                      <a:pt x="36" y="304"/>
                    </a:cubicBezTo>
                    <a:cubicBezTo>
                      <a:pt x="35" y="300"/>
                      <a:pt x="35" y="300"/>
                      <a:pt x="35" y="300"/>
                    </a:cubicBezTo>
                    <a:cubicBezTo>
                      <a:pt x="34" y="295"/>
                      <a:pt x="34" y="295"/>
                      <a:pt x="34" y="295"/>
                    </a:cubicBezTo>
                    <a:cubicBezTo>
                      <a:pt x="33" y="293"/>
                      <a:pt x="33" y="293"/>
                      <a:pt x="33" y="293"/>
                    </a:cubicBezTo>
                    <a:cubicBezTo>
                      <a:pt x="33" y="291"/>
                      <a:pt x="33" y="291"/>
                      <a:pt x="33" y="291"/>
                    </a:cubicBezTo>
                    <a:cubicBezTo>
                      <a:pt x="35" y="289"/>
                      <a:pt x="35" y="289"/>
                      <a:pt x="35" y="289"/>
                    </a:cubicBezTo>
                    <a:cubicBezTo>
                      <a:pt x="35" y="287"/>
                      <a:pt x="35" y="287"/>
                      <a:pt x="35" y="287"/>
                    </a:cubicBezTo>
                    <a:cubicBezTo>
                      <a:pt x="33" y="284"/>
                      <a:pt x="33" y="284"/>
                      <a:pt x="33" y="284"/>
                    </a:cubicBezTo>
                    <a:cubicBezTo>
                      <a:pt x="30" y="282"/>
                      <a:pt x="30" y="282"/>
                      <a:pt x="30" y="282"/>
                    </a:cubicBezTo>
                    <a:cubicBezTo>
                      <a:pt x="29" y="282"/>
                      <a:pt x="29" y="282"/>
                      <a:pt x="29" y="282"/>
                    </a:cubicBezTo>
                    <a:cubicBezTo>
                      <a:pt x="28" y="282"/>
                      <a:pt x="28" y="282"/>
                      <a:pt x="28" y="282"/>
                    </a:cubicBezTo>
                    <a:cubicBezTo>
                      <a:pt x="27" y="281"/>
                      <a:pt x="27" y="281"/>
                      <a:pt x="27" y="281"/>
                    </a:cubicBezTo>
                    <a:cubicBezTo>
                      <a:pt x="28" y="280"/>
                      <a:pt x="28" y="280"/>
                      <a:pt x="28" y="280"/>
                    </a:cubicBezTo>
                    <a:cubicBezTo>
                      <a:pt x="32" y="280"/>
                      <a:pt x="32" y="280"/>
                      <a:pt x="32" y="280"/>
                    </a:cubicBezTo>
                    <a:cubicBezTo>
                      <a:pt x="34" y="277"/>
                      <a:pt x="34" y="277"/>
                      <a:pt x="34" y="277"/>
                    </a:cubicBezTo>
                    <a:cubicBezTo>
                      <a:pt x="33" y="275"/>
                      <a:pt x="33" y="275"/>
                      <a:pt x="33" y="275"/>
                    </a:cubicBezTo>
                    <a:cubicBezTo>
                      <a:pt x="32" y="275"/>
                      <a:pt x="32" y="275"/>
                      <a:pt x="32" y="275"/>
                    </a:cubicBezTo>
                    <a:cubicBezTo>
                      <a:pt x="31" y="276"/>
                      <a:pt x="31" y="276"/>
                      <a:pt x="31" y="276"/>
                    </a:cubicBezTo>
                    <a:cubicBezTo>
                      <a:pt x="29" y="275"/>
                      <a:pt x="29" y="275"/>
                      <a:pt x="29" y="275"/>
                    </a:cubicBezTo>
                    <a:cubicBezTo>
                      <a:pt x="28" y="271"/>
                      <a:pt x="28" y="271"/>
                      <a:pt x="28" y="271"/>
                    </a:cubicBezTo>
                    <a:cubicBezTo>
                      <a:pt x="27" y="268"/>
                      <a:pt x="27" y="268"/>
                      <a:pt x="27" y="268"/>
                    </a:cubicBezTo>
                    <a:cubicBezTo>
                      <a:pt x="27" y="265"/>
                      <a:pt x="27" y="265"/>
                      <a:pt x="27" y="265"/>
                    </a:cubicBezTo>
                    <a:cubicBezTo>
                      <a:pt x="27" y="262"/>
                      <a:pt x="27" y="262"/>
                      <a:pt x="27" y="262"/>
                    </a:cubicBezTo>
                    <a:cubicBezTo>
                      <a:pt x="24" y="261"/>
                      <a:pt x="24" y="261"/>
                      <a:pt x="24" y="261"/>
                    </a:cubicBezTo>
                    <a:cubicBezTo>
                      <a:pt x="23" y="259"/>
                      <a:pt x="23" y="259"/>
                      <a:pt x="23" y="259"/>
                    </a:cubicBezTo>
                    <a:cubicBezTo>
                      <a:pt x="23" y="252"/>
                      <a:pt x="23" y="252"/>
                      <a:pt x="23" y="252"/>
                    </a:cubicBezTo>
                    <a:cubicBezTo>
                      <a:pt x="25" y="251"/>
                      <a:pt x="25" y="251"/>
                      <a:pt x="25" y="251"/>
                    </a:cubicBezTo>
                    <a:cubicBezTo>
                      <a:pt x="25" y="249"/>
                      <a:pt x="25" y="249"/>
                      <a:pt x="25" y="249"/>
                    </a:cubicBezTo>
                    <a:cubicBezTo>
                      <a:pt x="24" y="247"/>
                      <a:pt x="24" y="247"/>
                      <a:pt x="24" y="247"/>
                    </a:cubicBezTo>
                    <a:cubicBezTo>
                      <a:pt x="23" y="246"/>
                      <a:pt x="23" y="246"/>
                      <a:pt x="23" y="246"/>
                    </a:cubicBezTo>
                    <a:cubicBezTo>
                      <a:pt x="22" y="242"/>
                      <a:pt x="22" y="242"/>
                      <a:pt x="22" y="242"/>
                    </a:cubicBezTo>
                    <a:cubicBezTo>
                      <a:pt x="22" y="236"/>
                      <a:pt x="22" y="236"/>
                      <a:pt x="22" y="236"/>
                    </a:cubicBezTo>
                    <a:cubicBezTo>
                      <a:pt x="22" y="229"/>
                      <a:pt x="22" y="229"/>
                      <a:pt x="22" y="229"/>
                    </a:cubicBezTo>
                    <a:cubicBezTo>
                      <a:pt x="21" y="227"/>
                      <a:pt x="21" y="227"/>
                      <a:pt x="21" y="227"/>
                    </a:cubicBezTo>
                    <a:cubicBezTo>
                      <a:pt x="20" y="224"/>
                      <a:pt x="20" y="224"/>
                      <a:pt x="20" y="224"/>
                    </a:cubicBezTo>
                    <a:cubicBezTo>
                      <a:pt x="23" y="219"/>
                      <a:pt x="23" y="219"/>
                      <a:pt x="23" y="219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6" y="213"/>
                      <a:pt x="26" y="213"/>
                      <a:pt x="26" y="213"/>
                    </a:cubicBezTo>
                    <a:cubicBezTo>
                      <a:pt x="28" y="212"/>
                      <a:pt x="28" y="212"/>
                      <a:pt x="28" y="212"/>
                    </a:cubicBezTo>
                    <a:cubicBezTo>
                      <a:pt x="22" y="202"/>
                      <a:pt x="22" y="202"/>
                      <a:pt x="22" y="202"/>
                    </a:cubicBezTo>
                    <a:cubicBezTo>
                      <a:pt x="23" y="198"/>
                      <a:pt x="23" y="198"/>
                      <a:pt x="23" y="198"/>
                    </a:cubicBezTo>
                    <a:cubicBezTo>
                      <a:pt x="23" y="196"/>
                      <a:pt x="23" y="196"/>
                      <a:pt x="23" y="196"/>
                    </a:cubicBezTo>
                    <a:cubicBezTo>
                      <a:pt x="23" y="190"/>
                      <a:pt x="23" y="190"/>
                      <a:pt x="23" y="190"/>
                    </a:cubicBezTo>
                    <a:cubicBezTo>
                      <a:pt x="25" y="186"/>
                      <a:pt x="25" y="186"/>
                      <a:pt x="25" y="186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3" y="177"/>
                      <a:pt x="23" y="177"/>
                      <a:pt x="23" y="177"/>
                    </a:cubicBezTo>
                    <a:cubicBezTo>
                      <a:pt x="25" y="174"/>
                      <a:pt x="25" y="174"/>
                      <a:pt x="25" y="174"/>
                    </a:cubicBezTo>
                    <a:cubicBezTo>
                      <a:pt x="25" y="170"/>
                      <a:pt x="25" y="170"/>
                      <a:pt x="25" y="170"/>
                    </a:cubicBezTo>
                    <a:cubicBezTo>
                      <a:pt x="26" y="167"/>
                      <a:pt x="26" y="167"/>
                      <a:pt x="26" y="167"/>
                    </a:cubicBezTo>
                    <a:cubicBezTo>
                      <a:pt x="28" y="166"/>
                      <a:pt x="28" y="166"/>
                      <a:pt x="28" y="166"/>
                    </a:cubicBezTo>
                    <a:cubicBezTo>
                      <a:pt x="28" y="162"/>
                      <a:pt x="28" y="162"/>
                      <a:pt x="28" y="162"/>
                    </a:cubicBezTo>
                    <a:cubicBezTo>
                      <a:pt x="28" y="155"/>
                      <a:pt x="28" y="155"/>
                      <a:pt x="28" y="155"/>
                    </a:cubicBezTo>
                    <a:cubicBezTo>
                      <a:pt x="26" y="154"/>
                      <a:pt x="26" y="154"/>
                      <a:pt x="26" y="154"/>
                    </a:cubicBezTo>
                    <a:cubicBezTo>
                      <a:pt x="25" y="149"/>
                      <a:pt x="25" y="149"/>
                      <a:pt x="25" y="149"/>
                    </a:cubicBezTo>
                    <a:cubicBezTo>
                      <a:pt x="24" y="146"/>
                      <a:pt x="24" y="146"/>
                      <a:pt x="24" y="146"/>
                    </a:cubicBezTo>
                    <a:cubicBezTo>
                      <a:pt x="22" y="143"/>
                      <a:pt x="22" y="143"/>
                      <a:pt x="22" y="143"/>
                    </a:cubicBezTo>
                    <a:cubicBezTo>
                      <a:pt x="22" y="141"/>
                      <a:pt x="22" y="141"/>
                      <a:pt x="22" y="141"/>
                    </a:cubicBezTo>
                    <a:cubicBezTo>
                      <a:pt x="20" y="139"/>
                      <a:pt x="20" y="139"/>
                      <a:pt x="20" y="139"/>
                    </a:cubicBezTo>
                    <a:cubicBezTo>
                      <a:pt x="19" y="135"/>
                      <a:pt x="19" y="135"/>
                      <a:pt x="19" y="135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26"/>
                      <a:pt x="22" y="126"/>
                      <a:pt x="22" y="126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2"/>
                      <a:pt x="22" y="112"/>
                      <a:pt x="22" y="112"/>
                    </a:cubicBezTo>
                    <a:cubicBezTo>
                      <a:pt x="23" y="111"/>
                      <a:pt x="23" y="111"/>
                      <a:pt x="23" y="111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1" y="84"/>
                      <a:pt x="31" y="84"/>
                      <a:pt x="31" y="84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9" y="103"/>
                      <a:pt x="9" y="103"/>
                      <a:pt x="9" y="103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9" y="107"/>
                      <a:pt x="9" y="107"/>
                      <a:pt x="9" y="107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21"/>
                      <a:pt x="9" y="121"/>
                      <a:pt x="9" y="121"/>
                    </a:cubicBezTo>
                    <a:cubicBezTo>
                      <a:pt x="10" y="123"/>
                      <a:pt x="10" y="123"/>
                      <a:pt x="10" y="123"/>
                    </a:cubicBezTo>
                    <a:cubicBezTo>
                      <a:pt x="9" y="124"/>
                      <a:pt x="9" y="124"/>
                      <a:pt x="9" y="124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9"/>
                      <a:pt x="10" y="139"/>
                      <a:pt x="10" y="139"/>
                    </a:cubicBezTo>
                    <a:cubicBezTo>
                      <a:pt x="9" y="140"/>
                      <a:pt x="9" y="140"/>
                      <a:pt x="9" y="140"/>
                    </a:cubicBezTo>
                    <a:cubicBezTo>
                      <a:pt x="9" y="142"/>
                      <a:pt x="9" y="142"/>
                      <a:pt x="9" y="142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1" y="149"/>
                      <a:pt x="11" y="149"/>
                      <a:pt x="11" y="149"/>
                    </a:cubicBezTo>
                    <a:cubicBezTo>
                      <a:pt x="11" y="150"/>
                      <a:pt x="11" y="150"/>
                      <a:pt x="11" y="150"/>
                    </a:cubicBezTo>
                    <a:cubicBezTo>
                      <a:pt x="11" y="152"/>
                      <a:pt x="11" y="152"/>
                      <a:pt x="11" y="152"/>
                    </a:cubicBezTo>
                    <a:cubicBezTo>
                      <a:pt x="11" y="153"/>
                      <a:pt x="11" y="153"/>
                      <a:pt x="11" y="153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11" y="156"/>
                      <a:pt x="11" y="156"/>
                      <a:pt x="11" y="156"/>
                    </a:cubicBezTo>
                    <a:cubicBezTo>
                      <a:pt x="13" y="158"/>
                      <a:pt x="13" y="158"/>
                      <a:pt x="13" y="158"/>
                    </a:cubicBezTo>
                    <a:cubicBezTo>
                      <a:pt x="13" y="160"/>
                      <a:pt x="13" y="160"/>
                      <a:pt x="13" y="160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1" y="162"/>
                      <a:pt x="11" y="162"/>
                      <a:pt x="11" y="162"/>
                    </a:cubicBezTo>
                    <a:cubicBezTo>
                      <a:pt x="10" y="165"/>
                      <a:pt x="10" y="165"/>
                      <a:pt x="10" y="165"/>
                    </a:cubicBezTo>
                    <a:cubicBezTo>
                      <a:pt x="10" y="165"/>
                      <a:pt x="10" y="165"/>
                      <a:pt x="10" y="165"/>
                    </a:cubicBezTo>
                    <a:cubicBezTo>
                      <a:pt x="10" y="166"/>
                      <a:pt x="10" y="166"/>
                      <a:pt x="10" y="166"/>
                    </a:cubicBezTo>
                    <a:cubicBezTo>
                      <a:pt x="10" y="168"/>
                      <a:pt x="10" y="168"/>
                      <a:pt x="10" y="168"/>
                    </a:cubicBezTo>
                    <a:cubicBezTo>
                      <a:pt x="9" y="169"/>
                      <a:pt x="9" y="169"/>
                      <a:pt x="9" y="169"/>
                    </a:cubicBezTo>
                    <a:cubicBezTo>
                      <a:pt x="9" y="171"/>
                      <a:pt x="9" y="171"/>
                      <a:pt x="9" y="171"/>
                    </a:cubicBezTo>
                    <a:cubicBezTo>
                      <a:pt x="9" y="174"/>
                      <a:pt x="9" y="174"/>
                      <a:pt x="9" y="174"/>
                    </a:cubicBezTo>
                    <a:cubicBezTo>
                      <a:pt x="8" y="175"/>
                      <a:pt x="8" y="175"/>
                      <a:pt x="8" y="175"/>
                    </a:cubicBezTo>
                    <a:cubicBezTo>
                      <a:pt x="8" y="177"/>
                      <a:pt x="8" y="177"/>
                      <a:pt x="8" y="177"/>
                    </a:cubicBezTo>
                    <a:cubicBezTo>
                      <a:pt x="7" y="177"/>
                      <a:pt x="7" y="177"/>
                      <a:pt x="7" y="177"/>
                    </a:cubicBezTo>
                    <a:cubicBezTo>
                      <a:pt x="7" y="180"/>
                      <a:pt x="7" y="180"/>
                      <a:pt x="7" y="180"/>
                    </a:cubicBezTo>
                    <a:cubicBezTo>
                      <a:pt x="6" y="181"/>
                      <a:pt x="6" y="181"/>
                      <a:pt x="6" y="181"/>
                    </a:cubicBezTo>
                    <a:cubicBezTo>
                      <a:pt x="6" y="182"/>
                      <a:pt x="6" y="182"/>
                      <a:pt x="6" y="182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6" y="184"/>
                      <a:pt x="6" y="184"/>
                      <a:pt x="6" y="184"/>
                    </a:cubicBezTo>
                    <a:cubicBezTo>
                      <a:pt x="6" y="187"/>
                      <a:pt x="6" y="187"/>
                      <a:pt x="6" y="187"/>
                    </a:cubicBezTo>
                    <a:cubicBezTo>
                      <a:pt x="6" y="188"/>
                      <a:pt x="6" y="188"/>
                      <a:pt x="6" y="188"/>
                    </a:cubicBezTo>
                    <a:cubicBezTo>
                      <a:pt x="4" y="189"/>
                      <a:pt x="4" y="189"/>
                      <a:pt x="4" y="189"/>
                    </a:cubicBezTo>
                    <a:cubicBezTo>
                      <a:pt x="4" y="190"/>
                      <a:pt x="4" y="190"/>
                      <a:pt x="4" y="190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4" y="193"/>
                      <a:pt x="4" y="193"/>
                      <a:pt x="4" y="193"/>
                    </a:cubicBezTo>
                    <a:cubicBezTo>
                      <a:pt x="4" y="194"/>
                      <a:pt x="4" y="194"/>
                      <a:pt x="4" y="194"/>
                    </a:cubicBezTo>
                    <a:cubicBezTo>
                      <a:pt x="4" y="196"/>
                      <a:pt x="4" y="196"/>
                      <a:pt x="4" y="196"/>
                    </a:cubicBezTo>
                    <a:cubicBezTo>
                      <a:pt x="3" y="198"/>
                      <a:pt x="3" y="198"/>
                      <a:pt x="3" y="198"/>
                    </a:cubicBezTo>
                    <a:cubicBezTo>
                      <a:pt x="2" y="198"/>
                      <a:pt x="2" y="198"/>
                      <a:pt x="2" y="198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1" y="205"/>
                      <a:pt x="1" y="205"/>
                      <a:pt x="1" y="205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4" y="208"/>
                      <a:pt x="4" y="208"/>
                      <a:pt x="4" y="208"/>
                    </a:cubicBezTo>
                    <a:cubicBezTo>
                      <a:pt x="3" y="210"/>
                      <a:pt x="3" y="210"/>
                      <a:pt x="3" y="210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6"/>
                      <a:pt x="6" y="216"/>
                      <a:pt x="6" y="216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8" y="220"/>
                      <a:pt x="8" y="220"/>
                      <a:pt x="8" y="220"/>
                    </a:cubicBezTo>
                    <a:cubicBezTo>
                      <a:pt x="7" y="224"/>
                      <a:pt x="7" y="224"/>
                      <a:pt x="7" y="224"/>
                    </a:cubicBezTo>
                    <a:cubicBezTo>
                      <a:pt x="6" y="225"/>
                      <a:pt x="6" y="225"/>
                      <a:pt x="6" y="225"/>
                    </a:cubicBezTo>
                    <a:cubicBezTo>
                      <a:pt x="6" y="226"/>
                      <a:pt x="6" y="226"/>
                      <a:pt x="6" y="226"/>
                    </a:cubicBezTo>
                    <a:cubicBezTo>
                      <a:pt x="6" y="227"/>
                      <a:pt x="6" y="227"/>
                      <a:pt x="6" y="227"/>
                    </a:cubicBezTo>
                    <a:cubicBezTo>
                      <a:pt x="5" y="227"/>
                      <a:pt x="5" y="227"/>
                      <a:pt x="5" y="227"/>
                    </a:cubicBezTo>
                    <a:cubicBezTo>
                      <a:pt x="4" y="227"/>
                      <a:pt x="4" y="227"/>
                      <a:pt x="4" y="227"/>
                    </a:cubicBezTo>
                    <a:cubicBezTo>
                      <a:pt x="4" y="228"/>
                      <a:pt x="4" y="228"/>
                      <a:pt x="4" y="22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6" y="231"/>
                      <a:pt x="6" y="231"/>
                      <a:pt x="6" y="231"/>
                    </a:cubicBezTo>
                    <a:cubicBezTo>
                      <a:pt x="5" y="234"/>
                      <a:pt x="5" y="234"/>
                      <a:pt x="5" y="234"/>
                    </a:cubicBezTo>
                    <a:cubicBezTo>
                      <a:pt x="5" y="236"/>
                      <a:pt x="5" y="236"/>
                      <a:pt x="5" y="236"/>
                    </a:cubicBezTo>
                    <a:cubicBezTo>
                      <a:pt x="4" y="237"/>
                      <a:pt x="4" y="237"/>
                      <a:pt x="4" y="237"/>
                    </a:cubicBezTo>
                    <a:cubicBezTo>
                      <a:pt x="5" y="238"/>
                      <a:pt x="5" y="238"/>
                      <a:pt x="5" y="238"/>
                    </a:cubicBezTo>
                    <a:cubicBezTo>
                      <a:pt x="5" y="239"/>
                      <a:pt x="5" y="239"/>
                      <a:pt x="5" y="239"/>
                    </a:cubicBezTo>
                    <a:cubicBezTo>
                      <a:pt x="4" y="240"/>
                      <a:pt x="4" y="240"/>
                      <a:pt x="4" y="240"/>
                    </a:cubicBezTo>
                    <a:cubicBezTo>
                      <a:pt x="5" y="241"/>
                      <a:pt x="5" y="241"/>
                      <a:pt x="5" y="241"/>
                    </a:cubicBezTo>
                    <a:cubicBezTo>
                      <a:pt x="8" y="245"/>
                      <a:pt x="8" y="245"/>
                      <a:pt x="8" y="245"/>
                    </a:cubicBezTo>
                    <a:cubicBezTo>
                      <a:pt x="8" y="246"/>
                      <a:pt x="8" y="246"/>
                      <a:pt x="8" y="246"/>
                    </a:cubicBezTo>
                    <a:cubicBezTo>
                      <a:pt x="9" y="247"/>
                      <a:pt x="9" y="247"/>
                      <a:pt x="9" y="247"/>
                    </a:cubicBezTo>
                    <a:cubicBezTo>
                      <a:pt x="12" y="248"/>
                      <a:pt x="12" y="248"/>
                      <a:pt x="12" y="248"/>
                    </a:cubicBezTo>
                    <a:cubicBezTo>
                      <a:pt x="14" y="247"/>
                      <a:pt x="14" y="247"/>
                      <a:pt x="14" y="247"/>
                    </a:cubicBezTo>
                    <a:cubicBezTo>
                      <a:pt x="14" y="245"/>
                      <a:pt x="14" y="245"/>
                      <a:pt x="14" y="245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6" y="244"/>
                      <a:pt x="16" y="244"/>
                      <a:pt x="16" y="244"/>
                    </a:cubicBezTo>
                    <a:cubicBezTo>
                      <a:pt x="17" y="246"/>
                      <a:pt x="17" y="246"/>
                      <a:pt x="17" y="246"/>
                    </a:cubicBezTo>
                    <a:cubicBezTo>
                      <a:pt x="18" y="246"/>
                      <a:pt x="18" y="246"/>
                      <a:pt x="18" y="246"/>
                    </a:cubicBezTo>
                    <a:cubicBezTo>
                      <a:pt x="19" y="246"/>
                      <a:pt x="19" y="246"/>
                      <a:pt x="19" y="246"/>
                    </a:cubicBezTo>
                    <a:cubicBezTo>
                      <a:pt x="18" y="247"/>
                      <a:pt x="18" y="247"/>
                      <a:pt x="18" y="247"/>
                    </a:cubicBezTo>
                    <a:cubicBezTo>
                      <a:pt x="16" y="249"/>
                      <a:pt x="16" y="249"/>
                      <a:pt x="16" y="249"/>
                    </a:cubicBezTo>
                    <a:cubicBezTo>
                      <a:pt x="16" y="250"/>
                      <a:pt x="16" y="250"/>
                      <a:pt x="16" y="250"/>
                    </a:cubicBezTo>
                    <a:cubicBezTo>
                      <a:pt x="18" y="250"/>
                      <a:pt x="18" y="250"/>
                      <a:pt x="18" y="250"/>
                    </a:cubicBezTo>
                    <a:cubicBezTo>
                      <a:pt x="19" y="250"/>
                      <a:pt x="19" y="250"/>
                      <a:pt x="19" y="250"/>
                    </a:cubicBezTo>
                    <a:cubicBezTo>
                      <a:pt x="19" y="251"/>
                      <a:pt x="19" y="251"/>
                      <a:pt x="19" y="251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0" y="255"/>
                      <a:pt x="20" y="255"/>
                      <a:pt x="20" y="255"/>
                    </a:cubicBezTo>
                    <a:cubicBezTo>
                      <a:pt x="20" y="256"/>
                      <a:pt x="20" y="256"/>
                      <a:pt x="20" y="256"/>
                    </a:cubicBezTo>
                    <a:cubicBezTo>
                      <a:pt x="19" y="255"/>
                      <a:pt x="19" y="255"/>
                      <a:pt x="19" y="255"/>
                    </a:cubicBezTo>
                    <a:cubicBezTo>
                      <a:pt x="18" y="253"/>
                      <a:pt x="18" y="253"/>
                      <a:pt x="18" y="253"/>
                    </a:cubicBezTo>
                    <a:cubicBezTo>
                      <a:pt x="17" y="253"/>
                      <a:pt x="17" y="253"/>
                      <a:pt x="17" y="253"/>
                    </a:cubicBezTo>
                    <a:cubicBezTo>
                      <a:pt x="17" y="254"/>
                      <a:pt x="17" y="254"/>
                      <a:pt x="17" y="254"/>
                    </a:cubicBezTo>
                    <a:cubicBezTo>
                      <a:pt x="17" y="254"/>
                      <a:pt x="17" y="254"/>
                      <a:pt x="17" y="254"/>
                    </a:cubicBezTo>
                    <a:cubicBezTo>
                      <a:pt x="18" y="256"/>
                      <a:pt x="18" y="256"/>
                      <a:pt x="18" y="256"/>
                    </a:cubicBezTo>
                    <a:cubicBezTo>
                      <a:pt x="19" y="257"/>
                      <a:pt x="19" y="257"/>
                      <a:pt x="19" y="257"/>
                    </a:cubicBezTo>
                    <a:cubicBezTo>
                      <a:pt x="18" y="257"/>
                      <a:pt x="18" y="257"/>
                      <a:pt x="18" y="257"/>
                    </a:cubicBezTo>
                    <a:cubicBezTo>
                      <a:pt x="17" y="258"/>
                      <a:pt x="17" y="258"/>
                      <a:pt x="17" y="258"/>
                    </a:cubicBezTo>
                    <a:cubicBezTo>
                      <a:pt x="17" y="260"/>
                      <a:pt x="17" y="260"/>
                      <a:pt x="17" y="260"/>
                    </a:cubicBezTo>
                    <a:cubicBezTo>
                      <a:pt x="18" y="261"/>
                      <a:pt x="18" y="261"/>
                      <a:pt x="18" y="261"/>
                    </a:cubicBezTo>
                    <a:cubicBezTo>
                      <a:pt x="17" y="263"/>
                      <a:pt x="17" y="263"/>
                      <a:pt x="17" y="263"/>
                    </a:cubicBezTo>
                    <a:cubicBezTo>
                      <a:pt x="17" y="264"/>
                      <a:pt x="17" y="264"/>
                      <a:pt x="17" y="264"/>
                    </a:cubicBezTo>
                    <a:cubicBezTo>
                      <a:pt x="18" y="264"/>
                      <a:pt x="18" y="264"/>
                      <a:pt x="18" y="264"/>
                    </a:cubicBezTo>
                    <a:cubicBezTo>
                      <a:pt x="16" y="266"/>
                      <a:pt x="16" y="266"/>
                      <a:pt x="16" y="266"/>
                    </a:cubicBezTo>
                    <a:cubicBezTo>
                      <a:pt x="16" y="267"/>
                      <a:pt x="16" y="267"/>
                      <a:pt x="16" y="267"/>
                    </a:cubicBezTo>
                    <a:cubicBezTo>
                      <a:pt x="18" y="268"/>
                      <a:pt x="18" y="268"/>
                      <a:pt x="18" y="268"/>
                    </a:cubicBezTo>
                    <a:cubicBezTo>
                      <a:pt x="18" y="270"/>
                      <a:pt x="18" y="270"/>
                      <a:pt x="18" y="270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6" y="273"/>
                      <a:pt x="16" y="273"/>
                      <a:pt x="16" y="273"/>
                    </a:cubicBezTo>
                    <a:cubicBezTo>
                      <a:pt x="16" y="274"/>
                      <a:pt x="16" y="274"/>
                      <a:pt x="16" y="274"/>
                    </a:cubicBezTo>
                    <a:cubicBezTo>
                      <a:pt x="17" y="275"/>
                      <a:pt x="17" y="275"/>
                      <a:pt x="17" y="275"/>
                    </a:cubicBezTo>
                    <a:cubicBezTo>
                      <a:pt x="19" y="275"/>
                      <a:pt x="19" y="275"/>
                      <a:pt x="19" y="275"/>
                    </a:cubicBezTo>
                    <a:cubicBezTo>
                      <a:pt x="20" y="276"/>
                      <a:pt x="20" y="276"/>
                      <a:pt x="20" y="276"/>
                    </a:cubicBezTo>
                    <a:cubicBezTo>
                      <a:pt x="20" y="277"/>
                      <a:pt x="20" y="277"/>
                      <a:pt x="20" y="277"/>
                    </a:cubicBezTo>
                    <a:cubicBezTo>
                      <a:pt x="22" y="278"/>
                      <a:pt x="22" y="278"/>
                      <a:pt x="22" y="278"/>
                    </a:cubicBezTo>
                    <a:cubicBezTo>
                      <a:pt x="22" y="279"/>
                      <a:pt x="22" y="279"/>
                      <a:pt x="22" y="279"/>
                    </a:cubicBezTo>
                    <a:cubicBezTo>
                      <a:pt x="22" y="282"/>
                      <a:pt x="22" y="282"/>
                      <a:pt x="22" y="282"/>
                    </a:cubicBezTo>
                    <a:cubicBezTo>
                      <a:pt x="21" y="283"/>
                      <a:pt x="21" y="283"/>
                      <a:pt x="21" y="283"/>
                    </a:cubicBezTo>
                    <a:cubicBezTo>
                      <a:pt x="19" y="285"/>
                      <a:pt x="19" y="285"/>
                      <a:pt x="19" y="285"/>
                    </a:cubicBezTo>
                    <a:cubicBezTo>
                      <a:pt x="18" y="285"/>
                      <a:pt x="18" y="285"/>
                      <a:pt x="18" y="285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7" y="289"/>
                      <a:pt x="17" y="289"/>
                      <a:pt x="17" y="289"/>
                    </a:cubicBezTo>
                    <a:cubicBezTo>
                      <a:pt x="17" y="290"/>
                      <a:pt x="17" y="290"/>
                      <a:pt x="17" y="290"/>
                    </a:cubicBezTo>
                    <a:cubicBezTo>
                      <a:pt x="18" y="291"/>
                      <a:pt x="18" y="291"/>
                      <a:pt x="18" y="291"/>
                    </a:cubicBezTo>
                    <a:cubicBezTo>
                      <a:pt x="17" y="292"/>
                      <a:pt x="17" y="292"/>
                      <a:pt x="17" y="292"/>
                    </a:cubicBezTo>
                    <a:cubicBezTo>
                      <a:pt x="16" y="295"/>
                      <a:pt x="16" y="295"/>
                      <a:pt x="16" y="295"/>
                    </a:cubicBezTo>
                    <a:cubicBezTo>
                      <a:pt x="16" y="297"/>
                      <a:pt x="16" y="297"/>
                      <a:pt x="16" y="297"/>
                    </a:cubicBezTo>
                    <a:cubicBezTo>
                      <a:pt x="17" y="297"/>
                      <a:pt x="17" y="297"/>
                      <a:pt x="17" y="297"/>
                    </a:cubicBezTo>
                    <a:cubicBezTo>
                      <a:pt x="16" y="298"/>
                      <a:pt x="16" y="298"/>
                      <a:pt x="16" y="298"/>
                    </a:cubicBezTo>
                    <a:cubicBezTo>
                      <a:pt x="16" y="302"/>
                      <a:pt x="16" y="302"/>
                      <a:pt x="16" y="302"/>
                    </a:cubicBezTo>
                    <a:cubicBezTo>
                      <a:pt x="15" y="302"/>
                      <a:pt x="15" y="302"/>
                      <a:pt x="15" y="302"/>
                    </a:cubicBezTo>
                    <a:cubicBezTo>
                      <a:pt x="15" y="304"/>
                      <a:pt x="15" y="304"/>
                      <a:pt x="15" y="304"/>
                    </a:cubicBezTo>
                    <a:cubicBezTo>
                      <a:pt x="14" y="303"/>
                      <a:pt x="14" y="303"/>
                      <a:pt x="14" y="303"/>
                    </a:cubicBezTo>
                    <a:cubicBezTo>
                      <a:pt x="15" y="302"/>
                      <a:pt x="15" y="302"/>
                      <a:pt x="15" y="302"/>
                    </a:cubicBezTo>
                    <a:cubicBezTo>
                      <a:pt x="15" y="299"/>
                      <a:pt x="15" y="299"/>
                      <a:pt x="15" y="299"/>
                    </a:cubicBezTo>
                    <a:cubicBezTo>
                      <a:pt x="15" y="298"/>
                      <a:pt x="15" y="298"/>
                      <a:pt x="15" y="298"/>
                    </a:cubicBezTo>
                    <a:cubicBezTo>
                      <a:pt x="15" y="297"/>
                      <a:pt x="15" y="297"/>
                      <a:pt x="15" y="297"/>
                    </a:cubicBezTo>
                    <a:cubicBezTo>
                      <a:pt x="15" y="297"/>
                      <a:pt x="15" y="297"/>
                      <a:pt x="15" y="297"/>
                    </a:cubicBezTo>
                    <a:cubicBezTo>
                      <a:pt x="12" y="298"/>
                      <a:pt x="12" y="298"/>
                      <a:pt x="12" y="298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0" y="299"/>
                      <a:pt x="10" y="299"/>
                      <a:pt x="10" y="299"/>
                    </a:cubicBezTo>
                    <a:cubicBezTo>
                      <a:pt x="10" y="298"/>
                      <a:pt x="10" y="298"/>
                      <a:pt x="10" y="298"/>
                    </a:cubicBezTo>
                    <a:cubicBezTo>
                      <a:pt x="11" y="297"/>
                      <a:pt x="11" y="297"/>
                      <a:pt x="11" y="297"/>
                    </a:cubicBezTo>
                    <a:cubicBezTo>
                      <a:pt x="12" y="297"/>
                      <a:pt x="12" y="297"/>
                      <a:pt x="12" y="297"/>
                    </a:cubicBezTo>
                    <a:cubicBezTo>
                      <a:pt x="12" y="294"/>
                      <a:pt x="12" y="294"/>
                      <a:pt x="12" y="294"/>
                    </a:cubicBezTo>
                    <a:cubicBezTo>
                      <a:pt x="12" y="294"/>
                      <a:pt x="12" y="294"/>
                      <a:pt x="12" y="294"/>
                    </a:cubicBezTo>
                    <a:cubicBezTo>
                      <a:pt x="10" y="294"/>
                      <a:pt x="10" y="294"/>
                      <a:pt x="10" y="294"/>
                    </a:cubicBezTo>
                    <a:cubicBezTo>
                      <a:pt x="7" y="295"/>
                      <a:pt x="7" y="295"/>
                      <a:pt x="7" y="295"/>
                    </a:cubicBezTo>
                    <a:cubicBezTo>
                      <a:pt x="6" y="294"/>
                      <a:pt x="6" y="294"/>
                      <a:pt x="6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5" y="296"/>
                      <a:pt x="5" y="296"/>
                      <a:pt x="5" y="296"/>
                    </a:cubicBezTo>
                    <a:cubicBezTo>
                      <a:pt x="5" y="297"/>
                      <a:pt x="5" y="297"/>
                      <a:pt x="5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6" y="299"/>
                      <a:pt x="6" y="299"/>
                      <a:pt x="6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301"/>
                      <a:pt x="5" y="301"/>
                      <a:pt x="5" y="301"/>
                    </a:cubicBezTo>
                    <a:cubicBezTo>
                      <a:pt x="4" y="302"/>
                      <a:pt x="4" y="302"/>
                      <a:pt x="4" y="302"/>
                    </a:cubicBezTo>
                    <a:cubicBezTo>
                      <a:pt x="3" y="303"/>
                      <a:pt x="3" y="303"/>
                      <a:pt x="3" y="303"/>
                    </a:cubicBezTo>
                    <a:cubicBezTo>
                      <a:pt x="1" y="304"/>
                      <a:pt x="1" y="304"/>
                      <a:pt x="1" y="304"/>
                    </a:cubicBezTo>
                    <a:cubicBezTo>
                      <a:pt x="1" y="306"/>
                      <a:pt x="1" y="306"/>
                      <a:pt x="1" y="306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4" y="308"/>
                      <a:pt x="4" y="308"/>
                      <a:pt x="4" y="308"/>
                    </a:cubicBezTo>
                    <a:cubicBezTo>
                      <a:pt x="5" y="308"/>
                      <a:pt x="5" y="308"/>
                      <a:pt x="5" y="308"/>
                    </a:cubicBezTo>
                    <a:cubicBezTo>
                      <a:pt x="5" y="306"/>
                      <a:pt x="5" y="306"/>
                      <a:pt x="5" y="306"/>
                    </a:cubicBezTo>
                    <a:cubicBezTo>
                      <a:pt x="3" y="306"/>
                      <a:pt x="3" y="306"/>
                      <a:pt x="3" y="306"/>
                    </a:cubicBezTo>
                    <a:cubicBezTo>
                      <a:pt x="3" y="305"/>
                      <a:pt x="3" y="305"/>
                      <a:pt x="3" y="305"/>
                    </a:cubicBezTo>
                    <a:cubicBezTo>
                      <a:pt x="4" y="303"/>
                      <a:pt x="4" y="303"/>
                      <a:pt x="4" y="303"/>
                    </a:cubicBezTo>
                    <a:cubicBezTo>
                      <a:pt x="6" y="303"/>
                      <a:pt x="6" y="303"/>
                      <a:pt x="6" y="303"/>
                    </a:cubicBezTo>
                    <a:cubicBezTo>
                      <a:pt x="7" y="303"/>
                      <a:pt x="7" y="303"/>
                      <a:pt x="7" y="303"/>
                    </a:cubicBezTo>
                    <a:cubicBezTo>
                      <a:pt x="7" y="305"/>
                      <a:pt x="7" y="305"/>
                      <a:pt x="7" y="305"/>
                    </a:cubicBezTo>
                    <a:cubicBezTo>
                      <a:pt x="9" y="306"/>
                      <a:pt x="9" y="306"/>
                      <a:pt x="9" y="306"/>
                    </a:cubicBezTo>
                    <a:cubicBezTo>
                      <a:pt x="11" y="306"/>
                      <a:pt x="11" y="306"/>
                      <a:pt x="11" y="306"/>
                    </a:cubicBezTo>
                    <a:cubicBezTo>
                      <a:pt x="12" y="305"/>
                      <a:pt x="12" y="305"/>
                      <a:pt x="12" y="305"/>
                    </a:cubicBezTo>
                    <a:cubicBezTo>
                      <a:pt x="13" y="305"/>
                      <a:pt x="13" y="305"/>
                      <a:pt x="13" y="305"/>
                    </a:cubicBezTo>
                    <a:cubicBezTo>
                      <a:pt x="13" y="306"/>
                      <a:pt x="13" y="306"/>
                      <a:pt x="13" y="306"/>
                    </a:cubicBezTo>
                    <a:cubicBezTo>
                      <a:pt x="16" y="307"/>
                      <a:pt x="16" y="307"/>
                      <a:pt x="16" y="307"/>
                    </a:cubicBezTo>
                    <a:cubicBezTo>
                      <a:pt x="16" y="308"/>
                      <a:pt x="16" y="308"/>
                      <a:pt x="16" y="308"/>
                    </a:cubicBezTo>
                    <a:cubicBezTo>
                      <a:pt x="15" y="309"/>
                      <a:pt x="15" y="309"/>
                      <a:pt x="15" y="309"/>
                    </a:cubicBezTo>
                    <a:cubicBezTo>
                      <a:pt x="15" y="310"/>
                      <a:pt x="15" y="310"/>
                      <a:pt x="15" y="310"/>
                    </a:cubicBezTo>
                    <a:cubicBezTo>
                      <a:pt x="16" y="311"/>
                      <a:pt x="16" y="311"/>
                      <a:pt x="16" y="311"/>
                    </a:cubicBezTo>
                    <a:cubicBezTo>
                      <a:pt x="15" y="311"/>
                      <a:pt x="15" y="311"/>
                      <a:pt x="15" y="311"/>
                    </a:cubicBezTo>
                    <a:cubicBezTo>
                      <a:pt x="14" y="313"/>
                      <a:pt x="14" y="313"/>
                      <a:pt x="14" y="313"/>
                    </a:cubicBezTo>
                    <a:cubicBezTo>
                      <a:pt x="15" y="314"/>
                      <a:pt x="15" y="314"/>
                      <a:pt x="15" y="314"/>
                    </a:cubicBezTo>
                    <a:cubicBezTo>
                      <a:pt x="16" y="315"/>
                      <a:pt x="16" y="315"/>
                      <a:pt x="16" y="315"/>
                    </a:cubicBezTo>
                    <a:cubicBezTo>
                      <a:pt x="16" y="315"/>
                      <a:pt x="16" y="315"/>
                      <a:pt x="16" y="315"/>
                    </a:cubicBezTo>
                    <a:cubicBezTo>
                      <a:pt x="14" y="314"/>
                      <a:pt x="14" y="314"/>
                      <a:pt x="14" y="314"/>
                    </a:cubicBezTo>
                    <a:cubicBezTo>
                      <a:pt x="14" y="314"/>
                      <a:pt x="14" y="314"/>
                      <a:pt x="14" y="314"/>
                    </a:cubicBezTo>
                    <a:cubicBezTo>
                      <a:pt x="13" y="314"/>
                      <a:pt x="13" y="314"/>
                      <a:pt x="13" y="314"/>
                    </a:cubicBezTo>
                    <a:cubicBezTo>
                      <a:pt x="13" y="315"/>
                      <a:pt x="13" y="315"/>
                      <a:pt x="13" y="315"/>
                    </a:cubicBezTo>
                    <a:cubicBezTo>
                      <a:pt x="14" y="316"/>
                      <a:pt x="14" y="316"/>
                      <a:pt x="14" y="316"/>
                    </a:cubicBezTo>
                    <a:cubicBezTo>
                      <a:pt x="15" y="317"/>
                      <a:pt x="15" y="317"/>
                      <a:pt x="15" y="317"/>
                    </a:cubicBezTo>
                    <a:cubicBezTo>
                      <a:pt x="17" y="318"/>
                      <a:pt x="17" y="318"/>
                      <a:pt x="17" y="318"/>
                    </a:cubicBezTo>
                    <a:cubicBezTo>
                      <a:pt x="19" y="317"/>
                      <a:pt x="19" y="317"/>
                      <a:pt x="19" y="317"/>
                    </a:cubicBezTo>
                    <a:cubicBezTo>
                      <a:pt x="20" y="318"/>
                      <a:pt x="20" y="318"/>
                      <a:pt x="20" y="318"/>
                    </a:cubicBezTo>
                    <a:cubicBezTo>
                      <a:pt x="21" y="318"/>
                      <a:pt x="21" y="318"/>
                      <a:pt x="21" y="318"/>
                    </a:cubicBezTo>
                    <a:cubicBezTo>
                      <a:pt x="23" y="317"/>
                      <a:pt x="23" y="317"/>
                      <a:pt x="23" y="317"/>
                    </a:cubicBezTo>
                    <a:cubicBezTo>
                      <a:pt x="22" y="318"/>
                      <a:pt x="22" y="318"/>
                      <a:pt x="22" y="318"/>
                    </a:cubicBezTo>
                    <a:cubicBezTo>
                      <a:pt x="22" y="319"/>
                      <a:pt x="22" y="319"/>
                      <a:pt x="22" y="319"/>
                    </a:cubicBezTo>
                    <a:cubicBezTo>
                      <a:pt x="22" y="319"/>
                      <a:pt x="22" y="319"/>
                      <a:pt x="22" y="319"/>
                    </a:cubicBezTo>
                    <a:cubicBezTo>
                      <a:pt x="20" y="319"/>
                      <a:pt x="20" y="319"/>
                      <a:pt x="20" y="319"/>
                    </a:cubicBezTo>
                    <a:cubicBezTo>
                      <a:pt x="20" y="320"/>
                      <a:pt x="20" y="320"/>
                      <a:pt x="20" y="320"/>
                    </a:cubicBezTo>
                    <a:cubicBezTo>
                      <a:pt x="19" y="319"/>
                      <a:pt x="19" y="319"/>
                      <a:pt x="19" y="319"/>
                    </a:cubicBezTo>
                    <a:cubicBezTo>
                      <a:pt x="16" y="320"/>
                      <a:pt x="16" y="320"/>
                      <a:pt x="16" y="320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6" y="322"/>
                      <a:pt x="16" y="322"/>
                      <a:pt x="16" y="322"/>
                    </a:cubicBezTo>
                    <a:cubicBezTo>
                      <a:pt x="17" y="323"/>
                      <a:pt x="17" y="323"/>
                      <a:pt x="17" y="323"/>
                    </a:cubicBezTo>
                    <a:cubicBezTo>
                      <a:pt x="18" y="324"/>
                      <a:pt x="18" y="324"/>
                      <a:pt x="18" y="324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20" y="324"/>
                      <a:pt x="20" y="324"/>
                      <a:pt x="20" y="324"/>
                    </a:cubicBezTo>
                    <a:cubicBezTo>
                      <a:pt x="20" y="325"/>
                      <a:pt x="20" y="325"/>
                      <a:pt x="20" y="325"/>
                    </a:cubicBezTo>
                    <a:cubicBezTo>
                      <a:pt x="19" y="326"/>
                      <a:pt x="19" y="326"/>
                      <a:pt x="19" y="326"/>
                    </a:cubicBezTo>
                    <a:cubicBezTo>
                      <a:pt x="19" y="327"/>
                      <a:pt x="19" y="327"/>
                      <a:pt x="19" y="327"/>
                    </a:cubicBezTo>
                    <a:cubicBezTo>
                      <a:pt x="19" y="328"/>
                      <a:pt x="19" y="328"/>
                      <a:pt x="19" y="328"/>
                    </a:cubicBezTo>
                    <a:cubicBezTo>
                      <a:pt x="19" y="329"/>
                      <a:pt x="19" y="329"/>
                      <a:pt x="19" y="329"/>
                    </a:cubicBezTo>
                    <a:cubicBezTo>
                      <a:pt x="18" y="329"/>
                      <a:pt x="18" y="329"/>
                      <a:pt x="18" y="329"/>
                    </a:cubicBezTo>
                    <a:cubicBezTo>
                      <a:pt x="18" y="330"/>
                      <a:pt x="18" y="330"/>
                      <a:pt x="18" y="330"/>
                    </a:cubicBezTo>
                    <a:cubicBezTo>
                      <a:pt x="19" y="334"/>
                      <a:pt x="19" y="334"/>
                      <a:pt x="19" y="334"/>
                    </a:cubicBezTo>
                    <a:cubicBezTo>
                      <a:pt x="20" y="335"/>
                      <a:pt x="20" y="335"/>
                      <a:pt x="20" y="335"/>
                    </a:cubicBezTo>
                    <a:cubicBezTo>
                      <a:pt x="20" y="337"/>
                      <a:pt x="20" y="337"/>
                      <a:pt x="20" y="337"/>
                    </a:cubicBezTo>
                    <a:cubicBezTo>
                      <a:pt x="21" y="339"/>
                      <a:pt x="21" y="339"/>
                      <a:pt x="21" y="339"/>
                    </a:cubicBezTo>
                    <a:cubicBezTo>
                      <a:pt x="22" y="340"/>
                      <a:pt x="22" y="340"/>
                      <a:pt x="22" y="340"/>
                    </a:cubicBezTo>
                    <a:cubicBezTo>
                      <a:pt x="22" y="337"/>
                      <a:pt x="22" y="337"/>
                      <a:pt x="22" y="337"/>
                    </a:cubicBezTo>
                    <a:cubicBezTo>
                      <a:pt x="23" y="333"/>
                      <a:pt x="23" y="333"/>
                      <a:pt x="23" y="333"/>
                    </a:cubicBezTo>
                    <a:cubicBezTo>
                      <a:pt x="24" y="333"/>
                      <a:pt x="24" y="333"/>
                      <a:pt x="24" y="333"/>
                    </a:cubicBezTo>
                    <a:cubicBezTo>
                      <a:pt x="24" y="333"/>
                      <a:pt x="24" y="333"/>
                      <a:pt x="24" y="333"/>
                    </a:cubicBezTo>
                    <a:cubicBezTo>
                      <a:pt x="24" y="333"/>
                      <a:pt x="24" y="333"/>
                      <a:pt x="24" y="333"/>
                    </a:cubicBezTo>
                    <a:cubicBezTo>
                      <a:pt x="23" y="337"/>
                      <a:pt x="23" y="337"/>
                      <a:pt x="23" y="337"/>
                    </a:cubicBezTo>
                    <a:cubicBezTo>
                      <a:pt x="23" y="338"/>
                      <a:pt x="23" y="338"/>
                      <a:pt x="23" y="338"/>
                    </a:cubicBezTo>
                    <a:cubicBezTo>
                      <a:pt x="24" y="339"/>
                      <a:pt x="24" y="339"/>
                      <a:pt x="24" y="339"/>
                    </a:cubicBezTo>
                    <a:cubicBezTo>
                      <a:pt x="25" y="339"/>
                      <a:pt x="25" y="339"/>
                      <a:pt x="25" y="339"/>
                    </a:cubicBezTo>
                    <a:cubicBezTo>
                      <a:pt x="25" y="339"/>
                      <a:pt x="25" y="339"/>
                      <a:pt x="25" y="339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1" y="341"/>
                      <a:pt x="21" y="341"/>
                      <a:pt x="21" y="341"/>
                    </a:cubicBezTo>
                    <a:cubicBezTo>
                      <a:pt x="21" y="342"/>
                      <a:pt x="21" y="342"/>
                      <a:pt x="21" y="342"/>
                    </a:cubicBezTo>
                    <a:cubicBezTo>
                      <a:pt x="21" y="344"/>
                      <a:pt x="21" y="344"/>
                      <a:pt x="21" y="344"/>
                    </a:cubicBezTo>
                    <a:cubicBezTo>
                      <a:pt x="21" y="345"/>
                      <a:pt x="21" y="345"/>
                      <a:pt x="21" y="345"/>
                    </a:cubicBezTo>
                    <a:cubicBezTo>
                      <a:pt x="20" y="346"/>
                      <a:pt x="20" y="346"/>
                      <a:pt x="20" y="346"/>
                    </a:cubicBezTo>
                    <a:cubicBezTo>
                      <a:pt x="20" y="347"/>
                      <a:pt x="20" y="347"/>
                      <a:pt x="20" y="347"/>
                    </a:cubicBezTo>
                    <a:cubicBezTo>
                      <a:pt x="20" y="348"/>
                      <a:pt x="20" y="348"/>
                      <a:pt x="20" y="348"/>
                    </a:cubicBezTo>
                    <a:cubicBezTo>
                      <a:pt x="22" y="350"/>
                      <a:pt x="22" y="350"/>
                      <a:pt x="22" y="350"/>
                    </a:cubicBezTo>
                    <a:cubicBezTo>
                      <a:pt x="25" y="351"/>
                      <a:pt x="25" y="351"/>
                      <a:pt x="25" y="351"/>
                    </a:cubicBezTo>
                    <a:cubicBezTo>
                      <a:pt x="27" y="352"/>
                      <a:pt x="27" y="352"/>
                      <a:pt x="27" y="352"/>
                    </a:cubicBezTo>
                    <a:cubicBezTo>
                      <a:pt x="26" y="353"/>
                      <a:pt x="26" y="353"/>
                      <a:pt x="26" y="353"/>
                    </a:cubicBezTo>
                    <a:cubicBezTo>
                      <a:pt x="26" y="353"/>
                      <a:pt x="26" y="353"/>
                      <a:pt x="26" y="353"/>
                    </a:cubicBezTo>
                    <a:cubicBezTo>
                      <a:pt x="26" y="354"/>
                      <a:pt x="26" y="354"/>
                      <a:pt x="26" y="354"/>
                    </a:cubicBezTo>
                    <a:cubicBezTo>
                      <a:pt x="27" y="355"/>
                      <a:pt x="27" y="355"/>
                      <a:pt x="27" y="355"/>
                    </a:cubicBezTo>
                    <a:cubicBezTo>
                      <a:pt x="28" y="354"/>
                      <a:pt x="28" y="354"/>
                      <a:pt x="28" y="354"/>
                    </a:cubicBezTo>
                    <a:cubicBezTo>
                      <a:pt x="28" y="355"/>
                      <a:pt x="28" y="355"/>
                      <a:pt x="28" y="355"/>
                    </a:cubicBezTo>
                    <a:cubicBezTo>
                      <a:pt x="28" y="356"/>
                      <a:pt x="28" y="356"/>
                      <a:pt x="28" y="356"/>
                    </a:cubicBezTo>
                    <a:cubicBezTo>
                      <a:pt x="26" y="357"/>
                      <a:pt x="26" y="357"/>
                      <a:pt x="26" y="357"/>
                    </a:cubicBezTo>
                    <a:cubicBezTo>
                      <a:pt x="25" y="358"/>
                      <a:pt x="25" y="358"/>
                      <a:pt x="25" y="358"/>
                    </a:cubicBezTo>
                    <a:cubicBezTo>
                      <a:pt x="26" y="359"/>
                      <a:pt x="26" y="359"/>
                      <a:pt x="26" y="359"/>
                    </a:cubicBezTo>
                    <a:cubicBezTo>
                      <a:pt x="28" y="359"/>
                      <a:pt x="28" y="359"/>
                      <a:pt x="28" y="359"/>
                    </a:cubicBezTo>
                    <a:cubicBezTo>
                      <a:pt x="28" y="360"/>
                      <a:pt x="28" y="360"/>
                      <a:pt x="28" y="360"/>
                    </a:cubicBezTo>
                    <a:cubicBezTo>
                      <a:pt x="29" y="361"/>
                      <a:pt x="29" y="361"/>
                      <a:pt x="29" y="361"/>
                    </a:cubicBezTo>
                    <a:cubicBezTo>
                      <a:pt x="30" y="361"/>
                      <a:pt x="30" y="361"/>
                      <a:pt x="30" y="361"/>
                    </a:cubicBezTo>
                    <a:cubicBezTo>
                      <a:pt x="31" y="360"/>
                      <a:pt x="31" y="360"/>
                      <a:pt x="31" y="360"/>
                    </a:cubicBezTo>
                    <a:cubicBezTo>
                      <a:pt x="31" y="362"/>
                      <a:pt x="31" y="362"/>
                      <a:pt x="31" y="362"/>
                    </a:cubicBezTo>
                    <a:cubicBezTo>
                      <a:pt x="31" y="364"/>
                      <a:pt x="31" y="364"/>
                      <a:pt x="31" y="364"/>
                    </a:cubicBezTo>
                    <a:cubicBezTo>
                      <a:pt x="30" y="364"/>
                      <a:pt x="30" y="364"/>
                      <a:pt x="30" y="364"/>
                    </a:cubicBezTo>
                    <a:cubicBezTo>
                      <a:pt x="29" y="363"/>
                      <a:pt x="29" y="363"/>
                      <a:pt x="29" y="363"/>
                    </a:cubicBezTo>
                    <a:cubicBezTo>
                      <a:pt x="29" y="363"/>
                      <a:pt x="29" y="363"/>
                      <a:pt x="29" y="363"/>
                    </a:cubicBezTo>
                    <a:cubicBezTo>
                      <a:pt x="28" y="364"/>
                      <a:pt x="28" y="364"/>
                      <a:pt x="28" y="364"/>
                    </a:cubicBezTo>
                    <a:cubicBezTo>
                      <a:pt x="30" y="366"/>
                      <a:pt x="30" y="366"/>
                      <a:pt x="30" y="366"/>
                    </a:cubicBezTo>
                    <a:cubicBezTo>
                      <a:pt x="30" y="366"/>
                      <a:pt x="30" y="366"/>
                      <a:pt x="30" y="366"/>
                    </a:cubicBezTo>
                    <a:cubicBezTo>
                      <a:pt x="31" y="368"/>
                      <a:pt x="31" y="368"/>
                      <a:pt x="31" y="368"/>
                    </a:cubicBezTo>
                    <a:cubicBezTo>
                      <a:pt x="32" y="369"/>
                      <a:pt x="32" y="369"/>
                      <a:pt x="32" y="369"/>
                    </a:cubicBezTo>
                    <a:cubicBezTo>
                      <a:pt x="33" y="370"/>
                      <a:pt x="33" y="370"/>
                      <a:pt x="33" y="370"/>
                    </a:cubicBezTo>
                    <a:cubicBezTo>
                      <a:pt x="34" y="370"/>
                      <a:pt x="34" y="370"/>
                      <a:pt x="34" y="370"/>
                    </a:cubicBezTo>
                    <a:cubicBezTo>
                      <a:pt x="34" y="368"/>
                      <a:pt x="34" y="368"/>
                      <a:pt x="34" y="368"/>
                    </a:cubicBezTo>
                    <a:cubicBezTo>
                      <a:pt x="34" y="367"/>
                      <a:pt x="34" y="367"/>
                      <a:pt x="34" y="367"/>
                    </a:cubicBezTo>
                    <a:cubicBezTo>
                      <a:pt x="34" y="366"/>
                      <a:pt x="34" y="366"/>
                      <a:pt x="34" y="366"/>
                    </a:cubicBezTo>
                    <a:cubicBezTo>
                      <a:pt x="35" y="367"/>
                      <a:pt x="35" y="367"/>
                      <a:pt x="35" y="367"/>
                    </a:cubicBezTo>
                    <a:cubicBezTo>
                      <a:pt x="35" y="368"/>
                      <a:pt x="35" y="368"/>
                      <a:pt x="35" y="368"/>
                    </a:cubicBezTo>
                    <a:cubicBezTo>
                      <a:pt x="36" y="369"/>
                      <a:pt x="36" y="369"/>
                      <a:pt x="36" y="369"/>
                    </a:cubicBezTo>
                    <a:cubicBezTo>
                      <a:pt x="37" y="368"/>
                      <a:pt x="37" y="368"/>
                      <a:pt x="37" y="368"/>
                    </a:cubicBezTo>
                    <a:cubicBezTo>
                      <a:pt x="38" y="367"/>
                      <a:pt x="38" y="367"/>
                      <a:pt x="38" y="367"/>
                    </a:cubicBezTo>
                    <a:cubicBezTo>
                      <a:pt x="38" y="365"/>
                      <a:pt x="38" y="365"/>
                      <a:pt x="38" y="365"/>
                    </a:cubicBezTo>
                    <a:cubicBezTo>
                      <a:pt x="37" y="365"/>
                      <a:pt x="37" y="365"/>
                      <a:pt x="37" y="365"/>
                    </a:cubicBezTo>
                    <a:cubicBezTo>
                      <a:pt x="35" y="365"/>
                      <a:pt x="35" y="365"/>
                      <a:pt x="35" y="365"/>
                    </a:cubicBezTo>
                    <a:cubicBezTo>
                      <a:pt x="35" y="364"/>
                      <a:pt x="35" y="364"/>
                      <a:pt x="35" y="364"/>
                    </a:cubicBezTo>
                    <a:cubicBezTo>
                      <a:pt x="36" y="364"/>
                      <a:pt x="36" y="364"/>
                      <a:pt x="36" y="364"/>
                    </a:cubicBezTo>
                    <a:cubicBezTo>
                      <a:pt x="39" y="365"/>
                      <a:pt x="39" y="365"/>
                      <a:pt x="39" y="365"/>
                    </a:cubicBezTo>
                    <a:cubicBezTo>
                      <a:pt x="39" y="366"/>
                      <a:pt x="39" y="366"/>
                      <a:pt x="39" y="366"/>
                    </a:cubicBezTo>
                    <a:cubicBezTo>
                      <a:pt x="41" y="366"/>
                      <a:pt x="41" y="366"/>
                      <a:pt x="41" y="366"/>
                    </a:cubicBezTo>
                    <a:cubicBezTo>
                      <a:pt x="41" y="364"/>
                      <a:pt x="41" y="364"/>
                      <a:pt x="41" y="364"/>
                    </a:cubicBezTo>
                    <a:cubicBezTo>
                      <a:pt x="39" y="363"/>
                      <a:pt x="39" y="363"/>
                      <a:pt x="39" y="363"/>
                    </a:cubicBezTo>
                    <a:cubicBezTo>
                      <a:pt x="36" y="363"/>
                      <a:pt x="36" y="363"/>
                      <a:pt x="36" y="363"/>
                    </a:cubicBezTo>
                    <a:cubicBezTo>
                      <a:pt x="36" y="362"/>
                      <a:pt x="36" y="362"/>
                      <a:pt x="36" y="362"/>
                    </a:cubicBezTo>
                    <a:cubicBezTo>
                      <a:pt x="37" y="362"/>
                      <a:pt x="37" y="362"/>
                      <a:pt x="37" y="362"/>
                    </a:cubicBezTo>
                    <a:cubicBezTo>
                      <a:pt x="39" y="363"/>
                      <a:pt x="39" y="363"/>
                      <a:pt x="39" y="363"/>
                    </a:cubicBezTo>
                    <a:cubicBezTo>
                      <a:pt x="42" y="365"/>
                      <a:pt x="42" y="365"/>
                      <a:pt x="42" y="365"/>
                    </a:cubicBezTo>
                    <a:cubicBezTo>
                      <a:pt x="43" y="367"/>
                      <a:pt x="43" y="367"/>
                      <a:pt x="43" y="367"/>
                    </a:cubicBezTo>
                    <a:cubicBezTo>
                      <a:pt x="41" y="368"/>
                      <a:pt x="41" y="368"/>
                      <a:pt x="41" y="368"/>
                    </a:cubicBezTo>
                    <a:cubicBezTo>
                      <a:pt x="41" y="369"/>
                      <a:pt x="41" y="369"/>
                      <a:pt x="41" y="369"/>
                    </a:cubicBezTo>
                    <a:cubicBezTo>
                      <a:pt x="42" y="372"/>
                      <a:pt x="42" y="372"/>
                      <a:pt x="42" y="372"/>
                    </a:cubicBezTo>
                    <a:cubicBezTo>
                      <a:pt x="42" y="373"/>
                      <a:pt x="42" y="373"/>
                      <a:pt x="42" y="373"/>
                    </a:cubicBezTo>
                    <a:cubicBezTo>
                      <a:pt x="41" y="374"/>
                      <a:pt x="41" y="374"/>
                      <a:pt x="41" y="374"/>
                    </a:cubicBezTo>
                    <a:cubicBezTo>
                      <a:pt x="42" y="372"/>
                      <a:pt x="42" y="372"/>
                      <a:pt x="42" y="372"/>
                    </a:cubicBezTo>
                    <a:cubicBezTo>
                      <a:pt x="41" y="369"/>
                      <a:pt x="41" y="369"/>
                      <a:pt x="41" y="369"/>
                    </a:cubicBezTo>
                    <a:cubicBezTo>
                      <a:pt x="39" y="368"/>
                      <a:pt x="39" y="368"/>
                      <a:pt x="39" y="368"/>
                    </a:cubicBezTo>
                    <a:cubicBezTo>
                      <a:pt x="39" y="369"/>
                      <a:pt x="39" y="369"/>
                      <a:pt x="39" y="369"/>
                    </a:cubicBezTo>
                    <a:cubicBezTo>
                      <a:pt x="38" y="370"/>
                      <a:pt x="38" y="370"/>
                      <a:pt x="38" y="370"/>
                    </a:cubicBezTo>
                    <a:cubicBezTo>
                      <a:pt x="39" y="371"/>
                      <a:pt x="39" y="371"/>
                      <a:pt x="39" y="371"/>
                    </a:cubicBezTo>
                    <a:cubicBezTo>
                      <a:pt x="39" y="373"/>
                      <a:pt x="39" y="373"/>
                      <a:pt x="39" y="373"/>
                    </a:cubicBezTo>
                    <a:cubicBezTo>
                      <a:pt x="38" y="372"/>
                      <a:pt x="38" y="372"/>
                      <a:pt x="38" y="372"/>
                    </a:cubicBezTo>
                    <a:cubicBezTo>
                      <a:pt x="38" y="371"/>
                      <a:pt x="38" y="371"/>
                      <a:pt x="38" y="371"/>
                    </a:cubicBezTo>
                    <a:cubicBezTo>
                      <a:pt x="37" y="371"/>
                      <a:pt x="37" y="371"/>
                      <a:pt x="37" y="371"/>
                    </a:cubicBezTo>
                    <a:cubicBezTo>
                      <a:pt x="35" y="372"/>
                      <a:pt x="35" y="372"/>
                      <a:pt x="35" y="372"/>
                    </a:cubicBezTo>
                    <a:cubicBezTo>
                      <a:pt x="33" y="372"/>
                      <a:pt x="33" y="372"/>
                      <a:pt x="33" y="372"/>
                    </a:cubicBezTo>
                    <a:cubicBezTo>
                      <a:pt x="32" y="372"/>
                      <a:pt x="32" y="372"/>
                      <a:pt x="32" y="372"/>
                    </a:cubicBezTo>
                    <a:cubicBezTo>
                      <a:pt x="33" y="373"/>
                      <a:pt x="33" y="373"/>
                      <a:pt x="33" y="373"/>
                    </a:cubicBezTo>
                    <a:cubicBezTo>
                      <a:pt x="33" y="375"/>
                      <a:pt x="33" y="375"/>
                      <a:pt x="33" y="375"/>
                    </a:cubicBezTo>
                    <a:cubicBezTo>
                      <a:pt x="34" y="377"/>
                      <a:pt x="34" y="377"/>
                      <a:pt x="34" y="377"/>
                    </a:cubicBezTo>
                    <a:cubicBezTo>
                      <a:pt x="34" y="378"/>
                      <a:pt x="34" y="378"/>
                      <a:pt x="34" y="378"/>
                    </a:cubicBezTo>
                    <a:cubicBezTo>
                      <a:pt x="34" y="379"/>
                      <a:pt x="34" y="379"/>
                      <a:pt x="34" y="379"/>
                    </a:cubicBezTo>
                    <a:cubicBezTo>
                      <a:pt x="34" y="379"/>
                      <a:pt x="34" y="379"/>
                      <a:pt x="34" y="379"/>
                    </a:cubicBezTo>
                    <a:cubicBezTo>
                      <a:pt x="35" y="380"/>
                      <a:pt x="35" y="380"/>
                      <a:pt x="35" y="380"/>
                    </a:cubicBezTo>
                    <a:cubicBezTo>
                      <a:pt x="36" y="378"/>
                      <a:pt x="36" y="378"/>
                      <a:pt x="36" y="378"/>
                    </a:cubicBezTo>
                    <a:cubicBezTo>
                      <a:pt x="37" y="379"/>
                      <a:pt x="37" y="379"/>
                      <a:pt x="37" y="379"/>
                    </a:cubicBezTo>
                    <a:cubicBezTo>
                      <a:pt x="38" y="379"/>
                      <a:pt x="38" y="379"/>
                      <a:pt x="38" y="379"/>
                    </a:cubicBezTo>
                    <a:cubicBezTo>
                      <a:pt x="38" y="380"/>
                      <a:pt x="38" y="380"/>
                      <a:pt x="38" y="380"/>
                    </a:cubicBezTo>
                    <a:cubicBezTo>
                      <a:pt x="37" y="380"/>
                      <a:pt x="37" y="380"/>
                      <a:pt x="37" y="380"/>
                    </a:cubicBezTo>
                    <a:cubicBezTo>
                      <a:pt x="36" y="381"/>
                      <a:pt x="36" y="381"/>
                      <a:pt x="36" y="381"/>
                    </a:cubicBezTo>
                    <a:cubicBezTo>
                      <a:pt x="36" y="382"/>
                      <a:pt x="36" y="382"/>
                      <a:pt x="36" y="382"/>
                    </a:cubicBezTo>
                    <a:cubicBezTo>
                      <a:pt x="38" y="382"/>
                      <a:pt x="38" y="382"/>
                      <a:pt x="38" y="382"/>
                    </a:cubicBezTo>
                    <a:cubicBezTo>
                      <a:pt x="40" y="384"/>
                      <a:pt x="40" y="384"/>
                      <a:pt x="40" y="384"/>
                    </a:cubicBezTo>
                    <a:cubicBezTo>
                      <a:pt x="41" y="383"/>
                      <a:pt x="41" y="383"/>
                      <a:pt x="41" y="383"/>
                    </a:cubicBezTo>
                    <a:cubicBezTo>
                      <a:pt x="42" y="382"/>
                      <a:pt x="42" y="382"/>
                      <a:pt x="42" y="382"/>
                    </a:cubicBezTo>
                    <a:cubicBezTo>
                      <a:pt x="41" y="380"/>
                      <a:pt x="41" y="380"/>
                      <a:pt x="41" y="380"/>
                    </a:cubicBezTo>
                    <a:cubicBezTo>
                      <a:pt x="42" y="379"/>
                      <a:pt x="42" y="379"/>
                      <a:pt x="42" y="379"/>
                    </a:cubicBezTo>
                    <a:cubicBezTo>
                      <a:pt x="41" y="378"/>
                      <a:pt x="41" y="378"/>
                      <a:pt x="41" y="378"/>
                    </a:cubicBezTo>
                    <a:cubicBezTo>
                      <a:pt x="41" y="378"/>
                      <a:pt x="41" y="378"/>
                      <a:pt x="41" y="378"/>
                    </a:cubicBezTo>
                    <a:cubicBezTo>
                      <a:pt x="39" y="378"/>
                      <a:pt x="39" y="378"/>
                      <a:pt x="39" y="378"/>
                    </a:cubicBezTo>
                    <a:cubicBezTo>
                      <a:pt x="40" y="377"/>
                      <a:pt x="40" y="377"/>
                      <a:pt x="40" y="377"/>
                    </a:cubicBezTo>
                    <a:cubicBezTo>
                      <a:pt x="41" y="377"/>
                      <a:pt x="41" y="377"/>
                      <a:pt x="41" y="377"/>
                    </a:cubicBezTo>
                    <a:cubicBezTo>
                      <a:pt x="41" y="376"/>
                      <a:pt x="41" y="376"/>
                      <a:pt x="41" y="376"/>
                    </a:cubicBezTo>
                    <a:cubicBezTo>
                      <a:pt x="42" y="375"/>
                      <a:pt x="42" y="375"/>
                      <a:pt x="42" y="375"/>
                    </a:cubicBezTo>
                    <a:cubicBezTo>
                      <a:pt x="43" y="376"/>
                      <a:pt x="43" y="376"/>
                      <a:pt x="43" y="376"/>
                    </a:cubicBezTo>
                    <a:cubicBezTo>
                      <a:pt x="44" y="375"/>
                      <a:pt x="44" y="375"/>
                      <a:pt x="44" y="375"/>
                    </a:cubicBezTo>
                    <a:cubicBezTo>
                      <a:pt x="45" y="376"/>
                      <a:pt x="45" y="376"/>
                      <a:pt x="45" y="376"/>
                    </a:cubicBezTo>
                    <a:cubicBezTo>
                      <a:pt x="46" y="377"/>
                      <a:pt x="46" y="377"/>
                      <a:pt x="46" y="377"/>
                    </a:cubicBezTo>
                    <a:cubicBezTo>
                      <a:pt x="46" y="376"/>
                      <a:pt x="46" y="376"/>
                      <a:pt x="46" y="376"/>
                    </a:cubicBezTo>
                    <a:cubicBezTo>
                      <a:pt x="48" y="375"/>
                      <a:pt x="48" y="375"/>
                      <a:pt x="48" y="375"/>
                    </a:cubicBezTo>
                    <a:cubicBezTo>
                      <a:pt x="49" y="376"/>
                      <a:pt x="49" y="376"/>
                      <a:pt x="49" y="376"/>
                    </a:cubicBezTo>
                    <a:cubicBezTo>
                      <a:pt x="51" y="376"/>
                      <a:pt x="51" y="376"/>
                      <a:pt x="51" y="376"/>
                    </a:cubicBezTo>
                    <a:cubicBezTo>
                      <a:pt x="52" y="376"/>
                      <a:pt x="52" y="376"/>
                      <a:pt x="52" y="376"/>
                    </a:cubicBezTo>
                    <a:cubicBezTo>
                      <a:pt x="53" y="377"/>
                      <a:pt x="53" y="377"/>
                      <a:pt x="53" y="377"/>
                    </a:cubicBezTo>
                    <a:cubicBezTo>
                      <a:pt x="52" y="377"/>
                      <a:pt x="52" y="377"/>
                      <a:pt x="52" y="377"/>
                    </a:cubicBezTo>
                    <a:cubicBezTo>
                      <a:pt x="51" y="378"/>
                      <a:pt x="51" y="378"/>
                      <a:pt x="51" y="378"/>
                    </a:cubicBezTo>
                    <a:cubicBezTo>
                      <a:pt x="50" y="378"/>
                      <a:pt x="50" y="378"/>
                      <a:pt x="50" y="378"/>
                    </a:cubicBezTo>
                    <a:cubicBezTo>
                      <a:pt x="49" y="377"/>
                      <a:pt x="49" y="377"/>
                      <a:pt x="49" y="377"/>
                    </a:cubicBezTo>
                    <a:cubicBezTo>
                      <a:pt x="48" y="377"/>
                      <a:pt x="48" y="377"/>
                      <a:pt x="48" y="377"/>
                    </a:cubicBezTo>
                    <a:cubicBezTo>
                      <a:pt x="45" y="380"/>
                      <a:pt x="45" y="380"/>
                      <a:pt x="45" y="380"/>
                    </a:cubicBezTo>
                    <a:cubicBezTo>
                      <a:pt x="44" y="380"/>
                      <a:pt x="44" y="380"/>
                      <a:pt x="44" y="380"/>
                    </a:cubicBezTo>
                    <a:cubicBezTo>
                      <a:pt x="43" y="380"/>
                      <a:pt x="43" y="380"/>
                      <a:pt x="43" y="380"/>
                    </a:cubicBezTo>
                    <a:cubicBezTo>
                      <a:pt x="42" y="381"/>
                      <a:pt x="42" y="381"/>
                      <a:pt x="42" y="381"/>
                    </a:cubicBezTo>
                    <a:cubicBezTo>
                      <a:pt x="43" y="382"/>
                      <a:pt x="43" y="382"/>
                      <a:pt x="43" y="382"/>
                    </a:cubicBezTo>
                    <a:cubicBezTo>
                      <a:pt x="42" y="383"/>
                      <a:pt x="42" y="383"/>
                      <a:pt x="42" y="383"/>
                    </a:cubicBezTo>
                    <a:cubicBezTo>
                      <a:pt x="42" y="384"/>
                      <a:pt x="42" y="384"/>
                      <a:pt x="42" y="384"/>
                    </a:cubicBezTo>
                    <a:cubicBezTo>
                      <a:pt x="42" y="384"/>
                      <a:pt x="42" y="384"/>
                      <a:pt x="42" y="384"/>
                    </a:cubicBezTo>
                    <a:cubicBezTo>
                      <a:pt x="42" y="385"/>
                      <a:pt x="42" y="385"/>
                      <a:pt x="42" y="385"/>
                    </a:cubicBezTo>
                    <a:cubicBezTo>
                      <a:pt x="42" y="386"/>
                      <a:pt x="42" y="386"/>
                      <a:pt x="42" y="386"/>
                    </a:cubicBezTo>
                    <a:cubicBezTo>
                      <a:pt x="42" y="386"/>
                      <a:pt x="42" y="386"/>
                      <a:pt x="42" y="386"/>
                    </a:cubicBezTo>
                    <a:cubicBezTo>
                      <a:pt x="44" y="387"/>
                      <a:pt x="44" y="387"/>
                      <a:pt x="44" y="387"/>
                    </a:cubicBezTo>
                    <a:cubicBezTo>
                      <a:pt x="46" y="389"/>
                      <a:pt x="46" y="389"/>
                      <a:pt x="46" y="389"/>
                    </a:cubicBezTo>
                    <a:cubicBezTo>
                      <a:pt x="47" y="389"/>
                      <a:pt x="47" y="389"/>
                      <a:pt x="47" y="389"/>
                    </a:cubicBezTo>
                    <a:cubicBezTo>
                      <a:pt x="47" y="388"/>
                      <a:pt x="47" y="388"/>
                      <a:pt x="47" y="388"/>
                    </a:cubicBezTo>
                    <a:cubicBezTo>
                      <a:pt x="47" y="387"/>
                      <a:pt x="47" y="387"/>
                      <a:pt x="47" y="387"/>
                    </a:cubicBezTo>
                    <a:cubicBezTo>
                      <a:pt x="48" y="385"/>
                      <a:pt x="48" y="385"/>
                      <a:pt x="48" y="385"/>
                    </a:cubicBezTo>
                    <a:cubicBezTo>
                      <a:pt x="49" y="385"/>
                      <a:pt x="49" y="385"/>
                      <a:pt x="49" y="385"/>
                    </a:cubicBezTo>
                    <a:cubicBezTo>
                      <a:pt x="49" y="384"/>
                      <a:pt x="49" y="384"/>
                      <a:pt x="49" y="384"/>
                    </a:cubicBezTo>
                    <a:cubicBezTo>
                      <a:pt x="48" y="383"/>
                      <a:pt x="48" y="383"/>
                      <a:pt x="48" y="383"/>
                    </a:cubicBezTo>
                    <a:cubicBezTo>
                      <a:pt x="50" y="382"/>
                      <a:pt x="50" y="382"/>
                      <a:pt x="50" y="382"/>
                    </a:cubicBezTo>
                    <a:cubicBezTo>
                      <a:pt x="51" y="381"/>
                      <a:pt x="51" y="381"/>
                      <a:pt x="51" y="381"/>
                    </a:cubicBezTo>
                    <a:cubicBezTo>
                      <a:pt x="53" y="379"/>
                      <a:pt x="53" y="379"/>
                      <a:pt x="53" y="379"/>
                    </a:cubicBezTo>
                    <a:cubicBezTo>
                      <a:pt x="54" y="378"/>
                      <a:pt x="54" y="378"/>
                      <a:pt x="54" y="378"/>
                    </a:cubicBezTo>
                    <a:cubicBezTo>
                      <a:pt x="54" y="379"/>
                      <a:pt x="54" y="379"/>
                      <a:pt x="54" y="379"/>
                    </a:cubicBezTo>
                    <a:cubicBezTo>
                      <a:pt x="55" y="379"/>
                      <a:pt x="55" y="379"/>
                      <a:pt x="55" y="379"/>
                    </a:cubicBezTo>
                    <a:cubicBezTo>
                      <a:pt x="56" y="379"/>
                      <a:pt x="56" y="379"/>
                      <a:pt x="56" y="379"/>
                    </a:cubicBezTo>
                    <a:cubicBezTo>
                      <a:pt x="57" y="380"/>
                      <a:pt x="57" y="380"/>
                      <a:pt x="57" y="380"/>
                    </a:cubicBezTo>
                    <a:cubicBezTo>
                      <a:pt x="55" y="380"/>
                      <a:pt x="55" y="380"/>
                      <a:pt x="55" y="380"/>
                    </a:cubicBezTo>
                    <a:cubicBezTo>
                      <a:pt x="55" y="382"/>
                      <a:pt x="55" y="382"/>
                      <a:pt x="55" y="382"/>
                    </a:cubicBezTo>
                    <a:cubicBezTo>
                      <a:pt x="54" y="383"/>
                      <a:pt x="54" y="383"/>
                      <a:pt x="54" y="383"/>
                    </a:cubicBezTo>
                    <a:cubicBezTo>
                      <a:pt x="53" y="384"/>
                      <a:pt x="53" y="384"/>
                      <a:pt x="53" y="384"/>
                    </a:cubicBezTo>
                    <a:cubicBezTo>
                      <a:pt x="53" y="386"/>
                      <a:pt x="53" y="386"/>
                      <a:pt x="53" y="386"/>
                    </a:cubicBezTo>
                    <a:cubicBezTo>
                      <a:pt x="53" y="387"/>
                      <a:pt x="53" y="387"/>
                      <a:pt x="53" y="387"/>
                    </a:cubicBezTo>
                    <a:cubicBezTo>
                      <a:pt x="52" y="388"/>
                      <a:pt x="52" y="388"/>
                      <a:pt x="52" y="388"/>
                    </a:cubicBezTo>
                    <a:cubicBezTo>
                      <a:pt x="51" y="389"/>
                      <a:pt x="51" y="389"/>
                      <a:pt x="51" y="389"/>
                    </a:cubicBezTo>
                    <a:cubicBezTo>
                      <a:pt x="51" y="388"/>
                      <a:pt x="51" y="388"/>
                      <a:pt x="51" y="388"/>
                    </a:cubicBezTo>
                    <a:cubicBezTo>
                      <a:pt x="52" y="388"/>
                      <a:pt x="52" y="388"/>
                      <a:pt x="52" y="388"/>
                    </a:cubicBezTo>
                    <a:cubicBezTo>
                      <a:pt x="52" y="386"/>
                      <a:pt x="52" y="386"/>
                      <a:pt x="52" y="386"/>
                    </a:cubicBezTo>
                    <a:cubicBezTo>
                      <a:pt x="51" y="385"/>
                      <a:pt x="51" y="385"/>
                      <a:pt x="51" y="385"/>
                    </a:cubicBezTo>
                    <a:cubicBezTo>
                      <a:pt x="50" y="386"/>
                      <a:pt x="50" y="386"/>
                      <a:pt x="50" y="386"/>
                    </a:cubicBezTo>
                    <a:cubicBezTo>
                      <a:pt x="50" y="387"/>
                      <a:pt x="50" y="387"/>
                      <a:pt x="50" y="387"/>
                    </a:cubicBezTo>
                    <a:cubicBezTo>
                      <a:pt x="50" y="387"/>
                      <a:pt x="50" y="387"/>
                      <a:pt x="50" y="387"/>
                    </a:cubicBezTo>
                    <a:cubicBezTo>
                      <a:pt x="49" y="387"/>
                      <a:pt x="49" y="387"/>
                      <a:pt x="49" y="387"/>
                    </a:cubicBezTo>
                    <a:cubicBezTo>
                      <a:pt x="48" y="388"/>
                      <a:pt x="48" y="388"/>
                      <a:pt x="48" y="388"/>
                    </a:cubicBezTo>
                    <a:cubicBezTo>
                      <a:pt x="49" y="389"/>
                      <a:pt x="49" y="389"/>
                      <a:pt x="49" y="389"/>
                    </a:cubicBezTo>
                    <a:cubicBezTo>
                      <a:pt x="52" y="392"/>
                      <a:pt x="52" y="392"/>
                      <a:pt x="52" y="392"/>
                    </a:cubicBezTo>
                    <a:cubicBezTo>
                      <a:pt x="54" y="392"/>
                      <a:pt x="54" y="392"/>
                      <a:pt x="54" y="392"/>
                    </a:cubicBezTo>
                    <a:cubicBezTo>
                      <a:pt x="56" y="393"/>
                      <a:pt x="56" y="393"/>
                      <a:pt x="56" y="393"/>
                    </a:cubicBezTo>
                    <a:cubicBezTo>
                      <a:pt x="57" y="393"/>
                      <a:pt x="57" y="393"/>
                      <a:pt x="57" y="393"/>
                    </a:cubicBezTo>
                    <a:cubicBezTo>
                      <a:pt x="58" y="394"/>
                      <a:pt x="58" y="394"/>
                      <a:pt x="58" y="394"/>
                    </a:cubicBezTo>
                    <a:cubicBezTo>
                      <a:pt x="59" y="393"/>
                      <a:pt x="59" y="393"/>
                      <a:pt x="59" y="393"/>
                    </a:cubicBezTo>
                    <a:cubicBezTo>
                      <a:pt x="60" y="391"/>
                      <a:pt x="60" y="391"/>
                      <a:pt x="60" y="391"/>
                    </a:cubicBezTo>
                    <a:cubicBezTo>
                      <a:pt x="59" y="388"/>
                      <a:pt x="59" y="388"/>
                      <a:pt x="59" y="388"/>
                    </a:cubicBezTo>
                    <a:cubicBezTo>
                      <a:pt x="59" y="387"/>
                      <a:pt x="59" y="387"/>
                      <a:pt x="59" y="387"/>
                    </a:cubicBezTo>
                    <a:cubicBezTo>
                      <a:pt x="59" y="386"/>
                      <a:pt x="59" y="386"/>
                      <a:pt x="59" y="386"/>
                    </a:cubicBezTo>
                    <a:cubicBezTo>
                      <a:pt x="59" y="383"/>
                      <a:pt x="59" y="383"/>
                      <a:pt x="59" y="383"/>
                    </a:cubicBezTo>
                    <a:cubicBezTo>
                      <a:pt x="60" y="381"/>
                      <a:pt x="60" y="381"/>
                      <a:pt x="60" y="381"/>
                    </a:cubicBezTo>
                    <a:cubicBezTo>
                      <a:pt x="59" y="379"/>
                      <a:pt x="59" y="379"/>
                      <a:pt x="59" y="379"/>
                    </a:cubicBezTo>
                    <a:cubicBezTo>
                      <a:pt x="59" y="378"/>
                      <a:pt x="59" y="378"/>
                      <a:pt x="59" y="378"/>
                    </a:cubicBezTo>
                    <a:cubicBezTo>
                      <a:pt x="61" y="377"/>
                      <a:pt x="61" y="377"/>
                      <a:pt x="61" y="377"/>
                    </a:cubicBezTo>
                    <a:cubicBezTo>
                      <a:pt x="64" y="374"/>
                      <a:pt x="64" y="374"/>
                      <a:pt x="64" y="374"/>
                    </a:cubicBezTo>
                    <a:cubicBezTo>
                      <a:pt x="65" y="374"/>
                      <a:pt x="65" y="374"/>
                      <a:pt x="65" y="374"/>
                    </a:cubicBezTo>
                    <a:cubicBezTo>
                      <a:pt x="66" y="374"/>
                      <a:pt x="66" y="374"/>
                      <a:pt x="66" y="374"/>
                    </a:cubicBezTo>
                    <a:cubicBezTo>
                      <a:pt x="67" y="373"/>
                      <a:pt x="67" y="373"/>
                      <a:pt x="67" y="373"/>
                    </a:cubicBezTo>
                    <a:cubicBezTo>
                      <a:pt x="67" y="371"/>
                      <a:pt x="67" y="371"/>
                      <a:pt x="67" y="371"/>
                    </a:cubicBezTo>
                    <a:cubicBezTo>
                      <a:pt x="68" y="370"/>
                      <a:pt x="68" y="370"/>
                      <a:pt x="68" y="370"/>
                    </a:cubicBezTo>
                    <a:cubicBezTo>
                      <a:pt x="70" y="369"/>
                      <a:pt x="70" y="369"/>
                      <a:pt x="70" y="369"/>
                    </a:cubicBezTo>
                    <a:cubicBezTo>
                      <a:pt x="72" y="371"/>
                      <a:pt x="72" y="371"/>
                      <a:pt x="72" y="371"/>
                    </a:cubicBezTo>
                    <a:cubicBezTo>
                      <a:pt x="73" y="370"/>
                      <a:pt x="73" y="370"/>
                      <a:pt x="73" y="370"/>
                    </a:cubicBezTo>
                    <a:cubicBezTo>
                      <a:pt x="74" y="370"/>
                      <a:pt x="74" y="370"/>
                      <a:pt x="74" y="370"/>
                    </a:cubicBezTo>
                    <a:close/>
                    <a:moveTo>
                      <a:pt x="91" y="417"/>
                    </a:moveTo>
                    <a:cubicBezTo>
                      <a:pt x="92" y="417"/>
                      <a:pt x="92" y="417"/>
                      <a:pt x="92" y="417"/>
                    </a:cubicBezTo>
                    <a:cubicBezTo>
                      <a:pt x="93" y="416"/>
                      <a:pt x="93" y="416"/>
                      <a:pt x="93" y="416"/>
                    </a:cubicBezTo>
                    <a:cubicBezTo>
                      <a:pt x="92" y="416"/>
                      <a:pt x="92" y="416"/>
                      <a:pt x="92" y="416"/>
                    </a:cubicBezTo>
                    <a:cubicBezTo>
                      <a:pt x="91" y="417"/>
                      <a:pt x="91" y="417"/>
                      <a:pt x="91" y="417"/>
                    </a:cubicBezTo>
                    <a:close/>
                    <a:moveTo>
                      <a:pt x="12" y="257"/>
                    </a:moveTo>
                    <a:cubicBezTo>
                      <a:pt x="10" y="256"/>
                      <a:pt x="10" y="256"/>
                      <a:pt x="10" y="256"/>
                    </a:cubicBezTo>
                    <a:cubicBezTo>
                      <a:pt x="9" y="257"/>
                      <a:pt x="9" y="257"/>
                      <a:pt x="9" y="257"/>
                    </a:cubicBezTo>
                    <a:cubicBezTo>
                      <a:pt x="9" y="258"/>
                      <a:pt x="9" y="258"/>
                      <a:pt x="9" y="258"/>
                    </a:cubicBezTo>
                    <a:cubicBezTo>
                      <a:pt x="11" y="259"/>
                      <a:pt x="11" y="259"/>
                      <a:pt x="11" y="259"/>
                    </a:cubicBezTo>
                    <a:cubicBezTo>
                      <a:pt x="10" y="260"/>
                      <a:pt x="10" y="260"/>
                      <a:pt x="10" y="260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0" y="262"/>
                      <a:pt x="10" y="262"/>
                      <a:pt x="10" y="262"/>
                    </a:cubicBezTo>
                    <a:cubicBezTo>
                      <a:pt x="9" y="263"/>
                      <a:pt x="9" y="263"/>
                      <a:pt x="9" y="263"/>
                    </a:cubicBezTo>
                    <a:cubicBezTo>
                      <a:pt x="10" y="265"/>
                      <a:pt x="10" y="265"/>
                      <a:pt x="10" y="265"/>
                    </a:cubicBezTo>
                    <a:cubicBezTo>
                      <a:pt x="9" y="266"/>
                      <a:pt x="9" y="266"/>
                      <a:pt x="9" y="266"/>
                    </a:cubicBezTo>
                    <a:cubicBezTo>
                      <a:pt x="7" y="266"/>
                      <a:pt x="7" y="266"/>
                      <a:pt x="7" y="266"/>
                    </a:cubicBezTo>
                    <a:cubicBezTo>
                      <a:pt x="5" y="265"/>
                      <a:pt x="5" y="265"/>
                      <a:pt x="5" y="265"/>
                    </a:cubicBezTo>
                    <a:cubicBezTo>
                      <a:pt x="5" y="263"/>
                      <a:pt x="5" y="263"/>
                      <a:pt x="5" y="263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4" y="256"/>
                      <a:pt x="4" y="256"/>
                      <a:pt x="4" y="256"/>
                    </a:cubicBezTo>
                    <a:cubicBezTo>
                      <a:pt x="4" y="255"/>
                      <a:pt x="4" y="255"/>
                      <a:pt x="4" y="255"/>
                    </a:cubicBezTo>
                    <a:cubicBezTo>
                      <a:pt x="3" y="254"/>
                      <a:pt x="3" y="254"/>
                      <a:pt x="3" y="254"/>
                    </a:cubicBezTo>
                    <a:cubicBezTo>
                      <a:pt x="4" y="253"/>
                      <a:pt x="4" y="253"/>
                      <a:pt x="4" y="253"/>
                    </a:cubicBezTo>
                    <a:cubicBezTo>
                      <a:pt x="5" y="252"/>
                      <a:pt x="5" y="252"/>
                      <a:pt x="5" y="252"/>
                    </a:cubicBezTo>
                    <a:cubicBezTo>
                      <a:pt x="5" y="251"/>
                      <a:pt x="5" y="251"/>
                      <a:pt x="5" y="251"/>
                    </a:cubicBezTo>
                    <a:cubicBezTo>
                      <a:pt x="4" y="250"/>
                      <a:pt x="4" y="250"/>
                      <a:pt x="4" y="250"/>
                    </a:cubicBezTo>
                    <a:cubicBezTo>
                      <a:pt x="4" y="249"/>
                      <a:pt x="4" y="249"/>
                      <a:pt x="4" y="249"/>
                    </a:cubicBezTo>
                    <a:cubicBezTo>
                      <a:pt x="6" y="248"/>
                      <a:pt x="6" y="248"/>
                      <a:pt x="6" y="248"/>
                    </a:cubicBezTo>
                    <a:cubicBezTo>
                      <a:pt x="8" y="248"/>
                      <a:pt x="8" y="248"/>
                      <a:pt x="8" y="248"/>
                    </a:cubicBezTo>
                    <a:cubicBezTo>
                      <a:pt x="9" y="248"/>
                      <a:pt x="9" y="248"/>
                      <a:pt x="9" y="248"/>
                    </a:cubicBezTo>
                    <a:cubicBezTo>
                      <a:pt x="11" y="251"/>
                      <a:pt x="11" y="251"/>
                      <a:pt x="11" y="251"/>
                    </a:cubicBezTo>
                    <a:cubicBezTo>
                      <a:pt x="11" y="253"/>
                      <a:pt x="11" y="253"/>
                      <a:pt x="11" y="253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1" y="255"/>
                      <a:pt x="11" y="255"/>
                      <a:pt x="11" y="255"/>
                    </a:cubicBezTo>
                    <a:cubicBezTo>
                      <a:pt x="9" y="255"/>
                      <a:pt x="9" y="255"/>
                      <a:pt x="9" y="255"/>
                    </a:cubicBezTo>
                    <a:cubicBezTo>
                      <a:pt x="11" y="256"/>
                      <a:pt x="11" y="256"/>
                      <a:pt x="11" y="256"/>
                    </a:cubicBezTo>
                    <a:cubicBezTo>
                      <a:pt x="12" y="257"/>
                      <a:pt x="12" y="257"/>
                      <a:pt x="12" y="257"/>
                    </a:cubicBezTo>
                    <a:cubicBezTo>
                      <a:pt x="12" y="257"/>
                      <a:pt x="12" y="257"/>
                      <a:pt x="12" y="257"/>
                    </a:cubicBezTo>
                    <a:close/>
                    <a:moveTo>
                      <a:pt x="13" y="253"/>
                    </a:moveTo>
                    <a:cubicBezTo>
                      <a:pt x="14" y="253"/>
                      <a:pt x="14" y="253"/>
                      <a:pt x="14" y="253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4" y="254"/>
                      <a:pt x="14" y="254"/>
                      <a:pt x="14" y="254"/>
                    </a:cubicBezTo>
                    <a:cubicBezTo>
                      <a:pt x="13" y="253"/>
                      <a:pt x="13" y="253"/>
                      <a:pt x="13" y="253"/>
                    </a:cubicBezTo>
                    <a:close/>
                    <a:moveTo>
                      <a:pt x="3" y="270"/>
                    </a:moveTo>
                    <a:cubicBezTo>
                      <a:pt x="3" y="269"/>
                      <a:pt x="3" y="269"/>
                      <a:pt x="3" y="269"/>
                    </a:cubicBezTo>
                    <a:cubicBezTo>
                      <a:pt x="5" y="269"/>
                      <a:pt x="5" y="269"/>
                      <a:pt x="5" y="269"/>
                    </a:cubicBezTo>
                    <a:cubicBezTo>
                      <a:pt x="6" y="270"/>
                      <a:pt x="6" y="270"/>
                      <a:pt x="6" y="270"/>
                    </a:cubicBezTo>
                    <a:cubicBezTo>
                      <a:pt x="3" y="271"/>
                      <a:pt x="3" y="271"/>
                      <a:pt x="3" y="271"/>
                    </a:cubicBezTo>
                    <a:cubicBezTo>
                      <a:pt x="3" y="270"/>
                      <a:pt x="3" y="270"/>
                      <a:pt x="3" y="270"/>
                    </a:cubicBezTo>
                    <a:close/>
                    <a:moveTo>
                      <a:pt x="15" y="271"/>
                    </a:moveTo>
                    <a:cubicBezTo>
                      <a:pt x="16" y="270"/>
                      <a:pt x="16" y="270"/>
                      <a:pt x="16" y="270"/>
                    </a:cubicBezTo>
                    <a:cubicBezTo>
                      <a:pt x="16" y="272"/>
                      <a:pt x="16" y="272"/>
                      <a:pt x="16" y="272"/>
                    </a:cubicBezTo>
                    <a:cubicBezTo>
                      <a:pt x="15" y="273"/>
                      <a:pt x="15" y="273"/>
                      <a:pt x="15" y="273"/>
                    </a:cubicBezTo>
                    <a:cubicBezTo>
                      <a:pt x="15" y="271"/>
                      <a:pt x="15" y="271"/>
                      <a:pt x="15" y="271"/>
                    </a:cubicBezTo>
                    <a:close/>
                    <a:moveTo>
                      <a:pt x="12" y="271"/>
                    </a:moveTo>
                    <a:cubicBezTo>
                      <a:pt x="13" y="272"/>
                      <a:pt x="13" y="272"/>
                      <a:pt x="13" y="272"/>
                    </a:cubicBezTo>
                    <a:cubicBezTo>
                      <a:pt x="14" y="273"/>
                      <a:pt x="14" y="273"/>
                      <a:pt x="14" y="273"/>
                    </a:cubicBezTo>
                    <a:cubicBezTo>
                      <a:pt x="12" y="274"/>
                      <a:pt x="12" y="274"/>
                      <a:pt x="12" y="274"/>
                    </a:cubicBezTo>
                    <a:cubicBezTo>
                      <a:pt x="12" y="273"/>
                      <a:pt x="12" y="273"/>
                      <a:pt x="12" y="273"/>
                    </a:cubicBezTo>
                    <a:cubicBezTo>
                      <a:pt x="11" y="272"/>
                      <a:pt x="11" y="272"/>
                      <a:pt x="11" y="272"/>
                    </a:cubicBezTo>
                    <a:cubicBezTo>
                      <a:pt x="12" y="271"/>
                      <a:pt x="12" y="271"/>
                      <a:pt x="12" y="271"/>
                    </a:cubicBezTo>
                    <a:close/>
                    <a:moveTo>
                      <a:pt x="8" y="271"/>
                    </a:moveTo>
                    <a:cubicBezTo>
                      <a:pt x="8" y="270"/>
                      <a:pt x="8" y="270"/>
                      <a:pt x="8" y="270"/>
                    </a:cubicBezTo>
                    <a:cubicBezTo>
                      <a:pt x="11" y="271"/>
                      <a:pt x="11" y="271"/>
                      <a:pt x="11" y="271"/>
                    </a:cubicBezTo>
                    <a:cubicBezTo>
                      <a:pt x="9" y="272"/>
                      <a:pt x="9" y="272"/>
                      <a:pt x="9" y="272"/>
                    </a:cubicBezTo>
                    <a:cubicBezTo>
                      <a:pt x="8" y="271"/>
                      <a:pt x="8" y="271"/>
                      <a:pt x="8" y="271"/>
                    </a:cubicBezTo>
                    <a:close/>
                    <a:moveTo>
                      <a:pt x="9" y="274"/>
                    </a:moveTo>
                    <a:cubicBezTo>
                      <a:pt x="9" y="274"/>
                      <a:pt x="9" y="274"/>
                      <a:pt x="9" y="274"/>
                    </a:cubicBezTo>
                    <a:cubicBezTo>
                      <a:pt x="10" y="274"/>
                      <a:pt x="10" y="274"/>
                      <a:pt x="10" y="274"/>
                    </a:cubicBezTo>
                    <a:cubicBezTo>
                      <a:pt x="9" y="275"/>
                      <a:pt x="9" y="275"/>
                      <a:pt x="9" y="275"/>
                    </a:cubicBezTo>
                    <a:cubicBezTo>
                      <a:pt x="9" y="274"/>
                      <a:pt x="9" y="274"/>
                      <a:pt x="9" y="274"/>
                    </a:cubicBezTo>
                    <a:close/>
                    <a:moveTo>
                      <a:pt x="6" y="276"/>
                    </a:moveTo>
                    <a:cubicBezTo>
                      <a:pt x="7" y="275"/>
                      <a:pt x="7" y="275"/>
                      <a:pt x="7" y="275"/>
                    </a:cubicBezTo>
                    <a:cubicBezTo>
                      <a:pt x="8" y="275"/>
                      <a:pt x="8" y="275"/>
                      <a:pt x="8" y="275"/>
                    </a:cubicBezTo>
                    <a:cubicBezTo>
                      <a:pt x="9" y="276"/>
                      <a:pt x="9" y="276"/>
                      <a:pt x="9" y="276"/>
                    </a:cubicBezTo>
                    <a:cubicBezTo>
                      <a:pt x="9" y="277"/>
                      <a:pt x="9" y="277"/>
                      <a:pt x="9" y="277"/>
                    </a:cubicBezTo>
                    <a:cubicBezTo>
                      <a:pt x="8" y="277"/>
                      <a:pt x="8" y="277"/>
                      <a:pt x="8" y="277"/>
                    </a:cubicBezTo>
                    <a:cubicBezTo>
                      <a:pt x="7" y="277"/>
                      <a:pt x="7" y="277"/>
                      <a:pt x="7" y="277"/>
                    </a:cubicBezTo>
                    <a:cubicBezTo>
                      <a:pt x="6" y="276"/>
                      <a:pt x="6" y="276"/>
                      <a:pt x="6" y="276"/>
                    </a:cubicBezTo>
                    <a:close/>
                    <a:moveTo>
                      <a:pt x="5" y="279"/>
                    </a:moveTo>
                    <a:cubicBezTo>
                      <a:pt x="6" y="280"/>
                      <a:pt x="6" y="280"/>
                      <a:pt x="6" y="280"/>
                    </a:cubicBezTo>
                    <a:cubicBezTo>
                      <a:pt x="5" y="281"/>
                      <a:pt x="5" y="281"/>
                      <a:pt x="5" y="281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5" y="279"/>
                      <a:pt x="5" y="279"/>
                      <a:pt x="5" y="279"/>
                    </a:cubicBezTo>
                    <a:close/>
                    <a:moveTo>
                      <a:pt x="13" y="279"/>
                    </a:moveTo>
                    <a:cubicBezTo>
                      <a:pt x="14" y="281"/>
                      <a:pt x="14" y="281"/>
                      <a:pt x="14" y="281"/>
                    </a:cubicBezTo>
                    <a:cubicBezTo>
                      <a:pt x="13" y="281"/>
                      <a:pt x="13" y="281"/>
                      <a:pt x="13" y="281"/>
                    </a:cubicBezTo>
                    <a:cubicBezTo>
                      <a:pt x="13" y="279"/>
                      <a:pt x="13" y="279"/>
                      <a:pt x="13" y="279"/>
                    </a:cubicBezTo>
                    <a:close/>
                    <a:moveTo>
                      <a:pt x="10" y="278"/>
                    </a:moveTo>
                    <a:cubicBezTo>
                      <a:pt x="12" y="277"/>
                      <a:pt x="12" y="277"/>
                      <a:pt x="12" y="277"/>
                    </a:cubicBezTo>
                    <a:cubicBezTo>
                      <a:pt x="12" y="280"/>
                      <a:pt x="12" y="280"/>
                      <a:pt x="12" y="280"/>
                    </a:cubicBezTo>
                    <a:cubicBezTo>
                      <a:pt x="10" y="278"/>
                      <a:pt x="10" y="278"/>
                      <a:pt x="10" y="278"/>
                    </a:cubicBezTo>
                    <a:close/>
                    <a:moveTo>
                      <a:pt x="7" y="292"/>
                    </a:moveTo>
                    <a:cubicBezTo>
                      <a:pt x="7" y="292"/>
                      <a:pt x="7" y="292"/>
                      <a:pt x="7" y="292"/>
                    </a:cubicBezTo>
                    <a:cubicBezTo>
                      <a:pt x="8" y="293"/>
                      <a:pt x="8" y="293"/>
                      <a:pt x="8" y="293"/>
                    </a:cubicBezTo>
                    <a:cubicBezTo>
                      <a:pt x="7" y="293"/>
                      <a:pt x="7" y="293"/>
                      <a:pt x="7" y="293"/>
                    </a:cubicBezTo>
                    <a:cubicBezTo>
                      <a:pt x="7" y="292"/>
                      <a:pt x="7" y="292"/>
                      <a:pt x="7" y="292"/>
                    </a:cubicBezTo>
                    <a:close/>
                    <a:moveTo>
                      <a:pt x="7" y="280"/>
                    </a:moveTo>
                    <a:cubicBezTo>
                      <a:pt x="7" y="279"/>
                      <a:pt x="7" y="279"/>
                      <a:pt x="7" y="279"/>
                    </a:cubicBezTo>
                    <a:cubicBezTo>
                      <a:pt x="7" y="278"/>
                      <a:pt x="7" y="278"/>
                      <a:pt x="7" y="278"/>
                    </a:cubicBezTo>
                    <a:cubicBezTo>
                      <a:pt x="8" y="278"/>
                      <a:pt x="8" y="278"/>
                      <a:pt x="8" y="278"/>
                    </a:cubicBezTo>
                    <a:cubicBezTo>
                      <a:pt x="9" y="280"/>
                      <a:pt x="9" y="280"/>
                      <a:pt x="9" y="280"/>
                    </a:cubicBezTo>
                    <a:cubicBezTo>
                      <a:pt x="8" y="280"/>
                      <a:pt x="8" y="280"/>
                      <a:pt x="8" y="280"/>
                    </a:cubicBezTo>
                    <a:cubicBezTo>
                      <a:pt x="7" y="280"/>
                      <a:pt x="7" y="280"/>
                      <a:pt x="7" y="280"/>
                    </a:cubicBezTo>
                    <a:close/>
                    <a:moveTo>
                      <a:pt x="3" y="283"/>
                    </a:moveTo>
                    <a:cubicBezTo>
                      <a:pt x="1" y="282"/>
                      <a:pt x="1" y="282"/>
                      <a:pt x="1" y="282"/>
                    </a:cubicBezTo>
                    <a:cubicBezTo>
                      <a:pt x="1" y="281"/>
                      <a:pt x="1" y="281"/>
                      <a:pt x="1" y="281"/>
                    </a:cubicBezTo>
                    <a:cubicBezTo>
                      <a:pt x="3" y="281"/>
                      <a:pt x="3" y="281"/>
                      <a:pt x="3" y="281"/>
                    </a:cubicBezTo>
                    <a:cubicBezTo>
                      <a:pt x="4" y="282"/>
                      <a:pt x="4" y="282"/>
                      <a:pt x="4" y="282"/>
                    </a:cubicBezTo>
                    <a:cubicBezTo>
                      <a:pt x="3" y="283"/>
                      <a:pt x="3" y="283"/>
                      <a:pt x="3" y="283"/>
                    </a:cubicBezTo>
                    <a:close/>
                    <a:moveTo>
                      <a:pt x="9" y="289"/>
                    </a:moveTo>
                    <a:cubicBezTo>
                      <a:pt x="11" y="289"/>
                      <a:pt x="11" y="289"/>
                      <a:pt x="11" y="289"/>
                    </a:cubicBezTo>
                    <a:cubicBezTo>
                      <a:pt x="11" y="291"/>
                      <a:pt x="11" y="291"/>
                      <a:pt x="11" y="291"/>
                    </a:cubicBezTo>
                    <a:cubicBezTo>
                      <a:pt x="9" y="289"/>
                      <a:pt x="9" y="289"/>
                      <a:pt x="9" y="289"/>
                    </a:cubicBezTo>
                    <a:close/>
                    <a:moveTo>
                      <a:pt x="12" y="291"/>
                    </a:moveTo>
                    <a:cubicBezTo>
                      <a:pt x="13" y="291"/>
                      <a:pt x="13" y="291"/>
                      <a:pt x="13" y="291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2" y="291"/>
                      <a:pt x="12" y="291"/>
                      <a:pt x="12" y="291"/>
                    </a:cubicBezTo>
                    <a:close/>
                    <a:moveTo>
                      <a:pt x="15" y="276"/>
                    </a:moveTo>
                    <a:cubicBezTo>
                      <a:pt x="16" y="275"/>
                      <a:pt x="16" y="275"/>
                      <a:pt x="16" y="275"/>
                    </a:cubicBezTo>
                    <a:cubicBezTo>
                      <a:pt x="17" y="277"/>
                      <a:pt x="17" y="277"/>
                      <a:pt x="17" y="277"/>
                    </a:cubicBezTo>
                    <a:cubicBezTo>
                      <a:pt x="15" y="277"/>
                      <a:pt x="15" y="277"/>
                      <a:pt x="15" y="277"/>
                    </a:cubicBezTo>
                    <a:cubicBezTo>
                      <a:pt x="15" y="276"/>
                      <a:pt x="15" y="276"/>
                      <a:pt x="15" y="276"/>
                    </a:cubicBezTo>
                    <a:close/>
                    <a:moveTo>
                      <a:pt x="18" y="277"/>
                    </a:moveTo>
                    <a:cubicBezTo>
                      <a:pt x="19" y="277"/>
                      <a:pt x="19" y="277"/>
                      <a:pt x="19" y="277"/>
                    </a:cubicBezTo>
                    <a:cubicBezTo>
                      <a:pt x="20" y="279"/>
                      <a:pt x="20" y="279"/>
                      <a:pt x="20" y="279"/>
                    </a:cubicBezTo>
                    <a:cubicBezTo>
                      <a:pt x="21" y="280"/>
                      <a:pt x="21" y="280"/>
                      <a:pt x="21" y="280"/>
                    </a:cubicBezTo>
                    <a:cubicBezTo>
                      <a:pt x="20" y="282"/>
                      <a:pt x="20" y="282"/>
                      <a:pt x="20" y="282"/>
                    </a:cubicBezTo>
                    <a:cubicBezTo>
                      <a:pt x="20" y="283"/>
                      <a:pt x="20" y="283"/>
                      <a:pt x="20" y="283"/>
                    </a:cubicBezTo>
                    <a:cubicBezTo>
                      <a:pt x="19" y="283"/>
                      <a:pt x="19" y="283"/>
                      <a:pt x="19" y="283"/>
                    </a:cubicBezTo>
                    <a:cubicBezTo>
                      <a:pt x="18" y="283"/>
                      <a:pt x="18" y="283"/>
                      <a:pt x="18" y="283"/>
                    </a:cubicBezTo>
                    <a:cubicBezTo>
                      <a:pt x="17" y="282"/>
                      <a:pt x="17" y="282"/>
                      <a:pt x="17" y="282"/>
                    </a:cubicBezTo>
                    <a:cubicBezTo>
                      <a:pt x="16" y="284"/>
                      <a:pt x="16" y="284"/>
                      <a:pt x="16" y="284"/>
                    </a:cubicBezTo>
                    <a:cubicBezTo>
                      <a:pt x="15" y="282"/>
                      <a:pt x="15" y="282"/>
                      <a:pt x="15" y="282"/>
                    </a:cubicBezTo>
                    <a:cubicBezTo>
                      <a:pt x="15" y="280"/>
                      <a:pt x="15" y="280"/>
                      <a:pt x="15" y="280"/>
                    </a:cubicBezTo>
                    <a:cubicBezTo>
                      <a:pt x="16" y="278"/>
                      <a:pt x="16" y="278"/>
                      <a:pt x="16" y="278"/>
                    </a:cubicBezTo>
                    <a:cubicBezTo>
                      <a:pt x="18" y="277"/>
                      <a:pt x="18" y="277"/>
                      <a:pt x="18" y="277"/>
                    </a:cubicBezTo>
                    <a:close/>
                    <a:moveTo>
                      <a:pt x="8" y="282"/>
                    </a:moveTo>
                    <a:cubicBezTo>
                      <a:pt x="8" y="281"/>
                      <a:pt x="8" y="281"/>
                      <a:pt x="8" y="281"/>
                    </a:cubicBezTo>
                    <a:cubicBezTo>
                      <a:pt x="12" y="281"/>
                      <a:pt x="12" y="281"/>
                      <a:pt x="12" y="281"/>
                    </a:cubicBezTo>
                    <a:cubicBezTo>
                      <a:pt x="11" y="282"/>
                      <a:pt x="11" y="282"/>
                      <a:pt x="11" y="282"/>
                    </a:cubicBezTo>
                    <a:cubicBezTo>
                      <a:pt x="9" y="282"/>
                      <a:pt x="9" y="282"/>
                      <a:pt x="9" y="282"/>
                    </a:cubicBezTo>
                    <a:cubicBezTo>
                      <a:pt x="9" y="283"/>
                      <a:pt x="9" y="283"/>
                      <a:pt x="9" y="283"/>
                    </a:cubicBezTo>
                    <a:cubicBezTo>
                      <a:pt x="8" y="282"/>
                      <a:pt x="8" y="282"/>
                      <a:pt x="8" y="282"/>
                    </a:cubicBezTo>
                    <a:close/>
                    <a:moveTo>
                      <a:pt x="10" y="286"/>
                    </a:moveTo>
                    <a:cubicBezTo>
                      <a:pt x="9" y="285"/>
                      <a:pt x="9" y="285"/>
                      <a:pt x="9" y="285"/>
                    </a:cubicBezTo>
                    <a:cubicBezTo>
                      <a:pt x="11" y="284"/>
                      <a:pt x="11" y="284"/>
                      <a:pt x="11" y="284"/>
                    </a:cubicBezTo>
                    <a:cubicBezTo>
                      <a:pt x="12" y="284"/>
                      <a:pt x="12" y="284"/>
                      <a:pt x="12" y="284"/>
                    </a:cubicBezTo>
                    <a:cubicBezTo>
                      <a:pt x="12" y="286"/>
                      <a:pt x="12" y="286"/>
                      <a:pt x="12" y="286"/>
                    </a:cubicBezTo>
                    <a:cubicBezTo>
                      <a:pt x="10" y="286"/>
                      <a:pt x="10" y="286"/>
                      <a:pt x="10" y="286"/>
                    </a:cubicBezTo>
                    <a:close/>
                    <a:moveTo>
                      <a:pt x="11" y="287"/>
                    </a:moveTo>
                    <a:cubicBezTo>
                      <a:pt x="12" y="286"/>
                      <a:pt x="12" y="286"/>
                      <a:pt x="12" y="286"/>
                    </a:cubicBezTo>
                    <a:cubicBezTo>
                      <a:pt x="14" y="286"/>
                      <a:pt x="14" y="286"/>
                      <a:pt x="14" y="286"/>
                    </a:cubicBezTo>
                    <a:cubicBezTo>
                      <a:pt x="14" y="289"/>
                      <a:pt x="14" y="289"/>
                      <a:pt x="14" y="289"/>
                    </a:cubicBezTo>
                    <a:cubicBezTo>
                      <a:pt x="13" y="290"/>
                      <a:pt x="13" y="290"/>
                      <a:pt x="13" y="290"/>
                    </a:cubicBezTo>
                    <a:cubicBezTo>
                      <a:pt x="12" y="290"/>
                      <a:pt x="12" y="290"/>
                      <a:pt x="12" y="290"/>
                    </a:cubicBezTo>
                    <a:cubicBezTo>
                      <a:pt x="12" y="288"/>
                      <a:pt x="12" y="288"/>
                      <a:pt x="12" y="288"/>
                    </a:cubicBezTo>
                    <a:cubicBezTo>
                      <a:pt x="11" y="287"/>
                      <a:pt x="11" y="287"/>
                      <a:pt x="11" y="287"/>
                    </a:cubicBezTo>
                    <a:close/>
                    <a:moveTo>
                      <a:pt x="8" y="292"/>
                    </a:moveTo>
                    <a:cubicBezTo>
                      <a:pt x="9" y="291"/>
                      <a:pt x="9" y="291"/>
                      <a:pt x="9" y="291"/>
                    </a:cubicBezTo>
                    <a:cubicBezTo>
                      <a:pt x="9" y="291"/>
                      <a:pt x="9" y="291"/>
                      <a:pt x="9" y="291"/>
                    </a:cubicBezTo>
                    <a:cubicBezTo>
                      <a:pt x="11" y="292"/>
                      <a:pt x="11" y="292"/>
                      <a:pt x="11" y="292"/>
                    </a:cubicBezTo>
                    <a:cubicBezTo>
                      <a:pt x="12" y="293"/>
                      <a:pt x="12" y="293"/>
                      <a:pt x="12" y="293"/>
                    </a:cubicBezTo>
                    <a:cubicBezTo>
                      <a:pt x="10" y="293"/>
                      <a:pt x="10" y="293"/>
                      <a:pt x="10" y="293"/>
                    </a:cubicBezTo>
                    <a:cubicBezTo>
                      <a:pt x="8" y="292"/>
                      <a:pt x="8" y="292"/>
                      <a:pt x="8" y="292"/>
                    </a:cubicBezTo>
                    <a:close/>
                    <a:moveTo>
                      <a:pt x="13" y="326"/>
                    </a:moveTo>
                    <a:cubicBezTo>
                      <a:pt x="14" y="325"/>
                      <a:pt x="14" y="325"/>
                      <a:pt x="14" y="325"/>
                    </a:cubicBezTo>
                    <a:cubicBezTo>
                      <a:pt x="13" y="324"/>
                      <a:pt x="13" y="324"/>
                      <a:pt x="13" y="324"/>
                    </a:cubicBezTo>
                    <a:cubicBezTo>
                      <a:pt x="13" y="325"/>
                      <a:pt x="13" y="325"/>
                      <a:pt x="13" y="325"/>
                    </a:cubicBezTo>
                    <a:cubicBezTo>
                      <a:pt x="11" y="322"/>
                      <a:pt x="11" y="322"/>
                      <a:pt x="11" y="322"/>
                    </a:cubicBezTo>
                    <a:cubicBezTo>
                      <a:pt x="9" y="320"/>
                      <a:pt x="9" y="320"/>
                      <a:pt x="9" y="320"/>
                    </a:cubicBezTo>
                    <a:cubicBezTo>
                      <a:pt x="10" y="319"/>
                      <a:pt x="10" y="319"/>
                      <a:pt x="10" y="319"/>
                    </a:cubicBezTo>
                    <a:cubicBezTo>
                      <a:pt x="11" y="319"/>
                      <a:pt x="11" y="319"/>
                      <a:pt x="11" y="319"/>
                    </a:cubicBezTo>
                    <a:cubicBezTo>
                      <a:pt x="13" y="318"/>
                      <a:pt x="13" y="318"/>
                      <a:pt x="13" y="318"/>
                    </a:cubicBezTo>
                    <a:cubicBezTo>
                      <a:pt x="13" y="321"/>
                      <a:pt x="13" y="321"/>
                      <a:pt x="13" y="321"/>
                    </a:cubicBezTo>
                    <a:cubicBezTo>
                      <a:pt x="14" y="322"/>
                      <a:pt x="14" y="322"/>
                      <a:pt x="14" y="322"/>
                    </a:cubicBezTo>
                    <a:cubicBezTo>
                      <a:pt x="15" y="323"/>
                      <a:pt x="15" y="323"/>
                      <a:pt x="15" y="323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7" y="328"/>
                      <a:pt x="17" y="328"/>
                      <a:pt x="17" y="328"/>
                    </a:cubicBezTo>
                    <a:cubicBezTo>
                      <a:pt x="15" y="327"/>
                      <a:pt x="15" y="327"/>
                      <a:pt x="15" y="327"/>
                    </a:cubicBezTo>
                    <a:cubicBezTo>
                      <a:pt x="13" y="328"/>
                      <a:pt x="13" y="328"/>
                      <a:pt x="13" y="328"/>
                    </a:cubicBezTo>
                    <a:cubicBezTo>
                      <a:pt x="13" y="326"/>
                      <a:pt x="13" y="326"/>
                      <a:pt x="13" y="326"/>
                    </a:cubicBezTo>
                    <a:close/>
                    <a:moveTo>
                      <a:pt x="6" y="322"/>
                    </a:moveTo>
                    <a:cubicBezTo>
                      <a:pt x="6" y="321"/>
                      <a:pt x="6" y="321"/>
                      <a:pt x="6" y="321"/>
                    </a:cubicBezTo>
                    <a:cubicBezTo>
                      <a:pt x="7" y="321"/>
                      <a:pt x="7" y="321"/>
                      <a:pt x="7" y="321"/>
                    </a:cubicBezTo>
                    <a:cubicBezTo>
                      <a:pt x="8" y="321"/>
                      <a:pt x="8" y="321"/>
                      <a:pt x="8" y="321"/>
                    </a:cubicBezTo>
                    <a:cubicBezTo>
                      <a:pt x="11" y="325"/>
                      <a:pt x="11" y="325"/>
                      <a:pt x="11" y="325"/>
                    </a:cubicBezTo>
                    <a:cubicBezTo>
                      <a:pt x="12" y="327"/>
                      <a:pt x="12" y="327"/>
                      <a:pt x="12" y="327"/>
                    </a:cubicBezTo>
                    <a:cubicBezTo>
                      <a:pt x="12" y="329"/>
                      <a:pt x="12" y="329"/>
                      <a:pt x="12" y="329"/>
                    </a:cubicBezTo>
                    <a:cubicBezTo>
                      <a:pt x="12" y="330"/>
                      <a:pt x="12" y="330"/>
                      <a:pt x="12" y="330"/>
                    </a:cubicBezTo>
                    <a:cubicBezTo>
                      <a:pt x="10" y="329"/>
                      <a:pt x="10" y="329"/>
                      <a:pt x="10" y="329"/>
                    </a:cubicBezTo>
                    <a:cubicBezTo>
                      <a:pt x="9" y="326"/>
                      <a:pt x="9" y="326"/>
                      <a:pt x="9" y="326"/>
                    </a:cubicBezTo>
                    <a:cubicBezTo>
                      <a:pt x="10" y="326"/>
                      <a:pt x="10" y="326"/>
                      <a:pt x="10" y="326"/>
                    </a:cubicBezTo>
                    <a:cubicBezTo>
                      <a:pt x="9" y="325"/>
                      <a:pt x="9" y="325"/>
                      <a:pt x="9" y="325"/>
                    </a:cubicBezTo>
                    <a:cubicBezTo>
                      <a:pt x="7" y="324"/>
                      <a:pt x="7" y="324"/>
                      <a:pt x="7" y="324"/>
                    </a:cubicBezTo>
                    <a:cubicBezTo>
                      <a:pt x="6" y="322"/>
                      <a:pt x="6" y="322"/>
                      <a:pt x="6" y="322"/>
                    </a:cubicBezTo>
                    <a:close/>
                    <a:moveTo>
                      <a:pt x="7" y="325"/>
                    </a:moveTo>
                    <a:cubicBezTo>
                      <a:pt x="7" y="325"/>
                      <a:pt x="7" y="325"/>
                      <a:pt x="7" y="325"/>
                    </a:cubicBezTo>
                    <a:cubicBezTo>
                      <a:pt x="9" y="326"/>
                      <a:pt x="9" y="326"/>
                      <a:pt x="9" y="326"/>
                    </a:cubicBezTo>
                    <a:cubicBezTo>
                      <a:pt x="9" y="328"/>
                      <a:pt x="9" y="328"/>
                      <a:pt x="9" y="328"/>
                    </a:cubicBezTo>
                    <a:cubicBezTo>
                      <a:pt x="9" y="329"/>
                      <a:pt x="9" y="329"/>
                      <a:pt x="9" y="329"/>
                    </a:cubicBezTo>
                    <a:cubicBezTo>
                      <a:pt x="8" y="329"/>
                      <a:pt x="8" y="329"/>
                      <a:pt x="8" y="329"/>
                    </a:cubicBezTo>
                    <a:cubicBezTo>
                      <a:pt x="8" y="328"/>
                      <a:pt x="8" y="328"/>
                      <a:pt x="8" y="328"/>
                    </a:cubicBezTo>
                    <a:cubicBezTo>
                      <a:pt x="7" y="328"/>
                      <a:pt x="7" y="328"/>
                      <a:pt x="7" y="328"/>
                    </a:cubicBezTo>
                    <a:cubicBezTo>
                      <a:pt x="7" y="325"/>
                      <a:pt x="7" y="325"/>
                      <a:pt x="7" y="325"/>
                    </a:cubicBezTo>
                    <a:close/>
                    <a:moveTo>
                      <a:pt x="10" y="336"/>
                    </a:moveTo>
                    <a:cubicBezTo>
                      <a:pt x="9" y="335"/>
                      <a:pt x="9" y="335"/>
                      <a:pt x="9" y="335"/>
                    </a:cubicBezTo>
                    <a:cubicBezTo>
                      <a:pt x="9" y="334"/>
                      <a:pt x="9" y="334"/>
                      <a:pt x="9" y="334"/>
                    </a:cubicBezTo>
                    <a:cubicBezTo>
                      <a:pt x="8" y="331"/>
                      <a:pt x="8" y="331"/>
                      <a:pt x="8" y="331"/>
                    </a:cubicBezTo>
                    <a:cubicBezTo>
                      <a:pt x="9" y="330"/>
                      <a:pt x="9" y="330"/>
                      <a:pt x="9" y="330"/>
                    </a:cubicBezTo>
                    <a:cubicBezTo>
                      <a:pt x="10" y="331"/>
                      <a:pt x="10" y="331"/>
                      <a:pt x="10" y="331"/>
                    </a:cubicBezTo>
                    <a:cubicBezTo>
                      <a:pt x="12" y="332"/>
                      <a:pt x="12" y="332"/>
                      <a:pt x="12" y="332"/>
                    </a:cubicBezTo>
                    <a:cubicBezTo>
                      <a:pt x="12" y="333"/>
                      <a:pt x="12" y="333"/>
                      <a:pt x="12" y="333"/>
                    </a:cubicBezTo>
                    <a:cubicBezTo>
                      <a:pt x="11" y="333"/>
                      <a:pt x="11" y="333"/>
                      <a:pt x="11" y="333"/>
                    </a:cubicBezTo>
                    <a:cubicBezTo>
                      <a:pt x="10" y="336"/>
                      <a:pt x="10" y="336"/>
                      <a:pt x="10" y="336"/>
                    </a:cubicBezTo>
                    <a:close/>
                    <a:moveTo>
                      <a:pt x="12" y="342"/>
                    </a:moveTo>
                    <a:cubicBezTo>
                      <a:pt x="11" y="343"/>
                      <a:pt x="11" y="343"/>
                      <a:pt x="11" y="343"/>
                    </a:cubicBezTo>
                    <a:cubicBezTo>
                      <a:pt x="10" y="342"/>
                      <a:pt x="10" y="342"/>
                      <a:pt x="10" y="342"/>
                    </a:cubicBezTo>
                    <a:cubicBezTo>
                      <a:pt x="11" y="341"/>
                      <a:pt x="11" y="341"/>
                      <a:pt x="11" y="341"/>
                    </a:cubicBezTo>
                    <a:cubicBezTo>
                      <a:pt x="10" y="340"/>
                      <a:pt x="10" y="340"/>
                      <a:pt x="10" y="340"/>
                    </a:cubicBezTo>
                    <a:cubicBezTo>
                      <a:pt x="12" y="339"/>
                      <a:pt x="12" y="339"/>
                      <a:pt x="12" y="339"/>
                    </a:cubicBezTo>
                    <a:cubicBezTo>
                      <a:pt x="13" y="341"/>
                      <a:pt x="13" y="341"/>
                      <a:pt x="13" y="341"/>
                    </a:cubicBezTo>
                    <a:cubicBezTo>
                      <a:pt x="12" y="342"/>
                      <a:pt x="12" y="342"/>
                      <a:pt x="12" y="342"/>
                    </a:cubicBezTo>
                    <a:close/>
                    <a:moveTo>
                      <a:pt x="17" y="342"/>
                    </a:moveTo>
                    <a:cubicBezTo>
                      <a:pt x="16" y="343"/>
                      <a:pt x="16" y="343"/>
                      <a:pt x="16" y="343"/>
                    </a:cubicBezTo>
                    <a:cubicBezTo>
                      <a:pt x="15" y="344"/>
                      <a:pt x="15" y="344"/>
                      <a:pt x="15" y="344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3" y="340"/>
                      <a:pt x="13" y="340"/>
                      <a:pt x="13" y="340"/>
                    </a:cubicBezTo>
                    <a:cubicBezTo>
                      <a:pt x="12" y="337"/>
                      <a:pt x="12" y="337"/>
                      <a:pt x="12" y="337"/>
                    </a:cubicBezTo>
                    <a:cubicBezTo>
                      <a:pt x="13" y="337"/>
                      <a:pt x="13" y="337"/>
                      <a:pt x="13" y="337"/>
                    </a:cubicBezTo>
                    <a:cubicBezTo>
                      <a:pt x="15" y="336"/>
                      <a:pt x="15" y="336"/>
                      <a:pt x="15" y="336"/>
                    </a:cubicBezTo>
                    <a:cubicBezTo>
                      <a:pt x="15" y="334"/>
                      <a:pt x="15" y="334"/>
                      <a:pt x="15" y="334"/>
                    </a:cubicBezTo>
                    <a:cubicBezTo>
                      <a:pt x="14" y="335"/>
                      <a:pt x="14" y="335"/>
                      <a:pt x="14" y="335"/>
                    </a:cubicBezTo>
                    <a:cubicBezTo>
                      <a:pt x="13" y="335"/>
                      <a:pt x="13" y="335"/>
                      <a:pt x="13" y="335"/>
                    </a:cubicBezTo>
                    <a:cubicBezTo>
                      <a:pt x="13" y="334"/>
                      <a:pt x="13" y="334"/>
                      <a:pt x="13" y="334"/>
                    </a:cubicBezTo>
                    <a:cubicBezTo>
                      <a:pt x="13" y="333"/>
                      <a:pt x="13" y="333"/>
                      <a:pt x="13" y="333"/>
                    </a:cubicBezTo>
                    <a:cubicBezTo>
                      <a:pt x="12" y="332"/>
                      <a:pt x="12" y="332"/>
                      <a:pt x="12" y="332"/>
                    </a:cubicBezTo>
                    <a:cubicBezTo>
                      <a:pt x="12" y="330"/>
                      <a:pt x="12" y="330"/>
                      <a:pt x="12" y="330"/>
                    </a:cubicBezTo>
                    <a:cubicBezTo>
                      <a:pt x="13" y="329"/>
                      <a:pt x="13" y="329"/>
                      <a:pt x="13" y="329"/>
                    </a:cubicBezTo>
                    <a:cubicBezTo>
                      <a:pt x="16" y="329"/>
                      <a:pt x="16" y="329"/>
                      <a:pt x="16" y="329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8" y="334"/>
                      <a:pt x="18" y="334"/>
                      <a:pt x="18" y="334"/>
                    </a:cubicBezTo>
                    <a:cubicBezTo>
                      <a:pt x="19" y="336"/>
                      <a:pt x="19" y="336"/>
                      <a:pt x="19" y="336"/>
                    </a:cubicBezTo>
                    <a:cubicBezTo>
                      <a:pt x="19" y="339"/>
                      <a:pt x="19" y="339"/>
                      <a:pt x="19" y="339"/>
                    </a:cubicBezTo>
                    <a:cubicBezTo>
                      <a:pt x="19" y="340"/>
                      <a:pt x="19" y="340"/>
                      <a:pt x="19" y="340"/>
                    </a:cubicBezTo>
                    <a:cubicBezTo>
                      <a:pt x="20" y="342"/>
                      <a:pt x="20" y="342"/>
                      <a:pt x="20" y="342"/>
                    </a:cubicBezTo>
                    <a:cubicBezTo>
                      <a:pt x="20" y="345"/>
                      <a:pt x="20" y="345"/>
                      <a:pt x="20" y="345"/>
                    </a:cubicBezTo>
                    <a:cubicBezTo>
                      <a:pt x="18" y="346"/>
                      <a:pt x="18" y="346"/>
                      <a:pt x="18" y="346"/>
                    </a:cubicBezTo>
                    <a:cubicBezTo>
                      <a:pt x="17" y="345"/>
                      <a:pt x="17" y="345"/>
                      <a:pt x="17" y="345"/>
                    </a:cubicBezTo>
                    <a:cubicBezTo>
                      <a:pt x="17" y="343"/>
                      <a:pt x="17" y="343"/>
                      <a:pt x="17" y="343"/>
                    </a:cubicBezTo>
                    <a:cubicBezTo>
                      <a:pt x="17" y="342"/>
                      <a:pt x="17" y="342"/>
                      <a:pt x="17" y="342"/>
                    </a:cubicBezTo>
                    <a:close/>
                    <a:moveTo>
                      <a:pt x="15" y="350"/>
                    </a:moveTo>
                    <a:cubicBezTo>
                      <a:pt x="15" y="349"/>
                      <a:pt x="15" y="349"/>
                      <a:pt x="15" y="349"/>
                    </a:cubicBezTo>
                    <a:cubicBezTo>
                      <a:pt x="14" y="348"/>
                      <a:pt x="14" y="348"/>
                      <a:pt x="14" y="348"/>
                    </a:cubicBezTo>
                    <a:cubicBezTo>
                      <a:pt x="14" y="347"/>
                      <a:pt x="14" y="347"/>
                      <a:pt x="14" y="347"/>
                    </a:cubicBezTo>
                    <a:cubicBezTo>
                      <a:pt x="15" y="346"/>
                      <a:pt x="15" y="346"/>
                      <a:pt x="15" y="346"/>
                    </a:cubicBezTo>
                    <a:cubicBezTo>
                      <a:pt x="15" y="346"/>
                      <a:pt x="15" y="346"/>
                      <a:pt x="15" y="346"/>
                    </a:cubicBezTo>
                    <a:cubicBezTo>
                      <a:pt x="16" y="346"/>
                      <a:pt x="16" y="346"/>
                      <a:pt x="16" y="346"/>
                    </a:cubicBezTo>
                    <a:cubicBezTo>
                      <a:pt x="18" y="347"/>
                      <a:pt x="18" y="347"/>
                      <a:pt x="18" y="347"/>
                    </a:cubicBezTo>
                    <a:cubicBezTo>
                      <a:pt x="17" y="348"/>
                      <a:pt x="17" y="348"/>
                      <a:pt x="17" y="348"/>
                    </a:cubicBezTo>
                    <a:cubicBezTo>
                      <a:pt x="17" y="350"/>
                      <a:pt x="17" y="350"/>
                      <a:pt x="17" y="350"/>
                    </a:cubicBezTo>
                    <a:cubicBezTo>
                      <a:pt x="16" y="351"/>
                      <a:pt x="16" y="351"/>
                      <a:pt x="16" y="351"/>
                    </a:cubicBezTo>
                    <a:cubicBezTo>
                      <a:pt x="15" y="350"/>
                      <a:pt x="15" y="350"/>
                      <a:pt x="15" y="350"/>
                    </a:cubicBezTo>
                    <a:close/>
                    <a:moveTo>
                      <a:pt x="14" y="353"/>
                    </a:moveTo>
                    <a:cubicBezTo>
                      <a:pt x="14" y="352"/>
                      <a:pt x="14" y="352"/>
                      <a:pt x="14" y="352"/>
                    </a:cubicBezTo>
                    <a:cubicBezTo>
                      <a:pt x="16" y="352"/>
                      <a:pt x="16" y="352"/>
                      <a:pt x="16" y="352"/>
                    </a:cubicBezTo>
                    <a:cubicBezTo>
                      <a:pt x="15" y="352"/>
                      <a:pt x="15" y="352"/>
                      <a:pt x="15" y="352"/>
                    </a:cubicBezTo>
                    <a:cubicBezTo>
                      <a:pt x="14" y="353"/>
                      <a:pt x="14" y="353"/>
                      <a:pt x="14" y="353"/>
                    </a:cubicBezTo>
                    <a:close/>
                    <a:moveTo>
                      <a:pt x="18" y="352"/>
                    </a:moveTo>
                    <a:cubicBezTo>
                      <a:pt x="18" y="353"/>
                      <a:pt x="18" y="353"/>
                      <a:pt x="18" y="353"/>
                    </a:cubicBezTo>
                    <a:cubicBezTo>
                      <a:pt x="18" y="355"/>
                      <a:pt x="18" y="355"/>
                      <a:pt x="18" y="355"/>
                    </a:cubicBezTo>
                    <a:cubicBezTo>
                      <a:pt x="18" y="355"/>
                      <a:pt x="18" y="355"/>
                      <a:pt x="18" y="355"/>
                    </a:cubicBezTo>
                    <a:cubicBezTo>
                      <a:pt x="17" y="353"/>
                      <a:pt x="17" y="353"/>
                      <a:pt x="17" y="353"/>
                    </a:cubicBezTo>
                    <a:cubicBezTo>
                      <a:pt x="18" y="352"/>
                      <a:pt x="18" y="352"/>
                      <a:pt x="18" y="352"/>
                    </a:cubicBezTo>
                    <a:close/>
                    <a:moveTo>
                      <a:pt x="19" y="351"/>
                    </a:moveTo>
                    <a:cubicBezTo>
                      <a:pt x="19" y="351"/>
                      <a:pt x="19" y="351"/>
                      <a:pt x="19" y="351"/>
                    </a:cubicBezTo>
                    <a:cubicBezTo>
                      <a:pt x="20" y="351"/>
                      <a:pt x="20" y="351"/>
                      <a:pt x="20" y="351"/>
                    </a:cubicBezTo>
                    <a:cubicBezTo>
                      <a:pt x="21" y="352"/>
                      <a:pt x="21" y="352"/>
                      <a:pt x="21" y="352"/>
                    </a:cubicBezTo>
                    <a:cubicBezTo>
                      <a:pt x="22" y="352"/>
                      <a:pt x="22" y="352"/>
                      <a:pt x="22" y="352"/>
                    </a:cubicBezTo>
                    <a:cubicBezTo>
                      <a:pt x="24" y="354"/>
                      <a:pt x="24" y="354"/>
                      <a:pt x="24" y="354"/>
                    </a:cubicBezTo>
                    <a:cubicBezTo>
                      <a:pt x="24" y="356"/>
                      <a:pt x="24" y="356"/>
                      <a:pt x="24" y="356"/>
                    </a:cubicBezTo>
                    <a:cubicBezTo>
                      <a:pt x="22" y="354"/>
                      <a:pt x="22" y="354"/>
                      <a:pt x="22" y="354"/>
                    </a:cubicBezTo>
                    <a:cubicBezTo>
                      <a:pt x="20" y="353"/>
                      <a:pt x="20" y="353"/>
                      <a:pt x="20" y="353"/>
                    </a:cubicBezTo>
                    <a:cubicBezTo>
                      <a:pt x="19" y="351"/>
                      <a:pt x="19" y="351"/>
                      <a:pt x="19" y="351"/>
                    </a:cubicBezTo>
                    <a:close/>
                    <a:moveTo>
                      <a:pt x="19" y="354"/>
                    </a:moveTo>
                    <a:cubicBezTo>
                      <a:pt x="20" y="354"/>
                      <a:pt x="20" y="354"/>
                      <a:pt x="20" y="354"/>
                    </a:cubicBezTo>
                    <a:cubicBezTo>
                      <a:pt x="22" y="355"/>
                      <a:pt x="22" y="355"/>
                      <a:pt x="22" y="355"/>
                    </a:cubicBezTo>
                    <a:cubicBezTo>
                      <a:pt x="23" y="358"/>
                      <a:pt x="23" y="358"/>
                      <a:pt x="23" y="358"/>
                    </a:cubicBezTo>
                    <a:cubicBezTo>
                      <a:pt x="23" y="359"/>
                      <a:pt x="23" y="359"/>
                      <a:pt x="23" y="359"/>
                    </a:cubicBezTo>
                    <a:cubicBezTo>
                      <a:pt x="21" y="359"/>
                      <a:pt x="21" y="359"/>
                      <a:pt x="21" y="359"/>
                    </a:cubicBezTo>
                    <a:cubicBezTo>
                      <a:pt x="19" y="356"/>
                      <a:pt x="19" y="356"/>
                      <a:pt x="19" y="356"/>
                    </a:cubicBezTo>
                    <a:cubicBezTo>
                      <a:pt x="19" y="354"/>
                      <a:pt x="19" y="354"/>
                      <a:pt x="19" y="354"/>
                    </a:cubicBezTo>
                    <a:close/>
                    <a:moveTo>
                      <a:pt x="21" y="363"/>
                    </a:moveTo>
                    <a:cubicBezTo>
                      <a:pt x="18" y="363"/>
                      <a:pt x="18" y="363"/>
                      <a:pt x="18" y="363"/>
                    </a:cubicBezTo>
                    <a:cubicBezTo>
                      <a:pt x="17" y="363"/>
                      <a:pt x="17" y="363"/>
                      <a:pt x="17" y="363"/>
                    </a:cubicBezTo>
                    <a:cubicBezTo>
                      <a:pt x="18" y="362"/>
                      <a:pt x="18" y="362"/>
                      <a:pt x="18" y="362"/>
                    </a:cubicBezTo>
                    <a:cubicBezTo>
                      <a:pt x="19" y="360"/>
                      <a:pt x="19" y="360"/>
                      <a:pt x="19" y="360"/>
                    </a:cubicBezTo>
                    <a:cubicBezTo>
                      <a:pt x="18" y="359"/>
                      <a:pt x="18" y="359"/>
                      <a:pt x="18" y="359"/>
                    </a:cubicBezTo>
                    <a:cubicBezTo>
                      <a:pt x="19" y="358"/>
                      <a:pt x="19" y="358"/>
                      <a:pt x="19" y="358"/>
                    </a:cubicBezTo>
                    <a:cubicBezTo>
                      <a:pt x="20" y="360"/>
                      <a:pt x="20" y="360"/>
                      <a:pt x="20" y="360"/>
                    </a:cubicBezTo>
                    <a:cubicBezTo>
                      <a:pt x="22" y="359"/>
                      <a:pt x="22" y="359"/>
                      <a:pt x="22" y="359"/>
                    </a:cubicBezTo>
                    <a:cubicBezTo>
                      <a:pt x="24" y="361"/>
                      <a:pt x="24" y="361"/>
                      <a:pt x="24" y="361"/>
                    </a:cubicBezTo>
                    <a:cubicBezTo>
                      <a:pt x="24" y="362"/>
                      <a:pt x="24" y="362"/>
                      <a:pt x="24" y="362"/>
                    </a:cubicBezTo>
                    <a:cubicBezTo>
                      <a:pt x="23" y="362"/>
                      <a:pt x="23" y="362"/>
                      <a:pt x="23" y="362"/>
                    </a:cubicBezTo>
                    <a:cubicBezTo>
                      <a:pt x="22" y="363"/>
                      <a:pt x="22" y="363"/>
                      <a:pt x="22" y="363"/>
                    </a:cubicBezTo>
                    <a:cubicBezTo>
                      <a:pt x="21" y="363"/>
                      <a:pt x="21" y="363"/>
                      <a:pt x="21" y="363"/>
                    </a:cubicBezTo>
                    <a:close/>
                    <a:moveTo>
                      <a:pt x="23" y="370"/>
                    </a:moveTo>
                    <a:cubicBezTo>
                      <a:pt x="22" y="370"/>
                      <a:pt x="22" y="370"/>
                      <a:pt x="22" y="370"/>
                    </a:cubicBezTo>
                    <a:cubicBezTo>
                      <a:pt x="21" y="369"/>
                      <a:pt x="21" y="369"/>
                      <a:pt x="21" y="369"/>
                    </a:cubicBezTo>
                    <a:cubicBezTo>
                      <a:pt x="20" y="368"/>
                      <a:pt x="20" y="368"/>
                      <a:pt x="20" y="368"/>
                    </a:cubicBezTo>
                    <a:cubicBezTo>
                      <a:pt x="21" y="367"/>
                      <a:pt x="21" y="367"/>
                      <a:pt x="21" y="367"/>
                    </a:cubicBezTo>
                    <a:cubicBezTo>
                      <a:pt x="22" y="367"/>
                      <a:pt x="22" y="367"/>
                      <a:pt x="22" y="367"/>
                    </a:cubicBezTo>
                    <a:cubicBezTo>
                      <a:pt x="21" y="366"/>
                      <a:pt x="21" y="366"/>
                      <a:pt x="21" y="366"/>
                    </a:cubicBezTo>
                    <a:cubicBezTo>
                      <a:pt x="21" y="366"/>
                      <a:pt x="21" y="366"/>
                      <a:pt x="21" y="366"/>
                    </a:cubicBezTo>
                    <a:cubicBezTo>
                      <a:pt x="22" y="365"/>
                      <a:pt x="22" y="365"/>
                      <a:pt x="22" y="365"/>
                    </a:cubicBezTo>
                    <a:cubicBezTo>
                      <a:pt x="23" y="367"/>
                      <a:pt x="23" y="367"/>
                      <a:pt x="23" y="367"/>
                    </a:cubicBezTo>
                    <a:cubicBezTo>
                      <a:pt x="23" y="368"/>
                      <a:pt x="23" y="368"/>
                      <a:pt x="23" y="368"/>
                    </a:cubicBezTo>
                    <a:cubicBezTo>
                      <a:pt x="22" y="369"/>
                      <a:pt x="22" y="369"/>
                      <a:pt x="22" y="369"/>
                    </a:cubicBezTo>
                    <a:cubicBezTo>
                      <a:pt x="23" y="370"/>
                      <a:pt x="23" y="370"/>
                      <a:pt x="23" y="370"/>
                    </a:cubicBezTo>
                    <a:close/>
                    <a:moveTo>
                      <a:pt x="23" y="367"/>
                    </a:moveTo>
                    <a:cubicBezTo>
                      <a:pt x="23" y="366"/>
                      <a:pt x="23" y="366"/>
                      <a:pt x="23" y="366"/>
                    </a:cubicBezTo>
                    <a:cubicBezTo>
                      <a:pt x="24" y="366"/>
                      <a:pt x="24" y="366"/>
                      <a:pt x="24" y="366"/>
                    </a:cubicBezTo>
                    <a:cubicBezTo>
                      <a:pt x="25" y="367"/>
                      <a:pt x="25" y="367"/>
                      <a:pt x="25" y="367"/>
                    </a:cubicBezTo>
                    <a:cubicBezTo>
                      <a:pt x="26" y="368"/>
                      <a:pt x="26" y="368"/>
                      <a:pt x="26" y="368"/>
                    </a:cubicBezTo>
                    <a:cubicBezTo>
                      <a:pt x="26" y="369"/>
                      <a:pt x="26" y="369"/>
                      <a:pt x="26" y="369"/>
                    </a:cubicBezTo>
                    <a:cubicBezTo>
                      <a:pt x="25" y="370"/>
                      <a:pt x="25" y="370"/>
                      <a:pt x="25" y="370"/>
                    </a:cubicBezTo>
                    <a:cubicBezTo>
                      <a:pt x="24" y="370"/>
                      <a:pt x="24" y="370"/>
                      <a:pt x="24" y="370"/>
                    </a:cubicBezTo>
                    <a:cubicBezTo>
                      <a:pt x="24" y="369"/>
                      <a:pt x="24" y="369"/>
                      <a:pt x="24" y="369"/>
                    </a:cubicBezTo>
                    <a:cubicBezTo>
                      <a:pt x="23" y="369"/>
                      <a:pt x="23" y="369"/>
                      <a:pt x="23" y="369"/>
                    </a:cubicBezTo>
                    <a:cubicBezTo>
                      <a:pt x="23" y="367"/>
                      <a:pt x="23" y="367"/>
                      <a:pt x="23" y="367"/>
                    </a:cubicBezTo>
                    <a:close/>
                    <a:moveTo>
                      <a:pt x="26" y="368"/>
                    </a:moveTo>
                    <a:cubicBezTo>
                      <a:pt x="28" y="369"/>
                      <a:pt x="28" y="369"/>
                      <a:pt x="28" y="369"/>
                    </a:cubicBezTo>
                    <a:cubicBezTo>
                      <a:pt x="28" y="370"/>
                      <a:pt x="28" y="370"/>
                      <a:pt x="28" y="370"/>
                    </a:cubicBezTo>
                    <a:cubicBezTo>
                      <a:pt x="28" y="370"/>
                      <a:pt x="28" y="370"/>
                      <a:pt x="28" y="370"/>
                    </a:cubicBezTo>
                    <a:cubicBezTo>
                      <a:pt x="26" y="369"/>
                      <a:pt x="26" y="369"/>
                      <a:pt x="26" y="369"/>
                    </a:cubicBezTo>
                    <a:cubicBezTo>
                      <a:pt x="26" y="368"/>
                      <a:pt x="26" y="368"/>
                      <a:pt x="26" y="368"/>
                    </a:cubicBezTo>
                    <a:close/>
                    <a:moveTo>
                      <a:pt x="25" y="374"/>
                    </a:moveTo>
                    <a:cubicBezTo>
                      <a:pt x="25" y="374"/>
                      <a:pt x="25" y="374"/>
                      <a:pt x="25" y="374"/>
                    </a:cubicBezTo>
                    <a:cubicBezTo>
                      <a:pt x="24" y="374"/>
                      <a:pt x="24" y="374"/>
                      <a:pt x="24" y="374"/>
                    </a:cubicBezTo>
                    <a:cubicBezTo>
                      <a:pt x="25" y="373"/>
                      <a:pt x="25" y="373"/>
                      <a:pt x="25" y="373"/>
                    </a:cubicBezTo>
                    <a:cubicBezTo>
                      <a:pt x="25" y="371"/>
                      <a:pt x="25" y="371"/>
                      <a:pt x="25" y="371"/>
                    </a:cubicBezTo>
                    <a:cubicBezTo>
                      <a:pt x="26" y="371"/>
                      <a:pt x="26" y="371"/>
                      <a:pt x="26" y="371"/>
                    </a:cubicBezTo>
                    <a:cubicBezTo>
                      <a:pt x="26" y="372"/>
                      <a:pt x="26" y="372"/>
                      <a:pt x="26" y="372"/>
                    </a:cubicBezTo>
                    <a:cubicBezTo>
                      <a:pt x="25" y="374"/>
                      <a:pt x="25" y="374"/>
                      <a:pt x="25" y="374"/>
                    </a:cubicBezTo>
                    <a:close/>
                    <a:moveTo>
                      <a:pt x="30" y="369"/>
                    </a:moveTo>
                    <a:cubicBezTo>
                      <a:pt x="28" y="369"/>
                      <a:pt x="28" y="369"/>
                      <a:pt x="28" y="369"/>
                    </a:cubicBezTo>
                    <a:cubicBezTo>
                      <a:pt x="27" y="367"/>
                      <a:pt x="27" y="367"/>
                      <a:pt x="27" y="367"/>
                    </a:cubicBezTo>
                    <a:cubicBezTo>
                      <a:pt x="27" y="365"/>
                      <a:pt x="27" y="365"/>
                      <a:pt x="27" y="365"/>
                    </a:cubicBezTo>
                    <a:cubicBezTo>
                      <a:pt x="28" y="365"/>
                      <a:pt x="28" y="365"/>
                      <a:pt x="28" y="365"/>
                    </a:cubicBezTo>
                    <a:cubicBezTo>
                      <a:pt x="29" y="367"/>
                      <a:pt x="29" y="367"/>
                      <a:pt x="29" y="367"/>
                    </a:cubicBezTo>
                    <a:cubicBezTo>
                      <a:pt x="30" y="368"/>
                      <a:pt x="30" y="368"/>
                      <a:pt x="30" y="368"/>
                    </a:cubicBezTo>
                    <a:cubicBezTo>
                      <a:pt x="31" y="369"/>
                      <a:pt x="31" y="369"/>
                      <a:pt x="31" y="369"/>
                    </a:cubicBezTo>
                    <a:cubicBezTo>
                      <a:pt x="30" y="369"/>
                      <a:pt x="30" y="369"/>
                      <a:pt x="30" y="369"/>
                    </a:cubicBezTo>
                    <a:close/>
                    <a:moveTo>
                      <a:pt x="30" y="372"/>
                    </a:moveTo>
                    <a:cubicBezTo>
                      <a:pt x="29" y="371"/>
                      <a:pt x="29" y="371"/>
                      <a:pt x="29" y="371"/>
                    </a:cubicBezTo>
                    <a:cubicBezTo>
                      <a:pt x="29" y="370"/>
                      <a:pt x="29" y="370"/>
                      <a:pt x="29" y="370"/>
                    </a:cubicBezTo>
                    <a:cubicBezTo>
                      <a:pt x="30" y="371"/>
                      <a:pt x="30" y="371"/>
                      <a:pt x="30" y="371"/>
                    </a:cubicBezTo>
                    <a:cubicBezTo>
                      <a:pt x="31" y="372"/>
                      <a:pt x="31" y="372"/>
                      <a:pt x="31" y="372"/>
                    </a:cubicBezTo>
                    <a:cubicBezTo>
                      <a:pt x="30" y="372"/>
                      <a:pt x="30" y="372"/>
                      <a:pt x="30" y="372"/>
                    </a:cubicBezTo>
                    <a:close/>
                    <a:moveTo>
                      <a:pt x="31" y="375"/>
                    </a:moveTo>
                    <a:cubicBezTo>
                      <a:pt x="29" y="373"/>
                      <a:pt x="29" y="373"/>
                      <a:pt x="29" y="373"/>
                    </a:cubicBezTo>
                    <a:cubicBezTo>
                      <a:pt x="28" y="372"/>
                      <a:pt x="28" y="372"/>
                      <a:pt x="28" y="372"/>
                    </a:cubicBezTo>
                    <a:cubicBezTo>
                      <a:pt x="29" y="372"/>
                      <a:pt x="29" y="372"/>
                      <a:pt x="29" y="372"/>
                    </a:cubicBezTo>
                    <a:cubicBezTo>
                      <a:pt x="32" y="374"/>
                      <a:pt x="32" y="374"/>
                      <a:pt x="32" y="374"/>
                    </a:cubicBezTo>
                    <a:cubicBezTo>
                      <a:pt x="32" y="375"/>
                      <a:pt x="32" y="375"/>
                      <a:pt x="32" y="375"/>
                    </a:cubicBezTo>
                    <a:cubicBezTo>
                      <a:pt x="31" y="375"/>
                      <a:pt x="31" y="375"/>
                      <a:pt x="31" y="375"/>
                    </a:cubicBezTo>
                    <a:close/>
                    <a:moveTo>
                      <a:pt x="33" y="380"/>
                    </a:moveTo>
                    <a:cubicBezTo>
                      <a:pt x="32" y="379"/>
                      <a:pt x="32" y="379"/>
                      <a:pt x="32" y="379"/>
                    </a:cubicBezTo>
                    <a:cubicBezTo>
                      <a:pt x="31" y="378"/>
                      <a:pt x="31" y="378"/>
                      <a:pt x="31" y="378"/>
                    </a:cubicBezTo>
                    <a:cubicBezTo>
                      <a:pt x="31" y="377"/>
                      <a:pt x="31" y="377"/>
                      <a:pt x="31" y="377"/>
                    </a:cubicBezTo>
                    <a:cubicBezTo>
                      <a:pt x="29" y="378"/>
                      <a:pt x="29" y="378"/>
                      <a:pt x="29" y="378"/>
                    </a:cubicBezTo>
                    <a:cubicBezTo>
                      <a:pt x="29" y="377"/>
                      <a:pt x="29" y="377"/>
                      <a:pt x="29" y="377"/>
                    </a:cubicBezTo>
                    <a:cubicBezTo>
                      <a:pt x="30" y="376"/>
                      <a:pt x="30" y="376"/>
                      <a:pt x="30" y="376"/>
                    </a:cubicBezTo>
                    <a:cubicBezTo>
                      <a:pt x="31" y="377"/>
                      <a:pt x="31" y="377"/>
                      <a:pt x="31" y="377"/>
                    </a:cubicBezTo>
                    <a:cubicBezTo>
                      <a:pt x="33" y="376"/>
                      <a:pt x="33" y="376"/>
                      <a:pt x="33" y="376"/>
                    </a:cubicBezTo>
                    <a:cubicBezTo>
                      <a:pt x="34" y="378"/>
                      <a:pt x="34" y="378"/>
                      <a:pt x="34" y="378"/>
                    </a:cubicBezTo>
                    <a:cubicBezTo>
                      <a:pt x="33" y="380"/>
                      <a:pt x="33" y="380"/>
                      <a:pt x="33" y="380"/>
                    </a:cubicBezTo>
                    <a:close/>
                    <a:moveTo>
                      <a:pt x="38" y="388"/>
                    </a:moveTo>
                    <a:cubicBezTo>
                      <a:pt x="36" y="387"/>
                      <a:pt x="36" y="387"/>
                      <a:pt x="36" y="387"/>
                    </a:cubicBezTo>
                    <a:cubicBezTo>
                      <a:pt x="35" y="388"/>
                      <a:pt x="35" y="388"/>
                      <a:pt x="35" y="388"/>
                    </a:cubicBezTo>
                    <a:cubicBezTo>
                      <a:pt x="34" y="388"/>
                      <a:pt x="34" y="388"/>
                      <a:pt x="34" y="388"/>
                    </a:cubicBezTo>
                    <a:cubicBezTo>
                      <a:pt x="33" y="387"/>
                      <a:pt x="33" y="387"/>
                      <a:pt x="33" y="387"/>
                    </a:cubicBezTo>
                    <a:cubicBezTo>
                      <a:pt x="30" y="386"/>
                      <a:pt x="30" y="386"/>
                      <a:pt x="30" y="386"/>
                    </a:cubicBezTo>
                    <a:cubicBezTo>
                      <a:pt x="29" y="385"/>
                      <a:pt x="29" y="385"/>
                      <a:pt x="29" y="385"/>
                    </a:cubicBezTo>
                    <a:cubicBezTo>
                      <a:pt x="28" y="383"/>
                      <a:pt x="28" y="383"/>
                      <a:pt x="28" y="383"/>
                    </a:cubicBezTo>
                    <a:cubicBezTo>
                      <a:pt x="27" y="381"/>
                      <a:pt x="27" y="381"/>
                      <a:pt x="27" y="381"/>
                    </a:cubicBezTo>
                    <a:cubicBezTo>
                      <a:pt x="28" y="381"/>
                      <a:pt x="28" y="381"/>
                      <a:pt x="28" y="381"/>
                    </a:cubicBezTo>
                    <a:cubicBezTo>
                      <a:pt x="29" y="381"/>
                      <a:pt x="29" y="381"/>
                      <a:pt x="29" y="381"/>
                    </a:cubicBezTo>
                    <a:cubicBezTo>
                      <a:pt x="30" y="384"/>
                      <a:pt x="30" y="384"/>
                      <a:pt x="30" y="384"/>
                    </a:cubicBezTo>
                    <a:cubicBezTo>
                      <a:pt x="32" y="384"/>
                      <a:pt x="32" y="384"/>
                      <a:pt x="32" y="384"/>
                    </a:cubicBezTo>
                    <a:cubicBezTo>
                      <a:pt x="33" y="384"/>
                      <a:pt x="33" y="384"/>
                      <a:pt x="33" y="384"/>
                    </a:cubicBezTo>
                    <a:cubicBezTo>
                      <a:pt x="35" y="385"/>
                      <a:pt x="35" y="385"/>
                      <a:pt x="35" y="385"/>
                    </a:cubicBezTo>
                    <a:cubicBezTo>
                      <a:pt x="36" y="386"/>
                      <a:pt x="36" y="386"/>
                      <a:pt x="36" y="386"/>
                    </a:cubicBezTo>
                    <a:cubicBezTo>
                      <a:pt x="38" y="386"/>
                      <a:pt x="38" y="386"/>
                      <a:pt x="38" y="386"/>
                    </a:cubicBezTo>
                    <a:cubicBezTo>
                      <a:pt x="39" y="386"/>
                      <a:pt x="39" y="386"/>
                      <a:pt x="39" y="386"/>
                    </a:cubicBezTo>
                    <a:cubicBezTo>
                      <a:pt x="41" y="388"/>
                      <a:pt x="41" y="388"/>
                      <a:pt x="41" y="388"/>
                    </a:cubicBezTo>
                    <a:cubicBezTo>
                      <a:pt x="41" y="388"/>
                      <a:pt x="41" y="388"/>
                      <a:pt x="41" y="388"/>
                    </a:cubicBezTo>
                    <a:cubicBezTo>
                      <a:pt x="42" y="388"/>
                      <a:pt x="42" y="388"/>
                      <a:pt x="42" y="388"/>
                    </a:cubicBezTo>
                    <a:cubicBezTo>
                      <a:pt x="41" y="389"/>
                      <a:pt x="41" y="389"/>
                      <a:pt x="41" y="389"/>
                    </a:cubicBezTo>
                    <a:cubicBezTo>
                      <a:pt x="40" y="389"/>
                      <a:pt x="40" y="389"/>
                      <a:pt x="40" y="389"/>
                    </a:cubicBezTo>
                    <a:cubicBezTo>
                      <a:pt x="38" y="388"/>
                      <a:pt x="38" y="388"/>
                      <a:pt x="38" y="388"/>
                    </a:cubicBezTo>
                    <a:close/>
                    <a:moveTo>
                      <a:pt x="32" y="389"/>
                    </a:moveTo>
                    <a:cubicBezTo>
                      <a:pt x="34" y="390"/>
                      <a:pt x="34" y="390"/>
                      <a:pt x="34" y="390"/>
                    </a:cubicBezTo>
                    <a:cubicBezTo>
                      <a:pt x="32" y="390"/>
                      <a:pt x="32" y="390"/>
                      <a:pt x="32" y="390"/>
                    </a:cubicBezTo>
                    <a:cubicBezTo>
                      <a:pt x="32" y="389"/>
                      <a:pt x="32" y="389"/>
                      <a:pt x="32" y="389"/>
                    </a:cubicBezTo>
                    <a:close/>
                    <a:moveTo>
                      <a:pt x="45" y="397"/>
                    </a:moveTo>
                    <a:cubicBezTo>
                      <a:pt x="45" y="398"/>
                      <a:pt x="45" y="398"/>
                      <a:pt x="45" y="398"/>
                    </a:cubicBezTo>
                    <a:cubicBezTo>
                      <a:pt x="46" y="397"/>
                      <a:pt x="46" y="397"/>
                      <a:pt x="46" y="397"/>
                    </a:cubicBezTo>
                    <a:cubicBezTo>
                      <a:pt x="45" y="396"/>
                      <a:pt x="45" y="396"/>
                      <a:pt x="45" y="396"/>
                    </a:cubicBezTo>
                    <a:cubicBezTo>
                      <a:pt x="44" y="397"/>
                      <a:pt x="44" y="397"/>
                      <a:pt x="44" y="397"/>
                    </a:cubicBezTo>
                    <a:cubicBezTo>
                      <a:pt x="45" y="397"/>
                      <a:pt x="45" y="397"/>
                      <a:pt x="45" y="397"/>
                    </a:cubicBezTo>
                    <a:close/>
                    <a:moveTo>
                      <a:pt x="49" y="398"/>
                    </a:moveTo>
                    <a:cubicBezTo>
                      <a:pt x="48" y="398"/>
                      <a:pt x="48" y="398"/>
                      <a:pt x="48" y="398"/>
                    </a:cubicBezTo>
                    <a:cubicBezTo>
                      <a:pt x="47" y="397"/>
                      <a:pt x="47" y="397"/>
                      <a:pt x="47" y="397"/>
                    </a:cubicBezTo>
                    <a:cubicBezTo>
                      <a:pt x="47" y="396"/>
                      <a:pt x="47" y="396"/>
                      <a:pt x="47" y="396"/>
                    </a:cubicBezTo>
                    <a:cubicBezTo>
                      <a:pt x="46" y="395"/>
                      <a:pt x="46" y="395"/>
                      <a:pt x="46" y="395"/>
                    </a:cubicBezTo>
                    <a:cubicBezTo>
                      <a:pt x="44" y="396"/>
                      <a:pt x="44" y="396"/>
                      <a:pt x="44" y="396"/>
                    </a:cubicBezTo>
                    <a:cubicBezTo>
                      <a:pt x="42" y="396"/>
                      <a:pt x="42" y="396"/>
                      <a:pt x="42" y="396"/>
                    </a:cubicBezTo>
                    <a:cubicBezTo>
                      <a:pt x="41" y="394"/>
                      <a:pt x="41" y="394"/>
                      <a:pt x="41" y="394"/>
                    </a:cubicBezTo>
                    <a:cubicBezTo>
                      <a:pt x="39" y="393"/>
                      <a:pt x="39" y="393"/>
                      <a:pt x="39" y="393"/>
                    </a:cubicBezTo>
                    <a:cubicBezTo>
                      <a:pt x="38" y="392"/>
                      <a:pt x="38" y="392"/>
                      <a:pt x="38" y="392"/>
                    </a:cubicBezTo>
                    <a:cubicBezTo>
                      <a:pt x="37" y="391"/>
                      <a:pt x="37" y="391"/>
                      <a:pt x="37" y="391"/>
                    </a:cubicBezTo>
                    <a:cubicBezTo>
                      <a:pt x="37" y="390"/>
                      <a:pt x="37" y="390"/>
                      <a:pt x="37" y="390"/>
                    </a:cubicBezTo>
                    <a:cubicBezTo>
                      <a:pt x="37" y="389"/>
                      <a:pt x="37" y="389"/>
                      <a:pt x="37" y="389"/>
                    </a:cubicBezTo>
                    <a:cubicBezTo>
                      <a:pt x="39" y="389"/>
                      <a:pt x="39" y="389"/>
                      <a:pt x="39" y="389"/>
                    </a:cubicBezTo>
                    <a:cubicBezTo>
                      <a:pt x="39" y="390"/>
                      <a:pt x="39" y="390"/>
                      <a:pt x="39" y="390"/>
                    </a:cubicBezTo>
                    <a:cubicBezTo>
                      <a:pt x="40" y="390"/>
                      <a:pt x="40" y="390"/>
                      <a:pt x="40" y="390"/>
                    </a:cubicBezTo>
                    <a:cubicBezTo>
                      <a:pt x="42" y="390"/>
                      <a:pt x="42" y="390"/>
                      <a:pt x="42" y="390"/>
                    </a:cubicBezTo>
                    <a:cubicBezTo>
                      <a:pt x="44" y="390"/>
                      <a:pt x="44" y="390"/>
                      <a:pt x="44" y="390"/>
                    </a:cubicBezTo>
                    <a:cubicBezTo>
                      <a:pt x="46" y="391"/>
                      <a:pt x="46" y="391"/>
                      <a:pt x="46" y="391"/>
                    </a:cubicBezTo>
                    <a:cubicBezTo>
                      <a:pt x="47" y="392"/>
                      <a:pt x="47" y="392"/>
                      <a:pt x="47" y="392"/>
                    </a:cubicBezTo>
                    <a:cubicBezTo>
                      <a:pt x="48" y="393"/>
                      <a:pt x="48" y="393"/>
                      <a:pt x="48" y="393"/>
                    </a:cubicBezTo>
                    <a:cubicBezTo>
                      <a:pt x="49" y="392"/>
                      <a:pt x="49" y="392"/>
                      <a:pt x="49" y="392"/>
                    </a:cubicBezTo>
                    <a:cubicBezTo>
                      <a:pt x="51" y="393"/>
                      <a:pt x="51" y="393"/>
                      <a:pt x="51" y="393"/>
                    </a:cubicBezTo>
                    <a:cubicBezTo>
                      <a:pt x="51" y="394"/>
                      <a:pt x="51" y="394"/>
                      <a:pt x="51" y="394"/>
                    </a:cubicBezTo>
                    <a:cubicBezTo>
                      <a:pt x="50" y="394"/>
                      <a:pt x="50" y="394"/>
                      <a:pt x="50" y="394"/>
                    </a:cubicBezTo>
                    <a:cubicBezTo>
                      <a:pt x="49" y="394"/>
                      <a:pt x="49" y="394"/>
                      <a:pt x="49" y="394"/>
                    </a:cubicBezTo>
                    <a:cubicBezTo>
                      <a:pt x="50" y="395"/>
                      <a:pt x="50" y="395"/>
                      <a:pt x="50" y="395"/>
                    </a:cubicBezTo>
                    <a:cubicBezTo>
                      <a:pt x="50" y="396"/>
                      <a:pt x="50" y="396"/>
                      <a:pt x="50" y="396"/>
                    </a:cubicBezTo>
                    <a:cubicBezTo>
                      <a:pt x="49" y="397"/>
                      <a:pt x="49" y="397"/>
                      <a:pt x="49" y="397"/>
                    </a:cubicBezTo>
                    <a:cubicBezTo>
                      <a:pt x="49" y="398"/>
                      <a:pt x="49" y="398"/>
                      <a:pt x="49" y="398"/>
                    </a:cubicBezTo>
                    <a:close/>
                    <a:moveTo>
                      <a:pt x="51" y="397"/>
                    </a:moveTo>
                    <a:cubicBezTo>
                      <a:pt x="50" y="398"/>
                      <a:pt x="50" y="398"/>
                      <a:pt x="50" y="398"/>
                    </a:cubicBezTo>
                    <a:cubicBezTo>
                      <a:pt x="50" y="400"/>
                      <a:pt x="50" y="400"/>
                      <a:pt x="50" y="400"/>
                    </a:cubicBezTo>
                    <a:cubicBezTo>
                      <a:pt x="51" y="399"/>
                      <a:pt x="51" y="399"/>
                      <a:pt x="51" y="399"/>
                    </a:cubicBezTo>
                    <a:cubicBezTo>
                      <a:pt x="52" y="398"/>
                      <a:pt x="52" y="398"/>
                      <a:pt x="52" y="398"/>
                    </a:cubicBezTo>
                    <a:cubicBezTo>
                      <a:pt x="52" y="397"/>
                      <a:pt x="52" y="397"/>
                      <a:pt x="52" y="397"/>
                    </a:cubicBezTo>
                    <a:cubicBezTo>
                      <a:pt x="52" y="397"/>
                      <a:pt x="52" y="397"/>
                      <a:pt x="52" y="397"/>
                    </a:cubicBezTo>
                    <a:cubicBezTo>
                      <a:pt x="51" y="397"/>
                      <a:pt x="51" y="397"/>
                      <a:pt x="51" y="397"/>
                    </a:cubicBezTo>
                    <a:close/>
                    <a:moveTo>
                      <a:pt x="61" y="396"/>
                    </a:moveTo>
                    <a:cubicBezTo>
                      <a:pt x="60" y="397"/>
                      <a:pt x="60" y="397"/>
                      <a:pt x="60" y="397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0" y="399"/>
                      <a:pt x="60" y="399"/>
                      <a:pt x="60" y="399"/>
                    </a:cubicBezTo>
                    <a:cubicBezTo>
                      <a:pt x="58" y="398"/>
                      <a:pt x="58" y="398"/>
                      <a:pt x="58" y="398"/>
                    </a:cubicBezTo>
                    <a:cubicBezTo>
                      <a:pt x="58" y="398"/>
                      <a:pt x="58" y="398"/>
                      <a:pt x="58" y="398"/>
                    </a:cubicBezTo>
                    <a:cubicBezTo>
                      <a:pt x="57" y="398"/>
                      <a:pt x="57" y="398"/>
                      <a:pt x="57" y="398"/>
                    </a:cubicBezTo>
                    <a:cubicBezTo>
                      <a:pt x="56" y="397"/>
                      <a:pt x="56" y="397"/>
                      <a:pt x="56" y="397"/>
                    </a:cubicBezTo>
                    <a:cubicBezTo>
                      <a:pt x="54" y="397"/>
                      <a:pt x="54" y="397"/>
                      <a:pt x="54" y="397"/>
                    </a:cubicBezTo>
                    <a:cubicBezTo>
                      <a:pt x="54" y="398"/>
                      <a:pt x="54" y="398"/>
                      <a:pt x="54" y="398"/>
                    </a:cubicBezTo>
                    <a:cubicBezTo>
                      <a:pt x="53" y="397"/>
                      <a:pt x="53" y="397"/>
                      <a:pt x="53" y="397"/>
                    </a:cubicBezTo>
                    <a:cubicBezTo>
                      <a:pt x="52" y="396"/>
                      <a:pt x="52" y="396"/>
                      <a:pt x="52" y="396"/>
                    </a:cubicBezTo>
                    <a:cubicBezTo>
                      <a:pt x="52" y="395"/>
                      <a:pt x="52" y="395"/>
                      <a:pt x="52" y="395"/>
                    </a:cubicBezTo>
                    <a:cubicBezTo>
                      <a:pt x="54" y="395"/>
                      <a:pt x="54" y="395"/>
                      <a:pt x="54" y="395"/>
                    </a:cubicBezTo>
                    <a:cubicBezTo>
                      <a:pt x="55" y="394"/>
                      <a:pt x="55" y="394"/>
                      <a:pt x="55" y="394"/>
                    </a:cubicBezTo>
                    <a:cubicBezTo>
                      <a:pt x="58" y="395"/>
                      <a:pt x="58" y="395"/>
                      <a:pt x="58" y="395"/>
                    </a:cubicBezTo>
                    <a:cubicBezTo>
                      <a:pt x="59" y="396"/>
                      <a:pt x="59" y="396"/>
                      <a:pt x="59" y="396"/>
                    </a:cubicBezTo>
                    <a:cubicBezTo>
                      <a:pt x="59" y="396"/>
                      <a:pt x="59" y="396"/>
                      <a:pt x="59" y="396"/>
                    </a:cubicBezTo>
                    <a:cubicBezTo>
                      <a:pt x="60" y="395"/>
                      <a:pt x="60" y="395"/>
                      <a:pt x="60" y="395"/>
                    </a:cubicBezTo>
                    <a:cubicBezTo>
                      <a:pt x="61" y="396"/>
                      <a:pt x="61" y="396"/>
                      <a:pt x="61" y="396"/>
                    </a:cubicBezTo>
                    <a:close/>
                    <a:moveTo>
                      <a:pt x="66" y="395"/>
                    </a:moveTo>
                    <a:cubicBezTo>
                      <a:pt x="64" y="394"/>
                      <a:pt x="64" y="394"/>
                      <a:pt x="64" y="394"/>
                    </a:cubicBezTo>
                    <a:cubicBezTo>
                      <a:pt x="65" y="393"/>
                      <a:pt x="65" y="393"/>
                      <a:pt x="65" y="393"/>
                    </a:cubicBezTo>
                    <a:cubicBezTo>
                      <a:pt x="64" y="392"/>
                      <a:pt x="64" y="392"/>
                      <a:pt x="64" y="392"/>
                    </a:cubicBezTo>
                    <a:cubicBezTo>
                      <a:pt x="65" y="391"/>
                      <a:pt x="65" y="391"/>
                      <a:pt x="65" y="391"/>
                    </a:cubicBezTo>
                    <a:cubicBezTo>
                      <a:pt x="63" y="389"/>
                      <a:pt x="63" y="389"/>
                      <a:pt x="63" y="389"/>
                    </a:cubicBezTo>
                    <a:cubicBezTo>
                      <a:pt x="63" y="388"/>
                      <a:pt x="63" y="388"/>
                      <a:pt x="63" y="388"/>
                    </a:cubicBezTo>
                    <a:cubicBezTo>
                      <a:pt x="62" y="387"/>
                      <a:pt x="62" y="387"/>
                      <a:pt x="62" y="387"/>
                    </a:cubicBezTo>
                    <a:cubicBezTo>
                      <a:pt x="62" y="389"/>
                      <a:pt x="62" y="389"/>
                      <a:pt x="62" y="389"/>
                    </a:cubicBezTo>
                    <a:cubicBezTo>
                      <a:pt x="61" y="390"/>
                      <a:pt x="61" y="390"/>
                      <a:pt x="61" y="390"/>
                    </a:cubicBezTo>
                    <a:cubicBezTo>
                      <a:pt x="62" y="392"/>
                      <a:pt x="62" y="392"/>
                      <a:pt x="62" y="392"/>
                    </a:cubicBezTo>
                    <a:cubicBezTo>
                      <a:pt x="61" y="393"/>
                      <a:pt x="61" y="393"/>
                      <a:pt x="61" y="393"/>
                    </a:cubicBezTo>
                    <a:cubicBezTo>
                      <a:pt x="61" y="394"/>
                      <a:pt x="61" y="394"/>
                      <a:pt x="61" y="394"/>
                    </a:cubicBezTo>
                    <a:cubicBezTo>
                      <a:pt x="63" y="395"/>
                      <a:pt x="63" y="395"/>
                      <a:pt x="63" y="395"/>
                    </a:cubicBezTo>
                    <a:cubicBezTo>
                      <a:pt x="65" y="395"/>
                      <a:pt x="65" y="395"/>
                      <a:pt x="65" y="395"/>
                    </a:cubicBezTo>
                    <a:cubicBezTo>
                      <a:pt x="65" y="396"/>
                      <a:pt x="65" y="396"/>
                      <a:pt x="65" y="396"/>
                    </a:cubicBezTo>
                    <a:cubicBezTo>
                      <a:pt x="66" y="395"/>
                      <a:pt x="66" y="395"/>
                      <a:pt x="66" y="395"/>
                    </a:cubicBezTo>
                    <a:close/>
                    <a:moveTo>
                      <a:pt x="59" y="408"/>
                    </a:moveTo>
                    <a:cubicBezTo>
                      <a:pt x="61" y="408"/>
                      <a:pt x="61" y="408"/>
                      <a:pt x="61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0" y="409"/>
                      <a:pt x="60" y="409"/>
                      <a:pt x="60" y="409"/>
                    </a:cubicBezTo>
                    <a:cubicBezTo>
                      <a:pt x="59" y="408"/>
                      <a:pt x="59" y="408"/>
                      <a:pt x="59" y="408"/>
                    </a:cubicBezTo>
                    <a:close/>
                    <a:moveTo>
                      <a:pt x="60" y="407"/>
                    </a:moveTo>
                    <a:cubicBezTo>
                      <a:pt x="59" y="406"/>
                      <a:pt x="59" y="406"/>
                      <a:pt x="59" y="406"/>
                    </a:cubicBezTo>
                    <a:cubicBezTo>
                      <a:pt x="60" y="405"/>
                      <a:pt x="60" y="405"/>
                      <a:pt x="60" y="405"/>
                    </a:cubicBezTo>
                    <a:cubicBezTo>
                      <a:pt x="61" y="406"/>
                      <a:pt x="61" y="406"/>
                      <a:pt x="61" y="406"/>
                    </a:cubicBezTo>
                    <a:cubicBezTo>
                      <a:pt x="61" y="407"/>
                      <a:pt x="61" y="407"/>
                      <a:pt x="61" y="407"/>
                    </a:cubicBezTo>
                    <a:cubicBezTo>
                      <a:pt x="60" y="407"/>
                      <a:pt x="60" y="407"/>
                      <a:pt x="60" y="407"/>
                    </a:cubicBezTo>
                    <a:close/>
                    <a:moveTo>
                      <a:pt x="94" y="416"/>
                    </a:moveTo>
                    <a:cubicBezTo>
                      <a:pt x="93" y="415"/>
                      <a:pt x="93" y="415"/>
                      <a:pt x="93" y="415"/>
                    </a:cubicBezTo>
                    <a:cubicBezTo>
                      <a:pt x="94" y="414"/>
                      <a:pt x="94" y="414"/>
                      <a:pt x="94" y="414"/>
                    </a:cubicBezTo>
                    <a:cubicBezTo>
                      <a:pt x="94" y="413"/>
                      <a:pt x="94" y="413"/>
                      <a:pt x="94" y="413"/>
                    </a:cubicBezTo>
                    <a:cubicBezTo>
                      <a:pt x="95" y="413"/>
                      <a:pt x="95" y="413"/>
                      <a:pt x="95" y="413"/>
                    </a:cubicBezTo>
                    <a:cubicBezTo>
                      <a:pt x="95" y="415"/>
                      <a:pt x="95" y="415"/>
                      <a:pt x="95" y="415"/>
                    </a:cubicBezTo>
                    <a:cubicBezTo>
                      <a:pt x="95" y="416"/>
                      <a:pt x="95" y="416"/>
                      <a:pt x="95" y="416"/>
                    </a:cubicBezTo>
                    <a:cubicBezTo>
                      <a:pt x="94" y="416"/>
                      <a:pt x="94" y="416"/>
                      <a:pt x="94" y="416"/>
                    </a:cubicBezTo>
                    <a:close/>
                    <a:moveTo>
                      <a:pt x="72" y="407"/>
                    </a:moveTo>
                    <a:cubicBezTo>
                      <a:pt x="74" y="406"/>
                      <a:pt x="74" y="406"/>
                      <a:pt x="74" y="406"/>
                    </a:cubicBezTo>
                    <a:cubicBezTo>
                      <a:pt x="75" y="406"/>
                      <a:pt x="75" y="406"/>
                      <a:pt x="75" y="406"/>
                    </a:cubicBezTo>
                    <a:cubicBezTo>
                      <a:pt x="76" y="406"/>
                      <a:pt x="76" y="406"/>
                      <a:pt x="76" y="406"/>
                    </a:cubicBezTo>
                    <a:cubicBezTo>
                      <a:pt x="78" y="407"/>
                      <a:pt x="78" y="407"/>
                      <a:pt x="78" y="407"/>
                    </a:cubicBezTo>
                    <a:cubicBezTo>
                      <a:pt x="82" y="406"/>
                      <a:pt x="82" y="406"/>
                      <a:pt x="82" y="406"/>
                    </a:cubicBezTo>
                    <a:cubicBezTo>
                      <a:pt x="85" y="405"/>
                      <a:pt x="85" y="405"/>
                      <a:pt x="85" y="405"/>
                    </a:cubicBezTo>
                    <a:cubicBezTo>
                      <a:pt x="87" y="405"/>
                      <a:pt x="87" y="405"/>
                      <a:pt x="87" y="405"/>
                    </a:cubicBezTo>
                    <a:cubicBezTo>
                      <a:pt x="89" y="405"/>
                      <a:pt x="89" y="405"/>
                      <a:pt x="89" y="405"/>
                    </a:cubicBezTo>
                    <a:cubicBezTo>
                      <a:pt x="92" y="405"/>
                      <a:pt x="92" y="405"/>
                      <a:pt x="92" y="405"/>
                    </a:cubicBezTo>
                    <a:cubicBezTo>
                      <a:pt x="94" y="405"/>
                      <a:pt x="94" y="405"/>
                      <a:pt x="94" y="405"/>
                    </a:cubicBezTo>
                    <a:cubicBezTo>
                      <a:pt x="94" y="407"/>
                      <a:pt x="94" y="407"/>
                      <a:pt x="94" y="407"/>
                    </a:cubicBezTo>
                    <a:cubicBezTo>
                      <a:pt x="95" y="408"/>
                      <a:pt x="95" y="408"/>
                      <a:pt x="95" y="408"/>
                    </a:cubicBezTo>
                    <a:cubicBezTo>
                      <a:pt x="94" y="408"/>
                      <a:pt x="94" y="408"/>
                      <a:pt x="94" y="408"/>
                    </a:cubicBezTo>
                    <a:cubicBezTo>
                      <a:pt x="93" y="409"/>
                      <a:pt x="93" y="409"/>
                      <a:pt x="93" y="409"/>
                    </a:cubicBezTo>
                    <a:cubicBezTo>
                      <a:pt x="92" y="408"/>
                      <a:pt x="92" y="408"/>
                      <a:pt x="92" y="408"/>
                    </a:cubicBezTo>
                    <a:cubicBezTo>
                      <a:pt x="91" y="408"/>
                      <a:pt x="91" y="408"/>
                      <a:pt x="91" y="408"/>
                    </a:cubicBezTo>
                    <a:cubicBezTo>
                      <a:pt x="89" y="409"/>
                      <a:pt x="89" y="409"/>
                      <a:pt x="89" y="409"/>
                    </a:cubicBezTo>
                    <a:cubicBezTo>
                      <a:pt x="87" y="409"/>
                      <a:pt x="87" y="409"/>
                      <a:pt x="87" y="409"/>
                    </a:cubicBezTo>
                    <a:cubicBezTo>
                      <a:pt x="86" y="408"/>
                      <a:pt x="86" y="408"/>
                      <a:pt x="86" y="408"/>
                    </a:cubicBezTo>
                    <a:cubicBezTo>
                      <a:pt x="86" y="406"/>
                      <a:pt x="86" y="406"/>
                      <a:pt x="86" y="406"/>
                    </a:cubicBezTo>
                    <a:cubicBezTo>
                      <a:pt x="84" y="406"/>
                      <a:pt x="84" y="406"/>
                      <a:pt x="84" y="406"/>
                    </a:cubicBezTo>
                    <a:cubicBezTo>
                      <a:pt x="83" y="408"/>
                      <a:pt x="83" y="408"/>
                      <a:pt x="83" y="408"/>
                    </a:cubicBezTo>
                    <a:cubicBezTo>
                      <a:pt x="82" y="408"/>
                      <a:pt x="82" y="408"/>
                      <a:pt x="82" y="408"/>
                    </a:cubicBezTo>
                    <a:cubicBezTo>
                      <a:pt x="80" y="408"/>
                      <a:pt x="80" y="408"/>
                      <a:pt x="80" y="408"/>
                    </a:cubicBezTo>
                    <a:cubicBezTo>
                      <a:pt x="82" y="409"/>
                      <a:pt x="82" y="409"/>
                      <a:pt x="82" y="409"/>
                    </a:cubicBezTo>
                    <a:cubicBezTo>
                      <a:pt x="82" y="409"/>
                      <a:pt x="82" y="409"/>
                      <a:pt x="82" y="409"/>
                    </a:cubicBezTo>
                    <a:cubicBezTo>
                      <a:pt x="84" y="409"/>
                      <a:pt x="84" y="409"/>
                      <a:pt x="84" y="409"/>
                    </a:cubicBezTo>
                    <a:cubicBezTo>
                      <a:pt x="85" y="410"/>
                      <a:pt x="85" y="410"/>
                      <a:pt x="85" y="410"/>
                    </a:cubicBezTo>
                    <a:cubicBezTo>
                      <a:pt x="84" y="411"/>
                      <a:pt x="84" y="411"/>
                      <a:pt x="84" y="411"/>
                    </a:cubicBezTo>
                    <a:cubicBezTo>
                      <a:pt x="86" y="411"/>
                      <a:pt x="86" y="411"/>
                      <a:pt x="86" y="411"/>
                    </a:cubicBezTo>
                    <a:cubicBezTo>
                      <a:pt x="88" y="413"/>
                      <a:pt x="88" y="413"/>
                      <a:pt x="88" y="413"/>
                    </a:cubicBezTo>
                    <a:cubicBezTo>
                      <a:pt x="88" y="414"/>
                      <a:pt x="88" y="414"/>
                      <a:pt x="88" y="414"/>
                    </a:cubicBezTo>
                    <a:cubicBezTo>
                      <a:pt x="87" y="414"/>
                      <a:pt x="87" y="414"/>
                      <a:pt x="87" y="414"/>
                    </a:cubicBezTo>
                    <a:cubicBezTo>
                      <a:pt x="85" y="413"/>
                      <a:pt x="85" y="413"/>
                      <a:pt x="85" y="413"/>
                    </a:cubicBezTo>
                    <a:cubicBezTo>
                      <a:pt x="84" y="412"/>
                      <a:pt x="84" y="412"/>
                      <a:pt x="84" y="412"/>
                    </a:cubicBezTo>
                    <a:cubicBezTo>
                      <a:pt x="82" y="413"/>
                      <a:pt x="82" y="413"/>
                      <a:pt x="82" y="413"/>
                    </a:cubicBezTo>
                    <a:cubicBezTo>
                      <a:pt x="81" y="412"/>
                      <a:pt x="81" y="412"/>
                      <a:pt x="81" y="412"/>
                    </a:cubicBezTo>
                    <a:cubicBezTo>
                      <a:pt x="80" y="410"/>
                      <a:pt x="80" y="410"/>
                      <a:pt x="80" y="410"/>
                    </a:cubicBezTo>
                    <a:cubicBezTo>
                      <a:pt x="79" y="411"/>
                      <a:pt x="79" y="411"/>
                      <a:pt x="79" y="411"/>
                    </a:cubicBezTo>
                    <a:cubicBezTo>
                      <a:pt x="78" y="411"/>
                      <a:pt x="78" y="411"/>
                      <a:pt x="78" y="411"/>
                    </a:cubicBezTo>
                    <a:cubicBezTo>
                      <a:pt x="80" y="412"/>
                      <a:pt x="80" y="412"/>
                      <a:pt x="80" y="412"/>
                    </a:cubicBezTo>
                    <a:cubicBezTo>
                      <a:pt x="80" y="414"/>
                      <a:pt x="80" y="414"/>
                      <a:pt x="80" y="414"/>
                    </a:cubicBezTo>
                    <a:cubicBezTo>
                      <a:pt x="79" y="414"/>
                      <a:pt x="79" y="414"/>
                      <a:pt x="79" y="414"/>
                    </a:cubicBezTo>
                    <a:cubicBezTo>
                      <a:pt x="77" y="413"/>
                      <a:pt x="77" y="413"/>
                      <a:pt x="77" y="413"/>
                    </a:cubicBezTo>
                    <a:cubicBezTo>
                      <a:pt x="76" y="413"/>
                      <a:pt x="76" y="413"/>
                      <a:pt x="76" y="413"/>
                    </a:cubicBezTo>
                    <a:cubicBezTo>
                      <a:pt x="75" y="412"/>
                      <a:pt x="75" y="412"/>
                      <a:pt x="75" y="412"/>
                    </a:cubicBezTo>
                    <a:cubicBezTo>
                      <a:pt x="74" y="412"/>
                      <a:pt x="74" y="412"/>
                      <a:pt x="74" y="412"/>
                    </a:cubicBezTo>
                    <a:cubicBezTo>
                      <a:pt x="75" y="411"/>
                      <a:pt x="75" y="411"/>
                      <a:pt x="75" y="411"/>
                    </a:cubicBezTo>
                    <a:cubicBezTo>
                      <a:pt x="73" y="412"/>
                      <a:pt x="73" y="412"/>
                      <a:pt x="73" y="412"/>
                    </a:cubicBezTo>
                    <a:cubicBezTo>
                      <a:pt x="72" y="411"/>
                      <a:pt x="72" y="411"/>
                      <a:pt x="72" y="411"/>
                    </a:cubicBezTo>
                    <a:cubicBezTo>
                      <a:pt x="72" y="410"/>
                      <a:pt x="72" y="410"/>
                      <a:pt x="72" y="410"/>
                    </a:cubicBezTo>
                    <a:cubicBezTo>
                      <a:pt x="73" y="409"/>
                      <a:pt x="73" y="409"/>
                      <a:pt x="73" y="409"/>
                    </a:cubicBezTo>
                    <a:cubicBezTo>
                      <a:pt x="76" y="408"/>
                      <a:pt x="76" y="408"/>
                      <a:pt x="76" y="408"/>
                    </a:cubicBezTo>
                    <a:cubicBezTo>
                      <a:pt x="75" y="408"/>
                      <a:pt x="75" y="408"/>
                      <a:pt x="75" y="408"/>
                    </a:cubicBezTo>
                    <a:cubicBezTo>
                      <a:pt x="73" y="408"/>
                      <a:pt x="73" y="408"/>
                      <a:pt x="73" y="408"/>
                    </a:cubicBezTo>
                    <a:lnTo>
                      <a:pt x="72" y="407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52" name="Freeform 346">
                <a:extLst>
                  <a:ext uri="{FF2B5EF4-FFF2-40B4-BE49-F238E27FC236}">
                    <a16:creationId xmlns:a16="http://schemas.microsoft.com/office/drawing/2014/main" id="{CEA9ABC1-04E8-A046-A7DF-39D3C169F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169" y="4554055"/>
                <a:ext cx="2978" cy="7443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53" name="Freeform 347">
                <a:extLst>
                  <a:ext uri="{FF2B5EF4-FFF2-40B4-BE49-F238E27FC236}">
                    <a16:creationId xmlns:a16="http://schemas.microsoft.com/office/drawing/2014/main" id="{5046955B-A7B0-7081-9232-3D5DB042D0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5589" y="4561498"/>
                <a:ext cx="23818" cy="23818"/>
              </a:xfrm>
              <a:custGeom>
                <a:avLst/>
                <a:gdLst>
                  <a:gd name="T0" fmla="*/ 14 w 16"/>
                  <a:gd name="T1" fmla="*/ 14 h 16"/>
                  <a:gd name="T2" fmla="*/ 11 w 16"/>
                  <a:gd name="T3" fmla="*/ 16 h 16"/>
                  <a:gd name="T4" fmla="*/ 14 w 16"/>
                  <a:gd name="T5" fmla="*/ 16 h 16"/>
                  <a:gd name="T6" fmla="*/ 14 w 16"/>
                  <a:gd name="T7" fmla="*/ 14 h 16"/>
                  <a:gd name="T8" fmla="*/ 14 w 16"/>
                  <a:gd name="T9" fmla="*/ 14 h 16"/>
                  <a:gd name="T10" fmla="*/ 14 w 16"/>
                  <a:gd name="T11" fmla="*/ 14 h 16"/>
                  <a:gd name="T12" fmla="*/ 11 w 16"/>
                  <a:gd name="T13" fmla="*/ 0 h 16"/>
                  <a:gd name="T14" fmla="*/ 9 w 16"/>
                  <a:gd name="T15" fmla="*/ 2 h 16"/>
                  <a:gd name="T16" fmla="*/ 11 w 16"/>
                  <a:gd name="T17" fmla="*/ 7 h 16"/>
                  <a:gd name="T18" fmla="*/ 16 w 16"/>
                  <a:gd name="T19" fmla="*/ 7 h 16"/>
                  <a:gd name="T20" fmla="*/ 11 w 16"/>
                  <a:gd name="T21" fmla="*/ 0 h 16"/>
                  <a:gd name="T22" fmla="*/ 11 w 16"/>
                  <a:gd name="T23" fmla="*/ 0 h 16"/>
                  <a:gd name="T24" fmla="*/ 11 w 16"/>
                  <a:gd name="T25" fmla="*/ 0 h 16"/>
                  <a:gd name="T26" fmla="*/ 4 w 16"/>
                  <a:gd name="T27" fmla="*/ 4 h 16"/>
                  <a:gd name="T28" fmla="*/ 9 w 16"/>
                  <a:gd name="T29" fmla="*/ 7 h 16"/>
                  <a:gd name="T30" fmla="*/ 7 w 16"/>
                  <a:gd name="T31" fmla="*/ 16 h 16"/>
                  <a:gd name="T32" fmla="*/ 0 w 16"/>
                  <a:gd name="T33" fmla="*/ 7 h 16"/>
                  <a:gd name="T34" fmla="*/ 2 w 16"/>
                  <a:gd name="T35" fmla="*/ 4 h 16"/>
                  <a:gd name="T36" fmla="*/ 4 w 16"/>
                  <a:gd name="T37" fmla="*/ 4 h 16"/>
                  <a:gd name="T38" fmla="*/ 4 w 16"/>
                  <a:gd name="T3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6">
                    <a:moveTo>
                      <a:pt x="14" y="14"/>
                    </a:moveTo>
                    <a:lnTo>
                      <a:pt x="11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close/>
                    <a:moveTo>
                      <a:pt x="11" y="0"/>
                    </a:moveTo>
                    <a:lnTo>
                      <a:pt x="9" y="2"/>
                    </a:lnTo>
                    <a:lnTo>
                      <a:pt x="11" y="7"/>
                    </a:lnTo>
                    <a:lnTo>
                      <a:pt x="16" y="7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  <a:moveTo>
                      <a:pt x="4" y="4"/>
                    </a:moveTo>
                    <a:lnTo>
                      <a:pt x="9" y="7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54" name="Freeform 348">
                <a:extLst>
                  <a:ext uri="{FF2B5EF4-FFF2-40B4-BE49-F238E27FC236}">
                    <a16:creationId xmlns:a16="http://schemas.microsoft.com/office/drawing/2014/main" id="{47AA2EAA-D587-E0BE-8316-543BB5DD7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011" y="4592760"/>
                <a:ext cx="10421" cy="13397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4 h 4"/>
                  <a:gd name="T6" fmla="*/ 1 w 3"/>
                  <a:gd name="T7" fmla="*/ 4 h 4"/>
                  <a:gd name="T8" fmla="*/ 0 w 3"/>
                  <a:gd name="T9" fmla="*/ 2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55" name="Freeform 349">
                <a:extLst>
                  <a:ext uri="{FF2B5EF4-FFF2-40B4-BE49-F238E27FC236}">
                    <a16:creationId xmlns:a16="http://schemas.microsoft.com/office/drawing/2014/main" id="{DBBFC55C-E08C-AE10-1FAC-985DCC9951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8988" y="4618067"/>
                <a:ext cx="17864" cy="41683"/>
              </a:xfrm>
              <a:custGeom>
                <a:avLst/>
                <a:gdLst>
                  <a:gd name="T0" fmla="*/ 10 w 12"/>
                  <a:gd name="T1" fmla="*/ 16 h 28"/>
                  <a:gd name="T2" fmla="*/ 5 w 12"/>
                  <a:gd name="T3" fmla="*/ 23 h 28"/>
                  <a:gd name="T4" fmla="*/ 5 w 12"/>
                  <a:gd name="T5" fmla="*/ 28 h 28"/>
                  <a:gd name="T6" fmla="*/ 7 w 12"/>
                  <a:gd name="T7" fmla="*/ 28 h 28"/>
                  <a:gd name="T8" fmla="*/ 10 w 12"/>
                  <a:gd name="T9" fmla="*/ 23 h 28"/>
                  <a:gd name="T10" fmla="*/ 10 w 12"/>
                  <a:gd name="T11" fmla="*/ 16 h 28"/>
                  <a:gd name="T12" fmla="*/ 10 w 12"/>
                  <a:gd name="T13" fmla="*/ 16 h 28"/>
                  <a:gd name="T14" fmla="*/ 10 w 12"/>
                  <a:gd name="T15" fmla="*/ 16 h 28"/>
                  <a:gd name="T16" fmla="*/ 0 w 12"/>
                  <a:gd name="T17" fmla="*/ 0 h 28"/>
                  <a:gd name="T18" fmla="*/ 10 w 12"/>
                  <a:gd name="T19" fmla="*/ 2 h 28"/>
                  <a:gd name="T20" fmla="*/ 12 w 12"/>
                  <a:gd name="T21" fmla="*/ 9 h 28"/>
                  <a:gd name="T22" fmla="*/ 10 w 12"/>
                  <a:gd name="T23" fmla="*/ 11 h 28"/>
                  <a:gd name="T24" fmla="*/ 7 w 12"/>
                  <a:gd name="T25" fmla="*/ 11 h 28"/>
                  <a:gd name="T26" fmla="*/ 5 w 12"/>
                  <a:gd name="T27" fmla="*/ 11 h 28"/>
                  <a:gd name="T28" fmla="*/ 5 w 12"/>
                  <a:gd name="T29" fmla="*/ 7 h 28"/>
                  <a:gd name="T30" fmla="*/ 0 w 12"/>
                  <a:gd name="T31" fmla="*/ 2 h 28"/>
                  <a:gd name="T32" fmla="*/ 0 w 12"/>
                  <a:gd name="T33" fmla="*/ 0 h 28"/>
                  <a:gd name="T34" fmla="*/ 0 w 12"/>
                  <a:gd name="T3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28">
                    <a:moveTo>
                      <a:pt x="10" y="16"/>
                    </a:moveTo>
                    <a:lnTo>
                      <a:pt x="5" y="23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10" y="23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close/>
                    <a:moveTo>
                      <a:pt x="0" y="0"/>
                    </a:moveTo>
                    <a:lnTo>
                      <a:pt x="10" y="2"/>
                    </a:lnTo>
                    <a:lnTo>
                      <a:pt x="12" y="9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7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56" name="Freeform 350">
                <a:extLst>
                  <a:ext uri="{FF2B5EF4-FFF2-40B4-BE49-F238E27FC236}">
                    <a16:creationId xmlns:a16="http://schemas.microsoft.com/office/drawing/2014/main" id="{9B4DD1B7-9D91-E127-F078-1CADA1447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580" y="4667192"/>
                <a:ext cx="10421" cy="10421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4 h 7"/>
                  <a:gd name="T4" fmla="*/ 2 w 7"/>
                  <a:gd name="T5" fmla="*/ 7 h 7"/>
                  <a:gd name="T6" fmla="*/ 7 w 7"/>
                  <a:gd name="T7" fmla="*/ 7 h 7"/>
                  <a:gd name="T8" fmla="*/ 7 w 7"/>
                  <a:gd name="T9" fmla="*/ 2 h 7"/>
                  <a:gd name="T10" fmla="*/ 2 w 7"/>
                  <a:gd name="T11" fmla="*/ 0 h 7"/>
                  <a:gd name="T12" fmla="*/ 2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0" y="4"/>
                    </a:lnTo>
                    <a:lnTo>
                      <a:pt x="2" y="7"/>
                    </a:lnTo>
                    <a:lnTo>
                      <a:pt x="7" y="7"/>
                    </a:lnTo>
                    <a:lnTo>
                      <a:pt x="7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57" name="Freeform 351">
                <a:extLst>
                  <a:ext uri="{FF2B5EF4-FFF2-40B4-BE49-F238E27FC236}">
                    <a16:creationId xmlns:a16="http://schemas.microsoft.com/office/drawing/2014/main" id="{E585EBD3-4023-08B5-69B3-310CD2FE71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5589" y="4662726"/>
                <a:ext cx="20841" cy="49126"/>
              </a:xfrm>
              <a:custGeom>
                <a:avLst/>
                <a:gdLst>
                  <a:gd name="T0" fmla="*/ 3 w 6"/>
                  <a:gd name="T1" fmla="*/ 12 h 14"/>
                  <a:gd name="T2" fmla="*/ 2 w 6"/>
                  <a:gd name="T3" fmla="*/ 11 h 14"/>
                  <a:gd name="T4" fmla="*/ 0 w 6"/>
                  <a:gd name="T5" fmla="*/ 12 h 14"/>
                  <a:gd name="T6" fmla="*/ 0 w 6"/>
                  <a:gd name="T7" fmla="*/ 14 h 14"/>
                  <a:gd name="T8" fmla="*/ 2 w 6"/>
                  <a:gd name="T9" fmla="*/ 14 h 14"/>
                  <a:gd name="T10" fmla="*/ 3 w 6"/>
                  <a:gd name="T11" fmla="*/ 12 h 14"/>
                  <a:gd name="T12" fmla="*/ 4 w 6"/>
                  <a:gd name="T13" fmla="*/ 8 h 14"/>
                  <a:gd name="T14" fmla="*/ 5 w 6"/>
                  <a:gd name="T15" fmla="*/ 10 h 14"/>
                  <a:gd name="T16" fmla="*/ 3 w 6"/>
                  <a:gd name="T17" fmla="*/ 10 h 14"/>
                  <a:gd name="T18" fmla="*/ 4 w 6"/>
                  <a:gd name="T19" fmla="*/ 8 h 14"/>
                  <a:gd name="T20" fmla="*/ 5 w 6"/>
                  <a:gd name="T21" fmla="*/ 0 h 14"/>
                  <a:gd name="T22" fmla="*/ 6 w 6"/>
                  <a:gd name="T23" fmla="*/ 2 h 14"/>
                  <a:gd name="T24" fmla="*/ 5 w 6"/>
                  <a:gd name="T25" fmla="*/ 5 h 14"/>
                  <a:gd name="T26" fmla="*/ 5 w 6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4">
                    <a:moveTo>
                      <a:pt x="3" y="12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lose/>
                    <a:moveTo>
                      <a:pt x="4" y="8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  <a:moveTo>
                      <a:pt x="5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58" name="Freeform 352">
                <a:extLst>
                  <a:ext uri="{FF2B5EF4-FFF2-40B4-BE49-F238E27FC236}">
                    <a16:creationId xmlns:a16="http://schemas.microsoft.com/office/drawing/2014/main" id="{CE3045B9-E452-7563-0B70-A2F7D37FBF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8147" y="4737158"/>
                <a:ext cx="41683" cy="38705"/>
              </a:xfrm>
              <a:custGeom>
                <a:avLst/>
                <a:gdLst>
                  <a:gd name="T0" fmla="*/ 24 w 28"/>
                  <a:gd name="T1" fmla="*/ 2 h 26"/>
                  <a:gd name="T2" fmla="*/ 28 w 28"/>
                  <a:gd name="T3" fmla="*/ 0 h 26"/>
                  <a:gd name="T4" fmla="*/ 28 w 28"/>
                  <a:gd name="T5" fmla="*/ 2 h 26"/>
                  <a:gd name="T6" fmla="*/ 24 w 28"/>
                  <a:gd name="T7" fmla="*/ 2 h 26"/>
                  <a:gd name="T8" fmla="*/ 24 w 28"/>
                  <a:gd name="T9" fmla="*/ 2 h 26"/>
                  <a:gd name="T10" fmla="*/ 24 w 28"/>
                  <a:gd name="T11" fmla="*/ 2 h 26"/>
                  <a:gd name="T12" fmla="*/ 21 w 28"/>
                  <a:gd name="T13" fmla="*/ 5 h 26"/>
                  <a:gd name="T14" fmla="*/ 14 w 28"/>
                  <a:gd name="T15" fmla="*/ 9 h 26"/>
                  <a:gd name="T16" fmla="*/ 12 w 28"/>
                  <a:gd name="T17" fmla="*/ 7 h 26"/>
                  <a:gd name="T18" fmla="*/ 7 w 28"/>
                  <a:gd name="T19" fmla="*/ 7 h 26"/>
                  <a:gd name="T20" fmla="*/ 5 w 28"/>
                  <a:gd name="T21" fmla="*/ 12 h 26"/>
                  <a:gd name="T22" fmla="*/ 9 w 28"/>
                  <a:gd name="T23" fmla="*/ 14 h 26"/>
                  <a:gd name="T24" fmla="*/ 9 w 28"/>
                  <a:gd name="T25" fmla="*/ 19 h 26"/>
                  <a:gd name="T26" fmla="*/ 5 w 28"/>
                  <a:gd name="T27" fmla="*/ 21 h 26"/>
                  <a:gd name="T28" fmla="*/ 0 w 28"/>
                  <a:gd name="T29" fmla="*/ 24 h 26"/>
                  <a:gd name="T30" fmla="*/ 5 w 28"/>
                  <a:gd name="T31" fmla="*/ 26 h 26"/>
                  <a:gd name="T32" fmla="*/ 16 w 28"/>
                  <a:gd name="T33" fmla="*/ 24 h 26"/>
                  <a:gd name="T34" fmla="*/ 19 w 28"/>
                  <a:gd name="T35" fmla="*/ 19 h 26"/>
                  <a:gd name="T36" fmla="*/ 19 w 28"/>
                  <a:gd name="T37" fmla="*/ 14 h 26"/>
                  <a:gd name="T38" fmla="*/ 16 w 28"/>
                  <a:gd name="T39" fmla="*/ 12 h 26"/>
                  <a:gd name="T40" fmla="*/ 21 w 28"/>
                  <a:gd name="T41" fmla="*/ 7 h 26"/>
                  <a:gd name="T42" fmla="*/ 21 w 28"/>
                  <a:gd name="T43" fmla="*/ 5 h 26"/>
                  <a:gd name="T44" fmla="*/ 21 w 28"/>
                  <a:gd name="T45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6">
                    <a:moveTo>
                      <a:pt x="24" y="2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  <a:moveTo>
                      <a:pt x="21" y="5"/>
                    </a:moveTo>
                    <a:lnTo>
                      <a:pt x="14" y="9"/>
                    </a:lnTo>
                    <a:lnTo>
                      <a:pt x="12" y="7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9" y="14"/>
                    </a:lnTo>
                    <a:lnTo>
                      <a:pt x="9" y="19"/>
                    </a:lnTo>
                    <a:lnTo>
                      <a:pt x="5" y="21"/>
                    </a:lnTo>
                    <a:lnTo>
                      <a:pt x="0" y="24"/>
                    </a:lnTo>
                    <a:lnTo>
                      <a:pt x="5" y="26"/>
                    </a:lnTo>
                    <a:lnTo>
                      <a:pt x="16" y="24"/>
                    </a:lnTo>
                    <a:lnTo>
                      <a:pt x="19" y="19"/>
                    </a:lnTo>
                    <a:lnTo>
                      <a:pt x="19" y="14"/>
                    </a:lnTo>
                    <a:lnTo>
                      <a:pt x="16" y="12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59" name="Freeform 353">
                <a:extLst>
                  <a:ext uri="{FF2B5EF4-FFF2-40B4-BE49-F238E27FC236}">
                    <a16:creationId xmlns:a16="http://schemas.microsoft.com/office/drawing/2014/main" id="{9BD20AFD-A02E-A44E-D834-1FAA4468A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5405" y="3628118"/>
                <a:ext cx="205434" cy="90807"/>
              </a:xfrm>
              <a:custGeom>
                <a:avLst/>
                <a:gdLst>
                  <a:gd name="T0" fmla="*/ 57 w 58"/>
                  <a:gd name="T1" fmla="*/ 26 h 26"/>
                  <a:gd name="T2" fmla="*/ 52 w 58"/>
                  <a:gd name="T3" fmla="*/ 24 h 26"/>
                  <a:gd name="T4" fmla="*/ 51 w 58"/>
                  <a:gd name="T5" fmla="*/ 24 h 26"/>
                  <a:gd name="T6" fmla="*/ 46 w 58"/>
                  <a:gd name="T7" fmla="*/ 21 h 26"/>
                  <a:gd name="T8" fmla="*/ 43 w 58"/>
                  <a:gd name="T9" fmla="*/ 24 h 26"/>
                  <a:gd name="T10" fmla="*/ 37 w 58"/>
                  <a:gd name="T11" fmla="*/ 23 h 26"/>
                  <a:gd name="T12" fmla="*/ 32 w 58"/>
                  <a:gd name="T13" fmla="*/ 24 h 26"/>
                  <a:gd name="T14" fmla="*/ 29 w 58"/>
                  <a:gd name="T15" fmla="*/ 25 h 26"/>
                  <a:gd name="T16" fmla="*/ 28 w 58"/>
                  <a:gd name="T17" fmla="*/ 24 h 26"/>
                  <a:gd name="T18" fmla="*/ 24 w 58"/>
                  <a:gd name="T19" fmla="*/ 21 h 26"/>
                  <a:gd name="T20" fmla="*/ 22 w 58"/>
                  <a:gd name="T21" fmla="*/ 22 h 26"/>
                  <a:gd name="T22" fmla="*/ 20 w 58"/>
                  <a:gd name="T23" fmla="*/ 22 h 26"/>
                  <a:gd name="T24" fmla="*/ 18 w 58"/>
                  <a:gd name="T25" fmla="*/ 21 h 26"/>
                  <a:gd name="T26" fmla="*/ 17 w 58"/>
                  <a:gd name="T27" fmla="*/ 22 h 26"/>
                  <a:gd name="T28" fmla="*/ 16 w 58"/>
                  <a:gd name="T29" fmla="*/ 21 h 26"/>
                  <a:gd name="T30" fmla="*/ 16 w 58"/>
                  <a:gd name="T31" fmla="*/ 21 h 26"/>
                  <a:gd name="T32" fmla="*/ 15 w 58"/>
                  <a:gd name="T33" fmla="*/ 20 h 26"/>
                  <a:gd name="T34" fmla="*/ 14 w 58"/>
                  <a:gd name="T35" fmla="*/ 18 h 26"/>
                  <a:gd name="T36" fmla="*/ 13 w 58"/>
                  <a:gd name="T37" fmla="*/ 15 h 26"/>
                  <a:gd name="T38" fmla="*/ 12 w 58"/>
                  <a:gd name="T39" fmla="*/ 10 h 26"/>
                  <a:gd name="T40" fmla="*/ 8 w 58"/>
                  <a:gd name="T41" fmla="*/ 7 h 26"/>
                  <a:gd name="T42" fmla="*/ 6 w 58"/>
                  <a:gd name="T43" fmla="*/ 3 h 26"/>
                  <a:gd name="T44" fmla="*/ 4 w 58"/>
                  <a:gd name="T45" fmla="*/ 4 h 26"/>
                  <a:gd name="T46" fmla="*/ 1 w 58"/>
                  <a:gd name="T47" fmla="*/ 1 h 26"/>
                  <a:gd name="T48" fmla="*/ 0 w 58"/>
                  <a:gd name="T49" fmla="*/ 1 h 26"/>
                  <a:gd name="T50" fmla="*/ 4 w 58"/>
                  <a:gd name="T51" fmla="*/ 0 h 26"/>
                  <a:gd name="T52" fmla="*/ 19 w 58"/>
                  <a:gd name="T53" fmla="*/ 3 h 26"/>
                  <a:gd name="T54" fmla="*/ 32 w 58"/>
                  <a:gd name="T55" fmla="*/ 5 h 26"/>
                  <a:gd name="T56" fmla="*/ 36 w 58"/>
                  <a:gd name="T57" fmla="*/ 8 h 26"/>
                  <a:gd name="T58" fmla="*/ 42 w 58"/>
                  <a:gd name="T59" fmla="*/ 8 h 26"/>
                  <a:gd name="T60" fmla="*/ 46 w 58"/>
                  <a:gd name="T61" fmla="*/ 9 h 26"/>
                  <a:gd name="T62" fmla="*/ 47 w 58"/>
                  <a:gd name="T63" fmla="*/ 7 h 26"/>
                  <a:gd name="T64" fmla="*/ 53 w 58"/>
                  <a:gd name="T65" fmla="*/ 11 h 26"/>
                  <a:gd name="T66" fmla="*/ 54 w 58"/>
                  <a:gd name="T67" fmla="*/ 14 h 26"/>
                  <a:gd name="T68" fmla="*/ 54 w 58"/>
                  <a:gd name="T69" fmla="*/ 19 h 26"/>
                  <a:gd name="T70" fmla="*/ 58 w 58"/>
                  <a:gd name="T71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8" h="26">
                    <a:moveTo>
                      <a:pt x="58" y="22"/>
                    </a:moveTo>
                    <a:cubicBezTo>
                      <a:pt x="57" y="26"/>
                      <a:pt x="57" y="26"/>
                      <a:pt x="57" y="26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7" y="21"/>
                      <a:pt x="57" y="21"/>
                      <a:pt x="57" y="21"/>
                    </a:cubicBezTo>
                    <a:lnTo>
                      <a:pt x="58" y="22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  <p:sp>
            <p:nvSpPr>
              <p:cNvPr id="1360" name="Freeform 354">
                <a:extLst>
                  <a:ext uri="{FF2B5EF4-FFF2-40B4-BE49-F238E27FC236}">
                    <a16:creationId xmlns:a16="http://schemas.microsoft.com/office/drawing/2014/main" id="{3A5511FC-0D83-5AFC-AD8B-89DEAE942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0979" y="3275310"/>
                <a:ext cx="454037" cy="288797"/>
              </a:xfrm>
              <a:custGeom>
                <a:avLst/>
                <a:gdLst>
                  <a:gd name="T0" fmla="*/ 182 w 305"/>
                  <a:gd name="T1" fmla="*/ 158 h 194"/>
                  <a:gd name="T2" fmla="*/ 192 w 305"/>
                  <a:gd name="T3" fmla="*/ 154 h 194"/>
                  <a:gd name="T4" fmla="*/ 201 w 305"/>
                  <a:gd name="T5" fmla="*/ 156 h 194"/>
                  <a:gd name="T6" fmla="*/ 222 w 305"/>
                  <a:gd name="T7" fmla="*/ 149 h 194"/>
                  <a:gd name="T8" fmla="*/ 234 w 305"/>
                  <a:gd name="T9" fmla="*/ 135 h 194"/>
                  <a:gd name="T10" fmla="*/ 246 w 305"/>
                  <a:gd name="T11" fmla="*/ 135 h 194"/>
                  <a:gd name="T12" fmla="*/ 279 w 305"/>
                  <a:gd name="T13" fmla="*/ 121 h 194"/>
                  <a:gd name="T14" fmla="*/ 296 w 305"/>
                  <a:gd name="T15" fmla="*/ 116 h 194"/>
                  <a:gd name="T16" fmla="*/ 298 w 305"/>
                  <a:gd name="T17" fmla="*/ 109 h 194"/>
                  <a:gd name="T18" fmla="*/ 300 w 305"/>
                  <a:gd name="T19" fmla="*/ 102 h 194"/>
                  <a:gd name="T20" fmla="*/ 305 w 305"/>
                  <a:gd name="T21" fmla="*/ 90 h 194"/>
                  <a:gd name="T22" fmla="*/ 300 w 305"/>
                  <a:gd name="T23" fmla="*/ 87 h 194"/>
                  <a:gd name="T24" fmla="*/ 296 w 305"/>
                  <a:gd name="T25" fmla="*/ 73 h 194"/>
                  <a:gd name="T26" fmla="*/ 293 w 305"/>
                  <a:gd name="T27" fmla="*/ 64 h 194"/>
                  <a:gd name="T28" fmla="*/ 279 w 305"/>
                  <a:gd name="T29" fmla="*/ 50 h 194"/>
                  <a:gd name="T30" fmla="*/ 258 w 305"/>
                  <a:gd name="T31" fmla="*/ 52 h 194"/>
                  <a:gd name="T32" fmla="*/ 241 w 305"/>
                  <a:gd name="T33" fmla="*/ 33 h 194"/>
                  <a:gd name="T34" fmla="*/ 222 w 305"/>
                  <a:gd name="T35" fmla="*/ 28 h 194"/>
                  <a:gd name="T36" fmla="*/ 210 w 305"/>
                  <a:gd name="T37" fmla="*/ 2 h 194"/>
                  <a:gd name="T38" fmla="*/ 180 w 305"/>
                  <a:gd name="T39" fmla="*/ 0 h 194"/>
                  <a:gd name="T40" fmla="*/ 168 w 305"/>
                  <a:gd name="T41" fmla="*/ 9 h 194"/>
                  <a:gd name="T42" fmla="*/ 149 w 305"/>
                  <a:gd name="T43" fmla="*/ 26 h 194"/>
                  <a:gd name="T44" fmla="*/ 132 w 305"/>
                  <a:gd name="T45" fmla="*/ 24 h 194"/>
                  <a:gd name="T46" fmla="*/ 121 w 305"/>
                  <a:gd name="T47" fmla="*/ 24 h 194"/>
                  <a:gd name="T48" fmla="*/ 99 w 305"/>
                  <a:gd name="T49" fmla="*/ 24 h 194"/>
                  <a:gd name="T50" fmla="*/ 83 w 305"/>
                  <a:gd name="T51" fmla="*/ 26 h 194"/>
                  <a:gd name="T52" fmla="*/ 62 w 305"/>
                  <a:gd name="T53" fmla="*/ 16 h 194"/>
                  <a:gd name="T54" fmla="*/ 33 w 305"/>
                  <a:gd name="T55" fmla="*/ 21 h 194"/>
                  <a:gd name="T56" fmla="*/ 19 w 305"/>
                  <a:gd name="T57" fmla="*/ 24 h 194"/>
                  <a:gd name="T58" fmla="*/ 28 w 305"/>
                  <a:gd name="T59" fmla="*/ 45 h 194"/>
                  <a:gd name="T60" fmla="*/ 28 w 305"/>
                  <a:gd name="T61" fmla="*/ 59 h 194"/>
                  <a:gd name="T62" fmla="*/ 7 w 305"/>
                  <a:gd name="T63" fmla="*/ 85 h 194"/>
                  <a:gd name="T64" fmla="*/ 2 w 305"/>
                  <a:gd name="T65" fmla="*/ 104 h 194"/>
                  <a:gd name="T66" fmla="*/ 9 w 305"/>
                  <a:gd name="T67" fmla="*/ 121 h 194"/>
                  <a:gd name="T68" fmla="*/ 19 w 305"/>
                  <a:gd name="T69" fmla="*/ 121 h 194"/>
                  <a:gd name="T70" fmla="*/ 40 w 305"/>
                  <a:gd name="T71" fmla="*/ 132 h 194"/>
                  <a:gd name="T72" fmla="*/ 59 w 305"/>
                  <a:gd name="T73" fmla="*/ 128 h 194"/>
                  <a:gd name="T74" fmla="*/ 83 w 305"/>
                  <a:gd name="T75" fmla="*/ 116 h 194"/>
                  <a:gd name="T76" fmla="*/ 90 w 305"/>
                  <a:gd name="T77" fmla="*/ 111 h 194"/>
                  <a:gd name="T78" fmla="*/ 102 w 305"/>
                  <a:gd name="T79" fmla="*/ 111 h 194"/>
                  <a:gd name="T80" fmla="*/ 121 w 305"/>
                  <a:gd name="T81" fmla="*/ 116 h 194"/>
                  <a:gd name="T82" fmla="*/ 135 w 305"/>
                  <a:gd name="T83" fmla="*/ 132 h 194"/>
                  <a:gd name="T84" fmla="*/ 144 w 305"/>
                  <a:gd name="T85" fmla="*/ 147 h 194"/>
                  <a:gd name="T86" fmla="*/ 154 w 305"/>
                  <a:gd name="T87" fmla="*/ 161 h 194"/>
                  <a:gd name="T88" fmla="*/ 137 w 305"/>
                  <a:gd name="T89" fmla="*/ 163 h 194"/>
                  <a:gd name="T90" fmla="*/ 128 w 305"/>
                  <a:gd name="T91" fmla="*/ 182 h 194"/>
                  <a:gd name="T92" fmla="*/ 125 w 305"/>
                  <a:gd name="T93" fmla="*/ 194 h 194"/>
                  <a:gd name="T94" fmla="*/ 147 w 305"/>
                  <a:gd name="T95" fmla="*/ 192 h 194"/>
                  <a:gd name="T96" fmla="*/ 151 w 305"/>
                  <a:gd name="T97" fmla="*/ 184 h 194"/>
                  <a:gd name="T98" fmla="*/ 163 w 305"/>
                  <a:gd name="T99" fmla="*/ 173 h 194"/>
                  <a:gd name="T100" fmla="*/ 175 w 305"/>
                  <a:gd name="T101" fmla="*/ 15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5" h="194">
                    <a:moveTo>
                      <a:pt x="175" y="158"/>
                    </a:moveTo>
                    <a:lnTo>
                      <a:pt x="180" y="154"/>
                    </a:lnTo>
                    <a:lnTo>
                      <a:pt x="182" y="156"/>
                    </a:lnTo>
                    <a:lnTo>
                      <a:pt x="182" y="158"/>
                    </a:lnTo>
                    <a:lnTo>
                      <a:pt x="187" y="158"/>
                    </a:lnTo>
                    <a:lnTo>
                      <a:pt x="187" y="156"/>
                    </a:lnTo>
                    <a:lnTo>
                      <a:pt x="189" y="151"/>
                    </a:lnTo>
                    <a:lnTo>
                      <a:pt x="192" y="154"/>
                    </a:lnTo>
                    <a:lnTo>
                      <a:pt x="194" y="156"/>
                    </a:lnTo>
                    <a:lnTo>
                      <a:pt x="196" y="158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1" y="156"/>
                    </a:lnTo>
                    <a:lnTo>
                      <a:pt x="213" y="151"/>
                    </a:lnTo>
                    <a:lnTo>
                      <a:pt x="218" y="151"/>
                    </a:lnTo>
                    <a:lnTo>
                      <a:pt x="222" y="149"/>
                    </a:lnTo>
                    <a:lnTo>
                      <a:pt x="225" y="147"/>
                    </a:lnTo>
                    <a:lnTo>
                      <a:pt x="229" y="140"/>
                    </a:lnTo>
                    <a:lnTo>
                      <a:pt x="229" y="135"/>
                    </a:lnTo>
                    <a:lnTo>
                      <a:pt x="234" y="135"/>
                    </a:lnTo>
                    <a:lnTo>
                      <a:pt x="234" y="132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6" y="135"/>
                    </a:lnTo>
                    <a:lnTo>
                      <a:pt x="258" y="130"/>
                    </a:lnTo>
                    <a:lnTo>
                      <a:pt x="262" y="130"/>
                    </a:lnTo>
                    <a:lnTo>
                      <a:pt x="270" y="130"/>
                    </a:lnTo>
                    <a:lnTo>
                      <a:pt x="279" y="121"/>
                    </a:lnTo>
                    <a:lnTo>
                      <a:pt x="284" y="121"/>
                    </a:lnTo>
                    <a:lnTo>
                      <a:pt x="288" y="123"/>
                    </a:lnTo>
                    <a:lnTo>
                      <a:pt x="296" y="121"/>
                    </a:lnTo>
                    <a:lnTo>
                      <a:pt x="296" y="116"/>
                    </a:lnTo>
                    <a:lnTo>
                      <a:pt x="296" y="114"/>
                    </a:lnTo>
                    <a:lnTo>
                      <a:pt x="298" y="114"/>
                    </a:lnTo>
                    <a:lnTo>
                      <a:pt x="300" y="111"/>
                    </a:lnTo>
                    <a:lnTo>
                      <a:pt x="298" y="109"/>
                    </a:lnTo>
                    <a:lnTo>
                      <a:pt x="298" y="109"/>
                    </a:lnTo>
                    <a:lnTo>
                      <a:pt x="300" y="106"/>
                    </a:lnTo>
                    <a:lnTo>
                      <a:pt x="303" y="104"/>
                    </a:lnTo>
                    <a:lnTo>
                      <a:pt x="300" y="102"/>
                    </a:lnTo>
                    <a:lnTo>
                      <a:pt x="303" y="99"/>
                    </a:lnTo>
                    <a:lnTo>
                      <a:pt x="298" y="97"/>
                    </a:lnTo>
                    <a:lnTo>
                      <a:pt x="305" y="97"/>
                    </a:lnTo>
                    <a:lnTo>
                      <a:pt x="305" y="90"/>
                    </a:lnTo>
                    <a:lnTo>
                      <a:pt x="305" y="90"/>
                    </a:lnTo>
                    <a:lnTo>
                      <a:pt x="300" y="90"/>
                    </a:lnTo>
                    <a:lnTo>
                      <a:pt x="298" y="87"/>
                    </a:lnTo>
                    <a:lnTo>
                      <a:pt x="300" y="87"/>
                    </a:lnTo>
                    <a:lnTo>
                      <a:pt x="300" y="80"/>
                    </a:lnTo>
                    <a:lnTo>
                      <a:pt x="298" y="78"/>
                    </a:lnTo>
                    <a:lnTo>
                      <a:pt x="298" y="76"/>
                    </a:lnTo>
                    <a:lnTo>
                      <a:pt x="296" y="73"/>
                    </a:lnTo>
                    <a:lnTo>
                      <a:pt x="296" y="71"/>
                    </a:lnTo>
                    <a:lnTo>
                      <a:pt x="291" y="69"/>
                    </a:lnTo>
                    <a:lnTo>
                      <a:pt x="291" y="66"/>
                    </a:lnTo>
                    <a:lnTo>
                      <a:pt x="293" y="64"/>
                    </a:lnTo>
                    <a:lnTo>
                      <a:pt x="293" y="64"/>
                    </a:lnTo>
                    <a:lnTo>
                      <a:pt x="288" y="59"/>
                    </a:lnTo>
                    <a:lnTo>
                      <a:pt x="284" y="50"/>
                    </a:lnTo>
                    <a:lnTo>
                      <a:pt x="279" y="50"/>
                    </a:lnTo>
                    <a:lnTo>
                      <a:pt x="272" y="54"/>
                    </a:lnTo>
                    <a:lnTo>
                      <a:pt x="267" y="54"/>
                    </a:lnTo>
                    <a:lnTo>
                      <a:pt x="262" y="54"/>
                    </a:lnTo>
                    <a:lnTo>
                      <a:pt x="258" y="52"/>
                    </a:lnTo>
                    <a:lnTo>
                      <a:pt x="253" y="57"/>
                    </a:lnTo>
                    <a:lnTo>
                      <a:pt x="244" y="47"/>
                    </a:lnTo>
                    <a:lnTo>
                      <a:pt x="241" y="40"/>
                    </a:lnTo>
                    <a:lnTo>
                      <a:pt x="241" y="33"/>
                    </a:lnTo>
                    <a:lnTo>
                      <a:pt x="239" y="33"/>
                    </a:lnTo>
                    <a:lnTo>
                      <a:pt x="236" y="28"/>
                    </a:lnTo>
                    <a:lnTo>
                      <a:pt x="234" y="26"/>
                    </a:lnTo>
                    <a:lnTo>
                      <a:pt x="222" y="28"/>
                    </a:lnTo>
                    <a:lnTo>
                      <a:pt x="215" y="19"/>
                    </a:lnTo>
                    <a:lnTo>
                      <a:pt x="218" y="14"/>
                    </a:lnTo>
                    <a:lnTo>
                      <a:pt x="213" y="12"/>
                    </a:lnTo>
                    <a:lnTo>
                      <a:pt x="210" y="2"/>
                    </a:lnTo>
                    <a:lnTo>
                      <a:pt x="206" y="2"/>
                    </a:lnTo>
                    <a:lnTo>
                      <a:pt x="201" y="5"/>
                    </a:lnTo>
                    <a:lnTo>
                      <a:pt x="189" y="5"/>
                    </a:lnTo>
                    <a:lnTo>
                      <a:pt x="180" y="0"/>
                    </a:lnTo>
                    <a:lnTo>
                      <a:pt x="177" y="5"/>
                    </a:lnTo>
                    <a:lnTo>
                      <a:pt x="177" y="9"/>
                    </a:lnTo>
                    <a:lnTo>
                      <a:pt x="173" y="9"/>
                    </a:lnTo>
                    <a:lnTo>
                      <a:pt x="168" y="9"/>
                    </a:lnTo>
                    <a:lnTo>
                      <a:pt x="161" y="12"/>
                    </a:lnTo>
                    <a:lnTo>
                      <a:pt x="154" y="12"/>
                    </a:lnTo>
                    <a:lnTo>
                      <a:pt x="151" y="19"/>
                    </a:lnTo>
                    <a:lnTo>
                      <a:pt x="149" y="26"/>
                    </a:lnTo>
                    <a:lnTo>
                      <a:pt x="147" y="26"/>
                    </a:lnTo>
                    <a:lnTo>
                      <a:pt x="142" y="24"/>
                    </a:lnTo>
                    <a:lnTo>
                      <a:pt x="135" y="26"/>
                    </a:lnTo>
                    <a:lnTo>
                      <a:pt x="132" y="24"/>
                    </a:lnTo>
                    <a:lnTo>
                      <a:pt x="128" y="24"/>
                    </a:lnTo>
                    <a:lnTo>
                      <a:pt x="125" y="28"/>
                    </a:lnTo>
                    <a:lnTo>
                      <a:pt x="121" y="26"/>
                    </a:lnTo>
                    <a:lnTo>
                      <a:pt x="121" y="24"/>
                    </a:lnTo>
                    <a:lnTo>
                      <a:pt x="114" y="21"/>
                    </a:lnTo>
                    <a:lnTo>
                      <a:pt x="109" y="26"/>
                    </a:lnTo>
                    <a:lnTo>
                      <a:pt x="104" y="26"/>
                    </a:lnTo>
                    <a:lnTo>
                      <a:pt x="99" y="24"/>
                    </a:lnTo>
                    <a:lnTo>
                      <a:pt x="97" y="26"/>
                    </a:lnTo>
                    <a:lnTo>
                      <a:pt x="95" y="26"/>
                    </a:lnTo>
                    <a:lnTo>
                      <a:pt x="90" y="24"/>
                    </a:lnTo>
                    <a:lnTo>
                      <a:pt x="83" y="26"/>
                    </a:lnTo>
                    <a:lnTo>
                      <a:pt x="83" y="24"/>
                    </a:lnTo>
                    <a:lnTo>
                      <a:pt x="78" y="21"/>
                    </a:lnTo>
                    <a:lnTo>
                      <a:pt x="66" y="19"/>
                    </a:lnTo>
                    <a:lnTo>
                      <a:pt x="62" y="16"/>
                    </a:lnTo>
                    <a:lnTo>
                      <a:pt x="57" y="16"/>
                    </a:lnTo>
                    <a:lnTo>
                      <a:pt x="54" y="19"/>
                    </a:lnTo>
                    <a:lnTo>
                      <a:pt x="47" y="19"/>
                    </a:lnTo>
                    <a:lnTo>
                      <a:pt x="33" y="21"/>
                    </a:lnTo>
                    <a:lnTo>
                      <a:pt x="28" y="24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19" y="24"/>
                    </a:lnTo>
                    <a:lnTo>
                      <a:pt x="19" y="33"/>
                    </a:lnTo>
                    <a:lnTo>
                      <a:pt x="21" y="35"/>
                    </a:lnTo>
                    <a:lnTo>
                      <a:pt x="24" y="43"/>
                    </a:lnTo>
                    <a:lnTo>
                      <a:pt x="28" y="45"/>
                    </a:lnTo>
                    <a:lnTo>
                      <a:pt x="26" y="47"/>
                    </a:lnTo>
                    <a:lnTo>
                      <a:pt x="28" y="52"/>
                    </a:lnTo>
                    <a:lnTo>
                      <a:pt x="28" y="54"/>
                    </a:lnTo>
                    <a:lnTo>
                      <a:pt x="28" y="59"/>
                    </a:lnTo>
                    <a:lnTo>
                      <a:pt x="24" y="61"/>
                    </a:lnTo>
                    <a:lnTo>
                      <a:pt x="21" y="64"/>
                    </a:lnTo>
                    <a:lnTo>
                      <a:pt x="19" y="71"/>
                    </a:lnTo>
                    <a:lnTo>
                      <a:pt x="7" y="85"/>
                    </a:lnTo>
                    <a:lnTo>
                      <a:pt x="7" y="90"/>
                    </a:lnTo>
                    <a:lnTo>
                      <a:pt x="7" y="97"/>
                    </a:lnTo>
                    <a:lnTo>
                      <a:pt x="5" y="97"/>
                    </a:lnTo>
                    <a:lnTo>
                      <a:pt x="2" y="104"/>
                    </a:lnTo>
                    <a:lnTo>
                      <a:pt x="0" y="111"/>
                    </a:lnTo>
                    <a:lnTo>
                      <a:pt x="0" y="114"/>
                    </a:lnTo>
                    <a:lnTo>
                      <a:pt x="5" y="118"/>
                    </a:lnTo>
                    <a:lnTo>
                      <a:pt x="9" y="121"/>
                    </a:lnTo>
                    <a:lnTo>
                      <a:pt x="12" y="125"/>
                    </a:lnTo>
                    <a:lnTo>
                      <a:pt x="17" y="125"/>
                    </a:lnTo>
                    <a:lnTo>
                      <a:pt x="17" y="121"/>
                    </a:lnTo>
                    <a:lnTo>
                      <a:pt x="19" y="121"/>
                    </a:lnTo>
                    <a:lnTo>
                      <a:pt x="28" y="125"/>
                    </a:lnTo>
                    <a:lnTo>
                      <a:pt x="33" y="125"/>
                    </a:lnTo>
                    <a:lnTo>
                      <a:pt x="38" y="128"/>
                    </a:lnTo>
                    <a:lnTo>
                      <a:pt x="40" y="132"/>
                    </a:lnTo>
                    <a:lnTo>
                      <a:pt x="45" y="135"/>
                    </a:lnTo>
                    <a:lnTo>
                      <a:pt x="52" y="132"/>
                    </a:lnTo>
                    <a:lnTo>
                      <a:pt x="57" y="132"/>
                    </a:lnTo>
                    <a:lnTo>
                      <a:pt x="59" y="128"/>
                    </a:lnTo>
                    <a:lnTo>
                      <a:pt x="73" y="125"/>
                    </a:lnTo>
                    <a:lnTo>
                      <a:pt x="78" y="123"/>
                    </a:lnTo>
                    <a:lnTo>
                      <a:pt x="83" y="121"/>
                    </a:lnTo>
                    <a:lnTo>
                      <a:pt x="83" y="116"/>
                    </a:lnTo>
                    <a:lnTo>
                      <a:pt x="83" y="114"/>
                    </a:lnTo>
                    <a:lnTo>
                      <a:pt x="83" y="109"/>
                    </a:lnTo>
                    <a:lnTo>
                      <a:pt x="85" y="109"/>
                    </a:lnTo>
                    <a:lnTo>
                      <a:pt x="90" y="111"/>
                    </a:lnTo>
                    <a:lnTo>
                      <a:pt x="92" y="109"/>
                    </a:lnTo>
                    <a:lnTo>
                      <a:pt x="97" y="109"/>
                    </a:lnTo>
                    <a:lnTo>
                      <a:pt x="97" y="106"/>
                    </a:lnTo>
                    <a:lnTo>
                      <a:pt x="102" y="111"/>
                    </a:lnTo>
                    <a:lnTo>
                      <a:pt x="106" y="111"/>
                    </a:lnTo>
                    <a:lnTo>
                      <a:pt x="114" y="118"/>
                    </a:lnTo>
                    <a:lnTo>
                      <a:pt x="118" y="118"/>
                    </a:lnTo>
                    <a:lnTo>
                      <a:pt x="121" y="116"/>
                    </a:lnTo>
                    <a:lnTo>
                      <a:pt x="123" y="116"/>
                    </a:lnTo>
                    <a:lnTo>
                      <a:pt x="128" y="123"/>
                    </a:lnTo>
                    <a:lnTo>
                      <a:pt x="135" y="125"/>
                    </a:lnTo>
                    <a:lnTo>
                      <a:pt x="135" y="132"/>
                    </a:lnTo>
                    <a:lnTo>
                      <a:pt x="135" y="137"/>
                    </a:lnTo>
                    <a:lnTo>
                      <a:pt x="140" y="140"/>
                    </a:lnTo>
                    <a:lnTo>
                      <a:pt x="140" y="142"/>
                    </a:lnTo>
                    <a:lnTo>
                      <a:pt x="144" y="147"/>
                    </a:lnTo>
                    <a:lnTo>
                      <a:pt x="151" y="151"/>
                    </a:lnTo>
                    <a:lnTo>
                      <a:pt x="151" y="154"/>
                    </a:lnTo>
                    <a:lnTo>
                      <a:pt x="151" y="158"/>
                    </a:lnTo>
                    <a:lnTo>
                      <a:pt x="154" y="161"/>
                    </a:lnTo>
                    <a:lnTo>
                      <a:pt x="154" y="163"/>
                    </a:lnTo>
                    <a:lnTo>
                      <a:pt x="147" y="163"/>
                    </a:lnTo>
                    <a:lnTo>
                      <a:pt x="144" y="161"/>
                    </a:lnTo>
                    <a:lnTo>
                      <a:pt x="137" y="163"/>
                    </a:lnTo>
                    <a:lnTo>
                      <a:pt x="135" y="163"/>
                    </a:lnTo>
                    <a:lnTo>
                      <a:pt x="132" y="170"/>
                    </a:lnTo>
                    <a:lnTo>
                      <a:pt x="132" y="175"/>
                    </a:lnTo>
                    <a:lnTo>
                      <a:pt x="128" y="182"/>
                    </a:lnTo>
                    <a:lnTo>
                      <a:pt x="128" y="187"/>
                    </a:lnTo>
                    <a:lnTo>
                      <a:pt x="123" y="184"/>
                    </a:lnTo>
                    <a:lnTo>
                      <a:pt x="121" y="187"/>
                    </a:lnTo>
                    <a:lnTo>
                      <a:pt x="125" y="194"/>
                    </a:lnTo>
                    <a:lnTo>
                      <a:pt x="130" y="194"/>
                    </a:lnTo>
                    <a:lnTo>
                      <a:pt x="137" y="194"/>
                    </a:lnTo>
                    <a:lnTo>
                      <a:pt x="142" y="192"/>
                    </a:lnTo>
                    <a:lnTo>
                      <a:pt x="147" y="192"/>
                    </a:lnTo>
                    <a:lnTo>
                      <a:pt x="151" y="194"/>
                    </a:lnTo>
                    <a:lnTo>
                      <a:pt x="151" y="192"/>
                    </a:lnTo>
                    <a:lnTo>
                      <a:pt x="149" y="187"/>
                    </a:lnTo>
                    <a:lnTo>
                      <a:pt x="151" y="184"/>
                    </a:lnTo>
                    <a:lnTo>
                      <a:pt x="154" y="184"/>
                    </a:lnTo>
                    <a:lnTo>
                      <a:pt x="163" y="175"/>
                    </a:lnTo>
                    <a:lnTo>
                      <a:pt x="161" y="173"/>
                    </a:lnTo>
                    <a:lnTo>
                      <a:pt x="163" y="173"/>
                    </a:lnTo>
                    <a:lnTo>
                      <a:pt x="168" y="168"/>
                    </a:lnTo>
                    <a:lnTo>
                      <a:pt x="168" y="163"/>
                    </a:lnTo>
                    <a:lnTo>
                      <a:pt x="170" y="161"/>
                    </a:lnTo>
                    <a:lnTo>
                      <a:pt x="175" y="158"/>
                    </a:lnTo>
                    <a:close/>
                  </a:path>
                </a:pathLst>
              </a:custGeom>
              <a:solidFill>
                <a:srgbClr val="E4E6E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lt1"/>
                  </a:solidFill>
                </a:endParaRPr>
              </a:p>
            </p:txBody>
          </p:sp>
        </p:grpSp>
      </p:grpSp>
      <p:graphicFrame>
        <p:nvGraphicFramePr>
          <p:cNvPr id="1700" name="Диаграмма 1699">
            <a:extLst>
              <a:ext uri="{FF2B5EF4-FFF2-40B4-BE49-F238E27FC236}">
                <a16:creationId xmlns:a16="http://schemas.microsoft.com/office/drawing/2014/main" id="{00401DF8-1E4E-CFCA-D421-F0D5D0E016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97064957"/>
              </p:ext>
            </p:extLst>
          </p:nvPr>
        </p:nvGraphicFramePr>
        <p:xfrm>
          <a:off x="4575150" y="2019802"/>
          <a:ext cx="3920726" cy="36175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02" name="Диаграмма 1701">
            <a:extLst>
              <a:ext uri="{FF2B5EF4-FFF2-40B4-BE49-F238E27FC236}">
                <a16:creationId xmlns:a16="http://schemas.microsoft.com/office/drawing/2014/main" id="{8A8E41E7-9D2C-14EF-ADCF-42003176AE1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57503245"/>
              </p:ext>
            </p:extLst>
          </p:nvPr>
        </p:nvGraphicFramePr>
        <p:xfrm>
          <a:off x="4926538" y="2377578"/>
          <a:ext cx="3217950" cy="29020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10" name="TextBox 1709">
            <a:extLst>
              <a:ext uri="{FF2B5EF4-FFF2-40B4-BE49-F238E27FC236}">
                <a16:creationId xmlns:a16="http://schemas.microsoft.com/office/drawing/2014/main" id="{615D98E4-0560-4780-0A3A-54C926C8A99A}"/>
              </a:ext>
            </a:extLst>
          </p:cNvPr>
          <p:cNvSpPr txBox="1"/>
          <p:nvPr/>
        </p:nvSpPr>
        <p:spPr>
          <a:xfrm>
            <a:off x="7995584" y="4198832"/>
            <a:ext cx="174319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Экспорт угля из РФ</a:t>
            </a:r>
          </a:p>
        </p:txBody>
      </p:sp>
      <p:sp>
        <p:nvSpPr>
          <p:cNvPr id="1711" name="TextBox 1710">
            <a:extLst>
              <a:ext uri="{FF2B5EF4-FFF2-40B4-BE49-F238E27FC236}">
                <a16:creationId xmlns:a16="http://schemas.microsoft.com/office/drawing/2014/main" id="{433CE61E-B748-588D-FA89-A4C2E07C09EA}"/>
              </a:ext>
            </a:extLst>
          </p:cNvPr>
          <p:cNvSpPr txBox="1"/>
          <p:nvPr/>
        </p:nvSpPr>
        <p:spPr>
          <a:xfrm>
            <a:off x="7912640" y="4391602"/>
            <a:ext cx="185424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40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196,2</a:t>
            </a:r>
            <a:r>
              <a:rPr lang="ru-RU" sz="20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млн т</a:t>
            </a:r>
          </a:p>
        </p:txBody>
      </p:sp>
      <p:sp>
        <p:nvSpPr>
          <p:cNvPr id="1712" name="TextBox 1711">
            <a:extLst>
              <a:ext uri="{FF2B5EF4-FFF2-40B4-BE49-F238E27FC236}">
                <a16:creationId xmlns:a16="http://schemas.microsoft.com/office/drawing/2014/main" id="{53ED92A5-695E-CEAE-C1B5-0D6B2968DF79}"/>
              </a:ext>
            </a:extLst>
          </p:cNvPr>
          <p:cNvSpPr txBox="1"/>
          <p:nvPr/>
        </p:nvSpPr>
        <p:spPr>
          <a:xfrm>
            <a:off x="9336526" y="4483286"/>
            <a:ext cx="46191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rgbClr val="FC6B6B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-8%</a:t>
            </a:r>
          </a:p>
        </p:txBody>
      </p:sp>
      <p:cxnSp>
        <p:nvCxnSpPr>
          <p:cNvPr id="1714" name="Прямая соединительная линия 1713">
            <a:extLst>
              <a:ext uri="{FF2B5EF4-FFF2-40B4-BE49-F238E27FC236}">
                <a16:creationId xmlns:a16="http://schemas.microsoft.com/office/drawing/2014/main" id="{DDEE563D-FFD7-250B-BF85-B0A85C4877C7}"/>
              </a:ext>
            </a:extLst>
          </p:cNvPr>
          <p:cNvCxnSpPr>
            <a:cxnSpLocks/>
          </p:cNvCxnSpPr>
          <p:nvPr/>
        </p:nvCxnSpPr>
        <p:spPr>
          <a:xfrm>
            <a:off x="387990" y="4802384"/>
            <a:ext cx="2194939" cy="0"/>
          </a:xfrm>
          <a:prstGeom prst="line">
            <a:avLst/>
          </a:prstGeom>
          <a:ln w="12700" cap="rnd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6" name="Прямая соединительная линия 1715">
            <a:extLst>
              <a:ext uri="{FF2B5EF4-FFF2-40B4-BE49-F238E27FC236}">
                <a16:creationId xmlns:a16="http://schemas.microsoft.com/office/drawing/2014/main" id="{0BCD01A5-0D3F-3211-4F04-6FD34434044A}"/>
              </a:ext>
            </a:extLst>
          </p:cNvPr>
          <p:cNvCxnSpPr>
            <a:cxnSpLocks/>
          </p:cNvCxnSpPr>
          <p:nvPr/>
        </p:nvCxnSpPr>
        <p:spPr>
          <a:xfrm>
            <a:off x="400088" y="3599076"/>
            <a:ext cx="2194939" cy="0"/>
          </a:xfrm>
          <a:prstGeom prst="line">
            <a:avLst/>
          </a:prstGeom>
          <a:ln w="12700" cap="rnd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8" name="Закрывающая квадратная скобка 1717">
            <a:extLst>
              <a:ext uri="{FF2B5EF4-FFF2-40B4-BE49-F238E27FC236}">
                <a16:creationId xmlns:a16="http://schemas.microsoft.com/office/drawing/2014/main" id="{72E3C7FB-5E18-8989-64D1-609F8976590B}"/>
              </a:ext>
            </a:extLst>
          </p:cNvPr>
          <p:cNvSpPr/>
          <p:nvPr/>
        </p:nvSpPr>
        <p:spPr>
          <a:xfrm>
            <a:off x="2722733" y="3009042"/>
            <a:ext cx="113833" cy="571241"/>
          </a:xfrm>
          <a:prstGeom prst="rightBracket">
            <a:avLst>
              <a:gd name="adj" fmla="val 83333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19" name="Закрывающая квадратная скобка 1718">
            <a:extLst>
              <a:ext uri="{FF2B5EF4-FFF2-40B4-BE49-F238E27FC236}">
                <a16:creationId xmlns:a16="http://schemas.microsoft.com/office/drawing/2014/main" id="{1EFF4772-3FB4-C3AB-94DE-3CE1F6800B19}"/>
              </a:ext>
            </a:extLst>
          </p:cNvPr>
          <p:cNvSpPr/>
          <p:nvPr/>
        </p:nvSpPr>
        <p:spPr>
          <a:xfrm>
            <a:off x="2728795" y="3625365"/>
            <a:ext cx="113833" cy="1131649"/>
          </a:xfrm>
          <a:prstGeom prst="rightBracket">
            <a:avLst>
              <a:gd name="adj" fmla="val 83333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20" name="Закрывающая квадратная скобка 1719">
            <a:extLst>
              <a:ext uri="{FF2B5EF4-FFF2-40B4-BE49-F238E27FC236}">
                <a16:creationId xmlns:a16="http://schemas.microsoft.com/office/drawing/2014/main" id="{341D22D6-2F7B-9CC8-4319-465C9D44896B}"/>
              </a:ext>
            </a:extLst>
          </p:cNvPr>
          <p:cNvSpPr/>
          <p:nvPr/>
        </p:nvSpPr>
        <p:spPr>
          <a:xfrm>
            <a:off x="2728739" y="4853391"/>
            <a:ext cx="113833" cy="1940060"/>
          </a:xfrm>
          <a:prstGeom prst="rightBracket">
            <a:avLst>
              <a:gd name="adj" fmla="val 83333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21" name="TextBox 1720">
            <a:extLst>
              <a:ext uri="{FF2B5EF4-FFF2-40B4-BE49-F238E27FC236}">
                <a16:creationId xmlns:a16="http://schemas.microsoft.com/office/drawing/2014/main" id="{F54B6A3F-B377-196E-F54D-2D8CC8A20892}"/>
              </a:ext>
            </a:extLst>
          </p:cNvPr>
          <p:cNvSpPr txBox="1"/>
          <p:nvPr/>
        </p:nvSpPr>
        <p:spPr>
          <a:xfrm>
            <a:off x="10009671" y="4348448"/>
            <a:ext cx="1893491" cy="677108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Ключевые импортеры: </a:t>
            </a:r>
            <a:br>
              <a:rPr lang="ru-RU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Китай, Индия, Турция, Южная Корея</a:t>
            </a:r>
          </a:p>
        </p:txBody>
      </p:sp>
      <p:sp>
        <p:nvSpPr>
          <p:cNvPr id="1722" name="TextBox 1721">
            <a:extLst>
              <a:ext uri="{FF2B5EF4-FFF2-40B4-BE49-F238E27FC236}">
                <a16:creationId xmlns:a16="http://schemas.microsoft.com/office/drawing/2014/main" id="{8FE6547A-0E46-59E2-8B72-A605D9987360}"/>
              </a:ext>
            </a:extLst>
          </p:cNvPr>
          <p:cNvSpPr txBox="1"/>
          <p:nvPr/>
        </p:nvSpPr>
        <p:spPr>
          <a:xfrm>
            <a:off x="6155905" y="2597117"/>
            <a:ext cx="107466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400" dirty="0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54% </a:t>
            </a:r>
          </a:p>
        </p:txBody>
      </p:sp>
      <p:sp>
        <p:nvSpPr>
          <p:cNvPr id="1723" name="TextBox 1722">
            <a:extLst>
              <a:ext uri="{FF2B5EF4-FFF2-40B4-BE49-F238E27FC236}">
                <a16:creationId xmlns:a16="http://schemas.microsoft.com/office/drawing/2014/main" id="{029867DC-C4F7-E29F-8E37-70BB5F3DC495}"/>
              </a:ext>
            </a:extLst>
          </p:cNvPr>
          <p:cNvSpPr txBox="1"/>
          <p:nvPr/>
        </p:nvSpPr>
        <p:spPr>
          <a:xfrm>
            <a:off x="6239338" y="4562224"/>
            <a:ext cx="107466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400" dirty="0">
                <a:solidFill>
                  <a:schemeClr val="bg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46% </a:t>
            </a:r>
          </a:p>
        </p:txBody>
      </p:sp>
      <p:sp>
        <p:nvSpPr>
          <p:cNvPr id="1724" name="TextBox 1723">
            <a:extLst>
              <a:ext uri="{FF2B5EF4-FFF2-40B4-BE49-F238E27FC236}">
                <a16:creationId xmlns:a16="http://schemas.microsoft.com/office/drawing/2014/main" id="{966C504B-DD09-B6F4-2476-94BCC3D7FD4F}"/>
              </a:ext>
            </a:extLst>
          </p:cNvPr>
          <p:cNvSpPr txBox="1"/>
          <p:nvPr/>
        </p:nvSpPr>
        <p:spPr>
          <a:xfrm>
            <a:off x="4731416" y="641121"/>
            <a:ext cx="212589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Потребление угля в РФ</a:t>
            </a:r>
          </a:p>
        </p:txBody>
      </p:sp>
      <p:sp>
        <p:nvSpPr>
          <p:cNvPr id="1725" name="TextBox 1724">
            <a:extLst>
              <a:ext uri="{FF2B5EF4-FFF2-40B4-BE49-F238E27FC236}">
                <a16:creationId xmlns:a16="http://schemas.microsoft.com/office/drawing/2014/main" id="{BC1EBB2D-95B7-77AB-5F18-A2769A6D01DD}"/>
              </a:ext>
            </a:extLst>
          </p:cNvPr>
          <p:cNvSpPr txBox="1"/>
          <p:nvPr/>
        </p:nvSpPr>
        <p:spPr>
          <a:xfrm>
            <a:off x="4724787" y="855010"/>
            <a:ext cx="173754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4000" b="1" dirty="0">
                <a:solidFill>
                  <a:srgbClr val="FC6B6B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231</a:t>
            </a:r>
            <a:r>
              <a:rPr lang="ru-RU" sz="1800" b="1" dirty="0">
                <a:solidFill>
                  <a:srgbClr val="FC6B6B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млн т</a:t>
            </a:r>
            <a:endParaRPr lang="ru-RU" b="1" dirty="0">
              <a:solidFill>
                <a:srgbClr val="FC6B6B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1726" name="Дуга 1725">
            <a:extLst>
              <a:ext uri="{FF2B5EF4-FFF2-40B4-BE49-F238E27FC236}">
                <a16:creationId xmlns:a16="http://schemas.microsoft.com/office/drawing/2014/main" id="{2EF748EA-6C82-D0FB-0FD1-45F9B1A62132}"/>
              </a:ext>
            </a:extLst>
          </p:cNvPr>
          <p:cNvSpPr/>
          <p:nvPr/>
        </p:nvSpPr>
        <p:spPr>
          <a:xfrm rot="10800000">
            <a:off x="5137487" y="2183317"/>
            <a:ext cx="647364" cy="647364"/>
          </a:xfrm>
          <a:prstGeom prst="arc">
            <a:avLst/>
          </a:prstGeom>
          <a:ln w="9525">
            <a:solidFill>
              <a:srgbClr val="2D5292"/>
            </a:solidFill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728" name="Прямая соединительная линия 1727">
            <a:extLst>
              <a:ext uri="{FF2B5EF4-FFF2-40B4-BE49-F238E27FC236}">
                <a16:creationId xmlns:a16="http://schemas.microsoft.com/office/drawing/2014/main" id="{89C1ED38-E550-D2EC-D647-D9AD6DFD0232}"/>
              </a:ext>
            </a:extLst>
          </p:cNvPr>
          <p:cNvCxnSpPr>
            <a:cxnSpLocks/>
            <a:endCxn id="1726" idx="2"/>
          </p:cNvCxnSpPr>
          <p:nvPr/>
        </p:nvCxnSpPr>
        <p:spPr>
          <a:xfrm>
            <a:off x="5137487" y="1562896"/>
            <a:ext cx="0" cy="944103"/>
          </a:xfrm>
          <a:prstGeom prst="line">
            <a:avLst/>
          </a:prstGeom>
          <a:ln w="9525">
            <a:solidFill>
              <a:srgbClr val="2D5292"/>
            </a:solidFill>
            <a:headEnd type="oval" w="med" len="med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0" name="Прямая соединительная линия 1729">
            <a:extLst>
              <a:ext uri="{FF2B5EF4-FFF2-40B4-BE49-F238E27FC236}">
                <a16:creationId xmlns:a16="http://schemas.microsoft.com/office/drawing/2014/main" id="{8058442E-79A0-4059-FE62-5C5681FBCF12}"/>
              </a:ext>
            </a:extLst>
          </p:cNvPr>
          <p:cNvCxnSpPr>
            <a:cxnSpLocks/>
            <a:stCxn id="1726" idx="0"/>
          </p:cNvCxnSpPr>
          <p:nvPr/>
        </p:nvCxnSpPr>
        <p:spPr>
          <a:xfrm>
            <a:off x="5461169" y="2830681"/>
            <a:ext cx="626666" cy="0"/>
          </a:xfrm>
          <a:prstGeom prst="line">
            <a:avLst/>
          </a:prstGeom>
          <a:ln w="9525">
            <a:solidFill>
              <a:srgbClr val="2D5292"/>
            </a:solidFill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7" name="Прямая соединительная линия 1736">
            <a:extLst>
              <a:ext uri="{FF2B5EF4-FFF2-40B4-BE49-F238E27FC236}">
                <a16:creationId xmlns:a16="http://schemas.microsoft.com/office/drawing/2014/main" id="{98E783B1-FB73-D569-5437-FE7C1CB3DAA8}"/>
              </a:ext>
            </a:extLst>
          </p:cNvPr>
          <p:cNvCxnSpPr>
            <a:cxnSpLocks/>
          </p:cNvCxnSpPr>
          <p:nvPr/>
        </p:nvCxnSpPr>
        <p:spPr>
          <a:xfrm>
            <a:off x="6930978" y="4785054"/>
            <a:ext cx="990717" cy="0"/>
          </a:xfrm>
          <a:prstGeom prst="line">
            <a:avLst/>
          </a:prstGeom>
          <a:ln w="9525">
            <a:solidFill>
              <a:srgbClr val="FC6B6B"/>
            </a:solidFill>
            <a:headEnd type="oval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9" name="Прямоугольник 1738">
            <a:extLst>
              <a:ext uri="{FF2B5EF4-FFF2-40B4-BE49-F238E27FC236}">
                <a16:creationId xmlns:a16="http://schemas.microsoft.com/office/drawing/2014/main" id="{CBF74699-5708-4795-E0E5-1A8FF21C8E7C}"/>
              </a:ext>
            </a:extLst>
          </p:cNvPr>
          <p:cNvSpPr/>
          <p:nvPr/>
        </p:nvSpPr>
        <p:spPr>
          <a:xfrm>
            <a:off x="6671051" y="1051944"/>
            <a:ext cx="121273" cy="121273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40" name="Прямоугольник 1739">
            <a:extLst>
              <a:ext uri="{FF2B5EF4-FFF2-40B4-BE49-F238E27FC236}">
                <a16:creationId xmlns:a16="http://schemas.microsoft.com/office/drawing/2014/main" id="{1DC6734E-A030-2765-D84B-BFC85FD40C38}"/>
              </a:ext>
            </a:extLst>
          </p:cNvPr>
          <p:cNvSpPr/>
          <p:nvPr/>
        </p:nvSpPr>
        <p:spPr>
          <a:xfrm>
            <a:off x="8421803" y="1048382"/>
            <a:ext cx="121273" cy="121273"/>
          </a:xfrm>
          <a:prstGeom prst="rect">
            <a:avLst/>
          </a:prstGeom>
          <a:solidFill>
            <a:srgbClr val="FFA8A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41" name="Прямоугольник 1740">
            <a:extLst>
              <a:ext uri="{FF2B5EF4-FFF2-40B4-BE49-F238E27FC236}">
                <a16:creationId xmlns:a16="http://schemas.microsoft.com/office/drawing/2014/main" id="{ECD7DE8C-4FF9-8238-7812-0602F99DC734}"/>
              </a:ext>
            </a:extLst>
          </p:cNvPr>
          <p:cNvSpPr/>
          <p:nvPr/>
        </p:nvSpPr>
        <p:spPr>
          <a:xfrm>
            <a:off x="9866406" y="1051532"/>
            <a:ext cx="121273" cy="121273"/>
          </a:xfrm>
          <a:prstGeom prst="rect">
            <a:avLst/>
          </a:prstGeom>
          <a:solidFill>
            <a:srgbClr val="FFC6C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84684901"/>
      </p:ext>
    </p:extLst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FD13048A-3629-0B50-AFCB-97D57E66CCF9}"/>
              </a:ext>
            </a:extLst>
          </p:cNvPr>
          <p:cNvSpPr/>
          <p:nvPr/>
        </p:nvSpPr>
        <p:spPr>
          <a:xfrm flipV="1">
            <a:off x="0" y="3976866"/>
            <a:ext cx="12243239" cy="2881129"/>
          </a:xfrm>
          <a:prstGeom prst="rect">
            <a:avLst/>
          </a:prstGeom>
          <a:solidFill>
            <a:srgbClr val="2D5291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D2100A93-F9E5-EAE8-3BB4-4AC3961050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877CCC-1CCE-49D4-9479-959FB4FC586C}" type="slidenum">
              <a:rPr lang="ru-RU" smtClean="0">
                <a:solidFill>
                  <a:schemeClr val="bg1"/>
                </a:solidFill>
              </a:rPr>
              <a:pPr/>
              <a:t>5</a:t>
            </a:fld>
            <a:endParaRPr lang="ru-RU">
              <a:solidFill>
                <a:schemeClr val="bg1"/>
              </a:solidFill>
            </a:endParaRPr>
          </a:p>
        </p:txBody>
      </p:sp>
      <p:sp>
        <p:nvSpPr>
          <p:cNvPr id="4" name="Заголовок 3">
            <a:extLst>
              <a:ext uri="{FF2B5EF4-FFF2-40B4-BE49-F238E27FC236}">
                <a16:creationId xmlns:a16="http://schemas.microsoft.com/office/drawing/2014/main" id="{9AFD8803-0F20-3682-1715-CA65E85ACF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47" y="312388"/>
            <a:ext cx="9900407" cy="680751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rgbClr val="FC6B6B"/>
                </a:solidFill>
              </a:rPr>
              <a:t>КЛЮЧЕВЫЕ ФАКТОРЫ КРИЗИСА </a:t>
            </a:r>
            <a:r>
              <a:rPr lang="ru-RU" dirty="0"/>
              <a:t>УГОЛЬНОЙ ПРОМЫШЛЕННОСТИ РФ</a:t>
            </a:r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07AEC749-2336-69AA-8404-14E806CF66A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71475" y="1442088"/>
            <a:ext cx="1925860" cy="1020132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b="1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Резкое падение экспорта: </a:t>
            </a: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полный отказ Европы (-50 млн т/г)</a:t>
            </a:r>
          </a:p>
        </p:txBody>
      </p:sp>
      <p:sp>
        <p:nvSpPr>
          <p:cNvPr id="37" name="Текст 3">
            <a:extLst>
              <a:ext uri="{FF2B5EF4-FFF2-40B4-BE49-F238E27FC236}">
                <a16:creationId xmlns:a16="http://schemas.microsoft.com/office/drawing/2014/main" id="{9F521126-0C81-4447-D556-993F795E0AA4}"/>
              </a:ext>
            </a:extLst>
          </p:cNvPr>
          <p:cNvSpPr txBox="1">
            <a:spLocks/>
          </p:cNvSpPr>
          <p:nvPr/>
        </p:nvSpPr>
        <p:spPr>
          <a:xfrm>
            <a:off x="2588759" y="1442087"/>
            <a:ext cx="3318836" cy="81919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Логистический коллапс: </a:t>
            </a: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ограниченная пропускная способность Восточного полигона и морских портов Дальнего Востока</a:t>
            </a:r>
          </a:p>
        </p:txBody>
      </p:sp>
      <p:sp>
        <p:nvSpPr>
          <p:cNvPr id="40" name="Текст 3">
            <a:extLst>
              <a:ext uri="{FF2B5EF4-FFF2-40B4-BE49-F238E27FC236}">
                <a16:creationId xmlns:a16="http://schemas.microsoft.com/office/drawing/2014/main" id="{6B82A728-5476-2A7E-6ADC-AB2B3CB7EDBC}"/>
              </a:ext>
            </a:extLst>
          </p:cNvPr>
          <p:cNvSpPr txBox="1">
            <a:spLocks/>
          </p:cNvSpPr>
          <p:nvPr/>
        </p:nvSpPr>
        <p:spPr>
          <a:xfrm>
            <a:off x="6352122" y="1442088"/>
            <a:ext cx="2168545" cy="848456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Рост ж/д тарифа </a:t>
            </a:r>
            <a:br>
              <a:rPr lang="ru-RU" b="1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до 50-70% от конечной стоимости угля</a:t>
            </a:r>
          </a:p>
        </p:txBody>
      </p:sp>
      <p:sp>
        <p:nvSpPr>
          <p:cNvPr id="41" name="Текст 3">
            <a:extLst>
              <a:ext uri="{FF2B5EF4-FFF2-40B4-BE49-F238E27FC236}">
                <a16:creationId xmlns:a16="http://schemas.microsoft.com/office/drawing/2014/main" id="{5FF0D1F2-710B-3889-08A3-6A0915E9A79A}"/>
              </a:ext>
            </a:extLst>
          </p:cNvPr>
          <p:cNvSpPr txBox="1">
            <a:spLocks/>
          </p:cNvSpPr>
          <p:nvPr/>
        </p:nvSpPr>
        <p:spPr>
          <a:xfrm>
            <a:off x="8455843" y="1442088"/>
            <a:ext cx="3466003" cy="715398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Снижение внутреннего спроса: </a:t>
            </a:r>
            <a:r>
              <a:rPr lang="ru-RU" spc="3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энергопереход</a:t>
            </a: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– постепенное замещение угля газом и ВИЭ в генерации электроэнергии</a:t>
            </a:r>
          </a:p>
        </p:txBody>
      </p:sp>
      <p:sp>
        <p:nvSpPr>
          <p:cNvPr id="42" name="Текст 3">
            <a:extLst>
              <a:ext uri="{FF2B5EF4-FFF2-40B4-BE49-F238E27FC236}">
                <a16:creationId xmlns:a16="http://schemas.microsoft.com/office/drawing/2014/main" id="{EF60C554-E943-94C1-34A6-D6E07E849513}"/>
              </a:ext>
            </a:extLst>
          </p:cNvPr>
          <p:cNvSpPr txBox="1">
            <a:spLocks/>
          </p:cNvSpPr>
          <p:nvPr/>
        </p:nvSpPr>
        <p:spPr>
          <a:xfrm>
            <a:off x="2980451" y="2982069"/>
            <a:ext cx="2353276" cy="833279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Стагнация промышленного производства </a:t>
            </a: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из-за </a:t>
            </a:r>
            <a:b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санкций</a:t>
            </a:r>
          </a:p>
        </p:txBody>
      </p:sp>
      <p:sp>
        <p:nvSpPr>
          <p:cNvPr id="43" name="Текст 3">
            <a:extLst>
              <a:ext uri="{FF2B5EF4-FFF2-40B4-BE49-F238E27FC236}">
                <a16:creationId xmlns:a16="http://schemas.microsoft.com/office/drawing/2014/main" id="{7336ABE8-40AA-8EF9-06F7-8FAF399B4261}"/>
              </a:ext>
            </a:extLst>
          </p:cNvPr>
          <p:cNvSpPr txBox="1">
            <a:spLocks/>
          </p:cNvSpPr>
          <p:nvPr/>
        </p:nvSpPr>
        <p:spPr>
          <a:xfrm>
            <a:off x="369808" y="2982069"/>
            <a:ext cx="2110751" cy="833279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Двукратное падение цены на уголь </a:t>
            </a: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на ключевых азиатских рынках</a:t>
            </a:r>
          </a:p>
        </p:txBody>
      </p:sp>
      <p:sp>
        <p:nvSpPr>
          <p:cNvPr id="44" name="Текст 3">
            <a:extLst>
              <a:ext uri="{FF2B5EF4-FFF2-40B4-BE49-F238E27FC236}">
                <a16:creationId xmlns:a16="http://schemas.microsoft.com/office/drawing/2014/main" id="{7A0F313D-0D42-8D8F-BCBF-5CE58B1DE355}"/>
              </a:ext>
            </a:extLst>
          </p:cNvPr>
          <p:cNvSpPr txBox="1">
            <a:spLocks/>
          </p:cNvSpPr>
          <p:nvPr/>
        </p:nvSpPr>
        <p:spPr>
          <a:xfrm>
            <a:off x="5739144" y="2982069"/>
            <a:ext cx="1732898" cy="833279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Высокие рублевые издержки </a:t>
            </a: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российских компаний </a:t>
            </a:r>
          </a:p>
        </p:txBody>
      </p:sp>
      <p:sp>
        <p:nvSpPr>
          <p:cNvPr id="45" name="Текст 3">
            <a:extLst>
              <a:ext uri="{FF2B5EF4-FFF2-40B4-BE49-F238E27FC236}">
                <a16:creationId xmlns:a16="http://schemas.microsoft.com/office/drawing/2014/main" id="{9F7346A3-D6BC-E389-8F04-CB31B018BE38}"/>
              </a:ext>
            </a:extLst>
          </p:cNvPr>
          <p:cNvSpPr txBox="1">
            <a:spLocks/>
          </p:cNvSpPr>
          <p:nvPr/>
        </p:nvSpPr>
        <p:spPr>
          <a:xfrm>
            <a:off x="7974851" y="2982069"/>
            <a:ext cx="1976762" cy="833279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Укрепление рубля</a:t>
            </a: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, </a:t>
            </a:r>
            <a:b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как следствие – снижение рублевой выручки</a:t>
            </a:r>
          </a:p>
        </p:txBody>
      </p:sp>
      <p:sp>
        <p:nvSpPr>
          <p:cNvPr id="46" name="Текст 3">
            <a:extLst>
              <a:ext uri="{FF2B5EF4-FFF2-40B4-BE49-F238E27FC236}">
                <a16:creationId xmlns:a16="http://schemas.microsoft.com/office/drawing/2014/main" id="{1068D67B-83A3-5CF3-52F0-4A56509D7F3B}"/>
              </a:ext>
            </a:extLst>
          </p:cNvPr>
          <p:cNvSpPr txBox="1">
            <a:spLocks/>
          </p:cNvSpPr>
          <p:nvPr/>
        </p:nvSpPr>
        <p:spPr>
          <a:xfrm>
            <a:off x="10451534" y="2982069"/>
            <a:ext cx="1545007" cy="833279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ru-RU" b="1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Сложности</a:t>
            </a: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b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spc="3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с трансграничными платежами</a:t>
            </a:r>
          </a:p>
        </p:txBody>
      </p:sp>
      <p:sp>
        <p:nvSpPr>
          <p:cNvPr id="1034" name="Текст 3">
            <a:extLst>
              <a:ext uri="{FF2B5EF4-FFF2-40B4-BE49-F238E27FC236}">
                <a16:creationId xmlns:a16="http://schemas.microsoft.com/office/drawing/2014/main" id="{61D6F0C4-C3E2-5BDB-46F0-F638C0D820C4}"/>
              </a:ext>
            </a:extLst>
          </p:cNvPr>
          <p:cNvSpPr txBox="1">
            <a:spLocks/>
          </p:cNvSpPr>
          <p:nvPr/>
        </p:nvSpPr>
        <p:spPr>
          <a:xfrm>
            <a:off x="371475" y="4256891"/>
            <a:ext cx="5021591" cy="561488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  <a:spcBef>
                <a:spcPct val="0"/>
              </a:spcBef>
            </a:pPr>
            <a:r>
              <a:rPr lang="ru-RU" sz="2800" b="1" dirty="0">
                <a:solidFill>
                  <a:schemeClr val="bg1"/>
                </a:solidFill>
                <a:latin typeface="Arial Narrow" panose="020B0606020202030204" pitchFamily="34" charset="0"/>
                <a:cs typeface="+mn-cs"/>
              </a:rPr>
              <a:t>КОМПЛЕКС МЕР</a:t>
            </a:r>
          </a:p>
        </p:txBody>
      </p:sp>
      <p:sp>
        <p:nvSpPr>
          <p:cNvPr id="1035" name="Текст 3">
            <a:extLst>
              <a:ext uri="{FF2B5EF4-FFF2-40B4-BE49-F238E27FC236}">
                <a16:creationId xmlns:a16="http://schemas.microsoft.com/office/drawing/2014/main" id="{6A5E0FBD-4566-B345-D895-C160979862D0}"/>
              </a:ext>
            </a:extLst>
          </p:cNvPr>
          <p:cNvSpPr txBox="1">
            <a:spLocks/>
          </p:cNvSpPr>
          <p:nvPr/>
        </p:nvSpPr>
        <p:spPr>
          <a:xfrm>
            <a:off x="369808" y="5303644"/>
            <a:ext cx="4111210" cy="1138011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  <a:spcAft>
                <a:spcPts val="3600"/>
              </a:spcAft>
            </a:pPr>
            <a:r>
              <a:rPr lang="ru-RU" sz="2000" b="1" spc="30" dirty="0">
                <a:solidFill>
                  <a:srgbClr val="A7C8E7"/>
                </a:solidFill>
              </a:rPr>
              <a:t>Инфраструктурные</a:t>
            </a:r>
            <a:br>
              <a:rPr lang="ru-RU" spc="30" dirty="0">
                <a:solidFill>
                  <a:schemeClr val="bg1"/>
                </a:solidFill>
              </a:rPr>
            </a:br>
            <a:r>
              <a:rPr lang="ru-RU" spc="30" dirty="0">
                <a:solidFill>
                  <a:schemeClr val="bg1"/>
                </a:solidFill>
              </a:rPr>
              <a:t>масштабное и ускоренное расширение пропускной способности БАМа и Транссиба, строительство новых угольных терминалов на Дальнем Востоке и в Арктике</a:t>
            </a:r>
          </a:p>
        </p:txBody>
      </p:sp>
      <p:sp>
        <p:nvSpPr>
          <p:cNvPr id="3" name="Текст 3">
            <a:extLst>
              <a:ext uri="{FF2B5EF4-FFF2-40B4-BE49-F238E27FC236}">
                <a16:creationId xmlns:a16="http://schemas.microsoft.com/office/drawing/2014/main" id="{2583F8D0-5C40-74F5-03DD-31BA2CCD4B02}"/>
              </a:ext>
            </a:extLst>
          </p:cNvPr>
          <p:cNvSpPr txBox="1">
            <a:spLocks/>
          </p:cNvSpPr>
          <p:nvPr/>
        </p:nvSpPr>
        <p:spPr>
          <a:xfrm>
            <a:off x="5077810" y="5303645"/>
            <a:ext cx="2835076" cy="1138010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  <a:spcAft>
                <a:spcPts val="3600"/>
              </a:spcAft>
            </a:pPr>
            <a:r>
              <a:rPr lang="ru-RU" sz="2000" b="1" spc="30" dirty="0">
                <a:solidFill>
                  <a:srgbClr val="A7C8E7"/>
                </a:solidFill>
              </a:rPr>
              <a:t>Рыночные</a:t>
            </a:r>
            <a:br>
              <a:rPr lang="ru-RU" spc="30" dirty="0">
                <a:solidFill>
                  <a:schemeClr val="bg1"/>
                </a:solidFill>
              </a:rPr>
            </a:br>
            <a:r>
              <a:rPr lang="ru-RU" spc="30" dirty="0">
                <a:solidFill>
                  <a:schemeClr val="bg1"/>
                </a:solidFill>
              </a:rPr>
              <a:t>активная диверсификация экспорта </a:t>
            </a:r>
            <a:br>
              <a:rPr lang="ru-RU" spc="30" dirty="0">
                <a:solidFill>
                  <a:schemeClr val="bg1"/>
                </a:solidFill>
              </a:rPr>
            </a:br>
            <a:r>
              <a:rPr lang="ru-RU" spc="30" dirty="0">
                <a:solidFill>
                  <a:schemeClr val="bg1"/>
                </a:solidFill>
              </a:rPr>
              <a:t>в страны Азии (Индия, Вьетнам, страны Африки) и Латинской Америки</a:t>
            </a:r>
          </a:p>
        </p:txBody>
      </p:sp>
      <p:sp>
        <p:nvSpPr>
          <p:cNvPr id="5" name="Текст 3">
            <a:extLst>
              <a:ext uri="{FF2B5EF4-FFF2-40B4-BE49-F238E27FC236}">
                <a16:creationId xmlns:a16="http://schemas.microsoft.com/office/drawing/2014/main" id="{4E2EC027-1430-E395-E6C2-561FAA687160}"/>
              </a:ext>
            </a:extLst>
          </p:cNvPr>
          <p:cNvSpPr txBox="1">
            <a:spLocks/>
          </p:cNvSpPr>
          <p:nvPr/>
        </p:nvSpPr>
        <p:spPr>
          <a:xfrm>
            <a:off x="8681863" y="5303645"/>
            <a:ext cx="3225202" cy="1138010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  <a:spcAft>
                <a:spcPts val="3600"/>
              </a:spcAft>
            </a:pPr>
            <a:r>
              <a:rPr lang="ru-RU" sz="2000" b="1" spc="30" dirty="0">
                <a:solidFill>
                  <a:srgbClr val="A7C8E7"/>
                </a:solidFill>
              </a:rPr>
              <a:t>Технологические</a:t>
            </a:r>
            <a:br>
              <a:rPr lang="ru-RU" b="1" u="sng" spc="30" dirty="0">
                <a:solidFill>
                  <a:schemeClr val="bg1"/>
                </a:solidFill>
              </a:rPr>
            </a:br>
            <a:r>
              <a:rPr lang="ru-RU" spc="30" dirty="0">
                <a:solidFill>
                  <a:schemeClr val="bg1"/>
                </a:solidFill>
              </a:rPr>
              <a:t>стимулирование глубокой переработки угля внутри страны для производства продуктов с высокой добавленной стоимостью</a:t>
            </a:r>
          </a:p>
        </p:txBody>
      </p:sp>
      <p:grpSp>
        <p:nvGrpSpPr>
          <p:cNvPr id="1039" name="Группа 1038">
            <a:extLst>
              <a:ext uri="{FF2B5EF4-FFF2-40B4-BE49-F238E27FC236}">
                <a16:creationId xmlns:a16="http://schemas.microsoft.com/office/drawing/2014/main" id="{5D20BBE5-6A18-7B91-3F5A-AA42619A9506}"/>
              </a:ext>
            </a:extLst>
          </p:cNvPr>
          <p:cNvGrpSpPr/>
          <p:nvPr/>
        </p:nvGrpSpPr>
        <p:grpSpPr>
          <a:xfrm>
            <a:off x="358294" y="892119"/>
            <a:ext cx="453265" cy="453265"/>
            <a:chOff x="358294" y="986183"/>
            <a:chExt cx="453265" cy="453265"/>
          </a:xfrm>
        </p:grpSpPr>
        <p:sp>
          <p:nvSpPr>
            <p:cNvPr id="1038" name="Овал 1037">
              <a:extLst>
                <a:ext uri="{FF2B5EF4-FFF2-40B4-BE49-F238E27FC236}">
                  <a16:creationId xmlns:a16="http://schemas.microsoft.com/office/drawing/2014/main" id="{F0A4EA44-63AF-95DB-B554-5BFFD4433ECD}"/>
                </a:ext>
              </a:extLst>
            </p:cNvPr>
            <p:cNvSpPr/>
            <p:nvPr/>
          </p:nvSpPr>
          <p:spPr>
            <a:xfrm>
              <a:off x="358294" y="986183"/>
              <a:ext cx="453265" cy="453265"/>
            </a:xfrm>
            <a:prstGeom prst="ellipse">
              <a:avLst/>
            </a:prstGeom>
            <a:solidFill>
              <a:srgbClr val="FFC6C5">
                <a:alpha val="27755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8" name="Рисунок 7">
              <a:extLst>
                <a:ext uri="{FF2B5EF4-FFF2-40B4-BE49-F238E27FC236}">
                  <a16:creationId xmlns:a16="http://schemas.microsoft.com/office/drawing/2014/main" id="{A0F7C5B1-4555-42D6-68F7-60EF691A06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661304">
              <a:off x="426265" y="1056597"/>
              <a:ext cx="317322" cy="317322"/>
            </a:xfrm>
            <a:prstGeom prst="rect">
              <a:avLst/>
            </a:prstGeom>
          </p:spPr>
        </p:pic>
      </p:grpSp>
      <p:grpSp>
        <p:nvGrpSpPr>
          <p:cNvPr id="1040" name="Группа 1039">
            <a:extLst>
              <a:ext uri="{FF2B5EF4-FFF2-40B4-BE49-F238E27FC236}">
                <a16:creationId xmlns:a16="http://schemas.microsoft.com/office/drawing/2014/main" id="{988EC346-29B8-25BB-8475-CAB429F12656}"/>
              </a:ext>
            </a:extLst>
          </p:cNvPr>
          <p:cNvGrpSpPr/>
          <p:nvPr/>
        </p:nvGrpSpPr>
        <p:grpSpPr>
          <a:xfrm>
            <a:off x="2594580" y="892961"/>
            <a:ext cx="453265" cy="453265"/>
            <a:chOff x="358294" y="986183"/>
            <a:chExt cx="453265" cy="453265"/>
          </a:xfrm>
        </p:grpSpPr>
        <p:sp>
          <p:nvSpPr>
            <p:cNvPr id="1041" name="Овал 1040">
              <a:extLst>
                <a:ext uri="{FF2B5EF4-FFF2-40B4-BE49-F238E27FC236}">
                  <a16:creationId xmlns:a16="http://schemas.microsoft.com/office/drawing/2014/main" id="{A7E99EC5-BBE7-997E-D39D-9540254C1AA7}"/>
                </a:ext>
              </a:extLst>
            </p:cNvPr>
            <p:cNvSpPr/>
            <p:nvPr/>
          </p:nvSpPr>
          <p:spPr>
            <a:xfrm>
              <a:off x="358294" y="986183"/>
              <a:ext cx="453265" cy="453265"/>
            </a:xfrm>
            <a:prstGeom prst="ellipse">
              <a:avLst/>
            </a:prstGeom>
            <a:solidFill>
              <a:srgbClr val="FFC6C5">
                <a:alpha val="27755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1042" name="Рисунок 1041">
              <a:extLst>
                <a:ext uri="{FF2B5EF4-FFF2-40B4-BE49-F238E27FC236}">
                  <a16:creationId xmlns:a16="http://schemas.microsoft.com/office/drawing/2014/main" id="{5E8B08B0-F872-E4A4-4CFB-86010C8C5E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661304">
              <a:off x="426265" y="1056597"/>
              <a:ext cx="317322" cy="317322"/>
            </a:xfrm>
            <a:prstGeom prst="rect">
              <a:avLst/>
            </a:prstGeom>
          </p:spPr>
        </p:pic>
      </p:grpSp>
      <p:grpSp>
        <p:nvGrpSpPr>
          <p:cNvPr id="1043" name="Группа 1042">
            <a:extLst>
              <a:ext uri="{FF2B5EF4-FFF2-40B4-BE49-F238E27FC236}">
                <a16:creationId xmlns:a16="http://schemas.microsoft.com/office/drawing/2014/main" id="{A7316D10-2E1C-E960-1C79-0454EC85E5FE}"/>
              </a:ext>
            </a:extLst>
          </p:cNvPr>
          <p:cNvGrpSpPr/>
          <p:nvPr/>
        </p:nvGrpSpPr>
        <p:grpSpPr>
          <a:xfrm>
            <a:off x="6359350" y="893803"/>
            <a:ext cx="453265" cy="453265"/>
            <a:chOff x="358294" y="986183"/>
            <a:chExt cx="453265" cy="453265"/>
          </a:xfrm>
        </p:grpSpPr>
        <p:sp>
          <p:nvSpPr>
            <p:cNvPr id="1044" name="Овал 1043">
              <a:extLst>
                <a:ext uri="{FF2B5EF4-FFF2-40B4-BE49-F238E27FC236}">
                  <a16:creationId xmlns:a16="http://schemas.microsoft.com/office/drawing/2014/main" id="{E599382C-2006-EE4D-3185-3C521E74ABC9}"/>
                </a:ext>
              </a:extLst>
            </p:cNvPr>
            <p:cNvSpPr/>
            <p:nvPr/>
          </p:nvSpPr>
          <p:spPr>
            <a:xfrm>
              <a:off x="358294" y="986183"/>
              <a:ext cx="453265" cy="453265"/>
            </a:xfrm>
            <a:prstGeom prst="ellipse">
              <a:avLst/>
            </a:prstGeom>
            <a:solidFill>
              <a:srgbClr val="FFC6C5">
                <a:alpha val="27755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1045" name="Рисунок 1044">
              <a:extLst>
                <a:ext uri="{FF2B5EF4-FFF2-40B4-BE49-F238E27FC236}">
                  <a16:creationId xmlns:a16="http://schemas.microsoft.com/office/drawing/2014/main" id="{AF4CBAA5-1CD2-8829-9F9B-C7493134A9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661304">
              <a:off x="426265" y="1056597"/>
              <a:ext cx="317322" cy="317322"/>
            </a:xfrm>
            <a:prstGeom prst="rect">
              <a:avLst/>
            </a:prstGeom>
          </p:spPr>
        </p:pic>
      </p:grpSp>
      <p:grpSp>
        <p:nvGrpSpPr>
          <p:cNvPr id="1046" name="Группа 1045">
            <a:extLst>
              <a:ext uri="{FF2B5EF4-FFF2-40B4-BE49-F238E27FC236}">
                <a16:creationId xmlns:a16="http://schemas.microsoft.com/office/drawing/2014/main" id="{CC40D995-CEEA-DB3E-61A6-BB3281D1F527}"/>
              </a:ext>
            </a:extLst>
          </p:cNvPr>
          <p:cNvGrpSpPr/>
          <p:nvPr/>
        </p:nvGrpSpPr>
        <p:grpSpPr>
          <a:xfrm>
            <a:off x="8463071" y="894645"/>
            <a:ext cx="453265" cy="453265"/>
            <a:chOff x="358294" y="986183"/>
            <a:chExt cx="453265" cy="453265"/>
          </a:xfrm>
        </p:grpSpPr>
        <p:sp>
          <p:nvSpPr>
            <p:cNvPr id="1047" name="Овал 1046">
              <a:extLst>
                <a:ext uri="{FF2B5EF4-FFF2-40B4-BE49-F238E27FC236}">
                  <a16:creationId xmlns:a16="http://schemas.microsoft.com/office/drawing/2014/main" id="{2D3AEBFA-3518-0BBD-4587-75D1B0BF74F9}"/>
                </a:ext>
              </a:extLst>
            </p:cNvPr>
            <p:cNvSpPr/>
            <p:nvPr/>
          </p:nvSpPr>
          <p:spPr>
            <a:xfrm>
              <a:off x="358294" y="986183"/>
              <a:ext cx="453265" cy="453265"/>
            </a:xfrm>
            <a:prstGeom prst="ellipse">
              <a:avLst/>
            </a:prstGeom>
            <a:solidFill>
              <a:srgbClr val="FFC6C5">
                <a:alpha val="27755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1048" name="Рисунок 1047">
              <a:extLst>
                <a:ext uri="{FF2B5EF4-FFF2-40B4-BE49-F238E27FC236}">
                  <a16:creationId xmlns:a16="http://schemas.microsoft.com/office/drawing/2014/main" id="{5A0C853A-1368-102B-4D07-F31862C664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661304">
              <a:off x="426265" y="1056597"/>
              <a:ext cx="317322" cy="317322"/>
            </a:xfrm>
            <a:prstGeom prst="rect">
              <a:avLst/>
            </a:prstGeom>
          </p:spPr>
        </p:pic>
      </p:grpSp>
      <p:grpSp>
        <p:nvGrpSpPr>
          <p:cNvPr id="1049" name="Группа 1048">
            <a:extLst>
              <a:ext uri="{FF2B5EF4-FFF2-40B4-BE49-F238E27FC236}">
                <a16:creationId xmlns:a16="http://schemas.microsoft.com/office/drawing/2014/main" id="{38B9D2FB-530A-731C-6D3F-D6A7348648E2}"/>
              </a:ext>
            </a:extLst>
          </p:cNvPr>
          <p:cNvGrpSpPr/>
          <p:nvPr/>
        </p:nvGrpSpPr>
        <p:grpSpPr>
          <a:xfrm>
            <a:off x="369808" y="2425344"/>
            <a:ext cx="453265" cy="453265"/>
            <a:chOff x="358294" y="986183"/>
            <a:chExt cx="453265" cy="453265"/>
          </a:xfrm>
        </p:grpSpPr>
        <p:sp>
          <p:nvSpPr>
            <p:cNvPr id="1050" name="Овал 1049">
              <a:extLst>
                <a:ext uri="{FF2B5EF4-FFF2-40B4-BE49-F238E27FC236}">
                  <a16:creationId xmlns:a16="http://schemas.microsoft.com/office/drawing/2014/main" id="{3657C8CC-1AB4-27B4-ADD1-FCE5FDACE1DC}"/>
                </a:ext>
              </a:extLst>
            </p:cNvPr>
            <p:cNvSpPr/>
            <p:nvPr/>
          </p:nvSpPr>
          <p:spPr>
            <a:xfrm>
              <a:off x="358294" y="986183"/>
              <a:ext cx="453265" cy="453265"/>
            </a:xfrm>
            <a:prstGeom prst="ellipse">
              <a:avLst/>
            </a:prstGeom>
            <a:solidFill>
              <a:srgbClr val="FFC6C5">
                <a:alpha val="27755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1051" name="Рисунок 1050">
              <a:extLst>
                <a:ext uri="{FF2B5EF4-FFF2-40B4-BE49-F238E27FC236}">
                  <a16:creationId xmlns:a16="http://schemas.microsoft.com/office/drawing/2014/main" id="{F37C6440-9CB0-27FB-3E76-C225E596F2F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661304">
              <a:off x="426265" y="1056597"/>
              <a:ext cx="317322" cy="317322"/>
            </a:xfrm>
            <a:prstGeom prst="rect">
              <a:avLst/>
            </a:prstGeom>
          </p:spPr>
        </p:pic>
      </p:grpSp>
      <p:grpSp>
        <p:nvGrpSpPr>
          <p:cNvPr id="1052" name="Группа 1051">
            <a:extLst>
              <a:ext uri="{FF2B5EF4-FFF2-40B4-BE49-F238E27FC236}">
                <a16:creationId xmlns:a16="http://schemas.microsoft.com/office/drawing/2014/main" id="{4DFF7385-940A-18BF-3F70-A21140BD9CB8}"/>
              </a:ext>
            </a:extLst>
          </p:cNvPr>
          <p:cNvGrpSpPr/>
          <p:nvPr/>
        </p:nvGrpSpPr>
        <p:grpSpPr>
          <a:xfrm>
            <a:off x="2980451" y="2426186"/>
            <a:ext cx="453265" cy="453265"/>
            <a:chOff x="358294" y="986183"/>
            <a:chExt cx="453265" cy="453265"/>
          </a:xfrm>
        </p:grpSpPr>
        <p:sp>
          <p:nvSpPr>
            <p:cNvPr id="1053" name="Овал 1052">
              <a:extLst>
                <a:ext uri="{FF2B5EF4-FFF2-40B4-BE49-F238E27FC236}">
                  <a16:creationId xmlns:a16="http://schemas.microsoft.com/office/drawing/2014/main" id="{C876CAA9-89D0-8490-051F-F326AF525BE2}"/>
                </a:ext>
              </a:extLst>
            </p:cNvPr>
            <p:cNvSpPr/>
            <p:nvPr/>
          </p:nvSpPr>
          <p:spPr>
            <a:xfrm>
              <a:off x="358294" y="986183"/>
              <a:ext cx="453265" cy="453265"/>
            </a:xfrm>
            <a:prstGeom prst="ellipse">
              <a:avLst/>
            </a:prstGeom>
            <a:solidFill>
              <a:srgbClr val="FFC6C5">
                <a:alpha val="27755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1054" name="Рисунок 1053">
              <a:extLst>
                <a:ext uri="{FF2B5EF4-FFF2-40B4-BE49-F238E27FC236}">
                  <a16:creationId xmlns:a16="http://schemas.microsoft.com/office/drawing/2014/main" id="{D43F4610-DB95-CCFC-6538-20C36A150D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661304">
              <a:off x="426265" y="1056597"/>
              <a:ext cx="317322" cy="317322"/>
            </a:xfrm>
            <a:prstGeom prst="rect">
              <a:avLst/>
            </a:prstGeom>
          </p:spPr>
        </p:pic>
      </p:grpSp>
      <p:grpSp>
        <p:nvGrpSpPr>
          <p:cNvPr id="1055" name="Группа 1054">
            <a:extLst>
              <a:ext uri="{FF2B5EF4-FFF2-40B4-BE49-F238E27FC236}">
                <a16:creationId xmlns:a16="http://schemas.microsoft.com/office/drawing/2014/main" id="{B75C5D0C-0CB6-42C6-F99E-B00629D14E39}"/>
              </a:ext>
            </a:extLst>
          </p:cNvPr>
          <p:cNvGrpSpPr/>
          <p:nvPr/>
        </p:nvGrpSpPr>
        <p:grpSpPr>
          <a:xfrm>
            <a:off x="5739144" y="2427028"/>
            <a:ext cx="453265" cy="453265"/>
            <a:chOff x="358294" y="986183"/>
            <a:chExt cx="453265" cy="453265"/>
          </a:xfrm>
        </p:grpSpPr>
        <p:sp>
          <p:nvSpPr>
            <p:cNvPr id="1056" name="Овал 1055">
              <a:extLst>
                <a:ext uri="{FF2B5EF4-FFF2-40B4-BE49-F238E27FC236}">
                  <a16:creationId xmlns:a16="http://schemas.microsoft.com/office/drawing/2014/main" id="{CD723017-3B1E-D525-8529-E7B6DDCEE69B}"/>
                </a:ext>
              </a:extLst>
            </p:cNvPr>
            <p:cNvSpPr/>
            <p:nvPr/>
          </p:nvSpPr>
          <p:spPr>
            <a:xfrm>
              <a:off x="358294" y="986183"/>
              <a:ext cx="453265" cy="453265"/>
            </a:xfrm>
            <a:prstGeom prst="ellipse">
              <a:avLst/>
            </a:prstGeom>
            <a:solidFill>
              <a:srgbClr val="FFC6C5">
                <a:alpha val="27755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1057" name="Рисунок 1056">
              <a:extLst>
                <a:ext uri="{FF2B5EF4-FFF2-40B4-BE49-F238E27FC236}">
                  <a16:creationId xmlns:a16="http://schemas.microsoft.com/office/drawing/2014/main" id="{05A339F6-015B-140D-4D44-4C9CF8CE564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661304">
              <a:off x="426265" y="1056597"/>
              <a:ext cx="317322" cy="317322"/>
            </a:xfrm>
            <a:prstGeom prst="rect">
              <a:avLst/>
            </a:prstGeom>
          </p:spPr>
        </p:pic>
      </p:grpSp>
      <p:grpSp>
        <p:nvGrpSpPr>
          <p:cNvPr id="1058" name="Группа 1057">
            <a:extLst>
              <a:ext uri="{FF2B5EF4-FFF2-40B4-BE49-F238E27FC236}">
                <a16:creationId xmlns:a16="http://schemas.microsoft.com/office/drawing/2014/main" id="{C3F46E98-2318-5303-56A5-5818DBFFC680}"/>
              </a:ext>
            </a:extLst>
          </p:cNvPr>
          <p:cNvGrpSpPr/>
          <p:nvPr/>
        </p:nvGrpSpPr>
        <p:grpSpPr>
          <a:xfrm>
            <a:off x="7972854" y="2427870"/>
            <a:ext cx="453265" cy="453265"/>
            <a:chOff x="358294" y="986183"/>
            <a:chExt cx="453265" cy="453265"/>
          </a:xfrm>
        </p:grpSpPr>
        <p:sp>
          <p:nvSpPr>
            <p:cNvPr id="1059" name="Овал 1058">
              <a:extLst>
                <a:ext uri="{FF2B5EF4-FFF2-40B4-BE49-F238E27FC236}">
                  <a16:creationId xmlns:a16="http://schemas.microsoft.com/office/drawing/2014/main" id="{5234516E-44D4-8D62-7001-C9DB92CFCDB9}"/>
                </a:ext>
              </a:extLst>
            </p:cNvPr>
            <p:cNvSpPr/>
            <p:nvPr/>
          </p:nvSpPr>
          <p:spPr>
            <a:xfrm>
              <a:off x="358294" y="986183"/>
              <a:ext cx="453265" cy="453265"/>
            </a:xfrm>
            <a:prstGeom prst="ellipse">
              <a:avLst/>
            </a:prstGeom>
            <a:solidFill>
              <a:srgbClr val="FFC6C5">
                <a:alpha val="27755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1060" name="Рисунок 1059">
              <a:extLst>
                <a:ext uri="{FF2B5EF4-FFF2-40B4-BE49-F238E27FC236}">
                  <a16:creationId xmlns:a16="http://schemas.microsoft.com/office/drawing/2014/main" id="{6BE637EF-47B2-209D-2FA6-128687E752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661304">
              <a:off x="426265" y="1056597"/>
              <a:ext cx="317322" cy="317322"/>
            </a:xfrm>
            <a:prstGeom prst="rect">
              <a:avLst/>
            </a:prstGeom>
          </p:spPr>
        </p:pic>
      </p:grpSp>
      <p:grpSp>
        <p:nvGrpSpPr>
          <p:cNvPr id="1061" name="Группа 1060">
            <a:extLst>
              <a:ext uri="{FF2B5EF4-FFF2-40B4-BE49-F238E27FC236}">
                <a16:creationId xmlns:a16="http://schemas.microsoft.com/office/drawing/2014/main" id="{D023DCDC-F3DD-9BFB-B714-F7E88A19C5BB}"/>
              </a:ext>
            </a:extLst>
          </p:cNvPr>
          <p:cNvGrpSpPr/>
          <p:nvPr/>
        </p:nvGrpSpPr>
        <p:grpSpPr>
          <a:xfrm>
            <a:off x="10451534" y="2426762"/>
            <a:ext cx="453265" cy="453265"/>
            <a:chOff x="358294" y="986183"/>
            <a:chExt cx="453265" cy="453265"/>
          </a:xfrm>
        </p:grpSpPr>
        <p:sp>
          <p:nvSpPr>
            <p:cNvPr id="1062" name="Овал 1061">
              <a:extLst>
                <a:ext uri="{FF2B5EF4-FFF2-40B4-BE49-F238E27FC236}">
                  <a16:creationId xmlns:a16="http://schemas.microsoft.com/office/drawing/2014/main" id="{CFEBBA4B-9596-E6CF-0051-E2A60E350C58}"/>
                </a:ext>
              </a:extLst>
            </p:cNvPr>
            <p:cNvSpPr/>
            <p:nvPr/>
          </p:nvSpPr>
          <p:spPr>
            <a:xfrm>
              <a:off x="358294" y="986183"/>
              <a:ext cx="453265" cy="453265"/>
            </a:xfrm>
            <a:prstGeom prst="ellipse">
              <a:avLst/>
            </a:prstGeom>
            <a:solidFill>
              <a:srgbClr val="FFC6C5">
                <a:alpha val="27755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pic>
          <p:nvPicPr>
            <p:cNvPr id="1063" name="Рисунок 1062">
              <a:extLst>
                <a:ext uri="{FF2B5EF4-FFF2-40B4-BE49-F238E27FC236}">
                  <a16:creationId xmlns:a16="http://schemas.microsoft.com/office/drawing/2014/main" id="{CCAEE368-F940-21D2-F85B-01AA7CD23CC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661304">
              <a:off x="426265" y="1056597"/>
              <a:ext cx="317322" cy="317322"/>
            </a:xfrm>
            <a:prstGeom prst="rect">
              <a:avLst/>
            </a:prstGeom>
          </p:spPr>
        </p:pic>
      </p:grpSp>
      <p:sp>
        <p:nvSpPr>
          <p:cNvPr id="1064" name="Shape 3788">
            <a:extLst>
              <a:ext uri="{FF2B5EF4-FFF2-40B4-BE49-F238E27FC236}">
                <a16:creationId xmlns:a16="http://schemas.microsoft.com/office/drawing/2014/main" id="{1BE80CD5-554F-A9F9-D2A7-2D1154C9DED1}"/>
              </a:ext>
            </a:extLst>
          </p:cNvPr>
          <p:cNvSpPr>
            <a:spLocks/>
          </p:cNvSpPr>
          <p:nvPr/>
        </p:nvSpPr>
        <p:spPr bwMode="auto">
          <a:xfrm>
            <a:off x="5077810" y="4763504"/>
            <a:ext cx="450564" cy="451972"/>
          </a:xfrm>
          <a:custGeom>
            <a:avLst/>
            <a:gdLst>
              <a:gd name="T0" fmla="*/ 5979042 w 21600"/>
              <a:gd name="T1" fmla="*/ 5997733 h 21600"/>
              <a:gd name="T2" fmla="*/ 5979042 w 21600"/>
              <a:gd name="T3" fmla="*/ 5997733 h 21600"/>
              <a:gd name="T4" fmla="*/ 5979042 w 21600"/>
              <a:gd name="T5" fmla="*/ 5997733 h 21600"/>
              <a:gd name="T6" fmla="*/ 5979042 w 21600"/>
              <a:gd name="T7" fmla="*/ 5997733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17850" y="17620"/>
                </a:moveTo>
                <a:cubicBezTo>
                  <a:pt x="17269" y="17122"/>
                  <a:pt x="16604" y="16682"/>
                  <a:pt x="15855" y="16325"/>
                </a:cubicBezTo>
                <a:cubicBezTo>
                  <a:pt x="15868" y="16284"/>
                  <a:pt x="15882" y="16244"/>
                  <a:pt x="15895" y="16203"/>
                </a:cubicBezTo>
                <a:cubicBezTo>
                  <a:pt x="16131" y="15457"/>
                  <a:pt x="16320" y="14656"/>
                  <a:pt x="16454" y="13812"/>
                </a:cubicBezTo>
                <a:cubicBezTo>
                  <a:pt x="16470" y="13704"/>
                  <a:pt x="16484" y="13596"/>
                  <a:pt x="16499" y="13488"/>
                </a:cubicBezTo>
                <a:cubicBezTo>
                  <a:pt x="16544" y="13166"/>
                  <a:pt x="16581" y="12839"/>
                  <a:pt x="16610" y="12507"/>
                </a:cubicBezTo>
                <a:cubicBezTo>
                  <a:pt x="16621" y="12383"/>
                  <a:pt x="16632" y="12260"/>
                  <a:pt x="16641" y="12135"/>
                </a:cubicBezTo>
                <a:cubicBezTo>
                  <a:pt x="16660" y="11859"/>
                  <a:pt x="16664" y="11574"/>
                  <a:pt x="16673" y="11291"/>
                </a:cubicBezTo>
                <a:lnTo>
                  <a:pt x="20598" y="11291"/>
                </a:lnTo>
                <a:cubicBezTo>
                  <a:pt x="20476" y="13747"/>
                  <a:pt x="19450" y="15962"/>
                  <a:pt x="17850" y="17620"/>
                </a:cubicBezTo>
                <a:moveTo>
                  <a:pt x="13714" y="20178"/>
                </a:moveTo>
                <a:cubicBezTo>
                  <a:pt x="13925" y="19958"/>
                  <a:pt x="14127" y="19710"/>
                  <a:pt x="14321" y="19444"/>
                </a:cubicBezTo>
                <a:cubicBezTo>
                  <a:pt x="14339" y="19419"/>
                  <a:pt x="14357" y="19395"/>
                  <a:pt x="14375" y="19369"/>
                </a:cubicBezTo>
                <a:cubicBezTo>
                  <a:pt x="14764" y="18822"/>
                  <a:pt x="15116" y="18192"/>
                  <a:pt x="15420" y="17488"/>
                </a:cubicBezTo>
                <a:cubicBezTo>
                  <a:pt x="15436" y="17450"/>
                  <a:pt x="15451" y="17410"/>
                  <a:pt x="15467" y="17372"/>
                </a:cubicBezTo>
                <a:cubicBezTo>
                  <a:pt x="15485" y="17329"/>
                  <a:pt x="15499" y="17282"/>
                  <a:pt x="15516" y="17239"/>
                </a:cubicBezTo>
                <a:cubicBezTo>
                  <a:pt x="16123" y="17536"/>
                  <a:pt x="16665" y="17890"/>
                  <a:pt x="17142" y="18285"/>
                </a:cubicBezTo>
                <a:cubicBezTo>
                  <a:pt x="16149" y="19129"/>
                  <a:pt x="14989" y="19782"/>
                  <a:pt x="13714" y="20178"/>
                </a:cubicBezTo>
                <a:moveTo>
                  <a:pt x="11291" y="20569"/>
                </a:moveTo>
                <a:lnTo>
                  <a:pt x="11291" y="16221"/>
                </a:lnTo>
                <a:cubicBezTo>
                  <a:pt x="12498" y="16271"/>
                  <a:pt x="13638" y="16493"/>
                  <a:pt x="14652" y="16869"/>
                </a:cubicBezTo>
                <a:cubicBezTo>
                  <a:pt x="13850" y="18909"/>
                  <a:pt x="12654" y="20298"/>
                  <a:pt x="11291" y="20569"/>
                </a:cubicBezTo>
                <a:moveTo>
                  <a:pt x="11291" y="11291"/>
                </a:moveTo>
                <a:lnTo>
                  <a:pt x="15697" y="11291"/>
                </a:lnTo>
                <a:cubicBezTo>
                  <a:pt x="15654" y="12996"/>
                  <a:pt x="15392" y="14581"/>
                  <a:pt x="14970" y="15948"/>
                </a:cubicBezTo>
                <a:cubicBezTo>
                  <a:pt x="13855" y="15534"/>
                  <a:pt x="12608" y="15291"/>
                  <a:pt x="11291" y="15240"/>
                </a:cubicBezTo>
                <a:cubicBezTo>
                  <a:pt x="11291" y="15240"/>
                  <a:pt x="11291" y="11291"/>
                  <a:pt x="11291" y="11291"/>
                </a:cubicBezTo>
                <a:close/>
                <a:moveTo>
                  <a:pt x="11291" y="6361"/>
                </a:moveTo>
                <a:cubicBezTo>
                  <a:pt x="12608" y="6309"/>
                  <a:pt x="13855" y="6066"/>
                  <a:pt x="14970" y="5652"/>
                </a:cubicBezTo>
                <a:cubicBezTo>
                  <a:pt x="15392" y="7019"/>
                  <a:pt x="15654" y="8605"/>
                  <a:pt x="15697" y="10309"/>
                </a:cubicBezTo>
                <a:lnTo>
                  <a:pt x="11291" y="10309"/>
                </a:lnTo>
                <a:cubicBezTo>
                  <a:pt x="11291" y="10309"/>
                  <a:pt x="11291" y="6361"/>
                  <a:pt x="11291" y="6361"/>
                </a:cubicBezTo>
                <a:close/>
                <a:moveTo>
                  <a:pt x="11291" y="1032"/>
                </a:moveTo>
                <a:cubicBezTo>
                  <a:pt x="12654" y="1302"/>
                  <a:pt x="13850" y="2691"/>
                  <a:pt x="14652" y="4731"/>
                </a:cubicBezTo>
                <a:cubicBezTo>
                  <a:pt x="13638" y="5107"/>
                  <a:pt x="12498" y="5329"/>
                  <a:pt x="11291" y="5379"/>
                </a:cubicBezTo>
                <a:cubicBezTo>
                  <a:pt x="11291" y="5379"/>
                  <a:pt x="11291" y="1032"/>
                  <a:pt x="11291" y="1032"/>
                </a:cubicBezTo>
                <a:close/>
                <a:moveTo>
                  <a:pt x="17142" y="3315"/>
                </a:moveTo>
                <a:cubicBezTo>
                  <a:pt x="16665" y="3711"/>
                  <a:pt x="16123" y="4065"/>
                  <a:pt x="15516" y="4361"/>
                </a:cubicBezTo>
                <a:cubicBezTo>
                  <a:pt x="15499" y="4318"/>
                  <a:pt x="15485" y="4271"/>
                  <a:pt x="15467" y="4229"/>
                </a:cubicBezTo>
                <a:cubicBezTo>
                  <a:pt x="15451" y="4190"/>
                  <a:pt x="15436" y="4151"/>
                  <a:pt x="15420" y="4112"/>
                </a:cubicBezTo>
                <a:cubicBezTo>
                  <a:pt x="15116" y="3408"/>
                  <a:pt x="14764" y="2778"/>
                  <a:pt x="14375" y="2231"/>
                </a:cubicBezTo>
                <a:cubicBezTo>
                  <a:pt x="14357" y="2206"/>
                  <a:pt x="14339" y="2181"/>
                  <a:pt x="14321" y="2156"/>
                </a:cubicBezTo>
                <a:cubicBezTo>
                  <a:pt x="14127" y="1891"/>
                  <a:pt x="13925" y="1643"/>
                  <a:pt x="13714" y="1422"/>
                </a:cubicBezTo>
                <a:cubicBezTo>
                  <a:pt x="14989" y="1818"/>
                  <a:pt x="16149" y="2471"/>
                  <a:pt x="17142" y="3315"/>
                </a:cubicBezTo>
                <a:moveTo>
                  <a:pt x="20598" y="10309"/>
                </a:moveTo>
                <a:lnTo>
                  <a:pt x="16673" y="10309"/>
                </a:lnTo>
                <a:cubicBezTo>
                  <a:pt x="16664" y="10027"/>
                  <a:pt x="16660" y="9742"/>
                  <a:pt x="16641" y="9465"/>
                </a:cubicBezTo>
                <a:cubicBezTo>
                  <a:pt x="16632" y="9340"/>
                  <a:pt x="16621" y="9217"/>
                  <a:pt x="16610" y="9093"/>
                </a:cubicBezTo>
                <a:cubicBezTo>
                  <a:pt x="16581" y="8761"/>
                  <a:pt x="16544" y="8435"/>
                  <a:pt x="16499" y="8112"/>
                </a:cubicBezTo>
                <a:cubicBezTo>
                  <a:pt x="16484" y="8005"/>
                  <a:pt x="16470" y="7896"/>
                  <a:pt x="16454" y="7789"/>
                </a:cubicBezTo>
                <a:cubicBezTo>
                  <a:pt x="16320" y="6944"/>
                  <a:pt x="16131" y="6144"/>
                  <a:pt x="15895" y="5397"/>
                </a:cubicBezTo>
                <a:cubicBezTo>
                  <a:pt x="15882" y="5357"/>
                  <a:pt x="15868" y="5317"/>
                  <a:pt x="15855" y="5276"/>
                </a:cubicBezTo>
                <a:cubicBezTo>
                  <a:pt x="16604" y="4918"/>
                  <a:pt x="17269" y="4478"/>
                  <a:pt x="17850" y="3981"/>
                </a:cubicBezTo>
                <a:cubicBezTo>
                  <a:pt x="19450" y="5638"/>
                  <a:pt x="20476" y="7853"/>
                  <a:pt x="20598" y="10309"/>
                </a:cubicBezTo>
                <a:moveTo>
                  <a:pt x="10309" y="5379"/>
                </a:moveTo>
                <a:cubicBezTo>
                  <a:pt x="9101" y="5329"/>
                  <a:pt x="7961" y="5107"/>
                  <a:pt x="6947" y="4731"/>
                </a:cubicBezTo>
                <a:cubicBezTo>
                  <a:pt x="7749" y="2691"/>
                  <a:pt x="8945" y="1302"/>
                  <a:pt x="10309" y="1032"/>
                </a:cubicBezTo>
                <a:cubicBezTo>
                  <a:pt x="10309" y="1032"/>
                  <a:pt x="10309" y="5379"/>
                  <a:pt x="10309" y="5379"/>
                </a:cubicBezTo>
                <a:close/>
                <a:moveTo>
                  <a:pt x="10309" y="10309"/>
                </a:moveTo>
                <a:lnTo>
                  <a:pt x="5902" y="10309"/>
                </a:lnTo>
                <a:cubicBezTo>
                  <a:pt x="5945" y="8605"/>
                  <a:pt x="6207" y="7019"/>
                  <a:pt x="6629" y="5652"/>
                </a:cubicBezTo>
                <a:cubicBezTo>
                  <a:pt x="7744" y="6066"/>
                  <a:pt x="8991" y="6309"/>
                  <a:pt x="10309" y="6361"/>
                </a:cubicBezTo>
                <a:cubicBezTo>
                  <a:pt x="10309" y="6361"/>
                  <a:pt x="10309" y="10309"/>
                  <a:pt x="10309" y="10309"/>
                </a:cubicBezTo>
                <a:close/>
                <a:moveTo>
                  <a:pt x="10309" y="15240"/>
                </a:moveTo>
                <a:cubicBezTo>
                  <a:pt x="8991" y="15291"/>
                  <a:pt x="7744" y="15534"/>
                  <a:pt x="6629" y="15948"/>
                </a:cubicBezTo>
                <a:cubicBezTo>
                  <a:pt x="6207" y="14581"/>
                  <a:pt x="5945" y="12996"/>
                  <a:pt x="5902" y="11291"/>
                </a:cubicBezTo>
                <a:lnTo>
                  <a:pt x="10309" y="11291"/>
                </a:lnTo>
                <a:cubicBezTo>
                  <a:pt x="10309" y="11291"/>
                  <a:pt x="10309" y="15240"/>
                  <a:pt x="10309" y="15240"/>
                </a:cubicBezTo>
                <a:close/>
                <a:moveTo>
                  <a:pt x="10309" y="20569"/>
                </a:moveTo>
                <a:cubicBezTo>
                  <a:pt x="8945" y="20298"/>
                  <a:pt x="7749" y="18909"/>
                  <a:pt x="6947" y="16869"/>
                </a:cubicBezTo>
                <a:cubicBezTo>
                  <a:pt x="7961" y="16493"/>
                  <a:pt x="9101" y="16271"/>
                  <a:pt x="10309" y="16221"/>
                </a:cubicBezTo>
                <a:cubicBezTo>
                  <a:pt x="10309" y="16221"/>
                  <a:pt x="10309" y="20569"/>
                  <a:pt x="10309" y="20569"/>
                </a:cubicBezTo>
                <a:close/>
                <a:moveTo>
                  <a:pt x="4458" y="18285"/>
                </a:moveTo>
                <a:cubicBezTo>
                  <a:pt x="4934" y="17890"/>
                  <a:pt x="5476" y="17536"/>
                  <a:pt x="6083" y="17239"/>
                </a:cubicBezTo>
                <a:cubicBezTo>
                  <a:pt x="6100" y="17282"/>
                  <a:pt x="6114" y="17329"/>
                  <a:pt x="6132" y="17372"/>
                </a:cubicBezTo>
                <a:cubicBezTo>
                  <a:pt x="6148" y="17410"/>
                  <a:pt x="6163" y="17450"/>
                  <a:pt x="6180" y="17488"/>
                </a:cubicBezTo>
                <a:cubicBezTo>
                  <a:pt x="6483" y="18192"/>
                  <a:pt x="6834" y="18822"/>
                  <a:pt x="7224" y="19369"/>
                </a:cubicBezTo>
                <a:cubicBezTo>
                  <a:pt x="7242" y="19395"/>
                  <a:pt x="7260" y="19419"/>
                  <a:pt x="7278" y="19444"/>
                </a:cubicBezTo>
                <a:cubicBezTo>
                  <a:pt x="7472" y="19710"/>
                  <a:pt x="7674" y="19958"/>
                  <a:pt x="7886" y="20178"/>
                </a:cubicBezTo>
                <a:cubicBezTo>
                  <a:pt x="6610" y="19782"/>
                  <a:pt x="5451" y="19129"/>
                  <a:pt x="4458" y="18285"/>
                </a:cubicBezTo>
                <a:moveTo>
                  <a:pt x="1002" y="11291"/>
                </a:moveTo>
                <a:lnTo>
                  <a:pt x="4927" y="11291"/>
                </a:lnTo>
                <a:cubicBezTo>
                  <a:pt x="4935" y="11574"/>
                  <a:pt x="4940" y="11859"/>
                  <a:pt x="4958" y="12135"/>
                </a:cubicBezTo>
                <a:cubicBezTo>
                  <a:pt x="4967" y="12260"/>
                  <a:pt x="4978" y="12383"/>
                  <a:pt x="4989" y="12507"/>
                </a:cubicBezTo>
                <a:cubicBezTo>
                  <a:pt x="5018" y="12839"/>
                  <a:pt x="5055" y="13166"/>
                  <a:pt x="5100" y="13488"/>
                </a:cubicBezTo>
                <a:cubicBezTo>
                  <a:pt x="5115" y="13596"/>
                  <a:pt x="5129" y="13704"/>
                  <a:pt x="5145" y="13812"/>
                </a:cubicBezTo>
                <a:cubicBezTo>
                  <a:pt x="5279" y="14656"/>
                  <a:pt x="5468" y="15457"/>
                  <a:pt x="5704" y="16203"/>
                </a:cubicBezTo>
                <a:cubicBezTo>
                  <a:pt x="5717" y="16244"/>
                  <a:pt x="5731" y="16284"/>
                  <a:pt x="5744" y="16325"/>
                </a:cubicBezTo>
                <a:cubicBezTo>
                  <a:pt x="4995" y="16682"/>
                  <a:pt x="4329" y="17122"/>
                  <a:pt x="3749" y="17620"/>
                </a:cubicBezTo>
                <a:cubicBezTo>
                  <a:pt x="2150" y="15962"/>
                  <a:pt x="1123" y="13747"/>
                  <a:pt x="1002" y="11291"/>
                </a:cubicBezTo>
                <a:moveTo>
                  <a:pt x="3749" y="3981"/>
                </a:moveTo>
                <a:cubicBezTo>
                  <a:pt x="4329" y="4478"/>
                  <a:pt x="4995" y="4918"/>
                  <a:pt x="5744" y="5276"/>
                </a:cubicBezTo>
                <a:cubicBezTo>
                  <a:pt x="5731" y="5317"/>
                  <a:pt x="5717" y="5357"/>
                  <a:pt x="5704" y="5397"/>
                </a:cubicBezTo>
                <a:cubicBezTo>
                  <a:pt x="5468" y="6144"/>
                  <a:pt x="5279" y="6944"/>
                  <a:pt x="5145" y="7789"/>
                </a:cubicBezTo>
                <a:cubicBezTo>
                  <a:pt x="5129" y="7896"/>
                  <a:pt x="5115" y="8005"/>
                  <a:pt x="5100" y="8112"/>
                </a:cubicBezTo>
                <a:cubicBezTo>
                  <a:pt x="5055" y="8435"/>
                  <a:pt x="5018" y="8761"/>
                  <a:pt x="4989" y="9093"/>
                </a:cubicBezTo>
                <a:cubicBezTo>
                  <a:pt x="4978" y="9217"/>
                  <a:pt x="4967" y="9340"/>
                  <a:pt x="4958" y="9465"/>
                </a:cubicBezTo>
                <a:cubicBezTo>
                  <a:pt x="4940" y="9742"/>
                  <a:pt x="4935" y="10027"/>
                  <a:pt x="4927" y="10309"/>
                </a:cubicBezTo>
                <a:lnTo>
                  <a:pt x="1002" y="10309"/>
                </a:lnTo>
                <a:cubicBezTo>
                  <a:pt x="1123" y="7853"/>
                  <a:pt x="2150" y="5638"/>
                  <a:pt x="3749" y="3981"/>
                </a:cubicBezTo>
                <a:moveTo>
                  <a:pt x="7886" y="1422"/>
                </a:moveTo>
                <a:cubicBezTo>
                  <a:pt x="7674" y="1643"/>
                  <a:pt x="7472" y="1891"/>
                  <a:pt x="7278" y="2156"/>
                </a:cubicBezTo>
                <a:cubicBezTo>
                  <a:pt x="7260" y="2181"/>
                  <a:pt x="7242" y="2206"/>
                  <a:pt x="7224" y="2231"/>
                </a:cubicBezTo>
                <a:cubicBezTo>
                  <a:pt x="6834" y="2778"/>
                  <a:pt x="6483" y="3408"/>
                  <a:pt x="6180" y="4112"/>
                </a:cubicBezTo>
                <a:cubicBezTo>
                  <a:pt x="6163" y="4151"/>
                  <a:pt x="6148" y="4190"/>
                  <a:pt x="6132" y="4229"/>
                </a:cubicBezTo>
                <a:cubicBezTo>
                  <a:pt x="6114" y="4271"/>
                  <a:pt x="6100" y="4318"/>
                  <a:pt x="6083" y="4361"/>
                </a:cubicBezTo>
                <a:cubicBezTo>
                  <a:pt x="5476" y="4065"/>
                  <a:pt x="4934" y="3711"/>
                  <a:pt x="4458" y="3315"/>
                </a:cubicBezTo>
                <a:cubicBezTo>
                  <a:pt x="5451" y="2471"/>
                  <a:pt x="6610" y="1818"/>
                  <a:pt x="7886" y="142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38100" tIns="38100" rIns="38100" bIns="38100" anchor="ctr"/>
          <a:lstStyle/>
          <a:p>
            <a:endParaRPr lang="ru-RU">
              <a:solidFill>
                <a:schemeClr val="bg1"/>
              </a:solidFill>
            </a:endParaRPr>
          </a:p>
        </p:txBody>
      </p:sp>
      <p:grpSp>
        <p:nvGrpSpPr>
          <p:cNvPr id="1065" name="Group 70">
            <a:extLst>
              <a:ext uri="{FF2B5EF4-FFF2-40B4-BE49-F238E27FC236}">
                <a16:creationId xmlns:a16="http://schemas.microsoft.com/office/drawing/2014/main" id="{C077A097-8157-20AD-C7EE-D124FEDA494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09859" y="4731412"/>
            <a:ext cx="449452" cy="479874"/>
            <a:chOff x="4159" y="-1"/>
            <a:chExt cx="1699" cy="1814"/>
          </a:xfrm>
          <a:solidFill>
            <a:schemeClr val="bg1"/>
          </a:solidFill>
        </p:grpSpPr>
        <p:sp>
          <p:nvSpPr>
            <p:cNvPr id="1066" name="Freeform 71">
              <a:extLst>
                <a:ext uri="{FF2B5EF4-FFF2-40B4-BE49-F238E27FC236}">
                  <a16:creationId xmlns:a16="http://schemas.microsoft.com/office/drawing/2014/main" id="{38CDBFC4-A57E-61D8-4E99-31DBB31FD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" y="483"/>
              <a:ext cx="605" cy="1330"/>
            </a:xfrm>
            <a:custGeom>
              <a:avLst/>
              <a:gdLst>
                <a:gd name="T0" fmla="*/ 608 w 640"/>
                <a:gd name="T1" fmla="*/ 1088 h 1408"/>
                <a:gd name="T2" fmla="*/ 576 w 640"/>
                <a:gd name="T3" fmla="*/ 1088 h 1408"/>
                <a:gd name="T4" fmla="*/ 576 w 640"/>
                <a:gd name="T5" fmla="*/ 866 h 1408"/>
                <a:gd name="T6" fmla="*/ 572 w 640"/>
                <a:gd name="T7" fmla="*/ 850 h 1408"/>
                <a:gd name="T8" fmla="*/ 351 w 640"/>
                <a:gd name="T9" fmla="*/ 467 h 1408"/>
                <a:gd name="T10" fmla="*/ 346 w 640"/>
                <a:gd name="T11" fmla="*/ 460 h 1408"/>
                <a:gd name="T12" fmla="*/ 256 w 640"/>
                <a:gd name="T13" fmla="*/ 404 h 1408"/>
                <a:gd name="T14" fmla="*/ 256 w 640"/>
                <a:gd name="T15" fmla="*/ 128 h 1408"/>
                <a:gd name="T16" fmla="*/ 128 w 640"/>
                <a:gd name="T17" fmla="*/ 0 h 1408"/>
                <a:gd name="T18" fmla="*/ 0 w 640"/>
                <a:gd name="T19" fmla="*/ 128 h 1408"/>
                <a:gd name="T20" fmla="*/ 0 w 640"/>
                <a:gd name="T21" fmla="*/ 896 h 1408"/>
                <a:gd name="T22" fmla="*/ 7 w 640"/>
                <a:gd name="T23" fmla="*/ 916 h 1408"/>
                <a:gd name="T24" fmla="*/ 128 w 640"/>
                <a:gd name="T25" fmla="*/ 1067 h 1408"/>
                <a:gd name="T26" fmla="*/ 128 w 640"/>
                <a:gd name="T27" fmla="*/ 1088 h 1408"/>
                <a:gd name="T28" fmla="*/ 96 w 640"/>
                <a:gd name="T29" fmla="*/ 1088 h 1408"/>
                <a:gd name="T30" fmla="*/ 64 w 640"/>
                <a:gd name="T31" fmla="*/ 1120 h 1408"/>
                <a:gd name="T32" fmla="*/ 64 w 640"/>
                <a:gd name="T33" fmla="*/ 1376 h 1408"/>
                <a:gd name="T34" fmla="*/ 96 w 640"/>
                <a:gd name="T35" fmla="*/ 1408 h 1408"/>
                <a:gd name="T36" fmla="*/ 608 w 640"/>
                <a:gd name="T37" fmla="*/ 1408 h 1408"/>
                <a:gd name="T38" fmla="*/ 640 w 640"/>
                <a:gd name="T39" fmla="*/ 1376 h 1408"/>
                <a:gd name="T40" fmla="*/ 640 w 640"/>
                <a:gd name="T41" fmla="*/ 1120 h 1408"/>
                <a:gd name="T42" fmla="*/ 608 w 640"/>
                <a:gd name="T43" fmla="*/ 1088 h 1408"/>
                <a:gd name="T44" fmla="*/ 185 w 640"/>
                <a:gd name="T45" fmla="*/ 1036 h 1408"/>
                <a:gd name="T46" fmla="*/ 64 w 640"/>
                <a:gd name="T47" fmla="*/ 885 h 1408"/>
                <a:gd name="T48" fmla="*/ 64 w 640"/>
                <a:gd name="T49" fmla="*/ 128 h 1408"/>
                <a:gd name="T50" fmla="*/ 128 w 640"/>
                <a:gd name="T51" fmla="*/ 64 h 1408"/>
                <a:gd name="T52" fmla="*/ 192 w 640"/>
                <a:gd name="T53" fmla="*/ 128 h 1408"/>
                <a:gd name="T54" fmla="*/ 192 w 640"/>
                <a:gd name="T55" fmla="*/ 413 h 1408"/>
                <a:gd name="T56" fmla="*/ 176 w 640"/>
                <a:gd name="T57" fmla="*/ 420 h 1408"/>
                <a:gd name="T58" fmla="*/ 129 w 640"/>
                <a:gd name="T59" fmla="*/ 595 h 1408"/>
                <a:gd name="T60" fmla="*/ 312 w 640"/>
                <a:gd name="T61" fmla="*/ 912 h 1408"/>
                <a:gd name="T62" fmla="*/ 368 w 640"/>
                <a:gd name="T63" fmla="*/ 880 h 1408"/>
                <a:gd name="T64" fmla="*/ 185 w 640"/>
                <a:gd name="T65" fmla="*/ 563 h 1408"/>
                <a:gd name="T66" fmla="*/ 208 w 640"/>
                <a:gd name="T67" fmla="*/ 476 h 1408"/>
                <a:gd name="T68" fmla="*/ 229 w 640"/>
                <a:gd name="T69" fmla="*/ 468 h 1408"/>
                <a:gd name="T70" fmla="*/ 240 w 640"/>
                <a:gd name="T71" fmla="*/ 467 h 1408"/>
                <a:gd name="T72" fmla="*/ 272 w 640"/>
                <a:gd name="T73" fmla="*/ 476 h 1408"/>
                <a:gd name="T74" fmla="*/ 293 w 640"/>
                <a:gd name="T75" fmla="*/ 496 h 1408"/>
                <a:gd name="T76" fmla="*/ 295 w 640"/>
                <a:gd name="T77" fmla="*/ 499 h 1408"/>
                <a:gd name="T78" fmla="*/ 512 w 640"/>
                <a:gd name="T79" fmla="*/ 874 h 1408"/>
                <a:gd name="T80" fmla="*/ 512 w 640"/>
                <a:gd name="T81" fmla="*/ 1088 h 1408"/>
                <a:gd name="T82" fmla="*/ 192 w 640"/>
                <a:gd name="T83" fmla="*/ 1088 h 1408"/>
                <a:gd name="T84" fmla="*/ 192 w 640"/>
                <a:gd name="T85" fmla="*/ 1056 h 1408"/>
                <a:gd name="T86" fmla="*/ 185 w 640"/>
                <a:gd name="T87" fmla="*/ 1036 h 1408"/>
                <a:gd name="T88" fmla="*/ 576 w 640"/>
                <a:gd name="T89" fmla="*/ 1344 h 1408"/>
                <a:gd name="T90" fmla="*/ 128 w 640"/>
                <a:gd name="T91" fmla="*/ 1344 h 1408"/>
                <a:gd name="T92" fmla="*/ 128 w 640"/>
                <a:gd name="T93" fmla="*/ 1152 h 1408"/>
                <a:gd name="T94" fmla="*/ 576 w 640"/>
                <a:gd name="T95" fmla="*/ 1152 h 1408"/>
                <a:gd name="T96" fmla="*/ 576 w 640"/>
                <a:gd name="T97" fmla="*/ 1344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0" h="1408">
                  <a:moveTo>
                    <a:pt x="608" y="1088"/>
                  </a:moveTo>
                  <a:cubicBezTo>
                    <a:pt x="576" y="1088"/>
                    <a:pt x="576" y="1088"/>
                    <a:pt x="576" y="1088"/>
                  </a:cubicBezTo>
                  <a:cubicBezTo>
                    <a:pt x="576" y="866"/>
                    <a:pt x="576" y="866"/>
                    <a:pt x="576" y="866"/>
                  </a:cubicBezTo>
                  <a:cubicBezTo>
                    <a:pt x="576" y="860"/>
                    <a:pt x="575" y="854"/>
                    <a:pt x="572" y="850"/>
                  </a:cubicBezTo>
                  <a:cubicBezTo>
                    <a:pt x="351" y="467"/>
                    <a:pt x="351" y="467"/>
                    <a:pt x="351" y="467"/>
                  </a:cubicBezTo>
                  <a:cubicBezTo>
                    <a:pt x="349" y="464"/>
                    <a:pt x="348" y="462"/>
                    <a:pt x="346" y="460"/>
                  </a:cubicBezTo>
                  <a:cubicBezTo>
                    <a:pt x="325" y="429"/>
                    <a:pt x="293" y="409"/>
                    <a:pt x="256" y="404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  <a:cubicBezTo>
                    <a:pt x="57" y="0"/>
                    <a:pt x="0" y="57"/>
                    <a:pt x="0" y="128"/>
                  </a:cubicBezTo>
                  <a:cubicBezTo>
                    <a:pt x="0" y="896"/>
                    <a:pt x="0" y="896"/>
                    <a:pt x="0" y="896"/>
                  </a:cubicBezTo>
                  <a:cubicBezTo>
                    <a:pt x="0" y="903"/>
                    <a:pt x="2" y="910"/>
                    <a:pt x="7" y="916"/>
                  </a:cubicBezTo>
                  <a:cubicBezTo>
                    <a:pt x="128" y="1067"/>
                    <a:pt x="128" y="1067"/>
                    <a:pt x="128" y="1067"/>
                  </a:cubicBezTo>
                  <a:cubicBezTo>
                    <a:pt x="128" y="1088"/>
                    <a:pt x="128" y="1088"/>
                    <a:pt x="128" y="1088"/>
                  </a:cubicBezTo>
                  <a:cubicBezTo>
                    <a:pt x="96" y="1088"/>
                    <a:pt x="96" y="1088"/>
                    <a:pt x="96" y="1088"/>
                  </a:cubicBezTo>
                  <a:cubicBezTo>
                    <a:pt x="78" y="1088"/>
                    <a:pt x="64" y="1102"/>
                    <a:pt x="64" y="1120"/>
                  </a:cubicBezTo>
                  <a:cubicBezTo>
                    <a:pt x="64" y="1376"/>
                    <a:pt x="64" y="1376"/>
                    <a:pt x="64" y="1376"/>
                  </a:cubicBezTo>
                  <a:cubicBezTo>
                    <a:pt x="64" y="1394"/>
                    <a:pt x="78" y="1408"/>
                    <a:pt x="96" y="1408"/>
                  </a:cubicBezTo>
                  <a:cubicBezTo>
                    <a:pt x="608" y="1408"/>
                    <a:pt x="608" y="1408"/>
                    <a:pt x="608" y="1408"/>
                  </a:cubicBezTo>
                  <a:cubicBezTo>
                    <a:pt x="626" y="1408"/>
                    <a:pt x="640" y="1394"/>
                    <a:pt x="640" y="1376"/>
                  </a:cubicBezTo>
                  <a:cubicBezTo>
                    <a:pt x="640" y="1120"/>
                    <a:pt x="640" y="1120"/>
                    <a:pt x="640" y="1120"/>
                  </a:cubicBezTo>
                  <a:cubicBezTo>
                    <a:pt x="640" y="1102"/>
                    <a:pt x="626" y="1088"/>
                    <a:pt x="608" y="1088"/>
                  </a:cubicBezTo>
                  <a:close/>
                  <a:moveTo>
                    <a:pt x="185" y="1036"/>
                  </a:moveTo>
                  <a:cubicBezTo>
                    <a:pt x="64" y="885"/>
                    <a:pt x="64" y="885"/>
                    <a:pt x="64" y="885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64" y="93"/>
                    <a:pt x="93" y="64"/>
                    <a:pt x="128" y="64"/>
                  </a:cubicBezTo>
                  <a:cubicBezTo>
                    <a:pt x="163" y="64"/>
                    <a:pt x="192" y="93"/>
                    <a:pt x="192" y="128"/>
                  </a:cubicBezTo>
                  <a:cubicBezTo>
                    <a:pt x="192" y="413"/>
                    <a:pt x="192" y="413"/>
                    <a:pt x="192" y="413"/>
                  </a:cubicBezTo>
                  <a:cubicBezTo>
                    <a:pt x="187" y="415"/>
                    <a:pt x="181" y="418"/>
                    <a:pt x="176" y="420"/>
                  </a:cubicBezTo>
                  <a:cubicBezTo>
                    <a:pt x="115" y="456"/>
                    <a:pt x="94" y="534"/>
                    <a:pt x="129" y="595"/>
                  </a:cubicBezTo>
                  <a:cubicBezTo>
                    <a:pt x="312" y="912"/>
                    <a:pt x="312" y="912"/>
                    <a:pt x="312" y="912"/>
                  </a:cubicBezTo>
                  <a:cubicBezTo>
                    <a:pt x="368" y="880"/>
                    <a:pt x="368" y="880"/>
                    <a:pt x="368" y="880"/>
                  </a:cubicBezTo>
                  <a:cubicBezTo>
                    <a:pt x="185" y="563"/>
                    <a:pt x="185" y="563"/>
                    <a:pt x="185" y="563"/>
                  </a:cubicBezTo>
                  <a:cubicBezTo>
                    <a:pt x="167" y="533"/>
                    <a:pt x="177" y="494"/>
                    <a:pt x="208" y="476"/>
                  </a:cubicBezTo>
                  <a:cubicBezTo>
                    <a:pt x="214" y="472"/>
                    <a:pt x="221" y="470"/>
                    <a:pt x="229" y="468"/>
                  </a:cubicBezTo>
                  <a:cubicBezTo>
                    <a:pt x="230" y="468"/>
                    <a:pt x="239" y="467"/>
                    <a:pt x="240" y="467"/>
                  </a:cubicBezTo>
                  <a:cubicBezTo>
                    <a:pt x="251" y="467"/>
                    <a:pt x="263" y="470"/>
                    <a:pt x="272" y="476"/>
                  </a:cubicBezTo>
                  <a:cubicBezTo>
                    <a:pt x="281" y="481"/>
                    <a:pt x="288" y="488"/>
                    <a:pt x="293" y="496"/>
                  </a:cubicBezTo>
                  <a:cubicBezTo>
                    <a:pt x="294" y="497"/>
                    <a:pt x="295" y="498"/>
                    <a:pt x="295" y="499"/>
                  </a:cubicBezTo>
                  <a:cubicBezTo>
                    <a:pt x="512" y="874"/>
                    <a:pt x="512" y="874"/>
                    <a:pt x="512" y="874"/>
                  </a:cubicBezTo>
                  <a:cubicBezTo>
                    <a:pt x="512" y="1088"/>
                    <a:pt x="512" y="1088"/>
                    <a:pt x="512" y="1088"/>
                  </a:cubicBezTo>
                  <a:cubicBezTo>
                    <a:pt x="192" y="1088"/>
                    <a:pt x="192" y="1088"/>
                    <a:pt x="192" y="1088"/>
                  </a:cubicBezTo>
                  <a:cubicBezTo>
                    <a:pt x="192" y="1056"/>
                    <a:pt x="192" y="1056"/>
                    <a:pt x="192" y="1056"/>
                  </a:cubicBezTo>
                  <a:cubicBezTo>
                    <a:pt x="192" y="1049"/>
                    <a:pt x="190" y="1042"/>
                    <a:pt x="185" y="1036"/>
                  </a:cubicBezTo>
                  <a:close/>
                  <a:moveTo>
                    <a:pt x="576" y="1344"/>
                  </a:moveTo>
                  <a:cubicBezTo>
                    <a:pt x="128" y="1344"/>
                    <a:pt x="128" y="1344"/>
                    <a:pt x="128" y="1344"/>
                  </a:cubicBezTo>
                  <a:cubicBezTo>
                    <a:pt x="128" y="1152"/>
                    <a:pt x="128" y="1152"/>
                    <a:pt x="128" y="1152"/>
                  </a:cubicBezTo>
                  <a:cubicBezTo>
                    <a:pt x="576" y="1152"/>
                    <a:pt x="576" y="1152"/>
                    <a:pt x="576" y="1152"/>
                  </a:cubicBezTo>
                  <a:lnTo>
                    <a:pt x="576" y="13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7" name="Rectangle 72">
              <a:extLst>
                <a:ext uri="{FF2B5EF4-FFF2-40B4-BE49-F238E27FC236}">
                  <a16:creationId xmlns:a16="http://schemas.microsoft.com/office/drawing/2014/main" id="{33D01A74-8499-39C4-B3BE-51B4766CF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632"/>
              <a:ext cx="61" cy="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8" name="Freeform 73">
              <a:extLst>
                <a:ext uri="{FF2B5EF4-FFF2-40B4-BE49-F238E27FC236}">
                  <a16:creationId xmlns:a16="http://schemas.microsoft.com/office/drawing/2014/main" id="{258261E8-7C5D-3D3F-220F-A5A5BD910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0" y="483"/>
              <a:ext cx="605" cy="1330"/>
            </a:xfrm>
            <a:custGeom>
              <a:avLst/>
              <a:gdLst>
                <a:gd name="T0" fmla="*/ 512 w 640"/>
                <a:gd name="T1" fmla="*/ 0 h 1408"/>
                <a:gd name="T2" fmla="*/ 384 w 640"/>
                <a:gd name="T3" fmla="*/ 128 h 1408"/>
                <a:gd name="T4" fmla="*/ 384 w 640"/>
                <a:gd name="T5" fmla="*/ 404 h 1408"/>
                <a:gd name="T6" fmla="*/ 336 w 640"/>
                <a:gd name="T7" fmla="*/ 420 h 1408"/>
                <a:gd name="T8" fmla="*/ 294 w 640"/>
                <a:gd name="T9" fmla="*/ 460 h 1408"/>
                <a:gd name="T10" fmla="*/ 289 w 640"/>
                <a:gd name="T11" fmla="*/ 467 h 1408"/>
                <a:gd name="T12" fmla="*/ 68 w 640"/>
                <a:gd name="T13" fmla="*/ 850 h 1408"/>
                <a:gd name="T14" fmla="*/ 64 w 640"/>
                <a:gd name="T15" fmla="*/ 866 h 1408"/>
                <a:gd name="T16" fmla="*/ 64 w 640"/>
                <a:gd name="T17" fmla="*/ 1088 h 1408"/>
                <a:gd name="T18" fmla="*/ 32 w 640"/>
                <a:gd name="T19" fmla="*/ 1088 h 1408"/>
                <a:gd name="T20" fmla="*/ 0 w 640"/>
                <a:gd name="T21" fmla="*/ 1120 h 1408"/>
                <a:gd name="T22" fmla="*/ 0 w 640"/>
                <a:gd name="T23" fmla="*/ 1376 h 1408"/>
                <a:gd name="T24" fmla="*/ 32 w 640"/>
                <a:gd name="T25" fmla="*/ 1408 h 1408"/>
                <a:gd name="T26" fmla="*/ 544 w 640"/>
                <a:gd name="T27" fmla="*/ 1408 h 1408"/>
                <a:gd name="T28" fmla="*/ 576 w 640"/>
                <a:gd name="T29" fmla="*/ 1376 h 1408"/>
                <a:gd name="T30" fmla="*/ 576 w 640"/>
                <a:gd name="T31" fmla="*/ 1120 h 1408"/>
                <a:gd name="T32" fmla="*/ 544 w 640"/>
                <a:gd name="T33" fmla="*/ 1088 h 1408"/>
                <a:gd name="T34" fmla="*/ 512 w 640"/>
                <a:gd name="T35" fmla="*/ 1088 h 1408"/>
                <a:gd name="T36" fmla="*/ 512 w 640"/>
                <a:gd name="T37" fmla="*/ 1067 h 1408"/>
                <a:gd name="T38" fmla="*/ 633 w 640"/>
                <a:gd name="T39" fmla="*/ 916 h 1408"/>
                <a:gd name="T40" fmla="*/ 640 w 640"/>
                <a:gd name="T41" fmla="*/ 896 h 1408"/>
                <a:gd name="T42" fmla="*/ 640 w 640"/>
                <a:gd name="T43" fmla="*/ 128 h 1408"/>
                <a:gd name="T44" fmla="*/ 512 w 640"/>
                <a:gd name="T45" fmla="*/ 0 h 1408"/>
                <a:gd name="T46" fmla="*/ 512 w 640"/>
                <a:gd name="T47" fmla="*/ 1344 h 1408"/>
                <a:gd name="T48" fmla="*/ 64 w 640"/>
                <a:gd name="T49" fmla="*/ 1344 h 1408"/>
                <a:gd name="T50" fmla="*/ 64 w 640"/>
                <a:gd name="T51" fmla="*/ 1152 h 1408"/>
                <a:gd name="T52" fmla="*/ 512 w 640"/>
                <a:gd name="T53" fmla="*/ 1152 h 1408"/>
                <a:gd name="T54" fmla="*/ 512 w 640"/>
                <a:gd name="T55" fmla="*/ 1344 h 1408"/>
                <a:gd name="T56" fmla="*/ 576 w 640"/>
                <a:gd name="T57" fmla="*/ 885 h 1408"/>
                <a:gd name="T58" fmla="*/ 455 w 640"/>
                <a:gd name="T59" fmla="*/ 1036 h 1408"/>
                <a:gd name="T60" fmla="*/ 448 w 640"/>
                <a:gd name="T61" fmla="*/ 1056 h 1408"/>
                <a:gd name="T62" fmla="*/ 448 w 640"/>
                <a:gd name="T63" fmla="*/ 1088 h 1408"/>
                <a:gd name="T64" fmla="*/ 128 w 640"/>
                <a:gd name="T65" fmla="*/ 1088 h 1408"/>
                <a:gd name="T66" fmla="*/ 128 w 640"/>
                <a:gd name="T67" fmla="*/ 874 h 1408"/>
                <a:gd name="T68" fmla="*/ 345 w 640"/>
                <a:gd name="T69" fmla="*/ 498 h 1408"/>
                <a:gd name="T70" fmla="*/ 347 w 640"/>
                <a:gd name="T71" fmla="*/ 496 h 1408"/>
                <a:gd name="T72" fmla="*/ 400 w 640"/>
                <a:gd name="T73" fmla="*/ 467 h 1408"/>
                <a:gd name="T74" fmla="*/ 411 w 640"/>
                <a:gd name="T75" fmla="*/ 468 h 1408"/>
                <a:gd name="T76" fmla="*/ 432 w 640"/>
                <a:gd name="T77" fmla="*/ 476 h 1408"/>
                <a:gd name="T78" fmla="*/ 455 w 640"/>
                <a:gd name="T79" fmla="*/ 563 h 1408"/>
                <a:gd name="T80" fmla="*/ 272 w 640"/>
                <a:gd name="T81" fmla="*/ 880 h 1408"/>
                <a:gd name="T82" fmla="*/ 328 w 640"/>
                <a:gd name="T83" fmla="*/ 912 h 1408"/>
                <a:gd name="T84" fmla="*/ 511 w 640"/>
                <a:gd name="T85" fmla="*/ 595 h 1408"/>
                <a:gd name="T86" fmla="*/ 469 w 640"/>
                <a:gd name="T87" fmla="*/ 423 h 1408"/>
                <a:gd name="T88" fmla="*/ 448 w 640"/>
                <a:gd name="T89" fmla="*/ 413 h 1408"/>
                <a:gd name="T90" fmla="*/ 448 w 640"/>
                <a:gd name="T91" fmla="*/ 128 h 1408"/>
                <a:gd name="T92" fmla="*/ 512 w 640"/>
                <a:gd name="T93" fmla="*/ 64 h 1408"/>
                <a:gd name="T94" fmla="*/ 576 w 640"/>
                <a:gd name="T95" fmla="*/ 128 h 1408"/>
                <a:gd name="T96" fmla="*/ 576 w 640"/>
                <a:gd name="T97" fmla="*/ 885 h 1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0" h="1408">
                  <a:moveTo>
                    <a:pt x="512" y="0"/>
                  </a:moveTo>
                  <a:cubicBezTo>
                    <a:pt x="441" y="0"/>
                    <a:pt x="384" y="57"/>
                    <a:pt x="384" y="128"/>
                  </a:cubicBezTo>
                  <a:cubicBezTo>
                    <a:pt x="384" y="404"/>
                    <a:pt x="384" y="404"/>
                    <a:pt x="384" y="404"/>
                  </a:cubicBezTo>
                  <a:cubicBezTo>
                    <a:pt x="367" y="406"/>
                    <a:pt x="351" y="412"/>
                    <a:pt x="336" y="420"/>
                  </a:cubicBezTo>
                  <a:cubicBezTo>
                    <a:pt x="319" y="430"/>
                    <a:pt x="305" y="444"/>
                    <a:pt x="294" y="460"/>
                  </a:cubicBezTo>
                  <a:cubicBezTo>
                    <a:pt x="292" y="462"/>
                    <a:pt x="291" y="465"/>
                    <a:pt x="289" y="467"/>
                  </a:cubicBezTo>
                  <a:cubicBezTo>
                    <a:pt x="68" y="850"/>
                    <a:pt x="68" y="850"/>
                    <a:pt x="68" y="850"/>
                  </a:cubicBezTo>
                  <a:cubicBezTo>
                    <a:pt x="65" y="854"/>
                    <a:pt x="64" y="860"/>
                    <a:pt x="64" y="866"/>
                  </a:cubicBezTo>
                  <a:cubicBezTo>
                    <a:pt x="64" y="1088"/>
                    <a:pt x="64" y="1088"/>
                    <a:pt x="64" y="1088"/>
                  </a:cubicBezTo>
                  <a:cubicBezTo>
                    <a:pt x="32" y="1088"/>
                    <a:pt x="32" y="1088"/>
                    <a:pt x="32" y="1088"/>
                  </a:cubicBezTo>
                  <a:cubicBezTo>
                    <a:pt x="14" y="1088"/>
                    <a:pt x="0" y="1102"/>
                    <a:pt x="0" y="1120"/>
                  </a:cubicBezTo>
                  <a:cubicBezTo>
                    <a:pt x="0" y="1376"/>
                    <a:pt x="0" y="1376"/>
                    <a:pt x="0" y="1376"/>
                  </a:cubicBezTo>
                  <a:cubicBezTo>
                    <a:pt x="0" y="1394"/>
                    <a:pt x="14" y="1408"/>
                    <a:pt x="32" y="1408"/>
                  </a:cubicBezTo>
                  <a:cubicBezTo>
                    <a:pt x="544" y="1408"/>
                    <a:pt x="544" y="1408"/>
                    <a:pt x="544" y="1408"/>
                  </a:cubicBezTo>
                  <a:cubicBezTo>
                    <a:pt x="562" y="1408"/>
                    <a:pt x="576" y="1394"/>
                    <a:pt x="576" y="1376"/>
                  </a:cubicBezTo>
                  <a:cubicBezTo>
                    <a:pt x="576" y="1120"/>
                    <a:pt x="576" y="1120"/>
                    <a:pt x="576" y="1120"/>
                  </a:cubicBezTo>
                  <a:cubicBezTo>
                    <a:pt x="576" y="1102"/>
                    <a:pt x="562" y="1088"/>
                    <a:pt x="544" y="1088"/>
                  </a:cubicBezTo>
                  <a:cubicBezTo>
                    <a:pt x="512" y="1088"/>
                    <a:pt x="512" y="1088"/>
                    <a:pt x="512" y="1088"/>
                  </a:cubicBezTo>
                  <a:cubicBezTo>
                    <a:pt x="512" y="1067"/>
                    <a:pt x="512" y="1067"/>
                    <a:pt x="512" y="1067"/>
                  </a:cubicBezTo>
                  <a:cubicBezTo>
                    <a:pt x="633" y="916"/>
                    <a:pt x="633" y="916"/>
                    <a:pt x="633" y="916"/>
                  </a:cubicBezTo>
                  <a:cubicBezTo>
                    <a:pt x="638" y="910"/>
                    <a:pt x="640" y="903"/>
                    <a:pt x="640" y="896"/>
                  </a:cubicBezTo>
                  <a:cubicBezTo>
                    <a:pt x="640" y="128"/>
                    <a:pt x="640" y="128"/>
                    <a:pt x="640" y="128"/>
                  </a:cubicBezTo>
                  <a:cubicBezTo>
                    <a:pt x="640" y="57"/>
                    <a:pt x="583" y="0"/>
                    <a:pt x="512" y="0"/>
                  </a:cubicBezTo>
                  <a:close/>
                  <a:moveTo>
                    <a:pt x="512" y="1344"/>
                  </a:moveTo>
                  <a:cubicBezTo>
                    <a:pt x="64" y="1344"/>
                    <a:pt x="64" y="1344"/>
                    <a:pt x="64" y="1344"/>
                  </a:cubicBezTo>
                  <a:cubicBezTo>
                    <a:pt x="64" y="1152"/>
                    <a:pt x="64" y="1152"/>
                    <a:pt x="64" y="1152"/>
                  </a:cubicBezTo>
                  <a:cubicBezTo>
                    <a:pt x="512" y="1152"/>
                    <a:pt x="512" y="1152"/>
                    <a:pt x="512" y="1152"/>
                  </a:cubicBezTo>
                  <a:lnTo>
                    <a:pt x="512" y="1344"/>
                  </a:lnTo>
                  <a:close/>
                  <a:moveTo>
                    <a:pt x="576" y="885"/>
                  </a:moveTo>
                  <a:cubicBezTo>
                    <a:pt x="455" y="1036"/>
                    <a:pt x="455" y="1036"/>
                    <a:pt x="455" y="1036"/>
                  </a:cubicBezTo>
                  <a:cubicBezTo>
                    <a:pt x="450" y="1042"/>
                    <a:pt x="448" y="1049"/>
                    <a:pt x="448" y="1056"/>
                  </a:cubicBezTo>
                  <a:cubicBezTo>
                    <a:pt x="448" y="1088"/>
                    <a:pt x="448" y="1088"/>
                    <a:pt x="448" y="1088"/>
                  </a:cubicBezTo>
                  <a:cubicBezTo>
                    <a:pt x="128" y="1088"/>
                    <a:pt x="128" y="1088"/>
                    <a:pt x="128" y="1088"/>
                  </a:cubicBezTo>
                  <a:cubicBezTo>
                    <a:pt x="128" y="874"/>
                    <a:pt x="128" y="874"/>
                    <a:pt x="128" y="874"/>
                  </a:cubicBezTo>
                  <a:cubicBezTo>
                    <a:pt x="345" y="498"/>
                    <a:pt x="345" y="498"/>
                    <a:pt x="345" y="498"/>
                  </a:cubicBezTo>
                  <a:cubicBezTo>
                    <a:pt x="346" y="498"/>
                    <a:pt x="346" y="497"/>
                    <a:pt x="347" y="496"/>
                  </a:cubicBezTo>
                  <a:cubicBezTo>
                    <a:pt x="359" y="478"/>
                    <a:pt x="379" y="467"/>
                    <a:pt x="400" y="467"/>
                  </a:cubicBezTo>
                  <a:cubicBezTo>
                    <a:pt x="401" y="467"/>
                    <a:pt x="410" y="468"/>
                    <a:pt x="411" y="468"/>
                  </a:cubicBezTo>
                  <a:cubicBezTo>
                    <a:pt x="419" y="470"/>
                    <a:pt x="426" y="472"/>
                    <a:pt x="432" y="476"/>
                  </a:cubicBezTo>
                  <a:cubicBezTo>
                    <a:pt x="463" y="493"/>
                    <a:pt x="473" y="533"/>
                    <a:pt x="455" y="563"/>
                  </a:cubicBezTo>
                  <a:cubicBezTo>
                    <a:pt x="272" y="880"/>
                    <a:pt x="272" y="880"/>
                    <a:pt x="272" y="880"/>
                  </a:cubicBezTo>
                  <a:cubicBezTo>
                    <a:pt x="328" y="912"/>
                    <a:pt x="328" y="912"/>
                    <a:pt x="328" y="912"/>
                  </a:cubicBezTo>
                  <a:cubicBezTo>
                    <a:pt x="511" y="595"/>
                    <a:pt x="511" y="595"/>
                    <a:pt x="511" y="595"/>
                  </a:cubicBezTo>
                  <a:cubicBezTo>
                    <a:pt x="547" y="536"/>
                    <a:pt x="528" y="459"/>
                    <a:pt x="469" y="423"/>
                  </a:cubicBezTo>
                  <a:cubicBezTo>
                    <a:pt x="463" y="419"/>
                    <a:pt x="455" y="416"/>
                    <a:pt x="448" y="413"/>
                  </a:cubicBezTo>
                  <a:cubicBezTo>
                    <a:pt x="448" y="128"/>
                    <a:pt x="448" y="128"/>
                    <a:pt x="448" y="128"/>
                  </a:cubicBezTo>
                  <a:cubicBezTo>
                    <a:pt x="448" y="93"/>
                    <a:pt x="477" y="64"/>
                    <a:pt x="512" y="64"/>
                  </a:cubicBezTo>
                  <a:cubicBezTo>
                    <a:pt x="547" y="64"/>
                    <a:pt x="576" y="93"/>
                    <a:pt x="576" y="128"/>
                  </a:cubicBezTo>
                  <a:lnTo>
                    <a:pt x="576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9" name="Rectangle 74">
              <a:extLst>
                <a:ext uri="{FF2B5EF4-FFF2-40B4-BE49-F238E27FC236}">
                  <a16:creationId xmlns:a16="http://schemas.microsoft.com/office/drawing/2014/main" id="{4A6010EF-A161-C148-D294-DDC78C10F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1" y="1632"/>
              <a:ext cx="61" cy="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0" name="Freeform 75">
              <a:extLst>
                <a:ext uri="{FF2B5EF4-FFF2-40B4-BE49-F238E27FC236}">
                  <a16:creationId xmlns:a16="http://schemas.microsoft.com/office/drawing/2014/main" id="{1303AA06-38D0-DB65-C337-E0D397B6EE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5" y="-1"/>
              <a:ext cx="847" cy="847"/>
            </a:xfrm>
            <a:custGeom>
              <a:avLst/>
              <a:gdLst>
                <a:gd name="T0" fmla="*/ 113 w 896"/>
                <a:gd name="T1" fmla="*/ 556 h 896"/>
                <a:gd name="T2" fmla="*/ 83 w 896"/>
                <a:gd name="T3" fmla="*/ 678 h 896"/>
                <a:gd name="T4" fmla="*/ 176 w 896"/>
                <a:gd name="T5" fmla="*/ 810 h 896"/>
                <a:gd name="T6" fmla="*/ 288 w 896"/>
                <a:gd name="T7" fmla="*/ 761 h 896"/>
                <a:gd name="T8" fmla="*/ 352 w 896"/>
                <a:gd name="T9" fmla="*/ 869 h 896"/>
                <a:gd name="T10" fmla="*/ 512 w 896"/>
                <a:gd name="T11" fmla="*/ 896 h 896"/>
                <a:gd name="T12" fmla="*/ 556 w 896"/>
                <a:gd name="T13" fmla="*/ 783 h 896"/>
                <a:gd name="T14" fmla="*/ 678 w 896"/>
                <a:gd name="T15" fmla="*/ 813 h 896"/>
                <a:gd name="T16" fmla="*/ 810 w 896"/>
                <a:gd name="T17" fmla="*/ 720 h 896"/>
                <a:gd name="T18" fmla="*/ 761 w 896"/>
                <a:gd name="T19" fmla="*/ 608 h 896"/>
                <a:gd name="T20" fmla="*/ 869 w 896"/>
                <a:gd name="T21" fmla="*/ 544 h 896"/>
                <a:gd name="T22" fmla="*/ 896 w 896"/>
                <a:gd name="T23" fmla="*/ 384 h 896"/>
                <a:gd name="T24" fmla="*/ 783 w 896"/>
                <a:gd name="T25" fmla="*/ 340 h 896"/>
                <a:gd name="T26" fmla="*/ 813 w 896"/>
                <a:gd name="T27" fmla="*/ 218 h 896"/>
                <a:gd name="T28" fmla="*/ 720 w 896"/>
                <a:gd name="T29" fmla="*/ 86 h 896"/>
                <a:gd name="T30" fmla="*/ 608 w 896"/>
                <a:gd name="T31" fmla="*/ 135 h 896"/>
                <a:gd name="T32" fmla="*/ 544 w 896"/>
                <a:gd name="T33" fmla="*/ 27 h 896"/>
                <a:gd name="T34" fmla="*/ 384 w 896"/>
                <a:gd name="T35" fmla="*/ 0 h 896"/>
                <a:gd name="T36" fmla="*/ 340 w 896"/>
                <a:gd name="T37" fmla="*/ 113 h 896"/>
                <a:gd name="T38" fmla="*/ 218 w 896"/>
                <a:gd name="T39" fmla="*/ 83 h 896"/>
                <a:gd name="T40" fmla="*/ 86 w 896"/>
                <a:gd name="T41" fmla="*/ 176 h 896"/>
                <a:gd name="T42" fmla="*/ 135 w 896"/>
                <a:gd name="T43" fmla="*/ 288 h 896"/>
                <a:gd name="T44" fmla="*/ 27 w 896"/>
                <a:gd name="T45" fmla="*/ 352 h 896"/>
                <a:gd name="T46" fmla="*/ 0 w 896"/>
                <a:gd name="T47" fmla="*/ 512 h 896"/>
                <a:gd name="T48" fmla="*/ 64 w 896"/>
                <a:gd name="T49" fmla="*/ 412 h 896"/>
                <a:gd name="T50" fmla="*/ 169 w 896"/>
                <a:gd name="T51" fmla="*/ 377 h 896"/>
                <a:gd name="T52" fmla="*/ 199 w 896"/>
                <a:gd name="T53" fmla="*/ 266 h 896"/>
                <a:gd name="T54" fmla="*/ 202 w 896"/>
                <a:gd name="T55" fmla="*/ 151 h 896"/>
                <a:gd name="T56" fmla="*/ 301 w 896"/>
                <a:gd name="T57" fmla="*/ 201 h 896"/>
                <a:gd name="T58" fmla="*/ 400 w 896"/>
                <a:gd name="T59" fmla="*/ 143 h 896"/>
                <a:gd name="T60" fmla="*/ 484 w 896"/>
                <a:gd name="T61" fmla="*/ 64 h 896"/>
                <a:gd name="T62" fmla="*/ 519 w 896"/>
                <a:gd name="T63" fmla="*/ 169 h 896"/>
                <a:gd name="T64" fmla="*/ 630 w 896"/>
                <a:gd name="T65" fmla="*/ 199 h 896"/>
                <a:gd name="T66" fmla="*/ 745 w 896"/>
                <a:gd name="T67" fmla="*/ 202 h 896"/>
                <a:gd name="T68" fmla="*/ 695 w 896"/>
                <a:gd name="T69" fmla="*/ 301 h 896"/>
                <a:gd name="T70" fmla="*/ 753 w 896"/>
                <a:gd name="T71" fmla="*/ 400 h 896"/>
                <a:gd name="T72" fmla="*/ 832 w 896"/>
                <a:gd name="T73" fmla="*/ 484 h 896"/>
                <a:gd name="T74" fmla="*/ 727 w 896"/>
                <a:gd name="T75" fmla="*/ 519 h 896"/>
                <a:gd name="T76" fmla="*/ 697 w 896"/>
                <a:gd name="T77" fmla="*/ 630 h 896"/>
                <a:gd name="T78" fmla="*/ 694 w 896"/>
                <a:gd name="T79" fmla="*/ 745 h 896"/>
                <a:gd name="T80" fmla="*/ 595 w 896"/>
                <a:gd name="T81" fmla="*/ 695 h 896"/>
                <a:gd name="T82" fmla="*/ 496 w 896"/>
                <a:gd name="T83" fmla="*/ 753 h 896"/>
                <a:gd name="T84" fmla="*/ 412 w 896"/>
                <a:gd name="T85" fmla="*/ 832 h 896"/>
                <a:gd name="T86" fmla="*/ 377 w 896"/>
                <a:gd name="T87" fmla="*/ 727 h 896"/>
                <a:gd name="T88" fmla="*/ 266 w 896"/>
                <a:gd name="T89" fmla="*/ 697 h 896"/>
                <a:gd name="T90" fmla="*/ 151 w 896"/>
                <a:gd name="T91" fmla="*/ 694 h 896"/>
                <a:gd name="T92" fmla="*/ 201 w 896"/>
                <a:gd name="T93" fmla="*/ 595 h 896"/>
                <a:gd name="T94" fmla="*/ 143 w 896"/>
                <a:gd name="T95" fmla="*/ 496 h 896"/>
                <a:gd name="T96" fmla="*/ 64 w 896"/>
                <a:gd name="T97" fmla="*/ 412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6" h="896">
                  <a:moveTo>
                    <a:pt x="27" y="544"/>
                  </a:moveTo>
                  <a:cubicBezTo>
                    <a:pt x="113" y="556"/>
                    <a:pt x="113" y="556"/>
                    <a:pt x="113" y="556"/>
                  </a:cubicBezTo>
                  <a:cubicBezTo>
                    <a:pt x="119" y="574"/>
                    <a:pt x="126" y="592"/>
                    <a:pt x="135" y="608"/>
                  </a:cubicBezTo>
                  <a:cubicBezTo>
                    <a:pt x="83" y="678"/>
                    <a:pt x="83" y="678"/>
                    <a:pt x="83" y="678"/>
                  </a:cubicBezTo>
                  <a:cubicBezTo>
                    <a:pt x="73" y="690"/>
                    <a:pt x="75" y="708"/>
                    <a:pt x="86" y="720"/>
                  </a:cubicBezTo>
                  <a:cubicBezTo>
                    <a:pt x="176" y="810"/>
                    <a:pt x="176" y="810"/>
                    <a:pt x="176" y="810"/>
                  </a:cubicBezTo>
                  <a:cubicBezTo>
                    <a:pt x="188" y="821"/>
                    <a:pt x="206" y="823"/>
                    <a:pt x="218" y="813"/>
                  </a:cubicBezTo>
                  <a:cubicBezTo>
                    <a:pt x="288" y="761"/>
                    <a:pt x="288" y="761"/>
                    <a:pt x="288" y="761"/>
                  </a:cubicBezTo>
                  <a:cubicBezTo>
                    <a:pt x="304" y="770"/>
                    <a:pt x="322" y="777"/>
                    <a:pt x="340" y="783"/>
                  </a:cubicBezTo>
                  <a:cubicBezTo>
                    <a:pt x="352" y="869"/>
                    <a:pt x="352" y="869"/>
                    <a:pt x="352" y="869"/>
                  </a:cubicBezTo>
                  <a:cubicBezTo>
                    <a:pt x="355" y="884"/>
                    <a:pt x="368" y="896"/>
                    <a:pt x="384" y="896"/>
                  </a:cubicBezTo>
                  <a:cubicBezTo>
                    <a:pt x="512" y="896"/>
                    <a:pt x="512" y="896"/>
                    <a:pt x="512" y="896"/>
                  </a:cubicBezTo>
                  <a:cubicBezTo>
                    <a:pt x="528" y="896"/>
                    <a:pt x="541" y="884"/>
                    <a:pt x="544" y="869"/>
                  </a:cubicBezTo>
                  <a:cubicBezTo>
                    <a:pt x="556" y="783"/>
                    <a:pt x="556" y="783"/>
                    <a:pt x="556" y="783"/>
                  </a:cubicBezTo>
                  <a:cubicBezTo>
                    <a:pt x="574" y="777"/>
                    <a:pt x="592" y="770"/>
                    <a:pt x="608" y="761"/>
                  </a:cubicBezTo>
                  <a:cubicBezTo>
                    <a:pt x="678" y="813"/>
                    <a:pt x="678" y="813"/>
                    <a:pt x="678" y="813"/>
                  </a:cubicBezTo>
                  <a:cubicBezTo>
                    <a:pt x="690" y="823"/>
                    <a:pt x="708" y="821"/>
                    <a:pt x="720" y="810"/>
                  </a:cubicBezTo>
                  <a:cubicBezTo>
                    <a:pt x="810" y="720"/>
                    <a:pt x="810" y="720"/>
                    <a:pt x="810" y="720"/>
                  </a:cubicBezTo>
                  <a:cubicBezTo>
                    <a:pt x="821" y="708"/>
                    <a:pt x="823" y="690"/>
                    <a:pt x="813" y="678"/>
                  </a:cubicBezTo>
                  <a:cubicBezTo>
                    <a:pt x="761" y="608"/>
                    <a:pt x="761" y="608"/>
                    <a:pt x="761" y="608"/>
                  </a:cubicBezTo>
                  <a:cubicBezTo>
                    <a:pt x="770" y="592"/>
                    <a:pt x="777" y="574"/>
                    <a:pt x="783" y="556"/>
                  </a:cubicBezTo>
                  <a:cubicBezTo>
                    <a:pt x="869" y="544"/>
                    <a:pt x="869" y="544"/>
                    <a:pt x="869" y="544"/>
                  </a:cubicBezTo>
                  <a:cubicBezTo>
                    <a:pt x="884" y="541"/>
                    <a:pt x="896" y="528"/>
                    <a:pt x="896" y="512"/>
                  </a:cubicBezTo>
                  <a:cubicBezTo>
                    <a:pt x="896" y="384"/>
                    <a:pt x="896" y="384"/>
                    <a:pt x="896" y="384"/>
                  </a:cubicBezTo>
                  <a:cubicBezTo>
                    <a:pt x="896" y="368"/>
                    <a:pt x="884" y="355"/>
                    <a:pt x="869" y="352"/>
                  </a:cubicBezTo>
                  <a:cubicBezTo>
                    <a:pt x="783" y="340"/>
                    <a:pt x="783" y="340"/>
                    <a:pt x="783" y="340"/>
                  </a:cubicBezTo>
                  <a:cubicBezTo>
                    <a:pt x="777" y="322"/>
                    <a:pt x="770" y="304"/>
                    <a:pt x="761" y="288"/>
                  </a:cubicBezTo>
                  <a:cubicBezTo>
                    <a:pt x="813" y="218"/>
                    <a:pt x="813" y="218"/>
                    <a:pt x="813" y="218"/>
                  </a:cubicBezTo>
                  <a:cubicBezTo>
                    <a:pt x="823" y="206"/>
                    <a:pt x="821" y="188"/>
                    <a:pt x="810" y="176"/>
                  </a:cubicBezTo>
                  <a:cubicBezTo>
                    <a:pt x="720" y="86"/>
                    <a:pt x="720" y="86"/>
                    <a:pt x="720" y="86"/>
                  </a:cubicBezTo>
                  <a:cubicBezTo>
                    <a:pt x="708" y="75"/>
                    <a:pt x="690" y="73"/>
                    <a:pt x="678" y="83"/>
                  </a:cubicBezTo>
                  <a:cubicBezTo>
                    <a:pt x="608" y="135"/>
                    <a:pt x="608" y="135"/>
                    <a:pt x="608" y="135"/>
                  </a:cubicBezTo>
                  <a:cubicBezTo>
                    <a:pt x="592" y="126"/>
                    <a:pt x="574" y="119"/>
                    <a:pt x="556" y="113"/>
                  </a:cubicBezTo>
                  <a:cubicBezTo>
                    <a:pt x="544" y="27"/>
                    <a:pt x="544" y="27"/>
                    <a:pt x="544" y="27"/>
                  </a:cubicBezTo>
                  <a:cubicBezTo>
                    <a:pt x="541" y="12"/>
                    <a:pt x="528" y="0"/>
                    <a:pt x="51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8" y="0"/>
                    <a:pt x="355" y="12"/>
                    <a:pt x="352" y="27"/>
                  </a:cubicBezTo>
                  <a:cubicBezTo>
                    <a:pt x="340" y="113"/>
                    <a:pt x="340" y="113"/>
                    <a:pt x="340" y="113"/>
                  </a:cubicBezTo>
                  <a:cubicBezTo>
                    <a:pt x="322" y="119"/>
                    <a:pt x="304" y="126"/>
                    <a:pt x="288" y="135"/>
                  </a:cubicBezTo>
                  <a:cubicBezTo>
                    <a:pt x="218" y="83"/>
                    <a:pt x="218" y="83"/>
                    <a:pt x="218" y="83"/>
                  </a:cubicBezTo>
                  <a:cubicBezTo>
                    <a:pt x="206" y="73"/>
                    <a:pt x="188" y="75"/>
                    <a:pt x="176" y="86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75" y="188"/>
                    <a:pt x="73" y="206"/>
                    <a:pt x="83" y="218"/>
                  </a:cubicBezTo>
                  <a:cubicBezTo>
                    <a:pt x="135" y="288"/>
                    <a:pt x="135" y="288"/>
                    <a:pt x="135" y="288"/>
                  </a:cubicBezTo>
                  <a:cubicBezTo>
                    <a:pt x="126" y="304"/>
                    <a:pt x="119" y="322"/>
                    <a:pt x="113" y="340"/>
                  </a:cubicBezTo>
                  <a:cubicBezTo>
                    <a:pt x="27" y="352"/>
                    <a:pt x="27" y="352"/>
                    <a:pt x="27" y="352"/>
                  </a:cubicBezTo>
                  <a:cubicBezTo>
                    <a:pt x="12" y="355"/>
                    <a:pt x="0" y="368"/>
                    <a:pt x="0" y="384"/>
                  </a:cubicBezTo>
                  <a:cubicBezTo>
                    <a:pt x="0" y="512"/>
                    <a:pt x="0" y="512"/>
                    <a:pt x="0" y="512"/>
                  </a:cubicBezTo>
                  <a:cubicBezTo>
                    <a:pt x="0" y="528"/>
                    <a:pt x="12" y="541"/>
                    <a:pt x="27" y="544"/>
                  </a:cubicBezTo>
                  <a:close/>
                  <a:moveTo>
                    <a:pt x="64" y="412"/>
                  </a:moveTo>
                  <a:cubicBezTo>
                    <a:pt x="143" y="400"/>
                    <a:pt x="143" y="400"/>
                    <a:pt x="143" y="400"/>
                  </a:cubicBezTo>
                  <a:cubicBezTo>
                    <a:pt x="156" y="399"/>
                    <a:pt x="166" y="389"/>
                    <a:pt x="169" y="377"/>
                  </a:cubicBezTo>
                  <a:cubicBezTo>
                    <a:pt x="176" y="350"/>
                    <a:pt x="187" y="325"/>
                    <a:pt x="201" y="301"/>
                  </a:cubicBezTo>
                  <a:cubicBezTo>
                    <a:pt x="207" y="290"/>
                    <a:pt x="206" y="276"/>
                    <a:pt x="199" y="266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202" y="151"/>
                    <a:pt x="202" y="151"/>
                    <a:pt x="202" y="151"/>
                  </a:cubicBezTo>
                  <a:cubicBezTo>
                    <a:pt x="266" y="199"/>
                    <a:pt x="266" y="199"/>
                    <a:pt x="266" y="199"/>
                  </a:cubicBezTo>
                  <a:cubicBezTo>
                    <a:pt x="276" y="206"/>
                    <a:pt x="290" y="207"/>
                    <a:pt x="301" y="201"/>
                  </a:cubicBezTo>
                  <a:cubicBezTo>
                    <a:pt x="325" y="187"/>
                    <a:pt x="350" y="176"/>
                    <a:pt x="377" y="169"/>
                  </a:cubicBezTo>
                  <a:cubicBezTo>
                    <a:pt x="389" y="166"/>
                    <a:pt x="399" y="156"/>
                    <a:pt x="400" y="143"/>
                  </a:cubicBezTo>
                  <a:cubicBezTo>
                    <a:pt x="412" y="64"/>
                    <a:pt x="412" y="64"/>
                    <a:pt x="412" y="64"/>
                  </a:cubicBezTo>
                  <a:cubicBezTo>
                    <a:pt x="484" y="64"/>
                    <a:pt x="484" y="64"/>
                    <a:pt x="484" y="64"/>
                  </a:cubicBezTo>
                  <a:cubicBezTo>
                    <a:pt x="495" y="143"/>
                    <a:pt x="495" y="143"/>
                    <a:pt x="495" y="143"/>
                  </a:cubicBezTo>
                  <a:cubicBezTo>
                    <a:pt x="497" y="156"/>
                    <a:pt x="507" y="166"/>
                    <a:pt x="519" y="169"/>
                  </a:cubicBezTo>
                  <a:cubicBezTo>
                    <a:pt x="546" y="176"/>
                    <a:pt x="571" y="187"/>
                    <a:pt x="595" y="201"/>
                  </a:cubicBezTo>
                  <a:cubicBezTo>
                    <a:pt x="606" y="207"/>
                    <a:pt x="620" y="206"/>
                    <a:pt x="630" y="199"/>
                  </a:cubicBezTo>
                  <a:cubicBezTo>
                    <a:pt x="694" y="151"/>
                    <a:pt x="694" y="151"/>
                    <a:pt x="694" y="151"/>
                  </a:cubicBezTo>
                  <a:cubicBezTo>
                    <a:pt x="745" y="202"/>
                    <a:pt x="745" y="202"/>
                    <a:pt x="745" y="202"/>
                  </a:cubicBezTo>
                  <a:cubicBezTo>
                    <a:pt x="697" y="266"/>
                    <a:pt x="697" y="266"/>
                    <a:pt x="697" y="266"/>
                  </a:cubicBezTo>
                  <a:cubicBezTo>
                    <a:pt x="690" y="276"/>
                    <a:pt x="689" y="290"/>
                    <a:pt x="695" y="301"/>
                  </a:cubicBezTo>
                  <a:cubicBezTo>
                    <a:pt x="709" y="325"/>
                    <a:pt x="720" y="350"/>
                    <a:pt x="727" y="377"/>
                  </a:cubicBezTo>
                  <a:cubicBezTo>
                    <a:pt x="730" y="389"/>
                    <a:pt x="740" y="399"/>
                    <a:pt x="753" y="400"/>
                  </a:cubicBezTo>
                  <a:cubicBezTo>
                    <a:pt x="832" y="412"/>
                    <a:pt x="832" y="412"/>
                    <a:pt x="832" y="412"/>
                  </a:cubicBezTo>
                  <a:cubicBezTo>
                    <a:pt x="832" y="484"/>
                    <a:pt x="832" y="484"/>
                    <a:pt x="832" y="484"/>
                  </a:cubicBezTo>
                  <a:cubicBezTo>
                    <a:pt x="753" y="496"/>
                    <a:pt x="753" y="496"/>
                    <a:pt x="753" y="496"/>
                  </a:cubicBezTo>
                  <a:cubicBezTo>
                    <a:pt x="740" y="497"/>
                    <a:pt x="730" y="507"/>
                    <a:pt x="727" y="519"/>
                  </a:cubicBezTo>
                  <a:cubicBezTo>
                    <a:pt x="720" y="546"/>
                    <a:pt x="709" y="571"/>
                    <a:pt x="695" y="595"/>
                  </a:cubicBezTo>
                  <a:cubicBezTo>
                    <a:pt x="689" y="606"/>
                    <a:pt x="690" y="620"/>
                    <a:pt x="697" y="630"/>
                  </a:cubicBezTo>
                  <a:cubicBezTo>
                    <a:pt x="745" y="694"/>
                    <a:pt x="745" y="694"/>
                    <a:pt x="745" y="694"/>
                  </a:cubicBezTo>
                  <a:cubicBezTo>
                    <a:pt x="694" y="745"/>
                    <a:pt x="694" y="745"/>
                    <a:pt x="694" y="745"/>
                  </a:cubicBezTo>
                  <a:cubicBezTo>
                    <a:pt x="630" y="697"/>
                    <a:pt x="630" y="697"/>
                    <a:pt x="630" y="697"/>
                  </a:cubicBezTo>
                  <a:cubicBezTo>
                    <a:pt x="620" y="690"/>
                    <a:pt x="606" y="689"/>
                    <a:pt x="595" y="695"/>
                  </a:cubicBezTo>
                  <a:cubicBezTo>
                    <a:pt x="571" y="709"/>
                    <a:pt x="546" y="720"/>
                    <a:pt x="519" y="727"/>
                  </a:cubicBezTo>
                  <a:cubicBezTo>
                    <a:pt x="507" y="730"/>
                    <a:pt x="497" y="740"/>
                    <a:pt x="496" y="753"/>
                  </a:cubicBezTo>
                  <a:cubicBezTo>
                    <a:pt x="484" y="832"/>
                    <a:pt x="484" y="832"/>
                    <a:pt x="484" y="832"/>
                  </a:cubicBezTo>
                  <a:cubicBezTo>
                    <a:pt x="412" y="832"/>
                    <a:pt x="412" y="832"/>
                    <a:pt x="412" y="832"/>
                  </a:cubicBezTo>
                  <a:cubicBezTo>
                    <a:pt x="400" y="753"/>
                    <a:pt x="400" y="753"/>
                    <a:pt x="400" y="753"/>
                  </a:cubicBezTo>
                  <a:cubicBezTo>
                    <a:pt x="399" y="740"/>
                    <a:pt x="389" y="730"/>
                    <a:pt x="377" y="727"/>
                  </a:cubicBezTo>
                  <a:cubicBezTo>
                    <a:pt x="350" y="720"/>
                    <a:pt x="325" y="709"/>
                    <a:pt x="301" y="695"/>
                  </a:cubicBezTo>
                  <a:cubicBezTo>
                    <a:pt x="290" y="689"/>
                    <a:pt x="276" y="690"/>
                    <a:pt x="266" y="697"/>
                  </a:cubicBezTo>
                  <a:cubicBezTo>
                    <a:pt x="202" y="745"/>
                    <a:pt x="202" y="745"/>
                    <a:pt x="202" y="745"/>
                  </a:cubicBezTo>
                  <a:cubicBezTo>
                    <a:pt x="151" y="694"/>
                    <a:pt x="151" y="694"/>
                    <a:pt x="151" y="694"/>
                  </a:cubicBezTo>
                  <a:cubicBezTo>
                    <a:pt x="199" y="630"/>
                    <a:pt x="199" y="630"/>
                    <a:pt x="199" y="630"/>
                  </a:cubicBezTo>
                  <a:cubicBezTo>
                    <a:pt x="206" y="620"/>
                    <a:pt x="207" y="606"/>
                    <a:pt x="201" y="595"/>
                  </a:cubicBezTo>
                  <a:cubicBezTo>
                    <a:pt x="187" y="571"/>
                    <a:pt x="176" y="546"/>
                    <a:pt x="169" y="519"/>
                  </a:cubicBezTo>
                  <a:cubicBezTo>
                    <a:pt x="166" y="507"/>
                    <a:pt x="156" y="497"/>
                    <a:pt x="143" y="496"/>
                  </a:cubicBezTo>
                  <a:cubicBezTo>
                    <a:pt x="64" y="484"/>
                    <a:pt x="64" y="484"/>
                    <a:pt x="64" y="484"/>
                  </a:cubicBezTo>
                  <a:lnTo>
                    <a:pt x="64" y="4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1" name="Freeform 76">
              <a:extLst>
                <a:ext uri="{FF2B5EF4-FFF2-40B4-BE49-F238E27FC236}">
                  <a16:creationId xmlns:a16="http://schemas.microsoft.com/office/drawing/2014/main" id="{6FB3A45F-F09F-43FA-087D-0D9AAD56FB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" y="241"/>
              <a:ext cx="363" cy="363"/>
            </a:xfrm>
            <a:custGeom>
              <a:avLst/>
              <a:gdLst>
                <a:gd name="T0" fmla="*/ 192 w 384"/>
                <a:gd name="T1" fmla="*/ 384 h 384"/>
                <a:gd name="T2" fmla="*/ 384 w 384"/>
                <a:gd name="T3" fmla="*/ 192 h 384"/>
                <a:gd name="T4" fmla="*/ 192 w 384"/>
                <a:gd name="T5" fmla="*/ 0 h 384"/>
                <a:gd name="T6" fmla="*/ 0 w 384"/>
                <a:gd name="T7" fmla="*/ 192 h 384"/>
                <a:gd name="T8" fmla="*/ 192 w 384"/>
                <a:gd name="T9" fmla="*/ 384 h 384"/>
                <a:gd name="T10" fmla="*/ 192 w 384"/>
                <a:gd name="T11" fmla="*/ 64 h 384"/>
                <a:gd name="T12" fmla="*/ 320 w 384"/>
                <a:gd name="T13" fmla="*/ 192 h 384"/>
                <a:gd name="T14" fmla="*/ 192 w 384"/>
                <a:gd name="T15" fmla="*/ 320 h 384"/>
                <a:gd name="T16" fmla="*/ 64 w 384"/>
                <a:gd name="T17" fmla="*/ 192 h 384"/>
                <a:gd name="T18" fmla="*/ 192 w 384"/>
                <a:gd name="T19" fmla="*/ 6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384"/>
                  </a:moveTo>
                  <a:cubicBezTo>
                    <a:pt x="298" y="384"/>
                    <a:pt x="384" y="298"/>
                    <a:pt x="384" y="192"/>
                  </a:cubicBezTo>
                  <a:cubicBezTo>
                    <a:pt x="384" y="86"/>
                    <a:pt x="298" y="0"/>
                    <a:pt x="192" y="0"/>
                  </a:cubicBezTo>
                  <a:cubicBezTo>
                    <a:pt x="86" y="0"/>
                    <a:pt x="0" y="86"/>
                    <a:pt x="0" y="192"/>
                  </a:cubicBezTo>
                  <a:cubicBezTo>
                    <a:pt x="0" y="298"/>
                    <a:pt x="86" y="384"/>
                    <a:pt x="192" y="384"/>
                  </a:cubicBezTo>
                  <a:close/>
                  <a:moveTo>
                    <a:pt x="192" y="64"/>
                  </a:moveTo>
                  <a:cubicBezTo>
                    <a:pt x="263" y="64"/>
                    <a:pt x="320" y="121"/>
                    <a:pt x="320" y="192"/>
                  </a:cubicBezTo>
                  <a:cubicBezTo>
                    <a:pt x="320" y="263"/>
                    <a:pt x="263" y="320"/>
                    <a:pt x="192" y="320"/>
                  </a:cubicBezTo>
                  <a:cubicBezTo>
                    <a:pt x="121" y="320"/>
                    <a:pt x="64" y="263"/>
                    <a:pt x="64" y="192"/>
                  </a:cubicBezTo>
                  <a:cubicBezTo>
                    <a:pt x="64" y="121"/>
                    <a:pt x="121" y="64"/>
                    <a:pt x="19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2" name="Rectangle 77">
              <a:extLst>
                <a:ext uri="{FF2B5EF4-FFF2-40B4-BE49-F238E27FC236}">
                  <a16:creationId xmlns:a16="http://schemas.microsoft.com/office/drawing/2014/main" id="{70FAD29C-AB9B-330D-977C-5F5A6C0F7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" y="120"/>
              <a:ext cx="61" cy="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3" name="Freeform 78">
              <a:extLst>
                <a:ext uri="{FF2B5EF4-FFF2-40B4-BE49-F238E27FC236}">
                  <a16:creationId xmlns:a16="http://schemas.microsoft.com/office/drawing/2014/main" id="{9BE02B82-354A-0442-D768-077CE9DC5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87"/>
              <a:ext cx="85" cy="86"/>
            </a:xfrm>
            <a:custGeom>
              <a:avLst/>
              <a:gdLst>
                <a:gd name="T0" fmla="*/ 0 w 85"/>
                <a:gd name="T1" fmla="*/ 43 h 86"/>
                <a:gd name="T2" fmla="*/ 43 w 85"/>
                <a:gd name="T3" fmla="*/ 0 h 86"/>
                <a:gd name="T4" fmla="*/ 85 w 85"/>
                <a:gd name="T5" fmla="*/ 43 h 86"/>
                <a:gd name="T6" fmla="*/ 43 w 85"/>
                <a:gd name="T7" fmla="*/ 86 h 86"/>
                <a:gd name="T8" fmla="*/ 0 w 85"/>
                <a:gd name="T9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6">
                  <a:moveTo>
                    <a:pt x="0" y="43"/>
                  </a:moveTo>
                  <a:lnTo>
                    <a:pt x="43" y="0"/>
                  </a:lnTo>
                  <a:lnTo>
                    <a:pt x="85" y="43"/>
                  </a:lnTo>
                  <a:lnTo>
                    <a:pt x="43" y="86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4" name="Rectangle 79">
              <a:extLst>
                <a:ext uri="{FF2B5EF4-FFF2-40B4-BE49-F238E27FC236}">
                  <a16:creationId xmlns:a16="http://schemas.microsoft.com/office/drawing/2014/main" id="{76974D49-06B8-9965-4B93-F990E8D02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" y="392"/>
              <a:ext cx="61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5" name="Freeform 80">
              <a:extLst>
                <a:ext uri="{FF2B5EF4-FFF2-40B4-BE49-F238E27FC236}">
                  <a16:creationId xmlns:a16="http://schemas.microsoft.com/office/drawing/2014/main" id="{ED8B3F5A-6B62-C36F-1DBC-9E83EA524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572"/>
              <a:ext cx="85" cy="86"/>
            </a:xfrm>
            <a:custGeom>
              <a:avLst/>
              <a:gdLst>
                <a:gd name="T0" fmla="*/ 0 w 85"/>
                <a:gd name="T1" fmla="*/ 43 h 86"/>
                <a:gd name="T2" fmla="*/ 43 w 85"/>
                <a:gd name="T3" fmla="*/ 0 h 86"/>
                <a:gd name="T4" fmla="*/ 85 w 85"/>
                <a:gd name="T5" fmla="*/ 43 h 86"/>
                <a:gd name="T6" fmla="*/ 43 w 85"/>
                <a:gd name="T7" fmla="*/ 86 h 86"/>
                <a:gd name="T8" fmla="*/ 0 w 85"/>
                <a:gd name="T9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6">
                  <a:moveTo>
                    <a:pt x="0" y="43"/>
                  </a:moveTo>
                  <a:lnTo>
                    <a:pt x="43" y="0"/>
                  </a:lnTo>
                  <a:lnTo>
                    <a:pt x="85" y="43"/>
                  </a:lnTo>
                  <a:lnTo>
                    <a:pt x="43" y="86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6" name="Rectangle 81">
              <a:extLst>
                <a:ext uri="{FF2B5EF4-FFF2-40B4-BE49-F238E27FC236}">
                  <a16:creationId xmlns:a16="http://schemas.microsoft.com/office/drawing/2014/main" id="{12007561-CC41-064D-9A13-D959B172F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" y="664"/>
              <a:ext cx="61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7" name="Freeform 82">
              <a:extLst>
                <a:ext uri="{FF2B5EF4-FFF2-40B4-BE49-F238E27FC236}">
                  <a16:creationId xmlns:a16="http://schemas.microsoft.com/office/drawing/2014/main" id="{69472A55-6C09-5793-AE3C-D1889A6D0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572"/>
              <a:ext cx="86" cy="86"/>
            </a:xfrm>
            <a:custGeom>
              <a:avLst/>
              <a:gdLst>
                <a:gd name="T0" fmla="*/ 0 w 86"/>
                <a:gd name="T1" fmla="*/ 42 h 86"/>
                <a:gd name="T2" fmla="*/ 42 w 86"/>
                <a:gd name="T3" fmla="*/ 0 h 86"/>
                <a:gd name="T4" fmla="*/ 86 w 86"/>
                <a:gd name="T5" fmla="*/ 42 h 86"/>
                <a:gd name="T6" fmla="*/ 42 w 86"/>
                <a:gd name="T7" fmla="*/ 86 h 86"/>
                <a:gd name="T8" fmla="*/ 0 w 86"/>
                <a:gd name="T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6">
                  <a:moveTo>
                    <a:pt x="0" y="42"/>
                  </a:moveTo>
                  <a:lnTo>
                    <a:pt x="42" y="0"/>
                  </a:lnTo>
                  <a:lnTo>
                    <a:pt x="86" y="42"/>
                  </a:lnTo>
                  <a:lnTo>
                    <a:pt x="42" y="8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8" name="Rectangle 83">
              <a:extLst>
                <a:ext uri="{FF2B5EF4-FFF2-40B4-BE49-F238E27FC236}">
                  <a16:creationId xmlns:a16="http://schemas.microsoft.com/office/drawing/2014/main" id="{295A52B5-B96A-F128-AB93-79D3EF48B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392"/>
              <a:ext cx="61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9" name="Freeform 84">
              <a:extLst>
                <a:ext uri="{FF2B5EF4-FFF2-40B4-BE49-F238E27FC236}">
                  <a16:creationId xmlns:a16="http://schemas.microsoft.com/office/drawing/2014/main" id="{CB4CD1EC-39C6-F935-AF24-A4B5A5DE3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187"/>
              <a:ext cx="86" cy="86"/>
            </a:xfrm>
            <a:custGeom>
              <a:avLst/>
              <a:gdLst>
                <a:gd name="T0" fmla="*/ 0 w 86"/>
                <a:gd name="T1" fmla="*/ 43 h 86"/>
                <a:gd name="T2" fmla="*/ 42 w 86"/>
                <a:gd name="T3" fmla="*/ 0 h 86"/>
                <a:gd name="T4" fmla="*/ 86 w 86"/>
                <a:gd name="T5" fmla="*/ 43 h 86"/>
                <a:gd name="T6" fmla="*/ 42 w 86"/>
                <a:gd name="T7" fmla="*/ 86 h 86"/>
                <a:gd name="T8" fmla="*/ 0 w 86"/>
                <a:gd name="T9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6">
                  <a:moveTo>
                    <a:pt x="0" y="43"/>
                  </a:moveTo>
                  <a:lnTo>
                    <a:pt x="42" y="0"/>
                  </a:lnTo>
                  <a:lnTo>
                    <a:pt x="86" y="43"/>
                  </a:lnTo>
                  <a:lnTo>
                    <a:pt x="42" y="86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0" name="Freeform 85">
              <a:extLst>
                <a:ext uri="{FF2B5EF4-FFF2-40B4-BE49-F238E27FC236}">
                  <a16:creationId xmlns:a16="http://schemas.microsoft.com/office/drawing/2014/main" id="{2BA8F3F2-8C0D-4F6B-2FDE-3C26EDC18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" y="68"/>
              <a:ext cx="366" cy="475"/>
            </a:xfrm>
            <a:custGeom>
              <a:avLst/>
              <a:gdLst>
                <a:gd name="T0" fmla="*/ 64 w 387"/>
                <a:gd name="T1" fmla="*/ 183 h 503"/>
                <a:gd name="T2" fmla="*/ 96 w 387"/>
                <a:gd name="T3" fmla="*/ 151 h 503"/>
                <a:gd name="T4" fmla="*/ 275 w 387"/>
                <a:gd name="T5" fmla="*/ 151 h 503"/>
                <a:gd name="T6" fmla="*/ 233 w 387"/>
                <a:gd name="T7" fmla="*/ 192 h 503"/>
                <a:gd name="T8" fmla="*/ 279 w 387"/>
                <a:gd name="T9" fmla="*/ 238 h 503"/>
                <a:gd name="T10" fmla="*/ 375 w 387"/>
                <a:gd name="T11" fmla="*/ 142 h 503"/>
                <a:gd name="T12" fmla="*/ 375 w 387"/>
                <a:gd name="T13" fmla="*/ 96 h 503"/>
                <a:gd name="T14" fmla="*/ 279 w 387"/>
                <a:gd name="T15" fmla="*/ 0 h 503"/>
                <a:gd name="T16" fmla="*/ 233 w 387"/>
                <a:gd name="T17" fmla="*/ 46 h 503"/>
                <a:gd name="T18" fmla="*/ 275 w 387"/>
                <a:gd name="T19" fmla="*/ 87 h 503"/>
                <a:gd name="T20" fmla="*/ 96 w 387"/>
                <a:gd name="T21" fmla="*/ 87 h 503"/>
                <a:gd name="T22" fmla="*/ 0 w 387"/>
                <a:gd name="T23" fmla="*/ 183 h 503"/>
                <a:gd name="T24" fmla="*/ 0 w 387"/>
                <a:gd name="T25" fmla="*/ 503 h 503"/>
                <a:gd name="T26" fmla="*/ 64 w 387"/>
                <a:gd name="T27" fmla="*/ 503 h 503"/>
                <a:gd name="T28" fmla="*/ 64 w 387"/>
                <a:gd name="T29" fmla="*/ 18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7" h="503">
                  <a:moveTo>
                    <a:pt x="64" y="183"/>
                  </a:moveTo>
                  <a:cubicBezTo>
                    <a:pt x="64" y="165"/>
                    <a:pt x="78" y="151"/>
                    <a:pt x="96" y="151"/>
                  </a:cubicBezTo>
                  <a:cubicBezTo>
                    <a:pt x="275" y="151"/>
                    <a:pt x="275" y="151"/>
                    <a:pt x="275" y="151"/>
                  </a:cubicBezTo>
                  <a:cubicBezTo>
                    <a:pt x="233" y="192"/>
                    <a:pt x="233" y="192"/>
                    <a:pt x="233" y="192"/>
                  </a:cubicBezTo>
                  <a:cubicBezTo>
                    <a:pt x="279" y="238"/>
                    <a:pt x="279" y="238"/>
                    <a:pt x="279" y="238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87" y="129"/>
                    <a:pt x="387" y="109"/>
                    <a:pt x="375" y="96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75" y="87"/>
                    <a:pt x="275" y="87"/>
                    <a:pt x="275" y="87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43" y="87"/>
                    <a:pt x="0" y="130"/>
                    <a:pt x="0" y="183"/>
                  </a:cubicBezTo>
                  <a:cubicBezTo>
                    <a:pt x="0" y="503"/>
                    <a:pt x="0" y="503"/>
                    <a:pt x="0" y="503"/>
                  </a:cubicBezTo>
                  <a:cubicBezTo>
                    <a:pt x="64" y="503"/>
                    <a:pt x="64" y="503"/>
                    <a:pt x="64" y="503"/>
                  </a:cubicBezTo>
                  <a:lnTo>
                    <a:pt x="6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1" name="Rectangle 86">
              <a:extLst>
                <a:ext uri="{FF2B5EF4-FFF2-40B4-BE49-F238E27FC236}">
                  <a16:creationId xmlns:a16="http://schemas.microsoft.com/office/drawing/2014/main" id="{E67919B3-80E5-5F98-1471-148E62031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" y="604"/>
              <a:ext cx="61" cy="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2" name="Rectangle 87">
              <a:extLst>
                <a:ext uri="{FF2B5EF4-FFF2-40B4-BE49-F238E27FC236}">
                  <a16:creationId xmlns:a16="http://schemas.microsoft.com/office/drawing/2014/main" id="{E9393D41-0B54-5B90-6C78-C58FD192C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" y="725"/>
              <a:ext cx="61" cy="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3" name="Rectangle 88">
              <a:extLst>
                <a:ext uri="{FF2B5EF4-FFF2-40B4-BE49-F238E27FC236}">
                  <a16:creationId xmlns:a16="http://schemas.microsoft.com/office/drawing/2014/main" id="{BFA6A7CC-14A0-3CA0-EE68-2F5785C14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" y="271"/>
              <a:ext cx="61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4" name="Rectangle 89">
              <a:extLst>
                <a:ext uri="{FF2B5EF4-FFF2-40B4-BE49-F238E27FC236}">
                  <a16:creationId xmlns:a16="http://schemas.microsoft.com/office/drawing/2014/main" id="{A05B61EE-F632-70D4-55BC-AED98D620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" y="392"/>
              <a:ext cx="61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5" name="Freeform 90">
              <a:extLst>
                <a:ext uri="{FF2B5EF4-FFF2-40B4-BE49-F238E27FC236}">
                  <a16:creationId xmlns:a16="http://schemas.microsoft.com/office/drawing/2014/main" id="{DCC53193-7873-DBE7-5156-C4D83DF74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68"/>
              <a:ext cx="366" cy="475"/>
            </a:xfrm>
            <a:custGeom>
              <a:avLst/>
              <a:gdLst>
                <a:gd name="T0" fmla="*/ 108 w 387"/>
                <a:gd name="T1" fmla="*/ 238 h 503"/>
                <a:gd name="T2" fmla="*/ 154 w 387"/>
                <a:gd name="T3" fmla="*/ 192 h 503"/>
                <a:gd name="T4" fmla="*/ 112 w 387"/>
                <a:gd name="T5" fmla="*/ 151 h 503"/>
                <a:gd name="T6" fmla="*/ 291 w 387"/>
                <a:gd name="T7" fmla="*/ 151 h 503"/>
                <a:gd name="T8" fmla="*/ 323 w 387"/>
                <a:gd name="T9" fmla="*/ 183 h 503"/>
                <a:gd name="T10" fmla="*/ 323 w 387"/>
                <a:gd name="T11" fmla="*/ 503 h 503"/>
                <a:gd name="T12" fmla="*/ 387 w 387"/>
                <a:gd name="T13" fmla="*/ 503 h 503"/>
                <a:gd name="T14" fmla="*/ 387 w 387"/>
                <a:gd name="T15" fmla="*/ 183 h 503"/>
                <a:gd name="T16" fmla="*/ 291 w 387"/>
                <a:gd name="T17" fmla="*/ 87 h 503"/>
                <a:gd name="T18" fmla="*/ 112 w 387"/>
                <a:gd name="T19" fmla="*/ 87 h 503"/>
                <a:gd name="T20" fmla="*/ 154 w 387"/>
                <a:gd name="T21" fmla="*/ 46 h 503"/>
                <a:gd name="T22" fmla="*/ 108 w 387"/>
                <a:gd name="T23" fmla="*/ 0 h 503"/>
                <a:gd name="T24" fmla="*/ 12 w 387"/>
                <a:gd name="T25" fmla="*/ 96 h 503"/>
                <a:gd name="T26" fmla="*/ 12 w 387"/>
                <a:gd name="T27" fmla="*/ 142 h 503"/>
                <a:gd name="T28" fmla="*/ 108 w 387"/>
                <a:gd name="T29" fmla="*/ 238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7" h="503">
                  <a:moveTo>
                    <a:pt x="108" y="238"/>
                  </a:moveTo>
                  <a:cubicBezTo>
                    <a:pt x="154" y="192"/>
                    <a:pt x="154" y="192"/>
                    <a:pt x="154" y="192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291" y="151"/>
                    <a:pt x="291" y="151"/>
                    <a:pt x="291" y="151"/>
                  </a:cubicBezTo>
                  <a:cubicBezTo>
                    <a:pt x="309" y="151"/>
                    <a:pt x="323" y="165"/>
                    <a:pt x="323" y="183"/>
                  </a:cubicBezTo>
                  <a:cubicBezTo>
                    <a:pt x="323" y="503"/>
                    <a:pt x="323" y="503"/>
                    <a:pt x="323" y="503"/>
                  </a:cubicBezTo>
                  <a:cubicBezTo>
                    <a:pt x="387" y="503"/>
                    <a:pt x="387" y="503"/>
                    <a:pt x="387" y="503"/>
                  </a:cubicBezTo>
                  <a:cubicBezTo>
                    <a:pt x="387" y="183"/>
                    <a:pt x="387" y="183"/>
                    <a:pt x="387" y="183"/>
                  </a:cubicBezTo>
                  <a:cubicBezTo>
                    <a:pt x="387" y="130"/>
                    <a:pt x="344" y="87"/>
                    <a:pt x="291" y="87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0" y="109"/>
                    <a:pt x="0" y="129"/>
                    <a:pt x="12" y="142"/>
                  </a:cubicBezTo>
                  <a:lnTo>
                    <a:pt x="108" y="2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6" name="Rectangle 91">
              <a:extLst>
                <a:ext uri="{FF2B5EF4-FFF2-40B4-BE49-F238E27FC236}">
                  <a16:creationId xmlns:a16="http://schemas.microsoft.com/office/drawing/2014/main" id="{47C26BE2-5F62-BBCC-9515-25F53E1FA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604"/>
              <a:ext cx="61" cy="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7" name="Rectangle 92">
              <a:extLst>
                <a:ext uri="{FF2B5EF4-FFF2-40B4-BE49-F238E27FC236}">
                  <a16:creationId xmlns:a16="http://schemas.microsoft.com/office/drawing/2014/main" id="{3F1690B4-2B59-6AF7-70EF-7073E981B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725"/>
              <a:ext cx="61" cy="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8" name="Rectangle 93">
              <a:extLst>
                <a:ext uri="{FF2B5EF4-FFF2-40B4-BE49-F238E27FC236}">
                  <a16:creationId xmlns:a16="http://schemas.microsoft.com/office/drawing/2014/main" id="{1D6CEB42-2352-E387-0EB5-C78461D38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71"/>
              <a:ext cx="61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9" name="Rectangle 94">
              <a:extLst>
                <a:ext uri="{FF2B5EF4-FFF2-40B4-BE49-F238E27FC236}">
                  <a16:creationId xmlns:a16="http://schemas.microsoft.com/office/drawing/2014/main" id="{78B3BE82-C2A0-2B63-9F4B-50B9002D5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392"/>
              <a:ext cx="61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0" name="Freeform 95">
              <a:extLst>
                <a:ext uri="{FF2B5EF4-FFF2-40B4-BE49-F238E27FC236}">
                  <a16:creationId xmlns:a16="http://schemas.microsoft.com/office/drawing/2014/main" id="{BA174207-2F3A-577C-7CF5-E143B8358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903"/>
              <a:ext cx="225" cy="336"/>
            </a:xfrm>
            <a:custGeom>
              <a:avLst/>
              <a:gdLst>
                <a:gd name="T0" fmla="*/ 96 w 238"/>
                <a:gd name="T1" fmla="*/ 12 h 355"/>
                <a:gd name="T2" fmla="*/ 0 w 238"/>
                <a:gd name="T3" fmla="*/ 108 h 355"/>
                <a:gd name="T4" fmla="*/ 46 w 238"/>
                <a:gd name="T5" fmla="*/ 154 h 355"/>
                <a:gd name="T6" fmla="*/ 87 w 238"/>
                <a:gd name="T7" fmla="*/ 112 h 355"/>
                <a:gd name="T8" fmla="*/ 87 w 238"/>
                <a:gd name="T9" fmla="*/ 355 h 355"/>
                <a:gd name="T10" fmla="*/ 151 w 238"/>
                <a:gd name="T11" fmla="*/ 355 h 355"/>
                <a:gd name="T12" fmla="*/ 151 w 238"/>
                <a:gd name="T13" fmla="*/ 112 h 355"/>
                <a:gd name="T14" fmla="*/ 192 w 238"/>
                <a:gd name="T15" fmla="*/ 154 h 355"/>
                <a:gd name="T16" fmla="*/ 238 w 238"/>
                <a:gd name="T17" fmla="*/ 108 h 355"/>
                <a:gd name="T18" fmla="*/ 142 w 238"/>
                <a:gd name="T19" fmla="*/ 12 h 355"/>
                <a:gd name="T20" fmla="*/ 96 w 238"/>
                <a:gd name="T21" fmla="*/ 12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355">
                  <a:moveTo>
                    <a:pt x="96" y="12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7" y="355"/>
                    <a:pt x="87" y="355"/>
                    <a:pt x="87" y="355"/>
                  </a:cubicBezTo>
                  <a:cubicBezTo>
                    <a:pt x="151" y="355"/>
                    <a:pt x="151" y="355"/>
                    <a:pt x="151" y="355"/>
                  </a:cubicBezTo>
                  <a:cubicBezTo>
                    <a:pt x="151" y="112"/>
                    <a:pt x="151" y="112"/>
                    <a:pt x="151" y="112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238" y="108"/>
                    <a:pt x="238" y="108"/>
                    <a:pt x="238" y="108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29" y="0"/>
                    <a:pt x="109" y="0"/>
                    <a:pt x="9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1" name="Rectangle 96">
              <a:extLst>
                <a:ext uri="{FF2B5EF4-FFF2-40B4-BE49-F238E27FC236}">
                  <a16:creationId xmlns:a16="http://schemas.microsoft.com/office/drawing/2014/main" id="{7D7EEC82-E149-BDAF-1506-4B8F64AC2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299"/>
              <a:ext cx="61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2" name="Rectangle 97">
              <a:extLst>
                <a:ext uri="{FF2B5EF4-FFF2-40B4-BE49-F238E27FC236}">
                  <a16:creationId xmlns:a16="http://schemas.microsoft.com/office/drawing/2014/main" id="{942615B1-A6DF-9B6C-2571-C053A7EFA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420"/>
              <a:ext cx="61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3" name="Freeform 98">
              <a:extLst>
                <a:ext uri="{FF2B5EF4-FFF2-40B4-BE49-F238E27FC236}">
                  <a16:creationId xmlns:a16="http://schemas.microsoft.com/office/drawing/2014/main" id="{B4BD566D-2C17-F6BE-9D4F-E499F0DF6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903"/>
              <a:ext cx="225" cy="336"/>
            </a:xfrm>
            <a:custGeom>
              <a:avLst/>
              <a:gdLst>
                <a:gd name="T0" fmla="*/ 238 w 238"/>
                <a:gd name="T1" fmla="*/ 108 h 355"/>
                <a:gd name="T2" fmla="*/ 142 w 238"/>
                <a:gd name="T3" fmla="*/ 12 h 355"/>
                <a:gd name="T4" fmla="*/ 96 w 238"/>
                <a:gd name="T5" fmla="*/ 12 h 355"/>
                <a:gd name="T6" fmla="*/ 0 w 238"/>
                <a:gd name="T7" fmla="*/ 108 h 355"/>
                <a:gd name="T8" fmla="*/ 46 w 238"/>
                <a:gd name="T9" fmla="*/ 154 h 355"/>
                <a:gd name="T10" fmla="*/ 87 w 238"/>
                <a:gd name="T11" fmla="*/ 112 h 355"/>
                <a:gd name="T12" fmla="*/ 87 w 238"/>
                <a:gd name="T13" fmla="*/ 355 h 355"/>
                <a:gd name="T14" fmla="*/ 151 w 238"/>
                <a:gd name="T15" fmla="*/ 355 h 355"/>
                <a:gd name="T16" fmla="*/ 151 w 238"/>
                <a:gd name="T17" fmla="*/ 112 h 355"/>
                <a:gd name="T18" fmla="*/ 192 w 238"/>
                <a:gd name="T19" fmla="*/ 154 h 355"/>
                <a:gd name="T20" fmla="*/ 238 w 238"/>
                <a:gd name="T21" fmla="*/ 10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355">
                  <a:moveTo>
                    <a:pt x="238" y="108"/>
                  </a:moveTo>
                  <a:cubicBezTo>
                    <a:pt x="142" y="12"/>
                    <a:pt x="142" y="12"/>
                    <a:pt x="142" y="12"/>
                  </a:cubicBezTo>
                  <a:cubicBezTo>
                    <a:pt x="129" y="0"/>
                    <a:pt x="109" y="0"/>
                    <a:pt x="96" y="1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7" y="355"/>
                    <a:pt x="87" y="355"/>
                    <a:pt x="87" y="355"/>
                  </a:cubicBezTo>
                  <a:cubicBezTo>
                    <a:pt x="151" y="355"/>
                    <a:pt x="151" y="355"/>
                    <a:pt x="151" y="355"/>
                  </a:cubicBezTo>
                  <a:cubicBezTo>
                    <a:pt x="151" y="112"/>
                    <a:pt x="151" y="112"/>
                    <a:pt x="151" y="112"/>
                  </a:cubicBezTo>
                  <a:cubicBezTo>
                    <a:pt x="192" y="154"/>
                    <a:pt x="192" y="154"/>
                    <a:pt x="192" y="154"/>
                  </a:cubicBezTo>
                  <a:lnTo>
                    <a:pt x="238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4" name="Rectangle 99">
              <a:extLst>
                <a:ext uri="{FF2B5EF4-FFF2-40B4-BE49-F238E27FC236}">
                  <a16:creationId xmlns:a16="http://schemas.microsoft.com/office/drawing/2014/main" id="{3B0BADB9-4BE7-4213-4E94-1C35E5F07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9" y="1299"/>
              <a:ext cx="61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5" name="Rectangle 100">
              <a:extLst>
                <a:ext uri="{FF2B5EF4-FFF2-40B4-BE49-F238E27FC236}">
                  <a16:creationId xmlns:a16="http://schemas.microsoft.com/office/drawing/2014/main" id="{9FE86A47-7EFC-65E7-E370-1558EF8F7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9" y="1420"/>
              <a:ext cx="61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96" name="Группа 1095">
            <a:extLst>
              <a:ext uri="{FF2B5EF4-FFF2-40B4-BE49-F238E27FC236}">
                <a16:creationId xmlns:a16="http://schemas.microsoft.com/office/drawing/2014/main" id="{A137A771-B603-409C-BA03-B06FB7709D22}"/>
              </a:ext>
            </a:extLst>
          </p:cNvPr>
          <p:cNvGrpSpPr/>
          <p:nvPr/>
        </p:nvGrpSpPr>
        <p:grpSpPr>
          <a:xfrm>
            <a:off x="375335" y="4844635"/>
            <a:ext cx="588955" cy="340724"/>
            <a:chOff x="2870200" y="7451726"/>
            <a:chExt cx="2749550" cy="1590675"/>
          </a:xfrm>
          <a:solidFill>
            <a:schemeClr val="bg1"/>
          </a:solidFill>
        </p:grpSpPr>
        <p:sp>
          <p:nvSpPr>
            <p:cNvPr id="1097" name="Freeform 280">
              <a:extLst>
                <a:ext uri="{FF2B5EF4-FFF2-40B4-BE49-F238E27FC236}">
                  <a16:creationId xmlns:a16="http://schemas.microsoft.com/office/drawing/2014/main" id="{72D96CEF-50A8-8439-305D-6E7BD0739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0200" y="8585201"/>
              <a:ext cx="1417637" cy="457200"/>
            </a:xfrm>
            <a:custGeom>
              <a:avLst/>
              <a:gdLst>
                <a:gd name="T0" fmla="*/ 60 w 1056"/>
                <a:gd name="T1" fmla="*/ 90 h 340"/>
                <a:gd name="T2" fmla="*/ 90 w 1056"/>
                <a:gd name="T3" fmla="*/ 60 h 340"/>
                <a:gd name="T4" fmla="*/ 538 w 1056"/>
                <a:gd name="T5" fmla="*/ 60 h 340"/>
                <a:gd name="T6" fmla="*/ 538 w 1056"/>
                <a:gd name="T7" fmla="*/ 0 h 340"/>
                <a:gd name="T8" fmla="*/ 90 w 1056"/>
                <a:gd name="T9" fmla="*/ 0 h 340"/>
                <a:gd name="T10" fmla="*/ 0 w 1056"/>
                <a:gd name="T11" fmla="*/ 90 h 340"/>
                <a:gd name="T12" fmla="*/ 90 w 1056"/>
                <a:gd name="T13" fmla="*/ 180 h 340"/>
                <a:gd name="T14" fmla="*/ 107 w 1056"/>
                <a:gd name="T15" fmla="*/ 180 h 340"/>
                <a:gd name="T16" fmla="*/ 295 w 1056"/>
                <a:gd name="T17" fmla="*/ 340 h 340"/>
                <a:gd name="T18" fmla="*/ 455 w 1056"/>
                <a:gd name="T19" fmla="*/ 252 h 340"/>
                <a:gd name="T20" fmla="*/ 615 w 1056"/>
                <a:gd name="T21" fmla="*/ 340 h 340"/>
                <a:gd name="T22" fmla="*/ 803 w 1056"/>
                <a:gd name="T23" fmla="*/ 180 h 340"/>
                <a:gd name="T24" fmla="*/ 1056 w 1056"/>
                <a:gd name="T25" fmla="*/ 180 h 340"/>
                <a:gd name="T26" fmla="*/ 1056 w 1056"/>
                <a:gd name="T27" fmla="*/ 120 h 340"/>
                <a:gd name="T28" fmla="*/ 90 w 1056"/>
                <a:gd name="T29" fmla="*/ 120 h 340"/>
                <a:gd name="T30" fmla="*/ 60 w 1056"/>
                <a:gd name="T31" fmla="*/ 90 h 340"/>
                <a:gd name="T32" fmla="*/ 742 w 1056"/>
                <a:gd name="T33" fmla="*/ 180 h 340"/>
                <a:gd name="T34" fmla="*/ 615 w 1056"/>
                <a:gd name="T35" fmla="*/ 280 h 340"/>
                <a:gd name="T36" fmla="*/ 488 w 1056"/>
                <a:gd name="T37" fmla="*/ 180 h 340"/>
                <a:gd name="T38" fmla="*/ 742 w 1056"/>
                <a:gd name="T39" fmla="*/ 180 h 340"/>
                <a:gd name="T40" fmla="*/ 421 w 1056"/>
                <a:gd name="T41" fmla="*/ 180 h 340"/>
                <a:gd name="T42" fmla="*/ 295 w 1056"/>
                <a:gd name="T43" fmla="*/ 280 h 340"/>
                <a:gd name="T44" fmla="*/ 168 w 1056"/>
                <a:gd name="T45" fmla="*/ 180 h 340"/>
                <a:gd name="T46" fmla="*/ 421 w 1056"/>
                <a:gd name="T47" fmla="*/ 180 h 340"/>
                <a:gd name="T48" fmla="*/ 421 w 1056"/>
                <a:gd name="T49" fmla="*/ 180 h 340"/>
                <a:gd name="T50" fmla="*/ 421 w 1056"/>
                <a:gd name="T51" fmla="*/ 18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56" h="340">
                  <a:moveTo>
                    <a:pt x="60" y="90"/>
                  </a:moveTo>
                  <a:cubicBezTo>
                    <a:pt x="60" y="73"/>
                    <a:pt x="74" y="60"/>
                    <a:pt x="90" y="60"/>
                  </a:cubicBezTo>
                  <a:cubicBezTo>
                    <a:pt x="538" y="60"/>
                    <a:pt x="538" y="60"/>
                    <a:pt x="538" y="60"/>
                  </a:cubicBezTo>
                  <a:cubicBezTo>
                    <a:pt x="538" y="0"/>
                    <a:pt x="538" y="0"/>
                    <a:pt x="538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40" y="0"/>
                    <a:pt x="0" y="40"/>
                    <a:pt x="0" y="90"/>
                  </a:cubicBezTo>
                  <a:cubicBezTo>
                    <a:pt x="0" y="140"/>
                    <a:pt x="40" y="180"/>
                    <a:pt x="90" y="180"/>
                  </a:cubicBezTo>
                  <a:cubicBezTo>
                    <a:pt x="107" y="180"/>
                    <a:pt x="107" y="180"/>
                    <a:pt x="107" y="180"/>
                  </a:cubicBezTo>
                  <a:cubicBezTo>
                    <a:pt x="121" y="271"/>
                    <a:pt x="200" y="340"/>
                    <a:pt x="295" y="340"/>
                  </a:cubicBezTo>
                  <a:cubicBezTo>
                    <a:pt x="362" y="340"/>
                    <a:pt x="421" y="305"/>
                    <a:pt x="455" y="252"/>
                  </a:cubicBezTo>
                  <a:cubicBezTo>
                    <a:pt x="489" y="305"/>
                    <a:pt x="548" y="340"/>
                    <a:pt x="615" y="340"/>
                  </a:cubicBezTo>
                  <a:cubicBezTo>
                    <a:pt x="710" y="340"/>
                    <a:pt x="789" y="271"/>
                    <a:pt x="803" y="180"/>
                  </a:cubicBezTo>
                  <a:cubicBezTo>
                    <a:pt x="1056" y="180"/>
                    <a:pt x="1056" y="180"/>
                    <a:pt x="1056" y="180"/>
                  </a:cubicBezTo>
                  <a:cubicBezTo>
                    <a:pt x="1056" y="120"/>
                    <a:pt x="1056" y="120"/>
                    <a:pt x="1056" y="120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74" y="120"/>
                    <a:pt x="60" y="106"/>
                    <a:pt x="60" y="90"/>
                  </a:cubicBezTo>
                  <a:close/>
                  <a:moveTo>
                    <a:pt x="742" y="180"/>
                  </a:moveTo>
                  <a:cubicBezTo>
                    <a:pt x="728" y="237"/>
                    <a:pt x="677" y="280"/>
                    <a:pt x="615" y="280"/>
                  </a:cubicBezTo>
                  <a:cubicBezTo>
                    <a:pt x="554" y="280"/>
                    <a:pt x="502" y="237"/>
                    <a:pt x="488" y="180"/>
                  </a:cubicBezTo>
                  <a:lnTo>
                    <a:pt x="742" y="180"/>
                  </a:lnTo>
                  <a:close/>
                  <a:moveTo>
                    <a:pt x="421" y="180"/>
                  </a:moveTo>
                  <a:cubicBezTo>
                    <a:pt x="408" y="237"/>
                    <a:pt x="356" y="280"/>
                    <a:pt x="295" y="280"/>
                  </a:cubicBezTo>
                  <a:cubicBezTo>
                    <a:pt x="233" y="280"/>
                    <a:pt x="181" y="237"/>
                    <a:pt x="168" y="180"/>
                  </a:cubicBezTo>
                  <a:lnTo>
                    <a:pt x="421" y="180"/>
                  </a:lnTo>
                  <a:close/>
                  <a:moveTo>
                    <a:pt x="421" y="180"/>
                  </a:moveTo>
                  <a:cubicBezTo>
                    <a:pt x="421" y="180"/>
                    <a:pt x="421" y="180"/>
                    <a:pt x="421" y="18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098" name="Rectangle 281">
              <a:extLst>
                <a:ext uri="{FF2B5EF4-FFF2-40B4-BE49-F238E27FC236}">
                  <a16:creationId xmlns:a16="http://schemas.microsoft.com/office/drawing/2014/main" id="{35CC05A9-F494-1530-7777-CDD669215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063" y="8585201"/>
              <a:ext cx="1128712" cy="80963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099" name="Freeform 282">
              <a:extLst>
                <a:ext uri="{FF2B5EF4-FFF2-40B4-BE49-F238E27FC236}">
                  <a16:creationId xmlns:a16="http://schemas.microsoft.com/office/drawing/2014/main" id="{4BF14F08-24D6-31E8-0D96-932A812E58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8800" y="8585201"/>
              <a:ext cx="1250950" cy="457200"/>
            </a:xfrm>
            <a:custGeom>
              <a:avLst/>
              <a:gdLst>
                <a:gd name="T0" fmla="*/ 842 w 932"/>
                <a:gd name="T1" fmla="*/ 0 h 340"/>
                <a:gd name="T2" fmla="*/ 384 w 932"/>
                <a:gd name="T3" fmla="*/ 0 h 340"/>
                <a:gd name="T4" fmla="*/ 384 w 932"/>
                <a:gd name="T5" fmla="*/ 60 h 340"/>
                <a:gd name="T6" fmla="*/ 842 w 932"/>
                <a:gd name="T7" fmla="*/ 60 h 340"/>
                <a:gd name="T8" fmla="*/ 872 w 932"/>
                <a:gd name="T9" fmla="*/ 90 h 340"/>
                <a:gd name="T10" fmla="*/ 842 w 932"/>
                <a:gd name="T11" fmla="*/ 120 h 340"/>
                <a:gd name="T12" fmla="*/ 0 w 932"/>
                <a:gd name="T13" fmla="*/ 120 h 340"/>
                <a:gd name="T14" fmla="*/ 0 w 932"/>
                <a:gd name="T15" fmla="*/ 180 h 340"/>
                <a:gd name="T16" fmla="*/ 129 w 932"/>
                <a:gd name="T17" fmla="*/ 180 h 340"/>
                <a:gd name="T18" fmla="*/ 317 w 932"/>
                <a:gd name="T19" fmla="*/ 340 h 340"/>
                <a:gd name="T20" fmla="*/ 477 w 932"/>
                <a:gd name="T21" fmla="*/ 252 h 340"/>
                <a:gd name="T22" fmla="*/ 637 w 932"/>
                <a:gd name="T23" fmla="*/ 340 h 340"/>
                <a:gd name="T24" fmla="*/ 825 w 932"/>
                <a:gd name="T25" fmla="*/ 180 h 340"/>
                <a:gd name="T26" fmla="*/ 842 w 932"/>
                <a:gd name="T27" fmla="*/ 180 h 340"/>
                <a:gd name="T28" fmla="*/ 932 w 932"/>
                <a:gd name="T29" fmla="*/ 90 h 340"/>
                <a:gd name="T30" fmla="*/ 842 w 932"/>
                <a:gd name="T31" fmla="*/ 0 h 340"/>
                <a:gd name="T32" fmla="*/ 317 w 932"/>
                <a:gd name="T33" fmla="*/ 280 h 340"/>
                <a:gd name="T34" fmla="*/ 190 w 932"/>
                <a:gd name="T35" fmla="*/ 180 h 340"/>
                <a:gd name="T36" fmla="*/ 444 w 932"/>
                <a:gd name="T37" fmla="*/ 180 h 340"/>
                <a:gd name="T38" fmla="*/ 317 w 932"/>
                <a:gd name="T39" fmla="*/ 280 h 340"/>
                <a:gd name="T40" fmla="*/ 637 w 932"/>
                <a:gd name="T41" fmla="*/ 280 h 340"/>
                <a:gd name="T42" fmla="*/ 511 w 932"/>
                <a:gd name="T43" fmla="*/ 180 h 340"/>
                <a:gd name="T44" fmla="*/ 764 w 932"/>
                <a:gd name="T45" fmla="*/ 180 h 340"/>
                <a:gd name="T46" fmla="*/ 637 w 932"/>
                <a:gd name="T47" fmla="*/ 280 h 340"/>
                <a:gd name="T48" fmla="*/ 637 w 932"/>
                <a:gd name="T49" fmla="*/ 280 h 340"/>
                <a:gd name="T50" fmla="*/ 637 w 932"/>
                <a:gd name="T51" fmla="*/ 28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32" h="340">
                  <a:moveTo>
                    <a:pt x="842" y="0"/>
                  </a:moveTo>
                  <a:cubicBezTo>
                    <a:pt x="384" y="0"/>
                    <a:pt x="384" y="0"/>
                    <a:pt x="384" y="0"/>
                  </a:cubicBezTo>
                  <a:cubicBezTo>
                    <a:pt x="384" y="60"/>
                    <a:pt x="384" y="60"/>
                    <a:pt x="384" y="60"/>
                  </a:cubicBezTo>
                  <a:cubicBezTo>
                    <a:pt x="842" y="60"/>
                    <a:pt x="842" y="60"/>
                    <a:pt x="842" y="60"/>
                  </a:cubicBezTo>
                  <a:cubicBezTo>
                    <a:pt x="858" y="60"/>
                    <a:pt x="872" y="73"/>
                    <a:pt x="872" y="90"/>
                  </a:cubicBezTo>
                  <a:cubicBezTo>
                    <a:pt x="872" y="106"/>
                    <a:pt x="858" y="120"/>
                    <a:pt x="842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129" y="180"/>
                    <a:pt x="129" y="180"/>
                    <a:pt x="129" y="180"/>
                  </a:cubicBezTo>
                  <a:cubicBezTo>
                    <a:pt x="143" y="271"/>
                    <a:pt x="222" y="340"/>
                    <a:pt x="317" y="340"/>
                  </a:cubicBezTo>
                  <a:cubicBezTo>
                    <a:pt x="384" y="340"/>
                    <a:pt x="443" y="305"/>
                    <a:pt x="477" y="252"/>
                  </a:cubicBezTo>
                  <a:cubicBezTo>
                    <a:pt x="511" y="305"/>
                    <a:pt x="570" y="340"/>
                    <a:pt x="637" y="340"/>
                  </a:cubicBezTo>
                  <a:cubicBezTo>
                    <a:pt x="732" y="340"/>
                    <a:pt x="811" y="271"/>
                    <a:pt x="825" y="180"/>
                  </a:cubicBezTo>
                  <a:cubicBezTo>
                    <a:pt x="842" y="180"/>
                    <a:pt x="842" y="180"/>
                    <a:pt x="842" y="180"/>
                  </a:cubicBezTo>
                  <a:cubicBezTo>
                    <a:pt x="892" y="180"/>
                    <a:pt x="932" y="140"/>
                    <a:pt x="932" y="90"/>
                  </a:cubicBezTo>
                  <a:cubicBezTo>
                    <a:pt x="932" y="40"/>
                    <a:pt x="892" y="0"/>
                    <a:pt x="842" y="0"/>
                  </a:cubicBezTo>
                  <a:close/>
                  <a:moveTo>
                    <a:pt x="317" y="280"/>
                  </a:moveTo>
                  <a:cubicBezTo>
                    <a:pt x="255" y="280"/>
                    <a:pt x="204" y="237"/>
                    <a:pt x="190" y="180"/>
                  </a:cubicBezTo>
                  <a:cubicBezTo>
                    <a:pt x="444" y="180"/>
                    <a:pt x="444" y="180"/>
                    <a:pt x="444" y="180"/>
                  </a:cubicBezTo>
                  <a:cubicBezTo>
                    <a:pt x="430" y="237"/>
                    <a:pt x="378" y="280"/>
                    <a:pt x="317" y="280"/>
                  </a:cubicBezTo>
                  <a:close/>
                  <a:moveTo>
                    <a:pt x="637" y="280"/>
                  </a:moveTo>
                  <a:cubicBezTo>
                    <a:pt x="576" y="280"/>
                    <a:pt x="524" y="237"/>
                    <a:pt x="511" y="180"/>
                  </a:cubicBezTo>
                  <a:cubicBezTo>
                    <a:pt x="764" y="180"/>
                    <a:pt x="764" y="180"/>
                    <a:pt x="764" y="180"/>
                  </a:cubicBezTo>
                  <a:cubicBezTo>
                    <a:pt x="751" y="237"/>
                    <a:pt x="699" y="280"/>
                    <a:pt x="637" y="280"/>
                  </a:cubicBezTo>
                  <a:close/>
                  <a:moveTo>
                    <a:pt x="637" y="280"/>
                  </a:moveTo>
                  <a:cubicBezTo>
                    <a:pt x="637" y="280"/>
                    <a:pt x="637" y="280"/>
                    <a:pt x="637" y="280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00" name="Freeform 283">
              <a:extLst>
                <a:ext uri="{FF2B5EF4-FFF2-40B4-BE49-F238E27FC236}">
                  <a16:creationId xmlns:a16="http://schemas.microsoft.com/office/drawing/2014/main" id="{8DF08B30-5113-0043-88BD-EEC9CA2FC2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7675" y="7613651"/>
              <a:ext cx="1265237" cy="890588"/>
            </a:xfrm>
            <a:custGeom>
              <a:avLst/>
              <a:gdLst>
                <a:gd name="T0" fmla="*/ 883 w 943"/>
                <a:gd name="T1" fmla="*/ 331 h 662"/>
                <a:gd name="T2" fmla="*/ 612 w 943"/>
                <a:gd name="T3" fmla="*/ 601 h 662"/>
                <a:gd name="T4" fmla="*/ 0 w 943"/>
                <a:gd name="T5" fmla="*/ 601 h 662"/>
                <a:gd name="T6" fmla="*/ 0 w 943"/>
                <a:gd name="T7" fmla="*/ 662 h 662"/>
                <a:gd name="T8" fmla="*/ 612 w 943"/>
                <a:gd name="T9" fmla="*/ 662 h 662"/>
                <a:gd name="T10" fmla="*/ 943 w 943"/>
                <a:gd name="T11" fmla="*/ 331 h 662"/>
                <a:gd name="T12" fmla="*/ 612 w 943"/>
                <a:gd name="T13" fmla="*/ 0 h 662"/>
                <a:gd name="T14" fmla="*/ 566 w 943"/>
                <a:gd name="T15" fmla="*/ 0 h 662"/>
                <a:gd name="T16" fmla="*/ 566 w 943"/>
                <a:gd name="T17" fmla="*/ 60 h 662"/>
                <a:gd name="T18" fmla="*/ 612 w 943"/>
                <a:gd name="T19" fmla="*/ 60 h 662"/>
                <a:gd name="T20" fmla="*/ 883 w 943"/>
                <a:gd name="T21" fmla="*/ 331 h 662"/>
                <a:gd name="T22" fmla="*/ 883 w 943"/>
                <a:gd name="T23" fmla="*/ 331 h 662"/>
                <a:gd name="T24" fmla="*/ 883 w 943"/>
                <a:gd name="T25" fmla="*/ 33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3" h="662">
                  <a:moveTo>
                    <a:pt x="883" y="331"/>
                  </a:moveTo>
                  <a:cubicBezTo>
                    <a:pt x="883" y="480"/>
                    <a:pt x="761" y="601"/>
                    <a:pt x="612" y="601"/>
                  </a:cubicBezTo>
                  <a:cubicBezTo>
                    <a:pt x="0" y="601"/>
                    <a:pt x="0" y="601"/>
                    <a:pt x="0" y="601"/>
                  </a:cubicBezTo>
                  <a:cubicBezTo>
                    <a:pt x="0" y="662"/>
                    <a:pt x="0" y="662"/>
                    <a:pt x="0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795" y="662"/>
                    <a:pt x="943" y="513"/>
                    <a:pt x="943" y="331"/>
                  </a:cubicBezTo>
                  <a:cubicBezTo>
                    <a:pt x="943" y="149"/>
                    <a:pt x="795" y="0"/>
                    <a:pt x="612" y="0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66" y="60"/>
                    <a:pt x="566" y="60"/>
                    <a:pt x="566" y="60"/>
                  </a:cubicBezTo>
                  <a:cubicBezTo>
                    <a:pt x="612" y="60"/>
                    <a:pt x="612" y="60"/>
                    <a:pt x="612" y="60"/>
                  </a:cubicBezTo>
                  <a:cubicBezTo>
                    <a:pt x="761" y="60"/>
                    <a:pt x="883" y="182"/>
                    <a:pt x="883" y="331"/>
                  </a:cubicBezTo>
                  <a:close/>
                  <a:moveTo>
                    <a:pt x="883" y="331"/>
                  </a:moveTo>
                  <a:cubicBezTo>
                    <a:pt x="883" y="331"/>
                    <a:pt x="883" y="331"/>
                    <a:pt x="883" y="331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01" name="Freeform 284">
              <a:extLst>
                <a:ext uri="{FF2B5EF4-FFF2-40B4-BE49-F238E27FC236}">
                  <a16:creationId xmlns:a16="http://schemas.microsoft.com/office/drawing/2014/main" id="{FD90AD9A-0CF8-FE2C-1088-99410442F2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7038" y="7613651"/>
              <a:ext cx="1208087" cy="890588"/>
            </a:xfrm>
            <a:custGeom>
              <a:avLst/>
              <a:gdLst>
                <a:gd name="T0" fmla="*/ 331 w 900"/>
                <a:gd name="T1" fmla="*/ 662 h 662"/>
                <a:gd name="T2" fmla="*/ 900 w 900"/>
                <a:gd name="T3" fmla="*/ 662 h 662"/>
                <a:gd name="T4" fmla="*/ 900 w 900"/>
                <a:gd name="T5" fmla="*/ 601 h 662"/>
                <a:gd name="T6" fmla="*/ 331 w 900"/>
                <a:gd name="T7" fmla="*/ 601 h 662"/>
                <a:gd name="T8" fmla="*/ 60 w 900"/>
                <a:gd name="T9" fmla="*/ 331 h 662"/>
                <a:gd name="T10" fmla="*/ 331 w 900"/>
                <a:gd name="T11" fmla="*/ 60 h 662"/>
                <a:gd name="T12" fmla="*/ 365 w 900"/>
                <a:gd name="T13" fmla="*/ 60 h 662"/>
                <a:gd name="T14" fmla="*/ 365 w 900"/>
                <a:gd name="T15" fmla="*/ 0 h 662"/>
                <a:gd name="T16" fmla="*/ 331 w 900"/>
                <a:gd name="T17" fmla="*/ 0 h 662"/>
                <a:gd name="T18" fmla="*/ 0 w 900"/>
                <a:gd name="T19" fmla="*/ 331 h 662"/>
                <a:gd name="T20" fmla="*/ 331 w 900"/>
                <a:gd name="T21" fmla="*/ 662 h 662"/>
                <a:gd name="T22" fmla="*/ 331 w 900"/>
                <a:gd name="T23" fmla="*/ 662 h 662"/>
                <a:gd name="T24" fmla="*/ 331 w 900"/>
                <a:gd name="T25" fmla="*/ 662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0" h="662">
                  <a:moveTo>
                    <a:pt x="331" y="662"/>
                  </a:moveTo>
                  <a:cubicBezTo>
                    <a:pt x="900" y="662"/>
                    <a:pt x="900" y="662"/>
                    <a:pt x="900" y="662"/>
                  </a:cubicBezTo>
                  <a:cubicBezTo>
                    <a:pt x="900" y="601"/>
                    <a:pt x="900" y="601"/>
                    <a:pt x="900" y="601"/>
                  </a:cubicBezTo>
                  <a:cubicBezTo>
                    <a:pt x="331" y="601"/>
                    <a:pt x="331" y="601"/>
                    <a:pt x="331" y="601"/>
                  </a:cubicBezTo>
                  <a:cubicBezTo>
                    <a:pt x="182" y="601"/>
                    <a:pt x="60" y="480"/>
                    <a:pt x="60" y="331"/>
                  </a:cubicBezTo>
                  <a:cubicBezTo>
                    <a:pt x="60" y="182"/>
                    <a:pt x="182" y="60"/>
                    <a:pt x="331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148" y="0"/>
                    <a:pt x="0" y="149"/>
                    <a:pt x="0" y="331"/>
                  </a:cubicBezTo>
                  <a:cubicBezTo>
                    <a:pt x="0" y="513"/>
                    <a:pt x="148" y="662"/>
                    <a:pt x="331" y="662"/>
                  </a:cubicBezTo>
                  <a:close/>
                  <a:moveTo>
                    <a:pt x="331" y="662"/>
                  </a:moveTo>
                  <a:cubicBezTo>
                    <a:pt x="331" y="662"/>
                    <a:pt x="331" y="662"/>
                    <a:pt x="331" y="662"/>
                  </a:cubicBez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02" name="Rectangle 285">
              <a:extLst>
                <a:ext uri="{FF2B5EF4-FFF2-40B4-BE49-F238E27FC236}">
                  <a16:creationId xmlns:a16="http://schemas.microsoft.com/office/drawing/2014/main" id="{03F4CF6B-2E02-F1BF-FA88-5EB2A384E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0913" y="7451726"/>
              <a:ext cx="376237" cy="80963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03" name="Rectangle 286">
              <a:extLst>
                <a:ext uri="{FF2B5EF4-FFF2-40B4-BE49-F238E27FC236}">
                  <a16:creationId xmlns:a16="http://schemas.microsoft.com/office/drawing/2014/main" id="{25BF41B5-EF1E-4127-C174-EFE2D6593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2800" y="7451726"/>
              <a:ext cx="374650" cy="80963"/>
            </a:xfrm>
            <a:prstGeom prst="rect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04" name="Freeform 287">
              <a:extLst>
                <a:ext uri="{FF2B5EF4-FFF2-40B4-BE49-F238E27FC236}">
                  <a16:creationId xmlns:a16="http://schemas.microsoft.com/office/drawing/2014/main" id="{BC26039F-51AC-9009-D0DC-961A03753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6950" y="7613651"/>
              <a:ext cx="1400175" cy="741363"/>
            </a:xfrm>
            <a:custGeom>
              <a:avLst/>
              <a:gdLst>
                <a:gd name="T0" fmla="*/ 370 w 882"/>
                <a:gd name="T1" fmla="*/ 467 h 467"/>
                <a:gd name="T2" fmla="*/ 370 w 882"/>
                <a:gd name="T3" fmla="*/ 408 h 467"/>
                <a:gd name="T4" fmla="*/ 522 w 882"/>
                <a:gd name="T5" fmla="*/ 408 h 467"/>
                <a:gd name="T6" fmla="*/ 522 w 882"/>
                <a:gd name="T7" fmla="*/ 467 h 467"/>
                <a:gd name="T8" fmla="*/ 573 w 882"/>
                <a:gd name="T9" fmla="*/ 467 h 467"/>
                <a:gd name="T10" fmla="*/ 573 w 882"/>
                <a:gd name="T11" fmla="*/ 51 h 467"/>
                <a:gd name="T12" fmla="*/ 882 w 882"/>
                <a:gd name="T13" fmla="*/ 51 h 467"/>
                <a:gd name="T14" fmla="*/ 882 w 882"/>
                <a:gd name="T15" fmla="*/ 0 h 467"/>
                <a:gd name="T16" fmla="*/ 0 w 882"/>
                <a:gd name="T17" fmla="*/ 0 h 467"/>
                <a:gd name="T18" fmla="*/ 0 w 882"/>
                <a:gd name="T19" fmla="*/ 51 h 467"/>
                <a:gd name="T20" fmla="*/ 319 w 882"/>
                <a:gd name="T21" fmla="*/ 51 h 467"/>
                <a:gd name="T22" fmla="*/ 319 w 882"/>
                <a:gd name="T23" fmla="*/ 467 h 467"/>
                <a:gd name="T24" fmla="*/ 370 w 882"/>
                <a:gd name="T25" fmla="*/ 467 h 467"/>
                <a:gd name="T26" fmla="*/ 370 w 882"/>
                <a:gd name="T27" fmla="*/ 51 h 467"/>
                <a:gd name="T28" fmla="*/ 522 w 882"/>
                <a:gd name="T29" fmla="*/ 51 h 467"/>
                <a:gd name="T30" fmla="*/ 522 w 882"/>
                <a:gd name="T31" fmla="*/ 119 h 467"/>
                <a:gd name="T32" fmla="*/ 370 w 882"/>
                <a:gd name="T33" fmla="*/ 119 h 467"/>
                <a:gd name="T34" fmla="*/ 370 w 882"/>
                <a:gd name="T35" fmla="*/ 51 h 467"/>
                <a:gd name="T36" fmla="*/ 370 w 882"/>
                <a:gd name="T37" fmla="*/ 170 h 467"/>
                <a:gd name="T38" fmla="*/ 522 w 882"/>
                <a:gd name="T39" fmla="*/ 170 h 467"/>
                <a:gd name="T40" fmla="*/ 522 w 882"/>
                <a:gd name="T41" fmla="*/ 238 h 467"/>
                <a:gd name="T42" fmla="*/ 370 w 882"/>
                <a:gd name="T43" fmla="*/ 238 h 467"/>
                <a:gd name="T44" fmla="*/ 370 w 882"/>
                <a:gd name="T45" fmla="*/ 170 h 467"/>
                <a:gd name="T46" fmla="*/ 370 w 882"/>
                <a:gd name="T47" fmla="*/ 289 h 467"/>
                <a:gd name="T48" fmla="*/ 522 w 882"/>
                <a:gd name="T49" fmla="*/ 289 h 467"/>
                <a:gd name="T50" fmla="*/ 522 w 882"/>
                <a:gd name="T51" fmla="*/ 357 h 467"/>
                <a:gd name="T52" fmla="*/ 370 w 882"/>
                <a:gd name="T53" fmla="*/ 357 h 467"/>
                <a:gd name="T54" fmla="*/ 370 w 882"/>
                <a:gd name="T55" fmla="*/ 289 h 467"/>
                <a:gd name="T56" fmla="*/ 370 w 882"/>
                <a:gd name="T57" fmla="*/ 289 h 467"/>
                <a:gd name="T58" fmla="*/ 370 w 882"/>
                <a:gd name="T59" fmla="*/ 289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82" h="467">
                  <a:moveTo>
                    <a:pt x="370" y="467"/>
                  </a:moveTo>
                  <a:lnTo>
                    <a:pt x="370" y="408"/>
                  </a:lnTo>
                  <a:lnTo>
                    <a:pt x="522" y="408"/>
                  </a:lnTo>
                  <a:lnTo>
                    <a:pt x="522" y="467"/>
                  </a:lnTo>
                  <a:lnTo>
                    <a:pt x="573" y="467"/>
                  </a:lnTo>
                  <a:lnTo>
                    <a:pt x="573" y="51"/>
                  </a:lnTo>
                  <a:lnTo>
                    <a:pt x="882" y="51"/>
                  </a:lnTo>
                  <a:lnTo>
                    <a:pt x="882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319" y="51"/>
                  </a:lnTo>
                  <a:lnTo>
                    <a:pt x="319" y="467"/>
                  </a:lnTo>
                  <a:lnTo>
                    <a:pt x="370" y="467"/>
                  </a:lnTo>
                  <a:close/>
                  <a:moveTo>
                    <a:pt x="370" y="51"/>
                  </a:moveTo>
                  <a:lnTo>
                    <a:pt x="522" y="51"/>
                  </a:lnTo>
                  <a:lnTo>
                    <a:pt x="522" y="119"/>
                  </a:lnTo>
                  <a:lnTo>
                    <a:pt x="370" y="119"/>
                  </a:lnTo>
                  <a:lnTo>
                    <a:pt x="370" y="51"/>
                  </a:lnTo>
                  <a:close/>
                  <a:moveTo>
                    <a:pt x="370" y="170"/>
                  </a:moveTo>
                  <a:lnTo>
                    <a:pt x="522" y="170"/>
                  </a:lnTo>
                  <a:lnTo>
                    <a:pt x="522" y="238"/>
                  </a:lnTo>
                  <a:lnTo>
                    <a:pt x="370" y="238"/>
                  </a:lnTo>
                  <a:lnTo>
                    <a:pt x="370" y="170"/>
                  </a:lnTo>
                  <a:close/>
                  <a:moveTo>
                    <a:pt x="370" y="289"/>
                  </a:moveTo>
                  <a:lnTo>
                    <a:pt x="522" y="289"/>
                  </a:lnTo>
                  <a:lnTo>
                    <a:pt x="522" y="357"/>
                  </a:lnTo>
                  <a:lnTo>
                    <a:pt x="370" y="357"/>
                  </a:lnTo>
                  <a:lnTo>
                    <a:pt x="370" y="289"/>
                  </a:lnTo>
                  <a:close/>
                  <a:moveTo>
                    <a:pt x="370" y="289"/>
                  </a:moveTo>
                  <a:lnTo>
                    <a:pt x="370" y="2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05" name="Freeform 288">
              <a:extLst>
                <a:ext uri="{FF2B5EF4-FFF2-40B4-BE49-F238E27FC236}">
                  <a16:creationId xmlns:a16="http://schemas.microsoft.com/office/drawing/2014/main" id="{447135D6-7F74-5491-EEC2-B1C538E8BD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6950" y="7613651"/>
              <a:ext cx="1400175" cy="741363"/>
            </a:xfrm>
            <a:custGeom>
              <a:avLst/>
              <a:gdLst>
                <a:gd name="T0" fmla="*/ 370 w 882"/>
                <a:gd name="T1" fmla="*/ 467 h 467"/>
                <a:gd name="T2" fmla="*/ 370 w 882"/>
                <a:gd name="T3" fmla="*/ 408 h 467"/>
                <a:gd name="T4" fmla="*/ 522 w 882"/>
                <a:gd name="T5" fmla="*/ 408 h 467"/>
                <a:gd name="T6" fmla="*/ 522 w 882"/>
                <a:gd name="T7" fmla="*/ 467 h 467"/>
                <a:gd name="T8" fmla="*/ 573 w 882"/>
                <a:gd name="T9" fmla="*/ 467 h 467"/>
                <a:gd name="T10" fmla="*/ 573 w 882"/>
                <a:gd name="T11" fmla="*/ 51 h 467"/>
                <a:gd name="T12" fmla="*/ 882 w 882"/>
                <a:gd name="T13" fmla="*/ 51 h 467"/>
                <a:gd name="T14" fmla="*/ 882 w 882"/>
                <a:gd name="T15" fmla="*/ 0 h 467"/>
                <a:gd name="T16" fmla="*/ 0 w 882"/>
                <a:gd name="T17" fmla="*/ 0 h 467"/>
                <a:gd name="T18" fmla="*/ 0 w 882"/>
                <a:gd name="T19" fmla="*/ 51 h 467"/>
                <a:gd name="T20" fmla="*/ 319 w 882"/>
                <a:gd name="T21" fmla="*/ 51 h 467"/>
                <a:gd name="T22" fmla="*/ 319 w 882"/>
                <a:gd name="T23" fmla="*/ 467 h 467"/>
                <a:gd name="T24" fmla="*/ 370 w 882"/>
                <a:gd name="T25" fmla="*/ 467 h 467"/>
                <a:gd name="T26" fmla="*/ 370 w 882"/>
                <a:gd name="T27" fmla="*/ 51 h 467"/>
                <a:gd name="T28" fmla="*/ 522 w 882"/>
                <a:gd name="T29" fmla="*/ 51 h 467"/>
                <a:gd name="T30" fmla="*/ 522 w 882"/>
                <a:gd name="T31" fmla="*/ 119 h 467"/>
                <a:gd name="T32" fmla="*/ 370 w 882"/>
                <a:gd name="T33" fmla="*/ 119 h 467"/>
                <a:gd name="T34" fmla="*/ 370 w 882"/>
                <a:gd name="T35" fmla="*/ 51 h 467"/>
                <a:gd name="T36" fmla="*/ 370 w 882"/>
                <a:gd name="T37" fmla="*/ 170 h 467"/>
                <a:gd name="T38" fmla="*/ 522 w 882"/>
                <a:gd name="T39" fmla="*/ 170 h 467"/>
                <a:gd name="T40" fmla="*/ 522 w 882"/>
                <a:gd name="T41" fmla="*/ 238 h 467"/>
                <a:gd name="T42" fmla="*/ 370 w 882"/>
                <a:gd name="T43" fmla="*/ 238 h 467"/>
                <a:gd name="T44" fmla="*/ 370 w 882"/>
                <a:gd name="T45" fmla="*/ 170 h 467"/>
                <a:gd name="T46" fmla="*/ 370 w 882"/>
                <a:gd name="T47" fmla="*/ 289 h 467"/>
                <a:gd name="T48" fmla="*/ 522 w 882"/>
                <a:gd name="T49" fmla="*/ 289 h 467"/>
                <a:gd name="T50" fmla="*/ 522 w 882"/>
                <a:gd name="T51" fmla="*/ 357 h 467"/>
                <a:gd name="T52" fmla="*/ 370 w 882"/>
                <a:gd name="T53" fmla="*/ 357 h 467"/>
                <a:gd name="T54" fmla="*/ 370 w 882"/>
                <a:gd name="T55" fmla="*/ 289 h 467"/>
                <a:gd name="T56" fmla="*/ 370 w 882"/>
                <a:gd name="T57" fmla="*/ 289 h 467"/>
                <a:gd name="T58" fmla="*/ 370 w 882"/>
                <a:gd name="T59" fmla="*/ 289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82" h="467">
                  <a:moveTo>
                    <a:pt x="370" y="467"/>
                  </a:moveTo>
                  <a:lnTo>
                    <a:pt x="370" y="408"/>
                  </a:lnTo>
                  <a:lnTo>
                    <a:pt x="522" y="408"/>
                  </a:lnTo>
                  <a:lnTo>
                    <a:pt x="522" y="467"/>
                  </a:lnTo>
                  <a:lnTo>
                    <a:pt x="573" y="467"/>
                  </a:lnTo>
                  <a:lnTo>
                    <a:pt x="573" y="51"/>
                  </a:lnTo>
                  <a:lnTo>
                    <a:pt x="882" y="51"/>
                  </a:lnTo>
                  <a:lnTo>
                    <a:pt x="882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319" y="51"/>
                  </a:lnTo>
                  <a:lnTo>
                    <a:pt x="319" y="467"/>
                  </a:lnTo>
                  <a:lnTo>
                    <a:pt x="370" y="467"/>
                  </a:lnTo>
                  <a:moveTo>
                    <a:pt x="370" y="51"/>
                  </a:moveTo>
                  <a:lnTo>
                    <a:pt x="522" y="51"/>
                  </a:lnTo>
                  <a:lnTo>
                    <a:pt x="522" y="119"/>
                  </a:lnTo>
                  <a:lnTo>
                    <a:pt x="370" y="119"/>
                  </a:lnTo>
                  <a:lnTo>
                    <a:pt x="370" y="51"/>
                  </a:lnTo>
                  <a:moveTo>
                    <a:pt x="370" y="170"/>
                  </a:moveTo>
                  <a:lnTo>
                    <a:pt x="522" y="170"/>
                  </a:lnTo>
                  <a:lnTo>
                    <a:pt x="522" y="238"/>
                  </a:lnTo>
                  <a:lnTo>
                    <a:pt x="370" y="238"/>
                  </a:lnTo>
                  <a:lnTo>
                    <a:pt x="370" y="170"/>
                  </a:lnTo>
                  <a:moveTo>
                    <a:pt x="370" y="289"/>
                  </a:moveTo>
                  <a:lnTo>
                    <a:pt x="522" y="289"/>
                  </a:lnTo>
                  <a:lnTo>
                    <a:pt x="522" y="357"/>
                  </a:lnTo>
                  <a:lnTo>
                    <a:pt x="370" y="357"/>
                  </a:lnTo>
                  <a:lnTo>
                    <a:pt x="370" y="289"/>
                  </a:lnTo>
                  <a:moveTo>
                    <a:pt x="370" y="289"/>
                  </a:moveTo>
                  <a:lnTo>
                    <a:pt x="370" y="289"/>
                  </a:ln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06" name="Freeform 289">
              <a:extLst>
                <a:ext uri="{FF2B5EF4-FFF2-40B4-BE49-F238E27FC236}">
                  <a16:creationId xmlns:a16="http://schemas.microsoft.com/office/drawing/2014/main" id="{A2E0C810-D091-F699-E5C4-10A3276A64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1225" y="7788276"/>
              <a:ext cx="80962" cy="539750"/>
            </a:xfrm>
            <a:custGeom>
              <a:avLst/>
              <a:gdLst>
                <a:gd name="T0" fmla="*/ 51 w 51"/>
                <a:gd name="T1" fmla="*/ 340 h 340"/>
                <a:gd name="T2" fmla="*/ 0 w 51"/>
                <a:gd name="T3" fmla="*/ 340 h 340"/>
                <a:gd name="T4" fmla="*/ 0 w 51"/>
                <a:gd name="T5" fmla="*/ 289 h 340"/>
                <a:gd name="T6" fmla="*/ 51 w 51"/>
                <a:gd name="T7" fmla="*/ 289 h 340"/>
                <a:gd name="T8" fmla="*/ 51 w 51"/>
                <a:gd name="T9" fmla="*/ 340 h 340"/>
                <a:gd name="T10" fmla="*/ 51 w 51"/>
                <a:gd name="T11" fmla="*/ 238 h 340"/>
                <a:gd name="T12" fmla="*/ 0 w 51"/>
                <a:gd name="T13" fmla="*/ 238 h 340"/>
                <a:gd name="T14" fmla="*/ 0 w 51"/>
                <a:gd name="T15" fmla="*/ 103 h 340"/>
                <a:gd name="T16" fmla="*/ 51 w 51"/>
                <a:gd name="T17" fmla="*/ 103 h 340"/>
                <a:gd name="T18" fmla="*/ 51 w 51"/>
                <a:gd name="T19" fmla="*/ 238 h 340"/>
                <a:gd name="T20" fmla="*/ 51 w 51"/>
                <a:gd name="T21" fmla="*/ 52 h 340"/>
                <a:gd name="T22" fmla="*/ 0 w 51"/>
                <a:gd name="T23" fmla="*/ 52 h 340"/>
                <a:gd name="T24" fmla="*/ 0 w 51"/>
                <a:gd name="T25" fmla="*/ 0 h 340"/>
                <a:gd name="T26" fmla="*/ 51 w 51"/>
                <a:gd name="T27" fmla="*/ 0 h 340"/>
                <a:gd name="T28" fmla="*/ 51 w 51"/>
                <a:gd name="T29" fmla="*/ 52 h 340"/>
                <a:gd name="T30" fmla="*/ 51 w 51"/>
                <a:gd name="T31" fmla="*/ 52 h 340"/>
                <a:gd name="T32" fmla="*/ 51 w 51"/>
                <a:gd name="T33" fmla="*/ 5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340">
                  <a:moveTo>
                    <a:pt x="51" y="340"/>
                  </a:moveTo>
                  <a:lnTo>
                    <a:pt x="0" y="340"/>
                  </a:lnTo>
                  <a:lnTo>
                    <a:pt x="0" y="289"/>
                  </a:lnTo>
                  <a:lnTo>
                    <a:pt x="51" y="289"/>
                  </a:lnTo>
                  <a:lnTo>
                    <a:pt x="51" y="340"/>
                  </a:lnTo>
                  <a:close/>
                  <a:moveTo>
                    <a:pt x="51" y="238"/>
                  </a:moveTo>
                  <a:lnTo>
                    <a:pt x="0" y="238"/>
                  </a:lnTo>
                  <a:lnTo>
                    <a:pt x="0" y="103"/>
                  </a:lnTo>
                  <a:lnTo>
                    <a:pt x="51" y="103"/>
                  </a:lnTo>
                  <a:lnTo>
                    <a:pt x="51" y="238"/>
                  </a:lnTo>
                  <a:close/>
                  <a:moveTo>
                    <a:pt x="51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52"/>
                  </a:lnTo>
                  <a:close/>
                  <a:moveTo>
                    <a:pt x="51" y="52"/>
                  </a:moveTo>
                  <a:lnTo>
                    <a:pt x="51" y="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07" name="Freeform 290">
              <a:extLst>
                <a:ext uri="{FF2B5EF4-FFF2-40B4-BE49-F238E27FC236}">
                  <a16:creationId xmlns:a16="http://schemas.microsoft.com/office/drawing/2014/main" id="{7523BD41-4E9C-67C3-2A2D-E6CE468BDE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1225" y="7788276"/>
              <a:ext cx="80962" cy="539750"/>
            </a:xfrm>
            <a:custGeom>
              <a:avLst/>
              <a:gdLst>
                <a:gd name="T0" fmla="*/ 51 w 51"/>
                <a:gd name="T1" fmla="*/ 340 h 340"/>
                <a:gd name="T2" fmla="*/ 0 w 51"/>
                <a:gd name="T3" fmla="*/ 340 h 340"/>
                <a:gd name="T4" fmla="*/ 0 w 51"/>
                <a:gd name="T5" fmla="*/ 289 h 340"/>
                <a:gd name="T6" fmla="*/ 51 w 51"/>
                <a:gd name="T7" fmla="*/ 289 h 340"/>
                <a:gd name="T8" fmla="*/ 51 w 51"/>
                <a:gd name="T9" fmla="*/ 340 h 340"/>
                <a:gd name="T10" fmla="*/ 51 w 51"/>
                <a:gd name="T11" fmla="*/ 238 h 340"/>
                <a:gd name="T12" fmla="*/ 0 w 51"/>
                <a:gd name="T13" fmla="*/ 238 h 340"/>
                <a:gd name="T14" fmla="*/ 0 w 51"/>
                <a:gd name="T15" fmla="*/ 103 h 340"/>
                <a:gd name="T16" fmla="*/ 51 w 51"/>
                <a:gd name="T17" fmla="*/ 103 h 340"/>
                <a:gd name="T18" fmla="*/ 51 w 51"/>
                <a:gd name="T19" fmla="*/ 238 h 340"/>
                <a:gd name="T20" fmla="*/ 51 w 51"/>
                <a:gd name="T21" fmla="*/ 52 h 340"/>
                <a:gd name="T22" fmla="*/ 0 w 51"/>
                <a:gd name="T23" fmla="*/ 52 h 340"/>
                <a:gd name="T24" fmla="*/ 0 w 51"/>
                <a:gd name="T25" fmla="*/ 0 h 340"/>
                <a:gd name="T26" fmla="*/ 51 w 51"/>
                <a:gd name="T27" fmla="*/ 0 h 340"/>
                <a:gd name="T28" fmla="*/ 51 w 51"/>
                <a:gd name="T29" fmla="*/ 52 h 340"/>
                <a:gd name="T30" fmla="*/ 51 w 51"/>
                <a:gd name="T31" fmla="*/ 52 h 340"/>
                <a:gd name="T32" fmla="*/ 51 w 51"/>
                <a:gd name="T33" fmla="*/ 5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340">
                  <a:moveTo>
                    <a:pt x="51" y="340"/>
                  </a:moveTo>
                  <a:lnTo>
                    <a:pt x="0" y="340"/>
                  </a:lnTo>
                  <a:lnTo>
                    <a:pt x="0" y="289"/>
                  </a:lnTo>
                  <a:lnTo>
                    <a:pt x="51" y="289"/>
                  </a:lnTo>
                  <a:lnTo>
                    <a:pt x="51" y="340"/>
                  </a:lnTo>
                  <a:moveTo>
                    <a:pt x="51" y="238"/>
                  </a:moveTo>
                  <a:lnTo>
                    <a:pt x="0" y="238"/>
                  </a:lnTo>
                  <a:lnTo>
                    <a:pt x="0" y="103"/>
                  </a:lnTo>
                  <a:lnTo>
                    <a:pt x="51" y="103"/>
                  </a:lnTo>
                  <a:lnTo>
                    <a:pt x="51" y="238"/>
                  </a:lnTo>
                  <a:moveTo>
                    <a:pt x="51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52"/>
                  </a:lnTo>
                  <a:moveTo>
                    <a:pt x="51" y="52"/>
                  </a:moveTo>
                  <a:lnTo>
                    <a:pt x="51" y="52"/>
                  </a:ln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08" name="Freeform 291">
              <a:extLst>
                <a:ext uri="{FF2B5EF4-FFF2-40B4-BE49-F238E27FC236}">
                  <a16:creationId xmlns:a16="http://schemas.microsoft.com/office/drawing/2014/main" id="{07DFDA1B-0446-F801-8D1C-55E63D0BCD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763" y="7788276"/>
              <a:ext cx="80962" cy="539750"/>
            </a:xfrm>
            <a:custGeom>
              <a:avLst/>
              <a:gdLst>
                <a:gd name="T0" fmla="*/ 51 w 51"/>
                <a:gd name="T1" fmla="*/ 340 h 340"/>
                <a:gd name="T2" fmla="*/ 0 w 51"/>
                <a:gd name="T3" fmla="*/ 340 h 340"/>
                <a:gd name="T4" fmla="*/ 0 w 51"/>
                <a:gd name="T5" fmla="*/ 289 h 340"/>
                <a:gd name="T6" fmla="*/ 51 w 51"/>
                <a:gd name="T7" fmla="*/ 289 h 340"/>
                <a:gd name="T8" fmla="*/ 51 w 51"/>
                <a:gd name="T9" fmla="*/ 340 h 340"/>
                <a:gd name="T10" fmla="*/ 51 w 51"/>
                <a:gd name="T11" fmla="*/ 238 h 340"/>
                <a:gd name="T12" fmla="*/ 0 w 51"/>
                <a:gd name="T13" fmla="*/ 238 h 340"/>
                <a:gd name="T14" fmla="*/ 0 w 51"/>
                <a:gd name="T15" fmla="*/ 103 h 340"/>
                <a:gd name="T16" fmla="*/ 51 w 51"/>
                <a:gd name="T17" fmla="*/ 103 h 340"/>
                <a:gd name="T18" fmla="*/ 51 w 51"/>
                <a:gd name="T19" fmla="*/ 238 h 340"/>
                <a:gd name="T20" fmla="*/ 51 w 51"/>
                <a:gd name="T21" fmla="*/ 52 h 340"/>
                <a:gd name="T22" fmla="*/ 0 w 51"/>
                <a:gd name="T23" fmla="*/ 52 h 340"/>
                <a:gd name="T24" fmla="*/ 0 w 51"/>
                <a:gd name="T25" fmla="*/ 0 h 340"/>
                <a:gd name="T26" fmla="*/ 51 w 51"/>
                <a:gd name="T27" fmla="*/ 0 h 340"/>
                <a:gd name="T28" fmla="*/ 51 w 51"/>
                <a:gd name="T29" fmla="*/ 52 h 340"/>
                <a:gd name="T30" fmla="*/ 51 w 51"/>
                <a:gd name="T31" fmla="*/ 52 h 340"/>
                <a:gd name="T32" fmla="*/ 51 w 51"/>
                <a:gd name="T33" fmla="*/ 5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340">
                  <a:moveTo>
                    <a:pt x="51" y="340"/>
                  </a:moveTo>
                  <a:lnTo>
                    <a:pt x="0" y="340"/>
                  </a:lnTo>
                  <a:lnTo>
                    <a:pt x="0" y="289"/>
                  </a:lnTo>
                  <a:lnTo>
                    <a:pt x="51" y="289"/>
                  </a:lnTo>
                  <a:lnTo>
                    <a:pt x="51" y="340"/>
                  </a:lnTo>
                  <a:close/>
                  <a:moveTo>
                    <a:pt x="51" y="238"/>
                  </a:moveTo>
                  <a:lnTo>
                    <a:pt x="0" y="238"/>
                  </a:lnTo>
                  <a:lnTo>
                    <a:pt x="0" y="103"/>
                  </a:lnTo>
                  <a:lnTo>
                    <a:pt x="51" y="103"/>
                  </a:lnTo>
                  <a:lnTo>
                    <a:pt x="51" y="238"/>
                  </a:lnTo>
                  <a:close/>
                  <a:moveTo>
                    <a:pt x="51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52"/>
                  </a:lnTo>
                  <a:close/>
                  <a:moveTo>
                    <a:pt x="51" y="52"/>
                  </a:moveTo>
                  <a:lnTo>
                    <a:pt x="51" y="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1109" name="Freeform 292">
              <a:extLst>
                <a:ext uri="{FF2B5EF4-FFF2-40B4-BE49-F238E27FC236}">
                  <a16:creationId xmlns:a16="http://schemas.microsoft.com/office/drawing/2014/main" id="{BF4F3C9A-1E42-F45A-2220-097EF2BAAF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763" y="7788276"/>
              <a:ext cx="80962" cy="539750"/>
            </a:xfrm>
            <a:custGeom>
              <a:avLst/>
              <a:gdLst>
                <a:gd name="T0" fmla="*/ 51 w 51"/>
                <a:gd name="T1" fmla="*/ 340 h 340"/>
                <a:gd name="T2" fmla="*/ 0 w 51"/>
                <a:gd name="T3" fmla="*/ 340 h 340"/>
                <a:gd name="T4" fmla="*/ 0 w 51"/>
                <a:gd name="T5" fmla="*/ 289 h 340"/>
                <a:gd name="T6" fmla="*/ 51 w 51"/>
                <a:gd name="T7" fmla="*/ 289 h 340"/>
                <a:gd name="T8" fmla="*/ 51 w 51"/>
                <a:gd name="T9" fmla="*/ 340 h 340"/>
                <a:gd name="T10" fmla="*/ 51 w 51"/>
                <a:gd name="T11" fmla="*/ 238 h 340"/>
                <a:gd name="T12" fmla="*/ 0 w 51"/>
                <a:gd name="T13" fmla="*/ 238 h 340"/>
                <a:gd name="T14" fmla="*/ 0 w 51"/>
                <a:gd name="T15" fmla="*/ 103 h 340"/>
                <a:gd name="T16" fmla="*/ 51 w 51"/>
                <a:gd name="T17" fmla="*/ 103 h 340"/>
                <a:gd name="T18" fmla="*/ 51 w 51"/>
                <a:gd name="T19" fmla="*/ 238 h 340"/>
                <a:gd name="T20" fmla="*/ 51 w 51"/>
                <a:gd name="T21" fmla="*/ 52 h 340"/>
                <a:gd name="T22" fmla="*/ 0 w 51"/>
                <a:gd name="T23" fmla="*/ 52 h 340"/>
                <a:gd name="T24" fmla="*/ 0 w 51"/>
                <a:gd name="T25" fmla="*/ 0 h 340"/>
                <a:gd name="T26" fmla="*/ 51 w 51"/>
                <a:gd name="T27" fmla="*/ 0 h 340"/>
                <a:gd name="T28" fmla="*/ 51 w 51"/>
                <a:gd name="T29" fmla="*/ 52 h 340"/>
                <a:gd name="T30" fmla="*/ 51 w 51"/>
                <a:gd name="T31" fmla="*/ 52 h 340"/>
                <a:gd name="T32" fmla="*/ 51 w 51"/>
                <a:gd name="T33" fmla="*/ 5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340">
                  <a:moveTo>
                    <a:pt x="51" y="340"/>
                  </a:moveTo>
                  <a:lnTo>
                    <a:pt x="0" y="340"/>
                  </a:lnTo>
                  <a:lnTo>
                    <a:pt x="0" y="289"/>
                  </a:lnTo>
                  <a:lnTo>
                    <a:pt x="51" y="289"/>
                  </a:lnTo>
                  <a:lnTo>
                    <a:pt x="51" y="340"/>
                  </a:lnTo>
                  <a:moveTo>
                    <a:pt x="51" y="238"/>
                  </a:moveTo>
                  <a:lnTo>
                    <a:pt x="0" y="238"/>
                  </a:lnTo>
                  <a:lnTo>
                    <a:pt x="0" y="103"/>
                  </a:lnTo>
                  <a:lnTo>
                    <a:pt x="51" y="103"/>
                  </a:lnTo>
                  <a:lnTo>
                    <a:pt x="51" y="238"/>
                  </a:lnTo>
                  <a:moveTo>
                    <a:pt x="51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51" y="0"/>
                  </a:lnTo>
                  <a:lnTo>
                    <a:pt x="51" y="52"/>
                  </a:lnTo>
                  <a:moveTo>
                    <a:pt x="51" y="52"/>
                  </a:moveTo>
                  <a:lnTo>
                    <a:pt x="51" y="52"/>
                  </a:lnTo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03635"/>
      </p:ext>
    </p:extLst>
  </p:cSld>
  <p:clrMapOvr>
    <a:masterClrMapping/>
  </p:clrMapOvr>
  <p:transition spd="slow">
    <p:push dir="u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1E8212-8BA2-9EAF-4F0B-8B474BDC29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Полилиния 467">
            <a:extLst>
              <a:ext uri="{FF2B5EF4-FFF2-40B4-BE49-F238E27FC236}">
                <a16:creationId xmlns:a16="http://schemas.microsoft.com/office/drawing/2014/main" id="{803DB6FF-B50A-AF61-C614-22EF49EBA12C}"/>
              </a:ext>
            </a:extLst>
          </p:cNvPr>
          <p:cNvSpPr/>
          <p:nvPr/>
        </p:nvSpPr>
        <p:spPr>
          <a:xfrm>
            <a:off x="2363861" y="932390"/>
            <a:ext cx="9456665" cy="5268386"/>
          </a:xfrm>
          <a:custGeom>
            <a:avLst/>
            <a:gdLst>
              <a:gd name="connsiteX0" fmla="*/ 1955679 w 9456665"/>
              <a:gd name="connsiteY0" fmla="*/ 0 h 5192157"/>
              <a:gd name="connsiteX1" fmla="*/ 9456665 w 9456665"/>
              <a:gd name="connsiteY1" fmla="*/ 0 h 5192157"/>
              <a:gd name="connsiteX2" fmla="*/ 9456665 w 9456665"/>
              <a:gd name="connsiteY2" fmla="*/ 5192157 h 5192157"/>
              <a:gd name="connsiteX3" fmla="*/ 1992935 w 9456665"/>
              <a:gd name="connsiteY3" fmla="*/ 5192157 h 5192157"/>
              <a:gd name="connsiteX4" fmla="*/ 1955679 w 9456665"/>
              <a:gd name="connsiteY4" fmla="*/ 5192157 h 5192157"/>
              <a:gd name="connsiteX5" fmla="*/ 0 w 9456665"/>
              <a:gd name="connsiteY5" fmla="*/ 5192157 h 5192157"/>
              <a:gd name="connsiteX6" fmla="*/ 0 w 9456665"/>
              <a:gd name="connsiteY6" fmla="*/ 3009978 h 5192157"/>
              <a:gd name="connsiteX7" fmla="*/ 1955679 w 9456665"/>
              <a:gd name="connsiteY7" fmla="*/ 3009978 h 5192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56665" h="5192157">
                <a:moveTo>
                  <a:pt x="1955679" y="0"/>
                </a:moveTo>
                <a:lnTo>
                  <a:pt x="9456665" y="0"/>
                </a:lnTo>
                <a:lnTo>
                  <a:pt x="9456665" y="5192157"/>
                </a:lnTo>
                <a:lnTo>
                  <a:pt x="1992935" y="5192157"/>
                </a:lnTo>
                <a:lnTo>
                  <a:pt x="1955679" y="5192157"/>
                </a:lnTo>
                <a:lnTo>
                  <a:pt x="0" y="5192157"/>
                </a:lnTo>
                <a:lnTo>
                  <a:pt x="0" y="3009978"/>
                </a:lnTo>
                <a:lnTo>
                  <a:pt x="1955679" y="30099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26935" dist="50800" dir="5400000" algn="ctr" rotWithShape="0">
              <a:srgbClr val="2D5291">
                <a:alpha val="1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 dirty="0"/>
          </a:p>
        </p:txBody>
      </p:sp>
      <p:sp>
        <p:nvSpPr>
          <p:cNvPr id="472" name="Полилиния 471">
            <a:extLst>
              <a:ext uri="{FF2B5EF4-FFF2-40B4-BE49-F238E27FC236}">
                <a16:creationId xmlns:a16="http://schemas.microsoft.com/office/drawing/2014/main" id="{4ECB78BF-0A22-2F5D-FC3E-32A83BD567A1}"/>
              </a:ext>
            </a:extLst>
          </p:cNvPr>
          <p:cNvSpPr/>
          <p:nvPr/>
        </p:nvSpPr>
        <p:spPr>
          <a:xfrm flipH="1">
            <a:off x="4631057" y="2379680"/>
            <a:ext cx="6948321" cy="3618616"/>
          </a:xfrm>
          <a:custGeom>
            <a:avLst/>
            <a:gdLst>
              <a:gd name="connsiteX0" fmla="*/ 0 w 6948321"/>
              <a:gd name="connsiteY0" fmla="*/ 0 h 3618616"/>
              <a:gd name="connsiteX1" fmla="*/ 2170296 w 6948321"/>
              <a:gd name="connsiteY1" fmla="*/ 0 h 3618616"/>
              <a:gd name="connsiteX2" fmla="*/ 2170296 w 6948321"/>
              <a:gd name="connsiteY2" fmla="*/ 1836120 h 3618616"/>
              <a:gd name="connsiteX3" fmla="*/ 6948321 w 6948321"/>
              <a:gd name="connsiteY3" fmla="*/ 1836120 h 3618616"/>
              <a:gd name="connsiteX4" fmla="*/ 6948321 w 6948321"/>
              <a:gd name="connsiteY4" fmla="*/ 3618616 h 3618616"/>
              <a:gd name="connsiteX5" fmla="*/ 2081448 w 6948321"/>
              <a:gd name="connsiteY5" fmla="*/ 3618616 h 3618616"/>
              <a:gd name="connsiteX6" fmla="*/ 2081448 w 6948321"/>
              <a:gd name="connsiteY6" fmla="*/ 3618615 h 3618616"/>
              <a:gd name="connsiteX7" fmla="*/ 0 w 6948321"/>
              <a:gd name="connsiteY7" fmla="*/ 3618615 h 3618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48321" h="3618616">
                <a:moveTo>
                  <a:pt x="0" y="0"/>
                </a:moveTo>
                <a:lnTo>
                  <a:pt x="2170296" y="0"/>
                </a:lnTo>
                <a:lnTo>
                  <a:pt x="2170296" y="1836120"/>
                </a:lnTo>
                <a:lnTo>
                  <a:pt x="6948321" y="1836120"/>
                </a:lnTo>
                <a:lnTo>
                  <a:pt x="6948321" y="3618616"/>
                </a:lnTo>
                <a:lnTo>
                  <a:pt x="2081448" y="3618616"/>
                </a:lnTo>
                <a:lnTo>
                  <a:pt x="2081448" y="3618615"/>
                </a:lnTo>
                <a:lnTo>
                  <a:pt x="0" y="3618615"/>
                </a:lnTo>
                <a:close/>
              </a:path>
            </a:pathLst>
          </a:custGeom>
          <a:solidFill>
            <a:srgbClr val="F2F3F6">
              <a:alpha val="6860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ru-RU" dirty="0"/>
          </a:p>
        </p:txBody>
      </p:sp>
      <p:grpSp>
        <p:nvGrpSpPr>
          <p:cNvPr id="452" name="Группа 451">
            <a:extLst>
              <a:ext uri="{FF2B5EF4-FFF2-40B4-BE49-F238E27FC236}">
                <a16:creationId xmlns:a16="http://schemas.microsoft.com/office/drawing/2014/main" id="{9F1A66BD-EFC3-674C-A4EF-1714B100A5E4}"/>
              </a:ext>
            </a:extLst>
          </p:cNvPr>
          <p:cNvGrpSpPr/>
          <p:nvPr/>
        </p:nvGrpSpPr>
        <p:grpSpPr>
          <a:xfrm>
            <a:off x="4323727" y="1304999"/>
            <a:ext cx="4759458" cy="2719610"/>
            <a:chOff x="2436163" y="3103140"/>
            <a:chExt cx="6267785" cy="3647604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5B726BEE-7B45-DE83-4312-E144BED9EC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6163" y="3392040"/>
              <a:ext cx="971726" cy="743136"/>
            </a:xfrm>
            <a:custGeom>
              <a:avLst/>
              <a:gdLst>
                <a:gd name="T0" fmla="*/ 414 w 473"/>
                <a:gd name="T1" fmla="*/ 291 h 361"/>
                <a:gd name="T2" fmla="*/ 465 w 473"/>
                <a:gd name="T3" fmla="*/ 61 h 361"/>
                <a:gd name="T4" fmla="*/ 435 w 473"/>
                <a:gd name="T5" fmla="*/ 46 h 361"/>
                <a:gd name="T6" fmla="*/ 414 w 473"/>
                <a:gd name="T7" fmla="*/ 22 h 361"/>
                <a:gd name="T8" fmla="*/ 392 w 473"/>
                <a:gd name="T9" fmla="*/ 14 h 361"/>
                <a:gd name="T10" fmla="*/ 371 w 473"/>
                <a:gd name="T11" fmla="*/ 5 h 361"/>
                <a:gd name="T12" fmla="*/ 332 w 473"/>
                <a:gd name="T13" fmla="*/ 19 h 361"/>
                <a:gd name="T14" fmla="*/ 289 w 473"/>
                <a:gd name="T15" fmla="*/ 79 h 361"/>
                <a:gd name="T16" fmla="*/ 283 w 473"/>
                <a:gd name="T17" fmla="*/ 97 h 361"/>
                <a:gd name="T18" fmla="*/ 268 w 473"/>
                <a:gd name="T19" fmla="*/ 87 h 361"/>
                <a:gd name="T20" fmla="*/ 238 w 473"/>
                <a:gd name="T21" fmla="*/ 110 h 361"/>
                <a:gd name="T22" fmla="*/ 252 w 473"/>
                <a:gd name="T23" fmla="*/ 131 h 361"/>
                <a:gd name="T24" fmla="*/ 258 w 473"/>
                <a:gd name="T25" fmla="*/ 154 h 361"/>
                <a:gd name="T26" fmla="*/ 207 w 473"/>
                <a:gd name="T27" fmla="*/ 171 h 361"/>
                <a:gd name="T28" fmla="*/ 207 w 473"/>
                <a:gd name="T29" fmla="*/ 194 h 361"/>
                <a:gd name="T30" fmla="*/ 200 w 473"/>
                <a:gd name="T31" fmla="*/ 221 h 361"/>
                <a:gd name="T32" fmla="*/ 206 w 473"/>
                <a:gd name="T33" fmla="*/ 239 h 361"/>
                <a:gd name="T34" fmla="*/ 222 w 473"/>
                <a:gd name="T35" fmla="*/ 249 h 361"/>
                <a:gd name="T36" fmla="*/ 219 w 473"/>
                <a:gd name="T37" fmla="*/ 273 h 361"/>
                <a:gd name="T38" fmla="*/ 178 w 473"/>
                <a:gd name="T39" fmla="*/ 296 h 361"/>
                <a:gd name="T40" fmla="*/ 168 w 473"/>
                <a:gd name="T41" fmla="*/ 308 h 361"/>
                <a:gd name="T42" fmla="*/ 193 w 473"/>
                <a:gd name="T43" fmla="*/ 300 h 361"/>
                <a:gd name="T44" fmla="*/ 219 w 473"/>
                <a:gd name="T45" fmla="*/ 288 h 361"/>
                <a:gd name="T46" fmla="*/ 252 w 473"/>
                <a:gd name="T47" fmla="*/ 268 h 361"/>
                <a:gd name="T48" fmla="*/ 274 w 473"/>
                <a:gd name="T49" fmla="*/ 244 h 361"/>
                <a:gd name="T50" fmla="*/ 316 w 473"/>
                <a:gd name="T51" fmla="*/ 218 h 361"/>
                <a:gd name="T52" fmla="*/ 284 w 473"/>
                <a:gd name="T53" fmla="*/ 251 h 361"/>
                <a:gd name="T54" fmla="*/ 306 w 473"/>
                <a:gd name="T55" fmla="*/ 247 h 361"/>
                <a:gd name="T56" fmla="*/ 326 w 473"/>
                <a:gd name="T57" fmla="*/ 235 h 361"/>
                <a:gd name="T58" fmla="*/ 335 w 473"/>
                <a:gd name="T59" fmla="*/ 243 h 361"/>
                <a:gd name="T60" fmla="*/ 365 w 473"/>
                <a:gd name="T61" fmla="*/ 260 h 361"/>
                <a:gd name="T62" fmla="*/ 386 w 473"/>
                <a:gd name="T63" fmla="*/ 276 h 361"/>
                <a:gd name="T64" fmla="*/ 395 w 473"/>
                <a:gd name="T65" fmla="*/ 285 h 361"/>
                <a:gd name="T66" fmla="*/ 407 w 473"/>
                <a:gd name="T67" fmla="*/ 288 h 361"/>
                <a:gd name="T68" fmla="*/ 410 w 473"/>
                <a:gd name="T69" fmla="*/ 320 h 361"/>
                <a:gd name="T70" fmla="*/ 418 w 473"/>
                <a:gd name="T71" fmla="*/ 342 h 361"/>
                <a:gd name="T72" fmla="*/ 400 w 473"/>
                <a:gd name="T73" fmla="*/ 354 h 361"/>
                <a:gd name="T74" fmla="*/ 396 w 473"/>
                <a:gd name="T75" fmla="*/ 354 h 361"/>
                <a:gd name="T76" fmla="*/ 400 w 473"/>
                <a:gd name="T77" fmla="*/ 338 h 361"/>
                <a:gd name="T78" fmla="*/ 402 w 473"/>
                <a:gd name="T79" fmla="*/ 359 h 361"/>
                <a:gd name="T80" fmla="*/ 410 w 473"/>
                <a:gd name="T81" fmla="*/ 341 h 361"/>
                <a:gd name="T82" fmla="*/ 408 w 473"/>
                <a:gd name="T83" fmla="*/ 329 h 361"/>
                <a:gd name="T84" fmla="*/ 398 w 473"/>
                <a:gd name="T85" fmla="*/ 331 h 361"/>
                <a:gd name="T86" fmla="*/ 395 w 473"/>
                <a:gd name="T87" fmla="*/ 317 h 361"/>
                <a:gd name="T88" fmla="*/ 405 w 473"/>
                <a:gd name="T89" fmla="*/ 316 h 361"/>
                <a:gd name="T90" fmla="*/ 391 w 473"/>
                <a:gd name="T91" fmla="*/ 312 h 361"/>
                <a:gd name="T92" fmla="*/ 219 w 473"/>
                <a:gd name="T93" fmla="*/ 164 h 361"/>
                <a:gd name="T94" fmla="*/ 343 w 473"/>
                <a:gd name="T95" fmla="*/ 255 h 361"/>
                <a:gd name="T96" fmla="*/ 317 w 473"/>
                <a:gd name="T97" fmla="*/ 253 h 361"/>
                <a:gd name="T98" fmla="*/ 179 w 473"/>
                <a:gd name="T99" fmla="*/ 135 h 361"/>
                <a:gd name="T100" fmla="*/ 182 w 473"/>
                <a:gd name="T101" fmla="*/ 207 h 361"/>
                <a:gd name="T102" fmla="*/ 266 w 473"/>
                <a:gd name="T103" fmla="*/ 265 h 361"/>
                <a:gd name="T104" fmla="*/ 252 w 473"/>
                <a:gd name="T105" fmla="*/ 277 h 361"/>
                <a:gd name="T106" fmla="*/ 257 w 473"/>
                <a:gd name="T107" fmla="*/ 281 h 361"/>
                <a:gd name="T108" fmla="*/ 240 w 473"/>
                <a:gd name="T109" fmla="*/ 295 h 361"/>
                <a:gd name="T110" fmla="*/ 184 w 473"/>
                <a:gd name="T111" fmla="*/ 311 h 361"/>
                <a:gd name="T112" fmla="*/ 6 w 473"/>
                <a:gd name="T113" fmla="*/ 341 h 361"/>
                <a:gd name="T114" fmla="*/ 44 w 473"/>
                <a:gd name="T115" fmla="*/ 341 h 361"/>
                <a:gd name="T116" fmla="*/ 83 w 473"/>
                <a:gd name="T117" fmla="*/ 337 h 361"/>
                <a:gd name="T118" fmla="*/ 118 w 473"/>
                <a:gd name="T119" fmla="*/ 325 h 361"/>
                <a:gd name="T120" fmla="*/ 136 w 473"/>
                <a:gd name="T121" fmla="*/ 322 h 361"/>
                <a:gd name="T122" fmla="*/ 143 w 473"/>
                <a:gd name="T123" fmla="*/ 3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3" h="361">
                  <a:moveTo>
                    <a:pt x="426" y="345"/>
                  </a:moveTo>
                  <a:cubicBezTo>
                    <a:pt x="426" y="344"/>
                    <a:pt x="426" y="344"/>
                    <a:pt x="426" y="344"/>
                  </a:cubicBezTo>
                  <a:cubicBezTo>
                    <a:pt x="426" y="343"/>
                    <a:pt x="426" y="343"/>
                    <a:pt x="426" y="343"/>
                  </a:cubicBezTo>
                  <a:cubicBezTo>
                    <a:pt x="427" y="343"/>
                    <a:pt x="427" y="343"/>
                    <a:pt x="427" y="343"/>
                  </a:cubicBezTo>
                  <a:cubicBezTo>
                    <a:pt x="426" y="342"/>
                    <a:pt x="426" y="342"/>
                    <a:pt x="426" y="342"/>
                  </a:cubicBezTo>
                  <a:cubicBezTo>
                    <a:pt x="427" y="341"/>
                    <a:pt x="427" y="341"/>
                    <a:pt x="427" y="341"/>
                  </a:cubicBezTo>
                  <a:cubicBezTo>
                    <a:pt x="426" y="340"/>
                    <a:pt x="426" y="340"/>
                    <a:pt x="426" y="340"/>
                  </a:cubicBezTo>
                  <a:cubicBezTo>
                    <a:pt x="426" y="340"/>
                    <a:pt x="426" y="340"/>
                    <a:pt x="426" y="340"/>
                  </a:cubicBezTo>
                  <a:cubicBezTo>
                    <a:pt x="425" y="338"/>
                    <a:pt x="425" y="338"/>
                    <a:pt x="425" y="338"/>
                  </a:cubicBezTo>
                  <a:cubicBezTo>
                    <a:pt x="425" y="336"/>
                    <a:pt x="425" y="336"/>
                    <a:pt x="425" y="336"/>
                  </a:cubicBezTo>
                  <a:cubicBezTo>
                    <a:pt x="423" y="335"/>
                    <a:pt x="423" y="335"/>
                    <a:pt x="423" y="335"/>
                  </a:cubicBezTo>
                  <a:cubicBezTo>
                    <a:pt x="422" y="334"/>
                    <a:pt x="422" y="334"/>
                    <a:pt x="422" y="334"/>
                  </a:cubicBezTo>
                  <a:cubicBezTo>
                    <a:pt x="421" y="333"/>
                    <a:pt x="421" y="333"/>
                    <a:pt x="421" y="333"/>
                  </a:cubicBezTo>
                  <a:cubicBezTo>
                    <a:pt x="420" y="331"/>
                    <a:pt x="420" y="331"/>
                    <a:pt x="420" y="331"/>
                  </a:cubicBezTo>
                  <a:cubicBezTo>
                    <a:pt x="418" y="330"/>
                    <a:pt x="418" y="330"/>
                    <a:pt x="418" y="330"/>
                  </a:cubicBezTo>
                  <a:cubicBezTo>
                    <a:pt x="417" y="330"/>
                    <a:pt x="417" y="330"/>
                    <a:pt x="417" y="330"/>
                  </a:cubicBezTo>
                  <a:cubicBezTo>
                    <a:pt x="417" y="330"/>
                    <a:pt x="417" y="330"/>
                    <a:pt x="417" y="330"/>
                  </a:cubicBezTo>
                  <a:cubicBezTo>
                    <a:pt x="417" y="329"/>
                    <a:pt x="417" y="329"/>
                    <a:pt x="417" y="329"/>
                  </a:cubicBezTo>
                  <a:cubicBezTo>
                    <a:pt x="417" y="328"/>
                    <a:pt x="417" y="328"/>
                    <a:pt x="417" y="328"/>
                  </a:cubicBezTo>
                  <a:cubicBezTo>
                    <a:pt x="416" y="327"/>
                    <a:pt x="416" y="327"/>
                    <a:pt x="416" y="327"/>
                  </a:cubicBezTo>
                  <a:cubicBezTo>
                    <a:pt x="416" y="326"/>
                    <a:pt x="416" y="326"/>
                    <a:pt x="416" y="326"/>
                  </a:cubicBezTo>
                  <a:cubicBezTo>
                    <a:pt x="417" y="325"/>
                    <a:pt x="417" y="325"/>
                    <a:pt x="417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7" y="324"/>
                    <a:pt x="417" y="324"/>
                    <a:pt x="417" y="324"/>
                  </a:cubicBezTo>
                  <a:cubicBezTo>
                    <a:pt x="416" y="323"/>
                    <a:pt x="416" y="323"/>
                    <a:pt x="416" y="323"/>
                  </a:cubicBezTo>
                  <a:cubicBezTo>
                    <a:pt x="415" y="323"/>
                    <a:pt x="415" y="323"/>
                    <a:pt x="415" y="323"/>
                  </a:cubicBezTo>
                  <a:cubicBezTo>
                    <a:pt x="415" y="322"/>
                    <a:pt x="415" y="322"/>
                    <a:pt x="415" y="322"/>
                  </a:cubicBezTo>
                  <a:cubicBezTo>
                    <a:pt x="417" y="321"/>
                    <a:pt x="417" y="321"/>
                    <a:pt x="417" y="321"/>
                  </a:cubicBezTo>
                  <a:cubicBezTo>
                    <a:pt x="417" y="315"/>
                    <a:pt x="417" y="315"/>
                    <a:pt x="417" y="315"/>
                  </a:cubicBezTo>
                  <a:cubicBezTo>
                    <a:pt x="417" y="309"/>
                    <a:pt x="417" y="309"/>
                    <a:pt x="417" y="309"/>
                  </a:cubicBezTo>
                  <a:cubicBezTo>
                    <a:pt x="417" y="304"/>
                    <a:pt x="417" y="304"/>
                    <a:pt x="417" y="304"/>
                  </a:cubicBezTo>
                  <a:cubicBezTo>
                    <a:pt x="417" y="302"/>
                    <a:pt x="417" y="302"/>
                    <a:pt x="417" y="302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7" y="299"/>
                    <a:pt x="417" y="299"/>
                    <a:pt x="417" y="299"/>
                  </a:cubicBezTo>
                  <a:cubicBezTo>
                    <a:pt x="417" y="297"/>
                    <a:pt x="417" y="297"/>
                    <a:pt x="417" y="297"/>
                  </a:cubicBezTo>
                  <a:cubicBezTo>
                    <a:pt x="416" y="296"/>
                    <a:pt x="416" y="296"/>
                    <a:pt x="416" y="296"/>
                  </a:cubicBezTo>
                  <a:cubicBezTo>
                    <a:pt x="416" y="293"/>
                    <a:pt x="416" y="293"/>
                    <a:pt x="416" y="293"/>
                  </a:cubicBezTo>
                  <a:cubicBezTo>
                    <a:pt x="414" y="291"/>
                    <a:pt x="414" y="291"/>
                    <a:pt x="414" y="291"/>
                  </a:cubicBezTo>
                  <a:cubicBezTo>
                    <a:pt x="413" y="287"/>
                    <a:pt x="413" y="287"/>
                    <a:pt x="413" y="287"/>
                  </a:cubicBezTo>
                  <a:cubicBezTo>
                    <a:pt x="414" y="286"/>
                    <a:pt x="414" y="286"/>
                    <a:pt x="414" y="286"/>
                  </a:cubicBezTo>
                  <a:cubicBezTo>
                    <a:pt x="412" y="281"/>
                    <a:pt x="412" y="281"/>
                    <a:pt x="412" y="281"/>
                  </a:cubicBezTo>
                  <a:cubicBezTo>
                    <a:pt x="412" y="280"/>
                    <a:pt x="412" y="280"/>
                    <a:pt x="412" y="280"/>
                  </a:cubicBezTo>
                  <a:cubicBezTo>
                    <a:pt x="414" y="277"/>
                    <a:pt x="414" y="277"/>
                    <a:pt x="414" y="277"/>
                  </a:cubicBezTo>
                  <a:cubicBezTo>
                    <a:pt x="413" y="276"/>
                    <a:pt x="413" y="276"/>
                    <a:pt x="413" y="276"/>
                  </a:cubicBezTo>
                  <a:cubicBezTo>
                    <a:pt x="413" y="274"/>
                    <a:pt x="413" y="274"/>
                    <a:pt x="413" y="274"/>
                  </a:cubicBezTo>
                  <a:cubicBezTo>
                    <a:pt x="411" y="273"/>
                    <a:pt x="411" y="273"/>
                    <a:pt x="411" y="273"/>
                  </a:cubicBezTo>
                  <a:cubicBezTo>
                    <a:pt x="409" y="273"/>
                    <a:pt x="409" y="273"/>
                    <a:pt x="409" y="273"/>
                  </a:cubicBezTo>
                  <a:cubicBezTo>
                    <a:pt x="406" y="274"/>
                    <a:pt x="406" y="274"/>
                    <a:pt x="406" y="274"/>
                  </a:cubicBezTo>
                  <a:cubicBezTo>
                    <a:pt x="405" y="274"/>
                    <a:pt x="405" y="274"/>
                    <a:pt x="405" y="274"/>
                  </a:cubicBezTo>
                  <a:cubicBezTo>
                    <a:pt x="402" y="275"/>
                    <a:pt x="402" y="275"/>
                    <a:pt x="402" y="275"/>
                  </a:cubicBezTo>
                  <a:cubicBezTo>
                    <a:pt x="400" y="277"/>
                    <a:pt x="400" y="277"/>
                    <a:pt x="400" y="277"/>
                  </a:cubicBezTo>
                  <a:cubicBezTo>
                    <a:pt x="397" y="281"/>
                    <a:pt x="397" y="281"/>
                    <a:pt x="397" y="281"/>
                  </a:cubicBezTo>
                  <a:cubicBezTo>
                    <a:pt x="395" y="282"/>
                    <a:pt x="395" y="282"/>
                    <a:pt x="395" y="282"/>
                  </a:cubicBezTo>
                  <a:cubicBezTo>
                    <a:pt x="392" y="282"/>
                    <a:pt x="392" y="282"/>
                    <a:pt x="392" y="282"/>
                  </a:cubicBezTo>
                  <a:cubicBezTo>
                    <a:pt x="389" y="283"/>
                    <a:pt x="389" y="283"/>
                    <a:pt x="389" y="283"/>
                  </a:cubicBezTo>
                  <a:cubicBezTo>
                    <a:pt x="388" y="283"/>
                    <a:pt x="388" y="283"/>
                    <a:pt x="388" y="283"/>
                  </a:cubicBezTo>
                  <a:cubicBezTo>
                    <a:pt x="388" y="282"/>
                    <a:pt x="388" y="282"/>
                    <a:pt x="388" y="282"/>
                  </a:cubicBezTo>
                  <a:cubicBezTo>
                    <a:pt x="390" y="279"/>
                    <a:pt x="390" y="279"/>
                    <a:pt x="390" y="279"/>
                  </a:cubicBezTo>
                  <a:cubicBezTo>
                    <a:pt x="389" y="277"/>
                    <a:pt x="389" y="277"/>
                    <a:pt x="389" y="277"/>
                  </a:cubicBezTo>
                  <a:cubicBezTo>
                    <a:pt x="387" y="267"/>
                    <a:pt x="387" y="267"/>
                    <a:pt x="387" y="267"/>
                  </a:cubicBezTo>
                  <a:cubicBezTo>
                    <a:pt x="385" y="262"/>
                    <a:pt x="385" y="262"/>
                    <a:pt x="385" y="262"/>
                  </a:cubicBezTo>
                  <a:cubicBezTo>
                    <a:pt x="384" y="260"/>
                    <a:pt x="384" y="260"/>
                    <a:pt x="384" y="260"/>
                  </a:cubicBezTo>
                  <a:cubicBezTo>
                    <a:pt x="386" y="256"/>
                    <a:pt x="386" y="256"/>
                    <a:pt x="386" y="256"/>
                  </a:cubicBezTo>
                  <a:cubicBezTo>
                    <a:pt x="382" y="256"/>
                    <a:pt x="382" y="256"/>
                    <a:pt x="382" y="256"/>
                  </a:cubicBezTo>
                  <a:cubicBezTo>
                    <a:pt x="378" y="258"/>
                    <a:pt x="378" y="258"/>
                    <a:pt x="378" y="258"/>
                  </a:cubicBezTo>
                  <a:cubicBezTo>
                    <a:pt x="377" y="257"/>
                    <a:pt x="377" y="257"/>
                    <a:pt x="377" y="257"/>
                  </a:cubicBezTo>
                  <a:cubicBezTo>
                    <a:pt x="371" y="257"/>
                    <a:pt x="371" y="257"/>
                    <a:pt x="371" y="257"/>
                  </a:cubicBezTo>
                  <a:cubicBezTo>
                    <a:pt x="473" y="71"/>
                    <a:pt x="473" y="71"/>
                    <a:pt x="473" y="71"/>
                  </a:cubicBezTo>
                  <a:cubicBezTo>
                    <a:pt x="472" y="70"/>
                    <a:pt x="472" y="70"/>
                    <a:pt x="472" y="70"/>
                  </a:cubicBezTo>
                  <a:cubicBezTo>
                    <a:pt x="471" y="70"/>
                    <a:pt x="471" y="70"/>
                    <a:pt x="471" y="70"/>
                  </a:cubicBezTo>
                  <a:cubicBezTo>
                    <a:pt x="469" y="70"/>
                    <a:pt x="469" y="70"/>
                    <a:pt x="469" y="70"/>
                  </a:cubicBezTo>
                  <a:cubicBezTo>
                    <a:pt x="468" y="69"/>
                    <a:pt x="468" y="69"/>
                    <a:pt x="468" y="69"/>
                  </a:cubicBezTo>
                  <a:cubicBezTo>
                    <a:pt x="468" y="65"/>
                    <a:pt x="468" y="65"/>
                    <a:pt x="468" y="65"/>
                  </a:cubicBezTo>
                  <a:cubicBezTo>
                    <a:pt x="467" y="64"/>
                    <a:pt x="467" y="64"/>
                    <a:pt x="467" y="64"/>
                  </a:cubicBezTo>
                  <a:cubicBezTo>
                    <a:pt x="465" y="63"/>
                    <a:pt x="465" y="63"/>
                    <a:pt x="465" y="63"/>
                  </a:cubicBezTo>
                  <a:cubicBezTo>
                    <a:pt x="465" y="61"/>
                    <a:pt x="465" y="61"/>
                    <a:pt x="465" y="61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3" y="58"/>
                    <a:pt x="463" y="58"/>
                    <a:pt x="463" y="58"/>
                  </a:cubicBezTo>
                  <a:cubicBezTo>
                    <a:pt x="460" y="58"/>
                    <a:pt x="460" y="58"/>
                    <a:pt x="460" y="58"/>
                  </a:cubicBezTo>
                  <a:cubicBezTo>
                    <a:pt x="460" y="58"/>
                    <a:pt x="460" y="58"/>
                    <a:pt x="460" y="58"/>
                  </a:cubicBezTo>
                  <a:cubicBezTo>
                    <a:pt x="457" y="58"/>
                    <a:pt x="457" y="58"/>
                    <a:pt x="457" y="58"/>
                  </a:cubicBezTo>
                  <a:cubicBezTo>
                    <a:pt x="455" y="58"/>
                    <a:pt x="455" y="58"/>
                    <a:pt x="455" y="58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53" y="58"/>
                    <a:pt x="453" y="58"/>
                    <a:pt x="453" y="58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1" y="58"/>
                    <a:pt x="451" y="58"/>
                    <a:pt x="451" y="58"/>
                  </a:cubicBezTo>
                  <a:cubicBezTo>
                    <a:pt x="451" y="57"/>
                    <a:pt x="451" y="57"/>
                    <a:pt x="451" y="57"/>
                  </a:cubicBezTo>
                  <a:cubicBezTo>
                    <a:pt x="451" y="57"/>
                    <a:pt x="451" y="57"/>
                    <a:pt x="451" y="57"/>
                  </a:cubicBezTo>
                  <a:cubicBezTo>
                    <a:pt x="452" y="56"/>
                    <a:pt x="452" y="56"/>
                    <a:pt x="452" y="56"/>
                  </a:cubicBezTo>
                  <a:cubicBezTo>
                    <a:pt x="450" y="55"/>
                    <a:pt x="450" y="55"/>
                    <a:pt x="450" y="55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448" y="56"/>
                    <a:pt x="448" y="56"/>
                    <a:pt x="448" y="56"/>
                  </a:cubicBezTo>
                  <a:cubicBezTo>
                    <a:pt x="448" y="55"/>
                    <a:pt x="448" y="55"/>
                    <a:pt x="448" y="55"/>
                  </a:cubicBezTo>
                  <a:cubicBezTo>
                    <a:pt x="449" y="54"/>
                    <a:pt x="449" y="54"/>
                    <a:pt x="449" y="54"/>
                  </a:cubicBezTo>
                  <a:cubicBezTo>
                    <a:pt x="448" y="54"/>
                    <a:pt x="448" y="54"/>
                    <a:pt x="448" y="54"/>
                  </a:cubicBezTo>
                  <a:cubicBezTo>
                    <a:pt x="447" y="54"/>
                    <a:pt x="447" y="54"/>
                    <a:pt x="447" y="54"/>
                  </a:cubicBezTo>
                  <a:cubicBezTo>
                    <a:pt x="446" y="54"/>
                    <a:pt x="446" y="54"/>
                    <a:pt x="446" y="54"/>
                  </a:cubicBezTo>
                  <a:cubicBezTo>
                    <a:pt x="446" y="53"/>
                    <a:pt x="446" y="53"/>
                    <a:pt x="446" y="53"/>
                  </a:cubicBezTo>
                  <a:cubicBezTo>
                    <a:pt x="445" y="51"/>
                    <a:pt x="445" y="51"/>
                    <a:pt x="445" y="51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1" y="49"/>
                    <a:pt x="441" y="49"/>
                    <a:pt x="441" y="49"/>
                  </a:cubicBezTo>
                  <a:cubicBezTo>
                    <a:pt x="440" y="49"/>
                    <a:pt x="440" y="49"/>
                    <a:pt x="440" y="49"/>
                  </a:cubicBezTo>
                  <a:cubicBezTo>
                    <a:pt x="439" y="50"/>
                    <a:pt x="439" y="50"/>
                    <a:pt x="439" y="50"/>
                  </a:cubicBezTo>
                  <a:cubicBezTo>
                    <a:pt x="440" y="49"/>
                    <a:pt x="440" y="49"/>
                    <a:pt x="440" y="49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38" y="48"/>
                    <a:pt x="438" y="48"/>
                    <a:pt x="438" y="48"/>
                  </a:cubicBezTo>
                  <a:cubicBezTo>
                    <a:pt x="437" y="50"/>
                    <a:pt x="437" y="50"/>
                    <a:pt x="437" y="50"/>
                  </a:cubicBezTo>
                  <a:cubicBezTo>
                    <a:pt x="436" y="49"/>
                    <a:pt x="436" y="49"/>
                    <a:pt x="436" y="49"/>
                  </a:cubicBezTo>
                  <a:cubicBezTo>
                    <a:pt x="436" y="48"/>
                    <a:pt x="436" y="48"/>
                    <a:pt x="436" y="48"/>
                  </a:cubicBezTo>
                  <a:cubicBezTo>
                    <a:pt x="437" y="47"/>
                    <a:pt x="437" y="47"/>
                    <a:pt x="437" y="47"/>
                  </a:cubicBezTo>
                  <a:cubicBezTo>
                    <a:pt x="436" y="47"/>
                    <a:pt x="436" y="47"/>
                    <a:pt x="436" y="47"/>
                  </a:cubicBezTo>
                  <a:cubicBezTo>
                    <a:pt x="435" y="46"/>
                    <a:pt x="435" y="46"/>
                    <a:pt x="435" y="46"/>
                  </a:cubicBezTo>
                  <a:cubicBezTo>
                    <a:pt x="434" y="46"/>
                    <a:pt x="434" y="46"/>
                    <a:pt x="434" y="46"/>
                  </a:cubicBezTo>
                  <a:cubicBezTo>
                    <a:pt x="434" y="46"/>
                    <a:pt x="434" y="46"/>
                    <a:pt x="434" y="46"/>
                  </a:cubicBezTo>
                  <a:cubicBezTo>
                    <a:pt x="434" y="45"/>
                    <a:pt x="434" y="45"/>
                    <a:pt x="434" y="45"/>
                  </a:cubicBezTo>
                  <a:cubicBezTo>
                    <a:pt x="433" y="44"/>
                    <a:pt x="433" y="44"/>
                    <a:pt x="433" y="44"/>
                  </a:cubicBezTo>
                  <a:cubicBezTo>
                    <a:pt x="431" y="42"/>
                    <a:pt x="431" y="42"/>
                    <a:pt x="431" y="42"/>
                  </a:cubicBezTo>
                  <a:cubicBezTo>
                    <a:pt x="432" y="42"/>
                    <a:pt x="432" y="42"/>
                    <a:pt x="432" y="42"/>
                  </a:cubicBezTo>
                  <a:cubicBezTo>
                    <a:pt x="431" y="41"/>
                    <a:pt x="431" y="41"/>
                    <a:pt x="431" y="41"/>
                  </a:cubicBezTo>
                  <a:cubicBezTo>
                    <a:pt x="430" y="41"/>
                    <a:pt x="430" y="41"/>
                    <a:pt x="430" y="41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26" y="45"/>
                    <a:pt x="426" y="45"/>
                    <a:pt x="426" y="45"/>
                  </a:cubicBezTo>
                  <a:cubicBezTo>
                    <a:pt x="422" y="47"/>
                    <a:pt x="422" y="47"/>
                    <a:pt x="422" y="47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7" y="41"/>
                    <a:pt x="427" y="41"/>
                    <a:pt x="427" y="41"/>
                  </a:cubicBezTo>
                  <a:cubicBezTo>
                    <a:pt x="429" y="40"/>
                    <a:pt x="429" y="40"/>
                    <a:pt x="429" y="40"/>
                  </a:cubicBezTo>
                  <a:cubicBezTo>
                    <a:pt x="430" y="37"/>
                    <a:pt x="430" y="37"/>
                    <a:pt x="430" y="37"/>
                  </a:cubicBezTo>
                  <a:cubicBezTo>
                    <a:pt x="429" y="37"/>
                    <a:pt x="429" y="37"/>
                    <a:pt x="429" y="37"/>
                  </a:cubicBezTo>
                  <a:cubicBezTo>
                    <a:pt x="426" y="35"/>
                    <a:pt x="426" y="35"/>
                    <a:pt x="426" y="35"/>
                  </a:cubicBezTo>
                  <a:cubicBezTo>
                    <a:pt x="424" y="35"/>
                    <a:pt x="424" y="35"/>
                    <a:pt x="424" y="35"/>
                  </a:cubicBezTo>
                  <a:cubicBezTo>
                    <a:pt x="422" y="36"/>
                    <a:pt x="422" y="36"/>
                    <a:pt x="422" y="36"/>
                  </a:cubicBezTo>
                  <a:cubicBezTo>
                    <a:pt x="420" y="36"/>
                    <a:pt x="420" y="36"/>
                    <a:pt x="420" y="36"/>
                  </a:cubicBezTo>
                  <a:cubicBezTo>
                    <a:pt x="420" y="36"/>
                    <a:pt x="420" y="36"/>
                    <a:pt x="420" y="36"/>
                  </a:cubicBezTo>
                  <a:cubicBezTo>
                    <a:pt x="417" y="37"/>
                    <a:pt x="417" y="37"/>
                    <a:pt x="417" y="37"/>
                  </a:cubicBezTo>
                  <a:cubicBezTo>
                    <a:pt x="415" y="39"/>
                    <a:pt x="415" y="39"/>
                    <a:pt x="415" y="39"/>
                  </a:cubicBezTo>
                  <a:cubicBezTo>
                    <a:pt x="413" y="41"/>
                    <a:pt x="413" y="41"/>
                    <a:pt x="413" y="41"/>
                  </a:cubicBezTo>
                  <a:cubicBezTo>
                    <a:pt x="415" y="39"/>
                    <a:pt x="415" y="39"/>
                    <a:pt x="415" y="39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5" y="35"/>
                    <a:pt x="415" y="35"/>
                    <a:pt x="415" y="35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2" y="31"/>
                    <a:pt x="412" y="31"/>
                    <a:pt x="412" y="31"/>
                  </a:cubicBezTo>
                  <a:cubicBezTo>
                    <a:pt x="412" y="31"/>
                    <a:pt x="412" y="31"/>
                    <a:pt x="412" y="31"/>
                  </a:cubicBezTo>
                  <a:cubicBezTo>
                    <a:pt x="413" y="30"/>
                    <a:pt x="413" y="30"/>
                    <a:pt x="413" y="30"/>
                  </a:cubicBezTo>
                  <a:cubicBezTo>
                    <a:pt x="415" y="30"/>
                    <a:pt x="415" y="30"/>
                    <a:pt x="415" y="30"/>
                  </a:cubicBezTo>
                  <a:cubicBezTo>
                    <a:pt x="415" y="29"/>
                    <a:pt x="415" y="29"/>
                    <a:pt x="415" y="29"/>
                  </a:cubicBezTo>
                  <a:cubicBezTo>
                    <a:pt x="410" y="27"/>
                    <a:pt x="410" y="27"/>
                    <a:pt x="410" y="27"/>
                  </a:cubicBezTo>
                  <a:cubicBezTo>
                    <a:pt x="410" y="26"/>
                    <a:pt x="410" y="26"/>
                    <a:pt x="410" y="26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3" y="23"/>
                    <a:pt x="413" y="23"/>
                    <a:pt x="413" y="23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3" y="19"/>
                    <a:pt x="413" y="19"/>
                    <a:pt x="413" y="19"/>
                  </a:cubicBezTo>
                  <a:cubicBezTo>
                    <a:pt x="412" y="19"/>
                    <a:pt x="412" y="19"/>
                    <a:pt x="412" y="19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0" y="18"/>
                    <a:pt x="410" y="18"/>
                    <a:pt x="410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7" y="18"/>
                    <a:pt x="407" y="18"/>
                    <a:pt x="407" y="18"/>
                  </a:cubicBezTo>
                  <a:cubicBezTo>
                    <a:pt x="405" y="17"/>
                    <a:pt x="405" y="17"/>
                    <a:pt x="405" y="17"/>
                  </a:cubicBezTo>
                  <a:cubicBezTo>
                    <a:pt x="404" y="17"/>
                    <a:pt x="404" y="17"/>
                    <a:pt x="404" y="17"/>
                  </a:cubicBezTo>
                  <a:cubicBezTo>
                    <a:pt x="403" y="17"/>
                    <a:pt x="403" y="17"/>
                    <a:pt x="403" y="17"/>
                  </a:cubicBezTo>
                  <a:cubicBezTo>
                    <a:pt x="401" y="17"/>
                    <a:pt x="401" y="17"/>
                    <a:pt x="401" y="17"/>
                  </a:cubicBezTo>
                  <a:cubicBezTo>
                    <a:pt x="400" y="19"/>
                    <a:pt x="400" y="19"/>
                    <a:pt x="400" y="19"/>
                  </a:cubicBezTo>
                  <a:cubicBezTo>
                    <a:pt x="400" y="19"/>
                    <a:pt x="400" y="19"/>
                    <a:pt x="400" y="19"/>
                  </a:cubicBezTo>
                  <a:cubicBezTo>
                    <a:pt x="399" y="18"/>
                    <a:pt x="399" y="18"/>
                    <a:pt x="399" y="18"/>
                  </a:cubicBezTo>
                  <a:cubicBezTo>
                    <a:pt x="400" y="16"/>
                    <a:pt x="400" y="16"/>
                    <a:pt x="400" y="16"/>
                  </a:cubicBezTo>
                  <a:cubicBezTo>
                    <a:pt x="400" y="16"/>
                    <a:pt x="400" y="16"/>
                    <a:pt x="400" y="16"/>
                  </a:cubicBezTo>
                  <a:cubicBezTo>
                    <a:pt x="400" y="15"/>
                    <a:pt x="400" y="15"/>
                    <a:pt x="400" y="15"/>
                  </a:cubicBezTo>
                  <a:cubicBezTo>
                    <a:pt x="401" y="13"/>
                    <a:pt x="401" y="13"/>
                    <a:pt x="401" y="13"/>
                  </a:cubicBezTo>
                  <a:cubicBezTo>
                    <a:pt x="402" y="13"/>
                    <a:pt x="402" y="13"/>
                    <a:pt x="402" y="13"/>
                  </a:cubicBezTo>
                  <a:cubicBezTo>
                    <a:pt x="402" y="11"/>
                    <a:pt x="402" y="11"/>
                    <a:pt x="402" y="11"/>
                  </a:cubicBezTo>
                  <a:cubicBezTo>
                    <a:pt x="402" y="10"/>
                    <a:pt x="402" y="10"/>
                    <a:pt x="402" y="10"/>
                  </a:cubicBezTo>
                  <a:cubicBezTo>
                    <a:pt x="402" y="9"/>
                    <a:pt x="402" y="9"/>
                    <a:pt x="402" y="9"/>
                  </a:cubicBezTo>
                  <a:cubicBezTo>
                    <a:pt x="401" y="9"/>
                    <a:pt x="401" y="9"/>
                    <a:pt x="401" y="9"/>
                  </a:cubicBezTo>
                  <a:cubicBezTo>
                    <a:pt x="399" y="11"/>
                    <a:pt x="399" y="11"/>
                    <a:pt x="399" y="11"/>
                  </a:cubicBezTo>
                  <a:cubicBezTo>
                    <a:pt x="399" y="12"/>
                    <a:pt x="399" y="12"/>
                    <a:pt x="399" y="12"/>
                  </a:cubicBezTo>
                  <a:cubicBezTo>
                    <a:pt x="398" y="12"/>
                    <a:pt x="398" y="12"/>
                    <a:pt x="398" y="12"/>
                  </a:cubicBezTo>
                  <a:cubicBezTo>
                    <a:pt x="397" y="11"/>
                    <a:pt x="397" y="11"/>
                    <a:pt x="397" y="11"/>
                  </a:cubicBezTo>
                  <a:cubicBezTo>
                    <a:pt x="395" y="12"/>
                    <a:pt x="395" y="12"/>
                    <a:pt x="395" y="12"/>
                  </a:cubicBezTo>
                  <a:cubicBezTo>
                    <a:pt x="395" y="13"/>
                    <a:pt x="395" y="13"/>
                    <a:pt x="395" y="13"/>
                  </a:cubicBezTo>
                  <a:cubicBezTo>
                    <a:pt x="395" y="15"/>
                    <a:pt x="395" y="15"/>
                    <a:pt x="395" y="15"/>
                  </a:cubicBezTo>
                  <a:cubicBezTo>
                    <a:pt x="394" y="16"/>
                    <a:pt x="394" y="16"/>
                    <a:pt x="394" y="16"/>
                  </a:cubicBezTo>
                  <a:cubicBezTo>
                    <a:pt x="394" y="16"/>
                    <a:pt x="394" y="16"/>
                    <a:pt x="394" y="16"/>
                  </a:cubicBezTo>
                  <a:cubicBezTo>
                    <a:pt x="393" y="15"/>
                    <a:pt x="393" y="15"/>
                    <a:pt x="393" y="15"/>
                  </a:cubicBezTo>
                  <a:cubicBezTo>
                    <a:pt x="392" y="17"/>
                    <a:pt x="392" y="17"/>
                    <a:pt x="392" y="17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91" y="17"/>
                    <a:pt x="391" y="17"/>
                    <a:pt x="391" y="17"/>
                  </a:cubicBezTo>
                  <a:cubicBezTo>
                    <a:pt x="391" y="16"/>
                    <a:pt x="391" y="16"/>
                    <a:pt x="391" y="16"/>
                  </a:cubicBezTo>
                  <a:cubicBezTo>
                    <a:pt x="392" y="14"/>
                    <a:pt x="392" y="14"/>
                    <a:pt x="392" y="14"/>
                  </a:cubicBezTo>
                  <a:cubicBezTo>
                    <a:pt x="391" y="14"/>
                    <a:pt x="391" y="14"/>
                    <a:pt x="391" y="14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390" y="16"/>
                    <a:pt x="390" y="16"/>
                    <a:pt x="390" y="16"/>
                  </a:cubicBezTo>
                  <a:cubicBezTo>
                    <a:pt x="388" y="17"/>
                    <a:pt x="388" y="17"/>
                    <a:pt x="388" y="17"/>
                  </a:cubicBezTo>
                  <a:cubicBezTo>
                    <a:pt x="389" y="14"/>
                    <a:pt x="389" y="14"/>
                    <a:pt x="389" y="14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7" y="12"/>
                    <a:pt x="387" y="12"/>
                  </a:cubicBezTo>
                  <a:cubicBezTo>
                    <a:pt x="387" y="11"/>
                    <a:pt x="387" y="11"/>
                    <a:pt x="387" y="11"/>
                  </a:cubicBezTo>
                  <a:cubicBezTo>
                    <a:pt x="389" y="10"/>
                    <a:pt x="389" y="10"/>
                    <a:pt x="389" y="10"/>
                  </a:cubicBezTo>
                  <a:cubicBezTo>
                    <a:pt x="391" y="9"/>
                    <a:pt x="391" y="9"/>
                    <a:pt x="391" y="9"/>
                  </a:cubicBezTo>
                  <a:cubicBezTo>
                    <a:pt x="393" y="11"/>
                    <a:pt x="393" y="11"/>
                    <a:pt x="393" y="11"/>
                  </a:cubicBezTo>
                  <a:cubicBezTo>
                    <a:pt x="395" y="10"/>
                    <a:pt x="395" y="10"/>
                    <a:pt x="395" y="10"/>
                  </a:cubicBezTo>
                  <a:cubicBezTo>
                    <a:pt x="397" y="9"/>
                    <a:pt x="397" y="9"/>
                    <a:pt x="397" y="9"/>
                  </a:cubicBezTo>
                  <a:cubicBezTo>
                    <a:pt x="399" y="8"/>
                    <a:pt x="399" y="8"/>
                    <a:pt x="399" y="8"/>
                  </a:cubicBezTo>
                  <a:cubicBezTo>
                    <a:pt x="399" y="7"/>
                    <a:pt x="399" y="7"/>
                    <a:pt x="399" y="7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5"/>
                    <a:pt x="399" y="5"/>
                    <a:pt x="399" y="5"/>
                  </a:cubicBezTo>
                  <a:cubicBezTo>
                    <a:pt x="397" y="4"/>
                    <a:pt x="397" y="4"/>
                    <a:pt x="397" y="4"/>
                  </a:cubicBezTo>
                  <a:cubicBezTo>
                    <a:pt x="396" y="4"/>
                    <a:pt x="396" y="4"/>
                    <a:pt x="396" y="4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395" y="2"/>
                    <a:pt x="395" y="2"/>
                    <a:pt x="395" y="2"/>
                  </a:cubicBezTo>
                  <a:cubicBezTo>
                    <a:pt x="395" y="2"/>
                    <a:pt x="395" y="2"/>
                    <a:pt x="395" y="2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1"/>
                    <a:pt x="396" y="1"/>
                    <a:pt x="396" y="1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2" y="2"/>
                    <a:pt x="392" y="2"/>
                    <a:pt x="392" y="2"/>
                  </a:cubicBezTo>
                  <a:cubicBezTo>
                    <a:pt x="391" y="2"/>
                    <a:pt x="391" y="2"/>
                    <a:pt x="391" y="2"/>
                  </a:cubicBezTo>
                  <a:cubicBezTo>
                    <a:pt x="389" y="3"/>
                    <a:pt x="389" y="3"/>
                    <a:pt x="389" y="3"/>
                  </a:cubicBezTo>
                  <a:cubicBezTo>
                    <a:pt x="387" y="4"/>
                    <a:pt x="387" y="4"/>
                    <a:pt x="387" y="4"/>
                  </a:cubicBezTo>
                  <a:cubicBezTo>
                    <a:pt x="384" y="7"/>
                    <a:pt x="384" y="7"/>
                    <a:pt x="384" y="7"/>
                  </a:cubicBezTo>
                  <a:cubicBezTo>
                    <a:pt x="381" y="8"/>
                    <a:pt x="381" y="8"/>
                    <a:pt x="381" y="8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5" y="6"/>
                    <a:pt x="375" y="6"/>
                    <a:pt x="375" y="6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3" y="6"/>
                    <a:pt x="373" y="6"/>
                    <a:pt x="373" y="6"/>
                  </a:cubicBezTo>
                  <a:cubicBezTo>
                    <a:pt x="371" y="5"/>
                    <a:pt x="371" y="5"/>
                    <a:pt x="371" y="5"/>
                  </a:cubicBezTo>
                  <a:cubicBezTo>
                    <a:pt x="369" y="5"/>
                    <a:pt x="369" y="5"/>
                    <a:pt x="369" y="5"/>
                  </a:cubicBezTo>
                  <a:cubicBezTo>
                    <a:pt x="369" y="7"/>
                    <a:pt x="369" y="7"/>
                    <a:pt x="369" y="7"/>
                  </a:cubicBezTo>
                  <a:cubicBezTo>
                    <a:pt x="368" y="7"/>
                    <a:pt x="368" y="7"/>
                    <a:pt x="368" y="7"/>
                  </a:cubicBezTo>
                  <a:cubicBezTo>
                    <a:pt x="367" y="6"/>
                    <a:pt x="367" y="6"/>
                    <a:pt x="367" y="6"/>
                  </a:cubicBezTo>
                  <a:cubicBezTo>
                    <a:pt x="368" y="5"/>
                    <a:pt x="368" y="5"/>
                    <a:pt x="368" y="5"/>
                  </a:cubicBezTo>
                  <a:cubicBezTo>
                    <a:pt x="369" y="4"/>
                    <a:pt x="369" y="4"/>
                    <a:pt x="369" y="4"/>
                  </a:cubicBezTo>
                  <a:cubicBezTo>
                    <a:pt x="369" y="3"/>
                    <a:pt x="369" y="3"/>
                    <a:pt x="369" y="3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3" y="6"/>
                    <a:pt x="363" y="6"/>
                    <a:pt x="363" y="6"/>
                  </a:cubicBezTo>
                  <a:cubicBezTo>
                    <a:pt x="361" y="7"/>
                    <a:pt x="361" y="7"/>
                    <a:pt x="361" y="7"/>
                  </a:cubicBezTo>
                  <a:cubicBezTo>
                    <a:pt x="360" y="9"/>
                    <a:pt x="360" y="9"/>
                    <a:pt x="360" y="9"/>
                  </a:cubicBezTo>
                  <a:cubicBezTo>
                    <a:pt x="360" y="10"/>
                    <a:pt x="360" y="10"/>
                    <a:pt x="360" y="10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1" y="12"/>
                    <a:pt x="361" y="12"/>
                    <a:pt x="361" y="12"/>
                  </a:cubicBezTo>
                  <a:cubicBezTo>
                    <a:pt x="359" y="12"/>
                    <a:pt x="359" y="12"/>
                    <a:pt x="359" y="12"/>
                  </a:cubicBezTo>
                  <a:cubicBezTo>
                    <a:pt x="357" y="14"/>
                    <a:pt x="357" y="14"/>
                    <a:pt x="357" y="14"/>
                  </a:cubicBezTo>
                  <a:cubicBezTo>
                    <a:pt x="355" y="17"/>
                    <a:pt x="355" y="17"/>
                    <a:pt x="355" y="17"/>
                  </a:cubicBezTo>
                  <a:cubicBezTo>
                    <a:pt x="354" y="20"/>
                    <a:pt x="354" y="20"/>
                    <a:pt x="354" y="20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53" y="20"/>
                    <a:pt x="353" y="20"/>
                    <a:pt x="353" y="20"/>
                  </a:cubicBezTo>
                  <a:cubicBezTo>
                    <a:pt x="353" y="17"/>
                    <a:pt x="353" y="17"/>
                    <a:pt x="353" y="17"/>
                  </a:cubicBezTo>
                  <a:cubicBezTo>
                    <a:pt x="356" y="13"/>
                    <a:pt x="356" y="13"/>
                    <a:pt x="356" y="13"/>
                  </a:cubicBezTo>
                  <a:cubicBezTo>
                    <a:pt x="356" y="12"/>
                    <a:pt x="356" y="12"/>
                    <a:pt x="356" y="12"/>
                  </a:cubicBezTo>
                  <a:cubicBezTo>
                    <a:pt x="355" y="12"/>
                    <a:pt x="355" y="12"/>
                    <a:pt x="355" y="12"/>
                  </a:cubicBezTo>
                  <a:cubicBezTo>
                    <a:pt x="351" y="14"/>
                    <a:pt x="351" y="14"/>
                    <a:pt x="351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8" y="13"/>
                    <a:pt x="348" y="13"/>
                    <a:pt x="348" y="13"/>
                  </a:cubicBezTo>
                  <a:cubicBezTo>
                    <a:pt x="346" y="11"/>
                    <a:pt x="346" y="11"/>
                    <a:pt x="346" y="11"/>
                  </a:cubicBezTo>
                  <a:cubicBezTo>
                    <a:pt x="344" y="11"/>
                    <a:pt x="344" y="11"/>
                    <a:pt x="344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2"/>
                    <a:pt x="343" y="12"/>
                    <a:pt x="343" y="12"/>
                  </a:cubicBezTo>
                  <a:cubicBezTo>
                    <a:pt x="346" y="13"/>
                    <a:pt x="346" y="13"/>
                    <a:pt x="346" y="13"/>
                  </a:cubicBezTo>
                  <a:cubicBezTo>
                    <a:pt x="347" y="14"/>
                    <a:pt x="347" y="14"/>
                    <a:pt x="347" y="14"/>
                  </a:cubicBezTo>
                  <a:cubicBezTo>
                    <a:pt x="346" y="14"/>
                    <a:pt x="346" y="14"/>
                    <a:pt x="346" y="14"/>
                  </a:cubicBezTo>
                  <a:cubicBezTo>
                    <a:pt x="344" y="14"/>
                    <a:pt x="344" y="14"/>
                    <a:pt x="344" y="14"/>
                  </a:cubicBezTo>
                  <a:cubicBezTo>
                    <a:pt x="341" y="13"/>
                    <a:pt x="341" y="13"/>
                    <a:pt x="341" y="13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2" y="19"/>
                    <a:pt x="332" y="19"/>
                    <a:pt x="332" y="19"/>
                  </a:cubicBezTo>
                  <a:cubicBezTo>
                    <a:pt x="327" y="21"/>
                    <a:pt x="327" y="21"/>
                    <a:pt x="327" y="21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316" y="31"/>
                    <a:pt x="316" y="31"/>
                    <a:pt x="316" y="31"/>
                  </a:cubicBezTo>
                  <a:cubicBezTo>
                    <a:pt x="313" y="32"/>
                    <a:pt x="313" y="32"/>
                    <a:pt x="313" y="32"/>
                  </a:cubicBezTo>
                  <a:cubicBezTo>
                    <a:pt x="311" y="33"/>
                    <a:pt x="311" y="33"/>
                    <a:pt x="311" y="33"/>
                  </a:cubicBezTo>
                  <a:cubicBezTo>
                    <a:pt x="309" y="34"/>
                    <a:pt x="309" y="34"/>
                    <a:pt x="309" y="34"/>
                  </a:cubicBezTo>
                  <a:cubicBezTo>
                    <a:pt x="307" y="34"/>
                    <a:pt x="307" y="34"/>
                    <a:pt x="307" y="34"/>
                  </a:cubicBezTo>
                  <a:cubicBezTo>
                    <a:pt x="304" y="36"/>
                    <a:pt x="304" y="36"/>
                    <a:pt x="304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0" y="35"/>
                    <a:pt x="300" y="35"/>
                    <a:pt x="300" y="35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295" y="33"/>
                    <a:pt x="295" y="33"/>
                    <a:pt x="295" y="33"/>
                  </a:cubicBezTo>
                  <a:cubicBezTo>
                    <a:pt x="293" y="32"/>
                    <a:pt x="293" y="32"/>
                    <a:pt x="293" y="32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4" y="37"/>
                    <a:pt x="284" y="37"/>
                    <a:pt x="284" y="37"/>
                  </a:cubicBezTo>
                  <a:cubicBezTo>
                    <a:pt x="284" y="39"/>
                    <a:pt x="284" y="39"/>
                    <a:pt x="284" y="39"/>
                  </a:cubicBezTo>
                  <a:cubicBezTo>
                    <a:pt x="282" y="40"/>
                    <a:pt x="282" y="40"/>
                    <a:pt x="282" y="40"/>
                  </a:cubicBezTo>
                  <a:cubicBezTo>
                    <a:pt x="281" y="43"/>
                    <a:pt x="281" y="43"/>
                    <a:pt x="281" y="43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79" y="42"/>
                    <a:pt x="279" y="42"/>
                    <a:pt x="279" y="42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9" y="46"/>
                    <a:pt x="279" y="46"/>
                    <a:pt x="279" y="46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84" y="70"/>
                    <a:pt x="284" y="70"/>
                    <a:pt x="284" y="70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0" y="76"/>
                    <a:pt x="280" y="76"/>
                    <a:pt x="280" y="76"/>
                  </a:cubicBezTo>
                  <a:cubicBezTo>
                    <a:pt x="280" y="77"/>
                    <a:pt x="280" y="77"/>
                    <a:pt x="280" y="77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5" y="80"/>
                    <a:pt x="285" y="80"/>
                    <a:pt x="285" y="80"/>
                  </a:cubicBezTo>
                  <a:cubicBezTo>
                    <a:pt x="286" y="80"/>
                    <a:pt x="286" y="80"/>
                    <a:pt x="286" y="80"/>
                  </a:cubicBezTo>
                  <a:cubicBezTo>
                    <a:pt x="288" y="79"/>
                    <a:pt x="288" y="79"/>
                    <a:pt x="288" y="79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92" y="85"/>
                    <a:pt x="292" y="85"/>
                    <a:pt x="292" y="85"/>
                  </a:cubicBezTo>
                  <a:cubicBezTo>
                    <a:pt x="291" y="86"/>
                    <a:pt x="291" y="86"/>
                    <a:pt x="291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8" y="87"/>
                    <a:pt x="288" y="87"/>
                    <a:pt x="288" y="87"/>
                  </a:cubicBezTo>
                  <a:cubicBezTo>
                    <a:pt x="288" y="91"/>
                    <a:pt x="288" y="91"/>
                    <a:pt x="288" y="91"/>
                  </a:cubicBezTo>
                  <a:cubicBezTo>
                    <a:pt x="288" y="93"/>
                    <a:pt x="288" y="93"/>
                    <a:pt x="288" y="93"/>
                  </a:cubicBezTo>
                  <a:cubicBezTo>
                    <a:pt x="289" y="94"/>
                    <a:pt x="289" y="94"/>
                    <a:pt x="289" y="94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2" y="92"/>
                    <a:pt x="292" y="92"/>
                    <a:pt x="292" y="92"/>
                  </a:cubicBezTo>
                  <a:cubicBezTo>
                    <a:pt x="294" y="93"/>
                    <a:pt x="294" y="93"/>
                    <a:pt x="294" y="93"/>
                  </a:cubicBezTo>
                  <a:cubicBezTo>
                    <a:pt x="294" y="94"/>
                    <a:pt x="294" y="94"/>
                    <a:pt x="294" y="94"/>
                  </a:cubicBezTo>
                  <a:cubicBezTo>
                    <a:pt x="297" y="94"/>
                    <a:pt x="297" y="94"/>
                    <a:pt x="297" y="94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302" y="96"/>
                    <a:pt x="302" y="96"/>
                    <a:pt x="302" y="96"/>
                  </a:cubicBezTo>
                  <a:cubicBezTo>
                    <a:pt x="300" y="97"/>
                    <a:pt x="300" y="97"/>
                    <a:pt x="300" y="97"/>
                  </a:cubicBezTo>
                  <a:cubicBezTo>
                    <a:pt x="300" y="99"/>
                    <a:pt x="300" y="99"/>
                    <a:pt x="300" y="99"/>
                  </a:cubicBezTo>
                  <a:cubicBezTo>
                    <a:pt x="299" y="101"/>
                    <a:pt x="299" y="101"/>
                    <a:pt x="299" y="101"/>
                  </a:cubicBezTo>
                  <a:cubicBezTo>
                    <a:pt x="297" y="101"/>
                    <a:pt x="297" y="101"/>
                    <a:pt x="297" y="101"/>
                  </a:cubicBezTo>
                  <a:cubicBezTo>
                    <a:pt x="297" y="100"/>
                    <a:pt x="297" y="100"/>
                    <a:pt x="297" y="100"/>
                  </a:cubicBezTo>
                  <a:cubicBezTo>
                    <a:pt x="295" y="99"/>
                    <a:pt x="295" y="99"/>
                    <a:pt x="295" y="99"/>
                  </a:cubicBezTo>
                  <a:cubicBezTo>
                    <a:pt x="294" y="99"/>
                    <a:pt x="294" y="99"/>
                    <a:pt x="294" y="99"/>
                  </a:cubicBezTo>
                  <a:cubicBezTo>
                    <a:pt x="292" y="99"/>
                    <a:pt x="292" y="99"/>
                    <a:pt x="292" y="99"/>
                  </a:cubicBezTo>
                  <a:cubicBezTo>
                    <a:pt x="291" y="98"/>
                    <a:pt x="291" y="98"/>
                    <a:pt x="291" y="98"/>
                  </a:cubicBezTo>
                  <a:cubicBezTo>
                    <a:pt x="290" y="96"/>
                    <a:pt x="290" y="96"/>
                    <a:pt x="290" y="96"/>
                  </a:cubicBezTo>
                  <a:cubicBezTo>
                    <a:pt x="288" y="95"/>
                    <a:pt x="288" y="95"/>
                    <a:pt x="288" y="95"/>
                  </a:cubicBezTo>
                  <a:cubicBezTo>
                    <a:pt x="288" y="95"/>
                    <a:pt x="288" y="95"/>
                    <a:pt x="288" y="95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6" y="91"/>
                    <a:pt x="286" y="91"/>
                    <a:pt x="286" y="91"/>
                  </a:cubicBezTo>
                  <a:cubicBezTo>
                    <a:pt x="288" y="86"/>
                    <a:pt x="288" y="86"/>
                    <a:pt x="288" y="86"/>
                  </a:cubicBezTo>
                  <a:cubicBezTo>
                    <a:pt x="287" y="84"/>
                    <a:pt x="287" y="84"/>
                    <a:pt x="287" y="84"/>
                  </a:cubicBezTo>
                  <a:cubicBezTo>
                    <a:pt x="287" y="84"/>
                    <a:pt x="287" y="84"/>
                    <a:pt x="287" y="84"/>
                  </a:cubicBezTo>
                  <a:cubicBezTo>
                    <a:pt x="285" y="86"/>
                    <a:pt x="285" y="86"/>
                    <a:pt x="285" y="86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283" y="96"/>
                    <a:pt x="283" y="96"/>
                    <a:pt x="283" y="96"/>
                  </a:cubicBezTo>
                  <a:cubicBezTo>
                    <a:pt x="283" y="97"/>
                    <a:pt x="283" y="97"/>
                    <a:pt x="283" y="97"/>
                  </a:cubicBezTo>
                  <a:cubicBezTo>
                    <a:pt x="284" y="95"/>
                    <a:pt x="284" y="95"/>
                    <a:pt x="284" y="95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86" y="96"/>
                    <a:pt x="286" y="96"/>
                    <a:pt x="286" y="96"/>
                  </a:cubicBezTo>
                  <a:cubicBezTo>
                    <a:pt x="288" y="96"/>
                    <a:pt x="288" y="96"/>
                    <a:pt x="288" y="96"/>
                  </a:cubicBezTo>
                  <a:cubicBezTo>
                    <a:pt x="289" y="98"/>
                    <a:pt x="289" y="98"/>
                    <a:pt x="289" y="98"/>
                  </a:cubicBezTo>
                  <a:cubicBezTo>
                    <a:pt x="289" y="101"/>
                    <a:pt x="289" y="101"/>
                    <a:pt x="289" y="101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84" y="104"/>
                    <a:pt x="284" y="104"/>
                    <a:pt x="284" y="104"/>
                  </a:cubicBezTo>
                  <a:cubicBezTo>
                    <a:pt x="287" y="101"/>
                    <a:pt x="287" y="101"/>
                    <a:pt x="287" y="101"/>
                  </a:cubicBezTo>
                  <a:cubicBezTo>
                    <a:pt x="286" y="100"/>
                    <a:pt x="286" y="100"/>
                    <a:pt x="286" y="100"/>
                  </a:cubicBezTo>
                  <a:cubicBezTo>
                    <a:pt x="285" y="100"/>
                    <a:pt x="285" y="100"/>
                    <a:pt x="285" y="100"/>
                  </a:cubicBezTo>
                  <a:cubicBezTo>
                    <a:pt x="285" y="99"/>
                    <a:pt x="285" y="99"/>
                    <a:pt x="285" y="99"/>
                  </a:cubicBezTo>
                  <a:cubicBezTo>
                    <a:pt x="284" y="100"/>
                    <a:pt x="284" y="100"/>
                    <a:pt x="284" y="100"/>
                  </a:cubicBezTo>
                  <a:cubicBezTo>
                    <a:pt x="281" y="102"/>
                    <a:pt x="281" y="102"/>
                    <a:pt x="281" y="102"/>
                  </a:cubicBezTo>
                  <a:cubicBezTo>
                    <a:pt x="281" y="104"/>
                    <a:pt x="281" y="104"/>
                    <a:pt x="281" y="104"/>
                  </a:cubicBezTo>
                  <a:cubicBezTo>
                    <a:pt x="279" y="104"/>
                    <a:pt x="279" y="104"/>
                    <a:pt x="279" y="104"/>
                  </a:cubicBezTo>
                  <a:cubicBezTo>
                    <a:pt x="278" y="105"/>
                    <a:pt x="278" y="105"/>
                    <a:pt x="278" y="105"/>
                  </a:cubicBezTo>
                  <a:cubicBezTo>
                    <a:pt x="277" y="103"/>
                    <a:pt x="277" y="103"/>
                    <a:pt x="277" y="103"/>
                  </a:cubicBezTo>
                  <a:cubicBezTo>
                    <a:pt x="276" y="103"/>
                    <a:pt x="276" y="103"/>
                    <a:pt x="276" y="103"/>
                  </a:cubicBezTo>
                  <a:cubicBezTo>
                    <a:pt x="274" y="103"/>
                    <a:pt x="274" y="103"/>
                    <a:pt x="274" y="103"/>
                  </a:cubicBezTo>
                  <a:cubicBezTo>
                    <a:pt x="273" y="103"/>
                    <a:pt x="273" y="103"/>
                    <a:pt x="273" y="103"/>
                  </a:cubicBezTo>
                  <a:cubicBezTo>
                    <a:pt x="273" y="101"/>
                    <a:pt x="273" y="101"/>
                    <a:pt x="273" y="101"/>
                  </a:cubicBezTo>
                  <a:cubicBezTo>
                    <a:pt x="272" y="100"/>
                    <a:pt x="272" y="100"/>
                    <a:pt x="272" y="100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69" y="99"/>
                    <a:pt x="269" y="99"/>
                    <a:pt x="269" y="99"/>
                  </a:cubicBezTo>
                  <a:cubicBezTo>
                    <a:pt x="268" y="99"/>
                    <a:pt x="268" y="99"/>
                    <a:pt x="268" y="99"/>
                  </a:cubicBezTo>
                  <a:cubicBezTo>
                    <a:pt x="267" y="99"/>
                    <a:pt x="267" y="99"/>
                    <a:pt x="267" y="99"/>
                  </a:cubicBezTo>
                  <a:cubicBezTo>
                    <a:pt x="266" y="99"/>
                    <a:pt x="266" y="99"/>
                    <a:pt x="266" y="99"/>
                  </a:cubicBezTo>
                  <a:cubicBezTo>
                    <a:pt x="266" y="97"/>
                    <a:pt x="266" y="97"/>
                    <a:pt x="266" y="97"/>
                  </a:cubicBezTo>
                  <a:cubicBezTo>
                    <a:pt x="265" y="96"/>
                    <a:pt x="265" y="96"/>
                    <a:pt x="265" y="96"/>
                  </a:cubicBezTo>
                  <a:cubicBezTo>
                    <a:pt x="265" y="95"/>
                    <a:pt x="265" y="95"/>
                    <a:pt x="265" y="95"/>
                  </a:cubicBezTo>
                  <a:cubicBezTo>
                    <a:pt x="267" y="94"/>
                    <a:pt x="267" y="94"/>
                    <a:pt x="267" y="94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70" y="91"/>
                    <a:pt x="270" y="91"/>
                    <a:pt x="270" y="91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68" y="87"/>
                    <a:pt x="268" y="87"/>
                    <a:pt x="268" y="87"/>
                  </a:cubicBezTo>
                  <a:cubicBezTo>
                    <a:pt x="267" y="86"/>
                    <a:pt x="267" y="86"/>
                    <a:pt x="267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2" y="87"/>
                    <a:pt x="262" y="87"/>
                    <a:pt x="262" y="87"/>
                  </a:cubicBezTo>
                  <a:cubicBezTo>
                    <a:pt x="261" y="87"/>
                    <a:pt x="261" y="87"/>
                    <a:pt x="261" y="87"/>
                  </a:cubicBezTo>
                  <a:cubicBezTo>
                    <a:pt x="259" y="86"/>
                    <a:pt x="259" y="86"/>
                    <a:pt x="259" y="86"/>
                  </a:cubicBezTo>
                  <a:cubicBezTo>
                    <a:pt x="258" y="87"/>
                    <a:pt x="258" y="87"/>
                    <a:pt x="258" y="87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52" y="90"/>
                    <a:pt x="252" y="90"/>
                    <a:pt x="252" y="90"/>
                  </a:cubicBezTo>
                  <a:cubicBezTo>
                    <a:pt x="253" y="90"/>
                    <a:pt x="253" y="90"/>
                    <a:pt x="253" y="90"/>
                  </a:cubicBezTo>
                  <a:cubicBezTo>
                    <a:pt x="255" y="92"/>
                    <a:pt x="255" y="92"/>
                    <a:pt x="255" y="92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3" y="93"/>
                    <a:pt x="253" y="93"/>
                    <a:pt x="253" y="93"/>
                  </a:cubicBezTo>
                  <a:cubicBezTo>
                    <a:pt x="252" y="93"/>
                    <a:pt x="252" y="93"/>
                    <a:pt x="252" y="93"/>
                  </a:cubicBezTo>
                  <a:cubicBezTo>
                    <a:pt x="251" y="92"/>
                    <a:pt x="251" y="92"/>
                    <a:pt x="251" y="92"/>
                  </a:cubicBezTo>
                  <a:cubicBezTo>
                    <a:pt x="249" y="91"/>
                    <a:pt x="249" y="91"/>
                    <a:pt x="249" y="91"/>
                  </a:cubicBezTo>
                  <a:cubicBezTo>
                    <a:pt x="246" y="91"/>
                    <a:pt x="246" y="91"/>
                    <a:pt x="246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2" y="92"/>
                    <a:pt x="242" y="92"/>
                    <a:pt x="242" y="92"/>
                  </a:cubicBezTo>
                  <a:cubicBezTo>
                    <a:pt x="242" y="93"/>
                    <a:pt x="242" y="93"/>
                    <a:pt x="242" y="93"/>
                  </a:cubicBezTo>
                  <a:cubicBezTo>
                    <a:pt x="240" y="93"/>
                    <a:pt x="240" y="93"/>
                    <a:pt x="240" y="93"/>
                  </a:cubicBezTo>
                  <a:cubicBezTo>
                    <a:pt x="239" y="92"/>
                    <a:pt x="239" y="92"/>
                    <a:pt x="239" y="92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6" y="94"/>
                    <a:pt x="236" y="94"/>
                    <a:pt x="236" y="94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4" y="95"/>
                    <a:pt x="234" y="95"/>
                    <a:pt x="234" y="95"/>
                  </a:cubicBezTo>
                  <a:cubicBezTo>
                    <a:pt x="232" y="97"/>
                    <a:pt x="232" y="97"/>
                    <a:pt x="232" y="97"/>
                  </a:cubicBezTo>
                  <a:cubicBezTo>
                    <a:pt x="230" y="98"/>
                    <a:pt x="230" y="98"/>
                    <a:pt x="230" y="98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30" y="96"/>
                    <a:pt x="230" y="96"/>
                    <a:pt x="230" y="96"/>
                  </a:cubicBezTo>
                  <a:cubicBezTo>
                    <a:pt x="228" y="97"/>
                    <a:pt x="228" y="97"/>
                    <a:pt x="228" y="97"/>
                  </a:cubicBezTo>
                  <a:cubicBezTo>
                    <a:pt x="227" y="99"/>
                    <a:pt x="227" y="99"/>
                    <a:pt x="227" y="99"/>
                  </a:cubicBezTo>
                  <a:cubicBezTo>
                    <a:pt x="227" y="100"/>
                    <a:pt x="227" y="100"/>
                    <a:pt x="227" y="100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31" y="106"/>
                    <a:pt x="231" y="106"/>
                    <a:pt x="231" y="106"/>
                  </a:cubicBezTo>
                  <a:cubicBezTo>
                    <a:pt x="234" y="107"/>
                    <a:pt x="234" y="107"/>
                    <a:pt x="234" y="107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8" y="110"/>
                    <a:pt x="238" y="110"/>
                    <a:pt x="238" y="110"/>
                  </a:cubicBezTo>
                  <a:cubicBezTo>
                    <a:pt x="238" y="112"/>
                    <a:pt x="238" y="112"/>
                    <a:pt x="238" y="112"/>
                  </a:cubicBezTo>
                  <a:cubicBezTo>
                    <a:pt x="240" y="113"/>
                    <a:pt x="240" y="113"/>
                    <a:pt x="240" y="113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39" y="114"/>
                    <a:pt x="239" y="114"/>
                    <a:pt x="239" y="114"/>
                  </a:cubicBezTo>
                  <a:cubicBezTo>
                    <a:pt x="238" y="113"/>
                    <a:pt x="238" y="113"/>
                    <a:pt x="238" y="113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5" y="110"/>
                    <a:pt x="235" y="110"/>
                    <a:pt x="235" y="110"/>
                  </a:cubicBezTo>
                  <a:cubicBezTo>
                    <a:pt x="234" y="110"/>
                    <a:pt x="234" y="110"/>
                    <a:pt x="234" y="110"/>
                  </a:cubicBezTo>
                  <a:cubicBezTo>
                    <a:pt x="232" y="112"/>
                    <a:pt x="232" y="112"/>
                    <a:pt x="232" y="112"/>
                  </a:cubicBezTo>
                  <a:cubicBezTo>
                    <a:pt x="231" y="112"/>
                    <a:pt x="231" y="112"/>
                    <a:pt x="231" y="112"/>
                  </a:cubicBezTo>
                  <a:cubicBezTo>
                    <a:pt x="230" y="111"/>
                    <a:pt x="230" y="111"/>
                    <a:pt x="230" y="111"/>
                  </a:cubicBezTo>
                  <a:cubicBezTo>
                    <a:pt x="231" y="109"/>
                    <a:pt x="231" y="109"/>
                    <a:pt x="231" y="109"/>
                  </a:cubicBezTo>
                  <a:cubicBezTo>
                    <a:pt x="231" y="108"/>
                    <a:pt x="231" y="108"/>
                    <a:pt x="231" y="108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29" y="114"/>
                    <a:pt x="229" y="114"/>
                    <a:pt x="229" y="114"/>
                  </a:cubicBezTo>
                  <a:cubicBezTo>
                    <a:pt x="230" y="115"/>
                    <a:pt x="230" y="115"/>
                    <a:pt x="230" y="115"/>
                  </a:cubicBezTo>
                  <a:cubicBezTo>
                    <a:pt x="230" y="116"/>
                    <a:pt x="230" y="116"/>
                    <a:pt x="230" y="116"/>
                  </a:cubicBezTo>
                  <a:cubicBezTo>
                    <a:pt x="228" y="118"/>
                    <a:pt x="228" y="118"/>
                    <a:pt x="228" y="118"/>
                  </a:cubicBezTo>
                  <a:cubicBezTo>
                    <a:pt x="226" y="120"/>
                    <a:pt x="226" y="120"/>
                    <a:pt x="226" y="120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9" y="128"/>
                    <a:pt x="229" y="128"/>
                    <a:pt x="229" y="128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4" y="131"/>
                    <a:pt x="234" y="131"/>
                    <a:pt x="234" y="131"/>
                  </a:cubicBezTo>
                  <a:cubicBezTo>
                    <a:pt x="235" y="131"/>
                    <a:pt x="235" y="131"/>
                    <a:pt x="235" y="131"/>
                  </a:cubicBezTo>
                  <a:cubicBezTo>
                    <a:pt x="237" y="130"/>
                    <a:pt x="237" y="130"/>
                    <a:pt x="237" y="130"/>
                  </a:cubicBezTo>
                  <a:cubicBezTo>
                    <a:pt x="240" y="129"/>
                    <a:pt x="240" y="129"/>
                    <a:pt x="240" y="129"/>
                  </a:cubicBezTo>
                  <a:cubicBezTo>
                    <a:pt x="242" y="130"/>
                    <a:pt x="242" y="130"/>
                    <a:pt x="242" y="130"/>
                  </a:cubicBezTo>
                  <a:cubicBezTo>
                    <a:pt x="246" y="131"/>
                    <a:pt x="246" y="131"/>
                    <a:pt x="246" y="131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8" y="134"/>
                    <a:pt x="248" y="134"/>
                    <a:pt x="248" y="134"/>
                  </a:cubicBezTo>
                  <a:cubicBezTo>
                    <a:pt x="249" y="134"/>
                    <a:pt x="249" y="134"/>
                    <a:pt x="249" y="134"/>
                  </a:cubicBezTo>
                  <a:cubicBezTo>
                    <a:pt x="250" y="133"/>
                    <a:pt x="250" y="133"/>
                    <a:pt x="250" y="133"/>
                  </a:cubicBezTo>
                  <a:cubicBezTo>
                    <a:pt x="250" y="131"/>
                    <a:pt x="250" y="131"/>
                    <a:pt x="250" y="131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52" y="131"/>
                    <a:pt x="252" y="131"/>
                    <a:pt x="252" y="131"/>
                  </a:cubicBezTo>
                  <a:cubicBezTo>
                    <a:pt x="252" y="132"/>
                    <a:pt x="252" y="132"/>
                    <a:pt x="252" y="132"/>
                  </a:cubicBezTo>
                  <a:cubicBezTo>
                    <a:pt x="250" y="134"/>
                    <a:pt x="250" y="134"/>
                    <a:pt x="250" y="134"/>
                  </a:cubicBezTo>
                  <a:cubicBezTo>
                    <a:pt x="250" y="136"/>
                    <a:pt x="250" y="136"/>
                    <a:pt x="250" y="136"/>
                  </a:cubicBezTo>
                  <a:cubicBezTo>
                    <a:pt x="251" y="136"/>
                    <a:pt x="251" y="136"/>
                    <a:pt x="251" y="136"/>
                  </a:cubicBezTo>
                  <a:cubicBezTo>
                    <a:pt x="253" y="134"/>
                    <a:pt x="253" y="134"/>
                    <a:pt x="253" y="134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7" y="132"/>
                    <a:pt x="257" y="132"/>
                    <a:pt x="257" y="132"/>
                  </a:cubicBezTo>
                  <a:cubicBezTo>
                    <a:pt x="260" y="130"/>
                    <a:pt x="260" y="130"/>
                    <a:pt x="260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4" y="128"/>
                    <a:pt x="264" y="128"/>
                    <a:pt x="264" y="128"/>
                  </a:cubicBezTo>
                  <a:cubicBezTo>
                    <a:pt x="265" y="128"/>
                    <a:pt x="265" y="128"/>
                    <a:pt x="265" y="128"/>
                  </a:cubicBezTo>
                  <a:cubicBezTo>
                    <a:pt x="265" y="129"/>
                    <a:pt x="265" y="129"/>
                    <a:pt x="265" y="129"/>
                  </a:cubicBezTo>
                  <a:cubicBezTo>
                    <a:pt x="266" y="129"/>
                    <a:pt x="266" y="129"/>
                    <a:pt x="266" y="129"/>
                  </a:cubicBezTo>
                  <a:cubicBezTo>
                    <a:pt x="269" y="127"/>
                    <a:pt x="269" y="127"/>
                    <a:pt x="269" y="127"/>
                  </a:cubicBezTo>
                  <a:cubicBezTo>
                    <a:pt x="271" y="127"/>
                    <a:pt x="271" y="127"/>
                    <a:pt x="271" y="127"/>
                  </a:cubicBezTo>
                  <a:cubicBezTo>
                    <a:pt x="272" y="127"/>
                    <a:pt x="272" y="127"/>
                    <a:pt x="272" y="127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69" y="129"/>
                    <a:pt x="269" y="129"/>
                    <a:pt x="269" y="129"/>
                  </a:cubicBezTo>
                  <a:cubicBezTo>
                    <a:pt x="269" y="130"/>
                    <a:pt x="269" y="130"/>
                    <a:pt x="269" y="130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2" y="135"/>
                    <a:pt x="262" y="135"/>
                    <a:pt x="262" y="135"/>
                  </a:cubicBezTo>
                  <a:cubicBezTo>
                    <a:pt x="262" y="135"/>
                    <a:pt x="262" y="135"/>
                    <a:pt x="262" y="135"/>
                  </a:cubicBezTo>
                  <a:cubicBezTo>
                    <a:pt x="264" y="135"/>
                    <a:pt x="264" y="135"/>
                    <a:pt x="264" y="135"/>
                  </a:cubicBezTo>
                  <a:cubicBezTo>
                    <a:pt x="265" y="137"/>
                    <a:pt x="265" y="137"/>
                    <a:pt x="265" y="137"/>
                  </a:cubicBezTo>
                  <a:cubicBezTo>
                    <a:pt x="265" y="139"/>
                    <a:pt x="265" y="139"/>
                    <a:pt x="265" y="139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61" y="145"/>
                    <a:pt x="261" y="145"/>
                    <a:pt x="261" y="145"/>
                  </a:cubicBezTo>
                  <a:cubicBezTo>
                    <a:pt x="260" y="146"/>
                    <a:pt x="260" y="146"/>
                    <a:pt x="260" y="146"/>
                  </a:cubicBezTo>
                  <a:cubicBezTo>
                    <a:pt x="261" y="147"/>
                    <a:pt x="261" y="147"/>
                    <a:pt x="261" y="147"/>
                  </a:cubicBezTo>
                  <a:cubicBezTo>
                    <a:pt x="261" y="149"/>
                    <a:pt x="261" y="149"/>
                    <a:pt x="261" y="149"/>
                  </a:cubicBezTo>
                  <a:cubicBezTo>
                    <a:pt x="261" y="150"/>
                    <a:pt x="261" y="150"/>
                    <a:pt x="261" y="150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8" y="154"/>
                    <a:pt x="258" y="154"/>
                    <a:pt x="258" y="154"/>
                  </a:cubicBezTo>
                  <a:cubicBezTo>
                    <a:pt x="256" y="153"/>
                    <a:pt x="256" y="153"/>
                    <a:pt x="256" y="153"/>
                  </a:cubicBezTo>
                  <a:cubicBezTo>
                    <a:pt x="255" y="154"/>
                    <a:pt x="255" y="154"/>
                    <a:pt x="255" y="154"/>
                  </a:cubicBezTo>
                  <a:cubicBezTo>
                    <a:pt x="253" y="156"/>
                    <a:pt x="253" y="156"/>
                    <a:pt x="253" y="156"/>
                  </a:cubicBezTo>
                  <a:cubicBezTo>
                    <a:pt x="252" y="156"/>
                    <a:pt x="252" y="156"/>
                    <a:pt x="252" y="156"/>
                  </a:cubicBezTo>
                  <a:cubicBezTo>
                    <a:pt x="250" y="156"/>
                    <a:pt x="250" y="156"/>
                    <a:pt x="250" y="156"/>
                  </a:cubicBezTo>
                  <a:cubicBezTo>
                    <a:pt x="247" y="154"/>
                    <a:pt x="247" y="154"/>
                    <a:pt x="247" y="154"/>
                  </a:cubicBezTo>
                  <a:cubicBezTo>
                    <a:pt x="246" y="155"/>
                    <a:pt x="246" y="155"/>
                    <a:pt x="246" y="155"/>
                  </a:cubicBezTo>
                  <a:cubicBezTo>
                    <a:pt x="246" y="154"/>
                    <a:pt x="246" y="154"/>
                    <a:pt x="246" y="154"/>
                  </a:cubicBezTo>
                  <a:cubicBezTo>
                    <a:pt x="244" y="152"/>
                    <a:pt x="244" y="152"/>
                    <a:pt x="244" y="152"/>
                  </a:cubicBezTo>
                  <a:cubicBezTo>
                    <a:pt x="244" y="153"/>
                    <a:pt x="244" y="153"/>
                    <a:pt x="244" y="153"/>
                  </a:cubicBezTo>
                  <a:cubicBezTo>
                    <a:pt x="242" y="155"/>
                    <a:pt x="242" y="155"/>
                    <a:pt x="242" y="155"/>
                  </a:cubicBezTo>
                  <a:cubicBezTo>
                    <a:pt x="240" y="156"/>
                    <a:pt x="240" y="156"/>
                    <a:pt x="240" y="156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4" y="160"/>
                    <a:pt x="234" y="160"/>
                    <a:pt x="234" y="160"/>
                  </a:cubicBezTo>
                  <a:cubicBezTo>
                    <a:pt x="233" y="160"/>
                    <a:pt x="233" y="160"/>
                    <a:pt x="233" y="160"/>
                  </a:cubicBezTo>
                  <a:cubicBezTo>
                    <a:pt x="231" y="160"/>
                    <a:pt x="231" y="160"/>
                    <a:pt x="231" y="160"/>
                  </a:cubicBezTo>
                  <a:cubicBezTo>
                    <a:pt x="228" y="160"/>
                    <a:pt x="228" y="160"/>
                    <a:pt x="228" y="160"/>
                  </a:cubicBezTo>
                  <a:cubicBezTo>
                    <a:pt x="226" y="161"/>
                    <a:pt x="226" y="161"/>
                    <a:pt x="226" y="161"/>
                  </a:cubicBezTo>
                  <a:cubicBezTo>
                    <a:pt x="224" y="161"/>
                    <a:pt x="224" y="161"/>
                    <a:pt x="224" y="161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4"/>
                    <a:pt x="223" y="164"/>
                    <a:pt x="223" y="164"/>
                  </a:cubicBezTo>
                  <a:cubicBezTo>
                    <a:pt x="222" y="167"/>
                    <a:pt x="222" y="167"/>
                    <a:pt x="222" y="167"/>
                  </a:cubicBezTo>
                  <a:cubicBezTo>
                    <a:pt x="220" y="169"/>
                    <a:pt x="220" y="169"/>
                    <a:pt x="220" y="169"/>
                  </a:cubicBezTo>
                  <a:cubicBezTo>
                    <a:pt x="220" y="168"/>
                    <a:pt x="220" y="168"/>
                    <a:pt x="220" y="168"/>
                  </a:cubicBezTo>
                  <a:cubicBezTo>
                    <a:pt x="218" y="165"/>
                    <a:pt x="218" y="165"/>
                    <a:pt x="218" y="165"/>
                  </a:cubicBezTo>
                  <a:cubicBezTo>
                    <a:pt x="216" y="165"/>
                    <a:pt x="216" y="165"/>
                    <a:pt x="216" y="165"/>
                  </a:cubicBezTo>
                  <a:cubicBezTo>
                    <a:pt x="215" y="166"/>
                    <a:pt x="215" y="166"/>
                    <a:pt x="215" y="166"/>
                  </a:cubicBezTo>
                  <a:cubicBezTo>
                    <a:pt x="215" y="167"/>
                    <a:pt x="215" y="167"/>
                    <a:pt x="215" y="167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215" y="170"/>
                    <a:pt x="215" y="170"/>
                    <a:pt x="215" y="170"/>
                  </a:cubicBezTo>
                  <a:cubicBezTo>
                    <a:pt x="214" y="170"/>
                    <a:pt x="214" y="170"/>
                    <a:pt x="214" y="170"/>
                  </a:cubicBezTo>
                  <a:cubicBezTo>
                    <a:pt x="214" y="168"/>
                    <a:pt x="214" y="168"/>
                    <a:pt x="214" y="168"/>
                  </a:cubicBezTo>
                  <a:cubicBezTo>
                    <a:pt x="212" y="166"/>
                    <a:pt x="212" y="166"/>
                    <a:pt x="212" y="166"/>
                  </a:cubicBezTo>
                  <a:cubicBezTo>
                    <a:pt x="211" y="166"/>
                    <a:pt x="211" y="166"/>
                    <a:pt x="211" y="166"/>
                  </a:cubicBezTo>
                  <a:cubicBezTo>
                    <a:pt x="209" y="169"/>
                    <a:pt x="209" y="169"/>
                    <a:pt x="209" y="169"/>
                  </a:cubicBezTo>
                  <a:cubicBezTo>
                    <a:pt x="208" y="171"/>
                    <a:pt x="208" y="171"/>
                    <a:pt x="208" y="171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6" y="171"/>
                    <a:pt x="206" y="171"/>
                    <a:pt x="206" y="171"/>
                  </a:cubicBezTo>
                  <a:cubicBezTo>
                    <a:pt x="202" y="175"/>
                    <a:pt x="202" y="175"/>
                    <a:pt x="202" y="175"/>
                  </a:cubicBezTo>
                  <a:cubicBezTo>
                    <a:pt x="201" y="178"/>
                    <a:pt x="201" y="178"/>
                    <a:pt x="201" y="178"/>
                  </a:cubicBezTo>
                  <a:cubicBezTo>
                    <a:pt x="201" y="178"/>
                    <a:pt x="201" y="178"/>
                    <a:pt x="201" y="178"/>
                  </a:cubicBezTo>
                  <a:cubicBezTo>
                    <a:pt x="199" y="179"/>
                    <a:pt x="199" y="179"/>
                    <a:pt x="199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8" y="180"/>
                    <a:pt x="198" y="180"/>
                    <a:pt x="198" y="180"/>
                  </a:cubicBezTo>
                  <a:cubicBezTo>
                    <a:pt x="198" y="182"/>
                    <a:pt x="198" y="182"/>
                    <a:pt x="198" y="182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6" y="180"/>
                    <a:pt x="196" y="180"/>
                    <a:pt x="196" y="180"/>
                  </a:cubicBezTo>
                  <a:cubicBezTo>
                    <a:pt x="195" y="180"/>
                    <a:pt x="195" y="180"/>
                    <a:pt x="195" y="180"/>
                  </a:cubicBezTo>
                  <a:cubicBezTo>
                    <a:pt x="194" y="182"/>
                    <a:pt x="194" y="182"/>
                    <a:pt x="194" y="182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2" y="186"/>
                    <a:pt x="192" y="186"/>
                    <a:pt x="192" y="186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90"/>
                    <a:pt x="194" y="190"/>
                    <a:pt x="194" y="190"/>
                  </a:cubicBezTo>
                  <a:cubicBezTo>
                    <a:pt x="194" y="191"/>
                    <a:pt x="194" y="191"/>
                    <a:pt x="194" y="191"/>
                  </a:cubicBezTo>
                  <a:cubicBezTo>
                    <a:pt x="193" y="193"/>
                    <a:pt x="193" y="193"/>
                    <a:pt x="193" y="193"/>
                  </a:cubicBezTo>
                  <a:cubicBezTo>
                    <a:pt x="193" y="194"/>
                    <a:pt x="193" y="194"/>
                    <a:pt x="193" y="194"/>
                  </a:cubicBezTo>
                  <a:cubicBezTo>
                    <a:pt x="194" y="194"/>
                    <a:pt x="194" y="194"/>
                    <a:pt x="194" y="194"/>
                  </a:cubicBezTo>
                  <a:cubicBezTo>
                    <a:pt x="195" y="193"/>
                    <a:pt x="195" y="193"/>
                    <a:pt x="195" y="193"/>
                  </a:cubicBezTo>
                  <a:cubicBezTo>
                    <a:pt x="196" y="194"/>
                    <a:pt x="196" y="194"/>
                    <a:pt x="196" y="194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5" y="197"/>
                    <a:pt x="195" y="197"/>
                    <a:pt x="195" y="197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7" y="197"/>
                    <a:pt x="197" y="197"/>
                    <a:pt x="197" y="197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8"/>
                    <a:pt x="199" y="198"/>
                    <a:pt x="199" y="198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201" y="199"/>
                    <a:pt x="201" y="199"/>
                    <a:pt x="201" y="199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204" y="200"/>
                    <a:pt x="204" y="200"/>
                    <a:pt x="204" y="200"/>
                  </a:cubicBezTo>
                  <a:cubicBezTo>
                    <a:pt x="205" y="199"/>
                    <a:pt x="205" y="199"/>
                    <a:pt x="205" y="199"/>
                  </a:cubicBezTo>
                  <a:cubicBezTo>
                    <a:pt x="206" y="196"/>
                    <a:pt x="206" y="196"/>
                    <a:pt x="206" y="196"/>
                  </a:cubicBezTo>
                  <a:cubicBezTo>
                    <a:pt x="207" y="194"/>
                    <a:pt x="207" y="194"/>
                    <a:pt x="207" y="194"/>
                  </a:cubicBezTo>
                  <a:cubicBezTo>
                    <a:pt x="210" y="194"/>
                    <a:pt x="210" y="194"/>
                    <a:pt x="210" y="194"/>
                  </a:cubicBezTo>
                  <a:cubicBezTo>
                    <a:pt x="212" y="193"/>
                    <a:pt x="212" y="193"/>
                    <a:pt x="212" y="193"/>
                  </a:cubicBezTo>
                  <a:cubicBezTo>
                    <a:pt x="210" y="195"/>
                    <a:pt x="210" y="195"/>
                    <a:pt x="210" y="195"/>
                  </a:cubicBezTo>
                  <a:cubicBezTo>
                    <a:pt x="209" y="195"/>
                    <a:pt x="209" y="195"/>
                    <a:pt x="209" y="195"/>
                  </a:cubicBezTo>
                  <a:cubicBezTo>
                    <a:pt x="206" y="198"/>
                    <a:pt x="206" y="198"/>
                    <a:pt x="206" y="198"/>
                  </a:cubicBezTo>
                  <a:cubicBezTo>
                    <a:pt x="206" y="200"/>
                    <a:pt x="206" y="200"/>
                    <a:pt x="206" y="200"/>
                  </a:cubicBezTo>
                  <a:cubicBezTo>
                    <a:pt x="205" y="201"/>
                    <a:pt x="205" y="201"/>
                    <a:pt x="205" y="201"/>
                  </a:cubicBezTo>
                  <a:cubicBezTo>
                    <a:pt x="206" y="203"/>
                    <a:pt x="206" y="203"/>
                    <a:pt x="206" y="203"/>
                  </a:cubicBezTo>
                  <a:cubicBezTo>
                    <a:pt x="206" y="204"/>
                    <a:pt x="206" y="204"/>
                    <a:pt x="206" y="204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3" y="204"/>
                    <a:pt x="203" y="204"/>
                    <a:pt x="203" y="204"/>
                  </a:cubicBezTo>
                  <a:cubicBezTo>
                    <a:pt x="203" y="203"/>
                    <a:pt x="203" y="203"/>
                    <a:pt x="203" y="203"/>
                  </a:cubicBezTo>
                  <a:cubicBezTo>
                    <a:pt x="202" y="202"/>
                    <a:pt x="202" y="202"/>
                    <a:pt x="202" y="202"/>
                  </a:cubicBezTo>
                  <a:cubicBezTo>
                    <a:pt x="201" y="202"/>
                    <a:pt x="201" y="202"/>
                    <a:pt x="201" y="202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98" y="200"/>
                    <a:pt x="198" y="200"/>
                    <a:pt x="198" y="200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94" y="200"/>
                    <a:pt x="194" y="200"/>
                    <a:pt x="194" y="200"/>
                  </a:cubicBezTo>
                  <a:cubicBezTo>
                    <a:pt x="193" y="202"/>
                    <a:pt x="193" y="202"/>
                    <a:pt x="193" y="202"/>
                  </a:cubicBezTo>
                  <a:cubicBezTo>
                    <a:pt x="192" y="203"/>
                    <a:pt x="192" y="203"/>
                    <a:pt x="192" y="203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3"/>
                    <a:pt x="190" y="203"/>
                    <a:pt x="190" y="203"/>
                  </a:cubicBezTo>
                  <a:cubicBezTo>
                    <a:pt x="191" y="205"/>
                    <a:pt x="191" y="205"/>
                    <a:pt x="191" y="205"/>
                  </a:cubicBezTo>
                  <a:cubicBezTo>
                    <a:pt x="192" y="205"/>
                    <a:pt x="192" y="205"/>
                    <a:pt x="192" y="205"/>
                  </a:cubicBezTo>
                  <a:cubicBezTo>
                    <a:pt x="191" y="206"/>
                    <a:pt x="191" y="206"/>
                    <a:pt x="191" y="206"/>
                  </a:cubicBezTo>
                  <a:cubicBezTo>
                    <a:pt x="190" y="209"/>
                    <a:pt x="190" y="209"/>
                    <a:pt x="190" y="209"/>
                  </a:cubicBezTo>
                  <a:cubicBezTo>
                    <a:pt x="191" y="210"/>
                    <a:pt x="191" y="210"/>
                    <a:pt x="191" y="210"/>
                  </a:cubicBezTo>
                  <a:cubicBezTo>
                    <a:pt x="192" y="210"/>
                    <a:pt x="192" y="210"/>
                    <a:pt x="192" y="210"/>
                  </a:cubicBezTo>
                  <a:cubicBezTo>
                    <a:pt x="192" y="213"/>
                    <a:pt x="192" y="213"/>
                    <a:pt x="192" y="213"/>
                  </a:cubicBezTo>
                  <a:cubicBezTo>
                    <a:pt x="193" y="214"/>
                    <a:pt x="193" y="214"/>
                    <a:pt x="193" y="214"/>
                  </a:cubicBezTo>
                  <a:cubicBezTo>
                    <a:pt x="192" y="216"/>
                    <a:pt x="192" y="216"/>
                    <a:pt x="192" y="216"/>
                  </a:cubicBezTo>
                  <a:cubicBezTo>
                    <a:pt x="194" y="217"/>
                    <a:pt x="194" y="217"/>
                    <a:pt x="194" y="217"/>
                  </a:cubicBezTo>
                  <a:cubicBezTo>
                    <a:pt x="194" y="218"/>
                    <a:pt x="194" y="218"/>
                    <a:pt x="194" y="218"/>
                  </a:cubicBezTo>
                  <a:cubicBezTo>
                    <a:pt x="192" y="218"/>
                    <a:pt x="192" y="218"/>
                    <a:pt x="192" y="218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7" y="221"/>
                    <a:pt x="197" y="221"/>
                    <a:pt x="197" y="221"/>
                  </a:cubicBezTo>
                  <a:cubicBezTo>
                    <a:pt x="200" y="221"/>
                    <a:pt x="200" y="221"/>
                    <a:pt x="200" y="221"/>
                  </a:cubicBezTo>
                  <a:cubicBezTo>
                    <a:pt x="202" y="220"/>
                    <a:pt x="202" y="220"/>
                    <a:pt x="202" y="220"/>
                  </a:cubicBezTo>
                  <a:cubicBezTo>
                    <a:pt x="204" y="220"/>
                    <a:pt x="204" y="220"/>
                    <a:pt x="204" y="220"/>
                  </a:cubicBezTo>
                  <a:cubicBezTo>
                    <a:pt x="205" y="220"/>
                    <a:pt x="205" y="220"/>
                    <a:pt x="205" y="220"/>
                  </a:cubicBezTo>
                  <a:cubicBezTo>
                    <a:pt x="206" y="220"/>
                    <a:pt x="206" y="220"/>
                    <a:pt x="206" y="220"/>
                  </a:cubicBezTo>
                  <a:cubicBezTo>
                    <a:pt x="208" y="217"/>
                    <a:pt x="208" y="217"/>
                    <a:pt x="208" y="217"/>
                  </a:cubicBezTo>
                  <a:cubicBezTo>
                    <a:pt x="208" y="216"/>
                    <a:pt x="208" y="216"/>
                    <a:pt x="208" y="216"/>
                  </a:cubicBezTo>
                  <a:cubicBezTo>
                    <a:pt x="207" y="214"/>
                    <a:pt x="207" y="214"/>
                    <a:pt x="207" y="214"/>
                  </a:cubicBezTo>
                  <a:cubicBezTo>
                    <a:pt x="207" y="214"/>
                    <a:pt x="207" y="214"/>
                    <a:pt x="207" y="214"/>
                  </a:cubicBezTo>
                  <a:cubicBezTo>
                    <a:pt x="210" y="212"/>
                    <a:pt x="210" y="212"/>
                    <a:pt x="210" y="212"/>
                  </a:cubicBezTo>
                  <a:cubicBezTo>
                    <a:pt x="212" y="210"/>
                    <a:pt x="212" y="210"/>
                    <a:pt x="212" y="210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8" y="208"/>
                    <a:pt x="218" y="208"/>
                    <a:pt x="218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2" y="212"/>
                    <a:pt x="212" y="212"/>
                    <a:pt x="212" y="212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0" y="214"/>
                    <a:pt x="210" y="214"/>
                    <a:pt x="210" y="214"/>
                  </a:cubicBezTo>
                  <a:cubicBezTo>
                    <a:pt x="211" y="216"/>
                    <a:pt x="211" y="216"/>
                    <a:pt x="211" y="216"/>
                  </a:cubicBezTo>
                  <a:cubicBezTo>
                    <a:pt x="211" y="217"/>
                    <a:pt x="211" y="217"/>
                    <a:pt x="211" y="217"/>
                  </a:cubicBezTo>
                  <a:cubicBezTo>
                    <a:pt x="210" y="219"/>
                    <a:pt x="210" y="219"/>
                    <a:pt x="210" y="219"/>
                  </a:cubicBezTo>
                  <a:cubicBezTo>
                    <a:pt x="208" y="220"/>
                    <a:pt x="208" y="220"/>
                    <a:pt x="208" y="220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8" y="225"/>
                    <a:pt x="208" y="225"/>
                    <a:pt x="208" y="225"/>
                  </a:cubicBezTo>
                  <a:cubicBezTo>
                    <a:pt x="208" y="226"/>
                    <a:pt x="208" y="226"/>
                    <a:pt x="208" y="226"/>
                  </a:cubicBezTo>
                  <a:cubicBezTo>
                    <a:pt x="208" y="227"/>
                    <a:pt x="208" y="227"/>
                    <a:pt x="208" y="227"/>
                  </a:cubicBezTo>
                  <a:cubicBezTo>
                    <a:pt x="208" y="229"/>
                    <a:pt x="208" y="229"/>
                    <a:pt x="208" y="229"/>
                  </a:cubicBezTo>
                  <a:cubicBezTo>
                    <a:pt x="208" y="230"/>
                    <a:pt x="208" y="230"/>
                    <a:pt x="208" y="230"/>
                  </a:cubicBezTo>
                  <a:cubicBezTo>
                    <a:pt x="205" y="231"/>
                    <a:pt x="205" y="231"/>
                    <a:pt x="205" y="231"/>
                  </a:cubicBezTo>
                  <a:cubicBezTo>
                    <a:pt x="204" y="232"/>
                    <a:pt x="204" y="232"/>
                    <a:pt x="204" y="232"/>
                  </a:cubicBezTo>
                  <a:cubicBezTo>
                    <a:pt x="204" y="233"/>
                    <a:pt x="204" y="233"/>
                    <a:pt x="204" y="233"/>
                  </a:cubicBezTo>
                  <a:cubicBezTo>
                    <a:pt x="203" y="233"/>
                    <a:pt x="203" y="233"/>
                    <a:pt x="203" y="233"/>
                  </a:cubicBezTo>
                  <a:cubicBezTo>
                    <a:pt x="202" y="234"/>
                    <a:pt x="202" y="234"/>
                    <a:pt x="202" y="234"/>
                  </a:cubicBezTo>
                  <a:cubicBezTo>
                    <a:pt x="203" y="235"/>
                    <a:pt x="203" y="235"/>
                    <a:pt x="203" y="235"/>
                  </a:cubicBezTo>
                  <a:cubicBezTo>
                    <a:pt x="203" y="237"/>
                    <a:pt x="203" y="237"/>
                    <a:pt x="203" y="237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5" y="237"/>
                    <a:pt x="205" y="237"/>
                    <a:pt x="205" y="237"/>
                  </a:cubicBezTo>
                  <a:cubicBezTo>
                    <a:pt x="207" y="237"/>
                    <a:pt x="207" y="237"/>
                    <a:pt x="207" y="237"/>
                  </a:cubicBezTo>
                  <a:cubicBezTo>
                    <a:pt x="207" y="238"/>
                    <a:pt x="207" y="238"/>
                    <a:pt x="207" y="238"/>
                  </a:cubicBezTo>
                  <a:cubicBezTo>
                    <a:pt x="206" y="239"/>
                    <a:pt x="206" y="239"/>
                    <a:pt x="206" y="239"/>
                  </a:cubicBezTo>
                  <a:cubicBezTo>
                    <a:pt x="204" y="239"/>
                    <a:pt x="204" y="239"/>
                    <a:pt x="204" y="239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204" y="243"/>
                    <a:pt x="204" y="243"/>
                    <a:pt x="204" y="243"/>
                  </a:cubicBezTo>
                  <a:cubicBezTo>
                    <a:pt x="203" y="244"/>
                    <a:pt x="203" y="244"/>
                    <a:pt x="203" y="244"/>
                  </a:cubicBezTo>
                  <a:cubicBezTo>
                    <a:pt x="202" y="244"/>
                    <a:pt x="202" y="244"/>
                    <a:pt x="202" y="244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199" y="244"/>
                    <a:pt x="199" y="244"/>
                    <a:pt x="199" y="244"/>
                  </a:cubicBezTo>
                  <a:cubicBezTo>
                    <a:pt x="198" y="245"/>
                    <a:pt x="198" y="245"/>
                    <a:pt x="198" y="245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201" y="246"/>
                    <a:pt x="201" y="246"/>
                    <a:pt x="201" y="246"/>
                  </a:cubicBezTo>
                  <a:cubicBezTo>
                    <a:pt x="202" y="247"/>
                    <a:pt x="202" y="247"/>
                    <a:pt x="202" y="247"/>
                  </a:cubicBezTo>
                  <a:cubicBezTo>
                    <a:pt x="204" y="245"/>
                    <a:pt x="204" y="245"/>
                    <a:pt x="204" y="245"/>
                  </a:cubicBezTo>
                  <a:cubicBezTo>
                    <a:pt x="207" y="243"/>
                    <a:pt x="207" y="243"/>
                    <a:pt x="207" y="243"/>
                  </a:cubicBezTo>
                  <a:cubicBezTo>
                    <a:pt x="208" y="243"/>
                    <a:pt x="208" y="243"/>
                    <a:pt x="208" y="243"/>
                  </a:cubicBezTo>
                  <a:cubicBezTo>
                    <a:pt x="209" y="243"/>
                    <a:pt x="209" y="243"/>
                    <a:pt x="209" y="243"/>
                  </a:cubicBezTo>
                  <a:cubicBezTo>
                    <a:pt x="211" y="242"/>
                    <a:pt x="211" y="242"/>
                    <a:pt x="211" y="242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2"/>
                    <a:pt x="213" y="242"/>
                    <a:pt x="213" y="242"/>
                  </a:cubicBezTo>
                  <a:cubicBezTo>
                    <a:pt x="212" y="243"/>
                    <a:pt x="212" y="243"/>
                    <a:pt x="212" y="243"/>
                  </a:cubicBezTo>
                  <a:cubicBezTo>
                    <a:pt x="212" y="243"/>
                    <a:pt x="212" y="243"/>
                    <a:pt x="212" y="243"/>
                  </a:cubicBezTo>
                  <a:cubicBezTo>
                    <a:pt x="213" y="244"/>
                    <a:pt x="213" y="244"/>
                    <a:pt x="213" y="244"/>
                  </a:cubicBezTo>
                  <a:cubicBezTo>
                    <a:pt x="214" y="245"/>
                    <a:pt x="214" y="245"/>
                    <a:pt x="214" y="245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5" y="247"/>
                    <a:pt x="215" y="247"/>
                    <a:pt x="215" y="247"/>
                  </a:cubicBezTo>
                  <a:cubicBezTo>
                    <a:pt x="216" y="246"/>
                    <a:pt x="216" y="246"/>
                    <a:pt x="216" y="246"/>
                  </a:cubicBezTo>
                  <a:cubicBezTo>
                    <a:pt x="217" y="245"/>
                    <a:pt x="217" y="245"/>
                    <a:pt x="217" y="245"/>
                  </a:cubicBezTo>
                  <a:cubicBezTo>
                    <a:pt x="218" y="245"/>
                    <a:pt x="218" y="245"/>
                    <a:pt x="218" y="245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8" y="248"/>
                    <a:pt x="218" y="248"/>
                    <a:pt x="218" y="248"/>
                  </a:cubicBezTo>
                  <a:cubicBezTo>
                    <a:pt x="219" y="251"/>
                    <a:pt x="219" y="251"/>
                    <a:pt x="219" y="251"/>
                  </a:cubicBezTo>
                  <a:cubicBezTo>
                    <a:pt x="218" y="253"/>
                    <a:pt x="218" y="253"/>
                    <a:pt x="218" y="253"/>
                  </a:cubicBezTo>
                  <a:cubicBezTo>
                    <a:pt x="219" y="255"/>
                    <a:pt x="219" y="255"/>
                    <a:pt x="219" y="255"/>
                  </a:cubicBezTo>
                  <a:cubicBezTo>
                    <a:pt x="220" y="255"/>
                    <a:pt x="220" y="255"/>
                    <a:pt x="220" y="255"/>
                  </a:cubicBezTo>
                  <a:cubicBezTo>
                    <a:pt x="221" y="253"/>
                    <a:pt x="221" y="253"/>
                    <a:pt x="221" y="253"/>
                  </a:cubicBezTo>
                  <a:cubicBezTo>
                    <a:pt x="221" y="251"/>
                    <a:pt x="221" y="251"/>
                    <a:pt x="221" y="251"/>
                  </a:cubicBezTo>
                  <a:cubicBezTo>
                    <a:pt x="222" y="249"/>
                    <a:pt x="222" y="249"/>
                    <a:pt x="222" y="249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4" y="246"/>
                    <a:pt x="224" y="246"/>
                    <a:pt x="224" y="246"/>
                  </a:cubicBezTo>
                  <a:cubicBezTo>
                    <a:pt x="225" y="246"/>
                    <a:pt x="225" y="246"/>
                    <a:pt x="225" y="246"/>
                  </a:cubicBezTo>
                  <a:cubicBezTo>
                    <a:pt x="227" y="244"/>
                    <a:pt x="227" y="244"/>
                    <a:pt x="227" y="244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27" y="245"/>
                    <a:pt x="227" y="245"/>
                    <a:pt x="227" y="245"/>
                  </a:cubicBezTo>
                  <a:cubicBezTo>
                    <a:pt x="225" y="248"/>
                    <a:pt x="225" y="248"/>
                    <a:pt x="225" y="248"/>
                  </a:cubicBezTo>
                  <a:cubicBezTo>
                    <a:pt x="225" y="249"/>
                    <a:pt x="225" y="249"/>
                    <a:pt x="225" y="249"/>
                  </a:cubicBezTo>
                  <a:cubicBezTo>
                    <a:pt x="227" y="251"/>
                    <a:pt x="227" y="251"/>
                    <a:pt x="227" y="251"/>
                  </a:cubicBezTo>
                  <a:cubicBezTo>
                    <a:pt x="228" y="252"/>
                    <a:pt x="228" y="252"/>
                    <a:pt x="228" y="252"/>
                  </a:cubicBezTo>
                  <a:cubicBezTo>
                    <a:pt x="230" y="250"/>
                    <a:pt x="230" y="250"/>
                    <a:pt x="230" y="250"/>
                  </a:cubicBezTo>
                  <a:cubicBezTo>
                    <a:pt x="234" y="250"/>
                    <a:pt x="234" y="250"/>
                    <a:pt x="234" y="250"/>
                  </a:cubicBezTo>
                  <a:cubicBezTo>
                    <a:pt x="235" y="249"/>
                    <a:pt x="235" y="249"/>
                    <a:pt x="235" y="249"/>
                  </a:cubicBezTo>
                  <a:cubicBezTo>
                    <a:pt x="237" y="248"/>
                    <a:pt x="237" y="248"/>
                    <a:pt x="237" y="248"/>
                  </a:cubicBezTo>
                  <a:cubicBezTo>
                    <a:pt x="240" y="247"/>
                    <a:pt x="240" y="247"/>
                    <a:pt x="240" y="247"/>
                  </a:cubicBezTo>
                  <a:cubicBezTo>
                    <a:pt x="241" y="247"/>
                    <a:pt x="241" y="247"/>
                    <a:pt x="241" y="247"/>
                  </a:cubicBezTo>
                  <a:cubicBezTo>
                    <a:pt x="240" y="248"/>
                    <a:pt x="240" y="248"/>
                    <a:pt x="240" y="248"/>
                  </a:cubicBezTo>
                  <a:cubicBezTo>
                    <a:pt x="238" y="250"/>
                    <a:pt x="238" y="250"/>
                    <a:pt x="238" y="250"/>
                  </a:cubicBezTo>
                  <a:cubicBezTo>
                    <a:pt x="238" y="251"/>
                    <a:pt x="238" y="251"/>
                    <a:pt x="238" y="251"/>
                  </a:cubicBezTo>
                  <a:cubicBezTo>
                    <a:pt x="236" y="252"/>
                    <a:pt x="236" y="252"/>
                    <a:pt x="236" y="252"/>
                  </a:cubicBezTo>
                  <a:cubicBezTo>
                    <a:pt x="232" y="254"/>
                    <a:pt x="232" y="254"/>
                    <a:pt x="232" y="254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61"/>
                    <a:pt x="228" y="261"/>
                    <a:pt x="228" y="261"/>
                  </a:cubicBezTo>
                  <a:cubicBezTo>
                    <a:pt x="228" y="262"/>
                    <a:pt x="228" y="262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7" y="263"/>
                    <a:pt x="227" y="263"/>
                    <a:pt x="227" y="263"/>
                  </a:cubicBezTo>
                  <a:cubicBezTo>
                    <a:pt x="226" y="263"/>
                    <a:pt x="226" y="263"/>
                    <a:pt x="226" y="263"/>
                  </a:cubicBezTo>
                  <a:cubicBezTo>
                    <a:pt x="224" y="265"/>
                    <a:pt x="224" y="265"/>
                    <a:pt x="224" y="265"/>
                  </a:cubicBezTo>
                  <a:cubicBezTo>
                    <a:pt x="224" y="267"/>
                    <a:pt x="224" y="267"/>
                    <a:pt x="224" y="267"/>
                  </a:cubicBezTo>
                  <a:cubicBezTo>
                    <a:pt x="222" y="270"/>
                    <a:pt x="222" y="270"/>
                    <a:pt x="222" y="270"/>
                  </a:cubicBezTo>
                  <a:cubicBezTo>
                    <a:pt x="221" y="272"/>
                    <a:pt x="221" y="272"/>
                    <a:pt x="221" y="272"/>
                  </a:cubicBezTo>
                  <a:cubicBezTo>
                    <a:pt x="221" y="272"/>
                    <a:pt x="221" y="272"/>
                    <a:pt x="221" y="272"/>
                  </a:cubicBezTo>
                  <a:cubicBezTo>
                    <a:pt x="222" y="273"/>
                    <a:pt x="222" y="273"/>
                    <a:pt x="222" y="273"/>
                  </a:cubicBezTo>
                  <a:cubicBezTo>
                    <a:pt x="221" y="274"/>
                    <a:pt x="221" y="274"/>
                    <a:pt x="221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19" y="273"/>
                    <a:pt x="219" y="273"/>
                    <a:pt x="219" y="273"/>
                  </a:cubicBezTo>
                  <a:cubicBezTo>
                    <a:pt x="217" y="274"/>
                    <a:pt x="217" y="274"/>
                    <a:pt x="217" y="274"/>
                  </a:cubicBezTo>
                  <a:cubicBezTo>
                    <a:pt x="215" y="276"/>
                    <a:pt x="215" y="276"/>
                    <a:pt x="215" y="276"/>
                  </a:cubicBezTo>
                  <a:cubicBezTo>
                    <a:pt x="216" y="277"/>
                    <a:pt x="216" y="277"/>
                    <a:pt x="216" y="277"/>
                  </a:cubicBezTo>
                  <a:cubicBezTo>
                    <a:pt x="215" y="278"/>
                    <a:pt x="215" y="278"/>
                    <a:pt x="215" y="278"/>
                  </a:cubicBezTo>
                  <a:cubicBezTo>
                    <a:pt x="214" y="278"/>
                    <a:pt x="214" y="278"/>
                    <a:pt x="214" y="278"/>
                  </a:cubicBezTo>
                  <a:cubicBezTo>
                    <a:pt x="213" y="277"/>
                    <a:pt x="213" y="277"/>
                    <a:pt x="213" y="277"/>
                  </a:cubicBezTo>
                  <a:cubicBezTo>
                    <a:pt x="212" y="278"/>
                    <a:pt x="212" y="278"/>
                    <a:pt x="212" y="278"/>
                  </a:cubicBezTo>
                  <a:cubicBezTo>
                    <a:pt x="208" y="281"/>
                    <a:pt x="208" y="281"/>
                    <a:pt x="208" y="281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8" y="283"/>
                    <a:pt x="208" y="283"/>
                    <a:pt x="208" y="283"/>
                  </a:cubicBezTo>
                  <a:cubicBezTo>
                    <a:pt x="207" y="284"/>
                    <a:pt x="207" y="284"/>
                    <a:pt x="207" y="284"/>
                  </a:cubicBezTo>
                  <a:cubicBezTo>
                    <a:pt x="206" y="284"/>
                    <a:pt x="206" y="284"/>
                    <a:pt x="206" y="284"/>
                  </a:cubicBezTo>
                  <a:cubicBezTo>
                    <a:pt x="206" y="282"/>
                    <a:pt x="206" y="282"/>
                    <a:pt x="206" y="282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1" y="284"/>
                    <a:pt x="201" y="284"/>
                    <a:pt x="201" y="284"/>
                  </a:cubicBezTo>
                  <a:cubicBezTo>
                    <a:pt x="200" y="285"/>
                    <a:pt x="200" y="285"/>
                    <a:pt x="200" y="285"/>
                  </a:cubicBezTo>
                  <a:cubicBezTo>
                    <a:pt x="199" y="286"/>
                    <a:pt x="199" y="286"/>
                    <a:pt x="199" y="286"/>
                  </a:cubicBezTo>
                  <a:cubicBezTo>
                    <a:pt x="198" y="287"/>
                    <a:pt x="198" y="287"/>
                    <a:pt x="198" y="287"/>
                  </a:cubicBezTo>
                  <a:cubicBezTo>
                    <a:pt x="195" y="287"/>
                    <a:pt x="195" y="287"/>
                    <a:pt x="195" y="287"/>
                  </a:cubicBezTo>
                  <a:cubicBezTo>
                    <a:pt x="193" y="289"/>
                    <a:pt x="193" y="289"/>
                    <a:pt x="193" y="289"/>
                  </a:cubicBezTo>
                  <a:cubicBezTo>
                    <a:pt x="189" y="291"/>
                    <a:pt x="189" y="291"/>
                    <a:pt x="189" y="291"/>
                  </a:cubicBezTo>
                  <a:cubicBezTo>
                    <a:pt x="186" y="293"/>
                    <a:pt x="186" y="293"/>
                    <a:pt x="186" y="293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5" y="296"/>
                    <a:pt x="185" y="296"/>
                    <a:pt x="185" y="296"/>
                  </a:cubicBezTo>
                  <a:cubicBezTo>
                    <a:pt x="186" y="298"/>
                    <a:pt x="186" y="298"/>
                    <a:pt x="186" y="298"/>
                  </a:cubicBezTo>
                  <a:cubicBezTo>
                    <a:pt x="186" y="299"/>
                    <a:pt x="186" y="299"/>
                    <a:pt x="186" y="299"/>
                  </a:cubicBezTo>
                  <a:cubicBezTo>
                    <a:pt x="185" y="299"/>
                    <a:pt x="185" y="299"/>
                    <a:pt x="185" y="299"/>
                  </a:cubicBezTo>
                  <a:cubicBezTo>
                    <a:pt x="184" y="298"/>
                    <a:pt x="184" y="298"/>
                    <a:pt x="184" y="298"/>
                  </a:cubicBezTo>
                  <a:cubicBezTo>
                    <a:pt x="183" y="298"/>
                    <a:pt x="183" y="298"/>
                    <a:pt x="183" y="298"/>
                  </a:cubicBezTo>
                  <a:cubicBezTo>
                    <a:pt x="183" y="299"/>
                    <a:pt x="183" y="299"/>
                    <a:pt x="183" y="299"/>
                  </a:cubicBezTo>
                  <a:cubicBezTo>
                    <a:pt x="183" y="300"/>
                    <a:pt x="183" y="300"/>
                    <a:pt x="183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1" y="299"/>
                    <a:pt x="181" y="299"/>
                    <a:pt x="181" y="299"/>
                  </a:cubicBezTo>
                  <a:cubicBezTo>
                    <a:pt x="181" y="298"/>
                    <a:pt x="181" y="298"/>
                    <a:pt x="181" y="298"/>
                  </a:cubicBezTo>
                  <a:cubicBezTo>
                    <a:pt x="182" y="296"/>
                    <a:pt x="182" y="296"/>
                    <a:pt x="182" y="296"/>
                  </a:cubicBezTo>
                  <a:cubicBezTo>
                    <a:pt x="181" y="296"/>
                    <a:pt x="181" y="296"/>
                    <a:pt x="181" y="296"/>
                  </a:cubicBezTo>
                  <a:cubicBezTo>
                    <a:pt x="179" y="296"/>
                    <a:pt x="179" y="296"/>
                    <a:pt x="179" y="296"/>
                  </a:cubicBezTo>
                  <a:cubicBezTo>
                    <a:pt x="178" y="296"/>
                    <a:pt x="178" y="296"/>
                    <a:pt x="178" y="296"/>
                  </a:cubicBezTo>
                  <a:cubicBezTo>
                    <a:pt x="176" y="296"/>
                    <a:pt x="176" y="296"/>
                    <a:pt x="176" y="296"/>
                  </a:cubicBezTo>
                  <a:cubicBezTo>
                    <a:pt x="174" y="296"/>
                    <a:pt x="174" y="296"/>
                    <a:pt x="174" y="296"/>
                  </a:cubicBezTo>
                  <a:cubicBezTo>
                    <a:pt x="172" y="297"/>
                    <a:pt x="172" y="297"/>
                    <a:pt x="172" y="297"/>
                  </a:cubicBezTo>
                  <a:cubicBezTo>
                    <a:pt x="171" y="298"/>
                    <a:pt x="171" y="298"/>
                    <a:pt x="171" y="298"/>
                  </a:cubicBezTo>
                  <a:cubicBezTo>
                    <a:pt x="169" y="299"/>
                    <a:pt x="169" y="299"/>
                    <a:pt x="169" y="299"/>
                  </a:cubicBezTo>
                  <a:cubicBezTo>
                    <a:pt x="167" y="301"/>
                    <a:pt x="167" y="301"/>
                    <a:pt x="167" y="301"/>
                  </a:cubicBezTo>
                  <a:cubicBezTo>
                    <a:pt x="165" y="303"/>
                    <a:pt x="165" y="303"/>
                    <a:pt x="165" y="303"/>
                  </a:cubicBezTo>
                  <a:cubicBezTo>
                    <a:pt x="165" y="304"/>
                    <a:pt x="165" y="304"/>
                    <a:pt x="165" y="304"/>
                  </a:cubicBezTo>
                  <a:cubicBezTo>
                    <a:pt x="165" y="305"/>
                    <a:pt x="165" y="305"/>
                    <a:pt x="165" y="305"/>
                  </a:cubicBezTo>
                  <a:cubicBezTo>
                    <a:pt x="164" y="304"/>
                    <a:pt x="164" y="304"/>
                    <a:pt x="164" y="304"/>
                  </a:cubicBezTo>
                  <a:cubicBezTo>
                    <a:pt x="162" y="305"/>
                    <a:pt x="162" y="305"/>
                    <a:pt x="162" y="305"/>
                  </a:cubicBezTo>
                  <a:cubicBezTo>
                    <a:pt x="160" y="306"/>
                    <a:pt x="160" y="306"/>
                    <a:pt x="160" y="306"/>
                  </a:cubicBezTo>
                  <a:cubicBezTo>
                    <a:pt x="160" y="307"/>
                    <a:pt x="160" y="307"/>
                    <a:pt x="160" y="307"/>
                  </a:cubicBezTo>
                  <a:cubicBezTo>
                    <a:pt x="159" y="307"/>
                    <a:pt x="159" y="307"/>
                    <a:pt x="159" y="307"/>
                  </a:cubicBezTo>
                  <a:cubicBezTo>
                    <a:pt x="158" y="307"/>
                    <a:pt x="158" y="307"/>
                    <a:pt x="158" y="307"/>
                  </a:cubicBezTo>
                  <a:cubicBezTo>
                    <a:pt x="156" y="307"/>
                    <a:pt x="156" y="307"/>
                    <a:pt x="156" y="307"/>
                  </a:cubicBezTo>
                  <a:cubicBezTo>
                    <a:pt x="156" y="308"/>
                    <a:pt x="156" y="308"/>
                    <a:pt x="156" y="308"/>
                  </a:cubicBezTo>
                  <a:cubicBezTo>
                    <a:pt x="155" y="310"/>
                    <a:pt x="155" y="310"/>
                    <a:pt x="155" y="310"/>
                  </a:cubicBezTo>
                  <a:cubicBezTo>
                    <a:pt x="156" y="311"/>
                    <a:pt x="156" y="311"/>
                    <a:pt x="156" y="311"/>
                  </a:cubicBezTo>
                  <a:cubicBezTo>
                    <a:pt x="157" y="311"/>
                    <a:pt x="157" y="311"/>
                    <a:pt x="157" y="311"/>
                  </a:cubicBezTo>
                  <a:cubicBezTo>
                    <a:pt x="157" y="310"/>
                    <a:pt x="157" y="310"/>
                    <a:pt x="157" y="310"/>
                  </a:cubicBezTo>
                  <a:cubicBezTo>
                    <a:pt x="157" y="309"/>
                    <a:pt x="157" y="309"/>
                    <a:pt x="157" y="309"/>
                  </a:cubicBezTo>
                  <a:cubicBezTo>
                    <a:pt x="158" y="308"/>
                    <a:pt x="158" y="308"/>
                    <a:pt x="158" y="308"/>
                  </a:cubicBezTo>
                  <a:cubicBezTo>
                    <a:pt x="159" y="309"/>
                    <a:pt x="159" y="309"/>
                    <a:pt x="159" y="309"/>
                  </a:cubicBezTo>
                  <a:cubicBezTo>
                    <a:pt x="159" y="310"/>
                    <a:pt x="159" y="310"/>
                    <a:pt x="159" y="310"/>
                  </a:cubicBezTo>
                  <a:cubicBezTo>
                    <a:pt x="159" y="310"/>
                    <a:pt x="159" y="310"/>
                    <a:pt x="159" y="310"/>
                  </a:cubicBezTo>
                  <a:cubicBezTo>
                    <a:pt x="160" y="310"/>
                    <a:pt x="160" y="310"/>
                    <a:pt x="160" y="310"/>
                  </a:cubicBezTo>
                  <a:cubicBezTo>
                    <a:pt x="162" y="308"/>
                    <a:pt x="162" y="308"/>
                    <a:pt x="162" y="308"/>
                  </a:cubicBezTo>
                  <a:cubicBezTo>
                    <a:pt x="163" y="307"/>
                    <a:pt x="163" y="307"/>
                    <a:pt x="163" y="307"/>
                  </a:cubicBezTo>
                  <a:cubicBezTo>
                    <a:pt x="163" y="308"/>
                    <a:pt x="163" y="308"/>
                    <a:pt x="163" y="308"/>
                  </a:cubicBezTo>
                  <a:cubicBezTo>
                    <a:pt x="163" y="309"/>
                    <a:pt x="163" y="309"/>
                    <a:pt x="163" y="309"/>
                  </a:cubicBezTo>
                  <a:cubicBezTo>
                    <a:pt x="163" y="310"/>
                    <a:pt x="163" y="310"/>
                    <a:pt x="163" y="310"/>
                  </a:cubicBezTo>
                  <a:cubicBezTo>
                    <a:pt x="165" y="310"/>
                    <a:pt x="165" y="310"/>
                    <a:pt x="165" y="310"/>
                  </a:cubicBezTo>
                  <a:cubicBezTo>
                    <a:pt x="166" y="308"/>
                    <a:pt x="166" y="308"/>
                    <a:pt x="166" y="308"/>
                  </a:cubicBezTo>
                  <a:cubicBezTo>
                    <a:pt x="166" y="309"/>
                    <a:pt x="166" y="309"/>
                    <a:pt x="166" y="309"/>
                  </a:cubicBezTo>
                  <a:cubicBezTo>
                    <a:pt x="166" y="310"/>
                    <a:pt x="166" y="310"/>
                    <a:pt x="166" y="310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8" y="308"/>
                    <a:pt x="168" y="308"/>
                    <a:pt x="168" y="308"/>
                  </a:cubicBezTo>
                  <a:cubicBezTo>
                    <a:pt x="169" y="308"/>
                    <a:pt x="169" y="308"/>
                    <a:pt x="169" y="308"/>
                  </a:cubicBezTo>
                  <a:cubicBezTo>
                    <a:pt x="171" y="307"/>
                    <a:pt x="171" y="307"/>
                    <a:pt x="171" y="307"/>
                  </a:cubicBezTo>
                  <a:cubicBezTo>
                    <a:pt x="172" y="305"/>
                    <a:pt x="172" y="305"/>
                    <a:pt x="172" y="305"/>
                  </a:cubicBezTo>
                  <a:cubicBezTo>
                    <a:pt x="172" y="303"/>
                    <a:pt x="172" y="303"/>
                    <a:pt x="172" y="303"/>
                  </a:cubicBezTo>
                  <a:cubicBezTo>
                    <a:pt x="173" y="302"/>
                    <a:pt x="173" y="302"/>
                    <a:pt x="173" y="302"/>
                  </a:cubicBezTo>
                  <a:cubicBezTo>
                    <a:pt x="175" y="301"/>
                    <a:pt x="175" y="301"/>
                    <a:pt x="175" y="301"/>
                  </a:cubicBezTo>
                  <a:cubicBezTo>
                    <a:pt x="176" y="301"/>
                    <a:pt x="176" y="301"/>
                    <a:pt x="176" y="301"/>
                  </a:cubicBezTo>
                  <a:cubicBezTo>
                    <a:pt x="177" y="302"/>
                    <a:pt x="177" y="302"/>
                    <a:pt x="177" y="302"/>
                  </a:cubicBezTo>
                  <a:cubicBezTo>
                    <a:pt x="177" y="303"/>
                    <a:pt x="177" y="303"/>
                    <a:pt x="177" y="303"/>
                  </a:cubicBezTo>
                  <a:cubicBezTo>
                    <a:pt x="176" y="303"/>
                    <a:pt x="176" y="303"/>
                    <a:pt x="176" y="303"/>
                  </a:cubicBezTo>
                  <a:cubicBezTo>
                    <a:pt x="175" y="305"/>
                    <a:pt x="175" y="305"/>
                    <a:pt x="175" y="305"/>
                  </a:cubicBezTo>
                  <a:cubicBezTo>
                    <a:pt x="175" y="306"/>
                    <a:pt x="175" y="306"/>
                    <a:pt x="175" y="306"/>
                  </a:cubicBezTo>
                  <a:cubicBezTo>
                    <a:pt x="175" y="307"/>
                    <a:pt x="175" y="307"/>
                    <a:pt x="175" y="307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78" y="304"/>
                    <a:pt x="178" y="304"/>
                    <a:pt x="178" y="304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1" y="303"/>
                    <a:pt x="181" y="303"/>
                    <a:pt x="181" y="303"/>
                  </a:cubicBezTo>
                  <a:cubicBezTo>
                    <a:pt x="181" y="304"/>
                    <a:pt x="181" y="304"/>
                    <a:pt x="181" y="304"/>
                  </a:cubicBezTo>
                  <a:cubicBezTo>
                    <a:pt x="181" y="305"/>
                    <a:pt x="181" y="305"/>
                    <a:pt x="181" y="305"/>
                  </a:cubicBezTo>
                  <a:cubicBezTo>
                    <a:pt x="181" y="305"/>
                    <a:pt x="181" y="305"/>
                    <a:pt x="181" y="305"/>
                  </a:cubicBezTo>
                  <a:cubicBezTo>
                    <a:pt x="182" y="304"/>
                    <a:pt x="182" y="304"/>
                    <a:pt x="182" y="304"/>
                  </a:cubicBezTo>
                  <a:cubicBezTo>
                    <a:pt x="184" y="304"/>
                    <a:pt x="184" y="304"/>
                    <a:pt x="184" y="304"/>
                  </a:cubicBezTo>
                  <a:cubicBezTo>
                    <a:pt x="185" y="303"/>
                    <a:pt x="185" y="303"/>
                    <a:pt x="185" y="303"/>
                  </a:cubicBezTo>
                  <a:cubicBezTo>
                    <a:pt x="187" y="303"/>
                    <a:pt x="187" y="303"/>
                    <a:pt x="187" y="303"/>
                  </a:cubicBezTo>
                  <a:cubicBezTo>
                    <a:pt x="188" y="300"/>
                    <a:pt x="188" y="300"/>
                    <a:pt x="188" y="300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301"/>
                    <a:pt x="191" y="301"/>
                    <a:pt x="191" y="301"/>
                  </a:cubicBezTo>
                  <a:cubicBezTo>
                    <a:pt x="190" y="302"/>
                    <a:pt x="190" y="302"/>
                    <a:pt x="190" y="302"/>
                  </a:cubicBezTo>
                  <a:cubicBezTo>
                    <a:pt x="189" y="304"/>
                    <a:pt x="189" y="304"/>
                    <a:pt x="189" y="304"/>
                  </a:cubicBezTo>
                  <a:cubicBezTo>
                    <a:pt x="189" y="305"/>
                    <a:pt x="189" y="305"/>
                    <a:pt x="189" y="305"/>
                  </a:cubicBezTo>
                  <a:cubicBezTo>
                    <a:pt x="190" y="305"/>
                    <a:pt x="190" y="305"/>
                    <a:pt x="190" y="305"/>
                  </a:cubicBezTo>
                  <a:cubicBezTo>
                    <a:pt x="192" y="303"/>
                    <a:pt x="192" y="303"/>
                    <a:pt x="192" y="303"/>
                  </a:cubicBezTo>
                  <a:cubicBezTo>
                    <a:pt x="192" y="300"/>
                    <a:pt x="192" y="300"/>
                    <a:pt x="192" y="300"/>
                  </a:cubicBezTo>
                  <a:cubicBezTo>
                    <a:pt x="192" y="299"/>
                    <a:pt x="192" y="299"/>
                    <a:pt x="192" y="299"/>
                  </a:cubicBezTo>
                  <a:cubicBezTo>
                    <a:pt x="193" y="300"/>
                    <a:pt x="193" y="300"/>
                    <a:pt x="193" y="300"/>
                  </a:cubicBezTo>
                  <a:cubicBezTo>
                    <a:pt x="194" y="300"/>
                    <a:pt x="194" y="300"/>
                    <a:pt x="194" y="300"/>
                  </a:cubicBezTo>
                  <a:cubicBezTo>
                    <a:pt x="196" y="300"/>
                    <a:pt x="196" y="300"/>
                    <a:pt x="196" y="300"/>
                  </a:cubicBezTo>
                  <a:cubicBezTo>
                    <a:pt x="197" y="300"/>
                    <a:pt x="197" y="300"/>
                    <a:pt x="197" y="300"/>
                  </a:cubicBezTo>
                  <a:cubicBezTo>
                    <a:pt x="199" y="298"/>
                    <a:pt x="199" y="298"/>
                    <a:pt x="199" y="298"/>
                  </a:cubicBezTo>
                  <a:cubicBezTo>
                    <a:pt x="200" y="298"/>
                    <a:pt x="200" y="298"/>
                    <a:pt x="200" y="298"/>
                  </a:cubicBezTo>
                  <a:cubicBezTo>
                    <a:pt x="200" y="298"/>
                    <a:pt x="200" y="298"/>
                    <a:pt x="200" y="298"/>
                  </a:cubicBezTo>
                  <a:cubicBezTo>
                    <a:pt x="201" y="297"/>
                    <a:pt x="201" y="297"/>
                    <a:pt x="201" y="297"/>
                  </a:cubicBezTo>
                  <a:cubicBezTo>
                    <a:pt x="202" y="296"/>
                    <a:pt x="202" y="296"/>
                    <a:pt x="202" y="296"/>
                  </a:cubicBezTo>
                  <a:cubicBezTo>
                    <a:pt x="202" y="296"/>
                    <a:pt x="202" y="296"/>
                    <a:pt x="202" y="296"/>
                  </a:cubicBezTo>
                  <a:cubicBezTo>
                    <a:pt x="202" y="297"/>
                    <a:pt x="202" y="297"/>
                    <a:pt x="202" y="297"/>
                  </a:cubicBezTo>
                  <a:cubicBezTo>
                    <a:pt x="202" y="299"/>
                    <a:pt x="202" y="299"/>
                    <a:pt x="202" y="299"/>
                  </a:cubicBezTo>
                  <a:cubicBezTo>
                    <a:pt x="203" y="298"/>
                    <a:pt x="203" y="298"/>
                    <a:pt x="203" y="298"/>
                  </a:cubicBezTo>
                  <a:cubicBezTo>
                    <a:pt x="204" y="297"/>
                    <a:pt x="204" y="297"/>
                    <a:pt x="204" y="297"/>
                  </a:cubicBezTo>
                  <a:cubicBezTo>
                    <a:pt x="204" y="297"/>
                    <a:pt x="204" y="297"/>
                    <a:pt x="204" y="297"/>
                  </a:cubicBezTo>
                  <a:cubicBezTo>
                    <a:pt x="205" y="296"/>
                    <a:pt x="205" y="296"/>
                    <a:pt x="205" y="296"/>
                  </a:cubicBezTo>
                  <a:cubicBezTo>
                    <a:pt x="205" y="295"/>
                    <a:pt x="205" y="295"/>
                    <a:pt x="205" y="295"/>
                  </a:cubicBezTo>
                  <a:cubicBezTo>
                    <a:pt x="202" y="295"/>
                    <a:pt x="202" y="295"/>
                    <a:pt x="202" y="295"/>
                  </a:cubicBezTo>
                  <a:cubicBezTo>
                    <a:pt x="202" y="294"/>
                    <a:pt x="202" y="294"/>
                    <a:pt x="202" y="294"/>
                  </a:cubicBezTo>
                  <a:cubicBezTo>
                    <a:pt x="204" y="294"/>
                    <a:pt x="204" y="294"/>
                    <a:pt x="204" y="294"/>
                  </a:cubicBezTo>
                  <a:cubicBezTo>
                    <a:pt x="206" y="292"/>
                    <a:pt x="206" y="292"/>
                    <a:pt x="206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0"/>
                    <a:pt x="211" y="290"/>
                    <a:pt x="211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1" y="290"/>
                    <a:pt x="211" y="290"/>
                    <a:pt x="211" y="290"/>
                  </a:cubicBezTo>
                  <a:cubicBezTo>
                    <a:pt x="212" y="289"/>
                    <a:pt x="212" y="289"/>
                    <a:pt x="212" y="289"/>
                  </a:cubicBezTo>
                  <a:cubicBezTo>
                    <a:pt x="213" y="289"/>
                    <a:pt x="213" y="289"/>
                    <a:pt x="213" y="289"/>
                  </a:cubicBezTo>
                  <a:cubicBezTo>
                    <a:pt x="214" y="289"/>
                    <a:pt x="214" y="289"/>
                    <a:pt x="214" y="289"/>
                  </a:cubicBezTo>
                  <a:cubicBezTo>
                    <a:pt x="214" y="290"/>
                    <a:pt x="214" y="290"/>
                    <a:pt x="214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6" y="289"/>
                    <a:pt x="216" y="289"/>
                    <a:pt x="216" y="289"/>
                  </a:cubicBezTo>
                  <a:cubicBezTo>
                    <a:pt x="216" y="288"/>
                    <a:pt x="216" y="288"/>
                    <a:pt x="216" y="288"/>
                  </a:cubicBezTo>
                  <a:cubicBezTo>
                    <a:pt x="217" y="287"/>
                    <a:pt x="217" y="287"/>
                    <a:pt x="217" y="287"/>
                  </a:cubicBezTo>
                  <a:cubicBezTo>
                    <a:pt x="217" y="286"/>
                    <a:pt x="217" y="286"/>
                    <a:pt x="217" y="286"/>
                  </a:cubicBezTo>
                  <a:cubicBezTo>
                    <a:pt x="218" y="285"/>
                    <a:pt x="218" y="285"/>
                    <a:pt x="218" y="285"/>
                  </a:cubicBezTo>
                  <a:cubicBezTo>
                    <a:pt x="218" y="286"/>
                    <a:pt x="218" y="286"/>
                    <a:pt x="218" y="286"/>
                  </a:cubicBezTo>
                  <a:cubicBezTo>
                    <a:pt x="218" y="287"/>
                    <a:pt x="218" y="287"/>
                    <a:pt x="218" y="287"/>
                  </a:cubicBezTo>
                  <a:cubicBezTo>
                    <a:pt x="219" y="288"/>
                    <a:pt x="219" y="288"/>
                    <a:pt x="219" y="288"/>
                  </a:cubicBezTo>
                  <a:cubicBezTo>
                    <a:pt x="221" y="286"/>
                    <a:pt x="221" y="286"/>
                    <a:pt x="221" y="286"/>
                  </a:cubicBezTo>
                  <a:cubicBezTo>
                    <a:pt x="222" y="285"/>
                    <a:pt x="222" y="285"/>
                    <a:pt x="222" y="285"/>
                  </a:cubicBezTo>
                  <a:cubicBezTo>
                    <a:pt x="223" y="285"/>
                    <a:pt x="223" y="285"/>
                    <a:pt x="223" y="285"/>
                  </a:cubicBezTo>
                  <a:cubicBezTo>
                    <a:pt x="224" y="284"/>
                    <a:pt x="224" y="284"/>
                    <a:pt x="224" y="284"/>
                  </a:cubicBezTo>
                  <a:cubicBezTo>
                    <a:pt x="225" y="283"/>
                    <a:pt x="225" y="283"/>
                    <a:pt x="225" y="283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7" y="284"/>
                    <a:pt x="227" y="284"/>
                    <a:pt x="227" y="284"/>
                  </a:cubicBezTo>
                  <a:cubicBezTo>
                    <a:pt x="229" y="282"/>
                    <a:pt x="229" y="282"/>
                    <a:pt x="229" y="282"/>
                  </a:cubicBezTo>
                  <a:cubicBezTo>
                    <a:pt x="229" y="280"/>
                    <a:pt x="229" y="280"/>
                    <a:pt x="229" y="280"/>
                  </a:cubicBezTo>
                  <a:cubicBezTo>
                    <a:pt x="228" y="280"/>
                    <a:pt x="228" y="280"/>
                    <a:pt x="228" y="280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29" y="278"/>
                    <a:pt x="229" y="278"/>
                    <a:pt x="229" y="278"/>
                  </a:cubicBezTo>
                  <a:cubicBezTo>
                    <a:pt x="231" y="278"/>
                    <a:pt x="231" y="278"/>
                    <a:pt x="231" y="278"/>
                  </a:cubicBezTo>
                  <a:cubicBezTo>
                    <a:pt x="232" y="276"/>
                    <a:pt x="232" y="276"/>
                    <a:pt x="232" y="276"/>
                  </a:cubicBezTo>
                  <a:cubicBezTo>
                    <a:pt x="233" y="276"/>
                    <a:pt x="233" y="276"/>
                    <a:pt x="233" y="276"/>
                  </a:cubicBezTo>
                  <a:cubicBezTo>
                    <a:pt x="233" y="277"/>
                    <a:pt x="233" y="277"/>
                    <a:pt x="233" y="277"/>
                  </a:cubicBezTo>
                  <a:cubicBezTo>
                    <a:pt x="235" y="275"/>
                    <a:pt x="235" y="275"/>
                    <a:pt x="235" y="275"/>
                  </a:cubicBezTo>
                  <a:cubicBezTo>
                    <a:pt x="237" y="274"/>
                    <a:pt x="237" y="274"/>
                    <a:pt x="237" y="274"/>
                  </a:cubicBezTo>
                  <a:cubicBezTo>
                    <a:pt x="237" y="273"/>
                    <a:pt x="237" y="273"/>
                    <a:pt x="237" y="273"/>
                  </a:cubicBezTo>
                  <a:cubicBezTo>
                    <a:pt x="238" y="273"/>
                    <a:pt x="238" y="273"/>
                    <a:pt x="238" y="273"/>
                  </a:cubicBezTo>
                  <a:cubicBezTo>
                    <a:pt x="239" y="272"/>
                    <a:pt x="239" y="272"/>
                    <a:pt x="239" y="272"/>
                  </a:cubicBezTo>
                  <a:cubicBezTo>
                    <a:pt x="240" y="272"/>
                    <a:pt x="240" y="272"/>
                    <a:pt x="240" y="272"/>
                  </a:cubicBezTo>
                  <a:cubicBezTo>
                    <a:pt x="241" y="273"/>
                    <a:pt x="241" y="273"/>
                    <a:pt x="241" y="273"/>
                  </a:cubicBezTo>
                  <a:cubicBezTo>
                    <a:pt x="241" y="273"/>
                    <a:pt x="241" y="273"/>
                    <a:pt x="241" y="273"/>
                  </a:cubicBezTo>
                  <a:cubicBezTo>
                    <a:pt x="242" y="272"/>
                    <a:pt x="242" y="272"/>
                    <a:pt x="242" y="272"/>
                  </a:cubicBezTo>
                  <a:cubicBezTo>
                    <a:pt x="243" y="272"/>
                    <a:pt x="243" y="272"/>
                    <a:pt x="243" y="272"/>
                  </a:cubicBezTo>
                  <a:cubicBezTo>
                    <a:pt x="244" y="271"/>
                    <a:pt x="244" y="271"/>
                    <a:pt x="244" y="271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69"/>
                    <a:pt x="246" y="269"/>
                    <a:pt x="246" y="269"/>
                  </a:cubicBezTo>
                  <a:cubicBezTo>
                    <a:pt x="246" y="270"/>
                    <a:pt x="246" y="270"/>
                    <a:pt x="246" y="270"/>
                  </a:cubicBezTo>
                  <a:cubicBezTo>
                    <a:pt x="249" y="270"/>
                    <a:pt x="249" y="270"/>
                    <a:pt x="249" y="270"/>
                  </a:cubicBezTo>
                  <a:cubicBezTo>
                    <a:pt x="249" y="268"/>
                    <a:pt x="249" y="268"/>
                    <a:pt x="249" y="268"/>
                  </a:cubicBezTo>
                  <a:cubicBezTo>
                    <a:pt x="250" y="268"/>
                    <a:pt x="250" y="268"/>
                    <a:pt x="250" y="268"/>
                  </a:cubicBezTo>
                  <a:cubicBezTo>
                    <a:pt x="250" y="269"/>
                    <a:pt x="250" y="269"/>
                    <a:pt x="250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2" y="268"/>
                    <a:pt x="252" y="268"/>
                    <a:pt x="252" y="268"/>
                  </a:cubicBezTo>
                  <a:cubicBezTo>
                    <a:pt x="253" y="269"/>
                    <a:pt x="253" y="269"/>
                    <a:pt x="253" y="269"/>
                  </a:cubicBezTo>
                  <a:cubicBezTo>
                    <a:pt x="253" y="269"/>
                    <a:pt x="253" y="269"/>
                    <a:pt x="253" y="269"/>
                  </a:cubicBezTo>
                  <a:cubicBezTo>
                    <a:pt x="254" y="266"/>
                    <a:pt x="254" y="266"/>
                    <a:pt x="254" y="266"/>
                  </a:cubicBezTo>
                  <a:cubicBezTo>
                    <a:pt x="253" y="266"/>
                    <a:pt x="253" y="266"/>
                    <a:pt x="253" y="266"/>
                  </a:cubicBezTo>
                  <a:cubicBezTo>
                    <a:pt x="252" y="266"/>
                    <a:pt x="252" y="266"/>
                    <a:pt x="252" y="266"/>
                  </a:cubicBezTo>
                  <a:cubicBezTo>
                    <a:pt x="253" y="265"/>
                    <a:pt x="253" y="265"/>
                    <a:pt x="253" y="265"/>
                  </a:cubicBezTo>
                  <a:cubicBezTo>
                    <a:pt x="255" y="264"/>
                    <a:pt x="255" y="264"/>
                    <a:pt x="255" y="264"/>
                  </a:cubicBezTo>
                  <a:cubicBezTo>
                    <a:pt x="256" y="264"/>
                    <a:pt x="256" y="264"/>
                    <a:pt x="256" y="264"/>
                  </a:cubicBezTo>
                  <a:cubicBezTo>
                    <a:pt x="256" y="264"/>
                    <a:pt x="256" y="264"/>
                    <a:pt x="256" y="264"/>
                  </a:cubicBezTo>
                  <a:cubicBezTo>
                    <a:pt x="257" y="264"/>
                    <a:pt x="257" y="264"/>
                    <a:pt x="257" y="264"/>
                  </a:cubicBezTo>
                  <a:cubicBezTo>
                    <a:pt x="256" y="263"/>
                    <a:pt x="256" y="263"/>
                    <a:pt x="256" y="263"/>
                  </a:cubicBezTo>
                  <a:cubicBezTo>
                    <a:pt x="255" y="262"/>
                    <a:pt x="255" y="262"/>
                    <a:pt x="255" y="262"/>
                  </a:cubicBezTo>
                  <a:cubicBezTo>
                    <a:pt x="256" y="262"/>
                    <a:pt x="256" y="262"/>
                    <a:pt x="256" y="262"/>
                  </a:cubicBezTo>
                  <a:cubicBezTo>
                    <a:pt x="257" y="262"/>
                    <a:pt x="257" y="262"/>
                    <a:pt x="257" y="262"/>
                  </a:cubicBezTo>
                  <a:cubicBezTo>
                    <a:pt x="259" y="261"/>
                    <a:pt x="259" y="261"/>
                    <a:pt x="259" y="261"/>
                  </a:cubicBezTo>
                  <a:cubicBezTo>
                    <a:pt x="261" y="261"/>
                    <a:pt x="261" y="261"/>
                    <a:pt x="261" y="261"/>
                  </a:cubicBezTo>
                  <a:cubicBezTo>
                    <a:pt x="263" y="259"/>
                    <a:pt x="263" y="259"/>
                    <a:pt x="263" y="259"/>
                  </a:cubicBezTo>
                  <a:cubicBezTo>
                    <a:pt x="264" y="259"/>
                    <a:pt x="264" y="259"/>
                    <a:pt x="264" y="259"/>
                  </a:cubicBezTo>
                  <a:cubicBezTo>
                    <a:pt x="266" y="257"/>
                    <a:pt x="266" y="257"/>
                    <a:pt x="266" y="257"/>
                  </a:cubicBezTo>
                  <a:cubicBezTo>
                    <a:pt x="266" y="254"/>
                    <a:pt x="266" y="254"/>
                    <a:pt x="266" y="254"/>
                  </a:cubicBezTo>
                  <a:cubicBezTo>
                    <a:pt x="266" y="254"/>
                    <a:pt x="266" y="254"/>
                    <a:pt x="266" y="254"/>
                  </a:cubicBezTo>
                  <a:cubicBezTo>
                    <a:pt x="265" y="254"/>
                    <a:pt x="265" y="254"/>
                    <a:pt x="265" y="254"/>
                  </a:cubicBezTo>
                  <a:cubicBezTo>
                    <a:pt x="265" y="252"/>
                    <a:pt x="265" y="252"/>
                    <a:pt x="265" y="252"/>
                  </a:cubicBezTo>
                  <a:cubicBezTo>
                    <a:pt x="264" y="251"/>
                    <a:pt x="264" y="251"/>
                    <a:pt x="264" y="251"/>
                  </a:cubicBezTo>
                  <a:cubicBezTo>
                    <a:pt x="261" y="251"/>
                    <a:pt x="261" y="251"/>
                    <a:pt x="261" y="251"/>
                  </a:cubicBezTo>
                  <a:cubicBezTo>
                    <a:pt x="262" y="250"/>
                    <a:pt x="262" y="250"/>
                    <a:pt x="262" y="250"/>
                  </a:cubicBezTo>
                  <a:cubicBezTo>
                    <a:pt x="262" y="248"/>
                    <a:pt x="262" y="248"/>
                    <a:pt x="262" y="248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4" y="246"/>
                    <a:pt x="264" y="246"/>
                    <a:pt x="264" y="246"/>
                  </a:cubicBezTo>
                  <a:cubicBezTo>
                    <a:pt x="266" y="246"/>
                    <a:pt x="266" y="246"/>
                    <a:pt x="266" y="246"/>
                  </a:cubicBezTo>
                  <a:cubicBezTo>
                    <a:pt x="266" y="245"/>
                    <a:pt x="266" y="245"/>
                    <a:pt x="266" y="245"/>
                  </a:cubicBezTo>
                  <a:cubicBezTo>
                    <a:pt x="266" y="245"/>
                    <a:pt x="266" y="245"/>
                    <a:pt x="266" y="245"/>
                  </a:cubicBezTo>
                  <a:cubicBezTo>
                    <a:pt x="267" y="244"/>
                    <a:pt x="267" y="244"/>
                    <a:pt x="267" y="244"/>
                  </a:cubicBezTo>
                  <a:cubicBezTo>
                    <a:pt x="268" y="244"/>
                    <a:pt x="268" y="244"/>
                    <a:pt x="268" y="244"/>
                  </a:cubicBezTo>
                  <a:cubicBezTo>
                    <a:pt x="271" y="243"/>
                    <a:pt x="271" y="243"/>
                    <a:pt x="271" y="243"/>
                  </a:cubicBezTo>
                  <a:cubicBezTo>
                    <a:pt x="272" y="244"/>
                    <a:pt x="272" y="244"/>
                    <a:pt x="272" y="244"/>
                  </a:cubicBezTo>
                  <a:cubicBezTo>
                    <a:pt x="274" y="243"/>
                    <a:pt x="274" y="243"/>
                    <a:pt x="274" y="243"/>
                  </a:cubicBezTo>
                  <a:cubicBezTo>
                    <a:pt x="274" y="244"/>
                    <a:pt x="274" y="244"/>
                    <a:pt x="274" y="244"/>
                  </a:cubicBezTo>
                  <a:cubicBezTo>
                    <a:pt x="274" y="245"/>
                    <a:pt x="274" y="245"/>
                    <a:pt x="274" y="245"/>
                  </a:cubicBezTo>
                  <a:cubicBezTo>
                    <a:pt x="275" y="245"/>
                    <a:pt x="275" y="245"/>
                    <a:pt x="275" y="245"/>
                  </a:cubicBezTo>
                  <a:cubicBezTo>
                    <a:pt x="277" y="243"/>
                    <a:pt x="277" y="243"/>
                    <a:pt x="277" y="243"/>
                  </a:cubicBezTo>
                  <a:cubicBezTo>
                    <a:pt x="277" y="242"/>
                    <a:pt x="277" y="242"/>
                    <a:pt x="277" y="242"/>
                  </a:cubicBezTo>
                  <a:cubicBezTo>
                    <a:pt x="276" y="242"/>
                    <a:pt x="276" y="242"/>
                    <a:pt x="276" y="242"/>
                  </a:cubicBezTo>
                  <a:cubicBezTo>
                    <a:pt x="276" y="241"/>
                    <a:pt x="276" y="241"/>
                    <a:pt x="276" y="241"/>
                  </a:cubicBezTo>
                  <a:cubicBezTo>
                    <a:pt x="277" y="241"/>
                    <a:pt x="277" y="241"/>
                    <a:pt x="277" y="241"/>
                  </a:cubicBezTo>
                  <a:cubicBezTo>
                    <a:pt x="278" y="241"/>
                    <a:pt x="278" y="241"/>
                    <a:pt x="278" y="241"/>
                  </a:cubicBezTo>
                  <a:cubicBezTo>
                    <a:pt x="281" y="240"/>
                    <a:pt x="281" y="240"/>
                    <a:pt x="281" y="240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1" y="236"/>
                    <a:pt x="281" y="236"/>
                    <a:pt x="281" y="236"/>
                  </a:cubicBezTo>
                  <a:cubicBezTo>
                    <a:pt x="279" y="234"/>
                    <a:pt x="279" y="234"/>
                    <a:pt x="279" y="234"/>
                  </a:cubicBezTo>
                  <a:cubicBezTo>
                    <a:pt x="278" y="234"/>
                    <a:pt x="278" y="234"/>
                    <a:pt x="278" y="234"/>
                  </a:cubicBezTo>
                  <a:cubicBezTo>
                    <a:pt x="277" y="235"/>
                    <a:pt x="277" y="235"/>
                    <a:pt x="277" y="235"/>
                  </a:cubicBezTo>
                  <a:cubicBezTo>
                    <a:pt x="277" y="235"/>
                    <a:pt x="277" y="235"/>
                    <a:pt x="277" y="235"/>
                  </a:cubicBezTo>
                  <a:cubicBezTo>
                    <a:pt x="278" y="234"/>
                    <a:pt x="278" y="234"/>
                    <a:pt x="278" y="234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4" y="235"/>
                    <a:pt x="284" y="235"/>
                    <a:pt x="284" y="235"/>
                  </a:cubicBezTo>
                  <a:cubicBezTo>
                    <a:pt x="285" y="233"/>
                    <a:pt x="285" y="233"/>
                    <a:pt x="285" y="233"/>
                  </a:cubicBezTo>
                  <a:cubicBezTo>
                    <a:pt x="285" y="232"/>
                    <a:pt x="285" y="232"/>
                    <a:pt x="285" y="232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91" y="228"/>
                    <a:pt x="291" y="228"/>
                    <a:pt x="291" y="228"/>
                  </a:cubicBezTo>
                  <a:cubicBezTo>
                    <a:pt x="293" y="228"/>
                    <a:pt x="293" y="228"/>
                    <a:pt x="293" y="228"/>
                  </a:cubicBezTo>
                  <a:cubicBezTo>
                    <a:pt x="294" y="227"/>
                    <a:pt x="294" y="227"/>
                    <a:pt x="294" y="227"/>
                  </a:cubicBezTo>
                  <a:cubicBezTo>
                    <a:pt x="294" y="226"/>
                    <a:pt x="294" y="226"/>
                    <a:pt x="294" y="226"/>
                  </a:cubicBezTo>
                  <a:cubicBezTo>
                    <a:pt x="298" y="223"/>
                    <a:pt x="298" y="223"/>
                    <a:pt x="298" y="223"/>
                  </a:cubicBezTo>
                  <a:cubicBezTo>
                    <a:pt x="301" y="223"/>
                    <a:pt x="301" y="223"/>
                    <a:pt x="301" y="223"/>
                  </a:cubicBezTo>
                  <a:cubicBezTo>
                    <a:pt x="305" y="220"/>
                    <a:pt x="305" y="220"/>
                    <a:pt x="305" y="220"/>
                  </a:cubicBezTo>
                  <a:cubicBezTo>
                    <a:pt x="307" y="220"/>
                    <a:pt x="307" y="220"/>
                    <a:pt x="307" y="220"/>
                  </a:cubicBezTo>
                  <a:cubicBezTo>
                    <a:pt x="310" y="216"/>
                    <a:pt x="310" y="216"/>
                    <a:pt x="310" y="216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09" y="220"/>
                    <a:pt x="309" y="220"/>
                    <a:pt x="309" y="220"/>
                  </a:cubicBezTo>
                  <a:cubicBezTo>
                    <a:pt x="310" y="221"/>
                    <a:pt x="310" y="221"/>
                    <a:pt x="310" y="221"/>
                  </a:cubicBezTo>
                  <a:cubicBezTo>
                    <a:pt x="311" y="221"/>
                    <a:pt x="311" y="221"/>
                    <a:pt x="311" y="221"/>
                  </a:cubicBezTo>
                  <a:cubicBezTo>
                    <a:pt x="312" y="222"/>
                    <a:pt x="312" y="222"/>
                    <a:pt x="312" y="222"/>
                  </a:cubicBezTo>
                  <a:cubicBezTo>
                    <a:pt x="314" y="219"/>
                    <a:pt x="314" y="219"/>
                    <a:pt x="314" y="219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20" y="217"/>
                    <a:pt x="320" y="217"/>
                    <a:pt x="320" y="217"/>
                  </a:cubicBezTo>
                  <a:cubicBezTo>
                    <a:pt x="321" y="216"/>
                    <a:pt x="321" y="216"/>
                    <a:pt x="321" y="216"/>
                  </a:cubicBezTo>
                  <a:cubicBezTo>
                    <a:pt x="320" y="218"/>
                    <a:pt x="320" y="218"/>
                    <a:pt x="320" y="218"/>
                  </a:cubicBezTo>
                  <a:cubicBezTo>
                    <a:pt x="317" y="220"/>
                    <a:pt x="317" y="220"/>
                    <a:pt x="317" y="220"/>
                  </a:cubicBezTo>
                  <a:cubicBezTo>
                    <a:pt x="315" y="220"/>
                    <a:pt x="315" y="220"/>
                    <a:pt x="315" y="220"/>
                  </a:cubicBezTo>
                  <a:cubicBezTo>
                    <a:pt x="311" y="224"/>
                    <a:pt x="311" y="224"/>
                    <a:pt x="311" y="224"/>
                  </a:cubicBezTo>
                  <a:cubicBezTo>
                    <a:pt x="311" y="225"/>
                    <a:pt x="311" y="225"/>
                    <a:pt x="311" y="225"/>
                  </a:cubicBezTo>
                  <a:cubicBezTo>
                    <a:pt x="313" y="228"/>
                    <a:pt x="313" y="228"/>
                    <a:pt x="313" y="228"/>
                  </a:cubicBezTo>
                  <a:cubicBezTo>
                    <a:pt x="313" y="230"/>
                    <a:pt x="313" y="230"/>
                    <a:pt x="313" y="230"/>
                  </a:cubicBezTo>
                  <a:cubicBezTo>
                    <a:pt x="312" y="229"/>
                    <a:pt x="312" y="229"/>
                    <a:pt x="312" y="229"/>
                  </a:cubicBezTo>
                  <a:cubicBezTo>
                    <a:pt x="310" y="228"/>
                    <a:pt x="310" y="228"/>
                    <a:pt x="310" y="228"/>
                  </a:cubicBezTo>
                  <a:cubicBezTo>
                    <a:pt x="309" y="229"/>
                    <a:pt x="309" y="229"/>
                    <a:pt x="309" y="229"/>
                  </a:cubicBezTo>
                  <a:cubicBezTo>
                    <a:pt x="308" y="229"/>
                    <a:pt x="308" y="229"/>
                    <a:pt x="308" y="229"/>
                  </a:cubicBezTo>
                  <a:cubicBezTo>
                    <a:pt x="306" y="228"/>
                    <a:pt x="306" y="228"/>
                    <a:pt x="306" y="228"/>
                  </a:cubicBezTo>
                  <a:cubicBezTo>
                    <a:pt x="306" y="225"/>
                    <a:pt x="306" y="225"/>
                    <a:pt x="306" y="225"/>
                  </a:cubicBezTo>
                  <a:cubicBezTo>
                    <a:pt x="303" y="227"/>
                    <a:pt x="303" y="227"/>
                    <a:pt x="303" y="227"/>
                  </a:cubicBezTo>
                  <a:cubicBezTo>
                    <a:pt x="302" y="227"/>
                    <a:pt x="302" y="227"/>
                    <a:pt x="302" y="227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97" y="229"/>
                    <a:pt x="297" y="229"/>
                    <a:pt x="297" y="229"/>
                  </a:cubicBezTo>
                  <a:cubicBezTo>
                    <a:pt x="295" y="230"/>
                    <a:pt x="295" y="230"/>
                    <a:pt x="295" y="230"/>
                  </a:cubicBezTo>
                  <a:cubicBezTo>
                    <a:pt x="295" y="232"/>
                    <a:pt x="295" y="232"/>
                    <a:pt x="295" y="232"/>
                  </a:cubicBezTo>
                  <a:cubicBezTo>
                    <a:pt x="295" y="233"/>
                    <a:pt x="295" y="233"/>
                    <a:pt x="295" y="233"/>
                  </a:cubicBezTo>
                  <a:cubicBezTo>
                    <a:pt x="294" y="236"/>
                    <a:pt x="294" y="236"/>
                    <a:pt x="294" y="236"/>
                  </a:cubicBezTo>
                  <a:cubicBezTo>
                    <a:pt x="292" y="237"/>
                    <a:pt x="292" y="237"/>
                    <a:pt x="292" y="237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5" y="245"/>
                    <a:pt x="285" y="245"/>
                    <a:pt x="285" y="245"/>
                  </a:cubicBezTo>
                  <a:cubicBezTo>
                    <a:pt x="285" y="247"/>
                    <a:pt x="285" y="247"/>
                    <a:pt x="285" y="247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8"/>
                    <a:pt x="287" y="248"/>
                    <a:pt x="287" y="248"/>
                  </a:cubicBezTo>
                  <a:cubicBezTo>
                    <a:pt x="288" y="248"/>
                    <a:pt x="288" y="248"/>
                    <a:pt x="288" y="248"/>
                  </a:cubicBezTo>
                  <a:cubicBezTo>
                    <a:pt x="290" y="247"/>
                    <a:pt x="290" y="247"/>
                    <a:pt x="290" y="247"/>
                  </a:cubicBezTo>
                  <a:cubicBezTo>
                    <a:pt x="291" y="247"/>
                    <a:pt x="291" y="247"/>
                    <a:pt x="291" y="247"/>
                  </a:cubicBezTo>
                  <a:cubicBezTo>
                    <a:pt x="291" y="248"/>
                    <a:pt x="291" y="248"/>
                    <a:pt x="291" y="248"/>
                  </a:cubicBezTo>
                  <a:cubicBezTo>
                    <a:pt x="288" y="250"/>
                    <a:pt x="288" y="250"/>
                    <a:pt x="288" y="250"/>
                  </a:cubicBezTo>
                  <a:cubicBezTo>
                    <a:pt x="287" y="250"/>
                    <a:pt x="287" y="250"/>
                    <a:pt x="287" y="250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4" y="251"/>
                    <a:pt x="284" y="251"/>
                    <a:pt x="284" y="251"/>
                  </a:cubicBezTo>
                  <a:cubicBezTo>
                    <a:pt x="283" y="251"/>
                    <a:pt x="283" y="251"/>
                    <a:pt x="283" y="251"/>
                  </a:cubicBezTo>
                  <a:cubicBezTo>
                    <a:pt x="282" y="252"/>
                    <a:pt x="282" y="252"/>
                    <a:pt x="282" y="252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1" y="253"/>
                    <a:pt x="281" y="253"/>
                    <a:pt x="281" y="253"/>
                  </a:cubicBezTo>
                  <a:cubicBezTo>
                    <a:pt x="279" y="253"/>
                    <a:pt x="279" y="253"/>
                    <a:pt x="279" y="253"/>
                  </a:cubicBezTo>
                  <a:cubicBezTo>
                    <a:pt x="279" y="255"/>
                    <a:pt x="279" y="255"/>
                    <a:pt x="279" y="255"/>
                  </a:cubicBezTo>
                  <a:cubicBezTo>
                    <a:pt x="282" y="258"/>
                    <a:pt x="282" y="258"/>
                    <a:pt x="282" y="258"/>
                  </a:cubicBezTo>
                  <a:cubicBezTo>
                    <a:pt x="282" y="258"/>
                    <a:pt x="282" y="258"/>
                    <a:pt x="282" y="258"/>
                  </a:cubicBezTo>
                  <a:cubicBezTo>
                    <a:pt x="283" y="256"/>
                    <a:pt x="283" y="256"/>
                    <a:pt x="283" y="256"/>
                  </a:cubicBezTo>
                  <a:cubicBezTo>
                    <a:pt x="284" y="257"/>
                    <a:pt x="284" y="257"/>
                    <a:pt x="284" y="257"/>
                  </a:cubicBezTo>
                  <a:cubicBezTo>
                    <a:pt x="285" y="255"/>
                    <a:pt x="285" y="255"/>
                    <a:pt x="285" y="255"/>
                  </a:cubicBezTo>
                  <a:cubicBezTo>
                    <a:pt x="286" y="255"/>
                    <a:pt x="286" y="255"/>
                    <a:pt x="286" y="255"/>
                  </a:cubicBezTo>
                  <a:cubicBezTo>
                    <a:pt x="286" y="257"/>
                    <a:pt x="286" y="257"/>
                    <a:pt x="286" y="257"/>
                  </a:cubicBezTo>
                  <a:cubicBezTo>
                    <a:pt x="287" y="256"/>
                    <a:pt x="287" y="256"/>
                    <a:pt x="287" y="256"/>
                  </a:cubicBezTo>
                  <a:cubicBezTo>
                    <a:pt x="287" y="255"/>
                    <a:pt x="287" y="255"/>
                    <a:pt x="287" y="255"/>
                  </a:cubicBezTo>
                  <a:cubicBezTo>
                    <a:pt x="289" y="255"/>
                    <a:pt x="289" y="255"/>
                    <a:pt x="289" y="255"/>
                  </a:cubicBezTo>
                  <a:cubicBezTo>
                    <a:pt x="290" y="253"/>
                    <a:pt x="290" y="253"/>
                    <a:pt x="290" y="253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2" y="250"/>
                    <a:pt x="292" y="250"/>
                    <a:pt x="292" y="250"/>
                  </a:cubicBezTo>
                  <a:cubicBezTo>
                    <a:pt x="292" y="251"/>
                    <a:pt x="292" y="251"/>
                    <a:pt x="292" y="251"/>
                  </a:cubicBezTo>
                  <a:cubicBezTo>
                    <a:pt x="291" y="252"/>
                    <a:pt x="291" y="252"/>
                    <a:pt x="291" y="252"/>
                  </a:cubicBezTo>
                  <a:cubicBezTo>
                    <a:pt x="292" y="253"/>
                    <a:pt x="292" y="253"/>
                    <a:pt x="292" y="253"/>
                  </a:cubicBezTo>
                  <a:cubicBezTo>
                    <a:pt x="294" y="253"/>
                    <a:pt x="294" y="253"/>
                    <a:pt x="294" y="253"/>
                  </a:cubicBezTo>
                  <a:cubicBezTo>
                    <a:pt x="297" y="251"/>
                    <a:pt x="297" y="251"/>
                    <a:pt x="297" y="251"/>
                  </a:cubicBezTo>
                  <a:cubicBezTo>
                    <a:pt x="299" y="251"/>
                    <a:pt x="299" y="251"/>
                    <a:pt x="299" y="251"/>
                  </a:cubicBezTo>
                  <a:cubicBezTo>
                    <a:pt x="299" y="252"/>
                    <a:pt x="299" y="252"/>
                    <a:pt x="299" y="252"/>
                  </a:cubicBezTo>
                  <a:cubicBezTo>
                    <a:pt x="300" y="251"/>
                    <a:pt x="300" y="251"/>
                    <a:pt x="300" y="251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4" y="247"/>
                    <a:pt x="304" y="247"/>
                    <a:pt x="304" y="247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2" y="250"/>
                    <a:pt x="302" y="250"/>
                    <a:pt x="302" y="250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305" y="247"/>
                    <a:pt x="305" y="247"/>
                    <a:pt x="305" y="247"/>
                  </a:cubicBezTo>
                  <a:cubicBezTo>
                    <a:pt x="306" y="244"/>
                    <a:pt x="306" y="244"/>
                    <a:pt x="306" y="244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07" y="245"/>
                    <a:pt x="307" y="245"/>
                    <a:pt x="307" y="245"/>
                  </a:cubicBezTo>
                  <a:cubicBezTo>
                    <a:pt x="306" y="247"/>
                    <a:pt x="306" y="247"/>
                    <a:pt x="306" y="247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08" y="245"/>
                    <a:pt x="308" y="245"/>
                    <a:pt x="308" y="245"/>
                  </a:cubicBezTo>
                  <a:cubicBezTo>
                    <a:pt x="309" y="247"/>
                    <a:pt x="309" y="247"/>
                    <a:pt x="309" y="247"/>
                  </a:cubicBezTo>
                  <a:cubicBezTo>
                    <a:pt x="309" y="248"/>
                    <a:pt x="309" y="248"/>
                    <a:pt x="309" y="248"/>
                  </a:cubicBezTo>
                  <a:cubicBezTo>
                    <a:pt x="310" y="248"/>
                    <a:pt x="310" y="248"/>
                    <a:pt x="310" y="248"/>
                  </a:cubicBezTo>
                  <a:cubicBezTo>
                    <a:pt x="311" y="249"/>
                    <a:pt x="311" y="249"/>
                    <a:pt x="311" y="249"/>
                  </a:cubicBezTo>
                  <a:cubicBezTo>
                    <a:pt x="313" y="247"/>
                    <a:pt x="313" y="247"/>
                    <a:pt x="313" y="247"/>
                  </a:cubicBezTo>
                  <a:cubicBezTo>
                    <a:pt x="313" y="245"/>
                    <a:pt x="313" y="245"/>
                    <a:pt x="313" y="245"/>
                  </a:cubicBezTo>
                  <a:cubicBezTo>
                    <a:pt x="316" y="245"/>
                    <a:pt x="316" y="245"/>
                    <a:pt x="316" y="245"/>
                  </a:cubicBezTo>
                  <a:cubicBezTo>
                    <a:pt x="317" y="244"/>
                    <a:pt x="317" y="244"/>
                    <a:pt x="317" y="244"/>
                  </a:cubicBezTo>
                  <a:cubicBezTo>
                    <a:pt x="316" y="244"/>
                    <a:pt x="316" y="244"/>
                    <a:pt x="316" y="244"/>
                  </a:cubicBezTo>
                  <a:cubicBezTo>
                    <a:pt x="317" y="242"/>
                    <a:pt x="317" y="242"/>
                    <a:pt x="317" y="242"/>
                  </a:cubicBezTo>
                  <a:cubicBezTo>
                    <a:pt x="320" y="241"/>
                    <a:pt x="320" y="241"/>
                    <a:pt x="320" y="241"/>
                  </a:cubicBezTo>
                  <a:cubicBezTo>
                    <a:pt x="320" y="239"/>
                    <a:pt x="320" y="239"/>
                    <a:pt x="320" y="239"/>
                  </a:cubicBezTo>
                  <a:cubicBezTo>
                    <a:pt x="321" y="238"/>
                    <a:pt x="321" y="238"/>
                    <a:pt x="321" y="238"/>
                  </a:cubicBezTo>
                  <a:cubicBezTo>
                    <a:pt x="319" y="238"/>
                    <a:pt x="319" y="238"/>
                    <a:pt x="319" y="238"/>
                  </a:cubicBezTo>
                  <a:cubicBezTo>
                    <a:pt x="318" y="237"/>
                    <a:pt x="318" y="237"/>
                    <a:pt x="318" y="237"/>
                  </a:cubicBezTo>
                  <a:cubicBezTo>
                    <a:pt x="316" y="237"/>
                    <a:pt x="316" y="237"/>
                    <a:pt x="316" y="237"/>
                  </a:cubicBezTo>
                  <a:cubicBezTo>
                    <a:pt x="317" y="236"/>
                    <a:pt x="317" y="236"/>
                    <a:pt x="317" y="236"/>
                  </a:cubicBezTo>
                  <a:cubicBezTo>
                    <a:pt x="318" y="236"/>
                    <a:pt x="318" y="236"/>
                    <a:pt x="318" y="236"/>
                  </a:cubicBezTo>
                  <a:cubicBezTo>
                    <a:pt x="319" y="236"/>
                    <a:pt x="319" y="236"/>
                    <a:pt x="319" y="236"/>
                  </a:cubicBezTo>
                  <a:cubicBezTo>
                    <a:pt x="320" y="235"/>
                    <a:pt x="320" y="235"/>
                    <a:pt x="320" y="235"/>
                  </a:cubicBezTo>
                  <a:cubicBezTo>
                    <a:pt x="320" y="234"/>
                    <a:pt x="320" y="234"/>
                    <a:pt x="320" y="234"/>
                  </a:cubicBezTo>
                  <a:cubicBezTo>
                    <a:pt x="319" y="234"/>
                    <a:pt x="319" y="234"/>
                    <a:pt x="319" y="234"/>
                  </a:cubicBezTo>
                  <a:cubicBezTo>
                    <a:pt x="317" y="233"/>
                    <a:pt x="317" y="233"/>
                    <a:pt x="317" y="233"/>
                  </a:cubicBezTo>
                  <a:cubicBezTo>
                    <a:pt x="317" y="232"/>
                    <a:pt x="317" y="232"/>
                    <a:pt x="317" y="232"/>
                  </a:cubicBezTo>
                  <a:cubicBezTo>
                    <a:pt x="319" y="231"/>
                    <a:pt x="319" y="231"/>
                    <a:pt x="319" y="231"/>
                  </a:cubicBezTo>
                  <a:cubicBezTo>
                    <a:pt x="320" y="231"/>
                    <a:pt x="320" y="231"/>
                    <a:pt x="320" y="231"/>
                  </a:cubicBezTo>
                  <a:cubicBezTo>
                    <a:pt x="321" y="231"/>
                    <a:pt x="321" y="231"/>
                    <a:pt x="321" y="231"/>
                  </a:cubicBezTo>
                  <a:cubicBezTo>
                    <a:pt x="321" y="231"/>
                    <a:pt x="321" y="231"/>
                    <a:pt x="321" y="231"/>
                  </a:cubicBezTo>
                  <a:cubicBezTo>
                    <a:pt x="320" y="229"/>
                    <a:pt x="320" y="229"/>
                    <a:pt x="320" y="229"/>
                  </a:cubicBezTo>
                  <a:cubicBezTo>
                    <a:pt x="323" y="227"/>
                    <a:pt x="323" y="227"/>
                    <a:pt x="323" y="227"/>
                  </a:cubicBezTo>
                  <a:cubicBezTo>
                    <a:pt x="325" y="229"/>
                    <a:pt x="325" y="229"/>
                    <a:pt x="325" y="229"/>
                  </a:cubicBezTo>
                  <a:cubicBezTo>
                    <a:pt x="326" y="228"/>
                    <a:pt x="326" y="228"/>
                    <a:pt x="326" y="228"/>
                  </a:cubicBezTo>
                  <a:cubicBezTo>
                    <a:pt x="328" y="228"/>
                    <a:pt x="328" y="228"/>
                    <a:pt x="328" y="228"/>
                  </a:cubicBezTo>
                  <a:cubicBezTo>
                    <a:pt x="325" y="230"/>
                    <a:pt x="325" y="230"/>
                    <a:pt x="325" y="230"/>
                  </a:cubicBezTo>
                  <a:cubicBezTo>
                    <a:pt x="325" y="232"/>
                    <a:pt x="325" y="232"/>
                    <a:pt x="325" y="232"/>
                  </a:cubicBezTo>
                  <a:cubicBezTo>
                    <a:pt x="326" y="235"/>
                    <a:pt x="326" y="235"/>
                    <a:pt x="326" y="235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8" y="231"/>
                    <a:pt x="328" y="231"/>
                    <a:pt x="328" y="231"/>
                  </a:cubicBezTo>
                  <a:cubicBezTo>
                    <a:pt x="329" y="230"/>
                    <a:pt x="329" y="230"/>
                    <a:pt x="329" y="230"/>
                  </a:cubicBezTo>
                  <a:cubicBezTo>
                    <a:pt x="330" y="230"/>
                    <a:pt x="330" y="230"/>
                    <a:pt x="330" y="230"/>
                  </a:cubicBezTo>
                  <a:cubicBezTo>
                    <a:pt x="329" y="231"/>
                    <a:pt x="329" y="231"/>
                    <a:pt x="329" y="231"/>
                  </a:cubicBezTo>
                  <a:cubicBezTo>
                    <a:pt x="328" y="233"/>
                    <a:pt x="328" y="233"/>
                    <a:pt x="328" y="233"/>
                  </a:cubicBezTo>
                  <a:cubicBezTo>
                    <a:pt x="329" y="234"/>
                    <a:pt x="329" y="234"/>
                    <a:pt x="329" y="234"/>
                  </a:cubicBezTo>
                  <a:cubicBezTo>
                    <a:pt x="331" y="232"/>
                    <a:pt x="331" y="232"/>
                    <a:pt x="331" y="232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33" y="232"/>
                    <a:pt x="333" y="232"/>
                    <a:pt x="333" y="232"/>
                  </a:cubicBezTo>
                  <a:cubicBezTo>
                    <a:pt x="334" y="231"/>
                    <a:pt x="334" y="231"/>
                    <a:pt x="334" y="231"/>
                  </a:cubicBezTo>
                  <a:cubicBezTo>
                    <a:pt x="335" y="231"/>
                    <a:pt x="335" y="231"/>
                    <a:pt x="335" y="231"/>
                  </a:cubicBezTo>
                  <a:cubicBezTo>
                    <a:pt x="337" y="230"/>
                    <a:pt x="337" y="230"/>
                    <a:pt x="337" y="230"/>
                  </a:cubicBezTo>
                  <a:cubicBezTo>
                    <a:pt x="339" y="229"/>
                    <a:pt x="339" y="229"/>
                    <a:pt x="339" y="229"/>
                  </a:cubicBezTo>
                  <a:cubicBezTo>
                    <a:pt x="340" y="230"/>
                    <a:pt x="340" y="230"/>
                    <a:pt x="340" y="230"/>
                  </a:cubicBezTo>
                  <a:cubicBezTo>
                    <a:pt x="340" y="231"/>
                    <a:pt x="340" y="231"/>
                    <a:pt x="340" y="231"/>
                  </a:cubicBezTo>
                  <a:cubicBezTo>
                    <a:pt x="338" y="231"/>
                    <a:pt x="338" y="231"/>
                    <a:pt x="338" y="231"/>
                  </a:cubicBezTo>
                  <a:cubicBezTo>
                    <a:pt x="336" y="233"/>
                    <a:pt x="336" y="233"/>
                    <a:pt x="336" y="233"/>
                  </a:cubicBezTo>
                  <a:cubicBezTo>
                    <a:pt x="335" y="233"/>
                    <a:pt x="335" y="233"/>
                    <a:pt x="335" y="233"/>
                  </a:cubicBezTo>
                  <a:cubicBezTo>
                    <a:pt x="334" y="234"/>
                    <a:pt x="334" y="234"/>
                    <a:pt x="334" y="234"/>
                  </a:cubicBezTo>
                  <a:cubicBezTo>
                    <a:pt x="335" y="235"/>
                    <a:pt x="335" y="235"/>
                    <a:pt x="335" y="235"/>
                  </a:cubicBezTo>
                  <a:cubicBezTo>
                    <a:pt x="338" y="235"/>
                    <a:pt x="338" y="235"/>
                    <a:pt x="338" y="235"/>
                  </a:cubicBezTo>
                  <a:cubicBezTo>
                    <a:pt x="339" y="237"/>
                    <a:pt x="339" y="237"/>
                    <a:pt x="339" y="237"/>
                  </a:cubicBezTo>
                  <a:cubicBezTo>
                    <a:pt x="339" y="237"/>
                    <a:pt x="339" y="237"/>
                    <a:pt x="339" y="237"/>
                  </a:cubicBezTo>
                  <a:cubicBezTo>
                    <a:pt x="337" y="236"/>
                    <a:pt x="337" y="236"/>
                    <a:pt x="337" y="236"/>
                  </a:cubicBezTo>
                  <a:cubicBezTo>
                    <a:pt x="335" y="236"/>
                    <a:pt x="335" y="236"/>
                    <a:pt x="335" y="236"/>
                  </a:cubicBezTo>
                  <a:cubicBezTo>
                    <a:pt x="333" y="236"/>
                    <a:pt x="333" y="236"/>
                    <a:pt x="333" y="236"/>
                  </a:cubicBezTo>
                  <a:cubicBezTo>
                    <a:pt x="333" y="238"/>
                    <a:pt x="333" y="238"/>
                    <a:pt x="333" y="238"/>
                  </a:cubicBezTo>
                  <a:cubicBezTo>
                    <a:pt x="334" y="238"/>
                    <a:pt x="334" y="238"/>
                    <a:pt x="334" y="238"/>
                  </a:cubicBezTo>
                  <a:cubicBezTo>
                    <a:pt x="336" y="237"/>
                    <a:pt x="336" y="237"/>
                    <a:pt x="336" y="237"/>
                  </a:cubicBezTo>
                  <a:cubicBezTo>
                    <a:pt x="337" y="238"/>
                    <a:pt x="337" y="238"/>
                    <a:pt x="337" y="238"/>
                  </a:cubicBezTo>
                  <a:cubicBezTo>
                    <a:pt x="336" y="239"/>
                    <a:pt x="336" y="239"/>
                    <a:pt x="336" y="239"/>
                  </a:cubicBezTo>
                  <a:cubicBezTo>
                    <a:pt x="335" y="239"/>
                    <a:pt x="335" y="239"/>
                    <a:pt x="335" y="239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7" y="241"/>
                    <a:pt x="337" y="241"/>
                    <a:pt x="337" y="241"/>
                  </a:cubicBezTo>
                  <a:cubicBezTo>
                    <a:pt x="338" y="242"/>
                    <a:pt x="338" y="242"/>
                    <a:pt x="338" y="242"/>
                  </a:cubicBezTo>
                  <a:cubicBezTo>
                    <a:pt x="337" y="242"/>
                    <a:pt x="337" y="242"/>
                    <a:pt x="337" y="242"/>
                  </a:cubicBezTo>
                  <a:cubicBezTo>
                    <a:pt x="335" y="243"/>
                    <a:pt x="335" y="243"/>
                    <a:pt x="335" y="243"/>
                  </a:cubicBezTo>
                  <a:cubicBezTo>
                    <a:pt x="335" y="244"/>
                    <a:pt x="335" y="244"/>
                    <a:pt x="335" y="244"/>
                  </a:cubicBezTo>
                  <a:cubicBezTo>
                    <a:pt x="337" y="244"/>
                    <a:pt x="337" y="244"/>
                    <a:pt x="337" y="244"/>
                  </a:cubicBezTo>
                  <a:cubicBezTo>
                    <a:pt x="339" y="243"/>
                    <a:pt x="339" y="243"/>
                    <a:pt x="339" y="243"/>
                  </a:cubicBezTo>
                  <a:cubicBezTo>
                    <a:pt x="340" y="244"/>
                    <a:pt x="340" y="244"/>
                    <a:pt x="340" y="244"/>
                  </a:cubicBezTo>
                  <a:cubicBezTo>
                    <a:pt x="342" y="245"/>
                    <a:pt x="342" y="245"/>
                    <a:pt x="342" y="245"/>
                  </a:cubicBezTo>
                  <a:cubicBezTo>
                    <a:pt x="344" y="244"/>
                    <a:pt x="344" y="244"/>
                    <a:pt x="344" y="244"/>
                  </a:cubicBezTo>
                  <a:cubicBezTo>
                    <a:pt x="345" y="245"/>
                    <a:pt x="345" y="245"/>
                    <a:pt x="345" y="245"/>
                  </a:cubicBezTo>
                  <a:cubicBezTo>
                    <a:pt x="345" y="246"/>
                    <a:pt x="345" y="246"/>
                    <a:pt x="345" y="246"/>
                  </a:cubicBezTo>
                  <a:cubicBezTo>
                    <a:pt x="344" y="247"/>
                    <a:pt x="344" y="247"/>
                    <a:pt x="344" y="247"/>
                  </a:cubicBezTo>
                  <a:cubicBezTo>
                    <a:pt x="344" y="248"/>
                    <a:pt x="344" y="248"/>
                    <a:pt x="344" y="248"/>
                  </a:cubicBezTo>
                  <a:cubicBezTo>
                    <a:pt x="345" y="248"/>
                    <a:pt x="345" y="248"/>
                    <a:pt x="345" y="248"/>
                  </a:cubicBezTo>
                  <a:cubicBezTo>
                    <a:pt x="345" y="249"/>
                    <a:pt x="345" y="249"/>
                    <a:pt x="345" y="249"/>
                  </a:cubicBezTo>
                  <a:cubicBezTo>
                    <a:pt x="347" y="250"/>
                    <a:pt x="347" y="250"/>
                    <a:pt x="347" y="250"/>
                  </a:cubicBezTo>
                  <a:cubicBezTo>
                    <a:pt x="348" y="248"/>
                    <a:pt x="348" y="248"/>
                    <a:pt x="348" y="248"/>
                  </a:cubicBezTo>
                  <a:cubicBezTo>
                    <a:pt x="347" y="247"/>
                    <a:pt x="347" y="247"/>
                    <a:pt x="347" y="247"/>
                  </a:cubicBezTo>
                  <a:cubicBezTo>
                    <a:pt x="348" y="246"/>
                    <a:pt x="348" y="246"/>
                    <a:pt x="348" y="246"/>
                  </a:cubicBezTo>
                  <a:cubicBezTo>
                    <a:pt x="350" y="246"/>
                    <a:pt x="350" y="246"/>
                    <a:pt x="350" y="246"/>
                  </a:cubicBezTo>
                  <a:cubicBezTo>
                    <a:pt x="349" y="248"/>
                    <a:pt x="349" y="248"/>
                    <a:pt x="349" y="248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47" y="251"/>
                    <a:pt x="347" y="251"/>
                    <a:pt x="347" y="251"/>
                  </a:cubicBezTo>
                  <a:cubicBezTo>
                    <a:pt x="348" y="253"/>
                    <a:pt x="348" y="253"/>
                    <a:pt x="348" y="253"/>
                  </a:cubicBezTo>
                  <a:cubicBezTo>
                    <a:pt x="348" y="253"/>
                    <a:pt x="348" y="253"/>
                    <a:pt x="348" y="253"/>
                  </a:cubicBezTo>
                  <a:cubicBezTo>
                    <a:pt x="347" y="253"/>
                    <a:pt x="347" y="253"/>
                    <a:pt x="347" y="253"/>
                  </a:cubicBezTo>
                  <a:cubicBezTo>
                    <a:pt x="346" y="253"/>
                    <a:pt x="346" y="253"/>
                    <a:pt x="346" y="253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50" y="255"/>
                    <a:pt x="350" y="255"/>
                    <a:pt x="350" y="255"/>
                  </a:cubicBezTo>
                  <a:cubicBezTo>
                    <a:pt x="352" y="255"/>
                    <a:pt x="352" y="255"/>
                    <a:pt x="352" y="255"/>
                  </a:cubicBezTo>
                  <a:cubicBezTo>
                    <a:pt x="353" y="255"/>
                    <a:pt x="353" y="255"/>
                    <a:pt x="353" y="255"/>
                  </a:cubicBezTo>
                  <a:cubicBezTo>
                    <a:pt x="355" y="255"/>
                    <a:pt x="355" y="255"/>
                    <a:pt x="355" y="255"/>
                  </a:cubicBezTo>
                  <a:cubicBezTo>
                    <a:pt x="357" y="255"/>
                    <a:pt x="357" y="255"/>
                    <a:pt x="357" y="255"/>
                  </a:cubicBezTo>
                  <a:cubicBezTo>
                    <a:pt x="359" y="255"/>
                    <a:pt x="359" y="255"/>
                    <a:pt x="359" y="255"/>
                  </a:cubicBezTo>
                  <a:cubicBezTo>
                    <a:pt x="360" y="255"/>
                    <a:pt x="360" y="255"/>
                    <a:pt x="360" y="255"/>
                  </a:cubicBezTo>
                  <a:cubicBezTo>
                    <a:pt x="360" y="256"/>
                    <a:pt x="360" y="256"/>
                    <a:pt x="360" y="256"/>
                  </a:cubicBezTo>
                  <a:cubicBezTo>
                    <a:pt x="361" y="256"/>
                    <a:pt x="361" y="256"/>
                    <a:pt x="361" y="256"/>
                  </a:cubicBezTo>
                  <a:cubicBezTo>
                    <a:pt x="362" y="258"/>
                    <a:pt x="362" y="258"/>
                    <a:pt x="362" y="258"/>
                  </a:cubicBezTo>
                  <a:cubicBezTo>
                    <a:pt x="363" y="259"/>
                    <a:pt x="363" y="259"/>
                    <a:pt x="363" y="259"/>
                  </a:cubicBezTo>
                  <a:cubicBezTo>
                    <a:pt x="364" y="260"/>
                    <a:pt x="364" y="260"/>
                    <a:pt x="364" y="260"/>
                  </a:cubicBezTo>
                  <a:cubicBezTo>
                    <a:pt x="365" y="260"/>
                    <a:pt x="365" y="260"/>
                    <a:pt x="365" y="260"/>
                  </a:cubicBezTo>
                  <a:cubicBezTo>
                    <a:pt x="367" y="259"/>
                    <a:pt x="367" y="259"/>
                    <a:pt x="367" y="259"/>
                  </a:cubicBezTo>
                  <a:cubicBezTo>
                    <a:pt x="368" y="258"/>
                    <a:pt x="368" y="258"/>
                    <a:pt x="368" y="258"/>
                  </a:cubicBezTo>
                  <a:cubicBezTo>
                    <a:pt x="369" y="258"/>
                    <a:pt x="369" y="258"/>
                    <a:pt x="369" y="258"/>
                  </a:cubicBezTo>
                  <a:cubicBezTo>
                    <a:pt x="369" y="260"/>
                    <a:pt x="369" y="260"/>
                    <a:pt x="369" y="260"/>
                  </a:cubicBezTo>
                  <a:cubicBezTo>
                    <a:pt x="367" y="261"/>
                    <a:pt x="367" y="261"/>
                    <a:pt x="367" y="261"/>
                  </a:cubicBezTo>
                  <a:cubicBezTo>
                    <a:pt x="366" y="261"/>
                    <a:pt x="366" y="261"/>
                    <a:pt x="366" y="261"/>
                  </a:cubicBezTo>
                  <a:cubicBezTo>
                    <a:pt x="366" y="262"/>
                    <a:pt x="366" y="262"/>
                    <a:pt x="366" y="262"/>
                  </a:cubicBezTo>
                  <a:cubicBezTo>
                    <a:pt x="369" y="263"/>
                    <a:pt x="369" y="263"/>
                    <a:pt x="369" y="263"/>
                  </a:cubicBezTo>
                  <a:cubicBezTo>
                    <a:pt x="369" y="264"/>
                    <a:pt x="369" y="264"/>
                    <a:pt x="369" y="264"/>
                  </a:cubicBezTo>
                  <a:cubicBezTo>
                    <a:pt x="370" y="265"/>
                    <a:pt x="370" y="265"/>
                    <a:pt x="370" y="265"/>
                  </a:cubicBezTo>
                  <a:cubicBezTo>
                    <a:pt x="373" y="266"/>
                    <a:pt x="373" y="266"/>
                    <a:pt x="373" y="266"/>
                  </a:cubicBezTo>
                  <a:cubicBezTo>
                    <a:pt x="376" y="265"/>
                    <a:pt x="376" y="265"/>
                    <a:pt x="376" y="265"/>
                  </a:cubicBezTo>
                  <a:cubicBezTo>
                    <a:pt x="377" y="265"/>
                    <a:pt x="377" y="265"/>
                    <a:pt x="377" y="265"/>
                  </a:cubicBezTo>
                  <a:cubicBezTo>
                    <a:pt x="378" y="266"/>
                    <a:pt x="378" y="266"/>
                    <a:pt x="378" y="266"/>
                  </a:cubicBezTo>
                  <a:cubicBezTo>
                    <a:pt x="379" y="264"/>
                    <a:pt x="379" y="264"/>
                    <a:pt x="379" y="264"/>
                  </a:cubicBezTo>
                  <a:cubicBezTo>
                    <a:pt x="381" y="263"/>
                    <a:pt x="381" y="263"/>
                    <a:pt x="381" y="263"/>
                  </a:cubicBezTo>
                  <a:cubicBezTo>
                    <a:pt x="382" y="263"/>
                    <a:pt x="382" y="263"/>
                    <a:pt x="382" y="263"/>
                  </a:cubicBezTo>
                  <a:cubicBezTo>
                    <a:pt x="381" y="264"/>
                    <a:pt x="381" y="264"/>
                    <a:pt x="381" y="264"/>
                  </a:cubicBezTo>
                  <a:cubicBezTo>
                    <a:pt x="380" y="265"/>
                    <a:pt x="380" y="265"/>
                    <a:pt x="380" y="265"/>
                  </a:cubicBezTo>
                  <a:cubicBezTo>
                    <a:pt x="379" y="268"/>
                    <a:pt x="379" y="268"/>
                    <a:pt x="379" y="268"/>
                  </a:cubicBezTo>
                  <a:cubicBezTo>
                    <a:pt x="379" y="270"/>
                    <a:pt x="379" y="270"/>
                    <a:pt x="379" y="270"/>
                  </a:cubicBezTo>
                  <a:cubicBezTo>
                    <a:pt x="377" y="270"/>
                    <a:pt x="377" y="270"/>
                    <a:pt x="377" y="270"/>
                  </a:cubicBezTo>
                  <a:cubicBezTo>
                    <a:pt x="376" y="269"/>
                    <a:pt x="376" y="269"/>
                    <a:pt x="376" y="269"/>
                  </a:cubicBezTo>
                  <a:cubicBezTo>
                    <a:pt x="375" y="269"/>
                    <a:pt x="375" y="269"/>
                    <a:pt x="375" y="269"/>
                  </a:cubicBezTo>
                  <a:cubicBezTo>
                    <a:pt x="376" y="272"/>
                    <a:pt x="376" y="272"/>
                    <a:pt x="376" y="272"/>
                  </a:cubicBezTo>
                  <a:cubicBezTo>
                    <a:pt x="377" y="273"/>
                    <a:pt x="377" y="273"/>
                    <a:pt x="377" y="273"/>
                  </a:cubicBezTo>
                  <a:cubicBezTo>
                    <a:pt x="378" y="274"/>
                    <a:pt x="378" y="274"/>
                    <a:pt x="378" y="274"/>
                  </a:cubicBezTo>
                  <a:cubicBezTo>
                    <a:pt x="379" y="274"/>
                    <a:pt x="379" y="274"/>
                    <a:pt x="379" y="274"/>
                  </a:cubicBezTo>
                  <a:cubicBezTo>
                    <a:pt x="380" y="274"/>
                    <a:pt x="380" y="274"/>
                    <a:pt x="380" y="274"/>
                  </a:cubicBezTo>
                  <a:cubicBezTo>
                    <a:pt x="380" y="275"/>
                    <a:pt x="380" y="275"/>
                    <a:pt x="380" y="275"/>
                  </a:cubicBezTo>
                  <a:cubicBezTo>
                    <a:pt x="379" y="275"/>
                    <a:pt x="379" y="275"/>
                    <a:pt x="379" y="275"/>
                  </a:cubicBezTo>
                  <a:cubicBezTo>
                    <a:pt x="379" y="276"/>
                    <a:pt x="379" y="276"/>
                    <a:pt x="379" y="276"/>
                  </a:cubicBezTo>
                  <a:cubicBezTo>
                    <a:pt x="381" y="278"/>
                    <a:pt x="381" y="278"/>
                    <a:pt x="381" y="278"/>
                  </a:cubicBezTo>
                  <a:cubicBezTo>
                    <a:pt x="382" y="278"/>
                    <a:pt x="382" y="278"/>
                    <a:pt x="382" y="278"/>
                  </a:cubicBezTo>
                  <a:cubicBezTo>
                    <a:pt x="384" y="278"/>
                    <a:pt x="384" y="278"/>
                    <a:pt x="384" y="278"/>
                  </a:cubicBezTo>
                  <a:cubicBezTo>
                    <a:pt x="385" y="276"/>
                    <a:pt x="385" y="276"/>
                    <a:pt x="385" y="276"/>
                  </a:cubicBezTo>
                  <a:cubicBezTo>
                    <a:pt x="387" y="273"/>
                    <a:pt x="387" y="273"/>
                    <a:pt x="387" y="273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5" y="279"/>
                    <a:pt x="385" y="279"/>
                    <a:pt x="385" y="279"/>
                  </a:cubicBezTo>
                  <a:cubicBezTo>
                    <a:pt x="385" y="279"/>
                    <a:pt x="385" y="279"/>
                    <a:pt x="385" y="279"/>
                  </a:cubicBezTo>
                  <a:cubicBezTo>
                    <a:pt x="383" y="281"/>
                    <a:pt x="383" y="281"/>
                    <a:pt x="383" y="281"/>
                  </a:cubicBezTo>
                  <a:cubicBezTo>
                    <a:pt x="384" y="282"/>
                    <a:pt x="384" y="282"/>
                    <a:pt x="384" y="282"/>
                  </a:cubicBezTo>
                  <a:cubicBezTo>
                    <a:pt x="385" y="283"/>
                    <a:pt x="385" y="283"/>
                    <a:pt x="385" y="283"/>
                  </a:cubicBezTo>
                  <a:cubicBezTo>
                    <a:pt x="384" y="284"/>
                    <a:pt x="384" y="284"/>
                    <a:pt x="384" y="284"/>
                  </a:cubicBezTo>
                  <a:cubicBezTo>
                    <a:pt x="384" y="288"/>
                    <a:pt x="384" y="288"/>
                    <a:pt x="384" y="288"/>
                  </a:cubicBezTo>
                  <a:cubicBezTo>
                    <a:pt x="385" y="289"/>
                    <a:pt x="385" y="289"/>
                    <a:pt x="385" y="289"/>
                  </a:cubicBezTo>
                  <a:cubicBezTo>
                    <a:pt x="386" y="289"/>
                    <a:pt x="386" y="289"/>
                    <a:pt x="386" y="289"/>
                  </a:cubicBezTo>
                  <a:cubicBezTo>
                    <a:pt x="386" y="290"/>
                    <a:pt x="386" y="290"/>
                    <a:pt x="386" y="290"/>
                  </a:cubicBezTo>
                  <a:cubicBezTo>
                    <a:pt x="386" y="292"/>
                    <a:pt x="386" y="292"/>
                    <a:pt x="386" y="292"/>
                  </a:cubicBezTo>
                  <a:cubicBezTo>
                    <a:pt x="389" y="295"/>
                    <a:pt x="389" y="295"/>
                    <a:pt x="389" y="295"/>
                  </a:cubicBezTo>
                  <a:cubicBezTo>
                    <a:pt x="390" y="295"/>
                    <a:pt x="390" y="295"/>
                    <a:pt x="390" y="295"/>
                  </a:cubicBezTo>
                  <a:cubicBezTo>
                    <a:pt x="390" y="296"/>
                    <a:pt x="390" y="296"/>
                    <a:pt x="390" y="296"/>
                  </a:cubicBezTo>
                  <a:cubicBezTo>
                    <a:pt x="391" y="295"/>
                    <a:pt x="391" y="295"/>
                    <a:pt x="391" y="295"/>
                  </a:cubicBezTo>
                  <a:cubicBezTo>
                    <a:pt x="392" y="296"/>
                    <a:pt x="392" y="296"/>
                    <a:pt x="392" y="296"/>
                  </a:cubicBezTo>
                  <a:cubicBezTo>
                    <a:pt x="393" y="296"/>
                    <a:pt x="393" y="296"/>
                    <a:pt x="393" y="296"/>
                  </a:cubicBezTo>
                  <a:cubicBezTo>
                    <a:pt x="393" y="295"/>
                    <a:pt x="393" y="295"/>
                    <a:pt x="393" y="295"/>
                  </a:cubicBezTo>
                  <a:cubicBezTo>
                    <a:pt x="393" y="294"/>
                    <a:pt x="393" y="294"/>
                    <a:pt x="393" y="294"/>
                  </a:cubicBezTo>
                  <a:cubicBezTo>
                    <a:pt x="394" y="295"/>
                    <a:pt x="394" y="295"/>
                    <a:pt x="394" y="295"/>
                  </a:cubicBezTo>
                  <a:cubicBezTo>
                    <a:pt x="395" y="296"/>
                    <a:pt x="395" y="296"/>
                    <a:pt x="395" y="296"/>
                  </a:cubicBezTo>
                  <a:cubicBezTo>
                    <a:pt x="396" y="294"/>
                    <a:pt x="396" y="294"/>
                    <a:pt x="396" y="294"/>
                  </a:cubicBezTo>
                  <a:cubicBezTo>
                    <a:pt x="394" y="292"/>
                    <a:pt x="394" y="292"/>
                    <a:pt x="394" y="292"/>
                  </a:cubicBezTo>
                  <a:cubicBezTo>
                    <a:pt x="394" y="292"/>
                    <a:pt x="394" y="292"/>
                    <a:pt x="394" y="292"/>
                  </a:cubicBezTo>
                  <a:cubicBezTo>
                    <a:pt x="393" y="292"/>
                    <a:pt x="393" y="292"/>
                    <a:pt x="393" y="292"/>
                  </a:cubicBezTo>
                  <a:cubicBezTo>
                    <a:pt x="392" y="292"/>
                    <a:pt x="392" y="292"/>
                    <a:pt x="392" y="292"/>
                  </a:cubicBezTo>
                  <a:cubicBezTo>
                    <a:pt x="394" y="290"/>
                    <a:pt x="394" y="290"/>
                    <a:pt x="394" y="290"/>
                  </a:cubicBezTo>
                  <a:cubicBezTo>
                    <a:pt x="393" y="289"/>
                    <a:pt x="393" y="289"/>
                    <a:pt x="393" y="289"/>
                  </a:cubicBezTo>
                  <a:cubicBezTo>
                    <a:pt x="393" y="288"/>
                    <a:pt x="393" y="288"/>
                    <a:pt x="393" y="288"/>
                  </a:cubicBezTo>
                  <a:cubicBezTo>
                    <a:pt x="392" y="287"/>
                    <a:pt x="392" y="287"/>
                    <a:pt x="392" y="287"/>
                  </a:cubicBezTo>
                  <a:cubicBezTo>
                    <a:pt x="392" y="286"/>
                    <a:pt x="392" y="286"/>
                    <a:pt x="392" y="286"/>
                  </a:cubicBezTo>
                  <a:cubicBezTo>
                    <a:pt x="392" y="285"/>
                    <a:pt x="392" y="285"/>
                    <a:pt x="392" y="285"/>
                  </a:cubicBezTo>
                  <a:cubicBezTo>
                    <a:pt x="393" y="283"/>
                    <a:pt x="393" y="283"/>
                    <a:pt x="393" y="283"/>
                  </a:cubicBezTo>
                  <a:cubicBezTo>
                    <a:pt x="394" y="284"/>
                    <a:pt x="394" y="284"/>
                    <a:pt x="394" y="284"/>
                  </a:cubicBezTo>
                  <a:cubicBezTo>
                    <a:pt x="394" y="285"/>
                    <a:pt x="394" y="285"/>
                    <a:pt x="394" y="285"/>
                  </a:cubicBezTo>
                  <a:cubicBezTo>
                    <a:pt x="394" y="286"/>
                    <a:pt x="394" y="286"/>
                    <a:pt x="394" y="286"/>
                  </a:cubicBezTo>
                  <a:cubicBezTo>
                    <a:pt x="395" y="285"/>
                    <a:pt x="395" y="285"/>
                    <a:pt x="395" y="285"/>
                  </a:cubicBezTo>
                  <a:cubicBezTo>
                    <a:pt x="396" y="286"/>
                    <a:pt x="396" y="286"/>
                    <a:pt x="396" y="286"/>
                  </a:cubicBezTo>
                  <a:cubicBezTo>
                    <a:pt x="396" y="287"/>
                    <a:pt x="396" y="287"/>
                    <a:pt x="396" y="287"/>
                  </a:cubicBezTo>
                  <a:cubicBezTo>
                    <a:pt x="396" y="289"/>
                    <a:pt x="396" y="289"/>
                    <a:pt x="396" y="289"/>
                  </a:cubicBezTo>
                  <a:cubicBezTo>
                    <a:pt x="396" y="290"/>
                    <a:pt x="396" y="290"/>
                    <a:pt x="396" y="290"/>
                  </a:cubicBezTo>
                  <a:cubicBezTo>
                    <a:pt x="397" y="290"/>
                    <a:pt x="397" y="290"/>
                    <a:pt x="397" y="290"/>
                  </a:cubicBezTo>
                  <a:cubicBezTo>
                    <a:pt x="399" y="289"/>
                    <a:pt x="399" y="289"/>
                    <a:pt x="399" y="289"/>
                  </a:cubicBezTo>
                  <a:cubicBezTo>
                    <a:pt x="399" y="289"/>
                    <a:pt x="399" y="289"/>
                    <a:pt x="399" y="289"/>
                  </a:cubicBezTo>
                  <a:cubicBezTo>
                    <a:pt x="399" y="290"/>
                    <a:pt x="399" y="290"/>
                    <a:pt x="399" y="290"/>
                  </a:cubicBezTo>
                  <a:cubicBezTo>
                    <a:pt x="398" y="291"/>
                    <a:pt x="398" y="291"/>
                    <a:pt x="398" y="291"/>
                  </a:cubicBezTo>
                  <a:cubicBezTo>
                    <a:pt x="398" y="293"/>
                    <a:pt x="398" y="293"/>
                    <a:pt x="398" y="293"/>
                  </a:cubicBezTo>
                  <a:cubicBezTo>
                    <a:pt x="398" y="294"/>
                    <a:pt x="398" y="294"/>
                    <a:pt x="398" y="294"/>
                  </a:cubicBezTo>
                  <a:cubicBezTo>
                    <a:pt x="397" y="296"/>
                    <a:pt x="397" y="296"/>
                    <a:pt x="397" y="296"/>
                  </a:cubicBezTo>
                  <a:cubicBezTo>
                    <a:pt x="398" y="297"/>
                    <a:pt x="398" y="297"/>
                    <a:pt x="398" y="297"/>
                  </a:cubicBezTo>
                  <a:cubicBezTo>
                    <a:pt x="400" y="297"/>
                    <a:pt x="400" y="297"/>
                    <a:pt x="400" y="297"/>
                  </a:cubicBezTo>
                  <a:cubicBezTo>
                    <a:pt x="400" y="297"/>
                    <a:pt x="400" y="297"/>
                    <a:pt x="400" y="297"/>
                  </a:cubicBezTo>
                  <a:cubicBezTo>
                    <a:pt x="401" y="295"/>
                    <a:pt x="401" y="295"/>
                    <a:pt x="401" y="295"/>
                  </a:cubicBezTo>
                  <a:cubicBezTo>
                    <a:pt x="401" y="296"/>
                    <a:pt x="401" y="296"/>
                    <a:pt x="401" y="296"/>
                  </a:cubicBezTo>
                  <a:cubicBezTo>
                    <a:pt x="401" y="297"/>
                    <a:pt x="401" y="297"/>
                    <a:pt x="401" y="297"/>
                  </a:cubicBezTo>
                  <a:cubicBezTo>
                    <a:pt x="401" y="299"/>
                    <a:pt x="401" y="299"/>
                    <a:pt x="401" y="299"/>
                  </a:cubicBezTo>
                  <a:cubicBezTo>
                    <a:pt x="402" y="300"/>
                    <a:pt x="402" y="300"/>
                    <a:pt x="402" y="300"/>
                  </a:cubicBezTo>
                  <a:cubicBezTo>
                    <a:pt x="404" y="297"/>
                    <a:pt x="404" y="297"/>
                    <a:pt x="404" y="297"/>
                  </a:cubicBezTo>
                  <a:cubicBezTo>
                    <a:pt x="404" y="295"/>
                    <a:pt x="404" y="295"/>
                    <a:pt x="404" y="295"/>
                  </a:cubicBezTo>
                  <a:cubicBezTo>
                    <a:pt x="405" y="294"/>
                    <a:pt x="405" y="294"/>
                    <a:pt x="405" y="294"/>
                  </a:cubicBezTo>
                  <a:cubicBezTo>
                    <a:pt x="405" y="290"/>
                    <a:pt x="405" y="290"/>
                    <a:pt x="405" y="290"/>
                  </a:cubicBezTo>
                  <a:cubicBezTo>
                    <a:pt x="406" y="286"/>
                    <a:pt x="406" y="286"/>
                    <a:pt x="406" y="286"/>
                  </a:cubicBezTo>
                  <a:cubicBezTo>
                    <a:pt x="406" y="282"/>
                    <a:pt x="406" y="282"/>
                    <a:pt x="406" y="282"/>
                  </a:cubicBezTo>
                  <a:cubicBezTo>
                    <a:pt x="406" y="280"/>
                    <a:pt x="406" y="280"/>
                    <a:pt x="406" y="280"/>
                  </a:cubicBezTo>
                  <a:cubicBezTo>
                    <a:pt x="405" y="278"/>
                    <a:pt x="405" y="278"/>
                    <a:pt x="405" y="278"/>
                  </a:cubicBezTo>
                  <a:cubicBezTo>
                    <a:pt x="405" y="278"/>
                    <a:pt x="405" y="278"/>
                    <a:pt x="405" y="278"/>
                  </a:cubicBezTo>
                  <a:cubicBezTo>
                    <a:pt x="406" y="278"/>
                    <a:pt x="406" y="278"/>
                    <a:pt x="406" y="278"/>
                  </a:cubicBezTo>
                  <a:cubicBezTo>
                    <a:pt x="407" y="280"/>
                    <a:pt x="407" y="280"/>
                    <a:pt x="407" y="280"/>
                  </a:cubicBezTo>
                  <a:cubicBezTo>
                    <a:pt x="408" y="281"/>
                    <a:pt x="408" y="281"/>
                    <a:pt x="408" y="281"/>
                  </a:cubicBezTo>
                  <a:cubicBezTo>
                    <a:pt x="409" y="279"/>
                    <a:pt x="409" y="279"/>
                    <a:pt x="409" y="279"/>
                  </a:cubicBezTo>
                  <a:cubicBezTo>
                    <a:pt x="410" y="277"/>
                    <a:pt x="410" y="277"/>
                    <a:pt x="410" y="277"/>
                  </a:cubicBezTo>
                  <a:cubicBezTo>
                    <a:pt x="409" y="280"/>
                    <a:pt x="409" y="280"/>
                    <a:pt x="409" y="280"/>
                  </a:cubicBezTo>
                  <a:cubicBezTo>
                    <a:pt x="409" y="283"/>
                    <a:pt x="409" y="283"/>
                    <a:pt x="409" y="283"/>
                  </a:cubicBezTo>
                  <a:cubicBezTo>
                    <a:pt x="409" y="285"/>
                    <a:pt x="409" y="285"/>
                    <a:pt x="409" y="285"/>
                  </a:cubicBezTo>
                  <a:cubicBezTo>
                    <a:pt x="407" y="288"/>
                    <a:pt x="407" y="288"/>
                    <a:pt x="407" y="288"/>
                  </a:cubicBezTo>
                  <a:cubicBezTo>
                    <a:pt x="407" y="291"/>
                    <a:pt x="407" y="291"/>
                    <a:pt x="407" y="291"/>
                  </a:cubicBezTo>
                  <a:cubicBezTo>
                    <a:pt x="408" y="292"/>
                    <a:pt x="408" y="292"/>
                    <a:pt x="408" y="292"/>
                  </a:cubicBezTo>
                  <a:cubicBezTo>
                    <a:pt x="407" y="293"/>
                    <a:pt x="407" y="293"/>
                    <a:pt x="407" y="293"/>
                  </a:cubicBezTo>
                  <a:cubicBezTo>
                    <a:pt x="407" y="295"/>
                    <a:pt x="407" y="295"/>
                    <a:pt x="407" y="295"/>
                  </a:cubicBezTo>
                  <a:cubicBezTo>
                    <a:pt x="407" y="297"/>
                    <a:pt x="407" y="297"/>
                    <a:pt x="407" y="297"/>
                  </a:cubicBezTo>
                  <a:cubicBezTo>
                    <a:pt x="407" y="298"/>
                    <a:pt x="407" y="298"/>
                    <a:pt x="407" y="298"/>
                  </a:cubicBezTo>
                  <a:cubicBezTo>
                    <a:pt x="409" y="300"/>
                    <a:pt x="409" y="300"/>
                    <a:pt x="409" y="300"/>
                  </a:cubicBezTo>
                  <a:cubicBezTo>
                    <a:pt x="409" y="302"/>
                    <a:pt x="409" y="302"/>
                    <a:pt x="409" y="302"/>
                  </a:cubicBezTo>
                  <a:cubicBezTo>
                    <a:pt x="410" y="302"/>
                    <a:pt x="410" y="302"/>
                    <a:pt x="410" y="302"/>
                  </a:cubicBezTo>
                  <a:cubicBezTo>
                    <a:pt x="410" y="304"/>
                    <a:pt x="410" y="304"/>
                    <a:pt x="410" y="304"/>
                  </a:cubicBezTo>
                  <a:cubicBezTo>
                    <a:pt x="411" y="305"/>
                    <a:pt x="411" y="305"/>
                    <a:pt x="411" y="305"/>
                  </a:cubicBezTo>
                  <a:cubicBezTo>
                    <a:pt x="412" y="304"/>
                    <a:pt x="412" y="304"/>
                    <a:pt x="412" y="304"/>
                  </a:cubicBezTo>
                  <a:cubicBezTo>
                    <a:pt x="413" y="305"/>
                    <a:pt x="413" y="305"/>
                    <a:pt x="413" y="305"/>
                  </a:cubicBezTo>
                  <a:cubicBezTo>
                    <a:pt x="415" y="304"/>
                    <a:pt x="415" y="304"/>
                    <a:pt x="415" y="304"/>
                  </a:cubicBezTo>
                  <a:cubicBezTo>
                    <a:pt x="417" y="304"/>
                    <a:pt x="417" y="304"/>
                    <a:pt x="417" y="304"/>
                  </a:cubicBezTo>
                  <a:cubicBezTo>
                    <a:pt x="417" y="305"/>
                    <a:pt x="417" y="305"/>
                    <a:pt x="417" y="305"/>
                  </a:cubicBezTo>
                  <a:cubicBezTo>
                    <a:pt x="414" y="306"/>
                    <a:pt x="414" y="306"/>
                    <a:pt x="414" y="306"/>
                  </a:cubicBezTo>
                  <a:cubicBezTo>
                    <a:pt x="413" y="306"/>
                    <a:pt x="413" y="306"/>
                    <a:pt x="413" y="306"/>
                  </a:cubicBezTo>
                  <a:cubicBezTo>
                    <a:pt x="413" y="307"/>
                    <a:pt x="413" y="307"/>
                    <a:pt x="413" y="307"/>
                  </a:cubicBezTo>
                  <a:cubicBezTo>
                    <a:pt x="415" y="308"/>
                    <a:pt x="415" y="308"/>
                    <a:pt x="415" y="308"/>
                  </a:cubicBezTo>
                  <a:cubicBezTo>
                    <a:pt x="414" y="309"/>
                    <a:pt x="414" y="309"/>
                    <a:pt x="414" y="309"/>
                  </a:cubicBezTo>
                  <a:cubicBezTo>
                    <a:pt x="412" y="309"/>
                    <a:pt x="412" y="309"/>
                    <a:pt x="412" y="309"/>
                  </a:cubicBezTo>
                  <a:cubicBezTo>
                    <a:pt x="413" y="310"/>
                    <a:pt x="413" y="310"/>
                    <a:pt x="413" y="310"/>
                  </a:cubicBezTo>
                  <a:cubicBezTo>
                    <a:pt x="414" y="312"/>
                    <a:pt x="414" y="312"/>
                    <a:pt x="414" y="312"/>
                  </a:cubicBezTo>
                  <a:cubicBezTo>
                    <a:pt x="414" y="314"/>
                    <a:pt x="414" y="314"/>
                    <a:pt x="414" y="314"/>
                  </a:cubicBezTo>
                  <a:cubicBezTo>
                    <a:pt x="413" y="314"/>
                    <a:pt x="413" y="314"/>
                    <a:pt x="413" y="314"/>
                  </a:cubicBezTo>
                  <a:cubicBezTo>
                    <a:pt x="412" y="313"/>
                    <a:pt x="412" y="313"/>
                    <a:pt x="412" y="313"/>
                  </a:cubicBezTo>
                  <a:cubicBezTo>
                    <a:pt x="411" y="311"/>
                    <a:pt x="411" y="311"/>
                    <a:pt x="411" y="311"/>
                  </a:cubicBezTo>
                  <a:cubicBezTo>
                    <a:pt x="411" y="312"/>
                    <a:pt x="411" y="312"/>
                    <a:pt x="411" y="312"/>
                  </a:cubicBezTo>
                  <a:cubicBezTo>
                    <a:pt x="411" y="313"/>
                    <a:pt x="411" y="313"/>
                    <a:pt x="411" y="313"/>
                  </a:cubicBezTo>
                  <a:cubicBezTo>
                    <a:pt x="410" y="315"/>
                    <a:pt x="410" y="315"/>
                    <a:pt x="410" y="315"/>
                  </a:cubicBezTo>
                  <a:cubicBezTo>
                    <a:pt x="410" y="316"/>
                    <a:pt x="410" y="316"/>
                    <a:pt x="410" y="316"/>
                  </a:cubicBezTo>
                  <a:cubicBezTo>
                    <a:pt x="411" y="317"/>
                    <a:pt x="411" y="317"/>
                    <a:pt x="411" y="317"/>
                  </a:cubicBezTo>
                  <a:cubicBezTo>
                    <a:pt x="410" y="318"/>
                    <a:pt x="410" y="318"/>
                    <a:pt x="410" y="318"/>
                  </a:cubicBezTo>
                  <a:cubicBezTo>
                    <a:pt x="409" y="318"/>
                    <a:pt x="409" y="318"/>
                    <a:pt x="409" y="318"/>
                  </a:cubicBezTo>
                  <a:cubicBezTo>
                    <a:pt x="408" y="319"/>
                    <a:pt x="408" y="319"/>
                    <a:pt x="408" y="319"/>
                  </a:cubicBezTo>
                  <a:cubicBezTo>
                    <a:pt x="409" y="320"/>
                    <a:pt x="409" y="320"/>
                    <a:pt x="409" y="320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1" y="320"/>
                    <a:pt x="411" y="320"/>
                    <a:pt x="411" y="320"/>
                  </a:cubicBezTo>
                  <a:cubicBezTo>
                    <a:pt x="411" y="322"/>
                    <a:pt x="411" y="322"/>
                    <a:pt x="411" y="322"/>
                  </a:cubicBezTo>
                  <a:cubicBezTo>
                    <a:pt x="412" y="323"/>
                    <a:pt x="412" y="323"/>
                    <a:pt x="412" y="323"/>
                  </a:cubicBezTo>
                  <a:cubicBezTo>
                    <a:pt x="413" y="323"/>
                    <a:pt x="413" y="323"/>
                    <a:pt x="413" y="323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14" y="324"/>
                    <a:pt x="414" y="324"/>
                    <a:pt x="414" y="324"/>
                  </a:cubicBezTo>
                  <a:cubicBezTo>
                    <a:pt x="413" y="324"/>
                    <a:pt x="413" y="324"/>
                    <a:pt x="413" y="324"/>
                  </a:cubicBezTo>
                  <a:cubicBezTo>
                    <a:pt x="412" y="324"/>
                    <a:pt x="412" y="324"/>
                    <a:pt x="412" y="324"/>
                  </a:cubicBezTo>
                  <a:cubicBezTo>
                    <a:pt x="412" y="325"/>
                    <a:pt x="412" y="325"/>
                    <a:pt x="412" y="325"/>
                  </a:cubicBezTo>
                  <a:cubicBezTo>
                    <a:pt x="414" y="326"/>
                    <a:pt x="414" y="326"/>
                    <a:pt x="414" y="326"/>
                  </a:cubicBezTo>
                  <a:cubicBezTo>
                    <a:pt x="414" y="327"/>
                    <a:pt x="414" y="327"/>
                    <a:pt x="414" y="327"/>
                  </a:cubicBezTo>
                  <a:cubicBezTo>
                    <a:pt x="416" y="329"/>
                    <a:pt x="416" y="329"/>
                    <a:pt x="416" y="329"/>
                  </a:cubicBezTo>
                  <a:cubicBezTo>
                    <a:pt x="417" y="329"/>
                    <a:pt x="417" y="329"/>
                    <a:pt x="417" y="329"/>
                  </a:cubicBezTo>
                  <a:cubicBezTo>
                    <a:pt x="416" y="329"/>
                    <a:pt x="416" y="329"/>
                    <a:pt x="416" y="329"/>
                  </a:cubicBezTo>
                  <a:cubicBezTo>
                    <a:pt x="414" y="329"/>
                    <a:pt x="414" y="329"/>
                    <a:pt x="414" y="329"/>
                  </a:cubicBezTo>
                  <a:cubicBezTo>
                    <a:pt x="413" y="331"/>
                    <a:pt x="413" y="331"/>
                    <a:pt x="413" y="331"/>
                  </a:cubicBezTo>
                  <a:cubicBezTo>
                    <a:pt x="414" y="333"/>
                    <a:pt x="414" y="333"/>
                    <a:pt x="414" y="333"/>
                  </a:cubicBezTo>
                  <a:cubicBezTo>
                    <a:pt x="415" y="335"/>
                    <a:pt x="415" y="335"/>
                    <a:pt x="415" y="335"/>
                  </a:cubicBezTo>
                  <a:cubicBezTo>
                    <a:pt x="416" y="336"/>
                    <a:pt x="416" y="336"/>
                    <a:pt x="416" y="336"/>
                  </a:cubicBezTo>
                  <a:cubicBezTo>
                    <a:pt x="418" y="336"/>
                    <a:pt x="418" y="336"/>
                    <a:pt x="418" y="336"/>
                  </a:cubicBezTo>
                  <a:cubicBezTo>
                    <a:pt x="419" y="336"/>
                    <a:pt x="419" y="336"/>
                    <a:pt x="419" y="336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6" y="337"/>
                    <a:pt x="416" y="337"/>
                    <a:pt x="416" y="337"/>
                  </a:cubicBezTo>
                  <a:cubicBezTo>
                    <a:pt x="414" y="337"/>
                    <a:pt x="414" y="337"/>
                    <a:pt x="414" y="337"/>
                  </a:cubicBezTo>
                  <a:cubicBezTo>
                    <a:pt x="413" y="340"/>
                    <a:pt x="413" y="340"/>
                    <a:pt x="413" y="340"/>
                  </a:cubicBezTo>
                  <a:cubicBezTo>
                    <a:pt x="411" y="342"/>
                    <a:pt x="411" y="342"/>
                    <a:pt x="411" y="342"/>
                  </a:cubicBezTo>
                  <a:cubicBezTo>
                    <a:pt x="409" y="344"/>
                    <a:pt x="409" y="344"/>
                    <a:pt x="409" y="344"/>
                  </a:cubicBezTo>
                  <a:cubicBezTo>
                    <a:pt x="409" y="346"/>
                    <a:pt x="409" y="346"/>
                    <a:pt x="409" y="346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11" y="346"/>
                    <a:pt x="411" y="346"/>
                    <a:pt x="411" y="346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2" y="343"/>
                    <a:pt x="412" y="343"/>
                    <a:pt x="412" y="343"/>
                  </a:cubicBezTo>
                  <a:cubicBezTo>
                    <a:pt x="414" y="342"/>
                    <a:pt x="414" y="342"/>
                    <a:pt x="414" y="342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6" y="341"/>
                    <a:pt x="416" y="341"/>
                    <a:pt x="416" y="341"/>
                  </a:cubicBezTo>
                  <a:cubicBezTo>
                    <a:pt x="418" y="341"/>
                    <a:pt x="418" y="341"/>
                    <a:pt x="418" y="341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18" y="342"/>
                    <a:pt x="418" y="342"/>
                    <a:pt x="418" y="342"/>
                  </a:cubicBezTo>
                  <a:cubicBezTo>
                    <a:pt x="419" y="343"/>
                    <a:pt x="419" y="343"/>
                    <a:pt x="419" y="343"/>
                  </a:cubicBezTo>
                  <a:cubicBezTo>
                    <a:pt x="421" y="343"/>
                    <a:pt x="421" y="343"/>
                    <a:pt x="421" y="343"/>
                  </a:cubicBezTo>
                  <a:cubicBezTo>
                    <a:pt x="421" y="344"/>
                    <a:pt x="421" y="344"/>
                    <a:pt x="421" y="344"/>
                  </a:cubicBezTo>
                  <a:cubicBezTo>
                    <a:pt x="419" y="345"/>
                    <a:pt x="419" y="345"/>
                    <a:pt x="419" y="345"/>
                  </a:cubicBezTo>
                  <a:cubicBezTo>
                    <a:pt x="419" y="347"/>
                    <a:pt x="419" y="347"/>
                    <a:pt x="419" y="347"/>
                  </a:cubicBezTo>
                  <a:cubicBezTo>
                    <a:pt x="419" y="348"/>
                    <a:pt x="419" y="348"/>
                    <a:pt x="419" y="348"/>
                  </a:cubicBezTo>
                  <a:cubicBezTo>
                    <a:pt x="418" y="350"/>
                    <a:pt x="418" y="350"/>
                    <a:pt x="418" y="350"/>
                  </a:cubicBezTo>
                  <a:cubicBezTo>
                    <a:pt x="417" y="351"/>
                    <a:pt x="417" y="351"/>
                    <a:pt x="417" y="351"/>
                  </a:cubicBezTo>
                  <a:cubicBezTo>
                    <a:pt x="418" y="352"/>
                    <a:pt x="418" y="352"/>
                    <a:pt x="418" y="352"/>
                  </a:cubicBezTo>
                  <a:cubicBezTo>
                    <a:pt x="418" y="353"/>
                    <a:pt x="418" y="353"/>
                    <a:pt x="418" y="353"/>
                  </a:cubicBezTo>
                  <a:cubicBezTo>
                    <a:pt x="417" y="353"/>
                    <a:pt x="417" y="353"/>
                    <a:pt x="417" y="353"/>
                  </a:cubicBezTo>
                  <a:cubicBezTo>
                    <a:pt x="415" y="353"/>
                    <a:pt x="415" y="353"/>
                    <a:pt x="415" y="353"/>
                  </a:cubicBezTo>
                  <a:cubicBezTo>
                    <a:pt x="414" y="354"/>
                    <a:pt x="414" y="354"/>
                    <a:pt x="414" y="354"/>
                  </a:cubicBezTo>
                  <a:cubicBezTo>
                    <a:pt x="414" y="355"/>
                    <a:pt x="414" y="355"/>
                    <a:pt x="414" y="355"/>
                  </a:cubicBezTo>
                  <a:cubicBezTo>
                    <a:pt x="416" y="355"/>
                    <a:pt x="416" y="355"/>
                    <a:pt x="416" y="355"/>
                  </a:cubicBezTo>
                  <a:cubicBezTo>
                    <a:pt x="416" y="355"/>
                    <a:pt x="416" y="355"/>
                    <a:pt x="416" y="355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6" y="356"/>
                    <a:pt x="416" y="356"/>
                    <a:pt x="416" y="356"/>
                  </a:cubicBezTo>
                  <a:cubicBezTo>
                    <a:pt x="415" y="356"/>
                    <a:pt x="415" y="356"/>
                    <a:pt x="415" y="356"/>
                  </a:cubicBezTo>
                  <a:cubicBezTo>
                    <a:pt x="414" y="357"/>
                    <a:pt x="414" y="357"/>
                    <a:pt x="414" y="357"/>
                  </a:cubicBezTo>
                  <a:cubicBezTo>
                    <a:pt x="414" y="359"/>
                    <a:pt x="414" y="359"/>
                    <a:pt x="414" y="359"/>
                  </a:cubicBezTo>
                  <a:cubicBezTo>
                    <a:pt x="414" y="361"/>
                    <a:pt x="414" y="361"/>
                    <a:pt x="414" y="361"/>
                  </a:cubicBezTo>
                  <a:cubicBezTo>
                    <a:pt x="415" y="360"/>
                    <a:pt x="415" y="360"/>
                    <a:pt x="415" y="360"/>
                  </a:cubicBezTo>
                  <a:cubicBezTo>
                    <a:pt x="416" y="359"/>
                    <a:pt x="416" y="359"/>
                    <a:pt x="416" y="359"/>
                  </a:cubicBezTo>
                  <a:cubicBezTo>
                    <a:pt x="417" y="359"/>
                    <a:pt x="417" y="359"/>
                    <a:pt x="417" y="359"/>
                  </a:cubicBezTo>
                  <a:cubicBezTo>
                    <a:pt x="418" y="359"/>
                    <a:pt x="418" y="359"/>
                    <a:pt x="418" y="359"/>
                  </a:cubicBezTo>
                  <a:cubicBezTo>
                    <a:pt x="421" y="356"/>
                    <a:pt x="421" y="356"/>
                    <a:pt x="421" y="356"/>
                  </a:cubicBezTo>
                  <a:cubicBezTo>
                    <a:pt x="422" y="353"/>
                    <a:pt x="422" y="353"/>
                    <a:pt x="422" y="353"/>
                  </a:cubicBezTo>
                  <a:cubicBezTo>
                    <a:pt x="423" y="350"/>
                    <a:pt x="423" y="350"/>
                    <a:pt x="423" y="35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26" y="345"/>
                    <a:pt x="426" y="345"/>
                    <a:pt x="426" y="345"/>
                  </a:cubicBezTo>
                  <a:cubicBezTo>
                    <a:pt x="426" y="345"/>
                    <a:pt x="426" y="345"/>
                    <a:pt x="426" y="345"/>
                  </a:cubicBezTo>
                  <a:close/>
                  <a:moveTo>
                    <a:pt x="400" y="355"/>
                  </a:moveTo>
                  <a:cubicBezTo>
                    <a:pt x="399" y="354"/>
                    <a:pt x="399" y="354"/>
                    <a:pt x="399" y="354"/>
                  </a:cubicBezTo>
                  <a:cubicBezTo>
                    <a:pt x="400" y="353"/>
                    <a:pt x="400" y="353"/>
                    <a:pt x="400" y="353"/>
                  </a:cubicBezTo>
                  <a:cubicBezTo>
                    <a:pt x="400" y="354"/>
                    <a:pt x="400" y="354"/>
                    <a:pt x="400" y="354"/>
                  </a:cubicBezTo>
                  <a:cubicBezTo>
                    <a:pt x="400" y="355"/>
                    <a:pt x="400" y="355"/>
                    <a:pt x="400" y="355"/>
                  </a:cubicBezTo>
                  <a:close/>
                  <a:moveTo>
                    <a:pt x="409" y="358"/>
                  </a:moveTo>
                  <a:cubicBezTo>
                    <a:pt x="411" y="357"/>
                    <a:pt x="411" y="357"/>
                    <a:pt x="411" y="357"/>
                  </a:cubicBezTo>
                  <a:cubicBezTo>
                    <a:pt x="412" y="358"/>
                    <a:pt x="412" y="358"/>
                    <a:pt x="412" y="358"/>
                  </a:cubicBezTo>
                  <a:cubicBezTo>
                    <a:pt x="411" y="359"/>
                    <a:pt x="411" y="359"/>
                    <a:pt x="411" y="359"/>
                  </a:cubicBezTo>
                  <a:cubicBezTo>
                    <a:pt x="409" y="358"/>
                    <a:pt x="409" y="358"/>
                    <a:pt x="409" y="358"/>
                  </a:cubicBezTo>
                  <a:close/>
                  <a:moveTo>
                    <a:pt x="410" y="353"/>
                  </a:moveTo>
                  <a:cubicBezTo>
                    <a:pt x="412" y="352"/>
                    <a:pt x="412" y="352"/>
                    <a:pt x="412" y="352"/>
                  </a:cubicBezTo>
                  <a:cubicBezTo>
                    <a:pt x="412" y="354"/>
                    <a:pt x="412" y="354"/>
                    <a:pt x="412" y="354"/>
                  </a:cubicBezTo>
                  <a:cubicBezTo>
                    <a:pt x="411" y="356"/>
                    <a:pt x="411" y="356"/>
                    <a:pt x="411" y="356"/>
                  </a:cubicBezTo>
                  <a:cubicBezTo>
                    <a:pt x="410" y="355"/>
                    <a:pt x="410" y="355"/>
                    <a:pt x="410" y="355"/>
                  </a:cubicBezTo>
                  <a:cubicBezTo>
                    <a:pt x="411" y="354"/>
                    <a:pt x="411" y="354"/>
                    <a:pt x="411" y="354"/>
                  </a:cubicBezTo>
                  <a:cubicBezTo>
                    <a:pt x="410" y="353"/>
                    <a:pt x="410" y="353"/>
                    <a:pt x="410" y="353"/>
                  </a:cubicBezTo>
                  <a:close/>
                  <a:moveTo>
                    <a:pt x="410" y="349"/>
                  </a:moveTo>
                  <a:cubicBezTo>
                    <a:pt x="411" y="351"/>
                    <a:pt x="411" y="351"/>
                    <a:pt x="411" y="351"/>
                  </a:cubicBezTo>
                  <a:cubicBezTo>
                    <a:pt x="410" y="352"/>
                    <a:pt x="410" y="352"/>
                    <a:pt x="410" y="352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09" y="350"/>
                    <a:pt x="409" y="350"/>
                    <a:pt x="409" y="350"/>
                  </a:cubicBezTo>
                  <a:cubicBezTo>
                    <a:pt x="410" y="349"/>
                    <a:pt x="410" y="349"/>
                    <a:pt x="410" y="349"/>
                  </a:cubicBezTo>
                  <a:close/>
                  <a:moveTo>
                    <a:pt x="411" y="349"/>
                  </a:moveTo>
                  <a:cubicBezTo>
                    <a:pt x="413" y="347"/>
                    <a:pt x="413" y="347"/>
                    <a:pt x="413" y="347"/>
                  </a:cubicBezTo>
                  <a:cubicBezTo>
                    <a:pt x="413" y="347"/>
                    <a:pt x="413" y="347"/>
                    <a:pt x="413" y="347"/>
                  </a:cubicBezTo>
                  <a:cubicBezTo>
                    <a:pt x="414" y="344"/>
                    <a:pt x="414" y="344"/>
                    <a:pt x="414" y="344"/>
                  </a:cubicBezTo>
                  <a:cubicBezTo>
                    <a:pt x="415" y="343"/>
                    <a:pt x="415" y="343"/>
                    <a:pt x="415" y="343"/>
                  </a:cubicBezTo>
                  <a:cubicBezTo>
                    <a:pt x="415" y="343"/>
                    <a:pt x="415" y="343"/>
                    <a:pt x="415" y="343"/>
                  </a:cubicBezTo>
                  <a:cubicBezTo>
                    <a:pt x="417" y="342"/>
                    <a:pt x="417" y="342"/>
                    <a:pt x="417" y="342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8" y="348"/>
                    <a:pt x="418" y="348"/>
                    <a:pt x="418" y="348"/>
                  </a:cubicBezTo>
                  <a:cubicBezTo>
                    <a:pt x="416" y="351"/>
                    <a:pt x="416" y="351"/>
                    <a:pt x="416" y="351"/>
                  </a:cubicBezTo>
                  <a:cubicBezTo>
                    <a:pt x="413" y="353"/>
                    <a:pt x="413" y="353"/>
                    <a:pt x="413" y="353"/>
                  </a:cubicBezTo>
                  <a:cubicBezTo>
                    <a:pt x="412" y="352"/>
                    <a:pt x="412" y="352"/>
                    <a:pt x="412" y="352"/>
                  </a:cubicBezTo>
                  <a:cubicBezTo>
                    <a:pt x="413" y="350"/>
                    <a:pt x="413" y="350"/>
                    <a:pt x="413" y="350"/>
                  </a:cubicBezTo>
                  <a:cubicBezTo>
                    <a:pt x="415" y="349"/>
                    <a:pt x="415" y="349"/>
                    <a:pt x="415" y="349"/>
                  </a:cubicBezTo>
                  <a:cubicBezTo>
                    <a:pt x="415" y="348"/>
                    <a:pt x="415" y="348"/>
                    <a:pt x="415" y="348"/>
                  </a:cubicBezTo>
                  <a:cubicBezTo>
                    <a:pt x="412" y="350"/>
                    <a:pt x="412" y="350"/>
                    <a:pt x="412" y="350"/>
                  </a:cubicBezTo>
                  <a:cubicBezTo>
                    <a:pt x="411" y="349"/>
                    <a:pt x="411" y="349"/>
                    <a:pt x="411" y="349"/>
                  </a:cubicBezTo>
                  <a:close/>
                  <a:moveTo>
                    <a:pt x="396" y="354"/>
                  </a:moveTo>
                  <a:cubicBezTo>
                    <a:pt x="397" y="354"/>
                    <a:pt x="397" y="354"/>
                    <a:pt x="397" y="354"/>
                  </a:cubicBezTo>
                  <a:cubicBezTo>
                    <a:pt x="398" y="355"/>
                    <a:pt x="398" y="355"/>
                    <a:pt x="398" y="355"/>
                  </a:cubicBezTo>
                  <a:cubicBezTo>
                    <a:pt x="398" y="356"/>
                    <a:pt x="398" y="356"/>
                    <a:pt x="398" y="356"/>
                  </a:cubicBezTo>
                  <a:cubicBezTo>
                    <a:pt x="399" y="358"/>
                    <a:pt x="399" y="358"/>
                    <a:pt x="399" y="358"/>
                  </a:cubicBezTo>
                  <a:cubicBezTo>
                    <a:pt x="397" y="360"/>
                    <a:pt x="397" y="360"/>
                    <a:pt x="397" y="360"/>
                  </a:cubicBezTo>
                  <a:cubicBezTo>
                    <a:pt x="397" y="359"/>
                    <a:pt x="397" y="359"/>
                    <a:pt x="397" y="359"/>
                  </a:cubicBezTo>
                  <a:cubicBezTo>
                    <a:pt x="397" y="358"/>
                    <a:pt x="397" y="358"/>
                    <a:pt x="397" y="358"/>
                  </a:cubicBezTo>
                  <a:cubicBezTo>
                    <a:pt x="395" y="356"/>
                    <a:pt x="395" y="356"/>
                    <a:pt x="395" y="356"/>
                  </a:cubicBezTo>
                  <a:cubicBezTo>
                    <a:pt x="396" y="354"/>
                    <a:pt x="396" y="354"/>
                    <a:pt x="396" y="354"/>
                  </a:cubicBezTo>
                  <a:close/>
                  <a:moveTo>
                    <a:pt x="396" y="352"/>
                  </a:moveTo>
                  <a:cubicBezTo>
                    <a:pt x="397" y="352"/>
                    <a:pt x="397" y="352"/>
                    <a:pt x="397" y="352"/>
                  </a:cubicBezTo>
                  <a:cubicBezTo>
                    <a:pt x="398" y="352"/>
                    <a:pt x="398" y="352"/>
                    <a:pt x="398" y="352"/>
                  </a:cubicBezTo>
                  <a:cubicBezTo>
                    <a:pt x="398" y="353"/>
                    <a:pt x="398" y="353"/>
                    <a:pt x="398" y="353"/>
                  </a:cubicBezTo>
                  <a:cubicBezTo>
                    <a:pt x="397" y="354"/>
                    <a:pt x="397" y="354"/>
                    <a:pt x="397" y="354"/>
                  </a:cubicBezTo>
                  <a:cubicBezTo>
                    <a:pt x="396" y="352"/>
                    <a:pt x="396" y="352"/>
                    <a:pt x="396" y="352"/>
                  </a:cubicBezTo>
                  <a:close/>
                  <a:moveTo>
                    <a:pt x="395" y="350"/>
                  </a:moveTo>
                  <a:cubicBezTo>
                    <a:pt x="397" y="349"/>
                    <a:pt x="397" y="349"/>
                    <a:pt x="397" y="349"/>
                  </a:cubicBezTo>
                  <a:cubicBezTo>
                    <a:pt x="397" y="351"/>
                    <a:pt x="397" y="351"/>
                    <a:pt x="397" y="351"/>
                  </a:cubicBezTo>
                  <a:cubicBezTo>
                    <a:pt x="395" y="350"/>
                    <a:pt x="395" y="350"/>
                    <a:pt x="395" y="350"/>
                  </a:cubicBezTo>
                  <a:close/>
                  <a:moveTo>
                    <a:pt x="394" y="347"/>
                  </a:moveTo>
                  <a:cubicBezTo>
                    <a:pt x="395" y="348"/>
                    <a:pt x="395" y="348"/>
                    <a:pt x="395" y="348"/>
                  </a:cubicBezTo>
                  <a:cubicBezTo>
                    <a:pt x="394" y="350"/>
                    <a:pt x="394" y="350"/>
                    <a:pt x="394" y="350"/>
                  </a:cubicBezTo>
                  <a:cubicBezTo>
                    <a:pt x="394" y="347"/>
                    <a:pt x="394" y="347"/>
                    <a:pt x="394" y="347"/>
                  </a:cubicBezTo>
                  <a:close/>
                  <a:moveTo>
                    <a:pt x="393" y="339"/>
                  </a:moveTo>
                  <a:cubicBezTo>
                    <a:pt x="393" y="338"/>
                    <a:pt x="393" y="338"/>
                    <a:pt x="393" y="338"/>
                  </a:cubicBezTo>
                  <a:cubicBezTo>
                    <a:pt x="394" y="339"/>
                    <a:pt x="394" y="339"/>
                    <a:pt x="394" y="339"/>
                  </a:cubicBezTo>
                  <a:cubicBezTo>
                    <a:pt x="393" y="339"/>
                    <a:pt x="393" y="339"/>
                    <a:pt x="393" y="339"/>
                  </a:cubicBezTo>
                  <a:close/>
                  <a:moveTo>
                    <a:pt x="398" y="341"/>
                  </a:moveTo>
                  <a:cubicBezTo>
                    <a:pt x="399" y="341"/>
                    <a:pt x="399" y="341"/>
                    <a:pt x="399" y="341"/>
                  </a:cubicBezTo>
                  <a:cubicBezTo>
                    <a:pt x="399" y="342"/>
                    <a:pt x="399" y="342"/>
                    <a:pt x="399" y="342"/>
                  </a:cubicBezTo>
                  <a:cubicBezTo>
                    <a:pt x="399" y="342"/>
                    <a:pt x="399" y="342"/>
                    <a:pt x="399" y="342"/>
                  </a:cubicBezTo>
                  <a:cubicBezTo>
                    <a:pt x="398" y="341"/>
                    <a:pt x="398" y="341"/>
                    <a:pt x="398" y="341"/>
                  </a:cubicBezTo>
                  <a:close/>
                  <a:moveTo>
                    <a:pt x="398" y="339"/>
                  </a:moveTo>
                  <a:cubicBezTo>
                    <a:pt x="400" y="337"/>
                    <a:pt x="400" y="337"/>
                    <a:pt x="400" y="337"/>
                  </a:cubicBezTo>
                  <a:cubicBezTo>
                    <a:pt x="401" y="336"/>
                    <a:pt x="401" y="336"/>
                    <a:pt x="401" y="336"/>
                  </a:cubicBezTo>
                  <a:cubicBezTo>
                    <a:pt x="402" y="337"/>
                    <a:pt x="402" y="337"/>
                    <a:pt x="402" y="337"/>
                  </a:cubicBezTo>
                  <a:cubicBezTo>
                    <a:pt x="401" y="338"/>
                    <a:pt x="401" y="338"/>
                    <a:pt x="401" y="338"/>
                  </a:cubicBezTo>
                  <a:cubicBezTo>
                    <a:pt x="400" y="338"/>
                    <a:pt x="400" y="338"/>
                    <a:pt x="400" y="338"/>
                  </a:cubicBezTo>
                  <a:cubicBezTo>
                    <a:pt x="399" y="339"/>
                    <a:pt x="399" y="339"/>
                    <a:pt x="399" y="339"/>
                  </a:cubicBezTo>
                  <a:cubicBezTo>
                    <a:pt x="398" y="339"/>
                    <a:pt x="398" y="339"/>
                    <a:pt x="398" y="339"/>
                  </a:cubicBezTo>
                  <a:close/>
                  <a:moveTo>
                    <a:pt x="402" y="340"/>
                  </a:moveTo>
                  <a:cubicBezTo>
                    <a:pt x="403" y="338"/>
                    <a:pt x="403" y="338"/>
                    <a:pt x="403" y="338"/>
                  </a:cubicBezTo>
                  <a:cubicBezTo>
                    <a:pt x="403" y="336"/>
                    <a:pt x="403" y="336"/>
                    <a:pt x="403" y="336"/>
                  </a:cubicBezTo>
                  <a:cubicBezTo>
                    <a:pt x="401" y="334"/>
                    <a:pt x="401" y="334"/>
                    <a:pt x="401" y="334"/>
                  </a:cubicBezTo>
                  <a:cubicBezTo>
                    <a:pt x="402" y="334"/>
                    <a:pt x="402" y="334"/>
                    <a:pt x="402" y="334"/>
                  </a:cubicBezTo>
                  <a:cubicBezTo>
                    <a:pt x="404" y="334"/>
                    <a:pt x="404" y="334"/>
                    <a:pt x="404" y="334"/>
                  </a:cubicBezTo>
                  <a:cubicBezTo>
                    <a:pt x="405" y="336"/>
                    <a:pt x="405" y="336"/>
                    <a:pt x="405" y="336"/>
                  </a:cubicBezTo>
                  <a:cubicBezTo>
                    <a:pt x="404" y="337"/>
                    <a:pt x="404" y="337"/>
                    <a:pt x="404" y="337"/>
                  </a:cubicBezTo>
                  <a:cubicBezTo>
                    <a:pt x="403" y="338"/>
                    <a:pt x="403" y="338"/>
                    <a:pt x="403" y="338"/>
                  </a:cubicBezTo>
                  <a:cubicBezTo>
                    <a:pt x="404" y="340"/>
                    <a:pt x="404" y="340"/>
                    <a:pt x="404" y="340"/>
                  </a:cubicBezTo>
                  <a:cubicBezTo>
                    <a:pt x="405" y="339"/>
                    <a:pt x="405" y="339"/>
                    <a:pt x="405" y="339"/>
                  </a:cubicBezTo>
                  <a:cubicBezTo>
                    <a:pt x="407" y="340"/>
                    <a:pt x="407" y="340"/>
                    <a:pt x="407" y="340"/>
                  </a:cubicBezTo>
                  <a:cubicBezTo>
                    <a:pt x="407" y="343"/>
                    <a:pt x="407" y="343"/>
                    <a:pt x="407" y="343"/>
                  </a:cubicBezTo>
                  <a:cubicBezTo>
                    <a:pt x="406" y="343"/>
                    <a:pt x="406" y="343"/>
                    <a:pt x="406" y="343"/>
                  </a:cubicBezTo>
                  <a:cubicBezTo>
                    <a:pt x="407" y="345"/>
                    <a:pt x="407" y="345"/>
                    <a:pt x="407" y="345"/>
                  </a:cubicBezTo>
                  <a:cubicBezTo>
                    <a:pt x="407" y="346"/>
                    <a:pt x="407" y="346"/>
                    <a:pt x="407" y="346"/>
                  </a:cubicBezTo>
                  <a:cubicBezTo>
                    <a:pt x="406" y="346"/>
                    <a:pt x="406" y="346"/>
                    <a:pt x="406" y="346"/>
                  </a:cubicBezTo>
                  <a:cubicBezTo>
                    <a:pt x="405" y="346"/>
                    <a:pt x="405" y="346"/>
                    <a:pt x="405" y="346"/>
                  </a:cubicBezTo>
                  <a:cubicBezTo>
                    <a:pt x="405" y="347"/>
                    <a:pt x="405" y="347"/>
                    <a:pt x="405" y="347"/>
                  </a:cubicBezTo>
                  <a:cubicBezTo>
                    <a:pt x="407" y="349"/>
                    <a:pt x="407" y="349"/>
                    <a:pt x="407" y="349"/>
                  </a:cubicBezTo>
                  <a:cubicBezTo>
                    <a:pt x="408" y="350"/>
                    <a:pt x="408" y="350"/>
                    <a:pt x="408" y="350"/>
                  </a:cubicBezTo>
                  <a:cubicBezTo>
                    <a:pt x="406" y="351"/>
                    <a:pt x="406" y="351"/>
                    <a:pt x="406" y="351"/>
                  </a:cubicBezTo>
                  <a:cubicBezTo>
                    <a:pt x="406" y="352"/>
                    <a:pt x="406" y="352"/>
                    <a:pt x="406" y="352"/>
                  </a:cubicBezTo>
                  <a:cubicBezTo>
                    <a:pt x="407" y="352"/>
                    <a:pt x="407" y="352"/>
                    <a:pt x="407" y="352"/>
                  </a:cubicBezTo>
                  <a:cubicBezTo>
                    <a:pt x="407" y="352"/>
                    <a:pt x="407" y="352"/>
                    <a:pt x="407" y="352"/>
                  </a:cubicBezTo>
                  <a:cubicBezTo>
                    <a:pt x="407" y="353"/>
                    <a:pt x="407" y="353"/>
                    <a:pt x="407" y="353"/>
                  </a:cubicBezTo>
                  <a:cubicBezTo>
                    <a:pt x="406" y="354"/>
                    <a:pt x="406" y="354"/>
                    <a:pt x="406" y="354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4" y="356"/>
                    <a:pt x="404" y="356"/>
                    <a:pt x="404" y="356"/>
                  </a:cubicBezTo>
                  <a:cubicBezTo>
                    <a:pt x="405" y="356"/>
                    <a:pt x="405" y="356"/>
                    <a:pt x="405" y="356"/>
                  </a:cubicBezTo>
                  <a:cubicBezTo>
                    <a:pt x="406" y="357"/>
                    <a:pt x="406" y="357"/>
                    <a:pt x="406" y="357"/>
                  </a:cubicBezTo>
                  <a:cubicBezTo>
                    <a:pt x="405" y="358"/>
                    <a:pt x="405" y="358"/>
                    <a:pt x="405" y="358"/>
                  </a:cubicBezTo>
                  <a:cubicBezTo>
                    <a:pt x="406" y="359"/>
                    <a:pt x="406" y="359"/>
                    <a:pt x="406" y="359"/>
                  </a:cubicBezTo>
                  <a:cubicBezTo>
                    <a:pt x="405" y="360"/>
                    <a:pt x="405" y="360"/>
                    <a:pt x="405" y="360"/>
                  </a:cubicBezTo>
                  <a:cubicBezTo>
                    <a:pt x="403" y="360"/>
                    <a:pt x="403" y="360"/>
                    <a:pt x="403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3" y="358"/>
                    <a:pt x="403" y="358"/>
                    <a:pt x="403" y="358"/>
                  </a:cubicBezTo>
                  <a:cubicBezTo>
                    <a:pt x="401" y="356"/>
                    <a:pt x="401" y="356"/>
                    <a:pt x="401" y="356"/>
                  </a:cubicBezTo>
                  <a:cubicBezTo>
                    <a:pt x="401" y="355"/>
                    <a:pt x="401" y="355"/>
                    <a:pt x="401" y="355"/>
                  </a:cubicBezTo>
                  <a:cubicBezTo>
                    <a:pt x="403" y="354"/>
                    <a:pt x="403" y="354"/>
                    <a:pt x="403" y="354"/>
                  </a:cubicBezTo>
                  <a:cubicBezTo>
                    <a:pt x="402" y="353"/>
                    <a:pt x="402" y="353"/>
                    <a:pt x="402" y="353"/>
                  </a:cubicBezTo>
                  <a:cubicBezTo>
                    <a:pt x="402" y="352"/>
                    <a:pt x="402" y="352"/>
                    <a:pt x="402" y="352"/>
                  </a:cubicBezTo>
                  <a:cubicBezTo>
                    <a:pt x="403" y="351"/>
                    <a:pt x="403" y="351"/>
                    <a:pt x="403" y="351"/>
                  </a:cubicBezTo>
                  <a:cubicBezTo>
                    <a:pt x="402" y="350"/>
                    <a:pt x="402" y="350"/>
                    <a:pt x="402" y="350"/>
                  </a:cubicBezTo>
                  <a:cubicBezTo>
                    <a:pt x="401" y="351"/>
                    <a:pt x="401" y="351"/>
                    <a:pt x="401" y="351"/>
                  </a:cubicBezTo>
                  <a:cubicBezTo>
                    <a:pt x="401" y="352"/>
                    <a:pt x="401" y="352"/>
                    <a:pt x="401" y="352"/>
                  </a:cubicBezTo>
                  <a:cubicBezTo>
                    <a:pt x="400" y="351"/>
                    <a:pt x="400" y="351"/>
                    <a:pt x="400" y="351"/>
                  </a:cubicBezTo>
                  <a:cubicBezTo>
                    <a:pt x="399" y="351"/>
                    <a:pt x="399" y="351"/>
                    <a:pt x="399" y="351"/>
                  </a:cubicBezTo>
                  <a:cubicBezTo>
                    <a:pt x="398" y="350"/>
                    <a:pt x="398" y="350"/>
                    <a:pt x="398" y="350"/>
                  </a:cubicBezTo>
                  <a:cubicBezTo>
                    <a:pt x="399" y="349"/>
                    <a:pt x="399" y="349"/>
                    <a:pt x="399" y="349"/>
                  </a:cubicBezTo>
                  <a:cubicBezTo>
                    <a:pt x="400" y="349"/>
                    <a:pt x="400" y="349"/>
                    <a:pt x="400" y="349"/>
                  </a:cubicBezTo>
                  <a:cubicBezTo>
                    <a:pt x="400" y="348"/>
                    <a:pt x="400" y="348"/>
                    <a:pt x="400" y="348"/>
                  </a:cubicBezTo>
                  <a:cubicBezTo>
                    <a:pt x="400" y="347"/>
                    <a:pt x="400" y="347"/>
                    <a:pt x="400" y="347"/>
                  </a:cubicBezTo>
                  <a:cubicBezTo>
                    <a:pt x="402" y="346"/>
                    <a:pt x="402" y="346"/>
                    <a:pt x="402" y="346"/>
                  </a:cubicBezTo>
                  <a:cubicBezTo>
                    <a:pt x="402" y="345"/>
                    <a:pt x="402" y="345"/>
                    <a:pt x="402" y="345"/>
                  </a:cubicBezTo>
                  <a:cubicBezTo>
                    <a:pt x="401" y="345"/>
                    <a:pt x="401" y="345"/>
                    <a:pt x="401" y="345"/>
                  </a:cubicBezTo>
                  <a:cubicBezTo>
                    <a:pt x="400" y="345"/>
                    <a:pt x="400" y="345"/>
                    <a:pt x="400" y="345"/>
                  </a:cubicBezTo>
                  <a:cubicBezTo>
                    <a:pt x="400" y="344"/>
                    <a:pt x="400" y="344"/>
                    <a:pt x="400" y="344"/>
                  </a:cubicBezTo>
                  <a:cubicBezTo>
                    <a:pt x="400" y="343"/>
                    <a:pt x="400" y="343"/>
                    <a:pt x="400" y="343"/>
                  </a:cubicBezTo>
                  <a:cubicBezTo>
                    <a:pt x="402" y="343"/>
                    <a:pt x="402" y="343"/>
                    <a:pt x="402" y="343"/>
                  </a:cubicBezTo>
                  <a:cubicBezTo>
                    <a:pt x="402" y="341"/>
                    <a:pt x="402" y="341"/>
                    <a:pt x="402" y="341"/>
                  </a:cubicBezTo>
                  <a:cubicBezTo>
                    <a:pt x="402" y="340"/>
                    <a:pt x="402" y="340"/>
                    <a:pt x="402" y="340"/>
                  </a:cubicBezTo>
                  <a:close/>
                  <a:moveTo>
                    <a:pt x="413" y="338"/>
                  </a:moveTo>
                  <a:cubicBezTo>
                    <a:pt x="412" y="337"/>
                    <a:pt x="412" y="337"/>
                    <a:pt x="412" y="337"/>
                  </a:cubicBezTo>
                  <a:cubicBezTo>
                    <a:pt x="412" y="336"/>
                    <a:pt x="412" y="336"/>
                    <a:pt x="412" y="336"/>
                  </a:cubicBezTo>
                  <a:cubicBezTo>
                    <a:pt x="413" y="335"/>
                    <a:pt x="413" y="335"/>
                    <a:pt x="413" y="335"/>
                  </a:cubicBezTo>
                  <a:cubicBezTo>
                    <a:pt x="414" y="335"/>
                    <a:pt x="414" y="335"/>
                    <a:pt x="414" y="335"/>
                  </a:cubicBezTo>
                  <a:cubicBezTo>
                    <a:pt x="414" y="337"/>
                    <a:pt x="414" y="337"/>
                    <a:pt x="414" y="337"/>
                  </a:cubicBezTo>
                  <a:cubicBezTo>
                    <a:pt x="413" y="338"/>
                    <a:pt x="413" y="338"/>
                    <a:pt x="413" y="338"/>
                  </a:cubicBezTo>
                  <a:close/>
                  <a:moveTo>
                    <a:pt x="409" y="341"/>
                  </a:moveTo>
                  <a:cubicBezTo>
                    <a:pt x="410" y="338"/>
                    <a:pt x="410" y="338"/>
                    <a:pt x="410" y="338"/>
                  </a:cubicBezTo>
                  <a:cubicBezTo>
                    <a:pt x="411" y="338"/>
                    <a:pt x="411" y="338"/>
                    <a:pt x="411" y="338"/>
                  </a:cubicBezTo>
                  <a:cubicBezTo>
                    <a:pt x="411" y="340"/>
                    <a:pt x="411" y="340"/>
                    <a:pt x="411" y="340"/>
                  </a:cubicBezTo>
                  <a:cubicBezTo>
                    <a:pt x="410" y="341"/>
                    <a:pt x="410" y="341"/>
                    <a:pt x="410" y="341"/>
                  </a:cubicBezTo>
                  <a:cubicBezTo>
                    <a:pt x="409" y="341"/>
                    <a:pt x="409" y="341"/>
                    <a:pt x="409" y="341"/>
                  </a:cubicBezTo>
                  <a:close/>
                  <a:moveTo>
                    <a:pt x="408" y="339"/>
                  </a:moveTo>
                  <a:cubicBezTo>
                    <a:pt x="408" y="337"/>
                    <a:pt x="408" y="337"/>
                    <a:pt x="408" y="337"/>
                  </a:cubicBezTo>
                  <a:cubicBezTo>
                    <a:pt x="411" y="335"/>
                    <a:pt x="411" y="335"/>
                    <a:pt x="411" y="335"/>
                  </a:cubicBezTo>
                  <a:cubicBezTo>
                    <a:pt x="411" y="336"/>
                    <a:pt x="411" y="336"/>
                    <a:pt x="411" y="336"/>
                  </a:cubicBezTo>
                  <a:cubicBezTo>
                    <a:pt x="410" y="337"/>
                    <a:pt x="410" y="337"/>
                    <a:pt x="410" y="337"/>
                  </a:cubicBezTo>
                  <a:cubicBezTo>
                    <a:pt x="409" y="339"/>
                    <a:pt x="409" y="339"/>
                    <a:pt x="409" y="339"/>
                  </a:cubicBezTo>
                  <a:cubicBezTo>
                    <a:pt x="408" y="339"/>
                    <a:pt x="408" y="339"/>
                    <a:pt x="408" y="339"/>
                  </a:cubicBezTo>
                  <a:close/>
                  <a:moveTo>
                    <a:pt x="406" y="334"/>
                  </a:moveTo>
                  <a:cubicBezTo>
                    <a:pt x="408" y="333"/>
                    <a:pt x="408" y="333"/>
                    <a:pt x="408" y="333"/>
                  </a:cubicBezTo>
                  <a:cubicBezTo>
                    <a:pt x="410" y="333"/>
                    <a:pt x="410" y="333"/>
                    <a:pt x="410" y="333"/>
                  </a:cubicBezTo>
                  <a:cubicBezTo>
                    <a:pt x="410" y="334"/>
                    <a:pt x="410" y="334"/>
                    <a:pt x="410" y="334"/>
                  </a:cubicBezTo>
                  <a:cubicBezTo>
                    <a:pt x="409" y="336"/>
                    <a:pt x="409" y="336"/>
                    <a:pt x="409" y="336"/>
                  </a:cubicBezTo>
                  <a:cubicBezTo>
                    <a:pt x="407" y="336"/>
                    <a:pt x="407" y="336"/>
                    <a:pt x="407" y="336"/>
                  </a:cubicBezTo>
                  <a:cubicBezTo>
                    <a:pt x="406" y="334"/>
                    <a:pt x="406" y="334"/>
                    <a:pt x="406" y="334"/>
                  </a:cubicBezTo>
                  <a:close/>
                  <a:moveTo>
                    <a:pt x="409" y="330"/>
                  </a:moveTo>
                  <a:cubicBezTo>
                    <a:pt x="410" y="327"/>
                    <a:pt x="410" y="327"/>
                    <a:pt x="410" y="327"/>
                  </a:cubicBezTo>
                  <a:cubicBezTo>
                    <a:pt x="412" y="327"/>
                    <a:pt x="412" y="327"/>
                    <a:pt x="412" y="327"/>
                  </a:cubicBezTo>
                  <a:cubicBezTo>
                    <a:pt x="412" y="330"/>
                    <a:pt x="412" y="330"/>
                    <a:pt x="412" y="330"/>
                  </a:cubicBezTo>
                  <a:cubicBezTo>
                    <a:pt x="411" y="331"/>
                    <a:pt x="411" y="331"/>
                    <a:pt x="411" y="331"/>
                  </a:cubicBezTo>
                  <a:cubicBezTo>
                    <a:pt x="409" y="332"/>
                    <a:pt x="409" y="332"/>
                    <a:pt x="409" y="332"/>
                  </a:cubicBezTo>
                  <a:cubicBezTo>
                    <a:pt x="409" y="331"/>
                    <a:pt x="409" y="331"/>
                    <a:pt x="409" y="331"/>
                  </a:cubicBezTo>
                  <a:cubicBezTo>
                    <a:pt x="409" y="330"/>
                    <a:pt x="409" y="330"/>
                    <a:pt x="409" y="330"/>
                  </a:cubicBezTo>
                  <a:close/>
                  <a:moveTo>
                    <a:pt x="403" y="332"/>
                  </a:moveTo>
                  <a:cubicBezTo>
                    <a:pt x="403" y="330"/>
                    <a:pt x="403" y="330"/>
                    <a:pt x="403" y="330"/>
                  </a:cubicBezTo>
                  <a:cubicBezTo>
                    <a:pt x="404" y="326"/>
                    <a:pt x="404" y="326"/>
                    <a:pt x="404" y="326"/>
                  </a:cubicBezTo>
                  <a:cubicBezTo>
                    <a:pt x="405" y="325"/>
                    <a:pt x="405" y="325"/>
                    <a:pt x="405" y="325"/>
                  </a:cubicBezTo>
                  <a:cubicBezTo>
                    <a:pt x="403" y="324"/>
                    <a:pt x="403" y="324"/>
                    <a:pt x="403" y="324"/>
                  </a:cubicBezTo>
                  <a:cubicBezTo>
                    <a:pt x="404" y="323"/>
                    <a:pt x="404" y="323"/>
                    <a:pt x="404" y="323"/>
                  </a:cubicBezTo>
                  <a:cubicBezTo>
                    <a:pt x="403" y="322"/>
                    <a:pt x="403" y="322"/>
                    <a:pt x="403" y="322"/>
                  </a:cubicBezTo>
                  <a:cubicBezTo>
                    <a:pt x="403" y="321"/>
                    <a:pt x="403" y="321"/>
                    <a:pt x="403" y="321"/>
                  </a:cubicBezTo>
                  <a:cubicBezTo>
                    <a:pt x="405" y="321"/>
                    <a:pt x="405" y="321"/>
                    <a:pt x="405" y="321"/>
                  </a:cubicBezTo>
                  <a:cubicBezTo>
                    <a:pt x="407" y="323"/>
                    <a:pt x="407" y="323"/>
                    <a:pt x="407" y="323"/>
                  </a:cubicBezTo>
                  <a:cubicBezTo>
                    <a:pt x="409" y="323"/>
                    <a:pt x="409" y="323"/>
                    <a:pt x="409" y="323"/>
                  </a:cubicBezTo>
                  <a:cubicBezTo>
                    <a:pt x="410" y="324"/>
                    <a:pt x="410" y="324"/>
                    <a:pt x="410" y="324"/>
                  </a:cubicBezTo>
                  <a:cubicBezTo>
                    <a:pt x="410" y="326"/>
                    <a:pt x="410" y="326"/>
                    <a:pt x="410" y="326"/>
                  </a:cubicBezTo>
                  <a:cubicBezTo>
                    <a:pt x="409" y="329"/>
                    <a:pt x="409" y="329"/>
                    <a:pt x="409" y="329"/>
                  </a:cubicBezTo>
                  <a:cubicBezTo>
                    <a:pt x="408" y="329"/>
                    <a:pt x="408" y="329"/>
                    <a:pt x="408" y="329"/>
                  </a:cubicBezTo>
                  <a:cubicBezTo>
                    <a:pt x="408" y="327"/>
                    <a:pt x="408" y="327"/>
                    <a:pt x="408" y="327"/>
                  </a:cubicBezTo>
                  <a:cubicBezTo>
                    <a:pt x="407" y="327"/>
                    <a:pt x="407" y="327"/>
                    <a:pt x="407" y="327"/>
                  </a:cubicBezTo>
                  <a:cubicBezTo>
                    <a:pt x="407" y="329"/>
                    <a:pt x="407" y="329"/>
                    <a:pt x="407" y="329"/>
                  </a:cubicBezTo>
                  <a:cubicBezTo>
                    <a:pt x="406" y="330"/>
                    <a:pt x="406" y="330"/>
                    <a:pt x="406" y="330"/>
                  </a:cubicBezTo>
                  <a:cubicBezTo>
                    <a:pt x="407" y="331"/>
                    <a:pt x="407" y="331"/>
                    <a:pt x="407" y="331"/>
                  </a:cubicBezTo>
                  <a:cubicBezTo>
                    <a:pt x="406" y="332"/>
                    <a:pt x="406" y="332"/>
                    <a:pt x="406" y="332"/>
                  </a:cubicBezTo>
                  <a:cubicBezTo>
                    <a:pt x="405" y="331"/>
                    <a:pt x="405" y="331"/>
                    <a:pt x="405" y="331"/>
                  </a:cubicBezTo>
                  <a:cubicBezTo>
                    <a:pt x="404" y="332"/>
                    <a:pt x="404" y="332"/>
                    <a:pt x="404" y="332"/>
                  </a:cubicBezTo>
                  <a:cubicBezTo>
                    <a:pt x="403" y="332"/>
                    <a:pt x="403" y="332"/>
                    <a:pt x="403" y="332"/>
                  </a:cubicBezTo>
                  <a:close/>
                  <a:moveTo>
                    <a:pt x="398" y="330"/>
                  </a:moveTo>
                  <a:cubicBezTo>
                    <a:pt x="397" y="329"/>
                    <a:pt x="397" y="329"/>
                    <a:pt x="397" y="329"/>
                  </a:cubicBezTo>
                  <a:cubicBezTo>
                    <a:pt x="398" y="327"/>
                    <a:pt x="398" y="327"/>
                    <a:pt x="398" y="327"/>
                  </a:cubicBezTo>
                  <a:cubicBezTo>
                    <a:pt x="397" y="326"/>
                    <a:pt x="397" y="326"/>
                    <a:pt x="397" y="326"/>
                  </a:cubicBezTo>
                  <a:cubicBezTo>
                    <a:pt x="398" y="324"/>
                    <a:pt x="398" y="324"/>
                    <a:pt x="398" y="324"/>
                  </a:cubicBezTo>
                  <a:cubicBezTo>
                    <a:pt x="398" y="323"/>
                    <a:pt x="398" y="323"/>
                    <a:pt x="398" y="323"/>
                  </a:cubicBezTo>
                  <a:cubicBezTo>
                    <a:pt x="400" y="324"/>
                    <a:pt x="400" y="324"/>
                    <a:pt x="400" y="324"/>
                  </a:cubicBezTo>
                  <a:cubicBezTo>
                    <a:pt x="400" y="322"/>
                    <a:pt x="400" y="322"/>
                    <a:pt x="400" y="322"/>
                  </a:cubicBezTo>
                  <a:cubicBezTo>
                    <a:pt x="401" y="322"/>
                    <a:pt x="401" y="322"/>
                    <a:pt x="401" y="322"/>
                  </a:cubicBezTo>
                  <a:cubicBezTo>
                    <a:pt x="402" y="324"/>
                    <a:pt x="402" y="324"/>
                    <a:pt x="402" y="324"/>
                  </a:cubicBezTo>
                  <a:cubicBezTo>
                    <a:pt x="401" y="326"/>
                    <a:pt x="401" y="326"/>
                    <a:pt x="401" y="326"/>
                  </a:cubicBezTo>
                  <a:cubicBezTo>
                    <a:pt x="402" y="327"/>
                    <a:pt x="402" y="327"/>
                    <a:pt x="402" y="327"/>
                  </a:cubicBezTo>
                  <a:cubicBezTo>
                    <a:pt x="402" y="326"/>
                    <a:pt x="402" y="326"/>
                    <a:pt x="402" y="326"/>
                  </a:cubicBezTo>
                  <a:cubicBezTo>
                    <a:pt x="403" y="327"/>
                    <a:pt x="403" y="327"/>
                    <a:pt x="403" y="327"/>
                  </a:cubicBezTo>
                  <a:cubicBezTo>
                    <a:pt x="402" y="330"/>
                    <a:pt x="402" y="330"/>
                    <a:pt x="402" y="330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9" y="334"/>
                    <a:pt x="399" y="334"/>
                    <a:pt x="399" y="334"/>
                  </a:cubicBezTo>
                  <a:cubicBezTo>
                    <a:pt x="398" y="336"/>
                    <a:pt x="398" y="336"/>
                    <a:pt x="398" y="336"/>
                  </a:cubicBezTo>
                  <a:cubicBezTo>
                    <a:pt x="397" y="336"/>
                    <a:pt x="397" y="336"/>
                    <a:pt x="397" y="336"/>
                  </a:cubicBezTo>
                  <a:cubicBezTo>
                    <a:pt x="397" y="335"/>
                    <a:pt x="397" y="335"/>
                    <a:pt x="397" y="335"/>
                  </a:cubicBezTo>
                  <a:cubicBezTo>
                    <a:pt x="397" y="334"/>
                    <a:pt x="397" y="334"/>
                    <a:pt x="397" y="334"/>
                  </a:cubicBezTo>
                  <a:cubicBezTo>
                    <a:pt x="396" y="337"/>
                    <a:pt x="396" y="337"/>
                    <a:pt x="396" y="337"/>
                  </a:cubicBezTo>
                  <a:cubicBezTo>
                    <a:pt x="395" y="336"/>
                    <a:pt x="395" y="336"/>
                    <a:pt x="395" y="336"/>
                  </a:cubicBezTo>
                  <a:cubicBezTo>
                    <a:pt x="395" y="335"/>
                    <a:pt x="395" y="335"/>
                    <a:pt x="395" y="335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6" y="331"/>
                    <a:pt x="396" y="331"/>
                    <a:pt x="396" y="331"/>
                  </a:cubicBezTo>
                  <a:cubicBezTo>
                    <a:pt x="397" y="332"/>
                    <a:pt x="397" y="332"/>
                    <a:pt x="397" y="332"/>
                  </a:cubicBezTo>
                  <a:cubicBezTo>
                    <a:pt x="398" y="331"/>
                    <a:pt x="398" y="331"/>
                    <a:pt x="398" y="331"/>
                  </a:cubicBezTo>
                  <a:cubicBezTo>
                    <a:pt x="398" y="330"/>
                    <a:pt x="398" y="330"/>
                    <a:pt x="398" y="330"/>
                  </a:cubicBezTo>
                  <a:close/>
                  <a:moveTo>
                    <a:pt x="397" y="314"/>
                  </a:moveTo>
                  <a:cubicBezTo>
                    <a:pt x="399" y="315"/>
                    <a:pt x="399" y="315"/>
                    <a:pt x="399" y="315"/>
                  </a:cubicBezTo>
                  <a:cubicBezTo>
                    <a:pt x="398" y="316"/>
                    <a:pt x="398" y="316"/>
                    <a:pt x="398" y="316"/>
                  </a:cubicBezTo>
                  <a:cubicBezTo>
                    <a:pt x="397" y="314"/>
                    <a:pt x="397" y="314"/>
                    <a:pt x="397" y="314"/>
                  </a:cubicBezTo>
                  <a:close/>
                  <a:moveTo>
                    <a:pt x="393" y="315"/>
                  </a:moveTo>
                  <a:cubicBezTo>
                    <a:pt x="395" y="314"/>
                    <a:pt x="395" y="314"/>
                    <a:pt x="395" y="314"/>
                  </a:cubicBezTo>
                  <a:cubicBezTo>
                    <a:pt x="395" y="313"/>
                    <a:pt x="395" y="313"/>
                    <a:pt x="395" y="313"/>
                  </a:cubicBezTo>
                  <a:cubicBezTo>
                    <a:pt x="396" y="314"/>
                    <a:pt x="396" y="314"/>
                    <a:pt x="396" y="314"/>
                  </a:cubicBezTo>
                  <a:cubicBezTo>
                    <a:pt x="397" y="316"/>
                    <a:pt x="397" y="316"/>
                    <a:pt x="397" y="316"/>
                  </a:cubicBezTo>
                  <a:cubicBezTo>
                    <a:pt x="397" y="319"/>
                    <a:pt x="397" y="319"/>
                    <a:pt x="397" y="319"/>
                  </a:cubicBezTo>
                  <a:cubicBezTo>
                    <a:pt x="397" y="322"/>
                    <a:pt x="397" y="322"/>
                    <a:pt x="397" y="322"/>
                  </a:cubicBezTo>
                  <a:cubicBezTo>
                    <a:pt x="396" y="323"/>
                    <a:pt x="396" y="323"/>
                    <a:pt x="396" y="323"/>
                  </a:cubicBezTo>
                  <a:cubicBezTo>
                    <a:pt x="395" y="326"/>
                    <a:pt x="395" y="326"/>
                    <a:pt x="395" y="326"/>
                  </a:cubicBezTo>
                  <a:cubicBezTo>
                    <a:pt x="394" y="327"/>
                    <a:pt x="394" y="327"/>
                    <a:pt x="394" y="327"/>
                  </a:cubicBezTo>
                  <a:cubicBezTo>
                    <a:pt x="394" y="329"/>
                    <a:pt x="394" y="329"/>
                    <a:pt x="394" y="329"/>
                  </a:cubicBezTo>
                  <a:cubicBezTo>
                    <a:pt x="394" y="331"/>
                    <a:pt x="394" y="331"/>
                    <a:pt x="394" y="331"/>
                  </a:cubicBezTo>
                  <a:cubicBezTo>
                    <a:pt x="393" y="333"/>
                    <a:pt x="393" y="333"/>
                    <a:pt x="393" y="333"/>
                  </a:cubicBezTo>
                  <a:cubicBezTo>
                    <a:pt x="392" y="333"/>
                    <a:pt x="392" y="333"/>
                    <a:pt x="392" y="333"/>
                  </a:cubicBezTo>
                  <a:cubicBezTo>
                    <a:pt x="392" y="332"/>
                    <a:pt x="392" y="332"/>
                    <a:pt x="392" y="332"/>
                  </a:cubicBezTo>
                  <a:cubicBezTo>
                    <a:pt x="392" y="331"/>
                    <a:pt x="392" y="331"/>
                    <a:pt x="392" y="331"/>
                  </a:cubicBezTo>
                  <a:cubicBezTo>
                    <a:pt x="392" y="330"/>
                    <a:pt x="392" y="330"/>
                    <a:pt x="392" y="330"/>
                  </a:cubicBezTo>
                  <a:cubicBezTo>
                    <a:pt x="391" y="328"/>
                    <a:pt x="391" y="328"/>
                    <a:pt x="391" y="328"/>
                  </a:cubicBezTo>
                  <a:cubicBezTo>
                    <a:pt x="392" y="326"/>
                    <a:pt x="392" y="326"/>
                    <a:pt x="392" y="326"/>
                  </a:cubicBezTo>
                  <a:cubicBezTo>
                    <a:pt x="393" y="326"/>
                    <a:pt x="393" y="326"/>
                    <a:pt x="393" y="326"/>
                  </a:cubicBezTo>
                  <a:cubicBezTo>
                    <a:pt x="394" y="325"/>
                    <a:pt x="394" y="325"/>
                    <a:pt x="394" y="325"/>
                  </a:cubicBezTo>
                  <a:cubicBezTo>
                    <a:pt x="394" y="325"/>
                    <a:pt x="394" y="325"/>
                    <a:pt x="394" y="325"/>
                  </a:cubicBezTo>
                  <a:cubicBezTo>
                    <a:pt x="393" y="325"/>
                    <a:pt x="393" y="325"/>
                    <a:pt x="393" y="325"/>
                  </a:cubicBezTo>
                  <a:cubicBezTo>
                    <a:pt x="392" y="325"/>
                    <a:pt x="392" y="325"/>
                    <a:pt x="392" y="325"/>
                  </a:cubicBezTo>
                  <a:cubicBezTo>
                    <a:pt x="392" y="324"/>
                    <a:pt x="392" y="324"/>
                    <a:pt x="392" y="324"/>
                  </a:cubicBezTo>
                  <a:cubicBezTo>
                    <a:pt x="392" y="324"/>
                    <a:pt x="392" y="324"/>
                    <a:pt x="392" y="324"/>
                  </a:cubicBezTo>
                  <a:cubicBezTo>
                    <a:pt x="393" y="323"/>
                    <a:pt x="393" y="323"/>
                    <a:pt x="393" y="323"/>
                  </a:cubicBezTo>
                  <a:cubicBezTo>
                    <a:pt x="391" y="322"/>
                    <a:pt x="391" y="322"/>
                    <a:pt x="391" y="322"/>
                  </a:cubicBezTo>
                  <a:cubicBezTo>
                    <a:pt x="391" y="321"/>
                    <a:pt x="391" y="321"/>
                    <a:pt x="391" y="321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93" y="320"/>
                    <a:pt x="393" y="320"/>
                  </a:cubicBezTo>
                  <a:cubicBezTo>
                    <a:pt x="394" y="318"/>
                    <a:pt x="394" y="318"/>
                    <a:pt x="394" y="318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3" y="316"/>
                    <a:pt x="393" y="316"/>
                    <a:pt x="393" y="316"/>
                  </a:cubicBezTo>
                  <a:cubicBezTo>
                    <a:pt x="393" y="315"/>
                    <a:pt x="393" y="315"/>
                    <a:pt x="393" y="315"/>
                  </a:cubicBezTo>
                  <a:close/>
                  <a:moveTo>
                    <a:pt x="390" y="315"/>
                  </a:moveTo>
                  <a:cubicBezTo>
                    <a:pt x="391" y="314"/>
                    <a:pt x="391" y="314"/>
                    <a:pt x="391" y="314"/>
                  </a:cubicBezTo>
                  <a:cubicBezTo>
                    <a:pt x="391" y="316"/>
                    <a:pt x="391" y="316"/>
                    <a:pt x="391" y="316"/>
                  </a:cubicBezTo>
                  <a:cubicBezTo>
                    <a:pt x="391" y="317"/>
                    <a:pt x="391" y="317"/>
                    <a:pt x="391" y="317"/>
                  </a:cubicBezTo>
                  <a:cubicBezTo>
                    <a:pt x="391" y="319"/>
                    <a:pt x="391" y="319"/>
                    <a:pt x="391" y="319"/>
                  </a:cubicBezTo>
                  <a:cubicBezTo>
                    <a:pt x="389" y="319"/>
                    <a:pt x="389" y="319"/>
                    <a:pt x="389" y="319"/>
                  </a:cubicBezTo>
                  <a:cubicBezTo>
                    <a:pt x="389" y="318"/>
                    <a:pt x="389" y="318"/>
                    <a:pt x="389" y="318"/>
                  </a:cubicBezTo>
                  <a:cubicBezTo>
                    <a:pt x="390" y="317"/>
                    <a:pt x="390" y="317"/>
                    <a:pt x="390" y="317"/>
                  </a:cubicBezTo>
                  <a:cubicBezTo>
                    <a:pt x="390" y="317"/>
                    <a:pt x="390" y="317"/>
                    <a:pt x="390" y="317"/>
                  </a:cubicBezTo>
                  <a:cubicBezTo>
                    <a:pt x="390" y="315"/>
                    <a:pt x="390" y="315"/>
                    <a:pt x="390" y="315"/>
                  </a:cubicBezTo>
                  <a:close/>
                  <a:moveTo>
                    <a:pt x="398" y="319"/>
                  </a:moveTo>
                  <a:cubicBezTo>
                    <a:pt x="399" y="318"/>
                    <a:pt x="399" y="318"/>
                    <a:pt x="399" y="318"/>
                  </a:cubicBezTo>
                  <a:cubicBezTo>
                    <a:pt x="399" y="316"/>
                    <a:pt x="399" y="316"/>
                    <a:pt x="399" y="316"/>
                  </a:cubicBezTo>
                  <a:cubicBezTo>
                    <a:pt x="400" y="315"/>
                    <a:pt x="400" y="315"/>
                    <a:pt x="400" y="315"/>
                  </a:cubicBezTo>
                  <a:cubicBezTo>
                    <a:pt x="402" y="315"/>
                    <a:pt x="402" y="315"/>
                    <a:pt x="402" y="315"/>
                  </a:cubicBezTo>
                  <a:cubicBezTo>
                    <a:pt x="402" y="313"/>
                    <a:pt x="402" y="313"/>
                    <a:pt x="402" y="313"/>
                  </a:cubicBezTo>
                  <a:cubicBezTo>
                    <a:pt x="403" y="312"/>
                    <a:pt x="403" y="312"/>
                    <a:pt x="403" y="312"/>
                  </a:cubicBezTo>
                  <a:cubicBezTo>
                    <a:pt x="401" y="312"/>
                    <a:pt x="401" y="312"/>
                    <a:pt x="401" y="312"/>
                  </a:cubicBezTo>
                  <a:cubicBezTo>
                    <a:pt x="401" y="309"/>
                    <a:pt x="401" y="309"/>
                    <a:pt x="401" y="309"/>
                  </a:cubicBezTo>
                  <a:cubicBezTo>
                    <a:pt x="403" y="306"/>
                    <a:pt x="403" y="306"/>
                    <a:pt x="403" y="306"/>
                  </a:cubicBezTo>
                  <a:cubicBezTo>
                    <a:pt x="404" y="301"/>
                    <a:pt x="404" y="301"/>
                    <a:pt x="404" y="301"/>
                  </a:cubicBezTo>
                  <a:cubicBezTo>
                    <a:pt x="405" y="299"/>
                    <a:pt x="405" y="299"/>
                    <a:pt x="405" y="299"/>
                  </a:cubicBezTo>
                  <a:cubicBezTo>
                    <a:pt x="405" y="300"/>
                    <a:pt x="405" y="300"/>
                    <a:pt x="405" y="300"/>
                  </a:cubicBezTo>
                  <a:cubicBezTo>
                    <a:pt x="405" y="301"/>
                    <a:pt x="405" y="301"/>
                    <a:pt x="405" y="301"/>
                  </a:cubicBezTo>
                  <a:cubicBezTo>
                    <a:pt x="408" y="303"/>
                    <a:pt x="408" y="303"/>
                    <a:pt x="408" y="303"/>
                  </a:cubicBezTo>
                  <a:cubicBezTo>
                    <a:pt x="409" y="304"/>
                    <a:pt x="409" y="304"/>
                    <a:pt x="409" y="304"/>
                  </a:cubicBezTo>
                  <a:cubicBezTo>
                    <a:pt x="409" y="310"/>
                    <a:pt x="409" y="310"/>
                    <a:pt x="409" y="310"/>
                  </a:cubicBezTo>
                  <a:cubicBezTo>
                    <a:pt x="408" y="313"/>
                    <a:pt x="408" y="313"/>
                    <a:pt x="408" y="313"/>
                  </a:cubicBezTo>
                  <a:cubicBezTo>
                    <a:pt x="407" y="312"/>
                    <a:pt x="407" y="312"/>
                    <a:pt x="407" y="312"/>
                  </a:cubicBezTo>
                  <a:cubicBezTo>
                    <a:pt x="408" y="308"/>
                    <a:pt x="408" y="308"/>
                    <a:pt x="408" y="308"/>
                  </a:cubicBezTo>
                  <a:cubicBezTo>
                    <a:pt x="407" y="305"/>
                    <a:pt x="407" y="305"/>
                    <a:pt x="407" y="305"/>
                  </a:cubicBezTo>
                  <a:cubicBezTo>
                    <a:pt x="407" y="306"/>
                    <a:pt x="407" y="306"/>
                    <a:pt x="407" y="306"/>
                  </a:cubicBezTo>
                  <a:cubicBezTo>
                    <a:pt x="406" y="312"/>
                    <a:pt x="406" y="312"/>
                    <a:pt x="406" y="312"/>
                  </a:cubicBezTo>
                  <a:cubicBezTo>
                    <a:pt x="406" y="314"/>
                    <a:pt x="406" y="314"/>
                    <a:pt x="406" y="314"/>
                  </a:cubicBezTo>
                  <a:cubicBezTo>
                    <a:pt x="406" y="315"/>
                    <a:pt x="406" y="315"/>
                    <a:pt x="406" y="315"/>
                  </a:cubicBezTo>
                  <a:cubicBezTo>
                    <a:pt x="405" y="316"/>
                    <a:pt x="405" y="316"/>
                    <a:pt x="405" y="316"/>
                  </a:cubicBezTo>
                  <a:cubicBezTo>
                    <a:pt x="403" y="315"/>
                    <a:pt x="403" y="315"/>
                    <a:pt x="403" y="315"/>
                  </a:cubicBezTo>
                  <a:cubicBezTo>
                    <a:pt x="403" y="318"/>
                    <a:pt x="403" y="318"/>
                    <a:pt x="403" y="318"/>
                  </a:cubicBezTo>
                  <a:cubicBezTo>
                    <a:pt x="401" y="319"/>
                    <a:pt x="401" y="319"/>
                    <a:pt x="401" y="319"/>
                  </a:cubicBezTo>
                  <a:cubicBezTo>
                    <a:pt x="399" y="321"/>
                    <a:pt x="399" y="321"/>
                    <a:pt x="399" y="321"/>
                  </a:cubicBezTo>
                  <a:cubicBezTo>
                    <a:pt x="398" y="319"/>
                    <a:pt x="398" y="319"/>
                    <a:pt x="398" y="319"/>
                  </a:cubicBezTo>
                  <a:close/>
                  <a:moveTo>
                    <a:pt x="394" y="299"/>
                  </a:moveTo>
                  <a:cubicBezTo>
                    <a:pt x="396" y="299"/>
                    <a:pt x="396" y="299"/>
                    <a:pt x="396" y="299"/>
                  </a:cubicBezTo>
                  <a:cubicBezTo>
                    <a:pt x="398" y="300"/>
                    <a:pt x="398" y="300"/>
                    <a:pt x="398" y="300"/>
                  </a:cubicBezTo>
                  <a:cubicBezTo>
                    <a:pt x="398" y="301"/>
                    <a:pt x="398" y="301"/>
                    <a:pt x="398" y="301"/>
                  </a:cubicBezTo>
                  <a:cubicBezTo>
                    <a:pt x="397" y="302"/>
                    <a:pt x="397" y="302"/>
                    <a:pt x="397" y="302"/>
                  </a:cubicBezTo>
                  <a:cubicBezTo>
                    <a:pt x="398" y="303"/>
                    <a:pt x="398" y="303"/>
                    <a:pt x="398" y="303"/>
                  </a:cubicBezTo>
                  <a:cubicBezTo>
                    <a:pt x="398" y="302"/>
                    <a:pt x="398" y="302"/>
                    <a:pt x="398" y="302"/>
                  </a:cubicBezTo>
                  <a:cubicBezTo>
                    <a:pt x="400" y="302"/>
                    <a:pt x="400" y="302"/>
                    <a:pt x="400" y="302"/>
                  </a:cubicBezTo>
                  <a:cubicBezTo>
                    <a:pt x="402" y="303"/>
                    <a:pt x="402" y="303"/>
                    <a:pt x="402" y="303"/>
                  </a:cubicBezTo>
                  <a:cubicBezTo>
                    <a:pt x="402" y="305"/>
                    <a:pt x="402" y="305"/>
                    <a:pt x="402" y="305"/>
                  </a:cubicBezTo>
                  <a:cubicBezTo>
                    <a:pt x="400" y="305"/>
                    <a:pt x="400" y="305"/>
                    <a:pt x="400" y="305"/>
                  </a:cubicBezTo>
                  <a:cubicBezTo>
                    <a:pt x="401" y="306"/>
                    <a:pt x="401" y="306"/>
                    <a:pt x="401" y="306"/>
                  </a:cubicBezTo>
                  <a:cubicBezTo>
                    <a:pt x="400" y="307"/>
                    <a:pt x="400" y="307"/>
                    <a:pt x="400" y="307"/>
                  </a:cubicBezTo>
                  <a:cubicBezTo>
                    <a:pt x="398" y="307"/>
                    <a:pt x="398" y="307"/>
                    <a:pt x="398" y="307"/>
                  </a:cubicBezTo>
                  <a:cubicBezTo>
                    <a:pt x="397" y="305"/>
                    <a:pt x="397" y="305"/>
                    <a:pt x="397" y="305"/>
                  </a:cubicBezTo>
                  <a:cubicBezTo>
                    <a:pt x="395" y="303"/>
                    <a:pt x="395" y="303"/>
                    <a:pt x="395" y="303"/>
                  </a:cubicBezTo>
                  <a:cubicBezTo>
                    <a:pt x="395" y="303"/>
                    <a:pt x="395" y="303"/>
                    <a:pt x="395" y="303"/>
                  </a:cubicBezTo>
                  <a:cubicBezTo>
                    <a:pt x="397" y="307"/>
                    <a:pt x="397" y="307"/>
                    <a:pt x="397" y="307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9" y="308"/>
                    <a:pt x="399" y="308"/>
                    <a:pt x="399" y="308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11"/>
                    <a:pt x="399" y="311"/>
                    <a:pt x="399" y="311"/>
                  </a:cubicBezTo>
                  <a:cubicBezTo>
                    <a:pt x="399" y="313"/>
                    <a:pt x="399" y="313"/>
                    <a:pt x="399" y="313"/>
                  </a:cubicBezTo>
                  <a:cubicBezTo>
                    <a:pt x="398" y="313"/>
                    <a:pt x="398" y="313"/>
                    <a:pt x="398" y="313"/>
                  </a:cubicBezTo>
                  <a:cubicBezTo>
                    <a:pt x="396" y="312"/>
                    <a:pt x="396" y="312"/>
                    <a:pt x="396" y="312"/>
                  </a:cubicBezTo>
                  <a:cubicBezTo>
                    <a:pt x="396" y="310"/>
                    <a:pt x="396" y="310"/>
                    <a:pt x="396" y="310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4" y="308"/>
                    <a:pt x="394" y="308"/>
                    <a:pt x="394" y="308"/>
                  </a:cubicBezTo>
                  <a:cubicBezTo>
                    <a:pt x="395" y="310"/>
                    <a:pt x="395" y="310"/>
                    <a:pt x="395" y="310"/>
                  </a:cubicBezTo>
                  <a:cubicBezTo>
                    <a:pt x="395" y="312"/>
                    <a:pt x="395" y="312"/>
                    <a:pt x="395" y="312"/>
                  </a:cubicBezTo>
                  <a:cubicBezTo>
                    <a:pt x="394" y="313"/>
                    <a:pt x="394" y="313"/>
                    <a:pt x="394" y="313"/>
                  </a:cubicBezTo>
                  <a:cubicBezTo>
                    <a:pt x="392" y="313"/>
                    <a:pt x="392" y="313"/>
                    <a:pt x="392" y="313"/>
                  </a:cubicBezTo>
                  <a:cubicBezTo>
                    <a:pt x="391" y="312"/>
                    <a:pt x="391" y="312"/>
                    <a:pt x="391" y="312"/>
                  </a:cubicBezTo>
                  <a:cubicBezTo>
                    <a:pt x="392" y="310"/>
                    <a:pt x="392" y="310"/>
                    <a:pt x="392" y="310"/>
                  </a:cubicBezTo>
                  <a:cubicBezTo>
                    <a:pt x="391" y="309"/>
                    <a:pt x="391" y="309"/>
                    <a:pt x="391" y="309"/>
                  </a:cubicBezTo>
                  <a:cubicBezTo>
                    <a:pt x="391" y="308"/>
                    <a:pt x="391" y="308"/>
                    <a:pt x="391" y="308"/>
                  </a:cubicBezTo>
                  <a:cubicBezTo>
                    <a:pt x="390" y="305"/>
                    <a:pt x="390" y="305"/>
                    <a:pt x="390" y="305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2" y="305"/>
                    <a:pt x="392" y="305"/>
                    <a:pt x="392" y="305"/>
                  </a:cubicBezTo>
                  <a:cubicBezTo>
                    <a:pt x="392" y="304"/>
                    <a:pt x="392" y="304"/>
                    <a:pt x="392" y="304"/>
                  </a:cubicBezTo>
                  <a:cubicBezTo>
                    <a:pt x="391" y="303"/>
                    <a:pt x="391" y="303"/>
                    <a:pt x="391" y="303"/>
                  </a:cubicBezTo>
                  <a:cubicBezTo>
                    <a:pt x="391" y="301"/>
                    <a:pt x="391" y="301"/>
                    <a:pt x="391" y="301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3" y="301"/>
                    <a:pt x="393" y="301"/>
                    <a:pt x="393" y="301"/>
                  </a:cubicBezTo>
                  <a:cubicBezTo>
                    <a:pt x="394" y="300"/>
                    <a:pt x="394" y="300"/>
                    <a:pt x="394" y="300"/>
                  </a:cubicBezTo>
                  <a:cubicBezTo>
                    <a:pt x="394" y="299"/>
                    <a:pt x="394" y="299"/>
                    <a:pt x="394" y="299"/>
                  </a:cubicBezTo>
                  <a:close/>
                  <a:moveTo>
                    <a:pt x="394" y="297"/>
                  </a:moveTo>
                  <a:cubicBezTo>
                    <a:pt x="396" y="296"/>
                    <a:pt x="396" y="296"/>
                    <a:pt x="396" y="296"/>
                  </a:cubicBezTo>
                  <a:cubicBezTo>
                    <a:pt x="396" y="297"/>
                    <a:pt x="396" y="297"/>
                    <a:pt x="396" y="297"/>
                  </a:cubicBezTo>
                  <a:cubicBezTo>
                    <a:pt x="395" y="298"/>
                    <a:pt x="395" y="298"/>
                    <a:pt x="395" y="298"/>
                  </a:cubicBezTo>
                  <a:cubicBezTo>
                    <a:pt x="394" y="297"/>
                    <a:pt x="394" y="297"/>
                    <a:pt x="394" y="297"/>
                  </a:cubicBezTo>
                  <a:close/>
                  <a:moveTo>
                    <a:pt x="131" y="189"/>
                  </a:moveTo>
                  <a:cubicBezTo>
                    <a:pt x="131" y="188"/>
                    <a:pt x="131" y="188"/>
                    <a:pt x="131" y="188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2" y="189"/>
                    <a:pt x="132" y="189"/>
                    <a:pt x="132" y="189"/>
                  </a:cubicBezTo>
                  <a:cubicBezTo>
                    <a:pt x="131" y="189"/>
                    <a:pt x="131" y="189"/>
                    <a:pt x="131" y="189"/>
                  </a:cubicBezTo>
                  <a:close/>
                  <a:moveTo>
                    <a:pt x="131" y="190"/>
                  </a:moveTo>
                  <a:cubicBezTo>
                    <a:pt x="132" y="191"/>
                    <a:pt x="132" y="191"/>
                    <a:pt x="132" y="191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5" y="195"/>
                    <a:pt x="135" y="195"/>
                    <a:pt x="135" y="195"/>
                  </a:cubicBezTo>
                  <a:cubicBezTo>
                    <a:pt x="134" y="196"/>
                    <a:pt x="134" y="196"/>
                    <a:pt x="134" y="196"/>
                  </a:cubicBezTo>
                  <a:cubicBezTo>
                    <a:pt x="131" y="194"/>
                    <a:pt x="131" y="194"/>
                    <a:pt x="131" y="194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1" y="190"/>
                    <a:pt x="131" y="190"/>
                    <a:pt x="131" y="190"/>
                  </a:cubicBezTo>
                  <a:close/>
                  <a:moveTo>
                    <a:pt x="222" y="160"/>
                  </a:moveTo>
                  <a:cubicBezTo>
                    <a:pt x="221" y="163"/>
                    <a:pt x="221" y="163"/>
                    <a:pt x="221" y="163"/>
                  </a:cubicBezTo>
                  <a:cubicBezTo>
                    <a:pt x="221" y="166"/>
                    <a:pt x="221" y="166"/>
                    <a:pt x="221" y="166"/>
                  </a:cubicBezTo>
                  <a:cubicBezTo>
                    <a:pt x="220" y="166"/>
                    <a:pt x="220" y="166"/>
                    <a:pt x="220" y="166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19" y="164"/>
                    <a:pt x="219" y="164"/>
                    <a:pt x="219" y="164"/>
                  </a:cubicBezTo>
                  <a:cubicBezTo>
                    <a:pt x="217" y="164"/>
                    <a:pt x="217" y="164"/>
                    <a:pt x="217" y="164"/>
                  </a:cubicBezTo>
                  <a:cubicBezTo>
                    <a:pt x="215" y="163"/>
                    <a:pt x="215" y="163"/>
                    <a:pt x="215" y="163"/>
                  </a:cubicBezTo>
                  <a:cubicBezTo>
                    <a:pt x="215" y="162"/>
                    <a:pt x="215" y="162"/>
                    <a:pt x="215" y="162"/>
                  </a:cubicBezTo>
                  <a:cubicBezTo>
                    <a:pt x="220" y="157"/>
                    <a:pt x="220" y="157"/>
                    <a:pt x="220" y="157"/>
                  </a:cubicBezTo>
                  <a:cubicBezTo>
                    <a:pt x="222" y="156"/>
                    <a:pt x="222" y="156"/>
                    <a:pt x="222" y="156"/>
                  </a:cubicBezTo>
                  <a:cubicBezTo>
                    <a:pt x="223" y="157"/>
                    <a:pt x="223" y="157"/>
                    <a:pt x="223" y="157"/>
                  </a:cubicBezTo>
                  <a:cubicBezTo>
                    <a:pt x="222" y="160"/>
                    <a:pt x="222" y="160"/>
                    <a:pt x="222" y="160"/>
                  </a:cubicBezTo>
                  <a:close/>
                  <a:moveTo>
                    <a:pt x="224" y="160"/>
                  </a:moveTo>
                  <a:cubicBezTo>
                    <a:pt x="225" y="159"/>
                    <a:pt x="225" y="159"/>
                    <a:pt x="225" y="159"/>
                  </a:cubicBezTo>
                  <a:cubicBezTo>
                    <a:pt x="225" y="159"/>
                    <a:pt x="225" y="159"/>
                    <a:pt x="225" y="159"/>
                  </a:cubicBezTo>
                  <a:cubicBezTo>
                    <a:pt x="224" y="157"/>
                    <a:pt x="224" y="157"/>
                    <a:pt x="224" y="157"/>
                  </a:cubicBezTo>
                  <a:cubicBezTo>
                    <a:pt x="224" y="156"/>
                    <a:pt x="224" y="156"/>
                    <a:pt x="224" y="156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24" y="154"/>
                    <a:pt x="224" y="154"/>
                    <a:pt x="224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30" y="156"/>
                    <a:pt x="230" y="156"/>
                    <a:pt x="230" y="156"/>
                  </a:cubicBezTo>
                  <a:cubicBezTo>
                    <a:pt x="230" y="157"/>
                    <a:pt x="230" y="157"/>
                    <a:pt x="230" y="157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5" y="161"/>
                    <a:pt x="225" y="161"/>
                    <a:pt x="225" y="161"/>
                  </a:cubicBezTo>
                  <a:cubicBezTo>
                    <a:pt x="224" y="160"/>
                    <a:pt x="224" y="160"/>
                    <a:pt x="224" y="160"/>
                  </a:cubicBezTo>
                  <a:close/>
                  <a:moveTo>
                    <a:pt x="241" y="149"/>
                  </a:moveTo>
                  <a:cubicBezTo>
                    <a:pt x="242" y="149"/>
                    <a:pt x="242" y="149"/>
                    <a:pt x="242" y="149"/>
                  </a:cubicBezTo>
                  <a:cubicBezTo>
                    <a:pt x="244" y="149"/>
                    <a:pt x="244" y="149"/>
                    <a:pt x="244" y="149"/>
                  </a:cubicBezTo>
                  <a:cubicBezTo>
                    <a:pt x="245" y="150"/>
                    <a:pt x="245" y="150"/>
                    <a:pt x="245" y="150"/>
                  </a:cubicBezTo>
                  <a:cubicBezTo>
                    <a:pt x="244" y="151"/>
                    <a:pt x="244" y="151"/>
                    <a:pt x="244" y="151"/>
                  </a:cubicBezTo>
                  <a:cubicBezTo>
                    <a:pt x="243" y="151"/>
                    <a:pt x="243" y="151"/>
                    <a:pt x="243" y="151"/>
                  </a:cubicBezTo>
                  <a:cubicBezTo>
                    <a:pt x="241" y="149"/>
                    <a:pt x="241" y="149"/>
                    <a:pt x="241" y="149"/>
                  </a:cubicBezTo>
                  <a:close/>
                  <a:moveTo>
                    <a:pt x="330" y="234"/>
                  </a:moveTo>
                  <a:cubicBezTo>
                    <a:pt x="331" y="233"/>
                    <a:pt x="331" y="233"/>
                    <a:pt x="331" y="233"/>
                  </a:cubicBezTo>
                  <a:cubicBezTo>
                    <a:pt x="332" y="234"/>
                    <a:pt x="332" y="234"/>
                    <a:pt x="332" y="234"/>
                  </a:cubicBezTo>
                  <a:cubicBezTo>
                    <a:pt x="332" y="234"/>
                    <a:pt x="332" y="234"/>
                    <a:pt x="332" y="234"/>
                  </a:cubicBezTo>
                  <a:cubicBezTo>
                    <a:pt x="330" y="234"/>
                    <a:pt x="330" y="234"/>
                    <a:pt x="330" y="234"/>
                  </a:cubicBezTo>
                  <a:close/>
                  <a:moveTo>
                    <a:pt x="322" y="260"/>
                  </a:moveTo>
                  <a:cubicBezTo>
                    <a:pt x="323" y="259"/>
                    <a:pt x="323" y="259"/>
                    <a:pt x="323" y="259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2" y="260"/>
                    <a:pt x="322" y="260"/>
                    <a:pt x="322" y="260"/>
                  </a:cubicBezTo>
                  <a:close/>
                  <a:moveTo>
                    <a:pt x="341" y="256"/>
                  </a:moveTo>
                  <a:cubicBezTo>
                    <a:pt x="343" y="255"/>
                    <a:pt x="343" y="255"/>
                    <a:pt x="343" y="255"/>
                  </a:cubicBezTo>
                  <a:cubicBezTo>
                    <a:pt x="344" y="255"/>
                    <a:pt x="344" y="255"/>
                    <a:pt x="344" y="255"/>
                  </a:cubicBezTo>
                  <a:cubicBezTo>
                    <a:pt x="343" y="257"/>
                    <a:pt x="343" y="257"/>
                    <a:pt x="343" y="257"/>
                  </a:cubicBezTo>
                  <a:cubicBezTo>
                    <a:pt x="341" y="257"/>
                    <a:pt x="341" y="257"/>
                    <a:pt x="341" y="257"/>
                  </a:cubicBezTo>
                  <a:cubicBezTo>
                    <a:pt x="341" y="256"/>
                    <a:pt x="341" y="256"/>
                    <a:pt x="341" y="256"/>
                  </a:cubicBezTo>
                  <a:close/>
                  <a:moveTo>
                    <a:pt x="327" y="238"/>
                  </a:moveTo>
                  <a:cubicBezTo>
                    <a:pt x="327" y="236"/>
                    <a:pt x="327" y="236"/>
                    <a:pt x="327" y="236"/>
                  </a:cubicBezTo>
                  <a:cubicBezTo>
                    <a:pt x="329" y="237"/>
                    <a:pt x="329" y="237"/>
                    <a:pt x="329" y="237"/>
                  </a:cubicBezTo>
                  <a:cubicBezTo>
                    <a:pt x="329" y="238"/>
                    <a:pt x="329" y="238"/>
                    <a:pt x="329" y="238"/>
                  </a:cubicBezTo>
                  <a:cubicBezTo>
                    <a:pt x="327" y="238"/>
                    <a:pt x="327" y="238"/>
                    <a:pt x="327" y="238"/>
                  </a:cubicBezTo>
                  <a:close/>
                  <a:moveTo>
                    <a:pt x="329" y="245"/>
                  </a:moveTo>
                  <a:cubicBezTo>
                    <a:pt x="329" y="242"/>
                    <a:pt x="329" y="242"/>
                    <a:pt x="329" y="242"/>
                  </a:cubicBezTo>
                  <a:cubicBezTo>
                    <a:pt x="330" y="241"/>
                    <a:pt x="330" y="241"/>
                    <a:pt x="330" y="241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2" y="243"/>
                    <a:pt x="332" y="243"/>
                    <a:pt x="332" y="243"/>
                  </a:cubicBezTo>
                  <a:cubicBezTo>
                    <a:pt x="333" y="243"/>
                    <a:pt x="333" y="243"/>
                    <a:pt x="333" y="243"/>
                  </a:cubicBezTo>
                  <a:cubicBezTo>
                    <a:pt x="333" y="244"/>
                    <a:pt x="333" y="244"/>
                    <a:pt x="333" y="244"/>
                  </a:cubicBezTo>
                  <a:cubicBezTo>
                    <a:pt x="332" y="245"/>
                    <a:pt x="332" y="245"/>
                    <a:pt x="332" y="245"/>
                  </a:cubicBezTo>
                  <a:cubicBezTo>
                    <a:pt x="329" y="245"/>
                    <a:pt x="329" y="245"/>
                    <a:pt x="329" y="245"/>
                  </a:cubicBezTo>
                  <a:close/>
                  <a:moveTo>
                    <a:pt x="315" y="252"/>
                  </a:moveTo>
                  <a:cubicBezTo>
                    <a:pt x="317" y="251"/>
                    <a:pt x="317" y="251"/>
                    <a:pt x="317" y="251"/>
                  </a:cubicBezTo>
                  <a:cubicBezTo>
                    <a:pt x="317" y="251"/>
                    <a:pt x="317" y="251"/>
                    <a:pt x="317" y="251"/>
                  </a:cubicBezTo>
                  <a:cubicBezTo>
                    <a:pt x="317" y="250"/>
                    <a:pt x="317" y="250"/>
                    <a:pt x="317" y="250"/>
                  </a:cubicBezTo>
                  <a:cubicBezTo>
                    <a:pt x="321" y="247"/>
                    <a:pt x="321" y="247"/>
                    <a:pt x="321" y="247"/>
                  </a:cubicBezTo>
                  <a:cubicBezTo>
                    <a:pt x="322" y="247"/>
                    <a:pt x="322" y="247"/>
                    <a:pt x="322" y="247"/>
                  </a:cubicBezTo>
                  <a:cubicBezTo>
                    <a:pt x="324" y="245"/>
                    <a:pt x="324" y="245"/>
                    <a:pt x="324" y="245"/>
                  </a:cubicBezTo>
                  <a:cubicBezTo>
                    <a:pt x="325" y="245"/>
                    <a:pt x="325" y="245"/>
                    <a:pt x="325" y="245"/>
                  </a:cubicBezTo>
                  <a:cubicBezTo>
                    <a:pt x="326" y="243"/>
                    <a:pt x="326" y="243"/>
                    <a:pt x="326" y="243"/>
                  </a:cubicBezTo>
                  <a:cubicBezTo>
                    <a:pt x="327" y="243"/>
                    <a:pt x="327" y="243"/>
                    <a:pt x="327" y="243"/>
                  </a:cubicBezTo>
                  <a:cubicBezTo>
                    <a:pt x="326" y="244"/>
                    <a:pt x="326" y="244"/>
                    <a:pt x="326" y="244"/>
                  </a:cubicBezTo>
                  <a:cubicBezTo>
                    <a:pt x="327" y="245"/>
                    <a:pt x="327" y="245"/>
                    <a:pt x="327" y="245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4" y="247"/>
                    <a:pt x="324" y="247"/>
                    <a:pt x="324" y="247"/>
                  </a:cubicBezTo>
                  <a:cubicBezTo>
                    <a:pt x="322" y="250"/>
                    <a:pt x="322" y="250"/>
                    <a:pt x="322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20" y="251"/>
                    <a:pt x="320" y="251"/>
                    <a:pt x="320" y="251"/>
                  </a:cubicBezTo>
                  <a:cubicBezTo>
                    <a:pt x="320" y="252"/>
                    <a:pt x="320" y="252"/>
                    <a:pt x="320" y="252"/>
                  </a:cubicBezTo>
                  <a:cubicBezTo>
                    <a:pt x="318" y="252"/>
                    <a:pt x="318" y="252"/>
                    <a:pt x="318" y="252"/>
                  </a:cubicBezTo>
                  <a:cubicBezTo>
                    <a:pt x="317" y="253"/>
                    <a:pt x="317" y="253"/>
                    <a:pt x="317" y="253"/>
                  </a:cubicBezTo>
                  <a:cubicBezTo>
                    <a:pt x="315" y="253"/>
                    <a:pt x="315" y="253"/>
                    <a:pt x="315" y="253"/>
                  </a:cubicBezTo>
                  <a:cubicBezTo>
                    <a:pt x="315" y="252"/>
                    <a:pt x="315" y="252"/>
                    <a:pt x="315" y="252"/>
                  </a:cubicBezTo>
                  <a:close/>
                  <a:moveTo>
                    <a:pt x="315" y="248"/>
                  </a:moveTo>
                  <a:cubicBezTo>
                    <a:pt x="317" y="247"/>
                    <a:pt x="317" y="247"/>
                    <a:pt x="317" y="247"/>
                  </a:cubicBezTo>
                  <a:cubicBezTo>
                    <a:pt x="317" y="248"/>
                    <a:pt x="317" y="248"/>
                    <a:pt x="317" y="248"/>
                  </a:cubicBezTo>
                  <a:cubicBezTo>
                    <a:pt x="316" y="249"/>
                    <a:pt x="316" y="249"/>
                    <a:pt x="316" y="249"/>
                  </a:cubicBezTo>
                  <a:cubicBezTo>
                    <a:pt x="316" y="249"/>
                    <a:pt x="315" y="249"/>
                    <a:pt x="315" y="248"/>
                  </a:cubicBezTo>
                  <a:close/>
                  <a:moveTo>
                    <a:pt x="319" y="244"/>
                  </a:moveTo>
                  <a:cubicBezTo>
                    <a:pt x="322" y="242"/>
                    <a:pt x="322" y="242"/>
                    <a:pt x="322" y="242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3" y="239"/>
                    <a:pt x="323" y="239"/>
                    <a:pt x="323" y="239"/>
                  </a:cubicBezTo>
                  <a:cubicBezTo>
                    <a:pt x="324" y="240"/>
                    <a:pt x="324" y="240"/>
                    <a:pt x="324" y="240"/>
                  </a:cubicBezTo>
                  <a:cubicBezTo>
                    <a:pt x="324" y="240"/>
                    <a:pt x="324" y="240"/>
                    <a:pt x="324" y="240"/>
                  </a:cubicBezTo>
                  <a:cubicBezTo>
                    <a:pt x="323" y="241"/>
                    <a:pt x="323" y="241"/>
                    <a:pt x="323" y="241"/>
                  </a:cubicBezTo>
                  <a:cubicBezTo>
                    <a:pt x="323" y="243"/>
                    <a:pt x="323" y="243"/>
                    <a:pt x="323" y="243"/>
                  </a:cubicBezTo>
                  <a:cubicBezTo>
                    <a:pt x="321" y="244"/>
                    <a:pt x="321" y="244"/>
                    <a:pt x="321" y="244"/>
                  </a:cubicBezTo>
                  <a:cubicBezTo>
                    <a:pt x="321" y="245"/>
                    <a:pt x="321" y="245"/>
                    <a:pt x="321" y="245"/>
                  </a:cubicBezTo>
                  <a:cubicBezTo>
                    <a:pt x="320" y="245"/>
                    <a:pt x="320" y="245"/>
                    <a:pt x="320" y="245"/>
                  </a:cubicBezTo>
                  <a:cubicBezTo>
                    <a:pt x="319" y="244"/>
                    <a:pt x="319" y="244"/>
                    <a:pt x="319" y="244"/>
                  </a:cubicBezTo>
                  <a:close/>
                  <a:moveTo>
                    <a:pt x="322" y="233"/>
                  </a:moveTo>
                  <a:cubicBezTo>
                    <a:pt x="323" y="232"/>
                    <a:pt x="323" y="232"/>
                    <a:pt x="323" y="232"/>
                  </a:cubicBezTo>
                  <a:cubicBezTo>
                    <a:pt x="324" y="232"/>
                    <a:pt x="324" y="232"/>
                    <a:pt x="324" y="232"/>
                  </a:cubicBezTo>
                  <a:cubicBezTo>
                    <a:pt x="324" y="233"/>
                    <a:pt x="324" y="233"/>
                    <a:pt x="324" y="233"/>
                  </a:cubicBezTo>
                  <a:cubicBezTo>
                    <a:pt x="324" y="234"/>
                    <a:pt x="324" y="234"/>
                    <a:pt x="324" y="234"/>
                  </a:cubicBezTo>
                  <a:cubicBezTo>
                    <a:pt x="323" y="235"/>
                    <a:pt x="323" y="235"/>
                    <a:pt x="323" y="235"/>
                  </a:cubicBezTo>
                  <a:cubicBezTo>
                    <a:pt x="322" y="233"/>
                    <a:pt x="322" y="233"/>
                    <a:pt x="322" y="233"/>
                  </a:cubicBezTo>
                  <a:close/>
                  <a:moveTo>
                    <a:pt x="216" y="111"/>
                  </a:moveTo>
                  <a:cubicBezTo>
                    <a:pt x="217" y="110"/>
                    <a:pt x="217" y="110"/>
                    <a:pt x="217" y="110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6" y="111"/>
                    <a:pt x="216" y="111"/>
                    <a:pt x="216" y="111"/>
                  </a:cubicBezTo>
                  <a:close/>
                  <a:moveTo>
                    <a:pt x="182" y="147"/>
                  </a:moveTo>
                  <a:cubicBezTo>
                    <a:pt x="184" y="145"/>
                    <a:pt x="184" y="145"/>
                    <a:pt x="184" y="145"/>
                  </a:cubicBezTo>
                  <a:cubicBezTo>
                    <a:pt x="183" y="143"/>
                    <a:pt x="183" y="143"/>
                    <a:pt x="183" y="143"/>
                  </a:cubicBezTo>
                  <a:cubicBezTo>
                    <a:pt x="181" y="142"/>
                    <a:pt x="181" y="142"/>
                    <a:pt x="181" y="142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79" y="135"/>
                    <a:pt x="179" y="135"/>
                    <a:pt x="179" y="135"/>
                  </a:cubicBezTo>
                  <a:cubicBezTo>
                    <a:pt x="176" y="135"/>
                    <a:pt x="176" y="135"/>
                    <a:pt x="176" y="135"/>
                  </a:cubicBezTo>
                  <a:cubicBezTo>
                    <a:pt x="175" y="137"/>
                    <a:pt x="175" y="137"/>
                    <a:pt x="175" y="137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176" y="129"/>
                    <a:pt x="176" y="129"/>
                    <a:pt x="176" y="129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8" y="129"/>
                    <a:pt x="178" y="129"/>
                    <a:pt x="178" y="129"/>
                  </a:cubicBezTo>
                  <a:cubicBezTo>
                    <a:pt x="178" y="130"/>
                    <a:pt x="178" y="130"/>
                    <a:pt x="178" y="130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2" y="132"/>
                    <a:pt x="182" y="132"/>
                    <a:pt x="182" y="132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6" y="132"/>
                    <a:pt x="186" y="132"/>
                    <a:pt x="186" y="132"/>
                  </a:cubicBezTo>
                  <a:cubicBezTo>
                    <a:pt x="188" y="133"/>
                    <a:pt x="188" y="133"/>
                    <a:pt x="188" y="133"/>
                  </a:cubicBezTo>
                  <a:cubicBezTo>
                    <a:pt x="188" y="134"/>
                    <a:pt x="188" y="134"/>
                    <a:pt x="188" y="134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9" y="140"/>
                    <a:pt x="189" y="140"/>
                    <a:pt x="189" y="140"/>
                  </a:cubicBezTo>
                  <a:cubicBezTo>
                    <a:pt x="193" y="144"/>
                    <a:pt x="193" y="144"/>
                    <a:pt x="193" y="144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192" y="146"/>
                    <a:pt x="192" y="146"/>
                    <a:pt x="192" y="146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86" y="146"/>
                    <a:pt x="186" y="146"/>
                    <a:pt x="186" y="146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2" y="147"/>
                    <a:pt x="182" y="147"/>
                    <a:pt x="182" y="147"/>
                  </a:cubicBezTo>
                  <a:close/>
                  <a:moveTo>
                    <a:pt x="170" y="207"/>
                  </a:moveTo>
                  <a:cubicBezTo>
                    <a:pt x="172" y="207"/>
                    <a:pt x="172" y="207"/>
                    <a:pt x="172" y="207"/>
                  </a:cubicBezTo>
                  <a:cubicBezTo>
                    <a:pt x="174" y="208"/>
                    <a:pt x="174" y="208"/>
                    <a:pt x="174" y="208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7" y="208"/>
                    <a:pt x="177" y="208"/>
                    <a:pt x="177" y="208"/>
                  </a:cubicBezTo>
                  <a:cubicBezTo>
                    <a:pt x="180" y="206"/>
                    <a:pt x="180" y="206"/>
                    <a:pt x="180" y="206"/>
                  </a:cubicBezTo>
                  <a:cubicBezTo>
                    <a:pt x="182" y="206"/>
                    <a:pt x="182" y="206"/>
                    <a:pt x="182" y="206"/>
                  </a:cubicBezTo>
                  <a:cubicBezTo>
                    <a:pt x="182" y="207"/>
                    <a:pt x="182" y="207"/>
                    <a:pt x="182" y="207"/>
                  </a:cubicBezTo>
                  <a:cubicBezTo>
                    <a:pt x="184" y="209"/>
                    <a:pt x="184" y="209"/>
                    <a:pt x="184" y="209"/>
                  </a:cubicBezTo>
                  <a:cubicBezTo>
                    <a:pt x="184" y="210"/>
                    <a:pt x="184" y="210"/>
                    <a:pt x="184" y="210"/>
                  </a:cubicBezTo>
                  <a:cubicBezTo>
                    <a:pt x="182" y="212"/>
                    <a:pt x="182" y="212"/>
                    <a:pt x="182" y="212"/>
                  </a:cubicBezTo>
                  <a:cubicBezTo>
                    <a:pt x="182" y="215"/>
                    <a:pt x="182" y="215"/>
                    <a:pt x="182" y="215"/>
                  </a:cubicBezTo>
                  <a:cubicBezTo>
                    <a:pt x="179" y="215"/>
                    <a:pt x="179" y="215"/>
                    <a:pt x="179" y="215"/>
                  </a:cubicBezTo>
                  <a:cubicBezTo>
                    <a:pt x="178" y="214"/>
                    <a:pt x="178" y="214"/>
                    <a:pt x="178" y="214"/>
                  </a:cubicBezTo>
                  <a:cubicBezTo>
                    <a:pt x="176" y="215"/>
                    <a:pt x="176" y="215"/>
                    <a:pt x="176" y="215"/>
                  </a:cubicBezTo>
                  <a:cubicBezTo>
                    <a:pt x="175" y="214"/>
                    <a:pt x="175" y="214"/>
                    <a:pt x="175" y="214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71" y="210"/>
                    <a:pt x="171" y="210"/>
                    <a:pt x="171" y="210"/>
                  </a:cubicBezTo>
                  <a:cubicBezTo>
                    <a:pt x="170" y="207"/>
                    <a:pt x="170" y="207"/>
                    <a:pt x="170" y="207"/>
                  </a:cubicBezTo>
                  <a:close/>
                  <a:moveTo>
                    <a:pt x="287" y="234"/>
                  </a:moveTo>
                  <a:cubicBezTo>
                    <a:pt x="289" y="231"/>
                    <a:pt x="289" y="231"/>
                    <a:pt x="289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3"/>
                    <a:pt x="291" y="233"/>
                    <a:pt x="291" y="233"/>
                  </a:cubicBezTo>
                  <a:cubicBezTo>
                    <a:pt x="288" y="234"/>
                    <a:pt x="288" y="234"/>
                    <a:pt x="288" y="234"/>
                  </a:cubicBezTo>
                  <a:cubicBezTo>
                    <a:pt x="287" y="234"/>
                    <a:pt x="287" y="234"/>
                    <a:pt x="287" y="234"/>
                  </a:cubicBezTo>
                  <a:close/>
                  <a:moveTo>
                    <a:pt x="268" y="247"/>
                  </a:moveTo>
                  <a:cubicBezTo>
                    <a:pt x="270" y="246"/>
                    <a:pt x="270" y="246"/>
                    <a:pt x="270" y="246"/>
                  </a:cubicBezTo>
                  <a:cubicBezTo>
                    <a:pt x="271" y="247"/>
                    <a:pt x="271" y="247"/>
                    <a:pt x="271" y="247"/>
                  </a:cubicBezTo>
                  <a:cubicBezTo>
                    <a:pt x="270" y="247"/>
                    <a:pt x="270" y="247"/>
                    <a:pt x="270" y="247"/>
                  </a:cubicBezTo>
                  <a:cubicBezTo>
                    <a:pt x="268" y="247"/>
                    <a:pt x="268" y="247"/>
                    <a:pt x="268" y="247"/>
                  </a:cubicBezTo>
                  <a:close/>
                  <a:moveTo>
                    <a:pt x="268" y="261"/>
                  </a:moveTo>
                  <a:cubicBezTo>
                    <a:pt x="269" y="261"/>
                    <a:pt x="269" y="261"/>
                    <a:pt x="269" y="261"/>
                  </a:cubicBezTo>
                  <a:cubicBezTo>
                    <a:pt x="270" y="261"/>
                    <a:pt x="270" y="261"/>
                    <a:pt x="270" y="261"/>
                  </a:cubicBezTo>
                  <a:cubicBezTo>
                    <a:pt x="270" y="263"/>
                    <a:pt x="270" y="263"/>
                    <a:pt x="270" y="263"/>
                  </a:cubicBezTo>
                  <a:cubicBezTo>
                    <a:pt x="269" y="264"/>
                    <a:pt x="269" y="264"/>
                    <a:pt x="269" y="264"/>
                  </a:cubicBezTo>
                  <a:cubicBezTo>
                    <a:pt x="268" y="263"/>
                    <a:pt x="268" y="263"/>
                    <a:pt x="268" y="263"/>
                  </a:cubicBezTo>
                  <a:cubicBezTo>
                    <a:pt x="268" y="261"/>
                    <a:pt x="268" y="261"/>
                    <a:pt x="268" y="261"/>
                  </a:cubicBezTo>
                  <a:close/>
                  <a:moveTo>
                    <a:pt x="261" y="270"/>
                  </a:moveTo>
                  <a:cubicBezTo>
                    <a:pt x="261" y="269"/>
                    <a:pt x="261" y="269"/>
                    <a:pt x="261" y="269"/>
                  </a:cubicBezTo>
                  <a:cubicBezTo>
                    <a:pt x="262" y="268"/>
                    <a:pt x="262" y="268"/>
                    <a:pt x="262" y="268"/>
                  </a:cubicBezTo>
                  <a:cubicBezTo>
                    <a:pt x="263" y="269"/>
                    <a:pt x="263" y="269"/>
                    <a:pt x="263" y="269"/>
                  </a:cubicBezTo>
                  <a:cubicBezTo>
                    <a:pt x="264" y="268"/>
                    <a:pt x="264" y="268"/>
                    <a:pt x="264" y="268"/>
                  </a:cubicBezTo>
                  <a:cubicBezTo>
                    <a:pt x="265" y="269"/>
                    <a:pt x="265" y="269"/>
                    <a:pt x="265" y="269"/>
                  </a:cubicBezTo>
                  <a:cubicBezTo>
                    <a:pt x="266" y="267"/>
                    <a:pt x="266" y="267"/>
                    <a:pt x="266" y="267"/>
                  </a:cubicBezTo>
                  <a:cubicBezTo>
                    <a:pt x="265" y="266"/>
                    <a:pt x="265" y="266"/>
                    <a:pt x="265" y="266"/>
                  </a:cubicBezTo>
                  <a:cubicBezTo>
                    <a:pt x="266" y="265"/>
                    <a:pt x="266" y="265"/>
                    <a:pt x="266" y="265"/>
                  </a:cubicBezTo>
                  <a:cubicBezTo>
                    <a:pt x="267" y="265"/>
                    <a:pt x="267" y="265"/>
                    <a:pt x="267" y="265"/>
                  </a:cubicBezTo>
                  <a:cubicBezTo>
                    <a:pt x="268" y="265"/>
                    <a:pt x="268" y="265"/>
                    <a:pt x="268" y="265"/>
                  </a:cubicBezTo>
                  <a:cubicBezTo>
                    <a:pt x="268" y="267"/>
                    <a:pt x="268" y="267"/>
                    <a:pt x="268" y="267"/>
                  </a:cubicBezTo>
                  <a:cubicBezTo>
                    <a:pt x="269" y="267"/>
                    <a:pt x="269" y="267"/>
                    <a:pt x="269" y="267"/>
                  </a:cubicBezTo>
                  <a:cubicBezTo>
                    <a:pt x="269" y="266"/>
                    <a:pt x="269" y="266"/>
                    <a:pt x="269" y="266"/>
                  </a:cubicBezTo>
                  <a:cubicBezTo>
                    <a:pt x="270" y="266"/>
                    <a:pt x="270" y="266"/>
                    <a:pt x="270" y="266"/>
                  </a:cubicBezTo>
                  <a:cubicBezTo>
                    <a:pt x="271" y="267"/>
                    <a:pt x="271" y="267"/>
                    <a:pt x="271" y="267"/>
                  </a:cubicBezTo>
                  <a:cubicBezTo>
                    <a:pt x="270" y="268"/>
                    <a:pt x="270" y="268"/>
                    <a:pt x="270" y="268"/>
                  </a:cubicBezTo>
                  <a:cubicBezTo>
                    <a:pt x="269" y="269"/>
                    <a:pt x="269" y="269"/>
                    <a:pt x="269" y="269"/>
                  </a:cubicBezTo>
                  <a:cubicBezTo>
                    <a:pt x="270" y="269"/>
                    <a:pt x="270" y="269"/>
                    <a:pt x="270" y="269"/>
                  </a:cubicBezTo>
                  <a:cubicBezTo>
                    <a:pt x="271" y="270"/>
                    <a:pt x="271" y="270"/>
                    <a:pt x="271" y="270"/>
                  </a:cubicBezTo>
                  <a:cubicBezTo>
                    <a:pt x="270" y="271"/>
                    <a:pt x="270" y="271"/>
                    <a:pt x="270" y="271"/>
                  </a:cubicBezTo>
                  <a:cubicBezTo>
                    <a:pt x="269" y="270"/>
                    <a:pt x="269" y="270"/>
                    <a:pt x="269" y="270"/>
                  </a:cubicBezTo>
                  <a:cubicBezTo>
                    <a:pt x="267" y="272"/>
                    <a:pt x="267" y="272"/>
                    <a:pt x="267" y="272"/>
                  </a:cubicBezTo>
                  <a:cubicBezTo>
                    <a:pt x="267" y="272"/>
                    <a:pt x="267" y="272"/>
                    <a:pt x="267" y="272"/>
                  </a:cubicBezTo>
                  <a:cubicBezTo>
                    <a:pt x="266" y="270"/>
                    <a:pt x="266" y="270"/>
                    <a:pt x="266" y="270"/>
                  </a:cubicBezTo>
                  <a:cubicBezTo>
                    <a:pt x="264" y="272"/>
                    <a:pt x="264" y="272"/>
                    <a:pt x="264" y="272"/>
                  </a:cubicBezTo>
                  <a:cubicBezTo>
                    <a:pt x="263" y="272"/>
                    <a:pt x="263" y="272"/>
                    <a:pt x="263" y="272"/>
                  </a:cubicBezTo>
                  <a:cubicBezTo>
                    <a:pt x="261" y="270"/>
                    <a:pt x="261" y="270"/>
                    <a:pt x="261" y="270"/>
                  </a:cubicBezTo>
                  <a:close/>
                  <a:moveTo>
                    <a:pt x="243" y="288"/>
                  </a:moveTo>
                  <a:cubicBezTo>
                    <a:pt x="243" y="289"/>
                    <a:pt x="243" y="289"/>
                    <a:pt x="243" y="289"/>
                  </a:cubicBezTo>
                  <a:cubicBezTo>
                    <a:pt x="242" y="290"/>
                    <a:pt x="242" y="290"/>
                    <a:pt x="242" y="290"/>
                  </a:cubicBezTo>
                  <a:cubicBezTo>
                    <a:pt x="240" y="289"/>
                    <a:pt x="240" y="289"/>
                    <a:pt x="240" y="289"/>
                  </a:cubicBezTo>
                  <a:cubicBezTo>
                    <a:pt x="240" y="287"/>
                    <a:pt x="240" y="287"/>
                    <a:pt x="240" y="287"/>
                  </a:cubicBezTo>
                  <a:cubicBezTo>
                    <a:pt x="241" y="286"/>
                    <a:pt x="241" y="286"/>
                    <a:pt x="241" y="286"/>
                  </a:cubicBezTo>
                  <a:cubicBezTo>
                    <a:pt x="242" y="284"/>
                    <a:pt x="242" y="284"/>
                    <a:pt x="242" y="284"/>
                  </a:cubicBezTo>
                  <a:cubicBezTo>
                    <a:pt x="241" y="282"/>
                    <a:pt x="241" y="282"/>
                    <a:pt x="241" y="282"/>
                  </a:cubicBezTo>
                  <a:cubicBezTo>
                    <a:pt x="241" y="281"/>
                    <a:pt x="241" y="281"/>
                    <a:pt x="241" y="281"/>
                  </a:cubicBezTo>
                  <a:cubicBezTo>
                    <a:pt x="241" y="280"/>
                    <a:pt x="241" y="280"/>
                    <a:pt x="241" y="280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7"/>
                    <a:pt x="247" y="277"/>
                    <a:pt x="247" y="277"/>
                  </a:cubicBezTo>
                  <a:cubicBezTo>
                    <a:pt x="250" y="276"/>
                    <a:pt x="250" y="276"/>
                    <a:pt x="250" y="276"/>
                  </a:cubicBezTo>
                  <a:cubicBezTo>
                    <a:pt x="250" y="277"/>
                    <a:pt x="250" y="277"/>
                    <a:pt x="250" y="277"/>
                  </a:cubicBezTo>
                  <a:cubicBezTo>
                    <a:pt x="250" y="280"/>
                    <a:pt x="250" y="280"/>
                    <a:pt x="250" y="280"/>
                  </a:cubicBezTo>
                  <a:cubicBezTo>
                    <a:pt x="251" y="280"/>
                    <a:pt x="251" y="280"/>
                    <a:pt x="251" y="280"/>
                  </a:cubicBezTo>
                  <a:cubicBezTo>
                    <a:pt x="253" y="278"/>
                    <a:pt x="253" y="278"/>
                    <a:pt x="253" y="278"/>
                  </a:cubicBezTo>
                  <a:cubicBezTo>
                    <a:pt x="252" y="277"/>
                    <a:pt x="252" y="277"/>
                    <a:pt x="252" y="277"/>
                  </a:cubicBezTo>
                  <a:cubicBezTo>
                    <a:pt x="252" y="277"/>
                    <a:pt x="252" y="277"/>
                    <a:pt x="252" y="277"/>
                  </a:cubicBezTo>
                  <a:cubicBezTo>
                    <a:pt x="254" y="277"/>
                    <a:pt x="254" y="277"/>
                    <a:pt x="254" y="277"/>
                  </a:cubicBezTo>
                  <a:cubicBezTo>
                    <a:pt x="254" y="276"/>
                    <a:pt x="254" y="276"/>
                    <a:pt x="254" y="276"/>
                  </a:cubicBezTo>
                  <a:cubicBezTo>
                    <a:pt x="253" y="275"/>
                    <a:pt x="253" y="275"/>
                    <a:pt x="253" y="275"/>
                  </a:cubicBezTo>
                  <a:cubicBezTo>
                    <a:pt x="252" y="274"/>
                    <a:pt x="252" y="274"/>
                    <a:pt x="252" y="274"/>
                  </a:cubicBezTo>
                  <a:cubicBezTo>
                    <a:pt x="254" y="272"/>
                    <a:pt x="254" y="272"/>
                    <a:pt x="254" y="272"/>
                  </a:cubicBezTo>
                  <a:cubicBezTo>
                    <a:pt x="255" y="272"/>
                    <a:pt x="255" y="272"/>
                    <a:pt x="255" y="272"/>
                  </a:cubicBezTo>
                  <a:cubicBezTo>
                    <a:pt x="256" y="273"/>
                    <a:pt x="256" y="273"/>
                    <a:pt x="256" y="273"/>
                  </a:cubicBezTo>
                  <a:cubicBezTo>
                    <a:pt x="256" y="275"/>
                    <a:pt x="256" y="275"/>
                    <a:pt x="256" y="275"/>
                  </a:cubicBezTo>
                  <a:cubicBezTo>
                    <a:pt x="255" y="276"/>
                    <a:pt x="255" y="276"/>
                    <a:pt x="255" y="276"/>
                  </a:cubicBezTo>
                  <a:cubicBezTo>
                    <a:pt x="255" y="277"/>
                    <a:pt x="255" y="277"/>
                    <a:pt x="255" y="277"/>
                  </a:cubicBezTo>
                  <a:cubicBezTo>
                    <a:pt x="256" y="277"/>
                    <a:pt x="256" y="277"/>
                    <a:pt x="256" y="277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8" y="275"/>
                    <a:pt x="258" y="275"/>
                  </a:cubicBezTo>
                  <a:cubicBezTo>
                    <a:pt x="259" y="275"/>
                    <a:pt x="259" y="275"/>
                    <a:pt x="259" y="275"/>
                  </a:cubicBezTo>
                  <a:cubicBezTo>
                    <a:pt x="259" y="274"/>
                    <a:pt x="259" y="274"/>
                    <a:pt x="259" y="274"/>
                  </a:cubicBezTo>
                  <a:cubicBezTo>
                    <a:pt x="259" y="273"/>
                    <a:pt x="259" y="273"/>
                    <a:pt x="259" y="273"/>
                  </a:cubicBezTo>
                  <a:cubicBezTo>
                    <a:pt x="259" y="272"/>
                    <a:pt x="259" y="272"/>
                    <a:pt x="259" y="272"/>
                  </a:cubicBezTo>
                  <a:cubicBezTo>
                    <a:pt x="261" y="273"/>
                    <a:pt x="261" y="273"/>
                    <a:pt x="261" y="273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0" y="275"/>
                    <a:pt x="260" y="275"/>
                    <a:pt x="260" y="275"/>
                  </a:cubicBezTo>
                  <a:cubicBezTo>
                    <a:pt x="260" y="276"/>
                    <a:pt x="260" y="276"/>
                    <a:pt x="260" y="276"/>
                  </a:cubicBezTo>
                  <a:cubicBezTo>
                    <a:pt x="261" y="276"/>
                    <a:pt x="261" y="276"/>
                    <a:pt x="261" y="276"/>
                  </a:cubicBezTo>
                  <a:cubicBezTo>
                    <a:pt x="263" y="274"/>
                    <a:pt x="263" y="274"/>
                    <a:pt x="263" y="274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5" y="274"/>
                    <a:pt x="265" y="274"/>
                    <a:pt x="265" y="274"/>
                  </a:cubicBezTo>
                  <a:cubicBezTo>
                    <a:pt x="266" y="276"/>
                    <a:pt x="266" y="276"/>
                    <a:pt x="266" y="276"/>
                  </a:cubicBezTo>
                  <a:cubicBezTo>
                    <a:pt x="265" y="276"/>
                    <a:pt x="265" y="276"/>
                    <a:pt x="265" y="276"/>
                  </a:cubicBezTo>
                  <a:cubicBezTo>
                    <a:pt x="263" y="277"/>
                    <a:pt x="263" y="277"/>
                    <a:pt x="263" y="277"/>
                  </a:cubicBezTo>
                  <a:cubicBezTo>
                    <a:pt x="263" y="278"/>
                    <a:pt x="263" y="278"/>
                    <a:pt x="263" y="278"/>
                  </a:cubicBezTo>
                  <a:cubicBezTo>
                    <a:pt x="264" y="278"/>
                    <a:pt x="264" y="278"/>
                    <a:pt x="264" y="278"/>
                  </a:cubicBezTo>
                  <a:cubicBezTo>
                    <a:pt x="264" y="279"/>
                    <a:pt x="264" y="279"/>
                    <a:pt x="264" y="279"/>
                  </a:cubicBezTo>
                  <a:cubicBezTo>
                    <a:pt x="263" y="281"/>
                    <a:pt x="263" y="281"/>
                    <a:pt x="263" y="281"/>
                  </a:cubicBezTo>
                  <a:cubicBezTo>
                    <a:pt x="262" y="281"/>
                    <a:pt x="262" y="281"/>
                    <a:pt x="262" y="281"/>
                  </a:cubicBezTo>
                  <a:cubicBezTo>
                    <a:pt x="261" y="280"/>
                    <a:pt x="261" y="280"/>
                    <a:pt x="261" y="280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0"/>
                    <a:pt x="259" y="280"/>
                    <a:pt x="259" y="280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9" y="281"/>
                    <a:pt x="259" y="281"/>
                    <a:pt x="259" y="281"/>
                  </a:cubicBezTo>
                  <a:cubicBezTo>
                    <a:pt x="260" y="283"/>
                    <a:pt x="260" y="283"/>
                    <a:pt x="260" y="283"/>
                  </a:cubicBezTo>
                  <a:cubicBezTo>
                    <a:pt x="259" y="285"/>
                    <a:pt x="259" y="285"/>
                    <a:pt x="259" y="285"/>
                  </a:cubicBezTo>
                  <a:cubicBezTo>
                    <a:pt x="257" y="284"/>
                    <a:pt x="257" y="284"/>
                    <a:pt x="257" y="284"/>
                  </a:cubicBezTo>
                  <a:cubicBezTo>
                    <a:pt x="256" y="283"/>
                    <a:pt x="256" y="283"/>
                    <a:pt x="256" y="283"/>
                  </a:cubicBezTo>
                  <a:cubicBezTo>
                    <a:pt x="254" y="283"/>
                    <a:pt x="254" y="283"/>
                    <a:pt x="254" y="283"/>
                  </a:cubicBezTo>
                  <a:cubicBezTo>
                    <a:pt x="253" y="283"/>
                    <a:pt x="253" y="283"/>
                    <a:pt x="253" y="283"/>
                  </a:cubicBezTo>
                  <a:cubicBezTo>
                    <a:pt x="254" y="284"/>
                    <a:pt x="254" y="284"/>
                    <a:pt x="254" y="284"/>
                  </a:cubicBezTo>
                  <a:cubicBezTo>
                    <a:pt x="255" y="285"/>
                    <a:pt x="255" y="285"/>
                    <a:pt x="255" y="285"/>
                  </a:cubicBezTo>
                  <a:cubicBezTo>
                    <a:pt x="254" y="286"/>
                    <a:pt x="254" y="286"/>
                    <a:pt x="254" y="286"/>
                  </a:cubicBezTo>
                  <a:cubicBezTo>
                    <a:pt x="253" y="285"/>
                    <a:pt x="253" y="285"/>
                    <a:pt x="253" y="285"/>
                  </a:cubicBezTo>
                  <a:cubicBezTo>
                    <a:pt x="251" y="286"/>
                    <a:pt x="251" y="286"/>
                    <a:pt x="251" y="286"/>
                  </a:cubicBezTo>
                  <a:cubicBezTo>
                    <a:pt x="250" y="286"/>
                    <a:pt x="250" y="286"/>
                    <a:pt x="250" y="286"/>
                  </a:cubicBezTo>
                  <a:cubicBezTo>
                    <a:pt x="249" y="288"/>
                    <a:pt x="249" y="288"/>
                    <a:pt x="249" y="288"/>
                  </a:cubicBezTo>
                  <a:cubicBezTo>
                    <a:pt x="248" y="288"/>
                    <a:pt x="248" y="288"/>
                    <a:pt x="248" y="288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46" y="290"/>
                    <a:pt x="246" y="290"/>
                    <a:pt x="246" y="290"/>
                  </a:cubicBezTo>
                  <a:cubicBezTo>
                    <a:pt x="246" y="292"/>
                    <a:pt x="246" y="292"/>
                    <a:pt x="246" y="292"/>
                  </a:cubicBezTo>
                  <a:cubicBezTo>
                    <a:pt x="245" y="292"/>
                    <a:pt x="245" y="292"/>
                    <a:pt x="245" y="292"/>
                  </a:cubicBezTo>
                  <a:cubicBezTo>
                    <a:pt x="244" y="293"/>
                    <a:pt x="244" y="293"/>
                    <a:pt x="244" y="293"/>
                  </a:cubicBezTo>
                  <a:cubicBezTo>
                    <a:pt x="242" y="293"/>
                    <a:pt x="242" y="293"/>
                    <a:pt x="242" y="293"/>
                  </a:cubicBezTo>
                  <a:cubicBezTo>
                    <a:pt x="243" y="292"/>
                    <a:pt x="243" y="292"/>
                    <a:pt x="243" y="292"/>
                  </a:cubicBezTo>
                  <a:cubicBezTo>
                    <a:pt x="246" y="290"/>
                    <a:pt x="246" y="290"/>
                    <a:pt x="246" y="290"/>
                  </a:cubicBezTo>
                  <a:cubicBezTo>
                    <a:pt x="246" y="289"/>
                    <a:pt x="246" y="289"/>
                    <a:pt x="246" y="289"/>
                  </a:cubicBezTo>
                  <a:cubicBezTo>
                    <a:pt x="247" y="287"/>
                    <a:pt x="247" y="287"/>
                    <a:pt x="247" y="287"/>
                  </a:cubicBezTo>
                  <a:cubicBezTo>
                    <a:pt x="246" y="287"/>
                    <a:pt x="246" y="287"/>
                    <a:pt x="246" y="287"/>
                  </a:cubicBezTo>
                  <a:cubicBezTo>
                    <a:pt x="245" y="288"/>
                    <a:pt x="245" y="288"/>
                    <a:pt x="245" y="288"/>
                  </a:cubicBezTo>
                  <a:cubicBezTo>
                    <a:pt x="244" y="287"/>
                    <a:pt x="244" y="287"/>
                    <a:pt x="244" y="287"/>
                  </a:cubicBezTo>
                  <a:cubicBezTo>
                    <a:pt x="244" y="287"/>
                    <a:pt x="244" y="287"/>
                    <a:pt x="244" y="287"/>
                  </a:cubicBezTo>
                  <a:cubicBezTo>
                    <a:pt x="243" y="287"/>
                    <a:pt x="243" y="287"/>
                    <a:pt x="243" y="287"/>
                  </a:cubicBezTo>
                  <a:cubicBezTo>
                    <a:pt x="242" y="287"/>
                    <a:pt x="242" y="287"/>
                    <a:pt x="242" y="287"/>
                  </a:cubicBezTo>
                  <a:cubicBezTo>
                    <a:pt x="243" y="288"/>
                    <a:pt x="243" y="288"/>
                    <a:pt x="243" y="288"/>
                  </a:cubicBezTo>
                  <a:cubicBezTo>
                    <a:pt x="243" y="288"/>
                    <a:pt x="243" y="288"/>
                    <a:pt x="243" y="288"/>
                  </a:cubicBezTo>
                  <a:close/>
                  <a:moveTo>
                    <a:pt x="240" y="295"/>
                  </a:moveTo>
                  <a:cubicBezTo>
                    <a:pt x="241" y="295"/>
                    <a:pt x="241" y="295"/>
                    <a:pt x="241" y="295"/>
                  </a:cubicBezTo>
                  <a:cubicBezTo>
                    <a:pt x="240" y="296"/>
                    <a:pt x="240" y="296"/>
                    <a:pt x="240" y="296"/>
                  </a:cubicBezTo>
                  <a:cubicBezTo>
                    <a:pt x="240" y="295"/>
                    <a:pt x="240" y="295"/>
                    <a:pt x="240" y="295"/>
                  </a:cubicBezTo>
                  <a:close/>
                  <a:moveTo>
                    <a:pt x="235" y="297"/>
                  </a:moveTo>
                  <a:cubicBezTo>
                    <a:pt x="236" y="295"/>
                    <a:pt x="236" y="295"/>
                    <a:pt x="236" y="295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6" y="297"/>
                    <a:pt x="236" y="297"/>
                    <a:pt x="236" y="297"/>
                  </a:cubicBezTo>
                  <a:cubicBezTo>
                    <a:pt x="235" y="297"/>
                    <a:pt x="235" y="297"/>
                    <a:pt x="235" y="297"/>
                  </a:cubicBezTo>
                  <a:close/>
                  <a:moveTo>
                    <a:pt x="223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4" y="305"/>
                    <a:pt x="224" y="305"/>
                    <a:pt x="224" y="305"/>
                  </a:cubicBezTo>
                  <a:cubicBezTo>
                    <a:pt x="224" y="307"/>
                    <a:pt x="224" y="307"/>
                    <a:pt x="224" y="307"/>
                  </a:cubicBezTo>
                  <a:cubicBezTo>
                    <a:pt x="223" y="307"/>
                    <a:pt x="223" y="307"/>
                    <a:pt x="223" y="307"/>
                  </a:cubicBezTo>
                  <a:close/>
                  <a:moveTo>
                    <a:pt x="216" y="291"/>
                  </a:moveTo>
                  <a:cubicBezTo>
                    <a:pt x="218" y="291"/>
                    <a:pt x="218" y="291"/>
                    <a:pt x="218" y="291"/>
                  </a:cubicBezTo>
                  <a:cubicBezTo>
                    <a:pt x="219" y="292"/>
                    <a:pt x="219" y="292"/>
                    <a:pt x="219" y="292"/>
                  </a:cubicBezTo>
                  <a:cubicBezTo>
                    <a:pt x="218" y="293"/>
                    <a:pt x="218" y="293"/>
                    <a:pt x="218" y="293"/>
                  </a:cubicBezTo>
                  <a:cubicBezTo>
                    <a:pt x="216" y="291"/>
                    <a:pt x="216" y="291"/>
                    <a:pt x="216" y="291"/>
                  </a:cubicBezTo>
                  <a:close/>
                  <a:moveTo>
                    <a:pt x="182" y="307"/>
                  </a:moveTo>
                  <a:cubicBezTo>
                    <a:pt x="183" y="306"/>
                    <a:pt x="183" y="306"/>
                    <a:pt x="183" y="306"/>
                  </a:cubicBezTo>
                  <a:cubicBezTo>
                    <a:pt x="183" y="307"/>
                    <a:pt x="183" y="307"/>
                    <a:pt x="183" y="307"/>
                  </a:cubicBezTo>
                  <a:cubicBezTo>
                    <a:pt x="182" y="307"/>
                    <a:pt x="182" y="307"/>
                    <a:pt x="182" y="307"/>
                  </a:cubicBezTo>
                  <a:close/>
                  <a:moveTo>
                    <a:pt x="180" y="307"/>
                  </a:moveTo>
                  <a:cubicBezTo>
                    <a:pt x="181" y="308"/>
                    <a:pt x="181" y="308"/>
                    <a:pt x="181" y="308"/>
                  </a:cubicBezTo>
                  <a:cubicBezTo>
                    <a:pt x="180" y="309"/>
                    <a:pt x="180" y="309"/>
                    <a:pt x="180" y="309"/>
                  </a:cubicBezTo>
                  <a:cubicBezTo>
                    <a:pt x="180" y="307"/>
                    <a:pt x="180" y="307"/>
                    <a:pt x="180" y="307"/>
                  </a:cubicBezTo>
                  <a:close/>
                  <a:moveTo>
                    <a:pt x="188" y="314"/>
                  </a:moveTo>
                  <a:cubicBezTo>
                    <a:pt x="188" y="315"/>
                    <a:pt x="188" y="315"/>
                    <a:pt x="188" y="315"/>
                  </a:cubicBezTo>
                  <a:cubicBezTo>
                    <a:pt x="187" y="316"/>
                    <a:pt x="187" y="316"/>
                    <a:pt x="187" y="316"/>
                  </a:cubicBezTo>
                  <a:cubicBezTo>
                    <a:pt x="187" y="315"/>
                    <a:pt x="187" y="315"/>
                    <a:pt x="187" y="315"/>
                  </a:cubicBezTo>
                  <a:cubicBezTo>
                    <a:pt x="188" y="314"/>
                    <a:pt x="188" y="314"/>
                    <a:pt x="188" y="314"/>
                  </a:cubicBezTo>
                  <a:close/>
                  <a:moveTo>
                    <a:pt x="186" y="313"/>
                  </a:moveTo>
                  <a:cubicBezTo>
                    <a:pt x="187" y="311"/>
                    <a:pt x="187" y="311"/>
                    <a:pt x="187" y="311"/>
                  </a:cubicBezTo>
                  <a:cubicBezTo>
                    <a:pt x="187" y="313"/>
                    <a:pt x="187" y="313"/>
                    <a:pt x="187" y="313"/>
                  </a:cubicBezTo>
                  <a:cubicBezTo>
                    <a:pt x="186" y="313"/>
                    <a:pt x="186" y="313"/>
                    <a:pt x="186" y="313"/>
                  </a:cubicBezTo>
                  <a:close/>
                  <a:moveTo>
                    <a:pt x="179" y="315"/>
                  </a:moveTo>
                  <a:cubicBezTo>
                    <a:pt x="180" y="313"/>
                    <a:pt x="180" y="313"/>
                    <a:pt x="180" y="313"/>
                  </a:cubicBezTo>
                  <a:cubicBezTo>
                    <a:pt x="182" y="311"/>
                    <a:pt x="182" y="311"/>
                    <a:pt x="182" y="311"/>
                  </a:cubicBezTo>
                  <a:cubicBezTo>
                    <a:pt x="182" y="311"/>
                    <a:pt x="182" y="311"/>
                    <a:pt x="182" y="311"/>
                  </a:cubicBezTo>
                  <a:cubicBezTo>
                    <a:pt x="184" y="311"/>
                    <a:pt x="184" y="311"/>
                    <a:pt x="184" y="311"/>
                  </a:cubicBezTo>
                  <a:cubicBezTo>
                    <a:pt x="183" y="312"/>
                    <a:pt x="183" y="312"/>
                    <a:pt x="183" y="312"/>
                  </a:cubicBezTo>
                  <a:cubicBezTo>
                    <a:pt x="183" y="313"/>
                    <a:pt x="183" y="313"/>
                    <a:pt x="183" y="313"/>
                  </a:cubicBezTo>
                  <a:cubicBezTo>
                    <a:pt x="180" y="314"/>
                    <a:pt x="180" y="314"/>
                    <a:pt x="180" y="314"/>
                  </a:cubicBezTo>
                  <a:cubicBezTo>
                    <a:pt x="179" y="315"/>
                    <a:pt x="179" y="315"/>
                    <a:pt x="179" y="315"/>
                  </a:cubicBezTo>
                  <a:close/>
                  <a:moveTo>
                    <a:pt x="177" y="310"/>
                  </a:moveTo>
                  <a:cubicBezTo>
                    <a:pt x="176" y="309"/>
                    <a:pt x="176" y="309"/>
                    <a:pt x="176" y="309"/>
                  </a:cubicBezTo>
                  <a:cubicBezTo>
                    <a:pt x="177" y="307"/>
                    <a:pt x="177" y="307"/>
                    <a:pt x="177" y="307"/>
                  </a:cubicBezTo>
                  <a:cubicBezTo>
                    <a:pt x="178" y="307"/>
                    <a:pt x="178" y="307"/>
                    <a:pt x="178" y="307"/>
                  </a:cubicBezTo>
                  <a:cubicBezTo>
                    <a:pt x="179" y="308"/>
                    <a:pt x="179" y="308"/>
                    <a:pt x="179" y="308"/>
                  </a:cubicBezTo>
                  <a:cubicBezTo>
                    <a:pt x="178" y="309"/>
                    <a:pt x="178" y="309"/>
                    <a:pt x="178" y="309"/>
                  </a:cubicBezTo>
                  <a:cubicBezTo>
                    <a:pt x="178" y="310"/>
                    <a:pt x="178" y="310"/>
                    <a:pt x="178" y="310"/>
                  </a:cubicBezTo>
                  <a:cubicBezTo>
                    <a:pt x="177" y="310"/>
                    <a:pt x="177" y="310"/>
                    <a:pt x="177" y="310"/>
                  </a:cubicBezTo>
                  <a:close/>
                  <a:moveTo>
                    <a:pt x="168" y="309"/>
                  </a:moveTo>
                  <a:cubicBezTo>
                    <a:pt x="169" y="309"/>
                    <a:pt x="169" y="309"/>
                    <a:pt x="169" y="309"/>
                  </a:cubicBezTo>
                  <a:cubicBezTo>
                    <a:pt x="170" y="310"/>
                    <a:pt x="170" y="310"/>
                    <a:pt x="170" y="310"/>
                  </a:cubicBezTo>
                  <a:cubicBezTo>
                    <a:pt x="169" y="311"/>
                    <a:pt x="169" y="311"/>
                    <a:pt x="169" y="311"/>
                  </a:cubicBezTo>
                  <a:cubicBezTo>
                    <a:pt x="168" y="309"/>
                    <a:pt x="168" y="309"/>
                    <a:pt x="168" y="309"/>
                  </a:cubicBezTo>
                  <a:close/>
                  <a:moveTo>
                    <a:pt x="162" y="313"/>
                  </a:moveTo>
                  <a:cubicBezTo>
                    <a:pt x="162" y="312"/>
                    <a:pt x="162" y="312"/>
                    <a:pt x="162" y="312"/>
                  </a:cubicBezTo>
                  <a:cubicBezTo>
                    <a:pt x="163" y="311"/>
                    <a:pt x="163" y="311"/>
                    <a:pt x="163" y="311"/>
                  </a:cubicBezTo>
                  <a:cubicBezTo>
                    <a:pt x="164" y="312"/>
                    <a:pt x="164" y="312"/>
                    <a:pt x="164" y="312"/>
                  </a:cubicBezTo>
                  <a:cubicBezTo>
                    <a:pt x="162" y="313"/>
                    <a:pt x="162" y="313"/>
                    <a:pt x="162" y="313"/>
                  </a:cubicBezTo>
                  <a:close/>
                  <a:moveTo>
                    <a:pt x="156" y="317"/>
                  </a:moveTo>
                  <a:cubicBezTo>
                    <a:pt x="158" y="319"/>
                    <a:pt x="158" y="319"/>
                    <a:pt x="158" y="319"/>
                  </a:cubicBezTo>
                  <a:cubicBezTo>
                    <a:pt x="156" y="320"/>
                    <a:pt x="156" y="320"/>
                    <a:pt x="156" y="320"/>
                  </a:cubicBezTo>
                  <a:cubicBezTo>
                    <a:pt x="155" y="319"/>
                    <a:pt x="155" y="319"/>
                    <a:pt x="155" y="319"/>
                  </a:cubicBezTo>
                  <a:cubicBezTo>
                    <a:pt x="156" y="317"/>
                    <a:pt x="156" y="317"/>
                    <a:pt x="156" y="317"/>
                  </a:cubicBezTo>
                  <a:close/>
                  <a:moveTo>
                    <a:pt x="1" y="348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2" y="349"/>
                    <a:pt x="2" y="349"/>
                    <a:pt x="2" y="349"/>
                  </a:cubicBezTo>
                  <a:cubicBezTo>
                    <a:pt x="1" y="348"/>
                    <a:pt x="1" y="348"/>
                    <a:pt x="1" y="348"/>
                  </a:cubicBezTo>
                  <a:close/>
                  <a:moveTo>
                    <a:pt x="2" y="344"/>
                  </a:moveTo>
                  <a:cubicBezTo>
                    <a:pt x="1" y="345"/>
                    <a:pt x="1" y="345"/>
                    <a:pt x="1" y="345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2" y="344"/>
                    <a:pt x="2" y="344"/>
                    <a:pt x="2" y="344"/>
                  </a:cubicBezTo>
                  <a:close/>
                  <a:moveTo>
                    <a:pt x="5" y="340"/>
                  </a:moveTo>
                  <a:cubicBezTo>
                    <a:pt x="6" y="341"/>
                    <a:pt x="6" y="341"/>
                    <a:pt x="6" y="341"/>
                  </a:cubicBezTo>
                  <a:cubicBezTo>
                    <a:pt x="6" y="339"/>
                    <a:pt x="6" y="339"/>
                    <a:pt x="6" y="339"/>
                  </a:cubicBezTo>
                  <a:cubicBezTo>
                    <a:pt x="5" y="340"/>
                    <a:pt x="5" y="340"/>
                    <a:pt x="5" y="340"/>
                  </a:cubicBezTo>
                  <a:close/>
                  <a:moveTo>
                    <a:pt x="16" y="341"/>
                  </a:moveTo>
                  <a:cubicBezTo>
                    <a:pt x="14" y="339"/>
                    <a:pt x="14" y="339"/>
                    <a:pt x="14" y="339"/>
                  </a:cubicBezTo>
                  <a:cubicBezTo>
                    <a:pt x="12" y="339"/>
                    <a:pt x="12" y="339"/>
                    <a:pt x="12" y="339"/>
                  </a:cubicBezTo>
                  <a:cubicBezTo>
                    <a:pt x="11" y="340"/>
                    <a:pt x="11" y="340"/>
                    <a:pt x="11" y="340"/>
                  </a:cubicBezTo>
                  <a:cubicBezTo>
                    <a:pt x="11" y="341"/>
                    <a:pt x="11" y="341"/>
                    <a:pt x="11" y="341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2" y="342"/>
                    <a:pt x="12" y="342"/>
                    <a:pt x="12" y="342"/>
                  </a:cubicBezTo>
                  <a:cubicBezTo>
                    <a:pt x="12" y="343"/>
                    <a:pt x="12" y="343"/>
                    <a:pt x="12" y="343"/>
                  </a:cubicBezTo>
                  <a:cubicBezTo>
                    <a:pt x="13" y="343"/>
                    <a:pt x="13" y="343"/>
                    <a:pt x="13" y="343"/>
                  </a:cubicBezTo>
                  <a:cubicBezTo>
                    <a:pt x="15" y="342"/>
                    <a:pt x="15" y="342"/>
                    <a:pt x="15" y="342"/>
                  </a:cubicBezTo>
                  <a:cubicBezTo>
                    <a:pt x="16" y="341"/>
                    <a:pt x="16" y="341"/>
                    <a:pt x="16" y="341"/>
                  </a:cubicBezTo>
                  <a:close/>
                  <a:moveTo>
                    <a:pt x="17" y="345"/>
                  </a:moveTo>
                  <a:cubicBezTo>
                    <a:pt x="18" y="345"/>
                    <a:pt x="18" y="345"/>
                    <a:pt x="18" y="345"/>
                  </a:cubicBezTo>
                  <a:cubicBezTo>
                    <a:pt x="20" y="344"/>
                    <a:pt x="20" y="344"/>
                    <a:pt x="20" y="344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1" y="341"/>
                    <a:pt x="21" y="341"/>
                    <a:pt x="21" y="341"/>
                  </a:cubicBezTo>
                  <a:cubicBezTo>
                    <a:pt x="20" y="340"/>
                    <a:pt x="20" y="340"/>
                    <a:pt x="20" y="340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18" y="343"/>
                    <a:pt x="18" y="343"/>
                    <a:pt x="18" y="343"/>
                  </a:cubicBezTo>
                  <a:cubicBezTo>
                    <a:pt x="17" y="345"/>
                    <a:pt x="17" y="345"/>
                    <a:pt x="17" y="345"/>
                  </a:cubicBezTo>
                  <a:close/>
                  <a:moveTo>
                    <a:pt x="26" y="343"/>
                  </a:moveTo>
                  <a:cubicBezTo>
                    <a:pt x="25" y="341"/>
                    <a:pt x="25" y="341"/>
                    <a:pt x="25" y="341"/>
                  </a:cubicBezTo>
                  <a:cubicBezTo>
                    <a:pt x="24" y="341"/>
                    <a:pt x="24" y="341"/>
                    <a:pt x="24" y="341"/>
                  </a:cubicBezTo>
                  <a:cubicBezTo>
                    <a:pt x="24" y="343"/>
                    <a:pt x="24" y="343"/>
                    <a:pt x="24" y="343"/>
                  </a:cubicBezTo>
                  <a:cubicBezTo>
                    <a:pt x="23" y="343"/>
                    <a:pt x="23" y="343"/>
                    <a:pt x="23" y="343"/>
                  </a:cubicBezTo>
                  <a:cubicBezTo>
                    <a:pt x="22" y="345"/>
                    <a:pt x="22" y="345"/>
                    <a:pt x="22" y="345"/>
                  </a:cubicBezTo>
                  <a:cubicBezTo>
                    <a:pt x="24" y="345"/>
                    <a:pt x="24" y="345"/>
                    <a:pt x="24" y="345"/>
                  </a:cubicBezTo>
                  <a:cubicBezTo>
                    <a:pt x="26" y="343"/>
                    <a:pt x="26" y="343"/>
                    <a:pt x="26" y="343"/>
                  </a:cubicBezTo>
                  <a:close/>
                  <a:moveTo>
                    <a:pt x="47" y="343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8" y="340"/>
                    <a:pt x="48" y="340"/>
                    <a:pt x="48" y="340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46" y="338"/>
                    <a:pt x="46" y="338"/>
                    <a:pt x="46" y="338"/>
                  </a:cubicBezTo>
                  <a:cubicBezTo>
                    <a:pt x="45" y="339"/>
                    <a:pt x="45" y="339"/>
                    <a:pt x="45" y="339"/>
                  </a:cubicBezTo>
                  <a:cubicBezTo>
                    <a:pt x="45" y="340"/>
                    <a:pt x="45" y="340"/>
                    <a:pt x="45" y="340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43" y="341"/>
                    <a:pt x="43" y="341"/>
                    <a:pt x="43" y="341"/>
                  </a:cubicBezTo>
                  <a:cubicBezTo>
                    <a:pt x="42" y="342"/>
                    <a:pt x="42" y="342"/>
                    <a:pt x="42" y="342"/>
                  </a:cubicBezTo>
                  <a:cubicBezTo>
                    <a:pt x="41" y="342"/>
                    <a:pt x="41" y="342"/>
                    <a:pt x="41" y="342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39" y="342"/>
                    <a:pt x="39" y="342"/>
                    <a:pt x="39" y="342"/>
                  </a:cubicBezTo>
                  <a:cubicBezTo>
                    <a:pt x="40" y="343"/>
                    <a:pt x="40" y="343"/>
                    <a:pt x="40" y="343"/>
                  </a:cubicBezTo>
                  <a:cubicBezTo>
                    <a:pt x="41" y="343"/>
                    <a:pt x="41" y="343"/>
                    <a:pt x="41" y="343"/>
                  </a:cubicBezTo>
                  <a:cubicBezTo>
                    <a:pt x="43" y="343"/>
                    <a:pt x="43" y="343"/>
                    <a:pt x="43" y="343"/>
                  </a:cubicBezTo>
                  <a:cubicBezTo>
                    <a:pt x="45" y="342"/>
                    <a:pt x="45" y="342"/>
                    <a:pt x="45" y="342"/>
                  </a:cubicBezTo>
                  <a:cubicBezTo>
                    <a:pt x="47" y="343"/>
                    <a:pt x="47" y="343"/>
                    <a:pt x="47" y="343"/>
                  </a:cubicBezTo>
                  <a:close/>
                  <a:moveTo>
                    <a:pt x="50" y="343"/>
                  </a:moveTo>
                  <a:cubicBezTo>
                    <a:pt x="54" y="344"/>
                    <a:pt x="54" y="344"/>
                    <a:pt x="54" y="344"/>
                  </a:cubicBezTo>
                  <a:cubicBezTo>
                    <a:pt x="55" y="344"/>
                    <a:pt x="55" y="344"/>
                    <a:pt x="55" y="344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4" y="345"/>
                    <a:pt x="54" y="345"/>
                    <a:pt x="54" y="345"/>
                  </a:cubicBezTo>
                  <a:cubicBezTo>
                    <a:pt x="50" y="344"/>
                    <a:pt x="50" y="344"/>
                    <a:pt x="50" y="344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48" y="344"/>
                    <a:pt x="48" y="344"/>
                    <a:pt x="48" y="344"/>
                  </a:cubicBezTo>
                  <a:cubicBezTo>
                    <a:pt x="50" y="343"/>
                    <a:pt x="50" y="343"/>
                    <a:pt x="50" y="343"/>
                  </a:cubicBezTo>
                  <a:close/>
                  <a:moveTo>
                    <a:pt x="64" y="341"/>
                  </a:moveTo>
                  <a:cubicBezTo>
                    <a:pt x="63" y="340"/>
                    <a:pt x="63" y="340"/>
                    <a:pt x="63" y="340"/>
                  </a:cubicBezTo>
                  <a:cubicBezTo>
                    <a:pt x="60" y="340"/>
                    <a:pt x="60" y="340"/>
                    <a:pt x="60" y="340"/>
                  </a:cubicBezTo>
                  <a:cubicBezTo>
                    <a:pt x="60" y="342"/>
                    <a:pt x="60" y="342"/>
                    <a:pt x="60" y="342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4" y="341"/>
                    <a:pt x="64" y="341"/>
                    <a:pt x="64" y="341"/>
                  </a:cubicBezTo>
                  <a:close/>
                  <a:moveTo>
                    <a:pt x="74" y="340"/>
                  </a:moveTo>
                  <a:cubicBezTo>
                    <a:pt x="73" y="338"/>
                    <a:pt x="73" y="338"/>
                    <a:pt x="73" y="338"/>
                  </a:cubicBezTo>
                  <a:cubicBezTo>
                    <a:pt x="72" y="340"/>
                    <a:pt x="72" y="340"/>
                    <a:pt x="72" y="340"/>
                  </a:cubicBezTo>
                  <a:cubicBezTo>
                    <a:pt x="74" y="340"/>
                    <a:pt x="74" y="340"/>
                    <a:pt x="74" y="340"/>
                  </a:cubicBezTo>
                  <a:close/>
                  <a:moveTo>
                    <a:pt x="81" y="338"/>
                  </a:moveTo>
                  <a:cubicBezTo>
                    <a:pt x="79" y="336"/>
                    <a:pt x="79" y="336"/>
                    <a:pt x="79" y="336"/>
                  </a:cubicBezTo>
                  <a:cubicBezTo>
                    <a:pt x="77" y="337"/>
                    <a:pt x="77" y="337"/>
                    <a:pt x="77" y="337"/>
                  </a:cubicBezTo>
                  <a:cubicBezTo>
                    <a:pt x="77" y="339"/>
                    <a:pt x="77" y="339"/>
                    <a:pt x="77" y="339"/>
                  </a:cubicBezTo>
                  <a:cubicBezTo>
                    <a:pt x="79" y="337"/>
                    <a:pt x="79" y="337"/>
                    <a:pt x="79" y="337"/>
                  </a:cubicBezTo>
                  <a:cubicBezTo>
                    <a:pt x="81" y="338"/>
                    <a:pt x="81" y="338"/>
                    <a:pt x="81" y="338"/>
                  </a:cubicBezTo>
                  <a:close/>
                  <a:moveTo>
                    <a:pt x="85" y="337"/>
                  </a:moveTo>
                  <a:cubicBezTo>
                    <a:pt x="84" y="336"/>
                    <a:pt x="84" y="336"/>
                    <a:pt x="84" y="336"/>
                  </a:cubicBezTo>
                  <a:cubicBezTo>
                    <a:pt x="83" y="337"/>
                    <a:pt x="83" y="337"/>
                    <a:pt x="83" y="337"/>
                  </a:cubicBezTo>
                  <a:cubicBezTo>
                    <a:pt x="84" y="338"/>
                    <a:pt x="84" y="338"/>
                    <a:pt x="84" y="338"/>
                  </a:cubicBezTo>
                  <a:cubicBezTo>
                    <a:pt x="85" y="337"/>
                    <a:pt x="85" y="337"/>
                    <a:pt x="85" y="337"/>
                  </a:cubicBezTo>
                  <a:close/>
                  <a:moveTo>
                    <a:pt x="86" y="335"/>
                  </a:moveTo>
                  <a:cubicBezTo>
                    <a:pt x="85" y="334"/>
                    <a:pt x="85" y="334"/>
                    <a:pt x="85" y="334"/>
                  </a:cubicBezTo>
                  <a:cubicBezTo>
                    <a:pt x="84" y="335"/>
                    <a:pt x="84" y="335"/>
                    <a:pt x="84" y="335"/>
                  </a:cubicBezTo>
                  <a:cubicBezTo>
                    <a:pt x="86" y="335"/>
                    <a:pt x="86" y="335"/>
                    <a:pt x="86" y="335"/>
                  </a:cubicBezTo>
                  <a:close/>
                  <a:moveTo>
                    <a:pt x="86" y="336"/>
                  </a:moveTo>
                  <a:cubicBezTo>
                    <a:pt x="87" y="337"/>
                    <a:pt x="87" y="337"/>
                    <a:pt x="87" y="337"/>
                  </a:cubicBezTo>
                  <a:cubicBezTo>
                    <a:pt x="88" y="336"/>
                    <a:pt x="88" y="336"/>
                    <a:pt x="88" y="336"/>
                  </a:cubicBezTo>
                  <a:cubicBezTo>
                    <a:pt x="88" y="335"/>
                    <a:pt x="88" y="335"/>
                    <a:pt x="88" y="335"/>
                  </a:cubicBezTo>
                  <a:cubicBezTo>
                    <a:pt x="86" y="336"/>
                    <a:pt x="86" y="336"/>
                    <a:pt x="86" y="336"/>
                  </a:cubicBezTo>
                  <a:close/>
                  <a:moveTo>
                    <a:pt x="106" y="326"/>
                  </a:moveTo>
                  <a:cubicBezTo>
                    <a:pt x="107" y="328"/>
                    <a:pt x="107" y="328"/>
                    <a:pt x="107" y="328"/>
                  </a:cubicBezTo>
                  <a:cubicBezTo>
                    <a:pt x="108" y="328"/>
                    <a:pt x="108" y="328"/>
                    <a:pt x="108" y="328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6" y="331"/>
                    <a:pt x="106" y="331"/>
                    <a:pt x="106" y="331"/>
                  </a:cubicBezTo>
                  <a:cubicBezTo>
                    <a:pt x="103" y="332"/>
                    <a:pt x="103" y="332"/>
                    <a:pt x="103" y="332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98" y="335"/>
                    <a:pt x="98" y="335"/>
                    <a:pt x="98" y="335"/>
                  </a:cubicBezTo>
                  <a:cubicBezTo>
                    <a:pt x="96" y="337"/>
                    <a:pt x="96" y="337"/>
                    <a:pt x="96" y="337"/>
                  </a:cubicBezTo>
                  <a:cubicBezTo>
                    <a:pt x="93" y="337"/>
                    <a:pt x="93" y="337"/>
                    <a:pt x="93" y="337"/>
                  </a:cubicBezTo>
                  <a:cubicBezTo>
                    <a:pt x="94" y="336"/>
                    <a:pt x="94" y="336"/>
                    <a:pt x="94" y="336"/>
                  </a:cubicBezTo>
                  <a:cubicBezTo>
                    <a:pt x="95" y="336"/>
                    <a:pt x="95" y="336"/>
                    <a:pt x="95" y="336"/>
                  </a:cubicBezTo>
                  <a:cubicBezTo>
                    <a:pt x="97" y="334"/>
                    <a:pt x="97" y="334"/>
                    <a:pt x="97" y="334"/>
                  </a:cubicBezTo>
                  <a:cubicBezTo>
                    <a:pt x="98" y="333"/>
                    <a:pt x="98" y="333"/>
                    <a:pt x="98" y="333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100" y="330"/>
                    <a:pt x="100" y="330"/>
                    <a:pt x="100" y="330"/>
                  </a:cubicBezTo>
                  <a:cubicBezTo>
                    <a:pt x="102" y="330"/>
                    <a:pt x="102" y="330"/>
                    <a:pt x="102" y="330"/>
                  </a:cubicBezTo>
                  <a:cubicBezTo>
                    <a:pt x="102" y="328"/>
                    <a:pt x="102" y="328"/>
                    <a:pt x="102" y="328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5" y="327"/>
                    <a:pt x="105" y="327"/>
                    <a:pt x="105" y="327"/>
                  </a:cubicBezTo>
                  <a:cubicBezTo>
                    <a:pt x="106" y="326"/>
                    <a:pt x="106" y="326"/>
                    <a:pt x="106" y="326"/>
                  </a:cubicBezTo>
                  <a:close/>
                  <a:moveTo>
                    <a:pt x="121" y="320"/>
                  </a:moveTo>
                  <a:cubicBezTo>
                    <a:pt x="119" y="321"/>
                    <a:pt x="119" y="321"/>
                    <a:pt x="119" y="321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9" y="325"/>
                    <a:pt x="119" y="325"/>
                    <a:pt x="119" y="325"/>
                  </a:cubicBezTo>
                  <a:cubicBezTo>
                    <a:pt x="118" y="325"/>
                    <a:pt x="118" y="325"/>
                    <a:pt x="118" y="325"/>
                  </a:cubicBezTo>
                  <a:cubicBezTo>
                    <a:pt x="117" y="324"/>
                    <a:pt x="117" y="324"/>
                    <a:pt x="117" y="324"/>
                  </a:cubicBezTo>
                  <a:cubicBezTo>
                    <a:pt x="115" y="326"/>
                    <a:pt x="115" y="326"/>
                    <a:pt x="115" y="326"/>
                  </a:cubicBezTo>
                  <a:cubicBezTo>
                    <a:pt x="115" y="327"/>
                    <a:pt x="115" y="327"/>
                    <a:pt x="115" y="327"/>
                  </a:cubicBezTo>
                  <a:cubicBezTo>
                    <a:pt x="114" y="327"/>
                    <a:pt x="114" y="327"/>
                    <a:pt x="114" y="327"/>
                  </a:cubicBezTo>
                  <a:cubicBezTo>
                    <a:pt x="113" y="329"/>
                    <a:pt x="113" y="329"/>
                    <a:pt x="113" y="329"/>
                  </a:cubicBezTo>
                  <a:cubicBezTo>
                    <a:pt x="112" y="329"/>
                    <a:pt x="112" y="329"/>
                    <a:pt x="112" y="329"/>
                  </a:cubicBezTo>
                  <a:cubicBezTo>
                    <a:pt x="110" y="331"/>
                    <a:pt x="110" y="331"/>
                    <a:pt x="110" y="331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7" y="331"/>
                    <a:pt x="107" y="331"/>
                    <a:pt x="107" y="331"/>
                  </a:cubicBezTo>
                  <a:cubicBezTo>
                    <a:pt x="108" y="332"/>
                    <a:pt x="108" y="332"/>
                    <a:pt x="108" y="332"/>
                  </a:cubicBezTo>
                  <a:cubicBezTo>
                    <a:pt x="111" y="332"/>
                    <a:pt x="111" y="332"/>
                    <a:pt x="111" y="332"/>
                  </a:cubicBezTo>
                  <a:cubicBezTo>
                    <a:pt x="113" y="331"/>
                    <a:pt x="113" y="331"/>
                    <a:pt x="113" y="331"/>
                  </a:cubicBezTo>
                  <a:cubicBezTo>
                    <a:pt x="115" y="329"/>
                    <a:pt x="115" y="329"/>
                    <a:pt x="115" y="329"/>
                  </a:cubicBezTo>
                  <a:cubicBezTo>
                    <a:pt x="116" y="330"/>
                    <a:pt x="116" y="330"/>
                    <a:pt x="116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7" y="329"/>
                    <a:pt x="117" y="329"/>
                    <a:pt x="117" y="329"/>
                  </a:cubicBezTo>
                  <a:cubicBezTo>
                    <a:pt x="118" y="328"/>
                    <a:pt x="118" y="328"/>
                    <a:pt x="118" y="328"/>
                  </a:cubicBezTo>
                  <a:cubicBezTo>
                    <a:pt x="119" y="328"/>
                    <a:pt x="119" y="328"/>
                    <a:pt x="119" y="328"/>
                  </a:cubicBezTo>
                  <a:cubicBezTo>
                    <a:pt x="119" y="329"/>
                    <a:pt x="119" y="329"/>
                    <a:pt x="119" y="329"/>
                  </a:cubicBezTo>
                  <a:cubicBezTo>
                    <a:pt x="120" y="329"/>
                    <a:pt x="120" y="329"/>
                    <a:pt x="120" y="329"/>
                  </a:cubicBezTo>
                  <a:cubicBezTo>
                    <a:pt x="121" y="327"/>
                    <a:pt x="121" y="327"/>
                    <a:pt x="121" y="327"/>
                  </a:cubicBezTo>
                  <a:cubicBezTo>
                    <a:pt x="124" y="326"/>
                    <a:pt x="124" y="326"/>
                    <a:pt x="124" y="326"/>
                  </a:cubicBezTo>
                  <a:cubicBezTo>
                    <a:pt x="124" y="325"/>
                    <a:pt x="124" y="325"/>
                    <a:pt x="124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4"/>
                    <a:pt x="124" y="324"/>
                    <a:pt x="124" y="324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2" y="321"/>
                    <a:pt x="122" y="321"/>
                    <a:pt x="122" y="321"/>
                  </a:cubicBezTo>
                  <a:cubicBezTo>
                    <a:pt x="121" y="320"/>
                    <a:pt x="121" y="320"/>
                    <a:pt x="121" y="320"/>
                  </a:cubicBezTo>
                  <a:close/>
                  <a:moveTo>
                    <a:pt x="127" y="323"/>
                  </a:moveTo>
                  <a:cubicBezTo>
                    <a:pt x="126" y="322"/>
                    <a:pt x="126" y="322"/>
                    <a:pt x="126" y="322"/>
                  </a:cubicBezTo>
                  <a:cubicBezTo>
                    <a:pt x="125" y="321"/>
                    <a:pt x="125" y="321"/>
                    <a:pt x="125" y="321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7" y="323"/>
                    <a:pt x="127" y="323"/>
                    <a:pt x="127" y="323"/>
                  </a:cubicBezTo>
                  <a:close/>
                  <a:moveTo>
                    <a:pt x="135" y="321"/>
                  </a:moveTo>
                  <a:cubicBezTo>
                    <a:pt x="135" y="321"/>
                    <a:pt x="135" y="321"/>
                    <a:pt x="135" y="321"/>
                  </a:cubicBezTo>
                  <a:cubicBezTo>
                    <a:pt x="137" y="321"/>
                    <a:pt x="137" y="321"/>
                    <a:pt x="137" y="321"/>
                  </a:cubicBezTo>
                  <a:cubicBezTo>
                    <a:pt x="137" y="322"/>
                    <a:pt x="137" y="322"/>
                    <a:pt x="137" y="322"/>
                  </a:cubicBezTo>
                  <a:cubicBezTo>
                    <a:pt x="136" y="322"/>
                    <a:pt x="136" y="322"/>
                    <a:pt x="136" y="322"/>
                  </a:cubicBezTo>
                  <a:cubicBezTo>
                    <a:pt x="135" y="321"/>
                    <a:pt x="135" y="321"/>
                    <a:pt x="135" y="321"/>
                  </a:cubicBezTo>
                  <a:close/>
                  <a:moveTo>
                    <a:pt x="132" y="322"/>
                  </a:moveTo>
                  <a:cubicBezTo>
                    <a:pt x="133" y="321"/>
                    <a:pt x="133" y="321"/>
                    <a:pt x="133" y="321"/>
                  </a:cubicBezTo>
                  <a:cubicBezTo>
                    <a:pt x="134" y="322"/>
                    <a:pt x="134" y="322"/>
                    <a:pt x="134" y="322"/>
                  </a:cubicBezTo>
                  <a:cubicBezTo>
                    <a:pt x="132" y="322"/>
                    <a:pt x="132" y="322"/>
                    <a:pt x="132" y="322"/>
                  </a:cubicBezTo>
                  <a:close/>
                  <a:moveTo>
                    <a:pt x="131" y="320"/>
                  </a:moveTo>
                  <a:cubicBezTo>
                    <a:pt x="132" y="319"/>
                    <a:pt x="132" y="319"/>
                    <a:pt x="132" y="319"/>
                  </a:cubicBezTo>
                  <a:cubicBezTo>
                    <a:pt x="132" y="317"/>
                    <a:pt x="132" y="317"/>
                    <a:pt x="132" y="317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33" y="319"/>
                    <a:pt x="133" y="319"/>
                    <a:pt x="133" y="319"/>
                  </a:cubicBezTo>
                  <a:cubicBezTo>
                    <a:pt x="131" y="320"/>
                    <a:pt x="131" y="320"/>
                    <a:pt x="131" y="320"/>
                  </a:cubicBezTo>
                  <a:close/>
                  <a:moveTo>
                    <a:pt x="129" y="319"/>
                  </a:moveTo>
                  <a:cubicBezTo>
                    <a:pt x="127" y="319"/>
                    <a:pt x="127" y="319"/>
                    <a:pt x="127" y="319"/>
                  </a:cubicBezTo>
                  <a:cubicBezTo>
                    <a:pt x="127" y="320"/>
                    <a:pt x="127" y="320"/>
                    <a:pt x="127" y="320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30" y="321"/>
                    <a:pt x="130" y="321"/>
                    <a:pt x="130" y="321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129" y="320"/>
                    <a:pt x="129" y="320"/>
                    <a:pt x="129" y="320"/>
                  </a:cubicBezTo>
                  <a:cubicBezTo>
                    <a:pt x="129" y="319"/>
                    <a:pt x="129" y="319"/>
                    <a:pt x="129" y="319"/>
                  </a:cubicBezTo>
                  <a:close/>
                  <a:moveTo>
                    <a:pt x="210" y="247"/>
                  </a:moveTo>
                  <a:cubicBezTo>
                    <a:pt x="209" y="246"/>
                    <a:pt x="209" y="246"/>
                    <a:pt x="209" y="246"/>
                  </a:cubicBezTo>
                  <a:cubicBezTo>
                    <a:pt x="211" y="246"/>
                    <a:pt x="211" y="246"/>
                    <a:pt x="211" y="246"/>
                  </a:cubicBezTo>
                  <a:cubicBezTo>
                    <a:pt x="210" y="247"/>
                    <a:pt x="210" y="247"/>
                    <a:pt x="210" y="247"/>
                  </a:cubicBezTo>
                  <a:cubicBezTo>
                    <a:pt x="210" y="247"/>
                    <a:pt x="210" y="247"/>
                    <a:pt x="210" y="247"/>
                  </a:cubicBezTo>
                  <a:close/>
                  <a:moveTo>
                    <a:pt x="206" y="248"/>
                  </a:moveTo>
                  <a:cubicBezTo>
                    <a:pt x="205" y="247"/>
                    <a:pt x="205" y="247"/>
                    <a:pt x="205" y="247"/>
                  </a:cubicBezTo>
                  <a:cubicBezTo>
                    <a:pt x="205" y="246"/>
                    <a:pt x="205" y="246"/>
                    <a:pt x="205" y="246"/>
                  </a:cubicBezTo>
                  <a:cubicBezTo>
                    <a:pt x="207" y="245"/>
                    <a:pt x="207" y="245"/>
                    <a:pt x="207" y="245"/>
                  </a:cubicBezTo>
                  <a:cubicBezTo>
                    <a:pt x="209" y="244"/>
                    <a:pt x="209" y="244"/>
                    <a:pt x="209" y="244"/>
                  </a:cubicBezTo>
                  <a:cubicBezTo>
                    <a:pt x="209" y="245"/>
                    <a:pt x="209" y="245"/>
                    <a:pt x="209" y="245"/>
                  </a:cubicBezTo>
                  <a:cubicBezTo>
                    <a:pt x="207" y="247"/>
                    <a:pt x="207" y="247"/>
                    <a:pt x="207" y="247"/>
                  </a:cubicBezTo>
                  <a:cubicBezTo>
                    <a:pt x="206" y="248"/>
                    <a:pt x="206" y="248"/>
                    <a:pt x="206" y="248"/>
                  </a:cubicBezTo>
                  <a:close/>
                  <a:moveTo>
                    <a:pt x="139" y="315"/>
                  </a:moveTo>
                  <a:cubicBezTo>
                    <a:pt x="139" y="313"/>
                    <a:pt x="139" y="313"/>
                    <a:pt x="139" y="313"/>
                  </a:cubicBezTo>
                  <a:cubicBezTo>
                    <a:pt x="140" y="312"/>
                    <a:pt x="140" y="312"/>
                    <a:pt x="140" y="312"/>
                  </a:cubicBezTo>
                  <a:cubicBezTo>
                    <a:pt x="141" y="312"/>
                    <a:pt x="141" y="312"/>
                    <a:pt x="141" y="312"/>
                  </a:cubicBezTo>
                  <a:cubicBezTo>
                    <a:pt x="142" y="311"/>
                    <a:pt x="142" y="311"/>
                    <a:pt x="142" y="311"/>
                  </a:cubicBezTo>
                  <a:cubicBezTo>
                    <a:pt x="143" y="311"/>
                    <a:pt x="143" y="311"/>
                    <a:pt x="143" y="311"/>
                  </a:cubicBezTo>
                  <a:cubicBezTo>
                    <a:pt x="144" y="308"/>
                    <a:pt x="144" y="308"/>
                    <a:pt x="144" y="308"/>
                  </a:cubicBezTo>
                  <a:cubicBezTo>
                    <a:pt x="145" y="308"/>
                    <a:pt x="145" y="308"/>
                    <a:pt x="145" y="308"/>
                  </a:cubicBezTo>
                  <a:cubicBezTo>
                    <a:pt x="147" y="309"/>
                    <a:pt x="147" y="309"/>
                    <a:pt x="147" y="309"/>
                  </a:cubicBezTo>
                  <a:cubicBezTo>
                    <a:pt x="148" y="309"/>
                    <a:pt x="148" y="309"/>
                    <a:pt x="148" y="309"/>
                  </a:cubicBezTo>
                  <a:cubicBezTo>
                    <a:pt x="149" y="309"/>
                    <a:pt x="149" y="309"/>
                    <a:pt x="149" y="309"/>
                  </a:cubicBezTo>
                  <a:cubicBezTo>
                    <a:pt x="151" y="308"/>
                    <a:pt x="151" y="308"/>
                    <a:pt x="151" y="308"/>
                  </a:cubicBezTo>
                  <a:cubicBezTo>
                    <a:pt x="151" y="308"/>
                    <a:pt x="151" y="308"/>
                    <a:pt x="151" y="308"/>
                  </a:cubicBezTo>
                  <a:cubicBezTo>
                    <a:pt x="153" y="308"/>
                    <a:pt x="153" y="308"/>
                    <a:pt x="153" y="308"/>
                  </a:cubicBezTo>
                  <a:cubicBezTo>
                    <a:pt x="155" y="309"/>
                    <a:pt x="155" y="309"/>
                    <a:pt x="155" y="309"/>
                  </a:cubicBezTo>
                  <a:cubicBezTo>
                    <a:pt x="154" y="311"/>
                    <a:pt x="154" y="311"/>
                    <a:pt x="154" y="311"/>
                  </a:cubicBezTo>
                  <a:cubicBezTo>
                    <a:pt x="156" y="313"/>
                    <a:pt x="156" y="313"/>
                    <a:pt x="156" y="313"/>
                  </a:cubicBezTo>
                  <a:cubicBezTo>
                    <a:pt x="156" y="314"/>
                    <a:pt x="156" y="314"/>
                    <a:pt x="156" y="314"/>
                  </a:cubicBezTo>
                  <a:cubicBezTo>
                    <a:pt x="154" y="313"/>
                    <a:pt x="154" y="313"/>
                    <a:pt x="154" y="313"/>
                  </a:cubicBezTo>
                  <a:cubicBezTo>
                    <a:pt x="153" y="315"/>
                    <a:pt x="153" y="315"/>
                    <a:pt x="153" y="315"/>
                  </a:cubicBezTo>
                  <a:cubicBezTo>
                    <a:pt x="150" y="315"/>
                    <a:pt x="150" y="315"/>
                    <a:pt x="150" y="315"/>
                  </a:cubicBezTo>
                  <a:cubicBezTo>
                    <a:pt x="148" y="314"/>
                    <a:pt x="148" y="314"/>
                    <a:pt x="148" y="314"/>
                  </a:cubicBezTo>
                  <a:cubicBezTo>
                    <a:pt x="145" y="314"/>
                    <a:pt x="145" y="314"/>
                    <a:pt x="145" y="314"/>
                  </a:cubicBezTo>
                  <a:cubicBezTo>
                    <a:pt x="143" y="316"/>
                    <a:pt x="143" y="316"/>
                    <a:pt x="143" y="316"/>
                  </a:cubicBezTo>
                  <a:cubicBezTo>
                    <a:pt x="142" y="316"/>
                    <a:pt x="142" y="316"/>
                    <a:pt x="142" y="316"/>
                  </a:cubicBezTo>
                  <a:cubicBezTo>
                    <a:pt x="141" y="317"/>
                    <a:pt x="141" y="317"/>
                    <a:pt x="141" y="317"/>
                  </a:cubicBezTo>
                  <a:cubicBezTo>
                    <a:pt x="139" y="316"/>
                    <a:pt x="139" y="316"/>
                    <a:pt x="139" y="316"/>
                  </a:cubicBezTo>
                  <a:lnTo>
                    <a:pt x="139" y="315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19820A3C-612E-6C4A-E5EB-80C03358EEE0}"/>
                </a:ext>
              </a:extLst>
            </p:cNvPr>
            <p:cNvSpPr>
              <a:spLocks/>
            </p:cNvSpPr>
            <p:nvPr/>
          </p:nvSpPr>
          <p:spPr bwMode="auto">
            <a:xfrm rot="17787372">
              <a:off x="5749372" y="4275925"/>
              <a:ext cx="41285" cy="41873"/>
            </a:xfrm>
            <a:custGeom>
              <a:avLst/>
              <a:gdLst>
                <a:gd name="T0" fmla="*/ 85 w 258"/>
                <a:gd name="T1" fmla="*/ 63 h 326"/>
                <a:gd name="T2" fmla="*/ 73 w 258"/>
                <a:gd name="T3" fmla="*/ 12 h 326"/>
                <a:gd name="T4" fmla="*/ 114 w 258"/>
                <a:gd name="T5" fmla="*/ 0 h 326"/>
                <a:gd name="T6" fmla="*/ 175 w 258"/>
                <a:gd name="T7" fmla="*/ 123 h 326"/>
                <a:gd name="T8" fmla="*/ 224 w 258"/>
                <a:gd name="T9" fmla="*/ 104 h 326"/>
                <a:gd name="T10" fmla="*/ 238 w 258"/>
                <a:gd name="T11" fmla="*/ 111 h 326"/>
                <a:gd name="T12" fmla="*/ 224 w 258"/>
                <a:gd name="T13" fmla="*/ 201 h 326"/>
                <a:gd name="T14" fmla="*/ 258 w 258"/>
                <a:gd name="T15" fmla="*/ 247 h 326"/>
                <a:gd name="T16" fmla="*/ 228 w 258"/>
                <a:gd name="T17" fmla="*/ 297 h 326"/>
                <a:gd name="T18" fmla="*/ 177 w 258"/>
                <a:gd name="T19" fmla="*/ 297 h 326"/>
                <a:gd name="T20" fmla="*/ 146 w 258"/>
                <a:gd name="T21" fmla="*/ 326 h 326"/>
                <a:gd name="T22" fmla="*/ 136 w 258"/>
                <a:gd name="T23" fmla="*/ 314 h 326"/>
                <a:gd name="T24" fmla="*/ 42 w 258"/>
                <a:gd name="T25" fmla="*/ 114 h 326"/>
                <a:gd name="T26" fmla="*/ 0 w 258"/>
                <a:gd name="T27" fmla="*/ 15 h 326"/>
                <a:gd name="T28" fmla="*/ 63 w 258"/>
                <a:gd name="T29" fmla="*/ 53 h 326"/>
                <a:gd name="T30" fmla="*/ 85 w 258"/>
                <a:gd name="T31" fmla="*/ 63 h 326"/>
                <a:gd name="connsiteX0" fmla="*/ 3295 w 10000"/>
                <a:gd name="connsiteY0" fmla="*/ 1933 h 10000"/>
                <a:gd name="connsiteX1" fmla="*/ 2829 w 10000"/>
                <a:gd name="connsiteY1" fmla="*/ 368 h 10000"/>
                <a:gd name="connsiteX2" fmla="*/ 4419 w 10000"/>
                <a:gd name="connsiteY2" fmla="*/ 0 h 10000"/>
                <a:gd name="connsiteX3" fmla="*/ 6783 w 10000"/>
                <a:gd name="connsiteY3" fmla="*/ 3773 h 10000"/>
                <a:gd name="connsiteX4" fmla="*/ 8682 w 10000"/>
                <a:gd name="connsiteY4" fmla="*/ 3190 h 10000"/>
                <a:gd name="connsiteX5" fmla="*/ 9225 w 10000"/>
                <a:gd name="connsiteY5" fmla="*/ 3405 h 10000"/>
                <a:gd name="connsiteX6" fmla="*/ 8682 w 10000"/>
                <a:gd name="connsiteY6" fmla="*/ 6166 h 10000"/>
                <a:gd name="connsiteX7" fmla="*/ 10000 w 10000"/>
                <a:gd name="connsiteY7" fmla="*/ 7577 h 10000"/>
                <a:gd name="connsiteX8" fmla="*/ 8837 w 10000"/>
                <a:gd name="connsiteY8" fmla="*/ 9110 h 10000"/>
                <a:gd name="connsiteX9" fmla="*/ 6860 w 10000"/>
                <a:gd name="connsiteY9" fmla="*/ 9110 h 10000"/>
                <a:gd name="connsiteX10" fmla="*/ 5659 w 10000"/>
                <a:gd name="connsiteY10" fmla="*/ 10000 h 10000"/>
                <a:gd name="connsiteX11" fmla="*/ 5271 w 10000"/>
                <a:gd name="connsiteY11" fmla="*/ 9632 h 10000"/>
                <a:gd name="connsiteX12" fmla="*/ 1521 w 10000"/>
                <a:gd name="connsiteY12" fmla="*/ 5007 h 10000"/>
                <a:gd name="connsiteX13" fmla="*/ 0 w 10000"/>
                <a:gd name="connsiteY13" fmla="*/ 460 h 10000"/>
                <a:gd name="connsiteX14" fmla="*/ 2442 w 10000"/>
                <a:gd name="connsiteY14" fmla="*/ 1626 h 10000"/>
                <a:gd name="connsiteX15" fmla="*/ 3295 w 10000"/>
                <a:gd name="connsiteY15" fmla="*/ 1933 h 10000"/>
                <a:gd name="connsiteX0" fmla="*/ 3295 w 10000"/>
                <a:gd name="connsiteY0" fmla="*/ 1933 h 10000"/>
                <a:gd name="connsiteX1" fmla="*/ 2829 w 10000"/>
                <a:gd name="connsiteY1" fmla="*/ 368 h 10000"/>
                <a:gd name="connsiteX2" fmla="*/ 4419 w 10000"/>
                <a:gd name="connsiteY2" fmla="*/ 0 h 10000"/>
                <a:gd name="connsiteX3" fmla="*/ 6783 w 10000"/>
                <a:gd name="connsiteY3" fmla="*/ 3773 h 10000"/>
                <a:gd name="connsiteX4" fmla="*/ 8682 w 10000"/>
                <a:gd name="connsiteY4" fmla="*/ 3190 h 10000"/>
                <a:gd name="connsiteX5" fmla="*/ 9225 w 10000"/>
                <a:gd name="connsiteY5" fmla="*/ 3405 h 10000"/>
                <a:gd name="connsiteX6" fmla="*/ 8682 w 10000"/>
                <a:gd name="connsiteY6" fmla="*/ 6166 h 10000"/>
                <a:gd name="connsiteX7" fmla="*/ 10000 w 10000"/>
                <a:gd name="connsiteY7" fmla="*/ 7577 h 10000"/>
                <a:gd name="connsiteX8" fmla="*/ 8837 w 10000"/>
                <a:gd name="connsiteY8" fmla="*/ 9110 h 10000"/>
                <a:gd name="connsiteX9" fmla="*/ 6860 w 10000"/>
                <a:gd name="connsiteY9" fmla="*/ 9110 h 10000"/>
                <a:gd name="connsiteX10" fmla="*/ 5659 w 10000"/>
                <a:gd name="connsiteY10" fmla="*/ 10000 h 10000"/>
                <a:gd name="connsiteX11" fmla="*/ 5271 w 10000"/>
                <a:gd name="connsiteY11" fmla="*/ 9632 h 10000"/>
                <a:gd name="connsiteX12" fmla="*/ 3379 w 10000"/>
                <a:gd name="connsiteY12" fmla="*/ 6182 h 10000"/>
                <a:gd name="connsiteX13" fmla="*/ 0 w 10000"/>
                <a:gd name="connsiteY13" fmla="*/ 460 h 10000"/>
                <a:gd name="connsiteX14" fmla="*/ 2442 w 10000"/>
                <a:gd name="connsiteY14" fmla="*/ 1626 h 10000"/>
                <a:gd name="connsiteX15" fmla="*/ 3295 w 10000"/>
                <a:gd name="connsiteY15" fmla="*/ 1933 h 10000"/>
                <a:gd name="connsiteX0" fmla="*/ 3295 w 10000"/>
                <a:gd name="connsiteY0" fmla="*/ 1933 h 10000"/>
                <a:gd name="connsiteX1" fmla="*/ 2829 w 10000"/>
                <a:gd name="connsiteY1" fmla="*/ 368 h 10000"/>
                <a:gd name="connsiteX2" fmla="*/ 4419 w 10000"/>
                <a:gd name="connsiteY2" fmla="*/ 0 h 10000"/>
                <a:gd name="connsiteX3" fmla="*/ 6783 w 10000"/>
                <a:gd name="connsiteY3" fmla="*/ 3773 h 10000"/>
                <a:gd name="connsiteX4" fmla="*/ 8682 w 10000"/>
                <a:gd name="connsiteY4" fmla="*/ 3190 h 10000"/>
                <a:gd name="connsiteX5" fmla="*/ 9225 w 10000"/>
                <a:gd name="connsiteY5" fmla="*/ 3405 h 10000"/>
                <a:gd name="connsiteX6" fmla="*/ 8682 w 10000"/>
                <a:gd name="connsiteY6" fmla="*/ 6166 h 10000"/>
                <a:gd name="connsiteX7" fmla="*/ 10000 w 10000"/>
                <a:gd name="connsiteY7" fmla="*/ 7577 h 10000"/>
                <a:gd name="connsiteX8" fmla="*/ 8837 w 10000"/>
                <a:gd name="connsiteY8" fmla="*/ 9110 h 10000"/>
                <a:gd name="connsiteX9" fmla="*/ 6860 w 10000"/>
                <a:gd name="connsiteY9" fmla="*/ 9110 h 10000"/>
                <a:gd name="connsiteX10" fmla="*/ 5659 w 10000"/>
                <a:gd name="connsiteY10" fmla="*/ 10000 h 10000"/>
                <a:gd name="connsiteX11" fmla="*/ 5271 w 10000"/>
                <a:gd name="connsiteY11" fmla="*/ 9632 h 10000"/>
                <a:gd name="connsiteX12" fmla="*/ 2966 w 10000"/>
                <a:gd name="connsiteY12" fmla="*/ 5904 h 10000"/>
                <a:gd name="connsiteX13" fmla="*/ 0 w 10000"/>
                <a:gd name="connsiteY13" fmla="*/ 460 h 10000"/>
                <a:gd name="connsiteX14" fmla="*/ 2442 w 10000"/>
                <a:gd name="connsiteY14" fmla="*/ 1626 h 10000"/>
                <a:gd name="connsiteX15" fmla="*/ 3295 w 10000"/>
                <a:gd name="connsiteY15" fmla="*/ 1933 h 10000"/>
                <a:gd name="connsiteX0" fmla="*/ 3295 w 10000"/>
                <a:gd name="connsiteY0" fmla="*/ 1933 h 10000"/>
                <a:gd name="connsiteX1" fmla="*/ 2829 w 10000"/>
                <a:gd name="connsiteY1" fmla="*/ 368 h 10000"/>
                <a:gd name="connsiteX2" fmla="*/ 4419 w 10000"/>
                <a:gd name="connsiteY2" fmla="*/ 0 h 10000"/>
                <a:gd name="connsiteX3" fmla="*/ 6508 w 10000"/>
                <a:gd name="connsiteY3" fmla="*/ 3433 h 10000"/>
                <a:gd name="connsiteX4" fmla="*/ 8682 w 10000"/>
                <a:gd name="connsiteY4" fmla="*/ 3190 h 10000"/>
                <a:gd name="connsiteX5" fmla="*/ 9225 w 10000"/>
                <a:gd name="connsiteY5" fmla="*/ 3405 h 10000"/>
                <a:gd name="connsiteX6" fmla="*/ 8682 w 10000"/>
                <a:gd name="connsiteY6" fmla="*/ 6166 h 10000"/>
                <a:gd name="connsiteX7" fmla="*/ 10000 w 10000"/>
                <a:gd name="connsiteY7" fmla="*/ 7577 h 10000"/>
                <a:gd name="connsiteX8" fmla="*/ 8837 w 10000"/>
                <a:gd name="connsiteY8" fmla="*/ 9110 h 10000"/>
                <a:gd name="connsiteX9" fmla="*/ 6860 w 10000"/>
                <a:gd name="connsiteY9" fmla="*/ 9110 h 10000"/>
                <a:gd name="connsiteX10" fmla="*/ 5659 w 10000"/>
                <a:gd name="connsiteY10" fmla="*/ 10000 h 10000"/>
                <a:gd name="connsiteX11" fmla="*/ 5271 w 10000"/>
                <a:gd name="connsiteY11" fmla="*/ 9632 h 10000"/>
                <a:gd name="connsiteX12" fmla="*/ 2966 w 10000"/>
                <a:gd name="connsiteY12" fmla="*/ 5904 h 10000"/>
                <a:gd name="connsiteX13" fmla="*/ 0 w 10000"/>
                <a:gd name="connsiteY13" fmla="*/ 460 h 10000"/>
                <a:gd name="connsiteX14" fmla="*/ 2442 w 10000"/>
                <a:gd name="connsiteY14" fmla="*/ 1626 h 10000"/>
                <a:gd name="connsiteX15" fmla="*/ 3295 w 10000"/>
                <a:gd name="connsiteY15" fmla="*/ 1933 h 10000"/>
                <a:gd name="connsiteX0" fmla="*/ 3295 w 11020"/>
                <a:gd name="connsiteY0" fmla="*/ 1933 h 10000"/>
                <a:gd name="connsiteX1" fmla="*/ 2829 w 11020"/>
                <a:gd name="connsiteY1" fmla="*/ 368 h 10000"/>
                <a:gd name="connsiteX2" fmla="*/ 4419 w 11020"/>
                <a:gd name="connsiteY2" fmla="*/ 0 h 10000"/>
                <a:gd name="connsiteX3" fmla="*/ 6508 w 11020"/>
                <a:gd name="connsiteY3" fmla="*/ 3433 h 10000"/>
                <a:gd name="connsiteX4" fmla="*/ 8682 w 11020"/>
                <a:gd name="connsiteY4" fmla="*/ 3190 h 10000"/>
                <a:gd name="connsiteX5" fmla="*/ 11020 w 11020"/>
                <a:gd name="connsiteY5" fmla="*/ 1836 h 10000"/>
                <a:gd name="connsiteX6" fmla="*/ 8682 w 11020"/>
                <a:gd name="connsiteY6" fmla="*/ 6166 h 10000"/>
                <a:gd name="connsiteX7" fmla="*/ 10000 w 11020"/>
                <a:gd name="connsiteY7" fmla="*/ 7577 h 10000"/>
                <a:gd name="connsiteX8" fmla="*/ 8837 w 11020"/>
                <a:gd name="connsiteY8" fmla="*/ 9110 h 10000"/>
                <a:gd name="connsiteX9" fmla="*/ 6860 w 11020"/>
                <a:gd name="connsiteY9" fmla="*/ 9110 h 10000"/>
                <a:gd name="connsiteX10" fmla="*/ 5659 w 11020"/>
                <a:gd name="connsiteY10" fmla="*/ 10000 h 10000"/>
                <a:gd name="connsiteX11" fmla="*/ 5271 w 11020"/>
                <a:gd name="connsiteY11" fmla="*/ 9632 h 10000"/>
                <a:gd name="connsiteX12" fmla="*/ 2966 w 11020"/>
                <a:gd name="connsiteY12" fmla="*/ 5904 h 10000"/>
                <a:gd name="connsiteX13" fmla="*/ 0 w 11020"/>
                <a:gd name="connsiteY13" fmla="*/ 460 h 10000"/>
                <a:gd name="connsiteX14" fmla="*/ 2442 w 11020"/>
                <a:gd name="connsiteY14" fmla="*/ 1626 h 10000"/>
                <a:gd name="connsiteX15" fmla="*/ 3295 w 11020"/>
                <a:gd name="connsiteY15" fmla="*/ 1933 h 10000"/>
                <a:gd name="connsiteX0" fmla="*/ 3295 w 11020"/>
                <a:gd name="connsiteY0" fmla="*/ 1933 h 10000"/>
                <a:gd name="connsiteX1" fmla="*/ 2829 w 11020"/>
                <a:gd name="connsiteY1" fmla="*/ 368 h 10000"/>
                <a:gd name="connsiteX2" fmla="*/ 4419 w 11020"/>
                <a:gd name="connsiteY2" fmla="*/ 0 h 10000"/>
                <a:gd name="connsiteX3" fmla="*/ 6508 w 11020"/>
                <a:gd name="connsiteY3" fmla="*/ 3433 h 10000"/>
                <a:gd name="connsiteX4" fmla="*/ 7996 w 11020"/>
                <a:gd name="connsiteY4" fmla="*/ 1493 h 10000"/>
                <a:gd name="connsiteX5" fmla="*/ 11020 w 11020"/>
                <a:gd name="connsiteY5" fmla="*/ 1836 h 10000"/>
                <a:gd name="connsiteX6" fmla="*/ 8682 w 11020"/>
                <a:gd name="connsiteY6" fmla="*/ 6166 h 10000"/>
                <a:gd name="connsiteX7" fmla="*/ 10000 w 11020"/>
                <a:gd name="connsiteY7" fmla="*/ 7577 h 10000"/>
                <a:gd name="connsiteX8" fmla="*/ 8837 w 11020"/>
                <a:gd name="connsiteY8" fmla="*/ 9110 h 10000"/>
                <a:gd name="connsiteX9" fmla="*/ 6860 w 11020"/>
                <a:gd name="connsiteY9" fmla="*/ 9110 h 10000"/>
                <a:gd name="connsiteX10" fmla="*/ 5659 w 11020"/>
                <a:gd name="connsiteY10" fmla="*/ 10000 h 10000"/>
                <a:gd name="connsiteX11" fmla="*/ 5271 w 11020"/>
                <a:gd name="connsiteY11" fmla="*/ 9632 h 10000"/>
                <a:gd name="connsiteX12" fmla="*/ 2966 w 11020"/>
                <a:gd name="connsiteY12" fmla="*/ 5904 h 10000"/>
                <a:gd name="connsiteX13" fmla="*/ 0 w 11020"/>
                <a:gd name="connsiteY13" fmla="*/ 460 h 10000"/>
                <a:gd name="connsiteX14" fmla="*/ 2442 w 11020"/>
                <a:gd name="connsiteY14" fmla="*/ 1626 h 10000"/>
                <a:gd name="connsiteX15" fmla="*/ 3295 w 11020"/>
                <a:gd name="connsiteY15" fmla="*/ 1933 h 10000"/>
                <a:gd name="connsiteX0" fmla="*/ 3295 w 11020"/>
                <a:gd name="connsiteY0" fmla="*/ 1933 h 10000"/>
                <a:gd name="connsiteX1" fmla="*/ 2829 w 11020"/>
                <a:gd name="connsiteY1" fmla="*/ 368 h 10000"/>
                <a:gd name="connsiteX2" fmla="*/ 4419 w 11020"/>
                <a:gd name="connsiteY2" fmla="*/ 0 h 10000"/>
                <a:gd name="connsiteX3" fmla="*/ 6371 w 11020"/>
                <a:gd name="connsiteY3" fmla="*/ 2878 h 10000"/>
                <a:gd name="connsiteX4" fmla="*/ 7996 w 11020"/>
                <a:gd name="connsiteY4" fmla="*/ 1493 h 10000"/>
                <a:gd name="connsiteX5" fmla="*/ 11020 w 11020"/>
                <a:gd name="connsiteY5" fmla="*/ 1836 h 10000"/>
                <a:gd name="connsiteX6" fmla="*/ 8682 w 11020"/>
                <a:gd name="connsiteY6" fmla="*/ 6166 h 10000"/>
                <a:gd name="connsiteX7" fmla="*/ 10000 w 11020"/>
                <a:gd name="connsiteY7" fmla="*/ 7577 h 10000"/>
                <a:gd name="connsiteX8" fmla="*/ 8837 w 11020"/>
                <a:gd name="connsiteY8" fmla="*/ 9110 h 10000"/>
                <a:gd name="connsiteX9" fmla="*/ 6860 w 11020"/>
                <a:gd name="connsiteY9" fmla="*/ 9110 h 10000"/>
                <a:gd name="connsiteX10" fmla="*/ 5659 w 11020"/>
                <a:gd name="connsiteY10" fmla="*/ 10000 h 10000"/>
                <a:gd name="connsiteX11" fmla="*/ 5271 w 11020"/>
                <a:gd name="connsiteY11" fmla="*/ 9632 h 10000"/>
                <a:gd name="connsiteX12" fmla="*/ 2966 w 11020"/>
                <a:gd name="connsiteY12" fmla="*/ 5904 h 10000"/>
                <a:gd name="connsiteX13" fmla="*/ 0 w 11020"/>
                <a:gd name="connsiteY13" fmla="*/ 460 h 10000"/>
                <a:gd name="connsiteX14" fmla="*/ 2442 w 11020"/>
                <a:gd name="connsiteY14" fmla="*/ 1626 h 10000"/>
                <a:gd name="connsiteX15" fmla="*/ 3295 w 11020"/>
                <a:gd name="connsiteY15" fmla="*/ 193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20" h="10000">
                  <a:moveTo>
                    <a:pt x="3295" y="1933"/>
                  </a:moveTo>
                  <a:lnTo>
                    <a:pt x="2829" y="368"/>
                  </a:lnTo>
                  <a:lnTo>
                    <a:pt x="4419" y="0"/>
                  </a:lnTo>
                  <a:lnTo>
                    <a:pt x="6371" y="2878"/>
                  </a:lnTo>
                  <a:lnTo>
                    <a:pt x="7996" y="1493"/>
                  </a:lnTo>
                  <a:lnTo>
                    <a:pt x="11020" y="1836"/>
                  </a:lnTo>
                  <a:lnTo>
                    <a:pt x="8682" y="6166"/>
                  </a:lnTo>
                  <a:lnTo>
                    <a:pt x="10000" y="7577"/>
                  </a:lnTo>
                  <a:lnTo>
                    <a:pt x="8837" y="9110"/>
                  </a:lnTo>
                  <a:lnTo>
                    <a:pt x="6860" y="9110"/>
                  </a:lnTo>
                  <a:lnTo>
                    <a:pt x="5659" y="10000"/>
                  </a:lnTo>
                  <a:lnTo>
                    <a:pt x="5271" y="9632"/>
                  </a:lnTo>
                  <a:lnTo>
                    <a:pt x="2966" y="5904"/>
                  </a:lnTo>
                  <a:lnTo>
                    <a:pt x="0" y="460"/>
                  </a:lnTo>
                  <a:lnTo>
                    <a:pt x="2442" y="1626"/>
                  </a:lnTo>
                  <a:lnTo>
                    <a:pt x="3295" y="1933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E8FD8541-C844-0682-828A-14B85051D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304" y="5654886"/>
              <a:ext cx="6132" cy="9636"/>
            </a:xfrm>
            <a:custGeom>
              <a:avLst/>
              <a:gdLst>
                <a:gd name="T0" fmla="*/ 0 w 7"/>
                <a:gd name="T1" fmla="*/ 9 h 11"/>
                <a:gd name="T2" fmla="*/ 2 w 7"/>
                <a:gd name="T3" fmla="*/ 4 h 11"/>
                <a:gd name="T4" fmla="*/ 2 w 7"/>
                <a:gd name="T5" fmla="*/ 2 h 11"/>
                <a:gd name="T6" fmla="*/ 5 w 7"/>
                <a:gd name="T7" fmla="*/ 0 h 11"/>
                <a:gd name="T8" fmla="*/ 7 w 7"/>
                <a:gd name="T9" fmla="*/ 4 h 11"/>
                <a:gd name="T10" fmla="*/ 2 w 7"/>
                <a:gd name="T11" fmla="*/ 11 h 11"/>
                <a:gd name="T12" fmla="*/ 0 w 7"/>
                <a:gd name="T13" fmla="*/ 9 h 11"/>
                <a:gd name="T14" fmla="*/ 0 w 7"/>
                <a:gd name="T1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0" y="9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7" y="4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C24AD48F-BE92-F7F5-4186-D75C8FD315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8264" y="5629484"/>
              <a:ext cx="28908" cy="21023"/>
            </a:xfrm>
            <a:custGeom>
              <a:avLst/>
              <a:gdLst>
                <a:gd name="T0" fmla="*/ 7 w 33"/>
                <a:gd name="T1" fmla="*/ 14 h 24"/>
                <a:gd name="T2" fmla="*/ 7 w 33"/>
                <a:gd name="T3" fmla="*/ 12 h 24"/>
                <a:gd name="T4" fmla="*/ 7 w 33"/>
                <a:gd name="T5" fmla="*/ 7 h 24"/>
                <a:gd name="T6" fmla="*/ 9 w 33"/>
                <a:gd name="T7" fmla="*/ 5 h 24"/>
                <a:gd name="T8" fmla="*/ 7 w 33"/>
                <a:gd name="T9" fmla="*/ 0 h 24"/>
                <a:gd name="T10" fmla="*/ 5 w 33"/>
                <a:gd name="T11" fmla="*/ 0 h 24"/>
                <a:gd name="T12" fmla="*/ 0 w 33"/>
                <a:gd name="T13" fmla="*/ 5 h 24"/>
                <a:gd name="T14" fmla="*/ 2 w 33"/>
                <a:gd name="T15" fmla="*/ 7 h 24"/>
                <a:gd name="T16" fmla="*/ 2 w 33"/>
                <a:gd name="T17" fmla="*/ 12 h 24"/>
                <a:gd name="T18" fmla="*/ 5 w 33"/>
                <a:gd name="T19" fmla="*/ 14 h 24"/>
                <a:gd name="T20" fmla="*/ 7 w 33"/>
                <a:gd name="T21" fmla="*/ 14 h 24"/>
                <a:gd name="T22" fmla="*/ 7 w 33"/>
                <a:gd name="T23" fmla="*/ 14 h 24"/>
                <a:gd name="T24" fmla="*/ 7 w 33"/>
                <a:gd name="T25" fmla="*/ 14 h 24"/>
                <a:gd name="T26" fmla="*/ 9 w 33"/>
                <a:gd name="T27" fmla="*/ 22 h 24"/>
                <a:gd name="T28" fmla="*/ 12 w 33"/>
                <a:gd name="T29" fmla="*/ 22 h 24"/>
                <a:gd name="T30" fmla="*/ 12 w 33"/>
                <a:gd name="T31" fmla="*/ 24 h 24"/>
                <a:gd name="T32" fmla="*/ 9 w 33"/>
                <a:gd name="T33" fmla="*/ 24 h 24"/>
                <a:gd name="T34" fmla="*/ 7 w 33"/>
                <a:gd name="T35" fmla="*/ 24 h 24"/>
                <a:gd name="T36" fmla="*/ 9 w 33"/>
                <a:gd name="T37" fmla="*/ 22 h 24"/>
                <a:gd name="T38" fmla="*/ 9 w 33"/>
                <a:gd name="T39" fmla="*/ 22 h 24"/>
                <a:gd name="T40" fmla="*/ 9 w 33"/>
                <a:gd name="T41" fmla="*/ 22 h 24"/>
                <a:gd name="T42" fmla="*/ 31 w 33"/>
                <a:gd name="T43" fmla="*/ 24 h 24"/>
                <a:gd name="T44" fmla="*/ 33 w 33"/>
                <a:gd name="T45" fmla="*/ 22 h 24"/>
                <a:gd name="T46" fmla="*/ 31 w 33"/>
                <a:gd name="T47" fmla="*/ 19 h 24"/>
                <a:gd name="T48" fmla="*/ 28 w 33"/>
                <a:gd name="T49" fmla="*/ 19 h 24"/>
                <a:gd name="T50" fmla="*/ 26 w 33"/>
                <a:gd name="T51" fmla="*/ 22 h 24"/>
                <a:gd name="T52" fmla="*/ 28 w 33"/>
                <a:gd name="T53" fmla="*/ 22 h 24"/>
                <a:gd name="T54" fmla="*/ 31 w 33"/>
                <a:gd name="T55" fmla="*/ 24 h 24"/>
                <a:gd name="T56" fmla="*/ 31 w 33"/>
                <a:gd name="T5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" h="24">
                  <a:moveTo>
                    <a:pt x="7" y="14"/>
                  </a:moveTo>
                  <a:lnTo>
                    <a:pt x="7" y="12"/>
                  </a:lnTo>
                  <a:lnTo>
                    <a:pt x="7" y="7"/>
                  </a:lnTo>
                  <a:lnTo>
                    <a:pt x="9" y="5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close/>
                  <a:moveTo>
                    <a:pt x="9" y="22"/>
                  </a:moveTo>
                  <a:lnTo>
                    <a:pt x="12" y="22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close/>
                  <a:moveTo>
                    <a:pt x="31" y="24"/>
                  </a:moveTo>
                  <a:lnTo>
                    <a:pt x="33" y="22"/>
                  </a:lnTo>
                  <a:lnTo>
                    <a:pt x="31" y="19"/>
                  </a:lnTo>
                  <a:lnTo>
                    <a:pt x="28" y="19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31" y="24"/>
                  </a:lnTo>
                  <a:lnTo>
                    <a:pt x="31" y="2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B6010046-C29C-14DF-94BC-979E4D99B2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7831" y="5507721"/>
              <a:ext cx="174321" cy="94607"/>
            </a:xfrm>
            <a:custGeom>
              <a:avLst/>
              <a:gdLst>
                <a:gd name="T0" fmla="*/ 194 w 199"/>
                <a:gd name="T1" fmla="*/ 7 h 108"/>
                <a:gd name="T2" fmla="*/ 199 w 199"/>
                <a:gd name="T3" fmla="*/ 4 h 108"/>
                <a:gd name="T4" fmla="*/ 197 w 199"/>
                <a:gd name="T5" fmla="*/ 2 h 108"/>
                <a:gd name="T6" fmla="*/ 194 w 199"/>
                <a:gd name="T7" fmla="*/ 0 h 108"/>
                <a:gd name="T8" fmla="*/ 192 w 199"/>
                <a:gd name="T9" fmla="*/ 4 h 108"/>
                <a:gd name="T10" fmla="*/ 194 w 199"/>
                <a:gd name="T11" fmla="*/ 7 h 108"/>
                <a:gd name="T12" fmla="*/ 194 w 199"/>
                <a:gd name="T13" fmla="*/ 7 h 108"/>
                <a:gd name="T14" fmla="*/ 194 w 199"/>
                <a:gd name="T15" fmla="*/ 7 h 108"/>
                <a:gd name="T16" fmla="*/ 5 w 199"/>
                <a:gd name="T17" fmla="*/ 106 h 108"/>
                <a:gd name="T18" fmla="*/ 8 w 199"/>
                <a:gd name="T19" fmla="*/ 106 h 108"/>
                <a:gd name="T20" fmla="*/ 8 w 199"/>
                <a:gd name="T21" fmla="*/ 108 h 108"/>
                <a:gd name="T22" fmla="*/ 5 w 199"/>
                <a:gd name="T23" fmla="*/ 106 h 108"/>
                <a:gd name="T24" fmla="*/ 5 w 199"/>
                <a:gd name="T25" fmla="*/ 106 h 108"/>
                <a:gd name="T26" fmla="*/ 5 w 199"/>
                <a:gd name="T27" fmla="*/ 106 h 108"/>
                <a:gd name="T28" fmla="*/ 0 w 199"/>
                <a:gd name="T29" fmla="*/ 99 h 108"/>
                <a:gd name="T30" fmla="*/ 3 w 199"/>
                <a:gd name="T31" fmla="*/ 97 h 108"/>
                <a:gd name="T32" fmla="*/ 5 w 199"/>
                <a:gd name="T33" fmla="*/ 99 h 108"/>
                <a:gd name="T34" fmla="*/ 8 w 199"/>
                <a:gd name="T35" fmla="*/ 99 h 108"/>
                <a:gd name="T36" fmla="*/ 8 w 199"/>
                <a:gd name="T37" fmla="*/ 99 h 108"/>
                <a:gd name="T38" fmla="*/ 3 w 199"/>
                <a:gd name="T39" fmla="*/ 101 h 108"/>
                <a:gd name="T40" fmla="*/ 0 w 199"/>
                <a:gd name="T41" fmla="*/ 99 h 108"/>
                <a:gd name="T42" fmla="*/ 0 w 199"/>
                <a:gd name="T43" fmla="*/ 9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9" h="108">
                  <a:moveTo>
                    <a:pt x="194" y="7"/>
                  </a:moveTo>
                  <a:lnTo>
                    <a:pt x="199" y="4"/>
                  </a:lnTo>
                  <a:lnTo>
                    <a:pt x="197" y="2"/>
                  </a:lnTo>
                  <a:lnTo>
                    <a:pt x="194" y="0"/>
                  </a:lnTo>
                  <a:lnTo>
                    <a:pt x="192" y="4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7"/>
                  </a:lnTo>
                  <a:close/>
                  <a:moveTo>
                    <a:pt x="5" y="106"/>
                  </a:moveTo>
                  <a:lnTo>
                    <a:pt x="8" y="106"/>
                  </a:lnTo>
                  <a:lnTo>
                    <a:pt x="8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6"/>
                  </a:lnTo>
                  <a:close/>
                  <a:moveTo>
                    <a:pt x="0" y="99"/>
                  </a:moveTo>
                  <a:lnTo>
                    <a:pt x="3" y="97"/>
                  </a:lnTo>
                  <a:lnTo>
                    <a:pt x="5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3" y="101"/>
                  </a:lnTo>
                  <a:lnTo>
                    <a:pt x="0" y="99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744D1A81-A729-0A33-25AA-EF543857B0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7026" y="5165211"/>
              <a:ext cx="39419" cy="133150"/>
            </a:xfrm>
            <a:custGeom>
              <a:avLst/>
              <a:gdLst>
                <a:gd name="T0" fmla="*/ 7 w 19"/>
                <a:gd name="T1" fmla="*/ 11 h 64"/>
                <a:gd name="T2" fmla="*/ 6 w 19"/>
                <a:gd name="T3" fmla="*/ 7 h 64"/>
                <a:gd name="T4" fmla="*/ 8 w 19"/>
                <a:gd name="T5" fmla="*/ 4 h 64"/>
                <a:gd name="T6" fmla="*/ 8 w 19"/>
                <a:gd name="T7" fmla="*/ 1 h 64"/>
                <a:gd name="T8" fmla="*/ 6 w 19"/>
                <a:gd name="T9" fmla="*/ 2 h 64"/>
                <a:gd name="T10" fmla="*/ 5 w 19"/>
                <a:gd name="T11" fmla="*/ 6 h 64"/>
                <a:gd name="T12" fmla="*/ 5 w 19"/>
                <a:gd name="T13" fmla="*/ 11 h 64"/>
                <a:gd name="T14" fmla="*/ 5 w 19"/>
                <a:gd name="T15" fmla="*/ 22 h 64"/>
                <a:gd name="T16" fmla="*/ 6 w 19"/>
                <a:gd name="T17" fmla="*/ 18 h 64"/>
                <a:gd name="T18" fmla="*/ 6 w 19"/>
                <a:gd name="T19" fmla="*/ 15 h 64"/>
                <a:gd name="T20" fmla="*/ 7 w 19"/>
                <a:gd name="T21" fmla="*/ 13 h 64"/>
                <a:gd name="T22" fmla="*/ 4 w 19"/>
                <a:gd name="T23" fmla="*/ 17 h 64"/>
                <a:gd name="T24" fmla="*/ 5 w 19"/>
                <a:gd name="T25" fmla="*/ 20 h 64"/>
                <a:gd name="T26" fmla="*/ 5 w 19"/>
                <a:gd name="T27" fmla="*/ 22 h 64"/>
                <a:gd name="T28" fmla="*/ 2 w 19"/>
                <a:gd name="T29" fmla="*/ 21 h 64"/>
                <a:gd name="T30" fmla="*/ 0 w 19"/>
                <a:gd name="T31" fmla="*/ 21 h 64"/>
                <a:gd name="T32" fmla="*/ 5 w 19"/>
                <a:gd name="T33" fmla="*/ 30 h 64"/>
                <a:gd name="T34" fmla="*/ 5 w 19"/>
                <a:gd name="T35" fmla="*/ 26 h 64"/>
                <a:gd name="T36" fmla="*/ 3 w 19"/>
                <a:gd name="T37" fmla="*/ 29 h 64"/>
                <a:gd name="T38" fmla="*/ 8 w 19"/>
                <a:gd name="T39" fmla="*/ 41 h 64"/>
                <a:gd name="T40" fmla="*/ 8 w 19"/>
                <a:gd name="T41" fmla="*/ 42 h 64"/>
                <a:gd name="T42" fmla="*/ 10 w 19"/>
                <a:gd name="T43" fmla="*/ 48 h 64"/>
                <a:gd name="T44" fmla="*/ 12 w 19"/>
                <a:gd name="T45" fmla="*/ 51 h 64"/>
                <a:gd name="T46" fmla="*/ 10 w 19"/>
                <a:gd name="T47" fmla="*/ 48 h 64"/>
                <a:gd name="T48" fmla="*/ 14 w 19"/>
                <a:gd name="T49" fmla="*/ 51 h 64"/>
                <a:gd name="T50" fmla="*/ 16 w 19"/>
                <a:gd name="T51" fmla="*/ 51 h 64"/>
                <a:gd name="T52" fmla="*/ 15 w 19"/>
                <a:gd name="T53" fmla="*/ 49 h 64"/>
                <a:gd name="T54" fmla="*/ 14 w 19"/>
                <a:gd name="T55" fmla="*/ 55 h 64"/>
                <a:gd name="T56" fmla="*/ 14 w 19"/>
                <a:gd name="T57" fmla="*/ 52 h 64"/>
                <a:gd name="T58" fmla="*/ 13 w 19"/>
                <a:gd name="T59" fmla="*/ 54 h 64"/>
                <a:gd name="T60" fmla="*/ 17 w 19"/>
                <a:gd name="T61" fmla="*/ 57 h 64"/>
                <a:gd name="T62" fmla="*/ 15 w 19"/>
                <a:gd name="T63" fmla="*/ 58 h 64"/>
                <a:gd name="T64" fmla="*/ 17 w 19"/>
                <a:gd name="T65" fmla="*/ 59 h 64"/>
                <a:gd name="T66" fmla="*/ 16 w 19"/>
                <a:gd name="T67" fmla="*/ 62 h 64"/>
                <a:gd name="T68" fmla="*/ 18 w 19"/>
                <a:gd name="T69" fmla="*/ 64 h 64"/>
                <a:gd name="T70" fmla="*/ 18 w 19"/>
                <a:gd name="T71" fmla="*/ 61 h 64"/>
                <a:gd name="T72" fmla="*/ 17 w 19"/>
                <a:gd name="T73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64">
                  <a:moveTo>
                    <a:pt x="6" y="12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2"/>
                    <a:pt x="6" y="12"/>
                  </a:cubicBezTo>
                  <a:close/>
                  <a:moveTo>
                    <a:pt x="5" y="22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5" y="22"/>
                    <a:pt x="5" y="22"/>
                  </a:cubicBezTo>
                  <a:close/>
                  <a:moveTo>
                    <a:pt x="0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3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8" y="41"/>
                  </a:moveTo>
                  <a:cubicBezTo>
                    <a:pt x="6" y="42"/>
                    <a:pt x="6" y="42"/>
                    <a:pt x="6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10" y="48"/>
                  </a:moveTo>
                  <a:cubicBezTo>
                    <a:pt x="11" y="49"/>
                    <a:pt x="11" y="49"/>
                    <a:pt x="11" y="49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5" y="49"/>
                  </a:move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49"/>
                    <a:pt x="15" y="49"/>
                    <a:pt x="15" y="49"/>
                  </a:cubicBezTo>
                  <a:close/>
                  <a:moveTo>
                    <a:pt x="13" y="54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3" y="54"/>
                    <a:pt x="13" y="54"/>
                    <a:pt x="13" y="54"/>
                  </a:cubicBezTo>
                  <a:close/>
                  <a:moveTo>
                    <a:pt x="16" y="58"/>
                  </a:move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lose/>
                  <a:moveTo>
                    <a:pt x="17" y="59"/>
                  </a:moveTo>
                  <a:cubicBezTo>
                    <a:pt x="16" y="60"/>
                    <a:pt x="16" y="60"/>
                    <a:pt x="16" y="60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8" y="64"/>
                    <a:pt x="18" y="64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0"/>
                    <a:pt x="18" y="60"/>
                    <a:pt x="18" y="60"/>
                  </a:cubicBezTo>
                  <a:lnTo>
                    <a:pt x="17" y="5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9E0687C7-30D3-5ACA-251A-40D461CF5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61850" y="5125791"/>
              <a:ext cx="21023" cy="45551"/>
            </a:xfrm>
            <a:custGeom>
              <a:avLst/>
              <a:gdLst>
                <a:gd name="T0" fmla="*/ 24 w 24"/>
                <a:gd name="T1" fmla="*/ 0 h 52"/>
                <a:gd name="T2" fmla="*/ 19 w 24"/>
                <a:gd name="T3" fmla="*/ 5 h 52"/>
                <a:gd name="T4" fmla="*/ 21 w 24"/>
                <a:gd name="T5" fmla="*/ 10 h 52"/>
                <a:gd name="T6" fmla="*/ 21 w 24"/>
                <a:gd name="T7" fmla="*/ 7 h 52"/>
                <a:gd name="T8" fmla="*/ 24 w 24"/>
                <a:gd name="T9" fmla="*/ 3 h 52"/>
                <a:gd name="T10" fmla="*/ 24 w 24"/>
                <a:gd name="T11" fmla="*/ 0 h 52"/>
                <a:gd name="T12" fmla="*/ 24 w 24"/>
                <a:gd name="T13" fmla="*/ 0 h 52"/>
                <a:gd name="T14" fmla="*/ 24 w 24"/>
                <a:gd name="T15" fmla="*/ 0 h 52"/>
                <a:gd name="T16" fmla="*/ 12 w 24"/>
                <a:gd name="T17" fmla="*/ 31 h 52"/>
                <a:gd name="T18" fmla="*/ 14 w 24"/>
                <a:gd name="T19" fmla="*/ 29 h 52"/>
                <a:gd name="T20" fmla="*/ 17 w 24"/>
                <a:gd name="T21" fmla="*/ 31 h 52"/>
                <a:gd name="T22" fmla="*/ 14 w 24"/>
                <a:gd name="T23" fmla="*/ 31 h 52"/>
                <a:gd name="T24" fmla="*/ 12 w 24"/>
                <a:gd name="T25" fmla="*/ 31 h 52"/>
                <a:gd name="T26" fmla="*/ 12 w 24"/>
                <a:gd name="T27" fmla="*/ 31 h 52"/>
                <a:gd name="T28" fmla="*/ 12 w 24"/>
                <a:gd name="T29" fmla="*/ 31 h 52"/>
                <a:gd name="T30" fmla="*/ 0 w 24"/>
                <a:gd name="T31" fmla="*/ 48 h 52"/>
                <a:gd name="T32" fmla="*/ 2 w 24"/>
                <a:gd name="T33" fmla="*/ 43 h 52"/>
                <a:gd name="T34" fmla="*/ 5 w 24"/>
                <a:gd name="T35" fmla="*/ 43 h 52"/>
                <a:gd name="T36" fmla="*/ 7 w 24"/>
                <a:gd name="T37" fmla="*/ 43 h 52"/>
                <a:gd name="T38" fmla="*/ 5 w 24"/>
                <a:gd name="T39" fmla="*/ 50 h 52"/>
                <a:gd name="T40" fmla="*/ 0 w 24"/>
                <a:gd name="T41" fmla="*/ 52 h 52"/>
                <a:gd name="T42" fmla="*/ 0 w 24"/>
                <a:gd name="T43" fmla="*/ 50 h 52"/>
                <a:gd name="T44" fmla="*/ 0 w 24"/>
                <a:gd name="T45" fmla="*/ 48 h 52"/>
                <a:gd name="T46" fmla="*/ 0 w 24"/>
                <a:gd name="T47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52">
                  <a:moveTo>
                    <a:pt x="24" y="0"/>
                  </a:moveTo>
                  <a:lnTo>
                    <a:pt x="19" y="5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12" y="31"/>
                  </a:moveTo>
                  <a:lnTo>
                    <a:pt x="14" y="29"/>
                  </a:lnTo>
                  <a:lnTo>
                    <a:pt x="17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close/>
                  <a:moveTo>
                    <a:pt x="0" y="48"/>
                  </a:moveTo>
                  <a:lnTo>
                    <a:pt x="2" y="43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5" y="50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7C9B11-FE75-9AE5-4FAD-3476DE5C6A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503" y="4197246"/>
              <a:ext cx="1184333" cy="876861"/>
            </a:xfrm>
            <a:custGeom>
              <a:avLst/>
              <a:gdLst>
                <a:gd name="T0" fmla="*/ 427 w 572"/>
                <a:gd name="T1" fmla="*/ 56 h 423"/>
                <a:gd name="T2" fmla="*/ 431 w 572"/>
                <a:gd name="T3" fmla="*/ 40 h 423"/>
                <a:gd name="T4" fmla="*/ 433 w 572"/>
                <a:gd name="T5" fmla="*/ 19 h 423"/>
                <a:gd name="T6" fmla="*/ 429 w 572"/>
                <a:gd name="T7" fmla="*/ 6 h 423"/>
                <a:gd name="T8" fmla="*/ 447 w 572"/>
                <a:gd name="T9" fmla="*/ 0 h 423"/>
                <a:gd name="T10" fmla="*/ 464 w 572"/>
                <a:gd name="T11" fmla="*/ 2 h 423"/>
                <a:gd name="T12" fmla="*/ 474 w 572"/>
                <a:gd name="T13" fmla="*/ 8 h 423"/>
                <a:gd name="T14" fmla="*/ 482 w 572"/>
                <a:gd name="T15" fmla="*/ 19 h 423"/>
                <a:gd name="T16" fmla="*/ 495 w 572"/>
                <a:gd name="T17" fmla="*/ 35 h 423"/>
                <a:gd name="T18" fmla="*/ 507 w 572"/>
                <a:gd name="T19" fmla="*/ 50 h 423"/>
                <a:gd name="T20" fmla="*/ 519 w 572"/>
                <a:gd name="T21" fmla="*/ 51 h 423"/>
                <a:gd name="T22" fmla="*/ 530 w 572"/>
                <a:gd name="T23" fmla="*/ 59 h 423"/>
                <a:gd name="T24" fmla="*/ 535 w 572"/>
                <a:gd name="T25" fmla="*/ 69 h 423"/>
                <a:gd name="T26" fmla="*/ 552 w 572"/>
                <a:gd name="T27" fmla="*/ 73 h 423"/>
                <a:gd name="T28" fmla="*/ 564 w 572"/>
                <a:gd name="T29" fmla="*/ 61 h 423"/>
                <a:gd name="T30" fmla="*/ 570 w 572"/>
                <a:gd name="T31" fmla="*/ 75 h 423"/>
                <a:gd name="T32" fmla="*/ 571 w 572"/>
                <a:gd name="T33" fmla="*/ 90 h 423"/>
                <a:gd name="T34" fmla="*/ 570 w 572"/>
                <a:gd name="T35" fmla="*/ 104 h 423"/>
                <a:gd name="T36" fmla="*/ 555 w 572"/>
                <a:gd name="T37" fmla="*/ 111 h 423"/>
                <a:gd name="T38" fmla="*/ 560 w 572"/>
                <a:gd name="T39" fmla="*/ 134 h 423"/>
                <a:gd name="T40" fmla="*/ 517 w 572"/>
                <a:gd name="T41" fmla="*/ 183 h 423"/>
                <a:gd name="T42" fmla="*/ 496 w 572"/>
                <a:gd name="T43" fmla="*/ 195 h 423"/>
                <a:gd name="T44" fmla="*/ 496 w 572"/>
                <a:gd name="T45" fmla="*/ 190 h 423"/>
                <a:gd name="T46" fmla="*/ 496 w 572"/>
                <a:gd name="T47" fmla="*/ 176 h 423"/>
                <a:gd name="T48" fmla="*/ 476 w 572"/>
                <a:gd name="T49" fmla="*/ 183 h 423"/>
                <a:gd name="T50" fmla="*/ 461 w 572"/>
                <a:gd name="T51" fmla="*/ 199 h 423"/>
                <a:gd name="T52" fmla="*/ 473 w 572"/>
                <a:gd name="T53" fmla="*/ 210 h 423"/>
                <a:gd name="T54" fmla="*/ 487 w 572"/>
                <a:gd name="T55" fmla="*/ 210 h 423"/>
                <a:gd name="T56" fmla="*/ 508 w 572"/>
                <a:gd name="T57" fmla="*/ 214 h 423"/>
                <a:gd name="T58" fmla="*/ 496 w 572"/>
                <a:gd name="T59" fmla="*/ 223 h 423"/>
                <a:gd name="T60" fmla="*/ 486 w 572"/>
                <a:gd name="T61" fmla="*/ 236 h 423"/>
                <a:gd name="T62" fmla="*/ 500 w 572"/>
                <a:gd name="T63" fmla="*/ 263 h 423"/>
                <a:gd name="T64" fmla="*/ 505 w 572"/>
                <a:gd name="T65" fmla="*/ 278 h 423"/>
                <a:gd name="T66" fmla="*/ 489 w 572"/>
                <a:gd name="T67" fmla="*/ 276 h 423"/>
                <a:gd name="T68" fmla="*/ 511 w 572"/>
                <a:gd name="T69" fmla="*/ 292 h 423"/>
                <a:gd name="T70" fmla="*/ 511 w 572"/>
                <a:gd name="T71" fmla="*/ 296 h 423"/>
                <a:gd name="T72" fmla="*/ 519 w 572"/>
                <a:gd name="T73" fmla="*/ 303 h 423"/>
                <a:gd name="T74" fmla="*/ 517 w 572"/>
                <a:gd name="T75" fmla="*/ 311 h 423"/>
                <a:gd name="T76" fmla="*/ 513 w 572"/>
                <a:gd name="T77" fmla="*/ 321 h 423"/>
                <a:gd name="T78" fmla="*/ 510 w 572"/>
                <a:gd name="T79" fmla="*/ 332 h 423"/>
                <a:gd name="T80" fmla="*/ 505 w 572"/>
                <a:gd name="T81" fmla="*/ 340 h 423"/>
                <a:gd name="T82" fmla="*/ 505 w 572"/>
                <a:gd name="T83" fmla="*/ 350 h 423"/>
                <a:gd name="T84" fmla="*/ 499 w 572"/>
                <a:gd name="T85" fmla="*/ 353 h 423"/>
                <a:gd name="T86" fmla="*/ 493 w 572"/>
                <a:gd name="T87" fmla="*/ 361 h 423"/>
                <a:gd name="T88" fmla="*/ 487 w 572"/>
                <a:gd name="T89" fmla="*/ 367 h 423"/>
                <a:gd name="T90" fmla="*/ 476 w 572"/>
                <a:gd name="T91" fmla="*/ 377 h 423"/>
                <a:gd name="T92" fmla="*/ 463 w 572"/>
                <a:gd name="T93" fmla="*/ 381 h 423"/>
                <a:gd name="T94" fmla="*/ 454 w 572"/>
                <a:gd name="T95" fmla="*/ 384 h 423"/>
                <a:gd name="T96" fmla="*/ 437 w 572"/>
                <a:gd name="T97" fmla="*/ 391 h 423"/>
                <a:gd name="T98" fmla="*/ 431 w 572"/>
                <a:gd name="T99" fmla="*/ 394 h 423"/>
                <a:gd name="T100" fmla="*/ 427 w 572"/>
                <a:gd name="T101" fmla="*/ 401 h 423"/>
                <a:gd name="T102" fmla="*/ 418 w 572"/>
                <a:gd name="T103" fmla="*/ 390 h 423"/>
                <a:gd name="T104" fmla="*/ 352 w 572"/>
                <a:gd name="T105" fmla="*/ 399 h 423"/>
                <a:gd name="T106" fmla="*/ 487 w 572"/>
                <a:gd name="T107" fmla="*/ 370 h 423"/>
                <a:gd name="T108" fmla="*/ 509 w 572"/>
                <a:gd name="T109" fmla="*/ 280 h 423"/>
                <a:gd name="T110" fmla="*/ 523 w 572"/>
                <a:gd name="T111" fmla="*/ 377 h 423"/>
                <a:gd name="T112" fmla="*/ 525 w 572"/>
                <a:gd name="T113" fmla="*/ 349 h 423"/>
                <a:gd name="T114" fmla="*/ 514 w 572"/>
                <a:gd name="T115" fmla="*/ 374 h 423"/>
                <a:gd name="T116" fmla="*/ 435 w 572"/>
                <a:gd name="T117" fmla="*/ 396 h 423"/>
                <a:gd name="T118" fmla="*/ 419 w 572"/>
                <a:gd name="T119" fmla="*/ 417 h 423"/>
                <a:gd name="T120" fmla="*/ 435 w 572"/>
                <a:gd name="T121" fmla="*/ 417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2" h="423">
                  <a:moveTo>
                    <a:pt x="173" y="89"/>
                  </a:moveTo>
                  <a:cubicBezTo>
                    <a:pt x="176" y="89"/>
                    <a:pt x="176" y="89"/>
                    <a:pt x="176" y="89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394" y="77"/>
                    <a:pt x="394" y="77"/>
                    <a:pt x="394" y="77"/>
                  </a:cubicBezTo>
                  <a:cubicBezTo>
                    <a:pt x="411" y="60"/>
                    <a:pt x="411" y="60"/>
                    <a:pt x="411" y="60"/>
                  </a:cubicBezTo>
                  <a:cubicBezTo>
                    <a:pt x="415" y="58"/>
                    <a:pt x="415" y="58"/>
                    <a:pt x="415" y="58"/>
                  </a:cubicBezTo>
                  <a:cubicBezTo>
                    <a:pt x="416" y="59"/>
                    <a:pt x="416" y="59"/>
                    <a:pt x="416" y="59"/>
                  </a:cubicBezTo>
                  <a:cubicBezTo>
                    <a:pt x="416" y="59"/>
                    <a:pt x="416" y="59"/>
                    <a:pt x="416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20" y="59"/>
                    <a:pt x="420" y="59"/>
                    <a:pt x="420" y="59"/>
                  </a:cubicBezTo>
                  <a:cubicBezTo>
                    <a:pt x="421" y="60"/>
                    <a:pt x="421" y="60"/>
                    <a:pt x="421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9" y="55"/>
                    <a:pt x="429" y="55"/>
                    <a:pt x="429" y="55"/>
                  </a:cubicBezTo>
                  <a:cubicBezTo>
                    <a:pt x="432" y="54"/>
                    <a:pt x="432" y="54"/>
                    <a:pt x="432" y="54"/>
                  </a:cubicBezTo>
                  <a:cubicBezTo>
                    <a:pt x="433" y="53"/>
                    <a:pt x="433" y="53"/>
                    <a:pt x="433" y="53"/>
                  </a:cubicBezTo>
                  <a:cubicBezTo>
                    <a:pt x="434" y="51"/>
                    <a:pt x="434" y="51"/>
                    <a:pt x="434" y="51"/>
                  </a:cubicBezTo>
                  <a:cubicBezTo>
                    <a:pt x="433" y="49"/>
                    <a:pt x="433" y="49"/>
                    <a:pt x="433" y="49"/>
                  </a:cubicBezTo>
                  <a:cubicBezTo>
                    <a:pt x="433" y="49"/>
                    <a:pt x="433" y="49"/>
                    <a:pt x="433" y="49"/>
                  </a:cubicBezTo>
                  <a:cubicBezTo>
                    <a:pt x="432" y="50"/>
                    <a:pt x="432" y="50"/>
                    <a:pt x="432" y="50"/>
                  </a:cubicBezTo>
                  <a:cubicBezTo>
                    <a:pt x="431" y="49"/>
                    <a:pt x="431" y="49"/>
                    <a:pt x="431" y="49"/>
                  </a:cubicBezTo>
                  <a:cubicBezTo>
                    <a:pt x="430" y="49"/>
                    <a:pt x="430" y="49"/>
                    <a:pt x="430" y="49"/>
                  </a:cubicBezTo>
                  <a:cubicBezTo>
                    <a:pt x="430" y="46"/>
                    <a:pt x="430" y="46"/>
                    <a:pt x="430" y="46"/>
                  </a:cubicBezTo>
                  <a:cubicBezTo>
                    <a:pt x="431" y="46"/>
                    <a:pt x="431" y="46"/>
                    <a:pt x="431" y="46"/>
                  </a:cubicBezTo>
                  <a:cubicBezTo>
                    <a:pt x="431" y="43"/>
                    <a:pt x="431" y="43"/>
                    <a:pt x="431" y="43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30" y="41"/>
                    <a:pt x="430" y="41"/>
                    <a:pt x="430" y="41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2" y="38"/>
                    <a:pt x="432" y="38"/>
                    <a:pt x="432" y="38"/>
                  </a:cubicBezTo>
                  <a:cubicBezTo>
                    <a:pt x="431" y="37"/>
                    <a:pt x="431" y="37"/>
                    <a:pt x="431" y="37"/>
                  </a:cubicBezTo>
                  <a:cubicBezTo>
                    <a:pt x="430" y="35"/>
                    <a:pt x="430" y="35"/>
                    <a:pt x="430" y="35"/>
                  </a:cubicBezTo>
                  <a:cubicBezTo>
                    <a:pt x="431" y="34"/>
                    <a:pt x="431" y="34"/>
                    <a:pt x="431" y="34"/>
                  </a:cubicBezTo>
                  <a:cubicBezTo>
                    <a:pt x="430" y="33"/>
                    <a:pt x="430" y="33"/>
                    <a:pt x="430" y="33"/>
                  </a:cubicBezTo>
                  <a:cubicBezTo>
                    <a:pt x="430" y="31"/>
                    <a:pt x="430" y="31"/>
                    <a:pt x="430" y="31"/>
                  </a:cubicBezTo>
                  <a:cubicBezTo>
                    <a:pt x="431" y="30"/>
                    <a:pt x="431" y="30"/>
                    <a:pt x="431" y="30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7"/>
                    <a:pt x="432" y="27"/>
                    <a:pt x="432" y="27"/>
                  </a:cubicBezTo>
                  <a:cubicBezTo>
                    <a:pt x="434" y="25"/>
                    <a:pt x="434" y="25"/>
                    <a:pt x="434" y="25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5" y="22"/>
                    <a:pt x="435" y="22"/>
                  </a:cubicBezTo>
                  <a:cubicBezTo>
                    <a:pt x="434" y="21"/>
                    <a:pt x="434" y="21"/>
                    <a:pt x="434" y="21"/>
                  </a:cubicBezTo>
                  <a:cubicBezTo>
                    <a:pt x="434" y="20"/>
                    <a:pt x="434" y="20"/>
                    <a:pt x="434" y="20"/>
                  </a:cubicBezTo>
                  <a:cubicBezTo>
                    <a:pt x="433" y="19"/>
                    <a:pt x="433" y="19"/>
                    <a:pt x="433" y="19"/>
                  </a:cubicBezTo>
                  <a:cubicBezTo>
                    <a:pt x="432" y="17"/>
                    <a:pt x="432" y="17"/>
                    <a:pt x="432" y="17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30" y="15"/>
                    <a:pt x="430" y="15"/>
                    <a:pt x="430" y="15"/>
                  </a:cubicBezTo>
                  <a:cubicBezTo>
                    <a:pt x="429" y="15"/>
                    <a:pt x="429" y="15"/>
                    <a:pt x="429" y="15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5" y="16"/>
                    <a:pt x="425" y="16"/>
                    <a:pt x="425" y="16"/>
                  </a:cubicBezTo>
                  <a:cubicBezTo>
                    <a:pt x="425" y="14"/>
                    <a:pt x="425" y="14"/>
                    <a:pt x="425" y="14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6" y="12"/>
                    <a:pt x="426" y="12"/>
                    <a:pt x="426" y="12"/>
                  </a:cubicBezTo>
                  <a:cubicBezTo>
                    <a:pt x="427" y="11"/>
                    <a:pt x="427" y="11"/>
                    <a:pt x="427" y="11"/>
                  </a:cubicBezTo>
                  <a:cubicBezTo>
                    <a:pt x="427" y="9"/>
                    <a:pt x="427" y="9"/>
                    <a:pt x="427" y="9"/>
                  </a:cubicBezTo>
                  <a:cubicBezTo>
                    <a:pt x="428" y="8"/>
                    <a:pt x="428" y="8"/>
                    <a:pt x="428" y="8"/>
                  </a:cubicBezTo>
                  <a:cubicBezTo>
                    <a:pt x="428" y="7"/>
                    <a:pt x="428" y="7"/>
                    <a:pt x="428" y="7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32" y="6"/>
                    <a:pt x="432" y="6"/>
                    <a:pt x="432" y="6"/>
                  </a:cubicBezTo>
                  <a:cubicBezTo>
                    <a:pt x="433" y="5"/>
                    <a:pt x="433" y="5"/>
                    <a:pt x="433" y="5"/>
                  </a:cubicBezTo>
                  <a:cubicBezTo>
                    <a:pt x="434" y="5"/>
                    <a:pt x="434" y="5"/>
                    <a:pt x="434" y="5"/>
                  </a:cubicBezTo>
                  <a:cubicBezTo>
                    <a:pt x="434" y="5"/>
                    <a:pt x="434" y="5"/>
                    <a:pt x="434" y="5"/>
                  </a:cubicBezTo>
                  <a:cubicBezTo>
                    <a:pt x="435" y="5"/>
                    <a:pt x="435" y="5"/>
                    <a:pt x="435" y="5"/>
                  </a:cubicBezTo>
                  <a:cubicBezTo>
                    <a:pt x="437" y="5"/>
                    <a:pt x="437" y="5"/>
                    <a:pt x="437" y="5"/>
                  </a:cubicBezTo>
                  <a:cubicBezTo>
                    <a:pt x="437" y="3"/>
                    <a:pt x="437" y="3"/>
                    <a:pt x="437" y="3"/>
                  </a:cubicBezTo>
                  <a:cubicBezTo>
                    <a:pt x="439" y="3"/>
                    <a:pt x="439" y="3"/>
                    <a:pt x="439" y="3"/>
                  </a:cubicBezTo>
                  <a:cubicBezTo>
                    <a:pt x="440" y="2"/>
                    <a:pt x="440" y="2"/>
                    <a:pt x="440" y="2"/>
                  </a:cubicBezTo>
                  <a:cubicBezTo>
                    <a:pt x="442" y="2"/>
                    <a:pt x="442" y="2"/>
                    <a:pt x="442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5" y="2"/>
                    <a:pt x="445" y="2"/>
                    <a:pt x="445" y="2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6" y="2"/>
                    <a:pt x="446" y="2"/>
                    <a:pt x="446" y="2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53" y="1"/>
                    <a:pt x="453" y="1"/>
                    <a:pt x="453" y="1"/>
                  </a:cubicBezTo>
                  <a:cubicBezTo>
                    <a:pt x="456" y="1"/>
                    <a:pt x="456" y="1"/>
                    <a:pt x="456" y="1"/>
                  </a:cubicBezTo>
                  <a:cubicBezTo>
                    <a:pt x="457" y="2"/>
                    <a:pt x="457" y="2"/>
                    <a:pt x="457" y="2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60" y="3"/>
                    <a:pt x="460" y="3"/>
                    <a:pt x="460" y="3"/>
                  </a:cubicBezTo>
                  <a:cubicBezTo>
                    <a:pt x="461" y="2"/>
                    <a:pt x="461" y="2"/>
                    <a:pt x="461" y="2"/>
                  </a:cubicBezTo>
                  <a:cubicBezTo>
                    <a:pt x="461" y="3"/>
                    <a:pt x="461" y="3"/>
                    <a:pt x="461" y="3"/>
                  </a:cubicBezTo>
                  <a:cubicBezTo>
                    <a:pt x="463" y="4"/>
                    <a:pt x="463" y="4"/>
                    <a:pt x="463" y="4"/>
                  </a:cubicBezTo>
                  <a:cubicBezTo>
                    <a:pt x="464" y="3"/>
                    <a:pt x="464" y="3"/>
                    <a:pt x="464" y="3"/>
                  </a:cubicBezTo>
                  <a:cubicBezTo>
                    <a:pt x="464" y="2"/>
                    <a:pt x="464" y="2"/>
                    <a:pt x="464" y="2"/>
                  </a:cubicBezTo>
                  <a:cubicBezTo>
                    <a:pt x="464" y="2"/>
                    <a:pt x="464" y="2"/>
                    <a:pt x="464" y="2"/>
                  </a:cubicBezTo>
                  <a:cubicBezTo>
                    <a:pt x="465" y="2"/>
                    <a:pt x="465" y="2"/>
                    <a:pt x="465" y="2"/>
                  </a:cubicBezTo>
                  <a:cubicBezTo>
                    <a:pt x="466" y="2"/>
                    <a:pt x="466" y="2"/>
                    <a:pt x="466" y="2"/>
                  </a:cubicBezTo>
                  <a:cubicBezTo>
                    <a:pt x="467" y="2"/>
                    <a:pt x="467" y="2"/>
                    <a:pt x="467" y="2"/>
                  </a:cubicBezTo>
                  <a:cubicBezTo>
                    <a:pt x="468" y="3"/>
                    <a:pt x="468" y="3"/>
                    <a:pt x="468" y="3"/>
                  </a:cubicBezTo>
                  <a:cubicBezTo>
                    <a:pt x="469" y="3"/>
                    <a:pt x="469" y="3"/>
                    <a:pt x="469" y="3"/>
                  </a:cubicBezTo>
                  <a:cubicBezTo>
                    <a:pt x="470" y="3"/>
                    <a:pt x="470" y="3"/>
                    <a:pt x="470" y="3"/>
                  </a:cubicBezTo>
                  <a:cubicBezTo>
                    <a:pt x="470" y="4"/>
                    <a:pt x="470" y="4"/>
                    <a:pt x="470" y="4"/>
                  </a:cubicBezTo>
                  <a:cubicBezTo>
                    <a:pt x="470" y="5"/>
                    <a:pt x="470" y="5"/>
                    <a:pt x="470" y="5"/>
                  </a:cubicBezTo>
                  <a:cubicBezTo>
                    <a:pt x="471" y="6"/>
                    <a:pt x="471" y="6"/>
                    <a:pt x="471" y="6"/>
                  </a:cubicBezTo>
                  <a:cubicBezTo>
                    <a:pt x="472" y="6"/>
                    <a:pt x="472" y="6"/>
                    <a:pt x="472" y="6"/>
                  </a:cubicBezTo>
                  <a:cubicBezTo>
                    <a:pt x="472" y="7"/>
                    <a:pt x="472" y="7"/>
                    <a:pt x="472" y="7"/>
                  </a:cubicBezTo>
                  <a:cubicBezTo>
                    <a:pt x="473" y="6"/>
                    <a:pt x="473" y="6"/>
                    <a:pt x="473" y="6"/>
                  </a:cubicBezTo>
                  <a:cubicBezTo>
                    <a:pt x="474" y="6"/>
                    <a:pt x="474" y="6"/>
                    <a:pt x="474" y="6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4" y="8"/>
                    <a:pt x="474" y="8"/>
                    <a:pt x="474" y="8"/>
                  </a:cubicBezTo>
                  <a:cubicBezTo>
                    <a:pt x="474" y="9"/>
                    <a:pt x="474" y="9"/>
                    <a:pt x="474" y="9"/>
                  </a:cubicBezTo>
                  <a:cubicBezTo>
                    <a:pt x="476" y="9"/>
                    <a:pt x="476" y="9"/>
                    <a:pt x="476" y="9"/>
                  </a:cubicBezTo>
                  <a:cubicBezTo>
                    <a:pt x="477" y="9"/>
                    <a:pt x="477" y="9"/>
                    <a:pt x="477" y="9"/>
                  </a:cubicBezTo>
                  <a:cubicBezTo>
                    <a:pt x="477" y="9"/>
                    <a:pt x="477" y="9"/>
                    <a:pt x="477" y="9"/>
                  </a:cubicBezTo>
                  <a:cubicBezTo>
                    <a:pt x="477" y="10"/>
                    <a:pt x="477" y="10"/>
                    <a:pt x="477" y="10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79" y="12"/>
                    <a:pt x="479" y="12"/>
                    <a:pt x="479" y="12"/>
                  </a:cubicBezTo>
                  <a:cubicBezTo>
                    <a:pt x="479" y="13"/>
                    <a:pt x="479" y="13"/>
                    <a:pt x="479" y="13"/>
                  </a:cubicBezTo>
                  <a:cubicBezTo>
                    <a:pt x="479" y="14"/>
                    <a:pt x="479" y="14"/>
                    <a:pt x="479" y="14"/>
                  </a:cubicBezTo>
                  <a:cubicBezTo>
                    <a:pt x="479" y="15"/>
                    <a:pt x="479" y="15"/>
                    <a:pt x="479" y="15"/>
                  </a:cubicBezTo>
                  <a:cubicBezTo>
                    <a:pt x="480" y="15"/>
                    <a:pt x="480" y="15"/>
                    <a:pt x="480" y="15"/>
                  </a:cubicBezTo>
                  <a:cubicBezTo>
                    <a:pt x="482" y="16"/>
                    <a:pt x="482" y="16"/>
                    <a:pt x="482" y="16"/>
                  </a:cubicBezTo>
                  <a:cubicBezTo>
                    <a:pt x="482" y="17"/>
                    <a:pt x="482" y="17"/>
                    <a:pt x="482" y="17"/>
                  </a:cubicBezTo>
                  <a:cubicBezTo>
                    <a:pt x="482" y="18"/>
                    <a:pt x="482" y="18"/>
                    <a:pt x="482" y="18"/>
                  </a:cubicBezTo>
                  <a:cubicBezTo>
                    <a:pt x="482" y="19"/>
                    <a:pt x="482" y="19"/>
                    <a:pt x="482" y="19"/>
                  </a:cubicBezTo>
                  <a:cubicBezTo>
                    <a:pt x="484" y="20"/>
                    <a:pt x="484" y="20"/>
                    <a:pt x="484" y="20"/>
                  </a:cubicBezTo>
                  <a:cubicBezTo>
                    <a:pt x="484" y="21"/>
                    <a:pt x="484" y="21"/>
                    <a:pt x="484" y="21"/>
                  </a:cubicBezTo>
                  <a:cubicBezTo>
                    <a:pt x="486" y="23"/>
                    <a:pt x="486" y="23"/>
                    <a:pt x="486" y="23"/>
                  </a:cubicBezTo>
                  <a:cubicBezTo>
                    <a:pt x="486" y="24"/>
                    <a:pt x="486" y="24"/>
                    <a:pt x="486" y="24"/>
                  </a:cubicBezTo>
                  <a:cubicBezTo>
                    <a:pt x="487" y="24"/>
                    <a:pt x="487" y="24"/>
                    <a:pt x="487" y="24"/>
                  </a:cubicBezTo>
                  <a:cubicBezTo>
                    <a:pt x="487" y="26"/>
                    <a:pt x="487" y="26"/>
                    <a:pt x="487" y="26"/>
                  </a:cubicBezTo>
                  <a:cubicBezTo>
                    <a:pt x="488" y="27"/>
                    <a:pt x="488" y="27"/>
                    <a:pt x="488" y="27"/>
                  </a:cubicBezTo>
                  <a:cubicBezTo>
                    <a:pt x="488" y="27"/>
                    <a:pt x="488" y="27"/>
                    <a:pt x="488" y="27"/>
                  </a:cubicBezTo>
                  <a:cubicBezTo>
                    <a:pt x="488" y="28"/>
                    <a:pt x="488" y="28"/>
                    <a:pt x="488" y="28"/>
                  </a:cubicBezTo>
                  <a:cubicBezTo>
                    <a:pt x="489" y="29"/>
                    <a:pt x="489" y="29"/>
                    <a:pt x="489" y="29"/>
                  </a:cubicBezTo>
                  <a:cubicBezTo>
                    <a:pt x="489" y="28"/>
                    <a:pt x="489" y="28"/>
                    <a:pt x="489" y="28"/>
                  </a:cubicBezTo>
                  <a:cubicBezTo>
                    <a:pt x="490" y="30"/>
                    <a:pt x="490" y="30"/>
                    <a:pt x="490" y="30"/>
                  </a:cubicBezTo>
                  <a:cubicBezTo>
                    <a:pt x="491" y="31"/>
                    <a:pt x="491" y="31"/>
                    <a:pt x="491" y="31"/>
                  </a:cubicBezTo>
                  <a:cubicBezTo>
                    <a:pt x="492" y="33"/>
                    <a:pt x="492" y="33"/>
                    <a:pt x="492" y="33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6" y="37"/>
                    <a:pt x="496" y="37"/>
                    <a:pt x="496" y="37"/>
                  </a:cubicBezTo>
                  <a:cubicBezTo>
                    <a:pt x="496" y="38"/>
                    <a:pt x="496" y="38"/>
                    <a:pt x="496" y="38"/>
                  </a:cubicBezTo>
                  <a:cubicBezTo>
                    <a:pt x="497" y="39"/>
                    <a:pt x="497" y="39"/>
                    <a:pt x="497" y="39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8" y="41"/>
                    <a:pt x="498" y="41"/>
                    <a:pt x="498" y="41"/>
                  </a:cubicBezTo>
                  <a:cubicBezTo>
                    <a:pt x="499" y="42"/>
                    <a:pt x="499" y="42"/>
                    <a:pt x="499" y="42"/>
                  </a:cubicBezTo>
                  <a:cubicBezTo>
                    <a:pt x="499" y="43"/>
                    <a:pt x="499" y="43"/>
                    <a:pt x="499" y="43"/>
                  </a:cubicBezTo>
                  <a:cubicBezTo>
                    <a:pt x="499" y="44"/>
                    <a:pt x="499" y="44"/>
                    <a:pt x="499" y="44"/>
                  </a:cubicBezTo>
                  <a:cubicBezTo>
                    <a:pt x="500" y="46"/>
                    <a:pt x="500" y="46"/>
                    <a:pt x="500" y="46"/>
                  </a:cubicBezTo>
                  <a:cubicBezTo>
                    <a:pt x="502" y="48"/>
                    <a:pt x="502" y="48"/>
                    <a:pt x="502" y="48"/>
                  </a:cubicBezTo>
                  <a:cubicBezTo>
                    <a:pt x="504" y="49"/>
                    <a:pt x="504" y="49"/>
                    <a:pt x="504" y="49"/>
                  </a:cubicBezTo>
                  <a:cubicBezTo>
                    <a:pt x="504" y="50"/>
                    <a:pt x="504" y="50"/>
                    <a:pt x="504" y="50"/>
                  </a:cubicBezTo>
                  <a:cubicBezTo>
                    <a:pt x="505" y="50"/>
                    <a:pt x="505" y="50"/>
                    <a:pt x="505" y="50"/>
                  </a:cubicBezTo>
                  <a:cubicBezTo>
                    <a:pt x="506" y="50"/>
                    <a:pt x="506" y="50"/>
                    <a:pt x="506" y="50"/>
                  </a:cubicBezTo>
                  <a:cubicBezTo>
                    <a:pt x="507" y="50"/>
                    <a:pt x="507" y="50"/>
                    <a:pt x="507" y="50"/>
                  </a:cubicBezTo>
                  <a:cubicBezTo>
                    <a:pt x="508" y="50"/>
                    <a:pt x="508" y="50"/>
                    <a:pt x="508" y="50"/>
                  </a:cubicBezTo>
                  <a:cubicBezTo>
                    <a:pt x="510" y="50"/>
                    <a:pt x="510" y="50"/>
                    <a:pt x="510" y="50"/>
                  </a:cubicBezTo>
                  <a:cubicBezTo>
                    <a:pt x="511" y="49"/>
                    <a:pt x="511" y="49"/>
                    <a:pt x="511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50"/>
                    <a:pt x="512" y="50"/>
                    <a:pt x="512" y="50"/>
                  </a:cubicBezTo>
                  <a:cubicBezTo>
                    <a:pt x="511" y="50"/>
                    <a:pt x="511" y="50"/>
                    <a:pt x="511" y="50"/>
                  </a:cubicBezTo>
                  <a:cubicBezTo>
                    <a:pt x="512" y="51"/>
                    <a:pt x="512" y="51"/>
                    <a:pt x="512" y="51"/>
                  </a:cubicBezTo>
                  <a:cubicBezTo>
                    <a:pt x="514" y="51"/>
                    <a:pt x="514" y="51"/>
                    <a:pt x="514" y="51"/>
                  </a:cubicBezTo>
                  <a:cubicBezTo>
                    <a:pt x="514" y="51"/>
                    <a:pt x="514" y="51"/>
                    <a:pt x="514" y="51"/>
                  </a:cubicBezTo>
                  <a:cubicBezTo>
                    <a:pt x="515" y="52"/>
                    <a:pt x="515" y="52"/>
                    <a:pt x="515" y="52"/>
                  </a:cubicBezTo>
                  <a:cubicBezTo>
                    <a:pt x="516" y="53"/>
                    <a:pt x="516" y="53"/>
                    <a:pt x="516" y="53"/>
                  </a:cubicBezTo>
                  <a:cubicBezTo>
                    <a:pt x="516" y="52"/>
                    <a:pt x="516" y="52"/>
                    <a:pt x="516" y="52"/>
                  </a:cubicBezTo>
                  <a:cubicBezTo>
                    <a:pt x="517" y="52"/>
                    <a:pt x="517" y="52"/>
                    <a:pt x="517" y="52"/>
                  </a:cubicBezTo>
                  <a:cubicBezTo>
                    <a:pt x="518" y="52"/>
                    <a:pt x="518" y="52"/>
                    <a:pt x="518" y="52"/>
                  </a:cubicBezTo>
                  <a:cubicBezTo>
                    <a:pt x="519" y="51"/>
                    <a:pt x="519" y="51"/>
                    <a:pt x="519" y="51"/>
                  </a:cubicBezTo>
                  <a:cubicBezTo>
                    <a:pt x="519" y="51"/>
                    <a:pt x="519" y="51"/>
                    <a:pt x="519" y="51"/>
                  </a:cubicBezTo>
                  <a:cubicBezTo>
                    <a:pt x="520" y="52"/>
                    <a:pt x="520" y="52"/>
                    <a:pt x="520" y="52"/>
                  </a:cubicBezTo>
                  <a:cubicBezTo>
                    <a:pt x="520" y="53"/>
                    <a:pt x="520" y="53"/>
                    <a:pt x="520" y="53"/>
                  </a:cubicBezTo>
                  <a:cubicBezTo>
                    <a:pt x="521" y="54"/>
                    <a:pt x="521" y="54"/>
                    <a:pt x="521" y="54"/>
                  </a:cubicBezTo>
                  <a:cubicBezTo>
                    <a:pt x="522" y="54"/>
                    <a:pt x="522" y="54"/>
                    <a:pt x="522" y="54"/>
                  </a:cubicBezTo>
                  <a:cubicBezTo>
                    <a:pt x="523" y="55"/>
                    <a:pt x="523" y="55"/>
                    <a:pt x="523" y="55"/>
                  </a:cubicBezTo>
                  <a:cubicBezTo>
                    <a:pt x="523" y="55"/>
                    <a:pt x="523" y="55"/>
                    <a:pt x="523" y="55"/>
                  </a:cubicBezTo>
                  <a:cubicBezTo>
                    <a:pt x="524" y="55"/>
                    <a:pt x="524" y="55"/>
                    <a:pt x="524" y="55"/>
                  </a:cubicBezTo>
                  <a:cubicBezTo>
                    <a:pt x="525" y="56"/>
                    <a:pt x="525" y="56"/>
                    <a:pt x="525" y="56"/>
                  </a:cubicBezTo>
                  <a:cubicBezTo>
                    <a:pt x="525" y="57"/>
                    <a:pt x="525" y="57"/>
                    <a:pt x="525" y="57"/>
                  </a:cubicBezTo>
                  <a:cubicBezTo>
                    <a:pt x="527" y="58"/>
                    <a:pt x="527" y="58"/>
                    <a:pt x="527" y="58"/>
                  </a:cubicBezTo>
                  <a:cubicBezTo>
                    <a:pt x="527" y="58"/>
                    <a:pt x="527" y="58"/>
                    <a:pt x="527" y="58"/>
                  </a:cubicBezTo>
                  <a:cubicBezTo>
                    <a:pt x="528" y="58"/>
                    <a:pt x="528" y="58"/>
                    <a:pt x="528" y="58"/>
                  </a:cubicBezTo>
                  <a:cubicBezTo>
                    <a:pt x="529" y="59"/>
                    <a:pt x="529" y="59"/>
                    <a:pt x="529" y="59"/>
                  </a:cubicBezTo>
                  <a:cubicBezTo>
                    <a:pt x="530" y="59"/>
                    <a:pt x="530" y="59"/>
                    <a:pt x="530" y="59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59"/>
                    <a:pt x="532" y="59"/>
                    <a:pt x="532" y="59"/>
                  </a:cubicBezTo>
                  <a:cubicBezTo>
                    <a:pt x="533" y="58"/>
                    <a:pt x="533" y="58"/>
                    <a:pt x="533" y="58"/>
                  </a:cubicBezTo>
                  <a:cubicBezTo>
                    <a:pt x="534" y="58"/>
                    <a:pt x="534" y="58"/>
                    <a:pt x="534" y="58"/>
                  </a:cubicBezTo>
                  <a:cubicBezTo>
                    <a:pt x="535" y="58"/>
                    <a:pt x="535" y="58"/>
                    <a:pt x="535" y="58"/>
                  </a:cubicBezTo>
                  <a:cubicBezTo>
                    <a:pt x="534" y="59"/>
                    <a:pt x="534" y="59"/>
                    <a:pt x="534" y="59"/>
                  </a:cubicBezTo>
                  <a:cubicBezTo>
                    <a:pt x="534" y="61"/>
                    <a:pt x="534" y="61"/>
                    <a:pt x="534" y="61"/>
                  </a:cubicBezTo>
                  <a:cubicBezTo>
                    <a:pt x="534" y="62"/>
                    <a:pt x="534" y="62"/>
                    <a:pt x="534" y="62"/>
                  </a:cubicBezTo>
                  <a:cubicBezTo>
                    <a:pt x="534" y="63"/>
                    <a:pt x="534" y="63"/>
                    <a:pt x="534" y="63"/>
                  </a:cubicBezTo>
                  <a:cubicBezTo>
                    <a:pt x="535" y="63"/>
                    <a:pt x="535" y="63"/>
                    <a:pt x="535" y="63"/>
                  </a:cubicBezTo>
                  <a:cubicBezTo>
                    <a:pt x="536" y="64"/>
                    <a:pt x="536" y="64"/>
                    <a:pt x="536" y="64"/>
                  </a:cubicBezTo>
                  <a:cubicBezTo>
                    <a:pt x="536" y="66"/>
                    <a:pt x="536" y="66"/>
                    <a:pt x="536" y="66"/>
                  </a:cubicBezTo>
                  <a:cubicBezTo>
                    <a:pt x="536" y="67"/>
                    <a:pt x="536" y="67"/>
                    <a:pt x="536" y="67"/>
                  </a:cubicBezTo>
                  <a:cubicBezTo>
                    <a:pt x="535" y="68"/>
                    <a:pt x="535" y="68"/>
                    <a:pt x="535" y="68"/>
                  </a:cubicBezTo>
                  <a:cubicBezTo>
                    <a:pt x="535" y="69"/>
                    <a:pt x="535" y="69"/>
                    <a:pt x="535" y="69"/>
                  </a:cubicBezTo>
                  <a:cubicBezTo>
                    <a:pt x="537" y="71"/>
                    <a:pt x="537" y="71"/>
                    <a:pt x="537" y="71"/>
                  </a:cubicBezTo>
                  <a:cubicBezTo>
                    <a:pt x="538" y="72"/>
                    <a:pt x="538" y="72"/>
                    <a:pt x="538" y="72"/>
                  </a:cubicBezTo>
                  <a:cubicBezTo>
                    <a:pt x="539" y="73"/>
                    <a:pt x="539" y="73"/>
                    <a:pt x="539" y="73"/>
                  </a:cubicBezTo>
                  <a:cubicBezTo>
                    <a:pt x="540" y="74"/>
                    <a:pt x="540" y="74"/>
                    <a:pt x="540" y="74"/>
                  </a:cubicBezTo>
                  <a:cubicBezTo>
                    <a:pt x="541" y="74"/>
                    <a:pt x="541" y="74"/>
                    <a:pt x="541" y="74"/>
                  </a:cubicBezTo>
                  <a:cubicBezTo>
                    <a:pt x="542" y="73"/>
                    <a:pt x="542" y="73"/>
                    <a:pt x="542" y="73"/>
                  </a:cubicBezTo>
                  <a:cubicBezTo>
                    <a:pt x="543" y="73"/>
                    <a:pt x="543" y="73"/>
                    <a:pt x="543" y="73"/>
                  </a:cubicBezTo>
                  <a:cubicBezTo>
                    <a:pt x="544" y="74"/>
                    <a:pt x="544" y="74"/>
                    <a:pt x="544" y="74"/>
                  </a:cubicBezTo>
                  <a:cubicBezTo>
                    <a:pt x="545" y="75"/>
                    <a:pt x="545" y="75"/>
                    <a:pt x="545" y="75"/>
                  </a:cubicBezTo>
                  <a:cubicBezTo>
                    <a:pt x="546" y="75"/>
                    <a:pt x="546" y="75"/>
                    <a:pt x="546" y="75"/>
                  </a:cubicBezTo>
                  <a:cubicBezTo>
                    <a:pt x="547" y="74"/>
                    <a:pt x="547" y="74"/>
                    <a:pt x="547" y="74"/>
                  </a:cubicBezTo>
                  <a:cubicBezTo>
                    <a:pt x="548" y="75"/>
                    <a:pt x="548" y="75"/>
                    <a:pt x="548" y="75"/>
                  </a:cubicBezTo>
                  <a:cubicBezTo>
                    <a:pt x="549" y="74"/>
                    <a:pt x="549" y="74"/>
                    <a:pt x="549" y="74"/>
                  </a:cubicBezTo>
                  <a:cubicBezTo>
                    <a:pt x="551" y="74"/>
                    <a:pt x="551" y="74"/>
                    <a:pt x="551" y="74"/>
                  </a:cubicBezTo>
                  <a:cubicBezTo>
                    <a:pt x="552" y="73"/>
                    <a:pt x="552" y="73"/>
                    <a:pt x="552" y="73"/>
                  </a:cubicBezTo>
                  <a:cubicBezTo>
                    <a:pt x="553" y="72"/>
                    <a:pt x="553" y="72"/>
                    <a:pt x="553" y="72"/>
                  </a:cubicBezTo>
                  <a:cubicBezTo>
                    <a:pt x="553" y="72"/>
                    <a:pt x="553" y="72"/>
                    <a:pt x="553" y="72"/>
                  </a:cubicBezTo>
                  <a:cubicBezTo>
                    <a:pt x="553" y="70"/>
                    <a:pt x="553" y="70"/>
                    <a:pt x="553" y="70"/>
                  </a:cubicBezTo>
                  <a:cubicBezTo>
                    <a:pt x="555" y="69"/>
                    <a:pt x="555" y="69"/>
                    <a:pt x="555" y="69"/>
                  </a:cubicBezTo>
                  <a:cubicBezTo>
                    <a:pt x="555" y="68"/>
                    <a:pt x="555" y="68"/>
                    <a:pt x="555" y="68"/>
                  </a:cubicBezTo>
                  <a:cubicBezTo>
                    <a:pt x="555" y="67"/>
                    <a:pt x="555" y="67"/>
                    <a:pt x="555" y="67"/>
                  </a:cubicBezTo>
                  <a:cubicBezTo>
                    <a:pt x="556" y="66"/>
                    <a:pt x="556" y="66"/>
                    <a:pt x="556" y="66"/>
                  </a:cubicBezTo>
                  <a:cubicBezTo>
                    <a:pt x="558" y="66"/>
                    <a:pt x="558" y="66"/>
                    <a:pt x="558" y="66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9" y="64"/>
                    <a:pt x="559" y="64"/>
                    <a:pt x="559" y="64"/>
                  </a:cubicBezTo>
                  <a:cubicBezTo>
                    <a:pt x="560" y="64"/>
                    <a:pt x="560" y="64"/>
                    <a:pt x="560" y="64"/>
                  </a:cubicBezTo>
                  <a:cubicBezTo>
                    <a:pt x="560" y="63"/>
                    <a:pt x="560" y="63"/>
                    <a:pt x="560" y="63"/>
                  </a:cubicBezTo>
                  <a:cubicBezTo>
                    <a:pt x="561" y="62"/>
                    <a:pt x="561" y="62"/>
                    <a:pt x="561" y="62"/>
                  </a:cubicBezTo>
                  <a:cubicBezTo>
                    <a:pt x="563" y="62"/>
                    <a:pt x="563" y="62"/>
                    <a:pt x="563" y="62"/>
                  </a:cubicBezTo>
                  <a:cubicBezTo>
                    <a:pt x="564" y="61"/>
                    <a:pt x="564" y="61"/>
                    <a:pt x="564" y="61"/>
                  </a:cubicBezTo>
                  <a:cubicBezTo>
                    <a:pt x="565" y="62"/>
                    <a:pt x="565" y="62"/>
                    <a:pt x="565" y="62"/>
                  </a:cubicBezTo>
                  <a:cubicBezTo>
                    <a:pt x="566" y="62"/>
                    <a:pt x="566" y="62"/>
                    <a:pt x="566" y="62"/>
                  </a:cubicBezTo>
                  <a:cubicBezTo>
                    <a:pt x="568" y="62"/>
                    <a:pt x="568" y="62"/>
                    <a:pt x="568" y="62"/>
                  </a:cubicBezTo>
                  <a:cubicBezTo>
                    <a:pt x="568" y="63"/>
                    <a:pt x="568" y="63"/>
                    <a:pt x="568" y="63"/>
                  </a:cubicBezTo>
                  <a:cubicBezTo>
                    <a:pt x="569" y="65"/>
                    <a:pt x="569" y="65"/>
                    <a:pt x="569" y="65"/>
                  </a:cubicBezTo>
                  <a:cubicBezTo>
                    <a:pt x="568" y="66"/>
                    <a:pt x="568" y="66"/>
                    <a:pt x="568" y="66"/>
                  </a:cubicBezTo>
                  <a:cubicBezTo>
                    <a:pt x="569" y="67"/>
                    <a:pt x="569" y="67"/>
                    <a:pt x="569" y="67"/>
                  </a:cubicBezTo>
                  <a:cubicBezTo>
                    <a:pt x="570" y="68"/>
                    <a:pt x="570" y="68"/>
                    <a:pt x="570" y="68"/>
                  </a:cubicBezTo>
                  <a:cubicBezTo>
                    <a:pt x="570" y="69"/>
                    <a:pt x="570" y="69"/>
                    <a:pt x="570" y="69"/>
                  </a:cubicBezTo>
                  <a:cubicBezTo>
                    <a:pt x="571" y="70"/>
                    <a:pt x="571" y="70"/>
                    <a:pt x="571" y="70"/>
                  </a:cubicBezTo>
                  <a:cubicBezTo>
                    <a:pt x="572" y="71"/>
                    <a:pt x="572" y="71"/>
                    <a:pt x="572" y="71"/>
                  </a:cubicBezTo>
                  <a:cubicBezTo>
                    <a:pt x="572" y="73"/>
                    <a:pt x="572" y="73"/>
                    <a:pt x="572" y="73"/>
                  </a:cubicBezTo>
                  <a:cubicBezTo>
                    <a:pt x="572" y="74"/>
                    <a:pt x="572" y="74"/>
                    <a:pt x="572" y="74"/>
                  </a:cubicBezTo>
                  <a:cubicBezTo>
                    <a:pt x="571" y="75"/>
                    <a:pt x="571" y="75"/>
                    <a:pt x="571" y="75"/>
                  </a:cubicBezTo>
                  <a:cubicBezTo>
                    <a:pt x="570" y="75"/>
                    <a:pt x="570" y="75"/>
                    <a:pt x="570" y="75"/>
                  </a:cubicBezTo>
                  <a:cubicBezTo>
                    <a:pt x="569" y="77"/>
                    <a:pt x="569" y="77"/>
                    <a:pt x="569" y="77"/>
                  </a:cubicBezTo>
                  <a:cubicBezTo>
                    <a:pt x="569" y="78"/>
                    <a:pt x="569" y="78"/>
                    <a:pt x="569" y="78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70" y="81"/>
                    <a:pt x="570" y="81"/>
                    <a:pt x="570" y="81"/>
                  </a:cubicBezTo>
                  <a:cubicBezTo>
                    <a:pt x="569" y="82"/>
                    <a:pt x="569" y="82"/>
                    <a:pt x="569" y="82"/>
                  </a:cubicBezTo>
                  <a:cubicBezTo>
                    <a:pt x="570" y="83"/>
                    <a:pt x="570" y="83"/>
                    <a:pt x="570" y="83"/>
                  </a:cubicBezTo>
                  <a:cubicBezTo>
                    <a:pt x="571" y="83"/>
                    <a:pt x="571" y="83"/>
                    <a:pt x="571" y="83"/>
                  </a:cubicBezTo>
                  <a:cubicBezTo>
                    <a:pt x="571" y="84"/>
                    <a:pt x="571" y="84"/>
                    <a:pt x="571" y="84"/>
                  </a:cubicBezTo>
                  <a:cubicBezTo>
                    <a:pt x="571" y="85"/>
                    <a:pt x="571" y="85"/>
                    <a:pt x="571" y="85"/>
                  </a:cubicBezTo>
                  <a:cubicBezTo>
                    <a:pt x="571" y="85"/>
                    <a:pt x="571" y="85"/>
                    <a:pt x="571" y="85"/>
                  </a:cubicBezTo>
                  <a:cubicBezTo>
                    <a:pt x="571" y="86"/>
                    <a:pt x="571" y="86"/>
                    <a:pt x="571" y="86"/>
                  </a:cubicBezTo>
                  <a:cubicBezTo>
                    <a:pt x="570" y="86"/>
                    <a:pt x="570" y="86"/>
                    <a:pt x="570" y="86"/>
                  </a:cubicBezTo>
                  <a:cubicBezTo>
                    <a:pt x="570" y="88"/>
                    <a:pt x="570" y="88"/>
                    <a:pt x="570" y="88"/>
                  </a:cubicBezTo>
                  <a:cubicBezTo>
                    <a:pt x="571" y="90"/>
                    <a:pt x="571" y="90"/>
                    <a:pt x="571" y="90"/>
                  </a:cubicBezTo>
                  <a:cubicBezTo>
                    <a:pt x="571" y="91"/>
                    <a:pt x="571" y="91"/>
                    <a:pt x="571" y="91"/>
                  </a:cubicBezTo>
                  <a:cubicBezTo>
                    <a:pt x="571" y="91"/>
                    <a:pt x="571" y="91"/>
                    <a:pt x="571" y="91"/>
                  </a:cubicBezTo>
                  <a:cubicBezTo>
                    <a:pt x="571" y="92"/>
                    <a:pt x="571" y="92"/>
                    <a:pt x="571" y="92"/>
                  </a:cubicBezTo>
                  <a:cubicBezTo>
                    <a:pt x="570" y="93"/>
                    <a:pt x="570" y="93"/>
                    <a:pt x="570" y="93"/>
                  </a:cubicBezTo>
                  <a:cubicBezTo>
                    <a:pt x="571" y="94"/>
                    <a:pt x="571" y="94"/>
                    <a:pt x="571" y="94"/>
                  </a:cubicBezTo>
                  <a:cubicBezTo>
                    <a:pt x="571" y="95"/>
                    <a:pt x="571" y="95"/>
                    <a:pt x="571" y="95"/>
                  </a:cubicBezTo>
                  <a:cubicBezTo>
                    <a:pt x="571" y="96"/>
                    <a:pt x="571" y="96"/>
                    <a:pt x="571" y="96"/>
                  </a:cubicBezTo>
                  <a:cubicBezTo>
                    <a:pt x="570" y="97"/>
                    <a:pt x="570" y="97"/>
                    <a:pt x="570" y="97"/>
                  </a:cubicBezTo>
                  <a:cubicBezTo>
                    <a:pt x="570" y="97"/>
                    <a:pt x="570" y="97"/>
                    <a:pt x="570" y="97"/>
                  </a:cubicBezTo>
                  <a:cubicBezTo>
                    <a:pt x="570" y="98"/>
                    <a:pt x="570" y="98"/>
                    <a:pt x="570" y="98"/>
                  </a:cubicBezTo>
                  <a:cubicBezTo>
                    <a:pt x="571" y="99"/>
                    <a:pt x="571" y="99"/>
                    <a:pt x="571" y="99"/>
                  </a:cubicBezTo>
                  <a:cubicBezTo>
                    <a:pt x="570" y="100"/>
                    <a:pt x="570" y="100"/>
                    <a:pt x="570" y="100"/>
                  </a:cubicBezTo>
                  <a:cubicBezTo>
                    <a:pt x="569" y="102"/>
                    <a:pt x="569" y="102"/>
                    <a:pt x="569" y="102"/>
                  </a:cubicBezTo>
                  <a:cubicBezTo>
                    <a:pt x="569" y="103"/>
                    <a:pt x="569" y="103"/>
                    <a:pt x="569" y="103"/>
                  </a:cubicBezTo>
                  <a:cubicBezTo>
                    <a:pt x="570" y="104"/>
                    <a:pt x="570" y="104"/>
                    <a:pt x="570" y="104"/>
                  </a:cubicBezTo>
                  <a:cubicBezTo>
                    <a:pt x="569" y="104"/>
                    <a:pt x="569" y="104"/>
                    <a:pt x="569" y="104"/>
                  </a:cubicBezTo>
                  <a:cubicBezTo>
                    <a:pt x="570" y="105"/>
                    <a:pt x="570" y="105"/>
                    <a:pt x="570" y="105"/>
                  </a:cubicBezTo>
                  <a:cubicBezTo>
                    <a:pt x="570" y="106"/>
                    <a:pt x="570" y="106"/>
                    <a:pt x="570" y="106"/>
                  </a:cubicBezTo>
                  <a:cubicBezTo>
                    <a:pt x="570" y="108"/>
                    <a:pt x="570" y="108"/>
                    <a:pt x="570" y="108"/>
                  </a:cubicBezTo>
                  <a:cubicBezTo>
                    <a:pt x="570" y="108"/>
                    <a:pt x="570" y="108"/>
                    <a:pt x="570" y="108"/>
                  </a:cubicBezTo>
                  <a:cubicBezTo>
                    <a:pt x="569" y="108"/>
                    <a:pt x="569" y="108"/>
                    <a:pt x="569" y="108"/>
                  </a:cubicBezTo>
                  <a:cubicBezTo>
                    <a:pt x="568" y="108"/>
                    <a:pt x="568" y="108"/>
                    <a:pt x="568" y="108"/>
                  </a:cubicBezTo>
                  <a:cubicBezTo>
                    <a:pt x="562" y="107"/>
                    <a:pt x="562" y="107"/>
                    <a:pt x="562" y="107"/>
                  </a:cubicBezTo>
                  <a:cubicBezTo>
                    <a:pt x="561" y="107"/>
                    <a:pt x="561" y="107"/>
                    <a:pt x="561" y="107"/>
                  </a:cubicBezTo>
                  <a:cubicBezTo>
                    <a:pt x="560" y="106"/>
                    <a:pt x="560" y="106"/>
                    <a:pt x="560" y="106"/>
                  </a:cubicBezTo>
                  <a:cubicBezTo>
                    <a:pt x="559" y="107"/>
                    <a:pt x="559" y="107"/>
                    <a:pt x="559" y="107"/>
                  </a:cubicBezTo>
                  <a:cubicBezTo>
                    <a:pt x="557" y="109"/>
                    <a:pt x="557" y="109"/>
                    <a:pt x="557" y="109"/>
                  </a:cubicBezTo>
                  <a:cubicBezTo>
                    <a:pt x="557" y="110"/>
                    <a:pt x="557" y="110"/>
                    <a:pt x="557" y="110"/>
                  </a:cubicBezTo>
                  <a:cubicBezTo>
                    <a:pt x="556" y="111"/>
                    <a:pt x="556" y="111"/>
                    <a:pt x="556" y="111"/>
                  </a:cubicBezTo>
                  <a:cubicBezTo>
                    <a:pt x="555" y="111"/>
                    <a:pt x="555" y="111"/>
                    <a:pt x="555" y="111"/>
                  </a:cubicBezTo>
                  <a:cubicBezTo>
                    <a:pt x="554" y="112"/>
                    <a:pt x="554" y="112"/>
                    <a:pt x="554" y="112"/>
                  </a:cubicBezTo>
                  <a:cubicBezTo>
                    <a:pt x="554" y="113"/>
                    <a:pt x="554" y="113"/>
                    <a:pt x="554" y="113"/>
                  </a:cubicBezTo>
                  <a:cubicBezTo>
                    <a:pt x="554" y="114"/>
                    <a:pt x="554" y="114"/>
                    <a:pt x="554" y="114"/>
                  </a:cubicBezTo>
                  <a:cubicBezTo>
                    <a:pt x="556" y="118"/>
                    <a:pt x="556" y="118"/>
                    <a:pt x="556" y="118"/>
                  </a:cubicBezTo>
                  <a:cubicBezTo>
                    <a:pt x="557" y="119"/>
                    <a:pt x="557" y="119"/>
                    <a:pt x="557" y="119"/>
                  </a:cubicBezTo>
                  <a:cubicBezTo>
                    <a:pt x="557" y="120"/>
                    <a:pt x="557" y="120"/>
                    <a:pt x="557" y="120"/>
                  </a:cubicBezTo>
                  <a:cubicBezTo>
                    <a:pt x="559" y="121"/>
                    <a:pt x="559" y="121"/>
                    <a:pt x="559" y="121"/>
                  </a:cubicBezTo>
                  <a:cubicBezTo>
                    <a:pt x="558" y="123"/>
                    <a:pt x="558" y="123"/>
                    <a:pt x="558" y="123"/>
                  </a:cubicBezTo>
                  <a:cubicBezTo>
                    <a:pt x="559" y="125"/>
                    <a:pt x="559" y="125"/>
                    <a:pt x="559" y="125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9" y="130"/>
                    <a:pt x="559" y="130"/>
                    <a:pt x="559" y="130"/>
                  </a:cubicBezTo>
                  <a:cubicBezTo>
                    <a:pt x="560" y="130"/>
                    <a:pt x="560" y="130"/>
                    <a:pt x="560" y="130"/>
                  </a:cubicBezTo>
                  <a:cubicBezTo>
                    <a:pt x="560" y="132"/>
                    <a:pt x="560" y="132"/>
                    <a:pt x="560" y="132"/>
                  </a:cubicBezTo>
                  <a:cubicBezTo>
                    <a:pt x="560" y="134"/>
                    <a:pt x="560" y="134"/>
                    <a:pt x="560" y="134"/>
                  </a:cubicBezTo>
                  <a:cubicBezTo>
                    <a:pt x="560" y="134"/>
                    <a:pt x="560" y="134"/>
                    <a:pt x="560" y="134"/>
                  </a:cubicBezTo>
                  <a:cubicBezTo>
                    <a:pt x="560" y="136"/>
                    <a:pt x="560" y="136"/>
                    <a:pt x="560" y="136"/>
                  </a:cubicBezTo>
                  <a:cubicBezTo>
                    <a:pt x="560" y="136"/>
                    <a:pt x="560" y="136"/>
                    <a:pt x="560" y="136"/>
                  </a:cubicBezTo>
                  <a:cubicBezTo>
                    <a:pt x="560" y="138"/>
                    <a:pt x="560" y="138"/>
                    <a:pt x="560" y="138"/>
                  </a:cubicBezTo>
                  <a:cubicBezTo>
                    <a:pt x="559" y="138"/>
                    <a:pt x="559" y="138"/>
                    <a:pt x="559" y="138"/>
                  </a:cubicBezTo>
                  <a:cubicBezTo>
                    <a:pt x="557" y="138"/>
                    <a:pt x="557" y="138"/>
                    <a:pt x="557" y="138"/>
                  </a:cubicBezTo>
                  <a:cubicBezTo>
                    <a:pt x="556" y="139"/>
                    <a:pt x="556" y="139"/>
                    <a:pt x="556" y="139"/>
                  </a:cubicBezTo>
                  <a:cubicBezTo>
                    <a:pt x="556" y="139"/>
                    <a:pt x="556" y="139"/>
                    <a:pt x="556" y="139"/>
                  </a:cubicBezTo>
                  <a:cubicBezTo>
                    <a:pt x="556" y="141"/>
                    <a:pt x="556" y="141"/>
                    <a:pt x="556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2"/>
                    <a:pt x="557" y="142"/>
                    <a:pt x="557" y="142"/>
                  </a:cubicBezTo>
                  <a:cubicBezTo>
                    <a:pt x="557" y="143"/>
                    <a:pt x="557" y="143"/>
                    <a:pt x="557" y="143"/>
                  </a:cubicBezTo>
                  <a:cubicBezTo>
                    <a:pt x="549" y="149"/>
                    <a:pt x="549" y="149"/>
                    <a:pt x="549" y="149"/>
                  </a:cubicBezTo>
                  <a:cubicBezTo>
                    <a:pt x="547" y="163"/>
                    <a:pt x="547" y="163"/>
                    <a:pt x="547" y="163"/>
                  </a:cubicBezTo>
                  <a:cubicBezTo>
                    <a:pt x="521" y="181"/>
                    <a:pt x="521" y="181"/>
                    <a:pt x="521" y="181"/>
                  </a:cubicBezTo>
                  <a:cubicBezTo>
                    <a:pt x="517" y="183"/>
                    <a:pt x="517" y="183"/>
                    <a:pt x="517" y="183"/>
                  </a:cubicBezTo>
                  <a:cubicBezTo>
                    <a:pt x="517" y="183"/>
                    <a:pt x="517" y="183"/>
                    <a:pt x="517" y="183"/>
                  </a:cubicBezTo>
                  <a:cubicBezTo>
                    <a:pt x="516" y="181"/>
                    <a:pt x="516" y="181"/>
                    <a:pt x="516" y="181"/>
                  </a:cubicBezTo>
                  <a:cubicBezTo>
                    <a:pt x="513" y="184"/>
                    <a:pt x="513" y="184"/>
                    <a:pt x="513" y="184"/>
                  </a:cubicBezTo>
                  <a:cubicBezTo>
                    <a:pt x="511" y="184"/>
                    <a:pt x="511" y="184"/>
                    <a:pt x="511" y="184"/>
                  </a:cubicBezTo>
                  <a:cubicBezTo>
                    <a:pt x="510" y="184"/>
                    <a:pt x="510" y="184"/>
                    <a:pt x="510" y="184"/>
                  </a:cubicBezTo>
                  <a:cubicBezTo>
                    <a:pt x="510" y="183"/>
                    <a:pt x="510" y="183"/>
                    <a:pt x="510" y="183"/>
                  </a:cubicBezTo>
                  <a:cubicBezTo>
                    <a:pt x="507" y="185"/>
                    <a:pt x="507" y="185"/>
                    <a:pt x="507" y="185"/>
                  </a:cubicBezTo>
                  <a:cubicBezTo>
                    <a:pt x="505" y="185"/>
                    <a:pt x="505" y="185"/>
                    <a:pt x="505" y="185"/>
                  </a:cubicBezTo>
                  <a:cubicBezTo>
                    <a:pt x="505" y="187"/>
                    <a:pt x="505" y="187"/>
                    <a:pt x="505" y="187"/>
                  </a:cubicBezTo>
                  <a:cubicBezTo>
                    <a:pt x="504" y="187"/>
                    <a:pt x="504" y="187"/>
                    <a:pt x="504" y="187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8" y="191"/>
                    <a:pt x="498" y="191"/>
                    <a:pt x="498" y="191"/>
                  </a:cubicBezTo>
                  <a:cubicBezTo>
                    <a:pt x="498" y="193"/>
                    <a:pt x="498" y="193"/>
                    <a:pt x="498" y="193"/>
                  </a:cubicBezTo>
                  <a:cubicBezTo>
                    <a:pt x="498" y="194"/>
                    <a:pt x="498" y="194"/>
                    <a:pt x="498" y="194"/>
                  </a:cubicBezTo>
                  <a:cubicBezTo>
                    <a:pt x="496" y="195"/>
                    <a:pt x="496" y="195"/>
                    <a:pt x="496" y="195"/>
                  </a:cubicBezTo>
                  <a:cubicBezTo>
                    <a:pt x="494" y="197"/>
                    <a:pt x="494" y="197"/>
                    <a:pt x="494" y="197"/>
                  </a:cubicBezTo>
                  <a:cubicBezTo>
                    <a:pt x="493" y="197"/>
                    <a:pt x="493" y="197"/>
                    <a:pt x="493" y="197"/>
                  </a:cubicBezTo>
                  <a:cubicBezTo>
                    <a:pt x="492" y="198"/>
                    <a:pt x="492" y="198"/>
                    <a:pt x="492" y="198"/>
                  </a:cubicBezTo>
                  <a:cubicBezTo>
                    <a:pt x="491" y="199"/>
                    <a:pt x="491" y="199"/>
                    <a:pt x="491" y="199"/>
                  </a:cubicBezTo>
                  <a:cubicBezTo>
                    <a:pt x="491" y="197"/>
                    <a:pt x="491" y="197"/>
                    <a:pt x="491" y="197"/>
                  </a:cubicBezTo>
                  <a:cubicBezTo>
                    <a:pt x="489" y="196"/>
                    <a:pt x="489" y="196"/>
                    <a:pt x="489" y="196"/>
                  </a:cubicBezTo>
                  <a:cubicBezTo>
                    <a:pt x="490" y="195"/>
                    <a:pt x="490" y="195"/>
                    <a:pt x="490" y="195"/>
                  </a:cubicBezTo>
                  <a:cubicBezTo>
                    <a:pt x="492" y="195"/>
                    <a:pt x="492" y="195"/>
                    <a:pt x="492" y="195"/>
                  </a:cubicBezTo>
                  <a:cubicBezTo>
                    <a:pt x="493" y="194"/>
                    <a:pt x="493" y="194"/>
                    <a:pt x="493" y="194"/>
                  </a:cubicBezTo>
                  <a:cubicBezTo>
                    <a:pt x="495" y="194"/>
                    <a:pt x="495" y="194"/>
                    <a:pt x="495" y="194"/>
                  </a:cubicBezTo>
                  <a:cubicBezTo>
                    <a:pt x="495" y="193"/>
                    <a:pt x="495" y="193"/>
                    <a:pt x="495" y="193"/>
                  </a:cubicBezTo>
                  <a:cubicBezTo>
                    <a:pt x="495" y="192"/>
                    <a:pt x="495" y="192"/>
                    <a:pt x="495" y="192"/>
                  </a:cubicBezTo>
                  <a:cubicBezTo>
                    <a:pt x="494" y="192"/>
                    <a:pt x="494" y="192"/>
                    <a:pt x="494" y="192"/>
                  </a:cubicBezTo>
                  <a:cubicBezTo>
                    <a:pt x="494" y="191"/>
                    <a:pt x="494" y="191"/>
                    <a:pt x="494" y="191"/>
                  </a:cubicBezTo>
                  <a:cubicBezTo>
                    <a:pt x="496" y="190"/>
                    <a:pt x="496" y="190"/>
                    <a:pt x="496" y="190"/>
                  </a:cubicBezTo>
                  <a:cubicBezTo>
                    <a:pt x="497" y="189"/>
                    <a:pt x="497" y="189"/>
                    <a:pt x="497" y="189"/>
                  </a:cubicBezTo>
                  <a:cubicBezTo>
                    <a:pt x="495" y="190"/>
                    <a:pt x="495" y="190"/>
                    <a:pt x="495" y="190"/>
                  </a:cubicBezTo>
                  <a:cubicBezTo>
                    <a:pt x="493" y="191"/>
                    <a:pt x="493" y="191"/>
                    <a:pt x="493" y="191"/>
                  </a:cubicBezTo>
                  <a:cubicBezTo>
                    <a:pt x="492" y="190"/>
                    <a:pt x="492" y="190"/>
                    <a:pt x="492" y="190"/>
                  </a:cubicBezTo>
                  <a:cubicBezTo>
                    <a:pt x="492" y="189"/>
                    <a:pt x="492" y="189"/>
                    <a:pt x="492" y="189"/>
                  </a:cubicBezTo>
                  <a:cubicBezTo>
                    <a:pt x="493" y="188"/>
                    <a:pt x="493" y="188"/>
                    <a:pt x="493" y="188"/>
                  </a:cubicBezTo>
                  <a:cubicBezTo>
                    <a:pt x="493" y="187"/>
                    <a:pt x="493" y="187"/>
                    <a:pt x="493" y="187"/>
                  </a:cubicBezTo>
                  <a:cubicBezTo>
                    <a:pt x="491" y="185"/>
                    <a:pt x="491" y="185"/>
                    <a:pt x="491" y="185"/>
                  </a:cubicBezTo>
                  <a:cubicBezTo>
                    <a:pt x="491" y="183"/>
                    <a:pt x="491" y="183"/>
                    <a:pt x="491" y="183"/>
                  </a:cubicBezTo>
                  <a:cubicBezTo>
                    <a:pt x="491" y="182"/>
                    <a:pt x="491" y="182"/>
                    <a:pt x="491" y="182"/>
                  </a:cubicBezTo>
                  <a:cubicBezTo>
                    <a:pt x="493" y="182"/>
                    <a:pt x="493" y="182"/>
                    <a:pt x="493" y="182"/>
                  </a:cubicBezTo>
                  <a:cubicBezTo>
                    <a:pt x="493" y="180"/>
                    <a:pt x="493" y="180"/>
                    <a:pt x="493" y="180"/>
                  </a:cubicBezTo>
                  <a:cubicBezTo>
                    <a:pt x="495" y="178"/>
                    <a:pt x="495" y="178"/>
                    <a:pt x="495" y="178"/>
                  </a:cubicBezTo>
                  <a:cubicBezTo>
                    <a:pt x="495" y="177"/>
                    <a:pt x="495" y="177"/>
                    <a:pt x="495" y="177"/>
                  </a:cubicBezTo>
                  <a:cubicBezTo>
                    <a:pt x="496" y="176"/>
                    <a:pt x="496" y="176"/>
                    <a:pt x="496" y="176"/>
                  </a:cubicBezTo>
                  <a:cubicBezTo>
                    <a:pt x="496" y="175"/>
                    <a:pt x="496" y="175"/>
                    <a:pt x="496" y="175"/>
                  </a:cubicBezTo>
                  <a:cubicBezTo>
                    <a:pt x="492" y="172"/>
                    <a:pt x="492" y="172"/>
                    <a:pt x="492" y="172"/>
                  </a:cubicBezTo>
                  <a:cubicBezTo>
                    <a:pt x="489" y="169"/>
                    <a:pt x="489" y="169"/>
                    <a:pt x="489" y="169"/>
                  </a:cubicBezTo>
                  <a:cubicBezTo>
                    <a:pt x="489" y="171"/>
                    <a:pt x="489" y="171"/>
                    <a:pt x="489" y="171"/>
                  </a:cubicBezTo>
                  <a:cubicBezTo>
                    <a:pt x="487" y="171"/>
                    <a:pt x="487" y="171"/>
                    <a:pt x="487" y="171"/>
                  </a:cubicBezTo>
                  <a:cubicBezTo>
                    <a:pt x="486" y="170"/>
                    <a:pt x="486" y="170"/>
                    <a:pt x="486" y="170"/>
                  </a:cubicBezTo>
                  <a:cubicBezTo>
                    <a:pt x="484" y="170"/>
                    <a:pt x="484" y="170"/>
                    <a:pt x="484" y="170"/>
                  </a:cubicBezTo>
                  <a:cubicBezTo>
                    <a:pt x="483" y="172"/>
                    <a:pt x="483" y="172"/>
                    <a:pt x="483" y="172"/>
                  </a:cubicBezTo>
                  <a:cubicBezTo>
                    <a:pt x="483" y="173"/>
                    <a:pt x="483" y="173"/>
                    <a:pt x="483" y="173"/>
                  </a:cubicBezTo>
                  <a:cubicBezTo>
                    <a:pt x="482" y="175"/>
                    <a:pt x="482" y="175"/>
                    <a:pt x="482" y="175"/>
                  </a:cubicBezTo>
                  <a:cubicBezTo>
                    <a:pt x="481" y="177"/>
                    <a:pt x="481" y="177"/>
                    <a:pt x="481" y="177"/>
                  </a:cubicBezTo>
                  <a:cubicBezTo>
                    <a:pt x="480" y="180"/>
                    <a:pt x="480" y="180"/>
                    <a:pt x="480" y="180"/>
                  </a:cubicBezTo>
                  <a:cubicBezTo>
                    <a:pt x="479" y="180"/>
                    <a:pt x="479" y="180"/>
                    <a:pt x="479" y="180"/>
                  </a:cubicBezTo>
                  <a:cubicBezTo>
                    <a:pt x="478" y="183"/>
                    <a:pt x="478" y="183"/>
                    <a:pt x="478" y="183"/>
                  </a:cubicBezTo>
                  <a:cubicBezTo>
                    <a:pt x="476" y="183"/>
                    <a:pt x="476" y="183"/>
                    <a:pt x="476" y="183"/>
                  </a:cubicBezTo>
                  <a:cubicBezTo>
                    <a:pt x="473" y="184"/>
                    <a:pt x="473" y="184"/>
                    <a:pt x="473" y="184"/>
                  </a:cubicBezTo>
                  <a:cubicBezTo>
                    <a:pt x="472" y="189"/>
                    <a:pt x="472" y="189"/>
                    <a:pt x="472" y="189"/>
                  </a:cubicBezTo>
                  <a:cubicBezTo>
                    <a:pt x="471" y="190"/>
                    <a:pt x="471" y="190"/>
                    <a:pt x="471" y="190"/>
                  </a:cubicBezTo>
                  <a:cubicBezTo>
                    <a:pt x="472" y="190"/>
                    <a:pt x="472" y="190"/>
                    <a:pt x="472" y="190"/>
                  </a:cubicBezTo>
                  <a:cubicBezTo>
                    <a:pt x="472" y="192"/>
                    <a:pt x="472" y="192"/>
                    <a:pt x="472" y="192"/>
                  </a:cubicBezTo>
                  <a:cubicBezTo>
                    <a:pt x="471" y="192"/>
                    <a:pt x="471" y="192"/>
                    <a:pt x="471" y="192"/>
                  </a:cubicBezTo>
                  <a:cubicBezTo>
                    <a:pt x="472" y="193"/>
                    <a:pt x="472" y="193"/>
                    <a:pt x="472" y="193"/>
                  </a:cubicBezTo>
                  <a:cubicBezTo>
                    <a:pt x="471" y="195"/>
                    <a:pt x="471" y="195"/>
                    <a:pt x="471" y="195"/>
                  </a:cubicBezTo>
                  <a:cubicBezTo>
                    <a:pt x="468" y="195"/>
                    <a:pt x="468" y="195"/>
                    <a:pt x="468" y="195"/>
                  </a:cubicBezTo>
                  <a:cubicBezTo>
                    <a:pt x="466" y="195"/>
                    <a:pt x="466" y="195"/>
                    <a:pt x="466" y="195"/>
                  </a:cubicBezTo>
                  <a:cubicBezTo>
                    <a:pt x="462" y="194"/>
                    <a:pt x="462" y="194"/>
                    <a:pt x="462" y="194"/>
                  </a:cubicBezTo>
                  <a:cubicBezTo>
                    <a:pt x="462" y="195"/>
                    <a:pt x="462" y="195"/>
                    <a:pt x="462" y="195"/>
                  </a:cubicBezTo>
                  <a:cubicBezTo>
                    <a:pt x="461" y="196"/>
                    <a:pt x="461" y="196"/>
                    <a:pt x="461" y="196"/>
                  </a:cubicBezTo>
                  <a:cubicBezTo>
                    <a:pt x="461" y="198"/>
                    <a:pt x="461" y="198"/>
                    <a:pt x="461" y="198"/>
                  </a:cubicBezTo>
                  <a:cubicBezTo>
                    <a:pt x="461" y="199"/>
                    <a:pt x="461" y="199"/>
                    <a:pt x="461" y="199"/>
                  </a:cubicBezTo>
                  <a:cubicBezTo>
                    <a:pt x="461" y="199"/>
                    <a:pt x="461" y="199"/>
                    <a:pt x="461" y="199"/>
                  </a:cubicBezTo>
                  <a:cubicBezTo>
                    <a:pt x="460" y="200"/>
                    <a:pt x="460" y="200"/>
                    <a:pt x="460" y="200"/>
                  </a:cubicBezTo>
                  <a:cubicBezTo>
                    <a:pt x="461" y="202"/>
                    <a:pt x="461" y="202"/>
                    <a:pt x="461" y="202"/>
                  </a:cubicBezTo>
                  <a:cubicBezTo>
                    <a:pt x="461" y="204"/>
                    <a:pt x="461" y="204"/>
                    <a:pt x="461" y="204"/>
                  </a:cubicBezTo>
                  <a:cubicBezTo>
                    <a:pt x="463" y="205"/>
                    <a:pt x="463" y="205"/>
                    <a:pt x="463" y="205"/>
                  </a:cubicBezTo>
                  <a:cubicBezTo>
                    <a:pt x="466" y="207"/>
                    <a:pt x="466" y="207"/>
                    <a:pt x="466" y="207"/>
                  </a:cubicBezTo>
                  <a:cubicBezTo>
                    <a:pt x="466" y="208"/>
                    <a:pt x="466" y="208"/>
                    <a:pt x="466" y="208"/>
                  </a:cubicBezTo>
                  <a:cubicBezTo>
                    <a:pt x="467" y="211"/>
                    <a:pt x="467" y="211"/>
                    <a:pt x="467" y="211"/>
                  </a:cubicBezTo>
                  <a:cubicBezTo>
                    <a:pt x="467" y="210"/>
                    <a:pt x="467" y="210"/>
                    <a:pt x="467" y="210"/>
                  </a:cubicBezTo>
                  <a:cubicBezTo>
                    <a:pt x="468" y="211"/>
                    <a:pt x="468" y="211"/>
                    <a:pt x="468" y="211"/>
                  </a:cubicBezTo>
                  <a:cubicBezTo>
                    <a:pt x="469" y="210"/>
                    <a:pt x="469" y="210"/>
                    <a:pt x="469" y="210"/>
                  </a:cubicBezTo>
                  <a:cubicBezTo>
                    <a:pt x="470" y="210"/>
                    <a:pt x="470" y="210"/>
                    <a:pt x="470" y="210"/>
                  </a:cubicBezTo>
                  <a:cubicBezTo>
                    <a:pt x="470" y="210"/>
                    <a:pt x="470" y="210"/>
                    <a:pt x="470" y="210"/>
                  </a:cubicBezTo>
                  <a:cubicBezTo>
                    <a:pt x="471" y="210"/>
                    <a:pt x="471" y="210"/>
                    <a:pt x="471" y="210"/>
                  </a:cubicBezTo>
                  <a:cubicBezTo>
                    <a:pt x="473" y="210"/>
                    <a:pt x="473" y="210"/>
                    <a:pt x="473" y="210"/>
                  </a:cubicBezTo>
                  <a:cubicBezTo>
                    <a:pt x="474" y="212"/>
                    <a:pt x="474" y="212"/>
                    <a:pt x="474" y="212"/>
                  </a:cubicBezTo>
                  <a:cubicBezTo>
                    <a:pt x="474" y="214"/>
                    <a:pt x="474" y="214"/>
                    <a:pt x="474" y="214"/>
                  </a:cubicBezTo>
                  <a:cubicBezTo>
                    <a:pt x="476" y="219"/>
                    <a:pt x="476" y="219"/>
                    <a:pt x="476" y="219"/>
                  </a:cubicBezTo>
                  <a:cubicBezTo>
                    <a:pt x="478" y="219"/>
                    <a:pt x="478" y="219"/>
                    <a:pt x="478" y="219"/>
                  </a:cubicBezTo>
                  <a:cubicBezTo>
                    <a:pt x="480" y="218"/>
                    <a:pt x="480" y="218"/>
                    <a:pt x="480" y="218"/>
                  </a:cubicBezTo>
                  <a:cubicBezTo>
                    <a:pt x="482" y="218"/>
                    <a:pt x="482" y="218"/>
                    <a:pt x="482" y="218"/>
                  </a:cubicBezTo>
                  <a:cubicBezTo>
                    <a:pt x="482" y="218"/>
                    <a:pt x="482" y="218"/>
                    <a:pt x="482" y="218"/>
                  </a:cubicBezTo>
                  <a:cubicBezTo>
                    <a:pt x="483" y="216"/>
                    <a:pt x="483" y="216"/>
                    <a:pt x="483" y="216"/>
                  </a:cubicBezTo>
                  <a:cubicBezTo>
                    <a:pt x="483" y="215"/>
                    <a:pt x="483" y="215"/>
                    <a:pt x="483" y="215"/>
                  </a:cubicBezTo>
                  <a:cubicBezTo>
                    <a:pt x="482" y="215"/>
                    <a:pt x="482" y="215"/>
                    <a:pt x="482" y="215"/>
                  </a:cubicBezTo>
                  <a:cubicBezTo>
                    <a:pt x="485" y="214"/>
                    <a:pt x="485" y="214"/>
                    <a:pt x="485" y="214"/>
                  </a:cubicBezTo>
                  <a:cubicBezTo>
                    <a:pt x="486" y="213"/>
                    <a:pt x="486" y="213"/>
                    <a:pt x="486" y="213"/>
                  </a:cubicBezTo>
                  <a:cubicBezTo>
                    <a:pt x="486" y="211"/>
                    <a:pt x="486" y="211"/>
                    <a:pt x="486" y="211"/>
                  </a:cubicBezTo>
                  <a:cubicBezTo>
                    <a:pt x="485" y="210"/>
                    <a:pt x="485" y="210"/>
                    <a:pt x="485" y="210"/>
                  </a:cubicBezTo>
                  <a:cubicBezTo>
                    <a:pt x="487" y="210"/>
                    <a:pt x="487" y="210"/>
                    <a:pt x="487" y="210"/>
                  </a:cubicBezTo>
                  <a:cubicBezTo>
                    <a:pt x="491" y="209"/>
                    <a:pt x="491" y="209"/>
                    <a:pt x="491" y="209"/>
                  </a:cubicBezTo>
                  <a:cubicBezTo>
                    <a:pt x="492" y="209"/>
                    <a:pt x="492" y="209"/>
                    <a:pt x="492" y="209"/>
                  </a:cubicBezTo>
                  <a:cubicBezTo>
                    <a:pt x="493" y="210"/>
                    <a:pt x="493" y="210"/>
                    <a:pt x="493" y="210"/>
                  </a:cubicBezTo>
                  <a:cubicBezTo>
                    <a:pt x="494" y="211"/>
                    <a:pt x="494" y="211"/>
                    <a:pt x="494" y="211"/>
                  </a:cubicBezTo>
                  <a:cubicBezTo>
                    <a:pt x="495" y="212"/>
                    <a:pt x="495" y="212"/>
                    <a:pt x="495" y="212"/>
                  </a:cubicBezTo>
                  <a:cubicBezTo>
                    <a:pt x="496" y="213"/>
                    <a:pt x="496" y="213"/>
                    <a:pt x="496" y="213"/>
                  </a:cubicBezTo>
                  <a:cubicBezTo>
                    <a:pt x="501" y="212"/>
                    <a:pt x="501" y="212"/>
                    <a:pt x="501" y="212"/>
                  </a:cubicBezTo>
                  <a:cubicBezTo>
                    <a:pt x="502" y="212"/>
                    <a:pt x="502" y="212"/>
                    <a:pt x="502" y="212"/>
                  </a:cubicBezTo>
                  <a:cubicBezTo>
                    <a:pt x="504" y="212"/>
                    <a:pt x="504" y="212"/>
                    <a:pt x="504" y="212"/>
                  </a:cubicBezTo>
                  <a:cubicBezTo>
                    <a:pt x="504" y="212"/>
                    <a:pt x="504" y="212"/>
                    <a:pt x="504" y="212"/>
                  </a:cubicBezTo>
                  <a:cubicBezTo>
                    <a:pt x="506" y="212"/>
                    <a:pt x="506" y="212"/>
                    <a:pt x="506" y="212"/>
                  </a:cubicBezTo>
                  <a:cubicBezTo>
                    <a:pt x="508" y="212"/>
                    <a:pt x="508" y="212"/>
                    <a:pt x="508" y="212"/>
                  </a:cubicBezTo>
                  <a:cubicBezTo>
                    <a:pt x="510" y="212"/>
                    <a:pt x="510" y="212"/>
                    <a:pt x="510" y="212"/>
                  </a:cubicBezTo>
                  <a:cubicBezTo>
                    <a:pt x="508" y="213"/>
                    <a:pt x="508" y="213"/>
                    <a:pt x="508" y="213"/>
                  </a:cubicBezTo>
                  <a:cubicBezTo>
                    <a:pt x="508" y="214"/>
                    <a:pt x="508" y="214"/>
                    <a:pt x="508" y="214"/>
                  </a:cubicBezTo>
                  <a:cubicBezTo>
                    <a:pt x="509" y="216"/>
                    <a:pt x="509" y="216"/>
                    <a:pt x="509" y="216"/>
                  </a:cubicBezTo>
                  <a:cubicBezTo>
                    <a:pt x="508" y="216"/>
                    <a:pt x="508" y="216"/>
                    <a:pt x="508" y="216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9" y="219"/>
                    <a:pt x="509" y="219"/>
                    <a:pt x="509" y="219"/>
                  </a:cubicBezTo>
                  <a:cubicBezTo>
                    <a:pt x="509" y="220"/>
                    <a:pt x="509" y="220"/>
                    <a:pt x="509" y="220"/>
                  </a:cubicBezTo>
                  <a:cubicBezTo>
                    <a:pt x="506" y="221"/>
                    <a:pt x="506" y="221"/>
                    <a:pt x="506" y="221"/>
                  </a:cubicBezTo>
                  <a:cubicBezTo>
                    <a:pt x="504" y="220"/>
                    <a:pt x="504" y="220"/>
                    <a:pt x="504" y="220"/>
                  </a:cubicBezTo>
                  <a:cubicBezTo>
                    <a:pt x="504" y="219"/>
                    <a:pt x="504" y="219"/>
                    <a:pt x="504" y="219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503" y="219"/>
                    <a:pt x="503" y="219"/>
                    <a:pt x="503" y="219"/>
                  </a:cubicBezTo>
                  <a:cubicBezTo>
                    <a:pt x="501" y="221"/>
                    <a:pt x="501" y="221"/>
                    <a:pt x="501" y="221"/>
                  </a:cubicBezTo>
                  <a:cubicBezTo>
                    <a:pt x="500" y="221"/>
                    <a:pt x="500" y="221"/>
                    <a:pt x="500" y="221"/>
                  </a:cubicBezTo>
                  <a:cubicBezTo>
                    <a:pt x="498" y="223"/>
                    <a:pt x="498" y="223"/>
                    <a:pt x="498" y="223"/>
                  </a:cubicBezTo>
                  <a:cubicBezTo>
                    <a:pt x="496" y="223"/>
                    <a:pt x="496" y="223"/>
                    <a:pt x="496" y="223"/>
                  </a:cubicBezTo>
                  <a:cubicBezTo>
                    <a:pt x="496" y="224"/>
                    <a:pt x="496" y="224"/>
                    <a:pt x="496" y="224"/>
                  </a:cubicBezTo>
                  <a:cubicBezTo>
                    <a:pt x="495" y="223"/>
                    <a:pt x="495" y="223"/>
                    <a:pt x="495" y="223"/>
                  </a:cubicBezTo>
                  <a:cubicBezTo>
                    <a:pt x="493" y="223"/>
                    <a:pt x="493" y="223"/>
                    <a:pt x="493" y="223"/>
                  </a:cubicBezTo>
                  <a:cubicBezTo>
                    <a:pt x="495" y="224"/>
                    <a:pt x="495" y="224"/>
                    <a:pt x="495" y="224"/>
                  </a:cubicBezTo>
                  <a:cubicBezTo>
                    <a:pt x="495" y="226"/>
                    <a:pt x="495" y="226"/>
                    <a:pt x="495" y="226"/>
                  </a:cubicBezTo>
                  <a:cubicBezTo>
                    <a:pt x="493" y="226"/>
                    <a:pt x="493" y="226"/>
                    <a:pt x="493" y="226"/>
                  </a:cubicBezTo>
                  <a:cubicBezTo>
                    <a:pt x="492" y="228"/>
                    <a:pt x="492" y="228"/>
                    <a:pt x="492" y="228"/>
                  </a:cubicBezTo>
                  <a:cubicBezTo>
                    <a:pt x="490" y="228"/>
                    <a:pt x="490" y="228"/>
                    <a:pt x="490" y="228"/>
                  </a:cubicBezTo>
                  <a:cubicBezTo>
                    <a:pt x="488" y="229"/>
                    <a:pt x="488" y="229"/>
                    <a:pt x="488" y="229"/>
                  </a:cubicBezTo>
                  <a:cubicBezTo>
                    <a:pt x="489" y="230"/>
                    <a:pt x="489" y="230"/>
                    <a:pt x="489" y="230"/>
                  </a:cubicBezTo>
                  <a:cubicBezTo>
                    <a:pt x="491" y="231"/>
                    <a:pt x="491" y="231"/>
                    <a:pt x="491" y="231"/>
                  </a:cubicBezTo>
                  <a:cubicBezTo>
                    <a:pt x="489" y="233"/>
                    <a:pt x="489" y="233"/>
                    <a:pt x="489" y="233"/>
                  </a:cubicBezTo>
                  <a:cubicBezTo>
                    <a:pt x="488" y="233"/>
                    <a:pt x="488" y="233"/>
                    <a:pt x="488" y="233"/>
                  </a:cubicBezTo>
                  <a:cubicBezTo>
                    <a:pt x="487" y="235"/>
                    <a:pt x="487" y="235"/>
                    <a:pt x="487" y="235"/>
                  </a:cubicBezTo>
                  <a:cubicBezTo>
                    <a:pt x="486" y="236"/>
                    <a:pt x="486" y="236"/>
                    <a:pt x="486" y="236"/>
                  </a:cubicBezTo>
                  <a:cubicBezTo>
                    <a:pt x="485" y="235"/>
                    <a:pt x="485" y="235"/>
                    <a:pt x="485" y="235"/>
                  </a:cubicBezTo>
                  <a:cubicBezTo>
                    <a:pt x="484" y="238"/>
                    <a:pt x="484" y="238"/>
                    <a:pt x="484" y="238"/>
                  </a:cubicBezTo>
                  <a:cubicBezTo>
                    <a:pt x="485" y="240"/>
                    <a:pt x="485" y="240"/>
                    <a:pt x="485" y="240"/>
                  </a:cubicBezTo>
                  <a:cubicBezTo>
                    <a:pt x="484" y="243"/>
                    <a:pt x="484" y="243"/>
                    <a:pt x="484" y="243"/>
                  </a:cubicBezTo>
                  <a:cubicBezTo>
                    <a:pt x="485" y="247"/>
                    <a:pt x="485" y="247"/>
                    <a:pt x="485" y="247"/>
                  </a:cubicBezTo>
                  <a:cubicBezTo>
                    <a:pt x="485" y="247"/>
                    <a:pt x="485" y="247"/>
                    <a:pt x="485" y="247"/>
                  </a:cubicBezTo>
                  <a:cubicBezTo>
                    <a:pt x="490" y="249"/>
                    <a:pt x="490" y="249"/>
                    <a:pt x="490" y="249"/>
                  </a:cubicBezTo>
                  <a:cubicBezTo>
                    <a:pt x="490" y="250"/>
                    <a:pt x="490" y="250"/>
                    <a:pt x="490" y="250"/>
                  </a:cubicBezTo>
                  <a:cubicBezTo>
                    <a:pt x="491" y="250"/>
                    <a:pt x="491" y="250"/>
                    <a:pt x="491" y="250"/>
                  </a:cubicBezTo>
                  <a:cubicBezTo>
                    <a:pt x="496" y="252"/>
                    <a:pt x="496" y="252"/>
                    <a:pt x="496" y="252"/>
                  </a:cubicBezTo>
                  <a:cubicBezTo>
                    <a:pt x="499" y="258"/>
                    <a:pt x="499" y="258"/>
                    <a:pt x="499" y="258"/>
                  </a:cubicBezTo>
                  <a:cubicBezTo>
                    <a:pt x="499" y="258"/>
                    <a:pt x="499" y="258"/>
                    <a:pt x="499" y="258"/>
                  </a:cubicBezTo>
                  <a:cubicBezTo>
                    <a:pt x="498" y="260"/>
                    <a:pt x="498" y="260"/>
                    <a:pt x="498" y="260"/>
                  </a:cubicBezTo>
                  <a:cubicBezTo>
                    <a:pt x="500" y="260"/>
                    <a:pt x="500" y="260"/>
                    <a:pt x="500" y="260"/>
                  </a:cubicBezTo>
                  <a:cubicBezTo>
                    <a:pt x="500" y="263"/>
                    <a:pt x="500" y="263"/>
                    <a:pt x="500" y="263"/>
                  </a:cubicBezTo>
                  <a:cubicBezTo>
                    <a:pt x="503" y="265"/>
                    <a:pt x="503" y="265"/>
                    <a:pt x="503" y="265"/>
                  </a:cubicBezTo>
                  <a:cubicBezTo>
                    <a:pt x="503" y="268"/>
                    <a:pt x="503" y="268"/>
                    <a:pt x="503" y="268"/>
                  </a:cubicBezTo>
                  <a:cubicBezTo>
                    <a:pt x="506" y="271"/>
                    <a:pt x="506" y="271"/>
                    <a:pt x="506" y="271"/>
                  </a:cubicBezTo>
                  <a:cubicBezTo>
                    <a:pt x="508" y="272"/>
                    <a:pt x="508" y="272"/>
                    <a:pt x="508" y="272"/>
                  </a:cubicBezTo>
                  <a:cubicBezTo>
                    <a:pt x="509" y="272"/>
                    <a:pt x="509" y="272"/>
                    <a:pt x="509" y="272"/>
                  </a:cubicBezTo>
                  <a:cubicBezTo>
                    <a:pt x="510" y="273"/>
                    <a:pt x="510" y="273"/>
                    <a:pt x="510" y="273"/>
                  </a:cubicBezTo>
                  <a:cubicBezTo>
                    <a:pt x="510" y="273"/>
                    <a:pt x="510" y="273"/>
                    <a:pt x="510" y="273"/>
                  </a:cubicBezTo>
                  <a:cubicBezTo>
                    <a:pt x="512" y="276"/>
                    <a:pt x="512" y="276"/>
                    <a:pt x="512" y="276"/>
                  </a:cubicBezTo>
                  <a:cubicBezTo>
                    <a:pt x="513" y="276"/>
                    <a:pt x="513" y="276"/>
                    <a:pt x="513" y="276"/>
                  </a:cubicBezTo>
                  <a:cubicBezTo>
                    <a:pt x="515" y="279"/>
                    <a:pt x="515" y="279"/>
                    <a:pt x="515" y="279"/>
                  </a:cubicBezTo>
                  <a:cubicBezTo>
                    <a:pt x="514" y="279"/>
                    <a:pt x="514" y="279"/>
                    <a:pt x="514" y="279"/>
                  </a:cubicBezTo>
                  <a:cubicBezTo>
                    <a:pt x="510" y="278"/>
                    <a:pt x="510" y="278"/>
                    <a:pt x="510" y="278"/>
                  </a:cubicBezTo>
                  <a:cubicBezTo>
                    <a:pt x="508" y="280"/>
                    <a:pt x="508" y="280"/>
                    <a:pt x="508" y="280"/>
                  </a:cubicBezTo>
                  <a:cubicBezTo>
                    <a:pt x="506" y="278"/>
                    <a:pt x="506" y="278"/>
                    <a:pt x="506" y="278"/>
                  </a:cubicBezTo>
                  <a:cubicBezTo>
                    <a:pt x="505" y="278"/>
                    <a:pt x="505" y="278"/>
                    <a:pt x="505" y="278"/>
                  </a:cubicBezTo>
                  <a:cubicBezTo>
                    <a:pt x="503" y="276"/>
                    <a:pt x="503" y="276"/>
                    <a:pt x="503" y="276"/>
                  </a:cubicBezTo>
                  <a:cubicBezTo>
                    <a:pt x="500" y="276"/>
                    <a:pt x="500" y="276"/>
                    <a:pt x="500" y="276"/>
                  </a:cubicBezTo>
                  <a:cubicBezTo>
                    <a:pt x="499" y="278"/>
                    <a:pt x="499" y="278"/>
                    <a:pt x="499" y="278"/>
                  </a:cubicBezTo>
                  <a:cubicBezTo>
                    <a:pt x="497" y="278"/>
                    <a:pt x="497" y="278"/>
                    <a:pt x="497" y="278"/>
                  </a:cubicBezTo>
                  <a:cubicBezTo>
                    <a:pt x="496" y="277"/>
                    <a:pt x="496" y="277"/>
                    <a:pt x="496" y="277"/>
                  </a:cubicBezTo>
                  <a:cubicBezTo>
                    <a:pt x="495" y="274"/>
                    <a:pt x="495" y="274"/>
                    <a:pt x="495" y="274"/>
                  </a:cubicBezTo>
                  <a:cubicBezTo>
                    <a:pt x="492" y="275"/>
                    <a:pt x="492" y="275"/>
                    <a:pt x="492" y="275"/>
                  </a:cubicBezTo>
                  <a:cubicBezTo>
                    <a:pt x="491" y="274"/>
                    <a:pt x="491" y="274"/>
                    <a:pt x="491" y="274"/>
                  </a:cubicBezTo>
                  <a:cubicBezTo>
                    <a:pt x="491" y="275"/>
                    <a:pt x="491" y="275"/>
                    <a:pt x="491" y="275"/>
                  </a:cubicBezTo>
                  <a:cubicBezTo>
                    <a:pt x="490" y="275"/>
                    <a:pt x="490" y="275"/>
                    <a:pt x="490" y="275"/>
                  </a:cubicBezTo>
                  <a:cubicBezTo>
                    <a:pt x="488" y="275"/>
                    <a:pt x="488" y="275"/>
                    <a:pt x="488" y="275"/>
                  </a:cubicBezTo>
                  <a:cubicBezTo>
                    <a:pt x="487" y="275"/>
                    <a:pt x="487" y="275"/>
                    <a:pt x="487" y="275"/>
                  </a:cubicBezTo>
                  <a:cubicBezTo>
                    <a:pt x="485" y="279"/>
                    <a:pt x="485" y="279"/>
                    <a:pt x="485" y="279"/>
                  </a:cubicBezTo>
                  <a:cubicBezTo>
                    <a:pt x="487" y="276"/>
                    <a:pt x="487" y="276"/>
                    <a:pt x="487" y="276"/>
                  </a:cubicBezTo>
                  <a:cubicBezTo>
                    <a:pt x="489" y="276"/>
                    <a:pt x="489" y="276"/>
                    <a:pt x="489" y="276"/>
                  </a:cubicBezTo>
                  <a:cubicBezTo>
                    <a:pt x="491" y="276"/>
                    <a:pt x="491" y="276"/>
                    <a:pt x="491" y="276"/>
                  </a:cubicBezTo>
                  <a:cubicBezTo>
                    <a:pt x="493" y="275"/>
                    <a:pt x="493" y="275"/>
                    <a:pt x="493" y="275"/>
                  </a:cubicBezTo>
                  <a:cubicBezTo>
                    <a:pt x="494" y="276"/>
                    <a:pt x="494" y="276"/>
                    <a:pt x="494" y="276"/>
                  </a:cubicBezTo>
                  <a:cubicBezTo>
                    <a:pt x="494" y="276"/>
                    <a:pt x="494" y="276"/>
                    <a:pt x="494" y="276"/>
                  </a:cubicBezTo>
                  <a:cubicBezTo>
                    <a:pt x="497" y="279"/>
                    <a:pt x="497" y="279"/>
                    <a:pt x="497" y="279"/>
                  </a:cubicBezTo>
                  <a:cubicBezTo>
                    <a:pt x="498" y="279"/>
                    <a:pt x="498" y="279"/>
                    <a:pt x="498" y="279"/>
                  </a:cubicBezTo>
                  <a:cubicBezTo>
                    <a:pt x="501" y="277"/>
                    <a:pt x="501" y="277"/>
                    <a:pt x="501" y="277"/>
                  </a:cubicBezTo>
                  <a:cubicBezTo>
                    <a:pt x="503" y="277"/>
                    <a:pt x="503" y="277"/>
                    <a:pt x="503" y="277"/>
                  </a:cubicBezTo>
                  <a:cubicBezTo>
                    <a:pt x="506" y="280"/>
                    <a:pt x="506" y="280"/>
                    <a:pt x="506" y="280"/>
                  </a:cubicBezTo>
                  <a:cubicBezTo>
                    <a:pt x="509" y="282"/>
                    <a:pt x="509" y="282"/>
                    <a:pt x="509" y="282"/>
                  </a:cubicBezTo>
                  <a:cubicBezTo>
                    <a:pt x="514" y="285"/>
                    <a:pt x="514" y="285"/>
                    <a:pt x="514" y="285"/>
                  </a:cubicBezTo>
                  <a:cubicBezTo>
                    <a:pt x="516" y="288"/>
                    <a:pt x="516" y="288"/>
                    <a:pt x="516" y="288"/>
                  </a:cubicBezTo>
                  <a:cubicBezTo>
                    <a:pt x="516" y="290"/>
                    <a:pt x="516" y="290"/>
                    <a:pt x="516" y="290"/>
                  </a:cubicBezTo>
                  <a:cubicBezTo>
                    <a:pt x="513" y="290"/>
                    <a:pt x="513" y="290"/>
                    <a:pt x="513" y="290"/>
                  </a:cubicBezTo>
                  <a:cubicBezTo>
                    <a:pt x="511" y="292"/>
                    <a:pt x="511" y="292"/>
                    <a:pt x="511" y="292"/>
                  </a:cubicBezTo>
                  <a:cubicBezTo>
                    <a:pt x="510" y="292"/>
                    <a:pt x="510" y="292"/>
                    <a:pt x="510" y="292"/>
                  </a:cubicBezTo>
                  <a:cubicBezTo>
                    <a:pt x="509" y="293"/>
                    <a:pt x="509" y="293"/>
                    <a:pt x="509" y="293"/>
                  </a:cubicBezTo>
                  <a:cubicBezTo>
                    <a:pt x="509" y="294"/>
                    <a:pt x="509" y="294"/>
                    <a:pt x="509" y="294"/>
                  </a:cubicBezTo>
                  <a:cubicBezTo>
                    <a:pt x="508" y="295"/>
                    <a:pt x="508" y="295"/>
                    <a:pt x="508" y="295"/>
                  </a:cubicBezTo>
                  <a:cubicBezTo>
                    <a:pt x="506" y="294"/>
                    <a:pt x="506" y="294"/>
                    <a:pt x="506" y="294"/>
                  </a:cubicBezTo>
                  <a:cubicBezTo>
                    <a:pt x="504" y="295"/>
                    <a:pt x="504" y="295"/>
                    <a:pt x="504" y="295"/>
                  </a:cubicBezTo>
                  <a:cubicBezTo>
                    <a:pt x="503" y="295"/>
                    <a:pt x="503" y="295"/>
                    <a:pt x="503" y="295"/>
                  </a:cubicBezTo>
                  <a:cubicBezTo>
                    <a:pt x="501" y="297"/>
                    <a:pt x="501" y="297"/>
                    <a:pt x="501" y="297"/>
                  </a:cubicBezTo>
                  <a:cubicBezTo>
                    <a:pt x="501" y="299"/>
                    <a:pt x="501" y="299"/>
                    <a:pt x="501" y="299"/>
                  </a:cubicBezTo>
                  <a:cubicBezTo>
                    <a:pt x="502" y="297"/>
                    <a:pt x="502" y="297"/>
                    <a:pt x="502" y="297"/>
                  </a:cubicBezTo>
                  <a:cubicBezTo>
                    <a:pt x="503" y="296"/>
                    <a:pt x="503" y="296"/>
                    <a:pt x="503" y="296"/>
                  </a:cubicBezTo>
                  <a:cubicBezTo>
                    <a:pt x="505" y="295"/>
                    <a:pt x="505" y="295"/>
                    <a:pt x="505" y="295"/>
                  </a:cubicBezTo>
                  <a:cubicBezTo>
                    <a:pt x="507" y="298"/>
                    <a:pt x="507" y="298"/>
                    <a:pt x="507" y="298"/>
                  </a:cubicBezTo>
                  <a:cubicBezTo>
                    <a:pt x="508" y="298"/>
                    <a:pt x="508" y="298"/>
                    <a:pt x="508" y="298"/>
                  </a:cubicBezTo>
                  <a:cubicBezTo>
                    <a:pt x="511" y="296"/>
                    <a:pt x="511" y="296"/>
                    <a:pt x="511" y="296"/>
                  </a:cubicBezTo>
                  <a:cubicBezTo>
                    <a:pt x="513" y="296"/>
                    <a:pt x="513" y="296"/>
                    <a:pt x="513" y="296"/>
                  </a:cubicBezTo>
                  <a:cubicBezTo>
                    <a:pt x="516" y="300"/>
                    <a:pt x="516" y="300"/>
                    <a:pt x="516" y="300"/>
                  </a:cubicBezTo>
                  <a:cubicBezTo>
                    <a:pt x="516" y="299"/>
                    <a:pt x="516" y="299"/>
                    <a:pt x="516" y="299"/>
                  </a:cubicBezTo>
                  <a:cubicBezTo>
                    <a:pt x="517" y="300"/>
                    <a:pt x="517" y="300"/>
                    <a:pt x="517" y="300"/>
                  </a:cubicBezTo>
                  <a:cubicBezTo>
                    <a:pt x="519" y="300"/>
                    <a:pt x="519" y="300"/>
                    <a:pt x="519" y="300"/>
                  </a:cubicBezTo>
                  <a:cubicBezTo>
                    <a:pt x="519" y="301"/>
                    <a:pt x="519" y="301"/>
                    <a:pt x="519" y="301"/>
                  </a:cubicBezTo>
                  <a:cubicBezTo>
                    <a:pt x="515" y="304"/>
                    <a:pt x="515" y="304"/>
                    <a:pt x="515" y="304"/>
                  </a:cubicBezTo>
                  <a:cubicBezTo>
                    <a:pt x="513" y="305"/>
                    <a:pt x="513" y="305"/>
                    <a:pt x="513" y="305"/>
                  </a:cubicBezTo>
                  <a:cubicBezTo>
                    <a:pt x="513" y="306"/>
                    <a:pt x="513" y="306"/>
                    <a:pt x="513" y="306"/>
                  </a:cubicBezTo>
                  <a:cubicBezTo>
                    <a:pt x="514" y="307"/>
                    <a:pt x="514" y="307"/>
                    <a:pt x="514" y="307"/>
                  </a:cubicBezTo>
                  <a:cubicBezTo>
                    <a:pt x="516" y="305"/>
                    <a:pt x="516" y="305"/>
                    <a:pt x="516" y="305"/>
                  </a:cubicBezTo>
                  <a:cubicBezTo>
                    <a:pt x="518" y="305"/>
                    <a:pt x="518" y="305"/>
                    <a:pt x="518" y="305"/>
                  </a:cubicBezTo>
                  <a:cubicBezTo>
                    <a:pt x="518" y="304"/>
                    <a:pt x="518" y="304"/>
                    <a:pt x="518" y="304"/>
                  </a:cubicBezTo>
                  <a:cubicBezTo>
                    <a:pt x="518" y="304"/>
                    <a:pt x="518" y="304"/>
                    <a:pt x="518" y="304"/>
                  </a:cubicBezTo>
                  <a:cubicBezTo>
                    <a:pt x="519" y="303"/>
                    <a:pt x="519" y="303"/>
                    <a:pt x="519" y="303"/>
                  </a:cubicBezTo>
                  <a:cubicBezTo>
                    <a:pt x="520" y="303"/>
                    <a:pt x="520" y="303"/>
                    <a:pt x="520" y="303"/>
                  </a:cubicBezTo>
                  <a:cubicBezTo>
                    <a:pt x="520" y="306"/>
                    <a:pt x="520" y="306"/>
                    <a:pt x="520" y="306"/>
                  </a:cubicBezTo>
                  <a:cubicBezTo>
                    <a:pt x="521" y="307"/>
                    <a:pt x="521" y="307"/>
                    <a:pt x="521" y="307"/>
                  </a:cubicBezTo>
                  <a:cubicBezTo>
                    <a:pt x="520" y="308"/>
                    <a:pt x="520" y="308"/>
                    <a:pt x="520" y="308"/>
                  </a:cubicBezTo>
                  <a:cubicBezTo>
                    <a:pt x="519" y="307"/>
                    <a:pt x="519" y="307"/>
                    <a:pt x="519" y="307"/>
                  </a:cubicBezTo>
                  <a:cubicBezTo>
                    <a:pt x="518" y="307"/>
                    <a:pt x="518" y="307"/>
                    <a:pt x="518" y="307"/>
                  </a:cubicBezTo>
                  <a:cubicBezTo>
                    <a:pt x="518" y="308"/>
                    <a:pt x="518" y="308"/>
                    <a:pt x="518" y="308"/>
                  </a:cubicBezTo>
                  <a:cubicBezTo>
                    <a:pt x="518" y="308"/>
                    <a:pt x="518" y="308"/>
                    <a:pt x="518" y="308"/>
                  </a:cubicBezTo>
                  <a:cubicBezTo>
                    <a:pt x="516" y="307"/>
                    <a:pt x="516" y="307"/>
                    <a:pt x="516" y="307"/>
                  </a:cubicBezTo>
                  <a:cubicBezTo>
                    <a:pt x="514" y="309"/>
                    <a:pt x="514" y="309"/>
                    <a:pt x="514" y="309"/>
                  </a:cubicBezTo>
                  <a:cubicBezTo>
                    <a:pt x="514" y="310"/>
                    <a:pt x="514" y="310"/>
                    <a:pt x="514" y="310"/>
                  </a:cubicBezTo>
                  <a:cubicBezTo>
                    <a:pt x="517" y="310"/>
                    <a:pt x="517" y="310"/>
                    <a:pt x="517" y="310"/>
                  </a:cubicBezTo>
                  <a:cubicBezTo>
                    <a:pt x="518" y="311"/>
                    <a:pt x="518" y="311"/>
                    <a:pt x="518" y="311"/>
                  </a:cubicBezTo>
                  <a:cubicBezTo>
                    <a:pt x="518" y="311"/>
                    <a:pt x="518" y="311"/>
                    <a:pt x="518" y="311"/>
                  </a:cubicBezTo>
                  <a:cubicBezTo>
                    <a:pt x="517" y="311"/>
                    <a:pt x="517" y="311"/>
                    <a:pt x="517" y="311"/>
                  </a:cubicBezTo>
                  <a:cubicBezTo>
                    <a:pt x="516" y="312"/>
                    <a:pt x="516" y="312"/>
                    <a:pt x="516" y="312"/>
                  </a:cubicBezTo>
                  <a:cubicBezTo>
                    <a:pt x="517" y="313"/>
                    <a:pt x="517" y="313"/>
                    <a:pt x="517" y="313"/>
                  </a:cubicBezTo>
                  <a:cubicBezTo>
                    <a:pt x="518" y="314"/>
                    <a:pt x="518" y="314"/>
                    <a:pt x="518" y="314"/>
                  </a:cubicBezTo>
                  <a:cubicBezTo>
                    <a:pt x="517" y="315"/>
                    <a:pt x="517" y="315"/>
                    <a:pt x="517" y="315"/>
                  </a:cubicBezTo>
                  <a:cubicBezTo>
                    <a:pt x="515" y="314"/>
                    <a:pt x="515" y="314"/>
                    <a:pt x="515" y="314"/>
                  </a:cubicBezTo>
                  <a:cubicBezTo>
                    <a:pt x="515" y="315"/>
                    <a:pt x="515" y="315"/>
                    <a:pt x="515" y="315"/>
                  </a:cubicBezTo>
                  <a:cubicBezTo>
                    <a:pt x="515" y="316"/>
                    <a:pt x="515" y="316"/>
                    <a:pt x="515" y="316"/>
                  </a:cubicBezTo>
                  <a:cubicBezTo>
                    <a:pt x="517" y="316"/>
                    <a:pt x="517" y="316"/>
                    <a:pt x="517" y="316"/>
                  </a:cubicBezTo>
                  <a:cubicBezTo>
                    <a:pt x="518" y="318"/>
                    <a:pt x="518" y="318"/>
                    <a:pt x="518" y="318"/>
                  </a:cubicBezTo>
                  <a:cubicBezTo>
                    <a:pt x="517" y="318"/>
                    <a:pt x="517" y="318"/>
                    <a:pt x="517" y="318"/>
                  </a:cubicBezTo>
                  <a:cubicBezTo>
                    <a:pt x="517" y="320"/>
                    <a:pt x="517" y="320"/>
                    <a:pt x="517" y="320"/>
                  </a:cubicBezTo>
                  <a:cubicBezTo>
                    <a:pt x="516" y="319"/>
                    <a:pt x="516" y="319"/>
                    <a:pt x="516" y="319"/>
                  </a:cubicBezTo>
                  <a:cubicBezTo>
                    <a:pt x="516" y="318"/>
                    <a:pt x="516" y="318"/>
                    <a:pt x="516" y="318"/>
                  </a:cubicBezTo>
                  <a:cubicBezTo>
                    <a:pt x="514" y="318"/>
                    <a:pt x="514" y="318"/>
                    <a:pt x="514" y="318"/>
                  </a:cubicBezTo>
                  <a:cubicBezTo>
                    <a:pt x="513" y="321"/>
                    <a:pt x="513" y="321"/>
                    <a:pt x="513" y="321"/>
                  </a:cubicBezTo>
                  <a:cubicBezTo>
                    <a:pt x="512" y="322"/>
                    <a:pt x="512" y="322"/>
                    <a:pt x="512" y="322"/>
                  </a:cubicBezTo>
                  <a:cubicBezTo>
                    <a:pt x="510" y="321"/>
                    <a:pt x="510" y="321"/>
                    <a:pt x="510" y="321"/>
                  </a:cubicBezTo>
                  <a:cubicBezTo>
                    <a:pt x="511" y="322"/>
                    <a:pt x="511" y="322"/>
                    <a:pt x="511" y="322"/>
                  </a:cubicBezTo>
                  <a:cubicBezTo>
                    <a:pt x="511" y="323"/>
                    <a:pt x="511" y="323"/>
                    <a:pt x="511" y="323"/>
                  </a:cubicBezTo>
                  <a:cubicBezTo>
                    <a:pt x="512" y="324"/>
                    <a:pt x="512" y="324"/>
                    <a:pt x="512" y="324"/>
                  </a:cubicBezTo>
                  <a:cubicBezTo>
                    <a:pt x="511" y="325"/>
                    <a:pt x="511" y="325"/>
                    <a:pt x="511" y="325"/>
                  </a:cubicBezTo>
                  <a:cubicBezTo>
                    <a:pt x="511" y="326"/>
                    <a:pt x="511" y="326"/>
                    <a:pt x="511" y="326"/>
                  </a:cubicBezTo>
                  <a:cubicBezTo>
                    <a:pt x="512" y="327"/>
                    <a:pt x="512" y="327"/>
                    <a:pt x="512" y="327"/>
                  </a:cubicBezTo>
                  <a:cubicBezTo>
                    <a:pt x="511" y="328"/>
                    <a:pt x="511" y="328"/>
                    <a:pt x="511" y="328"/>
                  </a:cubicBezTo>
                  <a:cubicBezTo>
                    <a:pt x="511" y="329"/>
                    <a:pt x="511" y="329"/>
                    <a:pt x="511" y="329"/>
                  </a:cubicBezTo>
                  <a:cubicBezTo>
                    <a:pt x="510" y="330"/>
                    <a:pt x="510" y="330"/>
                    <a:pt x="510" y="330"/>
                  </a:cubicBezTo>
                  <a:cubicBezTo>
                    <a:pt x="508" y="329"/>
                    <a:pt x="508" y="329"/>
                    <a:pt x="508" y="329"/>
                  </a:cubicBezTo>
                  <a:cubicBezTo>
                    <a:pt x="508" y="330"/>
                    <a:pt x="508" y="330"/>
                    <a:pt x="508" y="330"/>
                  </a:cubicBezTo>
                  <a:cubicBezTo>
                    <a:pt x="509" y="331"/>
                    <a:pt x="509" y="331"/>
                    <a:pt x="509" y="331"/>
                  </a:cubicBezTo>
                  <a:cubicBezTo>
                    <a:pt x="510" y="332"/>
                    <a:pt x="510" y="332"/>
                    <a:pt x="510" y="332"/>
                  </a:cubicBezTo>
                  <a:cubicBezTo>
                    <a:pt x="508" y="332"/>
                    <a:pt x="508" y="332"/>
                    <a:pt x="508" y="332"/>
                  </a:cubicBezTo>
                  <a:cubicBezTo>
                    <a:pt x="508" y="333"/>
                    <a:pt x="508" y="333"/>
                    <a:pt x="508" y="333"/>
                  </a:cubicBezTo>
                  <a:cubicBezTo>
                    <a:pt x="506" y="335"/>
                    <a:pt x="506" y="335"/>
                    <a:pt x="506" y="335"/>
                  </a:cubicBezTo>
                  <a:cubicBezTo>
                    <a:pt x="505" y="335"/>
                    <a:pt x="505" y="335"/>
                    <a:pt x="505" y="335"/>
                  </a:cubicBezTo>
                  <a:cubicBezTo>
                    <a:pt x="505" y="333"/>
                    <a:pt x="505" y="333"/>
                    <a:pt x="505" y="333"/>
                  </a:cubicBezTo>
                  <a:cubicBezTo>
                    <a:pt x="504" y="334"/>
                    <a:pt x="504" y="334"/>
                    <a:pt x="504" y="334"/>
                  </a:cubicBezTo>
                  <a:cubicBezTo>
                    <a:pt x="504" y="333"/>
                    <a:pt x="504" y="333"/>
                    <a:pt x="504" y="333"/>
                  </a:cubicBezTo>
                  <a:cubicBezTo>
                    <a:pt x="503" y="335"/>
                    <a:pt x="503" y="335"/>
                    <a:pt x="503" y="335"/>
                  </a:cubicBezTo>
                  <a:cubicBezTo>
                    <a:pt x="502" y="335"/>
                    <a:pt x="502" y="335"/>
                    <a:pt x="502" y="335"/>
                  </a:cubicBezTo>
                  <a:cubicBezTo>
                    <a:pt x="503" y="336"/>
                    <a:pt x="503" y="336"/>
                    <a:pt x="503" y="336"/>
                  </a:cubicBezTo>
                  <a:cubicBezTo>
                    <a:pt x="502" y="336"/>
                    <a:pt x="502" y="336"/>
                    <a:pt x="502" y="336"/>
                  </a:cubicBezTo>
                  <a:cubicBezTo>
                    <a:pt x="503" y="337"/>
                    <a:pt x="503" y="337"/>
                    <a:pt x="503" y="337"/>
                  </a:cubicBezTo>
                  <a:cubicBezTo>
                    <a:pt x="505" y="338"/>
                    <a:pt x="505" y="338"/>
                    <a:pt x="505" y="338"/>
                  </a:cubicBezTo>
                  <a:cubicBezTo>
                    <a:pt x="503" y="338"/>
                    <a:pt x="503" y="338"/>
                    <a:pt x="503" y="338"/>
                  </a:cubicBezTo>
                  <a:cubicBezTo>
                    <a:pt x="505" y="340"/>
                    <a:pt x="505" y="340"/>
                    <a:pt x="505" y="340"/>
                  </a:cubicBezTo>
                  <a:cubicBezTo>
                    <a:pt x="506" y="339"/>
                    <a:pt x="506" y="339"/>
                    <a:pt x="506" y="339"/>
                  </a:cubicBezTo>
                  <a:cubicBezTo>
                    <a:pt x="507" y="340"/>
                    <a:pt x="507" y="340"/>
                    <a:pt x="507" y="340"/>
                  </a:cubicBezTo>
                  <a:cubicBezTo>
                    <a:pt x="504" y="341"/>
                    <a:pt x="504" y="341"/>
                    <a:pt x="504" y="341"/>
                  </a:cubicBezTo>
                  <a:cubicBezTo>
                    <a:pt x="502" y="343"/>
                    <a:pt x="502" y="343"/>
                    <a:pt x="502" y="343"/>
                  </a:cubicBezTo>
                  <a:cubicBezTo>
                    <a:pt x="502" y="344"/>
                    <a:pt x="502" y="344"/>
                    <a:pt x="502" y="344"/>
                  </a:cubicBezTo>
                  <a:cubicBezTo>
                    <a:pt x="503" y="343"/>
                    <a:pt x="503" y="343"/>
                    <a:pt x="503" y="343"/>
                  </a:cubicBezTo>
                  <a:cubicBezTo>
                    <a:pt x="504" y="343"/>
                    <a:pt x="504" y="343"/>
                    <a:pt x="504" y="343"/>
                  </a:cubicBezTo>
                  <a:cubicBezTo>
                    <a:pt x="505" y="344"/>
                    <a:pt x="505" y="344"/>
                    <a:pt x="505" y="344"/>
                  </a:cubicBezTo>
                  <a:cubicBezTo>
                    <a:pt x="503" y="346"/>
                    <a:pt x="503" y="346"/>
                    <a:pt x="503" y="346"/>
                  </a:cubicBezTo>
                  <a:cubicBezTo>
                    <a:pt x="504" y="346"/>
                    <a:pt x="504" y="346"/>
                    <a:pt x="504" y="346"/>
                  </a:cubicBezTo>
                  <a:cubicBezTo>
                    <a:pt x="504" y="347"/>
                    <a:pt x="504" y="347"/>
                    <a:pt x="504" y="347"/>
                  </a:cubicBezTo>
                  <a:cubicBezTo>
                    <a:pt x="503" y="348"/>
                    <a:pt x="503" y="348"/>
                    <a:pt x="503" y="348"/>
                  </a:cubicBezTo>
                  <a:cubicBezTo>
                    <a:pt x="503" y="349"/>
                    <a:pt x="503" y="349"/>
                    <a:pt x="503" y="349"/>
                  </a:cubicBezTo>
                  <a:cubicBezTo>
                    <a:pt x="504" y="349"/>
                    <a:pt x="504" y="349"/>
                    <a:pt x="504" y="349"/>
                  </a:cubicBezTo>
                  <a:cubicBezTo>
                    <a:pt x="505" y="350"/>
                    <a:pt x="505" y="350"/>
                    <a:pt x="505" y="350"/>
                  </a:cubicBezTo>
                  <a:cubicBezTo>
                    <a:pt x="505" y="352"/>
                    <a:pt x="505" y="352"/>
                    <a:pt x="505" y="352"/>
                  </a:cubicBezTo>
                  <a:cubicBezTo>
                    <a:pt x="504" y="351"/>
                    <a:pt x="504" y="351"/>
                    <a:pt x="504" y="351"/>
                  </a:cubicBezTo>
                  <a:cubicBezTo>
                    <a:pt x="503" y="351"/>
                    <a:pt x="503" y="351"/>
                    <a:pt x="503" y="351"/>
                  </a:cubicBezTo>
                  <a:cubicBezTo>
                    <a:pt x="503" y="350"/>
                    <a:pt x="503" y="350"/>
                    <a:pt x="503" y="350"/>
                  </a:cubicBezTo>
                  <a:cubicBezTo>
                    <a:pt x="501" y="348"/>
                    <a:pt x="501" y="348"/>
                    <a:pt x="501" y="348"/>
                  </a:cubicBezTo>
                  <a:cubicBezTo>
                    <a:pt x="501" y="349"/>
                    <a:pt x="501" y="349"/>
                    <a:pt x="501" y="349"/>
                  </a:cubicBezTo>
                  <a:cubicBezTo>
                    <a:pt x="500" y="349"/>
                    <a:pt x="500" y="349"/>
                    <a:pt x="500" y="349"/>
                  </a:cubicBezTo>
                  <a:cubicBezTo>
                    <a:pt x="500" y="351"/>
                    <a:pt x="500" y="351"/>
                    <a:pt x="500" y="351"/>
                  </a:cubicBezTo>
                  <a:cubicBezTo>
                    <a:pt x="501" y="352"/>
                    <a:pt x="501" y="352"/>
                    <a:pt x="501" y="352"/>
                  </a:cubicBezTo>
                  <a:cubicBezTo>
                    <a:pt x="501" y="353"/>
                    <a:pt x="501" y="353"/>
                    <a:pt x="501" y="353"/>
                  </a:cubicBezTo>
                  <a:cubicBezTo>
                    <a:pt x="501" y="353"/>
                    <a:pt x="501" y="353"/>
                    <a:pt x="501" y="353"/>
                  </a:cubicBezTo>
                  <a:cubicBezTo>
                    <a:pt x="500" y="353"/>
                    <a:pt x="500" y="353"/>
                    <a:pt x="500" y="353"/>
                  </a:cubicBezTo>
                  <a:cubicBezTo>
                    <a:pt x="499" y="352"/>
                    <a:pt x="499" y="352"/>
                    <a:pt x="499" y="352"/>
                  </a:cubicBezTo>
                  <a:cubicBezTo>
                    <a:pt x="498" y="352"/>
                    <a:pt x="498" y="352"/>
                    <a:pt x="498" y="352"/>
                  </a:cubicBezTo>
                  <a:cubicBezTo>
                    <a:pt x="499" y="353"/>
                    <a:pt x="499" y="353"/>
                    <a:pt x="499" y="353"/>
                  </a:cubicBezTo>
                  <a:cubicBezTo>
                    <a:pt x="499" y="354"/>
                    <a:pt x="499" y="354"/>
                    <a:pt x="499" y="354"/>
                  </a:cubicBezTo>
                  <a:cubicBezTo>
                    <a:pt x="500" y="354"/>
                    <a:pt x="500" y="354"/>
                    <a:pt x="500" y="354"/>
                  </a:cubicBezTo>
                  <a:cubicBezTo>
                    <a:pt x="500" y="355"/>
                    <a:pt x="500" y="355"/>
                    <a:pt x="500" y="355"/>
                  </a:cubicBezTo>
                  <a:cubicBezTo>
                    <a:pt x="499" y="356"/>
                    <a:pt x="499" y="356"/>
                    <a:pt x="499" y="356"/>
                  </a:cubicBezTo>
                  <a:cubicBezTo>
                    <a:pt x="498" y="355"/>
                    <a:pt x="498" y="355"/>
                    <a:pt x="498" y="355"/>
                  </a:cubicBezTo>
                  <a:cubicBezTo>
                    <a:pt x="497" y="356"/>
                    <a:pt x="497" y="356"/>
                    <a:pt x="497" y="356"/>
                  </a:cubicBezTo>
                  <a:cubicBezTo>
                    <a:pt x="498" y="357"/>
                    <a:pt x="498" y="357"/>
                    <a:pt x="498" y="357"/>
                  </a:cubicBezTo>
                  <a:cubicBezTo>
                    <a:pt x="499" y="357"/>
                    <a:pt x="499" y="357"/>
                    <a:pt x="499" y="357"/>
                  </a:cubicBezTo>
                  <a:cubicBezTo>
                    <a:pt x="499" y="359"/>
                    <a:pt x="499" y="359"/>
                    <a:pt x="499" y="359"/>
                  </a:cubicBezTo>
                  <a:cubicBezTo>
                    <a:pt x="496" y="358"/>
                    <a:pt x="496" y="358"/>
                    <a:pt x="496" y="358"/>
                  </a:cubicBezTo>
                  <a:cubicBezTo>
                    <a:pt x="495" y="358"/>
                    <a:pt x="495" y="358"/>
                    <a:pt x="495" y="358"/>
                  </a:cubicBezTo>
                  <a:cubicBezTo>
                    <a:pt x="495" y="358"/>
                    <a:pt x="495" y="358"/>
                    <a:pt x="495" y="358"/>
                  </a:cubicBezTo>
                  <a:cubicBezTo>
                    <a:pt x="493" y="360"/>
                    <a:pt x="493" y="360"/>
                    <a:pt x="493" y="360"/>
                  </a:cubicBezTo>
                  <a:cubicBezTo>
                    <a:pt x="491" y="360"/>
                    <a:pt x="491" y="360"/>
                    <a:pt x="491" y="360"/>
                  </a:cubicBezTo>
                  <a:cubicBezTo>
                    <a:pt x="493" y="361"/>
                    <a:pt x="493" y="361"/>
                    <a:pt x="493" y="361"/>
                  </a:cubicBezTo>
                  <a:cubicBezTo>
                    <a:pt x="494" y="361"/>
                    <a:pt x="494" y="361"/>
                    <a:pt x="494" y="361"/>
                  </a:cubicBezTo>
                  <a:cubicBezTo>
                    <a:pt x="496" y="361"/>
                    <a:pt x="496" y="361"/>
                    <a:pt x="496" y="361"/>
                  </a:cubicBezTo>
                  <a:cubicBezTo>
                    <a:pt x="495" y="363"/>
                    <a:pt x="495" y="363"/>
                    <a:pt x="495" y="363"/>
                  </a:cubicBezTo>
                  <a:cubicBezTo>
                    <a:pt x="494" y="363"/>
                    <a:pt x="494" y="363"/>
                    <a:pt x="494" y="363"/>
                  </a:cubicBezTo>
                  <a:cubicBezTo>
                    <a:pt x="494" y="365"/>
                    <a:pt x="494" y="365"/>
                    <a:pt x="494" y="365"/>
                  </a:cubicBezTo>
                  <a:cubicBezTo>
                    <a:pt x="493" y="363"/>
                    <a:pt x="493" y="363"/>
                    <a:pt x="493" y="363"/>
                  </a:cubicBezTo>
                  <a:cubicBezTo>
                    <a:pt x="492" y="365"/>
                    <a:pt x="492" y="365"/>
                    <a:pt x="492" y="365"/>
                  </a:cubicBezTo>
                  <a:cubicBezTo>
                    <a:pt x="491" y="365"/>
                    <a:pt x="491" y="365"/>
                    <a:pt x="491" y="365"/>
                  </a:cubicBezTo>
                  <a:cubicBezTo>
                    <a:pt x="491" y="365"/>
                    <a:pt x="491" y="365"/>
                    <a:pt x="491" y="365"/>
                  </a:cubicBezTo>
                  <a:cubicBezTo>
                    <a:pt x="490" y="365"/>
                    <a:pt x="490" y="365"/>
                    <a:pt x="490" y="365"/>
                  </a:cubicBezTo>
                  <a:cubicBezTo>
                    <a:pt x="490" y="366"/>
                    <a:pt x="490" y="366"/>
                    <a:pt x="490" y="366"/>
                  </a:cubicBezTo>
                  <a:cubicBezTo>
                    <a:pt x="489" y="366"/>
                    <a:pt x="489" y="366"/>
                    <a:pt x="489" y="366"/>
                  </a:cubicBezTo>
                  <a:cubicBezTo>
                    <a:pt x="489" y="368"/>
                    <a:pt x="489" y="368"/>
                    <a:pt x="489" y="368"/>
                  </a:cubicBezTo>
                  <a:cubicBezTo>
                    <a:pt x="487" y="368"/>
                    <a:pt x="487" y="368"/>
                    <a:pt x="487" y="368"/>
                  </a:cubicBezTo>
                  <a:cubicBezTo>
                    <a:pt x="487" y="367"/>
                    <a:pt x="487" y="367"/>
                    <a:pt x="487" y="367"/>
                  </a:cubicBezTo>
                  <a:cubicBezTo>
                    <a:pt x="484" y="368"/>
                    <a:pt x="484" y="368"/>
                    <a:pt x="484" y="368"/>
                  </a:cubicBezTo>
                  <a:cubicBezTo>
                    <a:pt x="484" y="369"/>
                    <a:pt x="484" y="369"/>
                    <a:pt x="484" y="369"/>
                  </a:cubicBezTo>
                  <a:cubicBezTo>
                    <a:pt x="483" y="368"/>
                    <a:pt x="483" y="368"/>
                    <a:pt x="483" y="368"/>
                  </a:cubicBezTo>
                  <a:cubicBezTo>
                    <a:pt x="484" y="370"/>
                    <a:pt x="484" y="370"/>
                    <a:pt x="484" y="370"/>
                  </a:cubicBezTo>
                  <a:cubicBezTo>
                    <a:pt x="483" y="372"/>
                    <a:pt x="483" y="372"/>
                    <a:pt x="483" y="372"/>
                  </a:cubicBezTo>
                  <a:cubicBezTo>
                    <a:pt x="482" y="373"/>
                    <a:pt x="482" y="373"/>
                    <a:pt x="482" y="373"/>
                  </a:cubicBezTo>
                  <a:cubicBezTo>
                    <a:pt x="483" y="374"/>
                    <a:pt x="483" y="374"/>
                    <a:pt x="483" y="374"/>
                  </a:cubicBezTo>
                  <a:cubicBezTo>
                    <a:pt x="482" y="375"/>
                    <a:pt x="482" y="375"/>
                    <a:pt x="482" y="375"/>
                  </a:cubicBezTo>
                  <a:cubicBezTo>
                    <a:pt x="481" y="375"/>
                    <a:pt x="481" y="375"/>
                    <a:pt x="481" y="375"/>
                  </a:cubicBezTo>
                  <a:cubicBezTo>
                    <a:pt x="480" y="375"/>
                    <a:pt x="480" y="375"/>
                    <a:pt x="480" y="375"/>
                  </a:cubicBezTo>
                  <a:cubicBezTo>
                    <a:pt x="480" y="374"/>
                    <a:pt x="480" y="374"/>
                    <a:pt x="480" y="374"/>
                  </a:cubicBezTo>
                  <a:cubicBezTo>
                    <a:pt x="479" y="375"/>
                    <a:pt x="479" y="375"/>
                    <a:pt x="479" y="375"/>
                  </a:cubicBezTo>
                  <a:cubicBezTo>
                    <a:pt x="478" y="376"/>
                    <a:pt x="478" y="376"/>
                    <a:pt x="478" y="376"/>
                  </a:cubicBezTo>
                  <a:cubicBezTo>
                    <a:pt x="476" y="376"/>
                    <a:pt x="476" y="376"/>
                    <a:pt x="476" y="376"/>
                  </a:cubicBezTo>
                  <a:cubicBezTo>
                    <a:pt x="476" y="377"/>
                    <a:pt x="476" y="377"/>
                    <a:pt x="476" y="377"/>
                  </a:cubicBezTo>
                  <a:cubicBezTo>
                    <a:pt x="474" y="377"/>
                    <a:pt x="474" y="377"/>
                    <a:pt x="474" y="377"/>
                  </a:cubicBezTo>
                  <a:cubicBezTo>
                    <a:pt x="474" y="377"/>
                    <a:pt x="474" y="377"/>
                    <a:pt x="474" y="377"/>
                  </a:cubicBezTo>
                  <a:cubicBezTo>
                    <a:pt x="473" y="377"/>
                    <a:pt x="473" y="377"/>
                    <a:pt x="473" y="377"/>
                  </a:cubicBezTo>
                  <a:cubicBezTo>
                    <a:pt x="473" y="378"/>
                    <a:pt x="473" y="378"/>
                    <a:pt x="473" y="378"/>
                  </a:cubicBezTo>
                  <a:cubicBezTo>
                    <a:pt x="472" y="379"/>
                    <a:pt x="472" y="379"/>
                    <a:pt x="472" y="379"/>
                  </a:cubicBezTo>
                  <a:cubicBezTo>
                    <a:pt x="471" y="378"/>
                    <a:pt x="471" y="378"/>
                    <a:pt x="471" y="378"/>
                  </a:cubicBezTo>
                  <a:cubicBezTo>
                    <a:pt x="470" y="376"/>
                    <a:pt x="470" y="376"/>
                    <a:pt x="470" y="376"/>
                  </a:cubicBezTo>
                  <a:cubicBezTo>
                    <a:pt x="470" y="377"/>
                    <a:pt x="470" y="377"/>
                    <a:pt x="470" y="377"/>
                  </a:cubicBezTo>
                  <a:cubicBezTo>
                    <a:pt x="468" y="378"/>
                    <a:pt x="468" y="378"/>
                    <a:pt x="468" y="378"/>
                  </a:cubicBezTo>
                  <a:cubicBezTo>
                    <a:pt x="468" y="379"/>
                    <a:pt x="468" y="379"/>
                    <a:pt x="468" y="379"/>
                  </a:cubicBezTo>
                  <a:cubicBezTo>
                    <a:pt x="467" y="379"/>
                    <a:pt x="467" y="379"/>
                    <a:pt x="467" y="379"/>
                  </a:cubicBezTo>
                  <a:cubicBezTo>
                    <a:pt x="466" y="378"/>
                    <a:pt x="466" y="378"/>
                    <a:pt x="466" y="378"/>
                  </a:cubicBezTo>
                  <a:cubicBezTo>
                    <a:pt x="465" y="379"/>
                    <a:pt x="465" y="379"/>
                    <a:pt x="465" y="379"/>
                  </a:cubicBezTo>
                  <a:cubicBezTo>
                    <a:pt x="463" y="380"/>
                    <a:pt x="463" y="380"/>
                    <a:pt x="463" y="380"/>
                  </a:cubicBezTo>
                  <a:cubicBezTo>
                    <a:pt x="463" y="381"/>
                    <a:pt x="463" y="381"/>
                    <a:pt x="463" y="381"/>
                  </a:cubicBezTo>
                  <a:cubicBezTo>
                    <a:pt x="460" y="383"/>
                    <a:pt x="460" y="383"/>
                    <a:pt x="460" y="383"/>
                  </a:cubicBezTo>
                  <a:cubicBezTo>
                    <a:pt x="460" y="382"/>
                    <a:pt x="460" y="382"/>
                    <a:pt x="460" y="382"/>
                  </a:cubicBezTo>
                  <a:cubicBezTo>
                    <a:pt x="461" y="382"/>
                    <a:pt x="461" y="382"/>
                    <a:pt x="461" y="382"/>
                  </a:cubicBezTo>
                  <a:cubicBezTo>
                    <a:pt x="462" y="380"/>
                    <a:pt x="462" y="380"/>
                    <a:pt x="462" y="380"/>
                  </a:cubicBezTo>
                  <a:cubicBezTo>
                    <a:pt x="460" y="381"/>
                    <a:pt x="460" y="381"/>
                    <a:pt x="460" y="381"/>
                  </a:cubicBezTo>
                  <a:cubicBezTo>
                    <a:pt x="459" y="379"/>
                    <a:pt x="459" y="379"/>
                    <a:pt x="459" y="379"/>
                  </a:cubicBezTo>
                  <a:cubicBezTo>
                    <a:pt x="458" y="378"/>
                    <a:pt x="458" y="378"/>
                    <a:pt x="458" y="378"/>
                  </a:cubicBezTo>
                  <a:cubicBezTo>
                    <a:pt x="456" y="377"/>
                    <a:pt x="456" y="377"/>
                    <a:pt x="456" y="377"/>
                  </a:cubicBezTo>
                  <a:cubicBezTo>
                    <a:pt x="455" y="376"/>
                    <a:pt x="455" y="376"/>
                    <a:pt x="455" y="376"/>
                  </a:cubicBezTo>
                  <a:cubicBezTo>
                    <a:pt x="456" y="377"/>
                    <a:pt x="456" y="377"/>
                    <a:pt x="456" y="377"/>
                  </a:cubicBezTo>
                  <a:cubicBezTo>
                    <a:pt x="456" y="378"/>
                    <a:pt x="456" y="378"/>
                    <a:pt x="456" y="378"/>
                  </a:cubicBezTo>
                  <a:cubicBezTo>
                    <a:pt x="456" y="380"/>
                    <a:pt x="456" y="380"/>
                    <a:pt x="456" y="38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5" y="383"/>
                    <a:pt x="455" y="383"/>
                    <a:pt x="455" y="383"/>
                  </a:cubicBezTo>
                  <a:cubicBezTo>
                    <a:pt x="454" y="384"/>
                    <a:pt x="454" y="384"/>
                    <a:pt x="454" y="384"/>
                  </a:cubicBezTo>
                  <a:cubicBezTo>
                    <a:pt x="453" y="385"/>
                    <a:pt x="453" y="385"/>
                    <a:pt x="453" y="385"/>
                  </a:cubicBezTo>
                  <a:cubicBezTo>
                    <a:pt x="453" y="384"/>
                    <a:pt x="453" y="384"/>
                    <a:pt x="453" y="384"/>
                  </a:cubicBezTo>
                  <a:cubicBezTo>
                    <a:pt x="452" y="384"/>
                    <a:pt x="452" y="384"/>
                    <a:pt x="452" y="384"/>
                  </a:cubicBezTo>
                  <a:cubicBezTo>
                    <a:pt x="452" y="384"/>
                    <a:pt x="452" y="384"/>
                    <a:pt x="452" y="384"/>
                  </a:cubicBezTo>
                  <a:cubicBezTo>
                    <a:pt x="451" y="386"/>
                    <a:pt x="451" y="386"/>
                    <a:pt x="451" y="386"/>
                  </a:cubicBezTo>
                  <a:cubicBezTo>
                    <a:pt x="449" y="387"/>
                    <a:pt x="449" y="387"/>
                    <a:pt x="449" y="387"/>
                  </a:cubicBezTo>
                  <a:cubicBezTo>
                    <a:pt x="447" y="388"/>
                    <a:pt x="447" y="388"/>
                    <a:pt x="447" y="388"/>
                  </a:cubicBezTo>
                  <a:cubicBezTo>
                    <a:pt x="446" y="389"/>
                    <a:pt x="446" y="389"/>
                    <a:pt x="446" y="389"/>
                  </a:cubicBezTo>
                  <a:cubicBezTo>
                    <a:pt x="444" y="388"/>
                    <a:pt x="444" y="388"/>
                    <a:pt x="444" y="388"/>
                  </a:cubicBezTo>
                  <a:cubicBezTo>
                    <a:pt x="443" y="389"/>
                    <a:pt x="443" y="389"/>
                    <a:pt x="443" y="389"/>
                  </a:cubicBezTo>
                  <a:cubicBezTo>
                    <a:pt x="441" y="389"/>
                    <a:pt x="441" y="389"/>
                    <a:pt x="441" y="389"/>
                  </a:cubicBezTo>
                  <a:cubicBezTo>
                    <a:pt x="442" y="390"/>
                    <a:pt x="442" y="390"/>
                    <a:pt x="442" y="390"/>
                  </a:cubicBezTo>
                  <a:cubicBezTo>
                    <a:pt x="440" y="391"/>
                    <a:pt x="440" y="391"/>
                    <a:pt x="440" y="391"/>
                  </a:cubicBezTo>
                  <a:cubicBezTo>
                    <a:pt x="438" y="391"/>
                    <a:pt x="438" y="391"/>
                    <a:pt x="438" y="391"/>
                  </a:cubicBezTo>
                  <a:cubicBezTo>
                    <a:pt x="437" y="391"/>
                    <a:pt x="437" y="391"/>
                    <a:pt x="437" y="391"/>
                  </a:cubicBezTo>
                  <a:cubicBezTo>
                    <a:pt x="436" y="392"/>
                    <a:pt x="436" y="392"/>
                    <a:pt x="436" y="392"/>
                  </a:cubicBezTo>
                  <a:cubicBezTo>
                    <a:pt x="435" y="392"/>
                    <a:pt x="435" y="392"/>
                    <a:pt x="435" y="392"/>
                  </a:cubicBezTo>
                  <a:cubicBezTo>
                    <a:pt x="434" y="393"/>
                    <a:pt x="434" y="393"/>
                    <a:pt x="434" y="393"/>
                  </a:cubicBezTo>
                  <a:cubicBezTo>
                    <a:pt x="433" y="393"/>
                    <a:pt x="433" y="393"/>
                    <a:pt x="433" y="393"/>
                  </a:cubicBezTo>
                  <a:cubicBezTo>
                    <a:pt x="434" y="393"/>
                    <a:pt x="434" y="393"/>
                    <a:pt x="434" y="393"/>
                  </a:cubicBezTo>
                  <a:cubicBezTo>
                    <a:pt x="433" y="393"/>
                    <a:pt x="433" y="393"/>
                    <a:pt x="433" y="393"/>
                  </a:cubicBezTo>
                  <a:cubicBezTo>
                    <a:pt x="433" y="392"/>
                    <a:pt x="433" y="392"/>
                    <a:pt x="433" y="392"/>
                  </a:cubicBezTo>
                  <a:cubicBezTo>
                    <a:pt x="433" y="392"/>
                    <a:pt x="433" y="392"/>
                    <a:pt x="433" y="392"/>
                  </a:cubicBezTo>
                  <a:cubicBezTo>
                    <a:pt x="433" y="392"/>
                    <a:pt x="433" y="392"/>
                    <a:pt x="433" y="392"/>
                  </a:cubicBezTo>
                  <a:cubicBezTo>
                    <a:pt x="432" y="391"/>
                    <a:pt x="432" y="391"/>
                    <a:pt x="432" y="391"/>
                  </a:cubicBezTo>
                  <a:cubicBezTo>
                    <a:pt x="432" y="391"/>
                    <a:pt x="432" y="391"/>
                    <a:pt x="432" y="391"/>
                  </a:cubicBezTo>
                  <a:cubicBezTo>
                    <a:pt x="431" y="391"/>
                    <a:pt x="431" y="391"/>
                    <a:pt x="431" y="391"/>
                  </a:cubicBezTo>
                  <a:cubicBezTo>
                    <a:pt x="431" y="392"/>
                    <a:pt x="431" y="392"/>
                    <a:pt x="431" y="392"/>
                  </a:cubicBezTo>
                  <a:cubicBezTo>
                    <a:pt x="431" y="392"/>
                    <a:pt x="431" y="392"/>
                    <a:pt x="431" y="392"/>
                  </a:cubicBezTo>
                  <a:cubicBezTo>
                    <a:pt x="431" y="394"/>
                    <a:pt x="431" y="394"/>
                    <a:pt x="431" y="394"/>
                  </a:cubicBezTo>
                  <a:cubicBezTo>
                    <a:pt x="430" y="395"/>
                    <a:pt x="430" y="395"/>
                    <a:pt x="430" y="395"/>
                  </a:cubicBezTo>
                  <a:cubicBezTo>
                    <a:pt x="429" y="395"/>
                    <a:pt x="429" y="395"/>
                    <a:pt x="429" y="395"/>
                  </a:cubicBezTo>
                  <a:cubicBezTo>
                    <a:pt x="430" y="397"/>
                    <a:pt x="430" y="397"/>
                    <a:pt x="430" y="397"/>
                  </a:cubicBezTo>
                  <a:cubicBezTo>
                    <a:pt x="431" y="397"/>
                    <a:pt x="431" y="397"/>
                    <a:pt x="431" y="397"/>
                  </a:cubicBezTo>
                  <a:cubicBezTo>
                    <a:pt x="432" y="399"/>
                    <a:pt x="432" y="399"/>
                    <a:pt x="432" y="399"/>
                  </a:cubicBezTo>
                  <a:cubicBezTo>
                    <a:pt x="432" y="399"/>
                    <a:pt x="432" y="399"/>
                    <a:pt x="432" y="399"/>
                  </a:cubicBezTo>
                  <a:cubicBezTo>
                    <a:pt x="433" y="399"/>
                    <a:pt x="433" y="399"/>
                    <a:pt x="433" y="399"/>
                  </a:cubicBezTo>
                  <a:cubicBezTo>
                    <a:pt x="433" y="400"/>
                    <a:pt x="433" y="400"/>
                    <a:pt x="433" y="400"/>
                  </a:cubicBezTo>
                  <a:cubicBezTo>
                    <a:pt x="432" y="402"/>
                    <a:pt x="432" y="402"/>
                    <a:pt x="432" y="402"/>
                  </a:cubicBezTo>
                  <a:cubicBezTo>
                    <a:pt x="431" y="402"/>
                    <a:pt x="431" y="402"/>
                    <a:pt x="431" y="402"/>
                  </a:cubicBezTo>
                  <a:cubicBezTo>
                    <a:pt x="431" y="402"/>
                    <a:pt x="431" y="402"/>
                    <a:pt x="431" y="402"/>
                  </a:cubicBezTo>
                  <a:cubicBezTo>
                    <a:pt x="429" y="401"/>
                    <a:pt x="429" y="401"/>
                    <a:pt x="429" y="401"/>
                  </a:cubicBezTo>
                  <a:cubicBezTo>
                    <a:pt x="428" y="402"/>
                    <a:pt x="428" y="402"/>
                    <a:pt x="428" y="402"/>
                  </a:cubicBezTo>
                  <a:cubicBezTo>
                    <a:pt x="428" y="403"/>
                    <a:pt x="428" y="403"/>
                    <a:pt x="428" y="403"/>
                  </a:cubicBezTo>
                  <a:cubicBezTo>
                    <a:pt x="427" y="401"/>
                    <a:pt x="427" y="401"/>
                    <a:pt x="427" y="401"/>
                  </a:cubicBezTo>
                  <a:cubicBezTo>
                    <a:pt x="427" y="400"/>
                    <a:pt x="427" y="400"/>
                    <a:pt x="427" y="400"/>
                  </a:cubicBezTo>
                  <a:cubicBezTo>
                    <a:pt x="426" y="399"/>
                    <a:pt x="426" y="399"/>
                    <a:pt x="426" y="399"/>
                  </a:cubicBezTo>
                  <a:cubicBezTo>
                    <a:pt x="424" y="396"/>
                    <a:pt x="424" y="396"/>
                    <a:pt x="424" y="396"/>
                  </a:cubicBezTo>
                  <a:cubicBezTo>
                    <a:pt x="424" y="395"/>
                    <a:pt x="424" y="395"/>
                    <a:pt x="424" y="395"/>
                  </a:cubicBezTo>
                  <a:cubicBezTo>
                    <a:pt x="425" y="394"/>
                    <a:pt x="425" y="394"/>
                    <a:pt x="425" y="394"/>
                  </a:cubicBez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7" y="392"/>
                    <a:pt x="427" y="392"/>
                  </a:cubicBezTo>
                  <a:cubicBezTo>
                    <a:pt x="427" y="391"/>
                    <a:pt x="427" y="391"/>
                    <a:pt x="427" y="391"/>
                  </a:cubicBezTo>
                  <a:cubicBezTo>
                    <a:pt x="426" y="391"/>
                    <a:pt x="426" y="391"/>
                    <a:pt x="426" y="391"/>
                  </a:cubicBezTo>
                  <a:cubicBezTo>
                    <a:pt x="425" y="391"/>
                    <a:pt x="425" y="391"/>
                    <a:pt x="425" y="391"/>
                  </a:cubicBezTo>
                  <a:cubicBezTo>
                    <a:pt x="423" y="390"/>
                    <a:pt x="423" y="390"/>
                    <a:pt x="423" y="390"/>
                  </a:cubicBezTo>
                  <a:cubicBezTo>
                    <a:pt x="422" y="392"/>
                    <a:pt x="422" y="392"/>
                    <a:pt x="422" y="392"/>
                  </a:cubicBezTo>
                  <a:cubicBezTo>
                    <a:pt x="421" y="392"/>
                    <a:pt x="421" y="392"/>
                    <a:pt x="421" y="392"/>
                  </a:cubicBezTo>
                  <a:cubicBezTo>
                    <a:pt x="420" y="392"/>
                    <a:pt x="420" y="392"/>
                    <a:pt x="420" y="392"/>
                  </a:cubicBezTo>
                  <a:cubicBezTo>
                    <a:pt x="418" y="390"/>
                    <a:pt x="418" y="390"/>
                    <a:pt x="418" y="390"/>
                  </a:cubicBezTo>
                  <a:cubicBezTo>
                    <a:pt x="417" y="391"/>
                    <a:pt x="417" y="391"/>
                    <a:pt x="417" y="391"/>
                  </a:cubicBezTo>
                  <a:cubicBezTo>
                    <a:pt x="416" y="389"/>
                    <a:pt x="416" y="389"/>
                    <a:pt x="416" y="389"/>
                  </a:cubicBezTo>
                  <a:cubicBezTo>
                    <a:pt x="415" y="387"/>
                    <a:pt x="415" y="387"/>
                    <a:pt x="415" y="387"/>
                  </a:cubicBezTo>
                  <a:cubicBezTo>
                    <a:pt x="414" y="389"/>
                    <a:pt x="414" y="389"/>
                    <a:pt x="414" y="389"/>
                  </a:cubicBezTo>
                  <a:cubicBezTo>
                    <a:pt x="414" y="390"/>
                    <a:pt x="414" y="390"/>
                    <a:pt x="414" y="390"/>
                  </a:cubicBezTo>
                  <a:cubicBezTo>
                    <a:pt x="413" y="391"/>
                    <a:pt x="413" y="391"/>
                    <a:pt x="413" y="391"/>
                  </a:cubicBezTo>
                  <a:cubicBezTo>
                    <a:pt x="412" y="390"/>
                    <a:pt x="412" y="390"/>
                    <a:pt x="412" y="390"/>
                  </a:cubicBezTo>
                  <a:cubicBezTo>
                    <a:pt x="411" y="390"/>
                    <a:pt x="411" y="390"/>
                    <a:pt x="411" y="390"/>
                  </a:cubicBezTo>
                  <a:cubicBezTo>
                    <a:pt x="411" y="390"/>
                    <a:pt x="411" y="390"/>
                    <a:pt x="411" y="390"/>
                  </a:cubicBezTo>
                  <a:cubicBezTo>
                    <a:pt x="411" y="390"/>
                    <a:pt x="411" y="390"/>
                    <a:pt x="411" y="390"/>
                  </a:cubicBezTo>
                  <a:cubicBezTo>
                    <a:pt x="410" y="390"/>
                    <a:pt x="410" y="390"/>
                    <a:pt x="410" y="390"/>
                  </a:cubicBezTo>
                  <a:cubicBezTo>
                    <a:pt x="409" y="390"/>
                    <a:pt x="409" y="390"/>
                    <a:pt x="409" y="390"/>
                  </a:cubicBezTo>
                  <a:cubicBezTo>
                    <a:pt x="401" y="391"/>
                    <a:pt x="401" y="391"/>
                    <a:pt x="401" y="391"/>
                  </a:cubicBezTo>
                  <a:cubicBezTo>
                    <a:pt x="382" y="383"/>
                    <a:pt x="382" y="383"/>
                    <a:pt x="382" y="383"/>
                  </a:cubicBezTo>
                  <a:cubicBezTo>
                    <a:pt x="352" y="399"/>
                    <a:pt x="352" y="399"/>
                    <a:pt x="352" y="399"/>
                  </a:cubicBezTo>
                  <a:cubicBezTo>
                    <a:pt x="329" y="392"/>
                    <a:pt x="329" y="392"/>
                    <a:pt x="329" y="392"/>
                  </a:cubicBezTo>
                  <a:cubicBezTo>
                    <a:pt x="278" y="354"/>
                    <a:pt x="278" y="354"/>
                    <a:pt x="278" y="354"/>
                  </a:cubicBezTo>
                  <a:cubicBezTo>
                    <a:pt x="169" y="344"/>
                    <a:pt x="169" y="344"/>
                    <a:pt x="169" y="344"/>
                  </a:cubicBezTo>
                  <a:cubicBezTo>
                    <a:pt x="111" y="289"/>
                    <a:pt x="111" y="289"/>
                    <a:pt x="111" y="289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73" y="89"/>
                    <a:pt x="173" y="89"/>
                    <a:pt x="173" y="89"/>
                  </a:cubicBezTo>
                  <a:close/>
                  <a:moveTo>
                    <a:pt x="487" y="370"/>
                  </a:moveTo>
                  <a:cubicBezTo>
                    <a:pt x="487" y="371"/>
                    <a:pt x="487" y="371"/>
                    <a:pt x="487" y="371"/>
                  </a:cubicBezTo>
                  <a:cubicBezTo>
                    <a:pt x="488" y="371"/>
                    <a:pt x="488" y="371"/>
                    <a:pt x="488" y="371"/>
                  </a:cubicBezTo>
                  <a:cubicBezTo>
                    <a:pt x="489" y="370"/>
                    <a:pt x="489" y="370"/>
                    <a:pt x="489" y="370"/>
                  </a:cubicBezTo>
                  <a:cubicBezTo>
                    <a:pt x="488" y="369"/>
                    <a:pt x="488" y="369"/>
                    <a:pt x="488" y="369"/>
                  </a:cubicBezTo>
                  <a:cubicBezTo>
                    <a:pt x="487" y="370"/>
                    <a:pt x="487" y="370"/>
                    <a:pt x="487" y="370"/>
                  </a:cubicBezTo>
                  <a:close/>
                  <a:moveTo>
                    <a:pt x="505" y="347"/>
                  </a:moveTo>
                  <a:cubicBezTo>
                    <a:pt x="506" y="349"/>
                    <a:pt x="506" y="349"/>
                    <a:pt x="506" y="349"/>
                  </a:cubicBezTo>
                  <a:cubicBezTo>
                    <a:pt x="507" y="349"/>
                    <a:pt x="507" y="349"/>
                    <a:pt x="507" y="349"/>
                  </a:cubicBezTo>
                  <a:cubicBezTo>
                    <a:pt x="507" y="348"/>
                    <a:pt x="507" y="348"/>
                    <a:pt x="507" y="348"/>
                  </a:cubicBezTo>
                  <a:cubicBezTo>
                    <a:pt x="506" y="347"/>
                    <a:pt x="506" y="347"/>
                    <a:pt x="506" y="347"/>
                  </a:cubicBezTo>
                  <a:cubicBezTo>
                    <a:pt x="505" y="347"/>
                    <a:pt x="505" y="347"/>
                    <a:pt x="505" y="347"/>
                  </a:cubicBezTo>
                  <a:close/>
                  <a:moveTo>
                    <a:pt x="519" y="297"/>
                  </a:moveTo>
                  <a:cubicBezTo>
                    <a:pt x="519" y="298"/>
                    <a:pt x="519" y="298"/>
                    <a:pt x="519" y="298"/>
                  </a:cubicBezTo>
                  <a:cubicBezTo>
                    <a:pt x="521" y="299"/>
                    <a:pt x="521" y="299"/>
                    <a:pt x="521" y="299"/>
                  </a:cubicBezTo>
                  <a:cubicBezTo>
                    <a:pt x="522" y="299"/>
                    <a:pt x="522" y="299"/>
                    <a:pt x="522" y="299"/>
                  </a:cubicBezTo>
                  <a:cubicBezTo>
                    <a:pt x="522" y="298"/>
                    <a:pt x="522" y="298"/>
                    <a:pt x="522" y="298"/>
                  </a:cubicBezTo>
                  <a:cubicBezTo>
                    <a:pt x="521" y="297"/>
                    <a:pt x="521" y="297"/>
                    <a:pt x="521" y="297"/>
                  </a:cubicBezTo>
                  <a:cubicBezTo>
                    <a:pt x="520" y="297"/>
                    <a:pt x="520" y="297"/>
                    <a:pt x="520" y="297"/>
                  </a:cubicBezTo>
                  <a:cubicBezTo>
                    <a:pt x="519" y="297"/>
                    <a:pt x="519" y="297"/>
                    <a:pt x="519" y="297"/>
                  </a:cubicBezTo>
                  <a:close/>
                  <a:moveTo>
                    <a:pt x="509" y="280"/>
                  </a:moveTo>
                  <a:cubicBezTo>
                    <a:pt x="509" y="280"/>
                    <a:pt x="509" y="280"/>
                    <a:pt x="509" y="280"/>
                  </a:cubicBezTo>
                  <a:cubicBezTo>
                    <a:pt x="510" y="281"/>
                    <a:pt x="510" y="281"/>
                    <a:pt x="510" y="281"/>
                  </a:cubicBezTo>
                  <a:cubicBezTo>
                    <a:pt x="512" y="281"/>
                    <a:pt x="512" y="281"/>
                    <a:pt x="512" y="281"/>
                  </a:cubicBezTo>
                  <a:cubicBezTo>
                    <a:pt x="514" y="282"/>
                    <a:pt x="514" y="282"/>
                    <a:pt x="514" y="282"/>
                  </a:cubicBezTo>
                  <a:cubicBezTo>
                    <a:pt x="514" y="280"/>
                    <a:pt x="514" y="280"/>
                    <a:pt x="514" y="280"/>
                  </a:cubicBezTo>
                  <a:cubicBezTo>
                    <a:pt x="512" y="280"/>
                    <a:pt x="512" y="280"/>
                    <a:pt x="512" y="280"/>
                  </a:cubicBezTo>
                  <a:cubicBezTo>
                    <a:pt x="512" y="280"/>
                    <a:pt x="512" y="280"/>
                    <a:pt x="512" y="280"/>
                  </a:cubicBezTo>
                  <a:cubicBezTo>
                    <a:pt x="509" y="280"/>
                    <a:pt x="509" y="280"/>
                    <a:pt x="509" y="280"/>
                  </a:cubicBezTo>
                  <a:close/>
                  <a:moveTo>
                    <a:pt x="520" y="386"/>
                  </a:moveTo>
                  <a:cubicBezTo>
                    <a:pt x="521" y="385"/>
                    <a:pt x="521" y="385"/>
                    <a:pt x="521" y="385"/>
                  </a:cubicBezTo>
                  <a:cubicBezTo>
                    <a:pt x="523" y="386"/>
                    <a:pt x="523" y="386"/>
                    <a:pt x="523" y="386"/>
                  </a:cubicBezTo>
                  <a:cubicBezTo>
                    <a:pt x="522" y="384"/>
                    <a:pt x="522" y="384"/>
                    <a:pt x="522" y="384"/>
                  </a:cubicBezTo>
                  <a:cubicBezTo>
                    <a:pt x="523" y="382"/>
                    <a:pt x="523" y="382"/>
                    <a:pt x="523" y="382"/>
                  </a:cubicBezTo>
                  <a:cubicBezTo>
                    <a:pt x="522" y="379"/>
                    <a:pt x="522" y="379"/>
                    <a:pt x="522" y="379"/>
                  </a:cubicBezTo>
                  <a:cubicBezTo>
                    <a:pt x="523" y="377"/>
                    <a:pt x="523" y="377"/>
                    <a:pt x="523" y="377"/>
                  </a:cubicBezTo>
                  <a:cubicBezTo>
                    <a:pt x="526" y="374"/>
                    <a:pt x="526" y="374"/>
                    <a:pt x="526" y="374"/>
                  </a:cubicBezTo>
                  <a:cubicBezTo>
                    <a:pt x="526" y="372"/>
                    <a:pt x="526" y="372"/>
                    <a:pt x="526" y="372"/>
                  </a:cubicBezTo>
                  <a:cubicBezTo>
                    <a:pt x="526" y="371"/>
                    <a:pt x="526" y="371"/>
                    <a:pt x="526" y="371"/>
                  </a:cubicBezTo>
                  <a:cubicBezTo>
                    <a:pt x="525" y="371"/>
                    <a:pt x="525" y="371"/>
                    <a:pt x="525" y="371"/>
                  </a:cubicBezTo>
                  <a:cubicBezTo>
                    <a:pt x="526" y="367"/>
                    <a:pt x="526" y="367"/>
                    <a:pt x="526" y="367"/>
                  </a:cubicBezTo>
                  <a:cubicBezTo>
                    <a:pt x="526" y="365"/>
                    <a:pt x="526" y="365"/>
                    <a:pt x="526" y="365"/>
                  </a:cubicBezTo>
                  <a:cubicBezTo>
                    <a:pt x="526" y="363"/>
                    <a:pt x="526" y="363"/>
                    <a:pt x="526" y="363"/>
                  </a:cubicBezTo>
                  <a:cubicBezTo>
                    <a:pt x="527" y="361"/>
                    <a:pt x="527" y="361"/>
                    <a:pt x="527" y="361"/>
                  </a:cubicBezTo>
                  <a:cubicBezTo>
                    <a:pt x="527" y="356"/>
                    <a:pt x="527" y="356"/>
                    <a:pt x="527" y="356"/>
                  </a:cubicBezTo>
                  <a:cubicBezTo>
                    <a:pt x="528" y="354"/>
                    <a:pt x="528" y="354"/>
                    <a:pt x="528" y="354"/>
                  </a:cubicBezTo>
                  <a:cubicBezTo>
                    <a:pt x="528" y="354"/>
                    <a:pt x="528" y="354"/>
                    <a:pt x="528" y="354"/>
                  </a:cubicBezTo>
                  <a:cubicBezTo>
                    <a:pt x="528" y="352"/>
                    <a:pt x="528" y="352"/>
                    <a:pt x="528" y="352"/>
                  </a:cubicBezTo>
                  <a:cubicBezTo>
                    <a:pt x="527" y="351"/>
                    <a:pt x="527" y="351"/>
                    <a:pt x="527" y="351"/>
                  </a:cubicBezTo>
                  <a:cubicBezTo>
                    <a:pt x="526" y="351"/>
                    <a:pt x="526" y="351"/>
                    <a:pt x="526" y="351"/>
                  </a:cubicBezTo>
                  <a:cubicBezTo>
                    <a:pt x="525" y="349"/>
                    <a:pt x="525" y="349"/>
                    <a:pt x="525" y="349"/>
                  </a:cubicBezTo>
                  <a:cubicBezTo>
                    <a:pt x="523" y="348"/>
                    <a:pt x="523" y="348"/>
                    <a:pt x="523" y="348"/>
                  </a:cubicBezTo>
                  <a:cubicBezTo>
                    <a:pt x="522" y="349"/>
                    <a:pt x="522" y="349"/>
                    <a:pt x="522" y="349"/>
                  </a:cubicBezTo>
                  <a:cubicBezTo>
                    <a:pt x="522" y="350"/>
                    <a:pt x="522" y="350"/>
                    <a:pt x="522" y="350"/>
                  </a:cubicBezTo>
                  <a:cubicBezTo>
                    <a:pt x="520" y="351"/>
                    <a:pt x="520" y="351"/>
                    <a:pt x="520" y="351"/>
                  </a:cubicBezTo>
                  <a:cubicBezTo>
                    <a:pt x="519" y="353"/>
                    <a:pt x="519" y="353"/>
                    <a:pt x="519" y="353"/>
                  </a:cubicBezTo>
                  <a:cubicBezTo>
                    <a:pt x="517" y="356"/>
                    <a:pt x="517" y="356"/>
                    <a:pt x="517" y="356"/>
                  </a:cubicBezTo>
                  <a:cubicBezTo>
                    <a:pt x="517" y="357"/>
                    <a:pt x="517" y="357"/>
                    <a:pt x="517" y="357"/>
                  </a:cubicBezTo>
                  <a:cubicBezTo>
                    <a:pt x="517" y="358"/>
                    <a:pt x="517" y="358"/>
                    <a:pt x="517" y="358"/>
                  </a:cubicBezTo>
                  <a:cubicBezTo>
                    <a:pt x="516" y="359"/>
                    <a:pt x="516" y="359"/>
                    <a:pt x="516" y="359"/>
                  </a:cubicBezTo>
                  <a:cubicBezTo>
                    <a:pt x="514" y="362"/>
                    <a:pt x="514" y="362"/>
                    <a:pt x="514" y="362"/>
                  </a:cubicBezTo>
                  <a:cubicBezTo>
                    <a:pt x="513" y="366"/>
                    <a:pt x="513" y="366"/>
                    <a:pt x="513" y="366"/>
                  </a:cubicBezTo>
                  <a:cubicBezTo>
                    <a:pt x="513" y="366"/>
                    <a:pt x="513" y="366"/>
                    <a:pt x="513" y="366"/>
                  </a:cubicBezTo>
                  <a:cubicBezTo>
                    <a:pt x="513" y="367"/>
                    <a:pt x="513" y="367"/>
                    <a:pt x="513" y="367"/>
                  </a:cubicBezTo>
                  <a:cubicBezTo>
                    <a:pt x="513" y="370"/>
                    <a:pt x="513" y="370"/>
                    <a:pt x="513" y="370"/>
                  </a:cubicBezTo>
                  <a:cubicBezTo>
                    <a:pt x="514" y="374"/>
                    <a:pt x="514" y="374"/>
                    <a:pt x="514" y="374"/>
                  </a:cubicBezTo>
                  <a:cubicBezTo>
                    <a:pt x="514" y="374"/>
                    <a:pt x="514" y="374"/>
                    <a:pt x="514" y="374"/>
                  </a:cubicBezTo>
                  <a:cubicBezTo>
                    <a:pt x="515" y="375"/>
                    <a:pt x="515" y="375"/>
                    <a:pt x="515" y="375"/>
                  </a:cubicBezTo>
                  <a:cubicBezTo>
                    <a:pt x="514" y="376"/>
                    <a:pt x="514" y="376"/>
                    <a:pt x="514" y="376"/>
                  </a:cubicBezTo>
                  <a:cubicBezTo>
                    <a:pt x="514" y="377"/>
                    <a:pt x="514" y="377"/>
                    <a:pt x="514" y="377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6" y="378"/>
                    <a:pt x="516" y="378"/>
                    <a:pt x="516" y="378"/>
                  </a:cubicBezTo>
                  <a:cubicBezTo>
                    <a:pt x="516" y="380"/>
                    <a:pt x="516" y="380"/>
                    <a:pt x="516" y="380"/>
                  </a:cubicBezTo>
                  <a:cubicBezTo>
                    <a:pt x="519" y="380"/>
                    <a:pt x="519" y="380"/>
                    <a:pt x="519" y="380"/>
                  </a:cubicBezTo>
                  <a:cubicBezTo>
                    <a:pt x="520" y="382"/>
                    <a:pt x="520" y="382"/>
                    <a:pt x="520" y="382"/>
                  </a:cubicBezTo>
                  <a:cubicBezTo>
                    <a:pt x="520" y="384"/>
                    <a:pt x="520" y="384"/>
                    <a:pt x="520" y="384"/>
                  </a:cubicBezTo>
                  <a:cubicBezTo>
                    <a:pt x="520" y="386"/>
                    <a:pt x="520" y="386"/>
                    <a:pt x="520" y="386"/>
                  </a:cubicBezTo>
                  <a:close/>
                  <a:moveTo>
                    <a:pt x="432" y="395"/>
                  </a:moveTo>
                  <a:cubicBezTo>
                    <a:pt x="432" y="396"/>
                    <a:pt x="432" y="396"/>
                    <a:pt x="432" y="396"/>
                  </a:cubicBezTo>
                  <a:cubicBezTo>
                    <a:pt x="434" y="396"/>
                    <a:pt x="434" y="396"/>
                    <a:pt x="434" y="396"/>
                  </a:cubicBezTo>
                  <a:cubicBezTo>
                    <a:pt x="435" y="396"/>
                    <a:pt x="435" y="396"/>
                    <a:pt x="435" y="396"/>
                  </a:cubicBezTo>
                  <a:cubicBezTo>
                    <a:pt x="435" y="396"/>
                    <a:pt x="435" y="396"/>
                    <a:pt x="435" y="396"/>
                  </a:cubicBezTo>
                  <a:cubicBezTo>
                    <a:pt x="434" y="395"/>
                    <a:pt x="434" y="395"/>
                    <a:pt x="434" y="395"/>
                  </a:cubicBezTo>
                  <a:cubicBezTo>
                    <a:pt x="432" y="395"/>
                    <a:pt x="432" y="395"/>
                    <a:pt x="432" y="395"/>
                  </a:cubicBezTo>
                  <a:close/>
                  <a:moveTo>
                    <a:pt x="432" y="404"/>
                  </a:moveTo>
                  <a:cubicBezTo>
                    <a:pt x="430" y="405"/>
                    <a:pt x="430" y="405"/>
                    <a:pt x="430" y="405"/>
                  </a:cubicBezTo>
                  <a:cubicBezTo>
                    <a:pt x="429" y="404"/>
                    <a:pt x="429" y="404"/>
                    <a:pt x="429" y="404"/>
                  </a:cubicBezTo>
                  <a:cubicBezTo>
                    <a:pt x="428" y="405"/>
                    <a:pt x="428" y="405"/>
                    <a:pt x="428" y="405"/>
                  </a:cubicBezTo>
                  <a:cubicBezTo>
                    <a:pt x="426" y="405"/>
                    <a:pt x="426" y="405"/>
                    <a:pt x="426" y="405"/>
                  </a:cubicBezTo>
                  <a:cubicBezTo>
                    <a:pt x="425" y="406"/>
                    <a:pt x="425" y="406"/>
                    <a:pt x="425" y="406"/>
                  </a:cubicBezTo>
                  <a:cubicBezTo>
                    <a:pt x="423" y="406"/>
                    <a:pt x="423" y="406"/>
                    <a:pt x="423" y="406"/>
                  </a:cubicBezTo>
                  <a:cubicBezTo>
                    <a:pt x="423" y="408"/>
                    <a:pt x="423" y="408"/>
                    <a:pt x="423" y="408"/>
                  </a:cubicBezTo>
                  <a:cubicBezTo>
                    <a:pt x="420" y="410"/>
                    <a:pt x="420" y="410"/>
                    <a:pt x="420" y="410"/>
                  </a:cubicBezTo>
                  <a:cubicBezTo>
                    <a:pt x="418" y="412"/>
                    <a:pt x="418" y="412"/>
                    <a:pt x="418" y="412"/>
                  </a:cubicBezTo>
                  <a:cubicBezTo>
                    <a:pt x="419" y="413"/>
                    <a:pt x="419" y="413"/>
                    <a:pt x="419" y="413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8"/>
                    <a:pt x="420" y="418"/>
                    <a:pt x="420" y="418"/>
                  </a:cubicBezTo>
                  <a:cubicBezTo>
                    <a:pt x="419" y="419"/>
                    <a:pt x="419" y="419"/>
                    <a:pt x="419" y="419"/>
                  </a:cubicBezTo>
                  <a:cubicBezTo>
                    <a:pt x="421" y="421"/>
                    <a:pt x="421" y="421"/>
                    <a:pt x="421" y="421"/>
                  </a:cubicBezTo>
                  <a:cubicBezTo>
                    <a:pt x="423" y="421"/>
                    <a:pt x="423" y="421"/>
                    <a:pt x="423" y="421"/>
                  </a:cubicBezTo>
                  <a:cubicBezTo>
                    <a:pt x="424" y="422"/>
                    <a:pt x="424" y="422"/>
                    <a:pt x="424" y="422"/>
                  </a:cubicBezTo>
                  <a:cubicBezTo>
                    <a:pt x="425" y="422"/>
                    <a:pt x="425" y="422"/>
                    <a:pt x="425" y="422"/>
                  </a:cubicBezTo>
                  <a:cubicBezTo>
                    <a:pt x="427" y="423"/>
                    <a:pt x="427" y="423"/>
                    <a:pt x="427" y="423"/>
                  </a:cubicBezTo>
                  <a:cubicBezTo>
                    <a:pt x="428" y="422"/>
                    <a:pt x="428" y="422"/>
                    <a:pt x="428" y="422"/>
                  </a:cubicBezTo>
                  <a:cubicBezTo>
                    <a:pt x="428" y="421"/>
                    <a:pt x="428" y="421"/>
                    <a:pt x="428" y="421"/>
                  </a:cubicBezTo>
                  <a:cubicBezTo>
                    <a:pt x="430" y="420"/>
                    <a:pt x="430" y="420"/>
                    <a:pt x="430" y="420"/>
                  </a:cubicBezTo>
                  <a:cubicBezTo>
                    <a:pt x="431" y="421"/>
                    <a:pt x="431" y="421"/>
                    <a:pt x="431" y="421"/>
                  </a:cubicBezTo>
                  <a:cubicBezTo>
                    <a:pt x="432" y="419"/>
                    <a:pt x="432" y="419"/>
                    <a:pt x="432" y="419"/>
                  </a:cubicBezTo>
                  <a:cubicBezTo>
                    <a:pt x="432" y="418"/>
                    <a:pt x="432" y="418"/>
                    <a:pt x="432" y="418"/>
                  </a:cubicBezTo>
                  <a:cubicBezTo>
                    <a:pt x="434" y="418"/>
                    <a:pt x="434" y="418"/>
                    <a:pt x="434" y="418"/>
                  </a:cubicBezTo>
                  <a:cubicBezTo>
                    <a:pt x="435" y="417"/>
                    <a:pt x="435" y="417"/>
                    <a:pt x="435" y="417"/>
                  </a:cubicBezTo>
                  <a:cubicBezTo>
                    <a:pt x="435" y="415"/>
                    <a:pt x="435" y="415"/>
                    <a:pt x="435" y="415"/>
                  </a:cubicBezTo>
                  <a:cubicBezTo>
                    <a:pt x="436" y="412"/>
                    <a:pt x="436" y="412"/>
                    <a:pt x="436" y="412"/>
                  </a:cubicBezTo>
                  <a:cubicBezTo>
                    <a:pt x="437" y="412"/>
                    <a:pt x="437" y="412"/>
                    <a:pt x="437" y="412"/>
                  </a:cubicBezTo>
                  <a:cubicBezTo>
                    <a:pt x="437" y="410"/>
                    <a:pt x="437" y="410"/>
                    <a:pt x="437" y="410"/>
                  </a:cubicBezTo>
                  <a:cubicBezTo>
                    <a:pt x="439" y="408"/>
                    <a:pt x="439" y="408"/>
                    <a:pt x="439" y="408"/>
                  </a:cubicBezTo>
                  <a:cubicBezTo>
                    <a:pt x="438" y="406"/>
                    <a:pt x="438" y="406"/>
                    <a:pt x="438" y="406"/>
                  </a:cubicBezTo>
                  <a:cubicBezTo>
                    <a:pt x="436" y="405"/>
                    <a:pt x="436" y="405"/>
                    <a:pt x="436" y="405"/>
                  </a:cubicBezTo>
                  <a:cubicBezTo>
                    <a:pt x="434" y="404"/>
                    <a:pt x="434" y="404"/>
                    <a:pt x="434" y="404"/>
                  </a:cubicBezTo>
                  <a:cubicBezTo>
                    <a:pt x="433" y="405"/>
                    <a:pt x="433" y="405"/>
                    <a:pt x="433" y="405"/>
                  </a:cubicBezTo>
                  <a:cubicBezTo>
                    <a:pt x="432" y="404"/>
                    <a:pt x="432" y="404"/>
                    <a:pt x="432" y="404"/>
                  </a:cubicBezTo>
                  <a:close/>
                </a:path>
              </a:pathLst>
            </a:custGeom>
            <a:solidFill>
              <a:srgbClr val="2D52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Freeform 12">
              <a:extLst>
                <a:ext uri="{FF2B5EF4-FFF2-40B4-BE49-F238E27FC236}">
                  <a16:creationId xmlns:a16="http://schemas.microsoft.com/office/drawing/2014/main" id="{6CC41B55-D903-EEC2-C320-A4D6C83696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3392" y="3361556"/>
              <a:ext cx="256663" cy="315354"/>
            </a:xfrm>
            <a:custGeom>
              <a:avLst/>
              <a:gdLst>
                <a:gd name="T0" fmla="*/ 118 w 124"/>
                <a:gd name="T1" fmla="*/ 13 h 152"/>
                <a:gd name="T2" fmla="*/ 51 w 124"/>
                <a:gd name="T3" fmla="*/ 1 h 152"/>
                <a:gd name="T4" fmla="*/ 41 w 124"/>
                <a:gd name="T5" fmla="*/ 15 h 152"/>
                <a:gd name="T6" fmla="*/ 54 w 124"/>
                <a:gd name="T7" fmla="*/ 28 h 152"/>
                <a:gd name="T8" fmla="*/ 55 w 124"/>
                <a:gd name="T9" fmla="*/ 29 h 152"/>
                <a:gd name="T10" fmla="*/ 49 w 124"/>
                <a:gd name="T11" fmla="*/ 32 h 152"/>
                <a:gd name="T12" fmla="*/ 65 w 124"/>
                <a:gd name="T13" fmla="*/ 37 h 152"/>
                <a:gd name="T14" fmla="*/ 77 w 124"/>
                <a:gd name="T15" fmla="*/ 38 h 152"/>
                <a:gd name="T16" fmla="*/ 89 w 124"/>
                <a:gd name="T17" fmla="*/ 27 h 152"/>
                <a:gd name="T18" fmla="*/ 87 w 124"/>
                <a:gd name="T19" fmla="*/ 14 h 152"/>
                <a:gd name="T20" fmla="*/ 75 w 124"/>
                <a:gd name="T21" fmla="*/ 10 h 152"/>
                <a:gd name="T22" fmla="*/ 69 w 124"/>
                <a:gd name="T23" fmla="*/ 15 h 152"/>
                <a:gd name="T24" fmla="*/ 64 w 124"/>
                <a:gd name="T25" fmla="*/ 8 h 152"/>
                <a:gd name="T26" fmla="*/ 64 w 124"/>
                <a:gd name="T27" fmla="*/ 21 h 152"/>
                <a:gd name="T28" fmla="*/ 55 w 124"/>
                <a:gd name="T29" fmla="*/ 16 h 152"/>
                <a:gd name="T30" fmla="*/ 48 w 124"/>
                <a:gd name="T31" fmla="*/ 7 h 152"/>
                <a:gd name="T32" fmla="*/ 47 w 124"/>
                <a:gd name="T33" fmla="*/ 18 h 152"/>
                <a:gd name="T34" fmla="*/ 41 w 124"/>
                <a:gd name="T35" fmla="*/ 21 h 152"/>
                <a:gd name="T36" fmla="*/ 100 w 124"/>
                <a:gd name="T37" fmla="*/ 49 h 152"/>
                <a:gd name="T38" fmla="*/ 103 w 124"/>
                <a:gd name="T39" fmla="*/ 47 h 152"/>
                <a:gd name="T40" fmla="*/ 95 w 124"/>
                <a:gd name="T41" fmla="*/ 53 h 152"/>
                <a:gd name="T42" fmla="*/ 76 w 124"/>
                <a:gd name="T43" fmla="*/ 66 h 152"/>
                <a:gd name="T44" fmla="*/ 85 w 124"/>
                <a:gd name="T45" fmla="*/ 75 h 152"/>
                <a:gd name="T46" fmla="*/ 75 w 124"/>
                <a:gd name="T47" fmla="*/ 85 h 152"/>
                <a:gd name="T48" fmla="*/ 64 w 124"/>
                <a:gd name="T49" fmla="*/ 85 h 152"/>
                <a:gd name="T50" fmla="*/ 63 w 124"/>
                <a:gd name="T51" fmla="*/ 71 h 152"/>
                <a:gd name="T52" fmla="*/ 57 w 124"/>
                <a:gd name="T53" fmla="*/ 60 h 152"/>
                <a:gd name="T54" fmla="*/ 68 w 124"/>
                <a:gd name="T55" fmla="*/ 64 h 152"/>
                <a:gd name="T56" fmla="*/ 64 w 124"/>
                <a:gd name="T57" fmla="*/ 56 h 152"/>
                <a:gd name="T58" fmla="*/ 5 w 124"/>
                <a:gd name="T59" fmla="*/ 62 h 152"/>
                <a:gd name="T60" fmla="*/ 5 w 124"/>
                <a:gd name="T61" fmla="*/ 60 h 152"/>
                <a:gd name="T62" fmla="*/ 40 w 124"/>
                <a:gd name="T63" fmla="*/ 106 h 152"/>
                <a:gd name="T64" fmla="*/ 37 w 124"/>
                <a:gd name="T65" fmla="*/ 97 h 152"/>
                <a:gd name="T66" fmla="*/ 28 w 124"/>
                <a:gd name="T67" fmla="*/ 92 h 152"/>
                <a:gd name="T68" fmla="*/ 23 w 124"/>
                <a:gd name="T69" fmla="*/ 85 h 152"/>
                <a:gd name="T70" fmla="*/ 31 w 124"/>
                <a:gd name="T71" fmla="*/ 83 h 152"/>
                <a:gd name="T72" fmla="*/ 36 w 124"/>
                <a:gd name="T73" fmla="*/ 77 h 152"/>
                <a:gd name="T74" fmla="*/ 32 w 124"/>
                <a:gd name="T75" fmla="*/ 75 h 152"/>
                <a:gd name="T76" fmla="*/ 20 w 124"/>
                <a:gd name="T77" fmla="*/ 76 h 152"/>
                <a:gd name="T78" fmla="*/ 27 w 124"/>
                <a:gd name="T79" fmla="*/ 69 h 152"/>
                <a:gd name="T80" fmla="*/ 37 w 124"/>
                <a:gd name="T81" fmla="*/ 61 h 152"/>
                <a:gd name="T82" fmla="*/ 29 w 124"/>
                <a:gd name="T83" fmla="*/ 62 h 152"/>
                <a:gd name="T84" fmla="*/ 27 w 124"/>
                <a:gd name="T85" fmla="*/ 57 h 152"/>
                <a:gd name="T86" fmla="*/ 25 w 124"/>
                <a:gd name="T87" fmla="*/ 64 h 152"/>
                <a:gd name="T88" fmla="*/ 13 w 124"/>
                <a:gd name="T89" fmla="*/ 63 h 152"/>
                <a:gd name="T90" fmla="*/ 8 w 124"/>
                <a:gd name="T91" fmla="*/ 56 h 152"/>
                <a:gd name="T92" fmla="*/ 8 w 124"/>
                <a:gd name="T93" fmla="*/ 52 h 152"/>
                <a:gd name="T94" fmla="*/ 7 w 124"/>
                <a:gd name="T95" fmla="*/ 41 h 152"/>
                <a:gd name="T96" fmla="*/ 0 w 124"/>
                <a:gd name="T97" fmla="*/ 37 h 152"/>
                <a:gd name="T98" fmla="*/ 8 w 124"/>
                <a:gd name="T99" fmla="*/ 32 h 152"/>
                <a:gd name="T100" fmla="*/ 17 w 124"/>
                <a:gd name="T101" fmla="*/ 30 h 152"/>
                <a:gd name="T102" fmla="*/ 16 w 124"/>
                <a:gd name="T103" fmla="*/ 34 h 152"/>
                <a:gd name="T104" fmla="*/ 20 w 124"/>
                <a:gd name="T105" fmla="*/ 43 h 152"/>
                <a:gd name="T106" fmla="*/ 26 w 124"/>
                <a:gd name="T107" fmla="*/ 37 h 152"/>
                <a:gd name="T108" fmla="*/ 32 w 124"/>
                <a:gd name="T109" fmla="*/ 50 h 152"/>
                <a:gd name="T110" fmla="*/ 28 w 124"/>
                <a:gd name="T111" fmla="*/ 26 h 152"/>
                <a:gd name="T112" fmla="*/ 40 w 124"/>
                <a:gd name="T113" fmla="*/ 30 h 152"/>
                <a:gd name="T114" fmla="*/ 44 w 124"/>
                <a:gd name="T115" fmla="*/ 33 h 152"/>
                <a:gd name="T116" fmla="*/ 62 w 124"/>
                <a:gd name="T117" fmla="*/ 51 h 152"/>
                <a:gd name="T118" fmla="*/ 53 w 124"/>
                <a:gd name="T119" fmla="*/ 59 h 152"/>
                <a:gd name="T120" fmla="*/ 50 w 124"/>
                <a:gd name="T121" fmla="*/ 76 h 152"/>
                <a:gd name="T122" fmla="*/ 45 w 124"/>
                <a:gd name="T123" fmla="*/ 90 h 152"/>
                <a:gd name="T124" fmla="*/ 62 w 124"/>
                <a:gd name="T125" fmla="*/ 15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" h="152">
                  <a:moveTo>
                    <a:pt x="115" y="13"/>
                  </a:moveTo>
                  <a:cubicBezTo>
                    <a:pt x="116" y="12"/>
                    <a:pt x="116" y="12"/>
                    <a:pt x="116" y="12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3"/>
                    <a:pt x="115" y="13"/>
                    <a:pt x="115" y="13"/>
                  </a:cubicBezTo>
                  <a:close/>
                  <a:moveTo>
                    <a:pt x="93" y="14"/>
                  </a:moveTo>
                  <a:cubicBezTo>
                    <a:pt x="94" y="16"/>
                    <a:pt x="94" y="16"/>
                    <a:pt x="94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3" y="14"/>
                  </a:cubicBezTo>
                  <a:close/>
                  <a:moveTo>
                    <a:pt x="51" y="1"/>
                  </a:moveTo>
                  <a:cubicBezTo>
                    <a:pt x="53" y="3"/>
                    <a:pt x="53" y="3"/>
                    <a:pt x="53" y="3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1"/>
                    <a:pt x="51" y="1"/>
                    <a:pt x="51" y="1"/>
                  </a:cubicBezTo>
                  <a:close/>
                  <a:moveTo>
                    <a:pt x="42" y="16"/>
                  </a:move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16"/>
                    <a:pt x="42" y="16"/>
                    <a:pt x="42" y="16"/>
                  </a:cubicBezTo>
                  <a:close/>
                  <a:moveTo>
                    <a:pt x="50" y="30"/>
                  </a:moveTo>
                  <a:cubicBezTo>
                    <a:pt x="51" y="29"/>
                    <a:pt x="51" y="29"/>
                    <a:pt x="51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0"/>
                    <a:pt x="50" y="30"/>
                    <a:pt x="50" y="30"/>
                  </a:cubicBezTo>
                  <a:close/>
                  <a:moveTo>
                    <a:pt x="100" y="49"/>
                  </a:moveTo>
                  <a:cubicBezTo>
                    <a:pt x="101" y="47"/>
                    <a:pt x="101" y="47"/>
                    <a:pt x="101" y="47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8" y="46"/>
                    <a:pt x="108" y="46"/>
                    <a:pt x="108" y="46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0" y="49"/>
                    <a:pt x="100" y="49"/>
                    <a:pt x="100" y="49"/>
                  </a:cubicBezTo>
                  <a:close/>
                  <a:moveTo>
                    <a:pt x="93" y="55"/>
                  </a:moveTo>
                  <a:cubicBezTo>
                    <a:pt x="93" y="54"/>
                    <a:pt x="93" y="54"/>
                    <a:pt x="93" y="54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3" y="55"/>
                    <a:pt x="93" y="55"/>
                    <a:pt x="93" y="55"/>
                  </a:cubicBezTo>
                  <a:close/>
                  <a:moveTo>
                    <a:pt x="62" y="70"/>
                  </a:moveTo>
                  <a:cubicBezTo>
                    <a:pt x="63" y="68"/>
                    <a:pt x="63" y="68"/>
                    <a:pt x="63" y="68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64"/>
                    <a:pt x="75" y="64"/>
                    <a:pt x="75" y="64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7"/>
                    <a:pt x="74" y="87"/>
                    <a:pt x="74" y="87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2" y="70"/>
                    <a:pt x="62" y="70"/>
                    <a:pt x="62" y="70"/>
                  </a:cubicBezTo>
                  <a:close/>
                  <a:moveTo>
                    <a:pt x="54" y="44"/>
                  </a:moveTo>
                  <a:cubicBezTo>
                    <a:pt x="54" y="46"/>
                    <a:pt x="54" y="46"/>
                    <a:pt x="54" y="46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lose/>
                  <a:moveTo>
                    <a:pt x="57" y="60"/>
                  </a:moveTo>
                  <a:cubicBezTo>
                    <a:pt x="59" y="60"/>
                    <a:pt x="59" y="60"/>
                    <a:pt x="59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7" y="60"/>
                    <a:pt x="57" y="60"/>
                    <a:pt x="57" y="60"/>
                  </a:cubicBezTo>
                  <a:close/>
                  <a:moveTo>
                    <a:pt x="9" y="68"/>
                  </a:moveTo>
                  <a:cubicBezTo>
                    <a:pt x="8" y="65"/>
                    <a:pt x="8" y="65"/>
                    <a:pt x="8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8" y="68"/>
                    <a:pt x="9" y="68"/>
                  </a:cubicBezTo>
                  <a:close/>
                  <a:moveTo>
                    <a:pt x="41" y="107"/>
                  </a:moveTo>
                  <a:cubicBezTo>
                    <a:pt x="40" y="106"/>
                    <a:pt x="40" y="106"/>
                    <a:pt x="40" y="106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07"/>
                    <a:pt x="41" y="107"/>
                    <a:pt x="41" y="107"/>
                  </a:cubicBezTo>
                  <a:close/>
                  <a:moveTo>
                    <a:pt x="61" y="152"/>
                  </a:moveTo>
                  <a:cubicBezTo>
                    <a:pt x="62" y="151"/>
                    <a:pt x="62" y="151"/>
                    <a:pt x="62" y="151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0" y="152"/>
                    <a:pt x="60" y="152"/>
                    <a:pt x="60" y="152"/>
                  </a:cubicBezTo>
                  <a:lnTo>
                    <a:pt x="61" y="15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" name="Freeform 13">
              <a:extLst>
                <a:ext uri="{FF2B5EF4-FFF2-40B4-BE49-F238E27FC236}">
                  <a16:creationId xmlns:a16="http://schemas.microsoft.com/office/drawing/2014/main" id="{AD8520D0-DF5A-F9C6-FAE8-36EA981114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59773" y="4394343"/>
              <a:ext cx="288199" cy="553623"/>
            </a:xfrm>
            <a:custGeom>
              <a:avLst/>
              <a:gdLst>
                <a:gd name="T0" fmla="*/ 140 w 329"/>
                <a:gd name="T1" fmla="*/ 303 h 632"/>
                <a:gd name="T2" fmla="*/ 5 w 329"/>
                <a:gd name="T3" fmla="*/ 629 h 632"/>
                <a:gd name="T4" fmla="*/ 31 w 329"/>
                <a:gd name="T5" fmla="*/ 618 h 632"/>
                <a:gd name="T6" fmla="*/ 83 w 329"/>
                <a:gd name="T7" fmla="*/ 563 h 632"/>
                <a:gd name="T8" fmla="*/ 90 w 329"/>
                <a:gd name="T9" fmla="*/ 537 h 632"/>
                <a:gd name="T10" fmla="*/ 100 w 329"/>
                <a:gd name="T11" fmla="*/ 518 h 632"/>
                <a:gd name="T12" fmla="*/ 206 w 329"/>
                <a:gd name="T13" fmla="*/ 109 h 632"/>
                <a:gd name="T14" fmla="*/ 227 w 329"/>
                <a:gd name="T15" fmla="*/ 121 h 632"/>
                <a:gd name="T16" fmla="*/ 225 w 329"/>
                <a:gd name="T17" fmla="*/ 83 h 632"/>
                <a:gd name="T18" fmla="*/ 239 w 329"/>
                <a:gd name="T19" fmla="*/ 69 h 632"/>
                <a:gd name="T20" fmla="*/ 234 w 329"/>
                <a:gd name="T21" fmla="*/ 28 h 632"/>
                <a:gd name="T22" fmla="*/ 246 w 329"/>
                <a:gd name="T23" fmla="*/ 9 h 632"/>
                <a:gd name="T24" fmla="*/ 298 w 329"/>
                <a:gd name="T25" fmla="*/ 42 h 632"/>
                <a:gd name="T26" fmla="*/ 319 w 329"/>
                <a:gd name="T27" fmla="*/ 59 h 632"/>
                <a:gd name="T28" fmla="*/ 317 w 329"/>
                <a:gd name="T29" fmla="*/ 71 h 632"/>
                <a:gd name="T30" fmla="*/ 289 w 329"/>
                <a:gd name="T31" fmla="*/ 106 h 632"/>
                <a:gd name="T32" fmla="*/ 244 w 329"/>
                <a:gd name="T33" fmla="*/ 92 h 632"/>
                <a:gd name="T34" fmla="*/ 251 w 329"/>
                <a:gd name="T35" fmla="*/ 113 h 632"/>
                <a:gd name="T36" fmla="*/ 225 w 329"/>
                <a:gd name="T37" fmla="*/ 248 h 632"/>
                <a:gd name="T38" fmla="*/ 230 w 329"/>
                <a:gd name="T39" fmla="*/ 246 h 632"/>
                <a:gd name="T40" fmla="*/ 74 w 329"/>
                <a:gd name="T41" fmla="*/ 390 h 632"/>
                <a:gd name="T42" fmla="*/ 69 w 329"/>
                <a:gd name="T43" fmla="*/ 395 h 632"/>
                <a:gd name="T44" fmla="*/ 66 w 329"/>
                <a:gd name="T45" fmla="*/ 402 h 632"/>
                <a:gd name="T46" fmla="*/ 95 w 329"/>
                <a:gd name="T47" fmla="*/ 409 h 632"/>
                <a:gd name="T48" fmla="*/ 90 w 329"/>
                <a:gd name="T49" fmla="*/ 414 h 632"/>
                <a:gd name="T50" fmla="*/ 182 w 329"/>
                <a:gd name="T51" fmla="*/ 345 h 632"/>
                <a:gd name="T52" fmla="*/ 168 w 329"/>
                <a:gd name="T53" fmla="*/ 352 h 632"/>
                <a:gd name="T54" fmla="*/ 154 w 329"/>
                <a:gd name="T55" fmla="*/ 379 h 632"/>
                <a:gd name="T56" fmla="*/ 173 w 329"/>
                <a:gd name="T57" fmla="*/ 357 h 632"/>
                <a:gd name="T58" fmla="*/ 137 w 329"/>
                <a:gd name="T59" fmla="*/ 367 h 632"/>
                <a:gd name="T60" fmla="*/ 147 w 329"/>
                <a:gd name="T61" fmla="*/ 395 h 632"/>
                <a:gd name="T62" fmla="*/ 121 w 329"/>
                <a:gd name="T63" fmla="*/ 454 h 632"/>
                <a:gd name="T64" fmla="*/ 119 w 329"/>
                <a:gd name="T65" fmla="*/ 435 h 632"/>
                <a:gd name="T66" fmla="*/ 128 w 329"/>
                <a:gd name="T67" fmla="*/ 393 h 632"/>
                <a:gd name="T68" fmla="*/ 114 w 329"/>
                <a:gd name="T69" fmla="*/ 376 h 632"/>
                <a:gd name="T70" fmla="*/ 130 w 329"/>
                <a:gd name="T71" fmla="*/ 355 h 632"/>
                <a:gd name="T72" fmla="*/ 168 w 329"/>
                <a:gd name="T73" fmla="*/ 345 h 632"/>
                <a:gd name="T74" fmla="*/ 187 w 329"/>
                <a:gd name="T75" fmla="*/ 362 h 632"/>
                <a:gd name="T76" fmla="*/ 215 w 329"/>
                <a:gd name="T77" fmla="*/ 352 h 632"/>
                <a:gd name="T78" fmla="*/ 218 w 329"/>
                <a:gd name="T79" fmla="*/ 338 h 632"/>
                <a:gd name="T80" fmla="*/ 234 w 329"/>
                <a:gd name="T81" fmla="*/ 338 h 632"/>
                <a:gd name="T82" fmla="*/ 263 w 329"/>
                <a:gd name="T83" fmla="*/ 334 h 632"/>
                <a:gd name="T84" fmla="*/ 275 w 329"/>
                <a:gd name="T85" fmla="*/ 317 h 632"/>
                <a:gd name="T86" fmla="*/ 286 w 329"/>
                <a:gd name="T87" fmla="*/ 296 h 632"/>
                <a:gd name="T88" fmla="*/ 289 w 329"/>
                <a:gd name="T89" fmla="*/ 225 h 632"/>
                <a:gd name="T90" fmla="*/ 286 w 329"/>
                <a:gd name="T91" fmla="*/ 189 h 632"/>
                <a:gd name="T92" fmla="*/ 260 w 329"/>
                <a:gd name="T93" fmla="*/ 130 h 632"/>
                <a:gd name="T94" fmla="*/ 258 w 329"/>
                <a:gd name="T95" fmla="*/ 142 h 632"/>
                <a:gd name="T96" fmla="*/ 239 w 329"/>
                <a:gd name="T97" fmla="*/ 139 h 632"/>
                <a:gd name="T98" fmla="*/ 232 w 329"/>
                <a:gd name="T99" fmla="*/ 177 h 632"/>
                <a:gd name="T100" fmla="*/ 234 w 329"/>
                <a:gd name="T101" fmla="*/ 248 h 632"/>
                <a:gd name="T102" fmla="*/ 206 w 329"/>
                <a:gd name="T103" fmla="*/ 263 h 632"/>
                <a:gd name="T104" fmla="*/ 192 w 329"/>
                <a:gd name="T105" fmla="*/ 293 h 632"/>
                <a:gd name="T106" fmla="*/ 182 w 329"/>
                <a:gd name="T107" fmla="*/ 317 h 632"/>
                <a:gd name="T108" fmla="*/ 140 w 329"/>
                <a:gd name="T109" fmla="*/ 319 h 632"/>
                <a:gd name="T110" fmla="*/ 100 w 329"/>
                <a:gd name="T111" fmla="*/ 357 h 632"/>
                <a:gd name="T112" fmla="*/ 78 w 329"/>
                <a:gd name="T113" fmla="*/ 388 h 632"/>
                <a:gd name="T114" fmla="*/ 83 w 329"/>
                <a:gd name="T115" fmla="*/ 405 h 632"/>
                <a:gd name="T116" fmla="*/ 90 w 329"/>
                <a:gd name="T117" fmla="*/ 395 h 632"/>
                <a:gd name="T118" fmla="*/ 100 w 329"/>
                <a:gd name="T119" fmla="*/ 433 h 632"/>
                <a:gd name="T120" fmla="*/ 111 w 329"/>
                <a:gd name="T121" fmla="*/ 431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9" h="632">
                  <a:moveTo>
                    <a:pt x="133" y="303"/>
                  </a:moveTo>
                  <a:lnTo>
                    <a:pt x="133" y="305"/>
                  </a:lnTo>
                  <a:lnTo>
                    <a:pt x="133" y="305"/>
                  </a:lnTo>
                  <a:lnTo>
                    <a:pt x="130" y="305"/>
                  </a:lnTo>
                  <a:lnTo>
                    <a:pt x="133" y="303"/>
                  </a:lnTo>
                  <a:lnTo>
                    <a:pt x="133" y="303"/>
                  </a:lnTo>
                  <a:lnTo>
                    <a:pt x="133" y="303"/>
                  </a:lnTo>
                  <a:close/>
                  <a:moveTo>
                    <a:pt x="135" y="303"/>
                  </a:moveTo>
                  <a:lnTo>
                    <a:pt x="135" y="300"/>
                  </a:lnTo>
                  <a:lnTo>
                    <a:pt x="135" y="298"/>
                  </a:lnTo>
                  <a:lnTo>
                    <a:pt x="137" y="298"/>
                  </a:lnTo>
                  <a:lnTo>
                    <a:pt x="140" y="303"/>
                  </a:lnTo>
                  <a:lnTo>
                    <a:pt x="137" y="303"/>
                  </a:lnTo>
                  <a:lnTo>
                    <a:pt x="135" y="303"/>
                  </a:lnTo>
                  <a:lnTo>
                    <a:pt x="135" y="303"/>
                  </a:lnTo>
                  <a:lnTo>
                    <a:pt x="135" y="303"/>
                  </a:lnTo>
                  <a:close/>
                  <a:moveTo>
                    <a:pt x="5" y="629"/>
                  </a:moveTo>
                  <a:lnTo>
                    <a:pt x="5" y="627"/>
                  </a:lnTo>
                  <a:lnTo>
                    <a:pt x="3" y="627"/>
                  </a:lnTo>
                  <a:lnTo>
                    <a:pt x="0" y="632"/>
                  </a:lnTo>
                  <a:lnTo>
                    <a:pt x="3" y="632"/>
                  </a:lnTo>
                  <a:lnTo>
                    <a:pt x="5" y="629"/>
                  </a:lnTo>
                  <a:lnTo>
                    <a:pt x="5" y="629"/>
                  </a:lnTo>
                  <a:lnTo>
                    <a:pt x="5" y="629"/>
                  </a:lnTo>
                  <a:close/>
                  <a:moveTo>
                    <a:pt x="7" y="627"/>
                  </a:moveTo>
                  <a:lnTo>
                    <a:pt x="10" y="625"/>
                  </a:lnTo>
                  <a:lnTo>
                    <a:pt x="12" y="627"/>
                  </a:lnTo>
                  <a:lnTo>
                    <a:pt x="10" y="629"/>
                  </a:lnTo>
                  <a:lnTo>
                    <a:pt x="10" y="629"/>
                  </a:lnTo>
                  <a:lnTo>
                    <a:pt x="7" y="627"/>
                  </a:lnTo>
                  <a:lnTo>
                    <a:pt x="7" y="627"/>
                  </a:lnTo>
                  <a:lnTo>
                    <a:pt x="7" y="627"/>
                  </a:lnTo>
                  <a:close/>
                  <a:moveTo>
                    <a:pt x="26" y="613"/>
                  </a:moveTo>
                  <a:lnTo>
                    <a:pt x="26" y="618"/>
                  </a:lnTo>
                  <a:lnTo>
                    <a:pt x="29" y="618"/>
                  </a:lnTo>
                  <a:lnTo>
                    <a:pt x="31" y="618"/>
                  </a:lnTo>
                  <a:lnTo>
                    <a:pt x="31" y="615"/>
                  </a:lnTo>
                  <a:lnTo>
                    <a:pt x="26" y="613"/>
                  </a:lnTo>
                  <a:lnTo>
                    <a:pt x="26" y="613"/>
                  </a:lnTo>
                  <a:lnTo>
                    <a:pt x="26" y="613"/>
                  </a:lnTo>
                  <a:close/>
                  <a:moveTo>
                    <a:pt x="74" y="575"/>
                  </a:moveTo>
                  <a:lnTo>
                    <a:pt x="71" y="570"/>
                  </a:lnTo>
                  <a:lnTo>
                    <a:pt x="74" y="568"/>
                  </a:lnTo>
                  <a:lnTo>
                    <a:pt x="76" y="565"/>
                  </a:lnTo>
                  <a:lnTo>
                    <a:pt x="74" y="563"/>
                  </a:lnTo>
                  <a:lnTo>
                    <a:pt x="78" y="563"/>
                  </a:lnTo>
                  <a:lnTo>
                    <a:pt x="81" y="558"/>
                  </a:lnTo>
                  <a:lnTo>
                    <a:pt x="83" y="563"/>
                  </a:lnTo>
                  <a:lnTo>
                    <a:pt x="81" y="565"/>
                  </a:lnTo>
                  <a:lnTo>
                    <a:pt x="81" y="568"/>
                  </a:lnTo>
                  <a:lnTo>
                    <a:pt x="74" y="570"/>
                  </a:lnTo>
                  <a:lnTo>
                    <a:pt x="74" y="575"/>
                  </a:lnTo>
                  <a:lnTo>
                    <a:pt x="74" y="575"/>
                  </a:lnTo>
                  <a:lnTo>
                    <a:pt x="74" y="575"/>
                  </a:lnTo>
                  <a:lnTo>
                    <a:pt x="74" y="575"/>
                  </a:lnTo>
                  <a:close/>
                  <a:moveTo>
                    <a:pt x="92" y="535"/>
                  </a:moveTo>
                  <a:lnTo>
                    <a:pt x="95" y="537"/>
                  </a:lnTo>
                  <a:lnTo>
                    <a:pt x="95" y="539"/>
                  </a:lnTo>
                  <a:lnTo>
                    <a:pt x="92" y="539"/>
                  </a:lnTo>
                  <a:lnTo>
                    <a:pt x="90" y="537"/>
                  </a:lnTo>
                  <a:lnTo>
                    <a:pt x="90" y="535"/>
                  </a:lnTo>
                  <a:lnTo>
                    <a:pt x="92" y="535"/>
                  </a:lnTo>
                  <a:lnTo>
                    <a:pt x="92" y="535"/>
                  </a:lnTo>
                  <a:lnTo>
                    <a:pt x="92" y="535"/>
                  </a:lnTo>
                  <a:close/>
                  <a:moveTo>
                    <a:pt x="100" y="525"/>
                  </a:moveTo>
                  <a:lnTo>
                    <a:pt x="97" y="525"/>
                  </a:lnTo>
                  <a:lnTo>
                    <a:pt x="95" y="525"/>
                  </a:lnTo>
                  <a:lnTo>
                    <a:pt x="95" y="523"/>
                  </a:lnTo>
                  <a:lnTo>
                    <a:pt x="95" y="520"/>
                  </a:lnTo>
                  <a:lnTo>
                    <a:pt x="100" y="518"/>
                  </a:lnTo>
                  <a:lnTo>
                    <a:pt x="100" y="518"/>
                  </a:lnTo>
                  <a:lnTo>
                    <a:pt x="100" y="518"/>
                  </a:lnTo>
                  <a:lnTo>
                    <a:pt x="102" y="518"/>
                  </a:lnTo>
                  <a:lnTo>
                    <a:pt x="104" y="516"/>
                  </a:lnTo>
                  <a:lnTo>
                    <a:pt x="107" y="516"/>
                  </a:lnTo>
                  <a:lnTo>
                    <a:pt x="104" y="520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0" y="525"/>
                  </a:lnTo>
                  <a:lnTo>
                    <a:pt x="100" y="525"/>
                  </a:lnTo>
                  <a:lnTo>
                    <a:pt x="100" y="525"/>
                  </a:lnTo>
                  <a:close/>
                  <a:moveTo>
                    <a:pt x="208" y="113"/>
                  </a:moveTo>
                  <a:lnTo>
                    <a:pt x="206" y="111"/>
                  </a:lnTo>
                  <a:lnTo>
                    <a:pt x="206" y="109"/>
                  </a:lnTo>
                  <a:lnTo>
                    <a:pt x="208" y="104"/>
                  </a:lnTo>
                  <a:lnTo>
                    <a:pt x="211" y="104"/>
                  </a:lnTo>
                  <a:lnTo>
                    <a:pt x="211" y="109"/>
                  </a:lnTo>
                  <a:lnTo>
                    <a:pt x="211" y="111"/>
                  </a:lnTo>
                  <a:lnTo>
                    <a:pt x="208" y="113"/>
                  </a:lnTo>
                  <a:lnTo>
                    <a:pt x="208" y="113"/>
                  </a:lnTo>
                  <a:lnTo>
                    <a:pt x="208" y="113"/>
                  </a:lnTo>
                  <a:close/>
                  <a:moveTo>
                    <a:pt x="232" y="132"/>
                  </a:moveTo>
                  <a:lnTo>
                    <a:pt x="230" y="132"/>
                  </a:lnTo>
                  <a:lnTo>
                    <a:pt x="227" y="128"/>
                  </a:lnTo>
                  <a:lnTo>
                    <a:pt x="230" y="128"/>
                  </a:lnTo>
                  <a:lnTo>
                    <a:pt x="227" y="121"/>
                  </a:lnTo>
                  <a:lnTo>
                    <a:pt x="225" y="113"/>
                  </a:lnTo>
                  <a:lnTo>
                    <a:pt x="223" y="109"/>
                  </a:lnTo>
                  <a:lnTo>
                    <a:pt x="218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99"/>
                  </a:lnTo>
                  <a:lnTo>
                    <a:pt x="215" y="95"/>
                  </a:lnTo>
                  <a:lnTo>
                    <a:pt x="215" y="92"/>
                  </a:lnTo>
                  <a:lnTo>
                    <a:pt x="218" y="90"/>
                  </a:lnTo>
                  <a:lnTo>
                    <a:pt x="220" y="87"/>
                  </a:lnTo>
                  <a:lnTo>
                    <a:pt x="223" y="87"/>
                  </a:lnTo>
                  <a:lnTo>
                    <a:pt x="225" y="83"/>
                  </a:lnTo>
                  <a:lnTo>
                    <a:pt x="225" y="80"/>
                  </a:lnTo>
                  <a:lnTo>
                    <a:pt x="225" y="80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18" y="76"/>
                  </a:lnTo>
                  <a:lnTo>
                    <a:pt x="220" y="71"/>
                  </a:lnTo>
                  <a:lnTo>
                    <a:pt x="223" y="71"/>
                  </a:lnTo>
                  <a:lnTo>
                    <a:pt x="230" y="73"/>
                  </a:lnTo>
                  <a:lnTo>
                    <a:pt x="237" y="76"/>
                  </a:lnTo>
                  <a:lnTo>
                    <a:pt x="239" y="73"/>
                  </a:lnTo>
                  <a:lnTo>
                    <a:pt x="239" y="71"/>
                  </a:lnTo>
                  <a:lnTo>
                    <a:pt x="239" y="69"/>
                  </a:lnTo>
                  <a:lnTo>
                    <a:pt x="239" y="66"/>
                  </a:lnTo>
                  <a:lnTo>
                    <a:pt x="237" y="66"/>
                  </a:lnTo>
                  <a:lnTo>
                    <a:pt x="237" y="64"/>
                  </a:lnTo>
                  <a:lnTo>
                    <a:pt x="234" y="59"/>
                  </a:lnTo>
                  <a:lnTo>
                    <a:pt x="232" y="54"/>
                  </a:lnTo>
                  <a:lnTo>
                    <a:pt x="237" y="52"/>
                  </a:lnTo>
                  <a:lnTo>
                    <a:pt x="237" y="52"/>
                  </a:lnTo>
                  <a:lnTo>
                    <a:pt x="237" y="50"/>
                  </a:lnTo>
                  <a:lnTo>
                    <a:pt x="237" y="45"/>
                  </a:lnTo>
                  <a:lnTo>
                    <a:pt x="234" y="40"/>
                  </a:lnTo>
                  <a:lnTo>
                    <a:pt x="234" y="38"/>
                  </a:lnTo>
                  <a:lnTo>
                    <a:pt x="234" y="28"/>
                  </a:lnTo>
                  <a:lnTo>
                    <a:pt x="232" y="24"/>
                  </a:lnTo>
                  <a:lnTo>
                    <a:pt x="225" y="14"/>
                  </a:lnTo>
                  <a:lnTo>
                    <a:pt x="225" y="7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25" y="5"/>
                  </a:lnTo>
                  <a:lnTo>
                    <a:pt x="227" y="2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4" y="2"/>
                  </a:lnTo>
                  <a:lnTo>
                    <a:pt x="239" y="9"/>
                  </a:lnTo>
                  <a:lnTo>
                    <a:pt x="246" y="9"/>
                  </a:lnTo>
                  <a:lnTo>
                    <a:pt x="249" y="14"/>
                  </a:lnTo>
                  <a:lnTo>
                    <a:pt x="258" y="24"/>
                  </a:lnTo>
                  <a:lnTo>
                    <a:pt x="263" y="28"/>
                  </a:lnTo>
                  <a:lnTo>
                    <a:pt x="265" y="31"/>
                  </a:lnTo>
                  <a:lnTo>
                    <a:pt x="270" y="33"/>
                  </a:lnTo>
                  <a:lnTo>
                    <a:pt x="272" y="35"/>
                  </a:lnTo>
                  <a:lnTo>
                    <a:pt x="279" y="40"/>
                  </a:lnTo>
                  <a:lnTo>
                    <a:pt x="284" y="40"/>
                  </a:lnTo>
                  <a:lnTo>
                    <a:pt x="289" y="42"/>
                  </a:lnTo>
                  <a:lnTo>
                    <a:pt x="291" y="42"/>
                  </a:lnTo>
                  <a:lnTo>
                    <a:pt x="293" y="45"/>
                  </a:lnTo>
                  <a:lnTo>
                    <a:pt x="298" y="42"/>
                  </a:lnTo>
                  <a:lnTo>
                    <a:pt x="305" y="38"/>
                  </a:lnTo>
                  <a:lnTo>
                    <a:pt x="308" y="33"/>
                  </a:lnTo>
                  <a:lnTo>
                    <a:pt x="308" y="31"/>
                  </a:lnTo>
                  <a:lnTo>
                    <a:pt x="310" y="28"/>
                  </a:lnTo>
                  <a:lnTo>
                    <a:pt x="310" y="31"/>
                  </a:lnTo>
                  <a:lnTo>
                    <a:pt x="310" y="35"/>
                  </a:lnTo>
                  <a:lnTo>
                    <a:pt x="308" y="40"/>
                  </a:lnTo>
                  <a:lnTo>
                    <a:pt x="308" y="47"/>
                  </a:lnTo>
                  <a:lnTo>
                    <a:pt x="310" y="47"/>
                  </a:lnTo>
                  <a:lnTo>
                    <a:pt x="315" y="52"/>
                  </a:lnTo>
                  <a:lnTo>
                    <a:pt x="319" y="57"/>
                  </a:lnTo>
                  <a:lnTo>
                    <a:pt x="319" y="59"/>
                  </a:lnTo>
                  <a:lnTo>
                    <a:pt x="317" y="61"/>
                  </a:lnTo>
                  <a:lnTo>
                    <a:pt x="322" y="61"/>
                  </a:lnTo>
                  <a:lnTo>
                    <a:pt x="324" y="57"/>
                  </a:lnTo>
                  <a:lnTo>
                    <a:pt x="327" y="54"/>
                  </a:lnTo>
                  <a:lnTo>
                    <a:pt x="329" y="54"/>
                  </a:lnTo>
                  <a:lnTo>
                    <a:pt x="327" y="57"/>
                  </a:lnTo>
                  <a:lnTo>
                    <a:pt x="327" y="59"/>
                  </a:lnTo>
                  <a:lnTo>
                    <a:pt x="324" y="64"/>
                  </a:lnTo>
                  <a:lnTo>
                    <a:pt x="322" y="64"/>
                  </a:lnTo>
                  <a:lnTo>
                    <a:pt x="319" y="66"/>
                  </a:lnTo>
                  <a:lnTo>
                    <a:pt x="319" y="69"/>
                  </a:lnTo>
                  <a:lnTo>
                    <a:pt x="317" y="71"/>
                  </a:lnTo>
                  <a:lnTo>
                    <a:pt x="315" y="71"/>
                  </a:lnTo>
                  <a:lnTo>
                    <a:pt x="312" y="71"/>
                  </a:lnTo>
                  <a:lnTo>
                    <a:pt x="310" y="73"/>
                  </a:lnTo>
                  <a:lnTo>
                    <a:pt x="310" y="76"/>
                  </a:lnTo>
                  <a:lnTo>
                    <a:pt x="305" y="76"/>
                  </a:lnTo>
                  <a:lnTo>
                    <a:pt x="301" y="73"/>
                  </a:lnTo>
                  <a:lnTo>
                    <a:pt x="298" y="76"/>
                  </a:lnTo>
                  <a:lnTo>
                    <a:pt x="291" y="83"/>
                  </a:lnTo>
                  <a:lnTo>
                    <a:pt x="289" y="92"/>
                  </a:lnTo>
                  <a:lnTo>
                    <a:pt x="289" y="99"/>
                  </a:lnTo>
                  <a:lnTo>
                    <a:pt x="289" y="102"/>
                  </a:lnTo>
                  <a:lnTo>
                    <a:pt x="289" y="106"/>
                  </a:lnTo>
                  <a:lnTo>
                    <a:pt x="289" y="109"/>
                  </a:lnTo>
                  <a:lnTo>
                    <a:pt x="286" y="109"/>
                  </a:lnTo>
                  <a:lnTo>
                    <a:pt x="284" y="104"/>
                  </a:lnTo>
                  <a:lnTo>
                    <a:pt x="277" y="104"/>
                  </a:lnTo>
                  <a:lnTo>
                    <a:pt x="272" y="99"/>
                  </a:lnTo>
                  <a:lnTo>
                    <a:pt x="265" y="95"/>
                  </a:lnTo>
                  <a:lnTo>
                    <a:pt x="263" y="92"/>
                  </a:lnTo>
                  <a:lnTo>
                    <a:pt x="258" y="92"/>
                  </a:lnTo>
                  <a:lnTo>
                    <a:pt x="256" y="90"/>
                  </a:lnTo>
                  <a:lnTo>
                    <a:pt x="253" y="90"/>
                  </a:lnTo>
                  <a:lnTo>
                    <a:pt x="249" y="90"/>
                  </a:lnTo>
                  <a:lnTo>
                    <a:pt x="244" y="92"/>
                  </a:lnTo>
                  <a:lnTo>
                    <a:pt x="239" y="99"/>
                  </a:lnTo>
                  <a:lnTo>
                    <a:pt x="237" y="97"/>
                  </a:lnTo>
                  <a:lnTo>
                    <a:pt x="232" y="95"/>
                  </a:lnTo>
                  <a:lnTo>
                    <a:pt x="230" y="95"/>
                  </a:lnTo>
                  <a:lnTo>
                    <a:pt x="227" y="97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32" y="106"/>
                  </a:lnTo>
                  <a:lnTo>
                    <a:pt x="237" y="106"/>
                  </a:lnTo>
                  <a:lnTo>
                    <a:pt x="241" y="111"/>
                  </a:lnTo>
                  <a:lnTo>
                    <a:pt x="246" y="113"/>
                  </a:lnTo>
                  <a:lnTo>
                    <a:pt x="251" y="113"/>
                  </a:lnTo>
                  <a:lnTo>
                    <a:pt x="253" y="116"/>
                  </a:lnTo>
                  <a:lnTo>
                    <a:pt x="251" y="121"/>
                  </a:lnTo>
                  <a:lnTo>
                    <a:pt x="249" y="123"/>
                  </a:lnTo>
                  <a:lnTo>
                    <a:pt x="246" y="121"/>
                  </a:lnTo>
                  <a:lnTo>
                    <a:pt x="241" y="121"/>
                  </a:lnTo>
                  <a:lnTo>
                    <a:pt x="239" y="121"/>
                  </a:lnTo>
                  <a:lnTo>
                    <a:pt x="239" y="125"/>
                  </a:lnTo>
                  <a:lnTo>
                    <a:pt x="237" y="128"/>
                  </a:lnTo>
                  <a:lnTo>
                    <a:pt x="232" y="132"/>
                  </a:lnTo>
                  <a:lnTo>
                    <a:pt x="232" y="132"/>
                  </a:lnTo>
                  <a:lnTo>
                    <a:pt x="232" y="132"/>
                  </a:lnTo>
                  <a:close/>
                  <a:moveTo>
                    <a:pt x="225" y="248"/>
                  </a:moveTo>
                  <a:lnTo>
                    <a:pt x="227" y="244"/>
                  </a:lnTo>
                  <a:lnTo>
                    <a:pt x="227" y="241"/>
                  </a:lnTo>
                  <a:lnTo>
                    <a:pt x="227" y="241"/>
                  </a:lnTo>
                  <a:lnTo>
                    <a:pt x="225" y="244"/>
                  </a:lnTo>
                  <a:lnTo>
                    <a:pt x="223" y="241"/>
                  </a:lnTo>
                  <a:lnTo>
                    <a:pt x="225" y="234"/>
                  </a:lnTo>
                  <a:lnTo>
                    <a:pt x="227" y="232"/>
                  </a:lnTo>
                  <a:lnTo>
                    <a:pt x="227" y="234"/>
                  </a:lnTo>
                  <a:lnTo>
                    <a:pt x="227" y="239"/>
                  </a:lnTo>
                  <a:lnTo>
                    <a:pt x="230" y="239"/>
                  </a:lnTo>
                  <a:lnTo>
                    <a:pt x="230" y="241"/>
                  </a:lnTo>
                  <a:lnTo>
                    <a:pt x="230" y="246"/>
                  </a:lnTo>
                  <a:lnTo>
                    <a:pt x="227" y="248"/>
                  </a:lnTo>
                  <a:lnTo>
                    <a:pt x="225" y="248"/>
                  </a:lnTo>
                  <a:lnTo>
                    <a:pt x="225" y="248"/>
                  </a:lnTo>
                  <a:lnTo>
                    <a:pt x="225" y="248"/>
                  </a:lnTo>
                  <a:close/>
                  <a:moveTo>
                    <a:pt x="74" y="390"/>
                  </a:moveTo>
                  <a:lnTo>
                    <a:pt x="76" y="390"/>
                  </a:lnTo>
                  <a:lnTo>
                    <a:pt x="76" y="390"/>
                  </a:lnTo>
                  <a:lnTo>
                    <a:pt x="74" y="388"/>
                  </a:lnTo>
                  <a:lnTo>
                    <a:pt x="74" y="388"/>
                  </a:lnTo>
                  <a:lnTo>
                    <a:pt x="74" y="390"/>
                  </a:lnTo>
                  <a:lnTo>
                    <a:pt x="74" y="390"/>
                  </a:lnTo>
                  <a:lnTo>
                    <a:pt x="74" y="390"/>
                  </a:lnTo>
                  <a:close/>
                  <a:moveTo>
                    <a:pt x="71" y="393"/>
                  </a:moveTo>
                  <a:lnTo>
                    <a:pt x="71" y="393"/>
                  </a:lnTo>
                  <a:lnTo>
                    <a:pt x="74" y="393"/>
                  </a:lnTo>
                  <a:lnTo>
                    <a:pt x="71" y="393"/>
                  </a:lnTo>
                  <a:lnTo>
                    <a:pt x="71" y="393"/>
                  </a:lnTo>
                  <a:lnTo>
                    <a:pt x="71" y="393"/>
                  </a:lnTo>
                  <a:close/>
                  <a:moveTo>
                    <a:pt x="69" y="395"/>
                  </a:moveTo>
                  <a:lnTo>
                    <a:pt x="71" y="395"/>
                  </a:lnTo>
                  <a:lnTo>
                    <a:pt x="71" y="395"/>
                  </a:lnTo>
                  <a:lnTo>
                    <a:pt x="69" y="395"/>
                  </a:lnTo>
                  <a:lnTo>
                    <a:pt x="69" y="395"/>
                  </a:lnTo>
                  <a:lnTo>
                    <a:pt x="69" y="395"/>
                  </a:lnTo>
                  <a:close/>
                  <a:moveTo>
                    <a:pt x="66" y="397"/>
                  </a:moveTo>
                  <a:lnTo>
                    <a:pt x="66" y="400"/>
                  </a:lnTo>
                  <a:lnTo>
                    <a:pt x="69" y="397"/>
                  </a:lnTo>
                  <a:lnTo>
                    <a:pt x="66" y="397"/>
                  </a:lnTo>
                  <a:lnTo>
                    <a:pt x="66" y="397"/>
                  </a:lnTo>
                  <a:lnTo>
                    <a:pt x="66" y="397"/>
                  </a:lnTo>
                  <a:close/>
                  <a:moveTo>
                    <a:pt x="64" y="407"/>
                  </a:moveTo>
                  <a:lnTo>
                    <a:pt x="62" y="402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9" y="405"/>
                  </a:lnTo>
                  <a:lnTo>
                    <a:pt x="66" y="407"/>
                  </a:lnTo>
                  <a:lnTo>
                    <a:pt x="64" y="407"/>
                  </a:lnTo>
                  <a:lnTo>
                    <a:pt x="64" y="407"/>
                  </a:lnTo>
                  <a:lnTo>
                    <a:pt x="64" y="407"/>
                  </a:lnTo>
                  <a:close/>
                  <a:moveTo>
                    <a:pt x="95" y="409"/>
                  </a:moveTo>
                  <a:lnTo>
                    <a:pt x="95" y="407"/>
                  </a:lnTo>
                  <a:lnTo>
                    <a:pt x="97" y="407"/>
                  </a:lnTo>
                  <a:lnTo>
                    <a:pt x="97" y="407"/>
                  </a:lnTo>
                  <a:lnTo>
                    <a:pt x="97" y="409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9"/>
                  </a:lnTo>
                  <a:close/>
                  <a:moveTo>
                    <a:pt x="92" y="416"/>
                  </a:moveTo>
                  <a:lnTo>
                    <a:pt x="92" y="414"/>
                  </a:lnTo>
                  <a:lnTo>
                    <a:pt x="95" y="414"/>
                  </a:lnTo>
                  <a:lnTo>
                    <a:pt x="92" y="416"/>
                  </a:lnTo>
                  <a:lnTo>
                    <a:pt x="92" y="416"/>
                  </a:lnTo>
                  <a:lnTo>
                    <a:pt x="92" y="416"/>
                  </a:lnTo>
                  <a:lnTo>
                    <a:pt x="92" y="416"/>
                  </a:lnTo>
                  <a:close/>
                  <a:moveTo>
                    <a:pt x="90" y="405"/>
                  </a:moveTo>
                  <a:lnTo>
                    <a:pt x="88" y="407"/>
                  </a:lnTo>
                  <a:lnTo>
                    <a:pt x="90" y="412"/>
                  </a:lnTo>
                  <a:lnTo>
                    <a:pt x="90" y="414"/>
                  </a:lnTo>
                  <a:lnTo>
                    <a:pt x="92" y="414"/>
                  </a:lnTo>
                  <a:lnTo>
                    <a:pt x="92" y="412"/>
                  </a:lnTo>
                  <a:lnTo>
                    <a:pt x="90" y="407"/>
                  </a:lnTo>
                  <a:lnTo>
                    <a:pt x="90" y="405"/>
                  </a:lnTo>
                  <a:lnTo>
                    <a:pt x="90" y="405"/>
                  </a:lnTo>
                  <a:lnTo>
                    <a:pt x="90" y="405"/>
                  </a:lnTo>
                  <a:lnTo>
                    <a:pt x="90" y="405"/>
                  </a:lnTo>
                  <a:close/>
                  <a:moveTo>
                    <a:pt x="180" y="355"/>
                  </a:moveTo>
                  <a:lnTo>
                    <a:pt x="178" y="350"/>
                  </a:lnTo>
                  <a:lnTo>
                    <a:pt x="178" y="348"/>
                  </a:lnTo>
                  <a:lnTo>
                    <a:pt x="180" y="345"/>
                  </a:lnTo>
                  <a:lnTo>
                    <a:pt x="182" y="345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52"/>
                  </a:lnTo>
                  <a:lnTo>
                    <a:pt x="182" y="355"/>
                  </a:lnTo>
                  <a:lnTo>
                    <a:pt x="180" y="355"/>
                  </a:lnTo>
                  <a:lnTo>
                    <a:pt x="180" y="355"/>
                  </a:lnTo>
                  <a:lnTo>
                    <a:pt x="180" y="355"/>
                  </a:lnTo>
                  <a:close/>
                  <a:moveTo>
                    <a:pt x="166" y="352"/>
                  </a:moveTo>
                  <a:lnTo>
                    <a:pt x="168" y="348"/>
                  </a:lnTo>
                  <a:lnTo>
                    <a:pt x="171" y="348"/>
                  </a:lnTo>
                  <a:lnTo>
                    <a:pt x="171" y="350"/>
                  </a:lnTo>
                  <a:lnTo>
                    <a:pt x="168" y="352"/>
                  </a:lnTo>
                  <a:lnTo>
                    <a:pt x="166" y="352"/>
                  </a:lnTo>
                  <a:lnTo>
                    <a:pt x="166" y="352"/>
                  </a:lnTo>
                  <a:lnTo>
                    <a:pt x="166" y="352"/>
                  </a:lnTo>
                  <a:close/>
                  <a:moveTo>
                    <a:pt x="147" y="395"/>
                  </a:moveTo>
                  <a:lnTo>
                    <a:pt x="147" y="395"/>
                  </a:lnTo>
                  <a:lnTo>
                    <a:pt x="149" y="395"/>
                  </a:lnTo>
                  <a:lnTo>
                    <a:pt x="152" y="395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49" y="388"/>
                  </a:lnTo>
                  <a:lnTo>
                    <a:pt x="152" y="386"/>
                  </a:lnTo>
                  <a:lnTo>
                    <a:pt x="154" y="379"/>
                  </a:lnTo>
                  <a:lnTo>
                    <a:pt x="159" y="376"/>
                  </a:lnTo>
                  <a:lnTo>
                    <a:pt x="159" y="374"/>
                  </a:lnTo>
                  <a:lnTo>
                    <a:pt x="163" y="374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79"/>
                  </a:lnTo>
                  <a:lnTo>
                    <a:pt x="175" y="371"/>
                  </a:lnTo>
                  <a:lnTo>
                    <a:pt x="180" y="367"/>
                  </a:lnTo>
                  <a:lnTo>
                    <a:pt x="180" y="364"/>
                  </a:lnTo>
                  <a:lnTo>
                    <a:pt x="180" y="364"/>
                  </a:lnTo>
                  <a:lnTo>
                    <a:pt x="178" y="360"/>
                  </a:lnTo>
                  <a:lnTo>
                    <a:pt x="173" y="357"/>
                  </a:lnTo>
                  <a:lnTo>
                    <a:pt x="171" y="357"/>
                  </a:lnTo>
                  <a:lnTo>
                    <a:pt x="168" y="355"/>
                  </a:lnTo>
                  <a:lnTo>
                    <a:pt x="163" y="355"/>
                  </a:lnTo>
                  <a:lnTo>
                    <a:pt x="156" y="360"/>
                  </a:lnTo>
                  <a:lnTo>
                    <a:pt x="156" y="362"/>
                  </a:lnTo>
                  <a:lnTo>
                    <a:pt x="156" y="364"/>
                  </a:lnTo>
                  <a:lnTo>
                    <a:pt x="152" y="364"/>
                  </a:lnTo>
                  <a:lnTo>
                    <a:pt x="149" y="367"/>
                  </a:lnTo>
                  <a:lnTo>
                    <a:pt x="147" y="367"/>
                  </a:lnTo>
                  <a:lnTo>
                    <a:pt x="145" y="362"/>
                  </a:lnTo>
                  <a:lnTo>
                    <a:pt x="142" y="362"/>
                  </a:lnTo>
                  <a:lnTo>
                    <a:pt x="137" y="367"/>
                  </a:lnTo>
                  <a:lnTo>
                    <a:pt x="137" y="371"/>
                  </a:lnTo>
                  <a:lnTo>
                    <a:pt x="133" y="374"/>
                  </a:lnTo>
                  <a:lnTo>
                    <a:pt x="133" y="379"/>
                  </a:lnTo>
                  <a:lnTo>
                    <a:pt x="137" y="381"/>
                  </a:lnTo>
                  <a:lnTo>
                    <a:pt x="140" y="383"/>
                  </a:lnTo>
                  <a:lnTo>
                    <a:pt x="137" y="386"/>
                  </a:lnTo>
                  <a:lnTo>
                    <a:pt x="137" y="388"/>
                  </a:lnTo>
                  <a:lnTo>
                    <a:pt x="142" y="393"/>
                  </a:lnTo>
                  <a:lnTo>
                    <a:pt x="147" y="393"/>
                  </a:lnTo>
                  <a:lnTo>
                    <a:pt x="147" y="395"/>
                  </a:lnTo>
                  <a:lnTo>
                    <a:pt x="147" y="395"/>
                  </a:lnTo>
                  <a:lnTo>
                    <a:pt x="147" y="395"/>
                  </a:lnTo>
                  <a:close/>
                  <a:moveTo>
                    <a:pt x="119" y="466"/>
                  </a:moveTo>
                  <a:lnTo>
                    <a:pt x="116" y="464"/>
                  </a:lnTo>
                  <a:lnTo>
                    <a:pt x="114" y="464"/>
                  </a:lnTo>
                  <a:lnTo>
                    <a:pt x="114" y="466"/>
                  </a:lnTo>
                  <a:lnTo>
                    <a:pt x="116" y="471"/>
                  </a:lnTo>
                  <a:lnTo>
                    <a:pt x="119" y="471"/>
                  </a:lnTo>
                  <a:lnTo>
                    <a:pt x="119" y="468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19" y="466"/>
                  </a:lnTo>
                  <a:close/>
                  <a:moveTo>
                    <a:pt x="123" y="461"/>
                  </a:moveTo>
                  <a:lnTo>
                    <a:pt x="121" y="454"/>
                  </a:lnTo>
                  <a:lnTo>
                    <a:pt x="121" y="452"/>
                  </a:lnTo>
                  <a:lnTo>
                    <a:pt x="123" y="454"/>
                  </a:lnTo>
                  <a:lnTo>
                    <a:pt x="123" y="457"/>
                  </a:lnTo>
                  <a:lnTo>
                    <a:pt x="123" y="459"/>
                  </a:lnTo>
                  <a:lnTo>
                    <a:pt x="123" y="461"/>
                  </a:lnTo>
                  <a:lnTo>
                    <a:pt x="123" y="461"/>
                  </a:lnTo>
                  <a:lnTo>
                    <a:pt x="123" y="461"/>
                  </a:lnTo>
                  <a:close/>
                  <a:moveTo>
                    <a:pt x="116" y="449"/>
                  </a:moveTo>
                  <a:lnTo>
                    <a:pt x="119" y="447"/>
                  </a:lnTo>
                  <a:lnTo>
                    <a:pt x="123" y="442"/>
                  </a:lnTo>
                  <a:lnTo>
                    <a:pt x="119" y="438"/>
                  </a:lnTo>
                  <a:lnTo>
                    <a:pt x="119" y="435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6" y="438"/>
                  </a:lnTo>
                  <a:lnTo>
                    <a:pt x="126" y="433"/>
                  </a:lnTo>
                  <a:lnTo>
                    <a:pt x="126" y="426"/>
                  </a:lnTo>
                  <a:lnTo>
                    <a:pt x="126" y="423"/>
                  </a:lnTo>
                  <a:lnTo>
                    <a:pt x="126" y="412"/>
                  </a:lnTo>
                  <a:lnTo>
                    <a:pt x="126" y="405"/>
                  </a:lnTo>
                  <a:lnTo>
                    <a:pt x="128" y="400"/>
                  </a:lnTo>
                  <a:lnTo>
                    <a:pt x="130" y="397"/>
                  </a:lnTo>
                  <a:lnTo>
                    <a:pt x="130" y="393"/>
                  </a:lnTo>
                  <a:lnTo>
                    <a:pt x="128" y="393"/>
                  </a:lnTo>
                  <a:lnTo>
                    <a:pt x="128" y="390"/>
                  </a:lnTo>
                  <a:lnTo>
                    <a:pt x="126" y="388"/>
                  </a:lnTo>
                  <a:lnTo>
                    <a:pt x="126" y="386"/>
                  </a:lnTo>
                  <a:lnTo>
                    <a:pt x="121" y="386"/>
                  </a:lnTo>
                  <a:lnTo>
                    <a:pt x="119" y="386"/>
                  </a:lnTo>
                  <a:lnTo>
                    <a:pt x="123" y="383"/>
                  </a:lnTo>
                  <a:lnTo>
                    <a:pt x="123" y="381"/>
                  </a:lnTo>
                  <a:lnTo>
                    <a:pt x="123" y="374"/>
                  </a:lnTo>
                  <a:lnTo>
                    <a:pt x="119" y="374"/>
                  </a:lnTo>
                  <a:lnTo>
                    <a:pt x="116" y="374"/>
                  </a:lnTo>
                  <a:lnTo>
                    <a:pt x="116" y="374"/>
                  </a:lnTo>
                  <a:lnTo>
                    <a:pt x="114" y="376"/>
                  </a:lnTo>
                  <a:lnTo>
                    <a:pt x="111" y="376"/>
                  </a:lnTo>
                  <a:lnTo>
                    <a:pt x="107" y="371"/>
                  </a:lnTo>
                  <a:lnTo>
                    <a:pt x="107" y="369"/>
                  </a:lnTo>
                  <a:lnTo>
                    <a:pt x="114" y="364"/>
                  </a:lnTo>
                  <a:lnTo>
                    <a:pt x="119" y="364"/>
                  </a:lnTo>
                  <a:lnTo>
                    <a:pt x="126" y="367"/>
                  </a:lnTo>
                  <a:lnTo>
                    <a:pt x="128" y="369"/>
                  </a:lnTo>
                  <a:lnTo>
                    <a:pt x="128" y="367"/>
                  </a:lnTo>
                  <a:lnTo>
                    <a:pt x="128" y="364"/>
                  </a:lnTo>
                  <a:lnTo>
                    <a:pt x="128" y="360"/>
                  </a:lnTo>
                  <a:lnTo>
                    <a:pt x="128" y="357"/>
                  </a:lnTo>
                  <a:lnTo>
                    <a:pt x="130" y="355"/>
                  </a:lnTo>
                  <a:lnTo>
                    <a:pt x="133" y="355"/>
                  </a:lnTo>
                  <a:lnTo>
                    <a:pt x="135" y="357"/>
                  </a:lnTo>
                  <a:lnTo>
                    <a:pt x="137" y="357"/>
                  </a:lnTo>
                  <a:lnTo>
                    <a:pt x="140" y="355"/>
                  </a:lnTo>
                  <a:lnTo>
                    <a:pt x="147" y="352"/>
                  </a:lnTo>
                  <a:lnTo>
                    <a:pt x="154" y="350"/>
                  </a:lnTo>
                  <a:lnTo>
                    <a:pt x="159" y="350"/>
                  </a:lnTo>
                  <a:lnTo>
                    <a:pt x="159" y="352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6" y="348"/>
                  </a:lnTo>
                  <a:lnTo>
                    <a:pt x="168" y="345"/>
                  </a:lnTo>
                  <a:lnTo>
                    <a:pt x="173" y="341"/>
                  </a:lnTo>
                  <a:lnTo>
                    <a:pt x="178" y="338"/>
                  </a:lnTo>
                  <a:lnTo>
                    <a:pt x="182" y="341"/>
                  </a:lnTo>
                  <a:lnTo>
                    <a:pt x="187" y="338"/>
                  </a:lnTo>
                  <a:lnTo>
                    <a:pt x="187" y="341"/>
                  </a:lnTo>
                  <a:lnTo>
                    <a:pt x="187" y="343"/>
                  </a:lnTo>
                  <a:lnTo>
                    <a:pt x="185" y="348"/>
                  </a:lnTo>
                  <a:lnTo>
                    <a:pt x="185" y="352"/>
                  </a:lnTo>
                  <a:lnTo>
                    <a:pt x="187" y="352"/>
                  </a:lnTo>
                  <a:lnTo>
                    <a:pt x="187" y="357"/>
                  </a:lnTo>
                  <a:lnTo>
                    <a:pt x="187" y="362"/>
                  </a:lnTo>
                  <a:lnTo>
                    <a:pt x="187" y="362"/>
                  </a:lnTo>
                  <a:lnTo>
                    <a:pt x="187" y="367"/>
                  </a:lnTo>
                  <a:lnTo>
                    <a:pt x="192" y="369"/>
                  </a:lnTo>
                  <a:lnTo>
                    <a:pt x="197" y="374"/>
                  </a:lnTo>
                  <a:lnTo>
                    <a:pt x="201" y="374"/>
                  </a:lnTo>
                  <a:lnTo>
                    <a:pt x="204" y="374"/>
                  </a:lnTo>
                  <a:lnTo>
                    <a:pt x="208" y="367"/>
                  </a:lnTo>
                  <a:lnTo>
                    <a:pt x="208" y="364"/>
                  </a:lnTo>
                  <a:lnTo>
                    <a:pt x="211" y="362"/>
                  </a:lnTo>
                  <a:lnTo>
                    <a:pt x="211" y="360"/>
                  </a:lnTo>
                  <a:lnTo>
                    <a:pt x="211" y="357"/>
                  </a:lnTo>
                  <a:lnTo>
                    <a:pt x="213" y="352"/>
                  </a:lnTo>
                  <a:lnTo>
                    <a:pt x="215" y="352"/>
                  </a:lnTo>
                  <a:lnTo>
                    <a:pt x="220" y="352"/>
                  </a:lnTo>
                  <a:lnTo>
                    <a:pt x="220" y="350"/>
                  </a:lnTo>
                  <a:lnTo>
                    <a:pt x="220" y="348"/>
                  </a:lnTo>
                  <a:lnTo>
                    <a:pt x="220" y="343"/>
                  </a:lnTo>
                  <a:lnTo>
                    <a:pt x="211" y="341"/>
                  </a:lnTo>
                  <a:lnTo>
                    <a:pt x="211" y="338"/>
                  </a:lnTo>
                  <a:lnTo>
                    <a:pt x="213" y="334"/>
                  </a:lnTo>
                  <a:lnTo>
                    <a:pt x="215" y="331"/>
                  </a:lnTo>
                  <a:lnTo>
                    <a:pt x="215" y="331"/>
                  </a:lnTo>
                  <a:lnTo>
                    <a:pt x="215" y="331"/>
                  </a:lnTo>
                  <a:lnTo>
                    <a:pt x="215" y="336"/>
                  </a:lnTo>
                  <a:lnTo>
                    <a:pt x="218" y="338"/>
                  </a:lnTo>
                  <a:lnTo>
                    <a:pt x="220" y="336"/>
                  </a:lnTo>
                  <a:lnTo>
                    <a:pt x="220" y="336"/>
                  </a:lnTo>
                  <a:lnTo>
                    <a:pt x="223" y="336"/>
                  </a:lnTo>
                  <a:lnTo>
                    <a:pt x="225" y="338"/>
                  </a:lnTo>
                  <a:lnTo>
                    <a:pt x="227" y="336"/>
                  </a:lnTo>
                  <a:lnTo>
                    <a:pt x="230" y="336"/>
                  </a:lnTo>
                  <a:lnTo>
                    <a:pt x="227" y="338"/>
                  </a:lnTo>
                  <a:lnTo>
                    <a:pt x="225" y="341"/>
                  </a:lnTo>
                  <a:lnTo>
                    <a:pt x="223" y="341"/>
                  </a:lnTo>
                  <a:lnTo>
                    <a:pt x="225" y="341"/>
                  </a:lnTo>
                  <a:lnTo>
                    <a:pt x="227" y="341"/>
                  </a:lnTo>
                  <a:lnTo>
                    <a:pt x="234" y="338"/>
                  </a:lnTo>
                  <a:lnTo>
                    <a:pt x="244" y="338"/>
                  </a:lnTo>
                  <a:lnTo>
                    <a:pt x="249" y="338"/>
                  </a:lnTo>
                  <a:lnTo>
                    <a:pt x="249" y="336"/>
                  </a:lnTo>
                  <a:lnTo>
                    <a:pt x="246" y="334"/>
                  </a:lnTo>
                  <a:lnTo>
                    <a:pt x="249" y="329"/>
                  </a:lnTo>
                  <a:lnTo>
                    <a:pt x="251" y="326"/>
                  </a:lnTo>
                  <a:lnTo>
                    <a:pt x="256" y="326"/>
                  </a:lnTo>
                  <a:lnTo>
                    <a:pt x="256" y="331"/>
                  </a:lnTo>
                  <a:lnTo>
                    <a:pt x="256" y="334"/>
                  </a:lnTo>
                  <a:lnTo>
                    <a:pt x="256" y="338"/>
                  </a:lnTo>
                  <a:lnTo>
                    <a:pt x="260" y="336"/>
                  </a:lnTo>
                  <a:lnTo>
                    <a:pt x="263" y="334"/>
                  </a:lnTo>
                  <a:lnTo>
                    <a:pt x="260" y="326"/>
                  </a:lnTo>
                  <a:lnTo>
                    <a:pt x="263" y="322"/>
                  </a:lnTo>
                  <a:lnTo>
                    <a:pt x="267" y="317"/>
                  </a:lnTo>
                  <a:lnTo>
                    <a:pt x="270" y="317"/>
                  </a:lnTo>
                  <a:lnTo>
                    <a:pt x="270" y="315"/>
                  </a:lnTo>
                  <a:lnTo>
                    <a:pt x="270" y="312"/>
                  </a:lnTo>
                  <a:lnTo>
                    <a:pt x="270" y="308"/>
                  </a:lnTo>
                  <a:lnTo>
                    <a:pt x="272" y="305"/>
                  </a:lnTo>
                  <a:lnTo>
                    <a:pt x="277" y="308"/>
                  </a:lnTo>
                  <a:lnTo>
                    <a:pt x="277" y="310"/>
                  </a:lnTo>
                  <a:lnTo>
                    <a:pt x="275" y="312"/>
                  </a:lnTo>
                  <a:lnTo>
                    <a:pt x="275" y="317"/>
                  </a:lnTo>
                  <a:lnTo>
                    <a:pt x="275" y="329"/>
                  </a:lnTo>
                  <a:lnTo>
                    <a:pt x="277" y="331"/>
                  </a:lnTo>
                  <a:lnTo>
                    <a:pt x="279" y="329"/>
                  </a:lnTo>
                  <a:lnTo>
                    <a:pt x="282" y="324"/>
                  </a:lnTo>
                  <a:lnTo>
                    <a:pt x="284" y="324"/>
                  </a:lnTo>
                  <a:lnTo>
                    <a:pt x="289" y="319"/>
                  </a:lnTo>
                  <a:lnTo>
                    <a:pt x="291" y="315"/>
                  </a:lnTo>
                  <a:lnTo>
                    <a:pt x="289" y="312"/>
                  </a:lnTo>
                  <a:lnTo>
                    <a:pt x="293" y="308"/>
                  </a:lnTo>
                  <a:lnTo>
                    <a:pt x="293" y="305"/>
                  </a:lnTo>
                  <a:lnTo>
                    <a:pt x="291" y="303"/>
                  </a:lnTo>
                  <a:lnTo>
                    <a:pt x="286" y="296"/>
                  </a:lnTo>
                  <a:lnTo>
                    <a:pt x="284" y="291"/>
                  </a:lnTo>
                  <a:lnTo>
                    <a:pt x="284" y="281"/>
                  </a:lnTo>
                  <a:lnTo>
                    <a:pt x="284" y="270"/>
                  </a:lnTo>
                  <a:lnTo>
                    <a:pt x="286" y="260"/>
                  </a:lnTo>
                  <a:lnTo>
                    <a:pt x="282" y="246"/>
                  </a:lnTo>
                  <a:lnTo>
                    <a:pt x="277" y="239"/>
                  </a:lnTo>
                  <a:lnTo>
                    <a:pt x="277" y="234"/>
                  </a:lnTo>
                  <a:lnTo>
                    <a:pt x="277" y="227"/>
                  </a:lnTo>
                  <a:lnTo>
                    <a:pt x="284" y="225"/>
                  </a:lnTo>
                  <a:lnTo>
                    <a:pt x="286" y="225"/>
                  </a:lnTo>
                  <a:lnTo>
                    <a:pt x="289" y="227"/>
                  </a:lnTo>
                  <a:lnTo>
                    <a:pt x="289" y="225"/>
                  </a:lnTo>
                  <a:lnTo>
                    <a:pt x="289" y="220"/>
                  </a:lnTo>
                  <a:lnTo>
                    <a:pt x="289" y="218"/>
                  </a:lnTo>
                  <a:lnTo>
                    <a:pt x="286" y="215"/>
                  </a:lnTo>
                  <a:lnTo>
                    <a:pt x="286" y="213"/>
                  </a:lnTo>
                  <a:lnTo>
                    <a:pt x="286" y="210"/>
                  </a:lnTo>
                  <a:lnTo>
                    <a:pt x="286" y="206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89" y="199"/>
                  </a:lnTo>
                  <a:lnTo>
                    <a:pt x="286" y="199"/>
                  </a:lnTo>
                  <a:lnTo>
                    <a:pt x="286" y="194"/>
                  </a:lnTo>
                  <a:lnTo>
                    <a:pt x="286" y="189"/>
                  </a:lnTo>
                  <a:lnTo>
                    <a:pt x="286" y="187"/>
                  </a:lnTo>
                  <a:lnTo>
                    <a:pt x="284" y="180"/>
                  </a:lnTo>
                  <a:lnTo>
                    <a:pt x="282" y="173"/>
                  </a:lnTo>
                  <a:lnTo>
                    <a:pt x="279" y="173"/>
                  </a:lnTo>
                  <a:lnTo>
                    <a:pt x="277" y="170"/>
                  </a:lnTo>
                  <a:lnTo>
                    <a:pt x="275" y="163"/>
                  </a:lnTo>
                  <a:lnTo>
                    <a:pt x="272" y="158"/>
                  </a:lnTo>
                  <a:lnTo>
                    <a:pt x="263" y="149"/>
                  </a:lnTo>
                  <a:lnTo>
                    <a:pt x="260" y="144"/>
                  </a:lnTo>
                  <a:lnTo>
                    <a:pt x="260" y="139"/>
                  </a:lnTo>
                  <a:lnTo>
                    <a:pt x="258" y="132"/>
                  </a:lnTo>
                  <a:lnTo>
                    <a:pt x="260" y="130"/>
                  </a:lnTo>
                  <a:lnTo>
                    <a:pt x="258" y="132"/>
                  </a:lnTo>
                  <a:lnTo>
                    <a:pt x="256" y="132"/>
                  </a:lnTo>
                  <a:lnTo>
                    <a:pt x="253" y="130"/>
                  </a:lnTo>
                  <a:lnTo>
                    <a:pt x="251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6" y="135"/>
                  </a:lnTo>
                  <a:lnTo>
                    <a:pt x="246" y="139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6" y="135"/>
                  </a:lnTo>
                  <a:lnTo>
                    <a:pt x="258" y="142"/>
                  </a:lnTo>
                  <a:lnTo>
                    <a:pt x="256" y="144"/>
                  </a:lnTo>
                  <a:lnTo>
                    <a:pt x="253" y="147"/>
                  </a:lnTo>
                  <a:lnTo>
                    <a:pt x="251" y="144"/>
                  </a:lnTo>
                  <a:lnTo>
                    <a:pt x="249" y="144"/>
                  </a:lnTo>
                  <a:lnTo>
                    <a:pt x="251" y="149"/>
                  </a:lnTo>
                  <a:lnTo>
                    <a:pt x="249" y="151"/>
                  </a:lnTo>
                  <a:lnTo>
                    <a:pt x="246" y="149"/>
                  </a:lnTo>
                  <a:lnTo>
                    <a:pt x="246" y="147"/>
                  </a:lnTo>
                  <a:lnTo>
                    <a:pt x="244" y="142"/>
                  </a:lnTo>
                  <a:lnTo>
                    <a:pt x="244" y="139"/>
                  </a:lnTo>
                  <a:lnTo>
                    <a:pt x="241" y="142"/>
                  </a:lnTo>
                  <a:lnTo>
                    <a:pt x="239" y="139"/>
                  </a:lnTo>
                  <a:lnTo>
                    <a:pt x="237" y="142"/>
                  </a:lnTo>
                  <a:lnTo>
                    <a:pt x="239" y="149"/>
                  </a:lnTo>
                  <a:lnTo>
                    <a:pt x="239" y="154"/>
                  </a:lnTo>
                  <a:lnTo>
                    <a:pt x="237" y="154"/>
                  </a:lnTo>
                  <a:lnTo>
                    <a:pt x="234" y="158"/>
                  </a:lnTo>
                  <a:lnTo>
                    <a:pt x="234" y="161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39" y="175"/>
                  </a:lnTo>
                  <a:lnTo>
                    <a:pt x="237" y="175"/>
                  </a:lnTo>
                  <a:lnTo>
                    <a:pt x="234" y="175"/>
                  </a:lnTo>
                  <a:lnTo>
                    <a:pt x="232" y="177"/>
                  </a:lnTo>
                  <a:lnTo>
                    <a:pt x="237" y="182"/>
                  </a:lnTo>
                  <a:lnTo>
                    <a:pt x="239" y="180"/>
                  </a:lnTo>
                  <a:lnTo>
                    <a:pt x="241" y="177"/>
                  </a:lnTo>
                  <a:lnTo>
                    <a:pt x="246" y="187"/>
                  </a:lnTo>
                  <a:lnTo>
                    <a:pt x="246" y="196"/>
                  </a:lnTo>
                  <a:lnTo>
                    <a:pt x="246" y="203"/>
                  </a:lnTo>
                  <a:lnTo>
                    <a:pt x="246" y="213"/>
                  </a:lnTo>
                  <a:lnTo>
                    <a:pt x="244" y="227"/>
                  </a:lnTo>
                  <a:lnTo>
                    <a:pt x="244" y="232"/>
                  </a:lnTo>
                  <a:lnTo>
                    <a:pt x="241" y="239"/>
                  </a:lnTo>
                  <a:lnTo>
                    <a:pt x="237" y="241"/>
                  </a:lnTo>
                  <a:lnTo>
                    <a:pt x="234" y="248"/>
                  </a:lnTo>
                  <a:lnTo>
                    <a:pt x="237" y="253"/>
                  </a:lnTo>
                  <a:lnTo>
                    <a:pt x="232" y="258"/>
                  </a:lnTo>
                  <a:lnTo>
                    <a:pt x="232" y="263"/>
                  </a:lnTo>
                  <a:lnTo>
                    <a:pt x="227" y="267"/>
                  </a:lnTo>
                  <a:lnTo>
                    <a:pt x="218" y="272"/>
                  </a:lnTo>
                  <a:lnTo>
                    <a:pt x="213" y="274"/>
                  </a:lnTo>
                  <a:lnTo>
                    <a:pt x="211" y="279"/>
                  </a:lnTo>
                  <a:lnTo>
                    <a:pt x="206" y="274"/>
                  </a:lnTo>
                  <a:lnTo>
                    <a:pt x="201" y="270"/>
                  </a:lnTo>
                  <a:lnTo>
                    <a:pt x="201" y="267"/>
                  </a:lnTo>
                  <a:lnTo>
                    <a:pt x="204" y="265"/>
                  </a:lnTo>
                  <a:lnTo>
                    <a:pt x="206" y="263"/>
                  </a:lnTo>
                  <a:lnTo>
                    <a:pt x="206" y="260"/>
                  </a:lnTo>
                  <a:lnTo>
                    <a:pt x="208" y="258"/>
                  </a:lnTo>
                  <a:lnTo>
                    <a:pt x="208" y="255"/>
                  </a:lnTo>
                  <a:lnTo>
                    <a:pt x="204" y="258"/>
                  </a:lnTo>
                  <a:lnTo>
                    <a:pt x="199" y="260"/>
                  </a:lnTo>
                  <a:lnTo>
                    <a:pt x="197" y="263"/>
                  </a:lnTo>
                  <a:lnTo>
                    <a:pt x="194" y="267"/>
                  </a:lnTo>
                  <a:lnTo>
                    <a:pt x="197" y="272"/>
                  </a:lnTo>
                  <a:lnTo>
                    <a:pt x="199" y="281"/>
                  </a:lnTo>
                  <a:lnTo>
                    <a:pt x="197" y="286"/>
                  </a:lnTo>
                  <a:lnTo>
                    <a:pt x="192" y="291"/>
                  </a:lnTo>
                  <a:lnTo>
                    <a:pt x="192" y="293"/>
                  </a:lnTo>
                  <a:lnTo>
                    <a:pt x="192" y="296"/>
                  </a:lnTo>
                  <a:lnTo>
                    <a:pt x="189" y="303"/>
                  </a:lnTo>
                  <a:lnTo>
                    <a:pt x="192" y="305"/>
                  </a:lnTo>
                  <a:lnTo>
                    <a:pt x="192" y="308"/>
                  </a:lnTo>
                  <a:lnTo>
                    <a:pt x="192" y="310"/>
                  </a:lnTo>
                  <a:lnTo>
                    <a:pt x="192" y="310"/>
                  </a:lnTo>
                  <a:lnTo>
                    <a:pt x="192" y="312"/>
                  </a:lnTo>
                  <a:lnTo>
                    <a:pt x="189" y="312"/>
                  </a:lnTo>
                  <a:lnTo>
                    <a:pt x="189" y="315"/>
                  </a:lnTo>
                  <a:lnTo>
                    <a:pt x="187" y="317"/>
                  </a:lnTo>
                  <a:lnTo>
                    <a:pt x="185" y="315"/>
                  </a:lnTo>
                  <a:lnTo>
                    <a:pt x="182" y="317"/>
                  </a:lnTo>
                  <a:lnTo>
                    <a:pt x="180" y="317"/>
                  </a:lnTo>
                  <a:lnTo>
                    <a:pt x="180" y="312"/>
                  </a:lnTo>
                  <a:lnTo>
                    <a:pt x="178" y="310"/>
                  </a:lnTo>
                  <a:lnTo>
                    <a:pt x="175" y="312"/>
                  </a:lnTo>
                  <a:lnTo>
                    <a:pt x="173" y="312"/>
                  </a:lnTo>
                  <a:lnTo>
                    <a:pt x="171" y="312"/>
                  </a:lnTo>
                  <a:lnTo>
                    <a:pt x="163" y="315"/>
                  </a:lnTo>
                  <a:lnTo>
                    <a:pt x="159" y="317"/>
                  </a:lnTo>
                  <a:lnTo>
                    <a:pt x="154" y="319"/>
                  </a:lnTo>
                  <a:lnTo>
                    <a:pt x="147" y="319"/>
                  </a:lnTo>
                  <a:lnTo>
                    <a:pt x="142" y="322"/>
                  </a:lnTo>
                  <a:lnTo>
                    <a:pt x="140" y="319"/>
                  </a:lnTo>
                  <a:lnTo>
                    <a:pt x="137" y="319"/>
                  </a:lnTo>
                  <a:lnTo>
                    <a:pt x="128" y="326"/>
                  </a:lnTo>
                  <a:lnTo>
                    <a:pt x="128" y="331"/>
                  </a:lnTo>
                  <a:lnTo>
                    <a:pt x="126" y="334"/>
                  </a:lnTo>
                  <a:lnTo>
                    <a:pt x="123" y="336"/>
                  </a:lnTo>
                  <a:lnTo>
                    <a:pt x="119" y="343"/>
                  </a:lnTo>
                  <a:lnTo>
                    <a:pt x="114" y="343"/>
                  </a:lnTo>
                  <a:lnTo>
                    <a:pt x="111" y="348"/>
                  </a:lnTo>
                  <a:lnTo>
                    <a:pt x="111" y="350"/>
                  </a:lnTo>
                  <a:lnTo>
                    <a:pt x="107" y="352"/>
                  </a:lnTo>
                  <a:lnTo>
                    <a:pt x="102" y="355"/>
                  </a:lnTo>
                  <a:lnTo>
                    <a:pt x="100" y="357"/>
                  </a:lnTo>
                  <a:lnTo>
                    <a:pt x="102" y="364"/>
                  </a:lnTo>
                  <a:lnTo>
                    <a:pt x="104" y="364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95" y="374"/>
                  </a:lnTo>
                  <a:lnTo>
                    <a:pt x="95" y="376"/>
                  </a:lnTo>
                  <a:lnTo>
                    <a:pt x="92" y="379"/>
                  </a:lnTo>
                  <a:lnTo>
                    <a:pt x="88" y="381"/>
                  </a:lnTo>
                  <a:lnTo>
                    <a:pt x="85" y="386"/>
                  </a:lnTo>
                  <a:lnTo>
                    <a:pt x="83" y="386"/>
                  </a:lnTo>
                  <a:lnTo>
                    <a:pt x="78" y="388"/>
                  </a:lnTo>
                  <a:lnTo>
                    <a:pt x="81" y="388"/>
                  </a:lnTo>
                  <a:lnTo>
                    <a:pt x="83" y="388"/>
                  </a:lnTo>
                  <a:lnTo>
                    <a:pt x="83" y="390"/>
                  </a:lnTo>
                  <a:lnTo>
                    <a:pt x="85" y="395"/>
                  </a:lnTo>
                  <a:lnTo>
                    <a:pt x="85" y="397"/>
                  </a:lnTo>
                  <a:lnTo>
                    <a:pt x="83" y="395"/>
                  </a:lnTo>
                  <a:lnTo>
                    <a:pt x="83" y="393"/>
                  </a:lnTo>
                  <a:lnTo>
                    <a:pt x="81" y="395"/>
                  </a:lnTo>
                  <a:lnTo>
                    <a:pt x="83" y="400"/>
                  </a:lnTo>
                  <a:lnTo>
                    <a:pt x="85" y="400"/>
                  </a:lnTo>
                  <a:lnTo>
                    <a:pt x="85" y="402"/>
                  </a:lnTo>
                  <a:lnTo>
                    <a:pt x="83" y="405"/>
                  </a:lnTo>
                  <a:lnTo>
                    <a:pt x="85" y="405"/>
                  </a:lnTo>
                  <a:lnTo>
                    <a:pt x="88" y="400"/>
                  </a:lnTo>
                  <a:lnTo>
                    <a:pt x="90" y="400"/>
                  </a:lnTo>
                  <a:lnTo>
                    <a:pt x="92" y="400"/>
                  </a:lnTo>
                  <a:lnTo>
                    <a:pt x="90" y="402"/>
                  </a:lnTo>
                  <a:lnTo>
                    <a:pt x="92" y="402"/>
                  </a:lnTo>
                  <a:lnTo>
                    <a:pt x="95" y="402"/>
                  </a:lnTo>
                  <a:lnTo>
                    <a:pt x="95" y="397"/>
                  </a:lnTo>
                  <a:lnTo>
                    <a:pt x="92" y="397"/>
                  </a:lnTo>
                  <a:lnTo>
                    <a:pt x="90" y="397"/>
                  </a:lnTo>
                  <a:lnTo>
                    <a:pt x="90" y="395"/>
                  </a:lnTo>
                  <a:lnTo>
                    <a:pt x="90" y="395"/>
                  </a:lnTo>
                  <a:lnTo>
                    <a:pt x="90" y="390"/>
                  </a:lnTo>
                  <a:lnTo>
                    <a:pt x="92" y="388"/>
                  </a:lnTo>
                  <a:lnTo>
                    <a:pt x="95" y="390"/>
                  </a:lnTo>
                  <a:lnTo>
                    <a:pt x="100" y="395"/>
                  </a:lnTo>
                  <a:lnTo>
                    <a:pt x="100" y="400"/>
                  </a:lnTo>
                  <a:lnTo>
                    <a:pt x="100" y="402"/>
                  </a:lnTo>
                  <a:lnTo>
                    <a:pt x="102" y="409"/>
                  </a:lnTo>
                  <a:lnTo>
                    <a:pt x="97" y="416"/>
                  </a:lnTo>
                  <a:lnTo>
                    <a:pt x="95" y="416"/>
                  </a:lnTo>
                  <a:lnTo>
                    <a:pt x="95" y="419"/>
                  </a:lnTo>
                  <a:lnTo>
                    <a:pt x="100" y="423"/>
                  </a:lnTo>
                  <a:lnTo>
                    <a:pt x="100" y="433"/>
                  </a:lnTo>
                  <a:lnTo>
                    <a:pt x="104" y="435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4" y="445"/>
                  </a:lnTo>
                  <a:lnTo>
                    <a:pt x="107" y="445"/>
                  </a:lnTo>
                  <a:lnTo>
                    <a:pt x="109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09" y="438"/>
                  </a:lnTo>
                  <a:lnTo>
                    <a:pt x="109" y="431"/>
                  </a:lnTo>
                  <a:lnTo>
                    <a:pt x="111" y="428"/>
                  </a:lnTo>
                  <a:lnTo>
                    <a:pt x="111" y="431"/>
                  </a:lnTo>
                  <a:lnTo>
                    <a:pt x="111" y="433"/>
                  </a:lnTo>
                  <a:lnTo>
                    <a:pt x="111" y="435"/>
                  </a:lnTo>
                  <a:lnTo>
                    <a:pt x="114" y="438"/>
                  </a:lnTo>
                  <a:lnTo>
                    <a:pt x="116" y="442"/>
                  </a:lnTo>
                  <a:lnTo>
                    <a:pt x="114" y="447"/>
                  </a:lnTo>
                  <a:lnTo>
                    <a:pt x="116" y="449"/>
                  </a:lnTo>
                  <a:lnTo>
                    <a:pt x="116" y="449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Freeform 14">
              <a:extLst>
                <a:ext uri="{FF2B5EF4-FFF2-40B4-BE49-F238E27FC236}">
                  <a16:creationId xmlns:a16="http://schemas.microsoft.com/office/drawing/2014/main" id="{88168284-9590-3D39-4390-EF5D4A2B65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6997" y="4603704"/>
              <a:ext cx="83219" cy="132273"/>
            </a:xfrm>
            <a:custGeom>
              <a:avLst/>
              <a:gdLst>
                <a:gd name="T0" fmla="*/ 62 w 95"/>
                <a:gd name="T1" fmla="*/ 109 h 151"/>
                <a:gd name="T2" fmla="*/ 59 w 95"/>
                <a:gd name="T3" fmla="*/ 109 h 151"/>
                <a:gd name="T4" fmla="*/ 26 w 95"/>
                <a:gd name="T5" fmla="*/ 121 h 151"/>
                <a:gd name="T6" fmla="*/ 31 w 95"/>
                <a:gd name="T7" fmla="*/ 116 h 151"/>
                <a:gd name="T8" fmla="*/ 31 w 95"/>
                <a:gd name="T9" fmla="*/ 123 h 151"/>
                <a:gd name="T10" fmla="*/ 29 w 95"/>
                <a:gd name="T11" fmla="*/ 123 h 151"/>
                <a:gd name="T12" fmla="*/ 74 w 95"/>
                <a:gd name="T13" fmla="*/ 106 h 151"/>
                <a:gd name="T14" fmla="*/ 78 w 95"/>
                <a:gd name="T15" fmla="*/ 106 h 151"/>
                <a:gd name="T16" fmla="*/ 76 w 95"/>
                <a:gd name="T17" fmla="*/ 102 h 151"/>
                <a:gd name="T18" fmla="*/ 90 w 95"/>
                <a:gd name="T19" fmla="*/ 125 h 151"/>
                <a:gd name="T20" fmla="*/ 95 w 95"/>
                <a:gd name="T21" fmla="*/ 125 h 151"/>
                <a:gd name="T22" fmla="*/ 90 w 95"/>
                <a:gd name="T23" fmla="*/ 128 h 151"/>
                <a:gd name="T24" fmla="*/ 92 w 95"/>
                <a:gd name="T25" fmla="*/ 121 h 151"/>
                <a:gd name="T26" fmla="*/ 92 w 95"/>
                <a:gd name="T27" fmla="*/ 111 h 151"/>
                <a:gd name="T28" fmla="*/ 95 w 95"/>
                <a:gd name="T29" fmla="*/ 116 h 151"/>
                <a:gd name="T30" fmla="*/ 95 w 95"/>
                <a:gd name="T31" fmla="*/ 121 h 151"/>
                <a:gd name="T32" fmla="*/ 36 w 95"/>
                <a:gd name="T33" fmla="*/ 144 h 151"/>
                <a:gd name="T34" fmla="*/ 48 w 95"/>
                <a:gd name="T35" fmla="*/ 144 h 151"/>
                <a:gd name="T36" fmla="*/ 36 w 95"/>
                <a:gd name="T37" fmla="*/ 151 h 151"/>
                <a:gd name="T38" fmla="*/ 0 w 95"/>
                <a:gd name="T39" fmla="*/ 26 h 151"/>
                <a:gd name="T40" fmla="*/ 12 w 95"/>
                <a:gd name="T41" fmla="*/ 24 h 151"/>
                <a:gd name="T42" fmla="*/ 22 w 95"/>
                <a:gd name="T43" fmla="*/ 40 h 151"/>
                <a:gd name="T44" fmla="*/ 26 w 95"/>
                <a:gd name="T45" fmla="*/ 47 h 151"/>
                <a:gd name="T46" fmla="*/ 19 w 95"/>
                <a:gd name="T47" fmla="*/ 47 h 151"/>
                <a:gd name="T48" fmla="*/ 12 w 95"/>
                <a:gd name="T49" fmla="*/ 54 h 151"/>
                <a:gd name="T50" fmla="*/ 24 w 95"/>
                <a:gd name="T51" fmla="*/ 64 h 151"/>
                <a:gd name="T52" fmla="*/ 29 w 95"/>
                <a:gd name="T53" fmla="*/ 73 h 151"/>
                <a:gd name="T54" fmla="*/ 26 w 95"/>
                <a:gd name="T55" fmla="*/ 87 h 151"/>
                <a:gd name="T56" fmla="*/ 26 w 95"/>
                <a:gd name="T57" fmla="*/ 95 h 151"/>
                <a:gd name="T58" fmla="*/ 26 w 95"/>
                <a:gd name="T59" fmla="*/ 102 h 151"/>
                <a:gd name="T60" fmla="*/ 33 w 95"/>
                <a:gd name="T61" fmla="*/ 116 h 151"/>
                <a:gd name="T62" fmla="*/ 38 w 95"/>
                <a:gd name="T63" fmla="*/ 118 h 151"/>
                <a:gd name="T64" fmla="*/ 45 w 95"/>
                <a:gd name="T65" fmla="*/ 111 h 151"/>
                <a:gd name="T66" fmla="*/ 57 w 95"/>
                <a:gd name="T67" fmla="*/ 106 h 151"/>
                <a:gd name="T68" fmla="*/ 64 w 95"/>
                <a:gd name="T69" fmla="*/ 106 h 151"/>
                <a:gd name="T70" fmla="*/ 71 w 95"/>
                <a:gd name="T71" fmla="*/ 104 h 151"/>
                <a:gd name="T72" fmla="*/ 81 w 95"/>
                <a:gd name="T73" fmla="*/ 99 h 151"/>
                <a:gd name="T74" fmla="*/ 88 w 95"/>
                <a:gd name="T75" fmla="*/ 87 h 151"/>
                <a:gd name="T76" fmla="*/ 83 w 95"/>
                <a:gd name="T77" fmla="*/ 73 h 151"/>
                <a:gd name="T78" fmla="*/ 78 w 95"/>
                <a:gd name="T79" fmla="*/ 50 h 151"/>
                <a:gd name="T80" fmla="*/ 55 w 95"/>
                <a:gd name="T81" fmla="*/ 14 h 151"/>
                <a:gd name="T82" fmla="*/ 24 w 95"/>
                <a:gd name="T83" fmla="*/ 7 h 151"/>
                <a:gd name="T84" fmla="*/ 3 w 95"/>
                <a:gd name="T85" fmla="*/ 2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151">
                  <a:moveTo>
                    <a:pt x="59" y="109"/>
                  </a:moveTo>
                  <a:lnTo>
                    <a:pt x="62" y="106"/>
                  </a:lnTo>
                  <a:lnTo>
                    <a:pt x="62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9" y="109"/>
                  </a:lnTo>
                  <a:close/>
                  <a:moveTo>
                    <a:pt x="29" y="123"/>
                  </a:moveTo>
                  <a:lnTo>
                    <a:pt x="26" y="121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31" y="116"/>
                  </a:lnTo>
                  <a:lnTo>
                    <a:pt x="31" y="118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close/>
                  <a:moveTo>
                    <a:pt x="76" y="102"/>
                  </a:moveTo>
                  <a:lnTo>
                    <a:pt x="74" y="104"/>
                  </a:lnTo>
                  <a:lnTo>
                    <a:pt x="74" y="106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8" y="106"/>
                  </a:lnTo>
                  <a:lnTo>
                    <a:pt x="78" y="102"/>
                  </a:lnTo>
                  <a:lnTo>
                    <a:pt x="76" y="102"/>
                  </a:lnTo>
                  <a:lnTo>
                    <a:pt x="76" y="102"/>
                  </a:lnTo>
                  <a:lnTo>
                    <a:pt x="76" y="102"/>
                  </a:lnTo>
                  <a:close/>
                  <a:moveTo>
                    <a:pt x="90" y="128"/>
                  </a:moveTo>
                  <a:lnTo>
                    <a:pt x="90" y="125"/>
                  </a:lnTo>
                  <a:lnTo>
                    <a:pt x="92" y="123"/>
                  </a:lnTo>
                  <a:lnTo>
                    <a:pt x="95" y="123"/>
                  </a:lnTo>
                  <a:lnTo>
                    <a:pt x="95" y="125"/>
                  </a:lnTo>
                  <a:lnTo>
                    <a:pt x="92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close/>
                  <a:moveTo>
                    <a:pt x="95" y="121"/>
                  </a:moveTo>
                  <a:lnTo>
                    <a:pt x="92" y="121"/>
                  </a:lnTo>
                  <a:lnTo>
                    <a:pt x="90" y="118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5" y="111"/>
                  </a:lnTo>
                  <a:lnTo>
                    <a:pt x="95" y="113"/>
                  </a:lnTo>
                  <a:lnTo>
                    <a:pt x="95" y="116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close/>
                  <a:moveTo>
                    <a:pt x="36" y="151"/>
                  </a:moveTo>
                  <a:lnTo>
                    <a:pt x="33" y="147"/>
                  </a:lnTo>
                  <a:lnTo>
                    <a:pt x="36" y="144"/>
                  </a:lnTo>
                  <a:lnTo>
                    <a:pt x="45" y="142"/>
                  </a:lnTo>
                  <a:lnTo>
                    <a:pt x="48" y="142"/>
                  </a:lnTo>
                  <a:lnTo>
                    <a:pt x="48" y="144"/>
                  </a:lnTo>
                  <a:lnTo>
                    <a:pt x="45" y="149"/>
                  </a:lnTo>
                  <a:lnTo>
                    <a:pt x="38" y="151"/>
                  </a:lnTo>
                  <a:lnTo>
                    <a:pt x="36" y="151"/>
                  </a:lnTo>
                  <a:lnTo>
                    <a:pt x="36" y="151"/>
                  </a:lnTo>
                  <a:lnTo>
                    <a:pt x="36" y="151"/>
                  </a:lnTo>
                  <a:close/>
                  <a:moveTo>
                    <a:pt x="0" y="26"/>
                  </a:moveTo>
                  <a:lnTo>
                    <a:pt x="3" y="26"/>
                  </a:lnTo>
                  <a:lnTo>
                    <a:pt x="5" y="24"/>
                  </a:lnTo>
                  <a:lnTo>
                    <a:pt x="12" y="24"/>
                  </a:lnTo>
                  <a:lnTo>
                    <a:pt x="7" y="26"/>
                  </a:lnTo>
                  <a:lnTo>
                    <a:pt x="17" y="33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2"/>
                  </a:lnTo>
                  <a:lnTo>
                    <a:pt x="26" y="47"/>
                  </a:lnTo>
                  <a:lnTo>
                    <a:pt x="29" y="52"/>
                  </a:lnTo>
                  <a:lnTo>
                    <a:pt x="22" y="50"/>
                  </a:lnTo>
                  <a:lnTo>
                    <a:pt x="19" y="47"/>
                  </a:lnTo>
                  <a:lnTo>
                    <a:pt x="19" y="50"/>
                  </a:lnTo>
                  <a:lnTo>
                    <a:pt x="14" y="50"/>
                  </a:lnTo>
                  <a:lnTo>
                    <a:pt x="12" y="54"/>
                  </a:lnTo>
                  <a:lnTo>
                    <a:pt x="19" y="59"/>
                  </a:lnTo>
                  <a:lnTo>
                    <a:pt x="22" y="59"/>
                  </a:lnTo>
                  <a:lnTo>
                    <a:pt x="24" y="64"/>
                  </a:lnTo>
                  <a:lnTo>
                    <a:pt x="24" y="73"/>
                  </a:lnTo>
                  <a:lnTo>
                    <a:pt x="26" y="73"/>
                  </a:lnTo>
                  <a:lnTo>
                    <a:pt x="29" y="73"/>
                  </a:lnTo>
                  <a:lnTo>
                    <a:pt x="33" y="80"/>
                  </a:lnTo>
                  <a:lnTo>
                    <a:pt x="26" y="85"/>
                  </a:lnTo>
                  <a:lnTo>
                    <a:pt x="26" y="87"/>
                  </a:lnTo>
                  <a:lnTo>
                    <a:pt x="29" y="87"/>
                  </a:lnTo>
                  <a:lnTo>
                    <a:pt x="29" y="92"/>
                  </a:lnTo>
                  <a:lnTo>
                    <a:pt x="26" y="95"/>
                  </a:lnTo>
                  <a:lnTo>
                    <a:pt x="26" y="97"/>
                  </a:lnTo>
                  <a:lnTo>
                    <a:pt x="29" y="102"/>
                  </a:lnTo>
                  <a:lnTo>
                    <a:pt x="26" y="102"/>
                  </a:lnTo>
                  <a:lnTo>
                    <a:pt x="31" y="111"/>
                  </a:lnTo>
                  <a:lnTo>
                    <a:pt x="33" y="111"/>
                  </a:lnTo>
                  <a:lnTo>
                    <a:pt x="33" y="116"/>
                  </a:lnTo>
                  <a:lnTo>
                    <a:pt x="36" y="118"/>
                  </a:lnTo>
                  <a:lnTo>
                    <a:pt x="36" y="121"/>
                  </a:lnTo>
                  <a:lnTo>
                    <a:pt x="38" y="118"/>
                  </a:lnTo>
                  <a:lnTo>
                    <a:pt x="38" y="113"/>
                  </a:lnTo>
                  <a:lnTo>
                    <a:pt x="40" y="116"/>
                  </a:lnTo>
                  <a:lnTo>
                    <a:pt x="45" y="111"/>
                  </a:lnTo>
                  <a:lnTo>
                    <a:pt x="52" y="104"/>
                  </a:lnTo>
                  <a:lnTo>
                    <a:pt x="57" y="104"/>
                  </a:lnTo>
                  <a:lnTo>
                    <a:pt x="57" y="106"/>
                  </a:lnTo>
                  <a:lnTo>
                    <a:pt x="59" y="102"/>
                  </a:lnTo>
                  <a:lnTo>
                    <a:pt x="62" y="102"/>
                  </a:lnTo>
                  <a:lnTo>
                    <a:pt x="64" y="106"/>
                  </a:lnTo>
                  <a:lnTo>
                    <a:pt x="69" y="104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76" y="99"/>
                  </a:lnTo>
                  <a:lnTo>
                    <a:pt x="81" y="99"/>
                  </a:lnTo>
                  <a:lnTo>
                    <a:pt x="85" y="92"/>
                  </a:lnTo>
                  <a:lnTo>
                    <a:pt x="85" y="90"/>
                  </a:lnTo>
                  <a:lnTo>
                    <a:pt x="88" y="87"/>
                  </a:lnTo>
                  <a:lnTo>
                    <a:pt x="88" y="71"/>
                  </a:lnTo>
                  <a:lnTo>
                    <a:pt x="85" y="71"/>
                  </a:lnTo>
                  <a:lnTo>
                    <a:pt x="83" y="73"/>
                  </a:lnTo>
                  <a:lnTo>
                    <a:pt x="83" y="69"/>
                  </a:lnTo>
                  <a:lnTo>
                    <a:pt x="81" y="54"/>
                  </a:lnTo>
                  <a:lnTo>
                    <a:pt x="78" y="50"/>
                  </a:lnTo>
                  <a:lnTo>
                    <a:pt x="78" y="40"/>
                  </a:lnTo>
                  <a:lnTo>
                    <a:pt x="64" y="26"/>
                  </a:lnTo>
                  <a:lnTo>
                    <a:pt x="55" y="14"/>
                  </a:lnTo>
                  <a:lnTo>
                    <a:pt x="45" y="0"/>
                  </a:lnTo>
                  <a:lnTo>
                    <a:pt x="38" y="5"/>
                  </a:lnTo>
                  <a:lnTo>
                    <a:pt x="24" y="7"/>
                  </a:lnTo>
                  <a:lnTo>
                    <a:pt x="17" y="14"/>
                  </a:lnTo>
                  <a:lnTo>
                    <a:pt x="10" y="14"/>
                  </a:lnTo>
                  <a:lnTo>
                    <a:pt x="3" y="21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Freeform 15">
              <a:extLst>
                <a:ext uri="{FF2B5EF4-FFF2-40B4-BE49-F238E27FC236}">
                  <a16:creationId xmlns:a16="http://schemas.microsoft.com/office/drawing/2014/main" id="{6F18BA15-D86C-70F0-ED96-1A43185C2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958" y="4481065"/>
              <a:ext cx="84971" cy="149793"/>
            </a:xfrm>
            <a:custGeom>
              <a:avLst/>
              <a:gdLst>
                <a:gd name="T0" fmla="*/ 0 w 97"/>
                <a:gd name="T1" fmla="*/ 95 h 171"/>
                <a:gd name="T2" fmla="*/ 7 w 97"/>
                <a:gd name="T3" fmla="*/ 85 h 171"/>
                <a:gd name="T4" fmla="*/ 12 w 97"/>
                <a:gd name="T5" fmla="*/ 78 h 171"/>
                <a:gd name="T6" fmla="*/ 19 w 97"/>
                <a:gd name="T7" fmla="*/ 71 h 171"/>
                <a:gd name="T8" fmla="*/ 24 w 97"/>
                <a:gd name="T9" fmla="*/ 57 h 171"/>
                <a:gd name="T10" fmla="*/ 24 w 97"/>
                <a:gd name="T11" fmla="*/ 48 h 171"/>
                <a:gd name="T12" fmla="*/ 33 w 97"/>
                <a:gd name="T13" fmla="*/ 48 h 171"/>
                <a:gd name="T14" fmla="*/ 38 w 97"/>
                <a:gd name="T15" fmla="*/ 52 h 171"/>
                <a:gd name="T16" fmla="*/ 47 w 97"/>
                <a:gd name="T17" fmla="*/ 52 h 171"/>
                <a:gd name="T18" fmla="*/ 62 w 97"/>
                <a:gd name="T19" fmla="*/ 52 h 171"/>
                <a:gd name="T20" fmla="*/ 64 w 97"/>
                <a:gd name="T21" fmla="*/ 45 h 171"/>
                <a:gd name="T22" fmla="*/ 54 w 97"/>
                <a:gd name="T23" fmla="*/ 36 h 171"/>
                <a:gd name="T24" fmla="*/ 62 w 97"/>
                <a:gd name="T25" fmla="*/ 33 h 171"/>
                <a:gd name="T26" fmla="*/ 71 w 97"/>
                <a:gd name="T27" fmla="*/ 24 h 171"/>
                <a:gd name="T28" fmla="*/ 78 w 97"/>
                <a:gd name="T29" fmla="*/ 19 h 171"/>
                <a:gd name="T30" fmla="*/ 78 w 97"/>
                <a:gd name="T31" fmla="*/ 12 h 171"/>
                <a:gd name="T32" fmla="*/ 78 w 97"/>
                <a:gd name="T33" fmla="*/ 3 h 171"/>
                <a:gd name="T34" fmla="*/ 85 w 97"/>
                <a:gd name="T35" fmla="*/ 5 h 171"/>
                <a:gd name="T36" fmla="*/ 88 w 97"/>
                <a:gd name="T37" fmla="*/ 10 h 171"/>
                <a:gd name="T38" fmla="*/ 97 w 97"/>
                <a:gd name="T39" fmla="*/ 19 h 171"/>
                <a:gd name="T40" fmla="*/ 90 w 97"/>
                <a:gd name="T41" fmla="*/ 26 h 171"/>
                <a:gd name="T42" fmla="*/ 88 w 97"/>
                <a:gd name="T43" fmla="*/ 31 h 171"/>
                <a:gd name="T44" fmla="*/ 85 w 97"/>
                <a:gd name="T45" fmla="*/ 48 h 171"/>
                <a:gd name="T46" fmla="*/ 90 w 97"/>
                <a:gd name="T47" fmla="*/ 62 h 171"/>
                <a:gd name="T48" fmla="*/ 90 w 97"/>
                <a:gd name="T49" fmla="*/ 69 h 171"/>
                <a:gd name="T50" fmla="*/ 88 w 97"/>
                <a:gd name="T51" fmla="*/ 74 h 171"/>
                <a:gd name="T52" fmla="*/ 78 w 97"/>
                <a:gd name="T53" fmla="*/ 88 h 171"/>
                <a:gd name="T54" fmla="*/ 73 w 97"/>
                <a:gd name="T55" fmla="*/ 93 h 171"/>
                <a:gd name="T56" fmla="*/ 66 w 97"/>
                <a:gd name="T57" fmla="*/ 95 h 171"/>
                <a:gd name="T58" fmla="*/ 59 w 97"/>
                <a:gd name="T59" fmla="*/ 104 h 171"/>
                <a:gd name="T60" fmla="*/ 59 w 97"/>
                <a:gd name="T61" fmla="*/ 114 h 171"/>
                <a:gd name="T62" fmla="*/ 59 w 97"/>
                <a:gd name="T63" fmla="*/ 121 h 171"/>
                <a:gd name="T64" fmla="*/ 69 w 97"/>
                <a:gd name="T65" fmla="*/ 126 h 171"/>
                <a:gd name="T66" fmla="*/ 85 w 97"/>
                <a:gd name="T67" fmla="*/ 140 h 171"/>
                <a:gd name="T68" fmla="*/ 64 w 97"/>
                <a:gd name="T69" fmla="*/ 147 h 171"/>
                <a:gd name="T70" fmla="*/ 50 w 97"/>
                <a:gd name="T71" fmla="*/ 154 h 171"/>
                <a:gd name="T72" fmla="*/ 40 w 97"/>
                <a:gd name="T73" fmla="*/ 166 h 171"/>
                <a:gd name="T74" fmla="*/ 33 w 97"/>
                <a:gd name="T75" fmla="*/ 164 h 171"/>
                <a:gd name="T76" fmla="*/ 31 w 97"/>
                <a:gd name="T77" fmla="*/ 171 h 171"/>
                <a:gd name="T78" fmla="*/ 24 w 97"/>
                <a:gd name="T79" fmla="*/ 171 h 171"/>
                <a:gd name="T80" fmla="*/ 26 w 97"/>
                <a:gd name="T81" fmla="*/ 164 h 171"/>
                <a:gd name="T82" fmla="*/ 19 w 97"/>
                <a:gd name="T83" fmla="*/ 164 h 171"/>
                <a:gd name="T84" fmla="*/ 19 w 97"/>
                <a:gd name="T85" fmla="*/ 159 h 171"/>
                <a:gd name="T86" fmla="*/ 21 w 97"/>
                <a:gd name="T87" fmla="*/ 145 h 171"/>
                <a:gd name="T88" fmla="*/ 31 w 97"/>
                <a:gd name="T89" fmla="*/ 140 h 171"/>
                <a:gd name="T90" fmla="*/ 19 w 97"/>
                <a:gd name="T91" fmla="*/ 142 h 171"/>
                <a:gd name="T92" fmla="*/ 17 w 97"/>
                <a:gd name="T93" fmla="*/ 130 h 171"/>
                <a:gd name="T94" fmla="*/ 19 w 97"/>
                <a:gd name="T95" fmla="*/ 119 h 171"/>
                <a:gd name="T96" fmla="*/ 24 w 97"/>
                <a:gd name="T97" fmla="*/ 111 h 171"/>
                <a:gd name="T98" fmla="*/ 19 w 97"/>
                <a:gd name="T99" fmla="*/ 116 h 171"/>
                <a:gd name="T100" fmla="*/ 10 w 97"/>
                <a:gd name="T101" fmla="*/ 114 h 171"/>
                <a:gd name="T102" fmla="*/ 5 w 97"/>
                <a:gd name="T103" fmla="*/ 114 h 171"/>
                <a:gd name="T104" fmla="*/ 0 w 97"/>
                <a:gd name="T105" fmla="*/ 109 h 171"/>
                <a:gd name="T106" fmla="*/ 0 w 97"/>
                <a:gd name="T107" fmla="*/ 10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7" h="171">
                  <a:moveTo>
                    <a:pt x="0" y="109"/>
                  </a:moveTo>
                  <a:lnTo>
                    <a:pt x="0" y="95"/>
                  </a:lnTo>
                  <a:lnTo>
                    <a:pt x="5" y="93"/>
                  </a:lnTo>
                  <a:lnTo>
                    <a:pt x="7" y="85"/>
                  </a:lnTo>
                  <a:lnTo>
                    <a:pt x="7" y="83"/>
                  </a:lnTo>
                  <a:lnTo>
                    <a:pt x="12" y="78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24" y="59"/>
                  </a:lnTo>
                  <a:lnTo>
                    <a:pt x="24" y="57"/>
                  </a:lnTo>
                  <a:lnTo>
                    <a:pt x="24" y="55"/>
                  </a:lnTo>
                  <a:lnTo>
                    <a:pt x="24" y="48"/>
                  </a:lnTo>
                  <a:lnTo>
                    <a:pt x="28" y="43"/>
                  </a:lnTo>
                  <a:lnTo>
                    <a:pt x="33" y="48"/>
                  </a:lnTo>
                  <a:lnTo>
                    <a:pt x="36" y="50"/>
                  </a:lnTo>
                  <a:lnTo>
                    <a:pt x="38" y="52"/>
                  </a:lnTo>
                  <a:lnTo>
                    <a:pt x="43" y="52"/>
                  </a:lnTo>
                  <a:lnTo>
                    <a:pt x="47" y="52"/>
                  </a:lnTo>
                  <a:lnTo>
                    <a:pt x="54" y="52"/>
                  </a:lnTo>
                  <a:lnTo>
                    <a:pt x="62" y="52"/>
                  </a:lnTo>
                  <a:lnTo>
                    <a:pt x="64" y="48"/>
                  </a:lnTo>
                  <a:lnTo>
                    <a:pt x="64" y="45"/>
                  </a:lnTo>
                  <a:lnTo>
                    <a:pt x="59" y="40"/>
                  </a:lnTo>
                  <a:lnTo>
                    <a:pt x="54" y="36"/>
                  </a:lnTo>
                  <a:lnTo>
                    <a:pt x="57" y="36"/>
                  </a:lnTo>
                  <a:lnTo>
                    <a:pt x="62" y="33"/>
                  </a:lnTo>
                  <a:lnTo>
                    <a:pt x="71" y="29"/>
                  </a:lnTo>
                  <a:lnTo>
                    <a:pt x="71" y="24"/>
                  </a:lnTo>
                  <a:lnTo>
                    <a:pt x="73" y="19"/>
                  </a:lnTo>
                  <a:lnTo>
                    <a:pt x="78" y="19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7"/>
                  </a:lnTo>
                  <a:lnTo>
                    <a:pt x="78" y="3"/>
                  </a:lnTo>
                  <a:lnTo>
                    <a:pt x="80" y="0"/>
                  </a:lnTo>
                  <a:lnTo>
                    <a:pt x="85" y="5"/>
                  </a:lnTo>
                  <a:lnTo>
                    <a:pt x="85" y="7"/>
                  </a:lnTo>
                  <a:lnTo>
                    <a:pt x="88" y="10"/>
                  </a:lnTo>
                  <a:lnTo>
                    <a:pt x="92" y="12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0" y="26"/>
                  </a:lnTo>
                  <a:lnTo>
                    <a:pt x="88" y="26"/>
                  </a:lnTo>
                  <a:lnTo>
                    <a:pt x="88" y="31"/>
                  </a:lnTo>
                  <a:lnTo>
                    <a:pt x="85" y="40"/>
                  </a:lnTo>
                  <a:lnTo>
                    <a:pt x="85" y="48"/>
                  </a:lnTo>
                  <a:lnTo>
                    <a:pt x="90" y="50"/>
                  </a:lnTo>
                  <a:lnTo>
                    <a:pt x="90" y="62"/>
                  </a:lnTo>
                  <a:lnTo>
                    <a:pt x="92" y="64"/>
                  </a:lnTo>
                  <a:lnTo>
                    <a:pt x="90" y="69"/>
                  </a:lnTo>
                  <a:lnTo>
                    <a:pt x="85" y="74"/>
                  </a:lnTo>
                  <a:lnTo>
                    <a:pt x="88" y="74"/>
                  </a:lnTo>
                  <a:lnTo>
                    <a:pt x="76" y="85"/>
                  </a:lnTo>
                  <a:lnTo>
                    <a:pt x="78" y="88"/>
                  </a:lnTo>
                  <a:lnTo>
                    <a:pt x="76" y="90"/>
                  </a:lnTo>
                  <a:lnTo>
                    <a:pt x="73" y="93"/>
                  </a:lnTo>
                  <a:lnTo>
                    <a:pt x="69" y="93"/>
                  </a:lnTo>
                  <a:lnTo>
                    <a:pt x="66" y="95"/>
                  </a:lnTo>
                  <a:lnTo>
                    <a:pt x="64" y="100"/>
                  </a:lnTo>
                  <a:lnTo>
                    <a:pt x="59" y="104"/>
                  </a:lnTo>
                  <a:lnTo>
                    <a:pt x="59" y="109"/>
                  </a:lnTo>
                  <a:lnTo>
                    <a:pt x="59" y="114"/>
                  </a:lnTo>
                  <a:lnTo>
                    <a:pt x="57" y="116"/>
                  </a:lnTo>
                  <a:lnTo>
                    <a:pt x="59" y="121"/>
                  </a:lnTo>
                  <a:lnTo>
                    <a:pt x="66" y="123"/>
                  </a:lnTo>
                  <a:lnTo>
                    <a:pt x="69" y="126"/>
                  </a:lnTo>
                  <a:lnTo>
                    <a:pt x="83" y="135"/>
                  </a:lnTo>
                  <a:lnTo>
                    <a:pt x="85" y="140"/>
                  </a:lnTo>
                  <a:lnTo>
                    <a:pt x="78" y="145"/>
                  </a:lnTo>
                  <a:lnTo>
                    <a:pt x="64" y="147"/>
                  </a:lnTo>
                  <a:lnTo>
                    <a:pt x="57" y="154"/>
                  </a:lnTo>
                  <a:lnTo>
                    <a:pt x="50" y="154"/>
                  </a:lnTo>
                  <a:lnTo>
                    <a:pt x="43" y="161"/>
                  </a:lnTo>
                  <a:lnTo>
                    <a:pt x="40" y="166"/>
                  </a:lnTo>
                  <a:lnTo>
                    <a:pt x="36" y="161"/>
                  </a:lnTo>
                  <a:lnTo>
                    <a:pt x="33" y="164"/>
                  </a:lnTo>
                  <a:lnTo>
                    <a:pt x="36" y="164"/>
                  </a:lnTo>
                  <a:lnTo>
                    <a:pt x="31" y="171"/>
                  </a:lnTo>
                  <a:lnTo>
                    <a:pt x="28" y="168"/>
                  </a:lnTo>
                  <a:lnTo>
                    <a:pt x="24" y="171"/>
                  </a:lnTo>
                  <a:lnTo>
                    <a:pt x="24" y="168"/>
                  </a:lnTo>
                  <a:lnTo>
                    <a:pt x="26" y="164"/>
                  </a:lnTo>
                  <a:lnTo>
                    <a:pt x="21" y="161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9" y="159"/>
                  </a:lnTo>
                  <a:lnTo>
                    <a:pt x="19" y="149"/>
                  </a:lnTo>
                  <a:lnTo>
                    <a:pt x="21" y="145"/>
                  </a:lnTo>
                  <a:lnTo>
                    <a:pt x="26" y="145"/>
                  </a:lnTo>
                  <a:lnTo>
                    <a:pt x="31" y="140"/>
                  </a:lnTo>
                  <a:lnTo>
                    <a:pt x="26" y="142"/>
                  </a:lnTo>
                  <a:lnTo>
                    <a:pt x="19" y="142"/>
                  </a:lnTo>
                  <a:lnTo>
                    <a:pt x="17" y="140"/>
                  </a:lnTo>
                  <a:lnTo>
                    <a:pt x="17" y="130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24" y="116"/>
                  </a:lnTo>
                  <a:lnTo>
                    <a:pt x="24" y="111"/>
                  </a:lnTo>
                  <a:lnTo>
                    <a:pt x="21" y="111"/>
                  </a:lnTo>
                  <a:lnTo>
                    <a:pt x="19" y="116"/>
                  </a:lnTo>
                  <a:lnTo>
                    <a:pt x="12" y="116"/>
                  </a:lnTo>
                  <a:lnTo>
                    <a:pt x="10" y="114"/>
                  </a:lnTo>
                  <a:lnTo>
                    <a:pt x="5" y="111"/>
                  </a:lnTo>
                  <a:lnTo>
                    <a:pt x="5" y="114"/>
                  </a:lnTo>
                  <a:lnTo>
                    <a:pt x="2" y="116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Freeform 16">
              <a:extLst>
                <a:ext uri="{FF2B5EF4-FFF2-40B4-BE49-F238E27FC236}">
                  <a16:creationId xmlns:a16="http://schemas.microsoft.com/office/drawing/2014/main" id="{46AA89E0-D11D-C4EC-3254-9FD111BFD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294" y="4288349"/>
              <a:ext cx="560631" cy="265423"/>
            </a:xfrm>
            <a:custGeom>
              <a:avLst/>
              <a:gdLst>
                <a:gd name="T0" fmla="*/ 21 w 640"/>
                <a:gd name="T1" fmla="*/ 92 h 303"/>
                <a:gd name="T2" fmla="*/ 40 w 640"/>
                <a:gd name="T3" fmla="*/ 74 h 303"/>
                <a:gd name="T4" fmla="*/ 47 w 640"/>
                <a:gd name="T5" fmla="*/ 62 h 303"/>
                <a:gd name="T6" fmla="*/ 73 w 640"/>
                <a:gd name="T7" fmla="*/ 52 h 303"/>
                <a:gd name="T8" fmla="*/ 87 w 640"/>
                <a:gd name="T9" fmla="*/ 57 h 303"/>
                <a:gd name="T10" fmla="*/ 111 w 640"/>
                <a:gd name="T11" fmla="*/ 57 h 303"/>
                <a:gd name="T12" fmla="*/ 134 w 640"/>
                <a:gd name="T13" fmla="*/ 78 h 303"/>
                <a:gd name="T14" fmla="*/ 158 w 640"/>
                <a:gd name="T15" fmla="*/ 74 h 303"/>
                <a:gd name="T16" fmla="*/ 182 w 640"/>
                <a:gd name="T17" fmla="*/ 74 h 303"/>
                <a:gd name="T18" fmla="*/ 186 w 640"/>
                <a:gd name="T19" fmla="*/ 50 h 303"/>
                <a:gd name="T20" fmla="*/ 172 w 640"/>
                <a:gd name="T21" fmla="*/ 26 h 303"/>
                <a:gd name="T22" fmla="*/ 186 w 640"/>
                <a:gd name="T23" fmla="*/ 10 h 303"/>
                <a:gd name="T24" fmla="*/ 201 w 640"/>
                <a:gd name="T25" fmla="*/ 5 h 303"/>
                <a:gd name="T26" fmla="*/ 227 w 640"/>
                <a:gd name="T27" fmla="*/ 12 h 303"/>
                <a:gd name="T28" fmla="*/ 253 w 640"/>
                <a:gd name="T29" fmla="*/ 17 h 303"/>
                <a:gd name="T30" fmla="*/ 260 w 640"/>
                <a:gd name="T31" fmla="*/ 36 h 303"/>
                <a:gd name="T32" fmla="*/ 276 w 640"/>
                <a:gd name="T33" fmla="*/ 50 h 303"/>
                <a:gd name="T34" fmla="*/ 300 w 640"/>
                <a:gd name="T35" fmla="*/ 50 h 303"/>
                <a:gd name="T36" fmla="*/ 328 w 640"/>
                <a:gd name="T37" fmla="*/ 43 h 303"/>
                <a:gd name="T38" fmla="*/ 361 w 640"/>
                <a:gd name="T39" fmla="*/ 50 h 303"/>
                <a:gd name="T40" fmla="*/ 387 w 640"/>
                <a:gd name="T41" fmla="*/ 62 h 303"/>
                <a:gd name="T42" fmla="*/ 418 w 640"/>
                <a:gd name="T43" fmla="*/ 69 h 303"/>
                <a:gd name="T44" fmla="*/ 449 w 640"/>
                <a:gd name="T45" fmla="*/ 69 h 303"/>
                <a:gd name="T46" fmla="*/ 480 w 640"/>
                <a:gd name="T47" fmla="*/ 55 h 303"/>
                <a:gd name="T48" fmla="*/ 496 w 640"/>
                <a:gd name="T49" fmla="*/ 36 h 303"/>
                <a:gd name="T50" fmla="*/ 515 w 640"/>
                <a:gd name="T51" fmla="*/ 29 h 303"/>
                <a:gd name="T52" fmla="*/ 536 w 640"/>
                <a:gd name="T53" fmla="*/ 36 h 303"/>
                <a:gd name="T54" fmla="*/ 553 w 640"/>
                <a:gd name="T55" fmla="*/ 66 h 303"/>
                <a:gd name="T56" fmla="*/ 562 w 640"/>
                <a:gd name="T57" fmla="*/ 104 h 303"/>
                <a:gd name="T58" fmla="*/ 595 w 640"/>
                <a:gd name="T59" fmla="*/ 92 h 303"/>
                <a:gd name="T60" fmla="*/ 626 w 640"/>
                <a:gd name="T61" fmla="*/ 102 h 303"/>
                <a:gd name="T62" fmla="*/ 640 w 640"/>
                <a:gd name="T63" fmla="*/ 128 h 303"/>
                <a:gd name="T64" fmla="*/ 626 w 640"/>
                <a:gd name="T65" fmla="*/ 133 h 303"/>
                <a:gd name="T66" fmla="*/ 600 w 640"/>
                <a:gd name="T67" fmla="*/ 140 h 303"/>
                <a:gd name="T68" fmla="*/ 591 w 640"/>
                <a:gd name="T69" fmla="*/ 149 h 303"/>
                <a:gd name="T70" fmla="*/ 569 w 640"/>
                <a:gd name="T71" fmla="*/ 175 h 303"/>
                <a:gd name="T72" fmla="*/ 546 w 640"/>
                <a:gd name="T73" fmla="*/ 190 h 303"/>
                <a:gd name="T74" fmla="*/ 522 w 640"/>
                <a:gd name="T75" fmla="*/ 192 h 303"/>
                <a:gd name="T76" fmla="*/ 496 w 640"/>
                <a:gd name="T77" fmla="*/ 206 h 303"/>
                <a:gd name="T78" fmla="*/ 513 w 640"/>
                <a:gd name="T79" fmla="*/ 232 h 303"/>
                <a:gd name="T80" fmla="*/ 482 w 640"/>
                <a:gd name="T81" fmla="*/ 263 h 303"/>
                <a:gd name="T82" fmla="*/ 446 w 640"/>
                <a:gd name="T83" fmla="*/ 275 h 303"/>
                <a:gd name="T84" fmla="*/ 394 w 640"/>
                <a:gd name="T85" fmla="*/ 303 h 303"/>
                <a:gd name="T86" fmla="*/ 366 w 640"/>
                <a:gd name="T87" fmla="*/ 301 h 303"/>
                <a:gd name="T88" fmla="*/ 314 w 640"/>
                <a:gd name="T89" fmla="*/ 277 h 303"/>
                <a:gd name="T90" fmla="*/ 274 w 640"/>
                <a:gd name="T91" fmla="*/ 282 h 303"/>
                <a:gd name="T92" fmla="*/ 212 w 640"/>
                <a:gd name="T93" fmla="*/ 282 h 303"/>
                <a:gd name="T94" fmla="*/ 191 w 640"/>
                <a:gd name="T95" fmla="*/ 251 h 303"/>
                <a:gd name="T96" fmla="*/ 182 w 640"/>
                <a:gd name="T97" fmla="*/ 237 h 303"/>
                <a:gd name="T98" fmla="*/ 156 w 640"/>
                <a:gd name="T99" fmla="*/ 230 h 303"/>
                <a:gd name="T100" fmla="*/ 127 w 640"/>
                <a:gd name="T101" fmla="*/ 218 h 303"/>
                <a:gd name="T102" fmla="*/ 82 w 640"/>
                <a:gd name="T103" fmla="*/ 206 h 303"/>
                <a:gd name="T104" fmla="*/ 85 w 640"/>
                <a:gd name="T105" fmla="*/ 190 h 303"/>
                <a:gd name="T106" fmla="*/ 75 w 640"/>
                <a:gd name="T107" fmla="*/ 168 h 303"/>
                <a:gd name="T108" fmla="*/ 66 w 640"/>
                <a:gd name="T109" fmla="*/ 149 h 303"/>
                <a:gd name="T110" fmla="*/ 49 w 640"/>
                <a:gd name="T111" fmla="*/ 145 h 303"/>
                <a:gd name="T112" fmla="*/ 33 w 640"/>
                <a:gd name="T113" fmla="*/ 140 h 303"/>
                <a:gd name="T114" fmla="*/ 23 w 640"/>
                <a:gd name="T115" fmla="*/ 137 h 303"/>
                <a:gd name="T116" fmla="*/ 7 w 640"/>
                <a:gd name="T117" fmla="*/ 123 h 303"/>
                <a:gd name="T118" fmla="*/ 2 w 640"/>
                <a:gd name="T119" fmla="*/ 116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303">
                  <a:moveTo>
                    <a:pt x="0" y="109"/>
                  </a:moveTo>
                  <a:lnTo>
                    <a:pt x="2" y="102"/>
                  </a:lnTo>
                  <a:lnTo>
                    <a:pt x="7" y="100"/>
                  </a:lnTo>
                  <a:lnTo>
                    <a:pt x="16" y="100"/>
                  </a:lnTo>
                  <a:lnTo>
                    <a:pt x="18" y="97"/>
                  </a:lnTo>
                  <a:lnTo>
                    <a:pt x="21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30" y="83"/>
                  </a:lnTo>
                  <a:lnTo>
                    <a:pt x="35" y="81"/>
                  </a:lnTo>
                  <a:lnTo>
                    <a:pt x="35" y="76"/>
                  </a:lnTo>
                  <a:lnTo>
                    <a:pt x="40" y="74"/>
                  </a:lnTo>
                  <a:lnTo>
                    <a:pt x="42" y="74"/>
                  </a:lnTo>
                  <a:lnTo>
                    <a:pt x="45" y="69"/>
                  </a:lnTo>
                  <a:lnTo>
                    <a:pt x="47" y="66"/>
                  </a:lnTo>
                  <a:lnTo>
                    <a:pt x="45" y="66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52" y="62"/>
                  </a:lnTo>
                  <a:lnTo>
                    <a:pt x="56" y="62"/>
                  </a:lnTo>
                  <a:lnTo>
                    <a:pt x="59" y="57"/>
                  </a:lnTo>
                  <a:lnTo>
                    <a:pt x="61" y="55"/>
                  </a:lnTo>
                  <a:lnTo>
                    <a:pt x="68" y="55"/>
                  </a:lnTo>
                  <a:lnTo>
                    <a:pt x="73" y="52"/>
                  </a:lnTo>
                  <a:lnTo>
                    <a:pt x="75" y="52"/>
                  </a:lnTo>
                  <a:lnTo>
                    <a:pt x="80" y="52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7" y="55"/>
                  </a:lnTo>
                  <a:lnTo>
                    <a:pt x="87" y="57"/>
                  </a:lnTo>
                  <a:lnTo>
                    <a:pt x="89" y="59"/>
                  </a:lnTo>
                  <a:lnTo>
                    <a:pt x="94" y="59"/>
                  </a:lnTo>
                  <a:lnTo>
                    <a:pt x="97" y="59"/>
                  </a:lnTo>
                  <a:lnTo>
                    <a:pt x="101" y="59"/>
                  </a:lnTo>
                  <a:lnTo>
                    <a:pt x="104" y="57"/>
                  </a:lnTo>
                  <a:lnTo>
                    <a:pt x="111" y="57"/>
                  </a:lnTo>
                  <a:lnTo>
                    <a:pt x="111" y="59"/>
                  </a:lnTo>
                  <a:lnTo>
                    <a:pt x="113" y="62"/>
                  </a:lnTo>
                  <a:lnTo>
                    <a:pt x="113" y="66"/>
                  </a:lnTo>
                  <a:lnTo>
                    <a:pt x="123" y="71"/>
                  </a:lnTo>
                  <a:lnTo>
                    <a:pt x="127" y="74"/>
                  </a:lnTo>
                  <a:lnTo>
                    <a:pt x="134" y="78"/>
                  </a:lnTo>
                  <a:lnTo>
                    <a:pt x="137" y="76"/>
                  </a:lnTo>
                  <a:lnTo>
                    <a:pt x="141" y="76"/>
                  </a:lnTo>
                  <a:lnTo>
                    <a:pt x="146" y="71"/>
                  </a:lnTo>
                  <a:lnTo>
                    <a:pt x="151" y="71"/>
                  </a:lnTo>
                  <a:lnTo>
                    <a:pt x="153" y="71"/>
                  </a:lnTo>
                  <a:lnTo>
                    <a:pt x="158" y="74"/>
                  </a:lnTo>
                  <a:lnTo>
                    <a:pt x="160" y="74"/>
                  </a:lnTo>
                  <a:lnTo>
                    <a:pt x="170" y="74"/>
                  </a:lnTo>
                  <a:lnTo>
                    <a:pt x="172" y="76"/>
                  </a:lnTo>
                  <a:lnTo>
                    <a:pt x="177" y="74"/>
                  </a:lnTo>
                  <a:lnTo>
                    <a:pt x="177" y="74"/>
                  </a:lnTo>
                  <a:lnTo>
                    <a:pt x="182" y="74"/>
                  </a:lnTo>
                  <a:lnTo>
                    <a:pt x="189" y="74"/>
                  </a:lnTo>
                  <a:lnTo>
                    <a:pt x="193" y="66"/>
                  </a:lnTo>
                  <a:lnTo>
                    <a:pt x="191" y="64"/>
                  </a:lnTo>
                  <a:lnTo>
                    <a:pt x="186" y="62"/>
                  </a:lnTo>
                  <a:lnTo>
                    <a:pt x="186" y="55"/>
                  </a:lnTo>
                  <a:lnTo>
                    <a:pt x="186" y="50"/>
                  </a:lnTo>
                  <a:lnTo>
                    <a:pt x="186" y="45"/>
                  </a:lnTo>
                  <a:lnTo>
                    <a:pt x="182" y="45"/>
                  </a:lnTo>
                  <a:lnTo>
                    <a:pt x="182" y="43"/>
                  </a:lnTo>
                  <a:lnTo>
                    <a:pt x="175" y="40"/>
                  </a:lnTo>
                  <a:lnTo>
                    <a:pt x="172" y="36"/>
                  </a:lnTo>
                  <a:lnTo>
                    <a:pt x="172" y="26"/>
                  </a:lnTo>
                  <a:lnTo>
                    <a:pt x="177" y="21"/>
                  </a:lnTo>
                  <a:lnTo>
                    <a:pt x="177" y="17"/>
                  </a:lnTo>
                  <a:lnTo>
                    <a:pt x="179" y="14"/>
                  </a:lnTo>
                  <a:lnTo>
                    <a:pt x="182" y="12"/>
                  </a:lnTo>
                  <a:lnTo>
                    <a:pt x="184" y="14"/>
                  </a:lnTo>
                  <a:lnTo>
                    <a:pt x="186" y="10"/>
                  </a:lnTo>
                  <a:lnTo>
                    <a:pt x="184" y="7"/>
                  </a:lnTo>
                  <a:lnTo>
                    <a:pt x="186" y="3"/>
                  </a:lnTo>
                  <a:lnTo>
                    <a:pt x="189" y="0"/>
                  </a:lnTo>
                  <a:lnTo>
                    <a:pt x="193" y="0"/>
                  </a:lnTo>
                  <a:lnTo>
                    <a:pt x="196" y="3"/>
                  </a:lnTo>
                  <a:lnTo>
                    <a:pt x="201" y="5"/>
                  </a:lnTo>
                  <a:lnTo>
                    <a:pt x="205" y="7"/>
                  </a:lnTo>
                  <a:lnTo>
                    <a:pt x="208" y="7"/>
                  </a:lnTo>
                  <a:lnTo>
                    <a:pt x="212" y="10"/>
                  </a:lnTo>
                  <a:lnTo>
                    <a:pt x="217" y="10"/>
                  </a:lnTo>
                  <a:lnTo>
                    <a:pt x="224" y="10"/>
                  </a:lnTo>
                  <a:lnTo>
                    <a:pt x="227" y="12"/>
                  </a:lnTo>
                  <a:lnTo>
                    <a:pt x="229" y="14"/>
                  </a:lnTo>
                  <a:lnTo>
                    <a:pt x="234" y="14"/>
                  </a:lnTo>
                  <a:lnTo>
                    <a:pt x="238" y="17"/>
                  </a:lnTo>
                  <a:lnTo>
                    <a:pt x="241" y="17"/>
                  </a:lnTo>
                  <a:lnTo>
                    <a:pt x="250" y="17"/>
                  </a:lnTo>
                  <a:lnTo>
                    <a:pt x="253" y="17"/>
                  </a:lnTo>
                  <a:lnTo>
                    <a:pt x="255" y="21"/>
                  </a:lnTo>
                  <a:lnTo>
                    <a:pt x="255" y="24"/>
                  </a:lnTo>
                  <a:lnTo>
                    <a:pt x="257" y="26"/>
                  </a:lnTo>
                  <a:lnTo>
                    <a:pt x="257" y="29"/>
                  </a:lnTo>
                  <a:lnTo>
                    <a:pt x="260" y="31"/>
                  </a:lnTo>
                  <a:lnTo>
                    <a:pt x="260" y="36"/>
                  </a:lnTo>
                  <a:lnTo>
                    <a:pt x="260" y="40"/>
                  </a:lnTo>
                  <a:lnTo>
                    <a:pt x="262" y="43"/>
                  </a:lnTo>
                  <a:lnTo>
                    <a:pt x="267" y="43"/>
                  </a:lnTo>
                  <a:lnTo>
                    <a:pt x="269" y="45"/>
                  </a:lnTo>
                  <a:lnTo>
                    <a:pt x="271" y="48"/>
                  </a:lnTo>
                  <a:lnTo>
                    <a:pt x="276" y="50"/>
                  </a:lnTo>
                  <a:lnTo>
                    <a:pt x="283" y="52"/>
                  </a:lnTo>
                  <a:lnTo>
                    <a:pt x="286" y="55"/>
                  </a:lnTo>
                  <a:lnTo>
                    <a:pt x="288" y="52"/>
                  </a:lnTo>
                  <a:lnTo>
                    <a:pt x="295" y="52"/>
                  </a:lnTo>
                  <a:lnTo>
                    <a:pt x="297" y="50"/>
                  </a:lnTo>
                  <a:lnTo>
                    <a:pt x="300" y="50"/>
                  </a:lnTo>
                  <a:lnTo>
                    <a:pt x="302" y="52"/>
                  </a:lnTo>
                  <a:lnTo>
                    <a:pt x="305" y="50"/>
                  </a:lnTo>
                  <a:lnTo>
                    <a:pt x="309" y="48"/>
                  </a:lnTo>
                  <a:lnTo>
                    <a:pt x="314" y="45"/>
                  </a:lnTo>
                  <a:lnTo>
                    <a:pt x="323" y="45"/>
                  </a:lnTo>
                  <a:lnTo>
                    <a:pt x="328" y="43"/>
                  </a:lnTo>
                  <a:lnTo>
                    <a:pt x="333" y="40"/>
                  </a:lnTo>
                  <a:lnTo>
                    <a:pt x="338" y="40"/>
                  </a:lnTo>
                  <a:lnTo>
                    <a:pt x="342" y="43"/>
                  </a:lnTo>
                  <a:lnTo>
                    <a:pt x="350" y="43"/>
                  </a:lnTo>
                  <a:lnTo>
                    <a:pt x="357" y="43"/>
                  </a:lnTo>
                  <a:lnTo>
                    <a:pt x="361" y="50"/>
                  </a:lnTo>
                  <a:lnTo>
                    <a:pt x="368" y="52"/>
                  </a:lnTo>
                  <a:lnTo>
                    <a:pt x="376" y="52"/>
                  </a:lnTo>
                  <a:lnTo>
                    <a:pt x="378" y="50"/>
                  </a:lnTo>
                  <a:lnTo>
                    <a:pt x="380" y="52"/>
                  </a:lnTo>
                  <a:lnTo>
                    <a:pt x="383" y="59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2" y="64"/>
                  </a:lnTo>
                  <a:lnTo>
                    <a:pt x="397" y="69"/>
                  </a:lnTo>
                  <a:lnTo>
                    <a:pt x="399" y="69"/>
                  </a:lnTo>
                  <a:lnTo>
                    <a:pt x="409" y="66"/>
                  </a:lnTo>
                  <a:lnTo>
                    <a:pt x="418" y="69"/>
                  </a:lnTo>
                  <a:lnTo>
                    <a:pt x="430" y="69"/>
                  </a:lnTo>
                  <a:lnTo>
                    <a:pt x="435" y="69"/>
                  </a:lnTo>
                  <a:lnTo>
                    <a:pt x="437" y="66"/>
                  </a:lnTo>
                  <a:lnTo>
                    <a:pt x="442" y="66"/>
                  </a:lnTo>
                  <a:lnTo>
                    <a:pt x="446" y="69"/>
                  </a:lnTo>
                  <a:lnTo>
                    <a:pt x="449" y="69"/>
                  </a:lnTo>
                  <a:lnTo>
                    <a:pt x="451" y="64"/>
                  </a:lnTo>
                  <a:lnTo>
                    <a:pt x="458" y="59"/>
                  </a:lnTo>
                  <a:lnTo>
                    <a:pt x="463" y="59"/>
                  </a:lnTo>
                  <a:lnTo>
                    <a:pt x="468" y="55"/>
                  </a:lnTo>
                  <a:lnTo>
                    <a:pt x="470" y="55"/>
                  </a:lnTo>
                  <a:lnTo>
                    <a:pt x="480" y="55"/>
                  </a:lnTo>
                  <a:lnTo>
                    <a:pt x="484" y="52"/>
                  </a:lnTo>
                  <a:lnTo>
                    <a:pt x="484" y="48"/>
                  </a:lnTo>
                  <a:lnTo>
                    <a:pt x="484" y="45"/>
                  </a:lnTo>
                  <a:lnTo>
                    <a:pt x="489" y="40"/>
                  </a:lnTo>
                  <a:lnTo>
                    <a:pt x="491" y="40"/>
                  </a:lnTo>
                  <a:lnTo>
                    <a:pt x="496" y="36"/>
                  </a:lnTo>
                  <a:lnTo>
                    <a:pt x="496" y="33"/>
                  </a:lnTo>
                  <a:lnTo>
                    <a:pt x="501" y="29"/>
                  </a:lnTo>
                  <a:lnTo>
                    <a:pt x="503" y="29"/>
                  </a:lnTo>
                  <a:lnTo>
                    <a:pt x="506" y="31"/>
                  </a:lnTo>
                  <a:lnTo>
                    <a:pt x="510" y="29"/>
                  </a:lnTo>
                  <a:lnTo>
                    <a:pt x="515" y="29"/>
                  </a:lnTo>
                  <a:lnTo>
                    <a:pt x="520" y="33"/>
                  </a:lnTo>
                  <a:lnTo>
                    <a:pt x="522" y="36"/>
                  </a:lnTo>
                  <a:lnTo>
                    <a:pt x="524" y="38"/>
                  </a:lnTo>
                  <a:lnTo>
                    <a:pt x="529" y="36"/>
                  </a:lnTo>
                  <a:lnTo>
                    <a:pt x="532" y="36"/>
                  </a:lnTo>
                  <a:lnTo>
                    <a:pt x="536" y="36"/>
                  </a:lnTo>
                  <a:lnTo>
                    <a:pt x="539" y="33"/>
                  </a:lnTo>
                  <a:lnTo>
                    <a:pt x="541" y="31"/>
                  </a:lnTo>
                  <a:lnTo>
                    <a:pt x="546" y="31"/>
                  </a:lnTo>
                  <a:lnTo>
                    <a:pt x="555" y="33"/>
                  </a:lnTo>
                  <a:lnTo>
                    <a:pt x="558" y="36"/>
                  </a:lnTo>
                  <a:lnTo>
                    <a:pt x="553" y="66"/>
                  </a:lnTo>
                  <a:lnTo>
                    <a:pt x="553" y="74"/>
                  </a:lnTo>
                  <a:lnTo>
                    <a:pt x="550" y="81"/>
                  </a:lnTo>
                  <a:lnTo>
                    <a:pt x="553" y="85"/>
                  </a:lnTo>
                  <a:lnTo>
                    <a:pt x="550" y="95"/>
                  </a:lnTo>
                  <a:lnTo>
                    <a:pt x="553" y="100"/>
                  </a:lnTo>
                  <a:lnTo>
                    <a:pt x="562" y="104"/>
                  </a:lnTo>
                  <a:lnTo>
                    <a:pt x="569" y="100"/>
                  </a:lnTo>
                  <a:lnTo>
                    <a:pt x="576" y="100"/>
                  </a:lnTo>
                  <a:lnTo>
                    <a:pt x="586" y="102"/>
                  </a:lnTo>
                  <a:lnTo>
                    <a:pt x="591" y="107"/>
                  </a:lnTo>
                  <a:lnTo>
                    <a:pt x="595" y="97"/>
                  </a:lnTo>
                  <a:lnTo>
                    <a:pt x="595" y="92"/>
                  </a:lnTo>
                  <a:lnTo>
                    <a:pt x="595" y="90"/>
                  </a:lnTo>
                  <a:lnTo>
                    <a:pt x="600" y="88"/>
                  </a:lnTo>
                  <a:lnTo>
                    <a:pt x="602" y="85"/>
                  </a:lnTo>
                  <a:lnTo>
                    <a:pt x="612" y="88"/>
                  </a:lnTo>
                  <a:lnTo>
                    <a:pt x="619" y="95"/>
                  </a:lnTo>
                  <a:lnTo>
                    <a:pt x="626" y="102"/>
                  </a:lnTo>
                  <a:lnTo>
                    <a:pt x="631" y="109"/>
                  </a:lnTo>
                  <a:lnTo>
                    <a:pt x="640" y="114"/>
                  </a:lnTo>
                  <a:lnTo>
                    <a:pt x="640" y="119"/>
                  </a:lnTo>
                  <a:lnTo>
                    <a:pt x="640" y="121"/>
                  </a:lnTo>
                  <a:lnTo>
                    <a:pt x="640" y="126"/>
                  </a:lnTo>
                  <a:lnTo>
                    <a:pt x="640" y="128"/>
                  </a:lnTo>
                  <a:lnTo>
                    <a:pt x="638" y="130"/>
                  </a:lnTo>
                  <a:lnTo>
                    <a:pt x="638" y="133"/>
                  </a:lnTo>
                  <a:lnTo>
                    <a:pt x="633" y="133"/>
                  </a:lnTo>
                  <a:lnTo>
                    <a:pt x="633" y="130"/>
                  </a:lnTo>
                  <a:lnTo>
                    <a:pt x="628" y="130"/>
                  </a:lnTo>
                  <a:lnTo>
                    <a:pt x="626" y="133"/>
                  </a:lnTo>
                  <a:lnTo>
                    <a:pt x="619" y="130"/>
                  </a:lnTo>
                  <a:lnTo>
                    <a:pt x="617" y="130"/>
                  </a:lnTo>
                  <a:lnTo>
                    <a:pt x="612" y="135"/>
                  </a:lnTo>
                  <a:lnTo>
                    <a:pt x="607" y="140"/>
                  </a:lnTo>
                  <a:lnTo>
                    <a:pt x="602" y="142"/>
                  </a:lnTo>
                  <a:lnTo>
                    <a:pt x="600" y="140"/>
                  </a:lnTo>
                  <a:lnTo>
                    <a:pt x="598" y="140"/>
                  </a:lnTo>
                  <a:lnTo>
                    <a:pt x="598" y="145"/>
                  </a:lnTo>
                  <a:lnTo>
                    <a:pt x="595" y="147"/>
                  </a:lnTo>
                  <a:lnTo>
                    <a:pt x="593" y="147"/>
                  </a:lnTo>
                  <a:lnTo>
                    <a:pt x="591" y="147"/>
                  </a:lnTo>
                  <a:lnTo>
                    <a:pt x="591" y="149"/>
                  </a:lnTo>
                  <a:lnTo>
                    <a:pt x="586" y="154"/>
                  </a:lnTo>
                  <a:lnTo>
                    <a:pt x="586" y="161"/>
                  </a:lnTo>
                  <a:lnTo>
                    <a:pt x="586" y="166"/>
                  </a:lnTo>
                  <a:lnTo>
                    <a:pt x="584" y="168"/>
                  </a:lnTo>
                  <a:lnTo>
                    <a:pt x="579" y="168"/>
                  </a:lnTo>
                  <a:lnTo>
                    <a:pt x="569" y="175"/>
                  </a:lnTo>
                  <a:lnTo>
                    <a:pt x="565" y="175"/>
                  </a:lnTo>
                  <a:lnTo>
                    <a:pt x="560" y="173"/>
                  </a:lnTo>
                  <a:lnTo>
                    <a:pt x="558" y="175"/>
                  </a:lnTo>
                  <a:lnTo>
                    <a:pt x="553" y="185"/>
                  </a:lnTo>
                  <a:lnTo>
                    <a:pt x="550" y="187"/>
                  </a:lnTo>
                  <a:lnTo>
                    <a:pt x="546" y="190"/>
                  </a:lnTo>
                  <a:lnTo>
                    <a:pt x="541" y="194"/>
                  </a:lnTo>
                  <a:lnTo>
                    <a:pt x="541" y="197"/>
                  </a:lnTo>
                  <a:lnTo>
                    <a:pt x="539" y="197"/>
                  </a:lnTo>
                  <a:lnTo>
                    <a:pt x="534" y="194"/>
                  </a:lnTo>
                  <a:lnTo>
                    <a:pt x="529" y="194"/>
                  </a:lnTo>
                  <a:lnTo>
                    <a:pt x="522" y="192"/>
                  </a:lnTo>
                  <a:lnTo>
                    <a:pt x="517" y="187"/>
                  </a:lnTo>
                  <a:lnTo>
                    <a:pt x="513" y="187"/>
                  </a:lnTo>
                  <a:lnTo>
                    <a:pt x="506" y="190"/>
                  </a:lnTo>
                  <a:lnTo>
                    <a:pt x="501" y="194"/>
                  </a:lnTo>
                  <a:lnTo>
                    <a:pt x="496" y="197"/>
                  </a:lnTo>
                  <a:lnTo>
                    <a:pt x="496" y="206"/>
                  </a:lnTo>
                  <a:lnTo>
                    <a:pt x="496" y="211"/>
                  </a:lnTo>
                  <a:lnTo>
                    <a:pt x="496" y="213"/>
                  </a:lnTo>
                  <a:lnTo>
                    <a:pt x="506" y="220"/>
                  </a:lnTo>
                  <a:lnTo>
                    <a:pt x="515" y="225"/>
                  </a:lnTo>
                  <a:lnTo>
                    <a:pt x="515" y="227"/>
                  </a:lnTo>
                  <a:lnTo>
                    <a:pt x="513" y="232"/>
                  </a:lnTo>
                  <a:lnTo>
                    <a:pt x="510" y="237"/>
                  </a:lnTo>
                  <a:lnTo>
                    <a:pt x="501" y="246"/>
                  </a:lnTo>
                  <a:lnTo>
                    <a:pt x="496" y="256"/>
                  </a:lnTo>
                  <a:lnTo>
                    <a:pt x="491" y="260"/>
                  </a:lnTo>
                  <a:lnTo>
                    <a:pt x="489" y="260"/>
                  </a:lnTo>
                  <a:lnTo>
                    <a:pt x="482" y="263"/>
                  </a:lnTo>
                  <a:lnTo>
                    <a:pt x="477" y="265"/>
                  </a:lnTo>
                  <a:lnTo>
                    <a:pt x="472" y="268"/>
                  </a:lnTo>
                  <a:lnTo>
                    <a:pt x="465" y="272"/>
                  </a:lnTo>
                  <a:lnTo>
                    <a:pt x="461" y="272"/>
                  </a:lnTo>
                  <a:lnTo>
                    <a:pt x="451" y="272"/>
                  </a:lnTo>
                  <a:lnTo>
                    <a:pt x="446" y="275"/>
                  </a:lnTo>
                  <a:lnTo>
                    <a:pt x="439" y="277"/>
                  </a:lnTo>
                  <a:lnTo>
                    <a:pt x="425" y="282"/>
                  </a:lnTo>
                  <a:lnTo>
                    <a:pt x="413" y="287"/>
                  </a:lnTo>
                  <a:lnTo>
                    <a:pt x="406" y="294"/>
                  </a:lnTo>
                  <a:lnTo>
                    <a:pt x="397" y="301"/>
                  </a:lnTo>
                  <a:lnTo>
                    <a:pt x="394" y="303"/>
                  </a:lnTo>
                  <a:lnTo>
                    <a:pt x="390" y="303"/>
                  </a:lnTo>
                  <a:lnTo>
                    <a:pt x="383" y="301"/>
                  </a:lnTo>
                  <a:lnTo>
                    <a:pt x="383" y="298"/>
                  </a:lnTo>
                  <a:lnTo>
                    <a:pt x="383" y="296"/>
                  </a:lnTo>
                  <a:lnTo>
                    <a:pt x="373" y="298"/>
                  </a:lnTo>
                  <a:lnTo>
                    <a:pt x="366" y="301"/>
                  </a:lnTo>
                  <a:lnTo>
                    <a:pt x="359" y="296"/>
                  </a:lnTo>
                  <a:lnTo>
                    <a:pt x="352" y="296"/>
                  </a:lnTo>
                  <a:lnTo>
                    <a:pt x="340" y="291"/>
                  </a:lnTo>
                  <a:lnTo>
                    <a:pt x="326" y="284"/>
                  </a:lnTo>
                  <a:lnTo>
                    <a:pt x="319" y="277"/>
                  </a:lnTo>
                  <a:lnTo>
                    <a:pt x="314" y="277"/>
                  </a:lnTo>
                  <a:lnTo>
                    <a:pt x="300" y="275"/>
                  </a:lnTo>
                  <a:lnTo>
                    <a:pt x="286" y="277"/>
                  </a:lnTo>
                  <a:lnTo>
                    <a:pt x="283" y="275"/>
                  </a:lnTo>
                  <a:lnTo>
                    <a:pt x="281" y="277"/>
                  </a:lnTo>
                  <a:lnTo>
                    <a:pt x="279" y="279"/>
                  </a:lnTo>
                  <a:lnTo>
                    <a:pt x="274" y="282"/>
                  </a:lnTo>
                  <a:lnTo>
                    <a:pt x="262" y="282"/>
                  </a:lnTo>
                  <a:lnTo>
                    <a:pt x="245" y="282"/>
                  </a:lnTo>
                  <a:lnTo>
                    <a:pt x="234" y="282"/>
                  </a:lnTo>
                  <a:lnTo>
                    <a:pt x="224" y="282"/>
                  </a:lnTo>
                  <a:lnTo>
                    <a:pt x="215" y="282"/>
                  </a:lnTo>
                  <a:lnTo>
                    <a:pt x="212" y="282"/>
                  </a:lnTo>
                  <a:lnTo>
                    <a:pt x="208" y="282"/>
                  </a:lnTo>
                  <a:lnTo>
                    <a:pt x="203" y="272"/>
                  </a:lnTo>
                  <a:lnTo>
                    <a:pt x="201" y="268"/>
                  </a:lnTo>
                  <a:lnTo>
                    <a:pt x="196" y="260"/>
                  </a:lnTo>
                  <a:lnTo>
                    <a:pt x="193" y="258"/>
                  </a:lnTo>
                  <a:lnTo>
                    <a:pt x="191" y="251"/>
                  </a:lnTo>
                  <a:lnTo>
                    <a:pt x="191" y="249"/>
                  </a:lnTo>
                  <a:lnTo>
                    <a:pt x="186" y="246"/>
                  </a:lnTo>
                  <a:lnTo>
                    <a:pt x="184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37"/>
                  </a:lnTo>
                  <a:lnTo>
                    <a:pt x="179" y="237"/>
                  </a:lnTo>
                  <a:lnTo>
                    <a:pt x="177" y="237"/>
                  </a:lnTo>
                  <a:lnTo>
                    <a:pt x="172" y="237"/>
                  </a:lnTo>
                  <a:lnTo>
                    <a:pt x="167" y="234"/>
                  </a:lnTo>
                  <a:lnTo>
                    <a:pt x="158" y="230"/>
                  </a:lnTo>
                  <a:lnTo>
                    <a:pt x="156" y="230"/>
                  </a:lnTo>
                  <a:lnTo>
                    <a:pt x="156" y="230"/>
                  </a:lnTo>
                  <a:lnTo>
                    <a:pt x="151" y="227"/>
                  </a:lnTo>
                  <a:lnTo>
                    <a:pt x="149" y="225"/>
                  </a:lnTo>
                  <a:lnTo>
                    <a:pt x="144" y="223"/>
                  </a:lnTo>
                  <a:lnTo>
                    <a:pt x="130" y="218"/>
                  </a:lnTo>
                  <a:lnTo>
                    <a:pt x="127" y="218"/>
                  </a:lnTo>
                  <a:lnTo>
                    <a:pt x="125" y="220"/>
                  </a:lnTo>
                  <a:lnTo>
                    <a:pt x="120" y="220"/>
                  </a:lnTo>
                  <a:lnTo>
                    <a:pt x="111" y="220"/>
                  </a:lnTo>
                  <a:lnTo>
                    <a:pt x="89" y="216"/>
                  </a:lnTo>
                  <a:lnTo>
                    <a:pt x="87" y="213"/>
                  </a:lnTo>
                  <a:lnTo>
                    <a:pt x="82" y="206"/>
                  </a:lnTo>
                  <a:lnTo>
                    <a:pt x="80" y="204"/>
                  </a:lnTo>
                  <a:lnTo>
                    <a:pt x="80" y="201"/>
                  </a:lnTo>
                  <a:lnTo>
                    <a:pt x="82" y="199"/>
                  </a:lnTo>
                  <a:lnTo>
                    <a:pt x="85" y="197"/>
                  </a:lnTo>
                  <a:lnTo>
                    <a:pt x="87" y="192"/>
                  </a:lnTo>
                  <a:lnTo>
                    <a:pt x="85" y="190"/>
                  </a:lnTo>
                  <a:lnTo>
                    <a:pt x="82" y="185"/>
                  </a:lnTo>
                  <a:lnTo>
                    <a:pt x="85" y="182"/>
                  </a:lnTo>
                  <a:lnTo>
                    <a:pt x="82" y="178"/>
                  </a:lnTo>
                  <a:lnTo>
                    <a:pt x="82" y="175"/>
                  </a:lnTo>
                  <a:lnTo>
                    <a:pt x="80" y="171"/>
                  </a:lnTo>
                  <a:lnTo>
                    <a:pt x="75" y="168"/>
                  </a:lnTo>
                  <a:lnTo>
                    <a:pt x="73" y="166"/>
                  </a:lnTo>
                  <a:lnTo>
                    <a:pt x="71" y="163"/>
                  </a:lnTo>
                  <a:lnTo>
                    <a:pt x="68" y="159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66" y="149"/>
                  </a:lnTo>
                  <a:lnTo>
                    <a:pt x="61" y="147"/>
                  </a:lnTo>
                  <a:lnTo>
                    <a:pt x="59" y="145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49" y="145"/>
                  </a:lnTo>
                  <a:lnTo>
                    <a:pt x="47" y="145"/>
                  </a:lnTo>
                  <a:lnTo>
                    <a:pt x="45" y="145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35" y="140"/>
                  </a:lnTo>
                  <a:lnTo>
                    <a:pt x="33" y="140"/>
                  </a:lnTo>
                  <a:lnTo>
                    <a:pt x="30" y="142"/>
                  </a:lnTo>
                  <a:lnTo>
                    <a:pt x="30" y="145"/>
                  </a:lnTo>
                  <a:lnTo>
                    <a:pt x="28" y="145"/>
                  </a:lnTo>
                  <a:lnTo>
                    <a:pt x="23" y="142"/>
                  </a:lnTo>
                  <a:lnTo>
                    <a:pt x="23" y="140"/>
                  </a:lnTo>
                  <a:lnTo>
                    <a:pt x="23" y="137"/>
                  </a:lnTo>
                  <a:lnTo>
                    <a:pt x="18" y="135"/>
                  </a:lnTo>
                  <a:lnTo>
                    <a:pt x="16" y="133"/>
                  </a:lnTo>
                  <a:lnTo>
                    <a:pt x="11" y="128"/>
                  </a:lnTo>
                  <a:lnTo>
                    <a:pt x="9" y="128"/>
                  </a:lnTo>
                  <a:lnTo>
                    <a:pt x="7" y="126"/>
                  </a:lnTo>
                  <a:lnTo>
                    <a:pt x="7" y="123"/>
                  </a:lnTo>
                  <a:lnTo>
                    <a:pt x="7" y="121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Freeform 17">
              <a:extLst>
                <a:ext uri="{FF2B5EF4-FFF2-40B4-BE49-F238E27FC236}">
                  <a16:creationId xmlns:a16="http://schemas.microsoft.com/office/drawing/2014/main" id="{3511B40B-471F-37BD-9700-4993AC9DD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133" y="4241046"/>
              <a:ext cx="691152" cy="362658"/>
            </a:xfrm>
            <a:custGeom>
              <a:avLst/>
              <a:gdLst>
                <a:gd name="T0" fmla="*/ 19 w 789"/>
                <a:gd name="T1" fmla="*/ 241 h 414"/>
                <a:gd name="T2" fmla="*/ 0 w 789"/>
                <a:gd name="T3" fmla="*/ 194 h 414"/>
                <a:gd name="T4" fmla="*/ 38 w 789"/>
                <a:gd name="T5" fmla="*/ 187 h 414"/>
                <a:gd name="T6" fmla="*/ 54 w 789"/>
                <a:gd name="T7" fmla="*/ 149 h 414"/>
                <a:gd name="T8" fmla="*/ 75 w 789"/>
                <a:gd name="T9" fmla="*/ 139 h 414"/>
                <a:gd name="T10" fmla="*/ 90 w 789"/>
                <a:gd name="T11" fmla="*/ 137 h 414"/>
                <a:gd name="T12" fmla="*/ 125 w 789"/>
                <a:gd name="T13" fmla="*/ 149 h 414"/>
                <a:gd name="T14" fmla="*/ 149 w 789"/>
                <a:gd name="T15" fmla="*/ 156 h 414"/>
                <a:gd name="T16" fmla="*/ 179 w 789"/>
                <a:gd name="T17" fmla="*/ 149 h 414"/>
                <a:gd name="T18" fmla="*/ 208 w 789"/>
                <a:gd name="T19" fmla="*/ 146 h 414"/>
                <a:gd name="T20" fmla="*/ 227 w 789"/>
                <a:gd name="T21" fmla="*/ 158 h 414"/>
                <a:gd name="T22" fmla="*/ 265 w 789"/>
                <a:gd name="T23" fmla="*/ 158 h 414"/>
                <a:gd name="T24" fmla="*/ 253 w 789"/>
                <a:gd name="T25" fmla="*/ 125 h 414"/>
                <a:gd name="T26" fmla="*/ 250 w 789"/>
                <a:gd name="T27" fmla="*/ 104 h 414"/>
                <a:gd name="T28" fmla="*/ 267 w 789"/>
                <a:gd name="T29" fmla="*/ 78 h 414"/>
                <a:gd name="T30" fmla="*/ 250 w 789"/>
                <a:gd name="T31" fmla="*/ 68 h 414"/>
                <a:gd name="T32" fmla="*/ 265 w 789"/>
                <a:gd name="T33" fmla="*/ 59 h 414"/>
                <a:gd name="T34" fmla="*/ 288 w 789"/>
                <a:gd name="T35" fmla="*/ 52 h 414"/>
                <a:gd name="T36" fmla="*/ 326 w 789"/>
                <a:gd name="T37" fmla="*/ 40 h 414"/>
                <a:gd name="T38" fmla="*/ 345 w 789"/>
                <a:gd name="T39" fmla="*/ 28 h 414"/>
                <a:gd name="T40" fmla="*/ 378 w 789"/>
                <a:gd name="T41" fmla="*/ 12 h 414"/>
                <a:gd name="T42" fmla="*/ 406 w 789"/>
                <a:gd name="T43" fmla="*/ 2 h 414"/>
                <a:gd name="T44" fmla="*/ 435 w 789"/>
                <a:gd name="T45" fmla="*/ 19 h 414"/>
                <a:gd name="T46" fmla="*/ 444 w 789"/>
                <a:gd name="T47" fmla="*/ 38 h 414"/>
                <a:gd name="T48" fmla="*/ 461 w 789"/>
                <a:gd name="T49" fmla="*/ 31 h 414"/>
                <a:gd name="T50" fmla="*/ 482 w 789"/>
                <a:gd name="T51" fmla="*/ 40 h 414"/>
                <a:gd name="T52" fmla="*/ 496 w 789"/>
                <a:gd name="T53" fmla="*/ 49 h 414"/>
                <a:gd name="T54" fmla="*/ 527 w 789"/>
                <a:gd name="T55" fmla="*/ 35 h 414"/>
                <a:gd name="T56" fmla="*/ 546 w 789"/>
                <a:gd name="T57" fmla="*/ 28 h 414"/>
                <a:gd name="T58" fmla="*/ 643 w 789"/>
                <a:gd name="T59" fmla="*/ 113 h 414"/>
                <a:gd name="T60" fmla="*/ 669 w 789"/>
                <a:gd name="T61" fmla="*/ 123 h 414"/>
                <a:gd name="T62" fmla="*/ 700 w 789"/>
                <a:gd name="T63" fmla="*/ 116 h 414"/>
                <a:gd name="T64" fmla="*/ 735 w 789"/>
                <a:gd name="T65" fmla="*/ 139 h 414"/>
                <a:gd name="T66" fmla="*/ 747 w 789"/>
                <a:gd name="T67" fmla="*/ 156 h 414"/>
                <a:gd name="T68" fmla="*/ 773 w 789"/>
                <a:gd name="T69" fmla="*/ 154 h 414"/>
                <a:gd name="T70" fmla="*/ 778 w 789"/>
                <a:gd name="T71" fmla="*/ 180 h 414"/>
                <a:gd name="T72" fmla="*/ 766 w 789"/>
                <a:gd name="T73" fmla="*/ 225 h 414"/>
                <a:gd name="T74" fmla="*/ 728 w 789"/>
                <a:gd name="T75" fmla="*/ 227 h 414"/>
                <a:gd name="T76" fmla="*/ 716 w 789"/>
                <a:gd name="T77" fmla="*/ 272 h 414"/>
                <a:gd name="T78" fmla="*/ 700 w 789"/>
                <a:gd name="T79" fmla="*/ 284 h 414"/>
                <a:gd name="T80" fmla="*/ 681 w 789"/>
                <a:gd name="T81" fmla="*/ 298 h 414"/>
                <a:gd name="T82" fmla="*/ 693 w 789"/>
                <a:gd name="T83" fmla="*/ 329 h 414"/>
                <a:gd name="T84" fmla="*/ 693 w 789"/>
                <a:gd name="T85" fmla="*/ 362 h 414"/>
                <a:gd name="T86" fmla="*/ 617 w 789"/>
                <a:gd name="T87" fmla="*/ 350 h 414"/>
                <a:gd name="T88" fmla="*/ 567 w 789"/>
                <a:gd name="T89" fmla="*/ 350 h 414"/>
                <a:gd name="T90" fmla="*/ 522 w 789"/>
                <a:gd name="T91" fmla="*/ 364 h 414"/>
                <a:gd name="T92" fmla="*/ 496 w 789"/>
                <a:gd name="T93" fmla="*/ 378 h 414"/>
                <a:gd name="T94" fmla="*/ 444 w 789"/>
                <a:gd name="T95" fmla="*/ 407 h 414"/>
                <a:gd name="T96" fmla="*/ 350 w 789"/>
                <a:gd name="T97" fmla="*/ 338 h 414"/>
                <a:gd name="T98" fmla="*/ 194 w 789"/>
                <a:gd name="T99" fmla="*/ 400 h 414"/>
                <a:gd name="T100" fmla="*/ 144 w 789"/>
                <a:gd name="T101" fmla="*/ 381 h 414"/>
                <a:gd name="T102" fmla="*/ 123 w 789"/>
                <a:gd name="T103" fmla="*/ 371 h 414"/>
                <a:gd name="T104" fmla="*/ 106 w 789"/>
                <a:gd name="T105" fmla="*/ 350 h 414"/>
                <a:gd name="T106" fmla="*/ 90 w 789"/>
                <a:gd name="T107" fmla="*/ 331 h 414"/>
                <a:gd name="T108" fmla="*/ 113 w 789"/>
                <a:gd name="T109" fmla="*/ 331 h 414"/>
                <a:gd name="T110" fmla="*/ 104 w 789"/>
                <a:gd name="T111" fmla="*/ 312 h 414"/>
                <a:gd name="T112" fmla="*/ 132 w 789"/>
                <a:gd name="T113" fmla="*/ 307 h 414"/>
                <a:gd name="T114" fmla="*/ 137 w 789"/>
                <a:gd name="T115" fmla="*/ 293 h 414"/>
                <a:gd name="T116" fmla="*/ 137 w 789"/>
                <a:gd name="T117" fmla="*/ 272 h 414"/>
                <a:gd name="T118" fmla="*/ 116 w 789"/>
                <a:gd name="T119" fmla="*/ 267 h 414"/>
                <a:gd name="T120" fmla="*/ 104 w 789"/>
                <a:gd name="T121" fmla="*/ 262 h 414"/>
                <a:gd name="T122" fmla="*/ 83 w 789"/>
                <a:gd name="T123" fmla="*/ 267 h 414"/>
                <a:gd name="T124" fmla="*/ 66 w 789"/>
                <a:gd name="T125" fmla="*/ 279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9" h="414">
                  <a:moveTo>
                    <a:pt x="59" y="279"/>
                  </a:moveTo>
                  <a:lnTo>
                    <a:pt x="54" y="274"/>
                  </a:lnTo>
                  <a:lnTo>
                    <a:pt x="49" y="277"/>
                  </a:lnTo>
                  <a:lnTo>
                    <a:pt x="42" y="272"/>
                  </a:lnTo>
                  <a:lnTo>
                    <a:pt x="42" y="267"/>
                  </a:lnTo>
                  <a:lnTo>
                    <a:pt x="49" y="267"/>
                  </a:lnTo>
                  <a:lnTo>
                    <a:pt x="42" y="253"/>
                  </a:lnTo>
                  <a:lnTo>
                    <a:pt x="33" y="246"/>
                  </a:lnTo>
                  <a:lnTo>
                    <a:pt x="19" y="241"/>
                  </a:lnTo>
                  <a:lnTo>
                    <a:pt x="16" y="244"/>
                  </a:lnTo>
                  <a:lnTo>
                    <a:pt x="9" y="239"/>
                  </a:lnTo>
                  <a:lnTo>
                    <a:pt x="12" y="236"/>
                  </a:lnTo>
                  <a:lnTo>
                    <a:pt x="7" y="229"/>
                  </a:lnTo>
                  <a:lnTo>
                    <a:pt x="0" y="227"/>
                  </a:lnTo>
                  <a:lnTo>
                    <a:pt x="2" y="220"/>
                  </a:lnTo>
                  <a:lnTo>
                    <a:pt x="5" y="206"/>
                  </a:lnTo>
                  <a:lnTo>
                    <a:pt x="0" y="203"/>
                  </a:lnTo>
                  <a:lnTo>
                    <a:pt x="0" y="194"/>
                  </a:lnTo>
                  <a:lnTo>
                    <a:pt x="5" y="191"/>
                  </a:lnTo>
                  <a:lnTo>
                    <a:pt x="9" y="184"/>
                  </a:lnTo>
                  <a:lnTo>
                    <a:pt x="9" y="180"/>
                  </a:lnTo>
                  <a:lnTo>
                    <a:pt x="12" y="175"/>
                  </a:lnTo>
                  <a:lnTo>
                    <a:pt x="23" y="184"/>
                  </a:lnTo>
                  <a:lnTo>
                    <a:pt x="26" y="189"/>
                  </a:lnTo>
                  <a:lnTo>
                    <a:pt x="31" y="194"/>
                  </a:lnTo>
                  <a:lnTo>
                    <a:pt x="38" y="191"/>
                  </a:lnTo>
                  <a:lnTo>
                    <a:pt x="38" y="187"/>
                  </a:lnTo>
                  <a:lnTo>
                    <a:pt x="40" y="184"/>
                  </a:lnTo>
                  <a:lnTo>
                    <a:pt x="35" y="168"/>
                  </a:lnTo>
                  <a:lnTo>
                    <a:pt x="40" y="165"/>
                  </a:lnTo>
                  <a:lnTo>
                    <a:pt x="47" y="165"/>
                  </a:lnTo>
                  <a:lnTo>
                    <a:pt x="47" y="161"/>
                  </a:lnTo>
                  <a:lnTo>
                    <a:pt x="45" y="158"/>
                  </a:lnTo>
                  <a:lnTo>
                    <a:pt x="47" y="154"/>
                  </a:lnTo>
                  <a:lnTo>
                    <a:pt x="52" y="149"/>
                  </a:lnTo>
                  <a:lnTo>
                    <a:pt x="54" y="149"/>
                  </a:lnTo>
                  <a:lnTo>
                    <a:pt x="57" y="144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6" y="139"/>
                  </a:lnTo>
                  <a:lnTo>
                    <a:pt x="64" y="135"/>
                  </a:lnTo>
                  <a:lnTo>
                    <a:pt x="66" y="132"/>
                  </a:lnTo>
                  <a:lnTo>
                    <a:pt x="71" y="135"/>
                  </a:lnTo>
                  <a:lnTo>
                    <a:pt x="75" y="137"/>
                  </a:lnTo>
                  <a:lnTo>
                    <a:pt x="75" y="139"/>
                  </a:lnTo>
                  <a:lnTo>
                    <a:pt x="73" y="144"/>
                  </a:lnTo>
                  <a:lnTo>
                    <a:pt x="75" y="146"/>
                  </a:lnTo>
                  <a:lnTo>
                    <a:pt x="78" y="144"/>
                  </a:lnTo>
                  <a:lnTo>
                    <a:pt x="80" y="139"/>
                  </a:lnTo>
                  <a:lnTo>
                    <a:pt x="83" y="139"/>
                  </a:lnTo>
                  <a:lnTo>
                    <a:pt x="83" y="142"/>
                  </a:lnTo>
                  <a:lnTo>
                    <a:pt x="85" y="139"/>
                  </a:lnTo>
                  <a:lnTo>
                    <a:pt x="87" y="137"/>
                  </a:lnTo>
                  <a:lnTo>
                    <a:pt x="90" y="137"/>
                  </a:lnTo>
                  <a:lnTo>
                    <a:pt x="94" y="132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6" y="142"/>
                  </a:lnTo>
                  <a:lnTo>
                    <a:pt x="113" y="139"/>
                  </a:lnTo>
                  <a:lnTo>
                    <a:pt x="116" y="139"/>
                  </a:lnTo>
                  <a:lnTo>
                    <a:pt x="118" y="142"/>
                  </a:lnTo>
                  <a:lnTo>
                    <a:pt x="120" y="142"/>
                  </a:lnTo>
                  <a:lnTo>
                    <a:pt x="125" y="149"/>
                  </a:lnTo>
                  <a:lnTo>
                    <a:pt x="130" y="149"/>
                  </a:lnTo>
                  <a:lnTo>
                    <a:pt x="132" y="154"/>
                  </a:lnTo>
                  <a:lnTo>
                    <a:pt x="139" y="156"/>
                  </a:lnTo>
                  <a:lnTo>
                    <a:pt x="142" y="158"/>
                  </a:lnTo>
                  <a:lnTo>
                    <a:pt x="144" y="161"/>
                  </a:lnTo>
                  <a:lnTo>
                    <a:pt x="144" y="165"/>
                  </a:lnTo>
                  <a:lnTo>
                    <a:pt x="146" y="165"/>
                  </a:lnTo>
                  <a:lnTo>
                    <a:pt x="149" y="161"/>
                  </a:lnTo>
                  <a:lnTo>
                    <a:pt x="149" y="156"/>
                  </a:lnTo>
                  <a:lnTo>
                    <a:pt x="151" y="154"/>
                  </a:lnTo>
                  <a:lnTo>
                    <a:pt x="156" y="158"/>
                  </a:lnTo>
                  <a:lnTo>
                    <a:pt x="163" y="158"/>
                  </a:lnTo>
                  <a:lnTo>
                    <a:pt x="165" y="163"/>
                  </a:lnTo>
                  <a:lnTo>
                    <a:pt x="168" y="165"/>
                  </a:lnTo>
                  <a:lnTo>
                    <a:pt x="175" y="161"/>
                  </a:lnTo>
                  <a:lnTo>
                    <a:pt x="175" y="154"/>
                  </a:lnTo>
                  <a:lnTo>
                    <a:pt x="179" y="151"/>
                  </a:lnTo>
                  <a:lnTo>
                    <a:pt x="179" y="149"/>
                  </a:lnTo>
                  <a:lnTo>
                    <a:pt x="182" y="146"/>
                  </a:lnTo>
                  <a:lnTo>
                    <a:pt x="184" y="151"/>
                  </a:lnTo>
                  <a:lnTo>
                    <a:pt x="187" y="146"/>
                  </a:lnTo>
                  <a:lnTo>
                    <a:pt x="191" y="146"/>
                  </a:lnTo>
                  <a:lnTo>
                    <a:pt x="196" y="151"/>
                  </a:lnTo>
                  <a:lnTo>
                    <a:pt x="198" y="154"/>
                  </a:lnTo>
                  <a:lnTo>
                    <a:pt x="203" y="154"/>
                  </a:lnTo>
                  <a:lnTo>
                    <a:pt x="203" y="149"/>
                  </a:lnTo>
                  <a:lnTo>
                    <a:pt x="208" y="146"/>
                  </a:lnTo>
                  <a:lnTo>
                    <a:pt x="210" y="149"/>
                  </a:lnTo>
                  <a:lnTo>
                    <a:pt x="213" y="144"/>
                  </a:lnTo>
                  <a:lnTo>
                    <a:pt x="220" y="149"/>
                  </a:lnTo>
                  <a:lnTo>
                    <a:pt x="222" y="149"/>
                  </a:lnTo>
                  <a:lnTo>
                    <a:pt x="220" y="151"/>
                  </a:lnTo>
                  <a:lnTo>
                    <a:pt x="217" y="154"/>
                  </a:lnTo>
                  <a:lnTo>
                    <a:pt x="222" y="158"/>
                  </a:lnTo>
                  <a:lnTo>
                    <a:pt x="224" y="161"/>
                  </a:lnTo>
                  <a:lnTo>
                    <a:pt x="227" y="158"/>
                  </a:lnTo>
                  <a:lnTo>
                    <a:pt x="229" y="161"/>
                  </a:lnTo>
                  <a:lnTo>
                    <a:pt x="236" y="161"/>
                  </a:lnTo>
                  <a:lnTo>
                    <a:pt x="243" y="163"/>
                  </a:lnTo>
                  <a:lnTo>
                    <a:pt x="248" y="163"/>
                  </a:lnTo>
                  <a:lnTo>
                    <a:pt x="250" y="158"/>
                  </a:lnTo>
                  <a:lnTo>
                    <a:pt x="250" y="154"/>
                  </a:lnTo>
                  <a:lnTo>
                    <a:pt x="253" y="154"/>
                  </a:lnTo>
                  <a:lnTo>
                    <a:pt x="260" y="156"/>
                  </a:lnTo>
                  <a:lnTo>
                    <a:pt x="265" y="158"/>
                  </a:lnTo>
                  <a:lnTo>
                    <a:pt x="272" y="156"/>
                  </a:lnTo>
                  <a:lnTo>
                    <a:pt x="274" y="151"/>
                  </a:lnTo>
                  <a:lnTo>
                    <a:pt x="272" y="135"/>
                  </a:lnTo>
                  <a:lnTo>
                    <a:pt x="272" y="135"/>
                  </a:lnTo>
                  <a:lnTo>
                    <a:pt x="265" y="132"/>
                  </a:lnTo>
                  <a:lnTo>
                    <a:pt x="260" y="130"/>
                  </a:lnTo>
                  <a:lnTo>
                    <a:pt x="260" y="128"/>
                  </a:lnTo>
                  <a:lnTo>
                    <a:pt x="255" y="128"/>
                  </a:lnTo>
                  <a:lnTo>
                    <a:pt x="253" y="125"/>
                  </a:lnTo>
                  <a:lnTo>
                    <a:pt x="248" y="125"/>
                  </a:lnTo>
                  <a:lnTo>
                    <a:pt x="248" y="120"/>
                  </a:lnTo>
                  <a:lnTo>
                    <a:pt x="246" y="118"/>
                  </a:lnTo>
                  <a:lnTo>
                    <a:pt x="246" y="116"/>
                  </a:lnTo>
                  <a:lnTo>
                    <a:pt x="250" y="116"/>
                  </a:lnTo>
                  <a:lnTo>
                    <a:pt x="250" y="111"/>
                  </a:lnTo>
                  <a:lnTo>
                    <a:pt x="253" y="109"/>
                  </a:lnTo>
                  <a:lnTo>
                    <a:pt x="253" y="104"/>
                  </a:lnTo>
                  <a:lnTo>
                    <a:pt x="250" y="104"/>
                  </a:lnTo>
                  <a:lnTo>
                    <a:pt x="250" y="99"/>
                  </a:lnTo>
                  <a:lnTo>
                    <a:pt x="255" y="92"/>
                  </a:lnTo>
                  <a:lnTo>
                    <a:pt x="260" y="87"/>
                  </a:lnTo>
                  <a:lnTo>
                    <a:pt x="267" y="87"/>
                  </a:lnTo>
                  <a:lnTo>
                    <a:pt x="272" y="87"/>
                  </a:lnTo>
                  <a:lnTo>
                    <a:pt x="274" y="87"/>
                  </a:lnTo>
                  <a:lnTo>
                    <a:pt x="274" y="83"/>
                  </a:lnTo>
                  <a:lnTo>
                    <a:pt x="269" y="80"/>
                  </a:lnTo>
                  <a:lnTo>
                    <a:pt x="267" y="78"/>
                  </a:lnTo>
                  <a:lnTo>
                    <a:pt x="262" y="78"/>
                  </a:lnTo>
                  <a:lnTo>
                    <a:pt x="260" y="80"/>
                  </a:lnTo>
                  <a:lnTo>
                    <a:pt x="255" y="78"/>
                  </a:lnTo>
                  <a:lnTo>
                    <a:pt x="250" y="78"/>
                  </a:lnTo>
                  <a:lnTo>
                    <a:pt x="250" y="75"/>
                  </a:lnTo>
                  <a:lnTo>
                    <a:pt x="253" y="73"/>
                  </a:lnTo>
                  <a:lnTo>
                    <a:pt x="258" y="73"/>
                  </a:lnTo>
                  <a:lnTo>
                    <a:pt x="255" y="68"/>
                  </a:lnTo>
                  <a:lnTo>
                    <a:pt x="250" y="68"/>
                  </a:lnTo>
                  <a:lnTo>
                    <a:pt x="248" y="68"/>
                  </a:lnTo>
                  <a:lnTo>
                    <a:pt x="248" y="66"/>
                  </a:lnTo>
                  <a:lnTo>
                    <a:pt x="248" y="61"/>
                  </a:lnTo>
                  <a:lnTo>
                    <a:pt x="248" y="59"/>
                  </a:lnTo>
                  <a:lnTo>
                    <a:pt x="253" y="59"/>
                  </a:lnTo>
                  <a:lnTo>
                    <a:pt x="255" y="57"/>
                  </a:lnTo>
                  <a:lnTo>
                    <a:pt x="258" y="57"/>
                  </a:lnTo>
                  <a:lnTo>
                    <a:pt x="260" y="59"/>
                  </a:lnTo>
                  <a:lnTo>
                    <a:pt x="265" y="59"/>
                  </a:lnTo>
                  <a:lnTo>
                    <a:pt x="267" y="61"/>
                  </a:lnTo>
                  <a:lnTo>
                    <a:pt x="269" y="59"/>
                  </a:lnTo>
                  <a:lnTo>
                    <a:pt x="269" y="57"/>
                  </a:lnTo>
                  <a:lnTo>
                    <a:pt x="274" y="54"/>
                  </a:lnTo>
                  <a:lnTo>
                    <a:pt x="276" y="54"/>
                  </a:lnTo>
                  <a:lnTo>
                    <a:pt x="279" y="59"/>
                  </a:lnTo>
                  <a:lnTo>
                    <a:pt x="281" y="57"/>
                  </a:lnTo>
                  <a:lnTo>
                    <a:pt x="281" y="52"/>
                  </a:lnTo>
                  <a:lnTo>
                    <a:pt x="288" y="52"/>
                  </a:lnTo>
                  <a:lnTo>
                    <a:pt x="293" y="49"/>
                  </a:lnTo>
                  <a:lnTo>
                    <a:pt x="298" y="47"/>
                  </a:lnTo>
                  <a:lnTo>
                    <a:pt x="305" y="47"/>
                  </a:lnTo>
                  <a:lnTo>
                    <a:pt x="305" y="45"/>
                  </a:lnTo>
                  <a:lnTo>
                    <a:pt x="312" y="42"/>
                  </a:lnTo>
                  <a:lnTo>
                    <a:pt x="317" y="42"/>
                  </a:lnTo>
                  <a:lnTo>
                    <a:pt x="319" y="40"/>
                  </a:lnTo>
                  <a:lnTo>
                    <a:pt x="321" y="40"/>
                  </a:lnTo>
                  <a:lnTo>
                    <a:pt x="326" y="40"/>
                  </a:lnTo>
                  <a:lnTo>
                    <a:pt x="326" y="40"/>
                  </a:lnTo>
                  <a:lnTo>
                    <a:pt x="326" y="35"/>
                  </a:lnTo>
                  <a:lnTo>
                    <a:pt x="328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8" y="28"/>
                  </a:lnTo>
                  <a:lnTo>
                    <a:pt x="338" y="31"/>
                  </a:lnTo>
                  <a:lnTo>
                    <a:pt x="343" y="31"/>
                  </a:lnTo>
                  <a:lnTo>
                    <a:pt x="345" y="28"/>
                  </a:lnTo>
                  <a:lnTo>
                    <a:pt x="350" y="26"/>
                  </a:lnTo>
                  <a:lnTo>
                    <a:pt x="359" y="21"/>
                  </a:lnTo>
                  <a:lnTo>
                    <a:pt x="362" y="21"/>
                  </a:lnTo>
                  <a:lnTo>
                    <a:pt x="364" y="19"/>
                  </a:lnTo>
                  <a:lnTo>
                    <a:pt x="369" y="19"/>
                  </a:lnTo>
                  <a:lnTo>
                    <a:pt x="371" y="14"/>
                  </a:lnTo>
                  <a:lnTo>
                    <a:pt x="373" y="16"/>
                  </a:lnTo>
                  <a:lnTo>
                    <a:pt x="380" y="14"/>
                  </a:lnTo>
                  <a:lnTo>
                    <a:pt x="378" y="12"/>
                  </a:lnTo>
                  <a:lnTo>
                    <a:pt x="378" y="7"/>
                  </a:lnTo>
                  <a:lnTo>
                    <a:pt x="380" y="7"/>
                  </a:lnTo>
                  <a:lnTo>
                    <a:pt x="385" y="7"/>
                  </a:lnTo>
                  <a:lnTo>
                    <a:pt x="385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5" y="0"/>
                  </a:lnTo>
                  <a:lnTo>
                    <a:pt x="402" y="2"/>
                  </a:lnTo>
                  <a:lnTo>
                    <a:pt x="406" y="2"/>
                  </a:lnTo>
                  <a:lnTo>
                    <a:pt x="411" y="4"/>
                  </a:lnTo>
                  <a:lnTo>
                    <a:pt x="416" y="4"/>
                  </a:lnTo>
                  <a:lnTo>
                    <a:pt x="421" y="2"/>
                  </a:lnTo>
                  <a:lnTo>
                    <a:pt x="425" y="2"/>
                  </a:lnTo>
                  <a:lnTo>
                    <a:pt x="428" y="7"/>
                  </a:lnTo>
                  <a:lnTo>
                    <a:pt x="428" y="9"/>
                  </a:lnTo>
                  <a:lnTo>
                    <a:pt x="430" y="14"/>
                  </a:lnTo>
                  <a:lnTo>
                    <a:pt x="432" y="16"/>
                  </a:lnTo>
                  <a:lnTo>
                    <a:pt x="435" y="19"/>
                  </a:lnTo>
                  <a:lnTo>
                    <a:pt x="437" y="21"/>
                  </a:lnTo>
                  <a:lnTo>
                    <a:pt x="435" y="26"/>
                  </a:lnTo>
                  <a:lnTo>
                    <a:pt x="435" y="28"/>
                  </a:lnTo>
                  <a:lnTo>
                    <a:pt x="435" y="31"/>
                  </a:lnTo>
                  <a:lnTo>
                    <a:pt x="432" y="31"/>
                  </a:lnTo>
                  <a:lnTo>
                    <a:pt x="435" y="35"/>
                  </a:lnTo>
                  <a:lnTo>
                    <a:pt x="437" y="38"/>
                  </a:lnTo>
                  <a:lnTo>
                    <a:pt x="442" y="33"/>
                  </a:lnTo>
                  <a:lnTo>
                    <a:pt x="444" y="38"/>
                  </a:lnTo>
                  <a:lnTo>
                    <a:pt x="447" y="35"/>
                  </a:lnTo>
                  <a:lnTo>
                    <a:pt x="447" y="33"/>
                  </a:lnTo>
                  <a:lnTo>
                    <a:pt x="451" y="31"/>
                  </a:lnTo>
                  <a:lnTo>
                    <a:pt x="451" y="35"/>
                  </a:lnTo>
                  <a:lnTo>
                    <a:pt x="454" y="35"/>
                  </a:lnTo>
                  <a:lnTo>
                    <a:pt x="454" y="31"/>
                  </a:lnTo>
                  <a:lnTo>
                    <a:pt x="454" y="28"/>
                  </a:lnTo>
                  <a:lnTo>
                    <a:pt x="454" y="26"/>
                  </a:lnTo>
                  <a:lnTo>
                    <a:pt x="461" y="31"/>
                  </a:lnTo>
                  <a:lnTo>
                    <a:pt x="463" y="38"/>
                  </a:lnTo>
                  <a:lnTo>
                    <a:pt x="466" y="45"/>
                  </a:lnTo>
                  <a:lnTo>
                    <a:pt x="468" y="42"/>
                  </a:lnTo>
                  <a:lnTo>
                    <a:pt x="470" y="40"/>
                  </a:lnTo>
                  <a:lnTo>
                    <a:pt x="468" y="40"/>
                  </a:lnTo>
                  <a:lnTo>
                    <a:pt x="468" y="38"/>
                  </a:lnTo>
                  <a:lnTo>
                    <a:pt x="473" y="35"/>
                  </a:lnTo>
                  <a:lnTo>
                    <a:pt x="480" y="40"/>
                  </a:lnTo>
                  <a:lnTo>
                    <a:pt x="482" y="40"/>
                  </a:lnTo>
                  <a:lnTo>
                    <a:pt x="484" y="38"/>
                  </a:lnTo>
                  <a:lnTo>
                    <a:pt x="487" y="38"/>
                  </a:lnTo>
                  <a:lnTo>
                    <a:pt x="487" y="42"/>
                  </a:lnTo>
                  <a:lnTo>
                    <a:pt x="484" y="45"/>
                  </a:lnTo>
                  <a:lnTo>
                    <a:pt x="484" y="49"/>
                  </a:lnTo>
                  <a:lnTo>
                    <a:pt x="487" y="54"/>
                  </a:lnTo>
                  <a:lnTo>
                    <a:pt x="489" y="54"/>
                  </a:lnTo>
                  <a:lnTo>
                    <a:pt x="492" y="49"/>
                  </a:lnTo>
                  <a:lnTo>
                    <a:pt x="496" y="49"/>
                  </a:lnTo>
                  <a:lnTo>
                    <a:pt x="503" y="52"/>
                  </a:lnTo>
                  <a:lnTo>
                    <a:pt x="506" y="52"/>
                  </a:lnTo>
                  <a:lnTo>
                    <a:pt x="508" y="52"/>
                  </a:lnTo>
                  <a:lnTo>
                    <a:pt x="508" y="47"/>
                  </a:lnTo>
                  <a:lnTo>
                    <a:pt x="513" y="45"/>
                  </a:lnTo>
                  <a:lnTo>
                    <a:pt x="518" y="45"/>
                  </a:lnTo>
                  <a:lnTo>
                    <a:pt x="522" y="40"/>
                  </a:lnTo>
                  <a:lnTo>
                    <a:pt x="525" y="38"/>
                  </a:lnTo>
                  <a:lnTo>
                    <a:pt x="527" y="35"/>
                  </a:lnTo>
                  <a:lnTo>
                    <a:pt x="527" y="33"/>
                  </a:lnTo>
                  <a:lnTo>
                    <a:pt x="532" y="28"/>
                  </a:lnTo>
                  <a:lnTo>
                    <a:pt x="534" y="26"/>
                  </a:lnTo>
                  <a:lnTo>
                    <a:pt x="539" y="23"/>
                  </a:lnTo>
                  <a:lnTo>
                    <a:pt x="544" y="21"/>
                  </a:lnTo>
                  <a:lnTo>
                    <a:pt x="548" y="21"/>
                  </a:lnTo>
                  <a:lnTo>
                    <a:pt x="551" y="21"/>
                  </a:lnTo>
                  <a:lnTo>
                    <a:pt x="551" y="26"/>
                  </a:lnTo>
                  <a:lnTo>
                    <a:pt x="546" y="28"/>
                  </a:lnTo>
                  <a:lnTo>
                    <a:pt x="544" y="31"/>
                  </a:lnTo>
                  <a:lnTo>
                    <a:pt x="546" y="33"/>
                  </a:lnTo>
                  <a:lnTo>
                    <a:pt x="584" y="61"/>
                  </a:lnTo>
                  <a:lnTo>
                    <a:pt x="633" y="125"/>
                  </a:lnTo>
                  <a:lnTo>
                    <a:pt x="638" y="125"/>
                  </a:lnTo>
                  <a:lnTo>
                    <a:pt x="643" y="123"/>
                  </a:lnTo>
                  <a:lnTo>
                    <a:pt x="643" y="120"/>
                  </a:lnTo>
                  <a:lnTo>
                    <a:pt x="643" y="118"/>
                  </a:lnTo>
                  <a:lnTo>
                    <a:pt x="643" y="113"/>
                  </a:lnTo>
                  <a:lnTo>
                    <a:pt x="645" y="113"/>
                  </a:lnTo>
                  <a:lnTo>
                    <a:pt x="650" y="116"/>
                  </a:lnTo>
                  <a:lnTo>
                    <a:pt x="650" y="118"/>
                  </a:lnTo>
                  <a:lnTo>
                    <a:pt x="650" y="120"/>
                  </a:lnTo>
                  <a:lnTo>
                    <a:pt x="655" y="123"/>
                  </a:lnTo>
                  <a:lnTo>
                    <a:pt x="659" y="125"/>
                  </a:lnTo>
                  <a:lnTo>
                    <a:pt x="662" y="125"/>
                  </a:lnTo>
                  <a:lnTo>
                    <a:pt x="664" y="123"/>
                  </a:lnTo>
                  <a:lnTo>
                    <a:pt x="669" y="123"/>
                  </a:lnTo>
                  <a:lnTo>
                    <a:pt x="674" y="125"/>
                  </a:lnTo>
                  <a:lnTo>
                    <a:pt x="678" y="123"/>
                  </a:lnTo>
                  <a:lnTo>
                    <a:pt x="681" y="125"/>
                  </a:lnTo>
                  <a:lnTo>
                    <a:pt x="685" y="123"/>
                  </a:lnTo>
                  <a:lnTo>
                    <a:pt x="688" y="120"/>
                  </a:lnTo>
                  <a:lnTo>
                    <a:pt x="685" y="118"/>
                  </a:lnTo>
                  <a:lnTo>
                    <a:pt x="685" y="116"/>
                  </a:lnTo>
                  <a:lnTo>
                    <a:pt x="693" y="116"/>
                  </a:lnTo>
                  <a:lnTo>
                    <a:pt x="700" y="116"/>
                  </a:lnTo>
                  <a:lnTo>
                    <a:pt x="707" y="118"/>
                  </a:lnTo>
                  <a:lnTo>
                    <a:pt x="714" y="123"/>
                  </a:lnTo>
                  <a:lnTo>
                    <a:pt x="716" y="128"/>
                  </a:lnTo>
                  <a:lnTo>
                    <a:pt x="719" y="132"/>
                  </a:lnTo>
                  <a:lnTo>
                    <a:pt x="721" y="132"/>
                  </a:lnTo>
                  <a:lnTo>
                    <a:pt x="726" y="135"/>
                  </a:lnTo>
                  <a:lnTo>
                    <a:pt x="730" y="137"/>
                  </a:lnTo>
                  <a:lnTo>
                    <a:pt x="730" y="137"/>
                  </a:lnTo>
                  <a:lnTo>
                    <a:pt x="735" y="139"/>
                  </a:lnTo>
                  <a:lnTo>
                    <a:pt x="735" y="142"/>
                  </a:lnTo>
                  <a:lnTo>
                    <a:pt x="733" y="144"/>
                  </a:lnTo>
                  <a:lnTo>
                    <a:pt x="733" y="146"/>
                  </a:lnTo>
                  <a:lnTo>
                    <a:pt x="735" y="149"/>
                  </a:lnTo>
                  <a:lnTo>
                    <a:pt x="737" y="151"/>
                  </a:lnTo>
                  <a:lnTo>
                    <a:pt x="737" y="151"/>
                  </a:lnTo>
                  <a:lnTo>
                    <a:pt x="740" y="151"/>
                  </a:lnTo>
                  <a:lnTo>
                    <a:pt x="745" y="154"/>
                  </a:lnTo>
                  <a:lnTo>
                    <a:pt x="747" y="156"/>
                  </a:lnTo>
                  <a:lnTo>
                    <a:pt x="749" y="154"/>
                  </a:lnTo>
                  <a:lnTo>
                    <a:pt x="752" y="151"/>
                  </a:lnTo>
                  <a:lnTo>
                    <a:pt x="761" y="151"/>
                  </a:lnTo>
                  <a:lnTo>
                    <a:pt x="766" y="149"/>
                  </a:lnTo>
                  <a:lnTo>
                    <a:pt x="768" y="146"/>
                  </a:lnTo>
                  <a:lnTo>
                    <a:pt x="773" y="144"/>
                  </a:lnTo>
                  <a:lnTo>
                    <a:pt x="775" y="144"/>
                  </a:lnTo>
                  <a:lnTo>
                    <a:pt x="773" y="149"/>
                  </a:lnTo>
                  <a:lnTo>
                    <a:pt x="773" y="154"/>
                  </a:lnTo>
                  <a:lnTo>
                    <a:pt x="778" y="154"/>
                  </a:lnTo>
                  <a:lnTo>
                    <a:pt x="782" y="158"/>
                  </a:lnTo>
                  <a:lnTo>
                    <a:pt x="787" y="161"/>
                  </a:lnTo>
                  <a:lnTo>
                    <a:pt x="789" y="163"/>
                  </a:lnTo>
                  <a:lnTo>
                    <a:pt x="785" y="165"/>
                  </a:lnTo>
                  <a:lnTo>
                    <a:pt x="782" y="168"/>
                  </a:lnTo>
                  <a:lnTo>
                    <a:pt x="775" y="173"/>
                  </a:lnTo>
                  <a:lnTo>
                    <a:pt x="775" y="177"/>
                  </a:lnTo>
                  <a:lnTo>
                    <a:pt x="778" y="180"/>
                  </a:lnTo>
                  <a:lnTo>
                    <a:pt x="775" y="184"/>
                  </a:lnTo>
                  <a:lnTo>
                    <a:pt x="768" y="187"/>
                  </a:lnTo>
                  <a:lnTo>
                    <a:pt x="766" y="189"/>
                  </a:lnTo>
                  <a:lnTo>
                    <a:pt x="763" y="194"/>
                  </a:lnTo>
                  <a:lnTo>
                    <a:pt x="763" y="203"/>
                  </a:lnTo>
                  <a:lnTo>
                    <a:pt x="768" y="210"/>
                  </a:lnTo>
                  <a:lnTo>
                    <a:pt x="773" y="215"/>
                  </a:lnTo>
                  <a:lnTo>
                    <a:pt x="773" y="217"/>
                  </a:lnTo>
                  <a:lnTo>
                    <a:pt x="766" y="225"/>
                  </a:lnTo>
                  <a:lnTo>
                    <a:pt x="761" y="227"/>
                  </a:lnTo>
                  <a:lnTo>
                    <a:pt x="759" y="229"/>
                  </a:lnTo>
                  <a:lnTo>
                    <a:pt x="756" y="232"/>
                  </a:lnTo>
                  <a:lnTo>
                    <a:pt x="754" y="232"/>
                  </a:lnTo>
                  <a:lnTo>
                    <a:pt x="752" y="229"/>
                  </a:lnTo>
                  <a:lnTo>
                    <a:pt x="749" y="229"/>
                  </a:lnTo>
                  <a:lnTo>
                    <a:pt x="740" y="229"/>
                  </a:lnTo>
                  <a:lnTo>
                    <a:pt x="735" y="229"/>
                  </a:lnTo>
                  <a:lnTo>
                    <a:pt x="728" y="227"/>
                  </a:lnTo>
                  <a:lnTo>
                    <a:pt x="723" y="227"/>
                  </a:lnTo>
                  <a:lnTo>
                    <a:pt x="721" y="227"/>
                  </a:lnTo>
                  <a:lnTo>
                    <a:pt x="719" y="236"/>
                  </a:lnTo>
                  <a:lnTo>
                    <a:pt x="716" y="241"/>
                  </a:lnTo>
                  <a:lnTo>
                    <a:pt x="716" y="246"/>
                  </a:lnTo>
                  <a:lnTo>
                    <a:pt x="714" y="258"/>
                  </a:lnTo>
                  <a:lnTo>
                    <a:pt x="714" y="267"/>
                  </a:lnTo>
                  <a:lnTo>
                    <a:pt x="714" y="272"/>
                  </a:lnTo>
                  <a:lnTo>
                    <a:pt x="716" y="272"/>
                  </a:lnTo>
                  <a:lnTo>
                    <a:pt x="721" y="274"/>
                  </a:lnTo>
                  <a:lnTo>
                    <a:pt x="719" y="279"/>
                  </a:lnTo>
                  <a:lnTo>
                    <a:pt x="719" y="281"/>
                  </a:lnTo>
                  <a:lnTo>
                    <a:pt x="716" y="281"/>
                  </a:lnTo>
                  <a:lnTo>
                    <a:pt x="714" y="284"/>
                  </a:lnTo>
                  <a:lnTo>
                    <a:pt x="709" y="284"/>
                  </a:lnTo>
                  <a:lnTo>
                    <a:pt x="707" y="281"/>
                  </a:lnTo>
                  <a:lnTo>
                    <a:pt x="704" y="284"/>
                  </a:lnTo>
                  <a:lnTo>
                    <a:pt x="700" y="284"/>
                  </a:lnTo>
                  <a:lnTo>
                    <a:pt x="690" y="286"/>
                  </a:lnTo>
                  <a:lnTo>
                    <a:pt x="683" y="288"/>
                  </a:lnTo>
                  <a:lnTo>
                    <a:pt x="681" y="288"/>
                  </a:lnTo>
                  <a:lnTo>
                    <a:pt x="678" y="286"/>
                  </a:lnTo>
                  <a:lnTo>
                    <a:pt x="676" y="288"/>
                  </a:lnTo>
                  <a:lnTo>
                    <a:pt x="671" y="293"/>
                  </a:lnTo>
                  <a:lnTo>
                    <a:pt x="671" y="296"/>
                  </a:lnTo>
                  <a:lnTo>
                    <a:pt x="674" y="298"/>
                  </a:lnTo>
                  <a:lnTo>
                    <a:pt x="681" y="298"/>
                  </a:lnTo>
                  <a:lnTo>
                    <a:pt x="685" y="298"/>
                  </a:lnTo>
                  <a:lnTo>
                    <a:pt x="685" y="300"/>
                  </a:lnTo>
                  <a:lnTo>
                    <a:pt x="683" y="303"/>
                  </a:lnTo>
                  <a:lnTo>
                    <a:pt x="685" y="310"/>
                  </a:lnTo>
                  <a:lnTo>
                    <a:pt x="685" y="312"/>
                  </a:lnTo>
                  <a:lnTo>
                    <a:pt x="685" y="314"/>
                  </a:lnTo>
                  <a:lnTo>
                    <a:pt x="688" y="319"/>
                  </a:lnTo>
                  <a:lnTo>
                    <a:pt x="690" y="326"/>
                  </a:lnTo>
                  <a:lnTo>
                    <a:pt x="693" y="329"/>
                  </a:lnTo>
                  <a:lnTo>
                    <a:pt x="697" y="331"/>
                  </a:lnTo>
                  <a:lnTo>
                    <a:pt x="697" y="341"/>
                  </a:lnTo>
                  <a:lnTo>
                    <a:pt x="695" y="343"/>
                  </a:lnTo>
                  <a:lnTo>
                    <a:pt x="695" y="348"/>
                  </a:lnTo>
                  <a:lnTo>
                    <a:pt x="697" y="350"/>
                  </a:lnTo>
                  <a:lnTo>
                    <a:pt x="695" y="352"/>
                  </a:lnTo>
                  <a:lnTo>
                    <a:pt x="695" y="355"/>
                  </a:lnTo>
                  <a:lnTo>
                    <a:pt x="690" y="357"/>
                  </a:lnTo>
                  <a:lnTo>
                    <a:pt x="693" y="362"/>
                  </a:lnTo>
                  <a:lnTo>
                    <a:pt x="688" y="364"/>
                  </a:lnTo>
                  <a:lnTo>
                    <a:pt x="678" y="362"/>
                  </a:lnTo>
                  <a:lnTo>
                    <a:pt x="669" y="352"/>
                  </a:lnTo>
                  <a:lnTo>
                    <a:pt x="667" y="352"/>
                  </a:lnTo>
                  <a:lnTo>
                    <a:pt x="657" y="350"/>
                  </a:lnTo>
                  <a:lnTo>
                    <a:pt x="645" y="348"/>
                  </a:lnTo>
                  <a:lnTo>
                    <a:pt x="638" y="350"/>
                  </a:lnTo>
                  <a:lnTo>
                    <a:pt x="626" y="348"/>
                  </a:lnTo>
                  <a:lnTo>
                    <a:pt x="617" y="350"/>
                  </a:lnTo>
                  <a:lnTo>
                    <a:pt x="612" y="352"/>
                  </a:lnTo>
                  <a:lnTo>
                    <a:pt x="607" y="350"/>
                  </a:lnTo>
                  <a:lnTo>
                    <a:pt x="603" y="352"/>
                  </a:lnTo>
                  <a:lnTo>
                    <a:pt x="600" y="355"/>
                  </a:lnTo>
                  <a:lnTo>
                    <a:pt x="589" y="352"/>
                  </a:lnTo>
                  <a:lnTo>
                    <a:pt x="579" y="350"/>
                  </a:lnTo>
                  <a:lnTo>
                    <a:pt x="577" y="348"/>
                  </a:lnTo>
                  <a:lnTo>
                    <a:pt x="570" y="348"/>
                  </a:lnTo>
                  <a:lnTo>
                    <a:pt x="567" y="350"/>
                  </a:lnTo>
                  <a:lnTo>
                    <a:pt x="563" y="350"/>
                  </a:lnTo>
                  <a:lnTo>
                    <a:pt x="558" y="348"/>
                  </a:lnTo>
                  <a:lnTo>
                    <a:pt x="555" y="350"/>
                  </a:lnTo>
                  <a:lnTo>
                    <a:pt x="555" y="355"/>
                  </a:lnTo>
                  <a:lnTo>
                    <a:pt x="558" y="359"/>
                  </a:lnTo>
                  <a:lnTo>
                    <a:pt x="558" y="364"/>
                  </a:lnTo>
                  <a:lnTo>
                    <a:pt x="551" y="367"/>
                  </a:lnTo>
                  <a:lnTo>
                    <a:pt x="539" y="367"/>
                  </a:lnTo>
                  <a:lnTo>
                    <a:pt x="522" y="364"/>
                  </a:lnTo>
                  <a:lnTo>
                    <a:pt x="520" y="362"/>
                  </a:lnTo>
                  <a:lnTo>
                    <a:pt x="513" y="362"/>
                  </a:lnTo>
                  <a:lnTo>
                    <a:pt x="508" y="367"/>
                  </a:lnTo>
                  <a:lnTo>
                    <a:pt x="511" y="369"/>
                  </a:lnTo>
                  <a:lnTo>
                    <a:pt x="506" y="371"/>
                  </a:lnTo>
                  <a:lnTo>
                    <a:pt x="506" y="374"/>
                  </a:lnTo>
                  <a:lnTo>
                    <a:pt x="503" y="374"/>
                  </a:lnTo>
                  <a:lnTo>
                    <a:pt x="499" y="378"/>
                  </a:lnTo>
                  <a:lnTo>
                    <a:pt x="496" y="378"/>
                  </a:lnTo>
                  <a:lnTo>
                    <a:pt x="487" y="390"/>
                  </a:lnTo>
                  <a:lnTo>
                    <a:pt x="484" y="395"/>
                  </a:lnTo>
                  <a:lnTo>
                    <a:pt x="482" y="397"/>
                  </a:lnTo>
                  <a:lnTo>
                    <a:pt x="477" y="404"/>
                  </a:lnTo>
                  <a:lnTo>
                    <a:pt x="470" y="414"/>
                  </a:lnTo>
                  <a:lnTo>
                    <a:pt x="468" y="412"/>
                  </a:lnTo>
                  <a:lnTo>
                    <a:pt x="458" y="407"/>
                  </a:lnTo>
                  <a:lnTo>
                    <a:pt x="451" y="407"/>
                  </a:lnTo>
                  <a:lnTo>
                    <a:pt x="444" y="407"/>
                  </a:lnTo>
                  <a:lnTo>
                    <a:pt x="435" y="412"/>
                  </a:lnTo>
                  <a:lnTo>
                    <a:pt x="432" y="412"/>
                  </a:lnTo>
                  <a:lnTo>
                    <a:pt x="423" y="388"/>
                  </a:lnTo>
                  <a:lnTo>
                    <a:pt x="409" y="385"/>
                  </a:lnTo>
                  <a:lnTo>
                    <a:pt x="406" y="357"/>
                  </a:lnTo>
                  <a:lnTo>
                    <a:pt x="399" y="359"/>
                  </a:lnTo>
                  <a:lnTo>
                    <a:pt x="395" y="345"/>
                  </a:lnTo>
                  <a:lnTo>
                    <a:pt x="385" y="338"/>
                  </a:lnTo>
                  <a:lnTo>
                    <a:pt x="350" y="338"/>
                  </a:lnTo>
                  <a:lnTo>
                    <a:pt x="319" y="343"/>
                  </a:lnTo>
                  <a:lnTo>
                    <a:pt x="302" y="331"/>
                  </a:lnTo>
                  <a:lnTo>
                    <a:pt x="288" y="326"/>
                  </a:lnTo>
                  <a:lnTo>
                    <a:pt x="255" y="303"/>
                  </a:lnTo>
                  <a:lnTo>
                    <a:pt x="201" y="314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08" y="414"/>
                  </a:lnTo>
                  <a:lnTo>
                    <a:pt x="194" y="400"/>
                  </a:lnTo>
                  <a:lnTo>
                    <a:pt x="179" y="390"/>
                  </a:lnTo>
                  <a:lnTo>
                    <a:pt x="165" y="388"/>
                  </a:lnTo>
                  <a:lnTo>
                    <a:pt x="156" y="393"/>
                  </a:lnTo>
                  <a:lnTo>
                    <a:pt x="142" y="404"/>
                  </a:lnTo>
                  <a:lnTo>
                    <a:pt x="142" y="397"/>
                  </a:lnTo>
                  <a:lnTo>
                    <a:pt x="139" y="393"/>
                  </a:lnTo>
                  <a:lnTo>
                    <a:pt x="144" y="388"/>
                  </a:lnTo>
                  <a:lnTo>
                    <a:pt x="144" y="381"/>
                  </a:lnTo>
                  <a:lnTo>
                    <a:pt x="144" y="381"/>
                  </a:lnTo>
                  <a:lnTo>
                    <a:pt x="144" y="378"/>
                  </a:lnTo>
                  <a:lnTo>
                    <a:pt x="142" y="378"/>
                  </a:lnTo>
                  <a:lnTo>
                    <a:pt x="137" y="378"/>
                  </a:lnTo>
                  <a:lnTo>
                    <a:pt x="135" y="376"/>
                  </a:lnTo>
                  <a:lnTo>
                    <a:pt x="130" y="376"/>
                  </a:lnTo>
                  <a:lnTo>
                    <a:pt x="127" y="376"/>
                  </a:lnTo>
                  <a:lnTo>
                    <a:pt x="125" y="376"/>
                  </a:lnTo>
                  <a:lnTo>
                    <a:pt x="125" y="371"/>
                  </a:lnTo>
                  <a:lnTo>
                    <a:pt x="123" y="371"/>
                  </a:lnTo>
                  <a:lnTo>
                    <a:pt x="120" y="367"/>
                  </a:lnTo>
                  <a:lnTo>
                    <a:pt x="118" y="367"/>
                  </a:lnTo>
                  <a:lnTo>
                    <a:pt x="118" y="367"/>
                  </a:lnTo>
                  <a:lnTo>
                    <a:pt x="113" y="369"/>
                  </a:lnTo>
                  <a:lnTo>
                    <a:pt x="111" y="369"/>
                  </a:lnTo>
                  <a:lnTo>
                    <a:pt x="113" y="362"/>
                  </a:lnTo>
                  <a:lnTo>
                    <a:pt x="111" y="359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1" y="345"/>
                  </a:lnTo>
                  <a:lnTo>
                    <a:pt x="99" y="343"/>
                  </a:lnTo>
                  <a:lnTo>
                    <a:pt x="99" y="341"/>
                  </a:lnTo>
                  <a:lnTo>
                    <a:pt x="94" y="338"/>
                  </a:lnTo>
                  <a:lnTo>
                    <a:pt x="92" y="338"/>
                  </a:lnTo>
                  <a:lnTo>
                    <a:pt x="90" y="336"/>
                  </a:lnTo>
                  <a:lnTo>
                    <a:pt x="90" y="333"/>
                  </a:lnTo>
                  <a:lnTo>
                    <a:pt x="90" y="331"/>
                  </a:lnTo>
                  <a:lnTo>
                    <a:pt x="92" y="331"/>
                  </a:lnTo>
                  <a:lnTo>
                    <a:pt x="99" y="331"/>
                  </a:lnTo>
                  <a:lnTo>
                    <a:pt x="101" y="333"/>
                  </a:lnTo>
                  <a:lnTo>
                    <a:pt x="104" y="331"/>
                  </a:lnTo>
                  <a:lnTo>
                    <a:pt x="104" y="333"/>
                  </a:lnTo>
                  <a:lnTo>
                    <a:pt x="106" y="331"/>
                  </a:lnTo>
                  <a:lnTo>
                    <a:pt x="109" y="331"/>
                  </a:lnTo>
                  <a:lnTo>
                    <a:pt x="113" y="331"/>
                  </a:lnTo>
                  <a:lnTo>
                    <a:pt x="113" y="331"/>
                  </a:lnTo>
                  <a:lnTo>
                    <a:pt x="113" y="329"/>
                  </a:lnTo>
                  <a:lnTo>
                    <a:pt x="109" y="329"/>
                  </a:lnTo>
                  <a:lnTo>
                    <a:pt x="106" y="329"/>
                  </a:lnTo>
                  <a:lnTo>
                    <a:pt x="106" y="324"/>
                  </a:lnTo>
                  <a:lnTo>
                    <a:pt x="104" y="319"/>
                  </a:lnTo>
                  <a:lnTo>
                    <a:pt x="104" y="319"/>
                  </a:lnTo>
                  <a:lnTo>
                    <a:pt x="104" y="317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06" y="310"/>
                  </a:lnTo>
                  <a:lnTo>
                    <a:pt x="111" y="307"/>
                  </a:lnTo>
                  <a:lnTo>
                    <a:pt x="116" y="307"/>
                  </a:lnTo>
                  <a:lnTo>
                    <a:pt x="118" y="307"/>
                  </a:lnTo>
                  <a:lnTo>
                    <a:pt x="123" y="307"/>
                  </a:lnTo>
                  <a:lnTo>
                    <a:pt x="125" y="307"/>
                  </a:lnTo>
                  <a:lnTo>
                    <a:pt x="127" y="307"/>
                  </a:lnTo>
                  <a:lnTo>
                    <a:pt x="130" y="307"/>
                  </a:lnTo>
                  <a:lnTo>
                    <a:pt x="132" y="307"/>
                  </a:lnTo>
                  <a:lnTo>
                    <a:pt x="135" y="310"/>
                  </a:lnTo>
                  <a:lnTo>
                    <a:pt x="139" y="310"/>
                  </a:lnTo>
                  <a:lnTo>
                    <a:pt x="144" y="307"/>
                  </a:lnTo>
                  <a:lnTo>
                    <a:pt x="144" y="307"/>
                  </a:lnTo>
                  <a:lnTo>
                    <a:pt x="142" y="305"/>
                  </a:lnTo>
                  <a:lnTo>
                    <a:pt x="137" y="305"/>
                  </a:lnTo>
                  <a:lnTo>
                    <a:pt x="135" y="300"/>
                  </a:lnTo>
                  <a:lnTo>
                    <a:pt x="135" y="296"/>
                  </a:lnTo>
                  <a:lnTo>
                    <a:pt x="137" y="293"/>
                  </a:lnTo>
                  <a:lnTo>
                    <a:pt x="139" y="291"/>
                  </a:lnTo>
                  <a:lnTo>
                    <a:pt x="137" y="291"/>
                  </a:lnTo>
                  <a:lnTo>
                    <a:pt x="137" y="288"/>
                  </a:lnTo>
                  <a:lnTo>
                    <a:pt x="135" y="286"/>
                  </a:lnTo>
                  <a:lnTo>
                    <a:pt x="137" y="281"/>
                  </a:lnTo>
                  <a:lnTo>
                    <a:pt x="139" y="279"/>
                  </a:lnTo>
                  <a:lnTo>
                    <a:pt x="135" y="277"/>
                  </a:lnTo>
                  <a:lnTo>
                    <a:pt x="135" y="274"/>
                  </a:lnTo>
                  <a:lnTo>
                    <a:pt x="137" y="272"/>
                  </a:lnTo>
                  <a:lnTo>
                    <a:pt x="135" y="270"/>
                  </a:lnTo>
                  <a:lnTo>
                    <a:pt x="132" y="270"/>
                  </a:lnTo>
                  <a:lnTo>
                    <a:pt x="132" y="267"/>
                  </a:lnTo>
                  <a:lnTo>
                    <a:pt x="130" y="265"/>
                  </a:lnTo>
                  <a:lnTo>
                    <a:pt x="123" y="265"/>
                  </a:lnTo>
                  <a:lnTo>
                    <a:pt x="120" y="262"/>
                  </a:lnTo>
                  <a:lnTo>
                    <a:pt x="118" y="265"/>
                  </a:lnTo>
                  <a:lnTo>
                    <a:pt x="118" y="265"/>
                  </a:lnTo>
                  <a:lnTo>
                    <a:pt x="116" y="267"/>
                  </a:lnTo>
                  <a:lnTo>
                    <a:pt x="116" y="270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11" y="267"/>
                  </a:lnTo>
                  <a:lnTo>
                    <a:pt x="109" y="267"/>
                  </a:lnTo>
                  <a:lnTo>
                    <a:pt x="106" y="270"/>
                  </a:lnTo>
                  <a:lnTo>
                    <a:pt x="104" y="267"/>
                  </a:lnTo>
                  <a:lnTo>
                    <a:pt x="104" y="262"/>
                  </a:lnTo>
                  <a:lnTo>
                    <a:pt x="104" y="262"/>
                  </a:lnTo>
                  <a:lnTo>
                    <a:pt x="101" y="262"/>
                  </a:lnTo>
                  <a:lnTo>
                    <a:pt x="99" y="262"/>
                  </a:lnTo>
                  <a:lnTo>
                    <a:pt x="97" y="262"/>
                  </a:lnTo>
                  <a:lnTo>
                    <a:pt x="92" y="262"/>
                  </a:lnTo>
                  <a:lnTo>
                    <a:pt x="90" y="265"/>
                  </a:lnTo>
                  <a:lnTo>
                    <a:pt x="87" y="267"/>
                  </a:lnTo>
                  <a:lnTo>
                    <a:pt x="87" y="270"/>
                  </a:lnTo>
                  <a:lnTo>
                    <a:pt x="85" y="267"/>
                  </a:lnTo>
                  <a:lnTo>
                    <a:pt x="83" y="267"/>
                  </a:lnTo>
                  <a:lnTo>
                    <a:pt x="80" y="272"/>
                  </a:lnTo>
                  <a:lnTo>
                    <a:pt x="78" y="270"/>
                  </a:lnTo>
                  <a:lnTo>
                    <a:pt x="78" y="274"/>
                  </a:lnTo>
                  <a:lnTo>
                    <a:pt x="73" y="277"/>
                  </a:lnTo>
                  <a:lnTo>
                    <a:pt x="71" y="277"/>
                  </a:lnTo>
                  <a:lnTo>
                    <a:pt x="71" y="279"/>
                  </a:lnTo>
                  <a:lnTo>
                    <a:pt x="68" y="279"/>
                  </a:lnTo>
                  <a:lnTo>
                    <a:pt x="68" y="279"/>
                  </a:lnTo>
                  <a:lnTo>
                    <a:pt x="66" y="279"/>
                  </a:lnTo>
                  <a:lnTo>
                    <a:pt x="66" y="281"/>
                  </a:lnTo>
                  <a:lnTo>
                    <a:pt x="61" y="279"/>
                  </a:lnTo>
                  <a:lnTo>
                    <a:pt x="61" y="279"/>
                  </a:lnTo>
                  <a:lnTo>
                    <a:pt x="59" y="279"/>
                  </a:lnTo>
                  <a:lnTo>
                    <a:pt x="59" y="27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" name="Freeform 18">
              <a:extLst>
                <a:ext uri="{FF2B5EF4-FFF2-40B4-BE49-F238E27FC236}">
                  <a16:creationId xmlns:a16="http://schemas.microsoft.com/office/drawing/2014/main" id="{64B7A60C-37C1-C223-4B26-C4CB45B1F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206" y="4506469"/>
              <a:ext cx="294331" cy="182205"/>
            </a:xfrm>
            <a:custGeom>
              <a:avLst/>
              <a:gdLst>
                <a:gd name="T0" fmla="*/ 267 w 336"/>
                <a:gd name="T1" fmla="*/ 196 h 208"/>
                <a:gd name="T2" fmla="*/ 272 w 336"/>
                <a:gd name="T3" fmla="*/ 182 h 208"/>
                <a:gd name="T4" fmla="*/ 267 w 336"/>
                <a:gd name="T5" fmla="*/ 175 h 208"/>
                <a:gd name="T6" fmla="*/ 267 w 336"/>
                <a:gd name="T7" fmla="*/ 165 h 208"/>
                <a:gd name="T8" fmla="*/ 260 w 336"/>
                <a:gd name="T9" fmla="*/ 161 h 208"/>
                <a:gd name="T10" fmla="*/ 253 w 336"/>
                <a:gd name="T11" fmla="*/ 156 h 208"/>
                <a:gd name="T12" fmla="*/ 255 w 336"/>
                <a:gd name="T13" fmla="*/ 144 h 208"/>
                <a:gd name="T14" fmla="*/ 269 w 336"/>
                <a:gd name="T15" fmla="*/ 146 h 208"/>
                <a:gd name="T16" fmla="*/ 279 w 336"/>
                <a:gd name="T17" fmla="*/ 137 h 208"/>
                <a:gd name="T18" fmla="*/ 274 w 336"/>
                <a:gd name="T19" fmla="*/ 132 h 208"/>
                <a:gd name="T20" fmla="*/ 291 w 336"/>
                <a:gd name="T21" fmla="*/ 127 h 208"/>
                <a:gd name="T22" fmla="*/ 283 w 336"/>
                <a:gd name="T23" fmla="*/ 120 h 208"/>
                <a:gd name="T24" fmla="*/ 291 w 336"/>
                <a:gd name="T25" fmla="*/ 113 h 208"/>
                <a:gd name="T26" fmla="*/ 300 w 336"/>
                <a:gd name="T27" fmla="*/ 111 h 208"/>
                <a:gd name="T28" fmla="*/ 310 w 336"/>
                <a:gd name="T29" fmla="*/ 109 h 208"/>
                <a:gd name="T30" fmla="*/ 321 w 336"/>
                <a:gd name="T31" fmla="*/ 109 h 208"/>
                <a:gd name="T32" fmla="*/ 336 w 336"/>
                <a:gd name="T33" fmla="*/ 104 h 208"/>
                <a:gd name="T34" fmla="*/ 324 w 336"/>
                <a:gd name="T35" fmla="*/ 90 h 208"/>
                <a:gd name="T36" fmla="*/ 321 w 336"/>
                <a:gd name="T37" fmla="*/ 97 h 208"/>
                <a:gd name="T38" fmla="*/ 314 w 336"/>
                <a:gd name="T39" fmla="*/ 99 h 208"/>
                <a:gd name="T40" fmla="*/ 300 w 336"/>
                <a:gd name="T41" fmla="*/ 92 h 208"/>
                <a:gd name="T42" fmla="*/ 300 w 336"/>
                <a:gd name="T43" fmla="*/ 85 h 208"/>
                <a:gd name="T44" fmla="*/ 307 w 336"/>
                <a:gd name="T45" fmla="*/ 71 h 208"/>
                <a:gd name="T46" fmla="*/ 298 w 336"/>
                <a:gd name="T47" fmla="*/ 75 h 208"/>
                <a:gd name="T48" fmla="*/ 286 w 336"/>
                <a:gd name="T49" fmla="*/ 87 h 208"/>
                <a:gd name="T50" fmla="*/ 281 w 336"/>
                <a:gd name="T51" fmla="*/ 94 h 208"/>
                <a:gd name="T52" fmla="*/ 269 w 336"/>
                <a:gd name="T53" fmla="*/ 111 h 208"/>
                <a:gd name="T54" fmla="*/ 257 w 336"/>
                <a:gd name="T55" fmla="*/ 104 h 208"/>
                <a:gd name="T56" fmla="*/ 243 w 336"/>
                <a:gd name="T57" fmla="*/ 104 h 208"/>
                <a:gd name="T58" fmla="*/ 231 w 336"/>
                <a:gd name="T59" fmla="*/ 109 h 208"/>
                <a:gd name="T60" fmla="*/ 208 w 336"/>
                <a:gd name="T61" fmla="*/ 82 h 208"/>
                <a:gd name="T62" fmla="*/ 198 w 336"/>
                <a:gd name="T63" fmla="*/ 56 h 208"/>
                <a:gd name="T64" fmla="*/ 184 w 336"/>
                <a:gd name="T65" fmla="*/ 35 h 208"/>
                <a:gd name="T66" fmla="*/ 118 w 336"/>
                <a:gd name="T67" fmla="*/ 40 h 208"/>
                <a:gd name="T68" fmla="*/ 87 w 336"/>
                <a:gd name="T69" fmla="*/ 23 h 208"/>
                <a:gd name="T70" fmla="*/ 0 w 336"/>
                <a:gd name="T71" fmla="*/ 11 h 208"/>
                <a:gd name="T72" fmla="*/ 26 w 336"/>
                <a:gd name="T73" fmla="*/ 109 h 208"/>
                <a:gd name="T74" fmla="*/ 38 w 336"/>
                <a:gd name="T75" fmla="*/ 106 h 208"/>
                <a:gd name="T76" fmla="*/ 33 w 336"/>
                <a:gd name="T77" fmla="*/ 94 h 208"/>
                <a:gd name="T78" fmla="*/ 42 w 336"/>
                <a:gd name="T79" fmla="*/ 85 h 208"/>
                <a:gd name="T80" fmla="*/ 52 w 336"/>
                <a:gd name="T81" fmla="*/ 78 h 208"/>
                <a:gd name="T82" fmla="*/ 59 w 336"/>
                <a:gd name="T83" fmla="*/ 78 h 208"/>
                <a:gd name="T84" fmla="*/ 64 w 336"/>
                <a:gd name="T85" fmla="*/ 73 h 208"/>
                <a:gd name="T86" fmla="*/ 92 w 336"/>
                <a:gd name="T87" fmla="*/ 87 h 208"/>
                <a:gd name="T88" fmla="*/ 109 w 336"/>
                <a:gd name="T89" fmla="*/ 101 h 208"/>
                <a:gd name="T90" fmla="*/ 123 w 336"/>
                <a:gd name="T91" fmla="*/ 106 h 208"/>
                <a:gd name="T92" fmla="*/ 137 w 336"/>
                <a:gd name="T93" fmla="*/ 113 h 208"/>
                <a:gd name="T94" fmla="*/ 144 w 336"/>
                <a:gd name="T95" fmla="*/ 127 h 208"/>
                <a:gd name="T96" fmla="*/ 151 w 336"/>
                <a:gd name="T97" fmla="*/ 142 h 208"/>
                <a:gd name="T98" fmla="*/ 172 w 336"/>
                <a:gd name="T99" fmla="*/ 153 h 208"/>
                <a:gd name="T100" fmla="*/ 201 w 336"/>
                <a:gd name="T101" fmla="*/ 170 h 208"/>
                <a:gd name="T102" fmla="*/ 227 w 336"/>
                <a:gd name="T103" fmla="*/ 182 h 208"/>
                <a:gd name="T104" fmla="*/ 231 w 336"/>
                <a:gd name="T105" fmla="*/ 184 h 208"/>
                <a:gd name="T106" fmla="*/ 239 w 336"/>
                <a:gd name="T107" fmla="*/ 196 h 208"/>
                <a:gd name="T108" fmla="*/ 246 w 336"/>
                <a:gd name="T109" fmla="*/ 203 h 208"/>
                <a:gd name="T110" fmla="*/ 253 w 336"/>
                <a:gd name="T111" fmla="*/ 208 h 208"/>
                <a:gd name="T112" fmla="*/ 260 w 336"/>
                <a:gd name="T113" fmla="*/ 206 h 208"/>
                <a:gd name="T114" fmla="*/ 265 w 336"/>
                <a:gd name="T115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6" h="208">
                  <a:moveTo>
                    <a:pt x="265" y="208"/>
                  </a:moveTo>
                  <a:lnTo>
                    <a:pt x="267" y="196"/>
                  </a:lnTo>
                  <a:lnTo>
                    <a:pt x="272" y="184"/>
                  </a:lnTo>
                  <a:lnTo>
                    <a:pt x="272" y="182"/>
                  </a:lnTo>
                  <a:lnTo>
                    <a:pt x="272" y="177"/>
                  </a:lnTo>
                  <a:lnTo>
                    <a:pt x="267" y="175"/>
                  </a:lnTo>
                  <a:lnTo>
                    <a:pt x="267" y="170"/>
                  </a:lnTo>
                  <a:lnTo>
                    <a:pt x="267" y="165"/>
                  </a:lnTo>
                  <a:lnTo>
                    <a:pt x="267" y="161"/>
                  </a:lnTo>
                  <a:lnTo>
                    <a:pt x="260" y="161"/>
                  </a:lnTo>
                  <a:lnTo>
                    <a:pt x="257" y="163"/>
                  </a:lnTo>
                  <a:lnTo>
                    <a:pt x="253" y="156"/>
                  </a:lnTo>
                  <a:lnTo>
                    <a:pt x="253" y="149"/>
                  </a:lnTo>
                  <a:lnTo>
                    <a:pt x="255" y="144"/>
                  </a:lnTo>
                  <a:lnTo>
                    <a:pt x="265" y="146"/>
                  </a:lnTo>
                  <a:lnTo>
                    <a:pt x="269" y="146"/>
                  </a:lnTo>
                  <a:lnTo>
                    <a:pt x="269" y="142"/>
                  </a:lnTo>
                  <a:lnTo>
                    <a:pt x="279" y="137"/>
                  </a:lnTo>
                  <a:lnTo>
                    <a:pt x="276" y="135"/>
                  </a:lnTo>
                  <a:lnTo>
                    <a:pt x="274" y="132"/>
                  </a:lnTo>
                  <a:lnTo>
                    <a:pt x="283" y="130"/>
                  </a:lnTo>
                  <a:lnTo>
                    <a:pt x="291" y="127"/>
                  </a:lnTo>
                  <a:lnTo>
                    <a:pt x="291" y="123"/>
                  </a:lnTo>
                  <a:lnTo>
                    <a:pt x="283" y="120"/>
                  </a:lnTo>
                  <a:lnTo>
                    <a:pt x="283" y="116"/>
                  </a:lnTo>
                  <a:lnTo>
                    <a:pt x="291" y="113"/>
                  </a:lnTo>
                  <a:lnTo>
                    <a:pt x="295" y="109"/>
                  </a:lnTo>
                  <a:lnTo>
                    <a:pt x="300" y="111"/>
                  </a:lnTo>
                  <a:lnTo>
                    <a:pt x="307" y="104"/>
                  </a:lnTo>
                  <a:lnTo>
                    <a:pt x="310" y="109"/>
                  </a:lnTo>
                  <a:lnTo>
                    <a:pt x="312" y="111"/>
                  </a:lnTo>
                  <a:lnTo>
                    <a:pt x="321" y="109"/>
                  </a:lnTo>
                  <a:lnTo>
                    <a:pt x="328" y="109"/>
                  </a:lnTo>
                  <a:lnTo>
                    <a:pt x="336" y="104"/>
                  </a:lnTo>
                  <a:lnTo>
                    <a:pt x="336" y="99"/>
                  </a:lnTo>
                  <a:lnTo>
                    <a:pt x="324" y="90"/>
                  </a:lnTo>
                  <a:lnTo>
                    <a:pt x="321" y="90"/>
                  </a:lnTo>
                  <a:lnTo>
                    <a:pt x="321" y="97"/>
                  </a:lnTo>
                  <a:lnTo>
                    <a:pt x="317" y="99"/>
                  </a:lnTo>
                  <a:lnTo>
                    <a:pt x="314" y="99"/>
                  </a:lnTo>
                  <a:lnTo>
                    <a:pt x="310" y="94"/>
                  </a:lnTo>
                  <a:lnTo>
                    <a:pt x="300" y="92"/>
                  </a:lnTo>
                  <a:lnTo>
                    <a:pt x="298" y="90"/>
                  </a:lnTo>
                  <a:lnTo>
                    <a:pt x="300" y="85"/>
                  </a:lnTo>
                  <a:lnTo>
                    <a:pt x="307" y="75"/>
                  </a:lnTo>
                  <a:lnTo>
                    <a:pt x="307" y="71"/>
                  </a:lnTo>
                  <a:lnTo>
                    <a:pt x="302" y="71"/>
                  </a:lnTo>
                  <a:lnTo>
                    <a:pt x="298" y="75"/>
                  </a:lnTo>
                  <a:lnTo>
                    <a:pt x="295" y="75"/>
                  </a:lnTo>
                  <a:lnTo>
                    <a:pt x="286" y="87"/>
                  </a:lnTo>
                  <a:lnTo>
                    <a:pt x="283" y="92"/>
                  </a:lnTo>
                  <a:lnTo>
                    <a:pt x="281" y="94"/>
                  </a:lnTo>
                  <a:lnTo>
                    <a:pt x="276" y="101"/>
                  </a:lnTo>
                  <a:lnTo>
                    <a:pt x="269" y="111"/>
                  </a:lnTo>
                  <a:lnTo>
                    <a:pt x="267" y="109"/>
                  </a:lnTo>
                  <a:lnTo>
                    <a:pt x="257" y="104"/>
                  </a:lnTo>
                  <a:lnTo>
                    <a:pt x="250" y="104"/>
                  </a:lnTo>
                  <a:lnTo>
                    <a:pt x="243" y="104"/>
                  </a:lnTo>
                  <a:lnTo>
                    <a:pt x="234" y="109"/>
                  </a:lnTo>
                  <a:lnTo>
                    <a:pt x="231" y="109"/>
                  </a:lnTo>
                  <a:lnTo>
                    <a:pt x="222" y="85"/>
                  </a:lnTo>
                  <a:lnTo>
                    <a:pt x="208" y="82"/>
                  </a:lnTo>
                  <a:lnTo>
                    <a:pt x="205" y="54"/>
                  </a:lnTo>
                  <a:lnTo>
                    <a:pt x="198" y="56"/>
                  </a:lnTo>
                  <a:lnTo>
                    <a:pt x="194" y="42"/>
                  </a:lnTo>
                  <a:lnTo>
                    <a:pt x="184" y="35"/>
                  </a:lnTo>
                  <a:lnTo>
                    <a:pt x="149" y="35"/>
                  </a:lnTo>
                  <a:lnTo>
                    <a:pt x="118" y="40"/>
                  </a:lnTo>
                  <a:lnTo>
                    <a:pt x="101" y="28"/>
                  </a:lnTo>
                  <a:lnTo>
                    <a:pt x="87" y="23"/>
                  </a:lnTo>
                  <a:lnTo>
                    <a:pt x="54" y="0"/>
                  </a:lnTo>
                  <a:lnTo>
                    <a:pt x="0" y="11"/>
                  </a:lnTo>
                  <a:lnTo>
                    <a:pt x="16" y="109"/>
                  </a:lnTo>
                  <a:lnTo>
                    <a:pt x="26" y="109"/>
                  </a:lnTo>
                  <a:lnTo>
                    <a:pt x="35" y="111"/>
                  </a:lnTo>
                  <a:lnTo>
                    <a:pt x="38" y="106"/>
                  </a:lnTo>
                  <a:lnTo>
                    <a:pt x="33" y="101"/>
                  </a:lnTo>
                  <a:lnTo>
                    <a:pt x="33" y="94"/>
                  </a:lnTo>
                  <a:lnTo>
                    <a:pt x="38" y="85"/>
                  </a:lnTo>
                  <a:lnTo>
                    <a:pt x="42" y="85"/>
                  </a:lnTo>
                  <a:lnTo>
                    <a:pt x="47" y="80"/>
                  </a:lnTo>
                  <a:lnTo>
                    <a:pt x="52" y="78"/>
                  </a:lnTo>
                  <a:lnTo>
                    <a:pt x="57" y="80"/>
                  </a:lnTo>
                  <a:lnTo>
                    <a:pt x="59" y="78"/>
                  </a:lnTo>
                  <a:lnTo>
                    <a:pt x="54" y="73"/>
                  </a:lnTo>
                  <a:lnTo>
                    <a:pt x="64" y="73"/>
                  </a:lnTo>
                  <a:lnTo>
                    <a:pt x="78" y="80"/>
                  </a:lnTo>
                  <a:lnTo>
                    <a:pt x="92" y="87"/>
                  </a:lnTo>
                  <a:lnTo>
                    <a:pt x="92" y="92"/>
                  </a:lnTo>
                  <a:lnTo>
                    <a:pt x="109" y="101"/>
                  </a:lnTo>
                  <a:lnTo>
                    <a:pt x="120" y="109"/>
                  </a:lnTo>
                  <a:lnTo>
                    <a:pt x="123" y="106"/>
                  </a:lnTo>
                  <a:lnTo>
                    <a:pt x="127" y="106"/>
                  </a:lnTo>
                  <a:lnTo>
                    <a:pt x="137" y="113"/>
                  </a:lnTo>
                  <a:lnTo>
                    <a:pt x="139" y="125"/>
                  </a:lnTo>
                  <a:lnTo>
                    <a:pt x="144" y="127"/>
                  </a:lnTo>
                  <a:lnTo>
                    <a:pt x="146" y="132"/>
                  </a:lnTo>
                  <a:lnTo>
                    <a:pt x="151" y="142"/>
                  </a:lnTo>
                  <a:lnTo>
                    <a:pt x="158" y="144"/>
                  </a:lnTo>
                  <a:lnTo>
                    <a:pt x="172" y="153"/>
                  </a:lnTo>
                  <a:lnTo>
                    <a:pt x="184" y="163"/>
                  </a:lnTo>
                  <a:lnTo>
                    <a:pt x="201" y="170"/>
                  </a:lnTo>
                  <a:lnTo>
                    <a:pt x="215" y="180"/>
                  </a:lnTo>
                  <a:lnTo>
                    <a:pt x="227" y="182"/>
                  </a:lnTo>
                  <a:lnTo>
                    <a:pt x="229" y="184"/>
                  </a:lnTo>
                  <a:lnTo>
                    <a:pt x="231" y="184"/>
                  </a:lnTo>
                  <a:lnTo>
                    <a:pt x="239" y="189"/>
                  </a:lnTo>
                  <a:lnTo>
                    <a:pt x="239" y="196"/>
                  </a:lnTo>
                  <a:lnTo>
                    <a:pt x="241" y="206"/>
                  </a:lnTo>
                  <a:lnTo>
                    <a:pt x="246" y="203"/>
                  </a:lnTo>
                  <a:lnTo>
                    <a:pt x="250" y="206"/>
                  </a:lnTo>
                  <a:lnTo>
                    <a:pt x="253" y="208"/>
                  </a:lnTo>
                  <a:lnTo>
                    <a:pt x="255" y="208"/>
                  </a:lnTo>
                  <a:lnTo>
                    <a:pt x="260" y="206"/>
                  </a:lnTo>
                  <a:lnTo>
                    <a:pt x="262" y="206"/>
                  </a:lnTo>
                  <a:lnTo>
                    <a:pt x="265" y="208"/>
                  </a:lnTo>
                  <a:lnTo>
                    <a:pt x="265" y="208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Freeform 19">
              <a:extLst>
                <a:ext uri="{FF2B5EF4-FFF2-40B4-BE49-F238E27FC236}">
                  <a16:creationId xmlns:a16="http://schemas.microsoft.com/office/drawing/2014/main" id="{B4FE442D-CC3C-6AF8-3516-1789DC1CC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6522" y="4570416"/>
              <a:ext cx="262796" cy="163809"/>
            </a:xfrm>
            <a:custGeom>
              <a:avLst/>
              <a:gdLst>
                <a:gd name="T0" fmla="*/ 298 w 300"/>
                <a:gd name="T1" fmla="*/ 116 h 187"/>
                <a:gd name="T2" fmla="*/ 286 w 300"/>
                <a:gd name="T3" fmla="*/ 109 h 187"/>
                <a:gd name="T4" fmla="*/ 243 w 300"/>
                <a:gd name="T5" fmla="*/ 90 h 187"/>
                <a:gd name="T6" fmla="*/ 210 w 300"/>
                <a:gd name="T7" fmla="*/ 69 h 187"/>
                <a:gd name="T8" fmla="*/ 198 w 300"/>
                <a:gd name="T9" fmla="*/ 52 h 187"/>
                <a:gd name="T10" fmla="*/ 182 w 300"/>
                <a:gd name="T11" fmla="*/ 33 h 187"/>
                <a:gd name="T12" fmla="*/ 151 w 300"/>
                <a:gd name="T13" fmla="*/ 19 h 187"/>
                <a:gd name="T14" fmla="*/ 123 w 300"/>
                <a:gd name="T15" fmla="*/ 0 h 187"/>
                <a:gd name="T16" fmla="*/ 116 w 300"/>
                <a:gd name="T17" fmla="*/ 7 h 187"/>
                <a:gd name="T18" fmla="*/ 101 w 300"/>
                <a:gd name="T19" fmla="*/ 12 h 187"/>
                <a:gd name="T20" fmla="*/ 92 w 300"/>
                <a:gd name="T21" fmla="*/ 28 h 187"/>
                <a:gd name="T22" fmla="*/ 85 w 300"/>
                <a:gd name="T23" fmla="*/ 36 h 187"/>
                <a:gd name="T24" fmla="*/ 52 w 300"/>
                <a:gd name="T25" fmla="*/ 24 h 187"/>
                <a:gd name="T26" fmla="*/ 14 w 300"/>
                <a:gd name="T27" fmla="*/ 17 h 187"/>
                <a:gd name="T28" fmla="*/ 4 w 300"/>
                <a:gd name="T29" fmla="*/ 33 h 187"/>
                <a:gd name="T30" fmla="*/ 9 w 300"/>
                <a:gd name="T31" fmla="*/ 43 h 187"/>
                <a:gd name="T32" fmla="*/ 11 w 300"/>
                <a:gd name="T33" fmla="*/ 59 h 187"/>
                <a:gd name="T34" fmla="*/ 14 w 300"/>
                <a:gd name="T35" fmla="*/ 76 h 187"/>
                <a:gd name="T36" fmla="*/ 19 w 300"/>
                <a:gd name="T37" fmla="*/ 78 h 187"/>
                <a:gd name="T38" fmla="*/ 30 w 300"/>
                <a:gd name="T39" fmla="*/ 76 h 187"/>
                <a:gd name="T40" fmla="*/ 30 w 300"/>
                <a:gd name="T41" fmla="*/ 85 h 187"/>
                <a:gd name="T42" fmla="*/ 35 w 300"/>
                <a:gd name="T43" fmla="*/ 90 h 187"/>
                <a:gd name="T44" fmla="*/ 28 w 300"/>
                <a:gd name="T45" fmla="*/ 88 h 187"/>
                <a:gd name="T46" fmla="*/ 26 w 300"/>
                <a:gd name="T47" fmla="*/ 97 h 187"/>
                <a:gd name="T48" fmla="*/ 30 w 300"/>
                <a:gd name="T49" fmla="*/ 95 h 187"/>
                <a:gd name="T50" fmla="*/ 40 w 300"/>
                <a:gd name="T51" fmla="*/ 102 h 187"/>
                <a:gd name="T52" fmla="*/ 42 w 300"/>
                <a:gd name="T53" fmla="*/ 114 h 187"/>
                <a:gd name="T54" fmla="*/ 49 w 300"/>
                <a:gd name="T55" fmla="*/ 142 h 187"/>
                <a:gd name="T56" fmla="*/ 64 w 300"/>
                <a:gd name="T57" fmla="*/ 135 h 187"/>
                <a:gd name="T58" fmla="*/ 80 w 300"/>
                <a:gd name="T59" fmla="*/ 123 h 187"/>
                <a:gd name="T60" fmla="*/ 97 w 300"/>
                <a:gd name="T61" fmla="*/ 118 h 187"/>
                <a:gd name="T62" fmla="*/ 111 w 300"/>
                <a:gd name="T63" fmla="*/ 118 h 187"/>
                <a:gd name="T64" fmla="*/ 137 w 300"/>
                <a:gd name="T65" fmla="*/ 135 h 187"/>
                <a:gd name="T66" fmla="*/ 151 w 300"/>
                <a:gd name="T67" fmla="*/ 135 h 187"/>
                <a:gd name="T68" fmla="*/ 158 w 300"/>
                <a:gd name="T69" fmla="*/ 144 h 187"/>
                <a:gd name="T70" fmla="*/ 179 w 300"/>
                <a:gd name="T71" fmla="*/ 156 h 187"/>
                <a:gd name="T72" fmla="*/ 196 w 300"/>
                <a:gd name="T73" fmla="*/ 166 h 187"/>
                <a:gd name="T74" fmla="*/ 196 w 300"/>
                <a:gd name="T75" fmla="*/ 175 h 187"/>
                <a:gd name="T76" fmla="*/ 205 w 300"/>
                <a:gd name="T77" fmla="*/ 180 h 187"/>
                <a:gd name="T78" fmla="*/ 215 w 300"/>
                <a:gd name="T79" fmla="*/ 180 h 187"/>
                <a:gd name="T80" fmla="*/ 224 w 300"/>
                <a:gd name="T81" fmla="*/ 187 h 187"/>
                <a:gd name="T82" fmla="*/ 234 w 300"/>
                <a:gd name="T83" fmla="*/ 185 h 187"/>
                <a:gd name="T84" fmla="*/ 241 w 300"/>
                <a:gd name="T85" fmla="*/ 178 h 187"/>
                <a:gd name="T86" fmla="*/ 255 w 300"/>
                <a:gd name="T87" fmla="*/ 168 h 187"/>
                <a:gd name="T88" fmla="*/ 262 w 300"/>
                <a:gd name="T89" fmla="*/ 163 h 187"/>
                <a:gd name="T90" fmla="*/ 267 w 300"/>
                <a:gd name="T91" fmla="*/ 147 h 187"/>
                <a:gd name="T92" fmla="*/ 267 w 300"/>
                <a:gd name="T93" fmla="*/ 140 h 187"/>
                <a:gd name="T94" fmla="*/ 276 w 300"/>
                <a:gd name="T95" fmla="*/ 135 h 187"/>
                <a:gd name="T96" fmla="*/ 288 w 300"/>
                <a:gd name="T97" fmla="*/ 128 h 187"/>
                <a:gd name="T98" fmla="*/ 298 w 300"/>
                <a:gd name="T99" fmla="*/ 1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87">
                  <a:moveTo>
                    <a:pt x="300" y="133"/>
                  </a:moveTo>
                  <a:lnTo>
                    <a:pt x="298" y="123"/>
                  </a:lnTo>
                  <a:lnTo>
                    <a:pt x="298" y="116"/>
                  </a:lnTo>
                  <a:lnTo>
                    <a:pt x="290" y="111"/>
                  </a:lnTo>
                  <a:lnTo>
                    <a:pt x="288" y="111"/>
                  </a:lnTo>
                  <a:lnTo>
                    <a:pt x="286" y="109"/>
                  </a:lnTo>
                  <a:lnTo>
                    <a:pt x="274" y="107"/>
                  </a:lnTo>
                  <a:lnTo>
                    <a:pt x="260" y="97"/>
                  </a:lnTo>
                  <a:lnTo>
                    <a:pt x="243" y="90"/>
                  </a:lnTo>
                  <a:lnTo>
                    <a:pt x="231" y="80"/>
                  </a:lnTo>
                  <a:lnTo>
                    <a:pt x="217" y="71"/>
                  </a:lnTo>
                  <a:lnTo>
                    <a:pt x="210" y="69"/>
                  </a:lnTo>
                  <a:lnTo>
                    <a:pt x="205" y="59"/>
                  </a:lnTo>
                  <a:lnTo>
                    <a:pt x="203" y="54"/>
                  </a:lnTo>
                  <a:lnTo>
                    <a:pt x="198" y="52"/>
                  </a:lnTo>
                  <a:lnTo>
                    <a:pt x="196" y="40"/>
                  </a:lnTo>
                  <a:lnTo>
                    <a:pt x="186" y="33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68" y="28"/>
                  </a:lnTo>
                  <a:lnTo>
                    <a:pt x="151" y="19"/>
                  </a:lnTo>
                  <a:lnTo>
                    <a:pt x="151" y="14"/>
                  </a:lnTo>
                  <a:lnTo>
                    <a:pt x="137" y="7"/>
                  </a:lnTo>
                  <a:lnTo>
                    <a:pt x="123" y="0"/>
                  </a:lnTo>
                  <a:lnTo>
                    <a:pt x="113" y="0"/>
                  </a:lnTo>
                  <a:lnTo>
                    <a:pt x="118" y="5"/>
                  </a:lnTo>
                  <a:lnTo>
                    <a:pt x="116" y="7"/>
                  </a:lnTo>
                  <a:lnTo>
                    <a:pt x="111" y="5"/>
                  </a:lnTo>
                  <a:lnTo>
                    <a:pt x="106" y="7"/>
                  </a:lnTo>
                  <a:lnTo>
                    <a:pt x="101" y="12"/>
                  </a:lnTo>
                  <a:lnTo>
                    <a:pt x="97" y="12"/>
                  </a:lnTo>
                  <a:lnTo>
                    <a:pt x="92" y="21"/>
                  </a:lnTo>
                  <a:lnTo>
                    <a:pt x="92" y="28"/>
                  </a:lnTo>
                  <a:lnTo>
                    <a:pt x="97" y="33"/>
                  </a:lnTo>
                  <a:lnTo>
                    <a:pt x="94" y="38"/>
                  </a:lnTo>
                  <a:lnTo>
                    <a:pt x="85" y="36"/>
                  </a:lnTo>
                  <a:lnTo>
                    <a:pt x="73" y="38"/>
                  </a:lnTo>
                  <a:lnTo>
                    <a:pt x="66" y="38"/>
                  </a:lnTo>
                  <a:lnTo>
                    <a:pt x="52" y="24"/>
                  </a:lnTo>
                  <a:lnTo>
                    <a:pt x="37" y="14"/>
                  </a:lnTo>
                  <a:lnTo>
                    <a:pt x="23" y="12"/>
                  </a:lnTo>
                  <a:lnTo>
                    <a:pt x="14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9" y="38"/>
                  </a:lnTo>
                  <a:lnTo>
                    <a:pt x="9" y="43"/>
                  </a:lnTo>
                  <a:lnTo>
                    <a:pt x="14" y="50"/>
                  </a:lnTo>
                  <a:lnTo>
                    <a:pt x="14" y="54"/>
                  </a:lnTo>
                  <a:lnTo>
                    <a:pt x="11" y="59"/>
                  </a:lnTo>
                  <a:lnTo>
                    <a:pt x="11" y="71"/>
                  </a:lnTo>
                  <a:lnTo>
                    <a:pt x="14" y="73"/>
                  </a:lnTo>
                  <a:lnTo>
                    <a:pt x="14" y="76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9" y="78"/>
                  </a:lnTo>
                  <a:lnTo>
                    <a:pt x="21" y="76"/>
                  </a:lnTo>
                  <a:lnTo>
                    <a:pt x="26" y="78"/>
                  </a:lnTo>
                  <a:lnTo>
                    <a:pt x="30" y="76"/>
                  </a:lnTo>
                  <a:lnTo>
                    <a:pt x="30" y="78"/>
                  </a:lnTo>
                  <a:lnTo>
                    <a:pt x="30" y="80"/>
                  </a:lnTo>
                  <a:lnTo>
                    <a:pt x="30" y="85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35" y="90"/>
                  </a:lnTo>
                  <a:lnTo>
                    <a:pt x="33" y="88"/>
                  </a:lnTo>
                  <a:lnTo>
                    <a:pt x="30" y="90"/>
                  </a:lnTo>
                  <a:lnTo>
                    <a:pt x="28" y="88"/>
                  </a:lnTo>
                  <a:lnTo>
                    <a:pt x="23" y="90"/>
                  </a:lnTo>
                  <a:lnTo>
                    <a:pt x="23" y="95"/>
                  </a:lnTo>
                  <a:lnTo>
                    <a:pt x="26" y="97"/>
                  </a:lnTo>
                  <a:lnTo>
                    <a:pt x="26" y="92"/>
                  </a:lnTo>
                  <a:lnTo>
                    <a:pt x="28" y="92"/>
                  </a:lnTo>
                  <a:lnTo>
                    <a:pt x="30" y="95"/>
                  </a:lnTo>
                  <a:lnTo>
                    <a:pt x="33" y="95"/>
                  </a:lnTo>
                  <a:lnTo>
                    <a:pt x="35" y="99"/>
                  </a:lnTo>
                  <a:lnTo>
                    <a:pt x="40" y="102"/>
                  </a:lnTo>
                  <a:lnTo>
                    <a:pt x="42" y="107"/>
                  </a:lnTo>
                  <a:lnTo>
                    <a:pt x="42" y="111"/>
                  </a:lnTo>
                  <a:lnTo>
                    <a:pt x="42" y="114"/>
                  </a:lnTo>
                  <a:lnTo>
                    <a:pt x="42" y="125"/>
                  </a:lnTo>
                  <a:lnTo>
                    <a:pt x="45" y="133"/>
                  </a:lnTo>
                  <a:lnTo>
                    <a:pt x="49" y="142"/>
                  </a:lnTo>
                  <a:lnTo>
                    <a:pt x="52" y="140"/>
                  </a:lnTo>
                  <a:lnTo>
                    <a:pt x="64" y="140"/>
                  </a:lnTo>
                  <a:lnTo>
                    <a:pt x="64" y="135"/>
                  </a:lnTo>
                  <a:lnTo>
                    <a:pt x="68" y="130"/>
                  </a:lnTo>
                  <a:lnTo>
                    <a:pt x="71" y="130"/>
                  </a:lnTo>
                  <a:lnTo>
                    <a:pt x="80" y="123"/>
                  </a:lnTo>
                  <a:lnTo>
                    <a:pt x="87" y="121"/>
                  </a:lnTo>
                  <a:lnTo>
                    <a:pt x="97" y="123"/>
                  </a:lnTo>
                  <a:lnTo>
                    <a:pt x="97" y="118"/>
                  </a:lnTo>
                  <a:lnTo>
                    <a:pt x="101" y="118"/>
                  </a:lnTo>
                  <a:lnTo>
                    <a:pt x="106" y="118"/>
                  </a:lnTo>
                  <a:lnTo>
                    <a:pt x="111" y="118"/>
                  </a:lnTo>
                  <a:lnTo>
                    <a:pt x="118" y="125"/>
                  </a:lnTo>
                  <a:lnTo>
                    <a:pt x="125" y="125"/>
                  </a:lnTo>
                  <a:lnTo>
                    <a:pt x="137" y="135"/>
                  </a:lnTo>
                  <a:lnTo>
                    <a:pt x="139" y="135"/>
                  </a:lnTo>
                  <a:lnTo>
                    <a:pt x="144" y="133"/>
                  </a:lnTo>
                  <a:lnTo>
                    <a:pt x="151" y="135"/>
                  </a:lnTo>
                  <a:lnTo>
                    <a:pt x="156" y="135"/>
                  </a:lnTo>
                  <a:lnTo>
                    <a:pt x="156" y="142"/>
                  </a:lnTo>
                  <a:lnTo>
                    <a:pt x="158" y="144"/>
                  </a:lnTo>
                  <a:lnTo>
                    <a:pt x="163" y="142"/>
                  </a:lnTo>
                  <a:lnTo>
                    <a:pt x="170" y="144"/>
                  </a:lnTo>
                  <a:lnTo>
                    <a:pt x="179" y="156"/>
                  </a:lnTo>
                  <a:lnTo>
                    <a:pt x="189" y="156"/>
                  </a:lnTo>
                  <a:lnTo>
                    <a:pt x="194" y="159"/>
                  </a:lnTo>
                  <a:lnTo>
                    <a:pt x="196" y="166"/>
                  </a:lnTo>
                  <a:lnTo>
                    <a:pt x="196" y="168"/>
                  </a:lnTo>
                  <a:lnTo>
                    <a:pt x="198" y="173"/>
                  </a:lnTo>
                  <a:lnTo>
                    <a:pt x="196" y="175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5" y="180"/>
                  </a:lnTo>
                  <a:lnTo>
                    <a:pt x="208" y="182"/>
                  </a:lnTo>
                  <a:lnTo>
                    <a:pt x="212" y="182"/>
                  </a:lnTo>
                  <a:lnTo>
                    <a:pt x="215" y="180"/>
                  </a:lnTo>
                  <a:lnTo>
                    <a:pt x="220" y="180"/>
                  </a:lnTo>
                  <a:lnTo>
                    <a:pt x="224" y="185"/>
                  </a:lnTo>
                  <a:lnTo>
                    <a:pt x="224" y="187"/>
                  </a:lnTo>
                  <a:lnTo>
                    <a:pt x="227" y="187"/>
                  </a:lnTo>
                  <a:lnTo>
                    <a:pt x="229" y="187"/>
                  </a:lnTo>
                  <a:lnTo>
                    <a:pt x="234" y="185"/>
                  </a:lnTo>
                  <a:lnTo>
                    <a:pt x="236" y="182"/>
                  </a:lnTo>
                  <a:lnTo>
                    <a:pt x="238" y="180"/>
                  </a:lnTo>
                  <a:lnTo>
                    <a:pt x="241" y="178"/>
                  </a:lnTo>
                  <a:lnTo>
                    <a:pt x="238" y="173"/>
                  </a:lnTo>
                  <a:lnTo>
                    <a:pt x="246" y="170"/>
                  </a:lnTo>
                  <a:lnTo>
                    <a:pt x="255" y="168"/>
                  </a:lnTo>
                  <a:lnTo>
                    <a:pt x="255" y="166"/>
                  </a:lnTo>
                  <a:lnTo>
                    <a:pt x="257" y="163"/>
                  </a:lnTo>
                  <a:lnTo>
                    <a:pt x="262" y="163"/>
                  </a:lnTo>
                  <a:lnTo>
                    <a:pt x="262" y="159"/>
                  </a:lnTo>
                  <a:lnTo>
                    <a:pt x="262" y="151"/>
                  </a:lnTo>
                  <a:lnTo>
                    <a:pt x="267" y="147"/>
                  </a:lnTo>
                  <a:lnTo>
                    <a:pt x="267" y="142"/>
                  </a:lnTo>
                  <a:lnTo>
                    <a:pt x="264" y="142"/>
                  </a:lnTo>
                  <a:lnTo>
                    <a:pt x="267" y="140"/>
                  </a:lnTo>
                  <a:lnTo>
                    <a:pt x="267" y="137"/>
                  </a:lnTo>
                  <a:lnTo>
                    <a:pt x="269" y="137"/>
                  </a:lnTo>
                  <a:lnTo>
                    <a:pt x="276" y="135"/>
                  </a:lnTo>
                  <a:lnTo>
                    <a:pt x="276" y="135"/>
                  </a:lnTo>
                  <a:lnTo>
                    <a:pt x="283" y="130"/>
                  </a:lnTo>
                  <a:lnTo>
                    <a:pt x="288" y="128"/>
                  </a:lnTo>
                  <a:lnTo>
                    <a:pt x="293" y="130"/>
                  </a:lnTo>
                  <a:lnTo>
                    <a:pt x="298" y="130"/>
                  </a:lnTo>
                  <a:lnTo>
                    <a:pt x="298" y="133"/>
                  </a:lnTo>
                  <a:lnTo>
                    <a:pt x="300" y="133"/>
                  </a:lnTo>
                  <a:lnTo>
                    <a:pt x="300" y="13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" name="Freeform 20">
              <a:extLst>
                <a:ext uri="{FF2B5EF4-FFF2-40B4-BE49-F238E27FC236}">
                  <a16:creationId xmlns:a16="http://schemas.microsoft.com/office/drawing/2014/main" id="{84C52BE3-DFDB-4E3F-E991-5EA07D1787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9637" y="5745989"/>
              <a:ext cx="54311" cy="45551"/>
            </a:xfrm>
            <a:custGeom>
              <a:avLst/>
              <a:gdLst>
                <a:gd name="T0" fmla="*/ 26 w 62"/>
                <a:gd name="T1" fmla="*/ 19 h 52"/>
                <a:gd name="T2" fmla="*/ 31 w 62"/>
                <a:gd name="T3" fmla="*/ 12 h 52"/>
                <a:gd name="T4" fmla="*/ 36 w 62"/>
                <a:gd name="T5" fmla="*/ 12 h 52"/>
                <a:gd name="T6" fmla="*/ 41 w 62"/>
                <a:gd name="T7" fmla="*/ 9 h 52"/>
                <a:gd name="T8" fmla="*/ 45 w 62"/>
                <a:gd name="T9" fmla="*/ 12 h 52"/>
                <a:gd name="T10" fmla="*/ 50 w 62"/>
                <a:gd name="T11" fmla="*/ 4 h 52"/>
                <a:gd name="T12" fmla="*/ 55 w 62"/>
                <a:gd name="T13" fmla="*/ 4 h 52"/>
                <a:gd name="T14" fmla="*/ 62 w 62"/>
                <a:gd name="T15" fmla="*/ 0 h 52"/>
                <a:gd name="T16" fmla="*/ 62 w 62"/>
                <a:gd name="T17" fmla="*/ 2 h 52"/>
                <a:gd name="T18" fmla="*/ 57 w 62"/>
                <a:gd name="T19" fmla="*/ 7 h 52"/>
                <a:gd name="T20" fmla="*/ 57 w 62"/>
                <a:gd name="T21" fmla="*/ 9 h 52"/>
                <a:gd name="T22" fmla="*/ 50 w 62"/>
                <a:gd name="T23" fmla="*/ 16 h 52"/>
                <a:gd name="T24" fmla="*/ 55 w 62"/>
                <a:gd name="T25" fmla="*/ 16 h 52"/>
                <a:gd name="T26" fmla="*/ 60 w 62"/>
                <a:gd name="T27" fmla="*/ 12 h 52"/>
                <a:gd name="T28" fmla="*/ 60 w 62"/>
                <a:gd name="T29" fmla="*/ 14 h 52"/>
                <a:gd name="T30" fmla="*/ 57 w 62"/>
                <a:gd name="T31" fmla="*/ 19 h 52"/>
                <a:gd name="T32" fmla="*/ 45 w 62"/>
                <a:gd name="T33" fmla="*/ 21 h 52"/>
                <a:gd name="T34" fmla="*/ 45 w 62"/>
                <a:gd name="T35" fmla="*/ 16 h 52"/>
                <a:gd name="T36" fmla="*/ 41 w 62"/>
                <a:gd name="T37" fmla="*/ 16 h 52"/>
                <a:gd name="T38" fmla="*/ 41 w 62"/>
                <a:gd name="T39" fmla="*/ 21 h 52"/>
                <a:gd name="T40" fmla="*/ 36 w 62"/>
                <a:gd name="T41" fmla="*/ 19 h 52"/>
                <a:gd name="T42" fmla="*/ 34 w 62"/>
                <a:gd name="T43" fmla="*/ 23 h 52"/>
                <a:gd name="T44" fmla="*/ 26 w 62"/>
                <a:gd name="T45" fmla="*/ 19 h 52"/>
                <a:gd name="T46" fmla="*/ 26 w 62"/>
                <a:gd name="T47" fmla="*/ 19 h 52"/>
                <a:gd name="T48" fmla="*/ 26 w 62"/>
                <a:gd name="T49" fmla="*/ 19 h 52"/>
                <a:gd name="T50" fmla="*/ 5 w 62"/>
                <a:gd name="T51" fmla="*/ 38 h 52"/>
                <a:gd name="T52" fmla="*/ 12 w 62"/>
                <a:gd name="T53" fmla="*/ 31 h 52"/>
                <a:gd name="T54" fmla="*/ 19 w 62"/>
                <a:gd name="T55" fmla="*/ 28 h 52"/>
                <a:gd name="T56" fmla="*/ 29 w 62"/>
                <a:gd name="T57" fmla="*/ 35 h 52"/>
                <a:gd name="T58" fmla="*/ 29 w 62"/>
                <a:gd name="T59" fmla="*/ 47 h 52"/>
                <a:gd name="T60" fmla="*/ 24 w 62"/>
                <a:gd name="T61" fmla="*/ 52 h 52"/>
                <a:gd name="T62" fmla="*/ 19 w 62"/>
                <a:gd name="T63" fmla="*/ 49 h 52"/>
                <a:gd name="T64" fmla="*/ 15 w 62"/>
                <a:gd name="T65" fmla="*/ 52 h 52"/>
                <a:gd name="T66" fmla="*/ 5 w 62"/>
                <a:gd name="T67" fmla="*/ 52 h 52"/>
                <a:gd name="T68" fmla="*/ 0 w 62"/>
                <a:gd name="T69" fmla="*/ 47 h 52"/>
                <a:gd name="T70" fmla="*/ 0 w 62"/>
                <a:gd name="T71" fmla="*/ 42 h 52"/>
                <a:gd name="T72" fmla="*/ 3 w 62"/>
                <a:gd name="T73" fmla="*/ 42 h 52"/>
                <a:gd name="T74" fmla="*/ 5 w 62"/>
                <a:gd name="T75" fmla="*/ 38 h 52"/>
                <a:gd name="T76" fmla="*/ 5 w 62"/>
                <a:gd name="T77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2" h="52">
                  <a:moveTo>
                    <a:pt x="26" y="19"/>
                  </a:moveTo>
                  <a:lnTo>
                    <a:pt x="31" y="12"/>
                  </a:lnTo>
                  <a:lnTo>
                    <a:pt x="36" y="12"/>
                  </a:lnTo>
                  <a:lnTo>
                    <a:pt x="41" y="9"/>
                  </a:lnTo>
                  <a:lnTo>
                    <a:pt x="45" y="12"/>
                  </a:lnTo>
                  <a:lnTo>
                    <a:pt x="50" y="4"/>
                  </a:lnTo>
                  <a:lnTo>
                    <a:pt x="55" y="4"/>
                  </a:lnTo>
                  <a:lnTo>
                    <a:pt x="62" y="0"/>
                  </a:lnTo>
                  <a:lnTo>
                    <a:pt x="62" y="2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16"/>
                  </a:lnTo>
                  <a:lnTo>
                    <a:pt x="55" y="16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57" y="19"/>
                  </a:lnTo>
                  <a:lnTo>
                    <a:pt x="45" y="21"/>
                  </a:lnTo>
                  <a:lnTo>
                    <a:pt x="45" y="16"/>
                  </a:lnTo>
                  <a:lnTo>
                    <a:pt x="41" y="16"/>
                  </a:lnTo>
                  <a:lnTo>
                    <a:pt x="41" y="21"/>
                  </a:lnTo>
                  <a:lnTo>
                    <a:pt x="36" y="19"/>
                  </a:lnTo>
                  <a:lnTo>
                    <a:pt x="34" y="23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5" y="38"/>
                  </a:moveTo>
                  <a:lnTo>
                    <a:pt x="12" y="31"/>
                  </a:lnTo>
                  <a:lnTo>
                    <a:pt x="19" y="28"/>
                  </a:lnTo>
                  <a:lnTo>
                    <a:pt x="29" y="35"/>
                  </a:lnTo>
                  <a:lnTo>
                    <a:pt x="29" y="47"/>
                  </a:lnTo>
                  <a:lnTo>
                    <a:pt x="24" y="52"/>
                  </a:lnTo>
                  <a:lnTo>
                    <a:pt x="19" y="49"/>
                  </a:lnTo>
                  <a:lnTo>
                    <a:pt x="15" y="52"/>
                  </a:lnTo>
                  <a:lnTo>
                    <a:pt x="5" y="52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5" y="38"/>
                  </a:lnTo>
                  <a:lnTo>
                    <a:pt x="5" y="38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8" name="Freeform 21">
              <a:extLst>
                <a:ext uri="{FF2B5EF4-FFF2-40B4-BE49-F238E27FC236}">
                  <a16:creationId xmlns:a16="http://schemas.microsoft.com/office/drawing/2014/main" id="{54E0A590-1C79-CFEE-8DD4-01F09B63C0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59548" y="5712701"/>
              <a:ext cx="41171" cy="107747"/>
            </a:xfrm>
            <a:custGeom>
              <a:avLst/>
              <a:gdLst>
                <a:gd name="T0" fmla="*/ 20 w 20"/>
                <a:gd name="T1" fmla="*/ 50 h 52"/>
                <a:gd name="T2" fmla="*/ 19 w 20"/>
                <a:gd name="T3" fmla="*/ 50 h 52"/>
                <a:gd name="T4" fmla="*/ 18 w 20"/>
                <a:gd name="T5" fmla="*/ 41 h 52"/>
                <a:gd name="T6" fmla="*/ 19 w 20"/>
                <a:gd name="T7" fmla="*/ 45 h 52"/>
                <a:gd name="T8" fmla="*/ 18 w 20"/>
                <a:gd name="T9" fmla="*/ 41 h 52"/>
                <a:gd name="T10" fmla="*/ 12 w 20"/>
                <a:gd name="T11" fmla="*/ 30 h 52"/>
                <a:gd name="T12" fmla="*/ 15 w 20"/>
                <a:gd name="T13" fmla="*/ 30 h 52"/>
                <a:gd name="T14" fmla="*/ 14 w 20"/>
                <a:gd name="T15" fmla="*/ 33 h 52"/>
                <a:gd name="T16" fmla="*/ 12 w 20"/>
                <a:gd name="T17" fmla="*/ 30 h 52"/>
                <a:gd name="T18" fmla="*/ 16 w 20"/>
                <a:gd name="T19" fmla="*/ 5 h 52"/>
                <a:gd name="T20" fmla="*/ 15 w 20"/>
                <a:gd name="T21" fmla="*/ 5 h 52"/>
                <a:gd name="T22" fmla="*/ 10 w 20"/>
                <a:gd name="T23" fmla="*/ 8 h 52"/>
                <a:gd name="T24" fmla="*/ 13 w 20"/>
                <a:gd name="T25" fmla="*/ 7 h 52"/>
                <a:gd name="T26" fmla="*/ 11 w 20"/>
                <a:gd name="T27" fmla="*/ 7 h 52"/>
                <a:gd name="T28" fmla="*/ 14 w 20"/>
                <a:gd name="T29" fmla="*/ 9 h 52"/>
                <a:gd name="T30" fmla="*/ 15 w 20"/>
                <a:gd name="T31" fmla="*/ 11 h 52"/>
                <a:gd name="T32" fmla="*/ 15 w 20"/>
                <a:gd name="T33" fmla="*/ 13 h 52"/>
                <a:gd name="T34" fmla="*/ 14 w 20"/>
                <a:gd name="T35" fmla="*/ 9 h 52"/>
                <a:gd name="T36" fmla="*/ 14 w 20"/>
                <a:gd name="T37" fmla="*/ 21 h 52"/>
                <a:gd name="T38" fmla="*/ 16 w 20"/>
                <a:gd name="T39" fmla="*/ 23 h 52"/>
                <a:gd name="T40" fmla="*/ 13 w 20"/>
                <a:gd name="T41" fmla="*/ 22 h 52"/>
                <a:gd name="T42" fmla="*/ 14 w 20"/>
                <a:gd name="T43" fmla="*/ 15 h 52"/>
                <a:gd name="T44" fmla="*/ 15 w 20"/>
                <a:gd name="T45" fmla="*/ 17 h 52"/>
                <a:gd name="T46" fmla="*/ 14 w 20"/>
                <a:gd name="T47" fmla="*/ 18 h 52"/>
                <a:gd name="T48" fmla="*/ 12 w 20"/>
                <a:gd name="T49" fmla="*/ 19 h 52"/>
                <a:gd name="T50" fmla="*/ 11 w 20"/>
                <a:gd name="T51" fmla="*/ 17 h 52"/>
                <a:gd name="T52" fmla="*/ 7 w 20"/>
                <a:gd name="T53" fmla="*/ 13 h 52"/>
                <a:gd name="T54" fmla="*/ 8 w 20"/>
                <a:gd name="T55" fmla="*/ 15 h 52"/>
                <a:gd name="T56" fmla="*/ 10 w 20"/>
                <a:gd name="T57" fmla="*/ 19 h 52"/>
                <a:gd name="T58" fmla="*/ 6 w 20"/>
                <a:gd name="T59" fmla="*/ 21 h 52"/>
                <a:gd name="T60" fmla="*/ 7 w 20"/>
                <a:gd name="T61" fmla="*/ 17 h 52"/>
                <a:gd name="T62" fmla="*/ 6 w 20"/>
                <a:gd name="T63" fmla="*/ 15 h 52"/>
                <a:gd name="T64" fmla="*/ 5 w 20"/>
                <a:gd name="T65" fmla="*/ 14 h 52"/>
                <a:gd name="T66" fmla="*/ 1 w 20"/>
                <a:gd name="T67" fmla="*/ 0 h 52"/>
                <a:gd name="T68" fmla="*/ 1 w 20"/>
                <a:gd name="T69" fmla="*/ 6 h 52"/>
                <a:gd name="T70" fmla="*/ 2 w 20"/>
                <a:gd name="T71" fmla="*/ 10 h 52"/>
                <a:gd name="T72" fmla="*/ 4 w 20"/>
                <a:gd name="T73" fmla="*/ 9 h 52"/>
                <a:gd name="T74" fmla="*/ 6 w 20"/>
                <a:gd name="T75" fmla="*/ 8 h 52"/>
                <a:gd name="T76" fmla="*/ 5 w 20"/>
                <a:gd name="T77" fmla="*/ 5 h 52"/>
                <a:gd name="T78" fmla="*/ 5 w 20"/>
                <a:gd name="T79" fmla="*/ 2 h 52"/>
                <a:gd name="T80" fmla="*/ 4 w 20"/>
                <a:gd name="T81" fmla="*/ 4 h 52"/>
                <a:gd name="T82" fmla="*/ 2 w 20"/>
                <a:gd name="T83" fmla="*/ 4 h 52"/>
                <a:gd name="T84" fmla="*/ 1 w 20"/>
                <a:gd name="T8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" h="52">
                  <a:moveTo>
                    <a:pt x="20" y="49"/>
                  </a:moveTo>
                  <a:cubicBezTo>
                    <a:pt x="20" y="50"/>
                    <a:pt x="20" y="50"/>
                    <a:pt x="20" y="5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49"/>
                    <a:pt x="20" y="49"/>
                    <a:pt x="20" y="49"/>
                  </a:cubicBezTo>
                  <a:close/>
                  <a:moveTo>
                    <a:pt x="18" y="41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12" y="30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lose/>
                  <a:moveTo>
                    <a:pt x="15" y="2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0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lose/>
                  <a:moveTo>
                    <a:pt x="14" y="9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3" y="22"/>
                  </a:moveTo>
                  <a:cubicBezTo>
                    <a:pt x="14" y="21"/>
                    <a:pt x="14" y="21"/>
                    <a:pt x="14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lose/>
                  <a:moveTo>
                    <a:pt x="11" y="17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5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Freeform 22">
              <a:extLst>
                <a:ext uri="{FF2B5EF4-FFF2-40B4-BE49-F238E27FC236}">
                  <a16:creationId xmlns:a16="http://schemas.microsoft.com/office/drawing/2014/main" id="{6F38A5B0-1138-A6B2-1DF3-48CDF6993A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722" y="5542760"/>
              <a:ext cx="177825" cy="107747"/>
            </a:xfrm>
            <a:custGeom>
              <a:avLst/>
              <a:gdLst>
                <a:gd name="T0" fmla="*/ 85 w 86"/>
                <a:gd name="T1" fmla="*/ 42 h 52"/>
                <a:gd name="T2" fmla="*/ 83 w 86"/>
                <a:gd name="T3" fmla="*/ 44 h 52"/>
                <a:gd name="T4" fmla="*/ 34 w 86"/>
                <a:gd name="T5" fmla="*/ 50 h 52"/>
                <a:gd name="T6" fmla="*/ 36 w 86"/>
                <a:gd name="T7" fmla="*/ 52 h 52"/>
                <a:gd name="T8" fmla="*/ 33 w 86"/>
                <a:gd name="T9" fmla="*/ 51 h 52"/>
                <a:gd name="T10" fmla="*/ 46 w 86"/>
                <a:gd name="T11" fmla="*/ 38 h 52"/>
                <a:gd name="T12" fmla="*/ 53 w 86"/>
                <a:gd name="T13" fmla="*/ 42 h 52"/>
                <a:gd name="T14" fmla="*/ 51 w 86"/>
                <a:gd name="T15" fmla="*/ 44 h 52"/>
                <a:gd name="T16" fmla="*/ 45 w 86"/>
                <a:gd name="T17" fmla="*/ 40 h 52"/>
                <a:gd name="T18" fmla="*/ 33 w 86"/>
                <a:gd name="T19" fmla="*/ 29 h 52"/>
                <a:gd name="T20" fmla="*/ 39 w 86"/>
                <a:gd name="T21" fmla="*/ 32 h 52"/>
                <a:gd name="T22" fmla="*/ 40 w 86"/>
                <a:gd name="T23" fmla="*/ 35 h 52"/>
                <a:gd name="T24" fmla="*/ 35 w 86"/>
                <a:gd name="T25" fmla="*/ 34 h 52"/>
                <a:gd name="T26" fmla="*/ 31 w 86"/>
                <a:gd name="T27" fmla="*/ 28 h 52"/>
                <a:gd name="T28" fmla="*/ 36 w 86"/>
                <a:gd name="T29" fmla="*/ 26 h 52"/>
                <a:gd name="T30" fmla="*/ 38 w 86"/>
                <a:gd name="T31" fmla="*/ 26 h 52"/>
                <a:gd name="T32" fmla="*/ 40 w 86"/>
                <a:gd name="T33" fmla="*/ 21 h 52"/>
                <a:gd name="T34" fmla="*/ 41 w 86"/>
                <a:gd name="T35" fmla="*/ 27 h 52"/>
                <a:gd name="T36" fmla="*/ 47 w 86"/>
                <a:gd name="T37" fmla="*/ 32 h 52"/>
                <a:gd name="T38" fmla="*/ 47 w 86"/>
                <a:gd name="T39" fmla="*/ 29 h 52"/>
                <a:gd name="T40" fmla="*/ 42 w 86"/>
                <a:gd name="T41" fmla="*/ 23 h 52"/>
                <a:gd name="T42" fmla="*/ 39 w 86"/>
                <a:gd name="T43" fmla="*/ 20 h 52"/>
                <a:gd name="T44" fmla="*/ 26 w 86"/>
                <a:gd name="T45" fmla="*/ 14 h 52"/>
                <a:gd name="T46" fmla="*/ 32 w 86"/>
                <a:gd name="T47" fmla="*/ 20 h 52"/>
                <a:gd name="T48" fmla="*/ 30 w 86"/>
                <a:gd name="T49" fmla="*/ 21 h 52"/>
                <a:gd name="T50" fmla="*/ 27 w 86"/>
                <a:gd name="T51" fmla="*/ 18 h 52"/>
                <a:gd name="T52" fmla="*/ 16 w 86"/>
                <a:gd name="T53" fmla="*/ 22 h 52"/>
                <a:gd name="T54" fmla="*/ 16 w 86"/>
                <a:gd name="T55" fmla="*/ 24 h 52"/>
                <a:gd name="T56" fmla="*/ 10 w 86"/>
                <a:gd name="T57" fmla="*/ 21 h 52"/>
                <a:gd name="T58" fmla="*/ 11 w 86"/>
                <a:gd name="T59" fmla="*/ 22 h 52"/>
                <a:gd name="T60" fmla="*/ 12 w 86"/>
                <a:gd name="T61" fmla="*/ 19 h 52"/>
                <a:gd name="T62" fmla="*/ 14 w 86"/>
                <a:gd name="T63" fmla="*/ 21 h 52"/>
                <a:gd name="T64" fmla="*/ 15 w 86"/>
                <a:gd name="T65" fmla="*/ 18 h 52"/>
                <a:gd name="T66" fmla="*/ 12 w 86"/>
                <a:gd name="T67" fmla="*/ 16 h 52"/>
                <a:gd name="T68" fmla="*/ 8 w 86"/>
                <a:gd name="T69" fmla="*/ 16 h 52"/>
                <a:gd name="T70" fmla="*/ 10 w 86"/>
                <a:gd name="T71" fmla="*/ 17 h 52"/>
                <a:gd name="T72" fmla="*/ 8 w 86"/>
                <a:gd name="T73" fmla="*/ 16 h 52"/>
                <a:gd name="T74" fmla="*/ 6 w 86"/>
                <a:gd name="T75" fmla="*/ 15 h 52"/>
                <a:gd name="T76" fmla="*/ 5 w 86"/>
                <a:gd name="T77" fmla="*/ 14 h 52"/>
                <a:gd name="T78" fmla="*/ 3 w 86"/>
                <a:gd name="T79" fmla="*/ 3 h 52"/>
                <a:gd name="T80" fmla="*/ 5 w 86"/>
                <a:gd name="T81" fmla="*/ 3 h 52"/>
                <a:gd name="T82" fmla="*/ 8 w 86"/>
                <a:gd name="T83" fmla="*/ 8 h 52"/>
                <a:gd name="T84" fmla="*/ 14 w 86"/>
                <a:gd name="T85" fmla="*/ 11 h 52"/>
                <a:gd name="T86" fmla="*/ 10 w 86"/>
                <a:gd name="T87" fmla="*/ 7 h 52"/>
                <a:gd name="T88" fmla="*/ 6 w 86"/>
                <a:gd name="T89" fmla="*/ 5 h 52"/>
                <a:gd name="T90" fmla="*/ 1 w 86"/>
                <a:gd name="T91" fmla="*/ 5 h 52"/>
                <a:gd name="T92" fmla="*/ 1 w 86"/>
                <a:gd name="T93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6" h="52">
                  <a:moveTo>
                    <a:pt x="82" y="43"/>
                  </a:moveTo>
                  <a:cubicBezTo>
                    <a:pt x="84" y="42"/>
                    <a:pt x="84" y="42"/>
                    <a:pt x="84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32" y="50"/>
                  </a:moveTo>
                  <a:cubicBezTo>
                    <a:pt x="34" y="50"/>
                    <a:pt x="34" y="50"/>
                    <a:pt x="34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2" y="50"/>
                    <a:pt x="32" y="50"/>
                    <a:pt x="32" y="50"/>
                  </a:cubicBezTo>
                  <a:close/>
                  <a:moveTo>
                    <a:pt x="44" y="38"/>
                  </a:moveTo>
                  <a:cubicBezTo>
                    <a:pt x="46" y="38"/>
                    <a:pt x="46" y="38"/>
                    <a:pt x="46" y="38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32" y="28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lose/>
                  <a:moveTo>
                    <a:pt x="38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6"/>
                    <a:pt x="38" y="26"/>
                    <a:pt x="38" y="26"/>
                  </a:cubicBezTo>
                  <a:close/>
                  <a:moveTo>
                    <a:pt x="39" y="20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20"/>
                    <a:pt x="39" y="20"/>
                    <a:pt x="39" y="20"/>
                  </a:cubicBezTo>
                  <a:close/>
                  <a:moveTo>
                    <a:pt x="21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16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lose/>
                  <a:moveTo>
                    <a:pt x="1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0" y="19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8" y="16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8" y="16"/>
                  </a:cubicBezTo>
                  <a:close/>
                  <a:moveTo>
                    <a:pt x="5" y="13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5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lose/>
                  <a:moveTo>
                    <a:pt x="5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0" name="Freeform 23">
              <a:extLst>
                <a:ext uri="{FF2B5EF4-FFF2-40B4-BE49-F238E27FC236}">
                  <a16:creationId xmlns:a16="http://schemas.microsoft.com/office/drawing/2014/main" id="{A949B254-77FB-0485-FCAB-41C3487B3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4035" y="5447278"/>
              <a:ext cx="275059" cy="201477"/>
            </a:xfrm>
            <a:custGeom>
              <a:avLst/>
              <a:gdLst>
                <a:gd name="T0" fmla="*/ 107 w 133"/>
                <a:gd name="T1" fmla="*/ 94 h 97"/>
                <a:gd name="T2" fmla="*/ 107 w 133"/>
                <a:gd name="T3" fmla="*/ 94 h 97"/>
                <a:gd name="T4" fmla="*/ 57 w 133"/>
                <a:gd name="T5" fmla="*/ 10 h 97"/>
                <a:gd name="T6" fmla="*/ 127 w 133"/>
                <a:gd name="T7" fmla="*/ 43 h 97"/>
                <a:gd name="T8" fmla="*/ 128 w 133"/>
                <a:gd name="T9" fmla="*/ 51 h 97"/>
                <a:gd name="T10" fmla="*/ 123 w 133"/>
                <a:gd name="T11" fmla="*/ 39 h 97"/>
                <a:gd name="T12" fmla="*/ 118 w 133"/>
                <a:gd name="T13" fmla="*/ 31 h 97"/>
                <a:gd name="T14" fmla="*/ 93 w 133"/>
                <a:gd name="T15" fmla="*/ 15 h 97"/>
                <a:gd name="T16" fmla="*/ 108 w 133"/>
                <a:gd name="T17" fmla="*/ 28 h 97"/>
                <a:gd name="T18" fmla="*/ 105 w 133"/>
                <a:gd name="T19" fmla="*/ 24 h 97"/>
                <a:gd name="T20" fmla="*/ 78 w 133"/>
                <a:gd name="T21" fmla="*/ 0 h 97"/>
                <a:gd name="T22" fmla="*/ 85 w 133"/>
                <a:gd name="T23" fmla="*/ 14 h 97"/>
                <a:gd name="T24" fmla="*/ 81 w 133"/>
                <a:gd name="T25" fmla="*/ 33 h 97"/>
                <a:gd name="T26" fmla="*/ 73 w 133"/>
                <a:gd name="T27" fmla="*/ 45 h 97"/>
                <a:gd name="T28" fmla="*/ 89 w 133"/>
                <a:gd name="T29" fmla="*/ 47 h 97"/>
                <a:gd name="T30" fmla="*/ 100 w 133"/>
                <a:gd name="T31" fmla="*/ 40 h 97"/>
                <a:gd name="T32" fmla="*/ 101 w 133"/>
                <a:gd name="T33" fmla="*/ 27 h 97"/>
                <a:gd name="T34" fmla="*/ 96 w 133"/>
                <a:gd name="T35" fmla="*/ 35 h 97"/>
                <a:gd name="T36" fmla="*/ 85 w 133"/>
                <a:gd name="T37" fmla="*/ 39 h 97"/>
                <a:gd name="T38" fmla="*/ 79 w 133"/>
                <a:gd name="T39" fmla="*/ 39 h 97"/>
                <a:gd name="T40" fmla="*/ 61 w 133"/>
                <a:gd name="T41" fmla="*/ 40 h 97"/>
                <a:gd name="T42" fmla="*/ 55 w 133"/>
                <a:gd name="T43" fmla="*/ 38 h 97"/>
                <a:gd name="T44" fmla="*/ 47 w 133"/>
                <a:gd name="T45" fmla="*/ 32 h 97"/>
                <a:gd name="T46" fmla="*/ 103 w 133"/>
                <a:gd name="T47" fmla="*/ 71 h 97"/>
                <a:gd name="T48" fmla="*/ 91 w 133"/>
                <a:gd name="T49" fmla="*/ 68 h 97"/>
                <a:gd name="T50" fmla="*/ 89 w 133"/>
                <a:gd name="T51" fmla="*/ 81 h 97"/>
                <a:gd name="T52" fmla="*/ 88 w 133"/>
                <a:gd name="T53" fmla="*/ 81 h 97"/>
                <a:gd name="T54" fmla="*/ 87 w 133"/>
                <a:gd name="T55" fmla="*/ 78 h 97"/>
                <a:gd name="T56" fmla="*/ 85 w 133"/>
                <a:gd name="T57" fmla="*/ 76 h 97"/>
                <a:gd name="T58" fmla="*/ 82 w 133"/>
                <a:gd name="T59" fmla="*/ 75 h 97"/>
                <a:gd name="T60" fmla="*/ 33 w 133"/>
                <a:gd name="T61" fmla="*/ 60 h 97"/>
                <a:gd name="T62" fmla="*/ 32 w 133"/>
                <a:gd name="T63" fmla="*/ 60 h 97"/>
                <a:gd name="T64" fmla="*/ 27 w 133"/>
                <a:gd name="T65" fmla="*/ 62 h 97"/>
                <a:gd name="T66" fmla="*/ 23 w 133"/>
                <a:gd name="T67" fmla="*/ 68 h 97"/>
                <a:gd name="T68" fmla="*/ 20 w 133"/>
                <a:gd name="T69" fmla="*/ 68 h 97"/>
                <a:gd name="T70" fmla="*/ 23 w 133"/>
                <a:gd name="T71" fmla="*/ 64 h 97"/>
                <a:gd name="T72" fmla="*/ 2 w 133"/>
                <a:gd name="T73" fmla="*/ 14 h 97"/>
                <a:gd name="T74" fmla="*/ 6 w 133"/>
                <a:gd name="T75" fmla="*/ 73 h 97"/>
                <a:gd name="T76" fmla="*/ 20 w 133"/>
                <a:gd name="T77" fmla="*/ 73 h 97"/>
                <a:gd name="T78" fmla="*/ 12 w 133"/>
                <a:gd name="T79" fmla="*/ 66 h 97"/>
                <a:gd name="T80" fmla="*/ 7 w 133"/>
                <a:gd name="T81" fmla="*/ 59 h 97"/>
                <a:gd name="T82" fmla="*/ 15 w 133"/>
                <a:gd name="T83" fmla="*/ 66 h 97"/>
                <a:gd name="T84" fmla="*/ 21 w 133"/>
                <a:gd name="T85" fmla="*/ 63 h 97"/>
                <a:gd name="T86" fmla="*/ 24 w 133"/>
                <a:gd name="T87" fmla="*/ 62 h 97"/>
                <a:gd name="T88" fmla="*/ 27 w 133"/>
                <a:gd name="T89" fmla="*/ 60 h 97"/>
                <a:gd name="T90" fmla="*/ 30 w 133"/>
                <a:gd name="T91" fmla="*/ 58 h 97"/>
                <a:gd name="T92" fmla="*/ 37 w 133"/>
                <a:gd name="T93" fmla="*/ 59 h 97"/>
                <a:gd name="T94" fmla="*/ 47 w 133"/>
                <a:gd name="T95" fmla="*/ 68 h 97"/>
                <a:gd name="T96" fmla="*/ 59 w 133"/>
                <a:gd name="T97" fmla="*/ 82 h 97"/>
                <a:gd name="T98" fmla="*/ 73 w 133"/>
                <a:gd name="T99" fmla="*/ 84 h 97"/>
                <a:gd name="T100" fmla="*/ 82 w 133"/>
                <a:gd name="T101" fmla="*/ 88 h 97"/>
                <a:gd name="T102" fmla="*/ 86 w 133"/>
                <a:gd name="T103" fmla="*/ 83 h 97"/>
                <a:gd name="T104" fmla="*/ 79 w 133"/>
                <a:gd name="T105" fmla="*/ 78 h 97"/>
                <a:gd name="T106" fmla="*/ 71 w 133"/>
                <a:gd name="T107" fmla="*/ 72 h 97"/>
                <a:gd name="T108" fmla="*/ 63 w 133"/>
                <a:gd name="T109" fmla="*/ 63 h 97"/>
                <a:gd name="T110" fmla="*/ 54 w 133"/>
                <a:gd name="T111" fmla="*/ 52 h 97"/>
                <a:gd name="T112" fmla="*/ 56 w 133"/>
                <a:gd name="T113" fmla="*/ 44 h 97"/>
                <a:gd name="T114" fmla="*/ 44 w 133"/>
                <a:gd name="T115" fmla="*/ 34 h 97"/>
                <a:gd name="T116" fmla="*/ 34 w 133"/>
                <a:gd name="T117" fmla="*/ 26 h 97"/>
                <a:gd name="T118" fmla="*/ 17 w 133"/>
                <a:gd name="T119" fmla="*/ 20 h 97"/>
                <a:gd name="T120" fmla="*/ 4 w 133"/>
                <a:gd name="T121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3" h="97">
                  <a:moveTo>
                    <a:pt x="114" y="94"/>
                  </a:moveTo>
                  <a:cubicBezTo>
                    <a:pt x="115" y="93"/>
                    <a:pt x="115" y="93"/>
                    <a:pt x="115" y="93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95"/>
                    <a:pt x="117" y="95"/>
                    <a:pt x="117" y="95"/>
                  </a:cubicBezTo>
                  <a:cubicBezTo>
                    <a:pt x="115" y="95"/>
                    <a:pt x="115" y="95"/>
                    <a:pt x="115" y="95"/>
                  </a:cubicBezTo>
                  <a:cubicBezTo>
                    <a:pt x="114" y="95"/>
                    <a:pt x="114" y="95"/>
                    <a:pt x="114" y="95"/>
                  </a:cubicBezTo>
                  <a:cubicBezTo>
                    <a:pt x="114" y="94"/>
                    <a:pt x="114" y="94"/>
                    <a:pt x="114" y="94"/>
                  </a:cubicBezTo>
                  <a:close/>
                  <a:moveTo>
                    <a:pt x="107" y="94"/>
                  </a:moveTo>
                  <a:cubicBezTo>
                    <a:pt x="109" y="97"/>
                    <a:pt x="109" y="97"/>
                    <a:pt x="109" y="97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11" y="97"/>
                    <a:pt x="111" y="97"/>
                    <a:pt x="111" y="97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8" y="94"/>
                    <a:pt x="108" y="94"/>
                    <a:pt x="108" y="94"/>
                  </a:cubicBezTo>
                  <a:cubicBezTo>
                    <a:pt x="107" y="94"/>
                    <a:pt x="107" y="94"/>
                    <a:pt x="107" y="94"/>
                  </a:cubicBezTo>
                  <a:close/>
                  <a:moveTo>
                    <a:pt x="52" y="8"/>
                  </a:moveTo>
                  <a:cubicBezTo>
                    <a:pt x="52" y="7"/>
                    <a:pt x="52" y="7"/>
                    <a:pt x="52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7"/>
                    <a:pt x="52" y="8"/>
                  </a:cubicBezTo>
                  <a:close/>
                  <a:moveTo>
                    <a:pt x="123" y="39"/>
                  </a:moveTo>
                  <a:cubicBezTo>
                    <a:pt x="125" y="39"/>
                    <a:pt x="125" y="39"/>
                    <a:pt x="125" y="39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39"/>
                    <a:pt x="123" y="39"/>
                    <a:pt x="123" y="39"/>
                  </a:cubicBezTo>
                  <a:close/>
                  <a:moveTo>
                    <a:pt x="121" y="35"/>
                  </a:moveTo>
                  <a:cubicBezTo>
                    <a:pt x="121" y="36"/>
                    <a:pt x="121" y="36"/>
                    <a:pt x="121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1" y="35"/>
                    <a:pt x="121" y="35"/>
                    <a:pt x="121" y="35"/>
                  </a:cubicBezTo>
                  <a:close/>
                  <a:moveTo>
                    <a:pt x="118" y="31"/>
                  </a:moveTo>
                  <a:cubicBezTo>
                    <a:pt x="119" y="31"/>
                    <a:pt x="119" y="31"/>
                    <a:pt x="119" y="31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18" y="31"/>
                    <a:pt x="118" y="31"/>
                    <a:pt x="118" y="31"/>
                  </a:cubicBezTo>
                  <a:close/>
                  <a:moveTo>
                    <a:pt x="89" y="13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3"/>
                    <a:pt x="89" y="13"/>
                    <a:pt x="89" y="13"/>
                  </a:cubicBezTo>
                  <a:close/>
                  <a:moveTo>
                    <a:pt x="77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0"/>
                    <a:pt x="77" y="0"/>
                    <a:pt x="77" y="0"/>
                  </a:cubicBezTo>
                  <a:close/>
                  <a:moveTo>
                    <a:pt x="82" y="13"/>
                  </a:moveTo>
                  <a:cubicBezTo>
                    <a:pt x="84" y="12"/>
                    <a:pt x="84" y="12"/>
                    <a:pt x="84" y="12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2" y="13"/>
                    <a:pt x="82" y="13"/>
                    <a:pt x="82" y="13"/>
                  </a:cubicBezTo>
                  <a:close/>
                  <a:moveTo>
                    <a:pt x="81" y="34"/>
                  </a:moveTo>
                  <a:cubicBezTo>
                    <a:pt x="83" y="36"/>
                    <a:pt x="83" y="36"/>
                    <a:pt x="83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1" y="34"/>
                    <a:pt x="81" y="34"/>
                    <a:pt x="81" y="34"/>
                  </a:cubicBezTo>
                  <a:close/>
                  <a:moveTo>
                    <a:pt x="67" y="39"/>
                  </a:moveTo>
                  <a:cubicBezTo>
                    <a:pt x="66" y="41"/>
                    <a:pt x="66" y="41"/>
                    <a:pt x="66" y="41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7" y="39"/>
                    <a:pt x="67" y="39"/>
                    <a:pt x="67" y="39"/>
                  </a:cubicBezTo>
                  <a:close/>
                  <a:moveTo>
                    <a:pt x="61" y="40"/>
                  </a:moveTo>
                  <a:cubicBezTo>
                    <a:pt x="62" y="39"/>
                    <a:pt x="62" y="39"/>
                    <a:pt x="62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1" y="40"/>
                    <a:pt x="61" y="40"/>
                    <a:pt x="61" y="40"/>
                  </a:cubicBezTo>
                  <a:close/>
                  <a:moveTo>
                    <a:pt x="56" y="37"/>
                  </a:moveTo>
                  <a:cubicBezTo>
                    <a:pt x="55" y="38"/>
                    <a:pt x="55" y="38"/>
                    <a:pt x="55" y="38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6" y="37"/>
                    <a:pt x="56" y="37"/>
                    <a:pt x="56" y="37"/>
                  </a:cubicBezTo>
                  <a:close/>
                  <a:moveTo>
                    <a:pt x="47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103" y="71"/>
                  </a:moveTo>
                  <a:cubicBezTo>
                    <a:pt x="102" y="73"/>
                    <a:pt x="102" y="73"/>
                    <a:pt x="102" y="73"/>
                  </a:cubicBezTo>
                  <a:cubicBezTo>
                    <a:pt x="103" y="74"/>
                    <a:pt x="103" y="74"/>
                    <a:pt x="103" y="74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103" y="71"/>
                    <a:pt x="103" y="71"/>
                    <a:pt x="103" y="71"/>
                  </a:cubicBezTo>
                  <a:close/>
                  <a:moveTo>
                    <a:pt x="90" y="66"/>
                  </a:moveTo>
                  <a:cubicBezTo>
                    <a:pt x="89" y="67"/>
                    <a:pt x="89" y="67"/>
                    <a:pt x="89" y="67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0" y="66"/>
                    <a:pt x="90" y="66"/>
                    <a:pt x="90" y="66"/>
                  </a:cubicBezTo>
                  <a:close/>
                  <a:moveTo>
                    <a:pt x="86" y="79"/>
                  </a:moveTo>
                  <a:cubicBezTo>
                    <a:pt x="87" y="79"/>
                    <a:pt x="87" y="79"/>
                    <a:pt x="87" y="79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0" y="82"/>
                    <a:pt x="90" y="82"/>
                    <a:pt x="90" y="82"/>
                  </a:cubicBezTo>
                  <a:cubicBezTo>
                    <a:pt x="90" y="82"/>
                    <a:pt x="90" y="82"/>
                    <a:pt x="90" y="82"/>
                  </a:cubicBezTo>
                  <a:cubicBezTo>
                    <a:pt x="89" y="83"/>
                    <a:pt x="89" y="83"/>
                    <a:pt x="89" y="83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lose/>
                  <a:moveTo>
                    <a:pt x="84" y="76"/>
                  </a:moveTo>
                  <a:cubicBezTo>
                    <a:pt x="85" y="78"/>
                    <a:pt x="85" y="78"/>
                    <a:pt x="85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7" y="77"/>
                    <a:pt x="87" y="77"/>
                    <a:pt x="87" y="77"/>
                  </a:cubicBezTo>
                  <a:cubicBezTo>
                    <a:pt x="87" y="77"/>
                    <a:pt x="87" y="77"/>
                    <a:pt x="87" y="77"/>
                  </a:cubicBezTo>
                  <a:cubicBezTo>
                    <a:pt x="87" y="77"/>
                    <a:pt x="87" y="77"/>
                    <a:pt x="87" y="77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4" y="76"/>
                    <a:pt x="84" y="76"/>
                    <a:pt x="84" y="76"/>
                  </a:cubicBezTo>
                  <a:close/>
                  <a:moveTo>
                    <a:pt x="81" y="75"/>
                  </a:moveTo>
                  <a:cubicBezTo>
                    <a:pt x="81" y="76"/>
                    <a:pt x="81" y="76"/>
                    <a:pt x="81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5"/>
                    <a:pt x="81" y="75"/>
                    <a:pt x="81" y="75"/>
                  </a:cubicBezTo>
                  <a:close/>
                  <a:moveTo>
                    <a:pt x="37" y="6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0"/>
                    <a:pt x="37" y="60"/>
                    <a:pt x="37" y="60"/>
                  </a:cubicBezTo>
                  <a:close/>
                  <a:moveTo>
                    <a:pt x="33" y="60"/>
                  </a:moveTo>
                  <a:cubicBezTo>
                    <a:pt x="33" y="60"/>
                    <a:pt x="33" y="60"/>
                    <a:pt x="33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3" y="60"/>
                    <a:pt x="33" y="60"/>
                    <a:pt x="33" y="60"/>
                  </a:cubicBezTo>
                  <a:close/>
                  <a:moveTo>
                    <a:pt x="30" y="60"/>
                  </a:moveTo>
                  <a:cubicBezTo>
                    <a:pt x="30" y="61"/>
                    <a:pt x="30" y="61"/>
                    <a:pt x="30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60"/>
                    <a:pt x="30" y="60"/>
                    <a:pt x="30" y="60"/>
                  </a:cubicBezTo>
                  <a:close/>
                  <a:moveTo>
                    <a:pt x="32" y="60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lose/>
                  <a:moveTo>
                    <a:pt x="26" y="60"/>
                  </a:moveTo>
                  <a:cubicBezTo>
                    <a:pt x="27" y="62"/>
                    <a:pt x="27" y="62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6" y="60"/>
                    <a:pt x="26" y="60"/>
                    <a:pt x="26" y="60"/>
                  </a:cubicBezTo>
                  <a:close/>
                  <a:moveTo>
                    <a:pt x="23" y="67"/>
                  </a:moveTo>
                  <a:cubicBezTo>
                    <a:pt x="24" y="66"/>
                    <a:pt x="24" y="66"/>
                    <a:pt x="24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3" y="67"/>
                    <a:pt x="23" y="67"/>
                    <a:pt x="23" y="67"/>
                  </a:cubicBezTo>
                  <a:close/>
                  <a:moveTo>
                    <a:pt x="23" y="68"/>
                  </a:moveTo>
                  <a:cubicBezTo>
                    <a:pt x="24" y="69"/>
                    <a:pt x="24" y="69"/>
                    <a:pt x="24" y="69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lose/>
                  <a:moveTo>
                    <a:pt x="21" y="67"/>
                  </a:moveTo>
                  <a:cubicBezTo>
                    <a:pt x="22" y="68"/>
                    <a:pt x="22" y="68"/>
                    <a:pt x="22" y="68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1" y="67"/>
                    <a:pt x="21" y="67"/>
                    <a:pt x="21" y="67"/>
                  </a:cubicBezTo>
                  <a:close/>
                  <a:moveTo>
                    <a:pt x="20" y="68"/>
                  </a:moveTo>
                  <a:cubicBezTo>
                    <a:pt x="23" y="69"/>
                    <a:pt x="23" y="69"/>
                    <a:pt x="23" y="69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0" y="68"/>
                    <a:pt x="20" y="68"/>
                    <a:pt x="20" y="68"/>
                  </a:cubicBezTo>
                  <a:close/>
                  <a:moveTo>
                    <a:pt x="23" y="64"/>
                  </a:moveTo>
                  <a:cubicBezTo>
                    <a:pt x="24" y="64"/>
                    <a:pt x="24" y="64"/>
                    <a:pt x="24" y="64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lose/>
                  <a:moveTo>
                    <a:pt x="25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3"/>
                    <a:pt x="25" y="63"/>
                    <a:pt x="25" y="63"/>
                  </a:cubicBezTo>
                  <a:close/>
                  <a:moveTo>
                    <a:pt x="2" y="14"/>
                  </a:moveTo>
                  <a:cubicBezTo>
                    <a:pt x="1" y="47"/>
                    <a:pt x="1" y="47"/>
                    <a:pt x="1" y="4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3" y="84"/>
                    <a:pt x="83" y="84"/>
                    <a:pt x="83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4"/>
                    <a:pt x="4" y="14"/>
                    <a:pt x="4" y="14"/>
                  </a:cubicBezTo>
                  <a:lnTo>
                    <a:pt x="2" y="1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1" name="Freeform 24">
              <a:extLst>
                <a:ext uri="{FF2B5EF4-FFF2-40B4-BE49-F238E27FC236}">
                  <a16:creationId xmlns:a16="http://schemas.microsoft.com/office/drawing/2014/main" id="{DA33A1EB-0234-0CA3-5977-8E9FDB4624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2538" y="5045201"/>
              <a:ext cx="180453" cy="273308"/>
            </a:xfrm>
            <a:custGeom>
              <a:avLst/>
              <a:gdLst>
                <a:gd name="T0" fmla="*/ 33 w 87"/>
                <a:gd name="T1" fmla="*/ 2 h 132"/>
                <a:gd name="T2" fmla="*/ 44 w 87"/>
                <a:gd name="T3" fmla="*/ 53 h 132"/>
                <a:gd name="T4" fmla="*/ 55 w 87"/>
                <a:gd name="T5" fmla="*/ 54 h 132"/>
                <a:gd name="T6" fmla="*/ 61 w 87"/>
                <a:gd name="T7" fmla="*/ 63 h 132"/>
                <a:gd name="T8" fmla="*/ 59 w 87"/>
                <a:gd name="T9" fmla="*/ 64 h 132"/>
                <a:gd name="T10" fmla="*/ 47 w 87"/>
                <a:gd name="T11" fmla="*/ 55 h 132"/>
                <a:gd name="T12" fmla="*/ 36 w 87"/>
                <a:gd name="T13" fmla="*/ 57 h 132"/>
                <a:gd name="T14" fmla="*/ 30 w 87"/>
                <a:gd name="T15" fmla="*/ 50 h 132"/>
                <a:gd name="T16" fmla="*/ 24 w 87"/>
                <a:gd name="T17" fmla="*/ 46 h 132"/>
                <a:gd name="T18" fmla="*/ 23 w 87"/>
                <a:gd name="T19" fmla="*/ 33 h 132"/>
                <a:gd name="T20" fmla="*/ 32 w 87"/>
                <a:gd name="T21" fmla="*/ 10 h 132"/>
                <a:gd name="T22" fmla="*/ 40 w 87"/>
                <a:gd name="T23" fmla="*/ 17 h 132"/>
                <a:gd name="T24" fmla="*/ 40 w 87"/>
                <a:gd name="T25" fmla="*/ 33 h 132"/>
                <a:gd name="T26" fmla="*/ 41 w 87"/>
                <a:gd name="T27" fmla="*/ 50 h 132"/>
                <a:gd name="T28" fmla="*/ 43 w 87"/>
                <a:gd name="T29" fmla="*/ 43 h 132"/>
                <a:gd name="T30" fmla="*/ 29 w 87"/>
                <a:gd name="T31" fmla="*/ 59 h 132"/>
                <a:gd name="T32" fmla="*/ 39 w 87"/>
                <a:gd name="T33" fmla="*/ 67 h 132"/>
                <a:gd name="T34" fmla="*/ 61 w 87"/>
                <a:gd name="T35" fmla="*/ 53 h 132"/>
                <a:gd name="T36" fmla="*/ 43 w 87"/>
                <a:gd name="T37" fmla="*/ 60 h 132"/>
                <a:gd name="T38" fmla="*/ 45 w 87"/>
                <a:gd name="T39" fmla="*/ 69 h 132"/>
                <a:gd name="T40" fmla="*/ 52 w 87"/>
                <a:gd name="T41" fmla="*/ 61 h 132"/>
                <a:gd name="T42" fmla="*/ 57 w 87"/>
                <a:gd name="T43" fmla="*/ 67 h 132"/>
                <a:gd name="T44" fmla="*/ 56 w 87"/>
                <a:gd name="T45" fmla="*/ 68 h 132"/>
                <a:gd name="T46" fmla="*/ 44 w 87"/>
                <a:gd name="T47" fmla="*/ 87 h 132"/>
                <a:gd name="T48" fmla="*/ 47 w 87"/>
                <a:gd name="T49" fmla="*/ 75 h 132"/>
                <a:gd name="T50" fmla="*/ 53 w 87"/>
                <a:gd name="T51" fmla="*/ 81 h 132"/>
                <a:gd name="T52" fmla="*/ 51 w 87"/>
                <a:gd name="T53" fmla="*/ 86 h 132"/>
                <a:gd name="T54" fmla="*/ 62 w 87"/>
                <a:gd name="T55" fmla="*/ 86 h 132"/>
                <a:gd name="T56" fmla="*/ 57 w 87"/>
                <a:gd name="T57" fmla="*/ 96 h 132"/>
                <a:gd name="T58" fmla="*/ 52 w 87"/>
                <a:gd name="T59" fmla="*/ 87 h 132"/>
                <a:gd name="T60" fmla="*/ 57 w 87"/>
                <a:gd name="T61" fmla="*/ 99 h 132"/>
                <a:gd name="T62" fmla="*/ 66 w 87"/>
                <a:gd name="T63" fmla="*/ 90 h 132"/>
                <a:gd name="T64" fmla="*/ 74 w 87"/>
                <a:gd name="T65" fmla="*/ 92 h 132"/>
                <a:gd name="T66" fmla="*/ 67 w 87"/>
                <a:gd name="T67" fmla="*/ 78 h 132"/>
                <a:gd name="T68" fmla="*/ 77 w 87"/>
                <a:gd name="T69" fmla="*/ 81 h 132"/>
                <a:gd name="T70" fmla="*/ 70 w 87"/>
                <a:gd name="T71" fmla="*/ 67 h 132"/>
                <a:gd name="T72" fmla="*/ 70 w 87"/>
                <a:gd name="T73" fmla="*/ 75 h 132"/>
                <a:gd name="T74" fmla="*/ 65 w 87"/>
                <a:gd name="T75" fmla="*/ 80 h 132"/>
                <a:gd name="T76" fmla="*/ 73 w 87"/>
                <a:gd name="T77" fmla="*/ 89 h 132"/>
                <a:gd name="T78" fmla="*/ 78 w 87"/>
                <a:gd name="T79" fmla="*/ 83 h 132"/>
                <a:gd name="T80" fmla="*/ 77 w 87"/>
                <a:gd name="T81" fmla="*/ 87 h 132"/>
                <a:gd name="T82" fmla="*/ 80 w 87"/>
                <a:gd name="T83" fmla="*/ 94 h 132"/>
                <a:gd name="T84" fmla="*/ 47 w 87"/>
                <a:gd name="T85" fmla="*/ 114 h 132"/>
                <a:gd name="T86" fmla="*/ 59 w 87"/>
                <a:gd name="T87" fmla="*/ 103 h 132"/>
                <a:gd name="T88" fmla="*/ 70 w 87"/>
                <a:gd name="T89" fmla="*/ 104 h 132"/>
                <a:gd name="T90" fmla="*/ 75 w 87"/>
                <a:gd name="T91" fmla="*/ 93 h 132"/>
                <a:gd name="T92" fmla="*/ 82 w 87"/>
                <a:gd name="T93" fmla="*/ 104 h 132"/>
                <a:gd name="T94" fmla="*/ 86 w 87"/>
                <a:gd name="T95" fmla="*/ 120 h 132"/>
                <a:gd name="T96" fmla="*/ 83 w 87"/>
                <a:gd name="T97" fmla="*/ 121 h 132"/>
                <a:gd name="T98" fmla="*/ 77 w 87"/>
                <a:gd name="T99" fmla="*/ 131 h 132"/>
                <a:gd name="T100" fmla="*/ 67 w 87"/>
                <a:gd name="T101" fmla="*/ 129 h 132"/>
                <a:gd name="T102" fmla="*/ 65 w 87"/>
                <a:gd name="T103" fmla="*/ 117 h 132"/>
                <a:gd name="T104" fmla="*/ 57 w 87"/>
                <a:gd name="T105" fmla="*/ 115 h 132"/>
                <a:gd name="T106" fmla="*/ 51 w 87"/>
                <a:gd name="T107" fmla="*/ 113 h 132"/>
                <a:gd name="T108" fmla="*/ 48 w 87"/>
                <a:gd name="T109" fmla="*/ 123 h 132"/>
                <a:gd name="T110" fmla="*/ 28 w 87"/>
                <a:gd name="T111" fmla="*/ 72 h 132"/>
                <a:gd name="T112" fmla="*/ 23 w 87"/>
                <a:gd name="T113" fmla="*/ 73 h 132"/>
                <a:gd name="T114" fmla="*/ 4 w 87"/>
                <a:gd name="T115" fmla="*/ 104 h 132"/>
                <a:gd name="T116" fmla="*/ 19 w 87"/>
                <a:gd name="T117" fmla="*/ 91 h 132"/>
                <a:gd name="T118" fmla="*/ 20 w 87"/>
                <a:gd name="T119" fmla="*/ 84 h 132"/>
                <a:gd name="T120" fmla="*/ 8 w 87"/>
                <a:gd name="T121" fmla="*/ 98 h 132"/>
                <a:gd name="T122" fmla="*/ 3 w 87"/>
                <a:gd name="T123" fmla="*/ 10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" h="132">
                  <a:moveTo>
                    <a:pt x="31" y="7"/>
                  </a:move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7"/>
                    <a:pt x="31" y="7"/>
                  </a:cubicBezTo>
                  <a:close/>
                  <a:moveTo>
                    <a:pt x="30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34" y="0"/>
                  </a:moveTo>
                  <a:cubicBezTo>
                    <a:pt x="32" y="1"/>
                    <a:pt x="32" y="1"/>
                    <a:pt x="32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0"/>
                    <a:pt x="34" y="0"/>
                    <a:pt x="34" y="0"/>
                  </a:cubicBezTo>
                  <a:close/>
                  <a:moveTo>
                    <a:pt x="37" y="5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lose/>
                  <a:moveTo>
                    <a:pt x="38" y="49"/>
                  </a:move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9"/>
                  </a:cubicBezTo>
                  <a:close/>
                  <a:moveTo>
                    <a:pt x="41" y="50"/>
                  </a:moveTo>
                  <a:cubicBezTo>
                    <a:pt x="42" y="52"/>
                    <a:pt x="42" y="52"/>
                    <a:pt x="42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1" y="50"/>
                    <a:pt x="41" y="50"/>
                    <a:pt x="41" y="50"/>
                  </a:cubicBezTo>
                  <a:close/>
                  <a:moveTo>
                    <a:pt x="40" y="43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24" y="55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4" y="55"/>
                    <a:pt x="24" y="55"/>
                    <a:pt x="24" y="55"/>
                  </a:cubicBezTo>
                  <a:close/>
                  <a:moveTo>
                    <a:pt x="27" y="58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7" y="58"/>
                    <a:pt x="27" y="58"/>
                    <a:pt x="27" y="58"/>
                  </a:cubicBezTo>
                  <a:close/>
                  <a:moveTo>
                    <a:pt x="62" y="52"/>
                  </a:moveTo>
                  <a:cubicBezTo>
                    <a:pt x="61" y="53"/>
                    <a:pt x="61" y="53"/>
                    <a:pt x="61" y="53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2" y="52"/>
                    <a:pt x="62" y="52"/>
                    <a:pt x="62" y="52"/>
                  </a:cubicBezTo>
                  <a:close/>
                  <a:moveTo>
                    <a:pt x="41" y="59"/>
                  </a:moveTo>
                  <a:cubicBezTo>
                    <a:pt x="43" y="61"/>
                    <a:pt x="43" y="61"/>
                    <a:pt x="43" y="61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9"/>
                    <a:pt x="41" y="59"/>
                    <a:pt x="41" y="59"/>
                  </a:cubicBezTo>
                  <a:close/>
                  <a:moveTo>
                    <a:pt x="44" y="66"/>
                  </a:moveTo>
                  <a:cubicBezTo>
                    <a:pt x="44" y="68"/>
                    <a:pt x="44" y="68"/>
                    <a:pt x="44" y="68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4" y="66"/>
                    <a:pt x="44" y="66"/>
                    <a:pt x="44" y="66"/>
                  </a:cubicBezTo>
                  <a:close/>
                  <a:moveTo>
                    <a:pt x="48" y="68"/>
                  </a:moveTo>
                  <a:cubicBezTo>
                    <a:pt x="48" y="68"/>
                    <a:pt x="48" y="68"/>
                    <a:pt x="48" y="68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8" y="68"/>
                    <a:pt x="48" y="68"/>
                    <a:pt x="48" y="68"/>
                  </a:cubicBezTo>
                  <a:close/>
                  <a:moveTo>
                    <a:pt x="54" y="63"/>
                  </a:moveTo>
                  <a:cubicBezTo>
                    <a:pt x="52" y="61"/>
                    <a:pt x="52" y="61"/>
                    <a:pt x="52" y="61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3"/>
                    <a:pt x="54" y="63"/>
                    <a:pt x="54" y="63"/>
                  </a:cubicBezTo>
                  <a:close/>
                  <a:moveTo>
                    <a:pt x="57" y="67"/>
                  </a:moveTo>
                  <a:cubicBezTo>
                    <a:pt x="58" y="67"/>
                    <a:pt x="58" y="67"/>
                    <a:pt x="58" y="67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7" y="67"/>
                    <a:pt x="57" y="67"/>
                    <a:pt x="57" y="67"/>
                  </a:cubicBezTo>
                  <a:close/>
                  <a:moveTo>
                    <a:pt x="54" y="73"/>
                  </a:moveTo>
                  <a:cubicBezTo>
                    <a:pt x="56" y="71"/>
                    <a:pt x="56" y="71"/>
                    <a:pt x="56" y="71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3"/>
                    <a:pt x="54" y="73"/>
                    <a:pt x="54" y="73"/>
                  </a:cubicBezTo>
                  <a:close/>
                  <a:moveTo>
                    <a:pt x="46" y="86"/>
                  </a:moveTo>
                  <a:cubicBezTo>
                    <a:pt x="45" y="86"/>
                    <a:pt x="45" y="86"/>
                    <a:pt x="45" y="86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6" y="86"/>
                    <a:pt x="46" y="86"/>
                    <a:pt x="46" y="86"/>
                  </a:cubicBezTo>
                  <a:close/>
                  <a:moveTo>
                    <a:pt x="50" y="84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0" y="84"/>
                    <a:pt x="50" y="84"/>
                    <a:pt x="50" y="84"/>
                  </a:cubicBezTo>
                  <a:close/>
                  <a:moveTo>
                    <a:pt x="65" y="84"/>
                  </a:moveTo>
                  <a:cubicBezTo>
                    <a:pt x="65" y="86"/>
                    <a:pt x="65" y="86"/>
                    <a:pt x="65" y="86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4"/>
                    <a:pt x="65" y="84"/>
                    <a:pt x="65" y="84"/>
                  </a:cubicBezTo>
                  <a:close/>
                  <a:moveTo>
                    <a:pt x="57" y="96"/>
                  </a:moveTo>
                  <a:cubicBezTo>
                    <a:pt x="59" y="94"/>
                    <a:pt x="59" y="94"/>
                    <a:pt x="59" y="94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7" y="96"/>
                    <a:pt x="57" y="96"/>
                    <a:pt x="57" y="96"/>
                  </a:cubicBezTo>
                  <a:close/>
                  <a:moveTo>
                    <a:pt x="55" y="95"/>
                  </a:moveTo>
                  <a:cubicBezTo>
                    <a:pt x="55" y="92"/>
                    <a:pt x="55" y="92"/>
                    <a:pt x="55" y="92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7"/>
                    <a:pt x="57" y="97"/>
                    <a:pt x="57" y="97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60" y="98"/>
                  </a:moveTo>
                  <a:cubicBezTo>
                    <a:pt x="60" y="98"/>
                    <a:pt x="60" y="98"/>
                    <a:pt x="60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60" y="98"/>
                    <a:pt x="60" y="98"/>
                    <a:pt x="60" y="98"/>
                  </a:cubicBezTo>
                  <a:close/>
                  <a:moveTo>
                    <a:pt x="65" y="90"/>
                  </a:moveTo>
                  <a:cubicBezTo>
                    <a:pt x="66" y="90"/>
                    <a:pt x="66" y="90"/>
                    <a:pt x="66" y="90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65" y="90"/>
                    <a:pt x="65" y="90"/>
                    <a:pt x="65" y="90"/>
                  </a:cubicBezTo>
                  <a:close/>
                  <a:moveTo>
                    <a:pt x="73" y="90"/>
                  </a:move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3" y="90"/>
                    <a:pt x="73" y="90"/>
                    <a:pt x="73" y="90"/>
                  </a:cubicBezTo>
                  <a:close/>
                  <a:moveTo>
                    <a:pt x="68" y="97"/>
                  </a:moveTo>
                  <a:cubicBezTo>
                    <a:pt x="70" y="98"/>
                    <a:pt x="70" y="98"/>
                    <a:pt x="70" y="98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7"/>
                    <a:pt x="68" y="97"/>
                    <a:pt x="68" y="97"/>
                  </a:cubicBezTo>
                  <a:close/>
                  <a:moveTo>
                    <a:pt x="67" y="76"/>
                  </a:moveTo>
                  <a:cubicBezTo>
                    <a:pt x="67" y="78"/>
                    <a:pt x="67" y="78"/>
                    <a:pt x="67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7" y="76"/>
                    <a:pt x="67" y="76"/>
                    <a:pt x="67" y="76"/>
                  </a:cubicBezTo>
                  <a:close/>
                  <a:moveTo>
                    <a:pt x="71" y="78"/>
                  </a:moveTo>
                  <a:cubicBezTo>
                    <a:pt x="72" y="79"/>
                    <a:pt x="72" y="79"/>
                    <a:pt x="72" y="79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8"/>
                    <a:pt x="71" y="78"/>
                    <a:pt x="71" y="78"/>
                  </a:cubicBezTo>
                  <a:close/>
                  <a:moveTo>
                    <a:pt x="69" y="79"/>
                  </a:moveTo>
                  <a:cubicBezTo>
                    <a:pt x="68" y="79"/>
                    <a:pt x="68" y="79"/>
                    <a:pt x="68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9" y="87"/>
                    <a:pt x="69" y="87"/>
                    <a:pt x="69" y="87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9" y="79"/>
                    <a:pt x="69" y="79"/>
                  </a:cubicBezTo>
                  <a:close/>
                  <a:moveTo>
                    <a:pt x="78" y="83"/>
                  </a:moveTo>
                  <a:cubicBezTo>
                    <a:pt x="79" y="83"/>
                    <a:pt x="79" y="83"/>
                    <a:pt x="79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3"/>
                    <a:pt x="78" y="83"/>
                  </a:cubicBezTo>
                  <a:close/>
                  <a:moveTo>
                    <a:pt x="78" y="85"/>
                  </a:moveTo>
                  <a:cubicBezTo>
                    <a:pt x="77" y="84"/>
                    <a:pt x="77" y="84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lose/>
                  <a:moveTo>
                    <a:pt x="78" y="93"/>
                  </a:moveTo>
                  <a:cubicBezTo>
                    <a:pt x="78" y="91"/>
                    <a:pt x="78" y="91"/>
                    <a:pt x="78" y="91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8" y="88"/>
                    <a:pt x="78" y="88"/>
                    <a:pt x="78" y="88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8" y="93"/>
                    <a:pt x="78" y="93"/>
                    <a:pt x="78" y="93"/>
                  </a:cubicBezTo>
                  <a:close/>
                  <a:moveTo>
                    <a:pt x="80" y="94"/>
                  </a:moveTo>
                  <a:cubicBezTo>
                    <a:pt x="80" y="95"/>
                    <a:pt x="80" y="95"/>
                    <a:pt x="80" y="95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0" y="94"/>
                    <a:pt x="80" y="94"/>
                    <a:pt x="80" y="94"/>
                  </a:cubicBezTo>
                  <a:close/>
                  <a:moveTo>
                    <a:pt x="81" y="90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0"/>
                    <a:pt x="81" y="90"/>
                    <a:pt x="81" y="90"/>
                  </a:cubicBezTo>
                  <a:close/>
                  <a:moveTo>
                    <a:pt x="47" y="121"/>
                  </a:moveTo>
                  <a:cubicBezTo>
                    <a:pt x="45" y="119"/>
                    <a:pt x="45" y="119"/>
                    <a:pt x="45" y="119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51" y="109"/>
                    <a:pt x="51" y="109"/>
                    <a:pt x="51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5" y="107"/>
                    <a:pt x="85" y="107"/>
                    <a:pt x="85" y="107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4" y="121"/>
                    <a:pt x="84" y="121"/>
                    <a:pt x="84" y="121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77" y="131"/>
                    <a:pt x="77" y="131"/>
                    <a:pt x="77" y="131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30"/>
                    <a:pt x="74" y="130"/>
                    <a:pt x="74" y="130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8" y="115"/>
                    <a:pt x="58" y="115"/>
                    <a:pt x="58" y="115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3"/>
                    <a:pt x="53" y="113"/>
                    <a:pt x="53" y="113"/>
                  </a:cubicBezTo>
                  <a:cubicBezTo>
                    <a:pt x="52" y="112"/>
                    <a:pt x="52" y="112"/>
                    <a:pt x="52" y="112"/>
                  </a:cubicBezTo>
                  <a:cubicBezTo>
                    <a:pt x="51" y="113"/>
                    <a:pt x="51" y="113"/>
                    <a:pt x="51" y="113"/>
                  </a:cubicBezTo>
                  <a:cubicBezTo>
                    <a:pt x="50" y="115"/>
                    <a:pt x="50" y="115"/>
                    <a:pt x="50" y="115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7" y="121"/>
                    <a:pt x="47" y="121"/>
                    <a:pt x="47" y="121"/>
                  </a:cubicBezTo>
                  <a:close/>
                  <a:moveTo>
                    <a:pt x="44" y="123"/>
                  </a:moveTo>
                  <a:cubicBezTo>
                    <a:pt x="44" y="124"/>
                    <a:pt x="44" y="124"/>
                    <a:pt x="44" y="124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4" y="123"/>
                    <a:pt x="44" y="123"/>
                    <a:pt x="44" y="123"/>
                  </a:cubicBezTo>
                  <a:close/>
                  <a:moveTo>
                    <a:pt x="24" y="72"/>
                  </a:moveTo>
                  <a:cubicBezTo>
                    <a:pt x="23" y="71"/>
                    <a:pt x="23" y="71"/>
                    <a:pt x="23" y="71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4" y="72"/>
                    <a:pt x="24" y="72"/>
                    <a:pt x="24" y="72"/>
                  </a:cubicBezTo>
                  <a:close/>
                  <a:moveTo>
                    <a:pt x="23" y="73"/>
                  </a:moveTo>
                  <a:cubicBezTo>
                    <a:pt x="25" y="73"/>
                    <a:pt x="25" y="73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3"/>
                    <a:pt x="23" y="73"/>
                    <a:pt x="23" y="73"/>
                  </a:cubicBezTo>
                  <a:close/>
                  <a:moveTo>
                    <a:pt x="24" y="86"/>
                  </a:moveTo>
                  <a:cubicBezTo>
                    <a:pt x="25" y="86"/>
                    <a:pt x="25" y="86"/>
                    <a:pt x="25" y="86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4" y="86"/>
                    <a:pt x="24" y="86"/>
                    <a:pt x="24" y="86"/>
                  </a:cubicBezTo>
                  <a:close/>
                  <a:moveTo>
                    <a:pt x="3" y="106"/>
                  </a:moveTo>
                  <a:cubicBezTo>
                    <a:pt x="4" y="104"/>
                    <a:pt x="4" y="104"/>
                    <a:pt x="4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6"/>
                    <a:pt x="3" y="106"/>
                    <a:pt x="3" y="106"/>
                  </a:cubicBezTo>
                  <a:close/>
                  <a:moveTo>
                    <a:pt x="3" y="107"/>
                  </a:moveTo>
                  <a:cubicBezTo>
                    <a:pt x="2" y="108"/>
                    <a:pt x="2" y="108"/>
                    <a:pt x="2" y="108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lose/>
                  <a:moveTo>
                    <a:pt x="4" y="107"/>
                  </a:moveTo>
                  <a:cubicBezTo>
                    <a:pt x="3" y="108"/>
                    <a:pt x="3" y="108"/>
                    <a:pt x="3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7"/>
                    <a:pt x="4" y="107"/>
                    <a:pt x="4" y="107"/>
                  </a:cubicBezTo>
                  <a:close/>
                  <a:moveTo>
                    <a:pt x="1" y="109"/>
                  </a:moveTo>
                  <a:cubicBezTo>
                    <a:pt x="0" y="110"/>
                    <a:pt x="0" y="110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9"/>
                  </a:cubicBezTo>
                  <a:lnTo>
                    <a:pt x="1" y="10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2" name="Freeform 25">
              <a:extLst>
                <a:ext uri="{FF2B5EF4-FFF2-40B4-BE49-F238E27FC236}">
                  <a16:creationId xmlns:a16="http://schemas.microsoft.com/office/drawing/2014/main" id="{F5CE99D5-8B30-641D-590B-CCB669F07C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221" y="5301865"/>
              <a:ext cx="838319" cy="331998"/>
            </a:xfrm>
            <a:custGeom>
              <a:avLst/>
              <a:gdLst>
                <a:gd name="T0" fmla="*/ 386 w 405"/>
                <a:gd name="T1" fmla="*/ 126 h 160"/>
                <a:gd name="T2" fmla="*/ 366 w 405"/>
                <a:gd name="T3" fmla="*/ 104 h 160"/>
                <a:gd name="T4" fmla="*/ 336 w 405"/>
                <a:gd name="T5" fmla="*/ 97 h 160"/>
                <a:gd name="T6" fmla="*/ 333 w 405"/>
                <a:gd name="T7" fmla="*/ 81 h 160"/>
                <a:gd name="T8" fmla="*/ 345 w 405"/>
                <a:gd name="T9" fmla="*/ 72 h 160"/>
                <a:gd name="T10" fmla="*/ 371 w 405"/>
                <a:gd name="T11" fmla="*/ 78 h 160"/>
                <a:gd name="T12" fmla="*/ 314 w 405"/>
                <a:gd name="T13" fmla="*/ 62 h 160"/>
                <a:gd name="T14" fmla="*/ 267 w 405"/>
                <a:gd name="T15" fmla="*/ 29 h 160"/>
                <a:gd name="T16" fmla="*/ 290 w 405"/>
                <a:gd name="T17" fmla="*/ 65 h 160"/>
                <a:gd name="T18" fmla="*/ 296 w 405"/>
                <a:gd name="T19" fmla="*/ 45 h 160"/>
                <a:gd name="T20" fmla="*/ 287 w 405"/>
                <a:gd name="T21" fmla="*/ 68 h 160"/>
                <a:gd name="T22" fmla="*/ 294 w 405"/>
                <a:gd name="T23" fmla="*/ 93 h 160"/>
                <a:gd name="T24" fmla="*/ 310 w 405"/>
                <a:gd name="T25" fmla="*/ 93 h 160"/>
                <a:gd name="T26" fmla="*/ 272 w 405"/>
                <a:gd name="T27" fmla="*/ 94 h 160"/>
                <a:gd name="T28" fmla="*/ 269 w 405"/>
                <a:gd name="T29" fmla="*/ 78 h 160"/>
                <a:gd name="T30" fmla="*/ 245 w 405"/>
                <a:gd name="T31" fmla="*/ 107 h 160"/>
                <a:gd name="T32" fmla="*/ 246 w 405"/>
                <a:gd name="T33" fmla="*/ 78 h 160"/>
                <a:gd name="T34" fmla="*/ 235 w 405"/>
                <a:gd name="T35" fmla="*/ 65 h 160"/>
                <a:gd name="T36" fmla="*/ 259 w 405"/>
                <a:gd name="T37" fmla="*/ 49 h 160"/>
                <a:gd name="T38" fmla="*/ 217 w 405"/>
                <a:gd name="T39" fmla="*/ 68 h 160"/>
                <a:gd name="T40" fmla="*/ 215 w 405"/>
                <a:gd name="T41" fmla="*/ 111 h 160"/>
                <a:gd name="T42" fmla="*/ 231 w 405"/>
                <a:gd name="T43" fmla="*/ 99 h 160"/>
                <a:gd name="T44" fmla="*/ 239 w 405"/>
                <a:gd name="T45" fmla="*/ 90 h 160"/>
                <a:gd name="T46" fmla="*/ 239 w 405"/>
                <a:gd name="T47" fmla="*/ 67 h 160"/>
                <a:gd name="T48" fmla="*/ 212 w 405"/>
                <a:gd name="T49" fmla="*/ 16 h 160"/>
                <a:gd name="T50" fmla="*/ 186 w 405"/>
                <a:gd name="T51" fmla="*/ 95 h 160"/>
                <a:gd name="T52" fmla="*/ 127 w 405"/>
                <a:gd name="T53" fmla="*/ 73 h 160"/>
                <a:gd name="T54" fmla="*/ 182 w 405"/>
                <a:gd name="T55" fmla="*/ 22 h 160"/>
                <a:gd name="T56" fmla="*/ 204 w 405"/>
                <a:gd name="T57" fmla="*/ 48 h 160"/>
                <a:gd name="T58" fmla="*/ 185 w 405"/>
                <a:gd name="T59" fmla="*/ 78 h 160"/>
                <a:gd name="T60" fmla="*/ 164 w 405"/>
                <a:gd name="T61" fmla="*/ 91 h 160"/>
                <a:gd name="T62" fmla="*/ 133 w 405"/>
                <a:gd name="T63" fmla="*/ 85 h 160"/>
                <a:gd name="T64" fmla="*/ 350 w 405"/>
                <a:gd name="T65" fmla="*/ 69 h 160"/>
                <a:gd name="T66" fmla="*/ 359 w 405"/>
                <a:gd name="T67" fmla="*/ 66 h 160"/>
                <a:gd name="T68" fmla="*/ 346 w 405"/>
                <a:gd name="T69" fmla="*/ 121 h 160"/>
                <a:gd name="T70" fmla="*/ 344 w 405"/>
                <a:gd name="T71" fmla="*/ 112 h 160"/>
                <a:gd name="T72" fmla="*/ 314 w 405"/>
                <a:gd name="T73" fmla="*/ 128 h 160"/>
                <a:gd name="T74" fmla="*/ 307 w 405"/>
                <a:gd name="T75" fmla="*/ 117 h 160"/>
                <a:gd name="T76" fmla="*/ 281 w 405"/>
                <a:gd name="T77" fmla="*/ 129 h 160"/>
                <a:gd name="T78" fmla="*/ 257 w 405"/>
                <a:gd name="T79" fmla="*/ 146 h 160"/>
                <a:gd name="T80" fmla="*/ 232 w 405"/>
                <a:gd name="T81" fmla="*/ 156 h 160"/>
                <a:gd name="T82" fmla="*/ 178 w 405"/>
                <a:gd name="T83" fmla="*/ 123 h 160"/>
                <a:gd name="T84" fmla="*/ 261 w 405"/>
                <a:gd name="T85" fmla="*/ 135 h 160"/>
                <a:gd name="T86" fmla="*/ 215 w 405"/>
                <a:gd name="T87" fmla="*/ 137 h 160"/>
                <a:gd name="T88" fmla="*/ 220 w 405"/>
                <a:gd name="T89" fmla="*/ 141 h 160"/>
                <a:gd name="T90" fmla="*/ 208 w 405"/>
                <a:gd name="T91" fmla="*/ 141 h 160"/>
                <a:gd name="T92" fmla="*/ 186 w 405"/>
                <a:gd name="T93" fmla="*/ 141 h 160"/>
                <a:gd name="T94" fmla="*/ 384 w 405"/>
                <a:gd name="T95" fmla="*/ 134 h 160"/>
                <a:gd name="T96" fmla="*/ 162 w 405"/>
                <a:gd name="T97" fmla="*/ 124 h 160"/>
                <a:gd name="T98" fmla="*/ 135 w 405"/>
                <a:gd name="T99" fmla="*/ 123 h 160"/>
                <a:gd name="T100" fmla="*/ 161 w 405"/>
                <a:gd name="T101" fmla="*/ 138 h 160"/>
                <a:gd name="T102" fmla="*/ 98 w 405"/>
                <a:gd name="T103" fmla="*/ 124 h 160"/>
                <a:gd name="T104" fmla="*/ 94 w 405"/>
                <a:gd name="T105" fmla="*/ 31 h 160"/>
                <a:gd name="T106" fmla="*/ 112 w 405"/>
                <a:gd name="T107" fmla="*/ 90 h 160"/>
                <a:gd name="T108" fmla="*/ 96 w 405"/>
                <a:gd name="T109" fmla="*/ 77 h 160"/>
                <a:gd name="T110" fmla="*/ 63 w 405"/>
                <a:gd name="T111" fmla="*/ 47 h 160"/>
                <a:gd name="T112" fmla="*/ 30 w 405"/>
                <a:gd name="T113" fmla="*/ 71 h 160"/>
                <a:gd name="T114" fmla="*/ 18 w 405"/>
                <a:gd name="T115" fmla="*/ 48 h 160"/>
                <a:gd name="T116" fmla="*/ 33 w 405"/>
                <a:gd name="T117" fmla="*/ 45 h 160"/>
                <a:gd name="T118" fmla="*/ 83 w 405"/>
                <a:gd name="T119" fmla="*/ 114 h 160"/>
                <a:gd name="T120" fmla="*/ 84 w 405"/>
                <a:gd name="T121" fmla="*/ 76 h 160"/>
                <a:gd name="T122" fmla="*/ 59 w 405"/>
                <a:gd name="T123" fmla="*/ 46 h 160"/>
                <a:gd name="T124" fmla="*/ 9 w 405"/>
                <a:gd name="T125" fmla="*/ 1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5" h="160">
                  <a:moveTo>
                    <a:pt x="405" y="84"/>
                  </a:moveTo>
                  <a:cubicBezTo>
                    <a:pt x="404" y="117"/>
                    <a:pt x="404" y="117"/>
                    <a:pt x="404" y="117"/>
                  </a:cubicBezTo>
                  <a:cubicBezTo>
                    <a:pt x="403" y="119"/>
                    <a:pt x="403" y="119"/>
                    <a:pt x="403" y="119"/>
                  </a:cubicBezTo>
                  <a:cubicBezTo>
                    <a:pt x="403" y="121"/>
                    <a:pt x="403" y="121"/>
                    <a:pt x="403" y="121"/>
                  </a:cubicBezTo>
                  <a:cubicBezTo>
                    <a:pt x="404" y="122"/>
                    <a:pt x="404" y="122"/>
                    <a:pt x="404" y="122"/>
                  </a:cubicBezTo>
                  <a:cubicBezTo>
                    <a:pt x="403" y="143"/>
                    <a:pt x="403" y="143"/>
                    <a:pt x="403" y="143"/>
                  </a:cubicBezTo>
                  <a:cubicBezTo>
                    <a:pt x="402" y="143"/>
                    <a:pt x="402" y="143"/>
                    <a:pt x="402" y="143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398" y="140"/>
                    <a:pt x="398" y="140"/>
                    <a:pt x="398" y="140"/>
                  </a:cubicBezTo>
                  <a:cubicBezTo>
                    <a:pt x="397" y="138"/>
                    <a:pt x="397" y="138"/>
                    <a:pt x="397" y="138"/>
                  </a:cubicBezTo>
                  <a:cubicBezTo>
                    <a:pt x="397" y="138"/>
                    <a:pt x="397" y="138"/>
                    <a:pt x="397" y="138"/>
                  </a:cubicBezTo>
                  <a:cubicBezTo>
                    <a:pt x="396" y="136"/>
                    <a:pt x="396" y="136"/>
                    <a:pt x="396" y="136"/>
                  </a:cubicBezTo>
                  <a:cubicBezTo>
                    <a:pt x="395" y="136"/>
                    <a:pt x="395" y="136"/>
                    <a:pt x="395" y="136"/>
                  </a:cubicBezTo>
                  <a:cubicBezTo>
                    <a:pt x="394" y="134"/>
                    <a:pt x="394" y="134"/>
                    <a:pt x="394" y="134"/>
                  </a:cubicBezTo>
                  <a:cubicBezTo>
                    <a:pt x="395" y="133"/>
                    <a:pt x="395" y="133"/>
                    <a:pt x="395" y="133"/>
                  </a:cubicBezTo>
                  <a:cubicBezTo>
                    <a:pt x="395" y="131"/>
                    <a:pt x="395" y="131"/>
                    <a:pt x="395" y="131"/>
                  </a:cubicBezTo>
                  <a:cubicBezTo>
                    <a:pt x="395" y="133"/>
                    <a:pt x="395" y="133"/>
                    <a:pt x="395" y="133"/>
                  </a:cubicBezTo>
                  <a:cubicBezTo>
                    <a:pt x="394" y="134"/>
                    <a:pt x="394" y="134"/>
                    <a:pt x="394" y="134"/>
                  </a:cubicBezTo>
                  <a:cubicBezTo>
                    <a:pt x="391" y="133"/>
                    <a:pt x="391" y="133"/>
                    <a:pt x="391" y="133"/>
                  </a:cubicBezTo>
                  <a:cubicBezTo>
                    <a:pt x="389" y="134"/>
                    <a:pt x="389" y="134"/>
                    <a:pt x="389" y="134"/>
                  </a:cubicBezTo>
                  <a:cubicBezTo>
                    <a:pt x="388" y="134"/>
                    <a:pt x="388" y="134"/>
                    <a:pt x="388" y="134"/>
                  </a:cubicBezTo>
                  <a:cubicBezTo>
                    <a:pt x="387" y="133"/>
                    <a:pt x="387" y="133"/>
                    <a:pt x="387" y="133"/>
                  </a:cubicBezTo>
                  <a:cubicBezTo>
                    <a:pt x="385" y="135"/>
                    <a:pt x="385" y="135"/>
                    <a:pt x="385" y="135"/>
                  </a:cubicBezTo>
                  <a:cubicBezTo>
                    <a:pt x="384" y="133"/>
                    <a:pt x="384" y="133"/>
                    <a:pt x="384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6" y="131"/>
                    <a:pt x="386" y="131"/>
                    <a:pt x="386" y="131"/>
                  </a:cubicBezTo>
                  <a:cubicBezTo>
                    <a:pt x="386" y="130"/>
                    <a:pt x="386" y="130"/>
                    <a:pt x="386" y="130"/>
                  </a:cubicBezTo>
                  <a:cubicBezTo>
                    <a:pt x="386" y="130"/>
                    <a:pt x="386" y="130"/>
                    <a:pt x="386" y="130"/>
                  </a:cubicBezTo>
                  <a:cubicBezTo>
                    <a:pt x="386" y="128"/>
                    <a:pt x="386" y="128"/>
                    <a:pt x="386" y="128"/>
                  </a:cubicBezTo>
                  <a:cubicBezTo>
                    <a:pt x="385" y="127"/>
                    <a:pt x="385" y="127"/>
                    <a:pt x="385" y="127"/>
                  </a:cubicBezTo>
                  <a:cubicBezTo>
                    <a:pt x="384" y="126"/>
                    <a:pt x="384" y="126"/>
                    <a:pt x="384" y="126"/>
                  </a:cubicBezTo>
                  <a:cubicBezTo>
                    <a:pt x="385" y="126"/>
                    <a:pt x="385" y="126"/>
                    <a:pt x="385" y="126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9" y="125"/>
                    <a:pt x="389" y="125"/>
                    <a:pt x="389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6" y="125"/>
                    <a:pt x="386" y="125"/>
                    <a:pt x="386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383" y="123"/>
                    <a:pt x="383" y="123"/>
                    <a:pt x="383" y="123"/>
                  </a:cubicBezTo>
                  <a:cubicBezTo>
                    <a:pt x="383" y="122"/>
                    <a:pt x="383" y="122"/>
                    <a:pt x="383" y="122"/>
                  </a:cubicBezTo>
                  <a:cubicBezTo>
                    <a:pt x="384" y="122"/>
                    <a:pt x="384" y="122"/>
                    <a:pt x="384" y="122"/>
                  </a:cubicBezTo>
                  <a:cubicBezTo>
                    <a:pt x="385" y="122"/>
                    <a:pt x="385" y="122"/>
                    <a:pt x="385" y="122"/>
                  </a:cubicBezTo>
                  <a:cubicBezTo>
                    <a:pt x="385" y="121"/>
                    <a:pt x="385" y="121"/>
                    <a:pt x="385" y="121"/>
                  </a:cubicBezTo>
                  <a:cubicBezTo>
                    <a:pt x="382" y="120"/>
                    <a:pt x="382" y="120"/>
                    <a:pt x="382" y="120"/>
                  </a:cubicBezTo>
                  <a:cubicBezTo>
                    <a:pt x="381" y="119"/>
                    <a:pt x="381" y="119"/>
                    <a:pt x="381" y="119"/>
                  </a:cubicBezTo>
                  <a:cubicBezTo>
                    <a:pt x="380" y="117"/>
                    <a:pt x="380" y="117"/>
                    <a:pt x="380" y="117"/>
                  </a:cubicBezTo>
                  <a:cubicBezTo>
                    <a:pt x="381" y="116"/>
                    <a:pt x="381" y="116"/>
                    <a:pt x="381" y="116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81" y="111"/>
                    <a:pt x="381" y="111"/>
                    <a:pt x="381" y="111"/>
                  </a:cubicBezTo>
                  <a:cubicBezTo>
                    <a:pt x="379" y="111"/>
                    <a:pt x="379" y="111"/>
                    <a:pt x="379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7" y="109"/>
                    <a:pt x="377" y="109"/>
                    <a:pt x="377" y="109"/>
                  </a:cubicBezTo>
                  <a:cubicBezTo>
                    <a:pt x="376" y="108"/>
                    <a:pt x="376" y="108"/>
                    <a:pt x="376" y="108"/>
                  </a:cubicBezTo>
                  <a:cubicBezTo>
                    <a:pt x="375" y="108"/>
                    <a:pt x="375" y="108"/>
                    <a:pt x="375" y="108"/>
                  </a:cubicBezTo>
                  <a:cubicBezTo>
                    <a:pt x="375" y="108"/>
                    <a:pt x="375" y="108"/>
                    <a:pt x="375" y="108"/>
                  </a:cubicBezTo>
                  <a:cubicBezTo>
                    <a:pt x="376" y="106"/>
                    <a:pt x="376" y="106"/>
                    <a:pt x="376" y="106"/>
                  </a:cubicBezTo>
                  <a:cubicBezTo>
                    <a:pt x="375" y="107"/>
                    <a:pt x="375" y="107"/>
                    <a:pt x="375" y="107"/>
                  </a:cubicBezTo>
                  <a:cubicBezTo>
                    <a:pt x="373" y="107"/>
                    <a:pt x="373" y="107"/>
                    <a:pt x="373" y="107"/>
                  </a:cubicBezTo>
                  <a:cubicBezTo>
                    <a:pt x="371" y="106"/>
                    <a:pt x="371" y="106"/>
                    <a:pt x="371" y="106"/>
                  </a:cubicBezTo>
                  <a:cubicBezTo>
                    <a:pt x="370" y="104"/>
                    <a:pt x="370" y="104"/>
                    <a:pt x="370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61" y="102"/>
                    <a:pt x="361" y="102"/>
                    <a:pt x="361" y="102"/>
                  </a:cubicBezTo>
                  <a:cubicBezTo>
                    <a:pt x="356" y="101"/>
                    <a:pt x="356" y="101"/>
                    <a:pt x="356" y="101"/>
                  </a:cubicBezTo>
                  <a:cubicBezTo>
                    <a:pt x="353" y="100"/>
                    <a:pt x="353" y="100"/>
                    <a:pt x="353" y="100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0" y="98"/>
                    <a:pt x="350" y="98"/>
                    <a:pt x="350" y="98"/>
                  </a:cubicBezTo>
                  <a:cubicBezTo>
                    <a:pt x="348" y="98"/>
                    <a:pt x="348" y="98"/>
                    <a:pt x="348" y="98"/>
                  </a:cubicBezTo>
                  <a:cubicBezTo>
                    <a:pt x="349" y="96"/>
                    <a:pt x="349" y="96"/>
                    <a:pt x="349" y="96"/>
                  </a:cubicBezTo>
                  <a:cubicBezTo>
                    <a:pt x="350" y="96"/>
                    <a:pt x="350" y="96"/>
                    <a:pt x="350" y="96"/>
                  </a:cubicBezTo>
                  <a:cubicBezTo>
                    <a:pt x="351" y="96"/>
                    <a:pt x="351" y="96"/>
                    <a:pt x="351" y="96"/>
                  </a:cubicBezTo>
                  <a:cubicBezTo>
                    <a:pt x="350" y="96"/>
                    <a:pt x="350" y="96"/>
                    <a:pt x="350" y="96"/>
                  </a:cubicBezTo>
                  <a:cubicBezTo>
                    <a:pt x="349" y="96"/>
                    <a:pt x="349" y="96"/>
                    <a:pt x="349" y="96"/>
                  </a:cubicBezTo>
                  <a:cubicBezTo>
                    <a:pt x="348" y="96"/>
                    <a:pt x="348" y="96"/>
                    <a:pt x="348" y="96"/>
                  </a:cubicBezTo>
                  <a:cubicBezTo>
                    <a:pt x="346" y="96"/>
                    <a:pt x="346" y="96"/>
                    <a:pt x="346" y="96"/>
                  </a:cubicBezTo>
                  <a:cubicBezTo>
                    <a:pt x="346" y="95"/>
                    <a:pt x="346" y="95"/>
                    <a:pt x="346" y="95"/>
                  </a:cubicBezTo>
                  <a:cubicBezTo>
                    <a:pt x="345" y="95"/>
                    <a:pt x="345" y="95"/>
                    <a:pt x="345" y="95"/>
                  </a:cubicBezTo>
                  <a:cubicBezTo>
                    <a:pt x="345" y="96"/>
                    <a:pt x="345" y="96"/>
                    <a:pt x="345" y="96"/>
                  </a:cubicBezTo>
                  <a:cubicBezTo>
                    <a:pt x="344" y="94"/>
                    <a:pt x="344" y="94"/>
                    <a:pt x="344" y="94"/>
                  </a:cubicBezTo>
                  <a:cubicBezTo>
                    <a:pt x="344" y="94"/>
                    <a:pt x="344" y="94"/>
                    <a:pt x="344" y="94"/>
                  </a:cubicBezTo>
                  <a:cubicBezTo>
                    <a:pt x="343" y="94"/>
                    <a:pt x="343" y="94"/>
                    <a:pt x="343" y="94"/>
                  </a:cubicBezTo>
                  <a:cubicBezTo>
                    <a:pt x="343" y="95"/>
                    <a:pt x="343" y="95"/>
                    <a:pt x="343" y="95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1"/>
                    <a:pt x="341" y="91"/>
                    <a:pt x="341" y="91"/>
                  </a:cubicBezTo>
                  <a:cubicBezTo>
                    <a:pt x="340" y="90"/>
                    <a:pt x="340" y="90"/>
                    <a:pt x="340" y="90"/>
                  </a:cubicBezTo>
                  <a:cubicBezTo>
                    <a:pt x="341" y="88"/>
                    <a:pt x="341" y="88"/>
                    <a:pt x="341" y="88"/>
                  </a:cubicBezTo>
                  <a:cubicBezTo>
                    <a:pt x="341" y="86"/>
                    <a:pt x="341" y="86"/>
                    <a:pt x="341" y="86"/>
                  </a:cubicBezTo>
                  <a:cubicBezTo>
                    <a:pt x="340" y="88"/>
                    <a:pt x="340" y="88"/>
                    <a:pt x="340" y="88"/>
                  </a:cubicBezTo>
                  <a:cubicBezTo>
                    <a:pt x="340" y="90"/>
                    <a:pt x="340" y="90"/>
                    <a:pt x="340" y="90"/>
                  </a:cubicBezTo>
                  <a:cubicBezTo>
                    <a:pt x="339" y="91"/>
                    <a:pt x="339" y="91"/>
                    <a:pt x="339" y="91"/>
                  </a:cubicBezTo>
                  <a:cubicBezTo>
                    <a:pt x="339" y="91"/>
                    <a:pt x="339" y="91"/>
                    <a:pt x="339" y="91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8" y="95"/>
                    <a:pt x="338" y="95"/>
                    <a:pt x="338" y="95"/>
                  </a:cubicBezTo>
                  <a:cubicBezTo>
                    <a:pt x="336" y="97"/>
                    <a:pt x="336" y="97"/>
                    <a:pt x="336" y="97"/>
                  </a:cubicBezTo>
                  <a:cubicBezTo>
                    <a:pt x="334" y="98"/>
                    <a:pt x="334" y="98"/>
                    <a:pt x="334" y="98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1" y="94"/>
                    <a:pt x="331" y="94"/>
                    <a:pt x="331" y="94"/>
                  </a:cubicBezTo>
                  <a:cubicBezTo>
                    <a:pt x="331" y="93"/>
                    <a:pt x="331" y="93"/>
                    <a:pt x="331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2" y="91"/>
                    <a:pt x="332" y="91"/>
                  </a:cubicBezTo>
                  <a:cubicBezTo>
                    <a:pt x="331" y="91"/>
                    <a:pt x="331" y="91"/>
                    <a:pt x="331" y="91"/>
                  </a:cubicBezTo>
                  <a:cubicBezTo>
                    <a:pt x="330" y="90"/>
                    <a:pt x="330" y="90"/>
                    <a:pt x="330" y="90"/>
                  </a:cubicBezTo>
                  <a:cubicBezTo>
                    <a:pt x="329" y="88"/>
                    <a:pt x="329" y="88"/>
                    <a:pt x="329" y="88"/>
                  </a:cubicBezTo>
                  <a:cubicBezTo>
                    <a:pt x="328" y="87"/>
                    <a:pt x="328" y="87"/>
                    <a:pt x="328" y="87"/>
                  </a:cubicBezTo>
                  <a:cubicBezTo>
                    <a:pt x="326" y="87"/>
                    <a:pt x="326" y="87"/>
                    <a:pt x="326" y="87"/>
                  </a:cubicBezTo>
                  <a:cubicBezTo>
                    <a:pt x="325" y="86"/>
                    <a:pt x="325" y="86"/>
                    <a:pt x="325" y="86"/>
                  </a:cubicBezTo>
                  <a:cubicBezTo>
                    <a:pt x="326" y="85"/>
                    <a:pt x="326" y="85"/>
                    <a:pt x="326" y="85"/>
                  </a:cubicBezTo>
                  <a:cubicBezTo>
                    <a:pt x="328" y="85"/>
                    <a:pt x="328" y="85"/>
                    <a:pt x="328" y="85"/>
                  </a:cubicBezTo>
                  <a:cubicBezTo>
                    <a:pt x="329" y="85"/>
                    <a:pt x="329" y="85"/>
                    <a:pt x="329" y="85"/>
                  </a:cubicBezTo>
                  <a:cubicBezTo>
                    <a:pt x="331" y="85"/>
                    <a:pt x="331" y="85"/>
                    <a:pt x="331" y="85"/>
                  </a:cubicBezTo>
                  <a:cubicBezTo>
                    <a:pt x="332" y="86"/>
                    <a:pt x="332" y="86"/>
                    <a:pt x="332" y="86"/>
                  </a:cubicBezTo>
                  <a:cubicBezTo>
                    <a:pt x="334" y="85"/>
                    <a:pt x="334" y="85"/>
                    <a:pt x="334" y="85"/>
                  </a:cubicBezTo>
                  <a:cubicBezTo>
                    <a:pt x="334" y="83"/>
                    <a:pt x="334" y="83"/>
                    <a:pt x="334" y="83"/>
                  </a:cubicBezTo>
                  <a:cubicBezTo>
                    <a:pt x="336" y="83"/>
                    <a:pt x="336" y="83"/>
                    <a:pt x="336" y="83"/>
                  </a:cubicBezTo>
                  <a:cubicBezTo>
                    <a:pt x="338" y="84"/>
                    <a:pt x="338" y="84"/>
                    <a:pt x="338" y="84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40" y="84"/>
                    <a:pt x="340" y="84"/>
                    <a:pt x="340" y="84"/>
                  </a:cubicBezTo>
                  <a:cubicBezTo>
                    <a:pt x="341" y="83"/>
                    <a:pt x="341" y="83"/>
                    <a:pt x="341" y="83"/>
                  </a:cubicBezTo>
                  <a:cubicBezTo>
                    <a:pt x="342" y="83"/>
                    <a:pt x="342" y="83"/>
                    <a:pt x="342" y="83"/>
                  </a:cubicBezTo>
                  <a:cubicBezTo>
                    <a:pt x="342" y="81"/>
                    <a:pt x="342" y="81"/>
                    <a:pt x="342" y="81"/>
                  </a:cubicBezTo>
                  <a:cubicBezTo>
                    <a:pt x="342" y="80"/>
                    <a:pt x="342" y="80"/>
                    <a:pt x="342" y="80"/>
                  </a:cubicBezTo>
                  <a:cubicBezTo>
                    <a:pt x="337" y="79"/>
                    <a:pt x="337" y="79"/>
                    <a:pt x="337" y="79"/>
                  </a:cubicBezTo>
                  <a:cubicBezTo>
                    <a:pt x="338" y="80"/>
                    <a:pt x="338" y="80"/>
                    <a:pt x="338" y="80"/>
                  </a:cubicBezTo>
                  <a:cubicBezTo>
                    <a:pt x="337" y="80"/>
                    <a:pt x="337" y="80"/>
                    <a:pt x="337" y="80"/>
                  </a:cubicBezTo>
                  <a:cubicBezTo>
                    <a:pt x="336" y="80"/>
                    <a:pt x="336" y="80"/>
                    <a:pt x="336" y="80"/>
                  </a:cubicBezTo>
                  <a:cubicBezTo>
                    <a:pt x="333" y="81"/>
                    <a:pt x="333" y="81"/>
                    <a:pt x="333" y="81"/>
                  </a:cubicBezTo>
                  <a:cubicBezTo>
                    <a:pt x="332" y="80"/>
                    <a:pt x="332" y="80"/>
                    <a:pt x="332" y="80"/>
                  </a:cubicBezTo>
                  <a:cubicBezTo>
                    <a:pt x="331" y="81"/>
                    <a:pt x="331" y="81"/>
                    <a:pt x="331" y="81"/>
                  </a:cubicBezTo>
                  <a:cubicBezTo>
                    <a:pt x="330" y="80"/>
                    <a:pt x="330" y="80"/>
                    <a:pt x="330" y="80"/>
                  </a:cubicBezTo>
                  <a:cubicBezTo>
                    <a:pt x="329" y="81"/>
                    <a:pt x="329" y="81"/>
                    <a:pt x="329" y="81"/>
                  </a:cubicBezTo>
                  <a:cubicBezTo>
                    <a:pt x="327" y="80"/>
                    <a:pt x="327" y="80"/>
                    <a:pt x="327" y="80"/>
                  </a:cubicBezTo>
                  <a:cubicBezTo>
                    <a:pt x="325" y="79"/>
                    <a:pt x="325" y="79"/>
                    <a:pt x="325" y="79"/>
                  </a:cubicBezTo>
                  <a:cubicBezTo>
                    <a:pt x="325" y="77"/>
                    <a:pt x="325" y="77"/>
                    <a:pt x="325" y="77"/>
                  </a:cubicBezTo>
                  <a:cubicBezTo>
                    <a:pt x="325" y="76"/>
                    <a:pt x="325" y="76"/>
                    <a:pt x="325" y="76"/>
                  </a:cubicBezTo>
                  <a:cubicBezTo>
                    <a:pt x="324" y="75"/>
                    <a:pt x="324" y="75"/>
                    <a:pt x="324" y="75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0" y="73"/>
                    <a:pt x="320" y="73"/>
                    <a:pt x="320" y="73"/>
                  </a:cubicBezTo>
                  <a:cubicBezTo>
                    <a:pt x="319" y="74"/>
                    <a:pt x="319" y="74"/>
                    <a:pt x="319" y="74"/>
                  </a:cubicBezTo>
                  <a:cubicBezTo>
                    <a:pt x="317" y="73"/>
                    <a:pt x="317" y="73"/>
                    <a:pt x="317" y="73"/>
                  </a:cubicBezTo>
                  <a:cubicBezTo>
                    <a:pt x="317" y="72"/>
                    <a:pt x="317" y="72"/>
                    <a:pt x="317" y="72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0"/>
                    <a:pt x="319" y="70"/>
                    <a:pt x="319" y="70"/>
                  </a:cubicBezTo>
                  <a:cubicBezTo>
                    <a:pt x="319" y="69"/>
                    <a:pt x="319" y="69"/>
                    <a:pt x="319" y="69"/>
                  </a:cubicBezTo>
                  <a:cubicBezTo>
                    <a:pt x="320" y="67"/>
                    <a:pt x="320" y="67"/>
                    <a:pt x="320" y="67"/>
                  </a:cubicBezTo>
                  <a:cubicBezTo>
                    <a:pt x="322" y="67"/>
                    <a:pt x="322" y="67"/>
                    <a:pt x="322" y="67"/>
                  </a:cubicBezTo>
                  <a:cubicBezTo>
                    <a:pt x="324" y="66"/>
                    <a:pt x="324" y="66"/>
                    <a:pt x="324" y="66"/>
                  </a:cubicBezTo>
                  <a:cubicBezTo>
                    <a:pt x="325" y="66"/>
                    <a:pt x="325" y="66"/>
                    <a:pt x="325" y="66"/>
                  </a:cubicBezTo>
                  <a:cubicBezTo>
                    <a:pt x="327" y="64"/>
                    <a:pt x="327" y="64"/>
                    <a:pt x="327" y="64"/>
                  </a:cubicBezTo>
                  <a:cubicBezTo>
                    <a:pt x="328" y="63"/>
                    <a:pt x="328" y="63"/>
                    <a:pt x="328" y="63"/>
                  </a:cubicBezTo>
                  <a:cubicBezTo>
                    <a:pt x="331" y="63"/>
                    <a:pt x="331" y="63"/>
                    <a:pt x="331" y="63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8" y="66"/>
                    <a:pt x="338" y="66"/>
                    <a:pt x="338" y="66"/>
                  </a:cubicBezTo>
                  <a:cubicBezTo>
                    <a:pt x="341" y="66"/>
                    <a:pt x="341" y="66"/>
                    <a:pt x="341" y="66"/>
                  </a:cubicBezTo>
                  <a:cubicBezTo>
                    <a:pt x="344" y="67"/>
                    <a:pt x="344" y="67"/>
                    <a:pt x="344" y="67"/>
                  </a:cubicBezTo>
                  <a:cubicBezTo>
                    <a:pt x="344" y="67"/>
                    <a:pt x="344" y="67"/>
                    <a:pt x="344" y="67"/>
                  </a:cubicBezTo>
                  <a:cubicBezTo>
                    <a:pt x="344" y="68"/>
                    <a:pt x="344" y="68"/>
                    <a:pt x="344" y="68"/>
                  </a:cubicBezTo>
                  <a:cubicBezTo>
                    <a:pt x="344" y="70"/>
                    <a:pt x="344" y="70"/>
                    <a:pt x="344" y="70"/>
                  </a:cubicBezTo>
                  <a:cubicBezTo>
                    <a:pt x="345" y="72"/>
                    <a:pt x="345" y="72"/>
                    <a:pt x="345" y="72"/>
                  </a:cubicBezTo>
                  <a:cubicBezTo>
                    <a:pt x="346" y="73"/>
                    <a:pt x="346" y="73"/>
                    <a:pt x="346" y="73"/>
                  </a:cubicBezTo>
                  <a:cubicBezTo>
                    <a:pt x="345" y="75"/>
                    <a:pt x="345" y="75"/>
                    <a:pt x="345" y="75"/>
                  </a:cubicBezTo>
                  <a:cubicBezTo>
                    <a:pt x="344" y="77"/>
                    <a:pt x="344" y="77"/>
                    <a:pt x="344" y="77"/>
                  </a:cubicBezTo>
                  <a:cubicBezTo>
                    <a:pt x="345" y="79"/>
                    <a:pt x="345" y="79"/>
                    <a:pt x="345" y="79"/>
                  </a:cubicBezTo>
                  <a:cubicBezTo>
                    <a:pt x="345" y="83"/>
                    <a:pt x="345" y="83"/>
                    <a:pt x="345" y="83"/>
                  </a:cubicBezTo>
                  <a:cubicBezTo>
                    <a:pt x="346" y="85"/>
                    <a:pt x="346" y="85"/>
                    <a:pt x="346" y="85"/>
                  </a:cubicBezTo>
                  <a:cubicBezTo>
                    <a:pt x="347" y="86"/>
                    <a:pt x="347" y="86"/>
                    <a:pt x="347" y="86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8" y="83"/>
                    <a:pt x="348" y="83"/>
                    <a:pt x="348" y="83"/>
                  </a:cubicBezTo>
                  <a:cubicBezTo>
                    <a:pt x="349" y="84"/>
                    <a:pt x="349" y="84"/>
                    <a:pt x="349" y="84"/>
                  </a:cubicBezTo>
                  <a:cubicBezTo>
                    <a:pt x="349" y="86"/>
                    <a:pt x="349" y="86"/>
                    <a:pt x="349" y="86"/>
                  </a:cubicBezTo>
                  <a:cubicBezTo>
                    <a:pt x="350" y="87"/>
                    <a:pt x="350" y="87"/>
                    <a:pt x="350" y="87"/>
                  </a:cubicBezTo>
                  <a:cubicBezTo>
                    <a:pt x="350" y="87"/>
                    <a:pt x="350" y="87"/>
                    <a:pt x="350" y="87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3" y="90"/>
                    <a:pt x="353" y="90"/>
                    <a:pt x="353" y="90"/>
                  </a:cubicBezTo>
                  <a:cubicBezTo>
                    <a:pt x="354" y="91"/>
                    <a:pt x="354" y="91"/>
                    <a:pt x="354" y="91"/>
                  </a:cubicBezTo>
                  <a:cubicBezTo>
                    <a:pt x="355" y="91"/>
                    <a:pt x="355" y="91"/>
                    <a:pt x="355" y="91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57" y="89"/>
                    <a:pt x="357" y="89"/>
                    <a:pt x="357" y="89"/>
                  </a:cubicBezTo>
                  <a:cubicBezTo>
                    <a:pt x="358" y="88"/>
                    <a:pt x="358" y="88"/>
                    <a:pt x="358" y="88"/>
                  </a:cubicBezTo>
                  <a:cubicBezTo>
                    <a:pt x="359" y="88"/>
                    <a:pt x="359" y="88"/>
                    <a:pt x="359" y="88"/>
                  </a:cubicBezTo>
                  <a:cubicBezTo>
                    <a:pt x="359" y="85"/>
                    <a:pt x="359" y="85"/>
                    <a:pt x="359" y="85"/>
                  </a:cubicBezTo>
                  <a:cubicBezTo>
                    <a:pt x="360" y="84"/>
                    <a:pt x="360" y="84"/>
                    <a:pt x="360" y="84"/>
                  </a:cubicBezTo>
                  <a:cubicBezTo>
                    <a:pt x="362" y="83"/>
                    <a:pt x="362" y="83"/>
                    <a:pt x="362" y="83"/>
                  </a:cubicBezTo>
                  <a:cubicBezTo>
                    <a:pt x="364" y="83"/>
                    <a:pt x="364" y="83"/>
                    <a:pt x="364" y="83"/>
                  </a:cubicBezTo>
                  <a:cubicBezTo>
                    <a:pt x="364" y="81"/>
                    <a:pt x="364" y="81"/>
                    <a:pt x="364" y="81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80"/>
                    <a:pt x="368" y="80"/>
                    <a:pt x="368" y="80"/>
                  </a:cubicBezTo>
                  <a:cubicBezTo>
                    <a:pt x="371" y="79"/>
                    <a:pt x="371" y="79"/>
                    <a:pt x="371" y="79"/>
                  </a:cubicBezTo>
                  <a:cubicBezTo>
                    <a:pt x="371" y="78"/>
                    <a:pt x="371" y="78"/>
                    <a:pt x="371" y="78"/>
                  </a:cubicBezTo>
                  <a:cubicBezTo>
                    <a:pt x="370" y="76"/>
                    <a:pt x="370" y="76"/>
                    <a:pt x="370" y="76"/>
                  </a:cubicBezTo>
                  <a:cubicBezTo>
                    <a:pt x="371" y="76"/>
                    <a:pt x="371" y="76"/>
                    <a:pt x="371" y="76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7" y="73"/>
                    <a:pt x="377" y="73"/>
                    <a:pt x="377" y="73"/>
                  </a:cubicBezTo>
                  <a:cubicBezTo>
                    <a:pt x="378" y="75"/>
                    <a:pt x="378" y="75"/>
                    <a:pt x="378" y="75"/>
                  </a:cubicBezTo>
                  <a:cubicBezTo>
                    <a:pt x="381" y="76"/>
                    <a:pt x="381" y="76"/>
                    <a:pt x="381" y="76"/>
                  </a:cubicBezTo>
                  <a:cubicBezTo>
                    <a:pt x="384" y="76"/>
                    <a:pt x="384" y="76"/>
                    <a:pt x="384" y="76"/>
                  </a:cubicBezTo>
                  <a:cubicBezTo>
                    <a:pt x="386" y="78"/>
                    <a:pt x="386" y="78"/>
                    <a:pt x="386" y="78"/>
                  </a:cubicBezTo>
                  <a:cubicBezTo>
                    <a:pt x="388" y="78"/>
                    <a:pt x="388" y="78"/>
                    <a:pt x="388" y="78"/>
                  </a:cubicBezTo>
                  <a:cubicBezTo>
                    <a:pt x="390" y="79"/>
                    <a:pt x="390" y="79"/>
                    <a:pt x="390" y="79"/>
                  </a:cubicBezTo>
                  <a:cubicBezTo>
                    <a:pt x="395" y="81"/>
                    <a:pt x="395" y="81"/>
                    <a:pt x="395" y="81"/>
                  </a:cubicBezTo>
                  <a:cubicBezTo>
                    <a:pt x="396" y="81"/>
                    <a:pt x="396" y="81"/>
                    <a:pt x="396" y="81"/>
                  </a:cubicBezTo>
                  <a:cubicBezTo>
                    <a:pt x="397" y="81"/>
                    <a:pt x="397" y="81"/>
                    <a:pt x="397" y="81"/>
                  </a:cubicBezTo>
                  <a:cubicBezTo>
                    <a:pt x="400" y="81"/>
                    <a:pt x="400" y="81"/>
                    <a:pt x="400" y="81"/>
                  </a:cubicBezTo>
                  <a:cubicBezTo>
                    <a:pt x="401" y="81"/>
                    <a:pt x="401" y="81"/>
                    <a:pt x="401" y="81"/>
                  </a:cubicBezTo>
                  <a:cubicBezTo>
                    <a:pt x="403" y="82"/>
                    <a:pt x="403" y="82"/>
                    <a:pt x="403" y="82"/>
                  </a:cubicBezTo>
                  <a:cubicBezTo>
                    <a:pt x="402" y="83"/>
                    <a:pt x="402" y="83"/>
                    <a:pt x="402" y="83"/>
                  </a:cubicBezTo>
                  <a:cubicBezTo>
                    <a:pt x="402" y="84"/>
                    <a:pt x="402" y="84"/>
                    <a:pt x="402" y="84"/>
                  </a:cubicBezTo>
                  <a:cubicBezTo>
                    <a:pt x="403" y="84"/>
                    <a:pt x="403" y="84"/>
                    <a:pt x="403" y="84"/>
                  </a:cubicBezTo>
                  <a:cubicBezTo>
                    <a:pt x="405" y="84"/>
                    <a:pt x="405" y="84"/>
                    <a:pt x="405" y="84"/>
                  </a:cubicBezTo>
                  <a:cubicBezTo>
                    <a:pt x="405" y="84"/>
                    <a:pt x="405" y="84"/>
                    <a:pt x="405" y="84"/>
                  </a:cubicBezTo>
                  <a:close/>
                  <a:moveTo>
                    <a:pt x="300" y="60"/>
                  </a:moveTo>
                  <a:cubicBezTo>
                    <a:pt x="304" y="61"/>
                    <a:pt x="304" y="61"/>
                    <a:pt x="304" y="61"/>
                  </a:cubicBezTo>
                  <a:cubicBezTo>
                    <a:pt x="304" y="62"/>
                    <a:pt x="304" y="62"/>
                    <a:pt x="304" y="62"/>
                  </a:cubicBezTo>
                  <a:cubicBezTo>
                    <a:pt x="302" y="61"/>
                    <a:pt x="302" y="61"/>
                    <a:pt x="302" y="61"/>
                  </a:cubicBezTo>
                  <a:cubicBezTo>
                    <a:pt x="300" y="60"/>
                    <a:pt x="300" y="60"/>
                    <a:pt x="300" y="60"/>
                  </a:cubicBezTo>
                  <a:close/>
                  <a:moveTo>
                    <a:pt x="318" y="63"/>
                  </a:moveTo>
                  <a:cubicBezTo>
                    <a:pt x="319" y="64"/>
                    <a:pt x="319" y="64"/>
                    <a:pt x="319" y="64"/>
                  </a:cubicBezTo>
                  <a:cubicBezTo>
                    <a:pt x="320" y="63"/>
                    <a:pt x="320" y="63"/>
                    <a:pt x="320" y="63"/>
                  </a:cubicBezTo>
                  <a:cubicBezTo>
                    <a:pt x="320" y="62"/>
                    <a:pt x="320" y="62"/>
                    <a:pt x="320" y="62"/>
                  </a:cubicBezTo>
                  <a:cubicBezTo>
                    <a:pt x="318" y="61"/>
                    <a:pt x="318" y="61"/>
                    <a:pt x="318" y="61"/>
                  </a:cubicBezTo>
                  <a:cubicBezTo>
                    <a:pt x="315" y="61"/>
                    <a:pt x="315" y="61"/>
                    <a:pt x="315" y="61"/>
                  </a:cubicBezTo>
                  <a:cubicBezTo>
                    <a:pt x="314" y="62"/>
                    <a:pt x="314" y="62"/>
                    <a:pt x="314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2" y="63"/>
                    <a:pt x="312" y="63"/>
                    <a:pt x="312" y="63"/>
                  </a:cubicBezTo>
                  <a:cubicBezTo>
                    <a:pt x="311" y="63"/>
                    <a:pt x="311" y="63"/>
                    <a:pt x="311" y="63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5" y="64"/>
                    <a:pt x="315" y="64"/>
                    <a:pt x="315" y="64"/>
                  </a:cubicBezTo>
                  <a:cubicBezTo>
                    <a:pt x="316" y="64"/>
                    <a:pt x="316" y="64"/>
                    <a:pt x="316" y="64"/>
                  </a:cubicBezTo>
                  <a:cubicBezTo>
                    <a:pt x="316" y="63"/>
                    <a:pt x="316" y="63"/>
                    <a:pt x="316" y="63"/>
                  </a:cubicBezTo>
                  <a:cubicBezTo>
                    <a:pt x="315" y="62"/>
                    <a:pt x="315" y="62"/>
                    <a:pt x="315" y="62"/>
                  </a:cubicBezTo>
                  <a:cubicBezTo>
                    <a:pt x="315" y="62"/>
                    <a:pt x="315" y="62"/>
                    <a:pt x="315" y="62"/>
                  </a:cubicBezTo>
                  <a:cubicBezTo>
                    <a:pt x="315" y="62"/>
                    <a:pt x="315" y="62"/>
                    <a:pt x="315" y="62"/>
                  </a:cubicBezTo>
                  <a:cubicBezTo>
                    <a:pt x="318" y="63"/>
                    <a:pt x="318" y="63"/>
                    <a:pt x="318" y="63"/>
                  </a:cubicBezTo>
                  <a:close/>
                  <a:moveTo>
                    <a:pt x="315" y="68"/>
                  </a:moveTo>
                  <a:cubicBezTo>
                    <a:pt x="313" y="68"/>
                    <a:pt x="313" y="68"/>
                    <a:pt x="313" y="68"/>
                  </a:cubicBezTo>
                  <a:cubicBezTo>
                    <a:pt x="312" y="68"/>
                    <a:pt x="312" y="68"/>
                    <a:pt x="312" y="68"/>
                  </a:cubicBezTo>
                  <a:cubicBezTo>
                    <a:pt x="313" y="69"/>
                    <a:pt x="313" y="69"/>
                    <a:pt x="313" y="69"/>
                  </a:cubicBezTo>
                  <a:cubicBezTo>
                    <a:pt x="315" y="68"/>
                    <a:pt x="315" y="68"/>
                    <a:pt x="315" y="68"/>
                  </a:cubicBezTo>
                  <a:close/>
                  <a:moveTo>
                    <a:pt x="316" y="67"/>
                  </a:moveTo>
                  <a:cubicBezTo>
                    <a:pt x="316" y="68"/>
                    <a:pt x="316" y="68"/>
                    <a:pt x="316" y="68"/>
                  </a:cubicBezTo>
                  <a:cubicBezTo>
                    <a:pt x="315" y="67"/>
                    <a:pt x="315" y="67"/>
                    <a:pt x="315" y="67"/>
                  </a:cubicBezTo>
                  <a:cubicBezTo>
                    <a:pt x="316" y="67"/>
                    <a:pt x="316" y="67"/>
                    <a:pt x="316" y="67"/>
                  </a:cubicBezTo>
                  <a:close/>
                  <a:moveTo>
                    <a:pt x="316" y="68"/>
                  </a:moveTo>
                  <a:cubicBezTo>
                    <a:pt x="314" y="70"/>
                    <a:pt x="314" y="70"/>
                    <a:pt x="314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316" y="72"/>
                    <a:pt x="316" y="72"/>
                    <a:pt x="316" y="72"/>
                  </a:cubicBezTo>
                  <a:cubicBezTo>
                    <a:pt x="317" y="72"/>
                    <a:pt x="317" y="72"/>
                    <a:pt x="317" y="72"/>
                  </a:cubicBezTo>
                  <a:cubicBezTo>
                    <a:pt x="317" y="69"/>
                    <a:pt x="317" y="69"/>
                    <a:pt x="317" y="69"/>
                  </a:cubicBezTo>
                  <a:cubicBezTo>
                    <a:pt x="316" y="68"/>
                    <a:pt x="316" y="68"/>
                    <a:pt x="316" y="68"/>
                  </a:cubicBezTo>
                  <a:close/>
                  <a:moveTo>
                    <a:pt x="267" y="26"/>
                  </a:moveTo>
                  <a:cubicBezTo>
                    <a:pt x="269" y="28"/>
                    <a:pt x="269" y="28"/>
                    <a:pt x="269" y="28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69" y="30"/>
                    <a:pt x="269" y="30"/>
                    <a:pt x="269" y="30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7"/>
                    <a:pt x="267" y="27"/>
                    <a:pt x="267" y="27"/>
                  </a:cubicBezTo>
                  <a:cubicBezTo>
                    <a:pt x="267" y="26"/>
                    <a:pt x="267" y="26"/>
                    <a:pt x="267" y="26"/>
                  </a:cubicBezTo>
                  <a:close/>
                  <a:moveTo>
                    <a:pt x="278" y="19"/>
                  </a:moveTo>
                  <a:cubicBezTo>
                    <a:pt x="278" y="21"/>
                    <a:pt x="278" y="21"/>
                    <a:pt x="278" y="21"/>
                  </a:cubicBezTo>
                  <a:cubicBezTo>
                    <a:pt x="279" y="23"/>
                    <a:pt x="279" y="23"/>
                    <a:pt x="279" y="23"/>
                  </a:cubicBezTo>
                  <a:cubicBezTo>
                    <a:pt x="279" y="23"/>
                    <a:pt x="279" y="23"/>
                    <a:pt x="279" y="23"/>
                  </a:cubicBezTo>
                  <a:cubicBezTo>
                    <a:pt x="280" y="21"/>
                    <a:pt x="280" y="21"/>
                    <a:pt x="280" y="21"/>
                  </a:cubicBezTo>
                  <a:cubicBezTo>
                    <a:pt x="280" y="19"/>
                    <a:pt x="280" y="19"/>
                    <a:pt x="280" y="19"/>
                  </a:cubicBezTo>
                  <a:cubicBezTo>
                    <a:pt x="279" y="19"/>
                    <a:pt x="279" y="19"/>
                    <a:pt x="279" y="19"/>
                  </a:cubicBezTo>
                  <a:cubicBezTo>
                    <a:pt x="278" y="19"/>
                    <a:pt x="278" y="19"/>
                    <a:pt x="278" y="19"/>
                  </a:cubicBezTo>
                  <a:close/>
                  <a:moveTo>
                    <a:pt x="278" y="23"/>
                  </a:moveTo>
                  <a:cubicBezTo>
                    <a:pt x="279" y="24"/>
                    <a:pt x="279" y="24"/>
                    <a:pt x="279" y="24"/>
                  </a:cubicBezTo>
                  <a:cubicBezTo>
                    <a:pt x="279" y="25"/>
                    <a:pt x="279" y="25"/>
                    <a:pt x="279" y="25"/>
                  </a:cubicBezTo>
                  <a:cubicBezTo>
                    <a:pt x="279" y="25"/>
                    <a:pt x="279" y="25"/>
                    <a:pt x="279" y="25"/>
                  </a:cubicBezTo>
                  <a:cubicBezTo>
                    <a:pt x="278" y="23"/>
                    <a:pt x="278" y="23"/>
                    <a:pt x="278" y="23"/>
                  </a:cubicBezTo>
                  <a:close/>
                  <a:moveTo>
                    <a:pt x="292" y="40"/>
                  </a:moveTo>
                  <a:cubicBezTo>
                    <a:pt x="292" y="43"/>
                    <a:pt x="292" y="43"/>
                    <a:pt x="292" y="43"/>
                  </a:cubicBezTo>
                  <a:cubicBezTo>
                    <a:pt x="293" y="42"/>
                    <a:pt x="293" y="42"/>
                    <a:pt x="293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6" y="41"/>
                    <a:pt x="296" y="41"/>
                    <a:pt x="296" y="41"/>
                  </a:cubicBezTo>
                  <a:cubicBezTo>
                    <a:pt x="295" y="39"/>
                    <a:pt x="295" y="39"/>
                    <a:pt x="295" y="39"/>
                  </a:cubicBezTo>
                  <a:cubicBezTo>
                    <a:pt x="294" y="38"/>
                    <a:pt x="294" y="38"/>
                    <a:pt x="294" y="38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2" y="40"/>
                    <a:pt x="292" y="40"/>
                    <a:pt x="292" y="40"/>
                  </a:cubicBezTo>
                  <a:close/>
                  <a:moveTo>
                    <a:pt x="290" y="63"/>
                  </a:moveTo>
                  <a:cubicBezTo>
                    <a:pt x="291" y="66"/>
                    <a:pt x="291" y="66"/>
                    <a:pt x="291" y="66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94" y="69"/>
                    <a:pt x="294" y="69"/>
                    <a:pt x="294" y="69"/>
                  </a:cubicBezTo>
                  <a:cubicBezTo>
                    <a:pt x="293" y="69"/>
                    <a:pt x="293" y="69"/>
                    <a:pt x="293" y="69"/>
                  </a:cubicBezTo>
                  <a:cubicBezTo>
                    <a:pt x="293" y="70"/>
                    <a:pt x="293" y="70"/>
                    <a:pt x="293" y="70"/>
                  </a:cubicBezTo>
                  <a:cubicBezTo>
                    <a:pt x="292" y="69"/>
                    <a:pt x="292" y="69"/>
                    <a:pt x="292" y="69"/>
                  </a:cubicBezTo>
                  <a:cubicBezTo>
                    <a:pt x="291" y="68"/>
                    <a:pt x="291" y="68"/>
                    <a:pt x="291" y="68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88" y="64"/>
                    <a:pt x="288" y="64"/>
                    <a:pt x="288" y="64"/>
                  </a:cubicBezTo>
                  <a:cubicBezTo>
                    <a:pt x="287" y="62"/>
                    <a:pt x="287" y="62"/>
                    <a:pt x="287" y="62"/>
                  </a:cubicBezTo>
                  <a:cubicBezTo>
                    <a:pt x="287" y="60"/>
                    <a:pt x="287" y="60"/>
                    <a:pt x="287" y="60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5" y="57"/>
                    <a:pt x="285" y="57"/>
                    <a:pt x="285" y="57"/>
                  </a:cubicBezTo>
                  <a:cubicBezTo>
                    <a:pt x="286" y="55"/>
                    <a:pt x="286" y="55"/>
                    <a:pt x="286" y="55"/>
                  </a:cubicBezTo>
                  <a:cubicBezTo>
                    <a:pt x="286" y="54"/>
                    <a:pt x="286" y="54"/>
                    <a:pt x="286" y="54"/>
                  </a:cubicBezTo>
                  <a:cubicBezTo>
                    <a:pt x="285" y="52"/>
                    <a:pt x="285" y="52"/>
                    <a:pt x="285" y="52"/>
                  </a:cubicBezTo>
                  <a:cubicBezTo>
                    <a:pt x="285" y="51"/>
                    <a:pt x="285" y="51"/>
                    <a:pt x="285" y="51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86" y="48"/>
                    <a:pt x="286" y="48"/>
                    <a:pt x="286" y="48"/>
                  </a:cubicBezTo>
                  <a:cubicBezTo>
                    <a:pt x="286" y="45"/>
                    <a:pt x="286" y="45"/>
                    <a:pt x="286" y="45"/>
                  </a:cubicBezTo>
                  <a:cubicBezTo>
                    <a:pt x="287" y="43"/>
                    <a:pt x="287" y="43"/>
                    <a:pt x="287" y="43"/>
                  </a:cubicBezTo>
                  <a:cubicBezTo>
                    <a:pt x="289" y="40"/>
                    <a:pt x="289" y="40"/>
                    <a:pt x="289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1"/>
                    <a:pt x="290" y="41"/>
                    <a:pt x="290" y="41"/>
                  </a:cubicBezTo>
                  <a:cubicBezTo>
                    <a:pt x="289" y="43"/>
                    <a:pt x="289" y="43"/>
                    <a:pt x="289" y="43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90" y="45"/>
                    <a:pt x="290" y="45"/>
                    <a:pt x="290" y="45"/>
                  </a:cubicBezTo>
                  <a:cubicBezTo>
                    <a:pt x="290" y="47"/>
                    <a:pt x="290" y="47"/>
                    <a:pt x="290" y="47"/>
                  </a:cubicBezTo>
                  <a:cubicBezTo>
                    <a:pt x="290" y="49"/>
                    <a:pt x="290" y="49"/>
                    <a:pt x="290" y="49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7" y="51"/>
                    <a:pt x="287" y="51"/>
                    <a:pt x="287" y="51"/>
                  </a:cubicBezTo>
                  <a:cubicBezTo>
                    <a:pt x="288" y="52"/>
                    <a:pt x="288" y="52"/>
                    <a:pt x="288" y="52"/>
                  </a:cubicBezTo>
                  <a:cubicBezTo>
                    <a:pt x="289" y="52"/>
                    <a:pt x="289" y="52"/>
                    <a:pt x="289" y="52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91" y="50"/>
                    <a:pt x="291" y="50"/>
                    <a:pt x="291" y="50"/>
                  </a:cubicBezTo>
                  <a:cubicBezTo>
                    <a:pt x="292" y="49"/>
                    <a:pt x="292" y="49"/>
                    <a:pt x="292" y="49"/>
                  </a:cubicBezTo>
                  <a:cubicBezTo>
                    <a:pt x="291" y="49"/>
                    <a:pt x="291" y="49"/>
                    <a:pt x="291" y="49"/>
                  </a:cubicBezTo>
                  <a:cubicBezTo>
                    <a:pt x="291" y="48"/>
                    <a:pt x="291" y="48"/>
                    <a:pt x="291" y="48"/>
                  </a:cubicBezTo>
                  <a:cubicBezTo>
                    <a:pt x="294" y="46"/>
                    <a:pt x="294" y="46"/>
                    <a:pt x="294" y="46"/>
                  </a:cubicBezTo>
                  <a:cubicBezTo>
                    <a:pt x="296" y="45"/>
                    <a:pt x="296" y="45"/>
                    <a:pt x="296" y="45"/>
                  </a:cubicBezTo>
                  <a:cubicBezTo>
                    <a:pt x="297" y="47"/>
                    <a:pt x="297" y="47"/>
                    <a:pt x="297" y="47"/>
                  </a:cubicBezTo>
                  <a:cubicBezTo>
                    <a:pt x="298" y="48"/>
                    <a:pt x="298" y="48"/>
                    <a:pt x="298" y="48"/>
                  </a:cubicBezTo>
                  <a:cubicBezTo>
                    <a:pt x="296" y="51"/>
                    <a:pt x="296" y="51"/>
                    <a:pt x="296" y="51"/>
                  </a:cubicBezTo>
                  <a:cubicBezTo>
                    <a:pt x="293" y="52"/>
                    <a:pt x="293" y="52"/>
                    <a:pt x="293" y="52"/>
                  </a:cubicBezTo>
                  <a:cubicBezTo>
                    <a:pt x="292" y="53"/>
                    <a:pt x="292" y="53"/>
                    <a:pt x="292" y="53"/>
                  </a:cubicBezTo>
                  <a:cubicBezTo>
                    <a:pt x="293" y="55"/>
                    <a:pt x="293" y="55"/>
                    <a:pt x="293" y="55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6" y="57"/>
                    <a:pt x="296" y="57"/>
                    <a:pt x="296" y="57"/>
                  </a:cubicBezTo>
                  <a:cubicBezTo>
                    <a:pt x="297" y="58"/>
                    <a:pt x="297" y="58"/>
                    <a:pt x="297" y="58"/>
                  </a:cubicBezTo>
                  <a:cubicBezTo>
                    <a:pt x="295" y="58"/>
                    <a:pt x="295" y="58"/>
                    <a:pt x="295" y="58"/>
                  </a:cubicBezTo>
                  <a:cubicBezTo>
                    <a:pt x="294" y="57"/>
                    <a:pt x="294" y="57"/>
                    <a:pt x="294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89" y="57"/>
                    <a:pt x="289" y="57"/>
                    <a:pt x="289" y="57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90" y="63"/>
                    <a:pt x="290" y="63"/>
                    <a:pt x="290" y="63"/>
                  </a:cubicBezTo>
                  <a:close/>
                  <a:moveTo>
                    <a:pt x="283" y="67"/>
                  </a:moveTo>
                  <a:cubicBezTo>
                    <a:pt x="284" y="68"/>
                    <a:pt x="284" y="68"/>
                    <a:pt x="284" y="68"/>
                  </a:cubicBezTo>
                  <a:cubicBezTo>
                    <a:pt x="282" y="68"/>
                    <a:pt x="282" y="68"/>
                    <a:pt x="282" y="68"/>
                  </a:cubicBezTo>
                  <a:cubicBezTo>
                    <a:pt x="283" y="67"/>
                    <a:pt x="283" y="67"/>
                    <a:pt x="283" y="67"/>
                  </a:cubicBezTo>
                  <a:cubicBezTo>
                    <a:pt x="283" y="67"/>
                    <a:pt x="283" y="67"/>
                    <a:pt x="283" y="67"/>
                  </a:cubicBezTo>
                  <a:close/>
                  <a:moveTo>
                    <a:pt x="283" y="64"/>
                  </a:moveTo>
                  <a:cubicBezTo>
                    <a:pt x="282" y="64"/>
                    <a:pt x="282" y="64"/>
                    <a:pt x="282" y="64"/>
                  </a:cubicBezTo>
                  <a:cubicBezTo>
                    <a:pt x="281" y="65"/>
                    <a:pt x="281" y="65"/>
                    <a:pt x="281" y="65"/>
                  </a:cubicBezTo>
                  <a:cubicBezTo>
                    <a:pt x="283" y="66"/>
                    <a:pt x="283" y="66"/>
                    <a:pt x="283" y="66"/>
                  </a:cubicBezTo>
                  <a:cubicBezTo>
                    <a:pt x="283" y="65"/>
                    <a:pt x="283" y="65"/>
                    <a:pt x="283" y="65"/>
                  </a:cubicBezTo>
                  <a:cubicBezTo>
                    <a:pt x="283" y="64"/>
                    <a:pt x="283" y="64"/>
                    <a:pt x="283" y="64"/>
                  </a:cubicBezTo>
                  <a:close/>
                  <a:moveTo>
                    <a:pt x="284" y="65"/>
                  </a:moveTo>
                  <a:cubicBezTo>
                    <a:pt x="284" y="65"/>
                    <a:pt x="284" y="65"/>
                    <a:pt x="284" y="65"/>
                  </a:cubicBezTo>
                  <a:cubicBezTo>
                    <a:pt x="284" y="66"/>
                    <a:pt x="284" y="66"/>
                    <a:pt x="284" y="66"/>
                  </a:cubicBezTo>
                  <a:cubicBezTo>
                    <a:pt x="285" y="68"/>
                    <a:pt x="285" y="68"/>
                    <a:pt x="285" y="68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7" y="69"/>
                    <a:pt x="287" y="69"/>
                    <a:pt x="287" y="69"/>
                  </a:cubicBezTo>
                  <a:cubicBezTo>
                    <a:pt x="288" y="68"/>
                    <a:pt x="288" y="68"/>
                    <a:pt x="288" y="68"/>
                  </a:cubicBezTo>
                  <a:cubicBezTo>
                    <a:pt x="288" y="67"/>
                    <a:pt x="288" y="67"/>
                    <a:pt x="288" y="67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6" y="64"/>
                    <a:pt x="286" y="64"/>
                    <a:pt x="286" y="64"/>
                  </a:cubicBezTo>
                  <a:cubicBezTo>
                    <a:pt x="284" y="65"/>
                    <a:pt x="284" y="65"/>
                    <a:pt x="284" y="65"/>
                  </a:cubicBezTo>
                  <a:close/>
                  <a:moveTo>
                    <a:pt x="284" y="75"/>
                  </a:moveTo>
                  <a:cubicBezTo>
                    <a:pt x="287" y="73"/>
                    <a:pt x="287" y="73"/>
                    <a:pt x="287" y="73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0" y="76"/>
                    <a:pt x="290" y="76"/>
                    <a:pt x="290" y="76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7"/>
                    <a:pt x="287" y="77"/>
                    <a:pt x="287" y="77"/>
                  </a:cubicBezTo>
                  <a:cubicBezTo>
                    <a:pt x="285" y="76"/>
                    <a:pt x="285" y="76"/>
                    <a:pt x="285" y="76"/>
                  </a:cubicBezTo>
                  <a:cubicBezTo>
                    <a:pt x="284" y="75"/>
                    <a:pt x="284" y="75"/>
                    <a:pt x="284" y="75"/>
                  </a:cubicBezTo>
                  <a:close/>
                  <a:moveTo>
                    <a:pt x="310" y="76"/>
                  </a:moveTo>
                  <a:cubicBezTo>
                    <a:pt x="306" y="76"/>
                    <a:pt x="306" y="76"/>
                    <a:pt x="306" y="76"/>
                  </a:cubicBezTo>
                  <a:cubicBezTo>
                    <a:pt x="305" y="77"/>
                    <a:pt x="305" y="77"/>
                    <a:pt x="305" y="77"/>
                  </a:cubicBezTo>
                  <a:cubicBezTo>
                    <a:pt x="306" y="78"/>
                    <a:pt x="306" y="78"/>
                    <a:pt x="306" y="78"/>
                  </a:cubicBezTo>
                  <a:cubicBezTo>
                    <a:pt x="309" y="79"/>
                    <a:pt x="309" y="79"/>
                    <a:pt x="309" y="79"/>
                  </a:cubicBezTo>
                  <a:cubicBezTo>
                    <a:pt x="311" y="78"/>
                    <a:pt x="311" y="78"/>
                    <a:pt x="311" y="78"/>
                  </a:cubicBezTo>
                  <a:cubicBezTo>
                    <a:pt x="310" y="78"/>
                    <a:pt x="310" y="78"/>
                    <a:pt x="310" y="78"/>
                  </a:cubicBezTo>
                  <a:cubicBezTo>
                    <a:pt x="310" y="76"/>
                    <a:pt x="310" y="76"/>
                    <a:pt x="310" y="76"/>
                  </a:cubicBezTo>
                  <a:cubicBezTo>
                    <a:pt x="310" y="76"/>
                    <a:pt x="310" y="76"/>
                    <a:pt x="310" y="76"/>
                  </a:cubicBezTo>
                  <a:close/>
                  <a:moveTo>
                    <a:pt x="294" y="93"/>
                  </a:moveTo>
                  <a:cubicBezTo>
                    <a:pt x="295" y="93"/>
                    <a:pt x="295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ubicBezTo>
                    <a:pt x="295" y="94"/>
                    <a:pt x="295" y="94"/>
                    <a:pt x="295" y="94"/>
                  </a:cubicBezTo>
                  <a:cubicBezTo>
                    <a:pt x="294" y="93"/>
                    <a:pt x="294" y="93"/>
                    <a:pt x="294" y="93"/>
                  </a:cubicBezTo>
                  <a:close/>
                  <a:moveTo>
                    <a:pt x="293" y="93"/>
                  </a:moveTo>
                  <a:cubicBezTo>
                    <a:pt x="294" y="93"/>
                    <a:pt x="294" y="93"/>
                    <a:pt x="294" y="93"/>
                  </a:cubicBezTo>
                  <a:cubicBezTo>
                    <a:pt x="294" y="94"/>
                    <a:pt x="294" y="94"/>
                    <a:pt x="294" y="94"/>
                  </a:cubicBezTo>
                  <a:cubicBezTo>
                    <a:pt x="293" y="94"/>
                    <a:pt x="293" y="94"/>
                    <a:pt x="293" y="94"/>
                  </a:cubicBezTo>
                  <a:cubicBezTo>
                    <a:pt x="293" y="93"/>
                    <a:pt x="293" y="93"/>
                    <a:pt x="293" y="93"/>
                  </a:cubicBezTo>
                  <a:close/>
                  <a:moveTo>
                    <a:pt x="288" y="94"/>
                  </a:moveTo>
                  <a:cubicBezTo>
                    <a:pt x="290" y="93"/>
                    <a:pt x="290" y="93"/>
                    <a:pt x="290" y="93"/>
                  </a:cubicBezTo>
                  <a:cubicBezTo>
                    <a:pt x="291" y="93"/>
                    <a:pt x="291" y="93"/>
                    <a:pt x="291" y="93"/>
                  </a:cubicBezTo>
                  <a:cubicBezTo>
                    <a:pt x="292" y="93"/>
                    <a:pt x="292" y="93"/>
                    <a:pt x="292" y="93"/>
                  </a:cubicBezTo>
                  <a:cubicBezTo>
                    <a:pt x="291" y="95"/>
                    <a:pt x="291" y="95"/>
                    <a:pt x="291" y="95"/>
                  </a:cubicBezTo>
                  <a:cubicBezTo>
                    <a:pt x="291" y="94"/>
                    <a:pt x="291" y="94"/>
                    <a:pt x="291" y="94"/>
                  </a:cubicBezTo>
                  <a:cubicBezTo>
                    <a:pt x="289" y="95"/>
                    <a:pt x="289" y="95"/>
                    <a:pt x="289" y="95"/>
                  </a:cubicBezTo>
                  <a:cubicBezTo>
                    <a:pt x="288" y="94"/>
                    <a:pt x="288" y="94"/>
                    <a:pt x="288" y="94"/>
                  </a:cubicBezTo>
                  <a:close/>
                  <a:moveTo>
                    <a:pt x="288" y="88"/>
                  </a:moveTo>
                  <a:cubicBezTo>
                    <a:pt x="287" y="89"/>
                    <a:pt x="287" y="89"/>
                    <a:pt x="287" y="89"/>
                  </a:cubicBezTo>
                  <a:cubicBezTo>
                    <a:pt x="288" y="90"/>
                    <a:pt x="288" y="90"/>
                    <a:pt x="288" y="90"/>
                  </a:cubicBezTo>
                  <a:cubicBezTo>
                    <a:pt x="288" y="88"/>
                    <a:pt x="288" y="88"/>
                    <a:pt x="288" y="88"/>
                  </a:cubicBezTo>
                  <a:close/>
                  <a:moveTo>
                    <a:pt x="289" y="87"/>
                  </a:moveTo>
                  <a:cubicBezTo>
                    <a:pt x="288" y="87"/>
                    <a:pt x="288" y="87"/>
                    <a:pt x="288" y="87"/>
                  </a:cubicBezTo>
                  <a:cubicBezTo>
                    <a:pt x="288" y="88"/>
                    <a:pt x="288" y="88"/>
                    <a:pt x="288" y="88"/>
                  </a:cubicBezTo>
                  <a:cubicBezTo>
                    <a:pt x="289" y="87"/>
                    <a:pt x="289" y="87"/>
                    <a:pt x="289" y="87"/>
                  </a:cubicBezTo>
                  <a:cubicBezTo>
                    <a:pt x="289" y="87"/>
                    <a:pt x="289" y="87"/>
                    <a:pt x="289" y="87"/>
                  </a:cubicBezTo>
                  <a:close/>
                  <a:moveTo>
                    <a:pt x="290" y="92"/>
                  </a:moveTo>
                  <a:cubicBezTo>
                    <a:pt x="292" y="89"/>
                    <a:pt x="292" y="89"/>
                    <a:pt x="292" y="89"/>
                  </a:cubicBezTo>
                  <a:cubicBezTo>
                    <a:pt x="293" y="91"/>
                    <a:pt x="293" y="91"/>
                    <a:pt x="293" y="91"/>
                  </a:cubicBezTo>
                  <a:cubicBezTo>
                    <a:pt x="294" y="92"/>
                    <a:pt x="294" y="92"/>
                    <a:pt x="294" y="92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7" y="90"/>
                    <a:pt x="297" y="90"/>
                    <a:pt x="297" y="90"/>
                  </a:cubicBezTo>
                  <a:cubicBezTo>
                    <a:pt x="298" y="90"/>
                    <a:pt x="298" y="90"/>
                    <a:pt x="298" y="90"/>
                  </a:cubicBezTo>
                  <a:cubicBezTo>
                    <a:pt x="299" y="92"/>
                    <a:pt x="299" y="92"/>
                    <a:pt x="299" y="92"/>
                  </a:cubicBezTo>
                  <a:cubicBezTo>
                    <a:pt x="303" y="92"/>
                    <a:pt x="303" y="92"/>
                    <a:pt x="303" y="92"/>
                  </a:cubicBezTo>
                  <a:cubicBezTo>
                    <a:pt x="303" y="91"/>
                    <a:pt x="303" y="91"/>
                    <a:pt x="303" y="91"/>
                  </a:cubicBezTo>
                  <a:cubicBezTo>
                    <a:pt x="305" y="91"/>
                    <a:pt x="305" y="91"/>
                    <a:pt x="305" y="91"/>
                  </a:cubicBezTo>
                  <a:cubicBezTo>
                    <a:pt x="309" y="93"/>
                    <a:pt x="309" y="93"/>
                    <a:pt x="309" y="93"/>
                  </a:cubicBezTo>
                  <a:cubicBezTo>
                    <a:pt x="310" y="93"/>
                    <a:pt x="310" y="93"/>
                    <a:pt x="310" y="93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4" y="95"/>
                    <a:pt x="314" y="95"/>
                    <a:pt x="314" y="95"/>
                  </a:cubicBezTo>
                  <a:cubicBezTo>
                    <a:pt x="315" y="94"/>
                    <a:pt x="315" y="94"/>
                    <a:pt x="315" y="94"/>
                  </a:cubicBezTo>
                  <a:cubicBezTo>
                    <a:pt x="314" y="90"/>
                    <a:pt x="314" y="90"/>
                    <a:pt x="314" y="90"/>
                  </a:cubicBezTo>
                  <a:cubicBezTo>
                    <a:pt x="310" y="88"/>
                    <a:pt x="310" y="88"/>
                    <a:pt x="310" y="88"/>
                  </a:cubicBezTo>
                  <a:cubicBezTo>
                    <a:pt x="306" y="87"/>
                    <a:pt x="306" y="87"/>
                    <a:pt x="306" y="87"/>
                  </a:cubicBezTo>
                  <a:cubicBezTo>
                    <a:pt x="304" y="86"/>
                    <a:pt x="304" y="86"/>
                    <a:pt x="304" y="86"/>
                  </a:cubicBezTo>
                  <a:cubicBezTo>
                    <a:pt x="302" y="86"/>
                    <a:pt x="302" y="86"/>
                    <a:pt x="302" y="86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299" y="87"/>
                    <a:pt x="299" y="87"/>
                    <a:pt x="299" y="87"/>
                  </a:cubicBezTo>
                  <a:cubicBezTo>
                    <a:pt x="298" y="86"/>
                    <a:pt x="298" y="86"/>
                    <a:pt x="298" y="86"/>
                  </a:cubicBezTo>
                  <a:cubicBezTo>
                    <a:pt x="295" y="86"/>
                    <a:pt x="295" y="86"/>
                    <a:pt x="295" y="86"/>
                  </a:cubicBezTo>
                  <a:cubicBezTo>
                    <a:pt x="291" y="86"/>
                    <a:pt x="291" y="86"/>
                    <a:pt x="291" y="86"/>
                  </a:cubicBezTo>
                  <a:cubicBezTo>
                    <a:pt x="291" y="87"/>
                    <a:pt x="291" y="87"/>
                    <a:pt x="291" y="87"/>
                  </a:cubicBezTo>
                  <a:cubicBezTo>
                    <a:pt x="291" y="88"/>
                    <a:pt x="291" y="88"/>
                    <a:pt x="291" y="88"/>
                  </a:cubicBezTo>
                  <a:cubicBezTo>
                    <a:pt x="289" y="89"/>
                    <a:pt x="289" y="89"/>
                    <a:pt x="289" y="89"/>
                  </a:cubicBezTo>
                  <a:cubicBezTo>
                    <a:pt x="288" y="90"/>
                    <a:pt x="288" y="90"/>
                    <a:pt x="288" y="90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90" y="92"/>
                    <a:pt x="290" y="92"/>
                    <a:pt x="290" y="92"/>
                  </a:cubicBezTo>
                  <a:close/>
                  <a:moveTo>
                    <a:pt x="273" y="89"/>
                  </a:moveTo>
                  <a:cubicBezTo>
                    <a:pt x="274" y="90"/>
                    <a:pt x="274" y="90"/>
                    <a:pt x="274" y="90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9" y="89"/>
                    <a:pt x="279" y="89"/>
                    <a:pt x="279" y="89"/>
                  </a:cubicBezTo>
                  <a:cubicBezTo>
                    <a:pt x="281" y="90"/>
                    <a:pt x="281" y="90"/>
                    <a:pt x="281" y="90"/>
                  </a:cubicBezTo>
                  <a:cubicBezTo>
                    <a:pt x="282" y="91"/>
                    <a:pt x="282" y="91"/>
                    <a:pt x="282" y="91"/>
                  </a:cubicBezTo>
                  <a:cubicBezTo>
                    <a:pt x="283" y="92"/>
                    <a:pt x="283" y="92"/>
                    <a:pt x="283" y="92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78" y="95"/>
                    <a:pt x="278" y="95"/>
                    <a:pt x="278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2" y="94"/>
                    <a:pt x="272" y="94"/>
                    <a:pt x="272" y="94"/>
                  </a:cubicBezTo>
                  <a:cubicBezTo>
                    <a:pt x="271" y="92"/>
                    <a:pt x="271" y="92"/>
                    <a:pt x="271" y="92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3" y="89"/>
                    <a:pt x="273" y="89"/>
                    <a:pt x="273" y="89"/>
                  </a:cubicBezTo>
                  <a:close/>
                  <a:moveTo>
                    <a:pt x="224" y="125"/>
                  </a:moveTo>
                  <a:cubicBezTo>
                    <a:pt x="223" y="124"/>
                    <a:pt x="223" y="124"/>
                    <a:pt x="223" y="124"/>
                  </a:cubicBezTo>
                  <a:cubicBezTo>
                    <a:pt x="222" y="125"/>
                    <a:pt x="222" y="125"/>
                    <a:pt x="222" y="125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4" y="125"/>
                    <a:pt x="224" y="125"/>
                    <a:pt x="224" y="125"/>
                  </a:cubicBezTo>
                  <a:close/>
                  <a:moveTo>
                    <a:pt x="222" y="113"/>
                  </a:moveTo>
                  <a:cubicBezTo>
                    <a:pt x="224" y="116"/>
                    <a:pt x="224" y="116"/>
                    <a:pt x="224" y="116"/>
                  </a:cubicBezTo>
                  <a:cubicBezTo>
                    <a:pt x="223" y="117"/>
                    <a:pt x="223" y="117"/>
                    <a:pt x="223" y="117"/>
                  </a:cubicBezTo>
                  <a:cubicBezTo>
                    <a:pt x="222" y="119"/>
                    <a:pt x="222" y="119"/>
                    <a:pt x="222" y="119"/>
                  </a:cubicBezTo>
                  <a:cubicBezTo>
                    <a:pt x="222" y="117"/>
                    <a:pt x="222" y="117"/>
                    <a:pt x="222" y="117"/>
                  </a:cubicBezTo>
                  <a:cubicBezTo>
                    <a:pt x="221" y="116"/>
                    <a:pt x="221" y="116"/>
                    <a:pt x="221" y="116"/>
                  </a:cubicBezTo>
                  <a:cubicBezTo>
                    <a:pt x="222" y="115"/>
                    <a:pt x="222" y="115"/>
                    <a:pt x="222" y="115"/>
                  </a:cubicBezTo>
                  <a:cubicBezTo>
                    <a:pt x="222" y="114"/>
                    <a:pt x="222" y="114"/>
                    <a:pt x="222" y="114"/>
                  </a:cubicBezTo>
                  <a:cubicBezTo>
                    <a:pt x="222" y="113"/>
                    <a:pt x="222" y="113"/>
                    <a:pt x="222" y="113"/>
                  </a:cubicBezTo>
                  <a:close/>
                  <a:moveTo>
                    <a:pt x="271" y="79"/>
                  </a:moveTo>
                  <a:cubicBezTo>
                    <a:pt x="271" y="80"/>
                    <a:pt x="271" y="80"/>
                    <a:pt x="271" y="80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3"/>
                    <a:pt x="272" y="83"/>
                    <a:pt x="272" y="83"/>
                  </a:cubicBezTo>
                  <a:cubicBezTo>
                    <a:pt x="271" y="83"/>
                    <a:pt x="271" y="83"/>
                    <a:pt x="271" y="83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0" y="79"/>
                    <a:pt x="270" y="79"/>
                    <a:pt x="270" y="79"/>
                  </a:cubicBezTo>
                  <a:cubicBezTo>
                    <a:pt x="271" y="79"/>
                    <a:pt x="271" y="79"/>
                    <a:pt x="271" y="79"/>
                  </a:cubicBezTo>
                  <a:close/>
                  <a:moveTo>
                    <a:pt x="266" y="77"/>
                  </a:moveTo>
                  <a:cubicBezTo>
                    <a:pt x="267" y="76"/>
                    <a:pt x="267" y="76"/>
                    <a:pt x="267" y="76"/>
                  </a:cubicBezTo>
                  <a:cubicBezTo>
                    <a:pt x="268" y="77"/>
                    <a:pt x="268" y="77"/>
                    <a:pt x="268" y="77"/>
                  </a:cubicBezTo>
                  <a:cubicBezTo>
                    <a:pt x="270" y="76"/>
                    <a:pt x="270" y="76"/>
                    <a:pt x="270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69" y="78"/>
                    <a:pt x="269" y="78"/>
                    <a:pt x="269" y="78"/>
                  </a:cubicBezTo>
                  <a:cubicBezTo>
                    <a:pt x="267" y="78"/>
                    <a:pt x="267" y="78"/>
                    <a:pt x="267" y="78"/>
                  </a:cubicBezTo>
                  <a:cubicBezTo>
                    <a:pt x="267" y="77"/>
                    <a:pt x="267" y="77"/>
                    <a:pt x="267" y="77"/>
                  </a:cubicBezTo>
                  <a:cubicBezTo>
                    <a:pt x="266" y="77"/>
                    <a:pt x="266" y="77"/>
                    <a:pt x="266" y="77"/>
                  </a:cubicBezTo>
                  <a:close/>
                  <a:moveTo>
                    <a:pt x="257" y="77"/>
                  </a:moveTo>
                  <a:cubicBezTo>
                    <a:pt x="259" y="76"/>
                    <a:pt x="259" y="76"/>
                    <a:pt x="259" y="76"/>
                  </a:cubicBezTo>
                  <a:cubicBezTo>
                    <a:pt x="259" y="76"/>
                    <a:pt x="259" y="76"/>
                    <a:pt x="259" y="76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3" y="77"/>
                    <a:pt x="263" y="77"/>
                    <a:pt x="263" y="77"/>
                  </a:cubicBezTo>
                  <a:cubicBezTo>
                    <a:pt x="264" y="76"/>
                    <a:pt x="264" y="76"/>
                    <a:pt x="264" y="76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4" y="78"/>
                    <a:pt x="264" y="78"/>
                    <a:pt x="264" y="78"/>
                  </a:cubicBezTo>
                  <a:cubicBezTo>
                    <a:pt x="263" y="78"/>
                    <a:pt x="263" y="78"/>
                    <a:pt x="263" y="78"/>
                  </a:cubicBezTo>
                  <a:cubicBezTo>
                    <a:pt x="261" y="78"/>
                    <a:pt x="261" y="78"/>
                    <a:pt x="261" y="78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7" y="78"/>
                    <a:pt x="257" y="78"/>
                    <a:pt x="257" y="78"/>
                  </a:cubicBezTo>
                  <a:cubicBezTo>
                    <a:pt x="257" y="77"/>
                    <a:pt x="257" y="77"/>
                    <a:pt x="257" y="77"/>
                  </a:cubicBezTo>
                  <a:close/>
                  <a:moveTo>
                    <a:pt x="242" y="109"/>
                  </a:moveTo>
                  <a:cubicBezTo>
                    <a:pt x="243" y="107"/>
                    <a:pt x="243" y="107"/>
                    <a:pt x="243" y="107"/>
                  </a:cubicBezTo>
                  <a:cubicBezTo>
                    <a:pt x="244" y="104"/>
                    <a:pt x="244" y="104"/>
                    <a:pt x="244" y="104"/>
                  </a:cubicBezTo>
                  <a:cubicBezTo>
                    <a:pt x="244" y="101"/>
                    <a:pt x="244" y="101"/>
                    <a:pt x="244" y="101"/>
                  </a:cubicBezTo>
                  <a:cubicBezTo>
                    <a:pt x="245" y="101"/>
                    <a:pt x="245" y="101"/>
                    <a:pt x="245" y="101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6" y="102"/>
                    <a:pt x="246" y="102"/>
                    <a:pt x="246" y="102"/>
                  </a:cubicBezTo>
                  <a:cubicBezTo>
                    <a:pt x="247" y="103"/>
                    <a:pt x="247" y="103"/>
                    <a:pt x="247" y="103"/>
                  </a:cubicBezTo>
                  <a:cubicBezTo>
                    <a:pt x="247" y="104"/>
                    <a:pt x="247" y="104"/>
                    <a:pt x="247" y="104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6" y="104"/>
                    <a:pt x="246" y="104"/>
                    <a:pt x="246" y="104"/>
                  </a:cubicBezTo>
                  <a:cubicBezTo>
                    <a:pt x="245" y="105"/>
                    <a:pt x="245" y="105"/>
                    <a:pt x="245" y="105"/>
                  </a:cubicBezTo>
                  <a:cubicBezTo>
                    <a:pt x="245" y="106"/>
                    <a:pt x="245" y="106"/>
                    <a:pt x="245" y="106"/>
                  </a:cubicBezTo>
                  <a:cubicBezTo>
                    <a:pt x="245" y="107"/>
                    <a:pt x="245" y="107"/>
                    <a:pt x="245" y="107"/>
                  </a:cubicBezTo>
                  <a:cubicBezTo>
                    <a:pt x="246" y="107"/>
                    <a:pt x="246" y="107"/>
                    <a:pt x="246" y="107"/>
                  </a:cubicBezTo>
                  <a:cubicBezTo>
                    <a:pt x="247" y="108"/>
                    <a:pt x="247" y="108"/>
                    <a:pt x="247" y="108"/>
                  </a:cubicBezTo>
                  <a:cubicBezTo>
                    <a:pt x="246" y="109"/>
                    <a:pt x="246" y="109"/>
                    <a:pt x="246" y="109"/>
                  </a:cubicBezTo>
                  <a:cubicBezTo>
                    <a:pt x="245" y="109"/>
                    <a:pt x="245" y="109"/>
                    <a:pt x="245" y="109"/>
                  </a:cubicBezTo>
                  <a:cubicBezTo>
                    <a:pt x="244" y="111"/>
                    <a:pt x="244" y="111"/>
                    <a:pt x="244" y="111"/>
                  </a:cubicBezTo>
                  <a:cubicBezTo>
                    <a:pt x="243" y="111"/>
                    <a:pt x="243" y="111"/>
                    <a:pt x="243" y="111"/>
                  </a:cubicBezTo>
                  <a:cubicBezTo>
                    <a:pt x="242" y="111"/>
                    <a:pt x="242" y="111"/>
                    <a:pt x="242" y="111"/>
                  </a:cubicBezTo>
                  <a:cubicBezTo>
                    <a:pt x="242" y="109"/>
                    <a:pt x="242" y="109"/>
                    <a:pt x="242" y="109"/>
                  </a:cubicBezTo>
                  <a:close/>
                  <a:moveTo>
                    <a:pt x="238" y="108"/>
                  </a:moveTo>
                  <a:cubicBezTo>
                    <a:pt x="238" y="108"/>
                    <a:pt x="238" y="108"/>
                    <a:pt x="238" y="108"/>
                  </a:cubicBez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0" y="109"/>
                    <a:pt x="240" y="109"/>
                  </a:cubicBezTo>
                  <a:cubicBezTo>
                    <a:pt x="240" y="108"/>
                    <a:pt x="240" y="108"/>
                    <a:pt x="240" y="108"/>
                  </a:cubicBezTo>
                  <a:cubicBezTo>
                    <a:pt x="241" y="108"/>
                    <a:pt x="241" y="108"/>
                    <a:pt x="241" y="108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42" y="104"/>
                    <a:pt x="242" y="104"/>
                    <a:pt x="242" y="104"/>
                  </a:cubicBezTo>
                  <a:cubicBezTo>
                    <a:pt x="242" y="103"/>
                    <a:pt x="242" y="103"/>
                    <a:pt x="242" y="103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8"/>
                    <a:pt x="238" y="108"/>
                    <a:pt x="238" y="108"/>
                  </a:cubicBezTo>
                  <a:close/>
                  <a:moveTo>
                    <a:pt x="234" y="106"/>
                  </a:moveTo>
                  <a:cubicBezTo>
                    <a:pt x="234" y="107"/>
                    <a:pt x="234" y="107"/>
                    <a:pt x="234" y="107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4" y="110"/>
                    <a:pt x="234" y="110"/>
                    <a:pt x="234" y="110"/>
                  </a:cubicBezTo>
                  <a:cubicBezTo>
                    <a:pt x="235" y="110"/>
                    <a:pt x="235" y="110"/>
                    <a:pt x="235" y="110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8"/>
                    <a:pt x="236" y="108"/>
                    <a:pt x="236" y="108"/>
                  </a:cubicBezTo>
                  <a:cubicBezTo>
                    <a:pt x="235" y="106"/>
                    <a:pt x="235" y="106"/>
                    <a:pt x="235" y="106"/>
                  </a:cubicBezTo>
                  <a:cubicBezTo>
                    <a:pt x="234" y="106"/>
                    <a:pt x="234" y="106"/>
                    <a:pt x="234" y="106"/>
                  </a:cubicBezTo>
                  <a:close/>
                  <a:moveTo>
                    <a:pt x="247" y="78"/>
                  </a:moveTo>
                  <a:cubicBezTo>
                    <a:pt x="246" y="78"/>
                    <a:pt x="246" y="78"/>
                    <a:pt x="246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7" y="78"/>
                    <a:pt x="247" y="78"/>
                    <a:pt x="247" y="78"/>
                  </a:cubicBezTo>
                  <a:close/>
                  <a:moveTo>
                    <a:pt x="249" y="76"/>
                  </a:moveTo>
                  <a:cubicBezTo>
                    <a:pt x="248" y="77"/>
                    <a:pt x="248" y="77"/>
                    <a:pt x="248" y="77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49" y="76"/>
                    <a:pt x="249" y="76"/>
                    <a:pt x="249" y="76"/>
                  </a:cubicBezTo>
                  <a:close/>
                  <a:moveTo>
                    <a:pt x="251" y="75"/>
                  </a:moveTo>
                  <a:cubicBezTo>
                    <a:pt x="250" y="75"/>
                    <a:pt x="250" y="75"/>
                    <a:pt x="250" y="75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1" y="75"/>
                    <a:pt x="251" y="75"/>
                    <a:pt x="251" y="75"/>
                  </a:cubicBezTo>
                  <a:close/>
                  <a:moveTo>
                    <a:pt x="244" y="73"/>
                  </a:moveTo>
                  <a:cubicBezTo>
                    <a:pt x="246" y="71"/>
                    <a:pt x="246" y="71"/>
                    <a:pt x="246" y="71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8" y="73"/>
                    <a:pt x="248" y="73"/>
                    <a:pt x="248" y="73"/>
                  </a:cubicBezTo>
                  <a:cubicBezTo>
                    <a:pt x="249" y="73"/>
                    <a:pt x="249" y="73"/>
                    <a:pt x="249" y="73"/>
                  </a:cubicBezTo>
                  <a:cubicBezTo>
                    <a:pt x="250" y="72"/>
                    <a:pt x="250" y="72"/>
                    <a:pt x="250" y="72"/>
                  </a:cubicBezTo>
                  <a:cubicBezTo>
                    <a:pt x="251" y="73"/>
                    <a:pt x="251" y="73"/>
                    <a:pt x="251" y="73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49" y="75"/>
                    <a:pt x="249" y="75"/>
                    <a:pt x="249" y="75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45" y="75"/>
                    <a:pt x="245" y="75"/>
                    <a:pt x="245" y="75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4" y="73"/>
                    <a:pt x="244" y="73"/>
                    <a:pt x="244" y="73"/>
                  </a:cubicBezTo>
                  <a:close/>
                  <a:moveTo>
                    <a:pt x="234" y="64"/>
                  </a:moveTo>
                  <a:cubicBezTo>
                    <a:pt x="236" y="65"/>
                    <a:pt x="236" y="65"/>
                    <a:pt x="236" y="65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4" y="64"/>
                    <a:pt x="234" y="64"/>
                    <a:pt x="234" y="64"/>
                  </a:cubicBezTo>
                  <a:close/>
                  <a:moveTo>
                    <a:pt x="233" y="64"/>
                  </a:moveTo>
                  <a:cubicBezTo>
                    <a:pt x="234" y="64"/>
                    <a:pt x="234" y="64"/>
                    <a:pt x="234" y="64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3" y="64"/>
                    <a:pt x="233" y="64"/>
                    <a:pt x="233" y="64"/>
                  </a:cubicBezTo>
                  <a:close/>
                  <a:moveTo>
                    <a:pt x="222" y="57"/>
                  </a:moveTo>
                  <a:cubicBezTo>
                    <a:pt x="224" y="56"/>
                    <a:pt x="224" y="56"/>
                    <a:pt x="224" y="56"/>
                  </a:cubicBezTo>
                  <a:cubicBezTo>
                    <a:pt x="227" y="57"/>
                    <a:pt x="227" y="57"/>
                    <a:pt x="227" y="57"/>
                  </a:cubicBezTo>
                  <a:cubicBezTo>
                    <a:pt x="229" y="57"/>
                    <a:pt x="229" y="57"/>
                    <a:pt x="229" y="57"/>
                  </a:cubicBezTo>
                  <a:cubicBezTo>
                    <a:pt x="233" y="56"/>
                    <a:pt x="233" y="56"/>
                    <a:pt x="233" y="56"/>
                  </a:cubicBezTo>
                  <a:cubicBezTo>
                    <a:pt x="235" y="56"/>
                    <a:pt x="235" y="56"/>
                    <a:pt x="235" y="56"/>
                  </a:cubicBezTo>
                  <a:cubicBezTo>
                    <a:pt x="235" y="57"/>
                    <a:pt x="235" y="57"/>
                    <a:pt x="235" y="57"/>
                  </a:cubicBezTo>
                  <a:cubicBezTo>
                    <a:pt x="237" y="57"/>
                    <a:pt x="237" y="57"/>
                    <a:pt x="237" y="57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44" y="56"/>
                    <a:pt x="244" y="56"/>
                    <a:pt x="244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48" y="58"/>
                    <a:pt x="248" y="58"/>
                    <a:pt x="248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7" y="57"/>
                    <a:pt x="257" y="57"/>
                    <a:pt x="257" y="57"/>
                  </a:cubicBezTo>
                  <a:cubicBezTo>
                    <a:pt x="260" y="55"/>
                    <a:pt x="260" y="55"/>
                    <a:pt x="260" y="55"/>
                  </a:cubicBezTo>
                  <a:cubicBezTo>
                    <a:pt x="260" y="54"/>
                    <a:pt x="260" y="54"/>
                    <a:pt x="260" y="54"/>
                  </a:cubicBezTo>
                  <a:cubicBezTo>
                    <a:pt x="261" y="53"/>
                    <a:pt x="261" y="53"/>
                    <a:pt x="261" y="53"/>
                  </a:cubicBezTo>
                  <a:cubicBezTo>
                    <a:pt x="262" y="52"/>
                    <a:pt x="262" y="52"/>
                    <a:pt x="262" y="52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64" y="50"/>
                    <a:pt x="264" y="50"/>
                    <a:pt x="264" y="50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6" y="48"/>
                    <a:pt x="266" y="48"/>
                    <a:pt x="266" y="48"/>
                  </a:cubicBezTo>
                  <a:cubicBezTo>
                    <a:pt x="265" y="47"/>
                    <a:pt x="265" y="47"/>
                    <a:pt x="265" y="47"/>
                  </a:cubicBezTo>
                  <a:cubicBezTo>
                    <a:pt x="265" y="46"/>
                    <a:pt x="265" y="46"/>
                    <a:pt x="265" y="46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0" y="48"/>
                    <a:pt x="260" y="48"/>
                    <a:pt x="260" y="48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50"/>
                    <a:pt x="259" y="50"/>
                    <a:pt x="259" y="50"/>
                  </a:cubicBezTo>
                  <a:cubicBezTo>
                    <a:pt x="257" y="51"/>
                    <a:pt x="257" y="51"/>
                    <a:pt x="257" y="51"/>
                  </a:cubicBezTo>
                  <a:cubicBezTo>
                    <a:pt x="256" y="51"/>
                    <a:pt x="256" y="51"/>
                    <a:pt x="256" y="51"/>
                  </a:cubicBezTo>
                  <a:cubicBezTo>
                    <a:pt x="255" y="53"/>
                    <a:pt x="255" y="53"/>
                    <a:pt x="255" y="53"/>
                  </a:cubicBezTo>
                  <a:cubicBezTo>
                    <a:pt x="253" y="53"/>
                    <a:pt x="253" y="53"/>
                    <a:pt x="253" y="53"/>
                  </a:cubicBezTo>
                  <a:cubicBezTo>
                    <a:pt x="248" y="52"/>
                    <a:pt x="248" y="52"/>
                    <a:pt x="248" y="52"/>
                  </a:cubicBezTo>
                  <a:cubicBezTo>
                    <a:pt x="245" y="52"/>
                    <a:pt x="245" y="52"/>
                    <a:pt x="245" y="52"/>
                  </a:cubicBezTo>
                  <a:cubicBezTo>
                    <a:pt x="244" y="53"/>
                    <a:pt x="244" y="53"/>
                    <a:pt x="244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2" y="52"/>
                    <a:pt x="242" y="52"/>
                    <a:pt x="242" y="52"/>
                  </a:cubicBezTo>
                  <a:cubicBezTo>
                    <a:pt x="240" y="51"/>
                    <a:pt x="240" y="51"/>
                    <a:pt x="240" y="51"/>
                  </a:cubicBezTo>
                  <a:cubicBezTo>
                    <a:pt x="239" y="51"/>
                    <a:pt x="239" y="51"/>
                    <a:pt x="239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5" y="51"/>
                    <a:pt x="235" y="51"/>
                    <a:pt x="235" y="51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2" y="51"/>
                    <a:pt x="232" y="51"/>
                    <a:pt x="232" y="51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27" y="49"/>
                    <a:pt x="227" y="49"/>
                    <a:pt x="227" y="49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25" y="51"/>
                    <a:pt x="225" y="51"/>
                    <a:pt x="225" y="51"/>
                  </a:cubicBezTo>
                  <a:cubicBezTo>
                    <a:pt x="224" y="53"/>
                    <a:pt x="224" y="53"/>
                    <a:pt x="224" y="53"/>
                  </a:cubicBezTo>
                  <a:cubicBezTo>
                    <a:pt x="223" y="54"/>
                    <a:pt x="223" y="54"/>
                    <a:pt x="223" y="54"/>
                  </a:cubicBezTo>
                  <a:cubicBezTo>
                    <a:pt x="221" y="53"/>
                    <a:pt x="221" y="53"/>
                    <a:pt x="221" y="53"/>
                  </a:cubicBezTo>
                  <a:cubicBezTo>
                    <a:pt x="219" y="54"/>
                    <a:pt x="219" y="54"/>
                    <a:pt x="219" y="54"/>
                  </a:cubicBezTo>
                  <a:cubicBezTo>
                    <a:pt x="218" y="55"/>
                    <a:pt x="218" y="55"/>
                    <a:pt x="218" y="55"/>
                  </a:cubicBezTo>
                  <a:cubicBezTo>
                    <a:pt x="218" y="55"/>
                    <a:pt x="218" y="55"/>
                    <a:pt x="218" y="55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6" y="60"/>
                    <a:pt x="216" y="60"/>
                    <a:pt x="216" y="60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7" y="69"/>
                    <a:pt x="217" y="69"/>
                    <a:pt x="217" y="69"/>
                  </a:cubicBezTo>
                  <a:cubicBezTo>
                    <a:pt x="216" y="68"/>
                    <a:pt x="216" y="68"/>
                    <a:pt x="216" y="68"/>
                  </a:cubicBezTo>
                  <a:cubicBezTo>
                    <a:pt x="216" y="67"/>
                    <a:pt x="216" y="67"/>
                    <a:pt x="216" y="67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2" y="71"/>
                    <a:pt x="212" y="71"/>
                    <a:pt x="212" y="71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2" y="78"/>
                    <a:pt x="212" y="78"/>
                    <a:pt x="212" y="78"/>
                  </a:cubicBezTo>
                  <a:cubicBezTo>
                    <a:pt x="212" y="79"/>
                    <a:pt x="212" y="79"/>
                    <a:pt x="212" y="79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0" y="81"/>
                    <a:pt x="210" y="81"/>
                    <a:pt x="210" y="81"/>
                  </a:cubicBezTo>
                  <a:cubicBezTo>
                    <a:pt x="210" y="83"/>
                    <a:pt x="210" y="83"/>
                    <a:pt x="210" y="83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207" y="89"/>
                    <a:pt x="207" y="89"/>
                    <a:pt x="207" y="89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9" y="93"/>
                    <a:pt x="209" y="93"/>
                    <a:pt x="209" y="93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3"/>
                    <a:pt x="211" y="93"/>
                    <a:pt x="211" y="93"/>
                  </a:cubicBezTo>
                  <a:cubicBezTo>
                    <a:pt x="212" y="92"/>
                    <a:pt x="212" y="92"/>
                    <a:pt x="212" y="92"/>
                  </a:cubicBezTo>
                  <a:cubicBezTo>
                    <a:pt x="213" y="93"/>
                    <a:pt x="213" y="93"/>
                    <a:pt x="213" y="93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4" y="100"/>
                    <a:pt x="214" y="100"/>
                    <a:pt x="214" y="100"/>
                  </a:cubicBezTo>
                  <a:cubicBezTo>
                    <a:pt x="214" y="102"/>
                    <a:pt x="214" y="102"/>
                    <a:pt x="214" y="102"/>
                  </a:cubicBezTo>
                  <a:cubicBezTo>
                    <a:pt x="213" y="104"/>
                    <a:pt x="213" y="104"/>
                    <a:pt x="213" y="104"/>
                  </a:cubicBezTo>
                  <a:cubicBezTo>
                    <a:pt x="212" y="108"/>
                    <a:pt x="212" y="108"/>
                    <a:pt x="212" y="108"/>
                  </a:cubicBezTo>
                  <a:cubicBezTo>
                    <a:pt x="213" y="111"/>
                    <a:pt x="213" y="111"/>
                    <a:pt x="213" y="111"/>
                  </a:cubicBezTo>
                  <a:cubicBezTo>
                    <a:pt x="214" y="111"/>
                    <a:pt x="214" y="111"/>
                    <a:pt x="214" y="111"/>
                  </a:cubicBezTo>
                  <a:cubicBezTo>
                    <a:pt x="215" y="111"/>
                    <a:pt x="215" y="111"/>
                    <a:pt x="215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7" y="110"/>
                    <a:pt x="217" y="110"/>
                    <a:pt x="217" y="110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21" y="111"/>
                    <a:pt x="221" y="111"/>
                    <a:pt x="221" y="111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2" y="110"/>
                    <a:pt x="222" y="110"/>
                    <a:pt x="222" y="110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21" y="107"/>
                    <a:pt x="221" y="107"/>
                    <a:pt x="221" y="107"/>
                  </a:cubicBezTo>
                  <a:cubicBezTo>
                    <a:pt x="220" y="105"/>
                    <a:pt x="220" y="105"/>
                    <a:pt x="220" y="105"/>
                  </a:cubicBezTo>
                  <a:cubicBezTo>
                    <a:pt x="221" y="104"/>
                    <a:pt x="221" y="104"/>
                    <a:pt x="221" y="104"/>
                  </a:cubicBezTo>
                  <a:cubicBezTo>
                    <a:pt x="222" y="101"/>
                    <a:pt x="222" y="101"/>
                    <a:pt x="222" y="101"/>
                  </a:cubicBezTo>
                  <a:cubicBezTo>
                    <a:pt x="221" y="98"/>
                    <a:pt x="221" y="98"/>
                    <a:pt x="221" y="98"/>
                  </a:cubicBezTo>
                  <a:cubicBezTo>
                    <a:pt x="221" y="97"/>
                    <a:pt x="221" y="97"/>
                    <a:pt x="221" y="97"/>
                  </a:cubicBezTo>
                  <a:cubicBezTo>
                    <a:pt x="222" y="95"/>
                    <a:pt x="222" y="95"/>
                    <a:pt x="222" y="95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21" y="89"/>
                    <a:pt x="221" y="89"/>
                    <a:pt x="221" y="89"/>
                  </a:cubicBezTo>
                  <a:cubicBezTo>
                    <a:pt x="221" y="88"/>
                    <a:pt x="221" y="88"/>
                    <a:pt x="221" y="88"/>
                  </a:cubicBezTo>
                  <a:cubicBezTo>
                    <a:pt x="223" y="87"/>
                    <a:pt x="223" y="87"/>
                    <a:pt x="223" y="87"/>
                  </a:cubicBezTo>
                  <a:cubicBezTo>
                    <a:pt x="224" y="85"/>
                    <a:pt x="224" y="85"/>
                    <a:pt x="224" y="85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27" y="86"/>
                    <a:pt x="227" y="86"/>
                    <a:pt x="227" y="86"/>
                  </a:cubicBezTo>
                  <a:cubicBezTo>
                    <a:pt x="227" y="86"/>
                    <a:pt x="227" y="86"/>
                    <a:pt x="227" y="86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28" y="90"/>
                    <a:pt x="228" y="90"/>
                    <a:pt x="228" y="90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226" y="93"/>
                    <a:pt x="226" y="93"/>
                    <a:pt x="226" y="93"/>
                  </a:cubicBezTo>
                  <a:cubicBezTo>
                    <a:pt x="227" y="95"/>
                    <a:pt x="227" y="95"/>
                    <a:pt x="227" y="95"/>
                  </a:cubicBezTo>
                  <a:cubicBezTo>
                    <a:pt x="228" y="95"/>
                    <a:pt x="228" y="95"/>
                    <a:pt x="228" y="95"/>
                  </a:cubicBezTo>
                  <a:cubicBezTo>
                    <a:pt x="229" y="96"/>
                    <a:pt x="229" y="96"/>
                    <a:pt x="229" y="96"/>
                  </a:cubicBezTo>
                  <a:cubicBezTo>
                    <a:pt x="232" y="97"/>
                    <a:pt x="232" y="97"/>
                    <a:pt x="232" y="97"/>
                  </a:cubicBezTo>
                  <a:cubicBezTo>
                    <a:pt x="232" y="99"/>
                    <a:pt x="232" y="99"/>
                    <a:pt x="232" y="99"/>
                  </a:cubicBezTo>
                  <a:cubicBezTo>
                    <a:pt x="231" y="99"/>
                    <a:pt x="231" y="99"/>
                    <a:pt x="231" y="99"/>
                  </a:cubicBezTo>
                  <a:cubicBezTo>
                    <a:pt x="231" y="102"/>
                    <a:pt x="231" y="102"/>
                    <a:pt x="231" y="102"/>
                  </a:cubicBezTo>
                  <a:cubicBezTo>
                    <a:pt x="231" y="104"/>
                    <a:pt x="231" y="104"/>
                    <a:pt x="231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4" y="104"/>
                    <a:pt x="234" y="104"/>
                    <a:pt x="234" y="104"/>
                  </a:cubicBezTo>
                  <a:cubicBezTo>
                    <a:pt x="236" y="105"/>
                    <a:pt x="236" y="105"/>
                    <a:pt x="236" y="105"/>
                  </a:cubicBezTo>
                  <a:cubicBezTo>
                    <a:pt x="237" y="105"/>
                    <a:pt x="237" y="105"/>
                    <a:pt x="237" y="105"/>
                  </a:cubicBezTo>
                  <a:cubicBezTo>
                    <a:pt x="237" y="104"/>
                    <a:pt x="237" y="104"/>
                    <a:pt x="237" y="104"/>
                  </a:cubicBezTo>
                  <a:cubicBezTo>
                    <a:pt x="236" y="103"/>
                    <a:pt x="236" y="103"/>
                    <a:pt x="236" y="103"/>
                  </a:cubicBezTo>
                  <a:cubicBezTo>
                    <a:pt x="238" y="101"/>
                    <a:pt x="238" y="101"/>
                    <a:pt x="238" y="101"/>
                  </a:cubicBezTo>
                  <a:cubicBezTo>
                    <a:pt x="239" y="101"/>
                    <a:pt x="239" y="101"/>
                    <a:pt x="239" y="101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4" y="100"/>
                    <a:pt x="244" y="100"/>
                    <a:pt x="244" y="100"/>
                  </a:cubicBezTo>
                  <a:cubicBezTo>
                    <a:pt x="245" y="99"/>
                    <a:pt x="245" y="99"/>
                    <a:pt x="245" y="99"/>
                  </a:cubicBezTo>
                  <a:cubicBezTo>
                    <a:pt x="246" y="99"/>
                    <a:pt x="246" y="99"/>
                    <a:pt x="246" y="99"/>
                  </a:cubicBezTo>
                  <a:cubicBezTo>
                    <a:pt x="247" y="99"/>
                    <a:pt x="247" y="99"/>
                    <a:pt x="247" y="99"/>
                  </a:cubicBezTo>
                  <a:cubicBezTo>
                    <a:pt x="248" y="98"/>
                    <a:pt x="248" y="98"/>
                    <a:pt x="248" y="98"/>
                  </a:cubicBezTo>
                  <a:cubicBezTo>
                    <a:pt x="247" y="97"/>
                    <a:pt x="247" y="97"/>
                    <a:pt x="247" y="97"/>
                  </a:cubicBezTo>
                  <a:cubicBezTo>
                    <a:pt x="245" y="97"/>
                    <a:pt x="245" y="97"/>
                    <a:pt x="245" y="97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42" y="97"/>
                    <a:pt x="242" y="97"/>
                    <a:pt x="242" y="97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1" y="96"/>
                    <a:pt x="241" y="96"/>
                    <a:pt x="241" y="96"/>
                  </a:cubicBezTo>
                  <a:cubicBezTo>
                    <a:pt x="241" y="95"/>
                    <a:pt x="241" y="95"/>
                    <a:pt x="241" y="95"/>
                  </a:cubicBezTo>
                  <a:cubicBezTo>
                    <a:pt x="240" y="95"/>
                    <a:pt x="240" y="95"/>
                    <a:pt x="240" y="95"/>
                  </a:cubicBezTo>
                  <a:cubicBezTo>
                    <a:pt x="240" y="95"/>
                    <a:pt x="240" y="95"/>
                    <a:pt x="240" y="95"/>
                  </a:cubicBezTo>
                  <a:cubicBezTo>
                    <a:pt x="240" y="94"/>
                    <a:pt x="240" y="94"/>
                    <a:pt x="240" y="94"/>
                  </a:cubicBezTo>
                  <a:cubicBezTo>
                    <a:pt x="238" y="94"/>
                    <a:pt x="238" y="94"/>
                    <a:pt x="238" y="94"/>
                  </a:cubicBezTo>
                  <a:cubicBezTo>
                    <a:pt x="238" y="93"/>
                    <a:pt x="238" y="93"/>
                    <a:pt x="238" y="93"/>
                  </a:cubicBezTo>
                  <a:cubicBezTo>
                    <a:pt x="239" y="92"/>
                    <a:pt x="239" y="92"/>
                    <a:pt x="239" y="92"/>
                  </a:cubicBezTo>
                  <a:cubicBezTo>
                    <a:pt x="239" y="91"/>
                    <a:pt x="239" y="91"/>
                    <a:pt x="239" y="91"/>
                  </a:cubicBezTo>
                  <a:cubicBezTo>
                    <a:pt x="240" y="91"/>
                    <a:pt x="240" y="91"/>
                    <a:pt x="240" y="91"/>
                  </a:cubicBezTo>
                  <a:cubicBezTo>
                    <a:pt x="239" y="90"/>
                    <a:pt x="239" y="90"/>
                    <a:pt x="239" y="90"/>
                  </a:cubicBezTo>
                  <a:cubicBezTo>
                    <a:pt x="240" y="90"/>
                    <a:pt x="240" y="90"/>
                    <a:pt x="240" y="90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88"/>
                    <a:pt x="239" y="88"/>
                    <a:pt x="239" y="88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39" y="87"/>
                    <a:pt x="239" y="87"/>
                    <a:pt x="239" y="87"/>
                  </a:cubicBezTo>
                  <a:cubicBezTo>
                    <a:pt x="239" y="86"/>
                    <a:pt x="239" y="86"/>
                    <a:pt x="239" y="86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4"/>
                    <a:pt x="236" y="84"/>
                    <a:pt x="236" y="84"/>
                  </a:cubicBezTo>
                  <a:cubicBezTo>
                    <a:pt x="233" y="81"/>
                    <a:pt x="233" y="81"/>
                    <a:pt x="233" y="81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1" y="78"/>
                    <a:pt x="231" y="78"/>
                    <a:pt x="231" y="78"/>
                  </a:cubicBezTo>
                  <a:cubicBezTo>
                    <a:pt x="231" y="78"/>
                    <a:pt x="231" y="78"/>
                    <a:pt x="231" y="78"/>
                  </a:cubicBezTo>
                  <a:cubicBezTo>
                    <a:pt x="232" y="78"/>
                    <a:pt x="232" y="78"/>
                    <a:pt x="232" y="78"/>
                  </a:cubicBezTo>
                  <a:cubicBezTo>
                    <a:pt x="232" y="78"/>
                    <a:pt x="232" y="78"/>
                    <a:pt x="232" y="78"/>
                  </a:cubicBezTo>
                  <a:cubicBezTo>
                    <a:pt x="234" y="79"/>
                    <a:pt x="234" y="79"/>
                    <a:pt x="234" y="79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6"/>
                    <a:pt x="235" y="76"/>
                    <a:pt x="235" y="76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2" y="73"/>
                    <a:pt x="242" y="73"/>
                    <a:pt x="242" y="73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4" y="70"/>
                    <a:pt x="244" y="70"/>
                    <a:pt x="244" y="70"/>
                  </a:cubicBezTo>
                  <a:cubicBezTo>
                    <a:pt x="244" y="69"/>
                    <a:pt x="244" y="69"/>
                    <a:pt x="244" y="69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8" y="70"/>
                    <a:pt x="248" y="70"/>
                    <a:pt x="248" y="70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51" y="68"/>
                    <a:pt x="251" y="68"/>
                    <a:pt x="251" y="68"/>
                  </a:cubicBezTo>
                  <a:cubicBezTo>
                    <a:pt x="251" y="66"/>
                    <a:pt x="251" y="66"/>
                    <a:pt x="251" y="66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5" y="66"/>
                    <a:pt x="245" y="66"/>
                    <a:pt x="245" y="66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39" y="67"/>
                    <a:pt x="239" y="67"/>
                    <a:pt x="239" y="67"/>
                  </a:cubicBezTo>
                  <a:cubicBezTo>
                    <a:pt x="238" y="69"/>
                    <a:pt x="238" y="69"/>
                    <a:pt x="238" y="69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5" y="69"/>
                    <a:pt x="235" y="69"/>
                    <a:pt x="235" y="69"/>
                  </a:cubicBezTo>
                  <a:cubicBezTo>
                    <a:pt x="233" y="68"/>
                    <a:pt x="233" y="68"/>
                    <a:pt x="233" y="68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0" y="70"/>
                    <a:pt x="230" y="70"/>
                    <a:pt x="230" y="70"/>
                  </a:cubicBezTo>
                  <a:cubicBezTo>
                    <a:pt x="229" y="73"/>
                    <a:pt x="229" y="73"/>
                    <a:pt x="229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5" y="73"/>
                    <a:pt x="225" y="73"/>
                    <a:pt x="225" y="73"/>
                  </a:cubicBezTo>
                  <a:cubicBezTo>
                    <a:pt x="225" y="73"/>
                    <a:pt x="225" y="73"/>
                    <a:pt x="225" y="73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9" y="65"/>
                    <a:pt x="219" y="65"/>
                    <a:pt x="219" y="65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22" y="57"/>
                    <a:pt x="222" y="57"/>
                    <a:pt x="222" y="57"/>
                  </a:cubicBezTo>
                  <a:close/>
                  <a:moveTo>
                    <a:pt x="224" y="0"/>
                  </a:moveTo>
                  <a:cubicBezTo>
                    <a:pt x="223" y="1"/>
                    <a:pt x="223" y="1"/>
                    <a:pt x="223" y="1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0"/>
                    <a:pt x="224" y="0"/>
                    <a:pt x="224" y="0"/>
                  </a:cubicBezTo>
                  <a:close/>
                  <a:moveTo>
                    <a:pt x="226" y="6"/>
                  </a:moveTo>
                  <a:cubicBezTo>
                    <a:pt x="228" y="6"/>
                    <a:pt x="228" y="6"/>
                    <a:pt x="228" y="6"/>
                  </a:cubicBezTo>
                  <a:cubicBezTo>
                    <a:pt x="228" y="5"/>
                    <a:pt x="228" y="5"/>
                    <a:pt x="228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30" y="5"/>
                    <a:pt x="230" y="5"/>
                    <a:pt x="230" y="5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6" y="4"/>
                    <a:pt x="226" y="4"/>
                    <a:pt x="226" y="4"/>
                  </a:cubicBezTo>
                  <a:cubicBezTo>
                    <a:pt x="226" y="5"/>
                    <a:pt x="226" y="5"/>
                    <a:pt x="226" y="5"/>
                  </a:cubicBezTo>
                  <a:cubicBezTo>
                    <a:pt x="226" y="6"/>
                    <a:pt x="226" y="6"/>
                    <a:pt x="226" y="6"/>
                  </a:cubicBezTo>
                  <a:close/>
                  <a:moveTo>
                    <a:pt x="213" y="15"/>
                  </a:moveTo>
                  <a:cubicBezTo>
                    <a:pt x="212" y="16"/>
                    <a:pt x="212" y="16"/>
                    <a:pt x="212" y="16"/>
                  </a:cubicBezTo>
                  <a:cubicBezTo>
                    <a:pt x="213" y="18"/>
                    <a:pt x="213" y="18"/>
                    <a:pt x="213" y="18"/>
                  </a:cubicBezTo>
                  <a:cubicBezTo>
                    <a:pt x="213" y="16"/>
                    <a:pt x="213" y="16"/>
                    <a:pt x="213" y="16"/>
                  </a:cubicBezTo>
                  <a:cubicBezTo>
                    <a:pt x="213" y="15"/>
                    <a:pt x="213" y="15"/>
                    <a:pt x="213" y="15"/>
                  </a:cubicBezTo>
                  <a:close/>
                  <a:moveTo>
                    <a:pt x="216" y="13"/>
                  </a:moveTo>
                  <a:cubicBezTo>
                    <a:pt x="219" y="11"/>
                    <a:pt x="219" y="11"/>
                    <a:pt x="219" y="11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20" y="12"/>
                    <a:pt x="220" y="12"/>
                    <a:pt x="220" y="12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16" y="14"/>
                    <a:pt x="216" y="14"/>
                    <a:pt x="216" y="14"/>
                  </a:cubicBezTo>
                  <a:cubicBezTo>
                    <a:pt x="216" y="13"/>
                    <a:pt x="216" y="13"/>
                    <a:pt x="216" y="13"/>
                  </a:cubicBezTo>
                  <a:close/>
                  <a:moveTo>
                    <a:pt x="198" y="23"/>
                  </a:moveTo>
                  <a:cubicBezTo>
                    <a:pt x="198" y="23"/>
                    <a:pt x="198" y="23"/>
                    <a:pt x="198" y="23"/>
                  </a:cubicBezTo>
                  <a:cubicBezTo>
                    <a:pt x="197" y="23"/>
                    <a:pt x="197" y="23"/>
                    <a:pt x="197" y="23"/>
                  </a:cubicBezTo>
                  <a:cubicBezTo>
                    <a:pt x="198" y="23"/>
                    <a:pt x="198" y="23"/>
                    <a:pt x="198" y="23"/>
                  </a:cubicBezTo>
                  <a:close/>
                  <a:moveTo>
                    <a:pt x="198" y="22"/>
                  </a:moveTo>
                  <a:cubicBezTo>
                    <a:pt x="198" y="22"/>
                    <a:pt x="198" y="22"/>
                    <a:pt x="198" y="22"/>
                  </a:cubicBezTo>
                  <a:cubicBezTo>
                    <a:pt x="198" y="23"/>
                    <a:pt x="198" y="23"/>
                    <a:pt x="198" y="23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198" y="22"/>
                    <a:pt x="198" y="22"/>
                    <a:pt x="198" y="22"/>
                  </a:cubicBezTo>
                  <a:close/>
                  <a:moveTo>
                    <a:pt x="199" y="26"/>
                  </a:moveTo>
                  <a:cubicBezTo>
                    <a:pt x="197" y="27"/>
                    <a:pt x="197" y="27"/>
                    <a:pt x="197" y="2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199" y="26"/>
                    <a:pt x="199" y="26"/>
                    <a:pt x="199" y="26"/>
                  </a:cubicBezTo>
                  <a:close/>
                  <a:moveTo>
                    <a:pt x="197" y="28"/>
                  </a:moveTo>
                  <a:cubicBezTo>
                    <a:pt x="198" y="29"/>
                    <a:pt x="198" y="29"/>
                    <a:pt x="198" y="29"/>
                  </a:cubicBezTo>
                  <a:cubicBezTo>
                    <a:pt x="198" y="30"/>
                    <a:pt x="198" y="30"/>
                    <a:pt x="198" y="30"/>
                  </a:cubicBezTo>
                  <a:cubicBezTo>
                    <a:pt x="197" y="30"/>
                    <a:pt x="197" y="30"/>
                    <a:pt x="197" y="30"/>
                  </a:cubicBezTo>
                  <a:cubicBezTo>
                    <a:pt x="197" y="28"/>
                    <a:pt x="197" y="28"/>
                    <a:pt x="197" y="28"/>
                  </a:cubicBezTo>
                  <a:close/>
                  <a:moveTo>
                    <a:pt x="186" y="92"/>
                  </a:moveTo>
                  <a:cubicBezTo>
                    <a:pt x="186" y="92"/>
                    <a:pt x="186" y="92"/>
                    <a:pt x="186" y="92"/>
                  </a:cubicBezTo>
                  <a:cubicBezTo>
                    <a:pt x="186" y="94"/>
                    <a:pt x="186" y="94"/>
                    <a:pt x="186" y="94"/>
                  </a:cubicBezTo>
                  <a:cubicBezTo>
                    <a:pt x="186" y="95"/>
                    <a:pt x="186" y="95"/>
                    <a:pt x="186" y="95"/>
                  </a:cubicBezTo>
                  <a:cubicBezTo>
                    <a:pt x="186" y="92"/>
                    <a:pt x="186" y="92"/>
                    <a:pt x="186" y="92"/>
                  </a:cubicBezTo>
                  <a:cubicBezTo>
                    <a:pt x="186" y="92"/>
                    <a:pt x="186" y="92"/>
                    <a:pt x="186" y="92"/>
                  </a:cubicBezTo>
                  <a:close/>
                  <a:moveTo>
                    <a:pt x="185" y="92"/>
                  </a:moveTo>
                  <a:cubicBezTo>
                    <a:pt x="185" y="95"/>
                    <a:pt x="185" y="95"/>
                    <a:pt x="185" y="95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8"/>
                    <a:pt x="183" y="98"/>
                    <a:pt x="183" y="98"/>
                  </a:cubicBezTo>
                  <a:cubicBezTo>
                    <a:pt x="183" y="97"/>
                    <a:pt x="183" y="97"/>
                    <a:pt x="183" y="97"/>
                  </a:cubicBezTo>
                  <a:cubicBezTo>
                    <a:pt x="183" y="94"/>
                    <a:pt x="183" y="94"/>
                    <a:pt x="183" y="94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5" y="91"/>
                    <a:pt x="185" y="91"/>
                    <a:pt x="185" y="91"/>
                  </a:cubicBezTo>
                  <a:cubicBezTo>
                    <a:pt x="185" y="92"/>
                    <a:pt x="185" y="92"/>
                    <a:pt x="185" y="92"/>
                  </a:cubicBezTo>
                  <a:close/>
                  <a:moveTo>
                    <a:pt x="124" y="64"/>
                  </a:moveTo>
                  <a:cubicBezTo>
                    <a:pt x="126" y="65"/>
                    <a:pt x="126" y="65"/>
                    <a:pt x="126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64"/>
                    <a:pt x="124" y="64"/>
                    <a:pt x="124" y="64"/>
                  </a:cubicBezTo>
                  <a:close/>
                  <a:moveTo>
                    <a:pt x="125" y="68"/>
                  </a:moveTo>
                  <a:cubicBezTo>
                    <a:pt x="127" y="68"/>
                    <a:pt x="127" y="68"/>
                    <a:pt x="127" y="68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9" y="69"/>
                    <a:pt x="129" y="69"/>
                    <a:pt x="129" y="69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5" y="68"/>
                    <a:pt x="125" y="68"/>
                    <a:pt x="125" y="68"/>
                  </a:cubicBezTo>
                  <a:close/>
                  <a:moveTo>
                    <a:pt x="127" y="71"/>
                  </a:moveTo>
                  <a:cubicBezTo>
                    <a:pt x="129" y="71"/>
                    <a:pt x="129" y="71"/>
                    <a:pt x="129" y="71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27" y="71"/>
                    <a:pt x="127" y="71"/>
                    <a:pt x="127" y="71"/>
                  </a:cubicBezTo>
                  <a:close/>
                  <a:moveTo>
                    <a:pt x="123" y="50"/>
                  </a:moveTo>
                  <a:cubicBezTo>
                    <a:pt x="124" y="47"/>
                    <a:pt x="124" y="47"/>
                    <a:pt x="124" y="47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52"/>
                    <a:pt x="136" y="52"/>
                    <a:pt x="136" y="52"/>
                  </a:cubicBezTo>
                  <a:cubicBezTo>
                    <a:pt x="137" y="52"/>
                    <a:pt x="137" y="52"/>
                    <a:pt x="137" y="52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8" y="50"/>
                    <a:pt x="148" y="50"/>
                    <a:pt x="148" y="50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5" y="47"/>
                    <a:pt x="155" y="47"/>
                    <a:pt x="155" y="4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4"/>
                    <a:pt x="181" y="24"/>
                    <a:pt x="181" y="24"/>
                  </a:cubicBezTo>
                  <a:cubicBezTo>
                    <a:pt x="182" y="22"/>
                    <a:pt x="182" y="22"/>
                    <a:pt x="182" y="22"/>
                  </a:cubicBezTo>
                  <a:cubicBezTo>
                    <a:pt x="182" y="21"/>
                    <a:pt x="182" y="21"/>
                    <a:pt x="182" y="21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8" y="19"/>
                    <a:pt x="188" y="19"/>
                    <a:pt x="188" y="19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3" y="20"/>
                    <a:pt x="193" y="20"/>
                    <a:pt x="193" y="20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195" y="23"/>
                    <a:pt x="195" y="23"/>
                    <a:pt x="195" y="23"/>
                  </a:cubicBezTo>
                  <a:cubicBezTo>
                    <a:pt x="197" y="24"/>
                    <a:pt x="197" y="24"/>
                    <a:pt x="197" y="24"/>
                  </a:cubicBezTo>
                  <a:cubicBezTo>
                    <a:pt x="199" y="26"/>
                    <a:pt x="199" y="26"/>
                    <a:pt x="199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5" y="26"/>
                    <a:pt x="195" y="26"/>
                    <a:pt x="195" y="26"/>
                  </a:cubicBezTo>
                  <a:cubicBezTo>
                    <a:pt x="194" y="27"/>
                    <a:pt x="194" y="27"/>
                    <a:pt x="194" y="27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7" y="30"/>
                    <a:pt x="197" y="30"/>
                    <a:pt x="197" y="30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5" y="31"/>
                    <a:pt x="195" y="31"/>
                    <a:pt x="195" y="31"/>
                  </a:cubicBezTo>
                  <a:cubicBezTo>
                    <a:pt x="197" y="32"/>
                    <a:pt x="197" y="32"/>
                    <a:pt x="197" y="32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1" y="40"/>
                    <a:pt x="201" y="40"/>
                    <a:pt x="201" y="40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99" y="42"/>
                    <a:pt x="199" y="42"/>
                    <a:pt x="199" y="42"/>
                  </a:cubicBezTo>
                  <a:cubicBezTo>
                    <a:pt x="199" y="44"/>
                    <a:pt x="199" y="44"/>
                    <a:pt x="199" y="44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4" y="48"/>
                    <a:pt x="204" y="48"/>
                    <a:pt x="204" y="48"/>
                  </a:cubicBezTo>
                  <a:cubicBezTo>
                    <a:pt x="205" y="48"/>
                    <a:pt x="205" y="48"/>
                    <a:pt x="205" y="48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1"/>
                    <a:pt x="207" y="51"/>
                    <a:pt x="207" y="51"/>
                  </a:cubicBezTo>
                  <a:cubicBezTo>
                    <a:pt x="209" y="51"/>
                    <a:pt x="209" y="51"/>
                    <a:pt x="209" y="51"/>
                  </a:cubicBezTo>
                  <a:cubicBezTo>
                    <a:pt x="208" y="53"/>
                    <a:pt x="208" y="53"/>
                    <a:pt x="208" y="53"/>
                  </a:cubicBezTo>
                  <a:cubicBezTo>
                    <a:pt x="207" y="53"/>
                    <a:pt x="207" y="53"/>
                    <a:pt x="207" y="53"/>
                  </a:cubicBezTo>
                  <a:cubicBezTo>
                    <a:pt x="206" y="53"/>
                    <a:pt x="206" y="53"/>
                    <a:pt x="206" y="53"/>
                  </a:cubicBezTo>
                  <a:cubicBezTo>
                    <a:pt x="205" y="54"/>
                    <a:pt x="205" y="54"/>
                    <a:pt x="205" y="54"/>
                  </a:cubicBezTo>
                  <a:cubicBezTo>
                    <a:pt x="203" y="53"/>
                    <a:pt x="203" y="53"/>
                    <a:pt x="203" y="53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5" y="64"/>
                    <a:pt x="195" y="64"/>
                    <a:pt x="195" y="64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93" y="69"/>
                    <a:pt x="193" y="69"/>
                    <a:pt x="193" y="69"/>
                  </a:cubicBezTo>
                  <a:cubicBezTo>
                    <a:pt x="192" y="70"/>
                    <a:pt x="192" y="70"/>
                    <a:pt x="192" y="70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0" y="71"/>
                    <a:pt x="190" y="71"/>
                    <a:pt x="190" y="71"/>
                  </a:cubicBezTo>
                  <a:cubicBezTo>
                    <a:pt x="190" y="73"/>
                    <a:pt x="190" y="73"/>
                    <a:pt x="190" y="73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6"/>
                    <a:pt x="188" y="76"/>
                    <a:pt x="188" y="76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5" y="76"/>
                    <a:pt x="185" y="76"/>
                    <a:pt x="185" y="76"/>
                  </a:cubicBezTo>
                  <a:cubicBezTo>
                    <a:pt x="185" y="77"/>
                    <a:pt x="185" y="77"/>
                    <a:pt x="185" y="77"/>
                  </a:cubicBezTo>
                  <a:cubicBezTo>
                    <a:pt x="185" y="78"/>
                    <a:pt x="185" y="78"/>
                    <a:pt x="185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87" y="83"/>
                    <a:pt x="187" y="83"/>
                    <a:pt x="187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5" y="83"/>
                    <a:pt x="185" y="83"/>
                    <a:pt x="185" y="83"/>
                  </a:cubicBezTo>
                  <a:cubicBezTo>
                    <a:pt x="185" y="83"/>
                    <a:pt x="185" y="83"/>
                    <a:pt x="185" y="83"/>
                  </a:cubicBezTo>
                  <a:cubicBezTo>
                    <a:pt x="186" y="84"/>
                    <a:pt x="186" y="84"/>
                    <a:pt x="186" y="84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4" y="90"/>
                    <a:pt x="184" y="90"/>
                    <a:pt x="184" y="90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3" y="98"/>
                    <a:pt x="173" y="98"/>
                    <a:pt x="173" y="98"/>
                  </a:cubicBezTo>
                  <a:cubicBezTo>
                    <a:pt x="171" y="98"/>
                    <a:pt x="171" y="98"/>
                    <a:pt x="171" y="98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4"/>
                    <a:pt x="171" y="94"/>
                    <a:pt x="171" y="94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1" y="89"/>
                    <a:pt x="161" y="89"/>
                    <a:pt x="161" y="89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59" y="89"/>
                    <a:pt x="159" y="89"/>
                    <a:pt x="159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7" y="90"/>
                    <a:pt x="157" y="90"/>
                    <a:pt x="157" y="90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8" y="94"/>
                    <a:pt x="148" y="94"/>
                    <a:pt x="148" y="94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7" y="89"/>
                    <a:pt x="147" y="89"/>
                    <a:pt x="147" y="89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7" y="86"/>
                    <a:pt x="147" y="86"/>
                    <a:pt x="147" y="86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2" y="88"/>
                    <a:pt x="142" y="88"/>
                    <a:pt x="142" y="88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6" y="87"/>
                    <a:pt x="136" y="87"/>
                    <a:pt x="136" y="87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71"/>
                    <a:pt x="132" y="71"/>
                    <a:pt x="132" y="71"/>
                  </a:cubicBezTo>
                  <a:cubicBezTo>
                    <a:pt x="129" y="69"/>
                    <a:pt x="129" y="69"/>
                    <a:pt x="129" y="69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4"/>
                    <a:pt x="127" y="64"/>
                    <a:pt x="127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3" y="53"/>
                    <a:pt x="123" y="53"/>
                    <a:pt x="123" y="53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3" y="51"/>
                    <a:pt x="123" y="51"/>
                    <a:pt x="123" y="51"/>
                  </a:cubicBezTo>
                  <a:cubicBezTo>
                    <a:pt x="123" y="50"/>
                    <a:pt x="123" y="50"/>
                    <a:pt x="123" y="50"/>
                  </a:cubicBezTo>
                  <a:close/>
                  <a:moveTo>
                    <a:pt x="350" y="69"/>
                  </a:moveTo>
                  <a:cubicBezTo>
                    <a:pt x="349" y="69"/>
                    <a:pt x="349" y="69"/>
                    <a:pt x="349" y="69"/>
                  </a:cubicBezTo>
                  <a:cubicBezTo>
                    <a:pt x="350" y="70"/>
                    <a:pt x="350" y="70"/>
                    <a:pt x="350" y="70"/>
                  </a:cubicBezTo>
                  <a:cubicBezTo>
                    <a:pt x="351" y="70"/>
                    <a:pt x="351" y="70"/>
                    <a:pt x="351" y="70"/>
                  </a:cubicBezTo>
                  <a:cubicBezTo>
                    <a:pt x="350" y="69"/>
                    <a:pt x="350" y="69"/>
                    <a:pt x="350" y="69"/>
                  </a:cubicBezTo>
                  <a:close/>
                  <a:moveTo>
                    <a:pt x="354" y="74"/>
                  </a:moveTo>
                  <a:cubicBezTo>
                    <a:pt x="352" y="74"/>
                    <a:pt x="352" y="74"/>
                    <a:pt x="352" y="74"/>
                  </a:cubicBezTo>
                  <a:cubicBezTo>
                    <a:pt x="353" y="75"/>
                    <a:pt x="353" y="75"/>
                    <a:pt x="353" y="75"/>
                  </a:cubicBezTo>
                  <a:cubicBezTo>
                    <a:pt x="354" y="74"/>
                    <a:pt x="354" y="74"/>
                    <a:pt x="354" y="74"/>
                  </a:cubicBezTo>
                  <a:close/>
                  <a:moveTo>
                    <a:pt x="356" y="75"/>
                  </a:moveTo>
                  <a:cubicBezTo>
                    <a:pt x="356" y="75"/>
                    <a:pt x="356" y="75"/>
                    <a:pt x="356" y="75"/>
                  </a:cubicBezTo>
                  <a:cubicBezTo>
                    <a:pt x="359" y="76"/>
                    <a:pt x="359" y="76"/>
                    <a:pt x="359" y="76"/>
                  </a:cubicBezTo>
                  <a:cubicBezTo>
                    <a:pt x="363" y="77"/>
                    <a:pt x="363" y="77"/>
                    <a:pt x="363" y="77"/>
                  </a:cubicBezTo>
                  <a:cubicBezTo>
                    <a:pt x="367" y="76"/>
                    <a:pt x="367" y="76"/>
                    <a:pt x="367" y="76"/>
                  </a:cubicBezTo>
                  <a:cubicBezTo>
                    <a:pt x="368" y="76"/>
                    <a:pt x="368" y="76"/>
                    <a:pt x="368" y="76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3" y="76"/>
                    <a:pt x="363" y="76"/>
                    <a:pt x="363" y="76"/>
                  </a:cubicBezTo>
                  <a:cubicBezTo>
                    <a:pt x="361" y="75"/>
                    <a:pt x="361" y="75"/>
                    <a:pt x="361" y="75"/>
                  </a:cubicBezTo>
                  <a:cubicBezTo>
                    <a:pt x="359" y="76"/>
                    <a:pt x="359" y="76"/>
                    <a:pt x="359" y="76"/>
                  </a:cubicBezTo>
                  <a:cubicBezTo>
                    <a:pt x="356" y="75"/>
                    <a:pt x="356" y="75"/>
                    <a:pt x="356" y="75"/>
                  </a:cubicBezTo>
                  <a:close/>
                  <a:moveTo>
                    <a:pt x="356" y="66"/>
                  </a:moveTo>
                  <a:cubicBezTo>
                    <a:pt x="357" y="68"/>
                    <a:pt x="357" y="68"/>
                    <a:pt x="357" y="68"/>
                  </a:cubicBezTo>
                  <a:cubicBezTo>
                    <a:pt x="357" y="67"/>
                    <a:pt x="357" y="67"/>
                    <a:pt x="357" y="67"/>
                  </a:cubicBezTo>
                  <a:cubicBezTo>
                    <a:pt x="358" y="67"/>
                    <a:pt x="358" y="67"/>
                    <a:pt x="358" y="67"/>
                  </a:cubicBezTo>
                  <a:cubicBezTo>
                    <a:pt x="359" y="69"/>
                    <a:pt x="359" y="69"/>
                    <a:pt x="359" y="69"/>
                  </a:cubicBezTo>
                  <a:cubicBezTo>
                    <a:pt x="359" y="70"/>
                    <a:pt x="359" y="70"/>
                    <a:pt x="359" y="70"/>
                  </a:cubicBezTo>
                  <a:cubicBezTo>
                    <a:pt x="360" y="70"/>
                    <a:pt x="360" y="70"/>
                    <a:pt x="360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4" y="70"/>
                    <a:pt x="364" y="70"/>
                    <a:pt x="364" y="70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2" y="69"/>
                    <a:pt x="362" y="69"/>
                    <a:pt x="362" y="69"/>
                  </a:cubicBezTo>
                  <a:cubicBezTo>
                    <a:pt x="361" y="67"/>
                    <a:pt x="361" y="67"/>
                    <a:pt x="361" y="67"/>
                  </a:cubicBezTo>
                  <a:cubicBezTo>
                    <a:pt x="359" y="66"/>
                    <a:pt x="359" y="66"/>
                    <a:pt x="359" y="66"/>
                  </a:cubicBezTo>
                  <a:cubicBezTo>
                    <a:pt x="358" y="66"/>
                    <a:pt x="358" y="66"/>
                    <a:pt x="358" y="66"/>
                  </a:cubicBezTo>
                  <a:cubicBezTo>
                    <a:pt x="355" y="66"/>
                    <a:pt x="355" y="66"/>
                    <a:pt x="355" y="66"/>
                  </a:cubicBezTo>
                  <a:cubicBezTo>
                    <a:pt x="356" y="66"/>
                    <a:pt x="356" y="66"/>
                    <a:pt x="356" y="66"/>
                  </a:cubicBezTo>
                  <a:close/>
                  <a:moveTo>
                    <a:pt x="330" y="110"/>
                  </a:moveTo>
                  <a:cubicBezTo>
                    <a:pt x="331" y="112"/>
                    <a:pt x="331" y="112"/>
                    <a:pt x="331" y="112"/>
                  </a:cubicBezTo>
                  <a:cubicBezTo>
                    <a:pt x="331" y="113"/>
                    <a:pt x="331" y="113"/>
                    <a:pt x="331" y="113"/>
                  </a:cubicBezTo>
                  <a:cubicBezTo>
                    <a:pt x="331" y="114"/>
                    <a:pt x="331" y="114"/>
                    <a:pt x="331" y="114"/>
                  </a:cubicBezTo>
                  <a:cubicBezTo>
                    <a:pt x="331" y="112"/>
                    <a:pt x="331" y="112"/>
                    <a:pt x="331" y="112"/>
                  </a:cubicBezTo>
                  <a:cubicBezTo>
                    <a:pt x="330" y="110"/>
                    <a:pt x="330" y="110"/>
                    <a:pt x="330" y="110"/>
                  </a:cubicBezTo>
                  <a:close/>
                  <a:moveTo>
                    <a:pt x="335" y="108"/>
                  </a:moveTo>
                  <a:cubicBezTo>
                    <a:pt x="333" y="109"/>
                    <a:pt x="333" y="109"/>
                    <a:pt x="333" y="109"/>
                  </a:cubicBezTo>
                  <a:cubicBezTo>
                    <a:pt x="332" y="113"/>
                    <a:pt x="332" y="113"/>
                    <a:pt x="332" y="113"/>
                  </a:cubicBezTo>
                  <a:cubicBezTo>
                    <a:pt x="332" y="114"/>
                    <a:pt x="332" y="114"/>
                    <a:pt x="332" y="114"/>
                  </a:cubicBezTo>
                  <a:cubicBezTo>
                    <a:pt x="333" y="114"/>
                    <a:pt x="333" y="114"/>
                    <a:pt x="333" y="114"/>
                  </a:cubicBezTo>
                  <a:cubicBezTo>
                    <a:pt x="334" y="110"/>
                    <a:pt x="334" y="110"/>
                    <a:pt x="334" y="110"/>
                  </a:cubicBezTo>
                  <a:cubicBezTo>
                    <a:pt x="335" y="108"/>
                    <a:pt x="335" y="108"/>
                    <a:pt x="335" y="108"/>
                  </a:cubicBezTo>
                  <a:close/>
                  <a:moveTo>
                    <a:pt x="349" y="120"/>
                  </a:moveTo>
                  <a:cubicBezTo>
                    <a:pt x="348" y="121"/>
                    <a:pt x="348" y="121"/>
                    <a:pt x="348" y="121"/>
                  </a:cubicBezTo>
                  <a:cubicBezTo>
                    <a:pt x="348" y="121"/>
                    <a:pt x="348" y="121"/>
                    <a:pt x="348" y="121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49" y="120"/>
                    <a:pt x="349" y="120"/>
                    <a:pt x="349" y="120"/>
                  </a:cubicBezTo>
                  <a:close/>
                  <a:moveTo>
                    <a:pt x="343" y="117"/>
                  </a:moveTo>
                  <a:cubicBezTo>
                    <a:pt x="343" y="117"/>
                    <a:pt x="343" y="117"/>
                    <a:pt x="343" y="117"/>
                  </a:cubicBezTo>
                  <a:cubicBezTo>
                    <a:pt x="343" y="117"/>
                    <a:pt x="343" y="117"/>
                    <a:pt x="343" y="117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4" y="120"/>
                    <a:pt x="344" y="120"/>
                    <a:pt x="344" y="120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3" y="120"/>
                    <a:pt x="343" y="120"/>
                    <a:pt x="343" y="120"/>
                  </a:cubicBezTo>
                  <a:cubicBezTo>
                    <a:pt x="343" y="120"/>
                    <a:pt x="343" y="120"/>
                    <a:pt x="343" y="120"/>
                  </a:cubicBezTo>
                  <a:cubicBezTo>
                    <a:pt x="343" y="122"/>
                    <a:pt x="343" y="122"/>
                    <a:pt x="343" y="122"/>
                  </a:cubicBezTo>
                  <a:cubicBezTo>
                    <a:pt x="344" y="123"/>
                    <a:pt x="344" y="123"/>
                    <a:pt x="344" y="123"/>
                  </a:cubicBezTo>
                  <a:cubicBezTo>
                    <a:pt x="344" y="122"/>
                    <a:pt x="344" y="122"/>
                    <a:pt x="344" y="122"/>
                  </a:cubicBezTo>
                  <a:cubicBezTo>
                    <a:pt x="346" y="121"/>
                    <a:pt x="346" y="121"/>
                    <a:pt x="346" y="121"/>
                  </a:cubicBezTo>
                  <a:cubicBezTo>
                    <a:pt x="346" y="120"/>
                    <a:pt x="346" y="120"/>
                    <a:pt x="346" y="120"/>
                  </a:cubicBezTo>
                  <a:cubicBezTo>
                    <a:pt x="346" y="120"/>
                    <a:pt x="346" y="120"/>
                    <a:pt x="346" y="120"/>
                  </a:cubicBezTo>
                  <a:cubicBezTo>
                    <a:pt x="345" y="118"/>
                    <a:pt x="345" y="118"/>
                    <a:pt x="345" y="118"/>
                  </a:cubicBezTo>
                  <a:cubicBezTo>
                    <a:pt x="343" y="117"/>
                    <a:pt x="343" y="117"/>
                    <a:pt x="343" y="117"/>
                  </a:cubicBezTo>
                  <a:close/>
                  <a:moveTo>
                    <a:pt x="347" y="118"/>
                  </a:moveTo>
                  <a:cubicBezTo>
                    <a:pt x="346" y="118"/>
                    <a:pt x="346" y="118"/>
                    <a:pt x="346" y="118"/>
                  </a:cubicBezTo>
                  <a:cubicBezTo>
                    <a:pt x="346" y="119"/>
                    <a:pt x="346" y="119"/>
                    <a:pt x="346" y="119"/>
                  </a:cubicBezTo>
                  <a:cubicBezTo>
                    <a:pt x="347" y="120"/>
                    <a:pt x="347" y="120"/>
                    <a:pt x="347" y="120"/>
                  </a:cubicBezTo>
                  <a:cubicBezTo>
                    <a:pt x="348" y="119"/>
                    <a:pt x="348" y="119"/>
                    <a:pt x="348" y="119"/>
                  </a:cubicBezTo>
                  <a:cubicBezTo>
                    <a:pt x="347" y="118"/>
                    <a:pt x="347" y="118"/>
                    <a:pt x="347" y="118"/>
                  </a:cubicBezTo>
                  <a:cubicBezTo>
                    <a:pt x="347" y="118"/>
                    <a:pt x="347" y="118"/>
                    <a:pt x="347" y="118"/>
                  </a:cubicBezTo>
                  <a:close/>
                  <a:moveTo>
                    <a:pt x="344" y="115"/>
                  </a:moveTo>
                  <a:cubicBezTo>
                    <a:pt x="343" y="115"/>
                    <a:pt x="343" y="115"/>
                    <a:pt x="343" y="115"/>
                  </a:cubicBezTo>
                  <a:cubicBezTo>
                    <a:pt x="343" y="116"/>
                    <a:pt x="343" y="116"/>
                    <a:pt x="343" y="116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5" y="118"/>
                    <a:pt x="345" y="118"/>
                    <a:pt x="345" y="118"/>
                  </a:cubicBezTo>
                  <a:cubicBezTo>
                    <a:pt x="346" y="117"/>
                    <a:pt x="346" y="117"/>
                    <a:pt x="346" y="117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5"/>
                    <a:pt x="344" y="115"/>
                    <a:pt x="344" y="115"/>
                  </a:cubicBezTo>
                  <a:close/>
                  <a:moveTo>
                    <a:pt x="347" y="114"/>
                  </a:moveTo>
                  <a:cubicBezTo>
                    <a:pt x="346" y="114"/>
                    <a:pt x="346" y="114"/>
                    <a:pt x="346" y="114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45" y="116"/>
                    <a:pt x="345" y="116"/>
                    <a:pt x="345" y="116"/>
                  </a:cubicBezTo>
                  <a:cubicBezTo>
                    <a:pt x="347" y="117"/>
                    <a:pt x="347" y="117"/>
                    <a:pt x="347" y="117"/>
                  </a:cubicBezTo>
                  <a:cubicBezTo>
                    <a:pt x="348" y="117"/>
                    <a:pt x="348" y="117"/>
                    <a:pt x="348" y="117"/>
                  </a:cubicBezTo>
                  <a:cubicBezTo>
                    <a:pt x="348" y="116"/>
                    <a:pt x="348" y="116"/>
                    <a:pt x="348" y="116"/>
                  </a:cubicBezTo>
                  <a:cubicBezTo>
                    <a:pt x="349" y="115"/>
                    <a:pt x="349" y="115"/>
                    <a:pt x="349" y="115"/>
                  </a:cubicBezTo>
                  <a:cubicBezTo>
                    <a:pt x="348" y="115"/>
                    <a:pt x="348" y="115"/>
                    <a:pt x="348" y="115"/>
                  </a:cubicBezTo>
                  <a:cubicBezTo>
                    <a:pt x="348" y="115"/>
                    <a:pt x="348" y="115"/>
                    <a:pt x="348" y="115"/>
                  </a:cubicBezTo>
                  <a:cubicBezTo>
                    <a:pt x="348" y="114"/>
                    <a:pt x="348" y="114"/>
                    <a:pt x="348" y="114"/>
                  </a:cubicBezTo>
                  <a:cubicBezTo>
                    <a:pt x="347" y="114"/>
                    <a:pt x="347" y="114"/>
                    <a:pt x="347" y="114"/>
                  </a:cubicBezTo>
                  <a:close/>
                  <a:moveTo>
                    <a:pt x="344" y="112"/>
                  </a:moveTo>
                  <a:cubicBezTo>
                    <a:pt x="344" y="112"/>
                    <a:pt x="344" y="112"/>
                    <a:pt x="344" y="112"/>
                  </a:cubicBezTo>
                  <a:cubicBezTo>
                    <a:pt x="343" y="112"/>
                    <a:pt x="343" y="112"/>
                    <a:pt x="343" y="112"/>
                  </a:cubicBezTo>
                  <a:cubicBezTo>
                    <a:pt x="344" y="112"/>
                    <a:pt x="344" y="112"/>
                    <a:pt x="344" y="112"/>
                  </a:cubicBezTo>
                  <a:cubicBezTo>
                    <a:pt x="344" y="112"/>
                    <a:pt x="344" y="112"/>
                    <a:pt x="344" y="112"/>
                  </a:cubicBezTo>
                  <a:close/>
                  <a:moveTo>
                    <a:pt x="347" y="109"/>
                  </a:moveTo>
                  <a:cubicBezTo>
                    <a:pt x="348" y="110"/>
                    <a:pt x="348" y="110"/>
                    <a:pt x="348" y="110"/>
                  </a:cubicBezTo>
                  <a:cubicBezTo>
                    <a:pt x="348" y="110"/>
                    <a:pt x="348" y="110"/>
                    <a:pt x="348" y="110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7" y="109"/>
                    <a:pt x="347" y="109"/>
                    <a:pt x="347" y="109"/>
                  </a:cubicBezTo>
                  <a:close/>
                  <a:moveTo>
                    <a:pt x="346" y="110"/>
                  </a:moveTo>
                  <a:cubicBezTo>
                    <a:pt x="346" y="110"/>
                    <a:pt x="346" y="110"/>
                    <a:pt x="346" y="110"/>
                  </a:cubicBezTo>
                  <a:cubicBezTo>
                    <a:pt x="345" y="111"/>
                    <a:pt x="345" y="111"/>
                    <a:pt x="345" y="111"/>
                  </a:cubicBezTo>
                  <a:cubicBezTo>
                    <a:pt x="344" y="111"/>
                    <a:pt x="344" y="111"/>
                    <a:pt x="344" y="111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46" y="112"/>
                    <a:pt x="346" y="112"/>
                    <a:pt x="346" y="112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5" y="114"/>
                    <a:pt x="345" y="114"/>
                    <a:pt x="345" y="114"/>
                  </a:cubicBezTo>
                  <a:cubicBezTo>
                    <a:pt x="346" y="114"/>
                    <a:pt x="346" y="114"/>
                    <a:pt x="346" y="114"/>
                  </a:cubicBezTo>
                  <a:cubicBezTo>
                    <a:pt x="347" y="113"/>
                    <a:pt x="347" y="113"/>
                    <a:pt x="347" y="113"/>
                  </a:cubicBezTo>
                  <a:cubicBezTo>
                    <a:pt x="348" y="113"/>
                    <a:pt x="348" y="113"/>
                    <a:pt x="348" y="113"/>
                  </a:cubicBezTo>
                  <a:cubicBezTo>
                    <a:pt x="348" y="112"/>
                    <a:pt x="348" y="112"/>
                    <a:pt x="348" y="112"/>
                  </a:cubicBezTo>
                  <a:cubicBezTo>
                    <a:pt x="348" y="111"/>
                    <a:pt x="348" y="111"/>
                    <a:pt x="348" y="111"/>
                  </a:cubicBezTo>
                  <a:cubicBezTo>
                    <a:pt x="348" y="111"/>
                    <a:pt x="348" y="111"/>
                    <a:pt x="348" y="111"/>
                  </a:cubicBezTo>
                  <a:cubicBezTo>
                    <a:pt x="346" y="110"/>
                    <a:pt x="346" y="110"/>
                    <a:pt x="346" y="110"/>
                  </a:cubicBezTo>
                  <a:close/>
                  <a:moveTo>
                    <a:pt x="323" y="124"/>
                  </a:moveTo>
                  <a:cubicBezTo>
                    <a:pt x="325" y="123"/>
                    <a:pt x="325" y="123"/>
                    <a:pt x="325" y="123"/>
                  </a:cubicBezTo>
                  <a:cubicBezTo>
                    <a:pt x="324" y="123"/>
                    <a:pt x="324" y="123"/>
                    <a:pt x="324" y="123"/>
                  </a:cubicBezTo>
                  <a:cubicBezTo>
                    <a:pt x="323" y="124"/>
                    <a:pt x="323" y="124"/>
                    <a:pt x="323" y="124"/>
                  </a:cubicBezTo>
                  <a:close/>
                  <a:moveTo>
                    <a:pt x="322" y="124"/>
                  </a:moveTo>
                  <a:cubicBezTo>
                    <a:pt x="324" y="126"/>
                    <a:pt x="324" y="126"/>
                    <a:pt x="324" y="126"/>
                  </a:cubicBezTo>
                  <a:cubicBezTo>
                    <a:pt x="323" y="125"/>
                    <a:pt x="323" y="125"/>
                    <a:pt x="323" y="125"/>
                  </a:cubicBezTo>
                  <a:cubicBezTo>
                    <a:pt x="322" y="124"/>
                    <a:pt x="322" y="124"/>
                    <a:pt x="322" y="124"/>
                  </a:cubicBezTo>
                  <a:close/>
                  <a:moveTo>
                    <a:pt x="314" y="128"/>
                  </a:moveTo>
                  <a:cubicBezTo>
                    <a:pt x="313" y="129"/>
                    <a:pt x="313" y="129"/>
                    <a:pt x="313" y="129"/>
                  </a:cubicBezTo>
                  <a:cubicBezTo>
                    <a:pt x="314" y="129"/>
                    <a:pt x="314" y="129"/>
                    <a:pt x="314" y="129"/>
                  </a:cubicBezTo>
                  <a:cubicBezTo>
                    <a:pt x="314" y="128"/>
                    <a:pt x="314" y="128"/>
                    <a:pt x="314" y="128"/>
                  </a:cubicBezTo>
                  <a:close/>
                  <a:moveTo>
                    <a:pt x="317" y="127"/>
                  </a:moveTo>
                  <a:cubicBezTo>
                    <a:pt x="314" y="127"/>
                    <a:pt x="314" y="127"/>
                    <a:pt x="314" y="127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6" y="128"/>
                    <a:pt x="316" y="128"/>
                    <a:pt x="316" y="128"/>
                  </a:cubicBezTo>
                  <a:cubicBezTo>
                    <a:pt x="317" y="127"/>
                    <a:pt x="317" y="127"/>
                    <a:pt x="317" y="127"/>
                  </a:cubicBezTo>
                  <a:close/>
                  <a:moveTo>
                    <a:pt x="317" y="134"/>
                  </a:moveTo>
                  <a:cubicBezTo>
                    <a:pt x="316" y="133"/>
                    <a:pt x="316" y="133"/>
                    <a:pt x="316" y="133"/>
                  </a:cubicBezTo>
                  <a:cubicBezTo>
                    <a:pt x="314" y="135"/>
                    <a:pt x="314" y="135"/>
                    <a:pt x="314" y="135"/>
                  </a:cubicBezTo>
                  <a:cubicBezTo>
                    <a:pt x="314" y="135"/>
                    <a:pt x="314" y="135"/>
                    <a:pt x="314" y="135"/>
                  </a:cubicBezTo>
                  <a:cubicBezTo>
                    <a:pt x="315" y="135"/>
                    <a:pt x="315" y="135"/>
                    <a:pt x="315" y="135"/>
                  </a:cubicBezTo>
                  <a:cubicBezTo>
                    <a:pt x="316" y="134"/>
                    <a:pt x="316" y="134"/>
                    <a:pt x="316" y="134"/>
                  </a:cubicBezTo>
                  <a:cubicBezTo>
                    <a:pt x="317" y="134"/>
                    <a:pt x="317" y="134"/>
                    <a:pt x="317" y="134"/>
                  </a:cubicBezTo>
                  <a:close/>
                  <a:moveTo>
                    <a:pt x="320" y="126"/>
                  </a:moveTo>
                  <a:cubicBezTo>
                    <a:pt x="317" y="128"/>
                    <a:pt x="317" y="128"/>
                    <a:pt x="317" y="128"/>
                  </a:cubicBezTo>
                  <a:cubicBezTo>
                    <a:pt x="317" y="129"/>
                    <a:pt x="317" y="129"/>
                    <a:pt x="317" y="129"/>
                  </a:cubicBezTo>
                  <a:cubicBezTo>
                    <a:pt x="317" y="130"/>
                    <a:pt x="317" y="130"/>
                    <a:pt x="317" y="130"/>
                  </a:cubicBezTo>
                  <a:cubicBezTo>
                    <a:pt x="316" y="131"/>
                    <a:pt x="316" y="131"/>
                    <a:pt x="316" y="131"/>
                  </a:cubicBezTo>
                  <a:cubicBezTo>
                    <a:pt x="316" y="132"/>
                    <a:pt x="316" y="132"/>
                    <a:pt x="316" y="132"/>
                  </a:cubicBezTo>
                  <a:cubicBezTo>
                    <a:pt x="318" y="133"/>
                    <a:pt x="318" y="133"/>
                    <a:pt x="318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21" y="130"/>
                    <a:pt x="321" y="130"/>
                    <a:pt x="321" y="130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21" y="127"/>
                    <a:pt x="321" y="127"/>
                    <a:pt x="321" y="127"/>
                  </a:cubicBezTo>
                  <a:cubicBezTo>
                    <a:pt x="322" y="126"/>
                    <a:pt x="322" y="126"/>
                    <a:pt x="322" y="126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20" y="126"/>
                    <a:pt x="320" y="126"/>
                    <a:pt x="320" y="126"/>
                  </a:cubicBezTo>
                  <a:cubicBezTo>
                    <a:pt x="320" y="126"/>
                    <a:pt x="320" y="126"/>
                    <a:pt x="320" y="126"/>
                  </a:cubicBezTo>
                  <a:close/>
                  <a:moveTo>
                    <a:pt x="306" y="118"/>
                  </a:moveTo>
                  <a:cubicBezTo>
                    <a:pt x="307" y="117"/>
                    <a:pt x="307" y="117"/>
                    <a:pt x="307" y="117"/>
                  </a:cubicBezTo>
                  <a:cubicBezTo>
                    <a:pt x="307" y="117"/>
                    <a:pt x="307" y="117"/>
                    <a:pt x="307" y="117"/>
                  </a:cubicBezTo>
                  <a:cubicBezTo>
                    <a:pt x="306" y="118"/>
                    <a:pt x="306" y="118"/>
                    <a:pt x="306" y="118"/>
                  </a:cubicBezTo>
                  <a:close/>
                  <a:moveTo>
                    <a:pt x="302" y="120"/>
                  </a:moveTo>
                  <a:cubicBezTo>
                    <a:pt x="301" y="121"/>
                    <a:pt x="301" y="121"/>
                    <a:pt x="301" y="121"/>
                  </a:cubicBezTo>
                  <a:cubicBezTo>
                    <a:pt x="303" y="121"/>
                    <a:pt x="303" y="121"/>
                    <a:pt x="303" y="121"/>
                  </a:cubicBezTo>
                  <a:cubicBezTo>
                    <a:pt x="302" y="120"/>
                    <a:pt x="302" y="120"/>
                    <a:pt x="302" y="120"/>
                  </a:cubicBezTo>
                  <a:close/>
                  <a:moveTo>
                    <a:pt x="305" y="134"/>
                  </a:moveTo>
                  <a:cubicBezTo>
                    <a:pt x="304" y="135"/>
                    <a:pt x="304" y="135"/>
                    <a:pt x="304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4"/>
                    <a:pt x="305" y="134"/>
                    <a:pt x="305" y="134"/>
                  </a:cubicBezTo>
                  <a:close/>
                  <a:moveTo>
                    <a:pt x="302" y="131"/>
                  </a:moveTo>
                  <a:cubicBezTo>
                    <a:pt x="304" y="131"/>
                    <a:pt x="304" y="131"/>
                    <a:pt x="304" y="131"/>
                  </a:cubicBezTo>
                  <a:cubicBezTo>
                    <a:pt x="305" y="131"/>
                    <a:pt x="305" y="131"/>
                    <a:pt x="305" y="131"/>
                  </a:cubicBezTo>
                  <a:cubicBezTo>
                    <a:pt x="305" y="133"/>
                    <a:pt x="305" y="133"/>
                    <a:pt x="305" y="133"/>
                  </a:cubicBezTo>
                  <a:cubicBezTo>
                    <a:pt x="304" y="133"/>
                    <a:pt x="304" y="133"/>
                    <a:pt x="304" y="133"/>
                  </a:cubicBezTo>
                  <a:cubicBezTo>
                    <a:pt x="303" y="132"/>
                    <a:pt x="303" y="132"/>
                    <a:pt x="303" y="132"/>
                  </a:cubicBezTo>
                  <a:cubicBezTo>
                    <a:pt x="302" y="131"/>
                    <a:pt x="302" y="131"/>
                    <a:pt x="302" y="131"/>
                  </a:cubicBezTo>
                  <a:close/>
                  <a:moveTo>
                    <a:pt x="293" y="125"/>
                  </a:move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5" y="125"/>
                    <a:pt x="295" y="125"/>
                  </a:cubicBezTo>
                  <a:cubicBezTo>
                    <a:pt x="294" y="126"/>
                    <a:pt x="294" y="126"/>
                    <a:pt x="294" y="126"/>
                  </a:cubicBezTo>
                  <a:cubicBezTo>
                    <a:pt x="293" y="126"/>
                    <a:pt x="293" y="126"/>
                    <a:pt x="293" y="126"/>
                  </a:cubicBezTo>
                  <a:cubicBezTo>
                    <a:pt x="293" y="125"/>
                    <a:pt x="293" y="125"/>
                    <a:pt x="293" y="125"/>
                  </a:cubicBezTo>
                  <a:close/>
                  <a:moveTo>
                    <a:pt x="295" y="135"/>
                  </a:moveTo>
                  <a:cubicBezTo>
                    <a:pt x="297" y="135"/>
                    <a:pt x="297" y="135"/>
                    <a:pt x="297" y="135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96" y="136"/>
                    <a:pt x="296" y="136"/>
                    <a:pt x="296" y="136"/>
                  </a:cubicBezTo>
                  <a:cubicBezTo>
                    <a:pt x="295" y="135"/>
                    <a:pt x="295" y="135"/>
                    <a:pt x="295" y="135"/>
                  </a:cubicBezTo>
                  <a:close/>
                  <a:moveTo>
                    <a:pt x="281" y="129"/>
                  </a:moveTo>
                  <a:cubicBezTo>
                    <a:pt x="283" y="128"/>
                    <a:pt x="283" y="128"/>
                    <a:pt x="283" y="128"/>
                  </a:cubicBezTo>
                  <a:cubicBezTo>
                    <a:pt x="282" y="128"/>
                    <a:pt x="282" y="128"/>
                    <a:pt x="282" y="128"/>
                  </a:cubicBezTo>
                  <a:cubicBezTo>
                    <a:pt x="281" y="128"/>
                    <a:pt x="281" y="128"/>
                    <a:pt x="281" y="128"/>
                  </a:cubicBezTo>
                  <a:cubicBezTo>
                    <a:pt x="281" y="129"/>
                    <a:pt x="281" y="129"/>
                    <a:pt x="281" y="129"/>
                  </a:cubicBezTo>
                  <a:close/>
                  <a:moveTo>
                    <a:pt x="286" y="134"/>
                  </a:moveTo>
                  <a:cubicBezTo>
                    <a:pt x="289" y="134"/>
                    <a:pt x="289" y="134"/>
                    <a:pt x="289" y="134"/>
                  </a:cubicBezTo>
                  <a:cubicBezTo>
                    <a:pt x="290" y="134"/>
                    <a:pt x="290" y="134"/>
                    <a:pt x="290" y="134"/>
                  </a:cubicBezTo>
                  <a:cubicBezTo>
                    <a:pt x="290" y="135"/>
                    <a:pt x="290" y="135"/>
                    <a:pt x="290" y="135"/>
                  </a:cubicBezTo>
                  <a:cubicBezTo>
                    <a:pt x="288" y="136"/>
                    <a:pt x="288" y="136"/>
                    <a:pt x="288" y="136"/>
                  </a:cubicBezTo>
                  <a:cubicBezTo>
                    <a:pt x="286" y="135"/>
                    <a:pt x="286" y="135"/>
                    <a:pt x="286" y="135"/>
                  </a:cubicBezTo>
                  <a:cubicBezTo>
                    <a:pt x="286" y="134"/>
                    <a:pt x="286" y="134"/>
                    <a:pt x="286" y="134"/>
                  </a:cubicBezTo>
                  <a:close/>
                  <a:moveTo>
                    <a:pt x="284" y="135"/>
                  </a:moveTo>
                  <a:cubicBezTo>
                    <a:pt x="285" y="135"/>
                    <a:pt x="285" y="135"/>
                    <a:pt x="285" y="135"/>
                  </a:cubicBezTo>
                  <a:cubicBezTo>
                    <a:pt x="285" y="136"/>
                    <a:pt x="285" y="136"/>
                    <a:pt x="285" y="136"/>
                  </a:cubicBezTo>
                  <a:cubicBezTo>
                    <a:pt x="284" y="135"/>
                    <a:pt x="284" y="135"/>
                    <a:pt x="284" y="135"/>
                  </a:cubicBezTo>
                  <a:close/>
                  <a:moveTo>
                    <a:pt x="280" y="134"/>
                  </a:moveTo>
                  <a:cubicBezTo>
                    <a:pt x="281" y="134"/>
                    <a:pt x="281" y="134"/>
                    <a:pt x="281" y="134"/>
                  </a:cubicBezTo>
                  <a:cubicBezTo>
                    <a:pt x="282" y="135"/>
                    <a:pt x="282" y="135"/>
                    <a:pt x="282" y="135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0" y="134"/>
                    <a:pt x="280" y="134"/>
                    <a:pt x="280" y="134"/>
                  </a:cubicBezTo>
                  <a:close/>
                  <a:moveTo>
                    <a:pt x="247" y="153"/>
                  </a:moveTo>
                  <a:cubicBezTo>
                    <a:pt x="246" y="155"/>
                    <a:pt x="246" y="155"/>
                    <a:pt x="246" y="155"/>
                  </a:cubicBezTo>
                  <a:cubicBezTo>
                    <a:pt x="247" y="155"/>
                    <a:pt x="247" y="155"/>
                    <a:pt x="247" y="155"/>
                  </a:cubicBezTo>
                  <a:cubicBezTo>
                    <a:pt x="250" y="155"/>
                    <a:pt x="250" y="155"/>
                    <a:pt x="250" y="155"/>
                  </a:cubicBezTo>
                  <a:cubicBezTo>
                    <a:pt x="253" y="154"/>
                    <a:pt x="253" y="154"/>
                    <a:pt x="253" y="154"/>
                  </a:cubicBezTo>
                  <a:cubicBezTo>
                    <a:pt x="254" y="153"/>
                    <a:pt x="254" y="153"/>
                    <a:pt x="254" y="153"/>
                  </a:cubicBezTo>
                  <a:cubicBezTo>
                    <a:pt x="256" y="153"/>
                    <a:pt x="256" y="153"/>
                    <a:pt x="256" y="153"/>
                  </a:cubicBezTo>
                  <a:cubicBezTo>
                    <a:pt x="257" y="152"/>
                    <a:pt x="257" y="152"/>
                    <a:pt x="257" y="152"/>
                  </a:cubicBezTo>
                  <a:cubicBezTo>
                    <a:pt x="258" y="150"/>
                    <a:pt x="258" y="150"/>
                    <a:pt x="258" y="150"/>
                  </a:cubicBezTo>
                  <a:cubicBezTo>
                    <a:pt x="262" y="148"/>
                    <a:pt x="262" y="148"/>
                    <a:pt x="262" y="148"/>
                  </a:cubicBezTo>
                  <a:cubicBezTo>
                    <a:pt x="262" y="147"/>
                    <a:pt x="262" y="147"/>
                    <a:pt x="262" y="147"/>
                  </a:cubicBezTo>
                  <a:cubicBezTo>
                    <a:pt x="263" y="147"/>
                    <a:pt x="263" y="147"/>
                    <a:pt x="263" y="147"/>
                  </a:cubicBezTo>
                  <a:cubicBezTo>
                    <a:pt x="261" y="145"/>
                    <a:pt x="261" y="145"/>
                    <a:pt x="261" y="145"/>
                  </a:cubicBezTo>
                  <a:cubicBezTo>
                    <a:pt x="259" y="143"/>
                    <a:pt x="259" y="143"/>
                    <a:pt x="259" y="143"/>
                  </a:cubicBezTo>
                  <a:cubicBezTo>
                    <a:pt x="259" y="143"/>
                    <a:pt x="259" y="143"/>
                    <a:pt x="259" y="143"/>
                  </a:cubicBezTo>
                  <a:cubicBezTo>
                    <a:pt x="257" y="143"/>
                    <a:pt x="257" y="143"/>
                    <a:pt x="257" y="143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55" y="146"/>
                    <a:pt x="255" y="146"/>
                    <a:pt x="255" y="146"/>
                  </a:cubicBezTo>
                  <a:cubicBezTo>
                    <a:pt x="254" y="147"/>
                    <a:pt x="254" y="147"/>
                    <a:pt x="254" y="147"/>
                  </a:cubicBezTo>
                  <a:cubicBezTo>
                    <a:pt x="252" y="145"/>
                    <a:pt x="252" y="145"/>
                    <a:pt x="252" y="145"/>
                  </a:cubicBezTo>
                  <a:cubicBezTo>
                    <a:pt x="252" y="146"/>
                    <a:pt x="252" y="146"/>
                    <a:pt x="252" y="146"/>
                  </a:cubicBezTo>
                  <a:cubicBezTo>
                    <a:pt x="250" y="147"/>
                    <a:pt x="250" y="147"/>
                    <a:pt x="250" y="147"/>
                  </a:cubicBezTo>
                  <a:cubicBezTo>
                    <a:pt x="249" y="149"/>
                    <a:pt x="249" y="149"/>
                    <a:pt x="249" y="149"/>
                  </a:cubicBezTo>
                  <a:cubicBezTo>
                    <a:pt x="248" y="151"/>
                    <a:pt x="248" y="151"/>
                    <a:pt x="248" y="151"/>
                  </a:cubicBezTo>
                  <a:cubicBezTo>
                    <a:pt x="248" y="152"/>
                    <a:pt x="248" y="152"/>
                    <a:pt x="248" y="152"/>
                  </a:cubicBezTo>
                  <a:cubicBezTo>
                    <a:pt x="248" y="153"/>
                    <a:pt x="248" y="153"/>
                    <a:pt x="248" y="153"/>
                  </a:cubicBezTo>
                  <a:cubicBezTo>
                    <a:pt x="249" y="153"/>
                    <a:pt x="249" y="153"/>
                    <a:pt x="249" y="153"/>
                  </a:cubicBezTo>
                  <a:cubicBezTo>
                    <a:pt x="248" y="153"/>
                    <a:pt x="248" y="153"/>
                    <a:pt x="248" y="153"/>
                  </a:cubicBezTo>
                  <a:cubicBezTo>
                    <a:pt x="247" y="153"/>
                    <a:pt x="247" y="153"/>
                    <a:pt x="247" y="153"/>
                  </a:cubicBezTo>
                  <a:close/>
                  <a:moveTo>
                    <a:pt x="245" y="155"/>
                  </a:moveTo>
                  <a:cubicBezTo>
                    <a:pt x="246" y="153"/>
                    <a:pt x="246" y="153"/>
                    <a:pt x="246" y="153"/>
                  </a:cubicBezTo>
                  <a:cubicBezTo>
                    <a:pt x="245" y="153"/>
                    <a:pt x="245" y="153"/>
                    <a:pt x="245" y="153"/>
                  </a:cubicBezTo>
                  <a:cubicBezTo>
                    <a:pt x="244" y="155"/>
                    <a:pt x="244" y="155"/>
                    <a:pt x="244" y="155"/>
                  </a:cubicBezTo>
                  <a:cubicBezTo>
                    <a:pt x="245" y="155"/>
                    <a:pt x="245" y="155"/>
                    <a:pt x="245" y="155"/>
                  </a:cubicBezTo>
                  <a:close/>
                  <a:moveTo>
                    <a:pt x="245" y="156"/>
                  </a:moveTo>
                  <a:cubicBezTo>
                    <a:pt x="244" y="157"/>
                    <a:pt x="244" y="157"/>
                    <a:pt x="244" y="157"/>
                  </a:cubicBezTo>
                  <a:cubicBezTo>
                    <a:pt x="244" y="157"/>
                    <a:pt x="244" y="157"/>
                    <a:pt x="244" y="157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40" y="160"/>
                    <a:pt x="240" y="160"/>
                    <a:pt x="240" y="160"/>
                  </a:cubicBezTo>
                  <a:cubicBezTo>
                    <a:pt x="241" y="160"/>
                    <a:pt x="241" y="160"/>
                    <a:pt x="241" y="160"/>
                  </a:cubicBezTo>
                  <a:cubicBezTo>
                    <a:pt x="245" y="159"/>
                    <a:pt x="245" y="159"/>
                    <a:pt x="245" y="159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5" y="156"/>
                    <a:pt x="245" y="156"/>
                    <a:pt x="245" y="156"/>
                  </a:cubicBezTo>
                  <a:close/>
                  <a:moveTo>
                    <a:pt x="232" y="156"/>
                  </a:moveTo>
                  <a:cubicBezTo>
                    <a:pt x="233" y="156"/>
                    <a:pt x="233" y="156"/>
                    <a:pt x="233" y="156"/>
                  </a:cubicBezTo>
                  <a:cubicBezTo>
                    <a:pt x="233" y="157"/>
                    <a:pt x="233" y="157"/>
                    <a:pt x="233" y="157"/>
                  </a:cubicBezTo>
                  <a:cubicBezTo>
                    <a:pt x="232" y="158"/>
                    <a:pt x="232" y="158"/>
                    <a:pt x="232" y="158"/>
                  </a:cubicBezTo>
                  <a:cubicBezTo>
                    <a:pt x="231" y="158"/>
                    <a:pt x="231" y="158"/>
                    <a:pt x="231" y="158"/>
                  </a:cubicBezTo>
                  <a:cubicBezTo>
                    <a:pt x="232" y="156"/>
                    <a:pt x="232" y="156"/>
                    <a:pt x="232" y="156"/>
                  </a:cubicBezTo>
                  <a:cubicBezTo>
                    <a:pt x="232" y="156"/>
                    <a:pt x="232" y="156"/>
                    <a:pt x="232" y="156"/>
                  </a:cubicBezTo>
                  <a:close/>
                  <a:moveTo>
                    <a:pt x="207" y="146"/>
                  </a:moveTo>
                  <a:cubicBezTo>
                    <a:pt x="211" y="144"/>
                    <a:pt x="211" y="144"/>
                    <a:pt x="211" y="144"/>
                  </a:cubicBezTo>
                  <a:cubicBezTo>
                    <a:pt x="213" y="146"/>
                    <a:pt x="213" y="146"/>
                    <a:pt x="213" y="146"/>
                  </a:cubicBezTo>
                  <a:cubicBezTo>
                    <a:pt x="215" y="146"/>
                    <a:pt x="215" y="146"/>
                    <a:pt x="215" y="146"/>
                  </a:cubicBezTo>
                  <a:cubicBezTo>
                    <a:pt x="216" y="145"/>
                    <a:pt x="216" y="145"/>
                    <a:pt x="216" y="145"/>
                  </a:cubicBezTo>
                  <a:cubicBezTo>
                    <a:pt x="218" y="146"/>
                    <a:pt x="218" y="146"/>
                    <a:pt x="218" y="146"/>
                  </a:cubicBezTo>
                  <a:cubicBezTo>
                    <a:pt x="219" y="148"/>
                    <a:pt x="219" y="148"/>
                    <a:pt x="219" y="148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2" y="150"/>
                    <a:pt x="222" y="150"/>
                    <a:pt x="222" y="150"/>
                  </a:cubicBezTo>
                  <a:cubicBezTo>
                    <a:pt x="223" y="152"/>
                    <a:pt x="223" y="152"/>
                    <a:pt x="223" y="152"/>
                  </a:cubicBezTo>
                  <a:cubicBezTo>
                    <a:pt x="223" y="153"/>
                    <a:pt x="223" y="153"/>
                    <a:pt x="223" y="153"/>
                  </a:cubicBezTo>
                  <a:cubicBezTo>
                    <a:pt x="221" y="154"/>
                    <a:pt x="221" y="154"/>
                    <a:pt x="221" y="154"/>
                  </a:cubicBezTo>
                  <a:cubicBezTo>
                    <a:pt x="219" y="154"/>
                    <a:pt x="219" y="154"/>
                    <a:pt x="219" y="154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215" y="151"/>
                    <a:pt x="215" y="151"/>
                    <a:pt x="215" y="151"/>
                  </a:cubicBezTo>
                  <a:cubicBezTo>
                    <a:pt x="214" y="151"/>
                    <a:pt x="214" y="151"/>
                    <a:pt x="214" y="151"/>
                  </a:cubicBezTo>
                  <a:cubicBezTo>
                    <a:pt x="212" y="149"/>
                    <a:pt x="212" y="149"/>
                    <a:pt x="212" y="149"/>
                  </a:cubicBezTo>
                  <a:cubicBezTo>
                    <a:pt x="211" y="149"/>
                    <a:pt x="211" y="149"/>
                    <a:pt x="211" y="149"/>
                  </a:cubicBezTo>
                  <a:cubicBezTo>
                    <a:pt x="208" y="149"/>
                    <a:pt x="208" y="149"/>
                    <a:pt x="208" y="149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7" y="146"/>
                    <a:pt x="207" y="146"/>
                    <a:pt x="207" y="146"/>
                  </a:cubicBezTo>
                  <a:close/>
                  <a:moveTo>
                    <a:pt x="180" y="126"/>
                  </a:moveTo>
                  <a:cubicBezTo>
                    <a:pt x="181" y="126"/>
                    <a:pt x="181" y="126"/>
                    <a:pt x="181" y="126"/>
                  </a:cubicBezTo>
                  <a:cubicBezTo>
                    <a:pt x="181" y="126"/>
                    <a:pt x="181" y="126"/>
                    <a:pt x="181" y="126"/>
                  </a:cubicBezTo>
                  <a:cubicBezTo>
                    <a:pt x="181" y="127"/>
                    <a:pt x="181" y="127"/>
                    <a:pt x="181" y="127"/>
                  </a:cubicBezTo>
                  <a:cubicBezTo>
                    <a:pt x="180" y="127"/>
                    <a:pt x="180" y="127"/>
                    <a:pt x="180" y="127"/>
                  </a:cubicBezTo>
                  <a:cubicBezTo>
                    <a:pt x="180" y="126"/>
                    <a:pt x="180" y="126"/>
                    <a:pt x="180" y="126"/>
                  </a:cubicBezTo>
                  <a:close/>
                  <a:moveTo>
                    <a:pt x="175" y="124"/>
                  </a:moveTo>
                  <a:cubicBezTo>
                    <a:pt x="176" y="125"/>
                    <a:pt x="176" y="125"/>
                    <a:pt x="176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8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4"/>
                  </a:cubicBezTo>
                  <a:cubicBezTo>
                    <a:pt x="178" y="123"/>
                    <a:pt x="178" y="123"/>
                    <a:pt x="178" y="123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22"/>
                    <a:pt x="175" y="122"/>
                    <a:pt x="175" y="122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75" y="124"/>
                    <a:pt x="175" y="124"/>
                    <a:pt x="175" y="124"/>
                  </a:cubicBezTo>
                  <a:close/>
                  <a:moveTo>
                    <a:pt x="269" y="132"/>
                  </a:moveTo>
                  <a:cubicBezTo>
                    <a:pt x="271" y="131"/>
                    <a:pt x="271" y="131"/>
                    <a:pt x="271" y="131"/>
                  </a:cubicBezTo>
                  <a:cubicBezTo>
                    <a:pt x="274" y="132"/>
                    <a:pt x="274" y="132"/>
                    <a:pt x="274" y="132"/>
                  </a:cubicBezTo>
                  <a:cubicBezTo>
                    <a:pt x="275" y="133"/>
                    <a:pt x="275" y="133"/>
                    <a:pt x="275" y="133"/>
                  </a:cubicBezTo>
                  <a:cubicBezTo>
                    <a:pt x="275" y="132"/>
                    <a:pt x="275" y="132"/>
                    <a:pt x="275" y="132"/>
                  </a:cubicBezTo>
                  <a:cubicBezTo>
                    <a:pt x="276" y="131"/>
                    <a:pt x="276" y="131"/>
                    <a:pt x="276" y="131"/>
                  </a:cubicBezTo>
                  <a:cubicBezTo>
                    <a:pt x="278" y="130"/>
                    <a:pt x="278" y="130"/>
                    <a:pt x="278" y="130"/>
                  </a:cubicBezTo>
                  <a:cubicBezTo>
                    <a:pt x="277" y="129"/>
                    <a:pt x="277" y="129"/>
                    <a:pt x="277" y="129"/>
                  </a:cubicBezTo>
                  <a:cubicBezTo>
                    <a:pt x="276" y="129"/>
                    <a:pt x="276" y="129"/>
                    <a:pt x="276" y="129"/>
                  </a:cubicBezTo>
                  <a:cubicBezTo>
                    <a:pt x="275" y="130"/>
                    <a:pt x="275" y="130"/>
                    <a:pt x="275" y="130"/>
                  </a:cubicBezTo>
                  <a:cubicBezTo>
                    <a:pt x="272" y="130"/>
                    <a:pt x="272" y="130"/>
                    <a:pt x="272" y="130"/>
                  </a:cubicBezTo>
                  <a:cubicBezTo>
                    <a:pt x="271" y="129"/>
                    <a:pt x="271" y="129"/>
                    <a:pt x="271" y="129"/>
                  </a:cubicBezTo>
                  <a:cubicBezTo>
                    <a:pt x="269" y="130"/>
                    <a:pt x="269" y="130"/>
                    <a:pt x="269" y="130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69" y="132"/>
                    <a:pt x="269" y="132"/>
                    <a:pt x="269" y="132"/>
                  </a:cubicBezTo>
                  <a:close/>
                  <a:moveTo>
                    <a:pt x="266" y="135"/>
                  </a:moveTo>
                  <a:cubicBezTo>
                    <a:pt x="266" y="136"/>
                    <a:pt x="266" y="136"/>
                    <a:pt x="266" y="136"/>
                  </a:cubicBezTo>
                  <a:cubicBezTo>
                    <a:pt x="266" y="136"/>
                    <a:pt x="266" y="136"/>
                    <a:pt x="266" y="136"/>
                  </a:cubicBezTo>
                  <a:cubicBezTo>
                    <a:pt x="267" y="135"/>
                    <a:pt x="267" y="135"/>
                    <a:pt x="267" y="135"/>
                  </a:cubicBezTo>
                  <a:cubicBezTo>
                    <a:pt x="266" y="135"/>
                    <a:pt x="266" y="135"/>
                    <a:pt x="266" y="135"/>
                  </a:cubicBezTo>
                  <a:close/>
                  <a:moveTo>
                    <a:pt x="258" y="135"/>
                  </a:moveTo>
                  <a:cubicBezTo>
                    <a:pt x="256" y="135"/>
                    <a:pt x="256" y="135"/>
                    <a:pt x="256" y="135"/>
                  </a:cubicBezTo>
                  <a:cubicBezTo>
                    <a:pt x="257" y="136"/>
                    <a:pt x="257" y="136"/>
                    <a:pt x="257" y="136"/>
                  </a:cubicBezTo>
                  <a:cubicBezTo>
                    <a:pt x="257" y="137"/>
                    <a:pt x="257" y="137"/>
                    <a:pt x="257" y="137"/>
                  </a:cubicBezTo>
                  <a:cubicBezTo>
                    <a:pt x="257" y="137"/>
                    <a:pt x="257" y="137"/>
                    <a:pt x="257" y="137"/>
                  </a:cubicBezTo>
                  <a:cubicBezTo>
                    <a:pt x="258" y="138"/>
                    <a:pt x="258" y="138"/>
                    <a:pt x="258" y="138"/>
                  </a:cubicBezTo>
                  <a:cubicBezTo>
                    <a:pt x="261" y="137"/>
                    <a:pt x="261" y="137"/>
                    <a:pt x="261" y="137"/>
                  </a:cubicBezTo>
                  <a:cubicBezTo>
                    <a:pt x="262" y="135"/>
                    <a:pt x="262" y="135"/>
                    <a:pt x="262" y="135"/>
                  </a:cubicBezTo>
                  <a:cubicBezTo>
                    <a:pt x="261" y="135"/>
                    <a:pt x="261" y="135"/>
                    <a:pt x="261" y="135"/>
                  </a:cubicBezTo>
                  <a:cubicBezTo>
                    <a:pt x="259" y="135"/>
                    <a:pt x="259" y="135"/>
                    <a:pt x="259" y="135"/>
                  </a:cubicBezTo>
                  <a:cubicBezTo>
                    <a:pt x="258" y="135"/>
                    <a:pt x="258" y="135"/>
                    <a:pt x="258" y="135"/>
                  </a:cubicBezTo>
                  <a:close/>
                  <a:moveTo>
                    <a:pt x="252" y="138"/>
                  </a:moveTo>
                  <a:cubicBezTo>
                    <a:pt x="253" y="138"/>
                    <a:pt x="253" y="138"/>
                    <a:pt x="253" y="138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5" y="137"/>
                    <a:pt x="255" y="137"/>
                    <a:pt x="255" y="137"/>
                  </a:cubicBezTo>
                  <a:cubicBezTo>
                    <a:pt x="255" y="136"/>
                    <a:pt x="255" y="136"/>
                    <a:pt x="255" y="136"/>
                  </a:cubicBezTo>
                  <a:cubicBezTo>
                    <a:pt x="254" y="137"/>
                    <a:pt x="254" y="137"/>
                    <a:pt x="254" y="137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8"/>
                    <a:pt x="252" y="138"/>
                    <a:pt x="252" y="138"/>
                  </a:cubicBezTo>
                  <a:close/>
                  <a:moveTo>
                    <a:pt x="246" y="138"/>
                  </a:moveTo>
                  <a:cubicBezTo>
                    <a:pt x="248" y="137"/>
                    <a:pt x="248" y="137"/>
                    <a:pt x="248" y="137"/>
                  </a:cubicBezTo>
                  <a:cubicBezTo>
                    <a:pt x="248" y="136"/>
                    <a:pt x="248" y="136"/>
                    <a:pt x="248" y="136"/>
                  </a:cubicBezTo>
                  <a:cubicBezTo>
                    <a:pt x="248" y="136"/>
                    <a:pt x="248" y="136"/>
                    <a:pt x="248" y="136"/>
                  </a:cubicBezTo>
                  <a:cubicBezTo>
                    <a:pt x="250" y="136"/>
                    <a:pt x="250" y="136"/>
                    <a:pt x="250" y="136"/>
                  </a:cubicBezTo>
                  <a:cubicBezTo>
                    <a:pt x="251" y="136"/>
                    <a:pt x="251" y="136"/>
                    <a:pt x="251" y="136"/>
                  </a:cubicBezTo>
                  <a:cubicBezTo>
                    <a:pt x="252" y="136"/>
                    <a:pt x="252" y="136"/>
                    <a:pt x="252" y="136"/>
                  </a:cubicBezTo>
                  <a:cubicBezTo>
                    <a:pt x="250" y="138"/>
                    <a:pt x="250" y="138"/>
                    <a:pt x="250" y="138"/>
                  </a:cubicBezTo>
                  <a:cubicBezTo>
                    <a:pt x="249" y="139"/>
                    <a:pt x="249" y="139"/>
                    <a:pt x="249" y="139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46" y="138"/>
                    <a:pt x="246" y="138"/>
                    <a:pt x="246" y="138"/>
                  </a:cubicBezTo>
                  <a:close/>
                  <a:moveTo>
                    <a:pt x="245" y="138"/>
                  </a:moveTo>
                  <a:cubicBezTo>
                    <a:pt x="243" y="138"/>
                    <a:pt x="243" y="138"/>
                    <a:pt x="243" y="138"/>
                  </a:cubicBezTo>
                  <a:cubicBezTo>
                    <a:pt x="242" y="140"/>
                    <a:pt x="242" y="140"/>
                    <a:pt x="242" y="140"/>
                  </a:cubicBezTo>
                  <a:cubicBezTo>
                    <a:pt x="243" y="139"/>
                    <a:pt x="243" y="139"/>
                    <a:pt x="243" y="139"/>
                  </a:cubicBezTo>
                  <a:cubicBezTo>
                    <a:pt x="245" y="138"/>
                    <a:pt x="245" y="138"/>
                    <a:pt x="245" y="138"/>
                  </a:cubicBezTo>
                  <a:close/>
                  <a:moveTo>
                    <a:pt x="246" y="135"/>
                  </a:moveTo>
                  <a:cubicBezTo>
                    <a:pt x="245" y="136"/>
                    <a:pt x="245" y="136"/>
                    <a:pt x="245" y="136"/>
                  </a:cubicBezTo>
                  <a:cubicBezTo>
                    <a:pt x="246" y="137"/>
                    <a:pt x="246" y="137"/>
                    <a:pt x="246" y="137"/>
                  </a:cubicBezTo>
                  <a:cubicBezTo>
                    <a:pt x="246" y="136"/>
                    <a:pt x="246" y="136"/>
                    <a:pt x="246" y="136"/>
                  </a:cubicBezTo>
                  <a:cubicBezTo>
                    <a:pt x="246" y="135"/>
                    <a:pt x="246" y="135"/>
                    <a:pt x="246" y="135"/>
                  </a:cubicBezTo>
                  <a:close/>
                  <a:moveTo>
                    <a:pt x="215" y="139"/>
                  </a:moveTo>
                  <a:cubicBezTo>
                    <a:pt x="215" y="137"/>
                    <a:pt x="215" y="137"/>
                    <a:pt x="215" y="137"/>
                  </a:cubicBezTo>
                  <a:cubicBezTo>
                    <a:pt x="218" y="136"/>
                    <a:pt x="218" y="136"/>
                    <a:pt x="218" y="136"/>
                  </a:cubicBezTo>
                  <a:cubicBezTo>
                    <a:pt x="222" y="135"/>
                    <a:pt x="222" y="135"/>
                    <a:pt x="222" y="135"/>
                  </a:cubicBezTo>
                  <a:cubicBezTo>
                    <a:pt x="224" y="136"/>
                    <a:pt x="224" y="136"/>
                    <a:pt x="224" y="136"/>
                  </a:cubicBezTo>
                  <a:cubicBezTo>
                    <a:pt x="225" y="136"/>
                    <a:pt x="225" y="136"/>
                    <a:pt x="225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30" y="138"/>
                    <a:pt x="230" y="138"/>
                    <a:pt x="230" y="138"/>
                  </a:cubicBezTo>
                  <a:cubicBezTo>
                    <a:pt x="232" y="137"/>
                    <a:pt x="232" y="137"/>
                    <a:pt x="232" y="137"/>
                  </a:cubicBezTo>
                  <a:cubicBezTo>
                    <a:pt x="234" y="137"/>
                    <a:pt x="234" y="137"/>
                    <a:pt x="234" y="137"/>
                  </a:cubicBezTo>
                  <a:cubicBezTo>
                    <a:pt x="236" y="138"/>
                    <a:pt x="236" y="138"/>
                    <a:pt x="236" y="138"/>
                  </a:cubicBezTo>
                  <a:cubicBezTo>
                    <a:pt x="238" y="138"/>
                    <a:pt x="238" y="138"/>
                    <a:pt x="238" y="138"/>
                  </a:cubicBezTo>
                  <a:cubicBezTo>
                    <a:pt x="239" y="137"/>
                    <a:pt x="239" y="137"/>
                    <a:pt x="239" y="137"/>
                  </a:cubicBezTo>
                  <a:cubicBezTo>
                    <a:pt x="240" y="136"/>
                    <a:pt x="240" y="136"/>
                    <a:pt x="240" y="136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40" y="134"/>
                    <a:pt x="240" y="134"/>
                    <a:pt x="240" y="134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4" y="134"/>
                    <a:pt x="244" y="134"/>
                    <a:pt x="244" y="134"/>
                  </a:cubicBezTo>
                  <a:cubicBezTo>
                    <a:pt x="244" y="136"/>
                    <a:pt x="244" y="136"/>
                    <a:pt x="244" y="136"/>
                  </a:cubicBezTo>
                  <a:cubicBezTo>
                    <a:pt x="243" y="137"/>
                    <a:pt x="243" y="137"/>
                    <a:pt x="243" y="137"/>
                  </a:cubicBezTo>
                  <a:cubicBezTo>
                    <a:pt x="242" y="138"/>
                    <a:pt x="242" y="138"/>
                    <a:pt x="242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39" y="140"/>
                    <a:pt x="239" y="140"/>
                    <a:pt x="239" y="140"/>
                  </a:cubicBezTo>
                  <a:cubicBezTo>
                    <a:pt x="238" y="140"/>
                    <a:pt x="238" y="140"/>
                    <a:pt x="238" y="140"/>
                  </a:cubicBezTo>
                  <a:cubicBezTo>
                    <a:pt x="237" y="140"/>
                    <a:pt x="237" y="140"/>
                    <a:pt x="237" y="140"/>
                  </a:cubicBezTo>
                  <a:cubicBezTo>
                    <a:pt x="234" y="140"/>
                    <a:pt x="234" y="140"/>
                    <a:pt x="234" y="140"/>
                  </a:cubicBezTo>
                  <a:cubicBezTo>
                    <a:pt x="232" y="141"/>
                    <a:pt x="232" y="141"/>
                    <a:pt x="232" y="141"/>
                  </a:cubicBezTo>
                  <a:cubicBezTo>
                    <a:pt x="229" y="140"/>
                    <a:pt x="229" y="140"/>
                    <a:pt x="229" y="140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5" y="142"/>
                    <a:pt x="225" y="142"/>
                    <a:pt x="225" y="142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2" y="141"/>
                    <a:pt x="222" y="141"/>
                    <a:pt x="222" y="141"/>
                  </a:cubicBezTo>
                  <a:cubicBezTo>
                    <a:pt x="220" y="141"/>
                    <a:pt x="220" y="141"/>
                    <a:pt x="220" y="141"/>
                  </a:cubicBezTo>
                  <a:cubicBezTo>
                    <a:pt x="219" y="141"/>
                    <a:pt x="219" y="141"/>
                    <a:pt x="219" y="141"/>
                  </a:cubicBezTo>
                  <a:cubicBezTo>
                    <a:pt x="218" y="141"/>
                    <a:pt x="218" y="141"/>
                    <a:pt x="218" y="141"/>
                  </a:cubicBezTo>
                  <a:cubicBezTo>
                    <a:pt x="217" y="141"/>
                    <a:pt x="217" y="141"/>
                    <a:pt x="217" y="141"/>
                  </a:cubicBezTo>
                  <a:cubicBezTo>
                    <a:pt x="215" y="140"/>
                    <a:pt x="215" y="140"/>
                    <a:pt x="215" y="140"/>
                  </a:cubicBezTo>
                  <a:cubicBezTo>
                    <a:pt x="215" y="139"/>
                    <a:pt x="215" y="139"/>
                    <a:pt x="215" y="139"/>
                  </a:cubicBezTo>
                  <a:close/>
                  <a:moveTo>
                    <a:pt x="213" y="139"/>
                  </a:moveTo>
                  <a:cubicBezTo>
                    <a:pt x="213" y="141"/>
                    <a:pt x="213" y="141"/>
                    <a:pt x="213" y="141"/>
                  </a:cubicBezTo>
                  <a:cubicBezTo>
                    <a:pt x="214" y="140"/>
                    <a:pt x="214" y="140"/>
                    <a:pt x="214" y="140"/>
                  </a:cubicBezTo>
                  <a:cubicBezTo>
                    <a:pt x="214" y="139"/>
                    <a:pt x="214" y="139"/>
                    <a:pt x="214" y="139"/>
                  </a:cubicBezTo>
                  <a:cubicBezTo>
                    <a:pt x="213" y="139"/>
                    <a:pt x="213" y="139"/>
                    <a:pt x="213" y="139"/>
                  </a:cubicBezTo>
                  <a:close/>
                  <a:moveTo>
                    <a:pt x="213" y="138"/>
                  </a:moveTo>
                  <a:cubicBezTo>
                    <a:pt x="211" y="137"/>
                    <a:pt x="211" y="137"/>
                    <a:pt x="211" y="137"/>
                  </a:cubicBezTo>
                  <a:cubicBezTo>
                    <a:pt x="211" y="139"/>
                    <a:pt x="211" y="139"/>
                    <a:pt x="211" y="139"/>
                  </a:cubicBezTo>
                  <a:cubicBezTo>
                    <a:pt x="211" y="141"/>
                    <a:pt x="211" y="141"/>
                    <a:pt x="211" y="141"/>
                  </a:cubicBezTo>
                  <a:cubicBezTo>
                    <a:pt x="212" y="139"/>
                    <a:pt x="212" y="139"/>
                    <a:pt x="212" y="139"/>
                  </a:cubicBezTo>
                  <a:cubicBezTo>
                    <a:pt x="213" y="138"/>
                    <a:pt x="213" y="138"/>
                    <a:pt x="213" y="138"/>
                  </a:cubicBezTo>
                  <a:close/>
                  <a:moveTo>
                    <a:pt x="188" y="139"/>
                  </a:moveTo>
                  <a:cubicBezTo>
                    <a:pt x="187" y="140"/>
                    <a:pt x="187" y="140"/>
                    <a:pt x="187" y="140"/>
                  </a:cubicBezTo>
                  <a:cubicBezTo>
                    <a:pt x="188" y="141"/>
                    <a:pt x="188" y="141"/>
                    <a:pt x="188" y="141"/>
                  </a:cubicBezTo>
                  <a:cubicBezTo>
                    <a:pt x="187" y="142"/>
                    <a:pt x="187" y="142"/>
                    <a:pt x="187" y="142"/>
                  </a:cubicBezTo>
                  <a:cubicBezTo>
                    <a:pt x="188" y="143"/>
                    <a:pt x="188" y="143"/>
                    <a:pt x="188" y="143"/>
                  </a:cubicBezTo>
                  <a:cubicBezTo>
                    <a:pt x="190" y="143"/>
                    <a:pt x="190" y="143"/>
                    <a:pt x="190" y="143"/>
                  </a:cubicBezTo>
                  <a:cubicBezTo>
                    <a:pt x="192" y="143"/>
                    <a:pt x="192" y="143"/>
                    <a:pt x="192" y="143"/>
                  </a:cubicBezTo>
                  <a:cubicBezTo>
                    <a:pt x="193" y="143"/>
                    <a:pt x="193" y="143"/>
                    <a:pt x="193" y="143"/>
                  </a:cubicBezTo>
                  <a:cubicBezTo>
                    <a:pt x="195" y="143"/>
                    <a:pt x="195" y="143"/>
                    <a:pt x="195" y="143"/>
                  </a:cubicBezTo>
                  <a:cubicBezTo>
                    <a:pt x="196" y="142"/>
                    <a:pt x="196" y="142"/>
                    <a:pt x="196" y="142"/>
                  </a:cubicBezTo>
                  <a:cubicBezTo>
                    <a:pt x="198" y="142"/>
                    <a:pt x="198" y="142"/>
                    <a:pt x="198" y="142"/>
                  </a:cubicBezTo>
                  <a:cubicBezTo>
                    <a:pt x="199" y="141"/>
                    <a:pt x="199" y="141"/>
                    <a:pt x="199" y="141"/>
                  </a:cubicBezTo>
                  <a:cubicBezTo>
                    <a:pt x="201" y="142"/>
                    <a:pt x="201" y="142"/>
                    <a:pt x="201" y="142"/>
                  </a:cubicBezTo>
                  <a:cubicBezTo>
                    <a:pt x="203" y="140"/>
                    <a:pt x="203" y="140"/>
                    <a:pt x="203" y="140"/>
                  </a:cubicBezTo>
                  <a:cubicBezTo>
                    <a:pt x="204" y="141"/>
                    <a:pt x="204" y="141"/>
                    <a:pt x="204" y="141"/>
                  </a:cubicBezTo>
                  <a:cubicBezTo>
                    <a:pt x="205" y="141"/>
                    <a:pt x="205" y="141"/>
                    <a:pt x="205" y="141"/>
                  </a:cubicBezTo>
                  <a:cubicBezTo>
                    <a:pt x="208" y="141"/>
                    <a:pt x="208" y="141"/>
                    <a:pt x="208" y="141"/>
                  </a:cubicBezTo>
                  <a:cubicBezTo>
                    <a:pt x="207" y="140"/>
                    <a:pt x="207" y="140"/>
                    <a:pt x="207" y="140"/>
                  </a:cubicBezTo>
                  <a:cubicBezTo>
                    <a:pt x="209" y="140"/>
                    <a:pt x="209" y="140"/>
                    <a:pt x="209" y="140"/>
                  </a:cubicBezTo>
                  <a:cubicBezTo>
                    <a:pt x="209" y="138"/>
                    <a:pt x="209" y="138"/>
                    <a:pt x="209" y="138"/>
                  </a:cubicBezTo>
                  <a:cubicBezTo>
                    <a:pt x="208" y="139"/>
                    <a:pt x="208" y="139"/>
                    <a:pt x="208" y="139"/>
                  </a:cubicBezTo>
                  <a:cubicBezTo>
                    <a:pt x="208" y="138"/>
                    <a:pt x="208" y="138"/>
                    <a:pt x="208" y="138"/>
                  </a:cubicBezTo>
                  <a:cubicBezTo>
                    <a:pt x="208" y="136"/>
                    <a:pt x="208" y="136"/>
                    <a:pt x="208" y="136"/>
                  </a:cubicBezTo>
                  <a:cubicBezTo>
                    <a:pt x="206" y="136"/>
                    <a:pt x="206" y="136"/>
                    <a:pt x="206" y="136"/>
                  </a:cubicBezTo>
                  <a:cubicBezTo>
                    <a:pt x="207" y="137"/>
                    <a:pt x="207" y="137"/>
                    <a:pt x="207" y="137"/>
                  </a:cubicBezTo>
                  <a:cubicBezTo>
                    <a:pt x="206" y="138"/>
                    <a:pt x="206" y="138"/>
                    <a:pt x="206" y="138"/>
                  </a:cubicBezTo>
                  <a:cubicBezTo>
                    <a:pt x="205" y="136"/>
                    <a:pt x="205" y="136"/>
                    <a:pt x="205" y="136"/>
                  </a:cubicBezTo>
                  <a:cubicBezTo>
                    <a:pt x="204" y="135"/>
                    <a:pt x="204" y="135"/>
                    <a:pt x="204" y="135"/>
                  </a:cubicBezTo>
                  <a:cubicBezTo>
                    <a:pt x="202" y="136"/>
                    <a:pt x="202" y="136"/>
                    <a:pt x="202" y="136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7" y="135"/>
                    <a:pt x="197" y="135"/>
                    <a:pt x="197" y="135"/>
                  </a:cubicBezTo>
                  <a:cubicBezTo>
                    <a:pt x="197" y="136"/>
                    <a:pt x="197" y="136"/>
                    <a:pt x="197" y="136"/>
                  </a:cubicBezTo>
                  <a:cubicBezTo>
                    <a:pt x="200" y="138"/>
                    <a:pt x="200" y="138"/>
                    <a:pt x="200" y="138"/>
                  </a:cubicBezTo>
                  <a:cubicBezTo>
                    <a:pt x="202" y="139"/>
                    <a:pt x="202" y="139"/>
                    <a:pt x="202" y="139"/>
                  </a:cubicBezTo>
                  <a:cubicBezTo>
                    <a:pt x="199" y="139"/>
                    <a:pt x="199" y="139"/>
                    <a:pt x="199" y="139"/>
                  </a:cubicBezTo>
                  <a:cubicBezTo>
                    <a:pt x="198" y="140"/>
                    <a:pt x="198" y="140"/>
                    <a:pt x="198" y="140"/>
                  </a:cubicBezTo>
                  <a:cubicBezTo>
                    <a:pt x="196" y="139"/>
                    <a:pt x="196" y="139"/>
                    <a:pt x="196" y="139"/>
                  </a:cubicBezTo>
                  <a:cubicBezTo>
                    <a:pt x="195" y="137"/>
                    <a:pt x="195" y="137"/>
                    <a:pt x="195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3" y="137"/>
                    <a:pt x="193" y="137"/>
                    <a:pt x="193" y="137"/>
                  </a:cubicBezTo>
                  <a:cubicBezTo>
                    <a:pt x="191" y="137"/>
                    <a:pt x="191" y="137"/>
                    <a:pt x="191" y="137"/>
                  </a:cubicBezTo>
                  <a:cubicBezTo>
                    <a:pt x="189" y="138"/>
                    <a:pt x="189" y="138"/>
                    <a:pt x="189" y="138"/>
                  </a:cubicBezTo>
                  <a:cubicBezTo>
                    <a:pt x="189" y="138"/>
                    <a:pt x="187" y="139"/>
                    <a:pt x="188" y="139"/>
                  </a:cubicBezTo>
                  <a:close/>
                  <a:moveTo>
                    <a:pt x="182" y="137"/>
                  </a:moveTo>
                  <a:cubicBezTo>
                    <a:pt x="184" y="136"/>
                    <a:pt x="184" y="136"/>
                    <a:pt x="184" y="136"/>
                  </a:cubicBezTo>
                  <a:cubicBezTo>
                    <a:pt x="187" y="136"/>
                    <a:pt x="187" y="136"/>
                    <a:pt x="187" y="136"/>
                  </a:cubicBezTo>
                  <a:cubicBezTo>
                    <a:pt x="187" y="139"/>
                    <a:pt x="187" y="139"/>
                    <a:pt x="187" y="139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6" y="141"/>
                    <a:pt x="186" y="141"/>
                    <a:pt x="186" y="141"/>
                  </a:cubicBezTo>
                  <a:cubicBezTo>
                    <a:pt x="185" y="141"/>
                    <a:pt x="185" y="141"/>
                    <a:pt x="185" y="141"/>
                  </a:cubicBezTo>
                  <a:cubicBezTo>
                    <a:pt x="183" y="141"/>
                    <a:pt x="183" y="141"/>
                    <a:pt x="183" y="141"/>
                  </a:cubicBezTo>
                  <a:cubicBezTo>
                    <a:pt x="180" y="141"/>
                    <a:pt x="180" y="141"/>
                    <a:pt x="180" y="141"/>
                  </a:cubicBezTo>
                  <a:cubicBezTo>
                    <a:pt x="180" y="140"/>
                    <a:pt x="180" y="140"/>
                    <a:pt x="180" y="140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182" y="139"/>
                    <a:pt x="182" y="139"/>
                    <a:pt x="182" y="139"/>
                  </a:cubicBezTo>
                  <a:cubicBezTo>
                    <a:pt x="182" y="137"/>
                    <a:pt x="182" y="137"/>
                    <a:pt x="182" y="137"/>
                  </a:cubicBezTo>
                  <a:close/>
                  <a:moveTo>
                    <a:pt x="177" y="140"/>
                  </a:moveTo>
                  <a:cubicBezTo>
                    <a:pt x="178" y="139"/>
                    <a:pt x="178" y="139"/>
                    <a:pt x="178" y="139"/>
                  </a:cubicBezTo>
                  <a:cubicBezTo>
                    <a:pt x="178" y="140"/>
                    <a:pt x="178" y="140"/>
                    <a:pt x="178" y="140"/>
                  </a:cubicBezTo>
                  <a:cubicBezTo>
                    <a:pt x="177" y="140"/>
                    <a:pt x="177" y="140"/>
                    <a:pt x="177" y="140"/>
                  </a:cubicBezTo>
                  <a:cubicBezTo>
                    <a:pt x="177" y="140"/>
                    <a:pt x="177" y="140"/>
                    <a:pt x="177" y="140"/>
                  </a:cubicBezTo>
                  <a:close/>
                  <a:moveTo>
                    <a:pt x="168" y="134"/>
                  </a:moveTo>
                  <a:cubicBezTo>
                    <a:pt x="168" y="136"/>
                    <a:pt x="168" y="136"/>
                    <a:pt x="168" y="136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72" y="137"/>
                    <a:pt x="172" y="137"/>
                    <a:pt x="172" y="137"/>
                  </a:cubicBezTo>
                  <a:cubicBezTo>
                    <a:pt x="174" y="139"/>
                    <a:pt x="174" y="139"/>
                    <a:pt x="174" y="139"/>
                  </a:cubicBezTo>
                  <a:cubicBezTo>
                    <a:pt x="174" y="140"/>
                    <a:pt x="174" y="140"/>
                    <a:pt x="174" y="140"/>
                  </a:cubicBezTo>
                  <a:cubicBezTo>
                    <a:pt x="175" y="139"/>
                    <a:pt x="175" y="139"/>
                    <a:pt x="175" y="139"/>
                  </a:cubicBezTo>
                  <a:cubicBezTo>
                    <a:pt x="176" y="138"/>
                    <a:pt x="176" y="138"/>
                    <a:pt x="176" y="138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8" y="137"/>
                    <a:pt x="178" y="137"/>
                    <a:pt x="178" y="137"/>
                  </a:cubicBezTo>
                  <a:cubicBezTo>
                    <a:pt x="179" y="136"/>
                    <a:pt x="179" y="136"/>
                    <a:pt x="179" y="136"/>
                  </a:cubicBezTo>
                  <a:cubicBezTo>
                    <a:pt x="177" y="134"/>
                    <a:pt x="177" y="134"/>
                    <a:pt x="177" y="134"/>
                  </a:cubicBezTo>
                  <a:cubicBezTo>
                    <a:pt x="175" y="133"/>
                    <a:pt x="175" y="133"/>
                    <a:pt x="175" y="133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0" y="134"/>
                    <a:pt x="170" y="134"/>
                    <a:pt x="170" y="134"/>
                  </a:cubicBezTo>
                  <a:cubicBezTo>
                    <a:pt x="168" y="134"/>
                    <a:pt x="168" y="134"/>
                    <a:pt x="168" y="134"/>
                  </a:cubicBezTo>
                  <a:close/>
                  <a:moveTo>
                    <a:pt x="382" y="136"/>
                  </a:moveTo>
                  <a:cubicBezTo>
                    <a:pt x="382" y="136"/>
                    <a:pt x="382" y="136"/>
                    <a:pt x="382" y="136"/>
                  </a:cubicBezTo>
                  <a:cubicBezTo>
                    <a:pt x="384" y="136"/>
                    <a:pt x="384" y="136"/>
                    <a:pt x="384" y="136"/>
                  </a:cubicBezTo>
                  <a:cubicBezTo>
                    <a:pt x="385" y="136"/>
                    <a:pt x="385" y="136"/>
                    <a:pt x="385" y="136"/>
                  </a:cubicBezTo>
                  <a:cubicBezTo>
                    <a:pt x="384" y="134"/>
                    <a:pt x="384" y="134"/>
                    <a:pt x="384" y="134"/>
                  </a:cubicBezTo>
                  <a:cubicBezTo>
                    <a:pt x="383" y="134"/>
                    <a:pt x="383" y="134"/>
                    <a:pt x="383" y="134"/>
                  </a:cubicBezTo>
                  <a:cubicBezTo>
                    <a:pt x="382" y="134"/>
                    <a:pt x="382" y="134"/>
                    <a:pt x="382" y="134"/>
                  </a:cubicBezTo>
                  <a:cubicBezTo>
                    <a:pt x="382" y="136"/>
                    <a:pt x="382" y="136"/>
                    <a:pt x="382" y="136"/>
                  </a:cubicBezTo>
                  <a:close/>
                  <a:moveTo>
                    <a:pt x="373" y="136"/>
                  </a:moveTo>
                  <a:cubicBezTo>
                    <a:pt x="376" y="136"/>
                    <a:pt x="376" y="136"/>
                    <a:pt x="376" y="136"/>
                  </a:cubicBezTo>
                  <a:cubicBezTo>
                    <a:pt x="377" y="135"/>
                    <a:pt x="377" y="135"/>
                    <a:pt x="377" y="135"/>
                  </a:cubicBezTo>
                  <a:cubicBezTo>
                    <a:pt x="380" y="136"/>
                    <a:pt x="380" y="136"/>
                    <a:pt x="380" y="136"/>
                  </a:cubicBezTo>
                  <a:cubicBezTo>
                    <a:pt x="381" y="135"/>
                    <a:pt x="381" y="135"/>
                    <a:pt x="381" y="135"/>
                  </a:cubicBezTo>
                  <a:cubicBezTo>
                    <a:pt x="382" y="133"/>
                    <a:pt x="382" y="133"/>
                    <a:pt x="382" y="133"/>
                  </a:cubicBezTo>
                  <a:cubicBezTo>
                    <a:pt x="384" y="133"/>
                    <a:pt x="384" y="133"/>
                    <a:pt x="384" y="133"/>
                  </a:cubicBezTo>
                  <a:cubicBezTo>
                    <a:pt x="384" y="132"/>
                    <a:pt x="384" y="132"/>
                    <a:pt x="384" y="132"/>
                  </a:cubicBezTo>
                  <a:cubicBezTo>
                    <a:pt x="384" y="131"/>
                    <a:pt x="384" y="131"/>
                    <a:pt x="384" y="131"/>
                  </a:cubicBezTo>
                  <a:cubicBezTo>
                    <a:pt x="385" y="131"/>
                    <a:pt x="385" y="131"/>
                    <a:pt x="385" y="131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5" y="129"/>
                    <a:pt x="385" y="129"/>
                    <a:pt x="385" y="129"/>
                  </a:cubicBezTo>
                  <a:cubicBezTo>
                    <a:pt x="384" y="128"/>
                    <a:pt x="384" y="128"/>
                    <a:pt x="384" y="128"/>
                  </a:cubicBezTo>
                  <a:cubicBezTo>
                    <a:pt x="384" y="127"/>
                    <a:pt x="384" y="127"/>
                    <a:pt x="384" y="127"/>
                  </a:cubicBezTo>
                  <a:cubicBezTo>
                    <a:pt x="380" y="127"/>
                    <a:pt x="380" y="127"/>
                    <a:pt x="380" y="127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31"/>
                    <a:pt x="378" y="131"/>
                    <a:pt x="378" y="131"/>
                  </a:cubicBezTo>
                  <a:cubicBezTo>
                    <a:pt x="377" y="132"/>
                    <a:pt x="377" y="132"/>
                    <a:pt x="377" y="132"/>
                  </a:cubicBezTo>
                  <a:cubicBezTo>
                    <a:pt x="373" y="136"/>
                    <a:pt x="373" y="136"/>
                    <a:pt x="373" y="136"/>
                  </a:cubicBezTo>
                  <a:close/>
                  <a:moveTo>
                    <a:pt x="155" y="123"/>
                  </a:moveTo>
                  <a:cubicBezTo>
                    <a:pt x="154" y="124"/>
                    <a:pt x="154" y="124"/>
                    <a:pt x="154" y="124"/>
                  </a:cubicBezTo>
                  <a:cubicBezTo>
                    <a:pt x="155" y="126"/>
                    <a:pt x="155" y="126"/>
                    <a:pt x="155" y="126"/>
                  </a:cubicBezTo>
                  <a:cubicBezTo>
                    <a:pt x="157" y="126"/>
                    <a:pt x="157" y="126"/>
                    <a:pt x="157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61" y="126"/>
                    <a:pt x="161" y="126"/>
                    <a:pt x="161" y="126"/>
                  </a:cubicBezTo>
                  <a:cubicBezTo>
                    <a:pt x="162" y="125"/>
                    <a:pt x="162" y="125"/>
                    <a:pt x="162" y="125"/>
                  </a:cubicBezTo>
                  <a:cubicBezTo>
                    <a:pt x="164" y="125"/>
                    <a:pt x="164" y="125"/>
                    <a:pt x="164" y="125"/>
                  </a:cubicBezTo>
                  <a:cubicBezTo>
                    <a:pt x="165" y="124"/>
                    <a:pt x="165" y="124"/>
                    <a:pt x="165" y="124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2" y="124"/>
                    <a:pt x="162" y="124"/>
                    <a:pt x="162" y="124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6" y="123"/>
                    <a:pt x="156" y="123"/>
                    <a:pt x="156" y="123"/>
                  </a:cubicBezTo>
                  <a:cubicBezTo>
                    <a:pt x="155" y="123"/>
                    <a:pt x="155" y="123"/>
                    <a:pt x="155" y="123"/>
                  </a:cubicBezTo>
                  <a:close/>
                  <a:moveTo>
                    <a:pt x="89" y="120"/>
                  </a:moveTo>
                  <a:cubicBezTo>
                    <a:pt x="89" y="121"/>
                    <a:pt x="89" y="121"/>
                    <a:pt x="89" y="121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89" y="120"/>
                    <a:pt x="89" y="120"/>
                    <a:pt x="89" y="120"/>
                  </a:cubicBezTo>
                  <a:close/>
                  <a:moveTo>
                    <a:pt x="90" y="121"/>
                  </a:moveTo>
                  <a:cubicBezTo>
                    <a:pt x="91" y="122"/>
                    <a:pt x="91" y="122"/>
                    <a:pt x="91" y="122"/>
                  </a:cubicBezTo>
                  <a:cubicBezTo>
                    <a:pt x="92" y="121"/>
                    <a:pt x="92" y="121"/>
                    <a:pt x="92" y="121"/>
                  </a:cubicBezTo>
                  <a:cubicBezTo>
                    <a:pt x="92" y="119"/>
                    <a:pt x="92" y="119"/>
                    <a:pt x="92" y="119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5" y="117"/>
                    <a:pt x="95" y="117"/>
                    <a:pt x="95" y="117"/>
                  </a:cubicBezTo>
                  <a:cubicBezTo>
                    <a:pt x="95" y="115"/>
                    <a:pt x="95" y="115"/>
                    <a:pt x="95" y="115"/>
                  </a:cubicBezTo>
                  <a:cubicBezTo>
                    <a:pt x="97" y="113"/>
                    <a:pt x="97" y="113"/>
                    <a:pt x="97" y="113"/>
                  </a:cubicBezTo>
                  <a:cubicBezTo>
                    <a:pt x="97" y="114"/>
                    <a:pt x="97" y="114"/>
                    <a:pt x="97" y="114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4" y="116"/>
                    <a:pt x="104" y="116"/>
                    <a:pt x="104" y="116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16" y="117"/>
                    <a:pt x="116" y="117"/>
                    <a:pt x="116" y="117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7" y="120"/>
                    <a:pt x="117" y="120"/>
                    <a:pt x="117" y="120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21" y="123"/>
                    <a:pt x="121" y="123"/>
                    <a:pt x="121" y="123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6" y="118"/>
                    <a:pt x="136" y="118"/>
                    <a:pt x="136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3" y="120"/>
                    <a:pt x="143" y="120"/>
                    <a:pt x="143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54" y="127"/>
                    <a:pt x="154" y="127"/>
                    <a:pt x="154" y="127"/>
                  </a:cubicBezTo>
                  <a:cubicBezTo>
                    <a:pt x="154" y="128"/>
                    <a:pt x="154" y="128"/>
                    <a:pt x="154" y="128"/>
                  </a:cubicBezTo>
                  <a:cubicBezTo>
                    <a:pt x="156" y="130"/>
                    <a:pt x="156" y="130"/>
                    <a:pt x="156" y="130"/>
                  </a:cubicBezTo>
                  <a:cubicBezTo>
                    <a:pt x="158" y="131"/>
                    <a:pt x="158" y="131"/>
                    <a:pt x="158" y="131"/>
                  </a:cubicBezTo>
                  <a:cubicBezTo>
                    <a:pt x="160" y="130"/>
                    <a:pt x="160" y="130"/>
                    <a:pt x="160" y="130"/>
                  </a:cubicBezTo>
                  <a:cubicBezTo>
                    <a:pt x="161" y="131"/>
                    <a:pt x="161" y="131"/>
                    <a:pt x="161" y="131"/>
                  </a:cubicBezTo>
                  <a:cubicBezTo>
                    <a:pt x="162" y="131"/>
                    <a:pt x="162" y="131"/>
                    <a:pt x="162" y="131"/>
                  </a:cubicBezTo>
                  <a:cubicBezTo>
                    <a:pt x="163" y="130"/>
                    <a:pt x="163" y="130"/>
                    <a:pt x="163" y="130"/>
                  </a:cubicBezTo>
                  <a:cubicBezTo>
                    <a:pt x="165" y="130"/>
                    <a:pt x="165" y="130"/>
                    <a:pt x="165" y="130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67" y="136"/>
                    <a:pt x="167" y="136"/>
                    <a:pt x="167" y="136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68" y="140"/>
                    <a:pt x="168" y="140"/>
                    <a:pt x="168" y="140"/>
                  </a:cubicBezTo>
                  <a:cubicBezTo>
                    <a:pt x="167" y="141"/>
                    <a:pt x="167" y="141"/>
                    <a:pt x="167" y="141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64" y="139"/>
                    <a:pt x="164" y="139"/>
                    <a:pt x="164" y="139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6" y="135"/>
                    <a:pt x="156" y="135"/>
                    <a:pt x="156" y="135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49" y="135"/>
                    <a:pt x="149" y="135"/>
                    <a:pt x="149" y="135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3" y="134"/>
                    <a:pt x="133" y="134"/>
                    <a:pt x="133" y="134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4" y="130"/>
                    <a:pt x="124" y="130"/>
                    <a:pt x="124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104" y="129"/>
                    <a:pt x="104" y="129"/>
                    <a:pt x="104" y="129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100" y="124"/>
                    <a:pt x="100" y="124"/>
                    <a:pt x="100" y="124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90" y="121"/>
                    <a:pt x="90" y="121"/>
                    <a:pt x="90" y="121"/>
                  </a:cubicBezTo>
                  <a:close/>
                  <a:moveTo>
                    <a:pt x="113" y="22"/>
                  </a:moveTo>
                  <a:cubicBezTo>
                    <a:pt x="115" y="24"/>
                    <a:pt x="115" y="24"/>
                    <a:pt x="115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3" y="22"/>
                    <a:pt x="113" y="22"/>
                    <a:pt x="113" y="22"/>
                  </a:cubicBezTo>
                  <a:close/>
                  <a:moveTo>
                    <a:pt x="98" y="33"/>
                  </a:moveTo>
                  <a:cubicBezTo>
                    <a:pt x="98" y="34"/>
                    <a:pt x="98" y="34"/>
                    <a:pt x="98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3"/>
                    <a:pt x="98" y="33"/>
                    <a:pt x="98" y="33"/>
                  </a:cubicBezTo>
                  <a:close/>
                  <a:moveTo>
                    <a:pt x="98" y="29"/>
                  </a:moveTo>
                  <a:cubicBezTo>
                    <a:pt x="99" y="28"/>
                    <a:pt x="99" y="28"/>
                    <a:pt x="99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9"/>
                    <a:pt x="98" y="29"/>
                    <a:pt x="98" y="29"/>
                  </a:cubicBezTo>
                  <a:close/>
                  <a:moveTo>
                    <a:pt x="98" y="30"/>
                  </a:moveTo>
                  <a:cubicBezTo>
                    <a:pt x="98" y="31"/>
                    <a:pt x="98" y="31"/>
                    <a:pt x="98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8" y="30"/>
                    <a:pt x="98" y="30"/>
                    <a:pt x="98" y="30"/>
                  </a:cubicBezTo>
                  <a:close/>
                  <a:moveTo>
                    <a:pt x="93" y="32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3" y="32"/>
                    <a:pt x="93" y="32"/>
                    <a:pt x="93" y="32"/>
                  </a:cubicBezTo>
                  <a:close/>
                  <a:moveTo>
                    <a:pt x="78" y="51"/>
                  </a:moveTo>
                  <a:cubicBezTo>
                    <a:pt x="80" y="52"/>
                    <a:pt x="80" y="52"/>
                    <a:pt x="80" y="52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78" y="51"/>
                    <a:pt x="78" y="51"/>
                    <a:pt x="78" y="51"/>
                  </a:cubicBezTo>
                  <a:close/>
                  <a:moveTo>
                    <a:pt x="82" y="49"/>
                  </a:moveTo>
                  <a:cubicBezTo>
                    <a:pt x="81" y="51"/>
                    <a:pt x="81" y="51"/>
                    <a:pt x="81" y="51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2" y="49"/>
                    <a:pt x="82" y="49"/>
                    <a:pt x="82" y="49"/>
                  </a:cubicBezTo>
                  <a:close/>
                  <a:moveTo>
                    <a:pt x="121" y="76"/>
                  </a:moveTo>
                  <a:cubicBezTo>
                    <a:pt x="121" y="77"/>
                    <a:pt x="121" y="77"/>
                    <a:pt x="121" y="77"/>
                  </a:cubicBezTo>
                  <a:cubicBezTo>
                    <a:pt x="123" y="77"/>
                    <a:pt x="123" y="77"/>
                    <a:pt x="123" y="77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21" y="76"/>
                    <a:pt x="121" y="76"/>
                    <a:pt x="121" y="76"/>
                  </a:cubicBezTo>
                  <a:close/>
                  <a:moveTo>
                    <a:pt x="110" y="84"/>
                  </a:moveTo>
                  <a:cubicBezTo>
                    <a:pt x="110" y="85"/>
                    <a:pt x="110" y="85"/>
                    <a:pt x="110" y="85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0" y="89"/>
                    <a:pt x="110" y="89"/>
                    <a:pt x="110" y="89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0" y="84"/>
                    <a:pt x="110" y="84"/>
                    <a:pt x="110" y="84"/>
                  </a:cubicBezTo>
                  <a:close/>
                  <a:moveTo>
                    <a:pt x="104" y="87"/>
                  </a:moveTo>
                  <a:cubicBezTo>
                    <a:pt x="104" y="89"/>
                    <a:pt x="104" y="89"/>
                    <a:pt x="104" y="8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104" y="87"/>
                    <a:pt x="104" y="87"/>
                    <a:pt x="104" y="87"/>
                  </a:cubicBezTo>
                  <a:close/>
                  <a:moveTo>
                    <a:pt x="91" y="76"/>
                  </a:moveTo>
                  <a:cubicBezTo>
                    <a:pt x="91" y="77"/>
                    <a:pt x="91" y="77"/>
                    <a:pt x="91" y="77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100" y="87"/>
                    <a:pt x="100" y="87"/>
                    <a:pt x="100" y="87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2" y="88"/>
                    <a:pt x="102" y="88"/>
                    <a:pt x="102" y="88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lose/>
                  <a:moveTo>
                    <a:pt x="83" y="65"/>
                  </a:moveTo>
                  <a:cubicBezTo>
                    <a:pt x="82" y="66"/>
                    <a:pt x="82" y="66"/>
                    <a:pt x="82" y="66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84" y="61"/>
                  </a:moveTo>
                  <a:cubicBezTo>
                    <a:pt x="83" y="63"/>
                    <a:pt x="83" y="63"/>
                    <a:pt x="83" y="63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4" y="61"/>
                    <a:pt x="84" y="61"/>
                    <a:pt x="84" y="61"/>
                  </a:cubicBezTo>
                  <a:close/>
                  <a:moveTo>
                    <a:pt x="67" y="49"/>
                  </a:moveTo>
                  <a:cubicBezTo>
                    <a:pt x="65" y="52"/>
                    <a:pt x="65" y="52"/>
                    <a:pt x="65" y="52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7" y="49"/>
                    <a:pt x="67" y="49"/>
                    <a:pt x="67" y="49"/>
                  </a:cubicBezTo>
                  <a:close/>
                  <a:moveTo>
                    <a:pt x="62" y="47"/>
                  </a:moveTo>
                  <a:cubicBezTo>
                    <a:pt x="63" y="47"/>
                    <a:pt x="63" y="47"/>
                    <a:pt x="63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2" y="47"/>
                    <a:pt x="62" y="47"/>
                    <a:pt x="62" y="47"/>
                  </a:cubicBezTo>
                  <a:close/>
                  <a:moveTo>
                    <a:pt x="56" y="42"/>
                  </a:moveTo>
                  <a:cubicBezTo>
                    <a:pt x="57" y="45"/>
                    <a:pt x="57" y="45"/>
                    <a:pt x="57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6" y="42"/>
                    <a:pt x="56" y="42"/>
                    <a:pt x="56" y="42"/>
                  </a:cubicBezTo>
                  <a:close/>
                  <a:moveTo>
                    <a:pt x="62" y="108"/>
                  </a:moveTo>
                  <a:cubicBezTo>
                    <a:pt x="64" y="110"/>
                    <a:pt x="64" y="110"/>
                    <a:pt x="64" y="110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2" y="108"/>
                    <a:pt x="62" y="108"/>
                    <a:pt x="62" y="108"/>
                  </a:cubicBezTo>
                  <a:close/>
                  <a:moveTo>
                    <a:pt x="45" y="86"/>
                  </a:moveTo>
                  <a:cubicBezTo>
                    <a:pt x="44" y="88"/>
                    <a:pt x="44" y="88"/>
                    <a:pt x="44" y="88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5" y="86"/>
                    <a:pt x="45" y="86"/>
                    <a:pt x="45" y="86"/>
                  </a:cubicBezTo>
                  <a:close/>
                  <a:moveTo>
                    <a:pt x="43" y="84"/>
                  </a:moveTo>
                  <a:cubicBezTo>
                    <a:pt x="44" y="85"/>
                    <a:pt x="44" y="85"/>
                    <a:pt x="44" y="85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3" y="84"/>
                    <a:pt x="43" y="84"/>
                    <a:pt x="43" y="84"/>
                  </a:cubicBezTo>
                  <a:close/>
                  <a:moveTo>
                    <a:pt x="40" y="79"/>
                  </a:moveTo>
                  <a:cubicBezTo>
                    <a:pt x="39" y="80"/>
                    <a:pt x="39" y="80"/>
                    <a:pt x="39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0" y="79"/>
                    <a:pt x="40" y="79"/>
                    <a:pt x="40" y="79"/>
                  </a:cubicBezTo>
                  <a:close/>
                  <a:moveTo>
                    <a:pt x="30" y="71"/>
                  </a:moveTo>
                  <a:cubicBezTo>
                    <a:pt x="30" y="72"/>
                    <a:pt x="30" y="72"/>
                    <a:pt x="30" y="72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71"/>
                    <a:pt x="30" y="71"/>
                    <a:pt x="30" y="71"/>
                  </a:cubicBezTo>
                  <a:close/>
                  <a:moveTo>
                    <a:pt x="29" y="64"/>
                  </a:moveTo>
                  <a:cubicBezTo>
                    <a:pt x="28" y="66"/>
                    <a:pt x="28" y="66"/>
                    <a:pt x="28" y="66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29" y="64"/>
                    <a:pt x="29" y="64"/>
                    <a:pt x="29" y="64"/>
                  </a:cubicBezTo>
                  <a:close/>
                  <a:moveTo>
                    <a:pt x="30" y="60"/>
                  </a:moveTo>
                  <a:cubicBezTo>
                    <a:pt x="32" y="60"/>
                    <a:pt x="32" y="60"/>
                    <a:pt x="32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0" y="60"/>
                    <a:pt x="30" y="60"/>
                    <a:pt x="30" y="60"/>
                  </a:cubicBezTo>
                  <a:close/>
                  <a:moveTo>
                    <a:pt x="18" y="48"/>
                  </a:moveTo>
                  <a:cubicBezTo>
                    <a:pt x="19" y="48"/>
                    <a:pt x="19" y="48"/>
                    <a:pt x="19" y="48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8" y="48"/>
                    <a:pt x="18" y="48"/>
                    <a:pt x="18" y="48"/>
                  </a:cubicBezTo>
                  <a:close/>
                  <a:moveTo>
                    <a:pt x="17" y="41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5" y="33"/>
                  </a:moveTo>
                  <a:cubicBezTo>
                    <a:pt x="5" y="34"/>
                    <a:pt x="5" y="34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5" y="33"/>
                    <a:pt x="5" y="33"/>
                    <a:pt x="5" y="33"/>
                  </a:cubicBezTo>
                  <a:close/>
                  <a:moveTo>
                    <a:pt x="0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83" y="114"/>
                    <a:pt x="83" y="114"/>
                    <a:pt x="83" y="114"/>
                  </a:cubicBezTo>
                  <a:cubicBezTo>
                    <a:pt x="83" y="114"/>
                    <a:pt x="83" y="114"/>
                    <a:pt x="83" y="114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1"/>
                    <a:pt x="83" y="111"/>
                    <a:pt x="83" y="111"/>
                  </a:cubicBezTo>
                  <a:cubicBezTo>
                    <a:pt x="83" y="110"/>
                    <a:pt x="83" y="110"/>
                    <a:pt x="83" y="110"/>
                  </a:cubicBezTo>
                  <a:cubicBezTo>
                    <a:pt x="84" y="110"/>
                    <a:pt x="84" y="110"/>
                    <a:pt x="84" y="110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5" y="103"/>
                    <a:pt x="95" y="103"/>
                    <a:pt x="95" y="103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97" y="91"/>
                    <a:pt x="97" y="91"/>
                    <a:pt x="97" y="91"/>
                  </a:cubicBezTo>
                  <a:cubicBezTo>
                    <a:pt x="97" y="90"/>
                    <a:pt x="97" y="90"/>
                    <a:pt x="97" y="90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93" y="84"/>
                    <a:pt x="93" y="84"/>
                    <a:pt x="93" y="84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0" y="82"/>
                    <a:pt x="90" y="82"/>
                    <a:pt x="90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6" y="82"/>
                    <a:pt x="86" y="82"/>
                    <a:pt x="86" y="82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3" name="Freeform 26">
              <a:extLst>
                <a:ext uri="{FF2B5EF4-FFF2-40B4-BE49-F238E27FC236}">
                  <a16:creationId xmlns:a16="http://schemas.microsoft.com/office/drawing/2014/main" id="{95B8F1EA-285E-5BFA-5215-B0B44CBE6A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1308" y="5588312"/>
              <a:ext cx="57815" cy="18396"/>
            </a:xfrm>
            <a:custGeom>
              <a:avLst/>
              <a:gdLst>
                <a:gd name="T0" fmla="*/ 0 w 66"/>
                <a:gd name="T1" fmla="*/ 16 h 21"/>
                <a:gd name="T2" fmla="*/ 4 w 66"/>
                <a:gd name="T3" fmla="*/ 21 h 21"/>
                <a:gd name="T4" fmla="*/ 7 w 66"/>
                <a:gd name="T5" fmla="*/ 19 h 21"/>
                <a:gd name="T6" fmla="*/ 12 w 66"/>
                <a:gd name="T7" fmla="*/ 19 h 21"/>
                <a:gd name="T8" fmla="*/ 12 w 66"/>
                <a:gd name="T9" fmla="*/ 12 h 21"/>
                <a:gd name="T10" fmla="*/ 9 w 66"/>
                <a:gd name="T11" fmla="*/ 14 h 21"/>
                <a:gd name="T12" fmla="*/ 4 w 66"/>
                <a:gd name="T13" fmla="*/ 14 h 21"/>
                <a:gd name="T14" fmla="*/ 0 w 66"/>
                <a:gd name="T15" fmla="*/ 16 h 21"/>
                <a:gd name="T16" fmla="*/ 0 w 66"/>
                <a:gd name="T17" fmla="*/ 16 h 21"/>
                <a:gd name="T18" fmla="*/ 0 w 66"/>
                <a:gd name="T19" fmla="*/ 16 h 21"/>
                <a:gd name="T20" fmla="*/ 16 w 66"/>
                <a:gd name="T21" fmla="*/ 12 h 21"/>
                <a:gd name="T22" fmla="*/ 21 w 66"/>
                <a:gd name="T23" fmla="*/ 16 h 21"/>
                <a:gd name="T24" fmla="*/ 26 w 66"/>
                <a:gd name="T25" fmla="*/ 21 h 21"/>
                <a:gd name="T26" fmla="*/ 28 w 66"/>
                <a:gd name="T27" fmla="*/ 19 h 21"/>
                <a:gd name="T28" fmla="*/ 30 w 66"/>
                <a:gd name="T29" fmla="*/ 16 h 21"/>
                <a:gd name="T30" fmla="*/ 35 w 66"/>
                <a:gd name="T31" fmla="*/ 14 h 21"/>
                <a:gd name="T32" fmla="*/ 38 w 66"/>
                <a:gd name="T33" fmla="*/ 16 h 21"/>
                <a:gd name="T34" fmla="*/ 47 w 66"/>
                <a:gd name="T35" fmla="*/ 14 h 21"/>
                <a:gd name="T36" fmla="*/ 52 w 66"/>
                <a:gd name="T37" fmla="*/ 9 h 21"/>
                <a:gd name="T38" fmla="*/ 59 w 66"/>
                <a:gd name="T39" fmla="*/ 9 h 21"/>
                <a:gd name="T40" fmla="*/ 61 w 66"/>
                <a:gd name="T41" fmla="*/ 7 h 21"/>
                <a:gd name="T42" fmla="*/ 64 w 66"/>
                <a:gd name="T43" fmla="*/ 5 h 21"/>
                <a:gd name="T44" fmla="*/ 66 w 66"/>
                <a:gd name="T45" fmla="*/ 2 h 21"/>
                <a:gd name="T46" fmla="*/ 66 w 66"/>
                <a:gd name="T47" fmla="*/ 2 h 21"/>
                <a:gd name="T48" fmla="*/ 64 w 66"/>
                <a:gd name="T49" fmla="*/ 0 h 21"/>
                <a:gd name="T50" fmla="*/ 56 w 66"/>
                <a:gd name="T51" fmla="*/ 2 h 21"/>
                <a:gd name="T52" fmla="*/ 52 w 66"/>
                <a:gd name="T53" fmla="*/ 0 h 21"/>
                <a:gd name="T54" fmla="*/ 47 w 66"/>
                <a:gd name="T55" fmla="*/ 2 h 21"/>
                <a:gd name="T56" fmla="*/ 42 w 66"/>
                <a:gd name="T57" fmla="*/ 2 h 21"/>
                <a:gd name="T58" fmla="*/ 38 w 66"/>
                <a:gd name="T59" fmla="*/ 2 h 21"/>
                <a:gd name="T60" fmla="*/ 28 w 66"/>
                <a:gd name="T61" fmla="*/ 2 h 21"/>
                <a:gd name="T62" fmla="*/ 21 w 66"/>
                <a:gd name="T63" fmla="*/ 7 h 21"/>
                <a:gd name="T64" fmla="*/ 16 w 66"/>
                <a:gd name="T65" fmla="*/ 12 h 21"/>
                <a:gd name="T66" fmla="*/ 16 w 66"/>
                <a:gd name="T6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" h="21">
                  <a:moveTo>
                    <a:pt x="0" y="16"/>
                  </a:moveTo>
                  <a:lnTo>
                    <a:pt x="4" y="21"/>
                  </a:lnTo>
                  <a:lnTo>
                    <a:pt x="7" y="19"/>
                  </a:lnTo>
                  <a:lnTo>
                    <a:pt x="12" y="19"/>
                  </a:lnTo>
                  <a:lnTo>
                    <a:pt x="12" y="12"/>
                  </a:lnTo>
                  <a:lnTo>
                    <a:pt x="9" y="14"/>
                  </a:lnTo>
                  <a:lnTo>
                    <a:pt x="4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  <a:moveTo>
                    <a:pt x="16" y="12"/>
                  </a:moveTo>
                  <a:lnTo>
                    <a:pt x="21" y="16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30" y="16"/>
                  </a:lnTo>
                  <a:lnTo>
                    <a:pt x="35" y="14"/>
                  </a:lnTo>
                  <a:lnTo>
                    <a:pt x="38" y="16"/>
                  </a:lnTo>
                  <a:lnTo>
                    <a:pt x="47" y="1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61" y="7"/>
                  </a:lnTo>
                  <a:lnTo>
                    <a:pt x="64" y="5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7" y="2"/>
                  </a:lnTo>
                  <a:lnTo>
                    <a:pt x="42" y="2"/>
                  </a:lnTo>
                  <a:lnTo>
                    <a:pt x="38" y="2"/>
                  </a:lnTo>
                  <a:lnTo>
                    <a:pt x="28" y="2"/>
                  </a:lnTo>
                  <a:lnTo>
                    <a:pt x="21" y="7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Freeform 27">
              <a:extLst>
                <a:ext uri="{FF2B5EF4-FFF2-40B4-BE49-F238E27FC236}">
                  <a16:creationId xmlns:a16="http://schemas.microsoft.com/office/drawing/2014/main" id="{0A853D69-6119-D9CD-A8A5-E8C727540D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8572" y="5285221"/>
              <a:ext cx="349518" cy="124390"/>
            </a:xfrm>
            <a:custGeom>
              <a:avLst/>
              <a:gdLst>
                <a:gd name="T0" fmla="*/ 241 w 399"/>
                <a:gd name="T1" fmla="*/ 105 h 142"/>
                <a:gd name="T2" fmla="*/ 0 w 399"/>
                <a:gd name="T3" fmla="*/ 43 h 142"/>
                <a:gd name="T4" fmla="*/ 0 w 399"/>
                <a:gd name="T5" fmla="*/ 38 h 142"/>
                <a:gd name="T6" fmla="*/ 212 w 399"/>
                <a:gd name="T7" fmla="*/ 133 h 142"/>
                <a:gd name="T8" fmla="*/ 229 w 399"/>
                <a:gd name="T9" fmla="*/ 140 h 142"/>
                <a:gd name="T10" fmla="*/ 260 w 399"/>
                <a:gd name="T11" fmla="*/ 133 h 142"/>
                <a:gd name="T12" fmla="*/ 286 w 399"/>
                <a:gd name="T13" fmla="*/ 135 h 142"/>
                <a:gd name="T14" fmla="*/ 314 w 399"/>
                <a:gd name="T15" fmla="*/ 105 h 142"/>
                <a:gd name="T16" fmla="*/ 328 w 399"/>
                <a:gd name="T17" fmla="*/ 69 h 142"/>
                <a:gd name="T18" fmla="*/ 354 w 399"/>
                <a:gd name="T19" fmla="*/ 67 h 142"/>
                <a:gd name="T20" fmla="*/ 373 w 399"/>
                <a:gd name="T21" fmla="*/ 71 h 142"/>
                <a:gd name="T22" fmla="*/ 376 w 399"/>
                <a:gd name="T23" fmla="*/ 55 h 142"/>
                <a:gd name="T24" fmla="*/ 397 w 399"/>
                <a:gd name="T25" fmla="*/ 45 h 142"/>
                <a:gd name="T26" fmla="*/ 378 w 399"/>
                <a:gd name="T27" fmla="*/ 36 h 142"/>
                <a:gd name="T28" fmla="*/ 371 w 399"/>
                <a:gd name="T29" fmla="*/ 31 h 142"/>
                <a:gd name="T30" fmla="*/ 364 w 399"/>
                <a:gd name="T31" fmla="*/ 26 h 142"/>
                <a:gd name="T32" fmla="*/ 357 w 399"/>
                <a:gd name="T33" fmla="*/ 17 h 142"/>
                <a:gd name="T34" fmla="*/ 347 w 399"/>
                <a:gd name="T35" fmla="*/ 19 h 142"/>
                <a:gd name="T36" fmla="*/ 340 w 399"/>
                <a:gd name="T37" fmla="*/ 19 h 142"/>
                <a:gd name="T38" fmla="*/ 321 w 399"/>
                <a:gd name="T39" fmla="*/ 43 h 142"/>
                <a:gd name="T40" fmla="*/ 316 w 399"/>
                <a:gd name="T41" fmla="*/ 52 h 142"/>
                <a:gd name="T42" fmla="*/ 314 w 399"/>
                <a:gd name="T43" fmla="*/ 57 h 142"/>
                <a:gd name="T44" fmla="*/ 312 w 399"/>
                <a:gd name="T45" fmla="*/ 57 h 142"/>
                <a:gd name="T46" fmla="*/ 309 w 399"/>
                <a:gd name="T47" fmla="*/ 69 h 142"/>
                <a:gd name="T48" fmla="*/ 293 w 399"/>
                <a:gd name="T49" fmla="*/ 60 h 142"/>
                <a:gd name="T50" fmla="*/ 276 w 399"/>
                <a:gd name="T51" fmla="*/ 83 h 142"/>
                <a:gd name="T52" fmla="*/ 245 w 399"/>
                <a:gd name="T53" fmla="*/ 102 h 142"/>
                <a:gd name="T54" fmla="*/ 238 w 399"/>
                <a:gd name="T55" fmla="*/ 112 h 142"/>
                <a:gd name="T56" fmla="*/ 231 w 399"/>
                <a:gd name="T57" fmla="*/ 131 h 142"/>
                <a:gd name="T58" fmla="*/ 203 w 399"/>
                <a:gd name="T59" fmla="*/ 119 h 142"/>
                <a:gd name="T60" fmla="*/ 345 w 399"/>
                <a:gd name="T61" fmla="*/ 5 h 142"/>
                <a:gd name="T62" fmla="*/ 350 w 399"/>
                <a:gd name="T63" fmla="*/ 0 h 142"/>
                <a:gd name="T64" fmla="*/ 357 w 399"/>
                <a:gd name="T65" fmla="*/ 3 h 142"/>
                <a:gd name="T66" fmla="*/ 236 w 399"/>
                <a:gd name="T67" fmla="*/ 112 h 142"/>
                <a:gd name="T68" fmla="*/ 243 w 399"/>
                <a:gd name="T69" fmla="*/ 109 h 142"/>
                <a:gd name="T70" fmla="*/ 243 w 399"/>
                <a:gd name="T71" fmla="*/ 109 h 142"/>
                <a:gd name="T72" fmla="*/ 241 w 399"/>
                <a:gd name="T73" fmla="*/ 107 h 142"/>
                <a:gd name="T74" fmla="*/ 245 w 399"/>
                <a:gd name="T75" fmla="*/ 102 h 142"/>
                <a:gd name="T76" fmla="*/ 9 w 399"/>
                <a:gd name="T77" fmla="*/ 17 h 142"/>
                <a:gd name="T78" fmla="*/ 21 w 399"/>
                <a:gd name="T79" fmla="*/ 29 h 142"/>
                <a:gd name="T80" fmla="*/ 33 w 399"/>
                <a:gd name="T81" fmla="*/ 31 h 142"/>
                <a:gd name="T82" fmla="*/ 40 w 399"/>
                <a:gd name="T83" fmla="*/ 29 h 142"/>
                <a:gd name="T84" fmla="*/ 63 w 399"/>
                <a:gd name="T85" fmla="*/ 45 h 142"/>
                <a:gd name="T86" fmla="*/ 68 w 399"/>
                <a:gd name="T87" fmla="*/ 76 h 142"/>
                <a:gd name="T88" fmla="*/ 78 w 399"/>
                <a:gd name="T89" fmla="*/ 102 h 142"/>
                <a:gd name="T90" fmla="*/ 82 w 399"/>
                <a:gd name="T91" fmla="*/ 114 h 142"/>
                <a:gd name="T92" fmla="*/ 89 w 399"/>
                <a:gd name="T93" fmla="*/ 131 h 142"/>
                <a:gd name="T94" fmla="*/ 85 w 399"/>
                <a:gd name="T95" fmla="*/ 126 h 142"/>
                <a:gd name="T96" fmla="*/ 82 w 399"/>
                <a:gd name="T97" fmla="*/ 133 h 142"/>
                <a:gd name="T98" fmla="*/ 66 w 399"/>
                <a:gd name="T99" fmla="*/ 126 h 142"/>
                <a:gd name="T100" fmla="*/ 47 w 399"/>
                <a:gd name="T101" fmla="*/ 119 h 142"/>
                <a:gd name="T102" fmla="*/ 26 w 399"/>
                <a:gd name="T103" fmla="*/ 97 h 142"/>
                <a:gd name="T104" fmla="*/ 21 w 399"/>
                <a:gd name="T105" fmla="*/ 81 h 142"/>
                <a:gd name="T106" fmla="*/ 9 w 399"/>
                <a:gd name="T107" fmla="*/ 64 h 142"/>
                <a:gd name="T108" fmla="*/ 4 w 399"/>
                <a:gd name="T109" fmla="*/ 2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9" h="142">
                  <a:moveTo>
                    <a:pt x="241" y="105"/>
                  </a:moveTo>
                  <a:lnTo>
                    <a:pt x="241" y="107"/>
                  </a:lnTo>
                  <a:lnTo>
                    <a:pt x="238" y="107"/>
                  </a:lnTo>
                  <a:lnTo>
                    <a:pt x="238" y="107"/>
                  </a:lnTo>
                  <a:lnTo>
                    <a:pt x="241" y="105"/>
                  </a:lnTo>
                  <a:lnTo>
                    <a:pt x="241" y="105"/>
                  </a:lnTo>
                  <a:lnTo>
                    <a:pt x="241" y="105"/>
                  </a:lnTo>
                  <a:lnTo>
                    <a:pt x="241" y="105"/>
                  </a:lnTo>
                  <a:close/>
                  <a:moveTo>
                    <a:pt x="0" y="38"/>
                  </a:moveTo>
                  <a:lnTo>
                    <a:pt x="0" y="43"/>
                  </a:lnTo>
                  <a:lnTo>
                    <a:pt x="2" y="48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  <a:moveTo>
                    <a:pt x="201" y="121"/>
                  </a:moveTo>
                  <a:lnTo>
                    <a:pt x="205" y="128"/>
                  </a:lnTo>
                  <a:lnTo>
                    <a:pt x="212" y="133"/>
                  </a:lnTo>
                  <a:lnTo>
                    <a:pt x="212" y="135"/>
                  </a:lnTo>
                  <a:lnTo>
                    <a:pt x="217" y="138"/>
                  </a:lnTo>
                  <a:lnTo>
                    <a:pt x="219" y="142"/>
                  </a:lnTo>
                  <a:lnTo>
                    <a:pt x="222" y="142"/>
                  </a:lnTo>
                  <a:lnTo>
                    <a:pt x="229" y="140"/>
                  </a:lnTo>
                  <a:lnTo>
                    <a:pt x="229" y="138"/>
                  </a:lnTo>
                  <a:lnTo>
                    <a:pt x="234" y="140"/>
                  </a:lnTo>
                  <a:lnTo>
                    <a:pt x="238" y="138"/>
                  </a:lnTo>
                  <a:lnTo>
                    <a:pt x="248" y="138"/>
                  </a:lnTo>
                  <a:lnTo>
                    <a:pt x="260" y="133"/>
                  </a:lnTo>
                  <a:lnTo>
                    <a:pt x="264" y="131"/>
                  </a:lnTo>
                  <a:lnTo>
                    <a:pt x="274" y="131"/>
                  </a:lnTo>
                  <a:lnTo>
                    <a:pt x="279" y="133"/>
                  </a:lnTo>
                  <a:lnTo>
                    <a:pt x="281" y="135"/>
                  </a:lnTo>
                  <a:lnTo>
                    <a:pt x="286" y="135"/>
                  </a:lnTo>
                  <a:lnTo>
                    <a:pt x="295" y="131"/>
                  </a:lnTo>
                  <a:lnTo>
                    <a:pt x="305" y="128"/>
                  </a:lnTo>
                  <a:lnTo>
                    <a:pt x="302" y="126"/>
                  </a:lnTo>
                  <a:lnTo>
                    <a:pt x="312" y="114"/>
                  </a:lnTo>
                  <a:lnTo>
                    <a:pt x="314" y="105"/>
                  </a:lnTo>
                  <a:lnTo>
                    <a:pt x="321" y="95"/>
                  </a:lnTo>
                  <a:lnTo>
                    <a:pt x="326" y="79"/>
                  </a:lnTo>
                  <a:lnTo>
                    <a:pt x="326" y="76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1" y="64"/>
                  </a:lnTo>
                  <a:lnTo>
                    <a:pt x="335" y="67"/>
                  </a:lnTo>
                  <a:lnTo>
                    <a:pt x="342" y="64"/>
                  </a:lnTo>
                  <a:lnTo>
                    <a:pt x="352" y="67"/>
                  </a:lnTo>
                  <a:lnTo>
                    <a:pt x="354" y="67"/>
                  </a:lnTo>
                  <a:lnTo>
                    <a:pt x="359" y="67"/>
                  </a:lnTo>
                  <a:lnTo>
                    <a:pt x="364" y="69"/>
                  </a:lnTo>
                  <a:lnTo>
                    <a:pt x="364" y="67"/>
                  </a:lnTo>
                  <a:lnTo>
                    <a:pt x="368" y="69"/>
                  </a:lnTo>
                  <a:lnTo>
                    <a:pt x="373" y="71"/>
                  </a:lnTo>
                  <a:lnTo>
                    <a:pt x="376" y="69"/>
                  </a:lnTo>
                  <a:lnTo>
                    <a:pt x="383" y="67"/>
                  </a:lnTo>
                  <a:lnTo>
                    <a:pt x="383" y="64"/>
                  </a:lnTo>
                  <a:lnTo>
                    <a:pt x="376" y="60"/>
                  </a:lnTo>
                  <a:lnTo>
                    <a:pt x="376" y="55"/>
                  </a:lnTo>
                  <a:lnTo>
                    <a:pt x="378" y="52"/>
                  </a:lnTo>
                  <a:lnTo>
                    <a:pt x="387" y="55"/>
                  </a:lnTo>
                  <a:lnTo>
                    <a:pt x="394" y="52"/>
                  </a:lnTo>
                  <a:lnTo>
                    <a:pt x="399" y="50"/>
                  </a:lnTo>
                  <a:lnTo>
                    <a:pt x="397" y="45"/>
                  </a:lnTo>
                  <a:lnTo>
                    <a:pt x="394" y="45"/>
                  </a:lnTo>
                  <a:lnTo>
                    <a:pt x="390" y="45"/>
                  </a:lnTo>
                  <a:lnTo>
                    <a:pt x="385" y="41"/>
                  </a:lnTo>
                  <a:lnTo>
                    <a:pt x="383" y="43"/>
                  </a:lnTo>
                  <a:lnTo>
                    <a:pt x="378" y="36"/>
                  </a:lnTo>
                  <a:lnTo>
                    <a:pt x="376" y="36"/>
                  </a:lnTo>
                  <a:lnTo>
                    <a:pt x="371" y="41"/>
                  </a:lnTo>
                  <a:lnTo>
                    <a:pt x="368" y="38"/>
                  </a:lnTo>
                  <a:lnTo>
                    <a:pt x="373" y="34"/>
                  </a:lnTo>
                  <a:lnTo>
                    <a:pt x="371" y="31"/>
                  </a:lnTo>
                  <a:lnTo>
                    <a:pt x="371" y="31"/>
                  </a:lnTo>
                  <a:lnTo>
                    <a:pt x="366" y="36"/>
                  </a:lnTo>
                  <a:lnTo>
                    <a:pt x="366" y="34"/>
                  </a:lnTo>
                  <a:lnTo>
                    <a:pt x="364" y="34"/>
                  </a:lnTo>
                  <a:lnTo>
                    <a:pt x="364" y="26"/>
                  </a:lnTo>
                  <a:lnTo>
                    <a:pt x="366" y="26"/>
                  </a:lnTo>
                  <a:lnTo>
                    <a:pt x="366" y="24"/>
                  </a:lnTo>
                  <a:lnTo>
                    <a:pt x="361" y="19"/>
                  </a:lnTo>
                  <a:lnTo>
                    <a:pt x="361" y="22"/>
                  </a:lnTo>
                  <a:lnTo>
                    <a:pt x="357" y="17"/>
                  </a:lnTo>
                  <a:lnTo>
                    <a:pt x="357" y="12"/>
                  </a:lnTo>
                  <a:lnTo>
                    <a:pt x="352" y="10"/>
                  </a:lnTo>
                  <a:lnTo>
                    <a:pt x="350" y="10"/>
                  </a:lnTo>
                  <a:lnTo>
                    <a:pt x="352" y="15"/>
                  </a:lnTo>
                  <a:lnTo>
                    <a:pt x="347" y="19"/>
                  </a:lnTo>
                  <a:lnTo>
                    <a:pt x="345" y="17"/>
                  </a:lnTo>
                  <a:lnTo>
                    <a:pt x="347" y="15"/>
                  </a:lnTo>
                  <a:lnTo>
                    <a:pt x="345" y="10"/>
                  </a:lnTo>
                  <a:lnTo>
                    <a:pt x="342" y="10"/>
                  </a:lnTo>
                  <a:lnTo>
                    <a:pt x="340" y="19"/>
                  </a:lnTo>
                  <a:lnTo>
                    <a:pt x="338" y="22"/>
                  </a:lnTo>
                  <a:lnTo>
                    <a:pt x="333" y="31"/>
                  </a:lnTo>
                  <a:lnTo>
                    <a:pt x="333" y="36"/>
                  </a:lnTo>
                  <a:lnTo>
                    <a:pt x="324" y="43"/>
                  </a:lnTo>
                  <a:lnTo>
                    <a:pt x="321" y="43"/>
                  </a:lnTo>
                  <a:lnTo>
                    <a:pt x="314" y="45"/>
                  </a:lnTo>
                  <a:lnTo>
                    <a:pt x="312" y="48"/>
                  </a:lnTo>
                  <a:lnTo>
                    <a:pt x="314" y="48"/>
                  </a:lnTo>
                  <a:lnTo>
                    <a:pt x="314" y="50"/>
                  </a:lnTo>
                  <a:lnTo>
                    <a:pt x="316" y="52"/>
                  </a:lnTo>
                  <a:lnTo>
                    <a:pt x="321" y="50"/>
                  </a:lnTo>
                  <a:lnTo>
                    <a:pt x="319" y="52"/>
                  </a:lnTo>
                  <a:lnTo>
                    <a:pt x="314" y="55"/>
                  </a:lnTo>
                  <a:lnTo>
                    <a:pt x="314" y="55"/>
                  </a:lnTo>
                  <a:lnTo>
                    <a:pt x="314" y="57"/>
                  </a:lnTo>
                  <a:lnTo>
                    <a:pt x="316" y="64"/>
                  </a:lnTo>
                  <a:lnTo>
                    <a:pt x="316" y="69"/>
                  </a:lnTo>
                  <a:lnTo>
                    <a:pt x="314" y="67"/>
                  </a:lnTo>
                  <a:lnTo>
                    <a:pt x="312" y="62"/>
                  </a:lnTo>
                  <a:lnTo>
                    <a:pt x="312" y="57"/>
                  </a:lnTo>
                  <a:lnTo>
                    <a:pt x="312" y="57"/>
                  </a:lnTo>
                  <a:lnTo>
                    <a:pt x="312" y="57"/>
                  </a:lnTo>
                  <a:lnTo>
                    <a:pt x="309" y="57"/>
                  </a:lnTo>
                  <a:lnTo>
                    <a:pt x="307" y="60"/>
                  </a:lnTo>
                  <a:lnTo>
                    <a:pt x="309" y="69"/>
                  </a:lnTo>
                  <a:lnTo>
                    <a:pt x="307" y="71"/>
                  </a:lnTo>
                  <a:lnTo>
                    <a:pt x="302" y="67"/>
                  </a:lnTo>
                  <a:lnTo>
                    <a:pt x="298" y="62"/>
                  </a:lnTo>
                  <a:lnTo>
                    <a:pt x="295" y="62"/>
                  </a:lnTo>
                  <a:lnTo>
                    <a:pt x="293" y="60"/>
                  </a:lnTo>
                  <a:lnTo>
                    <a:pt x="290" y="64"/>
                  </a:lnTo>
                  <a:lnTo>
                    <a:pt x="290" y="69"/>
                  </a:lnTo>
                  <a:lnTo>
                    <a:pt x="286" y="74"/>
                  </a:lnTo>
                  <a:lnTo>
                    <a:pt x="283" y="79"/>
                  </a:lnTo>
                  <a:lnTo>
                    <a:pt x="276" y="83"/>
                  </a:lnTo>
                  <a:lnTo>
                    <a:pt x="276" y="86"/>
                  </a:lnTo>
                  <a:lnTo>
                    <a:pt x="272" y="93"/>
                  </a:lnTo>
                  <a:lnTo>
                    <a:pt x="264" y="97"/>
                  </a:lnTo>
                  <a:lnTo>
                    <a:pt x="248" y="102"/>
                  </a:lnTo>
                  <a:lnTo>
                    <a:pt x="245" y="102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48" y="109"/>
                  </a:lnTo>
                  <a:lnTo>
                    <a:pt x="243" y="112"/>
                  </a:lnTo>
                  <a:lnTo>
                    <a:pt x="238" y="112"/>
                  </a:lnTo>
                  <a:lnTo>
                    <a:pt x="236" y="114"/>
                  </a:lnTo>
                  <a:lnTo>
                    <a:pt x="236" y="119"/>
                  </a:lnTo>
                  <a:lnTo>
                    <a:pt x="236" y="123"/>
                  </a:lnTo>
                  <a:lnTo>
                    <a:pt x="231" y="131"/>
                  </a:lnTo>
                  <a:lnTo>
                    <a:pt x="231" y="131"/>
                  </a:lnTo>
                  <a:lnTo>
                    <a:pt x="224" y="131"/>
                  </a:lnTo>
                  <a:lnTo>
                    <a:pt x="215" y="126"/>
                  </a:lnTo>
                  <a:lnTo>
                    <a:pt x="210" y="128"/>
                  </a:lnTo>
                  <a:lnTo>
                    <a:pt x="208" y="123"/>
                  </a:lnTo>
                  <a:lnTo>
                    <a:pt x="203" y="119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1" y="121"/>
                  </a:lnTo>
                  <a:close/>
                  <a:moveTo>
                    <a:pt x="350" y="0"/>
                  </a:moveTo>
                  <a:lnTo>
                    <a:pt x="345" y="5"/>
                  </a:lnTo>
                  <a:lnTo>
                    <a:pt x="347" y="5"/>
                  </a:lnTo>
                  <a:lnTo>
                    <a:pt x="350" y="3"/>
                  </a:lnTo>
                  <a:lnTo>
                    <a:pt x="350" y="0"/>
                  </a:lnTo>
                  <a:lnTo>
                    <a:pt x="350" y="0"/>
                  </a:lnTo>
                  <a:lnTo>
                    <a:pt x="350" y="0"/>
                  </a:lnTo>
                  <a:close/>
                  <a:moveTo>
                    <a:pt x="354" y="0"/>
                  </a:moveTo>
                  <a:lnTo>
                    <a:pt x="352" y="5"/>
                  </a:lnTo>
                  <a:lnTo>
                    <a:pt x="352" y="8"/>
                  </a:lnTo>
                  <a:lnTo>
                    <a:pt x="357" y="5"/>
                  </a:lnTo>
                  <a:lnTo>
                    <a:pt x="357" y="3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4" y="0"/>
                  </a:lnTo>
                  <a:close/>
                  <a:moveTo>
                    <a:pt x="241" y="112"/>
                  </a:moveTo>
                  <a:lnTo>
                    <a:pt x="236" y="112"/>
                  </a:lnTo>
                  <a:lnTo>
                    <a:pt x="238" y="109"/>
                  </a:lnTo>
                  <a:lnTo>
                    <a:pt x="241" y="112"/>
                  </a:lnTo>
                  <a:lnTo>
                    <a:pt x="241" y="112"/>
                  </a:lnTo>
                  <a:lnTo>
                    <a:pt x="241" y="112"/>
                  </a:lnTo>
                  <a:close/>
                  <a:moveTo>
                    <a:pt x="243" y="109"/>
                  </a:moveTo>
                  <a:lnTo>
                    <a:pt x="241" y="109"/>
                  </a:lnTo>
                  <a:lnTo>
                    <a:pt x="241" y="109"/>
                  </a:lnTo>
                  <a:lnTo>
                    <a:pt x="241" y="107"/>
                  </a:lnTo>
                  <a:lnTo>
                    <a:pt x="243" y="109"/>
                  </a:lnTo>
                  <a:lnTo>
                    <a:pt x="243" y="109"/>
                  </a:lnTo>
                  <a:lnTo>
                    <a:pt x="243" y="109"/>
                  </a:lnTo>
                  <a:close/>
                  <a:moveTo>
                    <a:pt x="245" y="102"/>
                  </a:moveTo>
                  <a:lnTo>
                    <a:pt x="245" y="107"/>
                  </a:lnTo>
                  <a:lnTo>
                    <a:pt x="243" y="109"/>
                  </a:lnTo>
                  <a:lnTo>
                    <a:pt x="241" y="107"/>
                  </a:lnTo>
                  <a:lnTo>
                    <a:pt x="241" y="105"/>
                  </a:lnTo>
                  <a:lnTo>
                    <a:pt x="243" y="105"/>
                  </a:lnTo>
                  <a:lnTo>
                    <a:pt x="243" y="105"/>
                  </a:lnTo>
                  <a:lnTo>
                    <a:pt x="245" y="102"/>
                  </a:lnTo>
                  <a:lnTo>
                    <a:pt x="245" y="102"/>
                  </a:lnTo>
                  <a:lnTo>
                    <a:pt x="245" y="102"/>
                  </a:lnTo>
                  <a:close/>
                  <a:moveTo>
                    <a:pt x="0" y="22"/>
                  </a:moveTo>
                  <a:lnTo>
                    <a:pt x="2" y="17"/>
                  </a:lnTo>
                  <a:lnTo>
                    <a:pt x="4" y="12"/>
                  </a:lnTo>
                  <a:lnTo>
                    <a:pt x="9" y="17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9" y="22"/>
                  </a:lnTo>
                  <a:lnTo>
                    <a:pt x="21" y="24"/>
                  </a:lnTo>
                  <a:lnTo>
                    <a:pt x="21" y="29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8" y="34"/>
                  </a:lnTo>
                  <a:lnTo>
                    <a:pt x="33" y="31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5" y="26"/>
                  </a:lnTo>
                  <a:lnTo>
                    <a:pt x="47" y="24"/>
                  </a:lnTo>
                  <a:lnTo>
                    <a:pt x="49" y="31"/>
                  </a:lnTo>
                  <a:lnTo>
                    <a:pt x="63" y="45"/>
                  </a:lnTo>
                  <a:lnTo>
                    <a:pt x="68" y="52"/>
                  </a:lnTo>
                  <a:lnTo>
                    <a:pt x="71" y="62"/>
                  </a:lnTo>
                  <a:lnTo>
                    <a:pt x="68" y="64"/>
                  </a:lnTo>
                  <a:lnTo>
                    <a:pt x="71" y="74"/>
                  </a:lnTo>
                  <a:lnTo>
                    <a:pt x="68" y="76"/>
                  </a:lnTo>
                  <a:lnTo>
                    <a:pt x="68" y="81"/>
                  </a:lnTo>
                  <a:lnTo>
                    <a:pt x="71" y="83"/>
                  </a:lnTo>
                  <a:lnTo>
                    <a:pt x="71" y="93"/>
                  </a:lnTo>
                  <a:lnTo>
                    <a:pt x="73" y="97"/>
                  </a:lnTo>
                  <a:lnTo>
                    <a:pt x="78" y="102"/>
                  </a:lnTo>
                  <a:lnTo>
                    <a:pt x="80" y="102"/>
                  </a:lnTo>
                  <a:lnTo>
                    <a:pt x="82" y="105"/>
                  </a:lnTo>
                  <a:lnTo>
                    <a:pt x="80" y="107"/>
                  </a:lnTo>
                  <a:lnTo>
                    <a:pt x="82" y="112"/>
                  </a:lnTo>
                  <a:lnTo>
                    <a:pt x="82" y="114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9" y="126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7" y="128"/>
                  </a:lnTo>
                  <a:lnTo>
                    <a:pt x="87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8"/>
                  </a:lnTo>
                  <a:lnTo>
                    <a:pt x="82" y="128"/>
                  </a:lnTo>
                  <a:lnTo>
                    <a:pt x="85" y="128"/>
                  </a:lnTo>
                  <a:lnTo>
                    <a:pt x="85" y="131"/>
                  </a:lnTo>
                  <a:lnTo>
                    <a:pt x="82" y="133"/>
                  </a:lnTo>
                  <a:lnTo>
                    <a:pt x="80" y="131"/>
                  </a:lnTo>
                  <a:lnTo>
                    <a:pt x="78" y="133"/>
                  </a:lnTo>
                  <a:lnTo>
                    <a:pt x="75" y="131"/>
                  </a:lnTo>
                  <a:lnTo>
                    <a:pt x="71" y="126"/>
                  </a:lnTo>
                  <a:lnTo>
                    <a:pt x="66" y="126"/>
                  </a:lnTo>
                  <a:lnTo>
                    <a:pt x="59" y="123"/>
                  </a:lnTo>
                  <a:lnTo>
                    <a:pt x="56" y="119"/>
                  </a:lnTo>
                  <a:lnTo>
                    <a:pt x="54" y="116"/>
                  </a:lnTo>
                  <a:lnTo>
                    <a:pt x="49" y="119"/>
                  </a:lnTo>
                  <a:lnTo>
                    <a:pt x="47" y="119"/>
                  </a:lnTo>
                  <a:lnTo>
                    <a:pt x="42" y="112"/>
                  </a:lnTo>
                  <a:lnTo>
                    <a:pt x="42" y="109"/>
                  </a:lnTo>
                  <a:lnTo>
                    <a:pt x="37" y="105"/>
                  </a:lnTo>
                  <a:lnTo>
                    <a:pt x="28" y="100"/>
                  </a:lnTo>
                  <a:lnTo>
                    <a:pt x="26" y="97"/>
                  </a:lnTo>
                  <a:lnTo>
                    <a:pt x="26" y="95"/>
                  </a:lnTo>
                  <a:lnTo>
                    <a:pt x="30" y="93"/>
                  </a:lnTo>
                  <a:lnTo>
                    <a:pt x="28" y="88"/>
                  </a:lnTo>
                  <a:lnTo>
                    <a:pt x="23" y="86"/>
                  </a:lnTo>
                  <a:lnTo>
                    <a:pt x="21" y="81"/>
                  </a:lnTo>
                  <a:lnTo>
                    <a:pt x="14" y="79"/>
                  </a:lnTo>
                  <a:lnTo>
                    <a:pt x="11" y="74"/>
                  </a:lnTo>
                  <a:lnTo>
                    <a:pt x="14" y="71"/>
                  </a:lnTo>
                  <a:lnTo>
                    <a:pt x="9" y="69"/>
                  </a:lnTo>
                  <a:lnTo>
                    <a:pt x="9" y="64"/>
                  </a:lnTo>
                  <a:lnTo>
                    <a:pt x="11" y="64"/>
                  </a:lnTo>
                  <a:lnTo>
                    <a:pt x="11" y="57"/>
                  </a:lnTo>
                  <a:lnTo>
                    <a:pt x="9" y="52"/>
                  </a:lnTo>
                  <a:lnTo>
                    <a:pt x="7" y="45"/>
                  </a:lnTo>
                  <a:lnTo>
                    <a:pt x="4" y="29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Freeform 28">
              <a:extLst>
                <a:ext uri="{FF2B5EF4-FFF2-40B4-BE49-F238E27FC236}">
                  <a16:creationId xmlns:a16="http://schemas.microsoft.com/office/drawing/2014/main" id="{E6A4B51A-C6E5-858E-EA5A-070989472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35" y="5329020"/>
              <a:ext cx="20148" cy="18396"/>
            </a:xfrm>
            <a:custGeom>
              <a:avLst/>
              <a:gdLst>
                <a:gd name="T0" fmla="*/ 0 w 23"/>
                <a:gd name="T1" fmla="*/ 10 h 21"/>
                <a:gd name="T2" fmla="*/ 2 w 23"/>
                <a:gd name="T3" fmla="*/ 12 h 21"/>
                <a:gd name="T4" fmla="*/ 5 w 23"/>
                <a:gd name="T5" fmla="*/ 12 h 21"/>
                <a:gd name="T6" fmla="*/ 9 w 23"/>
                <a:gd name="T7" fmla="*/ 17 h 21"/>
                <a:gd name="T8" fmla="*/ 14 w 23"/>
                <a:gd name="T9" fmla="*/ 21 h 21"/>
                <a:gd name="T10" fmla="*/ 16 w 23"/>
                <a:gd name="T11" fmla="*/ 19 h 21"/>
                <a:gd name="T12" fmla="*/ 14 w 23"/>
                <a:gd name="T13" fmla="*/ 10 h 21"/>
                <a:gd name="T14" fmla="*/ 16 w 23"/>
                <a:gd name="T15" fmla="*/ 7 h 21"/>
                <a:gd name="T16" fmla="*/ 19 w 23"/>
                <a:gd name="T17" fmla="*/ 7 h 21"/>
                <a:gd name="T18" fmla="*/ 19 w 23"/>
                <a:gd name="T19" fmla="*/ 5 h 21"/>
                <a:gd name="T20" fmla="*/ 19 w 23"/>
                <a:gd name="T21" fmla="*/ 0 h 21"/>
                <a:gd name="T22" fmla="*/ 14 w 23"/>
                <a:gd name="T23" fmla="*/ 2 h 21"/>
                <a:gd name="T24" fmla="*/ 9 w 23"/>
                <a:gd name="T25" fmla="*/ 7 h 21"/>
                <a:gd name="T26" fmla="*/ 2 w 23"/>
                <a:gd name="T27" fmla="*/ 10 h 21"/>
                <a:gd name="T28" fmla="*/ 0 w 23"/>
                <a:gd name="T29" fmla="*/ 10 h 21"/>
                <a:gd name="T30" fmla="*/ 0 w 23"/>
                <a:gd name="T31" fmla="*/ 10 h 21"/>
                <a:gd name="T32" fmla="*/ 0 w 23"/>
                <a:gd name="T33" fmla="*/ 10 h 21"/>
                <a:gd name="T34" fmla="*/ 19 w 23"/>
                <a:gd name="T35" fmla="*/ 7 h 21"/>
                <a:gd name="T36" fmla="*/ 19 w 23"/>
                <a:gd name="T37" fmla="*/ 12 h 21"/>
                <a:gd name="T38" fmla="*/ 21 w 23"/>
                <a:gd name="T39" fmla="*/ 17 h 21"/>
                <a:gd name="T40" fmla="*/ 23 w 23"/>
                <a:gd name="T41" fmla="*/ 19 h 21"/>
                <a:gd name="T42" fmla="*/ 23 w 23"/>
                <a:gd name="T43" fmla="*/ 14 h 21"/>
                <a:gd name="T44" fmla="*/ 21 w 23"/>
                <a:gd name="T45" fmla="*/ 7 h 21"/>
                <a:gd name="T46" fmla="*/ 21 w 23"/>
                <a:gd name="T47" fmla="*/ 5 h 21"/>
                <a:gd name="T48" fmla="*/ 21 w 23"/>
                <a:gd name="T49" fmla="*/ 7 h 21"/>
                <a:gd name="T50" fmla="*/ 19 w 23"/>
                <a:gd name="T51" fmla="*/ 7 h 21"/>
                <a:gd name="T52" fmla="*/ 19 w 23"/>
                <a:gd name="T5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1">
                  <a:moveTo>
                    <a:pt x="0" y="10"/>
                  </a:moveTo>
                  <a:lnTo>
                    <a:pt x="2" y="12"/>
                  </a:lnTo>
                  <a:lnTo>
                    <a:pt x="5" y="12"/>
                  </a:lnTo>
                  <a:lnTo>
                    <a:pt x="9" y="17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9" y="7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  <a:moveTo>
                    <a:pt x="19" y="7"/>
                  </a:moveTo>
                  <a:lnTo>
                    <a:pt x="19" y="12"/>
                  </a:lnTo>
                  <a:lnTo>
                    <a:pt x="21" y="17"/>
                  </a:lnTo>
                  <a:lnTo>
                    <a:pt x="23" y="19"/>
                  </a:lnTo>
                  <a:lnTo>
                    <a:pt x="23" y="14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6" name="Freeform 29">
              <a:extLst>
                <a:ext uri="{FF2B5EF4-FFF2-40B4-BE49-F238E27FC236}">
                  <a16:creationId xmlns:a16="http://schemas.microsoft.com/office/drawing/2014/main" id="{2C51DBD5-D52D-48E0-2D54-1B09F1D0F2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2587" y="4970741"/>
              <a:ext cx="151546" cy="291704"/>
            </a:xfrm>
            <a:custGeom>
              <a:avLst/>
              <a:gdLst>
                <a:gd name="T0" fmla="*/ 7 w 173"/>
                <a:gd name="T1" fmla="*/ 16 h 333"/>
                <a:gd name="T2" fmla="*/ 19 w 173"/>
                <a:gd name="T3" fmla="*/ 21 h 333"/>
                <a:gd name="T4" fmla="*/ 31 w 173"/>
                <a:gd name="T5" fmla="*/ 16 h 333"/>
                <a:gd name="T6" fmla="*/ 47 w 173"/>
                <a:gd name="T7" fmla="*/ 14 h 333"/>
                <a:gd name="T8" fmla="*/ 66 w 173"/>
                <a:gd name="T9" fmla="*/ 0 h 333"/>
                <a:gd name="T10" fmla="*/ 88 w 173"/>
                <a:gd name="T11" fmla="*/ 9 h 333"/>
                <a:gd name="T12" fmla="*/ 92 w 173"/>
                <a:gd name="T13" fmla="*/ 16 h 333"/>
                <a:gd name="T14" fmla="*/ 104 w 173"/>
                <a:gd name="T15" fmla="*/ 35 h 333"/>
                <a:gd name="T16" fmla="*/ 121 w 173"/>
                <a:gd name="T17" fmla="*/ 40 h 333"/>
                <a:gd name="T18" fmla="*/ 123 w 173"/>
                <a:gd name="T19" fmla="*/ 45 h 333"/>
                <a:gd name="T20" fmla="*/ 109 w 173"/>
                <a:gd name="T21" fmla="*/ 49 h 333"/>
                <a:gd name="T22" fmla="*/ 102 w 173"/>
                <a:gd name="T23" fmla="*/ 57 h 333"/>
                <a:gd name="T24" fmla="*/ 95 w 173"/>
                <a:gd name="T25" fmla="*/ 59 h 333"/>
                <a:gd name="T26" fmla="*/ 92 w 173"/>
                <a:gd name="T27" fmla="*/ 68 h 333"/>
                <a:gd name="T28" fmla="*/ 85 w 173"/>
                <a:gd name="T29" fmla="*/ 78 h 333"/>
                <a:gd name="T30" fmla="*/ 81 w 173"/>
                <a:gd name="T31" fmla="*/ 85 h 333"/>
                <a:gd name="T32" fmla="*/ 78 w 173"/>
                <a:gd name="T33" fmla="*/ 101 h 333"/>
                <a:gd name="T34" fmla="*/ 90 w 173"/>
                <a:gd name="T35" fmla="*/ 113 h 333"/>
                <a:gd name="T36" fmla="*/ 99 w 173"/>
                <a:gd name="T37" fmla="*/ 128 h 333"/>
                <a:gd name="T38" fmla="*/ 114 w 173"/>
                <a:gd name="T39" fmla="*/ 146 h 333"/>
                <a:gd name="T40" fmla="*/ 149 w 173"/>
                <a:gd name="T41" fmla="*/ 175 h 333"/>
                <a:gd name="T42" fmla="*/ 156 w 173"/>
                <a:gd name="T43" fmla="*/ 189 h 333"/>
                <a:gd name="T44" fmla="*/ 163 w 173"/>
                <a:gd name="T45" fmla="*/ 206 h 333"/>
                <a:gd name="T46" fmla="*/ 166 w 173"/>
                <a:gd name="T47" fmla="*/ 222 h 333"/>
                <a:gd name="T48" fmla="*/ 170 w 173"/>
                <a:gd name="T49" fmla="*/ 234 h 333"/>
                <a:gd name="T50" fmla="*/ 170 w 173"/>
                <a:gd name="T51" fmla="*/ 239 h 333"/>
                <a:gd name="T52" fmla="*/ 168 w 173"/>
                <a:gd name="T53" fmla="*/ 251 h 333"/>
                <a:gd name="T54" fmla="*/ 166 w 173"/>
                <a:gd name="T55" fmla="*/ 265 h 333"/>
                <a:gd name="T56" fmla="*/ 154 w 173"/>
                <a:gd name="T57" fmla="*/ 279 h 333"/>
                <a:gd name="T58" fmla="*/ 140 w 173"/>
                <a:gd name="T59" fmla="*/ 288 h 333"/>
                <a:gd name="T60" fmla="*/ 118 w 173"/>
                <a:gd name="T61" fmla="*/ 293 h 333"/>
                <a:gd name="T62" fmla="*/ 114 w 173"/>
                <a:gd name="T63" fmla="*/ 291 h 333"/>
                <a:gd name="T64" fmla="*/ 118 w 173"/>
                <a:gd name="T65" fmla="*/ 298 h 333"/>
                <a:gd name="T66" fmla="*/ 114 w 173"/>
                <a:gd name="T67" fmla="*/ 305 h 333"/>
                <a:gd name="T68" fmla="*/ 107 w 173"/>
                <a:gd name="T69" fmla="*/ 307 h 333"/>
                <a:gd name="T70" fmla="*/ 104 w 173"/>
                <a:gd name="T71" fmla="*/ 314 h 333"/>
                <a:gd name="T72" fmla="*/ 95 w 173"/>
                <a:gd name="T73" fmla="*/ 322 h 333"/>
                <a:gd name="T74" fmla="*/ 81 w 173"/>
                <a:gd name="T75" fmla="*/ 333 h 333"/>
                <a:gd name="T76" fmla="*/ 83 w 173"/>
                <a:gd name="T77" fmla="*/ 329 h 333"/>
                <a:gd name="T78" fmla="*/ 81 w 173"/>
                <a:gd name="T79" fmla="*/ 317 h 333"/>
                <a:gd name="T80" fmla="*/ 88 w 173"/>
                <a:gd name="T81" fmla="*/ 298 h 333"/>
                <a:gd name="T82" fmla="*/ 71 w 173"/>
                <a:gd name="T83" fmla="*/ 298 h 333"/>
                <a:gd name="T84" fmla="*/ 81 w 173"/>
                <a:gd name="T85" fmla="*/ 286 h 333"/>
                <a:gd name="T86" fmla="*/ 102 w 173"/>
                <a:gd name="T87" fmla="*/ 284 h 333"/>
                <a:gd name="T88" fmla="*/ 104 w 173"/>
                <a:gd name="T89" fmla="*/ 274 h 333"/>
                <a:gd name="T90" fmla="*/ 114 w 173"/>
                <a:gd name="T91" fmla="*/ 258 h 333"/>
                <a:gd name="T92" fmla="*/ 133 w 173"/>
                <a:gd name="T93" fmla="*/ 243 h 333"/>
                <a:gd name="T94" fmla="*/ 128 w 173"/>
                <a:gd name="T95" fmla="*/ 213 h 333"/>
                <a:gd name="T96" fmla="*/ 125 w 173"/>
                <a:gd name="T97" fmla="*/ 196 h 333"/>
                <a:gd name="T98" fmla="*/ 128 w 173"/>
                <a:gd name="T99" fmla="*/ 177 h 333"/>
                <a:gd name="T100" fmla="*/ 123 w 173"/>
                <a:gd name="T101" fmla="*/ 165 h 333"/>
                <a:gd name="T102" fmla="*/ 114 w 173"/>
                <a:gd name="T103" fmla="*/ 156 h 333"/>
                <a:gd name="T104" fmla="*/ 102 w 173"/>
                <a:gd name="T105" fmla="*/ 144 h 333"/>
                <a:gd name="T106" fmla="*/ 88 w 173"/>
                <a:gd name="T107" fmla="*/ 128 h 333"/>
                <a:gd name="T108" fmla="*/ 62 w 173"/>
                <a:gd name="T109" fmla="*/ 109 h 333"/>
                <a:gd name="T110" fmla="*/ 50 w 173"/>
                <a:gd name="T111" fmla="*/ 97 h 333"/>
                <a:gd name="T112" fmla="*/ 59 w 173"/>
                <a:gd name="T113" fmla="*/ 85 h 333"/>
                <a:gd name="T114" fmla="*/ 62 w 173"/>
                <a:gd name="T115" fmla="*/ 71 h 333"/>
                <a:gd name="T116" fmla="*/ 45 w 173"/>
                <a:gd name="T117" fmla="*/ 57 h 333"/>
                <a:gd name="T118" fmla="*/ 17 w 173"/>
                <a:gd name="T119" fmla="*/ 45 h 333"/>
                <a:gd name="T120" fmla="*/ 3 w 173"/>
                <a:gd name="T121" fmla="*/ 26 h 333"/>
                <a:gd name="T122" fmla="*/ 62 w 173"/>
                <a:gd name="T123" fmla="*/ 298 h 333"/>
                <a:gd name="T124" fmla="*/ 64 w 173"/>
                <a:gd name="T125" fmla="*/ 29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333">
                  <a:moveTo>
                    <a:pt x="0" y="23"/>
                  </a:move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16"/>
                  </a:lnTo>
                  <a:lnTo>
                    <a:pt x="24" y="14"/>
                  </a:lnTo>
                  <a:lnTo>
                    <a:pt x="26" y="19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3" y="19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43" y="12"/>
                  </a:lnTo>
                  <a:lnTo>
                    <a:pt x="47" y="14"/>
                  </a:lnTo>
                  <a:lnTo>
                    <a:pt x="55" y="12"/>
                  </a:lnTo>
                  <a:lnTo>
                    <a:pt x="55" y="4"/>
                  </a:lnTo>
                  <a:lnTo>
                    <a:pt x="59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71" y="4"/>
                  </a:lnTo>
                  <a:lnTo>
                    <a:pt x="71" y="7"/>
                  </a:lnTo>
                  <a:lnTo>
                    <a:pt x="76" y="7"/>
                  </a:lnTo>
                  <a:lnTo>
                    <a:pt x="78" y="9"/>
                  </a:lnTo>
                  <a:lnTo>
                    <a:pt x="88" y="9"/>
                  </a:lnTo>
                  <a:lnTo>
                    <a:pt x="88" y="12"/>
                  </a:lnTo>
                  <a:lnTo>
                    <a:pt x="95" y="9"/>
                  </a:lnTo>
                  <a:lnTo>
                    <a:pt x="97" y="12"/>
                  </a:lnTo>
                  <a:lnTo>
                    <a:pt x="97" y="16"/>
                  </a:lnTo>
                  <a:lnTo>
                    <a:pt x="92" y="16"/>
                  </a:lnTo>
                  <a:lnTo>
                    <a:pt x="92" y="23"/>
                  </a:lnTo>
                  <a:lnTo>
                    <a:pt x="95" y="26"/>
                  </a:lnTo>
                  <a:lnTo>
                    <a:pt x="95" y="30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9" y="38"/>
                  </a:lnTo>
                  <a:lnTo>
                    <a:pt x="114" y="40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21" y="40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1" y="45"/>
                  </a:lnTo>
                  <a:lnTo>
                    <a:pt x="116" y="47"/>
                  </a:lnTo>
                  <a:lnTo>
                    <a:pt x="114" y="47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9" y="54"/>
                  </a:lnTo>
                  <a:lnTo>
                    <a:pt x="107" y="54"/>
                  </a:lnTo>
                  <a:lnTo>
                    <a:pt x="107" y="57"/>
                  </a:lnTo>
                  <a:lnTo>
                    <a:pt x="104" y="54"/>
                  </a:lnTo>
                  <a:lnTo>
                    <a:pt x="102" y="57"/>
                  </a:lnTo>
                  <a:lnTo>
                    <a:pt x="99" y="57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95" y="57"/>
                  </a:lnTo>
                  <a:lnTo>
                    <a:pt x="95" y="59"/>
                  </a:lnTo>
                  <a:lnTo>
                    <a:pt x="92" y="61"/>
                  </a:lnTo>
                  <a:lnTo>
                    <a:pt x="95" y="61"/>
                  </a:lnTo>
                  <a:lnTo>
                    <a:pt x="95" y="66"/>
                  </a:lnTo>
                  <a:lnTo>
                    <a:pt x="95" y="68"/>
                  </a:lnTo>
                  <a:lnTo>
                    <a:pt x="92" y="68"/>
                  </a:lnTo>
                  <a:lnTo>
                    <a:pt x="95" y="71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88" y="78"/>
                  </a:lnTo>
                  <a:lnTo>
                    <a:pt x="85" y="78"/>
                  </a:lnTo>
                  <a:lnTo>
                    <a:pt x="85" y="78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83" y="85"/>
                  </a:lnTo>
                  <a:lnTo>
                    <a:pt x="81" y="85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3" y="92"/>
                  </a:lnTo>
                  <a:lnTo>
                    <a:pt x="81" y="99"/>
                  </a:lnTo>
                  <a:lnTo>
                    <a:pt x="78" y="101"/>
                  </a:lnTo>
                  <a:lnTo>
                    <a:pt x="83" y="106"/>
                  </a:lnTo>
                  <a:lnTo>
                    <a:pt x="83" y="109"/>
                  </a:lnTo>
                  <a:lnTo>
                    <a:pt x="78" y="109"/>
                  </a:lnTo>
                  <a:lnTo>
                    <a:pt x="83" y="111"/>
                  </a:lnTo>
                  <a:lnTo>
                    <a:pt x="90" y="113"/>
                  </a:lnTo>
                  <a:lnTo>
                    <a:pt x="95" y="118"/>
                  </a:lnTo>
                  <a:lnTo>
                    <a:pt x="97" y="118"/>
                  </a:lnTo>
                  <a:lnTo>
                    <a:pt x="99" y="123"/>
                  </a:lnTo>
                  <a:lnTo>
                    <a:pt x="99" y="125"/>
                  </a:lnTo>
                  <a:lnTo>
                    <a:pt x="99" y="128"/>
                  </a:lnTo>
                  <a:lnTo>
                    <a:pt x="99" y="132"/>
                  </a:lnTo>
                  <a:lnTo>
                    <a:pt x="102" y="135"/>
                  </a:lnTo>
                  <a:lnTo>
                    <a:pt x="109" y="142"/>
                  </a:lnTo>
                  <a:lnTo>
                    <a:pt x="114" y="144"/>
                  </a:lnTo>
                  <a:lnTo>
                    <a:pt x="114" y="146"/>
                  </a:lnTo>
                  <a:lnTo>
                    <a:pt x="125" y="151"/>
                  </a:lnTo>
                  <a:lnTo>
                    <a:pt x="135" y="158"/>
                  </a:lnTo>
                  <a:lnTo>
                    <a:pt x="137" y="163"/>
                  </a:lnTo>
                  <a:lnTo>
                    <a:pt x="147" y="170"/>
                  </a:lnTo>
                  <a:lnTo>
                    <a:pt x="149" y="175"/>
                  </a:lnTo>
                  <a:lnTo>
                    <a:pt x="151" y="177"/>
                  </a:lnTo>
                  <a:lnTo>
                    <a:pt x="151" y="177"/>
                  </a:lnTo>
                  <a:lnTo>
                    <a:pt x="151" y="182"/>
                  </a:lnTo>
                  <a:lnTo>
                    <a:pt x="156" y="187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6" y="191"/>
                  </a:lnTo>
                  <a:lnTo>
                    <a:pt x="161" y="196"/>
                  </a:lnTo>
                  <a:lnTo>
                    <a:pt x="161" y="203"/>
                  </a:lnTo>
                  <a:lnTo>
                    <a:pt x="163" y="206"/>
                  </a:lnTo>
                  <a:lnTo>
                    <a:pt x="163" y="213"/>
                  </a:lnTo>
                  <a:lnTo>
                    <a:pt x="166" y="213"/>
                  </a:lnTo>
                  <a:lnTo>
                    <a:pt x="166" y="217"/>
                  </a:lnTo>
                  <a:lnTo>
                    <a:pt x="166" y="220"/>
                  </a:lnTo>
                  <a:lnTo>
                    <a:pt x="166" y="222"/>
                  </a:lnTo>
                  <a:lnTo>
                    <a:pt x="166" y="225"/>
                  </a:lnTo>
                  <a:lnTo>
                    <a:pt x="166" y="229"/>
                  </a:lnTo>
                  <a:lnTo>
                    <a:pt x="168" y="232"/>
                  </a:lnTo>
                  <a:lnTo>
                    <a:pt x="168" y="232"/>
                  </a:lnTo>
                  <a:lnTo>
                    <a:pt x="170" y="234"/>
                  </a:lnTo>
                  <a:lnTo>
                    <a:pt x="173" y="239"/>
                  </a:lnTo>
                  <a:lnTo>
                    <a:pt x="173" y="243"/>
                  </a:lnTo>
                  <a:lnTo>
                    <a:pt x="170" y="243"/>
                  </a:lnTo>
                  <a:lnTo>
                    <a:pt x="170" y="241"/>
                  </a:lnTo>
                  <a:lnTo>
                    <a:pt x="170" y="239"/>
                  </a:lnTo>
                  <a:lnTo>
                    <a:pt x="168" y="241"/>
                  </a:lnTo>
                  <a:lnTo>
                    <a:pt x="168" y="243"/>
                  </a:lnTo>
                  <a:lnTo>
                    <a:pt x="170" y="246"/>
                  </a:lnTo>
                  <a:lnTo>
                    <a:pt x="170" y="248"/>
                  </a:lnTo>
                  <a:lnTo>
                    <a:pt x="168" y="251"/>
                  </a:lnTo>
                  <a:lnTo>
                    <a:pt x="168" y="253"/>
                  </a:lnTo>
                  <a:lnTo>
                    <a:pt x="163" y="255"/>
                  </a:lnTo>
                  <a:lnTo>
                    <a:pt x="166" y="258"/>
                  </a:lnTo>
                  <a:lnTo>
                    <a:pt x="166" y="262"/>
                  </a:lnTo>
                  <a:lnTo>
                    <a:pt x="166" y="265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72"/>
                  </a:lnTo>
                  <a:lnTo>
                    <a:pt x="159" y="274"/>
                  </a:lnTo>
                  <a:lnTo>
                    <a:pt x="154" y="279"/>
                  </a:lnTo>
                  <a:lnTo>
                    <a:pt x="151" y="279"/>
                  </a:lnTo>
                  <a:lnTo>
                    <a:pt x="147" y="284"/>
                  </a:lnTo>
                  <a:lnTo>
                    <a:pt x="147" y="286"/>
                  </a:lnTo>
                  <a:lnTo>
                    <a:pt x="142" y="286"/>
                  </a:lnTo>
                  <a:lnTo>
                    <a:pt x="140" y="288"/>
                  </a:lnTo>
                  <a:lnTo>
                    <a:pt x="130" y="296"/>
                  </a:lnTo>
                  <a:lnTo>
                    <a:pt x="125" y="296"/>
                  </a:lnTo>
                  <a:lnTo>
                    <a:pt x="123" y="293"/>
                  </a:lnTo>
                  <a:lnTo>
                    <a:pt x="118" y="296"/>
                  </a:lnTo>
                  <a:lnTo>
                    <a:pt x="118" y="293"/>
                  </a:lnTo>
                  <a:lnTo>
                    <a:pt x="118" y="291"/>
                  </a:lnTo>
                  <a:lnTo>
                    <a:pt x="118" y="288"/>
                  </a:lnTo>
                  <a:lnTo>
                    <a:pt x="118" y="291"/>
                  </a:lnTo>
                  <a:lnTo>
                    <a:pt x="118" y="293"/>
                  </a:lnTo>
                  <a:lnTo>
                    <a:pt x="114" y="291"/>
                  </a:lnTo>
                  <a:lnTo>
                    <a:pt x="116" y="293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1" y="296"/>
                  </a:lnTo>
                  <a:lnTo>
                    <a:pt x="118" y="298"/>
                  </a:lnTo>
                  <a:lnTo>
                    <a:pt x="116" y="300"/>
                  </a:lnTo>
                  <a:lnTo>
                    <a:pt x="118" y="303"/>
                  </a:lnTo>
                  <a:lnTo>
                    <a:pt x="114" y="305"/>
                  </a:lnTo>
                  <a:lnTo>
                    <a:pt x="111" y="300"/>
                  </a:lnTo>
                  <a:lnTo>
                    <a:pt x="114" y="305"/>
                  </a:lnTo>
                  <a:lnTo>
                    <a:pt x="114" y="307"/>
                  </a:lnTo>
                  <a:lnTo>
                    <a:pt x="111" y="310"/>
                  </a:lnTo>
                  <a:lnTo>
                    <a:pt x="109" y="310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7" y="310"/>
                  </a:lnTo>
                  <a:lnTo>
                    <a:pt x="107" y="310"/>
                  </a:lnTo>
                  <a:lnTo>
                    <a:pt x="109" y="312"/>
                  </a:lnTo>
                  <a:lnTo>
                    <a:pt x="107" y="312"/>
                  </a:lnTo>
                  <a:lnTo>
                    <a:pt x="104" y="314"/>
                  </a:lnTo>
                  <a:lnTo>
                    <a:pt x="102" y="314"/>
                  </a:lnTo>
                  <a:lnTo>
                    <a:pt x="99" y="319"/>
                  </a:lnTo>
                  <a:lnTo>
                    <a:pt x="97" y="319"/>
                  </a:lnTo>
                  <a:lnTo>
                    <a:pt x="95" y="319"/>
                  </a:lnTo>
                  <a:lnTo>
                    <a:pt x="95" y="322"/>
                  </a:lnTo>
                  <a:lnTo>
                    <a:pt x="92" y="326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81" y="333"/>
                  </a:lnTo>
                  <a:lnTo>
                    <a:pt x="76" y="333"/>
                  </a:lnTo>
                  <a:lnTo>
                    <a:pt x="78" y="331"/>
                  </a:lnTo>
                  <a:lnTo>
                    <a:pt x="83" y="329"/>
                  </a:lnTo>
                  <a:lnTo>
                    <a:pt x="85" y="326"/>
                  </a:lnTo>
                  <a:lnTo>
                    <a:pt x="83" y="329"/>
                  </a:lnTo>
                  <a:lnTo>
                    <a:pt x="81" y="326"/>
                  </a:lnTo>
                  <a:lnTo>
                    <a:pt x="81" y="319"/>
                  </a:lnTo>
                  <a:lnTo>
                    <a:pt x="81" y="319"/>
                  </a:lnTo>
                  <a:lnTo>
                    <a:pt x="78" y="319"/>
                  </a:lnTo>
                  <a:lnTo>
                    <a:pt x="81" y="317"/>
                  </a:lnTo>
                  <a:lnTo>
                    <a:pt x="81" y="310"/>
                  </a:lnTo>
                  <a:lnTo>
                    <a:pt x="83" y="305"/>
                  </a:lnTo>
                  <a:lnTo>
                    <a:pt x="88" y="300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3" y="298"/>
                  </a:lnTo>
                  <a:lnTo>
                    <a:pt x="81" y="300"/>
                  </a:lnTo>
                  <a:lnTo>
                    <a:pt x="78" y="298"/>
                  </a:lnTo>
                  <a:lnTo>
                    <a:pt x="76" y="298"/>
                  </a:lnTo>
                  <a:lnTo>
                    <a:pt x="71" y="298"/>
                  </a:lnTo>
                  <a:lnTo>
                    <a:pt x="73" y="298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76" y="288"/>
                  </a:lnTo>
                  <a:lnTo>
                    <a:pt x="81" y="286"/>
                  </a:lnTo>
                  <a:lnTo>
                    <a:pt x="83" y="281"/>
                  </a:lnTo>
                  <a:lnTo>
                    <a:pt x="85" y="281"/>
                  </a:lnTo>
                  <a:lnTo>
                    <a:pt x="88" y="284"/>
                  </a:lnTo>
                  <a:lnTo>
                    <a:pt x="99" y="281"/>
                  </a:lnTo>
                  <a:lnTo>
                    <a:pt x="102" y="284"/>
                  </a:lnTo>
                  <a:lnTo>
                    <a:pt x="104" y="286"/>
                  </a:lnTo>
                  <a:lnTo>
                    <a:pt x="109" y="286"/>
                  </a:lnTo>
                  <a:lnTo>
                    <a:pt x="109" y="281"/>
                  </a:lnTo>
                  <a:lnTo>
                    <a:pt x="109" y="277"/>
                  </a:lnTo>
                  <a:lnTo>
                    <a:pt x="104" y="274"/>
                  </a:lnTo>
                  <a:lnTo>
                    <a:pt x="99" y="272"/>
                  </a:lnTo>
                  <a:lnTo>
                    <a:pt x="99" y="265"/>
                  </a:lnTo>
                  <a:lnTo>
                    <a:pt x="104" y="262"/>
                  </a:lnTo>
                  <a:lnTo>
                    <a:pt x="111" y="262"/>
                  </a:lnTo>
                  <a:lnTo>
                    <a:pt x="114" y="258"/>
                  </a:lnTo>
                  <a:lnTo>
                    <a:pt x="118" y="255"/>
                  </a:lnTo>
                  <a:lnTo>
                    <a:pt x="125" y="253"/>
                  </a:lnTo>
                  <a:lnTo>
                    <a:pt x="125" y="251"/>
                  </a:lnTo>
                  <a:lnTo>
                    <a:pt x="130" y="248"/>
                  </a:lnTo>
                  <a:lnTo>
                    <a:pt x="133" y="243"/>
                  </a:lnTo>
                  <a:lnTo>
                    <a:pt x="133" y="239"/>
                  </a:lnTo>
                  <a:lnTo>
                    <a:pt x="133" y="232"/>
                  </a:lnTo>
                  <a:lnTo>
                    <a:pt x="130" y="229"/>
                  </a:lnTo>
                  <a:lnTo>
                    <a:pt x="133" y="222"/>
                  </a:lnTo>
                  <a:lnTo>
                    <a:pt x="128" y="213"/>
                  </a:lnTo>
                  <a:lnTo>
                    <a:pt x="125" y="213"/>
                  </a:lnTo>
                  <a:lnTo>
                    <a:pt x="123" y="206"/>
                  </a:lnTo>
                  <a:lnTo>
                    <a:pt x="123" y="206"/>
                  </a:lnTo>
                  <a:lnTo>
                    <a:pt x="128" y="203"/>
                  </a:lnTo>
                  <a:lnTo>
                    <a:pt x="125" y="196"/>
                  </a:lnTo>
                  <a:lnTo>
                    <a:pt x="125" y="194"/>
                  </a:lnTo>
                  <a:lnTo>
                    <a:pt x="123" y="189"/>
                  </a:lnTo>
                  <a:lnTo>
                    <a:pt x="130" y="184"/>
                  </a:lnTo>
                  <a:lnTo>
                    <a:pt x="130" y="180"/>
                  </a:lnTo>
                  <a:lnTo>
                    <a:pt x="128" y="177"/>
                  </a:lnTo>
                  <a:lnTo>
                    <a:pt x="125" y="175"/>
                  </a:lnTo>
                  <a:lnTo>
                    <a:pt x="125" y="170"/>
                  </a:lnTo>
                  <a:lnTo>
                    <a:pt x="128" y="168"/>
                  </a:lnTo>
                  <a:lnTo>
                    <a:pt x="128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18" y="161"/>
                  </a:lnTo>
                  <a:lnTo>
                    <a:pt x="114" y="161"/>
                  </a:lnTo>
                  <a:lnTo>
                    <a:pt x="111" y="158"/>
                  </a:lnTo>
                  <a:lnTo>
                    <a:pt x="114" y="156"/>
                  </a:lnTo>
                  <a:lnTo>
                    <a:pt x="109" y="154"/>
                  </a:lnTo>
                  <a:lnTo>
                    <a:pt x="109" y="156"/>
                  </a:lnTo>
                  <a:lnTo>
                    <a:pt x="107" y="154"/>
                  </a:lnTo>
                  <a:lnTo>
                    <a:pt x="104" y="149"/>
                  </a:lnTo>
                  <a:lnTo>
                    <a:pt x="102" y="144"/>
                  </a:lnTo>
                  <a:lnTo>
                    <a:pt x="97" y="144"/>
                  </a:lnTo>
                  <a:lnTo>
                    <a:pt x="95" y="144"/>
                  </a:lnTo>
                  <a:lnTo>
                    <a:pt x="92" y="139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83" y="123"/>
                  </a:lnTo>
                  <a:lnTo>
                    <a:pt x="76" y="120"/>
                  </a:lnTo>
                  <a:lnTo>
                    <a:pt x="71" y="113"/>
                  </a:lnTo>
                  <a:lnTo>
                    <a:pt x="66" y="111"/>
                  </a:lnTo>
                  <a:lnTo>
                    <a:pt x="62" y="109"/>
                  </a:lnTo>
                  <a:lnTo>
                    <a:pt x="55" y="109"/>
                  </a:lnTo>
                  <a:lnTo>
                    <a:pt x="52" y="104"/>
                  </a:lnTo>
                  <a:lnTo>
                    <a:pt x="47" y="104"/>
                  </a:lnTo>
                  <a:lnTo>
                    <a:pt x="47" y="99"/>
                  </a:lnTo>
                  <a:lnTo>
                    <a:pt x="50" y="97"/>
                  </a:lnTo>
                  <a:lnTo>
                    <a:pt x="45" y="92"/>
                  </a:lnTo>
                  <a:lnTo>
                    <a:pt x="45" y="90"/>
                  </a:lnTo>
                  <a:lnTo>
                    <a:pt x="50" y="87"/>
                  </a:lnTo>
                  <a:lnTo>
                    <a:pt x="55" y="87"/>
                  </a:lnTo>
                  <a:lnTo>
                    <a:pt x="59" y="85"/>
                  </a:lnTo>
                  <a:lnTo>
                    <a:pt x="62" y="83"/>
                  </a:lnTo>
                  <a:lnTo>
                    <a:pt x="64" y="75"/>
                  </a:lnTo>
                  <a:lnTo>
                    <a:pt x="66" y="73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62" y="66"/>
                  </a:lnTo>
                  <a:lnTo>
                    <a:pt x="59" y="61"/>
                  </a:lnTo>
                  <a:lnTo>
                    <a:pt x="55" y="61"/>
                  </a:lnTo>
                  <a:lnTo>
                    <a:pt x="52" y="57"/>
                  </a:lnTo>
                  <a:lnTo>
                    <a:pt x="45" y="57"/>
                  </a:lnTo>
                  <a:lnTo>
                    <a:pt x="40" y="61"/>
                  </a:lnTo>
                  <a:lnTo>
                    <a:pt x="36" y="59"/>
                  </a:lnTo>
                  <a:lnTo>
                    <a:pt x="26" y="59"/>
                  </a:lnTo>
                  <a:lnTo>
                    <a:pt x="24" y="52"/>
                  </a:lnTo>
                  <a:lnTo>
                    <a:pt x="17" y="45"/>
                  </a:lnTo>
                  <a:lnTo>
                    <a:pt x="17" y="42"/>
                  </a:lnTo>
                  <a:lnTo>
                    <a:pt x="17" y="38"/>
                  </a:lnTo>
                  <a:lnTo>
                    <a:pt x="12" y="33"/>
                  </a:lnTo>
                  <a:lnTo>
                    <a:pt x="10" y="28"/>
                  </a:lnTo>
                  <a:lnTo>
                    <a:pt x="3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close/>
                  <a:moveTo>
                    <a:pt x="59" y="296"/>
                  </a:moveTo>
                  <a:lnTo>
                    <a:pt x="62" y="298"/>
                  </a:lnTo>
                  <a:lnTo>
                    <a:pt x="59" y="300"/>
                  </a:lnTo>
                  <a:lnTo>
                    <a:pt x="62" y="303"/>
                  </a:lnTo>
                  <a:lnTo>
                    <a:pt x="64" y="303"/>
                  </a:lnTo>
                  <a:lnTo>
                    <a:pt x="64" y="296"/>
                  </a:lnTo>
                  <a:lnTo>
                    <a:pt x="64" y="296"/>
                  </a:lnTo>
                  <a:lnTo>
                    <a:pt x="62" y="291"/>
                  </a:lnTo>
                  <a:lnTo>
                    <a:pt x="59" y="296"/>
                  </a:lnTo>
                  <a:lnTo>
                    <a:pt x="59" y="296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E6476969-E3AB-A405-23A7-69E145E0A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611" y="5145063"/>
              <a:ext cx="95482" cy="82343"/>
            </a:xfrm>
            <a:custGeom>
              <a:avLst/>
              <a:gdLst>
                <a:gd name="T0" fmla="*/ 52 w 109"/>
                <a:gd name="T1" fmla="*/ 89 h 94"/>
                <a:gd name="T2" fmla="*/ 59 w 109"/>
                <a:gd name="T3" fmla="*/ 82 h 94"/>
                <a:gd name="T4" fmla="*/ 64 w 109"/>
                <a:gd name="T5" fmla="*/ 85 h 94"/>
                <a:gd name="T6" fmla="*/ 78 w 109"/>
                <a:gd name="T7" fmla="*/ 85 h 94"/>
                <a:gd name="T8" fmla="*/ 85 w 109"/>
                <a:gd name="T9" fmla="*/ 87 h 94"/>
                <a:gd name="T10" fmla="*/ 85 w 109"/>
                <a:gd name="T11" fmla="*/ 78 h 94"/>
                <a:gd name="T12" fmla="*/ 75 w 109"/>
                <a:gd name="T13" fmla="*/ 73 h 94"/>
                <a:gd name="T14" fmla="*/ 80 w 109"/>
                <a:gd name="T15" fmla="*/ 63 h 94"/>
                <a:gd name="T16" fmla="*/ 90 w 109"/>
                <a:gd name="T17" fmla="*/ 59 h 94"/>
                <a:gd name="T18" fmla="*/ 101 w 109"/>
                <a:gd name="T19" fmla="*/ 54 h 94"/>
                <a:gd name="T20" fmla="*/ 106 w 109"/>
                <a:gd name="T21" fmla="*/ 49 h 94"/>
                <a:gd name="T22" fmla="*/ 109 w 109"/>
                <a:gd name="T23" fmla="*/ 40 h 94"/>
                <a:gd name="T24" fmla="*/ 106 w 109"/>
                <a:gd name="T25" fmla="*/ 30 h 94"/>
                <a:gd name="T26" fmla="*/ 104 w 109"/>
                <a:gd name="T27" fmla="*/ 14 h 94"/>
                <a:gd name="T28" fmla="*/ 99 w 109"/>
                <a:gd name="T29" fmla="*/ 7 h 94"/>
                <a:gd name="T30" fmla="*/ 92 w 109"/>
                <a:gd name="T31" fmla="*/ 4 h 94"/>
                <a:gd name="T32" fmla="*/ 87 w 109"/>
                <a:gd name="T33" fmla="*/ 0 h 94"/>
                <a:gd name="T34" fmla="*/ 75 w 109"/>
                <a:gd name="T35" fmla="*/ 4 h 94"/>
                <a:gd name="T36" fmla="*/ 80 w 109"/>
                <a:gd name="T37" fmla="*/ 14 h 94"/>
                <a:gd name="T38" fmla="*/ 80 w 109"/>
                <a:gd name="T39" fmla="*/ 18 h 94"/>
                <a:gd name="T40" fmla="*/ 71 w 109"/>
                <a:gd name="T41" fmla="*/ 11 h 94"/>
                <a:gd name="T42" fmla="*/ 61 w 109"/>
                <a:gd name="T43" fmla="*/ 9 h 94"/>
                <a:gd name="T44" fmla="*/ 54 w 109"/>
                <a:gd name="T45" fmla="*/ 7 h 94"/>
                <a:gd name="T46" fmla="*/ 45 w 109"/>
                <a:gd name="T47" fmla="*/ 4 h 94"/>
                <a:gd name="T48" fmla="*/ 35 w 109"/>
                <a:gd name="T49" fmla="*/ 2 h 94"/>
                <a:gd name="T50" fmla="*/ 28 w 109"/>
                <a:gd name="T51" fmla="*/ 2 h 94"/>
                <a:gd name="T52" fmla="*/ 14 w 109"/>
                <a:gd name="T53" fmla="*/ 7 h 94"/>
                <a:gd name="T54" fmla="*/ 5 w 109"/>
                <a:gd name="T55" fmla="*/ 11 h 94"/>
                <a:gd name="T56" fmla="*/ 0 w 109"/>
                <a:gd name="T57" fmla="*/ 23 h 94"/>
                <a:gd name="T58" fmla="*/ 2 w 109"/>
                <a:gd name="T59" fmla="*/ 40 h 94"/>
                <a:gd name="T60" fmla="*/ 7 w 109"/>
                <a:gd name="T61" fmla="*/ 44 h 94"/>
                <a:gd name="T62" fmla="*/ 7 w 109"/>
                <a:gd name="T63" fmla="*/ 56 h 94"/>
                <a:gd name="T64" fmla="*/ 9 w 109"/>
                <a:gd name="T65" fmla="*/ 59 h 94"/>
                <a:gd name="T66" fmla="*/ 12 w 109"/>
                <a:gd name="T67" fmla="*/ 66 h 94"/>
                <a:gd name="T68" fmla="*/ 14 w 109"/>
                <a:gd name="T69" fmla="*/ 73 h 94"/>
                <a:gd name="T70" fmla="*/ 19 w 109"/>
                <a:gd name="T71" fmla="*/ 75 h 94"/>
                <a:gd name="T72" fmla="*/ 19 w 109"/>
                <a:gd name="T73" fmla="*/ 82 h 94"/>
                <a:gd name="T74" fmla="*/ 23 w 109"/>
                <a:gd name="T75" fmla="*/ 85 h 94"/>
                <a:gd name="T76" fmla="*/ 26 w 109"/>
                <a:gd name="T77" fmla="*/ 82 h 94"/>
                <a:gd name="T78" fmla="*/ 31 w 109"/>
                <a:gd name="T79" fmla="*/ 78 h 94"/>
                <a:gd name="T80" fmla="*/ 31 w 109"/>
                <a:gd name="T81" fmla="*/ 85 h 94"/>
                <a:gd name="T82" fmla="*/ 28 w 109"/>
                <a:gd name="T83" fmla="*/ 89 h 94"/>
                <a:gd name="T84" fmla="*/ 31 w 109"/>
                <a:gd name="T85" fmla="*/ 92 h 94"/>
                <a:gd name="T86" fmla="*/ 35 w 109"/>
                <a:gd name="T87" fmla="*/ 89 h 94"/>
                <a:gd name="T88" fmla="*/ 38 w 109"/>
                <a:gd name="T89" fmla="*/ 89 h 94"/>
                <a:gd name="T90" fmla="*/ 45 w 109"/>
                <a:gd name="T91" fmla="*/ 92 h 94"/>
                <a:gd name="T92" fmla="*/ 47 w 109"/>
                <a:gd name="T9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94">
                  <a:moveTo>
                    <a:pt x="47" y="94"/>
                  </a:moveTo>
                  <a:lnTo>
                    <a:pt x="52" y="89"/>
                  </a:lnTo>
                  <a:lnTo>
                    <a:pt x="57" y="87"/>
                  </a:lnTo>
                  <a:lnTo>
                    <a:pt x="59" y="82"/>
                  </a:lnTo>
                  <a:lnTo>
                    <a:pt x="61" y="82"/>
                  </a:lnTo>
                  <a:lnTo>
                    <a:pt x="64" y="85"/>
                  </a:lnTo>
                  <a:lnTo>
                    <a:pt x="75" y="82"/>
                  </a:lnTo>
                  <a:lnTo>
                    <a:pt x="78" y="85"/>
                  </a:lnTo>
                  <a:lnTo>
                    <a:pt x="80" y="87"/>
                  </a:lnTo>
                  <a:lnTo>
                    <a:pt x="85" y="87"/>
                  </a:lnTo>
                  <a:lnTo>
                    <a:pt x="85" y="82"/>
                  </a:lnTo>
                  <a:lnTo>
                    <a:pt x="85" y="78"/>
                  </a:lnTo>
                  <a:lnTo>
                    <a:pt x="80" y="75"/>
                  </a:lnTo>
                  <a:lnTo>
                    <a:pt x="75" y="73"/>
                  </a:lnTo>
                  <a:lnTo>
                    <a:pt x="75" y="66"/>
                  </a:lnTo>
                  <a:lnTo>
                    <a:pt x="80" y="63"/>
                  </a:lnTo>
                  <a:lnTo>
                    <a:pt x="87" y="63"/>
                  </a:lnTo>
                  <a:lnTo>
                    <a:pt x="90" y="59"/>
                  </a:lnTo>
                  <a:lnTo>
                    <a:pt x="94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6" y="49"/>
                  </a:lnTo>
                  <a:lnTo>
                    <a:pt x="109" y="44"/>
                  </a:lnTo>
                  <a:lnTo>
                    <a:pt x="109" y="40"/>
                  </a:lnTo>
                  <a:lnTo>
                    <a:pt x="109" y="33"/>
                  </a:lnTo>
                  <a:lnTo>
                    <a:pt x="106" y="30"/>
                  </a:lnTo>
                  <a:lnTo>
                    <a:pt x="109" y="23"/>
                  </a:lnTo>
                  <a:lnTo>
                    <a:pt x="104" y="14"/>
                  </a:lnTo>
                  <a:lnTo>
                    <a:pt x="101" y="14"/>
                  </a:lnTo>
                  <a:lnTo>
                    <a:pt x="99" y="7"/>
                  </a:lnTo>
                  <a:lnTo>
                    <a:pt x="94" y="7"/>
                  </a:lnTo>
                  <a:lnTo>
                    <a:pt x="92" y="4"/>
                  </a:lnTo>
                  <a:lnTo>
                    <a:pt x="87" y="2"/>
                  </a:lnTo>
                  <a:lnTo>
                    <a:pt x="87" y="0"/>
                  </a:lnTo>
                  <a:lnTo>
                    <a:pt x="80" y="2"/>
                  </a:lnTo>
                  <a:lnTo>
                    <a:pt x="75" y="4"/>
                  </a:lnTo>
                  <a:lnTo>
                    <a:pt x="80" y="9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80" y="18"/>
                  </a:lnTo>
                  <a:lnTo>
                    <a:pt x="73" y="16"/>
                  </a:lnTo>
                  <a:lnTo>
                    <a:pt x="71" y="11"/>
                  </a:lnTo>
                  <a:lnTo>
                    <a:pt x="64" y="11"/>
                  </a:lnTo>
                  <a:lnTo>
                    <a:pt x="61" y="9"/>
                  </a:lnTo>
                  <a:lnTo>
                    <a:pt x="57" y="4"/>
                  </a:lnTo>
                  <a:lnTo>
                    <a:pt x="54" y="7"/>
                  </a:lnTo>
                  <a:lnTo>
                    <a:pt x="52" y="2"/>
                  </a:lnTo>
                  <a:lnTo>
                    <a:pt x="45" y="4"/>
                  </a:lnTo>
                  <a:lnTo>
                    <a:pt x="40" y="2"/>
                  </a:lnTo>
                  <a:lnTo>
                    <a:pt x="35" y="2"/>
                  </a:lnTo>
                  <a:lnTo>
                    <a:pt x="31" y="4"/>
                  </a:lnTo>
                  <a:lnTo>
                    <a:pt x="28" y="2"/>
                  </a:lnTo>
                  <a:lnTo>
                    <a:pt x="23" y="2"/>
                  </a:lnTo>
                  <a:lnTo>
                    <a:pt x="14" y="7"/>
                  </a:lnTo>
                  <a:lnTo>
                    <a:pt x="9" y="7"/>
                  </a:lnTo>
                  <a:lnTo>
                    <a:pt x="5" y="11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2" y="40"/>
                  </a:lnTo>
                  <a:lnTo>
                    <a:pt x="5" y="40"/>
                  </a:lnTo>
                  <a:lnTo>
                    <a:pt x="7" y="44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9"/>
                  </a:lnTo>
                  <a:lnTo>
                    <a:pt x="9" y="63"/>
                  </a:lnTo>
                  <a:lnTo>
                    <a:pt x="12" y="66"/>
                  </a:lnTo>
                  <a:lnTo>
                    <a:pt x="12" y="71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9" y="75"/>
                  </a:lnTo>
                  <a:lnTo>
                    <a:pt x="16" y="80"/>
                  </a:lnTo>
                  <a:lnTo>
                    <a:pt x="19" y="82"/>
                  </a:lnTo>
                  <a:lnTo>
                    <a:pt x="19" y="85"/>
                  </a:lnTo>
                  <a:lnTo>
                    <a:pt x="23" y="85"/>
                  </a:lnTo>
                  <a:lnTo>
                    <a:pt x="26" y="85"/>
                  </a:lnTo>
                  <a:lnTo>
                    <a:pt x="26" y="82"/>
                  </a:lnTo>
                  <a:lnTo>
                    <a:pt x="28" y="80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31" y="85"/>
                  </a:lnTo>
                  <a:lnTo>
                    <a:pt x="31" y="87"/>
                  </a:lnTo>
                  <a:lnTo>
                    <a:pt x="28" y="89"/>
                  </a:lnTo>
                  <a:lnTo>
                    <a:pt x="31" y="92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89"/>
                  </a:lnTo>
                  <a:lnTo>
                    <a:pt x="35" y="89"/>
                  </a:lnTo>
                  <a:lnTo>
                    <a:pt x="38" y="89"/>
                  </a:lnTo>
                  <a:lnTo>
                    <a:pt x="42" y="92"/>
                  </a:lnTo>
                  <a:lnTo>
                    <a:pt x="45" y="92"/>
                  </a:lnTo>
                  <a:lnTo>
                    <a:pt x="47" y="94"/>
                  </a:lnTo>
                  <a:lnTo>
                    <a:pt x="47" y="9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13787983-7E87-06E9-E5EA-1BEEFAB4F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7548" y="4990889"/>
              <a:ext cx="148918" cy="169941"/>
            </a:xfrm>
            <a:custGeom>
              <a:avLst/>
              <a:gdLst>
                <a:gd name="T0" fmla="*/ 24 w 170"/>
                <a:gd name="T1" fmla="*/ 26 h 194"/>
                <a:gd name="T2" fmla="*/ 33 w 170"/>
                <a:gd name="T3" fmla="*/ 22 h 194"/>
                <a:gd name="T4" fmla="*/ 31 w 170"/>
                <a:gd name="T5" fmla="*/ 5 h 194"/>
                <a:gd name="T6" fmla="*/ 40 w 170"/>
                <a:gd name="T7" fmla="*/ 0 h 194"/>
                <a:gd name="T8" fmla="*/ 52 w 170"/>
                <a:gd name="T9" fmla="*/ 10 h 194"/>
                <a:gd name="T10" fmla="*/ 57 w 170"/>
                <a:gd name="T11" fmla="*/ 22 h 194"/>
                <a:gd name="T12" fmla="*/ 76 w 170"/>
                <a:gd name="T13" fmla="*/ 36 h 194"/>
                <a:gd name="T14" fmla="*/ 92 w 170"/>
                <a:gd name="T15" fmla="*/ 34 h 194"/>
                <a:gd name="T16" fmla="*/ 102 w 170"/>
                <a:gd name="T17" fmla="*/ 43 h 194"/>
                <a:gd name="T18" fmla="*/ 106 w 170"/>
                <a:gd name="T19" fmla="*/ 50 h 194"/>
                <a:gd name="T20" fmla="*/ 99 w 170"/>
                <a:gd name="T21" fmla="*/ 62 h 194"/>
                <a:gd name="T22" fmla="*/ 85 w 170"/>
                <a:gd name="T23" fmla="*/ 67 h 194"/>
                <a:gd name="T24" fmla="*/ 87 w 170"/>
                <a:gd name="T25" fmla="*/ 76 h 194"/>
                <a:gd name="T26" fmla="*/ 95 w 170"/>
                <a:gd name="T27" fmla="*/ 86 h 194"/>
                <a:gd name="T28" fmla="*/ 111 w 170"/>
                <a:gd name="T29" fmla="*/ 90 h 194"/>
                <a:gd name="T30" fmla="*/ 128 w 170"/>
                <a:gd name="T31" fmla="*/ 105 h 194"/>
                <a:gd name="T32" fmla="*/ 135 w 170"/>
                <a:gd name="T33" fmla="*/ 121 h 194"/>
                <a:gd name="T34" fmla="*/ 144 w 170"/>
                <a:gd name="T35" fmla="*/ 126 h 194"/>
                <a:gd name="T36" fmla="*/ 149 w 170"/>
                <a:gd name="T37" fmla="*/ 131 h 194"/>
                <a:gd name="T38" fmla="*/ 154 w 170"/>
                <a:gd name="T39" fmla="*/ 138 h 194"/>
                <a:gd name="T40" fmla="*/ 163 w 170"/>
                <a:gd name="T41" fmla="*/ 142 h 194"/>
                <a:gd name="T42" fmla="*/ 165 w 170"/>
                <a:gd name="T43" fmla="*/ 147 h 194"/>
                <a:gd name="T44" fmla="*/ 170 w 170"/>
                <a:gd name="T45" fmla="*/ 157 h 194"/>
                <a:gd name="T46" fmla="*/ 165 w 170"/>
                <a:gd name="T47" fmla="*/ 171 h 194"/>
                <a:gd name="T48" fmla="*/ 163 w 170"/>
                <a:gd name="T49" fmla="*/ 183 h 194"/>
                <a:gd name="T50" fmla="*/ 151 w 170"/>
                <a:gd name="T51" fmla="*/ 178 h 194"/>
                <a:gd name="T52" fmla="*/ 139 w 170"/>
                <a:gd name="T53" fmla="*/ 180 h 194"/>
                <a:gd name="T54" fmla="*/ 144 w 170"/>
                <a:gd name="T55" fmla="*/ 192 h 194"/>
                <a:gd name="T56" fmla="*/ 135 w 170"/>
                <a:gd name="T57" fmla="*/ 187 h 194"/>
                <a:gd name="T58" fmla="*/ 121 w 170"/>
                <a:gd name="T59" fmla="*/ 180 h 194"/>
                <a:gd name="T60" fmla="*/ 128 w 170"/>
                <a:gd name="T61" fmla="*/ 168 h 194"/>
                <a:gd name="T62" fmla="*/ 128 w 170"/>
                <a:gd name="T63" fmla="*/ 159 h 194"/>
                <a:gd name="T64" fmla="*/ 121 w 170"/>
                <a:gd name="T65" fmla="*/ 147 h 194"/>
                <a:gd name="T66" fmla="*/ 116 w 170"/>
                <a:gd name="T67" fmla="*/ 145 h 194"/>
                <a:gd name="T68" fmla="*/ 109 w 170"/>
                <a:gd name="T69" fmla="*/ 133 h 194"/>
                <a:gd name="T70" fmla="*/ 109 w 170"/>
                <a:gd name="T71" fmla="*/ 121 h 194"/>
                <a:gd name="T72" fmla="*/ 102 w 170"/>
                <a:gd name="T73" fmla="*/ 109 h 194"/>
                <a:gd name="T74" fmla="*/ 80 w 170"/>
                <a:gd name="T75" fmla="*/ 93 h 194"/>
                <a:gd name="T76" fmla="*/ 61 w 170"/>
                <a:gd name="T77" fmla="*/ 105 h 194"/>
                <a:gd name="T78" fmla="*/ 45 w 170"/>
                <a:gd name="T79" fmla="*/ 97 h 194"/>
                <a:gd name="T80" fmla="*/ 33 w 170"/>
                <a:gd name="T81" fmla="*/ 105 h 194"/>
                <a:gd name="T82" fmla="*/ 28 w 170"/>
                <a:gd name="T83" fmla="*/ 90 h 194"/>
                <a:gd name="T84" fmla="*/ 28 w 170"/>
                <a:gd name="T85" fmla="*/ 78 h 194"/>
                <a:gd name="T86" fmla="*/ 28 w 170"/>
                <a:gd name="T87" fmla="*/ 67 h 194"/>
                <a:gd name="T88" fmla="*/ 14 w 170"/>
                <a:gd name="T89" fmla="*/ 69 h 194"/>
                <a:gd name="T90" fmla="*/ 12 w 170"/>
                <a:gd name="T91" fmla="*/ 52 h 194"/>
                <a:gd name="T92" fmla="*/ 0 w 170"/>
                <a:gd name="T93" fmla="*/ 45 h 194"/>
                <a:gd name="T94" fmla="*/ 9 w 170"/>
                <a:gd name="T95" fmla="*/ 36 h 194"/>
                <a:gd name="T96" fmla="*/ 9 w 170"/>
                <a:gd name="T97" fmla="*/ 26 h 194"/>
                <a:gd name="T98" fmla="*/ 19 w 170"/>
                <a:gd name="T99" fmla="*/ 2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0" h="194">
                  <a:moveTo>
                    <a:pt x="19" y="22"/>
                  </a:moveTo>
                  <a:lnTo>
                    <a:pt x="24" y="24"/>
                  </a:lnTo>
                  <a:lnTo>
                    <a:pt x="24" y="26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3" y="22"/>
                  </a:lnTo>
                  <a:lnTo>
                    <a:pt x="31" y="17"/>
                  </a:lnTo>
                  <a:lnTo>
                    <a:pt x="31" y="12"/>
                  </a:lnTo>
                  <a:lnTo>
                    <a:pt x="31" y="5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3" y="3"/>
                  </a:lnTo>
                  <a:lnTo>
                    <a:pt x="50" y="5"/>
                  </a:lnTo>
                  <a:lnTo>
                    <a:pt x="52" y="10"/>
                  </a:lnTo>
                  <a:lnTo>
                    <a:pt x="57" y="15"/>
                  </a:lnTo>
                  <a:lnTo>
                    <a:pt x="57" y="19"/>
                  </a:lnTo>
                  <a:lnTo>
                    <a:pt x="57" y="22"/>
                  </a:lnTo>
                  <a:lnTo>
                    <a:pt x="64" y="29"/>
                  </a:lnTo>
                  <a:lnTo>
                    <a:pt x="66" y="36"/>
                  </a:lnTo>
                  <a:lnTo>
                    <a:pt x="76" y="36"/>
                  </a:lnTo>
                  <a:lnTo>
                    <a:pt x="80" y="38"/>
                  </a:lnTo>
                  <a:lnTo>
                    <a:pt x="85" y="34"/>
                  </a:lnTo>
                  <a:lnTo>
                    <a:pt x="92" y="34"/>
                  </a:lnTo>
                  <a:lnTo>
                    <a:pt x="95" y="38"/>
                  </a:lnTo>
                  <a:lnTo>
                    <a:pt x="99" y="38"/>
                  </a:lnTo>
                  <a:lnTo>
                    <a:pt x="102" y="43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2"/>
                  </a:lnTo>
                  <a:lnTo>
                    <a:pt x="102" y="60"/>
                  </a:lnTo>
                  <a:lnTo>
                    <a:pt x="99" y="62"/>
                  </a:lnTo>
                  <a:lnTo>
                    <a:pt x="95" y="64"/>
                  </a:lnTo>
                  <a:lnTo>
                    <a:pt x="90" y="64"/>
                  </a:lnTo>
                  <a:lnTo>
                    <a:pt x="85" y="67"/>
                  </a:lnTo>
                  <a:lnTo>
                    <a:pt x="85" y="69"/>
                  </a:lnTo>
                  <a:lnTo>
                    <a:pt x="90" y="74"/>
                  </a:lnTo>
                  <a:lnTo>
                    <a:pt x="87" y="76"/>
                  </a:lnTo>
                  <a:lnTo>
                    <a:pt x="87" y="81"/>
                  </a:lnTo>
                  <a:lnTo>
                    <a:pt x="92" y="81"/>
                  </a:lnTo>
                  <a:lnTo>
                    <a:pt x="95" y="86"/>
                  </a:lnTo>
                  <a:lnTo>
                    <a:pt x="102" y="86"/>
                  </a:lnTo>
                  <a:lnTo>
                    <a:pt x="106" y="88"/>
                  </a:lnTo>
                  <a:lnTo>
                    <a:pt x="111" y="90"/>
                  </a:lnTo>
                  <a:lnTo>
                    <a:pt x="116" y="97"/>
                  </a:lnTo>
                  <a:lnTo>
                    <a:pt x="123" y="100"/>
                  </a:lnTo>
                  <a:lnTo>
                    <a:pt x="128" y="105"/>
                  </a:lnTo>
                  <a:lnTo>
                    <a:pt x="128" y="109"/>
                  </a:lnTo>
                  <a:lnTo>
                    <a:pt x="132" y="116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42" y="121"/>
                  </a:lnTo>
                  <a:lnTo>
                    <a:pt x="144" y="126"/>
                  </a:lnTo>
                  <a:lnTo>
                    <a:pt x="147" y="131"/>
                  </a:lnTo>
                  <a:lnTo>
                    <a:pt x="149" y="133"/>
                  </a:lnTo>
                  <a:lnTo>
                    <a:pt x="149" y="131"/>
                  </a:lnTo>
                  <a:lnTo>
                    <a:pt x="154" y="133"/>
                  </a:lnTo>
                  <a:lnTo>
                    <a:pt x="151" y="135"/>
                  </a:lnTo>
                  <a:lnTo>
                    <a:pt x="154" y="138"/>
                  </a:lnTo>
                  <a:lnTo>
                    <a:pt x="158" y="138"/>
                  </a:lnTo>
                  <a:lnTo>
                    <a:pt x="161" y="142"/>
                  </a:lnTo>
                  <a:lnTo>
                    <a:pt x="163" y="142"/>
                  </a:lnTo>
                  <a:lnTo>
                    <a:pt x="168" y="142"/>
                  </a:lnTo>
                  <a:lnTo>
                    <a:pt x="168" y="145"/>
                  </a:lnTo>
                  <a:lnTo>
                    <a:pt x="165" y="147"/>
                  </a:lnTo>
                  <a:lnTo>
                    <a:pt x="165" y="152"/>
                  </a:lnTo>
                  <a:lnTo>
                    <a:pt x="168" y="154"/>
                  </a:lnTo>
                  <a:lnTo>
                    <a:pt x="170" y="157"/>
                  </a:lnTo>
                  <a:lnTo>
                    <a:pt x="170" y="161"/>
                  </a:lnTo>
                  <a:lnTo>
                    <a:pt x="163" y="166"/>
                  </a:lnTo>
                  <a:lnTo>
                    <a:pt x="165" y="171"/>
                  </a:lnTo>
                  <a:lnTo>
                    <a:pt x="165" y="173"/>
                  </a:lnTo>
                  <a:lnTo>
                    <a:pt x="168" y="180"/>
                  </a:lnTo>
                  <a:lnTo>
                    <a:pt x="163" y="183"/>
                  </a:lnTo>
                  <a:lnTo>
                    <a:pt x="158" y="183"/>
                  </a:lnTo>
                  <a:lnTo>
                    <a:pt x="156" y="180"/>
                  </a:lnTo>
                  <a:lnTo>
                    <a:pt x="151" y="178"/>
                  </a:lnTo>
                  <a:lnTo>
                    <a:pt x="151" y="176"/>
                  </a:lnTo>
                  <a:lnTo>
                    <a:pt x="144" y="178"/>
                  </a:lnTo>
                  <a:lnTo>
                    <a:pt x="139" y="180"/>
                  </a:lnTo>
                  <a:lnTo>
                    <a:pt x="144" y="185"/>
                  </a:lnTo>
                  <a:lnTo>
                    <a:pt x="144" y="190"/>
                  </a:lnTo>
                  <a:lnTo>
                    <a:pt x="144" y="192"/>
                  </a:lnTo>
                  <a:lnTo>
                    <a:pt x="144" y="194"/>
                  </a:lnTo>
                  <a:lnTo>
                    <a:pt x="137" y="192"/>
                  </a:lnTo>
                  <a:lnTo>
                    <a:pt x="135" y="187"/>
                  </a:lnTo>
                  <a:lnTo>
                    <a:pt x="128" y="187"/>
                  </a:lnTo>
                  <a:lnTo>
                    <a:pt x="125" y="185"/>
                  </a:lnTo>
                  <a:lnTo>
                    <a:pt x="121" y="180"/>
                  </a:lnTo>
                  <a:lnTo>
                    <a:pt x="123" y="180"/>
                  </a:lnTo>
                  <a:lnTo>
                    <a:pt x="128" y="176"/>
                  </a:lnTo>
                  <a:lnTo>
                    <a:pt x="128" y="168"/>
                  </a:lnTo>
                  <a:lnTo>
                    <a:pt x="125" y="166"/>
                  </a:lnTo>
                  <a:lnTo>
                    <a:pt x="128" y="161"/>
                  </a:lnTo>
                  <a:lnTo>
                    <a:pt x="128" y="159"/>
                  </a:lnTo>
                  <a:lnTo>
                    <a:pt x="128" y="154"/>
                  </a:lnTo>
                  <a:lnTo>
                    <a:pt x="128" y="152"/>
                  </a:lnTo>
                  <a:lnTo>
                    <a:pt x="121" y="147"/>
                  </a:lnTo>
                  <a:lnTo>
                    <a:pt x="123" y="145"/>
                  </a:lnTo>
                  <a:lnTo>
                    <a:pt x="121" y="145"/>
                  </a:lnTo>
                  <a:lnTo>
                    <a:pt x="116" y="145"/>
                  </a:lnTo>
                  <a:lnTo>
                    <a:pt x="111" y="140"/>
                  </a:lnTo>
                  <a:lnTo>
                    <a:pt x="106" y="135"/>
                  </a:lnTo>
                  <a:lnTo>
                    <a:pt x="109" y="133"/>
                  </a:lnTo>
                  <a:lnTo>
                    <a:pt x="109" y="128"/>
                  </a:lnTo>
                  <a:lnTo>
                    <a:pt x="106" y="123"/>
                  </a:lnTo>
                  <a:lnTo>
                    <a:pt x="109" y="121"/>
                  </a:lnTo>
                  <a:lnTo>
                    <a:pt x="109" y="116"/>
                  </a:lnTo>
                  <a:lnTo>
                    <a:pt x="106" y="112"/>
                  </a:lnTo>
                  <a:lnTo>
                    <a:pt x="102" y="109"/>
                  </a:lnTo>
                  <a:lnTo>
                    <a:pt x="92" y="102"/>
                  </a:lnTo>
                  <a:lnTo>
                    <a:pt x="90" y="95"/>
                  </a:lnTo>
                  <a:lnTo>
                    <a:pt x="80" y="93"/>
                  </a:lnTo>
                  <a:lnTo>
                    <a:pt x="73" y="95"/>
                  </a:lnTo>
                  <a:lnTo>
                    <a:pt x="69" y="105"/>
                  </a:lnTo>
                  <a:lnTo>
                    <a:pt x="61" y="105"/>
                  </a:lnTo>
                  <a:lnTo>
                    <a:pt x="57" y="100"/>
                  </a:lnTo>
                  <a:lnTo>
                    <a:pt x="52" y="100"/>
                  </a:lnTo>
                  <a:lnTo>
                    <a:pt x="45" y="97"/>
                  </a:lnTo>
                  <a:lnTo>
                    <a:pt x="38" y="100"/>
                  </a:lnTo>
                  <a:lnTo>
                    <a:pt x="38" y="105"/>
                  </a:lnTo>
                  <a:lnTo>
                    <a:pt x="33" y="105"/>
                  </a:lnTo>
                  <a:lnTo>
                    <a:pt x="28" y="109"/>
                  </a:lnTo>
                  <a:lnTo>
                    <a:pt x="28" y="97"/>
                  </a:lnTo>
                  <a:lnTo>
                    <a:pt x="28" y="90"/>
                  </a:lnTo>
                  <a:lnTo>
                    <a:pt x="26" y="86"/>
                  </a:lnTo>
                  <a:lnTo>
                    <a:pt x="28" y="83"/>
                  </a:lnTo>
                  <a:lnTo>
                    <a:pt x="28" y="78"/>
                  </a:lnTo>
                  <a:lnTo>
                    <a:pt x="26" y="74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1" y="67"/>
                  </a:lnTo>
                  <a:lnTo>
                    <a:pt x="17" y="69"/>
                  </a:lnTo>
                  <a:lnTo>
                    <a:pt x="14" y="69"/>
                  </a:lnTo>
                  <a:lnTo>
                    <a:pt x="9" y="62"/>
                  </a:lnTo>
                  <a:lnTo>
                    <a:pt x="14" y="60"/>
                  </a:lnTo>
                  <a:lnTo>
                    <a:pt x="12" y="52"/>
                  </a:lnTo>
                  <a:lnTo>
                    <a:pt x="9" y="48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9" y="36"/>
                  </a:lnTo>
                  <a:lnTo>
                    <a:pt x="7" y="34"/>
                  </a:lnTo>
                  <a:lnTo>
                    <a:pt x="9" y="31"/>
                  </a:lnTo>
                  <a:lnTo>
                    <a:pt x="9" y="26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19" y="2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307EDB29-F2BA-6EB6-E508-0C0194592F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3749" y="5030308"/>
              <a:ext cx="155925" cy="286448"/>
            </a:xfrm>
            <a:custGeom>
              <a:avLst/>
              <a:gdLst>
                <a:gd name="T0" fmla="*/ 27 w 75"/>
                <a:gd name="T1" fmla="*/ 6 h 138"/>
                <a:gd name="T2" fmla="*/ 33 w 75"/>
                <a:gd name="T3" fmla="*/ 9 h 138"/>
                <a:gd name="T4" fmla="*/ 32 w 75"/>
                <a:gd name="T5" fmla="*/ 17 h 138"/>
                <a:gd name="T6" fmla="*/ 37 w 75"/>
                <a:gd name="T7" fmla="*/ 25 h 138"/>
                <a:gd name="T8" fmla="*/ 47 w 75"/>
                <a:gd name="T9" fmla="*/ 25 h 138"/>
                <a:gd name="T10" fmla="*/ 60 w 75"/>
                <a:gd name="T11" fmla="*/ 24 h 138"/>
                <a:gd name="T12" fmla="*/ 66 w 75"/>
                <a:gd name="T13" fmla="*/ 33 h 138"/>
                <a:gd name="T14" fmla="*/ 70 w 75"/>
                <a:gd name="T15" fmla="*/ 42 h 138"/>
                <a:gd name="T16" fmla="*/ 75 w 75"/>
                <a:gd name="T17" fmla="*/ 46 h 138"/>
                <a:gd name="T18" fmla="*/ 75 w 75"/>
                <a:gd name="T19" fmla="*/ 55 h 138"/>
                <a:gd name="T20" fmla="*/ 65 w 75"/>
                <a:gd name="T21" fmla="*/ 56 h 138"/>
                <a:gd name="T22" fmla="*/ 54 w 75"/>
                <a:gd name="T23" fmla="*/ 58 h 138"/>
                <a:gd name="T24" fmla="*/ 48 w 75"/>
                <a:gd name="T25" fmla="*/ 68 h 138"/>
                <a:gd name="T26" fmla="*/ 51 w 75"/>
                <a:gd name="T27" fmla="*/ 79 h 138"/>
                <a:gd name="T28" fmla="*/ 47 w 75"/>
                <a:gd name="T29" fmla="*/ 78 h 138"/>
                <a:gd name="T30" fmla="*/ 42 w 75"/>
                <a:gd name="T31" fmla="*/ 74 h 138"/>
                <a:gd name="T32" fmla="*/ 38 w 75"/>
                <a:gd name="T33" fmla="*/ 75 h 138"/>
                <a:gd name="T34" fmla="*/ 35 w 75"/>
                <a:gd name="T35" fmla="*/ 73 h 138"/>
                <a:gd name="T36" fmla="*/ 33 w 75"/>
                <a:gd name="T37" fmla="*/ 67 h 138"/>
                <a:gd name="T38" fmla="*/ 29 w 75"/>
                <a:gd name="T39" fmla="*/ 67 h 138"/>
                <a:gd name="T40" fmla="*/ 26 w 75"/>
                <a:gd name="T41" fmla="*/ 67 h 138"/>
                <a:gd name="T42" fmla="*/ 27 w 75"/>
                <a:gd name="T43" fmla="*/ 74 h 138"/>
                <a:gd name="T44" fmla="*/ 25 w 75"/>
                <a:gd name="T45" fmla="*/ 82 h 138"/>
                <a:gd name="T46" fmla="*/ 21 w 75"/>
                <a:gd name="T47" fmla="*/ 97 h 138"/>
                <a:gd name="T48" fmla="*/ 21 w 75"/>
                <a:gd name="T49" fmla="*/ 101 h 138"/>
                <a:gd name="T50" fmla="*/ 24 w 75"/>
                <a:gd name="T51" fmla="*/ 107 h 138"/>
                <a:gd name="T52" fmla="*/ 27 w 75"/>
                <a:gd name="T53" fmla="*/ 106 h 138"/>
                <a:gd name="T54" fmla="*/ 30 w 75"/>
                <a:gd name="T55" fmla="*/ 113 h 138"/>
                <a:gd name="T56" fmla="*/ 33 w 75"/>
                <a:gd name="T57" fmla="*/ 115 h 138"/>
                <a:gd name="T58" fmla="*/ 34 w 75"/>
                <a:gd name="T59" fmla="*/ 121 h 138"/>
                <a:gd name="T60" fmla="*/ 34 w 75"/>
                <a:gd name="T61" fmla="*/ 122 h 138"/>
                <a:gd name="T62" fmla="*/ 40 w 75"/>
                <a:gd name="T63" fmla="*/ 129 h 138"/>
                <a:gd name="T64" fmla="*/ 46 w 75"/>
                <a:gd name="T65" fmla="*/ 133 h 138"/>
                <a:gd name="T66" fmla="*/ 46 w 75"/>
                <a:gd name="T67" fmla="*/ 137 h 138"/>
                <a:gd name="T68" fmla="*/ 39 w 75"/>
                <a:gd name="T69" fmla="*/ 137 h 138"/>
                <a:gd name="T70" fmla="*/ 37 w 75"/>
                <a:gd name="T71" fmla="*/ 131 h 138"/>
                <a:gd name="T72" fmla="*/ 30 w 75"/>
                <a:gd name="T73" fmla="*/ 131 h 138"/>
                <a:gd name="T74" fmla="*/ 26 w 75"/>
                <a:gd name="T75" fmla="*/ 125 h 138"/>
                <a:gd name="T76" fmla="*/ 21 w 75"/>
                <a:gd name="T77" fmla="*/ 120 h 138"/>
                <a:gd name="T78" fmla="*/ 17 w 75"/>
                <a:gd name="T79" fmla="*/ 113 h 138"/>
                <a:gd name="T80" fmla="*/ 13 w 75"/>
                <a:gd name="T81" fmla="*/ 112 h 138"/>
                <a:gd name="T82" fmla="*/ 15 w 75"/>
                <a:gd name="T83" fmla="*/ 104 h 138"/>
                <a:gd name="T84" fmla="*/ 17 w 75"/>
                <a:gd name="T85" fmla="*/ 99 h 138"/>
                <a:gd name="T86" fmla="*/ 18 w 75"/>
                <a:gd name="T87" fmla="*/ 91 h 138"/>
                <a:gd name="T88" fmla="*/ 22 w 75"/>
                <a:gd name="T89" fmla="*/ 78 h 138"/>
                <a:gd name="T90" fmla="*/ 20 w 75"/>
                <a:gd name="T91" fmla="*/ 69 h 138"/>
                <a:gd name="T92" fmla="*/ 14 w 75"/>
                <a:gd name="T93" fmla="*/ 57 h 138"/>
                <a:gd name="T94" fmla="*/ 13 w 75"/>
                <a:gd name="T95" fmla="*/ 47 h 138"/>
                <a:gd name="T96" fmla="*/ 12 w 75"/>
                <a:gd name="T97" fmla="*/ 38 h 138"/>
                <a:gd name="T98" fmla="*/ 5 w 75"/>
                <a:gd name="T99" fmla="*/ 27 h 138"/>
                <a:gd name="T100" fmla="*/ 0 w 75"/>
                <a:gd name="T101" fmla="*/ 20 h 138"/>
                <a:gd name="T102" fmla="*/ 5 w 75"/>
                <a:gd name="T103" fmla="*/ 13 h 138"/>
                <a:gd name="T104" fmla="*/ 13 w 75"/>
                <a:gd name="T105" fmla="*/ 8 h 138"/>
                <a:gd name="T106" fmla="*/ 18 w 75"/>
                <a:gd name="T107" fmla="*/ 3 h 138"/>
                <a:gd name="T108" fmla="*/ 21 w 75"/>
                <a:gd name="T109" fmla="*/ 0 h 138"/>
                <a:gd name="T110" fmla="*/ 27 w 75"/>
                <a:gd name="T111" fmla="*/ 129 h 138"/>
                <a:gd name="T112" fmla="*/ 21 w 75"/>
                <a:gd name="T113" fmla="*/ 121 h 138"/>
                <a:gd name="T114" fmla="*/ 14 w 75"/>
                <a:gd name="T115" fmla="*/ 120 h 138"/>
                <a:gd name="T116" fmla="*/ 46 w 75"/>
                <a:gd name="T117" fmla="*/ 80 h 138"/>
                <a:gd name="T118" fmla="*/ 27 w 75"/>
                <a:gd name="T119" fmla="*/ 101 h 138"/>
                <a:gd name="T120" fmla="*/ 28 w 75"/>
                <a:gd name="T121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" h="138">
                  <a:moveTo>
                    <a:pt x="21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1" y="113"/>
                    <a:pt x="31" y="113"/>
                    <a:pt x="31" y="113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6" y="133"/>
                    <a:pt x="46" y="133"/>
                    <a:pt x="46" y="133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6" y="137"/>
                    <a:pt x="46" y="137"/>
                    <a:pt x="46" y="137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1" y="138"/>
                    <a:pt x="41" y="138"/>
                    <a:pt x="41" y="138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5" y="130"/>
                    <a:pt x="35" y="130"/>
                    <a:pt x="35" y="130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6" y="129"/>
                  </a:moveTo>
                  <a:cubicBezTo>
                    <a:pt x="27" y="131"/>
                    <a:pt x="27" y="131"/>
                    <a:pt x="27" y="131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6" y="129"/>
                    <a:pt x="26" y="129"/>
                    <a:pt x="26" y="129"/>
                  </a:cubicBezTo>
                  <a:close/>
                  <a:moveTo>
                    <a:pt x="21" y="121"/>
                  </a:moveTo>
                  <a:cubicBezTo>
                    <a:pt x="21" y="123"/>
                    <a:pt x="21" y="123"/>
                    <a:pt x="21" y="123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lose/>
                  <a:moveTo>
                    <a:pt x="14" y="116"/>
                  </a:moveTo>
                  <a:cubicBezTo>
                    <a:pt x="14" y="117"/>
                    <a:pt x="14" y="117"/>
                    <a:pt x="14" y="11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4" y="116"/>
                    <a:pt x="14" y="116"/>
                    <a:pt x="14" y="116"/>
                  </a:cubicBezTo>
                  <a:close/>
                  <a:moveTo>
                    <a:pt x="46" y="79"/>
                  </a:moveTo>
                  <a:cubicBezTo>
                    <a:pt x="46" y="80"/>
                    <a:pt x="46" y="80"/>
                    <a:pt x="46" y="8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6" y="79"/>
                    <a:pt x="46" y="79"/>
                    <a:pt x="46" y="79"/>
                  </a:cubicBezTo>
                  <a:close/>
                  <a:moveTo>
                    <a:pt x="29" y="100"/>
                  </a:moveTo>
                  <a:cubicBezTo>
                    <a:pt x="27" y="101"/>
                    <a:pt x="27" y="101"/>
                    <a:pt x="27" y="10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100"/>
                    <a:pt x="29" y="100"/>
                    <a:pt x="29" y="100"/>
                  </a:cubicBezTo>
                  <a:close/>
                  <a:moveTo>
                    <a:pt x="29" y="102"/>
                  </a:moveTo>
                  <a:cubicBezTo>
                    <a:pt x="28" y="103"/>
                    <a:pt x="28" y="103"/>
                    <a:pt x="28" y="103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3"/>
                    <a:pt x="30" y="103"/>
                    <a:pt x="30" y="103"/>
                  </a:cubicBezTo>
                  <a:lnTo>
                    <a:pt x="29" y="10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33384D97-4581-3913-836E-9E95C788D5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4762" y="4873507"/>
              <a:ext cx="161181" cy="364411"/>
            </a:xfrm>
            <a:custGeom>
              <a:avLst/>
              <a:gdLst>
                <a:gd name="T0" fmla="*/ 101 w 184"/>
                <a:gd name="T1" fmla="*/ 7 h 416"/>
                <a:gd name="T2" fmla="*/ 118 w 184"/>
                <a:gd name="T3" fmla="*/ 33 h 416"/>
                <a:gd name="T4" fmla="*/ 113 w 184"/>
                <a:gd name="T5" fmla="*/ 61 h 416"/>
                <a:gd name="T6" fmla="*/ 104 w 184"/>
                <a:gd name="T7" fmla="*/ 73 h 416"/>
                <a:gd name="T8" fmla="*/ 106 w 184"/>
                <a:gd name="T9" fmla="*/ 89 h 416"/>
                <a:gd name="T10" fmla="*/ 128 w 184"/>
                <a:gd name="T11" fmla="*/ 99 h 416"/>
                <a:gd name="T12" fmla="*/ 135 w 184"/>
                <a:gd name="T13" fmla="*/ 113 h 416"/>
                <a:gd name="T14" fmla="*/ 151 w 184"/>
                <a:gd name="T15" fmla="*/ 120 h 416"/>
                <a:gd name="T16" fmla="*/ 142 w 184"/>
                <a:gd name="T17" fmla="*/ 141 h 416"/>
                <a:gd name="T18" fmla="*/ 158 w 184"/>
                <a:gd name="T19" fmla="*/ 149 h 416"/>
                <a:gd name="T20" fmla="*/ 184 w 184"/>
                <a:gd name="T21" fmla="*/ 151 h 416"/>
                <a:gd name="T22" fmla="*/ 172 w 184"/>
                <a:gd name="T23" fmla="*/ 170 h 416"/>
                <a:gd name="T24" fmla="*/ 154 w 184"/>
                <a:gd name="T25" fmla="*/ 184 h 416"/>
                <a:gd name="T26" fmla="*/ 144 w 184"/>
                <a:gd name="T27" fmla="*/ 198 h 416"/>
                <a:gd name="T28" fmla="*/ 120 w 184"/>
                <a:gd name="T29" fmla="*/ 212 h 416"/>
                <a:gd name="T30" fmla="*/ 118 w 184"/>
                <a:gd name="T31" fmla="*/ 231 h 416"/>
                <a:gd name="T32" fmla="*/ 139 w 184"/>
                <a:gd name="T33" fmla="*/ 260 h 416"/>
                <a:gd name="T34" fmla="*/ 142 w 184"/>
                <a:gd name="T35" fmla="*/ 281 h 416"/>
                <a:gd name="T36" fmla="*/ 146 w 184"/>
                <a:gd name="T37" fmla="*/ 314 h 416"/>
                <a:gd name="T38" fmla="*/ 161 w 184"/>
                <a:gd name="T39" fmla="*/ 347 h 416"/>
                <a:gd name="T40" fmla="*/ 168 w 184"/>
                <a:gd name="T41" fmla="*/ 376 h 416"/>
                <a:gd name="T42" fmla="*/ 151 w 184"/>
                <a:gd name="T43" fmla="*/ 407 h 416"/>
                <a:gd name="T44" fmla="*/ 146 w 184"/>
                <a:gd name="T45" fmla="*/ 402 h 416"/>
                <a:gd name="T46" fmla="*/ 151 w 184"/>
                <a:gd name="T47" fmla="*/ 390 h 416"/>
                <a:gd name="T48" fmla="*/ 151 w 184"/>
                <a:gd name="T49" fmla="*/ 369 h 416"/>
                <a:gd name="T50" fmla="*/ 146 w 184"/>
                <a:gd name="T51" fmla="*/ 340 h 416"/>
                <a:gd name="T52" fmla="*/ 137 w 184"/>
                <a:gd name="T53" fmla="*/ 333 h 416"/>
                <a:gd name="T54" fmla="*/ 130 w 184"/>
                <a:gd name="T55" fmla="*/ 307 h 416"/>
                <a:gd name="T56" fmla="*/ 125 w 184"/>
                <a:gd name="T57" fmla="*/ 279 h 416"/>
                <a:gd name="T58" fmla="*/ 118 w 184"/>
                <a:gd name="T59" fmla="*/ 272 h 416"/>
                <a:gd name="T60" fmla="*/ 106 w 184"/>
                <a:gd name="T61" fmla="*/ 253 h 416"/>
                <a:gd name="T62" fmla="*/ 104 w 184"/>
                <a:gd name="T63" fmla="*/ 257 h 416"/>
                <a:gd name="T64" fmla="*/ 92 w 184"/>
                <a:gd name="T65" fmla="*/ 267 h 416"/>
                <a:gd name="T66" fmla="*/ 87 w 184"/>
                <a:gd name="T67" fmla="*/ 274 h 416"/>
                <a:gd name="T68" fmla="*/ 68 w 184"/>
                <a:gd name="T69" fmla="*/ 283 h 416"/>
                <a:gd name="T70" fmla="*/ 59 w 184"/>
                <a:gd name="T71" fmla="*/ 286 h 416"/>
                <a:gd name="T72" fmla="*/ 54 w 184"/>
                <a:gd name="T73" fmla="*/ 279 h 416"/>
                <a:gd name="T74" fmla="*/ 59 w 184"/>
                <a:gd name="T75" fmla="*/ 253 h 416"/>
                <a:gd name="T76" fmla="*/ 49 w 184"/>
                <a:gd name="T77" fmla="*/ 229 h 416"/>
                <a:gd name="T78" fmla="*/ 38 w 184"/>
                <a:gd name="T79" fmla="*/ 208 h 416"/>
                <a:gd name="T80" fmla="*/ 23 w 184"/>
                <a:gd name="T81" fmla="*/ 208 h 416"/>
                <a:gd name="T82" fmla="*/ 33 w 184"/>
                <a:gd name="T83" fmla="*/ 208 h 416"/>
                <a:gd name="T84" fmla="*/ 33 w 184"/>
                <a:gd name="T85" fmla="*/ 194 h 416"/>
                <a:gd name="T86" fmla="*/ 16 w 184"/>
                <a:gd name="T87" fmla="*/ 191 h 416"/>
                <a:gd name="T88" fmla="*/ 14 w 184"/>
                <a:gd name="T89" fmla="*/ 189 h 416"/>
                <a:gd name="T90" fmla="*/ 0 w 184"/>
                <a:gd name="T91" fmla="*/ 165 h 416"/>
                <a:gd name="T92" fmla="*/ 12 w 184"/>
                <a:gd name="T93" fmla="*/ 146 h 416"/>
                <a:gd name="T94" fmla="*/ 19 w 184"/>
                <a:gd name="T95" fmla="*/ 123 h 416"/>
                <a:gd name="T96" fmla="*/ 31 w 184"/>
                <a:gd name="T97" fmla="*/ 101 h 416"/>
                <a:gd name="T98" fmla="*/ 42 w 184"/>
                <a:gd name="T99" fmla="*/ 59 h 416"/>
                <a:gd name="T100" fmla="*/ 59 w 184"/>
                <a:gd name="T101" fmla="*/ 26 h 416"/>
                <a:gd name="T102" fmla="*/ 80 w 184"/>
                <a:gd name="T103" fmla="*/ 14 h 416"/>
                <a:gd name="T104" fmla="*/ 83 w 184"/>
                <a:gd name="T105" fmla="*/ 2 h 416"/>
                <a:gd name="T106" fmla="*/ 28 w 184"/>
                <a:gd name="T107" fmla="*/ 222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416">
                  <a:moveTo>
                    <a:pt x="83" y="2"/>
                  </a:moveTo>
                  <a:lnTo>
                    <a:pt x="87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9" y="0"/>
                  </a:lnTo>
                  <a:lnTo>
                    <a:pt x="101" y="7"/>
                  </a:lnTo>
                  <a:lnTo>
                    <a:pt x="106" y="9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6" y="18"/>
                  </a:lnTo>
                  <a:lnTo>
                    <a:pt x="116" y="26"/>
                  </a:lnTo>
                  <a:lnTo>
                    <a:pt x="118" y="33"/>
                  </a:lnTo>
                  <a:lnTo>
                    <a:pt x="118" y="40"/>
                  </a:lnTo>
                  <a:lnTo>
                    <a:pt x="118" y="47"/>
                  </a:lnTo>
                  <a:lnTo>
                    <a:pt x="118" y="52"/>
                  </a:lnTo>
                  <a:lnTo>
                    <a:pt x="116" y="54"/>
                  </a:lnTo>
                  <a:lnTo>
                    <a:pt x="113" y="56"/>
                  </a:lnTo>
                  <a:lnTo>
                    <a:pt x="113" y="61"/>
                  </a:lnTo>
                  <a:lnTo>
                    <a:pt x="111" y="61"/>
                  </a:lnTo>
                  <a:lnTo>
                    <a:pt x="109" y="63"/>
                  </a:lnTo>
                  <a:lnTo>
                    <a:pt x="111" y="68"/>
                  </a:lnTo>
                  <a:lnTo>
                    <a:pt x="109" y="71"/>
                  </a:lnTo>
                  <a:lnTo>
                    <a:pt x="106" y="68"/>
                  </a:lnTo>
                  <a:lnTo>
                    <a:pt x="104" y="73"/>
                  </a:lnTo>
                  <a:lnTo>
                    <a:pt x="101" y="75"/>
                  </a:lnTo>
                  <a:lnTo>
                    <a:pt x="104" y="78"/>
                  </a:lnTo>
                  <a:lnTo>
                    <a:pt x="101" y="82"/>
                  </a:lnTo>
                  <a:lnTo>
                    <a:pt x="101" y="85"/>
                  </a:lnTo>
                  <a:lnTo>
                    <a:pt x="106" y="87"/>
                  </a:lnTo>
                  <a:lnTo>
                    <a:pt x="106" y="89"/>
                  </a:lnTo>
                  <a:lnTo>
                    <a:pt x="111" y="92"/>
                  </a:lnTo>
                  <a:lnTo>
                    <a:pt x="109" y="97"/>
                  </a:lnTo>
                  <a:lnTo>
                    <a:pt x="111" y="101"/>
                  </a:lnTo>
                  <a:lnTo>
                    <a:pt x="116" y="99"/>
                  </a:lnTo>
                  <a:lnTo>
                    <a:pt x="125" y="97"/>
                  </a:lnTo>
                  <a:lnTo>
                    <a:pt x="128" y="99"/>
                  </a:lnTo>
                  <a:lnTo>
                    <a:pt x="125" y="101"/>
                  </a:lnTo>
                  <a:lnTo>
                    <a:pt x="128" y="104"/>
                  </a:lnTo>
                  <a:lnTo>
                    <a:pt x="132" y="104"/>
                  </a:lnTo>
                  <a:lnTo>
                    <a:pt x="135" y="106"/>
                  </a:lnTo>
                  <a:lnTo>
                    <a:pt x="132" y="111"/>
                  </a:lnTo>
                  <a:lnTo>
                    <a:pt x="135" y="113"/>
                  </a:lnTo>
                  <a:lnTo>
                    <a:pt x="142" y="113"/>
                  </a:lnTo>
                  <a:lnTo>
                    <a:pt x="139" y="115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49" y="115"/>
                  </a:lnTo>
                  <a:lnTo>
                    <a:pt x="151" y="120"/>
                  </a:lnTo>
                  <a:lnTo>
                    <a:pt x="151" y="123"/>
                  </a:lnTo>
                  <a:lnTo>
                    <a:pt x="151" y="125"/>
                  </a:lnTo>
                  <a:lnTo>
                    <a:pt x="151" y="130"/>
                  </a:lnTo>
                  <a:lnTo>
                    <a:pt x="146" y="134"/>
                  </a:lnTo>
                  <a:lnTo>
                    <a:pt x="142" y="139"/>
                  </a:lnTo>
                  <a:lnTo>
                    <a:pt x="142" y="141"/>
                  </a:lnTo>
                  <a:lnTo>
                    <a:pt x="146" y="141"/>
                  </a:lnTo>
                  <a:lnTo>
                    <a:pt x="151" y="141"/>
                  </a:lnTo>
                  <a:lnTo>
                    <a:pt x="154" y="144"/>
                  </a:lnTo>
                  <a:lnTo>
                    <a:pt x="156" y="139"/>
                  </a:lnTo>
                  <a:lnTo>
                    <a:pt x="158" y="144"/>
                  </a:lnTo>
                  <a:lnTo>
                    <a:pt x="158" y="149"/>
                  </a:lnTo>
                  <a:lnTo>
                    <a:pt x="158" y="153"/>
                  </a:lnTo>
                  <a:lnTo>
                    <a:pt x="165" y="156"/>
                  </a:lnTo>
                  <a:lnTo>
                    <a:pt x="168" y="153"/>
                  </a:lnTo>
                  <a:lnTo>
                    <a:pt x="172" y="153"/>
                  </a:lnTo>
                  <a:lnTo>
                    <a:pt x="182" y="149"/>
                  </a:lnTo>
                  <a:lnTo>
                    <a:pt x="184" y="151"/>
                  </a:lnTo>
                  <a:lnTo>
                    <a:pt x="184" y="153"/>
                  </a:lnTo>
                  <a:lnTo>
                    <a:pt x="180" y="158"/>
                  </a:lnTo>
                  <a:lnTo>
                    <a:pt x="172" y="160"/>
                  </a:lnTo>
                  <a:lnTo>
                    <a:pt x="172" y="165"/>
                  </a:lnTo>
                  <a:lnTo>
                    <a:pt x="170" y="168"/>
                  </a:lnTo>
                  <a:lnTo>
                    <a:pt x="172" y="170"/>
                  </a:lnTo>
                  <a:lnTo>
                    <a:pt x="168" y="175"/>
                  </a:lnTo>
                  <a:lnTo>
                    <a:pt x="165" y="175"/>
                  </a:lnTo>
                  <a:lnTo>
                    <a:pt x="163" y="179"/>
                  </a:lnTo>
                  <a:lnTo>
                    <a:pt x="158" y="179"/>
                  </a:lnTo>
                  <a:lnTo>
                    <a:pt x="154" y="182"/>
                  </a:lnTo>
                  <a:lnTo>
                    <a:pt x="154" y="184"/>
                  </a:lnTo>
                  <a:lnTo>
                    <a:pt x="156" y="186"/>
                  </a:lnTo>
                  <a:lnTo>
                    <a:pt x="154" y="189"/>
                  </a:lnTo>
                  <a:lnTo>
                    <a:pt x="149" y="189"/>
                  </a:lnTo>
                  <a:lnTo>
                    <a:pt x="146" y="191"/>
                  </a:lnTo>
                  <a:lnTo>
                    <a:pt x="146" y="196"/>
                  </a:lnTo>
                  <a:lnTo>
                    <a:pt x="144" y="198"/>
                  </a:lnTo>
                  <a:lnTo>
                    <a:pt x="139" y="198"/>
                  </a:lnTo>
                  <a:lnTo>
                    <a:pt x="135" y="201"/>
                  </a:lnTo>
                  <a:lnTo>
                    <a:pt x="128" y="198"/>
                  </a:lnTo>
                  <a:lnTo>
                    <a:pt x="123" y="203"/>
                  </a:lnTo>
                  <a:lnTo>
                    <a:pt x="125" y="210"/>
                  </a:lnTo>
                  <a:lnTo>
                    <a:pt x="120" y="212"/>
                  </a:lnTo>
                  <a:lnTo>
                    <a:pt x="120" y="220"/>
                  </a:lnTo>
                  <a:lnTo>
                    <a:pt x="123" y="222"/>
                  </a:lnTo>
                  <a:lnTo>
                    <a:pt x="118" y="227"/>
                  </a:lnTo>
                  <a:lnTo>
                    <a:pt x="113" y="227"/>
                  </a:lnTo>
                  <a:lnTo>
                    <a:pt x="113" y="231"/>
                  </a:lnTo>
                  <a:lnTo>
                    <a:pt x="118" y="231"/>
                  </a:lnTo>
                  <a:lnTo>
                    <a:pt x="120" y="239"/>
                  </a:lnTo>
                  <a:lnTo>
                    <a:pt x="123" y="241"/>
                  </a:lnTo>
                  <a:lnTo>
                    <a:pt x="125" y="243"/>
                  </a:lnTo>
                  <a:lnTo>
                    <a:pt x="130" y="248"/>
                  </a:lnTo>
                  <a:lnTo>
                    <a:pt x="135" y="257"/>
                  </a:lnTo>
                  <a:lnTo>
                    <a:pt x="139" y="260"/>
                  </a:lnTo>
                  <a:lnTo>
                    <a:pt x="142" y="265"/>
                  </a:lnTo>
                  <a:lnTo>
                    <a:pt x="142" y="269"/>
                  </a:lnTo>
                  <a:lnTo>
                    <a:pt x="146" y="272"/>
                  </a:lnTo>
                  <a:lnTo>
                    <a:pt x="146" y="276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4" y="291"/>
                  </a:lnTo>
                  <a:lnTo>
                    <a:pt x="142" y="295"/>
                  </a:lnTo>
                  <a:lnTo>
                    <a:pt x="139" y="298"/>
                  </a:lnTo>
                  <a:lnTo>
                    <a:pt x="142" y="305"/>
                  </a:lnTo>
                  <a:lnTo>
                    <a:pt x="142" y="307"/>
                  </a:lnTo>
                  <a:lnTo>
                    <a:pt x="146" y="314"/>
                  </a:lnTo>
                  <a:lnTo>
                    <a:pt x="154" y="319"/>
                  </a:lnTo>
                  <a:lnTo>
                    <a:pt x="158" y="326"/>
                  </a:lnTo>
                  <a:lnTo>
                    <a:pt x="161" y="336"/>
                  </a:lnTo>
                  <a:lnTo>
                    <a:pt x="161" y="338"/>
                  </a:lnTo>
                  <a:lnTo>
                    <a:pt x="161" y="343"/>
                  </a:lnTo>
                  <a:lnTo>
                    <a:pt x="161" y="347"/>
                  </a:lnTo>
                  <a:lnTo>
                    <a:pt x="163" y="350"/>
                  </a:lnTo>
                  <a:lnTo>
                    <a:pt x="163" y="354"/>
                  </a:lnTo>
                  <a:lnTo>
                    <a:pt x="165" y="359"/>
                  </a:lnTo>
                  <a:lnTo>
                    <a:pt x="165" y="364"/>
                  </a:lnTo>
                  <a:lnTo>
                    <a:pt x="168" y="369"/>
                  </a:lnTo>
                  <a:lnTo>
                    <a:pt x="168" y="376"/>
                  </a:lnTo>
                  <a:lnTo>
                    <a:pt x="165" y="378"/>
                  </a:lnTo>
                  <a:lnTo>
                    <a:pt x="161" y="390"/>
                  </a:lnTo>
                  <a:lnTo>
                    <a:pt x="156" y="395"/>
                  </a:lnTo>
                  <a:lnTo>
                    <a:pt x="156" y="399"/>
                  </a:lnTo>
                  <a:lnTo>
                    <a:pt x="154" y="402"/>
                  </a:lnTo>
                  <a:lnTo>
                    <a:pt x="151" y="407"/>
                  </a:lnTo>
                  <a:lnTo>
                    <a:pt x="154" y="404"/>
                  </a:lnTo>
                  <a:lnTo>
                    <a:pt x="151" y="409"/>
                  </a:lnTo>
                  <a:lnTo>
                    <a:pt x="151" y="416"/>
                  </a:lnTo>
                  <a:lnTo>
                    <a:pt x="149" y="409"/>
                  </a:lnTo>
                  <a:lnTo>
                    <a:pt x="149" y="404"/>
                  </a:lnTo>
                  <a:lnTo>
                    <a:pt x="146" y="402"/>
                  </a:lnTo>
                  <a:lnTo>
                    <a:pt x="146" y="399"/>
                  </a:lnTo>
                  <a:lnTo>
                    <a:pt x="149" y="399"/>
                  </a:lnTo>
                  <a:lnTo>
                    <a:pt x="149" y="397"/>
                  </a:lnTo>
                  <a:lnTo>
                    <a:pt x="151" y="395"/>
                  </a:lnTo>
                  <a:lnTo>
                    <a:pt x="151" y="390"/>
                  </a:lnTo>
                  <a:lnTo>
                    <a:pt x="151" y="390"/>
                  </a:lnTo>
                  <a:lnTo>
                    <a:pt x="151" y="383"/>
                  </a:lnTo>
                  <a:lnTo>
                    <a:pt x="154" y="383"/>
                  </a:lnTo>
                  <a:lnTo>
                    <a:pt x="154" y="381"/>
                  </a:lnTo>
                  <a:lnTo>
                    <a:pt x="151" y="376"/>
                  </a:lnTo>
                  <a:lnTo>
                    <a:pt x="154" y="373"/>
                  </a:lnTo>
                  <a:lnTo>
                    <a:pt x="151" y="369"/>
                  </a:lnTo>
                  <a:lnTo>
                    <a:pt x="149" y="366"/>
                  </a:lnTo>
                  <a:lnTo>
                    <a:pt x="149" y="362"/>
                  </a:lnTo>
                  <a:lnTo>
                    <a:pt x="151" y="359"/>
                  </a:lnTo>
                  <a:lnTo>
                    <a:pt x="149" y="354"/>
                  </a:lnTo>
                  <a:lnTo>
                    <a:pt x="146" y="354"/>
                  </a:lnTo>
                  <a:lnTo>
                    <a:pt x="146" y="340"/>
                  </a:lnTo>
                  <a:lnTo>
                    <a:pt x="144" y="338"/>
                  </a:lnTo>
                  <a:lnTo>
                    <a:pt x="142" y="333"/>
                  </a:lnTo>
                  <a:lnTo>
                    <a:pt x="139" y="328"/>
                  </a:lnTo>
                  <a:lnTo>
                    <a:pt x="139" y="336"/>
                  </a:lnTo>
                  <a:lnTo>
                    <a:pt x="137" y="336"/>
                  </a:lnTo>
                  <a:lnTo>
                    <a:pt x="137" y="333"/>
                  </a:lnTo>
                  <a:lnTo>
                    <a:pt x="135" y="328"/>
                  </a:lnTo>
                  <a:lnTo>
                    <a:pt x="137" y="319"/>
                  </a:lnTo>
                  <a:lnTo>
                    <a:pt x="132" y="317"/>
                  </a:lnTo>
                  <a:lnTo>
                    <a:pt x="132" y="312"/>
                  </a:lnTo>
                  <a:lnTo>
                    <a:pt x="135" y="310"/>
                  </a:lnTo>
                  <a:lnTo>
                    <a:pt x="130" y="307"/>
                  </a:lnTo>
                  <a:lnTo>
                    <a:pt x="130" y="300"/>
                  </a:lnTo>
                  <a:lnTo>
                    <a:pt x="128" y="300"/>
                  </a:lnTo>
                  <a:lnTo>
                    <a:pt x="125" y="286"/>
                  </a:lnTo>
                  <a:lnTo>
                    <a:pt x="123" y="283"/>
                  </a:lnTo>
                  <a:lnTo>
                    <a:pt x="123" y="279"/>
                  </a:lnTo>
                  <a:lnTo>
                    <a:pt x="125" y="279"/>
                  </a:lnTo>
                  <a:lnTo>
                    <a:pt x="125" y="276"/>
                  </a:lnTo>
                  <a:lnTo>
                    <a:pt x="120" y="272"/>
                  </a:lnTo>
                  <a:lnTo>
                    <a:pt x="123" y="269"/>
                  </a:lnTo>
                  <a:lnTo>
                    <a:pt x="123" y="267"/>
                  </a:lnTo>
                  <a:lnTo>
                    <a:pt x="120" y="269"/>
                  </a:lnTo>
                  <a:lnTo>
                    <a:pt x="118" y="272"/>
                  </a:lnTo>
                  <a:lnTo>
                    <a:pt x="116" y="272"/>
                  </a:lnTo>
                  <a:lnTo>
                    <a:pt x="113" y="265"/>
                  </a:lnTo>
                  <a:lnTo>
                    <a:pt x="111" y="262"/>
                  </a:lnTo>
                  <a:lnTo>
                    <a:pt x="109" y="255"/>
                  </a:lnTo>
                  <a:lnTo>
                    <a:pt x="106" y="253"/>
                  </a:lnTo>
                  <a:lnTo>
                    <a:pt x="106" y="253"/>
                  </a:lnTo>
                  <a:lnTo>
                    <a:pt x="106" y="250"/>
                  </a:lnTo>
                  <a:lnTo>
                    <a:pt x="101" y="248"/>
                  </a:lnTo>
                  <a:lnTo>
                    <a:pt x="104" y="250"/>
                  </a:lnTo>
                  <a:lnTo>
                    <a:pt x="104" y="253"/>
                  </a:lnTo>
                  <a:lnTo>
                    <a:pt x="101" y="255"/>
                  </a:lnTo>
                  <a:lnTo>
                    <a:pt x="104" y="257"/>
                  </a:lnTo>
                  <a:lnTo>
                    <a:pt x="104" y="260"/>
                  </a:lnTo>
                  <a:lnTo>
                    <a:pt x="101" y="262"/>
                  </a:lnTo>
                  <a:lnTo>
                    <a:pt x="104" y="265"/>
                  </a:lnTo>
                  <a:lnTo>
                    <a:pt x="99" y="269"/>
                  </a:lnTo>
                  <a:lnTo>
                    <a:pt x="94" y="269"/>
                  </a:lnTo>
                  <a:lnTo>
                    <a:pt x="92" y="267"/>
                  </a:lnTo>
                  <a:lnTo>
                    <a:pt x="90" y="267"/>
                  </a:lnTo>
                  <a:lnTo>
                    <a:pt x="92" y="269"/>
                  </a:lnTo>
                  <a:lnTo>
                    <a:pt x="92" y="272"/>
                  </a:lnTo>
                  <a:lnTo>
                    <a:pt x="94" y="272"/>
                  </a:lnTo>
                  <a:lnTo>
                    <a:pt x="90" y="274"/>
                  </a:lnTo>
                  <a:lnTo>
                    <a:pt x="87" y="274"/>
                  </a:lnTo>
                  <a:lnTo>
                    <a:pt x="85" y="274"/>
                  </a:lnTo>
                  <a:lnTo>
                    <a:pt x="85" y="276"/>
                  </a:lnTo>
                  <a:lnTo>
                    <a:pt x="75" y="281"/>
                  </a:lnTo>
                  <a:lnTo>
                    <a:pt x="73" y="281"/>
                  </a:lnTo>
                  <a:lnTo>
                    <a:pt x="71" y="283"/>
                  </a:lnTo>
                  <a:lnTo>
                    <a:pt x="68" y="283"/>
                  </a:lnTo>
                  <a:lnTo>
                    <a:pt x="68" y="281"/>
                  </a:lnTo>
                  <a:lnTo>
                    <a:pt x="68" y="283"/>
                  </a:lnTo>
                  <a:lnTo>
                    <a:pt x="66" y="283"/>
                  </a:lnTo>
                  <a:lnTo>
                    <a:pt x="64" y="281"/>
                  </a:lnTo>
                  <a:lnTo>
                    <a:pt x="59" y="283"/>
                  </a:lnTo>
                  <a:lnTo>
                    <a:pt x="59" y="286"/>
                  </a:lnTo>
                  <a:lnTo>
                    <a:pt x="57" y="288"/>
                  </a:lnTo>
                  <a:lnTo>
                    <a:pt x="57" y="281"/>
                  </a:lnTo>
                  <a:lnTo>
                    <a:pt x="61" y="276"/>
                  </a:lnTo>
                  <a:lnTo>
                    <a:pt x="61" y="269"/>
                  </a:lnTo>
                  <a:lnTo>
                    <a:pt x="59" y="276"/>
                  </a:lnTo>
                  <a:lnTo>
                    <a:pt x="54" y="279"/>
                  </a:lnTo>
                  <a:lnTo>
                    <a:pt x="52" y="283"/>
                  </a:lnTo>
                  <a:lnTo>
                    <a:pt x="52" y="283"/>
                  </a:lnTo>
                  <a:lnTo>
                    <a:pt x="52" y="281"/>
                  </a:lnTo>
                  <a:lnTo>
                    <a:pt x="49" y="276"/>
                  </a:lnTo>
                  <a:lnTo>
                    <a:pt x="54" y="255"/>
                  </a:lnTo>
                  <a:lnTo>
                    <a:pt x="59" y="253"/>
                  </a:lnTo>
                  <a:lnTo>
                    <a:pt x="57" y="250"/>
                  </a:lnTo>
                  <a:lnTo>
                    <a:pt x="52" y="241"/>
                  </a:lnTo>
                  <a:lnTo>
                    <a:pt x="52" y="234"/>
                  </a:lnTo>
                  <a:lnTo>
                    <a:pt x="49" y="234"/>
                  </a:lnTo>
                  <a:lnTo>
                    <a:pt x="49" y="231"/>
                  </a:lnTo>
                  <a:lnTo>
                    <a:pt x="49" y="229"/>
                  </a:lnTo>
                  <a:lnTo>
                    <a:pt x="47" y="227"/>
                  </a:lnTo>
                  <a:lnTo>
                    <a:pt x="45" y="222"/>
                  </a:lnTo>
                  <a:lnTo>
                    <a:pt x="42" y="220"/>
                  </a:lnTo>
                  <a:lnTo>
                    <a:pt x="42" y="215"/>
                  </a:lnTo>
                  <a:lnTo>
                    <a:pt x="42" y="212"/>
                  </a:lnTo>
                  <a:lnTo>
                    <a:pt x="38" y="208"/>
                  </a:lnTo>
                  <a:lnTo>
                    <a:pt x="38" y="212"/>
                  </a:lnTo>
                  <a:lnTo>
                    <a:pt x="40" y="220"/>
                  </a:lnTo>
                  <a:lnTo>
                    <a:pt x="33" y="217"/>
                  </a:lnTo>
                  <a:lnTo>
                    <a:pt x="28" y="212"/>
                  </a:lnTo>
                  <a:lnTo>
                    <a:pt x="28" y="210"/>
                  </a:lnTo>
                  <a:lnTo>
                    <a:pt x="23" y="208"/>
                  </a:lnTo>
                  <a:lnTo>
                    <a:pt x="23" y="205"/>
                  </a:lnTo>
                  <a:lnTo>
                    <a:pt x="28" y="205"/>
                  </a:lnTo>
                  <a:lnTo>
                    <a:pt x="28" y="208"/>
                  </a:lnTo>
                  <a:lnTo>
                    <a:pt x="33" y="210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28" y="205"/>
                  </a:lnTo>
                  <a:lnTo>
                    <a:pt x="33" y="203"/>
                  </a:lnTo>
                  <a:lnTo>
                    <a:pt x="35" y="205"/>
                  </a:lnTo>
                  <a:lnTo>
                    <a:pt x="38" y="203"/>
                  </a:lnTo>
                  <a:lnTo>
                    <a:pt x="38" y="201"/>
                  </a:lnTo>
                  <a:lnTo>
                    <a:pt x="33" y="194"/>
                  </a:lnTo>
                  <a:lnTo>
                    <a:pt x="26" y="194"/>
                  </a:lnTo>
                  <a:lnTo>
                    <a:pt x="23" y="191"/>
                  </a:lnTo>
                  <a:lnTo>
                    <a:pt x="21" y="191"/>
                  </a:lnTo>
                  <a:lnTo>
                    <a:pt x="21" y="186"/>
                  </a:lnTo>
                  <a:lnTo>
                    <a:pt x="19" y="191"/>
                  </a:lnTo>
                  <a:lnTo>
                    <a:pt x="16" y="191"/>
                  </a:lnTo>
                  <a:lnTo>
                    <a:pt x="16" y="189"/>
                  </a:lnTo>
                  <a:lnTo>
                    <a:pt x="19" y="184"/>
                  </a:lnTo>
                  <a:lnTo>
                    <a:pt x="14" y="186"/>
                  </a:lnTo>
                  <a:lnTo>
                    <a:pt x="12" y="182"/>
                  </a:lnTo>
                  <a:lnTo>
                    <a:pt x="12" y="184"/>
                  </a:lnTo>
                  <a:lnTo>
                    <a:pt x="14" y="189"/>
                  </a:lnTo>
                  <a:lnTo>
                    <a:pt x="5" y="179"/>
                  </a:lnTo>
                  <a:lnTo>
                    <a:pt x="2" y="175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65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6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12" y="146"/>
                  </a:lnTo>
                  <a:lnTo>
                    <a:pt x="14" y="144"/>
                  </a:lnTo>
                  <a:lnTo>
                    <a:pt x="16" y="137"/>
                  </a:lnTo>
                  <a:lnTo>
                    <a:pt x="14" y="134"/>
                  </a:lnTo>
                  <a:lnTo>
                    <a:pt x="16" y="130"/>
                  </a:lnTo>
                  <a:lnTo>
                    <a:pt x="14" y="123"/>
                  </a:lnTo>
                  <a:lnTo>
                    <a:pt x="19" y="123"/>
                  </a:lnTo>
                  <a:lnTo>
                    <a:pt x="19" y="115"/>
                  </a:lnTo>
                  <a:lnTo>
                    <a:pt x="21" y="111"/>
                  </a:lnTo>
                  <a:lnTo>
                    <a:pt x="16" y="101"/>
                  </a:lnTo>
                  <a:lnTo>
                    <a:pt x="21" y="101"/>
                  </a:lnTo>
                  <a:lnTo>
                    <a:pt x="26" y="101"/>
                  </a:lnTo>
                  <a:lnTo>
                    <a:pt x="31" y="101"/>
                  </a:lnTo>
                  <a:lnTo>
                    <a:pt x="35" y="94"/>
                  </a:lnTo>
                  <a:lnTo>
                    <a:pt x="35" y="85"/>
                  </a:lnTo>
                  <a:lnTo>
                    <a:pt x="40" y="75"/>
                  </a:lnTo>
                  <a:lnTo>
                    <a:pt x="35" y="73"/>
                  </a:lnTo>
                  <a:lnTo>
                    <a:pt x="35" y="68"/>
                  </a:lnTo>
                  <a:lnTo>
                    <a:pt x="42" y="59"/>
                  </a:lnTo>
                  <a:lnTo>
                    <a:pt x="45" y="52"/>
                  </a:lnTo>
                  <a:lnTo>
                    <a:pt x="42" y="49"/>
                  </a:lnTo>
                  <a:lnTo>
                    <a:pt x="42" y="44"/>
                  </a:lnTo>
                  <a:lnTo>
                    <a:pt x="49" y="33"/>
                  </a:lnTo>
                  <a:lnTo>
                    <a:pt x="54" y="30"/>
                  </a:lnTo>
                  <a:lnTo>
                    <a:pt x="59" y="26"/>
                  </a:lnTo>
                  <a:lnTo>
                    <a:pt x="61" y="21"/>
                  </a:lnTo>
                  <a:lnTo>
                    <a:pt x="68" y="18"/>
                  </a:lnTo>
                  <a:lnTo>
                    <a:pt x="73" y="14"/>
                  </a:lnTo>
                  <a:lnTo>
                    <a:pt x="78" y="16"/>
                  </a:lnTo>
                  <a:lnTo>
                    <a:pt x="83" y="18"/>
                  </a:lnTo>
                  <a:lnTo>
                    <a:pt x="80" y="14"/>
                  </a:lnTo>
                  <a:lnTo>
                    <a:pt x="80" y="9"/>
                  </a:lnTo>
                  <a:lnTo>
                    <a:pt x="85" y="7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close/>
                  <a:moveTo>
                    <a:pt x="28" y="222"/>
                  </a:moveTo>
                  <a:lnTo>
                    <a:pt x="28" y="224"/>
                  </a:lnTo>
                  <a:lnTo>
                    <a:pt x="33" y="227"/>
                  </a:lnTo>
                  <a:lnTo>
                    <a:pt x="33" y="222"/>
                  </a:lnTo>
                  <a:lnTo>
                    <a:pt x="31" y="220"/>
                  </a:lnTo>
                  <a:lnTo>
                    <a:pt x="28" y="222"/>
                  </a:lnTo>
                  <a:lnTo>
                    <a:pt x="28" y="22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C0BD382A-436A-5603-EC38-735BDBBF2D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3650" y="5239669"/>
              <a:ext cx="39419" cy="75335"/>
            </a:xfrm>
            <a:custGeom>
              <a:avLst/>
              <a:gdLst>
                <a:gd name="T0" fmla="*/ 0 w 45"/>
                <a:gd name="T1" fmla="*/ 36 h 86"/>
                <a:gd name="T2" fmla="*/ 2 w 45"/>
                <a:gd name="T3" fmla="*/ 33 h 86"/>
                <a:gd name="T4" fmla="*/ 2 w 45"/>
                <a:gd name="T5" fmla="*/ 33 h 86"/>
                <a:gd name="T6" fmla="*/ 0 w 45"/>
                <a:gd name="T7" fmla="*/ 41 h 86"/>
                <a:gd name="T8" fmla="*/ 0 w 45"/>
                <a:gd name="T9" fmla="*/ 41 h 86"/>
                <a:gd name="T10" fmla="*/ 2 w 45"/>
                <a:gd name="T11" fmla="*/ 3 h 86"/>
                <a:gd name="T12" fmla="*/ 9 w 45"/>
                <a:gd name="T13" fmla="*/ 0 h 86"/>
                <a:gd name="T14" fmla="*/ 9 w 45"/>
                <a:gd name="T15" fmla="*/ 5 h 86"/>
                <a:gd name="T16" fmla="*/ 7 w 45"/>
                <a:gd name="T17" fmla="*/ 7 h 86"/>
                <a:gd name="T18" fmla="*/ 7 w 45"/>
                <a:gd name="T19" fmla="*/ 7 h 86"/>
                <a:gd name="T20" fmla="*/ 16 w 45"/>
                <a:gd name="T21" fmla="*/ 3 h 86"/>
                <a:gd name="T22" fmla="*/ 21 w 45"/>
                <a:gd name="T23" fmla="*/ 10 h 86"/>
                <a:gd name="T24" fmla="*/ 19 w 45"/>
                <a:gd name="T25" fmla="*/ 10 h 86"/>
                <a:gd name="T26" fmla="*/ 14 w 45"/>
                <a:gd name="T27" fmla="*/ 7 h 86"/>
                <a:gd name="T28" fmla="*/ 11 w 45"/>
                <a:gd name="T29" fmla="*/ 5 h 86"/>
                <a:gd name="T30" fmla="*/ 11 w 45"/>
                <a:gd name="T31" fmla="*/ 3 h 86"/>
                <a:gd name="T32" fmla="*/ 11 w 45"/>
                <a:gd name="T33" fmla="*/ 3 h 86"/>
                <a:gd name="T34" fmla="*/ 9 w 45"/>
                <a:gd name="T35" fmla="*/ 7 h 86"/>
                <a:gd name="T36" fmla="*/ 9 w 45"/>
                <a:gd name="T37" fmla="*/ 10 h 86"/>
                <a:gd name="T38" fmla="*/ 7 w 45"/>
                <a:gd name="T39" fmla="*/ 12 h 86"/>
                <a:gd name="T40" fmla="*/ 9 w 45"/>
                <a:gd name="T41" fmla="*/ 17 h 86"/>
                <a:gd name="T42" fmla="*/ 4 w 45"/>
                <a:gd name="T43" fmla="*/ 19 h 86"/>
                <a:gd name="T44" fmla="*/ 0 w 45"/>
                <a:gd name="T45" fmla="*/ 17 h 86"/>
                <a:gd name="T46" fmla="*/ 2 w 45"/>
                <a:gd name="T47" fmla="*/ 19 h 86"/>
                <a:gd name="T48" fmla="*/ 2 w 45"/>
                <a:gd name="T49" fmla="*/ 22 h 86"/>
                <a:gd name="T50" fmla="*/ 4 w 45"/>
                <a:gd name="T51" fmla="*/ 31 h 86"/>
                <a:gd name="T52" fmla="*/ 2 w 45"/>
                <a:gd name="T53" fmla="*/ 43 h 86"/>
                <a:gd name="T54" fmla="*/ 2 w 45"/>
                <a:gd name="T55" fmla="*/ 45 h 86"/>
                <a:gd name="T56" fmla="*/ 2 w 45"/>
                <a:gd name="T57" fmla="*/ 57 h 86"/>
                <a:gd name="T58" fmla="*/ 9 w 45"/>
                <a:gd name="T59" fmla="*/ 78 h 86"/>
                <a:gd name="T60" fmla="*/ 16 w 45"/>
                <a:gd name="T61" fmla="*/ 86 h 86"/>
                <a:gd name="T62" fmla="*/ 28 w 45"/>
                <a:gd name="T63" fmla="*/ 83 h 86"/>
                <a:gd name="T64" fmla="*/ 40 w 45"/>
                <a:gd name="T65" fmla="*/ 74 h 86"/>
                <a:gd name="T66" fmla="*/ 45 w 45"/>
                <a:gd name="T67" fmla="*/ 64 h 86"/>
                <a:gd name="T68" fmla="*/ 45 w 45"/>
                <a:gd name="T69" fmla="*/ 60 h 86"/>
                <a:gd name="T70" fmla="*/ 45 w 45"/>
                <a:gd name="T71" fmla="*/ 52 h 86"/>
                <a:gd name="T72" fmla="*/ 42 w 45"/>
                <a:gd name="T73" fmla="*/ 45 h 86"/>
                <a:gd name="T74" fmla="*/ 35 w 45"/>
                <a:gd name="T75" fmla="*/ 31 h 86"/>
                <a:gd name="T76" fmla="*/ 30 w 45"/>
                <a:gd name="T77" fmla="*/ 31 h 86"/>
                <a:gd name="T78" fmla="*/ 33 w 45"/>
                <a:gd name="T79" fmla="*/ 29 h 86"/>
                <a:gd name="T80" fmla="*/ 30 w 45"/>
                <a:gd name="T81" fmla="*/ 24 h 86"/>
                <a:gd name="T82" fmla="*/ 26 w 45"/>
                <a:gd name="T83" fmla="*/ 19 h 86"/>
                <a:gd name="T84" fmla="*/ 23 w 45"/>
                <a:gd name="T85" fmla="*/ 15 h 86"/>
                <a:gd name="T86" fmla="*/ 16 w 45"/>
                <a:gd name="T87" fmla="*/ 10 h 86"/>
                <a:gd name="T88" fmla="*/ 14 w 45"/>
                <a:gd name="T89" fmla="*/ 10 h 86"/>
                <a:gd name="T90" fmla="*/ 9 w 45"/>
                <a:gd name="T91" fmla="*/ 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" h="86">
                  <a:moveTo>
                    <a:pt x="0" y="41"/>
                  </a:move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close/>
                  <a:moveTo>
                    <a:pt x="7" y="7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  <a:moveTo>
                    <a:pt x="11" y="3"/>
                  </a:moveTo>
                  <a:lnTo>
                    <a:pt x="16" y="3"/>
                  </a:lnTo>
                  <a:lnTo>
                    <a:pt x="16" y="5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6" y="10"/>
                  </a:lnTo>
                  <a:lnTo>
                    <a:pt x="14" y="7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close/>
                  <a:moveTo>
                    <a:pt x="9" y="7"/>
                  </a:moveTo>
                  <a:lnTo>
                    <a:pt x="9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7"/>
                  </a:lnTo>
                  <a:lnTo>
                    <a:pt x="7" y="19"/>
                  </a:lnTo>
                  <a:lnTo>
                    <a:pt x="4" y="19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4" y="31"/>
                  </a:lnTo>
                  <a:lnTo>
                    <a:pt x="2" y="3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4" y="67"/>
                  </a:lnTo>
                  <a:lnTo>
                    <a:pt x="9" y="78"/>
                  </a:lnTo>
                  <a:lnTo>
                    <a:pt x="11" y="83"/>
                  </a:lnTo>
                  <a:lnTo>
                    <a:pt x="16" y="86"/>
                  </a:lnTo>
                  <a:lnTo>
                    <a:pt x="21" y="86"/>
                  </a:lnTo>
                  <a:lnTo>
                    <a:pt x="28" y="83"/>
                  </a:lnTo>
                  <a:lnTo>
                    <a:pt x="33" y="81"/>
                  </a:lnTo>
                  <a:lnTo>
                    <a:pt x="40" y="74"/>
                  </a:lnTo>
                  <a:lnTo>
                    <a:pt x="45" y="69"/>
                  </a:lnTo>
                  <a:lnTo>
                    <a:pt x="45" y="64"/>
                  </a:lnTo>
                  <a:lnTo>
                    <a:pt x="45" y="62"/>
                  </a:lnTo>
                  <a:lnTo>
                    <a:pt x="45" y="60"/>
                  </a:lnTo>
                  <a:lnTo>
                    <a:pt x="45" y="55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2" y="45"/>
                  </a:lnTo>
                  <a:lnTo>
                    <a:pt x="37" y="38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0" y="31"/>
                  </a:lnTo>
                  <a:lnTo>
                    <a:pt x="28" y="31"/>
                  </a:lnTo>
                  <a:lnTo>
                    <a:pt x="33" y="29"/>
                  </a:lnTo>
                  <a:lnTo>
                    <a:pt x="33" y="26"/>
                  </a:lnTo>
                  <a:lnTo>
                    <a:pt x="30" y="24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3316F00C-4AAE-EF32-C753-764E203A4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7646" y="4773645"/>
              <a:ext cx="511576" cy="499312"/>
            </a:xfrm>
            <a:custGeom>
              <a:avLst/>
              <a:gdLst>
                <a:gd name="T0" fmla="*/ 199 w 584"/>
                <a:gd name="T1" fmla="*/ 47 h 570"/>
                <a:gd name="T2" fmla="*/ 229 w 584"/>
                <a:gd name="T3" fmla="*/ 66 h 570"/>
                <a:gd name="T4" fmla="*/ 236 w 584"/>
                <a:gd name="T5" fmla="*/ 109 h 570"/>
                <a:gd name="T6" fmla="*/ 303 w 584"/>
                <a:gd name="T7" fmla="*/ 137 h 570"/>
                <a:gd name="T8" fmla="*/ 378 w 584"/>
                <a:gd name="T9" fmla="*/ 154 h 570"/>
                <a:gd name="T10" fmla="*/ 409 w 584"/>
                <a:gd name="T11" fmla="*/ 125 h 570"/>
                <a:gd name="T12" fmla="*/ 442 w 584"/>
                <a:gd name="T13" fmla="*/ 154 h 570"/>
                <a:gd name="T14" fmla="*/ 468 w 584"/>
                <a:gd name="T15" fmla="*/ 128 h 570"/>
                <a:gd name="T16" fmla="*/ 499 w 584"/>
                <a:gd name="T17" fmla="*/ 106 h 570"/>
                <a:gd name="T18" fmla="*/ 544 w 584"/>
                <a:gd name="T19" fmla="*/ 92 h 570"/>
                <a:gd name="T20" fmla="*/ 563 w 584"/>
                <a:gd name="T21" fmla="*/ 95 h 570"/>
                <a:gd name="T22" fmla="*/ 584 w 584"/>
                <a:gd name="T23" fmla="*/ 116 h 570"/>
                <a:gd name="T24" fmla="*/ 553 w 584"/>
                <a:gd name="T25" fmla="*/ 144 h 570"/>
                <a:gd name="T26" fmla="*/ 534 w 584"/>
                <a:gd name="T27" fmla="*/ 208 h 570"/>
                <a:gd name="T28" fmla="*/ 513 w 584"/>
                <a:gd name="T29" fmla="*/ 248 h 570"/>
                <a:gd name="T30" fmla="*/ 506 w 584"/>
                <a:gd name="T31" fmla="*/ 260 h 570"/>
                <a:gd name="T32" fmla="*/ 489 w 584"/>
                <a:gd name="T33" fmla="*/ 222 h 570"/>
                <a:gd name="T34" fmla="*/ 478 w 584"/>
                <a:gd name="T35" fmla="*/ 229 h 570"/>
                <a:gd name="T36" fmla="*/ 485 w 584"/>
                <a:gd name="T37" fmla="*/ 211 h 570"/>
                <a:gd name="T38" fmla="*/ 480 w 584"/>
                <a:gd name="T39" fmla="*/ 185 h 570"/>
                <a:gd name="T40" fmla="*/ 437 w 584"/>
                <a:gd name="T41" fmla="*/ 173 h 570"/>
                <a:gd name="T42" fmla="*/ 423 w 584"/>
                <a:gd name="T43" fmla="*/ 163 h 570"/>
                <a:gd name="T44" fmla="*/ 409 w 584"/>
                <a:gd name="T45" fmla="*/ 158 h 570"/>
                <a:gd name="T46" fmla="*/ 416 w 584"/>
                <a:gd name="T47" fmla="*/ 185 h 570"/>
                <a:gd name="T48" fmla="*/ 423 w 584"/>
                <a:gd name="T49" fmla="*/ 232 h 570"/>
                <a:gd name="T50" fmla="*/ 428 w 584"/>
                <a:gd name="T51" fmla="*/ 270 h 570"/>
                <a:gd name="T52" fmla="*/ 414 w 584"/>
                <a:gd name="T53" fmla="*/ 265 h 570"/>
                <a:gd name="T54" fmla="*/ 409 w 584"/>
                <a:gd name="T55" fmla="*/ 265 h 570"/>
                <a:gd name="T56" fmla="*/ 388 w 584"/>
                <a:gd name="T57" fmla="*/ 296 h 570"/>
                <a:gd name="T58" fmla="*/ 362 w 584"/>
                <a:gd name="T59" fmla="*/ 312 h 570"/>
                <a:gd name="T60" fmla="*/ 322 w 584"/>
                <a:gd name="T61" fmla="*/ 362 h 570"/>
                <a:gd name="T62" fmla="*/ 281 w 584"/>
                <a:gd name="T63" fmla="*/ 397 h 570"/>
                <a:gd name="T64" fmla="*/ 262 w 584"/>
                <a:gd name="T65" fmla="*/ 438 h 570"/>
                <a:gd name="T66" fmla="*/ 258 w 584"/>
                <a:gd name="T67" fmla="*/ 525 h 570"/>
                <a:gd name="T68" fmla="*/ 248 w 584"/>
                <a:gd name="T69" fmla="*/ 549 h 570"/>
                <a:gd name="T70" fmla="*/ 222 w 584"/>
                <a:gd name="T71" fmla="*/ 565 h 570"/>
                <a:gd name="T72" fmla="*/ 180 w 584"/>
                <a:gd name="T73" fmla="*/ 513 h 570"/>
                <a:gd name="T74" fmla="*/ 151 w 584"/>
                <a:gd name="T75" fmla="*/ 461 h 570"/>
                <a:gd name="T76" fmla="*/ 128 w 584"/>
                <a:gd name="T77" fmla="*/ 412 h 570"/>
                <a:gd name="T78" fmla="*/ 109 w 584"/>
                <a:gd name="T79" fmla="*/ 350 h 570"/>
                <a:gd name="T80" fmla="*/ 97 w 584"/>
                <a:gd name="T81" fmla="*/ 305 h 570"/>
                <a:gd name="T82" fmla="*/ 92 w 584"/>
                <a:gd name="T83" fmla="*/ 272 h 570"/>
                <a:gd name="T84" fmla="*/ 92 w 584"/>
                <a:gd name="T85" fmla="*/ 255 h 570"/>
                <a:gd name="T86" fmla="*/ 73 w 584"/>
                <a:gd name="T87" fmla="*/ 286 h 570"/>
                <a:gd name="T88" fmla="*/ 14 w 584"/>
                <a:gd name="T89" fmla="*/ 258 h 570"/>
                <a:gd name="T90" fmla="*/ 31 w 584"/>
                <a:gd name="T91" fmla="*/ 258 h 570"/>
                <a:gd name="T92" fmla="*/ 33 w 584"/>
                <a:gd name="T93" fmla="*/ 248 h 570"/>
                <a:gd name="T94" fmla="*/ 0 w 584"/>
                <a:gd name="T95" fmla="*/ 229 h 570"/>
                <a:gd name="T96" fmla="*/ 45 w 584"/>
                <a:gd name="T97" fmla="*/ 208 h 570"/>
                <a:gd name="T98" fmla="*/ 43 w 584"/>
                <a:gd name="T99" fmla="*/ 180 h 570"/>
                <a:gd name="T100" fmla="*/ 12 w 584"/>
                <a:gd name="T101" fmla="*/ 151 h 570"/>
                <a:gd name="T102" fmla="*/ 47 w 584"/>
                <a:gd name="T103" fmla="*/ 130 h 570"/>
                <a:gd name="T104" fmla="*/ 97 w 584"/>
                <a:gd name="T105" fmla="*/ 71 h 570"/>
                <a:gd name="T106" fmla="*/ 116 w 584"/>
                <a:gd name="T107" fmla="*/ 26 h 570"/>
                <a:gd name="T108" fmla="*/ 170 w 584"/>
                <a:gd name="T109" fmla="*/ 7 h 570"/>
                <a:gd name="T110" fmla="*/ 423 w 584"/>
                <a:gd name="T111" fmla="*/ 270 h 570"/>
                <a:gd name="T112" fmla="*/ 421 w 584"/>
                <a:gd name="T113" fmla="*/ 267 h 570"/>
                <a:gd name="T114" fmla="*/ 411 w 584"/>
                <a:gd name="T115" fmla="*/ 272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4" h="570">
                  <a:moveTo>
                    <a:pt x="187" y="16"/>
                  </a:moveTo>
                  <a:lnTo>
                    <a:pt x="189" y="19"/>
                  </a:lnTo>
                  <a:lnTo>
                    <a:pt x="189" y="24"/>
                  </a:lnTo>
                  <a:lnTo>
                    <a:pt x="194" y="26"/>
                  </a:lnTo>
                  <a:lnTo>
                    <a:pt x="194" y="33"/>
                  </a:lnTo>
                  <a:lnTo>
                    <a:pt x="196" y="38"/>
                  </a:lnTo>
                  <a:lnTo>
                    <a:pt x="194" y="40"/>
                  </a:lnTo>
                  <a:lnTo>
                    <a:pt x="196" y="43"/>
                  </a:lnTo>
                  <a:lnTo>
                    <a:pt x="199" y="45"/>
                  </a:lnTo>
                  <a:lnTo>
                    <a:pt x="199" y="47"/>
                  </a:lnTo>
                  <a:lnTo>
                    <a:pt x="201" y="50"/>
                  </a:lnTo>
                  <a:lnTo>
                    <a:pt x="203" y="54"/>
                  </a:lnTo>
                  <a:lnTo>
                    <a:pt x="208" y="57"/>
                  </a:lnTo>
                  <a:lnTo>
                    <a:pt x="210" y="52"/>
                  </a:lnTo>
                  <a:lnTo>
                    <a:pt x="215" y="52"/>
                  </a:lnTo>
                  <a:lnTo>
                    <a:pt x="215" y="54"/>
                  </a:lnTo>
                  <a:lnTo>
                    <a:pt x="220" y="54"/>
                  </a:lnTo>
                  <a:lnTo>
                    <a:pt x="225" y="59"/>
                  </a:lnTo>
                  <a:lnTo>
                    <a:pt x="227" y="59"/>
                  </a:lnTo>
                  <a:lnTo>
                    <a:pt x="229" y="66"/>
                  </a:lnTo>
                  <a:lnTo>
                    <a:pt x="234" y="66"/>
                  </a:lnTo>
                  <a:lnTo>
                    <a:pt x="236" y="69"/>
                  </a:lnTo>
                  <a:lnTo>
                    <a:pt x="236" y="69"/>
                  </a:lnTo>
                  <a:lnTo>
                    <a:pt x="236" y="76"/>
                  </a:lnTo>
                  <a:lnTo>
                    <a:pt x="234" y="87"/>
                  </a:lnTo>
                  <a:lnTo>
                    <a:pt x="234" y="95"/>
                  </a:lnTo>
                  <a:lnTo>
                    <a:pt x="229" y="102"/>
                  </a:lnTo>
                  <a:lnTo>
                    <a:pt x="229" y="106"/>
                  </a:lnTo>
                  <a:lnTo>
                    <a:pt x="234" y="106"/>
                  </a:lnTo>
                  <a:lnTo>
                    <a:pt x="236" y="109"/>
                  </a:lnTo>
                  <a:lnTo>
                    <a:pt x="241" y="109"/>
                  </a:lnTo>
                  <a:lnTo>
                    <a:pt x="246" y="114"/>
                  </a:lnTo>
                  <a:lnTo>
                    <a:pt x="253" y="114"/>
                  </a:lnTo>
                  <a:lnTo>
                    <a:pt x="262" y="121"/>
                  </a:lnTo>
                  <a:lnTo>
                    <a:pt x="267" y="128"/>
                  </a:lnTo>
                  <a:lnTo>
                    <a:pt x="277" y="130"/>
                  </a:lnTo>
                  <a:lnTo>
                    <a:pt x="279" y="132"/>
                  </a:lnTo>
                  <a:lnTo>
                    <a:pt x="286" y="132"/>
                  </a:lnTo>
                  <a:lnTo>
                    <a:pt x="293" y="137"/>
                  </a:lnTo>
                  <a:lnTo>
                    <a:pt x="303" y="137"/>
                  </a:lnTo>
                  <a:lnTo>
                    <a:pt x="307" y="140"/>
                  </a:lnTo>
                  <a:lnTo>
                    <a:pt x="317" y="137"/>
                  </a:lnTo>
                  <a:lnTo>
                    <a:pt x="326" y="140"/>
                  </a:lnTo>
                  <a:lnTo>
                    <a:pt x="329" y="144"/>
                  </a:lnTo>
                  <a:lnTo>
                    <a:pt x="333" y="149"/>
                  </a:lnTo>
                  <a:lnTo>
                    <a:pt x="345" y="154"/>
                  </a:lnTo>
                  <a:lnTo>
                    <a:pt x="350" y="151"/>
                  </a:lnTo>
                  <a:lnTo>
                    <a:pt x="357" y="151"/>
                  </a:lnTo>
                  <a:lnTo>
                    <a:pt x="374" y="156"/>
                  </a:lnTo>
                  <a:lnTo>
                    <a:pt x="378" y="154"/>
                  </a:lnTo>
                  <a:lnTo>
                    <a:pt x="385" y="158"/>
                  </a:lnTo>
                  <a:lnTo>
                    <a:pt x="400" y="156"/>
                  </a:lnTo>
                  <a:lnTo>
                    <a:pt x="402" y="147"/>
                  </a:lnTo>
                  <a:lnTo>
                    <a:pt x="397" y="137"/>
                  </a:lnTo>
                  <a:lnTo>
                    <a:pt x="400" y="128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402" y="121"/>
                  </a:lnTo>
                  <a:lnTo>
                    <a:pt x="407" y="121"/>
                  </a:lnTo>
                  <a:lnTo>
                    <a:pt x="409" y="125"/>
                  </a:lnTo>
                  <a:lnTo>
                    <a:pt x="409" y="130"/>
                  </a:lnTo>
                  <a:lnTo>
                    <a:pt x="414" y="132"/>
                  </a:lnTo>
                  <a:lnTo>
                    <a:pt x="414" y="132"/>
                  </a:lnTo>
                  <a:lnTo>
                    <a:pt x="414" y="137"/>
                  </a:lnTo>
                  <a:lnTo>
                    <a:pt x="411" y="142"/>
                  </a:lnTo>
                  <a:lnTo>
                    <a:pt x="416" y="147"/>
                  </a:lnTo>
                  <a:lnTo>
                    <a:pt x="423" y="149"/>
                  </a:lnTo>
                  <a:lnTo>
                    <a:pt x="426" y="147"/>
                  </a:lnTo>
                  <a:lnTo>
                    <a:pt x="435" y="154"/>
                  </a:lnTo>
                  <a:lnTo>
                    <a:pt x="442" y="154"/>
                  </a:lnTo>
                  <a:lnTo>
                    <a:pt x="444" y="147"/>
                  </a:lnTo>
                  <a:lnTo>
                    <a:pt x="449" y="147"/>
                  </a:lnTo>
                  <a:lnTo>
                    <a:pt x="454" y="149"/>
                  </a:lnTo>
                  <a:lnTo>
                    <a:pt x="461" y="147"/>
                  </a:lnTo>
                  <a:lnTo>
                    <a:pt x="468" y="147"/>
                  </a:lnTo>
                  <a:lnTo>
                    <a:pt x="475" y="144"/>
                  </a:lnTo>
                  <a:lnTo>
                    <a:pt x="475" y="142"/>
                  </a:lnTo>
                  <a:lnTo>
                    <a:pt x="475" y="135"/>
                  </a:lnTo>
                  <a:lnTo>
                    <a:pt x="468" y="132"/>
                  </a:lnTo>
                  <a:lnTo>
                    <a:pt x="468" y="128"/>
                  </a:lnTo>
                  <a:lnTo>
                    <a:pt x="470" y="123"/>
                  </a:lnTo>
                  <a:lnTo>
                    <a:pt x="473" y="123"/>
                  </a:lnTo>
                  <a:lnTo>
                    <a:pt x="480" y="121"/>
                  </a:lnTo>
                  <a:lnTo>
                    <a:pt x="485" y="121"/>
                  </a:lnTo>
                  <a:lnTo>
                    <a:pt x="487" y="116"/>
                  </a:lnTo>
                  <a:lnTo>
                    <a:pt x="489" y="114"/>
                  </a:lnTo>
                  <a:lnTo>
                    <a:pt x="492" y="116"/>
                  </a:lnTo>
                  <a:lnTo>
                    <a:pt x="492" y="111"/>
                  </a:lnTo>
                  <a:lnTo>
                    <a:pt x="496" y="111"/>
                  </a:lnTo>
                  <a:lnTo>
                    <a:pt x="499" y="106"/>
                  </a:lnTo>
                  <a:lnTo>
                    <a:pt x="501" y="102"/>
                  </a:lnTo>
                  <a:lnTo>
                    <a:pt x="506" y="102"/>
                  </a:lnTo>
                  <a:lnTo>
                    <a:pt x="513" y="99"/>
                  </a:lnTo>
                  <a:lnTo>
                    <a:pt x="518" y="95"/>
                  </a:lnTo>
                  <a:lnTo>
                    <a:pt x="518" y="90"/>
                  </a:lnTo>
                  <a:lnTo>
                    <a:pt x="520" y="90"/>
                  </a:lnTo>
                  <a:lnTo>
                    <a:pt x="525" y="85"/>
                  </a:lnTo>
                  <a:lnTo>
                    <a:pt x="530" y="90"/>
                  </a:lnTo>
                  <a:lnTo>
                    <a:pt x="534" y="90"/>
                  </a:lnTo>
                  <a:lnTo>
                    <a:pt x="544" y="92"/>
                  </a:lnTo>
                  <a:lnTo>
                    <a:pt x="544" y="90"/>
                  </a:lnTo>
                  <a:lnTo>
                    <a:pt x="544" y="85"/>
                  </a:lnTo>
                  <a:lnTo>
                    <a:pt x="553" y="80"/>
                  </a:lnTo>
                  <a:lnTo>
                    <a:pt x="556" y="83"/>
                  </a:lnTo>
                  <a:lnTo>
                    <a:pt x="558" y="85"/>
                  </a:lnTo>
                  <a:lnTo>
                    <a:pt x="563" y="85"/>
                  </a:lnTo>
                  <a:lnTo>
                    <a:pt x="563" y="85"/>
                  </a:lnTo>
                  <a:lnTo>
                    <a:pt x="560" y="92"/>
                  </a:lnTo>
                  <a:lnTo>
                    <a:pt x="560" y="95"/>
                  </a:lnTo>
                  <a:lnTo>
                    <a:pt x="563" y="95"/>
                  </a:lnTo>
                  <a:lnTo>
                    <a:pt x="567" y="95"/>
                  </a:lnTo>
                  <a:lnTo>
                    <a:pt x="567" y="97"/>
                  </a:lnTo>
                  <a:lnTo>
                    <a:pt x="570" y="102"/>
                  </a:lnTo>
                  <a:lnTo>
                    <a:pt x="570" y="104"/>
                  </a:lnTo>
                  <a:lnTo>
                    <a:pt x="567" y="106"/>
                  </a:lnTo>
                  <a:lnTo>
                    <a:pt x="567" y="111"/>
                  </a:lnTo>
                  <a:lnTo>
                    <a:pt x="572" y="111"/>
                  </a:lnTo>
                  <a:lnTo>
                    <a:pt x="574" y="111"/>
                  </a:lnTo>
                  <a:lnTo>
                    <a:pt x="579" y="111"/>
                  </a:lnTo>
                  <a:lnTo>
                    <a:pt x="584" y="116"/>
                  </a:lnTo>
                  <a:lnTo>
                    <a:pt x="584" y="121"/>
                  </a:lnTo>
                  <a:lnTo>
                    <a:pt x="579" y="123"/>
                  </a:lnTo>
                  <a:lnTo>
                    <a:pt x="579" y="128"/>
                  </a:lnTo>
                  <a:lnTo>
                    <a:pt x="582" y="132"/>
                  </a:lnTo>
                  <a:lnTo>
                    <a:pt x="577" y="130"/>
                  </a:lnTo>
                  <a:lnTo>
                    <a:pt x="572" y="128"/>
                  </a:lnTo>
                  <a:lnTo>
                    <a:pt x="567" y="132"/>
                  </a:lnTo>
                  <a:lnTo>
                    <a:pt x="560" y="135"/>
                  </a:lnTo>
                  <a:lnTo>
                    <a:pt x="558" y="140"/>
                  </a:lnTo>
                  <a:lnTo>
                    <a:pt x="553" y="144"/>
                  </a:lnTo>
                  <a:lnTo>
                    <a:pt x="548" y="147"/>
                  </a:lnTo>
                  <a:lnTo>
                    <a:pt x="541" y="158"/>
                  </a:lnTo>
                  <a:lnTo>
                    <a:pt x="541" y="163"/>
                  </a:lnTo>
                  <a:lnTo>
                    <a:pt x="544" y="166"/>
                  </a:lnTo>
                  <a:lnTo>
                    <a:pt x="541" y="173"/>
                  </a:lnTo>
                  <a:lnTo>
                    <a:pt x="534" y="182"/>
                  </a:lnTo>
                  <a:lnTo>
                    <a:pt x="534" y="187"/>
                  </a:lnTo>
                  <a:lnTo>
                    <a:pt x="539" y="189"/>
                  </a:lnTo>
                  <a:lnTo>
                    <a:pt x="534" y="199"/>
                  </a:lnTo>
                  <a:lnTo>
                    <a:pt x="534" y="208"/>
                  </a:lnTo>
                  <a:lnTo>
                    <a:pt x="530" y="215"/>
                  </a:lnTo>
                  <a:lnTo>
                    <a:pt x="525" y="215"/>
                  </a:lnTo>
                  <a:lnTo>
                    <a:pt x="520" y="215"/>
                  </a:lnTo>
                  <a:lnTo>
                    <a:pt x="515" y="215"/>
                  </a:lnTo>
                  <a:lnTo>
                    <a:pt x="520" y="225"/>
                  </a:lnTo>
                  <a:lnTo>
                    <a:pt x="518" y="229"/>
                  </a:lnTo>
                  <a:lnTo>
                    <a:pt x="518" y="237"/>
                  </a:lnTo>
                  <a:lnTo>
                    <a:pt x="513" y="237"/>
                  </a:lnTo>
                  <a:lnTo>
                    <a:pt x="515" y="244"/>
                  </a:lnTo>
                  <a:lnTo>
                    <a:pt x="513" y="248"/>
                  </a:lnTo>
                  <a:lnTo>
                    <a:pt x="515" y="251"/>
                  </a:lnTo>
                  <a:lnTo>
                    <a:pt x="513" y="258"/>
                  </a:lnTo>
                  <a:lnTo>
                    <a:pt x="511" y="260"/>
                  </a:lnTo>
                  <a:lnTo>
                    <a:pt x="508" y="258"/>
                  </a:lnTo>
                  <a:lnTo>
                    <a:pt x="508" y="263"/>
                  </a:lnTo>
                  <a:lnTo>
                    <a:pt x="508" y="265"/>
                  </a:lnTo>
                  <a:lnTo>
                    <a:pt x="506" y="265"/>
                  </a:lnTo>
                  <a:lnTo>
                    <a:pt x="506" y="263"/>
                  </a:lnTo>
                  <a:lnTo>
                    <a:pt x="506" y="260"/>
                  </a:lnTo>
                  <a:lnTo>
                    <a:pt x="506" y="260"/>
                  </a:lnTo>
                  <a:lnTo>
                    <a:pt x="504" y="255"/>
                  </a:lnTo>
                  <a:lnTo>
                    <a:pt x="501" y="251"/>
                  </a:lnTo>
                  <a:lnTo>
                    <a:pt x="501" y="241"/>
                  </a:lnTo>
                  <a:lnTo>
                    <a:pt x="499" y="239"/>
                  </a:lnTo>
                  <a:lnTo>
                    <a:pt x="499" y="234"/>
                  </a:lnTo>
                  <a:lnTo>
                    <a:pt x="496" y="229"/>
                  </a:lnTo>
                  <a:lnTo>
                    <a:pt x="496" y="225"/>
                  </a:lnTo>
                  <a:lnTo>
                    <a:pt x="494" y="225"/>
                  </a:lnTo>
                  <a:lnTo>
                    <a:pt x="492" y="225"/>
                  </a:lnTo>
                  <a:lnTo>
                    <a:pt x="489" y="222"/>
                  </a:lnTo>
                  <a:lnTo>
                    <a:pt x="487" y="225"/>
                  </a:lnTo>
                  <a:lnTo>
                    <a:pt x="487" y="225"/>
                  </a:lnTo>
                  <a:lnTo>
                    <a:pt x="487" y="227"/>
                  </a:lnTo>
                  <a:lnTo>
                    <a:pt x="487" y="229"/>
                  </a:lnTo>
                  <a:lnTo>
                    <a:pt x="485" y="232"/>
                  </a:lnTo>
                  <a:lnTo>
                    <a:pt x="485" y="234"/>
                  </a:lnTo>
                  <a:lnTo>
                    <a:pt x="485" y="237"/>
                  </a:lnTo>
                  <a:lnTo>
                    <a:pt x="482" y="237"/>
                  </a:lnTo>
                  <a:lnTo>
                    <a:pt x="480" y="234"/>
                  </a:lnTo>
                  <a:lnTo>
                    <a:pt x="478" y="229"/>
                  </a:lnTo>
                  <a:lnTo>
                    <a:pt x="475" y="227"/>
                  </a:lnTo>
                  <a:lnTo>
                    <a:pt x="473" y="225"/>
                  </a:lnTo>
                  <a:lnTo>
                    <a:pt x="473" y="220"/>
                  </a:lnTo>
                  <a:lnTo>
                    <a:pt x="473" y="218"/>
                  </a:lnTo>
                  <a:lnTo>
                    <a:pt x="473" y="215"/>
                  </a:lnTo>
                  <a:lnTo>
                    <a:pt x="475" y="213"/>
                  </a:lnTo>
                  <a:lnTo>
                    <a:pt x="478" y="211"/>
                  </a:lnTo>
                  <a:lnTo>
                    <a:pt x="480" y="213"/>
                  </a:lnTo>
                  <a:lnTo>
                    <a:pt x="482" y="213"/>
                  </a:lnTo>
                  <a:lnTo>
                    <a:pt x="485" y="211"/>
                  </a:lnTo>
                  <a:lnTo>
                    <a:pt x="485" y="208"/>
                  </a:lnTo>
                  <a:lnTo>
                    <a:pt x="487" y="206"/>
                  </a:lnTo>
                  <a:lnTo>
                    <a:pt x="489" y="199"/>
                  </a:lnTo>
                  <a:lnTo>
                    <a:pt x="489" y="194"/>
                  </a:lnTo>
                  <a:lnTo>
                    <a:pt x="492" y="189"/>
                  </a:lnTo>
                  <a:lnTo>
                    <a:pt x="489" y="189"/>
                  </a:lnTo>
                  <a:lnTo>
                    <a:pt x="487" y="187"/>
                  </a:lnTo>
                  <a:lnTo>
                    <a:pt x="485" y="187"/>
                  </a:lnTo>
                  <a:lnTo>
                    <a:pt x="482" y="185"/>
                  </a:lnTo>
                  <a:lnTo>
                    <a:pt x="480" y="185"/>
                  </a:lnTo>
                  <a:lnTo>
                    <a:pt x="473" y="187"/>
                  </a:lnTo>
                  <a:lnTo>
                    <a:pt x="466" y="185"/>
                  </a:lnTo>
                  <a:lnTo>
                    <a:pt x="456" y="187"/>
                  </a:lnTo>
                  <a:lnTo>
                    <a:pt x="452" y="187"/>
                  </a:lnTo>
                  <a:lnTo>
                    <a:pt x="447" y="185"/>
                  </a:lnTo>
                  <a:lnTo>
                    <a:pt x="444" y="185"/>
                  </a:lnTo>
                  <a:lnTo>
                    <a:pt x="440" y="182"/>
                  </a:lnTo>
                  <a:lnTo>
                    <a:pt x="440" y="180"/>
                  </a:lnTo>
                  <a:lnTo>
                    <a:pt x="437" y="175"/>
                  </a:lnTo>
                  <a:lnTo>
                    <a:pt x="437" y="173"/>
                  </a:lnTo>
                  <a:lnTo>
                    <a:pt x="437" y="168"/>
                  </a:lnTo>
                  <a:lnTo>
                    <a:pt x="433" y="163"/>
                  </a:lnTo>
                  <a:lnTo>
                    <a:pt x="433" y="163"/>
                  </a:lnTo>
                  <a:lnTo>
                    <a:pt x="430" y="166"/>
                  </a:lnTo>
                  <a:lnTo>
                    <a:pt x="428" y="163"/>
                  </a:lnTo>
                  <a:lnTo>
                    <a:pt x="426" y="161"/>
                  </a:lnTo>
                  <a:lnTo>
                    <a:pt x="423" y="158"/>
                  </a:lnTo>
                  <a:lnTo>
                    <a:pt x="421" y="158"/>
                  </a:lnTo>
                  <a:lnTo>
                    <a:pt x="418" y="161"/>
                  </a:lnTo>
                  <a:lnTo>
                    <a:pt x="423" y="163"/>
                  </a:lnTo>
                  <a:lnTo>
                    <a:pt x="421" y="163"/>
                  </a:lnTo>
                  <a:lnTo>
                    <a:pt x="416" y="163"/>
                  </a:lnTo>
                  <a:lnTo>
                    <a:pt x="414" y="158"/>
                  </a:lnTo>
                  <a:lnTo>
                    <a:pt x="414" y="156"/>
                  </a:lnTo>
                  <a:lnTo>
                    <a:pt x="411" y="154"/>
                  </a:lnTo>
                  <a:lnTo>
                    <a:pt x="409" y="151"/>
                  </a:lnTo>
                  <a:lnTo>
                    <a:pt x="407" y="154"/>
                  </a:lnTo>
                  <a:lnTo>
                    <a:pt x="407" y="154"/>
                  </a:lnTo>
                  <a:lnTo>
                    <a:pt x="407" y="156"/>
                  </a:lnTo>
                  <a:lnTo>
                    <a:pt x="409" y="158"/>
                  </a:lnTo>
                  <a:lnTo>
                    <a:pt x="407" y="166"/>
                  </a:lnTo>
                  <a:lnTo>
                    <a:pt x="402" y="168"/>
                  </a:lnTo>
                  <a:lnTo>
                    <a:pt x="402" y="175"/>
                  </a:lnTo>
                  <a:lnTo>
                    <a:pt x="411" y="177"/>
                  </a:lnTo>
                  <a:lnTo>
                    <a:pt x="414" y="175"/>
                  </a:lnTo>
                  <a:lnTo>
                    <a:pt x="421" y="177"/>
                  </a:lnTo>
                  <a:lnTo>
                    <a:pt x="418" y="180"/>
                  </a:lnTo>
                  <a:lnTo>
                    <a:pt x="421" y="185"/>
                  </a:lnTo>
                  <a:lnTo>
                    <a:pt x="418" y="187"/>
                  </a:lnTo>
                  <a:lnTo>
                    <a:pt x="416" y="185"/>
                  </a:lnTo>
                  <a:lnTo>
                    <a:pt x="411" y="187"/>
                  </a:lnTo>
                  <a:lnTo>
                    <a:pt x="411" y="194"/>
                  </a:lnTo>
                  <a:lnTo>
                    <a:pt x="407" y="194"/>
                  </a:lnTo>
                  <a:lnTo>
                    <a:pt x="407" y="201"/>
                  </a:lnTo>
                  <a:lnTo>
                    <a:pt x="411" y="208"/>
                  </a:lnTo>
                  <a:lnTo>
                    <a:pt x="416" y="211"/>
                  </a:lnTo>
                  <a:lnTo>
                    <a:pt x="421" y="215"/>
                  </a:lnTo>
                  <a:lnTo>
                    <a:pt x="421" y="222"/>
                  </a:lnTo>
                  <a:lnTo>
                    <a:pt x="423" y="229"/>
                  </a:lnTo>
                  <a:lnTo>
                    <a:pt x="423" y="232"/>
                  </a:lnTo>
                  <a:lnTo>
                    <a:pt x="423" y="239"/>
                  </a:lnTo>
                  <a:lnTo>
                    <a:pt x="430" y="246"/>
                  </a:lnTo>
                  <a:lnTo>
                    <a:pt x="430" y="253"/>
                  </a:lnTo>
                  <a:lnTo>
                    <a:pt x="430" y="255"/>
                  </a:lnTo>
                  <a:lnTo>
                    <a:pt x="433" y="263"/>
                  </a:lnTo>
                  <a:lnTo>
                    <a:pt x="430" y="263"/>
                  </a:lnTo>
                  <a:lnTo>
                    <a:pt x="433" y="267"/>
                  </a:lnTo>
                  <a:lnTo>
                    <a:pt x="430" y="272"/>
                  </a:lnTo>
                  <a:lnTo>
                    <a:pt x="428" y="267"/>
                  </a:lnTo>
                  <a:lnTo>
                    <a:pt x="428" y="270"/>
                  </a:lnTo>
                  <a:lnTo>
                    <a:pt x="426" y="270"/>
                  </a:lnTo>
                  <a:lnTo>
                    <a:pt x="423" y="265"/>
                  </a:lnTo>
                  <a:lnTo>
                    <a:pt x="423" y="263"/>
                  </a:lnTo>
                  <a:lnTo>
                    <a:pt x="423" y="263"/>
                  </a:lnTo>
                  <a:lnTo>
                    <a:pt x="423" y="265"/>
                  </a:lnTo>
                  <a:lnTo>
                    <a:pt x="421" y="265"/>
                  </a:lnTo>
                  <a:lnTo>
                    <a:pt x="421" y="267"/>
                  </a:lnTo>
                  <a:lnTo>
                    <a:pt x="418" y="267"/>
                  </a:lnTo>
                  <a:lnTo>
                    <a:pt x="418" y="267"/>
                  </a:lnTo>
                  <a:lnTo>
                    <a:pt x="414" y="265"/>
                  </a:lnTo>
                  <a:lnTo>
                    <a:pt x="414" y="260"/>
                  </a:lnTo>
                  <a:lnTo>
                    <a:pt x="414" y="258"/>
                  </a:lnTo>
                  <a:lnTo>
                    <a:pt x="411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9" y="255"/>
                  </a:lnTo>
                  <a:lnTo>
                    <a:pt x="411" y="258"/>
                  </a:lnTo>
                  <a:lnTo>
                    <a:pt x="409" y="260"/>
                  </a:lnTo>
                  <a:lnTo>
                    <a:pt x="409" y="263"/>
                  </a:lnTo>
                  <a:lnTo>
                    <a:pt x="409" y="265"/>
                  </a:lnTo>
                  <a:lnTo>
                    <a:pt x="404" y="270"/>
                  </a:lnTo>
                  <a:lnTo>
                    <a:pt x="392" y="274"/>
                  </a:lnTo>
                  <a:lnTo>
                    <a:pt x="390" y="274"/>
                  </a:lnTo>
                  <a:lnTo>
                    <a:pt x="390" y="279"/>
                  </a:lnTo>
                  <a:lnTo>
                    <a:pt x="388" y="284"/>
                  </a:lnTo>
                  <a:lnTo>
                    <a:pt x="388" y="286"/>
                  </a:lnTo>
                  <a:lnTo>
                    <a:pt x="390" y="289"/>
                  </a:lnTo>
                  <a:lnTo>
                    <a:pt x="390" y="291"/>
                  </a:lnTo>
                  <a:lnTo>
                    <a:pt x="392" y="291"/>
                  </a:lnTo>
                  <a:lnTo>
                    <a:pt x="388" y="296"/>
                  </a:lnTo>
                  <a:lnTo>
                    <a:pt x="385" y="300"/>
                  </a:lnTo>
                  <a:lnTo>
                    <a:pt x="383" y="300"/>
                  </a:lnTo>
                  <a:lnTo>
                    <a:pt x="385" y="303"/>
                  </a:lnTo>
                  <a:lnTo>
                    <a:pt x="376" y="308"/>
                  </a:lnTo>
                  <a:lnTo>
                    <a:pt x="376" y="310"/>
                  </a:lnTo>
                  <a:lnTo>
                    <a:pt x="364" y="317"/>
                  </a:lnTo>
                  <a:lnTo>
                    <a:pt x="364" y="315"/>
                  </a:lnTo>
                  <a:lnTo>
                    <a:pt x="364" y="312"/>
                  </a:lnTo>
                  <a:lnTo>
                    <a:pt x="362" y="312"/>
                  </a:lnTo>
                  <a:lnTo>
                    <a:pt x="362" y="312"/>
                  </a:lnTo>
                  <a:lnTo>
                    <a:pt x="357" y="315"/>
                  </a:lnTo>
                  <a:lnTo>
                    <a:pt x="355" y="315"/>
                  </a:lnTo>
                  <a:lnTo>
                    <a:pt x="355" y="319"/>
                  </a:lnTo>
                  <a:lnTo>
                    <a:pt x="357" y="319"/>
                  </a:lnTo>
                  <a:lnTo>
                    <a:pt x="359" y="317"/>
                  </a:lnTo>
                  <a:lnTo>
                    <a:pt x="362" y="319"/>
                  </a:lnTo>
                  <a:lnTo>
                    <a:pt x="348" y="331"/>
                  </a:lnTo>
                  <a:lnTo>
                    <a:pt x="343" y="341"/>
                  </a:lnTo>
                  <a:lnTo>
                    <a:pt x="324" y="355"/>
                  </a:lnTo>
                  <a:lnTo>
                    <a:pt x="322" y="362"/>
                  </a:lnTo>
                  <a:lnTo>
                    <a:pt x="317" y="364"/>
                  </a:lnTo>
                  <a:lnTo>
                    <a:pt x="310" y="369"/>
                  </a:lnTo>
                  <a:lnTo>
                    <a:pt x="305" y="374"/>
                  </a:lnTo>
                  <a:lnTo>
                    <a:pt x="303" y="376"/>
                  </a:lnTo>
                  <a:lnTo>
                    <a:pt x="305" y="383"/>
                  </a:lnTo>
                  <a:lnTo>
                    <a:pt x="300" y="388"/>
                  </a:lnTo>
                  <a:lnTo>
                    <a:pt x="295" y="390"/>
                  </a:lnTo>
                  <a:lnTo>
                    <a:pt x="286" y="388"/>
                  </a:lnTo>
                  <a:lnTo>
                    <a:pt x="281" y="393"/>
                  </a:lnTo>
                  <a:lnTo>
                    <a:pt x="281" y="397"/>
                  </a:lnTo>
                  <a:lnTo>
                    <a:pt x="277" y="405"/>
                  </a:lnTo>
                  <a:lnTo>
                    <a:pt x="274" y="405"/>
                  </a:lnTo>
                  <a:lnTo>
                    <a:pt x="272" y="400"/>
                  </a:lnTo>
                  <a:lnTo>
                    <a:pt x="269" y="400"/>
                  </a:lnTo>
                  <a:lnTo>
                    <a:pt x="262" y="407"/>
                  </a:lnTo>
                  <a:lnTo>
                    <a:pt x="260" y="412"/>
                  </a:lnTo>
                  <a:lnTo>
                    <a:pt x="260" y="419"/>
                  </a:lnTo>
                  <a:lnTo>
                    <a:pt x="265" y="428"/>
                  </a:lnTo>
                  <a:lnTo>
                    <a:pt x="260" y="433"/>
                  </a:lnTo>
                  <a:lnTo>
                    <a:pt x="262" y="438"/>
                  </a:lnTo>
                  <a:lnTo>
                    <a:pt x="262" y="454"/>
                  </a:lnTo>
                  <a:lnTo>
                    <a:pt x="267" y="457"/>
                  </a:lnTo>
                  <a:lnTo>
                    <a:pt x="267" y="466"/>
                  </a:lnTo>
                  <a:lnTo>
                    <a:pt x="262" y="480"/>
                  </a:lnTo>
                  <a:lnTo>
                    <a:pt x="258" y="490"/>
                  </a:lnTo>
                  <a:lnTo>
                    <a:pt x="258" y="497"/>
                  </a:lnTo>
                  <a:lnTo>
                    <a:pt x="260" y="502"/>
                  </a:lnTo>
                  <a:lnTo>
                    <a:pt x="260" y="518"/>
                  </a:lnTo>
                  <a:lnTo>
                    <a:pt x="260" y="523"/>
                  </a:lnTo>
                  <a:lnTo>
                    <a:pt x="258" y="525"/>
                  </a:lnTo>
                  <a:lnTo>
                    <a:pt x="255" y="523"/>
                  </a:lnTo>
                  <a:lnTo>
                    <a:pt x="251" y="523"/>
                  </a:lnTo>
                  <a:lnTo>
                    <a:pt x="248" y="528"/>
                  </a:lnTo>
                  <a:lnTo>
                    <a:pt x="248" y="530"/>
                  </a:lnTo>
                  <a:lnTo>
                    <a:pt x="243" y="537"/>
                  </a:lnTo>
                  <a:lnTo>
                    <a:pt x="241" y="539"/>
                  </a:lnTo>
                  <a:lnTo>
                    <a:pt x="241" y="542"/>
                  </a:lnTo>
                  <a:lnTo>
                    <a:pt x="248" y="547"/>
                  </a:lnTo>
                  <a:lnTo>
                    <a:pt x="248" y="547"/>
                  </a:lnTo>
                  <a:lnTo>
                    <a:pt x="248" y="549"/>
                  </a:lnTo>
                  <a:lnTo>
                    <a:pt x="248" y="547"/>
                  </a:lnTo>
                  <a:lnTo>
                    <a:pt x="246" y="544"/>
                  </a:lnTo>
                  <a:lnTo>
                    <a:pt x="236" y="549"/>
                  </a:lnTo>
                  <a:lnTo>
                    <a:pt x="234" y="549"/>
                  </a:lnTo>
                  <a:lnTo>
                    <a:pt x="227" y="551"/>
                  </a:lnTo>
                  <a:lnTo>
                    <a:pt x="225" y="556"/>
                  </a:lnTo>
                  <a:lnTo>
                    <a:pt x="225" y="556"/>
                  </a:lnTo>
                  <a:lnTo>
                    <a:pt x="225" y="558"/>
                  </a:lnTo>
                  <a:lnTo>
                    <a:pt x="225" y="561"/>
                  </a:lnTo>
                  <a:lnTo>
                    <a:pt x="222" y="565"/>
                  </a:lnTo>
                  <a:lnTo>
                    <a:pt x="215" y="570"/>
                  </a:lnTo>
                  <a:lnTo>
                    <a:pt x="208" y="570"/>
                  </a:lnTo>
                  <a:lnTo>
                    <a:pt x="201" y="565"/>
                  </a:lnTo>
                  <a:lnTo>
                    <a:pt x="196" y="558"/>
                  </a:lnTo>
                  <a:lnTo>
                    <a:pt x="189" y="542"/>
                  </a:lnTo>
                  <a:lnTo>
                    <a:pt x="187" y="535"/>
                  </a:lnTo>
                  <a:lnTo>
                    <a:pt x="187" y="525"/>
                  </a:lnTo>
                  <a:lnTo>
                    <a:pt x="182" y="518"/>
                  </a:lnTo>
                  <a:lnTo>
                    <a:pt x="182" y="513"/>
                  </a:lnTo>
                  <a:lnTo>
                    <a:pt x="180" y="513"/>
                  </a:lnTo>
                  <a:lnTo>
                    <a:pt x="177" y="506"/>
                  </a:lnTo>
                  <a:lnTo>
                    <a:pt x="175" y="499"/>
                  </a:lnTo>
                  <a:lnTo>
                    <a:pt x="170" y="492"/>
                  </a:lnTo>
                  <a:lnTo>
                    <a:pt x="165" y="487"/>
                  </a:lnTo>
                  <a:lnTo>
                    <a:pt x="163" y="487"/>
                  </a:lnTo>
                  <a:lnTo>
                    <a:pt x="158" y="480"/>
                  </a:lnTo>
                  <a:lnTo>
                    <a:pt x="156" y="476"/>
                  </a:lnTo>
                  <a:lnTo>
                    <a:pt x="154" y="473"/>
                  </a:lnTo>
                  <a:lnTo>
                    <a:pt x="154" y="466"/>
                  </a:lnTo>
                  <a:lnTo>
                    <a:pt x="151" y="461"/>
                  </a:lnTo>
                  <a:lnTo>
                    <a:pt x="147" y="452"/>
                  </a:lnTo>
                  <a:lnTo>
                    <a:pt x="147" y="447"/>
                  </a:lnTo>
                  <a:lnTo>
                    <a:pt x="144" y="442"/>
                  </a:lnTo>
                  <a:lnTo>
                    <a:pt x="142" y="438"/>
                  </a:lnTo>
                  <a:lnTo>
                    <a:pt x="142" y="431"/>
                  </a:lnTo>
                  <a:lnTo>
                    <a:pt x="139" y="431"/>
                  </a:lnTo>
                  <a:lnTo>
                    <a:pt x="135" y="424"/>
                  </a:lnTo>
                  <a:lnTo>
                    <a:pt x="135" y="421"/>
                  </a:lnTo>
                  <a:lnTo>
                    <a:pt x="132" y="421"/>
                  </a:lnTo>
                  <a:lnTo>
                    <a:pt x="128" y="412"/>
                  </a:lnTo>
                  <a:lnTo>
                    <a:pt x="128" y="409"/>
                  </a:lnTo>
                  <a:lnTo>
                    <a:pt x="125" y="409"/>
                  </a:lnTo>
                  <a:lnTo>
                    <a:pt x="125" y="402"/>
                  </a:lnTo>
                  <a:lnTo>
                    <a:pt x="121" y="400"/>
                  </a:lnTo>
                  <a:lnTo>
                    <a:pt x="118" y="390"/>
                  </a:lnTo>
                  <a:lnTo>
                    <a:pt x="118" y="379"/>
                  </a:lnTo>
                  <a:lnTo>
                    <a:pt x="109" y="362"/>
                  </a:lnTo>
                  <a:lnTo>
                    <a:pt x="109" y="357"/>
                  </a:lnTo>
                  <a:lnTo>
                    <a:pt x="104" y="350"/>
                  </a:lnTo>
                  <a:lnTo>
                    <a:pt x="109" y="350"/>
                  </a:lnTo>
                  <a:lnTo>
                    <a:pt x="104" y="343"/>
                  </a:lnTo>
                  <a:lnTo>
                    <a:pt x="104" y="338"/>
                  </a:lnTo>
                  <a:lnTo>
                    <a:pt x="106" y="338"/>
                  </a:lnTo>
                  <a:lnTo>
                    <a:pt x="104" y="334"/>
                  </a:lnTo>
                  <a:lnTo>
                    <a:pt x="104" y="331"/>
                  </a:lnTo>
                  <a:lnTo>
                    <a:pt x="97" y="319"/>
                  </a:lnTo>
                  <a:lnTo>
                    <a:pt x="97" y="312"/>
                  </a:lnTo>
                  <a:lnTo>
                    <a:pt x="99" y="310"/>
                  </a:lnTo>
                  <a:lnTo>
                    <a:pt x="97" y="308"/>
                  </a:lnTo>
                  <a:lnTo>
                    <a:pt x="97" y="305"/>
                  </a:lnTo>
                  <a:lnTo>
                    <a:pt x="99" y="300"/>
                  </a:lnTo>
                  <a:lnTo>
                    <a:pt x="99" y="293"/>
                  </a:lnTo>
                  <a:lnTo>
                    <a:pt x="97" y="289"/>
                  </a:lnTo>
                  <a:lnTo>
                    <a:pt x="95" y="286"/>
                  </a:lnTo>
                  <a:lnTo>
                    <a:pt x="92" y="277"/>
                  </a:lnTo>
                  <a:lnTo>
                    <a:pt x="97" y="274"/>
                  </a:lnTo>
                  <a:lnTo>
                    <a:pt x="99" y="272"/>
                  </a:lnTo>
                  <a:lnTo>
                    <a:pt x="102" y="272"/>
                  </a:lnTo>
                  <a:lnTo>
                    <a:pt x="97" y="272"/>
                  </a:lnTo>
                  <a:lnTo>
                    <a:pt x="92" y="272"/>
                  </a:lnTo>
                  <a:lnTo>
                    <a:pt x="90" y="272"/>
                  </a:lnTo>
                  <a:lnTo>
                    <a:pt x="90" y="267"/>
                  </a:lnTo>
                  <a:lnTo>
                    <a:pt x="90" y="265"/>
                  </a:lnTo>
                  <a:lnTo>
                    <a:pt x="90" y="260"/>
                  </a:lnTo>
                  <a:lnTo>
                    <a:pt x="90" y="260"/>
                  </a:lnTo>
                  <a:lnTo>
                    <a:pt x="95" y="260"/>
                  </a:lnTo>
                  <a:lnTo>
                    <a:pt x="97" y="255"/>
                  </a:lnTo>
                  <a:lnTo>
                    <a:pt x="99" y="253"/>
                  </a:lnTo>
                  <a:lnTo>
                    <a:pt x="95" y="255"/>
                  </a:lnTo>
                  <a:lnTo>
                    <a:pt x="92" y="255"/>
                  </a:lnTo>
                  <a:lnTo>
                    <a:pt x="87" y="255"/>
                  </a:lnTo>
                  <a:lnTo>
                    <a:pt x="85" y="253"/>
                  </a:lnTo>
                  <a:lnTo>
                    <a:pt x="85" y="255"/>
                  </a:lnTo>
                  <a:lnTo>
                    <a:pt x="85" y="258"/>
                  </a:lnTo>
                  <a:lnTo>
                    <a:pt x="83" y="267"/>
                  </a:lnTo>
                  <a:lnTo>
                    <a:pt x="85" y="270"/>
                  </a:lnTo>
                  <a:lnTo>
                    <a:pt x="85" y="279"/>
                  </a:lnTo>
                  <a:lnTo>
                    <a:pt x="80" y="282"/>
                  </a:lnTo>
                  <a:lnTo>
                    <a:pt x="80" y="284"/>
                  </a:lnTo>
                  <a:lnTo>
                    <a:pt x="73" y="286"/>
                  </a:lnTo>
                  <a:lnTo>
                    <a:pt x="64" y="293"/>
                  </a:lnTo>
                  <a:lnTo>
                    <a:pt x="59" y="296"/>
                  </a:lnTo>
                  <a:lnTo>
                    <a:pt x="50" y="293"/>
                  </a:lnTo>
                  <a:lnTo>
                    <a:pt x="35" y="282"/>
                  </a:lnTo>
                  <a:lnTo>
                    <a:pt x="28" y="272"/>
                  </a:lnTo>
                  <a:lnTo>
                    <a:pt x="28" y="272"/>
                  </a:lnTo>
                  <a:lnTo>
                    <a:pt x="26" y="272"/>
                  </a:lnTo>
                  <a:lnTo>
                    <a:pt x="24" y="270"/>
                  </a:lnTo>
                  <a:lnTo>
                    <a:pt x="14" y="260"/>
                  </a:lnTo>
                  <a:lnTo>
                    <a:pt x="14" y="258"/>
                  </a:lnTo>
                  <a:lnTo>
                    <a:pt x="14" y="255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9" y="255"/>
                  </a:lnTo>
                  <a:lnTo>
                    <a:pt x="19" y="260"/>
                  </a:lnTo>
                  <a:lnTo>
                    <a:pt x="24" y="260"/>
                  </a:lnTo>
                  <a:lnTo>
                    <a:pt x="26" y="258"/>
                  </a:lnTo>
                  <a:lnTo>
                    <a:pt x="26" y="258"/>
                  </a:lnTo>
                  <a:lnTo>
                    <a:pt x="28" y="260"/>
                  </a:lnTo>
                  <a:lnTo>
                    <a:pt x="31" y="258"/>
                  </a:lnTo>
                  <a:lnTo>
                    <a:pt x="38" y="251"/>
                  </a:lnTo>
                  <a:lnTo>
                    <a:pt x="40" y="251"/>
                  </a:lnTo>
                  <a:lnTo>
                    <a:pt x="45" y="246"/>
                  </a:lnTo>
                  <a:lnTo>
                    <a:pt x="47" y="246"/>
                  </a:lnTo>
                  <a:lnTo>
                    <a:pt x="47" y="241"/>
                  </a:lnTo>
                  <a:lnTo>
                    <a:pt x="43" y="241"/>
                  </a:lnTo>
                  <a:lnTo>
                    <a:pt x="43" y="241"/>
                  </a:lnTo>
                  <a:lnTo>
                    <a:pt x="43" y="241"/>
                  </a:lnTo>
                  <a:lnTo>
                    <a:pt x="43" y="244"/>
                  </a:lnTo>
                  <a:lnTo>
                    <a:pt x="33" y="248"/>
                  </a:lnTo>
                  <a:lnTo>
                    <a:pt x="28" y="248"/>
                  </a:lnTo>
                  <a:lnTo>
                    <a:pt x="26" y="248"/>
                  </a:lnTo>
                  <a:lnTo>
                    <a:pt x="12" y="244"/>
                  </a:lnTo>
                  <a:lnTo>
                    <a:pt x="5" y="237"/>
                  </a:lnTo>
                  <a:lnTo>
                    <a:pt x="2" y="237"/>
                  </a:lnTo>
                  <a:lnTo>
                    <a:pt x="2" y="232"/>
                  </a:lnTo>
                  <a:lnTo>
                    <a:pt x="7" y="227"/>
                  </a:lnTo>
                  <a:lnTo>
                    <a:pt x="12" y="225"/>
                  </a:lnTo>
                  <a:lnTo>
                    <a:pt x="5" y="225"/>
                  </a:lnTo>
                  <a:lnTo>
                    <a:pt x="0" y="229"/>
                  </a:lnTo>
                  <a:lnTo>
                    <a:pt x="0" y="222"/>
                  </a:lnTo>
                  <a:lnTo>
                    <a:pt x="5" y="220"/>
                  </a:lnTo>
                  <a:lnTo>
                    <a:pt x="7" y="220"/>
                  </a:lnTo>
                  <a:lnTo>
                    <a:pt x="9" y="215"/>
                  </a:lnTo>
                  <a:lnTo>
                    <a:pt x="12" y="215"/>
                  </a:lnTo>
                  <a:lnTo>
                    <a:pt x="17" y="213"/>
                  </a:lnTo>
                  <a:lnTo>
                    <a:pt x="31" y="215"/>
                  </a:lnTo>
                  <a:lnTo>
                    <a:pt x="38" y="211"/>
                  </a:lnTo>
                  <a:lnTo>
                    <a:pt x="40" y="211"/>
                  </a:lnTo>
                  <a:lnTo>
                    <a:pt x="45" y="208"/>
                  </a:lnTo>
                  <a:lnTo>
                    <a:pt x="43" y="211"/>
                  </a:lnTo>
                  <a:lnTo>
                    <a:pt x="45" y="213"/>
                  </a:lnTo>
                  <a:lnTo>
                    <a:pt x="50" y="211"/>
                  </a:lnTo>
                  <a:lnTo>
                    <a:pt x="54" y="208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47" y="192"/>
                  </a:lnTo>
                  <a:lnTo>
                    <a:pt x="43" y="185"/>
                  </a:lnTo>
                  <a:lnTo>
                    <a:pt x="45" y="182"/>
                  </a:lnTo>
                  <a:lnTo>
                    <a:pt x="43" y="180"/>
                  </a:lnTo>
                  <a:lnTo>
                    <a:pt x="38" y="180"/>
                  </a:lnTo>
                  <a:lnTo>
                    <a:pt x="31" y="177"/>
                  </a:lnTo>
                  <a:lnTo>
                    <a:pt x="31" y="168"/>
                  </a:lnTo>
                  <a:lnTo>
                    <a:pt x="31" y="163"/>
                  </a:lnTo>
                  <a:lnTo>
                    <a:pt x="28" y="156"/>
                  </a:lnTo>
                  <a:lnTo>
                    <a:pt x="24" y="156"/>
                  </a:lnTo>
                  <a:lnTo>
                    <a:pt x="21" y="158"/>
                  </a:lnTo>
                  <a:lnTo>
                    <a:pt x="17" y="156"/>
                  </a:lnTo>
                  <a:lnTo>
                    <a:pt x="12" y="156"/>
                  </a:lnTo>
                  <a:lnTo>
                    <a:pt x="12" y="151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24" y="135"/>
                  </a:lnTo>
                  <a:lnTo>
                    <a:pt x="26" y="130"/>
                  </a:lnTo>
                  <a:lnTo>
                    <a:pt x="31" y="128"/>
                  </a:lnTo>
                  <a:lnTo>
                    <a:pt x="33" y="128"/>
                  </a:lnTo>
                  <a:lnTo>
                    <a:pt x="38" y="128"/>
                  </a:lnTo>
                  <a:lnTo>
                    <a:pt x="38" y="132"/>
                  </a:lnTo>
                  <a:lnTo>
                    <a:pt x="40" y="132"/>
                  </a:lnTo>
                  <a:lnTo>
                    <a:pt x="47" y="130"/>
                  </a:lnTo>
                  <a:lnTo>
                    <a:pt x="59" y="128"/>
                  </a:lnTo>
                  <a:lnTo>
                    <a:pt x="66" y="121"/>
                  </a:lnTo>
                  <a:lnTo>
                    <a:pt x="71" y="109"/>
                  </a:lnTo>
                  <a:lnTo>
                    <a:pt x="80" y="102"/>
                  </a:lnTo>
                  <a:lnTo>
                    <a:pt x="83" y="97"/>
                  </a:lnTo>
                  <a:lnTo>
                    <a:pt x="83" y="90"/>
                  </a:lnTo>
                  <a:lnTo>
                    <a:pt x="87" y="85"/>
                  </a:lnTo>
                  <a:lnTo>
                    <a:pt x="95" y="80"/>
                  </a:lnTo>
                  <a:lnTo>
                    <a:pt x="97" y="76"/>
                  </a:lnTo>
                  <a:lnTo>
                    <a:pt x="97" y="71"/>
                  </a:lnTo>
                  <a:lnTo>
                    <a:pt x="95" y="71"/>
                  </a:lnTo>
                  <a:lnTo>
                    <a:pt x="99" y="64"/>
                  </a:lnTo>
                  <a:lnTo>
                    <a:pt x="104" y="61"/>
                  </a:lnTo>
                  <a:lnTo>
                    <a:pt x="104" y="57"/>
                  </a:lnTo>
                  <a:lnTo>
                    <a:pt x="104" y="45"/>
                  </a:lnTo>
                  <a:lnTo>
                    <a:pt x="102" y="38"/>
                  </a:lnTo>
                  <a:lnTo>
                    <a:pt x="102" y="35"/>
                  </a:lnTo>
                  <a:lnTo>
                    <a:pt x="109" y="31"/>
                  </a:lnTo>
                  <a:lnTo>
                    <a:pt x="111" y="28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23" y="21"/>
                  </a:lnTo>
                  <a:lnTo>
                    <a:pt x="130" y="9"/>
                  </a:lnTo>
                  <a:lnTo>
                    <a:pt x="135" y="5"/>
                  </a:lnTo>
                  <a:lnTo>
                    <a:pt x="142" y="5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58" y="7"/>
                  </a:lnTo>
                  <a:lnTo>
                    <a:pt x="165" y="5"/>
                  </a:lnTo>
                  <a:lnTo>
                    <a:pt x="170" y="7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7" y="16"/>
                  </a:lnTo>
                  <a:close/>
                  <a:moveTo>
                    <a:pt x="423" y="270"/>
                  </a:moveTo>
                  <a:lnTo>
                    <a:pt x="423" y="272"/>
                  </a:lnTo>
                  <a:lnTo>
                    <a:pt x="423" y="272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3" y="270"/>
                  </a:lnTo>
                  <a:close/>
                  <a:moveTo>
                    <a:pt x="421" y="267"/>
                  </a:moveTo>
                  <a:lnTo>
                    <a:pt x="418" y="270"/>
                  </a:lnTo>
                  <a:lnTo>
                    <a:pt x="418" y="272"/>
                  </a:lnTo>
                  <a:lnTo>
                    <a:pt x="421" y="272"/>
                  </a:lnTo>
                  <a:lnTo>
                    <a:pt x="421" y="270"/>
                  </a:lnTo>
                  <a:lnTo>
                    <a:pt x="421" y="267"/>
                  </a:lnTo>
                  <a:lnTo>
                    <a:pt x="421" y="267"/>
                  </a:lnTo>
                  <a:lnTo>
                    <a:pt x="421" y="267"/>
                  </a:lnTo>
                  <a:close/>
                  <a:moveTo>
                    <a:pt x="416" y="270"/>
                  </a:moveTo>
                  <a:lnTo>
                    <a:pt x="416" y="272"/>
                  </a:lnTo>
                  <a:lnTo>
                    <a:pt x="418" y="274"/>
                  </a:lnTo>
                  <a:lnTo>
                    <a:pt x="416" y="270"/>
                  </a:lnTo>
                  <a:lnTo>
                    <a:pt x="416" y="270"/>
                  </a:lnTo>
                  <a:lnTo>
                    <a:pt x="416" y="270"/>
                  </a:lnTo>
                  <a:lnTo>
                    <a:pt x="416" y="270"/>
                  </a:lnTo>
                  <a:close/>
                  <a:moveTo>
                    <a:pt x="409" y="270"/>
                  </a:moveTo>
                  <a:lnTo>
                    <a:pt x="409" y="272"/>
                  </a:lnTo>
                  <a:lnTo>
                    <a:pt x="411" y="272"/>
                  </a:lnTo>
                  <a:lnTo>
                    <a:pt x="414" y="267"/>
                  </a:lnTo>
                  <a:lnTo>
                    <a:pt x="411" y="265"/>
                  </a:lnTo>
                  <a:lnTo>
                    <a:pt x="409" y="270"/>
                  </a:lnTo>
                  <a:lnTo>
                    <a:pt x="409" y="270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FD3C4B77-5F08-AC6E-E6D2-9ACCABF3D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9791" y="4905919"/>
              <a:ext cx="92855" cy="122638"/>
            </a:xfrm>
            <a:custGeom>
              <a:avLst/>
              <a:gdLst>
                <a:gd name="T0" fmla="*/ 44 w 45"/>
                <a:gd name="T1" fmla="*/ 52 h 59"/>
                <a:gd name="T2" fmla="*/ 41 w 45"/>
                <a:gd name="T3" fmla="*/ 56 h 59"/>
                <a:gd name="T4" fmla="*/ 41 w 45"/>
                <a:gd name="T5" fmla="*/ 59 h 59"/>
                <a:gd name="T6" fmla="*/ 38 w 45"/>
                <a:gd name="T7" fmla="*/ 53 h 59"/>
                <a:gd name="T8" fmla="*/ 38 w 45"/>
                <a:gd name="T9" fmla="*/ 50 h 59"/>
                <a:gd name="T10" fmla="*/ 36 w 45"/>
                <a:gd name="T11" fmla="*/ 51 h 59"/>
                <a:gd name="T12" fmla="*/ 37 w 45"/>
                <a:gd name="T13" fmla="*/ 46 h 59"/>
                <a:gd name="T14" fmla="*/ 33 w 45"/>
                <a:gd name="T15" fmla="*/ 38 h 59"/>
                <a:gd name="T16" fmla="*/ 32 w 45"/>
                <a:gd name="T17" fmla="*/ 38 h 59"/>
                <a:gd name="T18" fmla="*/ 27 w 45"/>
                <a:gd name="T19" fmla="*/ 37 h 59"/>
                <a:gd name="T20" fmla="*/ 23 w 45"/>
                <a:gd name="T21" fmla="*/ 33 h 59"/>
                <a:gd name="T22" fmla="*/ 25 w 45"/>
                <a:gd name="T23" fmla="*/ 39 h 59"/>
                <a:gd name="T24" fmla="*/ 25 w 45"/>
                <a:gd name="T25" fmla="*/ 42 h 59"/>
                <a:gd name="T26" fmla="*/ 22 w 45"/>
                <a:gd name="T27" fmla="*/ 48 h 59"/>
                <a:gd name="T28" fmla="*/ 22 w 45"/>
                <a:gd name="T29" fmla="*/ 45 h 59"/>
                <a:gd name="T30" fmla="*/ 20 w 45"/>
                <a:gd name="T31" fmla="*/ 47 h 59"/>
                <a:gd name="T32" fmla="*/ 20 w 45"/>
                <a:gd name="T33" fmla="*/ 41 h 59"/>
                <a:gd name="T34" fmla="*/ 19 w 45"/>
                <a:gd name="T35" fmla="*/ 43 h 59"/>
                <a:gd name="T36" fmla="*/ 19 w 45"/>
                <a:gd name="T37" fmla="*/ 47 h 59"/>
                <a:gd name="T38" fmla="*/ 18 w 45"/>
                <a:gd name="T39" fmla="*/ 48 h 59"/>
                <a:gd name="T40" fmla="*/ 16 w 45"/>
                <a:gd name="T41" fmla="*/ 49 h 59"/>
                <a:gd name="T42" fmla="*/ 14 w 45"/>
                <a:gd name="T43" fmla="*/ 47 h 59"/>
                <a:gd name="T44" fmla="*/ 12 w 45"/>
                <a:gd name="T45" fmla="*/ 43 h 59"/>
                <a:gd name="T46" fmla="*/ 9 w 45"/>
                <a:gd name="T47" fmla="*/ 34 h 59"/>
                <a:gd name="T48" fmla="*/ 8 w 45"/>
                <a:gd name="T49" fmla="*/ 27 h 59"/>
                <a:gd name="T50" fmla="*/ 2 w 45"/>
                <a:gd name="T51" fmla="*/ 21 h 59"/>
                <a:gd name="T52" fmla="*/ 4 w 45"/>
                <a:gd name="T53" fmla="*/ 15 h 59"/>
                <a:gd name="T54" fmla="*/ 8 w 45"/>
                <a:gd name="T55" fmla="*/ 14 h 59"/>
                <a:gd name="T56" fmla="*/ 5 w 45"/>
                <a:gd name="T57" fmla="*/ 10 h 59"/>
                <a:gd name="T58" fmla="*/ 0 w 45"/>
                <a:gd name="T59" fmla="*/ 7 h 59"/>
                <a:gd name="T60" fmla="*/ 2 w 45"/>
                <a:gd name="T61" fmla="*/ 2 h 59"/>
                <a:gd name="T62" fmla="*/ 3 w 45"/>
                <a:gd name="T63" fmla="*/ 0 h 59"/>
                <a:gd name="T64" fmla="*/ 5 w 45"/>
                <a:gd name="T65" fmla="*/ 3 h 59"/>
                <a:gd name="T66" fmla="*/ 9 w 45"/>
                <a:gd name="T67" fmla="*/ 5 h 59"/>
                <a:gd name="T68" fmla="*/ 9 w 45"/>
                <a:gd name="T69" fmla="*/ 3 h 59"/>
                <a:gd name="T70" fmla="*/ 12 w 45"/>
                <a:gd name="T71" fmla="*/ 6 h 59"/>
                <a:gd name="T72" fmla="*/ 15 w 45"/>
                <a:gd name="T73" fmla="*/ 7 h 59"/>
                <a:gd name="T74" fmla="*/ 16 w 45"/>
                <a:gd name="T75" fmla="*/ 12 h 59"/>
                <a:gd name="T76" fmla="*/ 19 w 45"/>
                <a:gd name="T77" fmla="*/ 14 h 59"/>
                <a:gd name="T78" fmla="*/ 27 w 45"/>
                <a:gd name="T79" fmla="*/ 14 h 59"/>
                <a:gd name="T80" fmla="*/ 34 w 45"/>
                <a:gd name="T81" fmla="*/ 14 h 59"/>
                <a:gd name="T82" fmla="*/ 37 w 45"/>
                <a:gd name="T83" fmla="*/ 16 h 59"/>
                <a:gd name="T84" fmla="*/ 37 w 45"/>
                <a:gd name="T85" fmla="*/ 20 h 59"/>
                <a:gd name="T86" fmla="*/ 35 w 45"/>
                <a:gd name="T87" fmla="*/ 25 h 59"/>
                <a:gd name="T88" fmla="*/ 32 w 45"/>
                <a:gd name="T89" fmla="*/ 25 h 59"/>
                <a:gd name="T90" fmla="*/ 30 w 45"/>
                <a:gd name="T91" fmla="*/ 28 h 59"/>
                <a:gd name="T92" fmla="*/ 31 w 45"/>
                <a:gd name="T93" fmla="*/ 32 h 59"/>
                <a:gd name="T94" fmla="*/ 34 w 45"/>
                <a:gd name="T95" fmla="*/ 36 h 59"/>
                <a:gd name="T96" fmla="*/ 35 w 45"/>
                <a:gd name="T97" fmla="*/ 34 h 59"/>
                <a:gd name="T98" fmla="*/ 36 w 45"/>
                <a:gd name="T99" fmla="*/ 31 h 59"/>
                <a:gd name="T100" fmla="*/ 38 w 45"/>
                <a:gd name="T101" fmla="*/ 31 h 59"/>
                <a:gd name="T102" fmla="*/ 40 w 45"/>
                <a:gd name="T103" fmla="*/ 33 h 59"/>
                <a:gd name="T104" fmla="*/ 42 w 45"/>
                <a:gd name="T105" fmla="*/ 38 h 59"/>
                <a:gd name="T106" fmla="*/ 44 w 45"/>
                <a:gd name="T107" fmla="*/ 46 h 59"/>
                <a:gd name="T108" fmla="*/ 44 w 45"/>
                <a:gd name="T109" fmla="*/ 48 h 59"/>
                <a:gd name="T110" fmla="*/ 32 w 45"/>
                <a:gd name="T111" fmla="*/ 40 h 59"/>
                <a:gd name="T112" fmla="*/ 33 w 45"/>
                <a:gd name="T113" fmla="*/ 42 h 59"/>
                <a:gd name="T114" fmla="*/ 29 w 45"/>
                <a:gd name="T115" fmla="*/ 42 h 59"/>
                <a:gd name="T116" fmla="*/ 31 w 45"/>
                <a:gd name="T117" fmla="*/ 43 h 59"/>
                <a:gd name="T118" fmla="*/ 28 w 45"/>
                <a:gd name="T119" fmla="*/ 41 h 59"/>
                <a:gd name="T120" fmla="*/ 25 w 45"/>
                <a:gd name="T121" fmla="*/ 41 h 59"/>
                <a:gd name="T122" fmla="*/ 28 w 45"/>
                <a:gd name="T123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59">
                  <a:moveTo>
                    <a:pt x="45" y="48"/>
                  </a:moveTo>
                  <a:cubicBezTo>
                    <a:pt x="45" y="50"/>
                    <a:pt x="45" y="50"/>
                    <a:pt x="45" y="50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3" y="41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28" y="41"/>
                  </a:moveTo>
                  <a:cubicBezTo>
                    <a:pt x="29" y="42"/>
                    <a:pt x="29" y="42"/>
                    <a:pt x="29" y="42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1"/>
                  </a:cubicBezTo>
                  <a:close/>
                  <a:moveTo>
                    <a:pt x="26" y="39"/>
                  </a:moveTo>
                  <a:cubicBezTo>
                    <a:pt x="25" y="40"/>
                    <a:pt x="25" y="40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1"/>
                    <a:pt x="28" y="41"/>
                    <a:pt x="28" y="41"/>
                  </a:cubicBezTo>
                  <a:lnTo>
                    <a:pt x="26" y="3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79DA43A3-6DCD-2D11-A406-7DE97D73A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7676" y="4873507"/>
              <a:ext cx="56063" cy="35040"/>
            </a:xfrm>
            <a:custGeom>
              <a:avLst/>
              <a:gdLst>
                <a:gd name="T0" fmla="*/ 3 w 64"/>
                <a:gd name="T1" fmla="*/ 18 h 40"/>
                <a:gd name="T2" fmla="*/ 7 w 64"/>
                <a:gd name="T3" fmla="*/ 16 h 40"/>
                <a:gd name="T4" fmla="*/ 12 w 64"/>
                <a:gd name="T5" fmla="*/ 7 h 40"/>
                <a:gd name="T6" fmla="*/ 22 w 64"/>
                <a:gd name="T7" fmla="*/ 2 h 40"/>
                <a:gd name="T8" fmla="*/ 29 w 64"/>
                <a:gd name="T9" fmla="*/ 0 h 40"/>
                <a:gd name="T10" fmla="*/ 31 w 64"/>
                <a:gd name="T11" fmla="*/ 4 h 40"/>
                <a:gd name="T12" fmla="*/ 41 w 64"/>
                <a:gd name="T13" fmla="*/ 4 h 40"/>
                <a:gd name="T14" fmla="*/ 43 w 64"/>
                <a:gd name="T15" fmla="*/ 7 h 40"/>
                <a:gd name="T16" fmla="*/ 50 w 64"/>
                <a:gd name="T17" fmla="*/ 4 h 40"/>
                <a:gd name="T18" fmla="*/ 55 w 64"/>
                <a:gd name="T19" fmla="*/ 4 h 40"/>
                <a:gd name="T20" fmla="*/ 57 w 64"/>
                <a:gd name="T21" fmla="*/ 9 h 40"/>
                <a:gd name="T22" fmla="*/ 59 w 64"/>
                <a:gd name="T23" fmla="*/ 9 h 40"/>
                <a:gd name="T24" fmla="*/ 57 w 64"/>
                <a:gd name="T25" fmla="*/ 14 h 40"/>
                <a:gd name="T26" fmla="*/ 57 w 64"/>
                <a:gd name="T27" fmla="*/ 18 h 40"/>
                <a:gd name="T28" fmla="*/ 64 w 64"/>
                <a:gd name="T29" fmla="*/ 21 h 40"/>
                <a:gd name="T30" fmla="*/ 64 w 64"/>
                <a:gd name="T31" fmla="*/ 28 h 40"/>
                <a:gd name="T32" fmla="*/ 64 w 64"/>
                <a:gd name="T33" fmla="*/ 30 h 40"/>
                <a:gd name="T34" fmla="*/ 57 w 64"/>
                <a:gd name="T35" fmla="*/ 33 h 40"/>
                <a:gd name="T36" fmla="*/ 50 w 64"/>
                <a:gd name="T37" fmla="*/ 33 h 40"/>
                <a:gd name="T38" fmla="*/ 43 w 64"/>
                <a:gd name="T39" fmla="*/ 35 h 40"/>
                <a:gd name="T40" fmla="*/ 38 w 64"/>
                <a:gd name="T41" fmla="*/ 33 h 40"/>
                <a:gd name="T42" fmla="*/ 33 w 64"/>
                <a:gd name="T43" fmla="*/ 33 h 40"/>
                <a:gd name="T44" fmla="*/ 31 w 64"/>
                <a:gd name="T45" fmla="*/ 40 h 40"/>
                <a:gd name="T46" fmla="*/ 24 w 64"/>
                <a:gd name="T47" fmla="*/ 40 h 40"/>
                <a:gd name="T48" fmla="*/ 15 w 64"/>
                <a:gd name="T49" fmla="*/ 33 h 40"/>
                <a:gd name="T50" fmla="*/ 12 w 64"/>
                <a:gd name="T51" fmla="*/ 35 h 40"/>
                <a:gd name="T52" fmla="*/ 5 w 64"/>
                <a:gd name="T53" fmla="*/ 33 h 40"/>
                <a:gd name="T54" fmla="*/ 0 w 64"/>
                <a:gd name="T55" fmla="*/ 28 h 40"/>
                <a:gd name="T56" fmla="*/ 3 w 64"/>
                <a:gd name="T57" fmla="*/ 23 h 40"/>
                <a:gd name="T58" fmla="*/ 3 w 64"/>
                <a:gd name="T59" fmla="*/ 18 h 40"/>
                <a:gd name="T60" fmla="*/ 3 w 64"/>
                <a:gd name="T61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40">
                  <a:moveTo>
                    <a:pt x="3" y="18"/>
                  </a:moveTo>
                  <a:lnTo>
                    <a:pt x="7" y="16"/>
                  </a:lnTo>
                  <a:lnTo>
                    <a:pt x="12" y="7"/>
                  </a:lnTo>
                  <a:lnTo>
                    <a:pt x="22" y="2"/>
                  </a:lnTo>
                  <a:lnTo>
                    <a:pt x="29" y="0"/>
                  </a:lnTo>
                  <a:lnTo>
                    <a:pt x="31" y="4"/>
                  </a:lnTo>
                  <a:lnTo>
                    <a:pt x="41" y="4"/>
                  </a:lnTo>
                  <a:lnTo>
                    <a:pt x="43" y="7"/>
                  </a:lnTo>
                  <a:lnTo>
                    <a:pt x="50" y="4"/>
                  </a:lnTo>
                  <a:lnTo>
                    <a:pt x="55" y="4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7" y="14"/>
                  </a:lnTo>
                  <a:lnTo>
                    <a:pt x="57" y="18"/>
                  </a:lnTo>
                  <a:lnTo>
                    <a:pt x="64" y="21"/>
                  </a:lnTo>
                  <a:lnTo>
                    <a:pt x="64" y="28"/>
                  </a:lnTo>
                  <a:lnTo>
                    <a:pt x="64" y="30"/>
                  </a:lnTo>
                  <a:lnTo>
                    <a:pt x="57" y="33"/>
                  </a:lnTo>
                  <a:lnTo>
                    <a:pt x="50" y="33"/>
                  </a:lnTo>
                  <a:lnTo>
                    <a:pt x="43" y="35"/>
                  </a:lnTo>
                  <a:lnTo>
                    <a:pt x="38" y="33"/>
                  </a:lnTo>
                  <a:lnTo>
                    <a:pt x="33" y="33"/>
                  </a:lnTo>
                  <a:lnTo>
                    <a:pt x="31" y="40"/>
                  </a:lnTo>
                  <a:lnTo>
                    <a:pt x="24" y="40"/>
                  </a:lnTo>
                  <a:lnTo>
                    <a:pt x="15" y="33"/>
                  </a:lnTo>
                  <a:lnTo>
                    <a:pt x="12" y="35"/>
                  </a:lnTo>
                  <a:lnTo>
                    <a:pt x="5" y="33"/>
                  </a:lnTo>
                  <a:lnTo>
                    <a:pt x="0" y="28"/>
                  </a:lnTo>
                  <a:lnTo>
                    <a:pt x="3" y="23"/>
                  </a:lnTo>
                  <a:lnTo>
                    <a:pt x="3" y="18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1D444836-EBA7-D371-1A69-97908F3C7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246" y="4834088"/>
              <a:ext cx="151546" cy="77963"/>
            </a:xfrm>
            <a:custGeom>
              <a:avLst/>
              <a:gdLst>
                <a:gd name="T0" fmla="*/ 7 w 173"/>
                <a:gd name="T1" fmla="*/ 0 h 89"/>
                <a:gd name="T2" fmla="*/ 14 w 173"/>
                <a:gd name="T3" fmla="*/ 4 h 89"/>
                <a:gd name="T4" fmla="*/ 22 w 173"/>
                <a:gd name="T5" fmla="*/ 4 h 89"/>
                <a:gd name="T6" fmla="*/ 29 w 173"/>
                <a:gd name="T7" fmla="*/ 0 h 89"/>
                <a:gd name="T8" fmla="*/ 38 w 173"/>
                <a:gd name="T9" fmla="*/ 7 h 89"/>
                <a:gd name="T10" fmla="*/ 48 w 173"/>
                <a:gd name="T11" fmla="*/ 9 h 89"/>
                <a:gd name="T12" fmla="*/ 57 w 173"/>
                <a:gd name="T13" fmla="*/ 14 h 89"/>
                <a:gd name="T14" fmla="*/ 64 w 173"/>
                <a:gd name="T15" fmla="*/ 18 h 89"/>
                <a:gd name="T16" fmla="*/ 69 w 173"/>
                <a:gd name="T17" fmla="*/ 28 h 89"/>
                <a:gd name="T18" fmla="*/ 71 w 173"/>
                <a:gd name="T19" fmla="*/ 21 h 89"/>
                <a:gd name="T20" fmla="*/ 76 w 173"/>
                <a:gd name="T21" fmla="*/ 21 h 89"/>
                <a:gd name="T22" fmla="*/ 85 w 173"/>
                <a:gd name="T23" fmla="*/ 23 h 89"/>
                <a:gd name="T24" fmla="*/ 90 w 173"/>
                <a:gd name="T25" fmla="*/ 35 h 89"/>
                <a:gd name="T26" fmla="*/ 102 w 173"/>
                <a:gd name="T27" fmla="*/ 33 h 89"/>
                <a:gd name="T28" fmla="*/ 104 w 173"/>
                <a:gd name="T29" fmla="*/ 47 h 89"/>
                <a:gd name="T30" fmla="*/ 114 w 173"/>
                <a:gd name="T31" fmla="*/ 49 h 89"/>
                <a:gd name="T32" fmla="*/ 121 w 173"/>
                <a:gd name="T33" fmla="*/ 45 h 89"/>
                <a:gd name="T34" fmla="*/ 130 w 173"/>
                <a:gd name="T35" fmla="*/ 42 h 89"/>
                <a:gd name="T36" fmla="*/ 137 w 173"/>
                <a:gd name="T37" fmla="*/ 49 h 89"/>
                <a:gd name="T38" fmla="*/ 147 w 173"/>
                <a:gd name="T39" fmla="*/ 56 h 89"/>
                <a:gd name="T40" fmla="*/ 156 w 173"/>
                <a:gd name="T41" fmla="*/ 56 h 89"/>
                <a:gd name="T42" fmla="*/ 163 w 173"/>
                <a:gd name="T43" fmla="*/ 54 h 89"/>
                <a:gd name="T44" fmla="*/ 171 w 173"/>
                <a:gd name="T45" fmla="*/ 59 h 89"/>
                <a:gd name="T46" fmla="*/ 173 w 173"/>
                <a:gd name="T47" fmla="*/ 78 h 89"/>
                <a:gd name="T48" fmla="*/ 156 w 173"/>
                <a:gd name="T49" fmla="*/ 89 h 89"/>
                <a:gd name="T50" fmla="*/ 145 w 173"/>
                <a:gd name="T51" fmla="*/ 87 h 89"/>
                <a:gd name="T52" fmla="*/ 121 w 173"/>
                <a:gd name="T53" fmla="*/ 82 h 89"/>
                <a:gd name="T54" fmla="*/ 104 w 173"/>
                <a:gd name="T55" fmla="*/ 80 h 89"/>
                <a:gd name="T56" fmla="*/ 97 w 173"/>
                <a:gd name="T57" fmla="*/ 71 h 89"/>
                <a:gd name="T58" fmla="*/ 78 w 173"/>
                <a:gd name="T59" fmla="*/ 71 h 89"/>
                <a:gd name="T60" fmla="*/ 64 w 173"/>
                <a:gd name="T61" fmla="*/ 68 h 89"/>
                <a:gd name="T62" fmla="*/ 50 w 173"/>
                <a:gd name="T63" fmla="*/ 63 h 89"/>
                <a:gd name="T64" fmla="*/ 38 w 173"/>
                <a:gd name="T65" fmla="*/ 59 h 89"/>
                <a:gd name="T66" fmla="*/ 24 w 173"/>
                <a:gd name="T67" fmla="*/ 45 h 89"/>
                <a:gd name="T68" fmla="*/ 12 w 173"/>
                <a:gd name="T69" fmla="*/ 40 h 89"/>
                <a:gd name="T70" fmla="*/ 5 w 173"/>
                <a:gd name="T71" fmla="*/ 37 h 89"/>
                <a:gd name="T72" fmla="*/ 0 w 173"/>
                <a:gd name="T73" fmla="*/ 33 h 89"/>
                <a:gd name="T74" fmla="*/ 5 w 173"/>
                <a:gd name="T75" fmla="*/ 18 h 89"/>
                <a:gd name="T76" fmla="*/ 7 w 173"/>
                <a:gd name="T7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3" h="89">
                  <a:moveTo>
                    <a:pt x="7" y="0"/>
                  </a:moveTo>
                  <a:lnTo>
                    <a:pt x="7" y="0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29" y="0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3" y="7"/>
                  </a:lnTo>
                  <a:lnTo>
                    <a:pt x="48" y="9"/>
                  </a:lnTo>
                  <a:lnTo>
                    <a:pt x="52" y="14"/>
                  </a:lnTo>
                  <a:lnTo>
                    <a:pt x="57" y="14"/>
                  </a:lnTo>
                  <a:lnTo>
                    <a:pt x="62" y="16"/>
                  </a:lnTo>
                  <a:lnTo>
                    <a:pt x="64" y="18"/>
                  </a:lnTo>
                  <a:lnTo>
                    <a:pt x="69" y="23"/>
                  </a:lnTo>
                  <a:lnTo>
                    <a:pt x="69" y="28"/>
                  </a:lnTo>
                  <a:lnTo>
                    <a:pt x="71" y="28"/>
                  </a:lnTo>
                  <a:lnTo>
                    <a:pt x="71" y="21"/>
                  </a:lnTo>
                  <a:lnTo>
                    <a:pt x="74" y="18"/>
                  </a:lnTo>
                  <a:lnTo>
                    <a:pt x="76" y="21"/>
                  </a:lnTo>
                  <a:lnTo>
                    <a:pt x="81" y="21"/>
                  </a:lnTo>
                  <a:lnTo>
                    <a:pt x="85" y="23"/>
                  </a:lnTo>
                  <a:lnTo>
                    <a:pt x="85" y="30"/>
                  </a:lnTo>
                  <a:lnTo>
                    <a:pt x="90" y="35"/>
                  </a:lnTo>
                  <a:lnTo>
                    <a:pt x="97" y="33"/>
                  </a:lnTo>
                  <a:lnTo>
                    <a:pt x="102" y="33"/>
                  </a:lnTo>
                  <a:lnTo>
                    <a:pt x="102" y="42"/>
                  </a:lnTo>
                  <a:lnTo>
                    <a:pt x="104" y="47"/>
                  </a:lnTo>
                  <a:lnTo>
                    <a:pt x="107" y="45"/>
                  </a:lnTo>
                  <a:lnTo>
                    <a:pt x="114" y="49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3" y="40"/>
                  </a:lnTo>
                  <a:lnTo>
                    <a:pt x="130" y="42"/>
                  </a:lnTo>
                  <a:lnTo>
                    <a:pt x="137" y="45"/>
                  </a:lnTo>
                  <a:lnTo>
                    <a:pt x="137" y="49"/>
                  </a:lnTo>
                  <a:lnTo>
                    <a:pt x="145" y="52"/>
                  </a:lnTo>
                  <a:lnTo>
                    <a:pt x="147" y="56"/>
                  </a:lnTo>
                  <a:lnTo>
                    <a:pt x="152" y="59"/>
                  </a:lnTo>
                  <a:lnTo>
                    <a:pt x="156" y="56"/>
                  </a:lnTo>
                  <a:lnTo>
                    <a:pt x="159" y="56"/>
                  </a:lnTo>
                  <a:lnTo>
                    <a:pt x="163" y="54"/>
                  </a:lnTo>
                  <a:lnTo>
                    <a:pt x="168" y="54"/>
                  </a:lnTo>
                  <a:lnTo>
                    <a:pt x="171" y="59"/>
                  </a:lnTo>
                  <a:lnTo>
                    <a:pt x="168" y="68"/>
                  </a:lnTo>
                  <a:lnTo>
                    <a:pt x="173" y="78"/>
                  </a:lnTo>
                  <a:lnTo>
                    <a:pt x="171" y="87"/>
                  </a:lnTo>
                  <a:lnTo>
                    <a:pt x="156" y="89"/>
                  </a:lnTo>
                  <a:lnTo>
                    <a:pt x="149" y="85"/>
                  </a:lnTo>
                  <a:lnTo>
                    <a:pt x="145" y="87"/>
                  </a:lnTo>
                  <a:lnTo>
                    <a:pt x="128" y="82"/>
                  </a:lnTo>
                  <a:lnTo>
                    <a:pt x="121" y="82"/>
                  </a:lnTo>
                  <a:lnTo>
                    <a:pt x="116" y="85"/>
                  </a:lnTo>
                  <a:lnTo>
                    <a:pt x="104" y="80"/>
                  </a:lnTo>
                  <a:lnTo>
                    <a:pt x="100" y="75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78" y="71"/>
                  </a:lnTo>
                  <a:lnTo>
                    <a:pt x="74" y="68"/>
                  </a:lnTo>
                  <a:lnTo>
                    <a:pt x="64" y="68"/>
                  </a:lnTo>
                  <a:lnTo>
                    <a:pt x="57" y="63"/>
                  </a:lnTo>
                  <a:lnTo>
                    <a:pt x="50" y="63"/>
                  </a:lnTo>
                  <a:lnTo>
                    <a:pt x="48" y="61"/>
                  </a:lnTo>
                  <a:lnTo>
                    <a:pt x="38" y="59"/>
                  </a:lnTo>
                  <a:lnTo>
                    <a:pt x="33" y="52"/>
                  </a:lnTo>
                  <a:lnTo>
                    <a:pt x="24" y="45"/>
                  </a:lnTo>
                  <a:lnTo>
                    <a:pt x="17" y="45"/>
                  </a:lnTo>
                  <a:lnTo>
                    <a:pt x="12" y="40"/>
                  </a:lnTo>
                  <a:lnTo>
                    <a:pt x="7" y="40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5" y="26"/>
                  </a:lnTo>
                  <a:lnTo>
                    <a:pt x="5" y="18"/>
                  </a:lnTo>
                  <a:lnTo>
                    <a:pt x="7" y="7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77AD2E0B-11C3-ADD2-7F29-C85B1C8BB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479" y="4696558"/>
              <a:ext cx="254912" cy="280315"/>
            </a:xfrm>
            <a:custGeom>
              <a:avLst/>
              <a:gdLst>
                <a:gd name="T0" fmla="*/ 175 w 291"/>
                <a:gd name="T1" fmla="*/ 308 h 320"/>
                <a:gd name="T2" fmla="*/ 199 w 291"/>
                <a:gd name="T3" fmla="*/ 303 h 320"/>
                <a:gd name="T4" fmla="*/ 211 w 291"/>
                <a:gd name="T5" fmla="*/ 299 h 320"/>
                <a:gd name="T6" fmla="*/ 220 w 291"/>
                <a:gd name="T7" fmla="*/ 296 h 320"/>
                <a:gd name="T8" fmla="*/ 213 w 291"/>
                <a:gd name="T9" fmla="*/ 270 h 320"/>
                <a:gd name="T10" fmla="*/ 199 w 291"/>
                <a:gd name="T11" fmla="*/ 256 h 320"/>
                <a:gd name="T12" fmla="*/ 189 w 291"/>
                <a:gd name="T13" fmla="*/ 246 h 320"/>
                <a:gd name="T14" fmla="*/ 185 w 291"/>
                <a:gd name="T15" fmla="*/ 230 h 320"/>
                <a:gd name="T16" fmla="*/ 199 w 291"/>
                <a:gd name="T17" fmla="*/ 216 h 320"/>
                <a:gd name="T18" fmla="*/ 208 w 291"/>
                <a:gd name="T19" fmla="*/ 220 h 320"/>
                <a:gd name="T20" fmla="*/ 239 w 291"/>
                <a:gd name="T21" fmla="*/ 197 h 320"/>
                <a:gd name="T22" fmla="*/ 255 w 291"/>
                <a:gd name="T23" fmla="*/ 173 h 320"/>
                <a:gd name="T24" fmla="*/ 263 w 291"/>
                <a:gd name="T25" fmla="*/ 159 h 320"/>
                <a:gd name="T26" fmla="*/ 272 w 291"/>
                <a:gd name="T27" fmla="*/ 133 h 320"/>
                <a:gd name="T28" fmla="*/ 279 w 291"/>
                <a:gd name="T29" fmla="*/ 116 h 320"/>
                <a:gd name="T30" fmla="*/ 291 w 291"/>
                <a:gd name="T31" fmla="*/ 104 h 320"/>
                <a:gd name="T32" fmla="*/ 270 w 291"/>
                <a:gd name="T33" fmla="*/ 100 h 320"/>
                <a:gd name="T34" fmla="*/ 246 w 291"/>
                <a:gd name="T35" fmla="*/ 81 h 320"/>
                <a:gd name="T36" fmla="*/ 244 w 291"/>
                <a:gd name="T37" fmla="*/ 52 h 320"/>
                <a:gd name="T38" fmla="*/ 244 w 291"/>
                <a:gd name="T39" fmla="*/ 38 h 320"/>
                <a:gd name="T40" fmla="*/ 227 w 291"/>
                <a:gd name="T41" fmla="*/ 22 h 320"/>
                <a:gd name="T42" fmla="*/ 215 w 291"/>
                <a:gd name="T43" fmla="*/ 12 h 320"/>
                <a:gd name="T44" fmla="*/ 213 w 291"/>
                <a:gd name="T45" fmla="*/ 0 h 320"/>
                <a:gd name="T46" fmla="*/ 194 w 291"/>
                <a:gd name="T47" fmla="*/ 15 h 320"/>
                <a:gd name="T48" fmla="*/ 189 w 291"/>
                <a:gd name="T49" fmla="*/ 52 h 320"/>
                <a:gd name="T50" fmla="*/ 180 w 291"/>
                <a:gd name="T51" fmla="*/ 71 h 320"/>
                <a:gd name="T52" fmla="*/ 175 w 291"/>
                <a:gd name="T53" fmla="*/ 78 h 320"/>
                <a:gd name="T54" fmla="*/ 166 w 291"/>
                <a:gd name="T55" fmla="*/ 93 h 320"/>
                <a:gd name="T56" fmla="*/ 163 w 291"/>
                <a:gd name="T57" fmla="*/ 109 h 320"/>
                <a:gd name="T58" fmla="*/ 154 w 291"/>
                <a:gd name="T59" fmla="*/ 123 h 320"/>
                <a:gd name="T60" fmla="*/ 144 w 291"/>
                <a:gd name="T61" fmla="*/ 123 h 320"/>
                <a:gd name="T62" fmla="*/ 132 w 291"/>
                <a:gd name="T63" fmla="*/ 133 h 320"/>
                <a:gd name="T64" fmla="*/ 116 w 291"/>
                <a:gd name="T65" fmla="*/ 140 h 320"/>
                <a:gd name="T66" fmla="*/ 106 w 291"/>
                <a:gd name="T67" fmla="*/ 152 h 320"/>
                <a:gd name="T68" fmla="*/ 111 w 291"/>
                <a:gd name="T69" fmla="*/ 171 h 320"/>
                <a:gd name="T70" fmla="*/ 88 w 291"/>
                <a:gd name="T71" fmla="*/ 180 h 320"/>
                <a:gd name="T72" fmla="*/ 59 w 291"/>
                <a:gd name="T73" fmla="*/ 185 h 320"/>
                <a:gd name="T74" fmla="*/ 0 w 291"/>
                <a:gd name="T75" fmla="*/ 178 h 320"/>
                <a:gd name="T76" fmla="*/ 24 w 291"/>
                <a:gd name="T77" fmla="*/ 206 h 320"/>
                <a:gd name="T78" fmla="*/ 38 w 291"/>
                <a:gd name="T79" fmla="*/ 213 h 320"/>
                <a:gd name="T80" fmla="*/ 45 w 291"/>
                <a:gd name="T81" fmla="*/ 230 h 320"/>
                <a:gd name="T82" fmla="*/ 57 w 291"/>
                <a:gd name="T83" fmla="*/ 246 h 320"/>
                <a:gd name="T84" fmla="*/ 36 w 291"/>
                <a:gd name="T85" fmla="*/ 251 h 320"/>
                <a:gd name="T86" fmla="*/ 26 w 291"/>
                <a:gd name="T87" fmla="*/ 265 h 320"/>
                <a:gd name="T88" fmla="*/ 31 w 291"/>
                <a:gd name="T89" fmla="*/ 282 h 320"/>
                <a:gd name="T90" fmla="*/ 43 w 291"/>
                <a:gd name="T91" fmla="*/ 282 h 320"/>
                <a:gd name="T92" fmla="*/ 52 w 291"/>
                <a:gd name="T93" fmla="*/ 282 h 320"/>
                <a:gd name="T94" fmla="*/ 62 w 291"/>
                <a:gd name="T95" fmla="*/ 282 h 320"/>
                <a:gd name="T96" fmla="*/ 71 w 291"/>
                <a:gd name="T97" fmla="*/ 280 h 320"/>
                <a:gd name="T98" fmla="*/ 78 w 291"/>
                <a:gd name="T99" fmla="*/ 280 h 320"/>
                <a:gd name="T100" fmla="*/ 95 w 291"/>
                <a:gd name="T101" fmla="*/ 277 h 320"/>
                <a:gd name="T102" fmla="*/ 104 w 291"/>
                <a:gd name="T103" fmla="*/ 275 h 320"/>
                <a:gd name="T104" fmla="*/ 123 w 291"/>
                <a:gd name="T105" fmla="*/ 275 h 320"/>
                <a:gd name="T106" fmla="*/ 130 w 291"/>
                <a:gd name="T107" fmla="*/ 287 h 320"/>
                <a:gd name="T108" fmla="*/ 140 w 291"/>
                <a:gd name="T109" fmla="*/ 287 h 320"/>
                <a:gd name="T110" fmla="*/ 144 w 291"/>
                <a:gd name="T111" fmla="*/ 303 h 320"/>
                <a:gd name="T112" fmla="*/ 147 w 291"/>
                <a:gd name="T113" fmla="*/ 308 h 320"/>
                <a:gd name="T114" fmla="*/ 166 w 291"/>
                <a:gd name="T115" fmla="*/ 317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1" h="320">
                  <a:moveTo>
                    <a:pt x="168" y="317"/>
                  </a:moveTo>
                  <a:lnTo>
                    <a:pt x="168" y="310"/>
                  </a:lnTo>
                  <a:lnTo>
                    <a:pt x="173" y="308"/>
                  </a:lnTo>
                  <a:lnTo>
                    <a:pt x="175" y="308"/>
                  </a:lnTo>
                  <a:lnTo>
                    <a:pt x="177" y="303"/>
                  </a:lnTo>
                  <a:lnTo>
                    <a:pt x="180" y="303"/>
                  </a:lnTo>
                  <a:lnTo>
                    <a:pt x="185" y="301"/>
                  </a:lnTo>
                  <a:lnTo>
                    <a:pt x="199" y="303"/>
                  </a:lnTo>
                  <a:lnTo>
                    <a:pt x="206" y="299"/>
                  </a:lnTo>
                  <a:lnTo>
                    <a:pt x="208" y="299"/>
                  </a:lnTo>
                  <a:lnTo>
                    <a:pt x="213" y="296"/>
                  </a:lnTo>
                  <a:lnTo>
                    <a:pt x="211" y="299"/>
                  </a:lnTo>
                  <a:lnTo>
                    <a:pt x="213" y="301"/>
                  </a:lnTo>
                  <a:lnTo>
                    <a:pt x="218" y="299"/>
                  </a:lnTo>
                  <a:lnTo>
                    <a:pt x="222" y="296"/>
                  </a:lnTo>
                  <a:lnTo>
                    <a:pt x="220" y="296"/>
                  </a:lnTo>
                  <a:lnTo>
                    <a:pt x="220" y="291"/>
                  </a:lnTo>
                  <a:lnTo>
                    <a:pt x="215" y="280"/>
                  </a:lnTo>
                  <a:lnTo>
                    <a:pt x="211" y="273"/>
                  </a:lnTo>
                  <a:lnTo>
                    <a:pt x="213" y="270"/>
                  </a:lnTo>
                  <a:lnTo>
                    <a:pt x="211" y="268"/>
                  </a:lnTo>
                  <a:lnTo>
                    <a:pt x="206" y="268"/>
                  </a:lnTo>
                  <a:lnTo>
                    <a:pt x="199" y="265"/>
                  </a:lnTo>
                  <a:lnTo>
                    <a:pt x="199" y="256"/>
                  </a:lnTo>
                  <a:lnTo>
                    <a:pt x="199" y="251"/>
                  </a:lnTo>
                  <a:lnTo>
                    <a:pt x="196" y="244"/>
                  </a:lnTo>
                  <a:lnTo>
                    <a:pt x="192" y="244"/>
                  </a:lnTo>
                  <a:lnTo>
                    <a:pt x="189" y="246"/>
                  </a:lnTo>
                  <a:lnTo>
                    <a:pt x="185" y="244"/>
                  </a:lnTo>
                  <a:lnTo>
                    <a:pt x="180" y="244"/>
                  </a:lnTo>
                  <a:lnTo>
                    <a:pt x="180" y="239"/>
                  </a:lnTo>
                  <a:lnTo>
                    <a:pt x="185" y="230"/>
                  </a:lnTo>
                  <a:lnTo>
                    <a:pt x="187" y="230"/>
                  </a:lnTo>
                  <a:lnTo>
                    <a:pt x="192" y="223"/>
                  </a:lnTo>
                  <a:lnTo>
                    <a:pt x="194" y="218"/>
                  </a:lnTo>
                  <a:lnTo>
                    <a:pt x="199" y="216"/>
                  </a:lnTo>
                  <a:lnTo>
                    <a:pt x="201" y="216"/>
                  </a:lnTo>
                  <a:lnTo>
                    <a:pt x="206" y="216"/>
                  </a:lnTo>
                  <a:lnTo>
                    <a:pt x="206" y="220"/>
                  </a:lnTo>
                  <a:lnTo>
                    <a:pt x="208" y="220"/>
                  </a:lnTo>
                  <a:lnTo>
                    <a:pt x="215" y="218"/>
                  </a:lnTo>
                  <a:lnTo>
                    <a:pt x="227" y="216"/>
                  </a:lnTo>
                  <a:lnTo>
                    <a:pt x="234" y="209"/>
                  </a:lnTo>
                  <a:lnTo>
                    <a:pt x="239" y="197"/>
                  </a:lnTo>
                  <a:lnTo>
                    <a:pt x="248" y="190"/>
                  </a:lnTo>
                  <a:lnTo>
                    <a:pt x="251" y="185"/>
                  </a:lnTo>
                  <a:lnTo>
                    <a:pt x="251" y="178"/>
                  </a:lnTo>
                  <a:lnTo>
                    <a:pt x="255" y="173"/>
                  </a:lnTo>
                  <a:lnTo>
                    <a:pt x="263" y="168"/>
                  </a:lnTo>
                  <a:lnTo>
                    <a:pt x="265" y="164"/>
                  </a:lnTo>
                  <a:lnTo>
                    <a:pt x="265" y="159"/>
                  </a:lnTo>
                  <a:lnTo>
                    <a:pt x="263" y="159"/>
                  </a:lnTo>
                  <a:lnTo>
                    <a:pt x="267" y="152"/>
                  </a:lnTo>
                  <a:lnTo>
                    <a:pt x="272" y="149"/>
                  </a:lnTo>
                  <a:lnTo>
                    <a:pt x="272" y="145"/>
                  </a:lnTo>
                  <a:lnTo>
                    <a:pt x="272" y="133"/>
                  </a:lnTo>
                  <a:lnTo>
                    <a:pt x="270" y="126"/>
                  </a:lnTo>
                  <a:lnTo>
                    <a:pt x="270" y="123"/>
                  </a:lnTo>
                  <a:lnTo>
                    <a:pt x="277" y="119"/>
                  </a:lnTo>
                  <a:lnTo>
                    <a:pt x="279" y="116"/>
                  </a:lnTo>
                  <a:lnTo>
                    <a:pt x="284" y="114"/>
                  </a:lnTo>
                  <a:lnTo>
                    <a:pt x="286" y="114"/>
                  </a:lnTo>
                  <a:lnTo>
                    <a:pt x="291" y="109"/>
                  </a:lnTo>
                  <a:lnTo>
                    <a:pt x="291" y="104"/>
                  </a:lnTo>
                  <a:lnTo>
                    <a:pt x="284" y="104"/>
                  </a:lnTo>
                  <a:lnTo>
                    <a:pt x="279" y="107"/>
                  </a:lnTo>
                  <a:lnTo>
                    <a:pt x="274" y="104"/>
                  </a:lnTo>
                  <a:lnTo>
                    <a:pt x="270" y="100"/>
                  </a:lnTo>
                  <a:lnTo>
                    <a:pt x="263" y="95"/>
                  </a:lnTo>
                  <a:lnTo>
                    <a:pt x="255" y="95"/>
                  </a:lnTo>
                  <a:lnTo>
                    <a:pt x="248" y="88"/>
                  </a:lnTo>
                  <a:lnTo>
                    <a:pt x="246" y="81"/>
                  </a:lnTo>
                  <a:lnTo>
                    <a:pt x="244" y="67"/>
                  </a:lnTo>
                  <a:lnTo>
                    <a:pt x="239" y="62"/>
                  </a:lnTo>
                  <a:lnTo>
                    <a:pt x="239" y="55"/>
                  </a:lnTo>
                  <a:lnTo>
                    <a:pt x="244" y="52"/>
                  </a:lnTo>
                  <a:lnTo>
                    <a:pt x="244" y="48"/>
                  </a:lnTo>
                  <a:lnTo>
                    <a:pt x="251" y="45"/>
                  </a:lnTo>
                  <a:lnTo>
                    <a:pt x="251" y="41"/>
                  </a:lnTo>
                  <a:lnTo>
                    <a:pt x="244" y="38"/>
                  </a:lnTo>
                  <a:lnTo>
                    <a:pt x="244" y="34"/>
                  </a:lnTo>
                  <a:lnTo>
                    <a:pt x="237" y="31"/>
                  </a:lnTo>
                  <a:lnTo>
                    <a:pt x="232" y="26"/>
                  </a:lnTo>
                  <a:lnTo>
                    <a:pt x="227" y="22"/>
                  </a:lnTo>
                  <a:lnTo>
                    <a:pt x="222" y="22"/>
                  </a:lnTo>
                  <a:lnTo>
                    <a:pt x="220" y="24"/>
                  </a:lnTo>
                  <a:lnTo>
                    <a:pt x="218" y="22"/>
                  </a:lnTo>
                  <a:lnTo>
                    <a:pt x="215" y="12"/>
                  </a:lnTo>
                  <a:lnTo>
                    <a:pt x="227" y="5"/>
                  </a:lnTo>
                  <a:lnTo>
                    <a:pt x="225" y="3"/>
                  </a:lnTo>
                  <a:lnTo>
                    <a:pt x="218" y="3"/>
                  </a:lnTo>
                  <a:lnTo>
                    <a:pt x="213" y="0"/>
                  </a:lnTo>
                  <a:lnTo>
                    <a:pt x="208" y="5"/>
                  </a:lnTo>
                  <a:lnTo>
                    <a:pt x="201" y="10"/>
                  </a:lnTo>
                  <a:lnTo>
                    <a:pt x="196" y="10"/>
                  </a:lnTo>
                  <a:lnTo>
                    <a:pt x="194" y="15"/>
                  </a:lnTo>
                  <a:lnTo>
                    <a:pt x="189" y="17"/>
                  </a:lnTo>
                  <a:lnTo>
                    <a:pt x="199" y="31"/>
                  </a:lnTo>
                  <a:lnTo>
                    <a:pt x="199" y="41"/>
                  </a:lnTo>
                  <a:lnTo>
                    <a:pt x="189" y="52"/>
                  </a:lnTo>
                  <a:lnTo>
                    <a:pt x="194" y="57"/>
                  </a:lnTo>
                  <a:lnTo>
                    <a:pt x="194" y="64"/>
                  </a:lnTo>
                  <a:lnTo>
                    <a:pt x="189" y="71"/>
                  </a:lnTo>
                  <a:lnTo>
                    <a:pt x="180" y="71"/>
                  </a:lnTo>
                  <a:lnTo>
                    <a:pt x="173" y="69"/>
                  </a:lnTo>
                  <a:lnTo>
                    <a:pt x="168" y="71"/>
                  </a:lnTo>
                  <a:lnTo>
                    <a:pt x="170" y="76"/>
                  </a:lnTo>
                  <a:lnTo>
                    <a:pt x="175" y="78"/>
                  </a:lnTo>
                  <a:lnTo>
                    <a:pt x="177" y="86"/>
                  </a:lnTo>
                  <a:lnTo>
                    <a:pt x="177" y="88"/>
                  </a:lnTo>
                  <a:lnTo>
                    <a:pt x="170" y="93"/>
                  </a:lnTo>
                  <a:lnTo>
                    <a:pt x="166" y="93"/>
                  </a:lnTo>
                  <a:lnTo>
                    <a:pt x="166" y="95"/>
                  </a:lnTo>
                  <a:lnTo>
                    <a:pt x="166" y="102"/>
                  </a:lnTo>
                  <a:lnTo>
                    <a:pt x="163" y="107"/>
                  </a:lnTo>
                  <a:lnTo>
                    <a:pt x="163" y="109"/>
                  </a:lnTo>
                  <a:lnTo>
                    <a:pt x="161" y="112"/>
                  </a:lnTo>
                  <a:lnTo>
                    <a:pt x="163" y="121"/>
                  </a:lnTo>
                  <a:lnTo>
                    <a:pt x="159" y="128"/>
                  </a:lnTo>
                  <a:lnTo>
                    <a:pt x="154" y="123"/>
                  </a:lnTo>
                  <a:lnTo>
                    <a:pt x="151" y="123"/>
                  </a:lnTo>
                  <a:lnTo>
                    <a:pt x="151" y="126"/>
                  </a:lnTo>
                  <a:lnTo>
                    <a:pt x="147" y="126"/>
                  </a:lnTo>
                  <a:lnTo>
                    <a:pt x="144" y="123"/>
                  </a:lnTo>
                  <a:lnTo>
                    <a:pt x="140" y="123"/>
                  </a:lnTo>
                  <a:lnTo>
                    <a:pt x="137" y="126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38"/>
                  </a:lnTo>
                  <a:lnTo>
                    <a:pt x="116" y="140"/>
                  </a:lnTo>
                  <a:lnTo>
                    <a:pt x="114" y="142"/>
                  </a:lnTo>
                  <a:lnTo>
                    <a:pt x="114" y="147"/>
                  </a:lnTo>
                  <a:lnTo>
                    <a:pt x="109" y="147"/>
                  </a:lnTo>
                  <a:lnTo>
                    <a:pt x="106" y="152"/>
                  </a:lnTo>
                  <a:lnTo>
                    <a:pt x="106" y="157"/>
                  </a:lnTo>
                  <a:lnTo>
                    <a:pt x="109" y="164"/>
                  </a:lnTo>
                  <a:lnTo>
                    <a:pt x="109" y="168"/>
                  </a:lnTo>
                  <a:lnTo>
                    <a:pt x="111" y="171"/>
                  </a:lnTo>
                  <a:lnTo>
                    <a:pt x="109" y="175"/>
                  </a:lnTo>
                  <a:lnTo>
                    <a:pt x="102" y="178"/>
                  </a:lnTo>
                  <a:lnTo>
                    <a:pt x="95" y="178"/>
                  </a:lnTo>
                  <a:lnTo>
                    <a:pt x="88" y="180"/>
                  </a:lnTo>
                  <a:lnTo>
                    <a:pt x="76" y="180"/>
                  </a:lnTo>
                  <a:lnTo>
                    <a:pt x="69" y="183"/>
                  </a:lnTo>
                  <a:lnTo>
                    <a:pt x="66" y="185"/>
                  </a:lnTo>
                  <a:lnTo>
                    <a:pt x="59" y="185"/>
                  </a:lnTo>
                  <a:lnTo>
                    <a:pt x="52" y="185"/>
                  </a:lnTo>
                  <a:lnTo>
                    <a:pt x="28" y="187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12" y="192"/>
                  </a:lnTo>
                  <a:lnTo>
                    <a:pt x="14" y="197"/>
                  </a:lnTo>
                  <a:lnTo>
                    <a:pt x="19" y="204"/>
                  </a:lnTo>
                  <a:lnTo>
                    <a:pt x="24" y="206"/>
                  </a:lnTo>
                  <a:lnTo>
                    <a:pt x="26" y="209"/>
                  </a:lnTo>
                  <a:lnTo>
                    <a:pt x="33" y="209"/>
                  </a:lnTo>
                  <a:lnTo>
                    <a:pt x="38" y="211"/>
                  </a:lnTo>
                  <a:lnTo>
                    <a:pt x="38" y="213"/>
                  </a:lnTo>
                  <a:lnTo>
                    <a:pt x="43" y="213"/>
                  </a:lnTo>
                  <a:lnTo>
                    <a:pt x="43" y="220"/>
                  </a:lnTo>
                  <a:lnTo>
                    <a:pt x="45" y="225"/>
                  </a:lnTo>
                  <a:lnTo>
                    <a:pt x="45" y="230"/>
                  </a:lnTo>
                  <a:lnTo>
                    <a:pt x="45" y="235"/>
                  </a:lnTo>
                  <a:lnTo>
                    <a:pt x="52" y="235"/>
                  </a:lnTo>
                  <a:lnTo>
                    <a:pt x="57" y="237"/>
                  </a:lnTo>
                  <a:lnTo>
                    <a:pt x="57" y="246"/>
                  </a:lnTo>
                  <a:lnTo>
                    <a:pt x="54" y="249"/>
                  </a:lnTo>
                  <a:lnTo>
                    <a:pt x="50" y="246"/>
                  </a:lnTo>
                  <a:lnTo>
                    <a:pt x="38" y="249"/>
                  </a:lnTo>
                  <a:lnTo>
                    <a:pt x="36" y="251"/>
                  </a:lnTo>
                  <a:lnTo>
                    <a:pt x="31" y="254"/>
                  </a:lnTo>
                  <a:lnTo>
                    <a:pt x="28" y="258"/>
                  </a:lnTo>
                  <a:lnTo>
                    <a:pt x="28" y="263"/>
                  </a:lnTo>
                  <a:lnTo>
                    <a:pt x="26" y="265"/>
                  </a:lnTo>
                  <a:lnTo>
                    <a:pt x="28" y="273"/>
                  </a:lnTo>
                  <a:lnTo>
                    <a:pt x="26" y="280"/>
                  </a:lnTo>
                  <a:lnTo>
                    <a:pt x="28" y="282"/>
                  </a:lnTo>
                  <a:lnTo>
                    <a:pt x="31" y="282"/>
                  </a:lnTo>
                  <a:lnTo>
                    <a:pt x="28" y="284"/>
                  </a:lnTo>
                  <a:lnTo>
                    <a:pt x="31" y="287"/>
                  </a:lnTo>
                  <a:lnTo>
                    <a:pt x="38" y="282"/>
                  </a:lnTo>
                  <a:lnTo>
                    <a:pt x="43" y="282"/>
                  </a:lnTo>
                  <a:lnTo>
                    <a:pt x="43" y="284"/>
                  </a:lnTo>
                  <a:lnTo>
                    <a:pt x="45" y="284"/>
                  </a:lnTo>
                  <a:lnTo>
                    <a:pt x="47" y="280"/>
                  </a:lnTo>
                  <a:lnTo>
                    <a:pt x="52" y="282"/>
                  </a:lnTo>
                  <a:lnTo>
                    <a:pt x="54" y="282"/>
                  </a:lnTo>
                  <a:lnTo>
                    <a:pt x="57" y="280"/>
                  </a:lnTo>
                  <a:lnTo>
                    <a:pt x="59" y="282"/>
                  </a:lnTo>
                  <a:lnTo>
                    <a:pt x="62" y="282"/>
                  </a:lnTo>
                  <a:lnTo>
                    <a:pt x="62" y="280"/>
                  </a:lnTo>
                  <a:lnTo>
                    <a:pt x="64" y="277"/>
                  </a:lnTo>
                  <a:lnTo>
                    <a:pt x="69" y="280"/>
                  </a:lnTo>
                  <a:lnTo>
                    <a:pt x="71" y="280"/>
                  </a:lnTo>
                  <a:lnTo>
                    <a:pt x="71" y="277"/>
                  </a:lnTo>
                  <a:lnTo>
                    <a:pt x="73" y="277"/>
                  </a:lnTo>
                  <a:lnTo>
                    <a:pt x="76" y="280"/>
                  </a:lnTo>
                  <a:lnTo>
                    <a:pt x="78" y="280"/>
                  </a:lnTo>
                  <a:lnTo>
                    <a:pt x="80" y="282"/>
                  </a:lnTo>
                  <a:lnTo>
                    <a:pt x="85" y="282"/>
                  </a:lnTo>
                  <a:lnTo>
                    <a:pt x="90" y="277"/>
                  </a:lnTo>
                  <a:lnTo>
                    <a:pt x="95" y="277"/>
                  </a:lnTo>
                  <a:lnTo>
                    <a:pt x="97" y="280"/>
                  </a:lnTo>
                  <a:lnTo>
                    <a:pt x="102" y="277"/>
                  </a:lnTo>
                  <a:lnTo>
                    <a:pt x="104" y="277"/>
                  </a:lnTo>
                  <a:lnTo>
                    <a:pt x="104" y="275"/>
                  </a:lnTo>
                  <a:lnTo>
                    <a:pt x="106" y="277"/>
                  </a:lnTo>
                  <a:lnTo>
                    <a:pt x="114" y="277"/>
                  </a:lnTo>
                  <a:lnTo>
                    <a:pt x="118" y="275"/>
                  </a:lnTo>
                  <a:lnTo>
                    <a:pt x="123" y="275"/>
                  </a:lnTo>
                  <a:lnTo>
                    <a:pt x="128" y="280"/>
                  </a:lnTo>
                  <a:lnTo>
                    <a:pt x="130" y="284"/>
                  </a:lnTo>
                  <a:lnTo>
                    <a:pt x="130" y="287"/>
                  </a:lnTo>
                  <a:lnTo>
                    <a:pt x="130" y="287"/>
                  </a:lnTo>
                  <a:lnTo>
                    <a:pt x="130" y="289"/>
                  </a:lnTo>
                  <a:lnTo>
                    <a:pt x="130" y="289"/>
                  </a:lnTo>
                  <a:lnTo>
                    <a:pt x="132" y="289"/>
                  </a:lnTo>
                  <a:lnTo>
                    <a:pt x="140" y="287"/>
                  </a:lnTo>
                  <a:lnTo>
                    <a:pt x="140" y="291"/>
                  </a:lnTo>
                  <a:lnTo>
                    <a:pt x="144" y="296"/>
                  </a:lnTo>
                  <a:lnTo>
                    <a:pt x="144" y="303"/>
                  </a:lnTo>
                  <a:lnTo>
                    <a:pt x="144" y="303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4" y="308"/>
                  </a:lnTo>
                  <a:lnTo>
                    <a:pt x="147" y="308"/>
                  </a:lnTo>
                  <a:lnTo>
                    <a:pt x="147" y="313"/>
                  </a:lnTo>
                  <a:lnTo>
                    <a:pt x="151" y="313"/>
                  </a:lnTo>
                  <a:lnTo>
                    <a:pt x="159" y="313"/>
                  </a:lnTo>
                  <a:lnTo>
                    <a:pt x="166" y="317"/>
                  </a:lnTo>
                  <a:lnTo>
                    <a:pt x="163" y="320"/>
                  </a:lnTo>
                  <a:lnTo>
                    <a:pt x="168" y="317"/>
                  </a:lnTo>
                  <a:lnTo>
                    <a:pt x="168" y="31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9BA82C5E-A657-88BF-FF45-427CC9B3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8817" y="4682543"/>
              <a:ext cx="134902" cy="109498"/>
            </a:xfrm>
            <a:custGeom>
              <a:avLst/>
              <a:gdLst>
                <a:gd name="T0" fmla="*/ 76 w 154"/>
                <a:gd name="T1" fmla="*/ 125 h 125"/>
                <a:gd name="T2" fmla="*/ 88 w 154"/>
                <a:gd name="T3" fmla="*/ 109 h 125"/>
                <a:gd name="T4" fmla="*/ 97 w 154"/>
                <a:gd name="T5" fmla="*/ 104 h 125"/>
                <a:gd name="T6" fmla="*/ 111 w 154"/>
                <a:gd name="T7" fmla="*/ 111 h 125"/>
                <a:gd name="T8" fmla="*/ 123 w 154"/>
                <a:gd name="T9" fmla="*/ 111 h 125"/>
                <a:gd name="T10" fmla="*/ 133 w 154"/>
                <a:gd name="T11" fmla="*/ 116 h 125"/>
                <a:gd name="T12" fmla="*/ 147 w 154"/>
                <a:gd name="T13" fmla="*/ 113 h 125"/>
                <a:gd name="T14" fmla="*/ 149 w 154"/>
                <a:gd name="T15" fmla="*/ 118 h 125"/>
                <a:gd name="T16" fmla="*/ 152 w 154"/>
                <a:gd name="T17" fmla="*/ 106 h 125"/>
                <a:gd name="T18" fmla="*/ 144 w 154"/>
                <a:gd name="T19" fmla="*/ 97 h 125"/>
                <a:gd name="T20" fmla="*/ 140 w 154"/>
                <a:gd name="T21" fmla="*/ 76 h 125"/>
                <a:gd name="T22" fmla="*/ 130 w 154"/>
                <a:gd name="T23" fmla="*/ 68 h 125"/>
                <a:gd name="T24" fmla="*/ 121 w 154"/>
                <a:gd name="T25" fmla="*/ 52 h 125"/>
                <a:gd name="T26" fmla="*/ 107 w 154"/>
                <a:gd name="T27" fmla="*/ 45 h 125"/>
                <a:gd name="T28" fmla="*/ 102 w 154"/>
                <a:gd name="T29" fmla="*/ 40 h 125"/>
                <a:gd name="T30" fmla="*/ 85 w 154"/>
                <a:gd name="T31" fmla="*/ 38 h 125"/>
                <a:gd name="T32" fmla="*/ 78 w 154"/>
                <a:gd name="T33" fmla="*/ 33 h 125"/>
                <a:gd name="T34" fmla="*/ 74 w 154"/>
                <a:gd name="T35" fmla="*/ 23 h 125"/>
                <a:gd name="T36" fmla="*/ 62 w 154"/>
                <a:gd name="T37" fmla="*/ 5 h 125"/>
                <a:gd name="T38" fmla="*/ 57 w 154"/>
                <a:gd name="T39" fmla="*/ 0 h 125"/>
                <a:gd name="T40" fmla="*/ 52 w 154"/>
                <a:gd name="T41" fmla="*/ 5 h 125"/>
                <a:gd name="T42" fmla="*/ 45 w 154"/>
                <a:gd name="T43" fmla="*/ 5 h 125"/>
                <a:gd name="T44" fmla="*/ 40 w 154"/>
                <a:gd name="T45" fmla="*/ 2 h 125"/>
                <a:gd name="T46" fmla="*/ 38 w 154"/>
                <a:gd name="T47" fmla="*/ 5 h 125"/>
                <a:gd name="T48" fmla="*/ 24 w 154"/>
                <a:gd name="T49" fmla="*/ 16 h 125"/>
                <a:gd name="T50" fmla="*/ 12 w 154"/>
                <a:gd name="T51" fmla="*/ 21 h 125"/>
                <a:gd name="T52" fmla="*/ 3 w 154"/>
                <a:gd name="T53" fmla="*/ 38 h 125"/>
                <a:gd name="T54" fmla="*/ 7 w 154"/>
                <a:gd name="T55" fmla="*/ 38 h 125"/>
                <a:gd name="T56" fmla="*/ 17 w 154"/>
                <a:gd name="T57" fmla="*/ 42 h 125"/>
                <a:gd name="T58" fmla="*/ 29 w 154"/>
                <a:gd name="T59" fmla="*/ 50 h 125"/>
                <a:gd name="T60" fmla="*/ 36 w 154"/>
                <a:gd name="T61" fmla="*/ 57 h 125"/>
                <a:gd name="T62" fmla="*/ 29 w 154"/>
                <a:gd name="T63" fmla="*/ 64 h 125"/>
                <a:gd name="T64" fmla="*/ 24 w 154"/>
                <a:gd name="T65" fmla="*/ 71 h 125"/>
                <a:gd name="T66" fmla="*/ 29 w 154"/>
                <a:gd name="T67" fmla="*/ 83 h 125"/>
                <a:gd name="T68" fmla="*/ 33 w 154"/>
                <a:gd name="T69" fmla="*/ 104 h 125"/>
                <a:gd name="T70" fmla="*/ 48 w 154"/>
                <a:gd name="T71" fmla="*/ 111 h 125"/>
                <a:gd name="T72" fmla="*/ 59 w 154"/>
                <a:gd name="T73" fmla="*/ 120 h 125"/>
                <a:gd name="T74" fmla="*/ 69 w 154"/>
                <a:gd name="T75" fmla="*/ 120 h 125"/>
                <a:gd name="T76" fmla="*/ 76 w 154"/>
                <a:gd name="T7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4" h="125">
                  <a:moveTo>
                    <a:pt x="76" y="125"/>
                  </a:moveTo>
                  <a:lnTo>
                    <a:pt x="76" y="125"/>
                  </a:lnTo>
                  <a:lnTo>
                    <a:pt x="83" y="113"/>
                  </a:lnTo>
                  <a:lnTo>
                    <a:pt x="88" y="109"/>
                  </a:lnTo>
                  <a:lnTo>
                    <a:pt x="95" y="109"/>
                  </a:lnTo>
                  <a:lnTo>
                    <a:pt x="97" y="104"/>
                  </a:lnTo>
                  <a:lnTo>
                    <a:pt x="102" y="104"/>
                  </a:lnTo>
                  <a:lnTo>
                    <a:pt x="111" y="111"/>
                  </a:lnTo>
                  <a:lnTo>
                    <a:pt x="118" y="109"/>
                  </a:lnTo>
                  <a:lnTo>
                    <a:pt x="123" y="111"/>
                  </a:lnTo>
                  <a:lnTo>
                    <a:pt x="126" y="116"/>
                  </a:lnTo>
                  <a:lnTo>
                    <a:pt x="133" y="116"/>
                  </a:lnTo>
                  <a:lnTo>
                    <a:pt x="140" y="120"/>
                  </a:lnTo>
                  <a:lnTo>
                    <a:pt x="147" y="113"/>
                  </a:lnTo>
                  <a:lnTo>
                    <a:pt x="149" y="116"/>
                  </a:lnTo>
                  <a:lnTo>
                    <a:pt x="149" y="118"/>
                  </a:lnTo>
                  <a:lnTo>
                    <a:pt x="154" y="113"/>
                  </a:lnTo>
                  <a:lnTo>
                    <a:pt x="152" y="106"/>
                  </a:lnTo>
                  <a:lnTo>
                    <a:pt x="149" y="97"/>
                  </a:lnTo>
                  <a:lnTo>
                    <a:pt x="144" y="97"/>
                  </a:lnTo>
                  <a:lnTo>
                    <a:pt x="140" y="87"/>
                  </a:lnTo>
                  <a:lnTo>
                    <a:pt x="140" y="76"/>
                  </a:lnTo>
                  <a:lnTo>
                    <a:pt x="137" y="71"/>
                  </a:lnTo>
                  <a:lnTo>
                    <a:pt x="130" y="68"/>
                  </a:lnTo>
                  <a:lnTo>
                    <a:pt x="126" y="61"/>
                  </a:lnTo>
                  <a:lnTo>
                    <a:pt x="121" y="52"/>
                  </a:lnTo>
                  <a:lnTo>
                    <a:pt x="114" y="47"/>
                  </a:lnTo>
                  <a:lnTo>
                    <a:pt x="107" y="45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92" y="40"/>
                  </a:lnTo>
                  <a:lnTo>
                    <a:pt x="85" y="38"/>
                  </a:lnTo>
                  <a:lnTo>
                    <a:pt x="83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4" y="23"/>
                  </a:lnTo>
                  <a:lnTo>
                    <a:pt x="64" y="9"/>
                  </a:lnTo>
                  <a:lnTo>
                    <a:pt x="62" y="5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5"/>
                  </a:lnTo>
                  <a:lnTo>
                    <a:pt x="48" y="5"/>
                  </a:lnTo>
                  <a:lnTo>
                    <a:pt x="45" y="5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3" y="12"/>
                  </a:lnTo>
                  <a:lnTo>
                    <a:pt x="24" y="16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0" y="28"/>
                  </a:lnTo>
                  <a:lnTo>
                    <a:pt x="3" y="38"/>
                  </a:lnTo>
                  <a:lnTo>
                    <a:pt x="5" y="40"/>
                  </a:lnTo>
                  <a:lnTo>
                    <a:pt x="7" y="38"/>
                  </a:lnTo>
                  <a:lnTo>
                    <a:pt x="12" y="38"/>
                  </a:lnTo>
                  <a:lnTo>
                    <a:pt x="17" y="42"/>
                  </a:lnTo>
                  <a:lnTo>
                    <a:pt x="22" y="47"/>
                  </a:lnTo>
                  <a:lnTo>
                    <a:pt x="29" y="50"/>
                  </a:lnTo>
                  <a:lnTo>
                    <a:pt x="29" y="54"/>
                  </a:lnTo>
                  <a:lnTo>
                    <a:pt x="36" y="57"/>
                  </a:lnTo>
                  <a:lnTo>
                    <a:pt x="36" y="61"/>
                  </a:lnTo>
                  <a:lnTo>
                    <a:pt x="29" y="64"/>
                  </a:lnTo>
                  <a:lnTo>
                    <a:pt x="29" y="68"/>
                  </a:lnTo>
                  <a:lnTo>
                    <a:pt x="24" y="71"/>
                  </a:lnTo>
                  <a:lnTo>
                    <a:pt x="24" y="78"/>
                  </a:lnTo>
                  <a:lnTo>
                    <a:pt x="29" y="83"/>
                  </a:lnTo>
                  <a:lnTo>
                    <a:pt x="31" y="97"/>
                  </a:lnTo>
                  <a:lnTo>
                    <a:pt x="33" y="104"/>
                  </a:lnTo>
                  <a:lnTo>
                    <a:pt x="40" y="111"/>
                  </a:lnTo>
                  <a:lnTo>
                    <a:pt x="48" y="111"/>
                  </a:lnTo>
                  <a:lnTo>
                    <a:pt x="55" y="116"/>
                  </a:lnTo>
                  <a:lnTo>
                    <a:pt x="59" y="120"/>
                  </a:lnTo>
                  <a:lnTo>
                    <a:pt x="64" y="123"/>
                  </a:lnTo>
                  <a:lnTo>
                    <a:pt x="69" y="120"/>
                  </a:lnTo>
                  <a:lnTo>
                    <a:pt x="76" y="120"/>
                  </a:lnTo>
                  <a:lnTo>
                    <a:pt x="76" y="125"/>
                  </a:lnTo>
                  <a:lnTo>
                    <a:pt x="76" y="12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2A3C303B-4CE6-F427-5F84-FDAFC17E3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083" y="4657138"/>
              <a:ext cx="241772" cy="203229"/>
            </a:xfrm>
            <a:custGeom>
              <a:avLst/>
              <a:gdLst>
                <a:gd name="T0" fmla="*/ 255 w 276"/>
                <a:gd name="T1" fmla="*/ 24 h 232"/>
                <a:gd name="T2" fmla="*/ 267 w 276"/>
                <a:gd name="T3" fmla="*/ 24 h 232"/>
                <a:gd name="T4" fmla="*/ 272 w 276"/>
                <a:gd name="T5" fmla="*/ 31 h 232"/>
                <a:gd name="T6" fmla="*/ 260 w 276"/>
                <a:gd name="T7" fmla="*/ 45 h 232"/>
                <a:gd name="T8" fmla="*/ 229 w 276"/>
                <a:gd name="T9" fmla="*/ 50 h 232"/>
                <a:gd name="T10" fmla="*/ 215 w 276"/>
                <a:gd name="T11" fmla="*/ 60 h 232"/>
                <a:gd name="T12" fmla="*/ 220 w 276"/>
                <a:gd name="T13" fmla="*/ 86 h 232"/>
                <a:gd name="T14" fmla="*/ 215 w 276"/>
                <a:gd name="T15" fmla="*/ 109 h 232"/>
                <a:gd name="T16" fmla="*/ 194 w 276"/>
                <a:gd name="T17" fmla="*/ 114 h 232"/>
                <a:gd name="T18" fmla="*/ 196 w 276"/>
                <a:gd name="T19" fmla="*/ 123 h 232"/>
                <a:gd name="T20" fmla="*/ 191 w 276"/>
                <a:gd name="T21" fmla="*/ 138 h 232"/>
                <a:gd name="T22" fmla="*/ 187 w 276"/>
                <a:gd name="T23" fmla="*/ 147 h 232"/>
                <a:gd name="T24" fmla="*/ 182 w 276"/>
                <a:gd name="T25" fmla="*/ 157 h 232"/>
                <a:gd name="T26" fmla="*/ 175 w 276"/>
                <a:gd name="T27" fmla="*/ 168 h 232"/>
                <a:gd name="T28" fmla="*/ 168 w 276"/>
                <a:gd name="T29" fmla="*/ 171 h 232"/>
                <a:gd name="T30" fmla="*/ 158 w 276"/>
                <a:gd name="T31" fmla="*/ 171 h 232"/>
                <a:gd name="T32" fmla="*/ 151 w 276"/>
                <a:gd name="T33" fmla="*/ 183 h 232"/>
                <a:gd name="T34" fmla="*/ 137 w 276"/>
                <a:gd name="T35" fmla="*/ 185 h 232"/>
                <a:gd name="T36" fmla="*/ 130 w 276"/>
                <a:gd name="T37" fmla="*/ 192 h 232"/>
                <a:gd name="T38" fmla="*/ 130 w 276"/>
                <a:gd name="T39" fmla="*/ 209 h 232"/>
                <a:gd name="T40" fmla="*/ 130 w 276"/>
                <a:gd name="T41" fmla="*/ 220 h 232"/>
                <a:gd name="T42" fmla="*/ 109 w 276"/>
                <a:gd name="T43" fmla="*/ 225 h 232"/>
                <a:gd name="T44" fmla="*/ 87 w 276"/>
                <a:gd name="T45" fmla="*/ 230 h 232"/>
                <a:gd name="T46" fmla="*/ 49 w 276"/>
                <a:gd name="T47" fmla="*/ 232 h 232"/>
                <a:gd name="T48" fmla="*/ 38 w 276"/>
                <a:gd name="T49" fmla="*/ 199 h 232"/>
                <a:gd name="T50" fmla="*/ 33 w 276"/>
                <a:gd name="T51" fmla="*/ 178 h 232"/>
                <a:gd name="T52" fmla="*/ 14 w 276"/>
                <a:gd name="T53" fmla="*/ 166 h 232"/>
                <a:gd name="T54" fmla="*/ 7 w 276"/>
                <a:gd name="T55" fmla="*/ 142 h 232"/>
                <a:gd name="T56" fmla="*/ 12 w 276"/>
                <a:gd name="T57" fmla="*/ 131 h 232"/>
                <a:gd name="T58" fmla="*/ 2 w 276"/>
                <a:gd name="T59" fmla="*/ 116 h 232"/>
                <a:gd name="T60" fmla="*/ 2 w 276"/>
                <a:gd name="T61" fmla="*/ 107 h 232"/>
                <a:gd name="T62" fmla="*/ 12 w 276"/>
                <a:gd name="T63" fmla="*/ 100 h 232"/>
                <a:gd name="T64" fmla="*/ 9 w 276"/>
                <a:gd name="T65" fmla="*/ 93 h 232"/>
                <a:gd name="T66" fmla="*/ 9 w 276"/>
                <a:gd name="T67" fmla="*/ 81 h 232"/>
                <a:gd name="T68" fmla="*/ 16 w 276"/>
                <a:gd name="T69" fmla="*/ 81 h 232"/>
                <a:gd name="T70" fmla="*/ 26 w 276"/>
                <a:gd name="T71" fmla="*/ 81 h 232"/>
                <a:gd name="T72" fmla="*/ 35 w 276"/>
                <a:gd name="T73" fmla="*/ 88 h 232"/>
                <a:gd name="T74" fmla="*/ 45 w 276"/>
                <a:gd name="T75" fmla="*/ 86 h 232"/>
                <a:gd name="T76" fmla="*/ 52 w 276"/>
                <a:gd name="T77" fmla="*/ 79 h 232"/>
                <a:gd name="T78" fmla="*/ 66 w 276"/>
                <a:gd name="T79" fmla="*/ 69 h 232"/>
                <a:gd name="T80" fmla="*/ 73 w 276"/>
                <a:gd name="T81" fmla="*/ 64 h 232"/>
                <a:gd name="T82" fmla="*/ 78 w 276"/>
                <a:gd name="T83" fmla="*/ 48 h 232"/>
                <a:gd name="T84" fmla="*/ 78 w 276"/>
                <a:gd name="T85" fmla="*/ 41 h 232"/>
                <a:gd name="T86" fmla="*/ 87 w 276"/>
                <a:gd name="T87" fmla="*/ 36 h 232"/>
                <a:gd name="T88" fmla="*/ 99 w 276"/>
                <a:gd name="T89" fmla="*/ 29 h 232"/>
                <a:gd name="T90" fmla="*/ 109 w 276"/>
                <a:gd name="T91" fmla="*/ 34 h 232"/>
                <a:gd name="T92" fmla="*/ 123 w 276"/>
                <a:gd name="T93" fmla="*/ 36 h 232"/>
                <a:gd name="T94" fmla="*/ 132 w 276"/>
                <a:gd name="T95" fmla="*/ 34 h 232"/>
                <a:gd name="T96" fmla="*/ 149 w 276"/>
                <a:gd name="T97" fmla="*/ 41 h 232"/>
                <a:gd name="T98" fmla="*/ 156 w 276"/>
                <a:gd name="T99" fmla="*/ 34 h 232"/>
                <a:gd name="T100" fmla="*/ 163 w 276"/>
                <a:gd name="T101" fmla="*/ 36 h 232"/>
                <a:gd name="T102" fmla="*/ 168 w 276"/>
                <a:gd name="T103" fmla="*/ 31 h 232"/>
                <a:gd name="T104" fmla="*/ 175 w 276"/>
                <a:gd name="T105" fmla="*/ 24 h 232"/>
                <a:gd name="T106" fmla="*/ 182 w 276"/>
                <a:gd name="T107" fmla="*/ 26 h 232"/>
                <a:gd name="T108" fmla="*/ 187 w 276"/>
                <a:gd name="T109" fmla="*/ 15 h 232"/>
                <a:gd name="T110" fmla="*/ 191 w 276"/>
                <a:gd name="T111" fmla="*/ 0 h 232"/>
                <a:gd name="T112" fmla="*/ 203 w 276"/>
                <a:gd name="T113" fmla="*/ 5 h 232"/>
                <a:gd name="T114" fmla="*/ 203 w 276"/>
                <a:gd name="T115" fmla="*/ 17 h 232"/>
                <a:gd name="T116" fmla="*/ 208 w 276"/>
                <a:gd name="T117" fmla="*/ 26 h 232"/>
                <a:gd name="T118" fmla="*/ 213 w 276"/>
                <a:gd name="T119" fmla="*/ 43 h 232"/>
                <a:gd name="T120" fmla="*/ 222 w 276"/>
                <a:gd name="T121" fmla="*/ 48 h 232"/>
                <a:gd name="T122" fmla="*/ 234 w 276"/>
                <a:gd name="T123" fmla="*/ 41 h 232"/>
                <a:gd name="T124" fmla="*/ 241 w 276"/>
                <a:gd name="T125" fmla="*/ 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6" h="232">
                  <a:moveTo>
                    <a:pt x="241" y="31"/>
                  </a:moveTo>
                  <a:lnTo>
                    <a:pt x="250" y="24"/>
                  </a:lnTo>
                  <a:lnTo>
                    <a:pt x="255" y="24"/>
                  </a:lnTo>
                  <a:lnTo>
                    <a:pt x="258" y="26"/>
                  </a:lnTo>
                  <a:lnTo>
                    <a:pt x="265" y="26"/>
                  </a:lnTo>
                  <a:lnTo>
                    <a:pt x="267" y="24"/>
                  </a:lnTo>
                  <a:lnTo>
                    <a:pt x="276" y="24"/>
                  </a:lnTo>
                  <a:lnTo>
                    <a:pt x="276" y="26"/>
                  </a:lnTo>
                  <a:lnTo>
                    <a:pt x="272" y="31"/>
                  </a:lnTo>
                  <a:lnTo>
                    <a:pt x="274" y="34"/>
                  </a:lnTo>
                  <a:lnTo>
                    <a:pt x="269" y="41"/>
                  </a:lnTo>
                  <a:lnTo>
                    <a:pt x="260" y="45"/>
                  </a:lnTo>
                  <a:lnTo>
                    <a:pt x="239" y="48"/>
                  </a:lnTo>
                  <a:lnTo>
                    <a:pt x="234" y="45"/>
                  </a:lnTo>
                  <a:lnTo>
                    <a:pt x="229" y="50"/>
                  </a:lnTo>
                  <a:lnTo>
                    <a:pt x="222" y="55"/>
                  </a:lnTo>
                  <a:lnTo>
                    <a:pt x="217" y="55"/>
                  </a:lnTo>
                  <a:lnTo>
                    <a:pt x="215" y="60"/>
                  </a:lnTo>
                  <a:lnTo>
                    <a:pt x="210" y="62"/>
                  </a:lnTo>
                  <a:lnTo>
                    <a:pt x="220" y="76"/>
                  </a:lnTo>
                  <a:lnTo>
                    <a:pt x="220" y="86"/>
                  </a:lnTo>
                  <a:lnTo>
                    <a:pt x="210" y="97"/>
                  </a:lnTo>
                  <a:lnTo>
                    <a:pt x="215" y="102"/>
                  </a:lnTo>
                  <a:lnTo>
                    <a:pt x="215" y="109"/>
                  </a:lnTo>
                  <a:lnTo>
                    <a:pt x="210" y="116"/>
                  </a:lnTo>
                  <a:lnTo>
                    <a:pt x="201" y="116"/>
                  </a:lnTo>
                  <a:lnTo>
                    <a:pt x="194" y="114"/>
                  </a:lnTo>
                  <a:lnTo>
                    <a:pt x="189" y="116"/>
                  </a:lnTo>
                  <a:lnTo>
                    <a:pt x="191" y="121"/>
                  </a:lnTo>
                  <a:lnTo>
                    <a:pt x="196" y="12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1" y="138"/>
                  </a:lnTo>
                  <a:lnTo>
                    <a:pt x="187" y="138"/>
                  </a:lnTo>
                  <a:lnTo>
                    <a:pt x="187" y="140"/>
                  </a:lnTo>
                  <a:lnTo>
                    <a:pt x="187" y="147"/>
                  </a:lnTo>
                  <a:lnTo>
                    <a:pt x="184" y="152"/>
                  </a:lnTo>
                  <a:lnTo>
                    <a:pt x="184" y="154"/>
                  </a:lnTo>
                  <a:lnTo>
                    <a:pt x="182" y="157"/>
                  </a:lnTo>
                  <a:lnTo>
                    <a:pt x="184" y="166"/>
                  </a:lnTo>
                  <a:lnTo>
                    <a:pt x="180" y="173"/>
                  </a:lnTo>
                  <a:lnTo>
                    <a:pt x="175" y="168"/>
                  </a:lnTo>
                  <a:lnTo>
                    <a:pt x="172" y="168"/>
                  </a:lnTo>
                  <a:lnTo>
                    <a:pt x="172" y="171"/>
                  </a:lnTo>
                  <a:lnTo>
                    <a:pt x="168" y="171"/>
                  </a:lnTo>
                  <a:lnTo>
                    <a:pt x="165" y="168"/>
                  </a:lnTo>
                  <a:lnTo>
                    <a:pt x="161" y="168"/>
                  </a:lnTo>
                  <a:lnTo>
                    <a:pt x="158" y="171"/>
                  </a:lnTo>
                  <a:lnTo>
                    <a:pt x="151" y="178"/>
                  </a:lnTo>
                  <a:lnTo>
                    <a:pt x="153" y="178"/>
                  </a:lnTo>
                  <a:lnTo>
                    <a:pt x="151" y="183"/>
                  </a:lnTo>
                  <a:lnTo>
                    <a:pt x="144" y="185"/>
                  </a:lnTo>
                  <a:lnTo>
                    <a:pt x="142" y="183"/>
                  </a:lnTo>
                  <a:lnTo>
                    <a:pt x="137" y="185"/>
                  </a:lnTo>
                  <a:lnTo>
                    <a:pt x="135" y="187"/>
                  </a:lnTo>
                  <a:lnTo>
                    <a:pt x="135" y="192"/>
                  </a:lnTo>
                  <a:lnTo>
                    <a:pt x="130" y="192"/>
                  </a:lnTo>
                  <a:lnTo>
                    <a:pt x="127" y="197"/>
                  </a:lnTo>
                  <a:lnTo>
                    <a:pt x="127" y="202"/>
                  </a:lnTo>
                  <a:lnTo>
                    <a:pt x="130" y="209"/>
                  </a:lnTo>
                  <a:lnTo>
                    <a:pt x="130" y="213"/>
                  </a:lnTo>
                  <a:lnTo>
                    <a:pt x="132" y="216"/>
                  </a:lnTo>
                  <a:lnTo>
                    <a:pt x="130" y="220"/>
                  </a:lnTo>
                  <a:lnTo>
                    <a:pt x="123" y="223"/>
                  </a:lnTo>
                  <a:lnTo>
                    <a:pt x="116" y="223"/>
                  </a:lnTo>
                  <a:lnTo>
                    <a:pt x="109" y="225"/>
                  </a:lnTo>
                  <a:lnTo>
                    <a:pt x="97" y="225"/>
                  </a:lnTo>
                  <a:lnTo>
                    <a:pt x="90" y="228"/>
                  </a:lnTo>
                  <a:lnTo>
                    <a:pt x="87" y="230"/>
                  </a:lnTo>
                  <a:lnTo>
                    <a:pt x="80" y="230"/>
                  </a:lnTo>
                  <a:lnTo>
                    <a:pt x="73" y="230"/>
                  </a:lnTo>
                  <a:lnTo>
                    <a:pt x="49" y="232"/>
                  </a:lnTo>
                  <a:lnTo>
                    <a:pt x="21" y="223"/>
                  </a:lnTo>
                  <a:lnTo>
                    <a:pt x="38" y="202"/>
                  </a:lnTo>
                  <a:lnTo>
                    <a:pt x="38" y="199"/>
                  </a:lnTo>
                  <a:lnTo>
                    <a:pt x="38" y="192"/>
                  </a:lnTo>
                  <a:lnTo>
                    <a:pt x="38" y="185"/>
                  </a:lnTo>
                  <a:lnTo>
                    <a:pt x="33" y="178"/>
                  </a:lnTo>
                  <a:lnTo>
                    <a:pt x="16" y="178"/>
                  </a:lnTo>
                  <a:lnTo>
                    <a:pt x="14" y="171"/>
                  </a:lnTo>
                  <a:lnTo>
                    <a:pt x="14" y="166"/>
                  </a:lnTo>
                  <a:lnTo>
                    <a:pt x="14" y="164"/>
                  </a:lnTo>
                  <a:lnTo>
                    <a:pt x="12" y="154"/>
                  </a:lnTo>
                  <a:lnTo>
                    <a:pt x="7" y="142"/>
                  </a:lnTo>
                  <a:lnTo>
                    <a:pt x="7" y="138"/>
                  </a:lnTo>
                  <a:lnTo>
                    <a:pt x="14" y="131"/>
                  </a:lnTo>
                  <a:lnTo>
                    <a:pt x="12" y="131"/>
                  </a:lnTo>
                  <a:lnTo>
                    <a:pt x="5" y="128"/>
                  </a:lnTo>
                  <a:lnTo>
                    <a:pt x="5" y="123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7" y="112"/>
                  </a:lnTo>
                  <a:lnTo>
                    <a:pt x="2" y="107"/>
                  </a:lnTo>
                  <a:lnTo>
                    <a:pt x="0" y="105"/>
                  </a:lnTo>
                  <a:lnTo>
                    <a:pt x="5" y="105"/>
                  </a:lnTo>
                  <a:lnTo>
                    <a:pt x="12" y="100"/>
                  </a:lnTo>
                  <a:lnTo>
                    <a:pt x="9" y="97"/>
                  </a:lnTo>
                  <a:lnTo>
                    <a:pt x="12" y="97"/>
                  </a:lnTo>
                  <a:lnTo>
                    <a:pt x="9" y="93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19" y="83"/>
                  </a:lnTo>
                  <a:lnTo>
                    <a:pt x="23" y="83"/>
                  </a:lnTo>
                  <a:lnTo>
                    <a:pt x="26" y="81"/>
                  </a:lnTo>
                  <a:lnTo>
                    <a:pt x="31" y="81"/>
                  </a:lnTo>
                  <a:lnTo>
                    <a:pt x="35" y="86"/>
                  </a:lnTo>
                  <a:lnTo>
                    <a:pt x="35" y="88"/>
                  </a:lnTo>
                  <a:lnTo>
                    <a:pt x="38" y="88"/>
                  </a:lnTo>
                  <a:lnTo>
                    <a:pt x="40" y="88"/>
                  </a:lnTo>
                  <a:lnTo>
                    <a:pt x="45" y="86"/>
                  </a:lnTo>
                  <a:lnTo>
                    <a:pt x="47" y="83"/>
                  </a:lnTo>
                  <a:lnTo>
                    <a:pt x="49" y="81"/>
                  </a:lnTo>
                  <a:lnTo>
                    <a:pt x="52" y="79"/>
                  </a:lnTo>
                  <a:lnTo>
                    <a:pt x="49" y="74"/>
                  </a:lnTo>
                  <a:lnTo>
                    <a:pt x="57" y="71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8" y="64"/>
                  </a:lnTo>
                  <a:lnTo>
                    <a:pt x="73" y="64"/>
                  </a:lnTo>
                  <a:lnTo>
                    <a:pt x="73" y="60"/>
                  </a:lnTo>
                  <a:lnTo>
                    <a:pt x="73" y="52"/>
                  </a:lnTo>
                  <a:lnTo>
                    <a:pt x="78" y="48"/>
                  </a:lnTo>
                  <a:lnTo>
                    <a:pt x="78" y="43"/>
                  </a:lnTo>
                  <a:lnTo>
                    <a:pt x="75" y="43"/>
                  </a:lnTo>
                  <a:lnTo>
                    <a:pt x="78" y="41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94" y="31"/>
                  </a:lnTo>
                  <a:lnTo>
                    <a:pt x="99" y="29"/>
                  </a:lnTo>
                  <a:lnTo>
                    <a:pt x="104" y="31"/>
                  </a:lnTo>
                  <a:lnTo>
                    <a:pt x="109" y="31"/>
                  </a:lnTo>
                  <a:lnTo>
                    <a:pt x="109" y="34"/>
                  </a:lnTo>
                  <a:lnTo>
                    <a:pt x="116" y="31"/>
                  </a:lnTo>
                  <a:lnTo>
                    <a:pt x="120" y="34"/>
                  </a:lnTo>
                  <a:lnTo>
                    <a:pt x="123" y="36"/>
                  </a:lnTo>
                  <a:lnTo>
                    <a:pt x="125" y="36"/>
                  </a:lnTo>
                  <a:lnTo>
                    <a:pt x="130" y="34"/>
                  </a:lnTo>
                  <a:lnTo>
                    <a:pt x="132" y="34"/>
                  </a:lnTo>
                  <a:lnTo>
                    <a:pt x="137" y="41"/>
                  </a:lnTo>
                  <a:lnTo>
                    <a:pt x="142" y="41"/>
                  </a:lnTo>
                  <a:lnTo>
                    <a:pt x="149" y="41"/>
                  </a:lnTo>
                  <a:lnTo>
                    <a:pt x="151" y="38"/>
                  </a:lnTo>
                  <a:lnTo>
                    <a:pt x="153" y="34"/>
                  </a:lnTo>
                  <a:lnTo>
                    <a:pt x="156" y="34"/>
                  </a:lnTo>
                  <a:lnTo>
                    <a:pt x="158" y="31"/>
                  </a:lnTo>
                  <a:lnTo>
                    <a:pt x="161" y="34"/>
                  </a:lnTo>
                  <a:lnTo>
                    <a:pt x="163" y="36"/>
                  </a:lnTo>
                  <a:lnTo>
                    <a:pt x="170" y="36"/>
                  </a:lnTo>
                  <a:lnTo>
                    <a:pt x="170" y="34"/>
                  </a:lnTo>
                  <a:lnTo>
                    <a:pt x="168" y="31"/>
                  </a:lnTo>
                  <a:lnTo>
                    <a:pt x="170" y="29"/>
                  </a:lnTo>
                  <a:lnTo>
                    <a:pt x="172" y="26"/>
                  </a:lnTo>
                  <a:lnTo>
                    <a:pt x="175" y="24"/>
                  </a:lnTo>
                  <a:lnTo>
                    <a:pt x="177" y="24"/>
                  </a:lnTo>
                  <a:lnTo>
                    <a:pt x="177" y="26"/>
                  </a:lnTo>
                  <a:lnTo>
                    <a:pt x="182" y="26"/>
                  </a:lnTo>
                  <a:lnTo>
                    <a:pt x="184" y="22"/>
                  </a:lnTo>
                  <a:lnTo>
                    <a:pt x="184" y="17"/>
                  </a:lnTo>
                  <a:lnTo>
                    <a:pt x="187" y="15"/>
                  </a:lnTo>
                  <a:lnTo>
                    <a:pt x="189" y="12"/>
                  </a:lnTo>
                  <a:lnTo>
                    <a:pt x="189" y="5"/>
                  </a:lnTo>
                  <a:lnTo>
                    <a:pt x="191" y="0"/>
                  </a:lnTo>
                  <a:lnTo>
                    <a:pt x="196" y="0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3" y="10"/>
                  </a:lnTo>
                  <a:lnTo>
                    <a:pt x="203" y="15"/>
                  </a:lnTo>
                  <a:lnTo>
                    <a:pt x="203" y="17"/>
                  </a:lnTo>
                  <a:lnTo>
                    <a:pt x="208" y="17"/>
                  </a:lnTo>
                  <a:lnTo>
                    <a:pt x="208" y="22"/>
                  </a:lnTo>
                  <a:lnTo>
                    <a:pt x="208" y="26"/>
                  </a:lnTo>
                  <a:lnTo>
                    <a:pt x="210" y="31"/>
                  </a:lnTo>
                  <a:lnTo>
                    <a:pt x="210" y="38"/>
                  </a:lnTo>
                  <a:lnTo>
                    <a:pt x="213" y="43"/>
                  </a:lnTo>
                  <a:lnTo>
                    <a:pt x="213" y="45"/>
                  </a:lnTo>
                  <a:lnTo>
                    <a:pt x="217" y="48"/>
                  </a:lnTo>
                  <a:lnTo>
                    <a:pt x="222" y="48"/>
                  </a:lnTo>
                  <a:lnTo>
                    <a:pt x="224" y="45"/>
                  </a:lnTo>
                  <a:lnTo>
                    <a:pt x="227" y="43"/>
                  </a:lnTo>
                  <a:lnTo>
                    <a:pt x="234" y="41"/>
                  </a:lnTo>
                  <a:lnTo>
                    <a:pt x="236" y="36"/>
                  </a:lnTo>
                  <a:lnTo>
                    <a:pt x="236" y="34"/>
                  </a:lnTo>
                  <a:lnTo>
                    <a:pt x="241" y="31"/>
                  </a:lnTo>
                  <a:lnTo>
                    <a:pt x="241" y="31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BD958580-32E4-FBA3-DC33-E3479201A2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9524" y="4226154"/>
              <a:ext cx="113878" cy="89351"/>
            </a:xfrm>
            <a:custGeom>
              <a:avLst/>
              <a:gdLst>
                <a:gd name="T0" fmla="*/ 43 w 55"/>
                <a:gd name="T1" fmla="*/ 42 h 43"/>
                <a:gd name="T2" fmla="*/ 44 w 55"/>
                <a:gd name="T3" fmla="*/ 38 h 43"/>
                <a:gd name="T4" fmla="*/ 40 w 55"/>
                <a:gd name="T5" fmla="*/ 38 h 43"/>
                <a:gd name="T6" fmla="*/ 40 w 55"/>
                <a:gd name="T7" fmla="*/ 41 h 43"/>
                <a:gd name="T8" fmla="*/ 52 w 55"/>
                <a:gd name="T9" fmla="*/ 34 h 43"/>
                <a:gd name="T10" fmla="*/ 52 w 55"/>
                <a:gd name="T11" fmla="*/ 30 h 43"/>
                <a:gd name="T12" fmla="*/ 35 w 55"/>
                <a:gd name="T13" fmla="*/ 26 h 43"/>
                <a:gd name="T14" fmla="*/ 29 w 55"/>
                <a:gd name="T15" fmla="*/ 33 h 43"/>
                <a:gd name="T16" fmla="*/ 25 w 55"/>
                <a:gd name="T17" fmla="*/ 30 h 43"/>
                <a:gd name="T18" fmla="*/ 25 w 55"/>
                <a:gd name="T19" fmla="*/ 26 h 43"/>
                <a:gd name="T20" fmla="*/ 27 w 55"/>
                <a:gd name="T21" fmla="*/ 26 h 43"/>
                <a:gd name="T22" fmla="*/ 30 w 55"/>
                <a:gd name="T23" fmla="*/ 26 h 43"/>
                <a:gd name="T24" fmla="*/ 32 w 55"/>
                <a:gd name="T25" fmla="*/ 22 h 43"/>
                <a:gd name="T26" fmla="*/ 34 w 55"/>
                <a:gd name="T27" fmla="*/ 27 h 43"/>
                <a:gd name="T28" fmla="*/ 34 w 55"/>
                <a:gd name="T29" fmla="*/ 31 h 43"/>
                <a:gd name="T30" fmla="*/ 30 w 55"/>
                <a:gd name="T31" fmla="*/ 35 h 43"/>
                <a:gd name="T32" fmla="*/ 34 w 55"/>
                <a:gd name="T33" fmla="*/ 34 h 43"/>
                <a:gd name="T34" fmla="*/ 25 w 55"/>
                <a:gd name="T35" fmla="*/ 35 h 43"/>
                <a:gd name="T36" fmla="*/ 29 w 55"/>
                <a:gd name="T37" fmla="*/ 35 h 43"/>
                <a:gd name="T38" fmla="*/ 30 w 55"/>
                <a:gd name="T39" fmla="*/ 38 h 43"/>
                <a:gd name="T40" fmla="*/ 29 w 55"/>
                <a:gd name="T41" fmla="*/ 39 h 43"/>
                <a:gd name="T42" fmla="*/ 24 w 55"/>
                <a:gd name="T43" fmla="*/ 37 h 43"/>
                <a:gd name="T44" fmla="*/ 19 w 55"/>
                <a:gd name="T45" fmla="*/ 26 h 43"/>
                <a:gd name="T46" fmla="*/ 20 w 55"/>
                <a:gd name="T47" fmla="*/ 26 h 43"/>
                <a:gd name="T48" fmla="*/ 20 w 55"/>
                <a:gd name="T49" fmla="*/ 36 h 43"/>
                <a:gd name="T50" fmla="*/ 21 w 55"/>
                <a:gd name="T51" fmla="*/ 36 h 43"/>
                <a:gd name="T52" fmla="*/ 22 w 55"/>
                <a:gd name="T53" fmla="*/ 33 h 43"/>
                <a:gd name="T54" fmla="*/ 19 w 55"/>
                <a:gd name="T55" fmla="*/ 28 h 43"/>
                <a:gd name="T56" fmla="*/ 18 w 55"/>
                <a:gd name="T57" fmla="*/ 35 h 43"/>
                <a:gd name="T58" fmla="*/ 13 w 55"/>
                <a:gd name="T59" fmla="*/ 30 h 43"/>
                <a:gd name="T60" fmla="*/ 23 w 55"/>
                <a:gd name="T61" fmla="*/ 5 h 43"/>
                <a:gd name="T62" fmla="*/ 5 w 55"/>
                <a:gd name="T63" fmla="*/ 13 h 43"/>
                <a:gd name="T64" fmla="*/ 6 w 55"/>
                <a:gd name="T65" fmla="*/ 14 h 43"/>
                <a:gd name="T66" fmla="*/ 5 w 55"/>
                <a:gd name="T67" fmla="*/ 12 h 43"/>
                <a:gd name="T68" fmla="*/ 11 w 55"/>
                <a:gd name="T69" fmla="*/ 10 h 43"/>
                <a:gd name="T70" fmla="*/ 17 w 55"/>
                <a:gd name="T71" fmla="*/ 10 h 43"/>
                <a:gd name="T72" fmla="*/ 18 w 55"/>
                <a:gd name="T73" fmla="*/ 3 h 43"/>
                <a:gd name="T74" fmla="*/ 14 w 55"/>
                <a:gd name="T75" fmla="*/ 3 h 43"/>
                <a:gd name="T76" fmla="*/ 9 w 55"/>
                <a:gd name="T77" fmla="*/ 8 h 43"/>
                <a:gd name="T78" fmla="*/ 3 w 55"/>
                <a:gd name="T79" fmla="*/ 10 h 43"/>
                <a:gd name="T80" fmla="*/ 3 w 55"/>
                <a:gd name="T81" fmla="*/ 13 h 43"/>
                <a:gd name="T82" fmla="*/ 12 w 55"/>
                <a:gd name="T83" fmla="*/ 35 h 43"/>
                <a:gd name="T84" fmla="*/ 12 w 55"/>
                <a:gd name="T85" fmla="*/ 32 h 43"/>
                <a:gd name="T86" fmla="*/ 14 w 55"/>
                <a:gd name="T87" fmla="*/ 27 h 43"/>
                <a:gd name="T88" fmla="*/ 17 w 55"/>
                <a:gd name="T89" fmla="*/ 25 h 43"/>
                <a:gd name="T90" fmla="*/ 19 w 55"/>
                <a:gd name="T91" fmla="*/ 20 h 43"/>
                <a:gd name="T92" fmla="*/ 22 w 55"/>
                <a:gd name="T93" fmla="*/ 20 h 43"/>
                <a:gd name="T94" fmla="*/ 18 w 55"/>
                <a:gd name="T95" fmla="*/ 17 h 43"/>
                <a:gd name="T96" fmla="*/ 16 w 55"/>
                <a:gd name="T97" fmla="*/ 14 h 43"/>
                <a:gd name="T98" fmla="*/ 11 w 55"/>
                <a:gd name="T99" fmla="*/ 11 h 43"/>
                <a:gd name="T100" fmla="*/ 10 w 55"/>
                <a:gd name="T101" fmla="*/ 14 h 43"/>
                <a:gd name="T102" fmla="*/ 8 w 55"/>
                <a:gd name="T103" fmla="*/ 17 h 43"/>
                <a:gd name="T104" fmla="*/ 7 w 55"/>
                <a:gd name="T105" fmla="*/ 13 h 43"/>
                <a:gd name="T106" fmla="*/ 4 w 55"/>
                <a:gd name="T107" fmla="*/ 16 h 43"/>
                <a:gd name="T108" fmla="*/ 2 w 55"/>
                <a:gd name="T109" fmla="*/ 18 h 43"/>
                <a:gd name="T110" fmla="*/ 1 w 55"/>
                <a:gd name="T111" fmla="*/ 21 h 43"/>
                <a:gd name="T112" fmla="*/ 1 w 55"/>
                <a:gd name="T113" fmla="*/ 26 h 43"/>
                <a:gd name="T114" fmla="*/ 4 w 55"/>
                <a:gd name="T115" fmla="*/ 31 h 43"/>
                <a:gd name="T116" fmla="*/ 6 w 55"/>
                <a:gd name="T117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43">
                  <a:moveTo>
                    <a:pt x="39" y="42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52" y="30"/>
                  </a:moveTo>
                  <a:cubicBezTo>
                    <a:pt x="52" y="32"/>
                    <a:pt x="52" y="32"/>
                    <a:pt x="52" y="32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2" y="30"/>
                    <a:pt x="52" y="30"/>
                    <a:pt x="52" y="30"/>
                  </a:cubicBezTo>
                  <a:close/>
                  <a:moveTo>
                    <a:pt x="35" y="26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6"/>
                    <a:pt x="35" y="26"/>
                    <a:pt x="35" y="26"/>
                  </a:cubicBezTo>
                  <a:close/>
                  <a:moveTo>
                    <a:pt x="30" y="35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5"/>
                    <a:pt x="30" y="35"/>
                    <a:pt x="30" y="35"/>
                  </a:cubicBezTo>
                  <a:close/>
                  <a:moveTo>
                    <a:pt x="31" y="35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5"/>
                    <a:pt x="31" y="35"/>
                    <a:pt x="31" y="35"/>
                  </a:cubicBezTo>
                  <a:close/>
                  <a:moveTo>
                    <a:pt x="25" y="35"/>
                  </a:move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5"/>
                  </a:cubicBezTo>
                  <a:close/>
                  <a:moveTo>
                    <a:pt x="19" y="26"/>
                  </a:moveTo>
                  <a:cubicBezTo>
                    <a:pt x="20" y="25"/>
                    <a:pt x="20" y="25"/>
                    <a:pt x="20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8" y="35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5"/>
                    <a:pt x="18" y="35"/>
                    <a:pt x="18" y="35"/>
                  </a:cubicBezTo>
                  <a:close/>
                  <a:moveTo>
                    <a:pt x="22" y="33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14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21" y="6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5" y="14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5" y="15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5"/>
                    <a:pt x="5" y="15"/>
                    <a:pt x="5" y="15"/>
                  </a:cubicBezTo>
                  <a:close/>
                  <a:moveTo>
                    <a:pt x="1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lnTo>
                    <a:pt x="12" y="36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3A1CFE62-5B84-DA61-422B-9EE76AB983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1709" y="3795169"/>
              <a:ext cx="370542" cy="426605"/>
            </a:xfrm>
            <a:custGeom>
              <a:avLst/>
              <a:gdLst>
                <a:gd name="T0" fmla="*/ 171 w 179"/>
                <a:gd name="T1" fmla="*/ 26 h 206"/>
                <a:gd name="T2" fmla="*/ 177 w 179"/>
                <a:gd name="T3" fmla="*/ 15 h 206"/>
                <a:gd name="T4" fmla="*/ 164 w 179"/>
                <a:gd name="T5" fmla="*/ 9 h 206"/>
                <a:gd name="T6" fmla="*/ 156 w 179"/>
                <a:gd name="T7" fmla="*/ 10 h 206"/>
                <a:gd name="T8" fmla="*/ 151 w 179"/>
                <a:gd name="T9" fmla="*/ 0 h 206"/>
                <a:gd name="T10" fmla="*/ 145 w 179"/>
                <a:gd name="T11" fmla="*/ 13 h 206"/>
                <a:gd name="T12" fmla="*/ 134 w 179"/>
                <a:gd name="T13" fmla="*/ 19 h 206"/>
                <a:gd name="T14" fmla="*/ 128 w 179"/>
                <a:gd name="T15" fmla="*/ 7 h 206"/>
                <a:gd name="T16" fmla="*/ 123 w 179"/>
                <a:gd name="T17" fmla="*/ 22 h 206"/>
                <a:gd name="T18" fmla="*/ 113 w 179"/>
                <a:gd name="T19" fmla="*/ 24 h 206"/>
                <a:gd name="T20" fmla="*/ 102 w 179"/>
                <a:gd name="T21" fmla="*/ 35 h 206"/>
                <a:gd name="T22" fmla="*/ 97 w 179"/>
                <a:gd name="T23" fmla="*/ 39 h 206"/>
                <a:gd name="T24" fmla="*/ 87 w 179"/>
                <a:gd name="T25" fmla="*/ 39 h 206"/>
                <a:gd name="T26" fmla="*/ 79 w 179"/>
                <a:gd name="T27" fmla="*/ 51 h 206"/>
                <a:gd name="T28" fmla="*/ 78 w 179"/>
                <a:gd name="T29" fmla="*/ 56 h 206"/>
                <a:gd name="T30" fmla="*/ 69 w 179"/>
                <a:gd name="T31" fmla="*/ 63 h 206"/>
                <a:gd name="T32" fmla="*/ 70 w 179"/>
                <a:gd name="T33" fmla="*/ 70 h 206"/>
                <a:gd name="T34" fmla="*/ 61 w 179"/>
                <a:gd name="T35" fmla="*/ 80 h 206"/>
                <a:gd name="T36" fmla="*/ 60 w 179"/>
                <a:gd name="T37" fmla="*/ 87 h 206"/>
                <a:gd name="T38" fmla="*/ 56 w 179"/>
                <a:gd name="T39" fmla="*/ 99 h 206"/>
                <a:gd name="T40" fmla="*/ 47 w 179"/>
                <a:gd name="T41" fmla="*/ 111 h 206"/>
                <a:gd name="T42" fmla="*/ 35 w 179"/>
                <a:gd name="T43" fmla="*/ 125 h 206"/>
                <a:gd name="T44" fmla="*/ 48 w 179"/>
                <a:gd name="T45" fmla="*/ 124 h 206"/>
                <a:gd name="T46" fmla="*/ 32 w 179"/>
                <a:gd name="T47" fmla="*/ 129 h 206"/>
                <a:gd name="T48" fmla="*/ 27 w 179"/>
                <a:gd name="T49" fmla="*/ 137 h 206"/>
                <a:gd name="T50" fmla="*/ 20 w 179"/>
                <a:gd name="T51" fmla="*/ 139 h 206"/>
                <a:gd name="T52" fmla="*/ 16 w 179"/>
                <a:gd name="T53" fmla="*/ 146 h 206"/>
                <a:gd name="T54" fmla="*/ 3 w 179"/>
                <a:gd name="T55" fmla="*/ 148 h 206"/>
                <a:gd name="T56" fmla="*/ 5 w 179"/>
                <a:gd name="T57" fmla="*/ 157 h 206"/>
                <a:gd name="T58" fmla="*/ 13 w 179"/>
                <a:gd name="T59" fmla="*/ 160 h 206"/>
                <a:gd name="T60" fmla="*/ 17 w 179"/>
                <a:gd name="T61" fmla="*/ 164 h 206"/>
                <a:gd name="T62" fmla="*/ 4 w 179"/>
                <a:gd name="T63" fmla="*/ 169 h 206"/>
                <a:gd name="T64" fmla="*/ 16 w 179"/>
                <a:gd name="T65" fmla="*/ 171 h 206"/>
                <a:gd name="T66" fmla="*/ 7 w 179"/>
                <a:gd name="T67" fmla="*/ 183 h 206"/>
                <a:gd name="T68" fmla="*/ 12 w 179"/>
                <a:gd name="T69" fmla="*/ 193 h 206"/>
                <a:gd name="T70" fmla="*/ 21 w 179"/>
                <a:gd name="T71" fmla="*/ 206 h 206"/>
                <a:gd name="T72" fmla="*/ 37 w 179"/>
                <a:gd name="T73" fmla="*/ 191 h 206"/>
                <a:gd name="T74" fmla="*/ 44 w 179"/>
                <a:gd name="T75" fmla="*/ 185 h 206"/>
                <a:gd name="T76" fmla="*/ 55 w 179"/>
                <a:gd name="T77" fmla="*/ 191 h 206"/>
                <a:gd name="T78" fmla="*/ 56 w 179"/>
                <a:gd name="T79" fmla="*/ 145 h 206"/>
                <a:gd name="T80" fmla="*/ 68 w 179"/>
                <a:gd name="T81" fmla="*/ 87 h 206"/>
                <a:gd name="T82" fmla="*/ 90 w 179"/>
                <a:gd name="T83" fmla="*/ 54 h 206"/>
                <a:gd name="T84" fmla="*/ 106 w 179"/>
                <a:gd name="T85" fmla="*/ 40 h 206"/>
                <a:gd name="T86" fmla="*/ 136 w 179"/>
                <a:gd name="T87" fmla="*/ 44 h 206"/>
                <a:gd name="T88" fmla="*/ 157 w 179"/>
                <a:gd name="T89" fmla="*/ 21 h 206"/>
                <a:gd name="T90" fmla="*/ 6 w 179"/>
                <a:gd name="T91" fmla="*/ 178 h 206"/>
                <a:gd name="T92" fmla="*/ 2 w 179"/>
                <a:gd name="T93" fmla="*/ 174 h 206"/>
                <a:gd name="T94" fmla="*/ 8 w 179"/>
                <a:gd name="T95" fmla="*/ 146 h 206"/>
                <a:gd name="T96" fmla="*/ 31 w 179"/>
                <a:gd name="T97" fmla="*/ 127 h 206"/>
                <a:gd name="T98" fmla="*/ 52 w 179"/>
                <a:gd name="T99" fmla="*/ 96 h 206"/>
                <a:gd name="T100" fmla="*/ 54 w 179"/>
                <a:gd name="T101" fmla="*/ 65 h 206"/>
                <a:gd name="T102" fmla="*/ 66 w 179"/>
                <a:gd name="T103" fmla="*/ 50 h 206"/>
                <a:gd name="T104" fmla="*/ 71 w 179"/>
                <a:gd name="T105" fmla="*/ 43 h 206"/>
                <a:gd name="T106" fmla="*/ 70 w 179"/>
                <a:gd name="T107" fmla="*/ 48 h 206"/>
                <a:gd name="T108" fmla="*/ 87 w 179"/>
                <a:gd name="T109" fmla="*/ 35 h 206"/>
                <a:gd name="T110" fmla="*/ 87 w 179"/>
                <a:gd name="T111" fmla="*/ 35 h 206"/>
                <a:gd name="T112" fmla="*/ 97 w 179"/>
                <a:gd name="T113" fmla="*/ 27 h 206"/>
                <a:gd name="T114" fmla="*/ 100 w 179"/>
                <a:gd name="T115" fmla="*/ 21 h 206"/>
                <a:gd name="T116" fmla="*/ 123 w 179"/>
                <a:gd name="T117" fmla="*/ 13 h 206"/>
                <a:gd name="T118" fmla="*/ 123 w 179"/>
                <a:gd name="T119" fmla="*/ 10 h 206"/>
                <a:gd name="T120" fmla="*/ 140 w 179"/>
                <a:gd name="T121" fmla="*/ 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206">
                  <a:moveTo>
                    <a:pt x="166" y="37"/>
                  </a:moveTo>
                  <a:cubicBezTo>
                    <a:pt x="167" y="37"/>
                    <a:pt x="167" y="37"/>
                    <a:pt x="167" y="37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4" y="27"/>
                    <a:pt x="174" y="27"/>
                    <a:pt x="174" y="27"/>
                  </a:cubicBezTo>
                  <a:cubicBezTo>
                    <a:pt x="176" y="28"/>
                    <a:pt x="176" y="28"/>
                    <a:pt x="176" y="28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77" y="24"/>
                    <a:pt x="177" y="24"/>
                    <a:pt x="177" y="24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73" y="25"/>
                    <a:pt x="173" y="25"/>
                    <a:pt x="173" y="25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2" y="23"/>
                    <a:pt x="172" y="23"/>
                    <a:pt x="172" y="23"/>
                  </a:cubicBezTo>
                  <a:cubicBezTo>
                    <a:pt x="171" y="23"/>
                    <a:pt x="171" y="23"/>
                    <a:pt x="171" y="23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0" y="24"/>
                    <a:pt x="170" y="24"/>
                    <a:pt x="170" y="24"/>
                  </a:cubicBezTo>
                  <a:cubicBezTo>
                    <a:pt x="169" y="25"/>
                    <a:pt x="169" y="25"/>
                    <a:pt x="169" y="25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3" y="20"/>
                    <a:pt x="163" y="20"/>
                    <a:pt x="163" y="20"/>
                  </a:cubicBezTo>
                  <a:cubicBezTo>
                    <a:pt x="161" y="20"/>
                    <a:pt x="161" y="20"/>
                    <a:pt x="161" y="20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6" y="19"/>
                    <a:pt x="166" y="19"/>
                    <a:pt x="166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6" y="11"/>
                    <a:pt x="176" y="11"/>
                    <a:pt x="176" y="11"/>
                  </a:cubicBezTo>
                  <a:cubicBezTo>
                    <a:pt x="174" y="12"/>
                    <a:pt x="174" y="12"/>
                    <a:pt x="174" y="12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0" y="11"/>
                    <a:pt x="170" y="11"/>
                    <a:pt x="170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165" y="8"/>
                    <a:pt x="165" y="8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3" y="9"/>
                    <a:pt x="163" y="9"/>
                    <a:pt x="163" y="9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8"/>
                    <a:pt x="164" y="8"/>
                    <a:pt x="164" y="8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2" y="6"/>
                    <a:pt x="162" y="6"/>
                    <a:pt x="162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9"/>
                    <a:pt x="159" y="9"/>
                    <a:pt x="159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9" y="12"/>
                    <a:pt x="159" y="12"/>
                    <a:pt x="159" y="12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6" y="13"/>
                    <a:pt x="156" y="13"/>
                    <a:pt x="156" y="13"/>
                  </a:cubicBezTo>
                  <a:cubicBezTo>
                    <a:pt x="156" y="13"/>
                    <a:pt x="156" y="13"/>
                    <a:pt x="156" y="13"/>
                  </a:cubicBezTo>
                  <a:cubicBezTo>
                    <a:pt x="155" y="13"/>
                    <a:pt x="155" y="13"/>
                    <a:pt x="155" y="13"/>
                  </a:cubicBezTo>
                  <a:cubicBezTo>
                    <a:pt x="152" y="14"/>
                    <a:pt x="152" y="14"/>
                    <a:pt x="152" y="14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9"/>
                    <a:pt x="153" y="9"/>
                    <a:pt x="153" y="9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2" y="7"/>
                    <a:pt x="152" y="7"/>
                    <a:pt x="152" y="7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7" y="13"/>
                    <a:pt x="147" y="13"/>
                    <a:pt x="147" y="13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8" y="18"/>
                    <a:pt x="138" y="18"/>
                    <a:pt x="138" y="18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5" y="16"/>
                    <a:pt x="135" y="16"/>
                    <a:pt x="135" y="16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7" y="36"/>
                    <a:pt x="97" y="36"/>
                    <a:pt x="97" y="36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3"/>
                    <a:pt x="55" y="103"/>
                    <a:pt x="55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2"/>
                    <a:pt x="47" y="112"/>
                    <a:pt x="47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7" y="114"/>
                    <a:pt x="47" y="114"/>
                    <a:pt x="47" y="114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5" y="124"/>
                    <a:pt x="45" y="124"/>
                    <a:pt x="45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6" y="122"/>
                    <a:pt x="46" y="122"/>
                    <a:pt x="46" y="122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0" y="130"/>
                    <a:pt x="40" y="130"/>
                    <a:pt x="40" y="130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4" y="128"/>
                    <a:pt x="34" y="128"/>
                    <a:pt x="34" y="128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31"/>
                    <a:pt x="32" y="131"/>
                    <a:pt x="32" y="131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7" y="136"/>
                    <a:pt x="27" y="136"/>
                    <a:pt x="27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136"/>
                    <a:pt x="23" y="136"/>
                    <a:pt x="23" y="136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8" y="139"/>
                    <a:pt x="28" y="139"/>
                    <a:pt x="28" y="139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7" y="138"/>
                    <a:pt x="17" y="138"/>
                    <a:pt x="17" y="138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20" y="141"/>
                    <a:pt x="20" y="141"/>
                    <a:pt x="20" y="141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0" y="142"/>
                    <a:pt x="20" y="142"/>
                    <a:pt x="20" y="142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3" y="141"/>
                    <a:pt x="13" y="141"/>
                    <a:pt x="13" y="141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5" y="147"/>
                    <a:pt x="15" y="147"/>
                    <a:pt x="15" y="147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3" y="146"/>
                    <a:pt x="13" y="146"/>
                    <a:pt x="13" y="146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2" y="147"/>
                    <a:pt x="2" y="147"/>
                    <a:pt x="2" y="147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9" y="151"/>
                    <a:pt x="9" y="151"/>
                    <a:pt x="9" y="151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3" y="153"/>
                    <a:pt x="13" y="153"/>
                    <a:pt x="13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3"/>
                    <a:pt x="6" y="153"/>
                    <a:pt x="6" y="153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8" y="157"/>
                    <a:pt x="8" y="157"/>
                    <a:pt x="8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3" y="160"/>
                    <a:pt x="3" y="160"/>
                    <a:pt x="3" y="160"/>
                  </a:cubicBezTo>
                  <a:cubicBezTo>
                    <a:pt x="2" y="160"/>
                    <a:pt x="2" y="160"/>
                    <a:pt x="2" y="160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10" y="161"/>
                    <a:pt x="10" y="161"/>
                    <a:pt x="10" y="161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1"/>
                    <a:pt x="15" y="161"/>
                    <a:pt x="15" y="161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58"/>
                    <a:pt x="21" y="158"/>
                    <a:pt x="21" y="158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19" y="163"/>
                    <a:pt x="19" y="163"/>
                    <a:pt x="19" y="163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3" y="164"/>
                    <a:pt x="13" y="164"/>
                    <a:pt x="13" y="164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3" y="166"/>
                    <a:pt x="3" y="166"/>
                    <a:pt x="3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7" y="168"/>
                    <a:pt x="7" y="168"/>
                    <a:pt x="7" y="168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6" y="172"/>
                    <a:pt x="6" y="172"/>
                    <a:pt x="6" y="172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7" y="174"/>
                    <a:pt x="7" y="174"/>
                    <a:pt x="7" y="174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3" y="173"/>
                    <a:pt x="13" y="173"/>
                    <a:pt x="13" y="173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1" y="178"/>
                    <a:pt x="11" y="178"/>
                    <a:pt x="11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10" y="180"/>
                    <a:pt x="10" y="180"/>
                    <a:pt x="10" y="180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13" y="181"/>
                    <a:pt x="13" y="181"/>
                    <a:pt x="13" y="181"/>
                  </a:cubicBezTo>
                  <a:cubicBezTo>
                    <a:pt x="11" y="181"/>
                    <a:pt x="11" y="181"/>
                    <a:pt x="11" y="181"/>
                  </a:cubicBezTo>
                  <a:cubicBezTo>
                    <a:pt x="10" y="182"/>
                    <a:pt x="10" y="182"/>
                    <a:pt x="10" y="182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2" y="188"/>
                    <a:pt x="12" y="188"/>
                    <a:pt x="12" y="188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15" y="192"/>
                    <a:pt x="15" y="192"/>
                    <a:pt x="15" y="192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3" y="194"/>
                    <a:pt x="13" y="194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9" y="193"/>
                    <a:pt x="9" y="193"/>
                    <a:pt x="9" y="193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10" y="199"/>
                    <a:pt x="10" y="199"/>
                    <a:pt x="10" y="199"/>
                  </a:cubicBezTo>
                  <a:cubicBezTo>
                    <a:pt x="12" y="201"/>
                    <a:pt x="12" y="201"/>
                    <a:pt x="12" y="201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9" y="203"/>
                    <a:pt x="19" y="203"/>
                    <a:pt x="19" y="203"/>
                  </a:cubicBezTo>
                  <a:cubicBezTo>
                    <a:pt x="19" y="204"/>
                    <a:pt x="19" y="204"/>
                    <a:pt x="19" y="204"/>
                  </a:cubicBezTo>
                  <a:cubicBezTo>
                    <a:pt x="21" y="206"/>
                    <a:pt x="21" y="206"/>
                    <a:pt x="21" y="206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5"/>
                    <a:pt x="22" y="205"/>
                    <a:pt x="22" y="205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32" y="200"/>
                    <a:pt x="32" y="200"/>
                    <a:pt x="32" y="200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5" y="197"/>
                    <a:pt x="35" y="197"/>
                    <a:pt x="35" y="197"/>
                  </a:cubicBezTo>
                  <a:cubicBezTo>
                    <a:pt x="34" y="197"/>
                    <a:pt x="34" y="197"/>
                    <a:pt x="34" y="197"/>
                  </a:cubicBezTo>
                  <a:cubicBezTo>
                    <a:pt x="35" y="196"/>
                    <a:pt x="35" y="196"/>
                    <a:pt x="35" y="196"/>
                  </a:cubicBezTo>
                  <a:cubicBezTo>
                    <a:pt x="35" y="195"/>
                    <a:pt x="35" y="195"/>
                    <a:pt x="35" y="195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7" y="191"/>
                    <a:pt x="37" y="191"/>
                    <a:pt x="37" y="191"/>
                  </a:cubicBezTo>
                  <a:cubicBezTo>
                    <a:pt x="37" y="190"/>
                    <a:pt x="37" y="190"/>
                    <a:pt x="37" y="190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5" y="187"/>
                    <a:pt x="35" y="187"/>
                    <a:pt x="35" y="187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9" y="192"/>
                    <a:pt x="39" y="192"/>
                    <a:pt x="39" y="192"/>
                  </a:cubicBezTo>
                  <a:cubicBezTo>
                    <a:pt x="40" y="193"/>
                    <a:pt x="40" y="193"/>
                    <a:pt x="40" y="193"/>
                  </a:cubicBezTo>
                  <a:cubicBezTo>
                    <a:pt x="42" y="192"/>
                    <a:pt x="42" y="192"/>
                    <a:pt x="42" y="192"/>
                  </a:cubicBezTo>
                  <a:cubicBezTo>
                    <a:pt x="41" y="191"/>
                    <a:pt x="41" y="191"/>
                    <a:pt x="41" y="191"/>
                  </a:cubicBezTo>
                  <a:cubicBezTo>
                    <a:pt x="41" y="191"/>
                    <a:pt x="41" y="191"/>
                    <a:pt x="41" y="191"/>
                  </a:cubicBezTo>
                  <a:cubicBezTo>
                    <a:pt x="41" y="190"/>
                    <a:pt x="41" y="190"/>
                    <a:pt x="41" y="190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3" y="184"/>
                    <a:pt x="43" y="184"/>
                    <a:pt x="43" y="184"/>
                  </a:cubicBezTo>
                  <a:cubicBezTo>
                    <a:pt x="44" y="184"/>
                    <a:pt x="44" y="184"/>
                    <a:pt x="44" y="184"/>
                  </a:cubicBezTo>
                  <a:cubicBezTo>
                    <a:pt x="44" y="183"/>
                    <a:pt x="44" y="183"/>
                    <a:pt x="44" y="183"/>
                  </a:cubicBezTo>
                  <a:cubicBezTo>
                    <a:pt x="45" y="183"/>
                    <a:pt x="45" y="183"/>
                    <a:pt x="45" y="183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5" y="181"/>
                    <a:pt x="45" y="181"/>
                    <a:pt x="45" y="18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7" y="183"/>
                    <a:pt x="47" y="183"/>
                    <a:pt x="47" y="183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47" y="188"/>
                    <a:pt x="47" y="188"/>
                    <a:pt x="47" y="188"/>
                  </a:cubicBezTo>
                  <a:cubicBezTo>
                    <a:pt x="49" y="190"/>
                    <a:pt x="49" y="190"/>
                    <a:pt x="49" y="190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1"/>
                    <a:pt x="52" y="191"/>
                    <a:pt x="52" y="191"/>
                  </a:cubicBezTo>
                  <a:cubicBezTo>
                    <a:pt x="53" y="191"/>
                    <a:pt x="53" y="191"/>
                    <a:pt x="53" y="191"/>
                  </a:cubicBezTo>
                  <a:cubicBezTo>
                    <a:pt x="54" y="193"/>
                    <a:pt x="54" y="193"/>
                    <a:pt x="54" y="193"/>
                  </a:cubicBezTo>
                  <a:cubicBezTo>
                    <a:pt x="55" y="191"/>
                    <a:pt x="55" y="191"/>
                    <a:pt x="55" y="191"/>
                  </a:cubicBezTo>
                  <a:cubicBezTo>
                    <a:pt x="54" y="186"/>
                    <a:pt x="54" y="186"/>
                    <a:pt x="54" y="186"/>
                  </a:cubicBezTo>
                  <a:cubicBezTo>
                    <a:pt x="53" y="184"/>
                    <a:pt x="53" y="184"/>
                    <a:pt x="53" y="184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60" y="161"/>
                    <a:pt x="60" y="161"/>
                    <a:pt x="60" y="161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5" y="141"/>
                    <a:pt x="55" y="141"/>
                    <a:pt x="55" y="141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3" y="119"/>
                    <a:pt x="63" y="119"/>
                    <a:pt x="63" y="119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8" y="95"/>
                    <a:pt x="68" y="95"/>
                    <a:pt x="68" y="95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7"/>
                    <a:pt x="68" y="87"/>
                    <a:pt x="68" y="87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4" y="50"/>
                    <a:pt x="104" y="50"/>
                    <a:pt x="104" y="50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2"/>
                    <a:pt x="137" y="42"/>
                    <a:pt x="137" y="42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3" y="39"/>
                    <a:pt x="143" y="39"/>
                    <a:pt x="143" y="39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2" y="34"/>
                    <a:pt x="142" y="34"/>
                    <a:pt x="142" y="34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2" y="26"/>
                    <a:pt x="162" y="26"/>
                    <a:pt x="162" y="26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67" y="29"/>
                    <a:pt x="167" y="29"/>
                    <a:pt x="167" y="29"/>
                  </a:cubicBezTo>
                  <a:cubicBezTo>
                    <a:pt x="167" y="31"/>
                    <a:pt x="167" y="31"/>
                    <a:pt x="167" y="31"/>
                  </a:cubicBezTo>
                  <a:cubicBezTo>
                    <a:pt x="165" y="34"/>
                    <a:pt x="165" y="34"/>
                    <a:pt x="165" y="34"/>
                  </a:cubicBezTo>
                  <a:cubicBezTo>
                    <a:pt x="166" y="37"/>
                    <a:pt x="166" y="37"/>
                    <a:pt x="166" y="37"/>
                  </a:cubicBezTo>
                  <a:close/>
                  <a:moveTo>
                    <a:pt x="8" y="190"/>
                  </a:moveTo>
                  <a:cubicBezTo>
                    <a:pt x="9" y="191"/>
                    <a:pt x="9" y="191"/>
                    <a:pt x="9" y="191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8" y="190"/>
                    <a:pt x="8" y="190"/>
                    <a:pt x="8" y="190"/>
                  </a:cubicBezTo>
                  <a:close/>
                  <a:moveTo>
                    <a:pt x="4" y="180"/>
                  </a:moveTo>
                  <a:cubicBezTo>
                    <a:pt x="5" y="179"/>
                    <a:pt x="5" y="179"/>
                    <a:pt x="5" y="179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4" y="180"/>
                    <a:pt x="4" y="180"/>
                    <a:pt x="4" y="180"/>
                  </a:cubicBezTo>
                  <a:close/>
                  <a:moveTo>
                    <a:pt x="7" y="176"/>
                  </a:moveTo>
                  <a:cubicBezTo>
                    <a:pt x="7" y="178"/>
                    <a:pt x="7" y="178"/>
                    <a:pt x="7" y="178"/>
                  </a:cubicBezTo>
                  <a:cubicBezTo>
                    <a:pt x="6" y="178"/>
                    <a:pt x="6" y="178"/>
                    <a:pt x="6" y="178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5" y="176"/>
                  </a:moveTo>
                  <a:cubicBezTo>
                    <a:pt x="5" y="177"/>
                    <a:pt x="5" y="177"/>
                    <a:pt x="5" y="177"/>
                  </a:cubicBezTo>
                  <a:cubicBezTo>
                    <a:pt x="4" y="177"/>
                    <a:pt x="4" y="177"/>
                    <a:pt x="4" y="177"/>
                  </a:cubicBezTo>
                  <a:cubicBezTo>
                    <a:pt x="5" y="176"/>
                    <a:pt x="5" y="176"/>
                    <a:pt x="5" y="176"/>
                  </a:cubicBezTo>
                  <a:close/>
                  <a:moveTo>
                    <a:pt x="2" y="169"/>
                  </a:moveTo>
                  <a:cubicBezTo>
                    <a:pt x="1" y="168"/>
                    <a:pt x="1" y="168"/>
                    <a:pt x="1" y="168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9"/>
                    <a:pt x="2" y="169"/>
                    <a:pt x="2" y="169"/>
                  </a:cubicBezTo>
                  <a:close/>
                  <a:moveTo>
                    <a:pt x="1" y="170"/>
                  </a:moveTo>
                  <a:cubicBezTo>
                    <a:pt x="3" y="170"/>
                    <a:pt x="3" y="170"/>
                    <a:pt x="3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0"/>
                    <a:pt x="1" y="170"/>
                    <a:pt x="1" y="170"/>
                  </a:cubicBezTo>
                  <a:close/>
                  <a:moveTo>
                    <a:pt x="5" y="172"/>
                  </a:moveTo>
                  <a:cubicBezTo>
                    <a:pt x="6" y="174"/>
                    <a:pt x="6" y="174"/>
                    <a:pt x="6" y="174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2"/>
                    <a:pt x="5" y="172"/>
                    <a:pt x="5" y="172"/>
                  </a:cubicBezTo>
                  <a:close/>
                  <a:moveTo>
                    <a:pt x="2" y="174"/>
                  </a:moveTo>
                  <a:cubicBezTo>
                    <a:pt x="1" y="173"/>
                    <a:pt x="1" y="173"/>
                    <a:pt x="1" y="173"/>
                  </a:cubicBezTo>
                  <a:cubicBezTo>
                    <a:pt x="3" y="172"/>
                    <a:pt x="3" y="172"/>
                    <a:pt x="3" y="172"/>
                  </a:cubicBezTo>
                  <a:cubicBezTo>
                    <a:pt x="2" y="174"/>
                    <a:pt x="2" y="174"/>
                    <a:pt x="2" y="174"/>
                  </a:cubicBezTo>
                  <a:close/>
                  <a:moveTo>
                    <a:pt x="1" y="164"/>
                  </a:moveTo>
                  <a:cubicBezTo>
                    <a:pt x="0" y="165"/>
                    <a:pt x="0" y="165"/>
                    <a:pt x="0" y="165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1" y="164"/>
                    <a:pt x="1" y="164"/>
                    <a:pt x="1" y="164"/>
                  </a:cubicBezTo>
                  <a:close/>
                  <a:moveTo>
                    <a:pt x="1" y="152"/>
                  </a:moveTo>
                  <a:cubicBezTo>
                    <a:pt x="3" y="153"/>
                    <a:pt x="3" y="153"/>
                    <a:pt x="3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52"/>
                    <a:pt x="1" y="152"/>
                    <a:pt x="1" y="152"/>
                  </a:cubicBezTo>
                  <a:close/>
                  <a:moveTo>
                    <a:pt x="1" y="149"/>
                  </a:moveTo>
                  <a:cubicBezTo>
                    <a:pt x="3" y="150"/>
                    <a:pt x="3" y="150"/>
                    <a:pt x="3" y="150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1" y="149"/>
                    <a:pt x="1" y="149"/>
                    <a:pt x="1" y="149"/>
                  </a:cubicBezTo>
                  <a:close/>
                  <a:moveTo>
                    <a:pt x="6" y="145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6" y="145"/>
                    <a:pt x="6" y="145"/>
                    <a:pt x="6" y="145"/>
                  </a:cubicBezTo>
                  <a:close/>
                  <a:moveTo>
                    <a:pt x="8" y="144"/>
                  </a:moveTo>
                  <a:cubicBezTo>
                    <a:pt x="9" y="144"/>
                    <a:pt x="9" y="144"/>
                    <a:pt x="9" y="144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4"/>
                    <a:pt x="8" y="144"/>
                    <a:pt x="8" y="144"/>
                  </a:cubicBezTo>
                  <a:close/>
                  <a:moveTo>
                    <a:pt x="23" y="133"/>
                  </a:moveTo>
                  <a:cubicBezTo>
                    <a:pt x="25" y="131"/>
                    <a:pt x="25" y="131"/>
                    <a:pt x="25" y="131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3" y="133"/>
                    <a:pt x="23" y="133"/>
                    <a:pt x="23" y="133"/>
                  </a:cubicBezTo>
                  <a:close/>
                  <a:moveTo>
                    <a:pt x="24" y="130"/>
                  </a:moveTo>
                  <a:cubicBezTo>
                    <a:pt x="23" y="131"/>
                    <a:pt x="23" y="131"/>
                    <a:pt x="23" y="131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4" y="130"/>
                    <a:pt x="24" y="130"/>
                    <a:pt x="24" y="130"/>
                  </a:cubicBezTo>
                  <a:close/>
                  <a:moveTo>
                    <a:pt x="25" y="126"/>
                  </a:moveTo>
                  <a:cubicBezTo>
                    <a:pt x="28" y="124"/>
                    <a:pt x="28" y="124"/>
                    <a:pt x="28" y="124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5" y="126"/>
                    <a:pt x="25" y="126"/>
                    <a:pt x="25" y="126"/>
                  </a:cubicBezTo>
                  <a:close/>
                  <a:moveTo>
                    <a:pt x="26" y="130"/>
                  </a:moveTo>
                  <a:cubicBezTo>
                    <a:pt x="27" y="128"/>
                    <a:pt x="27" y="128"/>
                    <a:pt x="27" y="128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6" y="130"/>
                    <a:pt x="26" y="130"/>
                    <a:pt x="26" y="130"/>
                  </a:cubicBezTo>
                  <a:close/>
                  <a:moveTo>
                    <a:pt x="49" y="105"/>
                  </a:moveTo>
                  <a:cubicBezTo>
                    <a:pt x="49" y="104"/>
                    <a:pt x="49" y="104"/>
                    <a:pt x="49" y="104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49" y="105"/>
                    <a:pt x="49" y="105"/>
                    <a:pt x="49" y="105"/>
                  </a:cubicBezTo>
                  <a:close/>
                  <a:moveTo>
                    <a:pt x="47" y="109"/>
                  </a:moveTo>
                  <a:cubicBezTo>
                    <a:pt x="46" y="108"/>
                    <a:pt x="46" y="108"/>
                    <a:pt x="46" y="108"/>
                  </a:cubicBezTo>
                  <a:cubicBezTo>
                    <a:pt x="45" y="108"/>
                    <a:pt x="45" y="108"/>
                    <a:pt x="45" y="108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9"/>
                    <a:pt x="47" y="109"/>
                    <a:pt x="47" y="109"/>
                  </a:cubicBezTo>
                  <a:close/>
                  <a:moveTo>
                    <a:pt x="51" y="94"/>
                  </a:move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1" y="94"/>
                    <a:pt x="51" y="94"/>
                    <a:pt x="51" y="94"/>
                  </a:cubicBezTo>
                  <a:close/>
                  <a:moveTo>
                    <a:pt x="54" y="91"/>
                  </a:moveTo>
                  <a:cubicBezTo>
                    <a:pt x="55" y="90"/>
                    <a:pt x="55" y="90"/>
                    <a:pt x="55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4" y="91"/>
                    <a:pt x="54" y="91"/>
                    <a:pt x="54" y="91"/>
                  </a:cubicBezTo>
                  <a:close/>
                  <a:moveTo>
                    <a:pt x="53" y="88"/>
                  </a:moveTo>
                  <a:cubicBezTo>
                    <a:pt x="55" y="86"/>
                    <a:pt x="55" y="86"/>
                    <a:pt x="55" y="86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3" y="88"/>
                    <a:pt x="53" y="88"/>
                    <a:pt x="53" y="88"/>
                  </a:cubicBezTo>
                  <a:close/>
                  <a:moveTo>
                    <a:pt x="64" y="72"/>
                  </a:moveTo>
                  <a:cubicBezTo>
                    <a:pt x="65" y="71"/>
                    <a:pt x="65" y="71"/>
                    <a:pt x="65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4" y="72"/>
                    <a:pt x="64" y="72"/>
                    <a:pt x="64" y="72"/>
                  </a:cubicBezTo>
                  <a:close/>
                  <a:moveTo>
                    <a:pt x="54" y="63"/>
                  </a:moveTo>
                  <a:cubicBezTo>
                    <a:pt x="54" y="64"/>
                    <a:pt x="54" y="64"/>
                    <a:pt x="54" y="64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4" y="63"/>
                    <a:pt x="54" y="63"/>
                    <a:pt x="54" y="63"/>
                  </a:cubicBezTo>
                  <a:close/>
                  <a:moveTo>
                    <a:pt x="57" y="59"/>
                  </a:moveTo>
                  <a:cubicBezTo>
                    <a:pt x="55" y="61"/>
                    <a:pt x="55" y="61"/>
                    <a:pt x="55" y="61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7" y="59"/>
                    <a:pt x="57" y="59"/>
                    <a:pt x="57" y="59"/>
                  </a:cubicBezTo>
                  <a:close/>
                  <a:moveTo>
                    <a:pt x="58" y="57"/>
                  </a:moveTo>
                  <a:cubicBezTo>
                    <a:pt x="57" y="56"/>
                    <a:pt x="57" y="56"/>
                    <a:pt x="57" y="56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8" y="57"/>
                    <a:pt x="58" y="57"/>
                    <a:pt x="58" y="57"/>
                  </a:cubicBezTo>
                  <a:close/>
                  <a:moveTo>
                    <a:pt x="63" y="53"/>
                  </a:moveTo>
                  <a:cubicBezTo>
                    <a:pt x="63" y="55"/>
                    <a:pt x="63" y="55"/>
                    <a:pt x="63" y="5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3"/>
                    <a:pt x="63" y="53"/>
                    <a:pt x="63" y="53"/>
                  </a:cubicBezTo>
                  <a:close/>
                  <a:moveTo>
                    <a:pt x="66" y="50"/>
                  </a:moveTo>
                  <a:cubicBezTo>
                    <a:pt x="67" y="48"/>
                    <a:pt x="67" y="48"/>
                    <a:pt x="67" y="48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6" y="50"/>
                    <a:pt x="66" y="50"/>
                    <a:pt x="66" y="50"/>
                  </a:cubicBezTo>
                  <a:close/>
                  <a:moveTo>
                    <a:pt x="68" y="50"/>
                  </a:moveTo>
                  <a:cubicBezTo>
                    <a:pt x="68" y="54"/>
                    <a:pt x="68" y="54"/>
                    <a:pt x="68" y="54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8" y="50"/>
                    <a:pt x="68" y="50"/>
                    <a:pt x="68" y="50"/>
                  </a:cubicBezTo>
                  <a:close/>
                  <a:moveTo>
                    <a:pt x="69" y="42"/>
                  </a:moveTo>
                  <a:cubicBezTo>
                    <a:pt x="70" y="44"/>
                    <a:pt x="70" y="44"/>
                    <a:pt x="70" y="44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lose/>
                  <a:moveTo>
                    <a:pt x="71" y="43"/>
                  </a:moveTo>
                  <a:cubicBezTo>
                    <a:pt x="70" y="42"/>
                    <a:pt x="70" y="42"/>
                    <a:pt x="70" y="42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1" y="43"/>
                    <a:pt x="71" y="43"/>
                    <a:pt x="71" y="43"/>
                  </a:cubicBezTo>
                  <a:close/>
                  <a:moveTo>
                    <a:pt x="77" y="44"/>
                  </a:moveTo>
                  <a:cubicBezTo>
                    <a:pt x="79" y="46"/>
                    <a:pt x="79" y="46"/>
                    <a:pt x="79" y="46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7" y="44"/>
                    <a:pt x="77" y="44"/>
                    <a:pt x="77" y="44"/>
                  </a:cubicBezTo>
                  <a:close/>
                  <a:moveTo>
                    <a:pt x="77" y="42"/>
                  </a:moveTo>
                  <a:cubicBezTo>
                    <a:pt x="76" y="41"/>
                    <a:pt x="76" y="41"/>
                    <a:pt x="76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7" y="42"/>
                    <a:pt x="77" y="42"/>
                    <a:pt x="77" y="42"/>
                  </a:cubicBezTo>
                  <a:close/>
                  <a:moveTo>
                    <a:pt x="81" y="44"/>
                  </a:moveTo>
                  <a:cubicBezTo>
                    <a:pt x="82" y="42"/>
                    <a:pt x="82" y="42"/>
                    <a:pt x="82" y="42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1" y="44"/>
                    <a:pt x="81" y="44"/>
                    <a:pt x="81" y="44"/>
                  </a:cubicBezTo>
                  <a:close/>
                  <a:moveTo>
                    <a:pt x="87" y="35"/>
                  </a:moveTo>
                  <a:cubicBezTo>
                    <a:pt x="87" y="36"/>
                    <a:pt x="87" y="36"/>
                    <a:pt x="87" y="36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5"/>
                    <a:pt x="87" y="35"/>
                    <a:pt x="87" y="35"/>
                  </a:cubicBezTo>
                  <a:close/>
                  <a:moveTo>
                    <a:pt x="87" y="30"/>
                  </a:moveTo>
                  <a:cubicBezTo>
                    <a:pt x="90" y="30"/>
                    <a:pt x="90" y="30"/>
                    <a:pt x="90" y="30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7" y="30"/>
                    <a:pt x="87" y="30"/>
                    <a:pt x="87" y="30"/>
                  </a:cubicBezTo>
                  <a:close/>
                  <a:moveTo>
                    <a:pt x="94" y="20"/>
                  </a:moveTo>
                  <a:cubicBezTo>
                    <a:pt x="94" y="19"/>
                    <a:pt x="94" y="19"/>
                    <a:pt x="94" y="19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4" y="20"/>
                    <a:pt x="94" y="20"/>
                    <a:pt x="94" y="20"/>
                  </a:cubicBezTo>
                  <a:close/>
                  <a:moveTo>
                    <a:pt x="91" y="23"/>
                  </a:moveTo>
                  <a:cubicBezTo>
                    <a:pt x="91" y="21"/>
                    <a:pt x="91" y="21"/>
                    <a:pt x="91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1" y="23"/>
                    <a:pt x="91" y="23"/>
                    <a:pt x="91" y="23"/>
                  </a:cubicBezTo>
                  <a:close/>
                  <a:moveTo>
                    <a:pt x="97" y="27"/>
                  </a:moveTo>
                  <a:cubicBezTo>
                    <a:pt x="98" y="24"/>
                    <a:pt x="98" y="24"/>
                    <a:pt x="98" y="24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96" y="26"/>
                  </a:moveTo>
                  <a:cubicBezTo>
                    <a:pt x="96" y="27"/>
                    <a:pt x="96" y="27"/>
                    <a:pt x="96" y="27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6" y="26"/>
                    <a:pt x="96" y="26"/>
                    <a:pt x="96" y="26"/>
                  </a:cubicBezTo>
                  <a:close/>
                  <a:moveTo>
                    <a:pt x="101" y="22"/>
                  </a:moveTo>
                  <a:cubicBezTo>
                    <a:pt x="100" y="23"/>
                    <a:pt x="100" y="23"/>
                    <a:pt x="100" y="23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2"/>
                    <a:pt x="101" y="22"/>
                    <a:pt x="101" y="22"/>
                  </a:cubicBezTo>
                  <a:close/>
                  <a:moveTo>
                    <a:pt x="106" y="25"/>
                  </a:moveTo>
                  <a:cubicBezTo>
                    <a:pt x="105" y="23"/>
                    <a:pt x="105" y="23"/>
                    <a:pt x="105" y="23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19"/>
                    <a:pt x="104" y="19"/>
                    <a:pt x="104" y="19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3"/>
                    <a:pt x="106" y="23"/>
                    <a:pt x="106" y="23"/>
                  </a:cubicBezTo>
                  <a:cubicBezTo>
                    <a:pt x="106" y="25"/>
                    <a:pt x="106" y="25"/>
                    <a:pt x="106" y="25"/>
                  </a:cubicBezTo>
                  <a:close/>
                  <a:moveTo>
                    <a:pt x="119" y="18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8"/>
                    <a:pt x="119" y="18"/>
                    <a:pt x="119" y="18"/>
                  </a:cubicBezTo>
                  <a:close/>
                  <a:moveTo>
                    <a:pt x="121" y="16"/>
                  </a:moveTo>
                  <a:cubicBezTo>
                    <a:pt x="119" y="14"/>
                    <a:pt x="119" y="14"/>
                    <a:pt x="119" y="14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1" y="16"/>
                    <a:pt x="121" y="16"/>
                    <a:pt x="121" y="16"/>
                  </a:cubicBezTo>
                  <a:close/>
                  <a:moveTo>
                    <a:pt x="117" y="13"/>
                  </a:moveTo>
                  <a:cubicBezTo>
                    <a:pt x="116" y="13"/>
                    <a:pt x="116" y="13"/>
                    <a:pt x="116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3" y="11"/>
                    <a:pt x="113" y="11"/>
                    <a:pt x="113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7" y="11"/>
                    <a:pt x="117" y="11"/>
                    <a:pt x="117" y="11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17" y="13"/>
                    <a:pt x="117" y="13"/>
                    <a:pt x="117" y="13"/>
                  </a:cubicBezTo>
                  <a:close/>
                  <a:moveTo>
                    <a:pt x="123" y="10"/>
                  </a:moveTo>
                  <a:cubicBezTo>
                    <a:pt x="125" y="9"/>
                    <a:pt x="125" y="9"/>
                    <a:pt x="125" y="9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3" y="10"/>
                    <a:pt x="123" y="10"/>
                    <a:pt x="123" y="10"/>
                  </a:cubicBezTo>
                  <a:close/>
                  <a:moveTo>
                    <a:pt x="128" y="5"/>
                  </a:moveTo>
                  <a:cubicBezTo>
                    <a:pt x="127" y="6"/>
                    <a:pt x="127" y="6"/>
                    <a:pt x="127" y="6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8" y="5"/>
                    <a:pt x="128" y="5"/>
                    <a:pt x="128" y="5"/>
                  </a:cubicBezTo>
                  <a:close/>
                  <a:moveTo>
                    <a:pt x="131" y="3"/>
                  </a:moveTo>
                  <a:cubicBezTo>
                    <a:pt x="130" y="3"/>
                    <a:pt x="130" y="3"/>
                    <a:pt x="130" y="3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1" y="3"/>
                    <a:pt x="131" y="3"/>
                    <a:pt x="131" y="3"/>
                  </a:cubicBezTo>
                  <a:close/>
                  <a:moveTo>
                    <a:pt x="134" y="3"/>
                  </a:moveTo>
                  <a:cubicBezTo>
                    <a:pt x="134" y="3"/>
                    <a:pt x="134" y="3"/>
                    <a:pt x="134" y="3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6" y="4"/>
                    <a:pt x="136" y="4"/>
                    <a:pt x="136" y="4"/>
                  </a:cubicBezTo>
                  <a:lnTo>
                    <a:pt x="134" y="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3F271011-2DC6-D4CD-0B78-7C704BCC91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075" y="3875760"/>
              <a:ext cx="182205" cy="410838"/>
            </a:xfrm>
            <a:custGeom>
              <a:avLst/>
              <a:gdLst>
                <a:gd name="T0" fmla="*/ 10 w 208"/>
                <a:gd name="T1" fmla="*/ 339 h 469"/>
                <a:gd name="T2" fmla="*/ 21 w 208"/>
                <a:gd name="T3" fmla="*/ 317 h 469"/>
                <a:gd name="T4" fmla="*/ 26 w 208"/>
                <a:gd name="T5" fmla="*/ 277 h 469"/>
                <a:gd name="T6" fmla="*/ 12 w 208"/>
                <a:gd name="T7" fmla="*/ 230 h 469"/>
                <a:gd name="T8" fmla="*/ 31 w 208"/>
                <a:gd name="T9" fmla="*/ 190 h 469"/>
                <a:gd name="T10" fmla="*/ 43 w 208"/>
                <a:gd name="T11" fmla="*/ 133 h 469"/>
                <a:gd name="T12" fmla="*/ 59 w 208"/>
                <a:gd name="T13" fmla="*/ 107 h 469"/>
                <a:gd name="T14" fmla="*/ 69 w 208"/>
                <a:gd name="T15" fmla="*/ 59 h 469"/>
                <a:gd name="T16" fmla="*/ 90 w 208"/>
                <a:gd name="T17" fmla="*/ 41 h 469"/>
                <a:gd name="T18" fmla="*/ 97 w 208"/>
                <a:gd name="T19" fmla="*/ 29 h 469"/>
                <a:gd name="T20" fmla="*/ 123 w 208"/>
                <a:gd name="T21" fmla="*/ 24 h 469"/>
                <a:gd name="T22" fmla="*/ 130 w 208"/>
                <a:gd name="T23" fmla="*/ 12 h 469"/>
                <a:gd name="T24" fmla="*/ 142 w 208"/>
                <a:gd name="T25" fmla="*/ 5 h 469"/>
                <a:gd name="T26" fmla="*/ 177 w 208"/>
                <a:gd name="T27" fmla="*/ 29 h 469"/>
                <a:gd name="T28" fmla="*/ 189 w 208"/>
                <a:gd name="T29" fmla="*/ 43 h 469"/>
                <a:gd name="T30" fmla="*/ 194 w 208"/>
                <a:gd name="T31" fmla="*/ 74 h 469"/>
                <a:gd name="T32" fmla="*/ 199 w 208"/>
                <a:gd name="T33" fmla="*/ 107 h 469"/>
                <a:gd name="T34" fmla="*/ 201 w 208"/>
                <a:gd name="T35" fmla="*/ 123 h 469"/>
                <a:gd name="T36" fmla="*/ 180 w 208"/>
                <a:gd name="T37" fmla="*/ 126 h 469"/>
                <a:gd name="T38" fmla="*/ 166 w 208"/>
                <a:gd name="T39" fmla="*/ 128 h 469"/>
                <a:gd name="T40" fmla="*/ 166 w 208"/>
                <a:gd name="T41" fmla="*/ 142 h 469"/>
                <a:gd name="T42" fmla="*/ 166 w 208"/>
                <a:gd name="T43" fmla="*/ 147 h 469"/>
                <a:gd name="T44" fmla="*/ 166 w 208"/>
                <a:gd name="T45" fmla="*/ 168 h 469"/>
                <a:gd name="T46" fmla="*/ 161 w 208"/>
                <a:gd name="T47" fmla="*/ 187 h 469"/>
                <a:gd name="T48" fmla="*/ 142 w 208"/>
                <a:gd name="T49" fmla="*/ 206 h 469"/>
                <a:gd name="T50" fmla="*/ 130 w 208"/>
                <a:gd name="T51" fmla="*/ 218 h 469"/>
                <a:gd name="T52" fmla="*/ 118 w 208"/>
                <a:gd name="T53" fmla="*/ 225 h 469"/>
                <a:gd name="T54" fmla="*/ 109 w 208"/>
                <a:gd name="T55" fmla="*/ 242 h 469"/>
                <a:gd name="T56" fmla="*/ 102 w 208"/>
                <a:gd name="T57" fmla="*/ 265 h 469"/>
                <a:gd name="T58" fmla="*/ 102 w 208"/>
                <a:gd name="T59" fmla="*/ 284 h 469"/>
                <a:gd name="T60" fmla="*/ 106 w 208"/>
                <a:gd name="T61" fmla="*/ 301 h 469"/>
                <a:gd name="T62" fmla="*/ 125 w 208"/>
                <a:gd name="T63" fmla="*/ 315 h 469"/>
                <a:gd name="T64" fmla="*/ 125 w 208"/>
                <a:gd name="T65" fmla="*/ 346 h 469"/>
                <a:gd name="T66" fmla="*/ 109 w 208"/>
                <a:gd name="T67" fmla="*/ 341 h 469"/>
                <a:gd name="T68" fmla="*/ 90 w 208"/>
                <a:gd name="T69" fmla="*/ 341 h 469"/>
                <a:gd name="T70" fmla="*/ 104 w 208"/>
                <a:gd name="T71" fmla="*/ 346 h 469"/>
                <a:gd name="T72" fmla="*/ 128 w 208"/>
                <a:gd name="T73" fmla="*/ 351 h 469"/>
                <a:gd name="T74" fmla="*/ 116 w 208"/>
                <a:gd name="T75" fmla="*/ 358 h 469"/>
                <a:gd name="T76" fmla="*/ 104 w 208"/>
                <a:gd name="T77" fmla="*/ 369 h 469"/>
                <a:gd name="T78" fmla="*/ 97 w 208"/>
                <a:gd name="T79" fmla="*/ 379 h 469"/>
                <a:gd name="T80" fmla="*/ 99 w 208"/>
                <a:gd name="T81" fmla="*/ 395 h 469"/>
                <a:gd name="T82" fmla="*/ 102 w 208"/>
                <a:gd name="T83" fmla="*/ 421 h 469"/>
                <a:gd name="T84" fmla="*/ 83 w 208"/>
                <a:gd name="T85" fmla="*/ 448 h 469"/>
                <a:gd name="T86" fmla="*/ 62 w 208"/>
                <a:gd name="T87" fmla="*/ 462 h 469"/>
                <a:gd name="T88" fmla="*/ 38 w 208"/>
                <a:gd name="T89" fmla="*/ 464 h 469"/>
                <a:gd name="T90" fmla="*/ 38 w 208"/>
                <a:gd name="T91" fmla="*/ 438 h 469"/>
                <a:gd name="T92" fmla="*/ 19 w 208"/>
                <a:gd name="T93" fmla="*/ 412 h 469"/>
                <a:gd name="T94" fmla="*/ 10 w 208"/>
                <a:gd name="T95" fmla="*/ 393 h 469"/>
                <a:gd name="T96" fmla="*/ 10 w 208"/>
                <a:gd name="T97" fmla="*/ 381 h 469"/>
                <a:gd name="T98" fmla="*/ 2 w 208"/>
                <a:gd name="T99" fmla="*/ 369 h 469"/>
                <a:gd name="T100" fmla="*/ 130 w 208"/>
                <a:gd name="T101" fmla="*/ 353 h 469"/>
                <a:gd name="T102" fmla="*/ 125 w 208"/>
                <a:gd name="T103" fmla="*/ 348 h 469"/>
                <a:gd name="T104" fmla="*/ 7 w 208"/>
                <a:gd name="T105" fmla="*/ 388 h 469"/>
                <a:gd name="T106" fmla="*/ 144 w 208"/>
                <a:gd name="T107" fmla="*/ 377 h 469"/>
                <a:gd name="T108" fmla="*/ 149 w 208"/>
                <a:gd name="T109" fmla="*/ 393 h 469"/>
                <a:gd name="T110" fmla="*/ 135 w 208"/>
                <a:gd name="T111" fmla="*/ 421 h 469"/>
                <a:gd name="T112" fmla="*/ 144 w 208"/>
                <a:gd name="T113" fmla="*/ 403 h 469"/>
                <a:gd name="T114" fmla="*/ 132 w 208"/>
                <a:gd name="T115" fmla="*/ 405 h 469"/>
                <a:gd name="T116" fmla="*/ 130 w 208"/>
                <a:gd name="T117" fmla="*/ 426 h 469"/>
                <a:gd name="T118" fmla="*/ 102 w 208"/>
                <a:gd name="T119" fmla="*/ 448 h 469"/>
                <a:gd name="T120" fmla="*/ 104 w 208"/>
                <a:gd name="T121" fmla="*/ 41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8" h="469">
                  <a:moveTo>
                    <a:pt x="5" y="360"/>
                  </a:moveTo>
                  <a:lnTo>
                    <a:pt x="7" y="360"/>
                  </a:lnTo>
                  <a:lnTo>
                    <a:pt x="10" y="365"/>
                  </a:lnTo>
                  <a:lnTo>
                    <a:pt x="12" y="360"/>
                  </a:lnTo>
                  <a:lnTo>
                    <a:pt x="10" y="348"/>
                  </a:lnTo>
                  <a:lnTo>
                    <a:pt x="7" y="343"/>
                  </a:lnTo>
                  <a:lnTo>
                    <a:pt x="10" y="339"/>
                  </a:lnTo>
                  <a:lnTo>
                    <a:pt x="12" y="339"/>
                  </a:lnTo>
                  <a:lnTo>
                    <a:pt x="10" y="334"/>
                  </a:lnTo>
                  <a:lnTo>
                    <a:pt x="12" y="332"/>
                  </a:lnTo>
                  <a:lnTo>
                    <a:pt x="17" y="332"/>
                  </a:lnTo>
                  <a:lnTo>
                    <a:pt x="19" y="327"/>
                  </a:lnTo>
                  <a:lnTo>
                    <a:pt x="19" y="322"/>
                  </a:lnTo>
                  <a:lnTo>
                    <a:pt x="21" y="317"/>
                  </a:lnTo>
                  <a:lnTo>
                    <a:pt x="19" y="313"/>
                  </a:lnTo>
                  <a:lnTo>
                    <a:pt x="17" y="303"/>
                  </a:lnTo>
                  <a:lnTo>
                    <a:pt x="14" y="296"/>
                  </a:lnTo>
                  <a:lnTo>
                    <a:pt x="14" y="291"/>
                  </a:lnTo>
                  <a:lnTo>
                    <a:pt x="24" y="289"/>
                  </a:lnTo>
                  <a:lnTo>
                    <a:pt x="24" y="282"/>
                  </a:lnTo>
                  <a:lnTo>
                    <a:pt x="26" y="277"/>
                  </a:lnTo>
                  <a:lnTo>
                    <a:pt x="19" y="270"/>
                  </a:lnTo>
                  <a:lnTo>
                    <a:pt x="12" y="265"/>
                  </a:lnTo>
                  <a:lnTo>
                    <a:pt x="12" y="258"/>
                  </a:lnTo>
                  <a:lnTo>
                    <a:pt x="14" y="251"/>
                  </a:lnTo>
                  <a:lnTo>
                    <a:pt x="12" y="242"/>
                  </a:lnTo>
                  <a:lnTo>
                    <a:pt x="10" y="237"/>
                  </a:lnTo>
                  <a:lnTo>
                    <a:pt x="12" y="230"/>
                  </a:lnTo>
                  <a:lnTo>
                    <a:pt x="10" y="220"/>
                  </a:lnTo>
                  <a:lnTo>
                    <a:pt x="10" y="209"/>
                  </a:lnTo>
                  <a:lnTo>
                    <a:pt x="10" y="199"/>
                  </a:lnTo>
                  <a:lnTo>
                    <a:pt x="14" y="192"/>
                  </a:lnTo>
                  <a:lnTo>
                    <a:pt x="19" y="190"/>
                  </a:lnTo>
                  <a:lnTo>
                    <a:pt x="24" y="190"/>
                  </a:lnTo>
                  <a:lnTo>
                    <a:pt x="31" y="190"/>
                  </a:lnTo>
                  <a:lnTo>
                    <a:pt x="36" y="185"/>
                  </a:lnTo>
                  <a:lnTo>
                    <a:pt x="36" y="178"/>
                  </a:lnTo>
                  <a:lnTo>
                    <a:pt x="33" y="175"/>
                  </a:lnTo>
                  <a:lnTo>
                    <a:pt x="33" y="168"/>
                  </a:lnTo>
                  <a:lnTo>
                    <a:pt x="40" y="152"/>
                  </a:lnTo>
                  <a:lnTo>
                    <a:pt x="40" y="142"/>
                  </a:lnTo>
                  <a:lnTo>
                    <a:pt x="43" y="133"/>
                  </a:lnTo>
                  <a:lnTo>
                    <a:pt x="45" y="128"/>
                  </a:lnTo>
                  <a:lnTo>
                    <a:pt x="45" y="121"/>
                  </a:lnTo>
                  <a:lnTo>
                    <a:pt x="43" y="119"/>
                  </a:lnTo>
                  <a:lnTo>
                    <a:pt x="43" y="114"/>
                  </a:lnTo>
                  <a:lnTo>
                    <a:pt x="47" y="112"/>
                  </a:lnTo>
                  <a:lnTo>
                    <a:pt x="54" y="109"/>
                  </a:lnTo>
                  <a:lnTo>
                    <a:pt x="59" y="107"/>
                  </a:lnTo>
                  <a:lnTo>
                    <a:pt x="59" y="102"/>
                  </a:lnTo>
                  <a:lnTo>
                    <a:pt x="64" y="93"/>
                  </a:lnTo>
                  <a:lnTo>
                    <a:pt x="71" y="83"/>
                  </a:lnTo>
                  <a:lnTo>
                    <a:pt x="73" y="78"/>
                  </a:lnTo>
                  <a:lnTo>
                    <a:pt x="71" y="74"/>
                  </a:lnTo>
                  <a:lnTo>
                    <a:pt x="69" y="69"/>
                  </a:lnTo>
                  <a:lnTo>
                    <a:pt x="69" y="59"/>
                  </a:lnTo>
                  <a:lnTo>
                    <a:pt x="71" y="59"/>
                  </a:lnTo>
                  <a:lnTo>
                    <a:pt x="73" y="55"/>
                  </a:lnTo>
                  <a:lnTo>
                    <a:pt x="73" y="50"/>
                  </a:lnTo>
                  <a:lnTo>
                    <a:pt x="78" y="50"/>
                  </a:lnTo>
                  <a:lnTo>
                    <a:pt x="80" y="43"/>
                  </a:lnTo>
                  <a:lnTo>
                    <a:pt x="85" y="38"/>
                  </a:lnTo>
                  <a:lnTo>
                    <a:pt x="90" y="41"/>
                  </a:lnTo>
                  <a:lnTo>
                    <a:pt x="90" y="43"/>
                  </a:lnTo>
                  <a:lnTo>
                    <a:pt x="95" y="43"/>
                  </a:lnTo>
                  <a:lnTo>
                    <a:pt x="97" y="41"/>
                  </a:lnTo>
                  <a:lnTo>
                    <a:pt x="95" y="36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7" y="29"/>
                  </a:lnTo>
                  <a:lnTo>
                    <a:pt x="95" y="24"/>
                  </a:lnTo>
                  <a:lnTo>
                    <a:pt x="97" y="22"/>
                  </a:lnTo>
                  <a:lnTo>
                    <a:pt x="102" y="22"/>
                  </a:lnTo>
                  <a:lnTo>
                    <a:pt x="106" y="19"/>
                  </a:lnTo>
                  <a:lnTo>
                    <a:pt x="114" y="22"/>
                  </a:lnTo>
                  <a:lnTo>
                    <a:pt x="118" y="24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8" y="26"/>
                  </a:lnTo>
                  <a:lnTo>
                    <a:pt x="130" y="29"/>
                  </a:lnTo>
                  <a:lnTo>
                    <a:pt x="130" y="22"/>
                  </a:lnTo>
                  <a:lnTo>
                    <a:pt x="128" y="19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0" y="7"/>
                  </a:lnTo>
                  <a:lnTo>
                    <a:pt x="128" y="5"/>
                  </a:lnTo>
                  <a:lnTo>
                    <a:pt x="128" y="0"/>
                  </a:lnTo>
                  <a:lnTo>
                    <a:pt x="132" y="3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42" y="5"/>
                  </a:lnTo>
                  <a:lnTo>
                    <a:pt x="147" y="7"/>
                  </a:lnTo>
                  <a:lnTo>
                    <a:pt x="154" y="17"/>
                  </a:lnTo>
                  <a:lnTo>
                    <a:pt x="158" y="19"/>
                  </a:lnTo>
                  <a:lnTo>
                    <a:pt x="168" y="22"/>
                  </a:lnTo>
                  <a:lnTo>
                    <a:pt x="170" y="22"/>
                  </a:lnTo>
                  <a:lnTo>
                    <a:pt x="173" y="24"/>
                  </a:lnTo>
                  <a:lnTo>
                    <a:pt x="177" y="29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2" y="31"/>
                  </a:lnTo>
                  <a:lnTo>
                    <a:pt x="184" y="36"/>
                  </a:lnTo>
                  <a:lnTo>
                    <a:pt x="189" y="36"/>
                  </a:lnTo>
                  <a:lnTo>
                    <a:pt x="192" y="41"/>
                  </a:lnTo>
                  <a:lnTo>
                    <a:pt x="189" y="43"/>
                  </a:lnTo>
                  <a:lnTo>
                    <a:pt x="189" y="50"/>
                  </a:lnTo>
                  <a:lnTo>
                    <a:pt x="189" y="55"/>
                  </a:lnTo>
                  <a:lnTo>
                    <a:pt x="189" y="59"/>
                  </a:lnTo>
                  <a:lnTo>
                    <a:pt x="194" y="59"/>
                  </a:lnTo>
                  <a:lnTo>
                    <a:pt x="196" y="64"/>
                  </a:lnTo>
                  <a:lnTo>
                    <a:pt x="194" y="67"/>
                  </a:lnTo>
                  <a:lnTo>
                    <a:pt x="194" y="74"/>
                  </a:lnTo>
                  <a:lnTo>
                    <a:pt x="196" y="76"/>
                  </a:lnTo>
                  <a:lnTo>
                    <a:pt x="199" y="83"/>
                  </a:lnTo>
                  <a:lnTo>
                    <a:pt x="196" y="88"/>
                  </a:lnTo>
                  <a:lnTo>
                    <a:pt x="199" y="90"/>
                  </a:lnTo>
                  <a:lnTo>
                    <a:pt x="199" y="97"/>
                  </a:lnTo>
                  <a:lnTo>
                    <a:pt x="196" y="102"/>
                  </a:lnTo>
                  <a:lnTo>
                    <a:pt x="199" y="107"/>
                  </a:lnTo>
                  <a:lnTo>
                    <a:pt x="203" y="109"/>
                  </a:lnTo>
                  <a:lnTo>
                    <a:pt x="206" y="116"/>
                  </a:lnTo>
                  <a:lnTo>
                    <a:pt x="208" y="119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6" y="126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4" y="126"/>
                  </a:lnTo>
                  <a:lnTo>
                    <a:pt x="192" y="123"/>
                  </a:lnTo>
                  <a:lnTo>
                    <a:pt x="189" y="126"/>
                  </a:lnTo>
                  <a:lnTo>
                    <a:pt x="184" y="126"/>
                  </a:lnTo>
                  <a:lnTo>
                    <a:pt x="184" y="121"/>
                  </a:lnTo>
                  <a:lnTo>
                    <a:pt x="180" y="126"/>
                  </a:lnTo>
                  <a:lnTo>
                    <a:pt x="177" y="121"/>
                  </a:lnTo>
                  <a:lnTo>
                    <a:pt x="175" y="123"/>
                  </a:lnTo>
                  <a:lnTo>
                    <a:pt x="175" y="126"/>
                  </a:lnTo>
                  <a:lnTo>
                    <a:pt x="175" y="130"/>
                  </a:lnTo>
                  <a:lnTo>
                    <a:pt x="170" y="130"/>
                  </a:lnTo>
                  <a:lnTo>
                    <a:pt x="168" y="128"/>
                  </a:lnTo>
                  <a:lnTo>
                    <a:pt x="166" y="128"/>
                  </a:lnTo>
                  <a:lnTo>
                    <a:pt x="168" y="133"/>
                  </a:lnTo>
                  <a:lnTo>
                    <a:pt x="173" y="135"/>
                  </a:lnTo>
                  <a:lnTo>
                    <a:pt x="168" y="138"/>
                  </a:lnTo>
                  <a:lnTo>
                    <a:pt x="166" y="138"/>
                  </a:lnTo>
                  <a:lnTo>
                    <a:pt x="161" y="140"/>
                  </a:lnTo>
                  <a:lnTo>
                    <a:pt x="166" y="140"/>
                  </a:lnTo>
                  <a:lnTo>
                    <a:pt x="166" y="142"/>
                  </a:lnTo>
                  <a:lnTo>
                    <a:pt x="163" y="145"/>
                  </a:lnTo>
                  <a:lnTo>
                    <a:pt x="163" y="142"/>
                  </a:lnTo>
                  <a:lnTo>
                    <a:pt x="161" y="140"/>
                  </a:lnTo>
                  <a:lnTo>
                    <a:pt x="158" y="142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6" y="147"/>
                  </a:lnTo>
                  <a:lnTo>
                    <a:pt x="163" y="149"/>
                  </a:lnTo>
                  <a:lnTo>
                    <a:pt x="161" y="156"/>
                  </a:lnTo>
                  <a:lnTo>
                    <a:pt x="163" y="161"/>
                  </a:lnTo>
                  <a:lnTo>
                    <a:pt x="158" y="161"/>
                  </a:lnTo>
                  <a:lnTo>
                    <a:pt x="161" y="164"/>
                  </a:lnTo>
                  <a:lnTo>
                    <a:pt x="166" y="166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6" y="173"/>
                  </a:lnTo>
                  <a:lnTo>
                    <a:pt x="168" y="173"/>
                  </a:lnTo>
                  <a:lnTo>
                    <a:pt x="166" y="178"/>
                  </a:lnTo>
                  <a:lnTo>
                    <a:pt x="163" y="178"/>
                  </a:lnTo>
                  <a:lnTo>
                    <a:pt x="158" y="180"/>
                  </a:lnTo>
                  <a:lnTo>
                    <a:pt x="161" y="187"/>
                  </a:lnTo>
                  <a:lnTo>
                    <a:pt x="156" y="194"/>
                  </a:lnTo>
                  <a:lnTo>
                    <a:pt x="154" y="194"/>
                  </a:lnTo>
                  <a:lnTo>
                    <a:pt x="149" y="199"/>
                  </a:lnTo>
                  <a:lnTo>
                    <a:pt x="147" y="197"/>
                  </a:lnTo>
                  <a:lnTo>
                    <a:pt x="147" y="199"/>
                  </a:lnTo>
                  <a:lnTo>
                    <a:pt x="147" y="204"/>
                  </a:lnTo>
                  <a:lnTo>
                    <a:pt x="142" y="206"/>
                  </a:lnTo>
                  <a:lnTo>
                    <a:pt x="140" y="211"/>
                  </a:lnTo>
                  <a:lnTo>
                    <a:pt x="137" y="211"/>
                  </a:lnTo>
                  <a:lnTo>
                    <a:pt x="137" y="206"/>
                  </a:lnTo>
                  <a:lnTo>
                    <a:pt x="135" y="206"/>
                  </a:lnTo>
                  <a:lnTo>
                    <a:pt x="132" y="211"/>
                  </a:lnTo>
                  <a:lnTo>
                    <a:pt x="132" y="216"/>
                  </a:lnTo>
                  <a:lnTo>
                    <a:pt x="130" y="218"/>
                  </a:lnTo>
                  <a:lnTo>
                    <a:pt x="128" y="216"/>
                  </a:lnTo>
                  <a:lnTo>
                    <a:pt x="125" y="216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1" y="218"/>
                  </a:lnTo>
                  <a:lnTo>
                    <a:pt x="118" y="223"/>
                  </a:lnTo>
                  <a:lnTo>
                    <a:pt x="118" y="225"/>
                  </a:lnTo>
                  <a:lnTo>
                    <a:pt x="121" y="225"/>
                  </a:lnTo>
                  <a:lnTo>
                    <a:pt x="121" y="227"/>
                  </a:lnTo>
                  <a:lnTo>
                    <a:pt x="114" y="232"/>
                  </a:lnTo>
                  <a:lnTo>
                    <a:pt x="111" y="232"/>
                  </a:lnTo>
                  <a:lnTo>
                    <a:pt x="109" y="235"/>
                  </a:lnTo>
                  <a:lnTo>
                    <a:pt x="111" y="237"/>
                  </a:lnTo>
                  <a:lnTo>
                    <a:pt x="109" y="242"/>
                  </a:lnTo>
                  <a:lnTo>
                    <a:pt x="102" y="244"/>
                  </a:lnTo>
                  <a:lnTo>
                    <a:pt x="99" y="242"/>
                  </a:lnTo>
                  <a:lnTo>
                    <a:pt x="104" y="249"/>
                  </a:lnTo>
                  <a:lnTo>
                    <a:pt x="104" y="253"/>
                  </a:lnTo>
                  <a:lnTo>
                    <a:pt x="102" y="256"/>
                  </a:lnTo>
                  <a:lnTo>
                    <a:pt x="104" y="261"/>
                  </a:lnTo>
                  <a:lnTo>
                    <a:pt x="102" y="265"/>
                  </a:lnTo>
                  <a:lnTo>
                    <a:pt x="106" y="270"/>
                  </a:lnTo>
                  <a:lnTo>
                    <a:pt x="104" y="275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2" y="280"/>
                  </a:lnTo>
                  <a:lnTo>
                    <a:pt x="99" y="282"/>
                  </a:lnTo>
                  <a:lnTo>
                    <a:pt x="102" y="284"/>
                  </a:lnTo>
                  <a:lnTo>
                    <a:pt x="102" y="287"/>
                  </a:lnTo>
                  <a:lnTo>
                    <a:pt x="102" y="287"/>
                  </a:lnTo>
                  <a:lnTo>
                    <a:pt x="104" y="291"/>
                  </a:lnTo>
                  <a:lnTo>
                    <a:pt x="99" y="296"/>
                  </a:lnTo>
                  <a:lnTo>
                    <a:pt x="102" y="298"/>
                  </a:lnTo>
                  <a:lnTo>
                    <a:pt x="104" y="301"/>
                  </a:lnTo>
                  <a:lnTo>
                    <a:pt x="106" y="301"/>
                  </a:lnTo>
                  <a:lnTo>
                    <a:pt x="106" y="306"/>
                  </a:lnTo>
                  <a:lnTo>
                    <a:pt x="109" y="306"/>
                  </a:lnTo>
                  <a:lnTo>
                    <a:pt x="111" y="308"/>
                  </a:lnTo>
                  <a:lnTo>
                    <a:pt x="116" y="303"/>
                  </a:lnTo>
                  <a:lnTo>
                    <a:pt x="118" y="306"/>
                  </a:lnTo>
                  <a:lnTo>
                    <a:pt x="118" y="310"/>
                  </a:lnTo>
                  <a:lnTo>
                    <a:pt x="125" y="315"/>
                  </a:lnTo>
                  <a:lnTo>
                    <a:pt x="125" y="317"/>
                  </a:lnTo>
                  <a:lnTo>
                    <a:pt x="132" y="322"/>
                  </a:lnTo>
                  <a:lnTo>
                    <a:pt x="132" y="324"/>
                  </a:lnTo>
                  <a:lnTo>
                    <a:pt x="135" y="329"/>
                  </a:lnTo>
                  <a:lnTo>
                    <a:pt x="132" y="334"/>
                  </a:lnTo>
                  <a:lnTo>
                    <a:pt x="128" y="341"/>
                  </a:lnTo>
                  <a:lnTo>
                    <a:pt x="125" y="346"/>
                  </a:lnTo>
                  <a:lnTo>
                    <a:pt x="121" y="346"/>
                  </a:lnTo>
                  <a:lnTo>
                    <a:pt x="118" y="343"/>
                  </a:lnTo>
                  <a:lnTo>
                    <a:pt x="118" y="341"/>
                  </a:lnTo>
                  <a:lnTo>
                    <a:pt x="114" y="341"/>
                  </a:lnTo>
                  <a:lnTo>
                    <a:pt x="111" y="339"/>
                  </a:lnTo>
                  <a:lnTo>
                    <a:pt x="111" y="341"/>
                  </a:lnTo>
                  <a:lnTo>
                    <a:pt x="109" y="341"/>
                  </a:lnTo>
                  <a:lnTo>
                    <a:pt x="106" y="339"/>
                  </a:lnTo>
                  <a:lnTo>
                    <a:pt x="102" y="339"/>
                  </a:lnTo>
                  <a:lnTo>
                    <a:pt x="102" y="341"/>
                  </a:lnTo>
                  <a:lnTo>
                    <a:pt x="99" y="341"/>
                  </a:lnTo>
                  <a:lnTo>
                    <a:pt x="97" y="341"/>
                  </a:lnTo>
                  <a:lnTo>
                    <a:pt x="95" y="343"/>
                  </a:lnTo>
                  <a:lnTo>
                    <a:pt x="90" y="341"/>
                  </a:lnTo>
                  <a:lnTo>
                    <a:pt x="88" y="343"/>
                  </a:lnTo>
                  <a:lnTo>
                    <a:pt x="88" y="346"/>
                  </a:lnTo>
                  <a:lnTo>
                    <a:pt x="95" y="346"/>
                  </a:lnTo>
                  <a:lnTo>
                    <a:pt x="95" y="346"/>
                  </a:lnTo>
                  <a:lnTo>
                    <a:pt x="95" y="346"/>
                  </a:lnTo>
                  <a:lnTo>
                    <a:pt x="102" y="346"/>
                  </a:lnTo>
                  <a:lnTo>
                    <a:pt x="104" y="346"/>
                  </a:lnTo>
                  <a:lnTo>
                    <a:pt x="109" y="348"/>
                  </a:lnTo>
                  <a:lnTo>
                    <a:pt x="111" y="351"/>
                  </a:lnTo>
                  <a:lnTo>
                    <a:pt x="114" y="348"/>
                  </a:lnTo>
                  <a:lnTo>
                    <a:pt x="116" y="351"/>
                  </a:lnTo>
                  <a:lnTo>
                    <a:pt x="121" y="348"/>
                  </a:lnTo>
                  <a:lnTo>
                    <a:pt x="125" y="348"/>
                  </a:lnTo>
                  <a:lnTo>
                    <a:pt x="128" y="351"/>
                  </a:lnTo>
                  <a:lnTo>
                    <a:pt x="128" y="355"/>
                  </a:lnTo>
                  <a:lnTo>
                    <a:pt x="125" y="358"/>
                  </a:lnTo>
                  <a:lnTo>
                    <a:pt x="123" y="358"/>
                  </a:lnTo>
                  <a:lnTo>
                    <a:pt x="118" y="362"/>
                  </a:lnTo>
                  <a:lnTo>
                    <a:pt x="116" y="362"/>
                  </a:lnTo>
                  <a:lnTo>
                    <a:pt x="116" y="360"/>
                  </a:lnTo>
                  <a:lnTo>
                    <a:pt x="116" y="358"/>
                  </a:lnTo>
                  <a:lnTo>
                    <a:pt x="114" y="360"/>
                  </a:lnTo>
                  <a:lnTo>
                    <a:pt x="114" y="362"/>
                  </a:lnTo>
                  <a:lnTo>
                    <a:pt x="111" y="362"/>
                  </a:lnTo>
                  <a:lnTo>
                    <a:pt x="109" y="365"/>
                  </a:lnTo>
                  <a:lnTo>
                    <a:pt x="109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72"/>
                  </a:lnTo>
                  <a:lnTo>
                    <a:pt x="102" y="372"/>
                  </a:lnTo>
                  <a:lnTo>
                    <a:pt x="99" y="372"/>
                  </a:lnTo>
                  <a:lnTo>
                    <a:pt x="97" y="374"/>
                  </a:lnTo>
                  <a:lnTo>
                    <a:pt x="102" y="374"/>
                  </a:lnTo>
                  <a:lnTo>
                    <a:pt x="104" y="379"/>
                  </a:lnTo>
                  <a:lnTo>
                    <a:pt x="97" y="379"/>
                  </a:lnTo>
                  <a:lnTo>
                    <a:pt x="104" y="381"/>
                  </a:lnTo>
                  <a:lnTo>
                    <a:pt x="104" y="384"/>
                  </a:lnTo>
                  <a:lnTo>
                    <a:pt x="102" y="388"/>
                  </a:lnTo>
                  <a:lnTo>
                    <a:pt x="106" y="393"/>
                  </a:lnTo>
                  <a:lnTo>
                    <a:pt x="102" y="393"/>
                  </a:lnTo>
                  <a:lnTo>
                    <a:pt x="97" y="391"/>
                  </a:lnTo>
                  <a:lnTo>
                    <a:pt x="99" y="395"/>
                  </a:lnTo>
                  <a:lnTo>
                    <a:pt x="97" y="400"/>
                  </a:lnTo>
                  <a:lnTo>
                    <a:pt x="102" y="403"/>
                  </a:lnTo>
                  <a:lnTo>
                    <a:pt x="97" y="405"/>
                  </a:lnTo>
                  <a:lnTo>
                    <a:pt x="102" y="410"/>
                  </a:lnTo>
                  <a:lnTo>
                    <a:pt x="97" y="414"/>
                  </a:lnTo>
                  <a:lnTo>
                    <a:pt x="97" y="417"/>
                  </a:lnTo>
                  <a:lnTo>
                    <a:pt x="102" y="421"/>
                  </a:lnTo>
                  <a:lnTo>
                    <a:pt x="99" y="424"/>
                  </a:lnTo>
                  <a:lnTo>
                    <a:pt x="99" y="436"/>
                  </a:lnTo>
                  <a:lnTo>
                    <a:pt x="95" y="438"/>
                  </a:lnTo>
                  <a:lnTo>
                    <a:pt x="95" y="445"/>
                  </a:lnTo>
                  <a:lnTo>
                    <a:pt x="90" y="452"/>
                  </a:lnTo>
                  <a:lnTo>
                    <a:pt x="88" y="450"/>
                  </a:lnTo>
                  <a:lnTo>
                    <a:pt x="83" y="448"/>
                  </a:lnTo>
                  <a:lnTo>
                    <a:pt x="78" y="450"/>
                  </a:lnTo>
                  <a:lnTo>
                    <a:pt x="71" y="448"/>
                  </a:lnTo>
                  <a:lnTo>
                    <a:pt x="71" y="445"/>
                  </a:lnTo>
                  <a:lnTo>
                    <a:pt x="69" y="452"/>
                  </a:lnTo>
                  <a:lnTo>
                    <a:pt x="62" y="452"/>
                  </a:lnTo>
                  <a:lnTo>
                    <a:pt x="59" y="459"/>
                  </a:lnTo>
                  <a:lnTo>
                    <a:pt x="62" y="462"/>
                  </a:lnTo>
                  <a:lnTo>
                    <a:pt x="62" y="464"/>
                  </a:lnTo>
                  <a:lnTo>
                    <a:pt x="57" y="469"/>
                  </a:lnTo>
                  <a:lnTo>
                    <a:pt x="52" y="466"/>
                  </a:lnTo>
                  <a:lnTo>
                    <a:pt x="43" y="469"/>
                  </a:lnTo>
                  <a:lnTo>
                    <a:pt x="38" y="469"/>
                  </a:lnTo>
                  <a:lnTo>
                    <a:pt x="36" y="466"/>
                  </a:lnTo>
                  <a:lnTo>
                    <a:pt x="38" y="464"/>
                  </a:lnTo>
                  <a:lnTo>
                    <a:pt x="36" y="455"/>
                  </a:lnTo>
                  <a:lnTo>
                    <a:pt x="33" y="452"/>
                  </a:lnTo>
                  <a:lnTo>
                    <a:pt x="31" y="450"/>
                  </a:lnTo>
                  <a:lnTo>
                    <a:pt x="28" y="448"/>
                  </a:lnTo>
                  <a:lnTo>
                    <a:pt x="28" y="445"/>
                  </a:lnTo>
                  <a:lnTo>
                    <a:pt x="36" y="445"/>
                  </a:lnTo>
                  <a:lnTo>
                    <a:pt x="38" y="438"/>
                  </a:lnTo>
                  <a:lnTo>
                    <a:pt x="36" y="433"/>
                  </a:lnTo>
                  <a:lnTo>
                    <a:pt x="31" y="436"/>
                  </a:lnTo>
                  <a:lnTo>
                    <a:pt x="28" y="433"/>
                  </a:lnTo>
                  <a:lnTo>
                    <a:pt x="26" y="429"/>
                  </a:lnTo>
                  <a:lnTo>
                    <a:pt x="24" y="426"/>
                  </a:lnTo>
                  <a:lnTo>
                    <a:pt x="21" y="421"/>
                  </a:lnTo>
                  <a:lnTo>
                    <a:pt x="19" y="412"/>
                  </a:lnTo>
                  <a:lnTo>
                    <a:pt x="17" y="412"/>
                  </a:lnTo>
                  <a:lnTo>
                    <a:pt x="14" y="407"/>
                  </a:lnTo>
                  <a:lnTo>
                    <a:pt x="12" y="405"/>
                  </a:lnTo>
                  <a:lnTo>
                    <a:pt x="10" y="403"/>
                  </a:lnTo>
                  <a:lnTo>
                    <a:pt x="10" y="400"/>
                  </a:lnTo>
                  <a:lnTo>
                    <a:pt x="12" y="395"/>
                  </a:lnTo>
                  <a:lnTo>
                    <a:pt x="10" y="393"/>
                  </a:lnTo>
                  <a:lnTo>
                    <a:pt x="10" y="388"/>
                  </a:lnTo>
                  <a:lnTo>
                    <a:pt x="14" y="386"/>
                  </a:lnTo>
                  <a:lnTo>
                    <a:pt x="14" y="384"/>
                  </a:lnTo>
                  <a:lnTo>
                    <a:pt x="10" y="381"/>
                  </a:lnTo>
                  <a:lnTo>
                    <a:pt x="12" y="379"/>
                  </a:lnTo>
                  <a:lnTo>
                    <a:pt x="10" y="379"/>
                  </a:lnTo>
                  <a:lnTo>
                    <a:pt x="10" y="381"/>
                  </a:lnTo>
                  <a:lnTo>
                    <a:pt x="12" y="386"/>
                  </a:lnTo>
                  <a:lnTo>
                    <a:pt x="7" y="388"/>
                  </a:lnTo>
                  <a:lnTo>
                    <a:pt x="7" y="384"/>
                  </a:lnTo>
                  <a:lnTo>
                    <a:pt x="7" y="381"/>
                  </a:lnTo>
                  <a:lnTo>
                    <a:pt x="2" y="379"/>
                  </a:lnTo>
                  <a:lnTo>
                    <a:pt x="2" y="374"/>
                  </a:lnTo>
                  <a:lnTo>
                    <a:pt x="2" y="369"/>
                  </a:lnTo>
                  <a:lnTo>
                    <a:pt x="0" y="362"/>
                  </a:lnTo>
                  <a:lnTo>
                    <a:pt x="5" y="360"/>
                  </a:lnTo>
                  <a:lnTo>
                    <a:pt x="5" y="360"/>
                  </a:lnTo>
                  <a:lnTo>
                    <a:pt x="5" y="360"/>
                  </a:lnTo>
                  <a:lnTo>
                    <a:pt x="5" y="360"/>
                  </a:lnTo>
                  <a:close/>
                  <a:moveTo>
                    <a:pt x="125" y="348"/>
                  </a:moveTo>
                  <a:lnTo>
                    <a:pt x="130" y="353"/>
                  </a:lnTo>
                  <a:lnTo>
                    <a:pt x="130" y="353"/>
                  </a:lnTo>
                  <a:lnTo>
                    <a:pt x="130" y="348"/>
                  </a:lnTo>
                  <a:lnTo>
                    <a:pt x="135" y="343"/>
                  </a:lnTo>
                  <a:lnTo>
                    <a:pt x="135" y="341"/>
                  </a:lnTo>
                  <a:lnTo>
                    <a:pt x="130" y="341"/>
                  </a:lnTo>
                  <a:lnTo>
                    <a:pt x="125" y="348"/>
                  </a:lnTo>
                  <a:lnTo>
                    <a:pt x="125" y="348"/>
                  </a:lnTo>
                  <a:lnTo>
                    <a:pt x="125" y="348"/>
                  </a:lnTo>
                  <a:close/>
                  <a:moveTo>
                    <a:pt x="7" y="388"/>
                  </a:moveTo>
                  <a:lnTo>
                    <a:pt x="7" y="391"/>
                  </a:lnTo>
                  <a:lnTo>
                    <a:pt x="7" y="391"/>
                  </a:lnTo>
                  <a:lnTo>
                    <a:pt x="10" y="388"/>
                  </a:lnTo>
                  <a:lnTo>
                    <a:pt x="7" y="388"/>
                  </a:lnTo>
                  <a:lnTo>
                    <a:pt x="7" y="388"/>
                  </a:lnTo>
                  <a:lnTo>
                    <a:pt x="7" y="388"/>
                  </a:lnTo>
                  <a:close/>
                  <a:moveTo>
                    <a:pt x="144" y="377"/>
                  </a:moveTo>
                  <a:lnTo>
                    <a:pt x="147" y="379"/>
                  </a:lnTo>
                  <a:lnTo>
                    <a:pt x="149" y="377"/>
                  </a:lnTo>
                  <a:lnTo>
                    <a:pt x="147" y="374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4" y="377"/>
                  </a:lnTo>
                  <a:close/>
                  <a:moveTo>
                    <a:pt x="147" y="395"/>
                  </a:moveTo>
                  <a:lnTo>
                    <a:pt x="147" y="398"/>
                  </a:lnTo>
                  <a:lnTo>
                    <a:pt x="149" y="395"/>
                  </a:lnTo>
                  <a:lnTo>
                    <a:pt x="154" y="393"/>
                  </a:lnTo>
                  <a:lnTo>
                    <a:pt x="151" y="393"/>
                  </a:lnTo>
                  <a:lnTo>
                    <a:pt x="149" y="393"/>
                  </a:lnTo>
                  <a:lnTo>
                    <a:pt x="147" y="395"/>
                  </a:lnTo>
                  <a:lnTo>
                    <a:pt x="147" y="395"/>
                  </a:lnTo>
                  <a:lnTo>
                    <a:pt x="147" y="395"/>
                  </a:lnTo>
                  <a:close/>
                  <a:moveTo>
                    <a:pt x="132" y="426"/>
                  </a:moveTo>
                  <a:lnTo>
                    <a:pt x="137" y="426"/>
                  </a:lnTo>
                  <a:lnTo>
                    <a:pt x="137" y="424"/>
                  </a:lnTo>
                  <a:lnTo>
                    <a:pt x="135" y="421"/>
                  </a:lnTo>
                  <a:lnTo>
                    <a:pt x="137" y="419"/>
                  </a:lnTo>
                  <a:lnTo>
                    <a:pt x="142" y="417"/>
                  </a:lnTo>
                  <a:lnTo>
                    <a:pt x="142" y="414"/>
                  </a:lnTo>
                  <a:lnTo>
                    <a:pt x="144" y="410"/>
                  </a:lnTo>
                  <a:lnTo>
                    <a:pt x="144" y="407"/>
                  </a:lnTo>
                  <a:lnTo>
                    <a:pt x="142" y="405"/>
                  </a:lnTo>
                  <a:lnTo>
                    <a:pt x="144" y="403"/>
                  </a:lnTo>
                  <a:lnTo>
                    <a:pt x="144" y="400"/>
                  </a:lnTo>
                  <a:lnTo>
                    <a:pt x="144" y="398"/>
                  </a:lnTo>
                  <a:lnTo>
                    <a:pt x="142" y="395"/>
                  </a:lnTo>
                  <a:lnTo>
                    <a:pt x="142" y="398"/>
                  </a:lnTo>
                  <a:lnTo>
                    <a:pt x="137" y="398"/>
                  </a:lnTo>
                  <a:lnTo>
                    <a:pt x="135" y="400"/>
                  </a:lnTo>
                  <a:lnTo>
                    <a:pt x="132" y="405"/>
                  </a:lnTo>
                  <a:lnTo>
                    <a:pt x="130" y="407"/>
                  </a:lnTo>
                  <a:lnTo>
                    <a:pt x="130" y="412"/>
                  </a:lnTo>
                  <a:lnTo>
                    <a:pt x="128" y="414"/>
                  </a:lnTo>
                  <a:lnTo>
                    <a:pt x="132" y="419"/>
                  </a:lnTo>
                  <a:lnTo>
                    <a:pt x="135" y="419"/>
                  </a:lnTo>
                  <a:lnTo>
                    <a:pt x="132" y="421"/>
                  </a:lnTo>
                  <a:lnTo>
                    <a:pt x="130" y="426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2" y="426"/>
                  </a:lnTo>
                  <a:close/>
                  <a:moveTo>
                    <a:pt x="99" y="440"/>
                  </a:moveTo>
                  <a:lnTo>
                    <a:pt x="102" y="443"/>
                  </a:lnTo>
                  <a:lnTo>
                    <a:pt x="102" y="445"/>
                  </a:lnTo>
                  <a:lnTo>
                    <a:pt x="102" y="448"/>
                  </a:lnTo>
                  <a:lnTo>
                    <a:pt x="104" y="445"/>
                  </a:lnTo>
                  <a:lnTo>
                    <a:pt x="106" y="438"/>
                  </a:lnTo>
                  <a:lnTo>
                    <a:pt x="106" y="431"/>
                  </a:lnTo>
                  <a:lnTo>
                    <a:pt x="109" y="424"/>
                  </a:lnTo>
                  <a:lnTo>
                    <a:pt x="109" y="417"/>
                  </a:lnTo>
                  <a:lnTo>
                    <a:pt x="106" y="414"/>
                  </a:lnTo>
                  <a:lnTo>
                    <a:pt x="104" y="419"/>
                  </a:lnTo>
                  <a:lnTo>
                    <a:pt x="106" y="421"/>
                  </a:lnTo>
                  <a:lnTo>
                    <a:pt x="104" y="426"/>
                  </a:lnTo>
                  <a:lnTo>
                    <a:pt x="102" y="429"/>
                  </a:lnTo>
                  <a:lnTo>
                    <a:pt x="99" y="440"/>
                  </a:lnTo>
                  <a:lnTo>
                    <a:pt x="99" y="440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Freeform 45">
              <a:extLst>
                <a:ext uri="{FF2B5EF4-FFF2-40B4-BE49-F238E27FC236}">
                  <a16:creationId xmlns:a16="http://schemas.microsoft.com/office/drawing/2014/main" id="{D86F513D-E344-8D9F-2E9E-92323490D5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5085" y="3836340"/>
              <a:ext cx="182205" cy="327619"/>
            </a:xfrm>
            <a:custGeom>
              <a:avLst/>
              <a:gdLst>
                <a:gd name="T0" fmla="*/ 80 w 88"/>
                <a:gd name="T1" fmla="*/ 131 h 158"/>
                <a:gd name="T2" fmla="*/ 82 w 88"/>
                <a:gd name="T3" fmla="*/ 106 h 158"/>
                <a:gd name="T4" fmla="*/ 76 w 88"/>
                <a:gd name="T5" fmla="*/ 89 h 158"/>
                <a:gd name="T6" fmla="*/ 73 w 88"/>
                <a:gd name="T7" fmla="*/ 79 h 158"/>
                <a:gd name="T8" fmla="*/ 70 w 88"/>
                <a:gd name="T9" fmla="*/ 60 h 158"/>
                <a:gd name="T10" fmla="*/ 68 w 88"/>
                <a:gd name="T11" fmla="*/ 39 h 158"/>
                <a:gd name="T12" fmla="*/ 57 w 88"/>
                <a:gd name="T13" fmla="*/ 30 h 158"/>
                <a:gd name="T14" fmla="*/ 55 w 88"/>
                <a:gd name="T15" fmla="*/ 18 h 158"/>
                <a:gd name="T16" fmla="*/ 57 w 88"/>
                <a:gd name="T17" fmla="*/ 6 h 158"/>
                <a:gd name="T18" fmla="*/ 43 w 88"/>
                <a:gd name="T19" fmla="*/ 0 h 158"/>
                <a:gd name="T20" fmla="*/ 37 w 88"/>
                <a:gd name="T21" fmla="*/ 4 h 158"/>
                <a:gd name="T22" fmla="*/ 35 w 88"/>
                <a:gd name="T23" fmla="*/ 16 h 158"/>
                <a:gd name="T24" fmla="*/ 29 w 88"/>
                <a:gd name="T25" fmla="*/ 22 h 158"/>
                <a:gd name="T26" fmla="*/ 18 w 88"/>
                <a:gd name="T27" fmla="*/ 25 h 158"/>
                <a:gd name="T28" fmla="*/ 5 w 88"/>
                <a:gd name="T29" fmla="*/ 15 h 158"/>
                <a:gd name="T30" fmla="*/ 1 w 88"/>
                <a:gd name="T31" fmla="*/ 19 h 158"/>
                <a:gd name="T32" fmla="*/ 13 w 88"/>
                <a:gd name="T33" fmla="*/ 28 h 158"/>
                <a:gd name="T34" fmla="*/ 19 w 88"/>
                <a:gd name="T35" fmla="*/ 32 h 158"/>
                <a:gd name="T36" fmla="*/ 22 w 88"/>
                <a:gd name="T37" fmla="*/ 42 h 158"/>
                <a:gd name="T38" fmla="*/ 25 w 88"/>
                <a:gd name="T39" fmla="*/ 51 h 158"/>
                <a:gd name="T40" fmla="*/ 26 w 88"/>
                <a:gd name="T41" fmla="*/ 64 h 158"/>
                <a:gd name="T42" fmla="*/ 32 w 88"/>
                <a:gd name="T43" fmla="*/ 72 h 158"/>
                <a:gd name="T44" fmla="*/ 39 w 88"/>
                <a:gd name="T45" fmla="*/ 80 h 158"/>
                <a:gd name="T46" fmla="*/ 41 w 88"/>
                <a:gd name="T47" fmla="*/ 86 h 158"/>
                <a:gd name="T48" fmla="*/ 32 w 88"/>
                <a:gd name="T49" fmla="*/ 90 h 158"/>
                <a:gd name="T50" fmla="*/ 26 w 88"/>
                <a:gd name="T51" fmla="*/ 96 h 158"/>
                <a:gd name="T52" fmla="*/ 25 w 88"/>
                <a:gd name="T53" fmla="*/ 104 h 158"/>
                <a:gd name="T54" fmla="*/ 20 w 88"/>
                <a:gd name="T55" fmla="*/ 105 h 158"/>
                <a:gd name="T56" fmla="*/ 17 w 88"/>
                <a:gd name="T57" fmla="*/ 111 h 158"/>
                <a:gd name="T58" fmla="*/ 14 w 88"/>
                <a:gd name="T59" fmla="*/ 112 h 158"/>
                <a:gd name="T60" fmla="*/ 13 w 88"/>
                <a:gd name="T61" fmla="*/ 119 h 158"/>
                <a:gd name="T62" fmla="*/ 14 w 88"/>
                <a:gd name="T63" fmla="*/ 125 h 158"/>
                <a:gd name="T64" fmla="*/ 18 w 88"/>
                <a:gd name="T65" fmla="*/ 134 h 158"/>
                <a:gd name="T66" fmla="*/ 16 w 88"/>
                <a:gd name="T67" fmla="*/ 145 h 158"/>
                <a:gd name="T68" fmla="*/ 22 w 88"/>
                <a:gd name="T69" fmla="*/ 148 h 158"/>
                <a:gd name="T70" fmla="*/ 28 w 88"/>
                <a:gd name="T71" fmla="*/ 150 h 158"/>
                <a:gd name="T72" fmla="*/ 31 w 88"/>
                <a:gd name="T73" fmla="*/ 158 h 158"/>
                <a:gd name="T74" fmla="*/ 37 w 88"/>
                <a:gd name="T75" fmla="*/ 155 h 158"/>
                <a:gd name="T76" fmla="*/ 49 w 88"/>
                <a:gd name="T77" fmla="*/ 150 h 158"/>
                <a:gd name="T78" fmla="*/ 52 w 88"/>
                <a:gd name="T79" fmla="*/ 149 h 158"/>
                <a:gd name="T80" fmla="*/ 56 w 88"/>
                <a:gd name="T81" fmla="*/ 149 h 158"/>
                <a:gd name="T82" fmla="*/ 62 w 88"/>
                <a:gd name="T83" fmla="*/ 147 h 158"/>
                <a:gd name="T84" fmla="*/ 67 w 88"/>
                <a:gd name="T85" fmla="*/ 146 h 158"/>
                <a:gd name="T86" fmla="*/ 35 w 88"/>
                <a:gd name="T87" fmla="*/ 83 h 158"/>
                <a:gd name="T88" fmla="*/ 37 w 88"/>
                <a:gd name="T89" fmla="*/ 82 h 158"/>
                <a:gd name="T90" fmla="*/ 11 w 88"/>
                <a:gd name="T91" fmla="*/ 108 h 158"/>
                <a:gd name="T92" fmla="*/ 11 w 88"/>
                <a:gd name="T93" fmla="*/ 108 h 158"/>
                <a:gd name="T94" fmla="*/ 30 w 88"/>
                <a:gd name="T95" fmla="*/ 154 h 158"/>
                <a:gd name="T96" fmla="*/ 26 w 88"/>
                <a:gd name="T97" fmla="*/ 150 h 158"/>
                <a:gd name="T98" fmla="*/ 22 w 88"/>
                <a:gd name="T99" fmla="*/ 149 h 158"/>
                <a:gd name="T100" fmla="*/ 17 w 88"/>
                <a:gd name="T101" fmla="*/ 149 h 158"/>
                <a:gd name="T102" fmla="*/ 6 w 88"/>
                <a:gd name="T103" fmla="*/ 149 h 158"/>
                <a:gd name="T104" fmla="*/ 9 w 88"/>
                <a:gd name="T105" fmla="*/ 154 h 158"/>
                <a:gd name="T106" fmla="*/ 5 w 88"/>
                <a:gd name="T107" fmla="*/ 15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158">
                  <a:moveTo>
                    <a:pt x="70" y="146"/>
                  </a:moveTo>
                  <a:cubicBezTo>
                    <a:pt x="69" y="144"/>
                    <a:pt x="69" y="144"/>
                    <a:pt x="69" y="144"/>
                  </a:cubicBezTo>
                  <a:cubicBezTo>
                    <a:pt x="73" y="140"/>
                    <a:pt x="73" y="140"/>
                    <a:pt x="73" y="140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80" y="131"/>
                    <a:pt x="80" y="131"/>
                    <a:pt x="80" y="131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8" y="114"/>
                    <a:pt x="88" y="114"/>
                    <a:pt x="88" y="114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4" y="107"/>
                    <a:pt x="84" y="107"/>
                    <a:pt x="84" y="107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3" y="82"/>
                    <a:pt x="73" y="82"/>
                    <a:pt x="73" y="82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0" y="146"/>
                    <a:pt x="20" y="146"/>
                    <a:pt x="20" y="146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7" y="150"/>
                    <a:pt x="27" y="150"/>
                    <a:pt x="27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31" y="155"/>
                    <a:pt x="31" y="155"/>
                    <a:pt x="31" y="155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9" y="150"/>
                    <a:pt x="49" y="150"/>
                    <a:pt x="49" y="150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2" y="147"/>
                    <a:pt x="52" y="147"/>
                    <a:pt x="52" y="147"/>
                  </a:cubicBezTo>
                  <a:cubicBezTo>
                    <a:pt x="52" y="146"/>
                    <a:pt x="52" y="146"/>
                    <a:pt x="52" y="146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4" y="148"/>
                    <a:pt x="54" y="148"/>
                    <a:pt x="54" y="148"/>
                  </a:cubicBezTo>
                  <a:cubicBezTo>
                    <a:pt x="55" y="147"/>
                    <a:pt x="55" y="147"/>
                    <a:pt x="55" y="147"/>
                  </a:cubicBezTo>
                  <a:cubicBezTo>
                    <a:pt x="56" y="149"/>
                    <a:pt x="56" y="149"/>
                    <a:pt x="56" y="149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3" y="148"/>
                    <a:pt x="63" y="148"/>
                    <a:pt x="63" y="148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9" y="148"/>
                    <a:pt x="69" y="148"/>
                    <a:pt x="69" y="148"/>
                  </a:cubicBezTo>
                  <a:cubicBezTo>
                    <a:pt x="69" y="148"/>
                    <a:pt x="69" y="147"/>
                    <a:pt x="70" y="146"/>
                  </a:cubicBezTo>
                  <a:close/>
                  <a:moveTo>
                    <a:pt x="37" y="82"/>
                  </a:moveTo>
                  <a:cubicBezTo>
                    <a:pt x="36" y="83"/>
                    <a:pt x="36" y="83"/>
                    <a:pt x="36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7" y="82"/>
                    <a:pt x="37" y="82"/>
                    <a:pt x="37" y="82"/>
                  </a:cubicBezTo>
                  <a:close/>
                  <a:moveTo>
                    <a:pt x="12" y="107"/>
                  </a:moveTo>
                  <a:cubicBezTo>
                    <a:pt x="12" y="106"/>
                    <a:pt x="12" y="106"/>
                    <a:pt x="12" y="106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07"/>
                    <a:pt x="12" y="107"/>
                    <a:pt x="12" y="107"/>
                  </a:cubicBezTo>
                  <a:close/>
                  <a:moveTo>
                    <a:pt x="11" y="108"/>
                  </a:moveTo>
                  <a:cubicBezTo>
                    <a:pt x="12" y="109"/>
                    <a:pt x="12" y="109"/>
                    <a:pt x="12" y="109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08"/>
                    <a:pt x="11" y="108"/>
                    <a:pt x="11" y="108"/>
                  </a:cubicBezTo>
                  <a:close/>
                  <a:moveTo>
                    <a:pt x="30" y="154"/>
                  </a:moveTo>
                  <a:cubicBezTo>
                    <a:pt x="30" y="156"/>
                    <a:pt x="30" y="156"/>
                    <a:pt x="30" y="156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0" y="154"/>
                    <a:pt x="30" y="154"/>
                    <a:pt x="30" y="154"/>
                  </a:cubicBezTo>
                  <a:close/>
                  <a:moveTo>
                    <a:pt x="27" y="152"/>
                  </a:move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7" y="152"/>
                    <a:pt x="27" y="152"/>
                    <a:pt x="27" y="152"/>
                  </a:cubicBezTo>
                  <a:close/>
                  <a:moveTo>
                    <a:pt x="24" y="151"/>
                  </a:moveTo>
                  <a:cubicBezTo>
                    <a:pt x="26" y="150"/>
                    <a:pt x="26" y="150"/>
                    <a:pt x="26" y="150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24" y="151"/>
                    <a:pt x="24" y="151"/>
                    <a:pt x="24" y="151"/>
                  </a:cubicBezTo>
                  <a:close/>
                  <a:moveTo>
                    <a:pt x="20" y="148"/>
                  </a:moveTo>
                  <a:cubicBezTo>
                    <a:pt x="22" y="149"/>
                    <a:pt x="22" y="149"/>
                    <a:pt x="22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lose/>
                  <a:moveTo>
                    <a:pt x="16" y="148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48"/>
                    <a:pt x="16" y="148"/>
                    <a:pt x="16" y="148"/>
                  </a:cubicBezTo>
                  <a:close/>
                  <a:moveTo>
                    <a:pt x="4" y="151"/>
                  </a:moveTo>
                  <a:cubicBezTo>
                    <a:pt x="7" y="152"/>
                    <a:pt x="7" y="152"/>
                    <a:pt x="7" y="152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4" y="152"/>
                    <a:pt x="4" y="152"/>
                    <a:pt x="4" y="152"/>
                  </a:cubicBezTo>
                  <a:lnTo>
                    <a:pt x="4" y="151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63" name="Freeform 46">
              <a:extLst>
                <a:ext uri="{FF2B5EF4-FFF2-40B4-BE49-F238E27FC236}">
                  <a16:creationId xmlns:a16="http://schemas.microsoft.com/office/drawing/2014/main" id="{5842A71D-82CE-2BF4-7F8A-205DD9366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5016" y="4166587"/>
              <a:ext cx="97235" cy="65699"/>
            </a:xfrm>
            <a:custGeom>
              <a:avLst/>
              <a:gdLst>
                <a:gd name="T0" fmla="*/ 109 w 111"/>
                <a:gd name="T1" fmla="*/ 63 h 75"/>
                <a:gd name="T2" fmla="*/ 102 w 111"/>
                <a:gd name="T3" fmla="*/ 40 h 75"/>
                <a:gd name="T4" fmla="*/ 106 w 111"/>
                <a:gd name="T5" fmla="*/ 16 h 75"/>
                <a:gd name="T6" fmla="*/ 111 w 111"/>
                <a:gd name="T7" fmla="*/ 11 h 75"/>
                <a:gd name="T8" fmla="*/ 92 w 111"/>
                <a:gd name="T9" fmla="*/ 9 h 75"/>
                <a:gd name="T10" fmla="*/ 71 w 111"/>
                <a:gd name="T11" fmla="*/ 2 h 75"/>
                <a:gd name="T12" fmla="*/ 64 w 111"/>
                <a:gd name="T13" fmla="*/ 2 h 75"/>
                <a:gd name="T14" fmla="*/ 64 w 111"/>
                <a:gd name="T15" fmla="*/ 4 h 75"/>
                <a:gd name="T16" fmla="*/ 50 w 111"/>
                <a:gd name="T17" fmla="*/ 7 h 75"/>
                <a:gd name="T18" fmla="*/ 45 w 111"/>
                <a:gd name="T19" fmla="*/ 9 h 75"/>
                <a:gd name="T20" fmla="*/ 38 w 111"/>
                <a:gd name="T21" fmla="*/ 11 h 75"/>
                <a:gd name="T22" fmla="*/ 28 w 111"/>
                <a:gd name="T23" fmla="*/ 33 h 75"/>
                <a:gd name="T24" fmla="*/ 35 w 111"/>
                <a:gd name="T25" fmla="*/ 33 h 75"/>
                <a:gd name="T26" fmla="*/ 31 w 111"/>
                <a:gd name="T27" fmla="*/ 40 h 75"/>
                <a:gd name="T28" fmla="*/ 42 w 111"/>
                <a:gd name="T29" fmla="*/ 52 h 75"/>
                <a:gd name="T30" fmla="*/ 50 w 111"/>
                <a:gd name="T31" fmla="*/ 47 h 75"/>
                <a:gd name="T32" fmla="*/ 50 w 111"/>
                <a:gd name="T33" fmla="*/ 59 h 75"/>
                <a:gd name="T34" fmla="*/ 66 w 111"/>
                <a:gd name="T35" fmla="*/ 59 h 75"/>
                <a:gd name="T36" fmla="*/ 71 w 111"/>
                <a:gd name="T37" fmla="*/ 56 h 75"/>
                <a:gd name="T38" fmla="*/ 83 w 111"/>
                <a:gd name="T39" fmla="*/ 63 h 75"/>
                <a:gd name="T40" fmla="*/ 92 w 111"/>
                <a:gd name="T41" fmla="*/ 75 h 75"/>
                <a:gd name="T42" fmla="*/ 104 w 111"/>
                <a:gd name="T43" fmla="*/ 73 h 75"/>
                <a:gd name="T44" fmla="*/ 24 w 111"/>
                <a:gd name="T45" fmla="*/ 23 h 75"/>
                <a:gd name="T46" fmla="*/ 21 w 111"/>
                <a:gd name="T47" fmla="*/ 23 h 75"/>
                <a:gd name="T48" fmla="*/ 14 w 111"/>
                <a:gd name="T49" fmla="*/ 35 h 75"/>
                <a:gd name="T50" fmla="*/ 5 w 111"/>
                <a:gd name="T51" fmla="*/ 33 h 75"/>
                <a:gd name="T52" fmla="*/ 12 w 111"/>
                <a:gd name="T53" fmla="*/ 26 h 75"/>
                <a:gd name="T54" fmla="*/ 16 w 111"/>
                <a:gd name="T55" fmla="*/ 26 h 75"/>
                <a:gd name="T56" fmla="*/ 19 w 111"/>
                <a:gd name="T57" fmla="*/ 30 h 75"/>
                <a:gd name="T58" fmla="*/ 14 w 111"/>
                <a:gd name="T59" fmla="*/ 35 h 75"/>
                <a:gd name="T60" fmla="*/ 21 w 111"/>
                <a:gd name="T61" fmla="*/ 35 h 75"/>
                <a:gd name="T62" fmla="*/ 26 w 111"/>
                <a:gd name="T63" fmla="*/ 40 h 75"/>
                <a:gd name="T64" fmla="*/ 21 w 111"/>
                <a:gd name="T65" fmla="*/ 37 h 75"/>
                <a:gd name="T66" fmla="*/ 7 w 111"/>
                <a:gd name="T67" fmla="*/ 59 h 75"/>
                <a:gd name="T68" fmla="*/ 16 w 111"/>
                <a:gd name="T69" fmla="*/ 49 h 75"/>
                <a:gd name="T70" fmla="*/ 24 w 111"/>
                <a:gd name="T71" fmla="*/ 45 h 75"/>
                <a:gd name="T72" fmla="*/ 21 w 111"/>
                <a:gd name="T73" fmla="*/ 40 h 75"/>
                <a:gd name="T74" fmla="*/ 12 w 111"/>
                <a:gd name="T75" fmla="*/ 37 h 75"/>
                <a:gd name="T76" fmla="*/ 5 w 111"/>
                <a:gd name="T77" fmla="*/ 42 h 75"/>
                <a:gd name="T78" fmla="*/ 2 w 111"/>
                <a:gd name="T79" fmla="*/ 42 h 75"/>
                <a:gd name="T80" fmla="*/ 2 w 111"/>
                <a:gd name="T81" fmla="*/ 45 h 75"/>
                <a:gd name="T82" fmla="*/ 5 w 111"/>
                <a:gd name="T83" fmla="*/ 49 h 75"/>
                <a:gd name="T84" fmla="*/ 5 w 111"/>
                <a:gd name="T85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1" h="75">
                  <a:moveTo>
                    <a:pt x="104" y="73"/>
                  </a:moveTo>
                  <a:lnTo>
                    <a:pt x="109" y="68"/>
                  </a:lnTo>
                  <a:lnTo>
                    <a:pt x="109" y="63"/>
                  </a:lnTo>
                  <a:lnTo>
                    <a:pt x="111" y="61"/>
                  </a:lnTo>
                  <a:lnTo>
                    <a:pt x="111" y="56"/>
                  </a:lnTo>
                  <a:lnTo>
                    <a:pt x="102" y="40"/>
                  </a:lnTo>
                  <a:lnTo>
                    <a:pt x="104" y="23"/>
                  </a:lnTo>
                  <a:lnTo>
                    <a:pt x="106" y="23"/>
                  </a:lnTo>
                  <a:lnTo>
                    <a:pt x="106" y="16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92" y="9"/>
                  </a:lnTo>
                  <a:lnTo>
                    <a:pt x="83" y="4"/>
                  </a:lnTo>
                  <a:lnTo>
                    <a:pt x="76" y="4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4" y="0"/>
                  </a:lnTo>
                  <a:lnTo>
                    <a:pt x="64" y="2"/>
                  </a:lnTo>
                  <a:lnTo>
                    <a:pt x="61" y="2"/>
                  </a:lnTo>
                  <a:lnTo>
                    <a:pt x="61" y="4"/>
                  </a:lnTo>
                  <a:lnTo>
                    <a:pt x="64" y="4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0" y="9"/>
                  </a:lnTo>
                  <a:lnTo>
                    <a:pt x="40" y="14"/>
                  </a:lnTo>
                  <a:lnTo>
                    <a:pt x="38" y="11"/>
                  </a:lnTo>
                  <a:lnTo>
                    <a:pt x="31" y="14"/>
                  </a:lnTo>
                  <a:lnTo>
                    <a:pt x="28" y="19"/>
                  </a:lnTo>
                  <a:lnTo>
                    <a:pt x="28" y="33"/>
                  </a:lnTo>
                  <a:lnTo>
                    <a:pt x="31" y="33"/>
                  </a:lnTo>
                  <a:lnTo>
                    <a:pt x="33" y="30"/>
                  </a:lnTo>
                  <a:lnTo>
                    <a:pt x="35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1" y="40"/>
                  </a:lnTo>
                  <a:lnTo>
                    <a:pt x="35" y="45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2" y="47"/>
                  </a:lnTo>
                  <a:lnTo>
                    <a:pt x="47" y="45"/>
                  </a:lnTo>
                  <a:lnTo>
                    <a:pt x="50" y="47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50" y="59"/>
                  </a:lnTo>
                  <a:lnTo>
                    <a:pt x="54" y="56"/>
                  </a:lnTo>
                  <a:lnTo>
                    <a:pt x="59" y="54"/>
                  </a:lnTo>
                  <a:lnTo>
                    <a:pt x="66" y="59"/>
                  </a:lnTo>
                  <a:lnTo>
                    <a:pt x="69" y="59"/>
                  </a:lnTo>
                  <a:lnTo>
                    <a:pt x="69" y="54"/>
                  </a:lnTo>
                  <a:lnTo>
                    <a:pt x="71" y="56"/>
                  </a:lnTo>
                  <a:lnTo>
                    <a:pt x="73" y="59"/>
                  </a:lnTo>
                  <a:lnTo>
                    <a:pt x="76" y="59"/>
                  </a:lnTo>
                  <a:lnTo>
                    <a:pt x="83" y="63"/>
                  </a:lnTo>
                  <a:lnTo>
                    <a:pt x="85" y="68"/>
                  </a:lnTo>
                  <a:lnTo>
                    <a:pt x="87" y="71"/>
                  </a:lnTo>
                  <a:lnTo>
                    <a:pt x="92" y="75"/>
                  </a:lnTo>
                  <a:lnTo>
                    <a:pt x="99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3"/>
                  </a:lnTo>
                  <a:close/>
                  <a:moveTo>
                    <a:pt x="21" y="23"/>
                  </a:moveTo>
                  <a:lnTo>
                    <a:pt x="24" y="23"/>
                  </a:lnTo>
                  <a:lnTo>
                    <a:pt x="26" y="26"/>
                  </a:lnTo>
                  <a:lnTo>
                    <a:pt x="21" y="26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3"/>
                  </a:lnTo>
                  <a:close/>
                  <a:moveTo>
                    <a:pt x="14" y="35"/>
                  </a:moveTo>
                  <a:lnTo>
                    <a:pt x="12" y="30"/>
                  </a:lnTo>
                  <a:lnTo>
                    <a:pt x="7" y="30"/>
                  </a:lnTo>
                  <a:lnTo>
                    <a:pt x="5" y="33"/>
                  </a:lnTo>
                  <a:lnTo>
                    <a:pt x="2" y="30"/>
                  </a:lnTo>
                  <a:lnTo>
                    <a:pt x="9" y="28"/>
                  </a:lnTo>
                  <a:lnTo>
                    <a:pt x="12" y="26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1" y="30"/>
                  </a:lnTo>
                  <a:lnTo>
                    <a:pt x="19" y="30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4" y="35"/>
                  </a:lnTo>
                  <a:close/>
                  <a:moveTo>
                    <a:pt x="21" y="37"/>
                  </a:moveTo>
                  <a:lnTo>
                    <a:pt x="21" y="35"/>
                  </a:lnTo>
                  <a:lnTo>
                    <a:pt x="26" y="35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close/>
                  <a:moveTo>
                    <a:pt x="2" y="61"/>
                  </a:moveTo>
                  <a:lnTo>
                    <a:pt x="5" y="61"/>
                  </a:lnTo>
                  <a:lnTo>
                    <a:pt x="7" y="59"/>
                  </a:lnTo>
                  <a:lnTo>
                    <a:pt x="7" y="56"/>
                  </a:lnTo>
                  <a:lnTo>
                    <a:pt x="9" y="52"/>
                  </a:lnTo>
                  <a:lnTo>
                    <a:pt x="16" y="49"/>
                  </a:lnTo>
                  <a:lnTo>
                    <a:pt x="19" y="47"/>
                  </a:lnTo>
                  <a:lnTo>
                    <a:pt x="21" y="42"/>
                  </a:lnTo>
                  <a:lnTo>
                    <a:pt x="24" y="45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1" y="40"/>
                  </a:lnTo>
                  <a:lnTo>
                    <a:pt x="19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7" y="40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5" y="56"/>
                  </a:lnTo>
                  <a:lnTo>
                    <a:pt x="2" y="61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" name="Freeform 47">
              <a:extLst>
                <a:ext uri="{FF2B5EF4-FFF2-40B4-BE49-F238E27FC236}">
                  <a16:creationId xmlns:a16="http://schemas.microsoft.com/office/drawing/2014/main" id="{C535BAE3-0627-82FD-1C28-5E17BA3FE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504" y="4213890"/>
              <a:ext cx="116506" cy="62195"/>
            </a:xfrm>
            <a:custGeom>
              <a:avLst/>
              <a:gdLst>
                <a:gd name="T0" fmla="*/ 133 w 133"/>
                <a:gd name="T1" fmla="*/ 50 h 71"/>
                <a:gd name="T2" fmla="*/ 128 w 133"/>
                <a:gd name="T3" fmla="*/ 40 h 71"/>
                <a:gd name="T4" fmla="*/ 123 w 133"/>
                <a:gd name="T5" fmla="*/ 33 h 71"/>
                <a:gd name="T6" fmla="*/ 123 w 133"/>
                <a:gd name="T7" fmla="*/ 26 h 71"/>
                <a:gd name="T8" fmla="*/ 121 w 133"/>
                <a:gd name="T9" fmla="*/ 24 h 71"/>
                <a:gd name="T10" fmla="*/ 111 w 133"/>
                <a:gd name="T11" fmla="*/ 19 h 71"/>
                <a:gd name="T12" fmla="*/ 99 w 133"/>
                <a:gd name="T13" fmla="*/ 17 h 71"/>
                <a:gd name="T14" fmla="*/ 95 w 133"/>
                <a:gd name="T15" fmla="*/ 9 h 71"/>
                <a:gd name="T16" fmla="*/ 85 w 133"/>
                <a:gd name="T17" fmla="*/ 5 h 71"/>
                <a:gd name="T18" fmla="*/ 81 w 133"/>
                <a:gd name="T19" fmla="*/ 0 h 71"/>
                <a:gd name="T20" fmla="*/ 78 w 133"/>
                <a:gd name="T21" fmla="*/ 5 h 71"/>
                <a:gd name="T22" fmla="*/ 66 w 133"/>
                <a:gd name="T23" fmla="*/ 2 h 71"/>
                <a:gd name="T24" fmla="*/ 59 w 133"/>
                <a:gd name="T25" fmla="*/ 5 h 71"/>
                <a:gd name="T26" fmla="*/ 59 w 133"/>
                <a:gd name="T27" fmla="*/ 21 h 71"/>
                <a:gd name="T28" fmla="*/ 52 w 133"/>
                <a:gd name="T29" fmla="*/ 35 h 71"/>
                <a:gd name="T30" fmla="*/ 43 w 133"/>
                <a:gd name="T31" fmla="*/ 31 h 71"/>
                <a:gd name="T32" fmla="*/ 31 w 133"/>
                <a:gd name="T33" fmla="*/ 17 h 71"/>
                <a:gd name="T34" fmla="*/ 28 w 133"/>
                <a:gd name="T35" fmla="*/ 9 h 71"/>
                <a:gd name="T36" fmla="*/ 19 w 133"/>
                <a:gd name="T37" fmla="*/ 14 h 71"/>
                <a:gd name="T38" fmla="*/ 14 w 133"/>
                <a:gd name="T39" fmla="*/ 17 h 71"/>
                <a:gd name="T40" fmla="*/ 12 w 133"/>
                <a:gd name="T41" fmla="*/ 26 h 71"/>
                <a:gd name="T42" fmla="*/ 10 w 133"/>
                <a:gd name="T43" fmla="*/ 33 h 71"/>
                <a:gd name="T44" fmla="*/ 2 w 133"/>
                <a:gd name="T45" fmla="*/ 43 h 71"/>
                <a:gd name="T46" fmla="*/ 0 w 133"/>
                <a:gd name="T47" fmla="*/ 50 h 71"/>
                <a:gd name="T48" fmla="*/ 5 w 133"/>
                <a:gd name="T49" fmla="*/ 62 h 71"/>
                <a:gd name="T50" fmla="*/ 10 w 133"/>
                <a:gd name="T51" fmla="*/ 62 h 71"/>
                <a:gd name="T52" fmla="*/ 17 w 133"/>
                <a:gd name="T53" fmla="*/ 52 h 71"/>
                <a:gd name="T54" fmla="*/ 33 w 133"/>
                <a:gd name="T55" fmla="*/ 50 h 71"/>
                <a:gd name="T56" fmla="*/ 40 w 133"/>
                <a:gd name="T57" fmla="*/ 52 h 71"/>
                <a:gd name="T58" fmla="*/ 50 w 133"/>
                <a:gd name="T59" fmla="*/ 50 h 71"/>
                <a:gd name="T60" fmla="*/ 54 w 133"/>
                <a:gd name="T61" fmla="*/ 52 h 71"/>
                <a:gd name="T62" fmla="*/ 64 w 133"/>
                <a:gd name="T63" fmla="*/ 54 h 71"/>
                <a:gd name="T64" fmla="*/ 71 w 133"/>
                <a:gd name="T65" fmla="*/ 52 h 71"/>
                <a:gd name="T66" fmla="*/ 85 w 133"/>
                <a:gd name="T67" fmla="*/ 57 h 71"/>
                <a:gd name="T68" fmla="*/ 95 w 133"/>
                <a:gd name="T69" fmla="*/ 64 h 71"/>
                <a:gd name="T70" fmla="*/ 107 w 133"/>
                <a:gd name="T71" fmla="*/ 71 h 71"/>
                <a:gd name="T72" fmla="*/ 109 w 133"/>
                <a:gd name="T73" fmla="*/ 71 h 71"/>
                <a:gd name="T74" fmla="*/ 123 w 133"/>
                <a:gd name="T75" fmla="*/ 69 h 71"/>
                <a:gd name="T76" fmla="*/ 128 w 133"/>
                <a:gd name="T77" fmla="*/ 62 h 71"/>
                <a:gd name="T78" fmla="*/ 133 w 133"/>
                <a:gd name="T79" fmla="*/ 5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3" h="71">
                  <a:moveTo>
                    <a:pt x="133" y="54"/>
                  </a:moveTo>
                  <a:lnTo>
                    <a:pt x="133" y="50"/>
                  </a:lnTo>
                  <a:lnTo>
                    <a:pt x="130" y="45"/>
                  </a:lnTo>
                  <a:lnTo>
                    <a:pt x="128" y="40"/>
                  </a:lnTo>
                  <a:lnTo>
                    <a:pt x="125" y="38"/>
                  </a:lnTo>
                  <a:lnTo>
                    <a:pt x="123" y="33"/>
                  </a:lnTo>
                  <a:lnTo>
                    <a:pt x="123" y="31"/>
                  </a:lnTo>
                  <a:lnTo>
                    <a:pt x="123" y="26"/>
                  </a:lnTo>
                  <a:lnTo>
                    <a:pt x="121" y="26"/>
                  </a:lnTo>
                  <a:lnTo>
                    <a:pt x="121" y="24"/>
                  </a:lnTo>
                  <a:lnTo>
                    <a:pt x="121" y="19"/>
                  </a:lnTo>
                  <a:lnTo>
                    <a:pt x="111" y="19"/>
                  </a:lnTo>
                  <a:lnTo>
                    <a:pt x="104" y="21"/>
                  </a:lnTo>
                  <a:lnTo>
                    <a:pt x="99" y="17"/>
                  </a:lnTo>
                  <a:lnTo>
                    <a:pt x="97" y="14"/>
                  </a:lnTo>
                  <a:lnTo>
                    <a:pt x="95" y="9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3" y="2"/>
                  </a:lnTo>
                  <a:lnTo>
                    <a:pt x="81" y="0"/>
                  </a:lnTo>
                  <a:lnTo>
                    <a:pt x="81" y="5"/>
                  </a:lnTo>
                  <a:lnTo>
                    <a:pt x="78" y="5"/>
                  </a:lnTo>
                  <a:lnTo>
                    <a:pt x="71" y="0"/>
                  </a:lnTo>
                  <a:lnTo>
                    <a:pt x="66" y="2"/>
                  </a:lnTo>
                  <a:lnTo>
                    <a:pt x="62" y="5"/>
                  </a:lnTo>
                  <a:lnTo>
                    <a:pt x="59" y="5"/>
                  </a:lnTo>
                  <a:lnTo>
                    <a:pt x="59" y="12"/>
                  </a:lnTo>
                  <a:lnTo>
                    <a:pt x="59" y="21"/>
                  </a:lnTo>
                  <a:lnTo>
                    <a:pt x="57" y="28"/>
                  </a:lnTo>
                  <a:lnTo>
                    <a:pt x="52" y="35"/>
                  </a:lnTo>
                  <a:lnTo>
                    <a:pt x="47" y="35"/>
                  </a:lnTo>
                  <a:lnTo>
                    <a:pt x="43" y="31"/>
                  </a:lnTo>
                  <a:lnTo>
                    <a:pt x="40" y="26"/>
                  </a:lnTo>
                  <a:lnTo>
                    <a:pt x="31" y="17"/>
                  </a:lnTo>
                  <a:lnTo>
                    <a:pt x="31" y="9"/>
                  </a:lnTo>
                  <a:lnTo>
                    <a:pt x="28" y="9"/>
                  </a:lnTo>
                  <a:lnTo>
                    <a:pt x="26" y="14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4" y="17"/>
                  </a:lnTo>
                  <a:lnTo>
                    <a:pt x="10" y="21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33"/>
                  </a:lnTo>
                  <a:lnTo>
                    <a:pt x="5" y="40"/>
                  </a:lnTo>
                  <a:lnTo>
                    <a:pt x="2" y="43"/>
                  </a:lnTo>
                  <a:lnTo>
                    <a:pt x="2" y="47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5" y="64"/>
                  </a:lnTo>
                  <a:lnTo>
                    <a:pt x="10" y="62"/>
                  </a:lnTo>
                  <a:lnTo>
                    <a:pt x="10" y="57"/>
                  </a:lnTo>
                  <a:lnTo>
                    <a:pt x="17" y="52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5" y="50"/>
                  </a:lnTo>
                  <a:lnTo>
                    <a:pt x="50" y="50"/>
                  </a:lnTo>
                  <a:lnTo>
                    <a:pt x="50" y="52"/>
                  </a:lnTo>
                  <a:lnTo>
                    <a:pt x="54" y="52"/>
                  </a:lnTo>
                  <a:lnTo>
                    <a:pt x="57" y="54"/>
                  </a:lnTo>
                  <a:lnTo>
                    <a:pt x="64" y="54"/>
                  </a:lnTo>
                  <a:lnTo>
                    <a:pt x="66" y="57"/>
                  </a:lnTo>
                  <a:lnTo>
                    <a:pt x="71" y="52"/>
                  </a:lnTo>
                  <a:lnTo>
                    <a:pt x="81" y="54"/>
                  </a:lnTo>
                  <a:lnTo>
                    <a:pt x="85" y="57"/>
                  </a:lnTo>
                  <a:lnTo>
                    <a:pt x="92" y="62"/>
                  </a:lnTo>
                  <a:lnTo>
                    <a:pt x="95" y="64"/>
                  </a:lnTo>
                  <a:lnTo>
                    <a:pt x="99" y="69"/>
                  </a:lnTo>
                  <a:lnTo>
                    <a:pt x="107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16" y="69"/>
                  </a:lnTo>
                  <a:lnTo>
                    <a:pt x="123" y="69"/>
                  </a:lnTo>
                  <a:lnTo>
                    <a:pt x="125" y="62"/>
                  </a:lnTo>
                  <a:lnTo>
                    <a:pt x="128" y="62"/>
                  </a:lnTo>
                  <a:lnTo>
                    <a:pt x="130" y="57"/>
                  </a:lnTo>
                  <a:lnTo>
                    <a:pt x="133" y="54"/>
                  </a:lnTo>
                  <a:lnTo>
                    <a:pt x="133" y="5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Freeform 48">
              <a:extLst>
                <a:ext uri="{FF2B5EF4-FFF2-40B4-BE49-F238E27FC236}">
                  <a16:creationId xmlns:a16="http://schemas.microsoft.com/office/drawing/2014/main" id="{94C3D69D-C6DA-BBF6-4034-5E988FC55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8884" y="4257689"/>
              <a:ext cx="91102" cy="65699"/>
            </a:xfrm>
            <a:custGeom>
              <a:avLst/>
              <a:gdLst>
                <a:gd name="T0" fmla="*/ 33 w 104"/>
                <a:gd name="T1" fmla="*/ 47 h 75"/>
                <a:gd name="T2" fmla="*/ 33 w 104"/>
                <a:gd name="T3" fmla="*/ 42 h 75"/>
                <a:gd name="T4" fmla="*/ 31 w 104"/>
                <a:gd name="T5" fmla="*/ 38 h 75"/>
                <a:gd name="T6" fmla="*/ 19 w 104"/>
                <a:gd name="T7" fmla="*/ 38 h 75"/>
                <a:gd name="T8" fmla="*/ 9 w 104"/>
                <a:gd name="T9" fmla="*/ 26 h 75"/>
                <a:gd name="T10" fmla="*/ 0 w 104"/>
                <a:gd name="T11" fmla="*/ 28 h 75"/>
                <a:gd name="T12" fmla="*/ 0 w 104"/>
                <a:gd name="T13" fmla="*/ 19 h 75"/>
                <a:gd name="T14" fmla="*/ 5 w 104"/>
                <a:gd name="T15" fmla="*/ 12 h 75"/>
                <a:gd name="T16" fmla="*/ 12 w 104"/>
                <a:gd name="T17" fmla="*/ 2 h 75"/>
                <a:gd name="T18" fmla="*/ 28 w 104"/>
                <a:gd name="T19" fmla="*/ 0 h 75"/>
                <a:gd name="T20" fmla="*/ 35 w 104"/>
                <a:gd name="T21" fmla="*/ 2 h 75"/>
                <a:gd name="T22" fmla="*/ 45 w 104"/>
                <a:gd name="T23" fmla="*/ 0 h 75"/>
                <a:gd name="T24" fmla="*/ 49 w 104"/>
                <a:gd name="T25" fmla="*/ 2 h 75"/>
                <a:gd name="T26" fmla="*/ 59 w 104"/>
                <a:gd name="T27" fmla="*/ 4 h 75"/>
                <a:gd name="T28" fmla="*/ 66 w 104"/>
                <a:gd name="T29" fmla="*/ 2 h 75"/>
                <a:gd name="T30" fmla="*/ 80 w 104"/>
                <a:gd name="T31" fmla="*/ 7 h 75"/>
                <a:gd name="T32" fmla="*/ 90 w 104"/>
                <a:gd name="T33" fmla="*/ 14 h 75"/>
                <a:gd name="T34" fmla="*/ 102 w 104"/>
                <a:gd name="T35" fmla="*/ 21 h 75"/>
                <a:gd name="T36" fmla="*/ 99 w 104"/>
                <a:gd name="T37" fmla="*/ 28 h 75"/>
                <a:gd name="T38" fmla="*/ 102 w 104"/>
                <a:gd name="T39" fmla="*/ 33 h 75"/>
                <a:gd name="T40" fmla="*/ 92 w 104"/>
                <a:gd name="T41" fmla="*/ 45 h 75"/>
                <a:gd name="T42" fmla="*/ 87 w 104"/>
                <a:gd name="T43" fmla="*/ 52 h 75"/>
                <a:gd name="T44" fmla="*/ 92 w 104"/>
                <a:gd name="T45" fmla="*/ 59 h 75"/>
                <a:gd name="T46" fmla="*/ 85 w 104"/>
                <a:gd name="T47" fmla="*/ 56 h 75"/>
                <a:gd name="T48" fmla="*/ 80 w 104"/>
                <a:gd name="T49" fmla="*/ 61 h 75"/>
                <a:gd name="T50" fmla="*/ 76 w 104"/>
                <a:gd name="T51" fmla="*/ 68 h 75"/>
                <a:gd name="T52" fmla="*/ 68 w 104"/>
                <a:gd name="T53" fmla="*/ 71 h 75"/>
                <a:gd name="T54" fmla="*/ 54 w 104"/>
                <a:gd name="T55" fmla="*/ 71 h 75"/>
                <a:gd name="T56" fmla="*/ 47 w 104"/>
                <a:gd name="T57" fmla="*/ 71 h 75"/>
                <a:gd name="T58" fmla="*/ 45 w 104"/>
                <a:gd name="T59" fmla="*/ 59 h 75"/>
                <a:gd name="T60" fmla="*/ 38 w 104"/>
                <a:gd name="T61" fmla="*/ 54 h 75"/>
                <a:gd name="T62" fmla="*/ 33 w 104"/>
                <a:gd name="T63" fmla="*/ 5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" h="75">
                  <a:moveTo>
                    <a:pt x="33" y="54"/>
                  </a:moveTo>
                  <a:lnTo>
                    <a:pt x="33" y="47"/>
                  </a:lnTo>
                  <a:lnTo>
                    <a:pt x="35" y="45"/>
                  </a:lnTo>
                  <a:lnTo>
                    <a:pt x="33" y="42"/>
                  </a:lnTo>
                  <a:lnTo>
                    <a:pt x="31" y="40"/>
                  </a:lnTo>
                  <a:lnTo>
                    <a:pt x="31" y="38"/>
                  </a:lnTo>
                  <a:lnTo>
                    <a:pt x="28" y="35"/>
                  </a:lnTo>
                  <a:lnTo>
                    <a:pt x="19" y="38"/>
                  </a:lnTo>
                  <a:lnTo>
                    <a:pt x="14" y="35"/>
                  </a:lnTo>
                  <a:lnTo>
                    <a:pt x="9" y="26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5" y="12"/>
                  </a:lnTo>
                  <a:lnTo>
                    <a:pt x="5" y="7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5" y="2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9" y="2"/>
                  </a:lnTo>
                  <a:lnTo>
                    <a:pt x="52" y="4"/>
                  </a:lnTo>
                  <a:lnTo>
                    <a:pt x="59" y="4"/>
                  </a:lnTo>
                  <a:lnTo>
                    <a:pt x="61" y="7"/>
                  </a:lnTo>
                  <a:lnTo>
                    <a:pt x="66" y="2"/>
                  </a:lnTo>
                  <a:lnTo>
                    <a:pt x="76" y="4"/>
                  </a:lnTo>
                  <a:lnTo>
                    <a:pt x="80" y="7"/>
                  </a:lnTo>
                  <a:lnTo>
                    <a:pt x="87" y="12"/>
                  </a:lnTo>
                  <a:lnTo>
                    <a:pt x="90" y="14"/>
                  </a:lnTo>
                  <a:lnTo>
                    <a:pt x="94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99" y="28"/>
                  </a:lnTo>
                  <a:lnTo>
                    <a:pt x="102" y="30"/>
                  </a:lnTo>
                  <a:lnTo>
                    <a:pt x="102" y="33"/>
                  </a:lnTo>
                  <a:lnTo>
                    <a:pt x="94" y="38"/>
                  </a:lnTo>
                  <a:lnTo>
                    <a:pt x="92" y="45"/>
                  </a:lnTo>
                  <a:lnTo>
                    <a:pt x="87" y="45"/>
                  </a:lnTo>
                  <a:lnTo>
                    <a:pt x="87" y="52"/>
                  </a:lnTo>
                  <a:lnTo>
                    <a:pt x="92" y="54"/>
                  </a:lnTo>
                  <a:lnTo>
                    <a:pt x="92" y="59"/>
                  </a:lnTo>
                  <a:lnTo>
                    <a:pt x="87" y="59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0" y="61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3" y="68"/>
                  </a:lnTo>
                  <a:lnTo>
                    <a:pt x="68" y="71"/>
                  </a:lnTo>
                  <a:lnTo>
                    <a:pt x="61" y="68"/>
                  </a:lnTo>
                  <a:lnTo>
                    <a:pt x="54" y="71"/>
                  </a:lnTo>
                  <a:lnTo>
                    <a:pt x="49" y="75"/>
                  </a:lnTo>
                  <a:lnTo>
                    <a:pt x="47" y="71"/>
                  </a:lnTo>
                  <a:lnTo>
                    <a:pt x="47" y="66"/>
                  </a:lnTo>
                  <a:lnTo>
                    <a:pt x="45" y="59"/>
                  </a:lnTo>
                  <a:lnTo>
                    <a:pt x="42" y="56"/>
                  </a:lnTo>
                  <a:lnTo>
                    <a:pt x="38" y="54"/>
                  </a:lnTo>
                  <a:lnTo>
                    <a:pt x="33" y="54"/>
                  </a:lnTo>
                  <a:lnTo>
                    <a:pt x="33" y="5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6" name="Freeform 49">
              <a:extLst>
                <a:ext uri="{FF2B5EF4-FFF2-40B4-BE49-F238E27FC236}">
                  <a16:creationId xmlns:a16="http://schemas.microsoft.com/office/drawing/2014/main" id="{C92F8EA4-FD98-1CB2-77AF-F88B2272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1808" y="4261194"/>
              <a:ext cx="153298" cy="118258"/>
            </a:xfrm>
            <a:custGeom>
              <a:avLst/>
              <a:gdLst>
                <a:gd name="T0" fmla="*/ 5 w 175"/>
                <a:gd name="T1" fmla="*/ 67 h 135"/>
                <a:gd name="T2" fmla="*/ 19 w 175"/>
                <a:gd name="T3" fmla="*/ 67 h 135"/>
                <a:gd name="T4" fmla="*/ 27 w 175"/>
                <a:gd name="T5" fmla="*/ 64 h 135"/>
                <a:gd name="T6" fmla="*/ 31 w 175"/>
                <a:gd name="T7" fmla="*/ 57 h 135"/>
                <a:gd name="T8" fmla="*/ 36 w 175"/>
                <a:gd name="T9" fmla="*/ 52 h 135"/>
                <a:gd name="T10" fmla="*/ 43 w 175"/>
                <a:gd name="T11" fmla="*/ 55 h 135"/>
                <a:gd name="T12" fmla="*/ 38 w 175"/>
                <a:gd name="T13" fmla="*/ 48 h 135"/>
                <a:gd name="T14" fmla="*/ 43 w 175"/>
                <a:gd name="T15" fmla="*/ 41 h 135"/>
                <a:gd name="T16" fmla="*/ 53 w 175"/>
                <a:gd name="T17" fmla="*/ 29 h 135"/>
                <a:gd name="T18" fmla="*/ 50 w 175"/>
                <a:gd name="T19" fmla="*/ 24 h 135"/>
                <a:gd name="T20" fmla="*/ 62 w 175"/>
                <a:gd name="T21" fmla="*/ 15 h 135"/>
                <a:gd name="T22" fmla="*/ 71 w 175"/>
                <a:gd name="T23" fmla="*/ 8 h 135"/>
                <a:gd name="T24" fmla="*/ 76 w 175"/>
                <a:gd name="T25" fmla="*/ 3 h 135"/>
                <a:gd name="T26" fmla="*/ 86 w 175"/>
                <a:gd name="T27" fmla="*/ 3 h 135"/>
                <a:gd name="T28" fmla="*/ 93 w 175"/>
                <a:gd name="T29" fmla="*/ 8 h 135"/>
                <a:gd name="T30" fmla="*/ 102 w 175"/>
                <a:gd name="T31" fmla="*/ 5 h 135"/>
                <a:gd name="T32" fmla="*/ 112 w 175"/>
                <a:gd name="T33" fmla="*/ 8 h 135"/>
                <a:gd name="T34" fmla="*/ 121 w 175"/>
                <a:gd name="T35" fmla="*/ 10 h 135"/>
                <a:gd name="T36" fmla="*/ 133 w 175"/>
                <a:gd name="T37" fmla="*/ 12 h 135"/>
                <a:gd name="T38" fmla="*/ 133 w 175"/>
                <a:gd name="T39" fmla="*/ 24 h 135"/>
                <a:gd name="T40" fmla="*/ 135 w 175"/>
                <a:gd name="T41" fmla="*/ 34 h 135"/>
                <a:gd name="T42" fmla="*/ 142 w 175"/>
                <a:gd name="T43" fmla="*/ 45 h 135"/>
                <a:gd name="T44" fmla="*/ 152 w 175"/>
                <a:gd name="T45" fmla="*/ 55 h 135"/>
                <a:gd name="T46" fmla="*/ 161 w 175"/>
                <a:gd name="T47" fmla="*/ 64 h 135"/>
                <a:gd name="T48" fmla="*/ 171 w 175"/>
                <a:gd name="T49" fmla="*/ 74 h 135"/>
                <a:gd name="T50" fmla="*/ 173 w 175"/>
                <a:gd name="T51" fmla="*/ 81 h 135"/>
                <a:gd name="T52" fmla="*/ 157 w 175"/>
                <a:gd name="T53" fmla="*/ 88 h 135"/>
                <a:gd name="T54" fmla="*/ 152 w 175"/>
                <a:gd name="T55" fmla="*/ 88 h 135"/>
                <a:gd name="T56" fmla="*/ 157 w 175"/>
                <a:gd name="T57" fmla="*/ 100 h 135"/>
                <a:gd name="T58" fmla="*/ 159 w 175"/>
                <a:gd name="T59" fmla="*/ 109 h 135"/>
                <a:gd name="T60" fmla="*/ 159 w 175"/>
                <a:gd name="T61" fmla="*/ 116 h 135"/>
                <a:gd name="T62" fmla="*/ 145 w 175"/>
                <a:gd name="T63" fmla="*/ 119 h 135"/>
                <a:gd name="T64" fmla="*/ 140 w 175"/>
                <a:gd name="T65" fmla="*/ 133 h 135"/>
                <a:gd name="T66" fmla="*/ 133 w 175"/>
                <a:gd name="T67" fmla="*/ 131 h 135"/>
                <a:gd name="T68" fmla="*/ 123 w 175"/>
                <a:gd name="T69" fmla="*/ 131 h 135"/>
                <a:gd name="T70" fmla="*/ 116 w 175"/>
                <a:gd name="T71" fmla="*/ 135 h 135"/>
                <a:gd name="T72" fmla="*/ 112 w 175"/>
                <a:gd name="T73" fmla="*/ 131 h 135"/>
                <a:gd name="T74" fmla="*/ 100 w 175"/>
                <a:gd name="T75" fmla="*/ 133 h 135"/>
                <a:gd name="T76" fmla="*/ 90 w 175"/>
                <a:gd name="T77" fmla="*/ 131 h 135"/>
                <a:gd name="T78" fmla="*/ 86 w 175"/>
                <a:gd name="T79" fmla="*/ 133 h 135"/>
                <a:gd name="T80" fmla="*/ 74 w 175"/>
                <a:gd name="T81" fmla="*/ 133 h 135"/>
                <a:gd name="T82" fmla="*/ 69 w 175"/>
                <a:gd name="T83" fmla="*/ 128 h 135"/>
                <a:gd name="T84" fmla="*/ 53 w 175"/>
                <a:gd name="T85" fmla="*/ 123 h 135"/>
                <a:gd name="T86" fmla="*/ 45 w 175"/>
                <a:gd name="T87" fmla="*/ 126 h 135"/>
                <a:gd name="T88" fmla="*/ 24 w 175"/>
                <a:gd name="T89" fmla="*/ 128 h 135"/>
                <a:gd name="T90" fmla="*/ 12 w 175"/>
                <a:gd name="T91" fmla="*/ 128 h 135"/>
                <a:gd name="T92" fmla="*/ 10 w 175"/>
                <a:gd name="T93" fmla="*/ 126 h 135"/>
                <a:gd name="T94" fmla="*/ 5 w 175"/>
                <a:gd name="T95" fmla="*/ 114 h 135"/>
                <a:gd name="T96" fmla="*/ 12 w 175"/>
                <a:gd name="T97" fmla="*/ 107 h 135"/>
                <a:gd name="T98" fmla="*/ 10 w 175"/>
                <a:gd name="T99" fmla="*/ 90 h 135"/>
                <a:gd name="T100" fmla="*/ 5 w 175"/>
                <a:gd name="T101" fmla="*/ 81 h 135"/>
                <a:gd name="T102" fmla="*/ 0 w 175"/>
                <a:gd name="T103" fmla="*/ 7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5" h="135">
                  <a:moveTo>
                    <a:pt x="0" y="71"/>
                  </a:moveTo>
                  <a:lnTo>
                    <a:pt x="5" y="67"/>
                  </a:lnTo>
                  <a:lnTo>
                    <a:pt x="12" y="64"/>
                  </a:lnTo>
                  <a:lnTo>
                    <a:pt x="19" y="67"/>
                  </a:lnTo>
                  <a:lnTo>
                    <a:pt x="24" y="64"/>
                  </a:lnTo>
                  <a:lnTo>
                    <a:pt x="27" y="64"/>
                  </a:lnTo>
                  <a:lnTo>
                    <a:pt x="27" y="60"/>
                  </a:lnTo>
                  <a:lnTo>
                    <a:pt x="31" y="57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8" y="55"/>
                  </a:lnTo>
                  <a:lnTo>
                    <a:pt x="43" y="55"/>
                  </a:lnTo>
                  <a:lnTo>
                    <a:pt x="43" y="50"/>
                  </a:lnTo>
                  <a:lnTo>
                    <a:pt x="38" y="48"/>
                  </a:lnTo>
                  <a:lnTo>
                    <a:pt x="38" y="41"/>
                  </a:lnTo>
                  <a:lnTo>
                    <a:pt x="43" y="41"/>
                  </a:lnTo>
                  <a:lnTo>
                    <a:pt x="45" y="34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0" y="24"/>
                  </a:lnTo>
                  <a:lnTo>
                    <a:pt x="55" y="17"/>
                  </a:lnTo>
                  <a:lnTo>
                    <a:pt x="62" y="15"/>
                  </a:lnTo>
                  <a:lnTo>
                    <a:pt x="69" y="15"/>
                  </a:lnTo>
                  <a:lnTo>
                    <a:pt x="71" y="8"/>
                  </a:lnTo>
                  <a:lnTo>
                    <a:pt x="74" y="8"/>
                  </a:lnTo>
                  <a:lnTo>
                    <a:pt x="76" y="3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8" y="0"/>
                  </a:lnTo>
                  <a:lnTo>
                    <a:pt x="93" y="8"/>
                  </a:lnTo>
                  <a:lnTo>
                    <a:pt x="97" y="5"/>
                  </a:lnTo>
                  <a:lnTo>
                    <a:pt x="102" y="5"/>
                  </a:lnTo>
                  <a:lnTo>
                    <a:pt x="107" y="12"/>
                  </a:lnTo>
                  <a:lnTo>
                    <a:pt x="112" y="8"/>
                  </a:lnTo>
                  <a:lnTo>
                    <a:pt x="119" y="8"/>
                  </a:lnTo>
                  <a:lnTo>
                    <a:pt x="121" y="10"/>
                  </a:lnTo>
                  <a:lnTo>
                    <a:pt x="123" y="10"/>
                  </a:lnTo>
                  <a:lnTo>
                    <a:pt x="133" y="12"/>
                  </a:lnTo>
                  <a:lnTo>
                    <a:pt x="133" y="17"/>
                  </a:lnTo>
                  <a:lnTo>
                    <a:pt x="133" y="24"/>
                  </a:lnTo>
                  <a:lnTo>
                    <a:pt x="135" y="26"/>
                  </a:lnTo>
                  <a:lnTo>
                    <a:pt x="135" y="34"/>
                  </a:lnTo>
                  <a:lnTo>
                    <a:pt x="140" y="38"/>
                  </a:lnTo>
                  <a:lnTo>
                    <a:pt x="142" y="45"/>
                  </a:lnTo>
                  <a:lnTo>
                    <a:pt x="149" y="52"/>
                  </a:lnTo>
                  <a:lnTo>
                    <a:pt x="152" y="55"/>
                  </a:lnTo>
                  <a:lnTo>
                    <a:pt x="154" y="62"/>
                  </a:lnTo>
                  <a:lnTo>
                    <a:pt x="161" y="64"/>
                  </a:lnTo>
                  <a:lnTo>
                    <a:pt x="168" y="71"/>
                  </a:lnTo>
                  <a:lnTo>
                    <a:pt x="171" y="74"/>
                  </a:lnTo>
                  <a:lnTo>
                    <a:pt x="175" y="79"/>
                  </a:lnTo>
                  <a:lnTo>
                    <a:pt x="173" y="81"/>
                  </a:lnTo>
                  <a:lnTo>
                    <a:pt x="168" y="88"/>
                  </a:lnTo>
                  <a:lnTo>
                    <a:pt x="157" y="88"/>
                  </a:lnTo>
                  <a:lnTo>
                    <a:pt x="154" y="83"/>
                  </a:lnTo>
                  <a:lnTo>
                    <a:pt x="152" y="88"/>
                  </a:lnTo>
                  <a:lnTo>
                    <a:pt x="152" y="93"/>
                  </a:lnTo>
                  <a:lnTo>
                    <a:pt x="157" y="100"/>
                  </a:lnTo>
                  <a:lnTo>
                    <a:pt x="154" y="105"/>
                  </a:lnTo>
                  <a:lnTo>
                    <a:pt x="159" y="109"/>
                  </a:lnTo>
                  <a:lnTo>
                    <a:pt x="159" y="116"/>
                  </a:lnTo>
                  <a:lnTo>
                    <a:pt x="159" y="116"/>
                  </a:lnTo>
                  <a:lnTo>
                    <a:pt x="152" y="119"/>
                  </a:lnTo>
                  <a:lnTo>
                    <a:pt x="145" y="119"/>
                  </a:lnTo>
                  <a:lnTo>
                    <a:pt x="142" y="126"/>
                  </a:lnTo>
                  <a:lnTo>
                    <a:pt x="140" y="133"/>
                  </a:lnTo>
                  <a:lnTo>
                    <a:pt x="138" y="133"/>
                  </a:lnTo>
                  <a:lnTo>
                    <a:pt x="133" y="131"/>
                  </a:lnTo>
                  <a:lnTo>
                    <a:pt x="126" y="133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6" y="135"/>
                  </a:lnTo>
                  <a:lnTo>
                    <a:pt x="112" y="133"/>
                  </a:lnTo>
                  <a:lnTo>
                    <a:pt x="112" y="131"/>
                  </a:lnTo>
                  <a:lnTo>
                    <a:pt x="105" y="128"/>
                  </a:lnTo>
                  <a:lnTo>
                    <a:pt x="100" y="133"/>
                  </a:lnTo>
                  <a:lnTo>
                    <a:pt x="95" y="133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1" y="131"/>
                  </a:lnTo>
                  <a:lnTo>
                    <a:pt x="74" y="133"/>
                  </a:lnTo>
                  <a:lnTo>
                    <a:pt x="74" y="131"/>
                  </a:lnTo>
                  <a:lnTo>
                    <a:pt x="69" y="128"/>
                  </a:lnTo>
                  <a:lnTo>
                    <a:pt x="57" y="126"/>
                  </a:lnTo>
                  <a:lnTo>
                    <a:pt x="53" y="123"/>
                  </a:lnTo>
                  <a:lnTo>
                    <a:pt x="48" y="123"/>
                  </a:lnTo>
                  <a:lnTo>
                    <a:pt x="45" y="126"/>
                  </a:lnTo>
                  <a:lnTo>
                    <a:pt x="38" y="126"/>
                  </a:lnTo>
                  <a:lnTo>
                    <a:pt x="24" y="128"/>
                  </a:lnTo>
                  <a:lnTo>
                    <a:pt x="19" y="131"/>
                  </a:lnTo>
                  <a:lnTo>
                    <a:pt x="12" y="128"/>
                  </a:lnTo>
                  <a:lnTo>
                    <a:pt x="10" y="128"/>
                  </a:lnTo>
                  <a:lnTo>
                    <a:pt x="10" y="126"/>
                  </a:lnTo>
                  <a:lnTo>
                    <a:pt x="5" y="119"/>
                  </a:lnTo>
                  <a:lnTo>
                    <a:pt x="5" y="114"/>
                  </a:lnTo>
                  <a:lnTo>
                    <a:pt x="8" y="107"/>
                  </a:lnTo>
                  <a:lnTo>
                    <a:pt x="12" y="107"/>
                  </a:lnTo>
                  <a:lnTo>
                    <a:pt x="12" y="93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5" y="81"/>
                  </a:lnTo>
                  <a:lnTo>
                    <a:pt x="3" y="71"/>
                  </a:lnTo>
                  <a:lnTo>
                    <a:pt x="0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Freeform 50">
              <a:extLst>
                <a:ext uri="{FF2B5EF4-FFF2-40B4-BE49-F238E27FC236}">
                  <a16:creationId xmlns:a16="http://schemas.microsoft.com/office/drawing/2014/main" id="{9EF44642-9FEB-2399-D0CC-41BB8727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8934" y="3629608"/>
              <a:ext cx="25403" cy="24528"/>
            </a:xfrm>
            <a:custGeom>
              <a:avLst/>
              <a:gdLst>
                <a:gd name="T0" fmla="*/ 2 w 12"/>
                <a:gd name="T1" fmla="*/ 8 h 12"/>
                <a:gd name="T2" fmla="*/ 1 w 12"/>
                <a:gd name="T3" fmla="*/ 11 h 12"/>
                <a:gd name="T4" fmla="*/ 3 w 12"/>
                <a:gd name="T5" fmla="*/ 12 h 12"/>
                <a:gd name="T6" fmla="*/ 4 w 12"/>
                <a:gd name="T7" fmla="*/ 12 h 12"/>
                <a:gd name="T8" fmla="*/ 3 w 12"/>
                <a:gd name="T9" fmla="*/ 11 h 12"/>
                <a:gd name="T10" fmla="*/ 3 w 12"/>
                <a:gd name="T11" fmla="*/ 10 h 12"/>
                <a:gd name="T12" fmla="*/ 4 w 12"/>
                <a:gd name="T13" fmla="*/ 10 h 12"/>
                <a:gd name="T14" fmla="*/ 5 w 12"/>
                <a:gd name="T15" fmla="*/ 12 h 12"/>
                <a:gd name="T16" fmla="*/ 6 w 12"/>
                <a:gd name="T17" fmla="*/ 11 h 12"/>
                <a:gd name="T18" fmla="*/ 7 w 12"/>
                <a:gd name="T19" fmla="*/ 12 h 12"/>
                <a:gd name="T20" fmla="*/ 8 w 12"/>
                <a:gd name="T21" fmla="*/ 11 h 12"/>
                <a:gd name="T22" fmla="*/ 9 w 12"/>
                <a:gd name="T23" fmla="*/ 10 h 12"/>
                <a:gd name="T24" fmla="*/ 10 w 12"/>
                <a:gd name="T25" fmla="*/ 9 h 12"/>
                <a:gd name="T26" fmla="*/ 12 w 12"/>
                <a:gd name="T27" fmla="*/ 8 h 12"/>
                <a:gd name="T28" fmla="*/ 12 w 12"/>
                <a:gd name="T29" fmla="*/ 7 h 12"/>
                <a:gd name="T30" fmla="*/ 11 w 12"/>
                <a:gd name="T31" fmla="*/ 5 h 12"/>
                <a:gd name="T32" fmla="*/ 9 w 12"/>
                <a:gd name="T33" fmla="*/ 4 h 12"/>
                <a:gd name="T34" fmla="*/ 9 w 12"/>
                <a:gd name="T35" fmla="*/ 3 h 12"/>
                <a:gd name="T36" fmla="*/ 7 w 12"/>
                <a:gd name="T37" fmla="*/ 1 h 12"/>
                <a:gd name="T38" fmla="*/ 6 w 12"/>
                <a:gd name="T39" fmla="*/ 0 h 12"/>
                <a:gd name="T40" fmla="*/ 5 w 12"/>
                <a:gd name="T41" fmla="*/ 1 h 12"/>
                <a:gd name="T42" fmla="*/ 3 w 12"/>
                <a:gd name="T43" fmla="*/ 2 h 12"/>
                <a:gd name="T44" fmla="*/ 2 w 12"/>
                <a:gd name="T45" fmla="*/ 2 h 12"/>
                <a:gd name="T46" fmla="*/ 0 w 12"/>
                <a:gd name="T47" fmla="*/ 4 h 12"/>
                <a:gd name="T48" fmla="*/ 0 w 12"/>
                <a:gd name="T49" fmla="*/ 5 h 12"/>
                <a:gd name="T50" fmla="*/ 1 w 12"/>
                <a:gd name="T51" fmla="*/ 7 h 12"/>
                <a:gd name="T52" fmla="*/ 2 w 12"/>
                <a:gd name="T5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2">
                  <a:moveTo>
                    <a:pt x="2" y="8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Freeform 51">
              <a:extLst>
                <a:ext uri="{FF2B5EF4-FFF2-40B4-BE49-F238E27FC236}">
                  <a16:creationId xmlns:a16="http://schemas.microsoft.com/office/drawing/2014/main" id="{82AB5CCE-2E66-3CD1-FA2F-27DD72C1D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5499" y="3326516"/>
              <a:ext cx="14892" cy="8760"/>
            </a:xfrm>
            <a:custGeom>
              <a:avLst/>
              <a:gdLst>
                <a:gd name="T0" fmla="*/ 2 w 7"/>
                <a:gd name="T1" fmla="*/ 1 h 4"/>
                <a:gd name="T2" fmla="*/ 1 w 7"/>
                <a:gd name="T3" fmla="*/ 0 h 4"/>
                <a:gd name="T4" fmla="*/ 0 w 7"/>
                <a:gd name="T5" fmla="*/ 1 h 4"/>
                <a:gd name="T6" fmla="*/ 0 w 7"/>
                <a:gd name="T7" fmla="*/ 2 h 4"/>
                <a:gd name="T8" fmla="*/ 2 w 7"/>
                <a:gd name="T9" fmla="*/ 2 h 4"/>
                <a:gd name="T10" fmla="*/ 3 w 7"/>
                <a:gd name="T11" fmla="*/ 4 h 4"/>
                <a:gd name="T12" fmla="*/ 4 w 7"/>
                <a:gd name="T13" fmla="*/ 3 h 4"/>
                <a:gd name="T14" fmla="*/ 6 w 7"/>
                <a:gd name="T15" fmla="*/ 2 h 4"/>
                <a:gd name="T16" fmla="*/ 7 w 7"/>
                <a:gd name="T17" fmla="*/ 1 h 4"/>
                <a:gd name="T18" fmla="*/ 6 w 7"/>
                <a:gd name="T19" fmla="*/ 1 h 4"/>
                <a:gd name="T20" fmla="*/ 3 w 7"/>
                <a:gd name="T21" fmla="*/ 2 h 4"/>
                <a:gd name="T22" fmla="*/ 2 w 7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Freeform 52">
              <a:extLst>
                <a:ext uri="{FF2B5EF4-FFF2-40B4-BE49-F238E27FC236}">
                  <a16:creationId xmlns:a16="http://schemas.microsoft.com/office/drawing/2014/main" id="{B10D59EE-826B-F57D-D57E-62409582F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865" y="3188111"/>
              <a:ext cx="16644" cy="9636"/>
            </a:xfrm>
            <a:custGeom>
              <a:avLst/>
              <a:gdLst>
                <a:gd name="T0" fmla="*/ 3 w 8"/>
                <a:gd name="T1" fmla="*/ 5 h 5"/>
                <a:gd name="T2" fmla="*/ 5 w 8"/>
                <a:gd name="T3" fmla="*/ 4 h 5"/>
                <a:gd name="T4" fmla="*/ 7 w 8"/>
                <a:gd name="T5" fmla="*/ 3 h 5"/>
                <a:gd name="T6" fmla="*/ 7 w 8"/>
                <a:gd name="T7" fmla="*/ 2 h 5"/>
                <a:gd name="T8" fmla="*/ 8 w 8"/>
                <a:gd name="T9" fmla="*/ 1 h 5"/>
                <a:gd name="T10" fmla="*/ 6 w 8"/>
                <a:gd name="T11" fmla="*/ 0 h 5"/>
                <a:gd name="T12" fmla="*/ 3 w 8"/>
                <a:gd name="T13" fmla="*/ 0 h 5"/>
                <a:gd name="T14" fmla="*/ 2 w 8"/>
                <a:gd name="T15" fmla="*/ 2 h 5"/>
                <a:gd name="T16" fmla="*/ 0 w 8"/>
                <a:gd name="T17" fmla="*/ 4 h 5"/>
                <a:gd name="T18" fmla="*/ 1 w 8"/>
                <a:gd name="T19" fmla="*/ 4 h 5"/>
                <a:gd name="T20" fmla="*/ 3 w 8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3" y="5"/>
                    <a:pt x="3" y="5"/>
                    <a:pt x="5" y="4"/>
                  </a:cubicBezTo>
                  <a:cubicBezTo>
                    <a:pt x="5" y="4"/>
                    <a:pt x="5" y="4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6" y="0"/>
                    <a:pt x="6" y="0"/>
                    <a:pt x="3" y="0"/>
                  </a:cubicBezTo>
                  <a:cubicBezTo>
                    <a:pt x="3" y="0"/>
                    <a:pt x="3" y="0"/>
                    <a:pt x="2" y="2"/>
                  </a:cubicBezTo>
                  <a:cubicBezTo>
                    <a:pt x="2" y="2"/>
                    <a:pt x="2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3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Freeform 53">
              <a:extLst>
                <a:ext uri="{FF2B5EF4-FFF2-40B4-BE49-F238E27FC236}">
                  <a16:creationId xmlns:a16="http://schemas.microsoft.com/office/drawing/2014/main" id="{C8BE8EDC-AE48-E3E7-534D-DE68AB5B4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548" y="3490326"/>
              <a:ext cx="10512" cy="6132"/>
            </a:xfrm>
            <a:custGeom>
              <a:avLst/>
              <a:gdLst>
                <a:gd name="T0" fmla="*/ 4 w 5"/>
                <a:gd name="T1" fmla="*/ 3 h 3"/>
                <a:gd name="T2" fmla="*/ 5 w 5"/>
                <a:gd name="T3" fmla="*/ 2 h 3"/>
                <a:gd name="T4" fmla="*/ 2 w 5"/>
                <a:gd name="T5" fmla="*/ 2 h 3"/>
                <a:gd name="T6" fmla="*/ 2 w 5"/>
                <a:gd name="T7" fmla="*/ 1 h 3"/>
                <a:gd name="T8" fmla="*/ 1 w 5"/>
                <a:gd name="T9" fmla="*/ 0 h 3"/>
                <a:gd name="T10" fmla="*/ 0 w 5"/>
                <a:gd name="T11" fmla="*/ 1 h 3"/>
                <a:gd name="T12" fmla="*/ 0 w 5"/>
                <a:gd name="T13" fmla="*/ 2 h 3"/>
                <a:gd name="T14" fmla="*/ 2 w 5"/>
                <a:gd name="T15" fmla="*/ 3 h 3"/>
                <a:gd name="T16" fmla="*/ 4 w 5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4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Freeform 54">
              <a:extLst>
                <a:ext uri="{FF2B5EF4-FFF2-40B4-BE49-F238E27FC236}">
                  <a16:creationId xmlns:a16="http://schemas.microsoft.com/office/drawing/2014/main" id="{C50276A5-5B02-CD10-32CD-3A80269D9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987" y="3245926"/>
              <a:ext cx="18396" cy="7883"/>
            </a:xfrm>
            <a:custGeom>
              <a:avLst/>
              <a:gdLst>
                <a:gd name="T0" fmla="*/ 2 w 9"/>
                <a:gd name="T1" fmla="*/ 4 h 4"/>
                <a:gd name="T2" fmla="*/ 5 w 9"/>
                <a:gd name="T3" fmla="*/ 4 h 4"/>
                <a:gd name="T4" fmla="*/ 8 w 9"/>
                <a:gd name="T5" fmla="*/ 3 h 4"/>
                <a:gd name="T6" fmla="*/ 9 w 9"/>
                <a:gd name="T7" fmla="*/ 2 h 4"/>
                <a:gd name="T8" fmla="*/ 8 w 9"/>
                <a:gd name="T9" fmla="*/ 0 h 4"/>
                <a:gd name="T10" fmla="*/ 5 w 9"/>
                <a:gd name="T11" fmla="*/ 0 h 4"/>
                <a:gd name="T12" fmla="*/ 2 w 9"/>
                <a:gd name="T13" fmla="*/ 0 h 4"/>
                <a:gd name="T14" fmla="*/ 0 w 9"/>
                <a:gd name="T15" fmla="*/ 2 h 4"/>
                <a:gd name="T16" fmla="*/ 0 w 9"/>
                <a:gd name="T17" fmla="*/ 3 h 4"/>
                <a:gd name="T18" fmla="*/ 1 w 9"/>
                <a:gd name="T19" fmla="*/ 4 h 4"/>
                <a:gd name="T20" fmla="*/ 2 w 9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2" y="4"/>
                    <a:pt x="2" y="4"/>
                    <a:pt x="5" y="4"/>
                  </a:cubicBezTo>
                  <a:cubicBezTo>
                    <a:pt x="5" y="4"/>
                    <a:pt x="5" y="4"/>
                    <a:pt x="8" y="3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2"/>
                    <a:pt x="8" y="0"/>
                  </a:cubicBezTo>
                  <a:cubicBezTo>
                    <a:pt x="8" y="0"/>
                    <a:pt x="8" y="0"/>
                    <a:pt x="5" y="0"/>
                  </a:cubicBezTo>
                  <a:cubicBezTo>
                    <a:pt x="5" y="0"/>
                    <a:pt x="5" y="0"/>
                    <a:pt x="2" y="0"/>
                  </a:cubicBezTo>
                  <a:cubicBezTo>
                    <a:pt x="2" y="0"/>
                    <a:pt x="2" y="0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Freeform 55">
              <a:extLst>
                <a:ext uri="{FF2B5EF4-FFF2-40B4-BE49-F238E27FC236}">
                  <a16:creationId xmlns:a16="http://schemas.microsoft.com/office/drawing/2014/main" id="{D1759B3F-17C5-DC69-5A81-3C987E513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060" y="3485946"/>
              <a:ext cx="12264" cy="6132"/>
            </a:xfrm>
            <a:custGeom>
              <a:avLst/>
              <a:gdLst>
                <a:gd name="T0" fmla="*/ 3 w 6"/>
                <a:gd name="T1" fmla="*/ 2 h 3"/>
                <a:gd name="T2" fmla="*/ 4 w 6"/>
                <a:gd name="T3" fmla="*/ 3 h 3"/>
                <a:gd name="T4" fmla="*/ 6 w 6"/>
                <a:gd name="T5" fmla="*/ 2 h 3"/>
                <a:gd name="T6" fmla="*/ 6 w 6"/>
                <a:gd name="T7" fmla="*/ 1 h 3"/>
                <a:gd name="T8" fmla="*/ 3 w 6"/>
                <a:gd name="T9" fmla="*/ 1 h 3"/>
                <a:gd name="T10" fmla="*/ 2 w 6"/>
                <a:gd name="T11" fmla="*/ 0 h 3"/>
                <a:gd name="T12" fmla="*/ 1 w 6"/>
                <a:gd name="T13" fmla="*/ 0 h 3"/>
                <a:gd name="T14" fmla="*/ 0 w 6"/>
                <a:gd name="T15" fmla="*/ 2 h 3"/>
                <a:gd name="T16" fmla="*/ 1 w 6"/>
                <a:gd name="T17" fmla="*/ 3 h 3"/>
                <a:gd name="T18" fmla="*/ 3 w 6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3">
                  <a:moveTo>
                    <a:pt x="3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Freeform 56">
              <a:extLst>
                <a:ext uri="{FF2B5EF4-FFF2-40B4-BE49-F238E27FC236}">
                  <a16:creationId xmlns:a16="http://schemas.microsoft.com/office/drawing/2014/main" id="{3BE0D004-F08F-AFD4-E8C2-CC86A7043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7093" y="3548141"/>
              <a:ext cx="9636" cy="8760"/>
            </a:xfrm>
            <a:custGeom>
              <a:avLst/>
              <a:gdLst>
                <a:gd name="T0" fmla="*/ 2 w 5"/>
                <a:gd name="T1" fmla="*/ 3 h 4"/>
                <a:gd name="T2" fmla="*/ 4 w 5"/>
                <a:gd name="T3" fmla="*/ 1 h 4"/>
                <a:gd name="T4" fmla="*/ 5 w 5"/>
                <a:gd name="T5" fmla="*/ 0 h 4"/>
                <a:gd name="T6" fmla="*/ 4 w 5"/>
                <a:gd name="T7" fmla="*/ 0 h 4"/>
                <a:gd name="T8" fmla="*/ 2 w 5"/>
                <a:gd name="T9" fmla="*/ 1 h 4"/>
                <a:gd name="T10" fmla="*/ 1 w 5"/>
                <a:gd name="T11" fmla="*/ 2 h 4"/>
                <a:gd name="T12" fmla="*/ 0 w 5"/>
                <a:gd name="T13" fmla="*/ 3 h 4"/>
                <a:gd name="T14" fmla="*/ 1 w 5"/>
                <a:gd name="T15" fmla="*/ 4 h 4"/>
                <a:gd name="T16" fmla="*/ 2 w 5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4" name="Freeform 57">
              <a:extLst>
                <a:ext uri="{FF2B5EF4-FFF2-40B4-BE49-F238E27FC236}">
                  <a16:creationId xmlns:a16="http://schemas.microsoft.com/office/drawing/2014/main" id="{F908E08D-C9FC-03BC-C16B-7B274DC81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3757" y="3640119"/>
              <a:ext cx="7883" cy="12264"/>
            </a:xfrm>
            <a:custGeom>
              <a:avLst/>
              <a:gdLst>
                <a:gd name="T0" fmla="*/ 4 w 4"/>
                <a:gd name="T1" fmla="*/ 2 h 6"/>
                <a:gd name="T2" fmla="*/ 3 w 4"/>
                <a:gd name="T3" fmla="*/ 0 h 6"/>
                <a:gd name="T4" fmla="*/ 2 w 4"/>
                <a:gd name="T5" fmla="*/ 0 h 6"/>
                <a:gd name="T6" fmla="*/ 0 w 4"/>
                <a:gd name="T7" fmla="*/ 1 h 6"/>
                <a:gd name="T8" fmla="*/ 0 w 4"/>
                <a:gd name="T9" fmla="*/ 4 h 6"/>
                <a:gd name="T10" fmla="*/ 0 w 4"/>
                <a:gd name="T11" fmla="*/ 5 h 6"/>
                <a:gd name="T12" fmla="*/ 2 w 4"/>
                <a:gd name="T13" fmla="*/ 5 h 6"/>
                <a:gd name="T14" fmla="*/ 3 w 4"/>
                <a:gd name="T15" fmla="*/ 6 h 6"/>
                <a:gd name="T16" fmla="*/ 4 w 4"/>
                <a:gd name="T17" fmla="*/ 6 h 6"/>
                <a:gd name="T18" fmla="*/ 4 w 4"/>
                <a:gd name="T19" fmla="*/ 4 h 6"/>
                <a:gd name="T20" fmla="*/ 3 w 4"/>
                <a:gd name="T21" fmla="*/ 3 h 6"/>
                <a:gd name="T22" fmla="*/ 3 w 4"/>
                <a:gd name="T23" fmla="*/ 2 h 6"/>
                <a:gd name="T24" fmla="*/ 4 w 4"/>
                <a:gd name="T2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Freeform 58">
              <a:extLst>
                <a:ext uri="{FF2B5EF4-FFF2-40B4-BE49-F238E27FC236}">
                  <a16:creationId xmlns:a16="http://schemas.microsoft.com/office/drawing/2014/main" id="{45B97F5E-7D48-2762-37C8-FC6931E97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044" y="3556901"/>
              <a:ext cx="7883" cy="6132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2 w 4"/>
                <a:gd name="T5" fmla="*/ 3 h 3"/>
                <a:gd name="T6" fmla="*/ 3 w 4"/>
                <a:gd name="T7" fmla="*/ 3 h 3"/>
                <a:gd name="T8" fmla="*/ 4 w 4"/>
                <a:gd name="T9" fmla="*/ 3 h 3"/>
                <a:gd name="T10" fmla="*/ 4 w 4"/>
                <a:gd name="T11" fmla="*/ 1 h 3"/>
                <a:gd name="T12" fmla="*/ 4 w 4"/>
                <a:gd name="T13" fmla="*/ 0 h 3"/>
                <a:gd name="T14" fmla="*/ 3 w 4"/>
                <a:gd name="T15" fmla="*/ 0 h 3"/>
                <a:gd name="T16" fmla="*/ 1 w 4"/>
                <a:gd name="T17" fmla="*/ 0 h 3"/>
                <a:gd name="T18" fmla="*/ 0 w 4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6" name="Freeform 59">
              <a:extLst>
                <a:ext uri="{FF2B5EF4-FFF2-40B4-BE49-F238E27FC236}">
                  <a16:creationId xmlns:a16="http://schemas.microsoft.com/office/drawing/2014/main" id="{BFC20BB2-912D-C978-BE9E-B49EBC6B0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97" y="3250306"/>
              <a:ext cx="37667" cy="24528"/>
            </a:xfrm>
            <a:custGeom>
              <a:avLst/>
              <a:gdLst>
                <a:gd name="T0" fmla="*/ 9 w 18"/>
                <a:gd name="T1" fmla="*/ 9 h 12"/>
                <a:gd name="T2" fmla="*/ 12 w 18"/>
                <a:gd name="T3" fmla="*/ 9 h 12"/>
                <a:gd name="T4" fmla="*/ 13 w 18"/>
                <a:gd name="T5" fmla="*/ 9 h 12"/>
                <a:gd name="T6" fmla="*/ 12 w 18"/>
                <a:gd name="T7" fmla="*/ 10 h 12"/>
                <a:gd name="T8" fmla="*/ 10 w 18"/>
                <a:gd name="T9" fmla="*/ 10 h 12"/>
                <a:gd name="T10" fmla="*/ 8 w 18"/>
                <a:gd name="T11" fmla="*/ 10 h 12"/>
                <a:gd name="T12" fmla="*/ 8 w 18"/>
                <a:gd name="T13" fmla="*/ 11 h 12"/>
                <a:gd name="T14" fmla="*/ 9 w 18"/>
                <a:gd name="T15" fmla="*/ 12 h 12"/>
                <a:gd name="T16" fmla="*/ 11 w 18"/>
                <a:gd name="T17" fmla="*/ 12 h 12"/>
                <a:gd name="T18" fmla="*/ 13 w 18"/>
                <a:gd name="T19" fmla="*/ 11 h 12"/>
                <a:gd name="T20" fmla="*/ 15 w 18"/>
                <a:gd name="T21" fmla="*/ 9 h 12"/>
                <a:gd name="T22" fmla="*/ 16 w 18"/>
                <a:gd name="T23" fmla="*/ 9 h 12"/>
                <a:gd name="T24" fmla="*/ 17 w 18"/>
                <a:gd name="T25" fmla="*/ 6 h 12"/>
                <a:gd name="T26" fmla="*/ 18 w 18"/>
                <a:gd name="T27" fmla="*/ 4 h 12"/>
                <a:gd name="T28" fmla="*/ 18 w 18"/>
                <a:gd name="T29" fmla="*/ 2 h 12"/>
                <a:gd name="T30" fmla="*/ 14 w 18"/>
                <a:gd name="T31" fmla="*/ 0 h 12"/>
                <a:gd name="T32" fmla="*/ 11 w 18"/>
                <a:gd name="T33" fmla="*/ 0 h 12"/>
                <a:gd name="T34" fmla="*/ 8 w 18"/>
                <a:gd name="T35" fmla="*/ 0 h 12"/>
                <a:gd name="T36" fmla="*/ 7 w 18"/>
                <a:gd name="T37" fmla="*/ 1 h 12"/>
                <a:gd name="T38" fmla="*/ 5 w 18"/>
                <a:gd name="T39" fmla="*/ 1 h 12"/>
                <a:gd name="T40" fmla="*/ 4 w 18"/>
                <a:gd name="T41" fmla="*/ 1 h 12"/>
                <a:gd name="T42" fmla="*/ 2 w 18"/>
                <a:gd name="T43" fmla="*/ 2 h 12"/>
                <a:gd name="T44" fmla="*/ 0 w 18"/>
                <a:gd name="T45" fmla="*/ 2 h 12"/>
                <a:gd name="T46" fmla="*/ 0 w 18"/>
                <a:gd name="T47" fmla="*/ 4 h 12"/>
                <a:gd name="T48" fmla="*/ 2 w 18"/>
                <a:gd name="T49" fmla="*/ 4 h 12"/>
                <a:gd name="T50" fmla="*/ 3 w 18"/>
                <a:gd name="T51" fmla="*/ 6 h 12"/>
                <a:gd name="T52" fmla="*/ 5 w 18"/>
                <a:gd name="T53" fmla="*/ 6 h 12"/>
                <a:gd name="T54" fmla="*/ 6 w 18"/>
                <a:gd name="T55" fmla="*/ 8 h 12"/>
                <a:gd name="T56" fmla="*/ 9 w 18"/>
                <a:gd name="T5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2">
                  <a:moveTo>
                    <a:pt x="9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9" y="9"/>
                    <a:pt x="9" y="9"/>
                    <a:pt x="9" y="9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7" name="Freeform 60">
              <a:extLst>
                <a:ext uri="{FF2B5EF4-FFF2-40B4-BE49-F238E27FC236}">
                  <a16:creationId xmlns:a16="http://schemas.microsoft.com/office/drawing/2014/main" id="{2C96DF1A-2E8E-1897-59FA-F616563B6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3324" y="3623475"/>
              <a:ext cx="16644" cy="20148"/>
            </a:xfrm>
            <a:custGeom>
              <a:avLst/>
              <a:gdLst>
                <a:gd name="T0" fmla="*/ 5 w 8"/>
                <a:gd name="T1" fmla="*/ 10 h 10"/>
                <a:gd name="T2" fmla="*/ 6 w 8"/>
                <a:gd name="T3" fmla="*/ 10 h 10"/>
                <a:gd name="T4" fmla="*/ 8 w 8"/>
                <a:gd name="T5" fmla="*/ 10 h 10"/>
                <a:gd name="T6" fmla="*/ 8 w 8"/>
                <a:gd name="T7" fmla="*/ 9 h 10"/>
                <a:gd name="T8" fmla="*/ 6 w 8"/>
                <a:gd name="T9" fmla="*/ 6 h 10"/>
                <a:gd name="T10" fmla="*/ 6 w 8"/>
                <a:gd name="T11" fmla="*/ 4 h 10"/>
                <a:gd name="T12" fmla="*/ 4 w 8"/>
                <a:gd name="T13" fmla="*/ 2 h 10"/>
                <a:gd name="T14" fmla="*/ 3 w 8"/>
                <a:gd name="T15" fmla="*/ 0 h 10"/>
                <a:gd name="T16" fmla="*/ 2 w 8"/>
                <a:gd name="T17" fmla="*/ 2 h 10"/>
                <a:gd name="T18" fmla="*/ 1 w 8"/>
                <a:gd name="T19" fmla="*/ 5 h 10"/>
                <a:gd name="T20" fmla="*/ 0 w 8"/>
                <a:gd name="T21" fmla="*/ 7 h 10"/>
                <a:gd name="T22" fmla="*/ 0 w 8"/>
                <a:gd name="T23" fmla="*/ 8 h 10"/>
                <a:gd name="T24" fmla="*/ 2 w 8"/>
                <a:gd name="T25" fmla="*/ 9 h 10"/>
                <a:gd name="T26" fmla="*/ 3 w 8"/>
                <a:gd name="T27" fmla="*/ 9 h 10"/>
                <a:gd name="T28" fmla="*/ 5 w 8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0">
                  <a:moveTo>
                    <a:pt x="5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Freeform 61">
              <a:extLst>
                <a:ext uri="{FF2B5EF4-FFF2-40B4-BE49-F238E27FC236}">
                  <a16:creationId xmlns:a16="http://schemas.microsoft.com/office/drawing/2014/main" id="{C60180C5-1100-6C6D-FA0F-D4AEE3208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3688" y="3506969"/>
              <a:ext cx="9636" cy="21023"/>
            </a:xfrm>
            <a:custGeom>
              <a:avLst/>
              <a:gdLst>
                <a:gd name="T0" fmla="*/ 5 w 5"/>
                <a:gd name="T1" fmla="*/ 4 h 10"/>
                <a:gd name="T2" fmla="*/ 3 w 5"/>
                <a:gd name="T3" fmla="*/ 3 h 10"/>
                <a:gd name="T4" fmla="*/ 3 w 5"/>
                <a:gd name="T5" fmla="*/ 2 h 10"/>
                <a:gd name="T6" fmla="*/ 3 w 5"/>
                <a:gd name="T7" fmla="*/ 0 h 10"/>
                <a:gd name="T8" fmla="*/ 2 w 5"/>
                <a:gd name="T9" fmla="*/ 1 h 10"/>
                <a:gd name="T10" fmla="*/ 1 w 5"/>
                <a:gd name="T11" fmla="*/ 1 h 10"/>
                <a:gd name="T12" fmla="*/ 0 w 5"/>
                <a:gd name="T13" fmla="*/ 2 h 10"/>
                <a:gd name="T14" fmla="*/ 2 w 5"/>
                <a:gd name="T15" fmla="*/ 3 h 10"/>
                <a:gd name="T16" fmla="*/ 1 w 5"/>
                <a:gd name="T17" fmla="*/ 5 h 10"/>
                <a:gd name="T18" fmla="*/ 1 w 5"/>
                <a:gd name="T19" fmla="*/ 4 h 10"/>
                <a:gd name="T20" fmla="*/ 0 w 5"/>
                <a:gd name="T21" fmla="*/ 3 h 10"/>
                <a:gd name="T22" fmla="*/ 0 w 5"/>
                <a:gd name="T23" fmla="*/ 7 h 10"/>
                <a:gd name="T24" fmla="*/ 1 w 5"/>
                <a:gd name="T25" fmla="*/ 7 h 10"/>
                <a:gd name="T26" fmla="*/ 2 w 5"/>
                <a:gd name="T27" fmla="*/ 6 h 10"/>
                <a:gd name="T28" fmla="*/ 3 w 5"/>
                <a:gd name="T29" fmla="*/ 7 h 10"/>
                <a:gd name="T30" fmla="*/ 3 w 5"/>
                <a:gd name="T31" fmla="*/ 9 h 10"/>
                <a:gd name="T32" fmla="*/ 4 w 5"/>
                <a:gd name="T33" fmla="*/ 10 h 10"/>
                <a:gd name="T34" fmla="*/ 4 w 5"/>
                <a:gd name="T35" fmla="*/ 8 h 10"/>
                <a:gd name="T36" fmla="*/ 3 w 5"/>
                <a:gd name="T37" fmla="*/ 6 h 10"/>
                <a:gd name="T38" fmla="*/ 5 w 5"/>
                <a:gd name="T39" fmla="*/ 5 h 10"/>
                <a:gd name="T40" fmla="*/ 5 w 5"/>
                <a:gd name="T4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0">
                  <a:moveTo>
                    <a:pt x="5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Freeform 62">
              <a:extLst>
                <a:ext uri="{FF2B5EF4-FFF2-40B4-BE49-F238E27FC236}">
                  <a16:creationId xmlns:a16="http://schemas.microsoft.com/office/drawing/2014/main" id="{DEE434FB-41F3-9228-26B7-0EE18032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3688" y="3652383"/>
              <a:ext cx="15768" cy="18396"/>
            </a:xfrm>
            <a:custGeom>
              <a:avLst/>
              <a:gdLst>
                <a:gd name="T0" fmla="*/ 3 w 8"/>
                <a:gd name="T1" fmla="*/ 7 h 9"/>
                <a:gd name="T2" fmla="*/ 4 w 8"/>
                <a:gd name="T3" fmla="*/ 7 h 9"/>
                <a:gd name="T4" fmla="*/ 5 w 8"/>
                <a:gd name="T5" fmla="*/ 5 h 9"/>
                <a:gd name="T6" fmla="*/ 7 w 8"/>
                <a:gd name="T7" fmla="*/ 4 h 9"/>
                <a:gd name="T8" fmla="*/ 8 w 8"/>
                <a:gd name="T9" fmla="*/ 2 h 9"/>
                <a:gd name="T10" fmla="*/ 8 w 8"/>
                <a:gd name="T11" fmla="*/ 1 h 9"/>
                <a:gd name="T12" fmla="*/ 7 w 8"/>
                <a:gd name="T13" fmla="*/ 0 h 9"/>
                <a:gd name="T14" fmla="*/ 6 w 8"/>
                <a:gd name="T15" fmla="*/ 0 h 9"/>
                <a:gd name="T16" fmla="*/ 3 w 8"/>
                <a:gd name="T17" fmla="*/ 1 h 9"/>
                <a:gd name="T18" fmla="*/ 2 w 8"/>
                <a:gd name="T19" fmla="*/ 2 h 9"/>
                <a:gd name="T20" fmla="*/ 2 w 8"/>
                <a:gd name="T21" fmla="*/ 4 h 9"/>
                <a:gd name="T22" fmla="*/ 1 w 8"/>
                <a:gd name="T23" fmla="*/ 5 h 9"/>
                <a:gd name="T24" fmla="*/ 0 w 8"/>
                <a:gd name="T25" fmla="*/ 6 h 9"/>
                <a:gd name="T26" fmla="*/ 0 w 8"/>
                <a:gd name="T27" fmla="*/ 8 h 9"/>
                <a:gd name="T28" fmla="*/ 0 w 8"/>
                <a:gd name="T29" fmla="*/ 9 h 9"/>
                <a:gd name="T30" fmla="*/ 1 w 8"/>
                <a:gd name="T31" fmla="*/ 9 h 9"/>
                <a:gd name="T32" fmla="*/ 3 w 8"/>
                <a:gd name="T3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9"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0" name="Freeform 63">
              <a:extLst>
                <a:ext uri="{FF2B5EF4-FFF2-40B4-BE49-F238E27FC236}">
                  <a16:creationId xmlns:a16="http://schemas.microsoft.com/office/drawing/2014/main" id="{C294D440-AEC2-8C6D-D496-E0A47E289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912" y="3168839"/>
              <a:ext cx="68327" cy="78839"/>
            </a:xfrm>
            <a:custGeom>
              <a:avLst/>
              <a:gdLst>
                <a:gd name="T0" fmla="*/ 3 w 33"/>
                <a:gd name="T1" fmla="*/ 24 h 38"/>
                <a:gd name="T2" fmla="*/ 3 w 33"/>
                <a:gd name="T3" fmla="*/ 26 h 38"/>
                <a:gd name="T4" fmla="*/ 2 w 33"/>
                <a:gd name="T5" fmla="*/ 31 h 38"/>
                <a:gd name="T6" fmla="*/ 2 w 33"/>
                <a:gd name="T7" fmla="*/ 32 h 38"/>
                <a:gd name="T8" fmla="*/ 1 w 33"/>
                <a:gd name="T9" fmla="*/ 34 h 38"/>
                <a:gd name="T10" fmla="*/ 2 w 33"/>
                <a:gd name="T11" fmla="*/ 35 h 38"/>
                <a:gd name="T12" fmla="*/ 3 w 33"/>
                <a:gd name="T13" fmla="*/ 33 h 38"/>
                <a:gd name="T14" fmla="*/ 6 w 33"/>
                <a:gd name="T15" fmla="*/ 32 h 38"/>
                <a:gd name="T16" fmla="*/ 7 w 33"/>
                <a:gd name="T17" fmla="*/ 33 h 38"/>
                <a:gd name="T18" fmla="*/ 7 w 33"/>
                <a:gd name="T19" fmla="*/ 35 h 38"/>
                <a:gd name="T20" fmla="*/ 10 w 33"/>
                <a:gd name="T21" fmla="*/ 36 h 38"/>
                <a:gd name="T22" fmla="*/ 11 w 33"/>
                <a:gd name="T23" fmla="*/ 36 h 38"/>
                <a:gd name="T24" fmla="*/ 12 w 33"/>
                <a:gd name="T25" fmla="*/ 36 h 38"/>
                <a:gd name="T26" fmla="*/ 13 w 33"/>
                <a:gd name="T27" fmla="*/ 36 h 38"/>
                <a:gd name="T28" fmla="*/ 16 w 33"/>
                <a:gd name="T29" fmla="*/ 37 h 38"/>
                <a:gd name="T30" fmla="*/ 18 w 33"/>
                <a:gd name="T31" fmla="*/ 38 h 38"/>
                <a:gd name="T32" fmla="*/ 20 w 33"/>
                <a:gd name="T33" fmla="*/ 37 h 38"/>
                <a:gd name="T34" fmla="*/ 23 w 33"/>
                <a:gd name="T35" fmla="*/ 36 h 38"/>
                <a:gd name="T36" fmla="*/ 24 w 33"/>
                <a:gd name="T37" fmla="*/ 34 h 38"/>
                <a:gd name="T38" fmla="*/ 24 w 33"/>
                <a:gd name="T39" fmla="*/ 32 h 38"/>
                <a:gd name="T40" fmla="*/ 26 w 33"/>
                <a:gd name="T41" fmla="*/ 30 h 38"/>
                <a:gd name="T42" fmla="*/ 30 w 33"/>
                <a:gd name="T43" fmla="*/ 28 h 38"/>
                <a:gd name="T44" fmla="*/ 32 w 33"/>
                <a:gd name="T45" fmla="*/ 26 h 38"/>
                <a:gd name="T46" fmla="*/ 33 w 33"/>
                <a:gd name="T47" fmla="*/ 25 h 38"/>
                <a:gd name="T48" fmla="*/ 33 w 33"/>
                <a:gd name="T49" fmla="*/ 23 h 38"/>
                <a:gd name="T50" fmla="*/ 30 w 33"/>
                <a:gd name="T51" fmla="*/ 21 h 38"/>
                <a:gd name="T52" fmla="*/ 27 w 33"/>
                <a:gd name="T53" fmla="*/ 19 h 38"/>
                <a:gd name="T54" fmla="*/ 25 w 33"/>
                <a:gd name="T55" fmla="*/ 16 h 38"/>
                <a:gd name="T56" fmla="*/ 26 w 33"/>
                <a:gd name="T57" fmla="*/ 14 h 38"/>
                <a:gd name="T58" fmla="*/ 27 w 33"/>
                <a:gd name="T59" fmla="*/ 12 h 38"/>
                <a:gd name="T60" fmla="*/ 27 w 33"/>
                <a:gd name="T61" fmla="*/ 11 h 38"/>
                <a:gd name="T62" fmla="*/ 26 w 33"/>
                <a:gd name="T63" fmla="*/ 10 h 38"/>
                <a:gd name="T64" fmla="*/ 21 w 33"/>
                <a:gd name="T65" fmla="*/ 10 h 38"/>
                <a:gd name="T66" fmla="*/ 18 w 33"/>
                <a:gd name="T67" fmla="*/ 9 h 38"/>
                <a:gd name="T68" fmla="*/ 16 w 33"/>
                <a:gd name="T69" fmla="*/ 8 h 38"/>
                <a:gd name="T70" fmla="*/ 12 w 33"/>
                <a:gd name="T71" fmla="*/ 3 h 38"/>
                <a:gd name="T72" fmla="*/ 10 w 33"/>
                <a:gd name="T73" fmla="*/ 1 h 38"/>
                <a:gd name="T74" fmla="*/ 7 w 33"/>
                <a:gd name="T75" fmla="*/ 0 h 38"/>
                <a:gd name="T76" fmla="*/ 6 w 33"/>
                <a:gd name="T77" fmla="*/ 0 h 38"/>
                <a:gd name="T78" fmla="*/ 5 w 33"/>
                <a:gd name="T79" fmla="*/ 0 h 38"/>
                <a:gd name="T80" fmla="*/ 5 w 33"/>
                <a:gd name="T81" fmla="*/ 2 h 38"/>
                <a:gd name="T82" fmla="*/ 5 w 33"/>
                <a:gd name="T83" fmla="*/ 3 h 38"/>
                <a:gd name="T84" fmla="*/ 5 w 33"/>
                <a:gd name="T85" fmla="*/ 6 h 38"/>
                <a:gd name="T86" fmla="*/ 3 w 33"/>
                <a:gd name="T87" fmla="*/ 8 h 38"/>
                <a:gd name="T88" fmla="*/ 2 w 33"/>
                <a:gd name="T89" fmla="*/ 10 h 38"/>
                <a:gd name="T90" fmla="*/ 0 w 33"/>
                <a:gd name="T91" fmla="*/ 13 h 38"/>
                <a:gd name="T92" fmla="*/ 0 w 33"/>
                <a:gd name="T93" fmla="*/ 14 h 38"/>
                <a:gd name="T94" fmla="*/ 0 w 33"/>
                <a:gd name="T95" fmla="*/ 21 h 38"/>
                <a:gd name="T96" fmla="*/ 1 w 33"/>
                <a:gd name="T97" fmla="*/ 23 h 38"/>
                <a:gd name="T98" fmla="*/ 3 w 33"/>
                <a:gd name="T99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" h="38">
                  <a:moveTo>
                    <a:pt x="3" y="24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4"/>
                    <a:pt x="3" y="24"/>
                    <a:pt x="3" y="2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1" name="Freeform 64">
              <a:extLst>
                <a:ext uri="{FF2B5EF4-FFF2-40B4-BE49-F238E27FC236}">
                  <a16:creationId xmlns:a16="http://schemas.microsoft.com/office/drawing/2014/main" id="{1F90702C-75FA-0EDF-6AB7-F5CA0B79A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509" y="3614716"/>
              <a:ext cx="10512" cy="10512"/>
            </a:xfrm>
            <a:custGeom>
              <a:avLst/>
              <a:gdLst>
                <a:gd name="T0" fmla="*/ 0 w 5"/>
                <a:gd name="T1" fmla="*/ 5 h 5"/>
                <a:gd name="T2" fmla="*/ 2 w 5"/>
                <a:gd name="T3" fmla="*/ 4 h 5"/>
                <a:gd name="T4" fmla="*/ 3 w 5"/>
                <a:gd name="T5" fmla="*/ 4 h 5"/>
                <a:gd name="T6" fmla="*/ 4 w 5"/>
                <a:gd name="T7" fmla="*/ 3 h 5"/>
                <a:gd name="T8" fmla="*/ 4 w 5"/>
                <a:gd name="T9" fmla="*/ 2 h 5"/>
                <a:gd name="T10" fmla="*/ 4 w 5"/>
                <a:gd name="T11" fmla="*/ 1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0 h 5"/>
                <a:gd name="T18" fmla="*/ 1 w 5"/>
                <a:gd name="T19" fmla="*/ 2 h 5"/>
                <a:gd name="T20" fmla="*/ 0 w 5"/>
                <a:gd name="T21" fmla="*/ 4 h 5"/>
                <a:gd name="T22" fmla="*/ 0 w 5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2" name="Freeform 65">
              <a:extLst>
                <a:ext uri="{FF2B5EF4-FFF2-40B4-BE49-F238E27FC236}">
                  <a16:creationId xmlns:a16="http://schemas.microsoft.com/office/drawing/2014/main" id="{8BCFBCAB-2B77-D53C-0121-61A7D7E18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153" y="3629608"/>
              <a:ext cx="10512" cy="3504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2 h 2"/>
                <a:gd name="T4" fmla="*/ 5 w 5"/>
                <a:gd name="T5" fmla="*/ 1 h 2"/>
                <a:gd name="T6" fmla="*/ 3 w 5"/>
                <a:gd name="T7" fmla="*/ 1 h 2"/>
                <a:gd name="T8" fmla="*/ 1 w 5"/>
                <a:gd name="T9" fmla="*/ 0 h 2"/>
                <a:gd name="T10" fmla="*/ 0 w 5"/>
                <a:gd name="T11" fmla="*/ 0 h 2"/>
                <a:gd name="T12" fmla="*/ 2 w 5"/>
                <a:gd name="T13" fmla="*/ 2 h 2"/>
                <a:gd name="T14" fmla="*/ 4 w 5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3" name="Freeform 66">
              <a:extLst>
                <a:ext uri="{FF2B5EF4-FFF2-40B4-BE49-F238E27FC236}">
                  <a16:creationId xmlns:a16="http://schemas.microsoft.com/office/drawing/2014/main" id="{74AFABF7-0179-BFBB-5203-C5693485B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304" y="3778525"/>
              <a:ext cx="37667" cy="33288"/>
            </a:xfrm>
            <a:custGeom>
              <a:avLst/>
              <a:gdLst>
                <a:gd name="T0" fmla="*/ 17 w 18"/>
                <a:gd name="T1" fmla="*/ 15 h 16"/>
                <a:gd name="T2" fmla="*/ 18 w 18"/>
                <a:gd name="T3" fmla="*/ 13 h 16"/>
                <a:gd name="T4" fmla="*/ 18 w 18"/>
                <a:gd name="T5" fmla="*/ 10 h 16"/>
                <a:gd name="T6" fmla="*/ 14 w 18"/>
                <a:gd name="T7" fmla="*/ 8 h 16"/>
                <a:gd name="T8" fmla="*/ 12 w 18"/>
                <a:gd name="T9" fmla="*/ 6 h 16"/>
                <a:gd name="T10" fmla="*/ 11 w 18"/>
                <a:gd name="T11" fmla="*/ 6 h 16"/>
                <a:gd name="T12" fmla="*/ 9 w 18"/>
                <a:gd name="T13" fmla="*/ 4 h 16"/>
                <a:gd name="T14" fmla="*/ 7 w 18"/>
                <a:gd name="T15" fmla="*/ 3 h 16"/>
                <a:gd name="T16" fmla="*/ 6 w 18"/>
                <a:gd name="T17" fmla="*/ 2 h 16"/>
                <a:gd name="T18" fmla="*/ 4 w 18"/>
                <a:gd name="T19" fmla="*/ 0 h 16"/>
                <a:gd name="T20" fmla="*/ 3 w 18"/>
                <a:gd name="T21" fmla="*/ 0 h 16"/>
                <a:gd name="T22" fmla="*/ 2 w 18"/>
                <a:gd name="T23" fmla="*/ 1 h 16"/>
                <a:gd name="T24" fmla="*/ 2 w 18"/>
                <a:gd name="T25" fmla="*/ 2 h 16"/>
                <a:gd name="T26" fmla="*/ 1 w 18"/>
                <a:gd name="T27" fmla="*/ 3 h 16"/>
                <a:gd name="T28" fmla="*/ 2 w 18"/>
                <a:gd name="T29" fmla="*/ 4 h 16"/>
                <a:gd name="T30" fmla="*/ 3 w 18"/>
                <a:gd name="T31" fmla="*/ 4 h 16"/>
                <a:gd name="T32" fmla="*/ 3 w 18"/>
                <a:gd name="T33" fmla="*/ 5 h 16"/>
                <a:gd name="T34" fmla="*/ 2 w 18"/>
                <a:gd name="T35" fmla="*/ 6 h 16"/>
                <a:gd name="T36" fmla="*/ 1 w 18"/>
                <a:gd name="T37" fmla="*/ 4 h 16"/>
                <a:gd name="T38" fmla="*/ 0 w 18"/>
                <a:gd name="T39" fmla="*/ 5 h 16"/>
                <a:gd name="T40" fmla="*/ 1 w 18"/>
                <a:gd name="T41" fmla="*/ 6 h 16"/>
                <a:gd name="T42" fmla="*/ 4 w 18"/>
                <a:gd name="T43" fmla="*/ 9 h 16"/>
                <a:gd name="T44" fmla="*/ 5 w 18"/>
                <a:gd name="T45" fmla="*/ 10 h 16"/>
                <a:gd name="T46" fmla="*/ 7 w 18"/>
                <a:gd name="T47" fmla="*/ 12 h 16"/>
                <a:gd name="T48" fmla="*/ 8 w 18"/>
                <a:gd name="T49" fmla="*/ 10 h 16"/>
                <a:gd name="T50" fmla="*/ 9 w 18"/>
                <a:gd name="T51" fmla="*/ 11 h 16"/>
                <a:gd name="T52" fmla="*/ 10 w 18"/>
                <a:gd name="T53" fmla="*/ 11 h 16"/>
                <a:gd name="T54" fmla="*/ 11 w 18"/>
                <a:gd name="T55" fmla="*/ 11 h 16"/>
                <a:gd name="T56" fmla="*/ 11 w 18"/>
                <a:gd name="T57" fmla="*/ 13 h 16"/>
                <a:gd name="T58" fmla="*/ 11 w 18"/>
                <a:gd name="T59" fmla="*/ 14 h 16"/>
                <a:gd name="T60" fmla="*/ 12 w 18"/>
                <a:gd name="T61" fmla="*/ 15 h 16"/>
                <a:gd name="T62" fmla="*/ 14 w 18"/>
                <a:gd name="T63" fmla="*/ 16 h 16"/>
                <a:gd name="T64" fmla="*/ 15 w 18"/>
                <a:gd name="T65" fmla="*/ 14 h 16"/>
                <a:gd name="T66" fmla="*/ 17 w 18"/>
                <a:gd name="T6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" h="16">
                  <a:moveTo>
                    <a:pt x="17" y="15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5"/>
                    <a:pt x="17" y="15"/>
                    <a:pt x="17" y="1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Freeform 67">
              <a:extLst>
                <a:ext uri="{FF2B5EF4-FFF2-40B4-BE49-F238E27FC236}">
                  <a16:creationId xmlns:a16="http://schemas.microsoft.com/office/drawing/2014/main" id="{B06A9A7B-8827-EC42-AC74-691A0D14E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1030" y="3252058"/>
              <a:ext cx="28908" cy="41172"/>
            </a:xfrm>
            <a:custGeom>
              <a:avLst/>
              <a:gdLst>
                <a:gd name="T0" fmla="*/ 1 w 14"/>
                <a:gd name="T1" fmla="*/ 14 h 20"/>
                <a:gd name="T2" fmla="*/ 1 w 14"/>
                <a:gd name="T3" fmla="*/ 15 h 20"/>
                <a:gd name="T4" fmla="*/ 2 w 14"/>
                <a:gd name="T5" fmla="*/ 17 h 20"/>
                <a:gd name="T6" fmla="*/ 4 w 14"/>
                <a:gd name="T7" fmla="*/ 16 h 20"/>
                <a:gd name="T8" fmla="*/ 5 w 14"/>
                <a:gd name="T9" fmla="*/ 18 h 20"/>
                <a:gd name="T10" fmla="*/ 5 w 14"/>
                <a:gd name="T11" fmla="*/ 19 h 20"/>
                <a:gd name="T12" fmla="*/ 7 w 14"/>
                <a:gd name="T13" fmla="*/ 20 h 20"/>
                <a:gd name="T14" fmla="*/ 8 w 14"/>
                <a:gd name="T15" fmla="*/ 18 h 20"/>
                <a:gd name="T16" fmla="*/ 8 w 14"/>
                <a:gd name="T17" fmla="*/ 16 h 20"/>
                <a:gd name="T18" fmla="*/ 8 w 14"/>
                <a:gd name="T19" fmla="*/ 14 h 20"/>
                <a:gd name="T20" fmla="*/ 8 w 14"/>
                <a:gd name="T21" fmla="*/ 13 h 20"/>
                <a:gd name="T22" fmla="*/ 11 w 14"/>
                <a:gd name="T23" fmla="*/ 12 h 20"/>
                <a:gd name="T24" fmla="*/ 14 w 14"/>
                <a:gd name="T25" fmla="*/ 10 h 20"/>
                <a:gd name="T26" fmla="*/ 14 w 14"/>
                <a:gd name="T27" fmla="*/ 9 h 20"/>
                <a:gd name="T28" fmla="*/ 13 w 14"/>
                <a:gd name="T29" fmla="*/ 9 h 20"/>
                <a:gd name="T30" fmla="*/ 11 w 14"/>
                <a:gd name="T31" fmla="*/ 7 h 20"/>
                <a:gd name="T32" fmla="*/ 9 w 14"/>
                <a:gd name="T33" fmla="*/ 7 h 20"/>
                <a:gd name="T34" fmla="*/ 9 w 14"/>
                <a:gd name="T35" fmla="*/ 6 h 20"/>
                <a:gd name="T36" fmla="*/ 9 w 14"/>
                <a:gd name="T37" fmla="*/ 3 h 20"/>
                <a:gd name="T38" fmla="*/ 8 w 14"/>
                <a:gd name="T39" fmla="*/ 1 h 20"/>
                <a:gd name="T40" fmla="*/ 6 w 14"/>
                <a:gd name="T41" fmla="*/ 1 h 20"/>
                <a:gd name="T42" fmla="*/ 5 w 14"/>
                <a:gd name="T43" fmla="*/ 0 h 20"/>
                <a:gd name="T44" fmla="*/ 4 w 14"/>
                <a:gd name="T45" fmla="*/ 0 h 20"/>
                <a:gd name="T46" fmla="*/ 4 w 14"/>
                <a:gd name="T47" fmla="*/ 2 h 20"/>
                <a:gd name="T48" fmla="*/ 4 w 14"/>
                <a:gd name="T49" fmla="*/ 3 h 20"/>
                <a:gd name="T50" fmla="*/ 2 w 14"/>
                <a:gd name="T51" fmla="*/ 5 h 20"/>
                <a:gd name="T52" fmla="*/ 0 w 14"/>
                <a:gd name="T53" fmla="*/ 6 h 20"/>
                <a:gd name="T54" fmla="*/ 0 w 14"/>
                <a:gd name="T55" fmla="*/ 8 h 20"/>
                <a:gd name="T56" fmla="*/ 0 w 14"/>
                <a:gd name="T57" fmla="*/ 10 h 20"/>
                <a:gd name="T58" fmla="*/ 1 w 14"/>
                <a:gd name="T59" fmla="*/ 13 h 20"/>
                <a:gd name="T60" fmla="*/ 1 w 14"/>
                <a:gd name="T6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20">
                  <a:moveTo>
                    <a:pt x="1" y="14"/>
                  </a:move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1" y="15"/>
                    <a:pt x="2" y="17"/>
                  </a:cubicBezTo>
                  <a:cubicBezTo>
                    <a:pt x="2" y="17"/>
                    <a:pt x="2" y="17"/>
                    <a:pt x="4" y="16"/>
                  </a:cubicBezTo>
                  <a:cubicBezTo>
                    <a:pt x="4" y="16"/>
                    <a:pt x="4" y="16"/>
                    <a:pt x="5" y="18"/>
                  </a:cubicBezTo>
                  <a:cubicBezTo>
                    <a:pt x="5" y="18"/>
                    <a:pt x="5" y="18"/>
                    <a:pt x="5" y="19"/>
                  </a:cubicBezTo>
                  <a:cubicBezTo>
                    <a:pt x="5" y="19"/>
                    <a:pt x="5" y="19"/>
                    <a:pt x="7" y="20"/>
                  </a:cubicBezTo>
                  <a:cubicBezTo>
                    <a:pt x="7" y="20"/>
                    <a:pt x="7" y="20"/>
                    <a:pt x="8" y="18"/>
                  </a:cubicBezTo>
                  <a:cubicBezTo>
                    <a:pt x="8" y="18"/>
                    <a:pt x="8" y="18"/>
                    <a:pt x="8" y="16"/>
                  </a:cubicBezTo>
                  <a:cubicBezTo>
                    <a:pt x="8" y="16"/>
                    <a:pt x="8" y="16"/>
                    <a:pt x="8" y="14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3"/>
                    <a:pt x="8" y="13"/>
                    <a:pt x="11" y="12"/>
                  </a:cubicBezTo>
                  <a:cubicBezTo>
                    <a:pt x="11" y="12"/>
                    <a:pt x="11" y="12"/>
                    <a:pt x="14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4" y="9"/>
                    <a:pt x="13" y="9"/>
                  </a:cubicBezTo>
                  <a:cubicBezTo>
                    <a:pt x="13" y="9"/>
                    <a:pt x="13" y="9"/>
                    <a:pt x="11" y="7"/>
                  </a:cubicBezTo>
                  <a:cubicBezTo>
                    <a:pt x="11" y="7"/>
                    <a:pt x="11" y="7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6"/>
                    <a:pt x="9" y="3"/>
                  </a:cubicBezTo>
                  <a:cubicBezTo>
                    <a:pt x="9" y="3"/>
                    <a:pt x="9" y="3"/>
                    <a:pt x="8" y="1"/>
                  </a:cubicBezTo>
                  <a:cubicBezTo>
                    <a:pt x="8" y="1"/>
                    <a:pt x="8" y="1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2" y="5"/>
                  </a:cubicBezTo>
                  <a:cubicBezTo>
                    <a:pt x="2" y="5"/>
                    <a:pt x="2" y="5"/>
                    <a:pt x="0" y="6"/>
                  </a:cubicBezTo>
                  <a:cubicBezTo>
                    <a:pt x="0" y="6"/>
                    <a:pt x="0" y="6"/>
                    <a:pt x="0" y="8"/>
                  </a:cubicBezTo>
                  <a:cubicBezTo>
                    <a:pt x="0" y="8"/>
                    <a:pt x="0" y="8"/>
                    <a:pt x="0" y="10"/>
                  </a:cubicBezTo>
                  <a:cubicBezTo>
                    <a:pt x="0" y="10"/>
                    <a:pt x="0" y="10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5" name="Freeform 68">
              <a:extLst>
                <a:ext uri="{FF2B5EF4-FFF2-40B4-BE49-F238E27FC236}">
                  <a16:creationId xmlns:a16="http://schemas.microsoft.com/office/drawing/2014/main" id="{AAE2D68C-0316-F7D5-08BF-3CFFC7B5B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5558" y="3478063"/>
              <a:ext cx="153298" cy="194470"/>
            </a:xfrm>
            <a:custGeom>
              <a:avLst/>
              <a:gdLst>
                <a:gd name="T0" fmla="*/ 2 w 74"/>
                <a:gd name="T1" fmla="*/ 85 h 94"/>
                <a:gd name="T2" fmla="*/ 3 w 74"/>
                <a:gd name="T3" fmla="*/ 89 h 94"/>
                <a:gd name="T4" fmla="*/ 10 w 74"/>
                <a:gd name="T5" fmla="*/ 85 h 94"/>
                <a:gd name="T6" fmla="*/ 10 w 74"/>
                <a:gd name="T7" fmla="*/ 86 h 94"/>
                <a:gd name="T8" fmla="*/ 5 w 74"/>
                <a:gd name="T9" fmla="*/ 91 h 94"/>
                <a:gd name="T10" fmla="*/ 10 w 74"/>
                <a:gd name="T11" fmla="*/ 93 h 94"/>
                <a:gd name="T12" fmla="*/ 18 w 74"/>
                <a:gd name="T13" fmla="*/ 93 h 94"/>
                <a:gd name="T14" fmla="*/ 20 w 74"/>
                <a:gd name="T15" fmla="*/ 94 h 94"/>
                <a:gd name="T16" fmla="*/ 25 w 74"/>
                <a:gd name="T17" fmla="*/ 88 h 94"/>
                <a:gd name="T18" fmla="*/ 23 w 74"/>
                <a:gd name="T19" fmla="*/ 81 h 94"/>
                <a:gd name="T20" fmla="*/ 25 w 74"/>
                <a:gd name="T21" fmla="*/ 80 h 94"/>
                <a:gd name="T22" fmla="*/ 27 w 74"/>
                <a:gd name="T23" fmla="*/ 79 h 94"/>
                <a:gd name="T24" fmla="*/ 25 w 74"/>
                <a:gd name="T25" fmla="*/ 76 h 94"/>
                <a:gd name="T26" fmla="*/ 28 w 74"/>
                <a:gd name="T27" fmla="*/ 74 h 94"/>
                <a:gd name="T28" fmla="*/ 26 w 74"/>
                <a:gd name="T29" fmla="*/ 66 h 94"/>
                <a:gd name="T30" fmla="*/ 30 w 74"/>
                <a:gd name="T31" fmla="*/ 64 h 94"/>
                <a:gd name="T32" fmla="*/ 34 w 74"/>
                <a:gd name="T33" fmla="*/ 64 h 94"/>
                <a:gd name="T34" fmla="*/ 35 w 74"/>
                <a:gd name="T35" fmla="*/ 61 h 94"/>
                <a:gd name="T36" fmla="*/ 39 w 74"/>
                <a:gd name="T37" fmla="*/ 56 h 94"/>
                <a:gd name="T38" fmla="*/ 39 w 74"/>
                <a:gd name="T39" fmla="*/ 53 h 94"/>
                <a:gd name="T40" fmla="*/ 44 w 74"/>
                <a:gd name="T41" fmla="*/ 44 h 94"/>
                <a:gd name="T42" fmla="*/ 54 w 74"/>
                <a:gd name="T43" fmla="*/ 34 h 94"/>
                <a:gd name="T44" fmla="*/ 66 w 74"/>
                <a:gd name="T45" fmla="*/ 24 h 94"/>
                <a:gd name="T46" fmla="*/ 74 w 74"/>
                <a:gd name="T47" fmla="*/ 19 h 94"/>
                <a:gd name="T48" fmla="*/ 74 w 74"/>
                <a:gd name="T49" fmla="*/ 11 h 94"/>
                <a:gd name="T50" fmla="*/ 70 w 74"/>
                <a:gd name="T51" fmla="*/ 4 h 94"/>
                <a:gd name="T52" fmla="*/ 65 w 74"/>
                <a:gd name="T53" fmla="*/ 2 h 94"/>
                <a:gd name="T54" fmla="*/ 58 w 74"/>
                <a:gd name="T55" fmla="*/ 3 h 94"/>
                <a:gd name="T56" fmla="*/ 54 w 74"/>
                <a:gd name="T57" fmla="*/ 8 h 94"/>
                <a:gd name="T58" fmla="*/ 53 w 74"/>
                <a:gd name="T59" fmla="*/ 14 h 94"/>
                <a:gd name="T60" fmla="*/ 47 w 74"/>
                <a:gd name="T61" fmla="*/ 20 h 94"/>
                <a:gd name="T62" fmla="*/ 41 w 74"/>
                <a:gd name="T63" fmla="*/ 23 h 94"/>
                <a:gd name="T64" fmla="*/ 38 w 74"/>
                <a:gd name="T65" fmla="*/ 26 h 94"/>
                <a:gd name="T66" fmla="*/ 30 w 74"/>
                <a:gd name="T67" fmla="*/ 24 h 94"/>
                <a:gd name="T68" fmla="*/ 29 w 74"/>
                <a:gd name="T69" fmla="*/ 29 h 94"/>
                <a:gd name="T70" fmla="*/ 26 w 74"/>
                <a:gd name="T71" fmla="*/ 30 h 94"/>
                <a:gd name="T72" fmla="*/ 23 w 74"/>
                <a:gd name="T73" fmla="*/ 31 h 94"/>
                <a:gd name="T74" fmla="*/ 21 w 74"/>
                <a:gd name="T75" fmla="*/ 35 h 94"/>
                <a:gd name="T76" fmla="*/ 16 w 74"/>
                <a:gd name="T77" fmla="*/ 41 h 94"/>
                <a:gd name="T78" fmla="*/ 13 w 74"/>
                <a:gd name="T79" fmla="*/ 44 h 94"/>
                <a:gd name="T80" fmla="*/ 16 w 74"/>
                <a:gd name="T81" fmla="*/ 48 h 94"/>
                <a:gd name="T82" fmla="*/ 11 w 74"/>
                <a:gd name="T83" fmla="*/ 51 h 94"/>
                <a:gd name="T84" fmla="*/ 7 w 74"/>
                <a:gd name="T85" fmla="*/ 57 h 94"/>
                <a:gd name="T86" fmla="*/ 3 w 74"/>
                <a:gd name="T87" fmla="*/ 56 h 94"/>
                <a:gd name="T88" fmla="*/ 7 w 74"/>
                <a:gd name="T89" fmla="*/ 61 h 94"/>
                <a:gd name="T90" fmla="*/ 11 w 74"/>
                <a:gd name="T91" fmla="*/ 63 h 94"/>
                <a:gd name="T92" fmla="*/ 9 w 74"/>
                <a:gd name="T93" fmla="*/ 65 h 94"/>
                <a:gd name="T94" fmla="*/ 8 w 74"/>
                <a:gd name="T95" fmla="*/ 69 h 94"/>
                <a:gd name="T96" fmla="*/ 7 w 74"/>
                <a:gd name="T97" fmla="*/ 71 h 94"/>
                <a:gd name="T98" fmla="*/ 10 w 74"/>
                <a:gd name="T99" fmla="*/ 73 h 94"/>
                <a:gd name="T100" fmla="*/ 12 w 74"/>
                <a:gd name="T101" fmla="*/ 77 h 94"/>
                <a:gd name="T102" fmla="*/ 9 w 74"/>
                <a:gd name="T103" fmla="*/ 77 h 94"/>
                <a:gd name="T104" fmla="*/ 4 w 74"/>
                <a:gd name="T105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4" h="94">
                  <a:moveTo>
                    <a:pt x="4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82"/>
                    <a:pt x="4" y="82"/>
                    <a:pt x="4" y="8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Freeform 69">
              <a:extLst>
                <a:ext uri="{FF2B5EF4-FFF2-40B4-BE49-F238E27FC236}">
                  <a16:creationId xmlns:a16="http://schemas.microsoft.com/office/drawing/2014/main" id="{80725886-124C-0D04-3EE5-11872733D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7231" y="3324765"/>
              <a:ext cx="22776" cy="24528"/>
            </a:xfrm>
            <a:custGeom>
              <a:avLst/>
              <a:gdLst>
                <a:gd name="T0" fmla="*/ 1 w 11"/>
                <a:gd name="T1" fmla="*/ 1 h 12"/>
                <a:gd name="T2" fmla="*/ 0 w 11"/>
                <a:gd name="T3" fmla="*/ 1 h 12"/>
                <a:gd name="T4" fmla="*/ 0 w 11"/>
                <a:gd name="T5" fmla="*/ 2 h 12"/>
                <a:gd name="T6" fmla="*/ 2 w 11"/>
                <a:gd name="T7" fmla="*/ 6 h 12"/>
                <a:gd name="T8" fmla="*/ 2 w 11"/>
                <a:gd name="T9" fmla="*/ 8 h 12"/>
                <a:gd name="T10" fmla="*/ 3 w 11"/>
                <a:gd name="T11" fmla="*/ 11 h 12"/>
                <a:gd name="T12" fmla="*/ 5 w 11"/>
                <a:gd name="T13" fmla="*/ 12 h 12"/>
                <a:gd name="T14" fmla="*/ 6 w 11"/>
                <a:gd name="T15" fmla="*/ 12 h 12"/>
                <a:gd name="T16" fmla="*/ 6 w 11"/>
                <a:gd name="T17" fmla="*/ 11 h 12"/>
                <a:gd name="T18" fmla="*/ 5 w 11"/>
                <a:gd name="T19" fmla="*/ 10 h 12"/>
                <a:gd name="T20" fmla="*/ 5 w 11"/>
                <a:gd name="T21" fmla="*/ 9 h 12"/>
                <a:gd name="T22" fmla="*/ 7 w 11"/>
                <a:gd name="T23" fmla="*/ 9 h 12"/>
                <a:gd name="T24" fmla="*/ 7 w 11"/>
                <a:gd name="T25" fmla="*/ 7 h 12"/>
                <a:gd name="T26" fmla="*/ 8 w 11"/>
                <a:gd name="T27" fmla="*/ 6 h 12"/>
                <a:gd name="T28" fmla="*/ 10 w 11"/>
                <a:gd name="T29" fmla="*/ 5 h 12"/>
                <a:gd name="T30" fmla="*/ 11 w 11"/>
                <a:gd name="T31" fmla="*/ 4 h 12"/>
                <a:gd name="T32" fmla="*/ 10 w 11"/>
                <a:gd name="T33" fmla="*/ 3 h 12"/>
                <a:gd name="T34" fmla="*/ 9 w 11"/>
                <a:gd name="T35" fmla="*/ 4 h 12"/>
                <a:gd name="T36" fmla="*/ 5 w 11"/>
                <a:gd name="T37" fmla="*/ 2 h 12"/>
                <a:gd name="T38" fmla="*/ 3 w 11"/>
                <a:gd name="T39" fmla="*/ 0 h 12"/>
                <a:gd name="T40" fmla="*/ 2 w 11"/>
                <a:gd name="T41" fmla="*/ 1 h 12"/>
                <a:gd name="T42" fmla="*/ 1 w 11"/>
                <a:gd name="T4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Freeform 70">
              <a:extLst>
                <a:ext uri="{FF2B5EF4-FFF2-40B4-BE49-F238E27FC236}">
                  <a16:creationId xmlns:a16="http://schemas.microsoft.com/office/drawing/2014/main" id="{19BB2703-EF5D-42B9-3347-E07178305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0450" y="3757502"/>
              <a:ext cx="14016" cy="14892"/>
            </a:xfrm>
            <a:custGeom>
              <a:avLst/>
              <a:gdLst>
                <a:gd name="T0" fmla="*/ 6 w 7"/>
                <a:gd name="T1" fmla="*/ 2 h 7"/>
                <a:gd name="T2" fmla="*/ 4 w 7"/>
                <a:gd name="T3" fmla="*/ 2 h 7"/>
                <a:gd name="T4" fmla="*/ 4 w 7"/>
                <a:gd name="T5" fmla="*/ 1 h 7"/>
                <a:gd name="T6" fmla="*/ 3 w 7"/>
                <a:gd name="T7" fmla="*/ 0 h 7"/>
                <a:gd name="T8" fmla="*/ 1 w 7"/>
                <a:gd name="T9" fmla="*/ 0 h 7"/>
                <a:gd name="T10" fmla="*/ 0 w 7"/>
                <a:gd name="T11" fmla="*/ 1 h 7"/>
                <a:gd name="T12" fmla="*/ 0 w 7"/>
                <a:gd name="T13" fmla="*/ 2 h 7"/>
                <a:gd name="T14" fmla="*/ 1 w 7"/>
                <a:gd name="T15" fmla="*/ 3 h 7"/>
                <a:gd name="T16" fmla="*/ 2 w 7"/>
                <a:gd name="T17" fmla="*/ 3 h 7"/>
                <a:gd name="T18" fmla="*/ 3 w 7"/>
                <a:gd name="T19" fmla="*/ 3 h 7"/>
                <a:gd name="T20" fmla="*/ 3 w 7"/>
                <a:gd name="T21" fmla="*/ 5 h 7"/>
                <a:gd name="T22" fmla="*/ 5 w 7"/>
                <a:gd name="T23" fmla="*/ 5 h 7"/>
                <a:gd name="T24" fmla="*/ 6 w 7"/>
                <a:gd name="T25" fmla="*/ 7 h 7"/>
                <a:gd name="T26" fmla="*/ 7 w 7"/>
                <a:gd name="T27" fmla="*/ 7 h 7"/>
                <a:gd name="T28" fmla="*/ 7 w 7"/>
                <a:gd name="T29" fmla="*/ 6 h 7"/>
                <a:gd name="T30" fmla="*/ 6 w 7"/>
                <a:gd name="T31" fmla="*/ 5 h 7"/>
                <a:gd name="T32" fmla="*/ 7 w 7"/>
                <a:gd name="T33" fmla="*/ 4 h 7"/>
                <a:gd name="T34" fmla="*/ 6 w 7"/>
                <a:gd name="T3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7">
                  <a:moveTo>
                    <a:pt x="6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Freeform 71">
              <a:extLst>
                <a:ext uri="{FF2B5EF4-FFF2-40B4-BE49-F238E27FC236}">
                  <a16:creationId xmlns:a16="http://schemas.microsoft.com/office/drawing/2014/main" id="{551F45B0-4D97-C909-B89D-362DEB959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1030" y="3832837"/>
              <a:ext cx="28908" cy="30659"/>
            </a:xfrm>
            <a:custGeom>
              <a:avLst/>
              <a:gdLst>
                <a:gd name="T0" fmla="*/ 14 w 14"/>
                <a:gd name="T1" fmla="*/ 7 h 15"/>
                <a:gd name="T2" fmla="*/ 14 w 14"/>
                <a:gd name="T3" fmla="*/ 5 h 15"/>
                <a:gd name="T4" fmla="*/ 12 w 14"/>
                <a:gd name="T5" fmla="*/ 3 h 15"/>
                <a:gd name="T6" fmla="*/ 6 w 14"/>
                <a:gd name="T7" fmla="*/ 0 h 15"/>
                <a:gd name="T8" fmla="*/ 3 w 14"/>
                <a:gd name="T9" fmla="*/ 0 h 15"/>
                <a:gd name="T10" fmla="*/ 1 w 14"/>
                <a:gd name="T11" fmla="*/ 1 h 15"/>
                <a:gd name="T12" fmla="*/ 0 w 14"/>
                <a:gd name="T13" fmla="*/ 5 h 15"/>
                <a:gd name="T14" fmla="*/ 0 w 14"/>
                <a:gd name="T15" fmla="*/ 9 h 15"/>
                <a:gd name="T16" fmla="*/ 1 w 14"/>
                <a:gd name="T17" fmla="*/ 11 h 15"/>
                <a:gd name="T18" fmla="*/ 1 w 14"/>
                <a:gd name="T19" fmla="*/ 13 h 15"/>
                <a:gd name="T20" fmla="*/ 2 w 14"/>
                <a:gd name="T21" fmla="*/ 13 h 15"/>
                <a:gd name="T22" fmla="*/ 3 w 14"/>
                <a:gd name="T23" fmla="*/ 13 h 15"/>
                <a:gd name="T24" fmla="*/ 3 w 14"/>
                <a:gd name="T25" fmla="*/ 15 h 15"/>
                <a:gd name="T26" fmla="*/ 4 w 14"/>
                <a:gd name="T27" fmla="*/ 15 h 15"/>
                <a:gd name="T28" fmla="*/ 5 w 14"/>
                <a:gd name="T29" fmla="*/ 13 h 15"/>
                <a:gd name="T30" fmla="*/ 7 w 14"/>
                <a:gd name="T31" fmla="*/ 13 h 15"/>
                <a:gd name="T32" fmla="*/ 9 w 14"/>
                <a:gd name="T33" fmla="*/ 11 h 15"/>
                <a:gd name="T34" fmla="*/ 11 w 14"/>
                <a:gd name="T35" fmla="*/ 9 h 15"/>
                <a:gd name="T36" fmla="*/ 11 w 14"/>
                <a:gd name="T37" fmla="*/ 6 h 15"/>
                <a:gd name="T38" fmla="*/ 12 w 14"/>
                <a:gd name="T39" fmla="*/ 5 h 15"/>
                <a:gd name="T40" fmla="*/ 13 w 14"/>
                <a:gd name="T41" fmla="*/ 7 h 15"/>
                <a:gd name="T42" fmla="*/ 12 w 14"/>
                <a:gd name="T43" fmla="*/ 9 h 15"/>
                <a:gd name="T44" fmla="*/ 14 w 14"/>
                <a:gd name="T4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5">
                  <a:moveTo>
                    <a:pt x="14" y="7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4" y="7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Freeform 72">
              <a:extLst>
                <a:ext uri="{FF2B5EF4-FFF2-40B4-BE49-F238E27FC236}">
                  <a16:creationId xmlns:a16="http://schemas.microsoft.com/office/drawing/2014/main" id="{442946EE-4C74-1F1D-DC81-67E18AA94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759" y="3237166"/>
              <a:ext cx="14892" cy="7008"/>
            </a:xfrm>
            <a:custGeom>
              <a:avLst/>
              <a:gdLst>
                <a:gd name="T0" fmla="*/ 4 w 7"/>
                <a:gd name="T1" fmla="*/ 3 h 3"/>
                <a:gd name="T2" fmla="*/ 5 w 7"/>
                <a:gd name="T3" fmla="*/ 3 h 3"/>
                <a:gd name="T4" fmla="*/ 7 w 7"/>
                <a:gd name="T5" fmla="*/ 2 h 3"/>
                <a:gd name="T6" fmla="*/ 6 w 7"/>
                <a:gd name="T7" fmla="*/ 1 h 3"/>
                <a:gd name="T8" fmla="*/ 5 w 7"/>
                <a:gd name="T9" fmla="*/ 1 h 3"/>
                <a:gd name="T10" fmla="*/ 4 w 7"/>
                <a:gd name="T11" fmla="*/ 0 h 3"/>
                <a:gd name="T12" fmla="*/ 3 w 7"/>
                <a:gd name="T13" fmla="*/ 0 h 3"/>
                <a:gd name="T14" fmla="*/ 2 w 7"/>
                <a:gd name="T15" fmla="*/ 1 h 3"/>
                <a:gd name="T16" fmla="*/ 1 w 7"/>
                <a:gd name="T17" fmla="*/ 1 h 3"/>
                <a:gd name="T18" fmla="*/ 0 w 7"/>
                <a:gd name="T19" fmla="*/ 2 h 3"/>
                <a:gd name="T20" fmla="*/ 3 w 7"/>
                <a:gd name="T21" fmla="*/ 3 h 3"/>
                <a:gd name="T22" fmla="*/ 4 w 7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3">
                  <a:moveTo>
                    <a:pt x="4" y="3"/>
                  </a:move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7" y="2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0" name="Freeform 73">
              <a:extLst>
                <a:ext uri="{FF2B5EF4-FFF2-40B4-BE49-F238E27FC236}">
                  <a16:creationId xmlns:a16="http://schemas.microsoft.com/office/drawing/2014/main" id="{9901E639-3BF7-8E1E-781C-B04E5D221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759" y="3344912"/>
              <a:ext cx="14892" cy="13140"/>
            </a:xfrm>
            <a:custGeom>
              <a:avLst/>
              <a:gdLst>
                <a:gd name="T0" fmla="*/ 5 w 7"/>
                <a:gd name="T1" fmla="*/ 6 h 6"/>
                <a:gd name="T2" fmla="*/ 7 w 7"/>
                <a:gd name="T3" fmla="*/ 4 h 6"/>
                <a:gd name="T4" fmla="*/ 6 w 7"/>
                <a:gd name="T5" fmla="*/ 1 h 6"/>
                <a:gd name="T6" fmla="*/ 5 w 7"/>
                <a:gd name="T7" fmla="*/ 0 h 6"/>
                <a:gd name="T8" fmla="*/ 2 w 7"/>
                <a:gd name="T9" fmla="*/ 1 h 6"/>
                <a:gd name="T10" fmla="*/ 0 w 7"/>
                <a:gd name="T11" fmla="*/ 2 h 6"/>
                <a:gd name="T12" fmla="*/ 0 w 7"/>
                <a:gd name="T13" fmla="*/ 3 h 6"/>
                <a:gd name="T14" fmla="*/ 2 w 7"/>
                <a:gd name="T15" fmla="*/ 5 h 6"/>
                <a:gd name="T16" fmla="*/ 3 w 7"/>
                <a:gd name="T17" fmla="*/ 6 h 6"/>
                <a:gd name="T18" fmla="*/ 5 w 7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Freeform 74">
              <a:extLst>
                <a:ext uri="{FF2B5EF4-FFF2-40B4-BE49-F238E27FC236}">
                  <a16:creationId xmlns:a16="http://schemas.microsoft.com/office/drawing/2014/main" id="{FE9F8508-6A85-E734-1317-ED369D7E6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874" y="3279213"/>
              <a:ext cx="18396" cy="14016"/>
            </a:xfrm>
            <a:custGeom>
              <a:avLst/>
              <a:gdLst>
                <a:gd name="T0" fmla="*/ 5 w 9"/>
                <a:gd name="T1" fmla="*/ 7 h 7"/>
                <a:gd name="T2" fmla="*/ 7 w 9"/>
                <a:gd name="T3" fmla="*/ 6 h 7"/>
                <a:gd name="T4" fmla="*/ 8 w 9"/>
                <a:gd name="T5" fmla="*/ 4 h 7"/>
                <a:gd name="T6" fmla="*/ 9 w 9"/>
                <a:gd name="T7" fmla="*/ 3 h 7"/>
                <a:gd name="T8" fmla="*/ 8 w 9"/>
                <a:gd name="T9" fmla="*/ 2 h 7"/>
                <a:gd name="T10" fmla="*/ 7 w 9"/>
                <a:gd name="T11" fmla="*/ 0 h 7"/>
                <a:gd name="T12" fmla="*/ 5 w 9"/>
                <a:gd name="T13" fmla="*/ 0 h 7"/>
                <a:gd name="T14" fmla="*/ 3 w 9"/>
                <a:gd name="T15" fmla="*/ 1 h 7"/>
                <a:gd name="T16" fmla="*/ 1 w 9"/>
                <a:gd name="T17" fmla="*/ 2 h 7"/>
                <a:gd name="T18" fmla="*/ 0 w 9"/>
                <a:gd name="T19" fmla="*/ 4 h 7"/>
                <a:gd name="T20" fmla="*/ 0 w 9"/>
                <a:gd name="T21" fmla="*/ 5 h 7"/>
                <a:gd name="T22" fmla="*/ 3 w 9"/>
                <a:gd name="T23" fmla="*/ 7 h 7"/>
                <a:gd name="T24" fmla="*/ 5 w 9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7">
                  <a:moveTo>
                    <a:pt x="5" y="7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5" y="7"/>
                    <a:pt x="5" y="7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Freeform 75">
              <a:extLst>
                <a:ext uri="{FF2B5EF4-FFF2-40B4-BE49-F238E27FC236}">
                  <a16:creationId xmlns:a16="http://schemas.microsoft.com/office/drawing/2014/main" id="{6DD6C7D2-C4EA-1964-B18F-849B4DE38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0006" y="3358052"/>
              <a:ext cx="8760" cy="3504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3 w 4"/>
                <a:gd name="T7" fmla="*/ 2 h 2"/>
                <a:gd name="T8" fmla="*/ 4 w 4"/>
                <a:gd name="T9" fmla="*/ 2 h 2"/>
                <a:gd name="T10" fmla="*/ 2 w 4"/>
                <a:gd name="T11" fmla="*/ 0 h 2"/>
                <a:gd name="T12" fmla="*/ 0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Freeform 76">
              <a:extLst>
                <a:ext uri="{FF2B5EF4-FFF2-40B4-BE49-F238E27FC236}">
                  <a16:creationId xmlns:a16="http://schemas.microsoft.com/office/drawing/2014/main" id="{33ECC435-3E70-D8B7-5E42-5A1BEB5F8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908" y="3842472"/>
              <a:ext cx="6132" cy="4380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1 h 2"/>
                <a:gd name="T4" fmla="*/ 1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Freeform 77">
              <a:extLst>
                <a:ext uri="{FF2B5EF4-FFF2-40B4-BE49-F238E27FC236}">
                  <a16:creationId xmlns:a16="http://schemas.microsoft.com/office/drawing/2014/main" id="{E72CC8EF-AB06-714C-C2E0-AACA3905B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948" y="3817945"/>
              <a:ext cx="10512" cy="7883"/>
            </a:xfrm>
            <a:custGeom>
              <a:avLst/>
              <a:gdLst>
                <a:gd name="T0" fmla="*/ 2 w 5"/>
                <a:gd name="T1" fmla="*/ 1 h 4"/>
                <a:gd name="T2" fmla="*/ 0 w 5"/>
                <a:gd name="T3" fmla="*/ 0 h 4"/>
                <a:gd name="T4" fmla="*/ 0 w 5"/>
                <a:gd name="T5" fmla="*/ 1 h 4"/>
                <a:gd name="T6" fmla="*/ 2 w 5"/>
                <a:gd name="T7" fmla="*/ 2 h 4"/>
                <a:gd name="T8" fmla="*/ 5 w 5"/>
                <a:gd name="T9" fmla="*/ 4 h 4"/>
                <a:gd name="T10" fmla="*/ 4 w 5"/>
                <a:gd name="T11" fmla="*/ 2 h 4"/>
                <a:gd name="T12" fmla="*/ 2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Freeform 78">
              <a:extLst>
                <a:ext uri="{FF2B5EF4-FFF2-40B4-BE49-F238E27FC236}">
                  <a16:creationId xmlns:a16="http://schemas.microsoft.com/office/drawing/2014/main" id="{A0FF8E64-A076-C8E0-040A-90D66B1FD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5568" y="3813565"/>
              <a:ext cx="2627" cy="262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Freeform 79">
              <a:extLst>
                <a:ext uri="{FF2B5EF4-FFF2-40B4-BE49-F238E27FC236}">
                  <a16:creationId xmlns:a16="http://schemas.microsoft.com/office/drawing/2014/main" id="{13EF9E64-FA0C-ECE6-CC1C-B1066B361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1" y="3830208"/>
              <a:ext cx="2627" cy="262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Freeform 80">
              <a:extLst>
                <a:ext uri="{FF2B5EF4-FFF2-40B4-BE49-F238E27FC236}">
                  <a16:creationId xmlns:a16="http://schemas.microsoft.com/office/drawing/2014/main" id="{B28F7D8E-B3DA-C6A0-1199-963CE0014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6513" y="3861744"/>
              <a:ext cx="3504" cy="613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1 w 2"/>
                <a:gd name="T5" fmla="*/ 3 h 3"/>
                <a:gd name="T6" fmla="*/ 2 w 2"/>
                <a:gd name="T7" fmla="*/ 1 h 3"/>
                <a:gd name="T8" fmla="*/ 2 w 2"/>
                <a:gd name="T9" fmla="*/ 0 h 3"/>
                <a:gd name="T10" fmla="*/ 1 w 2"/>
                <a:gd name="T11" fmla="*/ 0 h 3"/>
                <a:gd name="T12" fmla="*/ 0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Freeform 81">
              <a:extLst>
                <a:ext uri="{FF2B5EF4-FFF2-40B4-BE49-F238E27FC236}">
                  <a16:creationId xmlns:a16="http://schemas.microsoft.com/office/drawing/2014/main" id="{E02CD733-8CE3-4B48-EBB2-9E8FB2AF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27" y="3573545"/>
              <a:ext cx="6132" cy="6132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0 w 3"/>
                <a:gd name="T5" fmla="*/ 2 h 3"/>
                <a:gd name="T6" fmla="*/ 2 w 3"/>
                <a:gd name="T7" fmla="*/ 3 h 3"/>
                <a:gd name="T8" fmla="*/ 3 w 3"/>
                <a:gd name="T9" fmla="*/ 1 h 3"/>
                <a:gd name="T10" fmla="*/ 2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9" name="Freeform 82">
              <a:extLst>
                <a:ext uri="{FF2B5EF4-FFF2-40B4-BE49-F238E27FC236}">
                  <a16:creationId xmlns:a16="http://schemas.microsoft.com/office/drawing/2014/main" id="{2F3192F0-6B4A-24B7-FA84-1B12F379A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426" y="3670779"/>
              <a:ext cx="99862" cy="116507"/>
            </a:xfrm>
            <a:custGeom>
              <a:avLst/>
              <a:gdLst>
                <a:gd name="T0" fmla="*/ 46 w 48"/>
                <a:gd name="T1" fmla="*/ 53 h 56"/>
                <a:gd name="T2" fmla="*/ 45 w 48"/>
                <a:gd name="T3" fmla="*/ 52 h 56"/>
                <a:gd name="T4" fmla="*/ 48 w 48"/>
                <a:gd name="T5" fmla="*/ 50 h 56"/>
                <a:gd name="T6" fmla="*/ 45 w 48"/>
                <a:gd name="T7" fmla="*/ 48 h 56"/>
                <a:gd name="T8" fmla="*/ 40 w 48"/>
                <a:gd name="T9" fmla="*/ 45 h 56"/>
                <a:gd name="T10" fmla="*/ 34 w 48"/>
                <a:gd name="T11" fmla="*/ 41 h 56"/>
                <a:gd name="T12" fmla="*/ 28 w 48"/>
                <a:gd name="T13" fmla="*/ 30 h 56"/>
                <a:gd name="T14" fmla="*/ 25 w 48"/>
                <a:gd name="T15" fmla="*/ 20 h 56"/>
                <a:gd name="T16" fmla="*/ 25 w 48"/>
                <a:gd name="T17" fmla="*/ 13 h 56"/>
                <a:gd name="T18" fmla="*/ 22 w 48"/>
                <a:gd name="T19" fmla="*/ 12 h 56"/>
                <a:gd name="T20" fmla="*/ 23 w 48"/>
                <a:gd name="T21" fmla="*/ 11 h 56"/>
                <a:gd name="T22" fmla="*/ 25 w 48"/>
                <a:gd name="T23" fmla="*/ 5 h 56"/>
                <a:gd name="T24" fmla="*/ 25 w 48"/>
                <a:gd name="T25" fmla="*/ 4 h 56"/>
                <a:gd name="T26" fmla="*/ 22 w 48"/>
                <a:gd name="T27" fmla="*/ 2 h 56"/>
                <a:gd name="T28" fmla="*/ 14 w 48"/>
                <a:gd name="T29" fmla="*/ 0 h 56"/>
                <a:gd name="T30" fmla="*/ 7 w 48"/>
                <a:gd name="T31" fmla="*/ 3 h 56"/>
                <a:gd name="T32" fmla="*/ 4 w 48"/>
                <a:gd name="T33" fmla="*/ 8 h 56"/>
                <a:gd name="T34" fmla="*/ 7 w 48"/>
                <a:gd name="T35" fmla="*/ 10 h 56"/>
                <a:gd name="T36" fmla="*/ 3 w 48"/>
                <a:gd name="T37" fmla="*/ 12 h 56"/>
                <a:gd name="T38" fmla="*/ 2 w 48"/>
                <a:gd name="T39" fmla="*/ 17 h 56"/>
                <a:gd name="T40" fmla="*/ 5 w 48"/>
                <a:gd name="T41" fmla="*/ 18 h 56"/>
                <a:gd name="T42" fmla="*/ 6 w 48"/>
                <a:gd name="T43" fmla="*/ 18 h 56"/>
                <a:gd name="T44" fmla="*/ 6 w 48"/>
                <a:gd name="T45" fmla="*/ 20 h 56"/>
                <a:gd name="T46" fmla="*/ 9 w 48"/>
                <a:gd name="T47" fmla="*/ 22 h 56"/>
                <a:gd name="T48" fmla="*/ 6 w 48"/>
                <a:gd name="T49" fmla="*/ 24 h 56"/>
                <a:gd name="T50" fmla="*/ 6 w 48"/>
                <a:gd name="T51" fmla="*/ 28 h 56"/>
                <a:gd name="T52" fmla="*/ 2 w 48"/>
                <a:gd name="T53" fmla="*/ 27 h 56"/>
                <a:gd name="T54" fmla="*/ 0 w 48"/>
                <a:gd name="T55" fmla="*/ 31 h 56"/>
                <a:gd name="T56" fmla="*/ 0 w 48"/>
                <a:gd name="T57" fmla="*/ 36 h 56"/>
                <a:gd name="T58" fmla="*/ 5 w 48"/>
                <a:gd name="T59" fmla="*/ 41 h 56"/>
                <a:gd name="T60" fmla="*/ 9 w 48"/>
                <a:gd name="T61" fmla="*/ 41 h 56"/>
                <a:gd name="T62" fmla="*/ 11 w 48"/>
                <a:gd name="T63" fmla="*/ 38 h 56"/>
                <a:gd name="T64" fmla="*/ 14 w 48"/>
                <a:gd name="T65" fmla="*/ 39 h 56"/>
                <a:gd name="T66" fmla="*/ 15 w 48"/>
                <a:gd name="T67" fmla="*/ 37 h 56"/>
                <a:gd name="T68" fmla="*/ 17 w 48"/>
                <a:gd name="T69" fmla="*/ 42 h 56"/>
                <a:gd name="T70" fmla="*/ 21 w 48"/>
                <a:gd name="T71" fmla="*/ 43 h 56"/>
                <a:gd name="T72" fmla="*/ 21 w 48"/>
                <a:gd name="T73" fmla="*/ 44 h 56"/>
                <a:gd name="T74" fmla="*/ 19 w 48"/>
                <a:gd name="T75" fmla="*/ 47 h 56"/>
                <a:gd name="T76" fmla="*/ 20 w 48"/>
                <a:gd name="T77" fmla="*/ 49 h 56"/>
                <a:gd name="T78" fmla="*/ 20 w 48"/>
                <a:gd name="T79" fmla="*/ 51 h 56"/>
                <a:gd name="T80" fmla="*/ 26 w 48"/>
                <a:gd name="T81" fmla="*/ 52 h 56"/>
                <a:gd name="T82" fmla="*/ 29 w 48"/>
                <a:gd name="T83" fmla="*/ 51 h 56"/>
                <a:gd name="T84" fmla="*/ 31 w 48"/>
                <a:gd name="T85" fmla="*/ 56 h 56"/>
                <a:gd name="T86" fmla="*/ 33 w 48"/>
                <a:gd name="T87" fmla="*/ 53 h 56"/>
                <a:gd name="T88" fmla="*/ 31 w 48"/>
                <a:gd name="T89" fmla="*/ 51 h 56"/>
                <a:gd name="T90" fmla="*/ 35 w 48"/>
                <a:gd name="T91" fmla="*/ 53 h 56"/>
                <a:gd name="T92" fmla="*/ 38 w 48"/>
                <a:gd name="T93" fmla="*/ 55 h 56"/>
                <a:gd name="T94" fmla="*/ 42 w 48"/>
                <a:gd name="T95" fmla="*/ 54 h 56"/>
                <a:gd name="T96" fmla="*/ 41 w 48"/>
                <a:gd name="T97" fmla="*/ 52 h 56"/>
                <a:gd name="T98" fmla="*/ 44 w 48"/>
                <a:gd name="T99" fmla="*/ 54 h 56"/>
                <a:gd name="T100" fmla="*/ 46 w 48"/>
                <a:gd name="T10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" h="56">
                  <a:moveTo>
                    <a:pt x="46" y="56"/>
                  </a:moveTo>
                  <a:cubicBezTo>
                    <a:pt x="46" y="54"/>
                    <a:pt x="46" y="54"/>
                    <a:pt x="46" y="54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6" y="56"/>
                    <a:pt x="46" y="56"/>
                    <a:pt x="46" y="56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0" name="Freeform 83">
              <a:extLst>
                <a:ext uri="{FF2B5EF4-FFF2-40B4-BE49-F238E27FC236}">
                  <a16:creationId xmlns:a16="http://schemas.microsoft.com/office/drawing/2014/main" id="{68DB33F4-AA00-B3C0-A2AE-4B9F039B4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304" y="3842472"/>
              <a:ext cx="10512" cy="7008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3 h 3"/>
                <a:gd name="T4" fmla="*/ 1 w 5"/>
                <a:gd name="T5" fmla="*/ 3 h 3"/>
                <a:gd name="T6" fmla="*/ 2 w 5"/>
                <a:gd name="T7" fmla="*/ 2 h 3"/>
                <a:gd name="T8" fmla="*/ 4 w 5"/>
                <a:gd name="T9" fmla="*/ 1 h 3"/>
                <a:gd name="T10" fmla="*/ 5 w 5"/>
                <a:gd name="T11" fmla="*/ 1 h 3"/>
                <a:gd name="T12" fmla="*/ 3 w 5"/>
                <a:gd name="T13" fmla="*/ 0 h 3"/>
                <a:gd name="T14" fmla="*/ 1 w 5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Freeform 84">
              <a:extLst>
                <a:ext uri="{FF2B5EF4-FFF2-40B4-BE49-F238E27FC236}">
                  <a16:creationId xmlns:a16="http://schemas.microsoft.com/office/drawing/2014/main" id="{CBBE4E96-8EB4-2873-F1D0-3A6A9E097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017" y="3842472"/>
              <a:ext cx="4380" cy="2627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Freeform 85">
              <a:extLst>
                <a:ext uri="{FF2B5EF4-FFF2-40B4-BE49-F238E27FC236}">
                  <a16:creationId xmlns:a16="http://schemas.microsoft.com/office/drawing/2014/main" id="{303F5730-C4C7-FFB7-04BC-36CDF400D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4396" y="3842472"/>
              <a:ext cx="7883" cy="4380"/>
            </a:xfrm>
            <a:custGeom>
              <a:avLst/>
              <a:gdLst>
                <a:gd name="T0" fmla="*/ 2 w 4"/>
                <a:gd name="T1" fmla="*/ 2 h 2"/>
                <a:gd name="T2" fmla="*/ 4 w 4"/>
                <a:gd name="T3" fmla="*/ 2 h 2"/>
                <a:gd name="T4" fmla="*/ 3 w 4"/>
                <a:gd name="T5" fmla="*/ 0 h 2"/>
                <a:gd name="T6" fmla="*/ 1 w 4"/>
                <a:gd name="T7" fmla="*/ 0 h 2"/>
                <a:gd name="T8" fmla="*/ 0 w 4"/>
                <a:gd name="T9" fmla="*/ 1 h 2"/>
                <a:gd name="T10" fmla="*/ 1 w 4"/>
                <a:gd name="T11" fmla="*/ 1 h 2"/>
                <a:gd name="T12" fmla="*/ 2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Freeform 86">
              <a:extLst>
                <a:ext uri="{FF2B5EF4-FFF2-40B4-BE49-F238E27FC236}">
                  <a16:creationId xmlns:a16="http://schemas.microsoft.com/office/drawing/2014/main" id="{433ED562-A4D8-2FA7-59A2-D52FAEBD2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5627" y="3285345"/>
              <a:ext cx="31535" cy="41172"/>
            </a:xfrm>
            <a:custGeom>
              <a:avLst/>
              <a:gdLst>
                <a:gd name="T0" fmla="*/ 10 w 15"/>
                <a:gd name="T1" fmla="*/ 2 h 20"/>
                <a:gd name="T2" fmla="*/ 10 w 15"/>
                <a:gd name="T3" fmla="*/ 4 h 20"/>
                <a:gd name="T4" fmla="*/ 8 w 15"/>
                <a:gd name="T5" fmla="*/ 5 h 20"/>
                <a:gd name="T6" fmla="*/ 8 w 15"/>
                <a:gd name="T7" fmla="*/ 4 h 20"/>
                <a:gd name="T8" fmla="*/ 7 w 15"/>
                <a:gd name="T9" fmla="*/ 4 h 20"/>
                <a:gd name="T10" fmla="*/ 4 w 15"/>
                <a:gd name="T11" fmla="*/ 6 h 20"/>
                <a:gd name="T12" fmla="*/ 3 w 15"/>
                <a:gd name="T13" fmla="*/ 6 h 20"/>
                <a:gd name="T14" fmla="*/ 1 w 15"/>
                <a:gd name="T15" fmla="*/ 6 h 20"/>
                <a:gd name="T16" fmla="*/ 0 w 15"/>
                <a:gd name="T17" fmla="*/ 6 h 20"/>
                <a:gd name="T18" fmla="*/ 0 w 15"/>
                <a:gd name="T19" fmla="*/ 8 h 20"/>
                <a:gd name="T20" fmla="*/ 1 w 15"/>
                <a:gd name="T21" fmla="*/ 10 h 20"/>
                <a:gd name="T22" fmla="*/ 1 w 15"/>
                <a:gd name="T23" fmla="*/ 14 h 20"/>
                <a:gd name="T24" fmla="*/ 2 w 15"/>
                <a:gd name="T25" fmla="*/ 17 h 20"/>
                <a:gd name="T26" fmla="*/ 4 w 15"/>
                <a:gd name="T27" fmla="*/ 20 h 20"/>
                <a:gd name="T28" fmla="*/ 6 w 15"/>
                <a:gd name="T29" fmla="*/ 20 h 20"/>
                <a:gd name="T30" fmla="*/ 8 w 15"/>
                <a:gd name="T31" fmla="*/ 19 h 20"/>
                <a:gd name="T32" fmla="*/ 11 w 15"/>
                <a:gd name="T33" fmla="*/ 19 h 20"/>
                <a:gd name="T34" fmla="*/ 12 w 15"/>
                <a:gd name="T35" fmla="*/ 18 h 20"/>
                <a:gd name="T36" fmla="*/ 15 w 15"/>
                <a:gd name="T37" fmla="*/ 17 h 20"/>
                <a:gd name="T38" fmla="*/ 15 w 15"/>
                <a:gd name="T39" fmla="*/ 16 h 20"/>
                <a:gd name="T40" fmla="*/ 13 w 15"/>
                <a:gd name="T41" fmla="*/ 15 h 20"/>
                <a:gd name="T42" fmla="*/ 12 w 15"/>
                <a:gd name="T43" fmla="*/ 13 h 20"/>
                <a:gd name="T44" fmla="*/ 10 w 15"/>
                <a:gd name="T45" fmla="*/ 12 h 20"/>
                <a:gd name="T46" fmla="*/ 9 w 15"/>
                <a:gd name="T47" fmla="*/ 10 h 20"/>
                <a:gd name="T48" fmla="*/ 9 w 15"/>
                <a:gd name="T49" fmla="*/ 9 h 20"/>
                <a:gd name="T50" fmla="*/ 11 w 15"/>
                <a:gd name="T51" fmla="*/ 8 h 20"/>
                <a:gd name="T52" fmla="*/ 13 w 15"/>
                <a:gd name="T53" fmla="*/ 8 h 20"/>
                <a:gd name="T54" fmla="*/ 15 w 15"/>
                <a:gd name="T55" fmla="*/ 7 h 20"/>
                <a:gd name="T56" fmla="*/ 15 w 15"/>
                <a:gd name="T57" fmla="*/ 6 h 20"/>
                <a:gd name="T58" fmla="*/ 13 w 15"/>
                <a:gd name="T59" fmla="*/ 4 h 20"/>
                <a:gd name="T60" fmla="*/ 11 w 15"/>
                <a:gd name="T61" fmla="*/ 3 h 20"/>
                <a:gd name="T62" fmla="*/ 10 w 15"/>
                <a:gd name="T63" fmla="*/ 0 h 20"/>
                <a:gd name="T64" fmla="*/ 10 w 15"/>
                <a:gd name="T6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20">
                  <a:moveTo>
                    <a:pt x="10" y="2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Freeform 87">
              <a:extLst>
                <a:ext uri="{FF2B5EF4-FFF2-40B4-BE49-F238E27FC236}">
                  <a16:creationId xmlns:a16="http://schemas.microsoft.com/office/drawing/2014/main" id="{9CD34AB9-8519-A296-3992-D0EAF3759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508" y="3368564"/>
              <a:ext cx="22776" cy="12264"/>
            </a:xfrm>
            <a:custGeom>
              <a:avLst/>
              <a:gdLst>
                <a:gd name="T0" fmla="*/ 6 w 11"/>
                <a:gd name="T1" fmla="*/ 2 h 6"/>
                <a:gd name="T2" fmla="*/ 4 w 11"/>
                <a:gd name="T3" fmla="*/ 2 h 6"/>
                <a:gd name="T4" fmla="*/ 2 w 11"/>
                <a:gd name="T5" fmla="*/ 0 h 6"/>
                <a:gd name="T6" fmla="*/ 1 w 11"/>
                <a:gd name="T7" fmla="*/ 0 h 6"/>
                <a:gd name="T8" fmla="*/ 0 w 11"/>
                <a:gd name="T9" fmla="*/ 0 h 6"/>
                <a:gd name="T10" fmla="*/ 1 w 11"/>
                <a:gd name="T11" fmla="*/ 2 h 6"/>
                <a:gd name="T12" fmla="*/ 2 w 11"/>
                <a:gd name="T13" fmla="*/ 3 h 6"/>
                <a:gd name="T14" fmla="*/ 4 w 11"/>
                <a:gd name="T15" fmla="*/ 3 h 6"/>
                <a:gd name="T16" fmla="*/ 6 w 11"/>
                <a:gd name="T17" fmla="*/ 4 h 6"/>
                <a:gd name="T18" fmla="*/ 8 w 11"/>
                <a:gd name="T19" fmla="*/ 5 h 6"/>
                <a:gd name="T20" fmla="*/ 9 w 11"/>
                <a:gd name="T21" fmla="*/ 6 h 6"/>
                <a:gd name="T22" fmla="*/ 10 w 11"/>
                <a:gd name="T23" fmla="*/ 6 h 6"/>
                <a:gd name="T24" fmla="*/ 11 w 11"/>
                <a:gd name="T25" fmla="*/ 5 h 6"/>
                <a:gd name="T26" fmla="*/ 8 w 11"/>
                <a:gd name="T27" fmla="*/ 3 h 6"/>
                <a:gd name="T28" fmla="*/ 6 w 11"/>
                <a:gd name="T2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6">
                  <a:moveTo>
                    <a:pt x="6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5" name="Freeform 88">
              <a:extLst>
                <a:ext uri="{FF2B5EF4-FFF2-40B4-BE49-F238E27FC236}">
                  <a16:creationId xmlns:a16="http://schemas.microsoft.com/office/drawing/2014/main" id="{B4E2226B-0CB4-7511-9D3C-5E438C766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616" y="3330896"/>
              <a:ext cx="6132" cy="10512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5 h 5"/>
                <a:gd name="T4" fmla="*/ 3 w 3"/>
                <a:gd name="T5" fmla="*/ 3 h 5"/>
                <a:gd name="T6" fmla="*/ 2 w 3"/>
                <a:gd name="T7" fmla="*/ 0 h 5"/>
                <a:gd name="T8" fmla="*/ 0 w 3"/>
                <a:gd name="T9" fmla="*/ 0 h 5"/>
                <a:gd name="T10" fmla="*/ 0 w 3"/>
                <a:gd name="T11" fmla="*/ 1 h 5"/>
                <a:gd name="T12" fmla="*/ 0 w 3"/>
                <a:gd name="T13" fmla="*/ 2 h 5"/>
                <a:gd name="T14" fmla="*/ 1 w 3"/>
                <a:gd name="T15" fmla="*/ 4 h 5"/>
                <a:gd name="T16" fmla="*/ 1 w 3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Freeform 89">
              <a:extLst>
                <a:ext uri="{FF2B5EF4-FFF2-40B4-BE49-F238E27FC236}">
                  <a16:creationId xmlns:a16="http://schemas.microsoft.com/office/drawing/2014/main" id="{F259FC38-480B-DAEF-3132-F324FBC79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0461" y="3237166"/>
              <a:ext cx="118258" cy="91979"/>
            </a:xfrm>
            <a:custGeom>
              <a:avLst/>
              <a:gdLst>
                <a:gd name="T0" fmla="*/ 4 w 57"/>
                <a:gd name="T1" fmla="*/ 20 h 44"/>
                <a:gd name="T2" fmla="*/ 2 w 57"/>
                <a:gd name="T3" fmla="*/ 21 h 44"/>
                <a:gd name="T4" fmla="*/ 4 w 57"/>
                <a:gd name="T5" fmla="*/ 23 h 44"/>
                <a:gd name="T6" fmla="*/ 5 w 57"/>
                <a:gd name="T7" fmla="*/ 26 h 44"/>
                <a:gd name="T8" fmla="*/ 8 w 57"/>
                <a:gd name="T9" fmla="*/ 27 h 44"/>
                <a:gd name="T10" fmla="*/ 8 w 57"/>
                <a:gd name="T11" fmla="*/ 29 h 44"/>
                <a:gd name="T12" fmla="*/ 10 w 57"/>
                <a:gd name="T13" fmla="*/ 29 h 44"/>
                <a:gd name="T14" fmla="*/ 11 w 57"/>
                <a:gd name="T15" fmla="*/ 31 h 44"/>
                <a:gd name="T16" fmla="*/ 10 w 57"/>
                <a:gd name="T17" fmla="*/ 31 h 44"/>
                <a:gd name="T18" fmla="*/ 8 w 57"/>
                <a:gd name="T19" fmla="*/ 32 h 44"/>
                <a:gd name="T20" fmla="*/ 14 w 57"/>
                <a:gd name="T21" fmla="*/ 37 h 44"/>
                <a:gd name="T22" fmla="*/ 19 w 57"/>
                <a:gd name="T23" fmla="*/ 38 h 44"/>
                <a:gd name="T24" fmla="*/ 22 w 57"/>
                <a:gd name="T25" fmla="*/ 40 h 44"/>
                <a:gd name="T26" fmla="*/ 25 w 57"/>
                <a:gd name="T27" fmla="*/ 44 h 44"/>
                <a:gd name="T28" fmla="*/ 30 w 57"/>
                <a:gd name="T29" fmla="*/ 43 h 44"/>
                <a:gd name="T30" fmla="*/ 34 w 57"/>
                <a:gd name="T31" fmla="*/ 44 h 44"/>
                <a:gd name="T32" fmla="*/ 36 w 57"/>
                <a:gd name="T33" fmla="*/ 42 h 44"/>
                <a:gd name="T34" fmla="*/ 35 w 57"/>
                <a:gd name="T35" fmla="*/ 38 h 44"/>
                <a:gd name="T36" fmla="*/ 34 w 57"/>
                <a:gd name="T37" fmla="*/ 37 h 44"/>
                <a:gd name="T38" fmla="*/ 33 w 57"/>
                <a:gd name="T39" fmla="*/ 35 h 44"/>
                <a:gd name="T40" fmla="*/ 34 w 57"/>
                <a:gd name="T41" fmla="*/ 35 h 44"/>
                <a:gd name="T42" fmla="*/ 36 w 57"/>
                <a:gd name="T43" fmla="*/ 36 h 44"/>
                <a:gd name="T44" fmla="*/ 38 w 57"/>
                <a:gd name="T45" fmla="*/ 38 h 44"/>
                <a:gd name="T46" fmla="*/ 42 w 57"/>
                <a:gd name="T47" fmla="*/ 33 h 44"/>
                <a:gd name="T48" fmla="*/ 47 w 57"/>
                <a:gd name="T49" fmla="*/ 29 h 44"/>
                <a:gd name="T50" fmla="*/ 49 w 57"/>
                <a:gd name="T51" fmla="*/ 28 h 44"/>
                <a:gd name="T52" fmla="*/ 50 w 57"/>
                <a:gd name="T53" fmla="*/ 30 h 44"/>
                <a:gd name="T54" fmla="*/ 53 w 57"/>
                <a:gd name="T55" fmla="*/ 30 h 44"/>
                <a:gd name="T56" fmla="*/ 55 w 57"/>
                <a:gd name="T57" fmla="*/ 27 h 44"/>
                <a:gd name="T58" fmla="*/ 56 w 57"/>
                <a:gd name="T59" fmla="*/ 25 h 44"/>
                <a:gd name="T60" fmla="*/ 51 w 57"/>
                <a:gd name="T61" fmla="*/ 26 h 44"/>
                <a:gd name="T62" fmla="*/ 46 w 57"/>
                <a:gd name="T63" fmla="*/ 24 h 44"/>
                <a:gd name="T64" fmla="*/ 43 w 57"/>
                <a:gd name="T65" fmla="*/ 23 h 44"/>
                <a:gd name="T66" fmla="*/ 40 w 57"/>
                <a:gd name="T67" fmla="*/ 19 h 44"/>
                <a:gd name="T68" fmla="*/ 37 w 57"/>
                <a:gd name="T69" fmla="*/ 15 h 44"/>
                <a:gd name="T70" fmla="*/ 36 w 57"/>
                <a:gd name="T71" fmla="*/ 12 h 44"/>
                <a:gd name="T72" fmla="*/ 34 w 57"/>
                <a:gd name="T73" fmla="*/ 10 h 44"/>
                <a:gd name="T74" fmla="*/ 35 w 57"/>
                <a:gd name="T75" fmla="*/ 8 h 44"/>
                <a:gd name="T76" fmla="*/ 35 w 57"/>
                <a:gd name="T77" fmla="*/ 6 h 44"/>
                <a:gd name="T78" fmla="*/ 34 w 57"/>
                <a:gd name="T79" fmla="*/ 4 h 44"/>
                <a:gd name="T80" fmla="*/ 30 w 57"/>
                <a:gd name="T81" fmla="*/ 3 h 44"/>
                <a:gd name="T82" fmla="*/ 26 w 57"/>
                <a:gd name="T83" fmla="*/ 1 h 44"/>
                <a:gd name="T84" fmla="*/ 22 w 57"/>
                <a:gd name="T85" fmla="*/ 0 h 44"/>
                <a:gd name="T86" fmla="*/ 24 w 57"/>
                <a:gd name="T87" fmla="*/ 3 h 44"/>
                <a:gd name="T88" fmla="*/ 26 w 57"/>
                <a:gd name="T89" fmla="*/ 5 h 44"/>
                <a:gd name="T90" fmla="*/ 24 w 57"/>
                <a:gd name="T91" fmla="*/ 4 h 44"/>
                <a:gd name="T92" fmla="*/ 21 w 57"/>
                <a:gd name="T93" fmla="*/ 6 h 44"/>
                <a:gd name="T94" fmla="*/ 23 w 57"/>
                <a:gd name="T95" fmla="*/ 9 h 44"/>
                <a:gd name="T96" fmla="*/ 26 w 57"/>
                <a:gd name="T97" fmla="*/ 15 h 44"/>
                <a:gd name="T98" fmla="*/ 26 w 57"/>
                <a:gd name="T99" fmla="*/ 16 h 44"/>
                <a:gd name="T100" fmla="*/ 22 w 57"/>
                <a:gd name="T101" fmla="*/ 15 h 44"/>
                <a:gd name="T102" fmla="*/ 20 w 57"/>
                <a:gd name="T103" fmla="*/ 11 h 44"/>
                <a:gd name="T104" fmla="*/ 17 w 57"/>
                <a:gd name="T105" fmla="*/ 12 h 44"/>
                <a:gd name="T106" fmla="*/ 15 w 57"/>
                <a:gd name="T107" fmla="*/ 11 h 44"/>
                <a:gd name="T108" fmla="*/ 14 w 57"/>
                <a:gd name="T109" fmla="*/ 8 h 44"/>
                <a:gd name="T110" fmla="*/ 10 w 57"/>
                <a:gd name="T111" fmla="*/ 6 h 44"/>
                <a:gd name="T112" fmla="*/ 7 w 57"/>
                <a:gd name="T113" fmla="*/ 5 h 44"/>
                <a:gd name="T114" fmla="*/ 4 w 57"/>
                <a:gd name="T115" fmla="*/ 5 h 44"/>
                <a:gd name="T116" fmla="*/ 3 w 57"/>
                <a:gd name="T117" fmla="*/ 8 h 44"/>
                <a:gd name="T118" fmla="*/ 2 w 57"/>
                <a:gd name="T119" fmla="*/ 11 h 44"/>
                <a:gd name="T120" fmla="*/ 0 w 57"/>
                <a:gd name="T121" fmla="*/ 15 h 44"/>
                <a:gd name="T122" fmla="*/ 2 w 57"/>
                <a:gd name="T123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" h="44">
                  <a:moveTo>
                    <a:pt x="3" y="19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Freeform 90">
              <a:extLst>
                <a:ext uri="{FF2B5EF4-FFF2-40B4-BE49-F238E27FC236}">
                  <a16:creationId xmlns:a16="http://schemas.microsoft.com/office/drawing/2014/main" id="{75697004-8E3B-0E77-BAE8-7CA23A32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5796" y="3244174"/>
              <a:ext cx="51683" cy="42923"/>
            </a:xfrm>
            <a:custGeom>
              <a:avLst/>
              <a:gdLst>
                <a:gd name="T0" fmla="*/ 2 w 25"/>
                <a:gd name="T1" fmla="*/ 3 h 21"/>
                <a:gd name="T2" fmla="*/ 3 w 25"/>
                <a:gd name="T3" fmla="*/ 3 h 21"/>
                <a:gd name="T4" fmla="*/ 4 w 25"/>
                <a:gd name="T5" fmla="*/ 5 h 21"/>
                <a:gd name="T6" fmla="*/ 5 w 25"/>
                <a:gd name="T7" fmla="*/ 6 h 21"/>
                <a:gd name="T8" fmla="*/ 6 w 25"/>
                <a:gd name="T9" fmla="*/ 7 h 21"/>
                <a:gd name="T10" fmla="*/ 5 w 25"/>
                <a:gd name="T11" fmla="*/ 8 h 21"/>
                <a:gd name="T12" fmla="*/ 5 w 25"/>
                <a:gd name="T13" fmla="*/ 10 h 21"/>
                <a:gd name="T14" fmla="*/ 4 w 25"/>
                <a:gd name="T15" fmla="*/ 11 h 21"/>
                <a:gd name="T16" fmla="*/ 5 w 25"/>
                <a:gd name="T17" fmla="*/ 14 h 21"/>
                <a:gd name="T18" fmla="*/ 9 w 25"/>
                <a:gd name="T19" fmla="*/ 17 h 21"/>
                <a:gd name="T20" fmla="*/ 11 w 25"/>
                <a:gd name="T21" fmla="*/ 19 h 21"/>
                <a:gd name="T22" fmla="*/ 15 w 25"/>
                <a:gd name="T23" fmla="*/ 21 h 21"/>
                <a:gd name="T24" fmla="*/ 17 w 25"/>
                <a:gd name="T25" fmla="*/ 21 h 21"/>
                <a:gd name="T26" fmla="*/ 19 w 25"/>
                <a:gd name="T27" fmla="*/ 19 h 21"/>
                <a:gd name="T28" fmla="*/ 20 w 25"/>
                <a:gd name="T29" fmla="*/ 19 h 21"/>
                <a:gd name="T30" fmla="*/ 21 w 25"/>
                <a:gd name="T31" fmla="*/ 21 h 21"/>
                <a:gd name="T32" fmla="*/ 22 w 25"/>
                <a:gd name="T33" fmla="*/ 20 h 21"/>
                <a:gd name="T34" fmla="*/ 23 w 25"/>
                <a:gd name="T35" fmla="*/ 18 h 21"/>
                <a:gd name="T36" fmla="*/ 24 w 25"/>
                <a:gd name="T37" fmla="*/ 16 h 21"/>
                <a:gd name="T38" fmla="*/ 25 w 25"/>
                <a:gd name="T39" fmla="*/ 14 h 21"/>
                <a:gd name="T40" fmla="*/ 24 w 25"/>
                <a:gd name="T41" fmla="*/ 13 h 21"/>
                <a:gd name="T42" fmla="*/ 24 w 25"/>
                <a:gd name="T43" fmla="*/ 11 h 21"/>
                <a:gd name="T44" fmla="*/ 22 w 25"/>
                <a:gd name="T45" fmla="*/ 10 h 21"/>
                <a:gd name="T46" fmla="*/ 20 w 25"/>
                <a:gd name="T47" fmla="*/ 8 h 21"/>
                <a:gd name="T48" fmla="*/ 20 w 25"/>
                <a:gd name="T49" fmla="*/ 6 h 21"/>
                <a:gd name="T50" fmla="*/ 22 w 25"/>
                <a:gd name="T51" fmla="*/ 5 h 21"/>
                <a:gd name="T52" fmla="*/ 24 w 25"/>
                <a:gd name="T53" fmla="*/ 5 h 21"/>
                <a:gd name="T54" fmla="*/ 23 w 25"/>
                <a:gd name="T55" fmla="*/ 4 h 21"/>
                <a:gd name="T56" fmla="*/ 19 w 25"/>
                <a:gd name="T57" fmla="*/ 2 h 21"/>
                <a:gd name="T58" fmla="*/ 15 w 25"/>
                <a:gd name="T59" fmla="*/ 2 h 21"/>
                <a:gd name="T60" fmla="*/ 13 w 25"/>
                <a:gd name="T61" fmla="*/ 2 h 21"/>
                <a:gd name="T62" fmla="*/ 11 w 25"/>
                <a:gd name="T63" fmla="*/ 2 h 21"/>
                <a:gd name="T64" fmla="*/ 7 w 25"/>
                <a:gd name="T65" fmla="*/ 0 h 21"/>
                <a:gd name="T66" fmla="*/ 5 w 25"/>
                <a:gd name="T67" fmla="*/ 0 h 21"/>
                <a:gd name="T68" fmla="*/ 2 w 25"/>
                <a:gd name="T69" fmla="*/ 0 h 21"/>
                <a:gd name="T70" fmla="*/ 0 w 25"/>
                <a:gd name="T71" fmla="*/ 0 h 21"/>
                <a:gd name="T72" fmla="*/ 1 w 25"/>
                <a:gd name="T73" fmla="*/ 1 h 21"/>
                <a:gd name="T74" fmla="*/ 2 w 25"/>
                <a:gd name="T7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21">
                  <a:moveTo>
                    <a:pt x="2" y="3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5"/>
                  </a:cubicBezTo>
                  <a:cubicBezTo>
                    <a:pt x="4" y="5"/>
                    <a:pt x="4" y="5"/>
                    <a:pt x="5" y="6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5" y="8"/>
                    <a:pt x="5" y="10"/>
                  </a:cubicBezTo>
                  <a:cubicBezTo>
                    <a:pt x="5" y="10"/>
                    <a:pt x="5" y="10"/>
                    <a:pt x="4" y="11"/>
                  </a:cubicBezTo>
                  <a:cubicBezTo>
                    <a:pt x="4" y="11"/>
                    <a:pt x="4" y="11"/>
                    <a:pt x="5" y="14"/>
                  </a:cubicBezTo>
                  <a:cubicBezTo>
                    <a:pt x="5" y="14"/>
                    <a:pt x="5" y="14"/>
                    <a:pt x="9" y="17"/>
                  </a:cubicBezTo>
                  <a:cubicBezTo>
                    <a:pt x="9" y="17"/>
                    <a:pt x="9" y="17"/>
                    <a:pt x="11" y="19"/>
                  </a:cubicBezTo>
                  <a:cubicBezTo>
                    <a:pt x="11" y="19"/>
                    <a:pt x="11" y="19"/>
                    <a:pt x="15" y="21"/>
                  </a:cubicBezTo>
                  <a:cubicBezTo>
                    <a:pt x="15" y="21"/>
                    <a:pt x="15" y="21"/>
                    <a:pt x="17" y="21"/>
                  </a:cubicBezTo>
                  <a:cubicBezTo>
                    <a:pt x="17" y="21"/>
                    <a:pt x="17" y="21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0" y="19"/>
                    <a:pt x="20" y="19"/>
                    <a:pt x="21" y="21"/>
                  </a:cubicBezTo>
                  <a:cubicBezTo>
                    <a:pt x="21" y="21"/>
                    <a:pt x="21" y="21"/>
                    <a:pt x="22" y="20"/>
                  </a:cubicBezTo>
                  <a:cubicBezTo>
                    <a:pt x="22" y="20"/>
                    <a:pt x="22" y="20"/>
                    <a:pt x="23" y="18"/>
                  </a:cubicBezTo>
                  <a:cubicBezTo>
                    <a:pt x="23" y="18"/>
                    <a:pt x="23" y="18"/>
                    <a:pt x="24" y="16"/>
                  </a:cubicBezTo>
                  <a:cubicBezTo>
                    <a:pt x="24" y="16"/>
                    <a:pt x="24" y="16"/>
                    <a:pt x="25" y="14"/>
                  </a:cubicBezTo>
                  <a:cubicBezTo>
                    <a:pt x="25" y="14"/>
                    <a:pt x="25" y="14"/>
                    <a:pt x="24" y="13"/>
                  </a:cubicBezTo>
                  <a:cubicBezTo>
                    <a:pt x="24" y="13"/>
                    <a:pt x="24" y="13"/>
                    <a:pt x="24" y="11"/>
                  </a:cubicBezTo>
                  <a:cubicBezTo>
                    <a:pt x="24" y="11"/>
                    <a:pt x="24" y="11"/>
                    <a:pt x="22" y="10"/>
                  </a:cubicBezTo>
                  <a:cubicBezTo>
                    <a:pt x="22" y="10"/>
                    <a:pt x="22" y="10"/>
                    <a:pt x="20" y="8"/>
                  </a:cubicBezTo>
                  <a:cubicBezTo>
                    <a:pt x="20" y="8"/>
                    <a:pt x="20" y="8"/>
                    <a:pt x="20" y="6"/>
                  </a:cubicBezTo>
                  <a:cubicBezTo>
                    <a:pt x="20" y="6"/>
                    <a:pt x="20" y="6"/>
                    <a:pt x="22" y="5"/>
                  </a:cubicBezTo>
                  <a:cubicBezTo>
                    <a:pt x="22" y="5"/>
                    <a:pt x="22" y="5"/>
                    <a:pt x="24" y="5"/>
                  </a:cubicBezTo>
                  <a:cubicBezTo>
                    <a:pt x="24" y="5"/>
                    <a:pt x="24" y="5"/>
                    <a:pt x="23" y="4"/>
                  </a:cubicBezTo>
                  <a:cubicBezTo>
                    <a:pt x="23" y="4"/>
                    <a:pt x="23" y="4"/>
                    <a:pt x="19" y="2"/>
                  </a:cubicBezTo>
                  <a:cubicBezTo>
                    <a:pt x="19" y="2"/>
                    <a:pt x="19" y="2"/>
                    <a:pt x="15" y="2"/>
                  </a:cubicBezTo>
                  <a:cubicBezTo>
                    <a:pt x="15" y="2"/>
                    <a:pt x="15" y="2"/>
                    <a:pt x="13" y="2"/>
                  </a:cubicBezTo>
                  <a:cubicBezTo>
                    <a:pt x="13" y="2"/>
                    <a:pt x="13" y="2"/>
                    <a:pt x="11" y="2"/>
                  </a:cubicBezTo>
                  <a:cubicBezTo>
                    <a:pt x="11" y="2"/>
                    <a:pt x="11" y="2"/>
                    <a:pt x="7" y="0"/>
                  </a:cubicBezTo>
                  <a:cubicBezTo>
                    <a:pt x="7" y="0"/>
                    <a:pt x="7" y="0"/>
                    <a:pt x="5" y="0"/>
                  </a:cubicBezTo>
                  <a:cubicBezTo>
                    <a:pt x="5" y="0"/>
                    <a:pt x="5" y="0"/>
                    <a:pt x="2" y="0"/>
                  </a:cubicBezTo>
                  <a:cubicBezTo>
                    <a:pt x="2" y="0"/>
                    <a:pt x="2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Freeform 91">
              <a:extLst>
                <a:ext uri="{FF2B5EF4-FFF2-40B4-BE49-F238E27FC236}">
                  <a16:creationId xmlns:a16="http://schemas.microsoft.com/office/drawing/2014/main" id="{9BEF9B42-AD65-6C47-3684-608FD8000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313" y="3280965"/>
              <a:ext cx="22776" cy="31535"/>
            </a:xfrm>
            <a:custGeom>
              <a:avLst/>
              <a:gdLst>
                <a:gd name="T0" fmla="*/ 4 w 11"/>
                <a:gd name="T1" fmla="*/ 7 h 15"/>
                <a:gd name="T2" fmla="*/ 7 w 11"/>
                <a:gd name="T3" fmla="*/ 10 h 15"/>
                <a:gd name="T4" fmla="*/ 8 w 11"/>
                <a:gd name="T5" fmla="*/ 14 h 15"/>
                <a:gd name="T6" fmla="*/ 10 w 11"/>
                <a:gd name="T7" fmla="*/ 15 h 15"/>
                <a:gd name="T8" fmla="*/ 11 w 11"/>
                <a:gd name="T9" fmla="*/ 14 h 15"/>
                <a:gd name="T10" fmla="*/ 11 w 11"/>
                <a:gd name="T11" fmla="*/ 12 h 15"/>
                <a:gd name="T12" fmla="*/ 9 w 11"/>
                <a:gd name="T13" fmla="*/ 8 h 15"/>
                <a:gd name="T14" fmla="*/ 8 w 11"/>
                <a:gd name="T15" fmla="*/ 6 h 15"/>
                <a:gd name="T16" fmla="*/ 7 w 11"/>
                <a:gd name="T17" fmla="*/ 4 h 15"/>
                <a:gd name="T18" fmla="*/ 4 w 11"/>
                <a:gd name="T19" fmla="*/ 4 h 15"/>
                <a:gd name="T20" fmla="*/ 2 w 11"/>
                <a:gd name="T21" fmla="*/ 2 h 15"/>
                <a:gd name="T22" fmla="*/ 1 w 11"/>
                <a:gd name="T23" fmla="*/ 1 h 15"/>
                <a:gd name="T24" fmla="*/ 0 w 11"/>
                <a:gd name="T25" fmla="*/ 0 h 15"/>
                <a:gd name="T26" fmla="*/ 0 w 11"/>
                <a:gd name="T27" fmla="*/ 2 h 15"/>
                <a:gd name="T28" fmla="*/ 2 w 11"/>
                <a:gd name="T29" fmla="*/ 4 h 15"/>
                <a:gd name="T30" fmla="*/ 4 w 11"/>
                <a:gd name="T3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5">
                  <a:moveTo>
                    <a:pt x="4" y="7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Freeform 92">
              <a:extLst>
                <a:ext uri="{FF2B5EF4-FFF2-40B4-BE49-F238E27FC236}">
                  <a16:creationId xmlns:a16="http://schemas.microsoft.com/office/drawing/2014/main" id="{FCFEB404-7A94-6884-8B5E-ED4DA8720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3285" y="3446527"/>
              <a:ext cx="27156" cy="25403"/>
            </a:xfrm>
            <a:custGeom>
              <a:avLst/>
              <a:gdLst>
                <a:gd name="T0" fmla="*/ 7 w 13"/>
                <a:gd name="T1" fmla="*/ 11 h 12"/>
                <a:gd name="T2" fmla="*/ 9 w 13"/>
                <a:gd name="T3" fmla="*/ 12 h 12"/>
                <a:gd name="T4" fmla="*/ 10 w 13"/>
                <a:gd name="T5" fmla="*/ 12 h 12"/>
                <a:gd name="T6" fmla="*/ 12 w 13"/>
                <a:gd name="T7" fmla="*/ 12 h 12"/>
                <a:gd name="T8" fmla="*/ 12 w 13"/>
                <a:gd name="T9" fmla="*/ 10 h 12"/>
                <a:gd name="T10" fmla="*/ 13 w 13"/>
                <a:gd name="T11" fmla="*/ 9 h 12"/>
                <a:gd name="T12" fmla="*/ 13 w 13"/>
                <a:gd name="T13" fmla="*/ 8 h 12"/>
                <a:gd name="T14" fmla="*/ 12 w 13"/>
                <a:gd name="T15" fmla="*/ 7 h 12"/>
                <a:gd name="T16" fmla="*/ 12 w 13"/>
                <a:gd name="T17" fmla="*/ 4 h 12"/>
                <a:gd name="T18" fmla="*/ 11 w 13"/>
                <a:gd name="T19" fmla="*/ 3 h 12"/>
                <a:gd name="T20" fmla="*/ 10 w 13"/>
                <a:gd name="T21" fmla="*/ 1 h 12"/>
                <a:gd name="T22" fmla="*/ 10 w 13"/>
                <a:gd name="T23" fmla="*/ 0 h 12"/>
                <a:gd name="T24" fmla="*/ 8 w 13"/>
                <a:gd name="T25" fmla="*/ 0 h 12"/>
                <a:gd name="T26" fmla="*/ 5 w 13"/>
                <a:gd name="T27" fmla="*/ 1 h 12"/>
                <a:gd name="T28" fmla="*/ 2 w 13"/>
                <a:gd name="T29" fmla="*/ 3 h 12"/>
                <a:gd name="T30" fmla="*/ 0 w 13"/>
                <a:gd name="T31" fmla="*/ 3 h 12"/>
                <a:gd name="T32" fmla="*/ 0 w 13"/>
                <a:gd name="T33" fmla="*/ 4 h 12"/>
                <a:gd name="T34" fmla="*/ 0 w 13"/>
                <a:gd name="T35" fmla="*/ 5 h 12"/>
                <a:gd name="T36" fmla="*/ 2 w 13"/>
                <a:gd name="T37" fmla="*/ 6 h 12"/>
                <a:gd name="T38" fmla="*/ 2 w 13"/>
                <a:gd name="T39" fmla="*/ 8 h 12"/>
                <a:gd name="T40" fmla="*/ 2 w 13"/>
                <a:gd name="T41" fmla="*/ 9 h 12"/>
                <a:gd name="T42" fmla="*/ 0 w 13"/>
                <a:gd name="T43" fmla="*/ 9 h 12"/>
                <a:gd name="T44" fmla="*/ 0 w 13"/>
                <a:gd name="T45" fmla="*/ 10 h 12"/>
                <a:gd name="T46" fmla="*/ 3 w 13"/>
                <a:gd name="T47" fmla="*/ 10 h 12"/>
                <a:gd name="T48" fmla="*/ 7 w 13"/>
                <a:gd name="T4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12">
                  <a:moveTo>
                    <a:pt x="7" y="11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Freeform 93">
              <a:extLst>
                <a:ext uri="{FF2B5EF4-FFF2-40B4-BE49-F238E27FC236}">
                  <a16:creationId xmlns:a16="http://schemas.microsoft.com/office/drawing/2014/main" id="{35F5A6C5-8768-5937-577F-E5B144E08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567" y="3484194"/>
              <a:ext cx="10512" cy="7883"/>
            </a:xfrm>
            <a:custGeom>
              <a:avLst/>
              <a:gdLst>
                <a:gd name="T0" fmla="*/ 1 w 5"/>
                <a:gd name="T1" fmla="*/ 4 h 4"/>
                <a:gd name="T2" fmla="*/ 4 w 5"/>
                <a:gd name="T3" fmla="*/ 4 h 4"/>
                <a:gd name="T4" fmla="*/ 5 w 5"/>
                <a:gd name="T5" fmla="*/ 4 h 4"/>
                <a:gd name="T6" fmla="*/ 5 w 5"/>
                <a:gd name="T7" fmla="*/ 3 h 4"/>
                <a:gd name="T8" fmla="*/ 4 w 5"/>
                <a:gd name="T9" fmla="*/ 2 h 4"/>
                <a:gd name="T10" fmla="*/ 2 w 5"/>
                <a:gd name="T11" fmla="*/ 1 h 4"/>
                <a:gd name="T12" fmla="*/ 1 w 5"/>
                <a:gd name="T13" fmla="*/ 0 h 4"/>
                <a:gd name="T14" fmla="*/ 0 w 5"/>
                <a:gd name="T15" fmla="*/ 1 h 4"/>
                <a:gd name="T16" fmla="*/ 0 w 5"/>
                <a:gd name="T17" fmla="*/ 2 h 4"/>
                <a:gd name="T18" fmla="*/ 1 w 5"/>
                <a:gd name="T19" fmla="*/ 3 h 4"/>
                <a:gd name="T20" fmla="*/ 1 w 5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Freeform 94">
              <a:extLst>
                <a:ext uri="{FF2B5EF4-FFF2-40B4-BE49-F238E27FC236}">
                  <a16:creationId xmlns:a16="http://schemas.microsoft.com/office/drawing/2014/main" id="{07D113EF-3362-0089-3B04-6CC945FEC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6367" y="3434263"/>
              <a:ext cx="6132" cy="8760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4 h 4"/>
                <a:gd name="T4" fmla="*/ 3 w 3"/>
                <a:gd name="T5" fmla="*/ 3 h 4"/>
                <a:gd name="T6" fmla="*/ 3 w 3"/>
                <a:gd name="T7" fmla="*/ 1 h 4"/>
                <a:gd name="T8" fmla="*/ 3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1 w 3"/>
                <a:gd name="T15" fmla="*/ 3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Freeform 95">
              <a:extLst>
                <a:ext uri="{FF2B5EF4-FFF2-40B4-BE49-F238E27FC236}">
                  <a16:creationId xmlns:a16="http://schemas.microsoft.com/office/drawing/2014/main" id="{BD796903-96C7-8645-274C-4518CE196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703" y="3168839"/>
              <a:ext cx="7883" cy="13140"/>
            </a:xfrm>
            <a:custGeom>
              <a:avLst/>
              <a:gdLst>
                <a:gd name="T0" fmla="*/ 3 w 4"/>
                <a:gd name="T1" fmla="*/ 4 h 6"/>
                <a:gd name="T2" fmla="*/ 4 w 4"/>
                <a:gd name="T3" fmla="*/ 3 h 6"/>
                <a:gd name="T4" fmla="*/ 3 w 4"/>
                <a:gd name="T5" fmla="*/ 2 h 6"/>
                <a:gd name="T6" fmla="*/ 3 w 4"/>
                <a:gd name="T7" fmla="*/ 0 h 6"/>
                <a:gd name="T8" fmla="*/ 0 w 4"/>
                <a:gd name="T9" fmla="*/ 2 h 6"/>
                <a:gd name="T10" fmla="*/ 0 w 4"/>
                <a:gd name="T11" fmla="*/ 6 h 6"/>
                <a:gd name="T12" fmla="*/ 2 w 4"/>
                <a:gd name="T13" fmla="*/ 5 h 6"/>
                <a:gd name="T14" fmla="*/ 3 w 4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3" y="2"/>
                    <a:pt x="3" y="2"/>
                    <a:pt x="3" y="0"/>
                  </a:cubicBezTo>
                  <a:cubicBezTo>
                    <a:pt x="3" y="0"/>
                    <a:pt x="3" y="0"/>
                    <a:pt x="0" y="2"/>
                  </a:cubicBezTo>
                  <a:cubicBezTo>
                    <a:pt x="0" y="2"/>
                    <a:pt x="0" y="2"/>
                    <a:pt x="0" y="6"/>
                  </a:cubicBezTo>
                  <a:cubicBezTo>
                    <a:pt x="0" y="6"/>
                    <a:pt x="0" y="6"/>
                    <a:pt x="2" y="5"/>
                  </a:cubicBezTo>
                  <a:cubicBezTo>
                    <a:pt x="2" y="5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Freeform 96">
              <a:extLst>
                <a:ext uri="{FF2B5EF4-FFF2-40B4-BE49-F238E27FC236}">
                  <a16:creationId xmlns:a16="http://schemas.microsoft.com/office/drawing/2014/main" id="{7FF08A0E-20A6-6DDA-A928-9EA16EA34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6456" y="3337028"/>
              <a:ext cx="16644" cy="22776"/>
            </a:xfrm>
            <a:custGeom>
              <a:avLst/>
              <a:gdLst>
                <a:gd name="T0" fmla="*/ 5 w 8"/>
                <a:gd name="T1" fmla="*/ 0 h 11"/>
                <a:gd name="T2" fmla="*/ 3 w 8"/>
                <a:gd name="T3" fmla="*/ 0 h 11"/>
                <a:gd name="T4" fmla="*/ 1 w 8"/>
                <a:gd name="T5" fmla="*/ 0 h 11"/>
                <a:gd name="T6" fmla="*/ 0 w 8"/>
                <a:gd name="T7" fmla="*/ 2 h 11"/>
                <a:gd name="T8" fmla="*/ 0 w 8"/>
                <a:gd name="T9" fmla="*/ 4 h 11"/>
                <a:gd name="T10" fmla="*/ 1 w 8"/>
                <a:gd name="T11" fmla="*/ 6 h 11"/>
                <a:gd name="T12" fmla="*/ 2 w 8"/>
                <a:gd name="T13" fmla="*/ 8 h 11"/>
                <a:gd name="T14" fmla="*/ 3 w 8"/>
                <a:gd name="T15" fmla="*/ 8 h 11"/>
                <a:gd name="T16" fmla="*/ 5 w 8"/>
                <a:gd name="T17" fmla="*/ 10 h 11"/>
                <a:gd name="T18" fmla="*/ 6 w 8"/>
                <a:gd name="T19" fmla="*/ 11 h 11"/>
                <a:gd name="T20" fmla="*/ 7 w 8"/>
                <a:gd name="T21" fmla="*/ 10 h 11"/>
                <a:gd name="T22" fmla="*/ 7 w 8"/>
                <a:gd name="T23" fmla="*/ 8 h 11"/>
                <a:gd name="T24" fmla="*/ 8 w 8"/>
                <a:gd name="T25" fmla="*/ 6 h 11"/>
                <a:gd name="T26" fmla="*/ 8 w 8"/>
                <a:gd name="T27" fmla="*/ 5 h 11"/>
                <a:gd name="T28" fmla="*/ 6 w 8"/>
                <a:gd name="T29" fmla="*/ 2 h 11"/>
                <a:gd name="T30" fmla="*/ 5 w 8"/>
                <a:gd name="T3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1">
                  <a:moveTo>
                    <a:pt x="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Freeform 97">
              <a:extLst>
                <a:ext uri="{FF2B5EF4-FFF2-40B4-BE49-F238E27FC236}">
                  <a16:creationId xmlns:a16="http://schemas.microsoft.com/office/drawing/2014/main" id="{F6FE74D8-7146-A226-E9AC-F7A4F46ED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216" y="3455287"/>
              <a:ext cx="6132" cy="10512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4 h 5"/>
                <a:gd name="T4" fmla="*/ 2 w 3"/>
                <a:gd name="T5" fmla="*/ 2 h 5"/>
                <a:gd name="T6" fmla="*/ 0 w 3"/>
                <a:gd name="T7" fmla="*/ 0 h 5"/>
                <a:gd name="T8" fmla="*/ 0 w 3"/>
                <a:gd name="T9" fmla="*/ 1 h 5"/>
                <a:gd name="T10" fmla="*/ 1 w 3"/>
                <a:gd name="T11" fmla="*/ 3 h 5"/>
                <a:gd name="T12" fmla="*/ 2 w 3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5" name="Freeform 98">
              <a:extLst>
                <a:ext uri="{FF2B5EF4-FFF2-40B4-BE49-F238E27FC236}">
                  <a16:creationId xmlns:a16="http://schemas.microsoft.com/office/drawing/2014/main" id="{97201237-C68C-C784-B325-D8AE2536E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284" y="3388711"/>
              <a:ext cx="6132" cy="4380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6" name="Freeform 99">
              <a:extLst>
                <a:ext uri="{FF2B5EF4-FFF2-40B4-BE49-F238E27FC236}">
                  <a16:creationId xmlns:a16="http://schemas.microsoft.com/office/drawing/2014/main" id="{0698872C-14C1-15EA-EA9D-F2131B4C1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177" y="3391340"/>
              <a:ext cx="3504" cy="3504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Freeform 100">
              <a:extLst>
                <a:ext uri="{FF2B5EF4-FFF2-40B4-BE49-F238E27FC236}">
                  <a16:creationId xmlns:a16="http://schemas.microsoft.com/office/drawing/2014/main" id="{EFBAFFA2-EE00-B6FC-A433-92842A2B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611" y="3570917"/>
              <a:ext cx="8760" cy="4380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1 w 4"/>
                <a:gd name="T5" fmla="*/ 2 h 2"/>
                <a:gd name="T6" fmla="*/ 3 w 4"/>
                <a:gd name="T7" fmla="*/ 2 h 2"/>
                <a:gd name="T8" fmla="*/ 4 w 4"/>
                <a:gd name="T9" fmla="*/ 1 h 2"/>
                <a:gd name="T10" fmla="*/ 4 w 4"/>
                <a:gd name="T11" fmla="*/ 0 h 2"/>
                <a:gd name="T12" fmla="*/ 3 w 4"/>
                <a:gd name="T13" fmla="*/ 0 h 2"/>
                <a:gd name="T14" fmla="*/ 2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Freeform 101">
              <a:extLst>
                <a:ext uri="{FF2B5EF4-FFF2-40B4-BE49-F238E27FC236}">
                  <a16:creationId xmlns:a16="http://schemas.microsoft.com/office/drawing/2014/main" id="{7BBD9D4A-17B8-6AA3-0E72-CED1C26FA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6269" y="3393091"/>
              <a:ext cx="6132" cy="4380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2 w 3"/>
                <a:gd name="T5" fmla="*/ 0 h 2"/>
                <a:gd name="T6" fmla="*/ 1 w 3"/>
                <a:gd name="T7" fmla="*/ 0 h 2"/>
                <a:gd name="T8" fmla="*/ 0 w 3"/>
                <a:gd name="T9" fmla="*/ 1 h 2"/>
                <a:gd name="T10" fmla="*/ 1 w 3"/>
                <a:gd name="T11" fmla="*/ 2 h 2"/>
                <a:gd name="T12" fmla="*/ 2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9" name="Freeform 102">
              <a:extLst>
                <a:ext uri="{FF2B5EF4-FFF2-40B4-BE49-F238E27FC236}">
                  <a16:creationId xmlns:a16="http://schemas.microsoft.com/office/drawing/2014/main" id="{9F6D1C69-8590-0227-AC79-FA1A977E9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7479" y="3349292"/>
              <a:ext cx="56063" cy="37667"/>
            </a:xfrm>
            <a:custGeom>
              <a:avLst/>
              <a:gdLst>
                <a:gd name="T0" fmla="*/ 0 w 27"/>
                <a:gd name="T1" fmla="*/ 18 h 18"/>
                <a:gd name="T2" fmla="*/ 1 w 27"/>
                <a:gd name="T3" fmla="*/ 18 h 18"/>
                <a:gd name="T4" fmla="*/ 3 w 27"/>
                <a:gd name="T5" fmla="*/ 17 h 18"/>
                <a:gd name="T6" fmla="*/ 4 w 27"/>
                <a:gd name="T7" fmla="*/ 15 h 18"/>
                <a:gd name="T8" fmla="*/ 7 w 27"/>
                <a:gd name="T9" fmla="*/ 14 h 18"/>
                <a:gd name="T10" fmla="*/ 9 w 27"/>
                <a:gd name="T11" fmla="*/ 14 h 18"/>
                <a:gd name="T12" fmla="*/ 13 w 27"/>
                <a:gd name="T13" fmla="*/ 14 h 18"/>
                <a:gd name="T14" fmla="*/ 15 w 27"/>
                <a:gd name="T15" fmla="*/ 14 h 18"/>
                <a:gd name="T16" fmla="*/ 19 w 27"/>
                <a:gd name="T17" fmla="*/ 14 h 18"/>
                <a:gd name="T18" fmla="*/ 21 w 27"/>
                <a:gd name="T19" fmla="*/ 13 h 18"/>
                <a:gd name="T20" fmla="*/ 24 w 27"/>
                <a:gd name="T21" fmla="*/ 13 h 18"/>
                <a:gd name="T22" fmla="*/ 25 w 27"/>
                <a:gd name="T23" fmla="*/ 13 h 18"/>
                <a:gd name="T24" fmla="*/ 27 w 27"/>
                <a:gd name="T25" fmla="*/ 12 h 18"/>
                <a:gd name="T26" fmla="*/ 25 w 27"/>
                <a:gd name="T27" fmla="*/ 10 h 18"/>
                <a:gd name="T28" fmla="*/ 25 w 27"/>
                <a:gd name="T29" fmla="*/ 9 h 18"/>
                <a:gd name="T30" fmla="*/ 23 w 27"/>
                <a:gd name="T31" fmla="*/ 6 h 18"/>
                <a:gd name="T32" fmla="*/ 19 w 27"/>
                <a:gd name="T33" fmla="*/ 3 h 18"/>
                <a:gd name="T34" fmla="*/ 17 w 27"/>
                <a:gd name="T35" fmla="*/ 3 h 18"/>
                <a:gd name="T36" fmla="*/ 14 w 27"/>
                <a:gd name="T37" fmla="*/ 2 h 18"/>
                <a:gd name="T38" fmla="*/ 13 w 27"/>
                <a:gd name="T39" fmla="*/ 1 h 18"/>
                <a:gd name="T40" fmla="*/ 11 w 27"/>
                <a:gd name="T41" fmla="*/ 1 h 18"/>
                <a:gd name="T42" fmla="*/ 10 w 27"/>
                <a:gd name="T43" fmla="*/ 1 h 18"/>
                <a:gd name="T44" fmla="*/ 7 w 27"/>
                <a:gd name="T45" fmla="*/ 0 h 18"/>
                <a:gd name="T46" fmla="*/ 6 w 27"/>
                <a:gd name="T47" fmla="*/ 0 h 18"/>
                <a:gd name="T48" fmla="*/ 5 w 27"/>
                <a:gd name="T49" fmla="*/ 2 h 18"/>
                <a:gd name="T50" fmla="*/ 3 w 27"/>
                <a:gd name="T51" fmla="*/ 5 h 18"/>
                <a:gd name="T52" fmla="*/ 3 w 27"/>
                <a:gd name="T53" fmla="*/ 7 h 18"/>
                <a:gd name="T54" fmla="*/ 3 w 27"/>
                <a:gd name="T55" fmla="*/ 11 h 18"/>
                <a:gd name="T56" fmla="*/ 2 w 27"/>
                <a:gd name="T57" fmla="*/ 15 h 18"/>
                <a:gd name="T58" fmla="*/ 0 w 27"/>
                <a:gd name="T59" fmla="*/ 16 h 18"/>
                <a:gd name="T60" fmla="*/ 0 w 27"/>
                <a:gd name="T6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18">
                  <a:moveTo>
                    <a:pt x="0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0" name="Freeform 103">
              <a:extLst>
                <a:ext uri="{FF2B5EF4-FFF2-40B4-BE49-F238E27FC236}">
                  <a16:creationId xmlns:a16="http://schemas.microsoft.com/office/drawing/2014/main" id="{D6DFEDE0-5A1D-53BF-7F05-3BCA431D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1495" y="3244174"/>
              <a:ext cx="70955" cy="26279"/>
            </a:xfrm>
            <a:custGeom>
              <a:avLst/>
              <a:gdLst>
                <a:gd name="T0" fmla="*/ 4 w 34"/>
                <a:gd name="T1" fmla="*/ 7 h 13"/>
                <a:gd name="T2" fmla="*/ 5 w 34"/>
                <a:gd name="T3" fmla="*/ 9 h 13"/>
                <a:gd name="T4" fmla="*/ 11 w 34"/>
                <a:gd name="T5" fmla="*/ 11 h 13"/>
                <a:gd name="T6" fmla="*/ 16 w 34"/>
                <a:gd name="T7" fmla="*/ 11 h 13"/>
                <a:gd name="T8" fmla="*/ 19 w 34"/>
                <a:gd name="T9" fmla="*/ 13 h 13"/>
                <a:gd name="T10" fmla="*/ 22 w 34"/>
                <a:gd name="T11" fmla="*/ 13 h 13"/>
                <a:gd name="T12" fmla="*/ 24 w 34"/>
                <a:gd name="T13" fmla="*/ 12 h 13"/>
                <a:gd name="T14" fmla="*/ 27 w 34"/>
                <a:gd name="T15" fmla="*/ 13 h 13"/>
                <a:gd name="T16" fmla="*/ 28 w 34"/>
                <a:gd name="T17" fmla="*/ 12 h 13"/>
                <a:gd name="T18" fmla="*/ 32 w 34"/>
                <a:gd name="T19" fmla="*/ 10 h 13"/>
                <a:gd name="T20" fmla="*/ 32 w 34"/>
                <a:gd name="T21" fmla="*/ 8 h 13"/>
                <a:gd name="T22" fmla="*/ 34 w 34"/>
                <a:gd name="T23" fmla="*/ 6 h 13"/>
                <a:gd name="T24" fmla="*/ 33 w 34"/>
                <a:gd name="T25" fmla="*/ 3 h 13"/>
                <a:gd name="T26" fmla="*/ 31 w 34"/>
                <a:gd name="T27" fmla="*/ 3 h 13"/>
                <a:gd name="T28" fmla="*/ 30 w 34"/>
                <a:gd name="T29" fmla="*/ 3 h 13"/>
                <a:gd name="T30" fmla="*/ 30 w 34"/>
                <a:gd name="T31" fmla="*/ 2 h 13"/>
                <a:gd name="T32" fmla="*/ 30 w 34"/>
                <a:gd name="T33" fmla="*/ 1 h 13"/>
                <a:gd name="T34" fmla="*/ 29 w 34"/>
                <a:gd name="T35" fmla="*/ 0 h 13"/>
                <a:gd name="T36" fmla="*/ 27 w 34"/>
                <a:gd name="T37" fmla="*/ 1 h 13"/>
                <a:gd name="T38" fmla="*/ 25 w 34"/>
                <a:gd name="T39" fmla="*/ 0 h 13"/>
                <a:gd name="T40" fmla="*/ 21 w 34"/>
                <a:gd name="T41" fmla="*/ 1 h 13"/>
                <a:gd name="T42" fmla="*/ 18 w 34"/>
                <a:gd name="T43" fmla="*/ 3 h 13"/>
                <a:gd name="T44" fmla="*/ 16 w 34"/>
                <a:gd name="T45" fmla="*/ 3 h 13"/>
                <a:gd name="T46" fmla="*/ 16 w 34"/>
                <a:gd name="T47" fmla="*/ 2 h 13"/>
                <a:gd name="T48" fmla="*/ 15 w 34"/>
                <a:gd name="T49" fmla="*/ 1 h 13"/>
                <a:gd name="T50" fmla="*/ 14 w 34"/>
                <a:gd name="T51" fmla="*/ 1 h 13"/>
                <a:gd name="T52" fmla="*/ 12 w 34"/>
                <a:gd name="T53" fmla="*/ 1 h 13"/>
                <a:gd name="T54" fmla="*/ 9 w 34"/>
                <a:gd name="T55" fmla="*/ 1 h 13"/>
                <a:gd name="T56" fmla="*/ 8 w 34"/>
                <a:gd name="T57" fmla="*/ 1 h 13"/>
                <a:gd name="T58" fmla="*/ 8 w 34"/>
                <a:gd name="T59" fmla="*/ 2 h 13"/>
                <a:gd name="T60" fmla="*/ 7 w 34"/>
                <a:gd name="T61" fmla="*/ 3 h 13"/>
                <a:gd name="T62" fmla="*/ 3 w 34"/>
                <a:gd name="T63" fmla="*/ 2 h 13"/>
                <a:gd name="T64" fmla="*/ 2 w 34"/>
                <a:gd name="T65" fmla="*/ 1 h 13"/>
                <a:gd name="T66" fmla="*/ 2 w 34"/>
                <a:gd name="T67" fmla="*/ 0 h 13"/>
                <a:gd name="T68" fmla="*/ 0 w 34"/>
                <a:gd name="T69" fmla="*/ 0 h 13"/>
                <a:gd name="T70" fmla="*/ 1 w 34"/>
                <a:gd name="T71" fmla="*/ 3 h 13"/>
                <a:gd name="T72" fmla="*/ 4 w 34"/>
                <a:gd name="T7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3">
                  <a:moveTo>
                    <a:pt x="4" y="7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Freeform 104">
              <a:extLst>
                <a:ext uri="{FF2B5EF4-FFF2-40B4-BE49-F238E27FC236}">
                  <a16:creationId xmlns:a16="http://schemas.microsoft.com/office/drawing/2014/main" id="{831562D5-C825-196F-256E-0B30C9789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8139" y="3478063"/>
              <a:ext cx="12264" cy="12264"/>
            </a:xfrm>
            <a:custGeom>
              <a:avLst/>
              <a:gdLst>
                <a:gd name="T0" fmla="*/ 2 w 6"/>
                <a:gd name="T1" fmla="*/ 5 h 6"/>
                <a:gd name="T2" fmla="*/ 3 w 6"/>
                <a:gd name="T3" fmla="*/ 6 h 6"/>
                <a:gd name="T4" fmla="*/ 4 w 6"/>
                <a:gd name="T5" fmla="*/ 5 h 6"/>
                <a:gd name="T6" fmla="*/ 6 w 6"/>
                <a:gd name="T7" fmla="*/ 4 h 6"/>
                <a:gd name="T8" fmla="*/ 6 w 6"/>
                <a:gd name="T9" fmla="*/ 3 h 6"/>
                <a:gd name="T10" fmla="*/ 6 w 6"/>
                <a:gd name="T11" fmla="*/ 2 h 6"/>
                <a:gd name="T12" fmla="*/ 5 w 6"/>
                <a:gd name="T13" fmla="*/ 0 h 6"/>
                <a:gd name="T14" fmla="*/ 4 w 6"/>
                <a:gd name="T15" fmla="*/ 0 h 6"/>
                <a:gd name="T16" fmla="*/ 4 w 6"/>
                <a:gd name="T17" fmla="*/ 2 h 6"/>
                <a:gd name="T18" fmla="*/ 2 w 6"/>
                <a:gd name="T19" fmla="*/ 3 h 6"/>
                <a:gd name="T20" fmla="*/ 0 w 6"/>
                <a:gd name="T21" fmla="*/ 3 h 6"/>
                <a:gd name="T22" fmla="*/ 2 w 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Freeform 105">
              <a:extLst>
                <a:ext uri="{FF2B5EF4-FFF2-40B4-BE49-F238E27FC236}">
                  <a16:creationId xmlns:a16="http://schemas.microsoft.com/office/drawing/2014/main" id="{4E329E48-7303-E37F-AD8B-0366D85FF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216" y="3450907"/>
              <a:ext cx="4380" cy="6132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1 h 3"/>
                <a:gd name="T4" fmla="*/ 1 w 2"/>
                <a:gd name="T5" fmla="*/ 0 h 3"/>
                <a:gd name="T6" fmla="*/ 0 w 2"/>
                <a:gd name="T7" fmla="*/ 0 h 3"/>
                <a:gd name="T8" fmla="*/ 0 w 2"/>
                <a:gd name="T9" fmla="*/ 1 h 3"/>
                <a:gd name="T10" fmla="*/ 1 w 2"/>
                <a:gd name="T11" fmla="*/ 2 h 3"/>
                <a:gd name="T12" fmla="*/ 2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3" name="Freeform 106">
              <a:extLst>
                <a:ext uri="{FF2B5EF4-FFF2-40B4-BE49-F238E27FC236}">
                  <a16:creationId xmlns:a16="http://schemas.microsoft.com/office/drawing/2014/main" id="{743AEEF1-E072-76E2-5427-8C2ACD964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519" y="3521862"/>
              <a:ext cx="12264" cy="9636"/>
            </a:xfrm>
            <a:custGeom>
              <a:avLst/>
              <a:gdLst>
                <a:gd name="T0" fmla="*/ 0 w 6"/>
                <a:gd name="T1" fmla="*/ 2 h 5"/>
                <a:gd name="T2" fmla="*/ 1 w 6"/>
                <a:gd name="T3" fmla="*/ 3 h 5"/>
                <a:gd name="T4" fmla="*/ 2 w 6"/>
                <a:gd name="T5" fmla="*/ 4 h 5"/>
                <a:gd name="T6" fmla="*/ 3 w 6"/>
                <a:gd name="T7" fmla="*/ 4 h 5"/>
                <a:gd name="T8" fmla="*/ 5 w 6"/>
                <a:gd name="T9" fmla="*/ 5 h 5"/>
                <a:gd name="T10" fmla="*/ 5 w 6"/>
                <a:gd name="T11" fmla="*/ 4 h 5"/>
                <a:gd name="T12" fmla="*/ 5 w 6"/>
                <a:gd name="T13" fmla="*/ 3 h 5"/>
                <a:gd name="T14" fmla="*/ 6 w 6"/>
                <a:gd name="T15" fmla="*/ 3 h 5"/>
                <a:gd name="T16" fmla="*/ 6 w 6"/>
                <a:gd name="T17" fmla="*/ 2 h 5"/>
                <a:gd name="T18" fmla="*/ 5 w 6"/>
                <a:gd name="T19" fmla="*/ 1 h 5"/>
                <a:gd name="T20" fmla="*/ 3 w 6"/>
                <a:gd name="T21" fmla="*/ 0 h 5"/>
                <a:gd name="T22" fmla="*/ 2 w 6"/>
                <a:gd name="T23" fmla="*/ 1 h 5"/>
                <a:gd name="T24" fmla="*/ 2 w 6"/>
                <a:gd name="T25" fmla="*/ 2 h 5"/>
                <a:gd name="T26" fmla="*/ 0 w 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4" name="Freeform 107">
              <a:extLst>
                <a:ext uri="{FF2B5EF4-FFF2-40B4-BE49-F238E27FC236}">
                  <a16:creationId xmlns:a16="http://schemas.microsoft.com/office/drawing/2014/main" id="{0AC6053D-F026-62E0-160B-F006F70C3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503" y="3534126"/>
              <a:ext cx="10512" cy="6132"/>
            </a:xfrm>
            <a:custGeom>
              <a:avLst/>
              <a:gdLst>
                <a:gd name="T0" fmla="*/ 3 w 5"/>
                <a:gd name="T1" fmla="*/ 0 h 3"/>
                <a:gd name="T2" fmla="*/ 2 w 5"/>
                <a:gd name="T3" fmla="*/ 1 h 3"/>
                <a:gd name="T4" fmla="*/ 0 w 5"/>
                <a:gd name="T5" fmla="*/ 1 h 3"/>
                <a:gd name="T6" fmla="*/ 0 w 5"/>
                <a:gd name="T7" fmla="*/ 2 h 3"/>
                <a:gd name="T8" fmla="*/ 3 w 5"/>
                <a:gd name="T9" fmla="*/ 2 h 3"/>
                <a:gd name="T10" fmla="*/ 3 w 5"/>
                <a:gd name="T11" fmla="*/ 3 h 3"/>
                <a:gd name="T12" fmla="*/ 5 w 5"/>
                <a:gd name="T13" fmla="*/ 1 h 3"/>
                <a:gd name="T14" fmla="*/ 4 w 5"/>
                <a:gd name="T15" fmla="*/ 1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Freeform 108">
              <a:extLst>
                <a:ext uri="{FF2B5EF4-FFF2-40B4-BE49-F238E27FC236}">
                  <a16:creationId xmlns:a16="http://schemas.microsoft.com/office/drawing/2014/main" id="{39CCAE2D-4E77-BE78-753B-C13B1EE05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714" y="3415867"/>
              <a:ext cx="8760" cy="4380"/>
            </a:xfrm>
            <a:custGeom>
              <a:avLst/>
              <a:gdLst>
                <a:gd name="T0" fmla="*/ 2 w 4"/>
                <a:gd name="T1" fmla="*/ 1 h 2"/>
                <a:gd name="T2" fmla="*/ 0 w 4"/>
                <a:gd name="T3" fmla="*/ 1 h 2"/>
                <a:gd name="T4" fmla="*/ 1 w 4"/>
                <a:gd name="T5" fmla="*/ 2 h 2"/>
                <a:gd name="T6" fmla="*/ 2 w 4"/>
                <a:gd name="T7" fmla="*/ 2 h 2"/>
                <a:gd name="T8" fmla="*/ 4 w 4"/>
                <a:gd name="T9" fmla="*/ 1 h 2"/>
                <a:gd name="T10" fmla="*/ 4 w 4"/>
                <a:gd name="T11" fmla="*/ 0 h 2"/>
                <a:gd name="T12" fmla="*/ 3 w 4"/>
                <a:gd name="T13" fmla="*/ 0 h 2"/>
                <a:gd name="T14" fmla="*/ 2 w 4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Freeform 109">
              <a:extLst>
                <a:ext uri="{FF2B5EF4-FFF2-40B4-BE49-F238E27FC236}">
                  <a16:creationId xmlns:a16="http://schemas.microsoft.com/office/drawing/2014/main" id="{688B7EC4-AD47-6242-EFF6-6BF1FD4DA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8215" y="3223150"/>
              <a:ext cx="98986" cy="76211"/>
            </a:xfrm>
            <a:custGeom>
              <a:avLst/>
              <a:gdLst>
                <a:gd name="T0" fmla="*/ 6 w 48"/>
                <a:gd name="T1" fmla="*/ 6 h 37"/>
                <a:gd name="T2" fmla="*/ 3 w 48"/>
                <a:gd name="T3" fmla="*/ 8 h 37"/>
                <a:gd name="T4" fmla="*/ 1 w 48"/>
                <a:gd name="T5" fmla="*/ 13 h 37"/>
                <a:gd name="T6" fmla="*/ 3 w 48"/>
                <a:gd name="T7" fmla="*/ 15 h 37"/>
                <a:gd name="T8" fmla="*/ 5 w 48"/>
                <a:gd name="T9" fmla="*/ 16 h 37"/>
                <a:gd name="T10" fmla="*/ 2 w 48"/>
                <a:gd name="T11" fmla="*/ 20 h 37"/>
                <a:gd name="T12" fmla="*/ 3 w 48"/>
                <a:gd name="T13" fmla="*/ 23 h 37"/>
                <a:gd name="T14" fmla="*/ 0 w 48"/>
                <a:gd name="T15" fmla="*/ 26 h 37"/>
                <a:gd name="T16" fmla="*/ 3 w 48"/>
                <a:gd name="T17" fmla="*/ 27 h 37"/>
                <a:gd name="T18" fmla="*/ 3 w 48"/>
                <a:gd name="T19" fmla="*/ 26 h 37"/>
                <a:gd name="T20" fmla="*/ 5 w 48"/>
                <a:gd name="T21" fmla="*/ 26 h 37"/>
                <a:gd name="T22" fmla="*/ 8 w 48"/>
                <a:gd name="T23" fmla="*/ 26 h 37"/>
                <a:gd name="T24" fmla="*/ 11 w 48"/>
                <a:gd name="T25" fmla="*/ 28 h 37"/>
                <a:gd name="T26" fmla="*/ 13 w 48"/>
                <a:gd name="T27" fmla="*/ 33 h 37"/>
                <a:gd name="T28" fmla="*/ 17 w 48"/>
                <a:gd name="T29" fmla="*/ 34 h 37"/>
                <a:gd name="T30" fmla="*/ 21 w 48"/>
                <a:gd name="T31" fmla="*/ 33 h 37"/>
                <a:gd name="T32" fmla="*/ 24 w 48"/>
                <a:gd name="T33" fmla="*/ 33 h 37"/>
                <a:gd name="T34" fmla="*/ 31 w 48"/>
                <a:gd name="T35" fmla="*/ 35 h 37"/>
                <a:gd name="T36" fmla="*/ 34 w 48"/>
                <a:gd name="T37" fmla="*/ 35 h 37"/>
                <a:gd name="T38" fmla="*/ 36 w 48"/>
                <a:gd name="T39" fmla="*/ 36 h 37"/>
                <a:gd name="T40" fmla="*/ 40 w 48"/>
                <a:gd name="T41" fmla="*/ 37 h 37"/>
                <a:gd name="T42" fmla="*/ 44 w 48"/>
                <a:gd name="T43" fmla="*/ 34 h 37"/>
                <a:gd name="T44" fmla="*/ 48 w 48"/>
                <a:gd name="T45" fmla="*/ 30 h 37"/>
                <a:gd name="T46" fmla="*/ 46 w 48"/>
                <a:gd name="T47" fmla="*/ 26 h 37"/>
                <a:gd name="T48" fmla="*/ 43 w 48"/>
                <a:gd name="T49" fmla="*/ 24 h 37"/>
                <a:gd name="T50" fmla="*/ 38 w 48"/>
                <a:gd name="T51" fmla="*/ 22 h 37"/>
                <a:gd name="T52" fmla="*/ 39 w 48"/>
                <a:gd name="T53" fmla="*/ 20 h 37"/>
                <a:gd name="T54" fmla="*/ 42 w 48"/>
                <a:gd name="T55" fmla="*/ 21 h 37"/>
                <a:gd name="T56" fmla="*/ 40 w 48"/>
                <a:gd name="T57" fmla="*/ 17 h 37"/>
                <a:gd name="T58" fmla="*/ 38 w 48"/>
                <a:gd name="T59" fmla="*/ 12 h 37"/>
                <a:gd name="T60" fmla="*/ 36 w 48"/>
                <a:gd name="T61" fmla="*/ 9 h 37"/>
                <a:gd name="T62" fmla="*/ 35 w 48"/>
                <a:gd name="T63" fmla="*/ 6 h 37"/>
                <a:gd name="T64" fmla="*/ 28 w 48"/>
                <a:gd name="T65" fmla="*/ 1 h 37"/>
                <a:gd name="T66" fmla="*/ 22 w 48"/>
                <a:gd name="T67" fmla="*/ 1 h 37"/>
                <a:gd name="T68" fmla="*/ 22 w 48"/>
                <a:gd name="T69" fmla="*/ 4 h 37"/>
                <a:gd name="T70" fmla="*/ 24 w 48"/>
                <a:gd name="T71" fmla="*/ 7 h 37"/>
                <a:gd name="T72" fmla="*/ 24 w 48"/>
                <a:gd name="T73" fmla="*/ 10 h 37"/>
                <a:gd name="T74" fmla="*/ 22 w 48"/>
                <a:gd name="T75" fmla="*/ 15 h 37"/>
                <a:gd name="T76" fmla="*/ 21 w 48"/>
                <a:gd name="T77" fmla="*/ 14 h 37"/>
                <a:gd name="T78" fmla="*/ 22 w 48"/>
                <a:gd name="T79" fmla="*/ 11 h 37"/>
                <a:gd name="T80" fmla="*/ 23 w 48"/>
                <a:gd name="T81" fmla="*/ 8 h 37"/>
                <a:gd name="T82" fmla="*/ 19 w 48"/>
                <a:gd name="T83" fmla="*/ 2 h 37"/>
                <a:gd name="T84" fmla="*/ 13 w 48"/>
                <a:gd name="T85" fmla="*/ 0 h 37"/>
                <a:gd name="T86" fmla="*/ 12 w 48"/>
                <a:gd name="T87" fmla="*/ 2 h 37"/>
                <a:gd name="T88" fmla="*/ 7 w 48"/>
                <a:gd name="T8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" h="37">
                  <a:moveTo>
                    <a:pt x="7" y="5"/>
                  </a:moveTo>
                  <a:cubicBezTo>
                    <a:pt x="7" y="5"/>
                    <a:pt x="7" y="5"/>
                    <a:pt x="6" y="6"/>
                  </a:cubicBezTo>
                  <a:cubicBezTo>
                    <a:pt x="6" y="6"/>
                    <a:pt x="6" y="6"/>
                    <a:pt x="6" y="8"/>
                  </a:cubicBezTo>
                  <a:cubicBezTo>
                    <a:pt x="6" y="8"/>
                    <a:pt x="6" y="8"/>
                    <a:pt x="3" y="8"/>
                  </a:cubicBezTo>
                  <a:cubicBezTo>
                    <a:pt x="3" y="8"/>
                    <a:pt x="3" y="8"/>
                    <a:pt x="2" y="10"/>
                  </a:cubicBezTo>
                  <a:cubicBezTo>
                    <a:pt x="2" y="10"/>
                    <a:pt x="2" y="10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3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5" y="16"/>
                    <a:pt x="5" y="16"/>
                    <a:pt x="3" y="18"/>
                  </a:cubicBezTo>
                  <a:cubicBezTo>
                    <a:pt x="3" y="18"/>
                    <a:pt x="3" y="18"/>
                    <a:pt x="2" y="20"/>
                  </a:cubicBezTo>
                  <a:cubicBezTo>
                    <a:pt x="2" y="20"/>
                    <a:pt x="2" y="20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1" y="25"/>
                  </a:cubicBezTo>
                  <a:cubicBezTo>
                    <a:pt x="1" y="25"/>
                    <a:pt x="1" y="25"/>
                    <a:pt x="0" y="26"/>
                  </a:cubicBezTo>
                  <a:cubicBezTo>
                    <a:pt x="0" y="26"/>
                    <a:pt x="0" y="26"/>
                    <a:pt x="2" y="27"/>
                  </a:cubicBezTo>
                  <a:cubicBezTo>
                    <a:pt x="2" y="27"/>
                    <a:pt x="2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4" y="27"/>
                    <a:pt x="4" y="27"/>
                    <a:pt x="3" y="26"/>
                  </a:cubicBezTo>
                  <a:cubicBezTo>
                    <a:pt x="3" y="26"/>
                    <a:pt x="3" y="26"/>
                    <a:pt x="4" y="25"/>
                  </a:cubicBezTo>
                  <a:cubicBezTo>
                    <a:pt x="4" y="25"/>
                    <a:pt x="4" y="25"/>
                    <a:pt x="5" y="26"/>
                  </a:cubicBezTo>
                  <a:cubicBezTo>
                    <a:pt x="5" y="26"/>
                    <a:pt x="5" y="26"/>
                    <a:pt x="7" y="27"/>
                  </a:cubicBezTo>
                  <a:cubicBezTo>
                    <a:pt x="7" y="27"/>
                    <a:pt x="7" y="27"/>
                    <a:pt x="8" y="26"/>
                  </a:cubicBezTo>
                  <a:cubicBezTo>
                    <a:pt x="8" y="26"/>
                    <a:pt x="8" y="26"/>
                    <a:pt x="9" y="26"/>
                  </a:cubicBezTo>
                  <a:cubicBezTo>
                    <a:pt x="9" y="26"/>
                    <a:pt x="9" y="26"/>
                    <a:pt x="11" y="28"/>
                  </a:cubicBezTo>
                  <a:cubicBezTo>
                    <a:pt x="11" y="28"/>
                    <a:pt x="11" y="28"/>
                    <a:pt x="12" y="31"/>
                  </a:cubicBezTo>
                  <a:cubicBezTo>
                    <a:pt x="12" y="31"/>
                    <a:pt x="12" y="31"/>
                    <a:pt x="13" y="33"/>
                  </a:cubicBezTo>
                  <a:cubicBezTo>
                    <a:pt x="13" y="33"/>
                    <a:pt x="13" y="33"/>
                    <a:pt x="15" y="33"/>
                  </a:cubicBezTo>
                  <a:cubicBezTo>
                    <a:pt x="15" y="33"/>
                    <a:pt x="15" y="33"/>
                    <a:pt x="17" y="34"/>
                  </a:cubicBezTo>
                  <a:cubicBezTo>
                    <a:pt x="17" y="34"/>
                    <a:pt x="17" y="34"/>
                    <a:pt x="19" y="34"/>
                  </a:cubicBezTo>
                  <a:cubicBezTo>
                    <a:pt x="19" y="34"/>
                    <a:pt x="19" y="34"/>
                    <a:pt x="21" y="33"/>
                  </a:cubicBezTo>
                  <a:cubicBezTo>
                    <a:pt x="21" y="33"/>
                    <a:pt x="21" y="33"/>
                    <a:pt x="23" y="33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4" y="33"/>
                    <a:pt x="24" y="33"/>
                    <a:pt x="26" y="35"/>
                  </a:cubicBezTo>
                  <a:cubicBezTo>
                    <a:pt x="26" y="35"/>
                    <a:pt x="26" y="35"/>
                    <a:pt x="31" y="35"/>
                  </a:cubicBezTo>
                  <a:cubicBezTo>
                    <a:pt x="31" y="35"/>
                    <a:pt x="31" y="35"/>
                    <a:pt x="32" y="34"/>
                  </a:cubicBezTo>
                  <a:cubicBezTo>
                    <a:pt x="32" y="34"/>
                    <a:pt x="32" y="34"/>
                    <a:pt x="34" y="35"/>
                  </a:cubicBezTo>
                  <a:cubicBezTo>
                    <a:pt x="34" y="35"/>
                    <a:pt x="34" y="35"/>
                    <a:pt x="35" y="35"/>
                  </a:cubicBezTo>
                  <a:cubicBezTo>
                    <a:pt x="35" y="35"/>
                    <a:pt x="35" y="35"/>
                    <a:pt x="36" y="36"/>
                  </a:cubicBezTo>
                  <a:cubicBezTo>
                    <a:pt x="36" y="36"/>
                    <a:pt x="36" y="36"/>
                    <a:pt x="38" y="37"/>
                  </a:cubicBezTo>
                  <a:cubicBezTo>
                    <a:pt x="38" y="37"/>
                    <a:pt x="38" y="37"/>
                    <a:pt x="40" y="37"/>
                  </a:cubicBezTo>
                  <a:cubicBezTo>
                    <a:pt x="40" y="37"/>
                    <a:pt x="40" y="37"/>
                    <a:pt x="41" y="36"/>
                  </a:cubicBezTo>
                  <a:cubicBezTo>
                    <a:pt x="41" y="36"/>
                    <a:pt x="41" y="36"/>
                    <a:pt x="44" y="34"/>
                  </a:cubicBezTo>
                  <a:cubicBezTo>
                    <a:pt x="44" y="34"/>
                    <a:pt x="44" y="34"/>
                    <a:pt x="46" y="33"/>
                  </a:cubicBezTo>
                  <a:cubicBezTo>
                    <a:pt x="46" y="33"/>
                    <a:pt x="46" y="33"/>
                    <a:pt x="48" y="30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9"/>
                    <a:pt x="48" y="29"/>
                    <a:pt x="46" y="26"/>
                  </a:cubicBezTo>
                  <a:cubicBezTo>
                    <a:pt x="46" y="26"/>
                    <a:pt x="46" y="26"/>
                    <a:pt x="45" y="26"/>
                  </a:cubicBezTo>
                  <a:cubicBezTo>
                    <a:pt x="45" y="26"/>
                    <a:pt x="45" y="26"/>
                    <a:pt x="43" y="24"/>
                  </a:cubicBezTo>
                  <a:cubicBezTo>
                    <a:pt x="43" y="24"/>
                    <a:pt x="43" y="24"/>
                    <a:pt x="40" y="23"/>
                  </a:cubicBezTo>
                  <a:cubicBezTo>
                    <a:pt x="40" y="23"/>
                    <a:pt x="40" y="23"/>
                    <a:pt x="38" y="22"/>
                  </a:cubicBezTo>
                  <a:cubicBezTo>
                    <a:pt x="38" y="22"/>
                    <a:pt x="38" y="22"/>
                    <a:pt x="38" y="20"/>
                  </a:cubicBezTo>
                  <a:cubicBezTo>
                    <a:pt x="38" y="20"/>
                    <a:pt x="38" y="20"/>
                    <a:pt x="39" y="20"/>
                  </a:cubicBezTo>
                  <a:cubicBezTo>
                    <a:pt x="39" y="20"/>
                    <a:pt x="39" y="20"/>
                    <a:pt x="40" y="21"/>
                  </a:cubicBezTo>
                  <a:cubicBezTo>
                    <a:pt x="40" y="21"/>
                    <a:pt x="40" y="21"/>
                    <a:pt x="42" y="21"/>
                  </a:cubicBezTo>
                  <a:cubicBezTo>
                    <a:pt x="42" y="21"/>
                    <a:pt x="42" y="21"/>
                    <a:pt x="42" y="20"/>
                  </a:cubicBezTo>
                  <a:cubicBezTo>
                    <a:pt x="42" y="20"/>
                    <a:pt x="42" y="20"/>
                    <a:pt x="40" y="17"/>
                  </a:cubicBezTo>
                  <a:cubicBezTo>
                    <a:pt x="40" y="17"/>
                    <a:pt x="40" y="17"/>
                    <a:pt x="38" y="14"/>
                  </a:cubicBezTo>
                  <a:cubicBezTo>
                    <a:pt x="38" y="14"/>
                    <a:pt x="38" y="14"/>
                    <a:pt x="38" y="12"/>
                  </a:cubicBezTo>
                  <a:cubicBezTo>
                    <a:pt x="38" y="12"/>
                    <a:pt x="38" y="12"/>
                    <a:pt x="37" y="10"/>
                  </a:cubicBezTo>
                  <a:cubicBezTo>
                    <a:pt x="37" y="10"/>
                    <a:pt x="37" y="10"/>
                    <a:pt x="36" y="9"/>
                  </a:cubicBezTo>
                  <a:cubicBezTo>
                    <a:pt x="36" y="9"/>
                    <a:pt x="36" y="9"/>
                    <a:pt x="35" y="7"/>
                  </a:cubicBezTo>
                  <a:cubicBezTo>
                    <a:pt x="35" y="7"/>
                    <a:pt x="35" y="7"/>
                    <a:pt x="35" y="6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4" y="6"/>
                    <a:pt x="34" y="6"/>
                    <a:pt x="28" y="1"/>
                  </a:cubicBezTo>
                  <a:cubicBezTo>
                    <a:pt x="28" y="1"/>
                    <a:pt x="28" y="1"/>
                    <a:pt x="25" y="1"/>
                  </a:cubicBezTo>
                  <a:cubicBezTo>
                    <a:pt x="25" y="1"/>
                    <a:pt x="25" y="1"/>
                    <a:pt x="22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2"/>
                    <a:pt x="22" y="2"/>
                    <a:pt x="22" y="4"/>
                  </a:cubicBezTo>
                  <a:cubicBezTo>
                    <a:pt x="22" y="4"/>
                    <a:pt x="22" y="4"/>
                    <a:pt x="24" y="6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4" y="7"/>
                    <a:pt x="24" y="7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4" y="10"/>
                    <a:pt x="23" y="12"/>
                  </a:cubicBezTo>
                  <a:cubicBezTo>
                    <a:pt x="23" y="12"/>
                    <a:pt x="23" y="12"/>
                    <a:pt x="22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4"/>
                  </a:cubicBezTo>
                  <a:cubicBezTo>
                    <a:pt x="21" y="14"/>
                    <a:pt x="21" y="14"/>
                    <a:pt x="22" y="13"/>
                  </a:cubicBezTo>
                  <a:cubicBezTo>
                    <a:pt x="22" y="13"/>
                    <a:pt x="22" y="13"/>
                    <a:pt x="22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2" y="10"/>
                    <a:pt x="22" y="10"/>
                    <a:pt x="23" y="8"/>
                  </a:cubicBezTo>
                  <a:cubicBezTo>
                    <a:pt x="23" y="8"/>
                    <a:pt x="23" y="8"/>
                    <a:pt x="22" y="6"/>
                  </a:cubicBezTo>
                  <a:cubicBezTo>
                    <a:pt x="22" y="6"/>
                    <a:pt x="22" y="6"/>
                    <a:pt x="19" y="2"/>
                  </a:cubicBezTo>
                  <a:cubicBezTo>
                    <a:pt x="19" y="2"/>
                    <a:pt x="19" y="2"/>
                    <a:pt x="16" y="0"/>
                  </a:cubicBezTo>
                  <a:cubicBezTo>
                    <a:pt x="16" y="0"/>
                    <a:pt x="16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2"/>
                  </a:cubicBezTo>
                  <a:cubicBezTo>
                    <a:pt x="12" y="2"/>
                    <a:pt x="12" y="2"/>
                    <a:pt x="9" y="4"/>
                  </a:cubicBezTo>
                  <a:cubicBezTo>
                    <a:pt x="9" y="4"/>
                    <a:pt x="9" y="4"/>
                    <a:pt x="7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7" name="Freeform 110">
              <a:extLst>
                <a:ext uri="{FF2B5EF4-FFF2-40B4-BE49-F238E27FC236}">
                  <a16:creationId xmlns:a16="http://schemas.microsoft.com/office/drawing/2014/main" id="{68B15CF0-57E9-37A8-EE3E-F7602B20B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15" y="3546389"/>
              <a:ext cx="6132" cy="6132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2 h 3"/>
                <a:gd name="T4" fmla="*/ 3 w 3"/>
                <a:gd name="T5" fmla="*/ 0 h 3"/>
                <a:gd name="T6" fmla="*/ 1 w 3"/>
                <a:gd name="T7" fmla="*/ 0 h 3"/>
                <a:gd name="T8" fmla="*/ 0 w 3"/>
                <a:gd name="T9" fmla="*/ 1 h 3"/>
                <a:gd name="T10" fmla="*/ 1 w 3"/>
                <a:gd name="T11" fmla="*/ 3 h 3"/>
                <a:gd name="T12" fmla="*/ 2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Freeform 111">
              <a:extLst>
                <a:ext uri="{FF2B5EF4-FFF2-40B4-BE49-F238E27FC236}">
                  <a16:creationId xmlns:a16="http://schemas.microsoft.com/office/drawing/2014/main" id="{7834B58A-E0B1-55AF-0ED8-A4D2302C3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9387" y="3372068"/>
              <a:ext cx="4380" cy="262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  <a:gd name="T10" fmla="*/ 2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Freeform 112">
              <a:extLst>
                <a:ext uri="{FF2B5EF4-FFF2-40B4-BE49-F238E27FC236}">
                  <a16:creationId xmlns:a16="http://schemas.microsoft.com/office/drawing/2014/main" id="{3CB5965A-8D15-3C7D-39F1-6F201809F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744" y="3399223"/>
              <a:ext cx="6132" cy="10512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3 h 5"/>
                <a:gd name="T4" fmla="*/ 3 w 3"/>
                <a:gd name="T5" fmla="*/ 1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1 h 5"/>
                <a:gd name="T12" fmla="*/ 0 w 3"/>
                <a:gd name="T13" fmla="*/ 2 h 5"/>
                <a:gd name="T14" fmla="*/ 0 w 3"/>
                <a:gd name="T15" fmla="*/ 4 h 5"/>
                <a:gd name="T16" fmla="*/ 0 w 3"/>
                <a:gd name="T17" fmla="*/ 5 h 5"/>
                <a:gd name="T18" fmla="*/ 1 w 3"/>
                <a:gd name="T19" fmla="*/ 5 h 5"/>
                <a:gd name="T20" fmla="*/ 2 w 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Freeform 113">
              <a:extLst>
                <a:ext uri="{FF2B5EF4-FFF2-40B4-BE49-F238E27FC236}">
                  <a16:creationId xmlns:a16="http://schemas.microsoft.com/office/drawing/2014/main" id="{2A027F72-B419-A9DF-9546-85327C1D6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503" y="3550769"/>
              <a:ext cx="6132" cy="6132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0 w 3"/>
                <a:gd name="T9" fmla="*/ 1 h 3"/>
                <a:gd name="T10" fmla="*/ 0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2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DA7F7602-7096-928E-25B1-7D5C086AD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255" y="3575297"/>
              <a:ext cx="8760" cy="2627"/>
            </a:xfrm>
            <a:custGeom>
              <a:avLst/>
              <a:gdLst>
                <a:gd name="T0" fmla="*/ 4 w 4"/>
                <a:gd name="T1" fmla="*/ 1 h 1"/>
                <a:gd name="T2" fmla="*/ 2 w 4"/>
                <a:gd name="T3" fmla="*/ 0 h 1"/>
                <a:gd name="T4" fmla="*/ 0 w 4"/>
                <a:gd name="T5" fmla="*/ 1 h 1"/>
                <a:gd name="T6" fmla="*/ 3 w 4"/>
                <a:gd name="T7" fmla="*/ 1 h 1"/>
                <a:gd name="T8" fmla="*/ 4 w 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AA35A612-8FCE-C40E-6C95-EEDB1BCD3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489" y="33370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Freeform 116">
              <a:extLst>
                <a:ext uri="{FF2B5EF4-FFF2-40B4-BE49-F238E27FC236}">
                  <a16:creationId xmlns:a16="http://schemas.microsoft.com/office/drawing/2014/main" id="{8D369804-A4DD-ED66-2CC1-911B5C925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4358" y="3411487"/>
              <a:ext cx="8760" cy="8760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2 h 4"/>
                <a:gd name="T4" fmla="*/ 0 w 4"/>
                <a:gd name="T5" fmla="*/ 3 h 4"/>
                <a:gd name="T6" fmla="*/ 1 w 4"/>
                <a:gd name="T7" fmla="*/ 3 h 4"/>
                <a:gd name="T8" fmla="*/ 2 w 4"/>
                <a:gd name="T9" fmla="*/ 2 h 4"/>
                <a:gd name="T10" fmla="*/ 3 w 4"/>
                <a:gd name="T11" fmla="*/ 3 h 4"/>
                <a:gd name="T12" fmla="*/ 3 w 4"/>
                <a:gd name="T13" fmla="*/ 4 h 4"/>
                <a:gd name="T14" fmla="*/ 4 w 4"/>
                <a:gd name="T15" fmla="*/ 3 h 4"/>
                <a:gd name="T16" fmla="*/ 4 w 4"/>
                <a:gd name="T17" fmla="*/ 2 h 4"/>
                <a:gd name="T18" fmla="*/ 3 w 4"/>
                <a:gd name="T19" fmla="*/ 2 h 4"/>
                <a:gd name="T20" fmla="*/ 3 w 4"/>
                <a:gd name="T21" fmla="*/ 0 h 4"/>
                <a:gd name="T22" fmla="*/ 2 w 4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Freeform 117">
              <a:extLst>
                <a:ext uri="{FF2B5EF4-FFF2-40B4-BE49-F238E27FC236}">
                  <a16:creationId xmlns:a16="http://schemas.microsoft.com/office/drawing/2014/main" id="{E5B27B1A-FF62-0E44-F66F-367532991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949" y="3291477"/>
              <a:ext cx="16644" cy="7883"/>
            </a:xfrm>
            <a:custGeom>
              <a:avLst/>
              <a:gdLst>
                <a:gd name="T0" fmla="*/ 0 w 8"/>
                <a:gd name="T1" fmla="*/ 4 h 4"/>
                <a:gd name="T2" fmla="*/ 2 w 8"/>
                <a:gd name="T3" fmla="*/ 4 h 4"/>
                <a:gd name="T4" fmla="*/ 5 w 8"/>
                <a:gd name="T5" fmla="*/ 4 h 4"/>
                <a:gd name="T6" fmla="*/ 6 w 8"/>
                <a:gd name="T7" fmla="*/ 3 h 4"/>
                <a:gd name="T8" fmla="*/ 7 w 8"/>
                <a:gd name="T9" fmla="*/ 4 h 4"/>
                <a:gd name="T10" fmla="*/ 8 w 8"/>
                <a:gd name="T11" fmla="*/ 2 h 4"/>
                <a:gd name="T12" fmla="*/ 7 w 8"/>
                <a:gd name="T13" fmla="*/ 0 h 4"/>
                <a:gd name="T14" fmla="*/ 6 w 8"/>
                <a:gd name="T15" fmla="*/ 0 h 4"/>
                <a:gd name="T16" fmla="*/ 5 w 8"/>
                <a:gd name="T17" fmla="*/ 0 h 4"/>
                <a:gd name="T18" fmla="*/ 4 w 8"/>
                <a:gd name="T19" fmla="*/ 0 h 4"/>
                <a:gd name="T20" fmla="*/ 3 w 8"/>
                <a:gd name="T21" fmla="*/ 2 h 4"/>
                <a:gd name="T22" fmla="*/ 1 w 8"/>
                <a:gd name="T23" fmla="*/ 2 h 4"/>
                <a:gd name="T24" fmla="*/ 0 w 8"/>
                <a:gd name="T25" fmla="*/ 3 h 4"/>
                <a:gd name="T26" fmla="*/ 0 w 8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0" y="4"/>
                    <a:pt x="0" y="4"/>
                    <a:pt x="2" y="4"/>
                  </a:cubicBezTo>
                  <a:cubicBezTo>
                    <a:pt x="2" y="4"/>
                    <a:pt x="2" y="4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4"/>
                    <a:pt x="7" y="4"/>
                    <a:pt x="8" y="2"/>
                  </a:cubicBezTo>
                  <a:cubicBezTo>
                    <a:pt x="8" y="2"/>
                    <a:pt x="8" y="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2"/>
                  </a:cubicBezTo>
                  <a:cubicBezTo>
                    <a:pt x="3" y="2"/>
                    <a:pt x="3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5" name="Freeform 118">
              <a:extLst>
                <a:ext uri="{FF2B5EF4-FFF2-40B4-BE49-F238E27FC236}">
                  <a16:creationId xmlns:a16="http://schemas.microsoft.com/office/drawing/2014/main" id="{6E2A1018-68FB-5DA9-FB65-EE084A70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962" y="3247678"/>
              <a:ext cx="72706" cy="89351"/>
            </a:xfrm>
            <a:custGeom>
              <a:avLst/>
              <a:gdLst>
                <a:gd name="T0" fmla="*/ 1 w 35"/>
                <a:gd name="T1" fmla="*/ 9 h 43"/>
                <a:gd name="T2" fmla="*/ 3 w 35"/>
                <a:gd name="T3" fmla="*/ 10 h 43"/>
                <a:gd name="T4" fmla="*/ 3 w 35"/>
                <a:gd name="T5" fmla="*/ 13 h 43"/>
                <a:gd name="T6" fmla="*/ 6 w 35"/>
                <a:gd name="T7" fmla="*/ 19 h 43"/>
                <a:gd name="T8" fmla="*/ 7 w 35"/>
                <a:gd name="T9" fmla="*/ 20 h 43"/>
                <a:gd name="T10" fmla="*/ 4 w 35"/>
                <a:gd name="T11" fmla="*/ 23 h 43"/>
                <a:gd name="T12" fmla="*/ 7 w 35"/>
                <a:gd name="T13" fmla="*/ 28 h 43"/>
                <a:gd name="T14" fmla="*/ 7 w 35"/>
                <a:gd name="T15" fmla="*/ 31 h 43"/>
                <a:gd name="T16" fmla="*/ 7 w 35"/>
                <a:gd name="T17" fmla="*/ 34 h 43"/>
                <a:gd name="T18" fmla="*/ 9 w 35"/>
                <a:gd name="T19" fmla="*/ 39 h 43"/>
                <a:gd name="T20" fmla="*/ 11 w 35"/>
                <a:gd name="T21" fmla="*/ 42 h 43"/>
                <a:gd name="T22" fmla="*/ 14 w 35"/>
                <a:gd name="T23" fmla="*/ 42 h 43"/>
                <a:gd name="T24" fmla="*/ 17 w 35"/>
                <a:gd name="T25" fmla="*/ 37 h 43"/>
                <a:gd name="T26" fmla="*/ 18 w 35"/>
                <a:gd name="T27" fmla="*/ 36 h 43"/>
                <a:gd name="T28" fmla="*/ 22 w 35"/>
                <a:gd name="T29" fmla="*/ 32 h 43"/>
                <a:gd name="T30" fmla="*/ 25 w 35"/>
                <a:gd name="T31" fmla="*/ 32 h 43"/>
                <a:gd name="T32" fmla="*/ 27 w 35"/>
                <a:gd name="T33" fmla="*/ 30 h 43"/>
                <a:gd name="T34" fmla="*/ 29 w 35"/>
                <a:gd name="T35" fmla="*/ 28 h 43"/>
                <a:gd name="T36" fmla="*/ 33 w 35"/>
                <a:gd name="T37" fmla="*/ 25 h 43"/>
                <a:gd name="T38" fmla="*/ 35 w 35"/>
                <a:gd name="T39" fmla="*/ 20 h 43"/>
                <a:gd name="T40" fmla="*/ 33 w 35"/>
                <a:gd name="T41" fmla="*/ 16 h 43"/>
                <a:gd name="T42" fmla="*/ 31 w 35"/>
                <a:gd name="T43" fmla="*/ 12 h 43"/>
                <a:gd name="T44" fmla="*/ 27 w 35"/>
                <a:gd name="T45" fmla="*/ 10 h 43"/>
                <a:gd name="T46" fmla="*/ 25 w 35"/>
                <a:gd name="T47" fmla="*/ 10 h 43"/>
                <a:gd name="T48" fmla="*/ 21 w 35"/>
                <a:gd name="T49" fmla="*/ 7 h 43"/>
                <a:gd name="T50" fmla="*/ 19 w 35"/>
                <a:gd name="T51" fmla="*/ 7 h 43"/>
                <a:gd name="T52" fmla="*/ 17 w 35"/>
                <a:gd name="T53" fmla="*/ 6 h 43"/>
                <a:gd name="T54" fmla="*/ 15 w 35"/>
                <a:gd name="T55" fmla="*/ 4 h 43"/>
                <a:gd name="T56" fmla="*/ 14 w 35"/>
                <a:gd name="T57" fmla="*/ 6 h 43"/>
                <a:gd name="T58" fmla="*/ 11 w 35"/>
                <a:gd name="T59" fmla="*/ 3 h 43"/>
                <a:gd name="T60" fmla="*/ 12 w 35"/>
                <a:gd name="T61" fmla="*/ 5 h 43"/>
                <a:gd name="T62" fmla="*/ 11 w 35"/>
                <a:gd name="T63" fmla="*/ 7 h 43"/>
                <a:gd name="T64" fmla="*/ 10 w 35"/>
                <a:gd name="T65" fmla="*/ 9 h 43"/>
                <a:gd name="T66" fmla="*/ 9 w 35"/>
                <a:gd name="T67" fmla="*/ 2 h 43"/>
                <a:gd name="T68" fmla="*/ 6 w 35"/>
                <a:gd name="T69" fmla="*/ 1 h 43"/>
                <a:gd name="T70" fmla="*/ 2 w 35"/>
                <a:gd name="T71" fmla="*/ 0 h 43"/>
                <a:gd name="T72" fmla="*/ 2 w 35"/>
                <a:gd name="T73" fmla="*/ 3 h 43"/>
                <a:gd name="T74" fmla="*/ 5 w 35"/>
                <a:gd name="T75" fmla="*/ 5 h 43"/>
                <a:gd name="T76" fmla="*/ 3 w 35"/>
                <a:gd name="T77" fmla="*/ 6 h 43"/>
                <a:gd name="T78" fmla="*/ 1 w 35"/>
                <a:gd name="T79" fmla="*/ 4 h 43"/>
                <a:gd name="T80" fmla="*/ 1 w 35"/>
                <a:gd name="T81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" h="43">
                  <a:moveTo>
                    <a:pt x="1" y="7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2" y="43"/>
                    <a:pt x="12" y="43"/>
                  </a:cubicBezTo>
                  <a:cubicBezTo>
                    <a:pt x="12" y="43"/>
                    <a:pt x="14" y="42"/>
                    <a:pt x="14" y="42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6" name="Freeform 119">
              <a:extLst>
                <a:ext uri="{FF2B5EF4-FFF2-40B4-BE49-F238E27FC236}">
                  <a16:creationId xmlns:a16="http://schemas.microsoft.com/office/drawing/2014/main" id="{EF75F13D-3E23-362D-339E-6DF54EC7F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064" y="3287098"/>
              <a:ext cx="7883" cy="10512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3 h 5"/>
                <a:gd name="T4" fmla="*/ 2 w 4"/>
                <a:gd name="T5" fmla="*/ 2 h 5"/>
                <a:gd name="T6" fmla="*/ 3 w 4"/>
                <a:gd name="T7" fmla="*/ 1 h 5"/>
                <a:gd name="T8" fmla="*/ 4 w 4"/>
                <a:gd name="T9" fmla="*/ 1 h 5"/>
                <a:gd name="T10" fmla="*/ 3 w 4"/>
                <a:gd name="T11" fmla="*/ 0 h 5"/>
                <a:gd name="T12" fmla="*/ 2 w 4"/>
                <a:gd name="T13" fmla="*/ 0 h 5"/>
                <a:gd name="T14" fmla="*/ 1 w 4"/>
                <a:gd name="T15" fmla="*/ 2 h 5"/>
                <a:gd name="T16" fmla="*/ 1 w 4"/>
                <a:gd name="T17" fmla="*/ 3 h 5"/>
                <a:gd name="T18" fmla="*/ 0 w 4"/>
                <a:gd name="T19" fmla="*/ 3 h 5"/>
                <a:gd name="T20" fmla="*/ 0 w 4"/>
                <a:gd name="T21" fmla="*/ 4 h 5"/>
                <a:gd name="T22" fmla="*/ 1 w 4"/>
                <a:gd name="T23" fmla="*/ 5 h 5"/>
                <a:gd name="T24" fmla="*/ 2 w 4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Freeform 120">
              <a:extLst>
                <a:ext uri="{FF2B5EF4-FFF2-40B4-BE49-F238E27FC236}">
                  <a16:creationId xmlns:a16="http://schemas.microsoft.com/office/drawing/2014/main" id="{5EF02C34-35EF-062F-C755-CFA31B847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1001" y="3405356"/>
              <a:ext cx="6132" cy="6132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1 h 3"/>
                <a:gd name="T4" fmla="*/ 2 w 3"/>
                <a:gd name="T5" fmla="*/ 3 h 3"/>
                <a:gd name="T6" fmla="*/ 3 w 3"/>
                <a:gd name="T7" fmla="*/ 2 h 3"/>
                <a:gd name="T8" fmla="*/ 3 w 3"/>
                <a:gd name="T9" fmla="*/ 1 h 3"/>
                <a:gd name="T10" fmla="*/ 2 w 3"/>
                <a:gd name="T11" fmla="*/ 1 h 3"/>
                <a:gd name="T12" fmla="*/ 1 w 3"/>
                <a:gd name="T13" fmla="*/ 0 h 3"/>
                <a:gd name="T14" fmla="*/ 0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Freeform 121">
              <a:extLst>
                <a:ext uri="{FF2B5EF4-FFF2-40B4-BE49-F238E27FC236}">
                  <a16:creationId xmlns:a16="http://schemas.microsoft.com/office/drawing/2014/main" id="{40C41A3A-C11E-889E-C5CC-CF025C0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334" y="3384332"/>
              <a:ext cx="16644" cy="16644"/>
            </a:xfrm>
            <a:custGeom>
              <a:avLst/>
              <a:gdLst>
                <a:gd name="T0" fmla="*/ 3 w 8"/>
                <a:gd name="T1" fmla="*/ 6 h 8"/>
                <a:gd name="T2" fmla="*/ 4 w 8"/>
                <a:gd name="T3" fmla="*/ 6 h 8"/>
                <a:gd name="T4" fmla="*/ 4 w 8"/>
                <a:gd name="T5" fmla="*/ 7 h 8"/>
                <a:gd name="T6" fmla="*/ 5 w 8"/>
                <a:gd name="T7" fmla="*/ 6 h 8"/>
                <a:gd name="T8" fmla="*/ 7 w 8"/>
                <a:gd name="T9" fmla="*/ 4 h 8"/>
                <a:gd name="T10" fmla="*/ 7 w 8"/>
                <a:gd name="T11" fmla="*/ 3 h 8"/>
                <a:gd name="T12" fmla="*/ 8 w 8"/>
                <a:gd name="T13" fmla="*/ 2 h 8"/>
                <a:gd name="T14" fmla="*/ 8 w 8"/>
                <a:gd name="T15" fmla="*/ 0 h 8"/>
                <a:gd name="T16" fmla="*/ 7 w 8"/>
                <a:gd name="T17" fmla="*/ 0 h 8"/>
                <a:gd name="T18" fmla="*/ 6 w 8"/>
                <a:gd name="T19" fmla="*/ 0 h 8"/>
                <a:gd name="T20" fmla="*/ 6 w 8"/>
                <a:gd name="T21" fmla="*/ 1 h 8"/>
                <a:gd name="T22" fmla="*/ 4 w 8"/>
                <a:gd name="T23" fmla="*/ 2 h 8"/>
                <a:gd name="T24" fmla="*/ 2 w 8"/>
                <a:gd name="T25" fmla="*/ 3 h 8"/>
                <a:gd name="T26" fmla="*/ 0 w 8"/>
                <a:gd name="T27" fmla="*/ 6 h 8"/>
                <a:gd name="T28" fmla="*/ 0 w 8"/>
                <a:gd name="T29" fmla="*/ 8 h 8"/>
                <a:gd name="T30" fmla="*/ 2 w 8"/>
                <a:gd name="T31" fmla="*/ 7 h 8"/>
                <a:gd name="T32" fmla="*/ 3 w 8"/>
                <a:gd name="T3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8">
                  <a:moveTo>
                    <a:pt x="3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Freeform 122">
              <a:extLst>
                <a:ext uri="{FF2B5EF4-FFF2-40B4-BE49-F238E27FC236}">
                  <a16:creationId xmlns:a16="http://schemas.microsoft.com/office/drawing/2014/main" id="{A0E70906-BEF9-B9C1-4ADA-61C4BC7F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489" y="3430759"/>
              <a:ext cx="19272" cy="9636"/>
            </a:xfrm>
            <a:custGeom>
              <a:avLst/>
              <a:gdLst>
                <a:gd name="T0" fmla="*/ 2 w 9"/>
                <a:gd name="T1" fmla="*/ 4 h 5"/>
                <a:gd name="T2" fmla="*/ 3 w 9"/>
                <a:gd name="T3" fmla="*/ 5 h 5"/>
                <a:gd name="T4" fmla="*/ 5 w 9"/>
                <a:gd name="T5" fmla="*/ 5 h 5"/>
                <a:gd name="T6" fmla="*/ 6 w 9"/>
                <a:gd name="T7" fmla="*/ 4 h 5"/>
                <a:gd name="T8" fmla="*/ 7 w 9"/>
                <a:gd name="T9" fmla="*/ 4 h 5"/>
                <a:gd name="T10" fmla="*/ 9 w 9"/>
                <a:gd name="T11" fmla="*/ 4 h 5"/>
                <a:gd name="T12" fmla="*/ 9 w 9"/>
                <a:gd name="T13" fmla="*/ 3 h 5"/>
                <a:gd name="T14" fmla="*/ 9 w 9"/>
                <a:gd name="T15" fmla="*/ 2 h 5"/>
                <a:gd name="T16" fmla="*/ 9 w 9"/>
                <a:gd name="T17" fmla="*/ 1 h 5"/>
                <a:gd name="T18" fmla="*/ 9 w 9"/>
                <a:gd name="T19" fmla="*/ 0 h 5"/>
                <a:gd name="T20" fmla="*/ 7 w 9"/>
                <a:gd name="T21" fmla="*/ 0 h 5"/>
                <a:gd name="T22" fmla="*/ 6 w 9"/>
                <a:gd name="T23" fmla="*/ 1 h 5"/>
                <a:gd name="T24" fmla="*/ 7 w 9"/>
                <a:gd name="T25" fmla="*/ 2 h 5"/>
                <a:gd name="T26" fmla="*/ 6 w 9"/>
                <a:gd name="T27" fmla="*/ 2 h 5"/>
                <a:gd name="T28" fmla="*/ 5 w 9"/>
                <a:gd name="T29" fmla="*/ 2 h 5"/>
                <a:gd name="T30" fmla="*/ 5 w 9"/>
                <a:gd name="T31" fmla="*/ 1 h 5"/>
                <a:gd name="T32" fmla="*/ 4 w 9"/>
                <a:gd name="T33" fmla="*/ 1 h 5"/>
                <a:gd name="T34" fmla="*/ 3 w 9"/>
                <a:gd name="T35" fmla="*/ 2 h 5"/>
                <a:gd name="T36" fmla="*/ 2 w 9"/>
                <a:gd name="T37" fmla="*/ 2 h 5"/>
                <a:gd name="T38" fmla="*/ 1 w 9"/>
                <a:gd name="T39" fmla="*/ 2 h 5"/>
                <a:gd name="T40" fmla="*/ 0 w 9"/>
                <a:gd name="T41" fmla="*/ 3 h 5"/>
                <a:gd name="T42" fmla="*/ 1 w 9"/>
                <a:gd name="T43" fmla="*/ 4 h 5"/>
                <a:gd name="T44" fmla="*/ 2 w 9"/>
                <a:gd name="T4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0" name="Freeform 123">
              <a:extLst>
                <a:ext uri="{FF2B5EF4-FFF2-40B4-BE49-F238E27FC236}">
                  <a16:creationId xmlns:a16="http://schemas.microsoft.com/office/drawing/2014/main" id="{8333B949-2B56-6A43-3FD3-99B0047B9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622" y="3399223"/>
              <a:ext cx="8760" cy="4380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1 h 2"/>
                <a:gd name="T4" fmla="*/ 1 w 4"/>
                <a:gd name="T5" fmla="*/ 2 h 2"/>
                <a:gd name="T6" fmla="*/ 3 w 4"/>
                <a:gd name="T7" fmla="*/ 2 h 2"/>
                <a:gd name="T8" fmla="*/ 4 w 4"/>
                <a:gd name="T9" fmla="*/ 0 h 2"/>
                <a:gd name="T10" fmla="*/ 2 w 4"/>
                <a:gd name="T11" fmla="*/ 0 h 2"/>
                <a:gd name="T12" fmla="*/ 1 w 4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Freeform 124">
              <a:extLst>
                <a:ext uri="{FF2B5EF4-FFF2-40B4-BE49-F238E27FC236}">
                  <a16:creationId xmlns:a16="http://schemas.microsoft.com/office/drawing/2014/main" id="{17E95DDB-8774-62F4-AD2D-DEA51A733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5708" y="4412739"/>
              <a:ext cx="12264" cy="25403"/>
            </a:xfrm>
            <a:custGeom>
              <a:avLst/>
              <a:gdLst>
                <a:gd name="T0" fmla="*/ 4 w 6"/>
                <a:gd name="T1" fmla="*/ 1 h 12"/>
                <a:gd name="T2" fmla="*/ 3 w 6"/>
                <a:gd name="T3" fmla="*/ 0 h 12"/>
                <a:gd name="T4" fmla="*/ 2 w 6"/>
                <a:gd name="T5" fmla="*/ 1 h 12"/>
                <a:gd name="T6" fmla="*/ 2 w 6"/>
                <a:gd name="T7" fmla="*/ 3 h 12"/>
                <a:gd name="T8" fmla="*/ 2 w 6"/>
                <a:gd name="T9" fmla="*/ 5 h 12"/>
                <a:gd name="T10" fmla="*/ 1 w 6"/>
                <a:gd name="T11" fmla="*/ 7 h 12"/>
                <a:gd name="T12" fmla="*/ 0 w 6"/>
                <a:gd name="T13" fmla="*/ 9 h 12"/>
                <a:gd name="T14" fmla="*/ 1 w 6"/>
                <a:gd name="T15" fmla="*/ 10 h 12"/>
                <a:gd name="T16" fmla="*/ 2 w 6"/>
                <a:gd name="T17" fmla="*/ 12 h 12"/>
                <a:gd name="T18" fmla="*/ 2 w 6"/>
                <a:gd name="T19" fmla="*/ 10 h 12"/>
                <a:gd name="T20" fmla="*/ 3 w 6"/>
                <a:gd name="T21" fmla="*/ 5 h 12"/>
                <a:gd name="T22" fmla="*/ 4 w 6"/>
                <a:gd name="T23" fmla="*/ 5 h 12"/>
                <a:gd name="T24" fmla="*/ 6 w 6"/>
                <a:gd name="T25" fmla="*/ 3 h 12"/>
                <a:gd name="T26" fmla="*/ 6 w 6"/>
                <a:gd name="T27" fmla="*/ 1 h 12"/>
                <a:gd name="T28" fmla="*/ 5 w 6"/>
                <a:gd name="T29" fmla="*/ 1 h 12"/>
                <a:gd name="T30" fmla="*/ 4 w 6"/>
                <a:gd name="T3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12">
                  <a:moveTo>
                    <a:pt x="4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Freeform 125">
              <a:extLst>
                <a:ext uri="{FF2B5EF4-FFF2-40B4-BE49-F238E27FC236}">
                  <a16:creationId xmlns:a16="http://schemas.microsoft.com/office/drawing/2014/main" id="{68E7D39A-5D20-8AB8-7469-30E0E5746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6958" y="4197246"/>
              <a:ext cx="4380" cy="6132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1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2 w 2"/>
                <a:gd name="T11" fmla="*/ 1 h 3"/>
                <a:gd name="T12" fmla="*/ 1 w 2"/>
                <a:gd name="T13" fmla="*/ 0 h 3"/>
                <a:gd name="T14" fmla="*/ 0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3" name="Freeform 126">
              <a:extLst>
                <a:ext uri="{FF2B5EF4-FFF2-40B4-BE49-F238E27FC236}">
                  <a16:creationId xmlns:a16="http://schemas.microsoft.com/office/drawing/2014/main" id="{04E7705D-E200-2A33-E9D5-EBFE6FF91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8996" y="3776773"/>
              <a:ext cx="6132" cy="3504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2 h 2"/>
                <a:gd name="T8" fmla="*/ 3 w 3"/>
                <a:gd name="T9" fmla="*/ 1 h 2"/>
                <a:gd name="T10" fmla="*/ 2 w 3"/>
                <a:gd name="T11" fmla="*/ 0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4" name="Freeform 127">
              <a:extLst>
                <a:ext uri="{FF2B5EF4-FFF2-40B4-BE49-F238E27FC236}">
                  <a16:creationId xmlns:a16="http://schemas.microsoft.com/office/drawing/2014/main" id="{33491BE7-576C-70B9-7B2F-238A5610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728" y="4022925"/>
              <a:ext cx="22776" cy="12264"/>
            </a:xfrm>
            <a:custGeom>
              <a:avLst/>
              <a:gdLst>
                <a:gd name="T0" fmla="*/ 8 w 11"/>
                <a:gd name="T1" fmla="*/ 3 h 6"/>
                <a:gd name="T2" fmla="*/ 6 w 11"/>
                <a:gd name="T3" fmla="*/ 2 h 6"/>
                <a:gd name="T4" fmla="*/ 5 w 11"/>
                <a:gd name="T5" fmla="*/ 2 h 6"/>
                <a:gd name="T6" fmla="*/ 3 w 11"/>
                <a:gd name="T7" fmla="*/ 1 h 6"/>
                <a:gd name="T8" fmla="*/ 1 w 11"/>
                <a:gd name="T9" fmla="*/ 0 h 6"/>
                <a:gd name="T10" fmla="*/ 0 w 11"/>
                <a:gd name="T11" fmla="*/ 1 h 6"/>
                <a:gd name="T12" fmla="*/ 1 w 11"/>
                <a:gd name="T13" fmla="*/ 2 h 6"/>
                <a:gd name="T14" fmla="*/ 3 w 11"/>
                <a:gd name="T15" fmla="*/ 2 h 6"/>
                <a:gd name="T16" fmla="*/ 5 w 11"/>
                <a:gd name="T17" fmla="*/ 4 h 6"/>
                <a:gd name="T18" fmla="*/ 8 w 11"/>
                <a:gd name="T19" fmla="*/ 5 h 6"/>
                <a:gd name="T20" fmla="*/ 9 w 11"/>
                <a:gd name="T21" fmla="*/ 6 h 6"/>
                <a:gd name="T22" fmla="*/ 11 w 11"/>
                <a:gd name="T23" fmla="*/ 5 h 6"/>
                <a:gd name="T24" fmla="*/ 10 w 11"/>
                <a:gd name="T25" fmla="*/ 4 h 6"/>
                <a:gd name="T26" fmla="*/ 8 w 11"/>
                <a:gd name="T2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6">
                  <a:moveTo>
                    <a:pt x="8" y="3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Freeform 128">
              <a:extLst>
                <a:ext uri="{FF2B5EF4-FFF2-40B4-BE49-F238E27FC236}">
                  <a16:creationId xmlns:a16="http://schemas.microsoft.com/office/drawing/2014/main" id="{5A8D9C03-E579-D850-BBA7-857A73F17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8061" y="4008910"/>
              <a:ext cx="29784" cy="22776"/>
            </a:xfrm>
            <a:custGeom>
              <a:avLst/>
              <a:gdLst>
                <a:gd name="T0" fmla="*/ 11 w 14"/>
                <a:gd name="T1" fmla="*/ 8 h 11"/>
                <a:gd name="T2" fmla="*/ 9 w 14"/>
                <a:gd name="T3" fmla="*/ 6 h 11"/>
                <a:gd name="T4" fmla="*/ 8 w 14"/>
                <a:gd name="T5" fmla="*/ 5 h 11"/>
                <a:gd name="T6" fmla="*/ 6 w 14"/>
                <a:gd name="T7" fmla="*/ 4 h 11"/>
                <a:gd name="T8" fmla="*/ 5 w 14"/>
                <a:gd name="T9" fmla="*/ 2 h 11"/>
                <a:gd name="T10" fmla="*/ 5 w 14"/>
                <a:gd name="T11" fmla="*/ 1 h 11"/>
                <a:gd name="T12" fmla="*/ 6 w 14"/>
                <a:gd name="T13" fmla="*/ 1 h 11"/>
                <a:gd name="T14" fmla="*/ 4 w 14"/>
                <a:gd name="T15" fmla="*/ 0 h 11"/>
                <a:gd name="T16" fmla="*/ 3 w 14"/>
                <a:gd name="T17" fmla="*/ 1 h 11"/>
                <a:gd name="T18" fmla="*/ 1 w 14"/>
                <a:gd name="T19" fmla="*/ 1 h 11"/>
                <a:gd name="T20" fmla="*/ 0 w 14"/>
                <a:gd name="T21" fmla="*/ 2 h 11"/>
                <a:gd name="T22" fmla="*/ 0 w 14"/>
                <a:gd name="T23" fmla="*/ 3 h 11"/>
                <a:gd name="T24" fmla="*/ 2 w 14"/>
                <a:gd name="T25" fmla="*/ 4 h 11"/>
                <a:gd name="T26" fmla="*/ 3 w 14"/>
                <a:gd name="T27" fmla="*/ 4 h 11"/>
                <a:gd name="T28" fmla="*/ 4 w 14"/>
                <a:gd name="T29" fmla="*/ 5 h 11"/>
                <a:gd name="T30" fmla="*/ 4 w 14"/>
                <a:gd name="T31" fmla="*/ 6 h 11"/>
                <a:gd name="T32" fmla="*/ 6 w 14"/>
                <a:gd name="T33" fmla="*/ 8 h 11"/>
                <a:gd name="T34" fmla="*/ 7 w 14"/>
                <a:gd name="T35" fmla="*/ 8 h 11"/>
                <a:gd name="T36" fmla="*/ 8 w 14"/>
                <a:gd name="T37" fmla="*/ 10 h 11"/>
                <a:gd name="T38" fmla="*/ 9 w 14"/>
                <a:gd name="T39" fmla="*/ 10 h 11"/>
                <a:gd name="T40" fmla="*/ 10 w 14"/>
                <a:gd name="T41" fmla="*/ 9 h 11"/>
                <a:gd name="T42" fmla="*/ 12 w 14"/>
                <a:gd name="T43" fmla="*/ 11 h 11"/>
                <a:gd name="T44" fmla="*/ 13 w 14"/>
                <a:gd name="T45" fmla="*/ 11 h 11"/>
                <a:gd name="T46" fmla="*/ 14 w 14"/>
                <a:gd name="T47" fmla="*/ 11 h 11"/>
                <a:gd name="T48" fmla="*/ 13 w 14"/>
                <a:gd name="T49" fmla="*/ 9 h 11"/>
                <a:gd name="T50" fmla="*/ 11 w 14"/>
                <a:gd name="T5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1">
                  <a:moveTo>
                    <a:pt x="11" y="8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Freeform 129">
              <a:extLst>
                <a:ext uri="{FF2B5EF4-FFF2-40B4-BE49-F238E27FC236}">
                  <a16:creationId xmlns:a16="http://schemas.microsoft.com/office/drawing/2014/main" id="{3C173F7A-A835-C280-D174-56372CF6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3953" y="3863496"/>
              <a:ext cx="8760" cy="4380"/>
            </a:xfrm>
            <a:custGeom>
              <a:avLst/>
              <a:gdLst>
                <a:gd name="T0" fmla="*/ 1 w 4"/>
                <a:gd name="T1" fmla="*/ 1 h 2"/>
                <a:gd name="T2" fmla="*/ 3 w 4"/>
                <a:gd name="T3" fmla="*/ 1 h 2"/>
                <a:gd name="T4" fmla="*/ 4 w 4"/>
                <a:gd name="T5" fmla="*/ 0 h 2"/>
                <a:gd name="T6" fmla="*/ 2 w 4"/>
                <a:gd name="T7" fmla="*/ 0 h 2"/>
                <a:gd name="T8" fmla="*/ 0 w 4"/>
                <a:gd name="T9" fmla="*/ 1 h 2"/>
                <a:gd name="T10" fmla="*/ 0 w 4"/>
                <a:gd name="T11" fmla="*/ 2 h 2"/>
                <a:gd name="T12" fmla="*/ 1 w 4"/>
                <a:gd name="T13" fmla="*/ 2 h 2"/>
                <a:gd name="T14" fmla="*/ 1 w 4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Freeform 130">
              <a:extLst>
                <a:ext uri="{FF2B5EF4-FFF2-40B4-BE49-F238E27FC236}">
                  <a16:creationId xmlns:a16="http://schemas.microsoft.com/office/drawing/2014/main" id="{611FDB45-14CA-63EF-A1FC-6C288786DB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2172" y="3326516"/>
              <a:ext cx="2433488" cy="1289450"/>
            </a:xfrm>
            <a:custGeom>
              <a:avLst/>
              <a:gdLst>
                <a:gd name="T0" fmla="*/ 1152 w 1175"/>
                <a:gd name="T1" fmla="*/ 29 h 622"/>
                <a:gd name="T2" fmla="*/ 1113 w 1175"/>
                <a:gd name="T3" fmla="*/ 32 h 622"/>
                <a:gd name="T4" fmla="*/ 1020 w 1175"/>
                <a:gd name="T5" fmla="*/ 17 h 622"/>
                <a:gd name="T6" fmla="*/ 966 w 1175"/>
                <a:gd name="T7" fmla="*/ 50 h 622"/>
                <a:gd name="T8" fmla="*/ 878 w 1175"/>
                <a:gd name="T9" fmla="*/ 42 h 622"/>
                <a:gd name="T10" fmla="*/ 785 w 1175"/>
                <a:gd name="T11" fmla="*/ 52 h 622"/>
                <a:gd name="T12" fmla="*/ 757 w 1175"/>
                <a:gd name="T13" fmla="*/ 70 h 622"/>
                <a:gd name="T14" fmla="*/ 701 w 1175"/>
                <a:gd name="T15" fmla="*/ 105 h 622"/>
                <a:gd name="T16" fmla="*/ 651 w 1175"/>
                <a:gd name="T17" fmla="*/ 60 h 622"/>
                <a:gd name="T18" fmla="*/ 590 w 1175"/>
                <a:gd name="T19" fmla="*/ 73 h 622"/>
                <a:gd name="T20" fmla="*/ 518 w 1175"/>
                <a:gd name="T21" fmla="*/ 102 h 622"/>
                <a:gd name="T22" fmla="*/ 523 w 1175"/>
                <a:gd name="T23" fmla="*/ 34 h 622"/>
                <a:gd name="T24" fmla="*/ 472 w 1175"/>
                <a:gd name="T25" fmla="*/ 28 h 622"/>
                <a:gd name="T26" fmla="*/ 435 w 1175"/>
                <a:gd name="T27" fmla="*/ 39 h 622"/>
                <a:gd name="T28" fmla="*/ 398 w 1175"/>
                <a:gd name="T29" fmla="*/ 59 h 622"/>
                <a:gd name="T30" fmla="*/ 372 w 1175"/>
                <a:gd name="T31" fmla="*/ 108 h 622"/>
                <a:gd name="T32" fmla="*/ 369 w 1175"/>
                <a:gd name="T33" fmla="*/ 163 h 622"/>
                <a:gd name="T34" fmla="*/ 378 w 1175"/>
                <a:gd name="T35" fmla="*/ 170 h 622"/>
                <a:gd name="T36" fmla="*/ 321 w 1175"/>
                <a:gd name="T37" fmla="*/ 178 h 622"/>
                <a:gd name="T38" fmla="*/ 374 w 1175"/>
                <a:gd name="T39" fmla="*/ 248 h 622"/>
                <a:gd name="T40" fmla="*/ 326 w 1175"/>
                <a:gd name="T41" fmla="*/ 274 h 622"/>
                <a:gd name="T42" fmla="*/ 301 w 1175"/>
                <a:gd name="T43" fmla="*/ 164 h 622"/>
                <a:gd name="T44" fmla="*/ 301 w 1175"/>
                <a:gd name="T45" fmla="*/ 238 h 622"/>
                <a:gd name="T46" fmla="*/ 234 w 1175"/>
                <a:gd name="T47" fmla="*/ 250 h 622"/>
                <a:gd name="T48" fmla="*/ 185 w 1175"/>
                <a:gd name="T49" fmla="*/ 257 h 622"/>
                <a:gd name="T50" fmla="*/ 126 w 1175"/>
                <a:gd name="T51" fmla="*/ 266 h 622"/>
                <a:gd name="T52" fmla="*/ 83 w 1175"/>
                <a:gd name="T53" fmla="*/ 326 h 622"/>
                <a:gd name="T54" fmla="*/ 52 w 1175"/>
                <a:gd name="T55" fmla="*/ 298 h 622"/>
                <a:gd name="T56" fmla="*/ 90 w 1175"/>
                <a:gd name="T57" fmla="*/ 271 h 622"/>
                <a:gd name="T58" fmla="*/ 37 w 1175"/>
                <a:gd name="T59" fmla="*/ 251 h 622"/>
                <a:gd name="T60" fmla="*/ 36 w 1175"/>
                <a:gd name="T61" fmla="*/ 391 h 622"/>
                <a:gd name="T62" fmla="*/ 73 w 1175"/>
                <a:gd name="T63" fmla="*/ 478 h 622"/>
                <a:gd name="T64" fmla="*/ 7 w 1175"/>
                <a:gd name="T65" fmla="*/ 549 h 622"/>
                <a:gd name="T66" fmla="*/ 77 w 1175"/>
                <a:gd name="T67" fmla="*/ 561 h 622"/>
                <a:gd name="T68" fmla="*/ 106 w 1175"/>
                <a:gd name="T69" fmla="*/ 573 h 622"/>
                <a:gd name="T70" fmla="*/ 132 w 1175"/>
                <a:gd name="T71" fmla="*/ 568 h 622"/>
                <a:gd name="T72" fmla="*/ 211 w 1175"/>
                <a:gd name="T73" fmla="*/ 612 h 622"/>
                <a:gd name="T74" fmla="*/ 219 w 1175"/>
                <a:gd name="T75" fmla="*/ 554 h 622"/>
                <a:gd name="T76" fmla="*/ 262 w 1175"/>
                <a:gd name="T77" fmla="*/ 506 h 622"/>
                <a:gd name="T78" fmla="*/ 305 w 1175"/>
                <a:gd name="T79" fmla="*/ 472 h 622"/>
                <a:gd name="T80" fmla="*/ 382 w 1175"/>
                <a:gd name="T81" fmla="*/ 452 h 622"/>
                <a:gd name="T82" fmla="*/ 477 w 1175"/>
                <a:gd name="T83" fmla="*/ 494 h 622"/>
                <a:gd name="T84" fmla="*/ 566 w 1175"/>
                <a:gd name="T85" fmla="*/ 486 h 622"/>
                <a:gd name="T86" fmla="*/ 644 w 1175"/>
                <a:gd name="T87" fmla="*/ 475 h 622"/>
                <a:gd name="T88" fmla="*/ 759 w 1175"/>
                <a:gd name="T89" fmla="*/ 479 h 622"/>
                <a:gd name="T90" fmla="*/ 799 w 1175"/>
                <a:gd name="T91" fmla="*/ 422 h 622"/>
                <a:gd name="T92" fmla="*/ 856 w 1175"/>
                <a:gd name="T93" fmla="*/ 462 h 622"/>
                <a:gd name="T94" fmla="*/ 910 w 1175"/>
                <a:gd name="T95" fmla="*/ 490 h 622"/>
                <a:gd name="T96" fmla="*/ 912 w 1175"/>
                <a:gd name="T97" fmla="*/ 531 h 622"/>
                <a:gd name="T98" fmla="*/ 959 w 1175"/>
                <a:gd name="T99" fmla="*/ 517 h 622"/>
                <a:gd name="T100" fmla="*/ 952 w 1175"/>
                <a:gd name="T101" fmla="*/ 406 h 622"/>
                <a:gd name="T102" fmla="*/ 893 w 1175"/>
                <a:gd name="T103" fmla="*/ 382 h 622"/>
                <a:gd name="T104" fmla="*/ 957 w 1175"/>
                <a:gd name="T105" fmla="*/ 292 h 622"/>
                <a:gd name="T106" fmla="*/ 1009 w 1175"/>
                <a:gd name="T107" fmla="*/ 281 h 622"/>
                <a:gd name="T108" fmla="*/ 1031 w 1175"/>
                <a:gd name="T109" fmla="*/ 234 h 622"/>
                <a:gd name="T110" fmla="*/ 1054 w 1175"/>
                <a:gd name="T111" fmla="*/ 212 h 622"/>
                <a:gd name="T112" fmla="*/ 1047 w 1175"/>
                <a:gd name="T113" fmla="*/ 315 h 622"/>
                <a:gd name="T114" fmla="*/ 1097 w 1175"/>
                <a:gd name="T115" fmla="*/ 367 h 622"/>
                <a:gd name="T116" fmla="*/ 1087 w 1175"/>
                <a:gd name="T117" fmla="*/ 296 h 622"/>
                <a:gd name="T118" fmla="*/ 1103 w 1175"/>
                <a:gd name="T119" fmla="*/ 231 h 622"/>
                <a:gd name="T120" fmla="*/ 1148 w 1175"/>
                <a:gd name="T121" fmla="*/ 172 h 622"/>
                <a:gd name="T122" fmla="*/ 1108 w 1175"/>
                <a:gd name="T123" fmla="*/ 126 h 622"/>
                <a:gd name="T124" fmla="*/ 1129 w 1175"/>
                <a:gd name="T125" fmla="*/ 8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5" h="622">
                  <a:moveTo>
                    <a:pt x="1174" y="79"/>
                  </a:moveTo>
                  <a:cubicBezTo>
                    <a:pt x="1174" y="79"/>
                    <a:pt x="1174" y="79"/>
                    <a:pt x="1172" y="79"/>
                  </a:cubicBezTo>
                  <a:cubicBezTo>
                    <a:pt x="1172" y="79"/>
                    <a:pt x="1172" y="79"/>
                    <a:pt x="1170" y="78"/>
                  </a:cubicBezTo>
                  <a:cubicBezTo>
                    <a:pt x="1170" y="78"/>
                    <a:pt x="1170" y="78"/>
                    <a:pt x="1171" y="77"/>
                  </a:cubicBezTo>
                  <a:cubicBezTo>
                    <a:pt x="1171" y="77"/>
                    <a:pt x="1171" y="77"/>
                    <a:pt x="1173" y="78"/>
                  </a:cubicBezTo>
                  <a:cubicBezTo>
                    <a:pt x="1173" y="78"/>
                    <a:pt x="1173" y="78"/>
                    <a:pt x="1174" y="77"/>
                  </a:cubicBezTo>
                  <a:cubicBezTo>
                    <a:pt x="1174" y="77"/>
                    <a:pt x="1174" y="77"/>
                    <a:pt x="1174" y="75"/>
                  </a:cubicBezTo>
                  <a:cubicBezTo>
                    <a:pt x="1174" y="75"/>
                    <a:pt x="1174" y="75"/>
                    <a:pt x="1173" y="75"/>
                  </a:cubicBezTo>
                  <a:cubicBezTo>
                    <a:pt x="1173" y="75"/>
                    <a:pt x="1173" y="75"/>
                    <a:pt x="1171" y="74"/>
                  </a:cubicBezTo>
                  <a:cubicBezTo>
                    <a:pt x="1171" y="74"/>
                    <a:pt x="1171" y="74"/>
                    <a:pt x="1170" y="75"/>
                  </a:cubicBezTo>
                  <a:cubicBezTo>
                    <a:pt x="1170" y="75"/>
                    <a:pt x="1170" y="75"/>
                    <a:pt x="1170" y="76"/>
                  </a:cubicBezTo>
                  <a:cubicBezTo>
                    <a:pt x="1170" y="76"/>
                    <a:pt x="1170" y="76"/>
                    <a:pt x="1169" y="75"/>
                  </a:cubicBezTo>
                  <a:cubicBezTo>
                    <a:pt x="1169" y="75"/>
                    <a:pt x="1169" y="75"/>
                    <a:pt x="1167" y="75"/>
                  </a:cubicBezTo>
                  <a:cubicBezTo>
                    <a:pt x="1167" y="75"/>
                    <a:pt x="1167" y="75"/>
                    <a:pt x="1168" y="73"/>
                  </a:cubicBezTo>
                  <a:cubicBezTo>
                    <a:pt x="1168" y="73"/>
                    <a:pt x="1168" y="73"/>
                    <a:pt x="1167" y="72"/>
                  </a:cubicBezTo>
                  <a:cubicBezTo>
                    <a:pt x="1167" y="72"/>
                    <a:pt x="1167" y="72"/>
                    <a:pt x="1165" y="72"/>
                  </a:cubicBezTo>
                  <a:cubicBezTo>
                    <a:pt x="1165" y="72"/>
                    <a:pt x="1165" y="72"/>
                    <a:pt x="1165" y="74"/>
                  </a:cubicBezTo>
                  <a:cubicBezTo>
                    <a:pt x="1165" y="74"/>
                    <a:pt x="1165" y="74"/>
                    <a:pt x="1164" y="73"/>
                  </a:cubicBezTo>
                  <a:cubicBezTo>
                    <a:pt x="1164" y="73"/>
                    <a:pt x="1164" y="73"/>
                    <a:pt x="1164" y="71"/>
                  </a:cubicBezTo>
                  <a:cubicBezTo>
                    <a:pt x="1164" y="71"/>
                    <a:pt x="1164" y="71"/>
                    <a:pt x="1166" y="71"/>
                  </a:cubicBezTo>
                  <a:cubicBezTo>
                    <a:pt x="1166" y="71"/>
                    <a:pt x="1166" y="71"/>
                    <a:pt x="1166" y="68"/>
                  </a:cubicBezTo>
                  <a:cubicBezTo>
                    <a:pt x="1166" y="68"/>
                    <a:pt x="1166" y="68"/>
                    <a:pt x="1165" y="67"/>
                  </a:cubicBezTo>
                  <a:cubicBezTo>
                    <a:pt x="1165" y="67"/>
                    <a:pt x="1165" y="67"/>
                    <a:pt x="1167" y="66"/>
                  </a:cubicBezTo>
                  <a:cubicBezTo>
                    <a:pt x="1167" y="66"/>
                    <a:pt x="1167" y="66"/>
                    <a:pt x="1166" y="64"/>
                  </a:cubicBezTo>
                  <a:cubicBezTo>
                    <a:pt x="1166" y="64"/>
                    <a:pt x="1166" y="64"/>
                    <a:pt x="1166" y="62"/>
                  </a:cubicBezTo>
                  <a:cubicBezTo>
                    <a:pt x="1166" y="62"/>
                    <a:pt x="1166" y="62"/>
                    <a:pt x="1163" y="60"/>
                  </a:cubicBezTo>
                  <a:cubicBezTo>
                    <a:pt x="1163" y="60"/>
                    <a:pt x="1163" y="60"/>
                    <a:pt x="1161" y="61"/>
                  </a:cubicBezTo>
                  <a:cubicBezTo>
                    <a:pt x="1161" y="61"/>
                    <a:pt x="1161" y="61"/>
                    <a:pt x="1159" y="63"/>
                  </a:cubicBezTo>
                  <a:cubicBezTo>
                    <a:pt x="1159" y="63"/>
                    <a:pt x="1159" y="63"/>
                    <a:pt x="1160" y="60"/>
                  </a:cubicBezTo>
                  <a:cubicBezTo>
                    <a:pt x="1160" y="60"/>
                    <a:pt x="1160" y="60"/>
                    <a:pt x="1161" y="59"/>
                  </a:cubicBezTo>
                  <a:cubicBezTo>
                    <a:pt x="1161" y="59"/>
                    <a:pt x="1161" y="59"/>
                    <a:pt x="1159" y="57"/>
                  </a:cubicBezTo>
                  <a:cubicBezTo>
                    <a:pt x="1159" y="57"/>
                    <a:pt x="1159" y="57"/>
                    <a:pt x="1159" y="55"/>
                  </a:cubicBezTo>
                  <a:cubicBezTo>
                    <a:pt x="1159" y="55"/>
                    <a:pt x="1159" y="55"/>
                    <a:pt x="1158" y="55"/>
                  </a:cubicBezTo>
                  <a:cubicBezTo>
                    <a:pt x="1158" y="55"/>
                    <a:pt x="1158" y="55"/>
                    <a:pt x="1157" y="57"/>
                  </a:cubicBezTo>
                  <a:cubicBezTo>
                    <a:pt x="1157" y="57"/>
                    <a:pt x="1157" y="57"/>
                    <a:pt x="1156" y="55"/>
                  </a:cubicBezTo>
                  <a:cubicBezTo>
                    <a:pt x="1156" y="55"/>
                    <a:pt x="1156" y="55"/>
                    <a:pt x="1155" y="55"/>
                  </a:cubicBezTo>
                  <a:cubicBezTo>
                    <a:pt x="1155" y="55"/>
                    <a:pt x="1155" y="55"/>
                    <a:pt x="1152" y="55"/>
                  </a:cubicBezTo>
                  <a:cubicBezTo>
                    <a:pt x="1152" y="55"/>
                    <a:pt x="1152" y="55"/>
                    <a:pt x="1154" y="53"/>
                  </a:cubicBezTo>
                  <a:cubicBezTo>
                    <a:pt x="1154" y="53"/>
                    <a:pt x="1154" y="53"/>
                    <a:pt x="1157" y="53"/>
                  </a:cubicBezTo>
                  <a:cubicBezTo>
                    <a:pt x="1157" y="53"/>
                    <a:pt x="1157" y="53"/>
                    <a:pt x="1159" y="52"/>
                  </a:cubicBezTo>
                  <a:cubicBezTo>
                    <a:pt x="1159" y="52"/>
                    <a:pt x="1159" y="52"/>
                    <a:pt x="1159" y="53"/>
                  </a:cubicBezTo>
                  <a:cubicBezTo>
                    <a:pt x="1159" y="53"/>
                    <a:pt x="1159" y="53"/>
                    <a:pt x="1161" y="50"/>
                  </a:cubicBezTo>
                  <a:cubicBezTo>
                    <a:pt x="1161" y="50"/>
                    <a:pt x="1161" y="50"/>
                    <a:pt x="1163" y="49"/>
                  </a:cubicBezTo>
                  <a:cubicBezTo>
                    <a:pt x="1163" y="49"/>
                    <a:pt x="1163" y="49"/>
                    <a:pt x="1163" y="48"/>
                  </a:cubicBezTo>
                  <a:cubicBezTo>
                    <a:pt x="1163" y="48"/>
                    <a:pt x="1163" y="48"/>
                    <a:pt x="1162" y="46"/>
                  </a:cubicBezTo>
                  <a:cubicBezTo>
                    <a:pt x="1162" y="46"/>
                    <a:pt x="1162" y="46"/>
                    <a:pt x="1158" y="45"/>
                  </a:cubicBezTo>
                  <a:cubicBezTo>
                    <a:pt x="1158" y="45"/>
                    <a:pt x="1158" y="45"/>
                    <a:pt x="1161" y="45"/>
                  </a:cubicBezTo>
                  <a:cubicBezTo>
                    <a:pt x="1161" y="45"/>
                    <a:pt x="1161" y="45"/>
                    <a:pt x="1164" y="45"/>
                  </a:cubicBezTo>
                  <a:cubicBezTo>
                    <a:pt x="1164" y="45"/>
                    <a:pt x="1164" y="45"/>
                    <a:pt x="1165" y="44"/>
                  </a:cubicBezTo>
                  <a:cubicBezTo>
                    <a:pt x="1165" y="44"/>
                    <a:pt x="1165" y="44"/>
                    <a:pt x="1164" y="42"/>
                  </a:cubicBezTo>
                  <a:cubicBezTo>
                    <a:pt x="1164" y="42"/>
                    <a:pt x="1164" y="42"/>
                    <a:pt x="1162" y="41"/>
                  </a:cubicBezTo>
                  <a:cubicBezTo>
                    <a:pt x="1162" y="41"/>
                    <a:pt x="1162" y="41"/>
                    <a:pt x="1161" y="39"/>
                  </a:cubicBezTo>
                  <a:cubicBezTo>
                    <a:pt x="1161" y="39"/>
                    <a:pt x="1161" y="39"/>
                    <a:pt x="1160" y="40"/>
                  </a:cubicBezTo>
                  <a:cubicBezTo>
                    <a:pt x="1160" y="40"/>
                    <a:pt x="1160" y="40"/>
                    <a:pt x="1159" y="39"/>
                  </a:cubicBezTo>
                  <a:cubicBezTo>
                    <a:pt x="1159" y="39"/>
                    <a:pt x="1159" y="39"/>
                    <a:pt x="1160" y="36"/>
                  </a:cubicBezTo>
                  <a:cubicBezTo>
                    <a:pt x="1160" y="36"/>
                    <a:pt x="1160" y="36"/>
                    <a:pt x="1159" y="32"/>
                  </a:cubicBezTo>
                  <a:cubicBezTo>
                    <a:pt x="1159" y="32"/>
                    <a:pt x="1159" y="32"/>
                    <a:pt x="1159" y="31"/>
                  </a:cubicBezTo>
                  <a:cubicBezTo>
                    <a:pt x="1159" y="31"/>
                    <a:pt x="1159" y="31"/>
                    <a:pt x="1160" y="29"/>
                  </a:cubicBezTo>
                  <a:cubicBezTo>
                    <a:pt x="1160" y="29"/>
                    <a:pt x="1160" y="29"/>
                    <a:pt x="1160" y="28"/>
                  </a:cubicBezTo>
                  <a:cubicBezTo>
                    <a:pt x="1160" y="28"/>
                    <a:pt x="1160" y="28"/>
                    <a:pt x="1158" y="27"/>
                  </a:cubicBezTo>
                  <a:cubicBezTo>
                    <a:pt x="1158" y="27"/>
                    <a:pt x="1158" y="27"/>
                    <a:pt x="1157" y="29"/>
                  </a:cubicBezTo>
                  <a:cubicBezTo>
                    <a:pt x="1157" y="29"/>
                    <a:pt x="1157" y="29"/>
                    <a:pt x="1155" y="30"/>
                  </a:cubicBezTo>
                  <a:cubicBezTo>
                    <a:pt x="1155" y="30"/>
                    <a:pt x="1155" y="30"/>
                    <a:pt x="1155" y="28"/>
                  </a:cubicBezTo>
                  <a:cubicBezTo>
                    <a:pt x="1155" y="28"/>
                    <a:pt x="1155" y="28"/>
                    <a:pt x="1154" y="28"/>
                  </a:cubicBezTo>
                  <a:cubicBezTo>
                    <a:pt x="1154" y="28"/>
                    <a:pt x="1154" y="28"/>
                    <a:pt x="1153" y="29"/>
                  </a:cubicBezTo>
                  <a:cubicBezTo>
                    <a:pt x="1153" y="29"/>
                    <a:pt x="1153" y="29"/>
                    <a:pt x="1152" y="30"/>
                  </a:cubicBezTo>
                  <a:cubicBezTo>
                    <a:pt x="1152" y="30"/>
                    <a:pt x="1152" y="30"/>
                    <a:pt x="1152" y="29"/>
                  </a:cubicBezTo>
                  <a:cubicBezTo>
                    <a:pt x="1152" y="29"/>
                    <a:pt x="1152" y="29"/>
                    <a:pt x="1152" y="27"/>
                  </a:cubicBezTo>
                  <a:cubicBezTo>
                    <a:pt x="1152" y="27"/>
                    <a:pt x="1152" y="27"/>
                    <a:pt x="1147" y="26"/>
                  </a:cubicBezTo>
                  <a:cubicBezTo>
                    <a:pt x="1147" y="26"/>
                    <a:pt x="1147" y="26"/>
                    <a:pt x="1146" y="27"/>
                  </a:cubicBezTo>
                  <a:cubicBezTo>
                    <a:pt x="1146" y="27"/>
                    <a:pt x="1146" y="27"/>
                    <a:pt x="1143" y="26"/>
                  </a:cubicBezTo>
                  <a:cubicBezTo>
                    <a:pt x="1143" y="26"/>
                    <a:pt x="1143" y="26"/>
                    <a:pt x="1142" y="25"/>
                  </a:cubicBezTo>
                  <a:cubicBezTo>
                    <a:pt x="1142" y="25"/>
                    <a:pt x="1142" y="25"/>
                    <a:pt x="1141" y="24"/>
                  </a:cubicBezTo>
                  <a:cubicBezTo>
                    <a:pt x="1141" y="24"/>
                    <a:pt x="1141" y="24"/>
                    <a:pt x="1140" y="24"/>
                  </a:cubicBezTo>
                  <a:cubicBezTo>
                    <a:pt x="1140" y="24"/>
                    <a:pt x="1140" y="24"/>
                    <a:pt x="1139" y="24"/>
                  </a:cubicBezTo>
                  <a:cubicBezTo>
                    <a:pt x="1139" y="24"/>
                    <a:pt x="1139" y="24"/>
                    <a:pt x="1138" y="23"/>
                  </a:cubicBezTo>
                  <a:cubicBezTo>
                    <a:pt x="1138" y="23"/>
                    <a:pt x="1138" y="23"/>
                    <a:pt x="1137" y="23"/>
                  </a:cubicBezTo>
                  <a:cubicBezTo>
                    <a:pt x="1137" y="23"/>
                    <a:pt x="1137" y="23"/>
                    <a:pt x="1135" y="25"/>
                  </a:cubicBezTo>
                  <a:cubicBezTo>
                    <a:pt x="1135" y="25"/>
                    <a:pt x="1135" y="25"/>
                    <a:pt x="1133" y="26"/>
                  </a:cubicBezTo>
                  <a:cubicBezTo>
                    <a:pt x="1133" y="26"/>
                    <a:pt x="1133" y="26"/>
                    <a:pt x="1132" y="27"/>
                  </a:cubicBezTo>
                  <a:cubicBezTo>
                    <a:pt x="1132" y="27"/>
                    <a:pt x="1132" y="27"/>
                    <a:pt x="1134" y="27"/>
                  </a:cubicBezTo>
                  <a:cubicBezTo>
                    <a:pt x="1134" y="27"/>
                    <a:pt x="1134" y="27"/>
                    <a:pt x="1133" y="28"/>
                  </a:cubicBezTo>
                  <a:cubicBezTo>
                    <a:pt x="1133" y="28"/>
                    <a:pt x="1133" y="28"/>
                    <a:pt x="1131" y="29"/>
                  </a:cubicBezTo>
                  <a:cubicBezTo>
                    <a:pt x="1131" y="29"/>
                    <a:pt x="1131" y="29"/>
                    <a:pt x="1130" y="29"/>
                  </a:cubicBezTo>
                  <a:cubicBezTo>
                    <a:pt x="1130" y="29"/>
                    <a:pt x="1130" y="29"/>
                    <a:pt x="1131" y="31"/>
                  </a:cubicBezTo>
                  <a:cubicBezTo>
                    <a:pt x="1131" y="31"/>
                    <a:pt x="1131" y="31"/>
                    <a:pt x="1133" y="32"/>
                  </a:cubicBezTo>
                  <a:cubicBezTo>
                    <a:pt x="1133" y="32"/>
                    <a:pt x="1133" y="32"/>
                    <a:pt x="1132" y="33"/>
                  </a:cubicBezTo>
                  <a:cubicBezTo>
                    <a:pt x="1132" y="33"/>
                    <a:pt x="1132" y="33"/>
                    <a:pt x="1130" y="33"/>
                  </a:cubicBezTo>
                  <a:cubicBezTo>
                    <a:pt x="1130" y="33"/>
                    <a:pt x="1130" y="33"/>
                    <a:pt x="1129" y="29"/>
                  </a:cubicBezTo>
                  <a:cubicBezTo>
                    <a:pt x="1129" y="29"/>
                    <a:pt x="1129" y="29"/>
                    <a:pt x="1129" y="28"/>
                  </a:cubicBezTo>
                  <a:cubicBezTo>
                    <a:pt x="1129" y="28"/>
                    <a:pt x="1129" y="28"/>
                    <a:pt x="1128" y="29"/>
                  </a:cubicBezTo>
                  <a:cubicBezTo>
                    <a:pt x="1128" y="29"/>
                    <a:pt x="1128" y="29"/>
                    <a:pt x="1126" y="32"/>
                  </a:cubicBezTo>
                  <a:cubicBezTo>
                    <a:pt x="1126" y="32"/>
                    <a:pt x="1126" y="32"/>
                    <a:pt x="1124" y="34"/>
                  </a:cubicBezTo>
                  <a:cubicBezTo>
                    <a:pt x="1124" y="34"/>
                    <a:pt x="1124" y="34"/>
                    <a:pt x="1123" y="36"/>
                  </a:cubicBezTo>
                  <a:cubicBezTo>
                    <a:pt x="1123" y="36"/>
                    <a:pt x="1123" y="36"/>
                    <a:pt x="1123" y="37"/>
                  </a:cubicBezTo>
                  <a:cubicBezTo>
                    <a:pt x="1123" y="37"/>
                    <a:pt x="1123" y="37"/>
                    <a:pt x="1125" y="35"/>
                  </a:cubicBezTo>
                  <a:cubicBezTo>
                    <a:pt x="1125" y="35"/>
                    <a:pt x="1125" y="35"/>
                    <a:pt x="1126" y="35"/>
                  </a:cubicBezTo>
                  <a:cubicBezTo>
                    <a:pt x="1126" y="35"/>
                    <a:pt x="1126" y="35"/>
                    <a:pt x="1127" y="37"/>
                  </a:cubicBezTo>
                  <a:cubicBezTo>
                    <a:pt x="1127" y="37"/>
                    <a:pt x="1127" y="37"/>
                    <a:pt x="1129" y="38"/>
                  </a:cubicBezTo>
                  <a:cubicBezTo>
                    <a:pt x="1129" y="38"/>
                    <a:pt x="1129" y="38"/>
                    <a:pt x="1132" y="40"/>
                  </a:cubicBezTo>
                  <a:cubicBezTo>
                    <a:pt x="1132" y="40"/>
                    <a:pt x="1132" y="40"/>
                    <a:pt x="1133" y="43"/>
                  </a:cubicBezTo>
                  <a:cubicBezTo>
                    <a:pt x="1133" y="43"/>
                    <a:pt x="1133" y="43"/>
                    <a:pt x="1131" y="44"/>
                  </a:cubicBezTo>
                  <a:cubicBezTo>
                    <a:pt x="1131" y="44"/>
                    <a:pt x="1131" y="44"/>
                    <a:pt x="1132" y="45"/>
                  </a:cubicBezTo>
                  <a:cubicBezTo>
                    <a:pt x="1132" y="45"/>
                    <a:pt x="1132" y="45"/>
                    <a:pt x="1134" y="45"/>
                  </a:cubicBezTo>
                  <a:cubicBezTo>
                    <a:pt x="1134" y="45"/>
                    <a:pt x="1134" y="45"/>
                    <a:pt x="1136" y="44"/>
                  </a:cubicBezTo>
                  <a:cubicBezTo>
                    <a:pt x="1136" y="44"/>
                    <a:pt x="1136" y="44"/>
                    <a:pt x="1138" y="45"/>
                  </a:cubicBezTo>
                  <a:cubicBezTo>
                    <a:pt x="1138" y="45"/>
                    <a:pt x="1138" y="45"/>
                    <a:pt x="1138" y="47"/>
                  </a:cubicBezTo>
                  <a:cubicBezTo>
                    <a:pt x="1138" y="47"/>
                    <a:pt x="1138" y="47"/>
                    <a:pt x="1139" y="50"/>
                  </a:cubicBezTo>
                  <a:cubicBezTo>
                    <a:pt x="1139" y="50"/>
                    <a:pt x="1139" y="50"/>
                    <a:pt x="1137" y="49"/>
                  </a:cubicBezTo>
                  <a:cubicBezTo>
                    <a:pt x="1137" y="49"/>
                    <a:pt x="1137" y="49"/>
                    <a:pt x="1136" y="46"/>
                  </a:cubicBezTo>
                  <a:cubicBezTo>
                    <a:pt x="1136" y="46"/>
                    <a:pt x="1136" y="46"/>
                    <a:pt x="1135" y="46"/>
                  </a:cubicBezTo>
                  <a:cubicBezTo>
                    <a:pt x="1135" y="46"/>
                    <a:pt x="1135" y="46"/>
                    <a:pt x="1134" y="47"/>
                  </a:cubicBezTo>
                  <a:cubicBezTo>
                    <a:pt x="1134" y="47"/>
                    <a:pt x="1134" y="47"/>
                    <a:pt x="1135" y="49"/>
                  </a:cubicBezTo>
                  <a:cubicBezTo>
                    <a:pt x="1135" y="49"/>
                    <a:pt x="1135" y="49"/>
                    <a:pt x="1136" y="50"/>
                  </a:cubicBezTo>
                  <a:cubicBezTo>
                    <a:pt x="1136" y="50"/>
                    <a:pt x="1136" y="50"/>
                    <a:pt x="1135" y="50"/>
                  </a:cubicBezTo>
                  <a:cubicBezTo>
                    <a:pt x="1135" y="50"/>
                    <a:pt x="1135" y="50"/>
                    <a:pt x="1134" y="50"/>
                  </a:cubicBezTo>
                  <a:cubicBezTo>
                    <a:pt x="1134" y="50"/>
                    <a:pt x="1134" y="50"/>
                    <a:pt x="1132" y="47"/>
                  </a:cubicBezTo>
                  <a:cubicBezTo>
                    <a:pt x="1132" y="47"/>
                    <a:pt x="1132" y="47"/>
                    <a:pt x="1130" y="47"/>
                  </a:cubicBezTo>
                  <a:cubicBezTo>
                    <a:pt x="1130" y="47"/>
                    <a:pt x="1130" y="47"/>
                    <a:pt x="1128" y="49"/>
                  </a:cubicBezTo>
                  <a:cubicBezTo>
                    <a:pt x="1128" y="49"/>
                    <a:pt x="1128" y="49"/>
                    <a:pt x="1127" y="48"/>
                  </a:cubicBezTo>
                  <a:cubicBezTo>
                    <a:pt x="1127" y="48"/>
                    <a:pt x="1127" y="48"/>
                    <a:pt x="1126" y="46"/>
                  </a:cubicBezTo>
                  <a:cubicBezTo>
                    <a:pt x="1126" y="46"/>
                    <a:pt x="1126" y="46"/>
                    <a:pt x="1127" y="45"/>
                  </a:cubicBezTo>
                  <a:cubicBezTo>
                    <a:pt x="1127" y="45"/>
                    <a:pt x="1127" y="45"/>
                    <a:pt x="1126" y="43"/>
                  </a:cubicBezTo>
                  <a:cubicBezTo>
                    <a:pt x="1126" y="43"/>
                    <a:pt x="1126" y="43"/>
                    <a:pt x="1124" y="42"/>
                  </a:cubicBezTo>
                  <a:cubicBezTo>
                    <a:pt x="1124" y="42"/>
                    <a:pt x="1124" y="42"/>
                    <a:pt x="1124" y="40"/>
                  </a:cubicBezTo>
                  <a:cubicBezTo>
                    <a:pt x="1124" y="40"/>
                    <a:pt x="1124" y="40"/>
                    <a:pt x="1121" y="39"/>
                  </a:cubicBezTo>
                  <a:cubicBezTo>
                    <a:pt x="1121" y="39"/>
                    <a:pt x="1121" y="39"/>
                    <a:pt x="1118" y="34"/>
                  </a:cubicBezTo>
                  <a:cubicBezTo>
                    <a:pt x="1118" y="34"/>
                    <a:pt x="1118" y="34"/>
                    <a:pt x="1116" y="32"/>
                  </a:cubicBezTo>
                  <a:cubicBezTo>
                    <a:pt x="1116" y="32"/>
                    <a:pt x="1116" y="32"/>
                    <a:pt x="1117" y="31"/>
                  </a:cubicBezTo>
                  <a:cubicBezTo>
                    <a:pt x="1117" y="31"/>
                    <a:pt x="1117" y="31"/>
                    <a:pt x="1115" y="30"/>
                  </a:cubicBezTo>
                  <a:cubicBezTo>
                    <a:pt x="1115" y="30"/>
                    <a:pt x="1115" y="30"/>
                    <a:pt x="1114" y="30"/>
                  </a:cubicBezTo>
                  <a:cubicBezTo>
                    <a:pt x="1114" y="30"/>
                    <a:pt x="1114" y="30"/>
                    <a:pt x="1115" y="31"/>
                  </a:cubicBezTo>
                  <a:cubicBezTo>
                    <a:pt x="1115" y="31"/>
                    <a:pt x="1115" y="31"/>
                    <a:pt x="1114" y="32"/>
                  </a:cubicBezTo>
                  <a:cubicBezTo>
                    <a:pt x="1114" y="32"/>
                    <a:pt x="1114" y="32"/>
                    <a:pt x="1113" y="32"/>
                  </a:cubicBezTo>
                  <a:cubicBezTo>
                    <a:pt x="1113" y="32"/>
                    <a:pt x="1113" y="32"/>
                    <a:pt x="1112" y="30"/>
                  </a:cubicBezTo>
                  <a:cubicBezTo>
                    <a:pt x="1112" y="30"/>
                    <a:pt x="1112" y="30"/>
                    <a:pt x="1109" y="28"/>
                  </a:cubicBezTo>
                  <a:cubicBezTo>
                    <a:pt x="1109" y="28"/>
                    <a:pt x="1109" y="28"/>
                    <a:pt x="1107" y="27"/>
                  </a:cubicBezTo>
                  <a:cubicBezTo>
                    <a:pt x="1107" y="27"/>
                    <a:pt x="1107" y="27"/>
                    <a:pt x="1105" y="28"/>
                  </a:cubicBezTo>
                  <a:cubicBezTo>
                    <a:pt x="1105" y="28"/>
                    <a:pt x="1105" y="28"/>
                    <a:pt x="1105" y="29"/>
                  </a:cubicBezTo>
                  <a:cubicBezTo>
                    <a:pt x="1105" y="29"/>
                    <a:pt x="1105" y="29"/>
                    <a:pt x="1107" y="30"/>
                  </a:cubicBezTo>
                  <a:cubicBezTo>
                    <a:pt x="1107" y="30"/>
                    <a:pt x="1107" y="30"/>
                    <a:pt x="1110" y="31"/>
                  </a:cubicBezTo>
                  <a:cubicBezTo>
                    <a:pt x="1110" y="31"/>
                    <a:pt x="1110" y="31"/>
                    <a:pt x="1108" y="32"/>
                  </a:cubicBezTo>
                  <a:cubicBezTo>
                    <a:pt x="1108" y="32"/>
                    <a:pt x="1108" y="32"/>
                    <a:pt x="1105" y="31"/>
                  </a:cubicBezTo>
                  <a:cubicBezTo>
                    <a:pt x="1105" y="31"/>
                    <a:pt x="1105" y="31"/>
                    <a:pt x="1103" y="29"/>
                  </a:cubicBezTo>
                  <a:cubicBezTo>
                    <a:pt x="1103" y="29"/>
                    <a:pt x="1103" y="29"/>
                    <a:pt x="1104" y="28"/>
                  </a:cubicBezTo>
                  <a:cubicBezTo>
                    <a:pt x="1104" y="28"/>
                    <a:pt x="1104" y="28"/>
                    <a:pt x="1103" y="27"/>
                  </a:cubicBezTo>
                  <a:cubicBezTo>
                    <a:pt x="1103" y="27"/>
                    <a:pt x="1103" y="27"/>
                    <a:pt x="1100" y="27"/>
                  </a:cubicBezTo>
                  <a:cubicBezTo>
                    <a:pt x="1100" y="27"/>
                    <a:pt x="1100" y="27"/>
                    <a:pt x="1101" y="28"/>
                  </a:cubicBezTo>
                  <a:cubicBezTo>
                    <a:pt x="1101" y="28"/>
                    <a:pt x="1101" y="28"/>
                    <a:pt x="1101" y="29"/>
                  </a:cubicBezTo>
                  <a:cubicBezTo>
                    <a:pt x="1101" y="29"/>
                    <a:pt x="1101" y="29"/>
                    <a:pt x="1098" y="29"/>
                  </a:cubicBezTo>
                  <a:cubicBezTo>
                    <a:pt x="1098" y="29"/>
                    <a:pt x="1098" y="29"/>
                    <a:pt x="1097" y="28"/>
                  </a:cubicBezTo>
                  <a:cubicBezTo>
                    <a:pt x="1097" y="28"/>
                    <a:pt x="1097" y="28"/>
                    <a:pt x="1098" y="27"/>
                  </a:cubicBezTo>
                  <a:cubicBezTo>
                    <a:pt x="1098" y="27"/>
                    <a:pt x="1098" y="27"/>
                    <a:pt x="1095" y="26"/>
                  </a:cubicBezTo>
                  <a:cubicBezTo>
                    <a:pt x="1095" y="26"/>
                    <a:pt x="1095" y="26"/>
                    <a:pt x="1094" y="27"/>
                  </a:cubicBezTo>
                  <a:cubicBezTo>
                    <a:pt x="1094" y="27"/>
                    <a:pt x="1094" y="27"/>
                    <a:pt x="1094" y="28"/>
                  </a:cubicBezTo>
                  <a:cubicBezTo>
                    <a:pt x="1094" y="28"/>
                    <a:pt x="1094" y="28"/>
                    <a:pt x="1093" y="28"/>
                  </a:cubicBezTo>
                  <a:cubicBezTo>
                    <a:pt x="1093" y="28"/>
                    <a:pt x="1093" y="28"/>
                    <a:pt x="1092" y="26"/>
                  </a:cubicBezTo>
                  <a:cubicBezTo>
                    <a:pt x="1092" y="26"/>
                    <a:pt x="1092" y="26"/>
                    <a:pt x="1090" y="26"/>
                  </a:cubicBezTo>
                  <a:cubicBezTo>
                    <a:pt x="1090" y="26"/>
                    <a:pt x="1090" y="26"/>
                    <a:pt x="1091" y="28"/>
                  </a:cubicBezTo>
                  <a:cubicBezTo>
                    <a:pt x="1091" y="28"/>
                    <a:pt x="1091" y="28"/>
                    <a:pt x="1083" y="26"/>
                  </a:cubicBezTo>
                  <a:cubicBezTo>
                    <a:pt x="1083" y="26"/>
                    <a:pt x="1083" y="26"/>
                    <a:pt x="1081" y="27"/>
                  </a:cubicBezTo>
                  <a:cubicBezTo>
                    <a:pt x="1081" y="27"/>
                    <a:pt x="1081" y="27"/>
                    <a:pt x="1078" y="26"/>
                  </a:cubicBezTo>
                  <a:cubicBezTo>
                    <a:pt x="1078" y="26"/>
                    <a:pt x="1078" y="26"/>
                    <a:pt x="1078" y="25"/>
                  </a:cubicBezTo>
                  <a:cubicBezTo>
                    <a:pt x="1078" y="25"/>
                    <a:pt x="1078" y="25"/>
                    <a:pt x="1075" y="24"/>
                  </a:cubicBezTo>
                  <a:cubicBezTo>
                    <a:pt x="1075" y="24"/>
                    <a:pt x="1075" y="24"/>
                    <a:pt x="1075" y="25"/>
                  </a:cubicBezTo>
                  <a:cubicBezTo>
                    <a:pt x="1075" y="25"/>
                    <a:pt x="1075" y="25"/>
                    <a:pt x="1075" y="26"/>
                  </a:cubicBezTo>
                  <a:cubicBezTo>
                    <a:pt x="1075" y="26"/>
                    <a:pt x="1075" y="26"/>
                    <a:pt x="1074" y="25"/>
                  </a:cubicBezTo>
                  <a:cubicBezTo>
                    <a:pt x="1074" y="25"/>
                    <a:pt x="1074" y="25"/>
                    <a:pt x="1073" y="24"/>
                  </a:cubicBezTo>
                  <a:cubicBezTo>
                    <a:pt x="1073" y="24"/>
                    <a:pt x="1073" y="24"/>
                    <a:pt x="1071" y="23"/>
                  </a:cubicBezTo>
                  <a:cubicBezTo>
                    <a:pt x="1071" y="23"/>
                    <a:pt x="1071" y="23"/>
                    <a:pt x="1070" y="24"/>
                  </a:cubicBezTo>
                  <a:cubicBezTo>
                    <a:pt x="1070" y="24"/>
                    <a:pt x="1070" y="24"/>
                    <a:pt x="1070" y="25"/>
                  </a:cubicBezTo>
                  <a:cubicBezTo>
                    <a:pt x="1070" y="25"/>
                    <a:pt x="1070" y="25"/>
                    <a:pt x="1068" y="25"/>
                  </a:cubicBezTo>
                  <a:cubicBezTo>
                    <a:pt x="1068" y="25"/>
                    <a:pt x="1068" y="25"/>
                    <a:pt x="1066" y="25"/>
                  </a:cubicBezTo>
                  <a:cubicBezTo>
                    <a:pt x="1066" y="25"/>
                    <a:pt x="1066" y="25"/>
                    <a:pt x="1065" y="27"/>
                  </a:cubicBezTo>
                  <a:cubicBezTo>
                    <a:pt x="1065" y="27"/>
                    <a:pt x="1065" y="27"/>
                    <a:pt x="1062" y="27"/>
                  </a:cubicBezTo>
                  <a:cubicBezTo>
                    <a:pt x="1062" y="27"/>
                    <a:pt x="1062" y="27"/>
                    <a:pt x="1057" y="25"/>
                  </a:cubicBezTo>
                  <a:cubicBezTo>
                    <a:pt x="1057" y="25"/>
                    <a:pt x="1057" y="25"/>
                    <a:pt x="1057" y="24"/>
                  </a:cubicBezTo>
                  <a:cubicBezTo>
                    <a:pt x="1057" y="24"/>
                    <a:pt x="1057" y="24"/>
                    <a:pt x="1060" y="25"/>
                  </a:cubicBezTo>
                  <a:cubicBezTo>
                    <a:pt x="1060" y="25"/>
                    <a:pt x="1060" y="25"/>
                    <a:pt x="1062" y="26"/>
                  </a:cubicBezTo>
                  <a:cubicBezTo>
                    <a:pt x="1062" y="26"/>
                    <a:pt x="1062" y="26"/>
                    <a:pt x="1062" y="25"/>
                  </a:cubicBezTo>
                  <a:cubicBezTo>
                    <a:pt x="1062" y="25"/>
                    <a:pt x="1062" y="25"/>
                    <a:pt x="1057" y="22"/>
                  </a:cubicBezTo>
                  <a:cubicBezTo>
                    <a:pt x="1057" y="22"/>
                    <a:pt x="1057" y="22"/>
                    <a:pt x="1051" y="21"/>
                  </a:cubicBezTo>
                  <a:cubicBezTo>
                    <a:pt x="1051" y="21"/>
                    <a:pt x="1051" y="21"/>
                    <a:pt x="1048" y="22"/>
                  </a:cubicBezTo>
                  <a:cubicBezTo>
                    <a:pt x="1048" y="22"/>
                    <a:pt x="1048" y="22"/>
                    <a:pt x="1048" y="21"/>
                  </a:cubicBezTo>
                  <a:cubicBezTo>
                    <a:pt x="1048" y="21"/>
                    <a:pt x="1048" y="21"/>
                    <a:pt x="1049" y="20"/>
                  </a:cubicBezTo>
                  <a:cubicBezTo>
                    <a:pt x="1049" y="20"/>
                    <a:pt x="1049" y="20"/>
                    <a:pt x="1047" y="19"/>
                  </a:cubicBezTo>
                  <a:cubicBezTo>
                    <a:pt x="1047" y="19"/>
                    <a:pt x="1047" y="19"/>
                    <a:pt x="1045" y="20"/>
                  </a:cubicBezTo>
                  <a:cubicBezTo>
                    <a:pt x="1045" y="20"/>
                    <a:pt x="1045" y="20"/>
                    <a:pt x="1046" y="20"/>
                  </a:cubicBezTo>
                  <a:cubicBezTo>
                    <a:pt x="1046" y="20"/>
                    <a:pt x="1046" y="20"/>
                    <a:pt x="1045" y="21"/>
                  </a:cubicBezTo>
                  <a:cubicBezTo>
                    <a:pt x="1045" y="21"/>
                    <a:pt x="1045" y="21"/>
                    <a:pt x="1043" y="20"/>
                  </a:cubicBezTo>
                  <a:cubicBezTo>
                    <a:pt x="1043" y="20"/>
                    <a:pt x="1043" y="20"/>
                    <a:pt x="1037" y="18"/>
                  </a:cubicBezTo>
                  <a:cubicBezTo>
                    <a:pt x="1037" y="18"/>
                    <a:pt x="1037" y="18"/>
                    <a:pt x="1034" y="18"/>
                  </a:cubicBezTo>
                  <a:cubicBezTo>
                    <a:pt x="1034" y="18"/>
                    <a:pt x="1034" y="18"/>
                    <a:pt x="1033" y="19"/>
                  </a:cubicBezTo>
                  <a:cubicBezTo>
                    <a:pt x="1033" y="19"/>
                    <a:pt x="1033" y="19"/>
                    <a:pt x="1032" y="19"/>
                  </a:cubicBezTo>
                  <a:cubicBezTo>
                    <a:pt x="1032" y="19"/>
                    <a:pt x="1032" y="19"/>
                    <a:pt x="1031" y="18"/>
                  </a:cubicBezTo>
                  <a:cubicBezTo>
                    <a:pt x="1031" y="18"/>
                    <a:pt x="1031" y="18"/>
                    <a:pt x="1030" y="19"/>
                  </a:cubicBezTo>
                  <a:cubicBezTo>
                    <a:pt x="1030" y="19"/>
                    <a:pt x="1030" y="19"/>
                    <a:pt x="1026" y="18"/>
                  </a:cubicBezTo>
                  <a:cubicBezTo>
                    <a:pt x="1026" y="18"/>
                    <a:pt x="1026" y="18"/>
                    <a:pt x="1025" y="17"/>
                  </a:cubicBezTo>
                  <a:cubicBezTo>
                    <a:pt x="1025" y="17"/>
                    <a:pt x="1025" y="17"/>
                    <a:pt x="1024" y="17"/>
                  </a:cubicBezTo>
                  <a:cubicBezTo>
                    <a:pt x="1024" y="17"/>
                    <a:pt x="1024" y="17"/>
                    <a:pt x="1021" y="18"/>
                  </a:cubicBezTo>
                  <a:cubicBezTo>
                    <a:pt x="1021" y="18"/>
                    <a:pt x="1021" y="18"/>
                    <a:pt x="1020" y="17"/>
                  </a:cubicBezTo>
                  <a:cubicBezTo>
                    <a:pt x="1020" y="17"/>
                    <a:pt x="1020" y="17"/>
                    <a:pt x="1019" y="19"/>
                  </a:cubicBezTo>
                  <a:cubicBezTo>
                    <a:pt x="1019" y="19"/>
                    <a:pt x="1019" y="19"/>
                    <a:pt x="1019" y="20"/>
                  </a:cubicBezTo>
                  <a:cubicBezTo>
                    <a:pt x="1019" y="20"/>
                    <a:pt x="1019" y="20"/>
                    <a:pt x="1018" y="18"/>
                  </a:cubicBezTo>
                  <a:cubicBezTo>
                    <a:pt x="1018" y="18"/>
                    <a:pt x="1018" y="18"/>
                    <a:pt x="1011" y="20"/>
                  </a:cubicBezTo>
                  <a:cubicBezTo>
                    <a:pt x="1011" y="20"/>
                    <a:pt x="1011" y="20"/>
                    <a:pt x="1011" y="22"/>
                  </a:cubicBezTo>
                  <a:cubicBezTo>
                    <a:pt x="1011" y="22"/>
                    <a:pt x="1011" y="22"/>
                    <a:pt x="1009" y="21"/>
                  </a:cubicBezTo>
                  <a:cubicBezTo>
                    <a:pt x="1009" y="21"/>
                    <a:pt x="1009" y="21"/>
                    <a:pt x="1008" y="23"/>
                  </a:cubicBezTo>
                  <a:cubicBezTo>
                    <a:pt x="1008" y="23"/>
                    <a:pt x="1008" y="23"/>
                    <a:pt x="1007" y="22"/>
                  </a:cubicBezTo>
                  <a:cubicBezTo>
                    <a:pt x="1007" y="22"/>
                    <a:pt x="1007" y="22"/>
                    <a:pt x="1004" y="23"/>
                  </a:cubicBezTo>
                  <a:cubicBezTo>
                    <a:pt x="1004" y="23"/>
                    <a:pt x="1004" y="23"/>
                    <a:pt x="1005" y="24"/>
                  </a:cubicBezTo>
                  <a:cubicBezTo>
                    <a:pt x="1005" y="24"/>
                    <a:pt x="1005" y="24"/>
                    <a:pt x="1003" y="24"/>
                  </a:cubicBezTo>
                  <a:cubicBezTo>
                    <a:pt x="1003" y="24"/>
                    <a:pt x="1003" y="24"/>
                    <a:pt x="1002" y="25"/>
                  </a:cubicBezTo>
                  <a:cubicBezTo>
                    <a:pt x="1002" y="25"/>
                    <a:pt x="1002" y="25"/>
                    <a:pt x="1000" y="23"/>
                  </a:cubicBezTo>
                  <a:cubicBezTo>
                    <a:pt x="1000" y="23"/>
                    <a:pt x="1000" y="23"/>
                    <a:pt x="997" y="24"/>
                  </a:cubicBezTo>
                  <a:cubicBezTo>
                    <a:pt x="997" y="24"/>
                    <a:pt x="997" y="24"/>
                    <a:pt x="997" y="25"/>
                  </a:cubicBezTo>
                  <a:cubicBezTo>
                    <a:pt x="997" y="25"/>
                    <a:pt x="997" y="25"/>
                    <a:pt x="993" y="25"/>
                  </a:cubicBezTo>
                  <a:cubicBezTo>
                    <a:pt x="993" y="25"/>
                    <a:pt x="993" y="25"/>
                    <a:pt x="989" y="26"/>
                  </a:cubicBezTo>
                  <a:cubicBezTo>
                    <a:pt x="989" y="26"/>
                    <a:pt x="989" y="26"/>
                    <a:pt x="987" y="25"/>
                  </a:cubicBezTo>
                  <a:cubicBezTo>
                    <a:pt x="987" y="25"/>
                    <a:pt x="987" y="25"/>
                    <a:pt x="983" y="26"/>
                  </a:cubicBezTo>
                  <a:cubicBezTo>
                    <a:pt x="983" y="26"/>
                    <a:pt x="983" y="26"/>
                    <a:pt x="985" y="28"/>
                  </a:cubicBezTo>
                  <a:cubicBezTo>
                    <a:pt x="985" y="28"/>
                    <a:pt x="985" y="28"/>
                    <a:pt x="987" y="31"/>
                  </a:cubicBezTo>
                  <a:cubicBezTo>
                    <a:pt x="987" y="31"/>
                    <a:pt x="987" y="31"/>
                    <a:pt x="988" y="31"/>
                  </a:cubicBezTo>
                  <a:cubicBezTo>
                    <a:pt x="988" y="31"/>
                    <a:pt x="988" y="31"/>
                    <a:pt x="988" y="33"/>
                  </a:cubicBezTo>
                  <a:cubicBezTo>
                    <a:pt x="988" y="33"/>
                    <a:pt x="988" y="33"/>
                    <a:pt x="990" y="36"/>
                  </a:cubicBezTo>
                  <a:cubicBezTo>
                    <a:pt x="990" y="36"/>
                    <a:pt x="990" y="36"/>
                    <a:pt x="989" y="37"/>
                  </a:cubicBezTo>
                  <a:cubicBezTo>
                    <a:pt x="989" y="37"/>
                    <a:pt x="989" y="37"/>
                    <a:pt x="989" y="39"/>
                  </a:cubicBezTo>
                  <a:cubicBezTo>
                    <a:pt x="989" y="39"/>
                    <a:pt x="989" y="39"/>
                    <a:pt x="990" y="39"/>
                  </a:cubicBezTo>
                  <a:cubicBezTo>
                    <a:pt x="990" y="39"/>
                    <a:pt x="990" y="39"/>
                    <a:pt x="991" y="38"/>
                  </a:cubicBezTo>
                  <a:cubicBezTo>
                    <a:pt x="991" y="38"/>
                    <a:pt x="991" y="38"/>
                    <a:pt x="995" y="39"/>
                  </a:cubicBezTo>
                  <a:cubicBezTo>
                    <a:pt x="995" y="39"/>
                    <a:pt x="995" y="39"/>
                    <a:pt x="995" y="41"/>
                  </a:cubicBezTo>
                  <a:cubicBezTo>
                    <a:pt x="995" y="41"/>
                    <a:pt x="995" y="41"/>
                    <a:pt x="997" y="41"/>
                  </a:cubicBezTo>
                  <a:cubicBezTo>
                    <a:pt x="997" y="41"/>
                    <a:pt x="997" y="41"/>
                    <a:pt x="1000" y="44"/>
                  </a:cubicBezTo>
                  <a:cubicBezTo>
                    <a:pt x="1000" y="44"/>
                    <a:pt x="1000" y="44"/>
                    <a:pt x="1000" y="47"/>
                  </a:cubicBezTo>
                  <a:cubicBezTo>
                    <a:pt x="1000" y="47"/>
                    <a:pt x="1000" y="47"/>
                    <a:pt x="1003" y="48"/>
                  </a:cubicBezTo>
                  <a:cubicBezTo>
                    <a:pt x="1003" y="48"/>
                    <a:pt x="1003" y="48"/>
                    <a:pt x="1005" y="50"/>
                  </a:cubicBezTo>
                  <a:cubicBezTo>
                    <a:pt x="1005" y="50"/>
                    <a:pt x="1005" y="50"/>
                    <a:pt x="1004" y="51"/>
                  </a:cubicBezTo>
                  <a:cubicBezTo>
                    <a:pt x="1004" y="51"/>
                    <a:pt x="1004" y="51"/>
                    <a:pt x="1005" y="52"/>
                  </a:cubicBezTo>
                  <a:cubicBezTo>
                    <a:pt x="1005" y="52"/>
                    <a:pt x="1005" y="52"/>
                    <a:pt x="1004" y="53"/>
                  </a:cubicBezTo>
                  <a:cubicBezTo>
                    <a:pt x="1004" y="53"/>
                    <a:pt x="1004" y="53"/>
                    <a:pt x="1005" y="55"/>
                  </a:cubicBezTo>
                  <a:cubicBezTo>
                    <a:pt x="1005" y="55"/>
                    <a:pt x="1005" y="55"/>
                    <a:pt x="1003" y="55"/>
                  </a:cubicBezTo>
                  <a:cubicBezTo>
                    <a:pt x="1003" y="55"/>
                    <a:pt x="1003" y="55"/>
                    <a:pt x="1001" y="56"/>
                  </a:cubicBezTo>
                  <a:cubicBezTo>
                    <a:pt x="1001" y="56"/>
                    <a:pt x="1001" y="56"/>
                    <a:pt x="1002" y="58"/>
                  </a:cubicBezTo>
                  <a:cubicBezTo>
                    <a:pt x="1002" y="58"/>
                    <a:pt x="1002" y="58"/>
                    <a:pt x="999" y="58"/>
                  </a:cubicBezTo>
                  <a:cubicBezTo>
                    <a:pt x="999" y="58"/>
                    <a:pt x="999" y="58"/>
                    <a:pt x="998" y="59"/>
                  </a:cubicBezTo>
                  <a:cubicBezTo>
                    <a:pt x="998" y="59"/>
                    <a:pt x="998" y="59"/>
                    <a:pt x="995" y="59"/>
                  </a:cubicBezTo>
                  <a:cubicBezTo>
                    <a:pt x="995" y="59"/>
                    <a:pt x="995" y="59"/>
                    <a:pt x="994" y="57"/>
                  </a:cubicBezTo>
                  <a:cubicBezTo>
                    <a:pt x="994" y="57"/>
                    <a:pt x="994" y="57"/>
                    <a:pt x="994" y="56"/>
                  </a:cubicBezTo>
                  <a:cubicBezTo>
                    <a:pt x="994" y="56"/>
                    <a:pt x="994" y="56"/>
                    <a:pt x="991" y="52"/>
                  </a:cubicBezTo>
                  <a:cubicBezTo>
                    <a:pt x="991" y="52"/>
                    <a:pt x="991" y="52"/>
                    <a:pt x="990" y="51"/>
                  </a:cubicBezTo>
                  <a:cubicBezTo>
                    <a:pt x="990" y="51"/>
                    <a:pt x="990" y="51"/>
                    <a:pt x="989" y="52"/>
                  </a:cubicBezTo>
                  <a:cubicBezTo>
                    <a:pt x="989" y="52"/>
                    <a:pt x="989" y="52"/>
                    <a:pt x="985" y="51"/>
                  </a:cubicBezTo>
                  <a:cubicBezTo>
                    <a:pt x="985" y="51"/>
                    <a:pt x="985" y="51"/>
                    <a:pt x="982" y="51"/>
                  </a:cubicBezTo>
                  <a:cubicBezTo>
                    <a:pt x="982" y="51"/>
                    <a:pt x="982" y="51"/>
                    <a:pt x="981" y="51"/>
                  </a:cubicBezTo>
                  <a:cubicBezTo>
                    <a:pt x="981" y="51"/>
                    <a:pt x="981" y="51"/>
                    <a:pt x="979" y="48"/>
                  </a:cubicBezTo>
                  <a:cubicBezTo>
                    <a:pt x="979" y="48"/>
                    <a:pt x="979" y="48"/>
                    <a:pt x="979" y="46"/>
                  </a:cubicBezTo>
                  <a:cubicBezTo>
                    <a:pt x="979" y="46"/>
                    <a:pt x="979" y="46"/>
                    <a:pt x="977" y="44"/>
                  </a:cubicBezTo>
                  <a:cubicBezTo>
                    <a:pt x="977" y="44"/>
                    <a:pt x="977" y="44"/>
                    <a:pt x="975" y="44"/>
                  </a:cubicBezTo>
                  <a:cubicBezTo>
                    <a:pt x="975" y="44"/>
                    <a:pt x="975" y="44"/>
                    <a:pt x="974" y="43"/>
                  </a:cubicBezTo>
                  <a:cubicBezTo>
                    <a:pt x="974" y="43"/>
                    <a:pt x="974" y="43"/>
                    <a:pt x="974" y="41"/>
                  </a:cubicBezTo>
                  <a:cubicBezTo>
                    <a:pt x="974" y="41"/>
                    <a:pt x="974" y="41"/>
                    <a:pt x="971" y="40"/>
                  </a:cubicBezTo>
                  <a:cubicBezTo>
                    <a:pt x="971" y="40"/>
                    <a:pt x="971" y="40"/>
                    <a:pt x="970" y="41"/>
                  </a:cubicBezTo>
                  <a:cubicBezTo>
                    <a:pt x="970" y="41"/>
                    <a:pt x="970" y="41"/>
                    <a:pt x="970" y="43"/>
                  </a:cubicBezTo>
                  <a:cubicBezTo>
                    <a:pt x="970" y="43"/>
                    <a:pt x="970" y="43"/>
                    <a:pt x="970" y="45"/>
                  </a:cubicBezTo>
                  <a:cubicBezTo>
                    <a:pt x="970" y="45"/>
                    <a:pt x="970" y="45"/>
                    <a:pt x="970" y="47"/>
                  </a:cubicBezTo>
                  <a:cubicBezTo>
                    <a:pt x="970" y="47"/>
                    <a:pt x="970" y="47"/>
                    <a:pt x="968" y="50"/>
                  </a:cubicBezTo>
                  <a:cubicBezTo>
                    <a:pt x="968" y="50"/>
                    <a:pt x="968" y="50"/>
                    <a:pt x="967" y="51"/>
                  </a:cubicBezTo>
                  <a:cubicBezTo>
                    <a:pt x="967" y="51"/>
                    <a:pt x="967" y="51"/>
                    <a:pt x="966" y="50"/>
                  </a:cubicBezTo>
                  <a:cubicBezTo>
                    <a:pt x="966" y="50"/>
                    <a:pt x="966" y="50"/>
                    <a:pt x="966" y="49"/>
                  </a:cubicBezTo>
                  <a:cubicBezTo>
                    <a:pt x="966" y="49"/>
                    <a:pt x="966" y="49"/>
                    <a:pt x="965" y="49"/>
                  </a:cubicBezTo>
                  <a:cubicBezTo>
                    <a:pt x="965" y="49"/>
                    <a:pt x="965" y="49"/>
                    <a:pt x="963" y="50"/>
                  </a:cubicBezTo>
                  <a:cubicBezTo>
                    <a:pt x="963" y="50"/>
                    <a:pt x="963" y="50"/>
                    <a:pt x="960" y="50"/>
                  </a:cubicBezTo>
                  <a:cubicBezTo>
                    <a:pt x="960" y="50"/>
                    <a:pt x="960" y="50"/>
                    <a:pt x="956" y="51"/>
                  </a:cubicBezTo>
                  <a:cubicBezTo>
                    <a:pt x="956" y="51"/>
                    <a:pt x="956" y="51"/>
                    <a:pt x="955" y="51"/>
                  </a:cubicBezTo>
                  <a:cubicBezTo>
                    <a:pt x="955" y="51"/>
                    <a:pt x="955" y="51"/>
                    <a:pt x="953" y="53"/>
                  </a:cubicBezTo>
                  <a:cubicBezTo>
                    <a:pt x="953" y="53"/>
                    <a:pt x="953" y="53"/>
                    <a:pt x="950" y="53"/>
                  </a:cubicBezTo>
                  <a:cubicBezTo>
                    <a:pt x="950" y="53"/>
                    <a:pt x="950" y="53"/>
                    <a:pt x="949" y="53"/>
                  </a:cubicBezTo>
                  <a:cubicBezTo>
                    <a:pt x="949" y="53"/>
                    <a:pt x="949" y="53"/>
                    <a:pt x="947" y="51"/>
                  </a:cubicBezTo>
                  <a:cubicBezTo>
                    <a:pt x="947" y="51"/>
                    <a:pt x="947" y="51"/>
                    <a:pt x="946" y="51"/>
                  </a:cubicBezTo>
                  <a:cubicBezTo>
                    <a:pt x="946" y="51"/>
                    <a:pt x="946" y="51"/>
                    <a:pt x="945" y="52"/>
                  </a:cubicBezTo>
                  <a:cubicBezTo>
                    <a:pt x="945" y="52"/>
                    <a:pt x="945" y="52"/>
                    <a:pt x="945" y="53"/>
                  </a:cubicBezTo>
                  <a:cubicBezTo>
                    <a:pt x="945" y="53"/>
                    <a:pt x="945" y="53"/>
                    <a:pt x="942" y="54"/>
                  </a:cubicBezTo>
                  <a:cubicBezTo>
                    <a:pt x="942" y="54"/>
                    <a:pt x="942" y="54"/>
                    <a:pt x="941" y="56"/>
                  </a:cubicBezTo>
                  <a:cubicBezTo>
                    <a:pt x="941" y="56"/>
                    <a:pt x="941" y="56"/>
                    <a:pt x="937" y="56"/>
                  </a:cubicBezTo>
                  <a:cubicBezTo>
                    <a:pt x="937" y="56"/>
                    <a:pt x="937" y="56"/>
                    <a:pt x="935" y="58"/>
                  </a:cubicBezTo>
                  <a:cubicBezTo>
                    <a:pt x="935" y="58"/>
                    <a:pt x="935" y="58"/>
                    <a:pt x="935" y="59"/>
                  </a:cubicBezTo>
                  <a:cubicBezTo>
                    <a:pt x="935" y="60"/>
                    <a:pt x="935" y="61"/>
                    <a:pt x="935" y="62"/>
                  </a:cubicBezTo>
                  <a:cubicBezTo>
                    <a:pt x="935" y="62"/>
                    <a:pt x="935" y="62"/>
                    <a:pt x="935" y="66"/>
                  </a:cubicBezTo>
                  <a:cubicBezTo>
                    <a:pt x="935" y="66"/>
                    <a:pt x="935" y="66"/>
                    <a:pt x="938" y="70"/>
                  </a:cubicBezTo>
                  <a:cubicBezTo>
                    <a:pt x="938" y="70"/>
                    <a:pt x="938" y="70"/>
                    <a:pt x="939" y="73"/>
                  </a:cubicBezTo>
                  <a:cubicBezTo>
                    <a:pt x="939" y="73"/>
                    <a:pt x="939" y="73"/>
                    <a:pt x="936" y="70"/>
                  </a:cubicBezTo>
                  <a:cubicBezTo>
                    <a:pt x="936" y="70"/>
                    <a:pt x="936" y="70"/>
                    <a:pt x="935" y="68"/>
                  </a:cubicBezTo>
                  <a:cubicBezTo>
                    <a:pt x="935" y="68"/>
                    <a:pt x="935" y="68"/>
                    <a:pt x="933" y="68"/>
                  </a:cubicBezTo>
                  <a:cubicBezTo>
                    <a:pt x="933" y="68"/>
                    <a:pt x="933" y="68"/>
                    <a:pt x="931" y="67"/>
                  </a:cubicBezTo>
                  <a:cubicBezTo>
                    <a:pt x="931" y="67"/>
                    <a:pt x="931" y="67"/>
                    <a:pt x="932" y="69"/>
                  </a:cubicBezTo>
                  <a:cubicBezTo>
                    <a:pt x="932" y="69"/>
                    <a:pt x="932" y="69"/>
                    <a:pt x="933" y="69"/>
                  </a:cubicBezTo>
                  <a:cubicBezTo>
                    <a:pt x="933" y="69"/>
                    <a:pt x="933" y="69"/>
                    <a:pt x="934" y="72"/>
                  </a:cubicBezTo>
                  <a:cubicBezTo>
                    <a:pt x="934" y="72"/>
                    <a:pt x="934" y="72"/>
                    <a:pt x="934" y="73"/>
                  </a:cubicBezTo>
                  <a:cubicBezTo>
                    <a:pt x="934" y="73"/>
                    <a:pt x="934" y="73"/>
                    <a:pt x="932" y="70"/>
                  </a:cubicBezTo>
                  <a:cubicBezTo>
                    <a:pt x="932" y="70"/>
                    <a:pt x="932" y="70"/>
                    <a:pt x="930" y="70"/>
                  </a:cubicBezTo>
                  <a:cubicBezTo>
                    <a:pt x="930" y="70"/>
                    <a:pt x="930" y="70"/>
                    <a:pt x="930" y="67"/>
                  </a:cubicBezTo>
                  <a:cubicBezTo>
                    <a:pt x="930" y="67"/>
                    <a:pt x="930" y="67"/>
                    <a:pt x="928" y="65"/>
                  </a:cubicBezTo>
                  <a:cubicBezTo>
                    <a:pt x="929" y="64"/>
                    <a:pt x="929" y="64"/>
                    <a:pt x="929" y="64"/>
                  </a:cubicBezTo>
                  <a:cubicBezTo>
                    <a:pt x="929" y="63"/>
                    <a:pt x="929" y="63"/>
                    <a:pt x="929" y="63"/>
                  </a:cubicBezTo>
                  <a:cubicBezTo>
                    <a:pt x="929" y="61"/>
                    <a:pt x="929" y="61"/>
                    <a:pt x="929" y="61"/>
                  </a:cubicBezTo>
                  <a:cubicBezTo>
                    <a:pt x="928" y="61"/>
                    <a:pt x="928" y="61"/>
                    <a:pt x="928" y="61"/>
                  </a:cubicBezTo>
                  <a:cubicBezTo>
                    <a:pt x="926" y="62"/>
                    <a:pt x="926" y="62"/>
                    <a:pt x="926" y="62"/>
                  </a:cubicBezTo>
                  <a:cubicBezTo>
                    <a:pt x="927" y="64"/>
                    <a:pt x="927" y="64"/>
                    <a:pt x="927" y="64"/>
                  </a:cubicBezTo>
                  <a:cubicBezTo>
                    <a:pt x="927" y="64"/>
                    <a:pt x="927" y="64"/>
                    <a:pt x="925" y="62"/>
                  </a:cubicBezTo>
                  <a:cubicBezTo>
                    <a:pt x="925" y="62"/>
                    <a:pt x="925" y="62"/>
                    <a:pt x="924" y="62"/>
                  </a:cubicBezTo>
                  <a:cubicBezTo>
                    <a:pt x="924" y="62"/>
                    <a:pt x="924" y="62"/>
                    <a:pt x="925" y="65"/>
                  </a:cubicBezTo>
                  <a:cubicBezTo>
                    <a:pt x="925" y="65"/>
                    <a:pt x="925" y="65"/>
                    <a:pt x="924" y="66"/>
                  </a:cubicBezTo>
                  <a:cubicBezTo>
                    <a:pt x="924" y="66"/>
                    <a:pt x="924" y="66"/>
                    <a:pt x="923" y="64"/>
                  </a:cubicBezTo>
                  <a:cubicBezTo>
                    <a:pt x="923" y="64"/>
                    <a:pt x="923" y="64"/>
                    <a:pt x="921" y="63"/>
                  </a:cubicBezTo>
                  <a:cubicBezTo>
                    <a:pt x="921" y="63"/>
                    <a:pt x="921" y="63"/>
                    <a:pt x="919" y="63"/>
                  </a:cubicBezTo>
                  <a:cubicBezTo>
                    <a:pt x="919" y="63"/>
                    <a:pt x="919" y="63"/>
                    <a:pt x="919" y="65"/>
                  </a:cubicBezTo>
                  <a:cubicBezTo>
                    <a:pt x="919" y="65"/>
                    <a:pt x="919" y="65"/>
                    <a:pt x="918" y="63"/>
                  </a:cubicBezTo>
                  <a:cubicBezTo>
                    <a:pt x="918" y="63"/>
                    <a:pt x="918" y="63"/>
                    <a:pt x="915" y="63"/>
                  </a:cubicBezTo>
                  <a:cubicBezTo>
                    <a:pt x="915" y="63"/>
                    <a:pt x="915" y="63"/>
                    <a:pt x="913" y="66"/>
                  </a:cubicBezTo>
                  <a:cubicBezTo>
                    <a:pt x="913" y="66"/>
                    <a:pt x="913" y="66"/>
                    <a:pt x="911" y="66"/>
                  </a:cubicBezTo>
                  <a:cubicBezTo>
                    <a:pt x="911" y="66"/>
                    <a:pt x="911" y="66"/>
                    <a:pt x="913" y="65"/>
                  </a:cubicBezTo>
                  <a:cubicBezTo>
                    <a:pt x="913" y="65"/>
                    <a:pt x="913" y="65"/>
                    <a:pt x="912" y="63"/>
                  </a:cubicBezTo>
                  <a:cubicBezTo>
                    <a:pt x="912" y="63"/>
                    <a:pt x="912" y="63"/>
                    <a:pt x="911" y="59"/>
                  </a:cubicBezTo>
                  <a:cubicBezTo>
                    <a:pt x="911" y="59"/>
                    <a:pt x="911" y="59"/>
                    <a:pt x="911" y="57"/>
                  </a:cubicBezTo>
                  <a:cubicBezTo>
                    <a:pt x="911" y="57"/>
                    <a:pt x="911" y="57"/>
                    <a:pt x="910" y="56"/>
                  </a:cubicBezTo>
                  <a:cubicBezTo>
                    <a:pt x="910" y="56"/>
                    <a:pt x="910" y="56"/>
                    <a:pt x="910" y="54"/>
                  </a:cubicBezTo>
                  <a:cubicBezTo>
                    <a:pt x="910" y="54"/>
                    <a:pt x="910" y="54"/>
                    <a:pt x="908" y="51"/>
                  </a:cubicBezTo>
                  <a:cubicBezTo>
                    <a:pt x="908" y="51"/>
                    <a:pt x="908" y="51"/>
                    <a:pt x="905" y="48"/>
                  </a:cubicBezTo>
                  <a:cubicBezTo>
                    <a:pt x="905" y="48"/>
                    <a:pt x="905" y="48"/>
                    <a:pt x="901" y="46"/>
                  </a:cubicBezTo>
                  <a:cubicBezTo>
                    <a:pt x="901" y="46"/>
                    <a:pt x="901" y="46"/>
                    <a:pt x="898" y="42"/>
                  </a:cubicBezTo>
                  <a:cubicBezTo>
                    <a:pt x="898" y="42"/>
                    <a:pt x="898" y="42"/>
                    <a:pt x="889" y="39"/>
                  </a:cubicBezTo>
                  <a:cubicBezTo>
                    <a:pt x="889" y="39"/>
                    <a:pt x="889" y="39"/>
                    <a:pt x="884" y="39"/>
                  </a:cubicBezTo>
                  <a:cubicBezTo>
                    <a:pt x="884" y="39"/>
                    <a:pt x="884" y="39"/>
                    <a:pt x="882" y="39"/>
                  </a:cubicBezTo>
                  <a:cubicBezTo>
                    <a:pt x="882" y="39"/>
                    <a:pt x="882" y="39"/>
                    <a:pt x="879" y="42"/>
                  </a:cubicBezTo>
                  <a:cubicBezTo>
                    <a:pt x="879" y="42"/>
                    <a:pt x="879" y="42"/>
                    <a:pt x="878" y="42"/>
                  </a:cubicBezTo>
                  <a:cubicBezTo>
                    <a:pt x="878" y="42"/>
                    <a:pt x="878" y="42"/>
                    <a:pt x="877" y="42"/>
                  </a:cubicBezTo>
                  <a:cubicBezTo>
                    <a:pt x="877" y="42"/>
                    <a:pt x="877" y="42"/>
                    <a:pt x="873" y="43"/>
                  </a:cubicBezTo>
                  <a:cubicBezTo>
                    <a:pt x="873" y="43"/>
                    <a:pt x="873" y="43"/>
                    <a:pt x="867" y="46"/>
                  </a:cubicBezTo>
                  <a:cubicBezTo>
                    <a:pt x="867" y="46"/>
                    <a:pt x="867" y="46"/>
                    <a:pt x="864" y="47"/>
                  </a:cubicBezTo>
                  <a:cubicBezTo>
                    <a:pt x="864" y="47"/>
                    <a:pt x="864" y="47"/>
                    <a:pt x="861" y="50"/>
                  </a:cubicBezTo>
                  <a:cubicBezTo>
                    <a:pt x="861" y="50"/>
                    <a:pt x="861" y="50"/>
                    <a:pt x="860" y="51"/>
                  </a:cubicBezTo>
                  <a:cubicBezTo>
                    <a:pt x="860" y="51"/>
                    <a:pt x="860" y="51"/>
                    <a:pt x="856" y="54"/>
                  </a:cubicBezTo>
                  <a:cubicBezTo>
                    <a:pt x="856" y="54"/>
                    <a:pt x="856" y="54"/>
                    <a:pt x="854" y="54"/>
                  </a:cubicBezTo>
                  <a:cubicBezTo>
                    <a:pt x="854" y="54"/>
                    <a:pt x="854" y="54"/>
                    <a:pt x="852" y="56"/>
                  </a:cubicBezTo>
                  <a:cubicBezTo>
                    <a:pt x="852" y="56"/>
                    <a:pt x="852" y="56"/>
                    <a:pt x="849" y="57"/>
                  </a:cubicBezTo>
                  <a:cubicBezTo>
                    <a:pt x="849" y="57"/>
                    <a:pt x="849" y="57"/>
                    <a:pt x="847" y="56"/>
                  </a:cubicBezTo>
                  <a:cubicBezTo>
                    <a:pt x="847" y="56"/>
                    <a:pt x="847" y="56"/>
                    <a:pt x="843" y="57"/>
                  </a:cubicBezTo>
                  <a:cubicBezTo>
                    <a:pt x="843" y="57"/>
                    <a:pt x="843" y="57"/>
                    <a:pt x="840" y="58"/>
                  </a:cubicBezTo>
                  <a:cubicBezTo>
                    <a:pt x="840" y="58"/>
                    <a:pt x="840" y="58"/>
                    <a:pt x="842" y="56"/>
                  </a:cubicBezTo>
                  <a:cubicBezTo>
                    <a:pt x="842" y="56"/>
                    <a:pt x="842" y="56"/>
                    <a:pt x="845" y="55"/>
                  </a:cubicBezTo>
                  <a:cubicBezTo>
                    <a:pt x="845" y="55"/>
                    <a:pt x="845" y="55"/>
                    <a:pt x="846" y="53"/>
                  </a:cubicBezTo>
                  <a:cubicBezTo>
                    <a:pt x="846" y="53"/>
                    <a:pt x="846" y="53"/>
                    <a:pt x="843" y="50"/>
                  </a:cubicBezTo>
                  <a:cubicBezTo>
                    <a:pt x="843" y="50"/>
                    <a:pt x="843" y="50"/>
                    <a:pt x="839" y="49"/>
                  </a:cubicBezTo>
                  <a:cubicBezTo>
                    <a:pt x="839" y="49"/>
                    <a:pt x="839" y="49"/>
                    <a:pt x="835" y="46"/>
                  </a:cubicBezTo>
                  <a:cubicBezTo>
                    <a:pt x="835" y="46"/>
                    <a:pt x="835" y="46"/>
                    <a:pt x="833" y="46"/>
                  </a:cubicBezTo>
                  <a:cubicBezTo>
                    <a:pt x="833" y="46"/>
                    <a:pt x="833" y="46"/>
                    <a:pt x="832" y="46"/>
                  </a:cubicBezTo>
                  <a:cubicBezTo>
                    <a:pt x="832" y="46"/>
                    <a:pt x="832" y="46"/>
                    <a:pt x="831" y="50"/>
                  </a:cubicBezTo>
                  <a:cubicBezTo>
                    <a:pt x="831" y="50"/>
                    <a:pt x="831" y="50"/>
                    <a:pt x="831" y="52"/>
                  </a:cubicBezTo>
                  <a:cubicBezTo>
                    <a:pt x="831" y="52"/>
                    <a:pt x="831" y="52"/>
                    <a:pt x="830" y="51"/>
                  </a:cubicBezTo>
                  <a:cubicBezTo>
                    <a:pt x="830" y="51"/>
                    <a:pt x="830" y="51"/>
                    <a:pt x="829" y="51"/>
                  </a:cubicBezTo>
                  <a:cubicBezTo>
                    <a:pt x="829" y="51"/>
                    <a:pt x="829" y="51"/>
                    <a:pt x="828" y="53"/>
                  </a:cubicBezTo>
                  <a:cubicBezTo>
                    <a:pt x="828" y="53"/>
                    <a:pt x="828" y="53"/>
                    <a:pt x="827" y="54"/>
                  </a:cubicBezTo>
                  <a:cubicBezTo>
                    <a:pt x="827" y="54"/>
                    <a:pt x="827" y="54"/>
                    <a:pt x="826" y="53"/>
                  </a:cubicBezTo>
                  <a:cubicBezTo>
                    <a:pt x="826" y="53"/>
                    <a:pt x="826" y="53"/>
                    <a:pt x="827" y="50"/>
                  </a:cubicBezTo>
                  <a:cubicBezTo>
                    <a:pt x="827" y="50"/>
                    <a:pt x="827" y="50"/>
                    <a:pt x="828" y="49"/>
                  </a:cubicBezTo>
                  <a:cubicBezTo>
                    <a:pt x="828" y="49"/>
                    <a:pt x="828" y="49"/>
                    <a:pt x="827" y="47"/>
                  </a:cubicBezTo>
                  <a:cubicBezTo>
                    <a:pt x="827" y="47"/>
                    <a:pt x="827" y="47"/>
                    <a:pt x="825" y="46"/>
                  </a:cubicBezTo>
                  <a:cubicBezTo>
                    <a:pt x="825" y="46"/>
                    <a:pt x="825" y="46"/>
                    <a:pt x="823" y="48"/>
                  </a:cubicBezTo>
                  <a:cubicBezTo>
                    <a:pt x="823" y="48"/>
                    <a:pt x="823" y="48"/>
                    <a:pt x="823" y="49"/>
                  </a:cubicBezTo>
                  <a:cubicBezTo>
                    <a:pt x="823" y="49"/>
                    <a:pt x="823" y="49"/>
                    <a:pt x="822" y="51"/>
                  </a:cubicBezTo>
                  <a:cubicBezTo>
                    <a:pt x="822" y="51"/>
                    <a:pt x="822" y="51"/>
                    <a:pt x="821" y="50"/>
                  </a:cubicBezTo>
                  <a:cubicBezTo>
                    <a:pt x="821" y="50"/>
                    <a:pt x="821" y="50"/>
                    <a:pt x="821" y="48"/>
                  </a:cubicBezTo>
                  <a:cubicBezTo>
                    <a:pt x="821" y="48"/>
                    <a:pt x="821" y="48"/>
                    <a:pt x="820" y="46"/>
                  </a:cubicBezTo>
                  <a:cubicBezTo>
                    <a:pt x="820" y="46"/>
                    <a:pt x="820" y="46"/>
                    <a:pt x="819" y="43"/>
                  </a:cubicBezTo>
                  <a:cubicBezTo>
                    <a:pt x="819" y="43"/>
                    <a:pt x="819" y="43"/>
                    <a:pt x="817" y="45"/>
                  </a:cubicBezTo>
                  <a:cubicBezTo>
                    <a:pt x="817" y="45"/>
                    <a:pt x="817" y="45"/>
                    <a:pt x="814" y="45"/>
                  </a:cubicBezTo>
                  <a:cubicBezTo>
                    <a:pt x="814" y="45"/>
                    <a:pt x="814" y="45"/>
                    <a:pt x="812" y="47"/>
                  </a:cubicBezTo>
                  <a:cubicBezTo>
                    <a:pt x="812" y="47"/>
                    <a:pt x="812" y="47"/>
                    <a:pt x="811" y="46"/>
                  </a:cubicBezTo>
                  <a:cubicBezTo>
                    <a:pt x="811" y="46"/>
                    <a:pt x="811" y="46"/>
                    <a:pt x="812" y="45"/>
                  </a:cubicBezTo>
                  <a:cubicBezTo>
                    <a:pt x="812" y="45"/>
                    <a:pt x="812" y="45"/>
                    <a:pt x="812" y="43"/>
                  </a:cubicBezTo>
                  <a:cubicBezTo>
                    <a:pt x="812" y="43"/>
                    <a:pt x="812" y="43"/>
                    <a:pt x="812" y="41"/>
                  </a:cubicBezTo>
                  <a:cubicBezTo>
                    <a:pt x="812" y="41"/>
                    <a:pt x="812" y="41"/>
                    <a:pt x="812" y="39"/>
                  </a:cubicBezTo>
                  <a:cubicBezTo>
                    <a:pt x="812" y="39"/>
                    <a:pt x="812" y="39"/>
                    <a:pt x="815" y="41"/>
                  </a:cubicBezTo>
                  <a:cubicBezTo>
                    <a:pt x="815" y="41"/>
                    <a:pt x="815" y="41"/>
                    <a:pt x="817" y="40"/>
                  </a:cubicBezTo>
                  <a:cubicBezTo>
                    <a:pt x="817" y="40"/>
                    <a:pt x="817" y="40"/>
                    <a:pt x="817" y="38"/>
                  </a:cubicBezTo>
                  <a:cubicBezTo>
                    <a:pt x="817" y="38"/>
                    <a:pt x="817" y="38"/>
                    <a:pt x="814" y="35"/>
                  </a:cubicBezTo>
                  <a:cubicBezTo>
                    <a:pt x="814" y="35"/>
                    <a:pt x="814" y="35"/>
                    <a:pt x="808" y="32"/>
                  </a:cubicBezTo>
                  <a:cubicBezTo>
                    <a:pt x="808" y="32"/>
                    <a:pt x="808" y="32"/>
                    <a:pt x="803" y="32"/>
                  </a:cubicBezTo>
                  <a:cubicBezTo>
                    <a:pt x="803" y="32"/>
                    <a:pt x="803" y="32"/>
                    <a:pt x="798" y="33"/>
                  </a:cubicBezTo>
                  <a:cubicBezTo>
                    <a:pt x="798" y="33"/>
                    <a:pt x="798" y="33"/>
                    <a:pt x="794" y="34"/>
                  </a:cubicBezTo>
                  <a:cubicBezTo>
                    <a:pt x="794" y="34"/>
                    <a:pt x="794" y="34"/>
                    <a:pt x="791" y="37"/>
                  </a:cubicBezTo>
                  <a:cubicBezTo>
                    <a:pt x="791" y="37"/>
                    <a:pt x="791" y="37"/>
                    <a:pt x="791" y="46"/>
                  </a:cubicBezTo>
                  <a:cubicBezTo>
                    <a:pt x="791" y="46"/>
                    <a:pt x="791" y="46"/>
                    <a:pt x="791" y="48"/>
                  </a:cubicBezTo>
                  <a:cubicBezTo>
                    <a:pt x="791" y="48"/>
                    <a:pt x="791" y="48"/>
                    <a:pt x="792" y="50"/>
                  </a:cubicBezTo>
                  <a:cubicBezTo>
                    <a:pt x="792" y="50"/>
                    <a:pt x="792" y="50"/>
                    <a:pt x="790" y="52"/>
                  </a:cubicBezTo>
                  <a:cubicBezTo>
                    <a:pt x="790" y="52"/>
                    <a:pt x="790" y="52"/>
                    <a:pt x="790" y="55"/>
                  </a:cubicBezTo>
                  <a:cubicBezTo>
                    <a:pt x="790" y="55"/>
                    <a:pt x="790" y="55"/>
                    <a:pt x="788" y="56"/>
                  </a:cubicBezTo>
                  <a:cubicBezTo>
                    <a:pt x="788" y="56"/>
                    <a:pt x="788" y="56"/>
                    <a:pt x="786" y="56"/>
                  </a:cubicBezTo>
                  <a:cubicBezTo>
                    <a:pt x="786" y="56"/>
                    <a:pt x="786" y="56"/>
                    <a:pt x="785" y="55"/>
                  </a:cubicBezTo>
                  <a:cubicBezTo>
                    <a:pt x="785" y="55"/>
                    <a:pt x="785" y="55"/>
                    <a:pt x="786" y="54"/>
                  </a:cubicBezTo>
                  <a:cubicBezTo>
                    <a:pt x="786" y="54"/>
                    <a:pt x="786" y="54"/>
                    <a:pt x="783" y="53"/>
                  </a:cubicBezTo>
                  <a:cubicBezTo>
                    <a:pt x="783" y="53"/>
                    <a:pt x="783" y="53"/>
                    <a:pt x="785" y="52"/>
                  </a:cubicBezTo>
                  <a:cubicBezTo>
                    <a:pt x="785" y="52"/>
                    <a:pt x="785" y="52"/>
                    <a:pt x="786" y="52"/>
                  </a:cubicBezTo>
                  <a:cubicBezTo>
                    <a:pt x="786" y="52"/>
                    <a:pt x="786" y="52"/>
                    <a:pt x="787" y="50"/>
                  </a:cubicBezTo>
                  <a:cubicBezTo>
                    <a:pt x="787" y="50"/>
                    <a:pt x="787" y="50"/>
                    <a:pt x="787" y="46"/>
                  </a:cubicBezTo>
                  <a:cubicBezTo>
                    <a:pt x="787" y="46"/>
                    <a:pt x="787" y="46"/>
                    <a:pt x="785" y="45"/>
                  </a:cubicBezTo>
                  <a:cubicBezTo>
                    <a:pt x="785" y="45"/>
                    <a:pt x="785" y="45"/>
                    <a:pt x="784" y="42"/>
                  </a:cubicBezTo>
                  <a:cubicBezTo>
                    <a:pt x="784" y="42"/>
                    <a:pt x="784" y="42"/>
                    <a:pt x="785" y="43"/>
                  </a:cubicBezTo>
                  <a:cubicBezTo>
                    <a:pt x="785" y="43"/>
                    <a:pt x="785" y="43"/>
                    <a:pt x="787" y="41"/>
                  </a:cubicBezTo>
                  <a:cubicBezTo>
                    <a:pt x="787" y="41"/>
                    <a:pt x="787" y="41"/>
                    <a:pt x="787" y="43"/>
                  </a:cubicBezTo>
                  <a:cubicBezTo>
                    <a:pt x="787" y="43"/>
                    <a:pt x="787" y="43"/>
                    <a:pt x="788" y="45"/>
                  </a:cubicBezTo>
                  <a:cubicBezTo>
                    <a:pt x="788" y="45"/>
                    <a:pt x="788" y="45"/>
                    <a:pt x="789" y="47"/>
                  </a:cubicBezTo>
                  <a:cubicBezTo>
                    <a:pt x="789" y="47"/>
                    <a:pt x="789" y="47"/>
                    <a:pt x="790" y="46"/>
                  </a:cubicBezTo>
                  <a:cubicBezTo>
                    <a:pt x="790" y="46"/>
                    <a:pt x="790" y="46"/>
                    <a:pt x="790" y="42"/>
                  </a:cubicBezTo>
                  <a:cubicBezTo>
                    <a:pt x="790" y="42"/>
                    <a:pt x="790" y="42"/>
                    <a:pt x="789" y="39"/>
                  </a:cubicBezTo>
                  <a:cubicBezTo>
                    <a:pt x="789" y="39"/>
                    <a:pt x="789" y="39"/>
                    <a:pt x="783" y="41"/>
                  </a:cubicBezTo>
                  <a:cubicBezTo>
                    <a:pt x="783" y="41"/>
                    <a:pt x="783" y="41"/>
                    <a:pt x="778" y="44"/>
                  </a:cubicBezTo>
                  <a:cubicBezTo>
                    <a:pt x="778" y="44"/>
                    <a:pt x="778" y="44"/>
                    <a:pt x="778" y="46"/>
                  </a:cubicBezTo>
                  <a:cubicBezTo>
                    <a:pt x="778" y="46"/>
                    <a:pt x="778" y="46"/>
                    <a:pt x="776" y="48"/>
                  </a:cubicBezTo>
                  <a:cubicBezTo>
                    <a:pt x="776" y="48"/>
                    <a:pt x="776" y="48"/>
                    <a:pt x="774" y="47"/>
                  </a:cubicBezTo>
                  <a:cubicBezTo>
                    <a:pt x="774" y="47"/>
                    <a:pt x="774" y="47"/>
                    <a:pt x="774" y="45"/>
                  </a:cubicBezTo>
                  <a:cubicBezTo>
                    <a:pt x="774" y="45"/>
                    <a:pt x="774" y="45"/>
                    <a:pt x="776" y="45"/>
                  </a:cubicBezTo>
                  <a:cubicBezTo>
                    <a:pt x="776" y="45"/>
                    <a:pt x="776" y="45"/>
                    <a:pt x="774" y="43"/>
                  </a:cubicBezTo>
                  <a:cubicBezTo>
                    <a:pt x="774" y="43"/>
                    <a:pt x="774" y="43"/>
                    <a:pt x="775" y="39"/>
                  </a:cubicBezTo>
                  <a:cubicBezTo>
                    <a:pt x="775" y="39"/>
                    <a:pt x="775" y="39"/>
                    <a:pt x="777" y="40"/>
                  </a:cubicBezTo>
                  <a:cubicBezTo>
                    <a:pt x="777" y="40"/>
                    <a:pt x="777" y="40"/>
                    <a:pt x="778" y="40"/>
                  </a:cubicBezTo>
                  <a:cubicBezTo>
                    <a:pt x="778" y="40"/>
                    <a:pt x="778" y="40"/>
                    <a:pt x="780" y="41"/>
                  </a:cubicBezTo>
                  <a:cubicBezTo>
                    <a:pt x="780" y="41"/>
                    <a:pt x="780" y="41"/>
                    <a:pt x="786" y="38"/>
                  </a:cubicBezTo>
                  <a:cubicBezTo>
                    <a:pt x="786" y="38"/>
                    <a:pt x="786" y="38"/>
                    <a:pt x="788" y="37"/>
                  </a:cubicBezTo>
                  <a:cubicBezTo>
                    <a:pt x="788" y="37"/>
                    <a:pt x="788" y="37"/>
                    <a:pt x="784" y="37"/>
                  </a:cubicBezTo>
                  <a:cubicBezTo>
                    <a:pt x="784" y="37"/>
                    <a:pt x="784" y="37"/>
                    <a:pt x="781" y="38"/>
                  </a:cubicBezTo>
                  <a:cubicBezTo>
                    <a:pt x="781" y="38"/>
                    <a:pt x="781" y="38"/>
                    <a:pt x="778" y="37"/>
                  </a:cubicBezTo>
                  <a:cubicBezTo>
                    <a:pt x="778" y="37"/>
                    <a:pt x="778" y="37"/>
                    <a:pt x="770" y="37"/>
                  </a:cubicBezTo>
                  <a:cubicBezTo>
                    <a:pt x="770" y="37"/>
                    <a:pt x="770" y="37"/>
                    <a:pt x="769" y="38"/>
                  </a:cubicBezTo>
                  <a:cubicBezTo>
                    <a:pt x="769" y="38"/>
                    <a:pt x="769" y="38"/>
                    <a:pt x="758" y="39"/>
                  </a:cubicBezTo>
                  <a:cubicBezTo>
                    <a:pt x="758" y="39"/>
                    <a:pt x="758" y="39"/>
                    <a:pt x="753" y="39"/>
                  </a:cubicBezTo>
                  <a:cubicBezTo>
                    <a:pt x="753" y="39"/>
                    <a:pt x="753" y="39"/>
                    <a:pt x="749" y="40"/>
                  </a:cubicBezTo>
                  <a:cubicBezTo>
                    <a:pt x="749" y="40"/>
                    <a:pt x="749" y="40"/>
                    <a:pt x="745" y="38"/>
                  </a:cubicBezTo>
                  <a:cubicBezTo>
                    <a:pt x="745" y="38"/>
                    <a:pt x="745" y="38"/>
                    <a:pt x="741" y="39"/>
                  </a:cubicBezTo>
                  <a:cubicBezTo>
                    <a:pt x="741" y="39"/>
                    <a:pt x="741" y="39"/>
                    <a:pt x="739" y="40"/>
                  </a:cubicBezTo>
                  <a:cubicBezTo>
                    <a:pt x="739" y="40"/>
                    <a:pt x="739" y="40"/>
                    <a:pt x="741" y="42"/>
                  </a:cubicBezTo>
                  <a:cubicBezTo>
                    <a:pt x="741" y="42"/>
                    <a:pt x="741" y="42"/>
                    <a:pt x="744" y="42"/>
                  </a:cubicBezTo>
                  <a:cubicBezTo>
                    <a:pt x="744" y="42"/>
                    <a:pt x="744" y="42"/>
                    <a:pt x="746" y="43"/>
                  </a:cubicBezTo>
                  <a:cubicBezTo>
                    <a:pt x="746" y="43"/>
                    <a:pt x="746" y="43"/>
                    <a:pt x="747" y="42"/>
                  </a:cubicBezTo>
                  <a:cubicBezTo>
                    <a:pt x="747" y="42"/>
                    <a:pt x="747" y="42"/>
                    <a:pt x="749" y="45"/>
                  </a:cubicBezTo>
                  <a:cubicBezTo>
                    <a:pt x="749" y="45"/>
                    <a:pt x="749" y="45"/>
                    <a:pt x="749" y="46"/>
                  </a:cubicBezTo>
                  <a:cubicBezTo>
                    <a:pt x="749" y="46"/>
                    <a:pt x="749" y="46"/>
                    <a:pt x="746" y="49"/>
                  </a:cubicBezTo>
                  <a:cubicBezTo>
                    <a:pt x="746" y="49"/>
                    <a:pt x="746" y="49"/>
                    <a:pt x="744" y="48"/>
                  </a:cubicBezTo>
                  <a:cubicBezTo>
                    <a:pt x="744" y="48"/>
                    <a:pt x="744" y="48"/>
                    <a:pt x="741" y="50"/>
                  </a:cubicBezTo>
                  <a:cubicBezTo>
                    <a:pt x="741" y="50"/>
                    <a:pt x="741" y="50"/>
                    <a:pt x="741" y="52"/>
                  </a:cubicBezTo>
                  <a:cubicBezTo>
                    <a:pt x="741" y="52"/>
                    <a:pt x="741" y="52"/>
                    <a:pt x="740" y="54"/>
                  </a:cubicBezTo>
                  <a:cubicBezTo>
                    <a:pt x="740" y="54"/>
                    <a:pt x="740" y="54"/>
                    <a:pt x="741" y="57"/>
                  </a:cubicBezTo>
                  <a:cubicBezTo>
                    <a:pt x="741" y="57"/>
                    <a:pt x="741" y="57"/>
                    <a:pt x="745" y="58"/>
                  </a:cubicBezTo>
                  <a:cubicBezTo>
                    <a:pt x="745" y="58"/>
                    <a:pt x="745" y="58"/>
                    <a:pt x="745" y="56"/>
                  </a:cubicBezTo>
                  <a:cubicBezTo>
                    <a:pt x="745" y="56"/>
                    <a:pt x="745" y="56"/>
                    <a:pt x="747" y="54"/>
                  </a:cubicBezTo>
                  <a:cubicBezTo>
                    <a:pt x="747" y="54"/>
                    <a:pt x="747" y="54"/>
                    <a:pt x="750" y="53"/>
                  </a:cubicBezTo>
                  <a:cubicBezTo>
                    <a:pt x="750" y="53"/>
                    <a:pt x="750" y="53"/>
                    <a:pt x="749" y="56"/>
                  </a:cubicBezTo>
                  <a:cubicBezTo>
                    <a:pt x="749" y="56"/>
                    <a:pt x="749" y="56"/>
                    <a:pt x="746" y="56"/>
                  </a:cubicBezTo>
                  <a:cubicBezTo>
                    <a:pt x="746" y="56"/>
                    <a:pt x="746" y="56"/>
                    <a:pt x="748" y="58"/>
                  </a:cubicBezTo>
                  <a:cubicBezTo>
                    <a:pt x="748" y="58"/>
                    <a:pt x="748" y="58"/>
                    <a:pt x="747" y="59"/>
                  </a:cubicBezTo>
                  <a:cubicBezTo>
                    <a:pt x="747" y="59"/>
                    <a:pt x="747" y="59"/>
                    <a:pt x="748" y="60"/>
                  </a:cubicBezTo>
                  <a:cubicBezTo>
                    <a:pt x="748" y="60"/>
                    <a:pt x="748" y="60"/>
                    <a:pt x="746" y="62"/>
                  </a:cubicBezTo>
                  <a:cubicBezTo>
                    <a:pt x="746" y="62"/>
                    <a:pt x="746" y="62"/>
                    <a:pt x="748" y="62"/>
                  </a:cubicBezTo>
                  <a:cubicBezTo>
                    <a:pt x="748" y="62"/>
                    <a:pt x="748" y="62"/>
                    <a:pt x="750" y="61"/>
                  </a:cubicBezTo>
                  <a:cubicBezTo>
                    <a:pt x="750" y="61"/>
                    <a:pt x="750" y="61"/>
                    <a:pt x="751" y="63"/>
                  </a:cubicBezTo>
                  <a:cubicBezTo>
                    <a:pt x="751" y="63"/>
                    <a:pt x="751" y="63"/>
                    <a:pt x="750" y="65"/>
                  </a:cubicBezTo>
                  <a:cubicBezTo>
                    <a:pt x="750" y="65"/>
                    <a:pt x="750" y="65"/>
                    <a:pt x="752" y="67"/>
                  </a:cubicBezTo>
                  <a:cubicBezTo>
                    <a:pt x="752" y="67"/>
                    <a:pt x="752" y="67"/>
                    <a:pt x="754" y="67"/>
                  </a:cubicBezTo>
                  <a:cubicBezTo>
                    <a:pt x="754" y="67"/>
                    <a:pt x="754" y="67"/>
                    <a:pt x="757" y="70"/>
                  </a:cubicBezTo>
                  <a:cubicBezTo>
                    <a:pt x="757" y="70"/>
                    <a:pt x="757" y="70"/>
                    <a:pt x="757" y="72"/>
                  </a:cubicBezTo>
                  <a:cubicBezTo>
                    <a:pt x="757" y="72"/>
                    <a:pt x="757" y="72"/>
                    <a:pt x="755" y="71"/>
                  </a:cubicBezTo>
                  <a:cubicBezTo>
                    <a:pt x="755" y="71"/>
                    <a:pt x="755" y="71"/>
                    <a:pt x="754" y="72"/>
                  </a:cubicBezTo>
                  <a:cubicBezTo>
                    <a:pt x="754" y="72"/>
                    <a:pt x="754" y="72"/>
                    <a:pt x="754" y="74"/>
                  </a:cubicBezTo>
                  <a:cubicBezTo>
                    <a:pt x="754" y="74"/>
                    <a:pt x="754" y="74"/>
                    <a:pt x="753" y="74"/>
                  </a:cubicBezTo>
                  <a:cubicBezTo>
                    <a:pt x="753" y="74"/>
                    <a:pt x="753" y="74"/>
                    <a:pt x="752" y="74"/>
                  </a:cubicBezTo>
                  <a:cubicBezTo>
                    <a:pt x="752" y="74"/>
                    <a:pt x="752" y="74"/>
                    <a:pt x="751" y="74"/>
                  </a:cubicBezTo>
                  <a:cubicBezTo>
                    <a:pt x="751" y="74"/>
                    <a:pt x="751" y="74"/>
                    <a:pt x="750" y="72"/>
                  </a:cubicBezTo>
                  <a:cubicBezTo>
                    <a:pt x="750" y="72"/>
                    <a:pt x="750" y="72"/>
                    <a:pt x="747" y="70"/>
                  </a:cubicBezTo>
                  <a:cubicBezTo>
                    <a:pt x="747" y="70"/>
                    <a:pt x="747" y="70"/>
                    <a:pt x="746" y="70"/>
                  </a:cubicBezTo>
                  <a:cubicBezTo>
                    <a:pt x="746" y="70"/>
                    <a:pt x="746" y="70"/>
                    <a:pt x="747" y="72"/>
                  </a:cubicBezTo>
                  <a:cubicBezTo>
                    <a:pt x="747" y="72"/>
                    <a:pt x="747" y="72"/>
                    <a:pt x="746" y="73"/>
                  </a:cubicBezTo>
                  <a:cubicBezTo>
                    <a:pt x="746" y="73"/>
                    <a:pt x="746" y="73"/>
                    <a:pt x="744" y="72"/>
                  </a:cubicBezTo>
                  <a:cubicBezTo>
                    <a:pt x="744" y="72"/>
                    <a:pt x="744" y="72"/>
                    <a:pt x="743" y="73"/>
                  </a:cubicBezTo>
                  <a:cubicBezTo>
                    <a:pt x="743" y="73"/>
                    <a:pt x="743" y="73"/>
                    <a:pt x="744" y="75"/>
                  </a:cubicBezTo>
                  <a:cubicBezTo>
                    <a:pt x="744" y="75"/>
                    <a:pt x="744" y="75"/>
                    <a:pt x="744" y="78"/>
                  </a:cubicBezTo>
                  <a:cubicBezTo>
                    <a:pt x="744" y="78"/>
                    <a:pt x="744" y="78"/>
                    <a:pt x="746" y="78"/>
                  </a:cubicBezTo>
                  <a:cubicBezTo>
                    <a:pt x="746" y="78"/>
                    <a:pt x="746" y="78"/>
                    <a:pt x="749" y="77"/>
                  </a:cubicBezTo>
                  <a:cubicBezTo>
                    <a:pt x="749" y="77"/>
                    <a:pt x="749" y="77"/>
                    <a:pt x="750" y="78"/>
                  </a:cubicBezTo>
                  <a:cubicBezTo>
                    <a:pt x="750" y="78"/>
                    <a:pt x="750" y="78"/>
                    <a:pt x="749" y="80"/>
                  </a:cubicBezTo>
                  <a:cubicBezTo>
                    <a:pt x="749" y="80"/>
                    <a:pt x="749" y="80"/>
                    <a:pt x="751" y="81"/>
                  </a:cubicBezTo>
                  <a:cubicBezTo>
                    <a:pt x="751" y="81"/>
                    <a:pt x="751" y="81"/>
                    <a:pt x="749" y="82"/>
                  </a:cubicBezTo>
                  <a:cubicBezTo>
                    <a:pt x="749" y="82"/>
                    <a:pt x="749" y="82"/>
                    <a:pt x="747" y="81"/>
                  </a:cubicBezTo>
                  <a:cubicBezTo>
                    <a:pt x="747" y="81"/>
                    <a:pt x="747" y="81"/>
                    <a:pt x="747" y="82"/>
                  </a:cubicBezTo>
                  <a:cubicBezTo>
                    <a:pt x="747" y="82"/>
                    <a:pt x="747" y="82"/>
                    <a:pt x="749" y="84"/>
                  </a:cubicBezTo>
                  <a:cubicBezTo>
                    <a:pt x="749" y="84"/>
                    <a:pt x="749" y="84"/>
                    <a:pt x="745" y="84"/>
                  </a:cubicBezTo>
                  <a:cubicBezTo>
                    <a:pt x="745" y="84"/>
                    <a:pt x="745" y="84"/>
                    <a:pt x="745" y="82"/>
                  </a:cubicBezTo>
                  <a:cubicBezTo>
                    <a:pt x="745" y="82"/>
                    <a:pt x="745" y="82"/>
                    <a:pt x="742" y="82"/>
                  </a:cubicBezTo>
                  <a:cubicBezTo>
                    <a:pt x="742" y="82"/>
                    <a:pt x="742" y="82"/>
                    <a:pt x="740" y="80"/>
                  </a:cubicBezTo>
                  <a:cubicBezTo>
                    <a:pt x="740" y="80"/>
                    <a:pt x="740" y="80"/>
                    <a:pt x="738" y="79"/>
                  </a:cubicBezTo>
                  <a:cubicBezTo>
                    <a:pt x="738" y="79"/>
                    <a:pt x="738" y="79"/>
                    <a:pt x="736" y="77"/>
                  </a:cubicBezTo>
                  <a:cubicBezTo>
                    <a:pt x="736" y="77"/>
                    <a:pt x="736" y="77"/>
                    <a:pt x="734" y="77"/>
                  </a:cubicBezTo>
                  <a:cubicBezTo>
                    <a:pt x="734" y="77"/>
                    <a:pt x="734" y="77"/>
                    <a:pt x="732" y="76"/>
                  </a:cubicBezTo>
                  <a:cubicBezTo>
                    <a:pt x="732" y="76"/>
                    <a:pt x="732" y="76"/>
                    <a:pt x="730" y="76"/>
                  </a:cubicBezTo>
                  <a:cubicBezTo>
                    <a:pt x="730" y="76"/>
                    <a:pt x="730" y="76"/>
                    <a:pt x="729" y="76"/>
                  </a:cubicBezTo>
                  <a:cubicBezTo>
                    <a:pt x="729" y="76"/>
                    <a:pt x="729" y="76"/>
                    <a:pt x="723" y="78"/>
                  </a:cubicBezTo>
                  <a:cubicBezTo>
                    <a:pt x="723" y="78"/>
                    <a:pt x="723" y="78"/>
                    <a:pt x="723" y="80"/>
                  </a:cubicBezTo>
                  <a:cubicBezTo>
                    <a:pt x="723" y="80"/>
                    <a:pt x="723" y="80"/>
                    <a:pt x="722" y="81"/>
                  </a:cubicBezTo>
                  <a:cubicBezTo>
                    <a:pt x="722" y="81"/>
                    <a:pt x="722" y="81"/>
                    <a:pt x="724" y="82"/>
                  </a:cubicBezTo>
                  <a:cubicBezTo>
                    <a:pt x="724" y="82"/>
                    <a:pt x="724" y="82"/>
                    <a:pt x="723" y="83"/>
                  </a:cubicBezTo>
                  <a:cubicBezTo>
                    <a:pt x="723" y="83"/>
                    <a:pt x="723" y="83"/>
                    <a:pt x="725" y="85"/>
                  </a:cubicBezTo>
                  <a:cubicBezTo>
                    <a:pt x="725" y="85"/>
                    <a:pt x="725" y="85"/>
                    <a:pt x="724" y="86"/>
                  </a:cubicBezTo>
                  <a:cubicBezTo>
                    <a:pt x="724" y="86"/>
                    <a:pt x="724" y="86"/>
                    <a:pt x="723" y="84"/>
                  </a:cubicBezTo>
                  <a:cubicBezTo>
                    <a:pt x="723" y="84"/>
                    <a:pt x="723" y="84"/>
                    <a:pt x="721" y="85"/>
                  </a:cubicBezTo>
                  <a:cubicBezTo>
                    <a:pt x="721" y="85"/>
                    <a:pt x="721" y="85"/>
                    <a:pt x="720" y="84"/>
                  </a:cubicBezTo>
                  <a:cubicBezTo>
                    <a:pt x="720" y="84"/>
                    <a:pt x="720" y="84"/>
                    <a:pt x="713" y="85"/>
                  </a:cubicBezTo>
                  <a:cubicBezTo>
                    <a:pt x="713" y="85"/>
                    <a:pt x="713" y="85"/>
                    <a:pt x="710" y="85"/>
                  </a:cubicBezTo>
                  <a:cubicBezTo>
                    <a:pt x="710" y="85"/>
                    <a:pt x="710" y="85"/>
                    <a:pt x="708" y="83"/>
                  </a:cubicBezTo>
                  <a:cubicBezTo>
                    <a:pt x="708" y="83"/>
                    <a:pt x="708" y="83"/>
                    <a:pt x="706" y="82"/>
                  </a:cubicBezTo>
                  <a:cubicBezTo>
                    <a:pt x="706" y="82"/>
                    <a:pt x="706" y="82"/>
                    <a:pt x="704" y="80"/>
                  </a:cubicBezTo>
                  <a:cubicBezTo>
                    <a:pt x="704" y="80"/>
                    <a:pt x="704" y="80"/>
                    <a:pt x="703" y="78"/>
                  </a:cubicBezTo>
                  <a:cubicBezTo>
                    <a:pt x="703" y="78"/>
                    <a:pt x="703" y="78"/>
                    <a:pt x="701" y="77"/>
                  </a:cubicBezTo>
                  <a:cubicBezTo>
                    <a:pt x="701" y="77"/>
                    <a:pt x="701" y="77"/>
                    <a:pt x="701" y="79"/>
                  </a:cubicBezTo>
                  <a:cubicBezTo>
                    <a:pt x="701" y="79"/>
                    <a:pt x="701" y="79"/>
                    <a:pt x="703" y="81"/>
                  </a:cubicBezTo>
                  <a:cubicBezTo>
                    <a:pt x="703" y="81"/>
                    <a:pt x="703" y="81"/>
                    <a:pt x="703" y="86"/>
                  </a:cubicBezTo>
                  <a:cubicBezTo>
                    <a:pt x="703" y="86"/>
                    <a:pt x="703" y="86"/>
                    <a:pt x="706" y="91"/>
                  </a:cubicBezTo>
                  <a:cubicBezTo>
                    <a:pt x="706" y="91"/>
                    <a:pt x="706" y="91"/>
                    <a:pt x="707" y="96"/>
                  </a:cubicBezTo>
                  <a:cubicBezTo>
                    <a:pt x="707" y="96"/>
                    <a:pt x="707" y="96"/>
                    <a:pt x="709" y="105"/>
                  </a:cubicBezTo>
                  <a:cubicBezTo>
                    <a:pt x="709" y="105"/>
                    <a:pt x="709" y="105"/>
                    <a:pt x="709" y="107"/>
                  </a:cubicBezTo>
                  <a:cubicBezTo>
                    <a:pt x="709" y="107"/>
                    <a:pt x="709" y="107"/>
                    <a:pt x="708" y="107"/>
                  </a:cubicBezTo>
                  <a:cubicBezTo>
                    <a:pt x="708" y="107"/>
                    <a:pt x="708" y="107"/>
                    <a:pt x="707" y="105"/>
                  </a:cubicBezTo>
                  <a:cubicBezTo>
                    <a:pt x="707" y="105"/>
                    <a:pt x="707" y="105"/>
                    <a:pt x="706" y="104"/>
                  </a:cubicBezTo>
                  <a:cubicBezTo>
                    <a:pt x="706" y="104"/>
                    <a:pt x="706" y="104"/>
                    <a:pt x="705" y="102"/>
                  </a:cubicBezTo>
                  <a:cubicBezTo>
                    <a:pt x="705" y="102"/>
                    <a:pt x="705" y="102"/>
                    <a:pt x="704" y="103"/>
                  </a:cubicBezTo>
                  <a:cubicBezTo>
                    <a:pt x="704" y="103"/>
                    <a:pt x="704" y="103"/>
                    <a:pt x="704" y="104"/>
                  </a:cubicBezTo>
                  <a:cubicBezTo>
                    <a:pt x="704" y="104"/>
                    <a:pt x="704" y="104"/>
                    <a:pt x="704" y="105"/>
                  </a:cubicBezTo>
                  <a:cubicBezTo>
                    <a:pt x="704" y="105"/>
                    <a:pt x="704" y="105"/>
                    <a:pt x="701" y="105"/>
                  </a:cubicBezTo>
                  <a:cubicBezTo>
                    <a:pt x="701" y="105"/>
                    <a:pt x="701" y="105"/>
                    <a:pt x="699" y="102"/>
                  </a:cubicBezTo>
                  <a:cubicBezTo>
                    <a:pt x="699" y="102"/>
                    <a:pt x="699" y="102"/>
                    <a:pt x="695" y="101"/>
                  </a:cubicBezTo>
                  <a:cubicBezTo>
                    <a:pt x="695" y="101"/>
                    <a:pt x="695" y="101"/>
                    <a:pt x="693" y="99"/>
                  </a:cubicBezTo>
                  <a:cubicBezTo>
                    <a:pt x="693" y="99"/>
                    <a:pt x="693" y="99"/>
                    <a:pt x="691" y="98"/>
                  </a:cubicBezTo>
                  <a:cubicBezTo>
                    <a:pt x="691" y="98"/>
                    <a:pt x="691" y="98"/>
                    <a:pt x="686" y="93"/>
                  </a:cubicBezTo>
                  <a:cubicBezTo>
                    <a:pt x="686" y="93"/>
                    <a:pt x="686" y="93"/>
                    <a:pt x="684" y="93"/>
                  </a:cubicBezTo>
                  <a:cubicBezTo>
                    <a:pt x="684" y="93"/>
                    <a:pt x="684" y="93"/>
                    <a:pt x="683" y="94"/>
                  </a:cubicBezTo>
                  <a:cubicBezTo>
                    <a:pt x="683" y="94"/>
                    <a:pt x="683" y="94"/>
                    <a:pt x="682" y="94"/>
                  </a:cubicBezTo>
                  <a:cubicBezTo>
                    <a:pt x="682" y="94"/>
                    <a:pt x="682" y="94"/>
                    <a:pt x="681" y="93"/>
                  </a:cubicBezTo>
                  <a:cubicBezTo>
                    <a:pt x="681" y="93"/>
                    <a:pt x="681" y="93"/>
                    <a:pt x="684" y="90"/>
                  </a:cubicBezTo>
                  <a:cubicBezTo>
                    <a:pt x="684" y="90"/>
                    <a:pt x="684" y="90"/>
                    <a:pt x="686" y="90"/>
                  </a:cubicBezTo>
                  <a:cubicBezTo>
                    <a:pt x="686" y="90"/>
                    <a:pt x="686" y="90"/>
                    <a:pt x="685" y="89"/>
                  </a:cubicBezTo>
                  <a:cubicBezTo>
                    <a:pt x="685" y="89"/>
                    <a:pt x="685" y="89"/>
                    <a:pt x="683" y="88"/>
                  </a:cubicBezTo>
                  <a:cubicBezTo>
                    <a:pt x="683" y="88"/>
                    <a:pt x="683" y="88"/>
                    <a:pt x="681" y="86"/>
                  </a:cubicBezTo>
                  <a:cubicBezTo>
                    <a:pt x="681" y="86"/>
                    <a:pt x="681" y="86"/>
                    <a:pt x="680" y="86"/>
                  </a:cubicBezTo>
                  <a:cubicBezTo>
                    <a:pt x="680" y="86"/>
                    <a:pt x="680" y="86"/>
                    <a:pt x="681" y="87"/>
                  </a:cubicBezTo>
                  <a:cubicBezTo>
                    <a:pt x="681" y="87"/>
                    <a:pt x="681" y="87"/>
                    <a:pt x="682" y="89"/>
                  </a:cubicBezTo>
                  <a:cubicBezTo>
                    <a:pt x="682" y="89"/>
                    <a:pt x="682" y="89"/>
                    <a:pt x="682" y="90"/>
                  </a:cubicBezTo>
                  <a:cubicBezTo>
                    <a:pt x="682" y="90"/>
                    <a:pt x="682" y="90"/>
                    <a:pt x="680" y="92"/>
                  </a:cubicBezTo>
                  <a:cubicBezTo>
                    <a:pt x="680" y="92"/>
                    <a:pt x="680" y="92"/>
                    <a:pt x="677" y="91"/>
                  </a:cubicBezTo>
                  <a:cubicBezTo>
                    <a:pt x="677" y="91"/>
                    <a:pt x="677" y="91"/>
                    <a:pt x="674" y="88"/>
                  </a:cubicBezTo>
                  <a:cubicBezTo>
                    <a:pt x="674" y="88"/>
                    <a:pt x="674" y="88"/>
                    <a:pt x="673" y="87"/>
                  </a:cubicBezTo>
                  <a:cubicBezTo>
                    <a:pt x="673" y="87"/>
                    <a:pt x="673" y="87"/>
                    <a:pt x="670" y="87"/>
                  </a:cubicBezTo>
                  <a:cubicBezTo>
                    <a:pt x="670" y="87"/>
                    <a:pt x="670" y="87"/>
                    <a:pt x="669" y="85"/>
                  </a:cubicBezTo>
                  <a:cubicBezTo>
                    <a:pt x="669" y="85"/>
                    <a:pt x="669" y="85"/>
                    <a:pt x="667" y="84"/>
                  </a:cubicBezTo>
                  <a:cubicBezTo>
                    <a:pt x="667" y="84"/>
                    <a:pt x="667" y="84"/>
                    <a:pt x="671" y="84"/>
                  </a:cubicBezTo>
                  <a:cubicBezTo>
                    <a:pt x="671" y="84"/>
                    <a:pt x="671" y="84"/>
                    <a:pt x="675" y="85"/>
                  </a:cubicBezTo>
                  <a:cubicBezTo>
                    <a:pt x="675" y="85"/>
                    <a:pt x="675" y="85"/>
                    <a:pt x="676" y="86"/>
                  </a:cubicBezTo>
                  <a:cubicBezTo>
                    <a:pt x="676" y="86"/>
                    <a:pt x="676" y="86"/>
                    <a:pt x="678" y="85"/>
                  </a:cubicBezTo>
                  <a:cubicBezTo>
                    <a:pt x="678" y="85"/>
                    <a:pt x="678" y="85"/>
                    <a:pt x="680" y="82"/>
                  </a:cubicBezTo>
                  <a:cubicBezTo>
                    <a:pt x="680" y="82"/>
                    <a:pt x="680" y="82"/>
                    <a:pt x="680" y="81"/>
                  </a:cubicBezTo>
                  <a:cubicBezTo>
                    <a:pt x="680" y="81"/>
                    <a:pt x="680" y="81"/>
                    <a:pt x="678" y="82"/>
                  </a:cubicBezTo>
                  <a:cubicBezTo>
                    <a:pt x="678" y="82"/>
                    <a:pt x="678" y="82"/>
                    <a:pt x="678" y="80"/>
                  </a:cubicBezTo>
                  <a:cubicBezTo>
                    <a:pt x="678" y="80"/>
                    <a:pt x="678" y="80"/>
                    <a:pt x="676" y="81"/>
                  </a:cubicBezTo>
                  <a:cubicBezTo>
                    <a:pt x="676" y="81"/>
                    <a:pt x="676" y="81"/>
                    <a:pt x="677" y="78"/>
                  </a:cubicBezTo>
                  <a:cubicBezTo>
                    <a:pt x="677" y="78"/>
                    <a:pt x="677" y="78"/>
                    <a:pt x="675" y="76"/>
                  </a:cubicBezTo>
                  <a:cubicBezTo>
                    <a:pt x="675" y="76"/>
                    <a:pt x="675" y="76"/>
                    <a:pt x="673" y="77"/>
                  </a:cubicBezTo>
                  <a:cubicBezTo>
                    <a:pt x="673" y="77"/>
                    <a:pt x="673" y="77"/>
                    <a:pt x="673" y="75"/>
                  </a:cubicBezTo>
                  <a:cubicBezTo>
                    <a:pt x="673" y="75"/>
                    <a:pt x="673" y="75"/>
                    <a:pt x="672" y="75"/>
                  </a:cubicBezTo>
                  <a:cubicBezTo>
                    <a:pt x="672" y="75"/>
                    <a:pt x="672" y="75"/>
                    <a:pt x="671" y="75"/>
                  </a:cubicBezTo>
                  <a:cubicBezTo>
                    <a:pt x="671" y="75"/>
                    <a:pt x="671" y="75"/>
                    <a:pt x="670" y="76"/>
                  </a:cubicBezTo>
                  <a:cubicBezTo>
                    <a:pt x="670" y="76"/>
                    <a:pt x="670" y="76"/>
                    <a:pt x="667" y="76"/>
                  </a:cubicBezTo>
                  <a:cubicBezTo>
                    <a:pt x="667" y="76"/>
                    <a:pt x="667" y="76"/>
                    <a:pt x="667" y="74"/>
                  </a:cubicBezTo>
                  <a:cubicBezTo>
                    <a:pt x="667" y="74"/>
                    <a:pt x="667" y="74"/>
                    <a:pt x="670" y="71"/>
                  </a:cubicBezTo>
                  <a:cubicBezTo>
                    <a:pt x="670" y="71"/>
                    <a:pt x="670" y="71"/>
                    <a:pt x="670" y="69"/>
                  </a:cubicBezTo>
                  <a:cubicBezTo>
                    <a:pt x="670" y="69"/>
                    <a:pt x="670" y="69"/>
                    <a:pt x="669" y="69"/>
                  </a:cubicBezTo>
                  <a:cubicBezTo>
                    <a:pt x="669" y="69"/>
                    <a:pt x="669" y="69"/>
                    <a:pt x="666" y="72"/>
                  </a:cubicBezTo>
                  <a:cubicBezTo>
                    <a:pt x="666" y="72"/>
                    <a:pt x="666" y="72"/>
                    <a:pt x="666" y="69"/>
                  </a:cubicBezTo>
                  <a:cubicBezTo>
                    <a:pt x="666" y="69"/>
                    <a:pt x="666" y="69"/>
                    <a:pt x="667" y="68"/>
                  </a:cubicBezTo>
                  <a:cubicBezTo>
                    <a:pt x="667" y="68"/>
                    <a:pt x="667" y="68"/>
                    <a:pt x="667" y="66"/>
                  </a:cubicBezTo>
                  <a:cubicBezTo>
                    <a:pt x="667" y="66"/>
                    <a:pt x="667" y="66"/>
                    <a:pt x="666" y="66"/>
                  </a:cubicBezTo>
                  <a:cubicBezTo>
                    <a:pt x="666" y="66"/>
                    <a:pt x="666" y="66"/>
                    <a:pt x="665" y="67"/>
                  </a:cubicBezTo>
                  <a:cubicBezTo>
                    <a:pt x="665" y="67"/>
                    <a:pt x="665" y="67"/>
                    <a:pt x="665" y="65"/>
                  </a:cubicBezTo>
                  <a:cubicBezTo>
                    <a:pt x="665" y="65"/>
                    <a:pt x="665" y="65"/>
                    <a:pt x="663" y="65"/>
                  </a:cubicBezTo>
                  <a:cubicBezTo>
                    <a:pt x="663" y="65"/>
                    <a:pt x="663" y="65"/>
                    <a:pt x="661" y="63"/>
                  </a:cubicBezTo>
                  <a:cubicBezTo>
                    <a:pt x="661" y="63"/>
                    <a:pt x="661" y="63"/>
                    <a:pt x="662" y="61"/>
                  </a:cubicBezTo>
                  <a:cubicBezTo>
                    <a:pt x="662" y="61"/>
                    <a:pt x="662" y="61"/>
                    <a:pt x="662" y="60"/>
                  </a:cubicBezTo>
                  <a:cubicBezTo>
                    <a:pt x="662" y="60"/>
                    <a:pt x="662" y="60"/>
                    <a:pt x="660" y="61"/>
                  </a:cubicBezTo>
                  <a:cubicBezTo>
                    <a:pt x="660" y="61"/>
                    <a:pt x="660" y="61"/>
                    <a:pt x="659" y="63"/>
                  </a:cubicBezTo>
                  <a:cubicBezTo>
                    <a:pt x="659" y="63"/>
                    <a:pt x="659" y="63"/>
                    <a:pt x="659" y="60"/>
                  </a:cubicBezTo>
                  <a:cubicBezTo>
                    <a:pt x="659" y="60"/>
                    <a:pt x="659" y="60"/>
                    <a:pt x="657" y="59"/>
                  </a:cubicBezTo>
                  <a:cubicBezTo>
                    <a:pt x="657" y="59"/>
                    <a:pt x="657" y="59"/>
                    <a:pt x="655" y="60"/>
                  </a:cubicBezTo>
                  <a:cubicBezTo>
                    <a:pt x="655" y="60"/>
                    <a:pt x="655" y="60"/>
                    <a:pt x="654" y="60"/>
                  </a:cubicBezTo>
                  <a:cubicBezTo>
                    <a:pt x="654" y="60"/>
                    <a:pt x="654" y="60"/>
                    <a:pt x="654" y="57"/>
                  </a:cubicBezTo>
                  <a:cubicBezTo>
                    <a:pt x="654" y="57"/>
                    <a:pt x="654" y="57"/>
                    <a:pt x="652" y="59"/>
                  </a:cubicBezTo>
                  <a:cubicBezTo>
                    <a:pt x="652" y="59"/>
                    <a:pt x="652" y="59"/>
                    <a:pt x="651" y="59"/>
                  </a:cubicBezTo>
                  <a:cubicBezTo>
                    <a:pt x="651" y="59"/>
                    <a:pt x="651" y="59"/>
                    <a:pt x="651" y="60"/>
                  </a:cubicBezTo>
                  <a:cubicBezTo>
                    <a:pt x="651" y="60"/>
                    <a:pt x="651" y="60"/>
                    <a:pt x="650" y="58"/>
                  </a:cubicBezTo>
                  <a:cubicBezTo>
                    <a:pt x="650" y="58"/>
                    <a:pt x="650" y="58"/>
                    <a:pt x="650" y="56"/>
                  </a:cubicBezTo>
                  <a:cubicBezTo>
                    <a:pt x="650" y="56"/>
                    <a:pt x="650" y="56"/>
                    <a:pt x="648" y="56"/>
                  </a:cubicBezTo>
                  <a:cubicBezTo>
                    <a:pt x="648" y="56"/>
                    <a:pt x="648" y="56"/>
                    <a:pt x="647" y="57"/>
                  </a:cubicBezTo>
                  <a:cubicBezTo>
                    <a:pt x="647" y="57"/>
                    <a:pt x="647" y="57"/>
                    <a:pt x="646" y="56"/>
                  </a:cubicBezTo>
                  <a:cubicBezTo>
                    <a:pt x="646" y="56"/>
                    <a:pt x="646" y="56"/>
                    <a:pt x="644" y="57"/>
                  </a:cubicBezTo>
                  <a:cubicBezTo>
                    <a:pt x="644" y="57"/>
                    <a:pt x="644" y="57"/>
                    <a:pt x="642" y="57"/>
                  </a:cubicBezTo>
                  <a:cubicBezTo>
                    <a:pt x="642" y="57"/>
                    <a:pt x="642" y="57"/>
                    <a:pt x="642" y="58"/>
                  </a:cubicBezTo>
                  <a:cubicBezTo>
                    <a:pt x="642" y="58"/>
                    <a:pt x="642" y="58"/>
                    <a:pt x="643" y="59"/>
                  </a:cubicBezTo>
                  <a:cubicBezTo>
                    <a:pt x="643" y="59"/>
                    <a:pt x="643" y="59"/>
                    <a:pt x="643" y="60"/>
                  </a:cubicBezTo>
                  <a:cubicBezTo>
                    <a:pt x="643" y="60"/>
                    <a:pt x="643" y="60"/>
                    <a:pt x="642" y="60"/>
                  </a:cubicBezTo>
                  <a:cubicBezTo>
                    <a:pt x="642" y="60"/>
                    <a:pt x="642" y="60"/>
                    <a:pt x="641" y="60"/>
                  </a:cubicBezTo>
                  <a:cubicBezTo>
                    <a:pt x="641" y="60"/>
                    <a:pt x="641" y="60"/>
                    <a:pt x="641" y="61"/>
                  </a:cubicBezTo>
                  <a:cubicBezTo>
                    <a:pt x="641" y="61"/>
                    <a:pt x="641" y="61"/>
                    <a:pt x="639" y="62"/>
                  </a:cubicBezTo>
                  <a:cubicBezTo>
                    <a:pt x="639" y="62"/>
                    <a:pt x="639" y="62"/>
                    <a:pt x="638" y="61"/>
                  </a:cubicBezTo>
                  <a:cubicBezTo>
                    <a:pt x="638" y="61"/>
                    <a:pt x="638" y="61"/>
                    <a:pt x="639" y="60"/>
                  </a:cubicBezTo>
                  <a:cubicBezTo>
                    <a:pt x="639" y="60"/>
                    <a:pt x="639" y="60"/>
                    <a:pt x="640" y="59"/>
                  </a:cubicBezTo>
                  <a:cubicBezTo>
                    <a:pt x="640" y="59"/>
                    <a:pt x="640" y="59"/>
                    <a:pt x="639" y="57"/>
                  </a:cubicBezTo>
                  <a:cubicBezTo>
                    <a:pt x="639" y="57"/>
                    <a:pt x="639" y="57"/>
                    <a:pt x="637" y="57"/>
                  </a:cubicBezTo>
                  <a:cubicBezTo>
                    <a:pt x="637" y="57"/>
                    <a:pt x="637" y="57"/>
                    <a:pt x="637" y="59"/>
                  </a:cubicBezTo>
                  <a:cubicBezTo>
                    <a:pt x="637" y="59"/>
                    <a:pt x="637" y="59"/>
                    <a:pt x="636" y="59"/>
                  </a:cubicBezTo>
                  <a:cubicBezTo>
                    <a:pt x="636" y="59"/>
                    <a:pt x="636" y="59"/>
                    <a:pt x="635" y="58"/>
                  </a:cubicBezTo>
                  <a:cubicBezTo>
                    <a:pt x="635" y="58"/>
                    <a:pt x="635" y="58"/>
                    <a:pt x="634" y="58"/>
                  </a:cubicBezTo>
                  <a:cubicBezTo>
                    <a:pt x="634" y="58"/>
                    <a:pt x="634" y="58"/>
                    <a:pt x="632" y="56"/>
                  </a:cubicBezTo>
                  <a:cubicBezTo>
                    <a:pt x="632" y="56"/>
                    <a:pt x="632" y="56"/>
                    <a:pt x="632" y="57"/>
                  </a:cubicBezTo>
                  <a:cubicBezTo>
                    <a:pt x="632" y="57"/>
                    <a:pt x="632" y="57"/>
                    <a:pt x="630" y="57"/>
                  </a:cubicBezTo>
                  <a:cubicBezTo>
                    <a:pt x="630" y="57"/>
                    <a:pt x="630" y="57"/>
                    <a:pt x="628" y="57"/>
                  </a:cubicBezTo>
                  <a:cubicBezTo>
                    <a:pt x="628" y="57"/>
                    <a:pt x="628" y="57"/>
                    <a:pt x="627" y="56"/>
                  </a:cubicBezTo>
                  <a:cubicBezTo>
                    <a:pt x="627" y="56"/>
                    <a:pt x="627" y="56"/>
                    <a:pt x="627" y="58"/>
                  </a:cubicBezTo>
                  <a:cubicBezTo>
                    <a:pt x="627" y="58"/>
                    <a:pt x="627" y="58"/>
                    <a:pt x="626" y="58"/>
                  </a:cubicBezTo>
                  <a:cubicBezTo>
                    <a:pt x="626" y="58"/>
                    <a:pt x="626" y="58"/>
                    <a:pt x="624" y="57"/>
                  </a:cubicBezTo>
                  <a:cubicBezTo>
                    <a:pt x="624" y="57"/>
                    <a:pt x="624" y="57"/>
                    <a:pt x="623" y="57"/>
                  </a:cubicBezTo>
                  <a:cubicBezTo>
                    <a:pt x="623" y="57"/>
                    <a:pt x="623" y="57"/>
                    <a:pt x="623" y="59"/>
                  </a:cubicBezTo>
                  <a:cubicBezTo>
                    <a:pt x="623" y="59"/>
                    <a:pt x="623" y="59"/>
                    <a:pt x="621" y="61"/>
                  </a:cubicBezTo>
                  <a:cubicBezTo>
                    <a:pt x="621" y="61"/>
                    <a:pt x="621" y="61"/>
                    <a:pt x="621" y="60"/>
                  </a:cubicBezTo>
                  <a:cubicBezTo>
                    <a:pt x="621" y="60"/>
                    <a:pt x="621" y="60"/>
                    <a:pt x="620" y="59"/>
                  </a:cubicBezTo>
                  <a:cubicBezTo>
                    <a:pt x="620" y="59"/>
                    <a:pt x="620" y="59"/>
                    <a:pt x="619" y="61"/>
                  </a:cubicBezTo>
                  <a:cubicBezTo>
                    <a:pt x="619" y="61"/>
                    <a:pt x="619" y="61"/>
                    <a:pt x="620" y="63"/>
                  </a:cubicBezTo>
                  <a:cubicBezTo>
                    <a:pt x="620" y="63"/>
                    <a:pt x="620" y="63"/>
                    <a:pt x="621" y="65"/>
                  </a:cubicBezTo>
                  <a:cubicBezTo>
                    <a:pt x="621" y="65"/>
                    <a:pt x="621" y="65"/>
                    <a:pt x="621" y="66"/>
                  </a:cubicBezTo>
                  <a:cubicBezTo>
                    <a:pt x="621" y="66"/>
                    <a:pt x="621" y="66"/>
                    <a:pt x="622" y="67"/>
                  </a:cubicBezTo>
                  <a:cubicBezTo>
                    <a:pt x="622" y="67"/>
                    <a:pt x="622" y="67"/>
                    <a:pt x="622" y="69"/>
                  </a:cubicBezTo>
                  <a:cubicBezTo>
                    <a:pt x="622" y="69"/>
                    <a:pt x="622" y="69"/>
                    <a:pt x="624" y="69"/>
                  </a:cubicBezTo>
                  <a:cubicBezTo>
                    <a:pt x="624" y="69"/>
                    <a:pt x="624" y="69"/>
                    <a:pt x="625" y="71"/>
                  </a:cubicBezTo>
                  <a:cubicBezTo>
                    <a:pt x="625" y="71"/>
                    <a:pt x="625" y="71"/>
                    <a:pt x="625" y="72"/>
                  </a:cubicBezTo>
                  <a:cubicBezTo>
                    <a:pt x="625" y="72"/>
                    <a:pt x="625" y="72"/>
                    <a:pt x="627" y="74"/>
                  </a:cubicBezTo>
                  <a:cubicBezTo>
                    <a:pt x="627" y="74"/>
                    <a:pt x="627" y="74"/>
                    <a:pt x="627" y="75"/>
                  </a:cubicBezTo>
                  <a:cubicBezTo>
                    <a:pt x="627" y="75"/>
                    <a:pt x="627" y="75"/>
                    <a:pt x="626" y="77"/>
                  </a:cubicBezTo>
                  <a:cubicBezTo>
                    <a:pt x="626" y="77"/>
                    <a:pt x="626" y="77"/>
                    <a:pt x="625" y="77"/>
                  </a:cubicBezTo>
                  <a:cubicBezTo>
                    <a:pt x="625" y="77"/>
                    <a:pt x="625" y="77"/>
                    <a:pt x="625" y="75"/>
                  </a:cubicBezTo>
                  <a:cubicBezTo>
                    <a:pt x="625" y="75"/>
                    <a:pt x="625" y="75"/>
                    <a:pt x="622" y="76"/>
                  </a:cubicBezTo>
                  <a:cubicBezTo>
                    <a:pt x="622" y="76"/>
                    <a:pt x="622" y="76"/>
                    <a:pt x="621" y="75"/>
                  </a:cubicBezTo>
                  <a:cubicBezTo>
                    <a:pt x="621" y="75"/>
                    <a:pt x="621" y="75"/>
                    <a:pt x="619" y="76"/>
                  </a:cubicBezTo>
                  <a:cubicBezTo>
                    <a:pt x="619" y="76"/>
                    <a:pt x="619" y="76"/>
                    <a:pt x="620" y="77"/>
                  </a:cubicBezTo>
                  <a:cubicBezTo>
                    <a:pt x="620" y="77"/>
                    <a:pt x="620" y="77"/>
                    <a:pt x="619" y="79"/>
                  </a:cubicBezTo>
                  <a:cubicBezTo>
                    <a:pt x="619" y="79"/>
                    <a:pt x="619" y="79"/>
                    <a:pt x="617" y="79"/>
                  </a:cubicBezTo>
                  <a:cubicBezTo>
                    <a:pt x="617" y="79"/>
                    <a:pt x="617" y="79"/>
                    <a:pt x="615" y="78"/>
                  </a:cubicBezTo>
                  <a:cubicBezTo>
                    <a:pt x="615" y="78"/>
                    <a:pt x="615" y="78"/>
                    <a:pt x="612" y="81"/>
                  </a:cubicBezTo>
                  <a:cubicBezTo>
                    <a:pt x="612" y="81"/>
                    <a:pt x="612" y="81"/>
                    <a:pt x="606" y="81"/>
                  </a:cubicBezTo>
                  <a:cubicBezTo>
                    <a:pt x="606" y="81"/>
                    <a:pt x="606" y="81"/>
                    <a:pt x="604" y="81"/>
                  </a:cubicBezTo>
                  <a:cubicBezTo>
                    <a:pt x="604" y="81"/>
                    <a:pt x="604" y="81"/>
                    <a:pt x="601" y="81"/>
                  </a:cubicBezTo>
                  <a:cubicBezTo>
                    <a:pt x="601" y="81"/>
                    <a:pt x="601" y="81"/>
                    <a:pt x="599" y="81"/>
                  </a:cubicBezTo>
                  <a:cubicBezTo>
                    <a:pt x="599" y="81"/>
                    <a:pt x="599" y="81"/>
                    <a:pt x="591" y="80"/>
                  </a:cubicBezTo>
                  <a:cubicBezTo>
                    <a:pt x="591" y="80"/>
                    <a:pt x="591" y="80"/>
                    <a:pt x="589" y="78"/>
                  </a:cubicBezTo>
                  <a:cubicBezTo>
                    <a:pt x="589" y="78"/>
                    <a:pt x="589" y="78"/>
                    <a:pt x="588" y="75"/>
                  </a:cubicBezTo>
                  <a:cubicBezTo>
                    <a:pt x="588" y="75"/>
                    <a:pt x="588" y="75"/>
                    <a:pt x="589" y="73"/>
                  </a:cubicBezTo>
                  <a:cubicBezTo>
                    <a:pt x="589" y="73"/>
                    <a:pt x="589" y="73"/>
                    <a:pt x="590" y="73"/>
                  </a:cubicBezTo>
                  <a:cubicBezTo>
                    <a:pt x="590" y="73"/>
                    <a:pt x="590" y="73"/>
                    <a:pt x="590" y="71"/>
                  </a:cubicBezTo>
                  <a:cubicBezTo>
                    <a:pt x="590" y="71"/>
                    <a:pt x="590" y="71"/>
                    <a:pt x="587" y="70"/>
                  </a:cubicBezTo>
                  <a:cubicBezTo>
                    <a:pt x="587" y="70"/>
                    <a:pt x="587" y="70"/>
                    <a:pt x="585" y="70"/>
                  </a:cubicBezTo>
                  <a:cubicBezTo>
                    <a:pt x="585" y="70"/>
                    <a:pt x="585" y="70"/>
                    <a:pt x="579" y="73"/>
                  </a:cubicBezTo>
                  <a:cubicBezTo>
                    <a:pt x="579" y="73"/>
                    <a:pt x="579" y="73"/>
                    <a:pt x="572" y="73"/>
                  </a:cubicBezTo>
                  <a:cubicBezTo>
                    <a:pt x="572" y="73"/>
                    <a:pt x="572" y="73"/>
                    <a:pt x="567" y="75"/>
                  </a:cubicBezTo>
                  <a:cubicBezTo>
                    <a:pt x="567" y="75"/>
                    <a:pt x="567" y="75"/>
                    <a:pt x="563" y="75"/>
                  </a:cubicBezTo>
                  <a:cubicBezTo>
                    <a:pt x="563" y="75"/>
                    <a:pt x="563" y="75"/>
                    <a:pt x="562" y="77"/>
                  </a:cubicBezTo>
                  <a:cubicBezTo>
                    <a:pt x="562" y="77"/>
                    <a:pt x="562" y="77"/>
                    <a:pt x="561" y="77"/>
                  </a:cubicBezTo>
                  <a:cubicBezTo>
                    <a:pt x="561" y="77"/>
                    <a:pt x="561" y="77"/>
                    <a:pt x="560" y="78"/>
                  </a:cubicBezTo>
                  <a:cubicBezTo>
                    <a:pt x="560" y="78"/>
                    <a:pt x="560" y="78"/>
                    <a:pt x="558" y="79"/>
                  </a:cubicBezTo>
                  <a:cubicBezTo>
                    <a:pt x="558" y="79"/>
                    <a:pt x="558" y="79"/>
                    <a:pt x="556" y="81"/>
                  </a:cubicBezTo>
                  <a:cubicBezTo>
                    <a:pt x="556" y="81"/>
                    <a:pt x="556" y="81"/>
                    <a:pt x="557" y="83"/>
                  </a:cubicBezTo>
                  <a:cubicBezTo>
                    <a:pt x="557" y="83"/>
                    <a:pt x="557" y="83"/>
                    <a:pt x="559" y="83"/>
                  </a:cubicBezTo>
                  <a:cubicBezTo>
                    <a:pt x="559" y="83"/>
                    <a:pt x="559" y="83"/>
                    <a:pt x="560" y="83"/>
                  </a:cubicBezTo>
                  <a:cubicBezTo>
                    <a:pt x="560" y="83"/>
                    <a:pt x="560" y="83"/>
                    <a:pt x="561" y="83"/>
                  </a:cubicBezTo>
                  <a:cubicBezTo>
                    <a:pt x="561" y="83"/>
                    <a:pt x="561" y="83"/>
                    <a:pt x="560" y="85"/>
                  </a:cubicBezTo>
                  <a:cubicBezTo>
                    <a:pt x="560" y="85"/>
                    <a:pt x="560" y="85"/>
                    <a:pt x="559" y="85"/>
                  </a:cubicBezTo>
                  <a:cubicBezTo>
                    <a:pt x="559" y="85"/>
                    <a:pt x="559" y="85"/>
                    <a:pt x="557" y="87"/>
                  </a:cubicBezTo>
                  <a:cubicBezTo>
                    <a:pt x="557" y="87"/>
                    <a:pt x="557" y="87"/>
                    <a:pt x="556" y="84"/>
                  </a:cubicBezTo>
                  <a:cubicBezTo>
                    <a:pt x="556" y="84"/>
                    <a:pt x="556" y="84"/>
                    <a:pt x="554" y="82"/>
                  </a:cubicBezTo>
                  <a:cubicBezTo>
                    <a:pt x="554" y="82"/>
                    <a:pt x="554" y="82"/>
                    <a:pt x="554" y="80"/>
                  </a:cubicBezTo>
                  <a:cubicBezTo>
                    <a:pt x="554" y="80"/>
                    <a:pt x="554" y="80"/>
                    <a:pt x="554" y="79"/>
                  </a:cubicBezTo>
                  <a:cubicBezTo>
                    <a:pt x="554" y="79"/>
                    <a:pt x="554" y="79"/>
                    <a:pt x="552" y="78"/>
                  </a:cubicBezTo>
                  <a:cubicBezTo>
                    <a:pt x="552" y="78"/>
                    <a:pt x="552" y="78"/>
                    <a:pt x="551" y="77"/>
                  </a:cubicBezTo>
                  <a:cubicBezTo>
                    <a:pt x="551" y="77"/>
                    <a:pt x="551" y="77"/>
                    <a:pt x="548" y="74"/>
                  </a:cubicBezTo>
                  <a:cubicBezTo>
                    <a:pt x="548" y="74"/>
                    <a:pt x="548" y="74"/>
                    <a:pt x="547" y="74"/>
                  </a:cubicBezTo>
                  <a:cubicBezTo>
                    <a:pt x="547" y="74"/>
                    <a:pt x="547" y="74"/>
                    <a:pt x="547" y="75"/>
                  </a:cubicBezTo>
                  <a:cubicBezTo>
                    <a:pt x="547" y="75"/>
                    <a:pt x="547" y="75"/>
                    <a:pt x="549" y="78"/>
                  </a:cubicBezTo>
                  <a:cubicBezTo>
                    <a:pt x="549" y="78"/>
                    <a:pt x="549" y="78"/>
                    <a:pt x="550" y="80"/>
                  </a:cubicBezTo>
                  <a:cubicBezTo>
                    <a:pt x="550" y="80"/>
                    <a:pt x="550" y="80"/>
                    <a:pt x="548" y="81"/>
                  </a:cubicBezTo>
                  <a:cubicBezTo>
                    <a:pt x="548" y="81"/>
                    <a:pt x="548" y="81"/>
                    <a:pt x="545" y="82"/>
                  </a:cubicBezTo>
                  <a:cubicBezTo>
                    <a:pt x="545" y="82"/>
                    <a:pt x="545" y="82"/>
                    <a:pt x="544" y="83"/>
                  </a:cubicBezTo>
                  <a:cubicBezTo>
                    <a:pt x="544" y="83"/>
                    <a:pt x="544" y="83"/>
                    <a:pt x="541" y="83"/>
                  </a:cubicBezTo>
                  <a:cubicBezTo>
                    <a:pt x="541" y="83"/>
                    <a:pt x="541" y="83"/>
                    <a:pt x="537" y="79"/>
                  </a:cubicBezTo>
                  <a:cubicBezTo>
                    <a:pt x="537" y="79"/>
                    <a:pt x="537" y="79"/>
                    <a:pt x="537" y="77"/>
                  </a:cubicBezTo>
                  <a:cubicBezTo>
                    <a:pt x="537" y="77"/>
                    <a:pt x="537" y="77"/>
                    <a:pt x="538" y="76"/>
                  </a:cubicBezTo>
                  <a:cubicBezTo>
                    <a:pt x="538" y="76"/>
                    <a:pt x="538" y="76"/>
                    <a:pt x="537" y="74"/>
                  </a:cubicBezTo>
                  <a:cubicBezTo>
                    <a:pt x="537" y="74"/>
                    <a:pt x="537" y="74"/>
                    <a:pt x="535" y="75"/>
                  </a:cubicBezTo>
                  <a:cubicBezTo>
                    <a:pt x="535" y="75"/>
                    <a:pt x="535" y="75"/>
                    <a:pt x="535" y="77"/>
                  </a:cubicBezTo>
                  <a:cubicBezTo>
                    <a:pt x="535" y="77"/>
                    <a:pt x="535" y="77"/>
                    <a:pt x="534" y="79"/>
                  </a:cubicBezTo>
                  <a:cubicBezTo>
                    <a:pt x="534" y="79"/>
                    <a:pt x="534" y="79"/>
                    <a:pt x="531" y="77"/>
                  </a:cubicBezTo>
                  <a:cubicBezTo>
                    <a:pt x="531" y="77"/>
                    <a:pt x="531" y="77"/>
                    <a:pt x="528" y="77"/>
                  </a:cubicBezTo>
                  <a:cubicBezTo>
                    <a:pt x="528" y="77"/>
                    <a:pt x="528" y="77"/>
                    <a:pt x="527" y="78"/>
                  </a:cubicBezTo>
                  <a:cubicBezTo>
                    <a:pt x="527" y="78"/>
                    <a:pt x="527" y="78"/>
                    <a:pt x="527" y="81"/>
                  </a:cubicBezTo>
                  <a:cubicBezTo>
                    <a:pt x="527" y="81"/>
                    <a:pt x="527" y="81"/>
                    <a:pt x="526" y="83"/>
                  </a:cubicBezTo>
                  <a:cubicBezTo>
                    <a:pt x="526" y="83"/>
                    <a:pt x="526" y="83"/>
                    <a:pt x="527" y="86"/>
                  </a:cubicBezTo>
                  <a:cubicBezTo>
                    <a:pt x="527" y="86"/>
                    <a:pt x="527" y="86"/>
                    <a:pt x="529" y="87"/>
                  </a:cubicBezTo>
                  <a:cubicBezTo>
                    <a:pt x="529" y="87"/>
                    <a:pt x="529" y="87"/>
                    <a:pt x="531" y="85"/>
                  </a:cubicBezTo>
                  <a:cubicBezTo>
                    <a:pt x="531" y="85"/>
                    <a:pt x="531" y="85"/>
                    <a:pt x="532" y="83"/>
                  </a:cubicBezTo>
                  <a:cubicBezTo>
                    <a:pt x="532" y="83"/>
                    <a:pt x="532" y="83"/>
                    <a:pt x="535" y="82"/>
                  </a:cubicBezTo>
                  <a:cubicBezTo>
                    <a:pt x="535" y="82"/>
                    <a:pt x="535" y="82"/>
                    <a:pt x="536" y="83"/>
                  </a:cubicBezTo>
                  <a:cubicBezTo>
                    <a:pt x="536" y="83"/>
                    <a:pt x="536" y="83"/>
                    <a:pt x="535" y="85"/>
                  </a:cubicBezTo>
                  <a:cubicBezTo>
                    <a:pt x="535" y="85"/>
                    <a:pt x="535" y="85"/>
                    <a:pt x="532" y="87"/>
                  </a:cubicBezTo>
                  <a:cubicBezTo>
                    <a:pt x="532" y="87"/>
                    <a:pt x="532" y="87"/>
                    <a:pt x="533" y="89"/>
                  </a:cubicBezTo>
                  <a:cubicBezTo>
                    <a:pt x="533" y="89"/>
                    <a:pt x="533" y="89"/>
                    <a:pt x="532" y="91"/>
                  </a:cubicBezTo>
                  <a:cubicBezTo>
                    <a:pt x="532" y="91"/>
                    <a:pt x="532" y="91"/>
                    <a:pt x="530" y="91"/>
                  </a:cubicBezTo>
                  <a:cubicBezTo>
                    <a:pt x="530" y="91"/>
                    <a:pt x="530" y="91"/>
                    <a:pt x="528" y="90"/>
                  </a:cubicBezTo>
                  <a:cubicBezTo>
                    <a:pt x="528" y="90"/>
                    <a:pt x="528" y="90"/>
                    <a:pt x="528" y="91"/>
                  </a:cubicBezTo>
                  <a:cubicBezTo>
                    <a:pt x="528" y="91"/>
                    <a:pt x="528" y="91"/>
                    <a:pt x="529" y="93"/>
                  </a:cubicBezTo>
                  <a:cubicBezTo>
                    <a:pt x="529" y="93"/>
                    <a:pt x="529" y="93"/>
                    <a:pt x="528" y="95"/>
                  </a:cubicBezTo>
                  <a:cubicBezTo>
                    <a:pt x="528" y="95"/>
                    <a:pt x="528" y="95"/>
                    <a:pt x="525" y="97"/>
                  </a:cubicBezTo>
                  <a:cubicBezTo>
                    <a:pt x="525" y="97"/>
                    <a:pt x="525" y="97"/>
                    <a:pt x="526" y="98"/>
                  </a:cubicBezTo>
                  <a:cubicBezTo>
                    <a:pt x="526" y="98"/>
                    <a:pt x="526" y="98"/>
                    <a:pt x="525" y="99"/>
                  </a:cubicBezTo>
                  <a:cubicBezTo>
                    <a:pt x="525" y="99"/>
                    <a:pt x="525" y="99"/>
                    <a:pt x="524" y="99"/>
                  </a:cubicBezTo>
                  <a:cubicBezTo>
                    <a:pt x="524" y="99"/>
                    <a:pt x="524" y="99"/>
                    <a:pt x="521" y="101"/>
                  </a:cubicBezTo>
                  <a:cubicBezTo>
                    <a:pt x="521" y="101"/>
                    <a:pt x="521" y="101"/>
                    <a:pt x="518" y="102"/>
                  </a:cubicBezTo>
                  <a:cubicBezTo>
                    <a:pt x="518" y="102"/>
                    <a:pt x="518" y="102"/>
                    <a:pt x="515" y="102"/>
                  </a:cubicBezTo>
                  <a:cubicBezTo>
                    <a:pt x="515" y="102"/>
                    <a:pt x="515" y="102"/>
                    <a:pt x="514" y="104"/>
                  </a:cubicBezTo>
                  <a:cubicBezTo>
                    <a:pt x="514" y="104"/>
                    <a:pt x="514" y="104"/>
                    <a:pt x="515" y="106"/>
                  </a:cubicBezTo>
                  <a:cubicBezTo>
                    <a:pt x="515" y="106"/>
                    <a:pt x="515" y="106"/>
                    <a:pt x="518" y="109"/>
                  </a:cubicBezTo>
                  <a:cubicBezTo>
                    <a:pt x="518" y="109"/>
                    <a:pt x="518" y="109"/>
                    <a:pt x="519" y="110"/>
                  </a:cubicBezTo>
                  <a:cubicBezTo>
                    <a:pt x="519" y="110"/>
                    <a:pt x="519" y="110"/>
                    <a:pt x="518" y="110"/>
                  </a:cubicBezTo>
                  <a:cubicBezTo>
                    <a:pt x="518" y="110"/>
                    <a:pt x="518" y="110"/>
                    <a:pt x="516" y="110"/>
                  </a:cubicBezTo>
                  <a:cubicBezTo>
                    <a:pt x="516" y="110"/>
                    <a:pt x="516" y="110"/>
                    <a:pt x="515" y="111"/>
                  </a:cubicBezTo>
                  <a:cubicBezTo>
                    <a:pt x="515" y="111"/>
                    <a:pt x="515" y="111"/>
                    <a:pt x="515" y="112"/>
                  </a:cubicBezTo>
                  <a:cubicBezTo>
                    <a:pt x="515" y="112"/>
                    <a:pt x="515" y="112"/>
                    <a:pt x="515" y="114"/>
                  </a:cubicBezTo>
                  <a:cubicBezTo>
                    <a:pt x="515" y="114"/>
                    <a:pt x="515" y="114"/>
                    <a:pt x="513" y="116"/>
                  </a:cubicBezTo>
                  <a:cubicBezTo>
                    <a:pt x="513" y="116"/>
                    <a:pt x="513" y="116"/>
                    <a:pt x="511" y="116"/>
                  </a:cubicBezTo>
                  <a:cubicBezTo>
                    <a:pt x="511" y="116"/>
                    <a:pt x="511" y="115"/>
                    <a:pt x="511" y="115"/>
                  </a:cubicBezTo>
                  <a:cubicBezTo>
                    <a:pt x="511" y="115"/>
                    <a:pt x="511" y="115"/>
                    <a:pt x="512" y="114"/>
                  </a:cubicBezTo>
                  <a:cubicBezTo>
                    <a:pt x="512" y="114"/>
                    <a:pt x="512" y="114"/>
                    <a:pt x="514" y="109"/>
                  </a:cubicBezTo>
                  <a:cubicBezTo>
                    <a:pt x="514" y="109"/>
                    <a:pt x="514" y="109"/>
                    <a:pt x="512" y="109"/>
                  </a:cubicBezTo>
                  <a:cubicBezTo>
                    <a:pt x="512" y="109"/>
                    <a:pt x="512" y="109"/>
                    <a:pt x="512" y="107"/>
                  </a:cubicBezTo>
                  <a:cubicBezTo>
                    <a:pt x="512" y="107"/>
                    <a:pt x="512" y="107"/>
                    <a:pt x="513" y="106"/>
                  </a:cubicBezTo>
                  <a:cubicBezTo>
                    <a:pt x="513" y="106"/>
                    <a:pt x="513" y="106"/>
                    <a:pt x="513" y="104"/>
                  </a:cubicBezTo>
                  <a:cubicBezTo>
                    <a:pt x="513" y="104"/>
                    <a:pt x="513" y="104"/>
                    <a:pt x="512" y="102"/>
                  </a:cubicBezTo>
                  <a:cubicBezTo>
                    <a:pt x="512" y="102"/>
                    <a:pt x="512" y="102"/>
                    <a:pt x="513" y="99"/>
                  </a:cubicBezTo>
                  <a:cubicBezTo>
                    <a:pt x="513" y="99"/>
                    <a:pt x="513" y="99"/>
                    <a:pt x="515" y="98"/>
                  </a:cubicBezTo>
                  <a:cubicBezTo>
                    <a:pt x="515" y="98"/>
                    <a:pt x="515" y="98"/>
                    <a:pt x="515" y="97"/>
                  </a:cubicBezTo>
                  <a:cubicBezTo>
                    <a:pt x="515" y="97"/>
                    <a:pt x="515" y="97"/>
                    <a:pt x="514" y="93"/>
                  </a:cubicBezTo>
                  <a:cubicBezTo>
                    <a:pt x="514" y="93"/>
                    <a:pt x="514" y="93"/>
                    <a:pt x="514" y="92"/>
                  </a:cubicBezTo>
                  <a:cubicBezTo>
                    <a:pt x="514" y="92"/>
                    <a:pt x="514" y="92"/>
                    <a:pt x="514" y="91"/>
                  </a:cubicBezTo>
                  <a:cubicBezTo>
                    <a:pt x="514" y="91"/>
                    <a:pt x="514" y="91"/>
                    <a:pt x="516" y="91"/>
                  </a:cubicBezTo>
                  <a:cubicBezTo>
                    <a:pt x="516" y="91"/>
                    <a:pt x="516" y="91"/>
                    <a:pt x="519" y="90"/>
                  </a:cubicBezTo>
                  <a:cubicBezTo>
                    <a:pt x="519" y="90"/>
                    <a:pt x="519" y="90"/>
                    <a:pt x="520" y="86"/>
                  </a:cubicBezTo>
                  <a:cubicBezTo>
                    <a:pt x="520" y="86"/>
                    <a:pt x="520" y="86"/>
                    <a:pt x="520" y="85"/>
                  </a:cubicBezTo>
                  <a:cubicBezTo>
                    <a:pt x="520" y="85"/>
                    <a:pt x="520" y="85"/>
                    <a:pt x="519" y="83"/>
                  </a:cubicBezTo>
                  <a:cubicBezTo>
                    <a:pt x="519" y="83"/>
                    <a:pt x="519" y="83"/>
                    <a:pt x="520" y="79"/>
                  </a:cubicBezTo>
                  <a:cubicBezTo>
                    <a:pt x="520" y="79"/>
                    <a:pt x="520" y="79"/>
                    <a:pt x="521" y="77"/>
                  </a:cubicBezTo>
                  <a:cubicBezTo>
                    <a:pt x="521" y="77"/>
                    <a:pt x="521" y="77"/>
                    <a:pt x="523" y="74"/>
                  </a:cubicBezTo>
                  <a:cubicBezTo>
                    <a:pt x="523" y="74"/>
                    <a:pt x="523" y="74"/>
                    <a:pt x="522" y="72"/>
                  </a:cubicBezTo>
                  <a:cubicBezTo>
                    <a:pt x="522" y="72"/>
                    <a:pt x="522" y="72"/>
                    <a:pt x="521" y="72"/>
                  </a:cubicBezTo>
                  <a:cubicBezTo>
                    <a:pt x="521" y="72"/>
                    <a:pt x="521" y="72"/>
                    <a:pt x="520" y="73"/>
                  </a:cubicBezTo>
                  <a:cubicBezTo>
                    <a:pt x="520" y="73"/>
                    <a:pt x="520" y="73"/>
                    <a:pt x="519" y="73"/>
                  </a:cubicBezTo>
                  <a:cubicBezTo>
                    <a:pt x="519" y="73"/>
                    <a:pt x="519" y="73"/>
                    <a:pt x="517" y="72"/>
                  </a:cubicBezTo>
                  <a:cubicBezTo>
                    <a:pt x="517" y="72"/>
                    <a:pt x="517" y="72"/>
                    <a:pt x="519" y="72"/>
                  </a:cubicBezTo>
                  <a:cubicBezTo>
                    <a:pt x="519" y="72"/>
                    <a:pt x="519" y="72"/>
                    <a:pt x="521" y="70"/>
                  </a:cubicBezTo>
                  <a:cubicBezTo>
                    <a:pt x="521" y="70"/>
                    <a:pt x="521" y="70"/>
                    <a:pt x="522" y="70"/>
                  </a:cubicBezTo>
                  <a:cubicBezTo>
                    <a:pt x="522" y="70"/>
                    <a:pt x="522" y="70"/>
                    <a:pt x="523" y="68"/>
                  </a:cubicBezTo>
                  <a:cubicBezTo>
                    <a:pt x="523" y="68"/>
                    <a:pt x="523" y="68"/>
                    <a:pt x="523" y="67"/>
                  </a:cubicBezTo>
                  <a:cubicBezTo>
                    <a:pt x="523" y="67"/>
                    <a:pt x="523" y="67"/>
                    <a:pt x="524" y="66"/>
                  </a:cubicBezTo>
                  <a:cubicBezTo>
                    <a:pt x="524" y="66"/>
                    <a:pt x="524" y="66"/>
                    <a:pt x="525" y="63"/>
                  </a:cubicBezTo>
                  <a:cubicBezTo>
                    <a:pt x="525" y="63"/>
                    <a:pt x="525" y="63"/>
                    <a:pt x="525" y="62"/>
                  </a:cubicBezTo>
                  <a:cubicBezTo>
                    <a:pt x="525" y="62"/>
                    <a:pt x="525" y="62"/>
                    <a:pt x="525" y="60"/>
                  </a:cubicBezTo>
                  <a:cubicBezTo>
                    <a:pt x="525" y="60"/>
                    <a:pt x="525" y="60"/>
                    <a:pt x="528" y="59"/>
                  </a:cubicBezTo>
                  <a:cubicBezTo>
                    <a:pt x="528" y="59"/>
                    <a:pt x="528" y="59"/>
                    <a:pt x="527" y="58"/>
                  </a:cubicBezTo>
                  <a:cubicBezTo>
                    <a:pt x="527" y="58"/>
                    <a:pt x="527" y="58"/>
                    <a:pt x="526" y="57"/>
                  </a:cubicBezTo>
                  <a:cubicBezTo>
                    <a:pt x="526" y="57"/>
                    <a:pt x="526" y="57"/>
                    <a:pt x="526" y="56"/>
                  </a:cubicBezTo>
                  <a:cubicBezTo>
                    <a:pt x="526" y="56"/>
                    <a:pt x="526" y="56"/>
                    <a:pt x="528" y="54"/>
                  </a:cubicBezTo>
                  <a:cubicBezTo>
                    <a:pt x="528" y="54"/>
                    <a:pt x="528" y="54"/>
                    <a:pt x="527" y="52"/>
                  </a:cubicBezTo>
                  <a:cubicBezTo>
                    <a:pt x="527" y="52"/>
                    <a:pt x="527" y="52"/>
                    <a:pt x="528" y="51"/>
                  </a:cubicBezTo>
                  <a:cubicBezTo>
                    <a:pt x="528" y="51"/>
                    <a:pt x="528" y="51"/>
                    <a:pt x="529" y="50"/>
                  </a:cubicBezTo>
                  <a:cubicBezTo>
                    <a:pt x="529" y="50"/>
                    <a:pt x="529" y="50"/>
                    <a:pt x="530" y="47"/>
                  </a:cubicBezTo>
                  <a:cubicBezTo>
                    <a:pt x="530" y="47"/>
                    <a:pt x="530" y="47"/>
                    <a:pt x="530" y="44"/>
                  </a:cubicBezTo>
                  <a:cubicBezTo>
                    <a:pt x="530" y="44"/>
                    <a:pt x="530" y="44"/>
                    <a:pt x="529" y="41"/>
                  </a:cubicBezTo>
                  <a:cubicBezTo>
                    <a:pt x="529" y="41"/>
                    <a:pt x="529" y="41"/>
                    <a:pt x="528" y="38"/>
                  </a:cubicBezTo>
                  <a:cubicBezTo>
                    <a:pt x="528" y="38"/>
                    <a:pt x="528" y="38"/>
                    <a:pt x="528" y="37"/>
                  </a:cubicBezTo>
                  <a:cubicBezTo>
                    <a:pt x="528" y="37"/>
                    <a:pt x="528" y="37"/>
                    <a:pt x="528" y="36"/>
                  </a:cubicBezTo>
                  <a:cubicBezTo>
                    <a:pt x="528" y="36"/>
                    <a:pt x="528" y="36"/>
                    <a:pt x="527" y="36"/>
                  </a:cubicBezTo>
                  <a:cubicBezTo>
                    <a:pt x="527" y="36"/>
                    <a:pt x="527" y="36"/>
                    <a:pt x="526" y="36"/>
                  </a:cubicBezTo>
                  <a:cubicBezTo>
                    <a:pt x="526" y="36"/>
                    <a:pt x="526" y="36"/>
                    <a:pt x="525" y="36"/>
                  </a:cubicBezTo>
                  <a:cubicBezTo>
                    <a:pt x="525" y="36"/>
                    <a:pt x="525" y="36"/>
                    <a:pt x="524" y="34"/>
                  </a:cubicBezTo>
                  <a:cubicBezTo>
                    <a:pt x="524" y="34"/>
                    <a:pt x="524" y="34"/>
                    <a:pt x="523" y="34"/>
                  </a:cubicBezTo>
                  <a:cubicBezTo>
                    <a:pt x="523" y="34"/>
                    <a:pt x="523" y="34"/>
                    <a:pt x="522" y="36"/>
                  </a:cubicBezTo>
                  <a:cubicBezTo>
                    <a:pt x="522" y="36"/>
                    <a:pt x="522" y="36"/>
                    <a:pt x="522" y="37"/>
                  </a:cubicBezTo>
                  <a:cubicBezTo>
                    <a:pt x="522" y="37"/>
                    <a:pt x="522" y="37"/>
                    <a:pt x="521" y="36"/>
                  </a:cubicBezTo>
                  <a:cubicBezTo>
                    <a:pt x="521" y="36"/>
                    <a:pt x="521" y="36"/>
                    <a:pt x="520" y="34"/>
                  </a:cubicBezTo>
                  <a:cubicBezTo>
                    <a:pt x="520" y="34"/>
                    <a:pt x="520" y="34"/>
                    <a:pt x="519" y="33"/>
                  </a:cubicBezTo>
                  <a:cubicBezTo>
                    <a:pt x="519" y="33"/>
                    <a:pt x="519" y="33"/>
                    <a:pt x="517" y="33"/>
                  </a:cubicBezTo>
                  <a:cubicBezTo>
                    <a:pt x="517" y="33"/>
                    <a:pt x="517" y="33"/>
                    <a:pt x="516" y="31"/>
                  </a:cubicBezTo>
                  <a:cubicBezTo>
                    <a:pt x="516" y="31"/>
                    <a:pt x="516" y="31"/>
                    <a:pt x="518" y="30"/>
                  </a:cubicBezTo>
                  <a:cubicBezTo>
                    <a:pt x="518" y="30"/>
                    <a:pt x="518" y="30"/>
                    <a:pt x="521" y="32"/>
                  </a:cubicBezTo>
                  <a:cubicBezTo>
                    <a:pt x="521" y="32"/>
                    <a:pt x="521" y="32"/>
                    <a:pt x="523" y="33"/>
                  </a:cubicBezTo>
                  <a:cubicBezTo>
                    <a:pt x="523" y="33"/>
                    <a:pt x="523" y="33"/>
                    <a:pt x="524" y="32"/>
                  </a:cubicBezTo>
                  <a:cubicBezTo>
                    <a:pt x="524" y="32"/>
                    <a:pt x="524" y="32"/>
                    <a:pt x="525" y="33"/>
                  </a:cubicBezTo>
                  <a:cubicBezTo>
                    <a:pt x="525" y="33"/>
                    <a:pt x="525" y="33"/>
                    <a:pt x="525" y="34"/>
                  </a:cubicBezTo>
                  <a:cubicBezTo>
                    <a:pt x="525" y="34"/>
                    <a:pt x="525" y="34"/>
                    <a:pt x="526" y="34"/>
                  </a:cubicBezTo>
                  <a:cubicBezTo>
                    <a:pt x="526" y="34"/>
                    <a:pt x="526" y="34"/>
                    <a:pt x="526" y="33"/>
                  </a:cubicBezTo>
                  <a:cubicBezTo>
                    <a:pt x="526" y="33"/>
                    <a:pt x="526" y="33"/>
                    <a:pt x="525" y="31"/>
                  </a:cubicBezTo>
                  <a:cubicBezTo>
                    <a:pt x="525" y="31"/>
                    <a:pt x="525" y="31"/>
                    <a:pt x="524" y="29"/>
                  </a:cubicBezTo>
                  <a:cubicBezTo>
                    <a:pt x="524" y="29"/>
                    <a:pt x="524" y="29"/>
                    <a:pt x="523" y="28"/>
                  </a:cubicBezTo>
                  <a:cubicBezTo>
                    <a:pt x="523" y="28"/>
                    <a:pt x="523" y="28"/>
                    <a:pt x="522" y="27"/>
                  </a:cubicBezTo>
                  <a:cubicBezTo>
                    <a:pt x="522" y="27"/>
                    <a:pt x="522" y="27"/>
                    <a:pt x="521" y="27"/>
                  </a:cubicBezTo>
                  <a:cubicBezTo>
                    <a:pt x="521" y="27"/>
                    <a:pt x="521" y="27"/>
                    <a:pt x="520" y="28"/>
                  </a:cubicBezTo>
                  <a:cubicBezTo>
                    <a:pt x="520" y="28"/>
                    <a:pt x="520" y="28"/>
                    <a:pt x="519" y="27"/>
                  </a:cubicBezTo>
                  <a:cubicBezTo>
                    <a:pt x="519" y="27"/>
                    <a:pt x="519" y="27"/>
                    <a:pt x="519" y="25"/>
                  </a:cubicBezTo>
                  <a:cubicBezTo>
                    <a:pt x="519" y="25"/>
                    <a:pt x="519" y="25"/>
                    <a:pt x="516" y="23"/>
                  </a:cubicBezTo>
                  <a:cubicBezTo>
                    <a:pt x="516" y="23"/>
                    <a:pt x="516" y="23"/>
                    <a:pt x="516" y="21"/>
                  </a:cubicBezTo>
                  <a:cubicBezTo>
                    <a:pt x="516" y="21"/>
                    <a:pt x="516" y="21"/>
                    <a:pt x="515" y="20"/>
                  </a:cubicBezTo>
                  <a:cubicBezTo>
                    <a:pt x="515" y="20"/>
                    <a:pt x="515" y="20"/>
                    <a:pt x="514" y="19"/>
                  </a:cubicBezTo>
                  <a:cubicBezTo>
                    <a:pt x="514" y="19"/>
                    <a:pt x="514" y="19"/>
                    <a:pt x="513" y="19"/>
                  </a:cubicBezTo>
                  <a:cubicBezTo>
                    <a:pt x="513" y="19"/>
                    <a:pt x="513" y="19"/>
                    <a:pt x="512" y="20"/>
                  </a:cubicBezTo>
                  <a:cubicBezTo>
                    <a:pt x="512" y="20"/>
                    <a:pt x="512" y="20"/>
                    <a:pt x="512" y="21"/>
                  </a:cubicBezTo>
                  <a:cubicBezTo>
                    <a:pt x="512" y="21"/>
                    <a:pt x="512" y="21"/>
                    <a:pt x="513" y="21"/>
                  </a:cubicBezTo>
                  <a:cubicBezTo>
                    <a:pt x="513" y="21"/>
                    <a:pt x="513" y="21"/>
                    <a:pt x="514" y="22"/>
                  </a:cubicBezTo>
                  <a:cubicBezTo>
                    <a:pt x="514" y="22"/>
                    <a:pt x="514" y="22"/>
                    <a:pt x="514" y="23"/>
                  </a:cubicBezTo>
                  <a:cubicBezTo>
                    <a:pt x="514" y="23"/>
                    <a:pt x="514" y="23"/>
                    <a:pt x="513" y="24"/>
                  </a:cubicBezTo>
                  <a:cubicBezTo>
                    <a:pt x="513" y="24"/>
                    <a:pt x="513" y="24"/>
                    <a:pt x="513" y="25"/>
                  </a:cubicBezTo>
                  <a:cubicBezTo>
                    <a:pt x="513" y="25"/>
                    <a:pt x="513" y="25"/>
                    <a:pt x="512" y="26"/>
                  </a:cubicBezTo>
                  <a:cubicBezTo>
                    <a:pt x="512" y="26"/>
                    <a:pt x="512" y="26"/>
                    <a:pt x="509" y="22"/>
                  </a:cubicBezTo>
                  <a:cubicBezTo>
                    <a:pt x="509" y="22"/>
                    <a:pt x="509" y="22"/>
                    <a:pt x="509" y="21"/>
                  </a:cubicBezTo>
                  <a:cubicBezTo>
                    <a:pt x="509" y="21"/>
                    <a:pt x="509" y="21"/>
                    <a:pt x="508" y="19"/>
                  </a:cubicBezTo>
                  <a:cubicBezTo>
                    <a:pt x="508" y="19"/>
                    <a:pt x="508" y="19"/>
                    <a:pt x="507" y="19"/>
                  </a:cubicBezTo>
                  <a:cubicBezTo>
                    <a:pt x="507" y="19"/>
                    <a:pt x="507" y="19"/>
                    <a:pt x="500" y="15"/>
                  </a:cubicBezTo>
                  <a:cubicBezTo>
                    <a:pt x="500" y="15"/>
                    <a:pt x="500" y="15"/>
                    <a:pt x="498" y="14"/>
                  </a:cubicBezTo>
                  <a:cubicBezTo>
                    <a:pt x="498" y="14"/>
                    <a:pt x="498" y="14"/>
                    <a:pt x="494" y="14"/>
                  </a:cubicBezTo>
                  <a:cubicBezTo>
                    <a:pt x="494" y="14"/>
                    <a:pt x="494" y="14"/>
                    <a:pt x="494" y="12"/>
                  </a:cubicBezTo>
                  <a:cubicBezTo>
                    <a:pt x="494" y="12"/>
                    <a:pt x="494" y="12"/>
                    <a:pt x="494" y="10"/>
                  </a:cubicBezTo>
                  <a:cubicBezTo>
                    <a:pt x="494" y="10"/>
                    <a:pt x="494" y="10"/>
                    <a:pt x="492" y="11"/>
                  </a:cubicBezTo>
                  <a:cubicBezTo>
                    <a:pt x="492" y="11"/>
                    <a:pt x="492" y="11"/>
                    <a:pt x="492" y="10"/>
                  </a:cubicBezTo>
                  <a:cubicBezTo>
                    <a:pt x="492" y="10"/>
                    <a:pt x="492" y="10"/>
                    <a:pt x="490" y="11"/>
                  </a:cubicBezTo>
                  <a:cubicBezTo>
                    <a:pt x="490" y="11"/>
                    <a:pt x="490" y="11"/>
                    <a:pt x="488" y="12"/>
                  </a:cubicBezTo>
                  <a:cubicBezTo>
                    <a:pt x="488" y="12"/>
                    <a:pt x="488" y="12"/>
                    <a:pt x="488" y="11"/>
                  </a:cubicBezTo>
                  <a:cubicBezTo>
                    <a:pt x="488" y="11"/>
                    <a:pt x="488" y="11"/>
                    <a:pt x="486" y="13"/>
                  </a:cubicBezTo>
                  <a:cubicBezTo>
                    <a:pt x="486" y="13"/>
                    <a:pt x="486" y="13"/>
                    <a:pt x="486" y="15"/>
                  </a:cubicBezTo>
                  <a:cubicBezTo>
                    <a:pt x="486" y="15"/>
                    <a:pt x="486" y="15"/>
                    <a:pt x="483" y="15"/>
                  </a:cubicBezTo>
                  <a:cubicBezTo>
                    <a:pt x="483" y="15"/>
                    <a:pt x="483" y="15"/>
                    <a:pt x="482" y="14"/>
                  </a:cubicBezTo>
                  <a:cubicBezTo>
                    <a:pt x="482" y="14"/>
                    <a:pt x="482" y="14"/>
                    <a:pt x="480" y="17"/>
                  </a:cubicBezTo>
                  <a:cubicBezTo>
                    <a:pt x="480" y="17"/>
                    <a:pt x="480" y="17"/>
                    <a:pt x="477" y="17"/>
                  </a:cubicBezTo>
                  <a:cubicBezTo>
                    <a:pt x="477" y="17"/>
                    <a:pt x="477" y="17"/>
                    <a:pt x="475" y="18"/>
                  </a:cubicBezTo>
                  <a:cubicBezTo>
                    <a:pt x="475" y="18"/>
                    <a:pt x="475" y="18"/>
                    <a:pt x="475" y="17"/>
                  </a:cubicBezTo>
                  <a:cubicBezTo>
                    <a:pt x="475" y="17"/>
                    <a:pt x="475" y="17"/>
                    <a:pt x="473" y="17"/>
                  </a:cubicBezTo>
                  <a:cubicBezTo>
                    <a:pt x="473" y="17"/>
                    <a:pt x="473" y="17"/>
                    <a:pt x="473" y="18"/>
                  </a:cubicBezTo>
                  <a:cubicBezTo>
                    <a:pt x="473" y="18"/>
                    <a:pt x="473" y="18"/>
                    <a:pt x="473" y="20"/>
                  </a:cubicBezTo>
                  <a:cubicBezTo>
                    <a:pt x="473" y="20"/>
                    <a:pt x="473" y="20"/>
                    <a:pt x="474" y="20"/>
                  </a:cubicBezTo>
                  <a:cubicBezTo>
                    <a:pt x="474" y="20"/>
                    <a:pt x="474" y="20"/>
                    <a:pt x="475" y="20"/>
                  </a:cubicBezTo>
                  <a:cubicBezTo>
                    <a:pt x="475" y="20"/>
                    <a:pt x="475" y="20"/>
                    <a:pt x="476" y="22"/>
                  </a:cubicBezTo>
                  <a:cubicBezTo>
                    <a:pt x="476" y="22"/>
                    <a:pt x="476" y="22"/>
                    <a:pt x="476" y="26"/>
                  </a:cubicBezTo>
                  <a:cubicBezTo>
                    <a:pt x="476" y="26"/>
                    <a:pt x="476" y="26"/>
                    <a:pt x="475" y="28"/>
                  </a:cubicBezTo>
                  <a:cubicBezTo>
                    <a:pt x="475" y="28"/>
                    <a:pt x="475" y="28"/>
                    <a:pt x="472" y="28"/>
                  </a:cubicBezTo>
                  <a:cubicBezTo>
                    <a:pt x="472" y="28"/>
                    <a:pt x="472" y="28"/>
                    <a:pt x="470" y="30"/>
                  </a:cubicBezTo>
                  <a:cubicBezTo>
                    <a:pt x="470" y="30"/>
                    <a:pt x="470" y="30"/>
                    <a:pt x="467" y="31"/>
                  </a:cubicBezTo>
                  <a:cubicBezTo>
                    <a:pt x="467" y="31"/>
                    <a:pt x="467" y="31"/>
                    <a:pt x="466" y="31"/>
                  </a:cubicBezTo>
                  <a:cubicBezTo>
                    <a:pt x="466" y="31"/>
                    <a:pt x="466" y="31"/>
                    <a:pt x="467" y="30"/>
                  </a:cubicBezTo>
                  <a:cubicBezTo>
                    <a:pt x="467" y="30"/>
                    <a:pt x="467" y="30"/>
                    <a:pt x="469" y="29"/>
                  </a:cubicBezTo>
                  <a:cubicBezTo>
                    <a:pt x="469" y="29"/>
                    <a:pt x="469" y="29"/>
                    <a:pt x="469" y="27"/>
                  </a:cubicBezTo>
                  <a:cubicBezTo>
                    <a:pt x="469" y="27"/>
                    <a:pt x="469" y="27"/>
                    <a:pt x="467" y="24"/>
                  </a:cubicBezTo>
                  <a:cubicBezTo>
                    <a:pt x="467" y="24"/>
                    <a:pt x="467" y="24"/>
                    <a:pt x="468" y="21"/>
                  </a:cubicBezTo>
                  <a:cubicBezTo>
                    <a:pt x="468" y="21"/>
                    <a:pt x="468" y="21"/>
                    <a:pt x="468" y="19"/>
                  </a:cubicBezTo>
                  <a:cubicBezTo>
                    <a:pt x="468" y="19"/>
                    <a:pt x="468" y="19"/>
                    <a:pt x="469" y="18"/>
                  </a:cubicBezTo>
                  <a:cubicBezTo>
                    <a:pt x="469" y="18"/>
                    <a:pt x="469" y="18"/>
                    <a:pt x="467" y="16"/>
                  </a:cubicBezTo>
                  <a:cubicBezTo>
                    <a:pt x="467" y="16"/>
                    <a:pt x="467" y="16"/>
                    <a:pt x="467" y="14"/>
                  </a:cubicBezTo>
                  <a:cubicBezTo>
                    <a:pt x="467" y="14"/>
                    <a:pt x="467" y="14"/>
                    <a:pt x="465" y="12"/>
                  </a:cubicBezTo>
                  <a:cubicBezTo>
                    <a:pt x="465" y="12"/>
                    <a:pt x="465" y="12"/>
                    <a:pt x="464" y="12"/>
                  </a:cubicBezTo>
                  <a:cubicBezTo>
                    <a:pt x="464" y="12"/>
                    <a:pt x="464" y="12"/>
                    <a:pt x="463" y="12"/>
                  </a:cubicBezTo>
                  <a:cubicBezTo>
                    <a:pt x="463" y="12"/>
                    <a:pt x="463" y="12"/>
                    <a:pt x="462" y="12"/>
                  </a:cubicBezTo>
                  <a:cubicBezTo>
                    <a:pt x="462" y="12"/>
                    <a:pt x="462" y="12"/>
                    <a:pt x="461" y="14"/>
                  </a:cubicBezTo>
                  <a:cubicBezTo>
                    <a:pt x="461" y="14"/>
                    <a:pt x="461" y="14"/>
                    <a:pt x="459" y="14"/>
                  </a:cubicBezTo>
                  <a:cubicBezTo>
                    <a:pt x="459" y="14"/>
                    <a:pt x="459" y="14"/>
                    <a:pt x="458" y="13"/>
                  </a:cubicBezTo>
                  <a:cubicBezTo>
                    <a:pt x="458" y="13"/>
                    <a:pt x="458" y="13"/>
                    <a:pt x="456" y="14"/>
                  </a:cubicBezTo>
                  <a:cubicBezTo>
                    <a:pt x="456" y="14"/>
                    <a:pt x="456" y="14"/>
                    <a:pt x="455" y="16"/>
                  </a:cubicBezTo>
                  <a:cubicBezTo>
                    <a:pt x="455" y="16"/>
                    <a:pt x="455" y="16"/>
                    <a:pt x="453" y="16"/>
                  </a:cubicBezTo>
                  <a:cubicBezTo>
                    <a:pt x="453" y="16"/>
                    <a:pt x="453" y="16"/>
                    <a:pt x="453" y="15"/>
                  </a:cubicBezTo>
                  <a:cubicBezTo>
                    <a:pt x="453" y="15"/>
                    <a:pt x="453" y="15"/>
                    <a:pt x="454" y="13"/>
                  </a:cubicBezTo>
                  <a:cubicBezTo>
                    <a:pt x="454" y="13"/>
                    <a:pt x="454" y="13"/>
                    <a:pt x="454" y="12"/>
                  </a:cubicBezTo>
                  <a:cubicBezTo>
                    <a:pt x="454" y="12"/>
                    <a:pt x="454" y="12"/>
                    <a:pt x="453" y="12"/>
                  </a:cubicBezTo>
                  <a:cubicBezTo>
                    <a:pt x="453" y="12"/>
                    <a:pt x="453" y="12"/>
                    <a:pt x="450" y="16"/>
                  </a:cubicBezTo>
                  <a:cubicBezTo>
                    <a:pt x="450" y="16"/>
                    <a:pt x="450" y="16"/>
                    <a:pt x="446" y="18"/>
                  </a:cubicBezTo>
                  <a:cubicBezTo>
                    <a:pt x="446" y="18"/>
                    <a:pt x="446" y="18"/>
                    <a:pt x="445" y="17"/>
                  </a:cubicBezTo>
                  <a:cubicBezTo>
                    <a:pt x="445" y="17"/>
                    <a:pt x="445" y="17"/>
                    <a:pt x="446" y="15"/>
                  </a:cubicBezTo>
                  <a:cubicBezTo>
                    <a:pt x="446" y="15"/>
                    <a:pt x="446" y="15"/>
                    <a:pt x="448" y="15"/>
                  </a:cubicBezTo>
                  <a:cubicBezTo>
                    <a:pt x="448" y="15"/>
                    <a:pt x="448" y="15"/>
                    <a:pt x="450" y="12"/>
                  </a:cubicBezTo>
                  <a:cubicBezTo>
                    <a:pt x="450" y="12"/>
                    <a:pt x="450" y="12"/>
                    <a:pt x="449" y="10"/>
                  </a:cubicBezTo>
                  <a:cubicBezTo>
                    <a:pt x="449" y="10"/>
                    <a:pt x="449" y="10"/>
                    <a:pt x="450" y="8"/>
                  </a:cubicBezTo>
                  <a:cubicBezTo>
                    <a:pt x="450" y="8"/>
                    <a:pt x="450" y="8"/>
                    <a:pt x="450" y="7"/>
                  </a:cubicBezTo>
                  <a:cubicBezTo>
                    <a:pt x="450" y="7"/>
                    <a:pt x="450" y="7"/>
                    <a:pt x="452" y="6"/>
                  </a:cubicBezTo>
                  <a:cubicBezTo>
                    <a:pt x="452" y="6"/>
                    <a:pt x="452" y="6"/>
                    <a:pt x="449" y="5"/>
                  </a:cubicBezTo>
                  <a:cubicBezTo>
                    <a:pt x="449" y="5"/>
                    <a:pt x="449" y="5"/>
                    <a:pt x="448" y="4"/>
                  </a:cubicBezTo>
                  <a:cubicBezTo>
                    <a:pt x="448" y="4"/>
                    <a:pt x="448" y="4"/>
                    <a:pt x="448" y="2"/>
                  </a:cubicBezTo>
                  <a:cubicBezTo>
                    <a:pt x="448" y="2"/>
                    <a:pt x="448" y="2"/>
                    <a:pt x="447" y="1"/>
                  </a:cubicBezTo>
                  <a:cubicBezTo>
                    <a:pt x="447" y="1"/>
                    <a:pt x="447" y="1"/>
                    <a:pt x="445" y="3"/>
                  </a:cubicBezTo>
                  <a:cubicBezTo>
                    <a:pt x="445" y="3"/>
                    <a:pt x="445" y="3"/>
                    <a:pt x="443" y="3"/>
                  </a:cubicBezTo>
                  <a:cubicBezTo>
                    <a:pt x="443" y="3"/>
                    <a:pt x="443" y="3"/>
                    <a:pt x="442" y="0"/>
                  </a:cubicBezTo>
                  <a:cubicBezTo>
                    <a:pt x="442" y="0"/>
                    <a:pt x="442" y="0"/>
                    <a:pt x="440" y="1"/>
                  </a:cubicBezTo>
                  <a:cubicBezTo>
                    <a:pt x="440" y="1"/>
                    <a:pt x="440" y="1"/>
                    <a:pt x="439" y="2"/>
                  </a:cubicBezTo>
                  <a:cubicBezTo>
                    <a:pt x="439" y="2"/>
                    <a:pt x="439" y="2"/>
                    <a:pt x="437" y="0"/>
                  </a:cubicBezTo>
                  <a:cubicBezTo>
                    <a:pt x="437" y="0"/>
                    <a:pt x="437" y="0"/>
                    <a:pt x="435" y="0"/>
                  </a:cubicBezTo>
                  <a:cubicBezTo>
                    <a:pt x="435" y="0"/>
                    <a:pt x="435" y="0"/>
                    <a:pt x="433" y="2"/>
                  </a:cubicBezTo>
                  <a:cubicBezTo>
                    <a:pt x="433" y="2"/>
                    <a:pt x="433" y="2"/>
                    <a:pt x="432" y="3"/>
                  </a:cubicBezTo>
                  <a:cubicBezTo>
                    <a:pt x="432" y="3"/>
                    <a:pt x="432" y="3"/>
                    <a:pt x="431" y="4"/>
                  </a:cubicBezTo>
                  <a:cubicBezTo>
                    <a:pt x="431" y="4"/>
                    <a:pt x="431" y="4"/>
                    <a:pt x="432" y="6"/>
                  </a:cubicBezTo>
                  <a:cubicBezTo>
                    <a:pt x="432" y="6"/>
                    <a:pt x="432" y="6"/>
                    <a:pt x="430" y="7"/>
                  </a:cubicBezTo>
                  <a:cubicBezTo>
                    <a:pt x="430" y="7"/>
                    <a:pt x="430" y="7"/>
                    <a:pt x="430" y="10"/>
                  </a:cubicBezTo>
                  <a:cubicBezTo>
                    <a:pt x="430" y="10"/>
                    <a:pt x="430" y="10"/>
                    <a:pt x="431" y="12"/>
                  </a:cubicBezTo>
                  <a:cubicBezTo>
                    <a:pt x="431" y="12"/>
                    <a:pt x="431" y="12"/>
                    <a:pt x="429" y="14"/>
                  </a:cubicBezTo>
                  <a:cubicBezTo>
                    <a:pt x="429" y="14"/>
                    <a:pt x="429" y="14"/>
                    <a:pt x="428" y="23"/>
                  </a:cubicBezTo>
                  <a:cubicBezTo>
                    <a:pt x="428" y="23"/>
                    <a:pt x="428" y="23"/>
                    <a:pt x="431" y="24"/>
                  </a:cubicBezTo>
                  <a:cubicBezTo>
                    <a:pt x="431" y="24"/>
                    <a:pt x="431" y="24"/>
                    <a:pt x="431" y="27"/>
                  </a:cubicBezTo>
                  <a:cubicBezTo>
                    <a:pt x="431" y="27"/>
                    <a:pt x="431" y="27"/>
                    <a:pt x="429" y="27"/>
                  </a:cubicBezTo>
                  <a:cubicBezTo>
                    <a:pt x="429" y="27"/>
                    <a:pt x="429" y="27"/>
                    <a:pt x="429" y="29"/>
                  </a:cubicBezTo>
                  <a:cubicBezTo>
                    <a:pt x="429" y="29"/>
                    <a:pt x="429" y="29"/>
                    <a:pt x="431" y="31"/>
                  </a:cubicBezTo>
                  <a:cubicBezTo>
                    <a:pt x="431" y="31"/>
                    <a:pt x="431" y="31"/>
                    <a:pt x="433" y="31"/>
                  </a:cubicBezTo>
                  <a:cubicBezTo>
                    <a:pt x="433" y="31"/>
                    <a:pt x="433" y="31"/>
                    <a:pt x="435" y="33"/>
                  </a:cubicBezTo>
                  <a:cubicBezTo>
                    <a:pt x="435" y="33"/>
                    <a:pt x="435" y="33"/>
                    <a:pt x="437" y="34"/>
                  </a:cubicBezTo>
                  <a:cubicBezTo>
                    <a:pt x="437" y="34"/>
                    <a:pt x="437" y="34"/>
                    <a:pt x="435" y="35"/>
                  </a:cubicBezTo>
                  <a:cubicBezTo>
                    <a:pt x="435" y="35"/>
                    <a:pt x="435" y="35"/>
                    <a:pt x="435" y="38"/>
                  </a:cubicBezTo>
                  <a:cubicBezTo>
                    <a:pt x="435" y="38"/>
                    <a:pt x="435" y="38"/>
                    <a:pt x="435" y="39"/>
                  </a:cubicBezTo>
                  <a:cubicBezTo>
                    <a:pt x="435" y="39"/>
                    <a:pt x="435" y="39"/>
                    <a:pt x="438" y="39"/>
                  </a:cubicBezTo>
                  <a:cubicBezTo>
                    <a:pt x="438" y="39"/>
                    <a:pt x="438" y="39"/>
                    <a:pt x="441" y="38"/>
                  </a:cubicBezTo>
                  <a:cubicBezTo>
                    <a:pt x="441" y="38"/>
                    <a:pt x="441" y="38"/>
                    <a:pt x="443" y="39"/>
                  </a:cubicBezTo>
                  <a:cubicBezTo>
                    <a:pt x="443" y="39"/>
                    <a:pt x="443" y="39"/>
                    <a:pt x="446" y="40"/>
                  </a:cubicBezTo>
                  <a:cubicBezTo>
                    <a:pt x="446" y="40"/>
                    <a:pt x="446" y="40"/>
                    <a:pt x="447" y="41"/>
                  </a:cubicBezTo>
                  <a:cubicBezTo>
                    <a:pt x="447" y="41"/>
                    <a:pt x="447" y="41"/>
                    <a:pt x="445" y="42"/>
                  </a:cubicBezTo>
                  <a:cubicBezTo>
                    <a:pt x="445" y="42"/>
                    <a:pt x="445" y="42"/>
                    <a:pt x="444" y="41"/>
                  </a:cubicBezTo>
                  <a:cubicBezTo>
                    <a:pt x="444" y="41"/>
                    <a:pt x="444" y="41"/>
                    <a:pt x="443" y="42"/>
                  </a:cubicBezTo>
                  <a:cubicBezTo>
                    <a:pt x="443" y="42"/>
                    <a:pt x="443" y="42"/>
                    <a:pt x="440" y="41"/>
                  </a:cubicBezTo>
                  <a:cubicBezTo>
                    <a:pt x="440" y="41"/>
                    <a:pt x="440" y="41"/>
                    <a:pt x="436" y="42"/>
                  </a:cubicBezTo>
                  <a:cubicBezTo>
                    <a:pt x="436" y="42"/>
                    <a:pt x="436" y="42"/>
                    <a:pt x="435" y="41"/>
                  </a:cubicBezTo>
                  <a:cubicBezTo>
                    <a:pt x="435" y="41"/>
                    <a:pt x="435" y="41"/>
                    <a:pt x="434" y="42"/>
                  </a:cubicBezTo>
                  <a:cubicBezTo>
                    <a:pt x="434" y="42"/>
                    <a:pt x="434" y="42"/>
                    <a:pt x="432" y="42"/>
                  </a:cubicBezTo>
                  <a:cubicBezTo>
                    <a:pt x="432" y="42"/>
                    <a:pt x="432" y="42"/>
                    <a:pt x="430" y="42"/>
                  </a:cubicBezTo>
                  <a:cubicBezTo>
                    <a:pt x="430" y="42"/>
                    <a:pt x="430" y="42"/>
                    <a:pt x="429" y="43"/>
                  </a:cubicBezTo>
                  <a:cubicBezTo>
                    <a:pt x="429" y="43"/>
                    <a:pt x="429" y="43"/>
                    <a:pt x="425" y="43"/>
                  </a:cubicBezTo>
                  <a:cubicBezTo>
                    <a:pt x="425" y="43"/>
                    <a:pt x="425" y="43"/>
                    <a:pt x="424" y="44"/>
                  </a:cubicBezTo>
                  <a:cubicBezTo>
                    <a:pt x="424" y="44"/>
                    <a:pt x="424" y="44"/>
                    <a:pt x="424" y="45"/>
                  </a:cubicBezTo>
                  <a:cubicBezTo>
                    <a:pt x="424" y="45"/>
                    <a:pt x="424" y="45"/>
                    <a:pt x="426" y="46"/>
                  </a:cubicBezTo>
                  <a:cubicBezTo>
                    <a:pt x="426" y="46"/>
                    <a:pt x="426" y="46"/>
                    <a:pt x="427" y="47"/>
                  </a:cubicBezTo>
                  <a:cubicBezTo>
                    <a:pt x="427" y="47"/>
                    <a:pt x="427" y="47"/>
                    <a:pt x="429" y="47"/>
                  </a:cubicBezTo>
                  <a:cubicBezTo>
                    <a:pt x="429" y="47"/>
                    <a:pt x="429" y="47"/>
                    <a:pt x="430" y="48"/>
                  </a:cubicBezTo>
                  <a:cubicBezTo>
                    <a:pt x="430" y="48"/>
                    <a:pt x="430" y="48"/>
                    <a:pt x="432" y="46"/>
                  </a:cubicBezTo>
                  <a:cubicBezTo>
                    <a:pt x="432" y="46"/>
                    <a:pt x="432" y="46"/>
                    <a:pt x="433" y="49"/>
                  </a:cubicBezTo>
                  <a:cubicBezTo>
                    <a:pt x="433" y="49"/>
                    <a:pt x="433" y="49"/>
                    <a:pt x="436" y="50"/>
                  </a:cubicBezTo>
                  <a:cubicBezTo>
                    <a:pt x="436" y="50"/>
                    <a:pt x="436" y="50"/>
                    <a:pt x="438" y="54"/>
                  </a:cubicBezTo>
                  <a:cubicBezTo>
                    <a:pt x="438" y="54"/>
                    <a:pt x="438" y="54"/>
                    <a:pt x="436" y="57"/>
                  </a:cubicBezTo>
                  <a:cubicBezTo>
                    <a:pt x="436" y="57"/>
                    <a:pt x="436" y="57"/>
                    <a:pt x="433" y="58"/>
                  </a:cubicBezTo>
                  <a:cubicBezTo>
                    <a:pt x="433" y="58"/>
                    <a:pt x="433" y="58"/>
                    <a:pt x="435" y="54"/>
                  </a:cubicBezTo>
                  <a:cubicBezTo>
                    <a:pt x="435" y="54"/>
                    <a:pt x="435" y="54"/>
                    <a:pt x="434" y="53"/>
                  </a:cubicBezTo>
                  <a:cubicBezTo>
                    <a:pt x="434" y="53"/>
                    <a:pt x="434" y="53"/>
                    <a:pt x="434" y="51"/>
                  </a:cubicBezTo>
                  <a:cubicBezTo>
                    <a:pt x="434" y="51"/>
                    <a:pt x="434" y="51"/>
                    <a:pt x="431" y="51"/>
                  </a:cubicBezTo>
                  <a:cubicBezTo>
                    <a:pt x="431" y="51"/>
                    <a:pt x="431" y="51"/>
                    <a:pt x="430" y="50"/>
                  </a:cubicBezTo>
                  <a:cubicBezTo>
                    <a:pt x="430" y="50"/>
                    <a:pt x="430" y="50"/>
                    <a:pt x="430" y="49"/>
                  </a:cubicBezTo>
                  <a:cubicBezTo>
                    <a:pt x="430" y="49"/>
                    <a:pt x="430" y="49"/>
                    <a:pt x="429" y="49"/>
                  </a:cubicBezTo>
                  <a:cubicBezTo>
                    <a:pt x="429" y="49"/>
                    <a:pt x="429" y="49"/>
                    <a:pt x="428" y="50"/>
                  </a:cubicBezTo>
                  <a:cubicBezTo>
                    <a:pt x="428" y="50"/>
                    <a:pt x="428" y="50"/>
                    <a:pt x="425" y="50"/>
                  </a:cubicBezTo>
                  <a:cubicBezTo>
                    <a:pt x="425" y="50"/>
                    <a:pt x="425" y="50"/>
                    <a:pt x="423" y="52"/>
                  </a:cubicBezTo>
                  <a:cubicBezTo>
                    <a:pt x="423" y="52"/>
                    <a:pt x="423" y="52"/>
                    <a:pt x="425" y="52"/>
                  </a:cubicBezTo>
                  <a:cubicBezTo>
                    <a:pt x="425" y="52"/>
                    <a:pt x="425" y="52"/>
                    <a:pt x="424" y="53"/>
                  </a:cubicBezTo>
                  <a:cubicBezTo>
                    <a:pt x="424" y="53"/>
                    <a:pt x="424" y="53"/>
                    <a:pt x="422" y="53"/>
                  </a:cubicBezTo>
                  <a:cubicBezTo>
                    <a:pt x="422" y="53"/>
                    <a:pt x="422" y="53"/>
                    <a:pt x="424" y="55"/>
                  </a:cubicBezTo>
                  <a:cubicBezTo>
                    <a:pt x="424" y="55"/>
                    <a:pt x="424" y="55"/>
                    <a:pt x="423" y="56"/>
                  </a:cubicBezTo>
                  <a:cubicBezTo>
                    <a:pt x="423" y="56"/>
                    <a:pt x="423" y="56"/>
                    <a:pt x="421" y="58"/>
                  </a:cubicBezTo>
                  <a:cubicBezTo>
                    <a:pt x="421" y="58"/>
                    <a:pt x="421" y="58"/>
                    <a:pt x="420" y="56"/>
                  </a:cubicBezTo>
                  <a:cubicBezTo>
                    <a:pt x="420" y="56"/>
                    <a:pt x="420" y="56"/>
                    <a:pt x="418" y="57"/>
                  </a:cubicBezTo>
                  <a:cubicBezTo>
                    <a:pt x="418" y="57"/>
                    <a:pt x="418" y="57"/>
                    <a:pt x="419" y="59"/>
                  </a:cubicBezTo>
                  <a:cubicBezTo>
                    <a:pt x="419" y="59"/>
                    <a:pt x="419" y="59"/>
                    <a:pt x="418" y="61"/>
                  </a:cubicBezTo>
                  <a:cubicBezTo>
                    <a:pt x="418" y="61"/>
                    <a:pt x="418" y="61"/>
                    <a:pt x="417" y="61"/>
                  </a:cubicBezTo>
                  <a:cubicBezTo>
                    <a:pt x="417" y="61"/>
                    <a:pt x="417" y="61"/>
                    <a:pt x="417" y="58"/>
                  </a:cubicBezTo>
                  <a:cubicBezTo>
                    <a:pt x="417" y="58"/>
                    <a:pt x="417" y="58"/>
                    <a:pt x="415" y="56"/>
                  </a:cubicBezTo>
                  <a:cubicBezTo>
                    <a:pt x="415" y="56"/>
                    <a:pt x="415" y="56"/>
                    <a:pt x="415" y="57"/>
                  </a:cubicBezTo>
                  <a:cubicBezTo>
                    <a:pt x="415" y="57"/>
                    <a:pt x="415" y="57"/>
                    <a:pt x="415" y="59"/>
                  </a:cubicBezTo>
                  <a:cubicBezTo>
                    <a:pt x="415" y="59"/>
                    <a:pt x="415" y="59"/>
                    <a:pt x="414" y="61"/>
                  </a:cubicBezTo>
                  <a:cubicBezTo>
                    <a:pt x="414" y="61"/>
                    <a:pt x="414" y="61"/>
                    <a:pt x="413" y="64"/>
                  </a:cubicBezTo>
                  <a:cubicBezTo>
                    <a:pt x="413" y="64"/>
                    <a:pt x="413" y="64"/>
                    <a:pt x="411" y="62"/>
                  </a:cubicBezTo>
                  <a:cubicBezTo>
                    <a:pt x="411" y="62"/>
                    <a:pt x="411" y="62"/>
                    <a:pt x="411" y="61"/>
                  </a:cubicBezTo>
                  <a:cubicBezTo>
                    <a:pt x="411" y="61"/>
                    <a:pt x="411" y="61"/>
                    <a:pt x="413" y="57"/>
                  </a:cubicBezTo>
                  <a:cubicBezTo>
                    <a:pt x="413" y="57"/>
                    <a:pt x="413" y="57"/>
                    <a:pt x="412" y="56"/>
                  </a:cubicBezTo>
                  <a:cubicBezTo>
                    <a:pt x="412" y="56"/>
                    <a:pt x="412" y="56"/>
                    <a:pt x="410" y="56"/>
                  </a:cubicBezTo>
                  <a:cubicBezTo>
                    <a:pt x="410" y="56"/>
                    <a:pt x="410" y="56"/>
                    <a:pt x="406" y="57"/>
                  </a:cubicBezTo>
                  <a:cubicBezTo>
                    <a:pt x="406" y="57"/>
                    <a:pt x="406" y="57"/>
                    <a:pt x="404" y="57"/>
                  </a:cubicBezTo>
                  <a:cubicBezTo>
                    <a:pt x="404" y="57"/>
                    <a:pt x="404" y="57"/>
                    <a:pt x="401" y="58"/>
                  </a:cubicBezTo>
                  <a:cubicBezTo>
                    <a:pt x="401" y="58"/>
                    <a:pt x="401" y="58"/>
                    <a:pt x="400" y="58"/>
                  </a:cubicBezTo>
                  <a:cubicBezTo>
                    <a:pt x="400" y="58"/>
                    <a:pt x="400" y="58"/>
                    <a:pt x="398" y="57"/>
                  </a:cubicBezTo>
                  <a:cubicBezTo>
                    <a:pt x="398" y="57"/>
                    <a:pt x="398" y="57"/>
                    <a:pt x="396" y="57"/>
                  </a:cubicBezTo>
                  <a:cubicBezTo>
                    <a:pt x="396" y="57"/>
                    <a:pt x="396" y="57"/>
                    <a:pt x="398" y="59"/>
                  </a:cubicBezTo>
                  <a:cubicBezTo>
                    <a:pt x="398" y="59"/>
                    <a:pt x="398" y="59"/>
                    <a:pt x="397" y="61"/>
                  </a:cubicBezTo>
                  <a:cubicBezTo>
                    <a:pt x="397" y="61"/>
                    <a:pt x="397" y="61"/>
                    <a:pt x="396" y="60"/>
                  </a:cubicBezTo>
                  <a:cubicBezTo>
                    <a:pt x="396" y="60"/>
                    <a:pt x="396" y="60"/>
                    <a:pt x="396" y="59"/>
                  </a:cubicBezTo>
                  <a:cubicBezTo>
                    <a:pt x="396" y="59"/>
                    <a:pt x="396" y="59"/>
                    <a:pt x="395" y="59"/>
                  </a:cubicBezTo>
                  <a:cubicBezTo>
                    <a:pt x="395" y="59"/>
                    <a:pt x="395" y="59"/>
                    <a:pt x="394" y="61"/>
                  </a:cubicBezTo>
                  <a:cubicBezTo>
                    <a:pt x="394" y="61"/>
                    <a:pt x="394" y="61"/>
                    <a:pt x="393" y="61"/>
                  </a:cubicBezTo>
                  <a:cubicBezTo>
                    <a:pt x="393" y="61"/>
                    <a:pt x="393" y="61"/>
                    <a:pt x="393" y="65"/>
                  </a:cubicBezTo>
                  <a:cubicBezTo>
                    <a:pt x="393" y="65"/>
                    <a:pt x="393" y="65"/>
                    <a:pt x="394" y="66"/>
                  </a:cubicBezTo>
                  <a:cubicBezTo>
                    <a:pt x="394" y="66"/>
                    <a:pt x="394" y="66"/>
                    <a:pt x="396" y="64"/>
                  </a:cubicBezTo>
                  <a:cubicBezTo>
                    <a:pt x="396" y="64"/>
                    <a:pt x="396" y="64"/>
                    <a:pt x="397" y="65"/>
                  </a:cubicBezTo>
                  <a:cubicBezTo>
                    <a:pt x="397" y="65"/>
                    <a:pt x="397" y="65"/>
                    <a:pt x="400" y="63"/>
                  </a:cubicBezTo>
                  <a:cubicBezTo>
                    <a:pt x="400" y="63"/>
                    <a:pt x="400" y="63"/>
                    <a:pt x="401" y="64"/>
                  </a:cubicBezTo>
                  <a:cubicBezTo>
                    <a:pt x="401" y="64"/>
                    <a:pt x="401" y="64"/>
                    <a:pt x="401" y="65"/>
                  </a:cubicBezTo>
                  <a:cubicBezTo>
                    <a:pt x="401" y="65"/>
                    <a:pt x="401" y="65"/>
                    <a:pt x="396" y="68"/>
                  </a:cubicBezTo>
                  <a:cubicBezTo>
                    <a:pt x="396" y="68"/>
                    <a:pt x="396" y="68"/>
                    <a:pt x="395" y="69"/>
                  </a:cubicBezTo>
                  <a:cubicBezTo>
                    <a:pt x="395" y="69"/>
                    <a:pt x="395" y="69"/>
                    <a:pt x="393" y="71"/>
                  </a:cubicBezTo>
                  <a:cubicBezTo>
                    <a:pt x="393" y="71"/>
                    <a:pt x="393" y="71"/>
                    <a:pt x="389" y="71"/>
                  </a:cubicBezTo>
                  <a:cubicBezTo>
                    <a:pt x="389" y="71"/>
                    <a:pt x="389" y="71"/>
                    <a:pt x="389" y="73"/>
                  </a:cubicBezTo>
                  <a:cubicBezTo>
                    <a:pt x="389" y="73"/>
                    <a:pt x="389" y="73"/>
                    <a:pt x="390" y="74"/>
                  </a:cubicBezTo>
                  <a:cubicBezTo>
                    <a:pt x="390" y="74"/>
                    <a:pt x="390" y="74"/>
                    <a:pt x="387" y="74"/>
                  </a:cubicBezTo>
                  <a:cubicBezTo>
                    <a:pt x="387" y="74"/>
                    <a:pt x="387" y="74"/>
                    <a:pt x="385" y="74"/>
                  </a:cubicBezTo>
                  <a:cubicBezTo>
                    <a:pt x="385" y="74"/>
                    <a:pt x="385" y="74"/>
                    <a:pt x="384" y="74"/>
                  </a:cubicBezTo>
                  <a:cubicBezTo>
                    <a:pt x="384" y="74"/>
                    <a:pt x="384" y="74"/>
                    <a:pt x="384" y="76"/>
                  </a:cubicBezTo>
                  <a:cubicBezTo>
                    <a:pt x="384" y="76"/>
                    <a:pt x="384" y="76"/>
                    <a:pt x="383" y="76"/>
                  </a:cubicBezTo>
                  <a:cubicBezTo>
                    <a:pt x="383" y="76"/>
                    <a:pt x="383" y="76"/>
                    <a:pt x="380" y="77"/>
                  </a:cubicBezTo>
                  <a:cubicBezTo>
                    <a:pt x="380" y="77"/>
                    <a:pt x="380" y="77"/>
                    <a:pt x="380" y="78"/>
                  </a:cubicBezTo>
                  <a:cubicBezTo>
                    <a:pt x="380" y="78"/>
                    <a:pt x="380" y="78"/>
                    <a:pt x="381" y="79"/>
                  </a:cubicBezTo>
                  <a:cubicBezTo>
                    <a:pt x="381" y="79"/>
                    <a:pt x="381" y="79"/>
                    <a:pt x="380" y="79"/>
                  </a:cubicBezTo>
                  <a:cubicBezTo>
                    <a:pt x="380" y="79"/>
                    <a:pt x="380" y="79"/>
                    <a:pt x="380" y="81"/>
                  </a:cubicBezTo>
                  <a:cubicBezTo>
                    <a:pt x="380" y="81"/>
                    <a:pt x="380" y="81"/>
                    <a:pt x="379" y="81"/>
                  </a:cubicBezTo>
                  <a:cubicBezTo>
                    <a:pt x="379" y="81"/>
                    <a:pt x="379" y="81"/>
                    <a:pt x="378" y="80"/>
                  </a:cubicBezTo>
                  <a:cubicBezTo>
                    <a:pt x="378" y="80"/>
                    <a:pt x="378" y="80"/>
                    <a:pt x="377" y="80"/>
                  </a:cubicBezTo>
                  <a:cubicBezTo>
                    <a:pt x="377" y="80"/>
                    <a:pt x="377" y="80"/>
                    <a:pt x="375" y="83"/>
                  </a:cubicBezTo>
                  <a:cubicBezTo>
                    <a:pt x="375" y="83"/>
                    <a:pt x="375" y="83"/>
                    <a:pt x="376" y="83"/>
                  </a:cubicBezTo>
                  <a:cubicBezTo>
                    <a:pt x="376" y="83"/>
                    <a:pt x="376" y="83"/>
                    <a:pt x="375" y="84"/>
                  </a:cubicBezTo>
                  <a:cubicBezTo>
                    <a:pt x="375" y="84"/>
                    <a:pt x="375" y="84"/>
                    <a:pt x="375" y="86"/>
                  </a:cubicBezTo>
                  <a:cubicBezTo>
                    <a:pt x="375" y="86"/>
                    <a:pt x="375" y="86"/>
                    <a:pt x="373" y="88"/>
                  </a:cubicBezTo>
                  <a:cubicBezTo>
                    <a:pt x="373" y="88"/>
                    <a:pt x="373" y="88"/>
                    <a:pt x="374" y="89"/>
                  </a:cubicBezTo>
                  <a:cubicBezTo>
                    <a:pt x="374" y="89"/>
                    <a:pt x="374" y="89"/>
                    <a:pt x="372" y="90"/>
                  </a:cubicBezTo>
                  <a:cubicBezTo>
                    <a:pt x="372" y="90"/>
                    <a:pt x="372" y="90"/>
                    <a:pt x="369" y="90"/>
                  </a:cubicBezTo>
                  <a:cubicBezTo>
                    <a:pt x="369" y="90"/>
                    <a:pt x="369" y="90"/>
                    <a:pt x="367" y="92"/>
                  </a:cubicBezTo>
                  <a:cubicBezTo>
                    <a:pt x="367" y="92"/>
                    <a:pt x="367" y="92"/>
                    <a:pt x="367" y="93"/>
                  </a:cubicBezTo>
                  <a:cubicBezTo>
                    <a:pt x="367" y="93"/>
                    <a:pt x="367" y="93"/>
                    <a:pt x="368" y="93"/>
                  </a:cubicBezTo>
                  <a:cubicBezTo>
                    <a:pt x="368" y="93"/>
                    <a:pt x="368" y="93"/>
                    <a:pt x="369" y="92"/>
                  </a:cubicBezTo>
                  <a:cubicBezTo>
                    <a:pt x="369" y="92"/>
                    <a:pt x="369" y="92"/>
                    <a:pt x="373" y="93"/>
                  </a:cubicBezTo>
                  <a:cubicBezTo>
                    <a:pt x="373" y="93"/>
                    <a:pt x="373" y="93"/>
                    <a:pt x="372" y="94"/>
                  </a:cubicBezTo>
                  <a:cubicBezTo>
                    <a:pt x="372" y="94"/>
                    <a:pt x="372" y="94"/>
                    <a:pt x="370" y="94"/>
                  </a:cubicBezTo>
                  <a:cubicBezTo>
                    <a:pt x="370" y="94"/>
                    <a:pt x="370" y="94"/>
                    <a:pt x="370" y="95"/>
                  </a:cubicBezTo>
                  <a:cubicBezTo>
                    <a:pt x="370" y="95"/>
                    <a:pt x="370" y="95"/>
                    <a:pt x="371" y="96"/>
                  </a:cubicBezTo>
                  <a:cubicBezTo>
                    <a:pt x="371" y="96"/>
                    <a:pt x="371" y="96"/>
                    <a:pt x="371" y="99"/>
                  </a:cubicBezTo>
                  <a:cubicBezTo>
                    <a:pt x="371" y="99"/>
                    <a:pt x="371" y="99"/>
                    <a:pt x="369" y="100"/>
                  </a:cubicBezTo>
                  <a:cubicBezTo>
                    <a:pt x="369" y="100"/>
                    <a:pt x="369" y="100"/>
                    <a:pt x="370" y="102"/>
                  </a:cubicBezTo>
                  <a:cubicBezTo>
                    <a:pt x="370" y="102"/>
                    <a:pt x="370" y="102"/>
                    <a:pt x="369" y="103"/>
                  </a:cubicBezTo>
                  <a:cubicBezTo>
                    <a:pt x="369" y="103"/>
                    <a:pt x="369" y="103"/>
                    <a:pt x="368" y="101"/>
                  </a:cubicBezTo>
                  <a:cubicBezTo>
                    <a:pt x="368" y="101"/>
                    <a:pt x="368" y="101"/>
                    <a:pt x="366" y="101"/>
                  </a:cubicBezTo>
                  <a:cubicBezTo>
                    <a:pt x="366" y="101"/>
                    <a:pt x="366" y="101"/>
                    <a:pt x="364" y="99"/>
                  </a:cubicBezTo>
                  <a:cubicBezTo>
                    <a:pt x="364" y="99"/>
                    <a:pt x="364" y="99"/>
                    <a:pt x="363" y="98"/>
                  </a:cubicBezTo>
                  <a:cubicBezTo>
                    <a:pt x="363" y="98"/>
                    <a:pt x="363" y="98"/>
                    <a:pt x="362" y="99"/>
                  </a:cubicBezTo>
                  <a:cubicBezTo>
                    <a:pt x="362" y="99"/>
                    <a:pt x="362" y="99"/>
                    <a:pt x="364" y="100"/>
                  </a:cubicBezTo>
                  <a:cubicBezTo>
                    <a:pt x="364" y="100"/>
                    <a:pt x="364" y="100"/>
                    <a:pt x="364" y="102"/>
                  </a:cubicBezTo>
                  <a:cubicBezTo>
                    <a:pt x="364" y="102"/>
                    <a:pt x="364" y="102"/>
                    <a:pt x="363" y="103"/>
                  </a:cubicBezTo>
                  <a:cubicBezTo>
                    <a:pt x="363" y="103"/>
                    <a:pt x="363" y="103"/>
                    <a:pt x="364" y="105"/>
                  </a:cubicBezTo>
                  <a:cubicBezTo>
                    <a:pt x="364" y="105"/>
                    <a:pt x="364" y="105"/>
                    <a:pt x="366" y="104"/>
                  </a:cubicBezTo>
                  <a:cubicBezTo>
                    <a:pt x="366" y="104"/>
                    <a:pt x="366" y="104"/>
                    <a:pt x="368" y="105"/>
                  </a:cubicBezTo>
                  <a:cubicBezTo>
                    <a:pt x="368" y="105"/>
                    <a:pt x="368" y="105"/>
                    <a:pt x="370" y="105"/>
                  </a:cubicBezTo>
                  <a:cubicBezTo>
                    <a:pt x="370" y="105"/>
                    <a:pt x="370" y="105"/>
                    <a:pt x="371" y="107"/>
                  </a:cubicBezTo>
                  <a:cubicBezTo>
                    <a:pt x="371" y="107"/>
                    <a:pt x="371" y="107"/>
                    <a:pt x="372" y="108"/>
                  </a:cubicBezTo>
                  <a:cubicBezTo>
                    <a:pt x="372" y="108"/>
                    <a:pt x="372" y="108"/>
                    <a:pt x="374" y="107"/>
                  </a:cubicBezTo>
                  <a:cubicBezTo>
                    <a:pt x="374" y="107"/>
                    <a:pt x="374" y="107"/>
                    <a:pt x="375" y="107"/>
                  </a:cubicBezTo>
                  <a:cubicBezTo>
                    <a:pt x="375" y="107"/>
                    <a:pt x="375" y="107"/>
                    <a:pt x="376" y="108"/>
                  </a:cubicBezTo>
                  <a:cubicBezTo>
                    <a:pt x="376" y="108"/>
                    <a:pt x="376" y="108"/>
                    <a:pt x="374" y="109"/>
                  </a:cubicBezTo>
                  <a:cubicBezTo>
                    <a:pt x="374" y="109"/>
                    <a:pt x="374" y="109"/>
                    <a:pt x="372" y="109"/>
                  </a:cubicBezTo>
                  <a:cubicBezTo>
                    <a:pt x="372" y="109"/>
                    <a:pt x="372" y="109"/>
                    <a:pt x="370" y="107"/>
                  </a:cubicBezTo>
                  <a:cubicBezTo>
                    <a:pt x="370" y="107"/>
                    <a:pt x="370" y="107"/>
                    <a:pt x="369" y="108"/>
                  </a:cubicBezTo>
                  <a:cubicBezTo>
                    <a:pt x="369" y="108"/>
                    <a:pt x="369" y="108"/>
                    <a:pt x="369" y="109"/>
                  </a:cubicBezTo>
                  <a:cubicBezTo>
                    <a:pt x="369" y="109"/>
                    <a:pt x="369" y="109"/>
                    <a:pt x="368" y="110"/>
                  </a:cubicBezTo>
                  <a:cubicBezTo>
                    <a:pt x="368" y="110"/>
                    <a:pt x="368" y="110"/>
                    <a:pt x="370" y="112"/>
                  </a:cubicBezTo>
                  <a:cubicBezTo>
                    <a:pt x="370" y="112"/>
                    <a:pt x="370" y="112"/>
                    <a:pt x="371" y="112"/>
                  </a:cubicBezTo>
                  <a:cubicBezTo>
                    <a:pt x="371" y="112"/>
                    <a:pt x="371" y="112"/>
                    <a:pt x="374" y="112"/>
                  </a:cubicBezTo>
                  <a:cubicBezTo>
                    <a:pt x="374" y="112"/>
                    <a:pt x="374" y="112"/>
                    <a:pt x="375" y="114"/>
                  </a:cubicBezTo>
                  <a:cubicBezTo>
                    <a:pt x="375" y="114"/>
                    <a:pt x="375" y="114"/>
                    <a:pt x="376" y="115"/>
                  </a:cubicBezTo>
                  <a:cubicBezTo>
                    <a:pt x="376" y="115"/>
                    <a:pt x="376" y="115"/>
                    <a:pt x="377" y="114"/>
                  </a:cubicBezTo>
                  <a:cubicBezTo>
                    <a:pt x="377" y="114"/>
                    <a:pt x="377" y="114"/>
                    <a:pt x="380" y="114"/>
                  </a:cubicBezTo>
                  <a:cubicBezTo>
                    <a:pt x="380" y="114"/>
                    <a:pt x="380" y="114"/>
                    <a:pt x="379" y="116"/>
                  </a:cubicBezTo>
                  <a:cubicBezTo>
                    <a:pt x="379" y="116"/>
                    <a:pt x="379" y="116"/>
                    <a:pt x="382" y="117"/>
                  </a:cubicBezTo>
                  <a:cubicBezTo>
                    <a:pt x="382" y="117"/>
                    <a:pt x="382" y="117"/>
                    <a:pt x="384" y="117"/>
                  </a:cubicBezTo>
                  <a:cubicBezTo>
                    <a:pt x="384" y="117"/>
                    <a:pt x="384" y="117"/>
                    <a:pt x="385" y="120"/>
                  </a:cubicBezTo>
                  <a:cubicBezTo>
                    <a:pt x="385" y="120"/>
                    <a:pt x="385" y="120"/>
                    <a:pt x="384" y="123"/>
                  </a:cubicBezTo>
                  <a:cubicBezTo>
                    <a:pt x="384" y="123"/>
                    <a:pt x="384" y="123"/>
                    <a:pt x="380" y="125"/>
                  </a:cubicBezTo>
                  <a:cubicBezTo>
                    <a:pt x="380" y="125"/>
                    <a:pt x="380" y="125"/>
                    <a:pt x="379" y="127"/>
                  </a:cubicBezTo>
                  <a:cubicBezTo>
                    <a:pt x="379" y="127"/>
                    <a:pt x="379" y="127"/>
                    <a:pt x="379" y="128"/>
                  </a:cubicBezTo>
                  <a:cubicBezTo>
                    <a:pt x="379" y="128"/>
                    <a:pt x="379" y="128"/>
                    <a:pt x="382" y="131"/>
                  </a:cubicBezTo>
                  <a:cubicBezTo>
                    <a:pt x="382" y="131"/>
                    <a:pt x="382" y="131"/>
                    <a:pt x="384" y="132"/>
                  </a:cubicBezTo>
                  <a:cubicBezTo>
                    <a:pt x="384" y="132"/>
                    <a:pt x="384" y="132"/>
                    <a:pt x="381" y="132"/>
                  </a:cubicBezTo>
                  <a:cubicBezTo>
                    <a:pt x="381" y="132"/>
                    <a:pt x="381" y="132"/>
                    <a:pt x="377" y="129"/>
                  </a:cubicBezTo>
                  <a:cubicBezTo>
                    <a:pt x="377" y="129"/>
                    <a:pt x="377" y="129"/>
                    <a:pt x="377" y="127"/>
                  </a:cubicBezTo>
                  <a:cubicBezTo>
                    <a:pt x="377" y="127"/>
                    <a:pt x="377" y="127"/>
                    <a:pt x="379" y="124"/>
                  </a:cubicBezTo>
                  <a:cubicBezTo>
                    <a:pt x="379" y="124"/>
                    <a:pt x="379" y="124"/>
                    <a:pt x="380" y="123"/>
                  </a:cubicBezTo>
                  <a:cubicBezTo>
                    <a:pt x="380" y="123"/>
                    <a:pt x="380" y="123"/>
                    <a:pt x="380" y="122"/>
                  </a:cubicBezTo>
                  <a:cubicBezTo>
                    <a:pt x="380" y="122"/>
                    <a:pt x="380" y="122"/>
                    <a:pt x="381" y="120"/>
                  </a:cubicBezTo>
                  <a:cubicBezTo>
                    <a:pt x="381" y="120"/>
                    <a:pt x="381" y="120"/>
                    <a:pt x="380" y="119"/>
                  </a:cubicBezTo>
                  <a:cubicBezTo>
                    <a:pt x="380" y="119"/>
                    <a:pt x="380" y="119"/>
                    <a:pt x="374" y="122"/>
                  </a:cubicBezTo>
                  <a:cubicBezTo>
                    <a:pt x="374" y="122"/>
                    <a:pt x="374" y="122"/>
                    <a:pt x="371" y="123"/>
                  </a:cubicBezTo>
                  <a:cubicBezTo>
                    <a:pt x="371" y="123"/>
                    <a:pt x="371" y="123"/>
                    <a:pt x="370" y="125"/>
                  </a:cubicBezTo>
                  <a:cubicBezTo>
                    <a:pt x="370" y="125"/>
                    <a:pt x="370" y="125"/>
                    <a:pt x="368" y="126"/>
                  </a:cubicBezTo>
                  <a:cubicBezTo>
                    <a:pt x="368" y="126"/>
                    <a:pt x="368" y="126"/>
                    <a:pt x="366" y="125"/>
                  </a:cubicBezTo>
                  <a:cubicBezTo>
                    <a:pt x="366" y="125"/>
                    <a:pt x="366" y="125"/>
                    <a:pt x="364" y="126"/>
                  </a:cubicBezTo>
                  <a:cubicBezTo>
                    <a:pt x="364" y="126"/>
                    <a:pt x="364" y="126"/>
                    <a:pt x="362" y="128"/>
                  </a:cubicBezTo>
                  <a:cubicBezTo>
                    <a:pt x="362" y="128"/>
                    <a:pt x="362" y="128"/>
                    <a:pt x="355" y="130"/>
                  </a:cubicBezTo>
                  <a:cubicBezTo>
                    <a:pt x="355" y="130"/>
                    <a:pt x="355" y="130"/>
                    <a:pt x="350" y="131"/>
                  </a:cubicBezTo>
                  <a:cubicBezTo>
                    <a:pt x="350" y="131"/>
                    <a:pt x="350" y="131"/>
                    <a:pt x="348" y="131"/>
                  </a:cubicBezTo>
                  <a:cubicBezTo>
                    <a:pt x="348" y="131"/>
                    <a:pt x="348" y="131"/>
                    <a:pt x="346" y="133"/>
                  </a:cubicBezTo>
                  <a:cubicBezTo>
                    <a:pt x="346" y="133"/>
                    <a:pt x="346" y="133"/>
                    <a:pt x="343" y="134"/>
                  </a:cubicBezTo>
                  <a:cubicBezTo>
                    <a:pt x="343" y="134"/>
                    <a:pt x="343" y="134"/>
                    <a:pt x="342" y="135"/>
                  </a:cubicBezTo>
                  <a:cubicBezTo>
                    <a:pt x="342" y="135"/>
                    <a:pt x="342" y="135"/>
                    <a:pt x="344" y="136"/>
                  </a:cubicBezTo>
                  <a:cubicBezTo>
                    <a:pt x="344" y="136"/>
                    <a:pt x="344" y="136"/>
                    <a:pt x="344" y="138"/>
                  </a:cubicBezTo>
                  <a:cubicBezTo>
                    <a:pt x="344" y="138"/>
                    <a:pt x="344" y="138"/>
                    <a:pt x="343" y="140"/>
                  </a:cubicBezTo>
                  <a:cubicBezTo>
                    <a:pt x="343" y="140"/>
                    <a:pt x="343" y="140"/>
                    <a:pt x="344" y="141"/>
                  </a:cubicBezTo>
                  <a:cubicBezTo>
                    <a:pt x="344" y="141"/>
                    <a:pt x="344" y="141"/>
                    <a:pt x="346" y="141"/>
                  </a:cubicBezTo>
                  <a:cubicBezTo>
                    <a:pt x="346" y="141"/>
                    <a:pt x="346" y="141"/>
                    <a:pt x="346" y="142"/>
                  </a:cubicBezTo>
                  <a:cubicBezTo>
                    <a:pt x="346" y="142"/>
                    <a:pt x="346" y="142"/>
                    <a:pt x="346" y="143"/>
                  </a:cubicBezTo>
                  <a:cubicBezTo>
                    <a:pt x="346" y="143"/>
                    <a:pt x="346" y="143"/>
                    <a:pt x="349" y="145"/>
                  </a:cubicBezTo>
                  <a:cubicBezTo>
                    <a:pt x="349" y="145"/>
                    <a:pt x="349" y="145"/>
                    <a:pt x="351" y="149"/>
                  </a:cubicBezTo>
                  <a:cubicBezTo>
                    <a:pt x="351" y="149"/>
                    <a:pt x="351" y="149"/>
                    <a:pt x="351" y="152"/>
                  </a:cubicBezTo>
                  <a:cubicBezTo>
                    <a:pt x="351" y="152"/>
                    <a:pt x="351" y="152"/>
                    <a:pt x="352" y="154"/>
                  </a:cubicBezTo>
                  <a:cubicBezTo>
                    <a:pt x="352" y="154"/>
                    <a:pt x="352" y="154"/>
                    <a:pt x="353" y="156"/>
                  </a:cubicBezTo>
                  <a:cubicBezTo>
                    <a:pt x="353" y="156"/>
                    <a:pt x="353" y="156"/>
                    <a:pt x="355" y="158"/>
                  </a:cubicBezTo>
                  <a:cubicBezTo>
                    <a:pt x="355" y="158"/>
                    <a:pt x="355" y="158"/>
                    <a:pt x="357" y="158"/>
                  </a:cubicBezTo>
                  <a:cubicBezTo>
                    <a:pt x="357" y="158"/>
                    <a:pt x="357" y="158"/>
                    <a:pt x="363" y="158"/>
                  </a:cubicBezTo>
                  <a:cubicBezTo>
                    <a:pt x="363" y="158"/>
                    <a:pt x="363" y="158"/>
                    <a:pt x="365" y="157"/>
                  </a:cubicBezTo>
                  <a:cubicBezTo>
                    <a:pt x="365" y="157"/>
                    <a:pt x="365" y="157"/>
                    <a:pt x="365" y="158"/>
                  </a:cubicBezTo>
                  <a:cubicBezTo>
                    <a:pt x="365" y="158"/>
                    <a:pt x="365" y="158"/>
                    <a:pt x="366" y="160"/>
                  </a:cubicBezTo>
                  <a:cubicBezTo>
                    <a:pt x="366" y="160"/>
                    <a:pt x="366" y="160"/>
                    <a:pt x="366" y="162"/>
                  </a:cubicBezTo>
                  <a:cubicBezTo>
                    <a:pt x="366" y="162"/>
                    <a:pt x="366" y="162"/>
                    <a:pt x="369" y="163"/>
                  </a:cubicBezTo>
                  <a:cubicBezTo>
                    <a:pt x="369" y="163"/>
                    <a:pt x="369" y="163"/>
                    <a:pt x="370" y="166"/>
                  </a:cubicBezTo>
                  <a:cubicBezTo>
                    <a:pt x="370" y="166"/>
                    <a:pt x="370" y="166"/>
                    <a:pt x="375" y="166"/>
                  </a:cubicBezTo>
                  <a:cubicBezTo>
                    <a:pt x="375" y="166"/>
                    <a:pt x="375" y="166"/>
                    <a:pt x="378" y="168"/>
                  </a:cubicBezTo>
                  <a:cubicBezTo>
                    <a:pt x="378" y="168"/>
                    <a:pt x="378" y="168"/>
                    <a:pt x="379" y="168"/>
                  </a:cubicBezTo>
                  <a:cubicBezTo>
                    <a:pt x="379" y="168"/>
                    <a:pt x="379" y="168"/>
                    <a:pt x="381" y="170"/>
                  </a:cubicBezTo>
                  <a:cubicBezTo>
                    <a:pt x="381" y="170"/>
                    <a:pt x="381" y="170"/>
                    <a:pt x="381" y="174"/>
                  </a:cubicBezTo>
                  <a:cubicBezTo>
                    <a:pt x="381" y="174"/>
                    <a:pt x="381" y="174"/>
                    <a:pt x="382" y="176"/>
                  </a:cubicBezTo>
                  <a:cubicBezTo>
                    <a:pt x="382" y="176"/>
                    <a:pt x="382" y="176"/>
                    <a:pt x="381" y="178"/>
                  </a:cubicBezTo>
                  <a:cubicBezTo>
                    <a:pt x="381" y="178"/>
                    <a:pt x="381" y="178"/>
                    <a:pt x="383" y="181"/>
                  </a:cubicBezTo>
                  <a:cubicBezTo>
                    <a:pt x="383" y="181"/>
                    <a:pt x="383" y="181"/>
                    <a:pt x="385" y="182"/>
                  </a:cubicBezTo>
                  <a:cubicBezTo>
                    <a:pt x="385" y="182"/>
                    <a:pt x="385" y="182"/>
                    <a:pt x="388" y="186"/>
                  </a:cubicBezTo>
                  <a:cubicBezTo>
                    <a:pt x="388" y="186"/>
                    <a:pt x="388" y="186"/>
                    <a:pt x="389" y="190"/>
                  </a:cubicBezTo>
                  <a:cubicBezTo>
                    <a:pt x="389" y="190"/>
                    <a:pt x="389" y="190"/>
                    <a:pt x="391" y="192"/>
                  </a:cubicBezTo>
                  <a:cubicBezTo>
                    <a:pt x="391" y="192"/>
                    <a:pt x="391" y="192"/>
                    <a:pt x="392" y="194"/>
                  </a:cubicBezTo>
                  <a:cubicBezTo>
                    <a:pt x="392" y="194"/>
                    <a:pt x="392" y="194"/>
                    <a:pt x="390" y="198"/>
                  </a:cubicBezTo>
                  <a:cubicBezTo>
                    <a:pt x="390" y="198"/>
                    <a:pt x="390" y="198"/>
                    <a:pt x="389" y="198"/>
                  </a:cubicBezTo>
                  <a:cubicBezTo>
                    <a:pt x="389" y="198"/>
                    <a:pt x="389" y="198"/>
                    <a:pt x="388" y="197"/>
                  </a:cubicBezTo>
                  <a:cubicBezTo>
                    <a:pt x="388" y="197"/>
                    <a:pt x="388" y="197"/>
                    <a:pt x="389" y="200"/>
                  </a:cubicBezTo>
                  <a:cubicBezTo>
                    <a:pt x="389" y="200"/>
                    <a:pt x="389" y="200"/>
                    <a:pt x="392" y="200"/>
                  </a:cubicBezTo>
                  <a:cubicBezTo>
                    <a:pt x="392" y="200"/>
                    <a:pt x="392" y="200"/>
                    <a:pt x="394" y="201"/>
                  </a:cubicBezTo>
                  <a:cubicBezTo>
                    <a:pt x="394" y="201"/>
                    <a:pt x="394" y="201"/>
                    <a:pt x="397" y="205"/>
                  </a:cubicBezTo>
                  <a:cubicBezTo>
                    <a:pt x="397" y="205"/>
                    <a:pt x="397" y="205"/>
                    <a:pt x="400" y="206"/>
                  </a:cubicBezTo>
                  <a:cubicBezTo>
                    <a:pt x="400" y="206"/>
                    <a:pt x="400" y="206"/>
                    <a:pt x="401" y="206"/>
                  </a:cubicBezTo>
                  <a:cubicBezTo>
                    <a:pt x="401" y="206"/>
                    <a:pt x="401" y="206"/>
                    <a:pt x="402" y="206"/>
                  </a:cubicBezTo>
                  <a:cubicBezTo>
                    <a:pt x="402" y="206"/>
                    <a:pt x="402" y="206"/>
                    <a:pt x="405" y="204"/>
                  </a:cubicBezTo>
                  <a:cubicBezTo>
                    <a:pt x="405" y="204"/>
                    <a:pt x="405" y="204"/>
                    <a:pt x="408" y="204"/>
                  </a:cubicBezTo>
                  <a:cubicBezTo>
                    <a:pt x="408" y="204"/>
                    <a:pt x="408" y="204"/>
                    <a:pt x="411" y="206"/>
                  </a:cubicBezTo>
                  <a:cubicBezTo>
                    <a:pt x="411" y="206"/>
                    <a:pt x="411" y="206"/>
                    <a:pt x="413" y="207"/>
                  </a:cubicBezTo>
                  <a:cubicBezTo>
                    <a:pt x="413" y="207"/>
                    <a:pt x="412" y="207"/>
                    <a:pt x="411" y="207"/>
                  </a:cubicBezTo>
                  <a:cubicBezTo>
                    <a:pt x="411" y="207"/>
                    <a:pt x="411" y="207"/>
                    <a:pt x="408" y="205"/>
                  </a:cubicBezTo>
                  <a:cubicBezTo>
                    <a:pt x="408" y="205"/>
                    <a:pt x="408" y="205"/>
                    <a:pt x="406" y="205"/>
                  </a:cubicBezTo>
                  <a:cubicBezTo>
                    <a:pt x="406" y="205"/>
                    <a:pt x="406" y="205"/>
                    <a:pt x="403" y="207"/>
                  </a:cubicBezTo>
                  <a:cubicBezTo>
                    <a:pt x="403" y="207"/>
                    <a:pt x="403" y="207"/>
                    <a:pt x="403" y="210"/>
                  </a:cubicBezTo>
                  <a:cubicBezTo>
                    <a:pt x="403" y="210"/>
                    <a:pt x="403" y="210"/>
                    <a:pt x="403" y="211"/>
                  </a:cubicBezTo>
                  <a:cubicBezTo>
                    <a:pt x="403" y="211"/>
                    <a:pt x="403" y="211"/>
                    <a:pt x="400" y="207"/>
                  </a:cubicBezTo>
                  <a:cubicBezTo>
                    <a:pt x="400" y="207"/>
                    <a:pt x="400" y="207"/>
                    <a:pt x="396" y="207"/>
                  </a:cubicBezTo>
                  <a:cubicBezTo>
                    <a:pt x="396" y="207"/>
                    <a:pt x="396" y="207"/>
                    <a:pt x="394" y="206"/>
                  </a:cubicBezTo>
                  <a:cubicBezTo>
                    <a:pt x="394" y="206"/>
                    <a:pt x="394" y="206"/>
                    <a:pt x="394" y="204"/>
                  </a:cubicBezTo>
                  <a:cubicBezTo>
                    <a:pt x="394" y="204"/>
                    <a:pt x="394" y="204"/>
                    <a:pt x="393" y="202"/>
                  </a:cubicBezTo>
                  <a:cubicBezTo>
                    <a:pt x="393" y="202"/>
                    <a:pt x="393" y="202"/>
                    <a:pt x="390" y="201"/>
                  </a:cubicBezTo>
                  <a:cubicBezTo>
                    <a:pt x="390" y="201"/>
                    <a:pt x="390" y="201"/>
                    <a:pt x="387" y="201"/>
                  </a:cubicBezTo>
                  <a:cubicBezTo>
                    <a:pt x="387" y="201"/>
                    <a:pt x="387" y="201"/>
                    <a:pt x="384" y="199"/>
                  </a:cubicBezTo>
                  <a:cubicBezTo>
                    <a:pt x="384" y="199"/>
                    <a:pt x="384" y="199"/>
                    <a:pt x="385" y="199"/>
                  </a:cubicBezTo>
                  <a:cubicBezTo>
                    <a:pt x="385" y="199"/>
                    <a:pt x="385" y="199"/>
                    <a:pt x="385" y="196"/>
                  </a:cubicBezTo>
                  <a:cubicBezTo>
                    <a:pt x="385" y="196"/>
                    <a:pt x="385" y="196"/>
                    <a:pt x="386" y="196"/>
                  </a:cubicBezTo>
                  <a:cubicBezTo>
                    <a:pt x="386" y="196"/>
                    <a:pt x="386" y="196"/>
                    <a:pt x="386" y="194"/>
                  </a:cubicBezTo>
                  <a:cubicBezTo>
                    <a:pt x="386" y="194"/>
                    <a:pt x="386" y="194"/>
                    <a:pt x="385" y="190"/>
                  </a:cubicBezTo>
                  <a:cubicBezTo>
                    <a:pt x="385" y="190"/>
                    <a:pt x="385" y="190"/>
                    <a:pt x="384" y="187"/>
                  </a:cubicBezTo>
                  <a:cubicBezTo>
                    <a:pt x="384" y="187"/>
                    <a:pt x="384" y="187"/>
                    <a:pt x="383" y="186"/>
                  </a:cubicBezTo>
                  <a:cubicBezTo>
                    <a:pt x="383" y="186"/>
                    <a:pt x="383" y="186"/>
                    <a:pt x="382" y="189"/>
                  </a:cubicBezTo>
                  <a:cubicBezTo>
                    <a:pt x="382" y="189"/>
                    <a:pt x="382" y="189"/>
                    <a:pt x="381" y="189"/>
                  </a:cubicBezTo>
                  <a:cubicBezTo>
                    <a:pt x="381" y="189"/>
                    <a:pt x="381" y="189"/>
                    <a:pt x="381" y="192"/>
                  </a:cubicBezTo>
                  <a:cubicBezTo>
                    <a:pt x="381" y="192"/>
                    <a:pt x="381" y="192"/>
                    <a:pt x="380" y="193"/>
                  </a:cubicBezTo>
                  <a:cubicBezTo>
                    <a:pt x="380" y="193"/>
                    <a:pt x="380" y="193"/>
                    <a:pt x="380" y="194"/>
                  </a:cubicBezTo>
                  <a:cubicBezTo>
                    <a:pt x="380" y="194"/>
                    <a:pt x="380" y="194"/>
                    <a:pt x="380" y="196"/>
                  </a:cubicBezTo>
                  <a:cubicBezTo>
                    <a:pt x="380" y="196"/>
                    <a:pt x="380" y="196"/>
                    <a:pt x="379" y="196"/>
                  </a:cubicBezTo>
                  <a:cubicBezTo>
                    <a:pt x="379" y="196"/>
                    <a:pt x="379" y="196"/>
                    <a:pt x="378" y="191"/>
                  </a:cubicBezTo>
                  <a:cubicBezTo>
                    <a:pt x="378" y="191"/>
                    <a:pt x="378" y="191"/>
                    <a:pt x="379" y="189"/>
                  </a:cubicBezTo>
                  <a:cubicBezTo>
                    <a:pt x="379" y="189"/>
                    <a:pt x="379" y="189"/>
                    <a:pt x="379" y="187"/>
                  </a:cubicBezTo>
                  <a:cubicBezTo>
                    <a:pt x="379" y="187"/>
                    <a:pt x="379" y="187"/>
                    <a:pt x="376" y="185"/>
                  </a:cubicBezTo>
                  <a:cubicBezTo>
                    <a:pt x="376" y="185"/>
                    <a:pt x="376" y="185"/>
                    <a:pt x="376" y="182"/>
                  </a:cubicBezTo>
                  <a:cubicBezTo>
                    <a:pt x="376" y="182"/>
                    <a:pt x="376" y="182"/>
                    <a:pt x="375" y="180"/>
                  </a:cubicBezTo>
                  <a:cubicBezTo>
                    <a:pt x="375" y="180"/>
                    <a:pt x="375" y="180"/>
                    <a:pt x="375" y="178"/>
                  </a:cubicBezTo>
                  <a:cubicBezTo>
                    <a:pt x="375" y="178"/>
                    <a:pt x="375" y="178"/>
                    <a:pt x="377" y="176"/>
                  </a:cubicBezTo>
                  <a:cubicBezTo>
                    <a:pt x="377" y="176"/>
                    <a:pt x="377" y="176"/>
                    <a:pt x="377" y="175"/>
                  </a:cubicBezTo>
                  <a:cubicBezTo>
                    <a:pt x="377" y="175"/>
                    <a:pt x="377" y="175"/>
                    <a:pt x="377" y="173"/>
                  </a:cubicBezTo>
                  <a:cubicBezTo>
                    <a:pt x="377" y="173"/>
                    <a:pt x="377" y="173"/>
                    <a:pt x="378" y="170"/>
                  </a:cubicBezTo>
                  <a:cubicBezTo>
                    <a:pt x="378" y="170"/>
                    <a:pt x="378" y="170"/>
                    <a:pt x="376" y="170"/>
                  </a:cubicBezTo>
                  <a:cubicBezTo>
                    <a:pt x="376" y="170"/>
                    <a:pt x="376" y="170"/>
                    <a:pt x="375" y="170"/>
                  </a:cubicBezTo>
                  <a:cubicBezTo>
                    <a:pt x="375" y="170"/>
                    <a:pt x="375" y="170"/>
                    <a:pt x="374" y="168"/>
                  </a:cubicBezTo>
                  <a:cubicBezTo>
                    <a:pt x="374" y="168"/>
                    <a:pt x="374" y="168"/>
                    <a:pt x="370" y="171"/>
                  </a:cubicBezTo>
                  <a:cubicBezTo>
                    <a:pt x="370" y="171"/>
                    <a:pt x="370" y="171"/>
                    <a:pt x="365" y="171"/>
                  </a:cubicBezTo>
                  <a:cubicBezTo>
                    <a:pt x="365" y="171"/>
                    <a:pt x="365" y="171"/>
                    <a:pt x="363" y="171"/>
                  </a:cubicBezTo>
                  <a:cubicBezTo>
                    <a:pt x="363" y="171"/>
                    <a:pt x="363" y="171"/>
                    <a:pt x="359" y="168"/>
                  </a:cubicBezTo>
                  <a:cubicBezTo>
                    <a:pt x="359" y="168"/>
                    <a:pt x="359" y="168"/>
                    <a:pt x="357" y="166"/>
                  </a:cubicBezTo>
                  <a:cubicBezTo>
                    <a:pt x="357" y="166"/>
                    <a:pt x="357" y="166"/>
                    <a:pt x="357" y="165"/>
                  </a:cubicBezTo>
                  <a:cubicBezTo>
                    <a:pt x="357" y="165"/>
                    <a:pt x="357" y="165"/>
                    <a:pt x="351" y="164"/>
                  </a:cubicBezTo>
                  <a:cubicBezTo>
                    <a:pt x="351" y="164"/>
                    <a:pt x="351" y="164"/>
                    <a:pt x="349" y="163"/>
                  </a:cubicBezTo>
                  <a:cubicBezTo>
                    <a:pt x="349" y="163"/>
                    <a:pt x="349" y="163"/>
                    <a:pt x="347" y="160"/>
                  </a:cubicBezTo>
                  <a:cubicBezTo>
                    <a:pt x="347" y="160"/>
                    <a:pt x="347" y="160"/>
                    <a:pt x="341" y="161"/>
                  </a:cubicBezTo>
                  <a:cubicBezTo>
                    <a:pt x="341" y="161"/>
                    <a:pt x="341" y="161"/>
                    <a:pt x="339" y="160"/>
                  </a:cubicBezTo>
                  <a:cubicBezTo>
                    <a:pt x="339" y="160"/>
                    <a:pt x="339" y="160"/>
                    <a:pt x="337" y="161"/>
                  </a:cubicBezTo>
                  <a:cubicBezTo>
                    <a:pt x="337" y="161"/>
                    <a:pt x="337" y="161"/>
                    <a:pt x="335" y="164"/>
                  </a:cubicBezTo>
                  <a:cubicBezTo>
                    <a:pt x="335" y="164"/>
                    <a:pt x="335" y="164"/>
                    <a:pt x="335" y="166"/>
                  </a:cubicBezTo>
                  <a:cubicBezTo>
                    <a:pt x="335" y="166"/>
                    <a:pt x="335" y="166"/>
                    <a:pt x="334" y="167"/>
                  </a:cubicBezTo>
                  <a:cubicBezTo>
                    <a:pt x="334" y="167"/>
                    <a:pt x="334" y="167"/>
                    <a:pt x="333" y="166"/>
                  </a:cubicBezTo>
                  <a:cubicBezTo>
                    <a:pt x="333" y="166"/>
                    <a:pt x="333" y="166"/>
                    <a:pt x="333" y="167"/>
                  </a:cubicBezTo>
                  <a:cubicBezTo>
                    <a:pt x="333" y="167"/>
                    <a:pt x="333" y="167"/>
                    <a:pt x="334" y="169"/>
                  </a:cubicBezTo>
                  <a:cubicBezTo>
                    <a:pt x="334" y="169"/>
                    <a:pt x="334" y="169"/>
                    <a:pt x="337" y="167"/>
                  </a:cubicBezTo>
                  <a:cubicBezTo>
                    <a:pt x="337" y="167"/>
                    <a:pt x="337" y="167"/>
                    <a:pt x="340" y="168"/>
                  </a:cubicBezTo>
                  <a:cubicBezTo>
                    <a:pt x="340" y="168"/>
                    <a:pt x="340" y="168"/>
                    <a:pt x="342" y="171"/>
                  </a:cubicBezTo>
                  <a:cubicBezTo>
                    <a:pt x="342" y="171"/>
                    <a:pt x="342" y="171"/>
                    <a:pt x="340" y="174"/>
                  </a:cubicBezTo>
                  <a:cubicBezTo>
                    <a:pt x="340" y="174"/>
                    <a:pt x="340" y="174"/>
                    <a:pt x="337" y="175"/>
                  </a:cubicBezTo>
                  <a:cubicBezTo>
                    <a:pt x="337" y="175"/>
                    <a:pt x="337" y="175"/>
                    <a:pt x="333" y="173"/>
                  </a:cubicBezTo>
                  <a:cubicBezTo>
                    <a:pt x="333" y="173"/>
                    <a:pt x="333" y="173"/>
                    <a:pt x="331" y="170"/>
                  </a:cubicBezTo>
                  <a:cubicBezTo>
                    <a:pt x="331" y="170"/>
                    <a:pt x="331" y="170"/>
                    <a:pt x="329" y="170"/>
                  </a:cubicBezTo>
                  <a:cubicBezTo>
                    <a:pt x="329" y="170"/>
                    <a:pt x="329" y="170"/>
                    <a:pt x="327" y="172"/>
                  </a:cubicBezTo>
                  <a:cubicBezTo>
                    <a:pt x="327" y="172"/>
                    <a:pt x="327" y="172"/>
                    <a:pt x="326" y="173"/>
                  </a:cubicBezTo>
                  <a:cubicBezTo>
                    <a:pt x="326" y="173"/>
                    <a:pt x="326" y="173"/>
                    <a:pt x="325" y="174"/>
                  </a:cubicBezTo>
                  <a:cubicBezTo>
                    <a:pt x="325" y="174"/>
                    <a:pt x="325" y="174"/>
                    <a:pt x="328" y="178"/>
                  </a:cubicBezTo>
                  <a:cubicBezTo>
                    <a:pt x="328" y="178"/>
                    <a:pt x="328" y="178"/>
                    <a:pt x="329" y="178"/>
                  </a:cubicBezTo>
                  <a:cubicBezTo>
                    <a:pt x="329" y="178"/>
                    <a:pt x="329" y="178"/>
                    <a:pt x="329" y="180"/>
                  </a:cubicBezTo>
                  <a:cubicBezTo>
                    <a:pt x="329" y="180"/>
                    <a:pt x="329" y="180"/>
                    <a:pt x="332" y="183"/>
                  </a:cubicBezTo>
                  <a:cubicBezTo>
                    <a:pt x="332" y="183"/>
                    <a:pt x="332" y="183"/>
                    <a:pt x="335" y="183"/>
                  </a:cubicBezTo>
                  <a:cubicBezTo>
                    <a:pt x="335" y="183"/>
                    <a:pt x="335" y="183"/>
                    <a:pt x="337" y="184"/>
                  </a:cubicBezTo>
                  <a:cubicBezTo>
                    <a:pt x="337" y="184"/>
                    <a:pt x="337" y="184"/>
                    <a:pt x="341" y="184"/>
                  </a:cubicBezTo>
                  <a:cubicBezTo>
                    <a:pt x="341" y="184"/>
                    <a:pt x="341" y="184"/>
                    <a:pt x="342" y="183"/>
                  </a:cubicBezTo>
                  <a:cubicBezTo>
                    <a:pt x="342" y="183"/>
                    <a:pt x="342" y="183"/>
                    <a:pt x="343" y="183"/>
                  </a:cubicBezTo>
                  <a:cubicBezTo>
                    <a:pt x="343" y="183"/>
                    <a:pt x="343" y="183"/>
                    <a:pt x="343" y="185"/>
                  </a:cubicBezTo>
                  <a:cubicBezTo>
                    <a:pt x="343" y="185"/>
                    <a:pt x="343" y="185"/>
                    <a:pt x="346" y="185"/>
                  </a:cubicBezTo>
                  <a:cubicBezTo>
                    <a:pt x="346" y="185"/>
                    <a:pt x="346" y="185"/>
                    <a:pt x="347" y="187"/>
                  </a:cubicBezTo>
                  <a:cubicBezTo>
                    <a:pt x="347" y="187"/>
                    <a:pt x="347" y="187"/>
                    <a:pt x="349" y="188"/>
                  </a:cubicBezTo>
                  <a:cubicBezTo>
                    <a:pt x="349" y="188"/>
                    <a:pt x="349" y="188"/>
                    <a:pt x="349" y="190"/>
                  </a:cubicBezTo>
                  <a:cubicBezTo>
                    <a:pt x="349" y="190"/>
                    <a:pt x="349" y="190"/>
                    <a:pt x="353" y="190"/>
                  </a:cubicBezTo>
                  <a:cubicBezTo>
                    <a:pt x="353" y="190"/>
                    <a:pt x="353" y="190"/>
                    <a:pt x="349" y="191"/>
                  </a:cubicBezTo>
                  <a:cubicBezTo>
                    <a:pt x="349" y="191"/>
                    <a:pt x="349" y="191"/>
                    <a:pt x="347" y="190"/>
                  </a:cubicBezTo>
                  <a:cubicBezTo>
                    <a:pt x="347" y="190"/>
                    <a:pt x="347" y="190"/>
                    <a:pt x="345" y="190"/>
                  </a:cubicBezTo>
                  <a:cubicBezTo>
                    <a:pt x="345" y="190"/>
                    <a:pt x="345" y="190"/>
                    <a:pt x="343" y="187"/>
                  </a:cubicBezTo>
                  <a:cubicBezTo>
                    <a:pt x="343" y="187"/>
                    <a:pt x="343" y="187"/>
                    <a:pt x="341" y="186"/>
                  </a:cubicBezTo>
                  <a:cubicBezTo>
                    <a:pt x="341" y="186"/>
                    <a:pt x="341" y="186"/>
                    <a:pt x="340" y="187"/>
                  </a:cubicBezTo>
                  <a:cubicBezTo>
                    <a:pt x="340" y="187"/>
                    <a:pt x="340" y="187"/>
                    <a:pt x="338" y="188"/>
                  </a:cubicBezTo>
                  <a:cubicBezTo>
                    <a:pt x="338" y="188"/>
                    <a:pt x="338" y="188"/>
                    <a:pt x="336" y="189"/>
                  </a:cubicBezTo>
                  <a:cubicBezTo>
                    <a:pt x="336" y="189"/>
                    <a:pt x="336" y="189"/>
                    <a:pt x="335" y="188"/>
                  </a:cubicBezTo>
                  <a:cubicBezTo>
                    <a:pt x="335" y="188"/>
                    <a:pt x="335" y="188"/>
                    <a:pt x="334" y="187"/>
                  </a:cubicBezTo>
                  <a:cubicBezTo>
                    <a:pt x="334" y="187"/>
                    <a:pt x="334" y="187"/>
                    <a:pt x="332" y="188"/>
                  </a:cubicBezTo>
                  <a:cubicBezTo>
                    <a:pt x="332" y="188"/>
                    <a:pt x="332" y="188"/>
                    <a:pt x="329" y="188"/>
                  </a:cubicBezTo>
                  <a:cubicBezTo>
                    <a:pt x="329" y="188"/>
                    <a:pt x="329" y="188"/>
                    <a:pt x="327" y="186"/>
                  </a:cubicBezTo>
                  <a:cubicBezTo>
                    <a:pt x="327" y="186"/>
                    <a:pt x="327" y="186"/>
                    <a:pt x="325" y="187"/>
                  </a:cubicBezTo>
                  <a:cubicBezTo>
                    <a:pt x="325" y="187"/>
                    <a:pt x="325" y="187"/>
                    <a:pt x="324" y="185"/>
                  </a:cubicBezTo>
                  <a:cubicBezTo>
                    <a:pt x="324" y="185"/>
                    <a:pt x="324" y="185"/>
                    <a:pt x="325" y="184"/>
                  </a:cubicBezTo>
                  <a:cubicBezTo>
                    <a:pt x="325" y="184"/>
                    <a:pt x="325" y="184"/>
                    <a:pt x="325" y="183"/>
                  </a:cubicBezTo>
                  <a:cubicBezTo>
                    <a:pt x="325" y="183"/>
                    <a:pt x="325" y="183"/>
                    <a:pt x="324" y="182"/>
                  </a:cubicBezTo>
                  <a:cubicBezTo>
                    <a:pt x="324" y="182"/>
                    <a:pt x="324" y="182"/>
                    <a:pt x="324" y="180"/>
                  </a:cubicBezTo>
                  <a:cubicBezTo>
                    <a:pt x="324" y="180"/>
                    <a:pt x="324" y="180"/>
                    <a:pt x="321" y="178"/>
                  </a:cubicBezTo>
                  <a:cubicBezTo>
                    <a:pt x="321" y="178"/>
                    <a:pt x="321" y="178"/>
                    <a:pt x="320" y="176"/>
                  </a:cubicBezTo>
                  <a:cubicBezTo>
                    <a:pt x="320" y="176"/>
                    <a:pt x="320" y="176"/>
                    <a:pt x="321" y="174"/>
                  </a:cubicBezTo>
                  <a:cubicBezTo>
                    <a:pt x="321" y="174"/>
                    <a:pt x="321" y="174"/>
                    <a:pt x="319" y="171"/>
                  </a:cubicBezTo>
                  <a:cubicBezTo>
                    <a:pt x="319" y="171"/>
                    <a:pt x="319" y="171"/>
                    <a:pt x="320" y="167"/>
                  </a:cubicBezTo>
                  <a:cubicBezTo>
                    <a:pt x="320" y="167"/>
                    <a:pt x="320" y="167"/>
                    <a:pt x="318" y="166"/>
                  </a:cubicBezTo>
                  <a:cubicBezTo>
                    <a:pt x="318" y="166"/>
                    <a:pt x="318" y="166"/>
                    <a:pt x="317" y="163"/>
                  </a:cubicBezTo>
                  <a:cubicBezTo>
                    <a:pt x="317" y="163"/>
                    <a:pt x="317" y="163"/>
                    <a:pt x="317" y="162"/>
                  </a:cubicBezTo>
                  <a:cubicBezTo>
                    <a:pt x="317" y="162"/>
                    <a:pt x="317" y="162"/>
                    <a:pt x="315" y="162"/>
                  </a:cubicBezTo>
                  <a:cubicBezTo>
                    <a:pt x="315" y="162"/>
                    <a:pt x="315" y="162"/>
                    <a:pt x="315" y="159"/>
                  </a:cubicBezTo>
                  <a:cubicBezTo>
                    <a:pt x="315" y="159"/>
                    <a:pt x="315" y="159"/>
                    <a:pt x="313" y="157"/>
                  </a:cubicBezTo>
                  <a:cubicBezTo>
                    <a:pt x="313" y="157"/>
                    <a:pt x="313" y="157"/>
                    <a:pt x="311" y="158"/>
                  </a:cubicBezTo>
                  <a:cubicBezTo>
                    <a:pt x="311" y="158"/>
                    <a:pt x="311" y="158"/>
                    <a:pt x="315" y="165"/>
                  </a:cubicBezTo>
                  <a:cubicBezTo>
                    <a:pt x="315" y="165"/>
                    <a:pt x="315" y="165"/>
                    <a:pt x="316" y="170"/>
                  </a:cubicBezTo>
                  <a:cubicBezTo>
                    <a:pt x="316" y="170"/>
                    <a:pt x="316" y="170"/>
                    <a:pt x="315" y="174"/>
                  </a:cubicBezTo>
                  <a:cubicBezTo>
                    <a:pt x="315" y="174"/>
                    <a:pt x="315" y="174"/>
                    <a:pt x="312" y="177"/>
                  </a:cubicBezTo>
                  <a:cubicBezTo>
                    <a:pt x="312" y="177"/>
                    <a:pt x="312" y="177"/>
                    <a:pt x="311" y="179"/>
                  </a:cubicBezTo>
                  <a:cubicBezTo>
                    <a:pt x="311" y="179"/>
                    <a:pt x="311" y="179"/>
                    <a:pt x="311" y="180"/>
                  </a:cubicBezTo>
                  <a:cubicBezTo>
                    <a:pt x="311" y="180"/>
                    <a:pt x="311" y="180"/>
                    <a:pt x="312" y="181"/>
                  </a:cubicBezTo>
                  <a:cubicBezTo>
                    <a:pt x="312" y="181"/>
                    <a:pt x="312" y="181"/>
                    <a:pt x="312" y="184"/>
                  </a:cubicBezTo>
                  <a:cubicBezTo>
                    <a:pt x="312" y="184"/>
                    <a:pt x="312" y="184"/>
                    <a:pt x="311" y="187"/>
                  </a:cubicBezTo>
                  <a:cubicBezTo>
                    <a:pt x="311" y="187"/>
                    <a:pt x="311" y="187"/>
                    <a:pt x="311" y="190"/>
                  </a:cubicBezTo>
                  <a:cubicBezTo>
                    <a:pt x="311" y="190"/>
                    <a:pt x="311" y="190"/>
                    <a:pt x="315" y="191"/>
                  </a:cubicBezTo>
                  <a:cubicBezTo>
                    <a:pt x="315" y="191"/>
                    <a:pt x="315" y="191"/>
                    <a:pt x="319" y="195"/>
                  </a:cubicBezTo>
                  <a:cubicBezTo>
                    <a:pt x="319" y="195"/>
                    <a:pt x="319" y="195"/>
                    <a:pt x="320" y="197"/>
                  </a:cubicBezTo>
                  <a:cubicBezTo>
                    <a:pt x="320" y="197"/>
                    <a:pt x="320" y="197"/>
                    <a:pt x="322" y="197"/>
                  </a:cubicBezTo>
                  <a:cubicBezTo>
                    <a:pt x="322" y="197"/>
                    <a:pt x="322" y="197"/>
                    <a:pt x="324" y="199"/>
                  </a:cubicBezTo>
                  <a:cubicBezTo>
                    <a:pt x="324" y="199"/>
                    <a:pt x="324" y="199"/>
                    <a:pt x="325" y="203"/>
                  </a:cubicBezTo>
                  <a:cubicBezTo>
                    <a:pt x="325" y="203"/>
                    <a:pt x="325" y="203"/>
                    <a:pt x="325" y="209"/>
                  </a:cubicBezTo>
                  <a:cubicBezTo>
                    <a:pt x="325" y="209"/>
                    <a:pt x="325" y="209"/>
                    <a:pt x="324" y="211"/>
                  </a:cubicBezTo>
                  <a:cubicBezTo>
                    <a:pt x="324" y="211"/>
                    <a:pt x="324" y="211"/>
                    <a:pt x="326" y="214"/>
                  </a:cubicBezTo>
                  <a:cubicBezTo>
                    <a:pt x="326" y="214"/>
                    <a:pt x="326" y="214"/>
                    <a:pt x="326" y="218"/>
                  </a:cubicBezTo>
                  <a:cubicBezTo>
                    <a:pt x="326" y="218"/>
                    <a:pt x="326" y="218"/>
                    <a:pt x="327" y="220"/>
                  </a:cubicBezTo>
                  <a:cubicBezTo>
                    <a:pt x="327" y="220"/>
                    <a:pt x="327" y="220"/>
                    <a:pt x="330" y="223"/>
                  </a:cubicBezTo>
                  <a:cubicBezTo>
                    <a:pt x="330" y="223"/>
                    <a:pt x="330" y="223"/>
                    <a:pt x="331" y="225"/>
                  </a:cubicBezTo>
                  <a:cubicBezTo>
                    <a:pt x="331" y="225"/>
                    <a:pt x="331" y="225"/>
                    <a:pt x="330" y="228"/>
                  </a:cubicBezTo>
                  <a:cubicBezTo>
                    <a:pt x="330" y="228"/>
                    <a:pt x="330" y="228"/>
                    <a:pt x="331" y="229"/>
                  </a:cubicBezTo>
                  <a:cubicBezTo>
                    <a:pt x="331" y="229"/>
                    <a:pt x="331" y="229"/>
                    <a:pt x="334" y="229"/>
                  </a:cubicBezTo>
                  <a:cubicBezTo>
                    <a:pt x="334" y="229"/>
                    <a:pt x="334" y="229"/>
                    <a:pt x="336" y="228"/>
                  </a:cubicBezTo>
                  <a:cubicBezTo>
                    <a:pt x="336" y="228"/>
                    <a:pt x="336" y="228"/>
                    <a:pt x="340" y="229"/>
                  </a:cubicBezTo>
                  <a:cubicBezTo>
                    <a:pt x="340" y="229"/>
                    <a:pt x="340" y="229"/>
                    <a:pt x="341" y="228"/>
                  </a:cubicBezTo>
                  <a:cubicBezTo>
                    <a:pt x="341" y="228"/>
                    <a:pt x="341" y="228"/>
                    <a:pt x="341" y="226"/>
                  </a:cubicBezTo>
                  <a:cubicBezTo>
                    <a:pt x="341" y="226"/>
                    <a:pt x="341" y="226"/>
                    <a:pt x="343" y="223"/>
                  </a:cubicBezTo>
                  <a:cubicBezTo>
                    <a:pt x="343" y="223"/>
                    <a:pt x="343" y="223"/>
                    <a:pt x="346" y="224"/>
                  </a:cubicBezTo>
                  <a:cubicBezTo>
                    <a:pt x="346" y="224"/>
                    <a:pt x="346" y="224"/>
                    <a:pt x="347" y="223"/>
                  </a:cubicBezTo>
                  <a:cubicBezTo>
                    <a:pt x="347" y="223"/>
                    <a:pt x="347" y="223"/>
                    <a:pt x="350" y="225"/>
                  </a:cubicBezTo>
                  <a:cubicBezTo>
                    <a:pt x="350" y="225"/>
                    <a:pt x="350" y="225"/>
                    <a:pt x="352" y="225"/>
                  </a:cubicBezTo>
                  <a:cubicBezTo>
                    <a:pt x="352" y="225"/>
                    <a:pt x="352" y="225"/>
                    <a:pt x="353" y="227"/>
                  </a:cubicBezTo>
                  <a:cubicBezTo>
                    <a:pt x="353" y="227"/>
                    <a:pt x="353" y="227"/>
                    <a:pt x="357" y="228"/>
                  </a:cubicBezTo>
                  <a:cubicBezTo>
                    <a:pt x="357" y="228"/>
                    <a:pt x="357" y="228"/>
                    <a:pt x="360" y="228"/>
                  </a:cubicBezTo>
                  <a:cubicBezTo>
                    <a:pt x="360" y="228"/>
                    <a:pt x="360" y="228"/>
                    <a:pt x="362" y="231"/>
                  </a:cubicBezTo>
                  <a:cubicBezTo>
                    <a:pt x="362" y="231"/>
                    <a:pt x="362" y="231"/>
                    <a:pt x="363" y="232"/>
                  </a:cubicBezTo>
                  <a:cubicBezTo>
                    <a:pt x="363" y="232"/>
                    <a:pt x="363" y="232"/>
                    <a:pt x="365" y="234"/>
                  </a:cubicBezTo>
                  <a:cubicBezTo>
                    <a:pt x="365" y="234"/>
                    <a:pt x="365" y="234"/>
                    <a:pt x="366" y="235"/>
                  </a:cubicBezTo>
                  <a:cubicBezTo>
                    <a:pt x="366" y="235"/>
                    <a:pt x="366" y="235"/>
                    <a:pt x="366" y="236"/>
                  </a:cubicBezTo>
                  <a:cubicBezTo>
                    <a:pt x="366" y="236"/>
                    <a:pt x="366" y="236"/>
                    <a:pt x="367" y="237"/>
                  </a:cubicBezTo>
                  <a:cubicBezTo>
                    <a:pt x="367" y="237"/>
                    <a:pt x="367" y="237"/>
                    <a:pt x="368" y="238"/>
                  </a:cubicBezTo>
                  <a:cubicBezTo>
                    <a:pt x="368" y="238"/>
                    <a:pt x="368" y="238"/>
                    <a:pt x="367" y="239"/>
                  </a:cubicBezTo>
                  <a:cubicBezTo>
                    <a:pt x="367" y="239"/>
                    <a:pt x="367" y="239"/>
                    <a:pt x="365" y="240"/>
                  </a:cubicBezTo>
                  <a:cubicBezTo>
                    <a:pt x="365" y="240"/>
                    <a:pt x="365" y="240"/>
                    <a:pt x="365" y="243"/>
                  </a:cubicBezTo>
                  <a:cubicBezTo>
                    <a:pt x="365" y="243"/>
                    <a:pt x="365" y="243"/>
                    <a:pt x="366" y="245"/>
                  </a:cubicBezTo>
                  <a:cubicBezTo>
                    <a:pt x="366" y="245"/>
                    <a:pt x="366" y="245"/>
                    <a:pt x="367" y="246"/>
                  </a:cubicBezTo>
                  <a:cubicBezTo>
                    <a:pt x="367" y="246"/>
                    <a:pt x="367" y="246"/>
                    <a:pt x="366" y="247"/>
                  </a:cubicBezTo>
                  <a:cubicBezTo>
                    <a:pt x="366" y="247"/>
                    <a:pt x="366" y="247"/>
                    <a:pt x="368" y="249"/>
                  </a:cubicBezTo>
                  <a:cubicBezTo>
                    <a:pt x="368" y="249"/>
                    <a:pt x="368" y="249"/>
                    <a:pt x="370" y="249"/>
                  </a:cubicBezTo>
                  <a:cubicBezTo>
                    <a:pt x="370" y="249"/>
                    <a:pt x="370" y="249"/>
                    <a:pt x="371" y="250"/>
                  </a:cubicBezTo>
                  <a:cubicBezTo>
                    <a:pt x="371" y="250"/>
                    <a:pt x="371" y="250"/>
                    <a:pt x="373" y="250"/>
                  </a:cubicBezTo>
                  <a:cubicBezTo>
                    <a:pt x="373" y="250"/>
                    <a:pt x="373" y="250"/>
                    <a:pt x="374" y="248"/>
                  </a:cubicBezTo>
                  <a:cubicBezTo>
                    <a:pt x="374" y="248"/>
                    <a:pt x="374" y="248"/>
                    <a:pt x="375" y="249"/>
                  </a:cubicBezTo>
                  <a:cubicBezTo>
                    <a:pt x="375" y="249"/>
                    <a:pt x="375" y="249"/>
                    <a:pt x="377" y="249"/>
                  </a:cubicBezTo>
                  <a:cubicBezTo>
                    <a:pt x="377" y="249"/>
                    <a:pt x="377" y="249"/>
                    <a:pt x="378" y="249"/>
                  </a:cubicBezTo>
                  <a:cubicBezTo>
                    <a:pt x="378" y="249"/>
                    <a:pt x="378" y="249"/>
                    <a:pt x="377" y="250"/>
                  </a:cubicBezTo>
                  <a:cubicBezTo>
                    <a:pt x="377" y="250"/>
                    <a:pt x="377" y="250"/>
                    <a:pt x="376" y="251"/>
                  </a:cubicBezTo>
                  <a:cubicBezTo>
                    <a:pt x="376" y="251"/>
                    <a:pt x="376" y="251"/>
                    <a:pt x="374" y="251"/>
                  </a:cubicBezTo>
                  <a:cubicBezTo>
                    <a:pt x="374" y="251"/>
                    <a:pt x="374" y="251"/>
                    <a:pt x="372" y="252"/>
                  </a:cubicBezTo>
                  <a:cubicBezTo>
                    <a:pt x="372" y="252"/>
                    <a:pt x="372" y="252"/>
                    <a:pt x="370" y="252"/>
                  </a:cubicBezTo>
                  <a:cubicBezTo>
                    <a:pt x="370" y="252"/>
                    <a:pt x="370" y="252"/>
                    <a:pt x="368" y="251"/>
                  </a:cubicBezTo>
                  <a:cubicBezTo>
                    <a:pt x="368" y="251"/>
                    <a:pt x="368" y="251"/>
                    <a:pt x="365" y="250"/>
                  </a:cubicBezTo>
                  <a:cubicBezTo>
                    <a:pt x="365" y="250"/>
                    <a:pt x="365" y="250"/>
                    <a:pt x="364" y="249"/>
                  </a:cubicBezTo>
                  <a:cubicBezTo>
                    <a:pt x="364" y="249"/>
                    <a:pt x="364" y="249"/>
                    <a:pt x="365" y="248"/>
                  </a:cubicBezTo>
                  <a:cubicBezTo>
                    <a:pt x="365" y="248"/>
                    <a:pt x="365" y="248"/>
                    <a:pt x="365" y="246"/>
                  </a:cubicBezTo>
                  <a:cubicBezTo>
                    <a:pt x="365" y="246"/>
                    <a:pt x="365" y="246"/>
                    <a:pt x="363" y="243"/>
                  </a:cubicBezTo>
                  <a:cubicBezTo>
                    <a:pt x="363" y="243"/>
                    <a:pt x="363" y="243"/>
                    <a:pt x="363" y="241"/>
                  </a:cubicBezTo>
                  <a:cubicBezTo>
                    <a:pt x="363" y="241"/>
                    <a:pt x="363" y="241"/>
                    <a:pt x="361" y="240"/>
                  </a:cubicBezTo>
                  <a:cubicBezTo>
                    <a:pt x="361" y="240"/>
                    <a:pt x="361" y="240"/>
                    <a:pt x="361" y="238"/>
                  </a:cubicBezTo>
                  <a:cubicBezTo>
                    <a:pt x="361" y="238"/>
                    <a:pt x="361" y="238"/>
                    <a:pt x="359" y="236"/>
                  </a:cubicBezTo>
                  <a:cubicBezTo>
                    <a:pt x="359" y="236"/>
                    <a:pt x="359" y="236"/>
                    <a:pt x="358" y="236"/>
                  </a:cubicBezTo>
                  <a:cubicBezTo>
                    <a:pt x="358" y="236"/>
                    <a:pt x="358" y="236"/>
                    <a:pt x="358" y="234"/>
                  </a:cubicBezTo>
                  <a:cubicBezTo>
                    <a:pt x="358" y="234"/>
                    <a:pt x="358" y="234"/>
                    <a:pt x="355" y="233"/>
                  </a:cubicBezTo>
                  <a:cubicBezTo>
                    <a:pt x="355" y="233"/>
                    <a:pt x="355" y="233"/>
                    <a:pt x="355" y="230"/>
                  </a:cubicBezTo>
                  <a:cubicBezTo>
                    <a:pt x="355" y="230"/>
                    <a:pt x="355" y="230"/>
                    <a:pt x="352" y="228"/>
                  </a:cubicBezTo>
                  <a:cubicBezTo>
                    <a:pt x="352" y="228"/>
                    <a:pt x="352" y="228"/>
                    <a:pt x="350" y="228"/>
                  </a:cubicBezTo>
                  <a:cubicBezTo>
                    <a:pt x="350" y="228"/>
                    <a:pt x="350" y="228"/>
                    <a:pt x="346" y="231"/>
                  </a:cubicBezTo>
                  <a:cubicBezTo>
                    <a:pt x="346" y="231"/>
                    <a:pt x="346" y="231"/>
                    <a:pt x="344" y="232"/>
                  </a:cubicBezTo>
                  <a:cubicBezTo>
                    <a:pt x="344" y="232"/>
                    <a:pt x="344" y="232"/>
                    <a:pt x="342" y="234"/>
                  </a:cubicBezTo>
                  <a:cubicBezTo>
                    <a:pt x="342" y="234"/>
                    <a:pt x="342" y="234"/>
                    <a:pt x="340" y="236"/>
                  </a:cubicBezTo>
                  <a:cubicBezTo>
                    <a:pt x="340" y="236"/>
                    <a:pt x="340" y="236"/>
                    <a:pt x="340" y="241"/>
                  </a:cubicBezTo>
                  <a:cubicBezTo>
                    <a:pt x="340" y="241"/>
                    <a:pt x="340" y="241"/>
                    <a:pt x="341" y="242"/>
                  </a:cubicBezTo>
                  <a:cubicBezTo>
                    <a:pt x="341" y="242"/>
                    <a:pt x="341" y="242"/>
                    <a:pt x="345" y="245"/>
                  </a:cubicBezTo>
                  <a:cubicBezTo>
                    <a:pt x="345" y="245"/>
                    <a:pt x="345" y="245"/>
                    <a:pt x="347" y="251"/>
                  </a:cubicBezTo>
                  <a:cubicBezTo>
                    <a:pt x="347" y="251"/>
                    <a:pt x="347" y="251"/>
                    <a:pt x="347" y="253"/>
                  </a:cubicBezTo>
                  <a:cubicBezTo>
                    <a:pt x="347" y="253"/>
                    <a:pt x="347" y="253"/>
                    <a:pt x="344" y="257"/>
                  </a:cubicBezTo>
                  <a:cubicBezTo>
                    <a:pt x="344" y="257"/>
                    <a:pt x="344" y="257"/>
                    <a:pt x="344" y="260"/>
                  </a:cubicBezTo>
                  <a:cubicBezTo>
                    <a:pt x="344" y="260"/>
                    <a:pt x="344" y="260"/>
                    <a:pt x="345" y="263"/>
                  </a:cubicBezTo>
                  <a:cubicBezTo>
                    <a:pt x="345" y="263"/>
                    <a:pt x="345" y="263"/>
                    <a:pt x="344" y="267"/>
                  </a:cubicBezTo>
                  <a:cubicBezTo>
                    <a:pt x="344" y="267"/>
                    <a:pt x="344" y="267"/>
                    <a:pt x="344" y="269"/>
                  </a:cubicBezTo>
                  <a:cubicBezTo>
                    <a:pt x="344" y="269"/>
                    <a:pt x="344" y="269"/>
                    <a:pt x="341" y="271"/>
                  </a:cubicBezTo>
                  <a:cubicBezTo>
                    <a:pt x="341" y="271"/>
                    <a:pt x="341" y="271"/>
                    <a:pt x="341" y="272"/>
                  </a:cubicBezTo>
                  <a:cubicBezTo>
                    <a:pt x="341" y="272"/>
                    <a:pt x="341" y="272"/>
                    <a:pt x="339" y="273"/>
                  </a:cubicBezTo>
                  <a:cubicBezTo>
                    <a:pt x="339" y="273"/>
                    <a:pt x="339" y="273"/>
                    <a:pt x="338" y="275"/>
                  </a:cubicBezTo>
                  <a:cubicBezTo>
                    <a:pt x="338" y="275"/>
                    <a:pt x="338" y="275"/>
                    <a:pt x="338" y="277"/>
                  </a:cubicBezTo>
                  <a:cubicBezTo>
                    <a:pt x="338" y="277"/>
                    <a:pt x="338" y="277"/>
                    <a:pt x="339" y="278"/>
                  </a:cubicBezTo>
                  <a:cubicBezTo>
                    <a:pt x="339" y="278"/>
                    <a:pt x="339" y="278"/>
                    <a:pt x="339" y="280"/>
                  </a:cubicBezTo>
                  <a:cubicBezTo>
                    <a:pt x="339" y="280"/>
                    <a:pt x="339" y="280"/>
                    <a:pt x="337" y="281"/>
                  </a:cubicBezTo>
                  <a:cubicBezTo>
                    <a:pt x="337" y="281"/>
                    <a:pt x="337" y="281"/>
                    <a:pt x="333" y="281"/>
                  </a:cubicBezTo>
                  <a:cubicBezTo>
                    <a:pt x="333" y="281"/>
                    <a:pt x="333" y="281"/>
                    <a:pt x="333" y="280"/>
                  </a:cubicBezTo>
                  <a:cubicBezTo>
                    <a:pt x="333" y="280"/>
                    <a:pt x="333" y="280"/>
                    <a:pt x="330" y="280"/>
                  </a:cubicBezTo>
                  <a:cubicBezTo>
                    <a:pt x="330" y="280"/>
                    <a:pt x="330" y="280"/>
                    <a:pt x="326" y="280"/>
                  </a:cubicBezTo>
                  <a:cubicBezTo>
                    <a:pt x="326" y="280"/>
                    <a:pt x="326" y="280"/>
                    <a:pt x="324" y="280"/>
                  </a:cubicBezTo>
                  <a:cubicBezTo>
                    <a:pt x="324" y="280"/>
                    <a:pt x="324" y="280"/>
                    <a:pt x="317" y="278"/>
                  </a:cubicBezTo>
                  <a:cubicBezTo>
                    <a:pt x="317" y="278"/>
                    <a:pt x="317" y="278"/>
                    <a:pt x="315" y="276"/>
                  </a:cubicBezTo>
                  <a:cubicBezTo>
                    <a:pt x="315" y="276"/>
                    <a:pt x="315" y="276"/>
                    <a:pt x="314" y="275"/>
                  </a:cubicBezTo>
                  <a:cubicBezTo>
                    <a:pt x="314" y="275"/>
                    <a:pt x="314" y="275"/>
                    <a:pt x="311" y="275"/>
                  </a:cubicBezTo>
                  <a:cubicBezTo>
                    <a:pt x="311" y="275"/>
                    <a:pt x="311" y="275"/>
                    <a:pt x="310" y="277"/>
                  </a:cubicBezTo>
                  <a:cubicBezTo>
                    <a:pt x="310" y="277"/>
                    <a:pt x="310" y="277"/>
                    <a:pt x="310" y="276"/>
                  </a:cubicBezTo>
                  <a:cubicBezTo>
                    <a:pt x="310" y="276"/>
                    <a:pt x="310" y="276"/>
                    <a:pt x="308" y="276"/>
                  </a:cubicBezTo>
                  <a:cubicBezTo>
                    <a:pt x="308" y="276"/>
                    <a:pt x="308" y="276"/>
                    <a:pt x="310" y="274"/>
                  </a:cubicBezTo>
                  <a:cubicBezTo>
                    <a:pt x="310" y="274"/>
                    <a:pt x="310" y="274"/>
                    <a:pt x="312" y="273"/>
                  </a:cubicBezTo>
                  <a:cubicBezTo>
                    <a:pt x="312" y="273"/>
                    <a:pt x="312" y="273"/>
                    <a:pt x="317" y="273"/>
                  </a:cubicBezTo>
                  <a:cubicBezTo>
                    <a:pt x="317" y="273"/>
                    <a:pt x="317" y="273"/>
                    <a:pt x="318" y="272"/>
                  </a:cubicBezTo>
                  <a:cubicBezTo>
                    <a:pt x="318" y="272"/>
                    <a:pt x="318" y="272"/>
                    <a:pt x="322" y="274"/>
                  </a:cubicBezTo>
                  <a:cubicBezTo>
                    <a:pt x="322" y="274"/>
                    <a:pt x="322" y="274"/>
                    <a:pt x="323" y="274"/>
                  </a:cubicBezTo>
                  <a:cubicBezTo>
                    <a:pt x="323" y="274"/>
                    <a:pt x="323" y="274"/>
                    <a:pt x="324" y="273"/>
                  </a:cubicBezTo>
                  <a:cubicBezTo>
                    <a:pt x="324" y="273"/>
                    <a:pt x="324" y="273"/>
                    <a:pt x="326" y="273"/>
                  </a:cubicBezTo>
                  <a:cubicBezTo>
                    <a:pt x="326" y="273"/>
                    <a:pt x="326" y="273"/>
                    <a:pt x="326" y="274"/>
                  </a:cubicBezTo>
                  <a:cubicBezTo>
                    <a:pt x="326" y="274"/>
                    <a:pt x="326" y="274"/>
                    <a:pt x="323" y="275"/>
                  </a:cubicBezTo>
                  <a:cubicBezTo>
                    <a:pt x="323" y="275"/>
                    <a:pt x="323" y="275"/>
                    <a:pt x="325" y="277"/>
                  </a:cubicBezTo>
                  <a:cubicBezTo>
                    <a:pt x="325" y="277"/>
                    <a:pt x="325" y="277"/>
                    <a:pt x="328" y="277"/>
                  </a:cubicBezTo>
                  <a:cubicBezTo>
                    <a:pt x="328" y="277"/>
                    <a:pt x="328" y="277"/>
                    <a:pt x="329" y="275"/>
                  </a:cubicBezTo>
                  <a:cubicBezTo>
                    <a:pt x="329" y="275"/>
                    <a:pt x="329" y="275"/>
                    <a:pt x="331" y="274"/>
                  </a:cubicBezTo>
                  <a:cubicBezTo>
                    <a:pt x="331" y="274"/>
                    <a:pt x="331" y="274"/>
                    <a:pt x="331" y="273"/>
                  </a:cubicBezTo>
                  <a:cubicBezTo>
                    <a:pt x="331" y="273"/>
                    <a:pt x="331" y="273"/>
                    <a:pt x="329" y="271"/>
                  </a:cubicBezTo>
                  <a:cubicBezTo>
                    <a:pt x="329" y="271"/>
                    <a:pt x="329" y="271"/>
                    <a:pt x="329" y="269"/>
                  </a:cubicBezTo>
                  <a:cubicBezTo>
                    <a:pt x="329" y="269"/>
                    <a:pt x="329" y="269"/>
                    <a:pt x="331" y="270"/>
                  </a:cubicBezTo>
                  <a:cubicBezTo>
                    <a:pt x="331" y="270"/>
                    <a:pt x="331" y="270"/>
                    <a:pt x="332" y="269"/>
                  </a:cubicBezTo>
                  <a:cubicBezTo>
                    <a:pt x="332" y="269"/>
                    <a:pt x="332" y="269"/>
                    <a:pt x="332" y="266"/>
                  </a:cubicBezTo>
                  <a:cubicBezTo>
                    <a:pt x="332" y="266"/>
                    <a:pt x="332" y="266"/>
                    <a:pt x="334" y="265"/>
                  </a:cubicBezTo>
                  <a:cubicBezTo>
                    <a:pt x="334" y="265"/>
                    <a:pt x="334" y="265"/>
                    <a:pt x="334" y="264"/>
                  </a:cubicBezTo>
                  <a:cubicBezTo>
                    <a:pt x="334" y="264"/>
                    <a:pt x="334" y="264"/>
                    <a:pt x="333" y="264"/>
                  </a:cubicBezTo>
                  <a:cubicBezTo>
                    <a:pt x="333" y="264"/>
                    <a:pt x="333" y="264"/>
                    <a:pt x="332" y="263"/>
                  </a:cubicBezTo>
                  <a:cubicBezTo>
                    <a:pt x="332" y="263"/>
                    <a:pt x="332" y="263"/>
                    <a:pt x="334" y="262"/>
                  </a:cubicBezTo>
                  <a:cubicBezTo>
                    <a:pt x="334" y="262"/>
                    <a:pt x="334" y="262"/>
                    <a:pt x="334" y="258"/>
                  </a:cubicBezTo>
                  <a:cubicBezTo>
                    <a:pt x="334" y="258"/>
                    <a:pt x="334" y="258"/>
                    <a:pt x="333" y="257"/>
                  </a:cubicBezTo>
                  <a:cubicBezTo>
                    <a:pt x="333" y="257"/>
                    <a:pt x="333" y="257"/>
                    <a:pt x="335" y="256"/>
                  </a:cubicBezTo>
                  <a:cubicBezTo>
                    <a:pt x="335" y="256"/>
                    <a:pt x="335" y="256"/>
                    <a:pt x="335" y="255"/>
                  </a:cubicBezTo>
                  <a:cubicBezTo>
                    <a:pt x="335" y="255"/>
                    <a:pt x="335" y="255"/>
                    <a:pt x="336" y="254"/>
                  </a:cubicBezTo>
                  <a:cubicBezTo>
                    <a:pt x="336" y="254"/>
                    <a:pt x="336" y="254"/>
                    <a:pt x="336" y="251"/>
                  </a:cubicBezTo>
                  <a:cubicBezTo>
                    <a:pt x="336" y="251"/>
                    <a:pt x="336" y="251"/>
                    <a:pt x="334" y="249"/>
                  </a:cubicBezTo>
                  <a:cubicBezTo>
                    <a:pt x="334" y="249"/>
                    <a:pt x="334" y="249"/>
                    <a:pt x="333" y="246"/>
                  </a:cubicBezTo>
                  <a:cubicBezTo>
                    <a:pt x="333" y="246"/>
                    <a:pt x="333" y="246"/>
                    <a:pt x="333" y="243"/>
                  </a:cubicBezTo>
                  <a:cubicBezTo>
                    <a:pt x="333" y="243"/>
                    <a:pt x="333" y="243"/>
                    <a:pt x="333" y="241"/>
                  </a:cubicBezTo>
                  <a:cubicBezTo>
                    <a:pt x="333" y="241"/>
                    <a:pt x="333" y="241"/>
                    <a:pt x="334" y="242"/>
                  </a:cubicBezTo>
                  <a:cubicBezTo>
                    <a:pt x="334" y="242"/>
                    <a:pt x="334" y="242"/>
                    <a:pt x="334" y="240"/>
                  </a:cubicBezTo>
                  <a:cubicBezTo>
                    <a:pt x="334" y="240"/>
                    <a:pt x="334" y="240"/>
                    <a:pt x="332" y="238"/>
                  </a:cubicBezTo>
                  <a:cubicBezTo>
                    <a:pt x="332" y="238"/>
                    <a:pt x="332" y="238"/>
                    <a:pt x="330" y="237"/>
                  </a:cubicBezTo>
                  <a:cubicBezTo>
                    <a:pt x="330" y="237"/>
                    <a:pt x="330" y="237"/>
                    <a:pt x="329" y="236"/>
                  </a:cubicBezTo>
                  <a:cubicBezTo>
                    <a:pt x="329" y="236"/>
                    <a:pt x="329" y="236"/>
                    <a:pt x="326" y="235"/>
                  </a:cubicBezTo>
                  <a:cubicBezTo>
                    <a:pt x="326" y="235"/>
                    <a:pt x="326" y="235"/>
                    <a:pt x="323" y="230"/>
                  </a:cubicBezTo>
                  <a:cubicBezTo>
                    <a:pt x="323" y="230"/>
                    <a:pt x="323" y="230"/>
                    <a:pt x="322" y="227"/>
                  </a:cubicBezTo>
                  <a:cubicBezTo>
                    <a:pt x="322" y="227"/>
                    <a:pt x="322" y="227"/>
                    <a:pt x="321" y="226"/>
                  </a:cubicBezTo>
                  <a:cubicBezTo>
                    <a:pt x="321" y="226"/>
                    <a:pt x="321" y="226"/>
                    <a:pt x="322" y="224"/>
                  </a:cubicBezTo>
                  <a:cubicBezTo>
                    <a:pt x="322" y="224"/>
                    <a:pt x="322" y="224"/>
                    <a:pt x="320" y="223"/>
                  </a:cubicBezTo>
                  <a:cubicBezTo>
                    <a:pt x="320" y="223"/>
                    <a:pt x="320" y="223"/>
                    <a:pt x="319" y="221"/>
                  </a:cubicBezTo>
                  <a:cubicBezTo>
                    <a:pt x="319" y="221"/>
                    <a:pt x="319" y="221"/>
                    <a:pt x="320" y="219"/>
                  </a:cubicBezTo>
                  <a:cubicBezTo>
                    <a:pt x="320" y="219"/>
                    <a:pt x="320" y="219"/>
                    <a:pt x="317" y="215"/>
                  </a:cubicBezTo>
                  <a:cubicBezTo>
                    <a:pt x="317" y="215"/>
                    <a:pt x="317" y="215"/>
                    <a:pt x="317" y="212"/>
                  </a:cubicBezTo>
                  <a:cubicBezTo>
                    <a:pt x="317" y="212"/>
                    <a:pt x="317" y="212"/>
                    <a:pt x="315" y="210"/>
                  </a:cubicBezTo>
                  <a:cubicBezTo>
                    <a:pt x="315" y="210"/>
                    <a:pt x="315" y="210"/>
                    <a:pt x="316" y="209"/>
                  </a:cubicBezTo>
                  <a:cubicBezTo>
                    <a:pt x="316" y="209"/>
                    <a:pt x="316" y="209"/>
                    <a:pt x="316" y="208"/>
                  </a:cubicBezTo>
                  <a:cubicBezTo>
                    <a:pt x="316" y="208"/>
                    <a:pt x="316" y="208"/>
                    <a:pt x="314" y="206"/>
                  </a:cubicBezTo>
                  <a:cubicBezTo>
                    <a:pt x="314" y="206"/>
                    <a:pt x="314" y="206"/>
                    <a:pt x="314" y="201"/>
                  </a:cubicBezTo>
                  <a:cubicBezTo>
                    <a:pt x="314" y="201"/>
                    <a:pt x="314" y="201"/>
                    <a:pt x="312" y="199"/>
                  </a:cubicBezTo>
                  <a:cubicBezTo>
                    <a:pt x="312" y="199"/>
                    <a:pt x="312" y="199"/>
                    <a:pt x="310" y="198"/>
                  </a:cubicBezTo>
                  <a:cubicBezTo>
                    <a:pt x="310" y="198"/>
                    <a:pt x="310" y="198"/>
                    <a:pt x="310" y="194"/>
                  </a:cubicBezTo>
                  <a:cubicBezTo>
                    <a:pt x="310" y="194"/>
                    <a:pt x="310" y="194"/>
                    <a:pt x="309" y="193"/>
                  </a:cubicBezTo>
                  <a:cubicBezTo>
                    <a:pt x="309" y="193"/>
                    <a:pt x="309" y="193"/>
                    <a:pt x="307" y="194"/>
                  </a:cubicBezTo>
                  <a:cubicBezTo>
                    <a:pt x="307" y="194"/>
                    <a:pt x="307" y="194"/>
                    <a:pt x="305" y="193"/>
                  </a:cubicBezTo>
                  <a:cubicBezTo>
                    <a:pt x="305" y="193"/>
                    <a:pt x="305" y="193"/>
                    <a:pt x="304" y="191"/>
                  </a:cubicBezTo>
                  <a:cubicBezTo>
                    <a:pt x="304" y="191"/>
                    <a:pt x="304" y="191"/>
                    <a:pt x="302" y="189"/>
                  </a:cubicBezTo>
                  <a:cubicBezTo>
                    <a:pt x="302" y="189"/>
                    <a:pt x="302" y="189"/>
                    <a:pt x="302" y="187"/>
                  </a:cubicBezTo>
                  <a:cubicBezTo>
                    <a:pt x="302" y="187"/>
                    <a:pt x="302" y="187"/>
                    <a:pt x="303" y="186"/>
                  </a:cubicBezTo>
                  <a:cubicBezTo>
                    <a:pt x="303" y="186"/>
                    <a:pt x="303" y="186"/>
                    <a:pt x="303" y="185"/>
                  </a:cubicBezTo>
                  <a:cubicBezTo>
                    <a:pt x="303" y="185"/>
                    <a:pt x="303" y="185"/>
                    <a:pt x="302" y="183"/>
                  </a:cubicBezTo>
                  <a:cubicBezTo>
                    <a:pt x="302" y="183"/>
                    <a:pt x="302" y="183"/>
                    <a:pt x="303" y="182"/>
                  </a:cubicBezTo>
                  <a:cubicBezTo>
                    <a:pt x="303" y="182"/>
                    <a:pt x="303" y="182"/>
                    <a:pt x="302" y="181"/>
                  </a:cubicBezTo>
                  <a:cubicBezTo>
                    <a:pt x="302" y="181"/>
                    <a:pt x="302" y="181"/>
                    <a:pt x="303" y="176"/>
                  </a:cubicBezTo>
                  <a:cubicBezTo>
                    <a:pt x="303" y="176"/>
                    <a:pt x="303" y="176"/>
                    <a:pt x="301" y="173"/>
                  </a:cubicBezTo>
                  <a:cubicBezTo>
                    <a:pt x="301" y="173"/>
                    <a:pt x="301" y="173"/>
                    <a:pt x="301" y="170"/>
                  </a:cubicBezTo>
                  <a:cubicBezTo>
                    <a:pt x="301" y="170"/>
                    <a:pt x="301" y="170"/>
                    <a:pt x="300" y="169"/>
                  </a:cubicBezTo>
                  <a:cubicBezTo>
                    <a:pt x="300" y="169"/>
                    <a:pt x="300" y="169"/>
                    <a:pt x="300" y="167"/>
                  </a:cubicBezTo>
                  <a:cubicBezTo>
                    <a:pt x="300" y="167"/>
                    <a:pt x="300" y="167"/>
                    <a:pt x="299" y="165"/>
                  </a:cubicBezTo>
                  <a:cubicBezTo>
                    <a:pt x="299" y="165"/>
                    <a:pt x="299" y="165"/>
                    <a:pt x="301" y="164"/>
                  </a:cubicBezTo>
                  <a:cubicBezTo>
                    <a:pt x="301" y="164"/>
                    <a:pt x="301" y="164"/>
                    <a:pt x="300" y="163"/>
                  </a:cubicBezTo>
                  <a:cubicBezTo>
                    <a:pt x="300" y="163"/>
                    <a:pt x="300" y="163"/>
                    <a:pt x="298" y="162"/>
                  </a:cubicBezTo>
                  <a:cubicBezTo>
                    <a:pt x="298" y="162"/>
                    <a:pt x="298" y="162"/>
                    <a:pt x="296" y="162"/>
                  </a:cubicBezTo>
                  <a:cubicBezTo>
                    <a:pt x="296" y="162"/>
                    <a:pt x="296" y="162"/>
                    <a:pt x="290" y="160"/>
                  </a:cubicBezTo>
                  <a:cubicBezTo>
                    <a:pt x="290" y="160"/>
                    <a:pt x="290" y="160"/>
                    <a:pt x="288" y="160"/>
                  </a:cubicBezTo>
                  <a:cubicBezTo>
                    <a:pt x="288" y="160"/>
                    <a:pt x="288" y="160"/>
                    <a:pt x="287" y="161"/>
                  </a:cubicBezTo>
                  <a:cubicBezTo>
                    <a:pt x="287" y="161"/>
                    <a:pt x="287" y="161"/>
                    <a:pt x="286" y="160"/>
                  </a:cubicBezTo>
                  <a:cubicBezTo>
                    <a:pt x="286" y="160"/>
                    <a:pt x="286" y="160"/>
                    <a:pt x="284" y="160"/>
                  </a:cubicBezTo>
                  <a:cubicBezTo>
                    <a:pt x="284" y="160"/>
                    <a:pt x="284" y="160"/>
                    <a:pt x="282" y="161"/>
                  </a:cubicBezTo>
                  <a:cubicBezTo>
                    <a:pt x="282" y="161"/>
                    <a:pt x="282" y="161"/>
                    <a:pt x="280" y="161"/>
                  </a:cubicBezTo>
                  <a:cubicBezTo>
                    <a:pt x="280" y="161"/>
                    <a:pt x="280" y="161"/>
                    <a:pt x="278" y="162"/>
                  </a:cubicBezTo>
                  <a:cubicBezTo>
                    <a:pt x="278" y="162"/>
                    <a:pt x="278" y="162"/>
                    <a:pt x="277" y="161"/>
                  </a:cubicBezTo>
                  <a:cubicBezTo>
                    <a:pt x="277" y="161"/>
                    <a:pt x="277" y="161"/>
                    <a:pt x="278" y="161"/>
                  </a:cubicBezTo>
                  <a:cubicBezTo>
                    <a:pt x="278" y="161"/>
                    <a:pt x="278" y="161"/>
                    <a:pt x="276" y="160"/>
                  </a:cubicBezTo>
                  <a:cubicBezTo>
                    <a:pt x="276" y="160"/>
                    <a:pt x="276" y="160"/>
                    <a:pt x="275" y="160"/>
                  </a:cubicBezTo>
                  <a:cubicBezTo>
                    <a:pt x="275" y="160"/>
                    <a:pt x="275" y="160"/>
                    <a:pt x="275" y="164"/>
                  </a:cubicBezTo>
                  <a:cubicBezTo>
                    <a:pt x="275" y="164"/>
                    <a:pt x="275" y="164"/>
                    <a:pt x="275" y="167"/>
                  </a:cubicBezTo>
                  <a:cubicBezTo>
                    <a:pt x="275" y="167"/>
                    <a:pt x="275" y="167"/>
                    <a:pt x="276" y="169"/>
                  </a:cubicBezTo>
                  <a:cubicBezTo>
                    <a:pt x="276" y="169"/>
                    <a:pt x="276" y="169"/>
                    <a:pt x="276" y="170"/>
                  </a:cubicBezTo>
                  <a:cubicBezTo>
                    <a:pt x="276" y="170"/>
                    <a:pt x="276" y="170"/>
                    <a:pt x="275" y="173"/>
                  </a:cubicBezTo>
                  <a:cubicBezTo>
                    <a:pt x="275" y="173"/>
                    <a:pt x="275" y="173"/>
                    <a:pt x="276" y="174"/>
                  </a:cubicBezTo>
                  <a:cubicBezTo>
                    <a:pt x="276" y="174"/>
                    <a:pt x="276" y="174"/>
                    <a:pt x="276" y="176"/>
                  </a:cubicBezTo>
                  <a:cubicBezTo>
                    <a:pt x="276" y="176"/>
                    <a:pt x="276" y="176"/>
                    <a:pt x="276" y="177"/>
                  </a:cubicBezTo>
                  <a:cubicBezTo>
                    <a:pt x="276" y="177"/>
                    <a:pt x="276" y="177"/>
                    <a:pt x="276" y="179"/>
                  </a:cubicBezTo>
                  <a:cubicBezTo>
                    <a:pt x="276" y="179"/>
                    <a:pt x="276" y="179"/>
                    <a:pt x="276" y="181"/>
                  </a:cubicBezTo>
                  <a:cubicBezTo>
                    <a:pt x="276" y="181"/>
                    <a:pt x="276" y="181"/>
                    <a:pt x="277" y="183"/>
                  </a:cubicBezTo>
                  <a:cubicBezTo>
                    <a:pt x="277" y="183"/>
                    <a:pt x="277" y="183"/>
                    <a:pt x="276" y="186"/>
                  </a:cubicBezTo>
                  <a:cubicBezTo>
                    <a:pt x="276" y="186"/>
                    <a:pt x="276" y="186"/>
                    <a:pt x="276" y="187"/>
                  </a:cubicBezTo>
                  <a:cubicBezTo>
                    <a:pt x="276" y="187"/>
                    <a:pt x="276" y="187"/>
                    <a:pt x="277" y="189"/>
                  </a:cubicBezTo>
                  <a:cubicBezTo>
                    <a:pt x="277" y="189"/>
                    <a:pt x="277" y="189"/>
                    <a:pt x="276" y="190"/>
                  </a:cubicBezTo>
                  <a:cubicBezTo>
                    <a:pt x="276" y="190"/>
                    <a:pt x="276" y="190"/>
                    <a:pt x="274" y="192"/>
                  </a:cubicBezTo>
                  <a:cubicBezTo>
                    <a:pt x="274" y="192"/>
                    <a:pt x="274" y="192"/>
                    <a:pt x="271" y="197"/>
                  </a:cubicBezTo>
                  <a:cubicBezTo>
                    <a:pt x="271" y="197"/>
                    <a:pt x="271" y="197"/>
                    <a:pt x="270" y="197"/>
                  </a:cubicBezTo>
                  <a:cubicBezTo>
                    <a:pt x="270" y="197"/>
                    <a:pt x="270" y="197"/>
                    <a:pt x="271" y="199"/>
                  </a:cubicBezTo>
                  <a:cubicBezTo>
                    <a:pt x="271" y="199"/>
                    <a:pt x="271" y="199"/>
                    <a:pt x="272" y="201"/>
                  </a:cubicBezTo>
                  <a:cubicBezTo>
                    <a:pt x="272" y="201"/>
                    <a:pt x="272" y="201"/>
                    <a:pt x="271" y="202"/>
                  </a:cubicBezTo>
                  <a:cubicBezTo>
                    <a:pt x="271" y="202"/>
                    <a:pt x="271" y="202"/>
                    <a:pt x="270" y="205"/>
                  </a:cubicBezTo>
                  <a:cubicBezTo>
                    <a:pt x="270" y="205"/>
                    <a:pt x="270" y="205"/>
                    <a:pt x="273" y="207"/>
                  </a:cubicBezTo>
                  <a:cubicBezTo>
                    <a:pt x="273" y="207"/>
                    <a:pt x="273" y="207"/>
                    <a:pt x="274" y="206"/>
                  </a:cubicBezTo>
                  <a:cubicBezTo>
                    <a:pt x="274" y="206"/>
                    <a:pt x="274" y="206"/>
                    <a:pt x="275" y="207"/>
                  </a:cubicBezTo>
                  <a:cubicBezTo>
                    <a:pt x="275" y="207"/>
                    <a:pt x="275" y="207"/>
                    <a:pt x="276" y="211"/>
                  </a:cubicBezTo>
                  <a:cubicBezTo>
                    <a:pt x="276" y="211"/>
                    <a:pt x="276" y="211"/>
                    <a:pt x="278" y="211"/>
                  </a:cubicBezTo>
                  <a:cubicBezTo>
                    <a:pt x="278" y="211"/>
                    <a:pt x="278" y="211"/>
                    <a:pt x="280" y="212"/>
                  </a:cubicBezTo>
                  <a:cubicBezTo>
                    <a:pt x="280" y="212"/>
                    <a:pt x="280" y="212"/>
                    <a:pt x="278" y="212"/>
                  </a:cubicBezTo>
                  <a:cubicBezTo>
                    <a:pt x="278" y="212"/>
                    <a:pt x="278" y="212"/>
                    <a:pt x="277" y="214"/>
                  </a:cubicBezTo>
                  <a:cubicBezTo>
                    <a:pt x="277" y="214"/>
                    <a:pt x="277" y="214"/>
                    <a:pt x="277" y="216"/>
                  </a:cubicBezTo>
                  <a:cubicBezTo>
                    <a:pt x="277" y="216"/>
                    <a:pt x="277" y="216"/>
                    <a:pt x="280" y="218"/>
                  </a:cubicBezTo>
                  <a:cubicBezTo>
                    <a:pt x="280" y="218"/>
                    <a:pt x="280" y="218"/>
                    <a:pt x="280" y="220"/>
                  </a:cubicBezTo>
                  <a:cubicBezTo>
                    <a:pt x="280" y="220"/>
                    <a:pt x="280" y="220"/>
                    <a:pt x="279" y="221"/>
                  </a:cubicBezTo>
                  <a:cubicBezTo>
                    <a:pt x="279" y="221"/>
                    <a:pt x="279" y="221"/>
                    <a:pt x="277" y="220"/>
                  </a:cubicBezTo>
                  <a:cubicBezTo>
                    <a:pt x="277" y="220"/>
                    <a:pt x="277" y="220"/>
                    <a:pt x="277" y="221"/>
                  </a:cubicBezTo>
                  <a:cubicBezTo>
                    <a:pt x="277" y="221"/>
                    <a:pt x="277" y="221"/>
                    <a:pt x="279" y="225"/>
                  </a:cubicBezTo>
                  <a:cubicBezTo>
                    <a:pt x="279" y="225"/>
                    <a:pt x="279" y="225"/>
                    <a:pt x="280" y="226"/>
                  </a:cubicBezTo>
                  <a:cubicBezTo>
                    <a:pt x="280" y="226"/>
                    <a:pt x="280" y="226"/>
                    <a:pt x="281" y="229"/>
                  </a:cubicBezTo>
                  <a:cubicBezTo>
                    <a:pt x="281" y="229"/>
                    <a:pt x="281" y="229"/>
                    <a:pt x="282" y="228"/>
                  </a:cubicBezTo>
                  <a:cubicBezTo>
                    <a:pt x="282" y="228"/>
                    <a:pt x="282" y="228"/>
                    <a:pt x="283" y="229"/>
                  </a:cubicBezTo>
                  <a:cubicBezTo>
                    <a:pt x="283" y="229"/>
                    <a:pt x="283" y="229"/>
                    <a:pt x="285" y="229"/>
                  </a:cubicBezTo>
                  <a:cubicBezTo>
                    <a:pt x="285" y="229"/>
                    <a:pt x="285" y="229"/>
                    <a:pt x="287" y="230"/>
                  </a:cubicBezTo>
                  <a:cubicBezTo>
                    <a:pt x="287" y="230"/>
                    <a:pt x="287" y="230"/>
                    <a:pt x="289" y="228"/>
                  </a:cubicBezTo>
                  <a:cubicBezTo>
                    <a:pt x="289" y="228"/>
                    <a:pt x="289" y="228"/>
                    <a:pt x="290" y="229"/>
                  </a:cubicBezTo>
                  <a:cubicBezTo>
                    <a:pt x="290" y="229"/>
                    <a:pt x="290" y="229"/>
                    <a:pt x="290" y="232"/>
                  </a:cubicBezTo>
                  <a:cubicBezTo>
                    <a:pt x="290" y="232"/>
                    <a:pt x="290" y="232"/>
                    <a:pt x="291" y="234"/>
                  </a:cubicBezTo>
                  <a:cubicBezTo>
                    <a:pt x="291" y="234"/>
                    <a:pt x="291" y="234"/>
                    <a:pt x="292" y="234"/>
                  </a:cubicBezTo>
                  <a:cubicBezTo>
                    <a:pt x="292" y="234"/>
                    <a:pt x="292" y="234"/>
                    <a:pt x="296" y="238"/>
                  </a:cubicBezTo>
                  <a:cubicBezTo>
                    <a:pt x="296" y="238"/>
                    <a:pt x="296" y="238"/>
                    <a:pt x="298" y="239"/>
                  </a:cubicBezTo>
                  <a:cubicBezTo>
                    <a:pt x="298" y="239"/>
                    <a:pt x="298" y="239"/>
                    <a:pt x="299" y="238"/>
                  </a:cubicBezTo>
                  <a:cubicBezTo>
                    <a:pt x="299" y="238"/>
                    <a:pt x="299" y="238"/>
                    <a:pt x="301" y="238"/>
                  </a:cubicBezTo>
                  <a:cubicBezTo>
                    <a:pt x="301" y="238"/>
                    <a:pt x="301" y="238"/>
                    <a:pt x="302" y="238"/>
                  </a:cubicBezTo>
                  <a:cubicBezTo>
                    <a:pt x="302" y="238"/>
                    <a:pt x="302" y="238"/>
                    <a:pt x="301" y="240"/>
                  </a:cubicBezTo>
                  <a:cubicBezTo>
                    <a:pt x="301" y="240"/>
                    <a:pt x="301" y="240"/>
                    <a:pt x="301" y="244"/>
                  </a:cubicBezTo>
                  <a:cubicBezTo>
                    <a:pt x="301" y="244"/>
                    <a:pt x="301" y="244"/>
                    <a:pt x="300" y="246"/>
                  </a:cubicBezTo>
                  <a:cubicBezTo>
                    <a:pt x="300" y="246"/>
                    <a:pt x="300" y="246"/>
                    <a:pt x="302" y="247"/>
                  </a:cubicBezTo>
                  <a:cubicBezTo>
                    <a:pt x="302" y="247"/>
                    <a:pt x="302" y="247"/>
                    <a:pt x="301" y="248"/>
                  </a:cubicBezTo>
                  <a:cubicBezTo>
                    <a:pt x="301" y="248"/>
                    <a:pt x="301" y="248"/>
                    <a:pt x="300" y="248"/>
                  </a:cubicBezTo>
                  <a:cubicBezTo>
                    <a:pt x="300" y="248"/>
                    <a:pt x="300" y="248"/>
                    <a:pt x="301" y="251"/>
                  </a:cubicBezTo>
                  <a:cubicBezTo>
                    <a:pt x="301" y="251"/>
                    <a:pt x="301" y="251"/>
                    <a:pt x="300" y="252"/>
                  </a:cubicBezTo>
                  <a:cubicBezTo>
                    <a:pt x="300" y="252"/>
                    <a:pt x="300" y="252"/>
                    <a:pt x="299" y="252"/>
                  </a:cubicBezTo>
                  <a:cubicBezTo>
                    <a:pt x="299" y="252"/>
                    <a:pt x="299" y="252"/>
                    <a:pt x="296" y="248"/>
                  </a:cubicBezTo>
                  <a:cubicBezTo>
                    <a:pt x="296" y="248"/>
                    <a:pt x="296" y="248"/>
                    <a:pt x="294" y="246"/>
                  </a:cubicBezTo>
                  <a:cubicBezTo>
                    <a:pt x="294" y="246"/>
                    <a:pt x="294" y="246"/>
                    <a:pt x="291" y="245"/>
                  </a:cubicBezTo>
                  <a:cubicBezTo>
                    <a:pt x="291" y="245"/>
                    <a:pt x="291" y="245"/>
                    <a:pt x="290" y="243"/>
                  </a:cubicBezTo>
                  <a:cubicBezTo>
                    <a:pt x="290" y="243"/>
                    <a:pt x="290" y="243"/>
                    <a:pt x="288" y="241"/>
                  </a:cubicBezTo>
                  <a:cubicBezTo>
                    <a:pt x="288" y="241"/>
                    <a:pt x="288" y="241"/>
                    <a:pt x="284" y="241"/>
                  </a:cubicBezTo>
                  <a:cubicBezTo>
                    <a:pt x="284" y="241"/>
                    <a:pt x="284" y="241"/>
                    <a:pt x="279" y="238"/>
                  </a:cubicBezTo>
                  <a:cubicBezTo>
                    <a:pt x="279" y="238"/>
                    <a:pt x="279" y="238"/>
                    <a:pt x="276" y="238"/>
                  </a:cubicBezTo>
                  <a:cubicBezTo>
                    <a:pt x="276" y="238"/>
                    <a:pt x="276" y="238"/>
                    <a:pt x="276" y="236"/>
                  </a:cubicBezTo>
                  <a:cubicBezTo>
                    <a:pt x="276" y="236"/>
                    <a:pt x="276" y="236"/>
                    <a:pt x="274" y="236"/>
                  </a:cubicBezTo>
                  <a:cubicBezTo>
                    <a:pt x="274" y="236"/>
                    <a:pt x="274" y="236"/>
                    <a:pt x="273" y="235"/>
                  </a:cubicBezTo>
                  <a:cubicBezTo>
                    <a:pt x="273" y="235"/>
                    <a:pt x="273" y="235"/>
                    <a:pt x="270" y="236"/>
                  </a:cubicBezTo>
                  <a:cubicBezTo>
                    <a:pt x="270" y="236"/>
                    <a:pt x="270" y="236"/>
                    <a:pt x="269" y="237"/>
                  </a:cubicBezTo>
                  <a:cubicBezTo>
                    <a:pt x="269" y="237"/>
                    <a:pt x="269" y="237"/>
                    <a:pt x="268" y="235"/>
                  </a:cubicBezTo>
                  <a:cubicBezTo>
                    <a:pt x="268" y="235"/>
                    <a:pt x="268" y="235"/>
                    <a:pt x="268" y="234"/>
                  </a:cubicBezTo>
                  <a:cubicBezTo>
                    <a:pt x="268" y="234"/>
                    <a:pt x="268" y="234"/>
                    <a:pt x="268" y="233"/>
                  </a:cubicBezTo>
                  <a:cubicBezTo>
                    <a:pt x="268" y="233"/>
                    <a:pt x="268" y="233"/>
                    <a:pt x="262" y="231"/>
                  </a:cubicBezTo>
                  <a:cubicBezTo>
                    <a:pt x="262" y="231"/>
                    <a:pt x="262" y="231"/>
                    <a:pt x="260" y="229"/>
                  </a:cubicBezTo>
                  <a:cubicBezTo>
                    <a:pt x="260" y="229"/>
                    <a:pt x="260" y="229"/>
                    <a:pt x="251" y="229"/>
                  </a:cubicBezTo>
                  <a:cubicBezTo>
                    <a:pt x="251" y="229"/>
                    <a:pt x="251" y="229"/>
                    <a:pt x="245" y="230"/>
                  </a:cubicBezTo>
                  <a:cubicBezTo>
                    <a:pt x="245" y="230"/>
                    <a:pt x="245" y="230"/>
                    <a:pt x="243" y="229"/>
                  </a:cubicBezTo>
                  <a:cubicBezTo>
                    <a:pt x="243" y="229"/>
                    <a:pt x="243" y="229"/>
                    <a:pt x="241" y="229"/>
                  </a:cubicBezTo>
                  <a:cubicBezTo>
                    <a:pt x="241" y="229"/>
                    <a:pt x="241" y="229"/>
                    <a:pt x="240" y="228"/>
                  </a:cubicBezTo>
                  <a:cubicBezTo>
                    <a:pt x="240" y="228"/>
                    <a:pt x="240" y="228"/>
                    <a:pt x="239" y="229"/>
                  </a:cubicBezTo>
                  <a:cubicBezTo>
                    <a:pt x="239" y="229"/>
                    <a:pt x="239" y="229"/>
                    <a:pt x="238" y="228"/>
                  </a:cubicBezTo>
                  <a:cubicBezTo>
                    <a:pt x="238" y="228"/>
                    <a:pt x="238" y="228"/>
                    <a:pt x="237" y="229"/>
                  </a:cubicBezTo>
                  <a:cubicBezTo>
                    <a:pt x="237" y="229"/>
                    <a:pt x="237" y="229"/>
                    <a:pt x="237" y="231"/>
                  </a:cubicBezTo>
                  <a:cubicBezTo>
                    <a:pt x="237" y="231"/>
                    <a:pt x="237" y="231"/>
                    <a:pt x="237" y="233"/>
                  </a:cubicBezTo>
                  <a:cubicBezTo>
                    <a:pt x="237" y="233"/>
                    <a:pt x="237" y="233"/>
                    <a:pt x="236" y="233"/>
                  </a:cubicBezTo>
                  <a:cubicBezTo>
                    <a:pt x="236" y="233"/>
                    <a:pt x="236" y="233"/>
                    <a:pt x="236" y="234"/>
                  </a:cubicBezTo>
                  <a:cubicBezTo>
                    <a:pt x="236" y="234"/>
                    <a:pt x="236" y="234"/>
                    <a:pt x="237" y="236"/>
                  </a:cubicBezTo>
                  <a:cubicBezTo>
                    <a:pt x="237" y="236"/>
                    <a:pt x="237" y="236"/>
                    <a:pt x="238" y="237"/>
                  </a:cubicBezTo>
                  <a:cubicBezTo>
                    <a:pt x="238" y="237"/>
                    <a:pt x="238" y="237"/>
                    <a:pt x="239" y="240"/>
                  </a:cubicBezTo>
                  <a:cubicBezTo>
                    <a:pt x="239" y="240"/>
                    <a:pt x="239" y="240"/>
                    <a:pt x="240" y="241"/>
                  </a:cubicBezTo>
                  <a:cubicBezTo>
                    <a:pt x="240" y="241"/>
                    <a:pt x="240" y="241"/>
                    <a:pt x="240" y="240"/>
                  </a:cubicBezTo>
                  <a:cubicBezTo>
                    <a:pt x="240" y="240"/>
                    <a:pt x="240" y="240"/>
                    <a:pt x="241" y="240"/>
                  </a:cubicBezTo>
                  <a:cubicBezTo>
                    <a:pt x="241" y="240"/>
                    <a:pt x="241" y="240"/>
                    <a:pt x="243" y="243"/>
                  </a:cubicBezTo>
                  <a:cubicBezTo>
                    <a:pt x="243" y="243"/>
                    <a:pt x="243" y="243"/>
                    <a:pt x="243" y="245"/>
                  </a:cubicBezTo>
                  <a:cubicBezTo>
                    <a:pt x="243" y="245"/>
                    <a:pt x="243" y="245"/>
                    <a:pt x="245" y="245"/>
                  </a:cubicBezTo>
                  <a:cubicBezTo>
                    <a:pt x="245" y="245"/>
                    <a:pt x="245" y="245"/>
                    <a:pt x="247" y="248"/>
                  </a:cubicBezTo>
                  <a:cubicBezTo>
                    <a:pt x="247" y="248"/>
                    <a:pt x="247" y="248"/>
                    <a:pt x="245" y="247"/>
                  </a:cubicBezTo>
                  <a:cubicBezTo>
                    <a:pt x="245" y="247"/>
                    <a:pt x="245" y="247"/>
                    <a:pt x="244" y="247"/>
                  </a:cubicBezTo>
                  <a:cubicBezTo>
                    <a:pt x="244" y="247"/>
                    <a:pt x="244" y="247"/>
                    <a:pt x="243" y="247"/>
                  </a:cubicBezTo>
                  <a:cubicBezTo>
                    <a:pt x="243" y="247"/>
                    <a:pt x="243" y="247"/>
                    <a:pt x="242" y="250"/>
                  </a:cubicBezTo>
                  <a:cubicBezTo>
                    <a:pt x="242" y="250"/>
                    <a:pt x="242" y="250"/>
                    <a:pt x="240" y="251"/>
                  </a:cubicBezTo>
                  <a:cubicBezTo>
                    <a:pt x="240" y="251"/>
                    <a:pt x="240" y="251"/>
                    <a:pt x="238" y="250"/>
                  </a:cubicBezTo>
                  <a:cubicBezTo>
                    <a:pt x="238" y="250"/>
                    <a:pt x="238" y="250"/>
                    <a:pt x="237" y="251"/>
                  </a:cubicBezTo>
                  <a:cubicBezTo>
                    <a:pt x="237" y="251"/>
                    <a:pt x="237" y="251"/>
                    <a:pt x="237" y="252"/>
                  </a:cubicBezTo>
                  <a:cubicBezTo>
                    <a:pt x="237" y="252"/>
                    <a:pt x="237" y="252"/>
                    <a:pt x="239" y="254"/>
                  </a:cubicBezTo>
                  <a:cubicBezTo>
                    <a:pt x="239" y="254"/>
                    <a:pt x="239" y="254"/>
                    <a:pt x="239" y="256"/>
                  </a:cubicBezTo>
                  <a:cubicBezTo>
                    <a:pt x="239" y="256"/>
                    <a:pt x="239" y="256"/>
                    <a:pt x="238" y="257"/>
                  </a:cubicBezTo>
                  <a:cubicBezTo>
                    <a:pt x="238" y="257"/>
                    <a:pt x="238" y="257"/>
                    <a:pt x="234" y="256"/>
                  </a:cubicBezTo>
                  <a:cubicBezTo>
                    <a:pt x="234" y="256"/>
                    <a:pt x="234" y="256"/>
                    <a:pt x="233" y="255"/>
                  </a:cubicBezTo>
                  <a:cubicBezTo>
                    <a:pt x="233" y="255"/>
                    <a:pt x="233" y="255"/>
                    <a:pt x="233" y="254"/>
                  </a:cubicBezTo>
                  <a:cubicBezTo>
                    <a:pt x="233" y="254"/>
                    <a:pt x="233" y="254"/>
                    <a:pt x="232" y="252"/>
                  </a:cubicBezTo>
                  <a:cubicBezTo>
                    <a:pt x="232" y="252"/>
                    <a:pt x="232" y="252"/>
                    <a:pt x="234" y="251"/>
                  </a:cubicBezTo>
                  <a:cubicBezTo>
                    <a:pt x="234" y="251"/>
                    <a:pt x="234" y="251"/>
                    <a:pt x="234" y="250"/>
                  </a:cubicBezTo>
                  <a:cubicBezTo>
                    <a:pt x="234" y="250"/>
                    <a:pt x="234" y="250"/>
                    <a:pt x="232" y="248"/>
                  </a:cubicBezTo>
                  <a:cubicBezTo>
                    <a:pt x="232" y="248"/>
                    <a:pt x="232" y="248"/>
                    <a:pt x="231" y="247"/>
                  </a:cubicBezTo>
                  <a:cubicBezTo>
                    <a:pt x="231" y="247"/>
                    <a:pt x="231" y="247"/>
                    <a:pt x="232" y="246"/>
                  </a:cubicBezTo>
                  <a:cubicBezTo>
                    <a:pt x="232" y="246"/>
                    <a:pt x="232" y="246"/>
                    <a:pt x="232" y="245"/>
                  </a:cubicBezTo>
                  <a:cubicBezTo>
                    <a:pt x="232" y="245"/>
                    <a:pt x="232" y="245"/>
                    <a:pt x="230" y="246"/>
                  </a:cubicBezTo>
                  <a:cubicBezTo>
                    <a:pt x="230" y="246"/>
                    <a:pt x="230" y="246"/>
                    <a:pt x="229" y="246"/>
                  </a:cubicBezTo>
                  <a:cubicBezTo>
                    <a:pt x="229" y="246"/>
                    <a:pt x="229" y="246"/>
                    <a:pt x="227" y="248"/>
                  </a:cubicBezTo>
                  <a:cubicBezTo>
                    <a:pt x="227" y="248"/>
                    <a:pt x="227" y="248"/>
                    <a:pt x="226" y="249"/>
                  </a:cubicBezTo>
                  <a:cubicBezTo>
                    <a:pt x="226" y="249"/>
                    <a:pt x="226" y="249"/>
                    <a:pt x="224" y="250"/>
                  </a:cubicBezTo>
                  <a:cubicBezTo>
                    <a:pt x="224" y="250"/>
                    <a:pt x="224" y="250"/>
                    <a:pt x="224" y="251"/>
                  </a:cubicBezTo>
                  <a:cubicBezTo>
                    <a:pt x="224" y="251"/>
                    <a:pt x="224" y="251"/>
                    <a:pt x="222" y="251"/>
                  </a:cubicBezTo>
                  <a:cubicBezTo>
                    <a:pt x="222" y="251"/>
                    <a:pt x="222" y="251"/>
                    <a:pt x="221" y="252"/>
                  </a:cubicBezTo>
                  <a:cubicBezTo>
                    <a:pt x="221" y="252"/>
                    <a:pt x="221" y="252"/>
                    <a:pt x="221" y="253"/>
                  </a:cubicBezTo>
                  <a:cubicBezTo>
                    <a:pt x="221" y="253"/>
                    <a:pt x="221" y="253"/>
                    <a:pt x="219" y="254"/>
                  </a:cubicBezTo>
                  <a:cubicBezTo>
                    <a:pt x="219" y="254"/>
                    <a:pt x="219" y="254"/>
                    <a:pt x="216" y="254"/>
                  </a:cubicBezTo>
                  <a:cubicBezTo>
                    <a:pt x="216" y="254"/>
                    <a:pt x="216" y="254"/>
                    <a:pt x="214" y="254"/>
                  </a:cubicBezTo>
                  <a:cubicBezTo>
                    <a:pt x="214" y="254"/>
                    <a:pt x="214" y="254"/>
                    <a:pt x="213" y="254"/>
                  </a:cubicBezTo>
                  <a:cubicBezTo>
                    <a:pt x="213" y="254"/>
                    <a:pt x="213" y="254"/>
                    <a:pt x="212" y="254"/>
                  </a:cubicBezTo>
                  <a:cubicBezTo>
                    <a:pt x="212" y="254"/>
                    <a:pt x="212" y="254"/>
                    <a:pt x="211" y="253"/>
                  </a:cubicBezTo>
                  <a:cubicBezTo>
                    <a:pt x="211" y="253"/>
                    <a:pt x="211" y="253"/>
                    <a:pt x="209" y="255"/>
                  </a:cubicBezTo>
                  <a:cubicBezTo>
                    <a:pt x="209" y="255"/>
                    <a:pt x="209" y="255"/>
                    <a:pt x="208" y="256"/>
                  </a:cubicBezTo>
                  <a:cubicBezTo>
                    <a:pt x="208" y="256"/>
                    <a:pt x="208" y="256"/>
                    <a:pt x="207" y="256"/>
                  </a:cubicBezTo>
                  <a:cubicBezTo>
                    <a:pt x="207" y="256"/>
                    <a:pt x="207" y="256"/>
                    <a:pt x="205" y="258"/>
                  </a:cubicBezTo>
                  <a:cubicBezTo>
                    <a:pt x="205" y="258"/>
                    <a:pt x="205" y="258"/>
                    <a:pt x="205" y="259"/>
                  </a:cubicBezTo>
                  <a:cubicBezTo>
                    <a:pt x="205" y="259"/>
                    <a:pt x="205" y="259"/>
                    <a:pt x="207" y="259"/>
                  </a:cubicBezTo>
                  <a:cubicBezTo>
                    <a:pt x="207" y="259"/>
                    <a:pt x="207" y="259"/>
                    <a:pt x="206" y="261"/>
                  </a:cubicBezTo>
                  <a:cubicBezTo>
                    <a:pt x="206" y="261"/>
                    <a:pt x="206" y="261"/>
                    <a:pt x="206" y="262"/>
                  </a:cubicBezTo>
                  <a:cubicBezTo>
                    <a:pt x="206" y="262"/>
                    <a:pt x="206" y="262"/>
                    <a:pt x="204" y="261"/>
                  </a:cubicBezTo>
                  <a:cubicBezTo>
                    <a:pt x="204" y="261"/>
                    <a:pt x="204" y="261"/>
                    <a:pt x="204" y="260"/>
                  </a:cubicBezTo>
                  <a:cubicBezTo>
                    <a:pt x="204" y="260"/>
                    <a:pt x="204" y="260"/>
                    <a:pt x="203" y="260"/>
                  </a:cubicBezTo>
                  <a:cubicBezTo>
                    <a:pt x="203" y="260"/>
                    <a:pt x="203" y="260"/>
                    <a:pt x="201" y="262"/>
                  </a:cubicBezTo>
                  <a:cubicBezTo>
                    <a:pt x="201" y="262"/>
                    <a:pt x="201" y="262"/>
                    <a:pt x="200" y="264"/>
                  </a:cubicBezTo>
                  <a:cubicBezTo>
                    <a:pt x="200" y="264"/>
                    <a:pt x="200" y="264"/>
                    <a:pt x="200" y="262"/>
                  </a:cubicBezTo>
                  <a:cubicBezTo>
                    <a:pt x="200" y="262"/>
                    <a:pt x="200" y="262"/>
                    <a:pt x="198" y="262"/>
                  </a:cubicBezTo>
                  <a:cubicBezTo>
                    <a:pt x="198" y="262"/>
                    <a:pt x="198" y="262"/>
                    <a:pt x="197" y="262"/>
                  </a:cubicBezTo>
                  <a:cubicBezTo>
                    <a:pt x="197" y="262"/>
                    <a:pt x="197" y="262"/>
                    <a:pt x="196" y="262"/>
                  </a:cubicBezTo>
                  <a:cubicBezTo>
                    <a:pt x="196" y="262"/>
                    <a:pt x="196" y="262"/>
                    <a:pt x="195" y="263"/>
                  </a:cubicBezTo>
                  <a:cubicBezTo>
                    <a:pt x="195" y="263"/>
                    <a:pt x="195" y="263"/>
                    <a:pt x="193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1"/>
                    <a:pt x="195" y="259"/>
                  </a:cubicBezTo>
                  <a:cubicBezTo>
                    <a:pt x="195" y="259"/>
                    <a:pt x="195" y="259"/>
                    <a:pt x="197" y="259"/>
                  </a:cubicBezTo>
                  <a:cubicBezTo>
                    <a:pt x="197" y="259"/>
                    <a:pt x="197" y="259"/>
                    <a:pt x="197" y="258"/>
                  </a:cubicBezTo>
                  <a:cubicBezTo>
                    <a:pt x="197" y="258"/>
                    <a:pt x="197" y="258"/>
                    <a:pt x="196" y="256"/>
                  </a:cubicBezTo>
                  <a:cubicBezTo>
                    <a:pt x="196" y="256"/>
                    <a:pt x="196" y="256"/>
                    <a:pt x="196" y="255"/>
                  </a:cubicBezTo>
                  <a:cubicBezTo>
                    <a:pt x="196" y="255"/>
                    <a:pt x="196" y="255"/>
                    <a:pt x="198" y="255"/>
                  </a:cubicBezTo>
                  <a:cubicBezTo>
                    <a:pt x="198" y="255"/>
                    <a:pt x="198" y="255"/>
                    <a:pt x="196" y="253"/>
                  </a:cubicBezTo>
                  <a:cubicBezTo>
                    <a:pt x="196" y="253"/>
                    <a:pt x="196" y="253"/>
                    <a:pt x="195" y="253"/>
                  </a:cubicBezTo>
                  <a:cubicBezTo>
                    <a:pt x="195" y="253"/>
                    <a:pt x="195" y="253"/>
                    <a:pt x="193" y="253"/>
                  </a:cubicBezTo>
                  <a:cubicBezTo>
                    <a:pt x="193" y="253"/>
                    <a:pt x="193" y="253"/>
                    <a:pt x="193" y="252"/>
                  </a:cubicBezTo>
                  <a:cubicBezTo>
                    <a:pt x="193" y="252"/>
                    <a:pt x="193" y="252"/>
                    <a:pt x="196" y="251"/>
                  </a:cubicBezTo>
                  <a:cubicBezTo>
                    <a:pt x="196" y="251"/>
                    <a:pt x="196" y="251"/>
                    <a:pt x="197" y="251"/>
                  </a:cubicBezTo>
                  <a:cubicBezTo>
                    <a:pt x="197" y="251"/>
                    <a:pt x="197" y="251"/>
                    <a:pt x="199" y="250"/>
                  </a:cubicBezTo>
                  <a:cubicBezTo>
                    <a:pt x="199" y="250"/>
                    <a:pt x="199" y="250"/>
                    <a:pt x="199" y="249"/>
                  </a:cubicBezTo>
                  <a:cubicBezTo>
                    <a:pt x="199" y="249"/>
                    <a:pt x="199" y="249"/>
                    <a:pt x="196" y="250"/>
                  </a:cubicBezTo>
                  <a:cubicBezTo>
                    <a:pt x="196" y="250"/>
                    <a:pt x="196" y="250"/>
                    <a:pt x="191" y="252"/>
                  </a:cubicBezTo>
                  <a:cubicBezTo>
                    <a:pt x="191" y="252"/>
                    <a:pt x="191" y="252"/>
                    <a:pt x="190" y="253"/>
                  </a:cubicBezTo>
                  <a:cubicBezTo>
                    <a:pt x="190" y="253"/>
                    <a:pt x="190" y="253"/>
                    <a:pt x="190" y="254"/>
                  </a:cubicBezTo>
                  <a:cubicBezTo>
                    <a:pt x="190" y="254"/>
                    <a:pt x="190" y="254"/>
                    <a:pt x="191" y="255"/>
                  </a:cubicBezTo>
                  <a:cubicBezTo>
                    <a:pt x="191" y="255"/>
                    <a:pt x="191" y="255"/>
                    <a:pt x="191" y="256"/>
                  </a:cubicBezTo>
                  <a:cubicBezTo>
                    <a:pt x="191" y="256"/>
                    <a:pt x="191" y="256"/>
                    <a:pt x="190" y="257"/>
                  </a:cubicBezTo>
                  <a:cubicBezTo>
                    <a:pt x="190" y="257"/>
                    <a:pt x="190" y="257"/>
                    <a:pt x="189" y="258"/>
                  </a:cubicBezTo>
                  <a:cubicBezTo>
                    <a:pt x="189" y="258"/>
                    <a:pt x="189" y="258"/>
                    <a:pt x="188" y="256"/>
                  </a:cubicBezTo>
                  <a:cubicBezTo>
                    <a:pt x="188" y="256"/>
                    <a:pt x="188" y="256"/>
                    <a:pt x="188" y="255"/>
                  </a:cubicBezTo>
                  <a:cubicBezTo>
                    <a:pt x="188" y="255"/>
                    <a:pt x="188" y="255"/>
                    <a:pt x="189" y="255"/>
                  </a:cubicBezTo>
                  <a:cubicBezTo>
                    <a:pt x="189" y="255"/>
                    <a:pt x="189" y="255"/>
                    <a:pt x="189" y="254"/>
                  </a:cubicBezTo>
                  <a:cubicBezTo>
                    <a:pt x="189" y="254"/>
                    <a:pt x="189" y="254"/>
                    <a:pt x="188" y="254"/>
                  </a:cubicBezTo>
                  <a:cubicBezTo>
                    <a:pt x="188" y="254"/>
                    <a:pt x="188" y="254"/>
                    <a:pt x="185" y="257"/>
                  </a:cubicBezTo>
                  <a:cubicBezTo>
                    <a:pt x="185" y="257"/>
                    <a:pt x="185" y="257"/>
                    <a:pt x="185" y="258"/>
                  </a:cubicBezTo>
                  <a:cubicBezTo>
                    <a:pt x="185" y="258"/>
                    <a:pt x="185" y="258"/>
                    <a:pt x="186" y="259"/>
                  </a:cubicBezTo>
                  <a:cubicBezTo>
                    <a:pt x="186" y="259"/>
                    <a:pt x="186" y="259"/>
                    <a:pt x="187" y="260"/>
                  </a:cubicBezTo>
                  <a:cubicBezTo>
                    <a:pt x="187" y="260"/>
                    <a:pt x="187" y="260"/>
                    <a:pt x="187" y="261"/>
                  </a:cubicBezTo>
                  <a:cubicBezTo>
                    <a:pt x="187" y="261"/>
                    <a:pt x="187" y="261"/>
                    <a:pt x="185" y="263"/>
                  </a:cubicBezTo>
                  <a:cubicBezTo>
                    <a:pt x="185" y="263"/>
                    <a:pt x="185" y="263"/>
                    <a:pt x="184" y="262"/>
                  </a:cubicBezTo>
                  <a:cubicBezTo>
                    <a:pt x="184" y="262"/>
                    <a:pt x="184" y="262"/>
                    <a:pt x="185" y="261"/>
                  </a:cubicBezTo>
                  <a:cubicBezTo>
                    <a:pt x="185" y="261"/>
                    <a:pt x="185" y="261"/>
                    <a:pt x="184" y="260"/>
                  </a:cubicBezTo>
                  <a:cubicBezTo>
                    <a:pt x="184" y="260"/>
                    <a:pt x="184" y="260"/>
                    <a:pt x="184" y="258"/>
                  </a:cubicBezTo>
                  <a:cubicBezTo>
                    <a:pt x="184" y="258"/>
                    <a:pt x="184" y="258"/>
                    <a:pt x="180" y="259"/>
                  </a:cubicBezTo>
                  <a:cubicBezTo>
                    <a:pt x="180" y="259"/>
                    <a:pt x="180" y="259"/>
                    <a:pt x="180" y="261"/>
                  </a:cubicBezTo>
                  <a:cubicBezTo>
                    <a:pt x="180" y="261"/>
                    <a:pt x="180" y="261"/>
                    <a:pt x="177" y="262"/>
                  </a:cubicBezTo>
                  <a:cubicBezTo>
                    <a:pt x="177" y="262"/>
                    <a:pt x="177" y="262"/>
                    <a:pt x="175" y="261"/>
                  </a:cubicBezTo>
                  <a:cubicBezTo>
                    <a:pt x="175" y="261"/>
                    <a:pt x="175" y="261"/>
                    <a:pt x="174" y="262"/>
                  </a:cubicBezTo>
                  <a:cubicBezTo>
                    <a:pt x="174" y="262"/>
                    <a:pt x="174" y="262"/>
                    <a:pt x="174" y="263"/>
                  </a:cubicBezTo>
                  <a:cubicBezTo>
                    <a:pt x="174" y="263"/>
                    <a:pt x="174" y="263"/>
                    <a:pt x="171" y="267"/>
                  </a:cubicBezTo>
                  <a:cubicBezTo>
                    <a:pt x="171" y="267"/>
                    <a:pt x="171" y="267"/>
                    <a:pt x="170" y="268"/>
                  </a:cubicBezTo>
                  <a:cubicBezTo>
                    <a:pt x="170" y="268"/>
                    <a:pt x="170" y="268"/>
                    <a:pt x="167" y="271"/>
                  </a:cubicBezTo>
                  <a:cubicBezTo>
                    <a:pt x="167" y="271"/>
                    <a:pt x="167" y="271"/>
                    <a:pt x="165" y="272"/>
                  </a:cubicBezTo>
                  <a:cubicBezTo>
                    <a:pt x="165" y="272"/>
                    <a:pt x="165" y="272"/>
                    <a:pt x="164" y="271"/>
                  </a:cubicBezTo>
                  <a:cubicBezTo>
                    <a:pt x="164" y="271"/>
                    <a:pt x="164" y="271"/>
                    <a:pt x="163" y="271"/>
                  </a:cubicBezTo>
                  <a:cubicBezTo>
                    <a:pt x="163" y="271"/>
                    <a:pt x="163" y="271"/>
                    <a:pt x="164" y="273"/>
                  </a:cubicBezTo>
                  <a:cubicBezTo>
                    <a:pt x="164" y="273"/>
                    <a:pt x="164" y="273"/>
                    <a:pt x="166" y="274"/>
                  </a:cubicBezTo>
                  <a:cubicBezTo>
                    <a:pt x="166" y="274"/>
                    <a:pt x="166" y="274"/>
                    <a:pt x="166" y="276"/>
                  </a:cubicBezTo>
                  <a:cubicBezTo>
                    <a:pt x="166" y="276"/>
                    <a:pt x="166" y="276"/>
                    <a:pt x="163" y="275"/>
                  </a:cubicBezTo>
                  <a:cubicBezTo>
                    <a:pt x="163" y="275"/>
                    <a:pt x="163" y="275"/>
                    <a:pt x="163" y="276"/>
                  </a:cubicBezTo>
                  <a:cubicBezTo>
                    <a:pt x="163" y="276"/>
                    <a:pt x="163" y="276"/>
                    <a:pt x="158" y="276"/>
                  </a:cubicBezTo>
                  <a:cubicBezTo>
                    <a:pt x="158" y="276"/>
                    <a:pt x="158" y="276"/>
                    <a:pt x="157" y="277"/>
                  </a:cubicBezTo>
                  <a:cubicBezTo>
                    <a:pt x="157" y="277"/>
                    <a:pt x="157" y="277"/>
                    <a:pt x="158" y="279"/>
                  </a:cubicBezTo>
                  <a:cubicBezTo>
                    <a:pt x="158" y="279"/>
                    <a:pt x="158" y="279"/>
                    <a:pt x="159" y="280"/>
                  </a:cubicBezTo>
                  <a:cubicBezTo>
                    <a:pt x="159" y="280"/>
                    <a:pt x="159" y="280"/>
                    <a:pt x="157" y="282"/>
                  </a:cubicBezTo>
                  <a:cubicBezTo>
                    <a:pt x="157" y="282"/>
                    <a:pt x="157" y="282"/>
                    <a:pt x="158" y="285"/>
                  </a:cubicBezTo>
                  <a:cubicBezTo>
                    <a:pt x="158" y="285"/>
                    <a:pt x="158" y="285"/>
                    <a:pt x="158" y="287"/>
                  </a:cubicBezTo>
                  <a:cubicBezTo>
                    <a:pt x="158" y="287"/>
                    <a:pt x="158" y="287"/>
                    <a:pt x="154" y="288"/>
                  </a:cubicBezTo>
                  <a:cubicBezTo>
                    <a:pt x="154" y="288"/>
                    <a:pt x="154" y="288"/>
                    <a:pt x="154" y="289"/>
                  </a:cubicBezTo>
                  <a:cubicBezTo>
                    <a:pt x="154" y="289"/>
                    <a:pt x="154" y="289"/>
                    <a:pt x="152" y="289"/>
                  </a:cubicBezTo>
                  <a:cubicBezTo>
                    <a:pt x="152" y="289"/>
                    <a:pt x="152" y="289"/>
                    <a:pt x="151" y="290"/>
                  </a:cubicBezTo>
                  <a:cubicBezTo>
                    <a:pt x="151" y="290"/>
                    <a:pt x="151" y="290"/>
                    <a:pt x="150" y="288"/>
                  </a:cubicBezTo>
                  <a:cubicBezTo>
                    <a:pt x="150" y="288"/>
                    <a:pt x="150" y="288"/>
                    <a:pt x="148" y="290"/>
                  </a:cubicBezTo>
                  <a:cubicBezTo>
                    <a:pt x="148" y="290"/>
                    <a:pt x="148" y="290"/>
                    <a:pt x="146" y="290"/>
                  </a:cubicBezTo>
                  <a:cubicBezTo>
                    <a:pt x="146" y="290"/>
                    <a:pt x="146" y="290"/>
                    <a:pt x="143" y="285"/>
                  </a:cubicBezTo>
                  <a:cubicBezTo>
                    <a:pt x="143" y="285"/>
                    <a:pt x="143" y="285"/>
                    <a:pt x="139" y="282"/>
                  </a:cubicBezTo>
                  <a:cubicBezTo>
                    <a:pt x="139" y="282"/>
                    <a:pt x="139" y="282"/>
                    <a:pt x="138" y="282"/>
                  </a:cubicBezTo>
                  <a:cubicBezTo>
                    <a:pt x="138" y="282"/>
                    <a:pt x="138" y="282"/>
                    <a:pt x="138" y="279"/>
                  </a:cubicBezTo>
                  <a:cubicBezTo>
                    <a:pt x="138" y="279"/>
                    <a:pt x="138" y="279"/>
                    <a:pt x="139" y="278"/>
                  </a:cubicBezTo>
                  <a:cubicBezTo>
                    <a:pt x="139" y="278"/>
                    <a:pt x="139" y="278"/>
                    <a:pt x="139" y="279"/>
                  </a:cubicBezTo>
                  <a:cubicBezTo>
                    <a:pt x="139" y="279"/>
                    <a:pt x="139" y="279"/>
                    <a:pt x="140" y="277"/>
                  </a:cubicBezTo>
                  <a:cubicBezTo>
                    <a:pt x="140" y="277"/>
                    <a:pt x="140" y="277"/>
                    <a:pt x="140" y="276"/>
                  </a:cubicBezTo>
                  <a:cubicBezTo>
                    <a:pt x="140" y="276"/>
                    <a:pt x="140" y="276"/>
                    <a:pt x="141" y="275"/>
                  </a:cubicBezTo>
                  <a:cubicBezTo>
                    <a:pt x="141" y="275"/>
                    <a:pt x="141" y="275"/>
                    <a:pt x="143" y="275"/>
                  </a:cubicBezTo>
                  <a:cubicBezTo>
                    <a:pt x="143" y="275"/>
                    <a:pt x="143" y="275"/>
                    <a:pt x="144" y="274"/>
                  </a:cubicBezTo>
                  <a:cubicBezTo>
                    <a:pt x="144" y="274"/>
                    <a:pt x="144" y="274"/>
                    <a:pt x="147" y="274"/>
                  </a:cubicBezTo>
                  <a:cubicBezTo>
                    <a:pt x="147" y="274"/>
                    <a:pt x="147" y="274"/>
                    <a:pt x="148" y="273"/>
                  </a:cubicBezTo>
                  <a:cubicBezTo>
                    <a:pt x="148" y="273"/>
                    <a:pt x="148" y="273"/>
                    <a:pt x="145" y="270"/>
                  </a:cubicBezTo>
                  <a:cubicBezTo>
                    <a:pt x="145" y="270"/>
                    <a:pt x="145" y="270"/>
                    <a:pt x="145" y="268"/>
                  </a:cubicBezTo>
                  <a:cubicBezTo>
                    <a:pt x="145" y="268"/>
                    <a:pt x="145" y="268"/>
                    <a:pt x="143" y="268"/>
                  </a:cubicBezTo>
                  <a:cubicBezTo>
                    <a:pt x="143" y="268"/>
                    <a:pt x="143" y="268"/>
                    <a:pt x="141" y="266"/>
                  </a:cubicBezTo>
                  <a:cubicBezTo>
                    <a:pt x="141" y="266"/>
                    <a:pt x="141" y="266"/>
                    <a:pt x="141" y="264"/>
                  </a:cubicBezTo>
                  <a:cubicBezTo>
                    <a:pt x="141" y="264"/>
                    <a:pt x="141" y="264"/>
                    <a:pt x="139" y="263"/>
                  </a:cubicBezTo>
                  <a:cubicBezTo>
                    <a:pt x="139" y="263"/>
                    <a:pt x="139" y="263"/>
                    <a:pt x="134" y="262"/>
                  </a:cubicBezTo>
                  <a:cubicBezTo>
                    <a:pt x="134" y="262"/>
                    <a:pt x="134" y="262"/>
                    <a:pt x="131" y="263"/>
                  </a:cubicBezTo>
                  <a:cubicBezTo>
                    <a:pt x="131" y="263"/>
                    <a:pt x="131" y="263"/>
                    <a:pt x="130" y="263"/>
                  </a:cubicBezTo>
                  <a:cubicBezTo>
                    <a:pt x="130" y="263"/>
                    <a:pt x="130" y="263"/>
                    <a:pt x="127" y="263"/>
                  </a:cubicBezTo>
                  <a:cubicBezTo>
                    <a:pt x="127" y="263"/>
                    <a:pt x="127" y="263"/>
                    <a:pt x="124" y="261"/>
                  </a:cubicBezTo>
                  <a:cubicBezTo>
                    <a:pt x="124" y="261"/>
                    <a:pt x="124" y="261"/>
                    <a:pt x="122" y="261"/>
                  </a:cubicBezTo>
                  <a:cubicBezTo>
                    <a:pt x="122" y="261"/>
                    <a:pt x="122" y="261"/>
                    <a:pt x="122" y="262"/>
                  </a:cubicBezTo>
                  <a:cubicBezTo>
                    <a:pt x="122" y="262"/>
                    <a:pt x="122" y="262"/>
                    <a:pt x="126" y="266"/>
                  </a:cubicBezTo>
                  <a:cubicBezTo>
                    <a:pt x="126" y="266"/>
                    <a:pt x="126" y="266"/>
                    <a:pt x="129" y="267"/>
                  </a:cubicBezTo>
                  <a:cubicBezTo>
                    <a:pt x="129" y="267"/>
                    <a:pt x="129" y="267"/>
                    <a:pt x="130" y="271"/>
                  </a:cubicBezTo>
                  <a:cubicBezTo>
                    <a:pt x="130" y="271"/>
                    <a:pt x="130" y="271"/>
                    <a:pt x="130" y="273"/>
                  </a:cubicBezTo>
                  <a:cubicBezTo>
                    <a:pt x="130" y="273"/>
                    <a:pt x="130" y="273"/>
                    <a:pt x="131" y="274"/>
                  </a:cubicBezTo>
                  <a:cubicBezTo>
                    <a:pt x="131" y="274"/>
                    <a:pt x="131" y="274"/>
                    <a:pt x="130" y="275"/>
                  </a:cubicBezTo>
                  <a:cubicBezTo>
                    <a:pt x="130" y="275"/>
                    <a:pt x="130" y="275"/>
                    <a:pt x="130" y="276"/>
                  </a:cubicBezTo>
                  <a:cubicBezTo>
                    <a:pt x="130" y="276"/>
                    <a:pt x="130" y="276"/>
                    <a:pt x="131" y="278"/>
                  </a:cubicBezTo>
                  <a:cubicBezTo>
                    <a:pt x="131" y="278"/>
                    <a:pt x="131" y="278"/>
                    <a:pt x="130" y="278"/>
                  </a:cubicBezTo>
                  <a:cubicBezTo>
                    <a:pt x="130" y="278"/>
                    <a:pt x="130" y="278"/>
                    <a:pt x="130" y="282"/>
                  </a:cubicBezTo>
                  <a:cubicBezTo>
                    <a:pt x="130" y="282"/>
                    <a:pt x="130" y="282"/>
                    <a:pt x="129" y="285"/>
                  </a:cubicBezTo>
                  <a:cubicBezTo>
                    <a:pt x="129" y="285"/>
                    <a:pt x="129" y="285"/>
                    <a:pt x="130" y="287"/>
                  </a:cubicBezTo>
                  <a:cubicBezTo>
                    <a:pt x="130" y="287"/>
                    <a:pt x="130" y="287"/>
                    <a:pt x="133" y="287"/>
                  </a:cubicBezTo>
                  <a:cubicBezTo>
                    <a:pt x="133" y="287"/>
                    <a:pt x="133" y="287"/>
                    <a:pt x="135" y="288"/>
                  </a:cubicBezTo>
                  <a:cubicBezTo>
                    <a:pt x="135" y="288"/>
                    <a:pt x="135" y="288"/>
                    <a:pt x="136" y="289"/>
                  </a:cubicBezTo>
                  <a:cubicBezTo>
                    <a:pt x="136" y="289"/>
                    <a:pt x="136" y="289"/>
                    <a:pt x="136" y="290"/>
                  </a:cubicBezTo>
                  <a:cubicBezTo>
                    <a:pt x="136" y="290"/>
                    <a:pt x="136" y="290"/>
                    <a:pt x="136" y="291"/>
                  </a:cubicBezTo>
                  <a:cubicBezTo>
                    <a:pt x="136" y="291"/>
                    <a:pt x="136" y="291"/>
                    <a:pt x="136" y="292"/>
                  </a:cubicBezTo>
                  <a:cubicBezTo>
                    <a:pt x="136" y="292"/>
                    <a:pt x="136" y="292"/>
                    <a:pt x="136" y="293"/>
                  </a:cubicBezTo>
                  <a:cubicBezTo>
                    <a:pt x="136" y="293"/>
                    <a:pt x="136" y="293"/>
                    <a:pt x="136" y="294"/>
                  </a:cubicBezTo>
                  <a:cubicBezTo>
                    <a:pt x="136" y="294"/>
                    <a:pt x="136" y="294"/>
                    <a:pt x="136" y="295"/>
                  </a:cubicBezTo>
                  <a:cubicBezTo>
                    <a:pt x="136" y="295"/>
                    <a:pt x="136" y="295"/>
                    <a:pt x="136" y="299"/>
                  </a:cubicBezTo>
                  <a:cubicBezTo>
                    <a:pt x="136" y="299"/>
                    <a:pt x="136" y="299"/>
                    <a:pt x="135" y="300"/>
                  </a:cubicBezTo>
                  <a:cubicBezTo>
                    <a:pt x="135" y="300"/>
                    <a:pt x="135" y="300"/>
                    <a:pt x="136" y="302"/>
                  </a:cubicBezTo>
                  <a:cubicBezTo>
                    <a:pt x="136" y="302"/>
                    <a:pt x="136" y="302"/>
                    <a:pt x="137" y="305"/>
                  </a:cubicBezTo>
                  <a:cubicBezTo>
                    <a:pt x="137" y="305"/>
                    <a:pt x="137" y="305"/>
                    <a:pt x="135" y="304"/>
                  </a:cubicBezTo>
                  <a:cubicBezTo>
                    <a:pt x="135" y="304"/>
                    <a:pt x="135" y="304"/>
                    <a:pt x="135" y="302"/>
                  </a:cubicBezTo>
                  <a:cubicBezTo>
                    <a:pt x="135" y="302"/>
                    <a:pt x="135" y="302"/>
                    <a:pt x="133" y="301"/>
                  </a:cubicBezTo>
                  <a:cubicBezTo>
                    <a:pt x="133" y="301"/>
                    <a:pt x="133" y="301"/>
                    <a:pt x="130" y="303"/>
                  </a:cubicBezTo>
                  <a:cubicBezTo>
                    <a:pt x="130" y="303"/>
                    <a:pt x="130" y="303"/>
                    <a:pt x="131" y="301"/>
                  </a:cubicBezTo>
                  <a:cubicBezTo>
                    <a:pt x="131" y="301"/>
                    <a:pt x="131" y="301"/>
                    <a:pt x="130" y="300"/>
                  </a:cubicBezTo>
                  <a:cubicBezTo>
                    <a:pt x="130" y="300"/>
                    <a:pt x="130" y="300"/>
                    <a:pt x="127" y="299"/>
                  </a:cubicBezTo>
                  <a:cubicBezTo>
                    <a:pt x="127" y="299"/>
                    <a:pt x="127" y="299"/>
                    <a:pt x="125" y="300"/>
                  </a:cubicBezTo>
                  <a:cubicBezTo>
                    <a:pt x="125" y="300"/>
                    <a:pt x="125" y="300"/>
                    <a:pt x="123" y="298"/>
                  </a:cubicBezTo>
                  <a:cubicBezTo>
                    <a:pt x="123" y="298"/>
                    <a:pt x="123" y="298"/>
                    <a:pt x="121" y="298"/>
                  </a:cubicBezTo>
                  <a:cubicBezTo>
                    <a:pt x="121" y="298"/>
                    <a:pt x="121" y="298"/>
                    <a:pt x="119" y="299"/>
                  </a:cubicBezTo>
                  <a:cubicBezTo>
                    <a:pt x="119" y="299"/>
                    <a:pt x="119" y="299"/>
                    <a:pt x="117" y="303"/>
                  </a:cubicBezTo>
                  <a:cubicBezTo>
                    <a:pt x="117" y="303"/>
                    <a:pt x="117" y="303"/>
                    <a:pt x="115" y="305"/>
                  </a:cubicBezTo>
                  <a:cubicBezTo>
                    <a:pt x="115" y="305"/>
                    <a:pt x="115" y="305"/>
                    <a:pt x="113" y="306"/>
                  </a:cubicBezTo>
                  <a:cubicBezTo>
                    <a:pt x="113" y="306"/>
                    <a:pt x="113" y="306"/>
                    <a:pt x="111" y="307"/>
                  </a:cubicBezTo>
                  <a:cubicBezTo>
                    <a:pt x="111" y="307"/>
                    <a:pt x="111" y="307"/>
                    <a:pt x="111" y="309"/>
                  </a:cubicBezTo>
                  <a:cubicBezTo>
                    <a:pt x="111" y="309"/>
                    <a:pt x="111" y="309"/>
                    <a:pt x="109" y="312"/>
                  </a:cubicBezTo>
                  <a:cubicBezTo>
                    <a:pt x="109" y="312"/>
                    <a:pt x="109" y="312"/>
                    <a:pt x="106" y="314"/>
                  </a:cubicBezTo>
                  <a:cubicBezTo>
                    <a:pt x="106" y="314"/>
                    <a:pt x="106" y="314"/>
                    <a:pt x="106" y="315"/>
                  </a:cubicBezTo>
                  <a:cubicBezTo>
                    <a:pt x="106" y="315"/>
                    <a:pt x="106" y="315"/>
                    <a:pt x="107" y="318"/>
                  </a:cubicBezTo>
                  <a:cubicBezTo>
                    <a:pt x="107" y="318"/>
                    <a:pt x="107" y="318"/>
                    <a:pt x="111" y="322"/>
                  </a:cubicBezTo>
                  <a:cubicBezTo>
                    <a:pt x="111" y="322"/>
                    <a:pt x="111" y="322"/>
                    <a:pt x="113" y="325"/>
                  </a:cubicBezTo>
                  <a:cubicBezTo>
                    <a:pt x="113" y="325"/>
                    <a:pt x="113" y="325"/>
                    <a:pt x="112" y="327"/>
                  </a:cubicBezTo>
                  <a:cubicBezTo>
                    <a:pt x="112" y="327"/>
                    <a:pt x="112" y="327"/>
                    <a:pt x="110" y="327"/>
                  </a:cubicBezTo>
                  <a:cubicBezTo>
                    <a:pt x="110" y="327"/>
                    <a:pt x="110" y="327"/>
                    <a:pt x="111" y="329"/>
                  </a:cubicBezTo>
                  <a:cubicBezTo>
                    <a:pt x="111" y="329"/>
                    <a:pt x="111" y="329"/>
                    <a:pt x="109" y="330"/>
                  </a:cubicBezTo>
                  <a:cubicBezTo>
                    <a:pt x="109" y="330"/>
                    <a:pt x="109" y="330"/>
                    <a:pt x="108" y="332"/>
                  </a:cubicBezTo>
                  <a:cubicBezTo>
                    <a:pt x="108" y="332"/>
                    <a:pt x="108" y="332"/>
                    <a:pt x="106" y="329"/>
                  </a:cubicBezTo>
                  <a:cubicBezTo>
                    <a:pt x="106" y="329"/>
                    <a:pt x="106" y="329"/>
                    <a:pt x="100" y="327"/>
                  </a:cubicBezTo>
                  <a:cubicBezTo>
                    <a:pt x="100" y="327"/>
                    <a:pt x="100" y="327"/>
                    <a:pt x="98" y="327"/>
                  </a:cubicBezTo>
                  <a:cubicBezTo>
                    <a:pt x="98" y="327"/>
                    <a:pt x="98" y="327"/>
                    <a:pt x="98" y="325"/>
                  </a:cubicBezTo>
                  <a:cubicBezTo>
                    <a:pt x="98" y="325"/>
                    <a:pt x="98" y="325"/>
                    <a:pt x="95" y="325"/>
                  </a:cubicBezTo>
                  <a:cubicBezTo>
                    <a:pt x="95" y="325"/>
                    <a:pt x="95" y="325"/>
                    <a:pt x="93" y="324"/>
                  </a:cubicBezTo>
                  <a:cubicBezTo>
                    <a:pt x="93" y="324"/>
                    <a:pt x="93" y="324"/>
                    <a:pt x="92" y="322"/>
                  </a:cubicBezTo>
                  <a:cubicBezTo>
                    <a:pt x="92" y="322"/>
                    <a:pt x="92" y="322"/>
                    <a:pt x="89" y="322"/>
                  </a:cubicBezTo>
                  <a:cubicBezTo>
                    <a:pt x="89" y="322"/>
                    <a:pt x="89" y="322"/>
                    <a:pt x="87" y="320"/>
                  </a:cubicBezTo>
                  <a:cubicBezTo>
                    <a:pt x="87" y="320"/>
                    <a:pt x="87" y="320"/>
                    <a:pt x="85" y="320"/>
                  </a:cubicBezTo>
                  <a:cubicBezTo>
                    <a:pt x="85" y="320"/>
                    <a:pt x="85" y="320"/>
                    <a:pt x="85" y="321"/>
                  </a:cubicBezTo>
                  <a:cubicBezTo>
                    <a:pt x="85" y="321"/>
                    <a:pt x="85" y="321"/>
                    <a:pt x="85" y="323"/>
                  </a:cubicBezTo>
                  <a:cubicBezTo>
                    <a:pt x="85" y="323"/>
                    <a:pt x="85" y="323"/>
                    <a:pt x="85" y="324"/>
                  </a:cubicBezTo>
                  <a:cubicBezTo>
                    <a:pt x="85" y="324"/>
                    <a:pt x="85" y="324"/>
                    <a:pt x="86" y="325"/>
                  </a:cubicBezTo>
                  <a:cubicBezTo>
                    <a:pt x="86" y="325"/>
                    <a:pt x="86" y="325"/>
                    <a:pt x="85" y="326"/>
                  </a:cubicBezTo>
                  <a:cubicBezTo>
                    <a:pt x="85" y="326"/>
                    <a:pt x="85" y="326"/>
                    <a:pt x="83" y="326"/>
                  </a:cubicBezTo>
                  <a:cubicBezTo>
                    <a:pt x="83" y="326"/>
                    <a:pt x="83" y="326"/>
                    <a:pt x="84" y="328"/>
                  </a:cubicBezTo>
                  <a:cubicBezTo>
                    <a:pt x="84" y="328"/>
                    <a:pt x="84" y="328"/>
                    <a:pt x="85" y="330"/>
                  </a:cubicBezTo>
                  <a:cubicBezTo>
                    <a:pt x="85" y="330"/>
                    <a:pt x="85" y="330"/>
                    <a:pt x="87" y="331"/>
                  </a:cubicBezTo>
                  <a:cubicBezTo>
                    <a:pt x="87" y="331"/>
                    <a:pt x="87" y="331"/>
                    <a:pt x="88" y="333"/>
                  </a:cubicBezTo>
                  <a:cubicBezTo>
                    <a:pt x="88" y="333"/>
                    <a:pt x="88" y="333"/>
                    <a:pt x="91" y="334"/>
                  </a:cubicBezTo>
                  <a:cubicBezTo>
                    <a:pt x="91" y="334"/>
                    <a:pt x="91" y="334"/>
                    <a:pt x="92" y="333"/>
                  </a:cubicBezTo>
                  <a:cubicBezTo>
                    <a:pt x="92" y="333"/>
                    <a:pt x="92" y="333"/>
                    <a:pt x="93" y="333"/>
                  </a:cubicBezTo>
                  <a:cubicBezTo>
                    <a:pt x="93" y="333"/>
                    <a:pt x="93" y="333"/>
                    <a:pt x="95" y="332"/>
                  </a:cubicBezTo>
                  <a:cubicBezTo>
                    <a:pt x="95" y="332"/>
                    <a:pt x="95" y="332"/>
                    <a:pt x="95" y="334"/>
                  </a:cubicBezTo>
                  <a:cubicBezTo>
                    <a:pt x="95" y="334"/>
                    <a:pt x="95" y="334"/>
                    <a:pt x="97" y="335"/>
                  </a:cubicBezTo>
                  <a:cubicBezTo>
                    <a:pt x="97" y="335"/>
                    <a:pt x="97" y="335"/>
                    <a:pt x="96" y="336"/>
                  </a:cubicBezTo>
                  <a:cubicBezTo>
                    <a:pt x="96" y="336"/>
                    <a:pt x="96" y="336"/>
                    <a:pt x="98" y="337"/>
                  </a:cubicBezTo>
                  <a:cubicBezTo>
                    <a:pt x="98" y="337"/>
                    <a:pt x="98" y="337"/>
                    <a:pt x="97" y="340"/>
                  </a:cubicBezTo>
                  <a:cubicBezTo>
                    <a:pt x="97" y="340"/>
                    <a:pt x="97" y="340"/>
                    <a:pt x="96" y="340"/>
                  </a:cubicBezTo>
                  <a:cubicBezTo>
                    <a:pt x="96" y="340"/>
                    <a:pt x="96" y="340"/>
                    <a:pt x="95" y="341"/>
                  </a:cubicBezTo>
                  <a:cubicBezTo>
                    <a:pt x="95" y="341"/>
                    <a:pt x="95" y="341"/>
                    <a:pt x="93" y="343"/>
                  </a:cubicBezTo>
                  <a:cubicBezTo>
                    <a:pt x="93" y="343"/>
                    <a:pt x="93" y="343"/>
                    <a:pt x="92" y="343"/>
                  </a:cubicBezTo>
                  <a:cubicBezTo>
                    <a:pt x="92" y="343"/>
                    <a:pt x="92" y="343"/>
                    <a:pt x="91" y="341"/>
                  </a:cubicBezTo>
                  <a:cubicBezTo>
                    <a:pt x="91" y="341"/>
                    <a:pt x="91" y="341"/>
                    <a:pt x="88" y="341"/>
                  </a:cubicBezTo>
                  <a:cubicBezTo>
                    <a:pt x="88" y="341"/>
                    <a:pt x="88" y="341"/>
                    <a:pt x="87" y="340"/>
                  </a:cubicBezTo>
                  <a:cubicBezTo>
                    <a:pt x="87" y="340"/>
                    <a:pt x="87" y="340"/>
                    <a:pt x="84" y="340"/>
                  </a:cubicBezTo>
                  <a:cubicBezTo>
                    <a:pt x="84" y="340"/>
                    <a:pt x="84" y="340"/>
                    <a:pt x="83" y="339"/>
                  </a:cubicBezTo>
                  <a:cubicBezTo>
                    <a:pt x="83" y="339"/>
                    <a:pt x="83" y="339"/>
                    <a:pt x="83" y="337"/>
                  </a:cubicBezTo>
                  <a:cubicBezTo>
                    <a:pt x="83" y="337"/>
                    <a:pt x="83" y="337"/>
                    <a:pt x="82" y="336"/>
                  </a:cubicBezTo>
                  <a:cubicBezTo>
                    <a:pt x="82" y="336"/>
                    <a:pt x="82" y="336"/>
                    <a:pt x="80" y="335"/>
                  </a:cubicBezTo>
                  <a:cubicBezTo>
                    <a:pt x="80" y="335"/>
                    <a:pt x="80" y="335"/>
                    <a:pt x="78" y="336"/>
                  </a:cubicBezTo>
                  <a:cubicBezTo>
                    <a:pt x="78" y="336"/>
                    <a:pt x="78" y="336"/>
                    <a:pt x="75" y="335"/>
                  </a:cubicBezTo>
                  <a:cubicBezTo>
                    <a:pt x="75" y="335"/>
                    <a:pt x="75" y="335"/>
                    <a:pt x="74" y="333"/>
                  </a:cubicBezTo>
                  <a:cubicBezTo>
                    <a:pt x="74" y="333"/>
                    <a:pt x="74" y="333"/>
                    <a:pt x="73" y="332"/>
                  </a:cubicBezTo>
                  <a:cubicBezTo>
                    <a:pt x="73" y="332"/>
                    <a:pt x="73" y="332"/>
                    <a:pt x="74" y="331"/>
                  </a:cubicBezTo>
                  <a:cubicBezTo>
                    <a:pt x="74" y="331"/>
                    <a:pt x="74" y="331"/>
                    <a:pt x="73" y="329"/>
                  </a:cubicBezTo>
                  <a:cubicBezTo>
                    <a:pt x="73" y="329"/>
                    <a:pt x="73" y="329"/>
                    <a:pt x="73" y="327"/>
                  </a:cubicBezTo>
                  <a:cubicBezTo>
                    <a:pt x="73" y="327"/>
                    <a:pt x="73" y="327"/>
                    <a:pt x="72" y="326"/>
                  </a:cubicBezTo>
                  <a:cubicBezTo>
                    <a:pt x="72" y="326"/>
                    <a:pt x="72" y="326"/>
                    <a:pt x="72" y="325"/>
                  </a:cubicBezTo>
                  <a:cubicBezTo>
                    <a:pt x="72" y="325"/>
                    <a:pt x="72" y="325"/>
                    <a:pt x="69" y="322"/>
                  </a:cubicBezTo>
                  <a:cubicBezTo>
                    <a:pt x="69" y="322"/>
                    <a:pt x="69" y="322"/>
                    <a:pt x="69" y="320"/>
                  </a:cubicBezTo>
                  <a:cubicBezTo>
                    <a:pt x="69" y="320"/>
                    <a:pt x="69" y="320"/>
                    <a:pt x="68" y="320"/>
                  </a:cubicBezTo>
                  <a:cubicBezTo>
                    <a:pt x="68" y="320"/>
                    <a:pt x="68" y="320"/>
                    <a:pt x="68" y="318"/>
                  </a:cubicBezTo>
                  <a:cubicBezTo>
                    <a:pt x="68" y="318"/>
                    <a:pt x="68" y="318"/>
                    <a:pt x="69" y="318"/>
                  </a:cubicBezTo>
                  <a:cubicBezTo>
                    <a:pt x="69" y="318"/>
                    <a:pt x="69" y="318"/>
                    <a:pt x="70" y="315"/>
                  </a:cubicBezTo>
                  <a:cubicBezTo>
                    <a:pt x="70" y="315"/>
                    <a:pt x="70" y="315"/>
                    <a:pt x="70" y="313"/>
                  </a:cubicBezTo>
                  <a:cubicBezTo>
                    <a:pt x="70" y="313"/>
                    <a:pt x="70" y="313"/>
                    <a:pt x="69" y="313"/>
                  </a:cubicBezTo>
                  <a:cubicBezTo>
                    <a:pt x="69" y="313"/>
                    <a:pt x="69" y="313"/>
                    <a:pt x="69" y="312"/>
                  </a:cubicBezTo>
                  <a:cubicBezTo>
                    <a:pt x="69" y="312"/>
                    <a:pt x="69" y="312"/>
                    <a:pt x="70" y="311"/>
                  </a:cubicBezTo>
                  <a:cubicBezTo>
                    <a:pt x="70" y="311"/>
                    <a:pt x="70" y="311"/>
                    <a:pt x="69" y="311"/>
                  </a:cubicBezTo>
                  <a:cubicBezTo>
                    <a:pt x="69" y="311"/>
                    <a:pt x="69" y="311"/>
                    <a:pt x="67" y="308"/>
                  </a:cubicBezTo>
                  <a:cubicBezTo>
                    <a:pt x="67" y="308"/>
                    <a:pt x="67" y="308"/>
                    <a:pt x="63" y="306"/>
                  </a:cubicBezTo>
                  <a:cubicBezTo>
                    <a:pt x="63" y="306"/>
                    <a:pt x="63" y="306"/>
                    <a:pt x="62" y="307"/>
                  </a:cubicBezTo>
                  <a:cubicBezTo>
                    <a:pt x="62" y="307"/>
                    <a:pt x="62" y="307"/>
                    <a:pt x="61" y="306"/>
                  </a:cubicBezTo>
                  <a:cubicBezTo>
                    <a:pt x="61" y="306"/>
                    <a:pt x="61" y="306"/>
                    <a:pt x="60" y="306"/>
                  </a:cubicBezTo>
                  <a:cubicBezTo>
                    <a:pt x="60" y="306"/>
                    <a:pt x="60" y="306"/>
                    <a:pt x="59" y="307"/>
                  </a:cubicBezTo>
                  <a:cubicBezTo>
                    <a:pt x="59" y="307"/>
                    <a:pt x="59" y="307"/>
                    <a:pt x="57" y="306"/>
                  </a:cubicBezTo>
                  <a:cubicBezTo>
                    <a:pt x="57" y="306"/>
                    <a:pt x="57" y="306"/>
                    <a:pt x="57" y="305"/>
                  </a:cubicBezTo>
                  <a:cubicBezTo>
                    <a:pt x="57" y="305"/>
                    <a:pt x="57" y="305"/>
                    <a:pt x="59" y="305"/>
                  </a:cubicBezTo>
                  <a:cubicBezTo>
                    <a:pt x="59" y="305"/>
                    <a:pt x="59" y="305"/>
                    <a:pt x="60" y="304"/>
                  </a:cubicBezTo>
                  <a:cubicBezTo>
                    <a:pt x="60" y="304"/>
                    <a:pt x="60" y="304"/>
                    <a:pt x="58" y="304"/>
                  </a:cubicBezTo>
                  <a:cubicBezTo>
                    <a:pt x="58" y="304"/>
                    <a:pt x="58" y="304"/>
                    <a:pt x="58" y="303"/>
                  </a:cubicBezTo>
                  <a:cubicBezTo>
                    <a:pt x="58" y="303"/>
                    <a:pt x="58" y="303"/>
                    <a:pt x="59" y="303"/>
                  </a:cubicBezTo>
                  <a:cubicBezTo>
                    <a:pt x="59" y="303"/>
                    <a:pt x="59" y="303"/>
                    <a:pt x="58" y="302"/>
                  </a:cubicBezTo>
                  <a:cubicBezTo>
                    <a:pt x="58" y="302"/>
                    <a:pt x="58" y="302"/>
                    <a:pt x="57" y="302"/>
                  </a:cubicBezTo>
                  <a:cubicBezTo>
                    <a:pt x="57" y="302"/>
                    <a:pt x="57" y="302"/>
                    <a:pt x="54" y="303"/>
                  </a:cubicBezTo>
                  <a:cubicBezTo>
                    <a:pt x="54" y="303"/>
                    <a:pt x="54" y="303"/>
                    <a:pt x="53" y="303"/>
                  </a:cubicBezTo>
                  <a:cubicBezTo>
                    <a:pt x="53" y="303"/>
                    <a:pt x="53" y="303"/>
                    <a:pt x="54" y="302"/>
                  </a:cubicBezTo>
                  <a:cubicBezTo>
                    <a:pt x="54" y="302"/>
                    <a:pt x="54" y="302"/>
                    <a:pt x="56" y="301"/>
                  </a:cubicBezTo>
                  <a:cubicBezTo>
                    <a:pt x="56" y="301"/>
                    <a:pt x="56" y="301"/>
                    <a:pt x="55" y="300"/>
                  </a:cubicBezTo>
                  <a:cubicBezTo>
                    <a:pt x="55" y="300"/>
                    <a:pt x="55" y="300"/>
                    <a:pt x="53" y="300"/>
                  </a:cubicBezTo>
                  <a:cubicBezTo>
                    <a:pt x="53" y="300"/>
                    <a:pt x="53" y="300"/>
                    <a:pt x="52" y="298"/>
                  </a:cubicBezTo>
                  <a:cubicBezTo>
                    <a:pt x="52" y="298"/>
                    <a:pt x="52" y="298"/>
                    <a:pt x="50" y="297"/>
                  </a:cubicBezTo>
                  <a:cubicBezTo>
                    <a:pt x="50" y="297"/>
                    <a:pt x="50" y="297"/>
                    <a:pt x="50" y="294"/>
                  </a:cubicBezTo>
                  <a:cubicBezTo>
                    <a:pt x="50" y="294"/>
                    <a:pt x="50" y="294"/>
                    <a:pt x="48" y="293"/>
                  </a:cubicBezTo>
                  <a:cubicBezTo>
                    <a:pt x="48" y="293"/>
                    <a:pt x="48" y="293"/>
                    <a:pt x="50" y="293"/>
                  </a:cubicBezTo>
                  <a:cubicBezTo>
                    <a:pt x="50" y="293"/>
                    <a:pt x="50" y="293"/>
                    <a:pt x="53" y="293"/>
                  </a:cubicBezTo>
                  <a:cubicBezTo>
                    <a:pt x="53" y="293"/>
                    <a:pt x="53" y="293"/>
                    <a:pt x="53" y="295"/>
                  </a:cubicBezTo>
                  <a:cubicBezTo>
                    <a:pt x="53" y="295"/>
                    <a:pt x="53" y="295"/>
                    <a:pt x="57" y="298"/>
                  </a:cubicBezTo>
                  <a:cubicBezTo>
                    <a:pt x="57" y="298"/>
                    <a:pt x="57" y="298"/>
                    <a:pt x="58" y="298"/>
                  </a:cubicBezTo>
                  <a:cubicBezTo>
                    <a:pt x="58" y="298"/>
                    <a:pt x="58" y="298"/>
                    <a:pt x="60" y="299"/>
                  </a:cubicBezTo>
                  <a:cubicBezTo>
                    <a:pt x="60" y="299"/>
                    <a:pt x="60" y="299"/>
                    <a:pt x="63" y="299"/>
                  </a:cubicBezTo>
                  <a:cubicBezTo>
                    <a:pt x="63" y="299"/>
                    <a:pt x="63" y="299"/>
                    <a:pt x="63" y="298"/>
                  </a:cubicBezTo>
                  <a:cubicBezTo>
                    <a:pt x="63" y="298"/>
                    <a:pt x="63" y="298"/>
                    <a:pt x="64" y="299"/>
                  </a:cubicBezTo>
                  <a:cubicBezTo>
                    <a:pt x="64" y="299"/>
                    <a:pt x="64" y="299"/>
                    <a:pt x="63" y="300"/>
                  </a:cubicBezTo>
                  <a:cubicBezTo>
                    <a:pt x="63" y="300"/>
                    <a:pt x="63" y="300"/>
                    <a:pt x="64" y="301"/>
                  </a:cubicBezTo>
                  <a:cubicBezTo>
                    <a:pt x="64" y="301"/>
                    <a:pt x="64" y="301"/>
                    <a:pt x="64" y="302"/>
                  </a:cubicBezTo>
                  <a:cubicBezTo>
                    <a:pt x="64" y="302"/>
                    <a:pt x="64" y="302"/>
                    <a:pt x="66" y="302"/>
                  </a:cubicBezTo>
                  <a:cubicBezTo>
                    <a:pt x="66" y="302"/>
                    <a:pt x="66" y="302"/>
                    <a:pt x="67" y="301"/>
                  </a:cubicBezTo>
                  <a:cubicBezTo>
                    <a:pt x="67" y="301"/>
                    <a:pt x="67" y="301"/>
                    <a:pt x="69" y="301"/>
                  </a:cubicBezTo>
                  <a:cubicBezTo>
                    <a:pt x="69" y="301"/>
                    <a:pt x="69" y="301"/>
                    <a:pt x="70" y="302"/>
                  </a:cubicBezTo>
                  <a:cubicBezTo>
                    <a:pt x="70" y="302"/>
                    <a:pt x="70" y="302"/>
                    <a:pt x="72" y="301"/>
                  </a:cubicBezTo>
                  <a:cubicBezTo>
                    <a:pt x="72" y="301"/>
                    <a:pt x="72" y="301"/>
                    <a:pt x="72" y="302"/>
                  </a:cubicBezTo>
                  <a:cubicBezTo>
                    <a:pt x="72" y="302"/>
                    <a:pt x="72" y="302"/>
                    <a:pt x="74" y="304"/>
                  </a:cubicBezTo>
                  <a:cubicBezTo>
                    <a:pt x="74" y="304"/>
                    <a:pt x="74" y="304"/>
                    <a:pt x="75" y="304"/>
                  </a:cubicBezTo>
                  <a:cubicBezTo>
                    <a:pt x="75" y="304"/>
                    <a:pt x="75" y="304"/>
                    <a:pt x="77" y="304"/>
                  </a:cubicBezTo>
                  <a:cubicBezTo>
                    <a:pt x="77" y="304"/>
                    <a:pt x="77" y="304"/>
                    <a:pt x="77" y="305"/>
                  </a:cubicBezTo>
                  <a:cubicBezTo>
                    <a:pt x="77" y="305"/>
                    <a:pt x="77" y="305"/>
                    <a:pt x="80" y="305"/>
                  </a:cubicBezTo>
                  <a:cubicBezTo>
                    <a:pt x="80" y="305"/>
                    <a:pt x="80" y="305"/>
                    <a:pt x="81" y="305"/>
                  </a:cubicBezTo>
                  <a:cubicBezTo>
                    <a:pt x="81" y="305"/>
                    <a:pt x="81" y="305"/>
                    <a:pt x="82" y="304"/>
                  </a:cubicBezTo>
                  <a:cubicBezTo>
                    <a:pt x="82" y="304"/>
                    <a:pt x="82" y="304"/>
                    <a:pt x="84" y="306"/>
                  </a:cubicBezTo>
                  <a:cubicBezTo>
                    <a:pt x="84" y="306"/>
                    <a:pt x="84" y="306"/>
                    <a:pt x="87" y="307"/>
                  </a:cubicBezTo>
                  <a:cubicBezTo>
                    <a:pt x="87" y="307"/>
                    <a:pt x="87" y="307"/>
                    <a:pt x="92" y="307"/>
                  </a:cubicBezTo>
                  <a:cubicBezTo>
                    <a:pt x="92" y="307"/>
                    <a:pt x="92" y="307"/>
                    <a:pt x="96" y="307"/>
                  </a:cubicBezTo>
                  <a:cubicBezTo>
                    <a:pt x="96" y="307"/>
                    <a:pt x="96" y="307"/>
                    <a:pt x="97" y="306"/>
                  </a:cubicBezTo>
                  <a:cubicBezTo>
                    <a:pt x="97" y="306"/>
                    <a:pt x="97" y="306"/>
                    <a:pt x="99" y="306"/>
                  </a:cubicBezTo>
                  <a:cubicBezTo>
                    <a:pt x="99" y="306"/>
                    <a:pt x="99" y="306"/>
                    <a:pt x="101" y="305"/>
                  </a:cubicBezTo>
                  <a:cubicBezTo>
                    <a:pt x="101" y="305"/>
                    <a:pt x="101" y="305"/>
                    <a:pt x="104" y="304"/>
                  </a:cubicBezTo>
                  <a:cubicBezTo>
                    <a:pt x="104" y="304"/>
                    <a:pt x="104" y="304"/>
                    <a:pt x="106" y="303"/>
                  </a:cubicBezTo>
                  <a:cubicBezTo>
                    <a:pt x="106" y="303"/>
                    <a:pt x="106" y="303"/>
                    <a:pt x="109" y="298"/>
                  </a:cubicBezTo>
                  <a:cubicBezTo>
                    <a:pt x="109" y="298"/>
                    <a:pt x="109" y="298"/>
                    <a:pt x="110" y="297"/>
                  </a:cubicBezTo>
                  <a:cubicBezTo>
                    <a:pt x="110" y="297"/>
                    <a:pt x="110" y="297"/>
                    <a:pt x="112" y="295"/>
                  </a:cubicBezTo>
                  <a:cubicBezTo>
                    <a:pt x="112" y="295"/>
                    <a:pt x="112" y="295"/>
                    <a:pt x="112" y="294"/>
                  </a:cubicBezTo>
                  <a:cubicBezTo>
                    <a:pt x="112" y="294"/>
                    <a:pt x="112" y="294"/>
                    <a:pt x="112" y="292"/>
                  </a:cubicBezTo>
                  <a:cubicBezTo>
                    <a:pt x="112" y="292"/>
                    <a:pt x="112" y="292"/>
                    <a:pt x="113" y="290"/>
                  </a:cubicBezTo>
                  <a:cubicBezTo>
                    <a:pt x="113" y="290"/>
                    <a:pt x="113" y="290"/>
                    <a:pt x="113" y="288"/>
                  </a:cubicBezTo>
                  <a:cubicBezTo>
                    <a:pt x="113" y="288"/>
                    <a:pt x="113" y="288"/>
                    <a:pt x="112" y="285"/>
                  </a:cubicBezTo>
                  <a:cubicBezTo>
                    <a:pt x="112" y="285"/>
                    <a:pt x="112" y="285"/>
                    <a:pt x="111" y="285"/>
                  </a:cubicBezTo>
                  <a:cubicBezTo>
                    <a:pt x="111" y="285"/>
                    <a:pt x="111" y="285"/>
                    <a:pt x="110" y="283"/>
                  </a:cubicBezTo>
                  <a:cubicBezTo>
                    <a:pt x="110" y="283"/>
                    <a:pt x="110" y="283"/>
                    <a:pt x="109" y="282"/>
                  </a:cubicBezTo>
                  <a:cubicBezTo>
                    <a:pt x="109" y="282"/>
                    <a:pt x="109" y="282"/>
                    <a:pt x="108" y="280"/>
                  </a:cubicBezTo>
                  <a:cubicBezTo>
                    <a:pt x="108" y="280"/>
                    <a:pt x="108" y="280"/>
                    <a:pt x="106" y="278"/>
                  </a:cubicBezTo>
                  <a:cubicBezTo>
                    <a:pt x="106" y="278"/>
                    <a:pt x="106" y="278"/>
                    <a:pt x="105" y="278"/>
                  </a:cubicBezTo>
                  <a:cubicBezTo>
                    <a:pt x="105" y="278"/>
                    <a:pt x="105" y="278"/>
                    <a:pt x="104" y="278"/>
                  </a:cubicBezTo>
                  <a:cubicBezTo>
                    <a:pt x="104" y="278"/>
                    <a:pt x="104" y="278"/>
                    <a:pt x="102" y="278"/>
                  </a:cubicBezTo>
                  <a:cubicBezTo>
                    <a:pt x="102" y="278"/>
                    <a:pt x="102" y="278"/>
                    <a:pt x="102" y="276"/>
                  </a:cubicBezTo>
                  <a:cubicBezTo>
                    <a:pt x="102" y="276"/>
                    <a:pt x="102" y="276"/>
                    <a:pt x="99" y="274"/>
                  </a:cubicBezTo>
                  <a:cubicBezTo>
                    <a:pt x="99" y="274"/>
                    <a:pt x="99" y="274"/>
                    <a:pt x="99" y="272"/>
                  </a:cubicBezTo>
                  <a:cubicBezTo>
                    <a:pt x="99" y="272"/>
                    <a:pt x="99" y="272"/>
                    <a:pt x="97" y="270"/>
                  </a:cubicBezTo>
                  <a:cubicBezTo>
                    <a:pt x="97" y="270"/>
                    <a:pt x="97" y="270"/>
                    <a:pt x="96" y="270"/>
                  </a:cubicBezTo>
                  <a:cubicBezTo>
                    <a:pt x="96" y="270"/>
                    <a:pt x="96" y="270"/>
                    <a:pt x="97" y="271"/>
                  </a:cubicBezTo>
                  <a:cubicBezTo>
                    <a:pt x="97" y="271"/>
                    <a:pt x="97" y="271"/>
                    <a:pt x="98" y="273"/>
                  </a:cubicBezTo>
                  <a:cubicBezTo>
                    <a:pt x="98" y="273"/>
                    <a:pt x="98" y="273"/>
                    <a:pt x="97" y="274"/>
                  </a:cubicBezTo>
                  <a:cubicBezTo>
                    <a:pt x="97" y="274"/>
                    <a:pt x="97" y="274"/>
                    <a:pt x="95" y="272"/>
                  </a:cubicBezTo>
                  <a:cubicBezTo>
                    <a:pt x="95" y="272"/>
                    <a:pt x="95" y="272"/>
                    <a:pt x="93" y="272"/>
                  </a:cubicBezTo>
                  <a:cubicBezTo>
                    <a:pt x="93" y="272"/>
                    <a:pt x="93" y="272"/>
                    <a:pt x="91" y="269"/>
                  </a:cubicBezTo>
                  <a:cubicBezTo>
                    <a:pt x="91" y="269"/>
                    <a:pt x="91" y="269"/>
                    <a:pt x="90" y="269"/>
                  </a:cubicBezTo>
                  <a:cubicBezTo>
                    <a:pt x="90" y="269"/>
                    <a:pt x="90" y="269"/>
                    <a:pt x="90" y="270"/>
                  </a:cubicBezTo>
                  <a:cubicBezTo>
                    <a:pt x="90" y="270"/>
                    <a:pt x="90" y="270"/>
                    <a:pt x="90" y="271"/>
                  </a:cubicBezTo>
                  <a:cubicBezTo>
                    <a:pt x="90" y="271"/>
                    <a:pt x="90" y="271"/>
                    <a:pt x="89" y="271"/>
                  </a:cubicBezTo>
                  <a:cubicBezTo>
                    <a:pt x="89" y="271"/>
                    <a:pt x="89" y="271"/>
                    <a:pt x="87" y="268"/>
                  </a:cubicBezTo>
                  <a:cubicBezTo>
                    <a:pt x="87" y="268"/>
                    <a:pt x="87" y="268"/>
                    <a:pt x="85" y="267"/>
                  </a:cubicBezTo>
                  <a:cubicBezTo>
                    <a:pt x="85" y="267"/>
                    <a:pt x="85" y="267"/>
                    <a:pt x="84" y="266"/>
                  </a:cubicBezTo>
                  <a:cubicBezTo>
                    <a:pt x="84" y="266"/>
                    <a:pt x="84" y="266"/>
                    <a:pt x="78" y="262"/>
                  </a:cubicBezTo>
                  <a:cubicBezTo>
                    <a:pt x="78" y="262"/>
                    <a:pt x="78" y="262"/>
                    <a:pt x="69" y="257"/>
                  </a:cubicBezTo>
                  <a:cubicBezTo>
                    <a:pt x="69" y="257"/>
                    <a:pt x="69" y="257"/>
                    <a:pt x="67" y="256"/>
                  </a:cubicBezTo>
                  <a:cubicBezTo>
                    <a:pt x="67" y="256"/>
                    <a:pt x="67" y="256"/>
                    <a:pt x="67" y="257"/>
                  </a:cubicBezTo>
                  <a:cubicBezTo>
                    <a:pt x="67" y="257"/>
                    <a:pt x="67" y="257"/>
                    <a:pt x="65" y="256"/>
                  </a:cubicBezTo>
                  <a:cubicBezTo>
                    <a:pt x="65" y="256"/>
                    <a:pt x="65" y="256"/>
                    <a:pt x="63" y="255"/>
                  </a:cubicBezTo>
                  <a:cubicBezTo>
                    <a:pt x="63" y="255"/>
                    <a:pt x="63" y="255"/>
                    <a:pt x="63" y="256"/>
                  </a:cubicBezTo>
                  <a:cubicBezTo>
                    <a:pt x="63" y="256"/>
                    <a:pt x="63" y="256"/>
                    <a:pt x="61" y="257"/>
                  </a:cubicBezTo>
                  <a:cubicBezTo>
                    <a:pt x="61" y="257"/>
                    <a:pt x="61" y="257"/>
                    <a:pt x="60" y="256"/>
                  </a:cubicBezTo>
                  <a:cubicBezTo>
                    <a:pt x="60" y="256"/>
                    <a:pt x="60" y="256"/>
                    <a:pt x="57" y="256"/>
                  </a:cubicBezTo>
                  <a:cubicBezTo>
                    <a:pt x="57" y="256"/>
                    <a:pt x="57" y="256"/>
                    <a:pt x="56" y="255"/>
                  </a:cubicBezTo>
                  <a:cubicBezTo>
                    <a:pt x="56" y="255"/>
                    <a:pt x="56" y="255"/>
                    <a:pt x="54" y="254"/>
                  </a:cubicBezTo>
                  <a:cubicBezTo>
                    <a:pt x="54" y="254"/>
                    <a:pt x="54" y="254"/>
                    <a:pt x="55" y="256"/>
                  </a:cubicBezTo>
                  <a:cubicBezTo>
                    <a:pt x="55" y="256"/>
                    <a:pt x="55" y="256"/>
                    <a:pt x="54" y="255"/>
                  </a:cubicBezTo>
                  <a:cubicBezTo>
                    <a:pt x="54" y="255"/>
                    <a:pt x="54" y="255"/>
                    <a:pt x="52" y="256"/>
                  </a:cubicBezTo>
                  <a:cubicBezTo>
                    <a:pt x="52" y="256"/>
                    <a:pt x="52" y="256"/>
                    <a:pt x="51" y="256"/>
                  </a:cubicBezTo>
                  <a:cubicBezTo>
                    <a:pt x="51" y="256"/>
                    <a:pt x="51" y="256"/>
                    <a:pt x="52" y="257"/>
                  </a:cubicBezTo>
                  <a:cubicBezTo>
                    <a:pt x="52" y="257"/>
                    <a:pt x="52" y="257"/>
                    <a:pt x="51" y="260"/>
                  </a:cubicBezTo>
                  <a:cubicBezTo>
                    <a:pt x="51" y="260"/>
                    <a:pt x="51" y="260"/>
                    <a:pt x="49" y="260"/>
                  </a:cubicBezTo>
                  <a:cubicBezTo>
                    <a:pt x="49" y="260"/>
                    <a:pt x="49" y="260"/>
                    <a:pt x="50" y="258"/>
                  </a:cubicBezTo>
                  <a:cubicBezTo>
                    <a:pt x="50" y="258"/>
                    <a:pt x="50" y="258"/>
                    <a:pt x="51" y="257"/>
                  </a:cubicBezTo>
                  <a:cubicBezTo>
                    <a:pt x="51" y="257"/>
                    <a:pt x="51" y="257"/>
                    <a:pt x="50" y="257"/>
                  </a:cubicBezTo>
                  <a:cubicBezTo>
                    <a:pt x="50" y="257"/>
                    <a:pt x="50" y="257"/>
                    <a:pt x="49" y="257"/>
                  </a:cubicBezTo>
                  <a:cubicBezTo>
                    <a:pt x="49" y="257"/>
                    <a:pt x="49" y="257"/>
                    <a:pt x="49" y="256"/>
                  </a:cubicBezTo>
                  <a:cubicBezTo>
                    <a:pt x="49" y="256"/>
                    <a:pt x="49" y="256"/>
                    <a:pt x="50" y="255"/>
                  </a:cubicBezTo>
                  <a:cubicBezTo>
                    <a:pt x="50" y="255"/>
                    <a:pt x="50" y="255"/>
                    <a:pt x="49" y="255"/>
                  </a:cubicBezTo>
                  <a:cubicBezTo>
                    <a:pt x="49" y="255"/>
                    <a:pt x="49" y="255"/>
                    <a:pt x="48" y="255"/>
                  </a:cubicBezTo>
                  <a:cubicBezTo>
                    <a:pt x="48" y="255"/>
                    <a:pt x="48" y="255"/>
                    <a:pt x="47" y="257"/>
                  </a:cubicBezTo>
                  <a:cubicBezTo>
                    <a:pt x="47" y="257"/>
                    <a:pt x="47" y="257"/>
                    <a:pt x="47" y="256"/>
                  </a:cubicBezTo>
                  <a:cubicBezTo>
                    <a:pt x="47" y="256"/>
                    <a:pt x="47" y="256"/>
                    <a:pt x="46" y="255"/>
                  </a:cubicBezTo>
                  <a:cubicBezTo>
                    <a:pt x="46" y="255"/>
                    <a:pt x="46" y="255"/>
                    <a:pt x="46" y="256"/>
                  </a:cubicBezTo>
                  <a:cubicBezTo>
                    <a:pt x="46" y="256"/>
                    <a:pt x="46" y="256"/>
                    <a:pt x="45" y="256"/>
                  </a:cubicBezTo>
                  <a:cubicBezTo>
                    <a:pt x="45" y="256"/>
                    <a:pt x="45" y="256"/>
                    <a:pt x="45" y="255"/>
                  </a:cubicBezTo>
                  <a:cubicBezTo>
                    <a:pt x="45" y="255"/>
                    <a:pt x="45" y="255"/>
                    <a:pt x="44" y="254"/>
                  </a:cubicBezTo>
                  <a:cubicBezTo>
                    <a:pt x="44" y="254"/>
                    <a:pt x="44" y="254"/>
                    <a:pt x="42" y="256"/>
                  </a:cubicBezTo>
                  <a:cubicBezTo>
                    <a:pt x="42" y="256"/>
                    <a:pt x="42" y="256"/>
                    <a:pt x="42" y="254"/>
                  </a:cubicBezTo>
                  <a:cubicBezTo>
                    <a:pt x="42" y="254"/>
                    <a:pt x="42" y="254"/>
                    <a:pt x="41" y="254"/>
                  </a:cubicBezTo>
                  <a:cubicBezTo>
                    <a:pt x="41" y="254"/>
                    <a:pt x="41" y="254"/>
                    <a:pt x="40" y="255"/>
                  </a:cubicBezTo>
                  <a:cubicBezTo>
                    <a:pt x="40" y="255"/>
                    <a:pt x="40" y="255"/>
                    <a:pt x="39" y="253"/>
                  </a:cubicBezTo>
                  <a:cubicBezTo>
                    <a:pt x="39" y="253"/>
                    <a:pt x="39" y="253"/>
                    <a:pt x="39" y="251"/>
                  </a:cubicBezTo>
                  <a:cubicBezTo>
                    <a:pt x="39" y="251"/>
                    <a:pt x="39" y="251"/>
                    <a:pt x="40" y="250"/>
                  </a:cubicBezTo>
                  <a:cubicBezTo>
                    <a:pt x="40" y="250"/>
                    <a:pt x="40" y="250"/>
                    <a:pt x="40" y="251"/>
                  </a:cubicBezTo>
                  <a:cubicBezTo>
                    <a:pt x="40" y="251"/>
                    <a:pt x="40" y="251"/>
                    <a:pt x="42" y="252"/>
                  </a:cubicBezTo>
                  <a:cubicBezTo>
                    <a:pt x="42" y="252"/>
                    <a:pt x="42" y="252"/>
                    <a:pt x="44" y="252"/>
                  </a:cubicBezTo>
                  <a:cubicBezTo>
                    <a:pt x="44" y="252"/>
                    <a:pt x="44" y="252"/>
                    <a:pt x="45" y="253"/>
                  </a:cubicBezTo>
                  <a:cubicBezTo>
                    <a:pt x="45" y="253"/>
                    <a:pt x="45" y="253"/>
                    <a:pt x="47" y="252"/>
                  </a:cubicBezTo>
                  <a:cubicBezTo>
                    <a:pt x="47" y="252"/>
                    <a:pt x="47" y="252"/>
                    <a:pt x="46" y="251"/>
                  </a:cubicBezTo>
                  <a:cubicBezTo>
                    <a:pt x="46" y="251"/>
                    <a:pt x="46" y="251"/>
                    <a:pt x="45" y="250"/>
                  </a:cubicBezTo>
                  <a:cubicBezTo>
                    <a:pt x="45" y="250"/>
                    <a:pt x="45" y="250"/>
                    <a:pt x="45" y="249"/>
                  </a:cubicBezTo>
                  <a:cubicBezTo>
                    <a:pt x="45" y="249"/>
                    <a:pt x="45" y="249"/>
                    <a:pt x="44" y="249"/>
                  </a:cubicBezTo>
                  <a:cubicBezTo>
                    <a:pt x="44" y="249"/>
                    <a:pt x="44" y="249"/>
                    <a:pt x="43" y="250"/>
                  </a:cubicBezTo>
                  <a:cubicBezTo>
                    <a:pt x="43" y="250"/>
                    <a:pt x="43" y="250"/>
                    <a:pt x="42" y="249"/>
                  </a:cubicBezTo>
                  <a:cubicBezTo>
                    <a:pt x="42" y="249"/>
                    <a:pt x="42" y="249"/>
                    <a:pt x="41" y="247"/>
                  </a:cubicBezTo>
                  <a:cubicBezTo>
                    <a:pt x="41" y="247"/>
                    <a:pt x="41" y="247"/>
                    <a:pt x="39" y="247"/>
                  </a:cubicBezTo>
                  <a:cubicBezTo>
                    <a:pt x="39" y="247"/>
                    <a:pt x="39" y="247"/>
                    <a:pt x="38" y="246"/>
                  </a:cubicBezTo>
                  <a:cubicBezTo>
                    <a:pt x="38" y="246"/>
                    <a:pt x="38" y="246"/>
                    <a:pt x="37" y="247"/>
                  </a:cubicBezTo>
                  <a:cubicBezTo>
                    <a:pt x="37" y="247"/>
                    <a:pt x="37" y="247"/>
                    <a:pt x="38" y="248"/>
                  </a:cubicBezTo>
                  <a:cubicBezTo>
                    <a:pt x="38" y="248"/>
                    <a:pt x="38" y="248"/>
                    <a:pt x="38" y="249"/>
                  </a:cubicBezTo>
                  <a:cubicBezTo>
                    <a:pt x="38" y="249"/>
                    <a:pt x="38" y="249"/>
                    <a:pt x="37" y="249"/>
                  </a:cubicBezTo>
                  <a:cubicBezTo>
                    <a:pt x="37" y="249"/>
                    <a:pt x="37" y="249"/>
                    <a:pt x="36" y="249"/>
                  </a:cubicBezTo>
                  <a:cubicBezTo>
                    <a:pt x="36" y="249"/>
                    <a:pt x="36" y="249"/>
                    <a:pt x="36" y="250"/>
                  </a:cubicBezTo>
                  <a:cubicBezTo>
                    <a:pt x="36" y="250"/>
                    <a:pt x="36" y="250"/>
                    <a:pt x="38" y="251"/>
                  </a:cubicBezTo>
                  <a:cubicBezTo>
                    <a:pt x="38" y="251"/>
                    <a:pt x="38" y="251"/>
                    <a:pt x="37" y="251"/>
                  </a:cubicBezTo>
                  <a:cubicBezTo>
                    <a:pt x="37" y="251"/>
                    <a:pt x="37" y="251"/>
                    <a:pt x="36" y="251"/>
                  </a:cubicBezTo>
                  <a:cubicBezTo>
                    <a:pt x="36" y="251"/>
                    <a:pt x="36" y="251"/>
                    <a:pt x="35" y="252"/>
                  </a:cubicBezTo>
                  <a:cubicBezTo>
                    <a:pt x="35" y="252"/>
                    <a:pt x="35" y="252"/>
                    <a:pt x="35" y="254"/>
                  </a:cubicBezTo>
                  <a:cubicBezTo>
                    <a:pt x="35" y="254"/>
                    <a:pt x="35" y="254"/>
                    <a:pt x="34" y="253"/>
                  </a:cubicBezTo>
                  <a:cubicBezTo>
                    <a:pt x="34" y="253"/>
                    <a:pt x="34" y="253"/>
                    <a:pt x="34" y="251"/>
                  </a:cubicBezTo>
                  <a:cubicBezTo>
                    <a:pt x="34" y="251"/>
                    <a:pt x="34" y="251"/>
                    <a:pt x="32" y="250"/>
                  </a:cubicBezTo>
                  <a:cubicBezTo>
                    <a:pt x="32" y="250"/>
                    <a:pt x="32" y="250"/>
                    <a:pt x="32" y="252"/>
                  </a:cubicBezTo>
                  <a:cubicBezTo>
                    <a:pt x="32" y="252"/>
                    <a:pt x="32" y="252"/>
                    <a:pt x="31" y="254"/>
                  </a:cubicBezTo>
                  <a:cubicBezTo>
                    <a:pt x="31" y="254"/>
                    <a:pt x="31" y="254"/>
                    <a:pt x="29" y="253"/>
                  </a:cubicBezTo>
                  <a:cubicBezTo>
                    <a:pt x="29" y="253"/>
                    <a:pt x="29" y="253"/>
                    <a:pt x="27" y="253"/>
                  </a:cubicBezTo>
                  <a:cubicBezTo>
                    <a:pt x="27" y="253"/>
                    <a:pt x="27" y="253"/>
                    <a:pt x="28" y="256"/>
                  </a:cubicBezTo>
                  <a:cubicBezTo>
                    <a:pt x="28" y="256"/>
                    <a:pt x="28" y="256"/>
                    <a:pt x="26" y="257"/>
                  </a:cubicBezTo>
                  <a:cubicBezTo>
                    <a:pt x="26" y="257"/>
                    <a:pt x="26" y="257"/>
                    <a:pt x="24" y="258"/>
                  </a:cubicBezTo>
                  <a:cubicBezTo>
                    <a:pt x="24" y="258"/>
                    <a:pt x="24" y="258"/>
                    <a:pt x="22" y="260"/>
                  </a:cubicBezTo>
                  <a:cubicBezTo>
                    <a:pt x="22" y="260"/>
                    <a:pt x="22" y="260"/>
                    <a:pt x="22" y="263"/>
                  </a:cubicBezTo>
                  <a:cubicBezTo>
                    <a:pt x="22" y="263"/>
                    <a:pt x="22" y="263"/>
                    <a:pt x="21" y="263"/>
                  </a:cubicBezTo>
                  <a:cubicBezTo>
                    <a:pt x="21" y="263"/>
                    <a:pt x="21" y="263"/>
                    <a:pt x="18" y="264"/>
                  </a:cubicBezTo>
                  <a:cubicBezTo>
                    <a:pt x="18" y="264"/>
                    <a:pt x="18" y="264"/>
                    <a:pt x="17" y="265"/>
                  </a:cubicBezTo>
                  <a:cubicBezTo>
                    <a:pt x="17" y="265"/>
                    <a:pt x="17" y="265"/>
                    <a:pt x="18" y="266"/>
                  </a:cubicBezTo>
                  <a:cubicBezTo>
                    <a:pt x="18" y="266"/>
                    <a:pt x="18" y="266"/>
                    <a:pt x="18" y="268"/>
                  </a:cubicBezTo>
                  <a:cubicBezTo>
                    <a:pt x="18" y="268"/>
                    <a:pt x="18" y="268"/>
                    <a:pt x="17" y="271"/>
                  </a:cubicBezTo>
                  <a:cubicBezTo>
                    <a:pt x="17" y="271"/>
                    <a:pt x="17" y="271"/>
                    <a:pt x="18" y="272"/>
                  </a:cubicBezTo>
                  <a:cubicBezTo>
                    <a:pt x="18" y="272"/>
                    <a:pt x="18" y="272"/>
                    <a:pt x="20" y="276"/>
                  </a:cubicBezTo>
                  <a:cubicBezTo>
                    <a:pt x="20" y="276"/>
                    <a:pt x="20" y="276"/>
                    <a:pt x="21" y="277"/>
                  </a:cubicBezTo>
                  <a:cubicBezTo>
                    <a:pt x="21" y="277"/>
                    <a:pt x="21" y="277"/>
                    <a:pt x="24" y="278"/>
                  </a:cubicBezTo>
                  <a:cubicBezTo>
                    <a:pt x="24" y="278"/>
                    <a:pt x="24" y="278"/>
                    <a:pt x="25" y="280"/>
                  </a:cubicBezTo>
                  <a:cubicBezTo>
                    <a:pt x="25" y="280"/>
                    <a:pt x="25" y="280"/>
                    <a:pt x="26" y="282"/>
                  </a:cubicBezTo>
                  <a:cubicBezTo>
                    <a:pt x="26" y="282"/>
                    <a:pt x="26" y="282"/>
                    <a:pt x="30" y="284"/>
                  </a:cubicBezTo>
                  <a:cubicBezTo>
                    <a:pt x="30" y="284"/>
                    <a:pt x="30" y="284"/>
                    <a:pt x="31" y="285"/>
                  </a:cubicBezTo>
                  <a:cubicBezTo>
                    <a:pt x="31" y="285"/>
                    <a:pt x="31" y="285"/>
                    <a:pt x="30" y="288"/>
                  </a:cubicBezTo>
                  <a:cubicBezTo>
                    <a:pt x="30" y="288"/>
                    <a:pt x="30" y="288"/>
                    <a:pt x="28" y="291"/>
                  </a:cubicBezTo>
                  <a:cubicBezTo>
                    <a:pt x="28" y="291"/>
                    <a:pt x="28" y="291"/>
                    <a:pt x="27" y="295"/>
                  </a:cubicBezTo>
                  <a:cubicBezTo>
                    <a:pt x="27" y="295"/>
                    <a:pt x="27" y="295"/>
                    <a:pt x="29" y="297"/>
                  </a:cubicBezTo>
                  <a:cubicBezTo>
                    <a:pt x="29" y="297"/>
                    <a:pt x="29" y="297"/>
                    <a:pt x="30" y="300"/>
                  </a:cubicBezTo>
                  <a:cubicBezTo>
                    <a:pt x="30" y="300"/>
                    <a:pt x="30" y="300"/>
                    <a:pt x="33" y="306"/>
                  </a:cubicBezTo>
                  <a:cubicBezTo>
                    <a:pt x="33" y="306"/>
                    <a:pt x="33" y="306"/>
                    <a:pt x="37" y="315"/>
                  </a:cubicBezTo>
                  <a:cubicBezTo>
                    <a:pt x="37" y="315"/>
                    <a:pt x="37" y="315"/>
                    <a:pt x="35" y="316"/>
                  </a:cubicBezTo>
                  <a:cubicBezTo>
                    <a:pt x="35" y="316"/>
                    <a:pt x="35" y="316"/>
                    <a:pt x="35" y="321"/>
                  </a:cubicBezTo>
                  <a:cubicBezTo>
                    <a:pt x="35" y="321"/>
                    <a:pt x="35" y="321"/>
                    <a:pt x="35" y="323"/>
                  </a:cubicBezTo>
                  <a:cubicBezTo>
                    <a:pt x="35" y="323"/>
                    <a:pt x="35" y="323"/>
                    <a:pt x="37" y="323"/>
                  </a:cubicBezTo>
                  <a:cubicBezTo>
                    <a:pt x="37" y="323"/>
                    <a:pt x="37" y="323"/>
                    <a:pt x="36" y="325"/>
                  </a:cubicBezTo>
                  <a:cubicBezTo>
                    <a:pt x="36" y="325"/>
                    <a:pt x="36" y="325"/>
                    <a:pt x="36" y="328"/>
                  </a:cubicBezTo>
                  <a:cubicBezTo>
                    <a:pt x="36" y="328"/>
                    <a:pt x="36" y="328"/>
                    <a:pt x="37" y="329"/>
                  </a:cubicBezTo>
                  <a:cubicBezTo>
                    <a:pt x="37" y="329"/>
                    <a:pt x="37" y="329"/>
                    <a:pt x="39" y="330"/>
                  </a:cubicBezTo>
                  <a:cubicBezTo>
                    <a:pt x="39" y="330"/>
                    <a:pt x="39" y="330"/>
                    <a:pt x="40" y="331"/>
                  </a:cubicBezTo>
                  <a:cubicBezTo>
                    <a:pt x="40" y="331"/>
                    <a:pt x="40" y="331"/>
                    <a:pt x="39" y="332"/>
                  </a:cubicBezTo>
                  <a:cubicBezTo>
                    <a:pt x="39" y="332"/>
                    <a:pt x="39" y="332"/>
                    <a:pt x="39" y="335"/>
                  </a:cubicBezTo>
                  <a:cubicBezTo>
                    <a:pt x="39" y="335"/>
                    <a:pt x="39" y="335"/>
                    <a:pt x="40" y="337"/>
                  </a:cubicBezTo>
                  <a:cubicBezTo>
                    <a:pt x="40" y="337"/>
                    <a:pt x="40" y="337"/>
                    <a:pt x="43" y="339"/>
                  </a:cubicBezTo>
                  <a:cubicBezTo>
                    <a:pt x="43" y="339"/>
                    <a:pt x="43" y="339"/>
                    <a:pt x="43" y="342"/>
                  </a:cubicBezTo>
                  <a:cubicBezTo>
                    <a:pt x="43" y="342"/>
                    <a:pt x="43" y="342"/>
                    <a:pt x="41" y="344"/>
                  </a:cubicBezTo>
                  <a:cubicBezTo>
                    <a:pt x="41" y="344"/>
                    <a:pt x="41" y="344"/>
                    <a:pt x="41" y="347"/>
                  </a:cubicBezTo>
                  <a:cubicBezTo>
                    <a:pt x="41" y="347"/>
                    <a:pt x="41" y="347"/>
                    <a:pt x="45" y="352"/>
                  </a:cubicBezTo>
                  <a:cubicBezTo>
                    <a:pt x="45" y="352"/>
                    <a:pt x="45" y="352"/>
                    <a:pt x="47" y="353"/>
                  </a:cubicBezTo>
                  <a:cubicBezTo>
                    <a:pt x="47" y="353"/>
                    <a:pt x="47" y="353"/>
                    <a:pt x="51" y="358"/>
                  </a:cubicBezTo>
                  <a:cubicBezTo>
                    <a:pt x="51" y="358"/>
                    <a:pt x="51" y="358"/>
                    <a:pt x="51" y="360"/>
                  </a:cubicBezTo>
                  <a:cubicBezTo>
                    <a:pt x="51" y="360"/>
                    <a:pt x="51" y="360"/>
                    <a:pt x="49" y="366"/>
                  </a:cubicBezTo>
                  <a:cubicBezTo>
                    <a:pt x="49" y="366"/>
                    <a:pt x="49" y="366"/>
                    <a:pt x="45" y="372"/>
                  </a:cubicBezTo>
                  <a:cubicBezTo>
                    <a:pt x="45" y="372"/>
                    <a:pt x="45" y="372"/>
                    <a:pt x="43" y="377"/>
                  </a:cubicBezTo>
                  <a:cubicBezTo>
                    <a:pt x="43" y="377"/>
                    <a:pt x="43" y="377"/>
                    <a:pt x="41" y="381"/>
                  </a:cubicBezTo>
                  <a:cubicBezTo>
                    <a:pt x="41" y="381"/>
                    <a:pt x="41" y="381"/>
                    <a:pt x="39" y="385"/>
                  </a:cubicBezTo>
                  <a:cubicBezTo>
                    <a:pt x="39" y="385"/>
                    <a:pt x="39" y="385"/>
                    <a:pt x="36" y="386"/>
                  </a:cubicBezTo>
                  <a:cubicBezTo>
                    <a:pt x="36" y="386"/>
                    <a:pt x="36" y="386"/>
                    <a:pt x="32" y="390"/>
                  </a:cubicBezTo>
                  <a:cubicBezTo>
                    <a:pt x="32" y="390"/>
                    <a:pt x="32" y="390"/>
                    <a:pt x="33" y="392"/>
                  </a:cubicBezTo>
                  <a:cubicBezTo>
                    <a:pt x="34" y="391"/>
                    <a:pt x="36" y="390"/>
                    <a:pt x="36" y="390"/>
                  </a:cubicBezTo>
                  <a:cubicBezTo>
                    <a:pt x="36" y="390"/>
                    <a:pt x="36" y="390"/>
                    <a:pt x="38" y="390"/>
                  </a:cubicBezTo>
                  <a:cubicBezTo>
                    <a:pt x="38" y="390"/>
                    <a:pt x="38" y="390"/>
                    <a:pt x="36" y="391"/>
                  </a:cubicBezTo>
                  <a:cubicBezTo>
                    <a:pt x="36" y="391"/>
                    <a:pt x="36" y="391"/>
                    <a:pt x="37" y="392"/>
                  </a:cubicBezTo>
                  <a:cubicBezTo>
                    <a:pt x="37" y="392"/>
                    <a:pt x="37" y="392"/>
                    <a:pt x="37" y="394"/>
                  </a:cubicBezTo>
                  <a:cubicBezTo>
                    <a:pt x="37" y="394"/>
                    <a:pt x="37" y="394"/>
                    <a:pt x="35" y="392"/>
                  </a:cubicBezTo>
                  <a:cubicBezTo>
                    <a:pt x="35" y="392"/>
                    <a:pt x="35" y="392"/>
                    <a:pt x="35" y="393"/>
                  </a:cubicBezTo>
                  <a:cubicBezTo>
                    <a:pt x="35" y="393"/>
                    <a:pt x="35" y="393"/>
                    <a:pt x="37" y="395"/>
                  </a:cubicBezTo>
                  <a:cubicBezTo>
                    <a:pt x="37" y="395"/>
                    <a:pt x="37" y="395"/>
                    <a:pt x="39" y="396"/>
                  </a:cubicBezTo>
                  <a:cubicBezTo>
                    <a:pt x="39" y="396"/>
                    <a:pt x="39" y="396"/>
                    <a:pt x="40" y="397"/>
                  </a:cubicBezTo>
                  <a:cubicBezTo>
                    <a:pt x="40" y="397"/>
                    <a:pt x="40" y="397"/>
                    <a:pt x="42" y="397"/>
                  </a:cubicBezTo>
                  <a:cubicBezTo>
                    <a:pt x="42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4" y="397"/>
                    <a:pt x="46" y="399"/>
                  </a:cubicBezTo>
                  <a:cubicBezTo>
                    <a:pt x="46" y="399"/>
                    <a:pt x="46" y="399"/>
                    <a:pt x="45" y="400"/>
                  </a:cubicBezTo>
                  <a:cubicBezTo>
                    <a:pt x="45" y="400"/>
                    <a:pt x="45" y="400"/>
                    <a:pt x="42" y="399"/>
                  </a:cubicBezTo>
                  <a:cubicBezTo>
                    <a:pt x="42" y="399"/>
                    <a:pt x="42" y="399"/>
                    <a:pt x="41" y="400"/>
                  </a:cubicBezTo>
                  <a:cubicBezTo>
                    <a:pt x="41" y="400"/>
                    <a:pt x="41" y="400"/>
                    <a:pt x="40" y="401"/>
                  </a:cubicBezTo>
                  <a:cubicBezTo>
                    <a:pt x="40" y="401"/>
                    <a:pt x="40" y="401"/>
                    <a:pt x="38" y="403"/>
                  </a:cubicBezTo>
                  <a:cubicBezTo>
                    <a:pt x="38" y="403"/>
                    <a:pt x="38" y="403"/>
                    <a:pt x="37" y="402"/>
                  </a:cubicBezTo>
                  <a:cubicBezTo>
                    <a:pt x="37" y="402"/>
                    <a:pt x="37" y="402"/>
                    <a:pt x="36" y="403"/>
                  </a:cubicBezTo>
                  <a:cubicBezTo>
                    <a:pt x="36" y="403"/>
                    <a:pt x="36" y="403"/>
                    <a:pt x="36" y="404"/>
                  </a:cubicBezTo>
                  <a:cubicBezTo>
                    <a:pt x="36" y="404"/>
                    <a:pt x="36" y="404"/>
                    <a:pt x="34" y="405"/>
                  </a:cubicBezTo>
                  <a:cubicBezTo>
                    <a:pt x="34" y="405"/>
                    <a:pt x="34" y="405"/>
                    <a:pt x="33" y="404"/>
                  </a:cubicBezTo>
                  <a:cubicBezTo>
                    <a:pt x="33" y="404"/>
                    <a:pt x="33" y="404"/>
                    <a:pt x="33" y="405"/>
                  </a:cubicBezTo>
                  <a:cubicBezTo>
                    <a:pt x="33" y="405"/>
                    <a:pt x="33" y="405"/>
                    <a:pt x="33" y="406"/>
                  </a:cubicBezTo>
                  <a:cubicBezTo>
                    <a:pt x="33" y="406"/>
                    <a:pt x="33" y="406"/>
                    <a:pt x="33" y="408"/>
                  </a:cubicBezTo>
                  <a:cubicBezTo>
                    <a:pt x="33" y="408"/>
                    <a:pt x="33" y="408"/>
                    <a:pt x="34" y="410"/>
                  </a:cubicBezTo>
                  <a:cubicBezTo>
                    <a:pt x="34" y="410"/>
                    <a:pt x="34" y="410"/>
                    <a:pt x="32" y="412"/>
                  </a:cubicBezTo>
                  <a:cubicBezTo>
                    <a:pt x="32" y="412"/>
                    <a:pt x="32" y="412"/>
                    <a:pt x="32" y="415"/>
                  </a:cubicBezTo>
                  <a:cubicBezTo>
                    <a:pt x="32" y="415"/>
                    <a:pt x="32" y="415"/>
                    <a:pt x="31" y="415"/>
                  </a:cubicBezTo>
                  <a:cubicBezTo>
                    <a:pt x="31" y="415"/>
                    <a:pt x="31" y="415"/>
                    <a:pt x="30" y="422"/>
                  </a:cubicBezTo>
                  <a:cubicBezTo>
                    <a:pt x="30" y="422"/>
                    <a:pt x="30" y="422"/>
                    <a:pt x="34" y="429"/>
                  </a:cubicBezTo>
                  <a:cubicBezTo>
                    <a:pt x="34" y="429"/>
                    <a:pt x="34" y="429"/>
                    <a:pt x="34" y="431"/>
                  </a:cubicBezTo>
                  <a:cubicBezTo>
                    <a:pt x="34" y="431"/>
                    <a:pt x="34" y="431"/>
                    <a:pt x="33" y="432"/>
                  </a:cubicBezTo>
                  <a:cubicBezTo>
                    <a:pt x="33" y="432"/>
                    <a:pt x="33" y="432"/>
                    <a:pt x="33" y="434"/>
                  </a:cubicBezTo>
                  <a:cubicBezTo>
                    <a:pt x="33" y="434"/>
                    <a:pt x="33" y="434"/>
                    <a:pt x="31" y="436"/>
                  </a:cubicBezTo>
                  <a:cubicBezTo>
                    <a:pt x="31" y="436"/>
                    <a:pt x="31" y="436"/>
                    <a:pt x="33" y="436"/>
                  </a:cubicBezTo>
                  <a:cubicBezTo>
                    <a:pt x="33" y="436"/>
                    <a:pt x="33" y="436"/>
                    <a:pt x="33" y="438"/>
                  </a:cubicBezTo>
                  <a:cubicBezTo>
                    <a:pt x="33" y="438"/>
                    <a:pt x="33" y="438"/>
                    <a:pt x="33" y="439"/>
                  </a:cubicBezTo>
                  <a:cubicBezTo>
                    <a:pt x="33" y="439"/>
                    <a:pt x="33" y="439"/>
                    <a:pt x="34" y="439"/>
                  </a:cubicBezTo>
                  <a:cubicBezTo>
                    <a:pt x="34" y="439"/>
                    <a:pt x="34" y="439"/>
                    <a:pt x="34" y="441"/>
                  </a:cubicBezTo>
                  <a:cubicBezTo>
                    <a:pt x="34" y="441"/>
                    <a:pt x="34" y="441"/>
                    <a:pt x="34" y="442"/>
                  </a:cubicBezTo>
                  <a:cubicBezTo>
                    <a:pt x="34" y="442"/>
                    <a:pt x="34" y="442"/>
                    <a:pt x="35" y="444"/>
                  </a:cubicBezTo>
                  <a:cubicBezTo>
                    <a:pt x="35" y="444"/>
                    <a:pt x="35" y="444"/>
                    <a:pt x="36" y="445"/>
                  </a:cubicBezTo>
                  <a:cubicBezTo>
                    <a:pt x="36" y="445"/>
                    <a:pt x="36" y="445"/>
                    <a:pt x="37" y="447"/>
                  </a:cubicBezTo>
                  <a:cubicBezTo>
                    <a:pt x="37" y="447"/>
                    <a:pt x="37" y="447"/>
                    <a:pt x="38" y="449"/>
                  </a:cubicBezTo>
                  <a:cubicBezTo>
                    <a:pt x="38" y="449"/>
                    <a:pt x="38" y="449"/>
                    <a:pt x="38" y="451"/>
                  </a:cubicBezTo>
                  <a:cubicBezTo>
                    <a:pt x="38" y="451"/>
                    <a:pt x="38" y="451"/>
                    <a:pt x="39" y="451"/>
                  </a:cubicBezTo>
                  <a:cubicBezTo>
                    <a:pt x="39" y="451"/>
                    <a:pt x="39" y="451"/>
                    <a:pt x="41" y="452"/>
                  </a:cubicBezTo>
                  <a:cubicBezTo>
                    <a:pt x="41" y="452"/>
                    <a:pt x="41" y="452"/>
                    <a:pt x="42" y="451"/>
                  </a:cubicBezTo>
                  <a:cubicBezTo>
                    <a:pt x="42" y="451"/>
                    <a:pt x="42" y="451"/>
                    <a:pt x="44" y="454"/>
                  </a:cubicBezTo>
                  <a:cubicBezTo>
                    <a:pt x="44" y="454"/>
                    <a:pt x="44" y="454"/>
                    <a:pt x="46" y="453"/>
                  </a:cubicBezTo>
                  <a:cubicBezTo>
                    <a:pt x="46" y="453"/>
                    <a:pt x="46" y="453"/>
                    <a:pt x="48" y="453"/>
                  </a:cubicBezTo>
                  <a:cubicBezTo>
                    <a:pt x="48" y="453"/>
                    <a:pt x="48" y="453"/>
                    <a:pt x="50" y="456"/>
                  </a:cubicBezTo>
                  <a:cubicBezTo>
                    <a:pt x="50" y="456"/>
                    <a:pt x="50" y="456"/>
                    <a:pt x="52" y="454"/>
                  </a:cubicBezTo>
                  <a:cubicBezTo>
                    <a:pt x="52" y="454"/>
                    <a:pt x="52" y="454"/>
                    <a:pt x="55" y="454"/>
                  </a:cubicBezTo>
                  <a:cubicBezTo>
                    <a:pt x="55" y="454"/>
                    <a:pt x="55" y="454"/>
                    <a:pt x="56" y="455"/>
                  </a:cubicBezTo>
                  <a:cubicBezTo>
                    <a:pt x="56" y="455"/>
                    <a:pt x="56" y="455"/>
                    <a:pt x="57" y="455"/>
                  </a:cubicBezTo>
                  <a:cubicBezTo>
                    <a:pt x="57" y="455"/>
                    <a:pt x="57" y="455"/>
                    <a:pt x="61" y="456"/>
                  </a:cubicBezTo>
                  <a:cubicBezTo>
                    <a:pt x="61" y="456"/>
                    <a:pt x="61" y="456"/>
                    <a:pt x="61" y="458"/>
                  </a:cubicBezTo>
                  <a:cubicBezTo>
                    <a:pt x="61" y="458"/>
                    <a:pt x="61" y="458"/>
                    <a:pt x="61" y="461"/>
                  </a:cubicBezTo>
                  <a:cubicBezTo>
                    <a:pt x="61" y="461"/>
                    <a:pt x="61" y="461"/>
                    <a:pt x="62" y="462"/>
                  </a:cubicBezTo>
                  <a:cubicBezTo>
                    <a:pt x="62" y="462"/>
                    <a:pt x="62" y="462"/>
                    <a:pt x="62" y="465"/>
                  </a:cubicBezTo>
                  <a:cubicBezTo>
                    <a:pt x="62" y="465"/>
                    <a:pt x="62" y="465"/>
                    <a:pt x="64" y="467"/>
                  </a:cubicBezTo>
                  <a:cubicBezTo>
                    <a:pt x="64" y="467"/>
                    <a:pt x="64" y="467"/>
                    <a:pt x="65" y="470"/>
                  </a:cubicBezTo>
                  <a:cubicBezTo>
                    <a:pt x="65" y="470"/>
                    <a:pt x="65" y="470"/>
                    <a:pt x="68" y="473"/>
                  </a:cubicBezTo>
                  <a:cubicBezTo>
                    <a:pt x="68" y="473"/>
                    <a:pt x="68" y="473"/>
                    <a:pt x="69" y="474"/>
                  </a:cubicBezTo>
                  <a:cubicBezTo>
                    <a:pt x="69" y="474"/>
                    <a:pt x="69" y="474"/>
                    <a:pt x="70" y="477"/>
                  </a:cubicBezTo>
                  <a:cubicBezTo>
                    <a:pt x="70" y="477"/>
                    <a:pt x="70" y="477"/>
                    <a:pt x="73" y="478"/>
                  </a:cubicBezTo>
                  <a:cubicBezTo>
                    <a:pt x="73" y="478"/>
                    <a:pt x="73" y="478"/>
                    <a:pt x="76" y="481"/>
                  </a:cubicBezTo>
                  <a:cubicBezTo>
                    <a:pt x="76" y="481"/>
                    <a:pt x="76" y="481"/>
                    <a:pt x="77" y="482"/>
                  </a:cubicBezTo>
                  <a:cubicBezTo>
                    <a:pt x="77" y="482"/>
                    <a:pt x="77" y="482"/>
                    <a:pt x="79" y="484"/>
                  </a:cubicBezTo>
                  <a:cubicBezTo>
                    <a:pt x="79" y="484"/>
                    <a:pt x="79" y="484"/>
                    <a:pt x="78" y="485"/>
                  </a:cubicBezTo>
                  <a:cubicBezTo>
                    <a:pt x="78" y="485"/>
                    <a:pt x="78" y="485"/>
                    <a:pt x="76" y="488"/>
                  </a:cubicBezTo>
                  <a:cubicBezTo>
                    <a:pt x="76" y="488"/>
                    <a:pt x="76" y="488"/>
                    <a:pt x="71" y="488"/>
                  </a:cubicBezTo>
                  <a:cubicBezTo>
                    <a:pt x="71" y="488"/>
                    <a:pt x="71" y="488"/>
                    <a:pt x="70" y="486"/>
                  </a:cubicBezTo>
                  <a:cubicBezTo>
                    <a:pt x="70" y="486"/>
                    <a:pt x="70" y="486"/>
                    <a:pt x="69" y="488"/>
                  </a:cubicBezTo>
                  <a:cubicBezTo>
                    <a:pt x="69" y="488"/>
                    <a:pt x="69" y="488"/>
                    <a:pt x="69" y="490"/>
                  </a:cubicBezTo>
                  <a:cubicBezTo>
                    <a:pt x="69" y="490"/>
                    <a:pt x="69" y="490"/>
                    <a:pt x="71" y="493"/>
                  </a:cubicBezTo>
                  <a:cubicBezTo>
                    <a:pt x="71" y="493"/>
                    <a:pt x="71" y="493"/>
                    <a:pt x="70" y="495"/>
                  </a:cubicBezTo>
                  <a:cubicBezTo>
                    <a:pt x="70" y="495"/>
                    <a:pt x="70" y="495"/>
                    <a:pt x="72" y="497"/>
                  </a:cubicBezTo>
                  <a:cubicBezTo>
                    <a:pt x="72" y="497"/>
                    <a:pt x="72" y="497"/>
                    <a:pt x="72" y="500"/>
                  </a:cubicBezTo>
                  <a:cubicBezTo>
                    <a:pt x="69" y="501"/>
                    <a:pt x="69" y="501"/>
                    <a:pt x="69" y="501"/>
                  </a:cubicBezTo>
                  <a:cubicBezTo>
                    <a:pt x="66" y="501"/>
                    <a:pt x="66" y="501"/>
                    <a:pt x="66" y="501"/>
                  </a:cubicBezTo>
                  <a:cubicBezTo>
                    <a:pt x="65" y="504"/>
                    <a:pt x="65" y="504"/>
                    <a:pt x="65" y="504"/>
                  </a:cubicBezTo>
                  <a:cubicBezTo>
                    <a:pt x="64" y="507"/>
                    <a:pt x="64" y="507"/>
                    <a:pt x="64" y="507"/>
                  </a:cubicBezTo>
                  <a:cubicBezTo>
                    <a:pt x="63" y="507"/>
                    <a:pt x="63" y="507"/>
                    <a:pt x="63" y="507"/>
                  </a:cubicBezTo>
                  <a:cubicBezTo>
                    <a:pt x="61" y="506"/>
                    <a:pt x="61" y="506"/>
                    <a:pt x="61" y="506"/>
                  </a:cubicBezTo>
                  <a:cubicBezTo>
                    <a:pt x="58" y="507"/>
                    <a:pt x="58" y="507"/>
                    <a:pt x="58" y="507"/>
                  </a:cubicBezTo>
                  <a:cubicBezTo>
                    <a:pt x="57" y="506"/>
                    <a:pt x="57" y="506"/>
                    <a:pt x="57" y="506"/>
                  </a:cubicBezTo>
                  <a:cubicBezTo>
                    <a:pt x="55" y="506"/>
                    <a:pt x="55" y="506"/>
                    <a:pt x="55" y="506"/>
                  </a:cubicBezTo>
                  <a:cubicBezTo>
                    <a:pt x="54" y="508"/>
                    <a:pt x="54" y="508"/>
                    <a:pt x="54" y="508"/>
                  </a:cubicBezTo>
                  <a:cubicBezTo>
                    <a:pt x="52" y="507"/>
                    <a:pt x="52" y="507"/>
                    <a:pt x="52" y="507"/>
                  </a:cubicBezTo>
                  <a:cubicBezTo>
                    <a:pt x="52" y="506"/>
                    <a:pt x="52" y="506"/>
                    <a:pt x="52" y="506"/>
                  </a:cubicBezTo>
                  <a:cubicBezTo>
                    <a:pt x="49" y="505"/>
                    <a:pt x="49" y="505"/>
                    <a:pt x="49" y="505"/>
                  </a:cubicBezTo>
                  <a:cubicBezTo>
                    <a:pt x="47" y="507"/>
                    <a:pt x="47" y="507"/>
                    <a:pt x="47" y="507"/>
                  </a:cubicBezTo>
                  <a:cubicBezTo>
                    <a:pt x="45" y="507"/>
                    <a:pt x="45" y="507"/>
                    <a:pt x="45" y="507"/>
                  </a:cubicBezTo>
                  <a:cubicBezTo>
                    <a:pt x="43" y="506"/>
                    <a:pt x="43" y="506"/>
                    <a:pt x="43" y="506"/>
                  </a:cubicBezTo>
                  <a:cubicBezTo>
                    <a:pt x="42" y="507"/>
                    <a:pt x="42" y="507"/>
                    <a:pt x="42" y="507"/>
                  </a:cubicBezTo>
                  <a:cubicBezTo>
                    <a:pt x="41" y="507"/>
                    <a:pt x="41" y="507"/>
                    <a:pt x="41" y="507"/>
                  </a:cubicBezTo>
                  <a:cubicBezTo>
                    <a:pt x="39" y="506"/>
                    <a:pt x="39" y="506"/>
                    <a:pt x="39" y="506"/>
                  </a:cubicBezTo>
                  <a:cubicBezTo>
                    <a:pt x="36" y="507"/>
                    <a:pt x="36" y="507"/>
                    <a:pt x="36" y="507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4" y="505"/>
                    <a:pt x="34" y="505"/>
                    <a:pt x="34" y="505"/>
                  </a:cubicBezTo>
                  <a:cubicBezTo>
                    <a:pt x="29" y="504"/>
                    <a:pt x="29" y="504"/>
                    <a:pt x="29" y="504"/>
                  </a:cubicBezTo>
                  <a:cubicBezTo>
                    <a:pt x="27" y="503"/>
                    <a:pt x="27" y="503"/>
                    <a:pt x="27" y="503"/>
                  </a:cubicBezTo>
                  <a:cubicBezTo>
                    <a:pt x="25" y="503"/>
                    <a:pt x="25" y="503"/>
                    <a:pt x="25" y="503"/>
                  </a:cubicBezTo>
                  <a:cubicBezTo>
                    <a:pt x="24" y="504"/>
                    <a:pt x="24" y="504"/>
                    <a:pt x="24" y="504"/>
                  </a:cubicBezTo>
                  <a:cubicBezTo>
                    <a:pt x="21" y="504"/>
                    <a:pt x="21" y="504"/>
                    <a:pt x="21" y="504"/>
                  </a:cubicBezTo>
                  <a:cubicBezTo>
                    <a:pt x="15" y="505"/>
                    <a:pt x="15" y="505"/>
                    <a:pt x="15" y="505"/>
                  </a:cubicBezTo>
                  <a:cubicBezTo>
                    <a:pt x="13" y="506"/>
                    <a:pt x="13" y="506"/>
                    <a:pt x="13" y="506"/>
                  </a:cubicBezTo>
                  <a:cubicBezTo>
                    <a:pt x="10" y="505"/>
                    <a:pt x="10" y="505"/>
                    <a:pt x="10" y="505"/>
                  </a:cubicBezTo>
                  <a:cubicBezTo>
                    <a:pt x="9" y="505"/>
                    <a:pt x="9" y="505"/>
                    <a:pt x="9" y="505"/>
                  </a:cubicBezTo>
                  <a:cubicBezTo>
                    <a:pt x="9" y="506"/>
                    <a:pt x="9" y="506"/>
                    <a:pt x="9" y="506"/>
                  </a:cubicBezTo>
                  <a:cubicBezTo>
                    <a:pt x="9" y="510"/>
                    <a:pt x="9" y="510"/>
                    <a:pt x="9" y="510"/>
                  </a:cubicBezTo>
                  <a:cubicBezTo>
                    <a:pt x="10" y="511"/>
                    <a:pt x="10" y="511"/>
                    <a:pt x="10" y="511"/>
                  </a:cubicBezTo>
                  <a:cubicBezTo>
                    <a:pt x="11" y="514"/>
                    <a:pt x="11" y="514"/>
                    <a:pt x="11" y="514"/>
                  </a:cubicBezTo>
                  <a:cubicBezTo>
                    <a:pt x="13" y="515"/>
                    <a:pt x="13" y="515"/>
                    <a:pt x="13" y="515"/>
                  </a:cubicBezTo>
                  <a:cubicBezTo>
                    <a:pt x="12" y="516"/>
                    <a:pt x="12" y="516"/>
                    <a:pt x="12" y="516"/>
                  </a:cubicBezTo>
                  <a:cubicBezTo>
                    <a:pt x="13" y="518"/>
                    <a:pt x="13" y="518"/>
                    <a:pt x="13" y="518"/>
                  </a:cubicBezTo>
                  <a:cubicBezTo>
                    <a:pt x="13" y="519"/>
                    <a:pt x="13" y="519"/>
                    <a:pt x="13" y="519"/>
                  </a:cubicBezTo>
                  <a:cubicBezTo>
                    <a:pt x="13" y="521"/>
                    <a:pt x="13" y="521"/>
                    <a:pt x="13" y="521"/>
                  </a:cubicBezTo>
                  <a:cubicBezTo>
                    <a:pt x="11" y="522"/>
                    <a:pt x="11" y="522"/>
                    <a:pt x="11" y="522"/>
                  </a:cubicBezTo>
                  <a:cubicBezTo>
                    <a:pt x="10" y="523"/>
                    <a:pt x="10" y="523"/>
                    <a:pt x="10" y="523"/>
                  </a:cubicBezTo>
                  <a:cubicBezTo>
                    <a:pt x="9" y="526"/>
                    <a:pt x="9" y="526"/>
                    <a:pt x="9" y="526"/>
                  </a:cubicBezTo>
                  <a:cubicBezTo>
                    <a:pt x="4" y="532"/>
                    <a:pt x="4" y="532"/>
                    <a:pt x="4" y="532"/>
                  </a:cubicBezTo>
                  <a:cubicBezTo>
                    <a:pt x="4" y="534"/>
                    <a:pt x="4" y="534"/>
                    <a:pt x="4" y="534"/>
                  </a:cubicBezTo>
                  <a:cubicBezTo>
                    <a:pt x="4" y="537"/>
                    <a:pt x="4" y="537"/>
                    <a:pt x="4" y="537"/>
                  </a:cubicBezTo>
                  <a:cubicBezTo>
                    <a:pt x="2" y="537"/>
                    <a:pt x="2" y="537"/>
                    <a:pt x="2" y="537"/>
                  </a:cubicBezTo>
                  <a:cubicBezTo>
                    <a:pt x="1" y="540"/>
                    <a:pt x="1" y="540"/>
                    <a:pt x="1" y="540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2" y="546"/>
                    <a:pt x="2" y="546"/>
                    <a:pt x="2" y="546"/>
                  </a:cubicBezTo>
                  <a:cubicBezTo>
                    <a:pt x="4" y="547"/>
                    <a:pt x="4" y="547"/>
                    <a:pt x="4" y="547"/>
                  </a:cubicBezTo>
                  <a:cubicBezTo>
                    <a:pt x="5" y="549"/>
                    <a:pt x="5" y="549"/>
                    <a:pt x="5" y="549"/>
                  </a:cubicBezTo>
                  <a:cubicBezTo>
                    <a:pt x="7" y="549"/>
                    <a:pt x="7" y="549"/>
                    <a:pt x="7" y="549"/>
                  </a:cubicBezTo>
                  <a:cubicBezTo>
                    <a:pt x="8" y="547"/>
                    <a:pt x="8" y="547"/>
                    <a:pt x="8" y="547"/>
                  </a:cubicBezTo>
                  <a:cubicBezTo>
                    <a:pt x="9" y="547"/>
                    <a:pt x="9" y="547"/>
                    <a:pt x="9" y="547"/>
                  </a:cubicBezTo>
                  <a:cubicBezTo>
                    <a:pt x="13" y="549"/>
                    <a:pt x="13" y="549"/>
                    <a:pt x="13" y="549"/>
                  </a:cubicBezTo>
                  <a:cubicBezTo>
                    <a:pt x="15" y="549"/>
                    <a:pt x="15" y="549"/>
                    <a:pt x="15" y="549"/>
                  </a:cubicBezTo>
                  <a:cubicBezTo>
                    <a:pt x="17" y="550"/>
                    <a:pt x="17" y="550"/>
                    <a:pt x="17" y="550"/>
                  </a:cubicBezTo>
                  <a:cubicBezTo>
                    <a:pt x="18" y="552"/>
                    <a:pt x="18" y="552"/>
                    <a:pt x="18" y="552"/>
                  </a:cubicBezTo>
                  <a:cubicBezTo>
                    <a:pt x="20" y="553"/>
                    <a:pt x="20" y="553"/>
                    <a:pt x="20" y="553"/>
                  </a:cubicBezTo>
                  <a:cubicBezTo>
                    <a:pt x="23" y="552"/>
                    <a:pt x="23" y="552"/>
                    <a:pt x="23" y="552"/>
                  </a:cubicBezTo>
                  <a:cubicBezTo>
                    <a:pt x="25" y="552"/>
                    <a:pt x="25" y="552"/>
                    <a:pt x="25" y="552"/>
                  </a:cubicBezTo>
                  <a:cubicBezTo>
                    <a:pt x="26" y="550"/>
                    <a:pt x="26" y="550"/>
                    <a:pt x="26" y="550"/>
                  </a:cubicBezTo>
                  <a:cubicBezTo>
                    <a:pt x="32" y="549"/>
                    <a:pt x="32" y="549"/>
                    <a:pt x="32" y="549"/>
                  </a:cubicBezTo>
                  <a:cubicBezTo>
                    <a:pt x="34" y="548"/>
                    <a:pt x="34" y="548"/>
                    <a:pt x="34" y="548"/>
                  </a:cubicBezTo>
                  <a:cubicBezTo>
                    <a:pt x="36" y="547"/>
                    <a:pt x="36" y="547"/>
                    <a:pt x="36" y="547"/>
                  </a:cubicBezTo>
                  <a:cubicBezTo>
                    <a:pt x="36" y="545"/>
                    <a:pt x="36" y="545"/>
                    <a:pt x="36" y="545"/>
                  </a:cubicBezTo>
                  <a:cubicBezTo>
                    <a:pt x="36" y="544"/>
                    <a:pt x="36" y="544"/>
                    <a:pt x="36" y="544"/>
                  </a:cubicBezTo>
                  <a:cubicBezTo>
                    <a:pt x="36" y="542"/>
                    <a:pt x="36" y="542"/>
                    <a:pt x="36" y="542"/>
                  </a:cubicBezTo>
                  <a:cubicBezTo>
                    <a:pt x="37" y="542"/>
                    <a:pt x="37" y="542"/>
                    <a:pt x="37" y="542"/>
                  </a:cubicBezTo>
                  <a:cubicBezTo>
                    <a:pt x="39" y="543"/>
                    <a:pt x="39" y="543"/>
                    <a:pt x="39" y="543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2" y="542"/>
                    <a:pt x="42" y="542"/>
                    <a:pt x="42" y="542"/>
                  </a:cubicBezTo>
                  <a:cubicBezTo>
                    <a:pt x="42" y="541"/>
                    <a:pt x="42" y="541"/>
                    <a:pt x="42" y="541"/>
                  </a:cubicBezTo>
                  <a:cubicBezTo>
                    <a:pt x="44" y="543"/>
                    <a:pt x="44" y="543"/>
                    <a:pt x="44" y="543"/>
                  </a:cubicBezTo>
                  <a:cubicBezTo>
                    <a:pt x="46" y="543"/>
                    <a:pt x="46" y="543"/>
                    <a:pt x="46" y="543"/>
                  </a:cubicBezTo>
                  <a:cubicBezTo>
                    <a:pt x="49" y="546"/>
                    <a:pt x="49" y="546"/>
                    <a:pt x="49" y="546"/>
                  </a:cubicBezTo>
                  <a:cubicBezTo>
                    <a:pt x="51" y="546"/>
                    <a:pt x="51" y="546"/>
                    <a:pt x="51" y="546"/>
                  </a:cubicBezTo>
                  <a:cubicBezTo>
                    <a:pt x="52" y="545"/>
                    <a:pt x="52" y="545"/>
                    <a:pt x="52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5" y="548"/>
                    <a:pt x="55" y="548"/>
                    <a:pt x="55" y="548"/>
                  </a:cubicBezTo>
                  <a:cubicBezTo>
                    <a:pt x="58" y="549"/>
                    <a:pt x="58" y="549"/>
                    <a:pt x="58" y="549"/>
                  </a:cubicBezTo>
                  <a:cubicBezTo>
                    <a:pt x="58" y="552"/>
                    <a:pt x="58" y="552"/>
                    <a:pt x="58" y="552"/>
                  </a:cubicBezTo>
                  <a:cubicBezTo>
                    <a:pt x="58" y="554"/>
                    <a:pt x="58" y="554"/>
                    <a:pt x="58" y="554"/>
                  </a:cubicBezTo>
                  <a:cubicBezTo>
                    <a:pt x="60" y="555"/>
                    <a:pt x="60" y="555"/>
                    <a:pt x="60" y="555"/>
                  </a:cubicBezTo>
                  <a:cubicBezTo>
                    <a:pt x="60" y="556"/>
                    <a:pt x="60" y="556"/>
                    <a:pt x="60" y="556"/>
                  </a:cubicBezTo>
                  <a:cubicBezTo>
                    <a:pt x="62" y="558"/>
                    <a:pt x="62" y="558"/>
                    <a:pt x="62" y="558"/>
                  </a:cubicBezTo>
                  <a:cubicBezTo>
                    <a:pt x="65" y="560"/>
                    <a:pt x="65" y="560"/>
                    <a:pt x="65" y="560"/>
                  </a:cubicBezTo>
                  <a:cubicBezTo>
                    <a:pt x="65" y="561"/>
                    <a:pt x="65" y="561"/>
                    <a:pt x="65" y="561"/>
                  </a:cubicBezTo>
                  <a:cubicBezTo>
                    <a:pt x="65" y="563"/>
                    <a:pt x="65" y="563"/>
                    <a:pt x="65" y="563"/>
                  </a:cubicBezTo>
                  <a:cubicBezTo>
                    <a:pt x="66" y="564"/>
                    <a:pt x="66" y="564"/>
                    <a:pt x="66" y="564"/>
                  </a:cubicBezTo>
                  <a:cubicBezTo>
                    <a:pt x="66" y="565"/>
                    <a:pt x="66" y="565"/>
                    <a:pt x="66" y="565"/>
                  </a:cubicBezTo>
                  <a:cubicBezTo>
                    <a:pt x="63" y="565"/>
                    <a:pt x="63" y="565"/>
                    <a:pt x="63" y="565"/>
                  </a:cubicBezTo>
                  <a:cubicBezTo>
                    <a:pt x="62" y="564"/>
                    <a:pt x="62" y="564"/>
                    <a:pt x="62" y="564"/>
                  </a:cubicBezTo>
                  <a:cubicBezTo>
                    <a:pt x="59" y="565"/>
                    <a:pt x="59" y="565"/>
                    <a:pt x="59" y="565"/>
                  </a:cubicBezTo>
                  <a:cubicBezTo>
                    <a:pt x="58" y="565"/>
                    <a:pt x="58" y="565"/>
                    <a:pt x="58" y="565"/>
                  </a:cubicBezTo>
                  <a:cubicBezTo>
                    <a:pt x="57" y="568"/>
                    <a:pt x="57" y="568"/>
                    <a:pt x="57" y="568"/>
                  </a:cubicBezTo>
                  <a:cubicBezTo>
                    <a:pt x="57" y="570"/>
                    <a:pt x="57" y="570"/>
                    <a:pt x="57" y="570"/>
                  </a:cubicBezTo>
                  <a:cubicBezTo>
                    <a:pt x="55" y="573"/>
                    <a:pt x="55" y="573"/>
                    <a:pt x="55" y="573"/>
                  </a:cubicBezTo>
                  <a:cubicBezTo>
                    <a:pt x="55" y="575"/>
                    <a:pt x="55" y="575"/>
                    <a:pt x="55" y="575"/>
                  </a:cubicBezTo>
                  <a:cubicBezTo>
                    <a:pt x="53" y="574"/>
                    <a:pt x="53" y="574"/>
                    <a:pt x="53" y="574"/>
                  </a:cubicBezTo>
                  <a:cubicBezTo>
                    <a:pt x="52" y="575"/>
                    <a:pt x="52" y="575"/>
                    <a:pt x="52" y="575"/>
                  </a:cubicBezTo>
                  <a:cubicBezTo>
                    <a:pt x="54" y="578"/>
                    <a:pt x="54" y="578"/>
                    <a:pt x="54" y="578"/>
                  </a:cubicBezTo>
                  <a:cubicBezTo>
                    <a:pt x="56" y="578"/>
                    <a:pt x="56" y="578"/>
                    <a:pt x="56" y="578"/>
                  </a:cubicBezTo>
                  <a:cubicBezTo>
                    <a:pt x="59" y="578"/>
                    <a:pt x="59" y="578"/>
                    <a:pt x="59" y="578"/>
                  </a:cubicBezTo>
                  <a:cubicBezTo>
                    <a:pt x="61" y="577"/>
                    <a:pt x="61" y="577"/>
                    <a:pt x="61" y="577"/>
                  </a:cubicBezTo>
                  <a:cubicBezTo>
                    <a:pt x="63" y="577"/>
                    <a:pt x="63" y="577"/>
                    <a:pt x="63" y="577"/>
                  </a:cubicBezTo>
                  <a:cubicBezTo>
                    <a:pt x="65" y="578"/>
                    <a:pt x="65" y="578"/>
                    <a:pt x="65" y="578"/>
                  </a:cubicBezTo>
                  <a:cubicBezTo>
                    <a:pt x="65" y="577"/>
                    <a:pt x="65" y="577"/>
                    <a:pt x="65" y="577"/>
                  </a:cubicBezTo>
                  <a:cubicBezTo>
                    <a:pt x="64" y="575"/>
                    <a:pt x="64" y="575"/>
                    <a:pt x="64" y="575"/>
                  </a:cubicBezTo>
                  <a:cubicBezTo>
                    <a:pt x="65" y="574"/>
                    <a:pt x="65" y="574"/>
                    <a:pt x="65" y="574"/>
                  </a:cubicBezTo>
                  <a:cubicBezTo>
                    <a:pt x="66" y="574"/>
                    <a:pt x="66" y="574"/>
                    <a:pt x="66" y="574"/>
                  </a:cubicBezTo>
                  <a:cubicBezTo>
                    <a:pt x="70" y="570"/>
                    <a:pt x="70" y="570"/>
                    <a:pt x="70" y="570"/>
                  </a:cubicBezTo>
                  <a:cubicBezTo>
                    <a:pt x="69" y="569"/>
                    <a:pt x="69" y="569"/>
                    <a:pt x="69" y="569"/>
                  </a:cubicBezTo>
                  <a:cubicBezTo>
                    <a:pt x="70" y="569"/>
                    <a:pt x="70" y="569"/>
                    <a:pt x="70" y="569"/>
                  </a:cubicBezTo>
                  <a:cubicBezTo>
                    <a:pt x="72" y="567"/>
                    <a:pt x="72" y="567"/>
                    <a:pt x="72" y="567"/>
                  </a:cubicBezTo>
                  <a:cubicBezTo>
                    <a:pt x="72" y="565"/>
                    <a:pt x="72" y="565"/>
                    <a:pt x="72" y="565"/>
                  </a:cubicBezTo>
                  <a:cubicBezTo>
                    <a:pt x="73" y="564"/>
                    <a:pt x="73" y="564"/>
                    <a:pt x="73" y="564"/>
                  </a:cubicBezTo>
                  <a:cubicBezTo>
                    <a:pt x="75" y="563"/>
                    <a:pt x="75" y="563"/>
                    <a:pt x="75" y="563"/>
                  </a:cubicBezTo>
                  <a:cubicBezTo>
                    <a:pt x="77" y="561"/>
                    <a:pt x="77" y="561"/>
                    <a:pt x="77" y="561"/>
                  </a:cubicBezTo>
                  <a:cubicBezTo>
                    <a:pt x="78" y="562"/>
                    <a:pt x="78" y="562"/>
                    <a:pt x="78" y="562"/>
                  </a:cubicBezTo>
                  <a:cubicBezTo>
                    <a:pt x="78" y="563"/>
                    <a:pt x="78" y="563"/>
                    <a:pt x="78" y="563"/>
                  </a:cubicBezTo>
                  <a:cubicBezTo>
                    <a:pt x="80" y="563"/>
                    <a:pt x="80" y="563"/>
                    <a:pt x="80" y="563"/>
                  </a:cubicBezTo>
                  <a:cubicBezTo>
                    <a:pt x="80" y="562"/>
                    <a:pt x="80" y="562"/>
                    <a:pt x="80" y="562"/>
                  </a:cubicBezTo>
                  <a:cubicBezTo>
                    <a:pt x="81" y="560"/>
                    <a:pt x="81" y="560"/>
                    <a:pt x="81" y="560"/>
                  </a:cubicBezTo>
                  <a:cubicBezTo>
                    <a:pt x="82" y="561"/>
                    <a:pt x="82" y="561"/>
                    <a:pt x="82" y="561"/>
                  </a:cubicBezTo>
                  <a:cubicBezTo>
                    <a:pt x="83" y="562"/>
                    <a:pt x="83" y="562"/>
                    <a:pt x="83" y="562"/>
                  </a:cubicBezTo>
                  <a:cubicBezTo>
                    <a:pt x="84" y="563"/>
                    <a:pt x="84" y="563"/>
                    <a:pt x="84" y="563"/>
                  </a:cubicBezTo>
                  <a:cubicBezTo>
                    <a:pt x="87" y="562"/>
                    <a:pt x="87" y="562"/>
                    <a:pt x="87" y="562"/>
                  </a:cubicBezTo>
                  <a:cubicBezTo>
                    <a:pt x="85" y="563"/>
                    <a:pt x="85" y="563"/>
                    <a:pt x="85" y="563"/>
                  </a:cubicBezTo>
                  <a:cubicBezTo>
                    <a:pt x="84" y="564"/>
                    <a:pt x="84" y="564"/>
                    <a:pt x="84" y="564"/>
                  </a:cubicBezTo>
                  <a:cubicBezTo>
                    <a:pt x="82" y="563"/>
                    <a:pt x="82" y="563"/>
                    <a:pt x="82" y="563"/>
                  </a:cubicBezTo>
                  <a:cubicBezTo>
                    <a:pt x="79" y="564"/>
                    <a:pt x="79" y="564"/>
                    <a:pt x="79" y="564"/>
                  </a:cubicBezTo>
                  <a:cubicBezTo>
                    <a:pt x="77" y="564"/>
                    <a:pt x="77" y="564"/>
                    <a:pt x="77" y="564"/>
                  </a:cubicBezTo>
                  <a:cubicBezTo>
                    <a:pt x="78" y="565"/>
                    <a:pt x="78" y="565"/>
                    <a:pt x="78" y="565"/>
                  </a:cubicBezTo>
                  <a:cubicBezTo>
                    <a:pt x="81" y="565"/>
                    <a:pt x="81" y="565"/>
                    <a:pt x="81" y="565"/>
                  </a:cubicBezTo>
                  <a:cubicBezTo>
                    <a:pt x="84" y="566"/>
                    <a:pt x="84" y="566"/>
                    <a:pt x="84" y="566"/>
                  </a:cubicBezTo>
                  <a:cubicBezTo>
                    <a:pt x="83" y="566"/>
                    <a:pt x="83" y="566"/>
                    <a:pt x="83" y="566"/>
                  </a:cubicBezTo>
                  <a:cubicBezTo>
                    <a:pt x="82" y="567"/>
                    <a:pt x="82" y="567"/>
                    <a:pt x="82" y="567"/>
                  </a:cubicBezTo>
                  <a:cubicBezTo>
                    <a:pt x="84" y="568"/>
                    <a:pt x="84" y="568"/>
                    <a:pt x="84" y="568"/>
                  </a:cubicBezTo>
                  <a:cubicBezTo>
                    <a:pt x="85" y="568"/>
                    <a:pt x="85" y="568"/>
                    <a:pt x="85" y="568"/>
                  </a:cubicBezTo>
                  <a:cubicBezTo>
                    <a:pt x="86" y="569"/>
                    <a:pt x="86" y="569"/>
                    <a:pt x="86" y="569"/>
                  </a:cubicBezTo>
                  <a:cubicBezTo>
                    <a:pt x="88" y="568"/>
                    <a:pt x="88" y="568"/>
                    <a:pt x="88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2" y="569"/>
                    <a:pt x="92" y="569"/>
                    <a:pt x="92" y="569"/>
                  </a:cubicBezTo>
                  <a:cubicBezTo>
                    <a:pt x="94" y="569"/>
                    <a:pt x="94" y="569"/>
                    <a:pt x="94" y="569"/>
                  </a:cubicBezTo>
                  <a:cubicBezTo>
                    <a:pt x="94" y="568"/>
                    <a:pt x="94" y="568"/>
                    <a:pt x="94" y="568"/>
                  </a:cubicBezTo>
                  <a:cubicBezTo>
                    <a:pt x="95" y="569"/>
                    <a:pt x="95" y="569"/>
                    <a:pt x="95" y="569"/>
                  </a:cubicBezTo>
                  <a:cubicBezTo>
                    <a:pt x="96" y="571"/>
                    <a:pt x="96" y="571"/>
                    <a:pt x="96" y="571"/>
                  </a:cubicBezTo>
                  <a:cubicBezTo>
                    <a:pt x="97" y="572"/>
                    <a:pt x="97" y="572"/>
                    <a:pt x="97" y="572"/>
                  </a:cubicBezTo>
                  <a:cubicBezTo>
                    <a:pt x="96" y="572"/>
                    <a:pt x="96" y="572"/>
                    <a:pt x="96" y="572"/>
                  </a:cubicBezTo>
                  <a:cubicBezTo>
                    <a:pt x="93" y="573"/>
                    <a:pt x="93" y="573"/>
                    <a:pt x="93" y="573"/>
                  </a:cubicBezTo>
                  <a:cubicBezTo>
                    <a:pt x="90" y="575"/>
                    <a:pt x="90" y="575"/>
                    <a:pt x="90" y="575"/>
                  </a:cubicBezTo>
                  <a:cubicBezTo>
                    <a:pt x="88" y="577"/>
                    <a:pt x="88" y="577"/>
                    <a:pt x="88" y="577"/>
                  </a:cubicBezTo>
                  <a:cubicBezTo>
                    <a:pt x="90" y="578"/>
                    <a:pt x="90" y="578"/>
                    <a:pt x="90" y="578"/>
                  </a:cubicBezTo>
                  <a:cubicBezTo>
                    <a:pt x="91" y="577"/>
                    <a:pt x="91" y="577"/>
                    <a:pt x="91" y="577"/>
                  </a:cubicBezTo>
                  <a:cubicBezTo>
                    <a:pt x="93" y="578"/>
                    <a:pt x="93" y="578"/>
                    <a:pt x="93" y="578"/>
                  </a:cubicBezTo>
                  <a:cubicBezTo>
                    <a:pt x="94" y="578"/>
                    <a:pt x="94" y="578"/>
                    <a:pt x="94" y="578"/>
                  </a:cubicBezTo>
                  <a:cubicBezTo>
                    <a:pt x="97" y="580"/>
                    <a:pt x="97" y="580"/>
                    <a:pt x="97" y="580"/>
                  </a:cubicBezTo>
                  <a:cubicBezTo>
                    <a:pt x="97" y="581"/>
                    <a:pt x="97" y="581"/>
                    <a:pt x="97" y="581"/>
                  </a:cubicBezTo>
                  <a:cubicBezTo>
                    <a:pt x="96" y="585"/>
                    <a:pt x="96" y="585"/>
                    <a:pt x="96" y="585"/>
                  </a:cubicBezTo>
                  <a:cubicBezTo>
                    <a:pt x="95" y="585"/>
                    <a:pt x="95" y="585"/>
                    <a:pt x="95" y="585"/>
                  </a:cubicBezTo>
                  <a:cubicBezTo>
                    <a:pt x="97" y="586"/>
                    <a:pt x="97" y="586"/>
                    <a:pt x="97" y="586"/>
                  </a:cubicBezTo>
                  <a:cubicBezTo>
                    <a:pt x="100" y="587"/>
                    <a:pt x="100" y="587"/>
                    <a:pt x="100" y="587"/>
                  </a:cubicBezTo>
                  <a:cubicBezTo>
                    <a:pt x="103" y="585"/>
                    <a:pt x="103" y="585"/>
                    <a:pt x="103" y="585"/>
                  </a:cubicBezTo>
                  <a:cubicBezTo>
                    <a:pt x="107" y="582"/>
                    <a:pt x="107" y="582"/>
                    <a:pt x="107" y="582"/>
                  </a:cubicBezTo>
                  <a:cubicBezTo>
                    <a:pt x="110" y="582"/>
                    <a:pt x="110" y="582"/>
                    <a:pt x="110" y="582"/>
                  </a:cubicBezTo>
                  <a:cubicBezTo>
                    <a:pt x="112" y="580"/>
                    <a:pt x="112" y="580"/>
                    <a:pt x="112" y="580"/>
                  </a:cubicBezTo>
                  <a:cubicBezTo>
                    <a:pt x="114" y="579"/>
                    <a:pt x="114" y="579"/>
                    <a:pt x="114" y="579"/>
                  </a:cubicBezTo>
                  <a:cubicBezTo>
                    <a:pt x="117" y="579"/>
                    <a:pt x="117" y="579"/>
                    <a:pt x="117" y="579"/>
                  </a:cubicBezTo>
                  <a:cubicBezTo>
                    <a:pt x="120" y="579"/>
                    <a:pt x="120" y="579"/>
                    <a:pt x="120" y="579"/>
                  </a:cubicBezTo>
                  <a:cubicBezTo>
                    <a:pt x="121" y="578"/>
                    <a:pt x="121" y="578"/>
                    <a:pt x="121" y="578"/>
                  </a:cubicBezTo>
                  <a:cubicBezTo>
                    <a:pt x="120" y="576"/>
                    <a:pt x="120" y="576"/>
                    <a:pt x="120" y="576"/>
                  </a:cubicBezTo>
                  <a:cubicBezTo>
                    <a:pt x="121" y="576"/>
                    <a:pt x="121" y="576"/>
                    <a:pt x="121" y="576"/>
                  </a:cubicBezTo>
                  <a:cubicBezTo>
                    <a:pt x="122" y="575"/>
                    <a:pt x="122" y="575"/>
                    <a:pt x="122" y="575"/>
                  </a:cubicBezTo>
                  <a:cubicBezTo>
                    <a:pt x="120" y="574"/>
                    <a:pt x="120" y="574"/>
                    <a:pt x="120" y="574"/>
                  </a:cubicBezTo>
                  <a:cubicBezTo>
                    <a:pt x="117" y="575"/>
                    <a:pt x="117" y="575"/>
                    <a:pt x="117" y="575"/>
                  </a:cubicBezTo>
                  <a:cubicBezTo>
                    <a:pt x="116" y="577"/>
                    <a:pt x="116" y="577"/>
                    <a:pt x="116" y="577"/>
                  </a:cubicBezTo>
                  <a:cubicBezTo>
                    <a:pt x="114" y="575"/>
                    <a:pt x="114" y="575"/>
                    <a:pt x="114" y="575"/>
                  </a:cubicBezTo>
                  <a:cubicBezTo>
                    <a:pt x="113" y="576"/>
                    <a:pt x="113" y="576"/>
                    <a:pt x="113" y="576"/>
                  </a:cubicBezTo>
                  <a:cubicBezTo>
                    <a:pt x="112" y="577"/>
                    <a:pt x="112" y="577"/>
                    <a:pt x="112" y="577"/>
                  </a:cubicBezTo>
                  <a:cubicBezTo>
                    <a:pt x="111" y="577"/>
                    <a:pt x="111" y="577"/>
                    <a:pt x="111" y="577"/>
                  </a:cubicBezTo>
                  <a:cubicBezTo>
                    <a:pt x="110" y="578"/>
                    <a:pt x="110" y="578"/>
                    <a:pt x="110" y="578"/>
                  </a:cubicBezTo>
                  <a:cubicBezTo>
                    <a:pt x="108" y="577"/>
                    <a:pt x="108" y="577"/>
                    <a:pt x="108" y="577"/>
                  </a:cubicBezTo>
                  <a:cubicBezTo>
                    <a:pt x="107" y="576"/>
                    <a:pt x="107" y="576"/>
                    <a:pt x="107" y="576"/>
                  </a:cubicBezTo>
                  <a:cubicBezTo>
                    <a:pt x="107" y="574"/>
                    <a:pt x="107" y="574"/>
                    <a:pt x="107" y="574"/>
                  </a:cubicBezTo>
                  <a:cubicBezTo>
                    <a:pt x="106" y="573"/>
                    <a:pt x="106" y="573"/>
                    <a:pt x="106" y="573"/>
                  </a:cubicBezTo>
                  <a:cubicBezTo>
                    <a:pt x="105" y="574"/>
                    <a:pt x="105" y="574"/>
                    <a:pt x="105" y="574"/>
                  </a:cubicBezTo>
                  <a:cubicBezTo>
                    <a:pt x="105" y="573"/>
                    <a:pt x="105" y="573"/>
                    <a:pt x="105" y="573"/>
                  </a:cubicBezTo>
                  <a:cubicBezTo>
                    <a:pt x="104" y="573"/>
                    <a:pt x="104" y="573"/>
                    <a:pt x="104" y="573"/>
                  </a:cubicBezTo>
                  <a:cubicBezTo>
                    <a:pt x="103" y="573"/>
                    <a:pt x="103" y="573"/>
                    <a:pt x="103" y="573"/>
                  </a:cubicBezTo>
                  <a:cubicBezTo>
                    <a:pt x="104" y="572"/>
                    <a:pt x="104" y="572"/>
                    <a:pt x="104" y="572"/>
                  </a:cubicBezTo>
                  <a:cubicBezTo>
                    <a:pt x="103" y="571"/>
                    <a:pt x="103" y="571"/>
                    <a:pt x="103" y="571"/>
                  </a:cubicBezTo>
                  <a:cubicBezTo>
                    <a:pt x="102" y="571"/>
                    <a:pt x="102" y="571"/>
                    <a:pt x="102" y="571"/>
                  </a:cubicBezTo>
                  <a:cubicBezTo>
                    <a:pt x="101" y="570"/>
                    <a:pt x="101" y="570"/>
                    <a:pt x="101" y="570"/>
                  </a:cubicBezTo>
                  <a:cubicBezTo>
                    <a:pt x="100" y="569"/>
                    <a:pt x="100" y="569"/>
                    <a:pt x="100" y="569"/>
                  </a:cubicBezTo>
                  <a:cubicBezTo>
                    <a:pt x="98" y="569"/>
                    <a:pt x="98" y="569"/>
                    <a:pt x="98" y="569"/>
                  </a:cubicBezTo>
                  <a:cubicBezTo>
                    <a:pt x="96" y="569"/>
                    <a:pt x="96" y="569"/>
                    <a:pt x="96" y="569"/>
                  </a:cubicBezTo>
                  <a:cubicBezTo>
                    <a:pt x="97" y="568"/>
                    <a:pt x="97" y="568"/>
                    <a:pt x="97" y="568"/>
                  </a:cubicBezTo>
                  <a:cubicBezTo>
                    <a:pt x="99" y="568"/>
                    <a:pt x="99" y="568"/>
                    <a:pt x="99" y="568"/>
                  </a:cubicBezTo>
                  <a:cubicBezTo>
                    <a:pt x="100" y="567"/>
                    <a:pt x="100" y="567"/>
                    <a:pt x="100" y="567"/>
                  </a:cubicBezTo>
                  <a:cubicBezTo>
                    <a:pt x="101" y="568"/>
                    <a:pt x="101" y="568"/>
                    <a:pt x="101" y="568"/>
                  </a:cubicBezTo>
                  <a:cubicBezTo>
                    <a:pt x="103" y="568"/>
                    <a:pt x="103" y="568"/>
                    <a:pt x="103" y="568"/>
                  </a:cubicBezTo>
                  <a:cubicBezTo>
                    <a:pt x="103" y="567"/>
                    <a:pt x="103" y="567"/>
                    <a:pt x="103" y="567"/>
                  </a:cubicBezTo>
                  <a:cubicBezTo>
                    <a:pt x="105" y="567"/>
                    <a:pt x="105" y="567"/>
                    <a:pt x="105" y="567"/>
                  </a:cubicBezTo>
                  <a:cubicBezTo>
                    <a:pt x="107" y="564"/>
                    <a:pt x="107" y="564"/>
                    <a:pt x="107" y="564"/>
                  </a:cubicBezTo>
                  <a:cubicBezTo>
                    <a:pt x="108" y="563"/>
                    <a:pt x="108" y="563"/>
                    <a:pt x="108" y="563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7" y="566"/>
                    <a:pt x="107" y="566"/>
                    <a:pt x="107" y="566"/>
                  </a:cubicBezTo>
                  <a:cubicBezTo>
                    <a:pt x="106" y="567"/>
                    <a:pt x="106" y="567"/>
                    <a:pt x="106" y="567"/>
                  </a:cubicBezTo>
                  <a:cubicBezTo>
                    <a:pt x="107" y="568"/>
                    <a:pt x="107" y="568"/>
                    <a:pt x="107" y="568"/>
                  </a:cubicBezTo>
                  <a:cubicBezTo>
                    <a:pt x="108" y="567"/>
                    <a:pt x="108" y="567"/>
                    <a:pt x="108" y="567"/>
                  </a:cubicBezTo>
                  <a:cubicBezTo>
                    <a:pt x="110" y="564"/>
                    <a:pt x="110" y="564"/>
                    <a:pt x="110" y="564"/>
                  </a:cubicBezTo>
                  <a:cubicBezTo>
                    <a:pt x="110" y="563"/>
                    <a:pt x="110" y="563"/>
                    <a:pt x="110" y="563"/>
                  </a:cubicBezTo>
                  <a:cubicBezTo>
                    <a:pt x="109" y="562"/>
                    <a:pt x="109" y="562"/>
                    <a:pt x="109" y="562"/>
                  </a:cubicBezTo>
                  <a:cubicBezTo>
                    <a:pt x="109" y="561"/>
                    <a:pt x="109" y="561"/>
                    <a:pt x="109" y="561"/>
                  </a:cubicBezTo>
                  <a:cubicBezTo>
                    <a:pt x="111" y="563"/>
                    <a:pt x="111" y="563"/>
                    <a:pt x="111" y="563"/>
                  </a:cubicBezTo>
                  <a:cubicBezTo>
                    <a:pt x="112" y="563"/>
                    <a:pt x="112" y="563"/>
                    <a:pt x="112" y="563"/>
                  </a:cubicBezTo>
                  <a:cubicBezTo>
                    <a:pt x="114" y="562"/>
                    <a:pt x="114" y="562"/>
                    <a:pt x="114" y="562"/>
                  </a:cubicBezTo>
                  <a:cubicBezTo>
                    <a:pt x="116" y="562"/>
                    <a:pt x="116" y="562"/>
                    <a:pt x="116" y="562"/>
                  </a:cubicBezTo>
                  <a:cubicBezTo>
                    <a:pt x="117" y="561"/>
                    <a:pt x="117" y="561"/>
                    <a:pt x="117" y="561"/>
                  </a:cubicBezTo>
                  <a:cubicBezTo>
                    <a:pt x="119" y="561"/>
                    <a:pt x="119" y="561"/>
                    <a:pt x="119" y="561"/>
                  </a:cubicBezTo>
                  <a:cubicBezTo>
                    <a:pt x="120" y="561"/>
                    <a:pt x="120" y="561"/>
                    <a:pt x="120" y="561"/>
                  </a:cubicBezTo>
                  <a:cubicBezTo>
                    <a:pt x="122" y="559"/>
                    <a:pt x="122" y="559"/>
                    <a:pt x="122" y="559"/>
                  </a:cubicBezTo>
                  <a:cubicBezTo>
                    <a:pt x="123" y="558"/>
                    <a:pt x="123" y="558"/>
                    <a:pt x="123" y="558"/>
                  </a:cubicBezTo>
                  <a:cubicBezTo>
                    <a:pt x="124" y="558"/>
                    <a:pt x="124" y="558"/>
                    <a:pt x="124" y="558"/>
                  </a:cubicBezTo>
                  <a:cubicBezTo>
                    <a:pt x="125" y="556"/>
                    <a:pt x="125" y="556"/>
                    <a:pt x="125" y="556"/>
                  </a:cubicBezTo>
                  <a:cubicBezTo>
                    <a:pt x="126" y="555"/>
                    <a:pt x="126" y="555"/>
                    <a:pt x="126" y="555"/>
                  </a:cubicBezTo>
                  <a:cubicBezTo>
                    <a:pt x="129" y="556"/>
                    <a:pt x="129" y="556"/>
                    <a:pt x="129" y="556"/>
                  </a:cubicBezTo>
                  <a:cubicBezTo>
                    <a:pt x="131" y="555"/>
                    <a:pt x="131" y="555"/>
                    <a:pt x="131" y="555"/>
                  </a:cubicBezTo>
                  <a:cubicBezTo>
                    <a:pt x="132" y="555"/>
                    <a:pt x="132" y="555"/>
                    <a:pt x="132" y="555"/>
                  </a:cubicBezTo>
                  <a:cubicBezTo>
                    <a:pt x="132" y="556"/>
                    <a:pt x="132" y="556"/>
                    <a:pt x="132" y="556"/>
                  </a:cubicBezTo>
                  <a:cubicBezTo>
                    <a:pt x="134" y="555"/>
                    <a:pt x="134" y="555"/>
                    <a:pt x="134" y="555"/>
                  </a:cubicBezTo>
                  <a:cubicBezTo>
                    <a:pt x="134" y="555"/>
                    <a:pt x="134" y="555"/>
                    <a:pt x="136" y="555"/>
                  </a:cubicBezTo>
                  <a:cubicBezTo>
                    <a:pt x="136" y="555"/>
                    <a:pt x="136" y="555"/>
                    <a:pt x="138" y="554"/>
                  </a:cubicBezTo>
                  <a:cubicBezTo>
                    <a:pt x="138" y="554"/>
                    <a:pt x="138" y="554"/>
                    <a:pt x="140" y="554"/>
                  </a:cubicBezTo>
                  <a:cubicBezTo>
                    <a:pt x="140" y="554"/>
                    <a:pt x="140" y="554"/>
                    <a:pt x="141" y="555"/>
                  </a:cubicBezTo>
                  <a:cubicBezTo>
                    <a:pt x="141" y="555"/>
                    <a:pt x="141" y="555"/>
                    <a:pt x="140" y="556"/>
                  </a:cubicBezTo>
                  <a:cubicBezTo>
                    <a:pt x="140" y="556"/>
                    <a:pt x="140" y="556"/>
                    <a:pt x="135" y="558"/>
                  </a:cubicBezTo>
                  <a:cubicBezTo>
                    <a:pt x="135" y="558"/>
                    <a:pt x="135" y="558"/>
                    <a:pt x="134" y="560"/>
                  </a:cubicBezTo>
                  <a:cubicBezTo>
                    <a:pt x="134" y="560"/>
                    <a:pt x="134" y="560"/>
                    <a:pt x="134" y="561"/>
                  </a:cubicBezTo>
                  <a:cubicBezTo>
                    <a:pt x="134" y="561"/>
                    <a:pt x="134" y="561"/>
                    <a:pt x="136" y="561"/>
                  </a:cubicBezTo>
                  <a:cubicBezTo>
                    <a:pt x="136" y="561"/>
                    <a:pt x="136" y="561"/>
                    <a:pt x="134" y="562"/>
                  </a:cubicBezTo>
                  <a:cubicBezTo>
                    <a:pt x="134" y="562"/>
                    <a:pt x="134" y="562"/>
                    <a:pt x="132" y="561"/>
                  </a:cubicBezTo>
                  <a:cubicBezTo>
                    <a:pt x="132" y="561"/>
                    <a:pt x="132" y="561"/>
                    <a:pt x="129" y="562"/>
                  </a:cubicBezTo>
                  <a:cubicBezTo>
                    <a:pt x="129" y="562"/>
                    <a:pt x="129" y="562"/>
                    <a:pt x="130" y="564"/>
                  </a:cubicBezTo>
                  <a:cubicBezTo>
                    <a:pt x="130" y="564"/>
                    <a:pt x="130" y="564"/>
                    <a:pt x="132" y="566"/>
                  </a:cubicBezTo>
                  <a:cubicBezTo>
                    <a:pt x="132" y="566"/>
                    <a:pt x="132" y="566"/>
                    <a:pt x="133" y="565"/>
                  </a:cubicBezTo>
                  <a:cubicBezTo>
                    <a:pt x="133" y="565"/>
                    <a:pt x="133" y="565"/>
                    <a:pt x="133" y="566"/>
                  </a:cubicBezTo>
                  <a:cubicBezTo>
                    <a:pt x="133" y="566"/>
                    <a:pt x="133" y="566"/>
                    <a:pt x="135" y="566"/>
                  </a:cubicBezTo>
                  <a:cubicBezTo>
                    <a:pt x="135" y="566"/>
                    <a:pt x="135" y="566"/>
                    <a:pt x="135" y="567"/>
                  </a:cubicBezTo>
                  <a:cubicBezTo>
                    <a:pt x="135" y="567"/>
                    <a:pt x="135" y="567"/>
                    <a:pt x="134" y="567"/>
                  </a:cubicBezTo>
                  <a:cubicBezTo>
                    <a:pt x="134" y="567"/>
                    <a:pt x="134" y="567"/>
                    <a:pt x="133" y="568"/>
                  </a:cubicBezTo>
                  <a:cubicBezTo>
                    <a:pt x="133" y="568"/>
                    <a:pt x="133" y="568"/>
                    <a:pt x="132" y="568"/>
                  </a:cubicBezTo>
                  <a:cubicBezTo>
                    <a:pt x="132" y="568"/>
                    <a:pt x="132" y="568"/>
                    <a:pt x="131" y="569"/>
                  </a:cubicBezTo>
                  <a:cubicBezTo>
                    <a:pt x="131" y="569"/>
                    <a:pt x="131" y="569"/>
                    <a:pt x="129" y="571"/>
                  </a:cubicBezTo>
                  <a:cubicBezTo>
                    <a:pt x="129" y="571"/>
                    <a:pt x="129" y="571"/>
                    <a:pt x="129" y="573"/>
                  </a:cubicBezTo>
                  <a:cubicBezTo>
                    <a:pt x="129" y="573"/>
                    <a:pt x="129" y="573"/>
                    <a:pt x="130" y="574"/>
                  </a:cubicBezTo>
                  <a:cubicBezTo>
                    <a:pt x="130" y="574"/>
                    <a:pt x="130" y="574"/>
                    <a:pt x="130" y="576"/>
                  </a:cubicBezTo>
                  <a:cubicBezTo>
                    <a:pt x="130" y="576"/>
                    <a:pt x="130" y="576"/>
                    <a:pt x="128" y="576"/>
                  </a:cubicBezTo>
                  <a:cubicBezTo>
                    <a:pt x="128" y="576"/>
                    <a:pt x="128" y="576"/>
                    <a:pt x="126" y="575"/>
                  </a:cubicBezTo>
                  <a:cubicBezTo>
                    <a:pt x="126" y="575"/>
                    <a:pt x="126" y="575"/>
                    <a:pt x="124" y="575"/>
                  </a:cubicBezTo>
                  <a:cubicBezTo>
                    <a:pt x="124" y="575"/>
                    <a:pt x="124" y="575"/>
                    <a:pt x="124" y="576"/>
                  </a:cubicBezTo>
                  <a:cubicBezTo>
                    <a:pt x="124" y="576"/>
                    <a:pt x="124" y="576"/>
                    <a:pt x="125" y="577"/>
                  </a:cubicBezTo>
                  <a:cubicBezTo>
                    <a:pt x="125" y="577"/>
                    <a:pt x="125" y="577"/>
                    <a:pt x="124" y="577"/>
                  </a:cubicBezTo>
                  <a:cubicBezTo>
                    <a:pt x="124" y="577"/>
                    <a:pt x="124" y="577"/>
                    <a:pt x="122" y="578"/>
                  </a:cubicBezTo>
                  <a:cubicBezTo>
                    <a:pt x="122" y="578"/>
                    <a:pt x="122" y="578"/>
                    <a:pt x="124" y="579"/>
                  </a:cubicBezTo>
                  <a:cubicBezTo>
                    <a:pt x="124" y="579"/>
                    <a:pt x="124" y="579"/>
                    <a:pt x="125" y="579"/>
                  </a:cubicBezTo>
                  <a:cubicBezTo>
                    <a:pt x="125" y="579"/>
                    <a:pt x="125" y="579"/>
                    <a:pt x="128" y="581"/>
                  </a:cubicBezTo>
                  <a:cubicBezTo>
                    <a:pt x="128" y="581"/>
                    <a:pt x="128" y="581"/>
                    <a:pt x="128" y="582"/>
                  </a:cubicBezTo>
                  <a:cubicBezTo>
                    <a:pt x="128" y="582"/>
                    <a:pt x="128" y="582"/>
                    <a:pt x="130" y="584"/>
                  </a:cubicBezTo>
                  <a:cubicBezTo>
                    <a:pt x="130" y="584"/>
                    <a:pt x="130" y="584"/>
                    <a:pt x="133" y="584"/>
                  </a:cubicBezTo>
                  <a:cubicBezTo>
                    <a:pt x="133" y="584"/>
                    <a:pt x="133" y="584"/>
                    <a:pt x="137" y="586"/>
                  </a:cubicBezTo>
                  <a:cubicBezTo>
                    <a:pt x="137" y="586"/>
                    <a:pt x="137" y="586"/>
                    <a:pt x="139" y="586"/>
                  </a:cubicBezTo>
                  <a:cubicBezTo>
                    <a:pt x="139" y="586"/>
                    <a:pt x="139" y="586"/>
                    <a:pt x="144" y="590"/>
                  </a:cubicBezTo>
                  <a:cubicBezTo>
                    <a:pt x="144" y="590"/>
                    <a:pt x="144" y="590"/>
                    <a:pt x="146" y="593"/>
                  </a:cubicBezTo>
                  <a:cubicBezTo>
                    <a:pt x="146" y="593"/>
                    <a:pt x="146" y="593"/>
                    <a:pt x="147" y="593"/>
                  </a:cubicBezTo>
                  <a:cubicBezTo>
                    <a:pt x="147" y="593"/>
                    <a:pt x="147" y="593"/>
                    <a:pt x="148" y="594"/>
                  </a:cubicBezTo>
                  <a:cubicBezTo>
                    <a:pt x="148" y="594"/>
                    <a:pt x="148" y="594"/>
                    <a:pt x="149" y="595"/>
                  </a:cubicBezTo>
                  <a:cubicBezTo>
                    <a:pt x="149" y="595"/>
                    <a:pt x="149" y="595"/>
                    <a:pt x="151" y="595"/>
                  </a:cubicBezTo>
                  <a:cubicBezTo>
                    <a:pt x="151" y="595"/>
                    <a:pt x="151" y="595"/>
                    <a:pt x="151" y="597"/>
                  </a:cubicBezTo>
                  <a:cubicBezTo>
                    <a:pt x="151" y="597"/>
                    <a:pt x="151" y="597"/>
                    <a:pt x="153" y="597"/>
                  </a:cubicBezTo>
                  <a:cubicBezTo>
                    <a:pt x="153" y="597"/>
                    <a:pt x="153" y="597"/>
                    <a:pt x="154" y="597"/>
                  </a:cubicBezTo>
                  <a:cubicBezTo>
                    <a:pt x="154" y="597"/>
                    <a:pt x="154" y="597"/>
                    <a:pt x="155" y="599"/>
                  </a:cubicBezTo>
                  <a:cubicBezTo>
                    <a:pt x="155" y="599"/>
                    <a:pt x="155" y="599"/>
                    <a:pt x="157" y="600"/>
                  </a:cubicBezTo>
                  <a:cubicBezTo>
                    <a:pt x="157" y="600"/>
                    <a:pt x="157" y="600"/>
                    <a:pt x="158" y="600"/>
                  </a:cubicBezTo>
                  <a:cubicBezTo>
                    <a:pt x="158" y="600"/>
                    <a:pt x="158" y="600"/>
                    <a:pt x="159" y="599"/>
                  </a:cubicBezTo>
                  <a:cubicBezTo>
                    <a:pt x="159" y="599"/>
                    <a:pt x="159" y="599"/>
                    <a:pt x="161" y="601"/>
                  </a:cubicBezTo>
                  <a:cubicBezTo>
                    <a:pt x="161" y="601"/>
                    <a:pt x="161" y="601"/>
                    <a:pt x="161" y="603"/>
                  </a:cubicBezTo>
                  <a:cubicBezTo>
                    <a:pt x="161" y="603"/>
                    <a:pt x="161" y="603"/>
                    <a:pt x="163" y="603"/>
                  </a:cubicBezTo>
                  <a:cubicBezTo>
                    <a:pt x="163" y="603"/>
                    <a:pt x="163" y="603"/>
                    <a:pt x="165" y="606"/>
                  </a:cubicBezTo>
                  <a:cubicBezTo>
                    <a:pt x="165" y="606"/>
                    <a:pt x="165" y="606"/>
                    <a:pt x="166" y="607"/>
                  </a:cubicBezTo>
                  <a:cubicBezTo>
                    <a:pt x="166" y="607"/>
                    <a:pt x="166" y="607"/>
                    <a:pt x="166" y="611"/>
                  </a:cubicBezTo>
                  <a:cubicBezTo>
                    <a:pt x="166" y="611"/>
                    <a:pt x="166" y="611"/>
                    <a:pt x="168" y="613"/>
                  </a:cubicBezTo>
                  <a:cubicBezTo>
                    <a:pt x="168" y="613"/>
                    <a:pt x="168" y="613"/>
                    <a:pt x="167" y="614"/>
                  </a:cubicBezTo>
                  <a:cubicBezTo>
                    <a:pt x="167" y="614"/>
                    <a:pt x="167" y="614"/>
                    <a:pt x="168" y="616"/>
                  </a:cubicBezTo>
                  <a:cubicBezTo>
                    <a:pt x="168" y="616"/>
                    <a:pt x="168" y="616"/>
                    <a:pt x="169" y="617"/>
                  </a:cubicBezTo>
                  <a:cubicBezTo>
                    <a:pt x="169" y="617"/>
                    <a:pt x="169" y="617"/>
                    <a:pt x="169" y="618"/>
                  </a:cubicBezTo>
                  <a:cubicBezTo>
                    <a:pt x="169" y="618"/>
                    <a:pt x="169" y="618"/>
                    <a:pt x="170" y="618"/>
                  </a:cubicBezTo>
                  <a:cubicBezTo>
                    <a:pt x="170" y="618"/>
                    <a:pt x="170" y="618"/>
                    <a:pt x="171" y="617"/>
                  </a:cubicBezTo>
                  <a:cubicBezTo>
                    <a:pt x="171" y="617"/>
                    <a:pt x="171" y="617"/>
                    <a:pt x="173" y="618"/>
                  </a:cubicBezTo>
                  <a:cubicBezTo>
                    <a:pt x="173" y="618"/>
                    <a:pt x="173" y="618"/>
                    <a:pt x="174" y="618"/>
                  </a:cubicBezTo>
                  <a:cubicBezTo>
                    <a:pt x="174" y="618"/>
                    <a:pt x="174" y="618"/>
                    <a:pt x="175" y="617"/>
                  </a:cubicBezTo>
                  <a:cubicBezTo>
                    <a:pt x="175" y="617"/>
                    <a:pt x="175" y="617"/>
                    <a:pt x="177" y="617"/>
                  </a:cubicBezTo>
                  <a:cubicBezTo>
                    <a:pt x="177" y="617"/>
                    <a:pt x="177" y="617"/>
                    <a:pt x="181" y="620"/>
                  </a:cubicBezTo>
                  <a:cubicBezTo>
                    <a:pt x="181" y="620"/>
                    <a:pt x="181" y="620"/>
                    <a:pt x="182" y="621"/>
                  </a:cubicBezTo>
                  <a:cubicBezTo>
                    <a:pt x="182" y="621"/>
                    <a:pt x="182" y="621"/>
                    <a:pt x="185" y="620"/>
                  </a:cubicBezTo>
                  <a:cubicBezTo>
                    <a:pt x="185" y="620"/>
                    <a:pt x="185" y="620"/>
                    <a:pt x="189" y="619"/>
                  </a:cubicBezTo>
                  <a:cubicBezTo>
                    <a:pt x="189" y="619"/>
                    <a:pt x="189" y="619"/>
                    <a:pt x="190" y="619"/>
                  </a:cubicBezTo>
                  <a:cubicBezTo>
                    <a:pt x="190" y="619"/>
                    <a:pt x="190" y="619"/>
                    <a:pt x="195" y="619"/>
                  </a:cubicBezTo>
                  <a:cubicBezTo>
                    <a:pt x="195" y="619"/>
                    <a:pt x="195" y="619"/>
                    <a:pt x="196" y="620"/>
                  </a:cubicBezTo>
                  <a:cubicBezTo>
                    <a:pt x="196" y="620"/>
                    <a:pt x="196" y="620"/>
                    <a:pt x="196" y="618"/>
                  </a:cubicBezTo>
                  <a:cubicBezTo>
                    <a:pt x="196" y="618"/>
                    <a:pt x="196" y="618"/>
                    <a:pt x="199" y="617"/>
                  </a:cubicBezTo>
                  <a:cubicBezTo>
                    <a:pt x="199" y="617"/>
                    <a:pt x="199" y="617"/>
                    <a:pt x="204" y="620"/>
                  </a:cubicBezTo>
                  <a:cubicBezTo>
                    <a:pt x="204" y="620"/>
                    <a:pt x="204" y="620"/>
                    <a:pt x="207" y="620"/>
                  </a:cubicBezTo>
                  <a:cubicBezTo>
                    <a:pt x="207" y="620"/>
                    <a:pt x="207" y="620"/>
                    <a:pt x="210" y="622"/>
                  </a:cubicBezTo>
                  <a:cubicBezTo>
                    <a:pt x="210" y="622"/>
                    <a:pt x="210" y="622"/>
                    <a:pt x="211" y="618"/>
                  </a:cubicBezTo>
                  <a:cubicBezTo>
                    <a:pt x="211" y="618"/>
                    <a:pt x="211" y="618"/>
                    <a:pt x="210" y="617"/>
                  </a:cubicBezTo>
                  <a:cubicBezTo>
                    <a:pt x="210" y="617"/>
                    <a:pt x="210" y="617"/>
                    <a:pt x="207" y="615"/>
                  </a:cubicBezTo>
                  <a:cubicBezTo>
                    <a:pt x="207" y="615"/>
                    <a:pt x="207" y="615"/>
                    <a:pt x="208" y="612"/>
                  </a:cubicBezTo>
                  <a:cubicBezTo>
                    <a:pt x="208" y="612"/>
                    <a:pt x="208" y="612"/>
                    <a:pt x="211" y="612"/>
                  </a:cubicBezTo>
                  <a:cubicBezTo>
                    <a:pt x="211" y="612"/>
                    <a:pt x="211" y="612"/>
                    <a:pt x="215" y="616"/>
                  </a:cubicBezTo>
                  <a:cubicBezTo>
                    <a:pt x="215" y="616"/>
                    <a:pt x="215" y="616"/>
                    <a:pt x="216" y="618"/>
                  </a:cubicBezTo>
                  <a:cubicBezTo>
                    <a:pt x="216" y="618"/>
                    <a:pt x="216" y="618"/>
                    <a:pt x="220" y="618"/>
                  </a:cubicBezTo>
                  <a:cubicBezTo>
                    <a:pt x="220" y="618"/>
                    <a:pt x="220" y="618"/>
                    <a:pt x="221" y="617"/>
                  </a:cubicBezTo>
                  <a:cubicBezTo>
                    <a:pt x="221" y="617"/>
                    <a:pt x="221" y="617"/>
                    <a:pt x="223" y="615"/>
                  </a:cubicBezTo>
                  <a:cubicBezTo>
                    <a:pt x="223" y="615"/>
                    <a:pt x="223" y="615"/>
                    <a:pt x="226" y="612"/>
                  </a:cubicBezTo>
                  <a:cubicBezTo>
                    <a:pt x="226" y="612"/>
                    <a:pt x="226" y="612"/>
                    <a:pt x="226" y="611"/>
                  </a:cubicBezTo>
                  <a:cubicBezTo>
                    <a:pt x="226" y="611"/>
                    <a:pt x="226" y="611"/>
                    <a:pt x="221" y="607"/>
                  </a:cubicBezTo>
                  <a:cubicBezTo>
                    <a:pt x="221" y="607"/>
                    <a:pt x="221" y="607"/>
                    <a:pt x="218" y="603"/>
                  </a:cubicBezTo>
                  <a:cubicBezTo>
                    <a:pt x="218" y="603"/>
                    <a:pt x="218" y="603"/>
                    <a:pt x="217" y="601"/>
                  </a:cubicBezTo>
                  <a:cubicBezTo>
                    <a:pt x="217" y="601"/>
                    <a:pt x="217" y="601"/>
                    <a:pt x="216" y="599"/>
                  </a:cubicBezTo>
                  <a:cubicBezTo>
                    <a:pt x="216" y="599"/>
                    <a:pt x="216" y="599"/>
                    <a:pt x="216" y="596"/>
                  </a:cubicBezTo>
                  <a:cubicBezTo>
                    <a:pt x="216" y="596"/>
                    <a:pt x="216" y="596"/>
                    <a:pt x="215" y="595"/>
                  </a:cubicBezTo>
                  <a:cubicBezTo>
                    <a:pt x="215" y="595"/>
                    <a:pt x="215" y="595"/>
                    <a:pt x="215" y="594"/>
                  </a:cubicBezTo>
                  <a:cubicBezTo>
                    <a:pt x="215" y="594"/>
                    <a:pt x="215" y="594"/>
                    <a:pt x="214" y="594"/>
                  </a:cubicBezTo>
                  <a:cubicBezTo>
                    <a:pt x="214" y="594"/>
                    <a:pt x="214" y="594"/>
                    <a:pt x="214" y="593"/>
                  </a:cubicBezTo>
                  <a:cubicBezTo>
                    <a:pt x="214" y="593"/>
                    <a:pt x="214" y="593"/>
                    <a:pt x="215" y="593"/>
                  </a:cubicBezTo>
                  <a:cubicBezTo>
                    <a:pt x="215" y="593"/>
                    <a:pt x="215" y="593"/>
                    <a:pt x="215" y="592"/>
                  </a:cubicBezTo>
                  <a:cubicBezTo>
                    <a:pt x="215" y="592"/>
                    <a:pt x="215" y="592"/>
                    <a:pt x="216" y="590"/>
                  </a:cubicBezTo>
                  <a:cubicBezTo>
                    <a:pt x="216" y="590"/>
                    <a:pt x="216" y="590"/>
                    <a:pt x="215" y="590"/>
                  </a:cubicBezTo>
                  <a:cubicBezTo>
                    <a:pt x="215" y="590"/>
                    <a:pt x="215" y="590"/>
                    <a:pt x="214" y="591"/>
                  </a:cubicBezTo>
                  <a:cubicBezTo>
                    <a:pt x="214" y="591"/>
                    <a:pt x="214" y="591"/>
                    <a:pt x="212" y="590"/>
                  </a:cubicBezTo>
                  <a:cubicBezTo>
                    <a:pt x="212" y="590"/>
                    <a:pt x="212" y="590"/>
                    <a:pt x="212" y="587"/>
                  </a:cubicBezTo>
                  <a:cubicBezTo>
                    <a:pt x="212" y="587"/>
                    <a:pt x="212" y="587"/>
                    <a:pt x="210" y="586"/>
                  </a:cubicBezTo>
                  <a:cubicBezTo>
                    <a:pt x="210" y="586"/>
                    <a:pt x="210" y="586"/>
                    <a:pt x="209" y="585"/>
                  </a:cubicBezTo>
                  <a:cubicBezTo>
                    <a:pt x="209" y="585"/>
                    <a:pt x="209" y="585"/>
                    <a:pt x="208" y="585"/>
                  </a:cubicBezTo>
                  <a:cubicBezTo>
                    <a:pt x="208" y="585"/>
                    <a:pt x="208" y="585"/>
                    <a:pt x="207" y="585"/>
                  </a:cubicBezTo>
                  <a:cubicBezTo>
                    <a:pt x="207" y="585"/>
                    <a:pt x="207" y="585"/>
                    <a:pt x="206" y="582"/>
                  </a:cubicBezTo>
                  <a:cubicBezTo>
                    <a:pt x="206" y="582"/>
                    <a:pt x="206" y="582"/>
                    <a:pt x="206" y="580"/>
                  </a:cubicBezTo>
                  <a:cubicBezTo>
                    <a:pt x="206" y="580"/>
                    <a:pt x="206" y="580"/>
                    <a:pt x="207" y="580"/>
                  </a:cubicBezTo>
                  <a:cubicBezTo>
                    <a:pt x="207" y="580"/>
                    <a:pt x="207" y="580"/>
                    <a:pt x="207" y="576"/>
                  </a:cubicBezTo>
                  <a:cubicBezTo>
                    <a:pt x="207" y="576"/>
                    <a:pt x="207" y="576"/>
                    <a:pt x="208" y="575"/>
                  </a:cubicBezTo>
                  <a:cubicBezTo>
                    <a:pt x="208" y="575"/>
                    <a:pt x="208" y="575"/>
                    <a:pt x="209" y="573"/>
                  </a:cubicBezTo>
                  <a:cubicBezTo>
                    <a:pt x="209" y="573"/>
                    <a:pt x="209" y="573"/>
                    <a:pt x="210" y="571"/>
                  </a:cubicBezTo>
                  <a:cubicBezTo>
                    <a:pt x="210" y="571"/>
                    <a:pt x="210" y="571"/>
                    <a:pt x="211" y="569"/>
                  </a:cubicBezTo>
                  <a:cubicBezTo>
                    <a:pt x="211" y="569"/>
                    <a:pt x="211" y="569"/>
                    <a:pt x="211" y="568"/>
                  </a:cubicBezTo>
                  <a:cubicBezTo>
                    <a:pt x="211" y="568"/>
                    <a:pt x="211" y="568"/>
                    <a:pt x="212" y="568"/>
                  </a:cubicBezTo>
                  <a:cubicBezTo>
                    <a:pt x="212" y="568"/>
                    <a:pt x="212" y="568"/>
                    <a:pt x="212" y="569"/>
                  </a:cubicBezTo>
                  <a:cubicBezTo>
                    <a:pt x="212" y="569"/>
                    <a:pt x="212" y="569"/>
                    <a:pt x="213" y="569"/>
                  </a:cubicBezTo>
                  <a:cubicBezTo>
                    <a:pt x="213" y="569"/>
                    <a:pt x="213" y="569"/>
                    <a:pt x="214" y="568"/>
                  </a:cubicBezTo>
                  <a:cubicBezTo>
                    <a:pt x="214" y="568"/>
                    <a:pt x="214" y="568"/>
                    <a:pt x="214" y="569"/>
                  </a:cubicBezTo>
                  <a:cubicBezTo>
                    <a:pt x="214" y="569"/>
                    <a:pt x="214" y="569"/>
                    <a:pt x="215" y="568"/>
                  </a:cubicBezTo>
                  <a:cubicBezTo>
                    <a:pt x="215" y="568"/>
                    <a:pt x="215" y="568"/>
                    <a:pt x="216" y="568"/>
                  </a:cubicBezTo>
                  <a:cubicBezTo>
                    <a:pt x="216" y="568"/>
                    <a:pt x="216" y="568"/>
                    <a:pt x="217" y="567"/>
                  </a:cubicBezTo>
                  <a:cubicBezTo>
                    <a:pt x="217" y="567"/>
                    <a:pt x="217" y="567"/>
                    <a:pt x="217" y="566"/>
                  </a:cubicBezTo>
                  <a:cubicBezTo>
                    <a:pt x="217" y="566"/>
                    <a:pt x="217" y="566"/>
                    <a:pt x="218" y="566"/>
                  </a:cubicBezTo>
                  <a:cubicBezTo>
                    <a:pt x="219" y="566"/>
                    <a:pt x="219" y="566"/>
                    <a:pt x="219" y="566"/>
                  </a:cubicBezTo>
                  <a:cubicBezTo>
                    <a:pt x="219" y="566"/>
                    <a:pt x="219" y="566"/>
                    <a:pt x="220" y="567"/>
                  </a:cubicBezTo>
                  <a:cubicBezTo>
                    <a:pt x="220" y="567"/>
                    <a:pt x="220" y="567"/>
                    <a:pt x="220" y="566"/>
                  </a:cubicBezTo>
                  <a:cubicBezTo>
                    <a:pt x="220" y="566"/>
                    <a:pt x="220" y="566"/>
                    <a:pt x="220" y="565"/>
                  </a:cubicBezTo>
                  <a:cubicBezTo>
                    <a:pt x="220" y="565"/>
                    <a:pt x="220" y="565"/>
                    <a:pt x="218" y="563"/>
                  </a:cubicBezTo>
                  <a:cubicBezTo>
                    <a:pt x="218" y="563"/>
                    <a:pt x="218" y="563"/>
                    <a:pt x="219" y="563"/>
                  </a:cubicBezTo>
                  <a:cubicBezTo>
                    <a:pt x="219" y="563"/>
                    <a:pt x="219" y="563"/>
                    <a:pt x="220" y="564"/>
                  </a:cubicBezTo>
                  <a:cubicBezTo>
                    <a:pt x="220" y="564"/>
                    <a:pt x="220" y="564"/>
                    <a:pt x="221" y="563"/>
                  </a:cubicBezTo>
                  <a:cubicBezTo>
                    <a:pt x="221" y="563"/>
                    <a:pt x="221" y="563"/>
                    <a:pt x="222" y="564"/>
                  </a:cubicBezTo>
                  <a:cubicBezTo>
                    <a:pt x="222" y="564"/>
                    <a:pt x="222" y="564"/>
                    <a:pt x="222" y="563"/>
                  </a:cubicBezTo>
                  <a:cubicBezTo>
                    <a:pt x="222" y="563"/>
                    <a:pt x="222" y="563"/>
                    <a:pt x="221" y="562"/>
                  </a:cubicBezTo>
                  <a:cubicBezTo>
                    <a:pt x="221" y="562"/>
                    <a:pt x="221" y="562"/>
                    <a:pt x="222" y="562"/>
                  </a:cubicBezTo>
                  <a:cubicBezTo>
                    <a:pt x="222" y="562"/>
                    <a:pt x="222" y="562"/>
                    <a:pt x="222" y="561"/>
                  </a:cubicBezTo>
                  <a:cubicBezTo>
                    <a:pt x="222" y="561"/>
                    <a:pt x="222" y="561"/>
                    <a:pt x="222" y="560"/>
                  </a:cubicBezTo>
                  <a:cubicBezTo>
                    <a:pt x="222" y="560"/>
                    <a:pt x="222" y="560"/>
                    <a:pt x="223" y="560"/>
                  </a:cubicBezTo>
                  <a:cubicBezTo>
                    <a:pt x="223" y="560"/>
                    <a:pt x="223" y="560"/>
                    <a:pt x="223" y="559"/>
                  </a:cubicBezTo>
                  <a:cubicBezTo>
                    <a:pt x="223" y="559"/>
                    <a:pt x="223" y="559"/>
                    <a:pt x="221" y="557"/>
                  </a:cubicBezTo>
                  <a:cubicBezTo>
                    <a:pt x="221" y="557"/>
                    <a:pt x="221" y="557"/>
                    <a:pt x="219" y="558"/>
                  </a:cubicBezTo>
                  <a:cubicBezTo>
                    <a:pt x="219" y="558"/>
                    <a:pt x="219" y="558"/>
                    <a:pt x="216" y="556"/>
                  </a:cubicBezTo>
                  <a:cubicBezTo>
                    <a:pt x="216" y="556"/>
                    <a:pt x="216" y="556"/>
                    <a:pt x="216" y="554"/>
                  </a:cubicBezTo>
                  <a:cubicBezTo>
                    <a:pt x="216" y="554"/>
                    <a:pt x="216" y="554"/>
                    <a:pt x="219" y="554"/>
                  </a:cubicBezTo>
                  <a:cubicBezTo>
                    <a:pt x="219" y="554"/>
                    <a:pt x="219" y="554"/>
                    <a:pt x="216" y="548"/>
                  </a:cubicBezTo>
                  <a:cubicBezTo>
                    <a:pt x="216" y="548"/>
                    <a:pt x="216" y="548"/>
                    <a:pt x="212" y="545"/>
                  </a:cubicBezTo>
                  <a:cubicBezTo>
                    <a:pt x="212" y="545"/>
                    <a:pt x="212" y="545"/>
                    <a:pt x="206" y="543"/>
                  </a:cubicBezTo>
                  <a:cubicBezTo>
                    <a:pt x="206" y="543"/>
                    <a:pt x="206" y="543"/>
                    <a:pt x="205" y="544"/>
                  </a:cubicBezTo>
                  <a:cubicBezTo>
                    <a:pt x="205" y="544"/>
                    <a:pt x="205" y="544"/>
                    <a:pt x="202" y="542"/>
                  </a:cubicBezTo>
                  <a:cubicBezTo>
                    <a:pt x="202" y="542"/>
                    <a:pt x="202" y="542"/>
                    <a:pt x="203" y="541"/>
                  </a:cubicBezTo>
                  <a:cubicBezTo>
                    <a:pt x="203" y="541"/>
                    <a:pt x="203" y="541"/>
                    <a:pt x="201" y="538"/>
                  </a:cubicBezTo>
                  <a:cubicBezTo>
                    <a:pt x="201" y="538"/>
                    <a:pt x="201" y="538"/>
                    <a:pt x="198" y="537"/>
                  </a:cubicBezTo>
                  <a:cubicBezTo>
                    <a:pt x="198" y="537"/>
                    <a:pt x="198" y="537"/>
                    <a:pt x="199" y="534"/>
                  </a:cubicBezTo>
                  <a:cubicBezTo>
                    <a:pt x="199" y="534"/>
                    <a:pt x="199" y="534"/>
                    <a:pt x="200" y="528"/>
                  </a:cubicBezTo>
                  <a:cubicBezTo>
                    <a:pt x="200" y="528"/>
                    <a:pt x="200" y="528"/>
                    <a:pt x="198" y="527"/>
                  </a:cubicBezTo>
                  <a:cubicBezTo>
                    <a:pt x="198" y="527"/>
                    <a:pt x="198" y="527"/>
                    <a:pt x="198" y="523"/>
                  </a:cubicBezTo>
                  <a:cubicBezTo>
                    <a:pt x="198" y="523"/>
                    <a:pt x="198" y="523"/>
                    <a:pt x="200" y="522"/>
                  </a:cubicBezTo>
                  <a:cubicBezTo>
                    <a:pt x="200" y="522"/>
                    <a:pt x="200" y="522"/>
                    <a:pt x="202" y="519"/>
                  </a:cubicBezTo>
                  <a:cubicBezTo>
                    <a:pt x="202" y="519"/>
                    <a:pt x="202" y="519"/>
                    <a:pt x="202" y="517"/>
                  </a:cubicBezTo>
                  <a:cubicBezTo>
                    <a:pt x="202" y="517"/>
                    <a:pt x="202" y="517"/>
                    <a:pt x="203" y="515"/>
                  </a:cubicBezTo>
                  <a:cubicBezTo>
                    <a:pt x="203" y="515"/>
                    <a:pt x="203" y="515"/>
                    <a:pt x="208" y="519"/>
                  </a:cubicBezTo>
                  <a:cubicBezTo>
                    <a:pt x="208" y="519"/>
                    <a:pt x="208" y="519"/>
                    <a:pt x="209" y="521"/>
                  </a:cubicBezTo>
                  <a:cubicBezTo>
                    <a:pt x="209" y="521"/>
                    <a:pt x="209" y="521"/>
                    <a:pt x="211" y="523"/>
                  </a:cubicBezTo>
                  <a:cubicBezTo>
                    <a:pt x="211" y="523"/>
                    <a:pt x="211" y="523"/>
                    <a:pt x="214" y="522"/>
                  </a:cubicBezTo>
                  <a:cubicBezTo>
                    <a:pt x="214" y="522"/>
                    <a:pt x="214" y="522"/>
                    <a:pt x="214" y="520"/>
                  </a:cubicBezTo>
                  <a:cubicBezTo>
                    <a:pt x="214" y="520"/>
                    <a:pt x="214" y="520"/>
                    <a:pt x="215" y="519"/>
                  </a:cubicBezTo>
                  <a:cubicBezTo>
                    <a:pt x="215" y="519"/>
                    <a:pt x="215" y="519"/>
                    <a:pt x="213" y="512"/>
                  </a:cubicBezTo>
                  <a:cubicBezTo>
                    <a:pt x="213" y="512"/>
                    <a:pt x="213" y="512"/>
                    <a:pt x="215" y="511"/>
                  </a:cubicBezTo>
                  <a:cubicBezTo>
                    <a:pt x="215" y="511"/>
                    <a:pt x="215" y="511"/>
                    <a:pt x="218" y="511"/>
                  </a:cubicBezTo>
                  <a:cubicBezTo>
                    <a:pt x="218" y="511"/>
                    <a:pt x="218" y="511"/>
                    <a:pt x="218" y="509"/>
                  </a:cubicBezTo>
                  <a:cubicBezTo>
                    <a:pt x="218" y="509"/>
                    <a:pt x="218" y="509"/>
                    <a:pt x="217" y="508"/>
                  </a:cubicBezTo>
                  <a:cubicBezTo>
                    <a:pt x="217" y="508"/>
                    <a:pt x="217" y="508"/>
                    <a:pt x="218" y="506"/>
                  </a:cubicBezTo>
                  <a:cubicBezTo>
                    <a:pt x="218" y="506"/>
                    <a:pt x="218" y="506"/>
                    <a:pt x="220" y="504"/>
                  </a:cubicBezTo>
                  <a:cubicBezTo>
                    <a:pt x="220" y="504"/>
                    <a:pt x="220" y="504"/>
                    <a:pt x="221" y="504"/>
                  </a:cubicBezTo>
                  <a:cubicBezTo>
                    <a:pt x="221" y="504"/>
                    <a:pt x="221" y="504"/>
                    <a:pt x="222" y="502"/>
                  </a:cubicBezTo>
                  <a:cubicBezTo>
                    <a:pt x="222" y="502"/>
                    <a:pt x="222" y="502"/>
                    <a:pt x="224" y="501"/>
                  </a:cubicBezTo>
                  <a:cubicBezTo>
                    <a:pt x="224" y="501"/>
                    <a:pt x="224" y="501"/>
                    <a:pt x="225" y="501"/>
                  </a:cubicBezTo>
                  <a:cubicBezTo>
                    <a:pt x="225" y="501"/>
                    <a:pt x="225" y="501"/>
                    <a:pt x="226" y="500"/>
                  </a:cubicBezTo>
                  <a:cubicBezTo>
                    <a:pt x="226" y="500"/>
                    <a:pt x="226" y="500"/>
                    <a:pt x="225" y="498"/>
                  </a:cubicBezTo>
                  <a:cubicBezTo>
                    <a:pt x="225" y="498"/>
                    <a:pt x="225" y="498"/>
                    <a:pt x="226" y="497"/>
                  </a:cubicBezTo>
                  <a:cubicBezTo>
                    <a:pt x="226" y="497"/>
                    <a:pt x="226" y="497"/>
                    <a:pt x="228" y="498"/>
                  </a:cubicBezTo>
                  <a:cubicBezTo>
                    <a:pt x="228" y="498"/>
                    <a:pt x="228" y="498"/>
                    <a:pt x="230" y="499"/>
                  </a:cubicBezTo>
                  <a:cubicBezTo>
                    <a:pt x="230" y="499"/>
                    <a:pt x="230" y="499"/>
                    <a:pt x="230" y="500"/>
                  </a:cubicBezTo>
                  <a:cubicBezTo>
                    <a:pt x="230" y="500"/>
                    <a:pt x="230" y="500"/>
                    <a:pt x="229" y="502"/>
                  </a:cubicBezTo>
                  <a:cubicBezTo>
                    <a:pt x="229" y="502"/>
                    <a:pt x="229" y="502"/>
                    <a:pt x="230" y="503"/>
                  </a:cubicBezTo>
                  <a:cubicBezTo>
                    <a:pt x="230" y="503"/>
                    <a:pt x="230" y="503"/>
                    <a:pt x="231" y="502"/>
                  </a:cubicBezTo>
                  <a:cubicBezTo>
                    <a:pt x="231" y="502"/>
                    <a:pt x="231" y="502"/>
                    <a:pt x="232" y="500"/>
                  </a:cubicBezTo>
                  <a:cubicBezTo>
                    <a:pt x="232" y="500"/>
                    <a:pt x="232" y="500"/>
                    <a:pt x="233" y="500"/>
                  </a:cubicBezTo>
                  <a:cubicBezTo>
                    <a:pt x="233" y="500"/>
                    <a:pt x="233" y="500"/>
                    <a:pt x="233" y="501"/>
                  </a:cubicBezTo>
                  <a:cubicBezTo>
                    <a:pt x="233" y="501"/>
                    <a:pt x="233" y="501"/>
                    <a:pt x="234" y="500"/>
                  </a:cubicBezTo>
                  <a:cubicBezTo>
                    <a:pt x="234" y="500"/>
                    <a:pt x="234" y="500"/>
                    <a:pt x="235" y="499"/>
                  </a:cubicBezTo>
                  <a:cubicBezTo>
                    <a:pt x="235" y="499"/>
                    <a:pt x="235" y="499"/>
                    <a:pt x="236" y="499"/>
                  </a:cubicBezTo>
                  <a:cubicBezTo>
                    <a:pt x="236" y="499"/>
                    <a:pt x="236" y="499"/>
                    <a:pt x="238" y="497"/>
                  </a:cubicBezTo>
                  <a:cubicBezTo>
                    <a:pt x="238" y="497"/>
                    <a:pt x="238" y="497"/>
                    <a:pt x="240" y="497"/>
                  </a:cubicBezTo>
                  <a:cubicBezTo>
                    <a:pt x="240" y="497"/>
                    <a:pt x="240" y="497"/>
                    <a:pt x="241" y="500"/>
                  </a:cubicBezTo>
                  <a:cubicBezTo>
                    <a:pt x="241" y="500"/>
                    <a:pt x="241" y="500"/>
                    <a:pt x="243" y="501"/>
                  </a:cubicBezTo>
                  <a:cubicBezTo>
                    <a:pt x="243" y="501"/>
                    <a:pt x="243" y="501"/>
                    <a:pt x="246" y="500"/>
                  </a:cubicBezTo>
                  <a:cubicBezTo>
                    <a:pt x="246" y="500"/>
                    <a:pt x="246" y="500"/>
                    <a:pt x="247" y="500"/>
                  </a:cubicBezTo>
                  <a:cubicBezTo>
                    <a:pt x="247" y="500"/>
                    <a:pt x="247" y="500"/>
                    <a:pt x="248" y="501"/>
                  </a:cubicBezTo>
                  <a:cubicBezTo>
                    <a:pt x="248" y="501"/>
                    <a:pt x="248" y="501"/>
                    <a:pt x="249" y="501"/>
                  </a:cubicBezTo>
                  <a:cubicBezTo>
                    <a:pt x="249" y="501"/>
                    <a:pt x="249" y="501"/>
                    <a:pt x="251" y="504"/>
                  </a:cubicBezTo>
                  <a:cubicBezTo>
                    <a:pt x="251" y="504"/>
                    <a:pt x="251" y="504"/>
                    <a:pt x="253" y="504"/>
                  </a:cubicBezTo>
                  <a:cubicBezTo>
                    <a:pt x="253" y="504"/>
                    <a:pt x="253" y="504"/>
                    <a:pt x="254" y="506"/>
                  </a:cubicBezTo>
                  <a:cubicBezTo>
                    <a:pt x="254" y="506"/>
                    <a:pt x="254" y="506"/>
                    <a:pt x="257" y="507"/>
                  </a:cubicBezTo>
                  <a:cubicBezTo>
                    <a:pt x="257" y="507"/>
                    <a:pt x="257" y="507"/>
                    <a:pt x="258" y="508"/>
                  </a:cubicBezTo>
                  <a:cubicBezTo>
                    <a:pt x="258" y="508"/>
                    <a:pt x="258" y="508"/>
                    <a:pt x="259" y="509"/>
                  </a:cubicBezTo>
                  <a:cubicBezTo>
                    <a:pt x="259" y="509"/>
                    <a:pt x="259" y="509"/>
                    <a:pt x="259" y="511"/>
                  </a:cubicBezTo>
                  <a:cubicBezTo>
                    <a:pt x="259" y="511"/>
                    <a:pt x="259" y="511"/>
                    <a:pt x="260" y="511"/>
                  </a:cubicBezTo>
                  <a:cubicBezTo>
                    <a:pt x="260" y="511"/>
                    <a:pt x="260" y="511"/>
                    <a:pt x="261" y="509"/>
                  </a:cubicBezTo>
                  <a:cubicBezTo>
                    <a:pt x="261" y="509"/>
                    <a:pt x="261" y="509"/>
                    <a:pt x="261" y="507"/>
                  </a:cubicBezTo>
                  <a:cubicBezTo>
                    <a:pt x="261" y="507"/>
                    <a:pt x="261" y="507"/>
                    <a:pt x="262" y="506"/>
                  </a:cubicBezTo>
                  <a:cubicBezTo>
                    <a:pt x="262" y="506"/>
                    <a:pt x="262" y="506"/>
                    <a:pt x="264" y="508"/>
                  </a:cubicBezTo>
                  <a:cubicBezTo>
                    <a:pt x="264" y="508"/>
                    <a:pt x="264" y="508"/>
                    <a:pt x="267" y="508"/>
                  </a:cubicBezTo>
                  <a:cubicBezTo>
                    <a:pt x="267" y="508"/>
                    <a:pt x="267" y="508"/>
                    <a:pt x="268" y="510"/>
                  </a:cubicBezTo>
                  <a:cubicBezTo>
                    <a:pt x="268" y="510"/>
                    <a:pt x="268" y="510"/>
                    <a:pt x="269" y="511"/>
                  </a:cubicBezTo>
                  <a:cubicBezTo>
                    <a:pt x="269" y="511"/>
                    <a:pt x="269" y="511"/>
                    <a:pt x="272" y="509"/>
                  </a:cubicBezTo>
                  <a:cubicBezTo>
                    <a:pt x="272" y="509"/>
                    <a:pt x="272" y="509"/>
                    <a:pt x="272" y="506"/>
                  </a:cubicBezTo>
                  <a:cubicBezTo>
                    <a:pt x="272" y="506"/>
                    <a:pt x="272" y="506"/>
                    <a:pt x="274" y="505"/>
                  </a:cubicBezTo>
                  <a:cubicBezTo>
                    <a:pt x="274" y="505"/>
                    <a:pt x="274" y="505"/>
                    <a:pt x="274" y="504"/>
                  </a:cubicBezTo>
                  <a:cubicBezTo>
                    <a:pt x="274" y="504"/>
                    <a:pt x="274" y="504"/>
                    <a:pt x="275" y="503"/>
                  </a:cubicBezTo>
                  <a:cubicBezTo>
                    <a:pt x="275" y="503"/>
                    <a:pt x="275" y="503"/>
                    <a:pt x="276" y="505"/>
                  </a:cubicBezTo>
                  <a:cubicBezTo>
                    <a:pt x="276" y="505"/>
                    <a:pt x="276" y="505"/>
                    <a:pt x="277" y="503"/>
                  </a:cubicBezTo>
                  <a:cubicBezTo>
                    <a:pt x="277" y="503"/>
                    <a:pt x="277" y="503"/>
                    <a:pt x="279" y="503"/>
                  </a:cubicBezTo>
                  <a:cubicBezTo>
                    <a:pt x="279" y="503"/>
                    <a:pt x="279" y="503"/>
                    <a:pt x="281" y="505"/>
                  </a:cubicBezTo>
                  <a:cubicBezTo>
                    <a:pt x="281" y="505"/>
                    <a:pt x="281" y="505"/>
                    <a:pt x="282" y="506"/>
                  </a:cubicBezTo>
                  <a:cubicBezTo>
                    <a:pt x="282" y="506"/>
                    <a:pt x="282" y="506"/>
                    <a:pt x="284" y="506"/>
                  </a:cubicBezTo>
                  <a:cubicBezTo>
                    <a:pt x="284" y="506"/>
                    <a:pt x="284" y="506"/>
                    <a:pt x="284" y="504"/>
                  </a:cubicBezTo>
                  <a:cubicBezTo>
                    <a:pt x="284" y="504"/>
                    <a:pt x="284" y="504"/>
                    <a:pt x="286" y="503"/>
                  </a:cubicBezTo>
                  <a:cubicBezTo>
                    <a:pt x="286" y="503"/>
                    <a:pt x="286" y="503"/>
                    <a:pt x="287" y="504"/>
                  </a:cubicBezTo>
                  <a:cubicBezTo>
                    <a:pt x="287" y="504"/>
                    <a:pt x="287" y="504"/>
                    <a:pt x="288" y="502"/>
                  </a:cubicBezTo>
                  <a:cubicBezTo>
                    <a:pt x="288" y="502"/>
                    <a:pt x="288" y="502"/>
                    <a:pt x="291" y="504"/>
                  </a:cubicBezTo>
                  <a:cubicBezTo>
                    <a:pt x="291" y="504"/>
                    <a:pt x="291" y="504"/>
                    <a:pt x="292" y="504"/>
                  </a:cubicBezTo>
                  <a:cubicBezTo>
                    <a:pt x="292" y="504"/>
                    <a:pt x="292" y="504"/>
                    <a:pt x="291" y="505"/>
                  </a:cubicBezTo>
                  <a:cubicBezTo>
                    <a:pt x="291" y="505"/>
                    <a:pt x="291" y="505"/>
                    <a:pt x="290" y="506"/>
                  </a:cubicBezTo>
                  <a:cubicBezTo>
                    <a:pt x="290" y="506"/>
                    <a:pt x="290" y="506"/>
                    <a:pt x="292" y="508"/>
                  </a:cubicBezTo>
                  <a:cubicBezTo>
                    <a:pt x="292" y="508"/>
                    <a:pt x="292" y="508"/>
                    <a:pt x="293" y="509"/>
                  </a:cubicBezTo>
                  <a:cubicBezTo>
                    <a:pt x="293" y="509"/>
                    <a:pt x="293" y="509"/>
                    <a:pt x="294" y="508"/>
                  </a:cubicBezTo>
                  <a:cubicBezTo>
                    <a:pt x="294" y="508"/>
                    <a:pt x="294" y="508"/>
                    <a:pt x="295" y="509"/>
                  </a:cubicBezTo>
                  <a:cubicBezTo>
                    <a:pt x="295" y="509"/>
                    <a:pt x="295" y="509"/>
                    <a:pt x="298" y="509"/>
                  </a:cubicBezTo>
                  <a:cubicBezTo>
                    <a:pt x="298" y="509"/>
                    <a:pt x="298" y="509"/>
                    <a:pt x="301" y="510"/>
                  </a:cubicBezTo>
                  <a:cubicBezTo>
                    <a:pt x="301" y="510"/>
                    <a:pt x="301" y="510"/>
                    <a:pt x="303" y="510"/>
                  </a:cubicBezTo>
                  <a:cubicBezTo>
                    <a:pt x="303" y="510"/>
                    <a:pt x="303" y="510"/>
                    <a:pt x="304" y="508"/>
                  </a:cubicBezTo>
                  <a:cubicBezTo>
                    <a:pt x="304" y="508"/>
                    <a:pt x="304" y="508"/>
                    <a:pt x="304" y="506"/>
                  </a:cubicBezTo>
                  <a:cubicBezTo>
                    <a:pt x="304" y="506"/>
                    <a:pt x="304" y="506"/>
                    <a:pt x="305" y="506"/>
                  </a:cubicBezTo>
                  <a:cubicBezTo>
                    <a:pt x="305" y="506"/>
                    <a:pt x="305" y="506"/>
                    <a:pt x="308" y="507"/>
                  </a:cubicBezTo>
                  <a:cubicBezTo>
                    <a:pt x="308" y="507"/>
                    <a:pt x="308" y="507"/>
                    <a:pt x="310" y="508"/>
                  </a:cubicBezTo>
                  <a:cubicBezTo>
                    <a:pt x="310" y="508"/>
                    <a:pt x="310" y="508"/>
                    <a:pt x="313" y="507"/>
                  </a:cubicBezTo>
                  <a:cubicBezTo>
                    <a:pt x="313" y="507"/>
                    <a:pt x="313" y="507"/>
                    <a:pt x="314" y="505"/>
                  </a:cubicBezTo>
                  <a:cubicBezTo>
                    <a:pt x="314" y="505"/>
                    <a:pt x="314" y="505"/>
                    <a:pt x="313" y="498"/>
                  </a:cubicBezTo>
                  <a:cubicBezTo>
                    <a:pt x="313" y="498"/>
                    <a:pt x="313" y="498"/>
                    <a:pt x="310" y="497"/>
                  </a:cubicBezTo>
                  <a:cubicBezTo>
                    <a:pt x="310" y="497"/>
                    <a:pt x="310" y="497"/>
                    <a:pt x="308" y="496"/>
                  </a:cubicBezTo>
                  <a:cubicBezTo>
                    <a:pt x="308" y="496"/>
                    <a:pt x="308" y="496"/>
                    <a:pt x="308" y="495"/>
                  </a:cubicBezTo>
                  <a:cubicBezTo>
                    <a:pt x="308" y="495"/>
                    <a:pt x="308" y="495"/>
                    <a:pt x="306" y="495"/>
                  </a:cubicBezTo>
                  <a:cubicBezTo>
                    <a:pt x="306" y="495"/>
                    <a:pt x="306" y="495"/>
                    <a:pt x="305" y="494"/>
                  </a:cubicBezTo>
                  <a:cubicBezTo>
                    <a:pt x="305" y="494"/>
                    <a:pt x="305" y="494"/>
                    <a:pt x="303" y="494"/>
                  </a:cubicBezTo>
                  <a:cubicBezTo>
                    <a:pt x="303" y="494"/>
                    <a:pt x="303" y="494"/>
                    <a:pt x="303" y="492"/>
                  </a:cubicBezTo>
                  <a:cubicBezTo>
                    <a:pt x="303" y="492"/>
                    <a:pt x="303" y="492"/>
                    <a:pt x="302" y="491"/>
                  </a:cubicBezTo>
                  <a:cubicBezTo>
                    <a:pt x="302" y="491"/>
                    <a:pt x="302" y="491"/>
                    <a:pt x="302" y="490"/>
                  </a:cubicBezTo>
                  <a:cubicBezTo>
                    <a:pt x="302" y="490"/>
                    <a:pt x="302" y="490"/>
                    <a:pt x="304" y="490"/>
                  </a:cubicBezTo>
                  <a:cubicBezTo>
                    <a:pt x="304" y="490"/>
                    <a:pt x="304" y="490"/>
                    <a:pt x="304" y="488"/>
                  </a:cubicBezTo>
                  <a:cubicBezTo>
                    <a:pt x="304" y="488"/>
                    <a:pt x="304" y="488"/>
                    <a:pt x="305" y="487"/>
                  </a:cubicBezTo>
                  <a:cubicBezTo>
                    <a:pt x="305" y="487"/>
                    <a:pt x="305" y="487"/>
                    <a:pt x="305" y="485"/>
                  </a:cubicBezTo>
                  <a:cubicBezTo>
                    <a:pt x="305" y="485"/>
                    <a:pt x="305" y="485"/>
                    <a:pt x="304" y="485"/>
                  </a:cubicBezTo>
                  <a:cubicBezTo>
                    <a:pt x="304" y="485"/>
                    <a:pt x="304" y="485"/>
                    <a:pt x="304" y="483"/>
                  </a:cubicBezTo>
                  <a:cubicBezTo>
                    <a:pt x="304" y="483"/>
                    <a:pt x="304" y="483"/>
                    <a:pt x="306" y="480"/>
                  </a:cubicBezTo>
                  <a:cubicBezTo>
                    <a:pt x="306" y="480"/>
                    <a:pt x="306" y="480"/>
                    <a:pt x="308" y="478"/>
                  </a:cubicBezTo>
                  <a:cubicBezTo>
                    <a:pt x="308" y="478"/>
                    <a:pt x="308" y="478"/>
                    <a:pt x="311" y="478"/>
                  </a:cubicBezTo>
                  <a:cubicBezTo>
                    <a:pt x="311" y="478"/>
                    <a:pt x="311" y="478"/>
                    <a:pt x="313" y="478"/>
                  </a:cubicBezTo>
                  <a:cubicBezTo>
                    <a:pt x="313" y="478"/>
                    <a:pt x="313" y="478"/>
                    <a:pt x="314" y="478"/>
                  </a:cubicBezTo>
                  <a:cubicBezTo>
                    <a:pt x="314" y="478"/>
                    <a:pt x="314" y="478"/>
                    <a:pt x="314" y="476"/>
                  </a:cubicBezTo>
                  <a:cubicBezTo>
                    <a:pt x="314" y="476"/>
                    <a:pt x="314" y="476"/>
                    <a:pt x="312" y="475"/>
                  </a:cubicBezTo>
                  <a:cubicBezTo>
                    <a:pt x="312" y="475"/>
                    <a:pt x="312" y="475"/>
                    <a:pt x="311" y="474"/>
                  </a:cubicBezTo>
                  <a:cubicBezTo>
                    <a:pt x="311" y="474"/>
                    <a:pt x="311" y="474"/>
                    <a:pt x="309" y="474"/>
                  </a:cubicBezTo>
                  <a:cubicBezTo>
                    <a:pt x="309" y="474"/>
                    <a:pt x="309" y="474"/>
                    <a:pt x="308" y="475"/>
                  </a:cubicBezTo>
                  <a:cubicBezTo>
                    <a:pt x="308" y="475"/>
                    <a:pt x="308" y="475"/>
                    <a:pt x="306" y="474"/>
                  </a:cubicBezTo>
                  <a:cubicBezTo>
                    <a:pt x="306" y="474"/>
                    <a:pt x="306" y="474"/>
                    <a:pt x="304" y="474"/>
                  </a:cubicBezTo>
                  <a:cubicBezTo>
                    <a:pt x="304" y="474"/>
                    <a:pt x="304" y="474"/>
                    <a:pt x="304" y="473"/>
                  </a:cubicBezTo>
                  <a:cubicBezTo>
                    <a:pt x="304" y="473"/>
                    <a:pt x="304" y="473"/>
                    <a:pt x="305" y="472"/>
                  </a:cubicBezTo>
                  <a:cubicBezTo>
                    <a:pt x="305" y="472"/>
                    <a:pt x="305" y="472"/>
                    <a:pt x="307" y="472"/>
                  </a:cubicBezTo>
                  <a:cubicBezTo>
                    <a:pt x="307" y="472"/>
                    <a:pt x="307" y="472"/>
                    <a:pt x="306" y="470"/>
                  </a:cubicBezTo>
                  <a:cubicBezTo>
                    <a:pt x="306" y="470"/>
                    <a:pt x="306" y="470"/>
                    <a:pt x="304" y="470"/>
                  </a:cubicBezTo>
                  <a:cubicBezTo>
                    <a:pt x="304" y="470"/>
                    <a:pt x="304" y="470"/>
                    <a:pt x="303" y="470"/>
                  </a:cubicBezTo>
                  <a:cubicBezTo>
                    <a:pt x="303" y="470"/>
                    <a:pt x="303" y="470"/>
                    <a:pt x="303" y="469"/>
                  </a:cubicBezTo>
                  <a:cubicBezTo>
                    <a:pt x="303" y="469"/>
                    <a:pt x="303" y="469"/>
                    <a:pt x="303" y="467"/>
                  </a:cubicBezTo>
                  <a:cubicBezTo>
                    <a:pt x="303" y="467"/>
                    <a:pt x="303" y="467"/>
                    <a:pt x="303" y="466"/>
                  </a:cubicBezTo>
                  <a:cubicBezTo>
                    <a:pt x="303" y="466"/>
                    <a:pt x="303" y="466"/>
                    <a:pt x="305" y="466"/>
                  </a:cubicBezTo>
                  <a:cubicBezTo>
                    <a:pt x="305" y="466"/>
                    <a:pt x="305" y="466"/>
                    <a:pt x="306" y="465"/>
                  </a:cubicBezTo>
                  <a:cubicBezTo>
                    <a:pt x="306" y="465"/>
                    <a:pt x="306" y="465"/>
                    <a:pt x="307" y="465"/>
                  </a:cubicBezTo>
                  <a:cubicBezTo>
                    <a:pt x="307" y="465"/>
                    <a:pt x="307" y="465"/>
                    <a:pt x="308" y="466"/>
                  </a:cubicBezTo>
                  <a:cubicBezTo>
                    <a:pt x="308" y="466"/>
                    <a:pt x="308" y="466"/>
                    <a:pt x="310" y="466"/>
                  </a:cubicBezTo>
                  <a:cubicBezTo>
                    <a:pt x="310" y="466"/>
                    <a:pt x="310" y="466"/>
                    <a:pt x="311" y="467"/>
                  </a:cubicBezTo>
                  <a:cubicBezTo>
                    <a:pt x="311" y="467"/>
                    <a:pt x="311" y="467"/>
                    <a:pt x="312" y="466"/>
                  </a:cubicBezTo>
                  <a:cubicBezTo>
                    <a:pt x="312" y="466"/>
                    <a:pt x="312" y="466"/>
                    <a:pt x="312" y="465"/>
                  </a:cubicBezTo>
                  <a:cubicBezTo>
                    <a:pt x="312" y="465"/>
                    <a:pt x="312" y="465"/>
                    <a:pt x="314" y="464"/>
                  </a:cubicBezTo>
                  <a:cubicBezTo>
                    <a:pt x="314" y="464"/>
                    <a:pt x="314" y="464"/>
                    <a:pt x="315" y="464"/>
                  </a:cubicBezTo>
                  <a:cubicBezTo>
                    <a:pt x="315" y="464"/>
                    <a:pt x="315" y="464"/>
                    <a:pt x="316" y="466"/>
                  </a:cubicBezTo>
                  <a:cubicBezTo>
                    <a:pt x="316" y="466"/>
                    <a:pt x="316" y="466"/>
                    <a:pt x="317" y="465"/>
                  </a:cubicBezTo>
                  <a:cubicBezTo>
                    <a:pt x="317" y="465"/>
                    <a:pt x="317" y="465"/>
                    <a:pt x="317" y="463"/>
                  </a:cubicBezTo>
                  <a:cubicBezTo>
                    <a:pt x="317" y="463"/>
                    <a:pt x="317" y="463"/>
                    <a:pt x="320" y="463"/>
                  </a:cubicBezTo>
                  <a:cubicBezTo>
                    <a:pt x="320" y="463"/>
                    <a:pt x="320" y="463"/>
                    <a:pt x="322" y="462"/>
                  </a:cubicBezTo>
                  <a:cubicBezTo>
                    <a:pt x="322" y="462"/>
                    <a:pt x="322" y="462"/>
                    <a:pt x="324" y="461"/>
                  </a:cubicBezTo>
                  <a:cubicBezTo>
                    <a:pt x="324" y="461"/>
                    <a:pt x="324" y="461"/>
                    <a:pt x="327" y="461"/>
                  </a:cubicBezTo>
                  <a:cubicBezTo>
                    <a:pt x="327" y="461"/>
                    <a:pt x="327" y="461"/>
                    <a:pt x="327" y="460"/>
                  </a:cubicBezTo>
                  <a:cubicBezTo>
                    <a:pt x="327" y="460"/>
                    <a:pt x="327" y="460"/>
                    <a:pt x="330" y="459"/>
                  </a:cubicBezTo>
                  <a:cubicBezTo>
                    <a:pt x="330" y="459"/>
                    <a:pt x="330" y="459"/>
                    <a:pt x="332" y="459"/>
                  </a:cubicBezTo>
                  <a:cubicBezTo>
                    <a:pt x="332" y="459"/>
                    <a:pt x="332" y="459"/>
                    <a:pt x="333" y="458"/>
                  </a:cubicBezTo>
                  <a:cubicBezTo>
                    <a:pt x="333" y="458"/>
                    <a:pt x="333" y="458"/>
                    <a:pt x="334" y="458"/>
                  </a:cubicBezTo>
                  <a:cubicBezTo>
                    <a:pt x="334" y="458"/>
                    <a:pt x="334" y="458"/>
                    <a:pt x="336" y="458"/>
                  </a:cubicBezTo>
                  <a:cubicBezTo>
                    <a:pt x="336" y="458"/>
                    <a:pt x="336" y="458"/>
                    <a:pt x="336" y="456"/>
                  </a:cubicBezTo>
                  <a:cubicBezTo>
                    <a:pt x="336" y="456"/>
                    <a:pt x="336" y="456"/>
                    <a:pt x="337" y="455"/>
                  </a:cubicBezTo>
                  <a:cubicBezTo>
                    <a:pt x="337" y="455"/>
                    <a:pt x="337" y="455"/>
                    <a:pt x="339" y="455"/>
                  </a:cubicBezTo>
                  <a:cubicBezTo>
                    <a:pt x="339" y="455"/>
                    <a:pt x="339" y="455"/>
                    <a:pt x="339" y="454"/>
                  </a:cubicBezTo>
                  <a:cubicBezTo>
                    <a:pt x="339" y="454"/>
                    <a:pt x="339" y="454"/>
                    <a:pt x="341" y="453"/>
                  </a:cubicBezTo>
                  <a:cubicBezTo>
                    <a:pt x="341" y="453"/>
                    <a:pt x="341" y="453"/>
                    <a:pt x="341" y="454"/>
                  </a:cubicBezTo>
                  <a:cubicBezTo>
                    <a:pt x="341" y="454"/>
                    <a:pt x="341" y="454"/>
                    <a:pt x="343" y="454"/>
                  </a:cubicBezTo>
                  <a:cubicBezTo>
                    <a:pt x="343" y="454"/>
                    <a:pt x="343" y="454"/>
                    <a:pt x="344" y="453"/>
                  </a:cubicBezTo>
                  <a:cubicBezTo>
                    <a:pt x="344" y="453"/>
                    <a:pt x="344" y="453"/>
                    <a:pt x="346" y="452"/>
                  </a:cubicBezTo>
                  <a:cubicBezTo>
                    <a:pt x="346" y="452"/>
                    <a:pt x="346" y="452"/>
                    <a:pt x="350" y="450"/>
                  </a:cubicBezTo>
                  <a:cubicBezTo>
                    <a:pt x="350" y="450"/>
                    <a:pt x="350" y="450"/>
                    <a:pt x="351" y="450"/>
                  </a:cubicBezTo>
                  <a:cubicBezTo>
                    <a:pt x="351" y="450"/>
                    <a:pt x="351" y="450"/>
                    <a:pt x="352" y="449"/>
                  </a:cubicBezTo>
                  <a:cubicBezTo>
                    <a:pt x="352" y="449"/>
                    <a:pt x="352" y="449"/>
                    <a:pt x="354" y="449"/>
                  </a:cubicBezTo>
                  <a:cubicBezTo>
                    <a:pt x="354" y="449"/>
                    <a:pt x="354" y="449"/>
                    <a:pt x="355" y="447"/>
                  </a:cubicBezTo>
                  <a:cubicBezTo>
                    <a:pt x="355" y="447"/>
                    <a:pt x="355" y="447"/>
                    <a:pt x="356" y="448"/>
                  </a:cubicBezTo>
                  <a:cubicBezTo>
                    <a:pt x="356" y="448"/>
                    <a:pt x="356" y="448"/>
                    <a:pt x="359" y="447"/>
                  </a:cubicBezTo>
                  <a:cubicBezTo>
                    <a:pt x="359" y="447"/>
                    <a:pt x="359" y="447"/>
                    <a:pt x="358" y="446"/>
                  </a:cubicBezTo>
                  <a:cubicBezTo>
                    <a:pt x="358" y="446"/>
                    <a:pt x="358" y="446"/>
                    <a:pt x="358" y="444"/>
                  </a:cubicBezTo>
                  <a:cubicBezTo>
                    <a:pt x="358" y="444"/>
                    <a:pt x="358" y="444"/>
                    <a:pt x="359" y="444"/>
                  </a:cubicBezTo>
                  <a:cubicBezTo>
                    <a:pt x="359" y="444"/>
                    <a:pt x="359" y="444"/>
                    <a:pt x="361" y="444"/>
                  </a:cubicBezTo>
                  <a:cubicBezTo>
                    <a:pt x="361" y="444"/>
                    <a:pt x="361" y="444"/>
                    <a:pt x="361" y="442"/>
                  </a:cubicBezTo>
                  <a:cubicBezTo>
                    <a:pt x="361" y="442"/>
                    <a:pt x="361" y="442"/>
                    <a:pt x="363" y="441"/>
                  </a:cubicBezTo>
                  <a:cubicBezTo>
                    <a:pt x="363" y="441"/>
                    <a:pt x="363" y="441"/>
                    <a:pt x="364" y="441"/>
                  </a:cubicBezTo>
                  <a:cubicBezTo>
                    <a:pt x="364" y="441"/>
                    <a:pt x="364" y="441"/>
                    <a:pt x="365" y="441"/>
                  </a:cubicBezTo>
                  <a:cubicBezTo>
                    <a:pt x="365" y="441"/>
                    <a:pt x="365" y="441"/>
                    <a:pt x="368" y="442"/>
                  </a:cubicBezTo>
                  <a:cubicBezTo>
                    <a:pt x="368" y="442"/>
                    <a:pt x="368" y="442"/>
                    <a:pt x="370" y="442"/>
                  </a:cubicBezTo>
                  <a:cubicBezTo>
                    <a:pt x="370" y="442"/>
                    <a:pt x="370" y="442"/>
                    <a:pt x="372" y="443"/>
                  </a:cubicBezTo>
                  <a:cubicBezTo>
                    <a:pt x="372" y="443"/>
                    <a:pt x="372" y="443"/>
                    <a:pt x="374" y="443"/>
                  </a:cubicBezTo>
                  <a:cubicBezTo>
                    <a:pt x="374" y="443"/>
                    <a:pt x="374" y="443"/>
                    <a:pt x="376" y="442"/>
                  </a:cubicBezTo>
                  <a:cubicBezTo>
                    <a:pt x="376" y="442"/>
                    <a:pt x="376" y="442"/>
                    <a:pt x="378" y="442"/>
                  </a:cubicBezTo>
                  <a:cubicBezTo>
                    <a:pt x="378" y="442"/>
                    <a:pt x="378" y="442"/>
                    <a:pt x="379" y="444"/>
                  </a:cubicBezTo>
                  <a:cubicBezTo>
                    <a:pt x="379" y="444"/>
                    <a:pt x="379" y="444"/>
                    <a:pt x="379" y="445"/>
                  </a:cubicBezTo>
                  <a:cubicBezTo>
                    <a:pt x="379" y="445"/>
                    <a:pt x="379" y="445"/>
                    <a:pt x="380" y="447"/>
                  </a:cubicBezTo>
                  <a:cubicBezTo>
                    <a:pt x="380" y="447"/>
                    <a:pt x="380" y="447"/>
                    <a:pt x="381" y="448"/>
                  </a:cubicBezTo>
                  <a:cubicBezTo>
                    <a:pt x="381" y="448"/>
                    <a:pt x="381" y="448"/>
                    <a:pt x="382" y="449"/>
                  </a:cubicBezTo>
                  <a:cubicBezTo>
                    <a:pt x="382" y="449"/>
                    <a:pt x="382" y="449"/>
                    <a:pt x="383" y="450"/>
                  </a:cubicBezTo>
                  <a:cubicBezTo>
                    <a:pt x="383" y="450"/>
                    <a:pt x="383" y="450"/>
                    <a:pt x="382" y="452"/>
                  </a:cubicBezTo>
                  <a:cubicBezTo>
                    <a:pt x="382" y="452"/>
                    <a:pt x="382" y="452"/>
                    <a:pt x="382" y="453"/>
                  </a:cubicBezTo>
                  <a:cubicBezTo>
                    <a:pt x="382" y="453"/>
                    <a:pt x="382" y="453"/>
                    <a:pt x="382" y="454"/>
                  </a:cubicBezTo>
                  <a:cubicBezTo>
                    <a:pt x="382" y="454"/>
                    <a:pt x="382" y="454"/>
                    <a:pt x="381" y="454"/>
                  </a:cubicBezTo>
                  <a:cubicBezTo>
                    <a:pt x="381" y="454"/>
                    <a:pt x="381" y="454"/>
                    <a:pt x="382" y="456"/>
                  </a:cubicBezTo>
                  <a:cubicBezTo>
                    <a:pt x="382" y="456"/>
                    <a:pt x="382" y="456"/>
                    <a:pt x="383" y="457"/>
                  </a:cubicBezTo>
                  <a:cubicBezTo>
                    <a:pt x="383" y="457"/>
                    <a:pt x="383" y="457"/>
                    <a:pt x="385" y="455"/>
                  </a:cubicBezTo>
                  <a:cubicBezTo>
                    <a:pt x="385" y="455"/>
                    <a:pt x="385" y="455"/>
                    <a:pt x="386" y="457"/>
                  </a:cubicBezTo>
                  <a:cubicBezTo>
                    <a:pt x="386" y="457"/>
                    <a:pt x="386" y="457"/>
                    <a:pt x="387" y="456"/>
                  </a:cubicBezTo>
                  <a:cubicBezTo>
                    <a:pt x="387" y="456"/>
                    <a:pt x="387" y="456"/>
                    <a:pt x="387" y="455"/>
                  </a:cubicBezTo>
                  <a:cubicBezTo>
                    <a:pt x="387" y="455"/>
                    <a:pt x="387" y="455"/>
                    <a:pt x="389" y="454"/>
                  </a:cubicBezTo>
                  <a:cubicBezTo>
                    <a:pt x="389" y="454"/>
                    <a:pt x="389" y="454"/>
                    <a:pt x="389" y="456"/>
                  </a:cubicBezTo>
                  <a:cubicBezTo>
                    <a:pt x="389" y="456"/>
                    <a:pt x="389" y="456"/>
                    <a:pt x="390" y="456"/>
                  </a:cubicBezTo>
                  <a:cubicBezTo>
                    <a:pt x="390" y="456"/>
                    <a:pt x="390" y="456"/>
                    <a:pt x="390" y="454"/>
                  </a:cubicBezTo>
                  <a:cubicBezTo>
                    <a:pt x="390" y="454"/>
                    <a:pt x="390" y="454"/>
                    <a:pt x="390" y="453"/>
                  </a:cubicBezTo>
                  <a:cubicBezTo>
                    <a:pt x="390" y="453"/>
                    <a:pt x="390" y="453"/>
                    <a:pt x="390" y="452"/>
                  </a:cubicBezTo>
                  <a:cubicBezTo>
                    <a:pt x="390" y="452"/>
                    <a:pt x="390" y="452"/>
                    <a:pt x="393" y="454"/>
                  </a:cubicBezTo>
                  <a:cubicBezTo>
                    <a:pt x="393" y="454"/>
                    <a:pt x="393" y="454"/>
                    <a:pt x="394" y="457"/>
                  </a:cubicBezTo>
                  <a:cubicBezTo>
                    <a:pt x="394" y="457"/>
                    <a:pt x="394" y="457"/>
                    <a:pt x="395" y="460"/>
                  </a:cubicBezTo>
                  <a:cubicBezTo>
                    <a:pt x="395" y="460"/>
                    <a:pt x="395" y="460"/>
                    <a:pt x="396" y="459"/>
                  </a:cubicBezTo>
                  <a:cubicBezTo>
                    <a:pt x="396" y="459"/>
                    <a:pt x="396" y="459"/>
                    <a:pt x="397" y="458"/>
                  </a:cubicBezTo>
                  <a:cubicBezTo>
                    <a:pt x="397" y="458"/>
                    <a:pt x="397" y="458"/>
                    <a:pt x="396" y="458"/>
                  </a:cubicBezTo>
                  <a:cubicBezTo>
                    <a:pt x="396" y="458"/>
                    <a:pt x="396" y="458"/>
                    <a:pt x="396" y="457"/>
                  </a:cubicBezTo>
                  <a:cubicBezTo>
                    <a:pt x="396" y="457"/>
                    <a:pt x="396" y="457"/>
                    <a:pt x="398" y="456"/>
                  </a:cubicBezTo>
                  <a:cubicBezTo>
                    <a:pt x="398" y="456"/>
                    <a:pt x="398" y="456"/>
                    <a:pt x="401" y="458"/>
                  </a:cubicBezTo>
                  <a:cubicBezTo>
                    <a:pt x="401" y="458"/>
                    <a:pt x="401" y="458"/>
                    <a:pt x="402" y="458"/>
                  </a:cubicBezTo>
                  <a:cubicBezTo>
                    <a:pt x="402" y="458"/>
                    <a:pt x="402" y="458"/>
                    <a:pt x="403" y="457"/>
                  </a:cubicBezTo>
                  <a:cubicBezTo>
                    <a:pt x="403" y="457"/>
                    <a:pt x="403" y="457"/>
                    <a:pt x="404" y="457"/>
                  </a:cubicBezTo>
                  <a:cubicBezTo>
                    <a:pt x="404" y="457"/>
                    <a:pt x="404" y="457"/>
                    <a:pt x="404" y="459"/>
                  </a:cubicBezTo>
                  <a:cubicBezTo>
                    <a:pt x="404" y="459"/>
                    <a:pt x="404" y="459"/>
                    <a:pt x="403" y="460"/>
                  </a:cubicBezTo>
                  <a:cubicBezTo>
                    <a:pt x="403" y="460"/>
                    <a:pt x="403" y="460"/>
                    <a:pt x="403" y="462"/>
                  </a:cubicBezTo>
                  <a:cubicBezTo>
                    <a:pt x="403" y="462"/>
                    <a:pt x="403" y="462"/>
                    <a:pt x="404" y="464"/>
                  </a:cubicBezTo>
                  <a:cubicBezTo>
                    <a:pt x="404" y="464"/>
                    <a:pt x="404" y="464"/>
                    <a:pt x="405" y="464"/>
                  </a:cubicBezTo>
                  <a:cubicBezTo>
                    <a:pt x="405" y="464"/>
                    <a:pt x="405" y="464"/>
                    <a:pt x="406" y="462"/>
                  </a:cubicBezTo>
                  <a:cubicBezTo>
                    <a:pt x="406" y="462"/>
                    <a:pt x="406" y="462"/>
                    <a:pt x="408" y="462"/>
                  </a:cubicBezTo>
                  <a:cubicBezTo>
                    <a:pt x="408" y="462"/>
                    <a:pt x="408" y="462"/>
                    <a:pt x="411" y="463"/>
                  </a:cubicBezTo>
                  <a:cubicBezTo>
                    <a:pt x="411" y="463"/>
                    <a:pt x="411" y="463"/>
                    <a:pt x="412" y="463"/>
                  </a:cubicBezTo>
                  <a:cubicBezTo>
                    <a:pt x="412" y="463"/>
                    <a:pt x="412" y="463"/>
                    <a:pt x="413" y="463"/>
                  </a:cubicBezTo>
                  <a:cubicBezTo>
                    <a:pt x="413" y="463"/>
                    <a:pt x="413" y="463"/>
                    <a:pt x="413" y="461"/>
                  </a:cubicBezTo>
                  <a:cubicBezTo>
                    <a:pt x="413" y="461"/>
                    <a:pt x="413" y="461"/>
                    <a:pt x="415" y="460"/>
                  </a:cubicBezTo>
                  <a:cubicBezTo>
                    <a:pt x="415" y="460"/>
                    <a:pt x="415" y="460"/>
                    <a:pt x="417" y="460"/>
                  </a:cubicBezTo>
                  <a:cubicBezTo>
                    <a:pt x="417" y="460"/>
                    <a:pt x="417" y="460"/>
                    <a:pt x="419" y="458"/>
                  </a:cubicBezTo>
                  <a:cubicBezTo>
                    <a:pt x="419" y="458"/>
                    <a:pt x="419" y="458"/>
                    <a:pt x="420" y="457"/>
                  </a:cubicBezTo>
                  <a:cubicBezTo>
                    <a:pt x="420" y="457"/>
                    <a:pt x="420" y="457"/>
                    <a:pt x="421" y="456"/>
                  </a:cubicBezTo>
                  <a:cubicBezTo>
                    <a:pt x="421" y="456"/>
                    <a:pt x="421" y="456"/>
                    <a:pt x="421" y="455"/>
                  </a:cubicBezTo>
                  <a:cubicBezTo>
                    <a:pt x="421" y="455"/>
                    <a:pt x="421" y="455"/>
                    <a:pt x="423" y="453"/>
                  </a:cubicBezTo>
                  <a:cubicBezTo>
                    <a:pt x="423" y="453"/>
                    <a:pt x="423" y="453"/>
                    <a:pt x="424" y="452"/>
                  </a:cubicBezTo>
                  <a:cubicBezTo>
                    <a:pt x="424" y="452"/>
                    <a:pt x="424" y="452"/>
                    <a:pt x="426" y="451"/>
                  </a:cubicBezTo>
                  <a:cubicBezTo>
                    <a:pt x="426" y="451"/>
                    <a:pt x="426" y="451"/>
                    <a:pt x="428" y="450"/>
                  </a:cubicBezTo>
                  <a:cubicBezTo>
                    <a:pt x="428" y="450"/>
                    <a:pt x="428" y="450"/>
                    <a:pt x="430" y="450"/>
                  </a:cubicBezTo>
                  <a:cubicBezTo>
                    <a:pt x="430" y="450"/>
                    <a:pt x="430" y="450"/>
                    <a:pt x="431" y="450"/>
                  </a:cubicBezTo>
                  <a:cubicBezTo>
                    <a:pt x="431" y="450"/>
                    <a:pt x="431" y="450"/>
                    <a:pt x="431" y="452"/>
                  </a:cubicBezTo>
                  <a:cubicBezTo>
                    <a:pt x="431" y="452"/>
                    <a:pt x="431" y="452"/>
                    <a:pt x="429" y="453"/>
                  </a:cubicBezTo>
                  <a:cubicBezTo>
                    <a:pt x="429" y="453"/>
                    <a:pt x="429" y="453"/>
                    <a:pt x="428" y="454"/>
                  </a:cubicBezTo>
                  <a:cubicBezTo>
                    <a:pt x="428" y="454"/>
                    <a:pt x="428" y="454"/>
                    <a:pt x="429" y="455"/>
                  </a:cubicBezTo>
                  <a:cubicBezTo>
                    <a:pt x="429" y="455"/>
                    <a:pt x="429" y="455"/>
                    <a:pt x="445" y="467"/>
                  </a:cubicBezTo>
                  <a:cubicBezTo>
                    <a:pt x="445" y="467"/>
                    <a:pt x="445" y="467"/>
                    <a:pt x="466" y="494"/>
                  </a:cubicBezTo>
                  <a:cubicBezTo>
                    <a:pt x="466" y="494"/>
                    <a:pt x="466" y="494"/>
                    <a:pt x="468" y="494"/>
                  </a:cubicBezTo>
                  <a:cubicBezTo>
                    <a:pt x="468" y="494"/>
                    <a:pt x="468" y="494"/>
                    <a:pt x="470" y="493"/>
                  </a:cubicBezTo>
                  <a:cubicBezTo>
                    <a:pt x="470" y="493"/>
                    <a:pt x="470" y="493"/>
                    <a:pt x="470" y="492"/>
                  </a:cubicBezTo>
                  <a:cubicBezTo>
                    <a:pt x="470" y="492"/>
                    <a:pt x="470" y="492"/>
                    <a:pt x="470" y="491"/>
                  </a:cubicBezTo>
                  <a:cubicBezTo>
                    <a:pt x="470" y="491"/>
                    <a:pt x="470" y="491"/>
                    <a:pt x="470" y="489"/>
                  </a:cubicBezTo>
                  <a:cubicBezTo>
                    <a:pt x="470" y="489"/>
                    <a:pt x="470" y="489"/>
                    <a:pt x="471" y="489"/>
                  </a:cubicBezTo>
                  <a:cubicBezTo>
                    <a:pt x="471" y="489"/>
                    <a:pt x="471" y="489"/>
                    <a:pt x="473" y="490"/>
                  </a:cubicBezTo>
                  <a:cubicBezTo>
                    <a:pt x="473" y="490"/>
                    <a:pt x="473" y="490"/>
                    <a:pt x="473" y="491"/>
                  </a:cubicBezTo>
                  <a:cubicBezTo>
                    <a:pt x="473" y="491"/>
                    <a:pt x="473" y="491"/>
                    <a:pt x="473" y="492"/>
                  </a:cubicBezTo>
                  <a:cubicBezTo>
                    <a:pt x="473" y="492"/>
                    <a:pt x="473" y="492"/>
                    <a:pt x="475" y="493"/>
                  </a:cubicBezTo>
                  <a:cubicBezTo>
                    <a:pt x="475" y="493"/>
                    <a:pt x="475" y="493"/>
                    <a:pt x="477" y="494"/>
                  </a:cubicBezTo>
                  <a:cubicBezTo>
                    <a:pt x="477" y="494"/>
                    <a:pt x="477" y="494"/>
                    <a:pt x="478" y="494"/>
                  </a:cubicBezTo>
                  <a:cubicBezTo>
                    <a:pt x="478" y="494"/>
                    <a:pt x="478" y="494"/>
                    <a:pt x="479" y="493"/>
                  </a:cubicBezTo>
                  <a:cubicBezTo>
                    <a:pt x="479" y="493"/>
                    <a:pt x="479" y="493"/>
                    <a:pt x="481" y="493"/>
                  </a:cubicBezTo>
                  <a:cubicBezTo>
                    <a:pt x="481" y="493"/>
                    <a:pt x="481" y="493"/>
                    <a:pt x="483" y="494"/>
                  </a:cubicBezTo>
                  <a:cubicBezTo>
                    <a:pt x="483" y="494"/>
                    <a:pt x="483" y="494"/>
                    <a:pt x="485" y="493"/>
                  </a:cubicBezTo>
                  <a:cubicBezTo>
                    <a:pt x="485" y="493"/>
                    <a:pt x="485" y="493"/>
                    <a:pt x="486" y="494"/>
                  </a:cubicBezTo>
                  <a:cubicBezTo>
                    <a:pt x="486" y="494"/>
                    <a:pt x="486" y="494"/>
                    <a:pt x="488" y="493"/>
                  </a:cubicBezTo>
                  <a:cubicBezTo>
                    <a:pt x="488" y="493"/>
                    <a:pt x="488" y="493"/>
                    <a:pt x="489" y="492"/>
                  </a:cubicBezTo>
                  <a:cubicBezTo>
                    <a:pt x="489" y="492"/>
                    <a:pt x="489" y="492"/>
                    <a:pt x="488" y="491"/>
                  </a:cubicBezTo>
                  <a:cubicBezTo>
                    <a:pt x="488" y="491"/>
                    <a:pt x="488" y="491"/>
                    <a:pt x="488" y="490"/>
                  </a:cubicBezTo>
                  <a:cubicBezTo>
                    <a:pt x="488" y="490"/>
                    <a:pt x="488" y="490"/>
                    <a:pt x="491" y="490"/>
                  </a:cubicBezTo>
                  <a:cubicBezTo>
                    <a:pt x="491" y="490"/>
                    <a:pt x="491" y="490"/>
                    <a:pt x="494" y="490"/>
                  </a:cubicBezTo>
                  <a:cubicBezTo>
                    <a:pt x="494" y="490"/>
                    <a:pt x="494" y="490"/>
                    <a:pt x="497" y="491"/>
                  </a:cubicBezTo>
                  <a:cubicBezTo>
                    <a:pt x="497" y="491"/>
                    <a:pt x="497" y="491"/>
                    <a:pt x="500" y="493"/>
                  </a:cubicBezTo>
                  <a:cubicBezTo>
                    <a:pt x="500" y="493"/>
                    <a:pt x="500" y="493"/>
                    <a:pt x="501" y="495"/>
                  </a:cubicBezTo>
                  <a:cubicBezTo>
                    <a:pt x="501" y="495"/>
                    <a:pt x="501" y="495"/>
                    <a:pt x="502" y="497"/>
                  </a:cubicBezTo>
                  <a:cubicBezTo>
                    <a:pt x="502" y="497"/>
                    <a:pt x="502" y="497"/>
                    <a:pt x="503" y="497"/>
                  </a:cubicBezTo>
                  <a:cubicBezTo>
                    <a:pt x="503" y="497"/>
                    <a:pt x="503" y="497"/>
                    <a:pt x="505" y="498"/>
                  </a:cubicBezTo>
                  <a:cubicBezTo>
                    <a:pt x="505" y="498"/>
                    <a:pt x="505" y="498"/>
                    <a:pt x="507" y="499"/>
                  </a:cubicBezTo>
                  <a:cubicBezTo>
                    <a:pt x="507" y="499"/>
                    <a:pt x="507" y="499"/>
                    <a:pt x="509" y="500"/>
                  </a:cubicBezTo>
                  <a:cubicBezTo>
                    <a:pt x="509" y="500"/>
                    <a:pt x="509" y="500"/>
                    <a:pt x="509" y="501"/>
                  </a:cubicBezTo>
                  <a:cubicBezTo>
                    <a:pt x="509" y="501"/>
                    <a:pt x="509" y="501"/>
                    <a:pt x="508" y="502"/>
                  </a:cubicBezTo>
                  <a:cubicBezTo>
                    <a:pt x="508" y="502"/>
                    <a:pt x="508" y="502"/>
                    <a:pt x="508" y="503"/>
                  </a:cubicBezTo>
                  <a:cubicBezTo>
                    <a:pt x="508" y="503"/>
                    <a:pt x="508" y="503"/>
                    <a:pt x="509" y="504"/>
                  </a:cubicBezTo>
                  <a:cubicBezTo>
                    <a:pt x="509" y="504"/>
                    <a:pt x="509" y="504"/>
                    <a:pt x="510" y="505"/>
                  </a:cubicBezTo>
                  <a:cubicBezTo>
                    <a:pt x="510" y="505"/>
                    <a:pt x="510" y="505"/>
                    <a:pt x="511" y="505"/>
                  </a:cubicBezTo>
                  <a:cubicBezTo>
                    <a:pt x="511" y="505"/>
                    <a:pt x="511" y="505"/>
                    <a:pt x="513" y="506"/>
                  </a:cubicBezTo>
                  <a:cubicBezTo>
                    <a:pt x="513" y="506"/>
                    <a:pt x="513" y="506"/>
                    <a:pt x="514" y="507"/>
                  </a:cubicBezTo>
                  <a:cubicBezTo>
                    <a:pt x="514" y="507"/>
                    <a:pt x="514" y="507"/>
                    <a:pt x="515" y="506"/>
                  </a:cubicBezTo>
                  <a:cubicBezTo>
                    <a:pt x="515" y="506"/>
                    <a:pt x="515" y="506"/>
                    <a:pt x="516" y="505"/>
                  </a:cubicBezTo>
                  <a:cubicBezTo>
                    <a:pt x="516" y="505"/>
                    <a:pt x="516" y="505"/>
                    <a:pt x="520" y="505"/>
                  </a:cubicBezTo>
                  <a:cubicBezTo>
                    <a:pt x="520" y="505"/>
                    <a:pt x="520" y="505"/>
                    <a:pt x="522" y="504"/>
                  </a:cubicBezTo>
                  <a:cubicBezTo>
                    <a:pt x="522" y="504"/>
                    <a:pt x="522" y="504"/>
                    <a:pt x="523" y="503"/>
                  </a:cubicBezTo>
                  <a:cubicBezTo>
                    <a:pt x="523" y="503"/>
                    <a:pt x="523" y="503"/>
                    <a:pt x="525" y="502"/>
                  </a:cubicBezTo>
                  <a:cubicBezTo>
                    <a:pt x="525" y="502"/>
                    <a:pt x="525" y="502"/>
                    <a:pt x="526" y="502"/>
                  </a:cubicBezTo>
                  <a:cubicBezTo>
                    <a:pt x="526" y="502"/>
                    <a:pt x="526" y="502"/>
                    <a:pt x="525" y="504"/>
                  </a:cubicBezTo>
                  <a:cubicBezTo>
                    <a:pt x="525" y="504"/>
                    <a:pt x="525" y="504"/>
                    <a:pt x="525" y="506"/>
                  </a:cubicBezTo>
                  <a:cubicBezTo>
                    <a:pt x="525" y="506"/>
                    <a:pt x="525" y="506"/>
                    <a:pt x="527" y="506"/>
                  </a:cubicBezTo>
                  <a:cubicBezTo>
                    <a:pt x="527" y="506"/>
                    <a:pt x="527" y="506"/>
                    <a:pt x="529" y="508"/>
                  </a:cubicBezTo>
                  <a:cubicBezTo>
                    <a:pt x="529" y="508"/>
                    <a:pt x="529" y="508"/>
                    <a:pt x="531" y="509"/>
                  </a:cubicBezTo>
                  <a:cubicBezTo>
                    <a:pt x="531" y="509"/>
                    <a:pt x="531" y="509"/>
                    <a:pt x="532" y="509"/>
                  </a:cubicBezTo>
                  <a:cubicBezTo>
                    <a:pt x="532" y="509"/>
                    <a:pt x="532" y="509"/>
                    <a:pt x="533" y="509"/>
                  </a:cubicBezTo>
                  <a:cubicBezTo>
                    <a:pt x="533" y="509"/>
                    <a:pt x="533" y="509"/>
                    <a:pt x="534" y="510"/>
                  </a:cubicBezTo>
                  <a:cubicBezTo>
                    <a:pt x="534" y="510"/>
                    <a:pt x="534" y="510"/>
                    <a:pt x="535" y="510"/>
                  </a:cubicBezTo>
                  <a:cubicBezTo>
                    <a:pt x="535" y="510"/>
                    <a:pt x="535" y="510"/>
                    <a:pt x="536" y="507"/>
                  </a:cubicBezTo>
                  <a:cubicBezTo>
                    <a:pt x="536" y="507"/>
                    <a:pt x="536" y="507"/>
                    <a:pt x="538" y="506"/>
                  </a:cubicBezTo>
                  <a:cubicBezTo>
                    <a:pt x="538" y="506"/>
                    <a:pt x="538" y="506"/>
                    <a:pt x="542" y="506"/>
                  </a:cubicBezTo>
                  <a:cubicBezTo>
                    <a:pt x="542" y="506"/>
                    <a:pt x="542" y="506"/>
                    <a:pt x="543" y="505"/>
                  </a:cubicBezTo>
                  <a:cubicBezTo>
                    <a:pt x="543" y="505"/>
                    <a:pt x="543" y="505"/>
                    <a:pt x="544" y="503"/>
                  </a:cubicBezTo>
                  <a:cubicBezTo>
                    <a:pt x="544" y="503"/>
                    <a:pt x="544" y="503"/>
                    <a:pt x="547" y="502"/>
                  </a:cubicBezTo>
                  <a:cubicBezTo>
                    <a:pt x="547" y="502"/>
                    <a:pt x="547" y="502"/>
                    <a:pt x="547" y="501"/>
                  </a:cubicBezTo>
                  <a:cubicBezTo>
                    <a:pt x="547" y="501"/>
                    <a:pt x="547" y="501"/>
                    <a:pt x="548" y="499"/>
                  </a:cubicBezTo>
                  <a:cubicBezTo>
                    <a:pt x="548" y="499"/>
                    <a:pt x="548" y="499"/>
                    <a:pt x="550" y="498"/>
                  </a:cubicBezTo>
                  <a:cubicBezTo>
                    <a:pt x="550" y="498"/>
                    <a:pt x="550" y="498"/>
                    <a:pt x="550" y="496"/>
                  </a:cubicBezTo>
                  <a:cubicBezTo>
                    <a:pt x="550" y="496"/>
                    <a:pt x="550" y="496"/>
                    <a:pt x="552" y="495"/>
                  </a:cubicBezTo>
                  <a:cubicBezTo>
                    <a:pt x="552" y="495"/>
                    <a:pt x="552" y="495"/>
                    <a:pt x="553" y="495"/>
                  </a:cubicBezTo>
                  <a:cubicBezTo>
                    <a:pt x="553" y="495"/>
                    <a:pt x="553" y="495"/>
                    <a:pt x="554" y="493"/>
                  </a:cubicBezTo>
                  <a:cubicBezTo>
                    <a:pt x="554" y="493"/>
                    <a:pt x="554" y="493"/>
                    <a:pt x="555" y="492"/>
                  </a:cubicBezTo>
                  <a:cubicBezTo>
                    <a:pt x="555" y="492"/>
                    <a:pt x="555" y="492"/>
                    <a:pt x="554" y="492"/>
                  </a:cubicBezTo>
                  <a:cubicBezTo>
                    <a:pt x="554" y="492"/>
                    <a:pt x="554" y="492"/>
                    <a:pt x="554" y="490"/>
                  </a:cubicBezTo>
                  <a:cubicBezTo>
                    <a:pt x="554" y="490"/>
                    <a:pt x="554" y="490"/>
                    <a:pt x="555" y="490"/>
                  </a:cubicBezTo>
                  <a:cubicBezTo>
                    <a:pt x="555" y="490"/>
                    <a:pt x="555" y="490"/>
                    <a:pt x="557" y="490"/>
                  </a:cubicBezTo>
                  <a:cubicBezTo>
                    <a:pt x="557" y="490"/>
                    <a:pt x="557" y="490"/>
                    <a:pt x="559" y="490"/>
                  </a:cubicBezTo>
                  <a:cubicBezTo>
                    <a:pt x="559" y="490"/>
                    <a:pt x="559" y="490"/>
                    <a:pt x="560" y="488"/>
                  </a:cubicBezTo>
                  <a:cubicBezTo>
                    <a:pt x="560" y="488"/>
                    <a:pt x="560" y="488"/>
                    <a:pt x="561" y="487"/>
                  </a:cubicBezTo>
                  <a:cubicBezTo>
                    <a:pt x="561" y="487"/>
                    <a:pt x="561" y="487"/>
                    <a:pt x="564" y="487"/>
                  </a:cubicBezTo>
                  <a:cubicBezTo>
                    <a:pt x="564" y="487"/>
                    <a:pt x="564" y="487"/>
                    <a:pt x="566" y="486"/>
                  </a:cubicBezTo>
                  <a:cubicBezTo>
                    <a:pt x="566" y="486"/>
                    <a:pt x="566" y="486"/>
                    <a:pt x="567" y="486"/>
                  </a:cubicBezTo>
                  <a:cubicBezTo>
                    <a:pt x="567" y="486"/>
                    <a:pt x="567" y="486"/>
                    <a:pt x="569" y="486"/>
                  </a:cubicBezTo>
                  <a:cubicBezTo>
                    <a:pt x="569" y="486"/>
                    <a:pt x="569" y="486"/>
                    <a:pt x="571" y="485"/>
                  </a:cubicBezTo>
                  <a:cubicBezTo>
                    <a:pt x="571" y="485"/>
                    <a:pt x="571" y="485"/>
                    <a:pt x="572" y="487"/>
                  </a:cubicBezTo>
                  <a:cubicBezTo>
                    <a:pt x="572" y="487"/>
                    <a:pt x="572" y="487"/>
                    <a:pt x="572" y="488"/>
                  </a:cubicBezTo>
                  <a:cubicBezTo>
                    <a:pt x="572" y="488"/>
                    <a:pt x="572" y="488"/>
                    <a:pt x="573" y="489"/>
                  </a:cubicBezTo>
                  <a:cubicBezTo>
                    <a:pt x="573" y="489"/>
                    <a:pt x="573" y="489"/>
                    <a:pt x="575" y="489"/>
                  </a:cubicBezTo>
                  <a:cubicBezTo>
                    <a:pt x="575" y="489"/>
                    <a:pt x="575" y="489"/>
                    <a:pt x="576" y="489"/>
                  </a:cubicBezTo>
                  <a:cubicBezTo>
                    <a:pt x="576" y="489"/>
                    <a:pt x="576" y="489"/>
                    <a:pt x="578" y="489"/>
                  </a:cubicBezTo>
                  <a:cubicBezTo>
                    <a:pt x="578" y="489"/>
                    <a:pt x="578" y="489"/>
                    <a:pt x="579" y="488"/>
                  </a:cubicBezTo>
                  <a:cubicBezTo>
                    <a:pt x="579" y="488"/>
                    <a:pt x="579" y="488"/>
                    <a:pt x="582" y="488"/>
                  </a:cubicBezTo>
                  <a:cubicBezTo>
                    <a:pt x="582" y="488"/>
                    <a:pt x="582" y="488"/>
                    <a:pt x="582" y="489"/>
                  </a:cubicBezTo>
                  <a:cubicBezTo>
                    <a:pt x="582" y="489"/>
                    <a:pt x="582" y="489"/>
                    <a:pt x="583" y="490"/>
                  </a:cubicBezTo>
                  <a:cubicBezTo>
                    <a:pt x="583" y="490"/>
                    <a:pt x="583" y="490"/>
                    <a:pt x="583" y="492"/>
                  </a:cubicBezTo>
                  <a:cubicBezTo>
                    <a:pt x="583" y="492"/>
                    <a:pt x="583" y="492"/>
                    <a:pt x="587" y="494"/>
                  </a:cubicBezTo>
                  <a:cubicBezTo>
                    <a:pt x="587" y="494"/>
                    <a:pt x="587" y="494"/>
                    <a:pt x="589" y="495"/>
                  </a:cubicBezTo>
                  <a:cubicBezTo>
                    <a:pt x="589" y="495"/>
                    <a:pt x="589" y="495"/>
                    <a:pt x="592" y="497"/>
                  </a:cubicBezTo>
                  <a:cubicBezTo>
                    <a:pt x="592" y="497"/>
                    <a:pt x="592" y="497"/>
                    <a:pt x="593" y="496"/>
                  </a:cubicBezTo>
                  <a:cubicBezTo>
                    <a:pt x="593" y="496"/>
                    <a:pt x="593" y="496"/>
                    <a:pt x="595" y="496"/>
                  </a:cubicBezTo>
                  <a:cubicBezTo>
                    <a:pt x="595" y="496"/>
                    <a:pt x="595" y="496"/>
                    <a:pt x="597" y="494"/>
                  </a:cubicBezTo>
                  <a:cubicBezTo>
                    <a:pt x="597" y="494"/>
                    <a:pt x="597" y="494"/>
                    <a:pt x="599" y="494"/>
                  </a:cubicBezTo>
                  <a:cubicBezTo>
                    <a:pt x="599" y="494"/>
                    <a:pt x="599" y="494"/>
                    <a:pt x="600" y="494"/>
                  </a:cubicBezTo>
                  <a:cubicBezTo>
                    <a:pt x="600" y="494"/>
                    <a:pt x="600" y="494"/>
                    <a:pt x="602" y="495"/>
                  </a:cubicBezTo>
                  <a:cubicBezTo>
                    <a:pt x="602" y="495"/>
                    <a:pt x="602" y="495"/>
                    <a:pt x="603" y="495"/>
                  </a:cubicBezTo>
                  <a:cubicBezTo>
                    <a:pt x="603" y="495"/>
                    <a:pt x="603" y="495"/>
                    <a:pt x="607" y="495"/>
                  </a:cubicBezTo>
                  <a:cubicBezTo>
                    <a:pt x="607" y="495"/>
                    <a:pt x="607" y="495"/>
                    <a:pt x="608" y="496"/>
                  </a:cubicBezTo>
                  <a:cubicBezTo>
                    <a:pt x="608" y="496"/>
                    <a:pt x="608" y="496"/>
                    <a:pt x="610" y="495"/>
                  </a:cubicBezTo>
                  <a:cubicBezTo>
                    <a:pt x="610" y="495"/>
                    <a:pt x="610" y="495"/>
                    <a:pt x="612" y="495"/>
                  </a:cubicBezTo>
                  <a:cubicBezTo>
                    <a:pt x="612" y="495"/>
                    <a:pt x="612" y="495"/>
                    <a:pt x="615" y="495"/>
                  </a:cubicBezTo>
                  <a:cubicBezTo>
                    <a:pt x="615" y="495"/>
                    <a:pt x="615" y="495"/>
                    <a:pt x="617" y="492"/>
                  </a:cubicBezTo>
                  <a:cubicBezTo>
                    <a:pt x="617" y="492"/>
                    <a:pt x="617" y="492"/>
                    <a:pt x="616" y="491"/>
                  </a:cubicBezTo>
                  <a:cubicBezTo>
                    <a:pt x="616" y="491"/>
                    <a:pt x="616" y="491"/>
                    <a:pt x="614" y="490"/>
                  </a:cubicBezTo>
                  <a:cubicBezTo>
                    <a:pt x="614" y="490"/>
                    <a:pt x="614" y="490"/>
                    <a:pt x="614" y="487"/>
                  </a:cubicBezTo>
                  <a:cubicBezTo>
                    <a:pt x="614" y="487"/>
                    <a:pt x="614" y="487"/>
                    <a:pt x="614" y="485"/>
                  </a:cubicBezTo>
                  <a:cubicBezTo>
                    <a:pt x="614" y="485"/>
                    <a:pt x="614" y="485"/>
                    <a:pt x="614" y="483"/>
                  </a:cubicBezTo>
                  <a:cubicBezTo>
                    <a:pt x="614" y="483"/>
                    <a:pt x="614" y="483"/>
                    <a:pt x="612" y="483"/>
                  </a:cubicBezTo>
                  <a:cubicBezTo>
                    <a:pt x="612" y="483"/>
                    <a:pt x="612" y="483"/>
                    <a:pt x="612" y="482"/>
                  </a:cubicBezTo>
                  <a:cubicBezTo>
                    <a:pt x="612" y="482"/>
                    <a:pt x="612" y="482"/>
                    <a:pt x="609" y="481"/>
                  </a:cubicBezTo>
                  <a:cubicBezTo>
                    <a:pt x="609" y="481"/>
                    <a:pt x="609" y="481"/>
                    <a:pt x="608" y="479"/>
                  </a:cubicBezTo>
                  <a:cubicBezTo>
                    <a:pt x="608" y="479"/>
                    <a:pt x="608" y="479"/>
                    <a:pt x="608" y="475"/>
                  </a:cubicBezTo>
                  <a:cubicBezTo>
                    <a:pt x="608" y="475"/>
                    <a:pt x="608" y="475"/>
                    <a:pt x="610" y="473"/>
                  </a:cubicBezTo>
                  <a:cubicBezTo>
                    <a:pt x="610" y="473"/>
                    <a:pt x="610" y="473"/>
                    <a:pt x="610" y="471"/>
                  </a:cubicBezTo>
                  <a:cubicBezTo>
                    <a:pt x="610" y="471"/>
                    <a:pt x="610" y="471"/>
                    <a:pt x="611" y="470"/>
                  </a:cubicBezTo>
                  <a:cubicBezTo>
                    <a:pt x="611" y="470"/>
                    <a:pt x="611" y="470"/>
                    <a:pt x="612" y="469"/>
                  </a:cubicBezTo>
                  <a:cubicBezTo>
                    <a:pt x="612" y="469"/>
                    <a:pt x="612" y="469"/>
                    <a:pt x="613" y="470"/>
                  </a:cubicBezTo>
                  <a:cubicBezTo>
                    <a:pt x="613" y="470"/>
                    <a:pt x="613" y="470"/>
                    <a:pt x="614" y="468"/>
                  </a:cubicBezTo>
                  <a:cubicBezTo>
                    <a:pt x="614" y="468"/>
                    <a:pt x="614" y="468"/>
                    <a:pt x="613" y="467"/>
                  </a:cubicBezTo>
                  <a:cubicBezTo>
                    <a:pt x="613" y="467"/>
                    <a:pt x="613" y="467"/>
                    <a:pt x="614" y="465"/>
                  </a:cubicBezTo>
                  <a:cubicBezTo>
                    <a:pt x="614" y="465"/>
                    <a:pt x="614" y="465"/>
                    <a:pt x="615" y="464"/>
                  </a:cubicBezTo>
                  <a:cubicBezTo>
                    <a:pt x="615" y="464"/>
                    <a:pt x="615" y="464"/>
                    <a:pt x="617" y="464"/>
                  </a:cubicBezTo>
                  <a:cubicBezTo>
                    <a:pt x="617" y="464"/>
                    <a:pt x="617" y="464"/>
                    <a:pt x="618" y="465"/>
                  </a:cubicBezTo>
                  <a:cubicBezTo>
                    <a:pt x="618" y="465"/>
                    <a:pt x="618" y="465"/>
                    <a:pt x="620" y="466"/>
                  </a:cubicBezTo>
                  <a:cubicBezTo>
                    <a:pt x="620" y="466"/>
                    <a:pt x="620" y="466"/>
                    <a:pt x="622" y="467"/>
                  </a:cubicBezTo>
                  <a:cubicBezTo>
                    <a:pt x="622" y="467"/>
                    <a:pt x="622" y="467"/>
                    <a:pt x="623" y="467"/>
                  </a:cubicBezTo>
                  <a:cubicBezTo>
                    <a:pt x="623" y="467"/>
                    <a:pt x="623" y="467"/>
                    <a:pt x="625" y="468"/>
                  </a:cubicBezTo>
                  <a:cubicBezTo>
                    <a:pt x="625" y="468"/>
                    <a:pt x="625" y="468"/>
                    <a:pt x="627" y="468"/>
                  </a:cubicBezTo>
                  <a:cubicBezTo>
                    <a:pt x="627" y="468"/>
                    <a:pt x="627" y="468"/>
                    <a:pt x="630" y="468"/>
                  </a:cubicBezTo>
                  <a:cubicBezTo>
                    <a:pt x="630" y="468"/>
                    <a:pt x="630" y="468"/>
                    <a:pt x="631" y="469"/>
                  </a:cubicBezTo>
                  <a:cubicBezTo>
                    <a:pt x="631" y="469"/>
                    <a:pt x="631" y="469"/>
                    <a:pt x="632" y="470"/>
                  </a:cubicBezTo>
                  <a:cubicBezTo>
                    <a:pt x="632" y="470"/>
                    <a:pt x="632" y="470"/>
                    <a:pt x="634" y="470"/>
                  </a:cubicBezTo>
                  <a:cubicBezTo>
                    <a:pt x="634" y="470"/>
                    <a:pt x="634" y="470"/>
                    <a:pt x="636" y="471"/>
                  </a:cubicBezTo>
                  <a:cubicBezTo>
                    <a:pt x="636" y="471"/>
                    <a:pt x="636" y="471"/>
                    <a:pt x="637" y="471"/>
                  </a:cubicBezTo>
                  <a:cubicBezTo>
                    <a:pt x="637" y="471"/>
                    <a:pt x="637" y="471"/>
                    <a:pt x="641" y="471"/>
                  </a:cubicBezTo>
                  <a:cubicBezTo>
                    <a:pt x="641" y="471"/>
                    <a:pt x="641" y="471"/>
                    <a:pt x="642" y="471"/>
                  </a:cubicBezTo>
                  <a:cubicBezTo>
                    <a:pt x="642" y="471"/>
                    <a:pt x="642" y="471"/>
                    <a:pt x="643" y="473"/>
                  </a:cubicBezTo>
                  <a:cubicBezTo>
                    <a:pt x="643" y="473"/>
                    <a:pt x="643" y="473"/>
                    <a:pt x="643" y="474"/>
                  </a:cubicBezTo>
                  <a:cubicBezTo>
                    <a:pt x="643" y="474"/>
                    <a:pt x="643" y="474"/>
                    <a:pt x="644" y="475"/>
                  </a:cubicBezTo>
                  <a:cubicBezTo>
                    <a:pt x="644" y="475"/>
                    <a:pt x="644" y="475"/>
                    <a:pt x="644" y="476"/>
                  </a:cubicBezTo>
                  <a:cubicBezTo>
                    <a:pt x="644" y="476"/>
                    <a:pt x="644" y="476"/>
                    <a:pt x="645" y="477"/>
                  </a:cubicBezTo>
                  <a:cubicBezTo>
                    <a:pt x="645" y="477"/>
                    <a:pt x="645" y="477"/>
                    <a:pt x="645" y="479"/>
                  </a:cubicBezTo>
                  <a:cubicBezTo>
                    <a:pt x="645" y="479"/>
                    <a:pt x="645" y="479"/>
                    <a:pt x="645" y="481"/>
                  </a:cubicBezTo>
                  <a:cubicBezTo>
                    <a:pt x="645" y="481"/>
                    <a:pt x="645" y="481"/>
                    <a:pt x="646" y="482"/>
                  </a:cubicBezTo>
                  <a:cubicBezTo>
                    <a:pt x="646" y="482"/>
                    <a:pt x="646" y="482"/>
                    <a:pt x="648" y="482"/>
                  </a:cubicBezTo>
                  <a:cubicBezTo>
                    <a:pt x="648" y="482"/>
                    <a:pt x="648" y="482"/>
                    <a:pt x="649" y="483"/>
                  </a:cubicBezTo>
                  <a:cubicBezTo>
                    <a:pt x="649" y="483"/>
                    <a:pt x="649" y="483"/>
                    <a:pt x="650" y="484"/>
                  </a:cubicBezTo>
                  <a:cubicBezTo>
                    <a:pt x="650" y="484"/>
                    <a:pt x="650" y="484"/>
                    <a:pt x="652" y="485"/>
                  </a:cubicBezTo>
                  <a:cubicBezTo>
                    <a:pt x="652" y="485"/>
                    <a:pt x="652" y="485"/>
                    <a:pt x="655" y="486"/>
                  </a:cubicBezTo>
                  <a:cubicBezTo>
                    <a:pt x="655" y="486"/>
                    <a:pt x="655" y="486"/>
                    <a:pt x="656" y="487"/>
                  </a:cubicBezTo>
                  <a:cubicBezTo>
                    <a:pt x="656" y="487"/>
                    <a:pt x="656" y="487"/>
                    <a:pt x="657" y="486"/>
                  </a:cubicBezTo>
                  <a:cubicBezTo>
                    <a:pt x="657" y="486"/>
                    <a:pt x="657" y="486"/>
                    <a:pt x="660" y="486"/>
                  </a:cubicBezTo>
                  <a:cubicBezTo>
                    <a:pt x="660" y="486"/>
                    <a:pt x="660" y="486"/>
                    <a:pt x="661" y="485"/>
                  </a:cubicBezTo>
                  <a:cubicBezTo>
                    <a:pt x="661" y="485"/>
                    <a:pt x="661" y="485"/>
                    <a:pt x="662" y="485"/>
                  </a:cubicBezTo>
                  <a:cubicBezTo>
                    <a:pt x="662" y="485"/>
                    <a:pt x="662" y="485"/>
                    <a:pt x="663" y="486"/>
                  </a:cubicBezTo>
                  <a:cubicBezTo>
                    <a:pt x="663" y="486"/>
                    <a:pt x="663" y="486"/>
                    <a:pt x="664" y="485"/>
                  </a:cubicBezTo>
                  <a:cubicBezTo>
                    <a:pt x="664" y="485"/>
                    <a:pt x="664" y="485"/>
                    <a:pt x="666" y="484"/>
                  </a:cubicBezTo>
                  <a:cubicBezTo>
                    <a:pt x="666" y="484"/>
                    <a:pt x="666" y="484"/>
                    <a:pt x="668" y="483"/>
                  </a:cubicBezTo>
                  <a:cubicBezTo>
                    <a:pt x="668" y="483"/>
                    <a:pt x="668" y="483"/>
                    <a:pt x="672" y="483"/>
                  </a:cubicBezTo>
                  <a:cubicBezTo>
                    <a:pt x="672" y="483"/>
                    <a:pt x="672" y="483"/>
                    <a:pt x="674" y="482"/>
                  </a:cubicBezTo>
                  <a:cubicBezTo>
                    <a:pt x="674" y="482"/>
                    <a:pt x="674" y="482"/>
                    <a:pt x="676" y="481"/>
                  </a:cubicBezTo>
                  <a:cubicBezTo>
                    <a:pt x="676" y="481"/>
                    <a:pt x="676" y="481"/>
                    <a:pt x="678" y="481"/>
                  </a:cubicBezTo>
                  <a:cubicBezTo>
                    <a:pt x="678" y="481"/>
                    <a:pt x="678" y="481"/>
                    <a:pt x="680" y="482"/>
                  </a:cubicBezTo>
                  <a:cubicBezTo>
                    <a:pt x="680" y="482"/>
                    <a:pt x="680" y="482"/>
                    <a:pt x="683" y="482"/>
                  </a:cubicBezTo>
                  <a:cubicBezTo>
                    <a:pt x="683" y="482"/>
                    <a:pt x="683" y="482"/>
                    <a:pt x="686" y="482"/>
                  </a:cubicBezTo>
                  <a:cubicBezTo>
                    <a:pt x="686" y="482"/>
                    <a:pt x="686" y="482"/>
                    <a:pt x="688" y="485"/>
                  </a:cubicBezTo>
                  <a:cubicBezTo>
                    <a:pt x="688" y="485"/>
                    <a:pt x="688" y="485"/>
                    <a:pt x="691" y="486"/>
                  </a:cubicBezTo>
                  <a:cubicBezTo>
                    <a:pt x="691" y="486"/>
                    <a:pt x="691" y="486"/>
                    <a:pt x="694" y="486"/>
                  </a:cubicBezTo>
                  <a:cubicBezTo>
                    <a:pt x="694" y="486"/>
                    <a:pt x="694" y="486"/>
                    <a:pt x="695" y="485"/>
                  </a:cubicBezTo>
                  <a:cubicBezTo>
                    <a:pt x="695" y="485"/>
                    <a:pt x="695" y="485"/>
                    <a:pt x="696" y="486"/>
                  </a:cubicBezTo>
                  <a:cubicBezTo>
                    <a:pt x="696" y="486"/>
                    <a:pt x="696" y="486"/>
                    <a:pt x="697" y="489"/>
                  </a:cubicBezTo>
                  <a:cubicBezTo>
                    <a:pt x="697" y="489"/>
                    <a:pt x="697" y="489"/>
                    <a:pt x="699" y="490"/>
                  </a:cubicBezTo>
                  <a:cubicBezTo>
                    <a:pt x="699" y="490"/>
                    <a:pt x="699" y="490"/>
                    <a:pt x="700" y="491"/>
                  </a:cubicBezTo>
                  <a:cubicBezTo>
                    <a:pt x="700" y="491"/>
                    <a:pt x="700" y="491"/>
                    <a:pt x="701" y="491"/>
                  </a:cubicBezTo>
                  <a:cubicBezTo>
                    <a:pt x="701" y="491"/>
                    <a:pt x="701" y="491"/>
                    <a:pt x="703" y="493"/>
                  </a:cubicBezTo>
                  <a:cubicBezTo>
                    <a:pt x="703" y="493"/>
                    <a:pt x="703" y="493"/>
                    <a:pt x="704" y="493"/>
                  </a:cubicBezTo>
                  <a:cubicBezTo>
                    <a:pt x="704" y="493"/>
                    <a:pt x="704" y="493"/>
                    <a:pt x="708" y="492"/>
                  </a:cubicBezTo>
                  <a:cubicBezTo>
                    <a:pt x="708" y="492"/>
                    <a:pt x="708" y="492"/>
                    <a:pt x="712" y="493"/>
                  </a:cubicBezTo>
                  <a:cubicBezTo>
                    <a:pt x="712" y="493"/>
                    <a:pt x="712" y="493"/>
                    <a:pt x="717" y="493"/>
                  </a:cubicBezTo>
                  <a:cubicBezTo>
                    <a:pt x="717" y="493"/>
                    <a:pt x="717" y="493"/>
                    <a:pt x="719" y="493"/>
                  </a:cubicBezTo>
                  <a:cubicBezTo>
                    <a:pt x="719" y="493"/>
                    <a:pt x="719" y="493"/>
                    <a:pt x="720" y="492"/>
                  </a:cubicBezTo>
                  <a:cubicBezTo>
                    <a:pt x="720" y="492"/>
                    <a:pt x="720" y="492"/>
                    <a:pt x="722" y="492"/>
                  </a:cubicBezTo>
                  <a:cubicBezTo>
                    <a:pt x="722" y="492"/>
                    <a:pt x="722" y="492"/>
                    <a:pt x="724" y="493"/>
                  </a:cubicBezTo>
                  <a:cubicBezTo>
                    <a:pt x="724" y="493"/>
                    <a:pt x="724" y="493"/>
                    <a:pt x="725" y="493"/>
                  </a:cubicBezTo>
                  <a:cubicBezTo>
                    <a:pt x="725" y="493"/>
                    <a:pt x="725" y="493"/>
                    <a:pt x="726" y="491"/>
                  </a:cubicBezTo>
                  <a:cubicBezTo>
                    <a:pt x="726" y="491"/>
                    <a:pt x="726" y="491"/>
                    <a:pt x="729" y="489"/>
                  </a:cubicBezTo>
                  <a:cubicBezTo>
                    <a:pt x="729" y="489"/>
                    <a:pt x="729" y="489"/>
                    <a:pt x="731" y="489"/>
                  </a:cubicBezTo>
                  <a:cubicBezTo>
                    <a:pt x="731" y="489"/>
                    <a:pt x="731" y="489"/>
                    <a:pt x="733" y="487"/>
                  </a:cubicBezTo>
                  <a:cubicBezTo>
                    <a:pt x="733" y="487"/>
                    <a:pt x="733" y="487"/>
                    <a:pt x="734" y="487"/>
                  </a:cubicBezTo>
                  <a:cubicBezTo>
                    <a:pt x="734" y="487"/>
                    <a:pt x="734" y="487"/>
                    <a:pt x="738" y="487"/>
                  </a:cubicBezTo>
                  <a:cubicBezTo>
                    <a:pt x="738" y="487"/>
                    <a:pt x="738" y="487"/>
                    <a:pt x="740" y="486"/>
                  </a:cubicBezTo>
                  <a:cubicBezTo>
                    <a:pt x="740" y="486"/>
                    <a:pt x="740" y="486"/>
                    <a:pt x="740" y="484"/>
                  </a:cubicBezTo>
                  <a:cubicBezTo>
                    <a:pt x="740" y="484"/>
                    <a:pt x="740" y="484"/>
                    <a:pt x="740" y="483"/>
                  </a:cubicBezTo>
                  <a:cubicBezTo>
                    <a:pt x="740" y="483"/>
                    <a:pt x="740" y="483"/>
                    <a:pt x="742" y="481"/>
                  </a:cubicBezTo>
                  <a:cubicBezTo>
                    <a:pt x="742" y="481"/>
                    <a:pt x="742" y="481"/>
                    <a:pt x="743" y="481"/>
                  </a:cubicBezTo>
                  <a:cubicBezTo>
                    <a:pt x="743" y="481"/>
                    <a:pt x="743" y="481"/>
                    <a:pt x="745" y="479"/>
                  </a:cubicBezTo>
                  <a:cubicBezTo>
                    <a:pt x="745" y="479"/>
                    <a:pt x="745" y="479"/>
                    <a:pt x="745" y="478"/>
                  </a:cubicBezTo>
                  <a:cubicBezTo>
                    <a:pt x="745" y="478"/>
                    <a:pt x="745" y="478"/>
                    <a:pt x="747" y="476"/>
                  </a:cubicBezTo>
                  <a:cubicBezTo>
                    <a:pt x="747" y="476"/>
                    <a:pt x="747" y="476"/>
                    <a:pt x="748" y="476"/>
                  </a:cubicBezTo>
                  <a:cubicBezTo>
                    <a:pt x="748" y="476"/>
                    <a:pt x="748" y="476"/>
                    <a:pt x="749" y="477"/>
                  </a:cubicBezTo>
                  <a:cubicBezTo>
                    <a:pt x="749" y="477"/>
                    <a:pt x="749" y="477"/>
                    <a:pt x="751" y="476"/>
                  </a:cubicBezTo>
                  <a:cubicBezTo>
                    <a:pt x="751" y="476"/>
                    <a:pt x="751" y="476"/>
                    <a:pt x="753" y="476"/>
                  </a:cubicBezTo>
                  <a:cubicBezTo>
                    <a:pt x="753" y="476"/>
                    <a:pt x="753" y="476"/>
                    <a:pt x="755" y="478"/>
                  </a:cubicBezTo>
                  <a:cubicBezTo>
                    <a:pt x="755" y="478"/>
                    <a:pt x="755" y="478"/>
                    <a:pt x="756" y="479"/>
                  </a:cubicBezTo>
                  <a:cubicBezTo>
                    <a:pt x="756" y="479"/>
                    <a:pt x="756" y="479"/>
                    <a:pt x="757" y="480"/>
                  </a:cubicBezTo>
                  <a:cubicBezTo>
                    <a:pt x="757" y="480"/>
                    <a:pt x="757" y="480"/>
                    <a:pt x="759" y="479"/>
                  </a:cubicBezTo>
                  <a:cubicBezTo>
                    <a:pt x="759" y="479"/>
                    <a:pt x="759" y="479"/>
                    <a:pt x="760" y="479"/>
                  </a:cubicBezTo>
                  <a:cubicBezTo>
                    <a:pt x="760" y="479"/>
                    <a:pt x="760" y="479"/>
                    <a:pt x="762" y="479"/>
                  </a:cubicBezTo>
                  <a:cubicBezTo>
                    <a:pt x="762" y="479"/>
                    <a:pt x="762" y="479"/>
                    <a:pt x="763" y="478"/>
                  </a:cubicBezTo>
                  <a:cubicBezTo>
                    <a:pt x="763" y="478"/>
                    <a:pt x="763" y="478"/>
                    <a:pt x="764" y="477"/>
                  </a:cubicBezTo>
                  <a:cubicBezTo>
                    <a:pt x="764" y="477"/>
                    <a:pt x="764" y="477"/>
                    <a:pt x="766" y="477"/>
                  </a:cubicBezTo>
                  <a:cubicBezTo>
                    <a:pt x="766" y="477"/>
                    <a:pt x="766" y="477"/>
                    <a:pt x="770" y="478"/>
                  </a:cubicBezTo>
                  <a:cubicBezTo>
                    <a:pt x="770" y="478"/>
                    <a:pt x="770" y="478"/>
                    <a:pt x="771" y="479"/>
                  </a:cubicBezTo>
                  <a:cubicBezTo>
                    <a:pt x="771" y="479"/>
                    <a:pt x="771" y="479"/>
                    <a:pt x="772" y="478"/>
                  </a:cubicBezTo>
                  <a:cubicBezTo>
                    <a:pt x="772" y="478"/>
                    <a:pt x="772" y="478"/>
                    <a:pt x="773" y="479"/>
                  </a:cubicBezTo>
                  <a:cubicBezTo>
                    <a:pt x="773" y="479"/>
                    <a:pt x="773" y="479"/>
                    <a:pt x="775" y="479"/>
                  </a:cubicBezTo>
                  <a:cubicBezTo>
                    <a:pt x="775" y="479"/>
                    <a:pt x="775" y="479"/>
                    <a:pt x="777" y="479"/>
                  </a:cubicBezTo>
                  <a:cubicBezTo>
                    <a:pt x="777" y="479"/>
                    <a:pt x="777" y="479"/>
                    <a:pt x="778" y="480"/>
                  </a:cubicBezTo>
                  <a:cubicBezTo>
                    <a:pt x="778" y="480"/>
                    <a:pt x="778" y="480"/>
                    <a:pt x="779" y="480"/>
                  </a:cubicBezTo>
                  <a:cubicBezTo>
                    <a:pt x="779" y="480"/>
                    <a:pt x="779" y="480"/>
                    <a:pt x="784" y="476"/>
                  </a:cubicBezTo>
                  <a:cubicBezTo>
                    <a:pt x="784" y="476"/>
                    <a:pt x="784" y="476"/>
                    <a:pt x="786" y="475"/>
                  </a:cubicBezTo>
                  <a:cubicBezTo>
                    <a:pt x="786" y="475"/>
                    <a:pt x="786" y="475"/>
                    <a:pt x="789" y="474"/>
                  </a:cubicBezTo>
                  <a:cubicBezTo>
                    <a:pt x="789" y="474"/>
                    <a:pt x="789" y="474"/>
                    <a:pt x="790" y="473"/>
                  </a:cubicBezTo>
                  <a:cubicBezTo>
                    <a:pt x="790" y="473"/>
                    <a:pt x="790" y="473"/>
                    <a:pt x="791" y="471"/>
                  </a:cubicBezTo>
                  <a:cubicBezTo>
                    <a:pt x="791" y="471"/>
                    <a:pt x="791" y="471"/>
                    <a:pt x="790" y="469"/>
                  </a:cubicBezTo>
                  <a:cubicBezTo>
                    <a:pt x="790" y="469"/>
                    <a:pt x="790" y="469"/>
                    <a:pt x="789" y="470"/>
                  </a:cubicBezTo>
                  <a:cubicBezTo>
                    <a:pt x="789" y="470"/>
                    <a:pt x="789" y="470"/>
                    <a:pt x="788" y="469"/>
                  </a:cubicBezTo>
                  <a:cubicBezTo>
                    <a:pt x="788" y="469"/>
                    <a:pt x="788" y="469"/>
                    <a:pt x="787" y="469"/>
                  </a:cubicBezTo>
                  <a:cubicBezTo>
                    <a:pt x="787" y="469"/>
                    <a:pt x="787" y="469"/>
                    <a:pt x="787" y="466"/>
                  </a:cubicBezTo>
                  <a:cubicBezTo>
                    <a:pt x="787" y="466"/>
                    <a:pt x="787" y="466"/>
                    <a:pt x="788" y="466"/>
                  </a:cubicBezTo>
                  <a:cubicBezTo>
                    <a:pt x="788" y="466"/>
                    <a:pt x="788" y="466"/>
                    <a:pt x="788" y="463"/>
                  </a:cubicBezTo>
                  <a:cubicBezTo>
                    <a:pt x="788" y="463"/>
                    <a:pt x="788" y="463"/>
                    <a:pt x="787" y="462"/>
                  </a:cubicBezTo>
                  <a:cubicBezTo>
                    <a:pt x="787" y="462"/>
                    <a:pt x="787" y="462"/>
                    <a:pt x="787" y="461"/>
                  </a:cubicBezTo>
                  <a:cubicBezTo>
                    <a:pt x="787" y="461"/>
                    <a:pt x="787" y="461"/>
                    <a:pt x="788" y="460"/>
                  </a:cubicBezTo>
                  <a:cubicBezTo>
                    <a:pt x="788" y="460"/>
                    <a:pt x="788" y="460"/>
                    <a:pt x="789" y="458"/>
                  </a:cubicBezTo>
                  <a:cubicBezTo>
                    <a:pt x="789" y="458"/>
                    <a:pt x="789" y="458"/>
                    <a:pt x="788" y="457"/>
                  </a:cubicBezTo>
                  <a:cubicBezTo>
                    <a:pt x="788" y="457"/>
                    <a:pt x="788" y="457"/>
                    <a:pt x="787" y="455"/>
                  </a:cubicBezTo>
                  <a:cubicBezTo>
                    <a:pt x="787" y="455"/>
                    <a:pt x="787" y="455"/>
                    <a:pt x="788" y="454"/>
                  </a:cubicBezTo>
                  <a:cubicBezTo>
                    <a:pt x="788" y="454"/>
                    <a:pt x="788" y="454"/>
                    <a:pt x="787" y="453"/>
                  </a:cubicBezTo>
                  <a:cubicBezTo>
                    <a:pt x="787" y="453"/>
                    <a:pt x="787" y="453"/>
                    <a:pt x="787" y="451"/>
                  </a:cubicBezTo>
                  <a:cubicBezTo>
                    <a:pt x="787" y="451"/>
                    <a:pt x="787" y="451"/>
                    <a:pt x="788" y="450"/>
                  </a:cubicBezTo>
                  <a:cubicBezTo>
                    <a:pt x="788" y="450"/>
                    <a:pt x="788" y="450"/>
                    <a:pt x="789" y="449"/>
                  </a:cubicBezTo>
                  <a:cubicBezTo>
                    <a:pt x="789" y="449"/>
                    <a:pt x="789" y="449"/>
                    <a:pt x="789" y="447"/>
                  </a:cubicBezTo>
                  <a:cubicBezTo>
                    <a:pt x="789" y="447"/>
                    <a:pt x="789" y="447"/>
                    <a:pt x="791" y="445"/>
                  </a:cubicBezTo>
                  <a:cubicBezTo>
                    <a:pt x="791" y="445"/>
                    <a:pt x="791" y="445"/>
                    <a:pt x="792" y="444"/>
                  </a:cubicBezTo>
                  <a:cubicBezTo>
                    <a:pt x="792" y="444"/>
                    <a:pt x="792" y="444"/>
                    <a:pt x="792" y="442"/>
                  </a:cubicBezTo>
                  <a:cubicBezTo>
                    <a:pt x="792" y="442"/>
                    <a:pt x="792" y="442"/>
                    <a:pt x="791" y="441"/>
                  </a:cubicBezTo>
                  <a:cubicBezTo>
                    <a:pt x="791" y="441"/>
                    <a:pt x="791" y="441"/>
                    <a:pt x="791" y="440"/>
                  </a:cubicBezTo>
                  <a:cubicBezTo>
                    <a:pt x="791" y="440"/>
                    <a:pt x="791" y="440"/>
                    <a:pt x="790" y="439"/>
                  </a:cubicBezTo>
                  <a:cubicBezTo>
                    <a:pt x="790" y="439"/>
                    <a:pt x="790" y="439"/>
                    <a:pt x="789" y="437"/>
                  </a:cubicBezTo>
                  <a:cubicBezTo>
                    <a:pt x="789" y="437"/>
                    <a:pt x="789" y="437"/>
                    <a:pt x="788" y="435"/>
                  </a:cubicBezTo>
                  <a:cubicBezTo>
                    <a:pt x="788" y="435"/>
                    <a:pt x="788" y="435"/>
                    <a:pt x="787" y="435"/>
                  </a:cubicBezTo>
                  <a:cubicBezTo>
                    <a:pt x="787" y="435"/>
                    <a:pt x="787" y="435"/>
                    <a:pt x="786" y="435"/>
                  </a:cubicBezTo>
                  <a:cubicBezTo>
                    <a:pt x="786" y="435"/>
                    <a:pt x="786" y="435"/>
                    <a:pt x="784" y="437"/>
                  </a:cubicBezTo>
                  <a:cubicBezTo>
                    <a:pt x="784" y="437"/>
                    <a:pt x="784" y="437"/>
                    <a:pt x="783" y="436"/>
                  </a:cubicBezTo>
                  <a:cubicBezTo>
                    <a:pt x="783" y="436"/>
                    <a:pt x="783" y="436"/>
                    <a:pt x="782" y="436"/>
                  </a:cubicBezTo>
                  <a:cubicBezTo>
                    <a:pt x="782" y="436"/>
                    <a:pt x="782" y="436"/>
                    <a:pt x="782" y="434"/>
                  </a:cubicBezTo>
                  <a:cubicBezTo>
                    <a:pt x="782" y="434"/>
                    <a:pt x="782" y="434"/>
                    <a:pt x="783" y="433"/>
                  </a:cubicBezTo>
                  <a:cubicBezTo>
                    <a:pt x="783" y="433"/>
                    <a:pt x="783" y="433"/>
                    <a:pt x="783" y="432"/>
                  </a:cubicBezTo>
                  <a:cubicBezTo>
                    <a:pt x="783" y="432"/>
                    <a:pt x="783" y="432"/>
                    <a:pt x="784" y="431"/>
                  </a:cubicBezTo>
                  <a:cubicBezTo>
                    <a:pt x="784" y="431"/>
                    <a:pt x="784" y="431"/>
                    <a:pt x="784" y="429"/>
                  </a:cubicBezTo>
                  <a:cubicBezTo>
                    <a:pt x="784" y="429"/>
                    <a:pt x="784" y="429"/>
                    <a:pt x="785" y="428"/>
                  </a:cubicBezTo>
                  <a:cubicBezTo>
                    <a:pt x="785" y="428"/>
                    <a:pt x="785" y="428"/>
                    <a:pt x="785" y="427"/>
                  </a:cubicBezTo>
                  <a:cubicBezTo>
                    <a:pt x="785" y="427"/>
                    <a:pt x="785" y="427"/>
                    <a:pt x="786" y="426"/>
                  </a:cubicBezTo>
                  <a:cubicBezTo>
                    <a:pt x="786" y="426"/>
                    <a:pt x="786" y="426"/>
                    <a:pt x="789" y="426"/>
                  </a:cubicBezTo>
                  <a:cubicBezTo>
                    <a:pt x="789" y="426"/>
                    <a:pt x="789" y="426"/>
                    <a:pt x="790" y="425"/>
                  </a:cubicBezTo>
                  <a:cubicBezTo>
                    <a:pt x="790" y="425"/>
                    <a:pt x="790" y="425"/>
                    <a:pt x="791" y="425"/>
                  </a:cubicBezTo>
                  <a:cubicBezTo>
                    <a:pt x="791" y="425"/>
                    <a:pt x="791" y="425"/>
                    <a:pt x="792" y="425"/>
                  </a:cubicBezTo>
                  <a:cubicBezTo>
                    <a:pt x="792" y="425"/>
                    <a:pt x="792" y="425"/>
                    <a:pt x="794" y="425"/>
                  </a:cubicBezTo>
                  <a:cubicBezTo>
                    <a:pt x="794" y="425"/>
                    <a:pt x="794" y="425"/>
                    <a:pt x="794" y="423"/>
                  </a:cubicBezTo>
                  <a:cubicBezTo>
                    <a:pt x="794" y="423"/>
                    <a:pt x="794" y="423"/>
                    <a:pt x="796" y="423"/>
                  </a:cubicBezTo>
                  <a:cubicBezTo>
                    <a:pt x="796" y="423"/>
                    <a:pt x="796" y="423"/>
                    <a:pt x="797" y="422"/>
                  </a:cubicBezTo>
                  <a:cubicBezTo>
                    <a:pt x="797" y="422"/>
                    <a:pt x="797" y="422"/>
                    <a:pt x="799" y="422"/>
                  </a:cubicBezTo>
                  <a:cubicBezTo>
                    <a:pt x="799" y="422"/>
                    <a:pt x="799" y="422"/>
                    <a:pt x="800" y="422"/>
                  </a:cubicBezTo>
                  <a:cubicBezTo>
                    <a:pt x="800" y="422"/>
                    <a:pt x="800" y="422"/>
                    <a:pt x="802" y="422"/>
                  </a:cubicBezTo>
                  <a:cubicBezTo>
                    <a:pt x="802" y="422"/>
                    <a:pt x="802" y="422"/>
                    <a:pt x="803" y="422"/>
                  </a:cubicBezTo>
                  <a:cubicBezTo>
                    <a:pt x="803" y="422"/>
                    <a:pt x="803" y="422"/>
                    <a:pt x="804" y="420"/>
                  </a:cubicBezTo>
                  <a:cubicBezTo>
                    <a:pt x="804" y="420"/>
                    <a:pt x="804" y="420"/>
                    <a:pt x="806" y="420"/>
                  </a:cubicBezTo>
                  <a:cubicBezTo>
                    <a:pt x="806" y="420"/>
                    <a:pt x="806" y="420"/>
                    <a:pt x="807" y="420"/>
                  </a:cubicBezTo>
                  <a:cubicBezTo>
                    <a:pt x="807" y="420"/>
                    <a:pt x="807" y="420"/>
                    <a:pt x="808" y="420"/>
                  </a:cubicBezTo>
                  <a:cubicBezTo>
                    <a:pt x="808" y="420"/>
                    <a:pt x="808" y="420"/>
                    <a:pt x="809" y="420"/>
                  </a:cubicBezTo>
                  <a:cubicBezTo>
                    <a:pt x="809" y="420"/>
                    <a:pt x="809" y="420"/>
                    <a:pt x="810" y="421"/>
                  </a:cubicBezTo>
                  <a:cubicBezTo>
                    <a:pt x="810" y="421"/>
                    <a:pt x="810" y="421"/>
                    <a:pt x="813" y="421"/>
                  </a:cubicBezTo>
                  <a:cubicBezTo>
                    <a:pt x="813" y="421"/>
                    <a:pt x="813" y="421"/>
                    <a:pt x="814" y="422"/>
                  </a:cubicBezTo>
                  <a:cubicBezTo>
                    <a:pt x="814" y="422"/>
                    <a:pt x="814" y="422"/>
                    <a:pt x="815" y="423"/>
                  </a:cubicBezTo>
                  <a:cubicBezTo>
                    <a:pt x="815" y="423"/>
                    <a:pt x="815" y="423"/>
                    <a:pt x="817" y="423"/>
                  </a:cubicBezTo>
                  <a:cubicBezTo>
                    <a:pt x="817" y="423"/>
                    <a:pt x="817" y="423"/>
                    <a:pt x="818" y="422"/>
                  </a:cubicBezTo>
                  <a:cubicBezTo>
                    <a:pt x="818" y="422"/>
                    <a:pt x="818" y="422"/>
                    <a:pt x="818" y="423"/>
                  </a:cubicBezTo>
                  <a:cubicBezTo>
                    <a:pt x="818" y="423"/>
                    <a:pt x="818" y="423"/>
                    <a:pt x="820" y="424"/>
                  </a:cubicBezTo>
                  <a:cubicBezTo>
                    <a:pt x="820" y="424"/>
                    <a:pt x="820" y="424"/>
                    <a:pt x="821" y="423"/>
                  </a:cubicBezTo>
                  <a:cubicBezTo>
                    <a:pt x="821" y="423"/>
                    <a:pt x="821" y="423"/>
                    <a:pt x="821" y="422"/>
                  </a:cubicBezTo>
                  <a:cubicBezTo>
                    <a:pt x="821" y="422"/>
                    <a:pt x="821" y="422"/>
                    <a:pt x="822" y="422"/>
                  </a:cubicBezTo>
                  <a:cubicBezTo>
                    <a:pt x="822" y="422"/>
                    <a:pt x="822" y="422"/>
                    <a:pt x="823" y="422"/>
                  </a:cubicBezTo>
                  <a:cubicBezTo>
                    <a:pt x="823" y="422"/>
                    <a:pt x="823" y="422"/>
                    <a:pt x="824" y="422"/>
                  </a:cubicBezTo>
                  <a:cubicBezTo>
                    <a:pt x="824" y="422"/>
                    <a:pt x="824" y="422"/>
                    <a:pt x="825" y="423"/>
                  </a:cubicBezTo>
                  <a:cubicBezTo>
                    <a:pt x="825" y="423"/>
                    <a:pt x="825" y="423"/>
                    <a:pt x="826" y="423"/>
                  </a:cubicBezTo>
                  <a:cubicBezTo>
                    <a:pt x="826" y="423"/>
                    <a:pt x="826" y="423"/>
                    <a:pt x="827" y="423"/>
                  </a:cubicBezTo>
                  <a:cubicBezTo>
                    <a:pt x="827" y="423"/>
                    <a:pt x="827" y="423"/>
                    <a:pt x="827" y="424"/>
                  </a:cubicBezTo>
                  <a:cubicBezTo>
                    <a:pt x="827" y="424"/>
                    <a:pt x="827" y="424"/>
                    <a:pt x="827" y="425"/>
                  </a:cubicBezTo>
                  <a:cubicBezTo>
                    <a:pt x="827" y="425"/>
                    <a:pt x="827" y="425"/>
                    <a:pt x="828" y="426"/>
                  </a:cubicBezTo>
                  <a:cubicBezTo>
                    <a:pt x="828" y="426"/>
                    <a:pt x="828" y="426"/>
                    <a:pt x="829" y="426"/>
                  </a:cubicBezTo>
                  <a:cubicBezTo>
                    <a:pt x="829" y="426"/>
                    <a:pt x="829" y="426"/>
                    <a:pt x="829" y="427"/>
                  </a:cubicBezTo>
                  <a:cubicBezTo>
                    <a:pt x="829" y="427"/>
                    <a:pt x="829" y="427"/>
                    <a:pt x="830" y="426"/>
                  </a:cubicBezTo>
                  <a:cubicBezTo>
                    <a:pt x="830" y="426"/>
                    <a:pt x="830" y="426"/>
                    <a:pt x="831" y="426"/>
                  </a:cubicBezTo>
                  <a:cubicBezTo>
                    <a:pt x="831" y="426"/>
                    <a:pt x="831" y="426"/>
                    <a:pt x="831" y="427"/>
                  </a:cubicBezTo>
                  <a:cubicBezTo>
                    <a:pt x="831" y="427"/>
                    <a:pt x="831" y="427"/>
                    <a:pt x="831" y="428"/>
                  </a:cubicBezTo>
                  <a:cubicBezTo>
                    <a:pt x="831" y="428"/>
                    <a:pt x="831" y="428"/>
                    <a:pt x="831" y="429"/>
                  </a:cubicBezTo>
                  <a:cubicBezTo>
                    <a:pt x="831" y="429"/>
                    <a:pt x="831" y="429"/>
                    <a:pt x="833" y="429"/>
                  </a:cubicBezTo>
                  <a:cubicBezTo>
                    <a:pt x="833" y="429"/>
                    <a:pt x="833" y="429"/>
                    <a:pt x="834" y="429"/>
                  </a:cubicBezTo>
                  <a:cubicBezTo>
                    <a:pt x="834" y="429"/>
                    <a:pt x="834" y="429"/>
                    <a:pt x="834" y="430"/>
                  </a:cubicBezTo>
                  <a:cubicBezTo>
                    <a:pt x="834" y="430"/>
                    <a:pt x="834" y="430"/>
                    <a:pt x="835" y="431"/>
                  </a:cubicBezTo>
                  <a:cubicBezTo>
                    <a:pt x="835" y="431"/>
                    <a:pt x="835" y="431"/>
                    <a:pt x="836" y="432"/>
                  </a:cubicBezTo>
                  <a:cubicBezTo>
                    <a:pt x="836" y="432"/>
                    <a:pt x="836" y="432"/>
                    <a:pt x="836" y="433"/>
                  </a:cubicBezTo>
                  <a:cubicBezTo>
                    <a:pt x="836" y="433"/>
                    <a:pt x="836" y="433"/>
                    <a:pt x="836" y="434"/>
                  </a:cubicBezTo>
                  <a:cubicBezTo>
                    <a:pt x="836" y="434"/>
                    <a:pt x="836" y="434"/>
                    <a:pt x="836" y="435"/>
                  </a:cubicBezTo>
                  <a:cubicBezTo>
                    <a:pt x="836" y="435"/>
                    <a:pt x="836" y="435"/>
                    <a:pt x="837" y="435"/>
                  </a:cubicBezTo>
                  <a:cubicBezTo>
                    <a:pt x="837" y="435"/>
                    <a:pt x="837" y="435"/>
                    <a:pt x="839" y="436"/>
                  </a:cubicBezTo>
                  <a:cubicBezTo>
                    <a:pt x="839" y="436"/>
                    <a:pt x="839" y="436"/>
                    <a:pt x="839" y="437"/>
                  </a:cubicBezTo>
                  <a:cubicBezTo>
                    <a:pt x="839" y="437"/>
                    <a:pt x="839" y="437"/>
                    <a:pt x="839" y="438"/>
                  </a:cubicBezTo>
                  <a:cubicBezTo>
                    <a:pt x="839" y="438"/>
                    <a:pt x="839" y="438"/>
                    <a:pt x="839" y="439"/>
                  </a:cubicBezTo>
                  <a:cubicBezTo>
                    <a:pt x="839" y="439"/>
                    <a:pt x="839" y="439"/>
                    <a:pt x="841" y="440"/>
                  </a:cubicBezTo>
                  <a:cubicBezTo>
                    <a:pt x="841" y="440"/>
                    <a:pt x="841" y="440"/>
                    <a:pt x="841" y="441"/>
                  </a:cubicBezTo>
                  <a:cubicBezTo>
                    <a:pt x="841" y="441"/>
                    <a:pt x="841" y="441"/>
                    <a:pt x="843" y="443"/>
                  </a:cubicBezTo>
                  <a:cubicBezTo>
                    <a:pt x="843" y="443"/>
                    <a:pt x="843" y="443"/>
                    <a:pt x="843" y="444"/>
                  </a:cubicBezTo>
                  <a:cubicBezTo>
                    <a:pt x="843" y="444"/>
                    <a:pt x="843" y="444"/>
                    <a:pt x="844" y="444"/>
                  </a:cubicBezTo>
                  <a:cubicBezTo>
                    <a:pt x="844" y="444"/>
                    <a:pt x="844" y="444"/>
                    <a:pt x="844" y="446"/>
                  </a:cubicBezTo>
                  <a:cubicBezTo>
                    <a:pt x="844" y="446"/>
                    <a:pt x="844" y="446"/>
                    <a:pt x="845" y="447"/>
                  </a:cubicBezTo>
                  <a:cubicBezTo>
                    <a:pt x="845" y="447"/>
                    <a:pt x="845" y="447"/>
                    <a:pt x="845" y="448"/>
                  </a:cubicBezTo>
                  <a:cubicBezTo>
                    <a:pt x="845" y="448"/>
                    <a:pt x="845" y="448"/>
                    <a:pt x="846" y="449"/>
                  </a:cubicBezTo>
                  <a:cubicBezTo>
                    <a:pt x="846" y="449"/>
                    <a:pt x="846" y="449"/>
                    <a:pt x="846" y="448"/>
                  </a:cubicBezTo>
                  <a:cubicBezTo>
                    <a:pt x="846" y="448"/>
                    <a:pt x="846" y="448"/>
                    <a:pt x="847" y="450"/>
                  </a:cubicBezTo>
                  <a:cubicBezTo>
                    <a:pt x="847" y="450"/>
                    <a:pt x="847" y="450"/>
                    <a:pt x="848" y="451"/>
                  </a:cubicBezTo>
                  <a:cubicBezTo>
                    <a:pt x="848" y="451"/>
                    <a:pt x="848" y="451"/>
                    <a:pt x="849" y="453"/>
                  </a:cubicBezTo>
                  <a:cubicBezTo>
                    <a:pt x="849" y="453"/>
                    <a:pt x="849" y="453"/>
                    <a:pt x="852" y="455"/>
                  </a:cubicBezTo>
                  <a:cubicBezTo>
                    <a:pt x="852" y="455"/>
                    <a:pt x="852" y="455"/>
                    <a:pt x="853" y="457"/>
                  </a:cubicBezTo>
                  <a:cubicBezTo>
                    <a:pt x="853" y="457"/>
                    <a:pt x="853" y="457"/>
                    <a:pt x="853" y="458"/>
                  </a:cubicBezTo>
                  <a:cubicBezTo>
                    <a:pt x="853" y="458"/>
                    <a:pt x="853" y="458"/>
                    <a:pt x="854" y="459"/>
                  </a:cubicBezTo>
                  <a:cubicBezTo>
                    <a:pt x="854" y="459"/>
                    <a:pt x="854" y="459"/>
                    <a:pt x="854" y="461"/>
                  </a:cubicBezTo>
                  <a:cubicBezTo>
                    <a:pt x="854" y="461"/>
                    <a:pt x="854" y="461"/>
                    <a:pt x="855" y="461"/>
                  </a:cubicBezTo>
                  <a:cubicBezTo>
                    <a:pt x="855" y="461"/>
                    <a:pt x="855" y="461"/>
                    <a:pt x="856" y="462"/>
                  </a:cubicBezTo>
                  <a:cubicBezTo>
                    <a:pt x="856" y="462"/>
                    <a:pt x="856" y="462"/>
                    <a:pt x="856" y="463"/>
                  </a:cubicBezTo>
                  <a:cubicBezTo>
                    <a:pt x="856" y="463"/>
                    <a:pt x="856" y="463"/>
                    <a:pt x="856" y="464"/>
                  </a:cubicBezTo>
                  <a:cubicBezTo>
                    <a:pt x="856" y="464"/>
                    <a:pt x="856" y="464"/>
                    <a:pt x="857" y="466"/>
                  </a:cubicBezTo>
                  <a:cubicBezTo>
                    <a:pt x="857" y="466"/>
                    <a:pt x="857" y="466"/>
                    <a:pt x="859" y="468"/>
                  </a:cubicBezTo>
                  <a:cubicBezTo>
                    <a:pt x="859" y="468"/>
                    <a:pt x="859" y="468"/>
                    <a:pt x="861" y="469"/>
                  </a:cubicBezTo>
                  <a:cubicBezTo>
                    <a:pt x="861" y="469"/>
                    <a:pt x="861" y="469"/>
                    <a:pt x="861" y="470"/>
                  </a:cubicBezTo>
                  <a:cubicBezTo>
                    <a:pt x="861" y="470"/>
                    <a:pt x="861" y="470"/>
                    <a:pt x="862" y="470"/>
                  </a:cubicBezTo>
                  <a:cubicBezTo>
                    <a:pt x="862" y="470"/>
                    <a:pt x="862" y="470"/>
                    <a:pt x="863" y="470"/>
                  </a:cubicBezTo>
                  <a:cubicBezTo>
                    <a:pt x="863" y="470"/>
                    <a:pt x="863" y="470"/>
                    <a:pt x="864" y="470"/>
                  </a:cubicBezTo>
                  <a:cubicBezTo>
                    <a:pt x="864" y="470"/>
                    <a:pt x="864" y="470"/>
                    <a:pt x="865" y="470"/>
                  </a:cubicBezTo>
                  <a:cubicBezTo>
                    <a:pt x="865" y="470"/>
                    <a:pt x="865" y="470"/>
                    <a:pt x="867" y="470"/>
                  </a:cubicBezTo>
                  <a:cubicBezTo>
                    <a:pt x="867" y="470"/>
                    <a:pt x="867" y="470"/>
                    <a:pt x="868" y="469"/>
                  </a:cubicBezTo>
                  <a:cubicBezTo>
                    <a:pt x="868" y="469"/>
                    <a:pt x="868" y="469"/>
                    <a:pt x="869" y="469"/>
                  </a:cubicBezTo>
                  <a:cubicBezTo>
                    <a:pt x="869" y="469"/>
                    <a:pt x="869" y="469"/>
                    <a:pt x="869" y="470"/>
                  </a:cubicBezTo>
                  <a:cubicBezTo>
                    <a:pt x="869" y="470"/>
                    <a:pt x="869" y="470"/>
                    <a:pt x="868" y="470"/>
                  </a:cubicBezTo>
                  <a:cubicBezTo>
                    <a:pt x="868" y="470"/>
                    <a:pt x="868" y="470"/>
                    <a:pt x="869" y="471"/>
                  </a:cubicBezTo>
                  <a:cubicBezTo>
                    <a:pt x="869" y="471"/>
                    <a:pt x="869" y="471"/>
                    <a:pt x="871" y="471"/>
                  </a:cubicBezTo>
                  <a:cubicBezTo>
                    <a:pt x="871" y="471"/>
                    <a:pt x="871" y="471"/>
                    <a:pt x="872" y="472"/>
                  </a:cubicBezTo>
                  <a:cubicBezTo>
                    <a:pt x="872" y="472"/>
                    <a:pt x="872" y="472"/>
                    <a:pt x="873" y="473"/>
                  </a:cubicBezTo>
                  <a:cubicBezTo>
                    <a:pt x="873" y="473"/>
                    <a:pt x="873" y="473"/>
                    <a:pt x="873" y="472"/>
                  </a:cubicBezTo>
                  <a:cubicBezTo>
                    <a:pt x="873" y="472"/>
                    <a:pt x="873" y="472"/>
                    <a:pt x="874" y="472"/>
                  </a:cubicBezTo>
                  <a:cubicBezTo>
                    <a:pt x="874" y="472"/>
                    <a:pt x="874" y="472"/>
                    <a:pt x="875" y="472"/>
                  </a:cubicBezTo>
                  <a:cubicBezTo>
                    <a:pt x="875" y="472"/>
                    <a:pt x="875" y="472"/>
                    <a:pt x="876" y="471"/>
                  </a:cubicBezTo>
                  <a:cubicBezTo>
                    <a:pt x="876" y="471"/>
                    <a:pt x="876" y="471"/>
                    <a:pt x="877" y="472"/>
                  </a:cubicBezTo>
                  <a:cubicBezTo>
                    <a:pt x="877" y="472"/>
                    <a:pt x="877" y="472"/>
                    <a:pt x="877" y="473"/>
                  </a:cubicBezTo>
                  <a:cubicBezTo>
                    <a:pt x="877" y="473"/>
                    <a:pt x="877" y="473"/>
                    <a:pt x="878" y="474"/>
                  </a:cubicBezTo>
                  <a:cubicBezTo>
                    <a:pt x="878" y="474"/>
                    <a:pt x="878" y="474"/>
                    <a:pt x="879" y="474"/>
                  </a:cubicBezTo>
                  <a:cubicBezTo>
                    <a:pt x="879" y="474"/>
                    <a:pt x="879" y="474"/>
                    <a:pt x="880" y="475"/>
                  </a:cubicBezTo>
                  <a:cubicBezTo>
                    <a:pt x="880" y="475"/>
                    <a:pt x="880" y="475"/>
                    <a:pt x="881" y="475"/>
                  </a:cubicBezTo>
                  <a:cubicBezTo>
                    <a:pt x="881" y="475"/>
                    <a:pt x="881" y="475"/>
                    <a:pt x="882" y="476"/>
                  </a:cubicBezTo>
                  <a:cubicBezTo>
                    <a:pt x="882" y="476"/>
                    <a:pt x="882" y="476"/>
                    <a:pt x="882" y="477"/>
                  </a:cubicBezTo>
                  <a:cubicBezTo>
                    <a:pt x="882" y="477"/>
                    <a:pt x="882" y="477"/>
                    <a:pt x="884" y="478"/>
                  </a:cubicBezTo>
                  <a:cubicBezTo>
                    <a:pt x="884" y="478"/>
                    <a:pt x="884" y="478"/>
                    <a:pt x="885" y="478"/>
                  </a:cubicBezTo>
                  <a:cubicBezTo>
                    <a:pt x="885" y="478"/>
                    <a:pt x="885" y="478"/>
                    <a:pt x="886" y="479"/>
                  </a:cubicBezTo>
                  <a:cubicBezTo>
                    <a:pt x="886" y="479"/>
                    <a:pt x="886" y="479"/>
                    <a:pt x="887" y="479"/>
                  </a:cubicBezTo>
                  <a:cubicBezTo>
                    <a:pt x="887" y="479"/>
                    <a:pt x="887" y="479"/>
                    <a:pt x="888" y="479"/>
                  </a:cubicBezTo>
                  <a:cubicBezTo>
                    <a:pt x="888" y="479"/>
                    <a:pt x="888" y="479"/>
                    <a:pt x="889" y="479"/>
                  </a:cubicBezTo>
                  <a:cubicBezTo>
                    <a:pt x="889" y="479"/>
                    <a:pt x="889" y="479"/>
                    <a:pt x="890" y="478"/>
                  </a:cubicBezTo>
                  <a:cubicBezTo>
                    <a:pt x="890" y="478"/>
                    <a:pt x="890" y="478"/>
                    <a:pt x="891" y="478"/>
                  </a:cubicBezTo>
                  <a:cubicBezTo>
                    <a:pt x="891" y="478"/>
                    <a:pt x="891" y="478"/>
                    <a:pt x="892" y="478"/>
                  </a:cubicBezTo>
                  <a:cubicBezTo>
                    <a:pt x="892" y="478"/>
                    <a:pt x="892" y="478"/>
                    <a:pt x="891" y="479"/>
                  </a:cubicBezTo>
                  <a:cubicBezTo>
                    <a:pt x="891" y="479"/>
                    <a:pt x="891" y="479"/>
                    <a:pt x="891" y="481"/>
                  </a:cubicBezTo>
                  <a:cubicBezTo>
                    <a:pt x="891" y="481"/>
                    <a:pt x="891" y="481"/>
                    <a:pt x="891" y="482"/>
                  </a:cubicBezTo>
                  <a:cubicBezTo>
                    <a:pt x="891" y="482"/>
                    <a:pt x="891" y="482"/>
                    <a:pt x="891" y="483"/>
                  </a:cubicBezTo>
                  <a:cubicBezTo>
                    <a:pt x="891" y="483"/>
                    <a:pt x="891" y="483"/>
                    <a:pt x="892" y="483"/>
                  </a:cubicBezTo>
                  <a:cubicBezTo>
                    <a:pt x="892" y="483"/>
                    <a:pt x="892" y="483"/>
                    <a:pt x="893" y="484"/>
                  </a:cubicBezTo>
                  <a:cubicBezTo>
                    <a:pt x="893" y="484"/>
                    <a:pt x="893" y="484"/>
                    <a:pt x="893" y="486"/>
                  </a:cubicBezTo>
                  <a:cubicBezTo>
                    <a:pt x="893" y="486"/>
                    <a:pt x="893" y="486"/>
                    <a:pt x="893" y="487"/>
                  </a:cubicBezTo>
                  <a:cubicBezTo>
                    <a:pt x="893" y="487"/>
                    <a:pt x="893" y="487"/>
                    <a:pt x="892" y="488"/>
                  </a:cubicBezTo>
                  <a:cubicBezTo>
                    <a:pt x="892" y="488"/>
                    <a:pt x="892" y="488"/>
                    <a:pt x="892" y="489"/>
                  </a:cubicBezTo>
                  <a:cubicBezTo>
                    <a:pt x="892" y="489"/>
                    <a:pt x="892" y="489"/>
                    <a:pt x="894" y="491"/>
                  </a:cubicBezTo>
                  <a:cubicBezTo>
                    <a:pt x="894" y="491"/>
                    <a:pt x="894" y="491"/>
                    <a:pt x="895" y="492"/>
                  </a:cubicBezTo>
                  <a:cubicBezTo>
                    <a:pt x="895" y="492"/>
                    <a:pt x="895" y="492"/>
                    <a:pt x="896" y="493"/>
                  </a:cubicBezTo>
                  <a:cubicBezTo>
                    <a:pt x="896" y="493"/>
                    <a:pt x="896" y="493"/>
                    <a:pt x="897" y="494"/>
                  </a:cubicBezTo>
                  <a:cubicBezTo>
                    <a:pt x="897" y="494"/>
                    <a:pt x="897" y="494"/>
                    <a:pt x="898" y="494"/>
                  </a:cubicBezTo>
                  <a:cubicBezTo>
                    <a:pt x="898" y="494"/>
                    <a:pt x="898" y="494"/>
                    <a:pt x="899" y="493"/>
                  </a:cubicBezTo>
                  <a:cubicBezTo>
                    <a:pt x="899" y="493"/>
                    <a:pt x="899" y="493"/>
                    <a:pt x="900" y="493"/>
                  </a:cubicBezTo>
                  <a:cubicBezTo>
                    <a:pt x="900" y="493"/>
                    <a:pt x="900" y="493"/>
                    <a:pt x="901" y="494"/>
                  </a:cubicBezTo>
                  <a:cubicBezTo>
                    <a:pt x="901" y="494"/>
                    <a:pt x="901" y="494"/>
                    <a:pt x="902" y="495"/>
                  </a:cubicBezTo>
                  <a:cubicBezTo>
                    <a:pt x="902" y="495"/>
                    <a:pt x="902" y="495"/>
                    <a:pt x="903" y="495"/>
                  </a:cubicBezTo>
                  <a:cubicBezTo>
                    <a:pt x="903" y="495"/>
                    <a:pt x="903" y="495"/>
                    <a:pt x="904" y="494"/>
                  </a:cubicBezTo>
                  <a:cubicBezTo>
                    <a:pt x="904" y="494"/>
                    <a:pt x="904" y="494"/>
                    <a:pt x="905" y="495"/>
                  </a:cubicBezTo>
                  <a:cubicBezTo>
                    <a:pt x="905" y="495"/>
                    <a:pt x="905" y="495"/>
                    <a:pt x="906" y="494"/>
                  </a:cubicBezTo>
                  <a:cubicBezTo>
                    <a:pt x="906" y="494"/>
                    <a:pt x="906" y="494"/>
                    <a:pt x="908" y="494"/>
                  </a:cubicBezTo>
                  <a:cubicBezTo>
                    <a:pt x="908" y="494"/>
                    <a:pt x="908" y="494"/>
                    <a:pt x="909" y="493"/>
                  </a:cubicBezTo>
                  <a:cubicBezTo>
                    <a:pt x="909" y="493"/>
                    <a:pt x="909" y="493"/>
                    <a:pt x="910" y="492"/>
                  </a:cubicBezTo>
                  <a:cubicBezTo>
                    <a:pt x="910" y="492"/>
                    <a:pt x="910" y="492"/>
                    <a:pt x="910" y="490"/>
                  </a:cubicBezTo>
                  <a:cubicBezTo>
                    <a:pt x="910" y="490"/>
                    <a:pt x="910" y="490"/>
                    <a:pt x="912" y="489"/>
                  </a:cubicBezTo>
                  <a:cubicBezTo>
                    <a:pt x="912" y="489"/>
                    <a:pt x="912" y="489"/>
                    <a:pt x="912" y="488"/>
                  </a:cubicBezTo>
                  <a:cubicBezTo>
                    <a:pt x="912" y="488"/>
                    <a:pt x="912" y="488"/>
                    <a:pt x="912" y="487"/>
                  </a:cubicBezTo>
                  <a:cubicBezTo>
                    <a:pt x="912" y="487"/>
                    <a:pt x="912" y="487"/>
                    <a:pt x="913" y="486"/>
                  </a:cubicBezTo>
                  <a:cubicBezTo>
                    <a:pt x="913" y="486"/>
                    <a:pt x="913" y="486"/>
                    <a:pt x="915" y="486"/>
                  </a:cubicBezTo>
                  <a:cubicBezTo>
                    <a:pt x="915" y="486"/>
                    <a:pt x="915" y="486"/>
                    <a:pt x="915" y="485"/>
                  </a:cubicBezTo>
                  <a:cubicBezTo>
                    <a:pt x="915" y="485"/>
                    <a:pt x="915" y="485"/>
                    <a:pt x="916" y="484"/>
                  </a:cubicBezTo>
                  <a:cubicBezTo>
                    <a:pt x="916" y="484"/>
                    <a:pt x="916" y="484"/>
                    <a:pt x="917" y="484"/>
                  </a:cubicBezTo>
                  <a:cubicBezTo>
                    <a:pt x="917" y="484"/>
                    <a:pt x="917" y="484"/>
                    <a:pt x="917" y="483"/>
                  </a:cubicBezTo>
                  <a:cubicBezTo>
                    <a:pt x="917" y="483"/>
                    <a:pt x="917" y="483"/>
                    <a:pt x="918" y="482"/>
                  </a:cubicBezTo>
                  <a:cubicBezTo>
                    <a:pt x="918" y="482"/>
                    <a:pt x="918" y="482"/>
                    <a:pt x="920" y="482"/>
                  </a:cubicBezTo>
                  <a:cubicBezTo>
                    <a:pt x="920" y="482"/>
                    <a:pt x="920" y="482"/>
                    <a:pt x="921" y="481"/>
                  </a:cubicBezTo>
                  <a:cubicBezTo>
                    <a:pt x="921" y="481"/>
                    <a:pt x="921" y="481"/>
                    <a:pt x="922" y="482"/>
                  </a:cubicBezTo>
                  <a:cubicBezTo>
                    <a:pt x="922" y="482"/>
                    <a:pt x="922" y="482"/>
                    <a:pt x="923" y="482"/>
                  </a:cubicBezTo>
                  <a:cubicBezTo>
                    <a:pt x="923" y="482"/>
                    <a:pt x="923" y="482"/>
                    <a:pt x="925" y="482"/>
                  </a:cubicBezTo>
                  <a:cubicBezTo>
                    <a:pt x="925" y="482"/>
                    <a:pt x="925" y="482"/>
                    <a:pt x="925" y="483"/>
                  </a:cubicBezTo>
                  <a:cubicBezTo>
                    <a:pt x="925" y="483"/>
                    <a:pt x="925" y="483"/>
                    <a:pt x="926" y="485"/>
                  </a:cubicBezTo>
                  <a:cubicBezTo>
                    <a:pt x="926" y="485"/>
                    <a:pt x="926" y="485"/>
                    <a:pt x="925" y="486"/>
                  </a:cubicBezTo>
                  <a:cubicBezTo>
                    <a:pt x="925" y="486"/>
                    <a:pt x="925" y="486"/>
                    <a:pt x="926" y="487"/>
                  </a:cubicBezTo>
                  <a:cubicBezTo>
                    <a:pt x="926" y="487"/>
                    <a:pt x="926" y="487"/>
                    <a:pt x="927" y="488"/>
                  </a:cubicBezTo>
                  <a:cubicBezTo>
                    <a:pt x="927" y="488"/>
                    <a:pt x="927" y="488"/>
                    <a:pt x="927" y="489"/>
                  </a:cubicBezTo>
                  <a:cubicBezTo>
                    <a:pt x="927" y="489"/>
                    <a:pt x="927" y="489"/>
                    <a:pt x="928" y="490"/>
                  </a:cubicBezTo>
                  <a:cubicBezTo>
                    <a:pt x="928" y="490"/>
                    <a:pt x="928" y="490"/>
                    <a:pt x="929" y="491"/>
                  </a:cubicBezTo>
                  <a:cubicBezTo>
                    <a:pt x="929" y="491"/>
                    <a:pt x="929" y="491"/>
                    <a:pt x="929" y="493"/>
                  </a:cubicBezTo>
                  <a:cubicBezTo>
                    <a:pt x="929" y="493"/>
                    <a:pt x="929" y="493"/>
                    <a:pt x="929" y="494"/>
                  </a:cubicBezTo>
                  <a:cubicBezTo>
                    <a:pt x="929" y="494"/>
                    <a:pt x="929" y="494"/>
                    <a:pt x="928" y="495"/>
                  </a:cubicBezTo>
                  <a:cubicBezTo>
                    <a:pt x="928" y="495"/>
                    <a:pt x="928" y="495"/>
                    <a:pt x="927" y="495"/>
                  </a:cubicBezTo>
                  <a:cubicBezTo>
                    <a:pt x="927" y="495"/>
                    <a:pt x="927" y="495"/>
                    <a:pt x="926" y="497"/>
                  </a:cubicBezTo>
                  <a:cubicBezTo>
                    <a:pt x="926" y="497"/>
                    <a:pt x="926" y="497"/>
                    <a:pt x="926" y="498"/>
                  </a:cubicBezTo>
                  <a:cubicBezTo>
                    <a:pt x="926" y="498"/>
                    <a:pt x="926" y="498"/>
                    <a:pt x="927" y="499"/>
                  </a:cubicBezTo>
                  <a:cubicBezTo>
                    <a:pt x="927" y="499"/>
                    <a:pt x="927" y="499"/>
                    <a:pt x="927" y="501"/>
                  </a:cubicBezTo>
                  <a:cubicBezTo>
                    <a:pt x="927" y="501"/>
                    <a:pt x="927" y="501"/>
                    <a:pt x="926" y="502"/>
                  </a:cubicBezTo>
                  <a:cubicBezTo>
                    <a:pt x="926" y="502"/>
                    <a:pt x="926" y="502"/>
                    <a:pt x="927" y="503"/>
                  </a:cubicBezTo>
                  <a:cubicBezTo>
                    <a:pt x="927" y="503"/>
                    <a:pt x="927" y="503"/>
                    <a:pt x="928" y="503"/>
                  </a:cubicBezTo>
                  <a:cubicBezTo>
                    <a:pt x="928" y="503"/>
                    <a:pt x="928" y="503"/>
                    <a:pt x="928" y="504"/>
                  </a:cubicBezTo>
                  <a:cubicBezTo>
                    <a:pt x="928" y="504"/>
                    <a:pt x="928" y="504"/>
                    <a:pt x="928" y="505"/>
                  </a:cubicBezTo>
                  <a:cubicBezTo>
                    <a:pt x="928" y="505"/>
                    <a:pt x="928" y="505"/>
                    <a:pt x="928" y="506"/>
                  </a:cubicBezTo>
                  <a:cubicBezTo>
                    <a:pt x="928" y="506"/>
                    <a:pt x="928" y="506"/>
                    <a:pt x="927" y="506"/>
                  </a:cubicBezTo>
                  <a:cubicBezTo>
                    <a:pt x="927" y="506"/>
                    <a:pt x="927" y="506"/>
                    <a:pt x="927" y="508"/>
                  </a:cubicBezTo>
                  <a:cubicBezTo>
                    <a:pt x="927" y="508"/>
                    <a:pt x="927" y="508"/>
                    <a:pt x="928" y="510"/>
                  </a:cubicBezTo>
                  <a:cubicBezTo>
                    <a:pt x="928" y="510"/>
                    <a:pt x="928" y="510"/>
                    <a:pt x="928" y="511"/>
                  </a:cubicBezTo>
                  <a:cubicBezTo>
                    <a:pt x="928" y="511"/>
                    <a:pt x="928" y="511"/>
                    <a:pt x="928" y="512"/>
                  </a:cubicBezTo>
                  <a:cubicBezTo>
                    <a:pt x="928" y="512"/>
                    <a:pt x="928" y="512"/>
                    <a:pt x="927" y="513"/>
                  </a:cubicBezTo>
                  <a:cubicBezTo>
                    <a:pt x="927" y="513"/>
                    <a:pt x="927" y="513"/>
                    <a:pt x="928" y="514"/>
                  </a:cubicBezTo>
                  <a:cubicBezTo>
                    <a:pt x="928" y="514"/>
                    <a:pt x="928" y="514"/>
                    <a:pt x="928" y="515"/>
                  </a:cubicBezTo>
                  <a:cubicBezTo>
                    <a:pt x="928" y="515"/>
                    <a:pt x="928" y="515"/>
                    <a:pt x="928" y="516"/>
                  </a:cubicBezTo>
                  <a:cubicBezTo>
                    <a:pt x="928" y="516"/>
                    <a:pt x="928" y="516"/>
                    <a:pt x="927" y="517"/>
                  </a:cubicBezTo>
                  <a:cubicBezTo>
                    <a:pt x="927" y="517"/>
                    <a:pt x="927" y="517"/>
                    <a:pt x="927" y="518"/>
                  </a:cubicBezTo>
                  <a:cubicBezTo>
                    <a:pt x="927" y="518"/>
                    <a:pt x="927" y="518"/>
                    <a:pt x="928" y="519"/>
                  </a:cubicBezTo>
                  <a:cubicBezTo>
                    <a:pt x="928" y="519"/>
                    <a:pt x="928" y="519"/>
                    <a:pt x="927" y="520"/>
                  </a:cubicBezTo>
                  <a:cubicBezTo>
                    <a:pt x="927" y="520"/>
                    <a:pt x="927" y="520"/>
                    <a:pt x="926" y="522"/>
                  </a:cubicBezTo>
                  <a:cubicBezTo>
                    <a:pt x="926" y="522"/>
                    <a:pt x="926" y="522"/>
                    <a:pt x="926" y="523"/>
                  </a:cubicBezTo>
                  <a:cubicBezTo>
                    <a:pt x="926" y="523"/>
                    <a:pt x="926" y="523"/>
                    <a:pt x="927" y="524"/>
                  </a:cubicBezTo>
                  <a:cubicBezTo>
                    <a:pt x="927" y="524"/>
                    <a:pt x="927" y="524"/>
                    <a:pt x="926" y="524"/>
                  </a:cubicBezTo>
                  <a:cubicBezTo>
                    <a:pt x="926" y="524"/>
                    <a:pt x="926" y="524"/>
                    <a:pt x="927" y="525"/>
                  </a:cubicBezTo>
                  <a:cubicBezTo>
                    <a:pt x="927" y="525"/>
                    <a:pt x="927" y="525"/>
                    <a:pt x="927" y="526"/>
                  </a:cubicBezTo>
                  <a:cubicBezTo>
                    <a:pt x="927" y="526"/>
                    <a:pt x="927" y="526"/>
                    <a:pt x="927" y="528"/>
                  </a:cubicBezTo>
                  <a:cubicBezTo>
                    <a:pt x="927" y="528"/>
                    <a:pt x="927" y="528"/>
                    <a:pt x="926" y="528"/>
                  </a:cubicBezTo>
                  <a:cubicBezTo>
                    <a:pt x="926" y="528"/>
                    <a:pt x="926" y="528"/>
                    <a:pt x="925" y="528"/>
                  </a:cubicBezTo>
                  <a:cubicBezTo>
                    <a:pt x="925" y="528"/>
                    <a:pt x="925" y="528"/>
                    <a:pt x="919" y="527"/>
                  </a:cubicBezTo>
                  <a:cubicBezTo>
                    <a:pt x="919" y="527"/>
                    <a:pt x="919" y="527"/>
                    <a:pt x="918" y="527"/>
                  </a:cubicBezTo>
                  <a:cubicBezTo>
                    <a:pt x="918" y="527"/>
                    <a:pt x="918" y="527"/>
                    <a:pt x="917" y="526"/>
                  </a:cubicBezTo>
                  <a:cubicBezTo>
                    <a:pt x="917" y="526"/>
                    <a:pt x="917" y="526"/>
                    <a:pt x="916" y="527"/>
                  </a:cubicBezTo>
                  <a:cubicBezTo>
                    <a:pt x="916" y="527"/>
                    <a:pt x="916" y="527"/>
                    <a:pt x="914" y="529"/>
                  </a:cubicBezTo>
                  <a:cubicBezTo>
                    <a:pt x="914" y="529"/>
                    <a:pt x="914" y="529"/>
                    <a:pt x="914" y="530"/>
                  </a:cubicBezTo>
                  <a:cubicBezTo>
                    <a:pt x="914" y="530"/>
                    <a:pt x="914" y="530"/>
                    <a:pt x="913" y="531"/>
                  </a:cubicBezTo>
                  <a:cubicBezTo>
                    <a:pt x="913" y="531"/>
                    <a:pt x="913" y="531"/>
                    <a:pt x="912" y="531"/>
                  </a:cubicBezTo>
                  <a:cubicBezTo>
                    <a:pt x="912" y="531"/>
                    <a:pt x="912" y="531"/>
                    <a:pt x="911" y="532"/>
                  </a:cubicBezTo>
                  <a:cubicBezTo>
                    <a:pt x="911" y="532"/>
                    <a:pt x="911" y="532"/>
                    <a:pt x="911" y="533"/>
                  </a:cubicBezTo>
                  <a:cubicBezTo>
                    <a:pt x="911" y="533"/>
                    <a:pt x="911" y="533"/>
                    <a:pt x="911" y="534"/>
                  </a:cubicBezTo>
                  <a:cubicBezTo>
                    <a:pt x="911" y="534"/>
                    <a:pt x="911" y="534"/>
                    <a:pt x="913" y="538"/>
                  </a:cubicBezTo>
                  <a:cubicBezTo>
                    <a:pt x="913" y="538"/>
                    <a:pt x="913" y="538"/>
                    <a:pt x="914" y="539"/>
                  </a:cubicBezTo>
                  <a:cubicBezTo>
                    <a:pt x="914" y="539"/>
                    <a:pt x="914" y="539"/>
                    <a:pt x="914" y="540"/>
                  </a:cubicBezTo>
                  <a:cubicBezTo>
                    <a:pt x="914" y="540"/>
                    <a:pt x="914" y="540"/>
                    <a:pt x="916" y="541"/>
                  </a:cubicBezTo>
                  <a:cubicBezTo>
                    <a:pt x="916" y="541"/>
                    <a:pt x="916" y="541"/>
                    <a:pt x="915" y="543"/>
                  </a:cubicBezTo>
                  <a:cubicBezTo>
                    <a:pt x="915" y="543"/>
                    <a:pt x="915" y="543"/>
                    <a:pt x="916" y="545"/>
                  </a:cubicBezTo>
                  <a:cubicBezTo>
                    <a:pt x="916" y="545"/>
                    <a:pt x="916" y="545"/>
                    <a:pt x="916" y="547"/>
                  </a:cubicBezTo>
                  <a:cubicBezTo>
                    <a:pt x="916" y="547"/>
                    <a:pt x="916" y="547"/>
                    <a:pt x="916" y="550"/>
                  </a:cubicBezTo>
                  <a:cubicBezTo>
                    <a:pt x="916" y="550"/>
                    <a:pt x="916" y="550"/>
                    <a:pt x="917" y="550"/>
                  </a:cubicBezTo>
                  <a:cubicBezTo>
                    <a:pt x="917" y="550"/>
                    <a:pt x="917" y="550"/>
                    <a:pt x="917" y="552"/>
                  </a:cubicBezTo>
                  <a:cubicBezTo>
                    <a:pt x="917" y="552"/>
                    <a:pt x="917" y="552"/>
                    <a:pt x="917" y="554"/>
                  </a:cubicBezTo>
                  <a:cubicBezTo>
                    <a:pt x="917" y="554"/>
                    <a:pt x="917" y="554"/>
                    <a:pt x="917" y="556"/>
                  </a:cubicBezTo>
                  <a:cubicBezTo>
                    <a:pt x="917" y="556"/>
                    <a:pt x="917" y="556"/>
                    <a:pt x="917" y="558"/>
                  </a:cubicBezTo>
                  <a:cubicBezTo>
                    <a:pt x="917" y="558"/>
                    <a:pt x="917" y="558"/>
                    <a:pt x="916" y="558"/>
                  </a:cubicBezTo>
                  <a:cubicBezTo>
                    <a:pt x="916" y="558"/>
                    <a:pt x="916" y="558"/>
                    <a:pt x="914" y="558"/>
                  </a:cubicBezTo>
                  <a:cubicBezTo>
                    <a:pt x="914" y="558"/>
                    <a:pt x="914" y="558"/>
                    <a:pt x="913" y="559"/>
                  </a:cubicBezTo>
                  <a:cubicBezTo>
                    <a:pt x="913" y="559"/>
                    <a:pt x="913" y="559"/>
                    <a:pt x="913" y="561"/>
                  </a:cubicBezTo>
                  <a:cubicBezTo>
                    <a:pt x="913" y="561"/>
                    <a:pt x="913" y="561"/>
                    <a:pt x="914" y="561"/>
                  </a:cubicBezTo>
                  <a:cubicBezTo>
                    <a:pt x="914" y="561"/>
                    <a:pt x="914" y="561"/>
                    <a:pt x="914" y="562"/>
                  </a:cubicBezTo>
                  <a:cubicBezTo>
                    <a:pt x="914" y="562"/>
                    <a:pt x="914" y="562"/>
                    <a:pt x="914" y="563"/>
                  </a:cubicBezTo>
                  <a:cubicBezTo>
                    <a:pt x="914" y="563"/>
                    <a:pt x="914" y="563"/>
                    <a:pt x="915" y="564"/>
                  </a:cubicBezTo>
                  <a:cubicBezTo>
                    <a:pt x="915" y="564"/>
                    <a:pt x="915" y="564"/>
                    <a:pt x="915" y="565"/>
                  </a:cubicBezTo>
                  <a:cubicBezTo>
                    <a:pt x="915" y="565"/>
                    <a:pt x="915" y="565"/>
                    <a:pt x="916" y="565"/>
                  </a:cubicBezTo>
                  <a:cubicBezTo>
                    <a:pt x="916" y="565"/>
                    <a:pt x="916" y="565"/>
                    <a:pt x="916" y="562"/>
                  </a:cubicBezTo>
                  <a:cubicBezTo>
                    <a:pt x="916" y="562"/>
                    <a:pt x="916" y="562"/>
                    <a:pt x="919" y="562"/>
                  </a:cubicBezTo>
                  <a:cubicBezTo>
                    <a:pt x="919" y="562"/>
                    <a:pt x="919" y="562"/>
                    <a:pt x="919" y="563"/>
                  </a:cubicBezTo>
                  <a:cubicBezTo>
                    <a:pt x="919" y="563"/>
                    <a:pt x="919" y="563"/>
                    <a:pt x="920" y="560"/>
                  </a:cubicBezTo>
                  <a:cubicBezTo>
                    <a:pt x="920" y="560"/>
                    <a:pt x="920" y="560"/>
                    <a:pt x="921" y="559"/>
                  </a:cubicBezTo>
                  <a:cubicBezTo>
                    <a:pt x="921" y="559"/>
                    <a:pt x="921" y="559"/>
                    <a:pt x="921" y="556"/>
                  </a:cubicBezTo>
                  <a:cubicBezTo>
                    <a:pt x="921" y="556"/>
                    <a:pt x="921" y="556"/>
                    <a:pt x="923" y="554"/>
                  </a:cubicBezTo>
                  <a:cubicBezTo>
                    <a:pt x="923" y="554"/>
                    <a:pt x="923" y="554"/>
                    <a:pt x="923" y="553"/>
                  </a:cubicBezTo>
                  <a:cubicBezTo>
                    <a:pt x="923" y="553"/>
                    <a:pt x="923" y="553"/>
                    <a:pt x="924" y="552"/>
                  </a:cubicBezTo>
                  <a:cubicBezTo>
                    <a:pt x="924" y="552"/>
                    <a:pt x="924" y="552"/>
                    <a:pt x="925" y="553"/>
                  </a:cubicBezTo>
                  <a:cubicBezTo>
                    <a:pt x="925" y="553"/>
                    <a:pt x="925" y="553"/>
                    <a:pt x="927" y="552"/>
                  </a:cubicBezTo>
                  <a:cubicBezTo>
                    <a:pt x="927" y="552"/>
                    <a:pt x="927" y="552"/>
                    <a:pt x="928" y="553"/>
                  </a:cubicBezTo>
                  <a:cubicBezTo>
                    <a:pt x="928" y="553"/>
                    <a:pt x="928" y="553"/>
                    <a:pt x="929" y="556"/>
                  </a:cubicBezTo>
                  <a:cubicBezTo>
                    <a:pt x="929" y="556"/>
                    <a:pt x="929" y="556"/>
                    <a:pt x="931" y="557"/>
                  </a:cubicBezTo>
                  <a:cubicBezTo>
                    <a:pt x="931" y="557"/>
                    <a:pt x="931" y="557"/>
                    <a:pt x="934" y="559"/>
                  </a:cubicBezTo>
                  <a:cubicBezTo>
                    <a:pt x="934" y="559"/>
                    <a:pt x="934" y="559"/>
                    <a:pt x="935" y="558"/>
                  </a:cubicBezTo>
                  <a:cubicBezTo>
                    <a:pt x="935" y="558"/>
                    <a:pt x="935" y="558"/>
                    <a:pt x="936" y="559"/>
                  </a:cubicBezTo>
                  <a:cubicBezTo>
                    <a:pt x="936" y="559"/>
                    <a:pt x="936" y="559"/>
                    <a:pt x="938" y="557"/>
                  </a:cubicBezTo>
                  <a:cubicBezTo>
                    <a:pt x="938" y="557"/>
                    <a:pt x="938" y="557"/>
                    <a:pt x="941" y="556"/>
                  </a:cubicBezTo>
                  <a:cubicBezTo>
                    <a:pt x="941" y="556"/>
                    <a:pt x="941" y="556"/>
                    <a:pt x="941" y="555"/>
                  </a:cubicBezTo>
                  <a:cubicBezTo>
                    <a:pt x="941" y="555"/>
                    <a:pt x="941" y="555"/>
                    <a:pt x="942" y="555"/>
                  </a:cubicBezTo>
                  <a:cubicBezTo>
                    <a:pt x="942" y="555"/>
                    <a:pt x="942" y="555"/>
                    <a:pt x="944" y="553"/>
                  </a:cubicBezTo>
                  <a:cubicBezTo>
                    <a:pt x="944" y="553"/>
                    <a:pt x="944" y="553"/>
                    <a:pt x="946" y="549"/>
                  </a:cubicBezTo>
                  <a:cubicBezTo>
                    <a:pt x="946" y="549"/>
                    <a:pt x="946" y="549"/>
                    <a:pt x="946" y="548"/>
                  </a:cubicBezTo>
                  <a:cubicBezTo>
                    <a:pt x="946" y="548"/>
                    <a:pt x="946" y="548"/>
                    <a:pt x="948" y="547"/>
                  </a:cubicBezTo>
                  <a:cubicBezTo>
                    <a:pt x="948" y="547"/>
                    <a:pt x="948" y="547"/>
                    <a:pt x="948" y="545"/>
                  </a:cubicBezTo>
                  <a:cubicBezTo>
                    <a:pt x="948" y="545"/>
                    <a:pt x="948" y="545"/>
                    <a:pt x="947" y="543"/>
                  </a:cubicBezTo>
                  <a:cubicBezTo>
                    <a:pt x="947" y="543"/>
                    <a:pt x="947" y="543"/>
                    <a:pt x="949" y="544"/>
                  </a:cubicBezTo>
                  <a:cubicBezTo>
                    <a:pt x="949" y="544"/>
                    <a:pt x="949" y="544"/>
                    <a:pt x="951" y="541"/>
                  </a:cubicBezTo>
                  <a:cubicBezTo>
                    <a:pt x="951" y="541"/>
                    <a:pt x="951" y="541"/>
                    <a:pt x="950" y="540"/>
                  </a:cubicBezTo>
                  <a:cubicBezTo>
                    <a:pt x="950" y="540"/>
                    <a:pt x="950" y="540"/>
                    <a:pt x="951" y="539"/>
                  </a:cubicBezTo>
                  <a:cubicBezTo>
                    <a:pt x="951" y="539"/>
                    <a:pt x="951" y="539"/>
                    <a:pt x="951" y="537"/>
                  </a:cubicBezTo>
                  <a:cubicBezTo>
                    <a:pt x="951" y="537"/>
                    <a:pt x="951" y="537"/>
                    <a:pt x="952" y="536"/>
                  </a:cubicBezTo>
                  <a:cubicBezTo>
                    <a:pt x="952" y="536"/>
                    <a:pt x="952" y="536"/>
                    <a:pt x="952" y="534"/>
                  </a:cubicBezTo>
                  <a:cubicBezTo>
                    <a:pt x="952" y="534"/>
                    <a:pt x="952" y="534"/>
                    <a:pt x="955" y="532"/>
                  </a:cubicBezTo>
                  <a:cubicBezTo>
                    <a:pt x="955" y="532"/>
                    <a:pt x="955" y="532"/>
                    <a:pt x="954" y="531"/>
                  </a:cubicBezTo>
                  <a:cubicBezTo>
                    <a:pt x="954" y="531"/>
                    <a:pt x="954" y="531"/>
                    <a:pt x="955" y="529"/>
                  </a:cubicBezTo>
                  <a:cubicBezTo>
                    <a:pt x="955" y="529"/>
                    <a:pt x="955" y="529"/>
                    <a:pt x="956" y="528"/>
                  </a:cubicBezTo>
                  <a:cubicBezTo>
                    <a:pt x="956" y="528"/>
                    <a:pt x="956" y="528"/>
                    <a:pt x="957" y="521"/>
                  </a:cubicBezTo>
                  <a:cubicBezTo>
                    <a:pt x="957" y="521"/>
                    <a:pt x="957" y="521"/>
                    <a:pt x="959" y="518"/>
                  </a:cubicBezTo>
                  <a:cubicBezTo>
                    <a:pt x="959" y="518"/>
                    <a:pt x="959" y="518"/>
                    <a:pt x="959" y="517"/>
                  </a:cubicBezTo>
                  <a:cubicBezTo>
                    <a:pt x="959" y="517"/>
                    <a:pt x="959" y="517"/>
                    <a:pt x="961" y="515"/>
                  </a:cubicBezTo>
                  <a:cubicBezTo>
                    <a:pt x="961" y="515"/>
                    <a:pt x="961" y="515"/>
                    <a:pt x="962" y="513"/>
                  </a:cubicBezTo>
                  <a:cubicBezTo>
                    <a:pt x="962" y="513"/>
                    <a:pt x="962" y="513"/>
                    <a:pt x="964" y="511"/>
                  </a:cubicBezTo>
                  <a:cubicBezTo>
                    <a:pt x="964" y="511"/>
                    <a:pt x="964" y="511"/>
                    <a:pt x="964" y="509"/>
                  </a:cubicBezTo>
                  <a:cubicBezTo>
                    <a:pt x="964" y="509"/>
                    <a:pt x="964" y="509"/>
                    <a:pt x="963" y="508"/>
                  </a:cubicBezTo>
                  <a:cubicBezTo>
                    <a:pt x="963" y="508"/>
                    <a:pt x="963" y="508"/>
                    <a:pt x="962" y="506"/>
                  </a:cubicBezTo>
                  <a:cubicBezTo>
                    <a:pt x="962" y="506"/>
                    <a:pt x="962" y="506"/>
                    <a:pt x="964" y="504"/>
                  </a:cubicBezTo>
                  <a:cubicBezTo>
                    <a:pt x="964" y="504"/>
                    <a:pt x="964" y="504"/>
                    <a:pt x="963" y="500"/>
                  </a:cubicBezTo>
                  <a:cubicBezTo>
                    <a:pt x="963" y="500"/>
                    <a:pt x="963" y="500"/>
                    <a:pt x="965" y="498"/>
                  </a:cubicBezTo>
                  <a:cubicBezTo>
                    <a:pt x="965" y="498"/>
                    <a:pt x="965" y="498"/>
                    <a:pt x="965" y="497"/>
                  </a:cubicBezTo>
                  <a:cubicBezTo>
                    <a:pt x="965" y="497"/>
                    <a:pt x="965" y="497"/>
                    <a:pt x="964" y="497"/>
                  </a:cubicBezTo>
                  <a:cubicBezTo>
                    <a:pt x="964" y="497"/>
                    <a:pt x="964" y="497"/>
                    <a:pt x="965" y="494"/>
                  </a:cubicBezTo>
                  <a:cubicBezTo>
                    <a:pt x="965" y="494"/>
                    <a:pt x="965" y="494"/>
                    <a:pt x="965" y="492"/>
                  </a:cubicBezTo>
                  <a:cubicBezTo>
                    <a:pt x="965" y="492"/>
                    <a:pt x="965" y="492"/>
                    <a:pt x="967" y="490"/>
                  </a:cubicBezTo>
                  <a:cubicBezTo>
                    <a:pt x="967" y="490"/>
                    <a:pt x="967" y="490"/>
                    <a:pt x="967" y="488"/>
                  </a:cubicBezTo>
                  <a:cubicBezTo>
                    <a:pt x="967" y="488"/>
                    <a:pt x="967" y="488"/>
                    <a:pt x="966" y="487"/>
                  </a:cubicBezTo>
                  <a:cubicBezTo>
                    <a:pt x="966" y="487"/>
                    <a:pt x="966" y="487"/>
                    <a:pt x="966" y="485"/>
                  </a:cubicBezTo>
                  <a:cubicBezTo>
                    <a:pt x="966" y="485"/>
                    <a:pt x="966" y="485"/>
                    <a:pt x="967" y="482"/>
                  </a:cubicBezTo>
                  <a:cubicBezTo>
                    <a:pt x="967" y="482"/>
                    <a:pt x="967" y="482"/>
                    <a:pt x="967" y="479"/>
                  </a:cubicBezTo>
                  <a:cubicBezTo>
                    <a:pt x="967" y="479"/>
                    <a:pt x="967" y="479"/>
                    <a:pt x="970" y="477"/>
                  </a:cubicBezTo>
                  <a:cubicBezTo>
                    <a:pt x="970" y="477"/>
                    <a:pt x="970" y="477"/>
                    <a:pt x="970" y="474"/>
                  </a:cubicBezTo>
                  <a:cubicBezTo>
                    <a:pt x="970" y="474"/>
                    <a:pt x="970" y="474"/>
                    <a:pt x="969" y="473"/>
                  </a:cubicBezTo>
                  <a:cubicBezTo>
                    <a:pt x="969" y="473"/>
                    <a:pt x="969" y="473"/>
                    <a:pt x="969" y="470"/>
                  </a:cubicBezTo>
                  <a:cubicBezTo>
                    <a:pt x="969" y="470"/>
                    <a:pt x="969" y="470"/>
                    <a:pt x="969" y="469"/>
                  </a:cubicBezTo>
                  <a:cubicBezTo>
                    <a:pt x="969" y="469"/>
                    <a:pt x="969" y="469"/>
                    <a:pt x="970" y="467"/>
                  </a:cubicBezTo>
                  <a:cubicBezTo>
                    <a:pt x="970" y="467"/>
                    <a:pt x="970" y="467"/>
                    <a:pt x="968" y="467"/>
                  </a:cubicBezTo>
                  <a:cubicBezTo>
                    <a:pt x="968" y="467"/>
                    <a:pt x="968" y="467"/>
                    <a:pt x="968" y="463"/>
                  </a:cubicBezTo>
                  <a:cubicBezTo>
                    <a:pt x="968" y="463"/>
                    <a:pt x="968" y="463"/>
                    <a:pt x="968" y="462"/>
                  </a:cubicBezTo>
                  <a:cubicBezTo>
                    <a:pt x="968" y="462"/>
                    <a:pt x="968" y="462"/>
                    <a:pt x="967" y="461"/>
                  </a:cubicBezTo>
                  <a:cubicBezTo>
                    <a:pt x="967" y="461"/>
                    <a:pt x="967" y="461"/>
                    <a:pt x="967" y="457"/>
                  </a:cubicBezTo>
                  <a:cubicBezTo>
                    <a:pt x="967" y="457"/>
                    <a:pt x="967" y="457"/>
                    <a:pt x="965" y="455"/>
                  </a:cubicBezTo>
                  <a:cubicBezTo>
                    <a:pt x="965" y="455"/>
                    <a:pt x="965" y="455"/>
                    <a:pt x="964" y="455"/>
                  </a:cubicBezTo>
                  <a:cubicBezTo>
                    <a:pt x="964" y="455"/>
                    <a:pt x="964" y="455"/>
                    <a:pt x="963" y="453"/>
                  </a:cubicBezTo>
                  <a:cubicBezTo>
                    <a:pt x="963" y="453"/>
                    <a:pt x="963" y="453"/>
                    <a:pt x="964" y="452"/>
                  </a:cubicBezTo>
                  <a:cubicBezTo>
                    <a:pt x="964" y="452"/>
                    <a:pt x="964" y="452"/>
                    <a:pt x="965" y="450"/>
                  </a:cubicBezTo>
                  <a:cubicBezTo>
                    <a:pt x="965" y="450"/>
                    <a:pt x="965" y="450"/>
                    <a:pt x="965" y="449"/>
                  </a:cubicBezTo>
                  <a:cubicBezTo>
                    <a:pt x="965" y="449"/>
                    <a:pt x="965" y="449"/>
                    <a:pt x="964" y="450"/>
                  </a:cubicBezTo>
                  <a:cubicBezTo>
                    <a:pt x="964" y="450"/>
                    <a:pt x="964" y="450"/>
                    <a:pt x="962" y="450"/>
                  </a:cubicBezTo>
                  <a:cubicBezTo>
                    <a:pt x="962" y="450"/>
                    <a:pt x="962" y="450"/>
                    <a:pt x="960" y="444"/>
                  </a:cubicBezTo>
                  <a:cubicBezTo>
                    <a:pt x="960" y="444"/>
                    <a:pt x="960" y="444"/>
                    <a:pt x="960" y="443"/>
                  </a:cubicBezTo>
                  <a:cubicBezTo>
                    <a:pt x="960" y="443"/>
                    <a:pt x="960" y="443"/>
                    <a:pt x="960" y="442"/>
                  </a:cubicBezTo>
                  <a:cubicBezTo>
                    <a:pt x="960" y="442"/>
                    <a:pt x="960" y="442"/>
                    <a:pt x="960" y="438"/>
                  </a:cubicBezTo>
                  <a:cubicBezTo>
                    <a:pt x="960" y="438"/>
                    <a:pt x="960" y="438"/>
                    <a:pt x="960" y="437"/>
                  </a:cubicBezTo>
                  <a:cubicBezTo>
                    <a:pt x="960" y="437"/>
                    <a:pt x="960" y="437"/>
                    <a:pt x="959" y="433"/>
                  </a:cubicBezTo>
                  <a:cubicBezTo>
                    <a:pt x="959" y="433"/>
                    <a:pt x="959" y="433"/>
                    <a:pt x="960" y="432"/>
                  </a:cubicBezTo>
                  <a:cubicBezTo>
                    <a:pt x="960" y="432"/>
                    <a:pt x="960" y="432"/>
                    <a:pt x="959" y="431"/>
                  </a:cubicBezTo>
                  <a:cubicBezTo>
                    <a:pt x="959" y="431"/>
                    <a:pt x="959" y="431"/>
                    <a:pt x="960" y="430"/>
                  </a:cubicBezTo>
                  <a:cubicBezTo>
                    <a:pt x="960" y="430"/>
                    <a:pt x="960" y="430"/>
                    <a:pt x="960" y="429"/>
                  </a:cubicBezTo>
                  <a:cubicBezTo>
                    <a:pt x="960" y="429"/>
                    <a:pt x="960" y="429"/>
                    <a:pt x="959" y="429"/>
                  </a:cubicBezTo>
                  <a:cubicBezTo>
                    <a:pt x="959" y="429"/>
                    <a:pt x="959" y="429"/>
                    <a:pt x="960" y="427"/>
                  </a:cubicBezTo>
                  <a:cubicBezTo>
                    <a:pt x="960" y="427"/>
                    <a:pt x="960" y="427"/>
                    <a:pt x="959" y="425"/>
                  </a:cubicBezTo>
                  <a:cubicBezTo>
                    <a:pt x="959" y="425"/>
                    <a:pt x="959" y="425"/>
                    <a:pt x="959" y="424"/>
                  </a:cubicBezTo>
                  <a:cubicBezTo>
                    <a:pt x="959" y="424"/>
                    <a:pt x="959" y="424"/>
                    <a:pt x="960" y="423"/>
                  </a:cubicBezTo>
                  <a:cubicBezTo>
                    <a:pt x="960" y="423"/>
                    <a:pt x="960" y="423"/>
                    <a:pt x="959" y="422"/>
                  </a:cubicBezTo>
                  <a:cubicBezTo>
                    <a:pt x="959" y="422"/>
                    <a:pt x="959" y="422"/>
                    <a:pt x="959" y="420"/>
                  </a:cubicBezTo>
                  <a:cubicBezTo>
                    <a:pt x="959" y="420"/>
                    <a:pt x="959" y="420"/>
                    <a:pt x="960" y="419"/>
                  </a:cubicBezTo>
                  <a:cubicBezTo>
                    <a:pt x="960" y="419"/>
                    <a:pt x="960" y="419"/>
                    <a:pt x="959" y="417"/>
                  </a:cubicBezTo>
                  <a:cubicBezTo>
                    <a:pt x="959" y="417"/>
                    <a:pt x="959" y="417"/>
                    <a:pt x="958" y="418"/>
                  </a:cubicBezTo>
                  <a:cubicBezTo>
                    <a:pt x="958" y="418"/>
                    <a:pt x="958" y="418"/>
                    <a:pt x="957" y="418"/>
                  </a:cubicBezTo>
                  <a:cubicBezTo>
                    <a:pt x="957" y="418"/>
                    <a:pt x="957" y="418"/>
                    <a:pt x="955" y="416"/>
                  </a:cubicBezTo>
                  <a:cubicBezTo>
                    <a:pt x="955" y="416"/>
                    <a:pt x="955" y="416"/>
                    <a:pt x="955" y="414"/>
                  </a:cubicBezTo>
                  <a:cubicBezTo>
                    <a:pt x="955" y="414"/>
                    <a:pt x="955" y="414"/>
                    <a:pt x="956" y="413"/>
                  </a:cubicBezTo>
                  <a:cubicBezTo>
                    <a:pt x="956" y="413"/>
                    <a:pt x="956" y="413"/>
                    <a:pt x="956" y="411"/>
                  </a:cubicBezTo>
                  <a:cubicBezTo>
                    <a:pt x="956" y="411"/>
                    <a:pt x="956" y="411"/>
                    <a:pt x="953" y="408"/>
                  </a:cubicBezTo>
                  <a:cubicBezTo>
                    <a:pt x="953" y="408"/>
                    <a:pt x="953" y="408"/>
                    <a:pt x="952" y="409"/>
                  </a:cubicBezTo>
                  <a:cubicBezTo>
                    <a:pt x="952" y="409"/>
                    <a:pt x="952" y="409"/>
                    <a:pt x="950" y="407"/>
                  </a:cubicBezTo>
                  <a:cubicBezTo>
                    <a:pt x="950" y="407"/>
                    <a:pt x="950" y="407"/>
                    <a:pt x="952" y="406"/>
                  </a:cubicBezTo>
                  <a:cubicBezTo>
                    <a:pt x="952" y="406"/>
                    <a:pt x="952" y="406"/>
                    <a:pt x="952" y="404"/>
                  </a:cubicBezTo>
                  <a:cubicBezTo>
                    <a:pt x="952" y="404"/>
                    <a:pt x="952" y="404"/>
                    <a:pt x="953" y="403"/>
                  </a:cubicBezTo>
                  <a:cubicBezTo>
                    <a:pt x="953" y="403"/>
                    <a:pt x="953" y="403"/>
                    <a:pt x="951" y="400"/>
                  </a:cubicBezTo>
                  <a:cubicBezTo>
                    <a:pt x="951" y="400"/>
                    <a:pt x="951" y="400"/>
                    <a:pt x="950" y="400"/>
                  </a:cubicBezTo>
                  <a:cubicBezTo>
                    <a:pt x="950" y="400"/>
                    <a:pt x="950" y="400"/>
                    <a:pt x="949" y="399"/>
                  </a:cubicBezTo>
                  <a:cubicBezTo>
                    <a:pt x="949" y="399"/>
                    <a:pt x="949" y="399"/>
                    <a:pt x="948" y="399"/>
                  </a:cubicBezTo>
                  <a:cubicBezTo>
                    <a:pt x="948" y="399"/>
                    <a:pt x="948" y="399"/>
                    <a:pt x="947" y="397"/>
                  </a:cubicBezTo>
                  <a:cubicBezTo>
                    <a:pt x="947" y="397"/>
                    <a:pt x="947" y="397"/>
                    <a:pt x="943" y="396"/>
                  </a:cubicBezTo>
                  <a:cubicBezTo>
                    <a:pt x="943" y="396"/>
                    <a:pt x="943" y="396"/>
                    <a:pt x="942" y="395"/>
                  </a:cubicBezTo>
                  <a:cubicBezTo>
                    <a:pt x="942" y="395"/>
                    <a:pt x="942" y="395"/>
                    <a:pt x="940" y="394"/>
                  </a:cubicBezTo>
                  <a:cubicBezTo>
                    <a:pt x="940" y="394"/>
                    <a:pt x="940" y="394"/>
                    <a:pt x="939" y="394"/>
                  </a:cubicBezTo>
                  <a:cubicBezTo>
                    <a:pt x="939" y="394"/>
                    <a:pt x="939" y="394"/>
                    <a:pt x="938" y="392"/>
                  </a:cubicBezTo>
                  <a:cubicBezTo>
                    <a:pt x="938" y="392"/>
                    <a:pt x="938" y="392"/>
                    <a:pt x="937" y="390"/>
                  </a:cubicBezTo>
                  <a:cubicBezTo>
                    <a:pt x="937" y="390"/>
                    <a:pt x="937" y="390"/>
                    <a:pt x="935" y="390"/>
                  </a:cubicBezTo>
                  <a:cubicBezTo>
                    <a:pt x="935" y="390"/>
                    <a:pt x="935" y="390"/>
                    <a:pt x="933" y="389"/>
                  </a:cubicBezTo>
                  <a:cubicBezTo>
                    <a:pt x="933" y="389"/>
                    <a:pt x="933" y="389"/>
                    <a:pt x="931" y="390"/>
                  </a:cubicBezTo>
                  <a:cubicBezTo>
                    <a:pt x="931" y="390"/>
                    <a:pt x="931" y="390"/>
                    <a:pt x="929" y="390"/>
                  </a:cubicBezTo>
                  <a:cubicBezTo>
                    <a:pt x="929" y="390"/>
                    <a:pt x="929" y="390"/>
                    <a:pt x="928" y="392"/>
                  </a:cubicBezTo>
                  <a:cubicBezTo>
                    <a:pt x="928" y="392"/>
                    <a:pt x="928" y="392"/>
                    <a:pt x="927" y="392"/>
                  </a:cubicBezTo>
                  <a:cubicBezTo>
                    <a:pt x="927" y="392"/>
                    <a:pt x="927" y="392"/>
                    <a:pt x="927" y="391"/>
                  </a:cubicBezTo>
                  <a:cubicBezTo>
                    <a:pt x="927" y="391"/>
                    <a:pt x="927" y="391"/>
                    <a:pt x="927" y="390"/>
                  </a:cubicBezTo>
                  <a:cubicBezTo>
                    <a:pt x="927" y="390"/>
                    <a:pt x="927" y="390"/>
                    <a:pt x="925" y="389"/>
                  </a:cubicBezTo>
                  <a:cubicBezTo>
                    <a:pt x="925" y="389"/>
                    <a:pt x="925" y="389"/>
                    <a:pt x="923" y="389"/>
                  </a:cubicBezTo>
                  <a:cubicBezTo>
                    <a:pt x="923" y="389"/>
                    <a:pt x="923" y="389"/>
                    <a:pt x="924" y="392"/>
                  </a:cubicBezTo>
                  <a:cubicBezTo>
                    <a:pt x="924" y="392"/>
                    <a:pt x="924" y="392"/>
                    <a:pt x="926" y="394"/>
                  </a:cubicBezTo>
                  <a:cubicBezTo>
                    <a:pt x="926" y="394"/>
                    <a:pt x="926" y="394"/>
                    <a:pt x="925" y="395"/>
                  </a:cubicBezTo>
                  <a:cubicBezTo>
                    <a:pt x="925" y="395"/>
                    <a:pt x="925" y="395"/>
                    <a:pt x="926" y="398"/>
                  </a:cubicBezTo>
                  <a:cubicBezTo>
                    <a:pt x="926" y="398"/>
                    <a:pt x="926" y="398"/>
                    <a:pt x="925" y="401"/>
                  </a:cubicBezTo>
                  <a:cubicBezTo>
                    <a:pt x="925" y="401"/>
                    <a:pt x="925" y="401"/>
                    <a:pt x="924" y="401"/>
                  </a:cubicBezTo>
                  <a:cubicBezTo>
                    <a:pt x="924" y="401"/>
                    <a:pt x="924" y="401"/>
                    <a:pt x="924" y="399"/>
                  </a:cubicBezTo>
                  <a:cubicBezTo>
                    <a:pt x="924" y="399"/>
                    <a:pt x="924" y="399"/>
                    <a:pt x="924" y="397"/>
                  </a:cubicBezTo>
                  <a:cubicBezTo>
                    <a:pt x="924" y="397"/>
                    <a:pt x="924" y="397"/>
                    <a:pt x="923" y="394"/>
                  </a:cubicBezTo>
                  <a:cubicBezTo>
                    <a:pt x="923" y="394"/>
                    <a:pt x="923" y="394"/>
                    <a:pt x="923" y="396"/>
                  </a:cubicBezTo>
                  <a:cubicBezTo>
                    <a:pt x="923" y="396"/>
                    <a:pt x="923" y="396"/>
                    <a:pt x="923" y="397"/>
                  </a:cubicBezTo>
                  <a:cubicBezTo>
                    <a:pt x="923" y="397"/>
                    <a:pt x="923" y="397"/>
                    <a:pt x="922" y="400"/>
                  </a:cubicBezTo>
                  <a:cubicBezTo>
                    <a:pt x="922" y="400"/>
                    <a:pt x="922" y="400"/>
                    <a:pt x="920" y="401"/>
                  </a:cubicBezTo>
                  <a:cubicBezTo>
                    <a:pt x="920" y="401"/>
                    <a:pt x="920" y="401"/>
                    <a:pt x="916" y="402"/>
                  </a:cubicBezTo>
                  <a:cubicBezTo>
                    <a:pt x="916" y="402"/>
                    <a:pt x="916" y="402"/>
                    <a:pt x="916" y="401"/>
                  </a:cubicBezTo>
                  <a:cubicBezTo>
                    <a:pt x="916" y="401"/>
                    <a:pt x="916" y="401"/>
                    <a:pt x="917" y="400"/>
                  </a:cubicBezTo>
                  <a:cubicBezTo>
                    <a:pt x="917" y="400"/>
                    <a:pt x="917" y="400"/>
                    <a:pt x="918" y="400"/>
                  </a:cubicBezTo>
                  <a:cubicBezTo>
                    <a:pt x="918" y="400"/>
                    <a:pt x="918" y="400"/>
                    <a:pt x="918" y="397"/>
                  </a:cubicBezTo>
                  <a:cubicBezTo>
                    <a:pt x="918" y="397"/>
                    <a:pt x="918" y="397"/>
                    <a:pt x="919" y="396"/>
                  </a:cubicBezTo>
                  <a:cubicBezTo>
                    <a:pt x="919" y="396"/>
                    <a:pt x="919" y="396"/>
                    <a:pt x="919" y="395"/>
                  </a:cubicBezTo>
                  <a:cubicBezTo>
                    <a:pt x="919" y="395"/>
                    <a:pt x="919" y="395"/>
                    <a:pt x="917" y="395"/>
                  </a:cubicBezTo>
                  <a:cubicBezTo>
                    <a:pt x="917" y="395"/>
                    <a:pt x="917" y="395"/>
                    <a:pt x="916" y="396"/>
                  </a:cubicBezTo>
                  <a:cubicBezTo>
                    <a:pt x="916" y="396"/>
                    <a:pt x="916" y="396"/>
                    <a:pt x="916" y="395"/>
                  </a:cubicBezTo>
                  <a:cubicBezTo>
                    <a:pt x="916" y="395"/>
                    <a:pt x="916" y="395"/>
                    <a:pt x="915" y="395"/>
                  </a:cubicBezTo>
                  <a:cubicBezTo>
                    <a:pt x="915" y="395"/>
                    <a:pt x="915" y="395"/>
                    <a:pt x="914" y="397"/>
                  </a:cubicBezTo>
                  <a:cubicBezTo>
                    <a:pt x="914" y="397"/>
                    <a:pt x="914" y="397"/>
                    <a:pt x="913" y="398"/>
                  </a:cubicBezTo>
                  <a:cubicBezTo>
                    <a:pt x="913" y="398"/>
                    <a:pt x="913" y="398"/>
                    <a:pt x="912" y="398"/>
                  </a:cubicBezTo>
                  <a:cubicBezTo>
                    <a:pt x="912" y="398"/>
                    <a:pt x="912" y="398"/>
                    <a:pt x="911" y="399"/>
                  </a:cubicBezTo>
                  <a:cubicBezTo>
                    <a:pt x="911" y="399"/>
                    <a:pt x="911" y="399"/>
                    <a:pt x="909" y="397"/>
                  </a:cubicBezTo>
                  <a:cubicBezTo>
                    <a:pt x="909" y="397"/>
                    <a:pt x="909" y="397"/>
                    <a:pt x="909" y="395"/>
                  </a:cubicBezTo>
                  <a:cubicBezTo>
                    <a:pt x="909" y="395"/>
                    <a:pt x="909" y="395"/>
                    <a:pt x="908" y="392"/>
                  </a:cubicBezTo>
                  <a:cubicBezTo>
                    <a:pt x="908" y="392"/>
                    <a:pt x="908" y="392"/>
                    <a:pt x="906" y="390"/>
                  </a:cubicBezTo>
                  <a:cubicBezTo>
                    <a:pt x="906" y="390"/>
                    <a:pt x="906" y="390"/>
                    <a:pt x="906" y="385"/>
                  </a:cubicBezTo>
                  <a:cubicBezTo>
                    <a:pt x="906" y="385"/>
                    <a:pt x="906" y="385"/>
                    <a:pt x="904" y="386"/>
                  </a:cubicBezTo>
                  <a:cubicBezTo>
                    <a:pt x="904" y="386"/>
                    <a:pt x="904" y="386"/>
                    <a:pt x="902" y="387"/>
                  </a:cubicBezTo>
                  <a:cubicBezTo>
                    <a:pt x="902" y="387"/>
                    <a:pt x="902" y="387"/>
                    <a:pt x="901" y="387"/>
                  </a:cubicBezTo>
                  <a:cubicBezTo>
                    <a:pt x="901" y="387"/>
                    <a:pt x="901" y="387"/>
                    <a:pt x="899" y="389"/>
                  </a:cubicBezTo>
                  <a:cubicBezTo>
                    <a:pt x="899" y="389"/>
                    <a:pt x="899" y="389"/>
                    <a:pt x="897" y="388"/>
                  </a:cubicBezTo>
                  <a:cubicBezTo>
                    <a:pt x="897" y="388"/>
                    <a:pt x="897" y="388"/>
                    <a:pt x="896" y="387"/>
                  </a:cubicBezTo>
                  <a:cubicBezTo>
                    <a:pt x="896" y="387"/>
                    <a:pt x="896" y="387"/>
                    <a:pt x="894" y="388"/>
                  </a:cubicBezTo>
                  <a:cubicBezTo>
                    <a:pt x="894" y="388"/>
                    <a:pt x="894" y="388"/>
                    <a:pt x="892" y="387"/>
                  </a:cubicBezTo>
                  <a:cubicBezTo>
                    <a:pt x="892" y="387"/>
                    <a:pt x="892" y="387"/>
                    <a:pt x="891" y="385"/>
                  </a:cubicBezTo>
                  <a:cubicBezTo>
                    <a:pt x="891" y="385"/>
                    <a:pt x="891" y="385"/>
                    <a:pt x="892" y="383"/>
                  </a:cubicBezTo>
                  <a:cubicBezTo>
                    <a:pt x="892" y="383"/>
                    <a:pt x="892" y="383"/>
                    <a:pt x="893" y="382"/>
                  </a:cubicBezTo>
                  <a:cubicBezTo>
                    <a:pt x="893" y="382"/>
                    <a:pt x="893" y="382"/>
                    <a:pt x="894" y="379"/>
                  </a:cubicBezTo>
                  <a:cubicBezTo>
                    <a:pt x="894" y="379"/>
                    <a:pt x="894" y="379"/>
                    <a:pt x="894" y="378"/>
                  </a:cubicBezTo>
                  <a:cubicBezTo>
                    <a:pt x="894" y="378"/>
                    <a:pt x="894" y="378"/>
                    <a:pt x="897" y="375"/>
                  </a:cubicBezTo>
                  <a:cubicBezTo>
                    <a:pt x="897" y="375"/>
                    <a:pt x="897" y="375"/>
                    <a:pt x="897" y="372"/>
                  </a:cubicBezTo>
                  <a:cubicBezTo>
                    <a:pt x="897" y="372"/>
                    <a:pt x="897" y="372"/>
                    <a:pt x="900" y="370"/>
                  </a:cubicBezTo>
                  <a:cubicBezTo>
                    <a:pt x="900" y="370"/>
                    <a:pt x="900" y="370"/>
                    <a:pt x="900" y="368"/>
                  </a:cubicBezTo>
                  <a:cubicBezTo>
                    <a:pt x="900" y="368"/>
                    <a:pt x="900" y="368"/>
                    <a:pt x="901" y="368"/>
                  </a:cubicBezTo>
                  <a:cubicBezTo>
                    <a:pt x="901" y="368"/>
                    <a:pt x="901" y="368"/>
                    <a:pt x="900" y="367"/>
                  </a:cubicBezTo>
                  <a:cubicBezTo>
                    <a:pt x="900" y="367"/>
                    <a:pt x="900" y="367"/>
                    <a:pt x="902" y="364"/>
                  </a:cubicBezTo>
                  <a:cubicBezTo>
                    <a:pt x="902" y="364"/>
                    <a:pt x="902" y="364"/>
                    <a:pt x="902" y="362"/>
                  </a:cubicBezTo>
                  <a:cubicBezTo>
                    <a:pt x="902" y="362"/>
                    <a:pt x="902" y="362"/>
                    <a:pt x="904" y="360"/>
                  </a:cubicBezTo>
                  <a:cubicBezTo>
                    <a:pt x="904" y="360"/>
                    <a:pt x="904" y="360"/>
                    <a:pt x="903" y="358"/>
                  </a:cubicBezTo>
                  <a:cubicBezTo>
                    <a:pt x="903" y="358"/>
                    <a:pt x="903" y="358"/>
                    <a:pt x="903" y="357"/>
                  </a:cubicBezTo>
                  <a:cubicBezTo>
                    <a:pt x="903" y="357"/>
                    <a:pt x="903" y="357"/>
                    <a:pt x="903" y="354"/>
                  </a:cubicBezTo>
                  <a:cubicBezTo>
                    <a:pt x="903" y="354"/>
                    <a:pt x="903" y="354"/>
                    <a:pt x="904" y="350"/>
                  </a:cubicBezTo>
                  <a:cubicBezTo>
                    <a:pt x="904" y="350"/>
                    <a:pt x="904" y="350"/>
                    <a:pt x="905" y="350"/>
                  </a:cubicBezTo>
                  <a:cubicBezTo>
                    <a:pt x="905" y="350"/>
                    <a:pt x="905" y="350"/>
                    <a:pt x="905" y="346"/>
                  </a:cubicBezTo>
                  <a:cubicBezTo>
                    <a:pt x="905" y="346"/>
                    <a:pt x="905" y="346"/>
                    <a:pt x="907" y="346"/>
                  </a:cubicBezTo>
                  <a:cubicBezTo>
                    <a:pt x="907" y="346"/>
                    <a:pt x="907" y="346"/>
                    <a:pt x="906" y="344"/>
                  </a:cubicBezTo>
                  <a:cubicBezTo>
                    <a:pt x="906" y="344"/>
                    <a:pt x="906" y="344"/>
                    <a:pt x="909" y="341"/>
                  </a:cubicBezTo>
                  <a:cubicBezTo>
                    <a:pt x="909" y="341"/>
                    <a:pt x="909" y="341"/>
                    <a:pt x="909" y="339"/>
                  </a:cubicBezTo>
                  <a:cubicBezTo>
                    <a:pt x="909" y="339"/>
                    <a:pt x="909" y="339"/>
                    <a:pt x="911" y="337"/>
                  </a:cubicBezTo>
                  <a:cubicBezTo>
                    <a:pt x="911" y="337"/>
                    <a:pt x="911" y="337"/>
                    <a:pt x="910" y="334"/>
                  </a:cubicBezTo>
                  <a:cubicBezTo>
                    <a:pt x="910" y="334"/>
                    <a:pt x="910" y="334"/>
                    <a:pt x="911" y="334"/>
                  </a:cubicBezTo>
                  <a:cubicBezTo>
                    <a:pt x="911" y="334"/>
                    <a:pt x="911" y="334"/>
                    <a:pt x="911" y="332"/>
                  </a:cubicBezTo>
                  <a:cubicBezTo>
                    <a:pt x="911" y="332"/>
                    <a:pt x="911" y="332"/>
                    <a:pt x="912" y="331"/>
                  </a:cubicBezTo>
                  <a:cubicBezTo>
                    <a:pt x="912" y="331"/>
                    <a:pt x="912" y="331"/>
                    <a:pt x="913" y="331"/>
                  </a:cubicBezTo>
                  <a:cubicBezTo>
                    <a:pt x="913" y="331"/>
                    <a:pt x="913" y="331"/>
                    <a:pt x="913" y="329"/>
                  </a:cubicBezTo>
                  <a:cubicBezTo>
                    <a:pt x="913" y="329"/>
                    <a:pt x="913" y="329"/>
                    <a:pt x="912" y="328"/>
                  </a:cubicBezTo>
                  <a:cubicBezTo>
                    <a:pt x="912" y="328"/>
                    <a:pt x="912" y="328"/>
                    <a:pt x="912" y="324"/>
                  </a:cubicBezTo>
                  <a:cubicBezTo>
                    <a:pt x="912" y="324"/>
                    <a:pt x="912" y="324"/>
                    <a:pt x="911" y="322"/>
                  </a:cubicBezTo>
                  <a:cubicBezTo>
                    <a:pt x="911" y="322"/>
                    <a:pt x="911" y="322"/>
                    <a:pt x="913" y="319"/>
                  </a:cubicBezTo>
                  <a:cubicBezTo>
                    <a:pt x="913" y="319"/>
                    <a:pt x="913" y="319"/>
                    <a:pt x="915" y="316"/>
                  </a:cubicBezTo>
                  <a:cubicBezTo>
                    <a:pt x="915" y="316"/>
                    <a:pt x="915" y="316"/>
                    <a:pt x="916" y="313"/>
                  </a:cubicBezTo>
                  <a:cubicBezTo>
                    <a:pt x="916" y="313"/>
                    <a:pt x="916" y="313"/>
                    <a:pt x="914" y="309"/>
                  </a:cubicBezTo>
                  <a:cubicBezTo>
                    <a:pt x="914" y="309"/>
                    <a:pt x="914" y="309"/>
                    <a:pt x="914" y="307"/>
                  </a:cubicBezTo>
                  <a:cubicBezTo>
                    <a:pt x="914" y="307"/>
                    <a:pt x="914" y="307"/>
                    <a:pt x="916" y="306"/>
                  </a:cubicBezTo>
                  <a:cubicBezTo>
                    <a:pt x="916" y="306"/>
                    <a:pt x="916" y="306"/>
                    <a:pt x="916" y="304"/>
                  </a:cubicBezTo>
                  <a:cubicBezTo>
                    <a:pt x="916" y="304"/>
                    <a:pt x="916" y="304"/>
                    <a:pt x="919" y="302"/>
                  </a:cubicBezTo>
                  <a:cubicBezTo>
                    <a:pt x="919" y="302"/>
                    <a:pt x="919" y="302"/>
                    <a:pt x="920" y="300"/>
                  </a:cubicBezTo>
                  <a:cubicBezTo>
                    <a:pt x="920" y="300"/>
                    <a:pt x="920" y="300"/>
                    <a:pt x="921" y="300"/>
                  </a:cubicBezTo>
                  <a:cubicBezTo>
                    <a:pt x="921" y="300"/>
                    <a:pt x="921" y="300"/>
                    <a:pt x="922" y="301"/>
                  </a:cubicBezTo>
                  <a:cubicBezTo>
                    <a:pt x="922" y="301"/>
                    <a:pt x="922" y="301"/>
                    <a:pt x="924" y="301"/>
                  </a:cubicBezTo>
                  <a:cubicBezTo>
                    <a:pt x="924" y="301"/>
                    <a:pt x="924" y="301"/>
                    <a:pt x="927" y="298"/>
                  </a:cubicBezTo>
                  <a:cubicBezTo>
                    <a:pt x="927" y="298"/>
                    <a:pt x="927" y="298"/>
                    <a:pt x="930" y="298"/>
                  </a:cubicBezTo>
                  <a:cubicBezTo>
                    <a:pt x="930" y="298"/>
                    <a:pt x="930" y="298"/>
                    <a:pt x="932" y="297"/>
                  </a:cubicBezTo>
                  <a:cubicBezTo>
                    <a:pt x="932" y="297"/>
                    <a:pt x="932" y="297"/>
                    <a:pt x="934" y="297"/>
                  </a:cubicBezTo>
                  <a:cubicBezTo>
                    <a:pt x="934" y="297"/>
                    <a:pt x="934" y="297"/>
                    <a:pt x="936" y="295"/>
                  </a:cubicBezTo>
                  <a:cubicBezTo>
                    <a:pt x="936" y="295"/>
                    <a:pt x="936" y="295"/>
                    <a:pt x="937" y="296"/>
                  </a:cubicBezTo>
                  <a:cubicBezTo>
                    <a:pt x="937" y="296"/>
                    <a:pt x="937" y="296"/>
                    <a:pt x="939" y="295"/>
                  </a:cubicBezTo>
                  <a:cubicBezTo>
                    <a:pt x="939" y="295"/>
                    <a:pt x="939" y="295"/>
                    <a:pt x="940" y="294"/>
                  </a:cubicBezTo>
                  <a:cubicBezTo>
                    <a:pt x="940" y="294"/>
                    <a:pt x="940" y="294"/>
                    <a:pt x="941" y="295"/>
                  </a:cubicBezTo>
                  <a:cubicBezTo>
                    <a:pt x="941" y="295"/>
                    <a:pt x="941" y="295"/>
                    <a:pt x="940" y="297"/>
                  </a:cubicBezTo>
                  <a:cubicBezTo>
                    <a:pt x="940" y="297"/>
                    <a:pt x="940" y="297"/>
                    <a:pt x="942" y="297"/>
                  </a:cubicBezTo>
                  <a:cubicBezTo>
                    <a:pt x="942" y="297"/>
                    <a:pt x="942" y="297"/>
                    <a:pt x="943" y="299"/>
                  </a:cubicBezTo>
                  <a:cubicBezTo>
                    <a:pt x="943" y="299"/>
                    <a:pt x="943" y="299"/>
                    <a:pt x="944" y="297"/>
                  </a:cubicBezTo>
                  <a:cubicBezTo>
                    <a:pt x="944" y="297"/>
                    <a:pt x="944" y="297"/>
                    <a:pt x="946" y="296"/>
                  </a:cubicBezTo>
                  <a:cubicBezTo>
                    <a:pt x="946" y="296"/>
                    <a:pt x="946" y="296"/>
                    <a:pt x="943" y="294"/>
                  </a:cubicBezTo>
                  <a:cubicBezTo>
                    <a:pt x="943" y="294"/>
                    <a:pt x="943" y="294"/>
                    <a:pt x="943" y="293"/>
                  </a:cubicBezTo>
                  <a:cubicBezTo>
                    <a:pt x="943" y="293"/>
                    <a:pt x="943" y="293"/>
                    <a:pt x="945" y="292"/>
                  </a:cubicBezTo>
                  <a:cubicBezTo>
                    <a:pt x="945" y="292"/>
                    <a:pt x="945" y="292"/>
                    <a:pt x="948" y="293"/>
                  </a:cubicBezTo>
                  <a:cubicBezTo>
                    <a:pt x="948" y="293"/>
                    <a:pt x="948" y="293"/>
                    <a:pt x="950" y="292"/>
                  </a:cubicBezTo>
                  <a:cubicBezTo>
                    <a:pt x="950" y="292"/>
                    <a:pt x="950" y="292"/>
                    <a:pt x="953" y="292"/>
                  </a:cubicBezTo>
                  <a:cubicBezTo>
                    <a:pt x="953" y="292"/>
                    <a:pt x="953" y="292"/>
                    <a:pt x="954" y="293"/>
                  </a:cubicBezTo>
                  <a:cubicBezTo>
                    <a:pt x="954" y="293"/>
                    <a:pt x="954" y="293"/>
                    <a:pt x="955" y="293"/>
                  </a:cubicBezTo>
                  <a:cubicBezTo>
                    <a:pt x="955" y="293"/>
                    <a:pt x="955" y="293"/>
                    <a:pt x="956" y="292"/>
                  </a:cubicBezTo>
                  <a:cubicBezTo>
                    <a:pt x="956" y="292"/>
                    <a:pt x="956" y="292"/>
                    <a:pt x="957" y="292"/>
                  </a:cubicBezTo>
                  <a:cubicBezTo>
                    <a:pt x="957" y="292"/>
                    <a:pt x="957" y="292"/>
                    <a:pt x="957" y="291"/>
                  </a:cubicBezTo>
                  <a:cubicBezTo>
                    <a:pt x="957" y="291"/>
                    <a:pt x="957" y="291"/>
                    <a:pt x="958" y="290"/>
                  </a:cubicBezTo>
                  <a:cubicBezTo>
                    <a:pt x="958" y="290"/>
                    <a:pt x="958" y="290"/>
                    <a:pt x="961" y="290"/>
                  </a:cubicBezTo>
                  <a:cubicBezTo>
                    <a:pt x="961" y="290"/>
                    <a:pt x="961" y="290"/>
                    <a:pt x="962" y="292"/>
                  </a:cubicBezTo>
                  <a:cubicBezTo>
                    <a:pt x="962" y="292"/>
                    <a:pt x="962" y="292"/>
                    <a:pt x="965" y="290"/>
                  </a:cubicBezTo>
                  <a:cubicBezTo>
                    <a:pt x="965" y="290"/>
                    <a:pt x="965" y="290"/>
                    <a:pt x="965" y="289"/>
                  </a:cubicBezTo>
                  <a:cubicBezTo>
                    <a:pt x="965" y="289"/>
                    <a:pt x="965" y="289"/>
                    <a:pt x="964" y="288"/>
                  </a:cubicBezTo>
                  <a:cubicBezTo>
                    <a:pt x="964" y="288"/>
                    <a:pt x="964" y="288"/>
                    <a:pt x="964" y="289"/>
                  </a:cubicBezTo>
                  <a:cubicBezTo>
                    <a:pt x="964" y="289"/>
                    <a:pt x="964" y="289"/>
                    <a:pt x="961" y="288"/>
                  </a:cubicBezTo>
                  <a:cubicBezTo>
                    <a:pt x="961" y="288"/>
                    <a:pt x="961" y="288"/>
                    <a:pt x="963" y="286"/>
                  </a:cubicBezTo>
                  <a:cubicBezTo>
                    <a:pt x="963" y="286"/>
                    <a:pt x="963" y="286"/>
                    <a:pt x="963" y="287"/>
                  </a:cubicBezTo>
                  <a:cubicBezTo>
                    <a:pt x="963" y="287"/>
                    <a:pt x="963" y="287"/>
                    <a:pt x="966" y="286"/>
                  </a:cubicBezTo>
                  <a:cubicBezTo>
                    <a:pt x="966" y="286"/>
                    <a:pt x="966" y="286"/>
                    <a:pt x="963" y="285"/>
                  </a:cubicBezTo>
                  <a:cubicBezTo>
                    <a:pt x="963" y="285"/>
                    <a:pt x="963" y="285"/>
                    <a:pt x="963" y="284"/>
                  </a:cubicBezTo>
                  <a:cubicBezTo>
                    <a:pt x="963" y="284"/>
                    <a:pt x="963" y="284"/>
                    <a:pt x="965" y="283"/>
                  </a:cubicBezTo>
                  <a:cubicBezTo>
                    <a:pt x="965" y="283"/>
                    <a:pt x="965" y="283"/>
                    <a:pt x="967" y="281"/>
                  </a:cubicBezTo>
                  <a:cubicBezTo>
                    <a:pt x="967" y="281"/>
                    <a:pt x="967" y="281"/>
                    <a:pt x="969" y="281"/>
                  </a:cubicBezTo>
                  <a:cubicBezTo>
                    <a:pt x="969" y="281"/>
                    <a:pt x="969" y="281"/>
                    <a:pt x="971" y="282"/>
                  </a:cubicBezTo>
                  <a:cubicBezTo>
                    <a:pt x="971" y="282"/>
                    <a:pt x="971" y="282"/>
                    <a:pt x="972" y="281"/>
                  </a:cubicBezTo>
                  <a:cubicBezTo>
                    <a:pt x="972" y="281"/>
                    <a:pt x="972" y="281"/>
                    <a:pt x="975" y="282"/>
                  </a:cubicBezTo>
                  <a:cubicBezTo>
                    <a:pt x="975" y="282"/>
                    <a:pt x="975" y="282"/>
                    <a:pt x="978" y="282"/>
                  </a:cubicBezTo>
                  <a:cubicBezTo>
                    <a:pt x="978" y="282"/>
                    <a:pt x="978" y="282"/>
                    <a:pt x="977" y="283"/>
                  </a:cubicBezTo>
                  <a:cubicBezTo>
                    <a:pt x="977" y="283"/>
                    <a:pt x="977" y="283"/>
                    <a:pt x="979" y="283"/>
                  </a:cubicBezTo>
                  <a:cubicBezTo>
                    <a:pt x="979" y="283"/>
                    <a:pt x="979" y="283"/>
                    <a:pt x="980" y="283"/>
                  </a:cubicBezTo>
                  <a:cubicBezTo>
                    <a:pt x="980" y="283"/>
                    <a:pt x="980" y="283"/>
                    <a:pt x="979" y="282"/>
                  </a:cubicBezTo>
                  <a:cubicBezTo>
                    <a:pt x="979" y="282"/>
                    <a:pt x="979" y="282"/>
                    <a:pt x="982" y="282"/>
                  </a:cubicBezTo>
                  <a:cubicBezTo>
                    <a:pt x="982" y="282"/>
                    <a:pt x="982" y="282"/>
                    <a:pt x="984" y="282"/>
                  </a:cubicBezTo>
                  <a:cubicBezTo>
                    <a:pt x="984" y="282"/>
                    <a:pt x="984" y="282"/>
                    <a:pt x="986" y="282"/>
                  </a:cubicBezTo>
                  <a:cubicBezTo>
                    <a:pt x="986" y="282"/>
                    <a:pt x="986" y="282"/>
                    <a:pt x="987" y="284"/>
                  </a:cubicBezTo>
                  <a:cubicBezTo>
                    <a:pt x="987" y="284"/>
                    <a:pt x="987" y="284"/>
                    <a:pt x="990" y="285"/>
                  </a:cubicBezTo>
                  <a:cubicBezTo>
                    <a:pt x="990" y="285"/>
                    <a:pt x="990" y="285"/>
                    <a:pt x="991" y="283"/>
                  </a:cubicBezTo>
                  <a:cubicBezTo>
                    <a:pt x="991" y="283"/>
                    <a:pt x="991" y="283"/>
                    <a:pt x="993" y="284"/>
                  </a:cubicBezTo>
                  <a:cubicBezTo>
                    <a:pt x="993" y="284"/>
                    <a:pt x="993" y="284"/>
                    <a:pt x="993" y="285"/>
                  </a:cubicBezTo>
                  <a:cubicBezTo>
                    <a:pt x="993" y="285"/>
                    <a:pt x="993" y="285"/>
                    <a:pt x="990" y="287"/>
                  </a:cubicBezTo>
                  <a:cubicBezTo>
                    <a:pt x="990" y="287"/>
                    <a:pt x="990" y="287"/>
                    <a:pt x="987" y="287"/>
                  </a:cubicBezTo>
                  <a:cubicBezTo>
                    <a:pt x="987" y="287"/>
                    <a:pt x="987" y="287"/>
                    <a:pt x="987" y="288"/>
                  </a:cubicBezTo>
                  <a:cubicBezTo>
                    <a:pt x="987" y="288"/>
                    <a:pt x="987" y="288"/>
                    <a:pt x="987" y="290"/>
                  </a:cubicBezTo>
                  <a:cubicBezTo>
                    <a:pt x="987" y="290"/>
                    <a:pt x="987" y="290"/>
                    <a:pt x="985" y="290"/>
                  </a:cubicBezTo>
                  <a:cubicBezTo>
                    <a:pt x="985" y="290"/>
                    <a:pt x="985" y="290"/>
                    <a:pt x="986" y="291"/>
                  </a:cubicBezTo>
                  <a:cubicBezTo>
                    <a:pt x="986" y="291"/>
                    <a:pt x="986" y="291"/>
                    <a:pt x="987" y="291"/>
                  </a:cubicBezTo>
                  <a:cubicBezTo>
                    <a:pt x="987" y="291"/>
                    <a:pt x="987" y="291"/>
                    <a:pt x="989" y="294"/>
                  </a:cubicBezTo>
                  <a:cubicBezTo>
                    <a:pt x="989" y="294"/>
                    <a:pt x="989" y="294"/>
                    <a:pt x="990" y="293"/>
                  </a:cubicBezTo>
                  <a:cubicBezTo>
                    <a:pt x="990" y="293"/>
                    <a:pt x="990" y="293"/>
                    <a:pt x="993" y="292"/>
                  </a:cubicBezTo>
                  <a:cubicBezTo>
                    <a:pt x="993" y="292"/>
                    <a:pt x="993" y="292"/>
                    <a:pt x="994" y="291"/>
                  </a:cubicBezTo>
                  <a:cubicBezTo>
                    <a:pt x="994" y="291"/>
                    <a:pt x="994" y="291"/>
                    <a:pt x="993" y="290"/>
                  </a:cubicBezTo>
                  <a:cubicBezTo>
                    <a:pt x="993" y="290"/>
                    <a:pt x="993" y="290"/>
                    <a:pt x="995" y="289"/>
                  </a:cubicBezTo>
                  <a:cubicBezTo>
                    <a:pt x="995" y="289"/>
                    <a:pt x="995" y="289"/>
                    <a:pt x="994" y="288"/>
                  </a:cubicBezTo>
                  <a:cubicBezTo>
                    <a:pt x="994" y="288"/>
                    <a:pt x="994" y="288"/>
                    <a:pt x="995" y="288"/>
                  </a:cubicBezTo>
                  <a:cubicBezTo>
                    <a:pt x="995" y="288"/>
                    <a:pt x="995" y="288"/>
                    <a:pt x="997" y="290"/>
                  </a:cubicBezTo>
                  <a:cubicBezTo>
                    <a:pt x="997" y="290"/>
                    <a:pt x="997" y="290"/>
                    <a:pt x="998" y="290"/>
                  </a:cubicBezTo>
                  <a:cubicBezTo>
                    <a:pt x="998" y="290"/>
                    <a:pt x="998" y="290"/>
                    <a:pt x="999" y="289"/>
                  </a:cubicBezTo>
                  <a:cubicBezTo>
                    <a:pt x="999" y="289"/>
                    <a:pt x="999" y="289"/>
                    <a:pt x="998" y="288"/>
                  </a:cubicBezTo>
                  <a:cubicBezTo>
                    <a:pt x="998" y="288"/>
                    <a:pt x="998" y="288"/>
                    <a:pt x="999" y="287"/>
                  </a:cubicBezTo>
                  <a:cubicBezTo>
                    <a:pt x="999" y="287"/>
                    <a:pt x="999" y="287"/>
                    <a:pt x="1000" y="286"/>
                  </a:cubicBezTo>
                  <a:cubicBezTo>
                    <a:pt x="1000" y="286"/>
                    <a:pt x="1000" y="286"/>
                    <a:pt x="1001" y="286"/>
                  </a:cubicBezTo>
                  <a:cubicBezTo>
                    <a:pt x="1001" y="286"/>
                    <a:pt x="1001" y="286"/>
                    <a:pt x="1001" y="285"/>
                  </a:cubicBezTo>
                  <a:cubicBezTo>
                    <a:pt x="1001" y="285"/>
                    <a:pt x="1001" y="285"/>
                    <a:pt x="1001" y="283"/>
                  </a:cubicBezTo>
                  <a:cubicBezTo>
                    <a:pt x="1001" y="283"/>
                    <a:pt x="1001" y="283"/>
                    <a:pt x="1002" y="283"/>
                  </a:cubicBezTo>
                  <a:cubicBezTo>
                    <a:pt x="1002" y="283"/>
                    <a:pt x="1002" y="283"/>
                    <a:pt x="1003" y="284"/>
                  </a:cubicBezTo>
                  <a:cubicBezTo>
                    <a:pt x="1003" y="284"/>
                    <a:pt x="1003" y="284"/>
                    <a:pt x="1004" y="283"/>
                  </a:cubicBezTo>
                  <a:cubicBezTo>
                    <a:pt x="1004" y="283"/>
                    <a:pt x="1004" y="283"/>
                    <a:pt x="1005" y="284"/>
                  </a:cubicBezTo>
                  <a:cubicBezTo>
                    <a:pt x="1005" y="284"/>
                    <a:pt x="1005" y="284"/>
                    <a:pt x="1005" y="285"/>
                  </a:cubicBezTo>
                  <a:cubicBezTo>
                    <a:pt x="1005" y="285"/>
                    <a:pt x="1005" y="285"/>
                    <a:pt x="1006" y="286"/>
                  </a:cubicBezTo>
                  <a:cubicBezTo>
                    <a:pt x="1006" y="286"/>
                    <a:pt x="1006" y="286"/>
                    <a:pt x="1009" y="284"/>
                  </a:cubicBezTo>
                  <a:cubicBezTo>
                    <a:pt x="1009" y="284"/>
                    <a:pt x="1009" y="284"/>
                    <a:pt x="1008" y="283"/>
                  </a:cubicBezTo>
                  <a:cubicBezTo>
                    <a:pt x="1008" y="283"/>
                    <a:pt x="1008" y="283"/>
                    <a:pt x="1008" y="282"/>
                  </a:cubicBezTo>
                  <a:cubicBezTo>
                    <a:pt x="1008" y="282"/>
                    <a:pt x="1008" y="282"/>
                    <a:pt x="1009" y="281"/>
                  </a:cubicBezTo>
                  <a:cubicBezTo>
                    <a:pt x="1009" y="281"/>
                    <a:pt x="1009" y="281"/>
                    <a:pt x="1010" y="282"/>
                  </a:cubicBezTo>
                  <a:cubicBezTo>
                    <a:pt x="1010" y="282"/>
                    <a:pt x="1010" y="282"/>
                    <a:pt x="1012" y="281"/>
                  </a:cubicBezTo>
                  <a:cubicBezTo>
                    <a:pt x="1012" y="281"/>
                    <a:pt x="1012" y="281"/>
                    <a:pt x="1013" y="281"/>
                  </a:cubicBezTo>
                  <a:cubicBezTo>
                    <a:pt x="1013" y="281"/>
                    <a:pt x="1013" y="281"/>
                    <a:pt x="1013" y="280"/>
                  </a:cubicBezTo>
                  <a:cubicBezTo>
                    <a:pt x="1013" y="280"/>
                    <a:pt x="1013" y="280"/>
                    <a:pt x="1012" y="279"/>
                  </a:cubicBezTo>
                  <a:cubicBezTo>
                    <a:pt x="1012" y="279"/>
                    <a:pt x="1012" y="279"/>
                    <a:pt x="1012" y="278"/>
                  </a:cubicBezTo>
                  <a:cubicBezTo>
                    <a:pt x="1012" y="278"/>
                    <a:pt x="1012" y="278"/>
                    <a:pt x="1012" y="277"/>
                  </a:cubicBezTo>
                  <a:cubicBezTo>
                    <a:pt x="1012" y="277"/>
                    <a:pt x="1012" y="277"/>
                    <a:pt x="1010" y="276"/>
                  </a:cubicBezTo>
                  <a:cubicBezTo>
                    <a:pt x="1010" y="276"/>
                    <a:pt x="1010" y="276"/>
                    <a:pt x="1009" y="276"/>
                  </a:cubicBezTo>
                  <a:cubicBezTo>
                    <a:pt x="1009" y="276"/>
                    <a:pt x="1009" y="276"/>
                    <a:pt x="1009" y="277"/>
                  </a:cubicBezTo>
                  <a:cubicBezTo>
                    <a:pt x="1009" y="277"/>
                    <a:pt x="1009" y="277"/>
                    <a:pt x="1008" y="277"/>
                  </a:cubicBezTo>
                  <a:cubicBezTo>
                    <a:pt x="1008" y="277"/>
                    <a:pt x="1008" y="277"/>
                    <a:pt x="1006" y="276"/>
                  </a:cubicBezTo>
                  <a:cubicBezTo>
                    <a:pt x="1006" y="276"/>
                    <a:pt x="1006" y="276"/>
                    <a:pt x="1006" y="277"/>
                  </a:cubicBezTo>
                  <a:cubicBezTo>
                    <a:pt x="1006" y="277"/>
                    <a:pt x="1006" y="277"/>
                    <a:pt x="1004" y="277"/>
                  </a:cubicBezTo>
                  <a:cubicBezTo>
                    <a:pt x="1004" y="277"/>
                    <a:pt x="1004" y="277"/>
                    <a:pt x="1004" y="278"/>
                  </a:cubicBezTo>
                  <a:cubicBezTo>
                    <a:pt x="1004" y="278"/>
                    <a:pt x="1004" y="278"/>
                    <a:pt x="1002" y="277"/>
                  </a:cubicBezTo>
                  <a:cubicBezTo>
                    <a:pt x="1002" y="277"/>
                    <a:pt x="1002" y="277"/>
                    <a:pt x="1003" y="275"/>
                  </a:cubicBezTo>
                  <a:cubicBezTo>
                    <a:pt x="1003" y="275"/>
                    <a:pt x="1003" y="275"/>
                    <a:pt x="1004" y="275"/>
                  </a:cubicBezTo>
                  <a:cubicBezTo>
                    <a:pt x="1004" y="275"/>
                    <a:pt x="1004" y="275"/>
                    <a:pt x="1001" y="272"/>
                  </a:cubicBezTo>
                  <a:cubicBezTo>
                    <a:pt x="1001" y="272"/>
                    <a:pt x="1001" y="272"/>
                    <a:pt x="1003" y="271"/>
                  </a:cubicBezTo>
                  <a:cubicBezTo>
                    <a:pt x="1003" y="271"/>
                    <a:pt x="1003" y="271"/>
                    <a:pt x="1001" y="268"/>
                  </a:cubicBezTo>
                  <a:cubicBezTo>
                    <a:pt x="1001" y="268"/>
                    <a:pt x="1001" y="268"/>
                    <a:pt x="1002" y="265"/>
                  </a:cubicBezTo>
                  <a:cubicBezTo>
                    <a:pt x="1002" y="265"/>
                    <a:pt x="1002" y="265"/>
                    <a:pt x="1002" y="263"/>
                  </a:cubicBezTo>
                  <a:cubicBezTo>
                    <a:pt x="1002" y="263"/>
                    <a:pt x="1002" y="263"/>
                    <a:pt x="1003" y="262"/>
                  </a:cubicBezTo>
                  <a:cubicBezTo>
                    <a:pt x="1003" y="262"/>
                    <a:pt x="1003" y="262"/>
                    <a:pt x="1003" y="259"/>
                  </a:cubicBezTo>
                  <a:cubicBezTo>
                    <a:pt x="1003" y="259"/>
                    <a:pt x="1003" y="259"/>
                    <a:pt x="1005" y="257"/>
                  </a:cubicBezTo>
                  <a:cubicBezTo>
                    <a:pt x="1005" y="257"/>
                    <a:pt x="1005" y="257"/>
                    <a:pt x="1005" y="255"/>
                  </a:cubicBezTo>
                  <a:cubicBezTo>
                    <a:pt x="1005" y="255"/>
                    <a:pt x="1005" y="255"/>
                    <a:pt x="1006" y="254"/>
                  </a:cubicBezTo>
                  <a:cubicBezTo>
                    <a:pt x="1006" y="254"/>
                    <a:pt x="1006" y="254"/>
                    <a:pt x="1004" y="252"/>
                  </a:cubicBezTo>
                  <a:cubicBezTo>
                    <a:pt x="1004" y="252"/>
                    <a:pt x="1004" y="252"/>
                    <a:pt x="1005" y="246"/>
                  </a:cubicBezTo>
                  <a:cubicBezTo>
                    <a:pt x="1005" y="246"/>
                    <a:pt x="1005" y="246"/>
                    <a:pt x="1006" y="244"/>
                  </a:cubicBezTo>
                  <a:cubicBezTo>
                    <a:pt x="1006" y="244"/>
                    <a:pt x="1006" y="244"/>
                    <a:pt x="1005" y="242"/>
                  </a:cubicBezTo>
                  <a:cubicBezTo>
                    <a:pt x="1005" y="242"/>
                    <a:pt x="1005" y="242"/>
                    <a:pt x="1004" y="240"/>
                  </a:cubicBezTo>
                  <a:cubicBezTo>
                    <a:pt x="1004" y="240"/>
                    <a:pt x="1004" y="240"/>
                    <a:pt x="1003" y="239"/>
                  </a:cubicBezTo>
                  <a:cubicBezTo>
                    <a:pt x="1003" y="239"/>
                    <a:pt x="1003" y="239"/>
                    <a:pt x="1003" y="238"/>
                  </a:cubicBezTo>
                  <a:cubicBezTo>
                    <a:pt x="1003" y="238"/>
                    <a:pt x="1003" y="238"/>
                    <a:pt x="1005" y="237"/>
                  </a:cubicBezTo>
                  <a:cubicBezTo>
                    <a:pt x="1005" y="237"/>
                    <a:pt x="1005" y="237"/>
                    <a:pt x="1005" y="234"/>
                  </a:cubicBezTo>
                  <a:cubicBezTo>
                    <a:pt x="1005" y="234"/>
                    <a:pt x="1005" y="234"/>
                    <a:pt x="1006" y="234"/>
                  </a:cubicBezTo>
                  <a:cubicBezTo>
                    <a:pt x="1006" y="234"/>
                    <a:pt x="1006" y="234"/>
                    <a:pt x="1008" y="231"/>
                  </a:cubicBezTo>
                  <a:cubicBezTo>
                    <a:pt x="1008" y="231"/>
                    <a:pt x="1008" y="231"/>
                    <a:pt x="1010" y="231"/>
                  </a:cubicBezTo>
                  <a:cubicBezTo>
                    <a:pt x="1010" y="231"/>
                    <a:pt x="1010" y="231"/>
                    <a:pt x="1011" y="230"/>
                  </a:cubicBezTo>
                  <a:cubicBezTo>
                    <a:pt x="1011" y="230"/>
                    <a:pt x="1011" y="230"/>
                    <a:pt x="1012" y="231"/>
                  </a:cubicBezTo>
                  <a:cubicBezTo>
                    <a:pt x="1012" y="231"/>
                    <a:pt x="1012" y="231"/>
                    <a:pt x="1013" y="229"/>
                  </a:cubicBezTo>
                  <a:cubicBezTo>
                    <a:pt x="1013" y="229"/>
                    <a:pt x="1013" y="229"/>
                    <a:pt x="1016" y="229"/>
                  </a:cubicBezTo>
                  <a:cubicBezTo>
                    <a:pt x="1016" y="229"/>
                    <a:pt x="1016" y="229"/>
                    <a:pt x="1016" y="228"/>
                  </a:cubicBezTo>
                  <a:cubicBezTo>
                    <a:pt x="1016" y="228"/>
                    <a:pt x="1016" y="228"/>
                    <a:pt x="1018" y="228"/>
                  </a:cubicBezTo>
                  <a:cubicBezTo>
                    <a:pt x="1018" y="228"/>
                    <a:pt x="1018" y="228"/>
                    <a:pt x="1018" y="226"/>
                  </a:cubicBezTo>
                  <a:cubicBezTo>
                    <a:pt x="1018" y="226"/>
                    <a:pt x="1018" y="226"/>
                    <a:pt x="1019" y="226"/>
                  </a:cubicBezTo>
                  <a:cubicBezTo>
                    <a:pt x="1019" y="226"/>
                    <a:pt x="1019" y="226"/>
                    <a:pt x="1021" y="226"/>
                  </a:cubicBezTo>
                  <a:cubicBezTo>
                    <a:pt x="1021" y="226"/>
                    <a:pt x="1021" y="226"/>
                    <a:pt x="1022" y="227"/>
                  </a:cubicBezTo>
                  <a:cubicBezTo>
                    <a:pt x="1022" y="227"/>
                    <a:pt x="1022" y="227"/>
                    <a:pt x="1023" y="227"/>
                  </a:cubicBezTo>
                  <a:cubicBezTo>
                    <a:pt x="1023" y="227"/>
                    <a:pt x="1023" y="227"/>
                    <a:pt x="1024" y="229"/>
                  </a:cubicBezTo>
                  <a:cubicBezTo>
                    <a:pt x="1024" y="229"/>
                    <a:pt x="1024" y="229"/>
                    <a:pt x="1025" y="229"/>
                  </a:cubicBezTo>
                  <a:cubicBezTo>
                    <a:pt x="1025" y="229"/>
                    <a:pt x="1025" y="229"/>
                    <a:pt x="1026" y="227"/>
                  </a:cubicBezTo>
                  <a:cubicBezTo>
                    <a:pt x="1026" y="227"/>
                    <a:pt x="1026" y="227"/>
                    <a:pt x="1026" y="225"/>
                  </a:cubicBezTo>
                  <a:cubicBezTo>
                    <a:pt x="1026" y="225"/>
                    <a:pt x="1026" y="225"/>
                    <a:pt x="1027" y="225"/>
                  </a:cubicBezTo>
                  <a:cubicBezTo>
                    <a:pt x="1027" y="225"/>
                    <a:pt x="1027" y="225"/>
                    <a:pt x="1028" y="223"/>
                  </a:cubicBezTo>
                  <a:cubicBezTo>
                    <a:pt x="1028" y="223"/>
                    <a:pt x="1028" y="223"/>
                    <a:pt x="1029" y="222"/>
                  </a:cubicBezTo>
                  <a:cubicBezTo>
                    <a:pt x="1029" y="222"/>
                    <a:pt x="1029" y="222"/>
                    <a:pt x="1029" y="224"/>
                  </a:cubicBezTo>
                  <a:cubicBezTo>
                    <a:pt x="1029" y="224"/>
                    <a:pt x="1029" y="224"/>
                    <a:pt x="1031" y="225"/>
                  </a:cubicBezTo>
                  <a:cubicBezTo>
                    <a:pt x="1031" y="225"/>
                    <a:pt x="1031" y="225"/>
                    <a:pt x="1031" y="227"/>
                  </a:cubicBezTo>
                  <a:cubicBezTo>
                    <a:pt x="1031" y="227"/>
                    <a:pt x="1031" y="227"/>
                    <a:pt x="1030" y="228"/>
                  </a:cubicBezTo>
                  <a:cubicBezTo>
                    <a:pt x="1030" y="228"/>
                    <a:pt x="1030" y="228"/>
                    <a:pt x="1031" y="229"/>
                  </a:cubicBezTo>
                  <a:cubicBezTo>
                    <a:pt x="1031" y="229"/>
                    <a:pt x="1031" y="229"/>
                    <a:pt x="1032" y="231"/>
                  </a:cubicBezTo>
                  <a:cubicBezTo>
                    <a:pt x="1032" y="231"/>
                    <a:pt x="1032" y="231"/>
                    <a:pt x="1031" y="232"/>
                  </a:cubicBezTo>
                  <a:cubicBezTo>
                    <a:pt x="1031" y="232"/>
                    <a:pt x="1031" y="232"/>
                    <a:pt x="1032" y="234"/>
                  </a:cubicBezTo>
                  <a:cubicBezTo>
                    <a:pt x="1032" y="234"/>
                    <a:pt x="1032" y="234"/>
                    <a:pt x="1031" y="234"/>
                  </a:cubicBezTo>
                  <a:cubicBezTo>
                    <a:pt x="1031" y="234"/>
                    <a:pt x="1031" y="234"/>
                    <a:pt x="1031" y="236"/>
                  </a:cubicBezTo>
                  <a:cubicBezTo>
                    <a:pt x="1031" y="236"/>
                    <a:pt x="1031" y="236"/>
                    <a:pt x="1032" y="236"/>
                  </a:cubicBezTo>
                  <a:cubicBezTo>
                    <a:pt x="1032" y="236"/>
                    <a:pt x="1032" y="236"/>
                    <a:pt x="1031" y="238"/>
                  </a:cubicBezTo>
                  <a:cubicBezTo>
                    <a:pt x="1031" y="238"/>
                    <a:pt x="1031" y="238"/>
                    <a:pt x="1031" y="239"/>
                  </a:cubicBezTo>
                  <a:cubicBezTo>
                    <a:pt x="1031" y="239"/>
                    <a:pt x="1031" y="239"/>
                    <a:pt x="1033" y="238"/>
                  </a:cubicBezTo>
                  <a:cubicBezTo>
                    <a:pt x="1033" y="238"/>
                    <a:pt x="1033" y="238"/>
                    <a:pt x="1033" y="239"/>
                  </a:cubicBezTo>
                  <a:cubicBezTo>
                    <a:pt x="1033" y="239"/>
                    <a:pt x="1033" y="239"/>
                    <a:pt x="1035" y="239"/>
                  </a:cubicBezTo>
                  <a:cubicBezTo>
                    <a:pt x="1035" y="239"/>
                    <a:pt x="1035" y="239"/>
                    <a:pt x="1035" y="242"/>
                  </a:cubicBezTo>
                  <a:cubicBezTo>
                    <a:pt x="1035" y="242"/>
                    <a:pt x="1035" y="242"/>
                    <a:pt x="1036" y="242"/>
                  </a:cubicBezTo>
                  <a:cubicBezTo>
                    <a:pt x="1036" y="242"/>
                    <a:pt x="1036" y="242"/>
                    <a:pt x="1036" y="240"/>
                  </a:cubicBezTo>
                  <a:cubicBezTo>
                    <a:pt x="1036" y="240"/>
                    <a:pt x="1036" y="240"/>
                    <a:pt x="1038" y="239"/>
                  </a:cubicBezTo>
                  <a:cubicBezTo>
                    <a:pt x="1038" y="239"/>
                    <a:pt x="1038" y="239"/>
                    <a:pt x="1039" y="239"/>
                  </a:cubicBezTo>
                  <a:cubicBezTo>
                    <a:pt x="1039" y="239"/>
                    <a:pt x="1039" y="239"/>
                    <a:pt x="1040" y="240"/>
                  </a:cubicBezTo>
                  <a:cubicBezTo>
                    <a:pt x="1040" y="240"/>
                    <a:pt x="1040" y="240"/>
                    <a:pt x="1038" y="243"/>
                  </a:cubicBezTo>
                  <a:cubicBezTo>
                    <a:pt x="1038" y="243"/>
                    <a:pt x="1038" y="243"/>
                    <a:pt x="1040" y="244"/>
                  </a:cubicBezTo>
                  <a:cubicBezTo>
                    <a:pt x="1040" y="244"/>
                    <a:pt x="1040" y="244"/>
                    <a:pt x="1041" y="246"/>
                  </a:cubicBezTo>
                  <a:cubicBezTo>
                    <a:pt x="1041" y="246"/>
                    <a:pt x="1041" y="246"/>
                    <a:pt x="1042" y="243"/>
                  </a:cubicBezTo>
                  <a:cubicBezTo>
                    <a:pt x="1042" y="243"/>
                    <a:pt x="1042" y="243"/>
                    <a:pt x="1043" y="243"/>
                  </a:cubicBezTo>
                  <a:cubicBezTo>
                    <a:pt x="1043" y="243"/>
                    <a:pt x="1043" y="243"/>
                    <a:pt x="1043" y="242"/>
                  </a:cubicBezTo>
                  <a:cubicBezTo>
                    <a:pt x="1043" y="242"/>
                    <a:pt x="1043" y="242"/>
                    <a:pt x="1044" y="240"/>
                  </a:cubicBezTo>
                  <a:cubicBezTo>
                    <a:pt x="1044" y="240"/>
                    <a:pt x="1044" y="240"/>
                    <a:pt x="1044" y="236"/>
                  </a:cubicBezTo>
                  <a:cubicBezTo>
                    <a:pt x="1044" y="236"/>
                    <a:pt x="1044" y="236"/>
                    <a:pt x="1045" y="235"/>
                  </a:cubicBezTo>
                  <a:cubicBezTo>
                    <a:pt x="1045" y="235"/>
                    <a:pt x="1045" y="235"/>
                    <a:pt x="1044" y="234"/>
                  </a:cubicBezTo>
                  <a:cubicBezTo>
                    <a:pt x="1044" y="234"/>
                    <a:pt x="1044" y="234"/>
                    <a:pt x="1045" y="232"/>
                  </a:cubicBezTo>
                  <a:cubicBezTo>
                    <a:pt x="1045" y="232"/>
                    <a:pt x="1045" y="232"/>
                    <a:pt x="1045" y="231"/>
                  </a:cubicBezTo>
                  <a:cubicBezTo>
                    <a:pt x="1045" y="231"/>
                    <a:pt x="1045" y="231"/>
                    <a:pt x="1045" y="230"/>
                  </a:cubicBezTo>
                  <a:cubicBezTo>
                    <a:pt x="1045" y="230"/>
                    <a:pt x="1045" y="230"/>
                    <a:pt x="1045" y="229"/>
                  </a:cubicBezTo>
                  <a:cubicBezTo>
                    <a:pt x="1045" y="229"/>
                    <a:pt x="1045" y="229"/>
                    <a:pt x="1046" y="227"/>
                  </a:cubicBezTo>
                  <a:cubicBezTo>
                    <a:pt x="1046" y="227"/>
                    <a:pt x="1046" y="227"/>
                    <a:pt x="1045" y="226"/>
                  </a:cubicBezTo>
                  <a:cubicBezTo>
                    <a:pt x="1045" y="226"/>
                    <a:pt x="1045" y="226"/>
                    <a:pt x="1046" y="223"/>
                  </a:cubicBezTo>
                  <a:cubicBezTo>
                    <a:pt x="1046" y="223"/>
                    <a:pt x="1046" y="223"/>
                    <a:pt x="1047" y="222"/>
                  </a:cubicBezTo>
                  <a:cubicBezTo>
                    <a:pt x="1047" y="222"/>
                    <a:pt x="1047" y="222"/>
                    <a:pt x="1049" y="221"/>
                  </a:cubicBezTo>
                  <a:cubicBezTo>
                    <a:pt x="1049" y="221"/>
                    <a:pt x="1049" y="221"/>
                    <a:pt x="1050" y="223"/>
                  </a:cubicBezTo>
                  <a:cubicBezTo>
                    <a:pt x="1050" y="223"/>
                    <a:pt x="1050" y="223"/>
                    <a:pt x="1051" y="224"/>
                  </a:cubicBezTo>
                  <a:cubicBezTo>
                    <a:pt x="1051" y="224"/>
                    <a:pt x="1051" y="224"/>
                    <a:pt x="1052" y="223"/>
                  </a:cubicBezTo>
                  <a:cubicBezTo>
                    <a:pt x="1052" y="223"/>
                    <a:pt x="1052" y="223"/>
                    <a:pt x="1051" y="222"/>
                  </a:cubicBezTo>
                  <a:cubicBezTo>
                    <a:pt x="1051" y="222"/>
                    <a:pt x="1051" y="222"/>
                    <a:pt x="1051" y="220"/>
                  </a:cubicBezTo>
                  <a:cubicBezTo>
                    <a:pt x="1051" y="220"/>
                    <a:pt x="1051" y="220"/>
                    <a:pt x="1049" y="219"/>
                  </a:cubicBezTo>
                  <a:cubicBezTo>
                    <a:pt x="1049" y="219"/>
                    <a:pt x="1049" y="219"/>
                    <a:pt x="1048" y="215"/>
                  </a:cubicBezTo>
                  <a:cubicBezTo>
                    <a:pt x="1048" y="215"/>
                    <a:pt x="1048" y="215"/>
                    <a:pt x="1047" y="214"/>
                  </a:cubicBezTo>
                  <a:cubicBezTo>
                    <a:pt x="1047" y="214"/>
                    <a:pt x="1047" y="214"/>
                    <a:pt x="1046" y="213"/>
                  </a:cubicBezTo>
                  <a:cubicBezTo>
                    <a:pt x="1046" y="213"/>
                    <a:pt x="1046" y="213"/>
                    <a:pt x="1045" y="212"/>
                  </a:cubicBezTo>
                  <a:cubicBezTo>
                    <a:pt x="1045" y="212"/>
                    <a:pt x="1045" y="212"/>
                    <a:pt x="1044" y="209"/>
                  </a:cubicBezTo>
                  <a:cubicBezTo>
                    <a:pt x="1044" y="209"/>
                    <a:pt x="1044" y="209"/>
                    <a:pt x="1045" y="209"/>
                  </a:cubicBezTo>
                  <a:cubicBezTo>
                    <a:pt x="1045" y="209"/>
                    <a:pt x="1045" y="209"/>
                    <a:pt x="1044" y="207"/>
                  </a:cubicBezTo>
                  <a:cubicBezTo>
                    <a:pt x="1044" y="207"/>
                    <a:pt x="1044" y="207"/>
                    <a:pt x="1043" y="205"/>
                  </a:cubicBezTo>
                  <a:cubicBezTo>
                    <a:pt x="1043" y="205"/>
                    <a:pt x="1043" y="205"/>
                    <a:pt x="1043" y="204"/>
                  </a:cubicBezTo>
                  <a:cubicBezTo>
                    <a:pt x="1043" y="204"/>
                    <a:pt x="1043" y="204"/>
                    <a:pt x="1042" y="203"/>
                  </a:cubicBezTo>
                  <a:cubicBezTo>
                    <a:pt x="1042" y="203"/>
                    <a:pt x="1042" y="203"/>
                    <a:pt x="1044" y="201"/>
                  </a:cubicBezTo>
                  <a:cubicBezTo>
                    <a:pt x="1044" y="201"/>
                    <a:pt x="1044" y="201"/>
                    <a:pt x="1046" y="201"/>
                  </a:cubicBezTo>
                  <a:cubicBezTo>
                    <a:pt x="1046" y="201"/>
                    <a:pt x="1046" y="201"/>
                    <a:pt x="1048" y="199"/>
                  </a:cubicBezTo>
                  <a:cubicBezTo>
                    <a:pt x="1048" y="199"/>
                    <a:pt x="1048" y="199"/>
                    <a:pt x="1050" y="199"/>
                  </a:cubicBezTo>
                  <a:cubicBezTo>
                    <a:pt x="1050" y="199"/>
                    <a:pt x="1050" y="199"/>
                    <a:pt x="1051" y="198"/>
                  </a:cubicBezTo>
                  <a:cubicBezTo>
                    <a:pt x="1051" y="198"/>
                    <a:pt x="1051" y="198"/>
                    <a:pt x="1053" y="200"/>
                  </a:cubicBezTo>
                  <a:cubicBezTo>
                    <a:pt x="1053" y="200"/>
                    <a:pt x="1053" y="200"/>
                    <a:pt x="1056" y="200"/>
                  </a:cubicBezTo>
                  <a:cubicBezTo>
                    <a:pt x="1056" y="200"/>
                    <a:pt x="1056" y="200"/>
                    <a:pt x="1057" y="201"/>
                  </a:cubicBezTo>
                  <a:cubicBezTo>
                    <a:pt x="1057" y="201"/>
                    <a:pt x="1057" y="201"/>
                    <a:pt x="1058" y="201"/>
                  </a:cubicBezTo>
                  <a:cubicBezTo>
                    <a:pt x="1058" y="201"/>
                    <a:pt x="1058" y="201"/>
                    <a:pt x="1059" y="201"/>
                  </a:cubicBezTo>
                  <a:cubicBezTo>
                    <a:pt x="1059" y="201"/>
                    <a:pt x="1059" y="201"/>
                    <a:pt x="1057" y="202"/>
                  </a:cubicBezTo>
                  <a:cubicBezTo>
                    <a:pt x="1057" y="202"/>
                    <a:pt x="1057" y="202"/>
                    <a:pt x="1058" y="203"/>
                  </a:cubicBezTo>
                  <a:cubicBezTo>
                    <a:pt x="1058" y="203"/>
                    <a:pt x="1058" y="203"/>
                    <a:pt x="1056" y="203"/>
                  </a:cubicBezTo>
                  <a:cubicBezTo>
                    <a:pt x="1056" y="203"/>
                    <a:pt x="1056" y="203"/>
                    <a:pt x="1054" y="203"/>
                  </a:cubicBezTo>
                  <a:cubicBezTo>
                    <a:pt x="1054" y="203"/>
                    <a:pt x="1054" y="203"/>
                    <a:pt x="1052" y="205"/>
                  </a:cubicBezTo>
                  <a:cubicBezTo>
                    <a:pt x="1052" y="205"/>
                    <a:pt x="1052" y="205"/>
                    <a:pt x="1052" y="207"/>
                  </a:cubicBezTo>
                  <a:cubicBezTo>
                    <a:pt x="1052" y="207"/>
                    <a:pt x="1052" y="207"/>
                    <a:pt x="1053" y="209"/>
                  </a:cubicBezTo>
                  <a:cubicBezTo>
                    <a:pt x="1053" y="209"/>
                    <a:pt x="1053" y="209"/>
                    <a:pt x="1053" y="211"/>
                  </a:cubicBezTo>
                  <a:cubicBezTo>
                    <a:pt x="1053" y="211"/>
                    <a:pt x="1053" y="211"/>
                    <a:pt x="1054" y="212"/>
                  </a:cubicBezTo>
                  <a:cubicBezTo>
                    <a:pt x="1054" y="212"/>
                    <a:pt x="1054" y="212"/>
                    <a:pt x="1054" y="213"/>
                  </a:cubicBezTo>
                  <a:cubicBezTo>
                    <a:pt x="1054" y="213"/>
                    <a:pt x="1054" y="213"/>
                    <a:pt x="1056" y="215"/>
                  </a:cubicBezTo>
                  <a:cubicBezTo>
                    <a:pt x="1056" y="215"/>
                    <a:pt x="1056" y="215"/>
                    <a:pt x="1056" y="216"/>
                  </a:cubicBezTo>
                  <a:cubicBezTo>
                    <a:pt x="1056" y="216"/>
                    <a:pt x="1056" y="216"/>
                    <a:pt x="1057" y="217"/>
                  </a:cubicBezTo>
                  <a:cubicBezTo>
                    <a:pt x="1057" y="217"/>
                    <a:pt x="1057" y="217"/>
                    <a:pt x="1056" y="217"/>
                  </a:cubicBezTo>
                  <a:cubicBezTo>
                    <a:pt x="1056" y="217"/>
                    <a:pt x="1056" y="217"/>
                    <a:pt x="1058" y="218"/>
                  </a:cubicBezTo>
                  <a:cubicBezTo>
                    <a:pt x="1058" y="218"/>
                    <a:pt x="1058" y="218"/>
                    <a:pt x="1059" y="220"/>
                  </a:cubicBezTo>
                  <a:cubicBezTo>
                    <a:pt x="1059" y="220"/>
                    <a:pt x="1059" y="220"/>
                    <a:pt x="1058" y="221"/>
                  </a:cubicBezTo>
                  <a:cubicBezTo>
                    <a:pt x="1058" y="221"/>
                    <a:pt x="1058" y="221"/>
                    <a:pt x="1058" y="222"/>
                  </a:cubicBezTo>
                  <a:cubicBezTo>
                    <a:pt x="1058" y="222"/>
                    <a:pt x="1058" y="222"/>
                    <a:pt x="1058" y="226"/>
                  </a:cubicBezTo>
                  <a:cubicBezTo>
                    <a:pt x="1058" y="226"/>
                    <a:pt x="1058" y="226"/>
                    <a:pt x="1059" y="226"/>
                  </a:cubicBezTo>
                  <a:cubicBezTo>
                    <a:pt x="1059" y="226"/>
                    <a:pt x="1059" y="226"/>
                    <a:pt x="1059" y="225"/>
                  </a:cubicBezTo>
                  <a:cubicBezTo>
                    <a:pt x="1059" y="225"/>
                    <a:pt x="1059" y="225"/>
                    <a:pt x="1060" y="225"/>
                  </a:cubicBezTo>
                  <a:cubicBezTo>
                    <a:pt x="1060" y="225"/>
                    <a:pt x="1060" y="225"/>
                    <a:pt x="1061" y="227"/>
                  </a:cubicBezTo>
                  <a:cubicBezTo>
                    <a:pt x="1061" y="227"/>
                    <a:pt x="1061" y="227"/>
                    <a:pt x="1062" y="228"/>
                  </a:cubicBezTo>
                  <a:cubicBezTo>
                    <a:pt x="1062" y="228"/>
                    <a:pt x="1062" y="228"/>
                    <a:pt x="1061" y="231"/>
                  </a:cubicBezTo>
                  <a:cubicBezTo>
                    <a:pt x="1061" y="231"/>
                    <a:pt x="1061" y="231"/>
                    <a:pt x="1061" y="234"/>
                  </a:cubicBezTo>
                  <a:cubicBezTo>
                    <a:pt x="1061" y="234"/>
                    <a:pt x="1061" y="234"/>
                    <a:pt x="1062" y="235"/>
                  </a:cubicBezTo>
                  <a:cubicBezTo>
                    <a:pt x="1062" y="235"/>
                    <a:pt x="1062" y="235"/>
                    <a:pt x="1063" y="235"/>
                  </a:cubicBezTo>
                  <a:cubicBezTo>
                    <a:pt x="1063" y="235"/>
                    <a:pt x="1063" y="235"/>
                    <a:pt x="1065" y="235"/>
                  </a:cubicBezTo>
                  <a:cubicBezTo>
                    <a:pt x="1065" y="235"/>
                    <a:pt x="1065" y="235"/>
                    <a:pt x="1065" y="237"/>
                  </a:cubicBezTo>
                  <a:cubicBezTo>
                    <a:pt x="1065" y="237"/>
                    <a:pt x="1065" y="237"/>
                    <a:pt x="1064" y="237"/>
                  </a:cubicBezTo>
                  <a:cubicBezTo>
                    <a:pt x="1064" y="237"/>
                    <a:pt x="1064" y="237"/>
                    <a:pt x="1062" y="238"/>
                  </a:cubicBezTo>
                  <a:cubicBezTo>
                    <a:pt x="1062" y="238"/>
                    <a:pt x="1062" y="238"/>
                    <a:pt x="1059" y="240"/>
                  </a:cubicBezTo>
                  <a:cubicBezTo>
                    <a:pt x="1059" y="240"/>
                    <a:pt x="1059" y="240"/>
                    <a:pt x="1059" y="242"/>
                  </a:cubicBezTo>
                  <a:cubicBezTo>
                    <a:pt x="1059" y="242"/>
                    <a:pt x="1059" y="242"/>
                    <a:pt x="1057" y="243"/>
                  </a:cubicBezTo>
                  <a:cubicBezTo>
                    <a:pt x="1057" y="243"/>
                    <a:pt x="1057" y="243"/>
                    <a:pt x="1057" y="244"/>
                  </a:cubicBezTo>
                  <a:cubicBezTo>
                    <a:pt x="1057" y="244"/>
                    <a:pt x="1057" y="244"/>
                    <a:pt x="1055" y="244"/>
                  </a:cubicBezTo>
                  <a:cubicBezTo>
                    <a:pt x="1055" y="244"/>
                    <a:pt x="1055" y="244"/>
                    <a:pt x="1055" y="246"/>
                  </a:cubicBezTo>
                  <a:cubicBezTo>
                    <a:pt x="1055" y="246"/>
                    <a:pt x="1055" y="246"/>
                    <a:pt x="1054" y="247"/>
                  </a:cubicBezTo>
                  <a:cubicBezTo>
                    <a:pt x="1054" y="247"/>
                    <a:pt x="1054" y="247"/>
                    <a:pt x="1055" y="249"/>
                  </a:cubicBezTo>
                  <a:cubicBezTo>
                    <a:pt x="1055" y="249"/>
                    <a:pt x="1055" y="249"/>
                    <a:pt x="1056" y="249"/>
                  </a:cubicBezTo>
                  <a:cubicBezTo>
                    <a:pt x="1056" y="249"/>
                    <a:pt x="1056" y="249"/>
                    <a:pt x="1056" y="251"/>
                  </a:cubicBezTo>
                  <a:cubicBezTo>
                    <a:pt x="1056" y="251"/>
                    <a:pt x="1056" y="251"/>
                    <a:pt x="1055" y="254"/>
                  </a:cubicBezTo>
                  <a:cubicBezTo>
                    <a:pt x="1055" y="254"/>
                    <a:pt x="1055" y="254"/>
                    <a:pt x="1055" y="255"/>
                  </a:cubicBezTo>
                  <a:cubicBezTo>
                    <a:pt x="1055" y="255"/>
                    <a:pt x="1055" y="255"/>
                    <a:pt x="1056" y="256"/>
                  </a:cubicBezTo>
                  <a:cubicBezTo>
                    <a:pt x="1056" y="256"/>
                    <a:pt x="1056" y="256"/>
                    <a:pt x="1055" y="260"/>
                  </a:cubicBezTo>
                  <a:cubicBezTo>
                    <a:pt x="1055" y="260"/>
                    <a:pt x="1055" y="260"/>
                    <a:pt x="1056" y="262"/>
                  </a:cubicBezTo>
                  <a:cubicBezTo>
                    <a:pt x="1056" y="262"/>
                    <a:pt x="1056" y="262"/>
                    <a:pt x="1055" y="264"/>
                  </a:cubicBezTo>
                  <a:cubicBezTo>
                    <a:pt x="1055" y="264"/>
                    <a:pt x="1055" y="264"/>
                    <a:pt x="1053" y="264"/>
                  </a:cubicBezTo>
                  <a:cubicBezTo>
                    <a:pt x="1053" y="264"/>
                    <a:pt x="1053" y="264"/>
                    <a:pt x="1053" y="266"/>
                  </a:cubicBezTo>
                  <a:cubicBezTo>
                    <a:pt x="1053" y="266"/>
                    <a:pt x="1053" y="266"/>
                    <a:pt x="1053" y="267"/>
                  </a:cubicBezTo>
                  <a:cubicBezTo>
                    <a:pt x="1053" y="267"/>
                    <a:pt x="1053" y="267"/>
                    <a:pt x="1053" y="270"/>
                  </a:cubicBezTo>
                  <a:cubicBezTo>
                    <a:pt x="1053" y="270"/>
                    <a:pt x="1053" y="270"/>
                    <a:pt x="1052" y="271"/>
                  </a:cubicBezTo>
                  <a:cubicBezTo>
                    <a:pt x="1052" y="271"/>
                    <a:pt x="1052" y="271"/>
                    <a:pt x="1053" y="272"/>
                  </a:cubicBezTo>
                  <a:cubicBezTo>
                    <a:pt x="1053" y="272"/>
                    <a:pt x="1053" y="272"/>
                    <a:pt x="1054" y="274"/>
                  </a:cubicBezTo>
                  <a:cubicBezTo>
                    <a:pt x="1054" y="274"/>
                    <a:pt x="1054" y="274"/>
                    <a:pt x="1053" y="274"/>
                  </a:cubicBezTo>
                  <a:cubicBezTo>
                    <a:pt x="1053" y="274"/>
                    <a:pt x="1053" y="274"/>
                    <a:pt x="1053" y="277"/>
                  </a:cubicBezTo>
                  <a:cubicBezTo>
                    <a:pt x="1053" y="277"/>
                    <a:pt x="1053" y="277"/>
                    <a:pt x="1053" y="278"/>
                  </a:cubicBezTo>
                  <a:cubicBezTo>
                    <a:pt x="1053" y="278"/>
                    <a:pt x="1053" y="278"/>
                    <a:pt x="1053" y="280"/>
                  </a:cubicBezTo>
                  <a:cubicBezTo>
                    <a:pt x="1053" y="280"/>
                    <a:pt x="1053" y="280"/>
                    <a:pt x="1052" y="282"/>
                  </a:cubicBezTo>
                  <a:cubicBezTo>
                    <a:pt x="1052" y="282"/>
                    <a:pt x="1052" y="282"/>
                    <a:pt x="1053" y="284"/>
                  </a:cubicBezTo>
                  <a:cubicBezTo>
                    <a:pt x="1053" y="284"/>
                    <a:pt x="1053" y="284"/>
                    <a:pt x="1053" y="287"/>
                  </a:cubicBezTo>
                  <a:cubicBezTo>
                    <a:pt x="1053" y="287"/>
                    <a:pt x="1053" y="287"/>
                    <a:pt x="1054" y="290"/>
                  </a:cubicBezTo>
                  <a:cubicBezTo>
                    <a:pt x="1054" y="290"/>
                    <a:pt x="1054" y="290"/>
                    <a:pt x="1051" y="296"/>
                  </a:cubicBezTo>
                  <a:cubicBezTo>
                    <a:pt x="1051" y="296"/>
                    <a:pt x="1051" y="296"/>
                    <a:pt x="1053" y="298"/>
                  </a:cubicBezTo>
                  <a:cubicBezTo>
                    <a:pt x="1053" y="298"/>
                    <a:pt x="1053" y="298"/>
                    <a:pt x="1051" y="297"/>
                  </a:cubicBezTo>
                  <a:cubicBezTo>
                    <a:pt x="1051" y="297"/>
                    <a:pt x="1051" y="297"/>
                    <a:pt x="1048" y="298"/>
                  </a:cubicBezTo>
                  <a:cubicBezTo>
                    <a:pt x="1048" y="298"/>
                    <a:pt x="1048" y="298"/>
                    <a:pt x="1048" y="301"/>
                  </a:cubicBezTo>
                  <a:cubicBezTo>
                    <a:pt x="1048" y="301"/>
                    <a:pt x="1048" y="301"/>
                    <a:pt x="1048" y="302"/>
                  </a:cubicBezTo>
                  <a:cubicBezTo>
                    <a:pt x="1048" y="302"/>
                    <a:pt x="1048" y="302"/>
                    <a:pt x="1046" y="304"/>
                  </a:cubicBezTo>
                  <a:cubicBezTo>
                    <a:pt x="1046" y="304"/>
                    <a:pt x="1046" y="304"/>
                    <a:pt x="1043" y="303"/>
                  </a:cubicBezTo>
                  <a:cubicBezTo>
                    <a:pt x="1043" y="303"/>
                    <a:pt x="1043" y="303"/>
                    <a:pt x="1041" y="304"/>
                  </a:cubicBezTo>
                  <a:cubicBezTo>
                    <a:pt x="1041" y="304"/>
                    <a:pt x="1041" y="304"/>
                    <a:pt x="1041" y="306"/>
                  </a:cubicBezTo>
                  <a:cubicBezTo>
                    <a:pt x="1041" y="306"/>
                    <a:pt x="1041" y="306"/>
                    <a:pt x="1044" y="306"/>
                  </a:cubicBezTo>
                  <a:cubicBezTo>
                    <a:pt x="1044" y="306"/>
                    <a:pt x="1044" y="306"/>
                    <a:pt x="1047" y="310"/>
                  </a:cubicBezTo>
                  <a:cubicBezTo>
                    <a:pt x="1047" y="310"/>
                    <a:pt x="1047" y="310"/>
                    <a:pt x="1047" y="315"/>
                  </a:cubicBezTo>
                  <a:cubicBezTo>
                    <a:pt x="1047" y="315"/>
                    <a:pt x="1047" y="315"/>
                    <a:pt x="1046" y="316"/>
                  </a:cubicBezTo>
                  <a:cubicBezTo>
                    <a:pt x="1046" y="316"/>
                    <a:pt x="1046" y="316"/>
                    <a:pt x="1047" y="317"/>
                  </a:cubicBezTo>
                  <a:cubicBezTo>
                    <a:pt x="1047" y="317"/>
                    <a:pt x="1047" y="317"/>
                    <a:pt x="1046" y="317"/>
                  </a:cubicBezTo>
                  <a:cubicBezTo>
                    <a:pt x="1046" y="317"/>
                    <a:pt x="1046" y="317"/>
                    <a:pt x="1045" y="320"/>
                  </a:cubicBezTo>
                  <a:cubicBezTo>
                    <a:pt x="1045" y="320"/>
                    <a:pt x="1045" y="320"/>
                    <a:pt x="1043" y="323"/>
                  </a:cubicBezTo>
                  <a:cubicBezTo>
                    <a:pt x="1043" y="323"/>
                    <a:pt x="1043" y="323"/>
                    <a:pt x="1043" y="326"/>
                  </a:cubicBezTo>
                  <a:cubicBezTo>
                    <a:pt x="1043" y="326"/>
                    <a:pt x="1043" y="326"/>
                    <a:pt x="1044" y="329"/>
                  </a:cubicBezTo>
                  <a:cubicBezTo>
                    <a:pt x="1044" y="329"/>
                    <a:pt x="1044" y="329"/>
                    <a:pt x="1045" y="335"/>
                  </a:cubicBezTo>
                  <a:cubicBezTo>
                    <a:pt x="1045" y="335"/>
                    <a:pt x="1045" y="335"/>
                    <a:pt x="1048" y="339"/>
                  </a:cubicBezTo>
                  <a:cubicBezTo>
                    <a:pt x="1048" y="339"/>
                    <a:pt x="1048" y="339"/>
                    <a:pt x="1048" y="342"/>
                  </a:cubicBezTo>
                  <a:cubicBezTo>
                    <a:pt x="1048" y="342"/>
                    <a:pt x="1048" y="342"/>
                    <a:pt x="1051" y="351"/>
                  </a:cubicBezTo>
                  <a:cubicBezTo>
                    <a:pt x="1051" y="351"/>
                    <a:pt x="1051" y="351"/>
                    <a:pt x="1056" y="361"/>
                  </a:cubicBezTo>
                  <a:cubicBezTo>
                    <a:pt x="1056" y="361"/>
                    <a:pt x="1056" y="361"/>
                    <a:pt x="1061" y="368"/>
                  </a:cubicBezTo>
                  <a:cubicBezTo>
                    <a:pt x="1061" y="368"/>
                    <a:pt x="1061" y="368"/>
                    <a:pt x="1063" y="371"/>
                  </a:cubicBezTo>
                  <a:cubicBezTo>
                    <a:pt x="1063" y="371"/>
                    <a:pt x="1063" y="371"/>
                    <a:pt x="1063" y="373"/>
                  </a:cubicBezTo>
                  <a:cubicBezTo>
                    <a:pt x="1063" y="373"/>
                    <a:pt x="1063" y="373"/>
                    <a:pt x="1069" y="381"/>
                  </a:cubicBezTo>
                  <a:cubicBezTo>
                    <a:pt x="1069" y="381"/>
                    <a:pt x="1069" y="381"/>
                    <a:pt x="1076" y="393"/>
                  </a:cubicBezTo>
                  <a:cubicBezTo>
                    <a:pt x="1076" y="393"/>
                    <a:pt x="1076" y="393"/>
                    <a:pt x="1079" y="394"/>
                  </a:cubicBezTo>
                  <a:cubicBezTo>
                    <a:pt x="1079" y="394"/>
                    <a:pt x="1079" y="394"/>
                    <a:pt x="1082" y="395"/>
                  </a:cubicBezTo>
                  <a:cubicBezTo>
                    <a:pt x="1082" y="395"/>
                    <a:pt x="1082" y="395"/>
                    <a:pt x="1081" y="396"/>
                  </a:cubicBezTo>
                  <a:cubicBezTo>
                    <a:pt x="1081" y="396"/>
                    <a:pt x="1081" y="396"/>
                    <a:pt x="1080" y="396"/>
                  </a:cubicBezTo>
                  <a:cubicBezTo>
                    <a:pt x="1080" y="396"/>
                    <a:pt x="1080" y="396"/>
                    <a:pt x="1082" y="400"/>
                  </a:cubicBezTo>
                  <a:cubicBezTo>
                    <a:pt x="1082" y="400"/>
                    <a:pt x="1082" y="400"/>
                    <a:pt x="1085" y="407"/>
                  </a:cubicBezTo>
                  <a:cubicBezTo>
                    <a:pt x="1085" y="407"/>
                    <a:pt x="1085" y="407"/>
                    <a:pt x="1086" y="410"/>
                  </a:cubicBezTo>
                  <a:cubicBezTo>
                    <a:pt x="1086" y="410"/>
                    <a:pt x="1086" y="410"/>
                    <a:pt x="1088" y="413"/>
                  </a:cubicBezTo>
                  <a:cubicBezTo>
                    <a:pt x="1088" y="413"/>
                    <a:pt x="1088" y="413"/>
                    <a:pt x="1091" y="413"/>
                  </a:cubicBezTo>
                  <a:cubicBezTo>
                    <a:pt x="1091" y="413"/>
                    <a:pt x="1091" y="413"/>
                    <a:pt x="1092" y="415"/>
                  </a:cubicBezTo>
                  <a:cubicBezTo>
                    <a:pt x="1092" y="415"/>
                    <a:pt x="1092" y="415"/>
                    <a:pt x="1092" y="416"/>
                  </a:cubicBezTo>
                  <a:cubicBezTo>
                    <a:pt x="1092" y="416"/>
                    <a:pt x="1092" y="416"/>
                    <a:pt x="1092" y="418"/>
                  </a:cubicBezTo>
                  <a:cubicBezTo>
                    <a:pt x="1092" y="418"/>
                    <a:pt x="1092" y="418"/>
                    <a:pt x="1092" y="420"/>
                  </a:cubicBezTo>
                  <a:cubicBezTo>
                    <a:pt x="1092" y="420"/>
                    <a:pt x="1092" y="420"/>
                    <a:pt x="1094" y="415"/>
                  </a:cubicBezTo>
                  <a:cubicBezTo>
                    <a:pt x="1094" y="415"/>
                    <a:pt x="1094" y="415"/>
                    <a:pt x="1094" y="412"/>
                  </a:cubicBezTo>
                  <a:cubicBezTo>
                    <a:pt x="1094" y="412"/>
                    <a:pt x="1094" y="412"/>
                    <a:pt x="1095" y="411"/>
                  </a:cubicBezTo>
                  <a:cubicBezTo>
                    <a:pt x="1095" y="411"/>
                    <a:pt x="1095" y="411"/>
                    <a:pt x="1095" y="410"/>
                  </a:cubicBezTo>
                  <a:cubicBezTo>
                    <a:pt x="1095" y="410"/>
                    <a:pt x="1095" y="410"/>
                    <a:pt x="1097" y="408"/>
                  </a:cubicBezTo>
                  <a:cubicBezTo>
                    <a:pt x="1097" y="408"/>
                    <a:pt x="1097" y="408"/>
                    <a:pt x="1098" y="406"/>
                  </a:cubicBezTo>
                  <a:cubicBezTo>
                    <a:pt x="1098" y="406"/>
                    <a:pt x="1098" y="406"/>
                    <a:pt x="1097" y="405"/>
                  </a:cubicBezTo>
                  <a:cubicBezTo>
                    <a:pt x="1097" y="405"/>
                    <a:pt x="1097" y="405"/>
                    <a:pt x="1098" y="404"/>
                  </a:cubicBezTo>
                  <a:cubicBezTo>
                    <a:pt x="1098" y="404"/>
                    <a:pt x="1098" y="404"/>
                    <a:pt x="1099" y="400"/>
                  </a:cubicBezTo>
                  <a:cubicBezTo>
                    <a:pt x="1099" y="400"/>
                    <a:pt x="1099" y="400"/>
                    <a:pt x="1098" y="398"/>
                  </a:cubicBezTo>
                  <a:cubicBezTo>
                    <a:pt x="1098" y="398"/>
                    <a:pt x="1098" y="398"/>
                    <a:pt x="1098" y="396"/>
                  </a:cubicBezTo>
                  <a:cubicBezTo>
                    <a:pt x="1098" y="396"/>
                    <a:pt x="1098" y="396"/>
                    <a:pt x="1099" y="394"/>
                  </a:cubicBezTo>
                  <a:cubicBezTo>
                    <a:pt x="1099" y="394"/>
                    <a:pt x="1099" y="394"/>
                    <a:pt x="1098" y="393"/>
                  </a:cubicBezTo>
                  <a:cubicBezTo>
                    <a:pt x="1098" y="393"/>
                    <a:pt x="1098" y="393"/>
                    <a:pt x="1097" y="393"/>
                  </a:cubicBezTo>
                  <a:cubicBezTo>
                    <a:pt x="1097" y="393"/>
                    <a:pt x="1097" y="393"/>
                    <a:pt x="1096" y="393"/>
                  </a:cubicBezTo>
                  <a:cubicBezTo>
                    <a:pt x="1096" y="393"/>
                    <a:pt x="1096" y="393"/>
                    <a:pt x="1096" y="392"/>
                  </a:cubicBezTo>
                  <a:cubicBezTo>
                    <a:pt x="1096" y="392"/>
                    <a:pt x="1096" y="392"/>
                    <a:pt x="1095" y="389"/>
                  </a:cubicBezTo>
                  <a:cubicBezTo>
                    <a:pt x="1095" y="389"/>
                    <a:pt x="1095" y="389"/>
                    <a:pt x="1096" y="390"/>
                  </a:cubicBezTo>
                  <a:cubicBezTo>
                    <a:pt x="1096" y="390"/>
                    <a:pt x="1096" y="390"/>
                    <a:pt x="1097" y="389"/>
                  </a:cubicBezTo>
                  <a:cubicBezTo>
                    <a:pt x="1097" y="389"/>
                    <a:pt x="1097" y="389"/>
                    <a:pt x="1095" y="387"/>
                  </a:cubicBezTo>
                  <a:cubicBezTo>
                    <a:pt x="1095" y="387"/>
                    <a:pt x="1095" y="387"/>
                    <a:pt x="1095" y="386"/>
                  </a:cubicBezTo>
                  <a:cubicBezTo>
                    <a:pt x="1095" y="386"/>
                    <a:pt x="1095" y="386"/>
                    <a:pt x="1096" y="384"/>
                  </a:cubicBezTo>
                  <a:cubicBezTo>
                    <a:pt x="1096" y="384"/>
                    <a:pt x="1096" y="384"/>
                    <a:pt x="1094" y="384"/>
                  </a:cubicBezTo>
                  <a:cubicBezTo>
                    <a:pt x="1094" y="384"/>
                    <a:pt x="1094" y="384"/>
                    <a:pt x="1093" y="383"/>
                  </a:cubicBezTo>
                  <a:cubicBezTo>
                    <a:pt x="1093" y="383"/>
                    <a:pt x="1093" y="383"/>
                    <a:pt x="1094" y="381"/>
                  </a:cubicBezTo>
                  <a:cubicBezTo>
                    <a:pt x="1094" y="381"/>
                    <a:pt x="1094" y="381"/>
                    <a:pt x="1095" y="383"/>
                  </a:cubicBezTo>
                  <a:cubicBezTo>
                    <a:pt x="1095" y="383"/>
                    <a:pt x="1095" y="383"/>
                    <a:pt x="1098" y="380"/>
                  </a:cubicBezTo>
                  <a:cubicBezTo>
                    <a:pt x="1098" y="380"/>
                    <a:pt x="1098" y="380"/>
                    <a:pt x="1099" y="381"/>
                  </a:cubicBezTo>
                  <a:cubicBezTo>
                    <a:pt x="1099" y="381"/>
                    <a:pt x="1099" y="381"/>
                    <a:pt x="1101" y="379"/>
                  </a:cubicBezTo>
                  <a:cubicBezTo>
                    <a:pt x="1101" y="379"/>
                    <a:pt x="1101" y="379"/>
                    <a:pt x="1103" y="378"/>
                  </a:cubicBezTo>
                  <a:cubicBezTo>
                    <a:pt x="1103" y="378"/>
                    <a:pt x="1103" y="378"/>
                    <a:pt x="1103" y="379"/>
                  </a:cubicBezTo>
                  <a:cubicBezTo>
                    <a:pt x="1103" y="379"/>
                    <a:pt x="1103" y="379"/>
                    <a:pt x="1105" y="379"/>
                  </a:cubicBezTo>
                  <a:cubicBezTo>
                    <a:pt x="1105" y="379"/>
                    <a:pt x="1105" y="379"/>
                    <a:pt x="1104" y="377"/>
                  </a:cubicBezTo>
                  <a:cubicBezTo>
                    <a:pt x="1104" y="377"/>
                    <a:pt x="1104" y="377"/>
                    <a:pt x="1101" y="376"/>
                  </a:cubicBezTo>
                  <a:cubicBezTo>
                    <a:pt x="1101" y="376"/>
                    <a:pt x="1101" y="376"/>
                    <a:pt x="1101" y="374"/>
                  </a:cubicBezTo>
                  <a:cubicBezTo>
                    <a:pt x="1101" y="374"/>
                    <a:pt x="1101" y="374"/>
                    <a:pt x="1099" y="372"/>
                  </a:cubicBezTo>
                  <a:cubicBezTo>
                    <a:pt x="1099" y="372"/>
                    <a:pt x="1099" y="372"/>
                    <a:pt x="1097" y="367"/>
                  </a:cubicBezTo>
                  <a:cubicBezTo>
                    <a:pt x="1097" y="367"/>
                    <a:pt x="1097" y="367"/>
                    <a:pt x="1098" y="363"/>
                  </a:cubicBezTo>
                  <a:cubicBezTo>
                    <a:pt x="1098" y="363"/>
                    <a:pt x="1098" y="363"/>
                    <a:pt x="1097" y="361"/>
                  </a:cubicBezTo>
                  <a:cubicBezTo>
                    <a:pt x="1097" y="361"/>
                    <a:pt x="1097" y="361"/>
                    <a:pt x="1098" y="360"/>
                  </a:cubicBezTo>
                  <a:cubicBezTo>
                    <a:pt x="1098" y="360"/>
                    <a:pt x="1098" y="360"/>
                    <a:pt x="1098" y="358"/>
                  </a:cubicBezTo>
                  <a:cubicBezTo>
                    <a:pt x="1098" y="358"/>
                    <a:pt x="1098" y="358"/>
                    <a:pt x="1100" y="355"/>
                  </a:cubicBezTo>
                  <a:cubicBezTo>
                    <a:pt x="1100" y="355"/>
                    <a:pt x="1100" y="355"/>
                    <a:pt x="1099" y="354"/>
                  </a:cubicBezTo>
                  <a:cubicBezTo>
                    <a:pt x="1099" y="354"/>
                    <a:pt x="1099" y="354"/>
                    <a:pt x="1101" y="354"/>
                  </a:cubicBezTo>
                  <a:cubicBezTo>
                    <a:pt x="1101" y="354"/>
                    <a:pt x="1101" y="354"/>
                    <a:pt x="1104" y="352"/>
                  </a:cubicBezTo>
                  <a:cubicBezTo>
                    <a:pt x="1104" y="352"/>
                    <a:pt x="1104" y="352"/>
                    <a:pt x="1104" y="353"/>
                  </a:cubicBezTo>
                  <a:cubicBezTo>
                    <a:pt x="1104" y="353"/>
                    <a:pt x="1104" y="353"/>
                    <a:pt x="1109" y="351"/>
                  </a:cubicBezTo>
                  <a:cubicBezTo>
                    <a:pt x="1109" y="351"/>
                    <a:pt x="1109" y="351"/>
                    <a:pt x="1109" y="349"/>
                  </a:cubicBezTo>
                  <a:cubicBezTo>
                    <a:pt x="1109" y="349"/>
                    <a:pt x="1109" y="349"/>
                    <a:pt x="1110" y="348"/>
                  </a:cubicBezTo>
                  <a:cubicBezTo>
                    <a:pt x="1110" y="348"/>
                    <a:pt x="1110" y="348"/>
                    <a:pt x="1108" y="347"/>
                  </a:cubicBezTo>
                  <a:cubicBezTo>
                    <a:pt x="1108" y="347"/>
                    <a:pt x="1108" y="347"/>
                    <a:pt x="1105" y="342"/>
                  </a:cubicBezTo>
                  <a:cubicBezTo>
                    <a:pt x="1105" y="342"/>
                    <a:pt x="1105" y="342"/>
                    <a:pt x="1104" y="342"/>
                  </a:cubicBezTo>
                  <a:cubicBezTo>
                    <a:pt x="1104" y="342"/>
                    <a:pt x="1104" y="342"/>
                    <a:pt x="1099" y="336"/>
                  </a:cubicBezTo>
                  <a:cubicBezTo>
                    <a:pt x="1099" y="336"/>
                    <a:pt x="1099" y="336"/>
                    <a:pt x="1099" y="334"/>
                  </a:cubicBezTo>
                  <a:cubicBezTo>
                    <a:pt x="1099" y="334"/>
                    <a:pt x="1099" y="334"/>
                    <a:pt x="1098" y="333"/>
                  </a:cubicBezTo>
                  <a:cubicBezTo>
                    <a:pt x="1098" y="333"/>
                    <a:pt x="1098" y="333"/>
                    <a:pt x="1098" y="327"/>
                  </a:cubicBezTo>
                  <a:cubicBezTo>
                    <a:pt x="1098" y="327"/>
                    <a:pt x="1098" y="327"/>
                    <a:pt x="1098" y="326"/>
                  </a:cubicBezTo>
                  <a:cubicBezTo>
                    <a:pt x="1098" y="326"/>
                    <a:pt x="1098" y="326"/>
                    <a:pt x="1098" y="323"/>
                  </a:cubicBezTo>
                  <a:cubicBezTo>
                    <a:pt x="1098" y="323"/>
                    <a:pt x="1098" y="323"/>
                    <a:pt x="1099" y="321"/>
                  </a:cubicBezTo>
                  <a:cubicBezTo>
                    <a:pt x="1099" y="321"/>
                    <a:pt x="1099" y="321"/>
                    <a:pt x="1099" y="319"/>
                  </a:cubicBezTo>
                  <a:cubicBezTo>
                    <a:pt x="1099" y="319"/>
                    <a:pt x="1099" y="319"/>
                    <a:pt x="1097" y="320"/>
                  </a:cubicBezTo>
                  <a:cubicBezTo>
                    <a:pt x="1097" y="320"/>
                    <a:pt x="1097" y="320"/>
                    <a:pt x="1096" y="319"/>
                  </a:cubicBezTo>
                  <a:cubicBezTo>
                    <a:pt x="1096" y="319"/>
                    <a:pt x="1096" y="319"/>
                    <a:pt x="1098" y="316"/>
                  </a:cubicBezTo>
                  <a:cubicBezTo>
                    <a:pt x="1098" y="316"/>
                    <a:pt x="1098" y="316"/>
                    <a:pt x="1100" y="316"/>
                  </a:cubicBezTo>
                  <a:cubicBezTo>
                    <a:pt x="1100" y="316"/>
                    <a:pt x="1100" y="316"/>
                    <a:pt x="1100" y="315"/>
                  </a:cubicBezTo>
                  <a:cubicBezTo>
                    <a:pt x="1100" y="315"/>
                    <a:pt x="1100" y="315"/>
                    <a:pt x="1099" y="314"/>
                  </a:cubicBezTo>
                  <a:cubicBezTo>
                    <a:pt x="1099" y="314"/>
                    <a:pt x="1099" y="314"/>
                    <a:pt x="1100" y="313"/>
                  </a:cubicBezTo>
                  <a:cubicBezTo>
                    <a:pt x="1100" y="313"/>
                    <a:pt x="1100" y="313"/>
                    <a:pt x="1101" y="315"/>
                  </a:cubicBezTo>
                  <a:cubicBezTo>
                    <a:pt x="1101" y="315"/>
                    <a:pt x="1101" y="315"/>
                    <a:pt x="1101" y="317"/>
                  </a:cubicBezTo>
                  <a:cubicBezTo>
                    <a:pt x="1101" y="317"/>
                    <a:pt x="1101" y="317"/>
                    <a:pt x="1100" y="319"/>
                  </a:cubicBezTo>
                  <a:cubicBezTo>
                    <a:pt x="1100" y="319"/>
                    <a:pt x="1100" y="319"/>
                    <a:pt x="1100" y="321"/>
                  </a:cubicBezTo>
                  <a:cubicBezTo>
                    <a:pt x="1100" y="321"/>
                    <a:pt x="1100" y="321"/>
                    <a:pt x="1103" y="322"/>
                  </a:cubicBezTo>
                  <a:cubicBezTo>
                    <a:pt x="1103" y="322"/>
                    <a:pt x="1103" y="322"/>
                    <a:pt x="1105" y="324"/>
                  </a:cubicBezTo>
                  <a:cubicBezTo>
                    <a:pt x="1105" y="324"/>
                    <a:pt x="1105" y="324"/>
                    <a:pt x="1106" y="323"/>
                  </a:cubicBezTo>
                  <a:cubicBezTo>
                    <a:pt x="1106" y="323"/>
                    <a:pt x="1106" y="323"/>
                    <a:pt x="1106" y="321"/>
                  </a:cubicBezTo>
                  <a:cubicBezTo>
                    <a:pt x="1106" y="321"/>
                    <a:pt x="1106" y="321"/>
                    <a:pt x="1107" y="320"/>
                  </a:cubicBezTo>
                  <a:cubicBezTo>
                    <a:pt x="1107" y="320"/>
                    <a:pt x="1107" y="320"/>
                    <a:pt x="1106" y="317"/>
                  </a:cubicBezTo>
                  <a:cubicBezTo>
                    <a:pt x="1106" y="317"/>
                    <a:pt x="1106" y="317"/>
                    <a:pt x="1102" y="313"/>
                  </a:cubicBezTo>
                  <a:cubicBezTo>
                    <a:pt x="1102" y="313"/>
                    <a:pt x="1102" y="313"/>
                    <a:pt x="1102" y="309"/>
                  </a:cubicBezTo>
                  <a:cubicBezTo>
                    <a:pt x="1102" y="309"/>
                    <a:pt x="1102" y="309"/>
                    <a:pt x="1100" y="308"/>
                  </a:cubicBezTo>
                  <a:cubicBezTo>
                    <a:pt x="1100" y="308"/>
                    <a:pt x="1100" y="308"/>
                    <a:pt x="1099" y="308"/>
                  </a:cubicBezTo>
                  <a:cubicBezTo>
                    <a:pt x="1099" y="308"/>
                    <a:pt x="1099" y="308"/>
                    <a:pt x="1099" y="309"/>
                  </a:cubicBezTo>
                  <a:cubicBezTo>
                    <a:pt x="1099" y="309"/>
                    <a:pt x="1099" y="309"/>
                    <a:pt x="1097" y="310"/>
                  </a:cubicBezTo>
                  <a:cubicBezTo>
                    <a:pt x="1097" y="310"/>
                    <a:pt x="1097" y="310"/>
                    <a:pt x="1098" y="311"/>
                  </a:cubicBezTo>
                  <a:cubicBezTo>
                    <a:pt x="1098" y="311"/>
                    <a:pt x="1098" y="311"/>
                    <a:pt x="1097" y="311"/>
                  </a:cubicBezTo>
                  <a:cubicBezTo>
                    <a:pt x="1097" y="311"/>
                    <a:pt x="1097" y="311"/>
                    <a:pt x="1095" y="310"/>
                  </a:cubicBezTo>
                  <a:cubicBezTo>
                    <a:pt x="1095" y="310"/>
                    <a:pt x="1095" y="310"/>
                    <a:pt x="1095" y="307"/>
                  </a:cubicBezTo>
                  <a:cubicBezTo>
                    <a:pt x="1095" y="307"/>
                    <a:pt x="1095" y="307"/>
                    <a:pt x="1094" y="305"/>
                  </a:cubicBezTo>
                  <a:cubicBezTo>
                    <a:pt x="1094" y="305"/>
                    <a:pt x="1094" y="305"/>
                    <a:pt x="1092" y="302"/>
                  </a:cubicBezTo>
                  <a:cubicBezTo>
                    <a:pt x="1092" y="302"/>
                    <a:pt x="1092" y="302"/>
                    <a:pt x="1093" y="300"/>
                  </a:cubicBezTo>
                  <a:cubicBezTo>
                    <a:pt x="1093" y="300"/>
                    <a:pt x="1093" y="300"/>
                    <a:pt x="1094" y="300"/>
                  </a:cubicBezTo>
                  <a:cubicBezTo>
                    <a:pt x="1094" y="300"/>
                    <a:pt x="1094" y="300"/>
                    <a:pt x="1093" y="298"/>
                  </a:cubicBezTo>
                  <a:cubicBezTo>
                    <a:pt x="1093" y="298"/>
                    <a:pt x="1093" y="298"/>
                    <a:pt x="1094" y="297"/>
                  </a:cubicBezTo>
                  <a:cubicBezTo>
                    <a:pt x="1094" y="297"/>
                    <a:pt x="1094" y="297"/>
                    <a:pt x="1093" y="295"/>
                  </a:cubicBezTo>
                  <a:cubicBezTo>
                    <a:pt x="1093" y="295"/>
                    <a:pt x="1093" y="295"/>
                    <a:pt x="1094" y="294"/>
                  </a:cubicBezTo>
                  <a:cubicBezTo>
                    <a:pt x="1094" y="294"/>
                    <a:pt x="1094" y="294"/>
                    <a:pt x="1094" y="293"/>
                  </a:cubicBezTo>
                  <a:cubicBezTo>
                    <a:pt x="1094" y="293"/>
                    <a:pt x="1094" y="293"/>
                    <a:pt x="1092" y="292"/>
                  </a:cubicBezTo>
                  <a:cubicBezTo>
                    <a:pt x="1092" y="292"/>
                    <a:pt x="1092" y="292"/>
                    <a:pt x="1091" y="292"/>
                  </a:cubicBezTo>
                  <a:cubicBezTo>
                    <a:pt x="1091" y="292"/>
                    <a:pt x="1091" y="292"/>
                    <a:pt x="1088" y="290"/>
                  </a:cubicBezTo>
                  <a:cubicBezTo>
                    <a:pt x="1088" y="290"/>
                    <a:pt x="1088" y="290"/>
                    <a:pt x="1086" y="290"/>
                  </a:cubicBezTo>
                  <a:cubicBezTo>
                    <a:pt x="1086" y="290"/>
                    <a:pt x="1086" y="290"/>
                    <a:pt x="1085" y="291"/>
                  </a:cubicBezTo>
                  <a:cubicBezTo>
                    <a:pt x="1085" y="291"/>
                    <a:pt x="1085" y="291"/>
                    <a:pt x="1085" y="292"/>
                  </a:cubicBezTo>
                  <a:cubicBezTo>
                    <a:pt x="1085" y="292"/>
                    <a:pt x="1085" y="292"/>
                    <a:pt x="1087" y="295"/>
                  </a:cubicBezTo>
                  <a:cubicBezTo>
                    <a:pt x="1087" y="295"/>
                    <a:pt x="1087" y="295"/>
                    <a:pt x="1087" y="296"/>
                  </a:cubicBezTo>
                  <a:cubicBezTo>
                    <a:pt x="1087" y="296"/>
                    <a:pt x="1087" y="296"/>
                    <a:pt x="1086" y="297"/>
                  </a:cubicBezTo>
                  <a:cubicBezTo>
                    <a:pt x="1086" y="297"/>
                    <a:pt x="1086" y="297"/>
                    <a:pt x="1084" y="296"/>
                  </a:cubicBezTo>
                  <a:cubicBezTo>
                    <a:pt x="1084" y="296"/>
                    <a:pt x="1084" y="296"/>
                    <a:pt x="1082" y="293"/>
                  </a:cubicBezTo>
                  <a:cubicBezTo>
                    <a:pt x="1082" y="293"/>
                    <a:pt x="1082" y="293"/>
                    <a:pt x="1080" y="291"/>
                  </a:cubicBezTo>
                  <a:cubicBezTo>
                    <a:pt x="1080" y="291"/>
                    <a:pt x="1080" y="291"/>
                    <a:pt x="1079" y="290"/>
                  </a:cubicBezTo>
                  <a:cubicBezTo>
                    <a:pt x="1079" y="290"/>
                    <a:pt x="1079" y="290"/>
                    <a:pt x="1080" y="289"/>
                  </a:cubicBezTo>
                  <a:cubicBezTo>
                    <a:pt x="1080" y="289"/>
                    <a:pt x="1080" y="289"/>
                    <a:pt x="1078" y="286"/>
                  </a:cubicBezTo>
                  <a:cubicBezTo>
                    <a:pt x="1078" y="286"/>
                    <a:pt x="1078" y="286"/>
                    <a:pt x="1078" y="284"/>
                  </a:cubicBezTo>
                  <a:cubicBezTo>
                    <a:pt x="1078" y="284"/>
                    <a:pt x="1078" y="284"/>
                    <a:pt x="1078" y="283"/>
                  </a:cubicBezTo>
                  <a:cubicBezTo>
                    <a:pt x="1078" y="283"/>
                    <a:pt x="1078" y="283"/>
                    <a:pt x="1077" y="282"/>
                  </a:cubicBezTo>
                  <a:cubicBezTo>
                    <a:pt x="1077" y="282"/>
                    <a:pt x="1077" y="282"/>
                    <a:pt x="1078" y="280"/>
                  </a:cubicBezTo>
                  <a:cubicBezTo>
                    <a:pt x="1078" y="280"/>
                    <a:pt x="1078" y="280"/>
                    <a:pt x="1077" y="278"/>
                  </a:cubicBezTo>
                  <a:cubicBezTo>
                    <a:pt x="1077" y="278"/>
                    <a:pt x="1077" y="278"/>
                    <a:pt x="1078" y="276"/>
                  </a:cubicBezTo>
                  <a:cubicBezTo>
                    <a:pt x="1078" y="276"/>
                    <a:pt x="1078" y="276"/>
                    <a:pt x="1078" y="275"/>
                  </a:cubicBezTo>
                  <a:cubicBezTo>
                    <a:pt x="1078" y="275"/>
                    <a:pt x="1078" y="275"/>
                    <a:pt x="1078" y="273"/>
                  </a:cubicBezTo>
                  <a:cubicBezTo>
                    <a:pt x="1078" y="273"/>
                    <a:pt x="1078" y="273"/>
                    <a:pt x="1078" y="271"/>
                  </a:cubicBezTo>
                  <a:cubicBezTo>
                    <a:pt x="1078" y="271"/>
                    <a:pt x="1078" y="271"/>
                    <a:pt x="1077" y="271"/>
                  </a:cubicBezTo>
                  <a:cubicBezTo>
                    <a:pt x="1077" y="271"/>
                    <a:pt x="1077" y="271"/>
                    <a:pt x="1076" y="270"/>
                  </a:cubicBezTo>
                  <a:cubicBezTo>
                    <a:pt x="1076" y="270"/>
                    <a:pt x="1076" y="270"/>
                    <a:pt x="1076" y="269"/>
                  </a:cubicBezTo>
                  <a:cubicBezTo>
                    <a:pt x="1076" y="269"/>
                    <a:pt x="1076" y="269"/>
                    <a:pt x="1077" y="268"/>
                  </a:cubicBezTo>
                  <a:cubicBezTo>
                    <a:pt x="1077" y="268"/>
                    <a:pt x="1077" y="268"/>
                    <a:pt x="1079" y="270"/>
                  </a:cubicBezTo>
                  <a:cubicBezTo>
                    <a:pt x="1079" y="270"/>
                    <a:pt x="1079" y="270"/>
                    <a:pt x="1079" y="269"/>
                  </a:cubicBezTo>
                  <a:cubicBezTo>
                    <a:pt x="1079" y="269"/>
                    <a:pt x="1079" y="269"/>
                    <a:pt x="1078" y="268"/>
                  </a:cubicBezTo>
                  <a:cubicBezTo>
                    <a:pt x="1078" y="268"/>
                    <a:pt x="1078" y="268"/>
                    <a:pt x="1076" y="266"/>
                  </a:cubicBezTo>
                  <a:cubicBezTo>
                    <a:pt x="1076" y="266"/>
                    <a:pt x="1076" y="266"/>
                    <a:pt x="1077" y="265"/>
                  </a:cubicBezTo>
                  <a:cubicBezTo>
                    <a:pt x="1077" y="265"/>
                    <a:pt x="1077" y="265"/>
                    <a:pt x="1077" y="264"/>
                  </a:cubicBezTo>
                  <a:cubicBezTo>
                    <a:pt x="1077" y="264"/>
                    <a:pt x="1077" y="264"/>
                    <a:pt x="1076" y="263"/>
                  </a:cubicBezTo>
                  <a:cubicBezTo>
                    <a:pt x="1076" y="263"/>
                    <a:pt x="1076" y="263"/>
                    <a:pt x="1074" y="262"/>
                  </a:cubicBezTo>
                  <a:cubicBezTo>
                    <a:pt x="1074" y="262"/>
                    <a:pt x="1074" y="262"/>
                    <a:pt x="1074" y="261"/>
                  </a:cubicBezTo>
                  <a:cubicBezTo>
                    <a:pt x="1074" y="261"/>
                    <a:pt x="1074" y="261"/>
                    <a:pt x="1074" y="259"/>
                  </a:cubicBezTo>
                  <a:cubicBezTo>
                    <a:pt x="1074" y="259"/>
                    <a:pt x="1074" y="259"/>
                    <a:pt x="1072" y="257"/>
                  </a:cubicBezTo>
                  <a:cubicBezTo>
                    <a:pt x="1072" y="257"/>
                    <a:pt x="1072" y="257"/>
                    <a:pt x="1073" y="255"/>
                  </a:cubicBezTo>
                  <a:cubicBezTo>
                    <a:pt x="1073" y="255"/>
                    <a:pt x="1073" y="255"/>
                    <a:pt x="1073" y="254"/>
                  </a:cubicBezTo>
                  <a:cubicBezTo>
                    <a:pt x="1073" y="254"/>
                    <a:pt x="1073" y="254"/>
                    <a:pt x="1074" y="253"/>
                  </a:cubicBezTo>
                  <a:cubicBezTo>
                    <a:pt x="1074" y="253"/>
                    <a:pt x="1074" y="253"/>
                    <a:pt x="1073" y="251"/>
                  </a:cubicBezTo>
                  <a:cubicBezTo>
                    <a:pt x="1073" y="251"/>
                    <a:pt x="1073" y="251"/>
                    <a:pt x="1073" y="250"/>
                  </a:cubicBezTo>
                  <a:cubicBezTo>
                    <a:pt x="1073" y="250"/>
                    <a:pt x="1073" y="250"/>
                    <a:pt x="1074" y="250"/>
                  </a:cubicBezTo>
                  <a:cubicBezTo>
                    <a:pt x="1074" y="250"/>
                    <a:pt x="1074" y="250"/>
                    <a:pt x="1076" y="251"/>
                  </a:cubicBezTo>
                  <a:cubicBezTo>
                    <a:pt x="1076" y="251"/>
                    <a:pt x="1076" y="251"/>
                    <a:pt x="1077" y="251"/>
                  </a:cubicBezTo>
                  <a:cubicBezTo>
                    <a:pt x="1077" y="251"/>
                    <a:pt x="1077" y="251"/>
                    <a:pt x="1078" y="248"/>
                  </a:cubicBezTo>
                  <a:cubicBezTo>
                    <a:pt x="1078" y="248"/>
                    <a:pt x="1078" y="248"/>
                    <a:pt x="1079" y="248"/>
                  </a:cubicBezTo>
                  <a:cubicBezTo>
                    <a:pt x="1079" y="248"/>
                    <a:pt x="1079" y="248"/>
                    <a:pt x="1080" y="249"/>
                  </a:cubicBezTo>
                  <a:cubicBezTo>
                    <a:pt x="1080" y="249"/>
                    <a:pt x="1080" y="249"/>
                    <a:pt x="1081" y="249"/>
                  </a:cubicBezTo>
                  <a:cubicBezTo>
                    <a:pt x="1081" y="249"/>
                    <a:pt x="1081" y="249"/>
                    <a:pt x="1082" y="251"/>
                  </a:cubicBezTo>
                  <a:cubicBezTo>
                    <a:pt x="1082" y="251"/>
                    <a:pt x="1082" y="251"/>
                    <a:pt x="1084" y="247"/>
                  </a:cubicBezTo>
                  <a:cubicBezTo>
                    <a:pt x="1084" y="247"/>
                    <a:pt x="1084" y="247"/>
                    <a:pt x="1082" y="247"/>
                  </a:cubicBezTo>
                  <a:cubicBezTo>
                    <a:pt x="1082" y="247"/>
                    <a:pt x="1082" y="247"/>
                    <a:pt x="1083" y="245"/>
                  </a:cubicBezTo>
                  <a:cubicBezTo>
                    <a:pt x="1083" y="245"/>
                    <a:pt x="1083" y="245"/>
                    <a:pt x="1084" y="244"/>
                  </a:cubicBezTo>
                  <a:cubicBezTo>
                    <a:pt x="1084" y="244"/>
                    <a:pt x="1084" y="244"/>
                    <a:pt x="1086" y="240"/>
                  </a:cubicBezTo>
                  <a:cubicBezTo>
                    <a:pt x="1086" y="240"/>
                    <a:pt x="1086" y="240"/>
                    <a:pt x="1086" y="238"/>
                  </a:cubicBezTo>
                  <a:cubicBezTo>
                    <a:pt x="1086" y="238"/>
                    <a:pt x="1086" y="238"/>
                    <a:pt x="1088" y="240"/>
                  </a:cubicBezTo>
                  <a:cubicBezTo>
                    <a:pt x="1088" y="240"/>
                    <a:pt x="1088" y="240"/>
                    <a:pt x="1089" y="241"/>
                  </a:cubicBezTo>
                  <a:cubicBezTo>
                    <a:pt x="1089" y="241"/>
                    <a:pt x="1089" y="241"/>
                    <a:pt x="1089" y="243"/>
                  </a:cubicBezTo>
                  <a:cubicBezTo>
                    <a:pt x="1089" y="243"/>
                    <a:pt x="1089" y="243"/>
                    <a:pt x="1092" y="249"/>
                  </a:cubicBezTo>
                  <a:cubicBezTo>
                    <a:pt x="1092" y="249"/>
                    <a:pt x="1092" y="249"/>
                    <a:pt x="1093" y="250"/>
                  </a:cubicBezTo>
                  <a:cubicBezTo>
                    <a:pt x="1093" y="250"/>
                    <a:pt x="1093" y="250"/>
                    <a:pt x="1094" y="249"/>
                  </a:cubicBezTo>
                  <a:cubicBezTo>
                    <a:pt x="1094" y="249"/>
                    <a:pt x="1094" y="249"/>
                    <a:pt x="1094" y="245"/>
                  </a:cubicBezTo>
                  <a:cubicBezTo>
                    <a:pt x="1094" y="245"/>
                    <a:pt x="1094" y="245"/>
                    <a:pt x="1095" y="243"/>
                  </a:cubicBezTo>
                  <a:cubicBezTo>
                    <a:pt x="1095" y="243"/>
                    <a:pt x="1095" y="243"/>
                    <a:pt x="1094" y="241"/>
                  </a:cubicBezTo>
                  <a:cubicBezTo>
                    <a:pt x="1094" y="241"/>
                    <a:pt x="1094" y="241"/>
                    <a:pt x="1095" y="240"/>
                  </a:cubicBezTo>
                  <a:cubicBezTo>
                    <a:pt x="1095" y="240"/>
                    <a:pt x="1095" y="240"/>
                    <a:pt x="1094" y="237"/>
                  </a:cubicBezTo>
                  <a:cubicBezTo>
                    <a:pt x="1094" y="237"/>
                    <a:pt x="1094" y="237"/>
                    <a:pt x="1096" y="238"/>
                  </a:cubicBezTo>
                  <a:cubicBezTo>
                    <a:pt x="1096" y="238"/>
                    <a:pt x="1096" y="238"/>
                    <a:pt x="1097" y="237"/>
                  </a:cubicBezTo>
                  <a:cubicBezTo>
                    <a:pt x="1097" y="237"/>
                    <a:pt x="1097" y="237"/>
                    <a:pt x="1098" y="234"/>
                  </a:cubicBezTo>
                  <a:cubicBezTo>
                    <a:pt x="1098" y="234"/>
                    <a:pt x="1098" y="234"/>
                    <a:pt x="1099" y="234"/>
                  </a:cubicBezTo>
                  <a:cubicBezTo>
                    <a:pt x="1099" y="234"/>
                    <a:pt x="1099" y="234"/>
                    <a:pt x="1101" y="231"/>
                  </a:cubicBezTo>
                  <a:cubicBezTo>
                    <a:pt x="1101" y="231"/>
                    <a:pt x="1101" y="231"/>
                    <a:pt x="1103" y="231"/>
                  </a:cubicBezTo>
                  <a:cubicBezTo>
                    <a:pt x="1103" y="231"/>
                    <a:pt x="1103" y="231"/>
                    <a:pt x="1104" y="232"/>
                  </a:cubicBezTo>
                  <a:cubicBezTo>
                    <a:pt x="1104" y="232"/>
                    <a:pt x="1104" y="232"/>
                    <a:pt x="1107" y="230"/>
                  </a:cubicBezTo>
                  <a:cubicBezTo>
                    <a:pt x="1107" y="230"/>
                    <a:pt x="1107" y="230"/>
                    <a:pt x="1110" y="230"/>
                  </a:cubicBezTo>
                  <a:cubicBezTo>
                    <a:pt x="1110" y="230"/>
                    <a:pt x="1110" y="230"/>
                    <a:pt x="1114" y="233"/>
                  </a:cubicBezTo>
                  <a:cubicBezTo>
                    <a:pt x="1114" y="233"/>
                    <a:pt x="1114" y="233"/>
                    <a:pt x="1115" y="234"/>
                  </a:cubicBezTo>
                  <a:cubicBezTo>
                    <a:pt x="1115" y="234"/>
                    <a:pt x="1115" y="234"/>
                    <a:pt x="1116" y="235"/>
                  </a:cubicBezTo>
                  <a:cubicBezTo>
                    <a:pt x="1116" y="235"/>
                    <a:pt x="1116" y="235"/>
                    <a:pt x="1117" y="234"/>
                  </a:cubicBezTo>
                  <a:cubicBezTo>
                    <a:pt x="1117" y="234"/>
                    <a:pt x="1117" y="234"/>
                    <a:pt x="1118" y="235"/>
                  </a:cubicBezTo>
                  <a:cubicBezTo>
                    <a:pt x="1118" y="235"/>
                    <a:pt x="1118" y="235"/>
                    <a:pt x="1117" y="235"/>
                  </a:cubicBezTo>
                  <a:cubicBezTo>
                    <a:pt x="1117" y="235"/>
                    <a:pt x="1117" y="235"/>
                    <a:pt x="1120" y="238"/>
                  </a:cubicBezTo>
                  <a:cubicBezTo>
                    <a:pt x="1120" y="238"/>
                    <a:pt x="1120" y="238"/>
                    <a:pt x="1121" y="237"/>
                  </a:cubicBezTo>
                  <a:cubicBezTo>
                    <a:pt x="1121" y="237"/>
                    <a:pt x="1121" y="237"/>
                    <a:pt x="1122" y="239"/>
                  </a:cubicBezTo>
                  <a:cubicBezTo>
                    <a:pt x="1122" y="239"/>
                    <a:pt x="1122" y="239"/>
                    <a:pt x="1124" y="239"/>
                  </a:cubicBezTo>
                  <a:cubicBezTo>
                    <a:pt x="1124" y="239"/>
                    <a:pt x="1124" y="239"/>
                    <a:pt x="1126" y="239"/>
                  </a:cubicBezTo>
                  <a:cubicBezTo>
                    <a:pt x="1126" y="239"/>
                    <a:pt x="1126" y="239"/>
                    <a:pt x="1126" y="238"/>
                  </a:cubicBezTo>
                  <a:cubicBezTo>
                    <a:pt x="1126" y="238"/>
                    <a:pt x="1126" y="238"/>
                    <a:pt x="1123" y="234"/>
                  </a:cubicBezTo>
                  <a:cubicBezTo>
                    <a:pt x="1123" y="234"/>
                    <a:pt x="1123" y="234"/>
                    <a:pt x="1124" y="233"/>
                  </a:cubicBezTo>
                  <a:cubicBezTo>
                    <a:pt x="1124" y="233"/>
                    <a:pt x="1124" y="233"/>
                    <a:pt x="1123" y="232"/>
                  </a:cubicBezTo>
                  <a:cubicBezTo>
                    <a:pt x="1123" y="232"/>
                    <a:pt x="1123" y="232"/>
                    <a:pt x="1122" y="232"/>
                  </a:cubicBezTo>
                  <a:cubicBezTo>
                    <a:pt x="1122" y="232"/>
                    <a:pt x="1122" y="232"/>
                    <a:pt x="1122" y="230"/>
                  </a:cubicBezTo>
                  <a:cubicBezTo>
                    <a:pt x="1122" y="230"/>
                    <a:pt x="1122" y="230"/>
                    <a:pt x="1123" y="228"/>
                  </a:cubicBezTo>
                  <a:cubicBezTo>
                    <a:pt x="1123" y="228"/>
                    <a:pt x="1123" y="228"/>
                    <a:pt x="1124" y="224"/>
                  </a:cubicBezTo>
                  <a:cubicBezTo>
                    <a:pt x="1124" y="224"/>
                    <a:pt x="1124" y="224"/>
                    <a:pt x="1125" y="221"/>
                  </a:cubicBezTo>
                  <a:cubicBezTo>
                    <a:pt x="1125" y="221"/>
                    <a:pt x="1125" y="221"/>
                    <a:pt x="1125" y="220"/>
                  </a:cubicBezTo>
                  <a:cubicBezTo>
                    <a:pt x="1125" y="220"/>
                    <a:pt x="1125" y="220"/>
                    <a:pt x="1127" y="217"/>
                  </a:cubicBezTo>
                  <a:cubicBezTo>
                    <a:pt x="1127" y="217"/>
                    <a:pt x="1127" y="217"/>
                    <a:pt x="1126" y="216"/>
                  </a:cubicBezTo>
                  <a:cubicBezTo>
                    <a:pt x="1126" y="216"/>
                    <a:pt x="1126" y="216"/>
                    <a:pt x="1127" y="215"/>
                  </a:cubicBezTo>
                  <a:cubicBezTo>
                    <a:pt x="1127" y="215"/>
                    <a:pt x="1127" y="215"/>
                    <a:pt x="1126" y="212"/>
                  </a:cubicBezTo>
                  <a:cubicBezTo>
                    <a:pt x="1126" y="212"/>
                    <a:pt x="1126" y="212"/>
                    <a:pt x="1125" y="212"/>
                  </a:cubicBezTo>
                  <a:cubicBezTo>
                    <a:pt x="1125" y="212"/>
                    <a:pt x="1125" y="212"/>
                    <a:pt x="1125" y="211"/>
                  </a:cubicBezTo>
                  <a:cubicBezTo>
                    <a:pt x="1125" y="211"/>
                    <a:pt x="1125" y="211"/>
                    <a:pt x="1127" y="211"/>
                  </a:cubicBezTo>
                  <a:cubicBezTo>
                    <a:pt x="1127" y="211"/>
                    <a:pt x="1127" y="211"/>
                    <a:pt x="1128" y="209"/>
                  </a:cubicBezTo>
                  <a:cubicBezTo>
                    <a:pt x="1128" y="209"/>
                    <a:pt x="1128" y="209"/>
                    <a:pt x="1125" y="207"/>
                  </a:cubicBezTo>
                  <a:cubicBezTo>
                    <a:pt x="1125" y="207"/>
                    <a:pt x="1125" y="207"/>
                    <a:pt x="1124" y="206"/>
                  </a:cubicBezTo>
                  <a:cubicBezTo>
                    <a:pt x="1124" y="206"/>
                    <a:pt x="1124" y="206"/>
                    <a:pt x="1126" y="206"/>
                  </a:cubicBezTo>
                  <a:cubicBezTo>
                    <a:pt x="1126" y="206"/>
                    <a:pt x="1126" y="206"/>
                    <a:pt x="1126" y="207"/>
                  </a:cubicBezTo>
                  <a:cubicBezTo>
                    <a:pt x="1126" y="207"/>
                    <a:pt x="1126" y="207"/>
                    <a:pt x="1128" y="206"/>
                  </a:cubicBezTo>
                  <a:cubicBezTo>
                    <a:pt x="1128" y="206"/>
                    <a:pt x="1128" y="206"/>
                    <a:pt x="1128" y="205"/>
                  </a:cubicBezTo>
                  <a:cubicBezTo>
                    <a:pt x="1128" y="205"/>
                    <a:pt x="1128" y="205"/>
                    <a:pt x="1127" y="204"/>
                  </a:cubicBezTo>
                  <a:cubicBezTo>
                    <a:pt x="1127" y="204"/>
                    <a:pt x="1127" y="204"/>
                    <a:pt x="1129" y="202"/>
                  </a:cubicBezTo>
                  <a:cubicBezTo>
                    <a:pt x="1129" y="202"/>
                    <a:pt x="1129" y="202"/>
                    <a:pt x="1129" y="201"/>
                  </a:cubicBezTo>
                  <a:cubicBezTo>
                    <a:pt x="1129" y="201"/>
                    <a:pt x="1129" y="201"/>
                    <a:pt x="1128" y="200"/>
                  </a:cubicBezTo>
                  <a:cubicBezTo>
                    <a:pt x="1128" y="200"/>
                    <a:pt x="1128" y="200"/>
                    <a:pt x="1129" y="199"/>
                  </a:cubicBezTo>
                  <a:cubicBezTo>
                    <a:pt x="1129" y="199"/>
                    <a:pt x="1129" y="199"/>
                    <a:pt x="1130" y="199"/>
                  </a:cubicBezTo>
                  <a:cubicBezTo>
                    <a:pt x="1130" y="199"/>
                    <a:pt x="1130" y="199"/>
                    <a:pt x="1131" y="198"/>
                  </a:cubicBezTo>
                  <a:cubicBezTo>
                    <a:pt x="1131" y="198"/>
                    <a:pt x="1131" y="198"/>
                    <a:pt x="1131" y="197"/>
                  </a:cubicBezTo>
                  <a:cubicBezTo>
                    <a:pt x="1131" y="197"/>
                    <a:pt x="1131" y="197"/>
                    <a:pt x="1130" y="196"/>
                  </a:cubicBezTo>
                  <a:cubicBezTo>
                    <a:pt x="1130" y="196"/>
                    <a:pt x="1130" y="196"/>
                    <a:pt x="1132" y="196"/>
                  </a:cubicBezTo>
                  <a:cubicBezTo>
                    <a:pt x="1132" y="196"/>
                    <a:pt x="1132" y="196"/>
                    <a:pt x="1134" y="194"/>
                  </a:cubicBezTo>
                  <a:cubicBezTo>
                    <a:pt x="1134" y="194"/>
                    <a:pt x="1134" y="194"/>
                    <a:pt x="1133" y="192"/>
                  </a:cubicBezTo>
                  <a:cubicBezTo>
                    <a:pt x="1133" y="192"/>
                    <a:pt x="1133" y="192"/>
                    <a:pt x="1133" y="191"/>
                  </a:cubicBezTo>
                  <a:cubicBezTo>
                    <a:pt x="1133" y="191"/>
                    <a:pt x="1133" y="191"/>
                    <a:pt x="1134" y="192"/>
                  </a:cubicBezTo>
                  <a:cubicBezTo>
                    <a:pt x="1134" y="192"/>
                    <a:pt x="1134" y="192"/>
                    <a:pt x="1136" y="190"/>
                  </a:cubicBezTo>
                  <a:cubicBezTo>
                    <a:pt x="1136" y="190"/>
                    <a:pt x="1136" y="190"/>
                    <a:pt x="1135" y="187"/>
                  </a:cubicBezTo>
                  <a:cubicBezTo>
                    <a:pt x="1135" y="187"/>
                    <a:pt x="1135" y="187"/>
                    <a:pt x="1135" y="185"/>
                  </a:cubicBezTo>
                  <a:cubicBezTo>
                    <a:pt x="1135" y="185"/>
                    <a:pt x="1135" y="185"/>
                    <a:pt x="1136" y="185"/>
                  </a:cubicBezTo>
                  <a:cubicBezTo>
                    <a:pt x="1136" y="185"/>
                    <a:pt x="1136" y="185"/>
                    <a:pt x="1137" y="185"/>
                  </a:cubicBezTo>
                  <a:cubicBezTo>
                    <a:pt x="1137" y="185"/>
                    <a:pt x="1137" y="185"/>
                    <a:pt x="1138" y="184"/>
                  </a:cubicBezTo>
                  <a:cubicBezTo>
                    <a:pt x="1138" y="184"/>
                    <a:pt x="1138" y="184"/>
                    <a:pt x="1140" y="181"/>
                  </a:cubicBezTo>
                  <a:cubicBezTo>
                    <a:pt x="1140" y="181"/>
                    <a:pt x="1140" y="181"/>
                    <a:pt x="1139" y="181"/>
                  </a:cubicBezTo>
                  <a:cubicBezTo>
                    <a:pt x="1139" y="181"/>
                    <a:pt x="1139" y="181"/>
                    <a:pt x="1139" y="179"/>
                  </a:cubicBezTo>
                  <a:cubicBezTo>
                    <a:pt x="1139" y="179"/>
                    <a:pt x="1139" y="179"/>
                    <a:pt x="1141" y="179"/>
                  </a:cubicBezTo>
                  <a:cubicBezTo>
                    <a:pt x="1141" y="179"/>
                    <a:pt x="1141" y="179"/>
                    <a:pt x="1144" y="176"/>
                  </a:cubicBezTo>
                  <a:cubicBezTo>
                    <a:pt x="1144" y="176"/>
                    <a:pt x="1144" y="176"/>
                    <a:pt x="1143" y="175"/>
                  </a:cubicBezTo>
                  <a:cubicBezTo>
                    <a:pt x="1143" y="175"/>
                    <a:pt x="1143" y="175"/>
                    <a:pt x="1146" y="175"/>
                  </a:cubicBezTo>
                  <a:cubicBezTo>
                    <a:pt x="1146" y="175"/>
                    <a:pt x="1146" y="175"/>
                    <a:pt x="1148" y="173"/>
                  </a:cubicBezTo>
                  <a:cubicBezTo>
                    <a:pt x="1148" y="173"/>
                    <a:pt x="1148" y="173"/>
                    <a:pt x="1148" y="172"/>
                  </a:cubicBezTo>
                  <a:cubicBezTo>
                    <a:pt x="1148" y="172"/>
                    <a:pt x="1148" y="172"/>
                    <a:pt x="1148" y="171"/>
                  </a:cubicBezTo>
                  <a:cubicBezTo>
                    <a:pt x="1148" y="171"/>
                    <a:pt x="1148" y="171"/>
                    <a:pt x="1149" y="172"/>
                  </a:cubicBezTo>
                  <a:cubicBezTo>
                    <a:pt x="1149" y="172"/>
                    <a:pt x="1149" y="172"/>
                    <a:pt x="1149" y="173"/>
                  </a:cubicBezTo>
                  <a:cubicBezTo>
                    <a:pt x="1149" y="173"/>
                    <a:pt x="1149" y="173"/>
                    <a:pt x="1151" y="174"/>
                  </a:cubicBezTo>
                  <a:cubicBezTo>
                    <a:pt x="1151" y="174"/>
                    <a:pt x="1151" y="174"/>
                    <a:pt x="1152" y="173"/>
                  </a:cubicBezTo>
                  <a:cubicBezTo>
                    <a:pt x="1152" y="173"/>
                    <a:pt x="1152" y="173"/>
                    <a:pt x="1154" y="174"/>
                  </a:cubicBezTo>
                  <a:cubicBezTo>
                    <a:pt x="1154" y="174"/>
                    <a:pt x="1154" y="174"/>
                    <a:pt x="1161" y="174"/>
                  </a:cubicBezTo>
                  <a:cubicBezTo>
                    <a:pt x="1161" y="174"/>
                    <a:pt x="1161" y="174"/>
                    <a:pt x="1162" y="175"/>
                  </a:cubicBezTo>
                  <a:cubicBezTo>
                    <a:pt x="1162" y="175"/>
                    <a:pt x="1162" y="175"/>
                    <a:pt x="1163" y="175"/>
                  </a:cubicBezTo>
                  <a:cubicBezTo>
                    <a:pt x="1163" y="175"/>
                    <a:pt x="1163" y="175"/>
                    <a:pt x="1162" y="172"/>
                  </a:cubicBezTo>
                  <a:cubicBezTo>
                    <a:pt x="1162" y="172"/>
                    <a:pt x="1162" y="172"/>
                    <a:pt x="1160" y="171"/>
                  </a:cubicBezTo>
                  <a:cubicBezTo>
                    <a:pt x="1160" y="171"/>
                    <a:pt x="1160" y="171"/>
                    <a:pt x="1161" y="170"/>
                  </a:cubicBezTo>
                  <a:cubicBezTo>
                    <a:pt x="1161" y="170"/>
                    <a:pt x="1161" y="170"/>
                    <a:pt x="1161" y="165"/>
                  </a:cubicBezTo>
                  <a:cubicBezTo>
                    <a:pt x="1161" y="165"/>
                    <a:pt x="1161" y="165"/>
                    <a:pt x="1159" y="161"/>
                  </a:cubicBezTo>
                  <a:cubicBezTo>
                    <a:pt x="1159" y="161"/>
                    <a:pt x="1159" y="161"/>
                    <a:pt x="1157" y="161"/>
                  </a:cubicBezTo>
                  <a:cubicBezTo>
                    <a:pt x="1157" y="161"/>
                    <a:pt x="1157" y="161"/>
                    <a:pt x="1154" y="158"/>
                  </a:cubicBezTo>
                  <a:cubicBezTo>
                    <a:pt x="1154" y="158"/>
                    <a:pt x="1154" y="158"/>
                    <a:pt x="1156" y="156"/>
                  </a:cubicBezTo>
                  <a:cubicBezTo>
                    <a:pt x="1156" y="156"/>
                    <a:pt x="1156" y="156"/>
                    <a:pt x="1153" y="154"/>
                  </a:cubicBezTo>
                  <a:cubicBezTo>
                    <a:pt x="1153" y="154"/>
                    <a:pt x="1153" y="154"/>
                    <a:pt x="1149" y="153"/>
                  </a:cubicBezTo>
                  <a:cubicBezTo>
                    <a:pt x="1149" y="153"/>
                    <a:pt x="1149" y="153"/>
                    <a:pt x="1145" y="151"/>
                  </a:cubicBezTo>
                  <a:cubicBezTo>
                    <a:pt x="1145" y="151"/>
                    <a:pt x="1145" y="151"/>
                    <a:pt x="1144" y="148"/>
                  </a:cubicBezTo>
                  <a:cubicBezTo>
                    <a:pt x="1144" y="148"/>
                    <a:pt x="1144" y="148"/>
                    <a:pt x="1143" y="150"/>
                  </a:cubicBezTo>
                  <a:cubicBezTo>
                    <a:pt x="1143" y="150"/>
                    <a:pt x="1143" y="150"/>
                    <a:pt x="1142" y="149"/>
                  </a:cubicBezTo>
                  <a:cubicBezTo>
                    <a:pt x="1142" y="149"/>
                    <a:pt x="1142" y="149"/>
                    <a:pt x="1142" y="150"/>
                  </a:cubicBezTo>
                  <a:cubicBezTo>
                    <a:pt x="1142" y="150"/>
                    <a:pt x="1142" y="150"/>
                    <a:pt x="1141" y="152"/>
                  </a:cubicBezTo>
                  <a:cubicBezTo>
                    <a:pt x="1141" y="152"/>
                    <a:pt x="1141" y="152"/>
                    <a:pt x="1139" y="152"/>
                  </a:cubicBezTo>
                  <a:cubicBezTo>
                    <a:pt x="1139" y="152"/>
                    <a:pt x="1139" y="152"/>
                    <a:pt x="1139" y="151"/>
                  </a:cubicBezTo>
                  <a:cubicBezTo>
                    <a:pt x="1139" y="151"/>
                    <a:pt x="1139" y="151"/>
                    <a:pt x="1139" y="149"/>
                  </a:cubicBezTo>
                  <a:cubicBezTo>
                    <a:pt x="1139" y="149"/>
                    <a:pt x="1139" y="149"/>
                    <a:pt x="1141" y="148"/>
                  </a:cubicBezTo>
                  <a:cubicBezTo>
                    <a:pt x="1141" y="148"/>
                    <a:pt x="1141" y="148"/>
                    <a:pt x="1139" y="146"/>
                  </a:cubicBezTo>
                  <a:cubicBezTo>
                    <a:pt x="1139" y="146"/>
                    <a:pt x="1139" y="146"/>
                    <a:pt x="1140" y="146"/>
                  </a:cubicBezTo>
                  <a:cubicBezTo>
                    <a:pt x="1140" y="146"/>
                    <a:pt x="1140" y="146"/>
                    <a:pt x="1141" y="146"/>
                  </a:cubicBezTo>
                  <a:cubicBezTo>
                    <a:pt x="1141" y="146"/>
                    <a:pt x="1141" y="146"/>
                    <a:pt x="1142" y="147"/>
                  </a:cubicBezTo>
                  <a:cubicBezTo>
                    <a:pt x="1142" y="147"/>
                    <a:pt x="1142" y="147"/>
                    <a:pt x="1139" y="141"/>
                  </a:cubicBezTo>
                  <a:cubicBezTo>
                    <a:pt x="1139" y="141"/>
                    <a:pt x="1139" y="141"/>
                    <a:pt x="1136" y="139"/>
                  </a:cubicBezTo>
                  <a:cubicBezTo>
                    <a:pt x="1136" y="139"/>
                    <a:pt x="1136" y="139"/>
                    <a:pt x="1136" y="142"/>
                  </a:cubicBezTo>
                  <a:cubicBezTo>
                    <a:pt x="1136" y="142"/>
                    <a:pt x="1136" y="142"/>
                    <a:pt x="1136" y="143"/>
                  </a:cubicBezTo>
                  <a:cubicBezTo>
                    <a:pt x="1136" y="143"/>
                    <a:pt x="1136" y="143"/>
                    <a:pt x="1135" y="143"/>
                  </a:cubicBezTo>
                  <a:cubicBezTo>
                    <a:pt x="1135" y="143"/>
                    <a:pt x="1135" y="143"/>
                    <a:pt x="1132" y="140"/>
                  </a:cubicBezTo>
                  <a:cubicBezTo>
                    <a:pt x="1132" y="140"/>
                    <a:pt x="1132" y="140"/>
                    <a:pt x="1132" y="138"/>
                  </a:cubicBezTo>
                  <a:cubicBezTo>
                    <a:pt x="1132" y="138"/>
                    <a:pt x="1132" y="138"/>
                    <a:pt x="1134" y="138"/>
                  </a:cubicBezTo>
                  <a:cubicBezTo>
                    <a:pt x="1134" y="138"/>
                    <a:pt x="1134" y="138"/>
                    <a:pt x="1133" y="137"/>
                  </a:cubicBezTo>
                  <a:cubicBezTo>
                    <a:pt x="1133" y="137"/>
                    <a:pt x="1133" y="137"/>
                    <a:pt x="1128" y="133"/>
                  </a:cubicBezTo>
                  <a:cubicBezTo>
                    <a:pt x="1128" y="133"/>
                    <a:pt x="1128" y="133"/>
                    <a:pt x="1128" y="134"/>
                  </a:cubicBezTo>
                  <a:cubicBezTo>
                    <a:pt x="1128" y="134"/>
                    <a:pt x="1128" y="134"/>
                    <a:pt x="1127" y="136"/>
                  </a:cubicBezTo>
                  <a:cubicBezTo>
                    <a:pt x="1127" y="136"/>
                    <a:pt x="1127" y="136"/>
                    <a:pt x="1125" y="136"/>
                  </a:cubicBezTo>
                  <a:cubicBezTo>
                    <a:pt x="1125" y="136"/>
                    <a:pt x="1125" y="136"/>
                    <a:pt x="1123" y="134"/>
                  </a:cubicBezTo>
                  <a:cubicBezTo>
                    <a:pt x="1123" y="134"/>
                    <a:pt x="1123" y="134"/>
                    <a:pt x="1120" y="133"/>
                  </a:cubicBezTo>
                  <a:cubicBezTo>
                    <a:pt x="1120" y="133"/>
                    <a:pt x="1120" y="133"/>
                    <a:pt x="1118" y="130"/>
                  </a:cubicBezTo>
                  <a:cubicBezTo>
                    <a:pt x="1118" y="130"/>
                    <a:pt x="1118" y="130"/>
                    <a:pt x="1118" y="129"/>
                  </a:cubicBezTo>
                  <a:cubicBezTo>
                    <a:pt x="1118" y="129"/>
                    <a:pt x="1118" y="129"/>
                    <a:pt x="1117" y="128"/>
                  </a:cubicBezTo>
                  <a:cubicBezTo>
                    <a:pt x="1117" y="128"/>
                    <a:pt x="1117" y="128"/>
                    <a:pt x="1116" y="128"/>
                  </a:cubicBezTo>
                  <a:cubicBezTo>
                    <a:pt x="1116" y="128"/>
                    <a:pt x="1116" y="128"/>
                    <a:pt x="1113" y="131"/>
                  </a:cubicBezTo>
                  <a:cubicBezTo>
                    <a:pt x="1113" y="131"/>
                    <a:pt x="1113" y="131"/>
                    <a:pt x="1113" y="132"/>
                  </a:cubicBezTo>
                  <a:cubicBezTo>
                    <a:pt x="1113" y="132"/>
                    <a:pt x="1113" y="132"/>
                    <a:pt x="1111" y="131"/>
                  </a:cubicBezTo>
                  <a:cubicBezTo>
                    <a:pt x="1111" y="131"/>
                    <a:pt x="1111" y="131"/>
                    <a:pt x="1110" y="132"/>
                  </a:cubicBezTo>
                  <a:cubicBezTo>
                    <a:pt x="1110" y="132"/>
                    <a:pt x="1110" y="132"/>
                    <a:pt x="1110" y="136"/>
                  </a:cubicBezTo>
                  <a:cubicBezTo>
                    <a:pt x="1110" y="136"/>
                    <a:pt x="1110" y="136"/>
                    <a:pt x="1111" y="137"/>
                  </a:cubicBezTo>
                  <a:cubicBezTo>
                    <a:pt x="1111" y="137"/>
                    <a:pt x="1111" y="137"/>
                    <a:pt x="1109" y="136"/>
                  </a:cubicBezTo>
                  <a:cubicBezTo>
                    <a:pt x="1109" y="136"/>
                    <a:pt x="1109" y="136"/>
                    <a:pt x="1108" y="133"/>
                  </a:cubicBezTo>
                  <a:cubicBezTo>
                    <a:pt x="1108" y="133"/>
                    <a:pt x="1108" y="133"/>
                    <a:pt x="1109" y="130"/>
                  </a:cubicBezTo>
                  <a:cubicBezTo>
                    <a:pt x="1109" y="130"/>
                    <a:pt x="1109" y="130"/>
                    <a:pt x="1106" y="129"/>
                  </a:cubicBezTo>
                  <a:cubicBezTo>
                    <a:pt x="1106" y="129"/>
                    <a:pt x="1106" y="129"/>
                    <a:pt x="1105" y="127"/>
                  </a:cubicBezTo>
                  <a:cubicBezTo>
                    <a:pt x="1105" y="127"/>
                    <a:pt x="1105" y="127"/>
                    <a:pt x="1105" y="126"/>
                  </a:cubicBezTo>
                  <a:cubicBezTo>
                    <a:pt x="1105" y="126"/>
                    <a:pt x="1105" y="126"/>
                    <a:pt x="1106" y="126"/>
                  </a:cubicBezTo>
                  <a:cubicBezTo>
                    <a:pt x="1106" y="126"/>
                    <a:pt x="1106" y="126"/>
                    <a:pt x="1108" y="128"/>
                  </a:cubicBezTo>
                  <a:cubicBezTo>
                    <a:pt x="1108" y="128"/>
                    <a:pt x="1108" y="128"/>
                    <a:pt x="1108" y="126"/>
                  </a:cubicBezTo>
                  <a:cubicBezTo>
                    <a:pt x="1108" y="126"/>
                    <a:pt x="1108" y="126"/>
                    <a:pt x="1110" y="126"/>
                  </a:cubicBezTo>
                  <a:cubicBezTo>
                    <a:pt x="1110" y="126"/>
                    <a:pt x="1110" y="126"/>
                    <a:pt x="1112" y="127"/>
                  </a:cubicBezTo>
                  <a:cubicBezTo>
                    <a:pt x="1112" y="127"/>
                    <a:pt x="1112" y="127"/>
                    <a:pt x="1114" y="126"/>
                  </a:cubicBezTo>
                  <a:cubicBezTo>
                    <a:pt x="1114" y="126"/>
                    <a:pt x="1114" y="126"/>
                    <a:pt x="1113" y="124"/>
                  </a:cubicBezTo>
                  <a:cubicBezTo>
                    <a:pt x="1113" y="124"/>
                    <a:pt x="1113" y="124"/>
                    <a:pt x="1108" y="122"/>
                  </a:cubicBezTo>
                  <a:cubicBezTo>
                    <a:pt x="1108" y="122"/>
                    <a:pt x="1108" y="122"/>
                    <a:pt x="1107" y="124"/>
                  </a:cubicBezTo>
                  <a:cubicBezTo>
                    <a:pt x="1107" y="124"/>
                    <a:pt x="1107" y="124"/>
                    <a:pt x="1105" y="124"/>
                  </a:cubicBezTo>
                  <a:cubicBezTo>
                    <a:pt x="1105" y="124"/>
                    <a:pt x="1105" y="124"/>
                    <a:pt x="1103" y="123"/>
                  </a:cubicBezTo>
                  <a:cubicBezTo>
                    <a:pt x="1103" y="123"/>
                    <a:pt x="1103" y="123"/>
                    <a:pt x="1105" y="123"/>
                  </a:cubicBezTo>
                  <a:cubicBezTo>
                    <a:pt x="1105" y="123"/>
                    <a:pt x="1105" y="123"/>
                    <a:pt x="1106" y="121"/>
                  </a:cubicBezTo>
                  <a:cubicBezTo>
                    <a:pt x="1106" y="121"/>
                    <a:pt x="1106" y="121"/>
                    <a:pt x="1108" y="121"/>
                  </a:cubicBezTo>
                  <a:cubicBezTo>
                    <a:pt x="1108" y="121"/>
                    <a:pt x="1108" y="121"/>
                    <a:pt x="1109" y="121"/>
                  </a:cubicBezTo>
                  <a:cubicBezTo>
                    <a:pt x="1109" y="121"/>
                    <a:pt x="1109" y="121"/>
                    <a:pt x="1112" y="122"/>
                  </a:cubicBezTo>
                  <a:cubicBezTo>
                    <a:pt x="1112" y="122"/>
                    <a:pt x="1112" y="122"/>
                    <a:pt x="1114" y="123"/>
                  </a:cubicBezTo>
                  <a:cubicBezTo>
                    <a:pt x="1114" y="123"/>
                    <a:pt x="1114" y="123"/>
                    <a:pt x="1116" y="126"/>
                  </a:cubicBezTo>
                  <a:cubicBezTo>
                    <a:pt x="1116" y="126"/>
                    <a:pt x="1116" y="126"/>
                    <a:pt x="1118" y="126"/>
                  </a:cubicBezTo>
                  <a:cubicBezTo>
                    <a:pt x="1118" y="126"/>
                    <a:pt x="1118" y="126"/>
                    <a:pt x="1119" y="128"/>
                  </a:cubicBezTo>
                  <a:cubicBezTo>
                    <a:pt x="1119" y="128"/>
                    <a:pt x="1119" y="128"/>
                    <a:pt x="1120" y="128"/>
                  </a:cubicBezTo>
                  <a:cubicBezTo>
                    <a:pt x="1120" y="128"/>
                    <a:pt x="1120" y="128"/>
                    <a:pt x="1122" y="127"/>
                  </a:cubicBezTo>
                  <a:cubicBezTo>
                    <a:pt x="1122" y="127"/>
                    <a:pt x="1122" y="127"/>
                    <a:pt x="1123" y="128"/>
                  </a:cubicBezTo>
                  <a:cubicBezTo>
                    <a:pt x="1123" y="128"/>
                    <a:pt x="1123" y="128"/>
                    <a:pt x="1127" y="125"/>
                  </a:cubicBezTo>
                  <a:cubicBezTo>
                    <a:pt x="1127" y="125"/>
                    <a:pt x="1127" y="125"/>
                    <a:pt x="1128" y="126"/>
                  </a:cubicBezTo>
                  <a:cubicBezTo>
                    <a:pt x="1128" y="126"/>
                    <a:pt x="1128" y="126"/>
                    <a:pt x="1127" y="127"/>
                  </a:cubicBezTo>
                  <a:cubicBezTo>
                    <a:pt x="1127" y="127"/>
                    <a:pt x="1127" y="127"/>
                    <a:pt x="1129" y="126"/>
                  </a:cubicBezTo>
                  <a:cubicBezTo>
                    <a:pt x="1129" y="126"/>
                    <a:pt x="1129" y="126"/>
                    <a:pt x="1129" y="124"/>
                  </a:cubicBezTo>
                  <a:cubicBezTo>
                    <a:pt x="1129" y="124"/>
                    <a:pt x="1129" y="124"/>
                    <a:pt x="1131" y="121"/>
                  </a:cubicBezTo>
                  <a:cubicBezTo>
                    <a:pt x="1131" y="121"/>
                    <a:pt x="1131" y="121"/>
                    <a:pt x="1130" y="119"/>
                  </a:cubicBezTo>
                  <a:cubicBezTo>
                    <a:pt x="1130" y="119"/>
                    <a:pt x="1130" y="119"/>
                    <a:pt x="1130" y="117"/>
                  </a:cubicBezTo>
                  <a:cubicBezTo>
                    <a:pt x="1130" y="117"/>
                    <a:pt x="1130" y="117"/>
                    <a:pt x="1129" y="114"/>
                  </a:cubicBezTo>
                  <a:cubicBezTo>
                    <a:pt x="1129" y="114"/>
                    <a:pt x="1129" y="114"/>
                    <a:pt x="1131" y="108"/>
                  </a:cubicBezTo>
                  <a:cubicBezTo>
                    <a:pt x="1131" y="108"/>
                    <a:pt x="1131" y="108"/>
                    <a:pt x="1131" y="104"/>
                  </a:cubicBezTo>
                  <a:cubicBezTo>
                    <a:pt x="1131" y="104"/>
                    <a:pt x="1131" y="104"/>
                    <a:pt x="1129" y="102"/>
                  </a:cubicBezTo>
                  <a:cubicBezTo>
                    <a:pt x="1129" y="102"/>
                    <a:pt x="1129" y="102"/>
                    <a:pt x="1129" y="100"/>
                  </a:cubicBezTo>
                  <a:cubicBezTo>
                    <a:pt x="1129" y="100"/>
                    <a:pt x="1129" y="100"/>
                    <a:pt x="1126" y="98"/>
                  </a:cubicBezTo>
                  <a:cubicBezTo>
                    <a:pt x="1126" y="98"/>
                    <a:pt x="1126" y="98"/>
                    <a:pt x="1125" y="95"/>
                  </a:cubicBezTo>
                  <a:cubicBezTo>
                    <a:pt x="1125" y="95"/>
                    <a:pt x="1125" y="95"/>
                    <a:pt x="1126" y="96"/>
                  </a:cubicBezTo>
                  <a:cubicBezTo>
                    <a:pt x="1126" y="96"/>
                    <a:pt x="1126" y="96"/>
                    <a:pt x="1127" y="98"/>
                  </a:cubicBezTo>
                  <a:cubicBezTo>
                    <a:pt x="1127" y="98"/>
                    <a:pt x="1127" y="98"/>
                    <a:pt x="1128" y="98"/>
                  </a:cubicBezTo>
                  <a:cubicBezTo>
                    <a:pt x="1128" y="98"/>
                    <a:pt x="1128" y="98"/>
                    <a:pt x="1127" y="95"/>
                  </a:cubicBezTo>
                  <a:cubicBezTo>
                    <a:pt x="1127" y="95"/>
                    <a:pt x="1127" y="95"/>
                    <a:pt x="1125" y="94"/>
                  </a:cubicBezTo>
                  <a:cubicBezTo>
                    <a:pt x="1125" y="94"/>
                    <a:pt x="1125" y="94"/>
                    <a:pt x="1123" y="95"/>
                  </a:cubicBezTo>
                  <a:cubicBezTo>
                    <a:pt x="1123" y="95"/>
                    <a:pt x="1123" y="95"/>
                    <a:pt x="1119" y="94"/>
                  </a:cubicBezTo>
                  <a:cubicBezTo>
                    <a:pt x="1119" y="94"/>
                    <a:pt x="1119" y="94"/>
                    <a:pt x="1114" y="88"/>
                  </a:cubicBezTo>
                  <a:cubicBezTo>
                    <a:pt x="1114" y="88"/>
                    <a:pt x="1114" y="88"/>
                    <a:pt x="1113" y="88"/>
                  </a:cubicBezTo>
                  <a:cubicBezTo>
                    <a:pt x="1113" y="88"/>
                    <a:pt x="1113" y="88"/>
                    <a:pt x="1114" y="86"/>
                  </a:cubicBezTo>
                  <a:cubicBezTo>
                    <a:pt x="1114" y="86"/>
                    <a:pt x="1114" y="86"/>
                    <a:pt x="1116" y="86"/>
                  </a:cubicBezTo>
                  <a:cubicBezTo>
                    <a:pt x="1116" y="86"/>
                    <a:pt x="1116" y="86"/>
                    <a:pt x="1117" y="84"/>
                  </a:cubicBezTo>
                  <a:cubicBezTo>
                    <a:pt x="1117" y="84"/>
                    <a:pt x="1117" y="84"/>
                    <a:pt x="1116" y="83"/>
                  </a:cubicBezTo>
                  <a:cubicBezTo>
                    <a:pt x="1116" y="83"/>
                    <a:pt x="1116" y="83"/>
                    <a:pt x="1114" y="83"/>
                  </a:cubicBezTo>
                  <a:cubicBezTo>
                    <a:pt x="1114" y="83"/>
                    <a:pt x="1114" y="83"/>
                    <a:pt x="1113" y="82"/>
                  </a:cubicBezTo>
                  <a:cubicBezTo>
                    <a:pt x="1113" y="82"/>
                    <a:pt x="1113" y="82"/>
                    <a:pt x="1114" y="81"/>
                  </a:cubicBezTo>
                  <a:cubicBezTo>
                    <a:pt x="1114" y="81"/>
                    <a:pt x="1114" y="81"/>
                    <a:pt x="1113" y="79"/>
                  </a:cubicBezTo>
                  <a:cubicBezTo>
                    <a:pt x="1113" y="79"/>
                    <a:pt x="1113" y="79"/>
                    <a:pt x="1115" y="81"/>
                  </a:cubicBezTo>
                  <a:cubicBezTo>
                    <a:pt x="1115" y="81"/>
                    <a:pt x="1115" y="81"/>
                    <a:pt x="1118" y="83"/>
                  </a:cubicBezTo>
                  <a:cubicBezTo>
                    <a:pt x="1118" y="83"/>
                    <a:pt x="1118" y="83"/>
                    <a:pt x="1118" y="82"/>
                  </a:cubicBezTo>
                  <a:cubicBezTo>
                    <a:pt x="1118" y="82"/>
                    <a:pt x="1118" y="82"/>
                    <a:pt x="1117" y="80"/>
                  </a:cubicBezTo>
                  <a:cubicBezTo>
                    <a:pt x="1117" y="80"/>
                    <a:pt x="1117" y="80"/>
                    <a:pt x="1118" y="79"/>
                  </a:cubicBezTo>
                  <a:cubicBezTo>
                    <a:pt x="1118" y="79"/>
                    <a:pt x="1118" y="79"/>
                    <a:pt x="1117" y="78"/>
                  </a:cubicBezTo>
                  <a:cubicBezTo>
                    <a:pt x="1117" y="78"/>
                    <a:pt x="1117" y="78"/>
                    <a:pt x="1118" y="77"/>
                  </a:cubicBezTo>
                  <a:cubicBezTo>
                    <a:pt x="1118" y="77"/>
                    <a:pt x="1118" y="77"/>
                    <a:pt x="1119" y="78"/>
                  </a:cubicBezTo>
                  <a:cubicBezTo>
                    <a:pt x="1119" y="78"/>
                    <a:pt x="1119" y="78"/>
                    <a:pt x="1119" y="79"/>
                  </a:cubicBezTo>
                  <a:cubicBezTo>
                    <a:pt x="1119" y="79"/>
                    <a:pt x="1119" y="79"/>
                    <a:pt x="1121" y="80"/>
                  </a:cubicBezTo>
                  <a:cubicBezTo>
                    <a:pt x="1121" y="80"/>
                    <a:pt x="1121" y="80"/>
                    <a:pt x="1122" y="84"/>
                  </a:cubicBezTo>
                  <a:cubicBezTo>
                    <a:pt x="1122" y="84"/>
                    <a:pt x="1122" y="84"/>
                    <a:pt x="1121" y="85"/>
                  </a:cubicBezTo>
                  <a:cubicBezTo>
                    <a:pt x="1121" y="85"/>
                    <a:pt x="1121" y="85"/>
                    <a:pt x="1126" y="88"/>
                  </a:cubicBezTo>
                  <a:cubicBezTo>
                    <a:pt x="1126" y="88"/>
                    <a:pt x="1126" y="88"/>
                    <a:pt x="1127" y="88"/>
                  </a:cubicBezTo>
                  <a:cubicBezTo>
                    <a:pt x="1127" y="88"/>
                    <a:pt x="1127" y="88"/>
                    <a:pt x="1129" y="88"/>
                  </a:cubicBezTo>
                  <a:cubicBezTo>
                    <a:pt x="1129" y="88"/>
                    <a:pt x="1129" y="88"/>
                    <a:pt x="1129" y="91"/>
                  </a:cubicBezTo>
                  <a:cubicBezTo>
                    <a:pt x="1129" y="91"/>
                    <a:pt x="1129" y="91"/>
                    <a:pt x="1131" y="91"/>
                  </a:cubicBezTo>
                  <a:cubicBezTo>
                    <a:pt x="1131" y="91"/>
                    <a:pt x="1131" y="91"/>
                    <a:pt x="1134" y="87"/>
                  </a:cubicBezTo>
                  <a:cubicBezTo>
                    <a:pt x="1134" y="87"/>
                    <a:pt x="1134" y="87"/>
                    <a:pt x="1135" y="85"/>
                  </a:cubicBezTo>
                  <a:cubicBezTo>
                    <a:pt x="1135" y="85"/>
                    <a:pt x="1135" y="85"/>
                    <a:pt x="1134" y="83"/>
                  </a:cubicBezTo>
                  <a:cubicBezTo>
                    <a:pt x="1134" y="83"/>
                    <a:pt x="1134" y="83"/>
                    <a:pt x="1134" y="79"/>
                  </a:cubicBezTo>
                  <a:cubicBezTo>
                    <a:pt x="1134" y="79"/>
                    <a:pt x="1134" y="79"/>
                    <a:pt x="1134" y="78"/>
                  </a:cubicBezTo>
                  <a:cubicBezTo>
                    <a:pt x="1134" y="78"/>
                    <a:pt x="1134" y="78"/>
                    <a:pt x="1135" y="79"/>
                  </a:cubicBezTo>
                  <a:cubicBezTo>
                    <a:pt x="1135" y="79"/>
                    <a:pt x="1135" y="79"/>
                    <a:pt x="1135" y="82"/>
                  </a:cubicBezTo>
                  <a:cubicBezTo>
                    <a:pt x="1135" y="82"/>
                    <a:pt x="1135" y="82"/>
                    <a:pt x="1136" y="81"/>
                  </a:cubicBezTo>
                  <a:cubicBezTo>
                    <a:pt x="1136" y="81"/>
                    <a:pt x="1136" y="81"/>
                    <a:pt x="1137" y="80"/>
                  </a:cubicBezTo>
                  <a:cubicBezTo>
                    <a:pt x="1137" y="80"/>
                    <a:pt x="1137" y="80"/>
                    <a:pt x="1140" y="79"/>
                  </a:cubicBezTo>
                  <a:cubicBezTo>
                    <a:pt x="1140" y="79"/>
                    <a:pt x="1140" y="79"/>
                    <a:pt x="1141" y="77"/>
                  </a:cubicBezTo>
                  <a:cubicBezTo>
                    <a:pt x="1141" y="77"/>
                    <a:pt x="1141" y="77"/>
                    <a:pt x="1144" y="78"/>
                  </a:cubicBezTo>
                  <a:cubicBezTo>
                    <a:pt x="1144" y="78"/>
                    <a:pt x="1144" y="78"/>
                    <a:pt x="1143" y="79"/>
                  </a:cubicBezTo>
                  <a:cubicBezTo>
                    <a:pt x="1143" y="79"/>
                    <a:pt x="1143" y="79"/>
                    <a:pt x="1144" y="80"/>
                  </a:cubicBezTo>
                  <a:cubicBezTo>
                    <a:pt x="1144" y="80"/>
                    <a:pt x="1144" y="80"/>
                    <a:pt x="1148" y="83"/>
                  </a:cubicBezTo>
                  <a:cubicBezTo>
                    <a:pt x="1148" y="83"/>
                    <a:pt x="1148" y="83"/>
                    <a:pt x="1149" y="83"/>
                  </a:cubicBezTo>
                  <a:cubicBezTo>
                    <a:pt x="1149" y="83"/>
                    <a:pt x="1149" y="83"/>
                    <a:pt x="1150" y="85"/>
                  </a:cubicBezTo>
                  <a:cubicBezTo>
                    <a:pt x="1150" y="85"/>
                    <a:pt x="1150" y="85"/>
                    <a:pt x="1149" y="86"/>
                  </a:cubicBezTo>
                  <a:cubicBezTo>
                    <a:pt x="1149" y="86"/>
                    <a:pt x="1149" y="86"/>
                    <a:pt x="1150" y="87"/>
                  </a:cubicBezTo>
                  <a:cubicBezTo>
                    <a:pt x="1150" y="87"/>
                    <a:pt x="1150" y="87"/>
                    <a:pt x="1154" y="86"/>
                  </a:cubicBezTo>
                  <a:cubicBezTo>
                    <a:pt x="1154" y="86"/>
                    <a:pt x="1154" y="86"/>
                    <a:pt x="1155" y="86"/>
                  </a:cubicBezTo>
                  <a:cubicBezTo>
                    <a:pt x="1155" y="86"/>
                    <a:pt x="1155" y="86"/>
                    <a:pt x="1155" y="87"/>
                  </a:cubicBezTo>
                  <a:cubicBezTo>
                    <a:pt x="1155" y="87"/>
                    <a:pt x="1155" y="87"/>
                    <a:pt x="1157" y="86"/>
                  </a:cubicBezTo>
                  <a:cubicBezTo>
                    <a:pt x="1157" y="86"/>
                    <a:pt x="1157" y="86"/>
                    <a:pt x="1156" y="84"/>
                  </a:cubicBezTo>
                  <a:cubicBezTo>
                    <a:pt x="1156" y="84"/>
                    <a:pt x="1156" y="84"/>
                    <a:pt x="1157" y="84"/>
                  </a:cubicBezTo>
                  <a:cubicBezTo>
                    <a:pt x="1157" y="84"/>
                    <a:pt x="1157" y="84"/>
                    <a:pt x="1157" y="81"/>
                  </a:cubicBezTo>
                  <a:cubicBezTo>
                    <a:pt x="1157" y="81"/>
                    <a:pt x="1157" y="81"/>
                    <a:pt x="1158" y="82"/>
                  </a:cubicBezTo>
                  <a:cubicBezTo>
                    <a:pt x="1158" y="82"/>
                    <a:pt x="1158" y="82"/>
                    <a:pt x="1159" y="83"/>
                  </a:cubicBezTo>
                  <a:cubicBezTo>
                    <a:pt x="1159" y="83"/>
                    <a:pt x="1159" y="83"/>
                    <a:pt x="1158" y="84"/>
                  </a:cubicBezTo>
                  <a:cubicBezTo>
                    <a:pt x="1158" y="84"/>
                    <a:pt x="1158" y="84"/>
                    <a:pt x="1160" y="84"/>
                  </a:cubicBezTo>
                  <a:cubicBezTo>
                    <a:pt x="1160" y="84"/>
                    <a:pt x="1160" y="84"/>
                    <a:pt x="1162" y="83"/>
                  </a:cubicBezTo>
                  <a:cubicBezTo>
                    <a:pt x="1162" y="83"/>
                    <a:pt x="1162" y="83"/>
                    <a:pt x="1166" y="84"/>
                  </a:cubicBezTo>
                  <a:cubicBezTo>
                    <a:pt x="1166" y="84"/>
                    <a:pt x="1166" y="84"/>
                    <a:pt x="1167" y="84"/>
                  </a:cubicBezTo>
                  <a:cubicBezTo>
                    <a:pt x="1167" y="84"/>
                    <a:pt x="1167" y="84"/>
                    <a:pt x="1168" y="84"/>
                  </a:cubicBezTo>
                  <a:cubicBezTo>
                    <a:pt x="1168" y="84"/>
                    <a:pt x="1168" y="84"/>
                    <a:pt x="1169" y="85"/>
                  </a:cubicBezTo>
                  <a:cubicBezTo>
                    <a:pt x="1169" y="85"/>
                    <a:pt x="1169" y="85"/>
                    <a:pt x="1171" y="84"/>
                  </a:cubicBezTo>
                  <a:cubicBezTo>
                    <a:pt x="1171" y="84"/>
                    <a:pt x="1171" y="84"/>
                    <a:pt x="1170" y="82"/>
                  </a:cubicBezTo>
                  <a:cubicBezTo>
                    <a:pt x="1170" y="81"/>
                    <a:pt x="1170" y="81"/>
                    <a:pt x="1170" y="81"/>
                  </a:cubicBezTo>
                  <a:cubicBezTo>
                    <a:pt x="1170" y="80"/>
                    <a:pt x="1170" y="80"/>
                    <a:pt x="1170" y="80"/>
                  </a:cubicBezTo>
                  <a:cubicBezTo>
                    <a:pt x="1170" y="81"/>
                    <a:pt x="1170" y="81"/>
                    <a:pt x="1170" y="82"/>
                  </a:cubicBezTo>
                  <a:cubicBezTo>
                    <a:pt x="1171" y="82"/>
                    <a:pt x="1171" y="83"/>
                    <a:pt x="1172" y="84"/>
                  </a:cubicBezTo>
                  <a:cubicBezTo>
                    <a:pt x="1172" y="84"/>
                    <a:pt x="1172" y="84"/>
                    <a:pt x="1175" y="83"/>
                  </a:cubicBezTo>
                  <a:cubicBezTo>
                    <a:pt x="1175" y="83"/>
                    <a:pt x="1175" y="83"/>
                    <a:pt x="1175" y="81"/>
                  </a:cubicBezTo>
                  <a:cubicBezTo>
                    <a:pt x="1175" y="81"/>
                    <a:pt x="1175" y="81"/>
                    <a:pt x="1174" y="79"/>
                  </a:cubicBezTo>
                  <a:close/>
                  <a:moveTo>
                    <a:pt x="414" y="207"/>
                  </a:moveTo>
                  <a:cubicBezTo>
                    <a:pt x="414" y="207"/>
                    <a:pt x="415" y="207"/>
                    <a:pt x="415" y="207"/>
                  </a:cubicBezTo>
                  <a:cubicBezTo>
                    <a:pt x="415" y="207"/>
                    <a:pt x="415" y="207"/>
                    <a:pt x="416" y="209"/>
                  </a:cubicBezTo>
                  <a:cubicBezTo>
                    <a:pt x="416" y="209"/>
                    <a:pt x="416" y="209"/>
                    <a:pt x="414" y="207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Freeform 131">
              <a:extLst>
                <a:ext uri="{FF2B5EF4-FFF2-40B4-BE49-F238E27FC236}">
                  <a16:creationId xmlns:a16="http://schemas.microsoft.com/office/drawing/2014/main" id="{88B62E6C-62BB-0E11-35BC-DD854971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694" y="3872256"/>
              <a:ext cx="22776" cy="36791"/>
            </a:xfrm>
            <a:custGeom>
              <a:avLst/>
              <a:gdLst>
                <a:gd name="T0" fmla="*/ 5 w 11"/>
                <a:gd name="T1" fmla="*/ 13 h 18"/>
                <a:gd name="T2" fmla="*/ 6 w 11"/>
                <a:gd name="T3" fmla="*/ 11 h 18"/>
                <a:gd name="T4" fmla="*/ 8 w 11"/>
                <a:gd name="T5" fmla="*/ 9 h 18"/>
                <a:gd name="T6" fmla="*/ 10 w 11"/>
                <a:gd name="T7" fmla="*/ 8 h 18"/>
                <a:gd name="T8" fmla="*/ 11 w 11"/>
                <a:gd name="T9" fmla="*/ 7 h 18"/>
                <a:gd name="T10" fmla="*/ 10 w 11"/>
                <a:gd name="T11" fmla="*/ 5 h 18"/>
                <a:gd name="T12" fmla="*/ 9 w 11"/>
                <a:gd name="T13" fmla="*/ 3 h 18"/>
                <a:gd name="T14" fmla="*/ 7 w 11"/>
                <a:gd name="T15" fmla="*/ 1 h 18"/>
                <a:gd name="T16" fmla="*/ 6 w 11"/>
                <a:gd name="T17" fmla="*/ 0 h 18"/>
                <a:gd name="T18" fmla="*/ 5 w 11"/>
                <a:gd name="T19" fmla="*/ 1 h 18"/>
                <a:gd name="T20" fmla="*/ 5 w 11"/>
                <a:gd name="T21" fmla="*/ 2 h 18"/>
                <a:gd name="T22" fmla="*/ 4 w 11"/>
                <a:gd name="T23" fmla="*/ 3 h 18"/>
                <a:gd name="T24" fmla="*/ 2 w 11"/>
                <a:gd name="T25" fmla="*/ 5 h 18"/>
                <a:gd name="T26" fmla="*/ 1 w 11"/>
                <a:gd name="T27" fmla="*/ 6 h 18"/>
                <a:gd name="T28" fmla="*/ 0 w 11"/>
                <a:gd name="T29" fmla="*/ 7 h 18"/>
                <a:gd name="T30" fmla="*/ 1 w 11"/>
                <a:gd name="T31" fmla="*/ 7 h 18"/>
                <a:gd name="T32" fmla="*/ 3 w 11"/>
                <a:gd name="T33" fmla="*/ 7 h 18"/>
                <a:gd name="T34" fmla="*/ 2 w 11"/>
                <a:gd name="T35" fmla="*/ 8 h 18"/>
                <a:gd name="T36" fmla="*/ 3 w 11"/>
                <a:gd name="T37" fmla="*/ 11 h 18"/>
                <a:gd name="T38" fmla="*/ 4 w 11"/>
                <a:gd name="T39" fmla="*/ 13 h 18"/>
                <a:gd name="T40" fmla="*/ 4 w 11"/>
                <a:gd name="T41" fmla="*/ 14 h 18"/>
                <a:gd name="T42" fmla="*/ 3 w 11"/>
                <a:gd name="T43" fmla="*/ 16 h 18"/>
                <a:gd name="T44" fmla="*/ 4 w 11"/>
                <a:gd name="T45" fmla="*/ 17 h 18"/>
                <a:gd name="T46" fmla="*/ 5 w 11"/>
                <a:gd name="T47" fmla="*/ 18 h 18"/>
                <a:gd name="T48" fmla="*/ 6 w 11"/>
                <a:gd name="T49" fmla="*/ 18 h 18"/>
                <a:gd name="T50" fmla="*/ 6 w 11"/>
                <a:gd name="T51" fmla="*/ 16 h 18"/>
                <a:gd name="T52" fmla="*/ 5 w 11"/>
                <a:gd name="T53" fmla="*/ 15 h 18"/>
                <a:gd name="T54" fmla="*/ 5 w 11"/>
                <a:gd name="T55" fmla="*/ 14 h 18"/>
                <a:gd name="T56" fmla="*/ 5 w 11"/>
                <a:gd name="T5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18">
                  <a:moveTo>
                    <a:pt x="5" y="13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Freeform 132">
              <a:extLst>
                <a:ext uri="{FF2B5EF4-FFF2-40B4-BE49-F238E27FC236}">
                  <a16:creationId xmlns:a16="http://schemas.microsoft.com/office/drawing/2014/main" id="{EA84F3E6-C7CF-C521-F091-681C4708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427" y="3394844"/>
              <a:ext cx="25403" cy="21023"/>
            </a:xfrm>
            <a:custGeom>
              <a:avLst/>
              <a:gdLst>
                <a:gd name="T0" fmla="*/ 6 w 12"/>
                <a:gd name="T1" fmla="*/ 8 h 10"/>
                <a:gd name="T2" fmla="*/ 7 w 12"/>
                <a:gd name="T3" fmla="*/ 9 h 10"/>
                <a:gd name="T4" fmla="*/ 9 w 12"/>
                <a:gd name="T5" fmla="*/ 10 h 10"/>
                <a:gd name="T6" fmla="*/ 11 w 12"/>
                <a:gd name="T7" fmla="*/ 9 h 10"/>
                <a:gd name="T8" fmla="*/ 12 w 12"/>
                <a:gd name="T9" fmla="*/ 8 h 10"/>
                <a:gd name="T10" fmla="*/ 12 w 12"/>
                <a:gd name="T11" fmla="*/ 6 h 10"/>
                <a:gd name="T12" fmla="*/ 11 w 12"/>
                <a:gd name="T13" fmla="*/ 4 h 10"/>
                <a:gd name="T14" fmla="*/ 11 w 12"/>
                <a:gd name="T15" fmla="*/ 3 h 10"/>
                <a:gd name="T16" fmla="*/ 10 w 12"/>
                <a:gd name="T17" fmla="*/ 2 h 10"/>
                <a:gd name="T18" fmla="*/ 9 w 12"/>
                <a:gd name="T19" fmla="*/ 1 h 10"/>
                <a:gd name="T20" fmla="*/ 8 w 12"/>
                <a:gd name="T21" fmla="*/ 1 h 10"/>
                <a:gd name="T22" fmla="*/ 7 w 12"/>
                <a:gd name="T23" fmla="*/ 1 h 10"/>
                <a:gd name="T24" fmla="*/ 5 w 12"/>
                <a:gd name="T25" fmla="*/ 0 h 10"/>
                <a:gd name="T26" fmla="*/ 3 w 12"/>
                <a:gd name="T27" fmla="*/ 0 h 10"/>
                <a:gd name="T28" fmla="*/ 3 w 12"/>
                <a:gd name="T29" fmla="*/ 1 h 10"/>
                <a:gd name="T30" fmla="*/ 2 w 12"/>
                <a:gd name="T31" fmla="*/ 1 h 10"/>
                <a:gd name="T32" fmla="*/ 2 w 12"/>
                <a:gd name="T33" fmla="*/ 2 h 10"/>
                <a:gd name="T34" fmla="*/ 1 w 12"/>
                <a:gd name="T35" fmla="*/ 2 h 10"/>
                <a:gd name="T36" fmla="*/ 0 w 12"/>
                <a:gd name="T37" fmla="*/ 3 h 10"/>
                <a:gd name="T38" fmla="*/ 1 w 12"/>
                <a:gd name="T39" fmla="*/ 6 h 10"/>
                <a:gd name="T40" fmla="*/ 1 w 12"/>
                <a:gd name="T41" fmla="*/ 7 h 10"/>
                <a:gd name="T42" fmla="*/ 3 w 12"/>
                <a:gd name="T43" fmla="*/ 7 h 10"/>
                <a:gd name="T44" fmla="*/ 5 w 12"/>
                <a:gd name="T45" fmla="*/ 7 h 10"/>
                <a:gd name="T46" fmla="*/ 6 w 12"/>
                <a:gd name="T4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10">
                  <a:moveTo>
                    <a:pt x="6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Freeform 133">
              <a:extLst>
                <a:ext uri="{FF2B5EF4-FFF2-40B4-BE49-F238E27FC236}">
                  <a16:creationId xmlns:a16="http://schemas.microsoft.com/office/drawing/2014/main" id="{A5B91568-1D4D-6B35-B944-B549041EC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4596" y="3446527"/>
              <a:ext cx="3504" cy="7008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1 h 3"/>
                <a:gd name="T6" fmla="*/ 1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Freeform 134">
              <a:extLst>
                <a:ext uri="{FF2B5EF4-FFF2-40B4-BE49-F238E27FC236}">
                  <a16:creationId xmlns:a16="http://schemas.microsoft.com/office/drawing/2014/main" id="{8D024952-75FF-DF7B-4C16-BE0944750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9899" y="3544637"/>
              <a:ext cx="6132" cy="7883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2 h 4"/>
                <a:gd name="T4" fmla="*/ 0 w 3"/>
                <a:gd name="T5" fmla="*/ 3 h 4"/>
                <a:gd name="T6" fmla="*/ 0 w 3"/>
                <a:gd name="T7" fmla="*/ 4 h 4"/>
                <a:gd name="T8" fmla="*/ 1 w 3"/>
                <a:gd name="T9" fmla="*/ 4 h 4"/>
                <a:gd name="T10" fmla="*/ 2 w 3"/>
                <a:gd name="T11" fmla="*/ 2 h 4"/>
                <a:gd name="T12" fmla="*/ 3 w 3"/>
                <a:gd name="T13" fmla="*/ 1 h 4"/>
                <a:gd name="T14" fmla="*/ 2 w 3"/>
                <a:gd name="T15" fmla="*/ 0 h 4"/>
                <a:gd name="T16" fmla="*/ 0 w 3"/>
                <a:gd name="T17" fmla="*/ 0 h 4"/>
                <a:gd name="T18" fmla="*/ 0 w 3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Freeform 135">
              <a:extLst>
                <a:ext uri="{FF2B5EF4-FFF2-40B4-BE49-F238E27FC236}">
                  <a16:creationId xmlns:a16="http://schemas.microsoft.com/office/drawing/2014/main" id="{A2CF855F-2539-A02D-1E1E-3F872B5E9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90" y="4197246"/>
              <a:ext cx="3504" cy="6132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0 h 3"/>
                <a:gd name="T4" fmla="*/ 0 w 2"/>
                <a:gd name="T5" fmla="*/ 1 h 3"/>
                <a:gd name="T6" fmla="*/ 0 w 2"/>
                <a:gd name="T7" fmla="*/ 2 h 3"/>
                <a:gd name="T8" fmla="*/ 0 w 2"/>
                <a:gd name="T9" fmla="*/ 3 h 3"/>
                <a:gd name="T10" fmla="*/ 2 w 2"/>
                <a:gd name="T11" fmla="*/ 3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Freeform 136">
              <a:extLst>
                <a:ext uri="{FF2B5EF4-FFF2-40B4-BE49-F238E27FC236}">
                  <a16:creationId xmlns:a16="http://schemas.microsoft.com/office/drawing/2014/main" id="{F3CBF4A5-6323-C74E-E8A7-94D8344B1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8563" y="4261194"/>
              <a:ext cx="4380" cy="2627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Freeform 137">
              <a:extLst>
                <a:ext uri="{FF2B5EF4-FFF2-40B4-BE49-F238E27FC236}">
                  <a16:creationId xmlns:a16="http://schemas.microsoft.com/office/drawing/2014/main" id="{5C4CE2C7-02C0-23DA-87E8-7981FD57E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694" y="4201627"/>
              <a:ext cx="14892" cy="28908"/>
            </a:xfrm>
            <a:custGeom>
              <a:avLst/>
              <a:gdLst>
                <a:gd name="T0" fmla="*/ 3 w 7"/>
                <a:gd name="T1" fmla="*/ 1 h 14"/>
                <a:gd name="T2" fmla="*/ 4 w 7"/>
                <a:gd name="T3" fmla="*/ 4 h 14"/>
                <a:gd name="T4" fmla="*/ 3 w 7"/>
                <a:gd name="T5" fmla="*/ 6 h 14"/>
                <a:gd name="T6" fmla="*/ 2 w 7"/>
                <a:gd name="T7" fmla="*/ 6 h 14"/>
                <a:gd name="T8" fmla="*/ 1 w 7"/>
                <a:gd name="T9" fmla="*/ 8 h 14"/>
                <a:gd name="T10" fmla="*/ 0 w 7"/>
                <a:gd name="T11" fmla="*/ 8 h 14"/>
                <a:gd name="T12" fmla="*/ 0 w 7"/>
                <a:gd name="T13" fmla="*/ 9 h 14"/>
                <a:gd name="T14" fmla="*/ 1 w 7"/>
                <a:gd name="T15" fmla="*/ 10 h 14"/>
                <a:gd name="T16" fmla="*/ 1 w 7"/>
                <a:gd name="T17" fmla="*/ 12 h 14"/>
                <a:gd name="T18" fmla="*/ 0 w 7"/>
                <a:gd name="T19" fmla="*/ 12 h 14"/>
                <a:gd name="T20" fmla="*/ 0 w 7"/>
                <a:gd name="T21" fmla="*/ 13 h 14"/>
                <a:gd name="T22" fmla="*/ 2 w 7"/>
                <a:gd name="T23" fmla="*/ 13 h 14"/>
                <a:gd name="T24" fmla="*/ 3 w 7"/>
                <a:gd name="T25" fmla="*/ 14 h 14"/>
                <a:gd name="T26" fmla="*/ 3 w 7"/>
                <a:gd name="T27" fmla="*/ 12 h 14"/>
                <a:gd name="T28" fmla="*/ 4 w 7"/>
                <a:gd name="T29" fmla="*/ 10 h 14"/>
                <a:gd name="T30" fmla="*/ 5 w 7"/>
                <a:gd name="T31" fmla="*/ 10 h 14"/>
                <a:gd name="T32" fmla="*/ 6 w 7"/>
                <a:gd name="T33" fmla="*/ 8 h 14"/>
                <a:gd name="T34" fmla="*/ 6 w 7"/>
                <a:gd name="T35" fmla="*/ 6 h 14"/>
                <a:gd name="T36" fmla="*/ 6 w 7"/>
                <a:gd name="T37" fmla="*/ 5 h 14"/>
                <a:gd name="T38" fmla="*/ 7 w 7"/>
                <a:gd name="T39" fmla="*/ 4 h 14"/>
                <a:gd name="T40" fmla="*/ 7 w 7"/>
                <a:gd name="T41" fmla="*/ 2 h 14"/>
                <a:gd name="T42" fmla="*/ 4 w 7"/>
                <a:gd name="T43" fmla="*/ 0 h 14"/>
                <a:gd name="T44" fmla="*/ 3 w 7"/>
                <a:gd name="T4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14">
                  <a:moveTo>
                    <a:pt x="3" y="1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5" name="Freeform 138">
              <a:extLst>
                <a:ext uri="{FF2B5EF4-FFF2-40B4-BE49-F238E27FC236}">
                  <a16:creationId xmlns:a16="http://schemas.microsoft.com/office/drawing/2014/main" id="{FFEA6EB6-86A4-1AA6-1624-FA0F22231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3432" y="3308121"/>
              <a:ext cx="19272" cy="10512"/>
            </a:xfrm>
            <a:custGeom>
              <a:avLst/>
              <a:gdLst>
                <a:gd name="T0" fmla="*/ 5 w 9"/>
                <a:gd name="T1" fmla="*/ 5 h 5"/>
                <a:gd name="T2" fmla="*/ 9 w 9"/>
                <a:gd name="T3" fmla="*/ 4 h 5"/>
                <a:gd name="T4" fmla="*/ 9 w 9"/>
                <a:gd name="T5" fmla="*/ 3 h 5"/>
                <a:gd name="T6" fmla="*/ 9 w 9"/>
                <a:gd name="T7" fmla="*/ 2 h 5"/>
                <a:gd name="T8" fmla="*/ 8 w 9"/>
                <a:gd name="T9" fmla="*/ 2 h 5"/>
                <a:gd name="T10" fmla="*/ 7 w 9"/>
                <a:gd name="T11" fmla="*/ 2 h 5"/>
                <a:gd name="T12" fmla="*/ 6 w 9"/>
                <a:gd name="T13" fmla="*/ 2 h 5"/>
                <a:gd name="T14" fmla="*/ 5 w 9"/>
                <a:gd name="T15" fmla="*/ 0 h 5"/>
                <a:gd name="T16" fmla="*/ 5 w 9"/>
                <a:gd name="T17" fmla="*/ 1 h 5"/>
                <a:gd name="T18" fmla="*/ 3 w 9"/>
                <a:gd name="T19" fmla="*/ 1 h 5"/>
                <a:gd name="T20" fmla="*/ 1 w 9"/>
                <a:gd name="T21" fmla="*/ 1 h 5"/>
                <a:gd name="T22" fmla="*/ 0 w 9"/>
                <a:gd name="T23" fmla="*/ 2 h 5"/>
                <a:gd name="T24" fmla="*/ 0 w 9"/>
                <a:gd name="T25" fmla="*/ 3 h 5"/>
                <a:gd name="T26" fmla="*/ 1 w 9"/>
                <a:gd name="T27" fmla="*/ 4 h 5"/>
                <a:gd name="T28" fmla="*/ 3 w 9"/>
                <a:gd name="T29" fmla="*/ 4 h 5"/>
                <a:gd name="T30" fmla="*/ 4 w 9"/>
                <a:gd name="T31" fmla="*/ 5 h 5"/>
                <a:gd name="T32" fmla="*/ 5 w 9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5" y="5"/>
                    <a:pt x="5" y="5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5" y="1"/>
                    <a:pt x="3" y="1"/>
                  </a:cubicBezTo>
                  <a:cubicBezTo>
                    <a:pt x="3" y="1"/>
                    <a:pt x="3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3" y="4"/>
                  </a:cubicBezTo>
                  <a:cubicBezTo>
                    <a:pt x="3" y="4"/>
                    <a:pt x="3" y="4"/>
                    <a:pt x="4" y="5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6" name="Freeform 139">
              <a:extLst>
                <a:ext uri="{FF2B5EF4-FFF2-40B4-BE49-F238E27FC236}">
                  <a16:creationId xmlns:a16="http://schemas.microsoft.com/office/drawing/2014/main" id="{9DFFEF43-7F27-51FD-1C0C-F5DDFCB72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811" y="4292729"/>
              <a:ext cx="4380" cy="175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Freeform 140">
              <a:extLst>
                <a:ext uri="{FF2B5EF4-FFF2-40B4-BE49-F238E27FC236}">
                  <a16:creationId xmlns:a16="http://schemas.microsoft.com/office/drawing/2014/main" id="{405392C0-8571-03F5-57FD-0E21E2DF2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694" y="4242798"/>
              <a:ext cx="4380" cy="8760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0 h 4"/>
                <a:gd name="T4" fmla="*/ 0 w 2"/>
                <a:gd name="T5" fmla="*/ 1 h 4"/>
                <a:gd name="T6" fmla="*/ 0 w 2"/>
                <a:gd name="T7" fmla="*/ 3 h 4"/>
                <a:gd name="T8" fmla="*/ 1 w 2"/>
                <a:gd name="T9" fmla="*/ 4 h 4"/>
                <a:gd name="T10" fmla="*/ 2 w 2"/>
                <a:gd name="T11" fmla="*/ 3 h 4"/>
                <a:gd name="T12" fmla="*/ 1 w 2"/>
                <a:gd name="T13" fmla="*/ 2 h 4"/>
                <a:gd name="T14" fmla="*/ 1 w 2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Freeform 141">
              <a:extLst>
                <a:ext uri="{FF2B5EF4-FFF2-40B4-BE49-F238E27FC236}">
                  <a16:creationId xmlns:a16="http://schemas.microsoft.com/office/drawing/2014/main" id="{210E94ED-1858-99A0-A617-13A2C1754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4694" y="4255061"/>
              <a:ext cx="4380" cy="438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1 w 2"/>
                <a:gd name="T11" fmla="*/ 0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9" name="Freeform 142">
              <a:extLst>
                <a:ext uri="{FF2B5EF4-FFF2-40B4-BE49-F238E27FC236}">
                  <a16:creationId xmlns:a16="http://schemas.microsoft.com/office/drawing/2014/main" id="{411AC954-A6E5-12C5-006C-EC103E972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943" y="4265573"/>
              <a:ext cx="4380" cy="6132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2 h 3"/>
                <a:gd name="T8" fmla="*/ 2 w 2"/>
                <a:gd name="T9" fmla="*/ 1 h 3"/>
                <a:gd name="T10" fmla="*/ 1 w 2"/>
                <a:gd name="T11" fmla="*/ 0 h 3"/>
                <a:gd name="T12" fmla="*/ 1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0" name="Freeform 143">
              <a:extLst>
                <a:ext uri="{FF2B5EF4-FFF2-40B4-BE49-F238E27FC236}">
                  <a16:creationId xmlns:a16="http://schemas.microsoft.com/office/drawing/2014/main" id="{2D0FA792-2D00-9E19-17A1-2677DC0A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791" y="3569165"/>
              <a:ext cx="6132" cy="6132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2 h 3"/>
                <a:gd name="T4" fmla="*/ 2 w 3"/>
                <a:gd name="T5" fmla="*/ 1 h 3"/>
                <a:gd name="T6" fmla="*/ 0 w 3"/>
                <a:gd name="T7" fmla="*/ 0 h 3"/>
                <a:gd name="T8" fmla="*/ 1 w 3"/>
                <a:gd name="T9" fmla="*/ 3 h 3"/>
                <a:gd name="T10" fmla="*/ 2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Freeform 144">
              <a:extLst>
                <a:ext uri="{FF2B5EF4-FFF2-40B4-BE49-F238E27FC236}">
                  <a16:creationId xmlns:a16="http://schemas.microsoft.com/office/drawing/2014/main" id="{AD7C6EBA-6104-F1EA-8FB2-6D073A602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071" y="3714578"/>
              <a:ext cx="4380" cy="18396"/>
            </a:xfrm>
            <a:custGeom>
              <a:avLst/>
              <a:gdLst>
                <a:gd name="T0" fmla="*/ 1 w 2"/>
                <a:gd name="T1" fmla="*/ 9 h 9"/>
                <a:gd name="T2" fmla="*/ 2 w 2"/>
                <a:gd name="T3" fmla="*/ 7 h 9"/>
                <a:gd name="T4" fmla="*/ 2 w 2"/>
                <a:gd name="T5" fmla="*/ 2 h 9"/>
                <a:gd name="T6" fmla="*/ 1 w 2"/>
                <a:gd name="T7" fmla="*/ 0 h 9"/>
                <a:gd name="T8" fmla="*/ 0 w 2"/>
                <a:gd name="T9" fmla="*/ 0 h 9"/>
                <a:gd name="T10" fmla="*/ 0 w 2"/>
                <a:gd name="T11" fmla="*/ 3 h 9"/>
                <a:gd name="T12" fmla="*/ 1 w 2"/>
                <a:gd name="T13" fmla="*/ 5 h 9"/>
                <a:gd name="T14" fmla="*/ 1 w 2"/>
                <a:gd name="T15" fmla="*/ 8 h 9"/>
                <a:gd name="T16" fmla="*/ 1 w 2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9">
                  <a:moveTo>
                    <a:pt x="1" y="9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Freeform 145">
              <a:extLst>
                <a:ext uri="{FF2B5EF4-FFF2-40B4-BE49-F238E27FC236}">
                  <a16:creationId xmlns:a16="http://schemas.microsoft.com/office/drawing/2014/main" id="{01DF8750-38FE-4D83-B698-457307B41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505" y="3863496"/>
              <a:ext cx="4380" cy="4380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Freeform 146">
              <a:extLst>
                <a:ext uri="{FF2B5EF4-FFF2-40B4-BE49-F238E27FC236}">
                  <a16:creationId xmlns:a16="http://schemas.microsoft.com/office/drawing/2014/main" id="{55820115-0A19-4074-682D-C8DFDB4A9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905" y="3895032"/>
              <a:ext cx="13140" cy="6132"/>
            </a:xfrm>
            <a:custGeom>
              <a:avLst/>
              <a:gdLst>
                <a:gd name="T0" fmla="*/ 3 w 6"/>
                <a:gd name="T1" fmla="*/ 0 h 3"/>
                <a:gd name="T2" fmla="*/ 1 w 6"/>
                <a:gd name="T3" fmla="*/ 0 h 3"/>
                <a:gd name="T4" fmla="*/ 0 w 6"/>
                <a:gd name="T5" fmla="*/ 0 h 3"/>
                <a:gd name="T6" fmla="*/ 0 w 6"/>
                <a:gd name="T7" fmla="*/ 1 h 3"/>
                <a:gd name="T8" fmla="*/ 1 w 6"/>
                <a:gd name="T9" fmla="*/ 1 h 3"/>
                <a:gd name="T10" fmla="*/ 2 w 6"/>
                <a:gd name="T11" fmla="*/ 2 h 3"/>
                <a:gd name="T12" fmla="*/ 3 w 6"/>
                <a:gd name="T13" fmla="*/ 3 h 3"/>
                <a:gd name="T14" fmla="*/ 5 w 6"/>
                <a:gd name="T15" fmla="*/ 3 h 3"/>
                <a:gd name="T16" fmla="*/ 6 w 6"/>
                <a:gd name="T17" fmla="*/ 2 h 3"/>
                <a:gd name="T18" fmla="*/ 5 w 6"/>
                <a:gd name="T19" fmla="*/ 0 h 3"/>
                <a:gd name="T20" fmla="*/ 4 w 6"/>
                <a:gd name="T21" fmla="*/ 0 h 3"/>
                <a:gd name="T22" fmla="*/ 3 w 6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Freeform 147">
              <a:extLst>
                <a:ext uri="{FF2B5EF4-FFF2-40B4-BE49-F238E27FC236}">
                  <a16:creationId xmlns:a16="http://schemas.microsoft.com/office/drawing/2014/main" id="{DFB40133-B1FF-2D72-7B6F-72C48B2A8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99" y="3784657"/>
              <a:ext cx="4380" cy="438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1 w 2"/>
                <a:gd name="T9" fmla="*/ 0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5" name="Freeform 148">
              <a:extLst>
                <a:ext uri="{FF2B5EF4-FFF2-40B4-BE49-F238E27FC236}">
                  <a16:creationId xmlns:a16="http://schemas.microsoft.com/office/drawing/2014/main" id="{D4F89AFC-A0D4-22D3-FAD2-C590A2C29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567" y="3708447"/>
              <a:ext cx="1752" cy="3504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Freeform 149">
              <a:extLst>
                <a:ext uri="{FF2B5EF4-FFF2-40B4-BE49-F238E27FC236}">
                  <a16:creationId xmlns:a16="http://schemas.microsoft.com/office/drawing/2014/main" id="{581D138E-B855-DB12-FDEE-565BA952A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2342" y="3399223"/>
              <a:ext cx="6132" cy="6132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1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2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7" name="Freeform 150">
              <a:extLst>
                <a:ext uri="{FF2B5EF4-FFF2-40B4-BE49-F238E27FC236}">
                  <a16:creationId xmlns:a16="http://schemas.microsoft.com/office/drawing/2014/main" id="{2B81A47D-609F-DCA5-7619-8834E100C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203" y="3725090"/>
              <a:ext cx="4380" cy="7883"/>
            </a:xfrm>
            <a:custGeom>
              <a:avLst/>
              <a:gdLst>
                <a:gd name="T0" fmla="*/ 2 w 2"/>
                <a:gd name="T1" fmla="*/ 2 h 4"/>
                <a:gd name="T2" fmla="*/ 1 w 2"/>
                <a:gd name="T3" fmla="*/ 1 h 4"/>
                <a:gd name="T4" fmla="*/ 0 w 2"/>
                <a:gd name="T5" fmla="*/ 0 h 4"/>
                <a:gd name="T6" fmla="*/ 0 w 2"/>
                <a:gd name="T7" fmla="*/ 2 h 4"/>
                <a:gd name="T8" fmla="*/ 1 w 2"/>
                <a:gd name="T9" fmla="*/ 4 h 4"/>
                <a:gd name="T10" fmla="*/ 2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8" name="Freeform 151">
              <a:extLst>
                <a:ext uri="{FF2B5EF4-FFF2-40B4-BE49-F238E27FC236}">
                  <a16:creationId xmlns:a16="http://schemas.microsoft.com/office/drawing/2014/main" id="{BB0857C9-2B59-C98B-88FE-C353A4A37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811" y="4311124"/>
              <a:ext cx="1752" cy="262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9" name="Freeform 152">
              <a:extLst>
                <a:ext uri="{FF2B5EF4-FFF2-40B4-BE49-F238E27FC236}">
                  <a16:creationId xmlns:a16="http://schemas.microsoft.com/office/drawing/2014/main" id="{CB5CCEB9-D369-4863-D601-BAF46CBD3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9899" y="3563033"/>
              <a:ext cx="6132" cy="4380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1 h 2"/>
                <a:gd name="T4" fmla="*/ 1 w 3"/>
                <a:gd name="T5" fmla="*/ 0 h 2"/>
                <a:gd name="T6" fmla="*/ 0 w 3"/>
                <a:gd name="T7" fmla="*/ 1 h 2"/>
                <a:gd name="T8" fmla="*/ 1 w 3"/>
                <a:gd name="T9" fmla="*/ 1 h 2"/>
                <a:gd name="T10" fmla="*/ 0 w 3"/>
                <a:gd name="T11" fmla="*/ 2 h 2"/>
                <a:gd name="T12" fmla="*/ 2 w 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0" name="Freeform 153">
              <a:extLst>
                <a:ext uri="{FF2B5EF4-FFF2-40B4-BE49-F238E27FC236}">
                  <a16:creationId xmlns:a16="http://schemas.microsoft.com/office/drawing/2014/main" id="{251BF24D-0998-D091-24A0-9B667B834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578" y="3803053"/>
              <a:ext cx="7008" cy="7008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1 h 3"/>
                <a:gd name="T4" fmla="*/ 2 w 3"/>
                <a:gd name="T5" fmla="*/ 0 h 3"/>
                <a:gd name="T6" fmla="*/ 1 w 3"/>
                <a:gd name="T7" fmla="*/ 0 h 3"/>
                <a:gd name="T8" fmla="*/ 1 w 3"/>
                <a:gd name="T9" fmla="*/ 1 h 3"/>
                <a:gd name="T10" fmla="*/ 0 w 3"/>
                <a:gd name="T11" fmla="*/ 2 h 3"/>
                <a:gd name="T12" fmla="*/ 1 w 3"/>
                <a:gd name="T13" fmla="*/ 3 h 3"/>
                <a:gd name="T14" fmla="*/ 2 w 3"/>
                <a:gd name="T15" fmla="*/ 3 h 3"/>
                <a:gd name="T16" fmla="*/ 3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1" name="Freeform 154">
              <a:extLst>
                <a:ext uri="{FF2B5EF4-FFF2-40B4-BE49-F238E27FC236}">
                  <a16:creationId xmlns:a16="http://schemas.microsoft.com/office/drawing/2014/main" id="{55F08314-A235-D6F1-1752-2E17AE04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2548" y="4128920"/>
              <a:ext cx="2627" cy="438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2" name="Freeform 155">
              <a:extLst>
                <a:ext uri="{FF2B5EF4-FFF2-40B4-BE49-F238E27FC236}">
                  <a16:creationId xmlns:a16="http://schemas.microsoft.com/office/drawing/2014/main" id="{53561DC5-0F91-28CC-C874-7F37AFDA6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0796" y="4135052"/>
              <a:ext cx="7883" cy="10512"/>
            </a:xfrm>
            <a:custGeom>
              <a:avLst/>
              <a:gdLst>
                <a:gd name="T0" fmla="*/ 2 w 4"/>
                <a:gd name="T1" fmla="*/ 4 h 5"/>
                <a:gd name="T2" fmla="*/ 3 w 4"/>
                <a:gd name="T3" fmla="*/ 3 h 5"/>
                <a:gd name="T4" fmla="*/ 4 w 4"/>
                <a:gd name="T5" fmla="*/ 2 h 5"/>
                <a:gd name="T6" fmla="*/ 4 w 4"/>
                <a:gd name="T7" fmla="*/ 1 h 5"/>
                <a:gd name="T8" fmla="*/ 4 w 4"/>
                <a:gd name="T9" fmla="*/ 0 h 5"/>
                <a:gd name="T10" fmla="*/ 1 w 4"/>
                <a:gd name="T11" fmla="*/ 1 h 5"/>
                <a:gd name="T12" fmla="*/ 0 w 4"/>
                <a:gd name="T13" fmla="*/ 3 h 5"/>
                <a:gd name="T14" fmla="*/ 0 w 4"/>
                <a:gd name="T15" fmla="*/ 4 h 5"/>
                <a:gd name="T16" fmla="*/ 1 w 4"/>
                <a:gd name="T17" fmla="*/ 5 h 5"/>
                <a:gd name="T18" fmla="*/ 2 w 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Freeform 156">
              <a:extLst>
                <a:ext uri="{FF2B5EF4-FFF2-40B4-BE49-F238E27FC236}">
                  <a16:creationId xmlns:a16="http://schemas.microsoft.com/office/drawing/2014/main" id="{A58575F2-F8F9-8EB2-729F-4E1AAE3CE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208" y="3934450"/>
              <a:ext cx="4380" cy="6132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Freeform 157">
              <a:extLst>
                <a:ext uri="{FF2B5EF4-FFF2-40B4-BE49-F238E27FC236}">
                  <a16:creationId xmlns:a16="http://schemas.microsoft.com/office/drawing/2014/main" id="{997DE87E-6B84-9810-D210-DC0300222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928" y="4128920"/>
              <a:ext cx="4380" cy="6132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0 w 2"/>
                <a:gd name="T5" fmla="*/ 0 h 3"/>
                <a:gd name="T6" fmla="*/ 1 w 2"/>
                <a:gd name="T7" fmla="*/ 1 h 3"/>
                <a:gd name="T8" fmla="*/ 0 w 2"/>
                <a:gd name="T9" fmla="*/ 2 h 3"/>
                <a:gd name="T10" fmla="*/ 0 w 2"/>
                <a:gd name="T11" fmla="*/ 3 h 3"/>
                <a:gd name="T12" fmla="*/ 1 w 2"/>
                <a:gd name="T13" fmla="*/ 2 h 3"/>
                <a:gd name="T14" fmla="*/ 2 w 2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5" name="Freeform 158">
              <a:extLst>
                <a:ext uri="{FF2B5EF4-FFF2-40B4-BE49-F238E27FC236}">
                  <a16:creationId xmlns:a16="http://schemas.microsoft.com/office/drawing/2014/main" id="{AC7C7935-CD7C-DA71-5B35-2D3997ECB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284" y="4110524"/>
              <a:ext cx="18396" cy="14016"/>
            </a:xfrm>
            <a:custGeom>
              <a:avLst/>
              <a:gdLst>
                <a:gd name="T0" fmla="*/ 6 w 9"/>
                <a:gd name="T1" fmla="*/ 0 h 7"/>
                <a:gd name="T2" fmla="*/ 4 w 9"/>
                <a:gd name="T3" fmla="*/ 0 h 7"/>
                <a:gd name="T4" fmla="*/ 3 w 9"/>
                <a:gd name="T5" fmla="*/ 0 h 7"/>
                <a:gd name="T6" fmla="*/ 2 w 9"/>
                <a:gd name="T7" fmla="*/ 0 h 7"/>
                <a:gd name="T8" fmla="*/ 1 w 9"/>
                <a:gd name="T9" fmla="*/ 2 h 7"/>
                <a:gd name="T10" fmla="*/ 0 w 9"/>
                <a:gd name="T11" fmla="*/ 3 h 7"/>
                <a:gd name="T12" fmla="*/ 0 w 9"/>
                <a:gd name="T13" fmla="*/ 4 h 7"/>
                <a:gd name="T14" fmla="*/ 2 w 9"/>
                <a:gd name="T15" fmla="*/ 7 h 7"/>
                <a:gd name="T16" fmla="*/ 2 w 9"/>
                <a:gd name="T17" fmla="*/ 6 h 7"/>
                <a:gd name="T18" fmla="*/ 3 w 9"/>
                <a:gd name="T19" fmla="*/ 5 h 7"/>
                <a:gd name="T20" fmla="*/ 4 w 9"/>
                <a:gd name="T21" fmla="*/ 5 h 7"/>
                <a:gd name="T22" fmla="*/ 5 w 9"/>
                <a:gd name="T23" fmla="*/ 6 h 7"/>
                <a:gd name="T24" fmla="*/ 6 w 9"/>
                <a:gd name="T25" fmla="*/ 7 h 7"/>
                <a:gd name="T26" fmla="*/ 7 w 9"/>
                <a:gd name="T27" fmla="*/ 6 h 7"/>
                <a:gd name="T28" fmla="*/ 8 w 9"/>
                <a:gd name="T29" fmla="*/ 5 h 7"/>
                <a:gd name="T30" fmla="*/ 7 w 9"/>
                <a:gd name="T31" fmla="*/ 4 h 7"/>
                <a:gd name="T32" fmla="*/ 7 w 9"/>
                <a:gd name="T33" fmla="*/ 3 h 7"/>
                <a:gd name="T34" fmla="*/ 8 w 9"/>
                <a:gd name="T35" fmla="*/ 2 h 7"/>
                <a:gd name="T36" fmla="*/ 9 w 9"/>
                <a:gd name="T37" fmla="*/ 1 h 7"/>
                <a:gd name="T38" fmla="*/ 7 w 9"/>
                <a:gd name="T39" fmla="*/ 1 h 7"/>
                <a:gd name="T40" fmla="*/ 7 w 9"/>
                <a:gd name="T41" fmla="*/ 2 h 7"/>
                <a:gd name="T42" fmla="*/ 6 w 9"/>
                <a:gd name="T43" fmla="*/ 2 h 7"/>
                <a:gd name="T44" fmla="*/ 5 w 9"/>
                <a:gd name="T45" fmla="*/ 2 h 7"/>
                <a:gd name="T46" fmla="*/ 6 w 9"/>
                <a:gd name="T47" fmla="*/ 1 h 7"/>
                <a:gd name="T48" fmla="*/ 6 w 9"/>
                <a:gd name="T4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6" name="Freeform 159">
              <a:extLst>
                <a:ext uri="{FF2B5EF4-FFF2-40B4-BE49-F238E27FC236}">
                  <a16:creationId xmlns:a16="http://schemas.microsoft.com/office/drawing/2014/main" id="{2C9E16FD-2BCA-37E1-8D4D-7B2E76D4F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9773" y="4112276"/>
              <a:ext cx="8760" cy="8760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1 h 4"/>
                <a:gd name="T4" fmla="*/ 0 w 4"/>
                <a:gd name="T5" fmla="*/ 2 h 4"/>
                <a:gd name="T6" fmla="*/ 0 w 4"/>
                <a:gd name="T7" fmla="*/ 3 h 4"/>
                <a:gd name="T8" fmla="*/ 1 w 4"/>
                <a:gd name="T9" fmla="*/ 4 h 4"/>
                <a:gd name="T10" fmla="*/ 2 w 4"/>
                <a:gd name="T11" fmla="*/ 3 h 4"/>
                <a:gd name="T12" fmla="*/ 3 w 4"/>
                <a:gd name="T13" fmla="*/ 4 h 4"/>
                <a:gd name="T14" fmla="*/ 4 w 4"/>
                <a:gd name="T15" fmla="*/ 3 h 4"/>
                <a:gd name="T16" fmla="*/ 3 w 4"/>
                <a:gd name="T17" fmla="*/ 2 h 4"/>
                <a:gd name="T18" fmla="*/ 4 w 4"/>
                <a:gd name="T19" fmla="*/ 1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7" name="Freeform 160">
              <a:extLst>
                <a:ext uri="{FF2B5EF4-FFF2-40B4-BE49-F238E27FC236}">
                  <a16:creationId xmlns:a16="http://schemas.microsoft.com/office/drawing/2014/main" id="{A949B1F7-0475-B911-7D10-DA7F4427F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973" y="3992266"/>
              <a:ext cx="4380" cy="7883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2 h 4"/>
                <a:gd name="T4" fmla="*/ 1 w 2"/>
                <a:gd name="T5" fmla="*/ 4 h 4"/>
                <a:gd name="T6" fmla="*/ 2 w 2"/>
                <a:gd name="T7" fmla="*/ 4 h 4"/>
                <a:gd name="T8" fmla="*/ 2 w 2"/>
                <a:gd name="T9" fmla="*/ 2 h 4"/>
                <a:gd name="T10" fmla="*/ 2 w 2"/>
                <a:gd name="T11" fmla="*/ 1 h 4"/>
                <a:gd name="T12" fmla="*/ 2 w 2"/>
                <a:gd name="T13" fmla="*/ 0 h 4"/>
                <a:gd name="T14" fmla="*/ 1 w 2"/>
                <a:gd name="T15" fmla="*/ 0 h 4"/>
                <a:gd name="T16" fmla="*/ 0 w 2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8" name="Freeform 161">
              <a:extLst>
                <a:ext uri="{FF2B5EF4-FFF2-40B4-BE49-F238E27FC236}">
                  <a16:creationId xmlns:a16="http://schemas.microsoft.com/office/drawing/2014/main" id="{B181E0B5-A3C5-1C12-51D0-F7D995C36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251" y="4145563"/>
              <a:ext cx="6132" cy="6132"/>
            </a:xfrm>
            <a:custGeom>
              <a:avLst/>
              <a:gdLst>
                <a:gd name="T0" fmla="*/ 3 w 3"/>
                <a:gd name="T1" fmla="*/ 2 h 3"/>
                <a:gd name="T2" fmla="*/ 1 w 3"/>
                <a:gd name="T3" fmla="*/ 0 h 3"/>
                <a:gd name="T4" fmla="*/ 0 w 3"/>
                <a:gd name="T5" fmla="*/ 2 h 3"/>
                <a:gd name="T6" fmla="*/ 2 w 3"/>
                <a:gd name="T7" fmla="*/ 3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Freeform 162">
              <a:extLst>
                <a:ext uri="{FF2B5EF4-FFF2-40B4-BE49-F238E27FC236}">
                  <a16:creationId xmlns:a16="http://schemas.microsoft.com/office/drawing/2014/main" id="{BFA28DF3-05BB-AA05-546E-B915E15D8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811" y="4303240"/>
              <a:ext cx="1752" cy="3504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Freeform 163">
              <a:extLst>
                <a:ext uri="{FF2B5EF4-FFF2-40B4-BE49-F238E27FC236}">
                  <a16:creationId xmlns:a16="http://schemas.microsoft.com/office/drawing/2014/main" id="{718465BD-9CCB-704E-B7C2-6EF759AD0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55" y="3276586"/>
              <a:ext cx="10512" cy="10512"/>
            </a:xfrm>
            <a:custGeom>
              <a:avLst/>
              <a:gdLst>
                <a:gd name="T0" fmla="*/ 4 w 5"/>
                <a:gd name="T1" fmla="*/ 4 h 5"/>
                <a:gd name="T2" fmla="*/ 4 w 5"/>
                <a:gd name="T3" fmla="*/ 2 h 5"/>
                <a:gd name="T4" fmla="*/ 5 w 5"/>
                <a:gd name="T5" fmla="*/ 2 h 5"/>
                <a:gd name="T6" fmla="*/ 3 w 5"/>
                <a:gd name="T7" fmla="*/ 0 h 5"/>
                <a:gd name="T8" fmla="*/ 3 w 5"/>
                <a:gd name="T9" fmla="*/ 1 h 5"/>
                <a:gd name="T10" fmla="*/ 1 w 5"/>
                <a:gd name="T11" fmla="*/ 2 h 5"/>
                <a:gd name="T12" fmla="*/ 0 w 5"/>
                <a:gd name="T13" fmla="*/ 4 h 5"/>
                <a:gd name="T14" fmla="*/ 1 w 5"/>
                <a:gd name="T15" fmla="*/ 5 h 5"/>
                <a:gd name="T16" fmla="*/ 2 w 5"/>
                <a:gd name="T17" fmla="*/ 4 h 5"/>
                <a:gd name="T18" fmla="*/ 4 w 5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4" y="4"/>
                    <a:pt x="4" y="4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1" y="2"/>
                  </a:cubicBezTo>
                  <a:cubicBezTo>
                    <a:pt x="1" y="2"/>
                    <a:pt x="1" y="2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1" name="Freeform 164">
              <a:extLst>
                <a:ext uri="{FF2B5EF4-FFF2-40B4-BE49-F238E27FC236}">
                  <a16:creationId xmlns:a16="http://schemas.microsoft.com/office/drawing/2014/main" id="{71470423-1541-32C6-7349-A6E4AEEDC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719" y="3282717"/>
              <a:ext cx="10512" cy="8760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2 h 4"/>
                <a:gd name="T4" fmla="*/ 4 w 5"/>
                <a:gd name="T5" fmla="*/ 1 h 4"/>
                <a:gd name="T6" fmla="*/ 2 w 5"/>
                <a:gd name="T7" fmla="*/ 1 h 4"/>
                <a:gd name="T8" fmla="*/ 1 w 5"/>
                <a:gd name="T9" fmla="*/ 0 h 4"/>
                <a:gd name="T10" fmla="*/ 0 w 5"/>
                <a:gd name="T11" fmla="*/ 0 h 4"/>
                <a:gd name="T12" fmla="*/ 0 w 5"/>
                <a:gd name="T13" fmla="*/ 1 h 4"/>
                <a:gd name="T14" fmla="*/ 0 w 5"/>
                <a:gd name="T15" fmla="*/ 3 h 4"/>
                <a:gd name="T16" fmla="*/ 3 w 5"/>
                <a:gd name="T17" fmla="*/ 4 h 4"/>
                <a:gd name="T18" fmla="*/ 5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5" y="4"/>
                    <a:pt x="5" y="4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3"/>
                    <a:pt x="0" y="3"/>
                    <a:pt x="3" y="4"/>
                  </a:cubicBezTo>
                  <a:cubicBezTo>
                    <a:pt x="3" y="4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2" name="Freeform 165">
              <a:extLst>
                <a:ext uri="{FF2B5EF4-FFF2-40B4-BE49-F238E27FC236}">
                  <a16:creationId xmlns:a16="http://schemas.microsoft.com/office/drawing/2014/main" id="{34E6B168-74E1-7323-D8C3-20CD923E4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851" y="3295857"/>
              <a:ext cx="8760" cy="10512"/>
            </a:xfrm>
            <a:custGeom>
              <a:avLst/>
              <a:gdLst>
                <a:gd name="T0" fmla="*/ 1 w 4"/>
                <a:gd name="T1" fmla="*/ 1 h 5"/>
                <a:gd name="T2" fmla="*/ 1 w 4"/>
                <a:gd name="T3" fmla="*/ 3 h 5"/>
                <a:gd name="T4" fmla="*/ 0 w 4"/>
                <a:gd name="T5" fmla="*/ 3 h 5"/>
                <a:gd name="T6" fmla="*/ 0 w 4"/>
                <a:gd name="T7" fmla="*/ 4 h 5"/>
                <a:gd name="T8" fmla="*/ 1 w 4"/>
                <a:gd name="T9" fmla="*/ 5 h 5"/>
                <a:gd name="T10" fmla="*/ 2 w 4"/>
                <a:gd name="T11" fmla="*/ 5 h 5"/>
                <a:gd name="T12" fmla="*/ 3 w 4"/>
                <a:gd name="T13" fmla="*/ 4 h 5"/>
                <a:gd name="T14" fmla="*/ 3 w 4"/>
                <a:gd name="T15" fmla="*/ 3 h 5"/>
                <a:gd name="T16" fmla="*/ 4 w 4"/>
                <a:gd name="T17" fmla="*/ 3 h 5"/>
                <a:gd name="T18" fmla="*/ 4 w 4"/>
                <a:gd name="T19" fmla="*/ 1 h 5"/>
                <a:gd name="T20" fmla="*/ 3 w 4"/>
                <a:gd name="T21" fmla="*/ 0 h 5"/>
                <a:gd name="T22" fmla="*/ 2 w 4"/>
                <a:gd name="T23" fmla="*/ 0 h 5"/>
                <a:gd name="T24" fmla="*/ 1 w 4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1"/>
                    <a:pt x="1" y="1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Freeform 166">
              <a:extLst>
                <a:ext uri="{FF2B5EF4-FFF2-40B4-BE49-F238E27FC236}">
                  <a16:creationId xmlns:a16="http://schemas.microsoft.com/office/drawing/2014/main" id="{5C60AE34-C4F7-E77E-E54E-688D4147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851" y="3316004"/>
              <a:ext cx="8760" cy="6132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1 w 4"/>
                <a:gd name="T9" fmla="*/ 1 h 3"/>
                <a:gd name="T10" fmla="*/ 0 w 4"/>
                <a:gd name="T11" fmla="*/ 1 h 3"/>
                <a:gd name="T12" fmla="*/ 1 w 4"/>
                <a:gd name="T13" fmla="*/ 2 h 3"/>
                <a:gd name="T14" fmla="*/ 2 w 4"/>
                <a:gd name="T15" fmla="*/ 3 h 3"/>
                <a:gd name="T16" fmla="*/ 4 w 4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4" name="Freeform 167">
              <a:extLst>
                <a:ext uri="{FF2B5EF4-FFF2-40B4-BE49-F238E27FC236}">
                  <a16:creationId xmlns:a16="http://schemas.microsoft.com/office/drawing/2014/main" id="{D2168DAC-81D3-CD01-3F0D-CD447D958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208" y="3250306"/>
              <a:ext cx="2627" cy="3504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5" name="Freeform 168">
              <a:extLst>
                <a:ext uri="{FF2B5EF4-FFF2-40B4-BE49-F238E27FC236}">
                  <a16:creationId xmlns:a16="http://schemas.microsoft.com/office/drawing/2014/main" id="{0DAAB27C-EA2B-DAEF-1A91-5075B73A8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812" y="3268701"/>
              <a:ext cx="22776" cy="21023"/>
            </a:xfrm>
            <a:custGeom>
              <a:avLst/>
              <a:gdLst>
                <a:gd name="T0" fmla="*/ 3 w 11"/>
                <a:gd name="T1" fmla="*/ 10 h 10"/>
                <a:gd name="T2" fmla="*/ 4 w 11"/>
                <a:gd name="T3" fmla="*/ 8 h 10"/>
                <a:gd name="T4" fmla="*/ 7 w 11"/>
                <a:gd name="T5" fmla="*/ 8 h 10"/>
                <a:gd name="T6" fmla="*/ 9 w 11"/>
                <a:gd name="T7" fmla="*/ 5 h 10"/>
                <a:gd name="T8" fmla="*/ 10 w 11"/>
                <a:gd name="T9" fmla="*/ 3 h 10"/>
                <a:gd name="T10" fmla="*/ 11 w 11"/>
                <a:gd name="T11" fmla="*/ 1 h 10"/>
                <a:gd name="T12" fmla="*/ 10 w 11"/>
                <a:gd name="T13" fmla="*/ 0 h 10"/>
                <a:gd name="T14" fmla="*/ 8 w 11"/>
                <a:gd name="T15" fmla="*/ 1 h 10"/>
                <a:gd name="T16" fmla="*/ 6 w 11"/>
                <a:gd name="T17" fmla="*/ 1 h 10"/>
                <a:gd name="T18" fmla="*/ 4 w 11"/>
                <a:gd name="T19" fmla="*/ 0 h 10"/>
                <a:gd name="T20" fmla="*/ 4 w 11"/>
                <a:gd name="T21" fmla="*/ 2 h 10"/>
                <a:gd name="T22" fmla="*/ 3 w 11"/>
                <a:gd name="T23" fmla="*/ 3 h 10"/>
                <a:gd name="T24" fmla="*/ 3 w 11"/>
                <a:gd name="T25" fmla="*/ 4 h 10"/>
                <a:gd name="T26" fmla="*/ 5 w 11"/>
                <a:gd name="T27" fmla="*/ 3 h 10"/>
                <a:gd name="T28" fmla="*/ 5 w 11"/>
                <a:gd name="T29" fmla="*/ 5 h 10"/>
                <a:gd name="T30" fmla="*/ 6 w 11"/>
                <a:gd name="T31" fmla="*/ 6 h 10"/>
                <a:gd name="T32" fmla="*/ 4 w 11"/>
                <a:gd name="T33" fmla="*/ 6 h 10"/>
                <a:gd name="T34" fmla="*/ 1 w 11"/>
                <a:gd name="T35" fmla="*/ 8 h 10"/>
                <a:gd name="T36" fmla="*/ 0 w 11"/>
                <a:gd name="T37" fmla="*/ 9 h 10"/>
                <a:gd name="T38" fmla="*/ 1 w 11"/>
                <a:gd name="T39" fmla="*/ 10 h 10"/>
                <a:gd name="T40" fmla="*/ 3 w 11"/>
                <a:gd name="T4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10">
                  <a:moveTo>
                    <a:pt x="3" y="10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6" name="Freeform 169">
              <a:extLst>
                <a:ext uri="{FF2B5EF4-FFF2-40B4-BE49-F238E27FC236}">
                  <a16:creationId xmlns:a16="http://schemas.microsoft.com/office/drawing/2014/main" id="{49A7EA49-7A35-311E-F168-D9A737F89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3943" y="3256438"/>
              <a:ext cx="19272" cy="10512"/>
            </a:xfrm>
            <a:custGeom>
              <a:avLst/>
              <a:gdLst>
                <a:gd name="T0" fmla="*/ 2 w 9"/>
                <a:gd name="T1" fmla="*/ 5 h 5"/>
                <a:gd name="T2" fmla="*/ 4 w 9"/>
                <a:gd name="T3" fmla="*/ 4 h 5"/>
                <a:gd name="T4" fmla="*/ 5 w 9"/>
                <a:gd name="T5" fmla="*/ 5 h 5"/>
                <a:gd name="T6" fmla="*/ 6 w 9"/>
                <a:gd name="T7" fmla="*/ 5 h 5"/>
                <a:gd name="T8" fmla="*/ 7 w 9"/>
                <a:gd name="T9" fmla="*/ 4 h 5"/>
                <a:gd name="T10" fmla="*/ 8 w 9"/>
                <a:gd name="T11" fmla="*/ 3 h 5"/>
                <a:gd name="T12" fmla="*/ 9 w 9"/>
                <a:gd name="T13" fmla="*/ 2 h 5"/>
                <a:gd name="T14" fmla="*/ 9 w 9"/>
                <a:gd name="T15" fmla="*/ 1 h 5"/>
                <a:gd name="T16" fmla="*/ 8 w 9"/>
                <a:gd name="T17" fmla="*/ 1 h 5"/>
                <a:gd name="T18" fmla="*/ 6 w 9"/>
                <a:gd name="T19" fmla="*/ 1 h 5"/>
                <a:gd name="T20" fmla="*/ 5 w 9"/>
                <a:gd name="T21" fmla="*/ 0 h 5"/>
                <a:gd name="T22" fmla="*/ 4 w 9"/>
                <a:gd name="T23" fmla="*/ 0 h 5"/>
                <a:gd name="T24" fmla="*/ 2 w 9"/>
                <a:gd name="T25" fmla="*/ 1 h 5"/>
                <a:gd name="T26" fmla="*/ 0 w 9"/>
                <a:gd name="T27" fmla="*/ 2 h 5"/>
                <a:gd name="T28" fmla="*/ 0 w 9"/>
                <a:gd name="T29" fmla="*/ 3 h 5"/>
                <a:gd name="T30" fmla="*/ 1 w 9"/>
                <a:gd name="T31" fmla="*/ 4 h 5"/>
                <a:gd name="T32" fmla="*/ 2 w 9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5">
                  <a:moveTo>
                    <a:pt x="2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7" name="Freeform 170">
              <a:extLst>
                <a:ext uri="{FF2B5EF4-FFF2-40B4-BE49-F238E27FC236}">
                  <a16:creationId xmlns:a16="http://schemas.microsoft.com/office/drawing/2014/main" id="{EA1B1D67-55F8-C5E7-3A9B-8AD1234D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215" y="3332648"/>
              <a:ext cx="18396" cy="22776"/>
            </a:xfrm>
            <a:custGeom>
              <a:avLst/>
              <a:gdLst>
                <a:gd name="T0" fmla="*/ 2 w 9"/>
                <a:gd name="T1" fmla="*/ 9 h 11"/>
                <a:gd name="T2" fmla="*/ 3 w 9"/>
                <a:gd name="T3" fmla="*/ 10 h 11"/>
                <a:gd name="T4" fmla="*/ 4 w 9"/>
                <a:gd name="T5" fmla="*/ 11 h 11"/>
                <a:gd name="T6" fmla="*/ 7 w 9"/>
                <a:gd name="T7" fmla="*/ 10 h 11"/>
                <a:gd name="T8" fmla="*/ 9 w 9"/>
                <a:gd name="T9" fmla="*/ 10 h 11"/>
                <a:gd name="T10" fmla="*/ 9 w 9"/>
                <a:gd name="T11" fmla="*/ 9 h 11"/>
                <a:gd name="T12" fmla="*/ 8 w 9"/>
                <a:gd name="T13" fmla="*/ 7 h 11"/>
                <a:gd name="T14" fmla="*/ 8 w 9"/>
                <a:gd name="T15" fmla="*/ 5 h 11"/>
                <a:gd name="T16" fmla="*/ 8 w 9"/>
                <a:gd name="T17" fmla="*/ 4 h 11"/>
                <a:gd name="T18" fmla="*/ 7 w 9"/>
                <a:gd name="T19" fmla="*/ 1 h 11"/>
                <a:gd name="T20" fmla="*/ 5 w 9"/>
                <a:gd name="T21" fmla="*/ 0 h 11"/>
                <a:gd name="T22" fmla="*/ 5 w 9"/>
                <a:gd name="T23" fmla="*/ 1 h 11"/>
                <a:gd name="T24" fmla="*/ 2 w 9"/>
                <a:gd name="T25" fmla="*/ 1 h 11"/>
                <a:gd name="T26" fmla="*/ 0 w 9"/>
                <a:gd name="T27" fmla="*/ 3 h 11"/>
                <a:gd name="T28" fmla="*/ 0 w 9"/>
                <a:gd name="T29" fmla="*/ 4 h 11"/>
                <a:gd name="T30" fmla="*/ 1 w 9"/>
                <a:gd name="T31" fmla="*/ 6 h 11"/>
                <a:gd name="T32" fmla="*/ 2 w 9"/>
                <a:gd name="T3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1">
                  <a:moveTo>
                    <a:pt x="2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8" name="Freeform 171">
              <a:extLst>
                <a:ext uri="{FF2B5EF4-FFF2-40B4-BE49-F238E27FC236}">
                  <a16:creationId xmlns:a16="http://schemas.microsoft.com/office/drawing/2014/main" id="{0900DDC5-7620-34D4-61FC-1335F4D89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323" y="3233662"/>
              <a:ext cx="14892" cy="14016"/>
            </a:xfrm>
            <a:custGeom>
              <a:avLst/>
              <a:gdLst>
                <a:gd name="T0" fmla="*/ 2 w 7"/>
                <a:gd name="T1" fmla="*/ 5 h 7"/>
                <a:gd name="T2" fmla="*/ 3 w 7"/>
                <a:gd name="T3" fmla="*/ 7 h 7"/>
                <a:gd name="T4" fmla="*/ 4 w 7"/>
                <a:gd name="T5" fmla="*/ 5 h 7"/>
                <a:gd name="T6" fmla="*/ 6 w 7"/>
                <a:gd name="T7" fmla="*/ 5 h 7"/>
                <a:gd name="T8" fmla="*/ 6 w 7"/>
                <a:gd name="T9" fmla="*/ 4 h 7"/>
                <a:gd name="T10" fmla="*/ 7 w 7"/>
                <a:gd name="T11" fmla="*/ 4 h 7"/>
                <a:gd name="T12" fmla="*/ 7 w 7"/>
                <a:gd name="T13" fmla="*/ 3 h 7"/>
                <a:gd name="T14" fmla="*/ 6 w 7"/>
                <a:gd name="T15" fmla="*/ 1 h 7"/>
                <a:gd name="T16" fmla="*/ 5 w 7"/>
                <a:gd name="T17" fmla="*/ 0 h 7"/>
                <a:gd name="T18" fmla="*/ 4 w 7"/>
                <a:gd name="T19" fmla="*/ 1 h 7"/>
                <a:gd name="T20" fmla="*/ 2 w 7"/>
                <a:gd name="T21" fmla="*/ 2 h 7"/>
                <a:gd name="T22" fmla="*/ 0 w 7"/>
                <a:gd name="T23" fmla="*/ 3 h 7"/>
                <a:gd name="T24" fmla="*/ 1 w 7"/>
                <a:gd name="T25" fmla="*/ 4 h 7"/>
                <a:gd name="T26" fmla="*/ 2 w 7"/>
                <a:gd name="T2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2" y="5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9" name="Freeform 172">
              <a:extLst>
                <a:ext uri="{FF2B5EF4-FFF2-40B4-BE49-F238E27FC236}">
                  <a16:creationId xmlns:a16="http://schemas.microsoft.com/office/drawing/2014/main" id="{CBE6AFDB-5745-B5BC-F729-0A5C6A764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719" y="3258190"/>
              <a:ext cx="6132" cy="8760"/>
            </a:xfrm>
            <a:custGeom>
              <a:avLst/>
              <a:gdLst>
                <a:gd name="T0" fmla="*/ 2 w 3"/>
                <a:gd name="T1" fmla="*/ 3 h 4"/>
                <a:gd name="T2" fmla="*/ 3 w 3"/>
                <a:gd name="T3" fmla="*/ 2 h 4"/>
                <a:gd name="T4" fmla="*/ 2 w 3"/>
                <a:gd name="T5" fmla="*/ 1 h 4"/>
                <a:gd name="T6" fmla="*/ 1 w 3"/>
                <a:gd name="T7" fmla="*/ 0 h 4"/>
                <a:gd name="T8" fmla="*/ 0 w 3"/>
                <a:gd name="T9" fmla="*/ 0 h 4"/>
                <a:gd name="T10" fmla="*/ 0 w 3"/>
                <a:gd name="T11" fmla="*/ 2 h 4"/>
                <a:gd name="T12" fmla="*/ 0 w 3"/>
                <a:gd name="T13" fmla="*/ 4 h 4"/>
                <a:gd name="T14" fmla="*/ 1 w 3"/>
                <a:gd name="T15" fmla="*/ 4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2"/>
                  </a:cubicBezTo>
                  <a:cubicBezTo>
                    <a:pt x="0" y="2"/>
                    <a:pt x="0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0" name="Freeform 173">
              <a:extLst>
                <a:ext uri="{FF2B5EF4-FFF2-40B4-BE49-F238E27FC236}">
                  <a16:creationId xmlns:a16="http://schemas.microsoft.com/office/drawing/2014/main" id="{6DAA6C8E-E67F-028D-006B-FC02C042C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703" y="3332648"/>
              <a:ext cx="3504" cy="4380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1 w 2"/>
                <a:gd name="T9" fmla="*/ 1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1" name="Freeform 174">
              <a:extLst>
                <a:ext uri="{FF2B5EF4-FFF2-40B4-BE49-F238E27FC236}">
                  <a16:creationId xmlns:a16="http://schemas.microsoft.com/office/drawing/2014/main" id="{8B1171C5-9883-0A46-D905-3A392316A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2703" y="3312501"/>
              <a:ext cx="14016" cy="9636"/>
            </a:xfrm>
            <a:custGeom>
              <a:avLst/>
              <a:gdLst>
                <a:gd name="T0" fmla="*/ 3 w 7"/>
                <a:gd name="T1" fmla="*/ 4 h 5"/>
                <a:gd name="T2" fmla="*/ 4 w 7"/>
                <a:gd name="T3" fmla="*/ 4 h 5"/>
                <a:gd name="T4" fmla="*/ 6 w 7"/>
                <a:gd name="T5" fmla="*/ 4 h 5"/>
                <a:gd name="T6" fmla="*/ 7 w 7"/>
                <a:gd name="T7" fmla="*/ 4 h 5"/>
                <a:gd name="T8" fmla="*/ 7 w 7"/>
                <a:gd name="T9" fmla="*/ 2 h 5"/>
                <a:gd name="T10" fmla="*/ 6 w 7"/>
                <a:gd name="T11" fmla="*/ 2 h 5"/>
                <a:gd name="T12" fmla="*/ 5 w 7"/>
                <a:gd name="T13" fmla="*/ 1 h 5"/>
                <a:gd name="T14" fmla="*/ 3 w 7"/>
                <a:gd name="T15" fmla="*/ 0 h 5"/>
                <a:gd name="T16" fmla="*/ 1 w 7"/>
                <a:gd name="T17" fmla="*/ 1 h 5"/>
                <a:gd name="T18" fmla="*/ 0 w 7"/>
                <a:gd name="T19" fmla="*/ 3 h 5"/>
                <a:gd name="T20" fmla="*/ 0 w 7"/>
                <a:gd name="T21" fmla="*/ 4 h 5"/>
                <a:gd name="T22" fmla="*/ 1 w 7"/>
                <a:gd name="T23" fmla="*/ 5 h 5"/>
                <a:gd name="T24" fmla="*/ 2 w 7"/>
                <a:gd name="T25" fmla="*/ 5 h 5"/>
                <a:gd name="T26" fmla="*/ 3 w 7"/>
                <a:gd name="T2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3" y="4"/>
                  </a:move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3" y="0"/>
                  </a:cubicBezTo>
                  <a:cubicBezTo>
                    <a:pt x="3" y="0"/>
                    <a:pt x="3" y="0"/>
                    <a:pt x="1" y="1"/>
                  </a:cubicBezTo>
                  <a:cubicBezTo>
                    <a:pt x="1" y="1"/>
                    <a:pt x="1" y="1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2" name="Freeform 175">
              <a:extLst>
                <a:ext uri="{FF2B5EF4-FFF2-40B4-BE49-F238E27FC236}">
                  <a16:creationId xmlns:a16="http://schemas.microsoft.com/office/drawing/2014/main" id="{4327F2C9-ED67-00DB-2F61-C35BFF22B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059" y="3329144"/>
              <a:ext cx="6132" cy="7883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1 h 4"/>
                <a:gd name="T4" fmla="*/ 2 w 3"/>
                <a:gd name="T5" fmla="*/ 4 h 4"/>
                <a:gd name="T6" fmla="*/ 3 w 3"/>
                <a:gd name="T7" fmla="*/ 4 h 4"/>
                <a:gd name="T8" fmla="*/ 3 w 3"/>
                <a:gd name="T9" fmla="*/ 3 h 4"/>
                <a:gd name="T10" fmla="*/ 3 w 3"/>
                <a:gd name="T11" fmla="*/ 1 h 4"/>
                <a:gd name="T12" fmla="*/ 1 w 3"/>
                <a:gd name="T13" fmla="*/ 0 h 4"/>
                <a:gd name="T14" fmla="*/ 0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3" name="Freeform 176">
              <a:extLst>
                <a:ext uri="{FF2B5EF4-FFF2-40B4-BE49-F238E27FC236}">
                  <a16:creationId xmlns:a16="http://schemas.microsoft.com/office/drawing/2014/main" id="{4351F373-6FE9-8F96-A334-A89426A7A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3943" y="3344912"/>
              <a:ext cx="4380" cy="7008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2 h 3"/>
                <a:gd name="T4" fmla="*/ 1 w 2"/>
                <a:gd name="T5" fmla="*/ 0 h 3"/>
                <a:gd name="T6" fmla="*/ 0 w 2"/>
                <a:gd name="T7" fmla="*/ 0 h 3"/>
                <a:gd name="T8" fmla="*/ 0 w 2"/>
                <a:gd name="T9" fmla="*/ 2 h 3"/>
                <a:gd name="T10" fmla="*/ 1 w 2"/>
                <a:gd name="T11" fmla="*/ 3 h 3"/>
                <a:gd name="T12" fmla="*/ 2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4" name="Freeform 177">
              <a:extLst>
                <a:ext uri="{FF2B5EF4-FFF2-40B4-BE49-F238E27FC236}">
                  <a16:creationId xmlns:a16="http://schemas.microsoft.com/office/drawing/2014/main" id="{0FDAB071-1536-6F25-6DED-EBC2B5A10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3943" y="3329144"/>
              <a:ext cx="6132" cy="6132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1 w 3"/>
                <a:gd name="T5" fmla="*/ 0 h 3"/>
                <a:gd name="T6" fmla="*/ 0 w 3"/>
                <a:gd name="T7" fmla="*/ 1 h 3"/>
                <a:gd name="T8" fmla="*/ 1 w 3"/>
                <a:gd name="T9" fmla="*/ 2 h 3"/>
                <a:gd name="T10" fmla="*/ 3 w 3"/>
                <a:gd name="T11" fmla="*/ 3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5" name="Freeform 178">
              <a:extLst>
                <a:ext uri="{FF2B5EF4-FFF2-40B4-BE49-F238E27FC236}">
                  <a16:creationId xmlns:a16="http://schemas.microsoft.com/office/drawing/2014/main" id="{CA3914D1-27BC-16BE-26DF-AD009C506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076" y="3341408"/>
              <a:ext cx="10512" cy="6132"/>
            </a:xfrm>
            <a:custGeom>
              <a:avLst/>
              <a:gdLst>
                <a:gd name="T0" fmla="*/ 3 w 5"/>
                <a:gd name="T1" fmla="*/ 3 h 3"/>
                <a:gd name="T2" fmla="*/ 4 w 5"/>
                <a:gd name="T3" fmla="*/ 3 h 3"/>
                <a:gd name="T4" fmla="*/ 5 w 5"/>
                <a:gd name="T5" fmla="*/ 2 h 3"/>
                <a:gd name="T6" fmla="*/ 4 w 5"/>
                <a:gd name="T7" fmla="*/ 1 h 3"/>
                <a:gd name="T8" fmla="*/ 4 w 5"/>
                <a:gd name="T9" fmla="*/ 0 h 3"/>
                <a:gd name="T10" fmla="*/ 3 w 5"/>
                <a:gd name="T11" fmla="*/ 0 h 3"/>
                <a:gd name="T12" fmla="*/ 2 w 5"/>
                <a:gd name="T13" fmla="*/ 1 h 3"/>
                <a:gd name="T14" fmla="*/ 0 w 5"/>
                <a:gd name="T15" fmla="*/ 2 h 3"/>
                <a:gd name="T16" fmla="*/ 1 w 5"/>
                <a:gd name="T17" fmla="*/ 3 h 3"/>
                <a:gd name="T18" fmla="*/ 3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6" name="Freeform 179">
              <a:extLst>
                <a:ext uri="{FF2B5EF4-FFF2-40B4-BE49-F238E27FC236}">
                  <a16:creationId xmlns:a16="http://schemas.microsoft.com/office/drawing/2014/main" id="{B2FCEC19-A89D-7DF8-2A2D-A206E04E7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4183" y="4315505"/>
              <a:ext cx="2627" cy="438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7" name="Freeform 180">
              <a:extLst>
                <a:ext uri="{FF2B5EF4-FFF2-40B4-BE49-F238E27FC236}">
                  <a16:creationId xmlns:a16="http://schemas.microsoft.com/office/drawing/2014/main" id="{BD225F0F-EA12-DC72-FFDB-0CF4F2D96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835" y="3332648"/>
              <a:ext cx="6132" cy="4380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2 w 3"/>
                <a:gd name="T5" fmla="*/ 0 h 2"/>
                <a:gd name="T6" fmla="*/ 1 w 3"/>
                <a:gd name="T7" fmla="*/ 0 h 2"/>
                <a:gd name="T8" fmla="*/ 1 w 3"/>
                <a:gd name="T9" fmla="*/ 1 h 2"/>
                <a:gd name="T10" fmla="*/ 0 w 3"/>
                <a:gd name="T11" fmla="*/ 1 h 2"/>
                <a:gd name="T12" fmla="*/ 0 w 3"/>
                <a:gd name="T13" fmla="*/ 2 h 2"/>
                <a:gd name="T14" fmla="*/ 1 w 3"/>
                <a:gd name="T15" fmla="*/ 2 h 2"/>
                <a:gd name="T16" fmla="*/ 2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8" name="Freeform 181">
              <a:extLst>
                <a:ext uri="{FF2B5EF4-FFF2-40B4-BE49-F238E27FC236}">
                  <a16:creationId xmlns:a16="http://schemas.microsoft.com/office/drawing/2014/main" id="{6E05F538-E63E-CB9E-C0AD-1DAD072B4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3943" y="3335277"/>
              <a:ext cx="4380" cy="6132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1 w 2"/>
                <a:gd name="T5" fmla="*/ 0 h 3"/>
                <a:gd name="T6" fmla="*/ 0 w 2"/>
                <a:gd name="T7" fmla="*/ 0 h 3"/>
                <a:gd name="T8" fmla="*/ 0 w 2"/>
                <a:gd name="T9" fmla="*/ 1 h 3"/>
                <a:gd name="T10" fmla="*/ 0 w 2"/>
                <a:gd name="T11" fmla="*/ 2 h 3"/>
                <a:gd name="T12" fmla="*/ 1 w 2"/>
                <a:gd name="T13" fmla="*/ 3 h 3"/>
                <a:gd name="T14" fmla="*/ 2 w 2"/>
                <a:gd name="T15" fmla="*/ 3 h 3"/>
                <a:gd name="T16" fmla="*/ 2 w 2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99" name="Freeform 182">
              <a:extLst>
                <a:ext uri="{FF2B5EF4-FFF2-40B4-BE49-F238E27FC236}">
                  <a16:creationId xmlns:a16="http://schemas.microsoft.com/office/drawing/2014/main" id="{C9A45638-C82A-2C9D-F82B-3748D709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1387" y="4118408"/>
              <a:ext cx="120010" cy="263672"/>
            </a:xfrm>
            <a:custGeom>
              <a:avLst/>
              <a:gdLst>
                <a:gd name="T0" fmla="*/ 54 w 58"/>
                <a:gd name="T1" fmla="*/ 113 h 127"/>
                <a:gd name="T2" fmla="*/ 50 w 58"/>
                <a:gd name="T3" fmla="*/ 109 h 127"/>
                <a:gd name="T4" fmla="*/ 45 w 58"/>
                <a:gd name="T5" fmla="*/ 105 h 127"/>
                <a:gd name="T6" fmla="*/ 42 w 58"/>
                <a:gd name="T7" fmla="*/ 98 h 127"/>
                <a:gd name="T8" fmla="*/ 41 w 58"/>
                <a:gd name="T9" fmla="*/ 89 h 127"/>
                <a:gd name="T10" fmla="*/ 40 w 58"/>
                <a:gd name="T11" fmla="*/ 83 h 127"/>
                <a:gd name="T12" fmla="*/ 40 w 58"/>
                <a:gd name="T13" fmla="*/ 78 h 127"/>
                <a:gd name="T14" fmla="*/ 42 w 58"/>
                <a:gd name="T15" fmla="*/ 77 h 127"/>
                <a:gd name="T16" fmla="*/ 48 w 58"/>
                <a:gd name="T17" fmla="*/ 78 h 127"/>
                <a:gd name="T18" fmla="*/ 52 w 58"/>
                <a:gd name="T19" fmla="*/ 83 h 127"/>
                <a:gd name="T20" fmla="*/ 54 w 58"/>
                <a:gd name="T21" fmla="*/ 83 h 127"/>
                <a:gd name="T22" fmla="*/ 48 w 58"/>
                <a:gd name="T23" fmla="*/ 77 h 127"/>
                <a:gd name="T24" fmla="*/ 46 w 58"/>
                <a:gd name="T25" fmla="*/ 73 h 127"/>
                <a:gd name="T26" fmla="*/ 42 w 58"/>
                <a:gd name="T27" fmla="*/ 67 h 127"/>
                <a:gd name="T28" fmla="*/ 37 w 58"/>
                <a:gd name="T29" fmla="*/ 58 h 127"/>
                <a:gd name="T30" fmla="*/ 32 w 58"/>
                <a:gd name="T31" fmla="*/ 48 h 127"/>
                <a:gd name="T32" fmla="*/ 29 w 58"/>
                <a:gd name="T33" fmla="*/ 44 h 127"/>
                <a:gd name="T34" fmla="*/ 27 w 58"/>
                <a:gd name="T35" fmla="*/ 42 h 127"/>
                <a:gd name="T36" fmla="*/ 23 w 58"/>
                <a:gd name="T37" fmla="*/ 38 h 127"/>
                <a:gd name="T38" fmla="*/ 21 w 58"/>
                <a:gd name="T39" fmla="*/ 32 h 127"/>
                <a:gd name="T40" fmla="*/ 21 w 58"/>
                <a:gd name="T41" fmla="*/ 26 h 127"/>
                <a:gd name="T42" fmla="*/ 17 w 58"/>
                <a:gd name="T43" fmla="*/ 21 h 127"/>
                <a:gd name="T44" fmla="*/ 16 w 58"/>
                <a:gd name="T45" fmla="*/ 18 h 127"/>
                <a:gd name="T46" fmla="*/ 20 w 58"/>
                <a:gd name="T47" fmla="*/ 22 h 127"/>
                <a:gd name="T48" fmla="*/ 15 w 58"/>
                <a:gd name="T49" fmla="*/ 15 h 127"/>
                <a:gd name="T50" fmla="*/ 9 w 58"/>
                <a:gd name="T51" fmla="*/ 8 h 127"/>
                <a:gd name="T52" fmla="*/ 6 w 58"/>
                <a:gd name="T53" fmla="*/ 3 h 127"/>
                <a:gd name="T54" fmla="*/ 3 w 58"/>
                <a:gd name="T55" fmla="*/ 1 h 127"/>
                <a:gd name="T56" fmla="*/ 3 w 58"/>
                <a:gd name="T57" fmla="*/ 3 h 127"/>
                <a:gd name="T58" fmla="*/ 3 w 58"/>
                <a:gd name="T59" fmla="*/ 5 h 127"/>
                <a:gd name="T60" fmla="*/ 6 w 58"/>
                <a:gd name="T61" fmla="*/ 10 h 127"/>
                <a:gd name="T62" fmla="*/ 8 w 58"/>
                <a:gd name="T63" fmla="*/ 10 h 127"/>
                <a:gd name="T64" fmla="*/ 7 w 58"/>
                <a:gd name="T65" fmla="*/ 13 h 127"/>
                <a:gd name="T66" fmla="*/ 7 w 58"/>
                <a:gd name="T67" fmla="*/ 15 h 127"/>
                <a:gd name="T68" fmla="*/ 4 w 58"/>
                <a:gd name="T69" fmla="*/ 15 h 127"/>
                <a:gd name="T70" fmla="*/ 5 w 58"/>
                <a:gd name="T71" fmla="*/ 21 h 127"/>
                <a:gd name="T72" fmla="*/ 8 w 58"/>
                <a:gd name="T73" fmla="*/ 30 h 127"/>
                <a:gd name="T74" fmla="*/ 10 w 58"/>
                <a:gd name="T75" fmla="*/ 37 h 127"/>
                <a:gd name="T76" fmla="*/ 14 w 58"/>
                <a:gd name="T77" fmla="*/ 42 h 127"/>
                <a:gd name="T78" fmla="*/ 19 w 58"/>
                <a:gd name="T79" fmla="*/ 47 h 127"/>
                <a:gd name="T80" fmla="*/ 21 w 58"/>
                <a:gd name="T81" fmla="*/ 56 h 127"/>
                <a:gd name="T82" fmla="*/ 24 w 58"/>
                <a:gd name="T83" fmla="*/ 61 h 127"/>
                <a:gd name="T84" fmla="*/ 25 w 58"/>
                <a:gd name="T85" fmla="*/ 64 h 127"/>
                <a:gd name="T86" fmla="*/ 29 w 58"/>
                <a:gd name="T87" fmla="*/ 72 h 127"/>
                <a:gd name="T88" fmla="*/ 29 w 58"/>
                <a:gd name="T89" fmla="*/ 78 h 127"/>
                <a:gd name="T90" fmla="*/ 31 w 58"/>
                <a:gd name="T91" fmla="*/ 86 h 127"/>
                <a:gd name="T92" fmla="*/ 36 w 58"/>
                <a:gd name="T93" fmla="*/ 93 h 127"/>
                <a:gd name="T94" fmla="*/ 37 w 58"/>
                <a:gd name="T95" fmla="*/ 101 h 127"/>
                <a:gd name="T96" fmla="*/ 39 w 58"/>
                <a:gd name="T97" fmla="*/ 109 h 127"/>
                <a:gd name="T98" fmla="*/ 41 w 58"/>
                <a:gd name="T99" fmla="*/ 116 h 127"/>
                <a:gd name="T100" fmla="*/ 44 w 58"/>
                <a:gd name="T101" fmla="*/ 123 h 127"/>
                <a:gd name="T102" fmla="*/ 47 w 58"/>
                <a:gd name="T103" fmla="*/ 125 h 127"/>
                <a:gd name="T104" fmla="*/ 46 w 58"/>
                <a:gd name="T105" fmla="*/ 120 h 127"/>
                <a:gd name="T106" fmla="*/ 49 w 58"/>
                <a:gd name="T107" fmla="*/ 116 h 127"/>
                <a:gd name="T108" fmla="*/ 53 w 58"/>
                <a:gd name="T109" fmla="*/ 117 h 127"/>
                <a:gd name="T110" fmla="*/ 55 w 58"/>
                <a:gd name="T111" fmla="*/ 118 h 127"/>
                <a:gd name="T112" fmla="*/ 57 w 58"/>
                <a:gd name="T113" fmla="*/ 122 h 127"/>
                <a:gd name="T114" fmla="*/ 56 w 58"/>
                <a:gd name="T115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" h="127">
                  <a:moveTo>
                    <a:pt x="56" y="114"/>
                  </a:moveTo>
                  <a:cubicBezTo>
                    <a:pt x="55" y="113"/>
                    <a:pt x="55" y="113"/>
                    <a:pt x="55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2" y="113"/>
                    <a:pt x="52" y="113"/>
                    <a:pt x="52" y="113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7" y="127"/>
                    <a:pt x="47" y="127"/>
                    <a:pt x="47" y="127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121"/>
                    <a:pt x="57" y="122"/>
                    <a:pt x="57" y="122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18"/>
                    <a:pt x="58" y="118"/>
                    <a:pt x="58" y="118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4"/>
                    <a:pt x="56" y="114"/>
                    <a:pt x="56" y="114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0" name="Freeform 183">
              <a:extLst>
                <a:ext uri="{FF2B5EF4-FFF2-40B4-BE49-F238E27FC236}">
                  <a16:creationId xmlns:a16="http://schemas.microsoft.com/office/drawing/2014/main" id="{A34F505A-F1F7-24E2-C695-79F34BDCE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0065" y="3322137"/>
              <a:ext cx="48179" cy="33288"/>
            </a:xfrm>
            <a:custGeom>
              <a:avLst/>
              <a:gdLst>
                <a:gd name="T0" fmla="*/ 4 w 23"/>
                <a:gd name="T1" fmla="*/ 12 h 16"/>
                <a:gd name="T2" fmla="*/ 5 w 23"/>
                <a:gd name="T3" fmla="*/ 13 h 16"/>
                <a:gd name="T4" fmla="*/ 6 w 23"/>
                <a:gd name="T5" fmla="*/ 14 h 16"/>
                <a:gd name="T6" fmla="*/ 7 w 23"/>
                <a:gd name="T7" fmla="*/ 15 h 16"/>
                <a:gd name="T8" fmla="*/ 8 w 23"/>
                <a:gd name="T9" fmla="*/ 13 h 16"/>
                <a:gd name="T10" fmla="*/ 9 w 23"/>
                <a:gd name="T11" fmla="*/ 12 h 16"/>
                <a:gd name="T12" fmla="*/ 10 w 23"/>
                <a:gd name="T13" fmla="*/ 13 h 16"/>
                <a:gd name="T14" fmla="*/ 11 w 23"/>
                <a:gd name="T15" fmla="*/ 15 h 16"/>
                <a:gd name="T16" fmla="*/ 12 w 23"/>
                <a:gd name="T17" fmla="*/ 16 h 16"/>
                <a:gd name="T18" fmla="*/ 13 w 23"/>
                <a:gd name="T19" fmla="*/ 15 h 16"/>
                <a:gd name="T20" fmla="*/ 12 w 23"/>
                <a:gd name="T21" fmla="*/ 13 h 16"/>
                <a:gd name="T22" fmla="*/ 11 w 23"/>
                <a:gd name="T23" fmla="*/ 11 h 16"/>
                <a:gd name="T24" fmla="*/ 10 w 23"/>
                <a:gd name="T25" fmla="*/ 10 h 16"/>
                <a:gd name="T26" fmla="*/ 9 w 23"/>
                <a:gd name="T27" fmla="*/ 9 h 16"/>
                <a:gd name="T28" fmla="*/ 9 w 23"/>
                <a:gd name="T29" fmla="*/ 7 h 16"/>
                <a:gd name="T30" fmla="*/ 10 w 23"/>
                <a:gd name="T31" fmla="*/ 6 h 16"/>
                <a:gd name="T32" fmla="*/ 12 w 23"/>
                <a:gd name="T33" fmla="*/ 4 h 16"/>
                <a:gd name="T34" fmla="*/ 14 w 23"/>
                <a:gd name="T35" fmla="*/ 4 h 16"/>
                <a:gd name="T36" fmla="*/ 15 w 23"/>
                <a:gd name="T37" fmla="*/ 3 h 16"/>
                <a:gd name="T38" fmla="*/ 17 w 23"/>
                <a:gd name="T39" fmla="*/ 3 h 16"/>
                <a:gd name="T40" fmla="*/ 17 w 23"/>
                <a:gd name="T41" fmla="*/ 5 h 16"/>
                <a:gd name="T42" fmla="*/ 19 w 23"/>
                <a:gd name="T43" fmla="*/ 6 h 16"/>
                <a:gd name="T44" fmla="*/ 21 w 23"/>
                <a:gd name="T45" fmla="*/ 6 h 16"/>
                <a:gd name="T46" fmla="*/ 22 w 23"/>
                <a:gd name="T47" fmla="*/ 5 h 16"/>
                <a:gd name="T48" fmla="*/ 23 w 23"/>
                <a:gd name="T49" fmla="*/ 5 h 16"/>
                <a:gd name="T50" fmla="*/ 22 w 23"/>
                <a:gd name="T51" fmla="*/ 3 h 16"/>
                <a:gd name="T52" fmla="*/ 20 w 23"/>
                <a:gd name="T53" fmla="*/ 3 h 16"/>
                <a:gd name="T54" fmla="*/ 15 w 23"/>
                <a:gd name="T55" fmla="*/ 0 h 16"/>
                <a:gd name="T56" fmla="*/ 11 w 23"/>
                <a:gd name="T57" fmla="*/ 0 h 16"/>
                <a:gd name="T58" fmla="*/ 9 w 23"/>
                <a:gd name="T59" fmla="*/ 0 h 16"/>
                <a:gd name="T60" fmla="*/ 5 w 23"/>
                <a:gd name="T61" fmla="*/ 3 h 16"/>
                <a:gd name="T62" fmla="*/ 4 w 23"/>
                <a:gd name="T63" fmla="*/ 5 h 16"/>
                <a:gd name="T64" fmla="*/ 2 w 23"/>
                <a:gd name="T65" fmla="*/ 6 h 16"/>
                <a:gd name="T66" fmla="*/ 0 w 23"/>
                <a:gd name="T67" fmla="*/ 8 h 16"/>
                <a:gd name="T68" fmla="*/ 0 w 23"/>
                <a:gd name="T69" fmla="*/ 12 h 16"/>
                <a:gd name="T70" fmla="*/ 2 w 23"/>
                <a:gd name="T71" fmla="*/ 13 h 16"/>
                <a:gd name="T72" fmla="*/ 4 w 23"/>
                <a:gd name="T7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16">
                  <a:moveTo>
                    <a:pt x="4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1" name="Freeform 184">
              <a:extLst>
                <a:ext uri="{FF2B5EF4-FFF2-40B4-BE49-F238E27FC236}">
                  <a16:creationId xmlns:a16="http://schemas.microsoft.com/office/drawing/2014/main" id="{1CC96383-7C3F-FD9F-47DF-7347F8B10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9645" y="4371567"/>
              <a:ext cx="1752" cy="4380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2" name="Freeform 185">
              <a:extLst>
                <a:ext uri="{FF2B5EF4-FFF2-40B4-BE49-F238E27FC236}">
                  <a16:creationId xmlns:a16="http://schemas.microsoft.com/office/drawing/2014/main" id="{4B0BE484-FBE0-823C-2B02-521932372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361" y="4506469"/>
              <a:ext cx="26279" cy="3504"/>
            </a:xfrm>
            <a:custGeom>
              <a:avLst/>
              <a:gdLst>
                <a:gd name="T0" fmla="*/ 0 w 13"/>
                <a:gd name="T1" fmla="*/ 2 h 2"/>
                <a:gd name="T2" fmla="*/ 13 w 13"/>
                <a:gd name="T3" fmla="*/ 2 h 2"/>
                <a:gd name="T4" fmla="*/ 10 w 13"/>
                <a:gd name="T5" fmla="*/ 0 h 2"/>
                <a:gd name="T6" fmla="*/ 0 w 1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">
                  <a:moveTo>
                    <a:pt x="0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3" name="Freeform 186">
              <a:extLst>
                <a:ext uri="{FF2B5EF4-FFF2-40B4-BE49-F238E27FC236}">
                  <a16:creationId xmlns:a16="http://schemas.microsoft.com/office/drawing/2014/main" id="{9A9DDD01-5F6A-C081-0762-006A3E876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582" y="3925690"/>
              <a:ext cx="4380" cy="8760"/>
            </a:xfrm>
            <a:custGeom>
              <a:avLst/>
              <a:gdLst>
                <a:gd name="T0" fmla="*/ 2 w 2"/>
                <a:gd name="T1" fmla="*/ 0 h 4"/>
                <a:gd name="T2" fmla="*/ 1 w 2"/>
                <a:gd name="T3" fmla="*/ 1 h 4"/>
                <a:gd name="T4" fmla="*/ 0 w 2"/>
                <a:gd name="T5" fmla="*/ 2 h 4"/>
                <a:gd name="T6" fmla="*/ 0 w 2"/>
                <a:gd name="T7" fmla="*/ 3 h 4"/>
                <a:gd name="T8" fmla="*/ 1 w 2"/>
                <a:gd name="T9" fmla="*/ 4 h 4"/>
                <a:gd name="T10" fmla="*/ 2 w 2"/>
                <a:gd name="T11" fmla="*/ 2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4" name="Freeform 187">
              <a:extLst>
                <a:ext uri="{FF2B5EF4-FFF2-40B4-BE49-F238E27FC236}">
                  <a16:creationId xmlns:a16="http://schemas.microsoft.com/office/drawing/2014/main" id="{405E2C38-C779-8CD9-89B9-B327D8AF9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6571" y="3287098"/>
              <a:ext cx="26279" cy="16644"/>
            </a:xfrm>
            <a:custGeom>
              <a:avLst/>
              <a:gdLst>
                <a:gd name="T0" fmla="*/ 12 w 13"/>
                <a:gd name="T1" fmla="*/ 5 h 8"/>
                <a:gd name="T2" fmla="*/ 13 w 13"/>
                <a:gd name="T3" fmla="*/ 4 h 8"/>
                <a:gd name="T4" fmla="*/ 12 w 13"/>
                <a:gd name="T5" fmla="*/ 3 h 8"/>
                <a:gd name="T6" fmla="*/ 11 w 13"/>
                <a:gd name="T7" fmla="*/ 4 h 8"/>
                <a:gd name="T8" fmla="*/ 10 w 13"/>
                <a:gd name="T9" fmla="*/ 4 h 8"/>
                <a:gd name="T10" fmla="*/ 8 w 13"/>
                <a:gd name="T11" fmla="*/ 2 h 8"/>
                <a:gd name="T12" fmla="*/ 5 w 13"/>
                <a:gd name="T13" fmla="*/ 0 h 8"/>
                <a:gd name="T14" fmla="*/ 2 w 13"/>
                <a:gd name="T15" fmla="*/ 0 h 8"/>
                <a:gd name="T16" fmla="*/ 1 w 13"/>
                <a:gd name="T17" fmla="*/ 1 h 8"/>
                <a:gd name="T18" fmla="*/ 0 w 13"/>
                <a:gd name="T19" fmla="*/ 1 h 8"/>
                <a:gd name="T20" fmla="*/ 1 w 13"/>
                <a:gd name="T21" fmla="*/ 2 h 8"/>
                <a:gd name="T22" fmla="*/ 3 w 13"/>
                <a:gd name="T23" fmla="*/ 2 h 8"/>
                <a:gd name="T24" fmla="*/ 6 w 13"/>
                <a:gd name="T25" fmla="*/ 3 h 8"/>
                <a:gd name="T26" fmla="*/ 9 w 13"/>
                <a:gd name="T27" fmla="*/ 6 h 8"/>
                <a:gd name="T28" fmla="*/ 11 w 13"/>
                <a:gd name="T29" fmla="*/ 8 h 8"/>
                <a:gd name="T30" fmla="*/ 12 w 13"/>
                <a:gd name="T31" fmla="*/ 7 h 8"/>
                <a:gd name="T32" fmla="*/ 12 w 13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8">
                  <a:moveTo>
                    <a:pt x="12" y="5"/>
                  </a:move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3"/>
                    <a:pt x="12" y="3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8" y="2"/>
                  </a:cubicBezTo>
                  <a:cubicBezTo>
                    <a:pt x="8" y="2"/>
                    <a:pt x="8" y="2"/>
                    <a:pt x="5" y="0"/>
                  </a:cubicBezTo>
                  <a:cubicBezTo>
                    <a:pt x="5" y="0"/>
                    <a:pt x="5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3" y="2"/>
                  </a:cubicBezTo>
                  <a:cubicBezTo>
                    <a:pt x="3" y="2"/>
                    <a:pt x="3" y="2"/>
                    <a:pt x="6" y="3"/>
                  </a:cubicBezTo>
                  <a:cubicBezTo>
                    <a:pt x="6" y="3"/>
                    <a:pt x="6" y="3"/>
                    <a:pt x="9" y="6"/>
                  </a:cubicBezTo>
                  <a:cubicBezTo>
                    <a:pt x="9" y="6"/>
                    <a:pt x="9" y="6"/>
                    <a:pt x="11" y="8"/>
                  </a:cubicBezTo>
                  <a:cubicBezTo>
                    <a:pt x="11" y="8"/>
                    <a:pt x="11" y="8"/>
                    <a:pt x="12" y="7"/>
                  </a:cubicBezTo>
                  <a:cubicBezTo>
                    <a:pt x="12" y="7"/>
                    <a:pt x="12" y="7"/>
                    <a:pt x="12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5" name="Freeform 188">
              <a:extLst>
                <a:ext uri="{FF2B5EF4-FFF2-40B4-BE49-F238E27FC236}">
                  <a16:creationId xmlns:a16="http://schemas.microsoft.com/office/drawing/2014/main" id="{0DF35132-B83F-2FFD-D9C5-0FA107EA7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679" y="4323388"/>
              <a:ext cx="1752" cy="8760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4 h 4"/>
                <a:gd name="T4" fmla="*/ 1 w 1"/>
                <a:gd name="T5" fmla="*/ 3 h 4"/>
                <a:gd name="T6" fmla="*/ 1 w 1"/>
                <a:gd name="T7" fmla="*/ 0 h 4"/>
                <a:gd name="T8" fmla="*/ 0 w 1"/>
                <a:gd name="T9" fmla="*/ 0 h 4"/>
                <a:gd name="T10" fmla="*/ 0 w 1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Freeform 189">
              <a:extLst>
                <a:ext uri="{FF2B5EF4-FFF2-40B4-BE49-F238E27FC236}">
                  <a16:creationId xmlns:a16="http://schemas.microsoft.com/office/drawing/2014/main" id="{9B01DB22-90EF-F5D5-3189-6AFB34349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5856" y="4429383"/>
              <a:ext cx="4380" cy="4380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1 w 2"/>
                <a:gd name="T9" fmla="*/ 0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7" name="Freeform 190">
              <a:extLst>
                <a:ext uri="{FF2B5EF4-FFF2-40B4-BE49-F238E27FC236}">
                  <a16:creationId xmlns:a16="http://schemas.microsoft.com/office/drawing/2014/main" id="{1818D301-239C-5E68-DCDA-DD04EEF7C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104" y="4375947"/>
              <a:ext cx="27156" cy="36791"/>
            </a:xfrm>
            <a:custGeom>
              <a:avLst/>
              <a:gdLst>
                <a:gd name="T0" fmla="*/ 11 w 13"/>
                <a:gd name="T1" fmla="*/ 1 h 18"/>
                <a:gd name="T2" fmla="*/ 9 w 13"/>
                <a:gd name="T3" fmla="*/ 3 h 18"/>
                <a:gd name="T4" fmla="*/ 9 w 13"/>
                <a:gd name="T5" fmla="*/ 4 h 18"/>
                <a:gd name="T6" fmla="*/ 8 w 13"/>
                <a:gd name="T7" fmla="*/ 4 h 18"/>
                <a:gd name="T8" fmla="*/ 7 w 13"/>
                <a:gd name="T9" fmla="*/ 5 h 18"/>
                <a:gd name="T10" fmla="*/ 6 w 13"/>
                <a:gd name="T11" fmla="*/ 5 h 18"/>
                <a:gd name="T12" fmla="*/ 5 w 13"/>
                <a:gd name="T13" fmla="*/ 4 h 18"/>
                <a:gd name="T14" fmla="*/ 4 w 13"/>
                <a:gd name="T15" fmla="*/ 5 h 18"/>
                <a:gd name="T16" fmla="*/ 5 w 13"/>
                <a:gd name="T17" fmla="*/ 6 h 18"/>
                <a:gd name="T18" fmla="*/ 4 w 13"/>
                <a:gd name="T19" fmla="*/ 7 h 18"/>
                <a:gd name="T20" fmla="*/ 3 w 13"/>
                <a:gd name="T21" fmla="*/ 9 h 18"/>
                <a:gd name="T22" fmla="*/ 2 w 13"/>
                <a:gd name="T23" fmla="*/ 9 h 18"/>
                <a:gd name="T24" fmla="*/ 2 w 13"/>
                <a:gd name="T25" fmla="*/ 10 h 18"/>
                <a:gd name="T26" fmla="*/ 2 w 13"/>
                <a:gd name="T27" fmla="*/ 12 h 18"/>
                <a:gd name="T28" fmla="*/ 0 w 13"/>
                <a:gd name="T29" fmla="*/ 13 h 18"/>
                <a:gd name="T30" fmla="*/ 0 w 13"/>
                <a:gd name="T31" fmla="*/ 14 h 18"/>
                <a:gd name="T32" fmla="*/ 1 w 13"/>
                <a:gd name="T33" fmla="*/ 14 h 18"/>
                <a:gd name="T34" fmla="*/ 0 w 13"/>
                <a:gd name="T35" fmla="*/ 15 h 18"/>
                <a:gd name="T36" fmla="*/ 0 w 13"/>
                <a:gd name="T37" fmla="*/ 16 h 18"/>
                <a:gd name="T38" fmla="*/ 1 w 13"/>
                <a:gd name="T39" fmla="*/ 18 h 18"/>
                <a:gd name="T40" fmla="*/ 2 w 13"/>
                <a:gd name="T41" fmla="*/ 16 h 18"/>
                <a:gd name="T42" fmla="*/ 3 w 13"/>
                <a:gd name="T43" fmla="*/ 15 h 18"/>
                <a:gd name="T44" fmla="*/ 3 w 13"/>
                <a:gd name="T45" fmla="*/ 13 h 18"/>
                <a:gd name="T46" fmla="*/ 4 w 13"/>
                <a:gd name="T47" fmla="*/ 12 h 18"/>
                <a:gd name="T48" fmla="*/ 4 w 13"/>
                <a:gd name="T49" fmla="*/ 11 h 18"/>
                <a:gd name="T50" fmla="*/ 5 w 13"/>
                <a:gd name="T51" fmla="*/ 10 h 18"/>
                <a:gd name="T52" fmla="*/ 6 w 13"/>
                <a:gd name="T53" fmla="*/ 11 h 18"/>
                <a:gd name="T54" fmla="*/ 7 w 13"/>
                <a:gd name="T55" fmla="*/ 10 h 18"/>
                <a:gd name="T56" fmla="*/ 8 w 13"/>
                <a:gd name="T57" fmla="*/ 7 h 18"/>
                <a:gd name="T58" fmla="*/ 10 w 13"/>
                <a:gd name="T59" fmla="*/ 5 h 18"/>
                <a:gd name="T60" fmla="*/ 12 w 13"/>
                <a:gd name="T61" fmla="*/ 5 h 18"/>
                <a:gd name="T62" fmla="*/ 13 w 13"/>
                <a:gd name="T63" fmla="*/ 4 h 18"/>
                <a:gd name="T64" fmla="*/ 13 w 13"/>
                <a:gd name="T65" fmla="*/ 2 h 18"/>
                <a:gd name="T66" fmla="*/ 12 w 13"/>
                <a:gd name="T67" fmla="*/ 0 h 18"/>
                <a:gd name="T68" fmla="*/ 11 w 13"/>
                <a:gd name="T6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18">
                  <a:moveTo>
                    <a:pt x="11" y="1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8" name="Freeform 191">
              <a:extLst>
                <a:ext uri="{FF2B5EF4-FFF2-40B4-BE49-F238E27FC236}">
                  <a16:creationId xmlns:a16="http://schemas.microsoft.com/office/drawing/2014/main" id="{70812E42-5712-1D06-7DA8-2425E00F9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144" y="4350544"/>
              <a:ext cx="16644" cy="22776"/>
            </a:xfrm>
            <a:custGeom>
              <a:avLst/>
              <a:gdLst>
                <a:gd name="T0" fmla="*/ 5 w 8"/>
                <a:gd name="T1" fmla="*/ 1 h 11"/>
                <a:gd name="T2" fmla="*/ 4 w 8"/>
                <a:gd name="T3" fmla="*/ 3 h 11"/>
                <a:gd name="T4" fmla="*/ 3 w 8"/>
                <a:gd name="T5" fmla="*/ 4 h 11"/>
                <a:gd name="T6" fmla="*/ 3 w 8"/>
                <a:gd name="T7" fmla="*/ 5 h 11"/>
                <a:gd name="T8" fmla="*/ 2 w 8"/>
                <a:gd name="T9" fmla="*/ 6 h 11"/>
                <a:gd name="T10" fmla="*/ 2 w 8"/>
                <a:gd name="T11" fmla="*/ 7 h 11"/>
                <a:gd name="T12" fmla="*/ 1 w 8"/>
                <a:gd name="T13" fmla="*/ 8 h 11"/>
                <a:gd name="T14" fmla="*/ 0 w 8"/>
                <a:gd name="T15" fmla="*/ 11 h 11"/>
                <a:gd name="T16" fmla="*/ 1 w 8"/>
                <a:gd name="T17" fmla="*/ 11 h 11"/>
                <a:gd name="T18" fmla="*/ 3 w 8"/>
                <a:gd name="T19" fmla="*/ 10 h 11"/>
                <a:gd name="T20" fmla="*/ 4 w 8"/>
                <a:gd name="T21" fmla="*/ 7 h 11"/>
                <a:gd name="T22" fmla="*/ 5 w 8"/>
                <a:gd name="T23" fmla="*/ 7 h 11"/>
                <a:gd name="T24" fmla="*/ 5 w 8"/>
                <a:gd name="T25" fmla="*/ 5 h 11"/>
                <a:gd name="T26" fmla="*/ 6 w 8"/>
                <a:gd name="T27" fmla="*/ 3 h 11"/>
                <a:gd name="T28" fmla="*/ 8 w 8"/>
                <a:gd name="T29" fmla="*/ 0 h 11"/>
                <a:gd name="T30" fmla="*/ 7 w 8"/>
                <a:gd name="T31" fmla="*/ 1 h 11"/>
                <a:gd name="T32" fmla="*/ 5 w 8"/>
                <a:gd name="T3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1">
                  <a:moveTo>
                    <a:pt x="5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9" name="Freeform 192">
              <a:extLst>
                <a:ext uri="{FF2B5EF4-FFF2-40B4-BE49-F238E27FC236}">
                  <a16:creationId xmlns:a16="http://schemas.microsoft.com/office/drawing/2014/main" id="{00E71ADA-76B1-A50F-33D1-35B35DC54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927" y="3344912"/>
              <a:ext cx="12264" cy="13140"/>
            </a:xfrm>
            <a:custGeom>
              <a:avLst/>
              <a:gdLst>
                <a:gd name="T0" fmla="*/ 5 w 6"/>
                <a:gd name="T1" fmla="*/ 5 h 6"/>
                <a:gd name="T2" fmla="*/ 6 w 6"/>
                <a:gd name="T3" fmla="*/ 3 h 6"/>
                <a:gd name="T4" fmla="*/ 5 w 6"/>
                <a:gd name="T5" fmla="*/ 1 h 6"/>
                <a:gd name="T6" fmla="*/ 4 w 6"/>
                <a:gd name="T7" fmla="*/ 2 h 6"/>
                <a:gd name="T8" fmla="*/ 3 w 6"/>
                <a:gd name="T9" fmla="*/ 0 h 6"/>
                <a:gd name="T10" fmla="*/ 2 w 6"/>
                <a:gd name="T11" fmla="*/ 0 h 6"/>
                <a:gd name="T12" fmla="*/ 0 w 6"/>
                <a:gd name="T13" fmla="*/ 1 h 6"/>
                <a:gd name="T14" fmla="*/ 1 w 6"/>
                <a:gd name="T15" fmla="*/ 2 h 6"/>
                <a:gd name="T16" fmla="*/ 1 w 6"/>
                <a:gd name="T17" fmla="*/ 3 h 6"/>
                <a:gd name="T18" fmla="*/ 0 w 6"/>
                <a:gd name="T19" fmla="*/ 5 h 6"/>
                <a:gd name="T20" fmla="*/ 0 w 6"/>
                <a:gd name="T21" fmla="*/ 6 h 6"/>
                <a:gd name="T22" fmla="*/ 3 w 6"/>
                <a:gd name="T23" fmla="*/ 6 h 6"/>
                <a:gd name="T24" fmla="*/ 5 w 6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5" y="5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0" name="Freeform 193">
              <a:extLst>
                <a:ext uri="{FF2B5EF4-FFF2-40B4-BE49-F238E27FC236}">
                  <a16:creationId xmlns:a16="http://schemas.microsoft.com/office/drawing/2014/main" id="{E9246AA4-DEC7-C6E6-39CE-07BF00D33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927" y="3329144"/>
              <a:ext cx="6132" cy="9636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5 h 5"/>
                <a:gd name="T4" fmla="*/ 2 w 3"/>
                <a:gd name="T5" fmla="*/ 3 h 5"/>
                <a:gd name="T6" fmla="*/ 2 w 3"/>
                <a:gd name="T7" fmla="*/ 1 h 5"/>
                <a:gd name="T8" fmla="*/ 1 w 3"/>
                <a:gd name="T9" fmla="*/ 0 h 5"/>
                <a:gd name="T10" fmla="*/ 1 w 3"/>
                <a:gd name="T11" fmla="*/ 3 h 5"/>
                <a:gd name="T12" fmla="*/ 0 w 3"/>
                <a:gd name="T13" fmla="*/ 3 h 5"/>
                <a:gd name="T14" fmla="*/ 1 w 3"/>
                <a:gd name="T15" fmla="*/ 4 h 5"/>
                <a:gd name="T16" fmla="*/ 2 w 3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1" name="Freeform 194">
              <a:extLst>
                <a:ext uri="{FF2B5EF4-FFF2-40B4-BE49-F238E27FC236}">
                  <a16:creationId xmlns:a16="http://schemas.microsoft.com/office/drawing/2014/main" id="{1FAB1310-C373-457A-0E34-DA1B68A91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772" y="3359803"/>
              <a:ext cx="16644" cy="16644"/>
            </a:xfrm>
            <a:custGeom>
              <a:avLst/>
              <a:gdLst>
                <a:gd name="T0" fmla="*/ 0 w 8"/>
                <a:gd name="T1" fmla="*/ 5 h 8"/>
                <a:gd name="T2" fmla="*/ 2 w 8"/>
                <a:gd name="T3" fmla="*/ 6 h 8"/>
                <a:gd name="T4" fmla="*/ 2 w 8"/>
                <a:gd name="T5" fmla="*/ 8 h 8"/>
                <a:gd name="T6" fmla="*/ 3 w 8"/>
                <a:gd name="T7" fmla="*/ 8 h 8"/>
                <a:gd name="T8" fmla="*/ 5 w 8"/>
                <a:gd name="T9" fmla="*/ 7 h 8"/>
                <a:gd name="T10" fmla="*/ 7 w 8"/>
                <a:gd name="T11" fmla="*/ 7 h 8"/>
                <a:gd name="T12" fmla="*/ 8 w 8"/>
                <a:gd name="T13" fmla="*/ 6 h 8"/>
                <a:gd name="T14" fmla="*/ 8 w 8"/>
                <a:gd name="T15" fmla="*/ 5 h 8"/>
                <a:gd name="T16" fmla="*/ 6 w 8"/>
                <a:gd name="T17" fmla="*/ 4 h 8"/>
                <a:gd name="T18" fmla="*/ 5 w 8"/>
                <a:gd name="T19" fmla="*/ 3 h 8"/>
                <a:gd name="T20" fmla="*/ 4 w 8"/>
                <a:gd name="T21" fmla="*/ 0 h 8"/>
                <a:gd name="T22" fmla="*/ 3 w 8"/>
                <a:gd name="T23" fmla="*/ 0 h 8"/>
                <a:gd name="T24" fmla="*/ 3 w 8"/>
                <a:gd name="T25" fmla="*/ 3 h 8"/>
                <a:gd name="T26" fmla="*/ 3 w 8"/>
                <a:gd name="T27" fmla="*/ 4 h 8"/>
                <a:gd name="T28" fmla="*/ 0 w 8"/>
                <a:gd name="T29" fmla="*/ 4 h 8"/>
                <a:gd name="T30" fmla="*/ 0 w 8"/>
                <a:gd name="T3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2" name="Freeform 195">
              <a:extLst>
                <a:ext uri="{FF2B5EF4-FFF2-40B4-BE49-F238E27FC236}">
                  <a16:creationId xmlns:a16="http://schemas.microsoft.com/office/drawing/2014/main" id="{C20CF26E-EB9C-438E-B1D9-2B90603E8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927" y="3293229"/>
              <a:ext cx="41171" cy="21023"/>
            </a:xfrm>
            <a:custGeom>
              <a:avLst/>
              <a:gdLst>
                <a:gd name="T0" fmla="*/ 1 w 20"/>
                <a:gd name="T1" fmla="*/ 3 h 10"/>
                <a:gd name="T2" fmla="*/ 2 w 20"/>
                <a:gd name="T3" fmla="*/ 4 h 10"/>
                <a:gd name="T4" fmla="*/ 4 w 20"/>
                <a:gd name="T5" fmla="*/ 5 h 10"/>
                <a:gd name="T6" fmla="*/ 5 w 20"/>
                <a:gd name="T7" fmla="*/ 4 h 10"/>
                <a:gd name="T8" fmla="*/ 6 w 20"/>
                <a:gd name="T9" fmla="*/ 3 h 10"/>
                <a:gd name="T10" fmla="*/ 7 w 20"/>
                <a:gd name="T11" fmla="*/ 5 h 10"/>
                <a:gd name="T12" fmla="*/ 8 w 20"/>
                <a:gd name="T13" fmla="*/ 6 h 10"/>
                <a:gd name="T14" fmla="*/ 9 w 20"/>
                <a:gd name="T15" fmla="*/ 6 h 10"/>
                <a:gd name="T16" fmla="*/ 10 w 20"/>
                <a:gd name="T17" fmla="*/ 6 h 10"/>
                <a:gd name="T18" fmla="*/ 11 w 20"/>
                <a:gd name="T19" fmla="*/ 8 h 10"/>
                <a:gd name="T20" fmla="*/ 13 w 20"/>
                <a:gd name="T21" fmla="*/ 8 h 10"/>
                <a:gd name="T22" fmla="*/ 15 w 20"/>
                <a:gd name="T23" fmla="*/ 8 h 10"/>
                <a:gd name="T24" fmla="*/ 17 w 20"/>
                <a:gd name="T25" fmla="*/ 9 h 10"/>
                <a:gd name="T26" fmla="*/ 19 w 20"/>
                <a:gd name="T27" fmla="*/ 10 h 10"/>
                <a:gd name="T28" fmla="*/ 20 w 20"/>
                <a:gd name="T29" fmla="*/ 9 h 10"/>
                <a:gd name="T30" fmla="*/ 20 w 20"/>
                <a:gd name="T31" fmla="*/ 7 h 10"/>
                <a:gd name="T32" fmla="*/ 19 w 20"/>
                <a:gd name="T33" fmla="*/ 5 h 10"/>
                <a:gd name="T34" fmla="*/ 17 w 20"/>
                <a:gd name="T35" fmla="*/ 5 h 10"/>
                <a:gd name="T36" fmla="*/ 15 w 20"/>
                <a:gd name="T37" fmla="*/ 4 h 10"/>
                <a:gd name="T38" fmla="*/ 12 w 20"/>
                <a:gd name="T39" fmla="*/ 2 h 10"/>
                <a:gd name="T40" fmla="*/ 11 w 20"/>
                <a:gd name="T41" fmla="*/ 2 h 10"/>
                <a:gd name="T42" fmla="*/ 10 w 20"/>
                <a:gd name="T43" fmla="*/ 1 h 10"/>
                <a:gd name="T44" fmla="*/ 8 w 20"/>
                <a:gd name="T45" fmla="*/ 1 h 10"/>
                <a:gd name="T46" fmla="*/ 6 w 20"/>
                <a:gd name="T47" fmla="*/ 0 h 10"/>
                <a:gd name="T48" fmla="*/ 2 w 20"/>
                <a:gd name="T49" fmla="*/ 0 h 10"/>
                <a:gd name="T50" fmla="*/ 0 w 20"/>
                <a:gd name="T51" fmla="*/ 1 h 10"/>
                <a:gd name="T52" fmla="*/ 1 w 20"/>
                <a:gd name="T53" fmla="*/ 2 h 10"/>
                <a:gd name="T54" fmla="*/ 1 w 20"/>
                <a:gd name="T5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10">
                  <a:moveTo>
                    <a:pt x="1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3" name="Freeform 196">
              <a:extLst>
                <a:ext uri="{FF2B5EF4-FFF2-40B4-BE49-F238E27FC236}">
                  <a16:creationId xmlns:a16="http://schemas.microsoft.com/office/drawing/2014/main" id="{F123E563-15DA-5FFF-4B08-57A794C76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88" y="3353672"/>
              <a:ext cx="9636" cy="12264"/>
            </a:xfrm>
            <a:custGeom>
              <a:avLst/>
              <a:gdLst>
                <a:gd name="T0" fmla="*/ 5 w 5"/>
                <a:gd name="T1" fmla="*/ 3 h 6"/>
                <a:gd name="T2" fmla="*/ 4 w 5"/>
                <a:gd name="T3" fmla="*/ 2 h 6"/>
                <a:gd name="T4" fmla="*/ 3 w 5"/>
                <a:gd name="T5" fmla="*/ 1 h 6"/>
                <a:gd name="T6" fmla="*/ 1 w 5"/>
                <a:gd name="T7" fmla="*/ 0 h 6"/>
                <a:gd name="T8" fmla="*/ 1 w 5"/>
                <a:gd name="T9" fmla="*/ 2 h 6"/>
                <a:gd name="T10" fmla="*/ 0 w 5"/>
                <a:gd name="T11" fmla="*/ 3 h 6"/>
                <a:gd name="T12" fmla="*/ 1 w 5"/>
                <a:gd name="T13" fmla="*/ 5 h 6"/>
                <a:gd name="T14" fmla="*/ 3 w 5"/>
                <a:gd name="T15" fmla="*/ 6 h 6"/>
                <a:gd name="T16" fmla="*/ 4 w 5"/>
                <a:gd name="T17" fmla="*/ 5 h 6"/>
                <a:gd name="T18" fmla="*/ 5 w 5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4" name="Freeform 197">
              <a:extLst>
                <a:ext uri="{FF2B5EF4-FFF2-40B4-BE49-F238E27FC236}">
                  <a16:creationId xmlns:a16="http://schemas.microsoft.com/office/drawing/2014/main" id="{D9E7EC5B-4E75-6620-53E6-F24170F68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973" y="3308121"/>
              <a:ext cx="48179" cy="63947"/>
            </a:xfrm>
            <a:custGeom>
              <a:avLst/>
              <a:gdLst>
                <a:gd name="T0" fmla="*/ 7 w 23"/>
                <a:gd name="T1" fmla="*/ 16 h 31"/>
                <a:gd name="T2" fmla="*/ 4 w 23"/>
                <a:gd name="T3" fmla="*/ 15 h 31"/>
                <a:gd name="T4" fmla="*/ 1 w 23"/>
                <a:gd name="T5" fmla="*/ 13 h 31"/>
                <a:gd name="T6" fmla="*/ 0 w 23"/>
                <a:gd name="T7" fmla="*/ 15 h 31"/>
                <a:gd name="T8" fmla="*/ 0 w 23"/>
                <a:gd name="T9" fmla="*/ 18 h 31"/>
                <a:gd name="T10" fmla="*/ 2 w 23"/>
                <a:gd name="T11" fmla="*/ 17 h 31"/>
                <a:gd name="T12" fmla="*/ 4 w 23"/>
                <a:gd name="T13" fmla="*/ 20 h 31"/>
                <a:gd name="T14" fmla="*/ 6 w 23"/>
                <a:gd name="T15" fmla="*/ 21 h 31"/>
                <a:gd name="T16" fmla="*/ 3 w 23"/>
                <a:gd name="T17" fmla="*/ 21 h 31"/>
                <a:gd name="T18" fmla="*/ 2 w 23"/>
                <a:gd name="T19" fmla="*/ 27 h 31"/>
                <a:gd name="T20" fmla="*/ 2 w 23"/>
                <a:gd name="T21" fmla="*/ 29 h 31"/>
                <a:gd name="T22" fmla="*/ 4 w 23"/>
                <a:gd name="T23" fmla="*/ 30 h 31"/>
                <a:gd name="T24" fmla="*/ 6 w 23"/>
                <a:gd name="T25" fmla="*/ 28 h 31"/>
                <a:gd name="T26" fmla="*/ 7 w 23"/>
                <a:gd name="T27" fmla="*/ 27 h 31"/>
                <a:gd name="T28" fmla="*/ 9 w 23"/>
                <a:gd name="T29" fmla="*/ 31 h 31"/>
                <a:gd name="T30" fmla="*/ 11 w 23"/>
                <a:gd name="T31" fmla="*/ 31 h 31"/>
                <a:gd name="T32" fmla="*/ 11 w 23"/>
                <a:gd name="T33" fmla="*/ 28 h 31"/>
                <a:gd name="T34" fmla="*/ 12 w 23"/>
                <a:gd name="T35" fmla="*/ 28 h 31"/>
                <a:gd name="T36" fmla="*/ 14 w 23"/>
                <a:gd name="T37" fmla="*/ 25 h 31"/>
                <a:gd name="T38" fmla="*/ 12 w 23"/>
                <a:gd name="T39" fmla="*/ 21 h 31"/>
                <a:gd name="T40" fmla="*/ 14 w 23"/>
                <a:gd name="T41" fmla="*/ 19 h 31"/>
                <a:gd name="T42" fmla="*/ 18 w 23"/>
                <a:gd name="T43" fmla="*/ 19 h 31"/>
                <a:gd name="T44" fmla="*/ 19 w 23"/>
                <a:gd name="T45" fmla="*/ 18 h 31"/>
                <a:gd name="T46" fmla="*/ 18 w 23"/>
                <a:gd name="T47" fmla="*/ 16 h 31"/>
                <a:gd name="T48" fmla="*/ 16 w 23"/>
                <a:gd name="T49" fmla="*/ 16 h 31"/>
                <a:gd name="T50" fmla="*/ 17 w 23"/>
                <a:gd name="T51" fmla="*/ 13 h 31"/>
                <a:gd name="T52" fmla="*/ 18 w 23"/>
                <a:gd name="T53" fmla="*/ 14 h 31"/>
                <a:gd name="T54" fmla="*/ 20 w 23"/>
                <a:gd name="T55" fmla="*/ 14 h 31"/>
                <a:gd name="T56" fmla="*/ 23 w 23"/>
                <a:gd name="T57" fmla="*/ 11 h 31"/>
                <a:gd name="T58" fmla="*/ 22 w 23"/>
                <a:gd name="T59" fmla="*/ 8 h 31"/>
                <a:gd name="T60" fmla="*/ 20 w 23"/>
                <a:gd name="T61" fmla="*/ 5 h 31"/>
                <a:gd name="T62" fmla="*/ 17 w 23"/>
                <a:gd name="T63" fmla="*/ 6 h 31"/>
                <a:gd name="T64" fmla="*/ 15 w 23"/>
                <a:gd name="T65" fmla="*/ 9 h 31"/>
                <a:gd name="T66" fmla="*/ 16 w 23"/>
                <a:gd name="T67" fmla="*/ 6 h 31"/>
                <a:gd name="T68" fmla="*/ 18 w 23"/>
                <a:gd name="T69" fmla="*/ 3 h 31"/>
                <a:gd name="T70" fmla="*/ 18 w 23"/>
                <a:gd name="T71" fmla="*/ 0 h 31"/>
                <a:gd name="T72" fmla="*/ 15 w 23"/>
                <a:gd name="T73" fmla="*/ 5 h 31"/>
                <a:gd name="T74" fmla="*/ 14 w 23"/>
                <a:gd name="T75" fmla="*/ 4 h 31"/>
                <a:gd name="T76" fmla="*/ 14 w 23"/>
                <a:gd name="T77" fmla="*/ 1 h 31"/>
                <a:gd name="T78" fmla="*/ 12 w 23"/>
                <a:gd name="T79" fmla="*/ 4 h 31"/>
                <a:gd name="T80" fmla="*/ 11 w 23"/>
                <a:gd name="T81" fmla="*/ 6 h 31"/>
                <a:gd name="T82" fmla="*/ 13 w 23"/>
                <a:gd name="T83" fmla="*/ 7 h 31"/>
                <a:gd name="T84" fmla="*/ 14 w 23"/>
                <a:gd name="T85" fmla="*/ 8 h 31"/>
                <a:gd name="T86" fmla="*/ 11 w 23"/>
                <a:gd name="T87" fmla="*/ 10 h 31"/>
                <a:gd name="T88" fmla="*/ 11 w 23"/>
                <a:gd name="T89" fmla="*/ 13 h 31"/>
                <a:gd name="T90" fmla="*/ 8 w 23"/>
                <a:gd name="T91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" h="31">
                  <a:moveTo>
                    <a:pt x="8" y="15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5"/>
                    <a:pt x="8" y="15"/>
                    <a:pt x="8" y="1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5" name="Freeform 198">
              <a:extLst>
                <a:ext uri="{FF2B5EF4-FFF2-40B4-BE49-F238E27FC236}">
                  <a16:creationId xmlns:a16="http://schemas.microsoft.com/office/drawing/2014/main" id="{33C0B7E2-9A40-5926-3CF7-906F176A7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129" y="3293229"/>
              <a:ext cx="6132" cy="8760"/>
            </a:xfrm>
            <a:custGeom>
              <a:avLst/>
              <a:gdLst>
                <a:gd name="T0" fmla="*/ 3 w 3"/>
                <a:gd name="T1" fmla="*/ 3 h 4"/>
                <a:gd name="T2" fmla="*/ 2 w 3"/>
                <a:gd name="T3" fmla="*/ 2 h 4"/>
                <a:gd name="T4" fmla="*/ 2 w 3"/>
                <a:gd name="T5" fmla="*/ 0 h 4"/>
                <a:gd name="T6" fmla="*/ 1 w 3"/>
                <a:gd name="T7" fmla="*/ 0 h 4"/>
                <a:gd name="T8" fmla="*/ 0 w 3"/>
                <a:gd name="T9" fmla="*/ 1 h 4"/>
                <a:gd name="T10" fmla="*/ 0 w 3"/>
                <a:gd name="T11" fmla="*/ 3 h 4"/>
                <a:gd name="T12" fmla="*/ 0 w 3"/>
                <a:gd name="T13" fmla="*/ 4 h 4"/>
                <a:gd name="T14" fmla="*/ 2 w 3"/>
                <a:gd name="T15" fmla="*/ 4 h 4"/>
                <a:gd name="T16" fmla="*/ 3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6" name="Freeform 199">
              <a:extLst>
                <a:ext uri="{FF2B5EF4-FFF2-40B4-BE49-F238E27FC236}">
                  <a16:creationId xmlns:a16="http://schemas.microsoft.com/office/drawing/2014/main" id="{B413135A-7430-AE04-B3E3-1129C2055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664" y="4503841"/>
              <a:ext cx="14016" cy="19272"/>
            </a:xfrm>
            <a:custGeom>
              <a:avLst/>
              <a:gdLst>
                <a:gd name="T0" fmla="*/ 4 w 16"/>
                <a:gd name="T1" fmla="*/ 5 h 22"/>
                <a:gd name="T2" fmla="*/ 2 w 16"/>
                <a:gd name="T3" fmla="*/ 0 h 22"/>
                <a:gd name="T4" fmla="*/ 0 w 16"/>
                <a:gd name="T5" fmla="*/ 0 h 22"/>
                <a:gd name="T6" fmla="*/ 2 w 16"/>
                <a:gd name="T7" fmla="*/ 7 h 22"/>
                <a:gd name="T8" fmla="*/ 9 w 16"/>
                <a:gd name="T9" fmla="*/ 14 h 22"/>
                <a:gd name="T10" fmla="*/ 16 w 16"/>
                <a:gd name="T11" fmla="*/ 22 h 22"/>
                <a:gd name="T12" fmla="*/ 7 w 16"/>
                <a:gd name="T13" fmla="*/ 10 h 22"/>
                <a:gd name="T14" fmla="*/ 4 w 16"/>
                <a:gd name="T15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2">
                  <a:moveTo>
                    <a:pt x="4" y="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7"/>
                  </a:lnTo>
                  <a:lnTo>
                    <a:pt x="9" y="14"/>
                  </a:lnTo>
                  <a:lnTo>
                    <a:pt x="16" y="22"/>
                  </a:lnTo>
                  <a:lnTo>
                    <a:pt x="7" y="1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7" name="Freeform 200">
              <a:extLst>
                <a:ext uri="{FF2B5EF4-FFF2-40B4-BE49-F238E27FC236}">
                  <a16:creationId xmlns:a16="http://schemas.microsoft.com/office/drawing/2014/main" id="{9B6E39A8-77BF-94C1-EA13-3744FF39A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6631" y="4447779"/>
              <a:ext cx="62194" cy="70955"/>
            </a:xfrm>
            <a:custGeom>
              <a:avLst/>
              <a:gdLst>
                <a:gd name="T0" fmla="*/ 0 w 71"/>
                <a:gd name="T1" fmla="*/ 15 h 81"/>
                <a:gd name="T2" fmla="*/ 0 w 71"/>
                <a:gd name="T3" fmla="*/ 10 h 81"/>
                <a:gd name="T4" fmla="*/ 0 w 71"/>
                <a:gd name="T5" fmla="*/ 8 h 81"/>
                <a:gd name="T6" fmla="*/ 0 w 71"/>
                <a:gd name="T7" fmla="*/ 3 h 81"/>
                <a:gd name="T8" fmla="*/ 2 w 71"/>
                <a:gd name="T9" fmla="*/ 3 h 81"/>
                <a:gd name="T10" fmla="*/ 2 w 71"/>
                <a:gd name="T11" fmla="*/ 3 h 81"/>
                <a:gd name="T12" fmla="*/ 7 w 71"/>
                <a:gd name="T13" fmla="*/ 5 h 81"/>
                <a:gd name="T14" fmla="*/ 9 w 71"/>
                <a:gd name="T15" fmla="*/ 3 h 81"/>
                <a:gd name="T16" fmla="*/ 14 w 71"/>
                <a:gd name="T17" fmla="*/ 3 h 81"/>
                <a:gd name="T18" fmla="*/ 14 w 71"/>
                <a:gd name="T19" fmla="*/ 0 h 81"/>
                <a:gd name="T20" fmla="*/ 19 w 71"/>
                <a:gd name="T21" fmla="*/ 5 h 81"/>
                <a:gd name="T22" fmla="*/ 23 w 71"/>
                <a:gd name="T23" fmla="*/ 5 h 81"/>
                <a:gd name="T24" fmla="*/ 31 w 71"/>
                <a:gd name="T25" fmla="*/ 12 h 81"/>
                <a:gd name="T26" fmla="*/ 35 w 71"/>
                <a:gd name="T27" fmla="*/ 12 h 81"/>
                <a:gd name="T28" fmla="*/ 38 w 71"/>
                <a:gd name="T29" fmla="*/ 10 h 81"/>
                <a:gd name="T30" fmla="*/ 40 w 71"/>
                <a:gd name="T31" fmla="*/ 10 h 81"/>
                <a:gd name="T32" fmla="*/ 45 w 71"/>
                <a:gd name="T33" fmla="*/ 17 h 81"/>
                <a:gd name="T34" fmla="*/ 52 w 71"/>
                <a:gd name="T35" fmla="*/ 19 h 81"/>
                <a:gd name="T36" fmla="*/ 52 w 71"/>
                <a:gd name="T37" fmla="*/ 26 h 81"/>
                <a:gd name="T38" fmla="*/ 52 w 71"/>
                <a:gd name="T39" fmla="*/ 31 h 81"/>
                <a:gd name="T40" fmla="*/ 57 w 71"/>
                <a:gd name="T41" fmla="*/ 34 h 81"/>
                <a:gd name="T42" fmla="*/ 57 w 71"/>
                <a:gd name="T43" fmla="*/ 36 h 81"/>
                <a:gd name="T44" fmla="*/ 61 w 71"/>
                <a:gd name="T45" fmla="*/ 41 h 81"/>
                <a:gd name="T46" fmla="*/ 68 w 71"/>
                <a:gd name="T47" fmla="*/ 45 h 81"/>
                <a:gd name="T48" fmla="*/ 68 w 71"/>
                <a:gd name="T49" fmla="*/ 48 h 81"/>
                <a:gd name="T50" fmla="*/ 68 w 71"/>
                <a:gd name="T51" fmla="*/ 52 h 81"/>
                <a:gd name="T52" fmla="*/ 71 w 71"/>
                <a:gd name="T53" fmla="*/ 55 h 81"/>
                <a:gd name="T54" fmla="*/ 71 w 71"/>
                <a:gd name="T55" fmla="*/ 57 h 81"/>
                <a:gd name="T56" fmla="*/ 64 w 71"/>
                <a:gd name="T57" fmla="*/ 57 h 81"/>
                <a:gd name="T58" fmla="*/ 61 w 71"/>
                <a:gd name="T59" fmla="*/ 55 h 81"/>
                <a:gd name="T60" fmla="*/ 54 w 71"/>
                <a:gd name="T61" fmla="*/ 57 h 81"/>
                <a:gd name="T62" fmla="*/ 52 w 71"/>
                <a:gd name="T63" fmla="*/ 57 h 81"/>
                <a:gd name="T64" fmla="*/ 49 w 71"/>
                <a:gd name="T65" fmla="*/ 64 h 81"/>
                <a:gd name="T66" fmla="*/ 49 w 71"/>
                <a:gd name="T67" fmla="*/ 69 h 81"/>
                <a:gd name="T68" fmla="*/ 49 w 71"/>
                <a:gd name="T69" fmla="*/ 69 h 81"/>
                <a:gd name="T70" fmla="*/ 45 w 71"/>
                <a:gd name="T71" fmla="*/ 76 h 81"/>
                <a:gd name="T72" fmla="*/ 45 w 71"/>
                <a:gd name="T73" fmla="*/ 81 h 81"/>
                <a:gd name="T74" fmla="*/ 40 w 71"/>
                <a:gd name="T75" fmla="*/ 78 h 81"/>
                <a:gd name="T76" fmla="*/ 38 w 71"/>
                <a:gd name="T77" fmla="*/ 81 h 81"/>
                <a:gd name="T78" fmla="*/ 38 w 71"/>
                <a:gd name="T79" fmla="*/ 81 h 81"/>
                <a:gd name="T80" fmla="*/ 35 w 71"/>
                <a:gd name="T81" fmla="*/ 74 h 81"/>
                <a:gd name="T82" fmla="*/ 35 w 71"/>
                <a:gd name="T83" fmla="*/ 55 h 81"/>
                <a:gd name="T84" fmla="*/ 33 w 71"/>
                <a:gd name="T85" fmla="*/ 50 h 81"/>
                <a:gd name="T86" fmla="*/ 31 w 71"/>
                <a:gd name="T87" fmla="*/ 43 h 81"/>
                <a:gd name="T88" fmla="*/ 19 w 71"/>
                <a:gd name="T89" fmla="*/ 36 h 81"/>
                <a:gd name="T90" fmla="*/ 19 w 71"/>
                <a:gd name="T91" fmla="*/ 31 h 81"/>
                <a:gd name="T92" fmla="*/ 12 w 71"/>
                <a:gd name="T93" fmla="*/ 24 h 81"/>
                <a:gd name="T94" fmla="*/ 9 w 71"/>
                <a:gd name="T95" fmla="*/ 15 h 81"/>
                <a:gd name="T96" fmla="*/ 0 w 71"/>
                <a:gd name="T97" fmla="*/ 15 h 81"/>
                <a:gd name="T98" fmla="*/ 0 w 71"/>
                <a:gd name="T99" fmla="*/ 1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81">
                  <a:moveTo>
                    <a:pt x="0" y="15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9" y="5"/>
                  </a:lnTo>
                  <a:lnTo>
                    <a:pt x="23" y="5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5" y="17"/>
                  </a:lnTo>
                  <a:lnTo>
                    <a:pt x="52" y="19"/>
                  </a:lnTo>
                  <a:lnTo>
                    <a:pt x="52" y="26"/>
                  </a:lnTo>
                  <a:lnTo>
                    <a:pt x="52" y="31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61" y="41"/>
                  </a:lnTo>
                  <a:lnTo>
                    <a:pt x="68" y="45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71" y="55"/>
                  </a:lnTo>
                  <a:lnTo>
                    <a:pt x="71" y="57"/>
                  </a:lnTo>
                  <a:lnTo>
                    <a:pt x="64" y="57"/>
                  </a:lnTo>
                  <a:lnTo>
                    <a:pt x="61" y="55"/>
                  </a:lnTo>
                  <a:lnTo>
                    <a:pt x="54" y="57"/>
                  </a:lnTo>
                  <a:lnTo>
                    <a:pt x="52" y="57"/>
                  </a:lnTo>
                  <a:lnTo>
                    <a:pt x="49" y="64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5" y="76"/>
                  </a:lnTo>
                  <a:lnTo>
                    <a:pt x="45" y="81"/>
                  </a:lnTo>
                  <a:lnTo>
                    <a:pt x="40" y="7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5" y="74"/>
                  </a:lnTo>
                  <a:lnTo>
                    <a:pt x="35" y="55"/>
                  </a:lnTo>
                  <a:lnTo>
                    <a:pt x="33" y="50"/>
                  </a:lnTo>
                  <a:lnTo>
                    <a:pt x="31" y="43"/>
                  </a:lnTo>
                  <a:lnTo>
                    <a:pt x="19" y="36"/>
                  </a:lnTo>
                  <a:lnTo>
                    <a:pt x="19" y="31"/>
                  </a:lnTo>
                  <a:lnTo>
                    <a:pt x="12" y="24"/>
                  </a:lnTo>
                  <a:lnTo>
                    <a:pt x="9" y="15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8" name="Freeform 201">
              <a:extLst>
                <a:ext uri="{FF2B5EF4-FFF2-40B4-BE49-F238E27FC236}">
                  <a16:creationId xmlns:a16="http://schemas.microsoft.com/office/drawing/2014/main" id="{ACC3AC7E-3DB4-DF61-205B-A11848496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016" y="4460918"/>
              <a:ext cx="161181" cy="101615"/>
            </a:xfrm>
            <a:custGeom>
              <a:avLst/>
              <a:gdLst>
                <a:gd name="T0" fmla="*/ 47 w 184"/>
                <a:gd name="T1" fmla="*/ 4 h 116"/>
                <a:gd name="T2" fmla="*/ 52 w 184"/>
                <a:gd name="T3" fmla="*/ 0 h 116"/>
                <a:gd name="T4" fmla="*/ 66 w 184"/>
                <a:gd name="T5" fmla="*/ 4 h 116"/>
                <a:gd name="T6" fmla="*/ 73 w 184"/>
                <a:gd name="T7" fmla="*/ 11 h 116"/>
                <a:gd name="T8" fmla="*/ 85 w 184"/>
                <a:gd name="T9" fmla="*/ 11 h 116"/>
                <a:gd name="T10" fmla="*/ 92 w 184"/>
                <a:gd name="T11" fmla="*/ 7 h 116"/>
                <a:gd name="T12" fmla="*/ 111 w 184"/>
                <a:gd name="T13" fmla="*/ 2 h 116"/>
                <a:gd name="T14" fmla="*/ 128 w 184"/>
                <a:gd name="T15" fmla="*/ 9 h 116"/>
                <a:gd name="T16" fmla="*/ 135 w 184"/>
                <a:gd name="T17" fmla="*/ 21 h 116"/>
                <a:gd name="T18" fmla="*/ 149 w 184"/>
                <a:gd name="T19" fmla="*/ 35 h 116"/>
                <a:gd name="T20" fmla="*/ 151 w 184"/>
                <a:gd name="T21" fmla="*/ 59 h 116"/>
                <a:gd name="T22" fmla="*/ 158 w 184"/>
                <a:gd name="T23" fmla="*/ 73 h 116"/>
                <a:gd name="T24" fmla="*/ 170 w 184"/>
                <a:gd name="T25" fmla="*/ 73 h 116"/>
                <a:gd name="T26" fmla="*/ 180 w 184"/>
                <a:gd name="T27" fmla="*/ 71 h 116"/>
                <a:gd name="T28" fmla="*/ 182 w 184"/>
                <a:gd name="T29" fmla="*/ 75 h 116"/>
                <a:gd name="T30" fmla="*/ 184 w 184"/>
                <a:gd name="T31" fmla="*/ 80 h 116"/>
                <a:gd name="T32" fmla="*/ 177 w 184"/>
                <a:gd name="T33" fmla="*/ 87 h 116"/>
                <a:gd name="T34" fmla="*/ 168 w 184"/>
                <a:gd name="T35" fmla="*/ 92 h 116"/>
                <a:gd name="T36" fmla="*/ 168 w 184"/>
                <a:gd name="T37" fmla="*/ 97 h 116"/>
                <a:gd name="T38" fmla="*/ 165 w 184"/>
                <a:gd name="T39" fmla="*/ 106 h 116"/>
                <a:gd name="T40" fmla="*/ 161 w 184"/>
                <a:gd name="T41" fmla="*/ 111 h 116"/>
                <a:gd name="T42" fmla="*/ 156 w 184"/>
                <a:gd name="T43" fmla="*/ 106 h 116"/>
                <a:gd name="T44" fmla="*/ 149 w 184"/>
                <a:gd name="T45" fmla="*/ 106 h 116"/>
                <a:gd name="T46" fmla="*/ 135 w 184"/>
                <a:gd name="T47" fmla="*/ 104 h 116"/>
                <a:gd name="T48" fmla="*/ 118 w 184"/>
                <a:gd name="T49" fmla="*/ 108 h 116"/>
                <a:gd name="T50" fmla="*/ 111 w 184"/>
                <a:gd name="T51" fmla="*/ 113 h 116"/>
                <a:gd name="T52" fmla="*/ 102 w 184"/>
                <a:gd name="T53" fmla="*/ 116 h 116"/>
                <a:gd name="T54" fmla="*/ 92 w 184"/>
                <a:gd name="T55" fmla="*/ 113 h 116"/>
                <a:gd name="T56" fmla="*/ 85 w 184"/>
                <a:gd name="T57" fmla="*/ 113 h 116"/>
                <a:gd name="T58" fmla="*/ 73 w 184"/>
                <a:gd name="T59" fmla="*/ 113 h 116"/>
                <a:gd name="T60" fmla="*/ 69 w 184"/>
                <a:gd name="T61" fmla="*/ 113 h 116"/>
                <a:gd name="T62" fmla="*/ 57 w 184"/>
                <a:gd name="T63" fmla="*/ 116 h 116"/>
                <a:gd name="T64" fmla="*/ 57 w 184"/>
                <a:gd name="T65" fmla="*/ 108 h 116"/>
                <a:gd name="T66" fmla="*/ 54 w 184"/>
                <a:gd name="T67" fmla="*/ 104 h 116"/>
                <a:gd name="T68" fmla="*/ 47 w 184"/>
                <a:gd name="T69" fmla="*/ 99 h 116"/>
                <a:gd name="T70" fmla="*/ 50 w 184"/>
                <a:gd name="T71" fmla="*/ 92 h 116"/>
                <a:gd name="T72" fmla="*/ 40 w 184"/>
                <a:gd name="T73" fmla="*/ 94 h 116"/>
                <a:gd name="T74" fmla="*/ 33 w 184"/>
                <a:gd name="T75" fmla="*/ 94 h 116"/>
                <a:gd name="T76" fmla="*/ 24 w 184"/>
                <a:gd name="T77" fmla="*/ 87 h 116"/>
                <a:gd name="T78" fmla="*/ 24 w 184"/>
                <a:gd name="T79" fmla="*/ 80 h 116"/>
                <a:gd name="T80" fmla="*/ 14 w 184"/>
                <a:gd name="T81" fmla="*/ 73 h 116"/>
                <a:gd name="T82" fmla="*/ 5 w 184"/>
                <a:gd name="T83" fmla="*/ 61 h 116"/>
                <a:gd name="T84" fmla="*/ 0 w 184"/>
                <a:gd name="T85" fmla="*/ 59 h 116"/>
                <a:gd name="T86" fmla="*/ 9 w 184"/>
                <a:gd name="T87" fmla="*/ 52 h 116"/>
                <a:gd name="T88" fmla="*/ 16 w 184"/>
                <a:gd name="T89" fmla="*/ 49 h 116"/>
                <a:gd name="T90" fmla="*/ 19 w 184"/>
                <a:gd name="T91" fmla="*/ 42 h 116"/>
                <a:gd name="T92" fmla="*/ 31 w 184"/>
                <a:gd name="T93" fmla="*/ 19 h 116"/>
                <a:gd name="T94" fmla="*/ 40 w 184"/>
                <a:gd name="T95" fmla="*/ 9 h 116"/>
                <a:gd name="T96" fmla="*/ 42 w 184"/>
                <a:gd name="T97" fmla="*/ 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4" h="116">
                  <a:moveTo>
                    <a:pt x="42" y="4"/>
                  </a:moveTo>
                  <a:lnTo>
                    <a:pt x="47" y="4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61" y="4"/>
                  </a:lnTo>
                  <a:lnTo>
                    <a:pt x="66" y="4"/>
                  </a:lnTo>
                  <a:lnTo>
                    <a:pt x="71" y="7"/>
                  </a:lnTo>
                  <a:lnTo>
                    <a:pt x="73" y="11"/>
                  </a:lnTo>
                  <a:lnTo>
                    <a:pt x="78" y="14"/>
                  </a:lnTo>
                  <a:lnTo>
                    <a:pt x="85" y="11"/>
                  </a:lnTo>
                  <a:lnTo>
                    <a:pt x="90" y="11"/>
                  </a:lnTo>
                  <a:lnTo>
                    <a:pt x="92" y="7"/>
                  </a:lnTo>
                  <a:lnTo>
                    <a:pt x="106" y="4"/>
                  </a:lnTo>
                  <a:lnTo>
                    <a:pt x="111" y="2"/>
                  </a:lnTo>
                  <a:lnTo>
                    <a:pt x="125" y="0"/>
                  </a:lnTo>
                  <a:lnTo>
                    <a:pt x="128" y="9"/>
                  </a:lnTo>
                  <a:lnTo>
                    <a:pt x="135" y="16"/>
                  </a:lnTo>
                  <a:lnTo>
                    <a:pt x="135" y="21"/>
                  </a:lnTo>
                  <a:lnTo>
                    <a:pt x="147" y="28"/>
                  </a:lnTo>
                  <a:lnTo>
                    <a:pt x="149" y="35"/>
                  </a:lnTo>
                  <a:lnTo>
                    <a:pt x="151" y="40"/>
                  </a:lnTo>
                  <a:lnTo>
                    <a:pt x="151" y="59"/>
                  </a:lnTo>
                  <a:lnTo>
                    <a:pt x="154" y="66"/>
                  </a:lnTo>
                  <a:lnTo>
                    <a:pt x="158" y="73"/>
                  </a:lnTo>
                  <a:lnTo>
                    <a:pt x="163" y="73"/>
                  </a:lnTo>
                  <a:lnTo>
                    <a:pt x="170" y="73"/>
                  </a:lnTo>
                  <a:lnTo>
                    <a:pt x="175" y="71"/>
                  </a:lnTo>
                  <a:lnTo>
                    <a:pt x="180" y="71"/>
                  </a:lnTo>
                  <a:lnTo>
                    <a:pt x="184" y="73"/>
                  </a:lnTo>
                  <a:lnTo>
                    <a:pt x="182" y="75"/>
                  </a:lnTo>
                  <a:lnTo>
                    <a:pt x="184" y="78"/>
                  </a:lnTo>
                  <a:lnTo>
                    <a:pt x="184" y="80"/>
                  </a:lnTo>
                  <a:lnTo>
                    <a:pt x="182" y="85"/>
                  </a:lnTo>
                  <a:lnTo>
                    <a:pt x="177" y="87"/>
                  </a:lnTo>
                  <a:lnTo>
                    <a:pt x="170" y="87"/>
                  </a:lnTo>
                  <a:lnTo>
                    <a:pt x="168" y="92"/>
                  </a:lnTo>
                  <a:lnTo>
                    <a:pt x="165" y="94"/>
                  </a:lnTo>
                  <a:lnTo>
                    <a:pt x="168" y="97"/>
                  </a:lnTo>
                  <a:lnTo>
                    <a:pt x="168" y="104"/>
                  </a:lnTo>
                  <a:lnTo>
                    <a:pt x="165" y="106"/>
                  </a:lnTo>
                  <a:lnTo>
                    <a:pt x="165" y="113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56" y="106"/>
                  </a:lnTo>
                  <a:lnTo>
                    <a:pt x="151" y="108"/>
                  </a:lnTo>
                  <a:lnTo>
                    <a:pt x="149" y="106"/>
                  </a:lnTo>
                  <a:lnTo>
                    <a:pt x="142" y="104"/>
                  </a:lnTo>
                  <a:lnTo>
                    <a:pt x="135" y="104"/>
                  </a:lnTo>
                  <a:lnTo>
                    <a:pt x="130" y="104"/>
                  </a:lnTo>
                  <a:lnTo>
                    <a:pt x="118" y="108"/>
                  </a:lnTo>
                  <a:lnTo>
                    <a:pt x="116" y="113"/>
                  </a:lnTo>
                  <a:lnTo>
                    <a:pt x="111" y="113"/>
                  </a:lnTo>
                  <a:lnTo>
                    <a:pt x="109" y="116"/>
                  </a:lnTo>
                  <a:lnTo>
                    <a:pt x="102" y="116"/>
                  </a:lnTo>
                  <a:lnTo>
                    <a:pt x="97" y="116"/>
                  </a:lnTo>
                  <a:lnTo>
                    <a:pt x="92" y="113"/>
                  </a:lnTo>
                  <a:lnTo>
                    <a:pt x="90" y="116"/>
                  </a:lnTo>
                  <a:lnTo>
                    <a:pt x="85" y="113"/>
                  </a:lnTo>
                  <a:lnTo>
                    <a:pt x="80" y="116"/>
                  </a:lnTo>
                  <a:lnTo>
                    <a:pt x="73" y="113"/>
                  </a:lnTo>
                  <a:lnTo>
                    <a:pt x="71" y="116"/>
                  </a:lnTo>
                  <a:lnTo>
                    <a:pt x="69" y="113"/>
                  </a:lnTo>
                  <a:lnTo>
                    <a:pt x="61" y="111"/>
                  </a:lnTo>
                  <a:lnTo>
                    <a:pt x="57" y="116"/>
                  </a:lnTo>
                  <a:lnTo>
                    <a:pt x="54" y="111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4" y="104"/>
                  </a:lnTo>
                  <a:lnTo>
                    <a:pt x="50" y="104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50" y="92"/>
                  </a:lnTo>
                  <a:lnTo>
                    <a:pt x="42" y="90"/>
                  </a:lnTo>
                  <a:lnTo>
                    <a:pt x="40" y="94"/>
                  </a:lnTo>
                  <a:lnTo>
                    <a:pt x="35" y="92"/>
                  </a:lnTo>
                  <a:lnTo>
                    <a:pt x="33" y="94"/>
                  </a:lnTo>
                  <a:lnTo>
                    <a:pt x="31" y="90"/>
                  </a:lnTo>
                  <a:lnTo>
                    <a:pt x="24" y="87"/>
                  </a:lnTo>
                  <a:lnTo>
                    <a:pt x="21" y="85"/>
                  </a:lnTo>
                  <a:lnTo>
                    <a:pt x="24" y="80"/>
                  </a:lnTo>
                  <a:lnTo>
                    <a:pt x="19" y="78"/>
                  </a:lnTo>
                  <a:lnTo>
                    <a:pt x="14" y="73"/>
                  </a:lnTo>
                  <a:lnTo>
                    <a:pt x="12" y="71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0" y="59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6" y="49"/>
                  </a:lnTo>
                  <a:lnTo>
                    <a:pt x="19" y="47"/>
                  </a:lnTo>
                  <a:lnTo>
                    <a:pt x="19" y="42"/>
                  </a:lnTo>
                  <a:lnTo>
                    <a:pt x="26" y="30"/>
                  </a:lnTo>
                  <a:lnTo>
                    <a:pt x="31" y="19"/>
                  </a:lnTo>
                  <a:lnTo>
                    <a:pt x="35" y="11"/>
                  </a:lnTo>
                  <a:lnTo>
                    <a:pt x="40" y="9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9" name="Freeform 202">
              <a:extLst>
                <a:ext uri="{FF2B5EF4-FFF2-40B4-BE49-F238E27FC236}">
                  <a16:creationId xmlns:a16="http://schemas.microsoft.com/office/drawing/2014/main" id="{9CA584A4-5B28-80F9-C38B-0CF6484A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690" y="4454786"/>
              <a:ext cx="105118" cy="65699"/>
            </a:xfrm>
            <a:custGeom>
              <a:avLst/>
              <a:gdLst>
                <a:gd name="T0" fmla="*/ 78 w 120"/>
                <a:gd name="T1" fmla="*/ 66 h 75"/>
                <a:gd name="T2" fmla="*/ 83 w 120"/>
                <a:gd name="T3" fmla="*/ 61 h 75"/>
                <a:gd name="T4" fmla="*/ 87 w 120"/>
                <a:gd name="T5" fmla="*/ 59 h 75"/>
                <a:gd name="T6" fmla="*/ 87 w 120"/>
                <a:gd name="T7" fmla="*/ 56 h 75"/>
                <a:gd name="T8" fmla="*/ 94 w 120"/>
                <a:gd name="T9" fmla="*/ 56 h 75"/>
                <a:gd name="T10" fmla="*/ 97 w 120"/>
                <a:gd name="T11" fmla="*/ 54 h 75"/>
                <a:gd name="T12" fmla="*/ 97 w 120"/>
                <a:gd name="T13" fmla="*/ 49 h 75"/>
                <a:gd name="T14" fmla="*/ 104 w 120"/>
                <a:gd name="T15" fmla="*/ 37 h 75"/>
                <a:gd name="T16" fmla="*/ 109 w 120"/>
                <a:gd name="T17" fmla="*/ 26 h 75"/>
                <a:gd name="T18" fmla="*/ 113 w 120"/>
                <a:gd name="T19" fmla="*/ 18 h 75"/>
                <a:gd name="T20" fmla="*/ 118 w 120"/>
                <a:gd name="T21" fmla="*/ 16 h 75"/>
                <a:gd name="T22" fmla="*/ 120 w 120"/>
                <a:gd name="T23" fmla="*/ 11 h 75"/>
                <a:gd name="T24" fmla="*/ 118 w 120"/>
                <a:gd name="T25" fmla="*/ 7 h 75"/>
                <a:gd name="T26" fmla="*/ 113 w 120"/>
                <a:gd name="T27" fmla="*/ 4 h 75"/>
                <a:gd name="T28" fmla="*/ 109 w 120"/>
                <a:gd name="T29" fmla="*/ 0 h 75"/>
                <a:gd name="T30" fmla="*/ 104 w 120"/>
                <a:gd name="T31" fmla="*/ 2 h 75"/>
                <a:gd name="T32" fmla="*/ 97 w 120"/>
                <a:gd name="T33" fmla="*/ 0 h 75"/>
                <a:gd name="T34" fmla="*/ 90 w 120"/>
                <a:gd name="T35" fmla="*/ 0 h 75"/>
                <a:gd name="T36" fmla="*/ 85 w 120"/>
                <a:gd name="T37" fmla="*/ 0 h 75"/>
                <a:gd name="T38" fmla="*/ 78 w 120"/>
                <a:gd name="T39" fmla="*/ 0 h 75"/>
                <a:gd name="T40" fmla="*/ 73 w 120"/>
                <a:gd name="T41" fmla="*/ 7 h 75"/>
                <a:gd name="T42" fmla="*/ 71 w 120"/>
                <a:gd name="T43" fmla="*/ 9 h 75"/>
                <a:gd name="T44" fmla="*/ 68 w 120"/>
                <a:gd name="T45" fmla="*/ 11 h 75"/>
                <a:gd name="T46" fmla="*/ 64 w 120"/>
                <a:gd name="T47" fmla="*/ 7 h 75"/>
                <a:gd name="T48" fmla="*/ 57 w 120"/>
                <a:gd name="T49" fmla="*/ 11 h 75"/>
                <a:gd name="T50" fmla="*/ 52 w 120"/>
                <a:gd name="T51" fmla="*/ 14 h 75"/>
                <a:gd name="T52" fmla="*/ 50 w 120"/>
                <a:gd name="T53" fmla="*/ 18 h 75"/>
                <a:gd name="T54" fmla="*/ 40 w 120"/>
                <a:gd name="T55" fmla="*/ 18 h 75"/>
                <a:gd name="T56" fmla="*/ 33 w 120"/>
                <a:gd name="T57" fmla="*/ 21 h 75"/>
                <a:gd name="T58" fmla="*/ 26 w 120"/>
                <a:gd name="T59" fmla="*/ 21 h 75"/>
                <a:gd name="T60" fmla="*/ 12 w 120"/>
                <a:gd name="T61" fmla="*/ 11 h 75"/>
                <a:gd name="T62" fmla="*/ 12 w 120"/>
                <a:gd name="T63" fmla="*/ 14 h 75"/>
                <a:gd name="T64" fmla="*/ 12 w 120"/>
                <a:gd name="T65" fmla="*/ 18 h 75"/>
                <a:gd name="T66" fmla="*/ 12 w 120"/>
                <a:gd name="T67" fmla="*/ 23 h 75"/>
                <a:gd name="T68" fmla="*/ 2 w 120"/>
                <a:gd name="T69" fmla="*/ 23 h 75"/>
                <a:gd name="T70" fmla="*/ 2 w 120"/>
                <a:gd name="T71" fmla="*/ 26 h 75"/>
                <a:gd name="T72" fmla="*/ 5 w 120"/>
                <a:gd name="T73" fmla="*/ 28 h 75"/>
                <a:gd name="T74" fmla="*/ 2 w 120"/>
                <a:gd name="T75" fmla="*/ 33 h 75"/>
                <a:gd name="T76" fmla="*/ 2 w 120"/>
                <a:gd name="T77" fmla="*/ 37 h 75"/>
                <a:gd name="T78" fmla="*/ 5 w 120"/>
                <a:gd name="T79" fmla="*/ 42 h 75"/>
                <a:gd name="T80" fmla="*/ 2 w 120"/>
                <a:gd name="T81" fmla="*/ 44 h 75"/>
                <a:gd name="T82" fmla="*/ 0 w 120"/>
                <a:gd name="T83" fmla="*/ 47 h 75"/>
                <a:gd name="T84" fmla="*/ 7 w 120"/>
                <a:gd name="T85" fmla="*/ 52 h 75"/>
                <a:gd name="T86" fmla="*/ 7 w 120"/>
                <a:gd name="T87" fmla="*/ 59 h 75"/>
                <a:gd name="T88" fmla="*/ 12 w 120"/>
                <a:gd name="T89" fmla="*/ 59 h 75"/>
                <a:gd name="T90" fmla="*/ 19 w 120"/>
                <a:gd name="T91" fmla="*/ 68 h 75"/>
                <a:gd name="T92" fmla="*/ 24 w 120"/>
                <a:gd name="T93" fmla="*/ 68 h 75"/>
                <a:gd name="T94" fmla="*/ 26 w 120"/>
                <a:gd name="T95" fmla="*/ 73 h 75"/>
                <a:gd name="T96" fmla="*/ 38 w 120"/>
                <a:gd name="T97" fmla="*/ 73 h 75"/>
                <a:gd name="T98" fmla="*/ 45 w 120"/>
                <a:gd name="T99" fmla="*/ 75 h 75"/>
                <a:gd name="T100" fmla="*/ 50 w 120"/>
                <a:gd name="T101" fmla="*/ 73 h 75"/>
                <a:gd name="T102" fmla="*/ 52 w 120"/>
                <a:gd name="T103" fmla="*/ 73 h 75"/>
                <a:gd name="T104" fmla="*/ 54 w 120"/>
                <a:gd name="T105" fmla="*/ 70 h 75"/>
                <a:gd name="T106" fmla="*/ 59 w 120"/>
                <a:gd name="T107" fmla="*/ 68 h 75"/>
                <a:gd name="T108" fmla="*/ 61 w 120"/>
                <a:gd name="T109" fmla="*/ 68 h 75"/>
                <a:gd name="T110" fmla="*/ 64 w 120"/>
                <a:gd name="T111" fmla="*/ 66 h 75"/>
                <a:gd name="T112" fmla="*/ 68 w 120"/>
                <a:gd name="T113" fmla="*/ 61 h 75"/>
                <a:gd name="T114" fmla="*/ 71 w 120"/>
                <a:gd name="T115" fmla="*/ 63 h 75"/>
                <a:gd name="T116" fmla="*/ 76 w 120"/>
                <a:gd name="T117" fmla="*/ 63 h 75"/>
                <a:gd name="T118" fmla="*/ 78 w 120"/>
                <a:gd name="T119" fmla="*/ 66 h 75"/>
                <a:gd name="T120" fmla="*/ 78 w 120"/>
                <a:gd name="T121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75">
                  <a:moveTo>
                    <a:pt x="78" y="66"/>
                  </a:moveTo>
                  <a:lnTo>
                    <a:pt x="83" y="61"/>
                  </a:lnTo>
                  <a:lnTo>
                    <a:pt x="87" y="59"/>
                  </a:lnTo>
                  <a:lnTo>
                    <a:pt x="87" y="56"/>
                  </a:lnTo>
                  <a:lnTo>
                    <a:pt x="94" y="56"/>
                  </a:lnTo>
                  <a:lnTo>
                    <a:pt x="97" y="54"/>
                  </a:lnTo>
                  <a:lnTo>
                    <a:pt x="97" y="49"/>
                  </a:lnTo>
                  <a:lnTo>
                    <a:pt x="104" y="37"/>
                  </a:lnTo>
                  <a:lnTo>
                    <a:pt x="109" y="26"/>
                  </a:lnTo>
                  <a:lnTo>
                    <a:pt x="113" y="18"/>
                  </a:lnTo>
                  <a:lnTo>
                    <a:pt x="118" y="16"/>
                  </a:lnTo>
                  <a:lnTo>
                    <a:pt x="120" y="11"/>
                  </a:lnTo>
                  <a:lnTo>
                    <a:pt x="118" y="7"/>
                  </a:lnTo>
                  <a:lnTo>
                    <a:pt x="113" y="4"/>
                  </a:lnTo>
                  <a:lnTo>
                    <a:pt x="109" y="0"/>
                  </a:lnTo>
                  <a:lnTo>
                    <a:pt x="104" y="2"/>
                  </a:lnTo>
                  <a:lnTo>
                    <a:pt x="97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78" y="0"/>
                  </a:lnTo>
                  <a:lnTo>
                    <a:pt x="73" y="7"/>
                  </a:lnTo>
                  <a:lnTo>
                    <a:pt x="71" y="9"/>
                  </a:lnTo>
                  <a:lnTo>
                    <a:pt x="68" y="11"/>
                  </a:lnTo>
                  <a:lnTo>
                    <a:pt x="64" y="7"/>
                  </a:lnTo>
                  <a:lnTo>
                    <a:pt x="57" y="11"/>
                  </a:lnTo>
                  <a:lnTo>
                    <a:pt x="52" y="14"/>
                  </a:lnTo>
                  <a:lnTo>
                    <a:pt x="50" y="18"/>
                  </a:lnTo>
                  <a:lnTo>
                    <a:pt x="40" y="18"/>
                  </a:lnTo>
                  <a:lnTo>
                    <a:pt x="33" y="21"/>
                  </a:lnTo>
                  <a:lnTo>
                    <a:pt x="26" y="21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12" y="18"/>
                  </a:lnTo>
                  <a:lnTo>
                    <a:pt x="12" y="23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5" y="28"/>
                  </a:lnTo>
                  <a:lnTo>
                    <a:pt x="2" y="33"/>
                  </a:lnTo>
                  <a:lnTo>
                    <a:pt x="2" y="37"/>
                  </a:lnTo>
                  <a:lnTo>
                    <a:pt x="5" y="42"/>
                  </a:lnTo>
                  <a:lnTo>
                    <a:pt x="2" y="44"/>
                  </a:lnTo>
                  <a:lnTo>
                    <a:pt x="0" y="47"/>
                  </a:lnTo>
                  <a:lnTo>
                    <a:pt x="7" y="52"/>
                  </a:lnTo>
                  <a:lnTo>
                    <a:pt x="7" y="59"/>
                  </a:lnTo>
                  <a:lnTo>
                    <a:pt x="12" y="59"/>
                  </a:lnTo>
                  <a:lnTo>
                    <a:pt x="19" y="68"/>
                  </a:lnTo>
                  <a:lnTo>
                    <a:pt x="24" y="68"/>
                  </a:lnTo>
                  <a:lnTo>
                    <a:pt x="26" y="73"/>
                  </a:lnTo>
                  <a:lnTo>
                    <a:pt x="38" y="73"/>
                  </a:lnTo>
                  <a:lnTo>
                    <a:pt x="45" y="75"/>
                  </a:lnTo>
                  <a:lnTo>
                    <a:pt x="50" y="73"/>
                  </a:lnTo>
                  <a:lnTo>
                    <a:pt x="52" y="73"/>
                  </a:lnTo>
                  <a:lnTo>
                    <a:pt x="54" y="70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4" y="66"/>
                  </a:lnTo>
                  <a:lnTo>
                    <a:pt x="68" y="61"/>
                  </a:lnTo>
                  <a:lnTo>
                    <a:pt x="71" y="63"/>
                  </a:lnTo>
                  <a:lnTo>
                    <a:pt x="76" y="63"/>
                  </a:lnTo>
                  <a:lnTo>
                    <a:pt x="78" y="66"/>
                  </a:lnTo>
                  <a:lnTo>
                    <a:pt x="78" y="66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0" name="Freeform 203">
              <a:extLst>
                <a:ext uri="{FF2B5EF4-FFF2-40B4-BE49-F238E27FC236}">
                  <a16:creationId xmlns:a16="http://schemas.microsoft.com/office/drawing/2014/main" id="{18D40E86-C7F2-6FFA-FE04-B8B5A92A5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4573" y="4433762"/>
              <a:ext cx="91102" cy="39419"/>
            </a:xfrm>
            <a:custGeom>
              <a:avLst/>
              <a:gdLst>
                <a:gd name="T0" fmla="*/ 3 w 104"/>
                <a:gd name="T1" fmla="*/ 35 h 45"/>
                <a:gd name="T2" fmla="*/ 17 w 104"/>
                <a:gd name="T3" fmla="*/ 45 h 45"/>
                <a:gd name="T4" fmla="*/ 24 w 104"/>
                <a:gd name="T5" fmla="*/ 45 h 45"/>
                <a:gd name="T6" fmla="*/ 31 w 104"/>
                <a:gd name="T7" fmla="*/ 42 h 45"/>
                <a:gd name="T8" fmla="*/ 41 w 104"/>
                <a:gd name="T9" fmla="*/ 42 h 45"/>
                <a:gd name="T10" fmla="*/ 43 w 104"/>
                <a:gd name="T11" fmla="*/ 38 h 45"/>
                <a:gd name="T12" fmla="*/ 48 w 104"/>
                <a:gd name="T13" fmla="*/ 35 h 45"/>
                <a:gd name="T14" fmla="*/ 55 w 104"/>
                <a:gd name="T15" fmla="*/ 31 h 45"/>
                <a:gd name="T16" fmla="*/ 59 w 104"/>
                <a:gd name="T17" fmla="*/ 35 h 45"/>
                <a:gd name="T18" fmla="*/ 62 w 104"/>
                <a:gd name="T19" fmla="*/ 33 h 45"/>
                <a:gd name="T20" fmla="*/ 64 w 104"/>
                <a:gd name="T21" fmla="*/ 31 h 45"/>
                <a:gd name="T22" fmla="*/ 69 w 104"/>
                <a:gd name="T23" fmla="*/ 24 h 45"/>
                <a:gd name="T24" fmla="*/ 76 w 104"/>
                <a:gd name="T25" fmla="*/ 24 h 45"/>
                <a:gd name="T26" fmla="*/ 81 w 104"/>
                <a:gd name="T27" fmla="*/ 24 h 45"/>
                <a:gd name="T28" fmla="*/ 88 w 104"/>
                <a:gd name="T29" fmla="*/ 24 h 45"/>
                <a:gd name="T30" fmla="*/ 95 w 104"/>
                <a:gd name="T31" fmla="*/ 26 h 45"/>
                <a:gd name="T32" fmla="*/ 100 w 104"/>
                <a:gd name="T33" fmla="*/ 21 h 45"/>
                <a:gd name="T34" fmla="*/ 102 w 104"/>
                <a:gd name="T35" fmla="*/ 14 h 45"/>
                <a:gd name="T36" fmla="*/ 104 w 104"/>
                <a:gd name="T37" fmla="*/ 7 h 45"/>
                <a:gd name="T38" fmla="*/ 104 w 104"/>
                <a:gd name="T39" fmla="*/ 7 h 45"/>
                <a:gd name="T40" fmla="*/ 97 w 104"/>
                <a:gd name="T41" fmla="*/ 0 h 45"/>
                <a:gd name="T42" fmla="*/ 88 w 104"/>
                <a:gd name="T43" fmla="*/ 0 h 45"/>
                <a:gd name="T44" fmla="*/ 85 w 104"/>
                <a:gd name="T45" fmla="*/ 2 h 45"/>
                <a:gd name="T46" fmla="*/ 83 w 104"/>
                <a:gd name="T47" fmla="*/ 0 h 45"/>
                <a:gd name="T48" fmla="*/ 78 w 104"/>
                <a:gd name="T49" fmla="*/ 0 h 45"/>
                <a:gd name="T50" fmla="*/ 76 w 104"/>
                <a:gd name="T51" fmla="*/ 2 h 45"/>
                <a:gd name="T52" fmla="*/ 74 w 104"/>
                <a:gd name="T53" fmla="*/ 2 h 45"/>
                <a:gd name="T54" fmla="*/ 69 w 104"/>
                <a:gd name="T55" fmla="*/ 2 h 45"/>
                <a:gd name="T56" fmla="*/ 67 w 104"/>
                <a:gd name="T57" fmla="*/ 0 h 45"/>
                <a:gd name="T58" fmla="*/ 62 w 104"/>
                <a:gd name="T59" fmla="*/ 2 h 45"/>
                <a:gd name="T60" fmla="*/ 59 w 104"/>
                <a:gd name="T61" fmla="*/ 5 h 45"/>
                <a:gd name="T62" fmla="*/ 55 w 104"/>
                <a:gd name="T63" fmla="*/ 7 h 45"/>
                <a:gd name="T64" fmla="*/ 55 w 104"/>
                <a:gd name="T65" fmla="*/ 5 h 45"/>
                <a:gd name="T66" fmla="*/ 55 w 104"/>
                <a:gd name="T67" fmla="*/ 5 h 45"/>
                <a:gd name="T68" fmla="*/ 45 w 104"/>
                <a:gd name="T69" fmla="*/ 5 h 45"/>
                <a:gd name="T70" fmla="*/ 41 w 104"/>
                <a:gd name="T71" fmla="*/ 9 h 45"/>
                <a:gd name="T72" fmla="*/ 36 w 104"/>
                <a:gd name="T73" fmla="*/ 9 h 45"/>
                <a:gd name="T74" fmla="*/ 29 w 104"/>
                <a:gd name="T75" fmla="*/ 14 h 45"/>
                <a:gd name="T76" fmla="*/ 22 w 104"/>
                <a:gd name="T77" fmla="*/ 16 h 45"/>
                <a:gd name="T78" fmla="*/ 15 w 104"/>
                <a:gd name="T79" fmla="*/ 19 h 45"/>
                <a:gd name="T80" fmla="*/ 12 w 104"/>
                <a:gd name="T81" fmla="*/ 16 h 45"/>
                <a:gd name="T82" fmla="*/ 7 w 104"/>
                <a:gd name="T83" fmla="*/ 16 h 45"/>
                <a:gd name="T84" fmla="*/ 3 w 104"/>
                <a:gd name="T85" fmla="*/ 21 h 45"/>
                <a:gd name="T86" fmla="*/ 0 w 104"/>
                <a:gd name="T87" fmla="*/ 21 h 45"/>
                <a:gd name="T88" fmla="*/ 0 w 104"/>
                <a:gd name="T89" fmla="*/ 26 h 45"/>
                <a:gd name="T90" fmla="*/ 3 w 104"/>
                <a:gd name="T91" fmla="*/ 35 h 45"/>
                <a:gd name="T92" fmla="*/ 3 w 104"/>
                <a:gd name="T93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4" h="45">
                  <a:moveTo>
                    <a:pt x="3" y="35"/>
                  </a:moveTo>
                  <a:lnTo>
                    <a:pt x="17" y="45"/>
                  </a:lnTo>
                  <a:lnTo>
                    <a:pt x="24" y="45"/>
                  </a:lnTo>
                  <a:lnTo>
                    <a:pt x="31" y="42"/>
                  </a:lnTo>
                  <a:lnTo>
                    <a:pt x="41" y="42"/>
                  </a:lnTo>
                  <a:lnTo>
                    <a:pt x="43" y="38"/>
                  </a:lnTo>
                  <a:lnTo>
                    <a:pt x="48" y="35"/>
                  </a:lnTo>
                  <a:lnTo>
                    <a:pt x="55" y="31"/>
                  </a:lnTo>
                  <a:lnTo>
                    <a:pt x="59" y="35"/>
                  </a:lnTo>
                  <a:lnTo>
                    <a:pt x="62" y="33"/>
                  </a:lnTo>
                  <a:lnTo>
                    <a:pt x="64" y="31"/>
                  </a:lnTo>
                  <a:lnTo>
                    <a:pt x="69" y="24"/>
                  </a:lnTo>
                  <a:lnTo>
                    <a:pt x="76" y="24"/>
                  </a:lnTo>
                  <a:lnTo>
                    <a:pt x="81" y="24"/>
                  </a:lnTo>
                  <a:lnTo>
                    <a:pt x="88" y="24"/>
                  </a:lnTo>
                  <a:lnTo>
                    <a:pt x="95" y="26"/>
                  </a:lnTo>
                  <a:lnTo>
                    <a:pt x="100" y="21"/>
                  </a:lnTo>
                  <a:lnTo>
                    <a:pt x="102" y="1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2" y="2"/>
                  </a:lnTo>
                  <a:lnTo>
                    <a:pt x="59" y="5"/>
                  </a:lnTo>
                  <a:lnTo>
                    <a:pt x="55" y="7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45" y="5"/>
                  </a:lnTo>
                  <a:lnTo>
                    <a:pt x="41" y="9"/>
                  </a:lnTo>
                  <a:lnTo>
                    <a:pt x="36" y="9"/>
                  </a:lnTo>
                  <a:lnTo>
                    <a:pt x="29" y="14"/>
                  </a:lnTo>
                  <a:lnTo>
                    <a:pt x="22" y="16"/>
                  </a:lnTo>
                  <a:lnTo>
                    <a:pt x="15" y="19"/>
                  </a:lnTo>
                  <a:lnTo>
                    <a:pt x="12" y="16"/>
                  </a:lnTo>
                  <a:lnTo>
                    <a:pt x="7" y="16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3" y="35"/>
                  </a:lnTo>
                  <a:lnTo>
                    <a:pt x="3" y="35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1" name="Freeform 204">
              <a:extLst>
                <a:ext uri="{FF2B5EF4-FFF2-40B4-BE49-F238E27FC236}">
                  <a16:creationId xmlns:a16="http://schemas.microsoft.com/office/drawing/2014/main" id="{1A0E2A35-7A0B-1EBC-0424-E8423B179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187" y="4552021"/>
              <a:ext cx="105994" cy="65699"/>
            </a:xfrm>
            <a:custGeom>
              <a:avLst/>
              <a:gdLst>
                <a:gd name="T0" fmla="*/ 7 w 121"/>
                <a:gd name="T1" fmla="*/ 0 h 75"/>
                <a:gd name="T2" fmla="*/ 10 w 121"/>
                <a:gd name="T3" fmla="*/ 4 h 75"/>
                <a:gd name="T4" fmla="*/ 10 w 121"/>
                <a:gd name="T5" fmla="*/ 12 h 75"/>
                <a:gd name="T6" fmla="*/ 22 w 121"/>
                <a:gd name="T7" fmla="*/ 9 h 75"/>
                <a:gd name="T8" fmla="*/ 26 w 121"/>
                <a:gd name="T9" fmla="*/ 9 h 75"/>
                <a:gd name="T10" fmla="*/ 38 w 121"/>
                <a:gd name="T11" fmla="*/ 9 h 75"/>
                <a:gd name="T12" fmla="*/ 45 w 121"/>
                <a:gd name="T13" fmla="*/ 9 h 75"/>
                <a:gd name="T14" fmla="*/ 55 w 121"/>
                <a:gd name="T15" fmla="*/ 12 h 75"/>
                <a:gd name="T16" fmla="*/ 64 w 121"/>
                <a:gd name="T17" fmla="*/ 9 h 75"/>
                <a:gd name="T18" fmla="*/ 71 w 121"/>
                <a:gd name="T19" fmla="*/ 4 h 75"/>
                <a:gd name="T20" fmla="*/ 88 w 121"/>
                <a:gd name="T21" fmla="*/ 0 h 75"/>
                <a:gd name="T22" fmla="*/ 102 w 121"/>
                <a:gd name="T23" fmla="*/ 2 h 75"/>
                <a:gd name="T24" fmla="*/ 109 w 121"/>
                <a:gd name="T25" fmla="*/ 2 h 75"/>
                <a:gd name="T26" fmla="*/ 114 w 121"/>
                <a:gd name="T27" fmla="*/ 7 h 75"/>
                <a:gd name="T28" fmla="*/ 121 w 121"/>
                <a:gd name="T29" fmla="*/ 9 h 75"/>
                <a:gd name="T30" fmla="*/ 116 w 121"/>
                <a:gd name="T31" fmla="*/ 19 h 75"/>
                <a:gd name="T32" fmla="*/ 107 w 121"/>
                <a:gd name="T33" fmla="*/ 23 h 75"/>
                <a:gd name="T34" fmla="*/ 107 w 121"/>
                <a:gd name="T35" fmla="*/ 38 h 75"/>
                <a:gd name="T36" fmla="*/ 102 w 121"/>
                <a:gd name="T37" fmla="*/ 45 h 75"/>
                <a:gd name="T38" fmla="*/ 109 w 121"/>
                <a:gd name="T39" fmla="*/ 49 h 75"/>
                <a:gd name="T40" fmla="*/ 111 w 121"/>
                <a:gd name="T41" fmla="*/ 57 h 75"/>
                <a:gd name="T42" fmla="*/ 104 w 121"/>
                <a:gd name="T43" fmla="*/ 57 h 75"/>
                <a:gd name="T44" fmla="*/ 92 w 121"/>
                <a:gd name="T45" fmla="*/ 52 h 75"/>
                <a:gd name="T46" fmla="*/ 88 w 121"/>
                <a:gd name="T47" fmla="*/ 54 h 75"/>
                <a:gd name="T48" fmla="*/ 83 w 121"/>
                <a:gd name="T49" fmla="*/ 59 h 75"/>
                <a:gd name="T50" fmla="*/ 76 w 121"/>
                <a:gd name="T51" fmla="*/ 64 h 75"/>
                <a:gd name="T52" fmla="*/ 78 w 121"/>
                <a:gd name="T53" fmla="*/ 71 h 75"/>
                <a:gd name="T54" fmla="*/ 66 w 121"/>
                <a:gd name="T55" fmla="*/ 73 h 75"/>
                <a:gd name="T56" fmla="*/ 59 w 121"/>
                <a:gd name="T57" fmla="*/ 73 h 75"/>
                <a:gd name="T58" fmla="*/ 52 w 121"/>
                <a:gd name="T59" fmla="*/ 75 h 75"/>
                <a:gd name="T60" fmla="*/ 48 w 121"/>
                <a:gd name="T61" fmla="*/ 71 h 75"/>
                <a:gd name="T62" fmla="*/ 36 w 121"/>
                <a:gd name="T63" fmla="*/ 71 h 75"/>
                <a:gd name="T64" fmla="*/ 29 w 121"/>
                <a:gd name="T65" fmla="*/ 75 h 75"/>
                <a:gd name="T66" fmla="*/ 19 w 121"/>
                <a:gd name="T67" fmla="*/ 73 h 75"/>
                <a:gd name="T68" fmla="*/ 17 w 121"/>
                <a:gd name="T69" fmla="*/ 71 h 75"/>
                <a:gd name="T70" fmla="*/ 12 w 121"/>
                <a:gd name="T71" fmla="*/ 57 h 75"/>
                <a:gd name="T72" fmla="*/ 3 w 121"/>
                <a:gd name="T73" fmla="*/ 49 h 75"/>
                <a:gd name="T74" fmla="*/ 3 w 121"/>
                <a:gd name="T75" fmla="*/ 40 h 75"/>
                <a:gd name="T76" fmla="*/ 10 w 121"/>
                <a:gd name="T77" fmla="*/ 30 h 75"/>
                <a:gd name="T78" fmla="*/ 7 w 121"/>
                <a:gd name="T79" fmla="*/ 21 h 75"/>
                <a:gd name="T80" fmla="*/ 0 w 121"/>
                <a:gd name="T81" fmla="*/ 7 h 75"/>
                <a:gd name="T82" fmla="*/ 3 w 121"/>
                <a:gd name="T8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1" h="75">
                  <a:moveTo>
                    <a:pt x="3" y="0"/>
                  </a:moveTo>
                  <a:lnTo>
                    <a:pt x="7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4" y="7"/>
                  </a:lnTo>
                  <a:lnTo>
                    <a:pt x="22" y="9"/>
                  </a:lnTo>
                  <a:lnTo>
                    <a:pt x="24" y="12"/>
                  </a:lnTo>
                  <a:lnTo>
                    <a:pt x="26" y="9"/>
                  </a:lnTo>
                  <a:lnTo>
                    <a:pt x="33" y="12"/>
                  </a:lnTo>
                  <a:lnTo>
                    <a:pt x="38" y="9"/>
                  </a:lnTo>
                  <a:lnTo>
                    <a:pt x="43" y="12"/>
                  </a:lnTo>
                  <a:lnTo>
                    <a:pt x="45" y="9"/>
                  </a:lnTo>
                  <a:lnTo>
                    <a:pt x="50" y="12"/>
                  </a:lnTo>
                  <a:lnTo>
                    <a:pt x="55" y="12"/>
                  </a:lnTo>
                  <a:lnTo>
                    <a:pt x="62" y="12"/>
                  </a:lnTo>
                  <a:lnTo>
                    <a:pt x="64" y="9"/>
                  </a:lnTo>
                  <a:lnTo>
                    <a:pt x="69" y="9"/>
                  </a:lnTo>
                  <a:lnTo>
                    <a:pt x="71" y="4"/>
                  </a:lnTo>
                  <a:lnTo>
                    <a:pt x="83" y="0"/>
                  </a:lnTo>
                  <a:lnTo>
                    <a:pt x="88" y="0"/>
                  </a:lnTo>
                  <a:lnTo>
                    <a:pt x="95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9" y="2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8" y="9"/>
                  </a:lnTo>
                  <a:lnTo>
                    <a:pt x="121" y="9"/>
                  </a:lnTo>
                  <a:lnTo>
                    <a:pt x="118" y="16"/>
                  </a:lnTo>
                  <a:lnTo>
                    <a:pt x="116" y="19"/>
                  </a:lnTo>
                  <a:lnTo>
                    <a:pt x="111" y="19"/>
                  </a:lnTo>
                  <a:lnTo>
                    <a:pt x="107" y="23"/>
                  </a:lnTo>
                  <a:lnTo>
                    <a:pt x="107" y="33"/>
                  </a:lnTo>
                  <a:lnTo>
                    <a:pt x="107" y="38"/>
                  </a:lnTo>
                  <a:lnTo>
                    <a:pt x="100" y="42"/>
                  </a:lnTo>
                  <a:lnTo>
                    <a:pt x="102" y="45"/>
                  </a:lnTo>
                  <a:lnTo>
                    <a:pt x="104" y="45"/>
                  </a:lnTo>
                  <a:lnTo>
                    <a:pt x="109" y="49"/>
                  </a:lnTo>
                  <a:lnTo>
                    <a:pt x="111" y="54"/>
                  </a:lnTo>
                  <a:lnTo>
                    <a:pt x="111" y="57"/>
                  </a:lnTo>
                  <a:lnTo>
                    <a:pt x="107" y="54"/>
                  </a:lnTo>
                  <a:lnTo>
                    <a:pt x="104" y="57"/>
                  </a:lnTo>
                  <a:lnTo>
                    <a:pt x="100" y="52"/>
                  </a:lnTo>
                  <a:lnTo>
                    <a:pt x="92" y="52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8" y="71"/>
                  </a:lnTo>
                  <a:lnTo>
                    <a:pt x="76" y="73"/>
                  </a:lnTo>
                  <a:lnTo>
                    <a:pt x="66" y="73"/>
                  </a:lnTo>
                  <a:lnTo>
                    <a:pt x="62" y="75"/>
                  </a:lnTo>
                  <a:lnTo>
                    <a:pt x="59" y="73"/>
                  </a:lnTo>
                  <a:lnTo>
                    <a:pt x="55" y="73"/>
                  </a:lnTo>
                  <a:lnTo>
                    <a:pt x="52" y="75"/>
                  </a:lnTo>
                  <a:lnTo>
                    <a:pt x="48" y="75"/>
                  </a:lnTo>
                  <a:lnTo>
                    <a:pt x="48" y="71"/>
                  </a:lnTo>
                  <a:lnTo>
                    <a:pt x="43" y="71"/>
                  </a:lnTo>
                  <a:lnTo>
                    <a:pt x="36" y="71"/>
                  </a:lnTo>
                  <a:lnTo>
                    <a:pt x="33" y="73"/>
                  </a:lnTo>
                  <a:lnTo>
                    <a:pt x="29" y="75"/>
                  </a:lnTo>
                  <a:lnTo>
                    <a:pt x="22" y="75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7" y="71"/>
                  </a:lnTo>
                  <a:lnTo>
                    <a:pt x="17" y="66"/>
                  </a:lnTo>
                  <a:lnTo>
                    <a:pt x="12" y="57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5" y="45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7" y="21"/>
                  </a:lnTo>
                  <a:lnTo>
                    <a:pt x="3" y="14"/>
                  </a:lnTo>
                  <a:lnTo>
                    <a:pt x="0" y="7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2" name="Freeform 206">
              <a:extLst>
                <a:ext uri="{FF2B5EF4-FFF2-40B4-BE49-F238E27FC236}">
                  <a16:creationId xmlns:a16="http://schemas.microsoft.com/office/drawing/2014/main" id="{E4661500-99F2-7C9B-D043-E4F09668B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7280" y="4594944"/>
              <a:ext cx="45551" cy="37667"/>
            </a:xfrm>
            <a:custGeom>
              <a:avLst/>
              <a:gdLst>
                <a:gd name="T0" fmla="*/ 36 w 52"/>
                <a:gd name="T1" fmla="*/ 0 h 43"/>
                <a:gd name="T2" fmla="*/ 45 w 52"/>
                <a:gd name="T3" fmla="*/ 8 h 43"/>
                <a:gd name="T4" fmla="*/ 50 w 52"/>
                <a:gd name="T5" fmla="*/ 17 h 43"/>
                <a:gd name="T6" fmla="*/ 50 w 52"/>
                <a:gd name="T7" fmla="*/ 22 h 43"/>
                <a:gd name="T8" fmla="*/ 52 w 52"/>
                <a:gd name="T9" fmla="*/ 24 h 43"/>
                <a:gd name="T10" fmla="*/ 50 w 52"/>
                <a:gd name="T11" fmla="*/ 26 h 43"/>
                <a:gd name="T12" fmla="*/ 45 w 52"/>
                <a:gd name="T13" fmla="*/ 29 h 43"/>
                <a:gd name="T14" fmla="*/ 40 w 52"/>
                <a:gd name="T15" fmla="*/ 31 h 43"/>
                <a:gd name="T16" fmla="*/ 31 w 52"/>
                <a:gd name="T17" fmla="*/ 31 h 43"/>
                <a:gd name="T18" fmla="*/ 26 w 52"/>
                <a:gd name="T19" fmla="*/ 34 h 43"/>
                <a:gd name="T20" fmla="*/ 26 w 52"/>
                <a:gd name="T21" fmla="*/ 34 h 43"/>
                <a:gd name="T22" fmla="*/ 19 w 52"/>
                <a:gd name="T23" fmla="*/ 36 h 43"/>
                <a:gd name="T24" fmla="*/ 12 w 52"/>
                <a:gd name="T25" fmla="*/ 41 h 43"/>
                <a:gd name="T26" fmla="*/ 12 w 52"/>
                <a:gd name="T27" fmla="*/ 43 h 43"/>
                <a:gd name="T28" fmla="*/ 7 w 52"/>
                <a:gd name="T29" fmla="*/ 38 h 43"/>
                <a:gd name="T30" fmla="*/ 5 w 52"/>
                <a:gd name="T31" fmla="*/ 34 h 43"/>
                <a:gd name="T32" fmla="*/ 2 w 52"/>
                <a:gd name="T33" fmla="*/ 29 h 43"/>
                <a:gd name="T34" fmla="*/ 0 w 52"/>
                <a:gd name="T35" fmla="*/ 19 h 43"/>
                <a:gd name="T36" fmla="*/ 0 w 52"/>
                <a:gd name="T37" fmla="*/ 12 h 43"/>
                <a:gd name="T38" fmla="*/ 0 w 52"/>
                <a:gd name="T39" fmla="*/ 15 h 43"/>
                <a:gd name="T40" fmla="*/ 2 w 52"/>
                <a:gd name="T41" fmla="*/ 12 h 43"/>
                <a:gd name="T42" fmla="*/ 2 w 52"/>
                <a:gd name="T43" fmla="*/ 10 h 43"/>
                <a:gd name="T44" fmla="*/ 7 w 52"/>
                <a:gd name="T45" fmla="*/ 5 h 43"/>
                <a:gd name="T46" fmla="*/ 12 w 52"/>
                <a:gd name="T47" fmla="*/ 5 h 43"/>
                <a:gd name="T48" fmla="*/ 14 w 52"/>
                <a:gd name="T49" fmla="*/ 3 h 43"/>
                <a:gd name="T50" fmla="*/ 24 w 52"/>
                <a:gd name="T51" fmla="*/ 0 h 43"/>
                <a:gd name="T52" fmla="*/ 26 w 52"/>
                <a:gd name="T53" fmla="*/ 0 h 43"/>
                <a:gd name="T54" fmla="*/ 33 w 52"/>
                <a:gd name="T55" fmla="*/ 0 h 43"/>
                <a:gd name="T56" fmla="*/ 36 w 52"/>
                <a:gd name="T57" fmla="*/ 0 h 43"/>
                <a:gd name="T58" fmla="*/ 36 w 52"/>
                <a:gd name="T5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" h="43">
                  <a:moveTo>
                    <a:pt x="36" y="0"/>
                  </a:moveTo>
                  <a:lnTo>
                    <a:pt x="45" y="8"/>
                  </a:lnTo>
                  <a:lnTo>
                    <a:pt x="50" y="17"/>
                  </a:lnTo>
                  <a:lnTo>
                    <a:pt x="50" y="22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45" y="29"/>
                  </a:lnTo>
                  <a:lnTo>
                    <a:pt x="40" y="31"/>
                  </a:lnTo>
                  <a:lnTo>
                    <a:pt x="31" y="31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9" y="36"/>
                  </a:lnTo>
                  <a:lnTo>
                    <a:pt x="12" y="41"/>
                  </a:lnTo>
                  <a:lnTo>
                    <a:pt x="12" y="43"/>
                  </a:lnTo>
                  <a:lnTo>
                    <a:pt x="7" y="38"/>
                  </a:lnTo>
                  <a:lnTo>
                    <a:pt x="5" y="34"/>
                  </a:lnTo>
                  <a:lnTo>
                    <a:pt x="2" y="29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7" y="5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3" name="Freeform 207">
              <a:extLst>
                <a:ext uri="{FF2B5EF4-FFF2-40B4-BE49-F238E27FC236}">
                  <a16:creationId xmlns:a16="http://schemas.microsoft.com/office/drawing/2014/main" id="{3A24717D-F2B2-8D46-CE7E-B89EF840E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504" y="4588812"/>
              <a:ext cx="33288" cy="66575"/>
            </a:xfrm>
            <a:custGeom>
              <a:avLst/>
              <a:gdLst>
                <a:gd name="T0" fmla="*/ 26 w 38"/>
                <a:gd name="T1" fmla="*/ 19 h 76"/>
                <a:gd name="T2" fmla="*/ 26 w 38"/>
                <a:gd name="T3" fmla="*/ 26 h 76"/>
                <a:gd name="T4" fmla="*/ 28 w 38"/>
                <a:gd name="T5" fmla="*/ 36 h 76"/>
                <a:gd name="T6" fmla="*/ 31 w 38"/>
                <a:gd name="T7" fmla="*/ 41 h 76"/>
                <a:gd name="T8" fmla="*/ 33 w 38"/>
                <a:gd name="T9" fmla="*/ 45 h 76"/>
                <a:gd name="T10" fmla="*/ 38 w 38"/>
                <a:gd name="T11" fmla="*/ 50 h 76"/>
                <a:gd name="T12" fmla="*/ 36 w 38"/>
                <a:gd name="T13" fmla="*/ 55 h 76"/>
                <a:gd name="T14" fmla="*/ 33 w 38"/>
                <a:gd name="T15" fmla="*/ 59 h 76"/>
                <a:gd name="T16" fmla="*/ 26 w 38"/>
                <a:gd name="T17" fmla="*/ 64 h 76"/>
                <a:gd name="T18" fmla="*/ 24 w 38"/>
                <a:gd name="T19" fmla="*/ 69 h 76"/>
                <a:gd name="T20" fmla="*/ 21 w 38"/>
                <a:gd name="T21" fmla="*/ 74 h 76"/>
                <a:gd name="T22" fmla="*/ 19 w 38"/>
                <a:gd name="T23" fmla="*/ 76 h 76"/>
                <a:gd name="T24" fmla="*/ 17 w 38"/>
                <a:gd name="T25" fmla="*/ 74 h 76"/>
                <a:gd name="T26" fmla="*/ 12 w 38"/>
                <a:gd name="T27" fmla="*/ 64 h 76"/>
                <a:gd name="T28" fmla="*/ 5 w 38"/>
                <a:gd name="T29" fmla="*/ 62 h 76"/>
                <a:gd name="T30" fmla="*/ 2 w 38"/>
                <a:gd name="T31" fmla="*/ 59 h 76"/>
                <a:gd name="T32" fmla="*/ 2 w 38"/>
                <a:gd name="T33" fmla="*/ 55 h 76"/>
                <a:gd name="T34" fmla="*/ 2 w 38"/>
                <a:gd name="T35" fmla="*/ 52 h 76"/>
                <a:gd name="T36" fmla="*/ 2 w 38"/>
                <a:gd name="T37" fmla="*/ 48 h 76"/>
                <a:gd name="T38" fmla="*/ 2 w 38"/>
                <a:gd name="T39" fmla="*/ 43 h 76"/>
                <a:gd name="T40" fmla="*/ 0 w 38"/>
                <a:gd name="T41" fmla="*/ 36 h 76"/>
                <a:gd name="T42" fmla="*/ 2 w 38"/>
                <a:gd name="T43" fmla="*/ 26 h 76"/>
                <a:gd name="T44" fmla="*/ 5 w 38"/>
                <a:gd name="T45" fmla="*/ 26 h 76"/>
                <a:gd name="T46" fmla="*/ 5 w 38"/>
                <a:gd name="T47" fmla="*/ 22 h 76"/>
                <a:gd name="T48" fmla="*/ 0 w 38"/>
                <a:gd name="T49" fmla="*/ 19 h 76"/>
                <a:gd name="T50" fmla="*/ 0 w 38"/>
                <a:gd name="T51" fmla="*/ 12 h 76"/>
                <a:gd name="T52" fmla="*/ 2 w 38"/>
                <a:gd name="T53" fmla="*/ 5 h 76"/>
                <a:gd name="T54" fmla="*/ 7 w 38"/>
                <a:gd name="T55" fmla="*/ 0 h 76"/>
                <a:gd name="T56" fmla="*/ 7 w 38"/>
                <a:gd name="T57" fmla="*/ 0 h 76"/>
                <a:gd name="T58" fmla="*/ 10 w 38"/>
                <a:gd name="T59" fmla="*/ 5 h 76"/>
                <a:gd name="T60" fmla="*/ 14 w 38"/>
                <a:gd name="T61" fmla="*/ 0 h 76"/>
                <a:gd name="T62" fmla="*/ 14 w 38"/>
                <a:gd name="T63" fmla="*/ 0 h 76"/>
                <a:gd name="T64" fmla="*/ 17 w 38"/>
                <a:gd name="T65" fmla="*/ 0 h 76"/>
                <a:gd name="T66" fmla="*/ 19 w 38"/>
                <a:gd name="T67" fmla="*/ 5 h 76"/>
                <a:gd name="T68" fmla="*/ 21 w 38"/>
                <a:gd name="T69" fmla="*/ 5 h 76"/>
                <a:gd name="T70" fmla="*/ 24 w 38"/>
                <a:gd name="T71" fmla="*/ 10 h 76"/>
                <a:gd name="T72" fmla="*/ 26 w 38"/>
                <a:gd name="T73" fmla="*/ 12 h 76"/>
                <a:gd name="T74" fmla="*/ 26 w 38"/>
                <a:gd name="T75" fmla="*/ 19 h 76"/>
                <a:gd name="T76" fmla="*/ 26 w 38"/>
                <a:gd name="T77" fmla="*/ 19 h 76"/>
                <a:gd name="T78" fmla="*/ 26 w 38"/>
                <a:gd name="T79" fmla="*/ 1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76">
                  <a:moveTo>
                    <a:pt x="26" y="19"/>
                  </a:moveTo>
                  <a:lnTo>
                    <a:pt x="26" y="26"/>
                  </a:lnTo>
                  <a:lnTo>
                    <a:pt x="28" y="36"/>
                  </a:lnTo>
                  <a:lnTo>
                    <a:pt x="31" y="41"/>
                  </a:lnTo>
                  <a:lnTo>
                    <a:pt x="33" y="45"/>
                  </a:lnTo>
                  <a:lnTo>
                    <a:pt x="38" y="50"/>
                  </a:lnTo>
                  <a:lnTo>
                    <a:pt x="36" y="55"/>
                  </a:lnTo>
                  <a:lnTo>
                    <a:pt x="33" y="59"/>
                  </a:lnTo>
                  <a:lnTo>
                    <a:pt x="26" y="64"/>
                  </a:lnTo>
                  <a:lnTo>
                    <a:pt x="24" y="69"/>
                  </a:lnTo>
                  <a:lnTo>
                    <a:pt x="21" y="74"/>
                  </a:lnTo>
                  <a:lnTo>
                    <a:pt x="19" y="76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5" y="62"/>
                  </a:lnTo>
                  <a:lnTo>
                    <a:pt x="2" y="59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2" y="48"/>
                  </a:lnTo>
                  <a:lnTo>
                    <a:pt x="2" y="43"/>
                  </a:lnTo>
                  <a:lnTo>
                    <a:pt x="0" y="36"/>
                  </a:lnTo>
                  <a:lnTo>
                    <a:pt x="2" y="26"/>
                  </a:lnTo>
                  <a:lnTo>
                    <a:pt x="5" y="26"/>
                  </a:lnTo>
                  <a:lnTo>
                    <a:pt x="5" y="22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2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10" y="5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4" y="10"/>
                  </a:lnTo>
                  <a:lnTo>
                    <a:pt x="26" y="1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4" name="Freeform 208">
              <a:extLst>
                <a:ext uri="{FF2B5EF4-FFF2-40B4-BE49-F238E27FC236}">
                  <a16:creationId xmlns:a16="http://schemas.microsoft.com/office/drawing/2014/main" id="{DFE1FFA6-71DC-3FF4-5CC8-24807D10F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240" y="4508221"/>
              <a:ext cx="72706" cy="99863"/>
            </a:xfrm>
            <a:custGeom>
              <a:avLst/>
              <a:gdLst>
                <a:gd name="T0" fmla="*/ 2 w 83"/>
                <a:gd name="T1" fmla="*/ 9 h 114"/>
                <a:gd name="T2" fmla="*/ 9 w 83"/>
                <a:gd name="T3" fmla="*/ 7 h 114"/>
                <a:gd name="T4" fmla="*/ 16 w 83"/>
                <a:gd name="T5" fmla="*/ 0 h 114"/>
                <a:gd name="T6" fmla="*/ 24 w 83"/>
                <a:gd name="T7" fmla="*/ 2 h 114"/>
                <a:gd name="T8" fmla="*/ 31 w 83"/>
                <a:gd name="T9" fmla="*/ 7 h 114"/>
                <a:gd name="T10" fmla="*/ 40 w 83"/>
                <a:gd name="T11" fmla="*/ 19 h 114"/>
                <a:gd name="T12" fmla="*/ 50 w 83"/>
                <a:gd name="T13" fmla="*/ 26 h 114"/>
                <a:gd name="T14" fmla="*/ 50 w 83"/>
                <a:gd name="T15" fmla="*/ 33 h 114"/>
                <a:gd name="T16" fmla="*/ 59 w 83"/>
                <a:gd name="T17" fmla="*/ 40 h 114"/>
                <a:gd name="T18" fmla="*/ 66 w 83"/>
                <a:gd name="T19" fmla="*/ 40 h 114"/>
                <a:gd name="T20" fmla="*/ 76 w 83"/>
                <a:gd name="T21" fmla="*/ 38 h 114"/>
                <a:gd name="T22" fmla="*/ 73 w 83"/>
                <a:gd name="T23" fmla="*/ 45 h 114"/>
                <a:gd name="T24" fmla="*/ 73 w 83"/>
                <a:gd name="T25" fmla="*/ 57 h 114"/>
                <a:gd name="T26" fmla="*/ 80 w 83"/>
                <a:gd name="T27" fmla="*/ 71 h 114"/>
                <a:gd name="T28" fmla="*/ 83 w 83"/>
                <a:gd name="T29" fmla="*/ 80 h 114"/>
                <a:gd name="T30" fmla="*/ 76 w 83"/>
                <a:gd name="T31" fmla="*/ 90 h 114"/>
                <a:gd name="T32" fmla="*/ 76 w 83"/>
                <a:gd name="T33" fmla="*/ 99 h 114"/>
                <a:gd name="T34" fmla="*/ 66 w 83"/>
                <a:gd name="T35" fmla="*/ 99 h 114"/>
                <a:gd name="T36" fmla="*/ 54 w 83"/>
                <a:gd name="T37" fmla="*/ 102 h 114"/>
                <a:gd name="T38" fmla="*/ 47 w 83"/>
                <a:gd name="T39" fmla="*/ 104 h 114"/>
                <a:gd name="T40" fmla="*/ 42 w 83"/>
                <a:gd name="T41" fmla="*/ 111 h 114"/>
                <a:gd name="T42" fmla="*/ 40 w 83"/>
                <a:gd name="T43" fmla="*/ 111 h 114"/>
                <a:gd name="T44" fmla="*/ 38 w 83"/>
                <a:gd name="T45" fmla="*/ 102 h 114"/>
                <a:gd name="T46" fmla="*/ 33 w 83"/>
                <a:gd name="T47" fmla="*/ 97 h 114"/>
                <a:gd name="T48" fmla="*/ 28 w 83"/>
                <a:gd name="T49" fmla="*/ 92 h 114"/>
                <a:gd name="T50" fmla="*/ 33 w 83"/>
                <a:gd name="T51" fmla="*/ 88 h 114"/>
                <a:gd name="T52" fmla="*/ 26 w 83"/>
                <a:gd name="T53" fmla="*/ 83 h 114"/>
                <a:gd name="T54" fmla="*/ 19 w 83"/>
                <a:gd name="T55" fmla="*/ 78 h 114"/>
                <a:gd name="T56" fmla="*/ 16 w 83"/>
                <a:gd name="T57" fmla="*/ 73 h 114"/>
                <a:gd name="T58" fmla="*/ 14 w 83"/>
                <a:gd name="T59" fmla="*/ 66 h 114"/>
                <a:gd name="T60" fmla="*/ 9 w 83"/>
                <a:gd name="T61" fmla="*/ 57 h 114"/>
                <a:gd name="T62" fmla="*/ 14 w 83"/>
                <a:gd name="T63" fmla="*/ 59 h 114"/>
                <a:gd name="T64" fmla="*/ 14 w 83"/>
                <a:gd name="T65" fmla="*/ 52 h 114"/>
                <a:gd name="T66" fmla="*/ 5 w 83"/>
                <a:gd name="T67" fmla="*/ 47 h 114"/>
                <a:gd name="T68" fmla="*/ 9 w 83"/>
                <a:gd name="T69" fmla="*/ 38 h 114"/>
                <a:gd name="T70" fmla="*/ 7 w 83"/>
                <a:gd name="T71" fmla="*/ 33 h 114"/>
                <a:gd name="T72" fmla="*/ 5 w 83"/>
                <a:gd name="T73" fmla="*/ 33 h 114"/>
                <a:gd name="T74" fmla="*/ 7 w 83"/>
                <a:gd name="T75" fmla="*/ 28 h 114"/>
                <a:gd name="T76" fmla="*/ 9 w 83"/>
                <a:gd name="T77" fmla="*/ 26 h 114"/>
                <a:gd name="T78" fmla="*/ 2 w 83"/>
                <a:gd name="T79" fmla="*/ 24 h 114"/>
                <a:gd name="T80" fmla="*/ 0 w 83"/>
                <a:gd name="T81" fmla="*/ 12 h 114"/>
                <a:gd name="T82" fmla="*/ 0 w 83"/>
                <a:gd name="T83" fmla="*/ 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114">
                  <a:moveTo>
                    <a:pt x="0" y="12"/>
                  </a:moveTo>
                  <a:lnTo>
                    <a:pt x="2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12" y="5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4" y="2"/>
                  </a:lnTo>
                  <a:lnTo>
                    <a:pt x="31" y="5"/>
                  </a:lnTo>
                  <a:lnTo>
                    <a:pt x="31" y="7"/>
                  </a:lnTo>
                  <a:lnTo>
                    <a:pt x="38" y="17"/>
                  </a:lnTo>
                  <a:lnTo>
                    <a:pt x="40" y="19"/>
                  </a:lnTo>
                  <a:lnTo>
                    <a:pt x="45" y="24"/>
                  </a:lnTo>
                  <a:lnTo>
                    <a:pt x="50" y="26"/>
                  </a:lnTo>
                  <a:lnTo>
                    <a:pt x="47" y="31"/>
                  </a:lnTo>
                  <a:lnTo>
                    <a:pt x="50" y="33"/>
                  </a:lnTo>
                  <a:lnTo>
                    <a:pt x="57" y="36"/>
                  </a:lnTo>
                  <a:lnTo>
                    <a:pt x="59" y="40"/>
                  </a:lnTo>
                  <a:lnTo>
                    <a:pt x="61" y="38"/>
                  </a:lnTo>
                  <a:lnTo>
                    <a:pt x="66" y="40"/>
                  </a:lnTo>
                  <a:lnTo>
                    <a:pt x="68" y="36"/>
                  </a:lnTo>
                  <a:lnTo>
                    <a:pt x="76" y="38"/>
                  </a:lnTo>
                  <a:lnTo>
                    <a:pt x="73" y="43"/>
                  </a:lnTo>
                  <a:lnTo>
                    <a:pt x="73" y="45"/>
                  </a:lnTo>
                  <a:lnTo>
                    <a:pt x="76" y="52"/>
                  </a:lnTo>
                  <a:lnTo>
                    <a:pt x="73" y="57"/>
                  </a:lnTo>
                  <a:lnTo>
                    <a:pt x="76" y="64"/>
                  </a:lnTo>
                  <a:lnTo>
                    <a:pt x="80" y="71"/>
                  </a:lnTo>
                  <a:lnTo>
                    <a:pt x="83" y="76"/>
                  </a:lnTo>
                  <a:lnTo>
                    <a:pt x="83" y="80"/>
                  </a:lnTo>
                  <a:lnTo>
                    <a:pt x="76" y="88"/>
                  </a:lnTo>
                  <a:lnTo>
                    <a:pt x="76" y="90"/>
                  </a:lnTo>
                  <a:lnTo>
                    <a:pt x="78" y="95"/>
                  </a:lnTo>
                  <a:lnTo>
                    <a:pt x="76" y="99"/>
                  </a:lnTo>
                  <a:lnTo>
                    <a:pt x="73" y="99"/>
                  </a:lnTo>
                  <a:lnTo>
                    <a:pt x="66" y="99"/>
                  </a:lnTo>
                  <a:lnTo>
                    <a:pt x="64" y="99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47" y="104"/>
                  </a:lnTo>
                  <a:lnTo>
                    <a:pt x="42" y="109"/>
                  </a:lnTo>
                  <a:lnTo>
                    <a:pt x="42" y="111"/>
                  </a:lnTo>
                  <a:lnTo>
                    <a:pt x="40" y="114"/>
                  </a:lnTo>
                  <a:lnTo>
                    <a:pt x="40" y="111"/>
                  </a:lnTo>
                  <a:lnTo>
                    <a:pt x="40" y="104"/>
                  </a:lnTo>
                  <a:lnTo>
                    <a:pt x="38" y="102"/>
                  </a:lnTo>
                  <a:lnTo>
                    <a:pt x="35" y="97"/>
                  </a:lnTo>
                  <a:lnTo>
                    <a:pt x="33" y="97"/>
                  </a:lnTo>
                  <a:lnTo>
                    <a:pt x="31" y="92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33" y="88"/>
                  </a:lnTo>
                  <a:lnTo>
                    <a:pt x="31" y="83"/>
                  </a:lnTo>
                  <a:lnTo>
                    <a:pt x="26" y="83"/>
                  </a:lnTo>
                  <a:lnTo>
                    <a:pt x="24" y="78"/>
                  </a:lnTo>
                  <a:lnTo>
                    <a:pt x="19" y="78"/>
                  </a:lnTo>
                  <a:lnTo>
                    <a:pt x="16" y="76"/>
                  </a:lnTo>
                  <a:lnTo>
                    <a:pt x="16" y="73"/>
                  </a:lnTo>
                  <a:lnTo>
                    <a:pt x="12" y="69"/>
                  </a:lnTo>
                  <a:lnTo>
                    <a:pt x="14" y="66"/>
                  </a:lnTo>
                  <a:lnTo>
                    <a:pt x="9" y="62"/>
                  </a:lnTo>
                  <a:lnTo>
                    <a:pt x="9" y="57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6" y="54"/>
                  </a:lnTo>
                  <a:lnTo>
                    <a:pt x="14" y="52"/>
                  </a:lnTo>
                  <a:lnTo>
                    <a:pt x="9" y="52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38"/>
                  </a:lnTo>
                  <a:lnTo>
                    <a:pt x="9" y="33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2" y="31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6"/>
                  </a:lnTo>
                  <a:lnTo>
                    <a:pt x="5" y="26"/>
                  </a:lnTo>
                  <a:lnTo>
                    <a:pt x="2" y="24"/>
                  </a:lnTo>
                  <a:lnTo>
                    <a:pt x="2" y="1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Freeform 209">
              <a:extLst>
                <a:ext uri="{FF2B5EF4-FFF2-40B4-BE49-F238E27FC236}">
                  <a16:creationId xmlns:a16="http://schemas.microsoft.com/office/drawing/2014/main" id="{E793DE9A-727D-1844-E064-AF33D73F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861" y="4564284"/>
              <a:ext cx="33288" cy="41172"/>
            </a:xfrm>
            <a:custGeom>
              <a:avLst/>
              <a:gdLst>
                <a:gd name="T0" fmla="*/ 19 w 38"/>
                <a:gd name="T1" fmla="*/ 47 h 47"/>
                <a:gd name="T2" fmla="*/ 19 w 38"/>
                <a:gd name="T3" fmla="*/ 40 h 47"/>
                <a:gd name="T4" fmla="*/ 21 w 38"/>
                <a:gd name="T5" fmla="*/ 33 h 47"/>
                <a:gd name="T6" fmla="*/ 26 w 38"/>
                <a:gd name="T7" fmla="*/ 28 h 47"/>
                <a:gd name="T8" fmla="*/ 26 w 38"/>
                <a:gd name="T9" fmla="*/ 28 h 47"/>
                <a:gd name="T10" fmla="*/ 29 w 38"/>
                <a:gd name="T11" fmla="*/ 33 h 47"/>
                <a:gd name="T12" fmla="*/ 33 w 38"/>
                <a:gd name="T13" fmla="*/ 28 h 47"/>
                <a:gd name="T14" fmla="*/ 33 w 38"/>
                <a:gd name="T15" fmla="*/ 26 h 47"/>
                <a:gd name="T16" fmla="*/ 38 w 38"/>
                <a:gd name="T17" fmla="*/ 24 h 47"/>
                <a:gd name="T18" fmla="*/ 36 w 38"/>
                <a:gd name="T19" fmla="*/ 19 h 47"/>
                <a:gd name="T20" fmla="*/ 31 w 38"/>
                <a:gd name="T21" fmla="*/ 19 h 47"/>
                <a:gd name="T22" fmla="*/ 29 w 38"/>
                <a:gd name="T23" fmla="*/ 14 h 47"/>
                <a:gd name="T24" fmla="*/ 24 w 38"/>
                <a:gd name="T25" fmla="*/ 14 h 47"/>
                <a:gd name="T26" fmla="*/ 21 w 38"/>
                <a:gd name="T27" fmla="*/ 12 h 47"/>
                <a:gd name="T28" fmla="*/ 21 w 38"/>
                <a:gd name="T29" fmla="*/ 9 h 47"/>
                <a:gd name="T30" fmla="*/ 17 w 38"/>
                <a:gd name="T31" fmla="*/ 5 h 47"/>
                <a:gd name="T32" fmla="*/ 17 w 38"/>
                <a:gd name="T33" fmla="*/ 5 h 47"/>
                <a:gd name="T34" fmla="*/ 14 w 38"/>
                <a:gd name="T35" fmla="*/ 5 h 47"/>
                <a:gd name="T36" fmla="*/ 10 w 38"/>
                <a:gd name="T37" fmla="*/ 0 h 47"/>
                <a:gd name="T38" fmla="*/ 7 w 38"/>
                <a:gd name="T39" fmla="*/ 2 h 47"/>
                <a:gd name="T40" fmla="*/ 7 w 38"/>
                <a:gd name="T41" fmla="*/ 7 h 47"/>
                <a:gd name="T42" fmla="*/ 10 w 38"/>
                <a:gd name="T43" fmla="*/ 9 h 47"/>
                <a:gd name="T44" fmla="*/ 12 w 38"/>
                <a:gd name="T45" fmla="*/ 12 h 47"/>
                <a:gd name="T46" fmla="*/ 10 w 38"/>
                <a:gd name="T47" fmla="*/ 14 h 47"/>
                <a:gd name="T48" fmla="*/ 5 w 38"/>
                <a:gd name="T49" fmla="*/ 14 h 47"/>
                <a:gd name="T50" fmla="*/ 5 w 38"/>
                <a:gd name="T51" fmla="*/ 16 h 47"/>
                <a:gd name="T52" fmla="*/ 5 w 38"/>
                <a:gd name="T53" fmla="*/ 24 h 47"/>
                <a:gd name="T54" fmla="*/ 3 w 38"/>
                <a:gd name="T55" fmla="*/ 28 h 47"/>
                <a:gd name="T56" fmla="*/ 0 w 38"/>
                <a:gd name="T57" fmla="*/ 28 h 47"/>
                <a:gd name="T58" fmla="*/ 0 w 38"/>
                <a:gd name="T59" fmla="*/ 31 h 47"/>
                <a:gd name="T60" fmla="*/ 5 w 38"/>
                <a:gd name="T61" fmla="*/ 33 h 47"/>
                <a:gd name="T62" fmla="*/ 12 w 38"/>
                <a:gd name="T63" fmla="*/ 43 h 47"/>
                <a:gd name="T64" fmla="*/ 14 w 38"/>
                <a:gd name="T65" fmla="*/ 45 h 47"/>
                <a:gd name="T66" fmla="*/ 19 w 38"/>
                <a:gd name="T67" fmla="*/ 47 h 47"/>
                <a:gd name="T68" fmla="*/ 19 w 38"/>
                <a:gd name="T6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47">
                  <a:moveTo>
                    <a:pt x="19" y="47"/>
                  </a:moveTo>
                  <a:lnTo>
                    <a:pt x="19" y="40"/>
                  </a:lnTo>
                  <a:lnTo>
                    <a:pt x="21" y="33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9" y="33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8" y="24"/>
                  </a:lnTo>
                  <a:lnTo>
                    <a:pt x="36" y="19"/>
                  </a:lnTo>
                  <a:lnTo>
                    <a:pt x="31" y="19"/>
                  </a:lnTo>
                  <a:lnTo>
                    <a:pt x="29" y="14"/>
                  </a:lnTo>
                  <a:lnTo>
                    <a:pt x="24" y="14"/>
                  </a:lnTo>
                  <a:lnTo>
                    <a:pt x="21" y="12"/>
                  </a:lnTo>
                  <a:lnTo>
                    <a:pt x="21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7"/>
                  </a:lnTo>
                  <a:lnTo>
                    <a:pt x="10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24"/>
                  </a:lnTo>
                  <a:lnTo>
                    <a:pt x="3" y="28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5" y="33"/>
                  </a:lnTo>
                  <a:lnTo>
                    <a:pt x="12" y="43"/>
                  </a:lnTo>
                  <a:lnTo>
                    <a:pt x="14" y="45"/>
                  </a:lnTo>
                  <a:lnTo>
                    <a:pt x="19" y="47"/>
                  </a:lnTo>
                  <a:lnTo>
                    <a:pt x="19" y="4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6" name="Freeform 210">
              <a:extLst>
                <a:ext uri="{FF2B5EF4-FFF2-40B4-BE49-F238E27FC236}">
                  <a16:creationId xmlns:a16="http://schemas.microsoft.com/office/drawing/2014/main" id="{7EED1087-FD47-D7AF-9BC1-B84D1D848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1138" y="4506469"/>
              <a:ext cx="98986" cy="76211"/>
            </a:xfrm>
            <a:custGeom>
              <a:avLst/>
              <a:gdLst>
                <a:gd name="T0" fmla="*/ 47 w 48"/>
                <a:gd name="T1" fmla="*/ 13 h 37"/>
                <a:gd name="T2" fmla="*/ 46 w 48"/>
                <a:gd name="T3" fmla="*/ 12 h 37"/>
                <a:gd name="T4" fmla="*/ 44 w 48"/>
                <a:gd name="T5" fmla="*/ 6 h 37"/>
                <a:gd name="T6" fmla="*/ 38 w 48"/>
                <a:gd name="T7" fmla="*/ 6 h 37"/>
                <a:gd name="T8" fmla="*/ 30 w 48"/>
                <a:gd name="T9" fmla="*/ 4 h 37"/>
                <a:gd name="T10" fmla="*/ 25 w 48"/>
                <a:gd name="T11" fmla="*/ 0 h 37"/>
                <a:gd name="T12" fmla="*/ 16 w 48"/>
                <a:gd name="T13" fmla="*/ 6 h 37"/>
                <a:gd name="T14" fmla="*/ 10 w 48"/>
                <a:gd name="T15" fmla="*/ 10 h 37"/>
                <a:gd name="T16" fmla="*/ 3 w 48"/>
                <a:gd name="T17" fmla="*/ 11 h 37"/>
                <a:gd name="T18" fmla="*/ 1 w 48"/>
                <a:gd name="T19" fmla="*/ 15 h 37"/>
                <a:gd name="T20" fmla="*/ 3 w 48"/>
                <a:gd name="T21" fmla="*/ 18 h 37"/>
                <a:gd name="T22" fmla="*/ 7 w 48"/>
                <a:gd name="T23" fmla="*/ 11 h 37"/>
                <a:gd name="T24" fmla="*/ 11 w 48"/>
                <a:gd name="T25" fmla="*/ 14 h 37"/>
                <a:gd name="T26" fmla="*/ 16 w 48"/>
                <a:gd name="T27" fmla="*/ 21 h 37"/>
                <a:gd name="T28" fmla="*/ 17 w 48"/>
                <a:gd name="T29" fmla="*/ 23 h 37"/>
                <a:gd name="T30" fmla="*/ 15 w 48"/>
                <a:gd name="T31" fmla="*/ 26 h 37"/>
                <a:gd name="T32" fmla="*/ 21 w 48"/>
                <a:gd name="T33" fmla="*/ 29 h 37"/>
                <a:gd name="T34" fmla="*/ 25 w 48"/>
                <a:gd name="T35" fmla="*/ 31 h 37"/>
                <a:gd name="T36" fmla="*/ 35 w 48"/>
                <a:gd name="T37" fmla="*/ 36 h 37"/>
                <a:gd name="T38" fmla="*/ 33 w 48"/>
                <a:gd name="T39" fmla="*/ 37 h 37"/>
                <a:gd name="T40" fmla="*/ 35 w 48"/>
                <a:gd name="T41" fmla="*/ 36 h 37"/>
                <a:gd name="T42" fmla="*/ 22 w 48"/>
                <a:gd name="T43" fmla="*/ 22 h 37"/>
                <a:gd name="T44" fmla="*/ 21 w 48"/>
                <a:gd name="T45" fmla="*/ 18 h 37"/>
                <a:gd name="T46" fmla="*/ 18 w 48"/>
                <a:gd name="T47" fmla="*/ 15 h 37"/>
                <a:gd name="T48" fmla="*/ 19 w 48"/>
                <a:gd name="T49" fmla="*/ 11 h 37"/>
                <a:gd name="T50" fmla="*/ 23 w 48"/>
                <a:gd name="T51" fmla="*/ 14 h 37"/>
                <a:gd name="T52" fmla="*/ 26 w 48"/>
                <a:gd name="T53" fmla="*/ 12 h 37"/>
                <a:gd name="T54" fmla="*/ 29 w 48"/>
                <a:gd name="T55" fmla="*/ 11 h 37"/>
                <a:gd name="T56" fmla="*/ 32 w 48"/>
                <a:gd name="T57" fmla="*/ 12 h 37"/>
                <a:gd name="T58" fmla="*/ 36 w 48"/>
                <a:gd name="T59" fmla="*/ 13 h 37"/>
                <a:gd name="T60" fmla="*/ 41 w 48"/>
                <a:gd name="T61" fmla="*/ 13 h 37"/>
                <a:gd name="T62" fmla="*/ 46 w 48"/>
                <a:gd name="T63" fmla="*/ 15 h 37"/>
                <a:gd name="T64" fmla="*/ 31 w 48"/>
                <a:gd name="T65" fmla="*/ 37 h 37"/>
                <a:gd name="T66" fmla="*/ 25 w 48"/>
                <a:gd name="T67" fmla="*/ 34 h 37"/>
                <a:gd name="T68" fmla="*/ 25 w 48"/>
                <a:gd name="T69" fmla="*/ 34 h 37"/>
                <a:gd name="T70" fmla="*/ 30 w 48"/>
                <a:gd name="T71" fmla="*/ 32 h 37"/>
                <a:gd name="T72" fmla="*/ 25 w 48"/>
                <a:gd name="T73" fmla="*/ 32 h 37"/>
                <a:gd name="T74" fmla="*/ 15 w 48"/>
                <a:gd name="T75" fmla="*/ 23 h 37"/>
                <a:gd name="T76" fmla="*/ 11 w 48"/>
                <a:gd name="T77" fmla="*/ 18 h 37"/>
                <a:gd name="T78" fmla="*/ 11 w 48"/>
                <a:gd name="T79" fmla="*/ 18 h 37"/>
                <a:gd name="T80" fmla="*/ 14 w 48"/>
                <a:gd name="T81" fmla="*/ 27 h 37"/>
                <a:gd name="T82" fmla="*/ 11 w 48"/>
                <a:gd name="T83" fmla="*/ 21 h 37"/>
                <a:gd name="T84" fmla="*/ 6 w 48"/>
                <a:gd name="T85" fmla="*/ 16 h 37"/>
                <a:gd name="T86" fmla="*/ 9 w 48"/>
                <a:gd name="T87" fmla="*/ 20 h 37"/>
                <a:gd name="T88" fmla="*/ 6 w 48"/>
                <a:gd name="T89" fmla="*/ 16 h 37"/>
                <a:gd name="T90" fmla="*/ 9 w 48"/>
                <a:gd name="T91" fmla="*/ 17 h 37"/>
                <a:gd name="T92" fmla="*/ 7 w 48"/>
                <a:gd name="T93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37">
                  <a:moveTo>
                    <a:pt x="46" y="15"/>
                  </a:moveTo>
                  <a:cubicBezTo>
                    <a:pt x="45" y="14"/>
                    <a:pt x="45" y="14"/>
                    <a:pt x="45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5"/>
                    <a:pt x="46" y="15"/>
                    <a:pt x="46" y="15"/>
                  </a:cubicBezTo>
                  <a:close/>
                  <a:moveTo>
                    <a:pt x="27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5" y="34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5" y="34"/>
                    <a:pt x="25" y="34"/>
                    <a:pt x="25" y="34"/>
                  </a:cubicBezTo>
                  <a:close/>
                  <a:moveTo>
                    <a:pt x="25" y="32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13" y="21"/>
                  </a:moveTo>
                  <a:cubicBezTo>
                    <a:pt x="14" y="21"/>
                    <a:pt x="14" y="21"/>
                    <a:pt x="14" y="21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1" y="18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12" y="24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4"/>
                    <a:pt x="12" y="24"/>
                    <a:pt x="12" y="24"/>
                  </a:cubicBezTo>
                  <a:close/>
                  <a:moveTo>
                    <a:pt x="1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6" y="16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6" y="16"/>
                    <a:pt x="6" y="16"/>
                    <a:pt x="6" y="16"/>
                  </a:cubicBezTo>
                  <a:close/>
                  <a:moveTo>
                    <a:pt x="8" y="13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7" name="Freeform 211">
              <a:extLst>
                <a:ext uri="{FF2B5EF4-FFF2-40B4-BE49-F238E27FC236}">
                  <a16:creationId xmlns:a16="http://schemas.microsoft.com/office/drawing/2014/main" id="{809519EC-7806-1D9A-6008-719CCA0DB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929" y="4529245"/>
              <a:ext cx="68327" cy="59567"/>
            </a:xfrm>
            <a:custGeom>
              <a:avLst/>
              <a:gdLst>
                <a:gd name="T0" fmla="*/ 41 w 78"/>
                <a:gd name="T1" fmla="*/ 59 h 68"/>
                <a:gd name="T2" fmla="*/ 10 w 78"/>
                <a:gd name="T3" fmla="*/ 28 h 68"/>
                <a:gd name="T4" fmla="*/ 10 w 78"/>
                <a:gd name="T5" fmla="*/ 23 h 68"/>
                <a:gd name="T6" fmla="*/ 8 w 78"/>
                <a:gd name="T7" fmla="*/ 16 h 68"/>
                <a:gd name="T8" fmla="*/ 0 w 78"/>
                <a:gd name="T9" fmla="*/ 12 h 68"/>
                <a:gd name="T10" fmla="*/ 0 w 78"/>
                <a:gd name="T11" fmla="*/ 7 h 68"/>
                <a:gd name="T12" fmla="*/ 3 w 78"/>
                <a:gd name="T13" fmla="*/ 0 h 68"/>
                <a:gd name="T14" fmla="*/ 10 w 78"/>
                <a:gd name="T15" fmla="*/ 7 h 68"/>
                <a:gd name="T16" fmla="*/ 12 w 78"/>
                <a:gd name="T17" fmla="*/ 2 h 68"/>
                <a:gd name="T18" fmla="*/ 19 w 78"/>
                <a:gd name="T19" fmla="*/ 2 h 68"/>
                <a:gd name="T20" fmla="*/ 24 w 78"/>
                <a:gd name="T21" fmla="*/ 2 h 68"/>
                <a:gd name="T22" fmla="*/ 29 w 78"/>
                <a:gd name="T23" fmla="*/ 2 h 68"/>
                <a:gd name="T24" fmla="*/ 34 w 78"/>
                <a:gd name="T25" fmla="*/ 2 h 68"/>
                <a:gd name="T26" fmla="*/ 43 w 78"/>
                <a:gd name="T27" fmla="*/ 2 h 68"/>
                <a:gd name="T28" fmla="*/ 48 w 78"/>
                <a:gd name="T29" fmla="*/ 4 h 68"/>
                <a:gd name="T30" fmla="*/ 55 w 78"/>
                <a:gd name="T31" fmla="*/ 4 h 68"/>
                <a:gd name="T32" fmla="*/ 64 w 78"/>
                <a:gd name="T33" fmla="*/ 9 h 68"/>
                <a:gd name="T34" fmla="*/ 69 w 78"/>
                <a:gd name="T35" fmla="*/ 9 h 68"/>
                <a:gd name="T36" fmla="*/ 71 w 78"/>
                <a:gd name="T37" fmla="*/ 14 h 68"/>
                <a:gd name="T38" fmla="*/ 67 w 78"/>
                <a:gd name="T39" fmla="*/ 23 h 68"/>
                <a:gd name="T40" fmla="*/ 76 w 78"/>
                <a:gd name="T41" fmla="*/ 28 h 68"/>
                <a:gd name="T42" fmla="*/ 76 w 78"/>
                <a:gd name="T43" fmla="*/ 35 h 68"/>
                <a:gd name="T44" fmla="*/ 71 w 78"/>
                <a:gd name="T45" fmla="*/ 33 h 68"/>
                <a:gd name="T46" fmla="*/ 76 w 78"/>
                <a:gd name="T47" fmla="*/ 42 h 68"/>
                <a:gd name="T48" fmla="*/ 71 w 78"/>
                <a:gd name="T49" fmla="*/ 45 h 68"/>
                <a:gd name="T50" fmla="*/ 64 w 78"/>
                <a:gd name="T51" fmla="*/ 42 h 68"/>
                <a:gd name="T52" fmla="*/ 67 w 78"/>
                <a:gd name="T53" fmla="*/ 49 h 68"/>
                <a:gd name="T54" fmla="*/ 67 w 78"/>
                <a:gd name="T55" fmla="*/ 54 h 68"/>
                <a:gd name="T56" fmla="*/ 62 w 78"/>
                <a:gd name="T57" fmla="*/ 56 h 68"/>
                <a:gd name="T58" fmla="*/ 60 w 78"/>
                <a:gd name="T59" fmla="*/ 68 h 68"/>
                <a:gd name="T60" fmla="*/ 52 w 78"/>
                <a:gd name="T61" fmla="*/ 64 h 68"/>
                <a:gd name="T62" fmla="*/ 43 w 78"/>
                <a:gd name="T63" fmla="*/ 64 h 68"/>
                <a:gd name="T64" fmla="*/ 41 w 78"/>
                <a:gd name="T65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68">
                  <a:moveTo>
                    <a:pt x="41" y="61"/>
                  </a:moveTo>
                  <a:lnTo>
                    <a:pt x="41" y="59"/>
                  </a:lnTo>
                  <a:lnTo>
                    <a:pt x="26" y="42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8" y="16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2"/>
                  </a:lnTo>
                  <a:lnTo>
                    <a:pt x="3" y="0"/>
                  </a:lnTo>
                  <a:lnTo>
                    <a:pt x="8" y="4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2"/>
                  </a:lnTo>
                  <a:lnTo>
                    <a:pt x="43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5" y="4"/>
                  </a:lnTo>
                  <a:lnTo>
                    <a:pt x="60" y="9"/>
                  </a:lnTo>
                  <a:lnTo>
                    <a:pt x="64" y="9"/>
                  </a:lnTo>
                  <a:lnTo>
                    <a:pt x="67" y="12"/>
                  </a:lnTo>
                  <a:lnTo>
                    <a:pt x="69" y="9"/>
                  </a:lnTo>
                  <a:lnTo>
                    <a:pt x="71" y="9"/>
                  </a:lnTo>
                  <a:lnTo>
                    <a:pt x="71" y="14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71" y="28"/>
                  </a:lnTo>
                  <a:lnTo>
                    <a:pt x="76" y="28"/>
                  </a:lnTo>
                  <a:lnTo>
                    <a:pt x="78" y="30"/>
                  </a:lnTo>
                  <a:lnTo>
                    <a:pt x="76" y="35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71" y="38"/>
                  </a:lnTo>
                  <a:lnTo>
                    <a:pt x="76" y="42"/>
                  </a:lnTo>
                  <a:lnTo>
                    <a:pt x="74" y="45"/>
                  </a:lnTo>
                  <a:lnTo>
                    <a:pt x="71" y="45"/>
                  </a:lnTo>
                  <a:lnTo>
                    <a:pt x="67" y="40"/>
                  </a:lnTo>
                  <a:lnTo>
                    <a:pt x="64" y="42"/>
                  </a:lnTo>
                  <a:lnTo>
                    <a:pt x="64" y="47"/>
                  </a:lnTo>
                  <a:lnTo>
                    <a:pt x="67" y="49"/>
                  </a:lnTo>
                  <a:lnTo>
                    <a:pt x="69" y="52"/>
                  </a:lnTo>
                  <a:lnTo>
                    <a:pt x="67" y="54"/>
                  </a:lnTo>
                  <a:lnTo>
                    <a:pt x="62" y="54"/>
                  </a:lnTo>
                  <a:lnTo>
                    <a:pt x="62" y="56"/>
                  </a:lnTo>
                  <a:lnTo>
                    <a:pt x="62" y="64"/>
                  </a:lnTo>
                  <a:lnTo>
                    <a:pt x="60" y="68"/>
                  </a:lnTo>
                  <a:lnTo>
                    <a:pt x="57" y="68"/>
                  </a:lnTo>
                  <a:lnTo>
                    <a:pt x="52" y="64"/>
                  </a:lnTo>
                  <a:lnTo>
                    <a:pt x="50" y="64"/>
                  </a:lnTo>
                  <a:lnTo>
                    <a:pt x="43" y="64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8" name="Freeform 212">
              <a:extLst>
                <a:ext uri="{FF2B5EF4-FFF2-40B4-BE49-F238E27FC236}">
                  <a16:creationId xmlns:a16="http://schemas.microsoft.com/office/drawing/2014/main" id="{A0B41660-FC52-0506-28F8-41C8B6180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386" y="4495957"/>
              <a:ext cx="53435" cy="33288"/>
            </a:xfrm>
            <a:custGeom>
              <a:avLst/>
              <a:gdLst>
                <a:gd name="T0" fmla="*/ 2 w 61"/>
                <a:gd name="T1" fmla="*/ 38 h 38"/>
                <a:gd name="T2" fmla="*/ 9 w 61"/>
                <a:gd name="T3" fmla="*/ 38 h 38"/>
                <a:gd name="T4" fmla="*/ 14 w 61"/>
                <a:gd name="T5" fmla="*/ 33 h 38"/>
                <a:gd name="T6" fmla="*/ 18 w 61"/>
                <a:gd name="T7" fmla="*/ 33 h 38"/>
                <a:gd name="T8" fmla="*/ 26 w 61"/>
                <a:gd name="T9" fmla="*/ 35 h 38"/>
                <a:gd name="T10" fmla="*/ 30 w 61"/>
                <a:gd name="T11" fmla="*/ 35 h 38"/>
                <a:gd name="T12" fmla="*/ 33 w 61"/>
                <a:gd name="T13" fmla="*/ 28 h 38"/>
                <a:gd name="T14" fmla="*/ 40 w 61"/>
                <a:gd name="T15" fmla="*/ 26 h 38"/>
                <a:gd name="T16" fmla="*/ 40 w 61"/>
                <a:gd name="T17" fmla="*/ 19 h 38"/>
                <a:gd name="T18" fmla="*/ 52 w 61"/>
                <a:gd name="T19" fmla="*/ 12 h 38"/>
                <a:gd name="T20" fmla="*/ 61 w 61"/>
                <a:gd name="T21" fmla="*/ 12 h 38"/>
                <a:gd name="T22" fmla="*/ 61 w 61"/>
                <a:gd name="T23" fmla="*/ 5 h 38"/>
                <a:gd name="T24" fmla="*/ 54 w 61"/>
                <a:gd name="T25" fmla="*/ 0 h 38"/>
                <a:gd name="T26" fmla="*/ 49 w 61"/>
                <a:gd name="T27" fmla="*/ 0 h 38"/>
                <a:gd name="T28" fmla="*/ 42 w 61"/>
                <a:gd name="T29" fmla="*/ 5 h 38"/>
                <a:gd name="T30" fmla="*/ 40 w 61"/>
                <a:gd name="T31" fmla="*/ 5 h 38"/>
                <a:gd name="T32" fmla="*/ 35 w 61"/>
                <a:gd name="T33" fmla="*/ 7 h 38"/>
                <a:gd name="T34" fmla="*/ 30 w 61"/>
                <a:gd name="T35" fmla="*/ 7 h 38"/>
                <a:gd name="T36" fmla="*/ 26 w 61"/>
                <a:gd name="T37" fmla="*/ 7 h 38"/>
                <a:gd name="T38" fmla="*/ 21 w 61"/>
                <a:gd name="T39" fmla="*/ 9 h 38"/>
                <a:gd name="T40" fmla="*/ 18 w 61"/>
                <a:gd name="T41" fmla="*/ 7 h 38"/>
                <a:gd name="T42" fmla="*/ 9 w 61"/>
                <a:gd name="T43" fmla="*/ 7 h 38"/>
                <a:gd name="T44" fmla="*/ 7 w 61"/>
                <a:gd name="T45" fmla="*/ 7 h 38"/>
                <a:gd name="T46" fmla="*/ 2 w 61"/>
                <a:gd name="T47" fmla="*/ 14 h 38"/>
                <a:gd name="T48" fmla="*/ 2 w 61"/>
                <a:gd name="T49" fmla="*/ 16 h 38"/>
                <a:gd name="T50" fmla="*/ 0 w 61"/>
                <a:gd name="T51" fmla="*/ 21 h 38"/>
                <a:gd name="T52" fmla="*/ 2 w 61"/>
                <a:gd name="T53" fmla="*/ 28 h 38"/>
                <a:gd name="T54" fmla="*/ 2 w 61"/>
                <a:gd name="T55" fmla="*/ 28 h 38"/>
                <a:gd name="T56" fmla="*/ 7 w 61"/>
                <a:gd name="T57" fmla="*/ 31 h 38"/>
                <a:gd name="T58" fmla="*/ 7 w 61"/>
                <a:gd name="T59" fmla="*/ 33 h 38"/>
                <a:gd name="T60" fmla="*/ 2 w 61"/>
                <a:gd name="T61" fmla="*/ 33 h 38"/>
                <a:gd name="T62" fmla="*/ 2 w 61"/>
                <a:gd name="T63" fmla="*/ 38 h 38"/>
                <a:gd name="T64" fmla="*/ 2 w 61"/>
                <a:gd name="T6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38">
                  <a:moveTo>
                    <a:pt x="2" y="38"/>
                  </a:moveTo>
                  <a:lnTo>
                    <a:pt x="9" y="38"/>
                  </a:lnTo>
                  <a:lnTo>
                    <a:pt x="14" y="33"/>
                  </a:lnTo>
                  <a:lnTo>
                    <a:pt x="18" y="33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3" y="28"/>
                  </a:lnTo>
                  <a:lnTo>
                    <a:pt x="40" y="26"/>
                  </a:lnTo>
                  <a:lnTo>
                    <a:pt x="40" y="19"/>
                  </a:lnTo>
                  <a:lnTo>
                    <a:pt x="52" y="12"/>
                  </a:lnTo>
                  <a:lnTo>
                    <a:pt x="61" y="12"/>
                  </a:lnTo>
                  <a:lnTo>
                    <a:pt x="61" y="5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35" y="7"/>
                  </a:lnTo>
                  <a:lnTo>
                    <a:pt x="30" y="7"/>
                  </a:lnTo>
                  <a:lnTo>
                    <a:pt x="26" y="7"/>
                  </a:lnTo>
                  <a:lnTo>
                    <a:pt x="21" y="9"/>
                  </a:lnTo>
                  <a:lnTo>
                    <a:pt x="18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2" y="33"/>
                  </a:lnTo>
                  <a:lnTo>
                    <a:pt x="2" y="38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9" name="Freeform 213">
              <a:extLst>
                <a:ext uri="{FF2B5EF4-FFF2-40B4-BE49-F238E27FC236}">
                  <a16:creationId xmlns:a16="http://schemas.microsoft.com/office/drawing/2014/main" id="{1B6CF092-91FF-A44E-296D-36E1A034F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59" y="4444274"/>
              <a:ext cx="126142" cy="59567"/>
            </a:xfrm>
            <a:custGeom>
              <a:avLst/>
              <a:gdLst>
                <a:gd name="T0" fmla="*/ 87 w 144"/>
                <a:gd name="T1" fmla="*/ 66 h 68"/>
                <a:gd name="T2" fmla="*/ 99 w 144"/>
                <a:gd name="T3" fmla="*/ 68 h 68"/>
                <a:gd name="T4" fmla="*/ 108 w 144"/>
                <a:gd name="T5" fmla="*/ 66 h 68"/>
                <a:gd name="T6" fmla="*/ 118 w 144"/>
                <a:gd name="T7" fmla="*/ 64 h 68"/>
                <a:gd name="T8" fmla="*/ 127 w 144"/>
                <a:gd name="T9" fmla="*/ 59 h 68"/>
                <a:gd name="T10" fmla="*/ 137 w 144"/>
                <a:gd name="T11" fmla="*/ 54 h 68"/>
                <a:gd name="T12" fmla="*/ 134 w 144"/>
                <a:gd name="T13" fmla="*/ 45 h 68"/>
                <a:gd name="T14" fmla="*/ 134 w 144"/>
                <a:gd name="T15" fmla="*/ 38 h 68"/>
                <a:gd name="T16" fmla="*/ 144 w 144"/>
                <a:gd name="T17" fmla="*/ 35 h 68"/>
                <a:gd name="T18" fmla="*/ 144 w 144"/>
                <a:gd name="T19" fmla="*/ 26 h 68"/>
                <a:gd name="T20" fmla="*/ 141 w 144"/>
                <a:gd name="T21" fmla="*/ 9 h 68"/>
                <a:gd name="T22" fmla="*/ 130 w 144"/>
                <a:gd name="T23" fmla="*/ 4 h 68"/>
                <a:gd name="T24" fmla="*/ 120 w 144"/>
                <a:gd name="T25" fmla="*/ 4 h 68"/>
                <a:gd name="T26" fmla="*/ 106 w 144"/>
                <a:gd name="T27" fmla="*/ 0 h 68"/>
                <a:gd name="T28" fmla="*/ 101 w 144"/>
                <a:gd name="T29" fmla="*/ 2 h 68"/>
                <a:gd name="T30" fmla="*/ 99 w 144"/>
                <a:gd name="T31" fmla="*/ 9 h 68"/>
                <a:gd name="T32" fmla="*/ 92 w 144"/>
                <a:gd name="T33" fmla="*/ 12 h 68"/>
                <a:gd name="T34" fmla="*/ 78 w 144"/>
                <a:gd name="T35" fmla="*/ 4 h 68"/>
                <a:gd name="T36" fmla="*/ 78 w 144"/>
                <a:gd name="T37" fmla="*/ 12 h 68"/>
                <a:gd name="T38" fmla="*/ 70 w 144"/>
                <a:gd name="T39" fmla="*/ 16 h 68"/>
                <a:gd name="T40" fmla="*/ 61 w 144"/>
                <a:gd name="T41" fmla="*/ 26 h 68"/>
                <a:gd name="T42" fmla="*/ 66 w 144"/>
                <a:gd name="T43" fmla="*/ 30 h 68"/>
                <a:gd name="T44" fmla="*/ 63 w 144"/>
                <a:gd name="T45" fmla="*/ 38 h 68"/>
                <a:gd name="T46" fmla="*/ 54 w 144"/>
                <a:gd name="T47" fmla="*/ 35 h 68"/>
                <a:gd name="T48" fmla="*/ 47 w 144"/>
                <a:gd name="T49" fmla="*/ 35 h 68"/>
                <a:gd name="T50" fmla="*/ 37 w 144"/>
                <a:gd name="T51" fmla="*/ 40 h 68"/>
                <a:gd name="T52" fmla="*/ 30 w 144"/>
                <a:gd name="T53" fmla="*/ 40 h 68"/>
                <a:gd name="T54" fmla="*/ 21 w 144"/>
                <a:gd name="T55" fmla="*/ 35 h 68"/>
                <a:gd name="T56" fmla="*/ 16 w 144"/>
                <a:gd name="T57" fmla="*/ 40 h 68"/>
                <a:gd name="T58" fmla="*/ 9 w 144"/>
                <a:gd name="T59" fmla="*/ 40 h 68"/>
                <a:gd name="T60" fmla="*/ 2 w 144"/>
                <a:gd name="T61" fmla="*/ 38 h 68"/>
                <a:gd name="T62" fmla="*/ 0 w 144"/>
                <a:gd name="T63" fmla="*/ 40 h 68"/>
                <a:gd name="T64" fmla="*/ 2 w 144"/>
                <a:gd name="T65" fmla="*/ 45 h 68"/>
                <a:gd name="T66" fmla="*/ 4 w 144"/>
                <a:gd name="T67" fmla="*/ 49 h 68"/>
                <a:gd name="T68" fmla="*/ 9 w 144"/>
                <a:gd name="T69" fmla="*/ 49 h 68"/>
                <a:gd name="T70" fmla="*/ 18 w 144"/>
                <a:gd name="T71" fmla="*/ 49 h 68"/>
                <a:gd name="T72" fmla="*/ 23 w 144"/>
                <a:gd name="T73" fmla="*/ 54 h 68"/>
                <a:gd name="T74" fmla="*/ 30 w 144"/>
                <a:gd name="T75" fmla="*/ 56 h 68"/>
                <a:gd name="T76" fmla="*/ 44 w 144"/>
                <a:gd name="T77" fmla="*/ 52 h 68"/>
                <a:gd name="T78" fmla="*/ 52 w 144"/>
                <a:gd name="T79" fmla="*/ 54 h 68"/>
                <a:gd name="T80" fmla="*/ 75 w 144"/>
                <a:gd name="T81" fmla="*/ 64 h 68"/>
                <a:gd name="T82" fmla="*/ 85 w 144"/>
                <a:gd name="T83" fmla="*/ 66 h 68"/>
                <a:gd name="T84" fmla="*/ 85 w 144"/>
                <a:gd name="T85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68">
                  <a:moveTo>
                    <a:pt x="85" y="66"/>
                  </a:moveTo>
                  <a:lnTo>
                    <a:pt x="87" y="66"/>
                  </a:lnTo>
                  <a:lnTo>
                    <a:pt x="96" y="66"/>
                  </a:lnTo>
                  <a:lnTo>
                    <a:pt x="99" y="68"/>
                  </a:lnTo>
                  <a:lnTo>
                    <a:pt x="104" y="66"/>
                  </a:lnTo>
                  <a:lnTo>
                    <a:pt x="108" y="66"/>
                  </a:lnTo>
                  <a:lnTo>
                    <a:pt x="113" y="66"/>
                  </a:lnTo>
                  <a:lnTo>
                    <a:pt x="118" y="64"/>
                  </a:lnTo>
                  <a:lnTo>
                    <a:pt x="120" y="64"/>
                  </a:lnTo>
                  <a:lnTo>
                    <a:pt x="127" y="59"/>
                  </a:lnTo>
                  <a:lnTo>
                    <a:pt x="134" y="56"/>
                  </a:lnTo>
                  <a:lnTo>
                    <a:pt x="137" y="54"/>
                  </a:lnTo>
                  <a:lnTo>
                    <a:pt x="134" y="49"/>
                  </a:lnTo>
                  <a:lnTo>
                    <a:pt x="134" y="45"/>
                  </a:lnTo>
                  <a:lnTo>
                    <a:pt x="137" y="40"/>
                  </a:lnTo>
                  <a:lnTo>
                    <a:pt x="134" y="38"/>
                  </a:lnTo>
                  <a:lnTo>
                    <a:pt x="134" y="35"/>
                  </a:lnTo>
                  <a:lnTo>
                    <a:pt x="144" y="35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1" y="14"/>
                  </a:lnTo>
                  <a:lnTo>
                    <a:pt x="141" y="9"/>
                  </a:lnTo>
                  <a:lnTo>
                    <a:pt x="134" y="7"/>
                  </a:lnTo>
                  <a:lnTo>
                    <a:pt x="130" y="4"/>
                  </a:lnTo>
                  <a:lnTo>
                    <a:pt x="125" y="4"/>
                  </a:lnTo>
                  <a:lnTo>
                    <a:pt x="120" y="4"/>
                  </a:lnTo>
                  <a:lnTo>
                    <a:pt x="115" y="2"/>
                  </a:lnTo>
                  <a:lnTo>
                    <a:pt x="106" y="0"/>
                  </a:lnTo>
                  <a:lnTo>
                    <a:pt x="101" y="0"/>
                  </a:lnTo>
                  <a:lnTo>
                    <a:pt x="101" y="2"/>
                  </a:lnTo>
                  <a:lnTo>
                    <a:pt x="99" y="4"/>
                  </a:lnTo>
                  <a:lnTo>
                    <a:pt x="99" y="9"/>
                  </a:lnTo>
                  <a:lnTo>
                    <a:pt x="92" y="9"/>
                  </a:lnTo>
                  <a:lnTo>
                    <a:pt x="92" y="12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78" y="9"/>
                  </a:lnTo>
                  <a:lnTo>
                    <a:pt x="78" y="12"/>
                  </a:lnTo>
                  <a:lnTo>
                    <a:pt x="73" y="12"/>
                  </a:lnTo>
                  <a:lnTo>
                    <a:pt x="70" y="16"/>
                  </a:lnTo>
                  <a:lnTo>
                    <a:pt x="66" y="19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6" y="30"/>
                  </a:lnTo>
                  <a:lnTo>
                    <a:pt x="66" y="35"/>
                  </a:lnTo>
                  <a:lnTo>
                    <a:pt x="63" y="38"/>
                  </a:lnTo>
                  <a:lnTo>
                    <a:pt x="59" y="33"/>
                  </a:lnTo>
                  <a:lnTo>
                    <a:pt x="54" y="35"/>
                  </a:lnTo>
                  <a:lnTo>
                    <a:pt x="49" y="33"/>
                  </a:lnTo>
                  <a:lnTo>
                    <a:pt x="47" y="35"/>
                  </a:lnTo>
                  <a:lnTo>
                    <a:pt x="40" y="38"/>
                  </a:lnTo>
                  <a:lnTo>
                    <a:pt x="37" y="40"/>
                  </a:lnTo>
                  <a:lnTo>
                    <a:pt x="33" y="38"/>
                  </a:lnTo>
                  <a:lnTo>
                    <a:pt x="30" y="40"/>
                  </a:lnTo>
                  <a:lnTo>
                    <a:pt x="28" y="38"/>
                  </a:lnTo>
                  <a:lnTo>
                    <a:pt x="21" y="35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4" y="42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4" y="54"/>
                  </a:lnTo>
                  <a:lnTo>
                    <a:pt x="18" y="49"/>
                  </a:lnTo>
                  <a:lnTo>
                    <a:pt x="21" y="49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30" y="56"/>
                  </a:lnTo>
                  <a:lnTo>
                    <a:pt x="40" y="49"/>
                  </a:lnTo>
                  <a:lnTo>
                    <a:pt x="44" y="52"/>
                  </a:lnTo>
                  <a:lnTo>
                    <a:pt x="52" y="52"/>
                  </a:lnTo>
                  <a:lnTo>
                    <a:pt x="52" y="54"/>
                  </a:lnTo>
                  <a:lnTo>
                    <a:pt x="61" y="61"/>
                  </a:lnTo>
                  <a:lnTo>
                    <a:pt x="75" y="64"/>
                  </a:lnTo>
                  <a:lnTo>
                    <a:pt x="82" y="64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85" y="66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0" name="Freeform 214">
              <a:extLst>
                <a:ext uri="{FF2B5EF4-FFF2-40B4-BE49-F238E27FC236}">
                  <a16:creationId xmlns:a16="http://schemas.microsoft.com/office/drawing/2014/main" id="{6F99582B-7454-47E6-2D77-87F4954B8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2890" y="4297108"/>
              <a:ext cx="165561" cy="142786"/>
            </a:xfrm>
            <a:custGeom>
              <a:avLst/>
              <a:gdLst>
                <a:gd name="T0" fmla="*/ 114 w 189"/>
                <a:gd name="T1" fmla="*/ 163 h 163"/>
                <a:gd name="T2" fmla="*/ 121 w 189"/>
                <a:gd name="T3" fmla="*/ 158 h 163"/>
                <a:gd name="T4" fmla="*/ 128 w 189"/>
                <a:gd name="T5" fmla="*/ 158 h 163"/>
                <a:gd name="T6" fmla="*/ 135 w 189"/>
                <a:gd name="T7" fmla="*/ 158 h 163"/>
                <a:gd name="T8" fmla="*/ 142 w 189"/>
                <a:gd name="T9" fmla="*/ 156 h 163"/>
                <a:gd name="T10" fmla="*/ 147 w 189"/>
                <a:gd name="T11" fmla="*/ 156 h 163"/>
                <a:gd name="T12" fmla="*/ 163 w 189"/>
                <a:gd name="T13" fmla="*/ 163 h 163"/>
                <a:gd name="T14" fmla="*/ 168 w 189"/>
                <a:gd name="T15" fmla="*/ 156 h 163"/>
                <a:gd name="T16" fmla="*/ 180 w 189"/>
                <a:gd name="T17" fmla="*/ 137 h 163"/>
                <a:gd name="T18" fmla="*/ 185 w 189"/>
                <a:gd name="T19" fmla="*/ 127 h 163"/>
                <a:gd name="T20" fmla="*/ 189 w 189"/>
                <a:gd name="T21" fmla="*/ 120 h 163"/>
                <a:gd name="T22" fmla="*/ 187 w 189"/>
                <a:gd name="T23" fmla="*/ 113 h 163"/>
                <a:gd name="T24" fmla="*/ 185 w 189"/>
                <a:gd name="T25" fmla="*/ 109 h 163"/>
                <a:gd name="T26" fmla="*/ 180 w 189"/>
                <a:gd name="T27" fmla="*/ 99 h 163"/>
                <a:gd name="T28" fmla="*/ 180 w 189"/>
                <a:gd name="T29" fmla="*/ 85 h 163"/>
                <a:gd name="T30" fmla="*/ 175 w 189"/>
                <a:gd name="T31" fmla="*/ 73 h 163"/>
                <a:gd name="T32" fmla="*/ 182 w 189"/>
                <a:gd name="T33" fmla="*/ 66 h 163"/>
                <a:gd name="T34" fmla="*/ 180 w 189"/>
                <a:gd name="T35" fmla="*/ 49 h 163"/>
                <a:gd name="T36" fmla="*/ 175 w 189"/>
                <a:gd name="T37" fmla="*/ 40 h 163"/>
                <a:gd name="T38" fmla="*/ 168 w 189"/>
                <a:gd name="T39" fmla="*/ 26 h 163"/>
                <a:gd name="T40" fmla="*/ 166 w 189"/>
                <a:gd name="T41" fmla="*/ 14 h 163"/>
                <a:gd name="T42" fmla="*/ 159 w 189"/>
                <a:gd name="T43" fmla="*/ 9 h 163"/>
                <a:gd name="T44" fmla="*/ 104 w 189"/>
                <a:gd name="T45" fmla="*/ 9 h 163"/>
                <a:gd name="T46" fmla="*/ 95 w 189"/>
                <a:gd name="T47" fmla="*/ 16 h 163"/>
                <a:gd name="T48" fmla="*/ 88 w 189"/>
                <a:gd name="T49" fmla="*/ 16 h 163"/>
                <a:gd name="T50" fmla="*/ 100 w 189"/>
                <a:gd name="T51" fmla="*/ 9 h 163"/>
                <a:gd name="T52" fmla="*/ 92 w 189"/>
                <a:gd name="T53" fmla="*/ 14 h 163"/>
                <a:gd name="T54" fmla="*/ 76 w 189"/>
                <a:gd name="T55" fmla="*/ 14 h 163"/>
                <a:gd name="T56" fmla="*/ 76 w 189"/>
                <a:gd name="T57" fmla="*/ 4 h 163"/>
                <a:gd name="T58" fmla="*/ 83 w 189"/>
                <a:gd name="T59" fmla="*/ 7 h 163"/>
                <a:gd name="T60" fmla="*/ 78 w 189"/>
                <a:gd name="T61" fmla="*/ 4 h 163"/>
                <a:gd name="T62" fmla="*/ 59 w 189"/>
                <a:gd name="T63" fmla="*/ 4 h 163"/>
                <a:gd name="T64" fmla="*/ 48 w 189"/>
                <a:gd name="T65" fmla="*/ 7 h 163"/>
                <a:gd name="T66" fmla="*/ 38 w 189"/>
                <a:gd name="T67" fmla="*/ 11 h 163"/>
                <a:gd name="T68" fmla="*/ 33 w 189"/>
                <a:gd name="T69" fmla="*/ 19 h 163"/>
                <a:gd name="T70" fmla="*/ 17 w 189"/>
                <a:gd name="T71" fmla="*/ 26 h 163"/>
                <a:gd name="T72" fmla="*/ 7 w 189"/>
                <a:gd name="T73" fmla="*/ 30 h 163"/>
                <a:gd name="T74" fmla="*/ 5 w 189"/>
                <a:gd name="T75" fmla="*/ 38 h 163"/>
                <a:gd name="T76" fmla="*/ 3 w 189"/>
                <a:gd name="T77" fmla="*/ 38 h 163"/>
                <a:gd name="T78" fmla="*/ 5 w 189"/>
                <a:gd name="T79" fmla="*/ 54 h 163"/>
                <a:gd name="T80" fmla="*/ 0 w 189"/>
                <a:gd name="T81" fmla="*/ 61 h 163"/>
                <a:gd name="T82" fmla="*/ 5 w 189"/>
                <a:gd name="T83" fmla="*/ 71 h 163"/>
                <a:gd name="T84" fmla="*/ 7 w 189"/>
                <a:gd name="T85" fmla="*/ 78 h 163"/>
                <a:gd name="T86" fmla="*/ 7 w 189"/>
                <a:gd name="T87" fmla="*/ 87 h 163"/>
                <a:gd name="T88" fmla="*/ 14 w 189"/>
                <a:gd name="T89" fmla="*/ 97 h 163"/>
                <a:gd name="T90" fmla="*/ 17 w 189"/>
                <a:gd name="T91" fmla="*/ 111 h 163"/>
                <a:gd name="T92" fmla="*/ 17 w 189"/>
                <a:gd name="T93" fmla="*/ 116 h 163"/>
                <a:gd name="T94" fmla="*/ 24 w 189"/>
                <a:gd name="T95" fmla="*/ 116 h 163"/>
                <a:gd name="T96" fmla="*/ 33 w 189"/>
                <a:gd name="T97" fmla="*/ 116 h 163"/>
                <a:gd name="T98" fmla="*/ 36 w 189"/>
                <a:gd name="T99" fmla="*/ 120 h 163"/>
                <a:gd name="T100" fmla="*/ 43 w 189"/>
                <a:gd name="T101" fmla="*/ 123 h 163"/>
                <a:gd name="T102" fmla="*/ 43 w 189"/>
                <a:gd name="T103" fmla="*/ 130 h 163"/>
                <a:gd name="T104" fmla="*/ 45 w 189"/>
                <a:gd name="T105" fmla="*/ 135 h 163"/>
                <a:gd name="T106" fmla="*/ 50 w 189"/>
                <a:gd name="T107" fmla="*/ 135 h 163"/>
                <a:gd name="T108" fmla="*/ 48 w 189"/>
                <a:gd name="T109" fmla="*/ 127 h 163"/>
                <a:gd name="T110" fmla="*/ 59 w 189"/>
                <a:gd name="T111" fmla="*/ 132 h 163"/>
                <a:gd name="T112" fmla="*/ 64 w 189"/>
                <a:gd name="T113" fmla="*/ 135 h 163"/>
                <a:gd name="T114" fmla="*/ 76 w 189"/>
                <a:gd name="T115" fmla="*/ 137 h 163"/>
                <a:gd name="T116" fmla="*/ 95 w 189"/>
                <a:gd name="T117" fmla="*/ 149 h 163"/>
                <a:gd name="T118" fmla="*/ 102 w 189"/>
                <a:gd name="T119" fmla="*/ 153 h 163"/>
                <a:gd name="T120" fmla="*/ 109 w 189"/>
                <a:gd name="T121" fmla="*/ 153 h 163"/>
                <a:gd name="T122" fmla="*/ 114 w 189"/>
                <a:gd name="T123" fmla="*/ 16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9" h="163">
                  <a:moveTo>
                    <a:pt x="114" y="161"/>
                  </a:moveTo>
                  <a:lnTo>
                    <a:pt x="114" y="163"/>
                  </a:lnTo>
                  <a:lnTo>
                    <a:pt x="118" y="161"/>
                  </a:lnTo>
                  <a:lnTo>
                    <a:pt x="121" y="158"/>
                  </a:lnTo>
                  <a:lnTo>
                    <a:pt x="126" y="156"/>
                  </a:lnTo>
                  <a:lnTo>
                    <a:pt x="128" y="158"/>
                  </a:lnTo>
                  <a:lnTo>
                    <a:pt x="133" y="158"/>
                  </a:lnTo>
                  <a:lnTo>
                    <a:pt x="135" y="158"/>
                  </a:lnTo>
                  <a:lnTo>
                    <a:pt x="137" y="156"/>
                  </a:lnTo>
                  <a:lnTo>
                    <a:pt x="142" y="156"/>
                  </a:lnTo>
                  <a:lnTo>
                    <a:pt x="144" y="158"/>
                  </a:lnTo>
                  <a:lnTo>
                    <a:pt x="147" y="156"/>
                  </a:lnTo>
                  <a:lnTo>
                    <a:pt x="156" y="156"/>
                  </a:lnTo>
                  <a:lnTo>
                    <a:pt x="163" y="163"/>
                  </a:lnTo>
                  <a:lnTo>
                    <a:pt x="168" y="163"/>
                  </a:lnTo>
                  <a:lnTo>
                    <a:pt x="168" y="156"/>
                  </a:lnTo>
                  <a:lnTo>
                    <a:pt x="168" y="151"/>
                  </a:lnTo>
                  <a:lnTo>
                    <a:pt x="180" y="137"/>
                  </a:lnTo>
                  <a:lnTo>
                    <a:pt x="182" y="130"/>
                  </a:lnTo>
                  <a:lnTo>
                    <a:pt x="185" y="127"/>
                  </a:lnTo>
                  <a:lnTo>
                    <a:pt x="189" y="125"/>
                  </a:lnTo>
                  <a:lnTo>
                    <a:pt x="189" y="120"/>
                  </a:lnTo>
                  <a:lnTo>
                    <a:pt x="189" y="118"/>
                  </a:lnTo>
                  <a:lnTo>
                    <a:pt x="187" y="113"/>
                  </a:lnTo>
                  <a:lnTo>
                    <a:pt x="189" y="111"/>
                  </a:lnTo>
                  <a:lnTo>
                    <a:pt x="185" y="109"/>
                  </a:lnTo>
                  <a:lnTo>
                    <a:pt x="182" y="101"/>
                  </a:lnTo>
                  <a:lnTo>
                    <a:pt x="180" y="99"/>
                  </a:lnTo>
                  <a:lnTo>
                    <a:pt x="180" y="90"/>
                  </a:lnTo>
                  <a:lnTo>
                    <a:pt x="180" y="85"/>
                  </a:lnTo>
                  <a:lnTo>
                    <a:pt x="175" y="78"/>
                  </a:lnTo>
                  <a:lnTo>
                    <a:pt x="175" y="73"/>
                  </a:lnTo>
                  <a:lnTo>
                    <a:pt x="178" y="66"/>
                  </a:lnTo>
                  <a:lnTo>
                    <a:pt x="182" y="66"/>
                  </a:lnTo>
                  <a:lnTo>
                    <a:pt x="182" y="52"/>
                  </a:lnTo>
                  <a:lnTo>
                    <a:pt x="180" y="49"/>
                  </a:lnTo>
                  <a:lnTo>
                    <a:pt x="178" y="45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6"/>
                  </a:lnTo>
                  <a:lnTo>
                    <a:pt x="168" y="21"/>
                  </a:lnTo>
                  <a:lnTo>
                    <a:pt x="166" y="14"/>
                  </a:lnTo>
                  <a:lnTo>
                    <a:pt x="163" y="11"/>
                  </a:lnTo>
                  <a:lnTo>
                    <a:pt x="159" y="9"/>
                  </a:lnTo>
                  <a:lnTo>
                    <a:pt x="133" y="11"/>
                  </a:lnTo>
                  <a:lnTo>
                    <a:pt x="104" y="9"/>
                  </a:lnTo>
                  <a:lnTo>
                    <a:pt x="102" y="11"/>
                  </a:lnTo>
                  <a:lnTo>
                    <a:pt x="95" y="16"/>
                  </a:lnTo>
                  <a:lnTo>
                    <a:pt x="90" y="19"/>
                  </a:lnTo>
                  <a:lnTo>
                    <a:pt x="88" y="16"/>
                  </a:lnTo>
                  <a:lnTo>
                    <a:pt x="95" y="14"/>
                  </a:lnTo>
                  <a:lnTo>
                    <a:pt x="100" y="9"/>
                  </a:lnTo>
                  <a:lnTo>
                    <a:pt x="97" y="9"/>
                  </a:lnTo>
                  <a:lnTo>
                    <a:pt x="92" y="14"/>
                  </a:lnTo>
                  <a:lnTo>
                    <a:pt x="85" y="16"/>
                  </a:lnTo>
                  <a:lnTo>
                    <a:pt x="76" y="14"/>
                  </a:lnTo>
                  <a:lnTo>
                    <a:pt x="76" y="9"/>
                  </a:lnTo>
                  <a:lnTo>
                    <a:pt x="76" y="4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78" y="4"/>
                  </a:lnTo>
                  <a:lnTo>
                    <a:pt x="66" y="0"/>
                  </a:lnTo>
                  <a:lnTo>
                    <a:pt x="59" y="4"/>
                  </a:lnTo>
                  <a:lnTo>
                    <a:pt x="52" y="4"/>
                  </a:lnTo>
                  <a:lnTo>
                    <a:pt x="48" y="7"/>
                  </a:lnTo>
                  <a:lnTo>
                    <a:pt x="43" y="11"/>
                  </a:lnTo>
                  <a:lnTo>
                    <a:pt x="38" y="11"/>
                  </a:lnTo>
                  <a:lnTo>
                    <a:pt x="33" y="16"/>
                  </a:lnTo>
                  <a:lnTo>
                    <a:pt x="33" y="19"/>
                  </a:lnTo>
                  <a:lnTo>
                    <a:pt x="26" y="19"/>
                  </a:lnTo>
                  <a:lnTo>
                    <a:pt x="17" y="26"/>
                  </a:lnTo>
                  <a:lnTo>
                    <a:pt x="10" y="26"/>
                  </a:lnTo>
                  <a:lnTo>
                    <a:pt x="7" y="30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5" y="47"/>
                  </a:lnTo>
                  <a:lnTo>
                    <a:pt x="5" y="54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7" y="75"/>
                  </a:lnTo>
                  <a:lnTo>
                    <a:pt x="7" y="78"/>
                  </a:lnTo>
                  <a:lnTo>
                    <a:pt x="10" y="82"/>
                  </a:lnTo>
                  <a:lnTo>
                    <a:pt x="7" y="87"/>
                  </a:lnTo>
                  <a:lnTo>
                    <a:pt x="12" y="94"/>
                  </a:lnTo>
                  <a:lnTo>
                    <a:pt x="14" y="97"/>
                  </a:lnTo>
                  <a:lnTo>
                    <a:pt x="17" y="99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6"/>
                  </a:lnTo>
                  <a:lnTo>
                    <a:pt x="19" y="113"/>
                  </a:lnTo>
                  <a:lnTo>
                    <a:pt x="24" y="116"/>
                  </a:lnTo>
                  <a:lnTo>
                    <a:pt x="24" y="113"/>
                  </a:lnTo>
                  <a:lnTo>
                    <a:pt x="33" y="116"/>
                  </a:lnTo>
                  <a:lnTo>
                    <a:pt x="33" y="118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3" y="123"/>
                  </a:lnTo>
                  <a:lnTo>
                    <a:pt x="40" y="127"/>
                  </a:lnTo>
                  <a:lnTo>
                    <a:pt x="43" y="130"/>
                  </a:lnTo>
                  <a:lnTo>
                    <a:pt x="45" y="132"/>
                  </a:lnTo>
                  <a:lnTo>
                    <a:pt x="45" y="135"/>
                  </a:lnTo>
                  <a:lnTo>
                    <a:pt x="48" y="137"/>
                  </a:lnTo>
                  <a:lnTo>
                    <a:pt x="50" y="135"/>
                  </a:lnTo>
                  <a:lnTo>
                    <a:pt x="52" y="135"/>
                  </a:lnTo>
                  <a:lnTo>
                    <a:pt x="48" y="127"/>
                  </a:lnTo>
                  <a:lnTo>
                    <a:pt x="50" y="127"/>
                  </a:lnTo>
                  <a:lnTo>
                    <a:pt x="59" y="132"/>
                  </a:lnTo>
                  <a:lnTo>
                    <a:pt x="64" y="132"/>
                  </a:lnTo>
                  <a:lnTo>
                    <a:pt x="64" y="135"/>
                  </a:lnTo>
                  <a:lnTo>
                    <a:pt x="69" y="139"/>
                  </a:lnTo>
                  <a:lnTo>
                    <a:pt x="76" y="137"/>
                  </a:lnTo>
                  <a:lnTo>
                    <a:pt x="83" y="139"/>
                  </a:lnTo>
                  <a:lnTo>
                    <a:pt x="95" y="149"/>
                  </a:lnTo>
                  <a:lnTo>
                    <a:pt x="100" y="153"/>
                  </a:lnTo>
                  <a:lnTo>
                    <a:pt x="102" y="153"/>
                  </a:lnTo>
                  <a:lnTo>
                    <a:pt x="104" y="153"/>
                  </a:lnTo>
                  <a:lnTo>
                    <a:pt x="109" y="153"/>
                  </a:lnTo>
                  <a:lnTo>
                    <a:pt x="114" y="156"/>
                  </a:lnTo>
                  <a:lnTo>
                    <a:pt x="114" y="161"/>
                  </a:lnTo>
                  <a:lnTo>
                    <a:pt x="114" y="161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1" name="Freeform 215">
              <a:extLst>
                <a:ext uri="{FF2B5EF4-FFF2-40B4-BE49-F238E27FC236}">
                  <a16:creationId xmlns:a16="http://schemas.microsoft.com/office/drawing/2014/main" id="{11C316B1-B019-0B32-2705-AEF8A4F6D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7850" y="4396095"/>
              <a:ext cx="134902" cy="58691"/>
            </a:xfrm>
            <a:custGeom>
              <a:avLst/>
              <a:gdLst>
                <a:gd name="T0" fmla="*/ 57 w 154"/>
                <a:gd name="T1" fmla="*/ 3 h 67"/>
                <a:gd name="T2" fmla="*/ 64 w 154"/>
                <a:gd name="T3" fmla="*/ 3 h 67"/>
                <a:gd name="T4" fmla="*/ 73 w 154"/>
                <a:gd name="T5" fmla="*/ 3 h 67"/>
                <a:gd name="T6" fmla="*/ 76 w 154"/>
                <a:gd name="T7" fmla="*/ 7 h 67"/>
                <a:gd name="T8" fmla="*/ 83 w 154"/>
                <a:gd name="T9" fmla="*/ 10 h 67"/>
                <a:gd name="T10" fmla="*/ 83 w 154"/>
                <a:gd name="T11" fmla="*/ 17 h 67"/>
                <a:gd name="T12" fmla="*/ 85 w 154"/>
                <a:gd name="T13" fmla="*/ 22 h 67"/>
                <a:gd name="T14" fmla="*/ 90 w 154"/>
                <a:gd name="T15" fmla="*/ 22 h 67"/>
                <a:gd name="T16" fmla="*/ 88 w 154"/>
                <a:gd name="T17" fmla="*/ 14 h 67"/>
                <a:gd name="T18" fmla="*/ 99 w 154"/>
                <a:gd name="T19" fmla="*/ 19 h 67"/>
                <a:gd name="T20" fmla="*/ 104 w 154"/>
                <a:gd name="T21" fmla="*/ 22 h 67"/>
                <a:gd name="T22" fmla="*/ 116 w 154"/>
                <a:gd name="T23" fmla="*/ 24 h 67"/>
                <a:gd name="T24" fmla="*/ 135 w 154"/>
                <a:gd name="T25" fmla="*/ 36 h 67"/>
                <a:gd name="T26" fmla="*/ 142 w 154"/>
                <a:gd name="T27" fmla="*/ 40 h 67"/>
                <a:gd name="T28" fmla="*/ 149 w 154"/>
                <a:gd name="T29" fmla="*/ 40 h 67"/>
                <a:gd name="T30" fmla="*/ 154 w 154"/>
                <a:gd name="T31" fmla="*/ 48 h 67"/>
                <a:gd name="T32" fmla="*/ 140 w 154"/>
                <a:gd name="T33" fmla="*/ 52 h 67"/>
                <a:gd name="T34" fmla="*/ 128 w 154"/>
                <a:gd name="T35" fmla="*/ 57 h 67"/>
                <a:gd name="T36" fmla="*/ 114 w 154"/>
                <a:gd name="T37" fmla="*/ 62 h 67"/>
                <a:gd name="T38" fmla="*/ 106 w 154"/>
                <a:gd name="T39" fmla="*/ 59 h 67"/>
                <a:gd name="T40" fmla="*/ 92 w 154"/>
                <a:gd name="T41" fmla="*/ 62 h 67"/>
                <a:gd name="T42" fmla="*/ 83 w 154"/>
                <a:gd name="T43" fmla="*/ 59 h 67"/>
                <a:gd name="T44" fmla="*/ 73 w 154"/>
                <a:gd name="T45" fmla="*/ 57 h 67"/>
                <a:gd name="T46" fmla="*/ 59 w 154"/>
                <a:gd name="T47" fmla="*/ 55 h 67"/>
                <a:gd name="T48" fmla="*/ 57 w 154"/>
                <a:gd name="T49" fmla="*/ 59 h 67"/>
                <a:gd name="T50" fmla="*/ 50 w 154"/>
                <a:gd name="T51" fmla="*/ 64 h 67"/>
                <a:gd name="T52" fmla="*/ 38 w 154"/>
                <a:gd name="T53" fmla="*/ 59 h 67"/>
                <a:gd name="T54" fmla="*/ 36 w 154"/>
                <a:gd name="T55" fmla="*/ 59 h 67"/>
                <a:gd name="T56" fmla="*/ 24 w 154"/>
                <a:gd name="T57" fmla="*/ 48 h 67"/>
                <a:gd name="T58" fmla="*/ 12 w 154"/>
                <a:gd name="T59" fmla="*/ 40 h 67"/>
                <a:gd name="T60" fmla="*/ 12 w 154"/>
                <a:gd name="T61" fmla="*/ 31 h 67"/>
                <a:gd name="T62" fmla="*/ 0 w 154"/>
                <a:gd name="T63" fmla="*/ 22 h 67"/>
                <a:gd name="T64" fmla="*/ 2 w 154"/>
                <a:gd name="T65" fmla="*/ 17 h 67"/>
                <a:gd name="T66" fmla="*/ 7 w 154"/>
                <a:gd name="T67" fmla="*/ 22 h 67"/>
                <a:gd name="T68" fmla="*/ 19 w 154"/>
                <a:gd name="T69" fmla="*/ 14 h 67"/>
                <a:gd name="T70" fmla="*/ 28 w 154"/>
                <a:gd name="T71" fmla="*/ 10 h 67"/>
                <a:gd name="T72" fmla="*/ 36 w 154"/>
                <a:gd name="T73" fmla="*/ 5 h 67"/>
                <a:gd name="T74" fmla="*/ 43 w 154"/>
                <a:gd name="T75" fmla="*/ 3 h 67"/>
                <a:gd name="T76" fmla="*/ 50 w 154"/>
                <a:gd name="T77" fmla="*/ 3 h 67"/>
                <a:gd name="T78" fmla="*/ 54 w 154"/>
                <a:gd name="T79" fmla="*/ 0 h 67"/>
                <a:gd name="T80" fmla="*/ 57 w 154"/>
                <a:gd name="T8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67">
                  <a:moveTo>
                    <a:pt x="57" y="0"/>
                  </a:moveTo>
                  <a:lnTo>
                    <a:pt x="57" y="3"/>
                  </a:lnTo>
                  <a:lnTo>
                    <a:pt x="59" y="0"/>
                  </a:lnTo>
                  <a:lnTo>
                    <a:pt x="64" y="3"/>
                  </a:lnTo>
                  <a:lnTo>
                    <a:pt x="64" y="0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6" y="7"/>
                  </a:lnTo>
                  <a:lnTo>
                    <a:pt x="80" y="7"/>
                  </a:lnTo>
                  <a:lnTo>
                    <a:pt x="83" y="10"/>
                  </a:lnTo>
                  <a:lnTo>
                    <a:pt x="80" y="14"/>
                  </a:lnTo>
                  <a:lnTo>
                    <a:pt x="83" y="17"/>
                  </a:lnTo>
                  <a:lnTo>
                    <a:pt x="85" y="19"/>
                  </a:lnTo>
                  <a:lnTo>
                    <a:pt x="85" y="22"/>
                  </a:lnTo>
                  <a:lnTo>
                    <a:pt x="88" y="24"/>
                  </a:lnTo>
                  <a:lnTo>
                    <a:pt x="90" y="22"/>
                  </a:lnTo>
                  <a:lnTo>
                    <a:pt x="92" y="22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9" y="19"/>
                  </a:lnTo>
                  <a:lnTo>
                    <a:pt x="104" y="19"/>
                  </a:lnTo>
                  <a:lnTo>
                    <a:pt x="104" y="22"/>
                  </a:lnTo>
                  <a:lnTo>
                    <a:pt x="109" y="26"/>
                  </a:lnTo>
                  <a:lnTo>
                    <a:pt x="116" y="24"/>
                  </a:lnTo>
                  <a:lnTo>
                    <a:pt x="123" y="26"/>
                  </a:lnTo>
                  <a:lnTo>
                    <a:pt x="135" y="36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9" y="40"/>
                  </a:lnTo>
                  <a:lnTo>
                    <a:pt x="154" y="43"/>
                  </a:lnTo>
                  <a:lnTo>
                    <a:pt x="154" y="48"/>
                  </a:lnTo>
                  <a:lnTo>
                    <a:pt x="144" y="48"/>
                  </a:lnTo>
                  <a:lnTo>
                    <a:pt x="140" y="52"/>
                  </a:lnTo>
                  <a:lnTo>
                    <a:pt x="135" y="52"/>
                  </a:lnTo>
                  <a:lnTo>
                    <a:pt x="128" y="57"/>
                  </a:lnTo>
                  <a:lnTo>
                    <a:pt x="121" y="59"/>
                  </a:lnTo>
                  <a:lnTo>
                    <a:pt x="114" y="62"/>
                  </a:lnTo>
                  <a:lnTo>
                    <a:pt x="111" y="59"/>
                  </a:lnTo>
                  <a:lnTo>
                    <a:pt x="106" y="59"/>
                  </a:lnTo>
                  <a:lnTo>
                    <a:pt x="102" y="64"/>
                  </a:lnTo>
                  <a:lnTo>
                    <a:pt x="92" y="62"/>
                  </a:lnTo>
                  <a:lnTo>
                    <a:pt x="88" y="59"/>
                  </a:lnTo>
                  <a:lnTo>
                    <a:pt x="83" y="59"/>
                  </a:lnTo>
                  <a:lnTo>
                    <a:pt x="78" y="59"/>
                  </a:lnTo>
                  <a:lnTo>
                    <a:pt x="73" y="57"/>
                  </a:lnTo>
                  <a:lnTo>
                    <a:pt x="64" y="55"/>
                  </a:lnTo>
                  <a:lnTo>
                    <a:pt x="59" y="55"/>
                  </a:lnTo>
                  <a:lnTo>
                    <a:pt x="59" y="57"/>
                  </a:lnTo>
                  <a:lnTo>
                    <a:pt x="57" y="59"/>
                  </a:lnTo>
                  <a:lnTo>
                    <a:pt x="57" y="64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26" y="50"/>
                  </a:lnTo>
                  <a:lnTo>
                    <a:pt x="24" y="48"/>
                  </a:lnTo>
                  <a:lnTo>
                    <a:pt x="17" y="43"/>
                  </a:lnTo>
                  <a:lnTo>
                    <a:pt x="12" y="40"/>
                  </a:lnTo>
                  <a:lnTo>
                    <a:pt x="10" y="36"/>
                  </a:lnTo>
                  <a:lnTo>
                    <a:pt x="12" y="31"/>
                  </a:lnTo>
                  <a:lnTo>
                    <a:pt x="7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7" y="2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4" y="10"/>
                  </a:lnTo>
                  <a:lnTo>
                    <a:pt x="28" y="10"/>
                  </a:lnTo>
                  <a:lnTo>
                    <a:pt x="31" y="5"/>
                  </a:lnTo>
                  <a:lnTo>
                    <a:pt x="36" y="5"/>
                  </a:lnTo>
                  <a:lnTo>
                    <a:pt x="40" y="5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50" y="3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2" name="Freeform 216">
              <a:extLst>
                <a:ext uri="{FF2B5EF4-FFF2-40B4-BE49-F238E27FC236}">
                  <a16:creationId xmlns:a16="http://schemas.microsoft.com/office/drawing/2014/main" id="{20357C03-5B86-63FA-A968-26A3707FD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236" y="4298861"/>
              <a:ext cx="151546" cy="182205"/>
            </a:xfrm>
            <a:custGeom>
              <a:avLst/>
              <a:gdLst>
                <a:gd name="T0" fmla="*/ 64 w 173"/>
                <a:gd name="T1" fmla="*/ 2 h 208"/>
                <a:gd name="T2" fmla="*/ 74 w 173"/>
                <a:gd name="T3" fmla="*/ 12 h 208"/>
                <a:gd name="T4" fmla="*/ 76 w 173"/>
                <a:gd name="T5" fmla="*/ 21 h 208"/>
                <a:gd name="T6" fmla="*/ 83 w 173"/>
                <a:gd name="T7" fmla="*/ 17 h 208"/>
                <a:gd name="T8" fmla="*/ 95 w 173"/>
                <a:gd name="T9" fmla="*/ 19 h 208"/>
                <a:gd name="T10" fmla="*/ 85 w 173"/>
                <a:gd name="T11" fmla="*/ 26 h 208"/>
                <a:gd name="T12" fmla="*/ 100 w 173"/>
                <a:gd name="T13" fmla="*/ 31 h 208"/>
                <a:gd name="T14" fmla="*/ 114 w 173"/>
                <a:gd name="T15" fmla="*/ 21 h 208"/>
                <a:gd name="T16" fmla="*/ 121 w 173"/>
                <a:gd name="T17" fmla="*/ 14 h 208"/>
                <a:gd name="T18" fmla="*/ 121 w 173"/>
                <a:gd name="T19" fmla="*/ 19 h 208"/>
                <a:gd name="T20" fmla="*/ 128 w 173"/>
                <a:gd name="T21" fmla="*/ 19 h 208"/>
                <a:gd name="T22" fmla="*/ 140 w 173"/>
                <a:gd name="T23" fmla="*/ 26 h 208"/>
                <a:gd name="T24" fmla="*/ 149 w 173"/>
                <a:gd name="T25" fmla="*/ 36 h 208"/>
                <a:gd name="T26" fmla="*/ 161 w 173"/>
                <a:gd name="T27" fmla="*/ 45 h 208"/>
                <a:gd name="T28" fmla="*/ 161 w 173"/>
                <a:gd name="T29" fmla="*/ 66 h 208"/>
                <a:gd name="T30" fmla="*/ 166 w 173"/>
                <a:gd name="T31" fmla="*/ 80 h 208"/>
                <a:gd name="T32" fmla="*/ 173 w 173"/>
                <a:gd name="T33" fmla="*/ 97 h 208"/>
                <a:gd name="T34" fmla="*/ 166 w 173"/>
                <a:gd name="T35" fmla="*/ 114 h 208"/>
                <a:gd name="T36" fmla="*/ 152 w 173"/>
                <a:gd name="T37" fmla="*/ 116 h 208"/>
                <a:gd name="T38" fmla="*/ 135 w 173"/>
                <a:gd name="T39" fmla="*/ 125 h 208"/>
                <a:gd name="T40" fmla="*/ 118 w 173"/>
                <a:gd name="T41" fmla="*/ 128 h 208"/>
                <a:gd name="T42" fmla="*/ 128 w 173"/>
                <a:gd name="T43" fmla="*/ 142 h 208"/>
                <a:gd name="T44" fmla="*/ 140 w 173"/>
                <a:gd name="T45" fmla="*/ 159 h 208"/>
                <a:gd name="T46" fmla="*/ 152 w 173"/>
                <a:gd name="T47" fmla="*/ 178 h 208"/>
                <a:gd name="T48" fmla="*/ 135 w 173"/>
                <a:gd name="T49" fmla="*/ 192 h 208"/>
                <a:gd name="T50" fmla="*/ 137 w 173"/>
                <a:gd name="T51" fmla="*/ 204 h 208"/>
                <a:gd name="T52" fmla="*/ 121 w 173"/>
                <a:gd name="T53" fmla="*/ 201 h 208"/>
                <a:gd name="T54" fmla="*/ 104 w 173"/>
                <a:gd name="T55" fmla="*/ 206 h 208"/>
                <a:gd name="T56" fmla="*/ 90 w 173"/>
                <a:gd name="T57" fmla="*/ 206 h 208"/>
                <a:gd name="T58" fmla="*/ 76 w 173"/>
                <a:gd name="T59" fmla="*/ 204 h 208"/>
                <a:gd name="T60" fmla="*/ 66 w 173"/>
                <a:gd name="T61" fmla="*/ 201 h 208"/>
                <a:gd name="T62" fmla="*/ 57 w 173"/>
                <a:gd name="T63" fmla="*/ 196 h 208"/>
                <a:gd name="T64" fmla="*/ 48 w 173"/>
                <a:gd name="T65" fmla="*/ 201 h 208"/>
                <a:gd name="T66" fmla="*/ 38 w 173"/>
                <a:gd name="T67" fmla="*/ 199 h 208"/>
                <a:gd name="T68" fmla="*/ 38 w 173"/>
                <a:gd name="T69" fmla="*/ 180 h 208"/>
                <a:gd name="T70" fmla="*/ 40 w 173"/>
                <a:gd name="T71" fmla="*/ 163 h 208"/>
                <a:gd name="T72" fmla="*/ 26 w 173"/>
                <a:gd name="T73" fmla="*/ 161 h 208"/>
                <a:gd name="T74" fmla="*/ 14 w 173"/>
                <a:gd name="T75" fmla="*/ 156 h 208"/>
                <a:gd name="T76" fmla="*/ 10 w 173"/>
                <a:gd name="T77" fmla="*/ 147 h 208"/>
                <a:gd name="T78" fmla="*/ 5 w 173"/>
                <a:gd name="T79" fmla="*/ 130 h 208"/>
                <a:gd name="T80" fmla="*/ 0 w 173"/>
                <a:gd name="T81" fmla="*/ 114 h 208"/>
                <a:gd name="T82" fmla="*/ 3 w 173"/>
                <a:gd name="T83" fmla="*/ 97 h 208"/>
                <a:gd name="T84" fmla="*/ 19 w 173"/>
                <a:gd name="T85" fmla="*/ 88 h 208"/>
                <a:gd name="T86" fmla="*/ 21 w 173"/>
                <a:gd name="T87" fmla="*/ 76 h 208"/>
                <a:gd name="T88" fmla="*/ 14 w 173"/>
                <a:gd name="T89" fmla="*/ 69 h 208"/>
                <a:gd name="T90" fmla="*/ 24 w 173"/>
                <a:gd name="T91" fmla="*/ 62 h 208"/>
                <a:gd name="T92" fmla="*/ 29 w 173"/>
                <a:gd name="T93" fmla="*/ 52 h 208"/>
                <a:gd name="T94" fmla="*/ 21 w 173"/>
                <a:gd name="T95" fmla="*/ 45 h 208"/>
                <a:gd name="T96" fmla="*/ 38 w 173"/>
                <a:gd name="T97" fmla="*/ 40 h 208"/>
                <a:gd name="T98" fmla="*/ 40 w 173"/>
                <a:gd name="T99" fmla="*/ 43 h 208"/>
                <a:gd name="T100" fmla="*/ 45 w 173"/>
                <a:gd name="T101" fmla="*/ 47 h 208"/>
                <a:gd name="T102" fmla="*/ 48 w 173"/>
                <a:gd name="T103" fmla="*/ 38 h 208"/>
                <a:gd name="T104" fmla="*/ 62 w 173"/>
                <a:gd name="T105" fmla="*/ 33 h 208"/>
                <a:gd name="T106" fmla="*/ 62 w 173"/>
                <a:gd name="T107" fmla="*/ 33 h 208"/>
                <a:gd name="T108" fmla="*/ 57 w 173"/>
                <a:gd name="T109" fmla="*/ 24 h 208"/>
                <a:gd name="T110" fmla="*/ 50 w 173"/>
                <a:gd name="T111" fmla="*/ 14 h 208"/>
                <a:gd name="T112" fmla="*/ 52 w 173"/>
                <a:gd name="T113" fmla="*/ 7 h 208"/>
                <a:gd name="T114" fmla="*/ 48 w 173"/>
                <a:gd name="T11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3" h="208">
                  <a:moveTo>
                    <a:pt x="48" y="0"/>
                  </a:moveTo>
                  <a:lnTo>
                    <a:pt x="52" y="0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7"/>
                  </a:lnTo>
                  <a:lnTo>
                    <a:pt x="76" y="7"/>
                  </a:lnTo>
                  <a:lnTo>
                    <a:pt x="74" y="12"/>
                  </a:lnTo>
                  <a:lnTo>
                    <a:pt x="71" y="14"/>
                  </a:lnTo>
                  <a:lnTo>
                    <a:pt x="71" y="17"/>
                  </a:lnTo>
                  <a:lnTo>
                    <a:pt x="76" y="17"/>
                  </a:lnTo>
                  <a:lnTo>
                    <a:pt x="76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3" y="14"/>
                  </a:lnTo>
                  <a:lnTo>
                    <a:pt x="83" y="17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5" y="17"/>
                  </a:lnTo>
                  <a:lnTo>
                    <a:pt x="95" y="19"/>
                  </a:lnTo>
                  <a:lnTo>
                    <a:pt x="95" y="21"/>
                  </a:lnTo>
                  <a:lnTo>
                    <a:pt x="92" y="24"/>
                  </a:lnTo>
                  <a:lnTo>
                    <a:pt x="90" y="24"/>
                  </a:lnTo>
                  <a:lnTo>
                    <a:pt x="85" y="26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7" y="28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4" y="26"/>
                  </a:lnTo>
                  <a:lnTo>
                    <a:pt x="107" y="24"/>
                  </a:lnTo>
                  <a:lnTo>
                    <a:pt x="114" y="21"/>
                  </a:lnTo>
                  <a:lnTo>
                    <a:pt x="114" y="1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1" y="14"/>
                  </a:lnTo>
                  <a:lnTo>
                    <a:pt x="126" y="14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18" y="19"/>
                  </a:lnTo>
                  <a:lnTo>
                    <a:pt x="118" y="21"/>
                  </a:lnTo>
                  <a:lnTo>
                    <a:pt x="123" y="19"/>
                  </a:lnTo>
                  <a:lnTo>
                    <a:pt x="128" y="19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4" y="24"/>
                  </a:lnTo>
                  <a:lnTo>
                    <a:pt x="147" y="28"/>
                  </a:lnTo>
                  <a:lnTo>
                    <a:pt x="147" y="33"/>
                  </a:lnTo>
                  <a:lnTo>
                    <a:pt x="149" y="36"/>
                  </a:lnTo>
                  <a:lnTo>
                    <a:pt x="154" y="36"/>
                  </a:lnTo>
                  <a:lnTo>
                    <a:pt x="156" y="38"/>
                  </a:lnTo>
                  <a:lnTo>
                    <a:pt x="159" y="36"/>
                  </a:lnTo>
                  <a:lnTo>
                    <a:pt x="161" y="45"/>
                  </a:lnTo>
                  <a:lnTo>
                    <a:pt x="161" y="52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61" y="66"/>
                  </a:lnTo>
                  <a:lnTo>
                    <a:pt x="161" y="69"/>
                  </a:lnTo>
                  <a:lnTo>
                    <a:pt x="163" y="73"/>
                  </a:lnTo>
                  <a:lnTo>
                    <a:pt x="163" y="76"/>
                  </a:lnTo>
                  <a:lnTo>
                    <a:pt x="166" y="80"/>
                  </a:lnTo>
                  <a:lnTo>
                    <a:pt x="163" y="85"/>
                  </a:lnTo>
                  <a:lnTo>
                    <a:pt x="168" y="92"/>
                  </a:lnTo>
                  <a:lnTo>
                    <a:pt x="170" y="95"/>
                  </a:lnTo>
                  <a:lnTo>
                    <a:pt x="173" y="97"/>
                  </a:lnTo>
                  <a:lnTo>
                    <a:pt x="173" y="109"/>
                  </a:lnTo>
                  <a:lnTo>
                    <a:pt x="170" y="111"/>
                  </a:lnTo>
                  <a:lnTo>
                    <a:pt x="168" y="111"/>
                  </a:lnTo>
                  <a:lnTo>
                    <a:pt x="166" y="114"/>
                  </a:lnTo>
                  <a:lnTo>
                    <a:pt x="159" y="111"/>
                  </a:lnTo>
                  <a:lnTo>
                    <a:pt x="159" y="114"/>
                  </a:lnTo>
                  <a:lnTo>
                    <a:pt x="156" y="116"/>
                  </a:lnTo>
                  <a:lnTo>
                    <a:pt x="152" y="116"/>
                  </a:lnTo>
                  <a:lnTo>
                    <a:pt x="147" y="116"/>
                  </a:lnTo>
                  <a:lnTo>
                    <a:pt x="144" y="121"/>
                  </a:lnTo>
                  <a:lnTo>
                    <a:pt x="140" y="121"/>
                  </a:lnTo>
                  <a:lnTo>
                    <a:pt x="135" y="125"/>
                  </a:lnTo>
                  <a:lnTo>
                    <a:pt x="133" y="125"/>
                  </a:lnTo>
                  <a:lnTo>
                    <a:pt x="123" y="133"/>
                  </a:lnTo>
                  <a:lnTo>
                    <a:pt x="121" y="130"/>
                  </a:lnTo>
                  <a:lnTo>
                    <a:pt x="118" y="128"/>
                  </a:lnTo>
                  <a:lnTo>
                    <a:pt x="116" y="130"/>
                  </a:lnTo>
                  <a:lnTo>
                    <a:pt x="116" y="133"/>
                  </a:lnTo>
                  <a:lnTo>
                    <a:pt x="123" y="135"/>
                  </a:lnTo>
                  <a:lnTo>
                    <a:pt x="128" y="142"/>
                  </a:lnTo>
                  <a:lnTo>
                    <a:pt x="126" y="147"/>
                  </a:lnTo>
                  <a:lnTo>
                    <a:pt x="128" y="151"/>
                  </a:lnTo>
                  <a:lnTo>
                    <a:pt x="133" y="154"/>
                  </a:lnTo>
                  <a:lnTo>
                    <a:pt x="140" y="159"/>
                  </a:lnTo>
                  <a:lnTo>
                    <a:pt x="142" y="161"/>
                  </a:lnTo>
                  <a:lnTo>
                    <a:pt x="152" y="170"/>
                  </a:lnTo>
                  <a:lnTo>
                    <a:pt x="152" y="175"/>
                  </a:lnTo>
                  <a:lnTo>
                    <a:pt x="152" y="178"/>
                  </a:lnTo>
                  <a:lnTo>
                    <a:pt x="147" y="178"/>
                  </a:lnTo>
                  <a:lnTo>
                    <a:pt x="144" y="182"/>
                  </a:lnTo>
                  <a:lnTo>
                    <a:pt x="140" y="185"/>
                  </a:lnTo>
                  <a:lnTo>
                    <a:pt x="135" y="192"/>
                  </a:lnTo>
                  <a:lnTo>
                    <a:pt x="135" y="194"/>
                  </a:lnTo>
                  <a:lnTo>
                    <a:pt x="140" y="196"/>
                  </a:lnTo>
                  <a:lnTo>
                    <a:pt x="140" y="201"/>
                  </a:lnTo>
                  <a:lnTo>
                    <a:pt x="137" y="204"/>
                  </a:lnTo>
                  <a:lnTo>
                    <a:pt x="133" y="199"/>
                  </a:lnTo>
                  <a:lnTo>
                    <a:pt x="128" y="201"/>
                  </a:lnTo>
                  <a:lnTo>
                    <a:pt x="123" y="199"/>
                  </a:lnTo>
                  <a:lnTo>
                    <a:pt x="121" y="201"/>
                  </a:lnTo>
                  <a:lnTo>
                    <a:pt x="114" y="204"/>
                  </a:lnTo>
                  <a:lnTo>
                    <a:pt x="111" y="206"/>
                  </a:lnTo>
                  <a:lnTo>
                    <a:pt x="107" y="204"/>
                  </a:lnTo>
                  <a:lnTo>
                    <a:pt x="104" y="206"/>
                  </a:lnTo>
                  <a:lnTo>
                    <a:pt x="102" y="204"/>
                  </a:lnTo>
                  <a:lnTo>
                    <a:pt x="95" y="201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8"/>
                  </a:lnTo>
                  <a:lnTo>
                    <a:pt x="83" y="206"/>
                  </a:lnTo>
                  <a:lnTo>
                    <a:pt x="81" y="204"/>
                  </a:lnTo>
                  <a:lnTo>
                    <a:pt x="76" y="204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71" y="204"/>
                  </a:lnTo>
                  <a:lnTo>
                    <a:pt x="66" y="201"/>
                  </a:lnTo>
                  <a:lnTo>
                    <a:pt x="64" y="199"/>
                  </a:lnTo>
                  <a:lnTo>
                    <a:pt x="62" y="201"/>
                  </a:lnTo>
                  <a:lnTo>
                    <a:pt x="59" y="201"/>
                  </a:lnTo>
                  <a:lnTo>
                    <a:pt x="57" y="196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4"/>
                  </a:lnTo>
                  <a:lnTo>
                    <a:pt x="48" y="201"/>
                  </a:lnTo>
                  <a:lnTo>
                    <a:pt x="43" y="204"/>
                  </a:lnTo>
                  <a:lnTo>
                    <a:pt x="40" y="204"/>
                  </a:lnTo>
                  <a:lnTo>
                    <a:pt x="40" y="204"/>
                  </a:lnTo>
                  <a:lnTo>
                    <a:pt x="38" y="199"/>
                  </a:lnTo>
                  <a:lnTo>
                    <a:pt x="33" y="196"/>
                  </a:lnTo>
                  <a:lnTo>
                    <a:pt x="33" y="192"/>
                  </a:lnTo>
                  <a:lnTo>
                    <a:pt x="36" y="185"/>
                  </a:lnTo>
                  <a:lnTo>
                    <a:pt x="38" y="180"/>
                  </a:lnTo>
                  <a:lnTo>
                    <a:pt x="38" y="178"/>
                  </a:lnTo>
                  <a:lnTo>
                    <a:pt x="40" y="170"/>
                  </a:lnTo>
                  <a:lnTo>
                    <a:pt x="45" y="166"/>
                  </a:lnTo>
                  <a:lnTo>
                    <a:pt x="40" y="163"/>
                  </a:lnTo>
                  <a:lnTo>
                    <a:pt x="38" y="163"/>
                  </a:lnTo>
                  <a:lnTo>
                    <a:pt x="33" y="161"/>
                  </a:lnTo>
                  <a:lnTo>
                    <a:pt x="29" y="163"/>
                  </a:lnTo>
                  <a:lnTo>
                    <a:pt x="26" y="161"/>
                  </a:lnTo>
                  <a:lnTo>
                    <a:pt x="21" y="161"/>
                  </a:lnTo>
                  <a:lnTo>
                    <a:pt x="19" y="163"/>
                  </a:lnTo>
                  <a:lnTo>
                    <a:pt x="14" y="161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2"/>
                  </a:lnTo>
                  <a:lnTo>
                    <a:pt x="5" y="135"/>
                  </a:lnTo>
                  <a:lnTo>
                    <a:pt x="3" y="135"/>
                  </a:lnTo>
                  <a:lnTo>
                    <a:pt x="5" y="130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0" y="11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3" y="109"/>
                  </a:lnTo>
                  <a:lnTo>
                    <a:pt x="3" y="102"/>
                  </a:lnTo>
                  <a:lnTo>
                    <a:pt x="3" y="97"/>
                  </a:lnTo>
                  <a:lnTo>
                    <a:pt x="5" y="92"/>
                  </a:lnTo>
                  <a:lnTo>
                    <a:pt x="7" y="88"/>
                  </a:lnTo>
                  <a:lnTo>
                    <a:pt x="12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19" y="83"/>
                  </a:lnTo>
                  <a:lnTo>
                    <a:pt x="21" y="80"/>
                  </a:lnTo>
                  <a:lnTo>
                    <a:pt x="21" y="76"/>
                  </a:lnTo>
                  <a:lnTo>
                    <a:pt x="24" y="73"/>
                  </a:lnTo>
                  <a:lnTo>
                    <a:pt x="21" y="71"/>
                  </a:lnTo>
                  <a:lnTo>
                    <a:pt x="17" y="71"/>
                  </a:lnTo>
                  <a:lnTo>
                    <a:pt x="14" y="69"/>
                  </a:lnTo>
                  <a:lnTo>
                    <a:pt x="17" y="66"/>
                  </a:lnTo>
                  <a:lnTo>
                    <a:pt x="21" y="66"/>
                  </a:lnTo>
                  <a:lnTo>
                    <a:pt x="24" y="64"/>
                  </a:lnTo>
                  <a:lnTo>
                    <a:pt x="24" y="62"/>
                  </a:lnTo>
                  <a:lnTo>
                    <a:pt x="26" y="57"/>
                  </a:lnTo>
                  <a:lnTo>
                    <a:pt x="26" y="54"/>
                  </a:lnTo>
                  <a:lnTo>
                    <a:pt x="29" y="54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6" y="50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1" y="40"/>
                  </a:lnTo>
                  <a:lnTo>
                    <a:pt x="31" y="38"/>
                  </a:lnTo>
                  <a:lnTo>
                    <a:pt x="33" y="36"/>
                  </a:lnTo>
                  <a:lnTo>
                    <a:pt x="38" y="40"/>
                  </a:lnTo>
                  <a:lnTo>
                    <a:pt x="38" y="45"/>
                  </a:lnTo>
                  <a:lnTo>
                    <a:pt x="40" y="50"/>
                  </a:lnTo>
                  <a:lnTo>
                    <a:pt x="43" y="47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43" y="38"/>
                  </a:lnTo>
                  <a:lnTo>
                    <a:pt x="48" y="43"/>
                  </a:lnTo>
                  <a:lnTo>
                    <a:pt x="45" y="47"/>
                  </a:lnTo>
                  <a:lnTo>
                    <a:pt x="50" y="52"/>
                  </a:lnTo>
                  <a:lnTo>
                    <a:pt x="50" y="47"/>
                  </a:lnTo>
                  <a:lnTo>
                    <a:pt x="48" y="43"/>
                  </a:lnTo>
                  <a:lnTo>
                    <a:pt x="48" y="38"/>
                  </a:lnTo>
                  <a:lnTo>
                    <a:pt x="50" y="33"/>
                  </a:lnTo>
                  <a:lnTo>
                    <a:pt x="55" y="33"/>
                  </a:lnTo>
                  <a:lnTo>
                    <a:pt x="57" y="36"/>
                  </a:lnTo>
                  <a:lnTo>
                    <a:pt x="62" y="33"/>
                  </a:lnTo>
                  <a:lnTo>
                    <a:pt x="69" y="40"/>
                  </a:lnTo>
                  <a:lnTo>
                    <a:pt x="76" y="43"/>
                  </a:lnTo>
                  <a:lnTo>
                    <a:pt x="69" y="38"/>
                  </a:lnTo>
                  <a:lnTo>
                    <a:pt x="62" y="33"/>
                  </a:lnTo>
                  <a:lnTo>
                    <a:pt x="57" y="31"/>
                  </a:lnTo>
                  <a:lnTo>
                    <a:pt x="55" y="31"/>
                  </a:lnTo>
                  <a:lnTo>
                    <a:pt x="55" y="26"/>
                  </a:lnTo>
                  <a:lnTo>
                    <a:pt x="57" y="24"/>
                  </a:lnTo>
                  <a:lnTo>
                    <a:pt x="55" y="21"/>
                  </a:lnTo>
                  <a:lnTo>
                    <a:pt x="55" y="17"/>
                  </a:lnTo>
                  <a:lnTo>
                    <a:pt x="50" y="19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7" y="14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8" y="5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3" name="Freeform 217">
              <a:extLst>
                <a:ext uri="{FF2B5EF4-FFF2-40B4-BE49-F238E27FC236}">
                  <a16:creationId xmlns:a16="http://schemas.microsoft.com/office/drawing/2014/main" id="{78020E6D-EECB-ABF7-7F28-D70664950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59" y="4483693"/>
              <a:ext cx="3504" cy="3504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4 w 4"/>
                <a:gd name="T5" fmla="*/ 4 h 4"/>
                <a:gd name="T6" fmla="*/ 2 w 4"/>
                <a:gd name="T7" fmla="*/ 4 h 4"/>
                <a:gd name="T8" fmla="*/ 0 w 4"/>
                <a:gd name="T9" fmla="*/ 2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4" name="Freeform 218">
              <a:extLst>
                <a:ext uri="{FF2B5EF4-FFF2-40B4-BE49-F238E27FC236}">
                  <a16:creationId xmlns:a16="http://schemas.microsoft.com/office/drawing/2014/main" id="{9E4E4557-F226-53B6-E6C3-C9A9F9E0A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864" y="4470553"/>
              <a:ext cx="82343" cy="48179"/>
            </a:xfrm>
            <a:custGeom>
              <a:avLst/>
              <a:gdLst>
                <a:gd name="T0" fmla="*/ 40 w 94"/>
                <a:gd name="T1" fmla="*/ 8 h 55"/>
                <a:gd name="T2" fmla="*/ 49 w 94"/>
                <a:gd name="T3" fmla="*/ 8 h 55"/>
                <a:gd name="T4" fmla="*/ 49 w 94"/>
                <a:gd name="T5" fmla="*/ 3 h 55"/>
                <a:gd name="T6" fmla="*/ 56 w 94"/>
                <a:gd name="T7" fmla="*/ 5 h 55"/>
                <a:gd name="T8" fmla="*/ 61 w 94"/>
                <a:gd name="T9" fmla="*/ 3 h 55"/>
                <a:gd name="T10" fmla="*/ 68 w 94"/>
                <a:gd name="T11" fmla="*/ 8 h 55"/>
                <a:gd name="T12" fmla="*/ 73 w 94"/>
                <a:gd name="T13" fmla="*/ 15 h 55"/>
                <a:gd name="T14" fmla="*/ 73 w 94"/>
                <a:gd name="T15" fmla="*/ 19 h 55"/>
                <a:gd name="T16" fmla="*/ 80 w 94"/>
                <a:gd name="T17" fmla="*/ 19 h 55"/>
                <a:gd name="T18" fmla="*/ 89 w 94"/>
                <a:gd name="T19" fmla="*/ 19 h 55"/>
                <a:gd name="T20" fmla="*/ 94 w 94"/>
                <a:gd name="T21" fmla="*/ 24 h 55"/>
                <a:gd name="T22" fmla="*/ 92 w 94"/>
                <a:gd name="T23" fmla="*/ 36 h 55"/>
                <a:gd name="T24" fmla="*/ 82 w 94"/>
                <a:gd name="T25" fmla="*/ 45 h 55"/>
                <a:gd name="T26" fmla="*/ 75 w 94"/>
                <a:gd name="T27" fmla="*/ 43 h 55"/>
                <a:gd name="T28" fmla="*/ 66 w 94"/>
                <a:gd name="T29" fmla="*/ 45 h 55"/>
                <a:gd name="T30" fmla="*/ 61 w 94"/>
                <a:gd name="T31" fmla="*/ 48 h 55"/>
                <a:gd name="T32" fmla="*/ 54 w 94"/>
                <a:gd name="T33" fmla="*/ 41 h 55"/>
                <a:gd name="T34" fmla="*/ 42 w 94"/>
                <a:gd name="T35" fmla="*/ 50 h 55"/>
                <a:gd name="T36" fmla="*/ 28 w 94"/>
                <a:gd name="T37" fmla="*/ 55 h 55"/>
                <a:gd name="T38" fmla="*/ 23 w 94"/>
                <a:gd name="T39" fmla="*/ 48 h 55"/>
                <a:gd name="T40" fmla="*/ 18 w 94"/>
                <a:gd name="T41" fmla="*/ 41 h 55"/>
                <a:gd name="T42" fmla="*/ 11 w 94"/>
                <a:gd name="T43" fmla="*/ 38 h 55"/>
                <a:gd name="T44" fmla="*/ 11 w 94"/>
                <a:gd name="T45" fmla="*/ 45 h 55"/>
                <a:gd name="T46" fmla="*/ 2 w 94"/>
                <a:gd name="T47" fmla="*/ 48 h 55"/>
                <a:gd name="T48" fmla="*/ 2 w 94"/>
                <a:gd name="T49" fmla="*/ 43 h 55"/>
                <a:gd name="T50" fmla="*/ 4 w 94"/>
                <a:gd name="T51" fmla="*/ 38 h 55"/>
                <a:gd name="T52" fmla="*/ 11 w 94"/>
                <a:gd name="T53" fmla="*/ 24 h 55"/>
                <a:gd name="T54" fmla="*/ 18 w 94"/>
                <a:gd name="T55" fmla="*/ 17 h 55"/>
                <a:gd name="T56" fmla="*/ 21 w 94"/>
                <a:gd name="T57" fmla="*/ 12 h 55"/>
                <a:gd name="T58" fmla="*/ 21 w 94"/>
                <a:gd name="T59" fmla="*/ 5 h 55"/>
                <a:gd name="T60" fmla="*/ 26 w 94"/>
                <a:gd name="T61" fmla="*/ 8 h 55"/>
                <a:gd name="T62" fmla="*/ 37 w 94"/>
                <a:gd name="T63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55">
                  <a:moveTo>
                    <a:pt x="37" y="8"/>
                  </a:moveTo>
                  <a:lnTo>
                    <a:pt x="40" y="8"/>
                  </a:lnTo>
                  <a:lnTo>
                    <a:pt x="45" y="5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54" y="0"/>
                  </a:lnTo>
                  <a:lnTo>
                    <a:pt x="56" y="5"/>
                  </a:lnTo>
                  <a:lnTo>
                    <a:pt x="59" y="5"/>
                  </a:lnTo>
                  <a:lnTo>
                    <a:pt x="61" y="3"/>
                  </a:lnTo>
                  <a:lnTo>
                    <a:pt x="63" y="5"/>
                  </a:lnTo>
                  <a:lnTo>
                    <a:pt x="68" y="8"/>
                  </a:lnTo>
                  <a:lnTo>
                    <a:pt x="73" y="12"/>
                  </a:lnTo>
                  <a:lnTo>
                    <a:pt x="73" y="15"/>
                  </a:lnTo>
                  <a:lnTo>
                    <a:pt x="71" y="17"/>
                  </a:lnTo>
                  <a:lnTo>
                    <a:pt x="73" y="19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85" y="24"/>
                  </a:lnTo>
                  <a:lnTo>
                    <a:pt x="89" y="19"/>
                  </a:lnTo>
                  <a:lnTo>
                    <a:pt x="92" y="19"/>
                  </a:lnTo>
                  <a:lnTo>
                    <a:pt x="94" y="24"/>
                  </a:lnTo>
                  <a:lnTo>
                    <a:pt x="89" y="29"/>
                  </a:lnTo>
                  <a:lnTo>
                    <a:pt x="92" y="36"/>
                  </a:lnTo>
                  <a:lnTo>
                    <a:pt x="85" y="36"/>
                  </a:lnTo>
                  <a:lnTo>
                    <a:pt x="82" y="45"/>
                  </a:lnTo>
                  <a:lnTo>
                    <a:pt x="80" y="41"/>
                  </a:lnTo>
                  <a:lnTo>
                    <a:pt x="75" y="43"/>
                  </a:lnTo>
                  <a:lnTo>
                    <a:pt x="66" y="41"/>
                  </a:lnTo>
                  <a:lnTo>
                    <a:pt x="66" y="45"/>
                  </a:lnTo>
                  <a:lnTo>
                    <a:pt x="63" y="52"/>
                  </a:lnTo>
                  <a:lnTo>
                    <a:pt x="61" y="48"/>
                  </a:lnTo>
                  <a:lnTo>
                    <a:pt x="54" y="45"/>
                  </a:lnTo>
                  <a:lnTo>
                    <a:pt x="54" y="41"/>
                  </a:lnTo>
                  <a:lnTo>
                    <a:pt x="49" y="38"/>
                  </a:lnTo>
                  <a:lnTo>
                    <a:pt x="42" y="50"/>
                  </a:lnTo>
                  <a:lnTo>
                    <a:pt x="37" y="48"/>
                  </a:lnTo>
                  <a:lnTo>
                    <a:pt x="28" y="55"/>
                  </a:lnTo>
                  <a:lnTo>
                    <a:pt x="23" y="52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18" y="41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9" y="41"/>
                  </a:lnTo>
                  <a:lnTo>
                    <a:pt x="11" y="45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4" y="38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4" y="22"/>
                  </a:lnTo>
                  <a:lnTo>
                    <a:pt x="18" y="17"/>
                  </a:lnTo>
                  <a:lnTo>
                    <a:pt x="23" y="15"/>
                  </a:lnTo>
                  <a:lnTo>
                    <a:pt x="21" y="12"/>
                  </a:lnTo>
                  <a:lnTo>
                    <a:pt x="16" y="10"/>
                  </a:lnTo>
                  <a:lnTo>
                    <a:pt x="21" y="5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30" y="10"/>
                  </a:lnTo>
                  <a:lnTo>
                    <a:pt x="37" y="8"/>
                  </a:lnTo>
                  <a:lnTo>
                    <a:pt x="37" y="8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5" name="Freeform 219">
              <a:extLst>
                <a:ext uri="{FF2B5EF4-FFF2-40B4-BE49-F238E27FC236}">
                  <a16:creationId xmlns:a16="http://schemas.microsoft.com/office/drawing/2014/main" id="{5913339F-DEE7-A17E-2087-84366D6D80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5065" y="4338279"/>
              <a:ext cx="66575" cy="60443"/>
            </a:xfrm>
            <a:custGeom>
              <a:avLst/>
              <a:gdLst>
                <a:gd name="T0" fmla="*/ 50 w 76"/>
                <a:gd name="T1" fmla="*/ 64 h 69"/>
                <a:gd name="T2" fmla="*/ 50 w 76"/>
                <a:gd name="T3" fmla="*/ 52 h 69"/>
                <a:gd name="T4" fmla="*/ 54 w 76"/>
                <a:gd name="T5" fmla="*/ 43 h 69"/>
                <a:gd name="T6" fmla="*/ 66 w 76"/>
                <a:gd name="T7" fmla="*/ 43 h 69"/>
                <a:gd name="T8" fmla="*/ 66 w 76"/>
                <a:gd name="T9" fmla="*/ 38 h 69"/>
                <a:gd name="T10" fmla="*/ 68 w 76"/>
                <a:gd name="T11" fmla="*/ 31 h 69"/>
                <a:gd name="T12" fmla="*/ 68 w 76"/>
                <a:gd name="T13" fmla="*/ 26 h 69"/>
                <a:gd name="T14" fmla="*/ 61 w 76"/>
                <a:gd name="T15" fmla="*/ 24 h 69"/>
                <a:gd name="T16" fmla="*/ 68 w 76"/>
                <a:gd name="T17" fmla="*/ 21 h 69"/>
                <a:gd name="T18" fmla="*/ 71 w 76"/>
                <a:gd name="T19" fmla="*/ 17 h 69"/>
                <a:gd name="T20" fmla="*/ 73 w 76"/>
                <a:gd name="T21" fmla="*/ 9 h 69"/>
                <a:gd name="T22" fmla="*/ 76 w 76"/>
                <a:gd name="T23" fmla="*/ 7 h 69"/>
                <a:gd name="T24" fmla="*/ 68 w 76"/>
                <a:gd name="T25" fmla="*/ 2 h 69"/>
                <a:gd name="T26" fmla="*/ 57 w 76"/>
                <a:gd name="T27" fmla="*/ 2 h 69"/>
                <a:gd name="T28" fmla="*/ 50 w 76"/>
                <a:gd name="T29" fmla="*/ 2 h 69"/>
                <a:gd name="T30" fmla="*/ 40 w 76"/>
                <a:gd name="T31" fmla="*/ 5 h 69"/>
                <a:gd name="T32" fmla="*/ 28 w 76"/>
                <a:gd name="T33" fmla="*/ 14 h 69"/>
                <a:gd name="T34" fmla="*/ 24 w 76"/>
                <a:gd name="T35" fmla="*/ 14 h 69"/>
                <a:gd name="T36" fmla="*/ 19 w 76"/>
                <a:gd name="T37" fmla="*/ 24 h 69"/>
                <a:gd name="T38" fmla="*/ 19 w 76"/>
                <a:gd name="T39" fmla="*/ 33 h 69"/>
                <a:gd name="T40" fmla="*/ 16 w 76"/>
                <a:gd name="T41" fmla="*/ 38 h 69"/>
                <a:gd name="T42" fmla="*/ 12 w 76"/>
                <a:gd name="T43" fmla="*/ 43 h 69"/>
                <a:gd name="T44" fmla="*/ 21 w 76"/>
                <a:gd name="T45" fmla="*/ 50 h 69"/>
                <a:gd name="T46" fmla="*/ 14 w 76"/>
                <a:gd name="T47" fmla="*/ 52 h 69"/>
                <a:gd name="T48" fmla="*/ 16 w 76"/>
                <a:gd name="T49" fmla="*/ 54 h 69"/>
                <a:gd name="T50" fmla="*/ 19 w 76"/>
                <a:gd name="T51" fmla="*/ 57 h 69"/>
                <a:gd name="T52" fmla="*/ 12 w 76"/>
                <a:gd name="T53" fmla="*/ 54 h 69"/>
                <a:gd name="T54" fmla="*/ 5 w 76"/>
                <a:gd name="T55" fmla="*/ 54 h 69"/>
                <a:gd name="T56" fmla="*/ 9 w 76"/>
                <a:gd name="T57" fmla="*/ 54 h 69"/>
                <a:gd name="T58" fmla="*/ 12 w 76"/>
                <a:gd name="T59" fmla="*/ 57 h 69"/>
                <a:gd name="T60" fmla="*/ 12 w 76"/>
                <a:gd name="T61" fmla="*/ 59 h 69"/>
                <a:gd name="T62" fmla="*/ 5 w 76"/>
                <a:gd name="T63" fmla="*/ 57 h 69"/>
                <a:gd name="T64" fmla="*/ 0 w 76"/>
                <a:gd name="T65" fmla="*/ 57 h 69"/>
                <a:gd name="T66" fmla="*/ 5 w 76"/>
                <a:gd name="T67" fmla="*/ 62 h 69"/>
                <a:gd name="T68" fmla="*/ 9 w 76"/>
                <a:gd name="T69" fmla="*/ 64 h 69"/>
                <a:gd name="T70" fmla="*/ 16 w 76"/>
                <a:gd name="T71" fmla="*/ 62 h 69"/>
                <a:gd name="T72" fmla="*/ 21 w 76"/>
                <a:gd name="T73" fmla="*/ 59 h 69"/>
                <a:gd name="T74" fmla="*/ 28 w 76"/>
                <a:gd name="T75" fmla="*/ 57 h 69"/>
                <a:gd name="T76" fmla="*/ 35 w 76"/>
                <a:gd name="T77" fmla="*/ 59 h 69"/>
                <a:gd name="T78" fmla="*/ 42 w 76"/>
                <a:gd name="T79" fmla="*/ 62 h 69"/>
                <a:gd name="T80" fmla="*/ 42 w 76"/>
                <a:gd name="T81" fmla="*/ 66 h 69"/>
                <a:gd name="T82" fmla="*/ 47 w 76"/>
                <a:gd name="T83" fmla="*/ 69 h 69"/>
                <a:gd name="T84" fmla="*/ 7 w 76"/>
                <a:gd name="T85" fmla="*/ 50 h 69"/>
                <a:gd name="T86" fmla="*/ 12 w 76"/>
                <a:gd name="T87" fmla="*/ 52 h 69"/>
                <a:gd name="T88" fmla="*/ 9 w 76"/>
                <a:gd name="T89" fmla="*/ 50 h 69"/>
                <a:gd name="T90" fmla="*/ 7 w 76"/>
                <a:gd name="T91" fmla="*/ 50 h 69"/>
                <a:gd name="T92" fmla="*/ 9 w 76"/>
                <a:gd name="T93" fmla="*/ 47 h 69"/>
                <a:gd name="T94" fmla="*/ 16 w 76"/>
                <a:gd name="T95" fmla="*/ 47 h 69"/>
                <a:gd name="T96" fmla="*/ 14 w 76"/>
                <a:gd name="T97" fmla="*/ 50 h 69"/>
                <a:gd name="T98" fmla="*/ 9 w 76"/>
                <a:gd name="T99" fmla="*/ 47 h 69"/>
                <a:gd name="T100" fmla="*/ 9 w 76"/>
                <a:gd name="T101" fmla="*/ 4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69">
                  <a:moveTo>
                    <a:pt x="47" y="69"/>
                  </a:moveTo>
                  <a:lnTo>
                    <a:pt x="50" y="64"/>
                  </a:lnTo>
                  <a:lnTo>
                    <a:pt x="50" y="57"/>
                  </a:lnTo>
                  <a:lnTo>
                    <a:pt x="50" y="52"/>
                  </a:lnTo>
                  <a:lnTo>
                    <a:pt x="52" y="47"/>
                  </a:lnTo>
                  <a:lnTo>
                    <a:pt x="54" y="43"/>
                  </a:lnTo>
                  <a:lnTo>
                    <a:pt x="59" y="43"/>
                  </a:lnTo>
                  <a:lnTo>
                    <a:pt x="66" y="43"/>
                  </a:lnTo>
                  <a:lnTo>
                    <a:pt x="68" y="43"/>
                  </a:lnTo>
                  <a:lnTo>
                    <a:pt x="66" y="38"/>
                  </a:lnTo>
                  <a:lnTo>
                    <a:pt x="68" y="35"/>
                  </a:lnTo>
                  <a:lnTo>
                    <a:pt x="68" y="31"/>
                  </a:lnTo>
                  <a:lnTo>
                    <a:pt x="71" y="28"/>
                  </a:lnTo>
                  <a:lnTo>
                    <a:pt x="68" y="26"/>
                  </a:lnTo>
                  <a:lnTo>
                    <a:pt x="64" y="26"/>
                  </a:lnTo>
                  <a:lnTo>
                    <a:pt x="61" y="24"/>
                  </a:lnTo>
                  <a:lnTo>
                    <a:pt x="64" y="21"/>
                  </a:lnTo>
                  <a:lnTo>
                    <a:pt x="68" y="21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3" y="12"/>
                  </a:lnTo>
                  <a:lnTo>
                    <a:pt x="73" y="9"/>
                  </a:lnTo>
                  <a:lnTo>
                    <a:pt x="76" y="9"/>
                  </a:lnTo>
                  <a:lnTo>
                    <a:pt x="76" y="7"/>
                  </a:lnTo>
                  <a:lnTo>
                    <a:pt x="71" y="7"/>
                  </a:lnTo>
                  <a:lnTo>
                    <a:pt x="68" y="2"/>
                  </a:lnTo>
                  <a:lnTo>
                    <a:pt x="61" y="0"/>
                  </a:lnTo>
                  <a:lnTo>
                    <a:pt x="57" y="2"/>
                  </a:lnTo>
                  <a:lnTo>
                    <a:pt x="52" y="5"/>
                  </a:lnTo>
                  <a:lnTo>
                    <a:pt x="50" y="2"/>
                  </a:lnTo>
                  <a:lnTo>
                    <a:pt x="47" y="5"/>
                  </a:lnTo>
                  <a:lnTo>
                    <a:pt x="40" y="5"/>
                  </a:lnTo>
                  <a:lnTo>
                    <a:pt x="35" y="9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4" y="14"/>
                  </a:lnTo>
                  <a:lnTo>
                    <a:pt x="24" y="19"/>
                  </a:lnTo>
                  <a:lnTo>
                    <a:pt x="19" y="24"/>
                  </a:lnTo>
                  <a:lnTo>
                    <a:pt x="19" y="28"/>
                  </a:lnTo>
                  <a:lnTo>
                    <a:pt x="19" y="33"/>
                  </a:lnTo>
                  <a:lnTo>
                    <a:pt x="16" y="35"/>
                  </a:lnTo>
                  <a:lnTo>
                    <a:pt x="16" y="38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6" y="47"/>
                  </a:lnTo>
                  <a:lnTo>
                    <a:pt x="21" y="50"/>
                  </a:lnTo>
                  <a:lnTo>
                    <a:pt x="16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9" y="54"/>
                  </a:lnTo>
                  <a:lnTo>
                    <a:pt x="19" y="57"/>
                  </a:lnTo>
                  <a:lnTo>
                    <a:pt x="14" y="57"/>
                  </a:lnTo>
                  <a:lnTo>
                    <a:pt x="12" y="54"/>
                  </a:lnTo>
                  <a:lnTo>
                    <a:pt x="7" y="52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9" y="54"/>
                  </a:lnTo>
                  <a:lnTo>
                    <a:pt x="12" y="59"/>
                  </a:lnTo>
                  <a:lnTo>
                    <a:pt x="12" y="57"/>
                  </a:lnTo>
                  <a:lnTo>
                    <a:pt x="16" y="62"/>
                  </a:lnTo>
                  <a:lnTo>
                    <a:pt x="12" y="59"/>
                  </a:lnTo>
                  <a:lnTo>
                    <a:pt x="9" y="59"/>
                  </a:lnTo>
                  <a:lnTo>
                    <a:pt x="5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9" y="64"/>
                  </a:lnTo>
                  <a:lnTo>
                    <a:pt x="12" y="62"/>
                  </a:lnTo>
                  <a:lnTo>
                    <a:pt x="16" y="62"/>
                  </a:lnTo>
                  <a:lnTo>
                    <a:pt x="16" y="59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28" y="57"/>
                  </a:lnTo>
                  <a:lnTo>
                    <a:pt x="31" y="59"/>
                  </a:lnTo>
                  <a:lnTo>
                    <a:pt x="35" y="59"/>
                  </a:lnTo>
                  <a:lnTo>
                    <a:pt x="35" y="62"/>
                  </a:lnTo>
                  <a:lnTo>
                    <a:pt x="42" y="62"/>
                  </a:lnTo>
                  <a:lnTo>
                    <a:pt x="45" y="64"/>
                  </a:lnTo>
                  <a:lnTo>
                    <a:pt x="42" y="66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69"/>
                  </a:lnTo>
                  <a:close/>
                  <a:moveTo>
                    <a:pt x="7" y="50"/>
                  </a:moveTo>
                  <a:lnTo>
                    <a:pt x="12" y="50"/>
                  </a:lnTo>
                  <a:lnTo>
                    <a:pt x="12" y="52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close/>
                  <a:moveTo>
                    <a:pt x="9" y="47"/>
                  </a:moveTo>
                  <a:lnTo>
                    <a:pt x="12" y="47"/>
                  </a:lnTo>
                  <a:lnTo>
                    <a:pt x="16" y="47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6" name="Freeform 220">
              <a:extLst>
                <a:ext uri="{FF2B5EF4-FFF2-40B4-BE49-F238E27FC236}">
                  <a16:creationId xmlns:a16="http://schemas.microsoft.com/office/drawing/2014/main" id="{036849B8-6095-5598-4F72-1941EA90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33" y="4388210"/>
              <a:ext cx="51683" cy="42923"/>
            </a:xfrm>
            <a:custGeom>
              <a:avLst/>
              <a:gdLst>
                <a:gd name="T0" fmla="*/ 57 w 59"/>
                <a:gd name="T1" fmla="*/ 33 h 49"/>
                <a:gd name="T2" fmla="*/ 59 w 59"/>
                <a:gd name="T3" fmla="*/ 28 h 49"/>
                <a:gd name="T4" fmla="*/ 57 w 59"/>
                <a:gd name="T5" fmla="*/ 23 h 49"/>
                <a:gd name="T6" fmla="*/ 57 w 59"/>
                <a:gd name="T7" fmla="*/ 21 h 49"/>
                <a:gd name="T8" fmla="*/ 54 w 59"/>
                <a:gd name="T9" fmla="*/ 14 h 49"/>
                <a:gd name="T10" fmla="*/ 54 w 59"/>
                <a:gd name="T11" fmla="*/ 12 h 49"/>
                <a:gd name="T12" fmla="*/ 49 w 59"/>
                <a:gd name="T13" fmla="*/ 9 h 49"/>
                <a:gd name="T14" fmla="*/ 52 w 59"/>
                <a:gd name="T15" fmla="*/ 7 h 49"/>
                <a:gd name="T16" fmla="*/ 49 w 59"/>
                <a:gd name="T17" fmla="*/ 5 h 49"/>
                <a:gd name="T18" fmla="*/ 42 w 59"/>
                <a:gd name="T19" fmla="*/ 5 h 49"/>
                <a:gd name="T20" fmla="*/ 42 w 59"/>
                <a:gd name="T21" fmla="*/ 2 h 49"/>
                <a:gd name="T22" fmla="*/ 38 w 59"/>
                <a:gd name="T23" fmla="*/ 2 h 49"/>
                <a:gd name="T24" fmla="*/ 35 w 59"/>
                <a:gd name="T25" fmla="*/ 0 h 49"/>
                <a:gd name="T26" fmla="*/ 28 w 59"/>
                <a:gd name="T27" fmla="*/ 0 h 49"/>
                <a:gd name="T28" fmla="*/ 28 w 59"/>
                <a:gd name="T29" fmla="*/ 2 h 49"/>
                <a:gd name="T30" fmla="*/ 23 w 59"/>
                <a:gd name="T31" fmla="*/ 2 h 49"/>
                <a:gd name="T32" fmla="*/ 23 w 59"/>
                <a:gd name="T33" fmla="*/ 5 h 49"/>
                <a:gd name="T34" fmla="*/ 19 w 59"/>
                <a:gd name="T35" fmla="*/ 5 h 49"/>
                <a:gd name="T36" fmla="*/ 16 w 59"/>
                <a:gd name="T37" fmla="*/ 7 h 49"/>
                <a:gd name="T38" fmla="*/ 14 w 59"/>
                <a:gd name="T39" fmla="*/ 5 h 49"/>
                <a:gd name="T40" fmla="*/ 12 w 59"/>
                <a:gd name="T41" fmla="*/ 5 h 49"/>
                <a:gd name="T42" fmla="*/ 9 w 59"/>
                <a:gd name="T43" fmla="*/ 2 h 49"/>
                <a:gd name="T44" fmla="*/ 7 w 59"/>
                <a:gd name="T45" fmla="*/ 0 h 49"/>
                <a:gd name="T46" fmla="*/ 5 w 59"/>
                <a:gd name="T47" fmla="*/ 5 h 49"/>
                <a:gd name="T48" fmla="*/ 0 w 59"/>
                <a:gd name="T49" fmla="*/ 9 h 49"/>
                <a:gd name="T50" fmla="*/ 2 w 59"/>
                <a:gd name="T51" fmla="*/ 12 h 49"/>
                <a:gd name="T52" fmla="*/ 5 w 59"/>
                <a:gd name="T53" fmla="*/ 19 h 49"/>
                <a:gd name="T54" fmla="*/ 9 w 59"/>
                <a:gd name="T55" fmla="*/ 19 h 49"/>
                <a:gd name="T56" fmla="*/ 9 w 59"/>
                <a:gd name="T57" fmla="*/ 23 h 49"/>
                <a:gd name="T58" fmla="*/ 16 w 59"/>
                <a:gd name="T59" fmla="*/ 28 h 49"/>
                <a:gd name="T60" fmla="*/ 19 w 59"/>
                <a:gd name="T61" fmla="*/ 28 h 49"/>
                <a:gd name="T62" fmla="*/ 21 w 59"/>
                <a:gd name="T63" fmla="*/ 31 h 49"/>
                <a:gd name="T64" fmla="*/ 23 w 59"/>
                <a:gd name="T65" fmla="*/ 31 h 49"/>
                <a:gd name="T66" fmla="*/ 23 w 59"/>
                <a:gd name="T67" fmla="*/ 38 h 49"/>
                <a:gd name="T68" fmla="*/ 28 w 59"/>
                <a:gd name="T69" fmla="*/ 40 h 49"/>
                <a:gd name="T70" fmla="*/ 31 w 59"/>
                <a:gd name="T71" fmla="*/ 38 h 49"/>
                <a:gd name="T72" fmla="*/ 33 w 59"/>
                <a:gd name="T73" fmla="*/ 38 h 49"/>
                <a:gd name="T74" fmla="*/ 35 w 59"/>
                <a:gd name="T75" fmla="*/ 40 h 49"/>
                <a:gd name="T76" fmla="*/ 38 w 59"/>
                <a:gd name="T77" fmla="*/ 40 h 49"/>
                <a:gd name="T78" fmla="*/ 42 w 59"/>
                <a:gd name="T79" fmla="*/ 47 h 49"/>
                <a:gd name="T80" fmla="*/ 47 w 59"/>
                <a:gd name="T81" fmla="*/ 47 h 49"/>
                <a:gd name="T82" fmla="*/ 49 w 59"/>
                <a:gd name="T83" fmla="*/ 49 h 49"/>
                <a:gd name="T84" fmla="*/ 52 w 59"/>
                <a:gd name="T85" fmla="*/ 47 h 49"/>
                <a:gd name="T86" fmla="*/ 54 w 59"/>
                <a:gd name="T87" fmla="*/ 47 h 49"/>
                <a:gd name="T88" fmla="*/ 54 w 59"/>
                <a:gd name="T89" fmla="*/ 47 h 49"/>
                <a:gd name="T90" fmla="*/ 52 w 59"/>
                <a:gd name="T91" fmla="*/ 45 h 49"/>
                <a:gd name="T92" fmla="*/ 52 w 59"/>
                <a:gd name="T93" fmla="*/ 42 h 49"/>
                <a:gd name="T94" fmla="*/ 52 w 59"/>
                <a:gd name="T95" fmla="*/ 40 h 49"/>
                <a:gd name="T96" fmla="*/ 54 w 59"/>
                <a:gd name="T97" fmla="*/ 38 h 49"/>
                <a:gd name="T98" fmla="*/ 54 w 59"/>
                <a:gd name="T99" fmla="*/ 33 h 49"/>
                <a:gd name="T100" fmla="*/ 57 w 59"/>
                <a:gd name="T101" fmla="*/ 33 h 49"/>
                <a:gd name="T102" fmla="*/ 57 w 59"/>
                <a:gd name="T103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49">
                  <a:moveTo>
                    <a:pt x="57" y="33"/>
                  </a:moveTo>
                  <a:lnTo>
                    <a:pt x="59" y="28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49" y="9"/>
                  </a:lnTo>
                  <a:lnTo>
                    <a:pt x="52" y="7"/>
                  </a:lnTo>
                  <a:lnTo>
                    <a:pt x="49" y="5"/>
                  </a:lnTo>
                  <a:lnTo>
                    <a:pt x="42" y="5"/>
                  </a:lnTo>
                  <a:lnTo>
                    <a:pt x="42" y="2"/>
                  </a:lnTo>
                  <a:lnTo>
                    <a:pt x="38" y="2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19" y="5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5"/>
                  </a:lnTo>
                  <a:lnTo>
                    <a:pt x="0" y="9"/>
                  </a:lnTo>
                  <a:lnTo>
                    <a:pt x="2" y="12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16" y="28"/>
                  </a:lnTo>
                  <a:lnTo>
                    <a:pt x="19" y="28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38"/>
                  </a:lnTo>
                  <a:lnTo>
                    <a:pt x="28" y="40"/>
                  </a:lnTo>
                  <a:lnTo>
                    <a:pt x="31" y="38"/>
                  </a:lnTo>
                  <a:lnTo>
                    <a:pt x="33" y="38"/>
                  </a:lnTo>
                  <a:lnTo>
                    <a:pt x="35" y="40"/>
                  </a:lnTo>
                  <a:lnTo>
                    <a:pt x="38" y="40"/>
                  </a:lnTo>
                  <a:lnTo>
                    <a:pt x="42" y="47"/>
                  </a:lnTo>
                  <a:lnTo>
                    <a:pt x="47" y="47"/>
                  </a:lnTo>
                  <a:lnTo>
                    <a:pt x="49" y="49"/>
                  </a:lnTo>
                  <a:lnTo>
                    <a:pt x="52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5"/>
                  </a:lnTo>
                  <a:lnTo>
                    <a:pt x="52" y="42"/>
                  </a:lnTo>
                  <a:lnTo>
                    <a:pt x="52" y="40"/>
                  </a:lnTo>
                  <a:lnTo>
                    <a:pt x="54" y="38"/>
                  </a:lnTo>
                  <a:lnTo>
                    <a:pt x="54" y="33"/>
                  </a:lnTo>
                  <a:lnTo>
                    <a:pt x="57" y="33"/>
                  </a:lnTo>
                  <a:lnTo>
                    <a:pt x="57" y="33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7" name="Freeform 221">
              <a:extLst>
                <a:ext uri="{FF2B5EF4-FFF2-40B4-BE49-F238E27FC236}">
                  <a16:creationId xmlns:a16="http://schemas.microsoft.com/office/drawing/2014/main" id="{A48394A6-B692-54BC-80E5-566B7EF93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484" y="4417118"/>
              <a:ext cx="12264" cy="18396"/>
            </a:xfrm>
            <a:custGeom>
              <a:avLst/>
              <a:gdLst>
                <a:gd name="T0" fmla="*/ 2 w 14"/>
                <a:gd name="T1" fmla="*/ 14 h 21"/>
                <a:gd name="T2" fmla="*/ 2 w 14"/>
                <a:gd name="T3" fmla="*/ 14 h 21"/>
                <a:gd name="T4" fmla="*/ 0 w 14"/>
                <a:gd name="T5" fmla="*/ 12 h 21"/>
                <a:gd name="T6" fmla="*/ 0 w 14"/>
                <a:gd name="T7" fmla="*/ 9 h 21"/>
                <a:gd name="T8" fmla="*/ 0 w 14"/>
                <a:gd name="T9" fmla="*/ 7 h 21"/>
                <a:gd name="T10" fmla="*/ 2 w 14"/>
                <a:gd name="T11" fmla="*/ 5 h 21"/>
                <a:gd name="T12" fmla="*/ 2 w 14"/>
                <a:gd name="T13" fmla="*/ 0 h 21"/>
                <a:gd name="T14" fmla="*/ 7 w 14"/>
                <a:gd name="T15" fmla="*/ 0 h 21"/>
                <a:gd name="T16" fmla="*/ 12 w 14"/>
                <a:gd name="T17" fmla="*/ 7 h 21"/>
                <a:gd name="T18" fmla="*/ 12 w 14"/>
                <a:gd name="T19" fmla="*/ 12 h 21"/>
                <a:gd name="T20" fmla="*/ 14 w 14"/>
                <a:gd name="T21" fmla="*/ 12 h 21"/>
                <a:gd name="T22" fmla="*/ 14 w 14"/>
                <a:gd name="T23" fmla="*/ 19 h 21"/>
                <a:gd name="T24" fmla="*/ 12 w 14"/>
                <a:gd name="T25" fmla="*/ 21 h 21"/>
                <a:gd name="T26" fmla="*/ 5 w 14"/>
                <a:gd name="T27" fmla="*/ 19 h 21"/>
                <a:gd name="T28" fmla="*/ 2 w 14"/>
                <a:gd name="T29" fmla="*/ 14 h 21"/>
                <a:gd name="T30" fmla="*/ 2 w 14"/>
                <a:gd name="T31" fmla="*/ 14 h 21"/>
                <a:gd name="T32" fmla="*/ 2 w 14"/>
                <a:gd name="T3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1">
                  <a:moveTo>
                    <a:pt x="2" y="14"/>
                  </a:moveTo>
                  <a:lnTo>
                    <a:pt x="2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0"/>
                  </a:lnTo>
                  <a:lnTo>
                    <a:pt x="7" y="0"/>
                  </a:lnTo>
                  <a:lnTo>
                    <a:pt x="12" y="7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9"/>
                  </a:lnTo>
                  <a:lnTo>
                    <a:pt x="12" y="21"/>
                  </a:lnTo>
                  <a:lnTo>
                    <a:pt x="5" y="19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8" name="Freeform 222">
              <a:extLst>
                <a:ext uri="{FF2B5EF4-FFF2-40B4-BE49-F238E27FC236}">
                  <a16:creationId xmlns:a16="http://schemas.microsoft.com/office/drawing/2014/main" id="{1E7C712F-F870-D2DE-8718-BB9D310F60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1255" y="4093879"/>
              <a:ext cx="12264" cy="30659"/>
            </a:xfrm>
            <a:custGeom>
              <a:avLst/>
              <a:gdLst>
                <a:gd name="T0" fmla="*/ 3 w 6"/>
                <a:gd name="T1" fmla="*/ 11 h 15"/>
                <a:gd name="T2" fmla="*/ 4 w 6"/>
                <a:gd name="T3" fmla="*/ 15 h 15"/>
                <a:gd name="T4" fmla="*/ 4 w 6"/>
                <a:gd name="T5" fmla="*/ 13 h 15"/>
                <a:gd name="T6" fmla="*/ 4 w 6"/>
                <a:gd name="T7" fmla="*/ 12 h 15"/>
                <a:gd name="T8" fmla="*/ 3 w 6"/>
                <a:gd name="T9" fmla="*/ 11 h 15"/>
                <a:gd name="T10" fmla="*/ 4 w 6"/>
                <a:gd name="T11" fmla="*/ 7 h 15"/>
                <a:gd name="T12" fmla="*/ 3 w 6"/>
                <a:gd name="T13" fmla="*/ 8 h 15"/>
                <a:gd name="T14" fmla="*/ 5 w 6"/>
                <a:gd name="T15" fmla="*/ 9 h 15"/>
                <a:gd name="T16" fmla="*/ 5 w 6"/>
                <a:gd name="T17" fmla="*/ 8 h 15"/>
                <a:gd name="T18" fmla="*/ 4 w 6"/>
                <a:gd name="T19" fmla="*/ 7 h 15"/>
                <a:gd name="T20" fmla="*/ 0 w 6"/>
                <a:gd name="T21" fmla="*/ 2 h 15"/>
                <a:gd name="T22" fmla="*/ 0 w 6"/>
                <a:gd name="T23" fmla="*/ 4 h 15"/>
                <a:gd name="T24" fmla="*/ 2 w 6"/>
                <a:gd name="T25" fmla="*/ 4 h 15"/>
                <a:gd name="T26" fmla="*/ 0 w 6"/>
                <a:gd name="T27" fmla="*/ 2 h 15"/>
                <a:gd name="T28" fmla="*/ 5 w 6"/>
                <a:gd name="T29" fmla="*/ 0 h 15"/>
                <a:gd name="T30" fmla="*/ 6 w 6"/>
                <a:gd name="T31" fmla="*/ 2 h 15"/>
                <a:gd name="T32" fmla="*/ 6 w 6"/>
                <a:gd name="T33" fmla="*/ 0 h 15"/>
                <a:gd name="T34" fmla="*/ 5 w 6"/>
                <a:gd name="T35" fmla="*/ 0 h 15"/>
                <a:gd name="T36" fmla="*/ 2 w 6"/>
                <a:gd name="T37" fmla="*/ 0 h 15"/>
                <a:gd name="T38" fmla="*/ 3 w 6"/>
                <a:gd name="T39" fmla="*/ 1 h 15"/>
                <a:gd name="T40" fmla="*/ 5 w 6"/>
                <a:gd name="T41" fmla="*/ 2 h 15"/>
                <a:gd name="T42" fmla="*/ 5 w 6"/>
                <a:gd name="T43" fmla="*/ 3 h 15"/>
                <a:gd name="T44" fmla="*/ 4 w 6"/>
                <a:gd name="T45" fmla="*/ 3 h 15"/>
                <a:gd name="T46" fmla="*/ 2 w 6"/>
                <a:gd name="T47" fmla="*/ 0 h 15"/>
                <a:gd name="T48" fmla="*/ 2 w 6"/>
                <a:gd name="T49" fmla="*/ 1 h 15"/>
                <a:gd name="T50" fmla="*/ 4 w 6"/>
                <a:gd name="T51" fmla="*/ 4 h 15"/>
                <a:gd name="T52" fmla="*/ 6 w 6"/>
                <a:gd name="T53" fmla="*/ 6 h 15"/>
                <a:gd name="T54" fmla="*/ 4 w 6"/>
                <a:gd name="T55" fmla="*/ 6 h 15"/>
                <a:gd name="T56" fmla="*/ 2 w 6"/>
                <a:gd name="T57" fmla="*/ 3 h 15"/>
                <a:gd name="T58" fmla="*/ 1 w 6"/>
                <a:gd name="T59" fmla="*/ 1 h 15"/>
                <a:gd name="T60" fmla="*/ 2 w 6"/>
                <a:gd name="T6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" h="15">
                  <a:moveTo>
                    <a:pt x="3" y="11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4" y="7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0" y="2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5" y="0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lose/>
                  <a:moveTo>
                    <a:pt x="2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2" y="1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Freeform 223">
              <a:extLst>
                <a:ext uri="{FF2B5EF4-FFF2-40B4-BE49-F238E27FC236}">
                  <a16:creationId xmlns:a16="http://schemas.microsoft.com/office/drawing/2014/main" id="{B06CE491-400D-4AC8-0CD5-2BA70F2B7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440" y="4286597"/>
              <a:ext cx="74459" cy="97235"/>
            </a:xfrm>
            <a:custGeom>
              <a:avLst/>
              <a:gdLst>
                <a:gd name="T0" fmla="*/ 35 w 85"/>
                <a:gd name="T1" fmla="*/ 109 h 111"/>
                <a:gd name="T2" fmla="*/ 43 w 85"/>
                <a:gd name="T3" fmla="*/ 102 h 111"/>
                <a:gd name="T4" fmla="*/ 50 w 85"/>
                <a:gd name="T5" fmla="*/ 99 h 111"/>
                <a:gd name="T6" fmla="*/ 66 w 85"/>
                <a:gd name="T7" fmla="*/ 94 h 111"/>
                <a:gd name="T8" fmla="*/ 71 w 85"/>
                <a:gd name="T9" fmla="*/ 92 h 111"/>
                <a:gd name="T10" fmla="*/ 76 w 85"/>
                <a:gd name="T11" fmla="*/ 87 h 111"/>
                <a:gd name="T12" fmla="*/ 80 w 85"/>
                <a:gd name="T13" fmla="*/ 80 h 111"/>
                <a:gd name="T14" fmla="*/ 83 w 85"/>
                <a:gd name="T15" fmla="*/ 61 h 111"/>
                <a:gd name="T16" fmla="*/ 83 w 85"/>
                <a:gd name="T17" fmla="*/ 54 h 111"/>
                <a:gd name="T18" fmla="*/ 78 w 85"/>
                <a:gd name="T19" fmla="*/ 45 h 111"/>
                <a:gd name="T20" fmla="*/ 78 w 85"/>
                <a:gd name="T21" fmla="*/ 40 h 111"/>
                <a:gd name="T22" fmla="*/ 66 w 85"/>
                <a:gd name="T23" fmla="*/ 28 h 111"/>
                <a:gd name="T24" fmla="*/ 59 w 85"/>
                <a:gd name="T25" fmla="*/ 35 h 111"/>
                <a:gd name="T26" fmla="*/ 59 w 85"/>
                <a:gd name="T27" fmla="*/ 19 h 111"/>
                <a:gd name="T28" fmla="*/ 64 w 85"/>
                <a:gd name="T29" fmla="*/ 9 h 111"/>
                <a:gd name="T30" fmla="*/ 71 w 85"/>
                <a:gd name="T31" fmla="*/ 5 h 111"/>
                <a:gd name="T32" fmla="*/ 64 w 85"/>
                <a:gd name="T33" fmla="*/ 2 h 111"/>
                <a:gd name="T34" fmla="*/ 59 w 85"/>
                <a:gd name="T35" fmla="*/ 12 h 111"/>
                <a:gd name="T36" fmla="*/ 59 w 85"/>
                <a:gd name="T37" fmla="*/ 5 h 111"/>
                <a:gd name="T38" fmla="*/ 54 w 85"/>
                <a:gd name="T39" fmla="*/ 7 h 111"/>
                <a:gd name="T40" fmla="*/ 47 w 85"/>
                <a:gd name="T41" fmla="*/ 9 h 111"/>
                <a:gd name="T42" fmla="*/ 45 w 85"/>
                <a:gd name="T43" fmla="*/ 14 h 111"/>
                <a:gd name="T44" fmla="*/ 43 w 85"/>
                <a:gd name="T45" fmla="*/ 16 h 111"/>
                <a:gd name="T46" fmla="*/ 45 w 85"/>
                <a:gd name="T47" fmla="*/ 21 h 111"/>
                <a:gd name="T48" fmla="*/ 50 w 85"/>
                <a:gd name="T49" fmla="*/ 21 h 111"/>
                <a:gd name="T50" fmla="*/ 40 w 85"/>
                <a:gd name="T51" fmla="*/ 31 h 111"/>
                <a:gd name="T52" fmla="*/ 28 w 85"/>
                <a:gd name="T53" fmla="*/ 33 h 111"/>
                <a:gd name="T54" fmla="*/ 19 w 85"/>
                <a:gd name="T55" fmla="*/ 31 h 111"/>
                <a:gd name="T56" fmla="*/ 14 w 85"/>
                <a:gd name="T57" fmla="*/ 31 h 111"/>
                <a:gd name="T58" fmla="*/ 19 w 85"/>
                <a:gd name="T59" fmla="*/ 40 h 111"/>
                <a:gd name="T60" fmla="*/ 9 w 85"/>
                <a:gd name="T61" fmla="*/ 38 h 111"/>
                <a:gd name="T62" fmla="*/ 21 w 85"/>
                <a:gd name="T63" fmla="*/ 45 h 111"/>
                <a:gd name="T64" fmla="*/ 16 w 85"/>
                <a:gd name="T65" fmla="*/ 50 h 111"/>
                <a:gd name="T66" fmla="*/ 9 w 85"/>
                <a:gd name="T67" fmla="*/ 54 h 111"/>
                <a:gd name="T68" fmla="*/ 14 w 85"/>
                <a:gd name="T69" fmla="*/ 57 h 111"/>
                <a:gd name="T70" fmla="*/ 31 w 85"/>
                <a:gd name="T71" fmla="*/ 61 h 111"/>
                <a:gd name="T72" fmla="*/ 21 w 85"/>
                <a:gd name="T73" fmla="*/ 71 h 111"/>
                <a:gd name="T74" fmla="*/ 12 w 85"/>
                <a:gd name="T75" fmla="*/ 80 h 111"/>
                <a:gd name="T76" fmla="*/ 21 w 85"/>
                <a:gd name="T77" fmla="*/ 78 h 111"/>
                <a:gd name="T78" fmla="*/ 31 w 85"/>
                <a:gd name="T79" fmla="*/ 76 h 111"/>
                <a:gd name="T80" fmla="*/ 19 w 85"/>
                <a:gd name="T81" fmla="*/ 80 h 111"/>
                <a:gd name="T82" fmla="*/ 14 w 85"/>
                <a:gd name="T83" fmla="*/ 85 h 111"/>
                <a:gd name="T84" fmla="*/ 12 w 85"/>
                <a:gd name="T85" fmla="*/ 90 h 111"/>
                <a:gd name="T86" fmla="*/ 7 w 85"/>
                <a:gd name="T87" fmla="*/ 87 h 111"/>
                <a:gd name="T88" fmla="*/ 14 w 85"/>
                <a:gd name="T89" fmla="*/ 90 h 111"/>
                <a:gd name="T90" fmla="*/ 2 w 85"/>
                <a:gd name="T91" fmla="*/ 99 h 111"/>
                <a:gd name="T92" fmla="*/ 16 w 85"/>
                <a:gd name="T93" fmla="*/ 99 h 111"/>
                <a:gd name="T94" fmla="*/ 12 w 85"/>
                <a:gd name="T95" fmla="*/ 106 h 111"/>
                <a:gd name="T96" fmla="*/ 12 w 85"/>
                <a:gd name="T97" fmla="*/ 109 h 111"/>
                <a:gd name="T98" fmla="*/ 19 w 85"/>
                <a:gd name="T9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" h="111">
                  <a:moveTo>
                    <a:pt x="21" y="111"/>
                  </a:moveTo>
                  <a:lnTo>
                    <a:pt x="28" y="111"/>
                  </a:lnTo>
                  <a:lnTo>
                    <a:pt x="35" y="109"/>
                  </a:lnTo>
                  <a:lnTo>
                    <a:pt x="40" y="104"/>
                  </a:lnTo>
                  <a:lnTo>
                    <a:pt x="40" y="102"/>
                  </a:lnTo>
                  <a:lnTo>
                    <a:pt x="43" y="102"/>
                  </a:lnTo>
                  <a:lnTo>
                    <a:pt x="43" y="104"/>
                  </a:lnTo>
                  <a:lnTo>
                    <a:pt x="47" y="104"/>
                  </a:lnTo>
                  <a:lnTo>
                    <a:pt x="50" y="99"/>
                  </a:lnTo>
                  <a:lnTo>
                    <a:pt x="52" y="99"/>
                  </a:lnTo>
                  <a:lnTo>
                    <a:pt x="54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9" y="94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8" y="92"/>
                  </a:lnTo>
                  <a:lnTo>
                    <a:pt x="76" y="87"/>
                  </a:lnTo>
                  <a:lnTo>
                    <a:pt x="78" y="87"/>
                  </a:lnTo>
                  <a:lnTo>
                    <a:pt x="80" y="83"/>
                  </a:lnTo>
                  <a:lnTo>
                    <a:pt x="80" y="80"/>
                  </a:lnTo>
                  <a:lnTo>
                    <a:pt x="83" y="76"/>
                  </a:lnTo>
                  <a:lnTo>
                    <a:pt x="85" y="71"/>
                  </a:lnTo>
                  <a:lnTo>
                    <a:pt x="83" y="61"/>
                  </a:lnTo>
                  <a:lnTo>
                    <a:pt x="80" y="61"/>
                  </a:lnTo>
                  <a:lnTo>
                    <a:pt x="83" y="59"/>
                  </a:lnTo>
                  <a:lnTo>
                    <a:pt x="83" y="54"/>
                  </a:lnTo>
                  <a:lnTo>
                    <a:pt x="80" y="50"/>
                  </a:lnTo>
                  <a:lnTo>
                    <a:pt x="83" y="47"/>
                  </a:lnTo>
                  <a:lnTo>
                    <a:pt x="78" y="45"/>
                  </a:lnTo>
                  <a:lnTo>
                    <a:pt x="80" y="42"/>
                  </a:lnTo>
                  <a:lnTo>
                    <a:pt x="83" y="42"/>
                  </a:lnTo>
                  <a:lnTo>
                    <a:pt x="78" y="40"/>
                  </a:lnTo>
                  <a:lnTo>
                    <a:pt x="76" y="38"/>
                  </a:lnTo>
                  <a:lnTo>
                    <a:pt x="71" y="31"/>
                  </a:lnTo>
                  <a:lnTo>
                    <a:pt x="66" y="28"/>
                  </a:lnTo>
                  <a:lnTo>
                    <a:pt x="64" y="28"/>
                  </a:lnTo>
                  <a:lnTo>
                    <a:pt x="61" y="35"/>
                  </a:lnTo>
                  <a:lnTo>
                    <a:pt x="59" y="35"/>
                  </a:lnTo>
                  <a:lnTo>
                    <a:pt x="50" y="28"/>
                  </a:lnTo>
                  <a:lnTo>
                    <a:pt x="54" y="19"/>
                  </a:lnTo>
                  <a:lnTo>
                    <a:pt x="59" y="19"/>
                  </a:lnTo>
                  <a:lnTo>
                    <a:pt x="59" y="14"/>
                  </a:lnTo>
                  <a:lnTo>
                    <a:pt x="64" y="12"/>
                  </a:lnTo>
                  <a:lnTo>
                    <a:pt x="64" y="9"/>
                  </a:lnTo>
                  <a:lnTo>
                    <a:pt x="64" y="12"/>
                  </a:lnTo>
                  <a:lnTo>
                    <a:pt x="66" y="7"/>
                  </a:lnTo>
                  <a:lnTo>
                    <a:pt x="71" y="5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4" y="2"/>
                  </a:lnTo>
                  <a:lnTo>
                    <a:pt x="61" y="2"/>
                  </a:lnTo>
                  <a:lnTo>
                    <a:pt x="61" y="7"/>
                  </a:lnTo>
                  <a:lnTo>
                    <a:pt x="59" y="12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4" y="5"/>
                  </a:lnTo>
                  <a:lnTo>
                    <a:pt x="57" y="7"/>
                  </a:lnTo>
                  <a:lnTo>
                    <a:pt x="54" y="7"/>
                  </a:lnTo>
                  <a:lnTo>
                    <a:pt x="52" y="5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3" y="12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38" y="19"/>
                  </a:lnTo>
                  <a:lnTo>
                    <a:pt x="40" y="21"/>
                  </a:lnTo>
                  <a:lnTo>
                    <a:pt x="45" y="21"/>
                  </a:lnTo>
                  <a:lnTo>
                    <a:pt x="43" y="23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40" y="31"/>
                  </a:lnTo>
                  <a:lnTo>
                    <a:pt x="35" y="33"/>
                  </a:lnTo>
                  <a:lnTo>
                    <a:pt x="33" y="31"/>
                  </a:lnTo>
                  <a:lnTo>
                    <a:pt x="28" y="33"/>
                  </a:lnTo>
                  <a:lnTo>
                    <a:pt x="28" y="31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14" y="28"/>
                  </a:lnTo>
                  <a:lnTo>
                    <a:pt x="12" y="35"/>
                  </a:lnTo>
                  <a:lnTo>
                    <a:pt x="14" y="31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4" y="38"/>
                  </a:lnTo>
                  <a:lnTo>
                    <a:pt x="9" y="38"/>
                  </a:lnTo>
                  <a:lnTo>
                    <a:pt x="16" y="42"/>
                  </a:lnTo>
                  <a:lnTo>
                    <a:pt x="21" y="40"/>
                  </a:lnTo>
                  <a:lnTo>
                    <a:pt x="21" y="45"/>
                  </a:lnTo>
                  <a:lnTo>
                    <a:pt x="16" y="45"/>
                  </a:lnTo>
                  <a:lnTo>
                    <a:pt x="16" y="47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9" y="54"/>
                  </a:lnTo>
                  <a:lnTo>
                    <a:pt x="14" y="57"/>
                  </a:lnTo>
                  <a:lnTo>
                    <a:pt x="16" y="54"/>
                  </a:lnTo>
                  <a:lnTo>
                    <a:pt x="14" y="57"/>
                  </a:lnTo>
                  <a:lnTo>
                    <a:pt x="19" y="57"/>
                  </a:lnTo>
                  <a:lnTo>
                    <a:pt x="21" y="61"/>
                  </a:lnTo>
                  <a:lnTo>
                    <a:pt x="31" y="61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1" y="71"/>
                  </a:lnTo>
                  <a:lnTo>
                    <a:pt x="24" y="68"/>
                  </a:lnTo>
                  <a:lnTo>
                    <a:pt x="19" y="73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9" y="78"/>
                  </a:lnTo>
                  <a:lnTo>
                    <a:pt x="21" y="78"/>
                  </a:lnTo>
                  <a:lnTo>
                    <a:pt x="26" y="78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5" y="78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16" y="83"/>
                  </a:lnTo>
                  <a:lnTo>
                    <a:pt x="12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4" y="87"/>
                  </a:lnTo>
                  <a:lnTo>
                    <a:pt x="12" y="90"/>
                  </a:lnTo>
                  <a:lnTo>
                    <a:pt x="9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14" y="90"/>
                  </a:lnTo>
                  <a:lnTo>
                    <a:pt x="9" y="94"/>
                  </a:lnTo>
                  <a:lnTo>
                    <a:pt x="5" y="97"/>
                  </a:lnTo>
                  <a:lnTo>
                    <a:pt x="2" y="99"/>
                  </a:lnTo>
                  <a:lnTo>
                    <a:pt x="7" y="99"/>
                  </a:lnTo>
                  <a:lnTo>
                    <a:pt x="7" y="102"/>
                  </a:lnTo>
                  <a:lnTo>
                    <a:pt x="16" y="99"/>
                  </a:lnTo>
                  <a:lnTo>
                    <a:pt x="9" y="104"/>
                  </a:lnTo>
                  <a:lnTo>
                    <a:pt x="7" y="106"/>
                  </a:lnTo>
                  <a:lnTo>
                    <a:pt x="12" y="106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2" y="109"/>
                  </a:lnTo>
                  <a:lnTo>
                    <a:pt x="16" y="109"/>
                  </a:lnTo>
                  <a:lnTo>
                    <a:pt x="14" y="111"/>
                  </a:lnTo>
                  <a:lnTo>
                    <a:pt x="19" y="109"/>
                  </a:lnTo>
                  <a:lnTo>
                    <a:pt x="21" y="111"/>
                  </a:lnTo>
                  <a:lnTo>
                    <a:pt x="21" y="111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Freeform 224">
              <a:extLst>
                <a:ext uri="{FF2B5EF4-FFF2-40B4-BE49-F238E27FC236}">
                  <a16:creationId xmlns:a16="http://schemas.microsoft.com/office/drawing/2014/main" id="{CAFAEC89-4EDF-C262-91E9-DD800C9028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240" y="4136803"/>
              <a:ext cx="156802" cy="288199"/>
            </a:xfrm>
            <a:custGeom>
              <a:avLst/>
              <a:gdLst>
                <a:gd name="T0" fmla="*/ 4 w 76"/>
                <a:gd name="T1" fmla="*/ 80 h 139"/>
                <a:gd name="T2" fmla="*/ 18 w 76"/>
                <a:gd name="T3" fmla="*/ 81 h 139"/>
                <a:gd name="T4" fmla="*/ 16 w 76"/>
                <a:gd name="T5" fmla="*/ 88 h 139"/>
                <a:gd name="T6" fmla="*/ 55 w 76"/>
                <a:gd name="T7" fmla="*/ 0 h 139"/>
                <a:gd name="T8" fmla="*/ 53 w 76"/>
                <a:gd name="T9" fmla="*/ 3 h 139"/>
                <a:gd name="T10" fmla="*/ 51 w 76"/>
                <a:gd name="T11" fmla="*/ 6 h 139"/>
                <a:gd name="T12" fmla="*/ 70 w 76"/>
                <a:gd name="T13" fmla="*/ 120 h 139"/>
                <a:gd name="T14" fmla="*/ 51 w 76"/>
                <a:gd name="T15" fmla="*/ 131 h 139"/>
                <a:gd name="T16" fmla="*/ 9 w 76"/>
                <a:gd name="T17" fmla="*/ 58 h 139"/>
                <a:gd name="T18" fmla="*/ 13 w 76"/>
                <a:gd name="T19" fmla="*/ 52 h 139"/>
                <a:gd name="T20" fmla="*/ 36 w 76"/>
                <a:gd name="T21" fmla="*/ 28 h 139"/>
                <a:gd name="T22" fmla="*/ 35 w 76"/>
                <a:gd name="T23" fmla="*/ 31 h 139"/>
                <a:gd name="T24" fmla="*/ 15 w 76"/>
                <a:gd name="T25" fmla="*/ 36 h 139"/>
                <a:gd name="T26" fmla="*/ 10 w 76"/>
                <a:gd name="T27" fmla="*/ 41 h 139"/>
                <a:gd name="T28" fmla="*/ 6 w 76"/>
                <a:gd name="T29" fmla="*/ 47 h 139"/>
                <a:gd name="T30" fmla="*/ 8 w 76"/>
                <a:gd name="T31" fmla="*/ 49 h 139"/>
                <a:gd name="T32" fmla="*/ 13 w 76"/>
                <a:gd name="T33" fmla="*/ 48 h 139"/>
                <a:gd name="T34" fmla="*/ 15 w 76"/>
                <a:gd name="T35" fmla="*/ 49 h 139"/>
                <a:gd name="T36" fmla="*/ 18 w 76"/>
                <a:gd name="T37" fmla="*/ 59 h 139"/>
                <a:gd name="T38" fmla="*/ 17 w 76"/>
                <a:gd name="T39" fmla="*/ 66 h 139"/>
                <a:gd name="T40" fmla="*/ 22 w 76"/>
                <a:gd name="T41" fmla="*/ 73 h 139"/>
                <a:gd name="T42" fmla="*/ 24 w 76"/>
                <a:gd name="T43" fmla="*/ 89 h 139"/>
                <a:gd name="T44" fmla="*/ 23 w 76"/>
                <a:gd name="T45" fmla="*/ 137 h 139"/>
                <a:gd name="T46" fmla="*/ 34 w 76"/>
                <a:gd name="T47" fmla="*/ 136 h 139"/>
                <a:gd name="T48" fmla="*/ 44 w 76"/>
                <a:gd name="T49" fmla="*/ 131 h 139"/>
                <a:gd name="T50" fmla="*/ 57 w 76"/>
                <a:gd name="T51" fmla="*/ 129 h 139"/>
                <a:gd name="T52" fmla="*/ 71 w 76"/>
                <a:gd name="T53" fmla="*/ 126 h 139"/>
                <a:gd name="T54" fmla="*/ 68 w 76"/>
                <a:gd name="T55" fmla="*/ 120 h 139"/>
                <a:gd name="T56" fmla="*/ 70 w 76"/>
                <a:gd name="T57" fmla="*/ 116 h 139"/>
                <a:gd name="T58" fmla="*/ 75 w 76"/>
                <a:gd name="T59" fmla="*/ 112 h 139"/>
                <a:gd name="T60" fmla="*/ 62 w 76"/>
                <a:gd name="T61" fmla="*/ 103 h 139"/>
                <a:gd name="T62" fmla="*/ 57 w 76"/>
                <a:gd name="T63" fmla="*/ 93 h 139"/>
                <a:gd name="T64" fmla="*/ 59 w 76"/>
                <a:gd name="T65" fmla="*/ 87 h 139"/>
                <a:gd name="T66" fmla="*/ 47 w 76"/>
                <a:gd name="T67" fmla="*/ 70 h 139"/>
                <a:gd name="T68" fmla="*/ 32 w 76"/>
                <a:gd name="T69" fmla="*/ 64 h 139"/>
                <a:gd name="T70" fmla="*/ 35 w 76"/>
                <a:gd name="T71" fmla="*/ 60 h 139"/>
                <a:gd name="T72" fmla="*/ 44 w 76"/>
                <a:gd name="T73" fmla="*/ 49 h 139"/>
                <a:gd name="T74" fmla="*/ 33 w 76"/>
                <a:gd name="T75" fmla="*/ 45 h 139"/>
                <a:gd name="T76" fmla="*/ 30 w 76"/>
                <a:gd name="T77" fmla="*/ 41 h 139"/>
                <a:gd name="T78" fmla="*/ 31 w 76"/>
                <a:gd name="T79" fmla="*/ 34 h 139"/>
                <a:gd name="T80" fmla="*/ 22 w 76"/>
                <a:gd name="T81" fmla="*/ 35 h 139"/>
                <a:gd name="T82" fmla="*/ 20 w 76"/>
                <a:gd name="T83" fmla="*/ 42 h 139"/>
                <a:gd name="T84" fmla="*/ 19 w 76"/>
                <a:gd name="T85" fmla="*/ 47 h 139"/>
                <a:gd name="T86" fmla="*/ 19 w 76"/>
                <a:gd name="T87" fmla="*/ 50 h 139"/>
                <a:gd name="T88" fmla="*/ 17 w 76"/>
                <a:gd name="T89" fmla="*/ 55 h 139"/>
                <a:gd name="T90" fmla="*/ 18 w 76"/>
                <a:gd name="T91" fmla="*/ 59 h 139"/>
                <a:gd name="T92" fmla="*/ 18 w 76"/>
                <a:gd name="T93" fmla="*/ 67 h 139"/>
                <a:gd name="T94" fmla="*/ 20 w 76"/>
                <a:gd name="T95" fmla="*/ 68 h 139"/>
                <a:gd name="T96" fmla="*/ 24 w 76"/>
                <a:gd name="T97" fmla="*/ 63 h 139"/>
                <a:gd name="T98" fmla="*/ 23 w 76"/>
                <a:gd name="T99" fmla="*/ 78 h 139"/>
                <a:gd name="T100" fmla="*/ 31 w 76"/>
                <a:gd name="T101" fmla="*/ 80 h 139"/>
                <a:gd name="T102" fmla="*/ 40 w 76"/>
                <a:gd name="T103" fmla="*/ 87 h 139"/>
                <a:gd name="T104" fmla="*/ 38 w 76"/>
                <a:gd name="T105" fmla="*/ 97 h 139"/>
                <a:gd name="T106" fmla="*/ 25 w 76"/>
                <a:gd name="T107" fmla="*/ 105 h 139"/>
                <a:gd name="T108" fmla="*/ 27 w 76"/>
                <a:gd name="T109" fmla="*/ 112 h 139"/>
                <a:gd name="T110" fmla="*/ 23 w 76"/>
                <a:gd name="T111" fmla="*/ 119 h 139"/>
                <a:gd name="T112" fmla="*/ 33 w 76"/>
                <a:gd name="T113" fmla="*/ 121 h 139"/>
                <a:gd name="T114" fmla="*/ 38 w 76"/>
                <a:gd name="T115" fmla="*/ 124 h 139"/>
                <a:gd name="T116" fmla="*/ 23 w 76"/>
                <a:gd name="T117" fmla="*/ 132 h 139"/>
                <a:gd name="T118" fmla="*/ 21 w 76"/>
                <a:gd name="T11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139">
                  <a:moveTo>
                    <a:pt x="14" y="90"/>
                  </a:moveTo>
                  <a:cubicBezTo>
                    <a:pt x="12" y="89"/>
                    <a:pt x="12" y="89"/>
                    <a:pt x="12" y="89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lose/>
                  <a:moveTo>
                    <a:pt x="51" y="13"/>
                  </a:moveTo>
                  <a:cubicBezTo>
                    <a:pt x="52" y="11"/>
                    <a:pt x="52" y="11"/>
                    <a:pt x="52" y="11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3"/>
                    <a:pt x="51" y="13"/>
                    <a:pt x="51" y="13"/>
                  </a:cubicBezTo>
                  <a:close/>
                  <a:moveTo>
                    <a:pt x="54" y="2"/>
                  </a:moveTo>
                  <a:cubicBezTo>
                    <a:pt x="54" y="1"/>
                    <a:pt x="54" y="1"/>
                    <a:pt x="54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2"/>
                    <a:pt x="54" y="2"/>
                    <a:pt x="54" y="2"/>
                  </a:cubicBezTo>
                  <a:close/>
                  <a:moveTo>
                    <a:pt x="50" y="6"/>
                  </a:move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6"/>
                    <a:pt x="50" y="6"/>
                    <a:pt x="50" y="6"/>
                  </a:cubicBezTo>
                  <a:close/>
                  <a:moveTo>
                    <a:pt x="52" y="5"/>
                  </a:moveTo>
                  <a:cubicBezTo>
                    <a:pt x="51" y="4"/>
                    <a:pt x="51" y="4"/>
                    <a:pt x="51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2" y="5"/>
                  </a:cubicBezTo>
                  <a:close/>
                  <a:moveTo>
                    <a:pt x="52" y="10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0"/>
                    <a:pt x="52" y="10"/>
                    <a:pt x="52" y="10"/>
                  </a:cubicBezTo>
                  <a:close/>
                  <a:moveTo>
                    <a:pt x="69" y="121"/>
                  </a:moveTo>
                  <a:cubicBezTo>
                    <a:pt x="70" y="121"/>
                    <a:pt x="70" y="121"/>
                    <a:pt x="70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69" y="120"/>
                    <a:pt x="69" y="120"/>
                    <a:pt x="69" y="120"/>
                  </a:cubicBezTo>
                  <a:cubicBezTo>
                    <a:pt x="69" y="121"/>
                    <a:pt x="69" y="121"/>
                    <a:pt x="69" y="121"/>
                  </a:cubicBezTo>
                  <a:close/>
                  <a:moveTo>
                    <a:pt x="51" y="131"/>
                  </a:moveTo>
                  <a:cubicBezTo>
                    <a:pt x="53" y="129"/>
                    <a:pt x="53" y="129"/>
                    <a:pt x="53" y="12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1" y="131"/>
                    <a:pt x="51" y="131"/>
                    <a:pt x="51" y="131"/>
                  </a:cubicBezTo>
                  <a:close/>
                  <a:moveTo>
                    <a:pt x="22" y="67"/>
                  </a:moveTo>
                  <a:cubicBezTo>
                    <a:pt x="22" y="68"/>
                    <a:pt x="22" y="68"/>
                    <a:pt x="22" y="68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close/>
                  <a:moveTo>
                    <a:pt x="14" y="65"/>
                  </a:moveTo>
                  <a:cubicBezTo>
                    <a:pt x="14" y="64"/>
                    <a:pt x="14" y="64"/>
                    <a:pt x="1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4" y="65"/>
                    <a:pt x="14" y="65"/>
                    <a:pt x="14" y="65"/>
                  </a:cubicBezTo>
                  <a:close/>
                  <a:moveTo>
                    <a:pt x="9" y="60"/>
                  </a:moveTo>
                  <a:cubicBezTo>
                    <a:pt x="9" y="58"/>
                    <a:pt x="9" y="58"/>
                    <a:pt x="9" y="58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60"/>
                    <a:pt x="9" y="60"/>
                    <a:pt x="9" y="60"/>
                  </a:cubicBezTo>
                  <a:close/>
                  <a:moveTo>
                    <a:pt x="11" y="58"/>
                  </a:move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1" y="58"/>
                    <a:pt x="11" y="58"/>
                    <a:pt x="11" y="58"/>
                  </a:cubicBezTo>
                  <a:close/>
                  <a:moveTo>
                    <a:pt x="15" y="55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5"/>
                    <a:pt x="15" y="55"/>
                    <a:pt x="15" y="55"/>
                  </a:cubicBezTo>
                  <a:close/>
                  <a:moveTo>
                    <a:pt x="13" y="52"/>
                  </a:moveTo>
                  <a:cubicBezTo>
                    <a:pt x="14" y="54"/>
                    <a:pt x="14" y="54"/>
                    <a:pt x="14" y="54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2"/>
                    <a:pt x="13" y="52"/>
                    <a:pt x="13" y="52"/>
                  </a:cubicBezTo>
                  <a:close/>
                  <a:moveTo>
                    <a:pt x="36" y="26"/>
                  </a:moveTo>
                  <a:cubicBezTo>
                    <a:pt x="37" y="27"/>
                    <a:pt x="37" y="27"/>
                    <a:pt x="37" y="27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lose/>
                  <a:moveTo>
                    <a:pt x="34" y="27"/>
                  </a:moveTo>
                  <a:cubicBezTo>
                    <a:pt x="35" y="27"/>
                    <a:pt x="35" y="27"/>
                    <a:pt x="35" y="2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lose/>
                  <a:moveTo>
                    <a:pt x="34" y="30"/>
                  </a:moveTo>
                  <a:cubicBezTo>
                    <a:pt x="35" y="31"/>
                    <a:pt x="35" y="31"/>
                    <a:pt x="35" y="31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0"/>
                    <a:pt x="34" y="30"/>
                    <a:pt x="34" y="30"/>
                  </a:cubicBezTo>
                  <a:close/>
                  <a:moveTo>
                    <a:pt x="9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0"/>
                    <a:pt x="9" y="40"/>
                    <a:pt x="9" y="40"/>
                  </a:cubicBezTo>
                  <a:close/>
                  <a:moveTo>
                    <a:pt x="9" y="43"/>
                  </a:moveTo>
                  <a:cubicBezTo>
                    <a:pt x="10" y="44"/>
                    <a:pt x="10" y="44"/>
                    <a:pt x="10" y="44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3"/>
                    <a:pt x="9" y="43"/>
                  </a:cubicBezTo>
                  <a:close/>
                  <a:moveTo>
                    <a:pt x="8" y="46"/>
                  </a:moveTo>
                  <a:cubicBezTo>
                    <a:pt x="7" y="46"/>
                    <a:pt x="7" y="46"/>
                    <a:pt x="7" y="46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8" y="46"/>
                    <a:pt x="8" y="46"/>
                  </a:cubicBezTo>
                  <a:close/>
                  <a:moveTo>
                    <a:pt x="8" y="48"/>
                  </a:move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6" y="52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2"/>
                    <a:pt x="6" y="52"/>
                    <a:pt x="6" y="52"/>
                  </a:cubicBezTo>
                  <a:close/>
                  <a:moveTo>
                    <a:pt x="7" y="51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7" y="51"/>
                    <a:pt x="7" y="51"/>
                    <a:pt x="7" y="51"/>
                  </a:cubicBezTo>
                  <a:close/>
                  <a:moveTo>
                    <a:pt x="16" y="52"/>
                  </a:moveTo>
                  <a:cubicBezTo>
                    <a:pt x="16" y="51"/>
                    <a:pt x="16" y="51"/>
                    <a:pt x="16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6" y="52"/>
                    <a:pt x="16" y="52"/>
                    <a:pt x="16" y="52"/>
                  </a:cubicBezTo>
                  <a:close/>
                  <a:moveTo>
                    <a:pt x="13" y="62"/>
                  </a:moveTo>
                  <a:cubicBezTo>
                    <a:pt x="17" y="61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3" y="62"/>
                    <a:pt x="13" y="62"/>
                    <a:pt x="13" y="62"/>
                  </a:cubicBezTo>
                  <a:close/>
                  <a:moveTo>
                    <a:pt x="16" y="68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6" y="68"/>
                    <a:pt x="16" y="68"/>
                    <a:pt x="16" y="68"/>
                  </a:cubicBezTo>
                  <a:close/>
                  <a:moveTo>
                    <a:pt x="14" y="70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70"/>
                    <a:pt x="14" y="70"/>
                    <a:pt x="14" y="70"/>
                  </a:cubicBezTo>
                  <a:close/>
                  <a:moveTo>
                    <a:pt x="20" y="70"/>
                  </a:moveTo>
                  <a:cubicBezTo>
                    <a:pt x="21" y="72"/>
                    <a:pt x="21" y="72"/>
                    <a:pt x="21" y="72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70"/>
                    <a:pt x="20" y="70"/>
                    <a:pt x="20" y="70"/>
                  </a:cubicBezTo>
                  <a:close/>
                  <a:moveTo>
                    <a:pt x="26" y="99"/>
                  </a:moveTo>
                  <a:cubicBezTo>
                    <a:pt x="28" y="100"/>
                    <a:pt x="28" y="100"/>
                    <a:pt x="28" y="100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9"/>
                    <a:pt x="26" y="99"/>
                    <a:pt x="26" y="99"/>
                  </a:cubicBezTo>
                  <a:close/>
                  <a:moveTo>
                    <a:pt x="24" y="89"/>
                  </a:moveTo>
                  <a:cubicBezTo>
                    <a:pt x="25" y="87"/>
                    <a:pt x="25" y="87"/>
                    <a:pt x="25" y="87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4" y="89"/>
                    <a:pt x="24" y="89"/>
                    <a:pt x="24" y="89"/>
                  </a:cubicBezTo>
                  <a:close/>
                  <a:moveTo>
                    <a:pt x="21" y="139"/>
                  </a:moveTo>
                  <a:cubicBezTo>
                    <a:pt x="22" y="138"/>
                    <a:pt x="22" y="138"/>
                    <a:pt x="22" y="138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23" y="137"/>
                    <a:pt x="23" y="137"/>
                    <a:pt x="23" y="137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40" y="130"/>
                    <a:pt x="40" y="130"/>
                    <a:pt x="40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3" y="128"/>
                    <a:pt x="63" y="128"/>
                    <a:pt x="63" y="128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66" y="129"/>
                    <a:pt x="66" y="129"/>
                    <a:pt x="66" y="129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2" y="121"/>
                    <a:pt x="72" y="121"/>
                    <a:pt x="72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9" y="120"/>
                    <a:pt x="69" y="120"/>
                    <a:pt x="69" y="120"/>
                  </a:cubicBezTo>
                  <a:cubicBezTo>
                    <a:pt x="69" y="120"/>
                    <a:pt x="69" y="120"/>
                    <a:pt x="69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6" y="120"/>
                    <a:pt x="66" y="120"/>
                    <a:pt x="66" y="120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70" y="118"/>
                    <a:pt x="70" y="118"/>
                    <a:pt x="70" y="118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4"/>
                    <a:pt x="73" y="114"/>
                    <a:pt x="73" y="114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3" y="114"/>
                    <a:pt x="73" y="114"/>
                    <a:pt x="73" y="114"/>
                  </a:cubicBezTo>
                  <a:cubicBezTo>
                    <a:pt x="74" y="112"/>
                    <a:pt x="74" y="112"/>
                    <a:pt x="74" y="112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5" y="109"/>
                    <a:pt x="75" y="109"/>
                    <a:pt x="75" y="109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6" y="130"/>
                    <a:pt x="26" y="130"/>
                    <a:pt x="26" y="130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8"/>
                    <a:pt x="17" y="138"/>
                    <a:pt x="17" y="138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20" y="138"/>
                    <a:pt x="20" y="138"/>
                    <a:pt x="20" y="138"/>
                  </a:cubicBezTo>
                  <a:lnTo>
                    <a:pt x="21" y="13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1" name="Freeform 225">
              <a:extLst>
                <a:ext uri="{FF2B5EF4-FFF2-40B4-BE49-F238E27FC236}">
                  <a16:creationId xmlns:a16="http://schemas.microsoft.com/office/drawing/2014/main" id="{384D981D-E464-CA86-73D2-DE32B84C4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8922" y="4396095"/>
              <a:ext cx="235640" cy="219872"/>
            </a:xfrm>
            <a:custGeom>
              <a:avLst/>
              <a:gdLst>
                <a:gd name="T0" fmla="*/ 212 w 269"/>
                <a:gd name="T1" fmla="*/ 123 h 251"/>
                <a:gd name="T2" fmla="*/ 196 w 269"/>
                <a:gd name="T3" fmla="*/ 133 h 251"/>
                <a:gd name="T4" fmla="*/ 201 w 269"/>
                <a:gd name="T5" fmla="*/ 116 h 251"/>
                <a:gd name="T6" fmla="*/ 215 w 269"/>
                <a:gd name="T7" fmla="*/ 97 h 251"/>
                <a:gd name="T8" fmla="*/ 224 w 269"/>
                <a:gd name="T9" fmla="*/ 95 h 251"/>
                <a:gd name="T10" fmla="*/ 227 w 269"/>
                <a:gd name="T11" fmla="*/ 74 h 251"/>
                <a:gd name="T12" fmla="*/ 231 w 269"/>
                <a:gd name="T13" fmla="*/ 52 h 251"/>
                <a:gd name="T14" fmla="*/ 212 w 269"/>
                <a:gd name="T15" fmla="*/ 50 h 251"/>
                <a:gd name="T16" fmla="*/ 201 w 269"/>
                <a:gd name="T17" fmla="*/ 45 h 251"/>
                <a:gd name="T18" fmla="*/ 184 w 269"/>
                <a:gd name="T19" fmla="*/ 38 h 251"/>
                <a:gd name="T20" fmla="*/ 168 w 269"/>
                <a:gd name="T21" fmla="*/ 29 h 251"/>
                <a:gd name="T22" fmla="*/ 156 w 269"/>
                <a:gd name="T23" fmla="*/ 19 h 251"/>
                <a:gd name="T24" fmla="*/ 139 w 269"/>
                <a:gd name="T25" fmla="*/ 3 h 251"/>
                <a:gd name="T26" fmla="*/ 123 w 269"/>
                <a:gd name="T27" fmla="*/ 5 h 251"/>
                <a:gd name="T28" fmla="*/ 113 w 269"/>
                <a:gd name="T29" fmla="*/ 31 h 251"/>
                <a:gd name="T30" fmla="*/ 90 w 269"/>
                <a:gd name="T31" fmla="*/ 40 h 251"/>
                <a:gd name="T32" fmla="*/ 78 w 269"/>
                <a:gd name="T33" fmla="*/ 48 h 251"/>
                <a:gd name="T34" fmla="*/ 68 w 269"/>
                <a:gd name="T35" fmla="*/ 38 h 251"/>
                <a:gd name="T36" fmla="*/ 54 w 269"/>
                <a:gd name="T37" fmla="*/ 43 h 251"/>
                <a:gd name="T38" fmla="*/ 59 w 269"/>
                <a:gd name="T39" fmla="*/ 59 h 251"/>
                <a:gd name="T40" fmla="*/ 49 w 269"/>
                <a:gd name="T41" fmla="*/ 64 h 251"/>
                <a:gd name="T42" fmla="*/ 30 w 269"/>
                <a:gd name="T43" fmla="*/ 59 h 251"/>
                <a:gd name="T44" fmla="*/ 16 w 269"/>
                <a:gd name="T45" fmla="*/ 64 h 251"/>
                <a:gd name="T46" fmla="*/ 2 w 269"/>
                <a:gd name="T47" fmla="*/ 74 h 251"/>
                <a:gd name="T48" fmla="*/ 2 w 269"/>
                <a:gd name="T49" fmla="*/ 74 h 251"/>
                <a:gd name="T50" fmla="*/ 7 w 269"/>
                <a:gd name="T51" fmla="*/ 78 h 251"/>
                <a:gd name="T52" fmla="*/ 7 w 269"/>
                <a:gd name="T53" fmla="*/ 88 h 251"/>
                <a:gd name="T54" fmla="*/ 26 w 269"/>
                <a:gd name="T55" fmla="*/ 90 h 251"/>
                <a:gd name="T56" fmla="*/ 38 w 269"/>
                <a:gd name="T57" fmla="*/ 95 h 251"/>
                <a:gd name="T58" fmla="*/ 45 w 269"/>
                <a:gd name="T59" fmla="*/ 102 h 251"/>
                <a:gd name="T60" fmla="*/ 54 w 269"/>
                <a:gd name="T61" fmla="*/ 102 h 251"/>
                <a:gd name="T62" fmla="*/ 49 w 269"/>
                <a:gd name="T63" fmla="*/ 114 h 251"/>
                <a:gd name="T64" fmla="*/ 68 w 269"/>
                <a:gd name="T65" fmla="*/ 128 h 251"/>
                <a:gd name="T66" fmla="*/ 66 w 269"/>
                <a:gd name="T67" fmla="*/ 142 h 251"/>
                <a:gd name="T68" fmla="*/ 75 w 269"/>
                <a:gd name="T69" fmla="*/ 149 h 251"/>
                <a:gd name="T70" fmla="*/ 68 w 269"/>
                <a:gd name="T71" fmla="*/ 168 h 251"/>
                <a:gd name="T72" fmla="*/ 61 w 269"/>
                <a:gd name="T73" fmla="*/ 201 h 251"/>
                <a:gd name="T74" fmla="*/ 71 w 269"/>
                <a:gd name="T75" fmla="*/ 211 h 251"/>
                <a:gd name="T76" fmla="*/ 97 w 269"/>
                <a:gd name="T77" fmla="*/ 220 h 251"/>
                <a:gd name="T78" fmla="*/ 123 w 269"/>
                <a:gd name="T79" fmla="*/ 220 h 251"/>
                <a:gd name="T80" fmla="*/ 146 w 269"/>
                <a:gd name="T81" fmla="*/ 225 h 251"/>
                <a:gd name="T82" fmla="*/ 158 w 269"/>
                <a:gd name="T83" fmla="*/ 197 h 251"/>
                <a:gd name="T84" fmla="*/ 177 w 269"/>
                <a:gd name="T85" fmla="*/ 201 h 251"/>
                <a:gd name="T86" fmla="*/ 208 w 269"/>
                <a:gd name="T87" fmla="*/ 211 h 251"/>
                <a:gd name="T88" fmla="*/ 229 w 269"/>
                <a:gd name="T89" fmla="*/ 190 h 251"/>
                <a:gd name="T90" fmla="*/ 217 w 269"/>
                <a:gd name="T91" fmla="*/ 164 h 251"/>
                <a:gd name="T92" fmla="*/ 217 w 269"/>
                <a:gd name="T93" fmla="*/ 145 h 251"/>
                <a:gd name="T94" fmla="*/ 217 w 269"/>
                <a:gd name="T95" fmla="*/ 137 h 251"/>
                <a:gd name="T96" fmla="*/ 257 w 269"/>
                <a:gd name="T97" fmla="*/ 246 h 251"/>
                <a:gd name="T98" fmla="*/ 250 w 269"/>
                <a:gd name="T99" fmla="*/ 237 h 251"/>
                <a:gd name="T100" fmla="*/ 250 w 269"/>
                <a:gd name="T101" fmla="*/ 230 h 251"/>
                <a:gd name="T102" fmla="*/ 260 w 269"/>
                <a:gd name="T103" fmla="*/ 216 h 251"/>
                <a:gd name="T104" fmla="*/ 265 w 269"/>
                <a:gd name="T105" fmla="*/ 208 h 251"/>
                <a:gd name="T106" fmla="*/ 267 w 269"/>
                <a:gd name="T107" fmla="*/ 23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9" h="251">
                  <a:moveTo>
                    <a:pt x="217" y="137"/>
                  </a:moveTo>
                  <a:lnTo>
                    <a:pt x="217" y="133"/>
                  </a:lnTo>
                  <a:lnTo>
                    <a:pt x="215" y="133"/>
                  </a:lnTo>
                  <a:lnTo>
                    <a:pt x="212" y="126"/>
                  </a:lnTo>
                  <a:lnTo>
                    <a:pt x="212" y="123"/>
                  </a:lnTo>
                  <a:lnTo>
                    <a:pt x="205" y="123"/>
                  </a:lnTo>
                  <a:lnTo>
                    <a:pt x="203" y="126"/>
                  </a:lnTo>
                  <a:lnTo>
                    <a:pt x="205" y="130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8" y="128"/>
                  </a:lnTo>
                  <a:lnTo>
                    <a:pt x="198" y="123"/>
                  </a:lnTo>
                  <a:lnTo>
                    <a:pt x="201" y="116"/>
                  </a:lnTo>
                  <a:lnTo>
                    <a:pt x="205" y="109"/>
                  </a:lnTo>
                  <a:lnTo>
                    <a:pt x="208" y="107"/>
                  </a:lnTo>
                  <a:lnTo>
                    <a:pt x="212" y="102"/>
                  </a:lnTo>
                  <a:lnTo>
                    <a:pt x="217" y="100"/>
                  </a:lnTo>
                  <a:lnTo>
                    <a:pt x="215" y="97"/>
                  </a:lnTo>
                  <a:lnTo>
                    <a:pt x="210" y="95"/>
                  </a:lnTo>
                  <a:lnTo>
                    <a:pt x="215" y="90"/>
                  </a:lnTo>
                  <a:lnTo>
                    <a:pt x="220" y="90"/>
                  </a:lnTo>
                  <a:lnTo>
                    <a:pt x="220" y="93"/>
                  </a:lnTo>
                  <a:lnTo>
                    <a:pt x="224" y="95"/>
                  </a:lnTo>
                  <a:lnTo>
                    <a:pt x="231" y="93"/>
                  </a:lnTo>
                  <a:lnTo>
                    <a:pt x="229" y="88"/>
                  </a:lnTo>
                  <a:lnTo>
                    <a:pt x="224" y="85"/>
                  </a:lnTo>
                  <a:lnTo>
                    <a:pt x="224" y="81"/>
                  </a:lnTo>
                  <a:lnTo>
                    <a:pt x="227" y="74"/>
                  </a:lnTo>
                  <a:lnTo>
                    <a:pt x="229" y="69"/>
                  </a:lnTo>
                  <a:lnTo>
                    <a:pt x="229" y="67"/>
                  </a:lnTo>
                  <a:lnTo>
                    <a:pt x="231" y="59"/>
                  </a:lnTo>
                  <a:lnTo>
                    <a:pt x="236" y="55"/>
                  </a:lnTo>
                  <a:lnTo>
                    <a:pt x="231" y="52"/>
                  </a:lnTo>
                  <a:lnTo>
                    <a:pt x="229" y="52"/>
                  </a:lnTo>
                  <a:lnTo>
                    <a:pt x="224" y="50"/>
                  </a:lnTo>
                  <a:lnTo>
                    <a:pt x="220" y="52"/>
                  </a:lnTo>
                  <a:lnTo>
                    <a:pt x="217" y="50"/>
                  </a:lnTo>
                  <a:lnTo>
                    <a:pt x="212" y="50"/>
                  </a:lnTo>
                  <a:lnTo>
                    <a:pt x="210" y="52"/>
                  </a:lnTo>
                  <a:lnTo>
                    <a:pt x="205" y="50"/>
                  </a:lnTo>
                  <a:lnTo>
                    <a:pt x="205" y="45"/>
                  </a:lnTo>
                  <a:lnTo>
                    <a:pt x="203" y="43"/>
                  </a:lnTo>
                  <a:lnTo>
                    <a:pt x="201" y="45"/>
                  </a:lnTo>
                  <a:lnTo>
                    <a:pt x="194" y="43"/>
                  </a:lnTo>
                  <a:lnTo>
                    <a:pt x="191" y="38"/>
                  </a:lnTo>
                  <a:lnTo>
                    <a:pt x="189" y="38"/>
                  </a:lnTo>
                  <a:lnTo>
                    <a:pt x="186" y="40"/>
                  </a:lnTo>
                  <a:lnTo>
                    <a:pt x="184" y="38"/>
                  </a:lnTo>
                  <a:lnTo>
                    <a:pt x="179" y="38"/>
                  </a:lnTo>
                  <a:lnTo>
                    <a:pt x="175" y="31"/>
                  </a:lnTo>
                  <a:lnTo>
                    <a:pt x="172" y="31"/>
                  </a:lnTo>
                  <a:lnTo>
                    <a:pt x="170" y="29"/>
                  </a:lnTo>
                  <a:lnTo>
                    <a:pt x="168" y="29"/>
                  </a:lnTo>
                  <a:lnTo>
                    <a:pt x="165" y="31"/>
                  </a:lnTo>
                  <a:lnTo>
                    <a:pt x="160" y="29"/>
                  </a:lnTo>
                  <a:lnTo>
                    <a:pt x="160" y="22"/>
                  </a:lnTo>
                  <a:lnTo>
                    <a:pt x="158" y="22"/>
                  </a:lnTo>
                  <a:lnTo>
                    <a:pt x="156" y="19"/>
                  </a:lnTo>
                  <a:lnTo>
                    <a:pt x="153" y="19"/>
                  </a:lnTo>
                  <a:lnTo>
                    <a:pt x="146" y="14"/>
                  </a:lnTo>
                  <a:lnTo>
                    <a:pt x="146" y="10"/>
                  </a:lnTo>
                  <a:lnTo>
                    <a:pt x="142" y="10"/>
                  </a:lnTo>
                  <a:lnTo>
                    <a:pt x="139" y="3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0" y="3"/>
                  </a:lnTo>
                  <a:lnTo>
                    <a:pt x="127" y="3"/>
                  </a:lnTo>
                  <a:lnTo>
                    <a:pt x="123" y="5"/>
                  </a:lnTo>
                  <a:lnTo>
                    <a:pt x="120" y="10"/>
                  </a:lnTo>
                  <a:lnTo>
                    <a:pt x="120" y="14"/>
                  </a:lnTo>
                  <a:lnTo>
                    <a:pt x="120" y="22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08" y="33"/>
                  </a:lnTo>
                  <a:lnTo>
                    <a:pt x="104" y="33"/>
                  </a:lnTo>
                  <a:lnTo>
                    <a:pt x="101" y="31"/>
                  </a:lnTo>
                  <a:lnTo>
                    <a:pt x="92" y="36"/>
                  </a:lnTo>
                  <a:lnTo>
                    <a:pt x="90" y="40"/>
                  </a:lnTo>
                  <a:lnTo>
                    <a:pt x="92" y="43"/>
                  </a:lnTo>
                  <a:lnTo>
                    <a:pt x="97" y="43"/>
                  </a:lnTo>
                  <a:lnTo>
                    <a:pt x="92" y="48"/>
                  </a:lnTo>
                  <a:lnTo>
                    <a:pt x="85" y="48"/>
                  </a:lnTo>
                  <a:lnTo>
                    <a:pt x="78" y="48"/>
                  </a:lnTo>
                  <a:lnTo>
                    <a:pt x="73" y="45"/>
                  </a:lnTo>
                  <a:lnTo>
                    <a:pt x="71" y="48"/>
                  </a:lnTo>
                  <a:lnTo>
                    <a:pt x="68" y="43"/>
                  </a:lnTo>
                  <a:lnTo>
                    <a:pt x="66" y="43"/>
                  </a:lnTo>
                  <a:lnTo>
                    <a:pt x="68" y="38"/>
                  </a:lnTo>
                  <a:lnTo>
                    <a:pt x="64" y="36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61" y="50"/>
                  </a:lnTo>
                  <a:lnTo>
                    <a:pt x="59" y="52"/>
                  </a:lnTo>
                  <a:lnTo>
                    <a:pt x="61" y="55"/>
                  </a:lnTo>
                  <a:lnTo>
                    <a:pt x="59" y="59"/>
                  </a:lnTo>
                  <a:lnTo>
                    <a:pt x="61" y="62"/>
                  </a:lnTo>
                  <a:lnTo>
                    <a:pt x="64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49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0" y="67"/>
                  </a:lnTo>
                  <a:lnTo>
                    <a:pt x="33" y="59"/>
                  </a:lnTo>
                  <a:lnTo>
                    <a:pt x="30" y="59"/>
                  </a:lnTo>
                  <a:lnTo>
                    <a:pt x="26" y="59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9" y="67"/>
                  </a:lnTo>
                  <a:lnTo>
                    <a:pt x="2" y="67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4" y="71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4" y="74"/>
                  </a:lnTo>
                  <a:lnTo>
                    <a:pt x="2" y="74"/>
                  </a:lnTo>
                  <a:lnTo>
                    <a:pt x="4" y="78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7" y="81"/>
                  </a:lnTo>
                  <a:lnTo>
                    <a:pt x="7" y="85"/>
                  </a:lnTo>
                  <a:lnTo>
                    <a:pt x="7" y="88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23" y="88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33" y="95"/>
                  </a:lnTo>
                  <a:lnTo>
                    <a:pt x="35" y="90"/>
                  </a:lnTo>
                  <a:lnTo>
                    <a:pt x="38" y="93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42" y="93"/>
                  </a:lnTo>
                  <a:lnTo>
                    <a:pt x="45" y="95"/>
                  </a:lnTo>
                  <a:lnTo>
                    <a:pt x="42" y="100"/>
                  </a:lnTo>
                  <a:lnTo>
                    <a:pt x="45" y="102"/>
                  </a:lnTo>
                  <a:lnTo>
                    <a:pt x="47" y="102"/>
                  </a:lnTo>
                  <a:lnTo>
                    <a:pt x="49" y="100"/>
                  </a:lnTo>
                  <a:lnTo>
                    <a:pt x="54" y="100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49" y="102"/>
                  </a:lnTo>
                  <a:lnTo>
                    <a:pt x="47" y="107"/>
                  </a:lnTo>
                  <a:lnTo>
                    <a:pt x="49" y="107"/>
                  </a:lnTo>
                  <a:lnTo>
                    <a:pt x="52" y="111"/>
                  </a:lnTo>
                  <a:lnTo>
                    <a:pt x="49" y="114"/>
                  </a:lnTo>
                  <a:lnTo>
                    <a:pt x="49" y="116"/>
                  </a:lnTo>
                  <a:lnTo>
                    <a:pt x="54" y="116"/>
                  </a:lnTo>
                  <a:lnTo>
                    <a:pt x="59" y="123"/>
                  </a:lnTo>
                  <a:lnTo>
                    <a:pt x="64" y="126"/>
                  </a:lnTo>
                  <a:lnTo>
                    <a:pt x="68" y="128"/>
                  </a:lnTo>
                  <a:lnTo>
                    <a:pt x="68" y="130"/>
                  </a:lnTo>
                  <a:lnTo>
                    <a:pt x="71" y="135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66" y="142"/>
                  </a:lnTo>
                  <a:lnTo>
                    <a:pt x="71" y="142"/>
                  </a:lnTo>
                  <a:lnTo>
                    <a:pt x="75" y="147"/>
                  </a:lnTo>
                  <a:lnTo>
                    <a:pt x="80" y="159"/>
                  </a:lnTo>
                  <a:lnTo>
                    <a:pt x="75" y="154"/>
                  </a:lnTo>
                  <a:lnTo>
                    <a:pt x="75" y="149"/>
                  </a:lnTo>
                  <a:lnTo>
                    <a:pt x="71" y="147"/>
                  </a:lnTo>
                  <a:lnTo>
                    <a:pt x="68" y="149"/>
                  </a:lnTo>
                  <a:lnTo>
                    <a:pt x="66" y="159"/>
                  </a:lnTo>
                  <a:lnTo>
                    <a:pt x="66" y="166"/>
                  </a:lnTo>
                  <a:lnTo>
                    <a:pt x="68" y="168"/>
                  </a:lnTo>
                  <a:lnTo>
                    <a:pt x="66" y="171"/>
                  </a:lnTo>
                  <a:lnTo>
                    <a:pt x="66" y="185"/>
                  </a:lnTo>
                  <a:lnTo>
                    <a:pt x="61" y="197"/>
                  </a:lnTo>
                  <a:lnTo>
                    <a:pt x="56" y="199"/>
                  </a:lnTo>
                  <a:lnTo>
                    <a:pt x="61" y="201"/>
                  </a:lnTo>
                  <a:lnTo>
                    <a:pt x="61" y="204"/>
                  </a:lnTo>
                  <a:lnTo>
                    <a:pt x="64" y="204"/>
                  </a:lnTo>
                  <a:lnTo>
                    <a:pt x="64" y="208"/>
                  </a:lnTo>
                  <a:lnTo>
                    <a:pt x="64" y="211"/>
                  </a:lnTo>
                  <a:lnTo>
                    <a:pt x="71" y="211"/>
                  </a:lnTo>
                  <a:lnTo>
                    <a:pt x="78" y="213"/>
                  </a:lnTo>
                  <a:lnTo>
                    <a:pt x="82" y="218"/>
                  </a:lnTo>
                  <a:lnTo>
                    <a:pt x="87" y="216"/>
                  </a:lnTo>
                  <a:lnTo>
                    <a:pt x="92" y="220"/>
                  </a:lnTo>
                  <a:lnTo>
                    <a:pt x="97" y="220"/>
                  </a:lnTo>
                  <a:lnTo>
                    <a:pt x="99" y="223"/>
                  </a:lnTo>
                  <a:lnTo>
                    <a:pt x="104" y="218"/>
                  </a:lnTo>
                  <a:lnTo>
                    <a:pt x="113" y="218"/>
                  </a:lnTo>
                  <a:lnTo>
                    <a:pt x="116" y="220"/>
                  </a:lnTo>
                  <a:lnTo>
                    <a:pt x="123" y="220"/>
                  </a:lnTo>
                  <a:lnTo>
                    <a:pt x="127" y="223"/>
                  </a:lnTo>
                  <a:lnTo>
                    <a:pt x="137" y="223"/>
                  </a:lnTo>
                  <a:lnTo>
                    <a:pt x="144" y="225"/>
                  </a:lnTo>
                  <a:lnTo>
                    <a:pt x="146" y="227"/>
                  </a:lnTo>
                  <a:lnTo>
                    <a:pt x="146" y="225"/>
                  </a:lnTo>
                  <a:lnTo>
                    <a:pt x="146" y="218"/>
                  </a:lnTo>
                  <a:lnTo>
                    <a:pt x="146" y="211"/>
                  </a:lnTo>
                  <a:lnTo>
                    <a:pt x="146" y="208"/>
                  </a:lnTo>
                  <a:lnTo>
                    <a:pt x="151" y="204"/>
                  </a:lnTo>
                  <a:lnTo>
                    <a:pt x="158" y="197"/>
                  </a:lnTo>
                  <a:lnTo>
                    <a:pt x="160" y="197"/>
                  </a:lnTo>
                  <a:lnTo>
                    <a:pt x="163" y="199"/>
                  </a:lnTo>
                  <a:lnTo>
                    <a:pt x="168" y="199"/>
                  </a:lnTo>
                  <a:lnTo>
                    <a:pt x="175" y="201"/>
                  </a:lnTo>
                  <a:lnTo>
                    <a:pt x="177" y="201"/>
                  </a:lnTo>
                  <a:lnTo>
                    <a:pt x="179" y="199"/>
                  </a:lnTo>
                  <a:lnTo>
                    <a:pt x="184" y="199"/>
                  </a:lnTo>
                  <a:lnTo>
                    <a:pt x="196" y="206"/>
                  </a:lnTo>
                  <a:lnTo>
                    <a:pt x="198" y="208"/>
                  </a:lnTo>
                  <a:lnTo>
                    <a:pt x="208" y="211"/>
                  </a:lnTo>
                  <a:lnTo>
                    <a:pt x="212" y="206"/>
                  </a:lnTo>
                  <a:lnTo>
                    <a:pt x="212" y="204"/>
                  </a:lnTo>
                  <a:lnTo>
                    <a:pt x="215" y="199"/>
                  </a:lnTo>
                  <a:lnTo>
                    <a:pt x="229" y="190"/>
                  </a:lnTo>
                  <a:lnTo>
                    <a:pt x="229" y="190"/>
                  </a:lnTo>
                  <a:lnTo>
                    <a:pt x="227" y="185"/>
                  </a:lnTo>
                  <a:lnTo>
                    <a:pt x="231" y="180"/>
                  </a:lnTo>
                  <a:lnTo>
                    <a:pt x="224" y="180"/>
                  </a:lnTo>
                  <a:lnTo>
                    <a:pt x="217" y="175"/>
                  </a:lnTo>
                  <a:lnTo>
                    <a:pt x="217" y="164"/>
                  </a:lnTo>
                  <a:lnTo>
                    <a:pt x="212" y="159"/>
                  </a:lnTo>
                  <a:lnTo>
                    <a:pt x="215" y="156"/>
                  </a:lnTo>
                  <a:lnTo>
                    <a:pt x="220" y="154"/>
                  </a:lnTo>
                  <a:lnTo>
                    <a:pt x="220" y="147"/>
                  </a:lnTo>
                  <a:lnTo>
                    <a:pt x="217" y="145"/>
                  </a:lnTo>
                  <a:lnTo>
                    <a:pt x="215" y="140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close/>
                  <a:moveTo>
                    <a:pt x="262" y="251"/>
                  </a:moveTo>
                  <a:lnTo>
                    <a:pt x="255" y="249"/>
                  </a:lnTo>
                  <a:lnTo>
                    <a:pt x="255" y="246"/>
                  </a:lnTo>
                  <a:lnTo>
                    <a:pt x="255" y="244"/>
                  </a:lnTo>
                  <a:lnTo>
                    <a:pt x="257" y="246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5" y="242"/>
                  </a:lnTo>
                  <a:lnTo>
                    <a:pt x="253" y="239"/>
                  </a:lnTo>
                  <a:lnTo>
                    <a:pt x="250" y="237"/>
                  </a:lnTo>
                  <a:lnTo>
                    <a:pt x="253" y="237"/>
                  </a:lnTo>
                  <a:lnTo>
                    <a:pt x="253" y="235"/>
                  </a:lnTo>
                  <a:lnTo>
                    <a:pt x="250" y="232"/>
                  </a:lnTo>
                  <a:lnTo>
                    <a:pt x="248" y="230"/>
                  </a:lnTo>
                  <a:lnTo>
                    <a:pt x="250" y="230"/>
                  </a:lnTo>
                  <a:lnTo>
                    <a:pt x="253" y="227"/>
                  </a:lnTo>
                  <a:lnTo>
                    <a:pt x="250" y="225"/>
                  </a:lnTo>
                  <a:lnTo>
                    <a:pt x="253" y="220"/>
                  </a:lnTo>
                  <a:lnTo>
                    <a:pt x="257" y="218"/>
                  </a:lnTo>
                  <a:lnTo>
                    <a:pt x="260" y="216"/>
                  </a:lnTo>
                  <a:lnTo>
                    <a:pt x="262" y="218"/>
                  </a:lnTo>
                  <a:lnTo>
                    <a:pt x="265" y="218"/>
                  </a:lnTo>
                  <a:lnTo>
                    <a:pt x="265" y="216"/>
                  </a:lnTo>
                  <a:lnTo>
                    <a:pt x="265" y="213"/>
                  </a:lnTo>
                  <a:lnTo>
                    <a:pt x="265" y="208"/>
                  </a:lnTo>
                  <a:lnTo>
                    <a:pt x="267" y="208"/>
                  </a:lnTo>
                  <a:lnTo>
                    <a:pt x="269" y="216"/>
                  </a:lnTo>
                  <a:lnTo>
                    <a:pt x="267" y="220"/>
                  </a:lnTo>
                  <a:lnTo>
                    <a:pt x="269" y="227"/>
                  </a:lnTo>
                  <a:lnTo>
                    <a:pt x="267" y="237"/>
                  </a:lnTo>
                  <a:lnTo>
                    <a:pt x="267" y="244"/>
                  </a:lnTo>
                  <a:lnTo>
                    <a:pt x="265" y="249"/>
                  </a:lnTo>
                  <a:lnTo>
                    <a:pt x="262" y="251"/>
                  </a:lnTo>
                  <a:lnTo>
                    <a:pt x="262" y="251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242" name="Freeform 226">
              <a:extLst>
                <a:ext uri="{FF2B5EF4-FFF2-40B4-BE49-F238E27FC236}">
                  <a16:creationId xmlns:a16="http://schemas.microsoft.com/office/drawing/2014/main" id="{1FC6166A-6CF6-908D-94D9-482437FD0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3914" y="4735977"/>
              <a:ext cx="6132" cy="613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3 h 7"/>
                <a:gd name="T4" fmla="*/ 5 w 7"/>
                <a:gd name="T5" fmla="*/ 7 h 7"/>
                <a:gd name="T6" fmla="*/ 7 w 7"/>
                <a:gd name="T7" fmla="*/ 5 h 7"/>
                <a:gd name="T8" fmla="*/ 7 w 7"/>
                <a:gd name="T9" fmla="*/ 3 h 7"/>
                <a:gd name="T10" fmla="*/ 0 w 7"/>
                <a:gd name="T11" fmla="*/ 0 h 7"/>
                <a:gd name="T12" fmla="*/ 0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0" y="3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3" name="Freeform 227">
              <a:extLst>
                <a:ext uri="{FF2B5EF4-FFF2-40B4-BE49-F238E27FC236}">
                  <a16:creationId xmlns:a16="http://schemas.microsoft.com/office/drawing/2014/main" id="{FF5D17A5-044E-D013-98B5-ECF38C18A7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632" y="4487197"/>
              <a:ext cx="207608" cy="234764"/>
            </a:xfrm>
            <a:custGeom>
              <a:avLst/>
              <a:gdLst>
                <a:gd name="T0" fmla="*/ 5 w 237"/>
                <a:gd name="T1" fmla="*/ 71 h 268"/>
                <a:gd name="T2" fmla="*/ 8 w 237"/>
                <a:gd name="T3" fmla="*/ 43 h 268"/>
                <a:gd name="T4" fmla="*/ 19 w 237"/>
                <a:gd name="T5" fmla="*/ 29 h 268"/>
                <a:gd name="T6" fmla="*/ 43 w 237"/>
                <a:gd name="T7" fmla="*/ 29 h 268"/>
                <a:gd name="T8" fmla="*/ 62 w 237"/>
                <a:gd name="T9" fmla="*/ 22 h 268"/>
                <a:gd name="T10" fmla="*/ 76 w 237"/>
                <a:gd name="T11" fmla="*/ 5 h 268"/>
                <a:gd name="T12" fmla="*/ 105 w 237"/>
                <a:gd name="T13" fmla="*/ 5 h 268"/>
                <a:gd name="T14" fmla="*/ 133 w 237"/>
                <a:gd name="T15" fmla="*/ 24 h 268"/>
                <a:gd name="T16" fmla="*/ 126 w 237"/>
                <a:gd name="T17" fmla="*/ 38 h 268"/>
                <a:gd name="T18" fmla="*/ 107 w 237"/>
                <a:gd name="T19" fmla="*/ 48 h 268"/>
                <a:gd name="T20" fmla="*/ 109 w 237"/>
                <a:gd name="T21" fmla="*/ 69 h 268"/>
                <a:gd name="T22" fmla="*/ 128 w 237"/>
                <a:gd name="T23" fmla="*/ 88 h 268"/>
                <a:gd name="T24" fmla="*/ 147 w 237"/>
                <a:gd name="T25" fmla="*/ 114 h 268"/>
                <a:gd name="T26" fmla="*/ 166 w 237"/>
                <a:gd name="T27" fmla="*/ 133 h 268"/>
                <a:gd name="T28" fmla="*/ 190 w 237"/>
                <a:gd name="T29" fmla="*/ 135 h 268"/>
                <a:gd name="T30" fmla="*/ 190 w 237"/>
                <a:gd name="T31" fmla="*/ 147 h 268"/>
                <a:gd name="T32" fmla="*/ 232 w 237"/>
                <a:gd name="T33" fmla="*/ 168 h 268"/>
                <a:gd name="T34" fmla="*/ 235 w 237"/>
                <a:gd name="T35" fmla="*/ 185 h 268"/>
                <a:gd name="T36" fmla="*/ 225 w 237"/>
                <a:gd name="T37" fmla="*/ 178 h 268"/>
                <a:gd name="T38" fmla="*/ 211 w 237"/>
                <a:gd name="T39" fmla="*/ 171 h 268"/>
                <a:gd name="T40" fmla="*/ 204 w 237"/>
                <a:gd name="T41" fmla="*/ 183 h 268"/>
                <a:gd name="T42" fmla="*/ 204 w 237"/>
                <a:gd name="T43" fmla="*/ 192 h 268"/>
                <a:gd name="T44" fmla="*/ 209 w 237"/>
                <a:gd name="T45" fmla="*/ 211 h 268"/>
                <a:gd name="T46" fmla="*/ 197 w 237"/>
                <a:gd name="T47" fmla="*/ 235 h 268"/>
                <a:gd name="T48" fmla="*/ 183 w 237"/>
                <a:gd name="T49" fmla="*/ 230 h 268"/>
                <a:gd name="T50" fmla="*/ 190 w 237"/>
                <a:gd name="T51" fmla="*/ 216 h 268"/>
                <a:gd name="T52" fmla="*/ 190 w 237"/>
                <a:gd name="T53" fmla="*/ 199 h 268"/>
                <a:gd name="T54" fmla="*/ 178 w 237"/>
                <a:gd name="T55" fmla="*/ 183 h 268"/>
                <a:gd name="T56" fmla="*/ 166 w 237"/>
                <a:gd name="T57" fmla="*/ 173 h 268"/>
                <a:gd name="T58" fmla="*/ 157 w 237"/>
                <a:gd name="T59" fmla="*/ 164 h 268"/>
                <a:gd name="T60" fmla="*/ 140 w 237"/>
                <a:gd name="T61" fmla="*/ 152 h 268"/>
                <a:gd name="T62" fmla="*/ 126 w 237"/>
                <a:gd name="T63" fmla="*/ 147 h 268"/>
                <a:gd name="T64" fmla="*/ 102 w 237"/>
                <a:gd name="T65" fmla="*/ 126 h 268"/>
                <a:gd name="T66" fmla="*/ 81 w 237"/>
                <a:gd name="T67" fmla="*/ 107 h 268"/>
                <a:gd name="T68" fmla="*/ 69 w 237"/>
                <a:gd name="T69" fmla="*/ 88 h 268"/>
                <a:gd name="T70" fmla="*/ 55 w 237"/>
                <a:gd name="T71" fmla="*/ 74 h 268"/>
                <a:gd name="T72" fmla="*/ 17 w 237"/>
                <a:gd name="T73" fmla="*/ 86 h 268"/>
                <a:gd name="T74" fmla="*/ 34 w 237"/>
                <a:gd name="T75" fmla="*/ 154 h 268"/>
                <a:gd name="T76" fmla="*/ 31 w 237"/>
                <a:gd name="T77" fmla="*/ 157 h 268"/>
                <a:gd name="T78" fmla="*/ 86 w 237"/>
                <a:gd name="T79" fmla="*/ 121 h 268"/>
                <a:gd name="T80" fmla="*/ 67 w 237"/>
                <a:gd name="T81" fmla="*/ 112 h 268"/>
                <a:gd name="T82" fmla="*/ 74 w 237"/>
                <a:gd name="T83" fmla="*/ 107 h 268"/>
                <a:gd name="T84" fmla="*/ 43 w 237"/>
                <a:gd name="T85" fmla="*/ 213 h 268"/>
                <a:gd name="T86" fmla="*/ 50 w 237"/>
                <a:gd name="T87" fmla="*/ 204 h 268"/>
                <a:gd name="T88" fmla="*/ 62 w 237"/>
                <a:gd name="T89" fmla="*/ 197 h 268"/>
                <a:gd name="T90" fmla="*/ 62 w 237"/>
                <a:gd name="T91" fmla="*/ 171 h 268"/>
                <a:gd name="T92" fmla="*/ 55 w 237"/>
                <a:gd name="T93" fmla="*/ 154 h 268"/>
                <a:gd name="T94" fmla="*/ 31 w 237"/>
                <a:gd name="T95" fmla="*/ 159 h 268"/>
                <a:gd name="T96" fmla="*/ 38 w 237"/>
                <a:gd name="T97" fmla="*/ 175 h 268"/>
                <a:gd name="T98" fmla="*/ 41 w 237"/>
                <a:gd name="T99" fmla="*/ 187 h 268"/>
                <a:gd name="T100" fmla="*/ 43 w 237"/>
                <a:gd name="T101" fmla="*/ 213 h 268"/>
                <a:gd name="T102" fmla="*/ 175 w 237"/>
                <a:gd name="T103" fmla="*/ 258 h 268"/>
                <a:gd name="T104" fmla="*/ 180 w 237"/>
                <a:gd name="T105" fmla="*/ 230 h 268"/>
                <a:gd name="T106" fmla="*/ 161 w 237"/>
                <a:gd name="T107" fmla="*/ 235 h 268"/>
                <a:gd name="T108" fmla="*/ 131 w 237"/>
                <a:gd name="T109" fmla="*/ 232 h 268"/>
                <a:gd name="T110" fmla="*/ 123 w 237"/>
                <a:gd name="T111" fmla="*/ 246 h 268"/>
                <a:gd name="T112" fmla="*/ 154 w 237"/>
                <a:gd name="T113" fmla="*/ 258 h 268"/>
                <a:gd name="T114" fmla="*/ 175 w 237"/>
                <a:gd name="T11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7" h="268">
                  <a:moveTo>
                    <a:pt x="17" y="86"/>
                  </a:moveTo>
                  <a:lnTo>
                    <a:pt x="15" y="81"/>
                  </a:lnTo>
                  <a:lnTo>
                    <a:pt x="19" y="76"/>
                  </a:lnTo>
                  <a:lnTo>
                    <a:pt x="12" y="76"/>
                  </a:lnTo>
                  <a:lnTo>
                    <a:pt x="5" y="71"/>
                  </a:lnTo>
                  <a:lnTo>
                    <a:pt x="5" y="60"/>
                  </a:lnTo>
                  <a:lnTo>
                    <a:pt x="0" y="55"/>
                  </a:lnTo>
                  <a:lnTo>
                    <a:pt x="3" y="52"/>
                  </a:lnTo>
                  <a:lnTo>
                    <a:pt x="8" y="50"/>
                  </a:lnTo>
                  <a:lnTo>
                    <a:pt x="8" y="43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5" y="33"/>
                  </a:lnTo>
                  <a:lnTo>
                    <a:pt x="10" y="36"/>
                  </a:lnTo>
                  <a:lnTo>
                    <a:pt x="19" y="29"/>
                  </a:lnTo>
                  <a:lnTo>
                    <a:pt x="24" y="31"/>
                  </a:lnTo>
                  <a:lnTo>
                    <a:pt x="31" y="19"/>
                  </a:lnTo>
                  <a:lnTo>
                    <a:pt x="36" y="22"/>
                  </a:lnTo>
                  <a:lnTo>
                    <a:pt x="36" y="26"/>
                  </a:lnTo>
                  <a:lnTo>
                    <a:pt x="43" y="29"/>
                  </a:lnTo>
                  <a:lnTo>
                    <a:pt x="45" y="33"/>
                  </a:lnTo>
                  <a:lnTo>
                    <a:pt x="48" y="26"/>
                  </a:lnTo>
                  <a:lnTo>
                    <a:pt x="48" y="22"/>
                  </a:lnTo>
                  <a:lnTo>
                    <a:pt x="57" y="24"/>
                  </a:lnTo>
                  <a:lnTo>
                    <a:pt x="62" y="22"/>
                  </a:lnTo>
                  <a:lnTo>
                    <a:pt x="64" y="26"/>
                  </a:lnTo>
                  <a:lnTo>
                    <a:pt x="67" y="17"/>
                  </a:lnTo>
                  <a:lnTo>
                    <a:pt x="74" y="17"/>
                  </a:lnTo>
                  <a:lnTo>
                    <a:pt x="71" y="10"/>
                  </a:lnTo>
                  <a:lnTo>
                    <a:pt x="76" y="5"/>
                  </a:lnTo>
                  <a:lnTo>
                    <a:pt x="83" y="7"/>
                  </a:lnTo>
                  <a:lnTo>
                    <a:pt x="93" y="0"/>
                  </a:lnTo>
                  <a:lnTo>
                    <a:pt x="97" y="3"/>
                  </a:lnTo>
                  <a:lnTo>
                    <a:pt x="105" y="3"/>
                  </a:lnTo>
                  <a:lnTo>
                    <a:pt x="105" y="5"/>
                  </a:lnTo>
                  <a:lnTo>
                    <a:pt x="114" y="12"/>
                  </a:lnTo>
                  <a:lnTo>
                    <a:pt x="128" y="15"/>
                  </a:lnTo>
                  <a:lnTo>
                    <a:pt x="135" y="15"/>
                  </a:lnTo>
                  <a:lnTo>
                    <a:pt x="138" y="17"/>
                  </a:lnTo>
                  <a:lnTo>
                    <a:pt x="133" y="24"/>
                  </a:lnTo>
                  <a:lnTo>
                    <a:pt x="133" y="26"/>
                  </a:lnTo>
                  <a:lnTo>
                    <a:pt x="131" y="31"/>
                  </a:lnTo>
                  <a:lnTo>
                    <a:pt x="133" y="38"/>
                  </a:lnTo>
                  <a:lnTo>
                    <a:pt x="128" y="36"/>
                  </a:lnTo>
                  <a:lnTo>
                    <a:pt x="126" y="38"/>
                  </a:lnTo>
                  <a:lnTo>
                    <a:pt x="121" y="41"/>
                  </a:lnTo>
                  <a:lnTo>
                    <a:pt x="116" y="41"/>
                  </a:lnTo>
                  <a:lnTo>
                    <a:pt x="114" y="45"/>
                  </a:lnTo>
                  <a:lnTo>
                    <a:pt x="109" y="45"/>
                  </a:lnTo>
                  <a:lnTo>
                    <a:pt x="107" y="48"/>
                  </a:lnTo>
                  <a:lnTo>
                    <a:pt x="109" y="52"/>
                  </a:lnTo>
                  <a:lnTo>
                    <a:pt x="112" y="57"/>
                  </a:lnTo>
                  <a:lnTo>
                    <a:pt x="109" y="62"/>
                  </a:lnTo>
                  <a:lnTo>
                    <a:pt x="107" y="62"/>
                  </a:lnTo>
                  <a:lnTo>
                    <a:pt x="109" y="69"/>
                  </a:lnTo>
                  <a:lnTo>
                    <a:pt x="109" y="74"/>
                  </a:lnTo>
                  <a:lnTo>
                    <a:pt x="112" y="78"/>
                  </a:lnTo>
                  <a:lnTo>
                    <a:pt x="121" y="83"/>
                  </a:lnTo>
                  <a:lnTo>
                    <a:pt x="126" y="86"/>
                  </a:lnTo>
                  <a:lnTo>
                    <a:pt x="128" y="88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5" y="107"/>
                  </a:lnTo>
                  <a:lnTo>
                    <a:pt x="145" y="112"/>
                  </a:lnTo>
                  <a:lnTo>
                    <a:pt x="147" y="114"/>
                  </a:lnTo>
                  <a:lnTo>
                    <a:pt x="152" y="119"/>
                  </a:lnTo>
                  <a:lnTo>
                    <a:pt x="154" y="123"/>
                  </a:lnTo>
                  <a:lnTo>
                    <a:pt x="161" y="128"/>
                  </a:lnTo>
                  <a:lnTo>
                    <a:pt x="164" y="131"/>
                  </a:lnTo>
                  <a:lnTo>
                    <a:pt x="166" y="133"/>
                  </a:lnTo>
                  <a:lnTo>
                    <a:pt x="171" y="133"/>
                  </a:lnTo>
                  <a:lnTo>
                    <a:pt x="178" y="133"/>
                  </a:lnTo>
                  <a:lnTo>
                    <a:pt x="180" y="135"/>
                  </a:lnTo>
                  <a:lnTo>
                    <a:pt x="185" y="133"/>
                  </a:lnTo>
                  <a:lnTo>
                    <a:pt x="190" y="135"/>
                  </a:lnTo>
                  <a:lnTo>
                    <a:pt x="190" y="138"/>
                  </a:lnTo>
                  <a:lnTo>
                    <a:pt x="183" y="142"/>
                  </a:lnTo>
                  <a:lnTo>
                    <a:pt x="183" y="145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7" y="149"/>
                  </a:lnTo>
                  <a:lnTo>
                    <a:pt x="213" y="159"/>
                  </a:lnTo>
                  <a:lnTo>
                    <a:pt x="220" y="164"/>
                  </a:lnTo>
                  <a:lnTo>
                    <a:pt x="225" y="166"/>
                  </a:lnTo>
                  <a:lnTo>
                    <a:pt x="232" y="168"/>
                  </a:lnTo>
                  <a:lnTo>
                    <a:pt x="235" y="171"/>
                  </a:lnTo>
                  <a:lnTo>
                    <a:pt x="237" y="173"/>
                  </a:lnTo>
                  <a:lnTo>
                    <a:pt x="235" y="180"/>
                  </a:lnTo>
                  <a:lnTo>
                    <a:pt x="235" y="183"/>
                  </a:lnTo>
                  <a:lnTo>
                    <a:pt x="235" y="185"/>
                  </a:lnTo>
                  <a:lnTo>
                    <a:pt x="232" y="185"/>
                  </a:lnTo>
                  <a:lnTo>
                    <a:pt x="232" y="187"/>
                  </a:lnTo>
                  <a:lnTo>
                    <a:pt x="230" y="185"/>
                  </a:lnTo>
                  <a:lnTo>
                    <a:pt x="227" y="183"/>
                  </a:lnTo>
                  <a:lnTo>
                    <a:pt x="225" y="178"/>
                  </a:lnTo>
                  <a:lnTo>
                    <a:pt x="225" y="175"/>
                  </a:lnTo>
                  <a:lnTo>
                    <a:pt x="223" y="173"/>
                  </a:lnTo>
                  <a:lnTo>
                    <a:pt x="216" y="173"/>
                  </a:lnTo>
                  <a:lnTo>
                    <a:pt x="216" y="171"/>
                  </a:lnTo>
                  <a:lnTo>
                    <a:pt x="211" y="171"/>
                  </a:lnTo>
                  <a:lnTo>
                    <a:pt x="209" y="171"/>
                  </a:lnTo>
                  <a:lnTo>
                    <a:pt x="206" y="171"/>
                  </a:lnTo>
                  <a:lnTo>
                    <a:pt x="204" y="175"/>
                  </a:lnTo>
                  <a:lnTo>
                    <a:pt x="201" y="178"/>
                  </a:lnTo>
                  <a:lnTo>
                    <a:pt x="204" y="183"/>
                  </a:lnTo>
                  <a:lnTo>
                    <a:pt x="201" y="185"/>
                  </a:lnTo>
                  <a:lnTo>
                    <a:pt x="199" y="187"/>
                  </a:lnTo>
                  <a:lnTo>
                    <a:pt x="199" y="190"/>
                  </a:lnTo>
                  <a:lnTo>
                    <a:pt x="201" y="192"/>
                  </a:lnTo>
                  <a:lnTo>
                    <a:pt x="204" y="192"/>
                  </a:lnTo>
                  <a:lnTo>
                    <a:pt x="209" y="197"/>
                  </a:lnTo>
                  <a:lnTo>
                    <a:pt x="211" y="199"/>
                  </a:lnTo>
                  <a:lnTo>
                    <a:pt x="211" y="206"/>
                  </a:lnTo>
                  <a:lnTo>
                    <a:pt x="211" y="209"/>
                  </a:lnTo>
                  <a:lnTo>
                    <a:pt x="209" y="211"/>
                  </a:lnTo>
                  <a:lnTo>
                    <a:pt x="206" y="211"/>
                  </a:lnTo>
                  <a:lnTo>
                    <a:pt x="201" y="216"/>
                  </a:lnTo>
                  <a:lnTo>
                    <a:pt x="201" y="225"/>
                  </a:lnTo>
                  <a:lnTo>
                    <a:pt x="197" y="230"/>
                  </a:lnTo>
                  <a:lnTo>
                    <a:pt x="197" y="235"/>
                  </a:lnTo>
                  <a:lnTo>
                    <a:pt x="192" y="237"/>
                  </a:lnTo>
                  <a:lnTo>
                    <a:pt x="187" y="239"/>
                  </a:lnTo>
                  <a:lnTo>
                    <a:pt x="183" y="235"/>
                  </a:lnTo>
                  <a:lnTo>
                    <a:pt x="183" y="230"/>
                  </a:lnTo>
                  <a:lnTo>
                    <a:pt x="183" y="230"/>
                  </a:lnTo>
                  <a:lnTo>
                    <a:pt x="185" y="228"/>
                  </a:lnTo>
                  <a:lnTo>
                    <a:pt x="187" y="225"/>
                  </a:lnTo>
                  <a:lnTo>
                    <a:pt x="190" y="220"/>
                  </a:lnTo>
                  <a:lnTo>
                    <a:pt x="187" y="216"/>
                  </a:lnTo>
                  <a:lnTo>
                    <a:pt x="190" y="216"/>
                  </a:lnTo>
                  <a:lnTo>
                    <a:pt x="190" y="216"/>
                  </a:lnTo>
                  <a:lnTo>
                    <a:pt x="192" y="213"/>
                  </a:lnTo>
                  <a:lnTo>
                    <a:pt x="192" y="209"/>
                  </a:lnTo>
                  <a:lnTo>
                    <a:pt x="190" y="206"/>
                  </a:lnTo>
                  <a:lnTo>
                    <a:pt x="190" y="199"/>
                  </a:lnTo>
                  <a:lnTo>
                    <a:pt x="187" y="197"/>
                  </a:lnTo>
                  <a:lnTo>
                    <a:pt x="185" y="190"/>
                  </a:lnTo>
                  <a:lnTo>
                    <a:pt x="185" y="183"/>
                  </a:lnTo>
                  <a:lnTo>
                    <a:pt x="180" y="180"/>
                  </a:lnTo>
                  <a:lnTo>
                    <a:pt x="178" y="183"/>
                  </a:lnTo>
                  <a:lnTo>
                    <a:pt x="173" y="180"/>
                  </a:lnTo>
                  <a:lnTo>
                    <a:pt x="171" y="178"/>
                  </a:lnTo>
                  <a:lnTo>
                    <a:pt x="168" y="178"/>
                  </a:lnTo>
                  <a:lnTo>
                    <a:pt x="166" y="175"/>
                  </a:lnTo>
                  <a:lnTo>
                    <a:pt x="166" y="173"/>
                  </a:lnTo>
                  <a:lnTo>
                    <a:pt x="166" y="168"/>
                  </a:lnTo>
                  <a:lnTo>
                    <a:pt x="164" y="166"/>
                  </a:lnTo>
                  <a:lnTo>
                    <a:pt x="161" y="166"/>
                  </a:lnTo>
                  <a:lnTo>
                    <a:pt x="157" y="166"/>
                  </a:lnTo>
                  <a:lnTo>
                    <a:pt x="157" y="164"/>
                  </a:lnTo>
                  <a:lnTo>
                    <a:pt x="154" y="161"/>
                  </a:lnTo>
                  <a:lnTo>
                    <a:pt x="152" y="164"/>
                  </a:lnTo>
                  <a:lnTo>
                    <a:pt x="149" y="161"/>
                  </a:lnTo>
                  <a:lnTo>
                    <a:pt x="145" y="152"/>
                  </a:lnTo>
                  <a:lnTo>
                    <a:pt x="140" y="152"/>
                  </a:lnTo>
                  <a:lnTo>
                    <a:pt x="135" y="152"/>
                  </a:lnTo>
                  <a:lnTo>
                    <a:pt x="133" y="154"/>
                  </a:lnTo>
                  <a:lnTo>
                    <a:pt x="131" y="154"/>
                  </a:lnTo>
                  <a:lnTo>
                    <a:pt x="128" y="149"/>
                  </a:lnTo>
                  <a:lnTo>
                    <a:pt x="126" y="147"/>
                  </a:lnTo>
                  <a:lnTo>
                    <a:pt x="121" y="147"/>
                  </a:lnTo>
                  <a:lnTo>
                    <a:pt x="114" y="140"/>
                  </a:lnTo>
                  <a:lnTo>
                    <a:pt x="105" y="131"/>
                  </a:lnTo>
                  <a:lnTo>
                    <a:pt x="102" y="128"/>
                  </a:lnTo>
                  <a:lnTo>
                    <a:pt x="102" y="126"/>
                  </a:lnTo>
                  <a:lnTo>
                    <a:pt x="97" y="121"/>
                  </a:lnTo>
                  <a:lnTo>
                    <a:pt x="90" y="121"/>
                  </a:lnTo>
                  <a:lnTo>
                    <a:pt x="90" y="116"/>
                  </a:lnTo>
                  <a:lnTo>
                    <a:pt x="86" y="112"/>
                  </a:lnTo>
                  <a:lnTo>
                    <a:pt x="81" y="107"/>
                  </a:lnTo>
                  <a:lnTo>
                    <a:pt x="76" y="104"/>
                  </a:lnTo>
                  <a:lnTo>
                    <a:pt x="76" y="100"/>
                  </a:lnTo>
                  <a:lnTo>
                    <a:pt x="74" y="97"/>
                  </a:lnTo>
                  <a:lnTo>
                    <a:pt x="74" y="93"/>
                  </a:lnTo>
                  <a:lnTo>
                    <a:pt x="69" y="88"/>
                  </a:lnTo>
                  <a:lnTo>
                    <a:pt x="69" y="83"/>
                  </a:lnTo>
                  <a:lnTo>
                    <a:pt x="67" y="81"/>
                  </a:lnTo>
                  <a:lnTo>
                    <a:pt x="64" y="78"/>
                  </a:lnTo>
                  <a:lnTo>
                    <a:pt x="60" y="76"/>
                  </a:lnTo>
                  <a:lnTo>
                    <a:pt x="55" y="74"/>
                  </a:lnTo>
                  <a:lnTo>
                    <a:pt x="41" y="71"/>
                  </a:lnTo>
                  <a:lnTo>
                    <a:pt x="31" y="76"/>
                  </a:lnTo>
                  <a:lnTo>
                    <a:pt x="31" y="81"/>
                  </a:lnTo>
                  <a:lnTo>
                    <a:pt x="27" y="86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7" y="86"/>
                  </a:lnTo>
                  <a:close/>
                  <a:moveTo>
                    <a:pt x="31" y="157"/>
                  </a:moveTo>
                  <a:lnTo>
                    <a:pt x="34" y="157"/>
                  </a:lnTo>
                  <a:lnTo>
                    <a:pt x="34" y="154"/>
                  </a:lnTo>
                  <a:lnTo>
                    <a:pt x="36" y="152"/>
                  </a:lnTo>
                  <a:lnTo>
                    <a:pt x="34" y="152"/>
                  </a:lnTo>
                  <a:lnTo>
                    <a:pt x="34" y="154"/>
                  </a:lnTo>
                  <a:lnTo>
                    <a:pt x="31" y="154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1" y="157"/>
                  </a:lnTo>
                  <a:close/>
                  <a:moveTo>
                    <a:pt x="86" y="123"/>
                  </a:moveTo>
                  <a:lnTo>
                    <a:pt x="88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3"/>
                  </a:lnTo>
                  <a:lnTo>
                    <a:pt x="86" y="123"/>
                  </a:lnTo>
                  <a:close/>
                  <a:moveTo>
                    <a:pt x="69" y="112"/>
                  </a:moveTo>
                  <a:lnTo>
                    <a:pt x="67" y="112"/>
                  </a:lnTo>
                  <a:lnTo>
                    <a:pt x="69" y="114"/>
                  </a:lnTo>
                  <a:lnTo>
                    <a:pt x="74" y="112"/>
                  </a:lnTo>
                  <a:lnTo>
                    <a:pt x="76" y="112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9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9" y="112"/>
                  </a:lnTo>
                  <a:close/>
                  <a:moveTo>
                    <a:pt x="43" y="213"/>
                  </a:moveTo>
                  <a:lnTo>
                    <a:pt x="45" y="211"/>
                  </a:lnTo>
                  <a:lnTo>
                    <a:pt x="45" y="213"/>
                  </a:lnTo>
                  <a:lnTo>
                    <a:pt x="50" y="211"/>
                  </a:lnTo>
                  <a:lnTo>
                    <a:pt x="50" y="206"/>
                  </a:lnTo>
                  <a:lnTo>
                    <a:pt x="50" y="204"/>
                  </a:lnTo>
                  <a:lnTo>
                    <a:pt x="55" y="204"/>
                  </a:lnTo>
                  <a:lnTo>
                    <a:pt x="57" y="206"/>
                  </a:lnTo>
                  <a:lnTo>
                    <a:pt x="60" y="206"/>
                  </a:lnTo>
                  <a:lnTo>
                    <a:pt x="62" y="204"/>
                  </a:lnTo>
                  <a:lnTo>
                    <a:pt x="62" y="197"/>
                  </a:lnTo>
                  <a:lnTo>
                    <a:pt x="62" y="194"/>
                  </a:lnTo>
                  <a:lnTo>
                    <a:pt x="62" y="185"/>
                  </a:lnTo>
                  <a:lnTo>
                    <a:pt x="62" y="178"/>
                  </a:lnTo>
                  <a:lnTo>
                    <a:pt x="57" y="173"/>
                  </a:lnTo>
                  <a:lnTo>
                    <a:pt x="62" y="171"/>
                  </a:lnTo>
                  <a:lnTo>
                    <a:pt x="62" y="166"/>
                  </a:lnTo>
                  <a:lnTo>
                    <a:pt x="62" y="161"/>
                  </a:lnTo>
                  <a:lnTo>
                    <a:pt x="60" y="159"/>
                  </a:lnTo>
                  <a:lnTo>
                    <a:pt x="55" y="154"/>
                  </a:lnTo>
                  <a:lnTo>
                    <a:pt x="55" y="154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1" y="161"/>
                  </a:lnTo>
                  <a:lnTo>
                    <a:pt x="36" y="161"/>
                  </a:lnTo>
                  <a:lnTo>
                    <a:pt x="31" y="159"/>
                  </a:lnTo>
                  <a:lnTo>
                    <a:pt x="31" y="164"/>
                  </a:lnTo>
                  <a:lnTo>
                    <a:pt x="31" y="166"/>
                  </a:lnTo>
                  <a:lnTo>
                    <a:pt x="34" y="171"/>
                  </a:lnTo>
                  <a:lnTo>
                    <a:pt x="36" y="173"/>
                  </a:lnTo>
                  <a:lnTo>
                    <a:pt x="38" y="175"/>
                  </a:lnTo>
                  <a:lnTo>
                    <a:pt x="38" y="180"/>
                  </a:lnTo>
                  <a:lnTo>
                    <a:pt x="36" y="183"/>
                  </a:lnTo>
                  <a:lnTo>
                    <a:pt x="36" y="185"/>
                  </a:lnTo>
                  <a:lnTo>
                    <a:pt x="41" y="185"/>
                  </a:lnTo>
                  <a:lnTo>
                    <a:pt x="41" y="187"/>
                  </a:lnTo>
                  <a:lnTo>
                    <a:pt x="38" y="190"/>
                  </a:lnTo>
                  <a:lnTo>
                    <a:pt x="36" y="197"/>
                  </a:lnTo>
                  <a:lnTo>
                    <a:pt x="38" y="202"/>
                  </a:lnTo>
                  <a:lnTo>
                    <a:pt x="41" y="209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3" y="213"/>
                  </a:lnTo>
                  <a:close/>
                  <a:moveTo>
                    <a:pt x="175" y="268"/>
                  </a:moveTo>
                  <a:lnTo>
                    <a:pt x="173" y="263"/>
                  </a:lnTo>
                  <a:lnTo>
                    <a:pt x="175" y="258"/>
                  </a:lnTo>
                  <a:lnTo>
                    <a:pt x="175" y="256"/>
                  </a:lnTo>
                  <a:lnTo>
                    <a:pt x="173" y="249"/>
                  </a:lnTo>
                  <a:lnTo>
                    <a:pt x="175" y="239"/>
                  </a:lnTo>
                  <a:lnTo>
                    <a:pt x="180" y="237"/>
                  </a:lnTo>
                  <a:lnTo>
                    <a:pt x="180" y="230"/>
                  </a:lnTo>
                  <a:lnTo>
                    <a:pt x="178" y="228"/>
                  </a:lnTo>
                  <a:lnTo>
                    <a:pt x="173" y="232"/>
                  </a:lnTo>
                  <a:lnTo>
                    <a:pt x="171" y="232"/>
                  </a:lnTo>
                  <a:lnTo>
                    <a:pt x="166" y="230"/>
                  </a:lnTo>
                  <a:lnTo>
                    <a:pt x="161" y="235"/>
                  </a:lnTo>
                  <a:lnTo>
                    <a:pt x="152" y="232"/>
                  </a:lnTo>
                  <a:lnTo>
                    <a:pt x="145" y="235"/>
                  </a:lnTo>
                  <a:lnTo>
                    <a:pt x="138" y="235"/>
                  </a:lnTo>
                  <a:lnTo>
                    <a:pt x="135" y="232"/>
                  </a:lnTo>
                  <a:lnTo>
                    <a:pt x="131" y="232"/>
                  </a:lnTo>
                  <a:lnTo>
                    <a:pt x="128" y="235"/>
                  </a:lnTo>
                  <a:lnTo>
                    <a:pt x="126" y="232"/>
                  </a:lnTo>
                  <a:lnTo>
                    <a:pt x="121" y="235"/>
                  </a:lnTo>
                  <a:lnTo>
                    <a:pt x="121" y="242"/>
                  </a:lnTo>
                  <a:lnTo>
                    <a:pt x="123" y="246"/>
                  </a:lnTo>
                  <a:lnTo>
                    <a:pt x="128" y="244"/>
                  </a:lnTo>
                  <a:lnTo>
                    <a:pt x="138" y="251"/>
                  </a:lnTo>
                  <a:lnTo>
                    <a:pt x="140" y="251"/>
                  </a:lnTo>
                  <a:lnTo>
                    <a:pt x="145" y="256"/>
                  </a:lnTo>
                  <a:lnTo>
                    <a:pt x="154" y="258"/>
                  </a:lnTo>
                  <a:lnTo>
                    <a:pt x="157" y="258"/>
                  </a:lnTo>
                  <a:lnTo>
                    <a:pt x="161" y="261"/>
                  </a:lnTo>
                  <a:lnTo>
                    <a:pt x="161" y="263"/>
                  </a:lnTo>
                  <a:lnTo>
                    <a:pt x="171" y="268"/>
                  </a:lnTo>
                  <a:lnTo>
                    <a:pt x="175" y="268"/>
                  </a:lnTo>
                  <a:lnTo>
                    <a:pt x="175" y="268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4" name="Freeform 228">
              <a:extLst>
                <a:ext uri="{FF2B5EF4-FFF2-40B4-BE49-F238E27FC236}">
                  <a16:creationId xmlns:a16="http://schemas.microsoft.com/office/drawing/2014/main" id="{92D61CB8-7673-81DF-AB7D-C6C8405494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1836" y="4562532"/>
              <a:ext cx="224252" cy="169941"/>
            </a:xfrm>
            <a:custGeom>
              <a:avLst/>
              <a:gdLst>
                <a:gd name="T0" fmla="*/ 63 w 108"/>
                <a:gd name="T1" fmla="*/ 6 h 82"/>
                <a:gd name="T2" fmla="*/ 64 w 108"/>
                <a:gd name="T3" fmla="*/ 9 h 82"/>
                <a:gd name="T4" fmla="*/ 72 w 108"/>
                <a:gd name="T5" fmla="*/ 12 h 82"/>
                <a:gd name="T6" fmla="*/ 78 w 108"/>
                <a:gd name="T7" fmla="*/ 13 h 82"/>
                <a:gd name="T8" fmla="*/ 85 w 108"/>
                <a:gd name="T9" fmla="*/ 12 h 82"/>
                <a:gd name="T10" fmla="*/ 91 w 108"/>
                <a:gd name="T11" fmla="*/ 14 h 82"/>
                <a:gd name="T12" fmla="*/ 99 w 108"/>
                <a:gd name="T13" fmla="*/ 16 h 82"/>
                <a:gd name="T14" fmla="*/ 98 w 108"/>
                <a:gd name="T15" fmla="*/ 20 h 82"/>
                <a:gd name="T16" fmla="*/ 94 w 108"/>
                <a:gd name="T17" fmla="*/ 26 h 82"/>
                <a:gd name="T18" fmla="*/ 86 w 108"/>
                <a:gd name="T19" fmla="*/ 29 h 82"/>
                <a:gd name="T20" fmla="*/ 83 w 108"/>
                <a:gd name="T21" fmla="*/ 33 h 82"/>
                <a:gd name="T22" fmla="*/ 81 w 108"/>
                <a:gd name="T23" fmla="*/ 35 h 82"/>
                <a:gd name="T24" fmla="*/ 78 w 108"/>
                <a:gd name="T25" fmla="*/ 39 h 82"/>
                <a:gd name="T26" fmla="*/ 72 w 108"/>
                <a:gd name="T27" fmla="*/ 47 h 82"/>
                <a:gd name="T28" fmla="*/ 75 w 108"/>
                <a:gd name="T29" fmla="*/ 52 h 82"/>
                <a:gd name="T30" fmla="*/ 72 w 108"/>
                <a:gd name="T31" fmla="*/ 57 h 82"/>
                <a:gd name="T32" fmla="*/ 69 w 108"/>
                <a:gd name="T33" fmla="*/ 66 h 82"/>
                <a:gd name="T34" fmla="*/ 66 w 108"/>
                <a:gd name="T35" fmla="*/ 68 h 82"/>
                <a:gd name="T36" fmla="*/ 59 w 108"/>
                <a:gd name="T37" fmla="*/ 75 h 82"/>
                <a:gd name="T38" fmla="*/ 55 w 108"/>
                <a:gd name="T39" fmla="*/ 75 h 82"/>
                <a:gd name="T40" fmla="*/ 50 w 108"/>
                <a:gd name="T41" fmla="*/ 75 h 82"/>
                <a:gd name="T42" fmla="*/ 44 w 108"/>
                <a:gd name="T43" fmla="*/ 74 h 82"/>
                <a:gd name="T44" fmla="*/ 36 w 108"/>
                <a:gd name="T45" fmla="*/ 78 h 82"/>
                <a:gd name="T46" fmla="*/ 32 w 108"/>
                <a:gd name="T47" fmla="*/ 81 h 82"/>
                <a:gd name="T48" fmla="*/ 23 w 108"/>
                <a:gd name="T49" fmla="*/ 79 h 82"/>
                <a:gd name="T50" fmla="*/ 19 w 108"/>
                <a:gd name="T51" fmla="*/ 71 h 82"/>
                <a:gd name="T52" fmla="*/ 14 w 108"/>
                <a:gd name="T53" fmla="*/ 68 h 82"/>
                <a:gd name="T54" fmla="*/ 17 w 108"/>
                <a:gd name="T55" fmla="*/ 61 h 82"/>
                <a:gd name="T56" fmla="*/ 14 w 108"/>
                <a:gd name="T57" fmla="*/ 56 h 82"/>
                <a:gd name="T58" fmla="*/ 15 w 108"/>
                <a:gd name="T59" fmla="*/ 49 h 82"/>
                <a:gd name="T60" fmla="*/ 16 w 108"/>
                <a:gd name="T61" fmla="*/ 44 h 82"/>
                <a:gd name="T62" fmla="*/ 19 w 108"/>
                <a:gd name="T63" fmla="*/ 37 h 82"/>
                <a:gd name="T64" fmla="*/ 22 w 108"/>
                <a:gd name="T65" fmla="*/ 26 h 82"/>
                <a:gd name="T66" fmla="*/ 22 w 108"/>
                <a:gd name="T67" fmla="*/ 22 h 82"/>
                <a:gd name="T68" fmla="*/ 16 w 108"/>
                <a:gd name="T69" fmla="*/ 21 h 82"/>
                <a:gd name="T70" fmla="*/ 8 w 108"/>
                <a:gd name="T71" fmla="*/ 20 h 82"/>
                <a:gd name="T72" fmla="*/ 3 w 108"/>
                <a:gd name="T73" fmla="*/ 19 h 82"/>
                <a:gd name="T74" fmla="*/ 3 w 108"/>
                <a:gd name="T75" fmla="*/ 16 h 82"/>
                <a:gd name="T76" fmla="*/ 4 w 108"/>
                <a:gd name="T77" fmla="*/ 13 h 82"/>
                <a:gd name="T78" fmla="*/ 2 w 108"/>
                <a:gd name="T79" fmla="*/ 11 h 82"/>
                <a:gd name="T80" fmla="*/ 0 w 108"/>
                <a:gd name="T81" fmla="*/ 10 h 82"/>
                <a:gd name="T82" fmla="*/ 4 w 108"/>
                <a:gd name="T83" fmla="*/ 5 h 82"/>
                <a:gd name="T84" fmla="*/ 9 w 108"/>
                <a:gd name="T85" fmla="*/ 4 h 82"/>
                <a:gd name="T86" fmla="*/ 11 w 108"/>
                <a:gd name="T87" fmla="*/ 1 h 82"/>
                <a:gd name="T88" fmla="*/ 15 w 108"/>
                <a:gd name="T89" fmla="*/ 1 h 82"/>
                <a:gd name="T90" fmla="*/ 20 w 108"/>
                <a:gd name="T91" fmla="*/ 2 h 82"/>
                <a:gd name="T92" fmla="*/ 27 w 108"/>
                <a:gd name="T93" fmla="*/ 1 h 82"/>
                <a:gd name="T94" fmla="*/ 37 w 108"/>
                <a:gd name="T95" fmla="*/ 4 h 82"/>
                <a:gd name="T96" fmla="*/ 47 w 108"/>
                <a:gd name="T97" fmla="*/ 3 h 82"/>
                <a:gd name="T98" fmla="*/ 52 w 108"/>
                <a:gd name="T99" fmla="*/ 4 h 82"/>
                <a:gd name="T100" fmla="*/ 59 w 108"/>
                <a:gd name="T101" fmla="*/ 5 h 82"/>
                <a:gd name="T102" fmla="*/ 104 w 108"/>
                <a:gd name="T103" fmla="*/ 43 h 82"/>
                <a:gd name="T104" fmla="*/ 108 w 108"/>
                <a:gd name="T105" fmla="*/ 43 h 82"/>
                <a:gd name="T106" fmla="*/ 104 w 108"/>
                <a:gd name="T107" fmla="*/ 43 h 82"/>
                <a:gd name="T108" fmla="*/ 101 w 108"/>
                <a:gd name="T109" fmla="*/ 45 h 82"/>
                <a:gd name="T110" fmla="*/ 96 w 108"/>
                <a:gd name="T111" fmla="*/ 45 h 82"/>
                <a:gd name="T112" fmla="*/ 99 w 108"/>
                <a:gd name="T113" fmla="*/ 49 h 82"/>
                <a:gd name="T114" fmla="*/ 90 w 108"/>
                <a:gd name="T115" fmla="*/ 52 h 82"/>
                <a:gd name="T116" fmla="*/ 87 w 108"/>
                <a:gd name="T117" fmla="*/ 5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8" h="82">
                  <a:moveTo>
                    <a:pt x="61" y="4"/>
                  </a:move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2" y="28"/>
                    <a:pt x="90" y="29"/>
                    <a:pt x="90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4"/>
                    <a:pt x="61" y="4"/>
                    <a:pt x="61" y="4"/>
                  </a:cubicBezTo>
                  <a:close/>
                  <a:moveTo>
                    <a:pt x="104" y="43"/>
                  </a:moveTo>
                  <a:cubicBezTo>
                    <a:pt x="107" y="43"/>
                    <a:pt x="107" y="43"/>
                    <a:pt x="107" y="43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3"/>
                    <a:pt x="104" y="43"/>
                    <a:pt x="104" y="43"/>
                  </a:cubicBezTo>
                  <a:close/>
                  <a:moveTo>
                    <a:pt x="99" y="49"/>
                  </a:moveTo>
                  <a:cubicBezTo>
                    <a:pt x="99" y="47"/>
                    <a:pt x="99" y="47"/>
                    <a:pt x="99" y="47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9" y="49"/>
                    <a:pt x="99" y="49"/>
                    <a:pt x="99" y="49"/>
                  </a:cubicBezTo>
                  <a:close/>
                  <a:moveTo>
                    <a:pt x="88" y="55"/>
                  </a:moveTo>
                  <a:cubicBezTo>
                    <a:pt x="89" y="53"/>
                    <a:pt x="89" y="53"/>
                    <a:pt x="89" y="53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3"/>
                    <a:pt x="87" y="53"/>
                    <a:pt x="87" y="53"/>
                  </a:cubicBezTo>
                  <a:lnTo>
                    <a:pt x="88" y="55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5" name="Freeform 229">
              <a:extLst>
                <a:ext uri="{FF2B5EF4-FFF2-40B4-BE49-F238E27FC236}">
                  <a16:creationId xmlns:a16="http://schemas.microsoft.com/office/drawing/2014/main" id="{EF6ABB9F-6E57-0B96-74F9-E3861E4C7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04" y="4599324"/>
              <a:ext cx="56063" cy="113878"/>
            </a:xfrm>
            <a:custGeom>
              <a:avLst/>
              <a:gdLst>
                <a:gd name="T0" fmla="*/ 40 w 64"/>
                <a:gd name="T1" fmla="*/ 118 h 130"/>
                <a:gd name="T2" fmla="*/ 43 w 64"/>
                <a:gd name="T3" fmla="*/ 104 h 130"/>
                <a:gd name="T4" fmla="*/ 50 w 64"/>
                <a:gd name="T5" fmla="*/ 97 h 130"/>
                <a:gd name="T6" fmla="*/ 40 w 64"/>
                <a:gd name="T7" fmla="*/ 90 h 130"/>
                <a:gd name="T8" fmla="*/ 47 w 64"/>
                <a:gd name="T9" fmla="*/ 76 h 130"/>
                <a:gd name="T10" fmla="*/ 38 w 64"/>
                <a:gd name="T11" fmla="*/ 62 h 130"/>
                <a:gd name="T12" fmla="*/ 45 w 64"/>
                <a:gd name="T13" fmla="*/ 62 h 130"/>
                <a:gd name="T14" fmla="*/ 47 w 64"/>
                <a:gd name="T15" fmla="*/ 50 h 130"/>
                <a:gd name="T16" fmla="*/ 52 w 64"/>
                <a:gd name="T17" fmla="*/ 33 h 130"/>
                <a:gd name="T18" fmla="*/ 59 w 64"/>
                <a:gd name="T19" fmla="*/ 19 h 130"/>
                <a:gd name="T20" fmla="*/ 64 w 64"/>
                <a:gd name="T21" fmla="*/ 17 h 130"/>
                <a:gd name="T22" fmla="*/ 59 w 64"/>
                <a:gd name="T23" fmla="*/ 5 h 130"/>
                <a:gd name="T24" fmla="*/ 45 w 64"/>
                <a:gd name="T25" fmla="*/ 7 h 130"/>
                <a:gd name="T26" fmla="*/ 26 w 64"/>
                <a:gd name="T27" fmla="*/ 10 h 130"/>
                <a:gd name="T28" fmla="*/ 26 w 64"/>
                <a:gd name="T29" fmla="*/ 0 h 130"/>
                <a:gd name="T30" fmla="*/ 14 w 64"/>
                <a:gd name="T31" fmla="*/ 3 h 130"/>
                <a:gd name="T32" fmla="*/ 17 w 64"/>
                <a:gd name="T33" fmla="*/ 14 h 130"/>
                <a:gd name="T34" fmla="*/ 17 w 64"/>
                <a:gd name="T35" fmla="*/ 29 h 130"/>
                <a:gd name="T36" fmla="*/ 17 w 64"/>
                <a:gd name="T37" fmla="*/ 38 h 130"/>
                <a:gd name="T38" fmla="*/ 12 w 64"/>
                <a:gd name="T39" fmla="*/ 45 h 130"/>
                <a:gd name="T40" fmla="*/ 7 w 64"/>
                <a:gd name="T41" fmla="*/ 59 h 130"/>
                <a:gd name="T42" fmla="*/ 2 w 64"/>
                <a:gd name="T43" fmla="*/ 71 h 130"/>
                <a:gd name="T44" fmla="*/ 0 w 64"/>
                <a:gd name="T45" fmla="*/ 85 h 130"/>
                <a:gd name="T46" fmla="*/ 5 w 64"/>
                <a:gd name="T47" fmla="*/ 83 h 130"/>
                <a:gd name="T48" fmla="*/ 10 w 64"/>
                <a:gd name="T49" fmla="*/ 83 h 130"/>
                <a:gd name="T50" fmla="*/ 5 w 64"/>
                <a:gd name="T51" fmla="*/ 88 h 130"/>
                <a:gd name="T52" fmla="*/ 7 w 64"/>
                <a:gd name="T53" fmla="*/ 95 h 130"/>
                <a:gd name="T54" fmla="*/ 14 w 64"/>
                <a:gd name="T55" fmla="*/ 92 h 130"/>
                <a:gd name="T56" fmla="*/ 14 w 64"/>
                <a:gd name="T57" fmla="*/ 100 h 130"/>
                <a:gd name="T58" fmla="*/ 12 w 64"/>
                <a:gd name="T59" fmla="*/ 116 h 130"/>
                <a:gd name="T60" fmla="*/ 10 w 64"/>
                <a:gd name="T61" fmla="*/ 126 h 130"/>
                <a:gd name="T62" fmla="*/ 17 w 64"/>
                <a:gd name="T63" fmla="*/ 123 h 130"/>
                <a:gd name="T64" fmla="*/ 29 w 64"/>
                <a:gd name="T65" fmla="*/ 130 h 130"/>
                <a:gd name="T66" fmla="*/ 40 w 64"/>
                <a:gd name="T67" fmla="*/ 126 h 130"/>
                <a:gd name="T68" fmla="*/ 43 w 64"/>
                <a:gd name="T69" fmla="*/ 12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130">
                  <a:moveTo>
                    <a:pt x="43" y="123"/>
                  </a:moveTo>
                  <a:lnTo>
                    <a:pt x="40" y="118"/>
                  </a:lnTo>
                  <a:lnTo>
                    <a:pt x="38" y="114"/>
                  </a:lnTo>
                  <a:lnTo>
                    <a:pt x="43" y="104"/>
                  </a:lnTo>
                  <a:lnTo>
                    <a:pt x="47" y="102"/>
                  </a:lnTo>
                  <a:lnTo>
                    <a:pt x="50" y="97"/>
                  </a:lnTo>
                  <a:lnTo>
                    <a:pt x="45" y="97"/>
                  </a:lnTo>
                  <a:lnTo>
                    <a:pt x="40" y="90"/>
                  </a:lnTo>
                  <a:lnTo>
                    <a:pt x="47" y="83"/>
                  </a:lnTo>
                  <a:lnTo>
                    <a:pt x="47" y="76"/>
                  </a:lnTo>
                  <a:lnTo>
                    <a:pt x="43" y="74"/>
                  </a:lnTo>
                  <a:lnTo>
                    <a:pt x="38" y="62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52" y="55"/>
                  </a:lnTo>
                  <a:lnTo>
                    <a:pt x="47" y="50"/>
                  </a:lnTo>
                  <a:lnTo>
                    <a:pt x="52" y="45"/>
                  </a:lnTo>
                  <a:lnTo>
                    <a:pt x="52" y="33"/>
                  </a:lnTo>
                  <a:lnTo>
                    <a:pt x="52" y="29"/>
                  </a:lnTo>
                  <a:lnTo>
                    <a:pt x="59" y="19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59" y="10"/>
                  </a:lnTo>
                  <a:lnTo>
                    <a:pt x="59" y="5"/>
                  </a:lnTo>
                  <a:lnTo>
                    <a:pt x="50" y="3"/>
                  </a:lnTo>
                  <a:lnTo>
                    <a:pt x="45" y="7"/>
                  </a:lnTo>
                  <a:lnTo>
                    <a:pt x="33" y="5"/>
                  </a:lnTo>
                  <a:lnTo>
                    <a:pt x="26" y="10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4" y="3"/>
                  </a:lnTo>
                  <a:lnTo>
                    <a:pt x="14" y="7"/>
                  </a:lnTo>
                  <a:lnTo>
                    <a:pt x="17" y="14"/>
                  </a:lnTo>
                  <a:lnTo>
                    <a:pt x="14" y="26"/>
                  </a:lnTo>
                  <a:lnTo>
                    <a:pt x="17" y="29"/>
                  </a:lnTo>
                  <a:lnTo>
                    <a:pt x="14" y="33"/>
                  </a:lnTo>
                  <a:lnTo>
                    <a:pt x="17" y="38"/>
                  </a:lnTo>
                  <a:lnTo>
                    <a:pt x="14" y="40"/>
                  </a:lnTo>
                  <a:lnTo>
                    <a:pt x="12" y="45"/>
                  </a:lnTo>
                  <a:lnTo>
                    <a:pt x="12" y="52"/>
                  </a:lnTo>
                  <a:lnTo>
                    <a:pt x="7" y="59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5" y="85"/>
                  </a:lnTo>
                  <a:lnTo>
                    <a:pt x="5" y="83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5" y="88"/>
                  </a:lnTo>
                  <a:lnTo>
                    <a:pt x="5" y="92"/>
                  </a:lnTo>
                  <a:lnTo>
                    <a:pt x="7" y="95"/>
                  </a:lnTo>
                  <a:lnTo>
                    <a:pt x="10" y="92"/>
                  </a:lnTo>
                  <a:lnTo>
                    <a:pt x="14" y="92"/>
                  </a:lnTo>
                  <a:lnTo>
                    <a:pt x="12" y="95"/>
                  </a:lnTo>
                  <a:lnTo>
                    <a:pt x="14" y="100"/>
                  </a:lnTo>
                  <a:lnTo>
                    <a:pt x="12" y="104"/>
                  </a:lnTo>
                  <a:lnTo>
                    <a:pt x="12" y="116"/>
                  </a:lnTo>
                  <a:lnTo>
                    <a:pt x="10" y="123"/>
                  </a:lnTo>
                  <a:lnTo>
                    <a:pt x="10" y="126"/>
                  </a:lnTo>
                  <a:lnTo>
                    <a:pt x="10" y="128"/>
                  </a:lnTo>
                  <a:lnTo>
                    <a:pt x="17" y="123"/>
                  </a:lnTo>
                  <a:lnTo>
                    <a:pt x="24" y="128"/>
                  </a:lnTo>
                  <a:lnTo>
                    <a:pt x="29" y="130"/>
                  </a:lnTo>
                  <a:lnTo>
                    <a:pt x="36" y="126"/>
                  </a:lnTo>
                  <a:lnTo>
                    <a:pt x="40" y="126"/>
                  </a:lnTo>
                  <a:lnTo>
                    <a:pt x="40" y="123"/>
                  </a:lnTo>
                  <a:lnTo>
                    <a:pt x="43" y="123"/>
                  </a:lnTo>
                  <a:lnTo>
                    <a:pt x="43" y="123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6" name="Freeform 230">
              <a:extLst>
                <a:ext uri="{FF2B5EF4-FFF2-40B4-BE49-F238E27FC236}">
                  <a16:creationId xmlns:a16="http://schemas.microsoft.com/office/drawing/2014/main" id="{0B7CDABB-5F2C-EC62-1C63-ABFC209CB9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0636" y="4603703"/>
              <a:ext cx="157678" cy="153298"/>
            </a:xfrm>
            <a:custGeom>
              <a:avLst/>
              <a:gdLst>
                <a:gd name="T0" fmla="*/ 47 w 76"/>
                <a:gd name="T1" fmla="*/ 6 h 74"/>
                <a:gd name="T2" fmla="*/ 31 w 76"/>
                <a:gd name="T3" fmla="*/ 7 h 74"/>
                <a:gd name="T4" fmla="*/ 13 w 76"/>
                <a:gd name="T5" fmla="*/ 13 h 74"/>
                <a:gd name="T6" fmla="*/ 9 w 76"/>
                <a:gd name="T7" fmla="*/ 30 h 74"/>
                <a:gd name="T8" fmla="*/ 20 w 76"/>
                <a:gd name="T9" fmla="*/ 40 h 74"/>
                <a:gd name="T10" fmla="*/ 29 w 76"/>
                <a:gd name="T11" fmla="*/ 42 h 74"/>
                <a:gd name="T12" fmla="*/ 15 w 76"/>
                <a:gd name="T13" fmla="*/ 42 h 74"/>
                <a:gd name="T14" fmla="*/ 22 w 76"/>
                <a:gd name="T15" fmla="*/ 56 h 74"/>
                <a:gd name="T16" fmla="*/ 27 w 76"/>
                <a:gd name="T17" fmla="*/ 57 h 74"/>
                <a:gd name="T18" fmla="*/ 29 w 76"/>
                <a:gd name="T19" fmla="*/ 49 h 74"/>
                <a:gd name="T20" fmla="*/ 34 w 76"/>
                <a:gd name="T21" fmla="*/ 49 h 74"/>
                <a:gd name="T22" fmla="*/ 36 w 76"/>
                <a:gd name="T23" fmla="*/ 45 h 74"/>
                <a:gd name="T24" fmla="*/ 31 w 76"/>
                <a:gd name="T25" fmla="*/ 36 h 74"/>
                <a:gd name="T26" fmla="*/ 28 w 76"/>
                <a:gd name="T27" fmla="*/ 29 h 74"/>
                <a:gd name="T28" fmla="*/ 28 w 76"/>
                <a:gd name="T29" fmla="*/ 24 h 74"/>
                <a:gd name="T30" fmla="*/ 27 w 76"/>
                <a:gd name="T31" fmla="*/ 16 h 74"/>
                <a:gd name="T32" fmla="*/ 34 w 76"/>
                <a:gd name="T33" fmla="*/ 18 h 74"/>
                <a:gd name="T34" fmla="*/ 40 w 76"/>
                <a:gd name="T35" fmla="*/ 18 h 74"/>
                <a:gd name="T36" fmla="*/ 42 w 76"/>
                <a:gd name="T37" fmla="*/ 11 h 74"/>
                <a:gd name="T38" fmla="*/ 57 w 76"/>
                <a:gd name="T39" fmla="*/ 9 h 74"/>
                <a:gd name="T40" fmla="*/ 36 w 76"/>
                <a:gd name="T41" fmla="*/ 70 h 74"/>
                <a:gd name="T42" fmla="*/ 49 w 76"/>
                <a:gd name="T43" fmla="*/ 74 h 74"/>
                <a:gd name="T44" fmla="*/ 60 w 76"/>
                <a:gd name="T45" fmla="*/ 69 h 74"/>
                <a:gd name="T46" fmla="*/ 52 w 76"/>
                <a:gd name="T47" fmla="*/ 68 h 74"/>
                <a:gd name="T48" fmla="*/ 41 w 76"/>
                <a:gd name="T49" fmla="*/ 66 h 74"/>
                <a:gd name="T50" fmla="*/ 38 w 76"/>
                <a:gd name="T51" fmla="*/ 68 h 74"/>
                <a:gd name="T52" fmla="*/ 1 w 76"/>
                <a:gd name="T53" fmla="*/ 26 h 74"/>
                <a:gd name="T54" fmla="*/ 11 w 76"/>
                <a:gd name="T55" fmla="*/ 34 h 74"/>
                <a:gd name="T56" fmla="*/ 11 w 76"/>
                <a:gd name="T57" fmla="*/ 40 h 74"/>
                <a:gd name="T58" fmla="*/ 9 w 76"/>
                <a:gd name="T59" fmla="*/ 42 h 74"/>
                <a:gd name="T60" fmla="*/ 12 w 76"/>
                <a:gd name="T61" fmla="*/ 47 h 74"/>
                <a:gd name="T62" fmla="*/ 68 w 76"/>
                <a:gd name="T63" fmla="*/ 64 h 74"/>
                <a:gd name="T64" fmla="*/ 67 w 76"/>
                <a:gd name="T65" fmla="*/ 69 h 74"/>
                <a:gd name="T66" fmla="*/ 76 w 76"/>
                <a:gd name="T67" fmla="*/ 58 h 74"/>
                <a:gd name="T68" fmla="*/ 72 w 76"/>
                <a:gd name="T69" fmla="*/ 64 h 74"/>
                <a:gd name="T70" fmla="*/ 61 w 76"/>
                <a:gd name="T71" fmla="*/ 45 h 74"/>
                <a:gd name="T72" fmla="*/ 61 w 76"/>
                <a:gd name="T73" fmla="*/ 46 h 74"/>
                <a:gd name="T74" fmla="*/ 54 w 76"/>
                <a:gd name="T75" fmla="*/ 39 h 74"/>
                <a:gd name="T76" fmla="*/ 53 w 76"/>
                <a:gd name="T77" fmla="*/ 30 h 74"/>
                <a:gd name="T78" fmla="*/ 59 w 76"/>
                <a:gd name="T79" fmla="*/ 32 h 74"/>
                <a:gd name="T80" fmla="*/ 55 w 76"/>
                <a:gd name="T81" fmla="*/ 31 h 74"/>
                <a:gd name="T82" fmla="*/ 46 w 76"/>
                <a:gd name="T83" fmla="*/ 20 h 74"/>
                <a:gd name="T84" fmla="*/ 46 w 76"/>
                <a:gd name="T85" fmla="*/ 22 h 74"/>
                <a:gd name="T86" fmla="*/ 41 w 76"/>
                <a:gd name="T87" fmla="*/ 14 h 74"/>
                <a:gd name="T88" fmla="*/ 33 w 76"/>
                <a:gd name="T89" fmla="*/ 30 h 74"/>
                <a:gd name="T90" fmla="*/ 44 w 76"/>
                <a:gd name="T91" fmla="*/ 35 h 74"/>
                <a:gd name="T92" fmla="*/ 56 w 76"/>
                <a:gd name="T93" fmla="*/ 49 h 74"/>
                <a:gd name="T94" fmla="*/ 44 w 76"/>
                <a:gd name="T95" fmla="*/ 53 h 74"/>
                <a:gd name="T96" fmla="*/ 42 w 76"/>
                <a:gd name="T97" fmla="*/ 47 h 74"/>
                <a:gd name="T98" fmla="*/ 52 w 76"/>
                <a:gd name="T99" fmla="*/ 53 h 74"/>
                <a:gd name="T100" fmla="*/ 52 w 76"/>
                <a:gd name="T101" fmla="*/ 49 h 74"/>
                <a:gd name="T102" fmla="*/ 46 w 76"/>
                <a:gd name="T103" fmla="*/ 44 h 74"/>
                <a:gd name="T104" fmla="*/ 30 w 76"/>
                <a:gd name="T105" fmla="*/ 32 h 74"/>
                <a:gd name="T106" fmla="*/ 40 w 76"/>
                <a:gd name="T107" fmla="*/ 38 h 74"/>
                <a:gd name="T108" fmla="*/ 42 w 76"/>
                <a:gd name="T109" fmla="*/ 44 h 74"/>
                <a:gd name="T110" fmla="*/ 34 w 76"/>
                <a:gd name="T111" fmla="*/ 36 h 74"/>
                <a:gd name="T112" fmla="*/ 31 w 76"/>
                <a:gd name="T113" fmla="*/ 59 h 74"/>
                <a:gd name="T114" fmla="*/ 31 w 76"/>
                <a:gd name="T115" fmla="*/ 5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6" h="74">
                  <a:moveTo>
                    <a:pt x="57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0"/>
                    <a:pt x="57" y="0"/>
                    <a:pt x="57" y="0"/>
                  </a:cubicBezTo>
                  <a:close/>
                  <a:moveTo>
                    <a:pt x="38" y="68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8"/>
                    <a:pt x="38" y="68"/>
                    <a:pt x="38" y="68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lose/>
                  <a:moveTo>
                    <a:pt x="9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9" y="36"/>
                    <a:pt x="9" y="36"/>
                    <a:pt x="9" y="36"/>
                  </a:cubicBezTo>
                  <a:close/>
                  <a:moveTo>
                    <a:pt x="9" y="39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  <a:moveTo>
                    <a:pt x="13" y="46"/>
                  </a:move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6"/>
                    <a:pt x="13" y="46"/>
                    <a:pt x="13" y="46"/>
                  </a:cubicBezTo>
                  <a:close/>
                  <a:moveTo>
                    <a:pt x="67" y="65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7" y="65"/>
                    <a:pt x="67" y="65"/>
                    <a:pt x="67" y="65"/>
                  </a:cubicBezTo>
                  <a:close/>
                  <a:moveTo>
                    <a:pt x="67" y="69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lose/>
                  <a:moveTo>
                    <a:pt x="72" y="64"/>
                  </a:moveTo>
                  <a:cubicBezTo>
                    <a:pt x="71" y="63"/>
                    <a:pt x="71" y="63"/>
                    <a:pt x="71" y="63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lose/>
                  <a:moveTo>
                    <a:pt x="60" y="58"/>
                  </a:moveTo>
                  <a:cubicBezTo>
                    <a:pt x="59" y="58"/>
                    <a:pt x="59" y="58"/>
                    <a:pt x="59" y="58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0" y="58"/>
                    <a:pt x="60" y="58"/>
                    <a:pt x="60" y="58"/>
                  </a:cubicBezTo>
                  <a:close/>
                  <a:moveTo>
                    <a:pt x="60" y="46"/>
                  </a:moveTo>
                  <a:cubicBezTo>
                    <a:pt x="61" y="45"/>
                    <a:pt x="61" y="45"/>
                    <a:pt x="61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6"/>
                    <a:pt x="60" y="46"/>
                  </a:cubicBezTo>
                  <a:close/>
                  <a:moveTo>
                    <a:pt x="57" y="36"/>
                  </a:moveTo>
                  <a:cubicBezTo>
                    <a:pt x="57" y="39"/>
                    <a:pt x="57" y="39"/>
                    <a:pt x="57" y="39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7" y="36"/>
                    <a:pt x="57" y="36"/>
                    <a:pt x="57" y="36"/>
                  </a:cubicBezTo>
                  <a:close/>
                  <a:moveTo>
                    <a:pt x="54" y="31"/>
                  </a:moveTo>
                  <a:cubicBezTo>
                    <a:pt x="53" y="30"/>
                    <a:pt x="53" y="30"/>
                    <a:pt x="53" y="30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4" y="31"/>
                    <a:pt x="54" y="31"/>
                    <a:pt x="54" y="31"/>
                  </a:cubicBezTo>
                  <a:close/>
                  <a:moveTo>
                    <a:pt x="50" y="15"/>
                  </a:moveTo>
                  <a:cubicBezTo>
                    <a:pt x="50" y="15"/>
                    <a:pt x="50" y="15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5"/>
                    <a:pt x="50" y="15"/>
                    <a:pt x="50" y="15"/>
                  </a:cubicBezTo>
                  <a:close/>
                  <a:moveTo>
                    <a:pt x="46" y="20"/>
                  </a:move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lose/>
                  <a:moveTo>
                    <a:pt x="42" y="12"/>
                  </a:moveTo>
                  <a:cubicBezTo>
                    <a:pt x="42" y="12"/>
                    <a:pt x="42" y="12"/>
                    <a:pt x="42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12"/>
                    <a:pt x="42" y="12"/>
                    <a:pt x="42" y="12"/>
                  </a:cubicBezTo>
                  <a:close/>
                  <a:moveTo>
                    <a:pt x="34" y="30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0"/>
                    <a:pt x="34" y="30"/>
                    <a:pt x="34" y="30"/>
                  </a:cubicBezTo>
                  <a:close/>
                  <a:moveTo>
                    <a:pt x="32" y="30"/>
                  </a:move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0"/>
                    <a:pt x="32" y="30"/>
                    <a:pt x="32" y="30"/>
                  </a:cubicBezTo>
                  <a:close/>
                  <a:moveTo>
                    <a:pt x="42" y="32"/>
                  </a:move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2" y="32"/>
                    <a:pt x="42" y="32"/>
                    <a:pt x="42" y="32"/>
                  </a:cubicBezTo>
                  <a:close/>
                  <a:moveTo>
                    <a:pt x="56" y="49"/>
                  </a:moveTo>
                  <a:cubicBezTo>
                    <a:pt x="56" y="48"/>
                    <a:pt x="56" y="48"/>
                    <a:pt x="56" y="48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6" y="49"/>
                    <a:pt x="56" y="49"/>
                    <a:pt x="56" y="49"/>
                  </a:cubicBezTo>
                  <a:close/>
                  <a:moveTo>
                    <a:pt x="42" y="58"/>
                  </a:moveTo>
                  <a:cubicBezTo>
                    <a:pt x="43" y="56"/>
                    <a:pt x="43" y="56"/>
                    <a:pt x="43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2" y="58"/>
                    <a:pt x="42" y="58"/>
                    <a:pt x="42" y="58"/>
                  </a:cubicBezTo>
                  <a:close/>
                  <a:moveTo>
                    <a:pt x="43" y="52"/>
                  </a:moveTo>
                  <a:cubicBezTo>
                    <a:pt x="44" y="52"/>
                    <a:pt x="44" y="52"/>
                    <a:pt x="44" y="52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2"/>
                    <a:pt x="43" y="52"/>
                    <a:pt x="43" y="52"/>
                  </a:cubicBezTo>
                  <a:close/>
                  <a:moveTo>
                    <a:pt x="42" y="51"/>
                  </a:moveTo>
                  <a:cubicBezTo>
                    <a:pt x="42" y="49"/>
                    <a:pt x="42" y="49"/>
                    <a:pt x="42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51"/>
                    <a:pt x="42" y="51"/>
                    <a:pt x="42" y="51"/>
                  </a:cubicBezTo>
                  <a:close/>
                  <a:moveTo>
                    <a:pt x="42" y="49"/>
                  </a:moveTo>
                  <a:cubicBezTo>
                    <a:pt x="41" y="48"/>
                    <a:pt x="41" y="48"/>
                    <a:pt x="41" y="4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9"/>
                    <a:pt x="42" y="49"/>
                    <a:pt x="42" y="49"/>
                  </a:cubicBezTo>
                  <a:close/>
                  <a:moveTo>
                    <a:pt x="49" y="54"/>
                  </a:moveTo>
                  <a:cubicBezTo>
                    <a:pt x="49" y="53"/>
                    <a:pt x="49" y="53"/>
                    <a:pt x="49" y="53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4"/>
                    <a:pt x="49" y="54"/>
                    <a:pt x="49" y="54"/>
                  </a:cubicBezTo>
                  <a:close/>
                  <a:moveTo>
                    <a:pt x="52" y="53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lose/>
                  <a:moveTo>
                    <a:pt x="51" y="50"/>
                  </a:moveTo>
                  <a:cubicBezTo>
                    <a:pt x="51" y="49"/>
                    <a:pt x="51" y="49"/>
                    <a:pt x="51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1" y="50"/>
                    <a:pt x="51" y="50"/>
                    <a:pt x="51" y="50"/>
                  </a:cubicBezTo>
                  <a:close/>
                  <a:moveTo>
                    <a:pt x="49" y="47"/>
                  </a:moveTo>
                  <a:cubicBezTo>
                    <a:pt x="49" y="47"/>
                    <a:pt x="49" y="47"/>
                    <a:pt x="49" y="47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7"/>
                    <a:pt x="49" y="47"/>
                  </a:cubicBezTo>
                  <a:close/>
                  <a:moveTo>
                    <a:pt x="45" y="44"/>
                  </a:moveTo>
                  <a:cubicBezTo>
                    <a:pt x="46" y="44"/>
                    <a:pt x="46" y="44"/>
                    <a:pt x="46" y="44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5" y="44"/>
                    <a:pt x="45" y="44"/>
                    <a:pt x="45" y="44"/>
                  </a:cubicBezTo>
                  <a:close/>
                  <a:moveTo>
                    <a:pt x="28" y="33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lose/>
                  <a:moveTo>
                    <a:pt x="31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31" y="58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7" name="Freeform 231">
              <a:extLst>
                <a:ext uri="{FF2B5EF4-FFF2-40B4-BE49-F238E27FC236}">
                  <a16:creationId xmlns:a16="http://schemas.microsoft.com/office/drawing/2014/main" id="{F2623797-B55D-B32F-D711-D426CD2D4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6001" y="4594944"/>
              <a:ext cx="98986" cy="81467"/>
            </a:xfrm>
            <a:custGeom>
              <a:avLst/>
              <a:gdLst>
                <a:gd name="T0" fmla="*/ 2 w 113"/>
                <a:gd name="T1" fmla="*/ 15 h 93"/>
                <a:gd name="T2" fmla="*/ 21 w 113"/>
                <a:gd name="T3" fmla="*/ 19 h 93"/>
                <a:gd name="T4" fmla="*/ 35 w 113"/>
                <a:gd name="T5" fmla="*/ 24 h 93"/>
                <a:gd name="T6" fmla="*/ 35 w 113"/>
                <a:gd name="T7" fmla="*/ 12 h 93"/>
                <a:gd name="T8" fmla="*/ 30 w 113"/>
                <a:gd name="T9" fmla="*/ 0 h 93"/>
                <a:gd name="T10" fmla="*/ 47 w 113"/>
                <a:gd name="T11" fmla="*/ 10 h 93"/>
                <a:gd name="T12" fmla="*/ 59 w 113"/>
                <a:gd name="T13" fmla="*/ 15 h 93"/>
                <a:gd name="T14" fmla="*/ 66 w 113"/>
                <a:gd name="T15" fmla="*/ 8 h 93"/>
                <a:gd name="T16" fmla="*/ 78 w 113"/>
                <a:gd name="T17" fmla="*/ 3 h 93"/>
                <a:gd name="T18" fmla="*/ 85 w 113"/>
                <a:gd name="T19" fmla="*/ 15 h 93"/>
                <a:gd name="T20" fmla="*/ 94 w 113"/>
                <a:gd name="T21" fmla="*/ 26 h 93"/>
                <a:gd name="T22" fmla="*/ 99 w 113"/>
                <a:gd name="T23" fmla="*/ 34 h 93"/>
                <a:gd name="T24" fmla="*/ 111 w 113"/>
                <a:gd name="T25" fmla="*/ 34 h 93"/>
                <a:gd name="T26" fmla="*/ 111 w 113"/>
                <a:gd name="T27" fmla="*/ 38 h 93"/>
                <a:gd name="T28" fmla="*/ 101 w 113"/>
                <a:gd name="T29" fmla="*/ 41 h 93"/>
                <a:gd name="T30" fmla="*/ 97 w 113"/>
                <a:gd name="T31" fmla="*/ 52 h 93"/>
                <a:gd name="T32" fmla="*/ 97 w 113"/>
                <a:gd name="T33" fmla="*/ 57 h 93"/>
                <a:gd name="T34" fmla="*/ 97 w 113"/>
                <a:gd name="T35" fmla="*/ 64 h 93"/>
                <a:gd name="T36" fmla="*/ 94 w 113"/>
                <a:gd name="T37" fmla="*/ 69 h 93"/>
                <a:gd name="T38" fmla="*/ 94 w 113"/>
                <a:gd name="T39" fmla="*/ 79 h 93"/>
                <a:gd name="T40" fmla="*/ 94 w 113"/>
                <a:gd name="T41" fmla="*/ 71 h 93"/>
                <a:gd name="T42" fmla="*/ 90 w 113"/>
                <a:gd name="T43" fmla="*/ 71 h 93"/>
                <a:gd name="T44" fmla="*/ 90 w 113"/>
                <a:gd name="T45" fmla="*/ 79 h 93"/>
                <a:gd name="T46" fmla="*/ 90 w 113"/>
                <a:gd name="T47" fmla="*/ 83 h 93"/>
                <a:gd name="T48" fmla="*/ 87 w 113"/>
                <a:gd name="T49" fmla="*/ 93 h 93"/>
                <a:gd name="T50" fmla="*/ 82 w 113"/>
                <a:gd name="T51" fmla="*/ 90 h 93"/>
                <a:gd name="T52" fmla="*/ 73 w 113"/>
                <a:gd name="T53" fmla="*/ 81 h 93"/>
                <a:gd name="T54" fmla="*/ 75 w 113"/>
                <a:gd name="T55" fmla="*/ 74 h 93"/>
                <a:gd name="T56" fmla="*/ 75 w 113"/>
                <a:gd name="T57" fmla="*/ 69 h 93"/>
                <a:gd name="T58" fmla="*/ 71 w 113"/>
                <a:gd name="T59" fmla="*/ 64 h 93"/>
                <a:gd name="T60" fmla="*/ 68 w 113"/>
                <a:gd name="T61" fmla="*/ 62 h 93"/>
                <a:gd name="T62" fmla="*/ 64 w 113"/>
                <a:gd name="T63" fmla="*/ 64 h 93"/>
                <a:gd name="T64" fmla="*/ 56 w 113"/>
                <a:gd name="T65" fmla="*/ 69 h 93"/>
                <a:gd name="T66" fmla="*/ 52 w 113"/>
                <a:gd name="T67" fmla="*/ 74 h 93"/>
                <a:gd name="T68" fmla="*/ 47 w 113"/>
                <a:gd name="T69" fmla="*/ 76 h 93"/>
                <a:gd name="T70" fmla="*/ 42 w 113"/>
                <a:gd name="T71" fmla="*/ 81 h 93"/>
                <a:gd name="T72" fmla="*/ 40 w 113"/>
                <a:gd name="T73" fmla="*/ 81 h 93"/>
                <a:gd name="T74" fmla="*/ 42 w 113"/>
                <a:gd name="T75" fmla="*/ 74 h 93"/>
                <a:gd name="T76" fmla="*/ 45 w 113"/>
                <a:gd name="T77" fmla="*/ 67 h 93"/>
                <a:gd name="T78" fmla="*/ 33 w 113"/>
                <a:gd name="T79" fmla="*/ 62 h 93"/>
                <a:gd name="T80" fmla="*/ 21 w 113"/>
                <a:gd name="T81" fmla="*/ 50 h 93"/>
                <a:gd name="T82" fmla="*/ 23 w 113"/>
                <a:gd name="T83" fmla="*/ 43 h 93"/>
                <a:gd name="T84" fmla="*/ 16 w 113"/>
                <a:gd name="T85" fmla="*/ 34 h 93"/>
                <a:gd name="T86" fmla="*/ 12 w 113"/>
                <a:gd name="T87" fmla="*/ 24 h 93"/>
                <a:gd name="T88" fmla="*/ 2 w 113"/>
                <a:gd name="T89" fmla="*/ 19 h 93"/>
                <a:gd name="T90" fmla="*/ 2 w 113"/>
                <a:gd name="T91" fmla="*/ 19 h 93"/>
                <a:gd name="T92" fmla="*/ 26 w 113"/>
                <a:gd name="T93" fmla="*/ 67 h 93"/>
                <a:gd name="T94" fmla="*/ 19 w 113"/>
                <a:gd name="T95" fmla="*/ 60 h 93"/>
                <a:gd name="T96" fmla="*/ 12 w 113"/>
                <a:gd name="T97" fmla="*/ 60 h 93"/>
                <a:gd name="T98" fmla="*/ 4 w 113"/>
                <a:gd name="T99" fmla="*/ 57 h 93"/>
                <a:gd name="T100" fmla="*/ 0 w 113"/>
                <a:gd name="T101" fmla="*/ 60 h 93"/>
                <a:gd name="T102" fmla="*/ 4 w 113"/>
                <a:gd name="T103" fmla="*/ 62 h 93"/>
                <a:gd name="T104" fmla="*/ 9 w 113"/>
                <a:gd name="T105" fmla="*/ 67 h 93"/>
                <a:gd name="T106" fmla="*/ 16 w 113"/>
                <a:gd name="T107" fmla="*/ 74 h 93"/>
                <a:gd name="T108" fmla="*/ 23 w 113"/>
                <a:gd name="T109" fmla="*/ 81 h 93"/>
                <a:gd name="T110" fmla="*/ 35 w 113"/>
                <a:gd name="T111" fmla="*/ 83 h 93"/>
                <a:gd name="T112" fmla="*/ 35 w 113"/>
                <a:gd name="T113" fmla="*/ 8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" h="93">
                  <a:moveTo>
                    <a:pt x="2" y="19"/>
                  </a:moveTo>
                  <a:lnTo>
                    <a:pt x="2" y="15"/>
                  </a:lnTo>
                  <a:lnTo>
                    <a:pt x="9" y="12"/>
                  </a:lnTo>
                  <a:lnTo>
                    <a:pt x="21" y="19"/>
                  </a:lnTo>
                  <a:lnTo>
                    <a:pt x="28" y="19"/>
                  </a:lnTo>
                  <a:lnTo>
                    <a:pt x="35" y="24"/>
                  </a:lnTo>
                  <a:lnTo>
                    <a:pt x="38" y="15"/>
                  </a:lnTo>
                  <a:lnTo>
                    <a:pt x="35" y="12"/>
                  </a:lnTo>
                  <a:lnTo>
                    <a:pt x="28" y="8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10"/>
                  </a:lnTo>
                  <a:lnTo>
                    <a:pt x="49" y="15"/>
                  </a:lnTo>
                  <a:lnTo>
                    <a:pt x="59" y="15"/>
                  </a:lnTo>
                  <a:lnTo>
                    <a:pt x="61" y="12"/>
                  </a:lnTo>
                  <a:lnTo>
                    <a:pt x="66" y="8"/>
                  </a:lnTo>
                  <a:lnTo>
                    <a:pt x="73" y="0"/>
                  </a:lnTo>
                  <a:lnTo>
                    <a:pt x="78" y="3"/>
                  </a:lnTo>
                  <a:lnTo>
                    <a:pt x="85" y="10"/>
                  </a:lnTo>
                  <a:lnTo>
                    <a:pt x="85" y="15"/>
                  </a:lnTo>
                  <a:lnTo>
                    <a:pt x="87" y="22"/>
                  </a:lnTo>
                  <a:lnTo>
                    <a:pt x="94" y="26"/>
                  </a:lnTo>
                  <a:lnTo>
                    <a:pt x="97" y="29"/>
                  </a:lnTo>
                  <a:lnTo>
                    <a:pt x="99" y="34"/>
                  </a:lnTo>
                  <a:lnTo>
                    <a:pt x="106" y="31"/>
                  </a:lnTo>
                  <a:lnTo>
                    <a:pt x="111" y="34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08" y="41"/>
                  </a:lnTo>
                  <a:lnTo>
                    <a:pt x="101" y="41"/>
                  </a:lnTo>
                  <a:lnTo>
                    <a:pt x="97" y="45"/>
                  </a:lnTo>
                  <a:lnTo>
                    <a:pt x="97" y="52"/>
                  </a:lnTo>
                  <a:lnTo>
                    <a:pt x="97" y="55"/>
                  </a:lnTo>
                  <a:lnTo>
                    <a:pt x="97" y="57"/>
                  </a:lnTo>
                  <a:lnTo>
                    <a:pt x="94" y="62"/>
                  </a:lnTo>
                  <a:lnTo>
                    <a:pt x="97" y="64"/>
                  </a:lnTo>
                  <a:lnTo>
                    <a:pt x="97" y="67"/>
                  </a:lnTo>
                  <a:lnTo>
                    <a:pt x="94" y="69"/>
                  </a:lnTo>
                  <a:lnTo>
                    <a:pt x="94" y="76"/>
                  </a:lnTo>
                  <a:lnTo>
                    <a:pt x="94" y="79"/>
                  </a:lnTo>
                  <a:lnTo>
                    <a:pt x="92" y="76"/>
                  </a:lnTo>
                  <a:lnTo>
                    <a:pt x="94" y="71"/>
                  </a:lnTo>
                  <a:lnTo>
                    <a:pt x="90" y="69"/>
                  </a:lnTo>
                  <a:lnTo>
                    <a:pt x="90" y="71"/>
                  </a:lnTo>
                  <a:lnTo>
                    <a:pt x="87" y="74"/>
                  </a:lnTo>
                  <a:lnTo>
                    <a:pt x="90" y="79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93"/>
                  </a:lnTo>
                  <a:lnTo>
                    <a:pt x="87" y="93"/>
                  </a:lnTo>
                  <a:lnTo>
                    <a:pt x="85" y="93"/>
                  </a:lnTo>
                  <a:lnTo>
                    <a:pt x="82" y="90"/>
                  </a:lnTo>
                  <a:lnTo>
                    <a:pt x="80" y="88"/>
                  </a:lnTo>
                  <a:lnTo>
                    <a:pt x="73" y="81"/>
                  </a:lnTo>
                  <a:lnTo>
                    <a:pt x="80" y="76"/>
                  </a:lnTo>
                  <a:lnTo>
                    <a:pt x="75" y="74"/>
                  </a:lnTo>
                  <a:lnTo>
                    <a:pt x="73" y="71"/>
                  </a:lnTo>
                  <a:lnTo>
                    <a:pt x="75" y="69"/>
                  </a:lnTo>
                  <a:lnTo>
                    <a:pt x="73" y="67"/>
                  </a:lnTo>
                  <a:lnTo>
                    <a:pt x="71" y="64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6" y="62"/>
                  </a:lnTo>
                  <a:lnTo>
                    <a:pt x="64" y="64"/>
                  </a:lnTo>
                  <a:lnTo>
                    <a:pt x="59" y="64"/>
                  </a:lnTo>
                  <a:lnTo>
                    <a:pt x="56" y="69"/>
                  </a:lnTo>
                  <a:lnTo>
                    <a:pt x="54" y="69"/>
                  </a:lnTo>
                  <a:lnTo>
                    <a:pt x="52" y="74"/>
                  </a:lnTo>
                  <a:lnTo>
                    <a:pt x="49" y="74"/>
                  </a:lnTo>
                  <a:lnTo>
                    <a:pt x="47" y="76"/>
                  </a:lnTo>
                  <a:lnTo>
                    <a:pt x="47" y="79"/>
                  </a:lnTo>
                  <a:lnTo>
                    <a:pt x="42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0" y="69"/>
                  </a:lnTo>
                  <a:lnTo>
                    <a:pt x="45" y="67"/>
                  </a:lnTo>
                  <a:lnTo>
                    <a:pt x="40" y="62"/>
                  </a:lnTo>
                  <a:lnTo>
                    <a:pt x="33" y="62"/>
                  </a:lnTo>
                  <a:lnTo>
                    <a:pt x="23" y="57"/>
                  </a:lnTo>
                  <a:lnTo>
                    <a:pt x="21" y="50"/>
                  </a:lnTo>
                  <a:lnTo>
                    <a:pt x="23" y="48"/>
                  </a:lnTo>
                  <a:lnTo>
                    <a:pt x="23" y="43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26"/>
                  </a:lnTo>
                  <a:lnTo>
                    <a:pt x="12" y="24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close/>
                  <a:moveTo>
                    <a:pt x="35" y="81"/>
                  </a:moveTo>
                  <a:lnTo>
                    <a:pt x="26" y="67"/>
                  </a:lnTo>
                  <a:lnTo>
                    <a:pt x="21" y="64"/>
                  </a:lnTo>
                  <a:lnTo>
                    <a:pt x="19" y="60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7" y="55"/>
                  </a:lnTo>
                  <a:lnTo>
                    <a:pt x="4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4" y="62"/>
                  </a:lnTo>
                  <a:lnTo>
                    <a:pt x="7" y="62"/>
                  </a:lnTo>
                  <a:lnTo>
                    <a:pt x="9" y="67"/>
                  </a:lnTo>
                  <a:lnTo>
                    <a:pt x="9" y="69"/>
                  </a:lnTo>
                  <a:lnTo>
                    <a:pt x="16" y="74"/>
                  </a:lnTo>
                  <a:lnTo>
                    <a:pt x="19" y="79"/>
                  </a:lnTo>
                  <a:lnTo>
                    <a:pt x="23" y="81"/>
                  </a:lnTo>
                  <a:lnTo>
                    <a:pt x="28" y="81"/>
                  </a:lnTo>
                  <a:lnTo>
                    <a:pt x="35" y="83"/>
                  </a:lnTo>
                  <a:lnTo>
                    <a:pt x="35" y="81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Freeform 232">
              <a:extLst>
                <a:ext uri="{FF2B5EF4-FFF2-40B4-BE49-F238E27FC236}">
                  <a16:creationId xmlns:a16="http://schemas.microsoft.com/office/drawing/2014/main" id="{5BDAFC1E-871A-7834-6B53-4D93468EC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241" y="4647502"/>
              <a:ext cx="373170" cy="300463"/>
            </a:xfrm>
            <a:custGeom>
              <a:avLst/>
              <a:gdLst>
                <a:gd name="T0" fmla="*/ 19 w 426"/>
                <a:gd name="T1" fmla="*/ 7 h 343"/>
                <a:gd name="T2" fmla="*/ 38 w 426"/>
                <a:gd name="T3" fmla="*/ 21 h 343"/>
                <a:gd name="T4" fmla="*/ 52 w 426"/>
                <a:gd name="T5" fmla="*/ 21 h 343"/>
                <a:gd name="T6" fmla="*/ 64 w 426"/>
                <a:gd name="T7" fmla="*/ 9 h 343"/>
                <a:gd name="T8" fmla="*/ 78 w 426"/>
                <a:gd name="T9" fmla="*/ 2 h 343"/>
                <a:gd name="T10" fmla="*/ 83 w 426"/>
                <a:gd name="T11" fmla="*/ 11 h 343"/>
                <a:gd name="T12" fmla="*/ 92 w 426"/>
                <a:gd name="T13" fmla="*/ 30 h 343"/>
                <a:gd name="T14" fmla="*/ 102 w 426"/>
                <a:gd name="T15" fmla="*/ 37 h 343"/>
                <a:gd name="T16" fmla="*/ 111 w 426"/>
                <a:gd name="T17" fmla="*/ 54 h 343"/>
                <a:gd name="T18" fmla="*/ 133 w 426"/>
                <a:gd name="T19" fmla="*/ 56 h 343"/>
                <a:gd name="T20" fmla="*/ 163 w 426"/>
                <a:gd name="T21" fmla="*/ 73 h 343"/>
                <a:gd name="T22" fmla="*/ 211 w 426"/>
                <a:gd name="T23" fmla="*/ 71 h 343"/>
                <a:gd name="T24" fmla="*/ 223 w 426"/>
                <a:gd name="T25" fmla="*/ 52 h 343"/>
                <a:gd name="T26" fmla="*/ 246 w 426"/>
                <a:gd name="T27" fmla="*/ 33 h 343"/>
                <a:gd name="T28" fmla="*/ 270 w 426"/>
                <a:gd name="T29" fmla="*/ 30 h 343"/>
                <a:gd name="T30" fmla="*/ 303 w 426"/>
                <a:gd name="T31" fmla="*/ 45 h 343"/>
                <a:gd name="T32" fmla="*/ 322 w 426"/>
                <a:gd name="T33" fmla="*/ 54 h 343"/>
                <a:gd name="T34" fmla="*/ 355 w 426"/>
                <a:gd name="T35" fmla="*/ 78 h 343"/>
                <a:gd name="T36" fmla="*/ 357 w 426"/>
                <a:gd name="T37" fmla="*/ 99 h 343"/>
                <a:gd name="T38" fmla="*/ 360 w 426"/>
                <a:gd name="T39" fmla="*/ 111 h 343"/>
                <a:gd name="T40" fmla="*/ 350 w 426"/>
                <a:gd name="T41" fmla="*/ 127 h 343"/>
                <a:gd name="T42" fmla="*/ 362 w 426"/>
                <a:gd name="T43" fmla="*/ 142 h 343"/>
                <a:gd name="T44" fmla="*/ 362 w 426"/>
                <a:gd name="T45" fmla="*/ 177 h 343"/>
                <a:gd name="T46" fmla="*/ 386 w 426"/>
                <a:gd name="T47" fmla="*/ 203 h 343"/>
                <a:gd name="T48" fmla="*/ 383 w 426"/>
                <a:gd name="T49" fmla="*/ 253 h 343"/>
                <a:gd name="T50" fmla="*/ 407 w 426"/>
                <a:gd name="T51" fmla="*/ 267 h 343"/>
                <a:gd name="T52" fmla="*/ 414 w 426"/>
                <a:gd name="T53" fmla="*/ 286 h 343"/>
                <a:gd name="T54" fmla="*/ 423 w 426"/>
                <a:gd name="T55" fmla="*/ 305 h 343"/>
                <a:gd name="T56" fmla="*/ 397 w 426"/>
                <a:gd name="T57" fmla="*/ 314 h 343"/>
                <a:gd name="T58" fmla="*/ 397 w 426"/>
                <a:gd name="T59" fmla="*/ 338 h 343"/>
                <a:gd name="T60" fmla="*/ 379 w 426"/>
                <a:gd name="T61" fmla="*/ 338 h 343"/>
                <a:gd name="T62" fmla="*/ 369 w 426"/>
                <a:gd name="T63" fmla="*/ 336 h 343"/>
                <a:gd name="T64" fmla="*/ 336 w 426"/>
                <a:gd name="T65" fmla="*/ 333 h 343"/>
                <a:gd name="T66" fmla="*/ 317 w 426"/>
                <a:gd name="T67" fmla="*/ 329 h 343"/>
                <a:gd name="T68" fmla="*/ 298 w 426"/>
                <a:gd name="T69" fmla="*/ 312 h 343"/>
                <a:gd name="T70" fmla="*/ 289 w 426"/>
                <a:gd name="T71" fmla="*/ 295 h 343"/>
                <a:gd name="T72" fmla="*/ 267 w 426"/>
                <a:gd name="T73" fmla="*/ 298 h 343"/>
                <a:gd name="T74" fmla="*/ 237 w 426"/>
                <a:gd name="T75" fmla="*/ 305 h 343"/>
                <a:gd name="T76" fmla="*/ 215 w 426"/>
                <a:gd name="T77" fmla="*/ 298 h 343"/>
                <a:gd name="T78" fmla="*/ 201 w 426"/>
                <a:gd name="T79" fmla="*/ 286 h 343"/>
                <a:gd name="T80" fmla="*/ 180 w 426"/>
                <a:gd name="T81" fmla="*/ 279 h 343"/>
                <a:gd name="T82" fmla="*/ 163 w 426"/>
                <a:gd name="T83" fmla="*/ 258 h 343"/>
                <a:gd name="T84" fmla="*/ 161 w 426"/>
                <a:gd name="T85" fmla="*/ 255 h 343"/>
                <a:gd name="T86" fmla="*/ 147 w 426"/>
                <a:gd name="T87" fmla="*/ 227 h 343"/>
                <a:gd name="T88" fmla="*/ 130 w 426"/>
                <a:gd name="T89" fmla="*/ 229 h 343"/>
                <a:gd name="T90" fmla="*/ 123 w 426"/>
                <a:gd name="T91" fmla="*/ 222 h 343"/>
                <a:gd name="T92" fmla="*/ 121 w 426"/>
                <a:gd name="T93" fmla="*/ 231 h 343"/>
                <a:gd name="T94" fmla="*/ 109 w 426"/>
                <a:gd name="T95" fmla="*/ 224 h 343"/>
                <a:gd name="T96" fmla="*/ 97 w 426"/>
                <a:gd name="T97" fmla="*/ 196 h 343"/>
                <a:gd name="T98" fmla="*/ 85 w 426"/>
                <a:gd name="T99" fmla="*/ 172 h 343"/>
                <a:gd name="T100" fmla="*/ 57 w 426"/>
                <a:gd name="T101" fmla="*/ 160 h 343"/>
                <a:gd name="T102" fmla="*/ 55 w 426"/>
                <a:gd name="T103" fmla="*/ 146 h 343"/>
                <a:gd name="T104" fmla="*/ 45 w 426"/>
                <a:gd name="T105" fmla="*/ 137 h 343"/>
                <a:gd name="T106" fmla="*/ 50 w 426"/>
                <a:gd name="T107" fmla="*/ 116 h 343"/>
                <a:gd name="T108" fmla="*/ 52 w 426"/>
                <a:gd name="T109" fmla="*/ 101 h 343"/>
                <a:gd name="T110" fmla="*/ 55 w 426"/>
                <a:gd name="T111" fmla="*/ 97 h 343"/>
                <a:gd name="T112" fmla="*/ 33 w 426"/>
                <a:gd name="T113" fmla="*/ 90 h 343"/>
                <a:gd name="T114" fmla="*/ 24 w 426"/>
                <a:gd name="T115" fmla="*/ 73 h 343"/>
                <a:gd name="T116" fmla="*/ 17 w 426"/>
                <a:gd name="T117" fmla="*/ 59 h 343"/>
                <a:gd name="T118" fmla="*/ 10 w 426"/>
                <a:gd name="T119" fmla="*/ 33 h 343"/>
                <a:gd name="T120" fmla="*/ 3 w 426"/>
                <a:gd name="T121" fmla="*/ 14 h 343"/>
                <a:gd name="T122" fmla="*/ 10 w 426"/>
                <a:gd name="T123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6" h="343">
                  <a:moveTo>
                    <a:pt x="10" y="0"/>
                  </a:moveTo>
                  <a:lnTo>
                    <a:pt x="12" y="0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6" y="14"/>
                  </a:lnTo>
                  <a:lnTo>
                    <a:pt x="29" y="19"/>
                  </a:lnTo>
                  <a:lnTo>
                    <a:pt x="33" y="21"/>
                  </a:lnTo>
                  <a:lnTo>
                    <a:pt x="38" y="21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7" y="19"/>
                  </a:lnTo>
                  <a:lnTo>
                    <a:pt x="57" y="16"/>
                  </a:lnTo>
                  <a:lnTo>
                    <a:pt x="59" y="14"/>
                  </a:lnTo>
                  <a:lnTo>
                    <a:pt x="62" y="14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9" y="4"/>
                  </a:lnTo>
                  <a:lnTo>
                    <a:pt x="74" y="4"/>
                  </a:lnTo>
                  <a:lnTo>
                    <a:pt x="76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81" y="4"/>
                  </a:lnTo>
                  <a:lnTo>
                    <a:pt x="83" y="7"/>
                  </a:lnTo>
                  <a:lnTo>
                    <a:pt x="85" y="9"/>
                  </a:lnTo>
                  <a:lnTo>
                    <a:pt x="83" y="11"/>
                  </a:lnTo>
                  <a:lnTo>
                    <a:pt x="85" y="14"/>
                  </a:lnTo>
                  <a:lnTo>
                    <a:pt x="90" y="16"/>
                  </a:lnTo>
                  <a:lnTo>
                    <a:pt x="83" y="21"/>
                  </a:lnTo>
                  <a:lnTo>
                    <a:pt x="90" y="28"/>
                  </a:lnTo>
                  <a:lnTo>
                    <a:pt x="92" y="30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102" y="37"/>
                  </a:lnTo>
                  <a:lnTo>
                    <a:pt x="102" y="42"/>
                  </a:lnTo>
                  <a:lnTo>
                    <a:pt x="102" y="47"/>
                  </a:lnTo>
                  <a:lnTo>
                    <a:pt x="104" y="49"/>
                  </a:lnTo>
                  <a:lnTo>
                    <a:pt x="107" y="49"/>
                  </a:lnTo>
                  <a:lnTo>
                    <a:pt x="111" y="54"/>
                  </a:lnTo>
                  <a:lnTo>
                    <a:pt x="116" y="54"/>
                  </a:lnTo>
                  <a:lnTo>
                    <a:pt x="118" y="56"/>
                  </a:lnTo>
                  <a:lnTo>
                    <a:pt x="123" y="54"/>
                  </a:lnTo>
                  <a:lnTo>
                    <a:pt x="128" y="56"/>
                  </a:lnTo>
                  <a:lnTo>
                    <a:pt x="133" y="56"/>
                  </a:lnTo>
                  <a:lnTo>
                    <a:pt x="133" y="61"/>
                  </a:lnTo>
                  <a:lnTo>
                    <a:pt x="137" y="66"/>
                  </a:lnTo>
                  <a:lnTo>
                    <a:pt x="147" y="71"/>
                  </a:lnTo>
                  <a:lnTo>
                    <a:pt x="152" y="71"/>
                  </a:lnTo>
                  <a:lnTo>
                    <a:pt x="163" y="73"/>
                  </a:lnTo>
                  <a:lnTo>
                    <a:pt x="170" y="73"/>
                  </a:lnTo>
                  <a:lnTo>
                    <a:pt x="185" y="71"/>
                  </a:lnTo>
                  <a:lnTo>
                    <a:pt x="194" y="68"/>
                  </a:lnTo>
                  <a:lnTo>
                    <a:pt x="206" y="71"/>
                  </a:lnTo>
                  <a:lnTo>
                    <a:pt x="211" y="71"/>
                  </a:lnTo>
                  <a:lnTo>
                    <a:pt x="213" y="66"/>
                  </a:lnTo>
                  <a:lnTo>
                    <a:pt x="208" y="61"/>
                  </a:lnTo>
                  <a:lnTo>
                    <a:pt x="208" y="54"/>
                  </a:lnTo>
                  <a:lnTo>
                    <a:pt x="211" y="52"/>
                  </a:lnTo>
                  <a:lnTo>
                    <a:pt x="223" y="52"/>
                  </a:lnTo>
                  <a:lnTo>
                    <a:pt x="223" y="47"/>
                  </a:lnTo>
                  <a:lnTo>
                    <a:pt x="227" y="42"/>
                  </a:lnTo>
                  <a:lnTo>
                    <a:pt x="230" y="42"/>
                  </a:lnTo>
                  <a:lnTo>
                    <a:pt x="239" y="35"/>
                  </a:lnTo>
                  <a:lnTo>
                    <a:pt x="246" y="33"/>
                  </a:lnTo>
                  <a:lnTo>
                    <a:pt x="256" y="35"/>
                  </a:lnTo>
                  <a:lnTo>
                    <a:pt x="256" y="30"/>
                  </a:lnTo>
                  <a:lnTo>
                    <a:pt x="260" y="30"/>
                  </a:lnTo>
                  <a:lnTo>
                    <a:pt x="265" y="30"/>
                  </a:lnTo>
                  <a:lnTo>
                    <a:pt x="270" y="30"/>
                  </a:lnTo>
                  <a:lnTo>
                    <a:pt x="277" y="37"/>
                  </a:lnTo>
                  <a:lnTo>
                    <a:pt x="284" y="37"/>
                  </a:lnTo>
                  <a:lnTo>
                    <a:pt x="296" y="47"/>
                  </a:lnTo>
                  <a:lnTo>
                    <a:pt x="298" y="47"/>
                  </a:lnTo>
                  <a:lnTo>
                    <a:pt x="303" y="45"/>
                  </a:lnTo>
                  <a:lnTo>
                    <a:pt x="310" y="47"/>
                  </a:lnTo>
                  <a:lnTo>
                    <a:pt x="315" y="47"/>
                  </a:lnTo>
                  <a:lnTo>
                    <a:pt x="315" y="54"/>
                  </a:lnTo>
                  <a:lnTo>
                    <a:pt x="317" y="56"/>
                  </a:lnTo>
                  <a:lnTo>
                    <a:pt x="322" y="54"/>
                  </a:lnTo>
                  <a:lnTo>
                    <a:pt x="329" y="56"/>
                  </a:lnTo>
                  <a:lnTo>
                    <a:pt x="338" y="68"/>
                  </a:lnTo>
                  <a:lnTo>
                    <a:pt x="348" y="68"/>
                  </a:lnTo>
                  <a:lnTo>
                    <a:pt x="353" y="71"/>
                  </a:lnTo>
                  <a:lnTo>
                    <a:pt x="355" y="78"/>
                  </a:lnTo>
                  <a:lnTo>
                    <a:pt x="355" y="80"/>
                  </a:lnTo>
                  <a:lnTo>
                    <a:pt x="357" y="85"/>
                  </a:lnTo>
                  <a:lnTo>
                    <a:pt x="355" y="87"/>
                  </a:lnTo>
                  <a:lnTo>
                    <a:pt x="357" y="92"/>
                  </a:lnTo>
                  <a:lnTo>
                    <a:pt x="357" y="99"/>
                  </a:lnTo>
                  <a:lnTo>
                    <a:pt x="357" y="101"/>
                  </a:lnTo>
                  <a:lnTo>
                    <a:pt x="357" y="104"/>
                  </a:lnTo>
                  <a:lnTo>
                    <a:pt x="360" y="108"/>
                  </a:lnTo>
                  <a:lnTo>
                    <a:pt x="357" y="108"/>
                  </a:lnTo>
                  <a:lnTo>
                    <a:pt x="360" y="111"/>
                  </a:lnTo>
                  <a:lnTo>
                    <a:pt x="353" y="116"/>
                  </a:lnTo>
                  <a:lnTo>
                    <a:pt x="348" y="116"/>
                  </a:lnTo>
                  <a:lnTo>
                    <a:pt x="350" y="118"/>
                  </a:lnTo>
                  <a:lnTo>
                    <a:pt x="355" y="123"/>
                  </a:lnTo>
                  <a:lnTo>
                    <a:pt x="350" y="127"/>
                  </a:lnTo>
                  <a:lnTo>
                    <a:pt x="350" y="127"/>
                  </a:lnTo>
                  <a:lnTo>
                    <a:pt x="353" y="134"/>
                  </a:lnTo>
                  <a:lnTo>
                    <a:pt x="353" y="139"/>
                  </a:lnTo>
                  <a:lnTo>
                    <a:pt x="360" y="142"/>
                  </a:lnTo>
                  <a:lnTo>
                    <a:pt x="362" y="142"/>
                  </a:lnTo>
                  <a:lnTo>
                    <a:pt x="355" y="149"/>
                  </a:lnTo>
                  <a:lnTo>
                    <a:pt x="355" y="153"/>
                  </a:lnTo>
                  <a:lnTo>
                    <a:pt x="360" y="165"/>
                  </a:lnTo>
                  <a:lnTo>
                    <a:pt x="362" y="175"/>
                  </a:lnTo>
                  <a:lnTo>
                    <a:pt x="362" y="177"/>
                  </a:lnTo>
                  <a:lnTo>
                    <a:pt x="362" y="182"/>
                  </a:lnTo>
                  <a:lnTo>
                    <a:pt x="364" y="189"/>
                  </a:lnTo>
                  <a:lnTo>
                    <a:pt x="381" y="189"/>
                  </a:lnTo>
                  <a:lnTo>
                    <a:pt x="386" y="196"/>
                  </a:lnTo>
                  <a:lnTo>
                    <a:pt x="386" y="203"/>
                  </a:lnTo>
                  <a:lnTo>
                    <a:pt x="386" y="210"/>
                  </a:lnTo>
                  <a:lnTo>
                    <a:pt x="386" y="213"/>
                  </a:lnTo>
                  <a:lnTo>
                    <a:pt x="369" y="234"/>
                  </a:lnTo>
                  <a:lnTo>
                    <a:pt x="381" y="248"/>
                  </a:lnTo>
                  <a:lnTo>
                    <a:pt x="383" y="253"/>
                  </a:lnTo>
                  <a:lnTo>
                    <a:pt x="388" y="260"/>
                  </a:lnTo>
                  <a:lnTo>
                    <a:pt x="393" y="262"/>
                  </a:lnTo>
                  <a:lnTo>
                    <a:pt x="395" y="265"/>
                  </a:lnTo>
                  <a:lnTo>
                    <a:pt x="402" y="265"/>
                  </a:lnTo>
                  <a:lnTo>
                    <a:pt x="407" y="267"/>
                  </a:lnTo>
                  <a:lnTo>
                    <a:pt x="407" y="269"/>
                  </a:lnTo>
                  <a:lnTo>
                    <a:pt x="412" y="269"/>
                  </a:lnTo>
                  <a:lnTo>
                    <a:pt x="412" y="276"/>
                  </a:lnTo>
                  <a:lnTo>
                    <a:pt x="414" y="281"/>
                  </a:lnTo>
                  <a:lnTo>
                    <a:pt x="414" y="286"/>
                  </a:lnTo>
                  <a:lnTo>
                    <a:pt x="414" y="291"/>
                  </a:lnTo>
                  <a:lnTo>
                    <a:pt x="421" y="291"/>
                  </a:lnTo>
                  <a:lnTo>
                    <a:pt x="426" y="293"/>
                  </a:lnTo>
                  <a:lnTo>
                    <a:pt x="426" y="302"/>
                  </a:lnTo>
                  <a:lnTo>
                    <a:pt x="423" y="305"/>
                  </a:lnTo>
                  <a:lnTo>
                    <a:pt x="419" y="302"/>
                  </a:lnTo>
                  <a:lnTo>
                    <a:pt x="407" y="305"/>
                  </a:lnTo>
                  <a:lnTo>
                    <a:pt x="405" y="307"/>
                  </a:lnTo>
                  <a:lnTo>
                    <a:pt x="400" y="310"/>
                  </a:lnTo>
                  <a:lnTo>
                    <a:pt x="397" y="314"/>
                  </a:lnTo>
                  <a:lnTo>
                    <a:pt x="397" y="319"/>
                  </a:lnTo>
                  <a:lnTo>
                    <a:pt x="395" y="321"/>
                  </a:lnTo>
                  <a:lnTo>
                    <a:pt x="397" y="329"/>
                  </a:lnTo>
                  <a:lnTo>
                    <a:pt x="395" y="336"/>
                  </a:lnTo>
                  <a:lnTo>
                    <a:pt x="397" y="338"/>
                  </a:lnTo>
                  <a:lnTo>
                    <a:pt x="395" y="338"/>
                  </a:lnTo>
                  <a:lnTo>
                    <a:pt x="395" y="340"/>
                  </a:lnTo>
                  <a:lnTo>
                    <a:pt x="390" y="343"/>
                  </a:lnTo>
                  <a:lnTo>
                    <a:pt x="383" y="338"/>
                  </a:lnTo>
                  <a:lnTo>
                    <a:pt x="379" y="338"/>
                  </a:lnTo>
                  <a:lnTo>
                    <a:pt x="376" y="333"/>
                  </a:lnTo>
                  <a:lnTo>
                    <a:pt x="374" y="333"/>
                  </a:lnTo>
                  <a:lnTo>
                    <a:pt x="374" y="338"/>
                  </a:lnTo>
                  <a:lnTo>
                    <a:pt x="371" y="338"/>
                  </a:lnTo>
                  <a:lnTo>
                    <a:pt x="369" y="336"/>
                  </a:lnTo>
                  <a:lnTo>
                    <a:pt x="367" y="336"/>
                  </a:lnTo>
                  <a:lnTo>
                    <a:pt x="364" y="336"/>
                  </a:lnTo>
                  <a:lnTo>
                    <a:pt x="355" y="336"/>
                  </a:lnTo>
                  <a:lnTo>
                    <a:pt x="348" y="331"/>
                  </a:lnTo>
                  <a:lnTo>
                    <a:pt x="336" y="333"/>
                  </a:lnTo>
                  <a:lnTo>
                    <a:pt x="331" y="326"/>
                  </a:lnTo>
                  <a:lnTo>
                    <a:pt x="329" y="326"/>
                  </a:lnTo>
                  <a:lnTo>
                    <a:pt x="324" y="331"/>
                  </a:lnTo>
                  <a:lnTo>
                    <a:pt x="319" y="329"/>
                  </a:lnTo>
                  <a:lnTo>
                    <a:pt x="317" y="329"/>
                  </a:lnTo>
                  <a:lnTo>
                    <a:pt x="305" y="329"/>
                  </a:lnTo>
                  <a:lnTo>
                    <a:pt x="305" y="326"/>
                  </a:lnTo>
                  <a:lnTo>
                    <a:pt x="303" y="324"/>
                  </a:lnTo>
                  <a:lnTo>
                    <a:pt x="301" y="319"/>
                  </a:lnTo>
                  <a:lnTo>
                    <a:pt x="298" y="312"/>
                  </a:lnTo>
                  <a:lnTo>
                    <a:pt x="296" y="305"/>
                  </a:lnTo>
                  <a:lnTo>
                    <a:pt x="291" y="298"/>
                  </a:lnTo>
                  <a:lnTo>
                    <a:pt x="291" y="295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82" y="293"/>
                  </a:lnTo>
                  <a:lnTo>
                    <a:pt x="277" y="295"/>
                  </a:lnTo>
                  <a:lnTo>
                    <a:pt x="272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7" y="300"/>
                  </a:lnTo>
                  <a:lnTo>
                    <a:pt x="258" y="305"/>
                  </a:lnTo>
                  <a:lnTo>
                    <a:pt x="251" y="312"/>
                  </a:lnTo>
                  <a:lnTo>
                    <a:pt x="244" y="305"/>
                  </a:lnTo>
                  <a:lnTo>
                    <a:pt x="237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23" y="300"/>
                  </a:lnTo>
                  <a:lnTo>
                    <a:pt x="218" y="300"/>
                  </a:lnTo>
                  <a:lnTo>
                    <a:pt x="215" y="298"/>
                  </a:lnTo>
                  <a:lnTo>
                    <a:pt x="211" y="295"/>
                  </a:lnTo>
                  <a:lnTo>
                    <a:pt x="204" y="288"/>
                  </a:lnTo>
                  <a:lnTo>
                    <a:pt x="206" y="288"/>
                  </a:lnTo>
                  <a:lnTo>
                    <a:pt x="206" y="286"/>
                  </a:lnTo>
                  <a:lnTo>
                    <a:pt x="201" y="286"/>
                  </a:lnTo>
                  <a:lnTo>
                    <a:pt x="201" y="284"/>
                  </a:lnTo>
                  <a:lnTo>
                    <a:pt x="194" y="284"/>
                  </a:lnTo>
                  <a:lnTo>
                    <a:pt x="192" y="281"/>
                  </a:lnTo>
                  <a:lnTo>
                    <a:pt x="187" y="279"/>
                  </a:lnTo>
                  <a:lnTo>
                    <a:pt x="180" y="279"/>
                  </a:lnTo>
                  <a:lnTo>
                    <a:pt x="175" y="276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3" y="253"/>
                  </a:lnTo>
                  <a:lnTo>
                    <a:pt x="161" y="255"/>
                  </a:lnTo>
                  <a:lnTo>
                    <a:pt x="159" y="253"/>
                  </a:lnTo>
                  <a:lnTo>
                    <a:pt x="159" y="246"/>
                  </a:lnTo>
                  <a:lnTo>
                    <a:pt x="152" y="236"/>
                  </a:lnTo>
                  <a:lnTo>
                    <a:pt x="152" y="234"/>
                  </a:lnTo>
                  <a:lnTo>
                    <a:pt x="147" y="227"/>
                  </a:lnTo>
                  <a:lnTo>
                    <a:pt x="144" y="227"/>
                  </a:lnTo>
                  <a:lnTo>
                    <a:pt x="137" y="231"/>
                  </a:lnTo>
                  <a:lnTo>
                    <a:pt x="135" y="231"/>
                  </a:lnTo>
                  <a:lnTo>
                    <a:pt x="133" y="227"/>
                  </a:lnTo>
                  <a:lnTo>
                    <a:pt x="130" y="229"/>
                  </a:lnTo>
                  <a:lnTo>
                    <a:pt x="126" y="227"/>
                  </a:lnTo>
                  <a:lnTo>
                    <a:pt x="128" y="224"/>
                  </a:lnTo>
                  <a:lnTo>
                    <a:pt x="128" y="222"/>
                  </a:lnTo>
                  <a:lnTo>
                    <a:pt x="128" y="222"/>
                  </a:lnTo>
                  <a:lnTo>
                    <a:pt x="123" y="222"/>
                  </a:lnTo>
                  <a:lnTo>
                    <a:pt x="121" y="222"/>
                  </a:lnTo>
                  <a:lnTo>
                    <a:pt x="126" y="224"/>
                  </a:lnTo>
                  <a:lnTo>
                    <a:pt x="126" y="229"/>
                  </a:lnTo>
                  <a:lnTo>
                    <a:pt x="123" y="231"/>
                  </a:lnTo>
                  <a:lnTo>
                    <a:pt x="121" y="231"/>
                  </a:lnTo>
                  <a:lnTo>
                    <a:pt x="116" y="227"/>
                  </a:lnTo>
                  <a:lnTo>
                    <a:pt x="116" y="227"/>
                  </a:lnTo>
                  <a:lnTo>
                    <a:pt x="116" y="227"/>
                  </a:lnTo>
                  <a:lnTo>
                    <a:pt x="114" y="224"/>
                  </a:lnTo>
                  <a:lnTo>
                    <a:pt x="109" y="224"/>
                  </a:lnTo>
                  <a:lnTo>
                    <a:pt x="104" y="222"/>
                  </a:lnTo>
                  <a:lnTo>
                    <a:pt x="104" y="208"/>
                  </a:lnTo>
                  <a:lnTo>
                    <a:pt x="97" y="208"/>
                  </a:lnTo>
                  <a:lnTo>
                    <a:pt x="95" y="203"/>
                  </a:lnTo>
                  <a:lnTo>
                    <a:pt x="97" y="196"/>
                  </a:lnTo>
                  <a:lnTo>
                    <a:pt x="100" y="194"/>
                  </a:lnTo>
                  <a:lnTo>
                    <a:pt x="97" y="184"/>
                  </a:lnTo>
                  <a:lnTo>
                    <a:pt x="92" y="182"/>
                  </a:lnTo>
                  <a:lnTo>
                    <a:pt x="88" y="175"/>
                  </a:lnTo>
                  <a:lnTo>
                    <a:pt x="85" y="172"/>
                  </a:lnTo>
                  <a:lnTo>
                    <a:pt x="83" y="172"/>
                  </a:lnTo>
                  <a:lnTo>
                    <a:pt x="69" y="163"/>
                  </a:lnTo>
                  <a:lnTo>
                    <a:pt x="64" y="163"/>
                  </a:lnTo>
                  <a:lnTo>
                    <a:pt x="62" y="165"/>
                  </a:lnTo>
                  <a:lnTo>
                    <a:pt x="57" y="160"/>
                  </a:lnTo>
                  <a:lnTo>
                    <a:pt x="59" y="158"/>
                  </a:lnTo>
                  <a:lnTo>
                    <a:pt x="57" y="158"/>
                  </a:lnTo>
                  <a:lnTo>
                    <a:pt x="59" y="153"/>
                  </a:lnTo>
                  <a:lnTo>
                    <a:pt x="55" y="149"/>
                  </a:lnTo>
                  <a:lnTo>
                    <a:pt x="55" y="146"/>
                  </a:lnTo>
                  <a:lnTo>
                    <a:pt x="50" y="146"/>
                  </a:lnTo>
                  <a:lnTo>
                    <a:pt x="48" y="142"/>
                  </a:lnTo>
                  <a:lnTo>
                    <a:pt x="45" y="142"/>
                  </a:lnTo>
                  <a:lnTo>
                    <a:pt x="45" y="139"/>
                  </a:lnTo>
                  <a:lnTo>
                    <a:pt x="45" y="137"/>
                  </a:lnTo>
                  <a:lnTo>
                    <a:pt x="45" y="134"/>
                  </a:lnTo>
                  <a:lnTo>
                    <a:pt x="45" y="132"/>
                  </a:lnTo>
                  <a:lnTo>
                    <a:pt x="45" y="125"/>
                  </a:lnTo>
                  <a:lnTo>
                    <a:pt x="48" y="123"/>
                  </a:lnTo>
                  <a:lnTo>
                    <a:pt x="50" y="116"/>
                  </a:lnTo>
                  <a:lnTo>
                    <a:pt x="52" y="116"/>
                  </a:lnTo>
                  <a:lnTo>
                    <a:pt x="55" y="116"/>
                  </a:lnTo>
                  <a:lnTo>
                    <a:pt x="55" y="108"/>
                  </a:lnTo>
                  <a:lnTo>
                    <a:pt x="52" y="106"/>
                  </a:lnTo>
                  <a:lnTo>
                    <a:pt x="52" y="101"/>
                  </a:lnTo>
                  <a:lnTo>
                    <a:pt x="55" y="101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59" y="97"/>
                  </a:lnTo>
                  <a:lnTo>
                    <a:pt x="55" y="97"/>
                  </a:lnTo>
                  <a:lnTo>
                    <a:pt x="50" y="97"/>
                  </a:lnTo>
                  <a:lnTo>
                    <a:pt x="48" y="97"/>
                  </a:lnTo>
                  <a:lnTo>
                    <a:pt x="40" y="92"/>
                  </a:lnTo>
                  <a:lnTo>
                    <a:pt x="38" y="92"/>
                  </a:lnTo>
                  <a:lnTo>
                    <a:pt x="33" y="90"/>
                  </a:lnTo>
                  <a:lnTo>
                    <a:pt x="31" y="85"/>
                  </a:lnTo>
                  <a:lnTo>
                    <a:pt x="31" y="80"/>
                  </a:lnTo>
                  <a:lnTo>
                    <a:pt x="26" y="80"/>
                  </a:lnTo>
                  <a:lnTo>
                    <a:pt x="24" y="75"/>
                  </a:lnTo>
                  <a:lnTo>
                    <a:pt x="24" y="73"/>
                  </a:lnTo>
                  <a:lnTo>
                    <a:pt x="24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17" y="59"/>
                  </a:lnTo>
                  <a:lnTo>
                    <a:pt x="14" y="49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0"/>
                  </a:lnTo>
                  <a:lnTo>
                    <a:pt x="10" y="33"/>
                  </a:lnTo>
                  <a:lnTo>
                    <a:pt x="10" y="30"/>
                  </a:lnTo>
                  <a:lnTo>
                    <a:pt x="5" y="30"/>
                  </a:lnTo>
                  <a:lnTo>
                    <a:pt x="5" y="26"/>
                  </a:lnTo>
                  <a:lnTo>
                    <a:pt x="5" y="21"/>
                  </a:lnTo>
                  <a:lnTo>
                    <a:pt x="3" y="14"/>
                  </a:lnTo>
                  <a:lnTo>
                    <a:pt x="0" y="9"/>
                  </a:lnTo>
                  <a:lnTo>
                    <a:pt x="0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9" name="Freeform 233">
              <a:extLst>
                <a:ext uri="{FF2B5EF4-FFF2-40B4-BE49-F238E27FC236}">
                  <a16:creationId xmlns:a16="http://schemas.microsoft.com/office/drawing/2014/main" id="{4AE23521-6B36-0634-0133-677253D49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8845" y="4609836"/>
              <a:ext cx="66575" cy="56063"/>
            </a:xfrm>
            <a:custGeom>
              <a:avLst/>
              <a:gdLst>
                <a:gd name="T0" fmla="*/ 0 w 76"/>
                <a:gd name="T1" fmla="*/ 5 h 64"/>
                <a:gd name="T2" fmla="*/ 7 w 76"/>
                <a:gd name="T3" fmla="*/ 2 h 64"/>
                <a:gd name="T4" fmla="*/ 17 w 76"/>
                <a:gd name="T5" fmla="*/ 0 h 64"/>
                <a:gd name="T6" fmla="*/ 19 w 76"/>
                <a:gd name="T7" fmla="*/ 0 h 64"/>
                <a:gd name="T8" fmla="*/ 31 w 76"/>
                <a:gd name="T9" fmla="*/ 0 h 64"/>
                <a:gd name="T10" fmla="*/ 35 w 76"/>
                <a:gd name="T11" fmla="*/ 5 h 64"/>
                <a:gd name="T12" fmla="*/ 43 w 76"/>
                <a:gd name="T13" fmla="*/ 7 h 64"/>
                <a:gd name="T14" fmla="*/ 47 w 76"/>
                <a:gd name="T15" fmla="*/ 9 h 64"/>
                <a:gd name="T16" fmla="*/ 47 w 76"/>
                <a:gd name="T17" fmla="*/ 17 h 64"/>
                <a:gd name="T18" fmla="*/ 47 w 76"/>
                <a:gd name="T19" fmla="*/ 19 h 64"/>
                <a:gd name="T20" fmla="*/ 54 w 76"/>
                <a:gd name="T21" fmla="*/ 26 h 64"/>
                <a:gd name="T22" fmla="*/ 54 w 76"/>
                <a:gd name="T23" fmla="*/ 31 h 64"/>
                <a:gd name="T24" fmla="*/ 52 w 76"/>
                <a:gd name="T25" fmla="*/ 33 h 64"/>
                <a:gd name="T26" fmla="*/ 54 w 76"/>
                <a:gd name="T27" fmla="*/ 40 h 64"/>
                <a:gd name="T28" fmla="*/ 64 w 76"/>
                <a:gd name="T29" fmla="*/ 45 h 64"/>
                <a:gd name="T30" fmla="*/ 71 w 76"/>
                <a:gd name="T31" fmla="*/ 45 h 64"/>
                <a:gd name="T32" fmla="*/ 76 w 76"/>
                <a:gd name="T33" fmla="*/ 50 h 64"/>
                <a:gd name="T34" fmla="*/ 71 w 76"/>
                <a:gd name="T35" fmla="*/ 52 h 64"/>
                <a:gd name="T36" fmla="*/ 73 w 76"/>
                <a:gd name="T37" fmla="*/ 57 h 64"/>
                <a:gd name="T38" fmla="*/ 71 w 76"/>
                <a:gd name="T39" fmla="*/ 59 h 64"/>
                <a:gd name="T40" fmla="*/ 71 w 76"/>
                <a:gd name="T41" fmla="*/ 64 h 64"/>
                <a:gd name="T42" fmla="*/ 66 w 76"/>
                <a:gd name="T43" fmla="*/ 64 h 64"/>
                <a:gd name="T44" fmla="*/ 57 w 76"/>
                <a:gd name="T45" fmla="*/ 50 h 64"/>
                <a:gd name="T46" fmla="*/ 52 w 76"/>
                <a:gd name="T47" fmla="*/ 47 h 64"/>
                <a:gd name="T48" fmla="*/ 50 w 76"/>
                <a:gd name="T49" fmla="*/ 43 h 64"/>
                <a:gd name="T50" fmla="*/ 45 w 76"/>
                <a:gd name="T51" fmla="*/ 43 h 64"/>
                <a:gd name="T52" fmla="*/ 43 w 76"/>
                <a:gd name="T53" fmla="*/ 43 h 64"/>
                <a:gd name="T54" fmla="*/ 38 w 76"/>
                <a:gd name="T55" fmla="*/ 38 h 64"/>
                <a:gd name="T56" fmla="*/ 35 w 76"/>
                <a:gd name="T57" fmla="*/ 40 h 64"/>
                <a:gd name="T58" fmla="*/ 31 w 76"/>
                <a:gd name="T59" fmla="*/ 40 h 64"/>
                <a:gd name="T60" fmla="*/ 28 w 76"/>
                <a:gd name="T61" fmla="*/ 38 h 64"/>
                <a:gd name="T62" fmla="*/ 26 w 76"/>
                <a:gd name="T63" fmla="*/ 35 h 64"/>
                <a:gd name="T64" fmla="*/ 21 w 76"/>
                <a:gd name="T65" fmla="*/ 35 h 64"/>
                <a:gd name="T66" fmla="*/ 14 w 76"/>
                <a:gd name="T67" fmla="*/ 35 h 64"/>
                <a:gd name="T68" fmla="*/ 9 w 76"/>
                <a:gd name="T69" fmla="*/ 31 h 64"/>
                <a:gd name="T70" fmla="*/ 9 w 76"/>
                <a:gd name="T71" fmla="*/ 24 h 64"/>
                <a:gd name="T72" fmla="*/ 9 w 76"/>
                <a:gd name="T73" fmla="*/ 17 h 64"/>
                <a:gd name="T74" fmla="*/ 7 w 76"/>
                <a:gd name="T75" fmla="*/ 12 h 64"/>
                <a:gd name="T76" fmla="*/ 5 w 76"/>
                <a:gd name="T77" fmla="*/ 12 h 64"/>
                <a:gd name="T78" fmla="*/ 5 w 76"/>
                <a:gd name="T79" fmla="*/ 7 h 64"/>
                <a:gd name="T80" fmla="*/ 0 w 76"/>
                <a:gd name="T81" fmla="*/ 5 h 64"/>
                <a:gd name="T82" fmla="*/ 0 w 76"/>
                <a:gd name="T83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64">
                  <a:moveTo>
                    <a:pt x="0" y="5"/>
                  </a:moveTo>
                  <a:lnTo>
                    <a:pt x="7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5" y="5"/>
                  </a:lnTo>
                  <a:lnTo>
                    <a:pt x="43" y="7"/>
                  </a:lnTo>
                  <a:lnTo>
                    <a:pt x="47" y="9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54" y="26"/>
                  </a:lnTo>
                  <a:lnTo>
                    <a:pt x="54" y="31"/>
                  </a:lnTo>
                  <a:lnTo>
                    <a:pt x="52" y="33"/>
                  </a:lnTo>
                  <a:lnTo>
                    <a:pt x="54" y="40"/>
                  </a:lnTo>
                  <a:lnTo>
                    <a:pt x="64" y="45"/>
                  </a:lnTo>
                  <a:lnTo>
                    <a:pt x="71" y="45"/>
                  </a:lnTo>
                  <a:lnTo>
                    <a:pt x="76" y="50"/>
                  </a:lnTo>
                  <a:lnTo>
                    <a:pt x="71" y="52"/>
                  </a:lnTo>
                  <a:lnTo>
                    <a:pt x="73" y="57"/>
                  </a:lnTo>
                  <a:lnTo>
                    <a:pt x="71" y="59"/>
                  </a:lnTo>
                  <a:lnTo>
                    <a:pt x="71" y="64"/>
                  </a:lnTo>
                  <a:lnTo>
                    <a:pt x="66" y="64"/>
                  </a:lnTo>
                  <a:lnTo>
                    <a:pt x="57" y="50"/>
                  </a:lnTo>
                  <a:lnTo>
                    <a:pt x="52" y="47"/>
                  </a:lnTo>
                  <a:lnTo>
                    <a:pt x="50" y="43"/>
                  </a:lnTo>
                  <a:lnTo>
                    <a:pt x="45" y="43"/>
                  </a:lnTo>
                  <a:lnTo>
                    <a:pt x="43" y="43"/>
                  </a:lnTo>
                  <a:lnTo>
                    <a:pt x="38" y="38"/>
                  </a:lnTo>
                  <a:lnTo>
                    <a:pt x="35" y="40"/>
                  </a:lnTo>
                  <a:lnTo>
                    <a:pt x="31" y="40"/>
                  </a:lnTo>
                  <a:lnTo>
                    <a:pt x="28" y="38"/>
                  </a:lnTo>
                  <a:lnTo>
                    <a:pt x="26" y="35"/>
                  </a:lnTo>
                  <a:lnTo>
                    <a:pt x="21" y="35"/>
                  </a:lnTo>
                  <a:lnTo>
                    <a:pt x="14" y="35"/>
                  </a:lnTo>
                  <a:lnTo>
                    <a:pt x="9" y="31"/>
                  </a:lnTo>
                  <a:lnTo>
                    <a:pt x="9" y="24"/>
                  </a:lnTo>
                  <a:lnTo>
                    <a:pt x="9" y="17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5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0" name="Freeform 234">
              <a:extLst>
                <a:ext uri="{FF2B5EF4-FFF2-40B4-BE49-F238E27FC236}">
                  <a16:creationId xmlns:a16="http://schemas.microsoft.com/office/drawing/2014/main" id="{6A26FB2C-98E7-534C-8BE9-397731370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66631" y="4597572"/>
              <a:ext cx="337254" cy="134901"/>
            </a:xfrm>
            <a:custGeom>
              <a:avLst/>
              <a:gdLst>
                <a:gd name="T0" fmla="*/ 19 w 385"/>
                <a:gd name="T1" fmla="*/ 14 h 154"/>
                <a:gd name="T2" fmla="*/ 31 w 385"/>
                <a:gd name="T3" fmla="*/ 0 h 154"/>
                <a:gd name="T4" fmla="*/ 54 w 385"/>
                <a:gd name="T5" fmla="*/ 16 h 154"/>
                <a:gd name="T6" fmla="*/ 52 w 385"/>
                <a:gd name="T7" fmla="*/ 28 h 154"/>
                <a:gd name="T8" fmla="*/ 21 w 385"/>
                <a:gd name="T9" fmla="*/ 42 h 154"/>
                <a:gd name="T10" fmla="*/ 16 w 385"/>
                <a:gd name="T11" fmla="*/ 40 h 154"/>
                <a:gd name="T12" fmla="*/ 7 w 385"/>
                <a:gd name="T13" fmla="*/ 33 h 154"/>
                <a:gd name="T14" fmla="*/ 295 w 385"/>
                <a:gd name="T15" fmla="*/ 21 h 154"/>
                <a:gd name="T16" fmla="*/ 272 w 385"/>
                <a:gd name="T17" fmla="*/ 23 h 154"/>
                <a:gd name="T18" fmla="*/ 239 w 385"/>
                <a:gd name="T19" fmla="*/ 23 h 154"/>
                <a:gd name="T20" fmla="*/ 213 w 385"/>
                <a:gd name="T21" fmla="*/ 19 h 154"/>
                <a:gd name="T22" fmla="*/ 194 w 385"/>
                <a:gd name="T23" fmla="*/ 9 h 154"/>
                <a:gd name="T24" fmla="*/ 175 w 385"/>
                <a:gd name="T25" fmla="*/ 2 h 154"/>
                <a:gd name="T26" fmla="*/ 137 w 385"/>
                <a:gd name="T27" fmla="*/ 7 h 154"/>
                <a:gd name="T28" fmla="*/ 113 w 385"/>
                <a:gd name="T29" fmla="*/ 16 h 154"/>
                <a:gd name="T30" fmla="*/ 87 w 385"/>
                <a:gd name="T31" fmla="*/ 21 h 154"/>
                <a:gd name="T32" fmla="*/ 66 w 385"/>
                <a:gd name="T33" fmla="*/ 28 h 154"/>
                <a:gd name="T34" fmla="*/ 64 w 385"/>
                <a:gd name="T35" fmla="*/ 40 h 154"/>
                <a:gd name="T36" fmla="*/ 54 w 385"/>
                <a:gd name="T37" fmla="*/ 47 h 154"/>
                <a:gd name="T38" fmla="*/ 33 w 385"/>
                <a:gd name="T39" fmla="*/ 47 h 154"/>
                <a:gd name="T40" fmla="*/ 12 w 385"/>
                <a:gd name="T41" fmla="*/ 61 h 154"/>
                <a:gd name="T42" fmla="*/ 23 w 385"/>
                <a:gd name="T43" fmla="*/ 68 h 154"/>
                <a:gd name="T44" fmla="*/ 26 w 385"/>
                <a:gd name="T45" fmla="*/ 83 h 154"/>
                <a:gd name="T46" fmla="*/ 26 w 385"/>
                <a:gd name="T47" fmla="*/ 90 h 154"/>
                <a:gd name="T48" fmla="*/ 16 w 385"/>
                <a:gd name="T49" fmla="*/ 90 h 154"/>
                <a:gd name="T50" fmla="*/ 21 w 385"/>
                <a:gd name="T51" fmla="*/ 104 h 154"/>
                <a:gd name="T52" fmla="*/ 33 w 385"/>
                <a:gd name="T53" fmla="*/ 120 h 154"/>
                <a:gd name="T54" fmla="*/ 35 w 385"/>
                <a:gd name="T55" fmla="*/ 132 h 154"/>
                <a:gd name="T56" fmla="*/ 47 w 385"/>
                <a:gd name="T57" fmla="*/ 137 h 154"/>
                <a:gd name="T58" fmla="*/ 52 w 385"/>
                <a:gd name="T59" fmla="*/ 137 h 154"/>
                <a:gd name="T60" fmla="*/ 61 w 385"/>
                <a:gd name="T61" fmla="*/ 137 h 154"/>
                <a:gd name="T62" fmla="*/ 73 w 385"/>
                <a:gd name="T63" fmla="*/ 142 h 154"/>
                <a:gd name="T64" fmla="*/ 90 w 385"/>
                <a:gd name="T65" fmla="*/ 151 h 154"/>
                <a:gd name="T66" fmla="*/ 104 w 385"/>
                <a:gd name="T67" fmla="*/ 142 h 154"/>
                <a:gd name="T68" fmla="*/ 135 w 385"/>
                <a:gd name="T69" fmla="*/ 139 h 154"/>
                <a:gd name="T70" fmla="*/ 175 w 385"/>
                <a:gd name="T71" fmla="*/ 149 h 154"/>
                <a:gd name="T72" fmla="*/ 203 w 385"/>
                <a:gd name="T73" fmla="*/ 137 h 154"/>
                <a:gd name="T74" fmla="*/ 215 w 385"/>
                <a:gd name="T75" fmla="*/ 142 h 154"/>
                <a:gd name="T76" fmla="*/ 222 w 385"/>
                <a:gd name="T77" fmla="*/ 154 h 154"/>
                <a:gd name="T78" fmla="*/ 236 w 385"/>
                <a:gd name="T79" fmla="*/ 137 h 154"/>
                <a:gd name="T80" fmla="*/ 269 w 385"/>
                <a:gd name="T81" fmla="*/ 130 h 154"/>
                <a:gd name="T82" fmla="*/ 298 w 385"/>
                <a:gd name="T83" fmla="*/ 128 h 154"/>
                <a:gd name="T84" fmla="*/ 338 w 385"/>
                <a:gd name="T85" fmla="*/ 123 h 154"/>
                <a:gd name="T86" fmla="*/ 369 w 385"/>
                <a:gd name="T87" fmla="*/ 118 h 154"/>
                <a:gd name="T88" fmla="*/ 385 w 385"/>
                <a:gd name="T89" fmla="*/ 120 h 154"/>
                <a:gd name="T90" fmla="*/ 376 w 385"/>
                <a:gd name="T91" fmla="*/ 90 h 154"/>
                <a:gd name="T92" fmla="*/ 366 w 385"/>
                <a:gd name="T93" fmla="*/ 66 h 154"/>
                <a:gd name="T94" fmla="*/ 371 w 385"/>
                <a:gd name="T95" fmla="*/ 49 h 154"/>
                <a:gd name="T96" fmla="*/ 352 w 385"/>
                <a:gd name="T97" fmla="*/ 26 h 154"/>
                <a:gd name="T98" fmla="*/ 328 w 385"/>
                <a:gd name="T99" fmla="*/ 9 h 154"/>
                <a:gd name="T100" fmla="*/ 314 w 385"/>
                <a:gd name="T101" fmla="*/ 9 h 154"/>
                <a:gd name="T102" fmla="*/ 49 w 385"/>
                <a:gd name="T103" fmla="*/ 142 h 154"/>
                <a:gd name="T104" fmla="*/ 0 w 385"/>
                <a:gd name="T105" fmla="*/ 49 h 154"/>
                <a:gd name="T106" fmla="*/ 2 w 385"/>
                <a:gd name="T107" fmla="*/ 4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5" h="154">
                  <a:moveTo>
                    <a:pt x="7" y="33"/>
                  </a:moveTo>
                  <a:lnTo>
                    <a:pt x="12" y="33"/>
                  </a:lnTo>
                  <a:lnTo>
                    <a:pt x="14" y="28"/>
                  </a:lnTo>
                  <a:lnTo>
                    <a:pt x="12" y="23"/>
                  </a:lnTo>
                  <a:lnTo>
                    <a:pt x="19" y="19"/>
                  </a:lnTo>
                  <a:lnTo>
                    <a:pt x="19" y="14"/>
                  </a:lnTo>
                  <a:lnTo>
                    <a:pt x="14" y="12"/>
                  </a:lnTo>
                  <a:lnTo>
                    <a:pt x="14" y="7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5" y="5"/>
                  </a:lnTo>
                  <a:lnTo>
                    <a:pt x="38" y="2"/>
                  </a:lnTo>
                  <a:lnTo>
                    <a:pt x="42" y="5"/>
                  </a:lnTo>
                  <a:lnTo>
                    <a:pt x="45" y="12"/>
                  </a:lnTo>
                  <a:lnTo>
                    <a:pt x="49" y="16"/>
                  </a:lnTo>
                  <a:lnTo>
                    <a:pt x="54" y="16"/>
                  </a:lnTo>
                  <a:lnTo>
                    <a:pt x="59" y="21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59" y="31"/>
                  </a:lnTo>
                  <a:lnTo>
                    <a:pt x="54" y="31"/>
                  </a:lnTo>
                  <a:lnTo>
                    <a:pt x="52" y="28"/>
                  </a:lnTo>
                  <a:lnTo>
                    <a:pt x="47" y="28"/>
                  </a:lnTo>
                  <a:lnTo>
                    <a:pt x="45" y="31"/>
                  </a:lnTo>
                  <a:lnTo>
                    <a:pt x="38" y="31"/>
                  </a:lnTo>
                  <a:lnTo>
                    <a:pt x="33" y="33"/>
                  </a:lnTo>
                  <a:lnTo>
                    <a:pt x="31" y="38"/>
                  </a:lnTo>
                  <a:lnTo>
                    <a:pt x="21" y="42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21" y="38"/>
                  </a:lnTo>
                  <a:lnTo>
                    <a:pt x="16" y="40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9" y="38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close/>
                  <a:moveTo>
                    <a:pt x="312" y="7"/>
                  </a:moveTo>
                  <a:lnTo>
                    <a:pt x="310" y="9"/>
                  </a:lnTo>
                  <a:lnTo>
                    <a:pt x="307" y="14"/>
                  </a:lnTo>
                  <a:lnTo>
                    <a:pt x="302" y="19"/>
                  </a:lnTo>
                  <a:lnTo>
                    <a:pt x="295" y="21"/>
                  </a:lnTo>
                  <a:lnTo>
                    <a:pt x="293" y="23"/>
                  </a:lnTo>
                  <a:lnTo>
                    <a:pt x="288" y="26"/>
                  </a:lnTo>
                  <a:lnTo>
                    <a:pt x="286" y="26"/>
                  </a:lnTo>
                  <a:lnTo>
                    <a:pt x="276" y="26"/>
                  </a:lnTo>
                  <a:lnTo>
                    <a:pt x="274" y="23"/>
                  </a:lnTo>
                  <a:lnTo>
                    <a:pt x="272" y="23"/>
                  </a:lnTo>
                  <a:lnTo>
                    <a:pt x="269" y="23"/>
                  </a:lnTo>
                  <a:lnTo>
                    <a:pt x="265" y="23"/>
                  </a:lnTo>
                  <a:lnTo>
                    <a:pt x="257" y="23"/>
                  </a:lnTo>
                  <a:lnTo>
                    <a:pt x="250" y="28"/>
                  </a:lnTo>
                  <a:lnTo>
                    <a:pt x="243" y="26"/>
                  </a:lnTo>
                  <a:lnTo>
                    <a:pt x="239" y="23"/>
                  </a:lnTo>
                  <a:lnTo>
                    <a:pt x="236" y="26"/>
                  </a:lnTo>
                  <a:lnTo>
                    <a:pt x="227" y="21"/>
                  </a:lnTo>
                  <a:lnTo>
                    <a:pt x="222" y="21"/>
                  </a:lnTo>
                  <a:lnTo>
                    <a:pt x="215" y="16"/>
                  </a:lnTo>
                  <a:lnTo>
                    <a:pt x="213" y="16"/>
                  </a:lnTo>
                  <a:lnTo>
                    <a:pt x="213" y="19"/>
                  </a:lnTo>
                  <a:lnTo>
                    <a:pt x="208" y="16"/>
                  </a:lnTo>
                  <a:lnTo>
                    <a:pt x="205" y="12"/>
                  </a:lnTo>
                  <a:lnTo>
                    <a:pt x="203" y="7"/>
                  </a:lnTo>
                  <a:lnTo>
                    <a:pt x="201" y="5"/>
                  </a:lnTo>
                  <a:lnTo>
                    <a:pt x="198" y="5"/>
                  </a:lnTo>
                  <a:lnTo>
                    <a:pt x="194" y="9"/>
                  </a:lnTo>
                  <a:lnTo>
                    <a:pt x="191" y="9"/>
                  </a:lnTo>
                  <a:lnTo>
                    <a:pt x="189" y="12"/>
                  </a:lnTo>
                  <a:lnTo>
                    <a:pt x="182" y="5"/>
                  </a:lnTo>
                  <a:lnTo>
                    <a:pt x="182" y="0"/>
                  </a:lnTo>
                  <a:lnTo>
                    <a:pt x="179" y="0"/>
                  </a:lnTo>
                  <a:lnTo>
                    <a:pt x="175" y="2"/>
                  </a:lnTo>
                  <a:lnTo>
                    <a:pt x="168" y="2"/>
                  </a:lnTo>
                  <a:lnTo>
                    <a:pt x="165" y="0"/>
                  </a:lnTo>
                  <a:lnTo>
                    <a:pt x="161" y="2"/>
                  </a:lnTo>
                  <a:lnTo>
                    <a:pt x="151" y="2"/>
                  </a:lnTo>
                  <a:lnTo>
                    <a:pt x="146" y="2"/>
                  </a:lnTo>
                  <a:lnTo>
                    <a:pt x="137" y="7"/>
                  </a:lnTo>
                  <a:lnTo>
                    <a:pt x="132" y="7"/>
                  </a:lnTo>
                  <a:lnTo>
                    <a:pt x="125" y="9"/>
                  </a:lnTo>
                  <a:lnTo>
                    <a:pt x="123" y="12"/>
                  </a:lnTo>
                  <a:lnTo>
                    <a:pt x="118" y="12"/>
                  </a:lnTo>
                  <a:lnTo>
                    <a:pt x="116" y="16"/>
                  </a:lnTo>
                  <a:lnTo>
                    <a:pt x="113" y="16"/>
                  </a:lnTo>
                  <a:lnTo>
                    <a:pt x="111" y="21"/>
                  </a:lnTo>
                  <a:lnTo>
                    <a:pt x="109" y="23"/>
                  </a:lnTo>
                  <a:lnTo>
                    <a:pt x="109" y="26"/>
                  </a:lnTo>
                  <a:lnTo>
                    <a:pt x="101" y="26"/>
                  </a:lnTo>
                  <a:lnTo>
                    <a:pt x="92" y="21"/>
                  </a:lnTo>
                  <a:lnTo>
                    <a:pt x="87" y="21"/>
                  </a:lnTo>
                  <a:lnTo>
                    <a:pt x="85" y="23"/>
                  </a:lnTo>
                  <a:lnTo>
                    <a:pt x="80" y="23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66" y="26"/>
                  </a:lnTo>
                  <a:lnTo>
                    <a:pt x="66" y="28"/>
                  </a:lnTo>
                  <a:lnTo>
                    <a:pt x="68" y="33"/>
                  </a:lnTo>
                  <a:lnTo>
                    <a:pt x="75" y="33"/>
                  </a:lnTo>
                  <a:lnTo>
                    <a:pt x="80" y="35"/>
                  </a:lnTo>
                  <a:lnTo>
                    <a:pt x="78" y="38"/>
                  </a:lnTo>
                  <a:lnTo>
                    <a:pt x="71" y="38"/>
                  </a:lnTo>
                  <a:lnTo>
                    <a:pt x="64" y="40"/>
                  </a:lnTo>
                  <a:lnTo>
                    <a:pt x="59" y="42"/>
                  </a:lnTo>
                  <a:lnTo>
                    <a:pt x="61" y="45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49" y="45"/>
                  </a:lnTo>
                  <a:lnTo>
                    <a:pt x="45" y="47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47"/>
                  </a:lnTo>
                  <a:lnTo>
                    <a:pt x="33" y="47"/>
                  </a:lnTo>
                  <a:lnTo>
                    <a:pt x="28" y="45"/>
                  </a:lnTo>
                  <a:lnTo>
                    <a:pt x="23" y="45"/>
                  </a:lnTo>
                  <a:lnTo>
                    <a:pt x="14" y="52"/>
                  </a:lnTo>
                  <a:lnTo>
                    <a:pt x="12" y="54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71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3" y="68"/>
                  </a:lnTo>
                  <a:lnTo>
                    <a:pt x="28" y="68"/>
                  </a:lnTo>
                  <a:lnTo>
                    <a:pt x="23" y="73"/>
                  </a:lnTo>
                  <a:lnTo>
                    <a:pt x="23" y="76"/>
                  </a:lnTo>
                  <a:lnTo>
                    <a:pt x="26" y="78"/>
                  </a:lnTo>
                  <a:lnTo>
                    <a:pt x="26" y="80"/>
                  </a:lnTo>
                  <a:lnTo>
                    <a:pt x="26" y="83"/>
                  </a:lnTo>
                  <a:lnTo>
                    <a:pt x="28" y="85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28" y="87"/>
                  </a:lnTo>
                  <a:lnTo>
                    <a:pt x="23" y="90"/>
                  </a:lnTo>
                  <a:lnTo>
                    <a:pt x="26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3" y="97"/>
                  </a:lnTo>
                  <a:lnTo>
                    <a:pt x="21" y="97"/>
                  </a:lnTo>
                  <a:lnTo>
                    <a:pt x="19" y="92"/>
                  </a:lnTo>
                  <a:lnTo>
                    <a:pt x="16" y="90"/>
                  </a:lnTo>
                  <a:lnTo>
                    <a:pt x="16" y="94"/>
                  </a:lnTo>
                  <a:lnTo>
                    <a:pt x="19" y="97"/>
                  </a:lnTo>
                  <a:lnTo>
                    <a:pt x="16" y="99"/>
                  </a:lnTo>
                  <a:lnTo>
                    <a:pt x="16" y="102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6" y="106"/>
                  </a:lnTo>
                  <a:lnTo>
                    <a:pt x="28" y="106"/>
                  </a:lnTo>
                  <a:lnTo>
                    <a:pt x="33" y="109"/>
                  </a:lnTo>
                  <a:lnTo>
                    <a:pt x="35" y="113"/>
                  </a:lnTo>
                  <a:lnTo>
                    <a:pt x="31" y="118"/>
                  </a:lnTo>
                  <a:lnTo>
                    <a:pt x="33" y="120"/>
                  </a:lnTo>
                  <a:lnTo>
                    <a:pt x="33" y="123"/>
                  </a:lnTo>
                  <a:lnTo>
                    <a:pt x="38" y="123"/>
                  </a:lnTo>
                  <a:lnTo>
                    <a:pt x="42" y="128"/>
                  </a:lnTo>
                  <a:lnTo>
                    <a:pt x="40" y="130"/>
                  </a:lnTo>
                  <a:lnTo>
                    <a:pt x="38" y="130"/>
                  </a:lnTo>
                  <a:lnTo>
                    <a:pt x="35" y="132"/>
                  </a:lnTo>
                  <a:lnTo>
                    <a:pt x="38" y="132"/>
                  </a:lnTo>
                  <a:lnTo>
                    <a:pt x="45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2" y="135"/>
                  </a:lnTo>
                  <a:lnTo>
                    <a:pt x="47" y="137"/>
                  </a:lnTo>
                  <a:lnTo>
                    <a:pt x="40" y="137"/>
                  </a:lnTo>
                  <a:lnTo>
                    <a:pt x="38" y="139"/>
                  </a:lnTo>
                  <a:lnTo>
                    <a:pt x="40" y="139"/>
                  </a:lnTo>
                  <a:lnTo>
                    <a:pt x="45" y="139"/>
                  </a:lnTo>
                  <a:lnTo>
                    <a:pt x="49" y="139"/>
                  </a:lnTo>
                  <a:lnTo>
                    <a:pt x="52" y="137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4" y="139"/>
                  </a:lnTo>
                  <a:lnTo>
                    <a:pt x="57" y="135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66" y="137"/>
                  </a:lnTo>
                  <a:lnTo>
                    <a:pt x="68" y="139"/>
                  </a:lnTo>
                  <a:lnTo>
                    <a:pt x="71" y="137"/>
                  </a:lnTo>
                  <a:lnTo>
                    <a:pt x="73" y="137"/>
                  </a:lnTo>
                  <a:lnTo>
                    <a:pt x="73" y="139"/>
                  </a:lnTo>
                  <a:lnTo>
                    <a:pt x="73" y="142"/>
                  </a:lnTo>
                  <a:lnTo>
                    <a:pt x="73" y="144"/>
                  </a:lnTo>
                  <a:lnTo>
                    <a:pt x="75" y="147"/>
                  </a:lnTo>
                  <a:lnTo>
                    <a:pt x="78" y="151"/>
                  </a:lnTo>
                  <a:lnTo>
                    <a:pt x="80" y="149"/>
                  </a:lnTo>
                  <a:lnTo>
                    <a:pt x="85" y="151"/>
                  </a:lnTo>
                  <a:lnTo>
                    <a:pt x="90" y="151"/>
                  </a:lnTo>
                  <a:lnTo>
                    <a:pt x="92" y="149"/>
                  </a:lnTo>
                  <a:lnTo>
                    <a:pt x="97" y="149"/>
                  </a:lnTo>
                  <a:lnTo>
                    <a:pt x="99" y="147"/>
                  </a:lnTo>
                  <a:lnTo>
                    <a:pt x="101" y="149"/>
                  </a:lnTo>
                  <a:lnTo>
                    <a:pt x="104" y="147"/>
                  </a:lnTo>
                  <a:lnTo>
                    <a:pt x="104" y="142"/>
                  </a:lnTo>
                  <a:lnTo>
                    <a:pt x="106" y="139"/>
                  </a:lnTo>
                  <a:lnTo>
                    <a:pt x="104" y="135"/>
                  </a:lnTo>
                  <a:lnTo>
                    <a:pt x="113" y="135"/>
                  </a:lnTo>
                  <a:lnTo>
                    <a:pt x="120" y="135"/>
                  </a:lnTo>
                  <a:lnTo>
                    <a:pt x="130" y="139"/>
                  </a:lnTo>
                  <a:lnTo>
                    <a:pt x="135" y="139"/>
                  </a:lnTo>
                  <a:lnTo>
                    <a:pt x="142" y="149"/>
                  </a:lnTo>
                  <a:lnTo>
                    <a:pt x="146" y="154"/>
                  </a:lnTo>
                  <a:lnTo>
                    <a:pt x="165" y="151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5" y="149"/>
                  </a:lnTo>
                  <a:lnTo>
                    <a:pt x="177" y="147"/>
                  </a:lnTo>
                  <a:lnTo>
                    <a:pt x="177" y="144"/>
                  </a:lnTo>
                  <a:lnTo>
                    <a:pt x="187" y="132"/>
                  </a:lnTo>
                  <a:lnTo>
                    <a:pt x="189" y="132"/>
                  </a:lnTo>
                  <a:lnTo>
                    <a:pt x="198" y="135"/>
                  </a:lnTo>
                  <a:lnTo>
                    <a:pt x="203" y="137"/>
                  </a:lnTo>
                  <a:lnTo>
                    <a:pt x="208" y="137"/>
                  </a:lnTo>
                  <a:lnTo>
                    <a:pt x="210" y="135"/>
                  </a:lnTo>
                  <a:lnTo>
                    <a:pt x="215" y="132"/>
                  </a:lnTo>
                  <a:lnTo>
                    <a:pt x="217" y="132"/>
                  </a:lnTo>
                  <a:lnTo>
                    <a:pt x="217" y="135"/>
                  </a:lnTo>
                  <a:lnTo>
                    <a:pt x="215" y="142"/>
                  </a:lnTo>
                  <a:lnTo>
                    <a:pt x="210" y="144"/>
                  </a:lnTo>
                  <a:lnTo>
                    <a:pt x="210" y="147"/>
                  </a:lnTo>
                  <a:lnTo>
                    <a:pt x="215" y="151"/>
                  </a:lnTo>
                  <a:lnTo>
                    <a:pt x="215" y="154"/>
                  </a:lnTo>
                  <a:lnTo>
                    <a:pt x="217" y="154"/>
                  </a:lnTo>
                  <a:lnTo>
                    <a:pt x="222" y="154"/>
                  </a:lnTo>
                  <a:lnTo>
                    <a:pt x="227" y="151"/>
                  </a:lnTo>
                  <a:lnTo>
                    <a:pt x="227" y="147"/>
                  </a:lnTo>
                  <a:lnTo>
                    <a:pt x="229" y="147"/>
                  </a:lnTo>
                  <a:lnTo>
                    <a:pt x="229" y="137"/>
                  </a:lnTo>
                  <a:lnTo>
                    <a:pt x="229" y="135"/>
                  </a:lnTo>
                  <a:lnTo>
                    <a:pt x="236" y="137"/>
                  </a:lnTo>
                  <a:lnTo>
                    <a:pt x="239" y="137"/>
                  </a:lnTo>
                  <a:lnTo>
                    <a:pt x="250" y="132"/>
                  </a:lnTo>
                  <a:lnTo>
                    <a:pt x="253" y="132"/>
                  </a:lnTo>
                  <a:lnTo>
                    <a:pt x="255" y="130"/>
                  </a:lnTo>
                  <a:lnTo>
                    <a:pt x="265" y="130"/>
                  </a:lnTo>
                  <a:lnTo>
                    <a:pt x="269" y="130"/>
                  </a:lnTo>
                  <a:lnTo>
                    <a:pt x="272" y="132"/>
                  </a:lnTo>
                  <a:lnTo>
                    <a:pt x="279" y="135"/>
                  </a:lnTo>
                  <a:lnTo>
                    <a:pt x="288" y="135"/>
                  </a:lnTo>
                  <a:lnTo>
                    <a:pt x="288" y="132"/>
                  </a:lnTo>
                  <a:lnTo>
                    <a:pt x="293" y="130"/>
                  </a:lnTo>
                  <a:lnTo>
                    <a:pt x="298" y="128"/>
                  </a:lnTo>
                  <a:lnTo>
                    <a:pt x="305" y="125"/>
                  </a:lnTo>
                  <a:lnTo>
                    <a:pt x="310" y="125"/>
                  </a:lnTo>
                  <a:lnTo>
                    <a:pt x="314" y="125"/>
                  </a:lnTo>
                  <a:lnTo>
                    <a:pt x="324" y="125"/>
                  </a:lnTo>
                  <a:lnTo>
                    <a:pt x="333" y="123"/>
                  </a:lnTo>
                  <a:lnTo>
                    <a:pt x="338" y="123"/>
                  </a:lnTo>
                  <a:lnTo>
                    <a:pt x="340" y="123"/>
                  </a:lnTo>
                  <a:lnTo>
                    <a:pt x="345" y="118"/>
                  </a:lnTo>
                  <a:lnTo>
                    <a:pt x="350" y="118"/>
                  </a:lnTo>
                  <a:lnTo>
                    <a:pt x="352" y="118"/>
                  </a:lnTo>
                  <a:lnTo>
                    <a:pt x="362" y="118"/>
                  </a:lnTo>
                  <a:lnTo>
                    <a:pt x="369" y="118"/>
                  </a:lnTo>
                  <a:lnTo>
                    <a:pt x="373" y="118"/>
                  </a:lnTo>
                  <a:lnTo>
                    <a:pt x="376" y="120"/>
                  </a:lnTo>
                  <a:lnTo>
                    <a:pt x="376" y="123"/>
                  </a:lnTo>
                  <a:lnTo>
                    <a:pt x="380" y="125"/>
                  </a:lnTo>
                  <a:lnTo>
                    <a:pt x="385" y="123"/>
                  </a:lnTo>
                  <a:lnTo>
                    <a:pt x="385" y="120"/>
                  </a:lnTo>
                  <a:lnTo>
                    <a:pt x="383" y="116"/>
                  </a:lnTo>
                  <a:lnTo>
                    <a:pt x="380" y="106"/>
                  </a:lnTo>
                  <a:lnTo>
                    <a:pt x="373" y="104"/>
                  </a:lnTo>
                  <a:lnTo>
                    <a:pt x="373" y="102"/>
                  </a:lnTo>
                  <a:lnTo>
                    <a:pt x="373" y="97"/>
                  </a:lnTo>
                  <a:lnTo>
                    <a:pt x="376" y="90"/>
                  </a:lnTo>
                  <a:lnTo>
                    <a:pt x="376" y="87"/>
                  </a:lnTo>
                  <a:lnTo>
                    <a:pt x="371" y="87"/>
                  </a:lnTo>
                  <a:lnTo>
                    <a:pt x="371" y="83"/>
                  </a:lnTo>
                  <a:lnTo>
                    <a:pt x="371" y="78"/>
                  </a:lnTo>
                  <a:lnTo>
                    <a:pt x="369" y="71"/>
                  </a:lnTo>
                  <a:lnTo>
                    <a:pt x="366" y="66"/>
                  </a:lnTo>
                  <a:lnTo>
                    <a:pt x="366" y="64"/>
                  </a:lnTo>
                  <a:lnTo>
                    <a:pt x="373" y="64"/>
                  </a:lnTo>
                  <a:lnTo>
                    <a:pt x="373" y="57"/>
                  </a:lnTo>
                  <a:lnTo>
                    <a:pt x="376" y="57"/>
                  </a:lnTo>
                  <a:lnTo>
                    <a:pt x="373" y="52"/>
                  </a:lnTo>
                  <a:lnTo>
                    <a:pt x="371" y="49"/>
                  </a:lnTo>
                  <a:lnTo>
                    <a:pt x="366" y="49"/>
                  </a:lnTo>
                  <a:lnTo>
                    <a:pt x="359" y="49"/>
                  </a:lnTo>
                  <a:lnTo>
                    <a:pt x="354" y="45"/>
                  </a:lnTo>
                  <a:lnTo>
                    <a:pt x="354" y="38"/>
                  </a:lnTo>
                  <a:lnTo>
                    <a:pt x="354" y="31"/>
                  </a:lnTo>
                  <a:lnTo>
                    <a:pt x="352" y="26"/>
                  </a:lnTo>
                  <a:lnTo>
                    <a:pt x="350" y="26"/>
                  </a:lnTo>
                  <a:lnTo>
                    <a:pt x="350" y="21"/>
                  </a:lnTo>
                  <a:lnTo>
                    <a:pt x="345" y="19"/>
                  </a:lnTo>
                  <a:lnTo>
                    <a:pt x="343" y="16"/>
                  </a:lnTo>
                  <a:lnTo>
                    <a:pt x="333" y="9"/>
                  </a:lnTo>
                  <a:lnTo>
                    <a:pt x="328" y="9"/>
                  </a:lnTo>
                  <a:lnTo>
                    <a:pt x="326" y="12"/>
                  </a:lnTo>
                  <a:lnTo>
                    <a:pt x="324" y="12"/>
                  </a:lnTo>
                  <a:lnTo>
                    <a:pt x="319" y="9"/>
                  </a:lnTo>
                  <a:lnTo>
                    <a:pt x="317" y="12"/>
                  </a:lnTo>
                  <a:lnTo>
                    <a:pt x="314" y="12"/>
                  </a:lnTo>
                  <a:lnTo>
                    <a:pt x="314" y="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2" y="7"/>
                  </a:lnTo>
                  <a:close/>
                  <a:moveTo>
                    <a:pt x="47" y="142"/>
                  </a:moveTo>
                  <a:lnTo>
                    <a:pt x="47" y="142"/>
                  </a:lnTo>
                  <a:lnTo>
                    <a:pt x="49" y="142"/>
                  </a:lnTo>
                  <a:lnTo>
                    <a:pt x="49" y="142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7" y="142"/>
                  </a:lnTo>
                  <a:close/>
                  <a:moveTo>
                    <a:pt x="0" y="49"/>
                  </a:moveTo>
                  <a:lnTo>
                    <a:pt x="5" y="52"/>
                  </a:lnTo>
                  <a:lnTo>
                    <a:pt x="7" y="49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Freeform 235">
              <a:extLst>
                <a:ext uri="{FF2B5EF4-FFF2-40B4-BE49-F238E27FC236}">
                  <a16:creationId xmlns:a16="http://schemas.microsoft.com/office/drawing/2014/main" id="{DF5A4E89-11F4-7C58-EF89-6838DF5B3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1030" y="4700937"/>
              <a:ext cx="177825" cy="168189"/>
            </a:xfrm>
            <a:custGeom>
              <a:avLst/>
              <a:gdLst>
                <a:gd name="T0" fmla="*/ 201 w 203"/>
                <a:gd name="T1" fmla="*/ 163 h 192"/>
                <a:gd name="T2" fmla="*/ 191 w 203"/>
                <a:gd name="T3" fmla="*/ 161 h 192"/>
                <a:gd name="T4" fmla="*/ 184 w 203"/>
                <a:gd name="T5" fmla="*/ 147 h 192"/>
                <a:gd name="T6" fmla="*/ 184 w 203"/>
                <a:gd name="T7" fmla="*/ 135 h 192"/>
                <a:gd name="T8" fmla="*/ 184 w 203"/>
                <a:gd name="T9" fmla="*/ 123 h 192"/>
                <a:gd name="T10" fmla="*/ 175 w 203"/>
                <a:gd name="T11" fmla="*/ 114 h 192"/>
                <a:gd name="T12" fmla="*/ 170 w 203"/>
                <a:gd name="T13" fmla="*/ 111 h 192"/>
                <a:gd name="T14" fmla="*/ 151 w 203"/>
                <a:gd name="T15" fmla="*/ 102 h 192"/>
                <a:gd name="T16" fmla="*/ 144 w 203"/>
                <a:gd name="T17" fmla="*/ 99 h 192"/>
                <a:gd name="T18" fmla="*/ 144 w 203"/>
                <a:gd name="T19" fmla="*/ 97 h 192"/>
                <a:gd name="T20" fmla="*/ 142 w 203"/>
                <a:gd name="T21" fmla="*/ 88 h 192"/>
                <a:gd name="T22" fmla="*/ 137 w 203"/>
                <a:gd name="T23" fmla="*/ 85 h 192"/>
                <a:gd name="T24" fmla="*/ 132 w 203"/>
                <a:gd name="T25" fmla="*/ 81 h 192"/>
                <a:gd name="T26" fmla="*/ 132 w 203"/>
                <a:gd name="T27" fmla="*/ 76 h 192"/>
                <a:gd name="T28" fmla="*/ 132 w 203"/>
                <a:gd name="T29" fmla="*/ 71 h 192"/>
                <a:gd name="T30" fmla="*/ 135 w 203"/>
                <a:gd name="T31" fmla="*/ 62 h 192"/>
                <a:gd name="T32" fmla="*/ 139 w 203"/>
                <a:gd name="T33" fmla="*/ 55 h 192"/>
                <a:gd name="T34" fmla="*/ 142 w 203"/>
                <a:gd name="T35" fmla="*/ 47 h 192"/>
                <a:gd name="T36" fmla="*/ 139 w 203"/>
                <a:gd name="T37" fmla="*/ 40 h 192"/>
                <a:gd name="T38" fmla="*/ 146 w 203"/>
                <a:gd name="T39" fmla="*/ 38 h 192"/>
                <a:gd name="T40" fmla="*/ 146 w 203"/>
                <a:gd name="T41" fmla="*/ 36 h 192"/>
                <a:gd name="T42" fmla="*/ 137 w 203"/>
                <a:gd name="T43" fmla="*/ 36 h 192"/>
                <a:gd name="T44" fmla="*/ 127 w 203"/>
                <a:gd name="T45" fmla="*/ 31 h 192"/>
                <a:gd name="T46" fmla="*/ 120 w 203"/>
                <a:gd name="T47" fmla="*/ 29 h 192"/>
                <a:gd name="T48" fmla="*/ 118 w 203"/>
                <a:gd name="T49" fmla="*/ 19 h 192"/>
                <a:gd name="T50" fmla="*/ 111 w 203"/>
                <a:gd name="T51" fmla="*/ 14 h 192"/>
                <a:gd name="T52" fmla="*/ 111 w 203"/>
                <a:gd name="T53" fmla="*/ 5 h 192"/>
                <a:gd name="T54" fmla="*/ 101 w 203"/>
                <a:gd name="T55" fmla="*/ 7 h 192"/>
                <a:gd name="T56" fmla="*/ 97 w 203"/>
                <a:gd name="T57" fmla="*/ 2 h 192"/>
                <a:gd name="T58" fmla="*/ 90 w 203"/>
                <a:gd name="T59" fmla="*/ 0 h 192"/>
                <a:gd name="T60" fmla="*/ 73 w 203"/>
                <a:gd name="T61" fmla="*/ 0 h 192"/>
                <a:gd name="T62" fmla="*/ 66 w 203"/>
                <a:gd name="T63" fmla="*/ 0 h 192"/>
                <a:gd name="T64" fmla="*/ 61 w 203"/>
                <a:gd name="T65" fmla="*/ 7 h 192"/>
                <a:gd name="T66" fmla="*/ 57 w 203"/>
                <a:gd name="T67" fmla="*/ 12 h 192"/>
                <a:gd name="T68" fmla="*/ 45 w 203"/>
                <a:gd name="T69" fmla="*/ 17 h 192"/>
                <a:gd name="T70" fmla="*/ 40 w 203"/>
                <a:gd name="T71" fmla="*/ 31 h 192"/>
                <a:gd name="T72" fmla="*/ 45 w 203"/>
                <a:gd name="T73" fmla="*/ 45 h 192"/>
                <a:gd name="T74" fmla="*/ 42 w 203"/>
                <a:gd name="T75" fmla="*/ 55 h 192"/>
                <a:gd name="T76" fmla="*/ 38 w 203"/>
                <a:gd name="T77" fmla="*/ 66 h 192"/>
                <a:gd name="T78" fmla="*/ 0 w 203"/>
                <a:gd name="T79" fmla="*/ 95 h 192"/>
                <a:gd name="T80" fmla="*/ 0 w 203"/>
                <a:gd name="T81" fmla="*/ 95 h 192"/>
                <a:gd name="T82" fmla="*/ 28 w 203"/>
                <a:gd name="T83" fmla="*/ 126 h 192"/>
                <a:gd name="T84" fmla="*/ 165 w 203"/>
                <a:gd name="T85" fmla="*/ 192 h 192"/>
                <a:gd name="T86" fmla="*/ 175 w 203"/>
                <a:gd name="T87" fmla="*/ 173 h 192"/>
                <a:gd name="T88" fmla="*/ 191 w 203"/>
                <a:gd name="T89" fmla="*/ 173 h 192"/>
                <a:gd name="T90" fmla="*/ 198 w 203"/>
                <a:gd name="T91" fmla="*/ 170 h 192"/>
                <a:gd name="T92" fmla="*/ 203 w 203"/>
                <a:gd name="T93" fmla="*/ 16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3" h="192">
                  <a:moveTo>
                    <a:pt x="203" y="166"/>
                  </a:moveTo>
                  <a:lnTo>
                    <a:pt x="201" y="163"/>
                  </a:lnTo>
                  <a:lnTo>
                    <a:pt x="196" y="163"/>
                  </a:lnTo>
                  <a:lnTo>
                    <a:pt x="191" y="161"/>
                  </a:lnTo>
                  <a:lnTo>
                    <a:pt x="191" y="147"/>
                  </a:lnTo>
                  <a:lnTo>
                    <a:pt x="184" y="147"/>
                  </a:lnTo>
                  <a:lnTo>
                    <a:pt x="182" y="142"/>
                  </a:lnTo>
                  <a:lnTo>
                    <a:pt x="184" y="135"/>
                  </a:lnTo>
                  <a:lnTo>
                    <a:pt x="187" y="133"/>
                  </a:lnTo>
                  <a:lnTo>
                    <a:pt x="184" y="123"/>
                  </a:lnTo>
                  <a:lnTo>
                    <a:pt x="179" y="121"/>
                  </a:lnTo>
                  <a:lnTo>
                    <a:pt x="175" y="114"/>
                  </a:lnTo>
                  <a:lnTo>
                    <a:pt x="172" y="111"/>
                  </a:lnTo>
                  <a:lnTo>
                    <a:pt x="170" y="111"/>
                  </a:lnTo>
                  <a:lnTo>
                    <a:pt x="156" y="102"/>
                  </a:lnTo>
                  <a:lnTo>
                    <a:pt x="151" y="102"/>
                  </a:lnTo>
                  <a:lnTo>
                    <a:pt x="149" y="104"/>
                  </a:lnTo>
                  <a:lnTo>
                    <a:pt x="144" y="99"/>
                  </a:lnTo>
                  <a:lnTo>
                    <a:pt x="146" y="97"/>
                  </a:lnTo>
                  <a:lnTo>
                    <a:pt x="144" y="97"/>
                  </a:lnTo>
                  <a:lnTo>
                    <a:pt x="146" y="92"/>
                  </a:lnTo>
                  <a:lnTo>
                    <a:pt x="142" y="88"/>
                  </a:lnTo>
                  <a:lnTo>
                    <a:pt x="142" y="85"/>
                  </a:lnTo>
                  <a:lnTo>
                    <a:pt x="137" y="85"/>
                  </a:lnTo>
                  <a:lnTo>
                    <a:pt x="135" y="81"/>
                  </a:lnTo>
                  <a:lnTo>
                    <a:pt x="132" y="81"/>
                  </a:lnTo>
                  <a:lnTo>
                    <a:pt x="132" y="78"/>
                  </a:lnTo>
                  <a:lnTo>
                    <a:pt x="132" y="76"/>
                  </a:lnTo>
                  <a:lnTo>
                    <a:pt x="132" y="73"/>
                  </a:lnTo>
                  <a:lnTo>
                    <a:pt x="132" y="71"/>
                  </a:lnTo>
                  <a:lnTo>
                    <a:pt x="132" y="64"/>
                  </a:lnTo>
                  <a:lnTo>
                    <a:pt x="135" y="62"/>
                  </a:lnTo>
                  <a:lnTo>
                    <a:pt x="137" y="55"/>
                  </a:lnTo>
                  <a:lnTo>
                    <a:pt x="139" y="55"/>
                  </a:lnTo>
                  <a:lnTo>
                    <a:pt x="142" y="55"/>
                  </a:lnTo>
                  <a:lnTo>
                    <a:pt x="142" y="47"/>
                  </a:lnTo>
                  <a:lnTo>
                    <a:pt x="139" y="45"/>
                  </a:lnTo>
                  <a:lnTo>
                    <a:pt x="139" y="40"/>
                  </a:lnTo>
                  <a:lnTo>
                    <a:pt x="142" y="40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2" y="36"/>
                  </a:lnTo>
                  <a:lnTo>
                    <a:pt x="137" y="36"/>
                  </a:lnTo>
                  <a:lnTo>
                    <a:pt x="135" y="36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0" y="29"/>
                  </a:lnTo>
                  <a:lnTo>
                    <a:pt x="118" y="24"/>
                  </a:lnTo>
                  <a:lnTo>
                    <a:pt x="118" y="19"/>
                  </a:lnTo>
                  <a:lnTo>
                    <a:pt x="113" y="19"/>
                  </a:lnTo>
                  <a:lnTo>
                    <a:pt x="111" y="14"/>
                  </a:lnTo>
                  <a:lnTo>
                    <a:pt x="111" y="12"/>
                  </a:lnTo>
                  <a:lnTo>
                    <a:pt x="111" y="5"/>
                  </a:lnTo>
                  <a:lnTo>
                    <a:pt x="106" y="5"/>
                  </a:lnTo>
                  <a:lnTo>
                    <a:pt x="101" y="7"/>
                  </a:lnTo>
                  <a:lnTo>
                    <a:pt x="97" y="5"/>
                  </a:lnTo>
                  <a:lnTo>
                    <a:pt x="97" y="2"/>
                  </a:lnTo>
                  <a:lnTo>
                    <a:pt x="94" y="0"/>
                  </a:lnTo>
                  <a:lnTo>
                    <a:pt x="90" y="0"/>
                  </a:lnTo>
                  <a:lnTo>
                    <a:pt x="8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1" y="5"/>
                  </a:lnTo>
                  <a:lnTo>
                    <a:pt x="61" y="7"/>
                  </a:lnTo>
                  <a:lnTo>
                    <a:pt x="59" y="12"/>
                  </a:lnTo>
                  <a:lnTo>
                    <a:pt x="57" y="12"/>
                  </a:lnTo>
                  <a:lnTo>
                    <a:pt x="54" y="14"/>
                  </a:lnTo>
                  <a:lnTo>
                    <a:pt x="45" y="17"/>
                  </a:lnTo>
                  <a:lnTo>
                    <a:pt x="42" y="24"/>
                  </a:lnTo>
                  <a:lnTo>
                    <a:pt x="40" y="31"/>
                  </a:lnTo>
                  <a:lnTo>
                    <a:pt x="45" y="38"/>
                  </a:lnTo>
                  <a:lnTo>
                    <a:pt x="45" y="45"/>
                  </a:lnTo>
                  <a:lnTo>
                    <a:pt x="42" y="52"/>
                  </a:lnTo>
                  <a:lnTo>
                    <a:pt x="42" y="55"/>
                  </a:lnTo>
                  <a:lnTo>
                    <a:pt x="42" y="62"/>
                  </a:lnTo>
                  <a:lnTo>
                    <a:pt x="38" y="66"/>
                  </a:lnTo>
                  <a:lnTo>
                    <a:pt x="38" y="69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2" y="123"/>
                  </a:lnTo>
                  <a:lnTo>
                    <a:pt x="28" y="126"/>
                  </a:lnTo>
                  <a:lnTo>
                    <a:pt x="125" y="192"/>
                  </a:lnTo>
                  <a:lnTo>
                    <a:pt x="165" y="192"/>
                  </a:lnTo>
                  <a:lnTo>
                    <a:pt x="170" y="185"/>
                  </a:lnTo>
                  <a:lnTo>
                    <a:pt x="175" y="173"/>
                  </a:lnTo>
                  <a:lnTo>
                    <a:pt x="184" y="170"/>
                  </a:lnTo>
                  <a:lnTo>
                    <a:pt x="191" y="173"/>
                  </a:lnTo>
                  <a:lnTo>
                    <a:pt x="196" y="170"/>
                  </a:lnTo>
                  <a:lnTo>
                    <a:pt x="198" y="170"/>
                  </a:lnTo>
                  <a:lnTo>
                    <a:pt x="201" y="166"/>
                  </a:lnTo>
                  <a:lnTo>
                    <a:pt x="203" y="166"/>
                  </a:lnTo>
                  <a:lnTo>
                    <a:pt x="203" y="166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2" name="Freeform 236">
              <a:extLst>
                <a:ext uri="{FF2B5EF4-FFF2-40B4-BE49-F238E27FC236}">
                  <a16:creationId xmlns:a16="http://schemas.microsoft.com/office/drawing/2014/main" id="{ADC1C31F-3C14-B8B1-AEB0-76DEB3969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5568" y="4849856"/>
              <a:ext cx="31535" cy="31535"/>
            </a:xfrm>
            <a:custGeom>
              <a:avLst/>
              <a:gdLst>
                <a:gd name="T0" fmla="*/ 0 w 36"/>
                <a:gd name="T1" fmla="*/ 22 h 36"/>
                <a:gd name="T2" fmla="*/ 5 w 36"/>
                <a:gd name="T3" fmla="*/ 15 h 36"/>
                <a:gd name="T4" fmla="*/ 10 w 36"/>
                <a:gd name="T5" fmla="*/ 3 h 36"/>
                <a:gd name="T6" fmla="*/ 19 w 36"/>
                <a:gd name="T7" fmla="*/ 0 h 36"/>
                <a:gd name="T8" fmla="*/ 26 w 36"/>
                <a:gd name="T9" fmla="*/ 3 h 36"/>
                <a:gd name="T10" fmla="*/ 31 w 36"/>
                <a:gd name="T11" fmla="*/ 0 h 36"/>
                <a:gd name="T12" fmla="*/ 33 w 36"/>
                <a:gd name="T13" fmla="*/ 0 h 36"/>
                <a:gd name="T14" fmla="*/ 31 w 36"/>
                <a:gd name="T15" fmla="*/ 3 h 36"/>
                <a:gd name="T16" fmla="*/ 33 w 36"/>
                <a:gd name="T17" fmla="*/ 12 h 36"/>
                <a:gd name="T18" fmla="*/ 22 w 36"/>
                <a:gd name="T19" fmla="*/ 15 h 36"/>
                <a:gd name="T20" fmla="*/ 31 w 36"/>
                <a:gd name="T21" fmla="*/ 19 h 36"/>
                <a:gd name="T22" fmla="*/ 31 w 36"/>
                <a:gd name="T23" fmla="*/ 17 h 36"/>
                <a:gd name="T24" fmla="*/ 33 w 36"/>
                <a:gd name="T25" fmla="*/ 22 h 36"/>
                <a:gd name="T26" fmla="*/ 33 w 36"/>
                <a:gd name="T27" fmla="*/ 24 h 36"/>
                <a:gd name="T28" fmla="*/ 36 w 36"/>
                <a:gd name="T29" fmla="*/ 27 h 36"/>
                <a:gd name="T30" fmla="*/ 33 w 36"/>
                <a:gd name="T31" fmla="*/ 27 h 36"/>
                <a:gd name="T32" fmla="*/ 33 w 36"/>
                <a:gd name="T33" fmla="*/ 27 h 36"/>
                <a:gd name="T34" fmla="*/ 36 w 36"/>
                <a:gd name="T35" fmla="*/ 31 h 36"/>
                <a:gd name="T36" fmla="*/ 24 w 36"/>
                <a:gd name="T37" fmla="*/ 36 h 36"/>
                <a:gd name="T38" fmla="*/ 22 w 36"/>
                <a:gd name="T39" fmla="*/ 29 h 36"/>
                <a:gd name="T40" fmla="*/ 3 w 36"/>
                <a:gd name="T41" fmla="*/ 22 h 36"/>
                <a:gd name="T42" fmla="*/ 0 w 36"/>
                <a:gd name="T43" fmla="*/ 22 h 36"/>
                <a:gd name="T44" fmla="*/ 0 w 36"/>
                <a:gd name="T45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36">
                  <a:moveTo>
                    <a:pt x="0" y="22"/>
                  </a:moveTo>
                  <a:lnTo>
                    <a:pt x="5" y="15"/>
                  </a:lnTo>
                  <a:lnTo>
                    <a:pt x="10" y="3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3" y="12"/>
                  </a:lnTo>
                  <a:lnTo>
                    <a:pt x="22" y="15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22"/>
                  </a:lnTo>
                  <a:lnTo>
                    <a:pt x="33" y="24"/>
                  </a:lnTo>
                  <a:lnTo>
                    <a:pt x="36" y="27"/>
                  </a:lnTo>
                  <a:lnTo>
                    <a:pt x="33" y="27"/>
                  </a:lnTo>
                  <a:lnTo>
                    <a:pt x="33" y="27"/>
                  </a:lnTo>
                  <a:lnTo>
                    <a:pt x="36" y="31"/>
                  </a:lnTo>
                  <a:lnTo>
                    <a:pt x="24" y="36"/>
                  </a:lnTo>
                  <a:lnTo>
                    <a:pt x="22" y="29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3" name="Freeform 237">
              <a:extLst>
                <a:ext uri="{FF2B5EF4-FFF2-40B4-BE49-F238E27FC236}">
                  <a16:creationId xmlns:a16="http://schemas.microsoft.com/office/drawing/2014/main" id="{2218F1EB-CF09-269F-5A20-C50158076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021" y="4738605"/>
              <a:ext cx="41171" cy="24528"/>
            </a:xfrm>
            <a:custGeom>
              <a:avLst/>
              <a:gdLst>
                <a:gd name="T0" fmla="*/ 9 w 47"/>
                <a:gd name="T1" fmla="*/ 26 h 28"/>
                <a:gd name="T2" fmla="*/ 4 w 47"/>
                <a:gd name="T3" fmla="*/ 23 h 28"/>
                <a:gd name="T4" fmla="*/ 0 w 47"/>
                <a:gd name="T5" fmla="*/ 19 h 28"/>
                <a:gd name="T6" fmla="*/ 0 w 47"/>
                <a:gd name="T7" fmla="*/ 14 h 28"/>
                <a:gd name="T8" fmla="*/ 2 w 47"/>
                <a:gd name="T9" fmla="*/ 14 h 28"/>
                <a:gd name="T10" fmla="*/ 7 w 47"/>
                <a:gd name="T11" fmla="*/ 12 h 28"/>
                <a:gd name="T12" fmla="*/ 9 w 47"/>
                <a:gd name="T13" fmla="*/ 14 h 28"/>
                <a:gd name="T14" fmla="*/ 11 w 47"/>
                <a:gd name="T15" fmla="*/ 12 h 28"/>
                <a:gd name="T16" fmla="*/ 14 w 47"/>
                <a:gd name="T17" fmla="*/ 9 h 28"/>
                <a:gd name="T18" fmla="*/ 14 w 47"/>
                <a:gd name="T19" fmla="*/ 7 h 28"/>
                <a:gd name="T20" fmla="*/ 19 w 47"/>
                <a:gd name="T21" fmla="*/ 7 h 28"/>
                <a:gd name="T22" fmla="*/ 21 w 47"/>
                <a:gd name="T23" fmla="*/ 9 h 28"/>
                <a:gd name="T24" fmla="*/ 28 w 47"/>
                <a:gd name="T25" fmla="*/ 9 h 28"/>
                <a:gd name="T26" fmla="*/ 37 w 47"/>
                <a:gd name="T27" fmla="*/ 4 h 28"/>
                <a:gd name="T28" fmla="*/ 42 w 47"/>
                <a:gd name="T29" fmla="*/ 0 h 28"/>
                <a:gd name="T30" fmla="*/ 45 w 47"/>
                <a:gd name="T31" fmla="*/ 0 h 28"/>
                <a:gd name="T32" fmla="*/ 47 w 47"/>
                <a:gd name="T33" fmla="*/ 2 h 28"/>
                <a:gd name="T34" fmla="*/ 45 w 47"/>
                <a:gd name="T35" fmla="*/ 4 h 28"/>
                <a:gd name="T36" fmla="*/ 40 w 47"/>
                <a:gd name="T37" fmla="*/ 7 h 28"/>
                <a:gd name="T38" fmla="*/ 35 w 47"/>
                <a:gd name="T39" fmla="*/ 12 h 28"/>
                <a:gd name="T40" fmla="*/ 37 w 47"/>
                <a:gd name="T41" fmla="*/ 16 h 28"/>
                <a:gd name="T42" fmla="*/ 37 w 47"/>
                <a:gd name="T43" fmla="*/ 19 h 28"/>
                <a:gd name="T44" fmla="*/ 30 w 47"/>
                <a:gd name="T45" fmla="*/ 19 h 28"/>
                <a:gd name="T46" fmla="*/ 28 w 47"/>
                <a:gd name="T47" fmla="*/ 21 h 28"/>
                <a:gd name="T48" fmla="*/ 23 w 47"/>
                <a:gd name="T49" fmla="*/ 23 h 28"/>
                <a:gd name="T50" fmla="*/ 19 w 47"/>
                <a:gd name="T51" fmla="*/ 26 h 28"/>
                <a:gd name="T52" fmla="*/ 16 w 47"/>
                <a:gd name="T53" fmla="*/ 28 h 28"/>
                <a:gd name="T54" fmla="*/ 14 w 47"/>
                <a:gd name="T55" fmla="*/ 26 h 28"/>
                <a:gd name="T56" fmla="*/ 9 w 47"/>
                <a:gd name="T57" fmla="*/ 26 h 28"/>
                <a:gd name="T58" fmla="*/ 9 w 47"/>
                <a:gd name="T5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28">
                  <a:moveTo>
                    <a:pt x="9" y="26"/>
                  </a:moveTo>
                  <a:lnTo>
                    <a:pt x="4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11" y="12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9" y="7"/>
                  </a:lnTo>
                  <a:lnTo>
                    <a:pt x="21" y="9"/>
                  </a:lnTo>
                  <a:lnTo>
                    <a:pt x="28" y="9"/>
                  </a:lnTo>
                  <a:lnTo>
                    <a:pt x="37" y="4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7" y="2"/>
                  </a:lnTo>
                  <a:lnTo>
                    <a:pt x="45" y="4"/>
                  </a:lnTo>
                  <a:lnTo>
                    <a:pt x="40" y="7"/>
                  </a:lnTo>
                  <a:lnTo>
                    <a:pt x="35" y="12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0" y="19"/>
                  </a:lnTo>
                  <a:lnTo>
                    <a:pt x="28" y="21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6" y="28"/>
                  </a:lnTo>
                  <a:lnTo>
                    <a:pt x="14" y="26"/>
                  </a:lnTo>
                  <a:lnTo>
                    <a:pt x="9" y="26"/>
                  </a:lnTo>
                  <a:lnTo>
                    <a:pt x="9" y="26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Freeform 238">
              <a:extLst>
                <a:ext uri="{FF2B5EF4-FFF2-40B4-BE49-F238E27FC236}">
                  <a16:creationId xmlns:a16="http://schemas.microsoft.com/office/drawing/2014/main" id="{5022A4BD-CC6E-E97E-37CE-B54435418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588" y="4705317"/>
              <a:ext cx="113878" cy="101615"/>
            </a:xfrm>
            <a:custGeom>
              <a:avLst/>
              <a:gdLst>
                <a:gd name="T0" fmla="*/ 107 w 130"/>
                <a:gd name="T1" fmla="*/ 64 h 116"/>
                <a:gd name="T2" fmla="*/ 111 w 130"/>
                <a:gd name="T3" fmla="*/ 57 h 116"/>
                <a:gd name="T4" fmla="*/ 111 w 130"/>
                <a:gd name="T5" fmla="*/ 47 h 116"/>
                <a:gd name="T6" fmla="*/ 114 w 130"/>
                <a:gd name="T7" fmla="*/ 33 h 116"/>
                <a:gd name="T8" fmla="*/ 111 w 130"/>
                <a:gd name="T9" fmla="*/ 19 h 116"/>
                <a:gd name="T10" fmla="*/ 123 w 130"/>
                <a:gd name="T11" fmla="*/ 9 h 116"/>
                <a:gd name="T12" fmla="*/ 128 w 130"/>
                <a:gd name="T13" fmla="*/ 7 h 116"/>
                <a:gd name="T14" fmla="*/ 128 w 130"/>
                <a:gd name="T15" fmla="*/ 0 h 116"/>
                <a:gd name="T16" fmla="*/ 114 w 130"/>
                <a:gd name="T17" fmla="*/ 2 h 116"/>
                <a:gd name="T18" fmla="*/ 100 w 130"/>
                <a:gd name="T19" fmla="*/ 2 h 116"/>
                <a:gd name="T20" fmla="*/ 88 w 130"/>
                <a:gd name="T21" fmla="*/ 5 h 116"/>
                <a:gd name="T22" fmla="*/ 78 w 130"/>
                <a:gd name="T23" fmla="*/ 9 h 116"/>
                <a:gd name="T24" fmla="*/ 69 w 130"/>
                <a:gd name="T25" fmla="*/ 12 h 116"/>
                <a:gd name="T26" fmla="*/ 59 w 130"/>
                <a:gd name="T27" fmla="*/ 7 h 116"/>
                <a:gd name="T28" fmla="*/ 45 w 130"/>
                <a:gd name="T29" fmla="*/ 7 h 116"/>
                <a:gd name="T30" fmla="*/ 40 w 130"/>
                <a:gd name="T31" fmla="*/ 9 h 116"/>
                <a:gd name="T32" fmla="*/ 26 w 130"/>
                <a:gd name="T33" fmla="*/ 14 h 116"/>
                <a:gd name="T34" fmla="*/ 19 w 130"/>
                <a:gd name="T35" fmla="*/ 14 h 116"/>
                <a:gd name="T36" fmla="*/ 17 w 130"/>
                <a:gd name="T37" fmla="*/ 24 h 116"/>
                <a:gd name="T38" fmla="*/ 12 w 130"/>
                <a:gd name="T39" fmla="*/ 31 h 116"/>
                <a:gd name="T40" fmla="*/ 5 w 130"/>
                <a:gd name="T41" fmla="*/ 31 h 116"/>
                <a:gd name="T42" fmla="*/ 0 w 130"/>
                <a:gd name="T43" fmla="*/ 33 h 116"/>
                <a:gd name="T44" fmla="*/ 5 w 130"/>
                <a:gd name="T45" fmla="*/ 45 h 116"/>
                <a:gd name="T46" fmla="*/ 5 w 130"/>
                <a:gd name="T47" fmla="*/ 54 h 116"/>
                <a:gd name="T48" fmla="*/ 14 w 130"/>
                <a:gd name="T49" fmla="*/ 64 h 116"/>
                <a:gd name="T50" fmla="*/ 19 w 130"/>
                <a:gd name="T51" fmla="*/ 68 h 116"/>
                <a:gd name="T52" fmla="*/ 21 w 130"/>
                <a:gd name="T53" fmla="*/ 78 h 116"/>
                <a:gd name="T54" fmla="*/ 17 w 130"/>
                <a:gd name="T55" fmla="*/ 80 h 116"/>
                <a:gd name="T56" fmla="*/ 10 w 130"/>
                <a:gd name="T57" fmla="*/ 87 h 116"/>
                <a:gd name="T58" fmla="*/ 7 w 130"/>
                <a:gd name="T59" fmla="*/ 92 h 116"/>
                <a:gd name="T60" fmla="*/ 12 w 130"/>
                <a:gd name="T61" fmla="*/ 97 h 116"/>
                <a:gd name="T62" fmla="*/ 10 w 130"/>
                <a:gd name="T63" fmla="*/ 106 h 116"/>
                <a:gd name="T64" fmla="*/ 19 w 130"/>
                <a:gd name="T65" fmla="*/ 111 h 116"/>
                <a:gd name="T66" fmla="*/ 24 w 130"/>
                <a:gd name="T67" fmla="*/ 113 h 116"/>
                <a:gd name="T68" fmla="*/ 69 w 130"/>
                <a:gd name="T69" fmla="*/ 90 h 116"/>
                <a:gd name="T70" fmla="*/ 69 w 130"/>
                <a:gd name="T71" fmla="*/ 9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0" h="116">
                  <a:moveTo>
                    <a:pt x="69" y="90"/>
                  </a:moveTo>
                  <a:lnTo>
                    <a:pt x="107" y="64"/>
                  </a:lnTo>
                  <a:lnTo>
                    <a:pt x="107" y="61"/>
                  </a:lnTo>
                  <a:lnTo>
                    <a:pt x="111" y="57"/>
                  </a:lnTo>
                  <a:lnTo>
                    <a:pt x="111" y="50"/>
                  </a:lnTo>
                  <a:lnTo>
                    <a:pt x="111" y="47"/>
                  </a:lnTo>
                  <a:lnTo>
                    <a:pt x="114" y="40"/>
                  </a:lnTo>
                  <a:lnTo>
                    <a:pt x="114" y="33"/>
                  </a:lnTo>
                  <a:lnTo>
                    <a:pt x="109" y="26"/>
                  </a:lnTo>
                  <a:lnTo>
                    <a:pt x="111" y="19"/>
                  </a:lnTo>
                  <a:lnTo>
                    <a:pt x="114" y="12"/>
                  </a:lnTo>
                  <a:lnTo>
                    <a:pt x="123" y="9"/>
                  </a:lnTo>
                  <a:lnTo>
                    <a:pt x="126" y="7"/>
                  </a:lnTo>
                  <a:lnTo>
                    <a:pt x="128" y="7"/>
                  </a:lnTo>
                  <a:lnTo>
                    <a:pt x="130" y="2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14" y="2"/>
                  </a:lnTo>
                  <a:lnTo>
                    <a:pt x="104" y="2"/>
                  </a:lnTo>
                  <a:lnTo>
                    <a:pt x="100" y="2"/>
                  </a:lnTo>
                  <a:lnTo>
                    <a:pt x="95" y="2"/>
                  </a:lnTo>
                  <a:lnTo>
                    <a:pt x="88" y="5"/>
                  </a:lnTo>
                  <a:lnTo>
                    <a:pt x="83" y="7"/>
                  </a:lnTo>
                  <a:lnTo>
                    <a:pt x="78" y="9"/>
                  </a:lnTo>
                  <a:lnTo>
                    <a:pt x="78" y="12"/>
                  </a:lnTo>
                  <a:lnTo>
                    <a:pt x="69" y="12"/>
                  </a:lnTo>
                  <a:lnTo>
                    <a:pt x="62" y="9"/>
                  </a:lnTo>
                  <a:lnTo>
                    <a:pt x="59" y="7"/>
                  </a:lnTo>
                  <a:lnTo>
                    <a:pt x="55" y="7"/>
                  </a:lnTo>
                  <a:lnTo>
                    <a:pt x="45" y="7"/>
                  </a:lnTo>
                  <a:lnTo>
                    <a:pt x="43" y="9"/>
                  </a:lnTo>
                  <a:lnTo>
                    <a:pt x="40" y="9"/>
                  </a:lnTo>
                  <a:lnTo>
                    <a:pt x="29" y="14"/>
                  </a:lnTo>
                  <a:lnTo>
                    <a:pt x="26" y="14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24"/>
                  </a:lnTo>
                  <a:lnTo>
                    <a:pt x="17" y="24"/>
                  </a:lnTo>
                  <a:lnTo>
                    <a:pt x="17" y="28"/>
                  </a:lnTo>
                  <a:lnTo>
                    <a:pt x="12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0" y="33"/>
                  </a:lnTo>
                  <a:lnTo>
                    <a:pt x="3" y="38"/>
                  </a:lnTo>
                  <a:lnTo>
                    <a:pt x="5" y="45"/>
                  </a:lnTo>
                  <a:lnTo>
                    <a:pt x="7" y="50"/>
                  </a:lnTo>
                  <a:lnTo>
                    <a:pt x="5" y="54"/>
                  </a:lnTo>
                  <a:lnTo>
                    <a:pt x="5" y="64"/>
                  </a:lnTo>
                  <a:lnTo>
                    <a:pt x="14" y="64"/>
                  </a:lnTo>
                  <a:lnTo>
                    <a:pt x="17" y="68"/>
                  </a:lnTo>
                  <a:lnTo>
                    <a:pt x="19" y="68"/>
                  </a:lnTo>
                  <a:lnTo>
                    <a:pt x="19" y="76"/>
                  </a:lnTo>
                  <a:lnTo>
                    <a:pt x="21" y="78"/>
                  </a:lnTo>
                  <a:lnTo>
                    <a:pt x="19" y="80"/>
                  </a:lnTo>
                  <a:lnTo>
                    <a:pt x="17" y="80"/>
                  </a:lnTo>
                  <a:lnTo>
                    <a:pt x="12" y="83"/>
                  </a:lnTo>
                  <a:lnTo>
                    <a:pt x="10" y="87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12" y="97"/>
                  </a:lnTo>
                  <a:lnTo>
                    <a:pt x="12" y="104"/>
                  </a:lnTo>
                  <a:lnTo>
                    <a:pt x="10" y="106"/>
                  </a:lnTo>
                  <a:lnTo>
                    <a:pt x="12" y="109"/>
                  </a:lnTo>
                  <a:lnTo>
                    <a:pt x="19" y="111"/>
                  </a:lnTo>
                  <a:lnTo>
                    <a:pt x="24" y="113"/>
                  </a:lnTo>
                  <a:lnTo>
                    <a:pt x="24" y="113"/>
                  </a:lnTo>
                  <a:lnTo>
                    <a:pt x="29" y="116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5" name="Freeform 239">
              <a:extLst>
                <a:ext uri="{FF2B5EF4-FFF2-40B4-BE49-F238E27FC236}">
                  <a16:creationId xmlns:a16="http://schemas.microsoft.com/office/drawing/2014/main" id="{502942CB-A50E-BD68-89EF-AE63A19C4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812" y="4785909"/>
              <a:ext cx="28908" cy="80590"/>
            </a:xfrm>
            <a:custGeom>
              <a:avLst/>
              <a:gdLst>
                <a:gd name="T0" fmla="*/ 21 w 33"/>
                <a:gd name="T1" fmla="*/ 92 h 92"/>
                <a:gd name="T2" fmla="*/ 24 w 33"/>
                <a:gd name="T3" fmla="*/ 88 h 92"/>
                <a:gd name="T4" fmla="*/ 24 w 33"/>
                <a:gd name="T5" fmla="*/ 88 h 92"/>
                <a:gd name="T6" fmla="*/ 24 w 33"/>
                <a:gd name="T7" fmla="*/ 85 h 92"/>
                <a:gd name="T8" fmla="*/ 26 w 33"/>
                <a:gd name="T9" fmla="*/ 83 h 92"/>
                <a:gd name="T10" fmla="*/ 26 w 33"/>
                <a:gd name="T11" fmla="*/ 78 h 92"/>
                <a:gd name="T12" fmla="*/ 26 w 33"/>
                <a:gd name="T13" fmla="*/ 73 h 92"/>
                <a:gd name="T14" fmla="*/ 26 w 33"/>
                <a:gd name="T15" fmla="*/ 66 h 92"/>
                <a:gd name="T16" fmla="*/ 29 w 33"/>
                <a:gd name="T17" fmla="*/ 66 h 92"/>
                <a:gd name="T18" fmla="*/ 29 w 33"/>
                <a:gd name="T19" fmla="*/ 62 h 92"/>
                <a:gd name="T20" fmla="*/ 29 w 33"/>
                <a:gd name="T21" fmla="*/ 57 h 92"/>
                <a:gd name="T22" fmla="*/ 29 w 33"/>
                <a:gd name="T23" fmla="*/ 55 h 92"/>
                <a:gd name="T24" fmla="*/ 29 w 33"/>
                <a:gd name="T25" fmla="*/ 45 h 92"/>
                <a:gd name="T26" fmla="*/ 29 w 33"/>
                <a:gd name="T27" fmla="*/ 45 h 92"/>
                <a:gd name="T28" fmla="*/ 26 w 33"/>
                <a:gd name="T29" fmla="*/ 45 h 92"/>
                <a:gd name="T30" fmla="*/ 21 w 33"/>
                <a:gd name="T31" fmla="*/ 47 h 92"/>
                <a:gd name="T32" fmla="*/ 19 w 33"/>
                <a:gd name="T33" fmla="*/ 45 h 92"/>
                <a:gd name="T34" fmla="*/ 21 w 33"/>
                <a:gd name="T35" fmla="*/ 38 h 92"/>
                <a:gd name="T36" fmla="*/ 21 w 33"/>
                <a:gd name="T37" fmla="*/ 29 h 92"/>
                <a:gd name="T38" fmla="*/ 19 w 33"/>
                <a:gd name="T39" fmla="*/ 26 h 92"/>
                <a:gd name="T40" fmla="*/ 21 w 33"/>
                <a:gd name="T41" fmla="*/ 21 h 92"/>
                <a:gd name="T42" fmla="*/ 26 w 33"/>
                <a:gd name="T43" fmla="*/ 21 h 92"/>
                <a:gd name="T44" fmla="*/ 26 w 33"/>
                <a:gd name="T45" fmla="*/ 24 h 92"/>
                <a:gd name="T46" fmla="*/ 29 w 33"/>
                <a:gd name="T47" fmla="*/ 24 h 92"/>
                <a:gd name="T48" fmla="*/ 31 w 33"/>
                <a:gd name="T49" fmla="*/ 21 h 92"/>
                <a:gd name="T50" fmla="*/ 31 w 33"/>
                <a:gd name="T51" fmla="*/ 19 h 92"/>
                <a:gd name="T52" fmla="*/ 31 w 33"/>
                <a:gd name="T53" fmla="*/ 19 h 92"/>
                <a:gd name="T54" fmla="*/ 31 w 33"/>
                <a:gd name="T55" fmla="*/ 17 h 92"/>
                <a:gd name="T56" fmla="*/ 29 w 33"/>
                <a:gd name="T57" fmla="*/ 14 h 92"/>
                <a:gd name="T58" fmla="*/ 31 w 33"/>
                <a:gd name="T59" fmla="*/ 7 h 92"/>
                <a:gd name="T60" fmla="*/ 31 w 33"/>
                <a:gd name="T61" fmla="*/ 2 h 92"/>
                <a:gd name="T62" fmla="*/ 33 w 33"/>
                <a:gd name="T63" fmla="*/ 0 h 92"/>
                <a:gd name="T64" fmla="*/ 31 w 33"/>
                <a:gd name="T65" fmla="*/ 0 h 92"/>
                <a:gd name="T66" fmla="*/ 29 w 33"/>
                <a:gd name="T67" fmla="*/ 5 h 92"/>
                <a:gd name="T68" fmla="*/ 21 w 33"/>
                <a:gd name="T69" fmla="*/ 5 h 92"/>
                <a:gd name="T70" fmla="*/ 19 w 33"/>
                <a:gd name="T71" fmla="*/ 5 h 92"/>
                <a:gd name="T72" fmla="*/ 14 w 33"/>
                <a:gd name="T73" fmla="*/ 10 h 92"/>
                <a:gd name="T74" fmla="*/ 14 w 33"/>
                <a:gd name="T75" fmla="*/ 24 h 92"/>
                <a:gd name="T76" fmla="*/ 7 w 33"/>
                <a:gd name="T77" fmla="*/ 36 h 92"/>
                <a:gd name="T78" fmla="*/ 0 w 33"/>
                <a:gd name="T79" fmla="*/ 45 h 92"/>
                <a:gd name="T80" fmla="*/ 3 w 33"/>
                <a:gd name="T81" fmla="*/ 47 h 92"/>
                <a:gd name="T82" fmla="*/ 7 w 33"/>
                <a:gd name="T83" fmla="*/ 52 h 92"/>
                <a:gd name="T84" fmla="*/ 10 w 33"/>
                <a:gd name="T85" fmla="*/ 59 h 92"/>
                <a:gd name="T86" fmla="*/ 14 w 33"/>
                <a:gd name="T87" fmla="*/ 69 h 92"/>
                <a:gd name="T88" fmla="*/ 19 w 33"/>
                <a:gd name="T89" fmla="*/ 81 h 92"/>
                <a:gd name="T90" fmla="*/ 19 w 33"/>
                <a:gd name="T91" fmla="*/ 85 h 92"/>
                <a:gd name="T92" fmla="*/ 21 w 33"/>
                <a:gd name="T93" fmla="*/ 92 h 92"/>
                <a:gd name="T94" fmla="*/ 21 w 33"/>
                <a:gd name="T9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92">
                  <a:moveTo>
                    <a:pt x="21" y="92"/>
                  </a:moveTo>
                  <a:lnTo>
                    <a:pt x="24" y="88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6" y="83"/>
                  </a:lnTo>
                  <a:lnTo>
                    <a:pt x="26" y="78"/>
                  </a:lnTo>
                  <a:lnTo>
                    <a:pt x="26" y="73"/>
                  </a:lnTo>
                  <a:lnTo>
                    <a:pt x="26" y="66"/>
                  </a:lnTo>
                  <a:lnTo>
                    <a:pt x="29" y="66"/>
                  </a:lnTo>
                  <a:lnTo>
                    <a:pt x="29" y="62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1" y="47"/>
                  </a:lnTo>
                  <a:lnTo>
                    <a:pt x="19" y="45"/>
                  </a:lnTo>
                  <a:lnTo>
                    <a:pt x="21" y="38"/>
                  </a:lnTo>
                  <a:lnTo>
                    <a:pt x="21" y="29"/>
                  </a:lnTo>
                  <a:lnTo>
                    <a:pt x="19" y="26"/>
                  </a:lnTo>
                  <a:lnTo>
                    <a:pt x="21" y="21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9" y="24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29" y="14"/>
                  </a:lnTo>
                  <a:lnTo>
                    <a:pt x="31" y="7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4" y="10"/>
                  </a:lnTo>
                  <a:lnTo>
                    <a:pt x="14" y="24"/>
                  </a:lnTo>
                  <a:lnTo>
                    <a:pt x="7" y="36"/>
                  </a:lnTo>
                  <a:lnTo>
                    <a:pt x="0" y="45"/>
                  </a:lnTo>
                  <a:lnTo>
                    <a:pt x="3" y="47"/>
                  </a:lnTo>
                  <a:lnTo>
                    <a:pt x="7" y="52"/>
                  </a:lnTo>
                  <a:lnTo>
                    <a:pt x="10" y="59"/>
                  </a:lnTo>
                  <a:lnTo>
                    <a:pt x="14" y="69"/>
                  </a:lnTo>
                  <a:lnTo>
                    <a:pt x="19" y="81"/>
                  </a:lnTo>
                  <a:lnTo>
                    <a:pt x="19" y="85"/>
                  </a:lnTo>
                  <a:lnTo>
                    <a:pt x="21" y="92"/>
                  </a:lnTo>
                  <a:lnTo>
                    <a:pt x="21" y="9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6" name="Freeform 240">
              <a:extLst>
                <a:ext uri="{FF2B5EF4-FFF2-40B4-BE49-F238E27FC236}">
                  <a16:creationId xmlns:a16="http://schemas.microsoft.com/office/drawing/2014/main" id="{95BCE7C8-0C3C-CEB8-FC90-8A02A2A1C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215" y="4785909"/>
              <a:ext cx="7883" cy="16644"/>
            </a:xfrm>
            <a:custGeom>
              <a:avLst/>
              <a:gdLst>
                <a:gd name="T0" fmla="*/ 2 w 9"/>
                <a:gd name="T1" fmla="*/ 19 h 19"/>
                <a:gd name="T2" fmla="*/ 2 w 9"/>
                <a:gd name="T3" fmla="*/ 17 h 19"/>
                <a:gd name="T4" fmla="*/ 0 w 9"/>
                <a:gd name="T5" fmla="*/ 14 h 19"/>
                <a:gd name="T6" fmla="*/ 2 w 9"/>
                <a:gd name="T7" fmla="*/ 7 h 19"/>
                <a:gd name="T8" fmla="*/ 2 w 9"/>
                <a:gd name="T9" fmla="*/ 2 h 19"/>
                <a:gd name="T10" fmla="*/ 4 w 9"/>
                <a:gd name="T11" fmla="*/ 0 h 19"/>
                <a:gd name="T12" fmla="*/ 4 w 9"/>
                <a:gd name="T13" fmla="*/ 0 h 19"/>
                <a:gd name="T14" fmla="*/ 4 w 9"/>
                <a:gd name="T15" fmla="*/ 2 h 19"/>
                <a:gd name="T16" fmla="*/ 9 w 9"/>
                <a:gd name="T17" fmla="*/ 5 h 19"/>
                <a:gd name="T18" fmla="*/ 9 w 9"/>
                <a:gd name="T19" fmla="*/ 12 h 19"/>
                <a:gd name="T20" fmla="*/ 7 w 9"/>
                <a:gd name="T21" fmla="*/ 14 h 19"/>
                <a:gd name="T22" fmla="*/ 7 w 9"/>
                <a:gd name="T23" fmla="*/ 14 h 19"/>
                <a:gd name="T24" fmla="*/ 4 w 9"/>
                <a:gd name="T25" fmla="*/ 17 h 19"/>
                <a:gd name="T26" fmla="*/ 4 w 9"/>
                <a:gd name="T27" fmla="*/ 19 h 19"/>
                <a:gd name="T28" fmla="*/ 2 w 9"/>
                <a:gd name="T29" fmla="*/ 19 h 19"/>
                <a:gd name="T30" fmla="*/ 2 w 9"/>
                <a:gd name="T3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9">
                  <a:moveTo>
                    <a:pt x="2" y="19"/>
                  </a:moveTo>
                  <a:lnTo>
                    <a:pt x="2" y="17"/>
                  </a:lnTo>
                  <a:lnTo>
                    <a:pt x="0" y="14"/>
                  </a:lnTo>
                  <a:lnTo>
                    <a:pt x="2" y="7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9" y="5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7" name="Freeform 241">
              <a:extLst>
                <a:ext uri="{FF2B5EF4-FFF2-40B4-BE49-F238E27FC236}">
                  <a16:creationId xmlns:a16="http://schemas.microsoft.com/office/drawing/2014/main" id="{90D32FB8-0738-1BD9-F80B-372477A7C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55" y="4804304"/>
              <a:ext cx="10512" cy="22776"/>
            </a:xfrm>
            <a:custGeom>
              <a:avLst/>
              <a:gdLst>
                <a:gd name="T0" fmla="*/ 10 w 12"/>
                <a:gd name="T1" fmla="*/ 24 h 26"/>
                <a:gd name="T2" fmla="*/ 7 w 12"/>
                <a:gd name="T3" fmla="*/ 24 h 26"/>
                <a:gd name="T4" fmla="*/ 2 w 12"/>
                <a:gd name="T5" fmla="*/ 26 h 26"/>
                <a:gd name="T6" fmla="*/ 0 w 12"/>
                <a:gd name="T7" fmla="*/ 24 h 26"/>
                <a:gd name="T8" fmla="*/ 2 w 12"/>
                <a:gd name="T9" fmla="*/ 17 h 26"/>
                <a:gd name="T10" fmla="*/ 2 w 12"/>
                <a:gd name="T11" fmla="*/ 8 h 26"/>
                <a:gd name="T12" fmla="*/ 0 w 12"/>
                <a:gd name="T13" fmla="*/ 5 h 26"/>
                <a:gd name="T14" fmla="*/ 2 w 12"/>
                <a:gd name="T15" fmla="*/ 0 h 26"/>
                <a:gd name="T16" fmla="*/ 7 w 12"/>
                <a:gd name="T17" fmla="*/ 0 h 26"/>
                <a:gd name="T18" fmla="*/ 7 w 12"/>
                <a:gd name="T19" fmla="*/ 3 h 26"/>
                <a:gd name="T20" fmla="*/ 10 w 12"/>
                <a:gd name="T21" fmla="*/ 3 h 26"/>
                <a:gd name="T22" fmla="*/ 12 w 12"/>
                <a:gd name="T23" fmla="*/ 0 h 26"/>
                <a:gd name="T24" fmla="*/ 12 w 12"/>
                <a:gd name="T25" fmla="*/ 3 h 26"/>
                <a:gd name="T26" fmla="*/ 12 w 12"/>
                <a:gd name="T27" fmla="*/ 5 h 26"/>
                <a:gd name="T28" fmla="*/ 12 w 12"/>
                <a:gd name="T29" fmla="*/ 8 h 26"/>
                <a:gd name="T30" fmla="*/ 12 w 12"/>
                <a:gd name="T31" fmla="*/ 12 h 26"/>
                <a:gd name="T32" fmla="*/ 12 w 12"/>
                <a:gd name="T33" fmla="*/ 15 h 26"/>
                <a:gd name="T34" fmla="*/ 10 w 12"/>
                <a:gd name="T35" fmla="*/ 24 h 26"/>
                <a:gd name="T36" fmla="*/ 10 w 12"/>
                <a:gd name="T37" fmla="*/ 24 h 26"/>
                <a:gd name="T38" fmla="*/ 10 w 12"/>
                <a:gd name="T3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26">
                  <a:moveTo>
                    <a:pt x="10" y="24"/>
                  </a:moveTo>
                  <a:lnTo>
                    <a:pt x="7" y="24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2" y="17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10" y="3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8" name="Freeform 242">
              <a:extLst>
                <a:ext uri="{FF2B5EF4-FFF2-40B4-BE49-F238E27FC236}">
                  <a16:creationId xmlns:a16="http://schemas.microsoft.com/office/drawing/2014/main" id="{2C2E1A9D-EECE-EEC5-F6DC-D07E38860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55" y="4761381"/>
              <a:ext cx="24528" cy="28908"/>
            </a:xfrm>
            <a:custGeom>
              <a:avLst/>
              <a:gdLst>
                <a:gd name="T0" fmla="*/ 0 w 28"/>
                <a:gd name="T1" fmla="*/ 33 h 33"/>
                <a:gd name="T2" fmla="*/ 2 w 28"/>
                <a:gd name="T3" fmla="*/ 33 h 33"/>
                <a:gd name="T4" fmla="*/ 10 w 28"/>
                <a:gd name="T5" fmla="*/ 33 h 33"/>
                <a:gd name="T6" fmla="*/ 12 w 28"/>
                <a:gd name="T7" fmla="*/ 28 h 33"/>
                <a:gd name="T8" fmla="*/ 14 w 28"/>
                <a:gd name="T9" fmla="*/ 28 h 33"/>
                <a:gd name="T10" fmla="*/ 17 w 28"/>
                <a:gd name="T11" fmla="*/ 23 h 33"/>
                <a:gd name="T12" fmla="*/ 19 w 28"/>
                <a:gd name="T13" fmla="*/ 19 h 33"/>
                <a:gd name="T14" fmla="*/ 24 w 28"/>
                <a:gd name="T15" fmla="*/ 16 h 33"/>
                <a:gd name="T16" fmla="*/ 26 w 28"/>
                <a:gd name="T17" fmla="*/ 16 h 33"/>
                <a:gd name="T18" fmla="*/ 28 w 28"/>
                <a:gd name="T19" fmla="*/ 14 h 33"/>
                <a:gd name="T20" fmla="*/ 26 w 28"/>
                <a:gd name="T21" fmla="*/ 12 h 33"/>
                <a:gd name="T22" fmla="*/ 26 w 28"/>
                <a:gd name="T23" fmla="*/ 4 h 33"/>
                <a:gd name="T24" fmla="*/ 24 w 28"/>
                <a:gd name="T25" fmla="*/ 4 h 33"/>
                <a:gd name="T26" fmla="*/ 21 w 28"/>
                <a:gd name="T27" fmla="*/ 0 h 33"/>
                <a:gd name="T28" fmla="*/ 12 w 28"/>
                <a:gd name="T29" fmla="*/ 0 h 33"/>
                <a:gd name="T30" fmla="*/ 12 w 28"/>
                <a:gd name="T31" fmla="*/ 0 h 33"/>
                <a:gd name="T32" fmla="*/ 10 w 28"/>
                <a:gd name="T33" fmla="*/ 0 h 33"/>
                <a:gd name="T34" fmla="*/ 7 w 28"/>
                <a:gd name="T35" fmla="*/ 16 h 33"/>
                <a:gd name="T36" fmla="*/ 5 w 28"/>
                <a:gd name="T37" fmla="*/ 21 h 33"/>
                <a:gd name="T38" fmla="*/ 0 w 28"/>
                <a:gd name="T39" fmla="*/ 26 h 33"/>
                <a:gd name="T40" fmla="*/ 0 w 28"/>
                <a:gd name="T41" fmla="*/ 33 h 33"/>
                <a:gd name="T42" fmla="*/ 0 w 28"/>
                <a:gd name="T43" fmla="*/ 33 h 33"/>
                <a:gd name="T44" fmla="*/ 0 w 28"/>
                <a:gd name="T4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3">
                  <a:moveTo>
                    <a:pt x="0" y="33"/>
                  </a:moveTo>
                  <a:lnTo>
                    <a:pt x="2" y="33"/>
                  </a:lnTo>
                  <a:lnTo>
                    <a:pt x="10" y="33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7" y="23"/>
                  </a:lnTo>
                  <a:lnTo>
                    <a:pt x="19" y="19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6"/>
                  </a:lnTo>
                  <a:lnTo>
                    <a:pt x="5" y="21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9" name="Freeform 243">
              <a:extLst>
                <a:ext uri="{FF2B5EF4-FFF2-40B4-BE49-F238E27FC236}">
                  <a16:creationId xmlns:a16="http://schemas.microsoft.com/office/drawing/2014/main" id="{A8B205E5-50B3-7323-AF35-41F118C0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208" y="4784156"/>
              <a:ext cx="75335" cy="91102"/>
            </a:xfrm>
            <a:custGeom>
              <a:avLst/>
              <a:gdLst>
                <a:gd name="T0" fmla="*/ 3 w 86"/>
                <a:gd name="T1" fmla="*/ 90 h 104"/>
                <a:gd name="T2" fmla="*/ 3 w 86"/>
                <a:gd name="T3" fmla="*/ 90 h 104"/>
                <a:gd name="T4" fmla="*/ 3 w 86"/>
                <a:gd name="T5" fmla="*/ 87 h 104"/>
                <a:gd name="T6" fmla="*/ 5 w 86"/>
                <a:gd name="T7" fmla="*/ 85 h 104"/>
                <a:gd name="T8" fmla="*/ 5 w 86"/>
                <a:gd name="T9" fmla="*/ 80 h 104"/>
                <a:gd name="T10" fmla="*/ 5 w 86"/>
                <a:gd name="T11" fmla="*/ 75 h 104"/>
                <a:gd name="T12" fmla="*/ 5 w 86"/>
                <a:gd name="T13" fmla="*/ 68 h 104"/>
                <a:gd name="T14" fmla="*/ 8 w 86"/>
                <a:gd name="T15" fmla="*/ 68 h 104"/>
                <a:gd name="T16" fmla="*/ 8 w 86"/>
                <a:gd name="T17" fmla="*/ 64 h 104"/>
                <a:gd name="T18" fmla="*/ 8 w 86"/>
                <a:gd name="T19" fmla="*/ 59 h 104"/>
                <a:gd name="T20" fmla="*/ 8 w 86"/>
                <a:gd name="T21" fmla="*/ 57 h 104"/>
                <a:gd name="T22" fmla="*/ 10 w 86"/>
                <a:gd name="T23" fmla="*/ 38 h 104"/>
                <a:gd name="T24" fmla="*/ 10 w 86"/>
                <a:gd name="T25" fmla="*/ 35 h 104"/>
                <a:gd name="T26" fmla="*/ 10 w 86"/>
                <a:gd name="T27" fmla="*/ 31 h 104"/>
                <a:gd name="T28" fmla="*/ 10 w 86"/>
                <a:gd name="T29" fmla="*/ 28 h 104"/>
                <a:gd name="T30" fmla="*/ 10 w 86"/>
                <a:gd name="T31" fmla="*/ 26 h 104"/>
                <a:gd name="T32" fmla="*/ 10 w 86"/>
                <a:gd name="T33" fmla="*/ 21 h 104"/>
                <a:gd name="T34" fmla="*/ 12 w 86"/>
                <a:gd name="T35" fmla="*/ 21 h 104"/>
                <a:gd name="T36" fmla="*/ 12 w 86"/>
                <a:gd name="T37" fmla="*/ 19 h 104"/>
                <a:gd name="T38" fmla="*/ 15 w 86"/>
                <a:gd name="T39" fmla="*/ 16 h 104"/>
                <a:gd name="T40" fmla="*/ 17 w 86"/>
                <a:gd name="T41" fmla="*/ 19 h 104"/>
                <a:gd name="T42" fmla="*/ 24 w 86"/>
                <a:gd name="T43" fmla="*/ 21 h 104"/>
                <a:gd name="T44" fmla="*/ 29 w 86"/>
                <a:gd name="T45" fmla="*/ 23 h 104"/>
                <a:gd name="T46" fmla="*/ 29 w 86"/>
                <a:gd name="T47" fmla="*/ 23 h 104"/>
                <a:gd name="T48" fmla="*/ 34 w 86"/>
                <a:gd name="T49" fmla="*/ 26 h 104"/>
                <a:gd name="T50" fmla="*/ 74 w 86"/>
                <a:gd name="T51" fmla="*/ 0 h 104"/>
                <a:gd name="T52" fmla="*/ 86 w 86"/>
                <a:gd name="T53" fmla="*/ 28 h 104"/>
                <a:gd name="T54" fmla="*/ 83 w 86"/>
                <a:gd name="T55" fmla="*/ 28 h 104"/>
                <a:gd name="T56" fmla="*/ 76 w 86"/>
                <a:gd name="T57" fmla="*/ 35 h 104"/>
                <a:gd name="T58" fmla="*/ 45 w 86"/>
                <a:gd name="T59" fmla="*/ 45 h 104"/>
                <a:gd name="T60" fmla="*/ 69 w 86"/>
                <a:gd name="T61" fmla="*/ 71 h 104"/>
                <a:gd name="T62" fmla="*/ 60 w 86"/>
                <a:gd name="T63" fmla="*/ 80 h 104"/>
                <a:gd name="T64" fmla="*/ 60 w 86"/>
                <a:gd name="T65" fmla="*/ 87 h 104"/>
                <a:gd name="T66" fmla="*/ 43 w 86"/>
                <a:gd name="T67" fmla="*/ 90 h 104"/>
                <a:gd name="T68" fmla="*/ 29 w 86"/>
                <a:gd name="T69" fmla="*/ 104 h 104"/>
                <a:gd name="T70" fmla="*/ 8 w 86"/>
                <a:gd name="T71" fmla="*/ 97 h 104"/>
                <a:gd name="T72" fmla="*/ 0 w 86"/>
                <a:gd name="T73" fmla="*/ 97 h 104"/>
                <a:gd name="T74" fmla="*/ 0 w 86"/>
                <a:gd name="T75" fmla="*/ 97 h 104"/>
                <a:gd name="T76" fmla="*/ 3 w 86"/>
                <a:gd name="T77" fmla="*/ 92 h 104"/>
                <a:gd name="T78" fmla="*/ 3 w 86"/>
                <a:gd name="T79" fmla="*/ 90 h 104"/>
                <a:gd name="T80" fmla="*/ 3 w 86"/>
                <a:gd name="T81" fmla="*/ 90 h 104"/>
                <a:gd name="T82" fmla="*/ 3 w 86"/>
                <a:gd name="T83" fmla="*/ 9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6" h="104">
                  <a:moveTo>
                    <a:pt x="3" y="90"/>
                  </a:moveTo>
                  <a:lnTo>
                    <a:pt x="3" y="90"/>
                  </a:lnTo>
                  <a:lnTo>
                    <a:pt x="3" y="87"/>
                  </a:lnTo>
                  <a:lnTo>
                    <a:pt x="5" y="85"/>
                  </a:lnTo>
                  <a:lnTo>
                    <a:pt x="5" y="80"/>
                  </a:lnTo>
                  <a:lnTo>
                    <a:pt x="5" y="75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10" y="38"/>
                  </a:lnTo>
                  <a:lnTo>
                    <a:pt x="10" y="35"/>
                  </a:lnTo>
                  <a:lnTo>
                    <a:pt x="10" y="31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5" y="16"/>
                  </a:lnTo>
                  <a:lnTo>
                    <a:pt x="17" y="19"/>
                  </a:lnTo>
                  <a:lnTo>
                    <a:pt x="24" y="21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4" y="26"/>
                  </a:lnTo>
                  <a:lnTo>
                    <a:pt x="74" y="0"/>
                  </a:lnTo>
                  <a:lnTo>
                    <a:pt x="86" y="28"/>
                  </a:lnTo>
                  <a:lnTo>
                    <a:pt x="83" y="28"/>
                  </a:lnTo>
                  <a:lnTo>
                    <a:pt x="76" y="35"/>
                  </a:lnTo>
                  <a:lnTo>
                    <a:pt x="45" y="45"/>
                  </a:lnTo>
                  <a:lnTo>
                    <a:pt x="69" y="71"/>
                  </a:lnTo>
                  <a:lnTo>
                    <a:pt x="60" y="80"/>
                  </a:lnTo>
                  <a:lnTo>
                    <a:pt x="60" y="87"/>
                  </a:lnTo>
                  <a:lnTo>
                    <a:pt x="43" y="90"/>
                  </a:lnTo>
                  <a:lnTo>
                    <a:pt x="29" y="104"/>
                  </a:lnTo>
                  <a:lnTo>
                    <a:pt x="8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0" name="Freeform 244">
              <a:extLst>
                <a:ext uri="{FF2B5EF4-FFF2-40B4-BE49-F238E27FC236}">
                  <a16:creationId xmlns:a16="http://schemas.microsoft.com/office/drawing/2014/main" id="{824875C3-2E6F-E808-17DD-A427959D7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455" y="4808684"/>
              <a:ext cx="379301" cy="319735"/>
            </a:xfrm>
            <a:custGeom>
              <a:avLst/>
              <a:gdLst>
                <a:gd name="T0" fmla="*/ 263 w 433"/>
                <a:gd name="T1" fmla="*/ 76 h 365"/>
                <a:gd name="T2" fmla="*/ 104 w 433"/>
                <a:gd name="T3" fmla="*/ 3 h 365"/>
                <a:gd name="T4" fmla="*/ 47 w 433"/>
                <a:gd name="T5" fmla="*/ 17 h 365"/>
                <a:gd name="T6" fmla="*/ 62 w 433"/>
                <a:gd name="T7" fmla="*/ 59 h 365"/>
                <a:gd name="T8" fmla="*/ 10 w 433"/>
                <a:gd name="T9" fmla="*/ 69 h 365"/>
                <a:gd name="T10" fmla="*/ 2 w 433"/>
                <a:gd name="T11" fmla="*/ 85 h 365"/>
                <a:gd name="T12" fmla="*/ 5 w 433"/>
                <a:gd name="T13" fmla="*/ 92 h 365"/>
                <a:gd name="T14" fmla="*/ 12 w 433"/>
                <a:gd name="T15" fmla="*/ 95 h 365"/>
                <a:gd name="T16" fmla="*/ 21 w 433"/>
                <a:gd name="T17" fmla="*/ 111 h 365"/>
                <a:gd name="T18" fmla="*/ 28 w 433"/>
                <a:gd name="T19" fmla="*/ 121 h 365"/>
                <a:gd name="T20" fmla="*/ 36 w 433"/>
                <a:gd name="T21" fmla="*/ 135 h 365"/>
                <a:gd name="T22" fmla="*/ 43 w 433"/>
                <a:gd name="T23" fmla="*/ 145 h 365"/>
                <a:gd name="T24" fmla="*/ 52 w 433"/>
                <a:gd name="T25" fmla="*/ 159 h 365"/>
                <a:gd name="T26" fmla="*/ 57 w 433"/>
                <a:gd name="T27" fmla="*/ 168 h 365"/>
                <a:gd name="T28" fmla="*/ 62 w 433"/>
                <a:gd name="T29" fmla="*/ 180 h 365"/>
                <a:gd name="T30" fmla="*/ 71 w 433"/>
                <a:gd name="T31" fmla="*/ 180 h 365"/>
                <a:gd name="T32" fmla="*/ 85 w 433"/>
                <a:gd name="T33" fmla="*/ 194 h 365"/>
                <a:gd name="T34" fmla="*/ 88 w 433"/>
                <a:gd name="T35" fmla="*/ 201 h 365"/>
                <a:gd name="T36" fmla="*/ 95 w 433"/>
                <a:gd name="T37" fmla="*/ 220 h 365"/>
                <a:gd name="T38" fmla="*/ 95 w 433"/>
                <a:gd name="T39" fmla="*/ 230 h 365"/>
                <a:gd name="T40" fmla="*/ 97 w 433"/>
                <a:gd name="T41" fmla="*/ 249 h 365"/>
                <a:gd name="T42" fmla="*/ 114 w 433"/>
                <a:gd name="T43" fmla="*/ 265 h 365"/>
                <a:gd name="T44" fmla="*/ 123 w 433"/>
                <a:gd name="T45" fmla="*/ 272 h 365"/>
                <a:gd name="T46" fmla="*/ 133 w 433"/>
                <a:gd name="T47" fmla="*/ 279 h 365"/>
                <a:gd name="T48" fmla="*/ 140 w 433"/>
                <a:gd name="T49" fmla="*/ 284 h 365"/>
                <a:gd name="T50" fmla="*/ 149 w 433"/>
                <a:gd name="T51" fmla="*/ 310 h 365"/>
                <a:gd name="T52" fmla="*/ 168 w 433"/>
                <a:gd name="T53" fmla="*/ 336 h 365"/>
                <a:gd name="T54" fmla="*/ 182 w 433"/>
                <a:gd name="T55" fmla="*/ 348 h 365"/>
                <a:gd name="T56" fmla="*/ 194 w 433"/>
                <a:gd name="T57" fmla="*/ 343 h 365"/>
                <a:gd name="T58" fmla="*/ 199 w 433"/>
                <a:gd name="T59" fmla="*/ 322 h 365"/>
                <a:gd name="T60" fmla="*/ 234 w 433"/>
                <a:gd name="T61" fmla="*/ 336 h 365"/>
                <a:gd name="T62" fmla="*/ 291 w 433"/>
                <a:gd name="T63" fmla="*/ 313 h 365"/>
                <a:gd name="T64" fmla="*/ 428 w 433"/>
                <a:gd name="T65" fmla="*/ 208 h 365"/>
                <a:gd name="T66" fmla="*/ 359 w 433"/>
                <a:gd name="T67" fmla="*/ 206 h 365"/>
                <a:gd name="T68" fmla="*/ 350 w 433"/>
                <a:gd name="T69" fmla="*/ 178 h 365"/>
                <a:gd name="T70" fmla="*/ 348 w 433"/>
                <a:gd name="T71" fmla="*/ 175 h 365"/>
                <a:gd name="T72" fmla="*/ 345 w 433"/>
                <a:gd name="T73" fmla="*/ 171 h 365"/>
                <a:gd name="T74" fmla="*/ 336 w 433"/>
                <a:gd name="T75" fmla="*/ 166 h 365"/>
                <a:gd name="T76" fmla="*/ 331 w 433"/>
                <a:gd name="T77" fmla="*/ 159 h 365"/>
                <a:gd name="T78" fmla="*/ 317 w 433"/>
                <a:gd name="T79" fmla="*/ 135 h 365"/>
                <a:gd name="T80" fmla="*/ 315 w 433"/>
                <a:gd name="T81" fmla="*/ 123 h 365"/>
                <a:gd name="T82" fmla="*/ 310 w 433"/>
                <a:gd name="T83" fmla="*/ 118 h 365"/>
                <a:gd name="T84" fmla="*/ 298 w 433"/>
                <a:gd name="T85" fmla="*/ 104 h 365"/>
                <a:gd name="T86" fmla="*/ 300 w 433"/>
                <a:gd name="T87" fmla="*/ 104 h 365"/>
                <a:gd name="T88" fmla="*/ 289 w 433"/>
                <a:gd name="T89" fmla="*/ 100 h 365"/>
                <a:gd name="T90" fmla="*/ 279 w 433"/>
                <a:gd name="T91" fmla="*/ 83 h 365"/>
                <a:gd name="T92" fmla="*/ 277 w 433"/>
                <a:gd name="T93" fmla="*/ 7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3" h="365">
                  <a:moveTo>
                    <a:pt x="277" y="78"/>
                  </a:moveTo>
                  <a:lnTo>
                    <a:pt x="265" y="83"/>
                  </a:lnTo>
                  <a:lnTo>
                    <a:pt x="263" y="76"/>
                  </a:lnTo>
                  <a:lnTo>
                    <a:pt x="244" y="69"/>
                  </a:lnTo>
                  <a:lnTo>
                    <a:pt x="201" y="69"/>
                  </a:lnTo>
                  <a:lnTo>
                    <a:pt x="104" y="3"/>
                  </a:lnTo>
                  <a:lnTo>
                    <a:pt x="85" y="0"/>
                  </a:lnTo>
                  <a:lnTo>
                    <a:pt x="78" y="7"/>
                  </a:lnTo>
                  <a:lnTo>
                    <a:pt x="47" y="17"/>
                  </a:lnTo>
                  <a:lnTo>
                    <a:pt x="71" y="43"/>
                  </a:lnTo>
                  <a:lnTo>
                    <a:pt x="62" y="52"/>
                  </a:lnTo>
                  <a:lnTo>
                    <a:pt x="62" y="59"/>
                  </a:lnTo>
                  <a:lnTo>
                    <a:pt x="45" y="62"/>
                  </a:lnTo>
                  <a:lnTo>
                    <a:pt x="31" y="76"/>
                  </a:lnTo>
                  <a:lnTo>
                    <a:pt x="10" y="69"/>
                  </a:lnTo>
                  <a:lnTo>
                    <a:pt x="2" y="69"/>
                  </a:lnTo>
                  <a:lnTo>
                    <a:pt x="2" y="78"/>
                  </a:lnTo>
                  <a:lnTo>
                    <a:pt x="2" y="85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7" y="92"/>
                  </a:lnTo>
                  <a:lnTo>
                    <a:pt x="12" y="95"/>
                  </a:lnTo>
                  <a:lnTo>
                    <a:pt x="12" y="97"/>
                  </a:lnTo>
                  <a:lnTo>
                    <a:pt x="19" y="107"/>
                  </a:lnTo>
                  <a:lnTo>
                    <a:pt x="21" y="111"/>
                  </a:lnTo>
                  <a:lnTo>
                    <a:pt x="24" y="111"/>
                  </a:lnTo>
                  <a:lnTo>
                    <a:pt x="24" y="116"/>
                  </a:lnTo>
                  <a:lnTo>
                    <a:pt x="28" y="121"/>
                  </a:lnTo>
                  <a:lnTo>
                    <a:pt x="31" y="121"/>
                  </a:lnTo>
                  <a:lnTo>
                    <a:pt x="36" y="130"/>
                  </a:lnTo>
                  <a:lnTo>
                    <a:pt x="36" y="135"/>
                  </a:lnTo>
                  <a:lnTo>
                    <a:pt x="38" y="137"/>
                  </a:lnTo>
                  <a:lnTo>
                    <a:pt x="43" y="137"/>
                  </a:lnTo>
                  <a:lnTo>
                    <a:pt x="43" y="145"/>
                  </a:lnTo>
                  <a:lnTo>
                    <a:pt x="45" y="147"/>
                  </a:lnTo>
                  <a:lnTo>
                    <a:pt x="50" y="149"/>
                  </a:lnTo>
                  <a:lnTo>
                    <a:pt x="52" y="159"/>
                  </a:lnTo>
                  <a:lnTo>
                    <a:pt x="57" y="161"/>
                  </a:lnTo>
                  <a:lnTo>
                    <a:pt x="57" y="166"/>
                  </a:lnTo>
                  <a:lnTo>
                    <a:pt x="57" y="168"/>
                  </a:lnTo>
                  <a:lnTo>
                    <a:pt x="57" y="173"/>
                  </a:lnTo>
                  <a:lnTo>
                    <a:pt x="59" y="175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78"/>
                  </a:lnTo>
                  <a:lnTo>
                    <a:pt x="71" y="180"/>
                  </a:lnTo>
                  <a:lnTo>
                    <a:pt x="78" y="185"/>
                  </a:lnTo>
                  <a:lnTo>
                    <a:pt x="83" y="189"/>
                  </a:lnTo>
                  <a:lnTo>
                    <a:pt x="85" y="194"/>
                  </a:lnTo>
                  <a:lnTo>
                    <a:pt x="85" y="194"/>
                  </a:lnTo>
                  <a:lnTo>
                    <a:pt x="88" y="199"/>
                  </a:lnTo>
                  <a:lnTo>
                    <a:pt x="88" y="201"/>
                  </a:lnTo>
                  <a:lnTo>
                    <a:pt x="90" y="208"/>
                  </a:lnTo>
                  <a:lnTo>
                    <a:pt x="95" y="211"/>
                  </a:lnTo>
                  <a:lnTo>
                    <a:pt x="95" y="220"/>
                  </a:lnTo>
                  <a:lnTo>
                    <a:pt x="97" y="223"/>
                  </a:lnTo>
                  <a:lnTo>
                    <a:pt x="95" y="227"/>
                  </a:lnTo>
                  <a:lnTo>
                    <a:pt x="95" y="230"/>
                  </a:lnTo>
                  <a:lnTo>
                    <a:pt x="95" y="232"/>
                  </a:lnTo>
                  <a:lnTo>
                    <a:pt x="97" y="242"/>
                  </a:lnTo>
                  <a:lnTo>
                    <a:pt x="97" y="249"/>
                  </a:lnTo>
                  <a:lnTo>
                    <a:pt x="102" y="251"/>
                  </a:lnTo>
                  <a:lnTo>
                    <a:pt x="102" y="256"/>
                  </a:lnTo>
                  <a:lnTo>
                    <a:pt x="114" y="265"/>
                  </a:lnTo>
                  <a:lnTo>
                    <a:pt x="116" y="268"/>
                  </a:lnTo>
                  <a:lnTo>
                    <a:pt x="121" y="268"/>
                  </a:lnTo>
                  <a:lnTo>
                    <a:pt x="123" y="272"/>
                  </a:lnTo>
                  <a:lnTo>
                    <a:pt x="125" y="272"/>
                  </a:lnTo>
                  <a:lnTo>
                    <a:pt x="133" y="277"/>
                  </a:lnTo>
                  <a:lnTo>
                    <a:pt x="133" y="279"/>
                  </a:lnTo>
                  <a:lnTo>
                    <a:pt x="137" y="282"/>
                  </a:lnTo>
                  <a:lnTo>
                    <a:pt x="137" y="284"/>
                  </a:lnTo>
                  <a:lnTo>
                    <a:pt x="140" y="284"/>
                  </a:lnTo>
                  <a:lnTo>
                    <a:pt x="144" y="303"/>
                  </a:lnTo>
                  <a:lnTo>
                    <a:pt x="149" y="305"/>
                  </a:lnTo>
                  <a:lnTo>
                    <a:pt x="149" y="310"/>
                  </a:lnTo>
                  <a:lnTo>
                    <a:pt x="166" y="327"/>
                  </a:lnTo>
                  <a:lnTo>
                    <a:pt x="168" y="327"/>
                  </a:lnTo>
                  <a:lnTo>
                    <a:pt x="168" y="336"/>
                  </a:lnTo>
                  <a:lnTo>
                    <a:pt x="175" y="339"/>
                  </a:lnTo>
                  <a:lnTo>
                    <a:pt x="177" y="348"/>
                  </a:lnTo>
                  <a:lnTo>
                    <a:pt x="182" y="348"/>
                  </a:lnTo>
                  <a:lnTo>
                    <a:pt x="185" y="350"/>
                  </a:lnTo>
                  <a:lnTo>
                    <a:pt x="187" y="346"/>
                  </a:lnTo>
                  <a:lnTo>
                    <a:pt x="194" y="343"/>
                  </a:lnTo>
                  <a:lnTo>
                    <a:pt x="189" y="336"/>
                  </a:lnTo>
                  <a:lnTo>
                    <a:pt x="192" y="327"/>
                  </a:lnTo>
                  <a:lnTo>
                    <a:pt x="199" y="322"/>
                  </a:lnTo>
                  <a:lnTo>
                    <a:pt x="203" y="329"/>
                  </a:lnTo>
                  <a:lnTo>
                    <a:pt x="218" y="329"/>
                  </a:lnTo>
                  <a:lnTo>
                    <a:pt x="234" y="336"/>
                  </a:lnTo>
                  <a:lnTo>
                    <a:pt x="253" y="346"/>
                  </a:lnTo>
                  <a:lnTo>
                    <a:pt x="255" y="365"/>
                  </a:lnTo>
                  <a:lnTo>
                    <a:pt x="291" y="313"/>
                  </a:lnTo>
                  <a:lnTo>
                    <a:pt x="430" y="272"/>
                  </a:lnTo>
                  <a:lnTo>
                    <a:pt x="433" y="227"/>
                  </a:lnTo>
                  <a:lnTo>
                    <a:pt x="428" y="208"/>
                  </a:lnTo>
                  <a:lnTo>
                    <a:pt x="428" y="208"/>
                  </a:lnTo>
                  <a:lnTo>
                    <a:pt x="421" y="215"/>
                  </a:lnTo>
                  <a:lnTo>
                    <a:pt x="359" y="206"/>
                  </a:lnTo>
                  <a:lnTo>
                    <a:pt x="355" y="189"/>
                  </a:lnTo>
                  <a:lnTo>
                    <a:pt x="350" y="185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48" y="175"/>
                  </a:lnTo>
                  <a:lnTo>
                    <a:pt x="348" y="173"/>
                  </a:lnTo>
                  <a:lnTo>
                    <a:pt x="350" y="171"/>
                  </a:lnTo>
                  <a:lnTo>
                    <a:pt x="345" y="171"/>
                  </a:lnTo>
                  <a:lnTo>
                    <a:pt x="345" y="168"/>
                  </a:lnTo>
                  <a:lnTo>
                    <a:pt x="343" y="168"/>
                  </a:lnTo>
                  <a:lnTo>
                    <a:pt x="336" y="166"/>
                  </a:lnTo>
                  <a:lnTo>
                    <a:pt x="333" y="163"/>
                  </a:lnTo>
                  <a:lnTo>
                    <a:pt x="333" y="163"/>
                  </a:lnTo>
                  <a:lnTo>
                    <a:pt x="331" y="159"/>
                  </a:lnTo>
                  <a:lnTo>
                    <a:pt x="329" y="154"/>
                  </a:lnTo>
                  <a:lnTo>
                    <a:pt x="319" y="140"/>
                  </a:lnTo>
                  <a:lnTo>
                    <a:pt x="317" y="135"/>
                  </a:lnTo>
                  <a:lnTo>
                    <a:pt x="319" y="137"/>
                  </a:lnTo>
                  <a:lnTo>
                    <a:pt x="319" y="135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2" y="118"/>
                  </a:lnTo>
                  <a:lnTo>
                    <a:pt x="310" y="118"/>
                  </a:lnTo>
                  <a:lnTo>
                    <a:pt x="303" y="107"/>
                  </a:lnTo>
                  <a:lnTo>
                    <a:pt x="300" y="107"/>
                  </a:lnTo>
                  <a:lnTo>
                    <a:pt x="298" y="104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300" y="104"/>
                  </a:lnTo>
                  <a:lnTo>
                    <a:pt x="298" y="102"/>
                  </a:lnTo>
                  <a:lnTo>
                    <a:pt x="296" y="100"/>
                  </a:lnTo>
                  <a:lnTo>
                    <a:pt x="289" y="100"/>
                  </a:lnTo>
                  <a:lnTo>
                    <a:pt x="284" y="88"/>
                  </a:lnTo>
                  <a:lnTo>
                    <a:pt x="281" y="83"/>
                  </a:lnTo>
                  <a:lnTo>
                    <a:pt x="279" y="83"/>
                  </a:lnTo>
                  <a:lnTo>
                    <a:pt x="279" y="78"/>
                  </a:lnTo>
                  <a:lnTo>
                    <a:pt x="279" y="78"/>
                  </a:lnTo>
                  <a:lnTo>
                    <a:pt x="277" y="78"/>
                  </a:lnTo>
                  <a:lnTo>
                    <a:pt x="277" y="78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1" name="Freeform 245">
              <a:extLst>
                <a:ext uri="{FF2B5EF4-FFF2-40B4-BE49-F238E27FC236}">
                  <a16:creationId xmlns:a16="http://schemas.microsoft.com/office/drawing/2014/main" id="{775A7CD4-2B05-4AF4-C5D6-DEC5084A3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6158" y="4926942"/>
              <a:ext cx="14892" cy="28908"/>
            </a:xfrm>
            <a:custGeom>
              <a:avLst/>
              <a:gdLst>
                <a:gd name="T0" fmla="*/ 12 w 17"/>
                <a:gd name="T1" fmla="*/ 33 h 33"/>
                <a:gd name="T2" fmla="*/ 10 w 17"/>
                <a:gd name="T3" fmla="*/ 33 h 33"/>
                <a:gd name="T4" fmla="*/ 3 w 17"/>
                <a:gd name="T5" fmla="*/ 31 h 33"/>
                <a:gd name="T6" fmla="*/ 0 w 17"/>
                <a:gd name="T7" fmla="*/ 28 h 33"/>
                <a:gd name="T8" fmla="*/ 3 w 17"/>
                <a:gd name="T9" fmla="*/ 28 h 33"/>
                <a:gd name="T10" fmla="*/ 3 w 17"/>
                <a:gd name="T11" fmla="*/ 24 h 33"/>
                <a:gd name="T12" fmla="*/ 0 w 17"/>
                <a:gd name="T13" fmla="*/ 21 h 33"/>
                <a:gd name="T14" fmla="*/ 0 w 17"/>
                <a:gd name="T15" fmla="*/ 19 h 33"/>
                <a:gd name="T16" fmla="*/ 0 w 17"/>
                <a:gd name="T17" fmla="*/ 12 h 33"/>
                <a:gd name="T18" fmla="*/ 3 w 17"/>
                <a:gd name="T19" fmla="*/ 12 h 33"/>
                <a:gd name="T20" fmla="*/ 3 w 17"/>
                <a:gd name="T21" fmla="*/ 14 h 33"/>
                <a:gd name="T22" fmla="*/ 3 w 17"/>
                <a:gd name="T23" fmla="*/ 7 h 33"/>
                <a:gd name="T24" fmla="*/ 3 w 17"/>
                <a:gd name="T25" fmla="*/ 7 h 33"/>
                <a:gd name="T26" fmla="*/ 3 w 17"/>
                <a:gd name="T27" fmla="*/ 5 h 33"/>
                <a:gd name="T28" fmla="*/ 5 w 17"/>
                <a:gd name="T29" fmla="*/ 2 h 33"/>
                <a:gd name="T30" fmla="*/ 5 w 17"/>
                <a:gd name="T31" fmla="*/ 0 h 33"/>
                <a:gd name="T32" fmla="*/ 5 w 17"/>
                <a:gd name="T33" fmla="*/ 0 h 33"/>
                <a:gd name="T34" fmla="*/ 5 w 17"/>
                <a:gd name="T35" fmla="*/ 0 h 33"/>
                <a:gd name="T36" fmla="*/ 8 w 17"/>
                <a:gd name="T37" fmla="*/ 0 h 33"/>
                <a:gd name="T38" fmla="*/ 12 w 17"/>
                <a:gd name="T39" fmla="*/ 2 h 33"/>
                <a:gd name="T40" fmla="*/ 12 w 17"/>
                <a:gd name="T41" fmla="*/ 5 h 33"/>
                <a:gd name="T42" fmla="*/ 15 w 17"/>
                <a:gd name="T43" fmla="*/ 5 h 33"/>
                <a:gd name="T44" fmla="*/ 15 w 17"/>
                <a:gd name="T45" fmla="*/ 5 h 33"/>
                <a:gd name="T46" fmla="*/ 12 w 17"/>
                <a:gd name="T47" fmla="*/ 12 h 33"/>
                <a:gd name="T48" fmla="*/ 12 w 17"/>
                <a:gd name="T49" fmla="*/ 12 h 33"/>
                <a:gd name="T50" fmla="*/ 12 w 17"/>
                <a:gd name="T51" fmla="*/ 19 h 33"/>
                <a:gd name="T52" fmla="*/ 15 w 17"/>
                <a:gd name="T53" fmla="*/ 19 h 33"/>
                <a:gd name="T54" fmla="*/ 17 w 17"/>
                <a:gd name="T55" fmla="*/ 24 h 33"/>
                <a:gd name="T56" fmla="*/ 15 w 17"/>
                <a:gd name="T57" fmla="*/ 33 h 33"/>
                <a:gd name="T58" fmla="*/ 12 w 17"/>
                <a:gd name="T59" fmla="*/ 33 h 33"/>
                <a:gd name="T60" fmla="*/ 12 w 17"/>
                <a:gd name="T61" fmla="*/ 33 h 33"/>
                <a:gd name="T62" fmla="*/ 12 w 17"/>
                <a:gd name="T6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33">
                  <a:moveTo>
                    <a:pt x="12" y="33"/>
                  </a:moveTo>
                  <a:lnTo>
                    <a:pt x="10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7" y="24"/>
                  </a:lnTo>
                  <a:lnTo>
                    <a:pt x="15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2" name="Freeform 246">
              <a:extLst>
                <a:ext uri="{FF2B5EF4-FFF2-40B4-BE49-F238E27FC236}">
                  <a16:creationId xmlns:a16="http://schemas.microsoft.com/office/drawing/2014/main" id="{B336E497-AA75-BE73-755F-5B9A03411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050" y="4928695"/>
              <a:ext cx="86723" cy="68327"/>
            </a:xfrm>
            <a:custGeom>
              <a:avLst/>
              <a:gdLst>
                <a:gd name="T0" fmla="*/ 0 w 99"/>
                <a:gd name="T1" fmla="*/ 41 h 78"/>
                <a:gd name="T2" fmla="*/ 0 w 99"/>
                <a:gd name="T3" fmla="*/ 48 h 78"/>
                <a:gd name="T4" fmla="*/ 5 w 99"/>
                <a:gd name="T5" fmla="*/ 52 h 78"/>
                <a:gd name="T6" fmla="*/ 9 w 99"/>
                <a:gd name="T7" fmla="*/ 69 h 78"/>
                <a:gd name="T8" fmla="*/ 71 w 99"/>
                <a:gd name="T9" fmla="*/ 78 h 78"/>
                <a:gd name="T10" fmla="*/ 78 w 99"/>
                <a:gd name="T11" fmla="*/ 71 h 78"/>
                <a:gd name="T12" fmla="*/ 95 w 99"/>
                <a:gd name="T13" fmla="*/ 17 h 78"/>
                <a:gd name="T14" fmla="*/ 99 w 99"/>
                <a:gd name="T15" fmla="*/ 17 h 78"/>
                <a:gd name="T16" fmla="*/ 99 w 99"/>
                <a:gd name="T17" fmla="*/ 12 h 78"/>
                <a:gd name="T18" fmla="*/ 99 w 99"/>
                <a:gd name="T19" fmla="*/ 10 h 78"/>
                <a:gd name="T20" fmla="*/ 97 w 99"/>
                <a:gd name="T21" fmla="*/ 10 h 78"/>
                <a:gd name="T22" fmla="*/ 95 w 99"/>
                <a:gd name="T23" fmla="*/ 8 h 78"/>
                <a:gd name="T24" fmla="*/ 95 w 99"/>
                <a:gd name="T25" fmla="*/ 8 h 78"/>
                <a:gd name="T26" fmla="*/ 95 w 99"/>
                <a:gd name="T27" fmla="*/ 8 h 78"/>
                <a:gd name="T28" fmla="*/ 92 w 99"/>
                <a:gd name="T29" fmla="*/ 0 h 78"/>
                <a:gd name="T30" fmla="*/ 90 w 99"/>
                <a:gd name="T31" fmla="*/ 0 h 78"/>
                <a:gd name="T32" fmla="*/ 90 w 99"/>
                <a:gd name="T33" fmla="*/ 3 h 78"/>
                <a:gd name="T34" fmla="*/ 90 w 99"/>
                <a:gd name="T35" fmla="*/ 5 h 78"/>
                <a:gd name="T36" fmla="*/ 76 w 99"/>
                <a:gd name="T37" fmla="*/ 12 h 78"/>
                <a:gd name="T38" fmla="*/ 76 w 99"/>
                <a:gd name="T39" fmla="*/ 17 h 78"/>
                <a:gd name="T40" fmla="*/ 64 w 99"/>
                <a:gd name="T41" fmla="*/ 29 h 78"/>
                <a:gd name="T42" fmla="*/ 62 w 99"/>
                <a:gd name="T43" fmla="*/ 31 h 78"/>
                <a:gd name="T44" fmla="*/ 64 w 99"/>
                <a:gd name="T45" fmla="*/ 31 h 78"/>
                <a:gd name="T46" fmla="*/ 66 w 99"/>
                <a:gd name="T47" fmla="*/ 34 h 78"/>
                <a:gd name="T48" fmla="*/ 59 w 99"/>
                <a:gd name="T49" fmla="*/ 41 h 78"/>
                <a:gd name="T50" fmla="*/ 59 w 99"/>
                <a:gd name="T51" fmla="*/ 38 h 78"/>
                <a:gd name="T52" fmla="*/ 57 w 99"/>
                <a:gd name="T53" fmla="*/ 38 h 78"/>
                <a:gd name="T54" fmla="*/ 54 w 99"/>
                <a:gd name="T55" fmla="*/ 38 h 78"/>
                <a:gd name="T56" fmla="*/ 54 w 99"/>
                <a:gd name="T57" fmla="*/ 43 h 78"/>
                <a:gd name="T58" fmla="*/ 52 w 99"/>
                <a:gd name="T59" fmla="*/ 43 h 78"/>
                <a:gd name="T60" fmla="*/ 52 w 99"/>
                <a:gd name="T61" fmla="*/ 45 h 78"/>
                <a:gd name="T62" fmla="*/ 45 w 99"/>
                <a:gd name="T63" fmla="*/ 45 h 78"/>
                <a:gd name="T64" fmla="*/ 40 w 99"/>
                <a:gd name="T65" fmla="*/ 45 h 78"/>
                <a:gd name="T66" fmla="*/ 40 w 99"/>
                <a:gd name="T67" fmla="*/ 43 h 78"/>
                <a:gd name="T68" fmla="*/ 36 w 99"/>
                <a:gd name="T69" fmla="*/ 43 h 78"/>
                <a:gd name="T70" fmla="*/ 33 w 99"/>
                <a:gd name="T71" fmla="*/ 43 h 78"/>
                <a:gd name="T72" fmla="*/ 31 w 99"/>
                <a:gd name="T73" fmla="*/ 43 h 78"/>
                <a:gd name="T74" fmla="*/ 24 w 99"/>
                <a:gd name="T75" fmla="*/ 43 h 78"/>
                <a:gd name="T76" fmla="*/ 14 w 99"/>
                <a:gd name="T77" fmla="*/ 48 h 78"/>
                <a:gd name="T78" fmla="*/ 12 w 99"/>
                <a:gd name="T79" fmla="*/ 48 h 78"/>
                <a:gd name="T80" fmla="*/ 9 w 99"/>
                <a:gd name="T81" fmla="*/ 48 h 78"/>
                <a:gd name="T82" fmla="*/ 5 w 99"/>
                <a:gd name="T83" fmla="*/ 48 h 78"/>
                <a:gd name="T84" fmla="*/ 5 w 99"/>
                <a:gd name="T85" fmla="*/ 38 h 78"/>
                <a:gd name="T86" fmla="*/ 2 w 99"/>
                <a:gd name="T87" fmla="*/ 41 h 78"/>
                <a:gd name="T88" fmla="*/ 0 w 99"/>
                <a:gd name="T89" fmla="*/ 41 h 78"/>
                <a:gd name="T90" fmla="*/ 0 w 99"/>
                <a:gd name="T91" fmla="*/ 4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" h="78">
                  <a:moveTo>
                    <a:pt x="0" y="41"/>
                  </a:moveTo>
                  <a:lnTo>
                    <a:pt x="0" y="48"/>
                  </a:lnTo>
                  <a:lnTo>
                    <a:pt x="5" y="52"/>
                  </a:lnTo>
                  <a:lnTo>
                    <a:pt x="9" y="69"/>
                  </a:lnTo>
                  <a:lnTo>
                    <a:pt x="71" y="78"/>
                  </a:lnTo>
                  <a:lnTo>
                    <a:pt x="78" y="71"/>
                  </a:lnTo>
                  <a:lnTo>
                    <a:pt x="95" y="17"/>
                  </a:lnTo>
                  <a:lnTo>
                    <a:pt x="99" y="17"/>
                  </a:lnTo>
                  <a:lnTo>
                    <a:pt x="99" y="12"/>
                  </a:lnTo>
                  <a:lnTo>
                    <a:pt x="99" y="10"/>
                  </a:lnTo>
                  <a:lnTo>
                    <a:pt x="97" y="10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76" y="12"/>
                  </a:lnTo>
                  <a:lnTo>
                    <a:pt x="76" y="17"/>
                  </a:lnTo>
                  <a:lnTo>
                    <a:pt x="64" y="29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6" y="34"/>
                  </a:lnTo>
                  <a:lnTo>
                    <a:pt x="59" y="41"/>
                  </a:lnTo>
                  <a:lnTo>
                    <a:pt x="59" y="38"/>
                  </a:lnTo>
                  <a:lnTo>
                    <a:pt x="57" y="38"/>
                  </a:lnTo>
                  <a:lnTo>
                    <a:pt x="54" y="38"/>
                  </a:lnTo>
                  <a:lnTo>
                    <a:pt x="54" y="43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45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36" y="43"/>
                  </a:lnTo>
                  <a:lnTo>
                    <a:pt x="33" y="43"/>
                  </a:lnTo>
                  <a:lnTo>
                    <a:pt x="31" y="43"/>
                  </a:lnTo>
                  <a:lnTo>
                    <a:pt x="24" y="43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9" y="48"/>
                  </a:lnTo>
                  <a:lnTo>
                    <a:pt x="5" y="48"/>
                  </a:lnTo>
                  <a:lnTo>
                    <a:pt x="5" y="38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3" name="Freeform 247">
              <a:extLst>
                <a:ext uri="{FF2B5EF4-FFF2-40B4-BE49-F238E27FC236}">
                  <a16:creationId xmlns:a16="http://schemas.microsoft.com/office/drawing/2014/main" id="{A6289D85-1DBF-3540-8131-7FC4FB59FF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1953" y="4672029"/>
              <a:ext cx="54311" cy="22776"/>
            </a:xfrm>
            <a:custGeom>
              <a:avLst/>
              <a:gdLst>
                <a:gd name="T0" fmla="*/ 26 w 62"/>
                <a:gd name="T1" fmla="*/ 0 h 26"/>
                <a:gd name="T2" fmla="*/ 29 w 62"/>
                <a:gd name="T3" fmla="*/ 2 h 26"/>
                <a:gd name="T4" fmla="*/ 29 w 62"/>
                <a:gd name="T5" fmla="*/ 0 h 26"/>
                <a:gd name="T6" fmla="*/ 29 w 62"/>
                <a:gd name="T7" fmla="*/ 0 h 26"/>
                <a:gd name="T8" fmla="*/ 26 w 62"/>
                <a:gd name="T9" fmla="*/ 0 h 26"/>
                <a:gd name="T10" fmla="*/ 26 w 62"/>
                <a:gd name="T11" fmla="*/ 0 h 26"/>
                <a:gd name="T12" fmla="*/ 26 w 62"/>
                <a:gd name="T13" fmla="*/ 0 h 26"/>
                <a:gd name="T14" fmla="*/ 10 w 62"/>
                <a:gd name="T15" fmla="*/ 0 h 26"/>
                <a:gd name="T16" fmla="*/ 12 w 62"/>
                <a:gd name="T17" fmla="*/ 2 h 26"/>
                <a:gd name="T18" fmla="*/ 12 w 62"/>
                <a:gd name="T19" fmla="*/ 0 h 26"/>
                <a:gd name="T20" fmla="*/ 10 w 62"/>
                <a:gd name="T21" fmla="*/ 0 h 26"/>
                <a:gd name="T22" fmla="*/ 10 w 62"/>
                <a:gd name="T23" fmla="*/ 0 h 26"/>
                <a:gd name="T24" fmla="*/ 10 w 62"/>
                <a:gd name="T25" fmla="*/ 0 h 26"/>
                <a:gd name="T26" fmla="*/ 0 w 62"/>
                <a:gd name="T27" fmla="*/ 2 h 26"/>
                <a:gd name="T28" fmla="*/ 3 w 62"/>
                <a:gd name="T29" fmla="*/ 7 h 26"/>
                <a:gd name="T30" fmla="*/ 5 w 62"/>
                <a:gd name="T31" fmla="*/ 7 h 26"/>
                <a:gd name="T32" fmla="*/ 8 w 62"/>
                <a:gd name="T33" fmla="*/ 7 h 26"/>
                <a:gd name="T34" fmla="*/ 5 w 62"/>
                <a:gd name="T35" fmla="*/ 5 h 26"/>
                <a:gd name="T36" fmla="*/ 0 w 62"/>
                <a:gd name="T37" fmla="*/ 2 h 26"/>
                <a:gd name="T38" fmla="*/ 0 w 62"/>
                <a:gd name="T39" fmla="*/ 2 h 26"/>
                <a:gd name="T40" fmla="*/ 0 w 62"/>
                <a:gd name="T41" fmla="*/ 2 h 26"/>
                <a:gd name="T42" fmla="*/ 60 w 62"/>
                <a:gd name="T43" fmla="*/ 21 h 26"/>
                <a:gd name="T44" fmla="*/ 55 w 62"/>
                <a:gd name="T45" fmla="*/ 24 h 26"/>
                <a:gd name="T46" fmla="*/ 55 w 62"/>
                <a:gd name="T47" fmla="*/ 26 h 26"/>
                <a:gd name="T48" fmla="*/ 60 w 62"/>
                <a:gd name="T49" fmla="*/ 26 h 26"/>
                <a:gd name="T50" fmla="*/ 62 w 62"/>
                <a:gd name="T51" fmla="*/ 24 h 26"/>
                <a:gd name="T52" fmla="*/ 60 w 62"/>
                <a:gd name="T53" fmla="*/ 24 h 26"/>
                <a:gd name="T54" fmla="*/ 60 w 62"/>
                <a:gd name="T55" fmla="*/ 21 h 26"/>
                <a:gd name="T56" fmla="*/ 60 w 62"/>
                <a:gd name="T5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26">
                  <a:moveTo>
                    <a:pt x="26" y="0"/>
                  </a:moveTo>
                  <a:lnTo>
                    <a:pt x="29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close/>
                  <a:moveTo>
                    <a:pt x="10" y="0"/>
                  </a:move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  <a:moveTo>
                    <a:pt x="0" y="2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8" y="7"/>
                  </a:lnTo>
                  <a:lnTo>
                    <a:pt x="5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60" y="21"/>
                  </a:moveTo>
                  <a:lnTo>
                    <a:pt x="55" y="24"/>
                  </a:lnTo>
                  <a:lnTo>
                    <a:pt x="55" y="26"/>
                  </a:lnTo>
                  <a:lnTo>
                    <a:pt x="60" y="26"/>
                  </a:lnTo>
                  <a:lnTo>
                    <a:pt x="62" y="24"/>
                  </a:lnTo>
                  <a:lnTo>
                    <a:pt x="60" y="24"/>
                  </a:lnTo>
                  <a:lnTo>
                    <a:pt x="60" y="21"/>
                  </a:lnTo>
                  <a:lnTo>
                    <a:pt x="60" y="21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4" name="Freeform 248">
              <a:extLst>
                <a:ext uri="{FF2B5EF4-FFF2-40B4-BE49-F238E27FC236}">
                  <a16:creationId xmlns:a16="http://schemas.microsoft.com/office/drawing/2014/main" id="{9D1BD365-F311-B1A4-3BC4-EB53D1AC3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299" y="4798172"/>
              <a:ext cx="7883" cy="4380"/>
            </a:xfrm>
            <a:custGeom>
              <a:avLst/>
              <a:gdLst>
                <a:gd name="T0" fmla="*/ 3 w 4"/>
                <a:gd name="T1" fmla="*/ 2 h 2"/>
                <a:gd name="T2" fmla="*/ 1 w 4"/>
                <a:gd name="T3" fmla="*/ 1 h 2"/>
                <a:gd name="T4" fmla="*/ 0 w 4"/>
                <a:gd name="T5" fmla="*/ 0 h 2"/>
                <a:gd name="T6" fmla="*/ 3 w 4"/>
                <a:gd name="T7" fmla="*/ 0 h 2"/>
                <a:gd name="T8" fmla="*/ 4 w 4"/>
                <a:gd name="T9" fmla="*/ 1 h 2"/>
                <a:gd name="T10" fmla="*/ 3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5" name="Freeform 249">
              <a:extLst>
                <a:ext uri="{FF2B5EF4-FFF2-40B4-BE49-F238E27FC236}">
                  <a16:creationId xmlns:a16="http://schemas.microsoft.com/office/drawing/2014/main" id="{3EE81390-C9DF-D79B-4E6D-BF9A2849B1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0654" y="4875259"/>
              <a:ext cx="80590" cy="28908"/>
            </a:xfrm>
            <a:custGeom>
              <a:avLst/>
              <a:gdLst>
                <a:gd name="T0" fmla="*/ 7 w 39"/>
                <a:gd name="T1" fmla="*/ 10 h 14"/>
                <a:gd name="T2" fmla="*/ 6 w 39"/>
                <a:gd name="T3" fmla="*/ 9 h 14"/>
                <a:gd name="T4" fmla="*/ 6 w 39"/>
                <a:gd name="T5" fmla="*/ 9 h 14"/>
                <a:gd name="T6" fmla="*/ 7 w 39"/>
                <a:gd name="T7" fmla="*/ 9 h 14"/>
                <a:gd name="T8" fmla="*/ 7 w 39"/>
                <a:gd name="T9" fmla="*/ 10 h 14"/>
                <a:gd name="T10" fmla="*/ 7 w 39"/>
                <a:gd name="T11" fmla="*/ 10 h 14"/>
                <a:gd name="T12" fmla="*/ 0 w 39"/>
                <a:gd name="T13" fmla="*/ 13 h 14"/>
                <a:gd name="T14" fmla="*/ 0 w 39"/>
                <a:gd name="T15" fmla="*/ 13 h 14"/>
                <a:gd name="T16" fmla="*/ 1 w 39"/>
                <a:gd name="T17" fmla="*/ 12 h 14"/>
                <a:gd name="T18" fmla="*/ 1 w 39"/>
                <a:gd name="T19" fmla="*/ 12 h 14"/>
                <a:gd name="T20" fmla="*/ 1 w 39"/>
                <a:gd name="T21" fmla="*/ 13 h 14"/>
                <a:gd name="T22" fmla="*/ 1 w 39"/>
                <a:gd name="T23" fmla="*/ 14 h 14"/>
                <a:gd name="T24" fmla="*/ 0 w 39"/>
                <a:gd name="T25" fmla="*/ 13 h 14"/>
                <a:gd name="T26" fmla="*/ 2 w 39"/>
                <a:gd name="T27" fmla="*/ 6 h 14"/>
                <a:gd name="T28" fmla="*/ 2 w 39"/>
                <a:gd name="T29" fmla="*/ 4 h 14"/>
                <a:gd name="T30" fmla="*/ 1 w 39"/>
                <a:gd name="T31" fmla="*/ 3 h 14"/>
                <a:gd name="T32" fmla="*/ 2 w 39"/>
                <a:gd name="T33" fmla="*/ 2 h 14"/>
                <a:gd name="T34" fmla="*/ 3 w 39"/>
                <a:gd name="T35" fmla="*/ 3 h 14"/>
                <a:gd name="T36" fmla="*/ 3 w 39"/>
                <a:gd name="T37" fmla="*/ 5 h 14"/>
                <a:gd name="T38" fmla="*/ 2 w 39"/>
                <a:gd name="T39" fmla="*/ 6 h 14"/>
                <a:gd name="T40" fmla="*/ 16 w 39"/>
                <a:gd name="T41" fmla="*/ 8 h 14"/>
                <a:gd name="T42" fmla="*/ 14 w 39"/>
                <a:gd name="T43" fmla="*/ 8 h 14"/>
                <a:gd name="T44" fmla="*/ 11 w 39"/>
                <a:gd name="T45" fmla="*/ 10 h 14"/>
                <a:gd name="T46" fmla="*/ 10 w 39"/>
                <a:gd name="T47" fmla="*/ 9 h 14"/>
                <a:gd name="T48" fmla="*/ 9 w 39"/>
                <a:gd name="T49" fmla="*/ 8 h 14"/>
                <a:gd name="T50" fmla="*/ 10 w 39"/>
                <a:gd name="T51" fmla="*/ 7 h 14"/>
                <a:gd name="T52" fmla="*/ 12 w 39"/>
                <a:gd name="T53" fmla="*/ 7 h 14"/>
                <a:gd name="T54" fmla="*/ 14 w 39"/>
                <a:gd name="T55" fmla="*/ 6 h 14"/>
                <a:gd name="T56" fmla="*/ 14 w 39"/>
                <a:gd name="T57" fmla="*/ 6 h 14"/>
                <a:gd name="T58" fmla="*/ 16 w 39"/>
                <a:gd name="T59" fmla="*/ 6 h 14"/>
                <a:gd name="T60" fmla="*/ 16 w 39"/>
                <a:gd name="T61" fmla="*/ 8 h 14"/>
                <a:gd name="T62" fmla="*/ 19 w 39"/>
                <a:gd name="T63" fmla="*/ 9 h 14"/>
                <a:gd name="T64" fmla="*/ 18 w 39"/>
                <a:gd name="T65" fmla="*/ 11 h 14"/>
                <a:gd name="T66" fmla="*/ 20 w 39"/>
                <a:gd name="T67" fmla="*/ 13 h 14"/>
                <a:gd name="T68" fmla="*/ 22 w 39"/>
                <a:gd name="T69" fmla="*/ 12 h 14"/>
                <a:gd name="T70" fmla="*/ 23 w 39"/>
                <a:gd name="T71" fmla="*/ 11 h 14"/>
                <a:gd name="T72" fmla="*/ 22 w 39"/>
                <a:gd name="T73" fmla="*/ 9 h 14"/>
                <a:gd name="T74" fmla="*/ 21 w 39"/>
                <a:gd name="T75" fmla="*/ 9 h 14"/>
                <a:gd name="T76" fmla="*/ 19 w 39"/>
                <a:gd name="T77" fmla="*/ 9 h 14"/>
                <a:gd name="T78" fmla="*/ 36 w 39"/>
                <a:gd name="T79" fmla="*/ 2 h 14"/>
                <a:gd name="T80" fmla="*/ 37 w 39"/>
                <a:gd name="T81" fmla="*/ 0 h 14"/>
                <a:gd name="T82" fmla="*/ 38 w 39"/>
                <a:gd name="T83" fmla="*/ 0 h 14"/>
                <a:gd name="T84" fmla="*/ 39 w 39"/>
                <a:gd name="T85" fmla="*/ 1 h 14"/>
                <a:gd name="T86" fmla="*/ 38 w 39"/>
                <a:gd name="T87" fmla="*/ 1 h 14"/>
                <a:gd name="T88" fmla="*/ 36 w 39"/>
                <a:gd name="T89" fmla="*/ 2 h 14"/>
                <a:gd name="T90" fmla="*/ 30 w 39"/>
                <a:gd name="T91" fmla="*/ 9 h 14"/>
                <a:gd name="T92" fmla="*/ 32 w 39"/>
                <a:gd name="T93" fmla="*/ 7 h 14"/>
                <a:gd name="T94" fmla="*/ 32 w 39"/>
                <a:gd name="T95" fmla="*/ 6 h 14"/>
                <a:gd name="T96" fmla="*/ 35 w 39"/>
                <a:gd name="T97" fmla="*/ 4 h 14"/>
                <a:gd name="T98" fmla="*/ 35 w 39"/>
                <a:gd name="T99" fmla="*/ 7 h 14"/>
                <a:gd name="T100" fmla="*/ 33 w 39"/>
                <a:gd name="T101" fmla="*/ 9 h 14"/>
                <a:gd name="T102" fmla="*/ 32 w 39"/>
                <a:gd name="T103" fmla="*/ 10 h 14"/>
                <a:gd name="T104" fmla="*/ 30 w 39"/>
                <a:gd name="T10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14">
                  <a:moveTo>
                    <a:pt x="7" y="10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3"/>
                    <a:pt x="0" y="13"/>
                  </a:cubicBezTo>
                  <a:close/>
                  <a:moveTo>
                    <a:pt x="2" y="6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16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9" y="9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9"/>
                    <a:pt x="19" y="9"/>
                    <a:pt x="19" y="9"/>
                  </a:cubicBezTo>
                  <a:close/>
                  <a:moveTo>
                    <a:pt x="36" y="2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6" y="2"/>
                    <a:pt x="36" y="2"/>
                    <a:pt x="36" y="2"/>
                  </a:cubicBezTo>
                  <a:close/>
                  <a:moveTo>
                    <a:pt x="30" y="9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10"/>
                    <a:pt x="32" y="10"/>
                    <a:pt x="32" y="10"/>
                  </a:cubicBezTo>
                  <a:lnTo>
                    <a:pt x="30" y="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6" name="Freeform 250">
              <a:extLst>
                <a:ext uri="{FF2B5EF4-FFF2-40B4-BE49-F238E27FC236}">
                  <a16:creationId xmlns:a16="http://schemas.microsoft.com/office/drawing/2014/main" id="{95B24678-B293-5F29-F6DD-30BACBB5C3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4001" y="5101263"/>
              <a:ext cx="45551" cy="43799"/>
            </a:xfrm>
            <a:custGeom>
              <a:avLst/>
              <a:gdLst>
                <a:gd name="T0" fmla="*/ 2 w 22"/>
                <a:gd name="T1" fmla="*/ 2 h 21"/>
                <a:gd name="T2" fmla="*/ 4 w 22"/>
                <a:gd name="T3" fmla="*/ 1 h 21"/>
                <a:gd name="T4" fmla="*/ 3 w 22"/>
                <a:gd name="T5" fmla="*/ 0 h 21"/>
                <a:gd name="T6" fmla="*/ 2 w 22"/>
                <a:gd name="T7" fmla="*/ 0 h 21"/>
                <a:gd name="T8" fmla="*/ 1 w 22"/>
                <a:gd name="T9" fmla="*/ 0 h 21"/>
                <a:gd name="T10" fmla="*/ 0 w 22"/>
                <a:gd name="T11" fmla="*/ 0 h 21"/>
                <a:gd name="T12" fmla="*/ 1 w 22"/>
                <a:gd name="T13" fmla="*/ 2 h 21"/>
                <a:gd name="T14" fmla="*/ 2 w 22"/>
                <a:gd name="T15" fmla="*/ 2 h 21"/>
                <a:gd name="T16" fmla="*/ 4 w 22"/>
                <a:gd name="T17" fmla="*/ 3 h 21"/>
                <a:gd name="T18" fmla="*/ 4 w 22"/>
                <a:gd name="T19" fmla="*/ 2 h 21"/>
                <a:gd name="T20" fmla="*/ 4 w 22"/>
                <a:gd name="T21" fmla="*/ 2 h 21"/>
                <a:gd name="T22" fmla="*/ 5 w 22"/>
                <a:gd name="T23" fmla="*/ 2 h 21"/>
                <a:gd name="T24" fmla="*/ 5 w 22"/>
                <a:gd name="T25" fmla="*/ 3 h 21"/>
                <a:gd name="T26" fmla="*/ 4 w 22"/>
                <a:gd name="T27" fmla="*/ 3 h 21"/>
                <a:gd name="T28" fmla="*/ 11 w 22"/>
                <a:gd name="T29" fmla="*/ 5 h 21"/>
                <a:gd name="T30" fmla="*/ 10 w 22"/>
                <a:gd name="T31" fmla="*/ 5 h 21"/>
                <a:gd name="T32" fmla="*/ 10 w 22"/>
                <a:gd name="T33" fmla="*/ 6 h 21"/>
                <a:gd name="T34" fmla="*/ 9 w 22"/>
                <a:gd name="T35" fmla="*/ 5 h 21"/>
                <a:gd name="T36" fmla="*/ 9 w 22"/>
                <a:gd name="T37" fmla="*/ 4 h 21"/>
                <a:gd name="T38" fmla="*/ 10 w 22"/>
                <a:gd name="T39" fmla="*/ 4 h 21"/>
                <a:gd name="T40" fmla="*/ 11 w 22"/>
                <a:gd name="T41" fmla="*/ 5 h 21"/>
                <a:gd name="T42" fmla="*/ 11 w 22"/>
                <a:gd name="T43" fmla="*/ 5 h 21"/>
                <a:gd name="T44" fmla="*/ 11 w 22"/>
                <a:gd name="T45" fmla="*/ 5 h 21"/>
                <a:gd name="T46" fmla="*/ 14 w 22"/>
                <a:gd name="T47" fmla="*/ 5 h 21"/>
                <a:gd name="T48" fmla="*/ 13 w 22"/>
                <a:gd name="T49" fmla="*/ 6 h 21"/>
                <a:gd name="T50" fmla="*/ 12 w 22"/>
                <a:gd name="T51" fmla="*/ 5 h 21"/>
                <a:gd name="T52" fmla="*/ 13 w 22"/>
                <a:gd name="T53" fmla="*/ 4 h 21"/>
                <a:gd name="T54" fmla="*/ 14 w 22"/>
                <a:gd name="T55" fmla="*/ 5 h 21"/>
                <a:gd name="T56" fmla="*/ 21 w 22"/>
                <a:gd name="T57" fmla="*/ 5 h 21"/>
                <a:gd name="T58" fmla="*/ 21 w 22"/>
                <a:gd name="T59" fmla="*/ 3 h 21"/>
                <a:gd name="T60" fmla="*/ 22 w 22"/>
                <a:gd name="T61" fmla="*/ 2 h 21"/>
                <a:gd name="T62" fmla="*/ 22 w 22"/>
                <a:gd name="T63" fmla="*/ 4 h 21"/>
                <a:gd name="T64" fmla="*/ 21 w 22"/>
                <a:gd name="T65" fmla="*/ 5 h 21"/>
                <a:gd name="T66" fmla="*/ 21 w 22"/>
                <a:gd name="T67" fmla="*/ 11 h 21"/>
                <a:gd name="T68" fmla="*/ 20 w 22"/>
                <a:gd name="T69" fmla="*/ 9 h 21"/>
                <a:gd name="T70" fmla="*/ 21 w 22"/>
                <a:gd name="T71" fmla="*/ 8 h 21"/>
                <a:gd name="T72" fmla="*/ 22 w 22"/>
                <a:gd name="T73" fmla="*/ 8 h 21"/>
                <a:gd name="T74" fmla="*/ 22 w 22"/>
                <a:gd name="T75" fmla="*/ 10 h 21"/>
                <a:gd name="T76" fmla="*/ 22 w 22"/>
                <a:gd name="T77" fmla="*/ 11 h 21"/>
                <a:gd name="T78" fmla="*/ 21 w 22"/>
                <a:gd name="T79" fmla="*/ 11 h 21"/>
                <a:gd name="T80" fmla="*/ 19 w 22"/>
                <a:gd name="T81" fmla="*/ 18 h 21"/>
                <a:gd name="T82" fmla="*/ 18 w 22"/>
                <a:gd name="T83" fmla="*/ 18 h 21"/>
                <a:gd name="T84" fmla="*/ 19 w 22"/>
                <a:gd name="T85" fmla="*/ 17 h 21"/>
                <a:gd name="T86" fmla="*/ 20 w 22"/>
                <a:gd name="T87" fmla="*/ 18 h 21"/>
                <a:gd name="T88" fmla="*/ 19 w 22"/>
                <a:gd name="T89" fmla="*/ 18 h 21"/>
                <a:gd name="T90" fmla="*/ 14 w 22"/>
                <a:gd name="T91" fmla="*/ 20 h 21"/>
                <a:gd name="T92" fmla="*/ 14 w 22"/>
                <a:gd name="T93" fmla="*/ 18 h 21"/>
                <a:gd name="T94" fmla="*/ 14 w 22"/>
                <a:gd name="T95" fmla="*/ 17 h 21"/>
                <a:gd name="T96" fmla="*/ 15 w 22"/>
                <a:gd name="T97" fmla="*/ 17 h 21"/>
                <a:gd name="T98" fmla="*/ 17 w 22"/>
                <a:gd name="T99" fmla="*/ 19 h 21"/>
                <a:gd name="T100" fmla="*/ 16 w 22"/>
                <a:gd name="T101" fmla="*/ 21 h 21"/>
                <a:gd name="T102" fmla="*/ 14 w 22"/>
                <a:gd name="T10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" h="21">
                  <a:moveTo>
                    <a:pt x="2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1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lose/>
                  <a:moveTo>
                    <a:pt x="14" y="5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5"/>
                    <a:pt x="14" y="5"/>
                    <a:pt x="14" y="5"/>
                  </a:cubicBezTo>
                  <a:close/>
                  <a:moveTo>
                    <a:pt x="21" y="5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5"/>
                    <a:pt x="21" y="5"/>
                    <a:pt x="21" y="5"/>
                  </a:cubicBezTo>
                  <a:close/>
                  <a:moveTo>
                    <a:pt x="21" y="11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19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14" y="20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21"/>
                    <a:pt x="16" y="21"/>
                    <a:pt x="16" y="21"/>
                  </a:cubicBezTo>
                  <a:lnTo>
                    <a:pt x="14" y="2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7" name="Freeform 251">
              <a:extLst>
                <a:ext uri="{FF2B5EF4-FFF2-40B4-BE49-F238E27FC236}">
                  <a16:creationId xmlns:a16="http://schemas.microsoft.com/office/drawing/2014/main" id="{638F5EB4-1A44-508F-C155-61F2B9BC2D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7694" y="4920810"/>
              <a:ext cx="136653" cy="190964"/>
            </a:xfrm>
            <a:custGeom>
              <a:avLst/>
              <a:gdLst>
                <a:gd name="T0" fmla="*/ 61 w 156"/>
                <a:gd name="T1" fmla="*/ 144 h 218"/>
                <a:gd name="T2" fmla="*/ 59 w 156"/>
                <a:gd name="T3" fmla="*/ 80 h 218"/>
                <a:gd name="T4" fmla="*/ 80 w 156"/>
                <a:gd name="T5" fmla="*/ 26 h 218"/>
                <a:gd name="T6" fmla="*/ 87 w 156"/>
                <a:gd name="T7" fmla="*/ 47 h 218"/>
                <a:gd name="T8" fmla="*/ 102 w 156"/>
                <a:gd name="T9" fmla="*/ 59 h 218"/>
                <a:gd name="T10" fmla="*/ 109 w 156"/>
                <a:gd name="T11" fmla="*/ 59 h 218"/>
                <a:gd name="T12" fmla="*/ 123 w 156"/>
                <a:gd name="T13" fmla="*/ 61 h 218"/>
                <a:gd name="T14" fmla="*/ 130 w 156"/>
                <a:gd name="T15" fmla="*/ 59 h 218"/>
                <a:gd name="T16" fmla="*/ 137 w 156"/>
                <a:gd name="T17" fmla="*/ 73 h 218"/>
                <a:gd name="T18" fmla="*/ 142 w 156"/>
                <a:gd name="T19" fmla="*/ 80 h 218"/>
                <a:gd name="T20" fmla="*/ 154 w 156"/>
                <a:gd name="T21" fmla="*/ 87 h 218"/>
                <a:gd name="T22" fmla="*/ 156 w 156"/>
                <a:gd name="T23" fmla="*/ 92 h 218"/>
                <a:gd name="T24" fmla="*/ 154 w 156"/>
                <a:gd name="T25" fmla="*/ 99 h 218"/>
                <a:gd name="T26" fmla="*/ 144 w 156"/>
                <a:gd name="T27" fmla="*/ 116 h 218"/>
                <a:gd name="T28" fmla="*/ 137 w 156"/>
                <a:gd name="T29" fmla="*/ 125 h 218"/>
                <a:gd name="T30" fmla="*/ 132 w 156"/>
                <a:gd name="T31" fmla="*/ 135 h 218"/>
                <a:gd name="T32" fmla="*/ 128 w 156"/>
                <a:gd name="T33" fmla="*/ 132 h 218"/>
                <a:gd name="T34" fmla="*/ 130 w 156"/>
                <a:gd name="T35" fmla="*/ 130 h 218"/>
                <a:gd name="T36" fmla="*/ 125 w 156"/>
                <a:gd name="T37" fmla="*/ 130 h 218"/>
                <a:gd name="T38" fmla="*/ 123 w 156"/>
                <a:gd name="T39" fmla="*/ 135 h 218"/>
                <a:gd name="T40" fmla="*/ 121 w 156"/>
                <a:gd name="T41" fmla="*/ 137 h 218"/>
                <a:gd name="T42" fmla="*/ 118 w 156"/>
                <a:gd name="T43" fmla="*/ 149 h 218"/>
                <a:gd name="T44" fmla="*/ 118 w 156"/>
                <a:gd name="T45" fmla="*/ 151 h 218"/>
                <a:gd name="T46" fmla="*/ 118 w 156"/>
                <a:gd name="T47" fmla="*/ 156 h 218"/>
                <a:gd name="T48" fmla="*/ 123 w 156"/>
                <a:gd name="T49" fmla="*/ 166 h 218"/>
                <a:gd name="T50" fmla="*/ 111 w 156"/>
                <a:gd name="T51" fmla="*/ 168 h 218"/>
                <a:gd name="T52" fmla="*/ 106 w 156"/>
                <a:gd name="T53" fmla="*/ 168 h 218"/>
                <a:gd name="T54" fmla="*/ 95 w 156"/>
                <a:gd name="T55" fmla="*/ 177 h 218"/>
                <a:gd name="T56" fmla="*/ 92 w 156"/>
                <a:gd name="T57" fmla="*/ 187 h 218"/>
                <a:gd name="T58" fmla="*/ 85 w 156"/>
                <a:gd name="T59" fmla="*/ 189 h 218"/>
                <a:gd name="T60" fmla="*/ 73 w 156"/>
                <a:gd name="T61" fmla="*/ 189 h 218"/>
                <a:gd name="T62" fmla="*/ 69 w 156"/>
                <a:gd name="T63" fmla="*/ 194 h 218"/>
                <a:gd name="T64" fmla="*/ 69 w 156"/>
                <a:gd name="T65" fmla="*/ 199 h 218"/>
                <a:gd name="T66" fmla="*/ 71 w 156"/>
                <a:gd name="T67" fmla="*/ 203 h 218"/>
                <a:gd name="T68" fmla="*/ 69 w 156"/>
                <a:gd name="T69" fmla="*/ 203 h 218"/>
                <a:gd name="T70" fmla="*/ 61 w 156"/>
                <a:gd name="T71" fmla="*/ 213 h 218"/>
                <a:gd name="T72" fmla="*/ 54 w 156"/>
                <a:gd name="T73" fmla="*/ 211 h 218"/>
                <a:gd name="T74" fmla="*/ 43 w 156"/>
                <a:gd name="T75" fmla="*/ 215 h 218"/>
                <a:gd name="T76" fmla="*/ 35 w 156"/>
                <a:gd name="T77" fmla="*/ 218 h 218"/>
                <a:gd name="T78" fmla="*/ 31 w 156"/>
                <a:gd name="T79" fmla="*/ 218 h 218"/>
                <a:gd name="T80" fmla="*/ 17 w 156"/>
                <a:gd name="T81" fmla="*/ 203 h 218"/>
                <a:gd name="T82" fmla="*/ 0 w 156"/>
                <a:gd name="T83" fmla="*/ 170 h 218"/>
                <a:gd name="T84" fmla="*/ 2 w 156"/>
                <a:gd name="T85" fmla="*/ 161 h 218"/>
                <a:gd name="T86" fmla="*/ 76 w 156"/>
                <a:gd name="T87" fmla="*/ 17 h 218"/>
                <a:gd name="T88" fmla="*/ 78 w 156"/>
                <a:gd name="T89" fmla="*/ 12 h 218"/>
                <a:gd name="T90" fmla="*/ 78 w 156"/>
                <a:gd name="T91" fmla="*/ 5 h 218"/>
                <a:gd name="T92" fmla="*/ 78 w 156"/>
                <a:gd name="T93" fmla="*/ 0 h 218"/>
                <a:gd name="T94" fmla="*/ 80 w 156"/>
                <a:gd name="T95" fmla="*/ 0 h 218"/>
                <a:gd name="T96" fmla="*/ 78 w 156"/>
                <a:gd name="T97" fmla="*/ 0 h 218"/>
                <a:gd name="T98" fmla="*/ 73 w 156"/>
                <a:gd name="T99" fmla="*/ 5 h 218"/>
                <a:gd name="T100" fmla="*/ 73 w 156"/>
                <a:gd name="T101" fmla="*/ 5 h 218"/>
                <a:gd name="T102" fmla="*/ 71 w 156"/>
                <a:gd name="T103" fmla="*/ 9 h 218"/>
                <a:gd name="T104" fmla="*/ 76 w 156"/>
                <a:gd name="T105" fmla="*/ 17 h 218"/>
                <a:gd name="T106" fmla="*/ 76 w 156"/>
                <a:gd name="T107" fmla="*/ 1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6" h="218">
                  <a:moveTo>
                    <a:pt x="2" y="161"/>
                  </a:moveTo>
                  <a:lnTo>
                    <a:pt x="61" y="144"/>
                  </a:lnTo>
                  <a:lnTo>
                    <a:pt x="64" y="99"/>
                  </a:lnTo>
                  <a:lnTo>
                    <a:pt x="59" y="80"/>
                  </a:lnTo>
                  <a:lnTo>
                    <a:pt x="76" y="26"/>
                  </a:lnTo>
                  <a:lnTo>
                    <a:pt x="80" y="26"/>
                  </a:lnTo>
                  <a:lnTo>
                    <a:pt x="83" y="38"/>
                  </a:lnTo>
                  <a:lnTo>
                    <a:pt x="87" y="47"/>
                  </a:lnTo>
                  <a:lnTo>
                    <a:pt x="90" y="50"/>
                  </a:lnTo>
                  <a:lnTo>
                    <a:pt x="102" y="59"/>
                  </a:lnTo>
                  <a:lnTo>
                    <a:pt x="106" y="61"/>
                  </a:lnTo>
                  <a:lnTo>
                    <a:pt x="109" y="59"/>
                  </a:lnTo>
                  <a:lnTo>
                    <a:pt x="113" y="59"/>
                  </a:lnTo>
                  <a:lnTo>
                    <a:pt x="123" y="61"/>
                  </a:lnTo>
                  <a:lnTo>
                    <a:pt x="128" y="59"/>
                  </a:lnTo>
                  <a:lnTo>
                    <a:pt x="130" y="59"/>
                  </a:lnTo>
                  <a:lnTo>
                    <a:pt x="135" y="69"/>
                  </a:lnTo>
                  <a:lnTo>
                    <a:pt x="137" y="73"/>
                  </a:lnTo>
                  <a:lnTo>
                    <a:pt x="142" y="76"/>
                  </a:lnTo>
                  <a:lnTo>
                    <a:pt x="142" y="80"/>
                  </a:lnTo>
                  <a:lnTo>
                    <a:pt x="151" y="87"/>
                  </a:lnTo>
                  <a:lnTo>
                    <a:pt x="154" y="87"/>
                  </a:lnTo>
                  <a:lnTo>
                    <a:pt x="156" y="90"/>
                  </a:lnTo>
                  <a:lnTo>
                    <a:pt x="156" y="92"/>
                  </a:lnTo>
                  <a:lnTo>
                    <a:pt x="154" y="97"/>
                  </a:lnTo>
                  <a:lnTo>
                    <a:pt x="154" y="99"/>
                  </a:lnTo>
                  <a:lnTo>
                    <a:pt x="154" y="104"/>
                  </a:lnTo>
                  <a:lnTo>
                    <a:pt x="144" y="116"/>
                  </a:lnTo>
                  <a:lnTo>
                    <a:pt x="139" y="121"/>
                  </a:lnTo>
                  <a:lnTo>
                    <a:pt x="137" y="125"/>
                  </a:lnTo>
                  <a:lnTo>
                    <a:pt x="135" y="128"/>
                  </a:lnTo>
                  <a:lnTo>
                    <a:pt x="132" y="135"/>
                  </a:lnTo>
                  <a:lnTo>
                    <a:pt x="130" y="135"/>
                  </a:lnTo>
                  <a:lnTo>
                    <a:pt x="128" y="132"/>
                  </a:lnTo>
                  <a:lnTo>
                    <a:pt x="128" y="130"/>
                  </a:lnTo>
                  <a:lnTo>
                    <a:pt x="130" y="130"/>
                  </a:lnTo>
                  <a:lnTo>
                    <a:pt x="128" y="128"/>
                  </a:lnTo>
                  <a:lnTo>
                    <a:pt x="125" y="130"/>
                  </a:lnTo>
                  <a:lnTo>
                    <a:pt x="123" y="135"/>
                  </a:lnTo>
                  <a:lnTo>
                    <a:pt x="123" y="135"/>
                  </a:lnTo>
                  <a:lnTo>
                    <a:pt x="123" y="137"/>
                  </a:lnTo>
                  <a:lnTo>
                    <a:pt x="121" y="137"/>
                  </a:lnTo>
                  <a:lnTo>
                    <a:pt x="118" y="144"/>
                  </a:lnTo>
                  <a:lnTo>
                    <a:pt x="118" y="149"/>
                  </a:lnTo>
                  <a:lnTo>
                    <a:pt x="116" y="151"/>
                  </a:lnTo>
                  <a:lnTo>
                    <a:pt x="118" y="151"/>
                  </a:lnTo>
                  <a:lnTo>
                    <a:pt x="118" y="156"/>
                  </a:lnTo>
                  <a:lnTo>
                    <a:pt x="118" y="156"/>
                  </a:lnTo>
                  <a:lnTo>
                    <a:pt x="121" y="163"/>
                  </a:lnTo>
                  <a:lnTo>
                    <a:pt x="123" y="166"/>
                  </a:lnTo>
                  <a:lnTo>
                    <a:pt x="121" y="168"/>
                  </a:lnTo>
                  <a:lnTo>
                    <a:pt x="111" y="168"/>
                  </a:lnTo>
                  <a:lnTo>
                    <a:pt x="109" y="170"/>
                  </a:lnTo>
                  <a:lnTo>
                    <a:pt x="106" y="168"/>
                  </a:lnTo>
                  <a:lnTo>
                    <a:pt x="102" y="170"/>
                  </a:lnTo>
                  <a:lnTo>
                    <a:pt x="95" y="177"/>
                  </a:lnTo>
                  <a:lnTo>
                    <a:pt x="95" y="185"/>
                  </a:lnTo>
                  <a:lnTo>
                    <a:pt x="92" y="187"/>
                  </a:lnTo>
                  <a:lnTo>
                    <a:pt x="87" y="192"/>
                  </a:lnTo>
                  <a:lnTo>
                    <a:pt x="85" y="189"/>
                  </a:lnTo>
                  <a:lnTo>
                    <a:pt x="80" y="192"/>
                  </a:lnTo>
                  <a:lnTo>
                    <a:pt x="73" y="189"/>
                  </a:lnTo>
                  <a:lnTo>
                    <a:pt x="71" y="192"/>
                  </a:lnTo>
                  <a:lnTo>
                    <a:pt x="69" y="194"/>
                  </a:lnTo>
                  <a:lnTo>
                    <a:pt x="69" y="196"/>
                  </a:lnTo>
                  <a:lnTo>
                    <a:pt x="69" y="199"/>
                  </a:lnTo>
                  <a:lnTo>
                    <a:pt x="71" y="201"/>
                  </a:lnTo>
                  <a:lnTo>
                    <a:pt x="71" y="203"/>
                  </a:lnTo>
                  <a:lnTo>
                    <a:pt x="69" y="203"/>
                  </a:lnTo>
                  <a:lnTo>
                    <a:pt x="69" y="203"/>
                  </a:lnTo>
                  <a:lnTo>
                    <a:pt x="64" y="213"/>
                  </a:lnTo>
                  <a:lnTo>
                    <a:pt x="61" y="213"/>
                  </a:lnTo>
                  <a:lnTo>
                    <a:pt x="59" y="211"/>
                  </a:lnTo>
                  <a:lnTo>
                    <a:pt x="54" y="211"/>
                  </a:lnTo>
                  <a:lnTo>
                    <a:pt x="52" y="211"/>
                  </a:lnTo>
                  <a:lnTo>
                    <a:pt x="43" y="215"/>
                  </a:lnTo>
                  <a:lnTo>
                    <a:pt x="40" y="215"/>
                  </a:lnTo>
                  <a:lnTo>
                    <a:pt x="35" y="218"/>
                  </a:lnTo>
                  <a:lnTo>
                    <a:pt x="33" y="218"/>
                  </a:lnTo>
                  <a:lnTo>
                    <a:pt x="31" y="218"/>
                  </a:lnTo>
                  <a:lnTo>
                    <a:pt x="28" y="218"/>
                  </a:lnTo>
                  <a:lnTo>
                    <a:pt x="17" y="203"/>
                  </a:lnTo>
                  <a:lnTo>
                    <a:pt x="19" y="196"/>
                  </a:lnTo>
                  <a:lnTo>
                    <a:pt x="0" y="17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close/>
                  <a:moveTo>
                    <a:pt x="76" y="17"/>
                  </a:moveTo>
                  <a:lnTo>
                    <a:pt x="76" y="14"/>
                  </a:lnTo>
                  <a:lnTo>
                    <a:pt x="78" y="12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9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8" name="Freeform 252">
              <a:extLst>
                <a:ext uri="{FF2B5EF4-FFF2-40B4-BE49-F238E27FC236}">
                  <a16:creationId xmlns:a16="http://schemas.microsoft.com/office/drawing/2014/main" id="{F5E59296-CDFB-47FB-DE67-9AEDE36A86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7753" y="5061844"/>
              <a:ext cx="221625" cy="136654"/>
            </a:xfrm>
            <a:custGeom>
              <a:avLst/>
              <a:gdLst>
                <a:gd name="T0" fmla="*/ 7 w 253"/>
                <a:gd name="T1" fmla="*/ 59 h 156"/>
                <a:gd name="T2" fmla="*/ 12 w 253"/>
                <a:gd name="T3" fmla="*/ 57 h 156"/>
                <a:gd name="T4" fmla="*/ 14 w 253"/>
                <a:gd name="T5" fmla="*/ 47 h 156"/>
                <a:gd name="T6" fmla="*/ 24 w 253"/>
                <a:gd name="T7" fmla="*/ 33 h 156"/>
                <a:gd name="T8" fmla="*/ 43 w 253"/>
                <a:gd name="T9" fmla="*/ 40 h 156"/>
                <a:gd name="T10" fmla="*/ 78 w 253"/>
                <a:gd name="T11" fmla="*/ 57 h 156"/>
                <a:gd name="T12" fmla="*/ 116 w 253"/>
                <a:gd name="T13" fmla="*/ 24 h 156"/>
                <a:gd name="T14" fmla="*/ 194 w 253"/>
                <a:gd name="T15" fmla="*/ 9 h 156"/>
                <a:gd name="T16" fmla="*/ 211 w 253"/>
                <a:gd name="T17" fmla="*/ 42 h 156"/>
                <a:gd name="T18" fmla="*/ 218 w 253"/>
                <a:gd name="T19" fmla="*/ 59 h 156"/>
                <a:gd name="T20" fmla="*/ 203 w 253"/>
                <a:gd name="T21" fmla="*/ 68 h 156"/>
                <a:gd name="T22" fmla="*/ 203 w 253"/>
                <a:gd name="T23" fmla="*/ 76 h 156"/>
                <a:gd name="T24" fmla="*/ 203 w 253"/>
                <a:gd name="T25" fmla="*/ 80 h 156"/>
                <a:gd name="T26" fmla="*/ 192 w 253"/>
                <a:gd name="T27" fmla="*/ 85 h 156"/>
                <a:gd name="T28" fmla="*/ 170 w 253"/>
                <a:gd name="T29" fmla="*/ 92 h 156"/>
                <a:gd name="T30" fmla="*/ 144 w 253"/>
                <a:gd name="T31" fmla="*/ 102 h 156"/>
                <a:gd name="T32" fmla="*/ 140 w 253"/>
                <a:gd name="T33" fmla="*/ 102 h 156"/>
                <a:gd name="T34" fmla="*/ 128 w 253"/>
                <a:gd name="T35" fmla="*/ 113 h 156"/>
                <a:gd name="T36" fmla="*/ 125 w 253"/>
                <a:gd name="T37" fmla="*/ 113 h 156"/>
                <a:gd name="T38" fmla="*/ 121 w 253"/>
                <a:gd name="T39" fmla="*/ 116 h 156"/>
                <a:gd name="T40" fmla="*/ 114 w 253"/>
                <a:gd name="T41" fmla="*/ 113 h 156"/>
                <a:gd name="T42" fmla="*/ 106 w 253"/>
                <a:gd name="T43" fmla="*/ 123 h 156"/>
                <a:gd name="T44" fmla="*/ 95 w 253"/>
                <a:gd name="T45" fmla="*/ 125 h 156"/>
                <a:gd name="T46" fmla="*/ 80 w 253"/>
                <a:gd name="T47" fmla="*/ 128 h 156"/>
                <a:gd name="T48" fmla="*/ 73 w 253"/>
                <a:gd name="T49" fmla="*/ 128 h 156"/>
                <a:gd name="T50" fmla="*/ 71 w 253"/>
                <a:gd name="T51" fmla="*/ 125 h 156"/>
                <a:gd name="T52" fmla="*/ 62 w 253"/>
                <a:gd name="T53" fmla="*/ 130 h 156"/>
                <a:gd name="T54" fmla="*/ 57 w 253"/>
                <a:gd name="T55" fmla="*/ 135 h 156"/>
                <a:gd name="T56" fmla="*/ 50 w 253"/>
                <a:gd name="T57" fmla="*/ 142 h 156"/>
                <a:gd name="T58" fmla="*/ 43 w 253"/>
                <a:gd name="T59" fmla="*/ 139 h 156"/>
                <a:gd name="T60" fmla="*/ 36 w 253"/>
                <a:gd name="T61" fmla="*/ 144 h 156"/>
                <a:gd name="T62" fmla="*/ 28 w 253"/>
                <a:gd name="T63" fmla="*/ 144 h 156"/>
                <a:gd name="T64" fmla="*/ 24 w 253"/>
                <a:gd name="T65" fmla="*/ 142 h 156"/>
                <a:gd name="T66" fmla="*/ 19 w 253"/>
                <a:gd name="T67" fmla="*/ 130 h 156"/>
                <a:gd name="T68" fmla="*/ 19 w 253"/>
                <a:gd name="T69" fmla="*/ 123 h 156"/>
                <a:gd name="T70" fmla="*/ 12 w 253"/>
                <a:gd name="T71" fmla="*/ 113 h 156"/>
                <a:gd name="T72" fmla="*/ 5 w 253"/>
                <a:gd name="T73" fmla="*/ 87 h 156"/>
                <a:gd name="T74" fmla="*/ 2 w 253"/>
                <a:gd name="T75" fmla="*/ 85 h 156"/>
                <a:gd name="T76" fmla="*/ 5 w 253"/>
                <a:gd name="T77" fmla="*/ 83 h 156"/>
                <a:gd name="T78" fmla="*/ 7 w 253"/>
                <a:gd name="T79" fmla="*/ 80 h 156"/>
                <a:gd name="T80" fmla="*/ 5 w 253"/>
                <a:gd name="T81" fmla="*/ 64 h 156"/>
                <a:gd name="T82" fmla="*/ 2 w 253"/>
                <a:gd name="T83" fmla="*/ 59 h 156"/>
                <a:gd name="T84" fmla="*/ 203 w 253"/>
                <a:gd name="T85" fmla="*/ 154 h 156"/>
                <a:gd name="T86" fmla="*/ 213 w 253"/>
                <a:gd name="T87" fmla="*/ 156 h 156"/>
                <a:gd name="T88" fmla="*/ 203 w 253"/>
                <a:gd name="T89" fmla="*/ 154 h 156"/>
                <a:gd name="T90" fmla="*/ 203 w 253"/>
                <a:gd name="T91" fmla="*/ 154 h 156"/>
                <a:gd name="T92" fmla="*/ 232 w 253"/>
                <a:gd name="T93" fmla="*/ 147 h 156"/>
                <a:gd name="T94" fmla="*/ 234 w 253"/>
                <a:gd name="T95" fmla="*/ 142 h 156"/>
                <a:gd name="T96" fmla="*/ 237 w 253"/>
                <a:gd name="T97" fmla="*/ 144 h 156"/>
                <a:gd name="T98" fmla="*/ 244 w 253"/>
                <a:gd name="T99" fmla="*/ 144 h 156"/>
                <a:gd name="T100" fmla="*/ 251 w 253"/>
                <a:gd name="T101" fmla="*/ 144 h 156"/>
                <a:gd name="T102" fmla="*/ 253 w 253"/>
                <a:gd name="T103" fmla="*/ 147 h 156"/>
                <a:gd name="T104" fmla="*/ 248 w 253"/>
                <a:gd name="T105" fmla="*/ 149 h 156"/>
                <a:gd name="T106" fmla="*/ 239 w 253"/>
                <a:gd name="T107" fmla="*/ 154 h 156"/>
                <a:gd name="T108" fmla="*/ 232 w 253"/>
                <a:gd name="T109" fmla="*/ 149 h 156"/>
                <a:gd name="T110" fmla="*/ 229 w 253"/>
                <a:gd name="T111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3" h="156">
                  <a:moveTo>
                    <a:pt x="2" y="59"/>
                  </a:moveTo>
                  <a:lnTo>
                    <a:pt x="7" y="59"/>
                  </a:lnTo>
                  <a:lnTo>
                    <a:pt x="10" y="61"/>
                  </a:lnTo>
                  <a:lnTo>
                    <a:pt x="12" y="57"/>
                  </a:lnTo>
                  <a:lnTo>
                    <a:pt x="19" y="54"/>
                  </a:lnTo>
                  <a:lnTo>
                    <a:pt x="14" y="47"/>
                  </a:lnTo>
                  <a:lnTo>
                    <a:pt x="17" y="38"/>
                  </a:lnTo>
                  <a:lnTo>
                    <a:pt x="24" y="33"/>
                  </a:lnTo>
                  <a:lnTo>
                    <a:pt x="28" y="40"/>
                  </a:lnTo>
                  <a:lnTo>
                    <a:pt x="43" y="40"/>
                  </a:lnTo>
                  <a:lnTo>
                    <a:pt x="59" y="47"/>
                  </a:lnTo>
                  <a:lnTo>
                    <a:pt x="78" y="57"/>
                  </a:lnTo>
                  <a:lnTo>
                    <a:pt x="80" y="76"/>
                  </a:lnTo>
                  <a:lnTo>
                    <a:pt x="116" y="24"/>
                  </a:lnTo>
                  <a:lnTo>
                    <a:pt x="196" y="0"/>
                  </a:lnTo>
                  <a:lnTo>
                    <a:pt x="194" y="9"/>
                  </a:lnTo>
                  <a:lnTo>
                    <a:pt x="213" y="35"/>
                  </a:lnTo>
                  <a:lnTo>
                    <a:pt x="211" y="42"/>
                  </a:lnTo>
                  <a:lnTo>
                    <a:pt x="222" y="57"/>
                  </a:lnTo>
                  <a:lnTo>
                    <a:pt x="218" y="59"/>
                  </a:lnTo>
                  <a:lnTo>
                    <a:pt x="211" y="61"/>
                  </a:lnTo>
                  <a:lnTo>
                    <a:pt x="203" y="68"/>
                  </a:lnTo>
                  <a:lnTo>
                    <a:pt x="201" y="73"/>
                  </a:lnTo>
                  <a:lnTo>
                    <a:pt x="203" y="76"/>
                  </a:lnTo>
                  <a:lnTo>
                    <a:pt x="203" y="78"/>
                  </a:lnTo>
                  <a:lnTo>
                    <a:pt x="203" y="80"/>
                  </a:lnTo>
                  <a:lnTo>
                    <a:pt x="194" y="83"/>
                  </a:lnTo>
                  <a:lnTo>
                    <a:pt x="192" y="85"/>
                  </a:lnTo>
                  <a:lnTo>
                    <a:pt x="182" y="90"/>
                  </a:lnTo>
                  <a:lnTo>
                    <a:pt x="170" y="92"/>
                  </a:lnTo>
                  <a:lnTo>
                    <a:pt x="168" y="95"/>
                  </a:lnTo>
                  <a:lnTo>
                    <a:pt x="144" y="102"/>
                  </a:lnTo>
                  <a:lnTo>
                    <a:pt x="142" y="102"/>
                  </a:lnTo>
                  <a:lnTo>
                    <a:pt x="140" y="102"/>
                  </a:lnTo>
                  <a:lnTo>
                    <a:pt x="135" y="109"/>
                  </a:lnTo>
                  <a:lnTo>
                    <a:pt x="128" y="113"/>
                  </a:lnTo>
                  <a:lnTo>
                    <a:pt x="125" y="113"/>
                  </a:lnTo>
                  <a:lnTo>
                    <a:pt x="125" y="113"/>
                  </a:lnTo>
                  <a:lnTo>
                    <a:pt x="123" y="116"/>
                  </a:lnTo>
                  <a:lnTo>
                    <a:pt x="121" y="116"/>
                  </a:lnTo>
                  <a:lnTo>
                    <a:pt x="116" y="113"/>
                  </a:lnTo>
                  <a:lnTo>
                    <a:pt x="114" y="113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4" y="125"/>
                  </a:lnTo>
                  <a:lnTo>
                    <a:pt x="95" y="125"/>
                  </a:lnTo>
                  <a:lnTo>
                    <a:pt x="85" y="128"/>
                  </a:lnTo>
                  <a:lnTo>
                    <a:pt x="80" y="128"/>
                  </a:lnTo>
                  <a:lnTo>
                    <a:pt x="80" y="125"/>
                  </a:lnTo>
                  <a:lnTo>
                    <a:pt x="73" y="128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6" y="125"/>
                  </a:lnTo>
                  <a:lnTo>
                    <a:pt x="62" y="130"/>
                  </a:lnTo>
                  <a:lnTo>
                    <a:pt x="59" y="135"/>
                  </a:lnTo>
                  <a:lnTo>
                    <a:pt x="57" y="135"/>
                  </a:lnTo>
                  <a:lnTo>
                    <a:pt x="54" y="139"/>
                  </a:lnTo>
                  <a:lnTo>
                    <a:pt x="50" y="142"/>
                  </a:lnTo>
                  <a:lnTo>
                    <a:pt x="47" y="139"/>
                  </a:lnTo>
                  <a:lnTo>
                    <a:pt x="43" y="139"/>
                  </a:lnTo>
                  <a:lnTo>
                    <a:pt x="40" y="144"/>
                  </a:lnTo>
                  <a:lnTo>
                    <a:pt x="36" y="144"/>
                  </a:lnTo>
                  <a:lnTo>
                    <a:pt x="31" y="142"/>
                  </a:lnTo>
                  <a:lnTo>
                    <a:pt x="28" y="144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1" y="135"/>
                  </a:lnTo>
                  <a:lnTo>
                    <a:pt x="19" y="130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7" y="118"/>
                  </a:lnTo>
                  <a:lnTo>
                    <a:pt x="12" y="113"/>
                  </a:lnTo>
                  <a:lnTo>
                    <a:pt x="10" y="95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2" y="85"/>
                  </a:lnTo>
                  <a:lnTo>
                    <a:pt x="0" y="80"/>
                  </a:lnTo>
                  <a:lnTo>
                    <a:pt x="5" y="83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5" y="64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close/>
                  <a:moveTo>
                    <a:pt x="203" y="154"/>
                  </a:moveTo>
                  <a:lnTo>
                    <a:pt x="208" y="154"/>
                  </a:lnTo>
                  <a:lnTo>
                    <a:pt x="213" y="156"/>
                  </a:lnTo>
                  <a:lnTo>
                    <a:pt x="208" y="156"/>
                  </a:lnTo>
                  <a:lnTo>
                    <a:pt x="203" y="154"/>
                  </a:lnTo>
                  <a:lnTo>
                    <a:pt x="203" y="154"/>
                  </a:lnTo>
                  <a:lnTo>
                    <a:pt x="203" y="154"/>
                  </a:lnTo>
                  <a:close/>
                  <a:moveTo>
                    <a:pt x="229" y="149"/>
                  </a:moveTo>
                  <a:lnTo>
                    <a:pt x="232" y="147"/>
                  </a:lnTo>
                  <a:lnTo>
                    <a:pt x="232" y="144"/>
                  </a:lnTo>
                  <a:lnTo>
                    <a:pt x="234" y="142"/>
                  </a:lnTo>
                  <a:lnTo>
                    <a:pt x="237" y="142"/>
                  </a:lnTo>
                  <a:lnTo>
                    <a:pt x="237" y="144"/>
                  </a:lnTo>
                  <a:lnTo>
                    <a:pt x="241" y="144"/>
                  </a:lnTo>
                  <a:lnTo>
                    <a:pt x="244" y="144"/>
                  </a:lnTo>
                  <a:lnTo>
                    <a:pt x="248" y="144"/>
                  </a:lnTo>
                  <a:lnTo>
                    <a:pt x="251" y="144"/>
                  </a:lnTo>
                  <a:lnTo>
                    <a:pt x="253" y="144"/>
                  </a:lnTo>
                  <a:lnTo>
                    <a:pt x="253" y="147"/>
                  </a:lnTo>
                  <a:lnTo>
                    <a:pt x="253" y="149"/>
                  </a:lnTo>
                  <a:lnTo>
                    <a:pt x="248" y="149"/>
                  </a:lnTo>
                  <a:lnTo>
                    <a:pt x="244" y="151"/>
                  </a:lnTo>
                  <a:lnTo>
                    <a:pt x="239" y="154"/>
                  </a:lnTo>
                  <a:lnTo>
                    <a:pt x="234" y="151"/>
                  </a:lnTo>
                  <a:lnTo>
                    <a:pt x="232" y="149"/>
                  </a:lnTo>
                  <a:lnTo>
                    <a:pt x="229" y="149"/>
                  </a:lnTo>
                  <a:lnTo>
                    <a:pt x="229" y="14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9" name="Freeform 253">
              <a:extLst>
                <a:ext uri="{FF2B5EF4-FFF2-40B4-BE49-F238E27FC236}">
                  <a16:creationId xmlns:a16="http://schemas.microsoft.com/office/drawing/2014/main" id="{4B603374-58CF-72EE-3760-2CB717379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002" y="4820948"/>
              <a:ext cx="227756" cy="190964"/>
            </a:xfrm>
            <a:custGeom>
              <a:avLst/>
              <a:gdLst>
                <a:gd name="T0" fmla="*/ 206 w 260"/>
                <a:gd name="T1" fmla="*/ 41 h 218"/>
                <a:gd name="T2" fmla="*/ 194 w 260"/>
                <a:gd name="T3" fmla="*/ 12 h 218"/>
                <a:gd name="T4" fmla="*/ 185 w 260"/>
                <a:gd name="T5" fmla="*/ 10 h 218"/>
                <a:gd name="T6" fmla="*/ 156 w 260"/>
                <a:gd name="T7" fmla="*/ 12 h 218"/>
                <a:gd name="T8" fmla="*/ 149 w 260"/>
                <a:gd name="T9" fmla="*/ 15 h 218"/>
                <a:gd name="T10" fmla="*/ 142 w 260"/>
                <a:gd name="T11" fmla="*/ 10 h 218"/>
                <a:gd name="T12" fmla="*/ 142 w 260"/>
                <a:gd name="T13" fmla="*/ 5 h 218"/>
                <a:gd name="T14" fmla="*/ 128 w 260"/>
                <a:gd name="T15" fmla="*/ 0 h 218"/>
                <a:gd name="T16" fmla="*/ 130 w 260"/>
                <a:gd name="T17" fmla="*/ 5 h 218"/>
                <a:gd name="T18" fmla="*/ 119 w 260"/>
                <a:gd name="T19" fmla="*/ 7 h 218"/>
                <a:gd name="T20" fmla="*/ 121 w 260"/>
                <a:gd name="T21" fmla="*/ 3 h 218"/>
                <a:gd name="T22" fmla="*/ 114 w 260"/>
                <a:gd name="T23" fmla="*/ 3 h 218"/>
                <a:gd name="T24" fmla="*/ 102 w 260"/>
                <a:gd name="T25" fmla="*/ 10 h 218"/>
                <a:gd name="T26" fmla="*/ 93 w 260"/>
                <a:gd name="T27" fmla="*/ 17 h 218"/>
                <a:gd name="T28" fmla="*/ 74 w 260"/>
                <a:gd name="T29" fmla="*/ 12 h 218"/>
                <a:gd name="T30" fmla="*/ 57 w 260"/>
                <a:gd name="T31" fmla="*/ 7 h 218"/>
                <a:gd name="T32" fmla="*/ 43 w 260"/>
                <a:gd name="T33" fmla="*/ 5 h 218"/>
                <a:gd name="T34" fmla="*/ 8 w 260"/>
                <a:gd name="T35" fmla="*/ 0 h 218"/>
                <a:gd name="T36" fmla="*/ 5 w 260"/>
                <a:gd name="T37" fmla="*/ 5 h 218"/>
                <a:gd name="T38" fmla="*/ 5 w 260"/>
                <a:gd name="T39" fmla="*/ 24 h 218"/>
                <a:gd name="T40" fmla="*/ 3 w 260"/>
                <a:gd name="T41" fmla="*/ 43 h 218"/>
                <a:gd name="T42" fmla="*/ 260 w 260"/>
                <a:gd name="T43" fmla="*/ 218 h 218"/>
                <a:gd name="T44" fmla="*/ 251 w 260"/>
                <a:gd name="T45" fmla="*/ 211 h 218"/>
                <a:gd name="T46" fmla="*/ 244 w 260"/>
                <a:gd name="T47" fmla="*/ 201 h 218"/>
                <a:gd name="T48" fmla="*/ 230 w 260"/>
                <a:gd name="T49" fmla="*/ 197 h 218"/>
                <a:gd name="T50" fmla="*/ 227 w 260"/>
                <a:gd name="T51" fmla="*/ 178 h 218"/>
                <a:gd name="T52" fmla="*/ 230 w 260"/>
                <a:gd name="T53" fmla="*/ 175 h 218"/>
                <a:gd name="T54" fmla="*/ 230 w 260"/>
                <a:gd name="T55" fmla="*/ 173 h 218"/>
                <a:gd name="T56" fmla="*/ 225 w 260"/>
                <a:gd name="T57" fmla="*/ 168 h 218"/>
                <a:gd name="T58" fmla="*/ 213 w 260"/>
                <a:gd name="T59" fmla="*/ 147 h 218"/>
                <a:gd name="T60" fmla="*/ 197 w 260"/>
                <a:gd name="T61" fmla="*/ 121 h 218"/>
                <a:gd name="T62" fmla="*/ 192 w 260"/>
                <a:gd name="T63" fmla="*/ 104 h 218"/>
                <a:gd name="T64" fmla="*/ 182 w 260"/>
                <a:gd name="T65" fmla="*/ 93 h 218"/>
                <a:gd name="T66" fmla="*/ 182 w 260"/>
                <a:gd name="T67" fmla="*/ 83 h 218"/>
                <a:gd name="T68" fmla="*/ 161 w 260"/>
                <a:gd name="T69" fmla="*/ 60 h 218"/>
                <a:gd name="T70" fmla="*/ 156 w 260"/>
                <a:gd name="T71" fmla="*/ 45 h 218"/>
                <a:gd name="T72" fmla="*/ 159 w 260"/>
                <a:gd name="T73" fmla="*/ 43 h 218"/>
                <a:gd name="T74" fmla="*/ 164 w 260"/>
                <a:gd name="T75" fmla="*/ 50 h 218"/>
                <a:gd name="T76" fmla="*/ 173 w 260"/>
                <a:gd name="T77" fmla="*/ 64 h 218"/>
                <a:gd name="T78" fmla="*/ 182 w 260"/>
                <a:gd name="T79" fmla="*/ 76 h 218"/>
                <a:gd name="T80" fmla="*/ 197 w 260"/>
                <a:gd name="T81" fmla="*/ 90 h 218"/>
                <a:gd name="T82" fmla="*/ 204 w 260"/>
                <a:gd name="T83" fmla="*/ 76 h 218"/>
                <a:gd name="T84" fmla="*/ 204 w 260"/>
                <a:gd name="T85" fmla="*/ 64 h 218"/>
                <a:gd name="T86" fmla="*/ 208 w 260"/>
                <a:gd name="T87" fmla="*/ 5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0" h="218">
                  <a:moveTo>
                    <a:pt x="208" y="52"/>
                  </a:moveTo>
                  <a:lnTo>
                    <a:pt x="206" y="45"/>
                  </a:lnTo>
                  <a:lnTo>
                    <a:pt x="206" y="41"/>
                  </a:lnTo>
                  <a:lnTo>
                    <a:pt x="201" y="29"/>
                  </a:lnTo>
                  <a:lnTo>
                    <a:pt x="197" y="19"/>
                  </a:lnTo>
                  <a:lnTo>
                    <a:pt x="194" y="12"/>
                  </a:lnTo>
                  <a:lnTo>
                    <a:pt x="190" y="7"/>
                  </a:lnTo>
                  <a:lnTo>
                    <a:pt x="187" y="5"/>
                  </a:lnTo>
                  <a:lnTo>
                    <a:pt x="185" y="10"/>
                  </a:lnTo>
                  <a:lnTo>
                    <a:pt x="180" y="12"/>
                  </a:lnTo>
                  <a:lnTo>
                    <a:pt x="166" y="10"/>
                  </a:lnTo>
                  <a:lnTo>
                    <a:pt x="156" y="12"/>
                  </a:lnTo>
                  <a:lnTo>
                    <a:pt x="149" y="7"/>
                  </a:lnTo>
                  <a:lnTo>
                    <a:pt x="147" y="10"/>
                  </a:lnTo>
                  <a:lnTo>
                    <a:pt x="149" y="15"/>
                  </a:lnTo>
                  <a:lnTo>
                    <a:pt x="149" y="17"/>
                  </a:lnTo>
                  <a:lnTo>
                    <a:pt x="147" y="12"/>
                  </a:lnTo>
                  <a:lnTo>
                    <a:pt x="142" y="10"/>
                  </a:lnTo>
                  <a:lnTo>
                    <a:pt x="142" y="7"/>
                  </a:lnTo>
                  <a:lnTo>
                    <a:pt x="145" y="5"/>
                  </a:lnTo>
                  <a:lnTo>
                    <a:pt x="142" y="5"/>
                  </a:lnTo>
                  <a:lnTo>
                    <a:pt x="140" y="5"/>
                  </a:lnTo>
                  <a:lnTo>
                    <a:pt x="135" y="3"/>
                  </a:lnTo>
                  <a:lnTo>
                    <a:pt x="128" y="0"/>
                  </a:lnTo>
                  <a:lnTo>
                    <a:pt x="126" y="3"/>
                  </a:lnTo>
                  <a:lnTo>
                    <a:pt x="130" y="3"/>
                  </a:lnTo>
                  <a:lnTo>
                    <a:pt x="130" y="5"/>
                  </a:lnTo>
                  <a:lnTo>
                    <a:pt x="126" y="5"/>
                  </a:lnTo>
                  <a:lnTo>
                    <a:pt x="123" y="5"/>
                  </a:lnTo>
                  <a:lnTo>
                    <a:pt x="119" y="7"/>
                  </a:lnTo>
                  <a:lnTo>
                    <a:pt x="116" y="5"/>
                  </a:lnTo>
                  <a:lnTo>
                    <a:pt x="116" y="3"/>
                  </a:lnTo>
                  <a:lnTo>
                    <a:pt x="121" y="3"/>
                  </a:lnTo>
                  <a:lnTo>
                    <a:pt x="123" y="3"/>
                  </a:lnTo>
                  <a:lnTo>
                    <a:pt x="119" y="3"/>
                  </a:lnTo>
                  <a:lnTo>
                    <a:pt x="114" y="3"/>
                  </a:lnTo>
                  <a:lnTo>
                    <a:pt x="112" y="5"/>
                  </a:lnTo>
                  <a:lnTo>
                    <a:pt x="107" y="7"/>
                  </a:lnTo>
                  <a:lnTo>
                    <a:pt x="102" y="10"/>
                  </a:lnTo>
                  <a:lnTo>
                    <a:pt x="97" y="10"/>
                  </a:lnTo>
                  <a:lnTo>
                    <a:pt x="93" y="15"/>
                  </a:lnTo>
                  <a:lnTo>
                    <a:pt x="93" y="17"/>
                  </a:lnTo>
                  <a:lnTo>
                    <a:pt x="86" y="17"/>
                  </a:lnTo>
                  <a:lnTo>
                    <a:pt x="78" y="12"/>
                  </a:lnTo>
                  <a:lnTo>
                    <a:pt x="74" y="12"/>
                  </a:lnTo>
                  <a:lnTo>
                    <a:pt x="67" y="12"/>
                  </a:lnTo>
                  <a:lnTo>
                    <a:pt x="60" y="7"/>
                  </a:lnTo>
                  <a:lnTo>
                    <a:pt x="57" y="7"/>
                  </a:lnTo>
                  <a:lnTo>
                    <a:pt x="55" y="10"/>
                  </a:lnTo>
                  <a:lnTo>
                    <a:pt x="50" y="5"/>
                  </a:lnTo>
                  <a:lnTo>
                    <a:pt x="43" y="5"/>
                  </a:lnTo>
                  <a:lnTo>
                    <a:pt x="26" y="3"/>
                  </a:lnTo>
                  <a:lnTo>
                    <a:pt x="19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15"/>
                  </a:lnTo>
                  <a:lnTo>
                    <a:pt x="5" y="19"/>
                  </a:lnTo>
                  <a:lnTo>
                    <a:pt x="5" y="24"/>
                  </a:lnTo>
                  <a:lnTo>
                    <a:pt x="3" y="31"/>
                  </a:lnTo>
                  <a:lnTo>
                    <a:pt x="0" y="38"/>
                  </a:lnTo>
                  <a:lnTo>
                    <a:pt x="3" y="43"/>
                  </a:lnTo>
                  <a:lnTo>
                    <a:pt x="5" y="55"/>
                  </a:lnTo>
                  <a:lnTo>
                    <a:pt x="12" y="218"/>
                  </a:lnTo>
                  <a:lnTo>
                    <a:pt x="260" y="218"/>
                  </a:lnTo>
                  <a:lnTo>
                    <a:pt x="260" y="216"/>
                  </a:lnTo>
                  <a:lnTo>
                    <a:pt x="256" y="216"/>
                  </a:lnTo>
                  <a:lnTo>
                    <a:pt x="251" y="211"/>
                  </a:lnTo>
                  <a:lnTo>
                    <a:pt x="251" y="209"/>
                  </a:lnTo>
                  <a:lnTo>
                    <a:pt x="246" y="206"/>
                  </a:lnTo>
                  <a:lnTo>
                    <a:pt x="244" y="201"/>
                  </a:lnTo>
                  <a:lnTo>
                    <a:pt x="242" y="201"/>
                  </a:lnTo>
                  <a:lnTo>
                    <a:pt x="237" y="201"/>
                  </a:lnTo>
                  <a:lnTo>
                    <a:pt x="230" y="197"/>
                  </a:lnTo>
                  <a:lnTo>
                    <a:pt x="227" y="187"/>
                  </a:lnTo>
                  <a:lnTo>
                    <a:pt x="227" y="185"/>
                  </a:lnTo>
                  <a:lnTo>
                    <a:pt x="227" y="178"/>
                  </a:lnTo>
                  <a:lnTo>
                    <a:pt x="227" y="175"/>
                  </a:lnTo>
                  <a:lnTo>
                    <a:pt x="227" y="173"/>
                  </a:lnTo>
                  <a:lnTo>
                    <a:pt x="230" y="175"/>
                  </a:lnTo>
                  <a:lnTo>
                    <a:pt x="234" y="175"/>
                  </a:lnTo>
                  <a:lnTo>
                    <a:pt x="232" y="173"/>
                  </a:lnTo>
                  <a:lnTo>
                    <a:pt x="230" y="173"/>
                  </a:lnTo>
                  <a:lnTo>
                    <a:pt x="227" y="168"/>
                  </a:lnTo>
                  <a:lnTo>
                    <a:pt x="225" y="166"/>
                  </a:lnTo>
                  <a:lnTo>
                    <a:pt x="225" y="168"/>
                  </a:lnTo>
                  <a:lnTo>
                    <a:pt x="223" y="166"/>
                  </a:lnTo>
                  <a:lnTo>
                    <a:pt x="220" y="159"/>
                  </a:lnTo>
                  <a:lnTo>
                    <a:pt x="213" y="147"/>
                  </a:lnTo>
                  <a:lnTo>
                    <a:pt x="208" y="145"/>
                  </a:lnTo>
                  <a:lnTo>
                    <a:pt x="208" y="140"/>
                  </a:lnTo>
                  <a:lnTo>
                    <a:pt x="197" y="121"/>
                  </a:lnTo>
                  <a:lnTo>
                    <a:pt x="197" y="116"/>
                  </a:lnTo>
                  <a:lnTo>
                    <a:pt x="194" y="112"/>
                  </a:lnTo>
                  <a:lnTo>
                    <a:pt x="192" y="104"/>
                  </a:lnTo>
                  <a:lnTo>
                    <a:pt x="190" y="102"/>
                  </a:lnTo>
                  <a:lnTo>
                    <a:pt x="190" y="100"/>
                  </a:lnTo>
                  <a:lnTo>
                    <a:pt x="182" y="93"/>
                  </a:lnTo>
                  <a:lnTo>
                    <a:pt x="182" y="88"/>
                  </a:lnTo>
                  <a:lnTo>
                    <a:pt x="185" y="86"/>
                  </a:lnTo>
                  <a:lnTo>
                    <a:pt x="182" y="83"/>
                  </a:lnTo>
                  <a:lnTo>
                    <a:pt x="171" y="71"/>
                  </a:lnTo>
                  <a:lnTo>
                    <a:pt x="168" y="69"/>
                  </a:lnTo>
                  <a:lnTo>
                    <a:pt x="161" y="60"/>
                  </a:lnTo>
                  <a:lnTo>
                    <a:pt x="161" y="55"/>
                  </a:lnTo>
                  <a:lnTo>
                    <a:pt x="156" y="50"/>
                  </a:lnTo>
                  <a:lnTo>
                    <a:pt x="156" y="45"/>
                  </a:lnTo>
                  <a:lnTo>
                    <a:pt x="156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4" y="48"/>
                  </a:lnTo>
                  <a:lnTo>
                    <a:pt x="164" y="50"/>
                  </a:lnTo>
                  <a:lnTo>
                    <a:pt x="166" y="52"/>
                  </a:lnTo>
                  <a:lnTo>
                    <a:pt x="173" y="60"/>
                  </a:lnTo>
                  <a:lnTo>
                    <a:pt x="173" y="64"/>
                  </a:lnTo>
                  <a:lnTo>
                    <a:pt x="175" y="69"/>
                  </a:lnTo>
                  <a:lnTo>
                    <a:pt x="180" y="71"/>
                  </a:lnTo>
                  <a:lnTo>
                    <a:pt x="182" y="76"/>
                  </a:lnTo>
                  <a:lnTo>
                    <a:pt x="192" y="86"/>
                  </a:lnTo>
                  <a:lnTo>
                    <a:pt x="197" y="88"/>
                  </a:lnTo>
                  <a:lnTo>
                    <a:pt x="197" y="90"/>
                  </a:lnTo>
                  <a:lnTo>
                    <a:pt x="199" y="88"/>
                  </a:lnTo>
                  <a:lnTo>
                    <a:pt x="201" y="86"/>
                  </a:lnTo>
                  <a:lnTo>
                    <a:pt x="204" y="76"/>
                  </a:lnTo>
                  <a:lnTo>
                    <a:pt x="201" y="76"/>
                  </a:lnTo>
                  <a:lnTo>
                    <a:pt x="204" y="69"/>
                  </a:lnTo>
                  <a:lnTo>
                    <a:pt x="204" y="64"/>
                  </a:lnTo>
                  <a:lnTo>
                    <a:pt x="206" y="52"/>
                  </a:lnTo>
                  <a:lnTo>
                    <a:pt x="208" y="52"/>
                  </a:lnTo>
                  <a:lnTo>
                    <a:pt x="208" y="5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0" name="Freeform 254">
              <a:extLst>
                <a:ext uri="{FF2B5EF4-FFF2-40B4-BE49-F238E27FC236}">
                  <a16:creationId xmlns:a16="http://schemas.microsoft.com/office/drawing/2014/main" id="{1BF48B2C-F0E6-EB7B-FED7-A2999DB99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831" y="5011913"/>
              <a:ext cx="302215" cy="344262"/>
            </a:xfrm>
            <a:custGeom>
              <a:avLst/>
              <a:gdLst>
                <a:gd name="T0" fmla="*/ 307 w 345"/>
                <a:gd name="T1" fmla="*/ 5 h 393"/>
                <a:gd name="T2" fmla="*/ 310 w 345"/>
                <a:gd name="T3" fmla="*/ 14 h 393"/>
                <a:gd name="T4" fmla="*/ 310 w 345"/>
                <a:gd name="T5" fmla="*/ 17 h 393"/>
                <a:gd name="T6" fmla="*/ 315 w 345"/>
                <a:gd name="T7" fmla="*/ 52 h 393"/>
                <a:gd name="T8" fmla="*/ 336 w 345"/>
                <a:gd name="T9" fmla="*/ 81 h 393"/>
                <a:gd name="T10" fmla="*/ 343 w 345"/>
                <a:gd name="T11" fmla="*/ 90 h 393"/>
                <a:gd name="T12" fmla="*/ 326 w 345"/>
                <a:gd name="T13" fmla="*/ 97 h 393"/>
                <a:gd name="T14" fmla="*/ 317 w 345"/>
                <a:gd name="T15" fmla="*/ 104 h 393"/>
                <a:gd name="T16" fmla="*/ 315 w 345"/>
                <a:gd name="T17" fmla="*/ 116 h 393"/>
                <a:gd name="T18" fmla="*/ 307 w 345"/>
                <a:gd name="T19" fmla="*/ 144 h 393"/>
                <a:gd name="T20" fmla="*/ 307 w 345"/>
                <a:gd name="T21" fmla="*/ 166 h 393"/>
                <a:gd name="T22" fmla="*/ 298 w 345"/>
                <a:gd name="T23" fmla="*/ 196 h 393"/>
                <a:gd name="T24" fmla="*/ 286 w 345"/>
                <a:gd name="T25" fmla="*/ 213 h 393"/>
                <a:gd name="T26" fmla="*/ 270 w 345"/>
                <a:gd name="T27" fmla="*/ 239 h 393"/>
                <a:gd name="T28" fmla="*/ 265 w 345"/>
                <a:gd name="T29" fmla="*/ 258 h 393"/>
                <a:gd name="T30" fmla="*/ 255 w 345"/>
                <a:gd name="T31" fmla="*/ 289 h 393"/>
                <a:gd name="T32" fmla="*/ 241 w 345"/>
                <a:gd name="T33" fmla="*/ 289 h 393"/>
                <a:gd name="T34" fmla="*/ 241 w 345"/>
                <a:gd name="T35" fmla="*/ 303 h 393"/>
                <a:gd name="T36" fmla="*/ 258 w 345"/>
                <a:gd name="T37" fmla="*/ 312 h 393"/>
                <a:gd name="T38" fmla="*/ 270 w 345"/>
                <a:gd name="T39" fmla="*/ 327 h 393"/>
                <a:gd name="T40" fmla="*/ 281 w 345"/>
                <a:gd name="T41" fmla="*/ 346 h 393"/>
                <a:gd name="T42" fmla="*/ 265 w 345"/>
                <a:gd name="T43" fmla="*/ 372 h 393"/>
                <a:gd name="T44" fmla="*/ 253 w 345"/>
                <a:gd name="T45" fmla="*/ 381 h 393"/>
                <a:gd name="T46" fmla="*/ 229 w 345"/>
                <a:gd name="T47" fmla="*/ 388 h 393"/>
                <a:gd name="T48" fmla="*/ 220 w 345"/>
                <a:gd name="T49" fmla="*/ 393 h 393"/>
                <a:gd name="T50" fmla="*/ 206 w 345"/>
                <a:gd name="T51" fmla="*/ 388 h 393"/>
                <a:gd name="T52" fmla="*/ 194 w 345"/>
                <a:gd name="T53" fmla="*/ 393 h 393"/>
                <a:gd name="T54" fmla="*/ 187 w 345"/>
                <a:gd name="T55" fmla="*/ 391 h 393"/>
                <a:gd name="T56" fmla="*/ 175 w 345"/>
                <a:gd name="T57" fmla="*/ 379 h 393"/>
                <a:gd name="T58" fmla="*/ 161 w 345"/>
                <a:gd name="T59" fmla="*/ 367 h 393"/>
                <a:gd name="T60" fmla="*/ 151 w 345"/>
                <a:gd name="T61" fmla="*/ 372 h 393"/>
                <a:gd name="T62" fmla="*/ 137 w 345"/>
                <a:gd name="T63" fmla="*/ 376 h 393"/>
                <a:gd name="T64" fmla="*/ 121 w 345"/>
                <a:gd name="T65" fmla="*/ 367 h 393"/>
                <a:gd name="T66" fmla="*/ 116 w 345"/>
                <a:gd name="T67" fmla="*/ 357 h 393"/>
                <a:gd name="T68" fmla="*/ 102 w 345"/>
                <a:gd name="T69" fmla="*/ 343 h 393"/>
                <a:gd name="T70" fmla="*/ 92 w 345"/>
                <a:gd name="T71" fmla="*/ 331 h 393"/>
                <a:gd name="T72" fmla="*/ 81 w 345"/>
                <a:gd name="T73" fmla="*/ 317 h 393"/>
                <a:gd name="T74" fmla="*/ 73 w 345"/>
                <a:gd name="T75" fmla="*/ 310 h 393"/>
                <a:gd name="T76" fmla="*/ 66 w 345"/>
                <a:gd name="T77" fmla="*/ 301 h 393"/>
                <a:gd name="T78" fmla="*/ 50 w 345"/>
                <a:gd name="T79" fmla="*/ 291 h 393"/>
                <a:gd name="T80" fmla="*/ 43 w 345"/>
                <a:gd name="T81" fmla="*/ 284 h 393"/>
                <a:gd name="T82" fmla="*/ 36 w 345"/>
                <a:gd name="T83" fmla="*/ 270 h 393"/>
                <a:gd name="T84" fmla="*/ 26 w 345"/>
                <a:gd name="T85" fmla="*/ 244 h 393"/>
                <a:gd name="T86" fmla="*/ 21 w 345"/>
                <a:gd name="T87" fmla="*/ 232 h 393"/>
                <a:gd name="T88" fmla="*/ 12 w 345"/>
                <a:gd name="T89" fmla="*/ 218 h 393"/>
                <a:gd name="T90" fmla="*/ 12 w 345"/>
                <a:gd name="T91" fmla="*/ 201 h 393"/>
                <a:gd name="T92" fmla="*/ 0 w 345"/>
                <a:gd name="T93" fmla="*/ 194 h 393"/>
                <a:gd name="T94" fmla="*/ 7 w 345"/>
                <a:gd name="T95" fmla="*/ 175 h 393"/>
                <a:gd name="T96" fmla="*/ 14 w 345"/>
                <a:gd name="T97" fmla="*/ 159 h 393"/>
                <a:gd name="T98" fmla="*/ 24 w 345"/>
                <a:gd name="T99" fmla="*/ 137 h 393"/>
                <a:gd name="T100" fmla="*/ 43 w 345"/>
                <a:gd name="T101" fmla="*/ 133 h 393"/>
                <a:gd name="T102" fmla="*/ 59 w 345"/>
                <a:gd name="T103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5" h="393">
                  <a:moveTo>
                    <a:pt x="59" y="0"/>
                  </a:moveTo>
                  <a:lnTo>
                    <a:pt x="307" y="0"/>
                  </a:lnTo>
                  <a:lnTo>
                    <a:pt x="307" y="0"/>
                  </a:lnTo>
                  <a:lnTo>
                    <a:pt x="307" y="2"/>
                  </a:lnTo>
                  <a:lnTo>
                    <a:pt x="307" y="5"/>
                  </a:lnTo>
                  <a:lnTo>
                    <a:pt x="307" y="5"/>
                  </a:lnTo>
                  <a:lnTo>
                    <a:pt x="307" y="7"/>
                  </a:lnTo>
                  <a:lnTo>
                    <a:pt x="307" y="7"/>
                  </a:lnTo>
                  <a:lnTo>
                    <a:pt x="310" y="7"/>
                  </a:lnTo>
                  <a:lnTo>
                    <a:pt x="310" y="14"/>
                  </a:lnTo>
                  <a:lnTo>
                    <a:pt x="315" y="19"/>
                  </a:lnTo>
                  <a:lnTo>
                    <a:pt x="315" y="21"/>
                  </a:lnTo>
                  <a:lnTo>
                    <a:pt x="312" y="21"/>
                  </a:lnTo>
                  <a:lnTo>
                    <a:pt x="312" y="19"/>
                  </a:lnTo>
                  <a:lnTo>
                    <a:pt x="310" y="17"/>
                  </a:lnTo>
                  <a:lnTo>
                    <a:pt x="310" y="19"/>
                  </a:lnTo>
                  <a:lnTo>
                    <a:pt x="310" y="21"/>
                  </a:lnTo>
                  <a:lnTo>
                    <a:pt x="315" y="38"/>
                  </a:lnTo>
                  <a:lnTo>
                    <a:pt x="317" y="45"/>
                  </a:lnTo>
                  <a:lnTo>
                    <a:pt x="315" y="52"/>
                  </a:lnTo>
                  <a:lnTo>
                    <a:pt x="319" y="62"/>
                  </a:lnTo>
                  <a:lnTo>
                    <a:pt x="322" y="69"/>
                  </a:lnTo>
                  <a:lnTo>
                    <a:pt x="326" y="69"/>
                  </a:lnTo>
                  <a:lnTo>
                    <a:pt x="336" y="76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43" y="83"/>
                  </a:lnTo>
                  <a:lnTo>
                    <a:pt x="343" y="85"/>
                  </a:lnTo>
                  <a:lnTo>
                    <a:pt x="345" y="85"/>
                  </a:lnTo>
                  <a:lnTo>
                    <a:pt x="343" y="90"/>
                  </a:lnTo>
                  <a:lnTo>
                    <a:pt x="338" y="90"/>
                  </a:lnTo>
                  <a:lnTo>
                    <a:pt x="336" y="92"/>
                  </a:lnTo>
                  <a:lnTo>
                    <a:pt x="334" y="95"/>
                  </a:lnTo>
                  <a:lnTo>
                    <a:pt x="329" y="95"/>
                  </a:lnTo>
                  <a:lnTo>
                    <a:pt x="326" y="97"/>
                  </a:lnTo>
                  <a:lnTo>
                    <a:pt x="322" y="97"/>
                  </a:lnTo>
                  <a:lnTo>
                    <a:pt x="322" y="99"/>
                  </a:lnTo>
                  <a:lnTo>
                    <a:pt x="324" y="102"/>
                  </a:lnTo>
                  <a:lnTo>
                    <a:pt x="322" y="104"/>
                  </a:lnTo>
                  <a:lnTo>
                    <a:pt x="317" y="104"/>
                  </a:lnTo>
                  <a:lnTo>
                    <a:pt x="315" y="104"/>
                  </a:lnTo>
                  <a:lnTo>
                    <a:pt x="315" y="109"/>
                  </a:lnTo>
                  <a:lnTo>
                    <a:pt x="312" y="114"/>
                  </a:lnTo>
                  <a:lnTo>
                    <a:pt x="315" y="116"/>
                  </a:lnTo>
                  <a:lnTo>
                    <a:pt x="315" y="116"/>
                  </a:lnTo>
                  <a:lnTo>
                    <a:pt x="315" y="118"/>
                  </a:lnTo>
                  <a:lnTo>
                    <a:pt x="312" y="125"/>
                  </a:lnTo>
                  <a:lnTo>
                    <a:pt x="310" y="137"/>
                  </a:lnTo>
                  <a:lnTo>
                    <a:pt x="307" y="142"/>
                  </a:lnTo>
                  <a:lnTo>
                    <a:pt x="307" y="144"/>
                  </a:lnTo>
                  <a:lnTo>
                    <a:pt x="305" y="147"/>
                  </a:lnTo>
                  <a:lnTo>
                    <a:pt x="305" y="152"/>
                  </a:lnTo>
                  <a:lnTo>
                    <a:pt x="307" y="161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7" y="168"/>
                  </a:lnTo>
                  <a:lnTo>
                    <a:pt x="305" y="173"/>
                  </a:lnTo>
                  <a:lnTo>
                    <a:pt x="305" y="180"/>
                  </a:lnTo>
                  <a:lnTo>
                    <a:pt x="300" y="189"/>
                  </a:lnTo>
                  <a:lnTo>
                    <a:pt x="298" y="196"/>
                  </a:lnTo>
                  <a:lnTo>
                    <a:pt x="296" y="196"/>
                  </a:lnTo>
                  <a:lnTo>
                    <a:pt x="291" y="196"/>
                  </a:lnTo>
                  <a:lnTo>
                    <a:pt x="291" y="201"/>
                  </a:lnTo>
                  <a:lnTo>
                    <a:pt x="286" y="208"/>
                  </a:lnTo>
                  <a:lnTo>
                    <a:pt x="286" y="213"/>
                  </a:lnTo>
                  <a:lnTo>
                    <a:pt x="279" y="218"/>
                  </a:lnTo>
                  <a:lnTo>
                    <a:pt x="277" y="223"/>
                  </a:lnTo>
                  <a:lnTo>
                    <a:pt x="272" y="239"/>
                  </a:lnTo>
                  <a:lnTo>
                    <a:pt x="270" y="237"/>
                  </a:lnTo>
                  <a:lnTo>
                    <a:pt x="270" y="239"/>
                  </a:lnTo>
                  <a:lnTo>
                    <a:pt x="267" y="241"/>
                  </a:lnTo>
                  <a:lnTo>
                    <a:pt x="265" y="246"/>
                  </a:lnTo>
                  <a:lnTo>
                    <a:pt x="263" y="251"/>
                  </a:lnTo>
                  <a:lnTo>
                    <a:pt x="263" y="253"/>
                  </a:lnTo>
                  <a:lnTo>
                    <a:pt x="265" y="258"/>
                  </a:lnTo>
                  <a:lnTo>
                    <a:pt x="260" y="263"/>
                  </a:lnTo>
                  <a:lnTo>
                    <a:pt x="258" y="267"/>
                  </a:lnTo>
                  <a:lnTo>
                    <a:pt x="260" y="277"/>
                  </a:lnTo>
                  <a:lnTo>
                    <a:pt x="258" y="286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3" y="291"/>
                  </a:lnTo>
                  <a:lnTo>
                    <a:pt x="251" y="289"/>
                  </a:lnTo>
                  <a:lnTo>
                    <a:pt x="246" y="289"/>
                  </a:lnTo>
                  <a:lnTo>
                    <a:pt x="241" y="289"/>
                  </a:lnTo>
                  <a:lnTo>
                    <a:pt x="241" y="293"/>
                  </a:lnTo>
                  <a:lnTo>
                    <a:pt x="239" y="293"/>
                  </a:lnTo>
                  <a:lnTo>
                    <a:pt x="237" y="298"/>
                  </a:lnTo>
                  <a:lnTo>
                    <a:pt x="237" y="303"/>
                  </a:lnTo>
                  <a:lnTo>
                    <a:pt x="241" y="303"/>
                  </a:lnTo>
                  <a:lnTo>
                    <a:pt x="251" y="303"/>
                  </a:lnTo>
                  <a:lnTo>
                    <a:pt x="251" y="305"/>
                  </a:lnTo>
                  <a:lnTo>
                    <a:pt x="255" y="310"/>
                  </a:lnTo>
                  <a:lnTo>
                    <a:pt x="255" y="312"/>
                  </a:lnTo>
                  <a:lnTo>
                    <a:pt x="258" y="312"/>
                  </a:lnTo>
                  <a:lnTo>
                    <a:pt x="263" y="320"/>
                  </a:lnTo>
                  <a:lnTo>
                    <a:pt x="265" y="322"/>
                  </a:lnTo>
                  <a:lnTo>
                    <a:pt x="265" y="324"/>
                  </a:lnTo>
                  <a:lnTo>
                    <a:pt x="267" y="327"/>
                  </a:lnTo>
                  <a:lnTo>
                    <a:pt x="270" y="327"/>
                  </a:lnTo>
                  <a:lnTo>
                    <a:pt x="274" y="329"/>
                  </a:lnTo>
                  <a:lnTo>
                    <a:pt x="274" y="331"/>
                  </a:lnTo>
                  <a:lnTo>
                    <a:pt x="279" y="336"/>
                  </a:lnTo>
                  <a:lnTo>
                    <a:pt x="279" y="343"/>
                  </a:lnTo>
                  <a:lnTo>
                    <a:pt x="281" y="346"/>
                  </a:lnTo>
                  <a:lnTo>
                    <a:pt x="284" y="353"/>
                  </a:lnTo>
                  <a:lnTo>
                    <a:pt x="277" y="360"/>
                  </a:lnTo>
                  <a:lnTo>
                    <a:pt x="270" y="369"/>
                  </a:lnTo>
                  <a:lnTo>
                    <a:pt x="270" y="367"/>
                  </a:lnTo>
                  <a:lnTo>
                    <a:pt x="265" y="372"/>
                  </a:lnTo>
                  <a:lnTo>
                    <a:pt x="263" y="374"/>
                  </a:lnTo>
                  <a:lnTo>
                    <a:pt x="260" y="374"/>
                  </a:lnTo>
                  <a:lnTo>
                    <a:pt x="258" y="379"/>
                  </a:lnTo>
                  <a:lnTo>
                    <a:pt x="258" y="379"/>
                  </a:lnTo>
                  <a:lnTo>
                    <a:pt x="253" y="381"/>
                  </a:lnTo>
                  <a:lnTo>
                    <a:pt x="251" y="386"/>
                  </a:lnTo>
                  <a:lnTo>
                    <a:pt x="246" y="388"/>
                  </a:lnTo>
                  <a:lnTo>
                    <a:pt x="241" y="386"/>
                  </a:lnTo>
                  <a:lnTo>
                    <a:pt x="234" y="386"/>
                  </a:lnTo>
                  <a:lnTo>
                    <a:pt x="229" y="388"/>
                  </a:lnTo>
                  <a:lnTo>
                    <a:pt x="227" y="388"/>
                  </a:lnTo>
                  <a:lnTo>
                    <a:pt x="225" y="388"/>
                  </a:lnTo>
                  <a:lnTo>
                    <a:pt x="222" y="388"/>
                  </a:lnTo>
                  <a:lnTo>
                    <a:pt x="220" y="391"/>
                  </a:lnTo>
                  <a:lnTo>
                    <a:pt x="220" y="393"/>
                  </a:lnTo>
                  <a:lnTo>
                    <a:pt x="218" y="393"/>
                  </a:lnTo>
                  <a:lnTo>
                    <a:pt x="213" y="393"/>
                  </a:lnTo>
                  <a:lnTo>
                    <a:pt x="213" y="388"/>
                  </a:lnTo>
                  <a:lnTo>
                    <a:pt x="208" y="388"/>
                  </a:lnTo>
                  <a:lnTo>
                    <a:pt x="206" y="388"/>
                  </a:lnTo>
                  <a:lnTo>
                    <a:pt x="201" y="388"/>
                  </a:lnTo>
                  <a:lnTo>
                    <a:pt x="196" y="386"/>
                  </a:lnTo>
                  <a:lnTo>
                    <a:pt x="194" y="388"/>
                  </a:lnTo>
                  <a:lnTo>
                    <a:pt x="194" y="391"/>
                  </a:lnTo>
                  <a:lnTo>
                    <a:pt x="194" y="393"/>
                  </a:lnTo>
                  <a:lnTo>
                    <a:pt x="194" y="393"/>
                  </a:lnTo>
                  <a:lnTo>
                    <a:pt x="192" y="393"/>
                  </a:lnTo>
                  <a:lnTo>
                    <a:pt x="187" y="393"/>
                  </a:lnTo>
                  <a:lnTo>
                    <a:pt x="187" y="393"/>
                  </a:lnTo>
                  <a:lnTo>
                    <a:pt x="187" y="391"/>
                  </a:lnTo>
                  <a:lnTo>
                    <a:pt x="185" y="388"/>
                  </a:lnTo>
                  <a:lnTo>
                    <a:pt x="185" y="386"/>
                  </a:lnTo>
                  <a:lnTo>
                    <a:pt x="182" y="383"/>
                  </a:lnTo>
                  <a:lnTo>
                    <a:pt x="180" y="381"/>
                  </a:lnTo>
                  <a:lnTo>
                    <a:pt x="175" y="379"/>
                  </a:lnTo>
                  <a:lnTo>
                    <a:pt x="173" y="376"/>
                  </a:lnTo>
                  <a:lnTo>
                    <a:pt x="170" y="374"/>
                  </a:lnTo>
                  <a:lnTo>
                    <a:pt x="168" y="369"/>
                  </a:lnTo>
                  <a:lnTo>
                    <a:pt x="166" y="367"/>
                  </a:lnTo>
                  <a:lnTo>
                    <a:pt x="161" y="367"/>
                  </a:lnTo>
                  <a:lnTo>
                    <a:pt x="159" y="369"/>
                  </a:lnTo>
                  <a:lnTo>
                    <a:pt x="159" y="372"/>
                  </a:lnTo>
                  <a:lnTo>
                    <a:pt x="154" y="374"/>
                  </a:lnTo>
                  <a:lnTo>
                    <a:pt x="151" y="374"/>
                  </a:lnTo>
                  <a:lnTo>
                    <a:pt x="151" y="372"/>
                  </a:lnTo>
                  <a:lnTo>
                    <a:pt x="149" y="372"/>
                  </a:lnTo>
                  <a:lnTo>
                    <a:pt x="144" y="372"/>
                  </a:lnTo>
                  <a:lnTo>
                    <a:pt x="142" y="374"/>
                  </a:lnTo>
                  <a:lnTo>
                    <a:pt x="140" y="376"/>
                  </a:lnTo>
                  <a:lnTo>
                    <a:pt x="137" y="376"/>
                  </a:lnTo>
                  <a:lnTo>
                    <a:pt x="133" y="376"/>
                  </a:lnTo>
                  <a:lnTo>
                    <a:pt x="128" y="372"/>
                  </a:lnTo>
                  <a:lnTo>
                    <a:pt x="125" y="369"/>
                  </a:lnTo>
                  <a:lnTo>
                    <a:pt x="123" y="369"/>
                  </a:lnTo>
                  <a:lnTo>
                    <a:pt x="121" y="367"/>
                  </a:lnTo>
                  <a:lnTo>
                    <a:pt x="121" y="362"/>
                  </a:lnTo>
                  <a:lnTo>
                    <a:pt x="121" y="362"/>
                  </a:lnTo>
                  <a:lnTo>
                    <a:pt x="121" y="362"/>
                  </a:lnTo>
                  <a:lnTo>
                    <a:pt x="118" y="360"/>
                  </a:lnTo>
                  <a:lnTo>
                    <a:pt x="116" y="357"/>
                  </a:lnTo>
                  <a:lnTo>
                    <a:pt x="114" y="355"/>
                  </a:lnTo>
                  <a:lnTo>
                    <a:pt x="111" y="348"/>
                  </a:lnTo>
                  <a:lnTo>
                    <a:pt x="114" y="346"/>
                  </a:lnTo>
                  <a:lnTo>
                    <a:pt x="109" y="343"/>
                  </a:lnTo>
                  <a:lnTo>
                    <a:pt x="102" y="343"/>
                  </a:lnTo>
                  <a:lnTo>
                    <a:pt x="99" y="341"/>
                  </a:lnTo>
                  <a:lnTo>
                    <a:pt x="102" y="336"/>
                  </a:lnTo>
                  <a:lnTo>
                    <a:pt x="99" y="334"/>
                  </a:lnTo>
                  <a:lnTo>
                    <a:pt x="95" y="334"/>
                  </a:lnTo>
                  <a:lnTo>
                    <a:pt x="92" y="331"/>
                  </a:lnTo>
                  <a:lnTo>
                    <a:pt x="92" y="324"/>
                  </a:lnTo>
                  <a:lnTo>
                    <a:pt x="92" y="322"/>
                  </a:lnTo>
                  <a:lnTo>
                    <a:pt x="85" y="320"/>
                  </a:lnTo>
                  <a:lnTo>
                    <a:pt x="83" y="320"/>
                  </a:lnTo>
                  <a:lnTo>
                    <a:pt x="81" y="317"/>
                  </a:lnTo>
                  <a:lnTo>
                    <a:pt x="78" y="317"/>
                  </a:lnTo>
                  <a:lnTo>
                    <a:pt x="73" y="317"/>
                  </a:lnTo>
                  <a:lnTo>
                    <a:pt x="71" y="312"/>
                  </a:lnTo>
                  <a:lnTo>
                    <a:pt x="71" y="312"/>
                  </a:lnTo>
                  <a:lnTo>
                    <a:pt x="73" y="310"/>
                  </a:lnTo>
                  <a:lnTo>
                    <a:pt x="76" y="308"/>
                  </a:lnTo>
                  <a:lnTo>
                    <a:pt x="76" y="305"/>
                  </a:lnTo>
                  <a:lnTo>
                    <a:pt x="73" y="303"/>
                  </a:lnTo>
                  <a:lnTo>
                    <a:pt x="71" y="303"/>
                  </a:lnTo>
                  <a:lnTo>
                    <a:pt x="66" y="301"/>
                  </a:lnTo>
                  <a:lnTo>
                    <a:pt x="66" y="298"/>
                  </a:lnTo>
                  <a:lnTo>
                    <a:pt x="62" y="296"/>
                  </a:lnTo>
                  <a:lnTo>
                    <a:pt x="59" y="296"/>
                  </a:lnTo>
                  <a:lnTo>
                    <a:pt x="55" y="293"/>
                  </a:lnTo>
                  <a:lnTo>
                    <a:pt x="50" y="291"/>
                  </a:lnTo>
                  <a:lnTo>
                    <a:pt x="50" y="286"/>
                  </a:lnTo>
                  <a:lnTo>
                    <a:pt x="52" y="284"/>
                  </a:lnTo>
                  <a:lnTo>
                    <a:pt x="50" y="282"/>
                  </a:lnTo>
                  <a:lnTo>
                    <a:pt x="43" y="282"/>
                  </a:lnTo>
                  <a:lnTo>
                    <a:pt x="43" y="284"/>
                  </a:lnTo>
                  <a:lnTo>
                    <a:pt x="36" y="284"/>
                  </a:lnTo>
                  <a:lnTo>
                    <a:pt x="33" y="282"/>
                  </a:lnTo>
                  <a:lnTo>
                    <a:pt x="33" y="275"/>
                  </a:lnTo>
                  <a:lnTo>
                    <a:pt x="36" y="272"/>
                  </a:lnTo>
                  <a:lnTo>
                    <a:pt x="36" y="270"/>
                  </a:lnTo>
                  <a:lnTo>
                    <a:pt x="38" y="265"/>
                  </a:lnTo>
                  <a:lnTo>
                    <a:pt x="36" y="263"/>
                  </a:lnTo>
                  <a:lnTo>
                    <a:pt x="33" y="253"/>
                  </a:lnTo>
                  <a:lnTo>
                    <a:pt x="26" y="246"/>
                  </a:lnTo>
                  <a:lnTo>
                    <a:pt x="26" y="244"/>
                  </a:lnTo>
                  <a:lnTo>
                    <a:pt x="21" y="241"/>
                  </a:lnTo>
                  <a:lnTo>
                    <a:pt x="21" y="239"/>
                  </a:lnTo>
                  <a:lnTo>
                    <a:pt x="21" y="237"/>
                  </a:lnTo>
                  <a:lnTo>
                    <a:pt x="21" y="234"/>
                  </a:lnTo>
                  <a:lnTo>
                    <a:pt x="21" y="232"/>
                  </a:lnTo>
                  <a:lnTo>
                    <a:pt x="21" y="230"/>
                  </a:lnTo>
                  <a:lnTo>
                    <a:pt x="21" y="227"/>
                  </a:lnTo>
                  <a:lnTo>
                    <a:pt x="21" y="223"/>
                  </a:lnTo>
                  <a:lnTo>
                    <a:pt x="12" y="223"/>
                  </a:lnTo>
                  <a:lnTo>
                    <a:pt x="12" y="218"/>
                  </a:lnTo>
                  <a:lnTo>
                    <a:pt x="12" y="213"/>
                  </a:lnTo>
                  <a:lnTo>
                    <a:pt x="10" y="208"/>
                  </a:lnTo>
                  <a:lnTo>
                    <a:pt x="12" y="206"/>
                  </a:lnTo>
                  <a:lnTo>
                    <a:pt x="10" y="204"/>
                  </a:lnTo>
                  <a:lnTo>
                    <a:pt x="12" y="201"/>
                  </a:lnTo>
                  <a:lnTo>
                    <a:pt x="12" y="199"/>
                  </a:lnTo>
                  <a:lnTo>
                    <a:pt x="10" y="199"/>
                  </a:lnTo>
                  <a:lnTo>
                    <a:pt x="3" y="201"/>
                  </a:lnTo>
                  <a:lnTo>
                    <a:pt x="0" y="199"/>
                  </a:lnTo>
                  <a:lnTo>
                    <a:pt x="0" y="194"/>
                  </a:lnTo>
                  <a:lnTo>
                    <a:pt x="7" y="187"/>
                  </a:lnTo>
                  <a:lnTo>
                    <a:pt x="10" y="185"/>
                  </a:lnTo>
                  <a:lnTo>
                    <a:pt x="10" y="180"/>
                  </a:lnTo>
                  <a:lnTo>
                    <a:pt x="5" y="178"/>
                  </a:lnTo>
                  <a:lnTo>
                    <a:pt x="7" y="175"/>
                  </a:lnTo>
                  <a:lnTo>
                    <a:pt x="10" y="173"/>
                  </a:lnTo>
                  <a:lnTo>
                    <a:pt x="12" y="168"/>
                  </a:lnTo>
                  <a:lnTo>
                    <a:pt x="10" y="166"/>
                  </a:lnTo>
                  <a:lnTo>
                    <a:pt x="10" y="163"/>
                  </a:lnTo>
                  <a:lnTo>
                    <a:pt x="14" y="159"/>
                  </a:lnTo>
                  <a:lnTo>
                    <a:pt x="17" y="159"/>
                  </a:lnTo>
                  <a:lnTo>
                    <a:pt x="21" y="152"/>
                  </a:lnTo>
                  <a:lnTo>
                    <a:pt x="24" y="147"/>
                  </a:lnTo>
                  <a:lnTo>
                    <a:pt x="24" y="142"/>
                  </a:lnTo>
                  <a:lnTo>
                    <a:pt x="24" y="137"/>
                  </a:lnTo>
                  <a:lnTo>
                    <a:pt x="26" y="135"/>
                  </a:lnTo>
                  <a:lnTo>
                    <a:pt x="31" y="135"/>
                  </a:lnTo>
                  <a:lnTo>
                    <a:pt x="36" y="137"/>
                  </a:lnTo>
                  <a:lnTo>
                    <a:pt x="38" y="135"/>
                  </a:lnTo>
                  <a:lnTo>
                    <a:pt x="43" y="133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43"/>
                  </a:lnTo>
                  <a:lnTo>
                    <a:pt x="62" y="43"/>
                  </a:lnTo>
                  <a:lnTo>
                    <a:pt x="59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1" name="Freeform 255">
              <a:extLst>
                <a:ext uri="{FF2B5EF4-FFF2-40B4-BE49-F238E27FC236}">
                  <a16:creationId xmlns:a16="http://schemas.microsoft.com/office/drawing/2014/main" id="{F2A72890-38F1-5316-0AF6-FF9CCE41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0440" y="5145063"/>
              <a:ext cx="276811" cy="211112"/>
            </a:xfrm>
            <a:custGeom>
              <a:avLst/>
              <a:gdLst>
                <a:gd name="T0" fmla="*/ 42 w 316"/>
                <a:gd name="T1" fmla="*/ 191 h 241"/>
                <a:gd name="T2" fmla="*/ 37 w 316"/>
                <a:gd name="T3" fmla="*/ 177 h 241"/>
                <a:gd name="T4" fmla="*/ 28 w 316"/>
                <a:gd name="T5" fmla="*/ 172 h 241"/>
                <a:gd name="T6" fmla="*/ 21 w 316"/>
                <a:gd name="T7" fmla="*/ 160 h 241"/>
                <a:gd name="T8" fmla="*/ 14 w 316"/>
                <a:gd name="T9" fmla="*/ 153 h 241"/>
                <a:gd name="T10" fmla="*/ 0 w 316"/>
                <a:gd name="T11" fmla="*/ 151 h 241"/>
                <a:gd name="T12" fmla="*/ 4 w 316"/>
                <a:gd name="T13" fmla="*/ 141 h 241"/>
                <a:gd name="T14" fmla="*/ 14 w 316"/>
                <a:gd name="T15" fmla="*/ 137 h 241"/>
                <a:gd name="T16" fmla="*/ 18 w 316"/>
                <a:gd name="T17" fmla="*/ 137 h 241"/>
                <a:gd name="T18" fmla="*/ 21 w 316"/>
                <a:gd name="T19" fmla="*/ 115 h 241"/>
                <a:gd name="T20" fmla="*/ 26 w 316"/>
                <a:gd name="T21" fmla="*/ 101 h 241"/>
                <a:gd name="T22" fmla="*/ 30 w 316"/>
                <a:gd name="T23" fmla="*/ 89 h 241"/>
                <a:gd name="T24" fmla="*/ 35 w 316"/>
                <a:gd name="T25" fmla="*/ 87 h 241"/>
                <a:gd name="T26" fmla="*/ 49 w 316"/>
                <a:gd name="T27" fmla="*/ 61 h 241"/>
                <a:gd name="T28" fmla="*/ 54 w 316"/>
                <a:gd name="T29" fmla="*/ 44 h 241"/>
                <a:gd name="T30" fmla="*/ 63 w 316"/>
                <a:gd name="T31" fmla="*/ 37 h 241"/>
                <a:gd name="T32" fmla="*/ 70 w 316"/>
                <a:gd name="T33" fmla="*/ 16 h 241"/>
                <a:gd name="T34" fmla="*/ 78 w 316"/>
                <a:gd name="T35" fmla="*/ 14 h 241"/>
                <a:gd name="T36" fmla="*/ 89 w 316"/>
                <a:gd name="T37" fmla="*/ 0 h 241"/>
                <a:gd name="T38" fmla="*/ 101 w 316"/>
                <a:gd name="T39" fmla="*/ 7 h 241"/>
                <a:gd name="T40" fmla="*/ 113 w 316"/>
                <a:gd name="T41" fmla="*/ 4 h 241"/>
                <a:gd name="T42" fmla="*/ 120 w 316"/>
                <a:gd name="T43" fmla="*/ 4 h 241"/>
                <a:gd name="T44" fmla="*/ 132 w 316"/>
                <a:gd name="T45" fmla="*/ 7 h 241"/>
                <a:gd name="T46" fmla="*/ 141 w 316"/>
                <a:gd name="T47" fmla="*/ 14 h 241"/>
                <a:gd name="T48" fmla="*/ 158 w 316"/>
                <a:gd name="T49" fmla="*/ 23 h 241"/>
                <a:gd name="T50" fmla="*/ 163 w 316"/>
                <a:gd name="T51" fmla="*/ 28 h 241"/>
                <a:gd name="T52" fmla="*/ 177 w 316"/>
                <a:gd name="T53" fmla="*/ 37 h 241"/>
                <a:gd name="T54" fmla="*/ 184 w 316"/>
                <a:gd name="T55" fmla="*/ 49 h 241"/>
                <a:gd name="T56" fmla="*/ 189 w 316"/>
                <a:gd name="T57" fmla="*/ 59 h 241"/>
                <a:gd name="T58" fmla="*/ 186 w 316"/>
                <a:gd name="T59" fmla="*/ 73 h 241"/>
                <a:gd name="T60" fmla="*/ 179 w 316"/>
                <a:gd name="T61" fmla="*/ 85 h 241"/>
                <a:gd name="T62" fmla="*/ 196 w 316"/>
                <a:gd name="T63" fmla="*/ 82 h 241"/>
                <a:gd name="T64" fmla="*/ 203 w 316"/>
                <a:gd name="T65" fmla="*/ 87 h 241"/>
                <a:gd name="T66" fmla="*/ 212 w 316"/>
                <a:gd name="T67" fmla="*/ 108 h 241"/>
                <a:gd name="T68" fmla="*/ 222 w 316"/>
                <a:gd name="T69" fmla="*/ 123 h 241"/>
                <a:gd name="T70" fmla="*/ 316 w 316"/>
                <a:gd name="T71" fmla="*/ 146 h 241"/>
                <a:gd name="T72" fmla="*/ 227 w 316"/>
                <a:gd name="T73" fmla="*/ 210 h 241"/>
                <a:gd name="T74" fmla="*/ 212 w 316"/>
                <a:gd name="T75" fmla="*/ 215 h 241"/>
                <a:gd name="T76" fmla="*/ 201 w 316"/>
                <a:gd name="T77" fmla="*/ 224 h 241"/>
                <a:gd name="T78" fmla="*/ 186 w 316"/>
                <a:gd name="T79" fmla="*/ 231 h 241"/>
                <a:gd name="T80" fmla="*/ 172 w 316"/>
                <a:gd name="T81" fmla="*/ 234 h 241"/>
                <a:gd name="T82" fmla="*/ 165 w 316"/>
                <a:gd name="T83" fmla="*/ 224 h 241"/>
                <a:gd name="T84" fmla="*/ 149 w 316"/>
                <a:gd name="T85" fmla="*/ 227 h 241"/>
                <a:gd name="T86" fmla="*/ 137 w 316"/>
                <a:gd name="T87" fmla="*/ 241 h 241"/>
                <a:gd name="T88" fmla="*/ 127 w 316"/>
                <a:gd name="T89" fmla="*/ 241 h 241"/>
                <a:gd name="T90" fmla="*/ 108 w 316"/>
                <a:gd name="T91" fmla="*/ 239 h 241"/>
                <a:gd name="T92" fmla="*/ 97 w 316"/>
                <a:gd name="T93" fmla="*/ 229 h 241"/>
                <a:gd name="T94" fmla="*/ 75 w 316"/>
                <a:gd name="T95" fmla="*/ 220 h 241"/>
                <a:gd name="T96" fmla="*/ 61 w 316"/>
                <a:gd name="T97" fmla="*/ 220 h 241"/>
                <a:gd name="T98" fmla="*/ 54 w 316"/>
                <a:gd name="T99" fmla="*/ 203 h 241"/>
                <a:gd name="T100" fmla="*/ 47 w 316"/>
                <a:gd name="T101" fmla="*/ 20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241">
                  <a:moveTo>
                    <a:pt x="47" y="201"/>
                  </a:moveTo>
                  <a:lnTo>
                    <a:pt x="44" y="194"/>
                  </a:lnTo>
                  <a:lnTo>
                    <a:pt x="42" y="191"/>
                  </a:lnTo>
                  <a:lnTo>
                    <a:pt x="42" y="184"/>
                  </a:lnTo>
                  <a:lnTo>
                    <a:pt x="37" y="179"/>
                  </a:lnTo>
                  <a:lnTo>
                    <a:pt x="37" y="177"/>
                  </a:lnTo>
                  <a:lnTo>
                    <a:pt x="33" y="175"/>
                  </a:lnTo>
                  <a:lnTo>
                    <a:pt x="30" y="175"/>
                  </a:lnTo>
                  <a:lnTo>
                    <a:pt x="28" y="172"/>
                  </a:lnTo>
                  <a:lnTo>
                    <a:pt x="28" y="170"/>
                  </a:lnTo>
                  <a:lnTo>
                    <a:pt x="26" y="168"/>
                  </a:lnTo>
                  <a:lnTo>
                    <a:pt x="21" y="160"/>
                  </a:lnTo>
                  <a:lnTo>
                    <a:pt x="18" y="160"/>
                  </a:lnTo>
                  <a:lnTo>
                    <a:pt x="18" y="158"/>
                  </a:lnTo>
                  <a:lnTo>
                    <a:pt x="14" y="153"/>
                  </a:lnTo>
                  <a:lnTo>
                    <a:pt x="14" y="151"/>
                  </a:lnTo>
                  <a:lnTo>
                    <a:pt x="4" y="151"/>
                  </a:lnTo>
                  <a:lnTo>
                    <a:pt x="0" y="151"/>
                  </a:lnTo>
                  <a:lnTo>
                    <a:pt x="0" y="146"/>
                  </a:lnTo>
                  <a:lnTo>
                    <a:pt x="2" y="141"/>
                  </a:lnTo>
                  <a:lnTo>
                    <a:pt x="4" y="141"/>
                  </a:lnTo>
                  <a:lnTo>
                    <a:pt x="4" y="137"/>
                  </a:lnTo>
                  <a:lnTo>
                    <a:pt x="9" y="137"/>
                  </a:lnTo>
                  <a:lnTo>
                    <a:pt x="14" y="137"/>
                  </a:lnTo>
                  <a:lnTo>
                    <a:pt x="16" y="139"/>
                  </a:lnTo>
                  <a:lnTo>
                    <a:pt x="18" y="139"/>
                  </a:lnTo>
                  <a:lnTo>
                    <a:pt x="18" y="137"/>
                  </a:lnTo>
                  <a:lnTo>
                    <a:pt x="21" y="134"/>
                  </a:lnTo>
                  <a:lnTo>
                    <a:pt x="23" y="125"/>
                  </a:lnTo>
                  <a:lnTo>
                    <a:pt x="21" y="115"/>
                  </a:lnTo>
                  <a:lnTo>
                    <a:pt x="23" y="111"/>
                  </a:lnTo>
                  <a:lnTo>
                    <a:pt x="28" y="106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8" y="94"/>
                  </a:lnTo>
                  <a:lnTo>
                    <a:pt x="30" y="89"/>
                  </a:lnTo>
                  <a:lnTo>
                    <a:pt x="33" y="87"/>
                  </a:lnTo>
                  <a:lnTo>
                    <a:pt x="33" y="85"/>
                  </a:lnTo>
                  <a:lnTo>
                    <a:pt x="35" y="87"/>
                  </a:lnTo>
                  <a:lnTo>
                    <a:pt x="40" y="71"/>
                  </a:lnTo>
                  <a:lnTo>
                    <a:pt x="42" y="66"/>
                  </a:lnTo>
                  <a:lnTo>
                    <a:pt x="49" y="61"/>
                  </a:lnTo>
                  <a:lnTo>
                    <a:pt x="49" y="56"/>
                  </a:lnTo>
                  <a:lnTo>
                    <a:pt x="54" y="49"/>
                  </a:lnTo>
                  <a:lnTo>
                    <a:pt x="54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3" y="37"/>
                  </a:lnTo>
                  <a:lnTo>
                    <a:pt x="68" y="28"/>
                  </a:lnTo>
                  <a:lnTo>
                    <a:pt x="68" y="21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5" y="14"/>
                  </a:lnTo>
                  <a:lnTo>
                    <a:pt x="78" y="14"/>
                  </a:lnTo>
                  <a:lnTo>
                    <a:pt x="80" y="11"/>
                  </a:lnTo>
                  <a:lnTo>
                    <a:pt x="82" y="11"/>
                  </a:lnTo>
                  <a:lnTo>
                    <a:pt x="89" y="0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101" y="7"/>
                  </a:lnTo>
                  <a:lnTo>
                    <a:pt x="104" y="7"/>
                  </a:lnTo>
                  <a:lnTo>
                    <a:pt x="108" y="4"/>
                  </a:lnTo>
                  <a:lnTo>
                    <a:pt x="113" y="4"/>
                  </a:lnTo>
                  <a:lnTo>
                    <a:pt x="115" y="7"/>
                  </a:lnTo>
                  <a:lnTo>
                    <a:pt x="118" y="4"/>
                  </a:lnTo>
                  <a:lnTo>
                    <a:pt x="120" y="4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32" y="7"/>
                  </a:lnTo>
                  <a:lnTo>
                    <a:pt x="134" y="9"/>
                  </a:lnTo>
                  <a:lnTo>
                    <a:pt x="139" y="11"/>
                  </a:lnTo>
                  <a:lnTo>
                    <a:pt x="141" y="14"/>
                  </a:lnTo>
                  <a:lnTo>
                    <a:pt x="149" y="18"/>
                  </a:lnTo>
                  <a:lnTo>
                    <a:pt x="151" y="23"/>
                  </a:lnTo>
                  <a:lnTo>
                    <a:pt x="158" y="23"/>
                  </a:lnTo>
                  <a:lnTo>
                    <a:pt x="158" y="26"/>
                  </a:lnTo>
                  <a:lnTo>
                    <a:pt x="163" y="26"/>
                  </a:lnTo>
                  <a:lnTo>
                    <a:pt x="163" y="28"/>
                  </a:lnTo>
                  <a:lnTo>
                    <a:pt x="167" y="30"/>
                  </a:lnTo>
                  <a:lnTo>
                    <a:pt x="175" y="35"/>
                  </a:lnTo>
                  <a:lnTo>
                    <a:pt x="177" y="37"/>
                  </a:lnTo>
                  <a:lnTo>
                    <a:pt x="182" y="42"/>
                  </a:lnTo>
                  <a:lnTo>
                    <a:pt x="182" y="47"/>
                  </a:lnTo>
                  <a:lnTo>
                    <a:pt x="184" y="49"/>
                  </a:lnTo>
                  <a:lnTo>
                    <a:pt x="186" y="49"/>
                  </a:lnTo>
                  <a:lnTo>
                    <a:pt x="191" y="56"/>
                  </a:lnTo>
                  <a:lnTo>
                    <a:pt x="189" y="59"/>
                  </a:lnTo>
                  <a:lnTo>
                    <a:pt x="186" y="63"/>
                  </a:lnTo>
                  <a:lnTo>
                    <a:pt x="184" y="66"/>
                  </a:lnTo>
                  <a:lnTo>
                    <a:pt x="186" y="73"/>
                  </a:lnTo>
                  <a:lnTo>
                    <a:pt x="184" y="75"/>
                  </a:lnTo>
                  <a:lnTo>
                    <a:pt x="184" y="80"/>
                  </a:lnTo>
                  <a:lnTo>
                    <a:pt x="179" y="85"/>
                  </a:lnTo>
                  <a:lnTo>
                    <a:pt x="182" y="87"/>
                  </a:lnTo>
                  <a:lnTo>
                    <a:pt x="191" y="87"/>
                  </a:lnTo>
                  <a:lnTo>
                    <a:pt x="196" y="82"/>
                  </a:lnTo>
                  <a:lnTo>
                    <a:pt x="201" y="82"/>
                  </a:lnTo>
                  <a:lnTo>
                    <a:pt x="205" y="85"/>
                  </a:lnTo>
                  <a:lnTo>
                    <a:pt x="203" y="87"/>
                  </a:lnTo>
                  <a:lnTo>
                    <a:pt x="205" y="94"/>
                  </a:lnTo>
                  <a:lnTo>
                    <a:pt x="208" y="106"/>
                  </a:lnTo>
                  <a:lnTo>
                    <a:pt x="212" y="108"/>
                  </a:lnTo>
                  <a:lnTo>
                    <a:pt x="212" y="113"/>
                  </a:lnTo>
                  <a:lnTo>
                    <a:pt x="215" y="120"/>
                  </a:lnTo>
                  <a:lnTo>
                    <a:pt x="222" y="123"/>
                  </a:lnTo>
                  <a:lnTo>
                    <a:pt x="229" y="127"/>
                  </a:lnTo>
                  <a:lnTo>
                    <a:pt x="290" y="146"/>
                  </a:lnTo>
                  <a:lnTo>
                    <a:pt x="316" y="146"/>
                  </a:lnTo>
                  <a:lnTo>
                    <a:pt x="250" y="210"/>
                  </a:lnTo>
                  <a:lnTo>
                    <a:pt x="238" y="210"/>
                  </a:lnTo>
                  <a:lnTo>
                    <a:pt x="227" y="210"/>
                  </a:lnTo>
                  <a:lnTo>
                    <a:pt x="222" y="212"/>
                  </a:lnTo>
                  <a:lnTo>
                    <a:pt x="217" y="212"/>
                  </a:lnTo>
                  <a:lnTo>
                    <a:pt x="212" y="215"/>
                  </a:lnTo>
                  <a:lnTo>
                    <a:pt x="210" y="220"/>
                  </a:lnTo>
                  <a:lnTo>
                    <a:pt x="208" y="222"/>
                  </a:lnTo>
                  <a:lnTo>
                    <a:pt x="201" y="224"/>
                  </a:lnTo>
                  <a:lnTo>
                    <a:pt x="196" y="227"/>
                  </a:lnTo>
                  <a:lnTo>
                    <a:pt x="189" y="229"/>
                  </a:lnTo>
                  <a:lnTo>
                    <a:pt x="186" y="231"/>
                  </a:lnTo>
                  <a:lnTo>
                    <a:pt x="186" y="231"/>
                  </a:lnTo>
                  <a:lnTo>
                    <a:pt x="182" y="231"/>
                  </a:lnTo>
                  <a:lnTo>
                    <a:pt x="172" y="234"/>
                  </a:lnTo>
                  <a:lnTo>
                    <a:pt x="170" y="231"/>
                  </a:lnTo>
                  <a:lnTo>
                    <a:pt x="167" y="227"/>
                  </a:lnTo>
                  <a:lnTo>
                    <a:pt x="165" y="224"/>
                  </a:lnTo>
                  <a:lnTo>
                    <a:pt x="156" y="227"/>
                  </a:lnTo>
                  <a:lnTo>
                    <a:pt x="153" y="229"/>
                  </a:lnTo>
                  <a:lnTo>
                    <a:pt x="149" y="227"/>
                  </a:lnTo>
                  <a:lnTo>
                    <a:pt x="144" y="229"/>
                  </a:lnTo>
                  <a:lnTo>
                    <a:pt x="144" y="231"/>
                  </a:lnTo>
                  <a:lnTo>
                    <a:pt x="137" y="241"/>
                  </a:lnTo>
                  <a:lnTo>
                    <a:pt x="132" y="241"/>
                  </a:lnTo>
                  <a:lnTo>
                    <a:pt x="130" y="241"/>
                  </a:lnTo>
                  <a:lnTo>
                    <a:pt x="127" y="241"/>
                  </a:lnTo>
                  <a:lnTo>
                    <a:pt x="120" y="241"/>
                  </a:lnTo>
                  <a:lnTo>
                    <a:pt x="115" y="239"/>
                  </a:lnTo>
                  <a:lnTo>
                    <a:pt x="108" y="239"/>
                  </a:lnTo>
                  <a:lnTo>
                    <a:pt x="106" y="239"/>
                  </a:lnTo>
                  <a:lnTo>
                    <a:pt x="101" y="234"/>
                  </a:lnTo>
                  <a:lnTo>
                    <a:pt x="97" y="229"/>
                  </a:lnTo>
                  <a:lnTo>
                    <a:pt x="89" y="222"/>
                  </a:lnTo>
                  <a:lnTo>
                    <a:pt x="85" y="220"/>
                  </a:lnTo>
                  <a:lnTo>
                    <a:pt x="75" y="220"/>
                  </a:lnTo>
                  <a:lnTo>
                    <a:pt x="68" y="220"/>
                  </a:lnTo>
                  <a:lnTo>
                    <a:pt x="63" y="220"/>
                  </a:lnTo>
                  <a:lnTo>
                    <a:pt x="61" y="220"/>
                  </a:lnTo>
                  <a:lnTo>
                    <a:pt x="56" y="215"/>
                  </a:lnTo>
                  <a:lnTo>
                    <a:pt x="56" y="203"/>
                  </a:lnTo>
                  <a:lnTo>
                    <a:pt x="54" y="203"/>
                  </a:lnTo>
                  <a:lnTo>
                    <a:pt x="49" y="203"/>
                  </a:lnTo>
                  <a:lnTo>
                    <a:pt x="47" y="198"/>
                  </a:lnTo>
                  <a:lnTo>
                    <a:pt x="47" y="201"/>
                  </a:lnTo>
                  <a:lnTo>
                    <a:pt x="47" y="201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2" name="Freeform 256">
              <a:extLst>
                <a:ext uri="{FF2B5EF4-FFF2-40B4-BE49-F238E27FC236}">
                  <a16:creationId xmlns:a16="http://schemas.microsoft.com/office/drawing/2014/main" id="{8AD21D6B-6380-9913-5577-9E7CDF1F4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0006" y="5086371"/>
              <a:ext cx="120010" cy="107747"/>
            </a:xfrm>
            <a:custGeom>
              <a:avLst/>
              <a:gdLst>
                <a:gd name="T0" fmla="*/ 118 w 137"/>
                <a:gd name="T1" fmla="*/ 116 h 123"/>
                <a:gd name="T2" fmla="*/ 114 w 137"/>
                <a:gd name="T3" fmla="*/ 114 h 123"/>
                <a:gd name="T4" fmla="*/ 109 w 137"/>
                <a:gd name="T5" fmla="*/ 104 h 123"/>
                <a:gd name="T6" fmla="*/ 99 w 137"/>
                <a:gd name="T7" fmla="*/ 97 h 123"/>
                <a:gd name="T8" fmla="*/ 95 w 137"/>
                <a:gd name="T9" fmla="*/ 93 h 123"/>
                <a:gd name="T10" fmla="*/ 90 w 137"/>
                <a:gd name="T11" fmla="*/ 90 h 123"/>
                <a:gd name="T12" fmla="*/ 81 w 137"/>
                <a:gd name="T13" fmla="*/ 85 h 123"/>
                <a:gd name="T14" fmla="*/ 71 w 137"/>
                <a:gd name="T15" fmla="*/ 78 h 123"/>
                <a:gd name="T16" fmla="*/ 64 w 137"/>
                <a:gd name="T17" fmla="*/ 74 h 123"/>
                <a:gd name="T18" fmla="*/ 59 w 137"/>
                <a:gd name="T19" fmla="*/ 76 h 123"/>
                <a:gd name="T20" fmla="*/ 50 w 137"/>
                <a:gd name="T21" fmla="*/ 71 h 123"/>
                <a:gd name="T22" fmla="*/ 45 w 137"/>
                <a:gd name="T23" fmla="*/ 71 h 123"/>
                <a:gd name="T24" fmla="*/ 36 w 137"/>
                <a:gd name="T25" fmla="*/ 74 h 123"/>
                <a:gd name="T26" fmla="*/ 24 w 137"/>
                <a:gd name="T27" fmla="*/ 71 h 123"/>
                <a:gd name="T28" fmla="*/ 21 w 137"/>
                <a:gd name="T29" fmla="*/ 67 h 123"/>
                <a:gd name="T30" fmla="*/ 12 w 137"/>
                <a:gd name="T31" fmla="*/ 78 h 123"/>
                <a:gd name="T32" fmla="*/ 7 w 137"/>
                <a:gd name="T33" fmla="*/ 81 h 123"/>
                <a:gd name="T34" fmla="*/ 2 w 137"/>
                <a:gd name="T35" fmla="*/ 76 h 123"/>
                <a:gd name="T36" fmla="*/ 0 w 137"/>
                <a:gd name="T37" fmla="*/ 62 h 123"/>
                <a:gd name="T38" fmla="*/ 2 w 137"/>
                <a:gd name="T39" fmla="*/ 57 h 123"/>
                <a:gd name="T40" fmla="*/ 7 w 137"/>
                <a:gd name="T41" fmla="*/ 40 h 123"/>
                <a:gd name="T42" fmla="*/ 10 w 137"/>
                <a:gd name="T43" fmla="*/ 31 h 123"/>
                <a:gd name="T44" fmla="*/ 7 w 137"/>
                <a:gd name="T45" fmla="*/ 29 h 123"/>
                <a:gd name="T46" fmla="*/ 10 w 137"/>
                <a:gd name="T47" fmla="*/ 19 h 123"/>
                <a:gd name="T48" fmla="*/ 17 w 137"/>
                <a:gd name="T49" fmla="*/ 19 h 123"/>
                <a:gd name="T50" fmla="*/ 17 w 137"/>
                <a:gd name="T51" fmla="*/ 14 h 123"/>
                <a:gd name="T52" fmla="*/ 21 w 137"/>
                <a:gd name="T53" fmla="*/ 12 h 123"/>
                <a:gd name="T54" fmla="*/ 29 w 137"/>
                <a:gd name="T55" fmla="*/ 10 h 123"/>
                <a:gd name="T56" fmla="*/ 33 w 137"/>
                <a:gd name="T57" fmla="*/ 5 h 123"/>
                <a:gd name="T58" fmla="*/ 40 w 137"/>
                <a:gd name="T59" fmla="*/ 0 h 123"/>
                <a:gd name="T60" fmla="*/ 45 w 137"/>
                <a:gd name="T61" fmla="*/ 5 h 123"/>
                <a:gd name="T62" fmla="*/ 57 w 137"/>
                <a:gd name="T63" fmla="*/ 43 h 123"/>
                <a:gd name="T64" fmla="*/ 59 w 137"/>
                <a:gd name="T65" fmla="*/ 50 h 123"/>
                <a:gd name="T66" fmla="*/ 62 w 137"/>
                <a:gd name="T67" fmla="*/ 52 h 123"/>
                <a:gd name="T68" fmla="*/ 64 w 137"/>
                <a:gd name="T69" fmla="*/ 62 h 123"/>
                <a:gd name="T70" fmla="*/ 69 w 137"/>
                <a:gd name="T71" fmla="*/ 57 h 123"/>
                <a:gd name="T72" fmla="*/ 66 w 137"/>
                <a:gd name="T73" fmla="*/ 55 h 123"/>
                <a:gd name="T74" fmla="*/ 73 w 137"/>
                <a:gd name="T75" fmla="*/ 59 h 123"/>
                <a:gd name="T76" fmla="*/ 76 w 137"/>
                <a:gd name="T77" fmla="*/ 64 h 123"/>
                <a:gd name="T78" fmla="*/ 78 w 137"/>
                <a:gd name="T79" fmla="*/ 67 h 123"/>
                <a:gd name="T80" fmla="*/ 83 w 137"/>
                <a:gd name="T81" fmla="*/ 67 h 123"/>
                <a:gd name="T82" fmla="*/ 90 w 137"/>
                <a:gd name="T83" fmla="*/ 69 h 123"/>
                <a:gd name="T84" fmla="*/ 97 w 137"/>
                <a:gd name="T85" fmla="*/ 74 h 123"/>
                <a:gd name="T86" fmla="*/ 107 w 137"/>
                <a:gd name="T87" fmla="*/ 83 h 123"/>
                <a:gd name="T88" fmla="*/ 114 w 137"/>
                <a:gd name="T89" fmla="*/ 90 h 123"/>
                <a:gd name="T90" fmla="*/ 118 w 137"/>
                <a:gd name="T91" fmla="*/ 95 h 123"/>
                <a:gd name="T92" fmla="*/ 121 w 137"/>
                <a:gd name="T93" fmla="*/ 95 h 123"/>
                <a:gd name="T94" fmla="*/ 125 w 137"/>
                <a:gd name="T95" fmla="*/ 104 h 123"/>
                <a:gd name="T96" fmla="*/ 128 w 137"/>
                <a:gd name="T97" fmla="*/ 109 h 123"/>
                <a:gd name="T98" fmla="*/ 133 w 137"/>
                <a:gd name="T99" fmla="*/ 114 h 123"/>
                <a:gd name="T100" fmla="*/ 135 w 137"/>
                <a:gd name="T101" fmla="*/ 114 h 123"/>
                <a:gd name="T102" fmla="*/ 137 w 137"/>
                <a:gd name="T103" fmla="*/ 116 h 123"/>
                <a:gd name="T104" fmla="*/ 130 w 137"/>
                <a:gd name="T105" fmla="*/ 121 h 123"/>
                <a:gd name="T106" fmla="*/ 123 w 137"/>
                <a:gd name="T10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7" h="123">
                  <a:moveTo>
                    <a:pt x="123" y="123"/>
                  </a:moveTo>
                  <a:lnTo>
                    <a:pt x="118" y="116"/>
                  </a:lnTo>
                  <a:lnTo>
                    <a:pt x="116" y="116"/>
                  </a:lnTo>
                  <a:lnTo>
                    <a:pt x="114" y="114"/>
                  </a:lnTo>
                  <a:lnTo>
                    <a:pt x="114" y="109"/>
                  </a:lnTo>
                  <a:lnTo>
                    <a:pt x="109" y="104"/>
                  </a:lnTo>
                  <a:lnTo>
                    <a:pt x="107" y="102"/>
                  </a:lnTo>
                  <a:lnTo>
                    <a:pt x="99" y="97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0" y="93"/>
                  </a:lnTo>
                  <a:lnTo>
                    <a:pt x="90" y="90"/>
                  </a:lnTo>
                  <a:lnTo>
                    <a:pt x="83" y="90"/>
                  </a:lnTo>
                  <a:lnTo>
                    <a:pt x="81" y="85"/>
                  </a:lnTo>
                  <a:lnTo>
                    <a:pt x="73" y="81"/>
                  </a:lnTo>
                  <a:lnTo>
                    <a:pt x="71" y="78"/>
                  </a:lnTo>
                  <a:lnTo>
                    <a:pt x="66" y="76"/>
                  </a:lnTo>
                  <a:lnTo>
                    <a:pt x="64" y="74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47" y="74"/>
                  </a:lnTo>
                  <a:lnTo>
                    <a:pt x="45" y="71"/>
                  </a:lnTo>
                  <a:lnTo>
                    <a:pt x="40" y="71"/>
                  </a:lnTo>
                  <a:lnTo>
                    <a:pt x="36" y="74"/>
                  </a:lnTo>
                  <a:lnTo>
                    <a:pt x="33" y="74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1" y="67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0" y="81"/>
                  </a:lnTo>
                  <a:lnTo>
                    <a:pt x="7" y="81"/>
                  </a:lnTo>
                  <a:lnTo>
                    <a:pt x="2" y="81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5" y="52"/>
                  </a:lnTo>
                  <a:lnTo>
                    <a:pt x="7" y="40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7" y="29"/>
                  </a:lnTo>
                  <a:lnTo>
                    <a:pt x="10" y="24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21" y="12"/>
                  </a:lnTo>
                  <a:lnTo>
                    <a:pt x="24" y="10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5"/>
                  </a:lnTo>
                  <a:lnTo>
                    <a:pt x="38" y="5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5" y="5"/>
                  </a:lnTo>
                  <a:lnTo>
                    <a:pt x="55" y="29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62" y="52"/>
                  </a:lnTo>
                  <a:lnTo>
                    <a:pt x="64" y="57"/>
                  </a:lnTo>
                  <a:lnTo>
                    <a:pt x="64" y="62"/>
                  </a:lnTo>
                  <a:lnTo>
                    <a:pt x="69" y="64"/>
                  </a:lnTo>
                  <a:lnTo>
                    <a:pt x="69" y="57"/>
                  </a:lnTo>
                  <a:lnTo>
                    <a:pt x="66" y="57"/>
                  </a:lnTo>
                  <a:lnTo>
                    <a:pt x="66" y="55"/>
                  </a:lnTo>
                  <a:lnTo>
                    <a:pt x="69" y="52"/>
                  </a:lnTo>
                  <a:lnTo>
                    <a:pt x="73" y="59"/>
                  </a:lnTo>
                  <a:lnTo>
                    <a:pt x="71" y="59"/>
                  </a:lnTo>
                  <a:lnTo>
                    <a:pt x="76" y="64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90" y="69"/>
                  </a:lnTo>
                  <a:lnTo>
                    <a:pt x="92" y="71"/>
                  </a:lnTo>
                  <a:lnTo>
                    <a:pt x="97" y="74"/>
                  </a:lnTo>
                  <a:lnTo>
                    <a:pt x="99" y="76"/>
                  </a:lnTo>
                  <a:lnTo>
                    <a:pt x="107" y="83"/>
                  </a:lnTo>
                  <a:lnTo>
                    <a:pt x="109" y="88"/>
                  </a:lnTo>
                  <a:lnTo>
                    <a:pt x="114" y="90"/>
                  </a:lnTo>
                  <a:lnTo>
                    <a:pt x="116" y="95"/>
                  </a:lnTo>
                  <a:lnTo>
                    <a:pt x="118" y="95"/>
                  </a:lnTo>
                  <a:lnTo>
                    <a:pt x="118" y="93"/>
                  </a:lnTo>
                  <a:lnTo>
                    <a:pt x="121" y="95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8" y="109"/>
                  </a:lnTo>
                  <a:lnTo>
                    <a:pt x="128" y="109"/>
                  </a:lnTo>
                  <a:lnTo>
                    <a:pt x="130" y="114"/>
                  </a:lnTo>
                  <a:lnTo>
                    <a:pt x="133" y="114"/>
                  </a:lnTo>
                  <a:lnTo>
                    <a:pt x="135" y="114"/>
                  </a:lnTo>
                  <a:lnTo>
                    <a:pt x="135" y="114"/>
                  </a:lnTo>
                  <a:lnTo>
                    <a:pt x="137" y="114"/>
                  </a:lnTo>
                  <a:lnTo>
                    <a:pt x="137" y="116"/>
                  </a:lnTo>
                  <a:lnTo>
                    <a:pt x="135" y="119"/>
                  </a:lnTo>
                  <a:lnTo>
                    <a:pt x="130" y="121"/>
                  </a:lnTo>
                  <a:lnTo>
                    <a:pt x="128" y="123"/>
                  </a:lnTo>
                  <a:lnTo>
                    <a:pt x="123" y="123"/>
                  </a:lnTo>
                  <a:lnTo>
                    <a:pt x="123" y="12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3" name="Freeform 257">
              <a:extLst>
                <a:ext uri="{FF2B5EF4-FFF2-40B4-BE49-F238E27FC236}">
                  <a16:creationId xmlns:a16="http://schemas.microsoft.com/office/drawing/2014/main" id="{653BF66F-16B3-C449-4E7E-6BB2F3582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241" y="5187986"/>
              <a:ext cx="28908" cy="33288"/>
            </a:xfrm>
            <a:custGeom>
              <a:avLst/>
              <a:gdLst>
                <a:gd name="T0" fmla="*/ 26 w 33"/>
                <a:gd name="T1" fmla="*/ 36 h 38"/>
                <a:gd name="T2" fmla="*/ 22 w 33"/>
                <a:gd name="T3" fmla="*/ 33 h 38"/>
                <a:gd name="T4" fmla="*/ 17 w 33"/>
                <a:gd name="T5" fmla="*/ 33 h 38"/>
                <a:gd name="T6" fmla="*/ 12 w 33"/>
                <a:gd name="T7" fmla="*/ 38 h 38"/>
                <a:gd name="T8" fmla="*/ 3 w 33"/>
                <a:gd name="T9" fmla="*/ 38 h 38"/>
                <a:gd name="T10" fmla="*/ 0 w 33"/>
                <a:gd name="T11" fmla="*/ 36 h 38"/>
                <a:gd name="T12" fmla="*/ 5 w 33"/>
                <a:gd name="T13" fmla="*/ 31 h 38"/>
                <a:gd name="T14" fmla="*/ 5 w 33"/>
                <a:gd name="T15" fmla="*/ 26 h 38"/>
                <a:gd name="T16" fmla="*/ 7 w 33"/>
                <a:gd name="T17" fmla="*/ 24 h 38"/>
                <a:gd name="T18" fmla="*/ 5 w 33"/>
                <a:gd name="T19" fmla="*/ 17 h 38"/>
                <a:gd name="T20" fmla="*/ 7 w 33"/>
                <a:gd name="T21" fmla="*/ 14 h 38"/>
                <a:gd name="T22" fmla="*/ 10 w 33"/>
                <a:gd name="T23" fmla="*/ 10 h 38"/>
                <a:gd name="T24" fmla="*/ 17 w 33"/>
                <a:gd name="T25" fmla="*/ 7 h 38"/>
                <a:gd name="T26" fmla="*/ 19 w 33"/>
                <a:gd name="T27" fmla="*/ 5 h 38"/>
                <a:gd name="T28" fmla="*/ 24 w 33"/>
                <a:gd name="T29" fmla="*/ 3 h 38"/>
                <a:gd name="T30" fmla="*/ 26 w 33"/>
                <a:gd name="T31" fmla="*/ 0 h 38"/>
                <a:gd name="T32" fmla="*/ 26 w 33"/>
                <a:gd name="T33" fmla="*/ 0 h 38"/>
                <a:gd name="T34" fmla="*/ 26 w 33"/>
                <a:gd name="T35" fmla="*/ 0 h 38"/>
                <a:gd name="T36" fmla="*/ 31 w 33"/>
                <a:gd name="T37" fmla="*/ 5 h 38"/>
                <a:gd name="T38" fmla="*/ 33 w 33"/>
                <a:gd name="T39" fmla="*/ 5 h 38"/>
                <a:gd name="T40" fmla="*/ 33 w 33"/>
                <a:gd name="T41" fmla="*/ 7 h 38"/>
                <a:gd name="T42" fmla="*/ 33 w 33"/>
                <a:gd name="T43" fmla="*/ 14 h 38"/>
                <a:gd name="T44" fmla="*/ 31 w 33"/>
                <a:gd name="T45" fmla="*/ 14 h 38"/>
                <a:gd name="T46" fmla="*/ 26 w 33"/>
                <a:gd name="T47" fmla="*/ 19 h 38"/>
                <a:gd name="T48" fmla="*/ 24 w 33"/>
                <a:gd name="T49" fmla="*/ 19 h 38"/>
                <a:gd name="T50" fmla="*/ 22 w 33"/>
                <a:gd name="T51" fmla="*/ 22 h 38"/>
                <a:gd name="T52" fmla="*/ 17 w 33"/>
                <a:gd name="T53" fmla="*/ 22 h 38"/>
                <a:gd name="T54" fmla="*/ 19 w 33"/>
                <a:gd name="T55" fmla="*/ 24 h 38"/>
                <a:gd name="T56" fmla="*/ 22 w 33"/>
                <a:gd name="T57" fmla="*/ 26 h 38"/>
                <a:gd name="T58" fmla="*/ 24 w 33"/>
                <a:gd name="T59" fmla="*/ 24 h 38"/>
                <a:gd name="T60" fmla="*/ 31 w 33"/>
                <a:gd name="T61" fmla="*/ 24 h 38"/>
                <a:gd name="T62" fmla="*/ 31 w 33"/>
                <a:gd name="T63" fmla="*/ 26 h 38"/>
                <a:gd name="T64" fmla="*/ 26 w 33"/>
                <a:gd name="T65" fmla="*/ 33 h 38"/>
                <a:gd name="T66" fmla="*/ 26 w 33"/>
                <a:gd name="T67" fmla="*/ 36 h 38"/>
                <a:gd name="T68" fmla="*/ 26 w 33"/>
                <a:gd name="T69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" h="38">
                  <a:moveTo>
                    <a:pt x="26" y="36"/>
                  </a:moveTo>
                  <a:lnTo>
                    <a:pt x="22" y="33"/>
                  </a:lnTo>
                  <a:lnTo>
                    <a:pt x="17" y="33"/>
                  </a:lnTo>
                  <a:lnTo>
                    <a:pt x="12" y="38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5" y="31"/>
                  </a:lnTo>
                  <a:lnTo>
                    <a:pt x="5" y="26"/>
                  </a:lnTo>
                  <a:lnTo>
                    <a:pt x="7" y="24"/>
                  </a:lnTo>
                  <a:lnTo>
                    <a:pt x="5" y="17"/>
                  </a:lnTo>
                  <a:lnTo>
                    <a:pt x="7" y="14"/>
                  </a:lnTo>
                  <a:lnTo>
                    <a:pt x="10" y="10"/>
                  </a:lnTo>
                  <a:lnTo>
                    <a:pt x="17" y="7"/>
                  </a:lnTo>
                  <a:lnTo>
                    <a:pt x="19" y="5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2" y="22"/>
                  </a:lnTo>
                  <a:lnTo>
                    <a:pt x="17" y="22"/>
                  </a:lnTo>
                  <a:lnTo>
                    <a:pt x="19" y="24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31" y="24"/>
                  </a:lnTo>
                  <a:lnTo>
                    <a:pt x="31" y="26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4" name="Freeform 258">
              <a:extLst>
                <a:ext uri="{FF2B5EF4-FFF2-40B4-BE49-F238E27FC236}">
                  <a16:creationId xmlns:a16="http://schemas.microsoft.com/office/drawing/2014/main" id="{53DF7B04-528C-BDD7-C2AC-861F0887E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729" y="5200250"/>
              <a:ext cx="186584" cy="247028"/>
            </a:xfrm>
            <a:custGeom>
              <a:avLst/>
              <a:gdLst>
                <a:gd name="T0" fmla="*/ 22 w 213"/>
                <a:gd name="T1" fmla="*/ 166 h 282"/>
                <a:gd name="T2" fmla="*/ 41 w 213"/>
                <a:gd name="T3" fmla="*/ 159 h 282"/>
                <a:gd name="T4" fmla="*/ 50 w 213"/>
                <a:gd name="T5" fmla="*/ 149 h 282"/>
                <a:gd name="T6" fmla="*/ 71 w 213"/>
                <a:gd name="T7" fmla="*/ 147 h 282"/>
                <a:gd name="T8" fmla="*/ 123 w 213"/>
                <a:gd name="T9" fmla="*/ 83 h 282"/>
                <a:gd name="T10" fmla="*/ 48 w 213"/>
                <a:gd name="T11" fmla="*/ 57 h 282"/>
                <a:gd name="T12" fmla="*/ 41 w 213"/>
                <a:gd name="T13" fmla="*/ 43 h 282"/>
                <a:gd name="T14" fmla="*/ 38 w 213"/>
                <a:gd name="T15" fmla="*/ 19 h 282"/>
                <a:gd name="T16" fmla="*/ 45 w 213"/>
                <a:gd name="T17" fmla="*/ 15 h 282"/>
                <a:gd name="T18" fmla="*/ 62 w 213"/>
                <a:gd name="T19" fmla="*/ 31 h 282"/>
                <a:gd name="T20" fmla="*/ 78 w 213"/>
                <a:gd name="T21" fmla="*/ 36 h 282"/>
                <a:gd name="T22" fmla="*/ 88 w 213"/>
                <a:gd name="T23" fmla="*/ 31 h 282"/>
                <a:gd name="T24" fmla="*/ 97 w 213"/>
                <a:gd name="T25" fmla="*/ 26 h 282"/>
                <a:gd name="T26" fmla="*/ 109 w 213"/>
                <a:gd name="T27" fmla="*/ 29 h 282"/>
                <a:gd name="T28" fmla="*/ 133 w 213"/>
                <a:gd name="T29" fmla="*/ 19 h 282"/>
                <a:gd name="T30" fmla="*/ 145 w 213"/>
                <a:gd name="T31" fmla="*/ 19 h 282"/>
                <a:gd name="T32" fmla="*/ 161 w 213"/>
                <a:gd name="T33" fmla="*/ 17 h 282"/>
                <a:gd name="T34" fmla="*/ 175 w 213"/>
                <a:gd name="T35" fmla="*/ 12 h 282"/>
                <a:gd name="T36" fmla="*/ 185 w 213"/>
                <a:gd name="T37" fmla="*/ 12 h 282"/>
                <a:gd name="T38" fmla="*/ 194 w 213"/>
                <a:gd name="T39" fmla="*/ 8 h 282"/>
                <a:gd name="T40" fmla="*/ 199 w 213"/>
                <a:gd name="T41" fmla="*/ 0 h 282"/>
                <a:gd name="T42" fmla="*/ 204 w 213"/>
                <a:gd name="T43" fmla="*/ 3 h 282"/>
                <a:gd name="T44" fmla="*/ 211 w 213"/>
                <a:gd name="T45" fmla="*/ 5 h 282"/>
                <a:gd name="T46" fmla="*/ 208 w 213"/>
                <a:gd name="T47" fmla="*/ 15 h 282"/>
                <a:gd name="T48" fmla="*/ 211 w 213"/>
                <a:gd name="T49" fmla="*/ 19 h 282"/>
                <a:gd name="T50" fmla="*/ 206 w 213"/>
                <a:gd name="T51" fmla="*/ 26 h 282"/>
                <a:gd name="T52" fmla="*/ 208 w 213"/>
                <a:gd name="T53" fmla="*/ 36 h 282"/>
                <a:gd name="T54" fmla="*/ 211 w 213"/>
                <a:gd name="T55" fmla="*/ 34 h 282"/>
                <a:gd name="T56" fmla="*/ 211 w 213"/>
                <a:gd name="T57" fmla="*/ 36 h 282"/>
                <a:gd name="T58" fmla="*/ 204 w 213"/>
                <a:gd name="T59" fmla="*/ 43 h 282"/>
                <a:gd name="T60" fmla="*/ 204 w 213"/>
                <a:gd name="T61" fmla="*/ 52 h 282"/>
                <a:gd name="T62" fmla="*/ 192 w 213"/>
                <a:gd name="T63" fmla="*/ 78 h 282"/>
                <a:gd name="T64" fmla="*/ 182 w 213"/>
                <a:gd name="T65" fmla="*/ 86 h 282"/>
                <a:gd name="T66" fmla="*/ 180 w 213"/>
                <a:gd name="T67" fmla="*/ 95 h 282"/>
                <a:gd name="T68" fmla="*/ 161 w 213"/>
                <a:gd name="T69" fmla="*/ 133 h 282"/>
                <a:gd name="T70" fmla="*/ 145 w 213"/>
                <a:gd name="T71" fmla="*/ 161 h 282"/>
                <a:gd name="T72" fmla="*/ 104 w 213"/>
                <a:gd name="T73" fmla="*/ 202 h 282"/>
                <a:gd name="T74" fmla="*/ 83 w 213"/>
                <a:gd name="T75" fmla="*/ 216 h 282"/>
                <a:gd name="T76" fmla="*/ 57 w 213"/>
                <a:gd name="T77" fmla="*/ 237 h 282"/>
                <a:gd name="T78" fmla="*/ 43 w 213"/>
                <a:gd name="T79" fmla="*/ 254 h 282"/>
                <a:gd name="T80" fmla="*/ 31 w 213"/>
                <a:gd name="T81" fmla="*/ 263 h 282"/>
                <a:gd name="T82" fmla="*/ 0 w 213"/>
                <a:gd name="T83" fmla="*/ 270 h 282"/>
                <a:gd name="T84" fmla="*/ 19 w 213"/>
                <a:gd name="T85" fmla="*/ 168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3" h="282">
                  <a:moveTo>
                    <a:pt x="19" y="168"/>
                  </a:moveTo>
                  <a:lnTo>
                    <a:pt x="19" y="168"/>
                  </a:lnTo>
                  <a:lnTo>
                    <a:pt x="22" y="166"/>
                  </a:lnTo>
                  <a:lnTo>
                    <a:pt x="29" y="164"/>
                  </a:lnTo>
                  <a:lnTo>
                    <a:pt x="34" y="161"/>
                  </a:lnTo>
                  <a:lnTo>
                    <a:pt x="41" y="159"/>
                  </a:lnTo>
                  <a:lnTo>
                    <a:pt x="43" y="157"/>
                  </a:lnTo>
                  <a:lnTo>
                    <a:pt x="45" y="152"/>
                  </a:lnTo>
                  <a:lnTo>
                    <a:pt x="50" y="149"/>
                  </a:lnTo>
                  <a:lnTo>
                    <a:pt x="55" y="149"/>
                  </a:lnTo>
                  <a:lnTo>
                    <a:pt x="60" y="147"/>
                  </a:lnTo>
                  <a:lnTo>
                    <a:pt x="71" y="147"/>
                  </a:lnTo>
                  <a:lnTo>
                    <a:pt x="83" y="147"/>
                  </a:lnTo>
                  <a:lnTo>
                    <a:pt x="149" y="83"/>
                  </a:lnTo>
                  <a:lnTo>
                    <a:pt x="123" y="83"/>
                  </a:lnTo>
                  <a:lnTo>
                    <a:pt x="62" y="64"/>
                  </a:lnTo>
                  <a:lnTo>
                    <a:pt x="55" y="60"/>
                  </a:lnTo>
                  <a:lnTo>
                    <a:pt x="48" y="57"/>
                  </a:lnTo>
                  <a:lnTo>
                    <a:pt x="45" y="50"/>
                  </a:lnTo>
                  <a:lnTo>
                    <a:pt x="45" y="45"/>
                  </a:lnTo>
                  <a:lnTo>
                    <a:pt x="41" y="43"/>
                  </a:lnTo>
                  <a:lnTo>
                    <a:pt x="38" y="31"/>
                  </a:lnTo>
                  <a:lnTo>
                    <a:pt x="36" y="24"/>
                  </a:lnTo>
                  <a:lnTo>
                    <a:pt x="38" y="19"/>
                  </a:lnTo>
                  <a:lnTo>
                    <a:pt x="43" y="12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57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7" y="36"/>
                  </a:lnTo>
                  <a:lnTo>
                    <a:pt x="71" y="38"/>
                  </a:lnTo>
                  <a:lnTo>
                    <a:pt x="78" y="36"/>
                  </a:lnTo>
                  <a:lnTo>
                    <a:pt x="78" y="34"/>
                  </a:lnTo>
                  <a:lnTo>
                    <a:pt x="86" y="31"/>
                  </a:lnTo>
                  <a:lnTo>
                    <a:pt x="88" y="31"/>
                  </a:lnTo>
                  <a:lnTo>
                    <a:pt x="95" y="26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104" y="26"/>
                  </a:lnTo>
                  <a:lnTo>
                    <a:pt x="107" y="26"/>
                  </a:lnTo>
                  <a:lnTo>
                    <a:pt x="109" y="29"/>
                  </a:lnTo>
                  <a:lnTo>
                    <a:pt x="116" y="26"/>
                  </a:lnTo>
                  <a:lnTo>
                    <a:pt x="128" y="19"/>
                  </a:lnTo>
                  <a:lnTo>
                    <a:pt x="133" y="19"/>
                  </a:lnTo>
                  <a:lnTo>
                    <a:pt x="138" y="19"/>
                  </a:lnTo>
                  <a:lnTo>
                    <a:pt x="140" y="19"/>
                  </a:lnTo>
                  <a:lnTo>
                    <a:pt x="145" y="19"/>
                  </a:lnTo>
                  <a:lnTo>
                    <a:pt x="152" y="17"/>
                  </a:lnTo>
                  <a:lnTo>
                    <a:pt x="159" y="17"/>
                  </a:lnTo>
                  <a:lnTo>
                    <a:pt x="161" y="17"/>
                  </a:lnTo>
                  <a:lnTo>
                    <a:pt x="161" y="17"/>
                  </a:lnTo>
                  <a:lnTo>
                    <a:pt x="173" y="15"/>
                  </a:lnTo>
                  <a:lnTo>
                    <a:pt x="175" y="12"/>
                  </a:lnTo>
                  <a:lnTo>
                    <a:pt x="182" y="12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92" y="10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7" y="5"/>
                  </a:lnTo>
                  <a:lnTo>
                    <a:pt x="197" y="3"/>
                  </a:lnTo>
                  <a:lnTo>
                    <a:pt x="199" y="0"/>
                  </a:lnTo>
                  <a:lnTo>
                    <a:pt x="201" y="3"/>
                  </a:lnTo>
                  <a:lnTo>
                    <a:pt x="201" y="0"/>
                  </a:lnTo>
                  <a:lnTo>
                    <a:pt x="204" y="3"/>
                  </a:lnTo>
                  <a:lnTo>
                    <a:pt x="208" y="5"/>
                  </a:lnTo>
                  <a:lnTo>
                    <a:pt x="211" y="5"/>
                  </a:lnTo>
                  <a:lnTo>
                    <a:pt x="211" y="5"/>
                  </a:lnTo>
                  <a:lnTo>
                    <a:pt x="208" y="8"/>
                  </a:lnTo>
                  <a:lnTo>
                    <a:pt x="208" y="12"/>
                  </a:lnTo>
                  <a:lnTo>
                    <a:pt x="208" y="15"/>
                  </a:lnTo>
                  <a:lnTo>
                    <a:pt x="206" y="17"/>
                  </a:lnTo>
                  <a:lnTo>
                    <a:pt x="208" y="19"/>
                  </a:lnTo>
                  <a:lnTo>
                    <a:pt x="211" y="19"/>
                  </a:lnTo>
                  <a:lnTo>
                    <a:pt x="211" y="19"/>
                  </a:lnTo>
                  <a:lnTo>
                    <a:pt x="208" y="22"/>
                  </a:lnTo>
                  <a:lnTo>
                    <a:pt x="206" y="26"/>
                  </a:lnTo>
                  <a:lnTo>
                    <a:pt x="208" y="29"/>
                  </a:lnTo>
                  <a:lnTo>
                    <a:pt x="208" y="31"/>
                  </a:lnTo>
                  <a:lnTo>
                    <a:pt x="208" y="36"/>
                  </a:lnTo>
                  <a:lnTo>
                    <a:pt x="211" y="36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36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8" y="36"/>
                  </a:lnTo>
                  <a:lnTo>
                    <a:pt x="206" y="38"/>
                  </a:lnTo>
                  <a:lnTo>
                    <a:pt x="204" y="43"/>
                  </a:lnTo>
                  <a:lnTo>
                    <a:pt x="206" y="45"/>
                  </a:lnTo>
                  <a:lnTo>
                    <a:pt x="204" y="50"/>
                  </a:lnTo>
                  <a:lnTo>
                    <a:pt x="204" y="52"/>
                  </a:lnTo>
                  <a:lnTo>
                    <a:pt x="204" y="57"/>
                  </a:lnTo>
                  <a:lnTo>
                    <a:pt x="197" y="67"/>
                  </a:lnTo>
                  <a:lnTo>
                    <a:pt x="192" y="78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2" y="86"/>
                  </a:lnTo>
                  <a:lnTo>
                    <a:pt x="182" y="88"/>
                  </a:lnTo>
                  <a:lnTo>
                    <a:pt x="185" y="93"/>
                  </a:lnTo>
                  <a:lnTo>
                    <a:pt x="180" y="95"/>
                  </a:lnTo>
                  <a:lnTo>
                    <a:pt x="168" y="116"/>
                  </a:lnTo>
                  <a:lnTo>
                    <a:pt x="168" y="123"/>
                  </a:lnTo>
                  <a:lnTo>
                    <a:pt x="161" y="133"/>
                  </a:lnTo>
                  <a:lnTo>
                    <a:pt x="161" y="138"/>
                  </a:lnTo>
                  <a:lnTo>
                    <a:pt x="147" y="157"/>
                  </a:lnTo>
                  <a:lnTo>
                    <a:pt x="145" y="161"/>
                  </a:lnTo>
                  <a:lnTo>
                    <a:pt x="140" y="166"/>
                  </a:lnTo>
                  <a:lnTo>
                    <a:pt x="128" y="180"/>
                  </a:lnTo>
                  <a:lnTo>
                    <a:pt x="104" y="202"/>
                  </a:lnTo>
                  <a:lnTo>
                    <a:pt x="95" y="209"/>
                  </a:lnTo>
                  <a:lnTo>
                    <a:pt x="88" y="211"/>
                  </a:lnTo>
                  <a:lnTo>
                    <a:pt x="83" y="216"/>
                  </a:lnTo>
                  <a:lnTo>
                    <a:pt x="76" y="220"/>
                  </a:lnTo>
                  <a:lnTo>
                    <a:pt x="62" y="235"/>
                  </a:lnTo>
                  <a:lnTo>
                    <a:pt x="57" y="237"/>
                  </a:lnTo>
                  <a:lnTo>
                    <a:pt x="45" y="249"/>
                  </a:lnTo>
                  <a:lnTo>
                    <a:pt x="43" y="251"/>
                  </a:lnTo>
                  <a:lnTo>
                    <a:pt x="43" y="254"/>
                  </a:lnTo>
                  <a:lnTo>
                    <a:pt x="38" y="254"/>
                  </a:lnTo>
                  <a:lnTo>
                    <a:pt x="34" y="258"/>
                  </a:lnTo>
                  <a:lnTo>
                    <a:pt x="31" y="263"/>
                  </a:lnTo>
                  <a:lnTo>
                    <a:pt x="15" y="282"/>
                  </a:lnTo>
                  <a:lnTo>
                    <a:pt x="15" y="282"/>
                  </a:lnTo>
                  <a:lnTo>
                    <a:pt x="0" y="270"/>
                  </a:lnTo>
                  <a:lnTo>
                    <a:pt x="0" y="187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68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5" name="Freeform 259">
              <a:extLst>
                <a:ext uri="{FF2B5EF4-FFF2-40B4-BE49-F238E27FC236}">
                  <a16:creationId xmlns:a16="http://schemas.microsoft.com/office/drawing/2014/main" id="{797CBE1D-44CF-221B-C134-5D5630DCD4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3284" y="5318507"/>
              <a:ext cx="190089" cy="186584"/>
            </a:xfrm>
            <a:custGeom>
              <a:avLst/>
              <a:gdLst>
                <a:gd name="T0" fmla="*/ 54 w 217"/>
                <a:gd name="T1" fmla="*/ 24 h 213"/>
                <a:gd name="T2" fmla="*/ 59 w 217"/>
                <a:gd name="T3" fmla="*/ 22 h 213"/>
                <a:gd name="T4" fmla="*/ 64 w 217"/>
                <a:gd name="T5" fmla="*/ 19 h 213"/>
                <a:gd name="T6" fmla="*/ 78 w 217"/>
                <a:gd name="T7" fmla="*/ 0 h 213"/>
                <a:gd name="T8" fmla="*/ 85 w 217"/>
                <a:gd name="T9" fmla="*/ 5 h 213"/>
                <a:gd name="T10" fmla="*/ 87 w 217"/>
                <a:gd name="T11" fmla="*/ 17 h 213"/>
                <a:gd name="T12" fmla="*/ 94 w 217"/>
                <a:gd name="T13" fmla="*/ 22 h 213"/>
                <a:gd name="T14" fmla="*/ 106 w 217"/>
                <a:gd name="T15" fmla="*/ 22 h 213"/>
                <a:gd name="T16" fmla="*/ 120 w 217"/>
                <a:gd name="T17" fmla="*/ 24 h 213"/>
                <a:gd name="T18" fmla="*/ 132 w 217"/>
                <a:gd name="T19" fmla="*/ 36 h 213"/>
                <a:gd name="T20" fmla="*/ 139 w 217"/>
                <a:gd name="T21" fmla="*/ 41 h 213"/>
                <a:gd name="T22" fmla="*/ 151 w 217"/>
                <a:gd name="T23" fmla="*/ 43 h 213"/>
                <a:gd name="T24" fmla="*/ 161 w 217"/>
                <a:gd name="T25" fmla="*/ 43 h 213"/>
                <a:gd name="T26" fmla="*/ 168 w 217"/>
                <a:gd name="T27" fmla="*/ 43 h 213"/>
                <a:gd name="T28" fmla="*/ 175 w 217"/>
                <a:gd name="T29" fmla="*/ 31 h 213"/>
                <a:gd name="T30" fmla="*/ 184 w 217"/>
                <a:gd name="T31" fmla="*/ 31 h 213"/>
                <a:gd name="T32" fmla="*/ 196 w 217"/>
                <a:gd name="T33" fmla="*/ 26 h 213"/>
                <a:gd name="T34" fmla="*/ 201 w 217"/>
                <a:gd name="T35" fmla="*/ 33 h 213"/>
                <a:gd name="T36" fmla="*/ 213 w 217"/>
                <a:gd name="T37" fmla="*/ 33 h 213"/>
                <a:gd name="T38" fmla="*/ 198 w 217"/>
                <a:gd name="T39" fmla="*/ 52 h 213"/>
                <a:gd name="T40" fmla="*/ 213 w 217"/>
                <a:gd name="T41" fmla="*/ 147 h 213"/>
                <a:gd name="T42" fmla="*/ 206 w 217"/>
                <a:gd name="T43" fmla="*/ 159 h 213"/>
                <a:gd name="T44" fmla="*/ 201 w 217"/>
                <a:gd name="T45" fmla="*/ 161 h 213"/>
                <a:gd name="T46" fmla="*/ 196 w 217"/>
                <a:gd name="T47" fmla="*/ 166 h 213"/>
                <a:gd name="T48" fmla="*/ 184 w 217"/>
                <a:gd name="T49" fmla="*/ 171 h 213"/>
                <a:gd name="T50" fmla="*/ 182 w 217"/>
                <a:gd name="T51" fmla="*/ 173 h 213"/>
                <a:gd name="T52" fmla="*/ 180 w 217"/>
                <a:gd name="T53" fmla="*/ 180 h 213"/>
                <a:gd name="T54" fmla="*/ 177 w 217"/>
                <a:gd name="T55" fmla="*/ 185 h 213"/>
                <a:gd name="T56" fmla="*/ 175 w 217"/>
                <a:gd name="T57" fmla="*/ 194 h 213"/>
                <a:gd name="T58" fmla="*/ 163 w 217"/>
                <a:gd name="T59" fmla="*/ 211 h 213"/>
                <a:gd name="T60" fmla="*/ 156 w 217"/>
                <a:gd name="T61" fmla="*/ 213 h 213"/>
                <a:gd name="T62" fmla="*/ 130 w 217"/>
                <a:gd name="T63" fmla="*/ 192 h 213"/>
                <a:gd name="T64" fmla="*/ 130 w 217"/>
                <a:gd name="T65" fmla="*/ 190 h 213"/>
                <a:gd name="T66" fmla="*/ 49 w 217"/>
                <a:gd name="T67" fmla="*/ 138 h 213"/>
                <a:gd name="T68" fmla="*/ 49 w 217"/>
                <a:gd name="T69" fmla="*/ 116 h 213"/>
                <a:gd name="T70" fmla="*/ 54 w 217"/>
                <a:gd name="T71" fmla="*/ 107 h 213"/>
                <a:gd name="T72" fmla="*/ 59 w 217"/>
                <a:gd name="T73" fmla="*/ 100 h 213"/>
                <a:gd name="T74" fmla="*/ 64 w 217"/>
                <a:gd name="T75" fmla="*/ 93 h 213"/>
                <a:gd name="T76" fmla="*/ 71 w 217"/>
                <a:gd name="T77" fmla="*/ 93 h 213"/>
                <a:gd name="T78" fmla="*/ 73 w 217"/>
                <a:gd name="T79" fmla="*/ 83 h 213"/>
                <a:gd name="T80" fmla="*/ 78 w 217"/>
                <a:gd name="T81" fmla="*/ 74 h 213"/>
                <a:gd name="T82" fmla="*/ 73 w 217"/>
                <a:gd name="T83" fmla="*/ 67 h 213"/>
                <a:gd name="T84" fmla="*/ 73 w 217"/>
                <a:gd name="T85" fmla="*/ 62 h 213"/>
                <a:gd name="T86" fmla="*/ 66 w 217"/>
                <a:gd name="T87" fmla="*/ 55 h 213"/>
                <a:gd name="T88" fmla="*/ 61 w 217"/>
                <a:gd name="T89" fmla="*/ 45 h 213"/>
                <a:gd name="T90" fmla="*/ 59 w 217"/>
                <a:gd name="T91" fmla="*/ 41 h 213"/>
                <a:gd name="T92" fmla="*/ 57 w 217"/>
                <a:gd name="T93" fmla="*/ 36 h 213"/>
                <a:gd name="T94" fmla="*/ 52 w 217"/>
                <a:gd name="T95" fmla="*/ 29 h 213"/>
                <a:gd name="T96" fmla="*/ 52 w 217"/>
                <a:gd name="T97" fmla="*/ 29 h 213"/>
                <a:gd name="T98" fmla="*/ 52 w 217"/>
                <a:gd name="T99" fmla="*/ 29 h 213"/>
                <a:gd name="T100" fmla="*/ 7 w 217"/>
                <a:gd name="T101" fmla="*/ 140 h 213"/>
                <a:gd name="T102" fmla="*/ 0 w 217"/>
                <a:gd name="T103" fmla="*/ 140 h 213"/>
                <a:gd name="T104" fmla="*/ 0 w 217"/>
                <a:gd name="T105" fmla="*/ 14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" h="213">
                  <a:moveTo>
                    <a:pt x="52" y="29"/>
                  </a:moveTo>
                  <a:lnTo>
                    <a:pt x="54" y="24"/>
                  </a:lnTo>
                  <a:lnTo>
                    <a:pt x="57" y="24"/>
                  </a:lnTo>
                  <a:lnTo>
                    <a:pt x="59" y="22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71" y="10"/>
                  </a:lnTo>
                  <a:lnTo>
                    <a:pt x="78" y="0"/>
                  </a:lnTo>
                  <a:lnTo>
                    <a:pt x="80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17"/>
                  </a:lnTo>
                  <a:lnTo>
                    <a:pt x="92" y="22"/>
                  </a:lnTo>
                  <a:lnTo>
                    <a:pt x="94" y="22"/>
                  </a:lnTo>
                  <a:lnTo>
                    <a:pt x="99" y="22"/>
                  </a:lnTo>
                  <a:lnTo>
                    <a:pt x="106" y="22"/>
                  </a:lnTo>
                  <a:lnTo>
                    <a:pt x="116" y="22"/>
                  </a:lnTo>
                  <a:lnTo>
                    <a:pt x="120" y="24"/>
                  </a:lnTo>
                  <a:lnTo>
                    <a:pt x="128" y="31"/>
                  </a:lnTo>
                  <a:lnTo>
                    <a:pt x="132" y="36"/>
                  </a:lnTo>
                  <a:lnTo>
                    <a:pt x="137" y="41"/>
                  </a:lnTo>
                  <a:lnTo>
                    <a:pt x="139" y="41"/>
                  </a:lnTo>
                  <a:lnTo>
                    <a:pt x="146" y="41"/>
                  </a:lnTo>
                  <a:lnTo>
                    <a:pt x="151" y="43"/>
                  </a:lnTo>
                  <a:lnTo>
                    <a:pt x="158" y="43"/>
                  </a:lnTo>
                  <a:lnTo>
                    <a:pt x="161" y="43"/>
                  </a:lnTo>
                  <a:lnTo>
                    <a:pt x="163" y="43"/>
                  </a:lnTo>
                  <a:lnTo>
                    <a:pt x="168" y="43"/>
                  </a:lnTo>
                  <a:lnTo>
                    <a:pt x="175" y="33"/>
                  </a:lnTo>
                  <a:lnTo>
                    <a:pt x="175" y="31"/>
                  </a:lnTo>
                  <a:lnTo>
                    <a:pt x="180" y="29"/>
                  </a:lnTo>
                  <a:lnTo>
                    <a:pt x="184" y="31"/>
                  </a:lnTo>
                  <a:lnTo>
                    <a:pt x="187" y="29"/>
                  </a:lnTo>
                  <a:lnTo>
                    <a:pt x="196" y="26"/>
                  </a:lnTo>
                  <a:lnTo>
                    <a:pt x="198" y="29"/>
                  </a:lnTo>
                  <a:lnTo>
                    <a:pt x="201" y="33"/>
                  </a:lnTo>
                  <a:lnTo>
                    <a:pt x="203" y="36"/>
                  </a:lnTo>
                  <a:lnTo>
                    <a:pt x="213" y="33"/>
                  </a:lnTo>
                  <a:lnTo>
                    <a:pt x="217" y="33"/>
                  </a:lnTo>
                  <a:lnTo>
                    <a:pt x="198" y="52"/>
                  </a:lnTo>
                  <a:lnTo>
                    <a:pt x="198" y="135"/>
                  </a:lnTo>
                  <a:lnTo>
                    <a:pt x="213" y="147"/>
                  </a:lnTo>
                  <a:lnTo>
                    <a:pt x="213" y="149"/>
                  </a:lnTo>
                  <a:lnTo>
                    <a:pt x="206" y="159"/>
                  </a:lnTo>
                  <a:lnTo>
                    <a:pt x="203" y="159"/>
                  </a:lnTo>
                  <a:lnTo>
                    <a:pt x="201" y="161"/>
                  </a:lnTo>
                  <a:lnTo>
                    <a:pt x="203" y="164"/>
                  </a:lnTo>
                  <a:lnTo>
                    <a:pt x="196" y="166"/>
                  </a:lnTo>
                  <a:lnTo>
                    <a:pt x="191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0" y="175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77" y="185"/>
                  </a:lnTo>
                  <a:lnTo>
                    <a:pt x="175" y="190"/>
                  </a:lnTo>
                  <a:lnTo>
                    <a:pt x="175" y="194"/>
                  </a:lnTo>
                  <a:lnTo>
                    <a:pt x="170" y="201"/>
                  </a:lnTo>
                  <a:lnTo>
                    <a:pt x="163" y="211"/>
                  </a:lnTo>
                  <a:lnTo>
                    <a:pt x="158" y="213"/>
                  </a:lnTo>
                  <a:lnTo>
                    <a:pt x="156" y="213"/>
                  </a:lnTo>
                  <a:lnTo>
                    <a:pt x="132" y="194"/>
                  </a:lnTo>
                  <a:lnTo>
                    <a:pt x="130" y="192"/>
                  </a:lnTo>
                  <a:lnTo>
                    <a:pt x="128" y="190"/>
                  </a:lnTo>
                  <a:lnTo>
                    <a:pt x="130" y="190"/>
                  </a:lnTo>
                  <a:lnTo>
                    <a:pt x="125" y="183"/>
                  </a:lnTo>
                  <a:lnTo>
                    <a:pt x="49" y="138"/>
                  </a:lnTo>
                  <a:lnTo>
                    <a:pt x="42" y="138"/>
                  </a:lnTo>
                  <a:lnTo>
                    <a:pt x="49" y="116"/>
                  </a:lnTo>
                  <a:lnTo>
                    <a:pt x="49" y="112"/>
                  </a:lnTo>
                  <a:lnTo>
                    <a:pt x="54" y="107"/>
                  </a:lnTo>
                  <a:lnTo>
                    <a:pt x="57" y="102"/>
                  </a:lnTo>
                  <a:lnTo>
                    <a:pt x="59" y="100"/>
                  </a:lnTo>
                  <a:lnTo>
                    <a:pt x="61" y="95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71" y="93"/>
                  </a:lnTo>
                  <a:lnTo>
                    <a:pt x="73" y="85"/>
                  </a:lnTo>
                  <a:lnTo>
                    <a:pt x="73" y="83"/>
                  </a:lnTo>
                  <a:lnTo>
                    <a:pt x="78" y="78"/>
                  </a:lnTo>
                  <a:lnTo>
                    <a:pt x="78" y="74"/>
                  </a:lnTo>
                  <a:lnTo>
                    <a:pt x="75" y="69"/>
                  </a:lnTo>
                  <a:lnTo>
                    <a:pt x="73" y="67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68" y="62"/>
                  </a:lnTo>
                  <a:lnTo>
                    <a:pt x="66" y="55"/>
                  </a:lnTo>
                  <a:lnTo>
                    <a:pt x="61" y="50"/>
                  </a:lnTo>
                  <a:lnTo>
                    <a:pt x="61" y="45"/>
                  </a:lnTo>
                  <a:lnTo>
                    <a:pt x="61" y="41"/>
                  </a:lnTo>
                  <a:lnTo>
                    <a:pt x="59" y="41"/>
                  </a:lnTo>
                  <a:lnTo>
                    <a:pt x="59" y="38"/>
                  </a:lnTo>
                  <a:lnTo>
                    <a:pt x="57" y="36"/>
                  </a:lnTo>
                  <a:lnTo>
                    <a:pt x="54" y="31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close/>
                  <a:moveTo>
                    <a:pt x="0" y="140"/>
                  </a:moveTo>
                  <a:lnTo>
                    <a:pt x="7" y="140"/>
                  </a:lnTo>
                  <a:lnTo>
                    <a:pt x="14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6" name="Freeform 260">
              <a:extLst>
                <a:ext uri="{FF2B5EF4-FFF2-40B4-BE49-F238E27FC236}">
                  <a16:creationId xmlns:a16="http://schemas.microsoft.com/office/drawing/2014/main" id="{8B44B677-34CE-3A6B-FC6C-6755E5C17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3864" y="5343912"/>
              <a:ext cx="107746" cy="103366"/>
            </a:xfrm>
            <a:custGeom>
              <a:avLst/>
              <a:gdLst>
                <a:gd name="T0" fmla="*/ 94 w 123"/>
                <a:gd name="T1" fmla="*/ 83 h 118"/>
                <a:gd name="T2" fmla="*/ 102 w 123"/>
                <a:gd name="T3" fmla="*/ 73 h 118"/>
                <a:gd name="T4" fmla="*/ 106 w 123"/>
                <a:gd name="T5" fmla="*/ 66 h 118"/>
                <a:gd name="T6" fmla="*/ 109 w 123"/>
                <a:gd name="T7" fmla="*/ 64 h 118"/>
                <a:gd name="T8" fmla="*/ 118 w 123"/>
                <a:gd name="T9" fmla="*/ 56 h 118"/>
                <a:gd name="T10" fmla="*/ 123 w 123"/>
                <a:gd name="T11" fmla="*/ 49 h 118"/>
                <a:gd name="T12" fmla="*/ 120 w 123"/>
                <a:gd name="T13" fmla="*/ 40 h 118"/>
                <a:gd name="T14" fmla="*/ 120 w 123"/>
                <a:gd name="T15" fmla="*/ 35 h 118"/>
                <a:gd name="T16" fmla="*/ 113 w 123"/>
                <a:gd name="T17" fmla="*/ 33 h 118"/>
                <a:gd name="T18" fmla="*/ 106 w 123"/>
                <a:gd name="T19" fmla="*/ 21 h 118"/>
                <a:gd name="T20" fmla="*/ 106 w 123"/>
                <a:gd name="T21" fmla="*/ 12 h 118"/>
                <a:gd name="T22" fmla="*/ 104 w 123"/>
                <a:gd name="T23" fmla="*/ 9 h 118"/>
                <a:gd name="T24" fmla="*/ 99 w 123"/>
                <a:gd name="T25" fmla="*/ 2 h 118"/>
                <a:gd name="T26" fmla="*/ 92 w 123"/>
                <a:gd name="T27" fmla="*/ 2 h 118"/>
                <a:gd name="T28" fmla="*/ 85 w 123"/>
                <a:gd name="T29" fmla="*/ 9 h 118"/>
                <a:gd name="T30" fmla="*/ 73 w 123"/>
                <a:gd name="T31" fmla="*/ 7 h 118"/>
                <a:gd name="T32" fmla="*/ 66 w 123"/>
                <a:gd name="T33" fmla="*/ 9 h 118"/>
                <a:gd name="T34" fmla="*/ 61 w 123"/>
                <a:gd name="T35" fmla="*/ 9 h 118"/>
                <a:gd name="T36" fmla="*/ 59 w 123"/>
                <a:gd name="T37" fmla="*/ 14 h 118"/>
                <a:gd name="T38" fmla="*/ 52 w 123"/>
                <a:gd name="T39" fmla="*/ 14 h 118"/>
                <a:gd name="T40" fmla="*/ 47 w 123"/>
                <a:gd name="T41" fmla="*/ 9 h 118"/>
                <a:gd name="T42" fmla="*/ 40 w 123"/>
                <a:gd name="T43" fmla="*/ 9 h 118"/>
                <a:gd name="T44" fmla="*/ 33 w 123"/>
                <a:gd name="T45" fmla="*/ 9 h 118"/>
                <a:gd name="T46" fmla="*/ 33 w 123"/>
                <a:gd name="T47" fmla="*/ 14 h 118"/>
                <a:gd name="T48" fmla="*/ 33 w 123"/>
                <a:gd name="T49" fmla="*/ 14 h 118"/>
                <a:gd name="T50" fmla="*/ 31 w 123"/>
                <a:gd name="T51" fmla="*/ 21 h 118"/>
                <a:gd name="T52" fmla="*/ 28 w 123"/>
                <a:gd name="T53" fmla="*/ 35 h 118"/>
                <a:gd name="T54" fmla="*/ 31 w 123"/>
                <a:gd name="T55" fmla="*/ 40 h 118"/>
                <a:gd name="T56" fmla="*/ 33 w 123"/>
                <a:gd name="T57" fmla="*/ 47 h 118"/>
                <a:gd name="T58" fmla="*/ 24 w 123"/>
                <a:gd name="T59" fmla="*/ 64 h 118"/>
                <a:gd name="T60" fmla="*/ 14 w 123"/>
                <a:gd name="T61" fmla="*/ 75 h 118"/>
                <a:gd name="T62" fmla="*/ 5 w 123"/>
                <a:gd name="T63" fmla="*/ 92 h 118"/>
                <a:gd name="T64" fmla="*/ 5 w 123"/>
                <a:gd name="T65" fmla="*/ 104 h 118"/>
                <a:gd name="T66" fmla="*/ 2 w 123"/>
                <a:gd name="T67" fmla="*/ 116 h 118"/>
                <a:gd name="T68" fmla="*/ 2 w 123"/>
                <a:gd name="T69" fmla="*/ 118 h 118"/>
                <a:gd name="T70" fmla="*/ 9 w 123"/>
                <a:gd name="T71" fmla="*/ 116 h 118"/>
                <a:gd name="T72" fmla="*/ 12 w 123"/>
                <a:gd name="T73" fmla="*/ 118 h 118"/>
                <a:gd name="T74" fmla="*/ 16 w 123"/>
                <a:gd name="T75" fmla="*/ 116 h 118"/>
                <a:gd name="T76" fmla="*/ 21 w 123"/>
                <a:gd name="T77" fmla="*/ 113 h 118"/>
                <a:gd name="T78" fmla="*/ 24 w 123"/>
                <a:gd name="T79" fmla="*/ 111 h 118"/>
                <a:gd name="T80" fmla="*/ 26 w 123"/>
                <a:gd name="T81" fmla="*/ 111 h 118"/>
                <a:gd name="T82" fmla="*/ 45 w 123"/>
                <a:gd name="T83" fmla="*/ 111 h 118"/>
                <a:gd name="T84" fmla="*/ 87 w 123"/>
                <a:gd name="T85" fmla="*/ 109 h 118"/>
                <a:gd name="T86" fmla="*/ 94 w 123"/>
                <a:gd name="T87" fmla="*/ 8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3" h="118">
                  <a:moveTo>
                    <a:pt x="94" y="87"/>
                  </a:moveTo>
                  <a:lnTo>
                    <a:pt x="94" y="83"/>
                  </a:lnTo>
                  <a:lnTo>
                    <a:pt x="99" y="78"/>
                  </a:lnTo>
                  <a:lnTo>
                    <a:pt x="102" y="73"/>
                  </a:lnTo>
                  <a:lnTo>
                    <a:pt x="104" y="71"/>
                  </a:lnTo>
                  <a:lnTo>
                    <a:pt x="106" y="66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16" y="64"/>
                  </a:lnTo>
                  <a:lnTo>
                    <a:pt x="118" y="56"/>
                  </a:lnTo>
                  <a:lnTo>
                    <a:pt x="118" y="54"/>
                  </a:lnTo>
                  <a:lnTo>
                    <a:pt x="123" y="49"/>
                  </a:lnTo>
                  <a:lnTo>
                    <a:pt x="123" y="45"/>
                  </a:lnTo>
                  <a:lnTo>
                    <a:pt x="120" y="40"/>
                  </a:lnTo>
                  <a:lnTo>
                    <a:pt x="118" y="38"/>
                  </a:lnTo>
                  <a:lnTo>
                    <a:pt x="120" y="35"/>
                  </a:lnTo>
                  <a:lnTo>
                    <a:pt x="118" y="33"/>
                  </a:lnTo>
                  <a:lnTo>
                    <a:pt x="113" y="33"/>
                  </a:lnTo>
                  <a:lnTo>
                    <a:pt x="111" y="26"/>
                  </a:lnTo>
                  <a:lnTo>
                    <a:pt x="106" y="21"/>
                  </a:lnTo>
                  <a:lnTo>
                    <a:pt x="106" y="16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4" y="9"/>
                  </a:lnTo>
                  <a:lnTo>
                    <a:pt x="102" y="7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2" y="2"/>
                  </a:lnTo>
                  <a:lnTo>
                    <a:pt x="90" y="7"/>
                  </a:lnTo>
                  <a:lnTo>
                    <a:pt x="85" y="9"/>
                  </a:lnTo>
                  <a:lnTo>
                    <a:pt x="80" y="7"/>
                  </a:lnTo>
                  <a:lnTo>
                    <a:pt x="73" y="7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2"/>
                  </a:lnTo>
                  <a:lnTo>
                    <a:pt x="59" y="14"/>
                  </a:lnTo>
                  <a:lnTo>
                    <a:pt x="57" y="14"/>
                  </a:lnTo>
                  <a:lnTo>
                    <a:pt x="52" y="14"/>
                  </a:lnTo>
                  <a:lnTo>
                    <a:pt x="52" y="9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0" y="9"/>
                  </a:lnTo>
                  <a:lnTo>
                    <a:pt x="35" y="7"/>
                  </a:lnTo>
                  <a:lnTo>
                    <a:pt x="33" y="9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8"/>
                  </a:lnTo>
                  <a:lnTo>
                    <a:pt x="28" y="35"/>
                  </a:lnTo>
                  <a:lnTo>
                    <a:pt x="28" y="40"/>
                  </a:lnTo>
                  <a:lnTo>
                    <a:pt x="31" y="40"/>
                  </a:lnTo>
                  <a:lnTo>
                    <a:pt x="33" y="45"/>
                  </a:lnTo>
                  <a:lnTo>
                    <a:pt x="33" y="47"/>
                  </a:lnTo>
                  <a:lnTo>
                    <a:pt x="33" y="49"/>
                  </a:lnTo>
                  <a:lnTo>
                    <a:pt x="24" y="64"/>
                  </a:lnTo>
                  <a:lnTo>
                    <a:pt x="16" y="71"/>
                  </a:lnTo>
                  <a:lnTo>
                    <a:pt x="14" y="75"/>
                  </a:lnTo>
                  <a:lnTo>
                    <a:pt x="7" y="90"/>
                  </a:lnTo>
                  <a:lnTo>
                    <a:pt x="5" y="92"/>
                  </a:lnTo>
                  <a:lnTo>
                    <a:pt x="5" y="97"/>
                  </a:lnTo>
                  <a:lnTo>
                    <a:pt x="5" y="104"/>
                  </a:lnTo>
                  <a:lnTo>
                    <a:pt x="2" y="111"/>
                  </a:lnTo>
                  <a:lnTo>
                    <a:pt x="2" y="116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2" y="116"/>
                  </a:lnTo>
                  <a:lnTo>
                    <a:pt x="12" y="118"/>
                  </a:lnTo>
                  <a:lnTo>
                    <a:pt x="16" y="118"/>
                  </a:lnTo>
                  <a:lnTo>
                    <a:pt x="16" y="116"/>
                  </a:lnTo>
                  <a:lnTo>
                    <a:pt x="16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4" y="111"/>
                  </a:lnTo>
                  <a:lnTo>
                    <a:pt x="24" y="113"/>
                  </a:lnTo>
                  <a:lnTo>
                    <a:pt x="26" y="111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59" y="111"/>
                  </a:lnTo>
                  <a:lnTo>
                    <a:pt x="87" y="109"/>
                  </a:lnTo>
                  <a:lnTo>
                    <a:pt x="94" y="87"/>
                  </a:lnTo>
                  <a:lnTo>
                    <a:pt x="94" y="8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7" name="Freeform 261">
              <a:extLst>
                <a:ext uri="{FF2B5EF4-FFF2-40B4-BE49-F238E27FC236}">
                  <a16:creationId xmlns:a16="http://schemas.microsoft.com/office/drawing/2014/main" id="{434222AE-038D-BE67-E0F1-A5FC04CF2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557" y="5216893"/>
              <a:ext cx="238268" cy="160306"/>
            </a:xfrm>
            <a:custGeom>
              <a:avLst/>
              <a:gdLst>
                <a:gd name="T0" fmla="*/ 172 w 272"/>
                <a:gd name="T1" fmla="*/ 7 h 183"/>
                <a:gd name="T2" fmla="*/ 187 w 272"/>
                <a:gd name="T3" fmla="*/ 29 h 183"/>
                <a:gd name="T4" fmla="*/ 184 w 272"/>
                <a:gd name="T5" fmla="*/ 41 h 183"/>
                <a:gd name="T6" fmla="*/ 194 w 272"/>
                <a:gd name="T7" fmla="*/ 48 h 183"/>
                <a:gd name="T8" fmla="*/ 201 w 272"/>
                <a:gd name="T9" fmla="*/ 57 h 183"/>
                <a:gd name="T10" fmla="*/ 217 w 272"/>
                <a:gd name="T11" fmla="*/ 64 h 183"/>
                <a:gd name="T12" fmla="*/ 227 w 272"/>
                <a:gd name="T13" fmla="*/ 71 h 183"/>
                <a:gd name="T14" fmla="*/ 222 w 272"/>
                <a:gd name="T15" fmla="*/ 78 h 183"/>
                <a:gd name="T16" fmla="*/ 234 w 272"/>
                <a:gd name="T17" fmla="*/ 86 h 183"/>
                <a:gd name="T18" fmla="*/ 243 w 272"/>
                <a:gd name="T19" fmla="*/ 97 h 183"/>
                <a:gd name="T20" fmla="*/ 250 w 272"/>
                <a:gd name="T21" fmla="*/ 107 h 183"/>
                <a:gd name="T22" fmla="*/ 262 w 272"/>
                <a:gd name="T23" fmla="*/ 114 h 183"/>
                <a:gd name="T24" fmla="*/ 272 w 272"/>
                <a:gd name="T25" fmla="*/ 128 h 183"/>
                <a:gd name="T26" fmla="*/ 262 w 272"/>
                <a:gd name="T27" fmla="*/ 126 h 183"/>
                <a:gd name="T28" fmla="*/ 243 w 272"/>
                <a:gd name="T29" fmla="*/ 126 h 183"/>
                <a:gd name="T30" fmla="*/ 232 w 272"/>
                <a:gd name="T31" fmla="*/ 123 h 183"/>
                <a:gd name="T32" fmla="*/ 227 w 272"/>
                <a:gd name="T33" fmla="*/ 126 h 183"/>
                <a:gd name="T34" fmla="*/ 215 w 272"/>
                <a:gd name="T35" fmla="*/ 130 h 183"/>
                <a:gd name="T36" fmla="*/ 208 w 272"/>
                <a:gd name="T37" fmla="*/ 128 h 183"/>
                <a:gd name="T38" fmla="*/ 194 w 272"/>
                <a:gd name="T39" fmla="*/ 133 h 183"/>
                <a:gd name="T40" fmla="*/ 177 w 272"/>
                <a:gd name="T41" fmla="*/ 133 h 183"/>
                <a:gd name="T42" fmla="*/ 163 w 272"/>
                <a:gd name="T43" fmla="*/ 140 h 183"/>
                <a:gd name="T44" fmla="*/ 161 w 272"/>
                <a:gd name="T45" fmla="*/ 147 h 183"/>
                <a:gd name="T46" fmla="*/ 146 w 272"/>
                <a:gd name="T47" fmla="*/ 142 h 183"/>
                <a:gd name="T48" fmla="*/ 132 w 272"/>
                <a:gd name="T49" fmla="*/ 140 h 183"/>
                <a:gd name="T50" fmla="*/ 118 w 272"/>
                <a:gd name="T51" fmla="*/ 135 h 183"/>
                <a:gd name="T52" fmla="*/ 104 w 272"/>
                <a:gd name="T53" fmla="*/ 126 h 183"/>
                <a:gd name="T54" fmla="*/ 94 w 272"/>
                <a:gd name="T55" fmla="*/ 130 h 183"/>
                <a:gd name="T56" fmla="*/ 90 w 272"/>
                <a:gd name="T57" fmla="*/ 140 h 183"/>
                <a:gd name="T58" fmla="*/ 90 w 272"/>
                <a:gd name="T59" fmla="*/ 147 h 183"/>
                <a:gd name="T60" fmla="*/ 83 w 272"/>
                <a:gd name="T61" fmla="*/ 157 h 183"/>
                <a:gd name="T62" fmla="*/ 73 w 272"/>
                <a:gd name="T63" fmla="*/ 154 h 183"/>
                <a:gd name="T64" fmla="*/ 57 w 272"/>
                <a:gd name="T65" fmla="*/ 159 h 183"/>
                <a:gd name="T66" fmla="*/ 35 w 272"/>
                <a:gd name="T67" fmla="*/ 183 h 183"/>
                <a:gd name="T68" fmla="*/ 33 w 272"/>
                <a:gd name="T69" fmla="*/ 173 h 183"/>
                <a:gd name="T70" fmla="*/ 16 w 272"/>
                <a:gd name="T71" fmla="*/ 152 h 183"/>
                <a:gd name="T72" fmla="*/ 5 w 272"/>
                <a:gd name="T73" fmla="*/ 140 h 183"/>
                <a:gd name="T74" fmla="*/ 2 w 272"/>
                <a:gd name="T75" fmla="*/ 116 h 183"/>
                <a:gd name="T76" fmla="*/ 5 w 272"/>
                <a:gd name="T77" fmla="*/ 102 h 183"/>
                <a:gd name="T78" fmla="*/ 16 w 272"/>
                <a:gd name="T79" fmla="*/ 78 h 183"/>
                <a:gd name="T80" fmla="*/ 26 w 272"/>
                <a:gd name="T81" fmla="*/ 74 h 183"/>
                <a:gd name="T82" fmla="*/ 40 w 272"/>
                <a:gd name="T83" fmla="*/ 78 h 183"/>
                <a:gd name="T84" fmla="*/ 47 w 272"/>
                <a:gd name="T85" fmla="*/ 69 h 183"/>
                <a:gd name="T86" fmla="*/ 59 w 272"/>
                <a:gd name="T87" fmla="*/ 71 h 183"/>
                <a:gd name="T88" fmla="*/ 87 w 272"/>
                <a:gd name="T89" fmla="*/ 62 h 183"/>
                <a:gd name="T90" fmla="*/ 94 w 272"/>
                <a:gd name="T91" fmla="*/ 52 h 183"/>
                <a:gd name="T92" fmla="*/ 97 w 272"/>
                <a:gd name="T93" fmla="*/ 43 h 183"/>
                <a:gd name="T94" fmla="*/ 116 w 272"/>
                <a:gd name="T95" fmla="*/ 43 h 183"/>
                <a:gd name="T96" fmla="*/ 132 w 272"/>
                <a:gd name="T97" fmla="*/ 33 h 183"/>
                <a:gd name="T98" fmla="*/ 135 w 272"/>
                <a:gd name="T99" fmla="*/ 24 h 183"/>
                <a:gd name="T100" fmla="*/ 146 w 272"/>
                <a:gd name="T101" fmla="*/ 15 h 183"/>
                <a:gd name="T102" fmla="*/ 154 w 272"/>
                <a:gd name="T103" fmla="*/ 5 h 183"/>
                <a:gd name="T104" fmla="*/ 170 w 272"/>
                <a:gd name="T10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2" h="183">
                  <a:moveTo>
                    <a:pt x="172" y="0"/>
                  </a:moveTo>
                  <a:lnTo>
                    <a:pt x="172" y="3"/>
                  </a:lnTo>
                  <a:lnTo>
                    <a:pt x="172" y="5"/>
                  </a:lnTo>
                  <a:lnTo>
                    <a:pt x="172" y="7"/>
                  </a:lnTo>
                  <a:lnTo>
                    <a:pt x="177" y="10"/>
                  </a:lnTo>
                  <a:lnTo>
                    <a:pt x="177" y="12"/>
                  </a:lnTo>
                  <a:lnTo>
                    <a:pt x="184" y="19"/>
                  </a:lnTo>
                  <a:lnTo>
                    <a:pt x="187" y="29"/>
                  </a:lnTo>
                  <a:lnTo>
                    <a:pt x="189" y="31"/>
                  </a:lnTo>
                  <a:lnTo>
                    <a:pt x="187" y="36"/>
                  </a:lnTo>
                  <a:lnTo>
                    <a:pt x="187" y="38"/>
                  </a:lnTo>
                  <a:lnTo>
                    <a:pt x="184" y="41"/>
                  </a:lnTo>
                  <a:lnTo>
                    <a:pt x="184" y="48"/>
                  </a:lnTo>
                  <a:lnTo>
                    <a:pt x="187" y="50"/>
                  </a:lnTo>
                  <a:lnTo>
                    <a:pt x="194" y="50"/>
                  </a:lnTo>
                  <a:lnTo>
                    <a:pt x="194" y="48"/>
                  </a:lnTo>
                  <a:lnTo>
                    <a:pt x="201" y="48"/>
                  </a:lnTo>
                  <a:lnTo>
                    <a:pt x="203" y="50"/>
                  </a:lnTo>
                  <a:lnTo>
                    <a:pt x="201" y="52"/>
                  </a:lnTo>
                  <a:lnTo>
                    <a:pt x="201" y="57"/>
                  </a:lnTo>
                  <a:lnTo>
                    <a:pt x="206" y="59"/>
                  </a:lnTo>
                  <a:lnTo>
                    <a:pt x="210" y="62"/>
                  </a:lnTo>
                  <a:lnTo>
                    <a:pt x="213" y="62"/>
                  </a:lnTo>
                  <a:lnTo>
                    <a:pt x="217" y="64"/>
                  </a:lnTo>
                  <a:lnTo>
                    <a:pt x="217" y="67"/>
                  </a:lnTo>
                  <a:lnTo>
                    <a:pt x="222" y="69"/>
                  </a:lnTo>
                  <a:lnTo>
                    <a:pt x="224" y="69"/>
                  </a:lnTo>
                  <a:lnTo>
                    <a:pt x="227" y="71"/>
                  </a:lnTo>
                  <a:lnTo>
                    <a:pt x="227" y="74"/>
                  </a:lnTo>
                  <a:lnTo>
                    <a:pt x="224" y="76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4" y="83"/>
                  </a:lnTo>
                  <a:lnTo>
                    <a:pt x="229" y="83"/>
                  </a:lnTo>
                  <a:lnTo>
                    <a:pt x="232" y="83"/>
                  </a:lnTo>
                  <a:lnTo>
                    <a:pt x="234" y="86"/>
                  </a:lnTo>
                  <a:lnTo>
                    <a:pt x="236" y="86"/>
                  </a:lnTo>
                  <a:lnTo>
                    <a:pt x="243" y="88"/>
                  </a:lnTo>
                  <a:lnTo>
                    <a:pt x="243" y="90"/>
                  </a:lnTo>
                  <a:lnTo>
                    <a:pt x="243" y="97"/>
                  </a:lnTo>
                  <a:lnTo>
                    <a:pt x="246" y="100"/>
                  </a:lnTo>
                  <a:lnTo>
                    <a:pt x="250" y="100"/>
                  </a:lnTo>
                  <a:lnTo>
                    <a:pt x="253" y="102"/>
                  </a:lnTo>
                  <a:lnTo>
                    <a:pt x="250" y="107"/>
                  </a:lnTo>
                  <a:lnTo>
                    <a:pt x="253" y="109"/>
                  </a:lnTo>
                  <a:lnTo>
                    <a:pt x="260" y="109"/>
                  </a:lnTo>
                  <a:lnTo>
                    <a:pt x="265" y="112"/>
                  </a:lnTo>
                  <a:lnTo>
                    <a:pt x="262" y="114"/>
                  </a:lnTo>
                  <a:lnTo>
                    <a:pt x="265" y="121"/>
                  </a:lnTo>
                  <a:lnTo>
                    <a:pt x="267" y="123"/>
                  </a:lnTo>
                  <a:lnTo>
                    <a:pt x="269" y="126"/>
                  </a:lnTo>
                  <a:lnTo>
                    <a:pt x="272" y="128"/>
                  </a:lnTo>
                  <a:lnTo>
                    <a:pt x="272" y="128"/>
                  </a:lnTo>
                  <a:lnTo>
                    <a:pt x="272" y="128"/>
                  </a:lnTo>
                  <a:lnTo>
                    <a:pt x="267" y="126"/>
                  </a:lnTo>
                  <a:lnTo>
                    <a:pt x="262" y="126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46" y="128"/>
                  </a:lnTo>
                  <a:lnTo>
                    <a:pt x="243" y="126"/>
                  </a:lnTo>
                  <a:lnTo>
                    <a:pt x="241" y="126"/>
                  </a:lnTo>
                  <a:lnTo>
                    <a:pt x="239" y="123"/>
                  </a:lnTo>
                  <a:lnTo>
                    <a:pt x="236" y="123"/>
                  </a:lnTo>
                  <a:lnTo>
                    <a:pt x="232" y="123"/>
                  </a:lnTo>
                  <a:lnTo>
                    <a:pt x="229" y="121"/>
                  </a:lnTo>
                  <a:lnTo>
                    <a:pt x="227" y="121"/>
                  </a:lnTo>
                  <a:lnTo>
                    <a:pt x="227" y="123"/>
                  </a:lnTo>
                  <a:lnTo>
                    <a:pt x="227" y="126"/>
                  </a:lnTo>
                  <a:lnTo>
                    <a:pt x="224" y="128"/>
                  </a:lnTo>
                  <a:lnTo>
                    <a:pt x="222" y="128"/>
                  </a:lnTo>
                  <a:lnTo>
                    <a:pt x="220" y="130"/>
                  </a:lnTo>
                  <a:lnTo>
                    <a:pt x="215" y="130"/>
                  </a:lnTo>
                  <a:lnTo>
                    <a:pt x="213" y="130"/>
                  </a:lnTo>
                  <a:lnTo>
                    <a:pt x="210" y="130"/>
                  </a:lnTo>
                  <a:lnTo>
                    <a:pt x="210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6" y="128"/>
                  </a:lnTo>
                  <a:lnTo>
                    <a:pt x="196" y="130"/>
                  </a:lnTo>
                  <a:lnTo>
                    <a:pt x="194" y="133"/>
                  </a:lnTo>
                  <a:lnTo>
                    <a:pt x="191" y="133"/>
                  </a:lnTo>
                  <a:lnTo>
                    <a:pt x="182" y="135"/>
                  </a:lnTo>
                  <a:lnTo>
                    <a:pt x="180" y="135"/>
                  </a:lnTo>
                  <a:lnTo>
                    <a:pt x="177" y="133"/>
                  </a:lnTo>
                  <a:lnTo>
                    <a:pt x="172" y="133"/>
                  </a:lnTo>
                  <a:lnTo>
                    <a:pt x="170" y="133"/>
                  </a:lnTo>
                  <a:lnTo>
                    <a:pt x="165" y="138"/>
                  </a:lnTo>
                  <a:lnTo>
                    <a:pt x="163" y="140"/>
                  </a:lnTo>
                  <a:lnTo>
                    <a:pt x="163" y="142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61" y="147"/>
                  </a:lnTo>
                  <a:lnTo>
                    <a:pt x="158" y="145"/>
                  </a:lnTo>
                  <a:lnTo>
                    <a:pt x="154" y="145"/>
                  </a:lnTo>
                  <a:lnTo>
                    <a:pt x="149" y="142"/>
                  </a:lnTo>
                  <a:lnTo>
                    <a:pt x="146" y="142"/>
                  </a:lnTo>
                  <a:lnTo>
                    <a:pt x="144" y="145"/>
                  </a:lnTo>
                  <a:lnTo>
                    <a:pt x="142" y="145"/>
                  </a:lnTo>
                  <a:lnTo>
                    <a:pt x="135" y="142"/>
                  </a:lnTo>
                  <a:lnTo>
                    <a:pt x="132" y="140"/>
                  </a:lnTo>
                  <a:lnTo>
                    <a:pt x="127" y="142"/>
                  </a:lnTo>
                  <a:lnTo>
                    <a:pt x="125" y="140"/>
                  </a:lnTo>
                  <a:lnTo>
                    <a:pt x="120" y="135"/>
                  </a:lnTo>
                  <a:lnTo>
                    <a:pt x="118" y="135"/>
                  </a:lnTo>
                  <a:lnTo>
                    <a:pt x="111" y="128"/>
                  </a:lnTo>
                  <a:lnTo>
                    <a:pt x="109" y="128"/>
                  </a:lnTo>
                  <a:lnTo>
                    <a:pt x="106" y="126"/>
                  </a:lnTo>
                  <a:lnTo>
                    <a:pt x="104" y="126"/>
                  </a:lnTo>
                  <a:lnTo>
                    <a:pt x="104" y="128"/>
                  </a:lnTo>
                  <a:lnTo>
                    <a:pt x="99" y="128"/>
                  </a:lnTo>
                  <a:lnTo>
                    <a:pt x="97" y="130"/>
                  </a:lnTo>
                  <a:lnTo>
                    <a:pt x="94" y="130"/>
                  </a:lnTo>
                  <a:lnTo>
                    <a:pt x="92" y="133"/>
                  </a:lnTo>
                  <a:lnTo>
                    <a:pt x="92" y="135"/>
                  </a:lnTo>
                  <a:lnTo>
                    <a:pt x="90" y="138"/>
                  </a:lnTo>
                  <a:lnTo>
                    <a:pt x="90" y="140"/>
                  </a:lnTo>
                  <a:lnTo>
                    <a:pt x="87" y="142"/>
                  </a:lnTo>
                  <a:lnTo>
                    <a:pt x="85" y="142"/>
                  </a:lnTo>
                  <a:lnTo>
                    <a:pt x="85" y="145"/>
                  </a:lnTo>
                  <a:lnTo>
                    <a:pt x="90" y="147"/>
                  </a:lnTo>
                  <a:lnTo>
                    <a:pt x="87" y="149"/>
                  </a:lnTo>
                  <a:lnTo>
                    <a:pt x="87" y="154"/>
                  </a:lnTo>
                  <a:lnTo>
                    <a:pt x="85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78" y="157"/>
                  </a:lnTo>
                  <a:lnTo>
                    <a:pt x="75" y="154"/>
                  </a:lnTo>
                  <a:lnTo>
                    <a:pt x="73" y="154"/>
                  </a:lnTo>
                  <a:lnTo>
                    <a:pt x="71" y="154"/>
                  </a:lnTo>
                  <a:lnTo>
                    <a:pt x="68" y="157"/>
                  </a:lnTo>
                  <a:lnTo>
                    <a:pt x="64" y="154"/>
                  </a:lnTo>
                  <a:lnTo>
                    <a:pt x="57" y="159"/>
                  </a:lnTo>
                  <a:lnTo>
                    <a:pt x="54" y="161"/>
                  </a:lnTo>
                  <a:lnTo>
                    <a:pt x="49" y="161"/>
                  </a:lnTo>
                  <a:lnTo>
                    <a:pt x="45" y="166"/>
                  </a:lnTo>
                  <a:lnTo>
                    <a:pt x="35" y="183"/>
                  </a:lnTo>
                  <a:lnTo>
                    <a:pt x="35" y="183"/>
                  </a:lnTo>
                  <a:lnTo>
                    <a:pt x="35" y="180"/>
                  </a:lnTo>
                  <a:lnTo>
                    <a:pt x="35" y="178"/>
                  </a:lnTo>
                  <a:lnTo>
                    <a:pt x="33" y="173"/>
                  </a:lnTo>
                  <a:lnTo>
                    <a:pt x="28" y="168"/>
                  </a:lnTo>
                  <a:lnTo>
                    <a:pt x="26" y="166"/>
                  </a:lnTo>
                  <a:lnTo>
                    <a:pt x="21" y="159"/>
                  </a:lnTo>
                  <a:lnTo>
                    <a:pt x="16" y="152"/>
                  </a:lnTo>
                  <a:lnTo>
                    <a:pt x="16" y="147"/>
                  </a:lnTo>
                  <a:lnTo>
                    <a:pt x="12" y="142"/>
                  </a:lnTo>
                  <a:lnTo>
                    <a:pt x="7" y="140"/>
                  </a:lnTo>
                  <a:lnTo>
                    <a:pt x="5" y="140"/>
                  </a:lnTo>
                  <a:lnTo>
                    <a:pt x="5" y="130"/>
                  </a:lnTo>
                  <a:lnTo>
                    <a:pt x="5" y="126"/>
                  </a:lnTo>
                  <a:lnTo>
                    <a:pt x="2" y="121"/>
                  </a:lnTo>
                  <a:lnTo>
                    <a:pt x="2" y="116"/>
                  </a:lnTo>
                  <a:lnTo>
                    <a:pt x="2" y="109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5" y="102"/>
                  </a:lnTo>
                  <a:lnTo>
                    <a:pt x="9" y="95"/>
                  </a:lnTo>
                  <a:lnTo>
                    <a:pt x="12" y="90"/>
                  </a:lnTo>
                  <a:lnTo>
                    <a:pt x="14" y="83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23" y="74"/>
                  </a:lnTo>
                  <a:lnTo>
                    <a:pt x="23" y="71"/>
                  </a:lnTo>
                  <a:lnTo>
                    <a:pt x="26" y="74"/>
                  </a:lnTo>
                  <a:lnTo>
                    <a:pt x="26" y="78"/>
                  </a:lnTo>
                  <a:lnTo>
                    <a:pt x="31" y="78"/>
                  </a:lnTo>
                  <a:lnTo>
                    <a:pt x="33" y="78"/>
                  </a:lnTo>
                  <a:lnTo>
                    <a:pt x="40" y="78"/>
                  </a:lnTo>
                  <a:lnTo>
                    <a:pt x="42" y="74"/>
                  </a:lnTo>
                  <a:lnTo>
                    <a:pt x="42" y="69"/>
                  </a:lnTo>
                  <a:lnTo>
                    <a:pt x="45" y="67"/>
                  </a:lnTo>
                  <a:lnTo>
                    <a:pt x="47" y="69"/>
                  </a:lnTo>
                  <a:lnTo>
                    <a:pt x="47" y="74"/>
                  </a:lnTo>
                  <a:lnTo>
                    <a:pt x="49" y="74"/>
                  </a:lnTo>
                  <a:lnTo>
                    <a:pt x="54" y="74"/>
                  </a:lnTo>
                  <a:lnTo>
                    <a:pt x="59" y="71"/>
                  </a:lnTo>
                  <a:lnTo>
                    <a:pt x="66" y="67"/>
                  </a:lnTo>
                  <a:lnTo>
                    <a:pt x="71" y="64"/>
                  </a:lnTo>
                  <a:lnTo>
                    <a:pt x="83" y="62"/>
                  </a:lnTo>
                  <a:lnTo>
                    <a:pt x="87" y="62"/>
                  </a:lnTo>
                  <a:lnTo>
                    <a:pt x="90" y="57"/>
                  </a:lnTo>
                  <a:lnTo>
                    <a:pt x="97" y="55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90" y="48"/>
                  </a:lnTo>
                  <a:lnTo>
                    <a:pt x="90" y="43"/>
                  </a:lnTo>
                  <a:lnTo>
                    <a:pt x="94" y="43"/>
                  </a:lnTo>
                  <a:lnTo>
                    <a:pt x="97" y="43"/>
                  </a:lnTo>
                  <a:lnTo>
                    <a:pt x="101" y="43"/>
                  </a:lnTo>
                  <a:lnTo>
                    <a:pt x="104" y="43"/>
                  </a:lnTo>
                  <a:lnTo>
                    <a:pt x="111" y="45"/>
                  </a:lnTo>
                  <a:lnTo>
                    <a:pt x="116" y="43"/>
                  </a:lnTo>
                  <a:lnTo>
                    <a:pt x="123" y="43"/>
                  </a:lnTo>
                  <a:lnTo>
                    <a:pt x="127" y="41"/>
                  </a:lnTo>
                  <a:lnTo>
                    <a:pt x="130" y="38"/>
                  </a:lnTo>
                  <a:lnTo>
                    <a:pt x="132" y="33"/>
                  </a:lnTo>
                  <a:lnTo>
                    <a:pt x="132" y="31"/>
                  </a:lnTo>
                  <a:lnTo>
                    <a:pt x="132" y="29"/>
                  </a:lnTo>
                  <a:lnTo>
                    <a:pt x="135" y="26"/>
                  </a:lnTo>
                  <a:lnTo>
                    <a:pt x="135" y="24"/>
                  </a:lnTo>
                  <a:lnTo>
                    <a:pt x="137" y="19"/>
                  </a:lnTo>
                  <a:lnTo>
                    <a:pt x="139" y="19"/>
                  </a:lnTo>
                  <a:lnTo>
                    <a:pt x="142" y="19"/>
                  </a:lnTo>
                  <a:lnTo>
                    <a:pt x="146" y="15"/>
                  </a:lnTo>
                  <a:lnTo>
                    <a:pt x="149" y="12"/>
                  </a:lnTo>
                  <a:lnTo>
                    <a:pt x="149" y="10"/>
                  </a:lnTo>
                  <a:lnTo>
                    <a:pt x="149" y="7"/>
                  </a:lnTo>
                  <a:lnTo>
                    <a:pt x="154" y="5"/>
                  </a:lnTo>
                  <a:lnTo>
                    <a:pt x="158" y="3"/>
                  </a:lnTo>
                  <a:lnTo>
                    <a:pt x="163" y="3"/>
                  </a:lnTo>
                  <a:lnTo>
                    <a:pt x="165" y="3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8" name="Freeform 262">
              <a:extLst>
                <a:ext uri="{FF2B5EF4-FFF2-40B4-BE49-F238E27FC236}">
                  <a16:creationId xmlns:a16="http://schemas.microsoft.com/office/drawing/2014/main" id="{726FD124-05DD-D28E-58FC-18E0E0E29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3323" y="4794668"/>
              <a:ext cx="283819" cy="262796"/>
            </a:xfrm>
            <a:custGeom>
              <a:avLst/>
              <a:gdLst>
                <a:gd name="T0" fmla="*/ 302 w 324"/>
                <a:gd name="T1" fmla="*/ 291 h 300"/>
                <a:gd name="T2" fmla="*/ 314 w 324"/>
                <a:gd name="T3" fmla="*/ 85 h 300"/>
                <a:gd name="T4" fmla="*/ 309 w 324"/>
                <a:gd name="T5" fmla="*/ 68 h 300"/>
                <a:gd name="T6" fmla="*/ 314 w 324"/>
                <a:gd name="T7" fmla="*/ 54 h 300"/>
                <a:gd name="T8" fmla="*/ 312 w 324"/>
                <a:gd name="T9" fmla="*/ 45 h 300"/>
                <a:gd name="T10" fmla="*/ 314 w 324"/>
                <a:gd name="T11" fmla="*/ 33 h 300"/>
                <a:gd name="T12" fmla="*/ 309 w 324"/>
                <a:gd name="T13" fmla="*/ 23 h 300"/>
                <a:gd name="T14" fmla="*/ 302 w 324"/>
                <a:gd name="T15" fmla="*/ 23 h 300"/>
                <a:gd name="T16" fmla="*/ 286 w 324"/>
                <a:gd name="T17" fmla="*/ 19 h 300"/>
                <a:gd name="T18" fmla="*/ 274 w 324"/>
                <a:gd name="T19" fmla="*/ 16 h 300"/>
                <a:gd name="T20" fmla="*/ 274 w 324"/>
                <a:gd name="T21" fmla="*/ 14 h 300"/>
                <a:gd name="T22" fmla="*/ 265 w 324"/>
                <a:gd name="T23" fmla="*/ 4 h 300"/>
                <a:gd name="T24" fmla="*/ 253 w 324"/>
                <a:gd name="T25" fmla="*/ 4 h 300"/>
                <a:gd name="T26" fmla="*/ 248 w 324"/>
                <a:gd name="T27" fmla="*/ 4 h 300"/>
                <a:gd name="T28" fmla="*/ 243 w 324"/>
                <a:gd name="T29" fmla="*/ 2 h 300"/>
                <a:gd name="T30" fmla="*/ 227 w 324"/>
                <a:gd name="T31" fmla="*/ 7 h 300"/>
                <a:gd name="T32" fmla="*/ 212 w 324"/>
                <a:gd name="T33" fmla="*/ 16 h 300"/>
                <a:gd name="T34" fmla="*/ 208 w 324"/>
                <a:gd name="T35" fmla="*/ 23 h 300"/>
                <a:gd name="T36" fmla="*/ 210 w 324"/>
                <a:gd name="T37" fmla="*/ 40 h 300"/>
                <a:gd name="T38" fmla="*/ 212 w 324"/>
                <a:gd name="T39" fmla="*/ 52 h 300"/>
                <a:gd name="T40" fmla="*/ 205 w 324"/>
                <a:gd name="T41" fmla="*/ 61 h 300"/>
                <a:gd name="T42" fmla="*/ 194 w 324"/>
                <a:gd name="T43" fmla="*/ 68 h 300"/>
                <a:gd name="T44" fmla="*/ 177 w 324"/>
                <a:gd name="T45" fmla="*/ 59 h 300"/>
                <a:gd name="T46" fmla="*/ 160 w 324"/>
                <a:gd name="T47" fmla="*/ 47 h 300"/>
                <a:gd name="T48" fmla="*/ 139 w 324"/>
                <a:gd name="T49" fmla="*/ 40 h 300"/>
                <a:gd name="T50" fmla="*/ 130 w 324"/>
                <a:gd name="T51" fmla="*/ 42 h 300"/>
                <a:gd name="T52" fmla="*/ 116 w 324"/>
                <a:gd name="T53" fmla="*/ 26 h 300"/>
                <a:gd name="T54" fmla="*/ 111 w 324"/>
                <a:gd name="T55" fmla="*/ 11 h 300"/>
                <a:gd name="T56" fmla="*/ 90 w 324"/>
                <a:gd name="T57" fmla="*/ 7 h 300"/>
                <a:gd name="T58" fmla="*/ 73 w 324"/>
                <a:gd name="T59" fmla="*/ 2 h 300"/>
                <a:gd name="T60" fmla="*/ 47 w 324"/>
                <a:gd name="T61" fmla="*/ 4 h 300"/>
                <a:gd name="T62" fmla="*/ 40 w 324"/>
                <a:gd name="T63" fmla="*/ 0 h 300"/>
                <a:gd name="T64" fmla="*/ 40 w 324"/>
                <a:gd name="T65" fmla="*/ 9 h 300"/>
                <a:gd name="T66" fmla="*/ 38 w 324"/>
                <a:gd name="T67" fmla="*/ 16 h 300"/>
                <a:gd name="T68" fmla="*/ 26 w 324"/>
                <a:gd name="T69" fmla="*/ 28 h 300"/>
                <a:gd name="T70" fmla="*/ 16 w 324"/>
                <a:gd name="T71" fmla="*/ 33 h 300"/>
                <a:gd name="T72" fmla="*/ 14 w 324"/>
                <a:gd name="T73" fmla="*/ 37 h 300"/>
                <a:gd name="T74" fmla="*/ 14 w 324"/>
                <a:gd name="T75" fmla="*/ 47 h 300"/>
                <a:gd name="T76" fmla="*/ 14 w 324"/>
                <a:gd name="T77" fmla="*/ 52 h 300"/>
                <a:gd name="T78" fmla="*/ 12 w 324"/>
                <a:gd name="T79" fmla="*/ 56 h 300"/>
                <a:gd name="T80" fmla="*/ 7 w 324"/>
                <a:gd name="T81" fmla="*/ 61 h 300"/>
                <a:gd name="T82" fmla="*/ 2 w 324"/>
                <a:gd name="T83" fmla="*/ 63 h 300"/>
                <a:gd name="T84" fmla="*/ 2 w 324"/>
                <a:gd name="T85" fmla="*/ 63 h 300"/>
                <a:gd name="T86" fmla="*/ 4 w 324"/>
                <a:gd name="T87" fmla="*/ 73 h 300"/>
                <a:gd name="T88" fmla="*/ 7 w 324"/>
                <a:gd name="T89" fmla="*/ 92 h 300"/>
                <a:gd name="T90" fmla="*/ 7 w 324"/>
                <a:gd name="T91" fmla="*/ 101 h 300"/>
                <a:gd name="T92" fmla="*/ 9 w 324"/>
                <a:gd name="T93" fmla="*/ 118 h 300"/>
                <a:gd name="T94" fmla="*/ 7 w 324"/>
                <a:gd name="T95" fmla="*/ 132 h 300"/>
                <a:gd name="T96" fmla="*/ 9 w 324"/>
                <a:gd name="T97" fmla="*/ 144 h 300"/>
                <a:gd name="T98" fmla="*/ 2 w 324"/>
                <a:gd name="T99" fmla="*/ 151 h 300"/>
                <a:gd name="T100" fmla="*/ 0 w 324"/>
                <a:gd name="T101" fmla="*/ 153 h 300"/>
                <a:gd name="T102" fmla="*/ 7 w 324"/>
                <a:gd name="T103" fmla="*/ 163 h 300"/>
                <a:gd name="T104" fmla="*/ 14 w 324"/>
                <a:gd name="T105" fmla="*/ 172 h 300"/>
                <a:gd name="T106" fmla="*/ 14 w 324"/>
                <a:gd name="T107" fmla="*/ 179 h 300"/>
                <a:gd name="T108" fmla="*/ 16 w 324"/>
                <a:gd name="T109" fmla="*/ 189 h 300"/>
                <a:gd name="T110" fmla="*/ 19 w 324"/>
                <a:gd name="T111" fmla="*/ 196 h 300"/>
                <a:gd name="T112" fmla="*/ 35 w 324"/>
                <a:gd name="T113" fmla="*/ 196 h 300"/>
                <a:gd name="T114" fmla="*/ 42 w 324"/>
                <a:gd name="T115" fmla="*/ 203 h 300"/>
                <a:gd name="T116" fmla="*/ 49 w 324"/>
                <a:gd name="T117" fmla="*/ 213 h 300"/>
                <a:gd name="T118" fmla="*/ 54 w 324"/>
                <a:gd name="T119" fmla="*/ 220 h 300"/>
                <a:gd name="T120" fmla="*/ 94 w 324"/>
                <a:gd name="T121" fmla="*/ 231 h 300"/>
                <a:gd name="T122" fmla="*/ 302 w 324"/>
                <a:gd name="T123" fmla="*/ 300 h 300"/>
                <a:gd name="T124" fmla="*/ 302 w 324"/>
                <a:gd name="T125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4" h="300">
                  <a:moveTo>
                    <a:pt x="302" y="300"/>
                  </a:moveTo>
                  <a:lnTo>
                    <a:pt x="302" y="291"/>
                  </a:lnTo>
                  <a:lnTo>
                    <a:pt x="324" y="291"/>
                  </a:lnTo>
                  <a:lnTo>
                    <a:pt x="314" y="85"/>
                  </a:lnTo>
                  <a:lnTo>
                    <a:pt x="312" y="73"/>
                  </a:lnTo>
                  <a:lnTo>
                    <a:pt x="309" y="68"/>
                  </a:lnTo>
                  <a:lnTo>
                    <a:pt x="312" y="61"/>
                  </a:lnTo>
                  <a:lnTo>
                    <a:pt x="314" y="54"/>
                  </a:lnTo>
                  <a:lnTo>
                    <a:pt x="314" y="49"/>
                  </a:lnTo>
                  <a:lnTo>
                    <a:pt x="312" y="45"/>
                  </a:lnTo>
                  <a:lnTo>
                    <a:pt x="314" y="35"/>
                  </a:lnTo>
                  <a:lnTo>
                    <a:pt x="314" y="33"/>
                  </a:lnTo>
                  <a:lnTo>
                    <a:pt x="314" y="26"/>
                  </a:lnTo>
                  <a:lnTo>
                    <a:pt x="309" y="23"/>
                  </a:lnTo>
                  <a:lnTo>
                    <a:pt x="307" y="21"/>
                  </a:lnTo>
                  <a:lnTo>
                    <a:pt x="302" y="23"/>
                  </a:lnTo>
                  <a:lnTo>
                    <a:pt x="288" y="21"/>
                  </a:lnTo>
                  <a:lnTo>
                    <a:pt x="286" y="19"/>
                  </a:lnTo>
                  <a:lnTo>
                    <a:pt x="281" y="19"/>
                  </a:lnTo>
                  <a:lnTo>
                    <a:pt x="274" y="16"/>
                  </a:lnTo>
                  <a:lnTo>
                    <a:pt x="272" y="14"/>
                  </a:lnTo>
                  <a:lnTo>
                    <a:pt x="274" y="14"/>
                  </a:lnTo>
                  <a:lnTo>
                    <a:pt x="274" y="9"/>
                  </a:lnTo>
                  <a:lnTo>
                    <a:pt x="265" y="4"/>
                  </a:lnTo>
                  <a:lnTo>
                    <a:pt x="260" y="4"/>
                  </a:lnTo>
                  <a:lnTo>
                    <a:pt x="253" y="4"/>
                  </a:lnTo>
                  <a:lnTo>
                    <a:pt x="250" y="2"/>
                  </a:lnTo>
                  <a:lnTo>
                    <a:pt x="248" y="4"/>
                  </a:lnTo>
                  <a:lnTo>
                    <a:pt x="243" y="2"/>
                  </a:lnTo>
                  <a:lnTo>
                    <a:pt x="243" y="2"/>
                  </a:lnTo>
                  <a:lnTo>
                    <a:pt x="236" y="4"/>
                  </a:lnTo>
                  <a:lnTo>
                    <a:pt x="227" y="7"/>
                  </a:lnTo>
                  <a:lnTo>
                    <a:pt x="217" y="11"/>
                  </a:lnTo>
                  <a:lnTo>
                    <a:pt x="212" y="16"/>
                  </a:lnTo>
                  <a:lnTo>
                    <a:pt x="210" y="21"/>
                  </a:lnTo>
                  <a:lnTo>
                    <a:pt x="208" y="23"/>
                  </a:lnTo>
                  <a:lnTo>
                    <a:pt x="208" y="35"/>
                  </a:lnTo>
                  <a:lnTo>
                    <a:pt x="210" y="40"/>
                  </a:lnTo>
                  <a:lnTo>
                    <a:pt x="215" y="47"/>
                  </a:lnTo>
                  <a:lnTo>
                    <a:pt x="212" y="52"/>
                  </a:lnTo>
                  <a:lnTo>
                    <a:pt x="205" y="59"/>
                  </a:lnTo>
                  <a:lnTo>
                    <a:pt x="205" y="61"/>
                  </a:lnTo>
                  <a:lnTo>
                    <a:pt x="198" y="66"/>
                  </a:lnTo>
                  <a:lnTo>
                    <a:pt x="194" y="68"/>
                  </a:lnTo>
                  <a:lnTo>
                    <a:pt x="186" y="63"/>
                  </a:lnTo>
                  <a:lnTo>
                    <a:pt x="177" y="59"/>
                  </a:lnTo>
                  <a:lnTo>
                    <a:pt x="172" y="52"/>
                  </a:lnTo>
                  <a:lnTo>
                    <a:pt x="160" y="47"/>
                  </a:lnTo>
                  <a:lnTo>
                    <a:pt x="146" y="42"/>
                  </a:lnTo>
                  <a:lnTo>
                    <a:pt x="139" y="40"/>
                  </a:lnTo>
                  <a:lnTo>
                    <a:pt x="137" y="42"/>
                  </a:lnTo>
                  <a:lnTo>
                    <a:pt x="130" y="42"/>
                  </a:lnTo>
                  <a:lnTo>
                    <a:pt x="123" y="37"/>
                  </a:lnTo>
                  <a:lnTo>
                    <a:pt x="116" y="26"/>
                  </a:lnTo>
                  <a:lnTo>
                    <a:pt x="116" y="19"/>
                  </a:lnTo>
                  <a:lnTo>
                    <a:pt x="111" y="11"/>
                  </a:lnTo>
                  <a:lnTo>
                    <a:pt x="97" y="11"/>
                  </a:lnTo>
                  <a:lnTo>
                    <a:pt x="90" y="7"/>
                  </a:lnTo>
                  <a:lnTo>
                    <a:pt x="78" y="7"/>
                  </a:lnTo>
                  <a:lnTo>
                    <a:pt x="73" y="2"/>
                  </a:lnTo>
                  <a:lnTo>
                    <a:pt x="59" y="7"/>
                  </a:lnTo>
                  <a:lnTo>
                    <a:pt x="47" y="4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1" y="33"/>
                  </a:lnTo>
                  <a:lnTo>
                    <a:pt x="16" y="33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2" y="40"/>
                  </a:lnTo>
                  <a:lnTo>
                    <a:pt x="14" y="4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2" y="56"/>
                  </a:lnTo>
                  <a:lnTo>
                    <a:pt x="9" y="59"/>
                  </a:lnTo>
                  <a:lnTo>
                    <a:pt x="7" y="61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7" y="78"/>
                  </a:lnTo>
                  <a:lnTo>
                    <a:pt x="7" y="92"/>
                  </a:lnTo>
                  <a:lnTo>
                    <a:pt x="7" y="99"/>
                  </a:lnTo>
                  <a:lnTo>
                    <a:pt x="7" y="101"/>
                  </a:lnTo>
                  <a:lnTo>
                    <a:pt x="7" y="111"/>
                  </a:lnTo>
                  <a:lnTo>
                    <a:pt x="9" y="118"/>
                  </a:lnTo>
                  <a:lnTo>
                    <a:pt x="7" y="130"/>
                  </a:lnTo>
                  <a:lnTo>
                    <a:pt x="7" y="132"/>
                  </a:lnTo>
                  <a:lnTo>
                    <a:pt x="9" y="137"/>
                  </a:lnTo>
                  <a:lnTo>
                    <a:pt x="9" y="144"/>
                  </a:lnTo>
                  <a:lnTo>
                    <a:pt x="7" y="146"/>
                  </a:lnTo>
                  <a:lnTo>
                    <a:pt x="2" y="151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7" y="163"/>
                  </a:lnTo>
                  <a:lnTo>
                    <a:pt x="12" y="172"/>
                  </a:lnTo>
                  <a:lnTo>
                    <a:pt x="14" y="172"/>
                  </a:lnTo>
                  <a:lnTo>
                    <a:pt x="14" y="177"/>
                  </a:lnTo>
                  <a:lnTo>
                    <a:pt x="14" y="179"/>
                  </a:lnTo>
                  <a:lnTo>
                    <a:pt x="14" y="187"/>
                  </a:lnTo>
                  <a:lnTo>
                    <a:pt x="16" y="189"/>
                  </a:lnTo>
                  <a:lnTo>
                    <a:pt x="16" y="194"/>
                  </a:lnTo>
                  <a:lnTo>
                    <a:pt x="19" y="196"/>
                  </a:lnTo>
                  <a:lnTo>
                    <a:pt x="28" y="196"/>
                  </a:lnTo>
                  <a:lnTo>
                    <a:pt x="35" y="196"/>
                  </a:lnTo>
                  <a:lnTo>
                    <a:pt x="40" y="198"/>
                  </a:lnTo>
                  <a:lnTo>
                    <a:pt x="42" y="203"/>
                  </a:lnTo>
                  <a:lnTo>
                    <a:pt x="47" y="210"/>
                  </a:lnTo>
                  <a:lnTo>
                    <a:pt x="49" y="213"/>
                  </a:lnTo>
                  <a:lnTo>
                    <a:pt x="52" y="217"/>
                  </a:lnTo>
                  <a:lnTo>
                    <a:pt x="54" y="220"/>
                  </a:lnTo>
                  <a:lnTo>
                    <a:pt x="90" y="227"/>
                  </a:lnTo>
                  <a:lnTo>
                    <a:pt x="94" y="231"/>
                  </a:lnTo>
                  <a:lnTo>
                    <a:pt x="134" y="215"/>
                  </a:lnTo>
                  <a:lnTo>
                    <a:pt x="302" y="300"/>
                  </a:lnTo>
                  <a:lnTo>
                    <a:pt x="302" y="300"/>
                  </a:lnTo>
                  <a:lnTo>
                    <a:pt x="302" y="300"/>
                  </a:lnTo>
                  <a:lnTo>
                    <a:pt x="302" y="30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9" name="Freeform 263">
              <a:extLst>
                <a:ext uri="{FF2B5EF4-FFF2-40B4-BE49-F238E27FC236}">
                  <a16:creationId xmlns:a16="http://schemas.microsoft.com/office/drawing/2014/main" id="{A4F0BBB4-7EC1-C6F2-6660-9F34DA0B8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8284" y="4707070"/>
              <a:ext cx="71831" cy="142786"/>
            </a:xfrm>
            <a:custGeom>
              <a:avLst/>
              <a:gdLst>
                <a:gd name="T0" fmla="*/ 44 w 82"/>
                <a:gd name="T1" fmla="*/ 163 h 163"/>
                <a:gd name="T2" fmla="*/ 49 w 82"/>
                <a:gd name="T3" fmla="*/ 159 h 163"/>
                <a:gd name="T4" fmla="*/ 54 w 82"/>
                <a:gd name="T5" fmla="*/ 154 h 163"/>
                <a:gd name="T6" fmla="*/ 54 w 82"/>
                <a:gd name="T7" fmla="*/ 152 h 163"/>
                <a:gd name="T8" fmla="*/ 52 w 82"/>
                <a:gd name="T9" fmla="*/ 140 h 163"/>
                <a:gd name="T10" fmla="*/ 54 w 82"/>
                <a:gd name="T11" fmla="*/ 135 h 163"/>
                <a:gd name="T12" fmla="*/ 61 w 82"/>
                <a:gd name="T13" fmla="*/ 133 h 163"/>
                <a:gd name="T14" fmla="*/ 66 w 82"/>
                <a:gd name="T15" fmla="*/ 126 h 163"/>
                <a:gd name="T16" fmla="*/ 82 w 82"/>
                <a:gd name="T17" fmla="*/ 109 h 163"/>
                <a:gd name="T18" fmla="*/ 78 w 82"/>
                <a:gd name="T19" fmla="*/ 100 h 163"/>
                <a:gd name="T20" fmla="*/ 78 w 82"/>
                <a:gd name="T21" fmla="*/ 97 h 163"/>
                <a:gd name="T22" fmla="*/ 70 w 82"/>
                <a:gd name="T23" fmla="*/ 92 h 163"/>
                <a:gd name="T24" fmla="*/ 66 w 82"/>
                <a:gd name="T25" fmla="*/ 88 h 163"/>
                <a:gd name="T26" fmla="*/ 66 w 82"/>
                <a:gd name="T27" fmla="*/ 90 h 163"/>
                <a:gd name="T28" fmla="*/ 61 w 82"/>
                <a:gd name="T29" fmla="*/ 90 h 163"/>
                <a:gd name="T30" fmla="*/ 56 w 82"/>
                <a:gd name="T31" fmla="*/ 88 h 163"/>
                <a:gd name="T32" fmla="*/ 47 w 82"/>
                <a:gd name="T33" fmla="*/ 78 h 163"/>
                <a:gd name="T34" fmla="*/ 59 w 82"/>
                <a:gd name="T35" fmla="*/ 64 h 163"/>
                <a:gd name="T36" fmla="*/ 68 w 82"/>
                <a:gd name="T37" fmla="*/ 57 h 163"/>
                <a:gd name="T38" fmla="*/ 68 w 82"/>
                <a:gd name="T39" fmla="*/ 52 h 163"/>
                <a:gd name="T40" fmla="*/ 66 w 82"/>
                <a:gd name="T41" fmla="*/ 48 h 163"/>
                <a:gd name="T42" fmla="*/ 59 w 82"/>
                <a:gd name="T43" fmla="*/ 38 h 163"/>
                <a:gd name="T44" fmla="*/ 56 w 82"/>
                <a:gd name="T45" fmla="*/ 26 h 163"/>
                <a:gd name="T46" fmla="*/ 61 w 82"/>
                <a:gd name="T47" fmla="*/ 19 h 163"/>
                <a:gd name="T48" fmla="*/ 66 w 82"/>
                <a:gd name="T49" fmla="*/ 7 h 163"/>
                <a:gd name="T50" fmla="*/ 56 w 82"/>
                <a:gd name="T51" fmla="*/ 14 h 163"/>
                <a:gd name="T52" fmla="*/ 52 w 82"/>
                <a:gd name="T53" fmla="*/ 14 h 163"/>
                <a:gd name="T54" fmla="*/ 47 w 82"/>
                <a:gd name="T55" fmla="*/ 7 h 163"/>
                <a:gd name="T56" fmla="*/ 44 w 82"/>
                <a:gd name="T57" fmla="*/ 0 h 163"/>
                <a:gd name="T58" fmla="*/ 40 w 82"/>
                <a:gd name="T59" fmla="*/ 5 h 163"/>
                <a:gd name="T60" fmla="*/ 30 w 82"/>
                <a:gd name="T61" fmla="*/ 3 h 163"/>
                <a:gd name="T62" fmla="*/ 18 w 82"/>
                <a:gd name="T63" fmla="*/ 12 h 163"/>
                <a:gd name="T64" fmla="*/ 18 w 82"/>
                <a:gd name="T65" fmla="*/ 14 h 163"/>
                <a:gd name="T66" fmla="*/ 18 w 82"/>
                <a:gd name="T67" fmla="*/ 24 h 163"/>
                <a:gd name="T68" fmla="*/ 14 w 82"/>
                <a:gd name="T69" fmla="*/ 38 h 163"/>
                <a:gd name="T70" fmla="*/ 18 w 82"/>
                <a:gd name="T71" fmla="*/ 48 h 163"/>
                <a:gd name="T72" fmla="*/ 16 w 82"/>
                <a:gd name="T73" fmla="*/ 50 h 163"/>
                <a:gd name="T74" fmla="*/ 18 w 82"/>
                <a:gd name="T75" fmla="*/ 57 h 163"/>
                <a:gd name="T76" fmla="*/ 14 w 82"/>
                <a:gd name="T77" fmla="*/ 66 h 163"/>
                <a:gd name="T78" fmla="*/ 9 w 82"/>
                <a:gd name="T79" fmla="*/ 71 h 163"/>
                <a:gd name="T80" fmla="*/ 2 w 82"/>
                <a:gd name="T81" fmla="*/ 76 h 163"/>
                <a:gd name="T82" fmla="*/ 2 w 82"/>
                <a:gd name="T83" fmla="*/ 88 h 163"/>
                <a:gd name="T84" fmla="*/ 2 w 82"/>
                <a:gd name="T85" fmla="*/ 95 h 163"/>
                <a:gd name="T86" fmla="*/ 7 w 82"/>
                <a:gd name="T87" fmla="*/ 100 h 163"/>
                <a:gd name="T88" fmla="*/ 14 w 82"/>
                <a:gd name="T89" fmla="*/ 111 h 163"/>
                <a:gd name="T90" fmla="*/ 21 w 82"/>
                <a:gd name="T91" fmla="*/ 114 h 163"/>
                <a:gd name="T92" fmla="*/ 30 w 82"/>
                <a:gd name="T93" fmla="*/ 121 h 163"/>
                <a:gd name="T94" fmla="*/ 42 w 82"/>
                <a:gd name="T95" fmla="*/ 163 h 163"/>
                <a:gd name="T96" fmla="*/ 61 w 82"/>
                <a:gd name="T97" fmla="*/ 85 h 163"/>
                <a:gd name="T98" fmla="*/ 66 w 82"/>
                <a:gd name="T99" fmla="*/ 83 h 163"/>
                <a:gd name="T100" fmla="*/ 66 w 82"/>
                <a:gd name="T101" fmla="*/ 88 h 163"/>
                <a:gd name="T102" fmla="*/ 61 w 82"/>
                <a:gd name="T103" fmla="*/ 8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" h="163">
                  <a:moveTo>
                    <a:pt x="42" y="163"/>
                  </a:moveTo>
                  <a:lnTo>
                    <a:pt x="44" y="163"/>
                  </a:lnTo>
                  <a:lnTo>
                    <a:pt x="47" y="161"/>
                  </a:lnTo>
                  <a:lnTo>
                    <a:pt x="49" y="159"/>
                  </a:lnTo>
                  <a:lnTo>
                    <a:pt x="52" y="156"/>
                  </a:lnTo>
                  <a:lnTo>
                    <a:pt x="54" y="154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47"/>
                  </a:lnTo>
                  <a:lnTo>
                    <a:pt x="52" y="140"/>
                  </a:lnTo>
                  <a:lnTo>
                    <a:pt x="54" y="137"/>
                  </a:lnTo>
                  <a:lnTo>
                    <a:pt x="54" y="135"/>
                  </a:lnTo>
                  <a:lnTo>
                    <a:pt x="56" y="133"/>
                  </a:lnTo>
                  <a:lnTo>
                    <a:pt x="61" y="133"/>
                  </a:lnTo>
                  <a:lnTo>
                    <a:pt x="66" y="128"/>
                  </a:lnTo>
                  <a:lnTo>
                    <a:pt x="66" y="126"/>
                  </a:lnTo>
                  <a:lnTo>
                    <a:pt x="78" y="116"/>
                  </a:lnTo>
                  <a:lnTo>
                    <a:pt x="82" y="109"/>
                  </a:lnTo>
                  <a:lnTo>
                    <a:pt x="80" y="109"/>
                  </a:lnTo>
                  <a:lnTo>
                    <a:pt x="78" y="100"/>
                  </a:lnTo>
                  <a:lnTo>
                    <a:pt x="80" y="100"/>
                  </a:lnTo>
                  <a:lnTo>
                    <a:pt x="78" y="97"/>
                  </a:lnTo>
                  <a:lnTo>
                    <a:pt x="70" y="95"/>
                  </a:lnTo>
                  <a:lnTo>
                    <a:pt x="70" y="92"/>
                  </a:lnTo>
                  <a:lnTo>
                    <a:pt x="70" y="90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3" y="92"/>
                  </a:lnTo>
                  <a:lnTo>
                    <a:pt x="61" y="90"/>
                  </a:lnTo>
                  <a:lnTo>
                    <a:pt x="61" y="88"/>
                  </a:lnTo>
                  <a:lnTo>
                    <a:pt x="56" y="88"/>
                  </a:lnTo>
                  <a:lnTo>
                    <a:pt x="52" y="83"/>
                  </a:lnTo>
                  <a:lnTo>
                    <a:pt x="47" y="78"/>
                  </a:lnTo>
                  <a:lnTo>
                    <a:pt x="49" y="71"/>
                  </a:lnTo>
                  <a:lnTo>
                    <a:pt x="59" y="64"/>
                  </a:lnTo>
                  <a:lnTo>
                    <a:pt x="66" y="57"/>
                  </a:lnTo>
                  <a:lnTo>
                    <a:pt x="68" y="57"/>
                  </a:lnTo>
                  <a:lnTo>
                    <a:pt x="66" y="55"/>
                  </a:lnTo>
                  <a:lnTo>
                    <a:pt x="68" y="52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0"/>
                  </a:lnTo>
                  <a:lnTo>
                    <a:pt x="59" y="38"/>
                  </a:lnTo>
                  <a:lnTo>
                    <a:pt x="54" y="31"/>
                  </a:lnTo>
                  <a:lnTo>
                    <a:pt x="56" y="26"/>
                  </a:lnTo>
                  <a:lnTo>
                    <a:pt x="61" y="22"/>
                  </a:lnTo>
                  <a:lnTo>
                    <a:pt x="61" y="19"/>
                  </a:lnTo>
                  <a:lnTo>
                    <a:pt x="66" y="12"/>
                  </a:lnTo>
                  <a:lnTo>
                    <a:pt x="66" y="7"/>
                  </a:lnTo>
                  <a:lnTo>
                    <a:pt x="63" y="7"/>
                  </a:lnTo>
                  <a:lnTo>
                    <a:pt x="56" y="14"/>
                  </a:lnTo>
                  <a:lnTo>
                    <a:pt x="54" y="17"/>
                  </a:lnTo>
                  <a:lnTo>
                    <a:pt x="52" y="1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37" y="3"/>
                  </a:lnTo>
                  <a:lnTo>
                    <a:pt x="30" y="3"/>
                  </a:lnTo>
                  <a:lnTo>
                    <a:pt x="23" y="7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8" y="17"/>
                  </a:lnTo>
                  <a:lnTo>
                    <a:pt x="18" y="24"/>
                  </a:lnTo>
                  <a:lnTo>
                    <a:pt x="18" y="29"/>
                  </a:lnTo>
                  <a:lnTo>
                    <a:pt x="14" y="38"/>
                  </a:lnTo>
                  <a:lnTo>
                    <a:pt x="16" y="45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5"/>
                  </a:lnTo>
                  <a:lnTo>
                    <a:pt x="18" y="57"/>
                  </a:lnTo>
                  <a:lnTo>
                    <a:pt x="16" y="59"/>
                  </a:lnTo>
                  <a:lnTo>
                    <a:pt x="14" y="66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71"/>
                  </a:lnTo>
                  <a:lnTo>
                    <a:pt x="2" y="76"/>
                  </a:lnTo>
                  <a:lnTo>
                    <a:pt x="0" y="88"/>
                  </a:lnTo>
                  <a:lnTo>
                    <a:pt x="2" y="88"/>
                  </a:lnTo>
                  <a:lnTo>
                    <a:pt x="4" y="92"/>
                  </a:lnTo>
                  <a:lnTo>
                    <a:pt x="2" y="95"/>
                  </a:lnTo>
                  <a:lnTo>
                    <a:pt x="4" y="100"/>
                  </a:lnTo>
                  <a:lnTo>
                    <a:pt x="7" y="100"/>
                  </a:lnTo>
                  <a:lnTo>
                    <a:pt x="14" y="104"/>
                  </a:lnTo>
                  <a:lnTo>
                    <a:pt x="14" y="111"/>
                  </a:lnTo>
                  <a:lnTo>
                    <a:pt x="21" y="111"/>
                  </a:lnTo>
                  <a:lnTo>
                    <a:pt x="21" y="114"/>
                  </a:lnTo>
                  <a:lnTo>
                    <a:pt x="26" y="116"/>
                  </a:lnTo>
                  <a:lnTo>
                    <a:pt x="30" y="121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2" y="163"/>
                  </a:lnTo>
                  <a:close/>
                  <a:moveTo>
                    <a:pt x="61" y="85"/>
                  </a:moveTo>
                  <a:lnTo>
                    <a:pt x="61" y="83"/>
                  </a:lnTo>
                  <a:lnTo>
                    <a:pt x="66" y="83"/>
                  </a:lnTo>
                  <a:lnTo>
                    <a:pt x="68" y="85"/>
                  </a:lnTo>
                  <a:lnTo>
                    <a:pt x="66" y="88"/>
                  </a:lnTo>
                  <a:lnTo>
                    <a:pt x="61" y="85"/>
                  </a:lnTo>
                  <a:lnTo>
                    <a:pt x="61" y="8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0" name="Freeform 264">
              <a:extLst>
                <a:ext uri="{FF2B5EF4-FFF2-40B4-BE49-F238E27FC236}">
                  <a16:creationId xmlns:a16="http://schemas.microsoft.com/office/drawing/2014/main" id="{B8A560DC-8E83-BE83-C048-EB486E607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463" y="4713202"/>
              <a:ext cx="366162" cy="354774"/>
            </a:xfrm>
            <a:custGeom>
              <a:avLst/>
              <a:gdLst>
                <a:gd name="T0" fmla="*/ 413 w 418"/>
                <a:gd name="T1" fmla="*/ 306 h 405"/>
                <a:gd name="T2" fmla="*/ 404 w 418"/>
                <a:gd name="T3" fmla="*/ 291 h 405"/>
                <a:gd name="T4" fmla="*/ 383 w 418"/>
                <a:gd name="T5" fmla="*/ 289 h 405"/>
                <a:gd name="T6" fmla="*/ 378 w 418"/>
                <a:gd name="T7" fmla="*/ 280 h 405"/>
                <a:gd name="T8" fmla="*/ 378 w 418"/>
                <a:gd name="T9" fmla="*/ 265 h 405"/>
                <a:gd name="T10" fmla="*/ 366 w 418"/>
                <a:gd name="T11" fmla="*/ 249 h 405"/>
                <a:gd name="T12" fmla="*/ 366 w 418"/>
                <a:gd name="T13" fmla="*/ 244 h 405"/>
                <a:gd name="T14" fmla="*/ 373 w 418"/>
                <a:gd name="T15" fmla="*/ 230 h 405"/>
                <a:gd name="T16" fmla="*/ 373 w 418"/>
                <a:gd name="T17" fmla="*/ 211 h 405"/>
                <a:gd name="T18" fmla="*/ 371 w 418"/>
                <a:gd name="T19" fmla="*/ 192 h 405"/>
                <a:gd name="T20" fmla="*/ 368 w 418"/>
                <a:gd name="T21" fmla="*/ 166 h 405"/>
                <a:gd name="T22" fmla="*/ 366 w 418"/>
                <a:gd name="T23" fmla="*/ 156 h 405"/>
                <a:gd name="T24" fmla="*/ 345 w 418"/>
                <a:gd name="T25" fmla="*/ 107 h 405"/>
                <a:gd name="T26" fmla="*/ 338 w 418"/>
                <a:gd name="T27" fmla="*/ 97 h 405"/>
                <a:gd name="T28" fmla="*/ 326 w 418"/>
                <a:gd name="T29" fmla="*/ 88 h 405"/>
                <a:gd name="T30" fmla="*/ 324 w 418"/>
                <a:gd name="T31" fmla="*/ 81 h 405"/>
                <a:gd name="T32" fmla="*/ 333 w 418"/>
                <a:gd name="T33" fmla="*/ 64 h 405"/>
                <a:gd name="T34" fmla="*/ 340 w 418"/>
                <a:gd name="T35" fmla="*/ 52 h 405"/>
                <a:gd name="T36" fmla="*/ 340 w 418"/>
                <a:gd name="T37" fmla="*/ 43 h 405"/>
                <a:gd name="T38" fmla="*/ 340 w 418"/>
                <a:gd name="T39" fmla="*/ 38 h 405"/>
                <a:gd name="T40" fmla="*/ 342 w 418"/>
                <a:gd name="T41" fmla="*/ 17 h 405"/>
                <a:gd name="T42" fmla="*/ 342 w 418"/>
                <a:gd name="T43" fmla="*/ 5 h 405"/>
                <a:gd name="T44" fmla="*/ 333 w 418"/>
                <a:gd name="T45" fmla="*/ 3 h 405"/>
                <a:gd name="T46" fmla="*/ 314 w 418"/>
                <a:gd name="T47" fmla="*/ 0 h 405"/>
                <a:gd name="T48" fmla="*/ 302 w 418"/>
                <a:gd name="T49" fmla="*/ 5 h 405"/>
                <a:gd name="T50" fmla="*/ 293 w 418"/>
                <a:gd name="T51" fmla="*/ 0 h 405"/>
                <a:gd name="T52" fmla="*/ 288 w 418"/>
                <a:gd name="T53" fmla="*/ 7 h 405"/>
                <a:gd name="T54" fmla="*/ 276 w 418"/>
                <a:gd name="T55" fmla="*/ 10 h 405"/>
                <a:gd name="T56" fmla="*/ 264 w 418"/>
                <a:gd name="T57" fmla="*/ 5 h 405"/>
                <a:gd name="T58" fmla="*/ 253 w 418"/>
                <a:gd name="T59" fmla="*/ 5 h 405"/>
                <a:gd name="T60" fmla="*/ 243 w 418"/>
                <a:gd name="T61" fmla="*/ 5 h 405"/>
                <a:gd name="T62" fmla="*/ 234 w 418"/>
                <a:gd name="T63" fmla="*/ 7 h 405"/>
                <a:gd name="T64" fmla="*/ 219 w 418"/>
                <a:gd name="T65" fmla="*/ 10 h 405"/>
                <a:gd name="T66" fmla="*/ 203 w 418"/>
                <a:gd name="T67" fmla="*/ 10 h 405"/>
                <a:gd name="T68" fmla="*/ 184 w 418"/>
                <a:gd name="T69" fmla="*/ 19 h 405"/>
                <a:gd name="T70" fmla="*/ 177 w 418"/>
                <a:gd name="T71" fmla="*/ 29 h 405"/>
                <a:gd name="T72" fmla="*/ 170 w 418"/>
                <a:gd name="T73" fmla="*/ 29 h 405"/>
                <a:gd name="T74" fmla="*/ 160 w 418"/>
                <a:gd name="T75" fmla="*/ 31 h 405"/>
                <a:gd name="T76" fmla="*/ 151 w 418"/>
                <a:gd name="T77" fmla="*/ 38 h 405"/>
                <a:gd name="T78" fmla="*/ 137 w 418"/>
                <a:gd name="T79" fmla="*/ 45 h 405"/>
                <a:gd name="T80" fmla="*/ 141 w 418"/>
                <a:gd name="T81" fmla="*/ 52 h 405"/>
                <a:gd name="T82" fmla="*/ 141 w 418"/>
                <a:gd name="T83" fmla="*/ 64 h 405"/>
                <a:gd name="T84" fmla="*/ 144 w 418"/>
                <a:gd name="T85" fmla="*/ 93 h 405"/>
                <a:gd name="T86" fmla="*/ 153 w 418"/>
                <a:gd name="T87" fmla="*/ 102 h 405"/>
                <a:gd name="T88" fmla="*/ 158 w 418"/>
                <a:gd name="T89" fmla="*/ 107 h 405"/>
                <a:gd name="T90" fmla="*/ 153 w 418"/>
                <a:gd name="T91" fmla="*/ 116 h 405"/>
                <a:gd name="T92" fmla="*/ 120 w 418"/>
                <a:gd name="T93" fmla="*/ 126 h 405"/>
                <a:gd name="T94" fmla="*/ 113 w 418"/>
                <a:gd name="T95" fmla="*/ 142 h 405"/>
                <a:gd name="T96" fmla="*/ 75 w 418"/>
                <a:gd name="T97" fmla="*/ 168 h 405"/>
                <a:gd name="T98" fmla="*/ 42 w 418"/>
                <a:gd name="T99" fmla="*/ 180 h 405"/>
                <a:gd name="T100" fmla="*/ 21 w 418"/>
                <a:gd name="T101" fmla="*/ 183 h 405"/>
                <a:gd name="T102" fmla="*/ 2 w 418"/>
                <a:gd name="T103" fmla="*/ 199 h 405"/>
                <a:gd name="T104" fmla="*/ 0 w 418"/>
                <a:gd name="T105" fmla="*/ 223 h 405"/>
                <a:gd name="T106" fmla="*/ 75 w 418"/>
                <a:gd name="T107" fmla="*/ 275 h 405"/>
                <a:gd name="T108" fmla="*/ 215 w 418"/>
                <a:gd name="T109" fmla="*/ 374 h 405"/>
                <a:gd name="T110" fmla="*/ 231 w 418"/>
                <a:gd name="T111" fmla="*/ 379 h 405"/>
                <a:gd name="T112" fmla="*/ 245 w 418"/>
                <a:gd name="T113" fmla="*/ 391 h 405"/>
                <a:gd name="T114" fmla="*/ 245 w 418"/>
                <a:gd name="T115" fmla="*/ 403 h 405"/>
                <a:gd name="T116" fmla="*/ 267 w 418"/>
                <a:gd name="T117" fmla="*/ 400 h 405"/>
                <a:gd name="T118" fmla="*/ 297 w 418"/>
                <a:gd name="T119" fmla="*/ 393 h 405"/>
                <a:gd name="T120" fmla="*/ 418 w 418"/>
                <a:gd name="T121" fmla="*/ 313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8" h="405">
                  <a:moveTo>
                    <a:pt x="418" y="313"/>
                  </a:moveTo>
                  <a:lnTo>
                    <a:pt x="416" y="310"/>
                  </a:lnTo>
                  <a:lnTo>
                    <a:pt x="413" y="306"/>
                  </a:lnTo>
                  <a:lnTo>
                    <a:pt x="411" y="303"/>
                  </a:lnTo>
                  <a:lnTo>
                    <a:pt x="406" y="296"/>
                  </a:lnTo>
                  <a:lnTo>
                    <a:pt x="404" y="291"/>
                  </a:lnTo>
                  <a:lnTo>
                    <a:pt x="399" y="289"/>
                  </a:lnTo>
                  <a:lnTo>
                    <a:pt x="392" y="289"/>
                  </a:lnTo>
                  <a:lnTo>
                    <a:pt x="383" y="289"/>
                  </a:lnTo>
                  <a:lnTo>
                    <a:pt x="380" y="287"/>
                  </a:lnTo>
                  <a:lnTo>
                    <a:pt x="380" y="282"/>
                  </a:lnTo>
                  <a:lnTo>
                    <a:pt x="378" y="280"/>
                  </a:lnTo>
                  <a:lnTo>
                    <a:pt x="378" y="272"/>
                  </a:lnTo>
                  <a:lnTo>
                    <a:pt x="378" y="270"/>
                  </a:lnTo>
                  <a:lnTo>
                    <a:pt x="378" y="265"/>
                  </a:lnTo>
                  <a:lnTo>
                    <a:pt x="376" y="265"/>
                  </a:lnTo>
                  <a:lnTo>
                    <a:pt x="371" y="256"/>
                  </a:lnTo>
                  <a:lnTo>
                    <a:pt x="366" y="249"/>
                  </a:lnTo>
                  <a:lnTo>
                    <a:pt x="364" y="246"/>
                  </a:lnTo>
                  <a:lnTo>
                    <a:pt x="366" y="246"/>
                  </a:lnTo>
                  <a:lnTo>
                    <a:pt x="366" y="244"/>
                  </a:lnTo>
                  <a:lnTo>
                    <a:pt x="371" y="239"/>
                  </a:lnTo>
                  <a:lnTo>
                    <a:pt x="373" y="237"/>
                  </a:lnTo>
                  <a:lnTo>
                    <a:pt x="373" y="230"/>
                  </a:lnTo>
                  <a:lnTo>
                    <a:pt x="371" y="225"/>
                  </a:lnTo>
                  <a:lnTo>
                    <a:pt x="371" y="223"/>
                  </a:lnTo>
                  <a:lnTo>
                    <a:pt x="373" y="211"/>
                  </a:lnTo>
                  <a:lnTo>
                    <a:pt x="371" y="20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1" y="185"/>
                  </a:lnTo>
                  <a:lnTo>
                    <a:pt x="371" y="171"/>
                  </a:lnTo>
                  <a:lnTo>
                    <a:pt x="368" y="166"/>
                  </a:lnTo>
                  <a:lnTo>
                    <a:pt x="366" y="164"/>
                  </a:lnTo>
                  <a:lnTo>
                    <a:pt x="366" y="156"/>
                  </a:lnTo>
                  <a:lnTo>
                    <a:pt x="366" y="156"/>
                  </a:lnTo>
                  <a:lnTo>
                    <a:pt x="354" y="114"/>
                  </a:lnTo>
                  <a:lnTo>
                    <a:pt x="350" y="109"/>
                  </a:lnTo>
                  <a:lnTo>
                    <a:pt x="345" y="107"/>
                  </a:lnTo>
                  <a:lnTo>
                    <a:pt x="345" y="104"/>
                  </a:lnTo>
                  <a:lnTo>
                    <a:pt x="338" y="104"/>
                  </a:lnTo>
                  <a:lnTo>
                    <a:pt x="338" y="97"/>
                  </a:lnTo>
                  <a:lnTo>
                    <a:pt x="331" y="93"/>
                  </a:lnTo>
                  <a:lnTo>
                    <a:pt x="328" y="93"/>
                  </a:lnTo>
                  <a:lnTo>
                    <a:pt x="326" y="88"/>
                  </a:lnTo>
                  <a:lnTo>
                    <a:pt x="328" y="85"/>
                  </a:lnTo>
                  <a:lnTo>
                    <a:pt x="326" y="81"/>
                  </a:lnTo>
                  <a:lnTo>
                    <a:pt x="324" y="81"/>
                  </a:lnTo>
                  <a:lnTo>
                    <a:pt x="326" y="69"/>
                  </a:lnTo>
                  <a:lnTo>
                    <a:pt x="331" y="64"/>
                  </a:lnTo>
                  <a:lnTo>
                    <a:pt x="333" y="64"/>
                  </a:lnTo>
                  <a:lnTo>
                    <a:pt x="335" y="62"/>
                  </a:lnTo>
                  <a:lnTo>
                    <a:pt x="338" y="59"/>
                  </a:lnTo>
                  <a:lnTo>
                    <a:pt x="340" y="52"/>
                  </a:lnTo>
                  <a:lnTo>
                    <a:pt x="342" y="50"/>
                  </a:lnTo>
                  <a:lnTo>
                    <a:pt x="338" y="48"/>
                  </a:lnTo>
                  <a:lnTo>
                    <a:pt x="340" y="43"/>
                  </a:lnTo>
                  <a:lnTo>
                    <a:pt x="342" y="43"/>
                  </a:lnTo>
                  <a:lnTo>
                    <a:pt x="342" y="41"/>
                  </a:lnTo>
                  <a:lnTo>
                    <a:pt x="340" y="38"/>
                  </a:lnTo>
                  <a:lnTo>
                    <a:pt x="338" y="31"/>
                  </a:lnTo>
                  <a:lnTo>
                    <a:pt x="342" y="22"/>
                  </a:lnTo>
                  <a:lnTo>
                    <a:pt x="342" y="17"/>
                  </a:lnTo>
                  <a:lnTo>
                    <a:pt x="342" y="10"/>
                  </a:lnTo>
                  <a:lnTo>
                    <a:pt x="342" y="7"/>
                  </a:lnTo>
                  <a:lnTo>
                    <a:pt x="342" y="5"/>
                  </a:lnTo>
                  <a:lnTo>
                    <a:pt x="340" y="3"/>
                  </a:lnTo>
                  <a:lnTo>
                    <a:pt x="335" y="5"/>
                  </a:lnTo>
                  <a:lnTo>
                    <a:pt x="333" y="3"/>
                  </a:lnTo>
                  <a:lnTo>
                    <a:pt x="324" y="5"/>
                  </a:lnTo>
                  <a:lnTo>
                    <a:pt x="319" y="3"/>
                  </a:lnTo>
                  <a:lnTo>
                    <a:pt x="314" y="0"/>
                  </a:lnTo>
                  <a:lnTo>
                    <a:pt x="314" y="3"/>
                  </a:lnTo>
                  <a:lnTo>
                    <a:pt x="309" y="5"/>
                  </a:lnTo>
                  <a:lnTo>
                    <a:pt x="302" y="5"/>
                  </a:lnTo>
                  <a:lnTo>
                    <a:pt x="302" y="3"/>
                  </a:lnTo>
                  <a:lnTo>
                    <a:pt x="300" y="0"/>
                  </a:lnTo>
                  <a:lnTo>
                    <a:pt x="293" y="0"/>
                  </a:lnTo>
                  <a:lnTo>
                    <a:pt x="293" y="3"/>
                  </a:lnTo>
                  <a:lnTo>
                    <a:pt x="290" y="5"/>
                  </a:lnTo>
                  <a:lnTo>
                    <a:pt x="288" y="7"/>
                  </a:lnTo>
                  <a:lnTo>
                    <a:pt x="286" y="7"/>
                  </a:lnTo>
                  <a:lnTo>
                    <a:pt x="281" y="7"/>
                  </a:lnTo>
                  <a:lnTo>
                    <a:pt x="276" y="10"/>
                  </a:lnTo>
                  <a:lnTo>
                    <a:pt x="271" y="10"/>
                  </a:lnTo>
                  <a:lnTo>
                    <a:pt x="269" y="5"/>
                  </a:lnTo>
                  <a:lnTo>
                    <a:pt x="264" y="5"/>
                  </a:lnTo>
                  <a:lnTo>
                    <a:pt x="262" y="5"/>
                  </a:lnTo>
                  <a:lnTo>
                    <a:pt x="257" y="5"/>
                  </a:lnTo>
                  <a:lnTo>
                    <a:pt x="253" y="5"/>
                  </a:lnTo>
                  <a:lnTo>
                    <a:pt x="250" y="5"/>
                  </a:lnTo>
                  <a:lnTo>
                    <a:pt x="245" y="3"/>
                  </a:lnTo>
                  <a:lnTo>
                    <a:pt x="243" y="5"/>
                  </a:lnTo>
                  <a:lnTo>
                    <a:pt x="241" y="10"/>
                  </a:lnTo>
                  <a:lnTo>
                    <a:pt x="236" y="10"/>
                  </a:lnTo>
                  <a:lnTo>
                    <a:pt x="234" y="7"/>
                  </a:lnTo>
                  <a:lnTo>
                    <a:pt x="227" y="12"/>
                  </a:lnTo>
                  <a:lnTo>
                    <a:pt x="224" y="12"/>
                  </a:lnTo>
                  <a:lnTo>
                    <a:pt x="219" y="10"/>
                  </a:lnTo>
                  <a:lnTo>
                    <a:pt x="215" y="12"/>
                  </a:lnTo>
                  <a:lnTo>
                    <a:pt x="208" y="12"/>
                  </a:lnTo>
                  <a:lnTo>
                    <a:pt x="203" y="10"/>
                  </a:lnTo>
                  <a:lnTo>
                    <a:pt x="193" y="19"/>
                  </a:lnTo>
                  <a:lnTo>
                    <a:pt x="186" y="19"/>
                  </a:lnTo>
                  <a:lnTo>
                    <a:pt x="184" y="19"/>
                  </a:lnTo>
                  <a:lnTo>
                    <a:pt x="179" y="22"/>
                  </a:lnTo>
                  <a:lnTo>
                    <a:pt x="179" y="26"/>
                  </a:lnTo>
                  <a:lnTo>
                    <a:pt x="177" y="29"/>
                  </a:lnTo>
                  <a:lnTo>
                    <a:pt x="175" y="29"/>
                  </a:lnTo>
                  <a:lnTo>
                    <a:pt x="172" y="29"/>
                  </a:lnTo>
                  <a:lnTo>
                    <a:pt x="170" y="29"/>
                  </a:lnTo>
                  <a:lnTo>
                    <a:pt x="167" y="29"/>
                  </a:lnTo>
                  <a:lnTo>
                    <a:pt x="165" y="31"/>
                  </a:lnTo>
                  <a:lnTo>
                    <a:pt x="160" y="31"/>
                  </a:lnTo>
                  <a:lnTo>
                    <a:pt x="156" y="33"/>
                  </a:lnTo>
                  <a:lnTo>
                    <a:pt x="153" y="36"/>
                  </a:lnTo>
                  <a:lnTo>
                    <a:pt x="151" y="38"/>
                  </a:lnTo>
                  <a:lnTo>
                    <a:pt x="149" y="43"/>
                  </a:lnTo>
                  <a:lnTo>
                    <a:pt x="141" y="45"/>
                  </a:lnTo>
                  <a:lnTo>
                    <a:pt x="137" y="45"/>
                  </a:lnTo>
                  <a:lnTo>
                    <a:pt x="137" y="48"/>
                  </a:lnTo>
                  <a:lnTo>
                    <a:pt x="139" y="50"/>
                  </a:lnTo>
                  <a:lnTo>
                    <a:pt x="141" y="52"/>
                  </a:lnTo>
                  <a:lnTo>
                    <a:pt x="141" y="57"/>
                  </a:lnTo>
                  <a:lnTo>
                    <a:pt x="141" y="59"/>
                  </a:lnTo>
                  <a:lnTo>
                    <a:pt x="141" y="64"/>
                  </a:lnTo>
                  <a:lnTo>
                    <a:pt x="141" y="74"/>
                  </a:lnTo>
                  <a:lnTo>
                    <a:pt x="144" y="76"/>
                  </a:lnTo>
                  <a:lnTo>
                    <a:pt x="144" y="93"/>
                  </a:lnTo>
                  <a:lnTo>
                    <a:pt x="149" y="97"/>
                  </a:lnTo>
                  <a:lnTo>
                    <a:pt x="149" y="102"/>
                  </a:lnTo>
                  <a:lnTo>
                    <a:pt x="153" y="102"/>
                  </a:lnTo>
                  <a:lnTo>
                    <a:pt x="153" y="104"/>
                  </a:lnTo>
                  <a:lnTo>
                    <a:pt x="156" y="104"/>
                  </a:lnTo>
                  <a:lnTo>
                    <a:pt x="158" y="107"/>
                  </a:lnTo>
                  <a:lnTo>
                    <a:pt x="156" y="112"/>
                  </a:lnTo>
                  <a:lnTo>
                    <a:pt x="156" y="114"/>
                  </a:lnTo>
                  <a:lnTo>
                    <a:pt x="153" y="116"/>
                  </a:lnTo>
                  <a:lnTo>
                    <a:pt x="130" y="116"/>
                  </a:lnTo>
                  <a:lnTo>
                    <a:pt x="125" y="119"/>
                  </a:lnTo>
                  <a:lnTo>
                    <a:pt x="120" y="126"/>
                  </a:lnTo>
                  <a:lnTo>
                    <a:pt x="115" y="130"/>
                  </a:lnTo>
                  <a:lnTo>
                    <a:pt x="113" y="135"/>
                  </a:lnTo>
                  <a:lnTo>
                    <a:pt x="113" y="142"/>
                  </a:lnTo>
                  <a:lnTo>
                    <a:pt x="111" y="145"/>
                  </a:lnTo>
                  <a:lnTo>
                    <a:pt x="97" y="156"/>
                  </a:lnTo>
                  <a:lnTo>
                    <a:pt x="75" y="168"/>
                  </a:lnTo>
                  <a:lnTo>
                    <a:pt x="59" y="178"/>
                  </a:lnTo>
                  <a:lnTo>
                    <a:pt x="49" y="180"/>
                  </a:lnTo>
                  <a:lnTo>
                    <a:pt x="42" y="180"/>
                  </a:lnTo>
                  <a:lnTo>
                    <a:pt x="37" y="180"/>
                  </a:lnTo>
                  <a:lnTo>
                    <a:pt x="33" y="180"/>
                  </a:lnTo>
                  <a:lnTo>
                    <a:pt x="21" y="183"/>
                  </a:lnTo>
                  <a:lnTo>
                    <a:pt x="14" y="187"/>
                  </a:lnTo>
                  <a:lnTo>
                    <a:pt x="11" y="192"/>
                  </a:lnTo>
                  <a:lnTo>
                    <a:pt x="2" y="19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212" y="365"/>
                  </a:lnTo>
                  <a:lnTo>
                    <a:pt x="215" y="374"/>
                  </a:lnTo>
                  <a:lnTo>
                    <a:pt x="219" y="379"/>
                  </a:lnTo>
                  <a:lnTo>
                    <a:pt x="227" y="379"/>
                  </a:lnTo>
                  <a:lnTo>
                    <a:pt x="231" y="379"/>
                  </a:lnTo>
                  <a:lnTo>
                    <a:pt x="236" y="384"/>
                  </a:lnTo>
                  <a:lnTo>
                    <a:pt x="241" y="386"/>
                  </a:lnTo>
                  <a:lnTo>
                    <a:pt x="245" y="391"/>
                  </a:lnTo>
                  <a:lnTo>
                    <a:pt x="245" y="393"/>
                  </a:lnTo>
                  <a:lnTo>
                    <a:pt x="243" y="400"/>
                  </a:lnTo>
                  <a:lnTo>
                    <a:pt x="245" y="403"/>
                  </a:lnTo>
                  <a:lnTo>
                    <a:pt x="250" y="405"/>
                  </a:lnTo>
                  <a:lnTo>
                    <a:pt x="260" y="403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97" y="393"/>
                  </a:lnTo>
                  <a:lnTo>
                    <a:pt x="324" y="369"/>
                  </a:lnTo>
                  <a:lnTo>
                    <a:pt x="418" y="313"/>
                  </a:lnTo>
                  <a:lnTo>
                    <a:pt x="418" y="313"/>
                  </a:lnTo>
                  <a:lnTo>
                    <a:pt x="418" y="31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1" name="Freeform 265">
              <a:extLst>
                <a:ext uri="{FF2B5EF4-FFF2-40B4-BE49-F238E27FC236}">
                  <a16:creationId xmlns:a16="http://schemas.microsoft.com/office/drawing/2014/main" id="{C7BC6E7F-D5BE-1001-29D7-FBE0F626F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757" y="4735977"/>
              <a:ext cx="211113" cy="168189"/>
            </a:xfrm>
            <a:custGeom>
              <a:avLst/>
              <a:gdLst>
                <a:gd name="T0" fmla="*/ 85 w 241"/>
                <a:gd name="T1" fmla="*/ 173 h 192"/>
                <a:gd name="T2" fmla="*/ 97 w 241"/>
                <a:gd name="T3" fmla="*/ 161 h 192"/>
                <a:gd name="T4" fmla="*/ 116 w 241"/>
                <a:gd name="T5" fmla="*/ 154 h 192"/>
                <a:gd name="T6" fmla="*/ 125 w 241"/>
                <a:gd name="T7" fmla="*/ 154 h 192"/>
                <a:gd name="T8" fmla="*/ 142 w 241"/>
                <a:gd name="T9" fmla="*/ 152 h 192"/>
                <a:gd name="T10" fmla="*/ 180 w 241"/>
                <a:gd name="T11" fmla="*/ 130 h 192"/>
                <a:gd name="T12" fmla="*/ 196 w 241"/>
                <a:gd name="T13" fmla="*/ 116 h 192"/>
                <a:gd name="T14" fmla="*/ 198 w 241"/>
                <a:gd name="T15" fmla="*/ 104 h 192"/>
                <a:gd name="T16" fmla="*/ 208 w 241"/>
                <a:gd name="T17" fmla="*/ 93 h 192"/>
                <a:gd name="T18" fmla="*/ 236 w 241"/>
                <a:gd name="T19" fmla="*/ 90 h 192"/>
                <a:gd name="T20" fmla="*/ 239 w 241"/>
                <a:gd name="T21" fmla="*/ 86 h 192"/>
                <a:gd name="T22" fmla="*/ 239 w 241"/>
                <a:gd name="T23" fmla="*/ 78 h 192"/>
                <a:gd name="T24" fmla="*/ 236 w 241"/>
                <a:gd name="T25" fmla="*/ 76 h 192"/>
                <a:gd name="T26" fmla="*/ 232 w 241"/>
                <a:gd name="T27" fmla="*/ 71 h 192"/>
                <a:gd name="T28" fmla="*/ 227 w 241"/>
                <a:gd name="T29" fmla="*/ 50 h 192"/>
                <a:gd name="T30" fmla="*/ 224 w 241"/>
                <a:gd name="T31" fmla="*/ 38 h 192"/>
                <a:gd name="T32" fmla="*/ 224 w 241"/>
                <a:gd name="T33" fmla="*/ 31 h 192"/>
                <a:gd name="T34" fmla="*/ 222 w 241"/>
                <a:gd name="T35" fmla="*/ 24 h 192"/>
                <a:gd name="T36" fmla="*/ 220 w 241"/>
                <a:gd name="T37" fmla="*/ 19 h 192"/>
                <a:gd name="T38" fmla="*/ 206 w 241"/>
                <a:gd name="T39" fmla="*/ 19 h 192"/>
                <a:gd name="T40" fmla="*/ 201 w 241"/>
                <a:gd name="T41" fmla="*/ 12 h 192"/>
                <a:gd name="T42" fmla="*/ 198 w 241"/>
                <a:gd name="T43" fmla="*/ 12 h 192"/>
                <a:gd name="T44" fmla="*/ 189 w 241"/>
                <a:gd name="T45" fmla="*/ 17 h 192"/>
                <a:gd name="T46" fmla="*/ 180 w 241"/>
                <a:gd name="T47" fmla="*/ 15 h 192"/>
                <a:gd name="T48" fmla="*/ 168 w 241"/>
                <a:gd name="T49" fmla="*/ 17 h 192"/>
                <a:gd name="T50" fmla="*/ 158 w 241"/>
                <a:gd name="T51" fmla="*/ 10 h 192"/>
                <a:gd name="T52" fmla="*/ 154 w 241"/>
                <a:gd name="T53" fmla="*/ 5 h 192"/>
                <a:gd name="T54" fmla="*/ 156 w 241"/>
                <a:gd name="T55" fmla="*/ 3 h 192"/>
                <a:gd name="T56" fmla="*/ 151 w 241"/>
                <a:gd name="T57" fmla="*/ 3 h 192"/>
                <a:gd name="T58" fmla="*/ 144 w 241"/>
                <a:gd name="T59" fmla="*/ 3 h 192"/>
                <a:gd name="T60" fmla="*/ 139 w 241"/>
                <a:gd name="T61" fmla="*/ 19 h 192"/>
                <a:gd name="T62" fmla="*/ 135 w 241"/>
                <a:gd name="T63" fmla="*/ 33 h 192"/>
                <a:gd name="T64" fmla="*/ 123 w 241"/>
                <a:gd name="T65" fmla="*/ 48 h 192"/>
                <a:gd name="T66" fmla="*/ 116 w 241"/>
                <a:gd name="T67" fmla="*/ 50 h 192"/>
                <a:gd name="T68" fmla="*/ 102 w 241"/>
                <a:gd name="T69" fmla="*/ 59 h 192"/>
                <a:gd name="T70" fmla="*/ 92 w 241"/>
                <a:gd name="T71" fmla="*/ 67 h 192"/>
                <a:gd name="T72" fmla="*/ 85 w 241"/>
                <a:gd name="T73" fmla="*/ 71 h 192"/>
                <a:gd name="T74" fmla="*/ 78 w 241"/>
                <a:gd name="T75" fmla="*/ 86 h 192"/>
                <a:gd name="T76" fmla="*/ 68 w 241"/>
                <a:gd name="T77" fmla="*/ 97 h 192"/>
                <a:gd name="T78" fmla="*/ 64 w 241"/>
                <a:gd name="T79" fmla="*/ 114 h 192"/>
                <a:gd name="T80" fmla="*/ 64 w 241"/>
                <a:gd name="T81" fmla="*/ 128 h 192"/>
                <a:gd name="T82" fmla="*/ 68 w 241"/>
                <a:gd name="T83" fmla="*/ 133 h 192"/>
                <a:gd name="T84" fmla="*/ 54 w 241"/>
                <a:gd name="T85" fmla="*/ 154 h 192"/>
                <a:gd name="T86" fmla="*/ 47 w 241"/>
                <a:gd name="T87" fmla="*/ 166 h 192"/>
                <a:gd name="T88" fmla="*/ 26 w 241"/>
                <a:gd name="T89" fmla="*/ 180 h 192"/>
                <a:gd name="T90" fmla="*/ 0 w 241"/>
                <a:gd name="T91" fmla="*/ 190 h 192"/>
                <a:gd name="T92" fmla="*/ 83 w 241"/>
                <a:gd name="T93" fmla="*/ 192 h 192"/>
                <a:gd name="T94" fmla="*/ 83 w 241"/>
                <a:gd name="T9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192">
                  <a:moveTo>
                    <a:pt x="83" y="192"/>
                  </a:moveTo>
                  <a:lnTo>
                    <a:pt x="85" y="173"/>
                  </a:lnTo>
                  <a:lnTo>
                    <a:pt x="94" y="166"/>
                  </a:lnTo>
                  <a:lnTo>
                    <a:pt x="97" y="161"/>
                  </a:lnTo>
                  <a:lnTo>
                    <a:pt x="104" y="157"/>
                  </a:lnTo>
                  <a:lnTo>
                    <a:pt x="116" y="154"/>
                  </a:lnTo>
                  <a:lnTo>
                    <a:pt x="120" y="154"/>
                  </a:lnTo>
                  <a:lnTo>
                    <a:pt x="125" y="154"/>
                  </a:lnTo>
                  <a:lnTo>
                    <a:pt x="132" y="154"/>
                  </a:lnTo>
                  <a:lnTo>
                    <a:pt x="142" y="152"/>
                  </a:lnTo>
                  <a:lnTo>
                    <a:pt x="158" y="142"/>
                  </a:lnTo>
                  <a:lnTo>
                    <a:pt x="180" y="130"/>
                  </a:lnTo>
                  <a:lnTo>
                    <a:pt x="194" y="119"/>
                  </a:lnTo>
                  <a:lnTo>
                    <a:pt x="196" y="116"/>
                  </a:lnTo>
                  <a:lnTo>
                    <a:pt x="196" y="109"/>
                  </a:lnTo>
                  <a:lnTo>
                    <a:pt x="198" y="104"/>
                  </a:lnTo>
                  <a:lnTo>
                    <a:pt x="203" y="100"/>
                  </a:lnTo>
                  <a:lnTo>
                    <a:pt x="208" y="93"/>
                  </a:lnTo>
                  <a:lnTo>
                    <a:pt x="213" y="90"/>
                  </a:lnTo>
                  <a:lnTo>
                    <a:pt x="236" y="90"/>
                  </a:lnTo>
                  <a:lnTo>
                    <a:pt x="239" y="88"/>
                  </a:lnTo>
                  <a:lnTo>
                    <a:pt x="239" y="86"/>
                  </a:lnTo>
                  <a:lnTo>
                    <a:pt x="241" y="81"/>
                  </a:lnTo>
                  <a:lnTo>
                    <a:pt x="239" y="78"/>
                  </a:lnTo>
                  <a:lnTo>
                    <a:pt x="236" y="78"/>
                  </a:lnTo>
                  <a:lnTo>
                    <a:pt x="236" y="76"/>
                  </a:lnTo>
                  <a:lnTo>
                    <a:pt x="232" y="76"/>
                  </a:lnTo>
                  <a:lnTo>
                    <a:pt x="232" y="71"/>
                  </a:lnTo>
                  <a:lnTo>
                    <a:pt x="227" y="67"/>
                  </a:lnTo>
                  <a:lnTo>
                    <a:pt x="227" y="50"/>
                  </a:lnTo>
                  <a:lnTo>
                    <a:pt x="224" y="48"/>
                  </a:lnTo>
                  <a:lnTo>
                    <a:pt x="224" y="38"/>
                  </a:lnTo>
                  <a:lnTo>
                    <a:pt x="224" y="33"/>
                  </a:lnTo>
                  <a:lnTo>
                    <a:pt x="224" y="31"/>
                  </a:lnTo>
                  <a:lnTo>
                    <a:pt x="224" y="26"/>
                  </a:lnTo>
                  <a:lnTo>
                    <a:pt x="222" y="24"/>
                  </a:lnTo>
                  <a:lnTo>
                    <a:pt x="220" y="22"/>
                  </a:lnTo>
                  <a:lnTo>
                    <a:pt x="220" y="19"/>
                  </a:lnTo>
                  <a:lnTo>
                    <a:pt x="215" y="19"/>
                  </a:lnTo>
                  <a:lnTo>
                    <a:pt x="206" y="19"/>
                  </a:lnTo>
                  <a:lnTo>
                    <a:pt x="201" y="17"/>
                  </a:lnTo>
                  <a:lnTo>
                    <a:pt x="201" y="12"/>
                  </a:lnTo>
                  <a:lnTo>
                    <a:pt x="198" y="12"/>
                  </a:lnTo>
                  <a:lnTo>
                    <a:pt x="198" y="12"/>
                  </a:lnTo>
                  <a:lnTo>
                    <a:pt x="196" y="15"/>
                  </a:lnTo>
                  <a:lnTo>
                    <a:pt x="189" y="17"/>
                  </a:lnTo>
                  <a:lnTo>
                    <a:pt x="182" y="15"/>
                  </a:lnTo>
                  <a:lnTo>
                    <a:pt x="180" y="15"/>
                  </a:lnTo>
                  <a:lnTo>
                    <a:pt x="175" y="17"/>
                  </a:lnTo>
                  <a:lnTo>
                    <a:pt x="168" y="17"/>
                  </a:lnTo>
                  <a:lnTo>
                    <a:pt x="163" y="17"/>
                  </a:lnTo>
                  <a:lnTo>
                    <a:pt x="158" y="10"/>
                  </a:lnTo>
                  <a:lnTo>
                    <a:pt x="156" y="10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6" y="3"/>
                  </a:lnTo>
                  <a:lnTo>
                    <a:pt x="154" y="0"/>
                  </a:lnTo>
                  <a:lnTo>
                    <a:pt x="151" y="3"/>
                  </a:lnTo>
                  <a:lnTo>
                    <a:pt x="149" y="3"/>
                  </a:lnTo>
                  <a:lnTo>
                    <a:pt x="144" y="3"/>
                  </a:lnTo>
                  <a:lnTo>
                    <a:pt x="142" y="7"/>
                  </a:lnTo>
                  <a:lnTo>
                    <a:pt x="139" y="19"/>
                  </a:lnTo>
                  <a:lnTo>
                    <a:pt x="135" y="24"/>
                  </a:lnTo>
                  <a:lnTo>
                    <a:pt x="135" y="33"/>
                  </a:lnTo>
                  <a:lnTo>
                    <a:pt x="132" y="38"/>
                  </a:lnTo>
                  <a:lnTo>
                    <a:pt x="123" y="48"/>
                  </a:lnTo>
                  <a:lnTo>
                    <a:pt x="120" y="48"/>
                  </a:lnTo>
                  <a:lnTo>
                    <a:pt x="116" y="50"/>
                  </a:lnTo>
                  <a:lnTo>
                    <a:pt x="109" y="55"/>
                  </a:lnTo>
                  <a:lnTo>
                    <a:pt x="102" y="59"/>
                  </a:lnTo>
                  <a:lnTo>
                    <a:pt x="99" y="59"/>
                  </a:lnTo>
                  <a:lnTo>
                    <a:pt x="92" y="67"/>
                  </a:lnTo>
                  <a:lnTo>
                    <a:pt x="87" y="67"/>
                  </a:lnTo>
                  <a:lnTo>
                    <a:pt x="85" y="71"/>
                  </a:lnTo>
                  <a:lnTo>
                    <a:pt x="75" y="78"/>
                  </a:lnTo>
                  <a:lnTo>
                    <a:pt x="78" y="86"/>
                  </a:lnTo>
                  <a:lnTo>
                    <a:pt x="78" y="90"/>
                  </a:lnTo>
                  <a:lnTo>
                    <a:pt x="68" y="97"/>
                  </a:lnTo>
                  <a:lnTo>
                    <a:pt x="64" y="109"/>
                  </a:lnTo>
                  <a:lnTo>
                    <a:pt x="64" y="114"/>
                  </a:lnTo>
                  <a:lnTo>
                    <a:pt x="66" y="121"/>
                  </a:lnTo>
                  <a:lnTo>
                    <a:pt x="64" y="128"/>
                  </a:lnTo>
                  <a:lnTo>
                    <a:pt x="66" y="130"/>
                  </a:lnTo>
                  <a:lnTo>
                    <a:pt x="68" y="133"/>
                  </a:lnTo>
                  <a:lnTo>
                    <a:pt x="66" y="140"/>
                  </a:lnTo>
                  <a:lnTo>
                    <a:pt x="54" y="154"/>
                  </a:lnTo>
                  <a:lnTo>
                    <a:pt x="52" y="159"/>
                  </a:lnTo>
                  <a:lnTo>
                    <a:pt x="47" y="166"/>
                  </a:lnTo>
                  <a:lnTo>
                    <a:pt x="40" y="166"/>
                  </a:lnTo>
                  <a:lnTo>
                    <a:pt x="26" y="180"/>
                  </a:lnTo>
                  <a:lnTo>
                    <a:pt x="5" y="183"/>
                  </a:lnTo>
                  <a:lnTo>
                    <a:pt x="0" y="190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2" name="Freeform 266">
              <a:extLst>
                <a:ext uri="{FF2B5EF4-FFF2-40B4-BE49-F238E27FC236}">
                  <a16:creationId xmlns:a16="http://schemas.microsoft.com/office/drawing/2014/main" id="{F689BE6F-4EE8-FED0-1EAF-03C6DC91F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299" y="4902414"/>
              <a:ext cx="147166" cy="121762"/>
            </a:xfrm>
            <a:custGeom>
              <a:avLst/>
              <a:gdLst>
                <a:gd name="T0" fmla="*/ 168 w 168"/>
                <a:gd name="T1" fmla="*/ 7 h 139"/>
                <a:gd name="T2" fmla="*/ 168 w 168"/>
                <a:gd name="T3" fmla="*/ 2 h 139"/>
                <a:gd name="T4" fmla="*/ 85 w 168"/>
                <a:gd name="T5" fmla="*/ 0 h 139"/>
                <a:gd name="T6" fmla="*/ 78 w 168"/>
                <a:gd name="T7" fmla="*/ 11 h 139"/>
                <a:gd name="T8" fmla="*/ 78 w 168"/>
                <a:gd name="T9" fmla="*/ 21 h 139"/>
                <a:gd name="T10" fmla="*/ 73 w 168"/>
                <a:gd name="T11" fmla="*/ 21 h 139"/>
                <a:gd name="T12" fmla="*/ 59 w 168"/>
                <a:gd name="T13" fmla="*/ 28 h 139"/>
                <a:gd name="T14" fmla="*/ 56 w 168"/>
                <a:gd name="T15" fmla="*/ 33 h 139"/>
                <a:gd name="T16" fmla="*/ 52 w 168"/>
                <a:gd name="T17" fmla="*/ 35 h 139"/>
                <a:gd name="T18" fmla="*/ 54 w 168"/>
                <a:gd name="T19" fmla="*/ 40 h 139"/>
                <a:gd name="T20" fmla="*/ 40 w 168"/>
                <a:gd name="T21" fmla="*/ 59 h 139"/>
                <a:gd name="T22" fmla="*/ 40 w 168"/>
                <a:gd name="T23" fmla="*/ 66 h 139"/>
                <a:gd name="T24" fmla="*/ 30 w 168"/>
                <a:gd name="T25" fmla="*/ 73 h 139"/>
                <a:gd name="T26" fmla="*/ 28 w 168"/>
                <a:gd name="T27" fmla="*/ 75 h 139"/>
                <a:gd name="T28" fmla="*/ 21 w 168"/>
                <a:gd name="T29" fmla="*/ 87 h 139"/>
                <a:gd name="T30" fmla="*/ 23 w 168"/>
                <a:gd name="T31" fmla="*/ 90 h 139"/>
                <a:gd name="T32" fmla="*/ 14 w 168"/>
                <a:gd name="T33" fmla="*/ 101 h 139"/>
                <a:gd name="T34" fmla="*/ 14 w 168"/>
                <a:gd name="T35" fmla="*/ 104 h 139"/>
                <a:gd name="T36" fmla="*/ 16 w 168"/>
                <a:gd name="T37" fmla="*/ 106 h 139"/>
                <a:gd name="T38" fmla="*/ 12 w 168"/>
                <a:gd name="T39" fmla="*/ 106 h 139"/>
                <a:gd name="T40" fmla="*/ 7 w 168"/>
                <a:gd name="T41" fmla="*/ 118 h 139"/>
                <a:gd name="T42" fmla="*/ 4 w 168"/>
                <a:gd name="T43" fmla="*/ 120 h 139"/>
                <a:gd name="T44" fmla="*/ 0 w 168"/>
                <a:gd name="T45" fmla="*/ 123 h 139"/>
                <a:gd name="T46" fmla="*/ 2 w 168"/>
                <a:gd name="T47" fmla="*/ 127 h 139"/>
                <a:gd name="T48" fmla="*/ 0 w 168"/>
                <a:gd name="T49" fmla="*/ 132 h 139"/>
                <a:gd name="T50" fmla="*/ 0 w 168"/>
                <a:gd name="T51" fmla="*/ 139 h 139"/>
                <a:gd name="T52" fmla="*/ 82 w 168"/>
                <a:gd name="T53" fmla="*/ 139 h 139"/>
                <a:gd name="T54" fmla="*/ 82 w 168"/>
                <a:gd name="T55" fmla="*/ 99 h 139"/>
                <a:gd name="T56" fmla="*/ 85 w 168"/>
                <a:gd name="T57" fmla="*/ 94 h 139"/>
                <a:gd name="T58" fmla="*/ 90 w 168"/>
                <a:gd name="T59" fmla="*/ 92 h 139"/>
                <a:gd name="T60" fmla="*/ 94 w 168"/>
                <a:gd name="T61" fmla="*/ 90 h 139"/>
                <a:gd name="T62" fmla="*/ 101 w 168"/>
                <a:gd name="T63" fmla="*/ 90 h 139"/>
                <a:gd name="T64" fmla="*/ 101 w 168"/>
                <a:gd name="T65" fmla="*/ 35 h 139"/>
                <a:gd name="T66" fmla="*/ 168 w 168"/>
                <a:gd name="T67" fmla="*/ 38 h 139"/>
                <a:gd name="T68" fmla="*/ 168 w 168"/>
                <a:gd name="T69" fmla="*/ 7 h 139"/>
                <a:gd name="T70" fmla="*/ 168 w 168"/>
                <a:gd name="T71" fmla="*/ 7 h 139"/>
                <a:gd name="T72" fmla="*/ 168 w 168"/>
                <a:gd name="T73" fmla="*/ 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8" h="139">
                  <a:moveTo>
                    <a:pt x="168" y="7"/>
                  </a:moveTo>
                  <a:lnTo>
                    <a:pt x="168" y="2"/>
                  </a:lnTo>
                  <a:lnTo>
                    <a:pt x="85" y="0"/>
                  </a:lnTo>
                  <a:lnTo>
                    <a:pt x="78" y="11"/>
                  </a:lnTo>
                  <a:lnTo>
                    <a:pt x="78" y="21"/>
                  </a:lnTo>
                  <a:lnTo>
                    <a:pt x="73" y="21"/>
                  </a:lnTo>
                  <a:lnTo>
                    <a:pt x="59" y="28"/>
                  </a:lnTo>
                  <a:lnTo>
                    <a:pt x="56" y="33"/>
                  </a:lnTo>
                  <a:lnTo>
                    <a:pt x="52" y="35"/>
                  </a:lnTo>
                  <a:lnTo>
                    <a:pt x="54" y="40"/>
                  </a:lnTo>
                  <a:lnTo>
                    <a:pt x="40" y="59"/>
                  </a:lnTo>
                  <a:lnTo>
                    <a:pt x="40" y="66"/>
                  </a:lnTo>
                  <a:lnTo>
                    <a:pt x="30" y="73"/>
                  </a:lnTo>
                  <a:lnTo>
                    <a:pt x="28" y="75"/>
                  </a:lnTo>
                  <a:lnTo>
                    <a:pt x="21" y="87"/>
                  </a:lnTo>
                  <a:lnTo>
                    <a:pt x="23" y="90"/>
                  </a:lnTo>
                  <a:lnTo>
                    <a:pt x="14" y="101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12" y="106"/>
                  </a:lnTo>
                  <a:lnTo>
                    <a:pt x="7" y="118"/>
                  </a:lnTo>
                  <a:lnTo>
                    <a:pt x="4" y="120"/>
                  </a:lnTo>
                  <a:lnTo>
                    <a:pt x="0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9"/>
                  </a:lnTo>
                  <a:lnTo>
                    <a:pt x="82" y="139"/>
                  </a:lnTo>
                  <a:lnTo>
                    <a:pt x="82" y="99"/>
                  </a:lnTo>
                  <a:lnTo>
                    <a:pt x="85" y="94"/>
                  </a:lnTo>
                  <a:lnTo>
                    <a:pt x="90" y="92"/>
                  </a:lnTo>
                  <a:lnTo>
                    <a:pt x="94" y="90"/>
                  </a:lnTo>
                  <a:lnTo>
                    <a:pt x="101" y="90"/>
                  </a:lnTo>
                  <a:lnTo>
                    <a:pt x="101" y="35"/>
                  </a:lnTo>
                  <a:lnTo>
                    <a:pt x="168" y="38"/>
                  </a:lnTo>
                  <a:lnTo>
                    <a:pt x="168" y="7"/>
                  </a:lnTo>
                  <a:lnTo>
                    <a:pt x="168" y="7"/>
                  </a:lnTo>
                  <a:lnTo>
                    <a:pt x="168" y="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3" name="Freeform 267">
              <a:extLst>
                <a:ext uri="{FF2B5EF4-FFF2-40B4-BE49-F238E27FC236}">
                  <a16:creationId xmlns:a16="http://schemas.microsoft.com/office/drawing/2014/main" id="{25C5F460-FA8A-B6B6-461D-B1A13AA6E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670" y="4908546"/>
              <a:ext cx="215492" cy="238268"/>
            </a:xfrm>
            <a:custGeom>
              <a:avLst/>
              <a:gdLst>
                <a:gd name="T0" fmla="*/ 85 w 246"/>
                <a:gd name="T1" fmla="*/ 132 h 272"/>
                <a:gd name="T2" fmla="*/ 88 w 246"/>
                <a:gd name="T3" fmla="*/ 87 h 272"/>
                <a:gd name="T4" fmla="*/ 97 w 246"/>
                <a:gd name="T5" fmla="*/ 83 h 272"/>
                <a:gd name="T6" fmla="*/ 104 w 246"/>
                <a:gd name="T7" fmla="*/ 28 h 272"/>
                <a:gd name="T8" fmla="*/ 171 w 246"/>
                <a:gd name="T9" fmla="*/ 0 h 272"/>
                <a:gd name="T10" fmla="*/ 246 w 246"/>
                <a:gd name="T11" fmla="*/ 52 h 272"/>
                <a:gd name="T12" fmla="*/ 223 w 246"/>
                <a:gd name="T13" fmla="*/ 52 h 272"/>
                <a:gd name="T14" fmla="*/ 244 w 246"/>
                <a:gd name="T15" fmla="*/ 239 h 272"/>
                <a:gd name="T16" fmla="*/ 163 w 246"/>
                <a:gd name="T17" fmla="*/ 258 h 272"/>
                <a:gd name="T18" fmla="*/ 159 w 246"/>
                <a:gd name="T19" fmla="*/ 253 h 272"/>
                <a:gd name="T20" fmla="*/ 152 w 246"/>
                <a:gd name="T21" fmla="*/ 258 h 272"/>
                <a:gd name="T22" fmla="*/ 149 w 246"/>
                <a:gd name="T23" fmla="*/ 251 h 272"/>
                <a:gd name="T24" fmla="*/ 135 w 246"/>
                <a:gd name="T25" fmla="*/ 253 h 272"/>
                <a:gd name="T26" fmla="*/ 128 w 246"/>
                <a:gd name="T27" fmla="*/ 260 h 272"/>
                <a:gd name="T28" fmla="*/ 123 w 246"/>
                <a:gd name="T29" fmla="*/ 248 h 272"/>
                <a:gd name="T30" fmla="*/ 111 w 246"/>
                <a:gd name="T31" fmla="*/ 251 h 272"/>
                <a:gd name="T32" fmla="*/ 111 w 246"/>
                <a:gd name="T33" fmla="*/ 262 h 272"/>
                <a:gd name="T34" fmla="*/ 104 w 246"/>
                <a:gd name="T35" fmla="*/ 267 h 272"/>
                <a:gd name="T36" fmla="*/ 97 w 246"/>
                <a:gd name="T37" fmla="*/ 272 h 272"/>
                <a:gd name="T38" fmla="*/ 93 w 246"/>
                <a:gd name="T39" fmla="*/ 265 h 272"/>
                <a:gd name="T40" fmla="*/ 88 w 246"/>
                <a:gd name="T41" fmla="*/ 260 h 272"/>
                <a:gd name="T42" fmla="*/ 83 w 246"/>
                <a:gd name="T43" fmla="*/ 253 h 272"/>
                <a:gd name="T44" fmla="*/ 78 w 246"/>
                <a:gd name="T45" fmla="*/ 243 h 272"/>
                <a:gd name="T46" fmla="*/ 71 w 246"/>
                <a:gd name="T47" fmla="*/ 243 h 272"/>
                <a:gd name="T48" fmla="*/ 67 w 246"/>
                <a:gd name="T49" fmla="*/ 243 h 272"/>
                <a:gd name="T50" fmla="*/ 64 w 246"/>
                <a:gd name="T51" fmla="*/ 241 h 272"/>
                <a:gd name="T52" fmla="*/ 55 w 246"/>
                <a:gd name="T53" fmla="*/ 234 h 272"/>
                <a:gd name="T54" fmla="*/ 41 w 246"/>
                <a:gd name="T55" fmla="*/ 229 h 272"/>
                <a:gd name="T56" fmla="*/ 19 w 246"/>
                <a:gd name="T57" fmla="*/ 236 h 272"/>
                <a:gd name="T58" fmla="*/ 12 w 246"/>
                <a:gd name="T59" fmla="*/ 241 h 272"/>
                <a:gd name="T60" fmla="*/ 10 w 246"/>
                <a:gd name="T61" fmla="*/ 234 h 272"/>
                <a:gd name="T62" fmla="*/ 17 w 246"/>
                <a:gd name="T63" fmla="*/ 215 h 272"/>
                <a:gd name="T64" fmla="*/ 15 w 246"/>
                <a:gd name="T65" fmla="*/ 177 h 272"/>
                <a:gd name="T66" fmla="*/ 12 w 246"/>
                <a:gd name="T67" fmla="*/ 168 h 272"/>
                <a:gd name="T68" fmla="*/ 17 w 246"/>
                <a:gd name="T69" fmla="*/ 161 h 272"/>
                <a:gd name="T70" fmla="*/ 17 w 246"/>
                <a:gd name="T71" fmla="*/ 154 h 272"/>
                <a:gd name="T72" fmla="*/ 7 w 246"/>
                <a:gd name="T73" fmla="*/ 146 h 272"/>
                <a:gd name="T74" fmla="*/ 5 w 246"/>
                <a:gd name="T75" fmla="*/ 139 h 272"/>
                <a:gd name="T76" fmla="*/ 0 w 246"/>
                <a:gd name="T77" fmla="*/ 137 h 272"/>
                <a:gd name="T78" fmla="*/ 3 w 246"/>
                <a:gd name="T79" fmla="*/ 13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6" h="272">
                  <a:moveTo>
                    <a:pt x="3" y="132"/>
                  </a:moveTo>
                  <a:lnTo>
                    <a:pt x="85" y="132"/>
                  </a:lnTo>
                  <a:lnTo>
                    <a:pt x="85" y="92"/>
                  </a:lnTo>
                  <a:lnTo>
                    <a:pt x="88" y="87"/>
                  </a:lnTo>
                  <a:lnTo>
                    <a:pt x="93" y="85"/>
                  </a:lnTo>
                  <a:lnTo>
                    <a:pt x="97" y="83"/>
                  </a:lnTo>
                  <a:lnTo>
                    <a:pt x="104" y="83"/>
                  </a:lnTo>
                  <a:lnTo>
                    <a:pt x="104" y="28"/>
                  </a:lnTo>
                  <a:lnTo>
                    <a:pt x="171" y="31"/>
                  </a:lnTo>
                  <a:lnTo>
                    <a:pt x="171" y="0"/>
                  </a:lnTo>
                  <a:lnTo>
                    <a:pt x="246" y="52"/>
                  </a:lnTo>
                  <a:lnTo>
                    <a:pt x="246" y="52"/>
                  </a:lnTo>
                  <a:lnTo>
                    <a:pt x="246" y="52"/>
                  </a:lnTo>
                  <a:lnTo>
                    <a:pt x="223" y="52"/>
                  </a:lnTo>
                  <a:lnTo>
                    <a:pt x="237" y="234"/>
                  </a:lnTo>
                  <a:lnTo>
                    <a:pt x="244" y="239"/>
                  </a:lnTo>
                  <a:lnTo>
                    <a:pt x="237" y="258"/>
                  </a:lnTo>
                  <a:lnTo>
                    <a:pt x="163" y="258"/>
                  </a:lnTo>
                  <a:lnTo>
                    <a:pt x="161" y="258"/>
                  </a:lnTo>
                  <a:lnTo>
                    <a:pt x="159" y="253"/>
                  </a:lnTo>
                  <a:lnTo>
                    <a:pt x="156" y="253"/>
                  </a:lnTo>
                  <a:lnTo>
                    <a:pt x="152" y="258"/>
                  </a:lnTo>
                  <a:lnTo>
                    <a:pt x="149" y="255"/>
                  </a:lnTo>
                  <a:lnTo>
                    <a:pt x="149" y="251"/>
                  </a:lnTo>
                  <a:lnTo>
                    <a:pt x="145" y="248"/>
                  </a:lnTo>
                  <a:lnTo>
                    <a:pt x="135" y="253"/>
                  </a:lnTo>
                  <a:lnTo>
                    <a:pt x="130" y="262"/>
                  </a:lnTo>
                  <a:lnTo>
                    <a:pt x="128" y="260"/>
                  </a:lnTo>
                  <a:lnTo>
                    <a:pt x="123" y="253"/>
                  </a:lnTo>
                  <a:lnTo>
                    <a:pt x="123" y="248"/>
                  </a:lnTo>
                  <a:lnTo>
                    <a:pt x="119" y="248"/>
                  </a:lnTo>
                  <a:lnTo>
                    <a:pt x="111" y="251"/>
                  </a:lnTo>
                  <a:lnTo>
                    <a:pt x="111" y="258"/>
                  </a:lnTo>
                  <a:lnTo>
                    <a:pt x="111" y="262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97" y="272"/>
                  </a:lnTo>
                  <a:lnTo>
                    <a:pt x="97" y="272"/>
                  </a:lnTo>
                  <a:lnTo>
                    <a:pt x="97" y="267"/>
                  </a:lnTo>
                  <a:lnTo>
                    <a:pt x="93" y="265"/>
                  </a:lnTo>
                  <a:lnTo>
                    <a:pt x="88" y="262"/>
                  </a:lnTo>
                  <a:lnTo>
                    <a:pt x="88" y="260"/>
                  </a:lnTo>
                  <a:lnTo>
                    <a:pt x="83" y="258"/>
                  </a:lnTo>
                  <a:lnTo>
                    <a:pt x="83" y="253"/>
                  </a:lnTo>
                  <a:lnTo>
                    <a:pt x="78" y="251"/>
                  </a:lnTo>
                  <a:lnTo>
                    <a:pt x="78" y="243"/>
                  </a:lnTo>
                  <a:lnTo>
                    <a:pt x="76" y="243"/>
                  </a:lnTo>
                  <a:lnTo>
                    <a:pt x="71" y="243"/>
                  </a:lnTo>
                  <a:lnTo>
                    <a:pt x="71" y="241"/>
                  </a:lnTo>
                  <a:lnTo>
                    <a:pt x="67" y="243"/>
                  </a:lnTo>
                  <a:lnTo>
                    <a:pt x="64" y="243"/>
                  </a:lnTo>
                  <a:lnTo>
                    <a:pt x="64" y="241"/>
                  </a:lnTo>
                  <a:lnTo>
                    <a:pt x="59" y="234"/>
                  </a:lnTo>
                  <a:lnTo>
                    <a:pt x="55" y="234"/>
                  </a:lnTo>
                  <a:lnTo>
                    <a:pt x="45" y="229"/>
                  </a:lnTo>
                  <a:lnTo>
                    <a:pt x="41" y="229"/>
                  </a:lnTo>
                  <a:lnTo>
                    <a:pt x="31" y="234"/>
                  </a:lnTo>
                  <a:lnTo>
                    <a:pt x="19" y="236"/>
                  </a:lnTo>
                  <a:lnTo>
                    <a:pt x="15" y="241"/>
                  </a:lnTo>
                  <a:lnTo>
                    <a:pt x="12" y="241"/>
                  </a:lnTo>
                  <a:lnTo>
                    <a:pt x="7" y="243"/>
                  </a:lnTo>
                  <a:lnTo>
                    <a:pt x="10" y="234"/>
                  </a:lnTo>
                  <a:lnTo>
                    <a:pt x="12" y="222"/>
                  </a:lnTo>
                  <a:lnTo>
                    <a:pt x="17" y="215"/>
                  </a:lnTo>
                  <a:lnTo>
                    <a:pt x="19" y="199"/>
                  </a:lnTo>
                  <a:lnTo>
                    <a:pt x="15" y="177"/>
                  </a:lnTo>
                  <a:lnTo>
                    <a:pt x="10" y="168"/>
                  </a:lnTo>
                  <a:lnTo>
                    <a:pt x="12" y="168"/>
                  </a:lnTo>
                  <a:lnTo>
                    <a:pt x="15" y="168"/>
                  </a:lnTo>
                  <a:lnTo>
                    <a:pt x="17" y="161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0" y="144"/>
                  </a:lnTo>
                  <a:lnTo>
                    <a:pt x="7" y="146"/>
                  </a:lnTo>
                  <a:lnTo>
                    <a:pt x="7" y="144"/>
                  </a:lnTo>
                  <a:lnTo>
                    <a:pt x="5" y="139"/>
                  </a:lnTo>
                  <a:lnTo>
                    <a:pt x="0" y="144"/>
                  </a:lnTo>
                  <a:lnTo>
                    <a:pt x="0" y="137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3" y="13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4" name="Freeform 268">
              <a:extLst>
                <a:ext uri="{FF2B5EF4-FFF2-40B4-BE49-F238E27FC236}">
                  <a16:creationId xmlns:a16="http://schemas.microsoft.com/office/drawing/2014/main" id="{3408C579-35B7-D6F9-974B-B2D807573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641" y="4954097"/>
              <a:ext cx="298711" cy="275936"/>
            </a:xfrm>
            <a:custGeom>
              <a:avLst/>
              <a:gdLst>
                <a:gd name="T0" fmla="*/ 12 w 341"/>
                <a:gd name="T1" fmla="*/ 215 h 315"/>
                <a:gd name="T2" fmla="*/ 14 w 341"/>
                <a:gd name="T3" fmla="*/ 199 h 315"/>
                <a:gd name="T4" fmla="*/ 26 w 341"/>
                <a:gd name="T5" fmla="*/ 201 h 315"/>
                <a:gd name="T6" fmla="*/ 38 w 341"/>
                <a:gd name="T7" fmla="*/ 201 h 315"/>
                <a:gd name="T8" fmla="*/ 52 w 341"/>
                <a:gd name="T9" fmla="*/ 203 h 315"/>
                <a:gd name="T10" fmla="*/ 62 w 341"/>
                <a:gd name="T11" fmla="*/ 201 h 315"/>
                <a:gd name="T12" fmla="*/ 140 w 341"/>
                <a:gd name="T13" fmla="*/ 206 h 315"/>
                <a:gd name="T14" fmla="*/ 126 w 341"/>
                <a:gd name="T15" fmla="*/ 0 h 315"/>
                <a:gd name="T16" fmla="*/ 289 w 341"/>
                <a:gd name="T17" fmla="*/ 99 h 315"/>
                <a:gd name="T18" fmla="*/ 305 w 341"/>
                <a:gd name="T19" fmla="*/ 104 h 315"/>
                <a:gd name="T20" fmla="*/ 319 w 341"/>
                <a:gd name="T21" fmla="*/ 116 h 315"/>
                <a:gd name="T22" fmla="*/ 319 w 341"/>
                <a:gd name="T23" fmla="*/ 128 h 315"/>
                <a:gd name="T24" fmla="*/ 341 w 341"/>
                <a:gd name="T25" fmla="*/ 125 h 315"/>
                <a:gd name="T26" fmla="*/ 338 w 341"/>
                <a:gd name="T27" fmla="*/ 184 h 315"/>
                <a:gd name="T28" fmla="*/ 334 w 341"/>
                <a:gd name="T29" fmla="*/ 199 h 315"/>
                <a:gd name="T30" fmla="*/ 310 w 341"/>
                <a:gd name="T31" fmla="*/ 208 h 315"/>
                <a:gd name="T32" fmla="*/ 291 w 341"/>
                <a:gd name="T33" fmla="*/ 213 h 315"/>
                <a:gd name="T34" fmla="*/ 267 w 341"/>
                <a:gd name="T35" fmla="*/ 215 h 315"/>
                <a:gd name="T36" fmla="*/ 260 w 341"/>
                <a:gd name="T37" fmla="*/ 213 h 315"/>
                <a:gd name="T38" fmla="*/ 244 w 341"/>
                <a:gd name="T39" fmla="*/ 213 h 315"/>
                <a:gd name="T40" fmla="*/ 223 w 341"/>
                <a:gd name="T41" fmla="*/ 222 h 315"/>
                <a:gd name="T42" fmla="*/ 194 w 341"/>
                <a:gd name="T43" fmla="*/ 241 h 315"/>
                <a:gd name="T44" fmla="*/ 175 w 341"/>
                <a:gd name="T45" fmla="*/ 246 h 315"/>
                <a:gd name="T46" fmla="*/ 166 w 341"/>
                <a:gd name="T47" fmla="*/ 258 h 315"/>
                <a:gd name="T48" fmla="*/ 156 w 341"/>
                <a:gd name="T49" fmla="*/ 277 h 315"/>
                <a:gd name="T50" fmla="*/ 149 w 341"/>
                <a:gd name="T51" fmla="*/ 289 h 315"/>
                <a:gd name="T52" fmla="*/ 145 w 341"/>
                <a:gd name="T53" fmla="*/ 298 h 315"/>
                <a:gd name="T54" fmla="*/ 142 w 341"/>
                <a:gd name="T55" fmla="*/ 310 h 315"/>
                <a:gd name="T56" fmla="*/ 130 w 341"/>
                <a:gd name="T57" fmla="*/ 310 h 315"/>
                <a:gd name="T58" fmla="*/ 119 w 341"/>
                <a:gd name="T59" fmla="*/ 310 h 315"/>
                <a:gd name="T60" fmla="*/ 109 w 341"/>
                <a:gd name="T61" fmla="*/ 312 h 315"/>
                <a:gd name="T62" fmla="*/ 95 w 341"/>
                <a:gd name="T63" fmla="*/ 315 h 315"/>
                <a:gd name="T64" fmla="*/ 88 w 341"/>
                <a:gd name="T65" fmla="*/ 307 h 315"/>
                <a:gd name="T66" fmla="*/ 85 w 341"/>
                <a:gd name="T67" fmla="*/ 300 h 315"/>
                <a:gd name="T68" fmla="*/ 78 w 341"/>
                <a:gd name="T69" fmla="*/ 303 h 315"/>
                <a:gd name="T70" fmla="*/ 83 w 341"/>
                <a:gd name="T71" fmla="*/ 289 h 315"/>
                <a:gd name="T72" fmla="*/ 78 w 341"/>
                <a:gd name="T73" fmla="*/ 281 h 315"/>
                <a:gd name="T74" fmla="*/ 71 w 341"/>
                <a:gd name="T75" fmla="*/ 270 h 315"/>
                <a:gd name="T76" fmla="*/ 59 w 341"/>
                <a:gd name="T77" fmla="*/ 272 h 315"/>
                <a:gd name="T78" fmla="*/ 50 w 341"/>
                <a:gd name="T79" fmla="*/ 277 h 315"/>
                <a:gd name="T80" fmla="*/ 36 w 341"/>
                <a:gd name="T81" fmla="*/ 277 h 315"/>
                <a:gd name="T82" fmla="*/ 26 w 341"/>
                <a:gd name="T83" fmla="*/ 277 h 315"/>
                <a:gd name="T84" fmla="*/ 26 w 341"/>
                <a:gd name="T85" fmla="*/ 270 h 315"/>
                <a:gd name="T86" fmla="*/ 22 w 341"/>
                <a:gd name="T87" fmla="*/ 262 h 315"/>
                <a:gd name="T88" fmla="*/ 19 w 341"/>
                <a:gd name="T89" fmla="*/ 253 h 315"/>
                <a:gd name="T90" fmla="*/ 12 w 341"/>
                <a:gd name="T91" fmla="*/ 251 h 315"/>
                <a:gd name="T92" fmla="*/ 3 w 341"/>
                <a:gd name="T93" fmla="*/ 236 h 315"/>
                <a:gd name="T94" fmla="*/ 5 w 341"/>
                <a:gd name="T95" fmla="*/ 22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1" h="315">
                  <a:moveTo>
                    <a:pt x="0" y="220"/>
                  </a:moveTo>
                  <a:lnTo>
                    <a:pt x="7" y="215"/>
                  </a:lnTo>
                  <a:lnTo>
                    <a:pt x="12" y="215"/>
                  </a:lnTo>
                  <a:lnTo>
                    <a:pt x="14" y="210"/>
                  </a:lnTo>
                  <a:lnTo>
                    <a:pt x="14" y="206"/>
                  </a:lnTo>
                  <a:lnTo>
                    <a:pt x="14" y="199"/>
                  </a:lnTo>
                  <a:lnTo>
                    <a:pt x="22" y="196"/>
                  </a:lnTo>
                  <a:lnTo>
                    <a:pt x="26" y="196"/>
                  </a:lnTo>
                  <a:lnTo>
                    <a:pt x="26" y="201"/>
                  </a:lnTo>
                  <a:lnTo>
                    <a:pt x="31" y="208"/>
                  </a:lnTo>
                  <a:lnTo>
                    <a:pt x="33" y="210"/>
                  </a:lnTo>
                  <a:lnTo>
                    <a:pt x="38" y="201"/>
                  </a:lnTo>
                  <a:lnTo>
                    <a:pt x="48" y="196"/>
                  </a:lnTo>
                  <a:lnTo>
                    <a:pt x="52" y="199"/>
                  </a:lnTo>
                  <a:lnTo>
                    <a:pt x="52" y="203"/>
                  </a:lnTo>
                  <a:lnTo>
                    <a:pt x="55" y="206"/>
                  </a:lnTo>
                  <a:lnTo>
                    <a:pt x="59" y="201"/>
                  </a:lnTo>
                  <a:lnTo>
                    <a:pt x="62" y="201"/>
                  </a:lnTo>
                  <a:lnTo>
                    <a:pt x="64" y="206"/>
                  </a:lnTo>
                  <a:lnTo>
                    <a:pt x="66" y="206"/>
                  </a:lnTo>
                  <a:lnTo>
                    <a:pt x="140" y="206"/>
                  </a:lnTo>
                  <a:lnTo>
                    <a:pt x="147" y="187"/>
                  </a:lnTo>
                  <a:lnTo>
                    <a:pt x="140" y="182"/>
                  </a:lnTo>
                  <a:lnTo>
                    <a:pt x="126" y="0"/>
                  </a:lnTo>
                  <a:lnTo>
                    <a:pt x="149" y="0"/>
                  </a:lnTo>
                  <a:lnTo>
                    <a:pt x="286" y="90"/>
                  </a:lnTo>
                  <a:lnTo>
                    <a:pt x="289" y="99"/>
                  </a:lnTo>
                  <a:lnTo>
                    <a:pt x="293" y="104"/>
                  </a:lnTo>
                  <a:lnTo>
                    <a:pt x="301" y="104"/>
                  </a:lnTo>
                  <a:lnTo>
                    <a:pt x="305" y="104"/>
                  </a:lnTo>
                  <a:lnTo>
                    <a:pt x="310" y="109"/>
                  </a:lnTo>
                  <a:lnTo>
                    <a:pt x="315" y="111"/>
                  </a:lnTo>
                  <a:lnTo>
                    <a:pt x="319" y="116"/>
                  </a:lnTo>
                  <a:lnTo>
                    <a:pt x="319" y="118"/>
                  </a:lnTo>
                  <a:lnTo>
                    <a:pt x="317" y="125"/>
                  </a:lnTo>
                  <a:lnTo>
                    <a:pt x="319" y="128"/>
                  </a:lnTo>
                  <a:lnTo>
                    <a:pt x="324" y="130"/>
                  </a:lnTo>
                  <a:lnTo>
                    <a:pt x="334" y="128"/>
                  </a:lnTo>
                  <a:lnTo>
                    <a:pt x="341" y="125"/>
                  </a:lnTo>
                  <a:lnTo>
                    <a:pt x="341" y="125"/>
                  </a:lnTo>
                  <a:lnTo>
                    <a:pt x="341" y="165"/>
                  </a:lnTo>
                  <a:lnTo>
                    <a:pt x="338" y="184"/>
                  </a:lnTo>
                  <a:lnTo>
                    <a:pt x="336" y="187"/>
                  </a:lnTo>
                  <a:lnTo>
                    <a:pt x="334" y="194"/>
                  </a:lnTo>
                  <a:lnTo>
                    <a:pt x="334" y="199"/>
                  </a:lnTo>
                  <a:lnTo>
                    <a:pt x="322" y="203"/>
                  </a:lnTo>
                  <a:lnTo>
                    <a:pt x="317" y="208"/>
                  </a:lnTo>
                  <a:lnTo>
                    <a:pt x="310" y="208"/>
                  </a:lnTo>
                  <a:lnTo>
                    <a:pt x="305" y="213"/>
                  </a:lnTo>
                  <a:lnTo>
                    <a:pt x="301" y="213"/>
                  </a:lnTo>
                  <a:lnTo>
                    <a:pt x="291" y="213"/>
                  </a:lnTo>
                  <a:lnTo>
                    <a:pt x="286" y="215"/>
                  </a:lnTo>
                  <a:lnTo>
                    <a:pt x="282" y="215"/>
                  </a:lnTo>
                  <a:lnTo>
                    <a:pt x="267" y="215"/>
                  </a:lnTo>
                  <a:lnTo>
                    <a:pt x="263" y="215"/>
                  </a:lnTo>
                  <a:lnTo>
                    <a:pt x="260" y="215"/>
                  </a:lnTo>
                  <a:lnTo>
                    <a:pt x="260" y="213"/>
                  </a:lnTo>
                  <a:lnTo>
                    <a:pt x="256" y="213"/>
                  </a:lnTo>
                  <a:lnTo>
                    <a:pt x="251" y="210"/>
                  </a:lnTo>
                  <a:lnTo>
                    <a:pt x="244" y="213"/>
                  </a:lnTo>
                  <a:lnTo>
                    <a:pt x="234" y="213"/>
                  </a:lnTo>
                  <a:lnTo>
                    <a:pt x="227" y="218"/>
                  </a:lnTo>
                  <a:lnTo>
                    <a:pt x="223" y="222"/>
                  </a:lnTo>
                  <a:lnTo>
                    <a:pt x="206" y="232"/>
                  </a:lnTo>
                  <a:lnTo>
                    <a:pt x="197" y="239"/>
                  </a:lnTo>
                  <a:lnTo>
                    <a:pt x="194" y="241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5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6" y="258"/>
                  </a:lnTo>
                  <a:lnTo>
                    <a:pt x="166" y="260"/>
                  </a:lnTo>
                  <a:lnTo>
                    <a:pt x="161" y="267"/>
                  </a:lnTo>
                  <a:lnTo>
                    <a:pt x="156" y="277"/>
                  </a:lnTo>
                  <a:lnTo>
                    <a:pt x="152" y="281"/>
                  </a:lnTo>
                  <a:lnTo>
                    <a:pt x="147" y="284"/>
                  </a:lnTo>
                  <a:lnTo>
                    <a:pt x="149" y="289"/>
                  </a:lnTo>
                  <a:lnTo>
                    <a:pt x="149" y="293"/>
                  </a:lnTo>
                  <a:lnTo>
                    <a:pt x="145" y="296"/>
                  </a:lnTo>
                  <a:lnTo>
                    <a:pt x="145" y="298"/>
                  </a:lnTo>
                  <a:lnTo>
                    <a:pt x="147" y="303"/>
                  </a:lnTo>
                  <a:lnTo>
                    <a:pt x="145" y="307"/>
                  </a:lnTo>
                  <a:lnTo>
                    <a:pt x="142" y="310"/>
                  </a:lnTo>
                  <a:lnTo>
                    <a:pt x="140" y="315"/>
                  </a:lnTo>
                  <a:lnTo>
                    <a:pt x="133" y="312"/>
                  </a:lnTo>
                  <a:lnTo>
                    <a:pt x="130" y="310"/>
                  </a:lnTo>
                  <a:lnTo>
                    <a:pt x="133" y="310"/>
                  </a:lnTo>
                  <a:lnTo>
                    <a:pt x="126" y="307"/>
                  </a:lnTo>
                  <a:lnTo>
                    <a:pt x="119" y="310"/>
                  </a:lnTo>
                  <a:lnTo>
                    <a:pt x="119" y="312"/>
                  </a:lnTo>
                  <a:lnTo>
                    <a:pt x="119" y="312"/>
                  </a:lnTo>
                  <a:lnTo>
                    <a:pt x="109" y="312"/>
                  </a:lnTo>
                  <a:lnTo>
                    <a:pt x="104" y="310"/>
                  </a:lnTo>
                  <a:lnTo>
                    <a:pt x="102" y="310"/>
                  </a:lnTo>
                  <a:lnTo>
                    <a:pt x="95" y="315"/>
                  </a:lnTo>
                  <a:lnTo>
                    <a:pt x="95" y="310"/>
                  </a:lnTo>
                  <a:lnTo>
                    <a:pt x="93" y="307"/>
                  </a:lnTo>
                  <a:lnTo>
                    <a:pt x="88" y="307"/>
                  </a:lnTo>
                  <a:lnTo>
                    <a:pt x="88" y="305"/>
                  </a:lnTo>
                  <a:lnTo>
                    <a:pt x="85" y="303"/>
                  </a:lnTo>
                  <a:lnTo>
                    <a:pt x="85" y="300"/>
                  </a:lnTo>
                  <a:lnTo>
                    <a:pt x="83" y="300"/>
                  </a:lnTo>
                  <a:lnTo>
                    <a:pt x="81" y="303"/>
                  </a:lnTo>
                  <a:lnTo>
                    <a:pt x="78" y="303"/>
                  </a:lnTo>
                  <a:lnTo>
                    <a:pt x="81" y="298"/>
                  </a:lnTo>
                  <a:lnTo>
                    <a:pt x="83" y="293"/>
                  </a:lnTo>
                  <a:lnTo>
                    <a:pt x="83" y="289"/>
                  </a:lnTo>
                  <a:lnTo>
                    <a:pt x="78" y="289"/>
                  </a:lnTo>
                  <a:lnTo>
                    <a:pt x="76" y="286"/>
                  </a:lnTo>
                  <a:lnTo>
                    <a:pt x="78" y="281"/>
                  </a:lnTo>
                  <a:lnTo>
                    <a:pt x="76" y="277"/>
                  </a:lnTo>
                  <a:lnTo>
                    <a:pt x="71" y="272"/>
                  </a:lnTo>
                  <a:lnTo>
                    <a:pt x="71" y="270"/>
                  </a:lnTo>
                  <a:lnTo>
                    <a:pt x="66" y="272"/>
                  </a:lnTo>
                  <a:lnTo>
                    <a:pt x="64" y="274"/>
                  </a:lnTo>
                  <a:lnTo>
                    <a:pt x="59" y="272"/>
                  </a:lnTo>
                  <a:lnTo>
                    <a:pt x="55" y="272"/>
                  </a:lnTo>
                  <a:lnTo>
                    <a:pt x="52" y="277"/>
                  </a:lnTo>
                  <a:lnTo>
                    <a:pt x="50" y="277"/>
                  </a:lnTo>
                  <a:lnTo>
                    <a:pt x="45" y="281"/>
                  </a:lnTo>
                  <a:lnTo>
                    <a:pt x="40" y="281"/>
                  </a:lnTo>
                  <a:lnTo>
                    <a:pt x="36" y="277"/>
                  </a:lnTo>
                  <a:lnTo>
                    <a:pt x="31" y="277"/>
                  </a:lnTo>
                  <a:lnTo>
                    <a:pt x="29" y="279"/>
                  </a:lnTo>
                  <a:lnTo>
                    <a:pt x="26" y="277"/>
                  </a:lnTo>
                  <a:lnTo>
                    <a:pt x="26" y="277"/>
                  </a:lnTo>
                  <a:lnTo>
                    <a:pt x="26" y="274"/>
                  </a:lnTo>
                  <a:lnTo>
                    <a:pt x="26" y="270"/>
                  </a:lnTo>
                  <a:lnTo>
                    <a:pt x="22" y="267"/>
                  </a:lnTo>
                  <a:lnTo>
                    <a:pt x="22" y="265"/>
                  </a:lnTo>
                  <a:lnTo>
                    <a:pt x="22" y="262"/>
                  </a:lnTo>
                  <a:lnTo>
                    <a:pt x="22" y="260"/>
                  </a:lnTo>
                  <a:lnTo>
                    <a:pt x="19" y="255"/>
                  </a:lnTo>
                  <a:lnTo>
                    <a:pt x="19" y="253"/>
                  </a:lnTo>
                  <a:lnTo>
                    <a:pt x="17" y="251"/>
                  </a:lnTo>
                  <a:lnTo>
                    <a:pt x="14" y="251"/>
                  </a:lnTo>
                  <a:lnTo>
                    <a:pt x="12" y="251"/>
                  </a:lnTo>
                  <a:lnTo>
                    <a:pt x="10" y="244"/>
                  </a:lnTo>
                  <a:lnTo>
                    <a:pt x="5" y="239"/>
                  </a:lnTo>
                  <a:lnTo>
                    <a:pt x="3" y="236"/>
                  </a:lnTo>
                  <a:lnTo>
                    <a:pt x="5" y="229"/>
                  </a:lnTo>
                  <a:lnTo>
                    <a:pt x="5" y="225"/>
                  </a:lnTo>
                  <a:lnTo>
                    <a:pt x="5" y="222"/>
                  </a:lnTo>
                  <a:lnTo>
                    <a:pt x="0" y="220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5" name="Freeform 269">
              <a:extLst>
                <a:ext uri="{FF2B5EF4-FFF2-40B4-BE49-F238E27FC236}">
                  <a16:creationId xmlns:a16="http://schemas.microsoft.com/office/drawing/2014/main" id="{9A73BFB2-FECA-A342-46F6-9E9981C16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659" y="5138054"/>
              <a:ext cx="136653" cy="101615"/>
            </a:xfrm>
            <a:custGeom>
              <a:avLst/>
              <a:gdLst>
                <a:gd name="T0" fmla="*/ 2 w 156"/>
                <a:gd name="T1" fmla="*/ 93 h 116"/>
                <a:gd name="T2" fmla="*/ 0 w 156"/>
                <a:gd name="T3" fmla="*/ 86 h 116"/>
                <a:gd name="T4" fmla="*/ 4 w 156"/>
                <a:gd name="T5" fmla="*/ 79 h 116"/>
                <a:gd name="T6" fmla="*/ 7 w 156"/>
                <a:gd name="T7" fmla="*/ 71 h 116"/>
                <a:gd name="T8" fmla="*/ 16 w 156"/>
                <a:gd name="T9" fmla="*/ 57 h 116"/>
                <a:gd name="T10" fmla="*/ 21 w 156"/>
                <a:gd name="T11" fmla="*/ 48 h 116"/>
                <a:gd name="T12" fmla="*/ 28 w 156"/>
                <a:gd name="T13" fmla="*/ 38 h 116"/>
                <a:gd name="T14" fmla="*/ 35 w 156"/>
                <a:gd name="T15" fmla="*/ 36 h 116"/>
                <a:gd name="T16" fmla="*/ 49 w 156"/>
                <a:gd name="T17" fmla="*/ 31 h 116"/>
                <a:gd name="T18" fmla="*/ 61 w 156"/>
                <a:gd name="T19" fmla="*/ 22 h 116"/>
                <a:gd name="T20" fmla="*/ 82 w 156"/>
                <a:gd name="T21" fmla="*/ 8 h 116"/>
                <a:gd name="T22" fmla="*/ 99 w 156"/>
                <a:gd name="T23" fmla="*/ 3 h 116"/>
                <a:gd name="T24" fmla="*/ 111 w 156"/>
                <a:gd name="T25" fmla="*/ 3 h 116"/>
                <a:gd name="T26" fmla="*/ 115 w 156"/>
                <a:gd name="T27" fmla="*/ 5 h 116"/>
                <a:gd name="T28" fmla="*/ 115 w 156"/>
                <a:gd name="T29" fmla="*/ 12 h 116"/>
                <a:gd name="T30" fmla="*/ 113 w 156"/>
                <a:gd name="T31" fmla="*/ 24 h 116"/>
                <a:gd name="T32" fmla="*/ 132 w 156"/>
                <a:gd name="T33" fmla="*/ 45 h 116"/>
                <a:gd name="T34" fmla="*/ 148 w 156"/>
                <a:gd name="T35" fmla="*/ 45 h 116"/>
                <a:gd name="T36" fmla="*/ 151 w 156"/>
                <a:gd name="T37" fmla="*/ 50 h 116"/>
                <a:gd name="T38" fmla="*/ 153 w 156"/>
                <a:gd name="T39" fmla="*/ 55 h 116"/>
                <a:gd name="T40" fmla="*/ 156 w 156"/>
                <a:gd name="T41" fmla="*/ 64 h 116"/>
                <a:gd name="T42" fmla="*/ 156 w 156"/>
                <a:gd name="T43" fmla="*/ 67 h 116"/>
                <a:gd name="T44" fmla="*/ 148 w 156"/>
                <a:gd name="T45" fmla="*/ 74 h 116"/>
                <a:gd name="T46" fmla="*/ 139 w 156"/>
                <a:gd name="T47" fmla="*/ 76 h 116"/>
                <a:gd name="T48" fmla="*/ 137 w 156"/>
                <a:gd name="T49" fmla="*/ 81 h 116"/>
                <a:gd name="T50" fmla="*/ 134 w 156"/>
                <a:gd name="T51" fmla="*/ 88 h 116"/>
                <a:gd name="T52" fmla="*/ 127 w 156"/>
                <a:gd name="T53" fmla="*/ 90 h 116"/>
                <a:gd name="T54" fmla="*/ 104 w 156"/>
                <a:gd name="T55" fmla="*/ 86 h 116"/>
                <a:gd name="T56" fmla="*/ 101 w 156"/>
                <a:gd name="T57" fmla="*/ 86 h 116"/>
                <a:gd name="T58" fmla="*/ 92 w 156"/>
                <a:gd name="T59" fmla="*/ 88 h 116"/>
                <a:gd name="T60" fmla="*/ 75 w 156"/>
                <a:gd name="T61" fmla="*/ 88 h 116"/>
                <a:gd name="T62" fmla="*/ 56 w 156"/>
                <a:gd name="T63" fmla="*/ 90 h 116"/>
                <a:gd name="T64" fmla="*/ 49 w 156"/>
                <a:gd name="T65" fmla="*/ 95 h 116"/>
                <a:gd name="T66" fmla="*/ 54 w 156"/>
                <a:gd name="T67" fmla="*/ 102 h 116"/>
                <a:gd name="T68" fmla="*/ 56 w 156"/>
                <a:gd name="T69" fmla="*/ 114 h 116"/>
                <a:gd name="T70" fmla="*/ 47 w 156"/>
                <a:gd name="T71" fmla="*/ 112 h 116"/>
                <a:gd name="T72" fmla="*/ 42 w 156"/>
                <a:gd name="T73" fmla="*/ 114 h 116"/>
                <a:gd name="T74" fmla="*/ 30 w 156"/>
                <a:gd name="T75" fmla="*/ 112 h 116"/>
                <a:gd name="T76" fmla="*/ 23 w 156"/>
                <a:gd name="T77" fmla="*/ 107 h 116"/>
                <a:gd name="T78" fmla="*/ 18 w 156"/>
                <a:gd name="T79" fmla="*/ 105 h 116"/>
                <a:gd name="T80" fmla="*/ 7 w 156"/>
                <a:gd name="T81" fmla="*/ 102 h 116"/>
                <a:gd name="T82" fmla="*/ 0 w 156"/>
                <a:gd name="T83" fmla="*/ 9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" h="116">
                  <a:moveTo>
                    <a:pt x="0" y="97"/>
                  </a:moveTo>
                  <a:lnTo>
                    <a:pt x="2" y="93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2" y="74"/>
                  </a:lnTo>
                  <a:lnTo>
                    <a:pt x="7" y="71"/>
                  </a:lnTo>
                  <a:lnTo>
                    <a:pt x="11" y="67"/>
                  </a:lnTo>
                  <a:lnTo>
                    <a:pt x="16" y="57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49" y="31"/>
                  </a:lnTo>
                  <a:lnTo>
                    <a:pt x="52" y="29"/>
                  </a:lnTo>
                  <a:lnTo>
                    <a:pt x="61" y="22"/>
                  </a:lnTo>
                  <a:lnTo>
                    <a:pt x="78" y="12"/>
                  </a:lnTo>
                  <a:lnTo>
                    <a:pt x="82" y="8"/>
                  </a:lnTo>
                  <a:lnTo>
                    <a:pt x="89" y="3"/>
                  </a:lnTo>
                  <a:lnTo>
                    <a:pt x="99" y="3"/>
                  </a:lnTo>
                  <a:lnTo>
                    <a:pt x="106" y="0"/>
                  </a:lnTo>
                  <a:lnTo>
                    <a:pt x="111" y="3"/>
                  </a:lnTo>
                  <a:lnTo>
                    <a:pt x="115" y="3"/>
                  </a:lnTo>
                  <a:lnTo>
                    <a:pt x="115" y="5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3" y="17"/>
                  </a:lnTo>
                  <a:lnTo>
                    <a:pt x="113" y="24"/>
                  </a:lnTo>
                  <a:lnTo>
                    <a:pt x="132" y="36"/>
                  </a:lnTo>
                  <a:lnTo>
                    <a:pt x="132" y="45"/>
                  </a:lnTo>
                  <a:lnTo>
                    <a:pt x="139" y="50"/>
                  </a:lnTo>
                  <a:lnTo>
                    <a:pt x="148" y="45"/>
                  </a:lnTo>
                  <a:lnTo>
                    <a:pt x="151" y="45"/>
                  </a:lnTo>
                  <a:lnTo>
                    <a:pt x="151" y="50"/>
                  </a:lnTo>
                  <a:lnTo>
                    <a:pt x="153" y="50"/>
                  </a:lnTo>
                  <a:lnTo>
                    <a:pt x="153" y="55"/>
                  </a:lnTo>
                  <a:lnTo>
                    <a:pt x="151" y="57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7"/>
                  </a:lnTo>
                  <a:lnTo>
                    <a:pt x="151" y="71"/>
                  </a:lnTo>
                  <a:lnTo>
                    <a:pt x="148" y="74"/>
                  </a:lnTo>
                  <a:lnTo>
                    <a:pt x="141" y="76"/>
                  </a:lnTo>
                  <a:lnTo>
                    <a:pt x="139" y="76"/>
                  </a:lnTo>
                  <a:lnTo>
                    <a:pt x="134" y="76"/>
                  </a:lnTo>
                  <a:lnTo>
                    <a:pt x="137" y="81"/>
                  </a:lnTo>
                  <a:lnTo>
                    <a:pt x="132" y="83"/>
                  </a:lnTo>
                  <a:lnTo>
                    <a:pt x="134" y="88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06" y="86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101" y="86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5" y="88"/>
                  </a:lnTo>
                  <a:lnTo>
                    <a:pt x="73" y="90"/>
                  </a:lnTo>
                  <a:lnTo>
                    <a:pt x="56" y="90"/>
                  </a:lnTo>
                  <a:lnTo>
                    <a:pt x="49" y="90"/>
                  </a:lnTo>
                  <a:lnTo>
                    <a:pt x="49" y="95"/>
                  </a:lnTo>
                  <a:lnTo>
                    <a:pt x="52" y="102"/>
                  </a:lnTo>
                  <a:lnTo>
                    <a:pt x="54" y="102"/>
                  </a:lnTo>
                  <a:lnTo>
                    <a:pt x="56" y="109"/>
                  </a:lnTo>
                  <a:lnTo>
                    <a:pt x="56" y="114"/>
                  </a:lnTo>
                  <a:lnTo>
                    <a:pt x="52" y="114"/>
                  </a:lnTo>
                  <a:lnTo>
                    <a:pt x="47" y="112"/>
                  </a:lnTo>
                  <a:lnTo>
                    <a:pt x="44" y="112"/>
                  </a:lnTo>
                  <a:lnTo>
                    <a:pt x="42" y="114"/>
                  </a:lnTo>
                  <a:lnTo>
                    <a:pt x="37" y="116"/>
                  </a:lnTo>
                  <a:lnTo>
                    <a:pt x="30" y="112"/>
                  </a:lnTo>
                  <a:lnTo>
                    <a:pt x="28" y="109"/>
                  </a:lnTo>
                  <a:lnTo>
                    <a:pt x="23" y="107"/>
                  </a:lnTo>
                  <a:lnTo>
                    <a:pt x="21" y="107"/>
                  </a:lnTo>
                  <a:lnTo>
                    <a:pt x="18" y="105"/>
                  </a:lnTo>
                  <a:lnTo>
                    <a:pt x="14" y="105"/>
                  </a:lnTo>
                  <a:lnTo>
                    <a:pt x="7" y="10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6" name="Freeform 270">
              <a:extLst>
                <a:ext uri="{FF2B5EF4-FFF2-40B4-BE49-F238E27FC236}">
                  <a16:creationId xmlns:a16="http://schemas.microsoft.com/office/drawing/2014/main" id="{08EE0C72-C7E8-03DC-1554-359DA69F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034" y="5109147"/>
              <a:ext cx="117382" cy="87599"/>
            </a:xfrm>
            <a:custGeom>
              <a:avLst/>
              <a:gdLst>
                <a:gd name="T0" fmla="*/ 23 w 134"/>
                <a:gd name="T1" fmla="*/ 12 h 100"/>
                <a:gd name="T2" fmla="*/ 30 w 134"/>
                <a:gd name="T3" fmla="*/ 7 h 100"/>
                <a:gd name="T4" fmla="*/ 52 w 134"/>
                <a:gd name="T5" fmla="*/ 0 h 100"/>
                <a:gd name="T6" fmla="*/ 66 w 134"/>
                <a:gd name="T7" fmla="*/ 5 h 100"/>
                <a:gd name="T8" fmla="*/ 75 w 134"/>
                <a:gd name="T9" fmla="*/ 12 h 100"/>
                <a:gd name="T10" fmla="*/ 78 w 134"/>
                <a:gd name="T11" fmla="*/ 14 h 100"/>
                <a:gd name="T12" fmla="*/ 82 w 134"/>
                <a:gd name="T13" fmla="*/ 14 h 100"/>
                <a:gd name="T14" fmla="*/ 89 w 134"/>
                <a:gd name="T15" fmla="*/ 14 h 100"/>
                <a:gd name="T16" fmla="*/ 94 w 134"/>
                <a:gd name="T17" fmla="*/ 24 h 100"/>
                <a:gd name="T18" fmla="*/ 99 w 134"/>
                <a:gd name="T19" fmla="*/ 31 h 100"/>
                <a:gd name="T20" fmla="*/ 104 w 134"/>
                <a:gd name="T21" fmla="*/ 36 h 100"/>
                <a:gd name="T22" fmla="*/ 108 w 134"/>
                <a:gd name="T23" fmla="*/ 43 h 100"/>
                <a:gd name="T24" fmla="*/ 113 w 134"/>
                <a:gd name="T25" fmla="*/ 48 h 100"/>
                <a:gd name="T26" fmla="*/ 111 w 134"/>
                <a:gd name="T27" fmla="*/ 59 h 100"/>
                <a:gd name="T28" fmla="*/ 118 w 134"/>
                <a:gd name="T29" fmla="*/ 67 h 100"/>
                <a:gd name="T30" fmla="*/ 122 w 134"/>
                <a:gd name="T31" fmla="*/ 74 h 100"/>
                <a:gd name="T32" fmla="*/ 127 w 134"/>
                <a:gd name="T33" fmla="*/ 76 h 100"/>
                <a:gd name="T34" fmla="*/ 130 w 134"/>
                <a:gd name="T35" fmla="*/ 83 h 100"/>
                <a:gd name="T36" fmla="*/ 130 w 134"/>
                <a:gd name="T37" fmla="*/ 88 h 100"/>
                <a:gd name="T38" fmla="*/ 134 w 134"/>
                <a:gd name="T39" fmla="*/ 93 h 100"/>
                <a:gd name="T40" fmla="*/ 134 w 134"/>
                <a:gd name="T41" fmla="*/ 100 h 100"/>
                <a:gd name="T42" fmla="*/ 127 w 134"/>
                <a:gd name="T43" fmla="*/ 95 h 100"/>
                <a:gd name="T44" fmla="*/ 122 w 134"/>
                <a:gd name="T45" fmla="*/ 93 h 100"/>
                <a:gd name="T46" fmla="*/ 113 w 134"/>
                <a:gd name="T47" fmla="*/ 93 h 100"/>
                <a:gd name="T48" fmla="*/ 104 w 134"/>
                <a:gd name="T49" fmla="*/ 90 h 100"/>
                <a:gd name="T50" fmla="*/ 80 w 134"/>
                <a:gd name="T51" fmla="*/ 85 h 100"/>
                <a:gd name="T52" fmla="*/ 78 w 134"/>
                <a:gd name="T53" fmla="*/ 88 h 100"/>
                <a:gd name="T54" fmla="*/ 54 w 134"/>
                <a:gd name="T55" fmla="*/ 85 h 100"/>
                <a:gd name="T56" fmla="*/ 42 w 134"/>
                <a:gd name="T57" fmla="*/ 93 h 100"/>
                <a:gd name="T58" fmla="*/ 21 w 134"/>
                <a:gd name="T59" fmla="*/ 95 h 100"/>
                <a:gd name="T60" fmla="*/ 16 w 134"/>
                <a:gd name="T61" fmla="*/ 90 h 100"/>
                <a:gd name="T62" fmla="*/ 18 w 134"/>
                <a:gd name="T63" fmla="*/ 90 h 100"/>
                <a:gd name="T64" fmla="*/ 26 w 134"/>
                <a:gd name="T65" fmla="*/ 88 h 100"/>
                <a:gd name="T66" fmla="*/ 14 w 134"/>
                <a:gd name="T67" fmla="*/ 88 h 100"/>
                <a:gd name="T68" fmla="*/ 14 w 134"/>
                <a:gd name="T69" fmla="*/ 83 h 100"/>
                <a:gd name="T70" fmla="*/ 16 w 134"/>
                <a:gd name="T71" fmla="*/ 76 h 100"/>
                <a:gd name="T72" fmla="*/ 33 w 134"/>
                <a:gd name="T73" fmla="*/ 74 h 100"/>
                <a:gd name="T74" fmla="*/ 40 w 134"/>
                <a:gd name="T75" fmla="*/ 69 h 100"/>
                <a:gd name="T76" fmla="*/ 44 w 134"/>
                <a:gd name="T77" fmla="*/ 71 h 100"/>
                <a:gd name="T78" fmla="*/ 49 w 134"/>
                <a:gd name="T79" fmla="*/ 67 h 100"/>
                <a:gd name="T80" fmla="*/ 59 w 134"/>
                <a:gd name="T81" fmla="*/ 71 h 100"/>
                <a:gd name="T82" fmla="*/ 70 w 134"/>
                <a:gd name="T83" fmla="*/ 76 h 100"/>
                <a:gd name="T84" fmla="*/ 78 w 134"/>
                <a:gd name="T85" fmla="*/ 71 h 100"/>
                <a:gd name="T86" fmla="*/ 73 w 134"/>
                <a:gd name="T87" fmla="*/ 69 h 100"/>
                <a:gd name="T88" fmla="*/ 61 w 134"/>
                <a:gd name="T89" fmla="*/ 64 h 100"/>
                <a:gd name="T90" fmla="*/ 49 w 134"/>
                <a:gd name="T91" fmla="*/ 59 h 100"/>
                <a:gd name="T92" fmla="*/ 40 w 134"/>
                <a:gd name="T93" fmla="*/ 62 h 100"/>
                <a:gd name="T94" fmla="*/ 28 w 134"/>
                <a:gd name="T95" fmla="*/ 67 h 100"/>
                <a:gd name="T96" fmla="*/ 16 w 134"/>
                <a:gd name="T97" fmla="*/ 69 h 100"/>
                <a:gd name="T98" fmla="*/ 18 w 134"/>
                <a:gd name="T99" fmla="*/ 64 h 100"/>
                <a:gd name="T100" fmla="*/ 16 w 134"/>
                <a:gd name="T101" fmla="*/ 62 h 100"/>
                <a:gd name="T102" fmla="*/ 11 w 134"/>
                <a:gd name="T103" fmla="*/ 57 h 100"/>
                <a:gd name="T104" fmla="*/ 0 w 134"/>
                <a:gd name="T105" fmla="*/ 43 h 100"/>
                <a:gd name="T106" fmla="*/ 18 w 134"/>
                <a:gd name="T107" fmla="*/ 22 h 100"/>
                <a:gd name="T108" fmla="*/ 18 w 134"/>
                <a:gd name="T109" fmla="*/ 1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4" h="100">
                  <a:moveTo>
                    <a:pt x="18" y="14"/>
                  </a:moveTo>
                  <a:lnTo>
                    <a:pt x="23" y="12"/>
                  </a:lnTo>
                  <a:lnTo>
                    <a:pt x="26" y="12"/>
                  </a:lnTo>
                  <a:lnTo>
                    <a:pt x="30" y="7"/>
                  </a:lnTo>
                  <a:lnTo>
                    <a:pt x="42" y="5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6" y="5"/>
                  </a:lnTo>
                  <a:lnTo>
                    <a:pt x="70" y="5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8" y="14"/>
                  </a:lnTo>
                  <a:lnTo>
                    <a:pt x="82" y="12"/>
                  </a:lnTo>
                  <a:lnTo>
                    <a:pt x="82" y="14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22"/>
                  </a:lnTo>
                  <a:lnTo>
                    <a:pt x="94" y="24"/>
                  </a:lnTo>
                  <a:lnTo>
                    <a:pt x="94" y="29"/>
                  </a:lnTo>
                  <a:lnTo>
                    <a:pt x="99" y="31"/>
                  </a:lnTo>
                  <a:lnTo>
                    <a:pt x="99" y="33"/>
                  </a:lnTo>
                  <a:lnTo>
                    <a:pt x="104" y="36"/>
                  </a:lnTo>
                  <a:lnTo>
                    <a:pt x="108" y="38"/>
                  </a:lnTo>
                  <a:lnTo>
                    <a:pt x="108" y="43"/>
                  </a:lnTo>
                  <a:lnTo>
                    <a:pt x="113" y="45"/>
                  </a:lnTo>
                  <a:lnTo>
                    <a:pt x="113" y="48"/>
                  </a:lnTo>
                  <a:lnTo>
                    <a:pt x="113" y="52"/>
                  </a:lnTo>
                  <a:lnTo>
                    <a:pt x="111" y="59"/>
                  </a:lnTo>
                  <a:lnTo>
                    <a:pt x="113" y="62"/>
                  </a:lnTo>
                  <a:lnTo>
                    <a:pt x="118" y="67"/>
                  </a:lnTo>
                  <a:lnTo>
                    <a:pt x="120" y="74"/>
                  </a:lnTo>
                  <a:lnTo>
                    <a:pt x="122" y="74"/>
                  </a:lnTo>
                  <a:lnTo>
                    <a:pt x="125" y="74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30" y="83"/>
                  </a:lnTo>
                  <a:lnTo>
                    <a:pt x="130" y="85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34" y="93"/>
                  </a:lnTo>
                  <a:lnTo>
                    <a:pt x="134" y="97"/>
                  </a:lnTo>
                  <a:lnTo>
                    <a:pt x="134" y="100"/>
                  </a:lnTo>
                  <a:lnTo>
                    <a:pt x="132" y="97"/>
                  </a:lnTo>
                  <a:lnTo>
                    <a:pt x="127" y="95"/>
                  </a:lnTo>
                  <a:lnTo>
                    <a:pt x="127" y="93"/>
                  </a:lnTo>
                  <a:lnTo>
                    <a:pt x="122" y="93"/>
                  </a:lnTo>
                  <a:lnTo>
                    <a:pt x="120" y="95"/>
                  </a:lnTo>
                  <a:lnTo>
                    <a:pt x="113" y="93"/>
                  </a:lnTo>
                  <a:lnTo>
                    <a:pt x="106" y="93"/>
                  </a:lnTo>
                  <a:lnTo>
                    <a:pt x="104" y="90"/>
                  </a:lnTo>
                  <a:lnTo>
                    <a:pt x="94" y="85"/>
                  </a:lnTo>
                  <a:lnTo>
                    <a:pt x="80" y="85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3" y="85"/>
                  </a:lnTo>
                  <a:lnTo>
                    <a:pt x="54" y="85"/>
                  </a:lnTo>
                  <a:lnTo>
                    <a:pt x="44" y="88"/>
                  </a:lnTo>
                  <a:lnTo>
                    <a:pt x="42" y="93"/>
                  </a:lnTo>
                  <a:lnTo>
                    <a:pt x="28" y="93"/>
                  </a:lnTo>
                  <a:lnTo>
                    <a:pt x="21" y="95"/>
                  </a:lnTo>
                  <a:lnTo>
                    <a:pt x="16" y="95"/>
                  </a:lnTo>
                  <a:lnTo>
                    <a:pt x="16" y="90"/>
                  </a:lnTo>
                  <a:lnTo>
                    <a:pt x="14" y="88"/>
                  </a:lnTo>
                  <a:lnTo>
                    <a:pt x="18" y="90"/>
                  </a:lnTo>
                  <a:lnTo>
                    <a:pt x="21" y="90"/>
                  </a:lnTo>
                  <a:lnTo>
                    <a:pt x="26" y="88"/>
                  </a:lnTo>
                  <a:lnTo>
                    <a:pt x="18" y="85"/>
                  </a:lnTo>
                  <a:lnTo>
                    <a:pt x="14" y="88"/>
                  </a:lnTo>
                  <a:lnTo>
                    <a:pt x="11" y="85"/>
                  </a:lnTo>
                  <a:lnTo>
                    <a:pt x="14" y="83"/>
                  </a:lnTo>
                  <a:lnTo>
                    <a:pt x="14" y="78"/>
                  </a:lnTo>
                  <a:lnTo>
                    <a:pt x="16" y="76"/>
                  </a:lnTo>
                  <a:lnTo>
                    <a:pt x="28" y="76"/>
                  </a:lnTo>
                  <a:lnTo>
                    <a:pt x="33" y="74"/>
                  </a:lnTo>
                  <a:lnTo>
                    <a:pt x="35" y="71"/>
                  </a:lnTo>
                  <a:lnTo>
                    <a:pt x="40" y="69"/>
                  </a:lnTo>
                  <a:lnTo>
                    <a:pt x="44" y="69"/>
                  </a:lnTo>
                  <a:lnTo>
                    <a:pt x="44" y="71"/>
                  </a:lnTo>
                  <a:lnTo>
                    <a:pt x="47" y="69"/>
                  </a:lnTo>
                  <a:lnTo>
                    <a:pt x="49" y="67"/>
                  </a:lnTo>
                  <a:lnTo>
                    <a:pt x="54" y="71"/>
                  </a:lnTo>
                  <a:lnTo>
                    <a:pt x="59" y="71"/>
                  </a:lnTo>
                  <a:lnTo>
                    <a:pt x="63" y="71"/>
                  </a:lnTo>
                  <a:lnTo>
                    <a:pt x="70" y="76"/>
                  </a:lnTo>
                  <a:lnTo>
                    <a:pt x="75" y="76"/>
                  </a:lnTo>
                  <a:lnTo>
                    <a:pt x="78" y="71"/>
                  </a:lnTo>
                  <a:lnTo>
                    <a:pt x="75" y="69"/>
                  </a:lnTo>
                  <a:lnTo>
                    <a:pt x="73" y="69"/>
                  </a:lnTo>
                  <a:lnTo>
                    <a:pt x="66" y="64"/>
                  </a:lnTo>
                  <a:lnTo>
                    <a:pt x="61" y="64"/>
                  </a:lnTo>
                  <a:lnTo>
                    <a:pt x="54" y="59"/>
                  </a:lnTo>
                  <a:lnTo>
                    <a:pt x="49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3" y="67"/>
                  </a:lnTo>
                  <a:lnTo>
                    <a:pt x="28" y="67"/>
                  </a:lnTo>
                  <a:lnTo>
                    <a:pt x="26" y="69"/>
                  </a:lnTo>
                  <a:lnTo>
                    <a:pt x="16" y="69"/>
                  </a:lnTo>
                  <a:lnTo>
                    <a:pt x="16" y="67"/>
                  </a:lnTo>
                  <a:lnTo>
                    <a:pt x="18" y="64"/>
                  </a:lnTo>
                  <a:lnTo>
                    <a:pt x="14" y="62"/>
                  </a:lnTo>
                  <a:lnTo>
                    <a:pt x="16" y="62"/>
                  </a:lnTo>
                  <a:lnTo>
                    <a:pt x="16" y="57"/>
                  </a:lnTo>
                  <a:lnTo>
                    <a:pt x="11" y="57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14" y="31"/>
                  </a:lnTo>
                  <a:lnTo>
                    <a:pt x="18" y="22"/>
                  </a:lnTo>
                  <a:lnTo>
                    <a:pt x="18" y="14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7" name="Freeform 271">
              <a:extLst>
                <a:ext uri="{FF2B5EF4-FFF2-40B4-BE49-F238E27FC236}">
                  <a16:creationId xmlns:a16="http://schemas.microsoft.com/office/drawing/2014/main" id="{90AF7E48-F0E2-ADF1-4A1B-3299587C5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670" y="5160830"/>
              <a:ext cx="58691" cy="16644"/>
            </a:xfrm>
            <a:custGeom>
              <a:avLst/>
              <a:gdLst>
                <a:gd name="T0" fmla="*/ 3 w 67"/>
                <a:gd name="T1" fmla="*/ 19 h 19"/>
                <a:gd name="T2" fmla="*/ 5 w 67"/>
                <a:gd name="T3" fmla="*/ 17 h 19"/>
                <a:gd name="T4" fmla="*/ 17 w 67"/>
                <a:gd name="T5" fmla="*/ 17 h 19"/>
                <a:gd name="T6" fmla="*/ 22 w 67"/>
                <a:gd name="T7" fmla="*/ 15 h 19"/>
                <a:gd name="T8" fmla="*/ 24 w 67"/>
                <a:gd name="T9" fmla="*/ 12 h 19"/>
                <a:gd name="T10" fmla="*/ 29 w 67"/>
                <a:gd name="T11" fmla="*/ 10 h 19"/>
                <a:gd name="T12" fmla="*/ 33 w 67"/>
                <a:gd name="T13" fmla="*/ 10 h 19"/>
                <a:gd name="T14" fmla="*/ 33 w 67"/>
                <a:gd name="T15" fmla="*/ 12 h 19"/>
                <a:gd name="T16" fmla="*/ 36 w 67"/>
                <a:gd name="T17" fmla="*/ 10 h 19"/>
                <a:gd name="T18" fmla="*/ 38 w 67"/>
                <a:gd name="T19" fmla="*/ 8 h 19"/>
                <a:gd name="T20" fmla="*/ 43 w 67"/>
                <a:gd name="T21" fmla="*/ 12 h 19"/>
                <a:gd name="T22" fmla="*/ 48 w 67"/>
                <a:gd name="T23" fmla="*/ 12 h 19"/>
                <a:gd name="T24" fmla="*/ 52 w 67"/>
                <a:gd name="T25" fmla="*/ 12 h 19"/>
                <a:gd name="T26" fmla="*/ 59 w 67"/>
                <a:gd name="T27" fmla="*/ 17 h 19"/>
                <a:gd name="T28" fmla="*/ 64 w 67"/>
                <a:gd name="T29" fmla="*/ 17 h 19"/>
                <a:gd name="T30" fmla="*/ 67 w 67"/>
                <a:gd name="T31" fmla="*/ 12 h 19"/>
                <a:gd name="T32" fmla="*/ 64 w 67"/>
                <a:gd name="T33" fmla="*/ 10 h 19"/>
                <a:gd name="T34" fmla="*/ 62 w 67"/>
                <a:gd name="T35" fmla="*/ 10 h 19"/>
                <a:gd name="T36" fmla="*/ 55 w 67"/>
                <a:gd name="T37" fmla="*/ 5 h 19"/>
                <a:gd name="T38" fmla="*/ 50 w 67"/>
                <a:gd name="T39" fmla="*/ 5 h 19"/>
                <a:gd name="T40" fmla="*/ 43 w 67"/>
                <a:gd name="T41" fmla="*/ 0 h 19"/>
                <a:gd name="T42" fmla="*/ 38 w 67"/>
                <a:gd name="T43" fmla="*/ 0 h 19"/>
                <a:gd name="T44" fmla="*/ 33 w 67"/>
                <a:gd name="T45" fmla="*/ 0 h 19"/>
                <a:gd name="T46" fmla="*/ 29 w 67"/>
                <a:gd name="T47" fmla="*/ 3 h 19"/>
                <a:gd name="T48" fmla="*/ 22 w 67"/>
                <a:gd name="T49" fmla="*/ 8 h 19"/>
                <a:gd name="T50" fmla="*/ 17 w 67"/>
                <a:gd name="T51" fmla="*/ 8 h 19"/>
                <a:gd name="T52" fmla="*/ 15 w 67"/>
                <a:gd name="T53" fmla="*/ 10 h 19"/>
                <a:gd name="T54" fmla="*/ 5 w 67"/>
                <a:gd name="T55" fmla="*/ 10 h 19"/>
                <a:gd name="T56" fmla="*/ 7 w 67"/>
                <a:gd name="T57" fmla="*/ 12 h 19"/>
                <a:gd name="T58" fmla="*/ 12 w 67"/>
                <a:gd name="T59" fmla="*/ 15 h 19"/>
                <a:gd name="T60" fmla="*/ 17 w 67"/>
                <a:gd name="T61" fmla="*/ 15 h 19"/>
                <a:gd name="T62" fmla="*/ 15 w 67"/>
                <a:gd name="T63" fmla="*/ 17 h 19"/>
                <a:gd name="T64" fmla="*/ 7 w 67"/>
                <a:gd name="T65" fmla="*/ 17 h 19"/>
                <a:gd name="T66" fmla="*/ 5 w 67"/>
                <a:gd name="T67" fmla="*/ 12 h 19"/>
                <a:gd name="T68" fmla="*/ 0 w 67"/>
                <a:gd name="T69" fmla="*/ 15 h 19"/>
                <a:gd name="T70" fmla="*/ 3 w 67"/>
                <a:gd name="T71" fmla="*/ 19 h 19"/>
                <a:gd name="T72" fmla="*/ 3 w 67"/>
                <a:gd name="T73" fmla="*/ 19 h 19"/>
                <a:gd name="T74" fmla="*/ 3 w 67"/>
                <a:gd name="T7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19">
                  <a:moveTo>
                    <a:pt x="3" y="19"/>
                  </a:moveTo>
                  <a:lnTo>
                    <a:pt x="5" y="17"/>
                  </a:lnTo>
                  <a:lnTo>
                    <a:pt x="17" y="17"/>
                  </a:lnTo>
                  <a:lnTo>
                    <a:pt x="22" y="15"/>
                  </a:lnTo>
                  <a:lnTo>
                    <a:pt x="24" y="12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3" y="12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9" y="17"/>
                  </a:lnTo>
                  <a:lnTo>
                    <a:pt x="64" y="17"/>
                  </a:lnTo>
                  <a:lnTo>
                    <a:pt x="67" y="12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55" y="5"/>
                  </a:lnTo>
                  <a:lnTo>
                    <a:pt x="50" y="5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9" y="3"/>
                  </a:lnTo>
                  <a:lnTo>
                    <a:pt x="22" y="8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12" y="15"/>
                  </a:lnTo>
                  <a:lnTo>
                    <a:pt x="17" y="15"/>
                  </a:lnTo>
                  <a:lnTo>
                    <a:pt x="15" y="17"/>
                  </a:lnTo>
                  <a:lnTo>
                    <a:pt x="7" y="17"/>
                  </a:lnTo>
                  <a:lnTo>
                    <a:pt x="5" y="12"/>
                  </a:lnTo>
                  <a:lnTo>
                    <a:pt x="0" y="15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8" name="Freeform 272">
              <a:extLst>
                <a:ext uri="{FF2B5EF4-FFF2-40B4-BE49-F238E27FC236}">
                  <a16:creationId xmlns:a16="http://schemas.microsoft.com/office/drawing/2014/main" id="{904AB4B1-8E4C-18E3-D49D-49C7E3A1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050" y="5183606"/>
              <a:ext cx="56063" cy="33288"/>
            </a:xfrm>
            <a:custGeom>
              <a:avLst/>
              <a:gdLst>
                <a:gd name="T0" fmla="*/ 0 w 64"/>
                <a:gd name="T1" fmla="*/ 10 h 38"/>
                <a:gd name="T2" fmla="*/ 5 w 64"/>
                <a:gd name="T3" fmla="*/ 10 h 38"/>
                <a:gd name="T4" fmla="*/ 12 w 64"/>
                <a:gd name="T5" fmla="*/ 8 h 38"/>
                <a:gd name="T6" fmla="*/ 26 w 64"/>
                <a:gd name="T7" fmla="*/ 8 h 38"/>
                <a:gd name="T8" fmla="*/ 28 w 64"/>
                <a:gd name="T9" fmla="*/ 3 h 38"/>
                <a:gd name="T10" fmla="*/ 38 w 64"/>
                <a:gd name="T11" fmla="*/ 0 h 38"/>
                <a:gd name="T12" fmla="*/ 57 w 64"/>
                <a:gd name="T13" fmla="*/ 0 h 38"/>
                <a:gd name="T14" fmla="*/ 62 w 64"/>
                <a:gd name="T15" fmla="*/ 3 h 38"/>
                <a:gd name="T16" fmla="*/ 62 w 64"/>
                <a:gd name="T17" fmla="*/ 8 h 38"/>
                <a:gd name="T18" fmla="*/ 62 w 64"/>
                <a:gd name="T19" fmla="*/ 12 h 38"/>
                <a:gd name="T20" fmla="*/ 62 w 64"/>
                <a:gd name="T21" fmla="*/ 19 h 38"/>
                <a:gd name="T22" fmla="*/ 64 w 64"/>
                <a:gd name="T23" fmla="*/ 22 h 38"/>
                <a:gd name="T24" fmla="*/ 64 w 64"/>
                <a:gd name="T25" fmla="*/ 24 h 38"/>
                <a:gd name="T26" fmla="*/ 59 w 64"/>
                <a:gd name="T27" fmla="*/ 27 h 38"/>
                <a:gd name="T28" fmla="*/ 52 w 64"/>
                <a:gd name="T29" fmla="*/ 29 h 38"/>
                <a:gd name="T30" fmla="*/ 47 w 64"/>
                <a:gd name="T31" fmla="*/ 31 h 38"/>
                <a:gd name="T32" fmla="*/ 43 w 64"/>
                <a:gd name="T33" fmla="*/ 34 h 38"/>
                <a:gd name="T34" fmla="*/ 40 w 64"/>
                <a:gd name="T35" fmla="*/ 38 h 38"/>
                <a:gd name="T36" fmla="*/ 36 w 64"/>
                <a:gd name="T37" fmla="*/ 38 h 38"/>
                <a:gd name="T38" fmla="*/ 33 w 64"/>
                <a:gd name="T39" fmla="*/ 38 h 38"/>
                <a:gd name="T40" fmla="*/ 36 w 64"/>
                <a:gd name="T41" fmla="*/ 34 h 38"/>
                <a:gd name="T42" fmla="*/ 26 w 64"/>
                <a:gd name="T43" fmla="*/ 36 h 38"/>
                <a:gd name="T44" fmla="*/ 31 w 64"/>
                <a:gd name="T45" fmla="*/ 31 h 38"/>
                <a:gd name="T46" fmla="*/ 28 w 64"/>
                <a:gd name="T47" fmla="*/ 29 h 38"/>
                <a:gd name="T48" fmla="*/ 28 w 64"/>
                <a:gd name="T49" fmla="*/ 29 h 38"/>
                <a:gd name="T50" fmla="*/ 28 w 64"/>
                <a:gd name="T51" fmla="*/ 27 h 38"/>
                <a:gd name="T52" fmla="*/ 24 w 64"/>
                <a:gd name="T53" fmla="*/ 27 h 38"/>
                <a:gd name="T54" fmla="*/ 24 w 64"/>
                <a:gd name="T55" fmla="*/ 24 h 38"/>
                <a:gd name="T56" fmla="*/ 33 w 64"/>
                <a:gd name="T57" fmla="*/ 24 h 38"/>
                <a:gd name="T58" fmla="*/ 36 w 64"/>
                <a:gd name="T59" fmla="*/ 22 h 38"/>
                <a:gd name="T60" fmla="*/ 28 w 64"/>
                <a:gd name="T61" fmla="*/ 19 h 38"/>
                <a:gd name="T62" fmla="*/ 24 w 64"/>
                <a:gd name="T63" fmla="*/ 19 h 38"/>
                <a:gd name="T64" fmla="*/ 19 w 64"/>
                <a:gd name="T65" fmla="*/ 22 h 38"/>
                <a:gd name="T66" fmla="*/ 17 w 64"/>
                <a:gd name="T67" fmla="*/ 22 h 38"/>
                <a:gd name="T68" fmla="*/ 14 w 64"/>
                <a:gd name="T69" fmla="*/ 19 h 38"/>
                <a:gd name="T70" fmla="*/ 12 w 64"/>
                <a:gd name="T71" fmla="*/ 19 h 38"/>
                <a:gd name="T72" fmla="*/ 7 w 64"/>
                <a:gd name="T73" fmla="*/ 15 h 38"/>
                <a:gd name="T74" fmla="*/ 12 w 64"/>
                <a:gd name="T75" fmla="*/ 12 h 38"/>
                <a:gd name="T76" fmla="*/ 7 w 64"/>
                <a:gd name="T77" fmla="*/ 12 h 38"/>
                <a:gd name="T78" fmla="*/ 2 w 64"/>
                <a:gd name="T79" fmla="*/ 12 h 38"/>
                <a:gd name="T80" fmla="*/ 0 w 64"/>
                <a:gd name="T81" fmla="*/ 10 h 38"/>
                <a:gd name="T82" fmla="*/ 0 w 64"/>
                <a:gd name="T83" fmla="*/ 10 h 38"/>
                <a:gd name="T84" fmla="*/ 0 w 64"/>
                <a:gd name="T85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38">
                  <a:moveTo>
                    <a:pt x="0" y="10"/>
                  </a:moveTo>
                  <a:lnTo>
                    <a:pt x="5" y="10"/>
                  </a:lnTo>
                  <a:lnTo>
                    <a:pt x="12" y="8"/>
                  </a:lnTo>
                  <a:lnTo>
                    <a:pt x="26" y="8"/>
                  </a:lnTo>
                  <a:lnTo>
                    <a:pt x="28" y="3"/>
                  </a:lnTo>
                  <a:lnTo>
                    <a:pt x="38" y="0"/>
                  </a:lnTo>
                  <a:lnTo>
                    <a:pt x="57" y="0"/>
                  </a:lnTo>
                  <a:lnTo>
                    <a:pt x="62" y="3"/>
                  </a:lnTo>
                  <a:lnTo>
                    <a:pt x="62" y="8"/>
                  </a:lnTo>
                  <a:lnTo>
                    <a:pt x="62" y="12"/>
                  </a:lnTo>
                  <a:lnTo>
                    <a:pt x="62" y="19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59" y="27"/>
                  </a:lnTo>
                  <a:lnTo>
                    <a:pt x="52" y="29"/>
                  </a:lnTo>
                  <a:lnTo>
                    <a:pt x="47" y="31"/>
                  </a:lnTo>
                  <a:lnTo>
                    <a:pt x="43" y="34"/>
                  </a:lnTo>
                  <a:lnTo>
                    <a:pt x="40" y="38"/>
                  </a:lnTo>
                  <a:lnTo>
                    <a:pt x="36" y="38"/>
                  </a:lnTo>
                  <a:lnTo>
                    <a:pt x="33" y="38"/>
                  </a:lnTo>
                  <a:lnTo>
                    <a:pt x="36" y="34"/>
                  </a:lnTo>
                  <a:lnTo>
                    <a:pt x="26" y="36"/>
                  </a:lnTo>
                  <a:lnTo>
                    <a:pt x="31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33" y="24"/>
                  </a:lnTo>
                  <a:lnTo>
                    <a:pt x="36" y="22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19" y="22"/>
                  </a:lnTo>
                  <a:lnTo>
                    <a:pt x="17" y="22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7" y="15"/>
                  </a:lnTo>
                  <a:lnTo>
                    <a:pt x="12" y="12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9" name="Freeform 273">
              <a:extLst>
                <a:ext uri="{FF2B5EF4-FFF2-40B4-BE49-F238E27FC236}">
                  <a16:creationId xmlns:a16="http://schemas.microsoft.com/office/drawing/2014/main" id="{15CD04CB-0AF5-E46A-FBCB-1E7F1A1DB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090" y="5183606"/>
              <a:ext cx="128770" cy="128769"/>
            </a:xfrm>
            <a:custGeom>
              <a:avLst/>
              <a:gdLst>
                <a:gd name="T0" fmla="*/ 3 w 147"/>
                <a:gd name="T1" fmla="*/ 34 h 147"/>
                <a:gd name="T2" fmla="*/ 12 w 147"/>
                <a:gd name="T3" fmla="*/ 29 h 147"/>
                <a:gd name="T4" fmla="*/ 24 w 147"/>
                <a:gd name="T5" fmla="*/ 24 h 147"/>
                <a:gd name="T6" fmla="*/ 22 w 147"/>
                <a:gd name="T7" fmla="*/ 19 h 147"/>
                <a:gd name="T8" fmla="*/ 22 w 147"/>
                <a:gd name="T9" fmla="*/ 8 h 147"/>
                <a:gd name="T10" fmla="*/ 24 w 147"/>
                <a:gd name="T11" fmla="*/ 0 h 147"/>
                <a:gd name="T12" fmla="*/ 48 w 147"/>
                <a:gd name="T13" fmla="*/ 5 h 147"/>
                <a:gd name="T14" fmla="*/ 57 w 147"/>
                <a:gd name="T15" fmla="*/ 8 h 147"/>
                <a:gd name="T16" fmla="*/ 66 w 147"/>
                <a:gd name="T17" fmla="*/ 8 h 147"/>
                <a:gd name="T18" fmla="*/ 71 w 147"/>
                <a:gd name="T19" fmla="*/ 10 h 147"/>
                <a:gd name="T20" fmla="*/ 78 w 147"/>
                <a:gd name="T21" fmla="*/ 15 h 147"/>
                <a:gd name="T22" fmla="*/ 83 w 147"/>
                <a:gd name="T23" fmla="*/ 15 h 147"/>
                <a:gd name="T24" fmla="*/ 92 w 147"/>
                <a:gd name="T25" fmla="*/ 19 h 147"/>
                <a:gd name="T26" fmla="*/ 102 w 147"/>
                <a:gd name="T27" fmla="*/ 15 h 147"/>
                <a:gd name="T28" fmla="*/ 107 w 147"/>
                <a:gd name="T29" fmla="*/ 10 h 147"/>
                <a:gd name="T30" fmla="*/ 116 w 147"/>
                <a:gd name="T31" fmla="*/ 12 h 147"/>
                <a:gd name="T32" fmla="*/ 123 w 147"/>
                <a:gd name="T33" fmla="*/ 8 h 147"/>
                <a:gd name="T34" fmla="*/ 128 w 147"/>
                <a:gd name="T35" fmla="*/ 15 h 147"/>
                <a:gd name="T36" fmla="*/ 128 w 147"/>
                <a:gd name="T37" fmla="*/ 24 h 147"/>
                <a:gd name="T38" fmla="*/ 135 w 147"/>
                <a:gd name="T39" fmla="*/ 27 h 147"/>
                <a:gd name="T40" fmla="*/ 133 w 147"/>
                <a:gd name="T41" fmla="*/ 36 h 147"/>
                <a:gd name="T42" fmla="*/ 133 w 147"/>
                <a:gd name="T43" fmla="*/ 41 h 147"/>
                <a:gd name="T44" fmla="*/ 137 w 147"/>
                <a:gd name="T45" fmla="*/ 38 h 147"/>
                <a:gd name="T46" fmla="*/ 140 w 147"/>
                <a:gd name="T47" fmla="*/ 43 h 147"/>
                <a:gd name="T48" fmla="*/ 145 w 147"/>
                <a:gd name="T49" fmla="*/ 45 h 147"/>
                <a:gd name="T50" fmla="*/ 147 w 147"/>
                <a:gd name="T51" fmla="*/ 53 h 147"/>
                <a:gd name="T52" fmla="*/ 137 w 147"/>
                <a:gd name="T53" fmla="*/ 55 h 147"/>
                <a:gd name="T54" fmla="*/ 140 w 147"/>
                <a:gd name="T55" fmla="*/ 60 h 147"/>
                <a:gd name="T56" fmla="*/ 140 w 147"/>
                <a:gd name="T57" fmla="*/ 74 h 147"/>
                <a:gd name="T58" fmla="*/ 142 w 147"/>
                <a:gd name="T59" fmla="*/ 81 h 147"/>
                <a:gd name="T60" fmla="*/ 145 w 147"/>
                <a:gd name="T61" fmla="*/ 88 h 147"/>
                <a:gd name="T62" fmla="*/ 137 w 147"/>
                <a:gd name="T63" fmla="*/ 90 h 147"/>
                <a:gd name="T64" fmla="*/ 142 w 147"/>
                <a:gd name="T65" fmla="*/ 97 h 147"/>
                <a:gd name="T66" fmla="*/ 142 w 147"/>
                <a:gd name="T67" fmla="*/ 102 h 147"/>
                <a:gd name="T68" fmla="*/ 133 w 147"/>
                <a:gd name="T69" fmla="*/ 116 h 147"/>
                <a:gd name="T70" fmla="*/ 135 w 147"/>
                <a:gd name="T71" fmla="*/ 124 h 147"/>
                <a:gd name="T72" fmla="*/ 128 w 147"/>
                <a:gd name="T73" fmla="*/ 133 h 147"/>
                <a:gd name="T74" fmla="*/ 97 w 147"/>
                <a:gd name="T75" fmla="*/ 147 h 147"/>
                <a:gd name="T76" fmla="*/ 85 w 147"/>
                <a:gd name="T77" fmla="*/ 140 h 147"/>
                <a:gd name="T78" fmla="*/ 76 w 147"/>
                <a:gd name="T79" fmla="*/ 133 h 147"/>
                <a:gd name="T80" fmla="*/ 78 w 147"/>
                <a:gd name="T81" fmla="*/ 128 h 147"/>
                <a:gd name="T82" fmla="*/ 88 w 147"/>
                <a:gd name="T83" fmla="*/ 95 h 147"/>
                <a:gd name="T84" fmla="*/ 85 w 147"/>
                <a:gd name="T85" fmla="*/ 90 h 147"/>
                <a:gd name="T86" fmla="*/ 90 w 147"/>
                <a:gd name="T87" fmla="*/ 86 h 147"/>
                <a:gd name="T88" fmla="*/ 85 w 147"/>
                <a:gd name="T89" fmla="*/ 79 h 147"/>
                <a:gd name="T90" fmla="*/ 81 w 147"/>
                <a:gd name="T91" fmla="*/ 67 h 147"/>
                <a:gd name="T92" fmla="*/ 76 w 147"/>
                <a:gd name="T93" fmla="*/ 57 h 147"/>
                <a:gd name="T94" fmla="*/ 52 w 147"/>
                <a:gd name="T95" fmla="*/ 60 h 147"/>
                <a:gd name="T96" fmla="*/ 45 w 147"/>
                <a:gd name="T97" fmla="*/ 69 h 147"/>
                <a:gd name="T98" fmla="*/ 38 w 147"/>
                <a:gd name="T99" fmla="*/ 74 h 147"/>
                <a:gd name="T100" fmla="*/ 31 w 147"/>
                <a:gd name="T101" fmla="*/ 71 h 147"/>
                <a:gd name="T102" fmla="*/ 24 w 147"/>
                <a:gd name="T103" fmla="*/ 62 h 147"/>
                <a:gd name="T104" fmla="*/ 17 w 147"/>
                <a:gd name="T105" fmla="*/ 62 h 147"/>
                <a:gd name="T106" fmla="*/ 19 w 147"/>
                <a:gd name="T107" fmla="*/ 55 h 147"/>
                <a:gd name="T108" fmla="*/ 14 w 147"/>
                <a:gd name="T109" fmla="*/ 57 h 147"/>
                <a:gd name="T110" fmla="*/ 7 w 147"/>
                <a:gd name="T111" fmla="*/ 55 h 147"/>
                <a:gd name="T112" fmla="*/ 3 w 147"/>
                <a:gd name="T113" fmla="*/ 41 h 147"/>
                <a:gd name="T114" fmla="*/ 0 w 147"/>
                <a:gd name="T115" fmla="*/ 3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7" h="147">
                  <a:moveTo>
                    <a:pt x="0" y="38"/>
                  </a:moveTo>
                  <a:lnTo>
                    <a:pt x="3" y="34"/>
                  </a:lnTo>
                  <a:lnTo>
                    <a:pt x="7" y="31"/>
                  </a:lnTo>
                  <a:lnTo>
                    <a:pt x="12" y="29"/>
                  </a:lnTo>
                  <a:lnTo>
                    <a:pt x="19" y="27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2" y="19"/>
                  </a:lnTo>
                  <a:lnTo>
                    <a:pt x="22" y="12"/>
                  </a:lnTo>
                  <a:lnTo>
                    <a:pt x="22" y="8"/>
                  </a:lnTo>
                  <a:lnTo>
                    <a:pt x="22" y="3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48" y="5"/>
                  </a:lnTo>
                  <a:lnTo>
                    <a:pt x="50" y="8"/>
                  </a:lnTo>
                  <a:lnTo>
                    <a:pt x="57" y="8"/>
                  </a:lnTo>
                  <a:lnTo>
                    <a:pt x="64" y="10"/>
                  </a:lnTo>
                  <a:lnTo>
                    <a:pt x="66" y="8"/>
                  </a:lnTo>
                  <a:lnTo>
                    <a:pt x="71" y="8"/>
                  </a:lnTo>
                  <a:lnTo>
                    <a:pt x="71" y="10"/>
                  </a:lnTo>
                  <a:lnTo>
                    <a:pt x="76" y="12"/>
                  </a:lnTo>
                  <a:lnTo>
                    <a:pt x="78" y="15"/>
                  </a:lnTo>
                  <a:lnTo>
                    <a:pt x="81" y="17"/>
                  </a:lnTo>
                  <a:lnTo>
                    <a:pt x="83" y="15"/>
                  </a:lnTo>
                  <a:lnTo>
                    <a:pt x="88" y="15"/>
                  </a:lnTo>
                  <a:lnTo>
                    <a:pt x="92" y="19"/>
                  </a:lnTo>
                  <a:lnTo>
                    <a:pt x="97" y="19"/>
                  </a:lnTo>
                  <a:lnTo>
                    <a:pt x="102" y="15"/>
                  </a:lnTo>
                  <a:lnTo>
                    <a:pt x="104" y="15"/>
                  </a:lnTo>
                  <a:lnTo>
                    <a:pt x="107" y="10"/>
                  </a:lnTo>
                  <a:lnTo>
                    <a:pt x="111" y="10"/>
                  </a:lnTo>
                  <a:lnTo>
                    <a:pt x="116" y="12"/>
                  </a:lnTo>
                  <a:lnTo>
                    <a:pt x="118" y="10"/>
                  </a:lnTo>
                  <a:lnTo>
                    <a:pt x="123" y="8"/>
                  </a:lnTo>
                  <a:lnTo>
                    <a:pt x="123" y="10"/>
                  </a:lnTo>
                  <a:lnTo>
                    <a:pt x="128" y="15"/>
                  </a:lnTo>
                  <a:lnTo>
                    <a:pt x="130" y="19"/>
                  </a:lnTo>
                  <a:lnTo>
                    <a:pt x="128" y="24"/>
                  </a:lnTo>
                  <a:lnTo>
                    <a:pt x="130" y="27"/>
                  </a:lnTo>
                  <a:lnTo>
                    <a:pt x="135" y="27"/>
                  </a:lnTo>
                  <a:lnTo>
                    <a:pt x="135" y="31"/>
                  </a:lnTo>
                  <a:lnTo>
                    <a:pt x="133" y="36"/>
                  </a:lnTo>
                  <a:lnTo>
                    <a:pt x="130" y="41"/>
                  </a:lnTo>
                  <a:lnTo>
                    <a:pt x="133" y="41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1"/>
                  </a:lnTo>
                  <a:lnTo>
                    <a:pt x="140" y="43"/>
                  </a:lnTo>
                  <a:lnTo>
                    <a:pt x="140" y="45"/>
                  </a:lnTo>
                  <a:lnTo>
                    <a:pt x="145" y="45"/>
                  </a:lnTo>
                  <a:lnTo>
                    <a:pt x="147" y="48"/>
                  </a:lnTo>
                  <a:lnTo>
                    <a:pt x="147" y="53"/>
                  </a:lnTo>
                  <a:lnTo>
                    <a:pt x="145" y="53"/>
                  </a:lnTo>
                  <a:lnTo>
                    <a:pt x="137" y="55"/>
                  </a:lnTo>
                  <a:lnTo>
                    <a:pt x="137" y="60"/>
                  </a:lnTo>
                  <a:lnTo>
                    <a:pt x="140" y="60"/>
                  </a:lnTo>
                  <a:lnTo>
                    <a:pt x="140" y="69"/>
                  </a:lnTo>
                  <a:lnTo>
                    <a:pt x="140" y="74"/>
                  </a:lnTo>
                  <a:lnTo>
                    <a:pt x="140" y="81"/>
                  </a:lnTo>
                  <a:lnTo>
                    <a:pt x="142" y="81"/>
                  </a:lnTo>
                  <a:lnTo>
                    <a:pt x="145" y="86"/>
                  </a:lnTo>
                  <a:lnTo>
                    <a:pt x="145" y="88"/>
                  </a:lnTo>
                  <a:lnTo>
                    <a:pt x="140" y="88"/>
                  </a:lnTo>
                  <a:lnTo>
                    <a:pt x="137" y="90"/>
                  </a:lnTo>
                  <a:lnTo>
                    <a:pt x="137" y="93"/>
                  </a:lnTo>
                  <a:lnTo>
                    <a:pt x="142" y="97"/>
                  </a:lnTo>
                  <a:lnTo>
                    <a:pt x="145" y="100"/>
                  </a:lnTo>
                  <a:lnTo>
                    <a:pt x="142" y="102"/>
                  </a:lnTo>
                  <a:lnTo>
                    <a:pt x="137" y="116"/>
                  </a:lnTo>
                  <a:lnTo>
                    <a:pt x="133" y="116"/>
                  </a:lnTo>
                  <a:lnTo>
                    <a:pt x="133" y="119"/>
                  </a:lnTo>
                  <a:lnTo>
                    <a:pt x="135" y="124"/>
                  </a:lnTo>
                  <a:lnTo>
                    <a:pt x="130" y="131"/>
                  </a:lnTo>
                  <a:lnTo>
                    <a:pt x="128" y="133"/>
                  </a:lnTo>
                  <a:lnTo>
                    <a:pt x="128" y="135"/>
                  </a:lnTo>
                  <a:lnTo>
                    <a:pt x="97" y="147"/>
                  </a:lnTo>
                  <a:lnTo>
                    <a:pt x="88" y="142"/>
                  </a:lnTo>
                  <a:lnTo>
                    <a:pt x="85" y="140"/>
                  </a:lnTo>
                  <a:lnTo>
                    <a:pt x="81" y="133"/>
                  </a:lnTo>
                  <a:lnTo>
                    <a:pt x="76" y="133"/>
                  </a:lnTo>
                  <a:lnTo>
                    <a:pt x="78" y="128"/>
                  </a:lnTo>
                  <a:lnTo>
                    <a:pt x="78" y="128"/>
                  </a:lnTo>
                  <a:lnTo>
                    <a:pt x="88" y="124"/>
                  </a:lnTo>
                  <a:lnTo>
                    <a:pt x="88" y="95"/>
                  </a:lnTo>
                  <a:lnTo>
                    <a:pt x="88" y="93"/>
                  </a:lnTo>
                  <a:lnTo>
                    <a:pt x="85" y="90"/>
                  </a:lnTo>
                  <a:lnTo>
                    <a:pt x="88" y="88"/>
                  </a:lnTo>
                  <a:lnTo>
                    <a:pt x="90" y="86"/>
                  </a:lnTo>
                  <a:lnTo>
                    <a:pt x="90" y="83"/>
                  </a:lnTo>
                  <a:lnTo>
                    <a:pt x="85" y="79"/>
                  </a:lnTo>
                  <a:lnTo>
                    <a:pt x="85" y="76"/>
                  </a:lnTo>
                  <a:lnTo>
                    <a:pt x="81" y="67"/>
                  </a:lnTo>
                  <a:lnTo>
                    <a:pt x="78" y="62"/>
                  </a:lnTo>
                  <a:lnTo>
                    <a:pt x="76" y="57"/>
                  </a:lnTo>
                  <a:lnTo>
                    <a:pt x="59" y="57"/>
                  </a:lnTo>
                  <a:lnTo>
                    <a:pt x="52" y="60"/>
                  </a:lnTo>
                  <a:lnTo>
                    <a:pt x="50" y="64"/>
                  </a:lnTo>
                  <a:lnTo>
                    <a:pt x="45" y="69"/>
                  </a:lnTo>
                  <a:lnTo>
                    <a:pt x="45" y="71"/>
                  </a:lnTo>
                  <a:lnTo>
                    <a:pt x="38" y="74"/>
                  </a:lnTo>
                  <a:lnTo>
                    <a:pt x="33" y="74"/>
                  </a:lnTo>
                  <a:lnTo>
                    <a:pt x="31" y="71"/>
                  </a:lnTo>
                  <a:lnTo>
                    <a:pt x="26" y="69"/>
                  </a:lnTo>
                  <a:lnTo>
                    <a:pt x="24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9" y="57"/>
                  </a:lnTo>
                  <a:lnTo>
                    <a:pt x="19" y="55"/>
                  </a:lnTo>
                  <a:lnTo>
                    <a:pt x="17" y="55"/>
                  </a:lnTo>
                  <a:lnTo>
                    <a:pt x="14" y="57"/>
                  </a:lnTo>
                  <a:lnTo>
                    <a:pt x="12" y="55"/>
                  </a:lnTo>
                  <a:lnTo>
                    <a:pt x="7" y="55"/>
                  </a:lnTo>
                  <a:lnTo>
                    <a:pt x="3" y="50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0" name="Freeform 274">
              <a:extLst>
                <a:ext uri="{FF2B5EF4-FFF2-40B4-BE49-F238E27FC236}">
                  <a16:creationId xmlns:a16="http://schemas.microsoft.com/office/drawing/2014/main" id="{66727263-1242-4943-9C1B-86D7222FBB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2997" y="5233537"/>
              <a:ext cx="49931" cy="62195"/>
            </a:xfrm>
            <a:custGeom>
              <a:avLst/>
              <a:gdLst>
                <a:gd name="T0" fmla="*/ 15 w 57"/>
                <a:gd name="T1" fmla="*/ 62 h 71"/>
                <a:gd name="T2" fmla="*/ 15 w 57"/>
                <a:gd name="T3" fmla="*/ 59 h 71"/>
                <a:gd name="T4" fmla="*/ 12 w 57"/>
                <a:gd name="T5" fmla="*/ 57 h 71"/>
                <a:gd name="T6" fmla="*/ 10 w 57"/>
                <a:gd name="T7" fmla="*/ 55 h 71"/>
                <a:gd name="T8" fmla="*/ 10 w 57"/>
                <a:gd name="T9" fmla="*/ 57 h 71"/>
                <a:gd name="T10" fmla="*/ 10 w 57"/>
                <a:gd name="T11" fmla="*/ 59 h 71"/>
                <a:gd name="T12" fmla="*/ 12 w 57"/>
                <a:gd name="T13" fmla="*/ 62 h 71"/>
                <a:gd name="T14" fmla="*/ 15 w 57"/>
                <a:gd name="T15" fmla="*/ 62 h 71"/>
                <a:gd name="T16" fmla="*/ 15 w 57"/>
                <a:gd name="T17" fmla="*/ 62 h 71"/>
                <a:gd name="T18" fmla="*/ 15 w 57"/>
                <a:gd name="T19" fmla="*/ 62 h 71"/>
                <a:gd name="T20" fmla="*/ 0 w 57"/>
                <a:gd name="T21" fmla="*/ 17 h 71"/>
                <a:gd name="T22" fmla="*/ 5 w 57"/>
                <a:gd name="T23" fmla="*/ 17 h 71"/>
                <a:gd name="T24" fmla="*/ 12 w 57"/>
                <a:gd name="T25" fmla="*/ 14 h 71"/>
                <a:gd name="T26" fmla="*/ 12 w 57"/>
                <a:gd name="T27" fmla="*/ 12 h 71"/>
                <a:gd name="T28" fmla="*/ 17 w 57"/>
                <a:gd name="T29" fmla="*/ 7 h 71"/>
                <a:gd name="T30" fmla="*/ 19 w 57"/>
                <a:gd name="T31" fmla="*/ 3 h 71"/>
                <a:gd name="T32" fmla="*/ 26 w 57"/>
                <a:gd name="T33" fmla="*/ 0 h 71"/>
                <a:gd name="T34" fmla="*/ 43 w 57"/>
                <a:gd name="T35" fmla="*/ 0 h 71"/>
                <a:gd name="T36" fmla="*/ 45 w 57"/>
                <a:gd name="T37" fmla="*/ 5 h 71"/>
                <a:gd name="T38" fmla="*/ 48 w 57"/>
                <a:gd name="T39" fmla="*/ 10 h 71"/>
                <a:gd name="T40" fmla="*/ 52 w 57"/>
                <a:gd name="T41" fmla="*/ 19 h 71"/>
                <a:gd name="T42" fmla="*/ 52 w 57"/>
                <a:gd name="T43" fmla="*/ 22 h 71"/>
                <a:gd name="T44" fmla="*/ 57 w 57"/>
                <a:gd name="T45" fmla="*/ 26 h 71"/>
                <a:gd name="T46" fmla="*/ 57 w 57"/>
                <a:gd name="T47" fmla="*/ 29 h 71"/>
                <a:gd name="T48" fmla="*/ 55 w 57"/>
                <a:gd name="T49" fmla="*/ 31 h 71"/>
                <a:gd name="T50" fmla="*/ 52 w 57"/>
                <a:gd name="T51" fmla="*/ 33 h 71"/>
                <a:gd name="T52" fmla="*/ 55 w 57"/>
                <a:gd name="T53" fmla="*/ 36 h 71"/>
                <a:gd name="T54" fmla="*/ 55 w 57"/>
                <a:gd name="T55" fmla="*/ 38 h 71"/>
                <a:gd name="T56" fmla="*/ 55 w 57"/>
                <a:gd name="T57" fmla="*/ 67 h 71"/>
                <a:gd name="T58" fmla="*/ 45 w 57"/>
                <a:gd name="T59" fmla="*/ 71 h 71"/>
                <a:gd name="T60" fmla="*/ 43 w 57"/>
                <a:gd name="T61" fmla="*/ 71 h 71"/>
                <a:gd name="T62" fmla="*/ 33 w 57"/>
                <a:gd name="T63" fmla="*/ 71 h 71"/>
                <a:gd name="T64" fmla="*/ 24 w 57"/>
                <a:gd name="T65" fmla="*/ 64 h 71"/>
                <a:gd name="T66" fmla="*/ 19 w 57"/>
                <a:gd name="T67" fmla="*/ 64 h 71"/>
                <a:gd name="T68" fmla="*/ 19 w 57"/>
                <a:gd name="T69" fmla="*/ 62 h 71"/>
                <a:gd name="T70" fmla="*/ 17 w 57"/>
                <a:gd name="T71" fmla="*/ 57 h 71"/>
                <a:gd name="T72" fmla="*/ 15 w 57"/>
                <a:gd name="T73" fmla="*/ 55 h 71"/>
                <a:gd name="T74" fmla="*/ 17 w 57"/>
                <a:gd name="T75" fmla="*/ 52 h 71"/>
                <a:gd name="T76" fmla="*/ 17 w 57"/>
                <a:gd name="T77" fmla="*/ 50 h 71"/>
                <a:gd name="T78" fmla="*/ 12 w 57"/>
                <a:gd name="T79" fmla="*/ 52 h 71"/>
                <a:gd name="T80" fmla="*/ 7 w 57"/>
                <a:gd name="T81" fmla="*/ 48 h 71"/>
                <a:gd name="T82" fmla="*/ 7 w 57"/>
                <a:gd name="T83" fmla="*/ 43 h 71"/>
                <a:gd name="T84" fmla="*/ 5 w 57"/>
                <a:gd name="T85" fmla="*/ 36 h 71"/>
                <a:gd name="T86" fmla="*/ 0 w 57"/>
                <a:gd name="T87" fmla="*/ 36 h 71"/>
                <a:gd name="T88" fmla="*/ 0 w 57"/>
                <a:gd name="T89" fmla="*/ 31 h 71"/>
                <a:gd name="T90" fmla="*/ 3 w 57"/>
                <a:gd name="T91" fmla="*/ 26 h 71"/>
                <a:gd name="T92" fmla="*/ 0 w 57"/>
                <a:gd name="T93" fmla="*/ 24 h 71"/>
                <a:gd name="T94" fmla="*/ 0 w 57"/>
                <a:gd name="T95" fmla="*/ 22 h 71"/>
                <a:gd name="T96" fmla="*/ 3 w 57"/>
                <a:gd name="T97" fmla="*/ 17 h 71"/>
                <a:gd name="T98" fmla="*/ 0 w 57"/>
                <a:gd name="T99" fmla="*/ 17 h 71"/>
                <a:gd name="T100" fmla="*/ 0 w 57"/>
                <a:gd name="T101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" h="71">
                  <a:moveTo>
                    <a:pt x="15" y="62"/>
                  </a:moveTo>
                  <a:lnTo>
                    <a:pt x="15" y="59"/>
                  </a:lnTo>
                  <a:lnTo>
                    <a:pt x="12" y="57"/>
                  </a:lnTo>
                  <a:lnTo>
                    <a:pt x="10" y="55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12" y="62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5" y="62"/>
                  </a:lnTo>
                  <a:close/>
                  <a:moveTo>
                    <a:pt x="0" y="17"/>
                  </a:moveTo>
                  <a:lnTo>
                    <a:pt x="5" y="17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7" y="7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43" y="0"/>
                  </a:lnTo>
                  <a:lnTo>
                    <a:pt x="45" y="5"/>
                  </a:lnTo>
                  <a:lnTo>
                    <a:pt x="48" y="10"/>
                  </a:lnTo>
                  <a:lnTo>
                    <a:pt x="52" y="19"/>
                  </a:lnTo>
                  <a:lnTo>
                    <a:pt x="52" y="22"/>
                  </a:lnTo>
                  <a:lnTo>
                    <a:pt x="57" y="26"/>
                  </a:lnTo>
                  <a:lnTo>
                    <a:pt x="57" y="29"/>
                  </a:lnTo>
                  <a:lnTo>
                    <a:pt x="55" y="31"/>
                  </a:lnTo>
                  <a:lnTo>
                    <a:pt x="52" y="33"/>
                  </a:lnTo>
                  <a:lnTo>
                    <a:pt x="55" y="36"/>
                  </a:lnTo>
                  <a:lnTo>
                    <a:pt x="55" y="38"/>
                  </a:lnTo>
                  <a:lnTo>
                    <a:pt x="55" y="67"/>
                  </a:lnTo>
                  <a:lnTo>
                    <a:pt x="45" y="71"/>
                  </a:lnTo>
                  <a:lnTo>
                    <a:pt x="43" y="71"/>
                  </a:lnTo>
                  <a:lnTo>
                    <a:pt x="33" y="71"/>
                  </a:lnTo>
                  <a:lnTo>
                    <a:pt x="24" y="64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57"/>
                  </a:lnTo>
                  <a:lnTo>
                    <a:pt x="15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2" y="52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5" y="36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3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1" name="Freeform 275">
              <a:extLst>
                <a:ext uri="{FF2B5EF4-FFF2-40B4-BE49-F238E27FC236}">
                  <a16:creationId xmlns:a16="http://schemas.microsoft.com/office/drawing/2014/main" id="{17B2BD47-CB68-B03A-E39B-E6EC30FA6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533" y="5262445"/>
              <a:ext cx="74459" cy="78839"/>
            </a:xfrm>
            <a:custGeom>
              <a:avLst/>
              <a:gdLst>
                <a:gd name="T0" fmla="*/ 0 w 85"/>
                <a:gd name="T1" fmla="*/ 38 h 90"/>
                <a:gd name="T2" fmla="*/ 2 w 85"/>
                <a:gd name="T3" fmla="*/ 34 h 90"/>
                <a:gd name="T4" fmla="*/ 5 w 85"/>
                <a:gd name="T5" fmla="*/ 29 h 90"/>
                <a:gd name="T6" fmla="*/ 9 w 85"/>
                <a:gd name="T7" fmla="*/ 26 h 90"/>
                <a:gd name="T8" fmla="*/ 14 w 85"/>
                <a:gd name="T9" fmla="*/ 22 h 90"/>
                <a:gd name="T10" fmla="*/ 12 w 85"/>
                <a:gd name="T11" fmla="*/ 19 h 90"/>
                <a:gd name="T12" fmla="*/ 14 w 85"/>
                <a:gd name="T13" fmla="*/ 12 h 90"/>
                <a:gd name="T14" fmla="*/ 16 w 85"/>
                <a:gd name="T15" fmla="*/ 12 h 90"/>
                <a:gd name="T16" fmla="*/ 16 w 85"/>
                <a:gd name="T17" fmla="*/ 7 h 90"/>
                <a:gd name="T18" fmla="*/ 19 w 85"/>
                <a:gd name="T19" fmla="*/ 5 h 90"/>
                <a:gd name="T20" fmla="*/ 23 w 85"/>
                <a:gd name="T21" fmla="*/ 3 h 90"/>
                <a:gd name="T22" fmla="*/ 26 w 85"/>
                <a:gd name="T23" fmla="*/ 3 h 90"/>
                <a:gd name="T24" fmla="*/ 35 w 85"/>
                <a:gd name="T25" fmla="*/ 0 h 90"/>
                <a:gd name="T26" fmla="*/ 40 w 85"/>
                <a:gd name="T27" fmla="*/ 0 h 90"/>
                <a:gd name="T28" fmla="*/ 42 w 85"/>
                <a:gd name="T29" fmla="*/ 5 h 90"/>
                <a:gd name="T30" fmla="*/ 45 w 85"/>
                <a:gd name="T31" fmla="*/ 7 h 90"/>
                <a:gd name="T32" fmla="*/ 45 w 85"/>
                <a:gd name="T33" fmla="*/ 17 h 90"/>
                <a:gd name="T34" fmla="*/ 45 w 85"/>
                <a:gd name="T35" fmla="*/ 22 h 90"/>
                <a:gd name="T36" fmla="*/ 49 w 85"/>
                <a:gd name="T37" fmla="*/ 26 h 90"/>
                <a:gd name="T38" fmla="*/ 52 w 85"/>
                <a:gd name="T39" fmla="*/ 26 h 90"/>
                <a:gd name="T40" fmla="*/ 59 w 85"/>
                <a:gd name="T41" fmla="*/ 22 h 90"/>
                <a:gd name="T42" fmla="*/ 61 w 85"/>
                <a:gd name="T43" fmla="*/ 22 h 90"/>
                <a:gd name="T44" fmla="*/ 64 w 85"/>
                <a:gd name="T45" fmla="*/ 24 h 90"/>
                <a:gd name="T46" fmla="*/ 64 w 85"/>
                <a:gd name="T47" fmla="*/ 26 h 90"/>
                <a:gd name="T48" fmla="*/ 64 w 85"/>
                <a:gd name="T49" fmla="*/ 29 h 90"/>
                <a:gd name="T50" fmla="*/ 66 w 85"/>
                <a:gd name="T51" fmla="*/ 34 h 90"/>
                <a:gd name="T52" fmla="*/ 61 w 85"/>
                <a:gd name="T53" fmla="*/ 41 h 90"/>
                <a:gd name="T54" fmla="*/ 59 w 85"/>
                <a:gd name="T55" fmla="*/ 43 h 90"/>
                <a:gd name="T56" fmla="*/ 59 w 85"/>
                <a:gd name="T57" fmla="*/ 48 h 90"/>
                <a:gd name="T58" fmla="*/ 64 w 85"/>
                <a:gd name="T59" fmla="*/ 50 h 90"/>
                <a:gd name="T60" fmla="*/ 66 w 85"/>
                <a:gd name="T61" fmla="*/ 48 h 90"/>
                <a:gd name="T62" fmla="*/ 68 w 85"/>
                <a:gd name="T63" fmla="*/ 48 h 90"/>
                <a:gd name="T64" fmla="*/ 71 w 85"/>
                <a:gd name="T65" fmla="*/ 52 h 90"/>
                <a:gd name="T66" fmla="*/ 73 w 85"/>
                <a:gd name="T67" fmla="*/ 50 h 90"/>
                <a:gd name="T68" fmla="*/ 76 w 85"/>
                <a:gd name="T69" fmla="*/ 52 h 90"/>
                <a:gd name="T70" fmla="*/ 78 w 85"/>
                <a:gd name="T71" fmla="*/ 57 h 90"/>
                <a:gd name="T72" fmla="*/ 80 w 85"/>
                <a:gd name="T73" fmla="*/ 57 h 90"/>
                <a:gd name="T74" fmla="*/ 83 w 85"/>
                <a:gd name="T75" fmla="*/ 57 h 90"/>
                <a:gd name="T76" fmla="*/ 85 w 85"/>
                <a:gd name="T77" fmla="*/ 62 h 90"/>
                <a:gd name="T78" fmla="*/ 83 w 85"/>
                <a:gd name="T79" fmla="*/ 64 h 90"/>
                <a:gd name="T80" fmla="*/ 83 w 85"/>
                <a:gd name="T81" fmla="*/ 67 h 90"/>
                <a:gd name="T82" fmla="*/ 80 w 85"/>
                <a:gd name="T83" fmla="*/ 69 h 90"/>
                <a:gd name="T84" fmla="*/ 80 w 85"/>
                <a:gd name="T85" fmla="*/ 74 h 90"/>
                <a:gd name="T86" fmla="*/ 83 w 85"/>
                <a:gd name="T87" fmla="*/ 76 h 90"/>
                <a:gd name="T88" fmla="*/ 80 w 85"/>
                <a:gd name="T89" fmla="*/ 81 h 90"/>
                <a:gd name="T90" fmla="*/ 83 w 85"/>
                <a:gd name="T91" fmla="*/ 86 h 90"/>
                <a:gd name="T92" fmla="*/ 83 w 85"/>
                <a:gd name="T93" fmla="*/ 90 h 90"/>
                <a:gd name="T94" fmla="*/ 61 w 85"/>
                <a:gd name="T95" fmla="*/ 83 h 90"/>
                <a:gd name="T96" fmla="*/ 45 w 85"/>
                <a:gd name="T97" fmla="*/ 71 h 90"/>
                <a:gd name="T98" fmla="*/ 42 w 85"/>
                <a:gd name="T99" fmla="*/ 69 h 90"/>
                <a:gd name="T100" fmla="*/ 28 w 85"/>
                <a:gd name="T101" fmla="*/ 57 h 90"/>
                <a:gd name="T102" fmla="*/ 19 w 85"/>
                <a:gd name="T103" fmla="*/ 52 h 90"/>
                <a:gd name="T104" fmla="*/ 16 w 85"/>
                <a:gd name="T105" fmla="*/ 50 h 90"/>
                <a:gd name="T106" fmla="*/ 12 w 85"/>
                <a:gd name="T107" fmla="*/ 43 h 90"/>
                <a:gd name="T108" fmla="*/ 7 w 85"/>
                <a:gd name="T109" fmla="*/ 43 h 90"/>
                <a:gd name="T110" fmla="*/ 9 w 85"/>
                <a:gd name="T111" fmla="*/ 38 h 90"/>
                <a:gd name="T112" fmla="*/ 7 w 85"/>
                <a:gd name="T113" fmla="*/ 38 h 90"/>
                <a:gd name="T114" fmla="*/ 0 w 85"/>
                <a:gd name="T115" fmla="*/ 38 h 90"/>
                <a:gd name="T116" fmla="*/ 0 w 85"/>
                <a:gd name="T117" fmla="*/ 3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5" h="90">
                  <a:moveTo>
                    <a:pt x="0" y="38"/>
                  </a:moveTo>
                  <a:lnTo>
                    <a:pt x="2" y="34"/>
                  </a:lnTo>
                  <a:lnTo>
                    <a:pt x="5" y="29"/>
                  </a:lnTo>
                  <a:lnTo>
                    <a:pt x="9" y="26"/>
                  </a:lnTo>
                  <a:lnTo>
                    <a:pt x="14" y="22"/>
                  </a:lnTo>
                  <a:lnTo>
                    <a:pt x="12" y="19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7"/>
                  </a:lnTo>
                  <a:lnTo>
                    <a:pt x="19" y="5"/>
                  </a:lnTo>
                  <a:lnTo>
                    <a:pt x="23" y="3"/>
                  </a:lnTo>
                  <a:lnTo>
                    <a:pt x="26" y="3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2" y="5"/>
                  </a:lnTo>
                  <a:lnTo>
                    <a:pt x="45" y="7"/>
                  </a:lnTo>
                  <a:lnTo>
                    <a:pt x="45" y="17"/>
                  </a:lnTo>
                  <a:lnTo>
                    <a:pt x="45" y="22"/>
                  </a:lnTo>
                  <a:lnTo>
                    <a:pt x="49" y="26"/>
                  </a:lnTo>
                  <a:lnTo>
                    <a:pt x="52" y="26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9"/>
                  </a:lnTo>
                  <a:lnTo>
                    <a:pt x="66" y="34"/>
                  </a:lnTo>
                  <a:lnTo>
                    <a:pt x="61" y="41"/>
                  </a:lnTo>
                  <a:lnTo>
                    <a:pt x="59" y="43"/>
                  </a:lnTo>
                  <a:lnTo>
                    <a:pt x="59" y="48"/>
                  </a:lnTo>
                  <a:lnTo>
                    <a:pt x="64" y="50"/>
                  </a:lnTo>
                  <a:lnTo>
                    <a:pt x="66" y="48"/>
                  </a:lnTo>
                  <a:lnTo>
                    <a:pt x="68" y="48"/>
                  </a:lnTo>
                  <a:lnTo>
                    <a:pt x="71" y="52"/>
                  </a:lnTo>
                  <a:lnTo>
                    <a:pt x="73" y="50"/>
                  </a:lnTo>
                  <a:lnTo>
                    <a:pt x="76" y="52"/>
                  </a:lnTo>
                  <a:lnTo>
                    <a:pt x="78" y="57"/>
                  </a:lnTo>
                  <a:lnTo>
                    <a:pt x="80" y="57"/>
                  </a:lnTo>
                  <a:lnTo>
                    <a:pt x="83" y="57"/>
                  </a:lnTo>
                  <a:lnTo>
                    <a:pt x="85" y="62"/>
                  </a:lnTo>
                  <a:lnTo>
                    <a:pt x="83" y="64"/>
                  </a:lnTo>
                  <a:lnTo>
                    <a:pt x="83" y="67"/>
                  </a:lnTo>
                  <a:lnTo>
                    <a:pt x="80" y="69"/>
                  </a:lnTo>
                  <a:lnTo>
                    <a:pt x="80" y="74"/>
                  </a:lnTo>
                  <a:lnTo>
                    <a:pt x="83" y="76"/>
                  </a:lnTo>
                  <a:lnTo>
                    <a:pt x="80" y="81"/>
                  </a:lnTo>
                  <a:lnTo>
                    <a:pt x="83" y="86"/>
                  </a:lnTo>
                  <a:lnTo>
                    <a:pt x="83" y="90"/>
                  </a:lnTo>
                  <a:lnTo>
                    <a:pt x="61" y="83"/>
                  </a:lnTo>
                  <a:lnTo>
                    <a:pt x="45" y="71"/>
                  </a:lnTo>
                  <a:lnTo>
                    <a:pt x="42" y="69"/>
                  </a:lnTo>
                  <a:lnTo>
                    <a:pt x="28" y="57"/>
                  </a:lnTo>
                  <a:lnTo>
                    <a:pt x="19" y="52"/>
                  </a:lnTo>
                  <a:lnTo>
                    <a:pt x="16" y="50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2" name="Freeform 276">
              <a:extLst>
                <a:ext uri="{FF2B5EF4-FFF2-40B4-BE49-F238E27FC236}">
                  <a16:creationId xmlns:a16="http://schemas.microsoft.com/office/drawing/2014/main" id="{7CF86D46-7A07-8B4D-5741-4D2CBE8B4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216" y="5223026"/>
              <a:ext cx="113878" cy="118258"/>
            </a:xfrm>
            <a:custGeom>
              <a:avLst/>
              <a:gdLst>
                <a:gd name="T0" fmla="*/ 24 w 130"/>
                <a:gd name="T1" fmla="*/ 131 h 135"/>
                <a:gd name="T2" fmla="*/ 24 w 130"/>
                <a:gd name="T3" fmla="*/ 121 h 135"/>
                <a:gd name="T4" fmla="*/ 21 w 130"/>
                <a:gd name="T5" fmla="*/ 114 h 135"/>
                <a:gd name="T6" fmla="*/ 24 w 130"/>
                <a:gd name="T7" fmla="*/ 109 h 135"/>
                <a:gd name="T8" fmla="*/ 24 w 130"/>
                <a:gd name="T9" fmla="*/ 102 h 135"/>
                <a:gd name="T10" fmla="*/ 19 w 130"/>
                <a:gd name="T11" fmla="*/ 102 h 135"/>
                <a:gd name="T12" fmla="*/ 14 w 130"/>
                <a:gd name="T13" fmla="*/ 95 h 135"/>
                <a:gd name="T14" fmla="*/ 9 w 130"/>
                <a:gd name="T15" fmla="*/ 93 h 135"/>
                <a:gd name="T16" fmla="*/ 5 w 130"/>
                <a:gd name="T17" fmla="*/ 95 h 135"/>
                <a:gd name="T18" fmla="*/ 0 w 130"/>
                <a:gd name="T19" fmla="*/ 88 h 135"/>
                <a:gd name="T20" fmla="*/ 7 w 130"/>
                <a:gd name="T21" fmla="*/ 79 h 135"/>
                <a:gd name="T22" fmla="*/ 5 w 130"/>
                <a:gd name="T23" fmla="*/ 71 h 135"/>
                <a:gd name="T24" fmla="*/ 14 w 130"/>
                <a:gd name="T25" fmla="*/ 57 h 135"/>
                <a:gd name="T26" fmla="*/ 14 w 130"/>
                <a:gd name="T27" fmla="*/ 52 h 135"/>
                <a:gd name="T28" fmla="*/ 9 w 130"/>
                <a:gd name="T29" fmla="*/ 45 h 135"/>
                <a:gd name="T30" fmla="*/ 17 w 130"/>
                <a:gd name="T31" fmla="*/ 43 h 135"/>
                <a:gd name="T32" fmla="*/ 14 w 130"/>
                <a:gd name="T33" fmla="*/ 36 h 135"/>
                <a:gd name="T34" fmla="*/ 12 w 130"/>
                <a:gd name="T35" fmla="*/ 29 h 135"/>
                <a:gd name="T36" fmla="*/ 12 w 130"/>
                <a:gd name="T37" fmla="*/ 15 h 135"/>
                <a:gd name="T38" fmla="*/ 9 w 130"/>
                <a:gd name="T39" fmla="*/ 10 h 135"/>
                <a:gd name="T40" fmla="*/ 26 w 130"/>
                <a:gd name="T41" fmla="*/ 3 h 135"/>
                <a:gd name="T42" fmla="*/ 33 w 130"/>
                <a:gd name="T43" fmla="*/ 5 h 135"/>
                <a:gd name="T44" fmla="*/ 43 w 130"/>
                <a:gd name="T45" fmla="*/ 5 h 135"/>
                <a:gd name="T46" fmla="*/ 50 w 130"/>
                <a:gd name="T47" fmla="*/ 0 h 135"/>
                <a:gd name="T48" fmla="*/ 54 w 130"/>
                <a:gd name="T49" fmla="*/ 3 h 135"/>
                <a:gd name="T50" fmla="*/ 64 w 130"/>
                <a:gd name="T51" fmla="*/ 8 h 135"/>
                <a:gd name="T52" fmla="*/ 69 w 130"/>
                <a:gd name="T53" fmla="*/ 0 h 135"/>
                <a:gd name="T54" fmla="*/ 83 w 130"/>
                <a:gd name="T55" fmla="*/ 8 h 135"/>
                <a:gd name="T56" fmla="*/ 90 w 130"/>
                <a:gd name="T57" fmla="*/ 10 h 135"/>
                <a:gd name="T58" fmla="*/ 97 w 130"/>
                <a:gd name="T59" fmla="*/ 12 h 135"/>
                <a:gd name="T60" fmla="*/ 106 w 130"/>
                <a:gd name="T61" fmla="*/ 19 h 135"/>
                <a:gd name="T62" fmla="*/ 113 w 130"/>
                <a:gd name="T63" fmla="*/ 15 h 135"/>
                <a:gd name="T64" fmla="*/ 121 w 130"/>
                <a:gd name="T65" fmla="*/ 17 h 135"/>
                <a:gd name="T66" fmla="*/ 125 w 130"/>
                <a:gd name="T67" fmla="*/ 19 h 135"/>
                <a:gd name="T68" fmla="*/ 125 w 130"/>
                <a:gd name="T69" fmla="*/ 31 h 135"/>
                <a:gd name="T70" fmla="*/ 128 w 130"/>
                <a:gd name="T71" fmla="*/ 36 h 135"/>
                <a:gd name="T72" fmla="*/ 128 w 130"/>
                <a:gd name="T73" fmla="*/ 48 h 135"/>
                <a:gd name="T74" fmla="*/ 123 w 130"/>
                <a:gd name="T75" fmla="*/ 52 h 135"/>
                <a:gd name="T76" fmla="*/ 118 w 130"/>
                <a:gd name="T77" fmla="*/ 67 h 135"/>
                <a:gd name="T78" fmla="*/ 116 w 130"/>
                <a:gd name="T79" fmla="*/ 76 h 135"/>
                <a:gd name="T80" fmla="*/ 113 w 130"/>
                <a:gd name="T81" fmla="*/ 88 h 135"/>
                <a:gd name="T82" fmla="*/ 111 w 130"/>
                <a:gd name="T83" fmla="*/ 90 h 135"/>
                <a:gd name="T84" fmla="*/ 118 w 130"/>
                <a:gd name="T85" fmla="*/ 102 h 135"/>
                <a:gd name="T86" fmla="*/ 123 w 130"/>
                <a:gd name="T87" fmla="*/ 107 h 135"/>
                <a:gd name="T88" fmla="*/ 125 w 130"/>
                <a:gd name="T89" fmla="*/ 116 h 135"/>
                <a:gd name="T90" fmla="*/ 116 w 130"/>
                <a:gd name="T91" fmla="*/ 119 h 135"/>
                <a:gd name="T92" fmla="*/ 113 w 130"/>
                <a:gd name="T93" fmla="*/ 114 h 135"/>
                <a:gd name="T94" fmla="*/ 109 w 130"/>
                <a:gd name="T95" fmla="*/ 119 h 135"/>
                <a:gd name="T96" fmla="*/ 87 w 130"/>
                <a:gd name="T97" fmla="*/ 119 h 135"/>
                <a:gd name="T98" fmla="*/ 52 w 130"/>
                <a:gd name="T99" fmla="*/ 119 h 135"/>
                <a:gd name="T100" fmla="*/ 38 w 130"/>
                <a:gd name="T101" fmla="*/ 128 h 135"/>
                <a:gd name="T102" fmla="*/ 33 w 130"/>
                <a:gd name="T103" fmla="*/ 128 h 135"/>
                <a:gd name="T104" fmla="*/ 24 w 130"/>
                <a:gd name="T10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35">
                  <a:moveTo>
                    <a:pt x="24" y="135"/>
                  </a:moveTo>
                  <a:lnTo>
                    <a:pt x="24" y="131"/>
                  </a:lnTo>
                  <a:lnTo>
                    <a:pt x="21" y="126"/>
                  </a:lnTo>
                  <a:lnTo>
                    <a:pt x="24" y="121"/>
                  </a:lnTo>
                  <a:lnTo>
                    <a:pt x="21" y="119"/>
                  </a:lnTo>
                  <a:lnTo>
                    <a:pt x="21" y="114"/>
                  </a:lnTo>
                  <a:lnTo>
                    <a:pt x="24" y="112"/>
                  </a:lnTo>
                  <a:lnTo>
                    <a:pt x="24" y="109"/>
                  </a:lnTo>
                  <a:lnTo>
                    <a:pt x="26" y="107"/>
                  </a:lnTo>
                  <a:lnTo>
                    <a:pt x="24" y="102"/>
                  </a:lnTo>
                  <a:lnTo>
                    <a:pt x="21" y="102"/>
                  </a:lnTo>
                  <a:lnTo>
                    <a:pt x="19" y="102"/>
                  </a:lnTo>
                  <a:lnTo>
                    <a:pt x="17" y="97"/>
                  </a:lnTo>
                  <a:lnTo>
                    <a:pt x="14" y="95"/>
                  </a:lnTo>
                  <a:lnTo>
                    <a:pt x="12" y="97"/>
                  </a:lnTo>
                  <a:lnTo>
                    <a:pt x="9" y="93"/>
                  </a:lnTo>
                  <a:lnTo>
                    <a:pt x="7" y="93"/>
                  </a:lnTo>
                  <a:lnTo>
                    <a:pt x="5" y="95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2" y="86"/>
                  </a:lnTo>
                  <a:lnTo>
                    <a:pt x="7" y="79"/>
                  </a:lnTo>
                  <a:lnTo>
                    <a:pt x="5" y="74"/>
                  </a:lnTo>
                  <a:lnTo>
                    <a:pt x="5" y="71"/>
                  </a:lnTo>
                  <a:lnTo>
                    <a:pt x="9" y="71"/>
                  </a:lnTo>
                  <a:lnTo>
                    <a:pt x="14" y="57"/>
                  </a:lnTo>
                  <a:lnTo>
                    <a:pt x="17" y="55"/>
                  </a:lnTo>
                  <a:lnTo>
                    <a:pt x="14" y="52"/>
                  </a:lnTo>
                  <a:lnTo>
                    <a:pt x="9" y="48"/>
                  </a:lnTo>
                  <a:lnTo>
                    <a:pt x="9" y="45"/>
                  </a:lnTo>
                  <a:lnTo>
                    <a:pt x="12" y="43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29"/>
                  </a:lnTo>
                  <a:lnTo>
                    <a:pt x="12" y="24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9" y="10"/>
                  </a:lnTo>
                  <a:lnTo>
                    <a:pt x="17" y="8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3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50" y="0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7" y="5"/>
                  </a:lnTo>
                  <a:lnTo>
                    <a:pt x="64" y="8"/>
                  </a:lnTo>
                  <a:lnTo>
                    <a:pt x="66" y="3"/>
                  </a:lnTo>
                  <a:lnTo>
                    <a:pt x="69" y="0"/>
                  </a:lnTo>
                  <a:lnTo>
                    <a:pt x="76" y="5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90" y="10"/>
                  </a:lnTo>
                  <a:lnTo>
                    <a:pt x="92" y="10"/>
                  </a:lnTo>
                  <a:lnTo>
                    <a:pt x="97" y="12"/>
                  </a:lnTo>
                  <a:lnTo>
                    <a:pt x="99" y="15"/>
                  </a:lnTo>
                  <a:lnTo>
                    <a:pt x="106" y="19"/>
                  </a:lnTo>
                  <a:lnTo>
                    <a:pt x="111" y="17"/>
                  </a:lnTo>
                  <a:lnTo>
                    <a:pt x="113" y="15"/>
                  </a:lnTo>
                  <a:lnTo>
                    <a:pt x="116" y="15"/>
                  </a:lnTo>
                  <a:lnTo>
                    <a:pt x="121" y="17"/>
                  </a:lnTo>
                  <a:lnTo>
                    <a:pt x="125" y="17"/>
                  </a:lnTo>
                  <a:lnTo>
                    <a:pt x="125" y="19"/>
                  </a:lnTo>
                  <a:lnTo>
                    <a:pt x="123" y="26"/>
                  </a:lnTo>
                  <a:lnTo>
                    <a:pt x="125" y="31"/>
                  </a:lnTo>
                  <a:lnTo>
                    <a:pt x="125" y="34"/>
                  </a:lnTo>
                  <a:lnTo>
                    <a:pt x="128" y="36"/>
                  </a:lnTo>
                  <a:lnTo>
                    <a:pt x="130" y="43"/>
                  </a:lnTo>
                  <a:lnTo>
                    <a:pt x="128" y="48"/>
                  </a:lnTo>
                  <a:lnTo>
                    <a:pt x="128" y="50"/>
                  </a:lnTo>
                  <a:lnTo>
                    <a:pt x="123" y="52"/>
                  </a:lnTo>
                  <a:lnTo>
                    <a:pt x="116" y="64"/>
                  </a:lnTo>
                  <a:lnTo>
                    <a:pt x="118" y="67"/>
                  </a:lnTo>
                  <a:lnTo>
                    <a:pt x="116" y="71"/>
                  </a:lnTo>
                  <a:lnTo>
                    <a:pt x="116" y="76"/>
                  </a:lnTo>
                  <a:lnTo>
                    <a:pt x="113" y="79"/>
                  </a:lnTo>
                  <a:lnTo>
                    <a:pt x="113" y="88"/>
                  </a:lnTo>
                  <a:lnTo>
                    <a:pt x="111" y="88"/>
                  </a:lnTo>
                  <a:lnTo>
                    <a:pt x="111" y="90"/>
                  </a:lnTo>
                  <a:lnTo>
                    <a:pt x="113" y="93"/>
                  </a:lnTo>
                  <a:lnTo>
                    <a:pt x="118" y="102"/>
                  </a:lnTo>
                  <a:lnTo>
                    <a:pt x="118" y="107"/>
                  </a:lnTo>
                  <a:lnTo>
                    <a:pt x="123" y="107"/>
                  </a:lnTo>
                  <a:lnTo>
                    <a:pt x="125" y="112"/>
                  </a:lnTo>
                  <a:lnTo>
                    <a:pt x="125" y="116"/>
                  </a:lnTo>
                  <a:lnTo>
                    <a:pt x="121" y="116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3" y="114"/>
                  </a:lnTo>
                  <a:lnTo>
                    <a:pt x="109" y="114"/>
                  </a:lnTo>
                  <a:lnTo>
                    <a:pt x="109" y="119"/>
                  </a:lnTo>
                  <a:lnTo>
                    <a:pt x="99" y="116"/>
                  </a:lnTo>
                  <a:lnTo>
                    <a:pt x="87" y="119"/>
                  </a:lnTo>
                  <a:lnTo>
                    <a:pt x="61" y="119"/>
                  </a:lnTo>
                  <a:lnTo>
                    <a:pt x="52" y="119"/>
                  </a:lnTo>
                  <a:lnTo>
                    <a:pt x="52" y="121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3" y="128"/>
                  </a:lnTo>
                  <a:lnTo>
                    <a:pt x="26" y="135"/>
                  </a:lnTo>
                  <a:lnTo>
                    <a:pt x="24" y="135"/>
                  </a:lnTo>
                  <a:lnTo>
                    <a:pt x="24" y="13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3" name="Freeform 277">
              <a:extLst>
                <a:ext uri="{FF2B5EF4-FFF2-40B4-BE49-F238E27FC236}">
                  <a16:creationId xmlns:a16="http://schemas.microsoft.com/office/drawing/2014/main" id="{5313428F-4764-F1E5-5113-59CB20509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450" y="5213390"/>
              <a:ext cx="77087" cy="120010"/>
            </a:xfrm>
            <a:custGeom>
              <a:avLst/>
              <a:gdLst>
                <a:gd name="T0" fmla="*/ 5 w 88"/>
                <a:gd name="T1" fmla="*/ 130 h 137"/>
                <a:gd name="T2" fmla="*/ 14 w 88"/>
                <a:gd name="T3" fmla="*/ 127 h 137"/>
                <a:gd name="T4" fmla="*/ 12 w 88"/>
                <a:gd name="T5" fmla="*/ 118 h 137"/>
                <a:gd name="T6" fmla="*/ 7 w 88"/>
                <a:gd name="T7" fmla="*/ 113 h 137"/>
                <a:gd name="T8" fmla="*/ 0 w 88"/>
                <a:gd name="T9" fmla="*/ 101 h 137"/>
                <a:gd name="T10" fmla="*/ 2 w 88"/>
                <a:gd name="T11" fmla="*/ 99 h 137"/>
                <a:gd name="T12" fmla="*/ 5 w 88"/>
                <a:gd name="T13" fmla="*/ 87 h 137"/>
                <a:gd name="T14" fmla="*/ 7 w 88"/>
                <a:gd name="T15" fmla="*/ 78 h 137"/>
                <a:gd name="T16" fmla="*/ 12 w 88"/>
                <a:gd name="T17" fmla="*/ 63 h 137"/>
                <a:gd name="T18" fmla="*/ 17 w 88"/>
                <a:gd name="T19" fmla="*/ 59 h 137"/>
                <a:gd name="T20" fmla="*/ 17 w 88"/>
                <a:gd name="T21" fmla="*/ 47 h 137"/>
                <a:gd name="T22" fmla="*/ 14 w 88"/>
                <a:gd name="T23" fmla="*/ 42 h 137"/>
                <a:gd name="T24" fmla="*/ 14 w 88"/>
                <a:gd name="T25" fmla="*/ 30 h 137"/>
                <a:gd name="T26" fmla="*/ 12 w 88"/>
                <a:gd name="T27" fmla="*/ 16 h 137"/>
                <a:gd name="T28" fmla="*/ 7 w 88"/>
                <a:gd name="T29" fmla="*/ 9 h 137"/>
                <a:gd name="T30" fmla="*/ 14 w 88"/>
                <a:gd name="T31" fmla="*/ 4 h 137"/>
                <a:gd name="T32" fmla="*/ 33 w 88"/>
                <a:gd name="T33" fmla="*/ 2 h 137"/>
                <a:gd name="T34" fmla="*/ 50 w 88"/>
                <a:gd name="T35" fmla="*/ 2 h 137"/>
                <a:gd name="T36" fmla="*/ 59 w 88"/>
                <a:gd name="T37" fmla="*/ 0 h 137"/>
                <a:gd name="T38" fmla="*/ 64 w 88"/>
                <a:gd name="T39" fmla="*/ 4 h 137"/>
                <a:gd name="T40" fmla="*/ 66 w 88"/>
                <a:gd name="T41" fmla="*/ 11 h 137"/>
                <a:gd name="T42" fmla="*/ 71 w 88"/>
                <a:gd name="T43" fmla="*/ 16 h 137"/>
                <a:gd name="T44" fmla="*/ 76 w 88"/>
                <a:gd name="T45" fmla="*/ 26 h 137"/>
                <a:gd name="T46" fmla="*/ 78 w 88"/>
                <a:gd name="T47" fmla="*/ 35 h 137"/>
                <a:gd name="T48" fmla="*/ 80 w 88"/>
                <a:gd name="T49" fmla="*/ 42 h 137"/>
                <a:gd name="T50" fmla="*/ 78 w 88"/>
                <a:gd name="T51" fmla="*/ 49 h 137"/>
                <a:gd name="T52" fmla="*/ 80 w 88"/>
                <a:gd name="T53" fmla="*/ 54 h 137"/>
                <a:gd name="T54" fmla="*/ 80 w 88"/>
                <a:gd name="T55" fmla="*/ 61 h 137"/>
                <a:gd name="T56" fmla="*/ 80 w 88"/>
                <a:gd name="T57" fmla="*/ 71 h 137"/>
                <a:gd name="T58" fmla="*/ 80 w 88"/>
                <a:gd name="T59" fmla="*/ 87 h 137"/>
                <a:gd name="T60" fmla="*/ 78 w 88"/>
                <a:gd name="T61" fmla="*/ 94 h 137"/>
                <a:gd name="T62" fmla="*/ 80 w 88"/>
                <a:gd name="T63" fmla="*/ 106 h 137"/>
                <a:gd name="T64" fmla="*/ 85 w 88"/>
                <a:gd name="T65" fmla="*/ 108 h 137"/>
                <a:gd name="T66" fmla="*/ 76 w 88"/>
                <a:gd name="T67" fmla="*/ 113 h 137"/>
                <a:gd name="T68" fmla="*/ 57 w 88"/>
                <a:gd name="T69" fmla="*/ 127 h 137"/>
                <a:gd name="T70" fmla="*/ 26 w 88"/>
                <a:gd name="T71" fmla="*/ 137 h 137"/>
                <a:gd name="T72" fmla="*/ 7 w 88"/>
                <a:gd name="T73" fmla="*/ 132 h 137"/>
                <a:gd name="T74" fmla="*/ 5 w 88"/>
                <a:gd name="T75" fmla="*/ 13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7">
                  <a:moveTo>
                    <a:pt x="5" y="130"/>
                  </a:moveTo>
                  <a:lnTo>
                    <a:pt x="5" y="130"/>
                  </a:lnTo>
                  <a:lnTo>
                    <a:pt x="10" y="127"/>
                  </a:lnTo>
                  <a:lnTo>
                    <a:pt x="14" y="127"/>
                  </a:lnTo>
                  <a:lnTo>
                    <a:pt x="14" y="123"/>
                  </a:lnTo>
                  <a:lnTo>
                    <a:pt x="12" y="118"/>
                  </a:lnTo>
                  <a:lnTo>
                    <a:pt x="7" y="118"/>
                  </a:lnTo>
                  <a:lnTo>
                    <a:pt x="7" y="113"/>
                  </a:lnTo>
                  <a:lnTo>
                    <a:pt x="2" y="104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2" y="90"/>
                  </a:lnTo>
                  <a:lnTo>
                    <a:pt x="5" y="87"/>
                  </a:lnTo>
                  <a:lnTo>
                    <a:pt x="5" y="82"/>
                  </a:lnTo>
                  <a:lnTo>
                    <a:pt x="7" y="78"/>
                  </a:lnTo>
                  <a:lnTo>
                    <a:pt x="5" y="75"/>
                  </a:lnTo>
                  <a:lnTo>
                    <a:pt x="12" y="63"/>
                  </a:lnTo>
                  <a:lnTo>
                    <a:pt x="17" y="61"/>
                  </a:lnTo>
                  <a:lnTo>
                    <a:pt x="17" y="59"/>
                  </a:lnTo>
                  <a:lnTo>
                    <a:pt x="19" y="54"/>
                  </a:lnTo>
                  <a:lnTo>
                    <a:pt x="17" y="47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2" y="37"/>
                  </a:lnTo>
                  <a:lnTo>
                    <a:pt x="14" y="30"/>
                  </a:lnTo>
                  <a:lnTo>
                    <a:pt x="14" y="23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7" y="9"/>
                  </a:lnTo>
                  <a:lnTo>
                    <a:pt x="7" y="4"/>
                  </a:lnTo>
                  <a:lnTo>
                    <a:pt x="14" y="4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43" y="2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6" y="7"/>
                  </a:lnTo>
                  <a:lnTo>
                    <a:pt x="66" y="11"/>
                  </a:lnTo>
                  <a:lnTo>
                    <a:pt x="71" y="14"/>
                  </a:lnTo>
                  <a:lnTo>
                    <a:pt x="71" y="16"/>
                  </a:lnTo>
                  <a:lnTo>
                    <a:pt x="76" y="21"/>
                  </a:lnTo>
                  <a:lnTo>
                    <a:pt x="76" y="26"/>
                  </a:lnTo>
                  <a:lnTo>
                    <a:pt x="76" y="33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0" y="42"/>
                  </a:lnTo>
                  <a:lnTo>
                    <a:pt x="78" y="47"/>
                  </a:lnTo>
                  <a:lnTo>
                    <a:pt x="78" y="49"/>
                  </a:lnTo>
                  <a:lnTo>
                    <a:pt x="80" y="49"/>
                  </a:lnTo>
                  <a:lnTo>
                    <a:pt x="80" y="54"/>
                  </a:lnTo>
                  <a:lnTo>
                    <a:pt x="78" y="56"/>
                  </a:lnTo>
                  <a:lnTo>
                    <a:pt x="80" y="61"/>
                  </a:lnTo>
                  <a:lnTo>
                    <a:pt x="80" y="68"/>
                  </a:lnTo>
                  <a:lnTo>
                    <a:pt x="80" y="71"/>
                  </a:lnTo>
                  <a:lnTo>
                    <a:pt x="83" y="82"/>
                  </a:lnTo>
                  <a:lnTo>
                    <a:pt x="80" y="87"/>
                  </a:lnTo>
                  <a:lnTo>
                    <a:pt x="80" y="90"/>
                  </a:lnTo>
                  <a:lnTo>
                    <a:pt x="78" y="94"/>
                  </a:lnTo>
                  <a:lnTo>
                    <a:pt x="80" y="99"/>
                  </a:lnTo>
                  <a:lnTo>
                    <a:pt x="80" y="106"/>
                  </a:lnTo>
                  <a:lnTo>
                    <a:pt x="83" y="106"/>
                  </a:lnTo>
                  <a:lnTo>
                    <a:pt x="85" y="108"/>
                  </a:lnTo>
                  <a:lnTo>
                    <a:pt x="88" y="113"/>
                  </a:lnTo>
                  <a:lnTo>
                    <a:pt x="76" y="113"/>
                  </a:lnTo>
                  <a:lnTo>
                    <a:pt x="66" y="118"/>
                  </a:lnTo>
                  <a:lnTo>
                    <a:pt x="57" y="127"/>
                  </a:lnTo>
                  <a:lnTo>
                    <a:pt x="43" y="130"/>
                  </a:lnTo>
                  <a:lnTo>
                    <a:pt x="26" y="137"/>
                  </a:lnTo>
                  <a:lnTo>
                    <a:pt x="17" y="134"/>
                  </a:lnTo>
                  <a:lnTo>
                    <a:pt x="7" y="132"/>
                  </a:lnTo>
                  <a:lnTo>
                    <a:pt x="5" y="130"/>
                  </a:lnTo>
                  <a:lnTo>
                    <a:pt x="5" y="13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4" name="Freeform 278">
              <a:extLst>
                <a:ext uri="{FF2B5EF4-FFF2-40B4-BE49-F238E27FC236}">
                  <a16:creationId xmlns:a16="http://schemas.microsoft.com/office/drawing/2014/main" id="{D877803C-8A91-C375-8BDD-96AAEF964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762" y="5213390"/>
              <a:ext cx="36791" cy="98986"/>
            </a:xfrm>
            <a:custGeom>
              <a:avLst/>
              <a:gdLst>
                <a:gd name="T0" fmla="*/ 23 w 42"/>
                <a:gd name="T1" fmla="*/ 4 h 113"/>
                <a:gd name="T2" fmla="*/ 2 w 42"/>
                <a:gd name="T3" fmla="*/ 0 h 113"/>
                <a:gd name="T4" fmla="*/ 0 w 42"/>
                <a:gd name="T5" fmla="*/ 0 h 113"/>
                <a:gd name="T6" fmla="*/ 2 w 42"/>
                <a:gd name="T7" fmla="*/ 4 h 113"/>
                <a:gd name="T8" fmla="*/ 4 w 42"/>
                <a:gd name="T9" fmla="*/ 7 h 113"/>
                <a:gd name="T10" fmla="*/ 4 w 42"/>
                <a:gd name="T11" fmla="*/ 11 h 113"/>
                <a:gd name="T12" fmla="*/ 9 w 42"/>
                <a:gd name="T13" fmla="*/ 14 h 113"/>
                <a:gd name="T14" fmla="*/ 9 w 42"/>
                <a:gd name="T15" fmla="*/ 16 h 113"/>
                <a:gd name="T16" fmla="*/ 14 w 42"/>
                <a:gd name="T17" fmla="*/ 21 h 113"/>
                <a:gd name="T18" fmla="*/ 14 w 42"/>
                <a:gd name="T19" fmla="*/ 26 h 113"/>
                <a:gd name="T20" fmla="*/ 14 w 42"/>
                <a:gd name="T21" fmla="*/ 33 h 113"/>
                <a:gd name="T22" fmla="*/ 16 w 42"/>
                <a:gd name="T23" fmla="*/ 35 h 113"/>
                <a:gd name="T24" fmla="*/ 18 w 42"/>
                <a:gd name="T25" fmla="*/ 35 h 113"/>
                <a:gd name="T26" fmla="*/ 18 w 42"/>
                <a:gd name="T27" fmla="*/ 42 h 113"/>
                <a:gd name="T28" fmla="*/ 16 w 42"/>
                <a:gd name="T29" fmla="*/ 47 h 113"/>
                <a:gd name="T30" fmla="*/ 16 w 42"/>
                <a:gd name="T31" fmla="*/ 49 h 113"/>
                <a:gd name="T32" fmla="*/ 18 w 42"/>
                <a:gd name="T33" fmla="*/ 49 h 113"/>
                <a:gd name="T34" fmla="*/ 18 w 42"/>
                <a:gd name="T35" fmla="*/ 54 h 113"/>
                <a:gd name="T36" fmla="*/ 16 w 42"/>
                <a:gd name="T37" fmla="*/ 56 h 113"/>
                <a:gd name="T38" fmla="*/ 18 w 42"/>
                <a:gd name="T39" fmla="*/ 61 h 113"/>
                <a:gd name="T40" fmla="*/ 18 w 42"/>
                <a:gd name="T41" fmla="*/ 68 h 113"/>
                <a:gd name="T42" fmla="*/ 18 w 42"/>
                <a:gd name="T43" fmla="*/ 71 h 113"/>
                <a:gd name="T44" fmla="*/ 21 w 42"/>
                <a:gd name="T45" fmla="*/ 82 h 113"/>
                <a:gd name="T46" fmla="*/ 18 w 42"/>
                <a:gd name="T47" fmla="*/ 87 h 113"/>
                <a:gd name="T48" fmla="*/ 18 w 42"/>
                <a:gd name="T49" fmla="*/ 90 h 113"/>
                <a:gd name="T50" fmla="*/ 16 w 42"/>
                <a:gd name="T51" fmla="*/ 94 h 113"/>
                <a:gd name="T52" fmla="*/ 18 w 42"/>
                <a:gd name="T53" fmla="*/ 99 h 113"/>
                <a:gd name="T54" fmla="*/ 18 w 42"/>
                <a:gd name="T55" fmla="*/ 106 h 113"/>
                <a:gd name="T56" fmla="*/ 21 w 42"/>
                <a:gd name="T57" fmla="*/ 106 h 113"/>
                <a:gd name="T58" fmla="*/ 23 w 42"/>
                <a:gd name="T59" fmla="*/ 108 h 113"/>
                <a:gd name="T60" fmla="*/ 26 w 42"/>
                <a:gd name="T61" fmla="*/ 113 h 113"/>
                <a:gd name="T62" fmla="*/ 28 w 42"/>
                <a:gd name="T63" fmla="*/ 111 h 113"/>
                <a:gd name="T64" fmla="*/ 40 w 42"/>
                <a:gd name="T65" fmla="*/ 106 h 113"/>
                <a:gd name="T66" fmla="*/ 42 w 42"/>
                <a:gd name="T67" fmla="*/ 106 h 113"/>
                <a:gd name="T68" fmla="*/ 42 w 42"/>
                <a:gd name="T69" fmla="*/ 101 h 113"/>
                <a:gd name="T70" fmla="*/ 40 w 42"/>
                <a:gd name="T71" fmla="*/ 97 h 113"/>
                <a:gd name="T72" fmla="*/ 40 w 42"/>
                <a:gd name="T73" fmla="*/ 92 h 113"/>
                <a:gd name="T74" fmla="*/ 37 w 42"/>
                <a:gd name="T75" fmla="*/ 85 h 113"/>
                <a:gd name="T76" fmla="*/ 37 w 42"/>
                <a:gd name="T77" fmla="*/ 61 h 113"/>
                <a:gd name="T78" fmla="*/ 37 w 42"/>
                <a:gd name="T79" fmla="*/ 56 h 113"/>
                <a:gd name="T80" fmla="*/ 40 w 42"/>
                <a:gd name="T81" fmla="*/ 54 h 113"/>
                <a:gd name="T82" fmla="*/ 40 w 42"/>
                <a:gd name="T83" fmla="*/ 49 h 113"/>
                <a:gd name="T84" fmla="*/ 40 w 42"/>
                <a:gd name="T85" fmla="*/ 47 h 113"/>
                <a:gd name="T86" fmla="*/ 40 w 42"/>
                <a:gd name="T87" fmla="*/ 40 h 113"/>
                <a:gd name="T88" fmla="*/ 37 w 42"/>
                <a:gd name="T89" fmla="*/ 30 h 113"/>
                <a:gd name="T90" fmla="*/ 33 w 42"/>
                <a:gd name="T91" fmla="*/ 21 h 113"/>
                <a:gd name="T92" fmla="*/ 30 w 42"/>
                <a:gd name="T93" fmla="*/ 19 h 113"/>
                <a:gd name="T94" fmla="*/ 28 w 42"/>
                <a:gd name="T95" fmla="*/ 16 h 113"/>
                <a:gd name="T96" fmla="*/ 23 w 42"/>
                <a:gd name="T97" fmla="*/ 14 h 113"/>
                <a:gd name="T98" fmla="*/ 21 w 42"/>
                <a:gd name="T99" fmla="*/ 7 h 113"/>
                <a:gd name="T100" fmla="*/ 23 w 42"/>
                <a:gd name="T101" fmla="*/ 4 h 113"/>
                <a:gd name="T102" fmla="*/ 23 w 42"/>
                <a:gd name="T103" fmla="*/ 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113">
                  <a:moveTo>
                    <a:pt x="23" y="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7"/>
                  </a:lnTo>
                  <a:lnTo>
                    <a:pt x="4" y="11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4" y="21"/>
                  </a:lnTo>
                  <a:lnTo>
                    <a:pt x="14" y="26"/>
                  </a:lnTo>
                  <a:lnTo>
                    <a:pt x="14" y="33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8" y="42"/>
                  </a:lnTo>
                  <a:lnTo>
                    <a:pt x="16" y="47"/>
                  </a:lnTo>
                  <a:lnTo>
                    <a:pt x="16" y="49"/>
                  </a:lnTo>
                  <a:lnTo>
                    <a:pt x="18" y="49"/>
                  </a:lnTo>
                  <a:lnTo>
                    <a:pt x="18" y="54"/>
                  </a:lnTo>
                  <a:lnTo>
                    <a:pt x="16" y="56"/>
                  </a:lnTo>
                  <a:lnTo>
                    <a:pt x="18" y="61"/>
                  </a:lnTo>
                  <a:lnTo>
                    <a:pt x="18" y="68"/>
                  </a:lnTo>
                  <a:lnTo>
                    <a:pt x="18" y="71"/>
                  </a:lnTo>
                  <a:lnTo>
                    <a:pt x="21" y="82"/>
                  </a:lnTo>
                  <a:lnTo>
                    <a:pt x="18" y="87"/>
                  </a:lnTo>
                  <a:lnTo>
                    <a:pt x="18" y="90"/>
                  </a:lnTo>
                  <a:lnTo>
                    <a:pt x="16" y="94"/>
                  </a:lnTo>
                  <a:lnTo>
                    <a:pt x="18" y="99"/>
                  </a:lnTo>
                  <a:lnTo>
                    <a:pt x="18" y="106"/>
                  </a:lnTo>
                  <a:lnTo>
                    <a:pt x="21" y="106"/>
                  </a:lnTo>
                  <a:lnTo>
                    <a:pt x="23" y="108"/>
                  </a:lnTo>
                  <a:lnTo>
                    <a:pt x="26" y="113"/>
                  </a:lnTo>
                  <a:lnTo>
                    <a:pt x="28" y="111"/>
                  </a:lnTo>
                  <a:lnTo>
                    <a:pt x="40" y="106"/>
                  </a:lnTo>
                  <a:lnTo>
                    <a:pt x="42" y="106"/>
                  </a:lnTo>
                  <a:lnTo>
                    <a:pt x="42" y="101"/>
                  </a:lnTo>
                  <a:lnTo>
                    <a:pt x="40" y="97"/>
                  </a:lnTo>
                  <a:lnTo>
                    <a:pt x="40" y="92"/>
                  </a:lnTo>
                  <a:lnTo>
                    <a:pt x="37" y="85"/>
                  </a:lnTo>
                  <a:lnTo>
                    <a:pt x="37" y="61"/>
                  </a:lnTo>
                  <a:lnTo>
                    <a:pt x="37" y="56"/>
                  </a:lnTo>
                  <a:lnTo>
                    <a:pt x="40" y="54"/>
                  </a:lnTo>
                  <a:lnTo>
                    <a:pt x="40" y="49"/>
                  </a:lnTo>
                  <a:lnTo>
                    <a:pt x="40" y="47"/>
                  </a:lnTo>
                  <a:lnTo>
                    <a:pt x="40" y="40"/>
                  </a:lnTo>
                  <a:lnTo>
                    <a:pt x="37" y="30"/>
                  </a:lnTo>
                  <a:lnTo>
                    <a:pt x="33" y="21"/>
                  </a:lnTo>
                  <a:lnTo>
                    <a:pt x="30" y="19"/>
                  </a:lnTo>
                  <a:lnTo>
                    <a:pt x="28" y="16"/>
                  </a:lnTo>
                  <a:lnTo>
                    <a:pt x="23" y="14"/>
                  </a:lnTo>
                  <a:lnTo>
                    <a:pt x="21" y="7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5" name="Freeform 279">
              <a:extLst>
                <a:ext uri="{FF2B5EF4-FFF2-40B4-BE49-F238E27FC236}">
                  <a16:creationId xmlns:a16="http://schemas.microsoft.com/office/drawing/2014/main" id="{0880C666-0677-6FB5-38FF-B7B63B6E6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157" y="5187986"/>
              <a:ext cx="57815" cy="118258"/>
            </a:xfrm>
            <a:custGeom>
              <a:avLst/>
              <a:gdLst>
                <a:gd name="T0" fmla="*/ 31 w 66"/>
                <a:gd name="T1" fmla="*/ 10 h 135"/>
                <a:gd name="T2" fmla="*/ 23 w 66"/>
                <a:gd name="T3" fmla="*/ 17 h 135"/>
                <a:gd name="T4" fmla="*/ 14 w 66"/>
                <a:gd name="T5" fmla="*/ 19 h 135"/>
                <a:gd name="T6" fmla="*/ 12 w 66"/>
                <a:gd name="T7" fmla="*/ 24 h 135"/>
                <a:gd name="T8" fmla="*/ 9 w 66"/>
                <a:gd name="T9" fmla="*/ 31 h 135"/>
                <a:gd name="T10" fmla="*/ 0 w 66"/>
                <a:gd name="T11" fmla="*/ 36 h 135"/>
                <a:gd name="T12" fmla="*/ 7 w 66"/>
                <a:gd name="T13" fmla="*/ 45 h 135"/>
                <a:gd name="T14" fmla="*/ 12 w 66"/>
                <a:gd name="T15" fmla="*/ 50 h 135"/>
                <a:gd name="T16" fmla="*/ 19 w 66"/>
                <a:gd name="T17" fmla="*/ 69 h 135"/>
                <a:gd name="T18" fmla="*/ 19 w 66"/>
                <a:gd name="T19" fmla="*/ 78 h 135"/>
                <a:gd name="T20" fmla="*/ 16 w 66"/>
                <a:gd name="T21" fmla="*/ 85 h 135"/>
                <a:gd name="T22" fmla="*/ 16 w 66"/>
                <a:gd name="T23" fmla="*/ 114 h 135"/>
                <a:gd name="T24" fmla="*/ 19 w 66"/>
                <a:gd name="T25" fmla="*/ 126 h 135"/>
                <a:gd name="T26" fmla="*/ 21 w 66"/>
                <a:gd name="T27" fmla="*/ 135 h 135"/>
                <a:gd name="T28" fmla="*/ 42 w 66"/>
                <a:gd name="T29" fmla="*/ 130 h 135"/>
                <a:gd name="T30" fmla="*/ 42 w 66"/>
                <a:gd name="T31" fmla="*/ 126 h 135"/>
                <a:gd name="T32" fmla="*/ 42 w 66"/>
                <a:gd name="T33" fmla="*/ 111 h 135"/>
                <a:gd name="T34" fmla="*/ 42 w 66"/>
                <a:gd name="T35" fmla="*/ 100 h 135"/>
                <a:gd name="T36" fmla="*/ 42 w 66"/>
                <a:gd name="T37" fmla="*/ 95 h 135"/>
                <a:gd name="T38" fmla="*/ 42 w 66"/>
                <a:gd name="T39" fmla="*/ 92 h 135"/>
                <a:gd name="T40" fmla="*/ 40 w 66"/>
                <a:gd name="T41" fmla="*/ 88 h 135"/>
                <a:gd name="T42" fmla="*/ 42 w 66"/>
                <a:gd name="T43" fmla="*/ 81 h 135"/>
                <a:gd name="T44" fmla="*/ 42 w 66"/>
                <a:gd name="T45" fmla="*/ 74 h 135"/>
                <a:gd name="T46" fmla="*/ 49 w 66"/>
                <a:gd name="T47" fmla="*/ 71 h 135"/>
                <a:gd name="T48" fmla="*/ 52 w 66"/>
                <a:gd name="T49" fmla="*/ 66 h 135"/>
                <a:gd name="T50" fmla="*/ 57 w 66"/>
                <a:gd name="T51" fmla="*/ 59 h 135"/>
                <a:gd name="T52" fmla="*/ 61 w 66"/>
                <a:gd name="T53" fmla="*/ 55 h 135"/>
                <a:gd name="T54" fmla="*/ 59 w 66"/>
                <a:gd name="T55" fmla="*/ 50 h 135"/>
                <a:gd name="T56" fmla="*/ 61 w 66"/>
                <a:gd name="T57" fmla="*/ 45 h 135"/>
                <a:gd name="T58" fmla="*/ 66 w 66"/>
                <a:gd name="T59" fmla="*/ 43 h 135"/>
                <a:gd name="T60" fmla="*/ 64 w 66"/>
                <a:gd name="T61" fmla="*/ 29 h 135"/>
                <a:gd name="T62" fmla="*/ 57 w 66"/>
                <a:gd name="T63" fmla="*/ 22 h 135"/>
                <a:gd name="T64" fmla="*/ 59 w 66"/>
                <a:gd name="T65" fmla="*/ 17 h 135"/>
                <a:gd name="T66" fmla="*/ 49 w 66"/>
                <a:gd name="T67" fmla="*/ 10 h 135"/>
                <a:gd name="T68" fmla="*/ 38 w 66"/>
                <a:gd name="T69" fmla="*/ 0 h 135"/>
                <a:gd name="T70" fmla="*/ 38 w 66"/>
                <a:gd name="T71" fmla="*/ 5 h 135"/>
                <a:gd name="T72" fmla="*/ 31 w 66"/>
                <a:gd name="T73" fmla="*/ 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135">
                  <a:moveTo>
                    <a:pt x="31" y="7"/>
                  </a:moveTo>
                  <a:lnTo>
                    <a:pt x="31" y="10"/>
                  </a:lnTo>
                  <a:lnTo>
                    <a:pt x="26" y="14"/>
                  </a:lnTo>
                  <a:lnTo>
                    <a:pt x="23" y="17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9" y="19"/>
                  </a:lnTo>
                  <a:lnTo>
                    <a:pt x="12" y="24"/>
                  </a:lnTo>
                  <a:lnTo>
                    <a:pt x="7" y="26"/>
                  </a:lnTo>
                  <a:lnTo>
                    <a:pt x="9" y="31"/>
                  </a:lnTo>
                  <a:lnTo>
                    <a:pt x="2" y="31"/>
                  </a:lnTo>
                  <a:lnTo>
                    <a:pt x="0" y="36"/>
                  </a:lnTo>
                  <a:lnTo>
                    <a:pt x="2" y="43"/>
                  </a:lnTo>
                  <a:lnTo>
                    <a:pt x="7" y="45"/>
                  </a:lnTo>
                  <a:lnTo>
                    <a:pt x="9" y="48"/>
                  </a:lnTo>
                  <a:lnTo>
                    <a:pt x="12" y="50"/>
                  </a:lnTo>
                  <a:lnTo>
                    <a:pt x="16" y="59"/>
                  </a:lnTo>
                  <a:lnTo>
                    <a:pt x="19" y="69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9" y="83"/>
                  </a:lnTo>
                  <a:lnTo>
                    <a:pt x="16" y="85"/>
                  </a:lnTo>
                  <a:lnTo>
                    <a:pt x="16" y="90"/>
                  </a:lnTo>
                  <a:lnTo>
                    <a:pt x="16" y="114"/>
                  </a:lnTo>
                  <a:lnTo>
                    <a:pt x="19" y="121"/>
                  </a:lnTo>
                  <a:lnTo>
                    <a:pt x="19" y="126"/>
                  </a:lnTo>
                  <a:lnTo>
                    <a:pt x="21" y="130"/>
                  </a:lnTo>
                  <a:lnTo>
                    <a:pt x="21" y="135"/>
                  </a:lnTo>
                  <a:lnTo>
                    <a:pt x="28" y="135"/>
                  </a:lnTo>
                  <a:lnTo>
                    <a:pt x="42" y="130"/>
                  </a:lnTo>
                  <a:lnTo>
                    <a:pt x="42" y="130"/>
                  </a:lnTo>
                  <a:lnTo>
                    <a:pt x="42" y="126"/>
                  </a:lnTo>
                  <a:lnTo>
                    <a:pt x="42" y="116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0"/>
                  </a:lnTo>
                  <a:lnTo>
                    <a:pt x="42" y="97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42" y="92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2" y="83"/>
                  </a:lnTo>
                  <a:lnTo>
                    <a:pt x="42" y="81"/>
                  </a:lnTo>
                  <a:lnTo>
                    <a:pt x="42" y="76"/>
                  </a:lnTo>
                  <a:lnTo>
                    <a:pt x="42" y="74"/>
                  </a:lnTo>
                  <a:lnTo>
                    <a:pt x="47" y="71"/>
                  </a:lnTo>
                  <a:lnTo>
                    <a:pt x="49" y="71"/>
                  </a:lnTo>
                  <a:lnTo>
                    <a:pt x="49" y="71"/>
                  </a:lnTo>
                  <a:lnTo>
                    <a:pt x="52" y="66"/>
                  </a:lnTo>
                  <a:lnTo>
                    <a:pt x="54" y="62"/>
                  </a:lnTo>
                  <a:lnTo>
                    <a:pt x="57" y="59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4" y="55"/>
                  </a:lnTo>
                  <a:lnTo>
                    <a:pt x="59" y="50"/>
                  </a:lnTo>
                  <a:lnTo>
                    <a:pt x="59" y="48"/>
                  </a:lnTo>
                  <a:lnTo>
                    <a:pt x="61" y="45"/>
                  </a:lnTo>
                  <a:lnTo>
                    <a:pt x="66" y="45"/>
                  </a:lnTo>
                  <a:lnTo>
                    <a:pt x="66" y="43"/>
                  </a:lnTo>
                  <a:lnTo>
                    <a:pt x="64" y="33"/>
                  </a:lnTo>
                  <a:lnTo>
                    <a:pt x="64" y="29"/>
                  </a:lnTo>
                  <a:lnTo>
                    <a:pt x="59" y="24"/>
                  </a:lnTo>
                  <a:lnTo>
                    <a:pt x="57" y="22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4" y="12"/>
                  </a:lnTo>
                  <a:lnTo>
                    <a:pt x="49" y="10"/>
                  </a:lnTo>
                  <a:lnTo>
                    <a:pt x="45" y="5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31" y="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6" name="Freeform 280">
              <a:extLst>
                <a:ext uri="{FF2B5EF4-FFF2-40B4-BE49-F238E27FC236}">
                  <a16:creationId xmlns:a16="http://schemas.microsoft.com/office/drawing/2014/main" id="{611695B6-1B9B-4BDA-A7A0-B545D0FAB3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6758" y="4983006"/>
              <a:ext cx="213740" cy="302215"/>
            </a:xfrm>
            <a:custGeom>
              <a:avLst/>
              <a:gdLst>
                <a:gd name="T0" fmla="*/ 241 w 244"/>
                <a:gd name="T1" fmla="*/ 85 h 345"/>
                <a:gd name="T2" fmla="*/ 237 w 244"/>
                <a:gd name="T3" fmla="*/ 170 h 345"/>
                <a:gd name="T4" fmla="*/ 225 w 244"/>
                <a:gd name="T5" fmla="*/ 170 h 345"/>
                <a:gd name="T6" fmla="*/ 222 w 244"/>
                <a:gd name="T7" fmla="*/ 185 h 345"/>
                <a:gd name="T8" fmla="*/ 211 w 244"/>
                <a:gd name="T9" fmla="*/ 196 h 345"/>
                <a:gd name="T10" fmla="*/ 211 w 244"/>
                <a:gd name="T11" fmla="*/ 206 h 345"/>
                <a:gd name="T12" fmla="*/ 211 w 244"/>
                <a:gd name="T13" fmla="*/ 213 h 345"/>
                <a:gd name="T14" fmla="*/ 201 w 244"/>
                <a:gd name="T15" fmla="*/ 227 h 345"/>
                <a:gd name="T16" fmla="*/ 211 w 244"/>
                <a:gd name="T17" fmla="*/ 232 h 345"/>
                <a:gd name="T18" fmla="*/ 211 w 244"/>
                <a:gd name="T19" fmla="*/ 237 h 345"/>
                <a:gd name="T20" fmla="*/ 213 w 244"/>
                <a:gd name="T21" fmla="*/ 246 h 345"/>
                <a:gd name="T22" fmla="*/ 222 w 244"/>
                <a:gd name="T23" fmla="*/ 256 h 345"/>
                <a:gd name="T24" fmla="*/ 222 w 244"/>
                <a:gd name="T25" fmla="*/ 265 h 345"/>
                <a:gd name="T26" fmla="*/ 213 w 244"/>
                <a:gd name="T27" fmla="*/ 270 h 345"/>
                <a:gd name="T28" fmla="*/ 199 w 244"/>
                <a:gd name="T29" fmla="*/ 274 h 345"/>
                <a:gd name="T30" fmla="*/ 196 w 244"/>
                <a:gd name="T31" fmla="*/ 282 h 345"/>
                <a:gd name="T32" fmla="*/ 187 w 244"/>
                <a:gd name="T33" fmla="*/ 286 h 345"/>
                <a:gd name="T34" fmla="*/ 182 w 244"/>
                <a:gd name="T35" fmla="*/ 296 h 345"/>
                <a:gd name="T36" fmla="*/ 180 w 244"/>
                <a:gd name="T37" fmla="*/ 305 h 345"/>
                <a:gd name="T38" fmla="*/ 166 w 244"/>
                <a:gd name="T39" fmla="*/ 310 h 345"/>
                <a:gd name="T40" fmla="*/ 151 w 244"/>
                <a:gd name="T41" fmla="*/ 310 h 345"/>
                <a:gd name="T42" fmla="*/ 140 w 244"/>
                <a:gd name="T43" fmla="*/ 310 h 345"/>
                <a:gd name="T44" fmla="*/ 147 w 244"/>
                <a:gd name="T45" fmla="*/ 319 h 345"/>
                <a:gd name="T46" fmla="*/ 137 w 244"/>
                <a:gd name="T47" fmla="*/ 329 h 345"/>
                <a:gd name="T48" fmla="*/ 116 w 244"/>
                <a:gd name="T49" fmla="*/ 334 h 345"/>
                <a:gd name="T50" fmla="*/ 99 w 244"/>
                <a:gd name="T51" fmla="*/ 341 h 345"/>
                <a:gd name="T52" fmla="*/ 95 w 244"/>
                <a:gd name="T53" fmla="*/ 334 h 345"/>
                <a:gd name="T54" fmla="*/ 90 w 244"/>
                <a:gd name="T55" fmla="*/ 345 h 345"/>
                <a:gd name="T56" fmla="*/ 76 w 244"/>
                <a:gd name="T57" fmla="*/ 345 h 345"/>
                <a:gd name="T58" fmla="*/ 73 w 244"/>
                <a:gd name="T59" fmla="*/ 336 h 345"/>
                <a:gd name="T60" fmla="*/ 64 w 244"/>
                <a:gd name="T61" fmla="*/ 322 h 345"/>
                <a:gd name="T62" fmla="*/ 45 w 244"/>
                <a:gd name="T63" fmla="*/ 305 h 345"/>
                <a:gd name="T64" fmla="*/ 40 w 244"/>
                <a:gd name="T65" fmla="*/ 300 h 345"/>
                <a:gd name="T66" fmla="*/ 43 w 244"/>
                <a:gd name="T67" fmla="*/ 291 h 345"/>
                <a:gd name="T68" fmla="*/ 52 w 244"/>
                <a:gd name="T69" fmla="*/ 291 h 345"/>
                <a:gd name="T70" fmla="*/ 62 w 244"/>
                <a:gd name="T71" fmla="*/ 291 h 345"/>
                <a:gd name="T72" fmla="*/ 71 w 244"/>
                <a:gd name="T73" fmla="*/ 293 h 345"/>
                <a:gd name="T74" fmla="*/ 66 w 244"/>
                <a:gd name="T75" fmla="*/ 286 h 345"/>
                <a:gd name="T76" fmla="*/ 57 w 244"/>
                <a:gd name="T77" fmla="*/ 274 h 345"/>
                <a:gd name="T78" fmla="*/ 62 w 244"/>
                <a:gd name="T79" fmla="*/ 263 h 345"/>
                <a:gd name="T80" fmla="*/ 59 w 244"/>
                <a:gd name="T81" fmla="*/ 256 h 345"/>
                <a:gd name="T82" fmla="*/ 57 w 244"/>
                <a:gd name="T83" fmla="*/ 244 h 345"/>
                <a:gd name="T84" fmla="*/ 50 w 244"/>
                <a:gd name="T85" fmla="*/ 232 h 345"/>
                <a:gd name="T86" fmla="*/ 36 w 244"/>
                <a:gd name="T87" fmla="*/ 220 h 345"/>
                <a:gd name="T88" fmla="*/ 26 w 244"/>
                <a:gd name="T89" fmla="*/ 187 h 345"/>
                <a:gd name="T90" fmla="*/ 31 w 244"/>
                <a:gd name="T91" fmla="*/ 182 h 345"/>
                <a:gd name="T92" fmla="*/ 66 w 244"/>
                <a:gd name="T93" fmla="*/ 116 h 345"/>
                <a:gd name="T94" fmla="*/ 76 w 244"/>
                <a:gd name="T95" fmla="*/ 64 h 345"/>
                <a:gd name="T96" fmla="*/ 64 w 244"/>
                <a:gd name="T97" fmla="*/ 40 h 345"/>
                <a:gd name="T98" fmla="*/ 50 w 244"/>
                <a:gd name="T99" fmla="*/ 9 h 345"/>
                <a:gd name="T100" fmla="*/ 5 w 244"/>
                <a:gd name="T101" fmla="*/ 225 h 345"/>
                <a:gd name="T102" fmla="*/ 7 w 244"/>
                <a:gd name="T103" fmla="*/ 222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4" h="345">
                  <a:moveTo>
                    <a:pt x="50" y="9"/>
                  </a:moveTo>
                  <a:lnTo>
                    <a:pt x="73" y="0"/>
                  </a:lnTo>
                  <a:lnTo>
                    <a:pt x="241" y="85"/>
                  </a:lnTo>
                  <a:lnTo>
                    <a:pt x="244" y="166"/>
                  </a:lnTo>
                  <a:lnTo>
                    <a:pt x="239" y="168"/>
                  </a:lnTo>
                  <a:lnTo>
                    <a:pt x="237" y="170"/>
                  </a:lnTo>
                  <a:lnTo>
                    <a:pt x="232" y="168"/>
                  </a:lnTo>
                  <a:lnTo>
                    <a:pt x="227" y="168"/>
                  </a:lnTo>
                  <a:lnTo>
                    <a:pt x="225" y="170"/>
                  </a:lnTo>
                  <a:lnTo>
                    <a:pt x="225" y="175"/>
                  </a:lnTo>
                  <a:lnTo>
                    <a:pt x="225" y="180"/>
                  </a:lnTo>
                  <a:lnTo>
                    <a:pt x="222" y="185"/>
                  </a:lnTo>
                  <a:lnTo>
                    <a:pt x="218" y="192"/>
                  </a:lnTo>
                  <a:lnTo>
                    <a:pt x="215" y="192"/>
                  </a:lnTo>
                  <a:lnTo>
                    <a:pt x="211" y="196"/>
                  </a:lnTo>
                  <a:lnTo>
                    <a:pt x="211" y="199"/>
                  </a:lnTo>
                  <a:lnTo>
                    <a:pt x="213" y="201"/>
                  </a:lnTo>
                  <a:lnTo>
                    <a:pt x="211" y="206"/>
                  </a:lnTo>
                  <a:lnTo>
                    <a:pt x="208" y="208"/>
                  </a:lnTo>
                  <a:lnTo>
                    <a:pt x="206" y="211"/>
                  </a:lnTo>
                  <a:lnTo>
                    <a:pt x="211" y="213"/>
                  </a:lnTo>
                  <a:lnTo>
                    <a:pt x="211" y="218"/>
                  </a:lnTo>
                  <a:lnTo>
                    <a:pt x="208" y="220"/>
                  </a:lnTo>
                  <a:lnTo>
                    <a:pt x="201" y="227"/>
                  </a:lnTo>
                  <a:lnTo>
                    <a:pt x="201" y="232"/>
                  </a:lnTo>
                  <a:lnTo>
                    <a:pt x="204" y="234"/>
                  </a:lnTo>
                  <a:lnTo>
                    <a:pt x="211" y="232"/>
                  </a:lnTo>
                  <a:lnTo>
                    <a:pt x="213" y="232"/>
                  </a:lnTo>
                  <a:lnTo>
                    <a:pt x="213" y="234"/>
                  </a:lnTo>
                  <a:lnTo>
                    <a:pt x="211" y="237"/>
                  </a:lnTo>
                  <a:lnTo>
                    <a:pt x="213" y="239"/>
                  </a:lnTo>
                  <a:lnTo>
                    <a:pt x="211" y="241"/>
                  </a:lnTo>
                  <a:lnTo>
                    <a:pt x="213" y="246"/>
                  </a:lnTo>
                  <a:lnTo>
                    <a:pt x="213" y="251"/>
                  </a:lnTo>
                  <a:lnTo>
                    <a:pt x="213" y="256"/>
                  </a:lnTo>
                  <a:lnTo>
                    <a:pt x="222" y="256"/>
                  </a:lnTo>
                  <a:lnTo>
                    <a:pt x="222" y="260"/>
                  </a:lnTo>
                  <a:lnTo>
                    <a:pt x="222" y="263"/>
                  </a:lnTo>
                  <a:lnTo>
                    <a:pt x="222" y="265"/>
                  </a:lnTo>
                  <a:lnTo>
                    <a:pt x="220" y="267"/>
                  </a:lnTo>
                  <a:lnTo>
                    <a:pt x="215" y="270"/>
                  </a:lnTo>
                  <a:lnTo>
                    <a:pt x="213" y="270"/>
                  </a:lnTo>
                  <a:lnTo>
                    <a:pt x="208" y="270"/>
                  </a:lnTo>
                  <a:lnTo>
                    <a:pt x="204" y="272"/>
                  </a:lnTo>
                  <a:lnTo>
                    <a:pt x="199" y="274"/>
                  </a:lnTo>
                  <a:lnTo>
                    <a:pt x="199" y="277"/>
                  </a:lnTo>
                  <a:lnTo>
                    <a:pt x="199" y="279"/>
                  </a:lnTo>
                  <a:lnTo>
                    <a:pt x="196" y="282"/>
                  </a:lnTo>
                  <a:lnTo>
                    <a:pt x="192" y="286"/>
                  </a:lnTo>
                  <a:lnTo>
                    <a:pt x="189" y="286"/>
                  </a:lnTo>
                  <a:lnTo>
                    <a:pt x="187" y="286"/>
                  </a:lnTo>
                  <a:lnTo>
                    <a:pt x="185" y="291"/>
                  </a:lnTo>
                  <a:lnTo>
                    <a:pt x="185" y="293"/>
                  </a:lnTo>
                  <a:lnTo>
                    <a:pt x="182" y="296"/>
                  </a:lnTo>
                  <a:lnTo>
                    <a:pt x="182" y="298"/>
                  </a:lnTo>
                  <a:lnTo>
                    <a:pt x="182" y="300"/>
                  </a:lnTo>
                  <a:lnTo>
                    <a:pt x="180" y="305"/>
                  </a:lnTo>
                  <a:lnTo>
                    <a:pt x="177" y="308"/>
                  </a:lnTo>
                  <a:lnTo>
                    <a:pt x="173" y="310"/>
                  </a:lnTo>
                  <a:lnTo>
                    <a:pt x="166" y="310"/>
                  </a:lnTo>
                  <a:lnTo>
                    <a:pt x="161" y="312"/>
                  </a:lnTo>
                  <a:lnTo>
                    <a:pt x="154" y="310"/>
                  </a:lnTo>
                  <a:lnTo>
                    <a:pt x="151" y="310"/>
                  </a:lnTo>
                  <a:lnTo>
                    <a:pt x="147" y="310"/>
                  </a:lnTo>
                  <a:lnTo>
                    <a:pt x="144" y="310"/>
                  </a:lnTo>
                  <a:lnTo>
                    <a:pt x="140" y="310"/>
                  </a:lnTo>
                  <a:lnTo>
                    <a:pt x="140" y="315"/>
                  </a:lnTo>
                  <a:lnTo>
                    <a:pt x="144" y="319"/>
                  </a:lnTo>
                  <a:lnTo>
                    <a:pt x="147" y="319"/>
                  </a:lnTo>
                  <a:lnTo>
                    <a:pt x="147" y="322"/>
                  </a:lnTo>
                  <a:lnTo>
                    <a:pt x="140" y="324"/>
                  </a:lnTo>
                  <a:lnTo>
                    <a:pt x="137" y="329"/>
                  </a:lnTo>
                  <a:lnTo>
                    <a:pt x="133" y="329"/>
                  </a:lnTo>
                  <a:lnTo>
                    <a:pt x="121" y="331"/>
                  </a:lnTo>
                  <a:lnTo>
                    <a:pt x="116" y="334"/>
                  </a:lnTo>
                  <a:lnTo>
                    <a:pt x="109" y="338"/>
                  </a:lnTo>
                  <a:lnTo>
                    <a:pt x="104" y="341"/>
                  </a:lnTo>
                  <a:lnTo>
                    <a:pt x="99" y="341"/>
                  </a:lnTo>
                  <a:lnTo>
                    <a:pt x="97" y="341"/>
                  </a:lnTo>
                  <a:lnTo>
                    <a:pt x="97" y="336"/>
                  </a:lnTo>
                  <a:lnTo>
                    <a:pt x="95" y="334"/>
                  </a:lnTo>
                  <a:lnTo>
                    <a:pt x="92" y="336"/>
                  </a:lnTo>
                  <a:lnTo>
                    <a:pt x="92" y="341"/>
                  </a:lnTo>
                  <a:lnTo>
                    <a:pt x="90" y="345"/>
                  </a:lnTo>
                  <a:lnTo>
                    <a:pt x="83" y="345"/>
                  </a:lnTo>
                  <a:lnTo>
                    <a:pt x="81" y="345"/>
                  </a:lnTo>
                  <a:lnTo>
                    <a:pt x="76" y="345"/>
                  </a:lnTo>
                  <a:lnTo>
                    <a:pt x="76" y="341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69" y="329"/>
                  </a:lnTo>
                  <a:lnTo>
                    <a:pt x="66" y="324"/>
                  </a:lnTo>
                  <a:lnTo>
                    <a:pt x="64" y="322"/>
                  </a:lnTo>
                  <a:lnTo>
                    <a:pt x="57" y="312"/>
                  </a:lnTo>
                  <a:lnTo>
                    <a:pt x="47" y="308"/>
                  </a:lnTo>
                  <a:lnTo>
                    <a:pt x="45" y="305"/>
                  </a:lnTo>
                  <a:lnTo>
                    <a:pt x="45" y="303"/>
                  </a:lnTo>
                  <a:lnTo>
                    <a:pt x="43" y="300"/>
                  </a:lnTo>
                  <a:lnTo>
                    <a:pt x="40" y="300"/>
                  </a:lnTo>
                  <a:lnTo>
                    <a:pt x="40" y="296"/>
                  </a:lnTo>
                  <a:lnTo>
                    <a:pt x="43" y="293"/>
                  </a:lnTo>
                  <a:lnTo>
                    <a:pt x="43" y="291"/>
                  </a:lnTo>
                  <a:lnTo>
                    <a:pt x="45" y="291"/>
                  </a:lnTo>
                  <a:lnTo>
                    <a:pt x="50" y="289"/>
                  </a:lnTo>
                  <a:lnTo>
                    <a:pt x="52" y="291"/>
                  </a:lnTo>
                  <a:lnTo>
                    <a:pt x="55" y="291"/>
                  </a:lnTo>
                  <a:lnTo>
                    <a:pt x="59" y="291"/>
                  </a:lnTo>
                  <a:lnTo>
                    <a:pt x="62" y="291"/>
                  </a:lnTo>
                  <a:lnTo>
                    <a:pt x="66" y="291"/>
                  </a:lnTo>
                  <a:lnTo>
                    <a:pt x="69" y="291"/>
                  </a:lnTo>
                  <a:lnTo>
                    <a:pt x="71" y="293"/>
                  </a:lnTo>
                  <a:lnTo>
                    <a:pt x="73" y="291"/>
                  </a:lnTo>
                  <a:lnTo>
                    <a:pt x="71" y="291"/>
                  </a:lnTo>
                  <a:lnTo>
                    <a:pt x="66" y="286"/>
                  </a:lnTo>
                  <a:lnTo>
                    <a:pt x="64" y="282"/>
                  </a:lnTo>
                  <a:lnTo>
                    <a:pt x="62" y="279"/>
                  </a:lnTo>
                  <a:lnTo>
                    <a:pt x="57" y="274"/>
                  </a:lnTo>
                  <a:lnTo>
                    <a:pt x="57" y="270"/>
                  </a:lnTo>
                  <a:lnTo>
                    <a:pt x="59" y="267"/>
                  </a:lnTo>
                  <a:lnTo>
                    <a:pt x="62" y="263"/>
                  </a:lnTo>
                  <a:lnTo>
                    <a:pt x="59" y="260"/>
                  </a:lnTo>
                  <a:lnTo>
                    <a:pt x="59" y="258"/>
                  </a:lnTo>
                  <a:lnTo>
                    <a:pt x="59" y="256"/>
                  </a:lnTo>
                  <a:lnTo>
                    <a:pt x="59" y="253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5" y="241"/>
                  </a:lnTo>
                  <a:lnTo>
                    <a:pt x="55" y="234"/>
                  </a:lnTo>
                  <a:lnTo>
                    <a:pt x="50" y="232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36" y="220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6" y="187"/>
                  </a:lnTo>
                  <a:lnTo>
                    <a:pt x="26" y="185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33" y="180"/>
                  </a:lnTo>
                  <a:lnTo>
                    <a:pt x="66" y="144"/>
                  </a:lnTo>
                  <a:lnTo>
                    <a:pt x="66" y="116"/>
                  </a:lnTo>
                  <a:lnTo>
                    <a:pt x="71" y="76"/>
                  </a:lnTo>
                  <a:lnTo>
                    <a:pt x="76" y="73"/>
                  </a:lnTo>
                  <a:lnTo>
                    <a:pt x="76" y="64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0"/>
                  </a:lnTo>
                  <a:lnTo>
                    <a:pt x="52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close/>
                  <a:moveTo>
                    <a:pt x="7" y="222"/>
                  </a:moveTo>
                  <a:lnTo>
                    <a:pt x="5" y="225"/>
                  </a:lnTo>
                  <a:lnTo>
                    <a:pt x="3" y="227"/>
                  </a:lnTo>
                  <a:lnTo>
                    <a:pt x="0" y="225"/>
                  </a:lnTo>
                  <a:lnTo>
                    <a:pt x="7" y="222"/>
                  </a:lnTo>
                  <a:lnTo>
                    <a:pt x="7" y="22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7" name="Freeform 281">
              <a:extLst>
                <a:ext uri="{FF2B5EF4-FFF2-40B4-BE49-F238E27FC236}">
                  <a16:creationId xmlns:a16="http://schemas.microsoft.com/office/drawing/2014/main" id="{3560EE28-EE31-D3C3-39F9-9900E2305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645" y="4987385"/>
              <a:ext cx="277687" cy="215493"/>
            </a:xfrm>
            <a:custGeom>
              <a:avLst/>
              <a:gdLst>
                <a:gd name="T0" fmla="*/ 66 w 317"/>
                <a:gd name="T1" fmla="*/ 241 h 246"/>
                <a:gd name="T2" fmla="*/ 57 w 317"/>
                <a:gd name="T3" fmla="*/ 234 h 246"/>
                <a:gd name="T4" fmla="*/ 50 w 317"/>
                <a:gd name="T5" fmla="*/ 232 h 246"/>
                <a:gd name="T6" fmla="*/ 45 w 317"/>
                <a:gd name="T7" fmla="*/ 236 h 246"/>
                <a:gd name="T8" fmla="*/ 38 w 317"/>
                <a:gd name="T9" fmla="*/ 229 h 246"/>
                <a:gd name="T10" fmla="*/ 40 w 317"/>
                <a:gd name="T11" fmla="*/ 222 h 246"/>
                <a:gd name="T12" fmla="*/ 38 w 317"/>
                <a:gd name="T13" fmla="*/ 217 h 246"/>
                <a:gd name="T14" fmla="*/ 26 w 317"/>
                <a:gd name="T15" fmla="*/ 222 h 246"/>
                <a:gd name="T16" fmla="*/ 19 w 317"/>
                <a:gd name="T17" fmla="*/ 208 h 246"/>
                <a:gd name="T18" fmla="*/ 0 w 317"/>
                <a:gd name="T19" fmla="*/ 189 h 246"/>
                <a:gd name="T20" fmla="*/ 2 w 317"/>
                <a:gd name="T21" fmla="*/ 180 h 246"/>
                <a:gd name="T22" fmla="*/ 9 w 317"/>
                <a:gd name="T23" fmla="*/ 177 h 246"/>
                <a:gd name="T24" fmla="*/ 28 w 317"/>
                <a:gd name="T25" fmla="*/ 177 h 246"/>
                <a:gd name="T26" fmla="*/ 43 w 317"/>
                <a:gd name="T27" fmla="*/ 175 h 246"/>
                <a:gd name="T28" fmla="*/ 52 w 317"/>
                <a:gd name="T29" fmla="*/ 170 h 246"/>
                <a:gd name="T30" fmla="*/ 64 w 317"/>
                <a:gd name="T31" fmla="*/ 165 h 246"/>
                <a:gd name="T32" fmla="*/ 76 w 317"/>
                <a:gd name="T33" fmla="*/ 156 h 246"/>
                <a:gd name="T34" fmla="*/ 80 w 317"/>
                <a:gd name="T35" fmla="*/ 146 h 246"/>
                <a:gd name="T36" fmla="*/ 83 w 317"/>
                <a:gd name="T37" fmla="*/ 87 h 246"/>
                <a:gd name="T38" fmla="*/ 140 w 317"/>
                <a:gd name="T39" fmla="*/ 56 h 246"/>
                <a:gd name="T40" fmla="*/ 270 w 317"/>
                <a:gd name="T41" fmla="*/ 7 h 246"/>
                <a:gd name="T42" fmla="*/ 291 w 317"/>
                <a:gd name="T43" fmla="*/ 4 h 246"/>
                <a:gd name="T44" fmla="*/ 305 w 317"/>
                <a:gd name="T45" fmla="*/ 35 h 246"/>
                <a:gd name="T46" fmla="*/ 303 w 317"/>
                <a:gd name="T47" fmla="*/ 42 h 246"/>
                <a:gd name="T48" fmla="*/ 317 w 317"/>
                <a:gd name="T49" fmla="*/ 68 h 246"/>
                <a:gd name="T50" fmla="*/ 307 w 317"/>
                <a:gd name="T51" fmla="*/ 111 h 246"/>
                <a:gd name="T52" fmla="*/ 274 w 317"/>
                <a:gd name="T53" fmla="*/ 175 h 246"/>
                <a:gd name="T54" fmla="*/ 270 w 317"/>
                <a:gd name="T55" fmla="*/ 180 h 246"/>
                <a:gd name="T56" fmla="*/ 267 w 317"/>
                <a:gd name="T57" fmla="*/ 182 h 246"/>
                <a:gd name="T58" fmla="*/ 265 w 317"/>
                <a:gd name="T59" fmla="*/ 206 h 246"/>
                <a:gd name="T60" fmla="*/ 262 w 317"/>
                <a:gd name="T61" fmla="*/ 213 h 246"/>
                <a:gd name="T62" fmla="*/ 258 w 317"/>
                <a:gd name="T63" fmla="*/ 213 h 246"/>
                <a:gd name="T64" fmla="*/ 253 w 317"/>
                <a:gd name="T65" fmla="*/ 215 h 246"/>
                <a:gd name="T66" fmla="*/ 248 w 317"/>
                <a:gd name="T67" fmla="*/ 217 h 246"/>
                <a:gd name="T68" fmla="*/ 239 w 317"/>
                <a:gd name="T69" fmla="*/ 217 h 246"/>
                <a:gd name="T70" fmla="*/ 227 w 317"/>
                <a:gd name="T71" fmla="*/ 215 h 246"/>
                <a:gd name="T72" fmla="*/ 213 w 317"/>
                <a:gd name="T73" fmla="*/ 215 h 246"/>
                <a:gd name="T74" fmla="*/ 199 w 317"/>
                <a:gd name="T75" fmla="*/ 217 h 246"/>
                <a:gd name="T76" fmla="*/ 187 w 317"/>
                <a:gd name="T77" fmla="*/ 227 h 246"/>
                <a:gd name="T78" fmla="*/ 175 w 317"/>
                <a:gd name="T79" fmla="*/ 224 h 246"/>
                <a:gd name="T80" fmla="*/ 163 w 317"/>
                <a:gd name="T81" fmla="*/ 220 h 246"/>
                <a:gd name="T82" fmla="*/ 161 w 317"/>
                <a:gd name="T83" fmla="*/ 215 h 246"/>
                <a:gd name="T84" fmla="*/ 154 w 317"/>
                <a:gd name="T85" fmla="*/ 213 h 246"/>
                <a:gd name="T86" fmla="*/ 147 w 317"/>
                <a:gd name="T87" fmla="*/ 215 h 246"/>
                <a:gd name="T88" fmla="*/ 140 w 317"/>
                <a:gd name="T89" fmla="*/ 217 h 246"/>
                <a:gd name="T90" fmla="*/ 135 w 317"/>
                <a:gd name="T91" fmla="*/ 220 h 246"/>
                <a:gd name="T92" fmla="*/ 128 w 317"/>
                <a:gd name="T93" fmla="*/ 210 h 246"/>
                <a:gd name="T94" fmla="*/ 118 w 317"/>
                <a:gd name="T95" fmla="*/ 206 h 246"/>
                <a:gd name="T96" fmla="*/ 113 w 317"/>
                <a:gd name="T97" fmla="*/ 206 h 246"/>
                <a:gd name="T98" fmla="*/ 104 w 317"/>
                <a:gd name="T99" fmla="*/ 203 h 246"/>
                <a:gd name="T100" fmla="*/ 99 w 317"/>
                <a:gd name="T101" fmla="*/ 206 h 246"/>
                <a:gd name="T102" fmla="*/ 92 w 317"/>
                <a:gd name="T103" fmla="*/ 206 h 246"/>
                <a:gd name="T104" fmla="*/ 85 w 317"/>
                <a:gd name="T105" fmla="*/ 206 h 246"/>
                <a:gd name="T106" fmla="*/ 80 w 317"/>
                <a:gd name="T107" fmla="*/ 208 h 246"/>
                <a:gd name="T108" fmla="*/ 76 w 317"/>
                <a:gd name="T109" fmla="*/ 213 h 246"/>
                <a:gd name="T110" fmla="*/ 76 w 317"/>
                <a:gd name="T111" fmla="*/ 215 h 246"/>
                <a:gd name="T112" fmla="*/ 76 w 317"/>
                <a:gd name="T113" fmla="*/ 222 h 246"/>
                <a:gd name="T114" fmla="*/ 78 w 317"/>
                <a:gd name="T115" fmla="*/ 227 h 246"/>
                <a:gd name="T116" fmla="*/ 69 w 317"/>
                <a:gd name="T117" fmla="*/ 232 h 246"/>
                <a:gd name="T118" fmla="*/ 69 w 317"/>
                <a:gd name="T119" fmla="*/ 234 h 246"/>
                <a:gd name="T120" fmla="*/ 73 w 317"/>
                <a:gd name="T121" fmla="*/ 241 h 246"/>
                <a:gd name="T122" fmla="*/ 71 w 317"/>
                <a:gd name="T123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7" h="246">
                  <a:moveTo>
                    <a:pt x="71" y="246"/>
                  </a:moveTo>
                  <a:lnTo>
                    <a:pt x="66" y="241"/>
                  </a:lnTo>
                  <a:lnTo>
                    <a:pt x="61" y="239"/>
                  </a:lnTo>
                  <a:lnTo>
                    <a:pt x="57" y="234"/>
                  </a:lnTo>
                  <a:lnTo>
                    <a:pt x="50" y="229"/>
                  </a:lnTo>
                  <a:lnTo>
                    <a:pt x="50" y="232"/>
                  </a:lnTo>
                  <a:lnTo>
                    <a:pt x="50" y="234"/>
                  </a:lnTo>
                  <a:lnTo>
                    <a:pt x="45" y="236"/>
                  </a:lnTo>
                  <a:lnTo>
                    <a:pt x="43" y="236"/>
                  </a:lnTo>
                  <a:lnTo>
                    <a:pt x="38" y="229"/>
                  </a:lnTo>
                  <a:lnTo>
                    <a:pt x="40" y="227"/>
                  </a:lnTo>
                  <a:lnTo>
                    <a:pt x="40" y="222"/>
                  </a:lnTo>
                  <a:lnTo>
                    <a:pt x="38" y="222"/>
                  </a:lnTo>
                  <a:lnTo>
                    <a:pt x="38" y="217"/>
                  </a:lnTo>
                  <a:lnTo>
                    <a:pt x="35" y="217"/>
                  </a:lnTo>
                  <a:lnTo>
                    <a:pt x="26" y="222"/>
                  </a:lnTo>
                  <a:lnTo>
                    <a:pt x="19" y="217"/>
                  </a:lnTo>
                  <a:lnTo>
                    <a:pt x="19" y="208"/>
                  </a:lnTo>
                  <a:lnTo>
                    <a:pt x="0" y="196"/>
                  </a:lnTo>
                  <a:lnTo>
                    <a:pt x="0" y="189"/>
                  </a:lnTo>
                  <a:lnTo>
                    <a:pt x="2" y="184"/>
                  </a:lnTo>
                  <a:lnTo>
                    <a:pt x="2" y="180"/>
                  </a:lnTo>
                  <a:lnTo>
                    <a:pt x="5" y="177"/>
                  </a:lnTo>
                  <a:lnTo>
                    <a:pt x="9" y="177"/>
                  </a:lnTo>
                  <a:lnTo>
                    <a:pt x="24" y="177"/>
                  </a:lnTo>
                  <a:lnTo>
                    <a:pt x="28" y="177"/>
                  </a:lnTo>
                  <a:lnTo>
                    <a:pt x="33" y="175"/>
                  </a:lnTo>
                  <a:lnTo>
                    <a:pt x="43" y="175"/>
                  </a:lnTo>
                  <a:lnTo>
                    <a:pt x="47" y="175"/>
                  </a:lnTo>
                  <a:lnTo>
                    <a:pt x="52" y="170"/>
                  </a:lnTo>
                  <a:lnTo>
                    <a:pt x="59" y="170"/>
                  </a:lnTo>
                  <a:lnTo>
                    <a:pt x="64" y="165"/>
                  </a:lnTo>
                  <a:lnTo>
                    <a:pt x="76" y="161"/>
                  </a:lnTo>
                  <a:lnTo>
                    <a:pt x="76" y="156"/>
                  </a:lnTo>
                  <a:lnTo>
                    <a:pt x="78" y="149"/>
                  </a:lnTo>
                  <a:lnTo>
                    <a:pt x="80" y="146"/>
                  </a:lnTo>
                  <a:lnTo>
                    <a:pt x="83" y="127"/>
                  </a:lnTo>
                  <a:lnTo>
                    <a:pt x="83" y="87"/>
                  </a:lnTo>
                  <a:lnTo>
                    <a:pt x="113" y="80"/>
                  </a:lnTo>
                  <a:lnTo>
                    <a:pt x="140" y="56"/>
                  </a:lnTo>
                  <a:lnTo>
                    <a:pt x="234" y="0"/>
                  </a:lnTo>
                  <a:lnTo>
                    <a:pt x="270" y="7"/>
                  </a:lnTo>
                  <a:lnTo>
                    <a:pt x="274" y="11"/>
                  </a:lnTo>
                  <a:lnTo>
                    <a:pt x="291" y="4"/>
                  </a:lnTo>
                  <a:lnTo>
                    <a:pt x="293" y="7"/>
                  </a:lnTo>
                  <a:lnTo>
                    <a:pt x="305" y="35"/>
                  </a:lnTo>
                  <a:lnTo>
                    <a:pt x="303" y="40"/>
                  </a:lnTo>
                  <a:lnTo>
                    <a:pt x="303" y="42"/>
                  </a:lnTo>
                  <a:lnTo>
                    <a:pt x="317" y="59"/>
                  </a:lnTo>
                  <a:lnTo>
                    <a:pt x="317" y="68"/>
                  </a:lnTo>
                  <a:lnTo>
                    <a:pt x="312" y="71"/>
                  </a:lnTo>
                  <a:lnTo>
                    <a:pt x="307" y="111"/>
                  </a:lnTo>
                  <a:lnTo>
                    <a:pt x="307" y="139"/>
                  </a:lnTo>
                  <a:lnTo>
                    <a:pt x="274" y="175"/>
                  </a:lnTo>
                  <a:lnTo>
                    <a:pt x="272" y="177"/>
                  </a:lnTo>
                  <a:lnTo>
                    <a:pt x="270" y="180"/>
                  </a:lnTo>
                  <a:lnTo>
                    <a:pt x="267" y="180"/>
                  </a:lnTo>
                  <a:lnTo>
                    <a:pt x="267" y="182"/>
                  </a:lnTo>
                  <a:lnTo>
                    <a:pt x="270" y="208"/>
                  </a:lnTo>
                  <a:lnTo>
                    <a:pt x="265" y="206"/>
                  </a:lnTo>
                  <a:lnTo>
                    <a:pt x="262" y="210"/>
                  </a:lnTo>
                  <a:lnTo>
                    <a:pt x="262" y="213"/>
                  </a:lnTo>
                  <a:lnTo>
                    <a:pt x="260" y="213"/>
                  </a:lnTo>
                  <a:lnTo>
                    <a:pt x="258" y="213"/>
                  </a:lnTo>
                  <a:lnTo>
                    <a:pt x="255" y="213"/>
                  </a:lnTo>
                  <a:lnTo>
                    <a:pt x="253" y="215"/>
                  </a:lnTo>
                  <a:lnTo>
                    <a:pt x="248" y="217"/>
                  </a:lnTo>
                  <a:lnTo>
                    <a:pt x="248" y="217"/>
                  </a:lnTo>
                  <a:lnTo>
                    <a:pt x="241" y="220"/>
                  </a:lnTo>
                  <a:lnTo>
                    <a:pt x="239" y="217"/>
                  </a:lnTo>
                  <a:lnTo>
                    <a:pt x="234" y="217"/>
                  </a:lnTo>
                  <a:lnTo>
                    <a:pt x="227" y="215"/>
                  </a:lnTo>
                  <a:lnTo>
                    <a:pt x="218" y="215"/>
                  </a:lnTo>
                  <a:lnTo>
                    <a:pt x="213" y="215"/>
                  </a:lnTo>
                  <a:lnTo>
                    <a:pt x="203" y="215"/>
                  </a:lnTo>
                  <a:lnTo>
                    <a:pt x="199" y="217"/>
                  </a:lnTo>
                  <a:lnTo>
                    <a:pt x="192" y="224"/>
                  </a:lnTo>
                  <a:lnTo>
                    <a:pt x="187" y="227"/>
                  </a:lnTo>
                  <a:lnTo>
                    <a:pt x="184" y="227"/>
                  </a:lnTo>
                  <a:lnTo>
                    <a:pt x="175" y="224"/>
                  </a:lnTo>
                  <a:lnTo>
                    <a:pt x="170" y="222"/>
                  </a:lnTo>
                  <a:lnTo>
                    <a:pt x="163" y="220"/>
                  </a:lnTo>
                  <a:lnTo>
                    <a:pt x="161" y="217"/>
                  </a:lnTo>
                  <a:lnTo>
                    <a:pt x="161" y="215"/>
                  </a:lnTo>
                  <a:lnTo>
                    <a:pt x="156" y="213"/>
                  </a:lnTo>
                  <a:lnTo>
                    <a:pt x="154" y="213"/>
                  </a:lnTo>
                  <a:lnTo>
                    <a:pt x="151" y="215"/>
                  </a:lnTo>
                  <a:lnTo>
                    <a:pt x="147" y="215"/>
                  </a:lnTo>
                  <a:lnTo>
                    <a:pt x="144" y="217"/>
                  </a:lnTo>
                  <a:lnTo>
                    <a:pt x="140" y="217"/>
                  </a:lnTo>
                  <a:lnTo>
                    <a:pt x="137" y="220"/>
                  </a:lnTo>
                  <a:lnTo>
                    <a:pt x="135" y="220"/>
                  </a:lnTo>
                  <a:lnTo>
                    <a:pt x="132" y="217"/>
                  </a:lnTo>
                  <a:lnTo>
                    <a:pt x="128" y="210"/>
                  </a:lnTo>
                  <a:lnTo>
                    <a:pt x="125" y="208"/>
                  </a:lnTo>
                  <a:lnTo>
                    <a:pt x="118" y="206"/>
                  </a:lnTo>
                  <a:lnTo>
                    <a:pt x="116" y="206"/>
                  </a:lnTo>
                  <a:lnTo>
                    <a:pt x="113" y="206"/>
                  </a:lnTo>
                  <a:lnTo>
                    <a:pt x="106" y="203"/>
                  </a:lnTo>
                  <a:lnTo>
                    <a:pt x="104" y="203"/>
                  </a:lnTo>
                  <a:lnTo>
                    <a:pt x="102" y="203"/>
                  </a:lnTo>
                  <a:lnTo>
                    <a:pt x="99" y="206"/>
                  </a:lnTo>
                  <a:lnTo>
                    <a:pt x="95" y="206"/>
                  </a:lnTo>
                  <a:lnTo>
                    <a:pt x="92" y="206"/>
                  </a:lnTo>
                  <a:lnTo>
                    <a:pt x="87" y="206"/>
                  </a:lnTo>
                  <a:lnTo>
                    <a:pt x="85" y="206"/>
                  </a:lnTo>
                  <a:lnTo>
                    <a:pt x="83" y="206"/>
                  </a:lnTo>
                  <a:lnTo>
                    <a:pt x="80" y="208"/>
                  </a:lnTo>
                  <a:lnTo>
                    <a:pt x="76" y="210"/>
                  </a:lnTo>
                  <a:lnTo>
                    <a:pt x="76" y="213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7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8" y="227"/>
                  </a:lnTo>
                  <a:lnTo>
                    <a:pt x="73" y="227"/>
                  </a:lnTo>
                  <a:lnTo>
                    <a:pt x="69" y="232"/>
                  </a:lnTo>
                  <a:lnTo>
                    <a:pt x="71" y="234"/>
                  </a:lnTo>
                  <a:lnTo>
                    <a:pt x="69" y="234"/>
                  </a:lnTo>
                  <a:lnTo>
                    <a:pt x="71" y="241"/>
                  </a:lnTo>
                  <a:lnTo>
                    <a:pt x="73" y="241"/>
                  </a:lnTo>
                  <a:lnTo>
                    <a:pt x="73" y="243"/>
                  </a:lnTo>
                  <a:lnTo>
                    <a:pt x="71" y="246"/>
                  </a:lnTo>
                  <a:lnTo>
                    <a:pt x="71" y="246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8" name="Freeform 282">
              <a:extLst>
                <a:ext uri="{FF2B5EF4-FFF2-40B4-BE49-F238E27FC236}">
                  <a16:creationId xmlns:a16="http://schemas.microsoft.com/office/drawing/2014/main" id="{D40BB311-C95E-53C1-F855-062503901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197" y="5165210"/>
              <a:ext cx="209360" cy="178701"/>
            </a:xfrm>
            <a:custGeom>
              <a:avLst/>
              <a:gdLst>
                <a:gd name="T0" fmla="*/ 225 w 239"/>
                <a:gd name="T1" fmla="*/ 12 h 204"/>
                <a:gd name="T2" fmla="*/ 210 w 239"/>
                <a:gd name="T3" fmla="*/ 7 h 204"/>
                <a:gd name="T4" fmla="*/ 206 w 239"/>
                <a:gd name="T5" fmla="*/ 10 h 204"/>
                <a:gd name="T6" fmla="*/ 196 w 239"/>
                <a:gd name="T7" fmla="*/ 14 h 204"/>
                <a:gd name="T8" fmla="*/ 187 w 239"/>
                <a:gd name="T9" fmla="*/ 14 h 204"/>
                <a:gd name="T10" fmla="*/ 166 w 239"/>
                <a:gd name="T11" fmla="*/ 12 h 204"/>
                <a:gd name="T12" fmla="*/ 147 w 239"/>
                <a:gd name="T13" fmla="*/ 14 h 204"/>
                <a:gd name="T14" fmla="*/ 132 w 239"/>
                <a:gd name="T15" fmla="*/ 24 h 204"/>
                <a:gd name="T16" fmla="*/ 111 w 239"/>
                <a:gd name="T17" fmla="*/ 17 h 204"/>
                <a:gd name="T18" fmla="*/ 104 w 239"/>
                <a:gd name="T19" fmla="*/ 10 h 204"/>
                <a:gd name="T20" fmla="*/ 95 w 239"/>
                <a:gd name="T21" fmla="*/ 12 h 204"/>
                <a:gd name="T22" fmla="*/ 85 w 239"/>
                <a:gd name="T23" fmla="*/ 17 h 204"/>
                <a:gd name="T24" fmla="*/ 76 w 239"/>
                <a:gd name="T25" fmla="*/ 7 h 204"/>
                <a:gd name="T26" fmla="*/ 64 w 239"/>
                <a:gd name="T27" fmla="*/ 3 h 204"/>
                <a:gd name="T28" fmla="*/ 52 w 239"/>
                <a:gd name="T29" fmla="*/ 0 h 204"/>
                <a:gd name="T30" fmla="*/ 43 w 239"/>
                <a:gd name="T31" fmla="*/ 3 h 204"/>
                <a:gd name="T32" fmla="*/ 33 w 239"/>
                <a:gd name="T33" fmla="*/ 3 h 204"/>
                <a:gd name="T34" fmla="*/ 24 w 239"/>
                <a:gd name="T35" fmla="*/ 7 h 204"/>
                <a:gd name="T36" fmla="*/ 24 w 239"/>
                <a:gd name="T37" fmla="*/ 12 h 204"/>
                <a:gd name="T38" fmla="*/ 26 w 239"/>
                <a:gd name="T39" fmla="*/ 19 h 204"/>
                <a:gd name="T40" fmla="*/ 17 w 239"/>
                <a:gd name="T41" fmla="*/ 29 h 204"/>
                <a:gd name="T42" fmla="*/ 19 w 239"/>
                <a:gd name="T43" fmla="*/ 38 h 204"/>
                <a:gd name="T44" fmla="*/ 19 w 239"/>
                <a:gd name="T45" fmla="*/ 43 h 204"/>
                <a:gd name="T46" fmla="*/ 24 w 239"/>
                <a:gd name="T47" fmla="*/ 55 h 204"/>
                <a:gd name="T48" fmla="*/ 26 w 239"/>
                <a:gd name="T49" fmla="*/ 71 h 204"/>
                <a:gd name="T50" fmla="*/ 19 w 239"/>
                <a:gd name="T51" fmla="*/ 76 h 204"/>
                <a:gd name="T52" fmla="*/ 19 w 239"/>
                <a:gd name="T53" fmla="*/ 81 h 204"/>
                <a:gd name="T54" fmla="*/ 12 w 239"/>
                <a:gd name="T55" fmla="*/ 92 h 204"/>
                <a:gd name="T56" fmla="*/ 7 w 239"/>
                <a:gd name="T57" fmla="*/ 97 h 204"/>
                <a:gd name="T58" fmla="*/ 2 w 239"/>
                <a:gd name="T59" fmla="*/ 107 h 204"/>
                <a:gd name="T60" fmla="*/ 0 w 239"/>
                <a:gd name="T61" fmla="*/ 114 h 204"/>
                <a:gd name="T62" fmla="*/ 2 w 239"/>
                <a:gd name="T63" fmla="*/ 121 h 204"/>
                <a:gd name="T64" fmla="*/ 2 w 239"/>
                <a:gd name="T65" fmla="*/ 135 h 204"/>
                <a:gd name="T66" fmla="*/ 2 w 239"/>
                <a:gd name="T67" fmla="*/ 152 h 204"/>
                <a:gd name="T68" fmla="*/ 17 w 239"/>
                <a:gd name="T69" fmla="*/ 156 h 204"/>
                <a:gd name="T70" fmla="*/ 47 w 239"/>
                <a:gd name="T71" fmla="*/ 182 h 204"/>
                <a:gd name="T72" fmla="*/ 52 w 239"/>
                <a:gd name="T73" fmla="*/ 197 h 204"/>
                <a:gd name="T74" fmla="*/ 85 w 239"/>
                <a:gd name="T75" fmla="*/ 204 h 204"/>
                <a:gd name="T76" fmla="*/ 102 w 239"/>
                <a:gd name="T77" fmla="*/ 199 h 204"/>
                <a:gd name="T78" fmla="*/ 111 w 239"/>
                <a:gd name="T79" fmla="*/ 192 h 204"/>
                <a:gd name="T80" fmla="*/ 116 w 239"/>
                <a:gd name="T81" fmla="*/ 197 h 204"/>
                <a:gd name="T82" fmla="*/ 125 w 239"/>
                <a:gd name="T83" fmla="*/ 182 h 204"/>
                <a:gd name="T84" fmla="*/ 125 w 239"/>
                <a:gd name="T85" fmla="*/ 171 h 204"/>
                <a:gd name="T86" fmla="*/ 132 w 239"/>
                <a:gd name="T87" fmla="*/ 163 h 204"/>
                <a:gd name="T88" fmla="*/ 140 w 239"/>
                <a:gd name="T89" fmla="*/ 152 h 204"/>
                <a:gd name="T90" fmla="*/ 149 w 239"/>
                <a:gd name="T91" fmla="*/ 147 h 204"/>
                <a:gd name="T92" fmla="*/ 156 w 239"/>
                <a:gd name="T93" fmla="*/ 149 h 204"/>
                <a:gd name="T94" fmla="*/ 168 w 239"/>
                <a:gd name="T95" fmla="*/ 159 h 204"/>
                <a:gd name="T96" fmla="*/ 177 w 239"/>
                <a:gd name="T97" fmla="*/ 152 h 204"/>
                <a:gd name="T98" fmla="*/ 182 w 239"/>
                <a:gd name="T99" fmla="*/ 147 h 204"/>
                <a:gd name="T100" fmla="*/ 184 w 239"/>
                <a:gd name="T101" fmla="*/ 135 h 204"/>
                <a:gd name="T102" fmla="*/ 192 w 239"/>
                <a:gd name="T103" fmla="*/ 121 h 204"/>
                <a:gd name="T104" fmla="*/ 203 w 239"/>
                <a:gd name="T105" fmla="*/ 109 h 204"/>
                <a:gd name="T106" fmla="*/ 203 w 239"/>
                <a:gd name="T107" fmla="*/ 97 h 204"/>
                <a:gd name="T108" fmla="*/ 215 w 239"/>
                <a:gd name="T109" fmla="*/ 88 h 204"/>
                <a:gd name="T110" fmla="*/ 215 w 239"/>
                <a:gd name="T111" fmla="*/ 74 h 204"/>
                <a:gd name="T112" fmla="*/ 225 w 239"/>
                <a:gd name="T113" fmla="*/ 62 h 204"/>
                <a:gd name="T114" fmla="*/ 232 w 239"/>
                <a:gd name="T115" fmla="*/ 57 h 204"/>
                <a:gd name="T116" fmla="*/ 239 w 239"/>
                <a:gd name="T117" fmla="*/ 48 h 204"/>
                <a:gd name="T118" fmla="*/ 236 w 239"/>
                <a:gd name="T119" fmla="*/ 38 h 204"/>
                <a:gd name="T120" fmla="*/ 232 w 239"/>
                <a:gd name="T121" fmla="*/ 26 h 204"/>
                <a:gd name="T122" fmla="*/ 229 w 239"/>
                <a:gd name="T123" fmla="*/ 1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9" h="204">
                  <a:moveTo>
                    <a:pt x="229" y="17"/>
                  </a:moveTo>
                  <a:lnTo>
                    <a:pt x="229" y="17"/>
                  </a:lnTo>
                  <a:lnTo>
                    <a:pt x="225" y="12"/>
                  </a:lnTo>
                  <a:lnTo>
                    <a:pt x="220" y="5"/>
                  </a:lnTo>
                  <a:lnTo>
                    <a:pt x="213" y="3"/>
                  </a:lnTo>
                  <a:lnTo>
                    <a:pt x="210" y="7"/>
                  </a:lnTo>
                  <a:lnTo>
                    <a:pt x="210" y="10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03" y="10"/>
                  </a:lnTo>
                  <a:lnTo>
                    <a:pt x="201" y="12"/>
                  </a:lnTo>
                  <a:lnTo>
                    <a:pt x="196" y="14"/>
                  </a:lnTo>
                  <a:lnTo>
                    <a:pt x="194" y="17"/>
                  </a:lnTo>
                  <a:lnTo>
                    <a:pt x="192" y="19"/>
                  </a:lnTo>
                  <a:lnTo>
                    <a:pt x="187" y="14"/>
                  </a:lnTo>
                  <a:lnTo>
                    <a:pt x="182" y="14"/>
                  </a:lnTo>
                  <a:lnTo>
                    <a:pt x="175" y="12"/>
                  </a:lnTo>
                  <a:lnTo>
                    <a:pt x="166" y="12"/>
                  </a:lnTo>
                  <a:lnTo>
                    <a:pt x="161" y="12"/>
                  </a:lnTo>
                  <a:lnTo>
                    <a:pt x="151" y="12"/>
                  </a:lnTo>
                  <a:lnTo>
                    <a:pt x="147" y="14"/>
                  </a:lnTo>
                  <a:lnTo>
                    <a:pt x="140" y="21"/>
                  </a:lnTo>
                  <a:lnTo>
                    <a:pt x="135" y="24"/>
                  </a:lnTo>
                  <a:lnTo>
                    <a:pt x="132" y="24"/>
                  </a:lnTo>
                  <a:lnTo>
                    <a:pt x="123" y="21"/>
                  </a:lnTo>
                  <a:lnTo>
                    <a:pt x="118" y="19"/>
                  </a:lnTo>
                  <a:lnTo>
                    <a:pt x="111" y="17"/>
                  </a:lnTo>
                  <a:lnTo>
                    <a:pt x="109" y="14"/>
                  </a:lnTo>
                  <a:lnTo>
                    <a:pt x="109" y="12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99" y="12"/>
                  </a:lnTo>
                  <a:lnTo>
                    <a:pt x="95" y="12"/>
                  </a:lnTo>
                  <a:lnTo>
                    <a:pt x="92" y="14"/>
                  </a:lnTo>
                  <a:lnTo>
                    <a:pt x="88" y="14"/>
                  </a:lnTo>
                  <a:lnTo>
                    <a:pt x="85" y="17"/>
                  </a:lnTo>
                  <a:lnTo>
                    <a:pt x="83" y="17"/>
                  </a:lnTo>
                  <a:lnTo>
                    <a:pt x="80" y="14"/>
                  </a:lnTo>
                  <a:lnTo>
                    <a:pt x="76" y="7"/>
                  </a:lnTo>
                  <a:lnTo>
                    <a:pt x="73" y="5"/>
                  </a:lnTo>
                  <a:lnTo>
                    <a:pt x="66" y="3"/>
                  </a:lnTo>
                  <a:lnTo>
                    <a:pt x="64" y="3"/>
                  </a:lnTo>
                  <a:lnTo>
                    <a:pt x="61" y="3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4" y="7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26" y="24"/>
                  </a:lnTo>
                  <a:lnTo>
                    <a:pt x="21" y="24"/>
                  </a:lnTo>
                  <a:lnTo>
                    <a:pt x="17" y="29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19" y="43"/>
                  </a:lnTo>
                  <a:lnTo>
                    <a:pt x="17" y="48"/>
                  </a:lnTo>
                  <a:lnTo>
                    <a:pt x="19" y="50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1" y="71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24" y="81"/>
                  </a:lnTo>
                  <a:lnTo>
                    <a:pt x="21" y="81"/>
                  </a:lnTo>
                  <a:lnTo>
                    <a:pt x="19" y="81"/>
                  </a:lnTo>
                  <a:lnTo>
                    <a:pt x="17" y="85"/>
                  </a:lnTo>
                  <a:lnTo>
                    <a:pt x="14" y="88"/>
                  </a:lnTo>
                  <a:lnTo>
                    <a:pt x="12" y="92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7" y="97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7"/>
                  </a:lnTo>
                  <a:lnTo>
                    <a:pt x="2" y="10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2" y="123"/>
                  </a:lnTo>
                  <a:lnTo>
                    <a:pt x="2" y="126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2" y="142"/>
                  </a:lnTo>
                  <a:lnTo>
                    <a:pt x="2" y="152"/>
                  </a:lnTo>
                  <a:lnTo>
                    <a:pt x="2" y="156"/>
                  </a:lnTo>
                  <a:lnTo>
                    <a:pt x="12" y="159"/>
                  </a:lnTo>
                  <a:lnTo>
                    <a:pt x="17" y="156"/>
                  </a:lnTo>
                  <a:lnTo>
                    <a:pt x="33" y="163"/>
                  </a:lnTo>
                  <a:lnTo>
                    <a:pt x="40" y="173"/>
                  </a:lnTo>
                  <a:lnTo>
                    <a:pt x="47" y="182"/>
                  </a:lnTo>
                  <a:lnTo>
                    <a:pt x="45" y="189"/>
                  </a:lnTo>
                  <a:lnTo>
                    <a:pt x="50" y="189"/>
                  </a:lnTo>
                  <a:lnTo>
                    <a:pt x="52" y="197"/>
                  </a:lnTo>
                  <a:lnTo>
                    <a:pt x="57" y="201"/>
                  </a:lnTo>
                  <a:lnTo>
                    <a:pt x="64" y="204"/>
                  </a:lnTo>
                  <a:lnTo>
                    <a:pt x="85" y="204"/>
                  </a:lnTo>
                  <a:lnTo>
                    <a:pt x="88" y="201"/>
                  </a:lnTo>
                  <a:lnTo>
                    <a:pt x="92" y="201"/>
                  </a:lnTo>
                  <a:lnTo>
                    <a:pt x="102" y="199"/>
                  </a:lnTo>
                  <a:lnTo>
                    <a:pt x="104" y="199"/>
                  </a:lnTo>
                  <a:lnTo>
                    <a:pt x="109" y="199"/>
                  </a:lnTo>
                  <a:lnTo>
                    <a:pt x="111" y="192"/>
                  </a:lnTo>
                  <a:lnTo>
                    <a:pt x="116" y="197"/>
                  </a:lnTo>
                  <a:lnTo>
                    <a:pt x="116" y="197"/>
                  </a:lnTo>
                  <a:lnTo>
                    <a:pt x="116" y="197"/>
                  </a:lnTo>
                  <a:lnTo>
                    <a:pt x="118" y="194"/>
                  </a:lnTo>
                  <a:lnTo>
                    <a:pt x="123" y="187"/>
                  </a:lnTo>
                  <a:lnTo>
                    <a:pt x="125" y="182"/>
                  </a:lnTo>
                  <a:lnTo>
                    <a:pt x="123" y="178"/>
                  </a:lnTo>
                  <a:lnTo>
                    <a:pt x="123" y="173"/>
                  </a:lnTo>
                  <a:lnTo>
                    <a:pt x="125" y="171"/>
                  </a:lnTo>
                  <a:lnTo>
                    <a:pt x="125" y="168"/>
                  </a:lnTo>
                  <a:lnTo>
                    <a:pt x="130" y="166"/>
                  </a:lnTo>
                  <a:lnTo>
                    <a:pt x="132" y="163"/>
                  </a:lnTo>
                  <a:lnTo>
                    <a:pt x="135" y="161"/>
                  </a:lnTo>
                  <a:lnTo>
                    <a:pt x="142" y="156"/>
                  </a:lnTo>
                  <a:lnTo>
                    <a:pt x="140" y="152"/>
                  </a:lnTo>
                  <a:lnTo>
                    <a:pt x="142" y="149"/>
                  </a:lnTo>
                  <a:lnTo>
                    <a:pt x="147" y="149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54" y="149"/>
                  </a:lnTo>
                  <a:lnTo>
                    <a:pt x="156" y="149"/>
                  </a:lnTo>
                  <a:lnTo>
                    <a:pt x="161" y="152"/>
                  </a:lnTo>
                  <a:lnTo>
                    <a:pt x="163" y="154"/>
                  </a:lnTo>
                  <a:lnTo>
                    <a:pt x="168" y="159"/>
                  </a:lnTo>
                  <a:lnTo>
                    <a:pt x="170" y="159"/>
                  </a:lnTo>
                  <a:lnTo>
                    <a:pt x="173" y="156"/>
                  </a:lnTo>
                  <a:lnTo>
                    <a:pt x="177" y="152"/>
                  </a:lnTo>
                  <a:lnTo>
                    <a:pt x="177" y="149"/>
                  </a:lnTo>
                  <a:lnTo>
                    <a:pt x="177" y="147"/>
                  </a:lnTo>
                  <a:lnTo>
                    <a:pt x="182" y="147"/>
                  </a:lnTo>
                  <a:lnTo>
                    <a:pt x="184" y="142"/>
                  </a:lnTo>
                  <a:lnTo>
                    <a:pt x="184" y="140"/>
                  </a:lnTo>
                  <a:lnTo>
                    <a:pt x="184" y="135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2" y="121"/>
                  </a:lnTo>
                  <a:lnTo>
                    <a:pt x="194" y="118"/>
                  </a:lnTo>
                  <a:lnTo>
                    <a:pt x="199" y="114"/>
                  </a:lnTo>
                  <a:lnTo>
                    <a:pt x="203" y="109"/>
                  </a:lnTo>
                  <a:lnTo>
                    <a:pt x="203" y="107"/>
                  </a:lnTo>
                  <a:lnTo>
                    <a:pt x="206" y="102"/>
                  </a:lnTo>
                  <a:lnTo>
                    <a:pt x="203" y="97"/>
                  </a:lnTo>
                  <a:lnTo>
                    <a:pt x="208" y="92"/>
                  </a:lnTo>
                  <a:lnTo>
                    <a:pt x="213" y="92"/>
                  </a:lnTo>
                  <a:lnTo>
                    <a:pt x="215" y="88"/>
                  </a:lnTo>
                  <a:lnTo>
                    <a:pt x="218" y="83"/>
                  </a:lnTo>
                  <a:lnTo>
                    <a:pt x="218" y="76"/>
                  </a:lnTo>
                  <a:lnTo>
                    <a:pt x="215" y="74"/>
                  </a:lnTo>
                  <a:lnTo>
                    <a:pt x="218" y="69"/>
                  </a:lnTo>
                  <a:lnTo>
                    <a:pt x="222" y="62"/>
                  </a:lnTo>
                  <a:lnTo>
                    <a:pt x="225" y="62"/>
                  </a:lnTo>
                  <a:lnTo>
                    <a:pt x="225" y="59"/>
                  </a:lnTo>
                  <a:lnTo>
                    <a:pt x="229" y="57"/>
                  </a:lnTo>
                  <a:lnTo>
                    <a:pt x="232" y="57"/>
                  </a:lnTo>
                  <a:lnTo>
                    <a:pt x="234" y="52"/>
                  </a:lnTo>
                  <a:lnTo>
                    <a:pt x="239" y="50"/>
                  </a:lnTo>
                  <a:lnTo>
                    <a:pt x="239" y="48"/>
                  </a:lnTo>
                  <a:lnTo>
                    <a:pt x="239" y="43"/>
                  </a:lnTo>
                  <a:lnTo>
                    <a:pt x="236" y="40"/>
                  </a:lnTo>
                  <a:lnTo>
                    <a:pt x="236" y="38"/>
                  </a:lnTo>
                  <a:lnTo>
                    <a:pt x="232" y="36"/>
                  </a:lnTo>
                  <a:lnTo>
                    <a:pt x="232" y="33"/>
                  </a:lnTo>
                  <a:lnTo>
                    <a:pt x="232" y="26"/>
                  </a:lnTo>
                  <a:lnTo>
                    <a:pt x="229" y="24"/>
                  </a:lnTo>
                  <a:lnTo>
                    <a:pt x="229" y="17"/>
                  </a:lnTo>
                  <a:lnTo>
                    <a:pt x="229" y="17"/>
                  </a:lnTo>
                  <a:lnTo>
                    <a:pt x="229" y="1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99" name="Freeform 283">
              <a:extLst>
                <a:ext uri="{FF2B5EF4-FFF2-40B4-BE49-F238E27FC236}">
                  <a16:creationId xmlns:a16="http://schemas.microsoft.com/office/drawing/2014/main" id="{9ED62325-DB6A-8FCA-80E4-5BF085526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392" y="5416617"/>
              <a:ext cx="6132" cy="3504"/>
            </a:xfrm>
            <a:custGeom>
              <a:avLst/>
              <a:gdLst>
                <a:gd name="T0" fmla="*/ 2 w 7"/>
                <a:gd name="T1" fmla="*/ 4 h 4"/>
                <a:gd name="T2" fmla="*/ 0 w 7"/>
                <a:gd name="T3" fmla="*/ 2 h 4"/>
                <a:gd name="T4" fmla="*/ 2 w 7"/>
                <a:gd name="T5" fmla="*/ 0 h 4"/>
                <a:gd name="T6" fmla="*/ 7 w 7"/>
                <a:gd name="T7" fmla="*/ 2 h 4"/>
                <a:gd name="T8" fmla="*/ 5 w 7"/>
                <a:gd name="T9" fmla="*/ 4 h 4"/>
                <a:gd name="T10" fmla="*/ 2 w 7"/>
                <a:gd name="T11" fmla="*/ 4 h 4"/>
                <a:gd name="T12" fmla="*/ 2 w 7"/>
                <a:gd name="T13" fmla="*/ 4 h 4"/>
                <a:gd name="T14" fmla="*/ 2 w 7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2" y="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0" name="Freeform 284">
              <a:extLst>
                <a:ext uri="{FF2B5EF4-FFF2-40B4-BE49-F238E27FC236}">
                  <a16:creationId xmlns:a16="http://schemas.microsoft.com/office/drawing/2014/main" id="{E8B9B2E7-D54C-611E-70AA-AAF9C0CE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431" y="5350044"/>
              <a:ext cx="10512" cy="14016"/>
            </a:xfrm>
            <a:custGeom>
              <a:avLst/>
              <a:gdLst>
                <a:gd name="T0" fmla="*/ 0 w 12"/>
                <a:gd name="T1" fmla="*/ 14 h 16"/>
                <a:gd name="T2" fmla="*/ 0 w 12"/>
                <a:gd name="T3" fmla="*/ 9 h 16"/>
                <a:gd name="T4" fmla="*/ 3 w 12"/>
                <a:gd name="T5" fmla="*/ 9 h 16"/>
                <a:gd name="T6" fmla="*/ 5 w 12"/>
                <a:gd name="T7" fmla="*/ 5 h 16"/>
                <a:gd name="T8" fmla="*/ 10 w 12"/>
                <a:gd name="T9" fmla="*/ 0 h 16"/>
                <a:gd name="T10" fmla="*/ 10 w 12"/>
                <a:gd name="T11" fmla="*/ 2 h 16"/>
                <a:gd name="T12" fmla="*/ 12 w 12"/>
                <a:gd name="T13" fmla="*/ 7 h 16"/>
                <a:gd name="T14" fmla="*/ 7 w 12"/>
                <a:gd name="T15" fmla="*/ 16 h 16"/>
                <a:gd name="T16" fmla="*/ 5 w 12"/>
                <a:gd name="T17" fmla="*/ 16 h 16"/>
                <a:gd name="T18" fmla="*/ 0 w 12"/>
                <a:gd name="T19" fmla="*/ 14 h 16"/>
                <a:gd name="T20" fmla="*/ 0 w 12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6">
                  <a:moveTo>
                    <a:pt x="0" y="14"/>
                  </a:moveTo>
                  <a:lnTo>
                    <a:pt x="0" y="9"/>
                  </a:lnTo>
                  <a:lnTo>
                    <a:pt x="3" y="9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2" y="7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1" name="Freeform 285">
              <a:extLst>
                <a:ext uri="{FF2B5EF4-FFF2-40B4-BE49-F238E27FC236}">
                  <a16:creationId xmlns:a16="http://schemas.microsoft.com/office/drawing/2014/main" id="{36BBC2B8-539F-972E-DDEA-96B636034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2811" y="5180102"/>
              <a:ext cx="138406" cy="209361"/>
            </a:xfrm>
            <a:custGeom>
              <a:avLst/>
              <a:gdLst>
                <a:gd name="T0" fmla="*/ 7 w 158"/>
                <a:gd name="T1" fmla="*/ 170 h 239"/>
                <a:gd name="T2" fmla="*/ 7 w 158"/>
                <a:gd name="T3" fmla="*/ 156 h 239"/>
                <a:gd name="T4" fmla="*/ 14 w 158"/>
                <a:gd name="T5" fmla="*/ 149 h 239"/>
                <a:gd name="T6" fmla="*/ 26 w 158"/>
                <a:gd name="T7" fmla="*/ 139 h 239"/>
                <a:gd name="T8" fmla="*/ 31 w 158"/>
                <a:gd name="T9" fmla="*/ 132 h 239"/>
                <a:gd name="T10" fmla="*/ 38 w 158"/>
                <a:gd name="T11" fmla="*/ 132 h 239"/>
                <a:gd name="T12" fmla="*/ 47 w 158"/>
                <a:gd name="T13" fmla="*/ 137 h 239"/>
                <a:gd name="T14" fmla="*/ 57 w 158"/>
                <a:gd name="T15" fmla="*/ 139 h 239"/>
                <a:gd name="T16" fmla="*/ 61 w 158"/>
                <a:gd name="T17" fmla="*/ 130 h 239"/>
                <a:gd name="T18" fmla="*/ 68 w 158"/>
                <a:gd name="T19" fmla="*/ 123 h 239"/>
                <a:gd name="T20" fmla="*/ 76 w 158"/>
                <a:gd name="T21" fmla="*/ 109 h 239"/>
                <a:gd name="T22" fmla="*/ 83 w 158"/>
                <a:gd name="T23" fmla="*/ 97 h 239"/>
                <a:gd name="T24" fmla="*/ 90 w 158"/>
                <a:gd name="T25" fmla="*/ 85 h 239"/>
                <a:gd name="T26" fmla="*/ 97 w 158"/>
                <a:gd name="T27" fmla="*/ 75 h 239"/>
                <a:gd name="T28" fmla="*/ 102 w 158"/>
                <a:gd name="T29" fmla="*/ 59 h 239"/>
                <a:gd name="T30" fmla="*/ 106 w 158"/>
                <a:gd name="T31" fmla="*/ 45 h 239"/>
                <a:gd name="T32" fmla="*/ 113 w 158"/>
                <a:gd name="T33" fmla="*/ 40 h 239"/>
                <a:gd name="T34" fmla="*/ 123 w 158"/>
                <a:gd name="T35" fmla="*/ 33 h 239"/>
                <a:gd name="T36" fmla="*/ 120 w 158"/>
                <a:gd name="T37" fmla="*/ 23 h 239"/>
                <a:gd name="T38" fmla="*/ 116 w 158"/>
                <a:gd name="T39" fmla="*/ 16 h 239"/>
                <a:gd name="T40" fmla="*/ 113 w 158"/>
                <a:gd name="T41" fmla="*/ 0 h 239"/>
                <a:gd name="T42" fmla="*/ 128 w 158"/>
                <a:gd name="T43" fmla="*/ 16 h 239"/>
                <a:gd name="T44" fmla="*/ 132 w 158"/>
                <a:gd name="T45" fmla="*/ 28 h 239"/>
                <a:gd name="T46" fmla="*/ 132 w 158"/>
                <a:gd name="T47" fmla="*/ 35 h 239"/>
                <a:gd name="T48" fmla="*/ 130 w 158"/>
                <a:gd name="T49" fmla="*/ 45 h 239"/>
                <a:gd name="T50" fmla="*/ 137 w 158"/>
                <a:gd name="T51" fmla="*/ 57 h 239"/>
                <a:gd name="T52" fmla="*/ 146 w 158"/>
                <a:gd name="T53" fmla="*/ 66 h 239"/>
                <a:gd name="T54" fmla="*/ 139 w 158"/>
                <a:gd name="T55" fmla="*/ 66 h 239"/>
                <a:gd name="T56" fmla="*/ 128 w 158"/>
                <a:gd name="T57" fmla="*/ 66 h 239"/>
                <a:gd name="T58" fmla="*/ 118 w 158"/>
                <a:gd name="T59" fmla="*/ 66 h 239"/>
                <a:gd name="T60" fmla="*/ 113 w 158"/>
                <a:gd name="T61" fmla="*/ 71 h 239"/>
                <a:gd name="T62" fmla="*/ 118 w 158"/>
                <a:gd name="T63" fmla="*/ 78 h 239"/>
                <a:gd name="T64" fmla="*/ 130 w 158"/>
                <a:gd name="T65" fmla="*/ 87 h 239"/>
                <a:gd name="T66" fmla="*/ 142 w 158"/>
                <a:gd name="T67" fmla="*/ 104 h 239"/>
                <a:gd name="T68" fmla="*/ 142 w 158"/>
                <a:gd name="T69" fmla="*/ 120 h 239"/>
                <a:gd name="T70" fmla="*/ 135 w 158"/>
                <a:gd name="T71" fmla="*/ 132 h 239"/>
                <a:gd name="T72" fmla="*/ 125 w 158"/>
                <a:gd name="T73" fmla="*/ 144 h 239"/>
                <a:gd name="T74" fmla="*/ 125 w 158"/>
                <a:gd name="T75" fmla="*/ 158 h 239"/>
                <a:gd name="T76" fmla="*/ 128 w 158"/>
                <a:gd name="T77" fmla="*/ 172 h 239"/>
                <a:gd name="T78" fmla="*/ 135 w 158"/>
                <a:gd name="T79" fmla="*/ 184 h 239"/>
                <a:gd name="T80" fmla="*/ 144 w 158"/>
                <a:gd name="T81" fmla="*/ 201 h 239"/>
                <a:gd name="T82" fmla="*/ 156 w 158"/>
                <a:gd name="T83" fmla="*/ 215 h 239"/>
                <a:gd name="T84" fmla="*/ 158 w 158"/>
                <a:gd name="T85" fmla="*/ 225 h 239"/>
                <a:gd name="T86" fmla="*/ 158 w 158"/>
                <a:gd name="T87" fmla="*/ 227 h 239"/>
                <a:gd name="T88" fmla="*/ 156 w 158"/>
                <a:gd name="T89" fmla="*/ 236 h 239"/>
                <a:gd name="T90" fmla="*/ 154 w 158"/>
                <a:gd name="T91" fmla="*/ 239 h 239"/>
                <a:gd name="T92" fmla="*/ 146 w 158"/>
                <a:gd name="T93" fmla="*/ 236 h 239"/>
                <a:gd name="T94" fmla="*/ 137 w 158"/>
                <a:gd name="T95" fmla="*/ 234 h 239"/>
                <a:gd name="T96" fmla="*/ 135 w 158"/>
                <a:gd name="T97" fmla="*/ 236 h 239"/>
                <a:gd name="T98" fmla="*/ 128 w 158"/>
                <a:gd name="T99" fmla="*/ 234 h 239"/>
                <a:gd name="T100" fmla="*/ 123 w 158"/>
                <a:gd name="T101" fmla="*/ 234 h 239"/>
                <a:gd name="T102" fmla="*/ 92 w 158"/>
                <a:gd name="T103" fmla="*/ 229 h 239"/>
                <a:gd name="T104" fmla="*/ 85 w 158"/>
                <a:gd name="T105" fmla="*/ 229 h 239"/>
                <a:gd name="T106" fmla="*/ 78 w 158"/>
                <a:gd name="T107" fmla="*/ 229 h 239"/>
                <a:gd name="T108" fmla="*/ 68 w 158"/>
                <a:gd name="T109" fmla="*/ 229 h 239"/>
                <a:gd name="T110" fmla="*/ 59 w 158"/>
                <a:gd name="T111" fmla="*/ 229 h 239"/>
                <a:gd name="T112" fmla="*/ 57 w 158"/>
                <a:gd name="T113" fmla="*/ 232 h 239"/>
                <a:gd name="T114" fmla="*/ 28 w 158"/>
                <a:gd name="T115" fmla="*/ 232 h 239"/>
                <a:gd name="T116" fmla="*/ 26 w 158"/>
                <a:gd name="T117" fmla="*/ 225 h 239"/>
                <a:gd name="T118" fmla="*/ 24 w 158"/>
                <a:gd name="T119" fmla="*/ 206 h 239"/>
                <a:gd name="T120" fmla="*/ 21 w 158"/>
                <a:gd name="T121" fmla="*/ 191 h 239"/>
                <a:gd name="T122" fmla="*/ 9 w 158"/>
                <a:gd name="T123" fmla="*/ 191 h 239"/>
                <a:gd name="T124" fmla="*/ 0 w 158"/>
                <a:gd name="T125" fmla="*/ 18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8" h="239">
                  <a:moveTo>
                    <a:pt x="0" y="180"/>
                  </a:moveTo>
                  <a:lnTo>
                    <a:pt x="2" y="177"/>
                  </a:lnTo>
                  <a:lnTo>
                    <a:pt x="7" y="170"/>
                  </a:lnTo>
                  <a:lnTo>
                    <a:pt x="9" y="165"/>
                  </a:lnTo>
                  <a:lnTo>
                    <a:pt x="7" y="161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9" y="151"/>
                  </a:lnTo>
                  <a:lnTo>
                    <a:pt x="14" y="149"/>
                  </a:lnTo>
                  <a:lnTo>
                    <a:pt x="16" y="146"/>
                  </a:lnTo>
                  <a:lnTo>
                    <a:pt x="19" y="144"/>
                  </a:lnTo>
                  <a:lnTo>
                    <a:pt x="26" y="139"/>
                  </a:lnTo>
                  <a:lnTo>
                    <a:pt x="24" y="135"/>
                  </a:lnTo>
                  <a:lnTo>
                    <a:pt x="26" y="132"/>
                  </a:lnTo>
                  <a:lnTo>
                    <a:pt x="31" y="132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8" y="132"/>
                  </a:lnTo>
                  <a:lnTo>
                    <a:pt x="40" y="132"/>
                  </a:lnTo>
                  <a:lnTo>
                    <a:pt x="45" y="135"/>
                  </a:lnTo>
                  <a:lnTo>
                    <a:pt x="47" y="137"/>
                  </a:lnTo>
                  <a:lnTo>
                    <a:pt x="52" y="142"/>
                  </a:lnTo>
                  <a:lnTo>
                    <a:pt x="54" y="142"/>
                  </a:lnTo>
                  <a:lnTo>
                    <a:pt x="57" y="139"/>
                  </a:lnTo>
                  <a:lnTo>
                    <a:pt x="61" y="135"/>
                  </a:lnTo>
                  <a:lnTo>
                    <a:pt x="61" y="132"/>
                  </a:lnTo>
                  <a:lnTo>
                    <a:pt x="61" y="130"/>
                  </a:lnTo>
                  <a:lnTo>
                    <a:pt x="66" y="130"/>
                  </a:lnTo>
                  <a:lnTo>
                    <a:pt x="68" y="125"/>
                  </a:lnTo>
                  <a:lnTo>
                    <a:pt x="68" y="123"/>
                  </a:lnTo>
                  <a:lnTo>
                    <a:pt x="68" y="118"/>
                  </a:lnTo>
                  <a:lnTo>
                    <a:pt x="76" y="111"/>
                  </a:lnTo>
                  <a:lnTo>
                    <a:pt x="76" y="109"/>
                  </a:lnTo>
                  <a:lnTo>
                    <a:pt x="76" y="104"/>
                  </a:lnTo>
                  <a:lnTo>
                    <a:pt x="78" y="101"/>
                  </a:lnTo>
                  <a:lnTo>
                    <a:pt x="83" y="97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90" y="85"/>
                  </a:lnTo>
                  <a:lnTo>
                    <a:pt x="87" y="80"/>
                  </a:lnTo>
                  <a:lnTo>
                    <a:pt x="92" y="75"/>
                  </a:lnTo>
                  <a:lnTo>
                    <a:pt x="97" y="75"/>
                  </a:lnTo>
                  <a:lnTo>
                    <a:pt x="99" y="71"/>
                  </a:lnTo>
                  <a:lnTo>
                    <a:pt x="102" y="66"/>
                  </a:lnTo>
                  <a:lnTo>
                    <a:pt x="102" y="59"/>
                  </a:lnTo>
                  <a:lnTo>
                    <a:pt x="99" y="57"/>
                  </a:lnTo>
                  <a:lnTo>
                    <a:pt x="102" y="52"/>
                  </a:lnTo>
                  <a:lnTo>
                    <a:pt x="106" y="45"/>
                  </a:lnTo>
                  <a:lnTo>
                    <a:pt x="109" y="45"/>
                  </a:lnTo>
                  <a:lnTo>
                    <a:pt x="109" y="42"/>
                  </a:lnTo>
                  <a:lnTo>
                    <a:pt x="113" y="40"/>
                  </a:lnTo>
                  <a:lnTo>
                    <a:pt x="116" y="40"/>
                  </a:lnTo>
                  <a:lnTo>
                    <a:pt x="118" y="35"/>
                  </a:lnTo>
                  <a:lnTo>
                    <a:pt x="123" y="33"/>
                  </a:lnTo>
                  <a:lnTo>
                    <a:pt x="123" y="31"/>
                  </a:lnTo>
                  <a:lnTo>
                    <a:pt x="123" y="26"/>
                  </a:lnTo>
                  <a:lnTo>
                    <a:pt x="120" y="23"/>
                  </a:lnTo>
                  <a:lnTo>
                    <a:pt x="120" y="21"/>
                  </a:lnTo>
                  <a:lnTo>
                    <a:pt x="116" y="19"/>
                  </a:lnTo>
                  <a:lnTo>
                    <a:pt x="116" y="16"/>
                  </a:lnTo>
                  <a:lnTo>
                    <a:pt x="116" y="9"/>
                  </a:lnTo>
                  <a:lnTo>
                    <a:pt x="113" y="7"/>
                  </a:lnTo>
                  <a:lnTo>
                    <a:pt x="113" y="0"/>
                  </a:lnTo>
                  <a:lnTo>
                    <a:pt x="123" y="7"/>
                  </a:lnTo>
                  <a:lnTo>
                    <a:pt x="128" y="9"/>
                  </a:lnTo>
                  <a:lnTo>
                    <a:pt x="128" y="16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2" y="28"/>
                  </a:lnTo>
                  <a:lnTo>
                    <a:pt x="132" y="31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5" y="38"/>
                  </a:lnTo>
                  <a:lnTo>
                    <a:pt x="132" y="42"/>
                  </a:lnTo>
                  <a:lnTo>
                    <a:pt x="130" y="45"/>
                  </a:lnTo>
                  <a:lnTo>
                    <a:pt x="130" y="49"/>
                  </a:lnTo>
                  <a:lnTo>
                    <a:pt x="135" y="54"/>
                  </a:lnTo>
                  <a:lnTo>
                    <a:pt x="137" y="57"/>
                  </a:lnTo>
                  <a:lnTo>
                    <a:pt x="139" y="61"/>
                  </a:lnTo>
                  <a:lnTo>
                    <a:pt x="144" y="66"/>
                  </a:lnTo>
                  <a:lnTo>
                    <a:pt x="146" y="66"/>
                  </a:lnTo>
                  <a:lnTo>
                    <a:pt x="144" y="68"/>
                  </a:lnTo>
                  <a:lnTo>
                    <a:pt x="142" y="66"/>
                  </a:lnTo>
                  <a:lnTo>
                    <a:pt x="139" y="66"/>
                  </a:lnTo>
                  <a:lnTo>
                    <a:pt x="135" y="66"/>
                  </a:lnTo>
                  <a:lnTo>
                    <a:pt x="132" y="66"/>
                  </a:lnTo>
                  <a:lnTo>
                    <a:pt x="128" y="66"/>
                  </a:lnTo>
                  <a:lnTo>
                    <a:pt x="125" y="66"/>
                  </a:lnTo>
                  <a:lnTo>
                    <a:pt x="123" y="64"/>
                  </a:lnTo>
                  <a:lnTo>
                    <a:pt x="118" y="66"/>
                  </a:lnTo>
                  <a:lnTo>
                    <a:pt x="116" y="66"/>
                  </a:lnTo>
                  <a:lnTo>
                    <a:pt x="116" y="68"/>
                  </a:lnTo>
                  <a:lnTo>
                    <a:pt x="113" y="71"/>
                  </a:lnTo>
                  <a:lnTo>
                    <a:pt x="113" y="75"/>
                  </a:lnTo>
                  <a:lnTo>
                    <a:pt x="116" y="75"/>
                  </a:lnTo>
                  <a:lnTo>
                    <a:pt x="118" y="78"/>
                  </a:lnTo>
                  <a:lnTo>
                    <a:pt x="118" y="80"/>
                  </a:lnTo>
                  <a:lnTo>
                    <a:pt x="120" y="83"/>
                  </a:lnTo>
                  <a:lnTo>
                    <a:pt x="130" y="87"/>
                  </a:lnTo>
                  <a:lnTo>
                    <a:pt x="137" y="97"/>
                  </a:lnTo>
                  <a:lnTo>
                    <a:pt x="139" y="99"/>
                  </a:lnTo>
                  <a:lnTo>
                    <a:pt x="142" y="104"/>
                  </a:lnTo>
                  <a:lnTo>
                    <a:pt x="146" y="111"/>
                  </a:lnTo>
                  <a:lnTo>
                    <a:pt x="146" y="116"/>
                  </a:lnTo>
                  <a:lnTo>
                    <a:pt x="142" y="120"/>
                  </a:lnTo>
                  <a:lnTo>
                    <a:pt x="139" y="120"/>
                  </a:lnTo>
                  <a:lnTo>
                    <a:pt x="137" y="125"/>
                  </a:lnTo>
                  <a:lnTo>
                    <a:pt x="135" y="132"/>
                  </a:lnTo>
                  <a:lnTo>
                    <a:pt x="132" y="137"/>
                  </a:lnTo>
                  <a:lnTo>
                    <a:pt x="128" y="144"/>
                  </a:lnTo>
                  <a:lnTo>
                    <a:pt x="125" y="144"/>
                  </a:lnTo>
                  <a:lnTo>
                    <a:pt x="123" y="146"/>
                  </a:lnTo>
                  <a:lnTo>
                    <a:pt x="125" y="151"/>
                  </a:lnTo>
                  <a:lnTo>
                    <a:pt x="125" y="158"/>
                  </a:lnTo>
                  <a:lnTo>
                    <a:pt x="125" y="163"/>
                  </a:lnTo>
                  <a:lnTo>
                    <a:pt x="128" y="168"/>
                  </a:lnTo>
                  <a:lnTo>
                    <a:pt x="128" y="172"/>
                  </a:lnTo>
                  <a:lnTo>
                    <a:pt x="128" y="182"/>
                  </a:lnTo>
                  <a:lnTo>
                    <a:pt x="130" y="182"/>
                  </a:lnTo>
                  <a:lnTo>
                    <a:pt x="135" y="184"/>
                  </a:lnTo>
                  <a:lnTo>
                    <a:pt x="139" y="189"/>
                  </a:lnTo>
                  <a:lnTo>
                    <a:pt x="139" y="194"/>
                  </a:lnTo>
                  <a:lnTo>
                    <a:pt x="144" y="201"/>
                  </a:lnTo>
                  <a:lnTo>
                    <a:pt x="149" y="208"/>
                  </a:lnTo>
                  <a:lnTo>
                    <a:pt x="151" y="210"/>
                  </a:lnTo>
                  <a:lnTo>
                    <a:pt x="156" y="215"/>
                  </a:lnTo>
                  <a:lnTo>
                    <a:pt x="158" y="220"/>
                  </a:lnTo>
                  <a:lnTo>
                    <a:pt x="158" y="222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7"/>
                  </a:lnTo>
                  <a:lnTo>
                    <a:pt x="156" y="232"/>
                  </a:lnTo>
                  <a:lnTo>
                    <a:pt x="154" y="234"/>
                  </a:lnTo>
                  <a:lnTo>
                    <a:pt x="156" y="236"/>
                  </a:lnTo>
                  <a:lnTo>
                    <a:pt x="156" y="239"/>
                  </a:lnTo>
                  <a:lnTo>
                    <a:pt x="154" y="239"/>
                  </a:lnTo>
                  <a:lnTo>
                    <a:pt x="154" y="239"/>
                  </a:lnTo>
                  <a:lnTo>
                    <a:pt x="151" y="239"/>
                  </a:lnTo>
                  <a:lnTo>
                    <a:pt x="149" y="236"/>
                  </a:lnTo>
                  <a:lnTo>
                    <a:pt x="146" y="236"/>
                  </a:lnTo>
                  <a:lnTo>
                    <a:pt x="142" y="236"/>
                  </a:lnTo>
                  <a:lnTo>
                    <a:pt x="142" y="236"/>
                  </a:lnTo>
                  <a:lnTo>
                    <a:pt x="137" y="234"/>
                  </a:lnTo>
                  <a:lnTo>
                    <a:pt x="137" y="234"/>
                  </a:lnTo>
                  <a:lnTo>
                    <a:pt x="137" y="236"/>
                  </a:lnTo>
                  <a:lnTo>
                    <a:pt x="135" y="236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28" y="234"/>
                  </a:lnTo>
                  <a:lnTo>
                    <a:pt x="125" y="232"/>
                  </a:lnTo>
                  <a:lnTo>
                    <a:pt x="123" y="232"/>
                  </a:lnTo>
                  <a:lnTo>
                    <a:pt x="123" y="234"/>
                  </a:lnTo>
                  <a:lnTo>
                    <a:pt x="120" y="232"/>
                  </a:lnTo>
                  <a:lnTo>
                    <a:pt x="94" y="232"/>
                  </a:lnTo>
                  <a:lnTo>
                    <a:pt x="92" y="229"/>
                  </a:lnTo>
                  <a:lnTo>
                    <a:pt x="92" y="229"/>
                  </a:lnTo>
                  <a:lnTo>
                    <a:pt x="90" y="232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78" y="229"/>
                  </a:lnTo>
                  <a:lnTo>
                    <a:pt x="76" y="229"/>
                  </a:lnTo>
                  <a:lnTo>
                    <a:pt x="71" y="229"/>
                  </a:lnTo>
                  <a:lnTo>
                    <a:pt x="68" y="229"/>
                  </a:lnTo>
                  <a:lnTo>
                    <a:pt x="61" y="229"/>
                  </a:lnTo>
                  <a:lnTo>
                    <a:pt x="59" y="232"/>
                  </a:lnTo>
                  <a:lnTo>
                    <a:pt x="59" y="229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28" y="232"/>
                  </a:lnTo>
                  <a:lnTo>
                    <a:pt x="24" y="232"/>
                  </a:lnTo>
                  <a:lnTo>
                    <a:pt x="28" y="229"/>
                  </a:lnTo>
                  <a:lnTo>
                    <a:pt x="26" y="225"/>
                  </a:lnTo>
                  <a:lnTo>
                    <a:pt x="28" y="217"/>
                  </a:lnTo>
                  <a:lnTo>
                    <a:pt x="26" y="210"/>
                  </a:lnTo>
                  <a:lnTo>
                    <a:pt x="24" y="206"/>
                  </a:lnTo>
                  <a:lnTo>
                    <a:pt x="24" y="199"/>
                  </a:lnTo>
                  <a:lnTo>
                    <a:pt x="24" y="196"/>
                  </a:lnTo>
                  <a:lnTo>
                    <a:pt x="21" y="191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9" y="191"/>
                  </a:lnTo>
                  <a:lnTo>
                    <a:pt x="7" y="180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2" name="Freeform 286">
              <a:extLst>
                <a:ext uri="{FF2B5EF4-FFF2-40B4-BE49-F238E27FC236}">
                  <a16:creationId xmlns:a16="http://schemas.microsoft.com/office/drawing/2014/main" id="{E82E7C0F-4A60-A1DB-DBBB-025E8E30C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563" y="5380702"/>
              <a:ext cx="103367" cy="113878"/>
            </a:xfrm>
            <a:custGeom>
              <a:avLst/>
              <a:gdLst>
                <a:gd name="T0" fmla="*/ 55 w 118"/>
                <a:gd name="T1" fmla="*/ 3 h 130"/>
                <a:gd name="T2" fmla="*/ 57 w 118"/>
                <a:gd name="T3" fmla="*/ 3 h 130"/>
                <a:gd name="T4" fmla="*/ 66 w 118"/>
                <a:gd name="T5" fmla="*/ 0 h 130"/>
                <a:gd name="T6" fmla="*/ 74 w 118"/>
                <a:gd name="T7" fmla="*/ 0 h 130"/>
                <a:gd name="T8" fmla="*/ 81 w 118"/>
                <a:gd name="T9" fmla="*/ 0 h 130"/>
                <a:gd name="T10" fmla="*/ 83 w 118"/>
                <a:gd name="T11" fmla="*/ 0 h 130"/>
                <a:gd name="T12" fmla="*/ 90 w 118"/>
                <a:gd name="T13" fmla="*/ 0 h 130"/>
                <a:gd name="T14" fmla="*/ 92 w 118"/>
                <a:gd name="T15" fmla="*/ 3 h 130"/>
                <a:gd name="T16" fmla="*/ 90 w 118"/>
                <a:gd name="T17" fmla="*/ 7 h 130"/>
                <a:gd name="T18" fmla="*/ 92 w 118"/>
                <a:gd name="T19" fmla="*/ 17 h 130"/>
                <a:gd name="T20" fmla="*/ 92 w 118"/>
                <a:gd name="T21" fmla="*/ 22 h 130"/>
                <a:gd name="T22" fmla="*/ 97 w 118"/>
                <a:gd name="T23" fmla="*/ 22 h 130"/>
                <a:gd name="T24" fmla="*/ 104 w 118"/>
                <a:gd name="T25" fmla="*/ 22 h 130"/>
                <a:gd name="T26" fmla="*/ 116 w 118"/>
                <a:gd name="T27" fmla="*/ 19 h 130"/>
                <a:gd name="T28" fmla="*/ 118 w 118"/>
                <a:gd name="T29" fmla="*/ 26 h 130"/>
                <a:gd name="T30" fmla="*/ 118 w 118"/>
                <a:gd name="T31" fmla="*/ 31 h 130"/>
                <a:gd name="T32" fmla="*/ 114 w 118"/>
                <a:gd name="T33" fmla="*/ 36 h 130"/>
                <a:gd name="T34" fmla="*/ 109 w 118"/>
                <a:gd name="T35" fmla="*/ 43 h 130"/>
                <a:gd name="T36" fmla="*/ 111 w 118"/>
                <a:gd name="T37" fmla="*/ 45 h 130"/>
                <a:gd name="T38" fmla="*/ 109 w 118"/>
                <a:gd name="T39" fmla="*/ 48 h 130"/>
                <a:gd name="T40" fmla="*/ 107 w 118"/>
                <a:gd name="T41" fmla="*/ 50 h 130"/>
                <a:gd name="T42" fmla="*/ 109 w 118"/>
                <a:gd name="T43" fmla="*/ 55 h 130"/>
                <a:gd name="T44" fmla="*/ 111 w 118"/>
                <a:gd name="T45" fmla="*/ 57 h 130"/>
                <a:gd name="T46" fmla="*/ 116 w 118"/>
                <a:gd name="T47" fmla="*/ 62 h 130"/>
                <a:gd name="T48" fmla="*/ 118 w 118"/>
                <a:gd name="T49" fmla="*/ 69 h 130"/>
                <a:gd name="T50" fmla="*/ 111 w 118"/>
                <a:gd name="T51" fmla="*/ 93 h 130"/>
                <a:gd name="T52" fmla="*/ 111 w 118"/>
                <a:gd name="T53" fmla="*/ 100 h 130"/>
                <a:gd name="T54" fmla="*/ 109 w 118"/>
                <a:gd name="T55" fmla="*/ 97 h 130"/>
                <a:gd name="T56" fmla="*/ 100 w 118"/>
                <a:gd name="T57" fmla="*/ 95 h 130"/>
                <a:gd name="T58" fmla="*/ 95 w 118"/>
                <a:gd name="T59" fmla="*/ 95 h 130"/>
                <a:gd name="T60" fmla="*/ 88 w 118"/>
                <a:gd name="T61" fmla="*/ 93 h 130"/>
                <a:gd name="T62" fmla="*/ 81 w 118"/>
                <a:gd name="T63" fmla="*/ 85 h 130"/>
                <a:gd name="T64" fmla="*/ 78 w 118"/>
                <a:gd name="T65" fmla="*/ 93 h 130"/>
                <a:gd name="T66" fmla="*/ 71 w 118"/>
                <a:gd name="T67" fmla="*/ 95 h 130"/>
                <a:gd name="T68" fmla="*/ 66 w 118"/>
                <a:gd name="T69" fmla="*/ 100 h 130"/>
                <a:gd name="T70" fmla="*/ 59 w 118"/>
                <a:gd name="T71" fmla="*/ 97 h 130"/>
                <a:gd name="T72" fmla="*/ 55 w 118"/>
                <a:gd name="T73" fmla="*/ 100 h 130"/>
                <a:gd name="T74" fmla="*/ 55 w 118"/>
                <a:gd name="T75" fmla="*/ 107 h 130"/>
                <a:gd name="T76" fmla="*/ 62 w 118"/>
                <a:gd name="T77" fmla="*/ 104 h 130"/>
                <a:gd name="T78" fmla="*/ 66 w 118"/>
                <a:gd name="T79" fmla="*/ 109 h 130"/>
                <a:gd name="T80" fmla="*/ 66 w 118"/>
                <a:gd name="T81" fmla="*/ 123 h 130"/>
                <a:gd name="T82" fmla="*/ 59 w 118"/>
                <a:gd name="T83" fmla="*/ 119 h 130"/>
                <a:gd name="T84" fmla="*/ 55 w 118"/>
                <a:gd name="T85" fmla="*/ 121 h 130"/>
                <a:gd name="T86" fmla="*/ 52 w 118"/>
                <a:gd name="T87" fmla="*/ 126 h 130"/>
                <a:gd name="T88" fmla="*/ 48 w 118"/>
                <a:gd name="T89" fmla="*/ 128 h 130"/>
                <a:gd name="T90" fmla="*/ 45 w 118"/>
                <a:gd name="T91" fmla="*/ 123 h 130"/>
                <a:gd name="T92" fmla="*/ 36 w 118"/>
                <a:gd name="T93" fmla="*/ 116 h 130"/>
                <a:gd name="T94" fmla="*/ 19 w 118"/>
                <a:gd name="T95" fmla="*/ 102 h 130"/>
                <a:gd name="T96" fmla="*/ 17 w 118"/>
                <a:gd name="T97" fmla="*/ 97 h 130"/>
                <a:gd name="T98" fmla="*/ 10 w 118"/>
                <a:gd name="T99" fmla="*/ 88 h 130"/>
                <a:gd name="T100" fmla="*/ 7 w 118"/>
                <a:gd name="T101" fmla="*/ 78 h 130"/>
                <a:gd name="T102" fmla="*/ 5 w 118"/>
                <a:gd name="T103" fmla="*/ 71 h 130"/>
                <a:gd name="T104" fmla="*/ 0 w 118"/>
                <a:gd name="T105" fmla="*/ 62 h 130"/>
                <a:gd name="T106" fmla="*/ 10 w 118"/>
                <a:gd name="T107" fmla="*/ 59 h 130"/>
                <a:gd name="T108" fmla="*/ 12 w 118"/>
                <a:gd name="T109" fmla="*/ 43 h 130"/>
                <a:gd name="T110" fmla="*/ 22 w 118"/>
                <a:gd name="T111" fmla="*/ 43 h 130"/>
                <a:gd name="T112" fmla="*/ 12 w 118"/>
                <a:gd name="T113" fmla="*/ 33 h 130"/>
                <a:gd name="T114" fmla="*/ 17 w 118"/>
                <a:gd name="T115" fmla="*/ 29 h 130"/>
                <a:gd name="T116" fmla="*/ 22 w 118"/>
                <a:gd name="T117" fmla="*/ 26 h 130"/>
                <a:gd name="T118" fmla="*/ 26 w 118"/>
                <a:gd name="T119" fmla="*/ 29 h 130"/>
                <a:gd name="T120" fmla="*/ 55 w 118"/>
                <a:gd name="T121" fmla="*/ 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" h="130">
                  <a:moveTo>
                    <a:pt x="55" y="3"/>
                  </a:moveTo>
                  <a:lnTo>
                    <a:pt x="55" y="3"/>
                  </a:lnTo>
                  <a:lnTo>
                    <a:pt x="57" y="0"/>
                  </a:lnTo>
                  <a:lnTo>
                    <a:pt x="57" y="3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69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8" y="3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0" y="7"/>
                  </a:lnTo>
                  <a:lnTo>
                    <a:pt x="92" y="12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2"/>
                  </a:lnTo>
                  <a:lnTo>
                    <a:pt x="95" y="24"/>
                  </a:lnTo>
                  <a:lnTo>
                    <a:pt x="97" y="22"/>
                  </a:lnTo>
                  <a:lnTo>
                    <a:pt x="100" y="22"/>
                  </a:lnTo>
                  <a:lnTo>
                    <a:pt x="104" y="22"/>
                  </a:lnTo>
                  <a:lnTo>
                    <a:pt x="109" y="19"/>
                  </a:lnTo>
                  <a:lnTo>
                    <a:pt x="116" y="19"/>
                  </a:lnTo>
                  <a:lnTo>
                    <a:pt x="118" y="22"/>
                  </a:lnTo>
                  <a:lnTo>
                    <a:pt x="118" y="26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6"/>
                  </a:lnTo>
                  <a:lnTo>
                    <a:pt x="114" y="36"/>
                  </a:lnTo>
                  <a:lnTo>
                    <a:pt x="109" y="38"/>
                  </a:lnTo>
                  <a:lnTo>
                    <a:pt x="109" y="43"/>
                  </a:lnTo>
                  <a:lnTo>
                    <a:pt x="111" y="43"/>
                  </a:lnTo>
                  <a:lnTo>
                    <a:pt x="111" y="45"/>
                  </a:lnTo>
                  <a:lnTo>
                    <a:pt x="111" y="48"/>
                  </a:lnTo>
                  <a:lnTo>
                    <a:pt x="109" y="48"/>
                  </a:lnTo>
                  <a:lnTo>
                    <a:pt x="107" y="48"/>
                  </a:lnTo>
                  <a:lnTo>
                    <a:pt x="107" y="50"/>
                  </a:lnTo>
                  <a:lnTo>
                    <a:pt x="109" y="52"/>
                  </a:lnTo>
                  <a:lnTo>
                    <a:pt x="109" y="55"/>
                  </a:lnTo>
                  <a:lnTo>
                    <a:pt x="111" y="55"/>
                  </a:lnTo>
                  <a:lnTo>
                    <a:pt x="111" y="57"/>
                  </a:lnTo>
                  <a:lnTo>
                    <a:pt x="116" y="59"/>
                  </a:lnTo>
                  <a:lnTo>
                    <a:pt x="116" y="62"/>
                  </a:lnTo>
                  <a:lnTo>
                    <a:pt x="118" y="64"/>
                  </a:lnTo>
                  <a:lnTo>
                    <a:pt x="118" y="69"/>
                  </a:lnTo>
                  <a:lnTo>
                    <a:pt x="116" y="76"/>
                  </a:lnTo>
                  <a:lnTo>
                    <a:pt x="111" y="93"/>
                  </a:lnTo>
                  <a:lnTo>
                    <a:pt x="111" y="95"/>
                  </a:lnTo>
                  <a:lnTo>
                    <a:pt x="111" y="100"/>
                  </a:lnTo>
                  <a:lnTo>
                    <a:pt x="109" y="100"/>
                  </a:lnTo>
                  <a:lnTo>
                    <a:pt x="109" y="97"/>
                  </a:lnTo>
                  <a:lnTo>
                    <a:pt x="104" y="95"/>
                  </a:lnTo>
                  <a:lnTo>
                    <a:pt x="100" y="95"/>
                  </a:lnTo>
                  <a:lnTo>
                    <a:pt x="97" y="97"/>
                  </a:lnTo>
                  <a:lnTo>
                    <a:pt x="95" y="95"/>
                  </a:lnTo>
                  <a:lnTo>
                    <a:pt x="90" y="97"/>
                  </a:lnTo>
                  <a:lnTo>
                    <a:pt x="88" y="93"/>
                  </a:lnTo>
                  <a:lnTo>
                    <a:pt x="83" y="85"/>
                  </a:lnTo>
                  <a:lnTo>
                    <a:pt x="81" y="85"/>
                  </a:lnTo>
                  <a:lnTo>
                    <a:pt x="78" y="88"/>
                  </a:lnTo>
                  <a:lnTo>
                    <a:pt x="78" y="93"/>
                  </a:lnTo>
                  <a:lnTo>
                    <a:pt x="78" y="95"/>
                  </a:lnTo>
                  <a:lnTo>
                    <a:pt x="71" y="95"/>
                  </a:lnTo>
                  <a:lnTo>
                    <a:pt x="66" y="95"/>
                  </a:lnTo>
                  <a:lnTo>
                    <a:pt x="66" y="100"/>
                  </a:lnTo>
                  <a:lnTo>
                    <a:pt x="64" y="100"/>
                  </a:lnTo>
                  <a:lnTo>
                    <a:pt x="59" y="97"/>
                  </a:lnTo>
                  <a:lnTo>
                    <a:pt x="57" y="97"/>
                  </a:lnTo>
                  <a:lnTo>
                    <a:pt x="55" y="100"/>
                  </a:lnTo>
                  <a:lnTo>
                    <a:pt x="55" y="104"/>
                  </a:lnTo>
                  <a:lnTo>
                    <a:pt x="55" y="107"/>
                  </a:lnTo>
                  <a:lnTo>
                    <a:pt x="59" y="107"/>
                  </a:lnTo>
                  <a:lnTo>
                    <a:pt x="62" y="104"/>
                  </a:lnTo>
                  <a:lnTo>
                    <a:pt x="64" y="107"/>
                  </a:lnTo>
                  <a:lnTo>
                    <a:pt x="66" y="109"/>
                  </a:lnTo>
                  <a:lnTo>
                    <a:pt x="66" y="121"/>
                  </a:lnTo>
                  <a:lnTo>
                    <a:pt x="66" y="123"/>
                  </a:lnTo>
                  <a:lnTo>
                    <a:pt x="62" y="119"/>
                  </a:lnTo>
                  <a:lnTo>
                    <a:pt x="59" y="119"/>
                  </a:lnTo>
                  <a:lnTo>
                    <a:pt x="59" y="121"/>
                  </a:lnTo>
                  <a:lnTo>
                    <a:pt x="55" y="121"/>
                  </a:lnTo>
                  <a:lnTo>
                    <a:pt x="52" y="123"/>
                  </a:lnTo>
                  <a:lnTo>
                    <a:pt x="52" y="126"/>
                  </a:lnTo>
                  <a:lnTo>
                    <a:pt x="50" y="130"/>
                  </a:lnTo>
                  <a:lnTo>
                    <a:pt x="48" y="128"/>
                  </a:lnTo>
                  <a:lnTo>
                    <a:pt x="45" y="128"/>
                  </a:lnTo>
                  <a:lnTo>
                    <a:pt x="45" y="123"/>
                  </a:lnTo>
                  <a:lnTo>
                    <a:pt x="36" y="121"/>
                  </a:lnTo>
                  <a:lnTo>
                    <a:pt x="36" y="116"/>
                  </a:lnTo>
                  <a:lnTo>
                    <a:pt x="26" y="109"/>
                  </a:lnTo>
                  <a:lnTo>
                    <a:pt x="19" y="102"/>
                  </a:lnTo>
                  <a:lnTo>
                    <a:pt x="22" y="102"/>
                  </a:lnTo>
                  <a:lnTo>
                    <a:pt x="17" y="97"/>
                  </a:lnTo>
                  <a:lnTo>
                    <a:pt x="14" y="93"/>
                  </a:lnTo>
                  <a:lnTo>
                    <a:pt x="10" y="88"/>
                  </a:lnTo>
                  <a:lnTo>
                    <a:pt x="10" y="83"/>
                  </a:lnTo>
                  <a:lnTo>
                    <a:pt x="7" y="78"/>
                  </a:lnTo>
                  <a:lnTo>
                    <a:pt x="7" y="74"/>
                  </a:lnTo>
                  <a:lnTo>
                    <a:pt x="5" y="71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5" y="62"/>
                  </a:lnTo>
                  <a:lnTo>
                    <a:pt x="10" y="59"/>
                  </a:lnTo>
                  <a:lnTo>
                    <a:pt x="10" y="48"/>
                  </a:lnTo>
                  <a:lnTo>
                    <a:pt x="12" y="43"/>
                  </a:lnTo>
                  <a:lnTo>
                    <a:pt x="14" y="45"/>
                  </a:lnTo>
                  <a:lnTo>
                    <a:pt x="22" y="43"/>
                  </a:lnTo>
                  <a:lnTo>
                    <a:pt x="17" y="41"/>
                  </a:lnTo>
                  <a:lnTo>
                    <a:pt x="12" y="33"/>
                  </a:lnTo>
                  <a:lnTo>
                    <a:pt x="17" y="33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6" y="29"/>
                  </a:lnTo>
                  <a:lnTo>
                    <a:pt x="55" y="29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3" name="Freeform 287">
              <a:extLst>
                <a:ext uri="{FF2B5EF4-FFF2-40B4-BE49-F238E27FC236}">
                  <a16:creationId xmlns:a16="http://schemas.microsoft.com/office/drawing/2014/main" id="{05558BEF-FBE2-4B12-EA14-F3A455880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075" y="5383331"/>
              <a:ext cx="37667" cy="22776"/>
            </a:xfrm>
            <a:custGeom>
              <a:avLst/>
              <a:gdLst>
                <a:gd name="T0" fmla="*/ 5 w 43"/>
                <a:gd name="T1" fmla="*/ 26 h 26"/>
                <a:gd name="T2" fmla="*/ 7 w 43"/>
                <a:gd name="T3" fmla="*/ 26 h 26"/>
                <a:gd name="T4" fmla="*/ 10 w 43"/>
                <a:gd name="T5" fmla="*/ 23 h 26"/>
                <a:gd name="T6" fmla="*/ 12 w 43"/>
                <a:gd name="T7" fmla="*/ 23 h 26"/>
                <a:gd name="T8" fmla="*/ 14 w 43"/>
                <a:gd name="T9" fmla="*/ 26 h 26"/>
                <a:gd name="T10" fmla="*/ 43 w 43"/>
                <a:gd name="T11" fmla="*/ 26 h 26"/>
                <a:gd name="T12" fmla="*/ 43 w 43"/>
                <a:gd name="T13" fmla="*/ 0 h 26"/>
                <a:gd name="T14" fmla="*/ 17 w 43"/>
                <a:gd name="T15" fmla="*/ 0 h 26"/>
                <a:gd name="T16" fmla="*/ 17 w 43"/>
                <a:gd name="T17" fmla="*/ 0 h 26"/>
                <a:gd name="T18" fmla="*/ 14 w 43"/>
                <a:gd name="T19" fmla="*/ 0 h 26"/>
                <a:gd name="T20" fmla="*/ 10 w 43"/>
                <a:gd name="T21" fmla="*/ 0 h 26"/>
                <a:gd name="T22" fmla="*/ 10 w 43"/>
                <a:gd name="T23" fmla="*/ 0 h 26"/>
                <a:gd name="T24" fmla="*/ 12 w 43"/>
                <a:gd name="T25" fmla="*/ 4 h 26"/>
                <a:gd name="T26" fmla="*/ 5 w 43"/>
                <a:gd name="T27" fmla="*/ 11 h 26"/>
                <a:gd name="T28" fmla="*/ 0 w 43"/>
                <a:gd name="T29" fmla="*/ 21 h 26"/>
                <a:gd name="T30" fmla="*/ 5 w 43"/>
                <a:gd name="T31" fmla="*/ 23 h 26"/>
                <a:gd name="T32" fmla="*/ 5 w 43"/>
                <a:gd name="T33" fmla="*/ 26 h 26"/>
                <a:gd name="T34" fmla="*/ 5 w 43"/>
                <a:gd name="T3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26">
                  <a:moveTo>
                    <a:pt x="5" y="26"/>
                  </a:moveTo>
                  <a:lnTo>
                    <a:pt x="7" y="26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6"/>
                  </a:lnTo>
                  <a:lnTo>
                    <a:pt x="43" y="26"/>
                  </a:lnTo>
                  <a:lnTo>
                    <a:pt x="4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5" y="11"/>
                  </a:lnTo>
                  <a:lnTo>
                    <a:pt x="0" y="21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4" name="Freeform 288">
              <a:extLst>
                <a:ext uri="{FF2B5EF4-FFF2-40B4-BE49-F238E27FC236}">
                  <a16:creationId xmlns:a16="http://schemas.microsoft.com/office/drawing/2014/main" id="{BBFEB691-904E-AC06-D4DA-4F45EE1C8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8362" y="5351795"/>
              <a:ext cx="138406" cy="163809"/>
            </a:xfrm>
            <a:custGeom>
              <a:avLst/>
              <a:gdLst>
                <a:gd name="T0" fmla="*/ 2 w 158"/>
                <a:gd name="T1" fmla="*/ 156 h 187"/>
                <a:gd name="T2" fmla="*/ 9 w 158"/>
                <a:gd name="T3" fmla="*/ 152 h 187"/>
                <a:gd name="T4" fmla="*/ 16 w 158"/>
                <a:gd name="T5" fmla="*/ 154 h 187"/>
                <a:gd name="T6" fmla="*/ 12 w 158"/>
                <a:gd name="T7" fmla="*/ 137 h 187"/>
                <a:gd name="T8" fmla="*/ 5 w 158"/>
                <a:gd name="T9" fmla="*/ 137 h 187"/>
                <a:gd name="T10" fmla="*/ 9 w 158"/>
                <a:gd name="T11" fmla="*/ 130 h 187"/>
                <a:gd name="T12" fmla="*/ 16 w 158"/>
                <a:gd name="T13" fmla="*/ 128 h 187"/>
                <a:gd name="T14" fmla="*/ 28 w 158"/>
                <a:gd name="T15" fmla="*/ 126 h 187"/>
                <a:gd name="T16" fmla="*/ 33 w 158"/>
                <a:gd name="T17" fmla="*/ 118 h 187"/>
                <a:gd name="T18" fmla="*/ 45 w 158"/>
                <a:gd name="T19" fmla="*/ 128 h 187"/>
                <a:gd name="T20" fmla="*/ 54 w 158"/>
                <a:gd name="T21" fmla="*/ 128 h 187"/>
                <a:gd name="T22" fmla="*/ 61 w 158"/>
                <a:gd name="T23" fmla="*/ 133 h 187"/>
                <a:gd name="T24" fmla="*/ 66 w 158"/>
                <a:gd name="T25" fmla="*/ 109 h 187"/>
                <a:gd name="T26" fmla="*/ 66 w 158"/>
                <a:gd name="T27" fmla="*/ 95 h 187"/>
                <a:gd name="T28" fmla="*/ 61 w 158"/>
                <a:gd name="T29" fmla="*/ 88 h 187"/>
                <a:gd name="T30" fmla="*/ 57 w 158"/>
                <a:gd name="T31" fmla="*/ 83 h 187"/>
                <a:gd name="T32" fmla="*/ 61 w 158"/>
                <a:gd name="T33" fmla="*/ 81 h 187"/>
                <a:gd name="T34" fmla="*/ 59 w 158"/>
                <a:gd name="T35" fmla="*/ 76 h 187"/>
                <a:gd name="T36" fmla="*/ 68 w 158"/>
                <a:gd name="T37" fmla="*/ 69 h 187"/>
                <a:gd name="T38" fmla="*/ 68 w 158"/>
                <a:gd name="T39" fmla="*/ 59 h 187"/>
                <a:gd name="T40" fmla="*/ 59 w 158"/>
                <a:gd name="T41" fmla="*/ 52 h 187"/>
                <a:gd name="T42" fmla="*/ 47 w 158"/>
                <a:gd name="T43" fmla="*/ 55 h 187"/>
                <a:gd name="T44" fmla="*/ 42 w 158"/>
                <a:gd name="T45" fmla="*/ 52 h 187"/>
                <a:gd name="T46" fmla="*/ 40 w 158"/>
                <a:gd name="T47" fmla="*/ 40 h 187"/>
                <a:gd name="T48" fmla="*/ 71 w 158"/>
                <a:gd name="T49" fmla="*/ 38 h 187"/>
                <a:gd name="T50" fmla="*/ 76 w 158"/>
                <a:gd name="T51" fmla="*/ 38 h 187"/>
                <a:gd name="T52" fmla="*/ 83 w 158"/>
                <a:gd name="T53" fmla="*/ 40 h 187"/>
                <a:gd name="T54" fmla="*/ 85 w 158"/>
                <a:gd name="T55" fmla="*/ 38 h 187"/>
                <a:gd name="T56" fmla="*/ 94 w 158"/>
                <a:gd name="T57" fmla="*/ 40 h 187"/>
                <a:gd name="T58" fmla="*/ 102 w 158"/>
                <a:gd name="T59" fmla="*/ 43 h 187"/>
                <a:gd name="T60" fmla="*/ 104 w 158"/>
                <a:gd name="T61" fmla="*/ 40 h 187"/>
                <a:gd name="T62" fmla="*/ 106 w 158"/>
                <a:gd name="T63" fmla="*/ 31 h 187"/>
                <a:gd name="T64" fmla="*/ 120 w 158"/>
                <a:gd name="T65" fmla="*/ 7 h 187"/>
                <a:gd name="T66" fmla="*/ 135 w 158"/>
                <a:gd name="T67" fmla="*/ 0 h 187"/>
                <a:gd name="T68" fmla="*/ 144 w 158"/>
                <a:gd name="T69" fmla="*/ 0 h 187"/>
                <a:gd name="T70" fmla="*/ 154 w 158"/>
                <a:gd name="T71" fmla="*/ 5 h 187"/>
                <a:gd name="T72" fmla="*/ 156 w 158"/>
                <a:gd name="T73" fmla="*/ 3 h 187"/>
                <a:gd name="T74" fmla="*/ 156 w 158"/>
                <a:gd name="T75" fmla="*/ 19 h 187"/>
                <a:gd name="T76" fmla="*/ 146 w 158"/>
                <a:gd name="T77" fmla="*/ 40 h 187"/>
                <a:gd name="T78" fmla="*/ 142 w 158"/>
                <a:gd name="T79" fmla="*/ 55 h 187"/>
                <a:gd name="T80" fmla="*/ 142 w 158"/>
                <a:gd name="T81" fmla="*/ 69 h 187"/>
                <a:gd name="T82" fmla="*/ 139 w 158"/>
                <a:gd name="T83" fmla="*/ 76 h 187"/>
                <a:gd name="T84" fmla="*/ 130 w 158"/>
                <a:gd name="T85" fmla="*/ 102 h 187"/>
                <a:gd name="T86" fmla="*/ 120 w 158"/>
                <a:gd name="T87" fmla="*/ 104 h 187"/>
                <a:gd name="T88" fmla="*/ 111 w 158"/>
                <a:gd name="T89" fmla="*/ 118 h 187"/>
                <a:gd name="T90" fmla="*/ 104 w 158"/>
                <a:gd name="T91" fmla="*/ 135 h 187"/>
                <a:gd name="T92" fmla="*/ 102 w 158"/>
                <a:gd name="T93" fmla="*/ 154 h 187"/>
                <a:gd name="T94" fmla="*/ 94 w 158"/>
                <a:gd name="T95" fmla="*/ 163 h 187"/>
                <a:gd name="T96" fmla="*/ 83 w 158"/>
                <a:gd name="T97" fmla="*/ 178 h 187"/>
                <a:gd name="T98" fmla="*/ 68 w 158"/>
                <a:gd name="T99" fmla="*/ 180 h 187"/>
                <a:gd name="T100" fmla="*/ 68 w 158"/>
                <a:gd name="T101" fmla="*/ 173 h 187"/>
                <a:gd name="T102" fmla="*/ 59 w 158"/>
                <a:gd name="T103" fmla="*/ 175 h 187"/>
                <a:gd name="T104" fmla="*/ 52 w 158"/>
                <a:gd name="T105" fmla="*/ 180 h 187"/>
                <a:gd name="T106" fmla="*/ 47 w 158"/>
                <a:gd name="T107" fmla="*/ 180 h 187"/>
                <a:gd name="T108" fmla="*/ 40 w 158"/>
                <a:gd name="T109" fmla="*/ 180 h 187"/>
                <a:gd name="T110" fmla="*/ 38 w 158"/>
                <a:gd name="T111" fmla="*/ 173 h 187"/>
                <a:gd name="T112" fmla="*/ 31 w 158"/>
                <a:gd name="T113" fmla="*/ 175 h 187"/>
                <a:gd name="T114" fmla="*/ 21 w 158"/>
                <a:gd name="T115" fmla="*/ 180 h 187"/>
                <a:gd name="T116" fmla="*/ 16 w 158"/>
                <a:gd name="T117" fmla="*/ 187 h 187"/>
                <a:gd name="T118" fmla="*/ 12 w 158"/>
                <a:gd name="T119" fmla="*/ 178 h 187"/>
                <a:gd name="T120" fmla="*/ 5 w 158"/>
                <a:gd name="T121" fmla="*/ 16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8" h="187">
                  <a:moveTo>
                    <a:pt x="0" y="163"/>
                  </a:moveTo>
                  <a:lnTo>
                    <a:pt x="2" y="159"/>
                  </a:lnTo>
                  <a:lnTo>
                    <a:pt x="2" y="156"/>
                  </a:lnTo>
                  <a:lnTo>
                    <a:pt x="5" y="154"/>
                  </a:lnTo>
                  <a:lnTo>
                    <a:pt x="9" y="154"/>
                  </a:lnTo>
                  <a:lnTo>
                    <a:pt x="9" y="152"/>
                  </a:lnTo>
                  <a:lnTo>
                    <a:pt x="12" y="152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6" y="142"/>
                  </a:lnTo>
                  <a:lnTo>
                    <a:pt x="14" y="140"/>
                  </a:lnTo>
                  <a:lnTo>
                    <a:pt x="12" y="137"/>
                  </a:lnTo>
                  <a:lnTo>
                    <a:pt x="9" y="140"/>
                  </a:lnTo>
                  <a:lnTo>
                    <a:pt x="5" y="140"/>
                  </a:lnTo>
                  <a:lnTo>
                    <a:pt x="5" y="137"/>
                  </a:lnTo>
                  <a:lnTo>
                    <a:pt x="5" y="133"/>
                  </a:lnTo>
                  <a:lnTo>
                    <a:pt x="7" y="130"/>
                  </a:lnTo>
                  <a:lnTo>
                    <a:pt x="9" y="130"/>
                  </a:lnTo>
                  <a:lnTo>
                    <a:pt x="14" y="133"/>
                  </a:lnTo>
                  <a:lnTo>
                    <a:pt x="16" y="133"/>
                  </a:lnTo>
                  <a:lnTo>
                    <a:pt x="16" y="128"/>
                  </a:lnTo>
                  <a:lnTo>
                    <a:pt x="21" y="128"/>
                  </a:lnTo>
                  <a:lnTo>
                    <a:pt x="28" y="128"/>
                  </a:lnTo>
                  <a:lnTo>
                    <a:pt x="28" y="126"/>
                  </a:lnTo>
                  <a:lnTo>
                    <a:pt x="28" y="121"/>
                  </a:lnTo>
                  <a:lnTo>
                    <a:pt x="31" y="118"/>
                  </a:lnTo>
                  <a:lnTo>
                    <a:pt x="33" y="118"/>
                  </a:lnTo>
                  <a:lnTo>
                    <a:pt x="38" y="126"/>
                  </a:lnTo>
                  <a:lnTo>
                    <a:pt x="40" y="130"/>
                  </a:lnTo>
                  <a:lnTo>
                    <a:pt x="45" y="128"/>
                  </a:lnTo>
                  <a:lnTo>
                    <a:pt x="47" y="130"/>
                  </a:lnTo>
                  <a:lnTo>
                    <a:pt x="50" y="128"/>
                  </a:lnTo>
                  <a:lnTo>
                    <a:pt x="54" y="128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61" y="133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6" y="109"/>
                  </a:lnTo>
                  <a:lnTo>
                    <a:pt x="68" y="102"/>
                  </a:lnTo>
                  <a:lnTo>
                    <a:pt x="68" y="97"/>
                  </a:lnTo>
                  <a:lnTo>
                    <a:pt x="66" y="95"/>
                  </a:lnTo>
                  <a:lnTo>
                    <a:pt x="66" y="92"/>
                  </a:lnTo>
                  <a:lnTo>
                    <a:pt x="61" y="90"/>
                  </a:lnTo>
                  <a:lnTo>
                    <a:pt x="61" y="88"/>
                  </a:lnTo>
                  <a:lnTo>
                    <a:pt x="59" y="88"/>
                  </a:lnTo>
                  <a:lnTo>
                    <a:pt x="59" y="85"/>
                  </a:lnTo>
                  <a:lnTo>
                    <a:pt x="57" y="83"/>
                  </a:lnTo>
                  <a:lnTo>
                    <a:pt x="57" y="81"/>
                  </a:lnTo>
                  <a:lnTo>
                    <a:pt x="59" y="81"/>
                  </a:lnTo>
                  <a:lnTo>
                    <a:pt x="61" y="81"/>
                  </a:lnTo>
                  <a:lnTo>
                    <a:pt x="61" y="78"/>
                  </a:lnTo>
                  <a:lnTo>
                    <a:pt x="61" y="76"/>
                  </a:lnTo>
                  <a:lnTo>
                    <a:pt x="59" y="76"/>
                  </a:lnTo>
                  <a:lnTo>
                    <a:pt x="59" y="71"/>
                  </a:lnTo>
                  <a:lnTo>
                    <a:pt x="64" y="69"/>
                  </a:lnTo>
                  <a:lnTo>
                    <a:pt x="68" y="69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59"/>
                  </a:lnTo>
                  <a:lnTo>
                    <a:pt x="68" y="55"/>
                  </a:lnTo>
                  <a:lnTo>
                    <a:pt x="66" y="52"/>
                  </a:lnTo>
                  <a:lnTo>
                    <a:pt x="59" y="52"/>
                  </a:lnTo>
                  <a:lnTo>
                    <a:pt x="54" y="55"/>
                  </a:lnTo>
                  <a:lnTo>
                    <a:pt x="50" y="55"/>
                  </a:lnTo>
                  <a:lnTo>
                    <a:pt x="47" y="55"/>
                  </a:lnTo>
                  <a:lnTo>
                    <a:pt x="45" y="57"/>
                  </a:lnTo>
                  <a:lnTo>
                    <a:pt x="42" y="55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45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68" y="36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3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4" y="40"/>
                  </a:lnTo>
                  <a:lnTo>
                    <a:pt x="97" y="40"/>
                  </a:lnTo>
                  <a:lnTo>
                    <a:pt x="99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02" y="38"/>
                  </a:lnTo>
                  <a:lnTo>
                    <a:pt x="104" y="36"/>
                  </a:lnTo>
                  <a:lnTo>
                    <a:pt x="106" y="31"/>
                  </a:lnTo>
                  <a:lnTo>
                    <a:pt x="106" y="29"/>
                  </a:lnTo>
                  <a:lnTo>
                    <a:pt x="116" y="12"/>
                  </a:lnTo>
                  <a:lnTo>
                    <a:pt x="120" y="7"/>
                  </a:lnTo>
                  <a:lnTo>
                    <a:pt x="125" y="7"/>
                  </a:lnTo>
                  <a:lnTo>
                    <a:pt x="128" y="5"/>
                  </a:lnTo>
                  <a:lnTo>
                    <a:pt x="135" y="0"/>
                  </a:lnTo>
                  <a:lnTo>
                    <a:pt x="139" y="3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49" y="3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6" y="3"/>
                  </a:lnTo>
                  <a:lnTo>
                    <a:pt x="156" y="3"/>
                  </a:lnTo>
                  <a:lnTo>
                    <a:pt x="158" y="7"/>
                  </a:lnTo>
                  <a:lnTo>
                    <a:pt x="158" y="17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44" y="33"/>
                  </a:lnTo>
                  <a:lnTo>
                    <a:pt x="146" y="40"/>
                  </a:lnTo>
                  <a:lnTo>
                    <a:pt x="146" y="45"/>
                  </a:lnTo>
                  <a:lnTo>
                    <a:pt x="146" y="50"/>
                  </a:lnTo>
                  <a:lnTo>
                    <a:pt x="142" y="55"/>
                  </a:lnTo>
                  <a:lnTo>
                    <a:pt x="142" y="59"/>
                  </a:lnTo>
                  <a:lnTo>
                    <a:pt x="142" y="62"/>
                  </a:lnTo>
                  <a:lnTo>
                    <a:pt x="142" y="69"/>
                  </a:lnTo>
                  <a:lnTo>
                    <a:pt x="142" y="69"/>
                  </a:lnTo>
                  <a:lnTo>
                    <a:pt x="142" y="76"/>
                  </a:lnTo>
                  <a:lnTo>
                    <a:pt x="139" y="76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0" y="102"/>
                  </a:lnTo>
                  <a:lnTo>
                    <a:pt x="125" y="102"/>
                  </a:lnTo>
                  <a:lnTo>
                    <a:pt x="123" y="107"/>
                  </a:lnTo>
                  <a:lnTo>
                    <a:pt x="120" y="104"/>
                  </a:lnTo>
                  <a:lnTo>
                    <a:pt x="116" y="109"/>
                  </a:lnTo>
                  <a:lnTo>
                    <a:pt x="111" y="114"/>
                  </a:lnTo>
                  <a:lnTo>
                    <a:pt x="111" y="118"/>
                  </a:lnTo>
                  <a:lnTo>
                    <a:pt x="104" y="123"/>
                  </a:lnTo>
                  <a:lnTo>
                    <a:pt x="102" y="128"/>
                  </a:lnTo>
                  <a:lnTo>
                    <a:pt x="104" y="135"/>
                  </a:lnTo>
                  <a:lnTo>
                    <a:pt x="104" y="137"/>
                  </a:lnTo>
                  <a:lnTo>
                    <a:pt x="104" y="147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99" y="163"/>
                  </a:lnTo>
                  <a:lnTo>
                    <a:pt x="94" y="163"/>
                  </a:lnTo>
                  <a:lnTo>
                    <a:pt x="92" y="166"/>
                  </a:lnTo>
                  <a:lnTo>
                    <a:pt x="90" y="168"/>
                  </a:lnTo>
                  <a:lnTo>
                    <a:pt x="83" y="178"/>
                  </a:lnTo>
                  <a:lnTo>
                    <a:pt x="78" y="182"/>
                  </a:lnTo>
                  <a:lnTo>
                    <a:pt x="73" y="185"/>
                  </a:lnTo>
                  <a:lnTo>
                    <a:pt x="68" y="180"/>
                  </a:lnTo>
                  <a:lnTo>
                    <a:pt x="68" y="178"/>
                  </a:lnTo>
                  <a:lnTo>
                    <a:pt x="66" y="175"/>
                  </a:lnTo>
                  <a:lnTo>
                    <a:pt x="68" y="173"/>
                  </a:lnTo>
                  <a:lnTo>
                    <a:pt x="68" y="171"/>
                  </a:lnTo>
                  <a:lnTo>
                    <a:pt x="64" y="173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0" y="182"/>
                  </a:lnTo>
                  <a:lnTo>
                    <a:pt x="47" y="182"/>
                  </a:lnTo>
                  <a:lnTo>
                    <a:pt x="47" y="180"/>
                  </a:lnTo>
                  <a:lnTo>
                    <a:pt x="45" y="178"/>
                  </a:lnTo>
                  <a:lnTo>
                    <a:pt x="42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0" y="178"/>
                  </a:lnTo>
                  <a:lnTo>
                    <a:pt x="38" y="173"/>
                  </a:lnTo>
                  <a:lnTo>
                    <a:pt x="35" y="173"/>
                  </a:lnTo>
                  <a:lnTo>
                    <a:pt x="33" y="173"/>
                  </a:lnTo>
                  <a:lnTo>
                    <a:pt x="31" y="175"/>
                  </a:lnTo>
                  <a:lnTo>
                    <a:pt x="26" y="175"/>
                  </a:lnTo>
                  <a:lnTo>
                    <a:pt x="26" y="180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19" y="187"/>
                  </a:lnTo>
                  <a:lnTo>
                    <a:pt x="16" y="187"/>
                  </a:lnTo>
                  <a:lnTo>
                    <a:pt x="14" y="185"/>
                  </a:lnTo>
                  <a:lnTo>
                    <a:pt x="14" y="180"/>
                  </a:lnTo>
                  <a:lnTo>
                    <a:pt x="12" y="178"/>
                  </a:lnTo>
                  <a:lnTo>
                    <a:pt x="12" y="173"/>
                  </a:lnTo>
                  <a:lnTo>
                    <a:pt x="5" y="168"/>
                  </a:lnTo>
                  <a:lnTo>
                    <a:pt x="5" y="166"/>
                  </a:lnTo>
                  <a:lnTo>
                    <a:pt x="0" y="163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5" name="Freeform 289">
              <a:extLst>
                <a:ext uri="{FF2B5EF4-FFF2-40B4-BE49-F238E27FC236}">
                  <a16:creationId xmlns:a16="http://schemas.microsoft.com/office/drawing/2014/main" id="{F04CEC5B-C79C-B1F9-A018-688D79A8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2378" y="5503341"/>
              <a:ext cx="21023" cy="27156"/>
            </a:xfrm>
            <a:custGeom>
              <a:avLst/>
              <a:gdLst>
                <a:gd name="T0" fmla="*/ 24 w 24"/>
                <a:gd name="T1" fmla="*/ 7 h 31"/>
                <a:gd name="T2" fmla="*/ 24 w 24"/>
                <a:gd name="T3" fmla="*/ 5 h 31"/>
                <a:gd name="T4" fmla="*/ 22 w 24"/>
                <a:gd name="T5" fmla="*/ 0 h 31"/>
                <a:gd name="T6" fmla="*/ 19 w 24"/>
                <a:gd name="T7" fmla="*/ 0 h 31"/>
                <a:gd name="T8" fmla="*/ 17 w 24"/>
                <a:gd name="T9" fmla="*/ 0 h 31"/>
                <a:gd name="T10" fmla="*/ 15 w 24"/>
                <a:gd name="T11" fmla="*/ 2 h 31"/>
                <a:gd name="T12" fmla="*/ 10 w 24"/>
                <a:gd name="T13" fmla="*/ 2 h 31"/>
                <a:gd name="T14" fmla="*/ 10 w 24"/>
                <a:gd name="T15" fmla="*/ 7 h 31"/>
                <a:gd name="T16" fmla="*/ 5 w 24"/>
                <a:gd name="T17" fmla="*/ 7 h 31"/>
                <a:gd name="T18" fmla="*/ 5 w 24"/>
                <a:gd name="T19" fmla="*/ 7 h 31"/>
                <a:gd name="T20" fmla="*/ 3 w 24"/>
                <a:gd name="T21" fmla="*/ 14 h 31"/>
                <a:gd name="T22" fmla="*/ 0 w 24"/>
                <a:gd name="T23" fmla="*/ 14 h 31"/>
                <a:gd name="T24" fmla="*/ 3 w 24"/>
                <a:gd name="T25" fmla="*/ 16 h 31"/>
                <a:gd name="T26" fmla="*/ 5 w 24"/>
                <a:gd name="T27" fmla="*/ 24 h 31"/>
                <a:gd name="T28" fmla="*/ 3 w 24"/>
                <a:gd name="T29" fmla="*/ 28 h 31"/>
                <a:gd name="T30" fmla="*/ 3 w 24"/>
                <a:gd name="T31" fmla="*/ 31 h 31"/>
                <a:gd name="T32" fmla="*/ 8 w 24"/>
                <a:gd name="T33" fmla="*/ 28 h 31"/>
                <a:gd name="T34" fmla="*/ 12 w 24"/>
                <a:gd name="T35" fmla="*/ 26 h 31"/>
                <a:gd name="T36" fmla="*/ 15 w 24"/>
                <a:gd name="T37" fmla="*/ 24 h 31"/>
                <a:gd name="T38" fmla="*/ 12 w 24"/>
                <a:gd name="T39" fmla="*/ 16 h 31"/>
                <a:gd name="T40" fmla="*/ 15 w 24"/>
                <a:gd name="T41" fmla="*/ 14 h 31"/>
                <a:gd name="T42" fmla="*/ 19 w 24"/>
                <a:gd name="T43" fmla="*/ 12 h 31"/>
                <a:gd name="T44" fmla="*/ 24 w 24"/>
                <a:gd name="T45" fmla="*/ 7 h 31"/>
                <a:gd name="T46" fmla="*/ 24 w 24"/>
                <a:gd name="T47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31">
                  <a:moveTo>
                    <a:pt x="24" y="7"/>
                  </a:moveTo>
                  <a:lnTo>
                    <a:pt x="24" y="5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0" y="2"/>
                  </a:lnTo>
                  <a:lnTo>
                    <a:pt x="10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5" y="24"/>
                  </a:lnTo>
                  <a:lnTo>
                    <a:pt x="3" y="28"/>
                  </a:lnTo>
                  <a:lnTo>
                    <a:pt x="3" y="31"/>
                  </a:lnTo>
                  <a:lnTo>
                    <a:pt x="8" y="28"/>
                  </a:lnTo>
                  <a:lnTo>
                    <a:pt x="12" y="26"/>
                  </a:lnTo>
                  <a:lnTo>
                    <a:pt x="15" y="24"/>
                  </a:lnTo>
                  <a:lnTo>
                    <a:pt x="12" y="16"/>
                  </a:lnTo>
                  <a:lnTo>
                    <a:pt x="15" y="14"/>
                  </a:lnTo>
                  <a:lnTo>
                    <a:pt x="19" y="12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Freeform 290">
              <a:extLst>
                <a:ext uri="{FF2B5EF4-FFF2-40B4-BE49-F238E27FC236}">
                  <a16:creationId xmlns:a16="http://schemas.microsoft.com/office/drawing/2014/main" id="{2CEB346C-7D1B-1E11-57DA-315F85287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485" y="5439393"/>
              <a:ext cx="204980" cy="206732"/>
            </a:xfrm>
            <a:custGeom>
              <a:avLst/>
              <a:gdLst>
                <a:gd name="T0" fmla="*/ 29 w 234"/>
                <a:gd name="T1" fmla="*/ 4 h 236"/>
                <a:gd name="T2" fmla="*/ 99 w 234"/>
                <a:gd name="T3" fmla="*/ 0 h 236"/>
                <a:gd name="T4" fmla="*/ 178 w 234"/>
                <a:gd name="T5" fmla="*/ 52 h 236"/>
                <a:gd name="T6" fmla="*/ 206 w 234"/>
                <a:gd name="T7" fmla="*/ 75 h 236"/>
                <a:gd name="T8" fmla="*/ 208 w 234"/>
                <a:gd name="T9" fmla="*/ 80 h 236"/>
                <a:gd name="T10" fmla="*/ 199 w 234"/>
                <a:gd name="T11" fmla="*/ 104 h 236"/>
                <a:gd name="T12" fmla="*/ 208 w 234"/>
                <a:gd name="T13" fmla="*/ 120 h 236"/>
                <a:gd name="T14" fmla="*/ 213 w 234"/>
                <a:gd name="T15" fmla="*/ 130 h 236"/>
                <a:gd name="T16" fmla="*/ 208 w 234"/>
                <a:gd name="T17" fmla="*/ 134 h 236"/>
                <a:gd name="T18" fmla="*/ 211 w 234"/>
                <a:gd name="T19" fmla="*/ 151 h 236"/>
                <a:gd name="T20" fmla="*/ 211 w 234"/>
                <a:gd name="T21" fmla="*/ 163 h 236"/>
                <a:gd name="T22" fmla="*/ 211 w 234"/>
                <a:gd name="T23" fmla="*/ 170 h 236"/>
                <a:gd name="T24" fmla="*/ 213 w 234"/>
                <a:gd name="T25" fmla="*/ 177 h 236"/>
                <a:gd name="T26" fmla="*/ 222 w 234"/>
                <a:gd name="T27" fmla="*/ 194 h 236"/>
                <a:gd name="T28" fmla="*/ 232 w 234"/>
                <a:gd name="T29" fmla="*/ 201 h 236"/>
                <a:gd name="T30" fmla="*/ 232 w 234"/>
                <a:gd name="T31" fmla="*/ 203 h 236"/>
                <a:gd name="T32" fmla="*/ 222 w 234"/>
                <a:gd name="T33" fmla="*/ 208 h 236"/>
                <a:gd name="T34" fmla="*/ 208 w 234"/>
                <a:gd name="T35" fmla="*/ 213 h 236"/>
                <a:gd name="T36" fmla="*/ 201 w 234"/>
                <a:gd name="T37" fmla="*/ 215 h 236"/>
                <a:gd name="T38" fmla="*/ 187 w 234"/>
                <a:gd name="T39" fmla="*/ 220 h 236"/>
                <a:gd name="T40" fmla="*/ 180 w 234"/>
                <a:gd name="T41" fmla="*/ 217 h 236"/>
                <a:gd name="T42" fmla="*/ 178 w 234"/>
                <a:gd name="T43" fmla="*/ 222 h 236"/>
                <a:gd name="T44" fmla="*/ 163 w 234"/>
                <a:gd name="T45" fmla="*/ 224 h 236"/>
                <a:gd name="T46" fmla="*/ 159 w 234"/>
                <a:gd name="T47" fmla="*/ 222 h 236"/>
                <a:gd name="T48" fmla="*/ 149 w 234"/>
                <a:gd name="T49" fmla="*/ 227 h 236"/>
                <a:gd name="T50" fmla="*/ 142 w 234"/>
                <a:gd name="T51" fmla="*/ 224 h 236"/>
                <a:gd name="T52" fmla="*/ 135 w 234"/>
                <a:gd name="T53" fmla="*/ 222 h 236"/>
                <a:gd name="T54" fmla="*/ 130 w 234"/>
                <a:gd name="T55" fmla="*/ 222 h 236"/>
                <a:gd name="T56" fmla="*/ 104 w 234"/>
                <a:gd name="T57" fmla="*/ 236 h 236"/>
                <a:gd name="T58" fmla="*/ 95 w 234"/>
                <a:gd name="T59" fmla="*/ 186 h 236"/>
                <a:gd name="T60" fmla="*/ 90 w 234"/>
                <a:gd name="T61" fmla="*/ 182 h 236"/>
                <a:gd name="T62" fmla="*/ 85 w 234"/>
                <a:gd name="T63" fmla="*/ 179 h 236"/>
                <a:gd name="T64" fmla="*/ 81 w 234"/>
                <a:gd name="T65" fmla="*/ 179 h 236"/>
                <a:gd name="T66" fmla="*/ 76 w 234"/>
                <a:gd name="T67" fmla="*/ 177 h 236"/>
                <a:gd name="T68" fmla="*/ 71 w 234"/>
                <a:gd name="T69" fmla="*/ 172 h 236"/>
                <a:gd name="T70" fmla="*/ 64 w 234"/>
                <a:gd name="T71" fmla="*/ 168 h 236"/>
                <a:gd name="T72" fmla="*/ 50 w 234"/>
                <a:gd name="T73" fmla="*/ 163 h 236"/>
                <a:gd name="T74" fmla="*/ 43 w 234"/>
                <a:gd name="T75" fmla="*/ 158 h 236"/>
                <a:gd name="T76" fmla="*/ 36 w 234"/>
                <a:gd name="T77" fmla="*/ 156 h 236"/>
                <a:gd name="T78" fmla="*/ 7 w 234"/>
                <a:gd name="T79" fmla="*/ 115 h 236"/>
                <a:gd name="T80" fmla="*/ 12 w 234"/>
                <a:gd name="T81" fmla="*/ 75 h 236"/>
                <a:gd name="T82" fmla="*/ 26 w 234"/>
                <a:gd name="T83" fmla="*/ 61 h 236"/>
                <a:gd name="T84" fmla="*/ 36 w 234"/>
                <a:gd name="T85" fmla="*/ 54 h 236"/>
                <a:gd name="T86" fmla="*/ 33 w 234"/>
                <a:gd name="T87" fmla="*/ 45 h 236"/>
                <a:gd name="T88" fmla="*/ 29 w 234"/>
                <a:gd name="T89" fmla="*/ 37 h 236"/>
                <a:gd name="T90" fmla="*/ 29 w 234"/>
                <a:gd name="T91" fmla="*/ 33 h 236"/>
                <a:gd name="T92" fmla="*/ 33 w 234"/>
                <a:gd name="T93" fmla="*/ 30 h 236"/>
                <a:gd name="T94" fmla="*/ 36 w 234"/>
                <a:gd name="T95" fmla="*/ 21 h 236"/>
                <a:gd name="T96" fmla="*/ 31 w 234"/>
                <a:gd name="T97" fmla="*/ 9 h 236"/>
                <a:gd name="T98" fmla="*/ 26 w 234"/>
                <a:gd name="T99" fmla="*/ 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4" h="236">
                  <a:moveTo>
                    <a:pt x="26" y="4"/>
                  </a:moveTo>
                  <a:lnTo>
                    <a:pt x="29" y="2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57" y="2"/>
                  </a:lnTo>
                  <a:lnTo>
                    <a:pt x="99" y="0"/>
                  </a:lnTo>
                  <a:lnTo>
                    <a:pt x="175" y="45"/>
                  </a:lnTo>
                  <a:lnTo>
                    <a:pt x="180" y="52"/>
                  </a:lnTo>
                  <a:lnTo>
                    <a:pt x="178" y="52"/>
                  </a:lnTo>
                  <a:lnTo>
                    <a:pt x="180" y="54"/>
                  </a:lnTo>
                  <a:lnTo>
                    <a:pt x="182" y="56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8" y="78"/>
                  </a:lnTo>
                  <a:lnTo>
                    <a:pt x="208" y="80"/>
                  </a:lnTo>
                  <a:lnTo>
                    <a:pt x="206" y="82"/>
                  </a:lnTo>
                  <a:lnTo>
                    <a:pt x="201" y="97"/>
                  </a:lnTo>
                  <a:lnTo>
                    <a:pt x="199" y="104"/>
                  </a:lnTo>
                  <a:lnTo>
                    <a:pt x="199" y="108"/>
                  </a:lnTo>
                  <a:lnTo>
                    <a:pt x="204" y="115"/>
                  </a:lnTo>
                  <a:lnTo>
                    <a:pt x="208" y="120"/>
                  </a:lnTo>
                  <a:lnTo>
                    <a:pt x="211" y="118"/>
                  </a:lnTo>
                  <a:lnTo>
                    <a:pt x="215" y="127"/>
                  </a:lnTo>
                  <a:lnTo>
                    <a:pt x="213" y="130"/>
                  </a:lnTo>
                  <a:lnTo>
                    <a:pt x="211" y="127"/>
                  </a:lnTo>
                  <a:lnTo>
                    <a:pt x="208" y="130"/>
                  </a:lnTo>
                  <a:lnTo>
                    <a:pt x="208" y="134"/>
                  </a:lnTo>
                  <a:lnTo>
                    <a:pt x="208" y="144"/>
                  </a:lnTo>
                  <a:lnTo>
                    <a:pt x="211" y="146"/>
                  </a:lnTo>
                  <a:lnTo>
                    <a:pt x="211" y="151"/>
                  </a:lnTo>
                  <a:lnTo>
                    <a:pt x="208" y="153"/>
                  </a:lnTo>
                  <a:lnTo>
                    <a:pt x="208" y="158"/>
                  </a:lnTo>
                  <a:lnTo>
                    <a:pt x="211" y="163"/>
                  </a:lnTo>
                  <a:lnTo>
                    <a:pt x="211" y="163"/>
                  </a:lnTo>
                  <a:lnTo>
                    <a:pt x="211" y="165"/>
                  </a:lnTo>
                  <a:lnTo>
                    <a:pt x="211" y="170"/>
                  </a:lnTo>
                  <a:lnTo>
                    <a:pt x="215" y="172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84"/>
                  </a:lnTo>
                  <a:lnTo>
                    <a:pt x="215" y="186"/>
                  </a:lnTo>
                  <a:lnTo>
                    <a:pt x="222" y="194"/>
                  </a:lnTo>
                  <a:lnTo>
                    <a:pt x="227" y="196"/>
                  </a:lnTo>
                  <a:lnTo>
                    <a:pt x="232" y="198"/>
                  </a:lnTo>
                  <a:lnTo>
                    <a:pt x="232" y="201"/>
                  </a:lnTo>
                  <a:lnTo>
                    <a:pt x="234" y="201"/>
                  </a:lnTo>
                  <a:lnTo>
                    <a:pt x="232" y="201"/>
                  </a:lnTo>
                  <a:lnTo>
                    <a:pt x="232" y="203"/>
                  </a:lnTo>
                  <a:lnTo>
                    <a:pt x="227" y="203"/>
                  </a:lnTo>
                  <a:lnTo>
                    <a:pt x="225" y="205"/>
                  </a:lnTo>
                  <a:lnTo>
                    <a:pt x="222" y="208"/>
                  </a:lnTo>
                  <a:lnTo>
                    <a:pt x="218" y="210"/>
                  </a:lnTo>
                  <a:lnTo>
                    <a:pt x="215" y="213"/>
                  </a:lnTo>
                  <a:lnTo>
                    <a:pt x="208" y="213"/>
                  </a:lnTo>
                  <a:lnTo>
                    <a:pt x="208" y="215"/>
                  </a:lnTo>
                  <a:lnTo>
                    <a:pt x="204" y="215"/>
                  </a:lnTo>
                  <a:lnTo>
                    <a:pt x="201" y="215"/>
                  </a:lnTo>
                  <a:lnTo>
                    <a:pt x="194" y="217"/>
                  </a:lnTo>
                  <a:lnTo>
                    <a:pt x="192" y="220"/>
                  </a:lnTo>
                  <a:lnTo>
                    <a:pt x="187" y="220"/>
                  </a:lnTo>
                  <a:lnTo>
                    <a:pt x="185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8" y="220"/>
                  </a:lnTo>
                  <a:lnTo>
                    <a:pt x="178" y="222"/>
                  </a:lnTo>
                  <a:lnTo>
                    <a:pt x="170" y="224"/>
                  </a:lnTo>
                  <a:lnTo>
                    <a:pt x="166" y="224"/>
                  </a:lnTo>
                  <a:lnTo>
                    <a:pt x="163" y="224"/>
                  </a:lnTo>
                  <a:lnTo>
                    <a:pt x="161" y="224"/>
                  </a:lnTo>
                  <a:lnTo>
                    <a:pt x="161" y="222"/>
                  </a:lnTo>
                  <a:lnTo>
                    <a:pt x="159" y="222"/>
                  </a:lnTo>
                  <a:lnTo>
                    <a:pt x="156" y="222"/>
                  </a:lnTo>
                  <a:lnTo>
                    <a:pt x="154" y="222"/>
                  </a:lnTo>
                  <a:lnTo>
                    <a:pt x="149" y="227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2" y="224"/>
                  </a:lnTo>
                  <a:lnTo>
                    <a:pt x="140" y="224"/>
                  </a:lnTo>
                  <a:lnTo>
                    <a:pt x="137" y="222"/>
                  </a:lnTo>
                  <a:lnTo>
                    <a:pt x="135" y="222"/>
                  </a:lnTo>
                  <a:lnTo>
                    <a:pt x="135" y="220"/>
                  </a:lnTo>
                  <a:lnTo>
                    <a:pt x="133" y="220"/>
                  </a:lnTo>
                  <a:lnTo>
                    <a:pt x="130" y="222"/>
                  </a:lnTo>
                  <a:lnTo>
                    <a:pt x="128" y="222"/>
                  </a:lnTo>
                  <a:lnTo>
                    <a:pt x="107" y="222"/>
                  </a:lnTo>
                  <a:lnTo>
                    <a:pt x="104" y="236"/>
                  </a:lnTo>
                  <a:lnTo>
                    <a:pt x="104" y="203"/>
                  </a:lnTo>
                  <a:lnTo>
                    <a:pt x="102" y="194"/>
                  </a:lnTo>
                  <a:lnTo>
                    <a:pt x="95" y="186"/>
                  </a:lnTo>
                  <a:lnTo>
                    <a:pt x="92" y="184"/>
                  </a:lnTo>
                  <a:lnTo>
                    <a:pt x="90" y="184"/>
                  </a:lnTo>
                  <a:lnTo>
                    <a:pt x="90" y="182"/>
                  </a:lnTo>
                  <a:lnTo>
                    <a:pt x="88" y="182"/>
                  </a:lnTo>
                  <a:lnTo>
                    <a:pt x="88" y="179"/>
                  </a:lnTo>
                  <a:lnTo>
                    <a:pt x="85" y="179"/>
                  </a:lnTo>
                  <a:lnTo>
                    <a:pt x="83" y="182"/>
                  </a:lnTo>
                  <a:lnTo>
                    <a:pt x="83" y="179"/>
                  </a:lnTo>
                  <a:lnTo>
                    <a:pt x="81" y="179"/>
                  </a:lnTo>
                  <a:lnTo>
                    <a:pt x="78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3" y="177"/>
                  </a:lnTo>
                  <a:lnTo>
                    <a:pt x="71" y="172"/>
                  </a:lnTo>
                  <a:lnTo>
                    <a:pt x="69" y="170"/>
                  </a:lnTo>
                  <a:lnTo>
                    <a:pt x="66" y="170"/>
                  </a:lnTo>
                  <a:lnTo>
                    <a:pt x="64" y="168"/>
                  </a:lnTo>
                  <a:lnTo>
                    <a:pt x="62" y="168"/>
                  </a:lnTo>
                  <a:lnTo>
                    <a:pt x="52" y="163"/>
                  </a:lnTo>
                  <a:lnTo>
                    <a:pt x="50" y="163"/>
                  </a:lnTo>
                  <a:lnTo>
                    <a:pt x="47" y="160"/>
                  </a:lnTo>
                  <a:lnTo>
                    <a:pt x="45" y="160"/>
                  </a:lnTo>
                  <a:lnTo>
                    <a:pt x="43" y="158"/>
                  </a:lnTo>
                  <a:lnTo>
                    <a:pt x="40" y="158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29" y="153"/>
                  </a:lnTo>
                  <a:lnTo>
                    <a:pt x="24" y="137"/>
                  </a:lnTo>
                  <a:lnTo>
                    <a:pt x="7" y="115"/>
                  </a:lnTo>
                  <a:lnTo>
                    <a:pt x="3" y="92"/>
                  </a:lnTo>
                  <a:lnTo>
                    <a:pt x="0" y="75"/>
                  </a:lnTo>
                  <a:lnTo>
                    <a:pt x="12" y="75"/>
                  </a:lnTo>
                  <a:lnTo>
                    <a:pt x="19" y="73"/>
                  </a:lnTo>
                  <a:lnTo>
                    <a:pt x="21" y="68"/>
                  </a:lnTo>
                  <a:lnTo>
                    <a:pt x="26" y="61"/>
                  </a:lnTo>
                  <a:lnTo>
                    <a:pt x="29" y="59"/>
                  </a:lnTo>
                  <a:lnTo>
                    <a:pt x="33" y="56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5"/>
                  </a:lnTo>
                  <a:lnTo>
                    <a:pt x="33" y="45"/>
                  </a:lnTo>
                  <a:lnTo>
                    <a:pt x="31" y="40"/>
                  </a:lnTo>
                  <a:lnTo>
                    <a:pt x="29" y="40"/>
                  </a:lnTo>
                  <a:lnTo>
                    <a:pt x="29" y="37"/>
                  </a:lnTo>
                  <a:lnTo>
                    <a:pt x="26" y="35"/>
                  </a:lnTo>
                  <a:lnTo>
                    <a:pt x="26" y="33"/>
                  </a:lnTo>
                  <a:lnTo>
                    <a:pt x="29" y="33"/>
                  </a:lnTo>
                  <a:lnTo>
                    <a:pt x="31" y="35"/>
                  </a:lnTo>
                  <a:lnTo>
                    <a:pt x="33" y="33"/>
                  </a:lnTo>
                  <a:lnTo>
                    <a:pt x="33" y="30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6" y="21"/>
                  </a:lnTo>
                  <a:lnTo>
                    <a:pt x="33" y="16"/>
                  </a:lnTo>
                  <a:lnTo>
                    <a:pt x="31" y="14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Freeform 291">
              <a:extLst>
                <a:ext uri="{FF2B5EF4-FFF2-40B4-BE49-F238E27FC236}">
                  <a16:creationId xmlns:a16="http://schemas.microsoft.com/office/drawing/2014/main" id="{1A49EBEC-C4AC-0CD7-6B2D-7FA479F96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353" y="5442898"/>
              <a:ext cx="37667" cy="28908"/>
            </a:xfrm>
            <a:custGeom>
              <a:avLst/>
              <a:gdLst>
                <a:gd name="T0" fmla="*/ 12 w 43"/>
                <a:gd name="T1" fmla="*/ 5 h 33"/>
                <a:gd name="T2" fmla="*/ 14 w 43"/>
                <a:gd name="T3" fmla="*/ 5 h 33"/>
                <a:gd name="T4" fmla="*/ 17 w 43"/>
                <a:gd name="T5" fmla="*/ 5 h 33"/>
                <a:gd name="T6" fmla="*/ 21 w 43"/>
                <a:gd name="T7" fmla="*/ 3 h 33"/>
                <a:gd name="T8" fmla="*/ 24 w 43"/>
                <a:gd name="T9" fmla="*/ 3 h 33"/>
                <a:gd name="T10" fmla="*/ 24 w 43"/>
                <a:gd name="T11" fmla="*/ 5 h 33"/>
                <a:gd name="T12" fmla="*/ 28 w 43"/>
                <a:gd name="T13" fmla="*/ 5 h 33"/>
                <a:gd name="T14" fmla="*/ 28 w 43"/>
                <a:gd name="T15" fmla="*/ 3 h 33"/>
                <a:gd name="T16" fmla="*/ 28 w 43"/>
                <a:gd name="T17" fmla="*/ 0 h 33"/>
                <a:gd name="T18" fmla="*/ 33 w 43"/>
                <a:gd name="T19" fmla="*/ 0 h 33"/>
                <a:gd name="T20" fmla="*/ 36 w 43"/>
                <a:gd name="T21" fmla="*/ 5 h 33"/>
                <a:gd name="T22" fmla="*/ 38 w 43"/>
                <a:gd name="T23" fmla="*/ 5 h 33"/>
                <a:gd name="T24" fmla="*/ 38 w 43"/>
                <a:gd name="T25" fmla="*/ 10 h 33"/>
                <a:gd name="T26" fmla="*/ 40 w 43"/>
                <a:gd name="T27" fmla="*/ 12 h 33"/>
                <a:gd name="T28" fmla="*/ 43 w 43"/>
                <a:gd name="T29" fmla="*/ 17 h 33"/>
                <a:gd name="T30" fmla="*/ 43 w 43"/>
                <a:gd name="T31" fmla="*/ 22 h 33"/>
                <a:gd name="T32" fmla="*/ 43 w 43"/>
                <a:gd name="T33" fmla="*/ 24 h 33"/>
                <a:gd name="T34" fmla="*/ 40 w 43"/>
                <a:gd name="T35" fmla="*/ 26 h 33"/>
                <a:gd name="T36" fmla="*/ 40 w 43"/>
                <a:gd name="T37" fmla="*/ 29 h 33"/>
                <a:gd name="T38" fmla="*/ 38 w 43"/>
                <a:gd name="T39" fmla="*/ 31 h 33"/>
                <a:gd name="T40" fmla="*/ 36 w 43"/>
                <a:gd name="T41" fmla="*/ 29 h 33"/>
                <a:gd name="T42" fmla="*/ 33 w 43"/>
                <a:gd name="T43" fmla="*/ 29 h 33"/>
                <a:gd name="T44" fmla="*/ 33 w 43"/>
                <a:gd name="T45" fmla="*/ 29 h 33"/>
                <a:gd name="T46" fmla="*/ 31 w 43"/>
                <a:gd name="T47" fmla="*/ 26 h 33"/>
                <a:gd name="T48" fmla="*/ 31 w 43"/>
                <a:gd name="T49" fmla="*/ 24 h 33"/>
                <a:gd name="T50" fmla="*/ 28 w 43"/>
                <a:gd name="T51" fmla="*/ 22 h 33"/>
                <a:gd name="T52" fmla="*/ 26 w 43"/>
                <a:gd name="T53" fmla="*/ 22 h 33"/>
                <a:gd name="T54" fmla="*/ 24 w 43"/>
                <a:gd name="T55" fmla="*/ 22 h 33"/>
                <a:gd name="T56" fmla="*/ 26 w 43"/>
                <a:gd name="T57" fmla="*/ 24 h 33"/>
                <a:gd name="T58" fmla="*/ 24 w 43"/>
                <a:gd name="T59" fmla="*/ 31 h 33"/>
                <a:gd name="T60" fmla="*/ 24 w 43"/>
                <a:gd name="T61" fmla="*/ 33 h 33"/>
                <a:gd name="T62" fmla="*/ 19 w 43"/>
                <a:gd name="T63" fmla="*/ 33 h 33"/>
                <a:gd name="T64" fmla="*/ 17 w 43"/>
                <a:gd name="T65" fmla="*/ 33 h 33"/>
                <a:gd name="T66" fmla="*/ 14 w 43"/>
                <a:gd name="T67" fmla="*/ 33 h 33"/>
                <a:gd name="T68" fmla="*/ 14 w 43"/>
                <a:gd name="T69" fmla="*/ 33 h 33"/>
                <a:gd name="T70" fmla="*/ 10 w 43"/>
                <a:gd name="T71" fmla="*/ 33 h 33"/>
                <a:gd name="T72" fmla="*/ 10 w 43"/>
                <a:gd name="T73" fmla="*/ 29 h 33"/>
                <a:gd name="T74" fmla="*/ 7 w 43"/>
                <a:gd name="T75" fmla="*/ 29 h 33"/>
                <a:gd name="T76" fmla="*/ 2 w 43"/>
                <a:gd name="T77" fmla="*/ 29 h 33"/>
                <a:gd name="T78" fmla="*/ 0 w 43"/>
                <a:gd name="T79" fmla="*/ 29 h 33"/>
                <a:gd name="T80" fmla="*/ 2 w 43"/>
                <a:gd name="T81" fmla="*/ 26 h 33"/>
                <a:gd name="T82" fmla="*/ 5 w 43"/>
                <a:gd name="T83" fmla="*/ 14 h 33"/>
                <a:gd name="T84" fmla="*/ 10 w 43"/>
                <a:gd name="T85" fmla="*/ 10 h 33"/>
                <a:gd name="T86" fmla="*/ 12 w 43"/>
                <a:gd name="T87" fmla="*/ 5 h 33"/>
                <a:gd name="T88" fmla="*/ 12 w 43"/>
                <a:gd name="T8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" h="33">
                  <a:moveTo>
                    <a:pt x="12" y="5"/>
                  </a:moveTo>
                  <a:lnTo>
                    <a:pt x="14" y="5"/>
                  </a:lnTo>
                  <a:lnTo>
                    <a:pt x="17" y="5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10"/>
                  </a:lnTo>
                  <a:lnTo>
                    <a:pt x="40" y="12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38" y="31"/>
                  </a:lnTo>
                  <a:lnTo>
                    <a:pt x="36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26"/>
                  </a:lnTo>
                  <a:lnTo>
                    <a:pt x="31" y="24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6" y="24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10" y="29"/>
                  </a:lnTo>
                  <a:lnTo>
                    <a:pt x="7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8" name="Freeform 292">
              <a:extLst>
                <a:ext uri="{FF2B5EF4-FFF2-40B4-BE49-F238E27FC236}">
                  <a16:creationId xmlns:a16="http://schemas.microsoft.com/office/drawing/2014/main" id="{8ED94E6D-6B9F-B221-37FB-7FFD07492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353" y="5462169"/>
              <a:ext cx="37667" cy="42923"/>
            </a:xfrm>
            <a:custGeom>
              <a:avLst/>
              <a:gdLst>
                <a:gd name="T0" fmla="*/ 7 w 43"/>
                <a:gd name="T1" fmla="*/ 49 h 49"/>
                <a:gd name="T2" fmla="*/ 19 w 43"/>
                <a:gd name="T3" fmla="*/ 49 h 49"/>
                <a:gd name="T4" fmla="*/ 26 w 43"/>
                <a:gd name="T5" fmla="*/ 47 h 49"/>
                <a:gd name="T6" fmla="*/ 28 w 43"/>
                <a:gd name="T7" fmla="*/ 42 h 49"/>
                <a:gd name="T8" fmla="*/ 33 w 43"/>
                <a:gd name="T9" fmla="*/ 35 h 49"/>
                <a:gd name="T10" fmla="*/ 36 w 43"/>
                <a:gd name="T11" fmla="*/ 33 h 49"/>
                <a:gd name="T12" fmla="*/ 40 w 43"/>
                <a:gd name="T13" fmla="*/ 30 h 49"/>
                <a:gd name="T14" fmla="*/ 43 w 43"/>
                <a:gd name="T15" fmla="*/ 28 h 49"/>
                <a:gd name="T16" fmla="*/ 43 w 43"/>
                <a:gd name="T17" fmla="*/ 23 h 49"/>
                <a:gd name="T18" fmla="*/ 43 w 43"/>
                <a:gd name="T19" fmla="*/ 19 h 49"/>
                <a:gd name="T20" fmla="*/ 40 w 43"/>
                <a:gd name="T21" fmla="*/ 19 h 49"/>
                <a:gd name="T22" fmla="*/ 38 w 43"/>
                <a:gd name="T23" fmla="*/ 14 h 49"/>
                <a:gd name="T24" fmla="*/ 36 w 43"/>
                <a:gd name="T25" fmla="*/ 14 h 49"/>
                <a:gd name="T26" fmla="*/ 36 w 43"/>
                <a:gd name="T27" fmla="*/ 11 h 49"/>
                <a:gd name="T28" fmla="*/ 33 w 43"/>
                <a:gd name="T29" fmla="*/ 9 h 49"/>
                <a:gd name="T30" fmla="*/ 33 w 43"/>
                <a:gd name="T31" fmla="*/ 7 h 49"/>
                <a:gd name="T32" fmla="*/ 31 w 43"/>
                <a:gd name="T33" fmla="*/ 4 h 49"/>
                <a:gd name="T34" fmla="*/ 31 w 43"/>
                <a:gd name="T35" fmla="*/ 2 h 49"/>
                <a:gd name="T36" fmla="*/ 28 w 43"/>
                <a:gd name="T37" fmla="*/ 0 h 49"/>
                <a:gd name="T38" fmla="*/ 26 w 43"/>
                <a:gd name="T39" fmla="*/ 0 h 49"/>
                <a:gd name="T40" fmla="*/ 24 w 43"/>
                <a:gd name="T41" fmla="*/ 0 h 49"/>
                <a:gd name="T42" fmla="*/ 26 w 43"/>
                <a:gd name="T43" fmla="*/ 2 h 49"/>
                <a:gd name="T44" fmla="*/ 24 w 43"/>
                <a:gd name="T45" fmla="*/ 9 h 49"/>
                <a:gd name="T46" fmla="*/ 24 w 43"/>
                <a:gd name="T47" fmla="*/ 11 h 49"/>
                <a:gd name="T48" fmla="*/ 19 w 43"/>
                <a:gd name="T49" fmla="*/ 11 h 49"/>
                <a:gd name="T50" fmla="*/ 17 w 43"/>
                <a:gd name="T51" fmla="*/ 11 h 49"/>
                <a:gd name="T52" fmla="*/ 14 w 43"/>
                <a:gd name="T53" fmla="*/ 11 h 49"/>
                <a:gd name="T54" fmla="*/ 14 w 43"/>
                <a:gd name="T55" fmla="*/ 11 h 49"/>
                <a:gd name="T56" fmla="*/ 10 w 43"/>
                <a:gd name="T57" fmla="*/ 11 h 49"/>
                <a:gd name="T58" fmla="*/ 10 w 43"/>
                <a:gd name="T59" fmla="*/ 7 h 49"/>
                <a:gd name="T60" fmla="*/ 7 w 43"/>
                <a:gd name="T61" fmla="*/ 7 h 49"/>
                <a:gd name="T62" fmla="*/ 2 w 43"/>
                <a:gd name="T63" fmla="*/ 7 h 49"/>
                <a:gd name="T64" fmla="*/ 0 w 43"/>
                <a:gd name="T65" fmla="*/ 7 h 49"/>
                <a:gd name="T66" fmla="*/ 0 w 43"/>
                <a:gd name="T67" fmla="*/ 9 h 49"/>
                <a:gd name="T68" fmla="*/ 2 w 43"/>
                <a:gd name="T69" fmla="*/ 14 h 49"/>
                <a:gd name="T70" fmla="*/ 5 w 43"/>
                <a:gd name="T71" fmla="*/ 19 h 49"/>
                <a:gd name="T72" fmla="*/ 5 w 43"/>
                <a:gd name="T73" fmla="*/ 23 h 49"/>
                <a:gd name="T74" fmla="*/ 7 w 43"/>
                <a:gd name="T75" fmla="*/ 49 h 49"/>
                <a:gd name="T76" fmla="*/ 7 w 43"/>
                <a:gd name="T7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" h="49">
                  <a:moveTo>
                    <a:pt x="7" y="49"/>
                  </a:moveTo>
                  <a:lnTo>
                    <a:pt x="19" y="49"/>
                  </a:lnTo>
                  <a:lnTo>
                    <a:pt x="26" y="47"/>
                  </a:lnTo>
                  <a:lnTo>
                    <a:pt x="28" y="42"/>
                  </a:lnTo>
                  <a:lnTo>
                    <a:pt x="33" y="35"/>
                  </a:lnTo>
                  <a:lnTo>
                    <a:pt x="36" y="33"/>
                  </a:lnTo>
                  <a:lnTo>
                    <a:pt x="40" y="30"/>
                  </a:lnTo>
                  <a:lnTo>
                    <a:pt x="43" y="28"/>
                  </a:lnTo>
                  <a:lnTo>
                    <a:pt x="43" y="23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11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0" y="11"/>
                  </a:lnTo>
                  <a:lnTo>
                    <a:pt x="10" y="7"/>
                  </a:lnTo>
                  <a:lnTo>
                    <a:pt x="7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4"/>
                  </a:lnTo>
                  <a:lnTo>
                    <a:pt x="5" y="19"/>
                  </a:lnTo>
                  <a:lnTo>
                    <a:pt x="5" y="23"/>
                  </a:lnTo>
                  <a:lnTo>
                    <a:pt x="7" y="49"/>
                  </a:lnTo>
                  <a:lnTo>
                    <a:pt x="7" y="4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9" name="Freeform 293">
              <a:extLst>
                <a:ext uri="{FF2B5EF4-FFF2-40B4-BE49-F238E27FC236}">
                  <a16:creationId xmlns:a16="http://schemas.microsoft.com/office/drawing/2014/main" id="{E65F41E7-1D90-AF62-AC86-808B71651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5006" y="5322888"/>
              <a:ext cx="347766" cy="346015"/>
            </a:xfrm>
            <a:custGeom>
              <a:avLst/>
              <a:gdLst>
                <a:gd name="T0" fmla="*/ 12 w 397"/>
                <a:gd name="T1" fmla="*/ 220 h 395"/>
                <a:gd name="T2" fmla="*/ 28 w 397"/>
                <a:gd name="T3" fmla="*/ 215 h 395"/>
                <a:gd name="T4" fmla="*/ 45 w 397"/>
                <a:gd name="T5" fmla="*/ 206 h 395"/>
                <a:gd name="T6" fmla="*/ 54 w 397"/>
                <a:gd name="T7" fmla="*/ 218 h 395"/>
                <a:gd name="T8" fmla="*/ 80 w 397"/>
                <a:gd name="T9" fmla="*/ 196 h 395"/>
                <a:gd name="T10" fmla="*/ 83 w 397"/>
                <a:gd name="T11" fmla="*/ 161 h 395"/>
                <a:gd name="T12" fmla="*/ 104 w 397"/>
                <a:gd name="T13" fmla="*/ 140 h 395"/>
                <a:gd name="T14" fmla="*/ 123 w 397"/>
                <a:gd name="T15" fmla="*/ 109 h 395"/>
                <a:gd name="T16" fmla="*/ 127 w 397"/>
                <a:gd name="T17" fmla="*/ 83 h 395"/>
                <a:gd name="T18" fmla="*/ 139 w 397"/>
                <a:gd name="T19" fmla="*/ 50 h 395"/>
                <a:gd name="T20" fmla="*/ 137 w 397"/>
                <a:gd name="T21" fmla="*/ 24 h 395"/>
                <a:gd name="T22" fmla="*/ 144 w 397"/>
                <a:gd name="T23" fmla="*/ 12 h 395"/>
                <a:gd name="T24" fmla="*/ 158 w 397"/>
                <a:gd name="T25" fmla="*/ 5 h 395"/>
                <a:gd name="T26" fmla="*/ 179 w 397"/>
                <a:gd name="T27" fmla="*/ 21 h 395"/>
                <a:gd name="T28" fmla="*/ 201 w 397"/>
                <a:gd name="T29" fmla="*/ 21 h 395"/>
                <a:gd name="T30" fmla="*/ 215 w 397"/>
                <a:gd name="T31" fmla="*/ 21 h 395"/>
                <a:gd name="T32" fmla="*/ 232 w 397"/>
                <a:gd name="T33" fmla="*/ 14 h 395"/>
                <a:gd name="T34" fmla="*/ 260 w 397"/>
                <a:gd name="T35" fmla="*/ 7 h 395"/>
                <a:gd name="T36" fmla="*/ 272 w 397"/>
                <a:gd name="T37" fmla="*/ 9 h 395"/>
                <a:gd name="T38" fmla="*/ 281 w 397"/>
                <a:gd name="T39" fmla="*/ 0 h 395"/>
                <a:gd name="T40" fmla="*/ 298 w 397"/>
                <a:gd name="T41" fmla="*/ 7 h 395"/>
                <a:gd name="T42" fmla="*/ 324 w 397"/>
                <a:gd name="T43" fmla="*/ 7 h 395"/>
                <a:gd name="T44" fmla="*/ 340 w 397"/>
                <a:gd name="T45" fmla="*/ 21 h 395"/>
                <a:gd name="T46" fmla="*/ 354 w 397"/>
                <a:gd name="T47" fmla="*/ 19 h 395"/>
                <a:gd name="T48" fmla="*/ 371 w 397"/>
                <a:gd name="T49" fmla="*/ 14 h 395"/>
                <a:gd name="T50" fmla="*/ 388 w 397"/>
                <a:gd name="T51" fmla="*/ 31 h 395"/>
                <a:gd name="T52" fmla="*/ 397 w 397"/>
                <a:gd name="T53" fmla="*/ 38 h 395"/>
                <a:gd name="T54" fmla="*/ 395 w 397"/>
                <a:gd name="T55" fmla="*/ 64 h 395"/>
                <a:gd name="T56" fmla="*/ 378 w 397"/>
                <a:gd name="T57" fmla="*/ 99 h 395"/>
                <a:gd name="T58" fmla="*/ 366 w 397"/>
                <a:gd name="T59" fmla="*/ 140 h 395"/>
                <a:gd name="T60" fmla="*/ 357 w 397"/>
                <a:gd name="T61" fmla="*/ 178 h 395"/>
                <a:gd name="T62" fmla="*/ 383 w 397"/>
                <a:gd name="T63" fmla="*/ 284 h 395"/>
                <a:gd name="T64" fmla="*/ 347 w 397"/>
                <a:gd name="T65" fmla="*/ 319 h 395"/>
                <a:gd name="T66" fmla="*/ 343 w 397"/>
                <a:gd name="T67" fmla="*/ 334 h 395"/>
                <a:gd name="T68" fmla="*/ 340 w 397"/>
                <a:gd name="T69" fmla="*/ 362 h 395"/>
                <a:gd name="T70" fmla="*/ 359 w 397"/>
                <a:gd name="T71" fmla="*/ 376 h 395"/>
                <a:gd name="T72" fmla="*/ 366 w 397"/>
                <a:gd name="T73" fmla="*/ 395 h 395"/>
                <a:gd name="T74" fmla="*/ 352 w 397"/>
                <a:gd name="T75" fmla="*/ 395 h 395"/>
                <a:gd name="T76" fmla="*/ 321 w 397"/>
                <a:gd name="T77" fmla="*/ 372 h 395"/>
                <a:gd name="T78" fmla="*/ 310 w 397"/>
                <a:gd name="T79" fmla="*/ 357 h 395"/>
                <a:gd name="T80" fmla="*/ 295 w 397"/>
                <a:gd name="T81" fmla="*/ 367 h 395"/>
                <a:gd name="T82" fmla="*/ 274 w 397"/>
                <a:gd name="T83" fmla="*/ 360 h 395"/>
                <a:gd name="T84" fmla="*/ 267 w 397"/>
                <a:gd name="T85" fmla="*/ 350 h 395"/>
                <a:gd name="T86" fmla="*/ 255 w 397"/>
                <a:gd name="T87" fmla="*/ 353 h 395"/>
                <a:gd name="T88" fmla="*/ 246 w 397"/>
                <a:gd name="T89" fmla="*/ 346 h 395"/>
                <a:gd name="T90" fmla="*/ 229 w 397"/>
                <a:gd name="T91" fmla="*/ 350 h 395"/>
                <a:gd name="T92" fmla="*/ 213 w 397"/>
                <a:gd name="T93" fmla="*/ 348 h 395"/>
                <a:gd name="T94" fmla="*/ 210 w 397"/>
                <a:gd name="T95" fmla="*/ 341 h 395"/>
                <a:gd name="T96" fmla="*/ 208 w 397"/>
                <a:gd name="T97" fmla="*/ 327 h 395"/>
                <a:gd name="T98" fmla="*/ 203 w 397"/>
                <a:gd name="T99" fmla="*/ 315 h 395"/>
                <a:gd name="T100" fmla="*/ 201 w 397"/>
                <a:gd name="T101" fmla="*/ 293 h 395"/>
                <a:gd name="T102" fmla="*/ 201 w 397"/>
                <a:gd name="T103" fmla="*/ 279 h 395"/>
                <a:gd name="T104" fmla="*/ 177 w 397"/>
                <a:gd name="T105" fmla="*/ 263 h 395"/>
                <a:gd name="T106" fmla="*/ 151 w 397"/>
                <a:gd name="T107" fmla="*/ 265 h 395"/>
                <a:gd name="T108" fmla="*/ 130 w 397"/>
                <a:gd name="T109" fmla="*/ 282 h 395"/>
                <a:gd name="T110" fmla="*/ 109 w 397"/>
                <a:gd name="T111" fmla="*/ 275 h 395"/>
                <a:gd name="T112" fmla="*/ 99 w 397"/>
                <a:gd name="T113" fmla="*/ 256 h 395"/>
                <a:gd name="T114" fmla="*/ 94 w 397"/>
                <a:gd name="T115" fmla="*/ 241 h 395"/>
                <a:gd name="T116" fmla="*/ 45 w 397"/>
                <a:gd name="T117" fmla="*/ 237 h 395"/>
                <a:gd name="T118" fmla="*/ 21 w 397"/>
                <a:gd name="T119" fmla="*/ 237 h 395"/>
                <a:gd name="T120" fmla="*/ 12 w 397"/>
                <a:gd name="T121" fmla="*/ 241 h 395"/>
                <a:gd name="T122" fmla="*/ 0 w 397"/>
                <a:gd name="T123" fmla="*/ 237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7" h="395">
                  <a:moveTo>
                    <a:pt x="0" y="237"/>
                  </a:moveTo>
                  <a:lnTo>
                    <a:pt x="5" y="234"/>
                  </a:lnTo>
                  <a:lnTo>
                    <a:pt x="9" y="232"/>
                  </a:lnTo>
                  <a:lnTo>
                    <a:pt x="12" y="230"/>
                  </a:lnTo>
                  <a:lnTo>
                    <a:pt x="9" y="222"/>
                  </a:lnTo>
                  <a:lnTo>
                    <a:pt x="12" y="220"/>
                  </a:lnTo>
                  <a:lnTo>
                    <a:pt x="16" y="218"/>
                  </a:lnTo>
                  <a:lnTo>
                    <a:pt x="21" y="213"/>
                  </a:lnTo>
                  <a:lnTo>
                    <a:pt x="23" y="213"/>
                  </a:lnTo>
                  <a:lnTo>
                    <a:pt x="26" y="211"/>
                  </a:lnTo>
                  <a:lnTo>
                    <a:pt x="28" y="213"/>
                  </a:lnTo>
                  <a:lnTo>
                    <a:pt x="28" y="215"/>
                  </a:lnTo>
                  <a:lnTo>
                    <a:pt x="31" y="215"/>
                  </a:lnTo>
                  <a:lnTo>
                    <a:pt x="33" y="213"/>
                  </a:lnTo>
                  <a:lnTo>
                    <a:pt x="33" y="208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5" y="206"/>
                  </a:lnTo>
                  <a:lnTo>
                    <a:pt x="49" y="204"/>
                  </a:lnTo>
                  <a:lnTo>
                    <a:pt x="49" y="206"/>
                  </a:lnTo>
                  <a:lnTo>
                    <a:pt x="47" y="208"/>
                  </a:lnTo>
                  <a:lnTo>
                    <a:pt x="49" y="211"/>
                  </a:lnTo>
                  <a:lnTo>
                    <a:pt x="49" y="213"/>
                  </a:lnTo>
                  <a:lnTo>
                    <a:pt x="54" y="218"/>
                  </a:lnTo>
                  <a:lnTo>
                    <a:pt x="59" y="215"/>
                  </a:lnTo>
                  <a:lnTo>
                    <a:pt x="64" y="211"/>
                  </a:lnTo>
                  <a:lnTo>
                    <a:pt x="71" y="201"/>
                  </a:lnTo>
                  <a:lnTo>
                    <a:pt x="73" y="199"/>
                  </a:lnTo>
                  <a:lnTo>
                    <a:pt x="75" y="196"/>
                  </a:lnTo>
                  <a:lnTo>
                    <a:pt x="80" y="196"/>
                  </a:lnTo>
                  <a:lnTo>
                    <a:pt x="83" y="189"/>
                  </a:lnTo>
                  <a:lnTo>
                    <a:pt x="83" y="187"/>
                  </a:lnTo>
                  <a:lnTo>
                    <a:pt x="85" y="180"/>
                  </a:lnTo>
                  <a:lnTo>
                    <a:pt x="85" y="170"/>
                  </a:lnTo>
                  <a:lnTo>
                    <a:pt x="85" y="168"/>
                  </a:lnTo>
                  <a:lnTo>
                    <a:pt x="83" y="161"/>
                  </a:lnTo>
                  <a:lnTo>
                    <a:pt x="85" y="156"/>
                  </a:lnTo>
                  <a:lnTo>
                    <a:pt x="92" y="151"/>
                  </a:lnTo>
                  <a:lnTo>
                    <a:pt x="92" y="147"/>
                  </a:lnTo>
                  <a:lnTo>
                    <a:pt x="97" y="142"/>
                  </a:lnTo>
                  <a:lnTo>
                    <a:pt x="101" y="137"/>
                  </a:lnTo>
                  <a:lnTo>
                    <a:pt x="104" y="140"/>
                  </a:lnTo>
                  <a:lnTo>
                    <a:pt x="106" y="135"/>
                  </a:lnTo>
                  <a:lnTo>
                    <a:pt x="111" y="135"/>
                  </a:lnTo>
                  <a:lnTo>
                    <a:pt x="118" y="123"/>
                  </a:lnTo>
                  <a:lnTo>
                    <a:pt x="118" y="116"/>
                  </a:lnTo>
                  <a:lnTo>
                    <a:pt x="120" y="109"/>
                  </a:lnTo>
                  <a:lnTo>
                    <a:pt x="123" y="109"/>
                  </a:lnTo>
                  <a:lnTo>
                    <a:pt x="123" y="102"/>
                  </a:lnTo>
                  <a:lnTo>
                    <a:pt x="123" y="102"/>
                  </a:lnTo>
                  <a:lnTo>
                    <a:pt x="123" y="95"/>
                  </a:lnTo>
                  <a:lnTo>
                    <a:pt x="123" y="92"/>
                  </a:lnTo>
                  <a:lnTo>
                    <a:pt x="123" y="88"/>
                  </a:lnTo>
                  <a:lnTo>
                    <a:pt x="127" y="83"/>
                  </a:lnTo>
                  <a:lnTo>
                    <a:pt x="127" y="78"/>
                  </a:lnTo>
                  <a:lnTo>
                    <a:pt x="127" y="73"/>
                  </a:lnTo>
                  <a:lnTo>
                    <a:pt x="125" y="66"/>
                  </a:lnTo>
                  <a:lnTo>
                    <a:pt x="135" y="54"/>
                  </a:lnTo>
                  <a:lnTo>
                    <a:pt x="137" y="52"/>
                  </a:lnTo>
                  <a:lnTo>
                    <a:pt x="139" y="50"/>
                  </a:lnTo>
                  <a:lnTo>
                    <a:pt x="139" y="40"/>
                  </a:lnTo>
                  <a:lnTo>
                    <a:pt x="137" y="36"/>
                  </a:lnTo>
                  <a:lnTo>
                    <a:pt x="139" y="33"/>
                  </a:lnTo>
                  <a:lnTo>
                    <a:pt x="139" y="28"/>
                  </a:lnTo>
                  <a:lnTo>
                    <a:pt x="142" y="26"/>
                  </a:lnTo>
                  <a:lnTo>
                    <a:pt x="137" y="24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4" y="14"/>
                  </a:lnTo>
                  <a:lnTo>
                    <a:pt x="144" y="12"/>
                  </a:lnTo>
                  <a:lnTo>
                    <a:pt x="146" y="9"/>
                  </a:lnTo>
                  <a:lnTo>
                    <a:pt x="149" y="9"/>
                  </a:lnTo>
                  <a:lnTo>
                    <a:pt x="151" y="7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8" y="5"/>
                  </a:lnTo>
                  <a:lnTo>
                    <a:pt x="161" y="7"/>
                  </a:lnTo>
                  <a:lnTo>
                    <a:pt x="163" y="7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7" y="19"/>
                  </a:lnTo>
                  <a:lnTo>
                    <a:pt x="179" y="21"/>
                  </a:lnTo>
                  <a:lnTo>
                    <a:pt x="184" y="19"/>
                  </a:lnTo>
                  <a:lnTo>
                    <a:pt x="187" y="21"/>
                  </a:lnTo>
                  <a:lnTo>
                    <a:pt x="194" y="24"/>
                  </a:lnTo>
                  <a:lnTo>
                    <a:pt x="196" y="24"/>
                  </a:lnTo>
                  <a:lnTo>
                    <a:pt x="198" y="21"/>
                  </a:lnTo>
                  <a:lnTo>
                    <a:pt x="201" y="21"/>
                  </a:lnTo>
                  <a:lnTo>
                    <a:pt x="206" y="24"/>
                  </a:lnTo>
                  <a:lnTo>
                    <a:pt x="210" y="24"/>
                  </a:lnTo>
                  <a:lnTo>
                    <a:pt x="213" y="26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5" y="21"/>
                  </a:lnTo>
                  <a:lnTo>
                    <a:pt x="215" y="19"/>
                  </a:lnTo>
                  <a:lnTo>
                    <a:pt x="217" y="17"/>
                  </a:lnTo>
                  <a:lnTo>
                    <a:pt x="222" y="12"/>
                  </a:lnTo>
                  <a:lnTo>
                    <a:pt x="224" y="12"/>
                  </a:lnTo>
                  <a:lnTo>
                    <a:pt x="229" y="12"/>
                  </a:lnTo>
                  <a:lnTo>
                    <a:pt x="232" y="14"/>
                  </a:lnTo>
                  <a:lnTo>
                    <a:pt x="234" y="14"/>
                  </a:lnTo>
                  <a:lnTo>
                    <a:pt x="243" y="12"/>
                  </a:lnTo>
                  <a:lnTo>
                    <a:pt x="246" y="12"/>
                  </a:lnTo>
                  <a:lnTo>
                    <a:pt x="248" y="9"/>
                  </a:lnTo>
                  <a:lnTo>
                    <a:pt x="258" y="7"/>
                  </a:lnTo>
                  <a:lnTo>
                    <a:pt x="260" y="7"/>
                  </a:lnTo>
                  <a:lnTo>
                    <a:pt x="260" y="7"/>
                  </a:lnTo>
                  <a:lnTo>
                    <a:pt x="262" y="7"/>
                  </a:lnTo>
                  <a:lnTo>
                    <a:pt x="262" y="9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6" y="7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9" y="0"/>
                  </a:lnTo>
                  <a:lnTo>
                    <a:pt x="281" y="0"/>
                  </a:lnTo>
                  <a:lnTo>
                    <a:pt x="284" y="2"/>
                  </a:lnTo>
                  <a:lnTo>
                    <a:pt x="288" y="2"/>
                  </a:lnTo>
                  <a:lnTo>
                    <a:pt x="291" y="2"/>
                  </a:lnTo>
                  <a:lnTo>
                    <a:pt x="293" y="5"/>
                  </a:lnTo>
                  <a:lnTo>
                    <a:pt x="295" y="5"/>
                  </a:lnTo>
                  <a:lnTo>
                    <a:pt x="298" y="7"/>
                  </a:lnTo>
                  <a:lnTo>
                    <a:pt x="307" y="7"/>
                  </a:lnTo>
                  <a:lnTo>
                    <a:pt x="307" y="7"/>
                  </a:lnTo>
                  <a:lnTo>
                    <a:pt x="314" y="5"/>
                  </a:lnTo>
                  <a:lnTo>
                    <a:pt x="319" y="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12"/>
                  </a:lnTo>
                  <a:lnTo>
                    <a:pt x="326" y="14"/>
                  </a:lnTo>
                  <a:lnTo>
                    <a:pt x="328" y="14"/>
                  </a:lnTo>
                  <a:lnTo>
                    <a:pt x="331" y="17"/>
                  </a:lnTo>
                  <a:lnTo>
                    <a:pt x="336" y="21"/>
                  </a:lnTo>
                  <a:lnTo>
                    <a:pt x="340" y="21"/>
                  </a:lnTo>
                  <a:lnTo>
                    <a:pt x="343" y="21"/>
                  </a:lnTo>
                  <a:lnTo>
                    <a:pt x="345" y="19"/>
                  </a:lnTo>
                  <a:lnTo>
                    <a:pt x="347" y="17"/>
                  </a:lnTo>
                  <a:lnTo>
                    <a:pt x="352" y="17"/>
                  </a:lnTo>
                  <a:lnTo>
                    <a:pt x="354" y="17"/>
                  </a:lnTo>
                  <a:lnTo>
                    <a:pt x="354" y="19"/>
                  </a:lnTo>
                  <a:lnTo>
                    <a:pt x="357" y="19"/>
                  </a:lnTo>
                  <a:lnTo>
                    <a:pt x="362" y="17"/>
                  </a:lnTo>
                  <a:lnTo>
                    <a:pt x="362" y="14"/>
                  </a:lnTo>
                  <a:lnTo>
                    <a:pt x="364" y="12"/>
                  </a:lnTo>
                  <a:lnTo>
                    <a:pt x="369" y="12"/>
                  </a:lnTo>
                  <a:lnTo>
                    <a:pt x="371" y="14"/>
                  </a:lnTo>
                  <a:lnTo>
                    <a:pt x="373" y="19"/>
                  </a:lnTo>
                  <a:lnTo>
                    <a:pt x="376" y="21"/>
                  </a:lnTo>
                  <a:lnTo>
                    <a:pt x="378" y="24"/>
                  </a:lnTo>
                  <a:lnTo>
                    <a:pt x="383" y="26"/>
                  </a:lnTo>
                  <a:lnTo>
                    <a:pt x="385" y="28"/>
                  </a:lnTo>
                  <a:lnTo>
                    <a:pt x="388" y="31"/>
                  </a:lnTo>
                  <a:lnTo>
                    <a:pt x="388" y="33"/>
                  </a:lnTo>
                  <a:lnTo>
                    <a:pt x="390" y="36"/>
                  </a:lnTo>
                  <a:lnTo>
                    <a:pt x="390" y="38"/>
                  </a:lnTo>
                  <a:lnTo>
                    <a:pt x="390" y="38"/>
                  </a:lnTo>
                  <a:lnTo>
                    <a:pt x="395" y="38"/>
                  </a:lnTo>
                  <a:lnTo>
                    <a:pt x="397" y="38"/>
                  </a:lnTo>
                  <a:lnTo>
                    <a:pt x="395" y="43"/>
                  </a:lnTo>
                  <a:lnTo>
                    <a:pt x="395" y="45"/>
                  </a:lnTo>
                  <a:lnTo>
                    <a:pt x="395" y="52"/>
                  </a:lnTo>
                  <a:lnTo>
                    <a:pt x="392" y="59"/>
                  </a:lnTo>
                  <a:lnTo>
                    <a:pt x="392" y="64"/>
                  </a:lnTo>
                  <a:lnTo>
                    <a:pt x="395" y="64"/>
                  </a:lnTo>
                  <a:lnTo>
                    <a:pt x="397" y="69"/>
                  </a:lnTo>
                  <a:lnTo>
                    <a:pt x="397" y="71"/>
                  </a:lnTo>
                  <a:lnTo>
                    <a:pt x="397" y="73"/>
                  </a:lnTo>
                  <a:lnTo>
                    <a:pt x="388" y="88"/>
                  </a:lnTo>
                  <a:lnTo>
                    <a:pt x="380" y="95"/>
                  </a:lnTo>
                  <a:lnTo>
                    <a:pt x="378" y="99"/>
                  </a:lnTo>
                  <a:lnTo>
                    <a:pt x="371" y="114"/>
                  </a:lnTo>
                  <a:lnTo>
                    <a:pt x="369" y="116"/>
                  </a:lnTo>
                  <a:lnTo>
                    <a:pt x="369" y="121"/>
                  </a:lnTo>
                  <a:lnTo>
                    <a:pt x="369" y="128"/>
                  </a:lnTo>
                  <a:lnTo>
                    <a:pt x="366" y="135"/>
                  </a:lnTo>
                  <a:lnTo>
                    <a:pt x="366" y="140"/>
                  </a:lnTo>
                  <a:lnTo>
                    <a:pt x="362" y="147"/>
                  </a:lnTo>
                  <a:lnTo>
                    <a:pt x="357" y="151"/>
                  </a:lnTo>
                  <a:lnTo>
                    <a:pt x="354" y="163"/>
                  </a:lnTo>
                  <a:lnTo>
                    <a:pt x="352" y="168"/>
                  </a:lnTo>
                  <a:lnTo>
                    <a:pt x="354" y="173"/>
                  </a:lnTo>
                  <a:lnTo>
                    <a:pt x="357" y="178"/>
                  </a:lnTo>
                  <a:lnTo>
                    <a:pt x="357" y="182"/>
                  </a:lnTo>
                  <a:lnTo>
                    <a:pt x="362" y="225"/>
                  </a:lnTo>
                  <a:lnTo>
                    <a:pt x="366" y="248"/>
                  </a:lnTo>
                  <a:lnTo>
                    <a:pt x="383" y="270"/>
                  </a:lnTo>
                  <a:lnTo>
                    <a:pt x="388" y="286"/>
                  </a:lnTo>
                  <a:lnTo>
                    <a:pt x="383" y="284"/>
                  </a:lnTo>
                  <a:lnTo>
                    <a:pt x="350" y="293"/>
                  </a:lnTo>
                  <a:lnTo>
                    <a:pt x="343" y="310"/>
                  </a:lnTo>
                  <a:lnTo>
                    <a:pt x="343" y="315"/>
                  </a:lnTo>
                  <a:lnTo>
                    <a:pt x="345" y="315"/>
                  </a:lnTo>
                  <a:lnTo>
                    <a:pt x="347" y="317"/>
                  </a:lnTo>
                  <a:lnTo>
                    <a:pt x="347" y="319"/>
                  </a:lnTo>
                  <a:lnTo>
                    <a:pt x="345" y="322"/>
                  </a:lnTo>
                  <a:lnTo>
                    <a:pt x="345" y="324"/>
                  </a:lnTo>
                  <a:lnTo>
                    <a:pt x="345" y="327"/>
                  </a:lnTo>
                  <a:lnTo>
                    <a:pt x="345" y="329"/>
                  </a:lnTo>
                  <a:lnTo>
                    <a:pt x="345" y="334"/>
                  </a:lnTo>
                  <a:lnTo>
                    <a:pt x="343" y="334"/>
                  </a:lnTo>
                  <a:lnTo>
                    <a:pt x="345" y="336"/>
                  </a:lnTo>
                  <a:lnTo>
                    <a:pt x="343" y="338"/>
                  </a:lnTo>
                  <a:lnTo>
                    <a:pt x="338" y="343"/>
                  </a:lnTo>
                  <a:lnTo>
                    <a:pt x="338" y="346"/>
                  </a:lnTo>
                  <a:lnTo>
                    <a:pt x="338" y="357"/>
                  </a:lnTo>
                  <a:lnTo>
                    <a:pt x="340" y="362"/>
                  </a:lnTo>
                  <a:lnTo>
                    <a:pt x="343" y="364"/>
                  </a:lnTo>
                  <a:lnTo>
                    <a:pt x="347" y="369"/>
                  </a:lnTo>
                  <a:lnTo>
                    <a:pt x="350" y="374"/>
                  </a:lnTo>
                  <a:lnTo>
                    <a:pt x="350" y="376"/>
                  </a:lnTo>
                  <a:lnTo>
                    <a:pt x="359" y="376"/>
                  </a:lnTo>
                  <a:lnTo>
                    <a:pt x="359" y="376"/>
                  </a:lnTo>
                  <a:lnTo>
                    <a:pt x="359" y="374"/>
                  </a:lnTo>
                  <a:lnTo>
                    <a:pt x="359" y="372"/>
                  </a:lnTo>
                  <a:lnTo>
                    <a:pt x="364" y="369"/>
                  </a:lnTo>
                  <a:lnTo>
                    <a:pt x="366" y="372"/>
                  </a:lnTo>
                  <a:lnTo>
                    <a:pt x="366" y="393"/>
                  </a:lnTo>
                  <a:lnTo>
                    <a:pt x="366" y="395"/>
                  </a:lnTo>
                  <a:lnTo>
                    <a:pt x="362" y="395"/>
                  </a:lnTo>
                  <a:lnTo>
                    <a:pt x="362" y="393"/>
                  </a:lnTo>
                  <a:lnTo>
                    <a:pt x="362" y="393"/>
                  </a:lnTo>
                  <a:lnTo>
                    <a:pt x="357" y="395"/>
                  </a:lnTo>
                  <a:lnTo>
                    <a:pt x="354" y="395"/>
                  </a:lnTo>
                  <a:lnTo>
                    <a:pt x="352" y="395"/>
                  </a:lnTo>
                  <a:lnTo>
                    <a:pt x="347" y="390"/>
                  </a:lnTo>
                  <a:lnTo>
                    <a:pt x="343" y="386"/>
                  </a:lnTo>
                  <a:lnTo>
                    <a:pt x="338" y="383"/>
                  </a:lnTo>
                  <a:lnTo>
                    <a:pt x="336" y="376"/>
                  </a:lnTo>
                  <a:lnTo>
                    <a:pt x="331" y="374"/>
                  </a:lnTo>
                  <a:lnTo>
                    <a:pt x="321" y="372"/>
                  </a:lnTo>
                  <a:lnTo>
                    <a:pt x="317" y="369"/>
                  </a:lnTo>
                  <a:lnTo>
                    <a:pt x="317" y="367"/>
                  </a:lnTo>
                  <a:lnTo>
                    <a:pt x="314" y="362"/>
                  </a:lnTo>
                  <a:lnTo>
                    <a:pt x="314" y="357"/>
                  </a:lnTo>
                  <a:lnTo>
                    <a:pt x="312" y="357"/>
                  </a:lnTo>
                  <a:lnTo>
                    <a:pt x="310" y="357"/>
                  </a:lnTo>
                  <a:lnTo>
                    <a:pt x="307" y="357"/>
                  </a:lnTo>
                  <a:lnTo>
                    <a:pt x="305" y="362"/>
                  </a:lnTo>
                  <a:lnTo>
                    <a:pt x="305" y="364"/>
                  </a:lnTo>
                  <a:lnTo>
                    <a:pt x="300" y="367"/>
                  </a:lnTo>
                  <a:lnTo>
                    <a:pt x="295" y="367"/>
                  </a:lnTo>
                  <a:lnTo>
                    <a:pt x="295" y="367"/>
                  </a:lnTo>
                  <a:lnTo>
                    <a:pt x="291" y="364"/>
                  </a:lnTo>
                  <a:lnTo>
                    <a:pt x="286" y="364"/>
                  </a:lnTo>
                  <a:lnTo>
                    <a:pt x="281" y="362"/>
                  </a:lnTo>
                  <a:lnTo>
                    <a:pt x="279" y="362"/>
                  </a:lnTo>
                  <a:lnTo>
                    <a:pt x="276" y="360"/>
                  </a:lnTo>
                  <a:lnTo>
                    <a:pt x="274" y="360"/>
                  </a:lnTo>
                  <a:lnTo>
                    <a:pt x="274" y="357"/>
                  </a:lnTo>
                  <a:lnTo>
                    <a:pt x="274" y="355"/>
                  </a:lnTo>
                  <a:lnTo>
                    <a:pt x="272" y="353"/>
                  </a:lnTo>
                  <a:lnTo>
                    <a:pt x="272" y="348"/>
                  </a:lnTo>
                  <a:lnTo>
                    <a:pt x="272" y="348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2" y="350"/>
                  </a:lnTo>
                  <a:lnTo>
                    <a:pt x="258" y="353"/>
                  </a:lnTo>
                  <a:lnTo>
                    <a:pt x="255" y="355"/>
                  </a:lnTo>
                  <a:lnTo>
                    <a:pt x="255" y="355"/>
                  </a:lnTo>
                  <a:lnTo>
                    <a:pt x="255" y="353"/>
                  </a:lnTo>
                  <a:lnTo>
                    <a:pt x="253" y="350"/>
                  </a:lnTo>
                  <a:lnTo>
                    <a:pt x="253" y="348"/>
                  </a:lnTo>
                  <a:lnTo>
                    <a:pt x="250" y="348"/>
                  </a:lnTo>
                  <a:lnTo>
                    <a:pt x="248" y="348"/>
                  </a:lnTo>
                  <a:lnTo>
                    <a:pt x="246" y="346"/>
                  </a:lnTo>
                  <a:lnTo>
                    <a:pt x="246" y="346"/>
                  </a:lnTo>
                  <a:lnTo>
                    <a:pt x="241" y="346"/>
                  </a:lnTo>
                  <a:lnTo>
                    <a:pt x="239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2" y="350"/>
                  </a:lnTo>
                  <a:lnTo>
                    <a:pt x="229" y="350"/>
                  </a:lnTo>
                  <a:lnTo>
                    <a:pt x="224" y="350"/>
                  </a:lnTo>
                  <a:lnTo>
                    <a:pt x="222" y="348"/>
                  </a:lnTo>
                  <a:lnTo>
                    <a:pt x="217" y="346"/>
                  </a:lnTo>
                  <a:lnTo>
                    <a:pt x="217" y="346"/>
                  </a:lnTo>
                  <a:lnTo>
                    <a:pt x="215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0" y="350"/>
                  </a:lnTo>
                  <a:lnTo>
                    <a:pt x="208" y="348"/>
                  </a:lnTo>
                  <a:lnTo>
                    <a:pt x="210" y="343"/>
                  </a:lnTo>
                  <a:lnTo>
                    <a:pt x="210" y="343"/>
                  </a:lnTo>
                  <a:lnTo>
                    <a:pt x="210" y="341"/>
                  </a:lnTo>
                  <a:lnTo>
                    <a:pt x="213" y="338"/>
                  </a:lnTo>
                  <a:lnTo>
                    <a:pt x="210" y="336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10" y="329"/>
                  </a:lnTo>
                  <a:lnTo>
                    <a:pt x="208" y="327"/>
                  </a:lnTo>
                  <a:lnTo>
                    <a:pt x="208" y="324"/>
                  </a:lnTo>
                  <a:lnTo>
                    <a:pt x="208" y="322"/>
                  </a:lnTo>
                  <a:lnTo>
                    <a:pt x="208" y="319"/>
                  </a:lnTo>
                  <a:lnTo>
                    <a:pt x="206" y="319"/>
                  </a:lnTo>
                  <a:lnTo>
                    <a:pt x="203" y="315"/>
                  </a:lnTo>
                  <a:lnTo>
                    <a:pt x="203" y="315"/>
                  </a:lnTo>
                  <a:lnTo>
                    <a:pt x="203" y="312"/>
                  </a:lnTo>
                  <a:lnTo>
                    <a:pt x="201" y="310"/>
                  </a:lnTo>
                  <a:lnTo>
                    <a:pt x="201" y="308"/>
                  </a:lnTo>
                  <a:lnTo>
                    <a:pt x="201" y="305"/>
                  </a:lnTo>
                  <a:lnTo>
                    <a:pt x="201" y="303"/>
                  </a:lnTo>
                  <a:lnTo>
                    <a:pt x="201" y="293"/>
                  </a:lnTo>
                  <a:lnTo>
                    <a:pt x="201" y="291"/>
                  </a:lnTo>
                  <a:lnTo>
                    <a:pt x="201" y="291"/>
                  </a:lnTo>
                  <a:lnTo>
                    <a:pt x="201" y="289"/>
                  </a:lnTo>
                  <a:lnTo>
                    <a:pt x="201" y="286"/>
                  </a:lnTo>
                  <a:lnTo>
                    <a:pt x="198" y="282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1" y="272"/>
                  </a:lnTo>
                  <a:lnTo>
                    <a:pt x="203" y="270"/>
                  </a:lnTo>
                  <a:lnTo>
                    <a:pt x="201" y="267"/>
                  </a:lnTo>
                  <a:lnTo>
                    <a:pt x="177" y="265"/>
                  </a:lnTo>
                  <a:lnTo>
                    <a:pt x="177" y="263"/>
                  </a:lnTo>
                  <a:lnTo>
                    <a:pt x="177" y="260"/>
                  </a:lnTo>
                  <a:lnTo>
                    <a:pt x="177" y="258"/>
                  </a:lnTo>
                  <a:lnTo>
                    <a:pt x="172" y="258"/>
                  </a:lnTo>
                  <a:lnTo>
                    <a:pt x="172" y="260"/>
                  </a:lnTo>
                  <a:lnTo>
                    <a:pt x="151" y="260"/>
                  </a:lnTo>
                  <a:lnTo>
                    <a:pt x="151" y="265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5"/>
                  </a:lnTo>
                  <a:lnTo>
                    <a:pt x="149" y="279"/>
                  </a:lnTo>
                  <a:lnTo>
                    <a:pt x="132" y="282"/>
                  </a:lnTo>
                  <a:lnTo>
                    <a:pt x="130" y="282"/>
                  </a:lnTo>
                  <a:lnTo>
                    <a:pt x="123" y="282"/>
                  </a:lnTo>
                  <a:lnTo>
                    <a:pt x="120" y="282"/>
                  </a:lnTo>
                  <a:lnTo>
                    <a:pt x="116" y="282"/>
                  </a:lnTo>
                  <a:lnTo>
                    <a:pt x="111" y="282"/>
                  </a:lnTo>
                  <a:lnTo>
                    <a:pt x="109" y="282"/>
                  </a:lnTo>
                  <a:lnTo>
                    <a:pt x="109" y="275"/>
                  </a:lnTo>
                  <a:lnTo>
                    <a:pt x="106" y="270"/>
                  </a:lnTo>
                  <a:lnTo>
                    <a:pt x="104" y="267"/>
                  </a:lnTo>
                  <a:lnTo>
                    <a:pt x="101" y="265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99" y="256"/>
                  </a:lnTo>
                  <a:lnTo>
                    <a:pt x="97" y="253"/>
                  </a:lnTo>
                  <a:lnTo>
                    <a:pt x="97" y="251"/>
                  </a:lnTo>
                  <a:lnTo>
                    <a:pt x="99" y="248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4" y="241"/>
                  </a:lnTo>
                  <a:lnTo>
                    <a:pt x="97" y="239"/>
                  </a:lnTo>
                  <a:lnTo>
                    <a:pt x="97" y="237"/>
                  </a:lnTo>
                  <a:lnTo>
                    <a:pt x="73" y="237"/>
                  </a:lnTo>
                  <a:lnTo>
                    <a:pt x="59" y="237"/>
                  </a:lnTo>
                  <a:lnTo>
                    <a:pt x="52" y="237"/>
                  </a:lnTo>
                  <a:lnTo>
                    <a:pt x="45" y="237"/>
                  </a:lnTo>
                  <a:lnTo>
                    <a:pt x="42" y="237"/>
                  </a:lnTo>
                  <a:lnTo>
                    <a:pt x="35" y="237"/>
                  </a:lnTo>
                  <a:lnTo>
                    <a:pt x="31" y="237"/>
                  </a:lnTo>
                  <a:lnTo>
                    <a:pt x="28" y="237"/>
                  </a:lnTo>
                  <a:lnTo>
                    <a:pt x="23" y="237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2" y="239"/>
                  </a:lnTo>
                  <a:lnTo>
                    <a:pt x="12" y="239"/>
                  </a:lnTo>
                  <a:lnTo>
                    <a:pt x="12" y="241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7" y="239"/>
                  </a:lnTo>
                  <a:lnTo>
                    <a:pt x="2" y="239"/>
                  </a:ln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0" name="Freeform 294">
              <a:extLst>
                <a:ext uri="{FF2B5EF4-FFF2-40B4-BE49-F238E27FC236}">
                  <a16:creationId xmlns:a16="http://schemas.microsoft.com/office/drawing/2014/main" id="{01979AD3-B294-0685-9128-C0D6C6161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927" y="5594443"/>
              <a:ext cx="57815" cy="147166"/>
            </a:xfrm>
            <a:custGeom>
              <a:avLst/>
              <a:gdLst>
                <a:gd name="T0" fmla="*/ 7 w 66"/>
                <a:gd name="T1" fmla="*/ 0 h 168"/>
                <a:gd name="T2" fmla="*/ 12 w 66"/>
                <a:gd name="T3" fmla="*/ 2 h 168"/>
                <a:gd name="T4" fmla="*/ 14 w 66"/>
                <a:gd name="T5" fmla="*/ 5 h 168"/>
                <a:gd name="T6" fmla="*/ 19 w 66"/>
                <a:gd name="T7" fmla="*/ 2 h 168"/>
                <a:gd name="T8" fmla="*/ 21 w 66"/>
                <a:gd name="T9" fmla="*/ 5 h 168"/>
                <a:gd name="T10" fmla="*/ 23 w 66"/>
                <a:gd name="T11" fmla="*/ 7 h 168"/>
                <a:gd name="T12" fmla="*/ 33 w 66"/>
                <a:gd name="T13" fmla="*/ 17 h 168"/>
                <a:gd name="T14" fmla="*/ 35 w 66"/>
                <a:gd name="T15" fmla="*/ 59 h 168"/>
                <a:gd name="T16" fmla="*/ 38 w 66"/>
                <a:gd name="T17" fmla="*/ 83 h 168"/>
                <a:gd name="T18" fmla="*/ 47 w 66"/>
                <a:gd name="T19" fmla="*/ 90 h 168"/>
                <a:gd name="T20" fmla="*/ 49 w 66"/>
                <a:gd name="T21" fmla="*/ 92 h 168"/>
                <a:gd name="T22" fmla="*/ 59 w 66"/>
                <a:gd name="T23" fmla="*/ 102 h 168"/>
                <a:gd name="T24" fmla="*/ 66 w 66"/>
                <a:gd name="T25" fmla="*/ 114 h 168"/>
                <a:gd name="T26" fmla="*/ 66 w 66"/>
                <a:gd name="T27" fmla="*/ 118 h 168"/>
                <a:gd name="T28" fmla="*/ 64 w 66"/>
                <a:gd name="T29" fmla="*/ 123 h 168"/>
                <a:gd name="T30" fmla="*/ 59 w 66"/>
                <a:gd name="T31" fmla="*/ 123 h 168"/>
                <a:gd name="T32" fmla="*/ 61 w 66"/>
                <a:gd name="T33" fmla="*/ 128 h 168"/>
                <a:gd name="T34" fmla="*/ 61 w 66"/>
                <a:gd name="T35" fmla="*/ 137 h 168"/>
                <a:gd name="T36" fmla="*/ 59 w 66"/>
                <a:gd name="T37" fmla="*/ 142 h 168"/>
                <a:gd name="T38" fmla="*/ 52 w 66"/>
                <a:gd name="T39" fmla="*/ 149 h 168"/>
                <a:gd name="T40" fmla="*/ 49 w 66"/>
                <a:gd name="T41" fmla="*/ 156 h 168"/>
                <a:gd name="T42" fmla="*/ 49 w 66"/>
                <a:gd name="T43" fmla="*/ 166 h 168"/>
                <a:gd name="T44" fmla="*/ 45 w 66"/>
                <a:gd name="T45" fmla="*/ 163 h 168"/>
                <a:gd name="T46" fmla="*/ 42 w 66"/>
                <a:gd name="T47" fmla="*/ 159 h 168"/>
                <a:gd name="T48" fmla="*/ 38 w 66"/>
                <a:gd name="T49" fmla="*/ 154 h 168"/>
                <a:gd name="T50" fmla="*/ 30 w 66"/>
                <a:gd name="T51" fmla="*/ 147 h 168"/>
                <a:gd name="T52" fmla="*/ 28 w 66"/>
                <a:gd name="T53" fmla="*/ 140 h 168"/>
                <a:gd name="T54" fmla="*/ 30 w 66"/>
                <a:gd name="T55" fmla="*/ 133 h 168"/>
                <a:gd name="T56" fmla="*/ 38 w 66"/>
                <a:gd name="T57" fmla="*/ 123 h 168"/>
                <a:gd name="T58" fmla="*/ 38 w 66"/>
                <a:gd name="T59" fmla="*/ 111 h 168"/>
                <a:gd name="T60" fmla="*/ 30 w 66"/>
                <a:gd name="T61" fmla="*/ 107 h 168"/>
                <a:gd name="T62" fmla="*/ 23 w 66"/>
                <a:gd name="T63" fmla="*/ 109 h 168"/>
                <a:gd name="T64" fmla="*/ 19 w 66"/>
                <a:gd name="T65" fmla="*/ 111 h 168"/>
                <a:gd name="T66" fmla="*/ 16 w 66"/>
                <a:gd name="T67" fmla="*/ 107 h 168"/>
                <a:gd name="T68" fmla="*/ 14 w 66"/>
                <a:gd name="T69" fmla="*/ 102 h 168"/>
                <a:gd name="T70" fmla="*/ 7 w 66"/>
                <a:gd name="T71" fmla="*/ 99 h 168"/>
                <a:gd name="T72" fmla="*/ 4 w 66"/>
                <a:gd name="T73" fmla="*/ 95 h 168"/>
                <a:gd name="T74" fmla="*/ 0 w 66"/>
                <a:gd name="T75" fmla="*/ 90 h 168"/>
                <a:gd name="T76" fmla="*/ 4 w 66"/>
                <a:gd name="T77" fmla="*/ 85 h 168"/>
                <a:gd name="T78" fmla="*/ 7 w 66"/>
                <a:gd name="T79" fmla="*/ 78 h 168"/>
                <a:gd name="T80" fmla="*/ 4 w 66"/>
                <a:gd name="T81" fmla="*/ 73 h 168"/>
                <a:gd name="T82" fmla="*/ 12 w 66"/>
                <a:gd name="T83" fmla="*/ 69 h 168"/>
                <a:gd name="T84" fmla="*/ 14 w 66"/>
                <a:gd name="T85" fmla="*/ 66 h 168"/>
                <a:gd name="T86" fmla="*/ 16 w 66"/>
                <a:gd name="T87" fmla="*/ 64 h 168"/>
                <a:gd name="T88" fmla="*/ 14 w 66"/>
                <a:gd name="T89" fmla="*/ 62 h 168"/>
                <a:gd name="T90" fmla="*/ 14 w 66"/>
                <a:gd name="T91" fmla="*/ 57 h 168"/>
                <a:gd name="T92" fmla="*/ 14 w 66"/>
                <a:gd name="T93" fmla="*/ 52 h 168"/>
                <a:gd name="T94" fmla="*/ 14 w 66"/>
                <a:gd name="T95" fmla="*/ 45 h 168"/>
                <a:gd name="T96" fmla="*/ 12 w 66"/>
                <a:gd name="T97" fmla="*/ 40 h 168"/>
                <a:gd name="T98" fmla="*/ 19 w 66"/>
                <a:gd name="T99" fmla="*/ 31 h 168"/>
                <a:gd name="T100" fmla="*/ 19 w 66"/>
                <a:gd name="T101" fmla="*/ 28 h 168"/>
                <a:gd name="T102" fmla="*/ 16 w 66"/>
                <a:gd name="T103" fmla="*/ 21 h 168"/>
                <a:gd name="T104" fmla="*/ 14 w 66"/>
                <a:gd name="T105" fmla="*/ 17 h 168"/>
                <a:gd name="T106" fmla="*/ 16 w 66"/>
                <a:gd name="T107" fmla="*/ 9 h 168"/>
                <a:gd name="T108" fmla="*/ 9 w 66"/>
                <a:gd name="T109" fmla="*/ 7 h 168"/>
                <a:gd name="T110" fmla="*/ 7 w 66"/>
                <a:gd name="T111" fmla="*/ 2 h 168"/>
                <a:gd name="T112" fmla="*/ 7 w 66"/>
                <a:gd name="T1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6" h="168">
                  <a:moveTo>
                    <a:pt x="7" y="0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6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3" y="17"/>
                  </a:lnTo>
                  <a:lnTo>
                    <a:pt x="35" y="26"/>
                  </a:lnTo>
                  <a:lnTo>
                    <a:pt x="35" y="59"/>
                  </a:lnTo>
                  <a:lnTo>
                    <a:pt x="33" y="64"/>
                  </a:lnTo>
                  <a:lnTo>
                    <a:pt x="38" y="83"/>
                  </a:lnTo>
                  <a:lnTo>
                    <a:pt x="42" y="88"/>
                  </a:lnTo>
                  <a:lnTo>
                    <a:pt x="47" y="90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56" y="99"/>
                  </a:lnTo>
                  <a:lnTo>
                    <a:pt x="59" y="102"/>
                  </a:lnTo>
                  <a:lnTo>
                    <a:pt x="64" y="109"/>
                  </a:lnTo>
                  <a:lnTo>
                    <a:pt x="66" y="114"/>
                  </a:lnTo>
                  <a:lnTo>
                    <a:pt x="66" y="116"/>
                  </a:lnTo>
                  <a:lnTo>
                    <a:pt x="66" y="118"/>
                  </a:lnTo>
                  <a:lnTo>
                    <a:pt x="64" y="121"/>
                  </a:lnTo>
                  <a:lnTo>
                    <a:pt x="64" y="123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61" y="125"/>
                  </a:lnTo>
                  <a:lnTo>
                    <a:pt x="61" y="128"/>
                  </a:lnTo>
                  <a:lnTo>
                    <a:pt x="64" y="130"/>
                  </a:lnTo>
                  <a:lnTo>
                    <a:pt x="61" y="137"/>
                  </a:lnTo>
                  <a:lnTo>
                    <a:pt x="61" y="140"/>
                  </a:lnTo>
                  <a:lnTo>
                    <a:pt x="59" y="142"/>
                  </a:lnTo>
                  <a:lnTo>
                    <a:pt x="54" y="144"/>
                  </a:lnTo>
                  <a:lnTo>
                    <a:pt x="52" y="149"/>
                  </a:lnTo>
                  <a:lnTo>
                    <a:pt x="52" y="154"/>
                  </a:lnTo>
                  <a:lnTo>
                    <a:pt x="49" y="156"/>
                  </a:lnTo>
                  <a:lnTo>
                    <a:pt x="49" y="163"/>
                  </a:lnTo>
                  <a:lnTo>
                    <a:pt x="49" y="166"/>
                  </a:lnTo>
                  <a:lnTo>
                    <a:pt x="45" y="168"/>
                  </a:lnTo>
                  <a:lnTo>
                    <a:pt x="45" y="163"/>
                  </a:lnTo>
                  <a:lnTo>
                    <a:pt x="47" y="161"/>
                  </a:lnTo>
                  <a:lnTo>
                    <a:pt x="42" y="159"/>
                  </a:lnTo>
                  <a:lnTo>
                    <a:pt x="40" y="156"/>
                  </a:lnTo>
                  <a:lnTo>
                    <a:pt x="38" y="154"/>
                  </a:lnTo>
                  <a:lnTo>
                    <a:pt x="35" y="151"/>
                  </a:lnTo>
                  <a:lnTo>
                    <a:pt x="30" y="147"/>
                  </a:lnTo>
                  <a:lnTo>
                    <a:pt x="30" y="144"/>
                  </a:lnTo>
                  <a:lnTo>
                    <a:pt x="28" y="140"/>
                  </a:lnTo>
                  <a:lnTo>
                    <a:pt x="28" y="135"/>
                  </a:lnTo>
                  <a:lnTo>
                    <a:pt x="30" y="133"/>
                  </a:lnTo>
                  <a:lnTo>
                    <a:pt x="33" y="128"/>
                  </a:lnTo>
                  <a:lnTo>
                    <a:pt x="38" y="123"/>
                  </a:lnTo>
                  <a:lnTo>
                    <a:pt x="38" y="118"/>
                  </a:lnTo>
                  <a:lnTo>
                    <a:pt x="38" y="111"/>
                  </a:lnTo>
                  <a:lnTo>
                    <a:pt x="35" y="109"/>
                  </a:lnTo>
                  <a:lnTo>
                    <a:pt x="30" y="107"/>
                  </a:lnTo>
                  <a:lnTo>
                    <a:pt x="26" y="107"/>
                  </a:lnTo>
                  <a:lnTo>
                    <a:pt x="23" y="109"/>
                  </a:lnTo>
                  <a:lnTo>
                    <a:pt x="21" y="109"/>
                  </a:lnTo>
                  <a:lnTo>
                    <a:pt x="19" y="111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4" y="104"/>
                  </a:lnTo>
                  <a:lnTo>
                    <a:pt x="14" y="102"/>
                  </a:lnTo>
                  <a:lnTo>
                    <a:pt x="12" y="99"/>
                  </a:lnTo>
                  <a:lnTo>
                    <a:pt x="7" y="99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88"/>
                  </a:lnTo>
                  <a:lnTo>
                    <a:pt x="4" y="85"/>
                  </a:lnTo>
                  <a:lnTo>
                    <a:pt x="4" y="80"/>
                  </a:lnTo>
                  <a:lnTo>
                    <a:pt x="7" y="78"/>
                  </a:lnTo>
                  <a:lnTo>
                    <a:pt x="4" y="78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2" y="40"/>
                  </a:lnTo>
                  <a:lnTo>
                    <a:pt x="14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6" y="21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1" name="Freeform 295">
              <a:extLst>
                <a:ext uri="{FF2B5EF4-FFF2-40B4-BE49-F238E27FC236}">
                  <a16:creationId xmlns:a16="http://schemas.microsoft.com/office/drawing/2014/main" id="{6DD7CDFE-FBFB-C96B-9E7F-34A02B3A8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080" y="5571668"/>
              <a:ext cx="215492" cy="184833"/>
            </a:xfrm>
            <a:custGeom>
              <a:avLst/>
              <a:gdLst>
                <a:gd name="T0" fmla="*/ 52 w 246"/>
                <a:gd name="T1" fmla="*/ 64 h 211"/>
                <a:gd name="T2" fmla="*/ 54 w 246"/>
                <a:gd name="T3" fmla="*/ 71 h 211"/>
                <a:gd name="T4" fmla="*/ 66 w 246"/>
                <a:gd name="T5" fmla="*/ 66 h 211"/>
                <a:gd name="T6" fmla="*/ 73 w 246"/>
                <a:gd name="T7" fmla="*/ 71 h 211"/>
                <a:gd name="T8" fmla="*/ 78 w 246"/>
                <a:gd name="T9" fmla="*/ 78 h 211"/>
                <a:gd name="T10" fmla="*/ 94 w 246"/>
                <a:gd name="T11" fmla="*/ 83 h 211"/>
                <a:gd name="T12" fmla="*/ 104 w 246"/>
                <a:gd name="T13" fmla="*/ 78 h 211"/>
                <a:gd name="T14" fmla="*/ 113 w 246"/>
                <a:gd name="T15" fmla="*/ 73 h 211"/>
                <a:gd name="T16" fmla="*/ 120 w 246"/>
                <a:gd name="T17" fmla="*/ 88 h 211"/>
                <a:gd name="T18" fmla="*/ 142 w 246"/>
                <a:gd name="T19" fmla="*/ 102 h 211"/>
                <a:gd name="T20" fmla="*/ 156 w 246"/>
                <a:gd name="T21" fmla="*/ 111 h 211"/>
                <a:gd name="T22" fmla="*/ 165 w 246"/>
                <a:gd name="T23" fmla="*/ 111 h 211"/>
                <a:gd name="T24" fmla="*/ 158 w 246"/>
                <a:gd name="T25" fmla="*/ 88 h 211"/>
                <a:gd name="T26" fmla="*/ 149 w 246"/>
                <a:gd name="T27" fmla="*/ 92 h 211"/>
                <a:gd name="T28" fmla="*/ 139 w 246"/>
                <a:gd name="T29" fmla="*/ 78 h 211"/>
                <a:gd name="T30" fmla="*/ 142 w 246"/>
                <a:gd name="T31" fmla="*/ 54 h 211"/>
                <a:gd name="T32" fmla="*/ 144 w 246"/>
                <a:gd name="T33" fmla="*/ 45 h 211"/>
                <a:gd name="T34" fmla="*/ 146 w 246"/>
                <a:gd name="T35" fmla="*/ 35 h 211"/>
                <a:gd name="T36" fmla="*/ 142 w 246"/>
                <a:gd name="T37" fmla="*/ 26 h 211"/>
                <a:gd name="T38" fmla="*/ 196 w 246"/>
                <a:gd name="T39" fmla="*/ 5 h 211"/>
                <a:gd name="T40" fmla="*/ 205 w 246"/>
                <a:gd name="T41" fmla="*/ 9 h 211"/>
                <a:gd name="T42" fmla="*/ 222 w 246"/>
                <a:gd name="T43" fmla="*/ 17 h 211"/>
                <a:gd name="T44" fmla="*/ 231 w 246"/>
                <a:gd name="T45" fmla="*/ 26 h 211"/>
                <a:gd name="T46" fmla="*/ 236 w 246"/>
                <a:gd name="T47" fmla="*/ 33 h 211"/>
                <a:gd name="T48" fmla="*/ 241 w 246"/>
                <a:gd name="T49" fmla="*/ 43 h 211"/>
                <a:gd name="T50" fmla="*/ 246 w 246"/>
                <a:gd name="T51" fmla="*/ 54 h 211"/>
                <a:gd name="T52" fmla="*/ 239 w 246"/>
                <a:gd name="T53" fmla="*/ 66 h 211"/>
                <a:gd name="T54" fmla="*/ 241 w 246"/>
                <a:gd name="T55" fmla="*/ 78 h 211"/>
                <a:gd name="T56" fmla="*/ 241 w 246"/>
                <a:gd name="T57" fmla="*/ 88 h 211"/>
                <a:gd name="T58" fmla="*/ 241 w 246"/>
                <a:gd name="T59" fmla="*/ 92 h 211"/>
                <a:gd name="T60" fmla="*/ 231 w 246"/>
                <a:gd name="T61" fmla="*/ 99 h 211"/>
                <a:gd name="T62" fmla="*/ 231 w 246"/>
                <a:gd name="T63" fmla="*/ 111 h 211"/>
                <a:gd name="T64" fmla="*/ 231 w 246"/>
                <a:gd name="T65" fmla="*/ 121 h 211"/>
                <a:gd name="T66" fmla="*/ 227 w 246"/>
                <a:gd name="T67" fmla="*/ 128 h 211"/>
                <a:gd name="T68" fmla="*/ 184 w 246"/>
                <a:gd name="T69" fmla="*/ 142 h 211"/>
                <a:gd name="T70" fmla="*/ 177 w 246"/>
                <a:gd name="T71" fmla="*/ 159 h 211"/>
                <a:gd name="T72" fmla="*/ 168 w 246"/>
                <a:gd name="T73" fmla="*/ 159 h 211"/>
                <a:gd name="T74" fmla="*/ 153 w 246"/>
                <a:gd name="T75" fmla="*/ 161 h 211"/>
                <a:gd name="T76" fmla="*/ 144 w 246"/>
                <a:gd name="T77" fmla="*/ 170 h 211"/>
                <a:gd name="T78" fmla="*/ 142 w 246"/>
                <a:gd name="T79" fmla="*/ 177 h 211"/>
                <a:gd name="T80" fmla="*/ 106 w 246"/>
                <a:gd name="T81" fmla="*/ 208 h 211"/>
                <a:gd name="T82" fmla="*/ 92 w 246"/>
                <a:gd name="T83" fmla="*/ 206 h 211"/>
                <a:gd name="T84" fmla="*/ 85 w 246"/>
                <a:gd name="T85" fmla="*/ 206 h 211"/>
                <a:gd name="T86" fmla="*/ 73 w 246"/>
                <a:gd name="T87" fmla="*/ 203 h 211"/>
                <a:gd name="T88" fmla="*/ 61 w 246"/>
                <a:gd name="T89" fmla="*/ 199 h 211"/>
                <a:gd name="T90" fmla="*/ 57 w 246"/>
                <a:gd name="T91" fmla="*/ 199 h 211"/>
                <a:gd name="T92" fmla="*/ 28 w 246"/>
                <a:gd name="T93" fmla="*/ 203 h 211"/>
                <a:gd name="T94" fmla="*/ 21 w 246"/>
                <a:gd name="T95" fmla="*/ 194 h 211"/>
                <a:gd name="T96" fmla="*/ 7 w 246"/>
                <a:gd name="T97" fmla="*/ 182 h 211"/>
                <a:gd name="T98" fmla="*/ 0 w 246"/>
                <a:gd name="T99" fmla="*/ 173 h 211"/>
                <a:gd name="T100" fmla="*/ 45 w 246"/>
                <a:gd name="T101" fmla="*/ 95 h 211"/>
                <a:gd name="T102" fmla="*/ 45 w 246"/>
                <a:gd name="T103" fmla="*/ 80 h 211"/>
                <a:gd name="T104" fmla="*/ 45 w 246"/>
                <a:gd name="T105" fmla="*/ 6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6" h="211">
                  <a:moveTo>
                    <a:pt x="45" y="62"/>
                  </a:moveTo>
                  <a:lnTo>
                    <a:pt x="47" y="64"/>
                  </a:lnTo>
                  <a:lnTo>
                    <a:pt x="49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7" y="69"/>
                  </a:lnTo>
                  <a:lnTo>
                    <a:pt x="61" y="66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9"/>
                  </a:lnTo>
                  <a:lnTo>
                    <a:pt x="73" y="71"/>
                  </a:lnTo>
                  <a:lnTo>
                    <a:pt x="73" y="73"/>
                  </a:lnTo>
                  <a:lnTo>
                    <a:pt x="73" y="76"/>
                  </a:lnTo>
                  <a:lnTo>
                    <a:pt x="75" y="76"/>
                  </a:lnTo>
                  <a:lnTo>
                    <a:pt x="78" y="78"/>
                  </a:lnTo>
                  <a:lnTo>
                    <a:pt x="80" y="78"/>
                  </a:lnTo>
                  <a:lnTo>
                    <a:pt x="85" y="80"/>
                  </a:lnTo>
                  <a:lnTo>
                    <a:pt x="90" y="80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9" y="83"/>
                  </a:lnTo>
                  <a:lnTo>
                    <a:pt x="104" y="80"/>
                  </a:lnTo>
                  <a:lnTo>
                    <a:pt x="104" y="78"/>
                  </a:lnTo>
                  <a:lnTo>
                    <a:pt x="106" y="73"/>
                  </a:lnTo>
                  <a:lnTo>
                    <a:pt x="109" y="73"/>
                  </a:lnTo>
                  <a:lnTo>
                    <a:pt x="111" y="73"/>
                  </a:lnTo>
                  <a:lnTo>
                    <a:pt x="113" y="73"/>
                  </a:lnTo>
                  <a:lnTo>
                    <a:pt x="113" y="78"/>
                  </a:lnTo>
                  <a:lnTo>
                    <a:pt x="116" y="83"/>
                  </a:lnTo>
                  <a:lnTo>
                    <a:pt x="116" y="85"/>
                  </a:lnTo>
                  <a:lnTo>
                    <a:pt x="120" y="88"/>
                  </a:lnTo>
                  <a:lnTo>
                    <a:pt x="130" y="90"/>
                  </a:lnTo>
                  <a:lnTo>
                    <a:pt x="135" y="92"/>
                  </a:lnTo>
                  <a:lnTo>
                    <a:pt x="137" y="99"/>
                  </a:lnTo>
                  <a:lnTo>
                    <a:pt x="142" y="102"/>
                  </a:lnTo>
                  <a:lnTo>
                    <a:pt x="146" y="106"/>
                  </a:lnTo>
                  <a:lnTo>
                    <a:pt x="151" y="111"/>
                  </a:lnTo>
                  <a:lnTo>
                    <a:pt x="153" y="111"/>
                  </a:lnTo>
                  <a:lnTo>
                    <a:pt x="156" y="111"/>
                  </a:lnTo>
                  <a:lnTo>
                    <a:pt x="161" y="109"/>
                  </a:lnTo>
                  <a:lnTo>
                    <a:pt x="161" y="109"/>
                  </a:lnTo>
                  <a:lnTo>
                    <a:pt x="161" y="111"/>
                  </a:lnTo>
                  <a:lnTo>
                    <a:pt x="165" y="111"/>
                  </a:lnTo>
                  <a:lnTo>
                    <a:pt x="165" y="109"/>
                  </a:lnTo>
                  <a:lnTo>
                    <a:pt x="165" y="88"/>
                  </a:lnTo>
                  <a:lnTo>
                    <a:pt x="163" y="85"/>
                  </a:lnTo>
                  <a:lnTo>
                    <a:pt x="158" y="88"/>
                  </a:lnTo>
                  <a:lnTo>
                    <a:pt x="158" y="90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49" y="92"/>
                  </a:lnTo>
                  <a:lnTo>
                    <a:pt x="149" y="90"/>
                  </a:lnTo>
                  <a:lnTo>
                    <a:pt x="146" y="85"/>
                  </a:lnTo>
                  <a:lnTo>
                    <a:pt x="142" y="80"/>
                  </a:lnTo>
                  <a:lnTo>
                    <a:pt x="139" y="78"/>
                  </a:lnTo>
                  <a:lnTo>
                    <a:pt x="137" y="73"/>
                  </a:lnTo>
                  <a:lnTo>
                    <a:pt x="137" y="62"/>
                  </a:lnTo>
                  <a:lnTo>
                    <a:pt x="137" y="59"/>
                  </a:lnTo>
                  <a:lnTo>
                    <a:pt x="142" y="54"/>
                  </a:lnTo>
                  <a:lnTo>
                    <a:pt x="144" y="52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5"/>
                  </a:lnTo>
                  <a:lnTo>
                    <a:pt x="146" y="33"/>
                  </a:lnTo>
                  <a:lnTo>
                    <a:pt x="144" y="31"/>
                  </a:lnTo>
                  <a:lnTo>
                    <a:pt x="142" y="31"/>
                  </a:lnTo>
                  <a:lnTo>
                    <a:pt x="142" y="26"/>
                  </a:lnTo>
                  <a:lnTo>
                    <a:pt x="149" y="9"/>
                  </a:lnTo>
                  <a:lnTo>
                    <a:pt x="182" y="0"/>
                  </a:lnTo>
                  <a:lnTo>
                    <a:pt x="194" y="5"/>
                  </a:lnTo>
                  <a:lnTo>
                    <a:pt x="196" y="5"/>
                  </a:lnTo>
                  <a:lnTo>
                    <a:pt x="198" y="7"/>
                  </a:lnTo>
                  <a:lnTo>
                    <a:pt x="201" y="7"/>
                  </a:lnTo>
                  <a:lnTo>
                    <a:pt x="203" y="9"/>
                  </a:lnTo>
                  <a:lnTo>
                    <a:pt x="205" y="9"/>
                  </a:lnTo>
                  <a:lnTo>
                    <a:pt x="208" y="12"/>
                  </a:lnTo>
                  <a:lnTo>
                    <a:pt x="210" y="12"/>
                  </a:lnTo>
                  <a:lnTo>
                    <a:pt x="220" y="17"/>
                  </a:lnTo>
                  <a:lnTo>
                    <a:pt x="222" y="17"/>
                  </a:lnTo>
                  <a:lnTo>
                    <a:pt x="224" y="19"/>
                  </a:lnTo>
                  <a:lnTo>
                    <a:pt x="227" y="19"/>
                  </a:lnTo>
                  <a:lnTo>
                    <a:pt x="229" y="21"/>
                  </a:lnTo>
                  <a:lnTo>
                    <a:pt x="231" y="26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31"/>
                  </a:lnTo>
                  <a:lnTo>
                    <a:pt x="236" y="33"/>
                  </a:lnTo>
                  <a:lnTo>
                    <a:pt x="241" y="35"/>
                  </a:lnTo>
                  <a:lnTo>
                    <a:pt x="243" y="35"/>
                  </a:lnTo>
                  <a:lnTo>
                    <a:pt x="243" y="38"/>
                  </a:lnTo>
                  <a:lnTo>
                    <a:pt x="241" y="43"/>
                  </a:lnTo>
                  <a:lnTo>
                    <a:pt x="241" y="45"/>
                  </a:lnTo>
                  <a:lnTo>
                    <a:pt x="243" y="47"/>
                  </a:lnTo>
                  <a:lnTo>
                    <a:pt x="246" y="50"/>
                  </a:lnTo>
                  <a:lnTo>
                    <a:pt x="246" y="54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1" y="62"/>
                  </a:lnTo>
                  <a:lnTo>
                    <a:pt x="239" y="66"/>
                  </a:lnTo>
                  <a:lnTo>
                    <a:pt x="241" y="69"/>
                  </a:lnTo>
                  <a:lnTo>
                    <a:pt x="241" y="71"/>
                  </a:lnTo>
                  <a:lnTo>
                    <a:pt x="241" y="76"/>
                  </a:lnTo>
                  <a:lnTo>
                    <a:pt x="241" y="78"/>
                  </a:lnTo>
                  <a:lnTo>
                    <a:pt x="241" y="80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1" y="88"/>
                  </a:lnTo>
                  <a:lnTo>
                    <a:pt x="241" y="88"/>
                  </a:lnTo>
                  <a:lnTo>
                    <a:pt x="243" y="90"/>
                  </a:lnTo>
                  <a:lnTo>
                    <a:pt x="243" y="92"/>
                  </a:lnTo>
                  <a:lnTo>
                    <a:pt x="241" y="92"/>
                  </a:lnTo>
                  <a:lnTo>
                    <a:pt x="241" y="95"/>
                  </a:lnTo>
                  <a:lnTo>
                    <a:pt x="239" y="95"/>
                  </a:lnTo>
                  <a:lnTo>
                    <a:pt x="234" y="99"/>
                  </a:lnTo>
                  <a:lnTo>
                    <a:pt x="231" y="99"/>
                  </a:lnTo>
                  <a:lnTo>
                    <a:pt x="231" y="104"/>
                  </a:lnTo>
                  <a:lnTo>
                    <a:pt x="234" y="104"/>
                  </a:lnTo>
                  <a:lnTo>
                    <a:pt x="231" y="106"/>
                  </a:lnTo>
                  <a:lnTo>
                    <a:pt x="231" y="111"/>
                  </a:lnTo>
                  <a:lnTo>
                    <a:pt x="229" y="114"/>
                  </a:lnTo>
                  <a:lnTo>
                    <a:pt x="227" y="116"/>
                  </a:lnTo>
                  <a:lnTo>
                    <a:pt x="227" y="116"/>
                  </a:lnTo>
                  <a:lnTo>
                    <a:pt x="231" y="121"/>
                  </a:lnTo>
                  <a:lnTo>
                    <a:pt x="231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27" y="128"/>
                  </a:lnTo>
                  <a:lnTo>
                    <a:pt x="215" y="133"/>
                  </a:lnTo>
                  <a:lnTo>
                    <a:pt x="210" y="135"/>
                  </a:lnTo>
                  <a:lnTo>
                    <a:pt x="189" y="142"/>
                  </a:lnTo>
                  <a:lnTo>
                    <a:pt x="184" y="142"/>
                  </a:lnTo>
                  <a:lnTo>
                    <a:pt x="177" y="147"/>
                  </a:lnTo>
                  <a:lnTo>
                    <a:pt x="175" y="151"/>
                  </a:lnTo>
                  <a:lnTo>
                    <a:pt x="177" y="156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5" y="159"/>
                  </a:lnTo>
                  <a:lnTo>
                    <a:pt x="170" y="159"/>
                  </a:lnTo>
                  <a:lnTo>
                    <a:pt x="168" y="159"/>
                  </a:lnTo>
                  <a:lnTo>
                    <a:pt x="168" y="159"/>
                  </a:lnTo>
                  <a:lnTo>
                    <a:pt x="161" y="159"/>
                  </a:lnTo>
                  <a:lnTo>
                    <a:pt x="158" y="159"/>
                  </a:lnTo>
                  <a:lnTo>
                    <a:pt x="153" y="161"/>
                  </a:lnTo>
                  <a:lnTo>
                    <a:pt x="151" y="161"/>
                  </a:lnTo>
                  <a:lnTo>
                    <a:pt x="146" y="166"/>
                  </a:lnTo>
                  <a:lnTo>
                    <a:pt x="144" y="168"/>
                  </a:lnTo>
                  <a:lnTo>
                    <a:pt x="144" y="170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2" y="177"/>
                  </a:lnTo>
                  <a:lnTo>
                    <a:pt x="135" y="180"/>
                  </a:lnTo>
                  <a:lnTo>
                    <a:pt x="123" y="187"/>
                  </a:lnTo>
                  <a:lnTo>
                    <a:pt x="113" y="199"/>
                  </a:lnTo>
                  <a:lnTo>
                    <a:pt x="106" y="208"/>
                  </a:lnTo>
                  <a:lnTo>
                    <a:pt x="101" y="211"/>
                  </a:lnTo>
                  <a:lnTo>
                    <a:pt x="97" y="208"/>
                  </a:lnTo>
                  <a:lnTo>
                    <a:pt x="94" y="206"/>
                  </a:lnTo>
                  <a:lnTo>
                    <a:pt x="92" y="206"/>
                  </a:lnTo>
                  <a:lnTo>
                    <a:pt x="92" y="206"/>
                  </a:lnTo>
                  <a:lnTo>
                    <a:pt x="92" y="206"/>
                  </a:lnTo>
                  <a:lnTo>
                    <a:pt x="90" y="206"/>
                  </a:lnTo>
                  <a:lnTo>
                    <a:pt x="85" y="206"/>
                  </a:lnTo>
                  <a:lnTo>
                    <a:pt x="80" y="208"/>
                  </a:lnTo>
                  <a:lnTo>
                    <a:pt x="78" y="208"/>
                  </a:lnTo>
                  <a:lnTo>
                    <a:pt x="75" y="206"/>
                  </a:lnTo>
                  <a:lnTo>
                    <a:pt x="73" y="203"/>
                  </a:lnTo>
                  <a:lnTo>
                    <a:pt x="68" y="203"/>
                  </a:lnTo>
                  <a:lnTo>
                    <a:pt x="66" y="203"/>
                  </a:lnTo>
                  <a:lnTo>
                    <a:pt x="64" y="201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59" y="199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54" y="196"/>
                  </a:lnTo>
                  <a:lnTo>
                    <a:pt x="49" y="199"/>
                  </a:lnTo>
                  <a:lnTo>
                    <a:pt x="47" y="199"/>
                  </a:lnTo>
                  <a:lnTo>
                    <a:pt x="28" y="203"/>
                  </a:lnTo>
                  <a:lnTo>
                    <a:pt x="26" y="199"/>
                  </a:lnTo>
                  <a:lnTo>
                    <a:pt x="23" y="199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16" y="192"/>
                  </a:lnTo>
                  <a:lnTo>
                    <a:pt x="14" y="189"/>
                  </a:lnTo>
                  <a:lnTo>
                    <a:pt x="9" y="185"/>
                  </a:lnTo>
                  <a:lnTo>
                    <a:pt x="7" y="182"/>
                  </a:lnTo>
                  <a:lnTo>
                    <a:pt x="7" y="180"/>
                  </a:lnTo>
                  <a:lnTo>
                    <a:pt x="5" y="177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04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5" y="95"/>
                  </a:lnTo>
                  <a:lnTo>
                    <a:pt x="47" y="92"/>
                  </a:lnTo>
                  <a:lnTo>
                    <a:pt x="47" y="90"/>
                  </a:lnTo>
                  <a:lnTo>
                    <a:pt x="45" y="85"/>
                  </a:lnTo>
                  <a:lnTo>
                    <a:pt x="45" y="80"/>
                  </a:lnTo>
                  <a:lnTo>
                    <a:pt x="45" y="73"/>
                  </a:lnTo>
                  <a:lnTo>
                    <a:pt x="42" y="66"/>
                  </a:lnTo>
                  <a:lnTo>
                    <a:pt x="45" y="64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45" y="6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2" name="Freeform 296">
              <a:extLst>
                <a:ext uri="{FF2B5EF4-FFF2-40B4-BE49-F238E27FC236}">
                  <a16:creationId xmlns:a16="http://schemas.microsoft.com/office/drawing/2014/main" id="{8555EA1A-13EF-F20E-05FE-AE1AC05A0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743" y="5530497"/>
              <a:ext cx="229508" cy="226004"/>
            </a:xfrm>
            <a:custGeom>
              <a:avLst/>
              <a:gdLst>
                <a:gd name="T0" fmla="*/ 236 w 262"/>
                <a:gd name="T1" fmla="*/ 243 h 258"/>
                <a:gd name="T2" fmla="*/ 224 w 262"/>
                <a:gd name="T3" fmla="*/ 232 h 258"/>
                <a:gd name="T4" fmla="*/ 215 w 262"/>
                <a:gd name="T5" fmla="*/ 222 h 258"/>
                <a:gd name="T6" fmla="*/ 260 w 262"/>
                <a:gd name="T7" fmla="*/ 149 h 258"/>
                <a:gd name="T8" fmla="*/ 260 w 262"/>
                <a:gd name="T9" fmla="*/ 132 h 258"/>
                <a:gd name="T10" fmla="*/ 260 w 262"/>
                <a:gd name="T11" fmla="*/ 111 h 258"/>
                <a:gd name="T12" fmla="*/ 253 w 262"/>
                <a:gd name="T13" fmla="*/ 111 h 258"/>
                <a:gd name="T14" fmla="*/ 243 w 262"/>
                <a:gd name="T15" fmla="*/ 113 h 258"/>
                <a:gd name="T16" fmla="*/ 231 w 262"/>
                <a:gd name="T17" fmla="*/ 109 h 258"/>
                <a:gd name="T18" fmla="*/ 224 w 262"/>
                <a:gd name="T19" fmla="*/ 113 h 258"/>
                <a:gd name="T20" fmla="*/ 224 w 262"/>
                <a:gd name="T21" fmla="*/ 104 h 258"/>
                <a:gd name="T22" fmla="*/ 224 w 262"/>
                <a:gd name="T23" fmla="*/ 94 h 258"/>
                <a:gd name="T24" fmla="*/ 222 w 262"/>
                <a:gd name="T25" fmla="*/ 85 h 258"/>
                <a:gd name="T26" fmla="*/ 217 w 262"/>
                <a:gd name="T27" fmla="*/ 78 h 258"/>
                <a:gd name="T28" fmla="*/ 215 w 262"/>
                <a:gd name="T29" fmla="*/ 68 h 258"/>
                <a:gd name="T30" fmla="*/ 215 w 262"/>
                <a:gd name="T31" fmla="*/ 54 h 258"/>
                <a:gd name="T32" fmla="*/ 215 w 262"/>
                <a:gd name="T33" fmla="*/ 42 h 258"/>
                <a:gd name="T34" fmla="*/ 215 w 262"/>
                <a:gd name="T35" fmla="*/ 30 h 258"/>
                <a:gd name="T36" fmla="*/ 191 w 262"/>
                <a:gd name="T37" fmla="*/ 21 h 258"/>
                <a:gd name="T38" fmla="*/ 165 w 262"/>
                <a:gd name="T39" fmla="*/ 28 h 258"/>
                <a:gd name="T40" fmla="*/ 163 w 262"/>
                <a:gd name="T41" fmla="*/ 42 h 258"/>
                <a:gd name="T42" fmla="*/ 134 w 262"/>
                <a:gd name="T43" fmla="*/ 45 h 258"/>
                <a:gd name="T44" fmla="*/ 123 w 262"/>
                <a:gd name="T45" fmla="*/ 38 h 258"/>
                <a:gd name="T46" fmla="*/ 115 w 262"/>
                <a:gd name="T47" fmla="*/ 26 h 258"/>
                <a:gd name="T48" fmla="*/ 111 w 262"/>
                <a:gd name="T49" fmla="*/ 14 h 258"/>
                <a:gd name="T50" fmla="*/ 108 w 262"/>
                <a:gd name="T51" fmla="*/ 4 h 258"/>
                <a:gd name="T52" fmla="*/ 73 w 262"/>
                <a:gd name="T53" fmla="*/ 0 h 258"/>
                <a:gd name="T54" fmla="*/ 49 w 262"/>
                <a:gd name="T55" fmla="*/ 0 h 258"/>
                <a:gd name="T56" fmla="*/ 35 w 262"/>
                <a:gd name="T57" fmla="*/ 0 h 258"/>
                <a:gd name="T58" fmla="*/ 26 w 262"/>
                <a:gd name="T59" fmla="*/ 2 h 258"/>
                <a:gd name="T60" fmla="*/ 19 w 262"/>
                <a:gd name="T61" fmla="*/ 7 h 258"/>
                <a:gd name="T62" fmla="*/ 33 w 262"/>
                <a:gd name="T63" fmla="*/ 42 h 258"/>
                <a:gd name="T64" fmla="*/ 35 w 262"/>
                <a:gd name="T65" fmla="*/ 68 h 258"/>
                <a:gd name="T66" fmla="*/ 47 w 262"/>
                <a:gd name="T67" fmla="*/ 99 h 258"/>
                <a:gd name="T68" fmla="*/ 40 w 262"/>
                <a:gd name="T69" fmla="*/ 139 h 258"/>
                <a:gd name="T70" fmla="*/ 16 w 262"/>
                <a:gd name="T71" fmla="*/ 163 h 258"/>
                <a:gd name="T72" fmla="*/ 9 w 262"/>
                <a:gd name="T73" fmla="*/ 194 h 258"/>
                <a:gd name="T74" fmla="*/ 2 w 262"/>
                <a:gd name="T75" fmla="*/ 222 h 258"/>
                <a:gd name="T76" fmla="*/ 2 w 262"/>
                <a:gd name="T77" fmla="*/ 241 h 258"/>
                <a:gd name="T78" fmla="*/ 7 w 262"/>
                <a:gd name="T79" fmla="*/ 241 h 258"/>
                <a:gd name="T80" fmla="*/ 19 w 262"/>
                <a:gd name="T81" fmla="*/ 241 h 258"/>
                <a:gd name="T82" fmla="*/ 30 w 262"/>
                <a:gd name="T83" fmla="*/ 234 h 258"/>
                <a:gd name="T84" fmla="*/ 37 w 262"/>
                <a:gd name="T85" fmla="*/ 234 h 258"/>
                <a:gd name="T86" fmla="*/ 42 w 262"/>
                <a:gd name="T87" fmla="*/ 239 h 258"/>
                <a:gd name="T88" fmla="*/ 54 w 262"/>
                <a:gd name="T89" fmla="*/ 243 h 258"/>
                <a:gd name="T90" fmla="*/ 139 w 262"/>
                <a:gd name="T91" fmla="*/ 243 h 258"/>
                <a:gd name="T92" fmla="*/ 149 w 262"/>
                <a:gd name="T93" fmla="*/ 250 h 258"/>
                <a:gd name="T94" fmla="*/ 158 w 262"/>
                <a:gd name="T95" fmla="*/ 253 h 258"/>
                <a:gd name="T96" fmla="*/ 172 w 262"/>
                <a:gd name="T97" fmla="*/ 253 h 258"/>
                <a:gd name="T98" fmla="*/ 179 w 262"/>
                <a:gd name="T99" fmla="*/ 250 h 258"/>
                <a:gd name="T100" fmla="*/ 193 w 262"/>
                <a:gd name="T101" fmla="*/ 255 h 258"/>
                <a:gd name="T102" fmla="*/ 201 w 262"/>
                <a:gd name="T103" fmla="*/ 255 h 258"/>
                <a:gd name="T104" fmla="*/ 205 w 262"/>
                <a:gd name="T105" fmla="*/ 258 h 258"/>
                <a:gd name="T106" fmla="*/ 243 w 262"/>
                <a:gd name="T107" fmla="*/ 25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2" h="258">
                  <a:moveTo>
                    <a:pt x="243" y="250"/>
                  </a:moveTo>
                  <a:lnTo>
                    <a:pt x="241" y="246"/>
                  </a:lnTo>
                  <a:lnTo>
                    <a:pt x="238" y="246"/>
                  </a:lnTo>
                  <a:lnTo>
                    <a:pt x="236" y="243"/>
                  </a:lnTo>
                  <a:lnTo>
                    <a:pt x="236" y="241"/>
                  </a:lnTo>
                  <a:lnTo>
                    <a:pt x="231" y="239"/>
                  </a:lnTo>
                  <a:lnTo>
                    <a:pt x="229" y="236"/>
                  </a:lnTo>
                  <a:lnTo>
                    <a:pt x="224" y="232"/>
                  </a:lnTo>
                  <a:lnTo>
                    <a:pt x="222" y="229"/>
                  </a:lnTo>
                  <a:lnTo>
                    <a:pt x="222" y="227"/>
                  </a:lnTo>
                  <a:lnTo>
                    <a:pt x="220" y="224"/>
                  </a:lnTo>
                  <a:lnTo>
                    <a:pt x="215" y="222"/>
                  </a:lnTo>
                  <a:lnTo>
                    <a:pt x="215" y="220"/>
                  </a:lnTo>
                  <a:lnTo>
                    <a:pt x="215" y="151"/>
                  </a:lnTo>
                  <a:lnTo>
                    <a:pt x="260" y="151"/>
                  </a:lnTo>
                  <a:lnTo>
                    <a:pt x="260" y="149"/>
                  </a:lnTo>
                  <a:lnTo>
                    <a:pt x="260" y="142"/>
                  </a:lnTo>
                  <a:lnTo>
                    <a:pt x="262" y="139"/>
                  </a:lnTo>
                  <a:lnTo>
                    <a:pt x="262" y="137"/>
                  </a:lnTo>
                  <a:lnTo>
                    <a:pt x="260" y="132"/>
                  </a:lnTo>
                  <a:lnTo>
                    <a:pt x="260" y="127"/>
                  </a:lnTo>
                  <a:lnTo>
                    <a:pt x="260" y="120"/>
                  </a:lnTo>
                  <a:lnTo>
                    <a:pt x="257" y="113"/>
                  </a:lnTo>
                  <a:lnTo>
                    <a:pt x="260" y="111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6" y="113"/>
                  </a:lnTo>
                  <a:lnTo>
                    <a:pt x="243" y="113"/>
                  </a:lnTo>
                  <a:lnTo>
                    <a:pt x="238" y="113"/>
                  </a:lnTo>
                  <a:lnTo>
                    <a:pt x="236" y="111"/>
                  </a:lnTo>
                  <a:lnTo>
                    <a:pt x="231" y="109"/>
                  </a:lnTo>
                  <a:lnTo>
                    <a:pt x="231" y="109"/>
                  </a:lnTo>
                  <a:lnTo>
                    <a:pt x="229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4" y="113"/>
                  </a:lnTo>
                  <a:lnTo>
                    <a:pt x="222" y="111"/>
                  </a:lnTo>
                  <a:lnTo>
                    <a:pt x="224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7" y="101"/>
                  </a:lnTo>
                  <a:lnTo>
                    <a:pt x="224" y="99"/>
                  </a:lnTo>
                  <a:lnTo>
                    <a:pt x="222" y="94"/>
                  </a:lnTo>
                  <a:lnTo>
                    <a:pt x="224" y="94"/>
                  </a:lnTo>
                  <a:lnTo>
                    <a:pt x="224" y="92"/>
                  </a:lnTo>
                  <a:lnTo>
                    <a:pt x="222" y="90"/>
                  </a:lnTo>
                  <a:lnTo>
                    <a:pt x="222" y="87"/>
                  </a:lnTo>
                  <a:lnTo>
                    <a:pt x="222" y="85"/>
                  </a:lnTo>
                  <a:lnTo>
                    <a:pt x="222" y="82"/>
                  </a:lnTo>
                  <a:lnTo>
                    <a:pt x="220" y="82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75"/>
                  </a:lnTo>
                  <a:lnTo>
                    <a:pt x="215" y="73"/>
                  </a:lnTo>
                  <a:lnTo>
                    <a:pt x="215" y="71"/>
                  </a:lnTo>
                  <a:lnTo>
                    <a:pt x="215" y="68"/>
                  </a:lnTo>
                  <a:lnTo>
                    <a:pt x="215" y="66"/>
                  </a:lnTo>
                  <a:lnTo>
                    <a:pt x="215" y="56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5" y="49"/>
                  </a:lnTo>
                  <a:lnTo>
                    <a:pt x="212" y="45"/>
                  </a:lnTo>
                  <a:lnTo>
                    <a:pt x="215" y="42"/>
                  </a:lnTo>
                  <a:lnTo>
                    <a:pt x="215" y="40"/>
                  </a:lnTo>
                  <a:lnTo>
                    <a:pt x="215" y="35"/>
                  </a:lnTo>
                  <a:lnTo>
                    <a:pt x="217" y="33"/>
                  </a:lnTo>
                  <a:lnTo>
                    <a:pt x="215" y="30"/>
                  </a:lnTo>
                  <a:lnTo>
                    <a:pt x="191" y="28"/>
                  </a:lnTo>
                  <a:lnTo>
                    <a:pt x="191" y="26"/>
                  </a:lnTo>
                  <a:lnTo>
                    <a:pt x="191" y="23"/>
                  </a:lnTo>
                  <a:lnTo>
                    <a:pt x="191" y="21"/>
                  </a:lnTo>
                  <a:lnTo>
                    <a:pt x="186" y="21"/>
                  </a:lnTo>
                  <a:lnTo>
                    <a:pt x="186" y="23"/>
                  </a:lnTo>
                  <a:lnTo>
                    <a:pt x="165" y="23"/>
                  </a:lnTo>
                  <a:lnTo>
                    <a:pt x="165" y="28"/>
                  </a:lnTo>
                  <a:lnTo>
                    <a:pt x="163" y="33"/>
                  </a:lnTo>
                  <a:lnTo>
                    <a:pt x="163" y="33"/>
                  </a:lnTo>
                  <a:lnTo>
                    <a:pt x="163" y="38"/>
                  </a:lnTo>
                  <a:lnTo>
                    <a:pt x="163" y="42"/>
                  </a:lnTo>
                  <a:lnTo>
                    <a:pt x="146" y="45"/>
                  </a:lnTo>
                  <a:lnTo>
                    <a:pt x="144" y="45"/>
                  </a:lnTo>
                  <a:lnTo>
                    <a:pt x="137" y="45"/>
                  </a:lnTo>
                  <a:lnTo>
                    <a:pt x="134" y="45"/>
                  </a:lnTo>
                  <a:lnTo>
                    <a:pt x="130" y="45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3" y="38"/>
                  </a:lnTo>
                  <a:lnTo>
                    <a:pt x="120" y="33"/>
                  </a:lnTo>
                  <a:lnTo>
                    <a:pt x="118" y="30"/>
                  </a:lnTo>
                  <a:lnTo>
                    <a:pt x="115" y="28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3" y="19"/>
                  </a:lnTo>
                  <a:lnTo>
                    <a:pt x="111" y="16"/>
                  </a:lnTo>
                  <a:lnTo>
                    <a:pt x="111" y="14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7"/>
                  </a:lnTo>
                  <a:lnTo>
                    <a:pt x="108" y="4"/>
                  </a:lnTo>
                  <a:lnTo>
                    <a:pt x="111" y="2"/>
                  </a:lnTo>
                  <a:lnTo>
                    <a:pt x="111" y="0"/>
                  </a:lnTo>
                  <a:lnTo>
                    <a:pt x="87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19" y="7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33" y="26"/>
                  </a:lnTo>
                  <a:lnTo>
                    <a:pt x="33" y="42"/>
                  </a:lnTo>
                  <a:lnTo>
                    <a:pt x="37" y="49"/>
                  </a:lnTo>
                  <a:lnTo>
                    <a:pt x="37" y="59"/>
                  </a:lnTo>
                  <a:lnTo>
                    <a:pt x="30" y="66"/>
                  </a:lnTo>
                  <a:lnTo>
                    <a:pt x="35" y="68"/>
                  </a:lnTo>
                  <a:lnTo>
                    <a:pt x="35" y="75"/>
                  </a:lnTo>
                  <a:lnTo>
                    <a:pt x="37" y="82"/>
                  </a:lnTo>
                  <a:lnTo>
                    <a:pt x="37" y="87"/>
                  </a:lnTo>
                  <a:lnTo>
                    <a:pt x="47" y="99"/>
                  </a:lnTo>
                  <a:lnTo>
                    <a:pt x="45" y="104"/>
                  </a:lnTo>
                  <a:lnTo>
                    <a:pt x="47" y="106"/>
                  </a:lnTo>
                  <a:lnTo>
                    <a:pt x="47" y="125"/>
                  </a:lnTo>
                  <a:lnTo>
                    <a:pt x="40" y="139"/>
                  </a:lnTo>
                  <a:lnTo>
                    <a:pt x="37" y="139"/>
                  </a:lnTo>
                  <a:lnTo>
                    <a:pt x="28" y="146"/>
                  </a:lnTo>
                  <a:lnTo>
                    <a:pt x="28" y="151"/>
                  </a:lnTo>
                  <a:lnTo>
                    <a:pt x="16" y="163"/>
                  </a:lnTo>
                  <a:lnTo>
                    <a:pt x="16" y="170"/>
                  </a:lnTo>
                  <a:lnTo>
                    <a:pt x="14" y="170"/>
                  </a:lnTo>
                  <a:lnTo>
                    <a:pt x="14" y="187"/>
                  </a:lnTo>
                  <a:lnTo>
                    <a:pt x="9" y="194"/>
                  </a:lnTo>
                  <a:lnTo>
                    <a:pt x="9" y="201"/>
                  </a:lnTo>
                  <a:lnTo>
                    <a:pt x="2" y="208"/>
                  </a:lnTo>
                  <a:lnTo>
                    <a:pt x="2" y="215"/>
                  </a:lnTo>
                  <a:lnTo>
                    <a:pt x="2" y="222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2" y="241"/>
                  </a:lnTo>
                  <a:lnTo>
                    <a:pt x="2" y="241"/>
                  </a:lnTo>
                  <a:lnTo>
                    <a:pt x="4" y="243"/>
                  </a:lnTo>
                  <a:lnTo>
                    <a:pt x="4" y="243"/>
                  </a:lnTo>
                  <a:lnTo>
                    <a:pt x="7" y="243"/>
                  </a:lnTo>
                  <a:lnTo>
                    <a:pt x="7" y="241"/>
                  </a:lnTo>
                  <a:lnTo>
                    <a:pt x="9" y="239"/>
                  </a:lnTo>
                  <a:lnTo>
                    <a:pt x="14" y="241"/>
                  </a:lnTo>
                  <a:lnTo>
                    <a:pt x="16" y="241"/>
                  </a:lnTo>
                  <a:lnTo>
                    <a:pt x="19" y="241"/>
                  </a:lnTo>
                  <a:lnTo>
                    <a:pt x="19" y="236"/>
                  </a:lnTo>
                  <a:lnTo>
                    <a:pt x="26" y="234"/>
                  </a:lnTo>
                  <a:lnTo>
                    <a:pt x="28" y="234"/>
                  </a:lnTo>
                  <a:lnTo>
                    <a:pt x="30" y="234"/>
                  </a:lnTo>
                  <a:lnTo>
                    <a:pt x="33" y="234"/>
                  </a:lnTo>
                  <a:lnTo>
                    <a:pt x="33" y="234"/>
                  </a:lnTo>
                  <a:lnTo>
                    <a:pt x="35" y="234"/>
                  </a:lnTo>
                  <a:lnTo>
                    <a:pt x="37" y="234"/>
                  </a:lnTo>
                  <a:lnTo>
                    <a:pt x="37" y="236"/>
                  </a:lnTo>
                  <a:lnTo>
                    <a:pt x="40" y="236"/>
                  </a:lnTo>
                  <a:lnTo>
                    <a:pt x="40" y="239"/>
                  </a:lnTo>
                  <a:lnTo>
                    <a:pt x="42" y="239"/>
                  </a:lnTo>
                  <a:lnTo>
                    <a:pt x="47" y="243"/>
                  </a:lnTo>
                  <a:lnTo>
                    <a:pt x="52" y="246"/>
                  </a:lnTo>
                  <a:lnTo>
                    <a:pt x="54" y="243"/>
                  </a:lnTo>
                  <a:lnTo>
                    <a:pt x="54" y="243"/>
                  </a:lnTo>
                  <a:lnTo>
                    <a:pt x="59" y="241"/>
                  </a:lnTo>
                  <a:lnTo>
                    <a:pt x="59" y="241"/>
                  </a:lnTo>
                  <a:lnTo>
                    <a:pt x="61" y="243"/>
                  </a:lnTo>
                  <a:lnTo>
                    <a:pt x="139" y="243"/>
                  </a:lnTo>
                  <a:lnTo>
                    <a:pt x="139" y="243"/>
                  </a:lnTo>
                  <a:lnTo>
                    <a:pt x="141" y="248"/>
                  </a:lnTo>
                  <a:lnTo>
                    <a:pt x="144" y="248"/>
                  </a:lnTo>
                  <a:lnTo>
                    <a:pt x="149" y="250"/>
                  </a:lnTo>
                  <a:lnTo>
                    <a:pt x="153" y="250"/>
                  </a:lnTo>
                  <a:lnTo>
                    <a:pt x="156" y="250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60" y="255"/>
                  </a:lnTo>
                  <a:lnTo>
                    <a:pt x="165" y="253"/>
                  </a:lnTo>
                  <a:lnTo>
                    <a:pt x="167" y="250"/>
                  </a:lnTo>
                  <a:lnTo>
                    <a:pt x="172" y="253"/>
                  </a:lnTo>
                  <a:lnTo>
                    <a:pt x="177" y="253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9" y="250"/>
                  </a:lnTo>
                  <a:lnTo>
                    <a:pt x="184" y="255"/>
                  </a:lnTo>
                  <a:lnTo>
                    <a:pt x="189" y="258"/>
                  </a:lnTo>
                  <a:lnTo>
                    <a:pt x="191" y="258"/>
                  </a:lnTo>
                  <a:lnTo>
                    <a:pt x="193" y="255"/>
                  </a:lnTo>
                  <a:lnTo>
                    <a:pt x="193" y="255"/>
                  </a:lnTo>
                  <a:lnTo>
                    <a:pt x="196" y="253"/>
                  </a:lnTo>
                  <a:lnTo>
                    <a:pt x="198" y="255"/>
                  </a:lnTo>
                  <a:lnTo>
                    <a:pt x="201" y="255"/>
                  </a:lnTo>
                  <a:lnTo>
                    <a:pt x="201" y="255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5" y="258"/>
                  </a:lnTo>
                  <a:lnTo>
                    <a:pt x="208" y="258"/>
                  </a:lnTo>
                  <a:lnTo>
                    <a:pt x="210" y="258"/>
                  </a:lnTo>
                  <a:lnTo>
                    <a:pt x="210" y="258"/>
                  </a:lnTo>
                  <a:lnTo>
                    <a:pt x="243" y="250"/>
                  </a:lnTo>
                  <a:lnTo>
                    <a:pt x="243" y="25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3" name="Freeform 297">
              <a:extLst>
                <a:ext uri="{FF2B5EF4-FFF2-40B4-BE49-F238E27FC236}">
                  <a16:creationId xmlns:a16="http://schemas.microsoft.com/office/drawing/2014/main" id="{3C17D06F-498B-4DF6-061C-3287469E0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894" y="5710949"/>
              <a:ext cx="142785" cy="127894"/>
            </a:xfrm>
            <a:custGeom>
              <a:avLst/>
              <a:gdLst>
                <a:gd name="T0" fmla="*/ 7 w 163"/>
                <a:gd name="T1" fmla="*/ 44 h 146"/>
                <a:gd name="T2" fmla="*/ 14 w 163"/>
                <a:gd name="T3" fmla="*/ 49 h 146"/>
                <a:gd name="T4" fmla="*/ 26 w 163"/>
                <a:gd name="T5" fmla="*/ 47 h 146"/>
                <a:gd name="T6" fmla="*/ 28 w 163"/>
                <a:gd name="T7" fmla="*/ 47 h 146"/>
                <a:gd name="T8" fmla="*/ 40 w 163"/>
                <a:gd name="T9" fmla="*/ 49 h 146"/>
                <a:gd name="T10" fmla="*/ 69 w 163"/>
                <a:gd name="T11" fmla="*/ 21 h 146"/>
                <a:gd name="T12" fmla="*/ 78 w 163"/>
                <a:gd name="T13" fmla="*/ 14 h 146"/>
                <a:gd name="T14" fmla="*/ 78 w 163"/>
                <a:gd name="T15" fmla="*/ 9 h 146"/>
                <a:gd name="T16" fmla="*/ 87 w 163"/>
                <a:gd name="T17" fmla="*/ 2 h 146"/>
                <a:gd name="T18" fmla="*/ 102 w 163"/>
                <a:gd name="T19" fmla="*/ 0 h 146"/>
                <a:gd name="T20" fmla="*/ 109 w 163"/>
                <a:gd name="T21" fmla="*/ 0 h 146"/>
                <a:gd name="T22" fmla="*/ 111 w 163"/>
                <a:gd name="T23" fmla="*/ 7 h 146"/>
                <a:gd name="T24" fmla="*/ 123 w 163"/>
                <a:gd name="T25" fmla="*/ 11 h 146"/>
                <a:gd name="T26" fmla="*/ 132 w 163"/>
                <a:gd name="T27" fmla="*/ 9 h 146"/>
                <a:gd name="T28" fmla="*/ 147 w 163"/>
                <a:gd name="T29" fmla="*/ 18 h 146"/>
                <a:gd name="T30" fmla="*/ 158 w 163"/>
                <a:gd name="T31" fmla="*/ 26 h 146"/>
                <a:gd name="T32" fmla="*/ 161 w 163"/>
                <a:gd name="T33" fmla="*/ 30 h 146"/>
                <a:gd name="T34" fmla="*/ 161 w 163"/>
                <a:gd name="T35" fmla="*/ 40 h 146"/>
                <a:gd name="T36" fmla="*/ 158 w 163"/>
                <a:gd name="T37" fmla="*/ 52 h 146"/>
                <a:gd name="T38" fmla="*/ 161 w 163"/>
                <a:gd name="T39" fmla="*/ 56 h 146"/>
                <a:gd name="T40" fmla="*/ 158 w 163"/>
                <a:gd name="T41" fmla="*/ 66 h 146"/>
                <a:gd name="T42" fmla="*/ 154 w 163"/>
                <a:gd name="T43" fmla="*/ 73 h 146"/>
                <a:gd name="T44" fmla="*/ 156 w 163"/>
                <a:gd name="T45" fmla="*/ 82 h 146"/>
                <a:gd name="T46" fmla="*/ 161 w 163"/>
                <a:gd name="T47" fmla="*/ 89 h 146"/>
                <a:gd name="T48" fmla="*/ 151 w 163"/>
                <a:gd name="T49" fmla="*/ 99 h 146"/>
                <a:gd name="T50" fmla="*/ 149 w 163"/>
                <a:gd name="T51" fmla="*/ 106 h 146"/>
                <a:gd name="T52" fmla="*/ 147 w 163"/>
                <a:gd name="T53" fmla="*/ 118 h 146"/>
                <a:gd name="T54" fmla="*/ 121 w 163"/>
                <a:gd name="T55" fmla="*/ 144 h 146"/>
                <a:gd name="T56" fmla="*/ 104 w 163"/>
                <a:gd name="T57" fmla="*/ 146 h 146"/>
                <a:gd name="T58" fmla="*/ 95 w 163"/>
                <a:gd name="T59" fmla="*/ 142 h 146"/>
                <a:gd name="T60" fmla="*/ 83 w 163"/>
                <a:gd name="T61" fmla="*/ 139 h 146"/>
                <a:gd name="T62" fmla="*/ 78 w 163"/>
                <a:gd name="T63" fmla="*/ 132 h 146"/>
                <a:gd name="T64" fmla="*/ 71 w 163"/>
                <a:gd name="T65" fmla="*/ 130 h 146"/>
                <a:gd name="T66" fmla="*/ 59 w 163"/>
                <a:gd name="T67" fmla="*/ 127 h 146"/>
                <a:gd name="T68" fmla="*/ 50 w 163"/>
                <a:gd name="T69" fmla="*/ 120 h 146"/>
                <a:gd name="T70" fmla="*/ 47 w 163"/>
                <a:gd name="T71" fmla="*/ 108 h 146"/>
                <a:gd name="T72" fmla="*/ 40 w 163"/>
                <a:gd name="T73" fmla="*/ 101 h 146"/>
                <a:gd name="T74" fmla="*/ 40 w 163"/>
                <a:gd name="T75" fmla="*/ 99 h 146"/>
                <a:gd name="T76" fmla="*/ 31 w 163"/>
                <a:gd name="T77" fmla="*/ 92 h 146"/>
                <a:gd name="T78" fmla="*/ 21 w 163"/>
                <a:gd name="T79" fmla="*/ 78 h 146"/>
                <a:gd name="T80" fmla="*/ 17 w 163"/>
                <a:gd name="T81" fmla="*/ 73 h 146"/>
                <a:gd name="T82" fmla="*/ 12 w 163"/>
                <a:gd name="T83" fmla="*/ 63 h 146"/>
                <a:gd name="T84" fmla="*/ 7 w 163"/>
                <a:gd name="T85" fmla="*/ 59 h 146"/>
                <a:gd name="T86" fmla="*/ 0 w 163"/>
                <a:gd name="T87" fmla="*/ 52 h 146"/>
                <a:gd name="T88" fmla="*/ 0 w 163"/>
                <a:gd name="T89" fmla="*/ 47 h 146"/>
                <a:gd name="T90" fmla="*/ 0 w 163"/>
                <a:gd name="T91" fmla="*/ 4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" h="146">
                  <a:moveTo>
                    <a:pt x="0" y="44"/>
                  </a:moveTo>
                  <a:lnTo>
                    <a:pt x="2" y="44"/>
                  </a:lnTo>
                  <a:lnTo>
                    <a:pt x="7" y="44"/>
                  </a:lnTo>
                  <a:lnTo>
                    <a:pt x="9" y="47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9" y="47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47"/>
                  </a:lnTo>
                  <a:lnTo>
                    <a:pt x="31" y="49"/>
                  </a:lnTo>
                  <a:lnTo>
                    <a:pt x="35" y="52"/>
                  </a:lnTo>
                  <a:lnTo>
                    <a:pt x="40" y="49"/>
                  </a:lnTo>
                  <a:lnTo>
                    <a:pt x="47" y="40"/>
                  </a:lnTo>
                  <a:lnTo>
                    <a:pt x="57" y="28"/>
                  </a:lnTo>
                  <a:lnTo>
                    <a:pt x="69" y="21"/>
                  </a:lnTo>
                  <a:lnTo>
                    <a:pt x="76" y="18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1"/>
                  </a:lnTo>
                  <a:lnTo>
                    <a:pt x="78" y="9"/>
                  </a:lnTo>
                  <a:lnTo>
                    <a:pt x="80" y="7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7"/>
                  </a:lnTo>
                  <a:lnTo>
                    <a:pt x="118" y="7"/>
                  </a:lnTo>
                  <a:lnTo>
                    <a:pt x="123" y="9"/>
                  </a:lnTo>
                  <a:lnTo>
                    <a:pt x="123" y="11"/>
                  </a:lnTo>
                  <a:lnTo>
                    <a:pt x="125" y="9"/>
                  </a:lnTo>
                  <a:lnTo>
                    <a:pt x="128" y="9"/>
                  </a:lnTo>
                  <a:lnTo>
                    <a:pt x="132" y="9"/>
                  </a:lnTo>
                  <a:lnTo>
                    <a:pt x="137" y="14"/>
                  </a:lnTo>
                  <a:lnTo>
                    <a:pt x="142" y="18"/>
                  </a:lnTo>
                  <a:lnTo>
                    <a:pt x="147" y="18"/>
                  </a:lnTo>
                  <a:lnTo>
                    <a:pt x="151" y="18"/>
                  </a:lnTo>
                  <a:lnTo>
                    <a:pt x="156" y="21"/>
                  </a:lnTo>
                  <a:lnTo>
                    <a:pt x="158" y="26"/>
                  </a:lnTo>
                  <a:lnTo>
                    <a:pt x="163" y="26"/>
                  </a:lnTo>
                  <a:lnTo>
                    <a:pt x="163" y="28"/>
                  </a:lnTo>
                  <a:lnTo>
                    <a:pt x="161" y="30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58" y="44"/>
                  </a:lnTo>
                  <a:lnTo>
                    <a:pt x="158" y="52"/>
                  </a:lnTo>
                  <a:lnTo>
                    <a:pt x="156" y="56"/>
                  </a:lnTo>
                  <a:lnTo>
                    <a:pt x="158" y="56"/>
                  </a:lnTo>
                  <a:lnTo>
                    <a:pt x="161" y="56"/>
                  </a:lnTo>
                  <a:lnTo>
                    <a:pt x="161" y="61"/>
                  </a:lnTo>
                  <a:lnTo>
                    <a:pt x="158" y="61"/>
                  </a:lnTo>
                  <a:lnTo>
                    <a:pt x="158" y="66"/>
                  </a:lnTo>
                  <a:lnTo>
                    <a:pt x="156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8" y="75"/>
                  </a:lnTo>
                  <a:lnTo>
                    <a:pt x="158" y="80"/>
                  </a:lnTo>
                  <a:lnTo>
                    <a:pt x="156" y="82"/>
                  </a:lnTo>
                  <a:lnTo>
                    <a:pt x="156" y="85"/>
                  </a:lnTo>
                  <a:lnTo>
                    <a:pt x="158" y="87"/>
                  </a:lnTo>
                  <a:lnTo>
                    <a:pt x="161" y="89"/>
                  </a:lnTo>
                  <a:lnTo>
                    <a:pt x="156" y="94"/>
                  </a:lnTo>
                  <a:lnTo>
                    <a:pt x="154" y="97"/>
                  </a:lnTo>
                  <a:lnTo>
                    <a:pt x="151" y="99"/>
                  </a:lnTo>
                  <a:lnTo>
                    <a:pt x="149" y="99"/>
                  </a:lnTo>
                  <a:lnTo>
                    <a:pt x="149" y="104"/>
                  </a:lnTo>
                  <a:lnTo>
                    <a:pt x="149" y="106"/>
                  </a:lnTo>
                  <a:lnTo>
                    <a:pt x="149" y="108"/>
                  </a:lnTo>
                  <a:lnTo>
                    <a:pt x="149" y="115"/>
                  </a:lnTo>
                  <a:lnTo>
                    <a:pt x="147" y="118"/>
                  </a:lnTo>
                  <a:lnTo>
                    <a:pt x="147" y="125"/>
                  </a:lnTo>
                  <a:lnTo>
                    <a:pt x="123" y="146"/>
                  </a:lnTo>
                  <a:lnTo>
                    <a:pt x="121" y="144"/>
                  </a:lnTo>
                  <a:lnTo>
                    <a:pt x="113" y="144"/>
                  </a:lnTo>
                  <a:lnTo>
                    <a:pt x="106" y="144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99" y="142"/>
                  </a:lnTo>
                  <a:lnTo>
                    <a:pt x="95" y="142"/>
                  </a:lnTo>
                  <a:lnTo>
                    <a:pt x="95" y="139"/>
                  </a:lnTo>
                  <a:lnTo>
                    <a:pt x="90" y="139"/>
                  </a:lnTo>
                  <a:lnTo>
                    <a:pt x="83" y="139"/>
                  </a:lnTo>
                  <a:lnTo>
                    <a:pt x="80" y="137"/>
                  </a:lnTo>
                  <a:lnTo>
                    <a:pt x="78" y="134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73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4" y="127"/>
                  </a:lnTo>
                  <a:lnTo>
                    <a:pt x="52" y="123"/>
                  </a:lnTo>
                  <a:lnTo>
                    <a:pt x="50" y="120"/>
                  </a:lnTo>
                  <a:lnTo>
                    <a:pt x="47" y="118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7" y="106"/>
                  </a:lnTo>
                  <a:lnTo>
                    <a:pt x="45" y="104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8" y="97"/>
                  </a:lnTo>
                  <a:lnTo>
                    <a:pt x="35" y="94"/>
                  </a:lnTo>
                  <a:lnTo>
                    <a:pt x="31" y="92"/>
                  </a:lnTo>
                  <a:lnTo>
                    <a:pt x="28" y="89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4" y="71"/>
                  </a:lnTo>
                  <a:lnTo>
                    <a:pt x="14" y="66"/>
                  </a:lnTo>
                  <a:lnTo>
                    <a:pt x="12" y="63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7" y="59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4" name="Freeform 298">
              <a:extLst>
                <a:ext uri="{FF2B5EF4-FFF2-40B4-BE49-F238E27FC236}">
                  <a16:creationId xmlns:a16="http://schemas.microsoft.com/office/drawing/2014/main" id="{45F6D3E5-CED2-B139-D760-CC1262ECD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9032" y="5749493"/>
              <a:ext cx="172569" cy="170818"/>
            </a:xfrm>
            <a:custGeom>
              <a:avLst/>
              <a:gdLst>
                <a:gd name="T0" fmla="*/ 114 w 197"/>
                <a:gd name="T1" fmla="*/ 5 h 195"/>
                <a:gd name="T2" fmla="*/ 119 w 197"/>
                <a:gd name="T3" fmla="*/ 10 h 195"/>
                <a:gd name="T4" fmla="*/ 123 w 197"/>
                <a:gd name="T5" fmla="*/ 17 h 195"/>
                <a:gd name="T6" fmla="*/ 128 w 197"/>
                <a:gd name="T7" fmla="*/ 22 h 195"/>
                <a:gd name="T8" fmla="*/ 131 w 197"/>
                <a:gd name="T9" fmla="*/ 31 h 195"/>
                <a:gd name="T10" fmla="*/ 135 w 197"/>
                <a:gd name="T11" fmla="*/ 36 h 195"/>
                <a:gd name="T12" fmla="*/ 149 w 197"/>
                <a:gd name="T13" fmla="*/ 50 h 195"/>
                <a:gd name="T14" fmla="*/ 154 w 197"/>
                <a:gd name="T15" fmla="*/ 55 h 195"/>
                <a:gd name="T16" fmla="*/ 159 w 197"/>
                <a:gd name="T17" fmla="*/ 60 h 195"/>
                <a:gd name="T18" fmla="*/ 161 w 197"/>
                <a:gd name="T19" fmla="*/ 69 h 195"/>
                <a:gd name="T20" fmla="*/ 166 w 197"/>
                <a:gd name="T21" fmla="*/ 79 h 195"/>
                <a:gd name="T22" fmla="*/ 175 w 197"/>
                <a:gd name="T23" fmla="*/ 83 h 195"/>
                <a:gd name="T24" fmla="*/ 187 w 197"/>
                <a:gd name="T25" fmla="*/ 88 h 195"/>
                <a:gd name="T26" fmla="*/ 192 w 197"/>
                <a:gd name="T27" fmla="*/ 90 h 195"/>
                <a:gd name="T28" fmla="*/ 194 w 197"/>
                <a:gd name="T29" fmla="*/ 95 h 195"/>
                <a:gd name="T30" fmla="*/ 185 w 197"/>
                <a:gd name="T31" fmla="*/ 100 h 195"/>
                <a:gd name="T32" fmla="*/ 183 w 197"/>
                <a:gd name="T33" fmla="*/ 105 h 195"/>
                <a:gd name="T34" fmla="*/ 173 w 197"/>
                <a:gd name="T35" fmla="*/ 109 h 195"/>
                <a:gd name="T36" fmla="*/ 164 w 197"/>
                <a:gd name="T37" fmla="*/ 112 h 195"/>
                <a:gd name="T38" fmla="*/ 159 w 197"/>
                <a:gd name="T39" fmla="*/ 116 h 195"/>
                <a:gd name="T40" fmla="*/ 152 w 197"/>
                <a:gd name="T41" fmla="*/ 121 h 195"/>
                <a:gd name="T42" fmla="*/ 142 w 197"/>
                <a:gd name="T43" fmla="*/ 135 h 195"/>
                <a:gd name="T44" fmla="*/ 140 w 197"/>
                <a:gd name="T45" fmla="*/ 140 h 195"/>
                <a:gd name="T46" fmla="*/ 135 w 197"/>
                <a:gd name="T47" fmla="*/ 145 h 195"/>
                <a:gd name="T48" fmla="*/ 131 w 197"/>
                <a:gd name="T49" fmla="*/ 152 h 195"/>
                <a:gd name="T50" fmla="*/ 121 w 197"/>
                <a:gd name="T51" fmla="*/ 154 h 195"/>
                <a:gd name="T52" fmla="*/ 116 w 197"/>
                <a:gd name="T53" fmla="*/ 166 h 195"/>
                <a:gd name="T54" fmla="*/ 116 w 197"/>
                <a:gd name="T55" fmla="*/ 173 h 195"/>
                <a:gd name="T56" fmla="*/ 109 w 197"/>
                <a:gd name="T57" fmla="*/ 173 h 195"/>
                <a:gd name="T58" fmla="*/ 95 w 197"/>
                <a:gd name="T59" fmla="*/ 173 h 195"/>
                <a:gd name="T60" fmla="*/ 81 w 197"/>
                <a:gd name="T61" fmla="*/ 169 h 195"/>
                <a:gd name="T62" fmla="*/ 69 w 197"/>
                <a:gd name="T63" fmla="*/ 166 h 195"/>
                <a:gd name="T64" fmla="*/ 55 w 197"/>
                <a:gd name="T65" fmla="*/ 180 h 195"/>
                <a:gd name="T66" fmla="*/ 43 w 197"/>
                <a:gd name="T67" fmla="*/ 187 h 195"/>
                <a:gd name="T68" fmla="*/ 31 w 197"/>
                <a:gd name="T69" fmla="*/ 195 h 195"/>
                <a:gd name="T70" fmla="*/ 17 w 197"/>
                <a:gd name="T71" fmla="*/ 195 h 195"/>
                <a:gd name="T72" fmla="*/ 15 w 197"/>
                <a:gd name="T73" fmla="*/ 185 h 195"/>
                <a:gd name="T74" fmla="*/ 8 w 197"/>
                <a:gd name="T75" fmla="*/ 161 h 195"/>
                <a:gd name="T76" fmla="*/ 0 w 197"/>
                <a:gd name="T77" fmla="*/ 157 h 195"/>
                <a:gd name="T78" fmla="*/ 24 w 197"/>
                <a:gd name="T79" fmla="*/ 90 h 195"/>
                <a:gd name="T80" fmla="*/ 62 w 197"/>
                <a:gd name="T81" fmla="*/ 12 h 195"/>
                <a:gd name="T82" fmla="*/ 74 w 197"/>
                <a:gd name="T83" fmla="*/ 10 h 195"/>
                <a:gd name="T84" fmla="*/ 76 w 197"/>
                <a:gd name="T85" fmla="*/ 15 h 195"/>
                <a:gd name="T86" fmla="*/ 76 w 197"/>
                <a:gd name="T87" fmla="*/ 19 h 195"/>
                <a:gd name="T88" fmla="*/ 93 w 197"/>
                <a:gd name="T89" fmla="*/ 5 h 195"/>
                <a:gd name="T90" fmla="*/ 100 w 197"/>
                <a:gd name="T91" fmla="*/ 5 h 195"/>
                <a:gd name="T92" fmla="*/ 114 w 197"/>
                <a:gd name="T93" fmla="*/ 0 h 195"/>
                <a:gd name="T94" fmla="*/ 114 w 197"/>
                <a:gd name="T95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7" h="195">
                  <a:moveTo>
                    <a:pt x="114" y="0"/>
                  </a:moveTo>
                  <a:lnTo>
                    <a:pt x="114" y="3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8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5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6" y="19"/>
                  </a:lnTo>
                  <a:lnTo>
                    <a:pt x="128" y="22"/>
                  </a:lnTo>
                  <a:lnTo>
                    <a:pt x="128" y="27"/>
                  </a:lnTo>
                  <a:lnTo>
                    <a:pt x="131" y="29"/>
                  </a:lnTo>
                  <a:lnTo>
                    <a:pt x="131" y="31"/>
                  </a:lnTo>
                  <a:lnTo>
                    <a:pt x="133" y="34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42" y="45"/>
                  </a:lnTo>
                  <a:lnTo>
                    <a:pt x="145" y="48"/>
                  </a:lnTo>
                  <a:lnTo>
                    <a:pt x="149" y="50"/>
                  </a:lnTo>
                  <a:lnTo>
                    <a:pt x="152" y="53"/>
                  </a:lnTo>
                  <a:lnTo>
                    <a:pt x="154" y="55"/>
                  </a:lnTo>
                  <a:lnTo>
                    <a:pt x="154" y="55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9" y="60"/>
                  </a:lnTo>
                  <a:lnTo>
                    <a:pt x="161" y="62"/>
                  </a:lnTo>
                  <a:lnTo>
                    <a:pt x="161" y="64"/>
                  </a:lnTo>
                  <a:lnTo>
                    <a:pt x="161" y="69"/>
                  </a:lnTo>
                  <a:lnTo>
                    <a:pt x="161" y="74"/>
                  </a:lnTo>
                  <a:lnTo>
                    <a:pt x="164" y="76"/>
                  </a:lnTo>
                  <a:lnTo>
                    <a:pt x="166" y="79"/>
                  </a:lnTo>
                  <a:lnTo>
                    <a:pt x="168" y="83"/>
                  </a:lnTo>
                  <a:lnTo>
                    <a:pt x="173" y="83"/>
                  </a:lnTo>
                  <a:lnTo>
                    <a:pt x="175" y="83"/>
                  </a:lnTo>
                  <a:lnTo>
                    <a:pt x="183" y="86"/>
                  </a:lnTo>
                  <a:lnTo>
                    <a:pt x="185" y="86"/>
                  </a:lnTo>
                  <a:lnTo>
                    <a:pt x="187" y="88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90"/>
                  </a:lnTo>
                  <a:lnTo>
                    <a:pt x="194" y="93"/>
                  </a:lnTo>
                  <a:lnTo>
                    <a:pt x="197" y="95"/>
                  </a:lnTo>
                  <a:lnTo>
                    <a:pt x="194" y="95"/>
                  </a:lnTo>
                  <a:lnTo>
                    <a:pt x="192" y="98"/>
                  </a:lnTo>
                  <a:lnTo>
                    <a:pt x="187" y="98"/>
                  </a:lnTo>
                  <a:lnTo>
                    <a:pt x="185" y="100"/>
                  </a:lnTo>
                  <a:lnTo>
                    <a:pt x="187" y="102"/>
                  </a:lnTo>
                  <a:lnTo>
                    <a:pt x="185" y="105"/>
                  </a:lnTo>
                  <a:lnTo>
                    <a:pt x="183" y="105"/>
                  </a:lnTo>
                  <a:lnTo>
                    <a:pt x="180" y="107"/>
                  </a:lnTo>
                  <a:lnTo>
                    <a:pt x="175" y="107"/>
                  </a:lnTo>
                  <a:lnTo>
                    <a:pt x="173" y="109"/>
                  </a:lnTo>
                  <a:lnTo>
                    <a:pt x="173" y="107"/>
                  </a:lnTo>
                  <a:lnTo>
                    <a:pt x="168" y="109"/>
                  </a:lnTo>
                  <a:lnTo>
                    <a:pt x="164" y="112"/>
                  </a:lnTo>
                  <a:lnTo>
                    <a:pt x="161" y="114"/>
                  </a:lnTo>
                  <a:lnTo>
                    <a:pt x="159" y="116"/>
                  </a:lnTo>
                  <a:lnTo>
                    <a:pt x="159" y="116"/>
                  </a:lnTo>
                  <a:lnTo>
                    <a:pt x="157" y="119"/>
                  </a:lnTo>
                  <a:lnTo>
                    <a:pt x="154" y="121"/>
                  </a:lnTo>
                  <a:lnTo>
                    <a:pt x="152" y="121"/>
                  </a:lnTo>
                  <a:lnTo>
                    <a:pt x="149" y="124"/>
                  </a:lnTo>
                  <a:lnTo>
                    <a:pt x="142" y="131"/>
                  </a:lnTo>
                  <a:lnTo>
                    <a:pt x="142" y="135"/>
                  </a:lnTo>
                  <a:lnTo>
                    <a:pt x="145" y="138"/>
                  </a:lnTo>
                  <a:lnTo>
                    <a:pt x="145" y="140"/>
                  </a:lnTo>
                  <a:lnTo>
                    <a:pt x="140" y="140"/>
                  </a:lnTo>
                  <a:lnTo>
                    <a:pt x="140" y="142"/>
                  </a:lnTo>
                  <a:lnTo>
                    <a:pt x="138" y="142"/>
                  </a:lnTo>
                  <a:lnTo>
                    <a:pt x="135" y="145"/>
                  </a:lnTo>
                  <a:lnTo>
                    <a:pt x="133" y="147"/>
                  </a:lnTo>
                  <a:lnTo>
                    <a:pt x="133" y="150"/>
                  </a:lnTo>
                  <a:lnTo>
                    <a:pt x="131" y="152"/>
                  </a:lnTo>
                  <a:lnTo>
                    <a:pt x="128" y="152"/>
                  </a:lnTo>
                  <a:lnTo>
                    <a:pt x="126" y="154"/>
                  </a:lnTo>
                  <a:lnTo>
                    <a:pt x="121" y="154"/>
                  </a:lnTo>
                  <a:lnTo>
                    <a:pt x="119" y="157"/>
                  </a:lnTo>
                  <a:lnTo>
                    <a:pt x="119" y="164"/>
                  </a:lnTo>
                  <a:lnTo>
                    <a:pt x="116" y="166"/>
                  </a:lnTo>
                  <a:lnTo>
                    <a:pt x="116" y="169"/>
                  </a:lnTo>
                  <a:lnTo>
                    <a:pt x="116" y="171"/>
                  </a:lnTo>
                  <a:lnTo>
                    <a:pt x="116" y="173"/>
                  </a:lnTo>
                  <a:lnTo>
                    <a:pt x="112" y="176"/>
                  </a:lnTo>
                  <a:lnTo>
                    <a:pt x="109" y="176"/>
                  </a:lnTo>
                  <a:lnTo>
                    <a:pt x="109" y="173"/>
                  </a:lnTo>
                  <a:lnTo>
                    <a:pt x="105" y="173"/>
                  </a:lnTo>
                  <a:lnTo>
                    <a:pt x="100" y="173"/>
                  </a:lnTo>
                  <a:lnTo>
                    <a:pt x="95" y="173"/>
                  </a:lnTo>
                  <a:lnTo>
                    <a:pt x="93" y="173"/>
                  </a:lnTo>
                  <a:lnTo>
                    <a:pt x="88" y="173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6" y="166"/>
                  </a:lnTo>
                  <a:lnTo>
                    <a:pt x="69" y="166"/>
                  </a:lnTo>
                  <a:lnTo>
                    <a:pt x="64" y="166"/>
                  </a:lnTo>
                  <a:lnTo>
                    <a:pt x="60" y="171"/>
                  </a:lnTo>
                  <a:lnTo>
                    <a:pt x="55" y="180"/>
                  </a:lnTo>
                  <a:lnTo>
                    <a:pt x="53" y="183"/>
                  </a:lnTo>
                  <a:lnTo>
                    <a:pt x="45" y="185"/>
                  </a:lnTo>
                  <a:lnTo>
                    <a:pt x="43" y="187"/>
                  </a:lnTo>
                  <a:lnTo>
                    <a:pt x="41" y="192"/>
                  </a:lnTo>
                  <a:lnTo>
                    <a:pt x="36" y="192"/>
                  </a:lnTo>
                  <a:lnTo>
                    <a:pt x="31" y="195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17" y="195"/>
                  </a:lnTo>
                  <a:lnTo>
                    <a:pt x="12" y="195"/>
                  </a:lnTo>
                  <a:lnTo>
                    <a:pt x="12" y="192"/>
                  </a:lnTo>
                  <a:lnTo>
                    <a:pt x="15" y="185"/>
                  </a:lnTo>
                  <a:lnTo>
                    <a:pt x="17" y="178"/>
                  </a:lnTo>
                  <a:lnTo>
                    <a:pt x="10" y="169"/>
                  </a:lnTo>
                  <a:lnTo>
                    <a:pt x="8" y="161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5" y="90"/>
                  </a:lnTo>
                  <a:lnTo>
                    <a:pt x="24" y="90"/>
                  </a:lnTo>
                  <a:lnTo>
                    <a:pt x="26" y="15"/>
                  </a:lnTo>
                  <a:lnTo>
                    <a:pt x="43" y="17"/>
                  </a:lnTo>
                  <a:lnTo>
                    <a:pt x="62" y="12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6" y="12"/>
                  </a:lnTo>
                  <a:lnTo>
                    <a:pt x="76" y="15"/>
                  </a:lnTo>
                  <a:lnTo>
                    <a:pt x="76" y="15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83" y="15"/>
                  </a:lnTo>
                  <a:lnTo>
                    <a:pt x="88" y="10"/>
                  </a:lnTo>
                  <a:lnTo>
                    <a:pt x="93" y="5"/>
                  </a:lnTo>
                  <a:lnTo>
                    <a:pt x="95" y="5"/>
                  </a:lnTo>
                  <a:lnTo>
                    <a:pt x="97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9" y="3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5" name="Freeform 299">
              <a:extLst>
                <a:ext uri="{FF2B5EF4-FFF2-40B4-BE49-F238E27FC236}">
                  <a16:creationId xmlns:a16="http://schemas.microsoft.com/office/drawing/2014/main" id="{9182D583-95C5-5C45-B0ED-12885106E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494" y="5735476"/>
              <a:ext cx="244400" cy="230384"/>
            </a:xfrm>
            <a:custGeom>
              <a:avLst/>
              <a:gdLst>
                <a:gd name="T0" fmla="*/ 170 w 279"/>
                <a:gd name="T1" fmla="*/ 106 h 263"/>
                <a:gd name="T2" fmla="*/ 208 w 279"/>
                <a:gd name="T3" fmla="*/ 33 h 263"/>
                <a:gd name="T4" fmla="*/ 236 w 279"/>
                <a:gd name="T5" fmla="*/ 26 h 263"/>
                <a:gd name="T6" fmla="*/ 241 w 279"/>
                <a:gd name="T7" fmla="*/ 28 h 263"/>
                <a:gd name="T8" fmla="*/ 241 w 279"/>
                <a:gd name="T9" fmla="*/ 35 h 263"/>
                <a:gd name="T10" fmla="*/ 253 w 279"/>
                <a:gd name="T11" fmla="*/ 26 h 263"/>
                <a:gd name="T12" fmla="*/ 262 w 279"/>
                <a:gd name="T13" fmla="*/ 21 h 263"/>
                <a:gd name="T14" fmla="*/ 274 w 279"/>
                <a:gd name="T15" fmla="*/ 19 h 263"/>
                <a:gd name="T16" fmla="*/ 274 w 279"/>
                <a:gd name="T17" fmla="*/ 12 h 263"/>
                <a:gd name="T18" fmla="*/ 270 w 279"/>
                <a:gd name="T19" fmla="*/ 12 h 263"/>
                <a:gd name="T20" fmla="*/ 262 w 279"/>
                <a:gd name="T21" fmla="*/ 12 h 263"/>
                <a:gd name="T22" fmla="*/ 208 w 279"/>
                <a:gd name="T23" fmla="*/ 24 h 263"/>
                <a:gd name="T24" fmla="*/ 203 w 279"/>
                <a:gd name="T25" fmla="*/ 24 h 263"/>
                <a:gd name="T26" fmla="*/ 199 w 279"/>
                <a:gd name="T27" fmla="*/ 21 h 263"/>
                <a:gd name="T28" fmla="*/ 191 w 279"/>
                <a:gd name="T29" fmla="*/ 21 h 263"/>
                <a:gd name="T30" fmla="*/ 187 w 279"/>
                <a:gd name="T31" fmla="*/ 24 h 263"/>
                <a:gd name="T32" fmla="*/ 175 w 279"/>
                <a:gd name="T33" fmla="*/ 16 h 263"/>
                <a:gd name="T34" fmla="*/ 170 w 279"/>
                <a:gd name="T35" fmla="*/ 19 h 263"/>
                <a:gd name="T36" fmla="*/ 158 w 279"/>
                <a:gd name="T37" fmla="*/ 21 h 263"/>
                <a:gd name="T38" fmla="*/ 154 w 279"/>
                <a:gd name="T39" fmla="*/ 16 h 263"/>
                <a:gd name="T40" fmla="*/ 142 w 279"/>
                <a:gd name="T41" fmla="*/ 14 h 263"/>
                <a:gd name="T42" fmla="*/ 137 w 279"/>
                <a:gd name="T43" fmla="*/ 9 h 263"/>
                <a:gd name="T44" fmla="*/ 57 w 279"/>
                <a:gd name="T45" fmla="*/ 7 h 263"/>
                <a:gd name="T46" fmla="*/ 50 w 279"/>
                <a:gd name="T47" fmla="*/ 12 h 263"/>
                <a:gd name="T48" fmla="*/ 38 w 279"/>
                <a:gd name="T49" fmla="*/ 5 h 263"/>
                <a:gd name="T50" fmla="*/ 35 w 279"/>
                <a:gd name="T51" fmla="*/ 0 h 263"/>
                <a:gd name="T52" fmla="*/ 31 w 279"/>
                <a:gd name="T53" fmla="*/ 0 h 263"/>
                <a:gd name="T54" fmla="*/ 24 w 279"/>
                <a:gd name="T55" fmla="*/ 0 h 263"/>
                <a:gd name="T56" fmla="*/ 14 w 279"/>
                <a:gd name="T57" fmla="*/ 7 h 263"/>
                <a:gd name="T58" fmla="*/ 5 w 279"/>
                <a:gd name="T59" fmla="*/ 7 h 263"/>
                <a:gd name="T60" fmla="*/ 2 w 279"/>
                <a:gd name="T61" fmla="*/ 9 h 263"/>
                <a:gd name="T62" fmla="*/ 0 w 279"/>
                <a:gd name="T63" fmla="*/ 26 h 263"/>
                <a:gd name="T64" fmla="*/ 28 w 279"/>
                <a:gd name="T65" fmla="*/ 73 h 263"/>
                <a:gd name="T66" fmla="*/ 40 w 279"/>
                <a:gd name="T67" fmla="*/ 102 h 263"/>
                <a:gd name="T68" fmla="*/ 50 w 279"/>
                <a:gd name="T69" fmla="*/ 128 h 263"/>
                <a:gd name="T70" fmla="*/ 59 w 279"/>
                <a:gd name="T71" fmla="*/ 170 h 263"/>
                <a:gd name="T72" fmla="*/ 57 w 279"/>
                <a:gd name="T73" fmla="*/ 187 h 263"/>
                <a:gd name="T74" fmla="*/ 64 w 279"/>
                <a:gd name="T75" fmla="*/ 203 h 263"/>
                <a:gd name="T76" fmla="*/ 64 w 279"/>
                <a:gd name="T77" fmla="*/ 213 h 263"/>
                <a:gd name="T78" fmla="*/ 71 w 279"/>
                <a:gd name="T79" fmla="*/ 229 h 263"/>
                <a:gd name="T80" fmla="*/ 83 w 279"/>
                <a:gd name="T81" fmla="*/ 248 h 263"/>
                <a:gd name="T82" fmla="*/ 97 w 279"/>
                <a:gd name="T83" fmla="*/ 251 h 263"/>
                <a:gd name="T84" fmla="*/ 97 w 279"/>
                <a:gd name="T85" fmla="*/ 241 h 263"/>
                <a:gd name="T86" fmla="*/ 109 w 279"/>
                <a:gd name="T87" fmla="*/ 244 h 263"/>
                <a:gd name="T88" fmla="*/ 118 w 279"/>
                <a:gd name="T89" fmla="*/ 258 h 263"/>
                <a:gd name="T90" fmla="*/ 128 w 279"/>
                <a:gd name="T91" fmla="*/ 260 h 263"/>
                <a:gd name="T92" fmla="*/ 137 w 279"/>
                <a:gd name="T93" fmla="*/ 258 h 263"/>
                <a:gd name="T94" fmla="*/ 142 w 279"/>
                <a:gd name="T95" fmla="*/ 263 h 263"/>
                <a:gd name="T96" fmla="*/ 147 w 279"/>
                <a:gd name="T97" fmla="*/ 256 h 263"/>
                <a:gd name="T98" fmla="*/ 161 w 279"/>
                <a:gd name="T99" fmla="*/ 248 h 263"/>
                <a:gd name="T100" fmla="*/ 165 w 279"/>
                <a:gd name="T101" fmla="*/ 17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9" h="263">
                  <a:moveTo>
                    <a:pt x="165" y="173"/>
                  </a:moveTo>
                  <a:lnTo>
                    <a:pt x="165" y="173"/>
                  </a:lnTo>
                  <a:lnTo>
                    <a:pt x="170" y="106"/>
                  </a:lnTo>
                  <a:lnTo>
                    <a:pt x="189" y="106"/>
                  </a:lnTo>
                  <a:lnTo>
                    <a:pt x="191" y="31"/>
                  </a:lnTo>
                  <a:lnTo>
                    <a:pt x="208" y="33"/>
                  </a:lnTo>
                  <a:lnTo>
                    <a:pt x="227" y="28"/>
                  </a:lnTo>
                  <a:lnTo>
                    <a:pt x="234" y="26"/>
                  </a:lnTo>
                  <a:lnTo>
                    <a:pt x="236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41" y="28"/>
                  </a:lnTo>
                  <a:lnTo>
                    <a:pt x="241" y="31"/>
                  </a:lnTo>
                  <a:lnTo>
                    <a:pt x="241" y="31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8" y="31"/>
                  </a:lnTo>
                  <a:lnTo>
                    <a:pt x="253" y="26"/>
                  </a:lnTo>
                  <a:lnTo>
                    <a:pt x="258" y="21"/>
                  </a:lnTo>
                  <a:lnTo>
                    <a:pt x="260" y="21"/>
                  </a:lnTo>
                  <a:lnTo>
                    <a:pt x="262" y="21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74" y="19"/>
                  </a:lnTo>
                  <a:lnTo>
                    <a:pt x="279" y="16"/>
                  </a:lnTo>
                  <a:lnTo>
                    <a:pt x="277" y="14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72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67" y="9"/>
                  </a:lnTo>
                  <a:lnTo>
                    <a:pt x="262" y="12"/>
                  </a:lnTo>
                  <a:lnTo>
                    <a:pt x="260" y="12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6" y="24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1" y="24"/>
                  </a:lnTo>
                  <a:lnTo>
                    <a:pt x="199" y="21"/>
                  </a:lnTo>
                  <a:lnTo>
                    <a:pt x="199" y="21"/>
                  </a:lnTo>
                  <a:lnTo>
                    <a:pt x="196" y="21"/>
                  </a:lnTo>
                  <a:lnTo>
                    <a:pt x="194" y="19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89" y="24"/>
                  </a:lnTo>
                  <a:lnTo>
                    <a:pt x="187" y="24"/>
                  </a:lnTo>
                  <a:lnTo>
                    <a:pt x="182" y="21"/>
                  </a:lnTo>
                  <a:lnTo>
                    <a:pt x="177" y="16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5" y="19"/>
                  </a:lnTo>
                  <a:lnTo>
                    <a:pt x="170" y="19"/>
                  </a:lnTo>
                  <a:lnTo>
                    <a:pt x="165" y="16"/>
                  </a:lnTo>
                  <a:lnTo>
                    <a:pt x="163" y="19"/>
                  </a:lnTo>
                  <a:lnTo>
                    <a:pt x="158" y="21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54" y="16"/>
                  </a:lnTo>
                  <a:lnTo>
                    <a:pt x="151" y="16"/>
                  </a:lnTo>
                  <a:lnTo>
                    <a:pt x="147" y="16"/>
                  </a:lnTo>
                  <a:lnTo>
                    <a:pt x="142" y="14"/>
                  </a:lnTo>
                  <a:lnTo>
                    <a:pt x="139" y="14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59" y="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26"/>
                  </a:lnTo>
                  <a:lnTo>
                    <a:pt x="12" y="38"/>
                  </a:lnTo>
                  <a:lnTo>
                    <a:pt x="19" y="50"/>
                  </a:lnTo>
                  <a:lnTo>
                    <a:pt x="28" y="73"/>
                  </a:lnTo>
                  <a:lnTo>
                    <a:pt x="31" y="80"/>
                  </a:lnTo>
                  <a:lnTo>
                    <a:pt x="40" y="97"/>
                  </a:lnTo>
                  <a:lnTo>
                    <a:pt x="40" y="102"/>
                  </a:lnTo>
                  <a:lnTo>
                    <a:pt x="52" y="11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2" y="140"/>
                  </a:lnTo>
                  <a:lnTo>
                    <a:pt x="52" y="154"/>
                  </a:lnTo>
                  <a:lnTo>
                    <a:pt x="59" y="170"/>
                  </a:lnTo>
                  <a:lnTo>
                    <a:pt x="59" y="180"/>
                  </a:lnTo>
                  <a:lnTo>
                    <a:pt x="61" y="185"/>
                  </a:lnTo>
                  <a:lnTo>
                    <a:pt x="57" y="187"/>
                  </a:lnTo>
                  <a:lnTo>
                    <a:pt x="59" y="192"/>
                  </a:lnTo>
                  <a:lnTo>
                    <a:pt x="61" y="201"/>
                  </a:lnTo>
                  <a:lnTo>
                    <a:pt x="64" y="203"/>
                  </a:lnTo>
                  <a:lnTo>
                    <a:pt x="66" y="206"/>
                  </a:lnTo>
                  <a:lnTo>
                    <a:pt x="64" y="208"/>
                  </a:lnTo>
                  <a:lnTo>
                    <a:pt x="64" y="213"/>
                  </a:lnTo>
                  <a:lnTo>
                    <a:pt x="66" y="215"/>
                  </a:lnTo>
                  <a:lnTo>
                    <a:pt x="69" y="225"/>
                  </a:lnTo>
                  <a:lnTo>
                    <a:pt x="71" y="229"/>
                  </a:lnTo>
                  <a:lnTo>
                    <a:pt x="76" y="239"/>
                  </a:lnTo>
                  <a:lnTo>
                    <a:pt x="80" y="244"/>
                  </a:lnTo>
                  <a:lnTo>
                    <a:pt x="83" y="248"/>
                  </a:lnTo>
                  <a:lnTo>
                    <a:pt x="90" y="253"/>
                  </a:lnTo>
                  <a:lnTo>
                    <a:pt x="92" y="251"/>
                  </a:lnTo>
                  <a:lnTo>
                    <a:pt x="97" y="251"/>
                  </a:lnTo>
                  <a:lnTo>
                    <a:pt x="97" y="246"/>
                  </a:lnTo>
                  <a:lnTo>
                    <a:pt x="95" y="246"/>
                  </a:lnTo>
                  <a:lnTo>
                    <a:pt x="97" y="241"/>
                  </a:lnTo>
                  <a:lnTo>
                    <a:pt x="104" y="241"/>
                  </a:lnTo>
                  <a:lnTo>
                    <a:pt x="106" y="244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11" y="256"/>
                  </a:lnTo>
                  <a:lnTo>
                    <a:pt x="118" y="258"/>
                  </a:lnTo>
                  <a:lnTo>
                    <a:pt x="123" y="260"/>
                  </a:lnTo>
                  <a:lnTo>
                    <a:pt x="125" y="258"/>
                  </a:lnTo>
                  <a:lnTo>
                    <a:pt x="128" y="260"/>
                  </a:lnTo>
                  <a:lnTo>
                    <a:pt x="130" y="260"/>
                  </a:lnTo>
                  <a:lnTo>
                    <a:pt x="132" y="258"/>
                  </a:lnTo>
                  <a:lnTo>
                    <a:pt x="137" y="258"/>
                  </a:lnTo>
                  <a:lnTo>
                    <a:pt x="137" y="260"/>
                  </a:lnTo>
                  <a:lnTo>
                    <a:pt x="139" y="260"/>
                  </a:lnTo>
                  <a:lnTo>
                    <a:pt x="142" y="263"/>
                  </a:lnTo>
                  <a:lnTo>
                    <a:pt x="144" y="258"/>
                  </a:lnTo>
                  <a:lnTo>
                    <a:pt x="144" y="256"/>
                  </a:lnTo>
                  <a:lnTo>
                    <a:pt x="147" y="256"/>
                  </a:lnTo>
                  <a:lnTo>
                    <a:pt x="149" y="251"/>
                  </a:lnTo>
                  <a:lnTo>
                    <a:pt x="156" y="248"/>
                  </a:lnTo>
                  <a:lnTo>
                    <a:pt x="161" y="248"/>
                  </a:lnTo>
                  <a:lnTo>
                    <a:pt x="163" y="248"/>
                  </a:lnTo>
                  <a:lnTo>
                    <a:pt x="165" y="173"/>
                  </a:lnTo>
                  <a:lnTo>
                    <a:pt x="165" y="173"/>
                  </a:lnTo>
                  <a:lnTo>
                    <a:pt x="165" y="17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6" name="Freeform 300">
              <a:extLst>
                <a:ext uri="{FF2B5EF4-FFF2-40B4-BE49-F238E27FC236}">
                  <a16:creationId xmlns:a16="http://schemas.microsoft.com/office/drawing/2014/main" id="{969F50BA-B1CD-0A65-0BF7-7B0AA92876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03484" y="5828332"/>
              <a:ext cx="72706" cy="54311"/>
            </a:xfrm>
            <a:custGeom>
              <a:avLst/>
              <a:gdLst>
                <a:gd name="T0" fmla="*/ 7 w 83"/>
                <a:gd name="T1" fmla="*/ 8 h 62"/>
                <a:gd name="T2" fmla="*/ 10 w 83"/>
                <a:gd name="T3" fmla="*/ 8 h 62"/>
                <a:gd name="T4" fmla="*/ 17 w 83"/>
                <a:gd name="T5" fmla="*/ 15 h 62"/>
                <a:gd name="T6" fmla="*/ 21 w 83"/>
                <a:gd name="T7" fmla="*/ 19 h 62"/>
                <a:gd name="T8" fmla="*/ 33 w 83"/>
                <a:gd name="T9" fmla="*/ 38 h 62"/>
                <a:gd name="T10" fmla="*/ 40 w 83"/>
                <a:gd name="T11" fmla="*/ 38 h 62"/>
                <a:gd name="T12" fmla="*/ 52 w 83"/>
                <a:gd name="T13" fmla="*/ 52 h 62"/>
                <a:gd name="T14" fmla="*/ 54 w 83"/>
                <a:gd name="T15" fmla="*/ 62 h 62"/>
                <a:gd name="T16" fmla="*/ 50 w 83"/>
                <a:gd name="T17" fmla="*/ 60 h 62"/>
                <a:gd name="T18" fmla="*/ 43 w 83"/>
                <a:gd name="T19" fmla="*/ 57 h 62"/>
                <a:gd name="T20" fmla="*/ 38 w 83"/>
                <a:gd name="T21" fmla="*/ 50 h 62"/>
                <a:gd name="T22" fmla="*/ 31 w 83"/>
                <a:gd name="T23" fmla="*/ 45 h 62"/>
                <a:gd name="T24" fmla="*/ 26 w 83"/>
                <a:gd name="T25" fmla="*/ 45 h 62"/>
                <a:gd name="T26" fmla="*/ 19 w 83"/>
                <a:gd name="T27" fmla="*/ 36 h 62"/>
                <a:gd name="T28" fmla="*/ 14 w 83"/>
                <a:gd name="T29" fmla="*/ 31 h 62"/>
                <a:gd name="T30" fmla="*/ 12 w 83"/>
                <a:gd name="T31" fmla="*/ 24 h 62"/>
                <a:gd name="T32" fmla="*/ 2 w 83"/>
                <a:gd name="T33" fmla="*/ 10 h 62"/>
                <a:gd name="T34" fmla="*/ 0 w 83"/>
                <a:gd name="T35" fmla="*/ 5 h 62"/>
                <a:gd name="T36" fmla="*/ 0 w 83"/>
                <a:gd name="T37" fmla="*/ 0 h 62"/>
                <a:gd name="T38" fmla="*/ 73 w 83"/>
                <a:gd name="T39" fmla="*/ 36 h 62"/>
                <a:gd name="T40" fmla="*/ 83 w 83"/>
                <a:gd name="T41" fmla="*/ 38 h 62"/>
                <a:gd name="T42" fmla="*/ 80 w 83"/>
                <a:gd name="T43" fmla="*/ 43 h 62"/>
                <a:gd name="T44" fmla="*/ 76 w 83"/>
                <a:gd name="T45" fmla="*/ 41 h 62"/>
                <a:gd name="T46" fmla="*/ 73 w 83"/>
                <a:gd name="T47" fmla="*/ 36 h 62"/>
                <a:gd name="T48" fmla="*/ 66 w 83"/>
                <a:gd name="T49" fmla="*/ 17 h 62"/>
                <a:gd name="T50" fmla="*/ 62 w 83"/>
                <a:gd name="T51" fmla="*/ 22 h 62"/>
                <a:gd name="T52" fmla="*/ 64 w 83"/>
                <a:gd name="T53" fmla="*/ 26 h 62"/>
                <a:gd name="T54" fmla="*/ 69 w 83"/>
                <a:gd name="T55" fmla="*/ 26 h 62"/>
                <a:gd name="T56" fmla="*/ 66 w 83"/>
                <a:gd name="T57" fmla="*/ 22 h 62"/>
                <a:gd name="T58" fmla="*/ 66 w 83"/>
                <a:gd name="T59" fmla="*/ 17 h 62"/>
                <a:gd name="T60" fmla="*/ 66 w 83"/>
                <a:gd name="T61" fmla="*/ 17 h 62"/>
                <a:gd name="T62" fmla="*/ 52 w 83"/>
                <a:gd name="T63" fmla="*/ 15 h 62"/>
                <a:gd name="T64" fmla="*/ 52 w 83"/>
                <a:gd name="T65" fmla="*/ 17 h 62"/>
                <a:gd name="T66" fmla="*/ 54 w 83"/>
                <a:gd name="T67" fmla="*/ 10 h 62"/>
                <a:gd name="T68" fmla="*/ 52 w 83"/>
                <a:gd name="T69" fmla="*/ 1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3" h="62">
                  <a:moveTo>
                    <a:pt x="0" y="0"/>
                  </a:moveTo>
                  <a:lnTo>
                    <a:pt x="7" y="8"/>
                  </a:lnTo>
                  <a:lnTo>
                    <a:pt x="7" y="5"/>
                  </a:lnTo>
                  <a:lnTo>
                    <a:pt x="10" y="8"/>
                  </a:lnTo>
                  <a:lnTo>
                    <a:pt x="12" y="10"/>
                  </a:lnTo>
                  <a:lnTo>
                    <a:pt x="17" y="15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8" y="29"/>
                  </a:lnTo>
                  <a:lnTo>
                    <a:pt x="33" y="38"/>
                  </a:lnTo>
                  <a:lnTo>
                    <a:pt x="36" y="36"/>
                  </a:lnTo>
                  <a:lnTo>
                    <a:pt x="40" y="38"/>
                  </a:lnTo>
                  <a:lnTo>
                    <a:pt x="45" y="48"/>
                  </a:lnTo>
                  <a:lnTo>
                    <a:pt x="52" y="52"/>
                  </a:lnTo>
                  <a:lnTo>
                    <a:pt x="54" y="55"/>
                  </a:lnTo>
                  <a:lnTo>
                    <a:pt x="54" y="62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5" y="57"/>
                  </a:lnTo>
                  <a:lnTo>
                    <a:pt x="43" y="57"/>
                  </a:lnTo>
                  <a:lnTo>
                    <a:pt x="38" y="5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8" y="43"/>
                  </a:lnTo>
                  <a:lnTo>
                    <a:pt x="26" y="45"/>
                  </a:lnTo>
                  <a:lnTo>
                    <a:pt x="24" y="38"/>
                  </a:lnTo>
                  <a:lnTo>
                    <a:pt x="19" y="36"/>
                  </a:lnTo>
                  <a:lnTo>
                    <a:pt x="19" y="31"/>
                  </a:lnTo>
                  <a:lnTo>
                    <a:pt x="14" y="31"/>
                  </a:lnTo>
                  <a:lnTo>
                    <a:pt x="12" y="29"/>
                  </a:lnTo>
                  <a:lnTo>
                    <a:pt x="12" y="24"/>
                  </a:lnTo>
                  <a:lnTo>
                    <a:pt x="7" y="2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73" y="36"/>
                  </a:moveTo>
                  <a:lnTo>
                    <a:pt x="80" y="36"/>
                  </a:lnTo>
                  <a:lnTo>
                    <a:pt x="83" y="38"/>
                  </a:lnTo>
                  <a:lnTo>
                    <a:pt x="83" y="43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6" y="41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close/>
                  <a:moveTo>
                    <a:pt x="66" y="17"/>
                  </a:moveTo>
                  <a:lnTo>
                    <a:pt x="62" y="19"/>
                  </a:lnTo>
                  <a:lnTo>
                    <a:pt x="62" y="22"/>
                  </a:lnTo>
                  <a:lnTo>
                    <a:pt x="62" y="24"/>
                  </a:lnTo>
                  <a:lnTo>
                    <a:pt x="64" y="26"/>
                  </a:lnTo>
                  <a:lnTo>
                    <a:pt x="69" y="29"/>
                  </a:lnTo>
                  <a:lnTo>
                    <a:pt x="69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close/>
                  <a:moveTo>
                    <a:pt x="52" y="10"/>
                  </a:moveTo>
                  <a:lnTo>
                    <a:pt x="52" y="15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7" name="Freeform 301">
              <a:extLst>
                <a:ext uri="{FF2B5EF4-FFF2-40B4-BE49-F238E27FC236}">
                  <a16:creationId xmlns:a16="http://schemas.microsoft.com/office/drawing/2014/main" id="{54F5C82A-8E19-A192-7963-91F90E23E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9978" y="6539632"/>
              <a:ext cx="8760" cy="8760"/>
            </a:xfrm>
            <a:custGeom>
              <a:avLst/>
              <a:gdLst>
                <a:gd name="T0" fmla="*/ 0 w 10"/>
                <a:gd name="T1" fmla="*/ 2 h 10"/>
                <a:gd name="T2" fmla="*/ 3 w 10"/>
                <a:gd name="T3" fmla="*/ 5 h 10"/>
                <a:gd name="T4" fmla="*/ 3 w 10"/>
                <a:gd name="T5" fmla="*/ 7 h 10"/>
                <a:gd name="T6" fmla="*/ 5 w 10"/>
                <a:gd name="T7" fmla="*/ 7 h 10"/>
                <a:gd name="T8" fmla="*/ 7 w 10"/>
                <a:gd name="T9" fmla="*/ 10 h 10"/>
                <a:gd name="T10" fmla="*/ 10 w 10"/>
                <a:gd name="T11" fmla="*/ 10 h 10"/>
                <a:gd name="T12" fmla="*/ 5 w 10"/>
                <a:gd name="T13" fmla="*/ 2 h 10"/>
                <a:gd name="T14" fmla="*/ 3 w 10"/>
                <a:gd name="T15" fmla="*/ 0 h 10"/>
                <a:gd name="T16" fmla="*/ 0 w 10"/>
                <a:gd name="T17" fmla="*/ 2 h 10"/>
                <a:gd name="T18" fmla="*/ 0 w 10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0" y="2"/>
                  </a:moveTo>
                  <a:lnTo>
                    <a:pt x="3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8" name="Freeform 302">
              <a:extLst>
                <a:ext uri="{FF2B5EF4-FFF2-40B4-BE49-F238E27FC236}">
                  <a16:creationId xmlns:a16="http://schemas.microsoft.com/office/drawing/2014/main" id="{DC58F2D2-F513-7AFC-3057-198C9021EA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8294" y="6425754"/>
              <a:ext cx="28908" cy="24528"/>
            </a:xfrm>
            <a:custGeom>
              <a:avLst/>
              <a:gdLst>
                <a:gd name="T0" fmla="*/ 10 w 33"/>
                <a:gd name="T1" fmla="*/ 9 h 28"/>
                <a:gd name="T2" fmla="*/ 12 w 33"/>
                <a:gd name="T3" fmla="*/ 7 h 28"/>
                <a:gd name="T4" fmla="*/ 14 w 33"/>
                <a:gd name="T5" fmla="*/ 5 h 28"/>
                <a:gd name="T6" fmla="*/ 17 w 33"/>
                <a:gd name="T7" fmla="*/ 7 h 28"/>
                <a:gd name="T8" fmla="*/ 12 w 33"/>
                <a:gd name="T9" fmla="*/ 9 h 28"/>
                <a:gd name="T10" fmla="*/ 12 w 33"/>
                <a:gd name="T11" fmla="*/ 9 h 28"/>
                <a:gd name="T12" fmla="*/ 10 w 33"/>
                <a:gd name="T13" fmla="*/ 9 h 28"/>
                <a:gd name="T14" fmla="*/ 10 w 33"/>
                <a:gd name="T15" fmla="*/ 9 h 28"/>
                <a:gd name="T16" fmla="*/ 10 w 33"/>
                <a:gd name="T17" fmla="*/ 9 h 28"/>
                <a:gd name="T18" fmla="*/ 0 w 33"/>
                <a:gd name="T19" fmla="*/ 26 h 28"/>
                <a:gd name="T20" fmla="*/ 3 w 33"/>
                <a:gd name="T21" fmla="*/ 26 h 28"/>
                <a:gd name="T22" fmla="*/ 7 w 33"/>
                <a:gd name="T23" fmla="*/ 21 h 28"/>
                <a:gd name="T24" fmla="*/ 10 w 33"/>
                <a:gd name="T25" fmla="*/ 21 h 28"/>
                <a:gd name="T26" fmla="*/ 10 w 33"/>
                <a:gd name="T27" fmla="*/ 24 h 28"/>
                <a:gd name="T28" fmla="*/ 14 w 33"/>
                <a:gd name="T29" fmla="*/ 26 h 28"/>
                <a:gd name="T30" fmla="*/ 17 w 33"/>
                <a:gd name="T31" fmla="*/ 26 h 28"/>
                <a:gd name="T32" fmla="*/ 19 w 33"/>
                <a:gd name="T33" fmla="*/ 21 h 28"/>
                <a:gd name="T34" fmla="*/ 19 w 33"/>
                <a:gd name="T35" fmla="*/ 24 h 28"/>
                <a:gd name="T36" fmla="*/ 19 w 33"/>
                <a:gd name="T37" fmla="*/ 26 h 28"/>
                <a:gd name="T38" fmla="*/ 22 w 33"/>
                <a:gd name="T39" fmla="*/ 28 h 28"/>
                <a:gd name="T40" fmla="*/ 26 w 33"/>
                <a:gd name="T41" fmla="*/ 28 h 28"/>
                <a:gd name="T42" fmla="*/ 31 w 33"/>
                <a:gd name="T43" fmla="*/ 26 h 28"/>
                <a:gd name="T44" fmla="*/ 29 w 33"/>
                <a:gd name="T45" fmla="*/ 24 h 28"/>
                <a:gd name="T46" fmla="*/ 24 w 33"/>
                <a:gd name="T47" fmla="*/ 24 h 28"/>
                <a:gd name="T48" fmla="*/ 22 w 33"/>
                <a:gd name="T49" fmla="*/ 21 h 28"/>
                <a:gd name="T50" fmla="*/ 24 w 33"/>
                <a:gd name="T51" fmla="*/ 19 h 28"/>
                <a:gd name="T52" fmla="*/ 26 w 33"/>
                <a:gd name="T53" fmla="*/ 17 h 28"/>
                <a:gd name="T54" fmla="*/ 31 w 33"/>
                <a:gd name="T55" fmla="*/ 19 h 28"/>
                <a:gd name="T56" fmla="*/ 33 w 33"/>
                <a:gd name="T57" fmla="*/ 17 h 28"/>
                <a:gd name="T58" fmla="*/ 31 w 33"/>
                <a:gd name="T59" fmla="*/ 12 h 28"/>
                <a:gd name="T60" fmla="*/ 29 w 33"/>
                <a:gd name="T61" fmla="*/ 14 h 28"/>
                <a:gd name="T62" fmla="*/ 26 w 33"/>
                <a:gd name="T63" fmla="*/ 12 h 28"/>
                <a:gd name="T64" fmla="*/ 22 w 33"/>
                <a:gd name="T65" fmla="*/ 17 h 28"/>
                <a:gd name="T66" fmla="*/ 19 w 33"/>
                <a:gd name="T67" fmla="*/ 17 h 28"/>
                <a:gd name="T68" fmla="*/ 19 w 33"/>
                <a:gd name="T69" fmla="*/ 12 h 28"/>
                <a:gd name="T70" fmla="*/ 19 w 33"/>
                <a:gd name="T71" fmla="*/ 12 h 28"/>
                <a:gd name="T72" fmla="*/ 19 w 33"/>
                <a:gd name="T73" fmla="*/ 7 h 28"/>
                <a:gd name="T74" fmla="*/ 17 w 33"/>
                <a:gd name="T75" fmla="*/ 9 h 28"/>
                <a:gd name="T76" fmla="*/ 17 w 33"/>
                <a:gd name="T77" fmla="*/ 12 h 28"/>
                <a:gd name="T78" fmla="*/ 14 w 33"/>
                <a:gd name="T79" fmla="*/ 14 h 28"/>
                <a:gd name="T80" fmla="*/ 12 w 33"/>
                <a:gd name="T81" fmla="*/ 12 h 28"/>
                <a:gd name="T82" fmla="*/ 7 w 33"/>
                <a:gd name="T83" fmla="*/ 12 h 28"/>
                <a:gd name="T84" fmla="*/ 5 w 33"/>
                <a:gd name="T85" fmla="*/ 9 h 28"/>
                <a:gd name="T86" fmla="*/ 7 w 33"/>
                <a:gd name="T87" fmla="*/ 5 h 28"/>
                <a:gd name="T88" fmla="*/ 5 w 33"/>
                <a:gd name="T89" fmla="*/ 2 h 28"/>
                <a:gd name="T90" fmla="*/ 7 w 33"/>
                <a:gd name="T91" fmla="*/ 2 h 28"/>
                <a:gd name="T92" fmla="*/ 7 w 33"/>
                <a:gd name="T93" fmla="*/ 0 h 28"/>
                <a:gd name="T94" fmla="*/ 5 w 33"/>
                <a:gd name="T95" fmla="*/ 2 h 28"/>
                <a:gd name="T96" fmla="*/ 3 w 33"/>
                <a:gd name="T97" fmla="*/ 5 h 28"/>
                <a:gd name="T98" fmla="*/ 5 w 33"/>
                <a:gd name="T99" fmla="*/ 7 h 28"/>
                <a:gd name="T100" fmla="*/ 5 w 33"/>
                <a:gd name="T101" fmla="*/ 12 h 28"/>
                <a:gd name="T102" fmla="*/ 5 w 33"/>
                <a:gd name="T103" fmla="*/ 12 h 28"/>
                <a:gd name="T104" fmla="*/ 5 w 33"/>
                <a:gd name="T105" fmla="*/ 14 h 28"/>
                <a:gd name="T106" fmla="*/ 3 w 33"/>
                <a:gd name="T107" fmla="*/ 19 h 28"/>
                <a:gd name="T108" fmla="*/ 0 w 33"/>
                <a:gd name="T109" fmla="*/ 21 h 28"/>
                <a:gd name="T110" fmla="*/ 0 w 33"/>
                <a:gd name="T111" fmla="*/ 26 h 28"/>
                <a:gd name="T112" fmla="*/ 0 w 33"/>
                <a:gd name="T113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28">
                  <a:moveTo>
                    <a:pt x="10" y="9"/>
                  </a:moveTo>
                  <a:lnTo>
                    <a:pt x="12" y="7"/>
                  </a:lnTo>
                  <a:lnTo>
                    <a:pt x="14" y="5"/>
                  </a:lnTo>
                  <a:lnTo>
                    <a:pt x="17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close/>
                  <a:moveTo>
                    <a:pt x="0" y="26"/>
                  </a:moveTo>
                  <a:lnTo>
                    <a:pt x="3" y="26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4" y="26"/>
                  </a:lnTo>
                  <a:lnTo>
                    <a:pt x="17" y="26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31" y="26"/>
                  </a:lnTo>
                  <a:lnTo>
                    <a:pt x="29" y="24"/>
                  </a:lnTo>
                  <a:lnTo>
                    <a:pt x="24" y="24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31" y="19"/>
                  </a:lnTo>
                  <a:lnTo>
                    <a:pt x="33" y="17"/>
                  </a:lnTo>
                  <a:lnTo>
                    <a:pt x="31" y="12"/>
                  </a:lnTo>
                  <a:lnTo>
                    <a:pt x="29" y="14"/>
                  </a:lnTo>
                  <a:lnTo>
                    <a:pt x="26" y="12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7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4" y="14"/>
                  </a:lnTo>
                  <a:lnTo>
                    <a:pt x="12" y="12"/>
                  </a:lnTo>
                  <a:lnTo>
                    <a:pt x="7" y="12"/>
                  </a:lnTo>
                  <a:lnTo>
                    <a:pt x="5" y="9"/>
                  </a:lnTo>
                  <a:lnTo>
                    <a:pt x="7" y="5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5"/>
                  </a:lnTo>
                  <a:lnTo>
                    <a:pt x="5" y="7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9" name="Freeform 303">
              <a:extLst>
                <a:ext uri="{FF2B5EF4-FFF2-40B4-BE49-F238E27FC236}">
                  <a16:creationId xmlns:a16="http://schemas.microsoft.com/office/drawing/2014/main" id="{E5BB5EE1-362A-27B9-7A6C-9C40C106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548" y="5795920"/>
              <a:ext cx="10512" cy="12264"/>
            </a:xfrm>
            <a:custGeom>
              <a:avLst/>
              <a:gdLst>
                <a:gd name="T0" fmla="*/ 3 w 12"/>
                <a:gd name="T1" fmla="*/ 0 h 14"/>
                <a:gd name="T2" fmla="*/ 3 w 12"/>
                <a:gd name="T3" fmla="*/ 4 h 14"/>
                <a:gd name="T4" fmla="*/ 0 w 12"/>
                <a:gd name="T5" fmla="*/ 7 h 14"/>
                <a:gd name="T6" fmla="*/ 5 w 12"/>
                <a:gd name="T7" fmla="*/ 14 h 14"/>
                <a:gd name="T8" fmla="*/ 10 w 12"/>
                <a:gd name="T9" fmla="*/ 9 h 14"/>
                <a:gd name="T10" fmla="*/ 10 w 12"/>
                <a:gd name="T11" fmla="*/ 7 h 14"/>
                <a:gd name="T12" fmla="*/ 12 w 12"/>
                <a:gd name="T13" fmla="*/ 4 h 14"/>
                <a:gd name="T14" fmla="*/ 12 w 12"/>
                <a:gd name="T15" fmla="*/ 0 h 14"/>
                <a:gd name="T16" fmla="*/ 10 w 12"/>
                <a:gd name="T17" fmla="*/ 0 h 14"/>
                <a:gd name="T18" fmla="*/ 5 w 12"/>
                <a:gd name="T19" fmla="*/ 0 h 14"/>
                <a:gd name="T20" fmla="*/ 3 w 12"/>
                <a:gd name="T21" fmla="*/ 0 h 14"/>
                <a:gd name="T22" fmla="*/ 3 w 12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4">
                  <a:moveTo>
                    <a:pt x="3" y="0"/>
                  </a:moveTo>
                  <a:lnTo>
                    <a:pt x="3" y="4"/>
                  </a:lnTo>
                  <a:lnTo>
                    <a:pt x="0" y="7"/>
                  </a:lnTo>
                  <a:lnTo>
                    <a:pt x="5" y="14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0" name="Freeform 304">
              <a:extLst>
                <a:ext uri="{FF2B5EF4-FFF2-40B4-BE49-F238E27FC236}">
                  <a16:creationId xmlns:a16="http://schemas.microsoft.com/office/drawing/2014/main" id="{46EF6976-3308-76CA-8432-57A2C196F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3757" y="5809936"/>
              <a:ext cx="10512" cy="12264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7 h 14"/>
                <a:gd name="T4" fmla="*/ 5 w 12"/>
                <a:gd name="T5" fmla="*/ 12 h 14"/>
                <a:gd name="T6" fmla="*/ 7 w 12"/>
                <a:gd name="T7" fmla="*/ 14 h 14"/>
                <a:gd name="T8" fmla="*/ 12 w 12"/>
                <a:gd name="T9" fmla="*/ 10 h 14"/>
                <a:gd name="T10" fmla="*/ 9 w 12"/>
                <a:gd name="T11" fmla="*/ 7 h 14"/>
                <a:gd name="T12" fmla="*/ 7 w 12"/>
                <a:gd name="T13" fmla="*/ 2 h 14"/>
                <a:gd name="T14" fmla="*/ 2 w 12"/>
                <a:gd name="T15" fmla="*/ 0 h 14"/>
                <a:gd name="T16" fmla="*/ 0 w 12"/>
                <a:gd name="T17" fmla="*/ 0 h 14"/>
                <a:gd name="T18" fmla="*/ 0 w 12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lnTo>
                    <a:pt x="0" y="7"/>
                  </a:lnTo>
                  <a:lnTo>
                    <a:pt x="5" y="12"/>
                  </a:lnTo>
                  <a:lnTo>
                    <a:pt x="7" y="14"/>
                  </a:lnTo>
                  <a:lnTo>
                    <a:pt x="12" y="10"/>
                  </a:lnTo>
                  <a:lnTo>
                    <a:pt x="9" y="7"/>
                  </a:lnTo>
                  <a:lnTo>
                    <a:pt x="7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1" name="Freeform 305">
              <a:extLst>
                <a:ext uri="{FF2B5EF4-FFF2-40B4-BE49-F238E27FC236}">
                  <a16:creationId xmlns:a16="http://schemas.microsoft.com/office/drawing/2014/main" id="{0013145D-19D5-7922-9D7F-2E377E1B1D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9505" y="5641747"/>
              <a:ext cx="139282" cy="259292"/>
            </a:xfrm>
            <a:custGeom>
              <a:avLst/>
              <a:gdLst>
                <a:gd name="T0" fmla="*/ 45 w 159"/>
                <a:gd name="T1" fmla="*/ 294 h 296"/>
                <a:gd name="T2" fmla="*/ 74 w 159"/>
                <a:gd name="T3" fmla="*/ 284 h 296"/>
                <a:gd name="T4" fmla="*/ 83 w 159"/>
                <a:gd name="T5" fmla="*/ 270 h 296"/>
                <a:gd name="T6" fmla="*/ 86 w 159"/>
                <a:gd name="T7" fmla="*/ 256 h 296"/>
                <a:gd name="T8" fmla="*/ 93 w 159"/>
                <a:gd name="T9" fmla="*/ 247 h 296"/>
                <a:gd name="T10" fmla="*/ 104 w 159"/>
                <a:gd name="T11" fmla="*/ 213 h 296"/>
                <a:gd name="T12" fmla="*/ 121 w 159"/>
                <a:gd name="T13" fmla="*/ 173 h 296"/>
                <a:gd name="T14" fmla="*/ 130 w 159"/>
                <a:gd name="T15" fmla="*/ 147 h 296"/>
                <a:gd name="T16" fmla="*/ 138 w 159"/>
                <a:gd name="T17" fmla="*/ 119 h 296"/>
                <a:gd name="T18" fmla="*/ 142 w 159"/>
                <a:gd name="T19" fmla="*/ 102 h 296"/>
                <a:gd name="T20" fmla="*/ 145 w 159"/>
                <a:gd name="T21" fmla="*/ 88 h 296"/>
                <a:gd name="T22" fmla="*/ 145 w 159"/>
                <a:gd name="T23" fmla="*/ 76 h 296"/>
                <a:gd name="T24" fmla="*/ 154 w 159"/>
                <a:gd name="T25" fmla="*/ 88 h 296"/>
                <a:gd name="T26" fmla="*/ 156 w 159"/>
                <a:gd name="T27" fmla="*/ 76 h 296"/>
                <a:gd name="T28" fmla="*/ 152 w 159"/>
                <a:gd name="T29" fmla="*/ 62 h 296"/>
                <a:gd name="T30" fmla="*/ 154 w 159"/>
                <a:gd name="T31" fmla="*/ 48 h 296"/>
                <a:gd name="T32" fmla="*/ 149 w 159"/>
                <a:gd name="T33" fmla="*/ 19 h 296"/>
                <a:gd name="T34" fmla="*/ 140 w 159"/>
                <a:gd name="T35" fmla="*/ 10 h 296"/>
                <a:gd name="T36" fmla="*/ 135 w 159"/>
                <a:gd name="T37" fmla="*/ 10 h 296"/>
                <a:gd name="T38" fmla="*/ 130 w 159"/>
                <a:gd name="T39" fmla="*/ 15 h 296"/>
                <a:gd name="T40" fmla="*/ 128 w 159"/>
                <a:gd name="T41" fmla="*/ 24 h 296"/>
                <a:gd name="T42" fmla="*/ 121 w 159"/>
                <a:gd name="T43" fmla="*/ 38 h 296"/>
                <a:gd name="T44" fmla="*/ 114 w 159"/>
                <a:gd name="T45" fmla="*/ 36 h 296"/>
                <a:gd name="T46" fmla="*/ 114 w 159"/>
                <a:gd name="T47" fmla="*/ 48 h 296"/>
                <a:gd name="T48" fmla="*/ 107 w 159"/>
                <a:gd name="T49" fmla="*/ 53 h 296"/>
                <a:gd name="T50" fmla="*/ 109 w 159"/>
                <a:gd name="T51" fmla="*/ 62 h 296"/>
                <a:gd name="T52" fmla="*/ 97 w 159"/>
                <a:gd name="T53" fmla="*/ 67 h 296"/>
                <a:gd name="T54" fmla="*/ 95 w 159"/>
                <a:gd name="T55" fmla="*/ 62 h 296"/>
                <a:gd name="T56" fmla="*/ 93 w 159"/>
                <a:gd name="T57" fmla="*/ 74 h 296"/>
                <a:gd name="T58" fmla="*/ 90 w 159"/>
                <a:gd name="T59" fmla="*/ 79 h 296"/>
                <a:gd name="T60" fmla="*/ 88 w 159"/>
                <a:gd name="T61" fmla="*/ 71 h 296"/>
                <a:gd name="T62" fmla="*/ 78 w 159"/>
                <a:gd name="T63" fmla="*/ 88 h 296"/>
                <a:gd name="T64" fmla="*/ 71 w 159"/>
                <a:gd name="T65" fmla="*/ 81 h 296"/>
                <a:gd name="T66" fmla="*/ 60 w 159"/>
                <a:gd name="T67" fmla="*/ 83 h 296"/>
                <a:gd name="T68" fmla="*/ 57 w 159"/>
                <a:gd name="T69" fmla="*/ 86 h 296"/>
                <a:gd name="T70" fmla="*/ 41 w 159"/>
                <a:gd name="T71" fmla="*/ 93 h 296"/>
                <a:gd name="T72" fmla="*/ 31 w 159"/>
                <a:gd name="T73" fmla="*/ 95 h 296"/>
                <a:gd name="T74" fmla="*/ 19 w 159"/>
                <a:gd name="T75" fmla="*/ 119 h 296"/>
                <a:gd name="T76" fmla="*/ 22 w 159"/>
                <a:gd name="T77" fmla="*/ 133 h 296"/>
                <a:gd name="T78" fmla="*/ 31 w 159"/>
                <a:gd name="T79" fmla="*/ 157 h 296"/>
                <a:gd name="T80" fmla="*/ 29 w 159"/>
                <a:gd name="T81" fmla="*/ 173 h 296"/>
                <a:gd name="T82" fmla="*/ 19 w 159"/>
                <a:gd name="T83" fmla="*/ 187 h 296"/>
                <a:gd name="T84" fmla="*/ 5 w 159"/>
                <a:gd name="T85" fmla="*/ 202 h 296"/>
                <a:gd name="T86" fmla="*/ 0 w 159"/>
                <a:gd name="T87" fmla="*/ 221 h 296"/>
                <a:gd name="T88" fmla="*/ 5 w 159"/>
                <a:gd name="T89" fmla="*/ 239 h 296"/>
                <a:gd name="T90" fmla="*/ 10 w 159"/>
                <a:gd name="T91" fmla="*/ 249 h 296"/>
                <a:gd name="T92" fmla="*/ 5 w 159"/>
                <a:gd name="T93" fmla="*/ 261 h 296"/>
                <a:gd name="T94" fmla="*/ 10 w 159"/>
                <a:gd name="T95" fmla="*/ 277 h 296"/>
                <a:gd name="T96" fmla="*/ 19 w 159"/>
                <a:gd name="T97" fmla="*/ 287 h 296"/>
                <a:gd name="T98" fmla="*/ 29 w 159"/>
                <a:gd name="T99" fmla="*/ 294 h 296"/>
                <a:gd name="T100" fmla="*/ 34 w 159"/>
                <a:gd name="T101" fmla="*/ 296 h 296"/>
                <a:gd name="T102" fmla="*/ 126 w 159"/>
                <a:gd name="T103" fmla="*/ 17 h 296"/>
                <a:gd name="T104" fmla="*/ 123 w 159"/>
                <a:gd name="T105" fmla="*/ 22 h 296"/>
                <a:gd name="T106" fmla="*/ 123 w 159"/>
                <a:gd name="T107" fmla="*/ 31 h 296"/>
                <a:gd name="T108" fmla="*/ 116 w 159"/>
                <a:gd name="T109" fmla="*/ 29 h 296"/>
                <a:gd name="T110" fmla="*/ 119 w 159"/>
                <a:gd name="T111" fmla="*/ 34 h 296"/>
                <a:gd name="T112" fmla="*/ 116 w 159"/>
                <a:gd name="T113" fmla="*/ 29 h 296"/>
                <a:gd name="T114" fmla="*/ 145 w 159"/>
                <a:gd name="T115" fmla="*/ 107 h 296"/>
                <a:gd name="T116" fmla="*/ 147 w 159"/>
                <a:gd name="T117" fmla="*/ 10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" h="296">
                  <a:moveTo>
                    <a:pt x="34" y="296"/>
                  </a:moveTo>
                  <a:lnTo>
                    <a:pt x="36" y="296"/>
                  </a:lnTo>
                  <a:lnTo>
                    <a:pt x="41" y="296"/>
                  </a:lnTo>
                  <a:lnTo>
                    <a:pt x="45" y="294"/>
                  </a:lnTo>
                  <a:lnTo>
                    <a:pt x="50" y="289"/>
                  </a:lnTo>
                  <a:lnTo>
                    <a:pt x="62" y="287"/>
                  </a:lnTo>
                  <a:lnTo>
                    <a:pt x="67" y="287"/>
                  </a:lnTo>
                  <a:lnTo>
                    <a:pt x="74" y="284"/>
                  </a:lnTo>
                  <a:lnTo>
                    <a:pt x="76" y="282"/>
                  </a:lnTo>
                  <a:lnTo>
                    <a:pt x="78" y="282"/>
                  </a:lnTo>
                  <a:lnTo>
                    <a:pt x="81" y="275"/>
                  </a:lnTo>
                  <a:lnTo>
                    <a:pt x="83" y="270"/>
                  </a:lnTo>
                  <a:lnTo>
                    <a:pt x="83" y="265"/>
                  </a:lnTo>
                  <a:lnTo>
                    <a:pt x="88" y="263"/>
                  </a:lnTo>
                  <a:lnTo>
                    <a:pt x="88" y="256"/>
                  </a:lnTo>
                  <a:lnTo>
                    <a:pt x="86" y="256"/>
                  </a:lnTo>
                  <a:lnTo>
                    <a:pt x="90" y="254"/>
                  </a:lnTo>
                  <a:lnTo>
                    <a:pt x="90" y="247"/>
                  </a:lnTo>
                  <a:lnTo>
                    <a:pt x="90" y="247"/>
                  </a:lnTo>
                  <a:lnTo>
                    <a:pt x="93" y="247"/>
                  </a:lnTo>
                  <a:lnTo>
                    <a:pt x="97" y="239"/>
                  </a:lnTo>
                  <a:lnTo>
                    <a:pt x="100" y="225"/>
                  </a:lnTo>
                  <a:lnTo>
                    <a:pt x="102" y="218"/>
                  </a:lnTo>
                  <a:lnTo>
                    <a:pt x="104" y="213"/>
                  </a:lnTo>
                  <a:lnTo>
                    <a:pt x="107" y="206"/>
                  </a:lnTo>
                  <a:lnTo>
                    <a:pt x="112" y="197"/>
                  </a:lnTo>
                  <a:lnTo>
                    <a:pt x="119" y="180"/>
                  </a:lnTo>
                  <a:lnTo>
                    <a:pt x="121" y="173"/>
                  </a:lnTo>
                  <a:lnTo>
                    <a:pt x="121" y="166"/>
                  </a:lnTo>
                  <a:lnTo>
                    <a:pt x="126" y="159"/>
                  </a:lnTo>
                  <a:lnTo>
                    <a:pt x="126" y="154"/>
                  </a:lnTo>
                  <a:lnTo>
                    <a:pt x="130" y="147"/>
                  </a:lnTo>
                  <a:lnTo>
                    <a:pt x="133" y="135"/>
                  </a:lnTo>
                  <a:lnTo>
                    <a:pt x="135" y="128"/>
                  </a:lnTo>
                  <a:lnTo>
                    <a:pt x="138" y="126"/>
                  </a:lnTo>
                  <a:lnTo>
                    <a:pt x="138" y="119"/>
                  </a:lnTo>
                  <a:lnTo>
                    <a:pt x="135" y="116"/>
                  </a:lnTo>
                  <a:lnTo>
                    <a:pt x="138" y="112"/>
                  </a:lnTo>
                  <a:lnTo>
                    <a:pt x="142" y="105"/>
                  </a:lnTo>
                  <a:lnTo>
                    <a:pt x="142" y="102"/>
                  </a:lnTo>
                  <a:lnTo>
                    <a:pt x="145" y="100"/>
                  </a:lnTo>
                  <a:lnTo>
                    <a:pt x="145" y="93"/>
                  </a:lnTo>
                  <a:lnTo>
                    <a:pt x="142" y="93"/>
                  </a:lnTo>
                  <a:lnTo>
                    <a:pt x="145" y="88"/>
                  </a:lnTo>
                  <a:lnTo>
                    <a:pt x="142" y="83"/>
                  </a:lnTo>
                  <a:lnTo>
                    <a:pt x="142" y="83"/>
                  </a:lnTo>
                  <a:lnTo>
                    <a:pt x="142" y="79"/>
                  </a:lnTo>
                  <a:lnTo>
                    <a:pt x="145" y="76"/>
                  </a:lnTo>
                  <a:lnTo>
                    <a:pt x="147" y="79"/>
                  </a:lnTo>
                  <a:lnTo>
                    <a:pt x="147" y="81"/>
                  </a:lnTo>
                  <a:lnTo>
                    <a:pt x="152" y="86"/>
                  </a:lnTo>
                  <a:lnTo>
                    <a:pt x="154" y="88"/>
                  </a:lnTo>
                  <a:lnTo>
                    <a:pt x="154" y="86"/>
                  </a:lnTo>
                  <a:lnTo>
                    <a:pt x="154" y="81"/>
                  </a:lnTo>
                  <a:lnTo>
                    <a:pt x="156" y="81"/>
                  </a:lnTo>
                  <a:lnTo>
                    <a:pt x="156" y="76"/>
                  </a:lnTo>
                  <a:lnTo>
                    <a:pt x="159" y="74"/>
                  </a:lnTo>
                  <a:lnTo>
                    <a:pt x="159" y="71"/>
                  </a:lnTo>
                  <a:lnTo>
                    <a:pt x="154" y="64"/>
                  </a:lnTo>
                  <a:lnTo>
                    <a:pt x="152" y="62"/>
                  </a:lnTo>
                  <a:lnTo>
                    <a:pt x="154" y="60"/>
                  </a:lnTo>
                  <a:lnTo>
                    <a:pt x="154" y="55"/>
                  </a:lnTo>
                  <a:lnTo>
                    <a:pt x="152" y="50"/>
                  </a:lnTo>
                  <a:lnTo>
                    <a:pt x="154" y="48"/>
                  </a:lnTo>
                  <a:lnTo>
                    <a:pt x="154" y="36"/>
                  </a:lnTo>
                  <a:lnTo>
                    <a:pt x="152" y="31"/>
                  </a:lnTo>
                  <a:lnTo>
                    <a:pt x="152" y="22"/>
                  </a:lnTo>
                  <a:lnTo>
                    <a:pt x="149" y="19"/>
                  </a:lnTo>
                  <a:lnTo>
                    <a:pt x="147" y="19"/>
                  </a:lnTo>
                  <a:lnTo>
                    <a:pt x="145" y="15"/>
                  </a:lnTo>
                  <a:lnTo>
                    <a:pt x="142" y="12"/>
                  </a:lnTo>
                  <a:lnTo>
                    <a:pt x="140" y="10"/>
                  </a:lnTo>
                  <a:lnTo>
                    <a:pt x="142" y="5"/>
                  </a:lnTo>
                  <a:lnTo>
                    <a:pt x="140" y="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3" y="12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28" y="24"/>
                  </a:lnTo>
                  <a:lnTo>
                    <a:pt x="128" y="31"/>
                  </a:lnTo>
                  <a:lnTo>
                    <a:pt x="126" y="34"/>
                  </a:lnTo>
                  <a:lnTo>
                    <a:pt x="123" y="34"/>
                  </a:lnTo>
                  <a:lnTo>
                    <a:pt x="121" y="38"/>
                  </a:lnTo>
                  <a:lnTo>
                    <a:pt x="119" y="41"/>
                  </a:lnTo>
                  <a:lnTo>
                    <a:pt x="116" y="43"/>
                  </a:lnTo>
                  <a:lnTo>
                    <a:pt x="114" y="41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09" y="38"/>
                  </a:lnTo>
                  <a:lnTo>
                    <a:pt x="109" y="43"/>
                  </a:lnTo>
                  <a:lnTo>
                    <a:pt x="114" y="48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2" y="50"/>
                  </a:lnTo>
                  <a:lnTo>
                    <a:pt x="107" y="53"/>
                  </a:lnTo>
                  <a:lnTo>
                    <a:pt x="107" y="55"/>
                  </a:lnTo>
                  <a:lnTo>
                    <a:pt x="112" y="57"/>
                  </a:lnTo>
                  <a:lnTo>
                    <a:pt x="112" y="60"/>
                  </a:lnTo>
                  <a:lnTo>
                    <a:pt x="109" y="62"/>
                  </a:lnTo>
                  <a:lnTo>
                    <a:pt x="107" y="60"/>
                  </a:lnTo>
                  <a:lnTo>
                    <a:pt x="104" y="60"/>
                  </a:lnTo>
                  <a:lnTo>
                    <a:pt x="104" y="62"/>
                  </a:lnTo>
                  <a:lnTo>
                    <a:pt x="97" y="67"/>
                  </a:lnTo>
                  <a:lnTo>
                    <a:pt x="97" y="62"/>
                  </a:lnTo>
                  <a:lnTo>
                    <a:pt x="100" y="62"/>
                  </a:lnTo>
                  <a:lnTo>
                    <a:pt x="97" y="60"/>
                  </a:lnTo>
                  <a:lnTo>
                    <a:pt x="95" y="62"/>
                  </a:lnTo>
                  <a:lnTo>
                    <a:pt x="97" y="64"/>
                  </a:lnTo>
                  <a:lnTo>
                    <a:pt x="95" y="67"/>
                  </a:lnTo>
                  <a:lnTo>
                    <a:pt x="90" y="69"/>
                  </a:lnTo>
                  <a:lnTo>
                    <a:pt x="93" y="74"/>
                  </a:lnTo>
                  <a:lnTo>
                    <a:pt x="95" y="74"/>
                  </a:lnTo>
                  <a:lnTo>
                    <a:pt x="95" y="76"/>
                  </a:lnTo>
                  <a:lnTo>
                    <a:pt x="93" y="76"/>
                  </a:lnTo>
                  <a:lnTo>
                    <a:pt x="90" y="79"/>
                  </a:lnTo>
                  <a:lnTo>
                    <a:pt x="88" y="76"/>
                  </a:lnTo>
                  <a:lnTo>
                    <a:pt x="86" y="76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78" y="76"/>
                  </a:lnTo>
                  <a:lnTo>
                    <a:pt x="78" y="83"/>
                  </a:lnTo>
                  <a:lnTo>
                    <a:pt x="78" y="86"/>
                  </a:lnTo>
                  <a:lnTo>
                    <a:pt x="78" y="88"/>
                  </a:lnTo>
                  <a:lnTo>
                    <a:pt x="76" y="88"/>
                  </a:lnTo>
                  <a:lnTo>
                    <a:pt x="74" y="86"/>
                  </a:lnTo>
                  <a:lnTo>
                    <a:pt x="74" y="81"/>
                  </a:lnTo>
                  <a:lnTo>
                    <a:pt x="71" y="81"/>
                  </a:lnTo>
                  <a:lnTo>
                    <a:pt x="67" y="86"/>
                  </a:lnTo>
                  <a:lnTo>
                    <a:pt x="62" y="81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0" y="90"/>
                  </a:lnTo>
                  <a:lnTo>
                    <a:pt x="57" y="88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5" y="86"/>
                  </a:lnTo>
                  <a:lnTo>
                    <a:pt x="52" y="88"/>
                  </a:lnTo>
                  <a:lnTo>
                    <a:pt x="50" y="86"/>
                  </a:lnTo>
                  <a:lnTo>
                    <a:pt x="41" y="93"/>
                  </a:lnTo>
                  <a:lnTo>
                    <a:pt x="38" y="93"/>
                  </a:lnTo>
                  <a:lnTo>
                    <a:pt x="38" y="90"/>
                  </a:lnTo>
                  <a:lnTo>
                    <a:pt x="34" y="90"/>
                  </a:lnTo>
                  <a:lnTo>
                    <a:pt x="31" y="95"/>
                  </a:lnTo>
                  <a:lnTo>
                    <a:pt x="31" y="100"/>
                  </a:lnTo>
                  <a:lnTo>
                    <a:pt x="26" y="109"/>
                  </a:lnTo>
                  <a:lnTo>
                    <a:pt x="26" y="112"/>
                  </a:lnTo>
                  <a:lnTo>
                    <a:pt x="19" y="119"/>
                  </a:lnTo>
                  <a:lnTo>
                    <a:pt x="19" y="121"/>
                  </a:lnTo>
                  <a:lnTo>
                    <a:pt x="24" y="123"/>
                  </a:lnTo>
                  <a:lnTo>
                    <a:pt x="22" y="128"/>
                  </a:lnTo>
                  <a:lnTo>
                    <a:pt x="22" y="133"/>
                  </a:lnTo>
                  <a:lnTo>
                    <a:pt x="22" y="140"/>
                  </a:lnTo>
                  <a:lnTo>
                    <a:pt x="29" y="150"/>
                  </a:lnTo>
                  <a:lnTo>
                    <a:pt x="29" y="154"/>
                  </a:lnTo>
                  <a:lnTo>
                    <a:pt x="31" y="157"/>
                  </a:lnTo>
                  <a:lnTo>
                    <a:pt x="31" y="159"/>
                  </a:lnTo>
                  <a:lnTo>
                    <a:pt x="29" y="161"/>
                  </a:lnTo>
                  <a:lnTo>
                    <a:pt x="29" y="164"/>
                  </a:lnTo>
                  <a:lnTo>
                    <a:pt x="29" y="173"/>
                  </a:lnTo>
                  <a:lnTo>
                    <a:pt x="24" y="178"/>
                  </a:lnTo>
                  <a:lnTo>
                    <a:pt x="22" y="183"/>
                  </a:lnTo>
                  <a:lnTo>
                    <a:pt x="19" y="183"/>
                  </a:lnTo>
                  <a:lnTo>
                    <a:pt x="19" y="187"/>
                  </a:lnTo>
                  <a:lnTo>
                    <a:pt x="15" y="190"/>
                  </a:lnTo>
                  <a:lnTo>
                    <a:pt x="15" y="197"/>
                  </a:lnTo>
                  <a:lnTo>
                    <a:pt x="12" y="199"/>
                  </a:lnTo>
                  <a:lnTo>
                    <a:pt x="5" y="202"/>
                  </a:lnTo>
                  <a:lnTo>
                    <a:pt x="5" y="204"/>
                  </a:lnTo>
                  <a:lnTo>
                    <a:pt x="5" y="211"/>
                  </a:lnTo>
                  <a:lnTo>
                    <a:pt x="0" y="216"/>
                  </a:lnTo>
                  <a:lnTo>
                    <a:pt x="0" y="221"/>
                  </a:lnTo>
                  <a:lnTo>
                    <a:pt x="0" y="223"/>
                  </a:lnTo>
                  <a:lnTo>
                    <a:pt x="0" y="225"/>
                  </a:lnTo>
                  <a:lnTo>
                    <a:pt x="0" y="232"/>
                  </a:lnTo>
                  <a:lnTo>
                    <a:pt x="5" y="239"/>
                  </a:lnTo>
                  <a:lnTo>
                    <a:pt x="5" y="244"/>
                  </a:lnTo>
                  <a:lnTo>
                    <a:pt x="8" y="247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5" y="251"/>
                  </a:lnTo>
                  <a:lnTo>
                    <a:pt x="5" y="254"/>
                  </a:lnTo>
                  <a:lnTo>
                    <a:pt x="5" y="261"/>
                  </a:lnTo>
                  <a:lnTo>
                    <a:pt x="5" y="270"/>
                  </a:lnTo>
                  <a:lnTo>
                    <a:pt x="8" y="273"/>
                  </a:lnTo>
                  <a:lnTo>
                    <a:pt x="8" y="275"/>
                  </a:lnTo>
                  <a:lnTo>
                    <a:pt x="10" y="277"/>
                  </a:lnTo>
                  <a:lnTo>
                    <a:pt x="12" y="280"/>
                  </a:lnTo>
                  <a:lnTo>
                    <a:pt x="15" y="282"/>
                  </a:lnTo>
                  <a:lnTo>
                    <a:pt x="17" y="284"/>
                  </a:lnTo>
                  <a:lnTo>
                    <a:pt x="19" y="287"/>
                  </a:lnTo>
                  <a:lnTo>
                    <a:pt x="22" y="287"/>
                  </a:lnTo>
                  <a:lnTo>
                    <a:pt x="22" y="289"/>
                  </a:lnTo>
                  <a:lnTo>
                    <a:pt x="26" y="289"/>
                  </a:lnTo>
                  <a:lnTo>
                    <a:pt x="29" y="294"/>
                  </a:lnTo>
                  <a:lnTo>
                    <a:pt x="31" y="294"/>
                  </a:lnTo>
                  <a:lnTo>
                    <a:pt x="31" y="296"/>
                  </a:lnTo>
                  <a:lnTo>
                    <a:pt x="34" y="296"/>
                  </a:lnTo>
                  <a:lnTo>
                    <a:pt x="34" y="296"/>
                  </a:lnTo>
                  <a:lnTo>
                    <a:pt x="34" y="296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6" y="17"/>
                  </a:lnTo>
                  <a:lnTo>
                    <a:pt x="126" y="19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close/>
                  <a:moveTo>
                    <a:pt x="123" y="29"/>
                  </a:moveTo>
                  <a:lnTo>
                    <a:pt x="123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close/>
                  <a:moveTo>
                    <a:pt x="116" y="29"/>
                  </a:moveTo>
                  <a:lnTo>
                    <a:pt x="116" y="26"/>
                  </a:lnTo>
                  <a:lnTo>
                    <a:pt x="116" y="29"/>
                  </a:lnTo>
                  <a:lnTo>
                    <a:pt x="119" y="29"/>
                  </a:lnTo>
                  <a:lnTo>
                    <a:pt x="119" y="34"/>
                  </a:lnTo>
                  <a:lnTo>
                    <a:pt x="116" y="31"/>
                  </a:lnTo>
                  <a:lnTo>
                    <a:pt x="114" y="31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close/>
                  <a:moveTo>
                    <a:pt x="145" y="112"/>
                  </a:moveTo>
                  <a:lnTo>
                    <a:pt x="145" y="109"/>
                  </a:lnTo>
                  <a:lnTo>
                    <a:pt x="145" y="107"/>
                  </a:lnTo>
                  <a:lnTo>
                    <a:pt x="145" y="105"/>
                  </a:lnTo>
                  <a:lnTo>
                    <a:pt x="147" y="105"/>
                  </a:lnTo>
                  <a:lnTo>
                    <a:pt x="149" y="102"/>
                  </a:lnTo>
                  <a:lnTo>
                    <a:pt x="147" y="105"/>
                  </a:lnTo>
                  <a:lnTo>
                    <a:pt x="147" y="107"/>
                  </a:lnTo>
                  <a:lnTo>
                    <a:pt x="145" y="112"/>
                  </a:lnTo>
                  <a:lnTo>
                    <a:pt x="145" y="11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2" name="Freeform 306">
              <a:extLst>
                <a:ext uri="{FF2B5EF4-FFF2-40B4-BE49-F238E27FC236}">
                  <a16:creationId xmlns:a16="http://schemas.microsoft.com/office/drawing/2014/main" id="{310E4CCA-474B-E20B-6B79-F6E311E3E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376" y="5615467"/>
              <a:ext cx="190089" cy="306595"/>
            </a:xfrm>
            <a:custGeom>
              <a:avLst/>
              <a:gdLst>
                <a:gd name="T0" fmla="*/ 40 w 217"/>
                <a:gd name="T1" fmla="*/ 217 h 350"/>
                <a:gd name="T2" fmla="*/ 45 w 217"/>
                <a:gd name="T3" fmla="*/ 206 h 350"/>
                <a:gd name="T4" fmla="*/ 47 w 217"/>
                <a:gd name="T5" fmla="*/ 191 h 350"/>
                <a:gd name="T6" fmla="*/ 47 w 217"/>
                <a:gd name="T7" fmla="*/ 180 h 350"/>
                <a:gd name="T8" fmla="*/ 49 w 217"/>
                <a:gd name="T9" fmla="*/ 165 h 350"/>
                <a:gd name="T10" fmla="*/ 52 w 217"/>
                <a:gd name="T11" fmla="*/ 149 h 350"/>
                <a:gd name="T12" fmla="*/ 54 w 217"/>
                <a:gd name="T13" fmla="*/ 135 h 350"/>
                <a:gd name="T14" fmla="*/ 33 w 217"/>
                <a:gd name="T15" fmla="*/ 127 h 350"/>
                <a:gd name="T16" fmla="*/ 14 w 217"/>
                <a:gd name="T17" fmla="*/ 120 h 350"/>
                <a:gd name="T18" fmla="*/ 0 w 217"/>
                <a:gd name="T19" fmla="*/ 101 h 350"/>
                <a:gd name="T20" fmla="*/ 40 w 217"/>
                <a:gd name="T21" fmla="*/ 83 h 350"/>
                <a:gd name="T22" fmla="*/ 66 w 217"/>
                <a:gd name="T23" fmla="*/ 80 h 350"/>
                <a:gd name="T24" fmla="*/ 75 w 217"/>
                <a:gd name="T25" fmla="*/ 85 h 350"/>
                <a:gd name="T26" fmla="*/ 90 w 217"/>
                <a:gd name="T27" fmla="*/ 94 h 350"/>
                <a:gd name="T28" fmla="*/ 80 w 217"/>
                <a:gd name="T29" fmla="*/ 116 h 350"/>
                <a:gd name="T30" fmla="*/ 92 w 217"/>
                <a:gd name="T31" fmla="*/ 132 h 350"/>
                <a:gd name="T32" fmla="*/ 101 w 217"/>
                <a:gd name="T33" fmla="*/ 142 h 350"/>
                <a:gd name="T34" fmla="*/ 106 w 217"/>
                <a:gd name="T35" fmla="*/ 120 h 350"/>
                <a:gd name="T36" fmla="*/ 113 w 217"/>
                <a:gd name="T37" fmla="*/ 104 h 350"/>
                <a:gd name="T38" fmla="*/ 116 w 217"/>
                <a:gd name="T39" fmla="*/ 97 h 350"/>
                <a:gd name="T40" fmla="*/ 111 w 217"/>
                <a:gd name="T41" fmla="*/ 78 h 350"/>
                <a:gd name="T42" fmla="*/ 94 w 217"/>
                <a:gd name="T43" fmla="*/ 64 h 350"/>
                <a:gd name="T44" fmla="*/ 113 w 217"/>
                <a:gd name="T45" fmla="*/ 21 h 350"/>
                <a:gd name="T46" fmla="*/ 123 w 217"/>
                <a:gd name="T47" fmla="*/ 23 h 350"/>
                <a:gd name="T48" fmla="*/ 137 w 217"/>
                <a:gd name="T49" fmla="*/ 21 h 350"/>
                <a:gd name="T50" fmla="*/ 146 w 217"/>
                <a:gd name="T51" fmla="*/ 23 h 350"/>
                <a:gd name="T52" fmla="*/ 161 w 217"/>
                <a:gd name="T53" fmla="*/ 16 h 350"/>
                <a:gd name="T54" fmla="*/ 175 w 217"/>
                <a:gd name="T55" fmla="*/ 19 h 350"/>
                <a:gd name="T56" fmla="*/ 191 w 217"/>
                <a:gd name="T57" fmla="*/ 12 h 350"/>
                <a:gd name="T58" fmla="*/ 210 w 217"/>
                <a:gd name="T59" fmla="*/ 2 h 350"/>
                <a:gd name="T60" fmla="*/ 217 w 217"/>
                <a:gd name="T61" fmla="*/ 7 h 350"/>
                <a:gd name="T62" fmla="*/ 213 w 217"/>
                <a:gd name="T63" fmla="*/ 19 h 350"/>
                <a:gd name="T64" fmla="*/ 215 w 217"/>
                <a:gd name="T65" fmla="*/ 35 h 350"/>
                <a:gd name="T66" fmla="*/ 215 w 217"/>
                <a:gd name="T67" fmla="*/ 54 h 350"/>
                <a:gd name="T68" fmla="*/ 210 w 217"/>
                <a:gd name="T69" fmla="*/ 78 h 350"/>
                <a:gd name="T70" fmla="*/ 217 w 217"/>
                <a:gd name="T71" fmla="*/ 90 h 350"/>
                <a:gd name="T72" fmla="*/ 210 w 217"/>
                <a:gd name="T73" fmla="*/ 97 h 350"/>
                <a:gd name="T74" fmla="*/ 210 w 217"/>
                <a:gd name="T75" fmla="*/ 104 h 350"/>
                <a:gd name="T76" fmla="*/ 198 w 217"/>
                <a:gd name="T77" fmla="*/ 120 h 350"/>
                <a:gd name="T78" fmla="*/ 177 w 217"/>
                <a:gd name="T79" fmla="*/ 137 h 350"/>
                <a:gd name="T80" fmla="*/ 144 w 217"/>
                <a:gd name="T81" fmla="*/ 153 h 350"/>
                <a:gd name="T82" fmla="*/ 134 w 217"/>
                <a:gd name="T83" fmla="*/ 158 h 350"/>
                <a:gd name="T84" fmla="*/ 120 w 217"/>
                <a:gd name="T85" fmla="*/ 175 h 350"/>
                <a:gd name="T86" fmla="*/ 101 w 217"/>
                <a:gd name="T87" fmla="*/ 187 h 350"/>
                <a:gd name="T88" fmla="*/ 87 w 217"/>
                <a:gd name="T89" fmla="*/ 194 h 350"/>
                <a:gd name="T90" fmla="*/ 85 w 217"/>
                <a:gd name="T91" fmla="*/ 203 h 350"/>
                <a:gd name="T92" fmla="*/ 87 w 217"/>
                <a:gd name="T93" fmla="*/ 224 h 350"/>
                <a:gd name="T94" fmla="*/ 94 w 217"/>
                <a:gd name="T95" fmla="*/ 251 h 350"/>
                <a:gd name="T96" fmla="*/ 99 w 217"/>
                <a:gd name="T97" fmla="*/ 251 h 350"/>
                <a:gd name="T98" fmla="*/ 99 w 217"/>
                <a:gd name="T99" fmla="*/ 265 h 350"/>
                <a:gd name="T100" fmla="*/ 92 w 217"/>
                <a:gd name="T101" fmla="*/ 281 h 350"/>
                <a:gd name="T102" fmla="*/ 94 w 217"/>
                <a:gd name="T103" fmla="*/ 295 h 350"/>
                <a:gd name="T104" fmla="*/ 42 w 217"/>
                <a:gd name="T105" fmla="*/ 322 h 350"/>
                <a:gd name="T106" fmla="*/ 33 w 217"/>
                <a:gd name="T107" fmla="*/ 331 h 350"/>
                <a:gd name="T108" fmla="*/ 40 w 217"/>
                <a:gd name="T109" fmla="*/ 338 h 350"/>
                <a:gd name="T110" fmla="*/ 40 w 217"/>
                <a:gd name="T111" fmla="*/ 348 h 350"/>
                <a:gd name="T112" fmla="*/ 26 w 217"/>
                <a:gd name="T113" fmla="*/ 348 h 350"/>
                <a:gd name="T114" fmla="*/ 23 w 217"/>
                <a:gd name="T115" fmla="*/ 333 h 350"/>
                <a:gd name="T116" fmla="*/ 23 w 217"/>
                <a:gd name="T117" fmla="*/ 312 h 350"/>
                <a:gd name="T118" fmla="*/ 21 w 217"/>
                <a:gd name="T119" fmla="*/ 284 h 350"/>
                <a:gd name="T120" fmla="*/ 14 w 217"/>
                <a:gd name="T121" fmla="*/ 255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7" h="350">
                  <a:moveTo>
                    <a:pt x="14" y="255"/>
                  </a:moveTo>
                  <a:lnTo>
                    <a:pt x="38" y="234"/>
                  </a:lnTo>
                  <a:lnTo>
                    <a:pt x="38" y="227"/>
                  </a:lnTo>
                  <a:lnTo>
                    <a:pt x="40" y="224"/>
                  </a:lnTo>
                  <a:lnTo>
                    <a:pt x="40" y="217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40" y="208"/>
                  </a:lnTo>
                  <a:lnTo>
                    <a:pt x="42" y="208"/>
                  </a:lnTo>
                  <a:lnTo>
                    <a:pt x="45" y="206"/>
                  </a:lnTo>
                  <a:lnTo>
                    <a:pt x="47" y="203"/>
                  </a:lnTo>
                  <a:lnTo>
                    <a:pt x="52" y="198"/>
                  </a:lnTo>
                  <a:lnTo>
                    <a:pt x="49" y="196"/>
                  </a:lnTo>
                  <a:lnTo>
                    <a:pt x="47" y="194"/>
                  </a:lnTo>
                  <a:lnTo>
                    <a:pt x="47" y="191"/>
                  </a:lnTo>
                  <a:lnTo>
                    <a:pt x="49" y="189"/>
                  </a:lnTo>
                  <a:lnTo>
                    <a:pt x="49" y="184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7" y="180"/>
                  </a:lnTo>
                  <a:lnTo>
                    <a:pt x="49" y="175"/>
                  </a:lnTo>
                  <a:lnTo>
                    <a:pt x="49" y="170"/>
                  </a:lnTo>
                  <a:lnTo>
                    <a:pt x="52" y="170"/>
                  </a:lnTo>
                  <a:lnTo>
                    <a:pt x="52" y="165"/>
                  </a:lnTo>
                  <a:lnTo>
                    <a:pt x="49" y="165"/>
                  </a:lnTo>
                  <a:lnTo>
                    <a:pt x="47" y="165"/>
                  </a:lnTo>
                  <a:lnTo>
                    <a:pt x="49" y="161"/>
                  </a:lnTo>
                  <a:lnTo>
                    <a:pt x="49" y="153"/>
                  </a:lnTo>
                  <a:lnTo>
                    <a:pt x="52" y="151"/>
                  </a:lnTo>
                  <a:lnTo>
                    <a:pt x="52" y="149"/>
                  </a:lnTo>
                  <a:lnTo>
                    <a:pt x="52" y="146"/>
                  </a:lnTo>
                  <a:lnTo>
                    <a:pt x="52" y="144"/>
                  </a:lnTo>
                  <a:lnTo>
                    <a:pt x="52" y="139"/>
                  </a:lnTo>
                  <a:lnTo>
                    <a:pt x="54" y="137"/>
                  </a:lnTo>
                  <a:lnTo>
                    <a:pt x="54" y="135"/>
                  </a:lnTo>
                  <a:lnTo>
                    <a:pt x="49" y="135"/>
                  </a:lnTo>
                  <a:lnTo>
                    <a:pt x="47" y="130"/>
                  </a:lnTo>
                  <a:lnTo>
                    <a:pt x="42" y="127"/>
                  </a:lnTo>
                  <a:lnTo>
                    <a:pt x="38" y="127"/>
                  </a:lnTo>
                  <a:lnTo>
                    <a:pt x="33" y="127"/>
                  </a:lnTo>
                  <a:lnTo>
                    <a:pt x="28" y="123"/>
                  </a:lnTo>
                  <a:lnTo>
                    <a:pt x="23" y="118"/>
                  </a:lnTo>
                  <a:lnTo>
                    <a:pt x="19" y="118"/>
                  </a:lnTo>
                  <a:lnTo>
                    <a:pt x="16" y="118"/>
                  </a:lnTo>
                  <a:lnTo>
                    <a:pt x="14" y="120"/>
                  </a:lnTo>
                  <a:lnTo>
                    <a:pt x="14" y="118"/>
                  </a:lnTo>
                  <a:lnTo>
                    <a:pt x="9" y="116"/>
                  </a:lnTo>
                  <a:lnTo>
                    <a:pt x="2" y="116"/>
                  </a:lnTo>
                  <a:lnTo>
                    <a:pt x="2" y="106"/>
                  </a:lnTo>
                  <a:lnTo>
                    <a:pt x="0" y="101"/>
                  </a:lnTo>
                  <a:lnTo>
                    <a:pt x="2" y="97"/>
                  </a:lnTo>
                  <a:lnTo>
                    <a:pt x="9" y="92"/>
                  </a:lnTo>
                  <a:lnTo>
                    <a:pt x="14" y="92"/>
                  </a:lnTo>
                  <a:lnTo>
                    <a:pt x="35" y="85"/>
                  </a:lnTo>
                  <a:lnTo>
                    <a:pt x="40" y="83"/>
                  </a:lnTo>
                  <a:lnTo>
                    <a:pt x="52" y="78"/>
                  </a:lnTo>
                  <a:lnTo>
                    <a:pt x="59" y="75"/>
                  </a:lnTo>
                  <a:lnTo>
                    <a:pt x="64" y="75"/>
                  </a:lnTo>
                  <a:lnTo>
                    <a:pt x="66" y="78"/>
                  </a:lnTo>
                  <a:lnTo>
                    <a:pt x="66" y="80"/>
                  </a:lnTo>
                  <a:lnTo>
                    <a:pt x="68" y="83"/>
                  </a:lnTo>
                  <a:lnTo>
                    <a:pt x="68" y="85"/>
                  </a:lnTo>
                  <a:lnTo>
                    <a:pt x="71" y="87"/>
                  </a:lnTo>
                  <a:lnTo>
                    <a:pt x="73" y="85"/>
                  </a:lnTo>
                  <a:lnTo>
                    <a:pt x="75" y="85"/>
                  </a:lnTo>
                  <a:lnTo>
                    <a:pt x="78" y="83"/>
                  </a:lnTo>
                  <a:lnTo>
                    <a:pt x="82" y="83"/>
                  </a:lnTo>
                  <a:lnTo>
                    <a:pt x="87" y="85"/>
                  </a:lnTo>
                  <a:lnTo>
                    <a:pt x="90" y="87"/>
                  </a:lnTo>
                  <a:lnTo>
                    <a:pt x="90" y="94"/>
                  </a:lnTo>
                  <a:lnTo>
                    <a:pt x="90" y="99"/>
                  </a:lnTo>
                  <a:lnTo>
                    <a:pt x="85" y="104"/>
                  </a:lnTo>
                  <a:lnTo>
                    <a:pt x="82" y="109"/>
                  </a:lnTo>
                  <a:lnTo>
                    <a:pt x="80" y="111"/>
                  </a:lnTo>
                  <a:lnTo>
                    <a:pt x="80" y="116"/>
                  </a:lnTo>
                  <a:lnTo>
                    <a:pt x="82" y="120"/>
                  </a:lnTo>
                  <a:lnTo>
                    <a:pt x="82" y="123"/>
                  </a:lnTo>
                  <a:lnTo>
                    <a:pt x="87" y="127"/>
                  </a:lnTo>
                  <a:lnTo>
                    <a:pt x="90" y="130"/>
                  </a:lnTo>
                  <a:lnTo>
                    <a:pt x="92" y="132"/>
                  </a:lnTo>
                  <a:lnTo>
                    <a:pt x="94" y="135"/>
                  </a:lnTo>
                  <a:lnTo>
                    <a:pt x="99" y="137"/>
                  </a:lnTo>
                  <a:lnTo>
                    <a:pt x="97" y="139"/>
                  </a:lnTo>
                  <a:lnTo>
                    <a:pt x="97" y="144"/>
                  </a:lnTo>
                  <a:lnTo>
                    <a:pt x="101" y="142"/>
                  </a:lnTo>
                  <a:lnTo>
                    <a:pt x="101" y="139"/>
                  </a:lnTo>
                  <a:lnTo>
                    <a:pt x="101" y="132"/>
                  </a:lnTo>
                  <a:lnTo>
                    <a:pt x="104" y="130"/>
                  </a:lnTo>
                  <a:lnTo>
                    <a:pt x="104" y="125"/>
                  </a:lnTo>
                  <a:lnTo>
                    <a:pt x="106" y="120"/>
                  </a:lnTo>
                  <a:lnTo>
                    <a:pt x="111" y="118"/>
                  </a:lnTo>
                  <a:lnTo>
                    <a:pt x="113" y="116"/>
                  </a:lnTo>
                  <a:lnTo>
                    <a:pt x="113" y="113"/>
                  </a:lnTo>
                  <a:lnTo>
                    <a:pt x="116" y="106"/>
                  </a:lnTo>
                  <a:lnTo>
                    <a:pt x="113" y="104"/>
                  </a:lnTo>
                  <a:lnTo>
                    <a:pt x="113" y="101"/>
                  </a:lnTo>
                  <a:lnTo>
                    <a:pt x="111" y="99"/>
                  </a:lnTo>
                  <a:lnTo>
                    <a:pt x="113" y="99"/>
                  </a:lnTo>
                  <a:lnTo>
                    <a:pt x="116" y="99"/>
                  </a:lnTo>
                  <a:lnTo>
                    <a:pt x="116" y="97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18" y="90"/>
                  </a:lnTo>
                  <a:lnTo>
                    <a:pt x="116" y="85"/>
                  </a:lnTo>
                  <a:lnTo>
                    <a:pt x="111" y="78"/>
                  </a:lnTo>
                  <a:lnTo>
                    <a:pt x="108" y="75"/>
                  </a:lnTo>
                  <a:lnTo>
                    <a:pt x="101" y="68"/>
                  </a:lnTo>
                  <a:lnTo>
                    <a:pt x="99" y="68"/>
                  </a:lnTo>
                  <a:lnTo>
                    <a:pt x="99" y="66"/>
                  </a:lnTo>
                  <a:lnTo>
                    <a:pt x="94" y="64"/>
                  </a:lnTo>
                  <a:lnTo>
                    <a:pt x="90" y="59"/>
                  </a:lnTo>
                  <a:lnTo>
                    <a:pt x="85" y="40"/>
                  </a:lnTo>
                  <a:lnTo>
                    <a:pt x="90" y="21"/>
                  </a:lnTo>
                  <a:lnTo>
                    <a:pt x="111" y="21"/>
                  </a:lnTo>
                  <a:lnTo>
                    <a:pt x="113" y="21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32" y="26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3"/>
                  </a:lnTo>
                  <a:lnTo>
                    <a:pt x="149" y="23"/>
                  </a:lnTo>
                  <a:lnTo>
                    <a:pt x="153" y="23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6"/>
                  </a:lnTo>
                  <a:lnTo>
                    <a:pt x="163" y="16"/>
                  </a:lnTo>
                  <a:lnTo>
                    <a:pt x="165" y="16"/>
                  </a:lnTo>
                  <a:lnTo>
                    <a:pt x="168" y="16"/>
                  </a:lnTo>
                  <a:lnTo>
                    <a:pt x="170" y="19"/>
                  </a:lnTo>
                  <a:lnTo>
                    <a:pt x="175" y="19"/>
                  </a:lnTo>
                  <a:lnTo>
                    <a:pt x="177" y="16"/>
                  </a:lnTo>
                  <a:lnTo>
                    <a:pt x="184" y="14"/>
                  </a:lnTo>
                  <a:lnTo>
                    <a:pt x="187" y="14"/>
                  </a:lnTo>
                  <a:lnTo>
                    <a:pt x="191" y="14"/>
                  </a:lnTo>
                  <a:lnTo>
                    <a:pt x="191" y="12"/>
                  </a:lnTo>
                  <a:lnTo>
                    <a:pt x="198" y="12"/>
                  </a:lnTo>
                  <a:lnTo>
                    <a:pt x="201" y="9"/>
                  </a:lnTo>
                  <a:lnTo>
                    <a:pt x="205" y="7"/>
                  </a:lnTo>
                  <a:lnTo>
                    <a:pt x="208" y="4"/>
                  </a:lnTo>
                  <a:lnTo>
                    <a:pt x="210" y="2"/>
                  </a:lnTo>
                  <a:lnTo>
                    <a:pt x="215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7" y="2"/>
                  </a:lnTo>
                  <a:lnTo>
                    <a:pt x="217" y="7"/>
                  </a:lnTo>
                  <a:lnTo>
                    <a:pt x="215" y="9"/>
                  </a:lnTo>
                  <a:lnTo>
                    <a:pt x="217" y="9"/>
                  </a:lnTo>
                  <a:lnTo>
                    <a:pt x="213" y="16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13" y="21"/>
                  </a:lnTo>
                  <a:lnTo>
                    <a:pt x="213" y="23"/>
                  </a:lnTo>
                  <a:lnTo>
                    <a:pt x="213" y="30"/>
                  </a:lnTo>
                  <a:lnTo>
                    <a:pt x="215" y="35"/>
                  </a:lnTo>
                  <a:lnTo>
                    <a:pt x="215" y="35"/>
                  </a:lnTo>
                  <a:lnTo>
                    <a:pt x="215" y="40"/>
                  </a:lnTo>
                  <a:lnTo>
                    <a:pt x="215" y="42"/>
                  </a:lnTo>
                  <a:lnTo>
                    <a:pt x="215" y="47"/>
                  </a:lnTo>
                  <a:lnTo>
                    <a:pt x="213" y="49"/>
                  </a:lnTo>
                  <a:lnTo>
                    <a:pt x="215" y="54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13" y="75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80"/>
                  </a:lnTo>
                  <a:lnTo>
                    <a:pt x="215" y="80"/>
                  </a:lnTo>
                  <a:lnTo>
                    <a:pt x="215" y="80"/>
                  </a:lnTo>
                  <a:lnTo>
                    <a:pt x="217" y="90"/>
                  </a:lnTo>
                  <a:lnTo>
                    <a:pt x="215" y="92"/>
                  </a:lnTo>
                  <a:lnTo>
                    <a:pt x="213" y="92"/>
                  </a:lnTo>
                  <a:lnTo>
                    <a:pt x="215" y="94"/>
                  </a:lnTo>
                  <a:lnTo>
                    <a:pt x="213" y="97"/>
                  </a:lnTo>
                  <a:lnTo>
                    <a:pt x="210" y="97"/>
                  </a:lnTo>
                  <a:lnTo>
                    <a:pt x="208" y="99"/>
                  </a:lnTo>
                  <a:lnTo>
                    <a:pt x="208" y="101"/>
                  </a:lnTo>
                  <a:lnTo>
                    <a:pt x="210" y="99"/>
                  </a:lnTo>
                  <a:lnTo>
                    <a:pt x="213" y="99"/>
                  </a:lnTo>
                  <a:lnTo>
                    <a:pt x="210" y="104"/>
                  </a:lnTo>
                  <a:lnTo>
                    <a:pt x="210" y="106"/>
                  </a:lnTo>
                  <a:lnTo>
                    <a:pt x="208" y="109"/>
                  </a:lnTo>
                  <a:lnTo>
                    <a:pt x="203" y="113"/>
                  </a:lnTo>
                  <a:lnTo>
                    <a:pt x="203" y="116"/>
                  </a:lnTo>
                  <a:lnTo>
                    <a:pt x="198" y="120"/>
                  </a:lnTo>
                  <a:lnTo>
                    <a:pt x="194" y="123"/>
                  </a:lnTo>
                  <a:lnTo>
                    <a:pt x="196" y="125"/>
                  </a:lnTo>
                  <a:lnTo>
                    <a:pt x="182" y="135"/>
                  </a:lnTo>
                  <a:lnTo>
                    <a:pt x="179" y="135"/>
                  </a:lnTo>
                  <a:lnTo>
                    <a:pt x="177" y="137"/>
                  </a:lnTo>
                  <a:lnTo>
                    <a:pt x="165" y="144"/>
                  </a:lnTo>
                  <a:lnTo>
                    <a:pt x="161" y="144"/>
                  </a:lnTo>
                  <a:lnTo>
                    <a:pt x="161" y="144"/>
                  </a:lnTo>
                  <a:lnTo>
                    <a:pt x="153" y="146"/>
                  </a:lnTo>
                  <a:lnTo>
                    <a:pt x="144" y="153"/>
                  </a:lnTo>
                  <a:lnTo>
                    <a:pt x="144" y="151"/>
                  </a:lnTo>
                  <a:lnTo>
                    <a:pt x="144" y="153"/>
                  </a:lnTo>
                  <a:lnTo>
                    <a:pt x="137" y="161"/>
                  </a:lnTo>
                  <a:lnTo>
                    <a:pt x="134" y="161"/>
                  </a:lnTo>
                  <a:lnTo>
                    <a:pt x="134" y="158"/>
                  </a:lnTo>
                  <a:lnTo>
                    <a:pt x="132" y="163"/>
                  </a:lnTo>
                  <a:lnTo>
                    <a:pt x="130" y="163"/>
                  </a:lnTo>
                  <a:lnTo>
                    <a:pt x="130" y="168"/>
                  </a:lnTo>
                  <a:lnTo>
                    <a:pt x="120" y="172"/>
                  </a:lnTo>
                  <a:lnTo>
                    <a:pt x="120" y="175"/>
                  </a:lnTo>
                  <a:lnTo>
                    <a:pt x="118" y="175"/>
                  </a:lnTo>
                  <a:lnTo>
                    <a:pt x="118" y="177"/>
                  </a:lnTo>
                  <a:lnTo>
                    <a:pt x="118" y="180"/>
                  </a:lnTo>
                  <a:lnTo>
                    <a:pt x="113" y="180"/>
                  </a:lnTo>
                  <a:lnTo>
                    <a:pt x="101" y="187"/>
                  </a:lnTo>
                  <a:lnTo>
                    <a:pt x="101" y="191"/>
                  </a:lnTo>
                  <a:lnTo>
                    <a:pt x="99" y="194"/>
                  </a:lnTo>
                  <a:lnTo>
                    <a:pt x="94" y="194"/>
                  </a:lnTo>
                  <a:lnTo>
                    <a:pt x="92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6"/>
                  </a:lnTo>
                  <a:lnTo>
                    <a:pt x="87" y="198"/>
                  </a:lnTo>
                  <a:lnTo>
                    <a:pt x="87" y="203"/>
                  </a:lnTo>
                  <a:lnTo>
                    <a:pt x="85" y="203"/>
                  </a:lnTo>
                  <a:lnTo>
                    <a:pt x="87" y="208"/>
                  </a:lnTo>
                  <a:lnTo>
                    <a:pt x="85" y="210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87" y="224"/>
                  </a:lnTo>
                  <a:lnTo>
                    <a:pt x="90" y="224"/>
                  </a:lnTo>
                  <a:lnTo>
                    <a:pt x="92" y="229"/>
                  </a:lnTo>
                  <a:lnTo>
                    <a:pt x="92" y="234"/>
                  </a:lnTo>
                  <a:lnTo>
                    <a:pt x="94" y="239"/>
                  </a:lnTo>
                  <a:lnTo>
                    <a:pt x="94" y="251"/>
                  </a:lnTo>
                  <a:lnTo>
                    <a:pt x="94" y="255"/>
                  </a:lnTo>
                  <a:lnTo>
                    <a:pt x="97" y="255"/>
                  </a:lnTo>
                  <a:lnTo>
                    <a:pt x="97" y="251"/>
                  </a:lnTo>
                  <a:lnTo>
                    <a:pt x="99" y="246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9" y="255"/>
                  </a:lnTo>
                  <a:lnTo>
                    <a:pt x="97" y="258"/>
                  </a:lnTo>
                  <a:lnTo>
                    <a:pt x="97" y="265"/>
                  </a:lnTo>
                  <a:lnTo>
                    <a:pt x="99" y="265"/>
                  </a:lnTo>
                  <a:lnTo>
                    <a:pt x="97" y="272"/>
                  </a:lnTo>
                  <a:lnTo>
                    <a:pt x="97" y="274"/>
                  </a:lnTo>
                  <a:lnTo>
                    <a:pt x="94" y="277"/>
                  </a:lnTo>
                  <a:lnTo>
                    <a:pt x="94" y="281"/>
                  </a:lnTo>
                  <a:lnTo>
                    <a:pt x="92" y="281"/>
                  </a:lnTo>
                  <a:lnTo>
                    <a:pt x="94" y="286"/>
                  </a:lnTo>
                  <a:lnTo>
                    <a:pt x="97" y="284"/>
                  </a:lnTo>
                  <a:lnTo>
                    <a:pt x="97" y="286"/>
                  </a:lnTo>
                  <a:lnTo>
                    <a:pt x="94" y="291"/>
                  </a:lnTo>
                  <a:lnTo>
                    <a:pt x="94" y="295"/>
                  </a:lnTo>
                  <a:lnTo>
                    <a:pt x="85" y="303"/>
                  </a:lnTo>
                  <a:lnTo>
                    <a:pt x="73" y="310"/>
                  </a:lnTo>
                  <a:lnTo>
                    <a:pt x="54" y="312"/>
                  </a:lnTo>
                  <a:lnTo>
                    <a:pt x="47" y="319"/>
                  </a:lnTo>
                  <a:lnTo>
                    <a:pt x="42" y="322"/>
                  </a:lnTo>
                  <a:lnTo>
                    <a:pt x="40" y="324"/>
                  </a:lnTo>
                  <a:lnTo>
                    <a:pt x="38" y="326"/>
                  </a:lnTo>
                  <a:lnTo>
                    <a:pt x="35" y="331"/>
                  </a:lnTo>
                  <a:lnTo>
                    <a:pt x="33" y="331"/>
                  </a:lnTo>
                  <a:lnTo>
                    <a:pt x="33" y="331"/>
                  </a:lnTo>
                  <a:lnTo>
                    <a:pt x="33" y="333"/>
                  </a:lnTo>
                  <a:lnTo>
                    <a:pt x="35" y="336"/>
                  </a:lnTo>
                  <a:lnTo>
                    <a:pt x="35" y="340"/>
                  </a:lnTo>
                  <a:lnTo>
                    <a:pt x="35" y="338"/>
                  </a:lnTo>
                  <a:lnTo>
                    <a:pt x="40" y="338"/>
                  </a:lnTo>
                  <a:lnTo>
                    <a:pt x="40" y="336"/>
                  </a:lnTo>
                  <a:lnTo>
                    <a:pt x="42" y="336"/>
                  </a:lnTo>
                  <a:lnTo>
                    <a:pt x="42" y="338"/>
                  </a:lnTo>
                  <a:lnTo>
                    <a:pt x="40" y="343"/>
                  </a:lnTo>
                  <a:lnTo>
                    <a:pt x="40" y="348"/>
                  </a:lnTo>
                  <a:lnTo>
                    <a:pt x="38" y="350"/>
                  </a:lnTo>
                  <a:lnTo>
                    <a:pt x="35" y="350"/>
                  </a:lnTo>
                  <a:lnTo>
                    <a:pt x="28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6" y="343"/>
                  </a:lnTo>
                  <a:lnTo>
                    <a:pt x="26" y="340"/>
                  </a:lnTo>
                  <a:lnTo>
                    <a:pt x="28" y="338"/>
                  </a:lnTo>
                  <a:lnTo>
                    <a:pt x="26" y="336"/>
                  </a:lnTo>
                  <a:lnTo>
                    <a:pt x="23" y="333"/>
                  </a:lnTo>
                  <a:lnTo>
                    <a:pt x="21" y="333"/>
                  </a:lnTo>
                  <a:lnTo>
                    <a:pt x="21" y="333"/>
                  </a:lnTo>
                  <a:lnTo>
                    <a:pt x="21" y="326"/>
                  </a:lnTo>
                  <a:lnTo>
                    <a:pt x="21" y="319"/>
                  </a:lnTo>
                  <a:lnTo>
                    <a:pt x="23" y="312"/>
                  </a:lnTo>
                  <a:lnTo>
                    <a:pt x="23" y="298"/>
                  </a:lnTo>
                  <a:lnTo>
                    <a:pt x="21" y="293"/>
                  </a:lnTo>
                  <a:lnTo>
                    <a:pt x="21" y="288"/>
                  </a:lnTo>
                  <a:lnTo>
                    <a:pt x="19" y="284"/>
                  </a:lnTo>
                  <a:lnTo>
                    <a:pt x="21" y="284"/>
                  </a:lnTo>
                  <a:lnTo>
                    <a:pt x="21" y="274"/>
                  </a:lnTo>
                  <a:lnTo>
                    <a:pt x="19" y="267"/>
                  </a:lnTo>
                  <a:lnTo>
                    <a:pt x="16" y="262"/>
                  </a:lnTo>
                  <a:lnTo>
                    <a:pt x="16" y="258"/>
                  </a:lnTo>
                  <a:lnTo>
                    <a:pt x="14" y="255"/>
                  </a:lnTo>
                  <a:lnTo>
                    <a:pt x="14" y="25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3" name="Freeform 307">
              <a:extLst>
                <a:ext uri="{FF2B5EF4-FFF2-40B4-BE49-F238E27FC236}">
                  <a16:creationId xmlns:a16="http://schemas.microsoft.com/office/drawing/2014/main" id="{7D524F96-47F4-BD8C-BB8A-B0DE596F5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749" y="5899286"/>
              <a:ext cx="27156" cy="30659"/>
            </a:xfrm>
            <a:custGeom>
              <a:avLst/>
              <a:gdLst>
                <a:gd name="T0" fmla="*/ 24 w 31"/>
                <a:gd name="T1" fmla="*/ 9 h 35"/>
                <a:gd name="T2" fmla="*/ 24 w 31"/>
                <a:gd name="T3" fmla="*/ 9 h 35"/>
                <a:gd name="T4" fmla="*/ 26 w 31"/>
                <a:gd name="T5" fmla="*/ 9 h 35"/>
                <a:gd name="T6" fmla="*/ 29 w 31"/>
                <a:gd name="T7" fmla="*/ 12 h 35"/>
                <a:gd name="T8" fmla="*/ 31 w 31"/>
                <a:gd name="T9" fmla="*/ 14 h 35"/>
                <a:gd name="T10" fmla="*/ 29 w 31"/>
                <a:gd name="T11" fmla="*/ 16 h 35"/>
                <a:gd name="T12" fmla="*/ 29 w 31"/>
                <a:gd name="T13" fmla="*/ 19 h 35"/>
                <a:gd name="T14" fmla="*/ 29 w 31"/>
                <a:gd name="T15" fmla="*/ 24 h 35"/>
                <a:gd name="T16" fmla="*/ 29 w 31"/>
                <a:gd name="T17" fmla="*/ 24 h 35"/>
                <a:gd name="T18" fmla="*/ 26 w 31"/>
                <a:gd name="T19" fmla="*/ 26 h 35"/>
                <a:gd name="T20" fmla="*/ 24 w 31"/>
                <a:gd name="T21" fmla="*/ 26 h 35"/>
                <a:gd name="T22" fmla="*/ 24 w 31"/>
                <a:gd name="T23" fmla="*/ 31 h 35"/>
                <a:gd name="T24" fmla="*/ 24 w 31"/>
                <a:gd name="T25" fmla="*/ 33 h 35"/>
                <a:gd name="T26" fmla="*/ 22 w 31"/>
                <a:gd name="T27" fmla="*/ 35 h 35"/>
                <a:gd name="T28" fmla="*/ 12 w 31"/>
                <a:gd name="T29" fmla="*/ 33 h 35"/>
                <a:gd name="T30" fmla="*/ 5 w 31"/>
                <a:gd name="T31" fmla="*/ 31 h 35"/>
                <a:gd name="T32" fmla="*/ 3 w 31"/>
                <a:gd name="T33" fmla="*/ 26 h 35"/>
                <a:gd name="T34" fmla="*/ 0 w 31"/>
                <a:gd name="T35" fmla="*/ 24 h 35"/>
                <a:gd name="T36" fmla="*/ 0 w 31"/>
                <a:gd name="T37" fmla="*/ 21 h 35"/>
                <a:gd name="T38" fmla="*/ 3 w 31"/>
                <a:gd name="T39" fmla="*/ 16 h 35"/>
                <a:gd name="T40" fmla="*/ 7 w 31"/>
                <a:gd name="T41" fmla="*/ 7 h 35"/>
                <a:gd name="T42" fmla="*/ 7 w 31"/>
                <a:gd name="T43" fmla="*/ 2 h 35"/>
                <a:gd name="T44" fmla="*/ 12 w 31"/>
                <a:gd name="T45" fmla="*/ 0 h 35"/>
                <a:gd name="T46" fmla="*/ 17 w 31"/>
                <a:gd name="T47" fmla="*/ 5 h 35"/>
                <a:gd name="T48" fmla="*/ 19 w 31"/>
                <a:gd name="T49" fmla="*/ 7 h 35"/>
                <a:gd name="T50" fmla="*/ 24 w 31"/>
                <a:gd name="T51" fmla="*/ 9 h 35"/>
                <a:gd name="T52" fmla="*/ 24 w 31"/>
                <a:gd name="T53" fmla="*/ 9 h 35"/>
                <a:gd name="T54" fmla="*/ 24 w 31"/>
                <a:gd name="T55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35">
                  <a:moveTo>
                    <a:pt x="24" y="9"/>
                  </a:moveTo>
                  <a:lnTo>
                    <a:pt x="24" y="9"/>
                  </a:lnTo>
                  <a:lnTo>
                    <a:pt x="26" y="9"/>
                  </a:lnTo>
                  <a:lnTo>
                    <a:pt x="29" y="12"/>
                  </a:lnTo>
                  <a:lnTo>
                    <a:pt x="31" y="14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2" y="35"/>
                  </a:lnTo>
                  <a:lnTo>
                    <a:pt x="12" y="33"/>
                  </a:lnTo>
                  <a:lnTo>
                    <a:pt x="5" y="31"/>
                  </a:lnTo>
                  <a:lnTo>
                    <a:pt x="3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16"/>
                  </a:lnTo>
                  <a:lnTo>
                    <a:pt x="7" y="7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4" name="Freeform 308">
              <a:extLst>
                <a:ext uri="{FF2B5EF4-FFF2-40B4-BE49-F238E27FC236}">
                  <a16:creationId xmlns:a16="http://schemas.microsoft.com/office/drawing/2014/main" id="{17A6013A-60A7-9B3F-2730-B7F13FD1AF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3333" y="5832712"/>
              <a:ext cx="294331" cy="250531"/>
            </a:xfrm>
            <a:custGeom>
              <a:avLst/>
              <a:gdLst>
                <a:gd name="T0" fmla="*/ 5 w 336"/>
                <a:gd name="T1" fmla="*/ 135 h 286"/>
                <a:gd name="T2" fmla="*/ 16 w 336"/>
                <a:gd name="T3" fmla="*/ 137 h 286"/>
                <a:gd name="T4" fmla="*/ 38 w 336"/>
                <a:gd name="T5" fmla="*/ 149 h 286"/>
                <a:gd name="T6" fmla="*/ 49 w 336"/>
                <a:gd name="T7" fmla="*/ 149 h 286"/>
                <a:gd name="T8" fmla="*/ 59 w 336"/>
                <a:gd name="T9" fmla="*/ 140 h 286"/>
                <a:gd name="T10" fmla="*/ 83 w 336"/>
                <a:gd name="T11" fmla="*/ 66 h 286"/>
                <a:gd name="T12" fmla="*/ 87 w 336"/>
                <a:gd name="T13" fmla="*/ 100 h 286"/>
                <a:gd name="T14" fmla="*/ 111 w 336"/>
                <a:gd name="T15" fmla="*/ 97 h 286"/>
                <a:gd name="T16" fmla="*/ 130 w 336"/>
                <a:gd name="T17" fmla="*/ 85 h 286"/>
                <a:gd name="T18" fmla="*/ 154 w 336"/>
                <a:gd name="T19" fmla="*/ 74 h 286"/>
                <a:gd name="T20" fmla="*/ 175 w 336"/>
                <a:gd name="T21" fmla="*/ 78 h 286"/>
                <a:gd name="T22" fmla="*/ 191 w 336"/>
                <a:gd name="T23" fmla="*/ 78 h 286"/>
                <a:gd name="T24" fmla="*/ 194 w 336"/>
                <a:gd name="T25" fmla="*/ 62 h 286"/>
                <a:gd name="T26" fmla="*/ 208 w 336"/>
                <a:gd name="T27" fmla="*/ 55 h 286"/>
                <a:gd name="T28" fmla="*/ 215 w 336"/>
                <a:gd name="T29" fmla="*/ 45 h 286"/>
                <a:gd name="T30" fmla="*/ 224 w 336"/>
                <a:gd name="T31" fmla="*/ 29 h 286"/>
                <a:gd name="T32" fmla="*/ 234 w 336"/>
                <a:gd name="T33" fmla="*/ 21 h 286"/>
                <a:gd name="T34" fmla="*/ 248 w 336"/>
                <a:gd name="T35" fmla="*/ 14 h 286"/>
                <a:gd name="T36" fmla="*/ 262 w 336"/>
                <a:gd name="T37" fmla="*/ 7 h 286"/>
                <a:gd name="T38" fmla="*/ 279 w 336"/>
                <a:gd name="T39" fmla="*/ 0 h 286"/>
                <a:gd name="T40" fmla="*/ 293 w 336"/>
                <a:gd name="T41" fmla="*/ 7 h 286"/>
                <a:gd name="T42" fmla="*/ 314 w 336"/>
                <a:gd name="T43" fmla="*/ 14 h 286"/>
                <a:gd name="T44" fmla="*/ 319 w 336"/>
                <a:gd name="T45" fmla="*/ 40 h 286"/>
                <a:gd name="T46" fmla="*/ 319 w 336"/>
                <a:gd name="T47" fmla="*/ 78 h 286"/>
                <a:gd name="T48" fmla="*/ 302 w 336"/>
                <a:gd name="T49" fmla="*/ 78 h 286"/>
                <a:gd name="T50" fmla="*/ 298 w 336"/>
                <a:gd name="T51" fmla="*/ 102 h 286"/>
                <a:gd name="T52" fmla="*/ 319 w 336"/>
                <a:gd name="T53" fmla="*/ 107 h 286"/>
                <a:gd name="T54" fmla="*/ 336 w 336"/>
                <a:gd name="T55" fmla="*/ 102 h 286"/>
                <a:gd name="T56" fmla="*/ 333 w 336"/>
                <a:gd name="T57" fmla="*/ 121 h 286"/>
                <a:gd name="T58" fmla="*/ 317 w 336"/>
                <a:gd name="T59" fmla="*/ 149 h 286"/>
                <a:gd name="T60" fmla="*/ 302 w 336"/>
                <a:gd name="T61" fmla="*/ 159 h 286"/>
                <a:gd name="T62" fmla="*/ 291 w 336"/>
                <a:gd name="T63" fmla="*/ 175 h 286"/>
                <a:gd name="T64" fmla="*/ 267 w 336"/>
                <a:gd name="T65" fmla="*/ 208 h 286"/>
                <a:gd name="T66" fmla="*/ 236 w 336"/>
                <a:gd name="T67" fmla="*/ 237 h 286"/>
                <a:gd name="T68" fmla="*/ 210 w 336"/>
                <a:gd name="T69" fmla="*/ 256 h 286"/>
                <a:gd name="T70" fmla="*/ 191 w 336"/>
                <a:gd name="T71" fmla="*/ 260 h 286"/>
                <a:gd name="T72" fmla="*/ 180 w 336"/>
                <a:gd name="T73" fmla="*/ 270 h 286"/>
                <a:gd name="T74" fmla="*/ 163 w 336"/>
                <a:gd name="T75" fmla="*/ 272 h 286"/>
                <a:gd name="T76" fmla="*/ 132 w 336"/>
                <a:gd name="T77" fmla="*/ 270 h 286"/>
                <a:gd name="T78" fmla="*/ 111 w 336"/>
                <a:gd name="T79" fmla="*/ 270 h 286"/>
                <a:gd name="T80" fmla="*/ 101 w 336"/>
                <a:gd name="T81" fmla="*/ 277 h 286"/>
                <a:gd name="T82" fmla="*/ 80 w 336"/>
                <a:gd name="T83" fmla="*/ 279 h 286"/>
                <a:gd name="T84" fmla="*/ 64 w 336"/>
                <a:gd name="T85" fmla="*/ 286 h 286"/>
                <a:gd name="T86" fmla="*/ 45 w 336"/>
                <a:gd name="T87" fmla="*/ 275 h 286"/>
                <a:gd name="T88" fmla="*/ 35 w 336"/>
                <a:gd name="T89" fmla="*/ 270 h 286"/>
                <a:gd name="T90" fmla="*/ 31 w 336"/>
                <a:gd name="T91" fmla="*/ 268 h 286"/>
                <a:gd name="T92" fmla="*/ 23 w 336"/>
                <a:gd name="T93" fmla="*/ 242 h 286"/>
                <a:gd name="T94" fmla="*/ 31 w 336"/>
                <a:gd name="T95" fmla="*/ 234 h 286"/>
                <a:gd name="T96" fmla="*/ 26 w 336"/>
                <a:gd name="T97" fmla="*/ 204 h 286"/>
                <a:gd name="T98" fmla="*/ 7 w 336"/>
                <a:gd name="T99" fmla="*/ 154 h 286"/>
                <a:gd name="T100" fmla="*/ 0 w 336"/>
                <a:gd name="T101" fmla="*/ 142 h 286"/>
                <a:gd name="T102" fmla="*/ 236 w 336"/>
                <a:gd name="T103" fmla="*/ 189 h 286"/>
                <a:gd name="T104" fmla="*/ 246 w 336"/>
                <a:gd name="T105" fmla="*/ 178 h 286"/>
                <a:gd name="T106" fmla="*/ 255 w 336"/>
                <a:gd name="T107" fmla="*/ 171 h 286"/>
                <a:gd name="T108" fmla="*/ 258 w 336"/>
                <a:gd name="T109" fmla="*/ 149 h 286"/>
                <a:gd name="T110" fmla="*/ 246 w 336"/>
                <a:gd name="T111" fmla="*/ 145 h 286"/>
                <a:gd name="T112" fmla="*/ 229 w 336"/>
                <a:gd name="T113" fmla="*/ 152 h 286"/>
                <a:gd name="T114" fmla="*/ 215 w 336"/>
                <a:gd name="T115" fmla="*/ 171 h 286"/>
                <a:gd name="T116" fmla="*/ 222 w 336"/>
                <a:gd name="T117" fmla="*/ 18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6" h="286">
                  <a:moveTo>
                    <a:pt x="0" y="142"/>
                  </a:moveTo>
                  <a:lnTo>
                    <a:pt x="2" y="140"/>
                  </a:lnTo>
                  <a:lnTo>
                    <a:pt x="7" y="140"/>
                  </a:lnTo>
                  <a:lnTo>
                    <a:pt x="7" y="135"/>
                  </a:lnTo>
                  <a:lnTo>
                    <a:pt x="5" y="135"/>
                  </a:lnTo>
                  <a:lnTo>
                    <a:pt x="7" y="130"/>
                  </a:lnTo>
                  <a:lnTo>
                    <a:pt x="14" y="130"/>
                  </a:lnTo>
                  <a:lnTo>
                    <a:pt x="16" y="133"/>
                  </a:lnTo>
                  <a:lnTo>
                    <a:pt x="19" y="133"/>
                  </a:lnTo>
                  <a:lnTo>
                    <a:pt x="16" y="137"/>
                  </a:lnTo>
                  <a:lnTo>
                    <a:pt x="21" y="145"/>
                  </a:lnTo>
                  <a:lnTo>
                    <a:pt x="28" y="147"/>
                  </a:lnTo>
                  <a:lnTo>
                    <a:pt x="33" y="149"/>
                  </a:lnTo>
                  <a:lnTo>
                    <a:pt x="35" y="147"/>
                  </a:lnTo>
                  <a:lnTo>
                    <a:pt x="38" y="149"/>
                  </a:lnTo>
                  <a:lnTo>
                    <a:pt x="40" y="149"/>
                  </a:lnTo>
                  <a:lnTo>
                    <a:pt x="42" y="147"/>
                  </a:lnTo>
                  <a:lnTo>
                    <a:pt x="47" y="147"/>
                  </a:lnTo>
                  <a:lnTo>
                    <a:pt x="47" y="149"/>
                  </a:lnTo>
                  <a:lnTo>
                    <a:pt x="49" y="149"/>
                  </a:lnTo>
                  <a:lnTo>
                    <a:pt x="52" y="152"/>
                  </a:lnTo>
                  <a:lnTo>
                    <a:pt x="54" y="147"/>
                  </a:lnTo>
                  <a:lnTo>
                    <a:pt x="54" y="145"/>
                  </a:lnTo>
                  <a:lnTo>
                    <a:pt x="57" y="145"/>
                  </a:lnTo>
                  <a:lnTo>
                    <a:pt x="59" y="140"/>
                  </a:lnTo>
                  <a:lnTo>
                    <a:pt x="66" y="137"/>
                  </a:lnTo>
                  <a:lnTo>
                    <a:pt x="71" y="137"/>
                  </a:lnTo>
                  <a:lnTo>
                    <a:pt x="73" y="137"/>
                  </a:lnTo>
                  <a:lnTo>
                    <a:pt x="75" y="62"/>
                  </a:lnTo>
                  <a:lnTo>
                    <a:pt x="83" y="66"/>
                  </a:lnTo>
                  <a:lnTo>
                    <a:pt x="85" y="74"/>
                  </a:lnTo>
                  <a:lnTo>
                    <a:pt x="92" y="83"/>
                  </a:lnTo>
                  <a:lnTo>
                    <a:pt x="90" y="90"/>
                  </a:lnTo>
                  <a:lnTo>
                    <a:pt x="87" y="97"/>
                  </a:lnTo>
                  <a:lnTo>
                    <a:pt x="87" y="100"/>
                  </a:lnTo>
                  <a:lnTo>
                    <a:pt x="92" y="100"/>
                  </a:lnTo>
                  <a:lnTo>
                    <a:pt x="99" y="100"/>
                  </a:lnTo>
                  <a:lnTo>
                    <a:pt x="101" y="100"/>
                  </a:lnTo>
                  <a:lnTo>
                    <a:pt x="106" y="100"/>
                  </a:lnTo>
                  <a:lnTo>
                    <a:pt x="111" y="97"/>
                  </a:lnTo>
                  <a:lnTo>
                    <a:pt x="116" y="97"/>
                  </a:lnTo>
                  <a:lnTo>
                    <a:pt x="118" y="92"/>
                  </a:lnTo>
                  <a:lnTo>
                    <a:pt x="120" y="90"/>
                  </a:lnTo>
                  <a:lnTo>
                    <a:pt x="128" y="88"/>
                  </a:lnTo>
                  <a:lnTo>
                    <a:pt x="130" y="85"/>
                  </a:lnTo>
                  <a:lnTo>
                    <a:pt x="135" y="76"/>
                  </a:lnTo>
                  <a:lnTo>
                    <a:pt x="139" y="71"/>
                  </a:lnTo>
                  <a:lnTo>
                    <a:pt x="144" y="71"/>
                  </a:lnTo>
                  <a:lnTo>
                    <a:pt x="151" y="71"/>
                  </a:lnTo>
                  <a:lnTo>
                    <a:pt x="154" y="74"/>
                  </a:lnTo>
                  <a:lnTo>
                    <a:pt x="156" y="74"/>
                  </a:lnTo>
                  <a:lnTo>
                    <a:pt x="163" y="78"/>
                  </a:lnTo>
                  <a:lnTo>
                    <a:pt x="168" y="78"/>
                  </a:lnTo>
                  <a:lnTo>
                    <a:pt x="170" y="78"/>
                  </a:lnTo>
                  <a:lnTo>
                    <a:pt x="175" y="78"/>
                  </a:lnTo>
                  <a:lnTo>
                    <a:pt x="180" y="78"/>
                  </a:lnTo>
                  <a:lnTo>
                    <a:pt x="184" y="78"/>
                  </a:lnTo>
                  <a:lnTo>
                    <a:pt x="184" y="81"/>
                  </a:lnTo>
                  <a:lnTo>
                    <a:pt x="187" y="81"/>
                  </a:lnTo>
                  <a:lnTo>
                    <a:pt x="191" y="78"/>
                  </a:lnTo>
                  <a:lnTo>
                    <a:pt x="191" y="76"/>
                  </a:lnTo>
                  <a:lnTo>
                    <a:pt x="191" y="74"/>
                  </a:lnTo>
                  <a:lnTo>
                    <a:pt x="191" y="71"/>
                  </a:lnTo>
                  <a:lnTo>
                    <a:pt x="194" y="69"/>
                  </a:lnTo>
                  <a:lnTo>
                    <a:pt x="194" y="62"/>
                  </a:lnTo>
                  <a:lnTo>
                    <a:pt x="196" y="59"/>
                  </a:lnTo>
                  <a:lnTo>
                    <a:pt x="201" y="59"/>
                  </a:lnTo>
                  <a:lnTo>
                    <a:pt x="203" y="57"/>
                  </a:lnTo>
                  <a:lnTo>
                    <a:pt x="206" y="57"/>
                  </a:lnTo>
                  <a:lnTo>
                    <a:pt x="208" y="55"/>
                  </a:lnTo>
                  <a:lnTo>
                    <a:pt x="208" y="52"/>
                  </a:lnTo>
                  <a:lnTo>
                    <a:pt x="210" y="50"/>
                  </a:lnTo>
                  <a:lnTo>
                    <a:pt x="213" y="47"/>
                  </a:lnTo>
                  <a:lnTo>
                    <a:pt x="215" y="47"/>
                  </a:lnTo>
                  <a:lnTo>
                    <a:pt x="215" y="45"/>
                  </a:lnTo>
                  <a:lnTo>
                    <a:pt x="220" y="45"/>
                  </a:lnTo>
                  <a:lnTo>
                    <a:pt x="220" y="43"/>
                  </a:lnTo>
                  <a:lnTo>
                    <a:pt x="217" y="40"/>
                  </a:lnTo>
                  <a:lnTo>
                    <a:pt x="217" y="36"/>
                  </a:lnTo>
                  <a:lnTo>
                    <a:pt x="224" y="29"/>
                  </a:lnTo>
                  <a:lnTo>
                    <a:pt x="227" y="26"/>
                  </a:lnTo>
                  <a:lnTo>
                    <a:pt x="229" y="26"/>
                  </a:lnTo>
                  <a:lnTo>
                    <a:pt x="232" y="24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6" y="19"/>
                  </a:lnTo>
                  <a:lnTo>
                    <a:pt x="239" y="17"/>
                  </a:lnTo>
                  <a:lnTo>
                    <a:pt x="243" y="14"/>
                  </a:lnTo>
                  <a:lnTo>
                    <a:pt x="248" y="12"/>
                  </a:lnTo>
                  <a:lnTo>
                    <a:pt x="248" y="14"/>
                  </a:lnTo>
                  <a:lnTo>
                    <a:pt x="250" y="12"/>
                  </a:lnTo>
                  <a:lnTo>
                    <a:pt x="255" y="12"/>
                  </a:lnTo>
                  <a:lnTo>
                    <a:pt x="258" y="10"/>
                  </a:lnTo>
                  <a:lnTo>
                    <a:pt x="260" y="10"/>
                  </a:lnTo>
                  <a:lnTo>
                    <a:pt x="262" y="7"/>
                  </a:lnTo>
                  <a:lnTo>
                    <a:pt x="260" y="5"/>
                  </a:lnTo>
                  <a:lnTo>
                    <a:pt x="262" y="3"/>
                  </a:lnTo>
                  <a:lnTo>
                    <a:pt x="267" y="3"/>
                  </a:lnTo>
                  <a:lnTo>
                    <a:pt x="269" y="0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4" y="3"/>
                  </a:lnTo>
                  <a:lnTo>
                    <a:pt x="288" y="3"/>
                  </a:lnTo>
                  <a:lnTo>
                    <a:pt x="293" y="5"/>
                  </a:lnTo>
                  <a:lnTo>
                    <a:pt x="293" y="7"/>
                  </a:lnTo>
                  <a:lnTo>
                    <a:pt x="295" y="5"/>
                  </a:lnTo>
                  <a:lnTo>
                    <a:pt x="302" y="5"/>
                  </a:lnTo>
                  <a:lnTo>
                    <a:pt x="310" y="5"/>
                  </a:lnTo>
                  <a:lnTo>
                    <a:pt x="314" y="10"/>
                  </a:lnTo>
                  <a:lnTo>
                    <a:pt x="314" y="14"/>
                  </a:lnTo>
                  <a:lnTo>
                    <a:pt x="317" y="19"/>
                  </a:lnTo>
                  <a:lnTo>
                    <a:pt x="319" y="26"/>
                  </a:lnTo>
                  <a:lnTo>
                    <a:pt x="319" y="36"/>
                  </a:lnTo>
                  <a:lnTo>
                    <a:pt x="317" y="36"/>
                  </a:lnTo>
                  <a:lnTo>
                    <a:pt x="319" y="40"/>
                  </a:lnTo>
                  <a:lnTo>
                    <a:pt x="319" y="45"/>
                  </a:lnTo>
                  <a:lnTo>
                    <a:pt x="321" y="50"/>
                  </a:lnTo>
                  <a:lnTo>
                    <a:pt x="321" y="64"/>
                  </a:lnTo>
                  <a:lnTo>
                    <a:pt x="319" y="71"/>
                  </a:lnTo>
                  <a:lnTo>
                    <a:pt x="319" y="78"/>
                  </a:lnTo>
                  <a:lnTo>
                    <a:pt x="319" y="85"/>
                  </a:lnTo>
                  <a:lnTo>
                    <a:pt x="314" y="83"/>
                  </a:lnTo>
                  <a:lnTo>
                    <a:pt x="312" y="81"/>
                  </a:lnTo>
                  <a:lnTo>
                    <a:pt x="307" y="76"/>
                  </a:lnTo>
                  <a:lnTo>
                    <a:pt x="302" y="78"/>
                  </a:lnTo>
                  <a:lnTo>
                    <a:pt x="302" y="83"/>
                  </a:lnTo>
                  <a:lnTo>
                    <a:pt x="298" y="92"/>
                  </a:lnTo>
                  <a:lnTo>
                    <a:pt x="295" y="97"/>
                  </a:lnTo>
                  <a:lnTo>
                    <a:pt x="295" y="100"/>
                  </a:lnTo>
                  <a:lnTo>
                    <a:pt x="298" y="102"/>
                  </a:lnTo>
                  <a:lnTo>
                    <a:pt x="300" y="107"/>
                  </a:lnTo>
                  <a:lnTo>
                    <a:pt x="307" y="109"/>
                  </a:lnTo>
                  <a:lnTo>
                    <a:pt x="317" y="111"/>
                  </a:lnTo>
                  <a:lnTo>
                    <a:pt x="319" y="109"/>
                  </a:lnTo>
                  <a:lnTo>
                    <a:pt x="319" y="107"/>
                  </a:lnTo>
                  <a:lnTo>
                    <a:pt x="319" y="102"/>
                  </a:lnTo>
                  <a:lnTo>
                    <a:pt x="321" y="102"/>
                  </a:lnTo>
                  <a:lnTo>
                    <a:pt x="326" y="100"/>
                  </a:lnTo>
                  <a:lnTo>
                    <a:pt x="333" y="102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3" y="107"/>
                  </a:lnTo>
                  <a:lnTo>
                    <a:pt x="336" y="107"/>
                  </a:lnTo>
                  <a:lnTo>
                    <a:pt x="333" y="114"/>
                  </a:lnTo>
                  <a:lnTo>
                    <a:pt x="333" y="121"/>
                  </a:lnTo>
                  <a:lnTo>
                    <a:pt x="328" y="126"/>
                  </a:lnTo>
                  <a:lnTo>
                    <a:pt x="326" y="135"/>
                  </a:lnTo>
                  <a:lnTo>
                    <a:pt x="324" y="137"/>
                  </a:lnTo>
                  <a:lnTo>
                    <a:pt x="324" y="142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4" y="152"/>
                  </a:lnTo>
                  <a:lnTo>
                    <a:pt x="310" y="152"/>
                  </a:lnTo>
                  <a:lnTo>
                    <a:pt x="307" y="154"/>
                  </a:lnTo>
                  <a:lnTo>
                    <a:pt x="302" y="159"/>
                  </a:lnTo>
                  <a:lnTo>
                    <a:pt x="300" y="163"/>
                  </a:lnTo>
                  <a:lnTo>
                    <a:pt x="298" y="168"/>
                  </a:lnTo>
                  <a:lnTo>
                    <a:pt x="298" y="171"/>
                  </a:lnTo>
                  <a:lnTo>
                    <a:pt x="295" y="175"/>
                  </a:lnTo>
                  <a:lnTo>
                    <a:pt x="291" y="175"/>
                  </a:lnTo>
                  <a:lnTo>
                    <a:pt x="288" y="180"/>
                  </a:lnTo>
                  <a:lnTo>
                    <a:pt x="279" y="194"/>
                  </a:lnTo>
                  <a:lnTo>
                    <a:pt x="272" y="201"/>
                  </a:lnTo>
                  <a:lnTo>
                    <a:pt x="272" y="206"/>
                  </a:lnTo>
                  <a:lnTo>
                    <a:pt x="267" y="208"/>
                  </a:lnTo>
                  <a:lnTo>
                    <a:pt x="262" y="213"/>
                  </a:lnTo>
                  <a:lnTo>
                    <a:pt x="262" y="213"/>
                  </a:lnTo>
                  <a:lnTo>
                    <a:pt x="260" y="215"/>
                  </a:lnTo>
                  <a:lnTo>
                    <a:pt x="239" y="237"/>
                  </a:lnTo>
                  <a:lnTo>
                    <a:pt x="236" y="237"/>
                  </a:lnTo>
                  <a:lnTo>
                    <a:pt x="236" y="237"/>
                  </a:lnTo>
                  <a:lnTo>
                    <a:pt x="232" y="242"/>
                  </a:lnTo>
                  <a:lnTo>
                    <a:pt x="217" y="251"/>
                  </a:lnTo>
                  <a:lnTo>
                    <a:pt x="215" y="253"/>
                  </a:lnTo>
                  <a:lnTo>
                    <a:pt x="210" y="256"/>
                  </a:lnTo>
                  <a:lnTo>
                    <a:pt x="210" y="258"/>
                  </a:lnTo>
                  <a:lnTo>
                    <a:pt x="203" y="258"/>
                  </a:lnTo>
                  <a:lnTo>
                    <a:pt x="198" y="263"/>
                  </a:lnTo>
                  <a:lnTo>
                    <a:pt x="194" y="263"/>
                  </a:lnTo>
                  <a:lnTo>
                    <a:pt x="191" y="260"/>
                  </a:lnTo>
                  <a:lnTo>
                    <a:pt x="184" y="260"/>
                  </a:lnTo>
                  <a:lnTo>
                    <a:pt x="180" y="263"/>
                  </a:lnTo>
                  <a:lnTo>
                    <a:pt x="177" y="268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72" y="270"/>
                  </a:lnTo>
                  <a:lnTo>
                    <a:pt x="168" y="268"/>
                  </a:lnTo>
                  <a:lnTo>
                    <a:pt x="165" y="268"/>
                  </a:lnTo>
                  <a:lnTo>
                    <a:pt x="163" y="270"/>
                  </a:lnTo>
                  <a:lnTo>
                    <a:pt x="163" y="272"/>
                  </a:lnTo>
                  <a:lnTo>
                    <a:pt x="163" y="275"/>
                  </a:lnTo>
                  <a:lnTo>
                    <a:pt x="151" y="272"/>
                  </a:lnTo>
                  <a:lnTo>
                    <a:pt x="149" y="270"/>
                  </a:lnTo>
                  <a:lnTo>
                    <a:pt x="139" y="268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0" y="272"/>
                  </a:lnTo>
                  <a:lnTo>
                    <a:pt x="125" y="270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9" y="275"/>
                  </a:lnTo>
                  <a:lnTo>
                    <a:pt x="106" y="272"/>
                  </a:lnTo>
                  <a:lnTo>
                    <a:pt x="104" y="275"/>
                  </a:lnTo>
                  <a:lnTo>
                    <a:pt x="101" y="275"/>
                  </a:lnTo>
                  <a:lnTo>
                    <a:pt x="101" y="277"/>
                  </a:lnTo>
                  <a:lnTo>
                    <a:pt x="97" y="277"/>
                  </a:lnTo>
                  <a:lnTo>
                    <a:pt x="92" y="279"/>
                  </a:lnTo>
                  <a:lnTo>
                    <a:pt x="87" y="277"/>
                  </a:lnTo>
                  <a:lnTo>
                    <a:pt x="83" y="277"/>
                  </a:lnTo>
                  <a:lnTo>
                    <a:pt x="80" y="279"/>
                  </a:lnTo>
                  <a:lnTo>
                    <a:pt x="75" y="277"/>
                  </a:lnTo>
                  <a:lnTo>
                    <a:pt x="71" y="282"/>
                  </a:lnTo>
                  <a:lnTo>
                    <a:pt x="68" y="284"/>
                  </a:lnTo>
                  <a:lnTo>
                    <a:pt x="66" y="286"/>
                  </a:lnTo>
                  <a:lnTo>
                    <a:pt x="64" y="286"/>
                  </a:lnTo>
                  <a:lnTo>
                    <a:pt x="61" y="286"/>
                  </a:lnTo>
                  <a:lnTo>
                    <a:pt x="52" y="282"/>
                  </a:lnTo>
                  <a:lnTo>
                    <a:pt x="49" y="282"/>
                  </a:lnTo>
                  <a:lnTo>
                    <a:pt x="49" y="277"/>
                  </a:lnTo>
                  <a:lnTo>
                    <a:pt x="45" y="275"/>
                  </a:lnTo>
                  <a:lnTo>
                    <a:pt x="42" y="277"/>
                  </a:lnTo>
                  <a:lnTo>
                    <a:pt x="40" y="277"/>
                  </a:lnTo>
                  <a:lnTo>
                    <a:pt x="42" y="275"/>
                  </a:lnTo>
                  <a:lnTo>
                    <a:pt x="40" y="270"/>
                  </a:lnTo>
                  <a:lnTo>
                    <a:pt x="35" y="270"/>
                  </a:lnTo>
                  <a:lnTo>
                    <a:pt x="33" y="272"/>
                  </a:lnTo>
                  <a:lnTo>
                    <a:pt x="33" y="277"/>
                  </a:lnTo>
                  <a:lnTo>
                    <a:pt x="31" y="275"/>
                  </a:lnTo>
                  <a:lnTo>
                    <a:pt x="31" y="270"/>
                  </a:lnTo>
                  <a:lnTo>
                    <a:pt x="31" y="268"/>
                  </a:lnTo>
                  <a:lnTo>
                    <a:pt x="31" y="263"/>
                  </a:lnTo>
                  <a:lnTo>
                    <a:pt x="33" y="258"/>
                  </a:lnTo>
                  <a:lnTo>
                    <a:pt x="31" y="251"/>
                  </a:lnTo>
                  <a:lnTo>
                    <a:pt x="26" y="246"/>
                  </a:lnTo>
                  <a:lnTo>
                    <a:pt x="23" y="242"/>
                  </a:lnTo>
                  <a:lnTo>
                    <a:pt x="23" y="237"/>
                  </a:lnTo>
                  <a:lnTo>
                    <a:pt x="26" y="234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31" y="234"/>
                  </a:lnTo>
                  <a:lnTo>
                    <a:pt x="33" y="227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26" y="208"/>
                  </a:lnTo>
                  <a:lnTo>
                    <a:pt x="26" y="204"/>
                  </a:lnTo>
                  <a:lnTo>
                    <a:pt x="19" y="194"/>
                  </a:lnTo>
                  <a:lnTo>
                    <a:pt x="16" y="182"/>
                  </a:lnTo>
                  <a:lnTo>
                    <a:pt x="12" y="171"/>
                  </a:lnTo>
                  <a:lnTo>
                    <a:pt x="12" y="166"/>
                  </a:lnTo>
                  <a:lnTo>
                    <a:pt x="7" y="154"/>
                  </a:lnTo>
                  <a:lnTo>
                    <a:pt x="0" y="149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close/>
                  <a:moveTo>
                    <a:pt x="222" y="182"/>
                  </a:moveTo>
                  <a:lnTo>
                    <a:pt x="224" y="185"/>
                  </a:lnTo>
                  <a:lnTo>
                    <a:pt x="227" y="187"/>
                  </a:lnTo>
                  <a:lnTo>
                    <a:pt x="232" y="189"/>
                  </a:lnTo>
                  <a:lnTo>
                    <a:pt x="236" y="189"/>
                  </a:lnTo>
                  <a:lnTo>
                    <a:pt x="236" y="187"/>
                  </a:lnTo>
                  <a:lnTo>
                    <a:pt x="239" y="185"/>
                  </a:lnTo>
                  <a:lnTo>
                    <a:pt x="239" y="180"/>
                  </a:lnTo>
                  <a:lnTo>
                    <a:pt x="243" y="180"/>
                  </a:lnTo>
                  <a:lnTo>
                    <a:pt x="246" y="178"/>
                  </a:lnTo>
                  <a:lnTo>
                    <a:pt x="250" y="178"/>
                  </a:lnTo>
                  <a:lnTo>
                    <a:pt x="253" y="178"/>
                  </a:lnTo>
                  <a:lnTo>
                    <a:pt x="255" y="175"/>
                  </a:lnTo>
                  <a:lnTo>
                    <a:pt x="258" y="171"/>
                  </a:lnTo>
                  <a:lnTo>
                    <a:pt x="255" y="171"/>
                  </a:lnTo>
                  <a:lnTo>
                    <a:pt x="255" y="168"/>
                  </a:lnTo>
                  <a:lnTo>
                    <a:pt x="258" y="166"/>
                  </a:lnTo>
                  <a:lnTo>
                    <a:pt x="262" y="163"/>
                  </a:lnTo>
                  <a:lnTo>
                    <a:pt x="262" y="156"/>
                  </a:lnTo>
                  <a:lnTo>
                    <a:pt x="258" y="149"/>
                  </a:lnTo>
                  <a:lnTo>
                    <a:pt x="255" y="147"/>
                  </a:lnTo>
                  <a:lnTo>
                    <a:pt x="250" y="147"/>
                  </a:lnTo>
                  <a:lnTo>
                    <a:pt x="248" y="145"/>
                  </a:lnTo>
                  <a:lnTo>
                    <a:pt x="246" y="145"/>
                  </a:lnTo>
                  <a:lnTo>
                    <a:pt x="246" y="145"/>
                  </a:lnTo>
                  <a:lnTo>
                    <a:pt x="241" y="145"/>
                  </a:lnTo>
                  <a:lnTo>
                    <a:pt x="241" y="145"/>
                  </a:lnTo>
                  <a:lnTo>
                    <a:pt x="239" y="147"/>
                  </a:lnTo>
                  <a:lnTo>
                    <a:pt x="236" y="149"/>
                  </a:lnTo>
                  <a:lnTo>
                    <a:pt x="229" y="152"/>
                  </a:lnTo>
                  <a:lnTo>
                    <a:pt x="224" y="154"/>
                  </a:lnTo>
                  <a:lnTo>
                    <a:pt x="222" y="161"/>
                  </a:lnTo>
                  <a:lnTo>
                    <a:pt x="217" y="163"/>
                  </a:lnTo>
                  <a:lnTo>
                    <a:pt x="215" y="166"/>
                  </a:lnTo>
                  <a:lnTo>
                    <a:pt x="215" y="171"/>
                  </a:lnTo>
                  <a:lnTo>
                    <a:pt x="217" y="173"/>
                  </a:lnTo>
                  <a:lnTo>
                    <a:pt x="220" y="175"/>
                  </a:lnTo>
                  <a:lnTo>
                    <a:pt x="222" y="178"/>
                  </a:lnTo>
                  <a:lnTo>
                    <a:pt x="222" y="182"/>
                  </a:lnTo>
                  <a:lnTo>
                    <a:pt x="222" y="182"/>
                  </a:ln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5" name="Freeform 309">
              <a:extLst>
                <a:ext uri="{FF2B5EF4-FFF2-40B4-BE49-F238E27FC236}">
                  <a16:creationId xmlns:a16="http://schemas.microsoft.com/office/drawing/2014/main" id="{7BCFC108-0ABD-DA83-ECC9-4EB583B21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1670" y="5959730"/>
              <a:ext cx="41171" cy="38544"/>
            </a:xfrm>
            <a:custGeom>
              <a:avLst/>
              <a:gdLst>
                <a:gd name="T0" fmla="*/ 7 w 47"/>
                <a:gd name="T1" fmla="*/ 37 h 44"/>
                <a:gd name="T2" fmla="*/ 7 w 47"/>
                <a:gd name="T3" fmla="*/ 33 h 44"/>
                <a:gd name="T4" fmla="*/ 5 w 47"/>
                <a:gd name="T5" fmla="*/ 30 h 44"/>
                <a:gd name="T6" fmla="*/ 2 w 47"/>
                <a:gd name="T7" fmla="*/ 28 h 44"/>
                <a:gd name="T8" fmla="*/ 0 w 47"/>
                <a:gd name="T9" fmla="*/ 26 h 44"/>
                <a:gd name="T10" fmla="*/ 0 w 47"/>
                <a:gd name="T11" fmla="*/ 21 h 44"/>
                <a:gd name="T12" fmla="*/ 2 w 47"/>
                <a:gd name="T13" fmla="*/ 18 h 44"/>
                <a:gd name="T14" fmla="*/ 7 w 47"/>
                <a:gd name="T15" fmla="*/ 16 h 44"/>
                <a:gd name="T16" fmla="*/ 9 w 47"/>
                <a:gd name="T17" fmla="*/ 9 h 44"/>
                <a:gd name="T18" fmla="*/ 14 w 47"/>
                <a:gd name="T19" fmla="*/ 7 h 44"/>
                <a:gd name="T20" fmla="*/ 21 w 47"/>
                <a:gd name="T21" fmla="*/ 4 h 44"/>
                <a:gd name="T22" fmla="*/ 24 w 47"/>
                <a:gd name="T23" fmla="*/ 2 h 44"/>
                <a:gd name="T24" fmla="*/ 26 w 47"/>
                <a:gd name="T25" fmla="*/ 0 h 44"/>
                <a:gd name="T26" fmla="*/ 26 w 47"/>
                <a:gd name="T27" fmla="*/ 0 h 44"/>
                <a:gd name="T28" fmla="*/ 31 w 47"/>
                <a:gd name="T29" fmla="*/ 0 h 44"/>
                <a:gd name="T30" fmla="*/ 31 w 47"/>
                <a:gd name="T31" fmla="*/ 0 h 44"/>
                <a:gd name="T32" fmla="*/ 33 w 47"/>
                <a:gd name="T33" fmla="*/ 0 h 44"/>
                <a:gd name="T34" fmla="*/ 35 w 47"/>
                <a:gd name="T35" fmla="*/ 2 h 44"/>
                <a:gd name="T36" fmla="*/ 40 w 47"/>
                <a:gd name="T37" fmla="*/ 2 h 44"/>
                <a:gd name="T38" fmla="*/ 43 w 47"/>
                <a:gd name="T39" fmla="*/ 4 h 44"/>
                <a:gd name="T40" fmla="*/ 47 w 47"/>
                <a:gd name="T41" fmla="*/ 11 h 44"/>
                <a:gd name="T42" fmla="*/ 47 w 47"/>
                <a:gd name="T43" fmla="*/ 18 h 44"/>
                <a:gd name="T44" fmla="*/ 43 w 47"/>
                <a:gd name="T45" fmla="*/ 21 h 44"/>
                <a:gd name="T46" fmla="*/ 40 w 47"/>
                <a:gd name="T47" fmla="*/ 23 h 44"/>
                <a:gd name="T48" fmla="*/ 40 w 47"/>
                <a:gd name="T49" fmla="*/ 26 h 44"/>
                <a:gd name="T50" fmla="*/ 43 w 47"/>
                <a:gd name="T51" fmla="*/ 26 h 44"/>
                <a:gd name="T52" fmla="*/ 40 w 47"/>
                <a:gd name="T53" fmla="*/ 30 h 44"/>
                <a:gd name="T54" fmla="*/ 38 w 47"/>
                <a:gd name="T55" fmla="*/ 33 h 44"/>
                <a:gd name="T56" fmla="*/ 35 w 47"/>
                <a:gd name="T57" fmla="*/ 33 h 44"/>
                <a:gd name="T58" fmla="*/ 31 w 47"/>
                <a:gd name="T59" fmla="*/ 33 h 44"/>
                <a:gd name="T60" fmla="*/ 28 w 47"/>
                <a:gd name="T61" fmla="*/ 35 h 44"/>
                <a:gd name="T62" fmla="*/ 24 w 47"/>
                <a:gd name="T63" fmla="*/ 35 h 44"/>
                <a:gd name="T64" fmla="*/ 24 w 47"/>
                <a:gd name="T65" fmla="*/ 40 h 44"/>
                <a:gd name="T66" fmla="*/ 21 w 47"/>
                <a:gd name="T67" fmla="*/ 42 h 44"/>
                <a:gd name="T68" fmla="*/ 21 w 47"/>
                <a:gd name="T69" fmla="*/ 44 h 44"/>
                <a:gd name="T70" fmla="*/ 17 w 47"/>
                <a:gd name="T71" fmla="*/ 44 h 44"/>
                <a:gd name="T72" fmla="*/ 12 w 47"/>
                <a:gd name="T73" fmla="*/ 42 h 44"/>
                <a:gd name="T74" fmla="*/ 9 w 47"/>
                <a:gd name="T75" fmla="*/ 40 h 44"/>
                <a:gd name="T76" fmla="*/ 7 w 47"/>
                <a:gd name="T77" fmla="*/ 37 h 44"/>
                <a:gd name="T78" fmla="*/ 7 w 47"/>
                <a:gd name="T7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" h="44">
                  <a:moveTo>
                    <a:pt x="7" y="37"/>
                  </a:moveTo>
                  <a:lnTo>
                    <a:pt x="7" y="33"/>
                  </a:lnTo>
                  <a:lnTo>
                    <a:pt x="5" y="30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8"/>
                  </a:lnTo>
                  <a:lnTo>
                    <a:pt x="7" y="16"/>
                  </a:lnTo>
                  <a:lnTo>
                    <a:pt x="9" y="9"/>
                  </a:lnTo>
                  <a:lnTo>
                    <a:pt x="14" y="7"/>
                  </a:lnTo>
                  <a:lnTo>
                    <a:pt x="21" y="4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2"/>
                  </a:lnTo>
                  <a:lnTo>
                    <a:pt x="40" y="2"/>
                  </a:lnTo>
                  <a:lnTo>
                    <a:pt x="43" y="4"/>
                  </a:lnTo>
                  <a:lnTo>
                    <a:pt x="47" y="11"/>
                  </a:lnTo>
                  <a:lnTo>
                    <a:pt x="47" y="18"/>
                  </a:lnTo>
                  <a:lnTo>
                    <a:pt x="43" y="21"/>
                  </a:lnTo>
                  <a:lnTo>
                    <a:pt x="40" y="23"/>
                  </a:lnTo>
                  <a:lnTo>
                    <a:pt x="40" y="26"/>
                  </a:lnTo>
                  <a:lnTo>
                    <a:pt x="43" y="26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5" y="33"/>
                  </a:lnTo>
                  <a:lnTo>
                    <a:pt x="31" y="33"/>
                  </a:lnTo>
                  <a:lnTo>
                    <a:pt x="28" y="35"/>
                  </a:lnTo>
                  <a:lnTo>
                    <a:pt x="24" y="35"/>
                  </a:lnTo>
                  <a:lnTo>
                    <a:pt x="24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17" y="44"/>
                  </a:lnTo>
                  <a:lnTo>
                    <a:pt x="12" y="42"/>
                  </a:lnTo>
                  <a:lnTo>
                    <a:pt x="9" y="40"/>
                  </a:lnTo>
                  <a:lnTo>
                    <a:pt x="7" y="37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6" name="Freeform 310">
              <a:extLst>
                <a:ext uri="{FF2B5EF4-FFF2-40B4-BE49-F238E27FC236}">
                  <a16:creationId xmlns:a16="http://schemas.microsoft.com/office/drawing/2014/main" id="{5D1E379F-267C-D2D5-16AC-2A60811DB7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4792" y="5618971"/>
              <a:ext cx="739331" cy="794519"/>
            </a:xfrm>
            <a:custGeom>
              <a:avLst/>
              <a:gdLst>
                <a:gd name="T0" fmla="*/ 354 w 357"/>
                <a:gd name="T1" fmla="*/ 160 h 383"/>
                <a:gd name="T2" fmla="*/ 305 w 357"/>
                <a:gd name="T3" fmla="*/ 82 h 383"/>
                <a:gd name="T4" fmla="*/ 244 w 357"/>
                <a:gd name="T5" fmla="*/ 64 h 383"/>
                <a:gd name="T6" fmla="*/ 220 w 357"/>
                <a:gd name="T7" fmla="*/ 36 h 383"/>
                <a:gd name="T8" fmla="*/ 222 w 357"/>
                <a:gd name="T9" fmla="*/ 38 h 383"/>
                <a:gd name="T10" fmla="*/ 217 w 357"/>
                <a:gd name="T11" fmla="*/ 15 h 383"/>
                <a:gd name="T12" fmla="*/ 170 w 357"/>
                <a:gd name="T13" fmla="*/ 10 h 383"/>
                <a:gd name="T14" fmla="*/ 170 w 357"/>
                <a:gd name="T15" fmla="*/ 10 h 383"/>
                <a:gd name="T16" fmla="*/ 115 w 357"/>
                <a:gd name="T17" fmla="*/ 49 h 383"/>
                <a:gd name="T18" fmla="*/ 2 w 357"/>
                <a:gd name="T19" fmla="*/ 144 h 383"/>
                <a:gd name="T20" fmla="*/ 195 w 357"/>
                <a:gd name="T21" fmla="*/ 273 h 383"/>
                <a:gd name="T22" fmla="*/ 262 w 357"/>
                <a:gd name="T23" fmla="*/ 316 h 383"/>
                <a:gd name="T24" fmla="*/ 241 w 357"/>
                <a:gd name="T25" fmla="*/ 337 h 383"/>
                <a:gd name="T26" fmla="*/ 270 w 357"/>
                <a:gd name="T27" fmla="*/ 331 h 383"/>
                <a:gd name="T28" fmla="*/ 261 w 357"/>
                <a:gd name="T29" fmla="*/ 369 h 383"/>
                <a:gd name="T30" fmla="*/ 238 w 357"/>
                <a:gd name="T31" fmla="*/ 367 h 383"/>
                <a:gd name="T32" fmla="*/ 242 w 357"/>
                <a:gd name="T33" fmla="*/ 342 h 383"/>
                <a:gd name="T34" fmla="*/ 268 w 357"/>
                <a:gd name="T35" fmla="*/ 344 h 383"/>
                <a:gd name="T36" fmla="*/ 258 w 357"/>
                <a:gd name="T37" fmla="*/ 372 h 383"/>
                <a:gd name="T38" fmla="*/ 248 w 357"/>
                <a:gd name="T39" fmla="*/ 380 h 383"/>
                <a:gd name="T40" fmla="*/ 18 w 357"/>
                <a:gd name="T41" fmla="*/ 252 h 383"/>
                <a:gd name="T42" fmla="*/ 43 w 357"/>
                <a:gd name="T43" fmla="*/ 244 h 383"/>
                <a:gd name="T44" fmla="*/ 75 w 357"/>
                <a:gd name="T45" fmla="*/ 241 h 383"/>
                <a:gd name="T46" fmla="*/ 115 w 357"/>
                <a:gd name="T47" fmla="*/ 224 h 383"/>
                <a:gd name="T48" fmla="*/ 164 w 357"/>
                <a:gd name="T49" fmla="*/ 224 h 383"/>
                <a:gd name="T50" fmla="*/ 180 w 357"/>
                <a:gd name="T51" fmla="*/ 253 h 383"/>
                <a:gd name="T52" fmla="*/ 195 w 357"/>
                <a:gd name="T53" fmla="*/ 245 h 383"/>
                <a:gd name="T54" fmla="*/ 198 w 357"/>
                <a:gd name="T55" fmla="*/ 256 h 383"/>
                <a:gd name="T56" fmla="*/ 201 w 357"/>
                <a:gd name="T57" fmla="*/ 270 h 383"/>
                <a:gd name="T58" fmla="*/ 210 w 357"/>
                <a:gd name="T59" fmla="*/ 291 h 383"/>
                <a:gd name="T60" fmla="*/ 238 w 357"/>
                <a:gd name="T61" fmla="*/ 314 h 383"/>
                <a:gd name="T62" fmla="*/ 257 w 357"/>
                <a:gd name="T63" fmla="*/ 311 h 383"/>
                <a:gd name="T64" fmla="*/ 276 w 357"/>
                <a:gd name="T65" fmla="*/ 307 h 383"/>
                <a:gd name="T66" fmla="*/ 302 w 357"/>
                <a:gd name="T67" fmla="*/ 283 h 383"/>
                <a:gd name="T68" fmla="*/ 331 w 357"/>
                <a:gd name="T69" fmla="*/ 241 h 383"/>
                <a:gd name="T70" fmla="*/ 348 w 357"/>
                <a:gd name="T71" fmla="*/ 202 h 383"/>
                <a:gd name="T72" fmla="*/ 353 w 357"/>
                <a:gd name="T73" fmla="*/ 157 h 383"/>
                <a:gd name="T74" fmla="*/ 337 w 357"/>
                <a:gd name="T75" fmla="*/ 131 h 383"/>
                <a:gd name="T76" fmla="*/ 328 w 357"/>
                <a:gd name="T77" fmla="*/ 116 h 383"/>
                <a:gd name="T78" fmla="*/ 314 w 357"/>
                <a:gd name="T79" fmla="*/ 95 h 383"/>
                <a:gd name="T80" fmla="*/ 302 w 357"/>
                <a:gd name="T81" fmla="*/ 68 h 383"/>
                <a:gd name="T82" fmla="*/ 290 w 357"/>
                <a:gd name="T83" fmla="*/ 39 h 383"/>
                <a:gd name="T84" fmla="*/ 280 w 357"/>
                <a:gd name="T85" fmla="*/ 12 h 383"/>
                <a:gd name="T86" fmla="*/ 268 w 357"/>
                <a:gd name="T87" fmla="*/ 29 h 383"/>
                <a:gd name="T88" fmla="*/ 257 w 357"/>
                <a:gd name="T89" fmla="*/ 72 h 383"/>
                <a:gd name="T90" fmla="*/ 224 w 357"/>
                <a:gd name="T91" fmla="*/ 55 h 383"/>
                <a:gd name="T92" fmla="*/ 218 w 357"/>
                <a:gd name="T93" fmla="*/ 30 h 383"/>
                <a:gd name="T94" fmla="*/ 221 w 357"/>
                <a:gd name="T95" fmla="*/ 20 h 383"/>
                <a:gd name="T96" fmla="*/ 208 w 357"/>
                <a:gd name="T97" fmla="*/ 17 h 383"/>
                <a:gd name="T98" fmla="*/ 185 w 357"/>
                <a:gd name="T99" fmla="*/ 10 h 383"/>
                <a:gd name="T100" fmla="*/ 174 w 357"/>
                <a:gd name="T101" fmla="*/ 21 h 383"/>
                <a:gd name="T102" fmla="*/ 162 w 357"/>
                <a:gd name="T103" fmla="*/ 34 h 383"/>
                <a:gd name="T104" fmla="*/ 156 w 357"/>
                <a:gd name="T105" fmla="*/ 45 h 383"/>
                <a:gd name="T106" fmla="*/ 145 w 357"/>
                <a:gd name="T107" fmla="*/ 48 h 383"/>
                <a:gd name="T108" fmla="*/ 129 w 357"/>
                <a:gd name="T109" fmla="*/ 37 h 383"/>
                <a:gd name="T110" fmla="*/ 118 w 357"/>
                <a:gd name="T111" fmla="*/ 49 h 383"/>
                <a:gd name="T112" fmla="*/ 110 w 357"/>
                <a:gd name="T113" fmla="*/ 60 h 383"/>
                <a:gd name="T114" fmla="*/ 100 w 357"/>
                <a:gd name="T115" fmla="*/ 62 h 383"/>
                <a:gd name="T116" fmla="*/ 86 w 357"/>
                <a:gd name="T117" fmla="*/ 82 h 383"/>
                <a:gd name="T118" fmla="*/ 42 w 357"/>
                <a:gd name="T119" fmla="*/ 100 h 383"/>
                <a:gd name="T120" fmla="*/ 14 w 357"/>
                <a:gd name="T121" fmla="*/ 115 h 383"/>
                <a:gd name="T122" fmla="*/ 8 w 357"/>
                <a:gd name="T123" fmla="*/ 153 h 383"/>
                <a:gd name="T124" fmla="*/ 13 w 357"/>
                <a:gd name="T125" fmla="*/ 20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" h="383">
                  <a:moveTo>
                    <a:pt x="353" y="182"/>
                  </a:moveTo>
                  <a:cubicBezTo>
                    <a:pt x="354" y="179"/>
                    <a:pt x="354" y="179"/>
                    <a:pt x="354" y="179"/>
                  </a:cubicBezTo>
                  <a:cubicBezTo>
                    <a:pt x="354" y="181"/>
                    <a:pt x="354" y="181"/>
                    <a:pt x="354" y="181"/>
                  </a:cubicBezTo>
                  <a:cubicBezTo>
                    <a:pt x="353" y="182"/>
                    <a:pt x="353" y="182"/>
                    <a:pt x="353" y="182"/>
                  </a:cubicBezTo>
                  <a:close/>
                  <a:moveTo>
                    <a:pt x="354" y="160"/>
                  </a:moveTo>
                  <a:cubicBezTo>
                    <a:pt x="353" y="158"/>
                    <a:pt x="353" y="158"/>
                    <a:pt x="353" y="158"/>
                  </a:cubicBezTo>
                  <a:cubicBezTo>
                    <a:pt x="354" y="156"/>
                    <a:pt x="354" y="156"/>
                    <a:pt x="354" y="156"/>
                  </a:cubicBezTo>
                  <a:cubicBezTo>
                    <a:pt x="354" y="154"/>
                    <a:pt x="354" y="154"/>
                    <a:pt x="354" y="154"/>
                  </a:cubicBezTo>
                  <a:cubicBezTo>
                    <a:pt x="355" y="153"/>
                    <a:pt x="355" y="153"/>
                    <a:pt x="355" y="153"/>
                  </a:cubicBezTo>
                  <a:cubicBezTo>
                    <a:pt x="356" y="151"/>
                    <a:pt x="356" y="151"/>
                    <a:pt x="356" y="151"/>
                  </a:cubicBezTo>
                  <a:cubicBezTo>
                    <a:pt x="356" y="150"/>
                    <a:pt x="356" y="150"/>
                    <a:pt x="356" y="150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7" y="148"/>
                    <a:pt x="357" y="148"/>
                    <a:pt x="357" y="148"/>
                  </a:cubicBezTo>
                  <a:cubicBezTo>
                    <a:pt x="357" y="150"/>
                    <a:pt x="357" y="150"/>
                    <a:pt x="357" y="150"/>
                  </a:cubicBezTo>
                  <a:cubicBezTo>
                    <a:pt x="357" y="153"/>
                    <a:pt x="357" y="153"/>
                    <a:pt x="357" y="153"/>
                  </a:cubicBezTo>
                  <a:cubicBezTo>
                    <a:pt x="355" y="155"/>
                    <a:pt x="355" y="155"/>
                    <a:pt x="355" y="155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5" y="161"/>
                    <a:pt x="355" y="161"/>
                    <a:pt x="355" y="161"/>
                  </a:cubicBezTo>
                  <a:cubicBezTo>
                    <a:pt x="354" y="160"/>
                    <a:pt x="354" y="160"/>
                    <a:pt x="354" y="160"/>
                  </a:cubicBezTo>
                  <a:close/>
                  <a:moveTo>
                    <a:pt x="339" y="134"/>
                  </a:moveTo>
                  <a:cubicBezTo>
                    <a:pt x="341" y="137"/>
                    <a:pt x="341" y="137"/>
                    <a:pt x="341" y="137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42" y="137"/>
                    <a:pt x="342" y="137"/>
                    <a:pt x="342" y="137"/>
                  </a:cubicBezTo>
                  <a:cubicBezTo>
                    <a:pt x="342" y="136"/>
                    <a:pt x="342" y="136"/>
                    <a:pt x="342" y="136"/>
                  </a:cubicBezTo>
                  <a:cubicBezTo>
                    <a:pt x="342" y="135"/>
                    <a:pt x="342" y="135"/>
                    <a:pt x="342" y="135"/>
                  </a:cubicBezTo>
                  <a:cubicBezTo>
                    <a:pt x="341" y="134"/>
                    <a:pt x="341" y="134"/>
                    <a:pt x="341" y="134"/>
                  </a:cubicBezTo>
                  <a:cubicBezTo>
                    <a:pt x="340" y="134"/>
                    <a:pt x="340" y="134"/>
                    <a:pt x="340" y="134"/>
                  </a:cubicBezTo>
                  <a:cubicBezTo>
                    <a:pt x="339" y="134"/>
                    <a:pt x="339" y="134"/>
                    <a:pt x="339" y="134"/>
                  </a:cubicBezTo>
                  <a:close/>
                  <a:moveTo>
                    <a:pt x="337" y="122"/>
                  </a:moveTo>
                  <a:cubicBezTo>
                    <a:pt x="337" y="121"/>
                    <a:pt x="337" y="121"/>
                    <a:pt x="337" y="121"/>
                  </a:cubicBezTo>
                  <a:cubicBezTo>
                    <a:pt x="336" y="122"/>
                    <a:pt x="336" y="122"/>
                    <a:pt x="336" y="122"/>
                  </a:cubicBezTo>
                  <a:cubicBezTo>
                    <a:pt x="337" y="122"/>
                    <a:pt x="337" y="122"/>
                    <a:pt x="337" y="122"/>
                  </a:cubicBezTo>
                  <a:close/>
                  <a:moveTo>
                    <a:pt x="304" y="83"/>
                  </a:moveTo>
                  <a:cubicBezTo>
                    <a:pt x="304" y="82"/>
                    <a:pt x="304" y="82"/>
                    <a:pt x="304" y="82"/>
                  </a:cubicBezTo>
                  <a:cubicBezTo>
                    <a:pt x="303" y="80"/>
                    <a:pt x="303" y="80"/>
                    <a:pt x="303" y="80"/>
                  </a:cubicBezTo>
                  <a:cubicBezTo>
                    <a:pt x="304" y="80"/>
                    <a:pt x="304" y="80"/>
                    <a:pt x="304" y="80"/>
                  </a:cubicBezTo>
                  <a:cubicBezTo>
                    <a:pt x="305" y="79"/>
                    <a:pt x="305" y="79"/>
                    <a:pt x="305" y="79"/>
                  </a:cubicBezTo>
                  <a:cubicBezTo>
                    <a:pt x="305" y="82"/>
                    <a:pt x="305" y="82"/>
                    <a:pt x="305" y="82"/>
                  </a:cubicBezTo>
                  <a:cubicBezTo>
                    <a:pt x="304" y="84"/>
                    <a:pt x="304" y="84"/>
                    <a:pt x="304" y="84"/>
                  </a:cubicBezTo>
                  <a:cubicBezTo>
                    <a:pt x="304" y="83"/>
                    <a:pt x="304" y="83"/>
                    <a:pt x="304" y="83"/>
                  </a:cubicBezTo>
                  <a:close/>
                  <a:moveTo>
                    <a:pt x="275" y="0"/>
                  </a:moveTo>
                  <a:cubicBezTo>
                    <a:pt x="275" y="1"/>
                    <a:pt x="275" y="1"/>
                    <a:pt x="275" y="1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5" y="0"/>
                    <a:pt x="275" y="0"/>
                    <a:pt x="275" y="0"/>
                  </a:cubicBezTo>
                  <a:close/>
                  <a:moveTo>
                    <a:pt x="274" y="4"/>
                  </a:moveTo>
                  <a:cubicBezTo>
                    <a:pt x="274" y="6"/>
                    <a:pt x="274" y="6"/>
                    <a:pt x="274" y="6"/>
                  </a:cubicBezTo>
                  <a:cubicBezTo>
                    <a:pt x="274" y="6"/>
                    <a:pt x="274" y="6"/>
                    <a:pt x="274" y="6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4"/>
                    <a:pt x="275" y="4"/>
                    <a:pt x="275" y="4"/>
                  </a:cubicBezTo>
                  <a:cubicBezTo>
                    <a:pt x="274" y="4"/>
                    <a:pt x="274" y="4"/>
                    <a:pt x="274" y="4"/>
                  </a:cubicBezTo>
                  <a:close/>
                  <a:moveTo>
                    <a:pt x="245" y="67"/>
                  </a:moveTo>
                  <a:cubicBezTo>
                    <a:pt x="246" y="68"/>
                    <a:pt x="246" y="68"/>
                    <a:pt x="246" y="68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5" y="67"/>
                    <a:pt x="245" y="67"/>
                    <a:pt x="245" y="67"/>
                  </a:cubicBezTo>
                  <a:close/>
                  <a:moveTo>
                    <a:pt x="243" y="64"/>
                  </a:moveTo>
                  <a:cubicBezTo>
                    <a:pt x="244" y="64"/>
                    <a:pt x="244" y="64"/>
                    <a:pt x="244" y="64"/>
                  </a:cubicBezTo>
                  <a:cubicBezTo>
                    <a:pt x="245" y="64"/>
                    <a:pt x="245" y="64"/>
                    <a:pt x="245" y="64"/>
                  </a:cubicBezTo>
                  <a:cubicBezTo>
                    <a:pt x="246" y="63"/>
                    <a:pt x="246" y="63"/>
                    <a:pt x="246" y="63"/>
                  </a:cubicBezTo>
                  <a:cubicBezTo>
                    <a:pt x="248" y="62"/>
                    <a:pt x="248" y="62"/>
                    <a:pt x="248" y="62"/>
                  </a:cubicBezTo>
                  <a:cubicBezTo>
                    <a:pt x="248" y="62"/>
                    <a:pt x="248" y="62"/>
                    <a:pt x="248" y="62"/>
                  </a:cubicBezTo>
                  <a:cubicBezTo>
                    <a:pt x="246" y="61"/>
                    <a:pt x="246" y="61"/>
                    <a:pt x="246" y="61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43" y="64"/>
                    <a:pt x="243" y="64"/>
                    <a:pt x="243" y="64"/>
                  </a:cubicBezTo>
                  <a:close/>
                  <a:moveTo>
                    <a:pt x="225" y="55"/>
                  </a:moveTo>
                  <a:cubicBezTo>
                    <a:pt x="225" y="54"/>
                    <a:pt x="225" y="54"/>
                    <a:pt x="225" y="54"/>
                  </a:cubicBezTo>
                  <a:cubicBezTo>
                    <a:pt x="225" y="53"/>
                    <a:pt x="225" y="53"/>
                    <a:pt x="225" y="53"/>
                  </a:cubicBezTo>
                  <a:cubicBezTo>
                    <a:pt x="226" y="54"/>
                    <a:pt x="226" y="54"/>
                    <a:pt x="226" y="54"/>
                  </a:cubicBezTo>
                  <a:cubicBezTo>
                    <a:pt x="225" y="55"/>
                    <a:pt x="225" y="55"/>
                    <a:pt x="225" y="55"/>
                  </a:cubicBezTo>
                  <a:close/>
                  <a:moveTo>
                    <a:pt x="220" y="36"/>
                  </a:moveTo>
                  <a:cubicBezTo>
                    <a:pt x="219" y="35"/>
                    <a:pt x="219" y="35"/>
                    <a:pt x="219" y="35"/>
                  </a:cubicBezTo>
                  <a:cubicBezTo>
                    <a:pt x="219" y="36"/>
                    <a:pt x="219" y="36"/>
                    <a:pt x="219" y="36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20" y="34"/>
                    <a:pt x="220" y="34"/>
                    <a:pt x="220" y="34"/>
                  </a:cubicBezTo>
                  <a:cubicBezTo>
                    <a:pt x="221" y="35"/>
                    <a:pt x="221" y="35"/>
                    <a:pt x="221" y="35"/>
                  </a:cubicBezTo>
                  <a:cubicBezTo>
                    <a:pt x="220" y="36"/>
                    <a:pt x="220" y="36"/>
                    <a:pt x="220" y="36"/>
                  </a:cubicBezTo>
                  <a:close/>
                  <a:moveTo>
                    <a:pt x="222" y="38"/>
                  </a:moveTo>
                  <a:cubicBezTo>
                    <a:pt x="221" y="39"/>
                    <a:pt x="221" y="39"/>
                    <a:pt x="221" y="39"/>
                  </a:cubicBezTo>
                  <a:cubicBezTo>
                    <a:pt x="222" y="39"/>
                    <a:pt x="222" y="39"/>
                    <a:pt x="222" y="39"/>
                  </a:cubicBezTo>
                  <a:cubicBezTo>
                    <a:pt x="223" y="39"/>
                    <a:pt x="223" y="39"/>
                    <a:pt x="223" y="39"/>
                  </a:cubicBezTo>
                  <a:cubicBezTo>
                    <a:pt x="225" y="39"/>
                    <a:pt x="225" y="39"/>
                    <a:pt x="225" y="39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2" y="36"/>
                    <a:pt x="222" y="36"/>
                    <a:pt x="222" y="36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2" y="38"/>
                    <a:pt x="222" y="38"/>
                    <a:pt x="222" y="38"/>
                  </a:cubicBezTo>
                  <a:close/>
                  <a:moveTo>
                    <a:pt x="223" y="11"/>
                  </a:moveTo>
                  <a:cubicBezTo>
                    <a:pt x="224" y="12"/>
                    <a:pt x="224" y="12"/>
                    <a:pt x="224" y="12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10"/>
                    <a:pt x="224" y="10"/>
                    <a:pt x="224" y="10"/>
                  </a:cubicBezTo>
                  <a:cubicBezTo>
                    <a:pt x="223" y="11"/>
                    <a:pt x="223" y="11"/>
                    <a:pt x="223" y="11"/>
                  </a:cubicBezTo>
                  <a:close/>
                  <a:moveTo>
                    <a:pt x="221" y="13"/>
                  </a:moveTo>
                  <a:cubicBezTo>
                    <a:pt x="222" y="13"/>
                    <a:pt x="222" y="13"/>
                    <a:pt x="222" y="13"/>
                  </a:cubicBezTo>
                  <a:cubicBezTo>
                    <a:pt x="222" y="12"/>
                    <a:pt x="222" y="12"/>
                    <a:pt x="222" y="12"/>
                  </a:cubicBezTo>
                  <a:cubicBezTo>
                    <a:pt x="221" y="13"/>
                    <a:pt x="221" y="13"/>
                    <a:pt x="221" y="13"/>
                  </a:cubicBezTo>
                  <a:close/>
                  <a:moveTo>
                    <a:pt x="220" y="14"/>
                  </a:moveTo>
                  <a:cubicBezTo>
                    <a:pt x="220" y="14"/>
                    <a:pt x="220" y="14"/>
                    <a:pt x="220" y="14"/>
                  </a:cubicBezTo>
                  <a:cubicBezTo>
                    <a:pt x="221" y="14"/>
                    <a:pt x="221" y="14"/>
                    <a:pt x="221" y="14"/>
                  </a:cubicBezTo>
                  <a:cubicBezTo>
                    <a:pt x="220" y="14"/>
                    <a:pt x="220" y="14"/>
                    <a:pt x="220" y="14"/>
                  </a:cubicBezTo>
                  <a:close/>
                  <a:moveTo>
                    <a:pt x="217" y="15"/>
                  </a:moveTo>
                  <a:cubicBezTo>
                    <a:pt x="218" y="15"/>
                    <a:pt x="218" y="15"/>
                    <a:pt x="218" y="15"/>
                  </a:cubicBezTo>
                  <a:cubicBezTo>
                    <a:pt x="218" y="14"/>
                    <a:pt x="218" y="14"/>
                    <a:pt x="218" y="14"/>
                  </a:cubicBezTo>
                  <a:cubicBezTo>
                    <a:pt x="217" y="15"/>
                    <a:pt x="217" y="15"/>
                    <a:pt x="217" y="15"/>
                  </a:cubicBezTo>
                  <a:close/>
                  <a:moveTo>
                    <a:pt x="214" y="18"/>
                  </a:moveTo>
                  <a:cubicBezTo>
                    <a:pt x="214" y="17"/>
                    <a:pt x="214" y="17"/>
                    <a:pt x="214" y="17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17" y="16"/>
                    <a:pt x="217" y="16"/>
                    <a:pt x="217" y="16"/>
                  </a:cubicBezTo>
                  <a:cubicBezTo>
                    <a:pt x="217" y="17"/>
                    <a:pt x="217" y="17"/>
                    <a:pt x="217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4" y="18"/>
                    <a:pt x="214" y="18"/>
                    <a:pt x="214" y="18"/>
                  </a:cubicBezTo>
                  <a:close/>
                  <a:moveTo>
                    <a:pt x="212" y="18"/>
                  </a:moveTo>
                  <a:cubicBezTo>
                    <a:pt x="212" y="19"/>
                    <a:pt x="212" y="19"/>
                    <a:pt x="212" y="19"/>
                  </a:cubicBezTo>
                  <a:cubicBezTo>
                    <a:pt x="214" y="18"/>
                    <a:pt x="214" y="18"/>
                    <a:pt x="214" y="18"/>
                  </a:cubicBezTo>
                  <a:cubicBezTo>
                    <a:pt x="214" y="18"/>
                    <a:pt x="214" y="18"/>
                    <a:pt x="214" y="18"/>
                  </a:cubicBezTo>
                  <a:cubicBezTo>
                    <a:pt x="212" y="18"/>
                    <a:pt x="212" y="18"/>
                    <a:pt x="212" y="18"/>
                  </a:cubicBezTo>
                  <a:close/>
                  <a:moveTo>
                    <a:pt x="189" y="11"/>
                  </a:moveTo>
                  <a:cubicBezTo>
                    <a:pt x="188" y="10"/>
                    <a:pt x="188" y="10"/>
                    <a:pt x="188" y="10"/>
                  </a:cubicBezTo>
                  <a:cubicBezTo>
                    <a:pt x="189" y="8"/>
                    <a:pt x="189" y="8"/>
                    <a:pt x="189" y="8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89" y="10"/>
                    <a:pt x="189" y="10"/>
                    <a:pt x="189" y="10"/>
                  </a:cubicBezTo>
                  <a:cubicBezTo>
                    <a:pt x="189" y="11"/>
                    <a:pt x="189" y="11"/>
                    <a:pt x="189" y="11"/>
                  </a:cubicBezTo>
                  <a:close/>
                  <a:moveTo>
                    <a:pt x="170" y="10"/>
                  </a:moveTo>
                  <a:cubicBezTo>
                    <a:pt x="170" y="12"/>
                    <a:pt x="170" y="12"/>
                    <a:pt x="170" y="12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79" y="12"/>
                    <a:pt x="179" y="12"/>
                    <a:pt x="179" y="12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1" y="11"/>
                    <a:pt x="171" y="11"/>
                    <a:pt x="171" y="11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0" y="10"/>
                    <a:pt x="170" y="10"/>
                    <a:pt x="170" y="10"/>
                  </a:cubicBezTo>
                  <a:close/>
                  <a:moveTo>
                    <a:pt x="169" y="11"/>
                  </a:moveTo>
                  <a:cubicBezTo>
                    <a:pt x="170" y="14"/>
                    <a:pt x="170" y="14"/>
                    <a:pt x="170" y="14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8" y="13"/>
                    <a:pt x="168" y="13"/>
                    <a:pt x="168" y="13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8" y="13"/>
                    <a:pt x="168" y="13"/>
                    <a:pt x="168" y="13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69" y="11"/>
                    <a:pt x="169" y="11"/>
                    <a:pt x="169" y="11"/>
                  </a:cubicBezTo>
                  <a:close/>
                  <a:moveTo>
                    <a:pt x="113" y="49"/>
                  </a:moveTo>
                  <a:cubicBezTo>
                    <a:pt x="114" y="50"/>
                    <a:pt x="114" y="50"/>
                    <a:pt x="114" y="50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3" y="49"/>
                    <a:pt x="113" y="49"/>
                    <a:pt x="113" y="49"/>
                  </a:cubicBezTo>
                  <a:close/>
                  <a:moveTo>
                    <a:pt x="113" y="55"/>
                  </a:moveTo>
                  <a:cubicBezTo>
                    <a:pt x="113" y="53"/>
                    <a:pt x="113" y="53"/>
                    <a:pt x="113" y="53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5"/>
                    <a:pt x="113" y="55"/>
                    <a:pt x="113" y="55"/>
                  </a:cubicBezTo>
                  <a:close/>
                  <a:moveTo>
                    <a:pt x="121" y="42"/>
                  </a:moveTo>
                  <a:cubicBezTo>
                    <a:pt x="120" y="42"/>
                    <a:pt x="120" y="42"/>
                    <a:pt x="120" y="42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1" y="42"/>
                    <a:pt x="121" y="42"/>
                    <a:pt x="121" y="42"/>
                  </a:cubicBezTo>
                  <a:close/>
                  <a:moveTo>
                    <a:pt x="28" y="102"/>
                  </a:moveTo>
                  <a:cubicBezTo>
                    <a:pt x="27" y="101"/>
                    <a:pt x="27" y="101"/>
                    <a:pt x="27" y="101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8" y="102"/>
                    <a:pt x="28" y="102"/>
                    <a:pt x="28" y="102"/>
                  </a:cubicBezTo>
                  <a:close/>
                  <a:moveTo>
                    <a:pt x="2" y="148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8"/>
                    <a:pt x="2" y="148"/>
                    <a:pt x="2" y="148"/>
                  </a:cubicBezTo>
                  <a:close/>
                  <a:moveTo>
                    <a:pt x="1" y="155"/>
                  </a:moveTo>
                  <a:cubicBezTo>
                    <a:pt x="0" y="151"/>
                    <a:pt x="0" y="151"/>
                    <a:pt x="0" y="151"/>
                  </a:cubicBezTo>
                  <a:cubicBezTo>
                    <a:pt x="1" y="149"/>
                    <a:pt x="1" y="149"/>
                    <a:pt x="1" y="149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1" y="155"/>
                    <a:pt x="1" y="155"/>
                    <a:pt x="1" y="155"/>
                  </a:cubicBezTo>
                  <a:close/>
                  <a:moveTo>
                    <a:pt x="196" y="269"/>
                  </a:moveTo>
                  <a:cubicBezTo>
                    <a:pt x="196" y="270"/>
                    <a:pt x="196" y="270"/>
                    <a:pt x="196" y="270"/>
                  </a:cubicBezTo>
                  <a:cubicBezTo>
                    <a:pt x="196" y="271"/>
                    <a:pt x="196" y="271"/>
                    <a:pt x="196" y="271"/>
                  </a:cubicBezTo>
                  <a:cubicBezTo>
                    <a:pt x="197" y="271"/>
                    <a:pt x="197" y="271"/>
                    <a:pt x="197" y="271"/>
                  </a:cubicBezTo>
                  <a:cubicBezTo>
                    <a:pt x="197" y="271"/>
                    <a:pt x="197" y="271"/>
                    <a:pt x="197" y="271"/>
                  </a:cubicBezTo>
                  <a:cubicBezTo>
                    <a:pt x="198" y="272"/>
                    <a:pt x="198" y="272"/>
                    <a:pt x="198" y="272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200" y="272"/>
                    <a:pt x="200" y="272"/>
                    <a:pt x="200" y="272"/>
                  </a:cubicBezTo>
                  <a:cubicBezTo>
                    <a:pt x="199" y="273"/>
                    <a:pt x="199" y="273"/>
                    <a:pt x="199" y="273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196" y="273"/>
                    <a:pt x="196" y="273"/>
                    <a:pt x="196" y="273"/>
                  </a:cubicBezTo>
                  <a:cubicBezTo>
                    <a:pt x="195" y="273"/>
                    <a:pt x="195" y="273"/>
                    <a:pt x="195" y="273"/>
                  </a:cubicBezTo>
                  <a:cubicBezTo>
                    <a:pt x="194" y="274"/>
                    <a:pt x="194" y="274"/>
                    <a:pt x="194" y="274"/>
                  </a:cubicBezTo>
                  <a:cubicBezTo>
                    <a:pt x="194" y="274"/>
                    <a:pt x="194" y="274"/>
                    <a:pt x="194" y="274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0" y="273"/>
                    <a:pt x="190" y="273"/>
                    <a:pt x="190" y="273"/>
                  </a:cubicBezTo>
                  <a:cubicBezTo>
                    <a:pt x="190" y="273"/>
                    <a:pt x="190" y="273"/>
                    <a:pt x="190" y="273"/>
                  </a:cubicBezTo>
                  <a:cubicBezTo>
                    <a:pt x="188" y="273"/>
                    <a:pt x="188" y="273"/>
                    <a:pt x="188" y="273"/>
                  </a:cubicBezTo>
                  <a:cubicBezTo>
                    <a:pt x="186" y="272"/>
                    <a:pt x="186" y="272"/>
                    <a:pt x="186" y="272"/>
                  </a:cubicBezTo>
                  <a:cubicBezTo>
                    <a:pt x="186" y="271"/>
                    <a:pt x="186" y="271"/>
                    <a:pt x="186" y="271"/>
                  </a:cubicBezTo>
                  <a:cubicBezTo>
                    <a:pt x="189" y="270"/>
                    <a:pt x="189" y="270"/>
                    <a:pt x="189" y="270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5" y="269"/>
                    <a:pt x="195" y="269"/>
                    <a:pt x="195" y="269"/>
                  </a:cubicBezTo>
                  <a:cubicBezTo>
                    <a:pt x="196" y="269"/>
                    <a:pt x="196" y="269"/>
                    <a:pt x="196" y="269"/>
                  </a:cubicBezTo>
                  <a:close/>
                  <a:moveTo>
                    <a:pt x="253" y="310"/>
                  </a:moveTo>
                  <a:cubicBezTo>
                    <a:pt x="254" y="310"/>
                    <a:pt x="254" y="310"/>
                    <a:pt x="254" y="310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10"/>
                    <a:pt x="253" y="310"/>
                    <a:pt x="253" y="310"/>
                  </a:cubicBezTo>
                  <a:close/>
                  <a:moveTo>
                    <a:pt x="262" y="316"/>
                  </a:moveTo>
                  <a:cubicBezTo>
                    <a:pt x="263" y="317"/>
                    <a:pt x="263" y="317"/>
                    <a:pt x="263" y="317"/>
                  </a:cubicBezTo>
                  <a:cubicBezTo>
                    <a:pt x="264" y="316"/>
                    <a:pt x="264" y="316"/>
                    <a:pt x="264" y="316"/>
                  </a:cubicBezTo>
                  <a:cubicBezTo>
                    <a:pt x="262" y="316"/>
                    <a:pt x="262" y="316"/>
                    <a:pt x="262" y="316"/>
                  </a:cubicBezTo>
                  <a:close/>
                  <a:moveTo>
                    <a:pt x="241" y="340"/>
                  </a:moveTo>
                  <a:cubicBezTo>
                    <a:pt x="242" y="341"/>
                    <a:pt x="242" y="341"/>
                    <a:pt x="242" y="341"/>
                  </a:cubicBezTo>
                  <a:cubicBezTo>
                    <a:pt x="243" y="341"/>
                    <a:pt x="243" y="341"/>
                    <a:pt x="243" y="341"/>
                  </a:cubicBezTo>
                  <a:cubicBezTo>
                    <a:pt x="244" y="340"/>
                    <a:pt x="244" y="340"/>
                    <a:pt x="244" y="340"/>
                  </a:cubicBezTo>
                  <a:cubicBezTo>
                    <a:pt x="243" y="339"/>
                    <a:pt x="243" y="339"/>
                    <a:pt x="243" y="339"/>
                  </a:cubicBezTo>
                  <a:cubicBezTo>
                    <a:pt x="241" y="340"/>
                    <a:pt x="241" y="340"/>
                    <a:pt x="241" y="340"/>
                  </a:cubicBezTo>
                  <a:close/>
                  <a:moveTo>
                    <a:pt x="242" y="336"/>
                  </a:moveTo>
                  <a:cubicBezTo>
                    <a:pt x="242" y="338"/>
                    <a:pt x="242" y="338"/>
                    <a:pt x="242" y="338"/>
                  </a:cubicBezTo>
                  <a:cubicBezTo>
                    <a:pt x="243" y="337"/>
                    <a:pt x="243" y="337"/>
                    <a:pt x="243" y="337"/>
                  </a:cubicBezTo>
                  <a:cubicBezTo>
                    <a:pt x="243" y="336"/>
                    <a:pt x="243" y="336"/>
                    <a:pt x="243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1" y="338"/>
                  </a:moveTo>
                  <a:cubicBezTo>
                    <a:pt x="240" y="338"/>
                    <a:pt x="240" y="338"/>
                    <a:pt x="240" y="338"/>
                  </a:cubicBezTo>
                  <a:cubicBezTo>
                    <a:pt x="240" y="336"/>
                    <a:pt x="240" y="336"/>
                    <a:pt x="240" y="336"/>
                  </a:cubicBezTo>
                  <a:cubicBezTo>
                    <a:pt x="241" y="336"/>
                    <a:pt x="241" y="336"/>
                    <a:pt x="241" y="336"/>
                  </a:cubicBezTo>
                  <a:cubicBezTo>
                    <a:pt x="241" y="337"/>
                    <a:pt x="241" y="337"/>
                    <a:pt x="241" y="337"/>
                  </a:cubicBezTo>
                  <a:cubicBezTo>
                    <a:pt x="241" y="338"/>
                    <a:pt x="241" y="338"/>
                    <a:pt x="241" y="338"/>
                  </a:cubicBezTo>
                  <a:close/>
                  <a:moveTo>
                    <a:pt x="235" y="332"/>
                  </a:moveTo>
                  <a:cubicBezTo>
                    <a:pt x="235" y="331"/>
                    <a:pt x="235" y="331"/>
                    <a:pt x="235" y="331"/>
                  </a:cubicBezTo>
                  <a:cubicBezTo>
                    <a:pt x="235" y="329"/>
                    <a:pt x="235" y="329"/>
                    <a:pt x="235" y="329"/>
                  </a:cubicBezTo>
                  <a:cubicBezTo>
                    <a:pt x="236" y="328"/>
                    <a:pt x="236" y="328"/>
                    <a:pt x="236" y="328"/>
                  </a:cubicBezTo>
                  <a:cubicBezTo>
                    <a:pt x="236" y="326"/>
                    <a:pt x="236" y="326"/>
                    <a:pt x="236" y="326"/>
                  </a:cubicBezTo>
                  <a:cubicBezTo>
                    <a:pt x="237" y="325"/>
                    <a:pt x="237" y="325"/>
                    <a:pt x="237" y="325"/>
                  </a:cubicBezTo>
                  <a:cubicBezTo>
                    <a:pt x="238" y="324"/>
                    <a:pt x="238" y="324"/>
                    <a:pt x="238" y="324"/>
                  </a:cubicBezTo>
                  <a:cubicBezTo>
                    <a:pt x="239" y="325"/>
                    <a:pt x="239" y="325"/>
                    <a:pt x="239" y="325"/>
                  </a:cubicBezTo>
                  <a:cubicBezTo>
                    <a:pt x="239" y="327"/>
                    <a:pt x="239" y="327"/>
                    <a:pt x="239" y="327"/>
                  </a:cubicBezTo>
                  <a:cubicBezTo>
                    <a:pt x="239" y="329"/>
                    <a:pt x="239" y="329"/>
                    <a:pt x="239" y="329"/>
                  </a:cubicBezTo>
                  <a:cubicBezTo>
                    <a:pt x="238" y="331"/>
                    <a:pt x="238" y="331"/>
                    <a:pt x="238" y="331"/>
                  </a:cubicBezTo>
                  <a:cubicBezTo>
                    <a:pt x="238" y="331"/>
                    <a:pt x="238" y="331"/>
                    <a:pt x="238" y="331"/>
                  </a:cubicBezTo>
                  <a:cubicBezTo>
                    <a:pt x="236" y="333"/>
                    <a:pt x="236" y="333"/>
                    <a:pt x="236" y="333"/>
                  </a:cubicBezTo>
                  <a:cubicBezTo>
                    <a:pt x="235" y="332"/>
                    <a:pt x="235" y="332"/>
                    <a:pt x="235" y="332"/>
                  </a:cubicBezTo>
                  <a:close/>
                  <a:moveTo>
                    <a:pt x="270" y="336"/>
                  </a:moveTo>
                  <a:cubicBezTo>
                    <a:pt x="273" y="335"/>
                    <a:pt x="273" y="335"/>
                    <a:pt x="273" y="335"/>
                  </a:cubicBezTo>
                  <a:cubicBezTo>
                    <a:pt x="273" y="333"/>
                    <a:pt x="273" y="333"/>
                    <a:pt x="273" y="333"/>
                  </a:cubicBezTo>
                  <a:cubicBezTo>
                    <a:pt x="270" y="331"/>
                    <a:pt x="270" y="331"/>
                    <a:pt x="270" y="331"/>
                  </a:cubicBezTo>
                  <a:cubicBezTo>
                    <a:pt x="269" y="331"/>
                    <a:pt x="269" y="331"/>
                    <a:pt x="269" y="331"/>
                  </a:cubicBezTo>
                  <a:cubicBezTo>
                    <a:pt x="270" y="332"/>
                    <a:pt x="270" y="332"/>
                    <a:pt x="270" y="332"/>
                  </a:cubicBezTo>
                  <a:cubicBezTo>
                    <a:pt x="269" y="334"/>
                    <a:pt x="269" y="334"/>
                    <a:pt x="269" y="334"/>
                  </a:cubicBezTo>
                  <a:cubicBezTo>
                    <a:pt x="270" y="335"/>
                    <a:pt x="270" y="335"/>
                    <a:pt x="270" y="335"/>
                  </a:cubicBezTo>
                  <a:cubicBezTo>
                    <a:pt x="270" y="336"/>
                    <a:pt x="270" y="336"/>
                    <a:pt x="270" y="336"/>
                  </a:cubicBezTo>
                  <a:close/>
                  <a:moveTo>
                    <a:pt x="268" y="338"/>
                  </a:moveTo>
                  <a:cubicBezTo>
                    <a:pt x="269" y="339"/>
                    <a:pt x="269" y="339"/>
                    <a:pt x="269" y="339"/>
                  </a:cubicBezTo>
                  <a:cubicBezTo>
                    <a:pt x="272" y="340"/>
                    <a:pt x="272" y="340"/>
                    <a:pt x="272" y="340"/>
                  </a:cubicBezTo>
                  <a:cubicBezTo>
                    <a:pt x="273" y="340"/>
                    <a:pt x="273" y="340"/>
                    <a:pt x="273" y="340"/>
                  </a:cubicBezTo>
                  <a:cubicBezTo>
                    <a:pt x="273" y="339"/>
                    <a:pt x="273" y="339"/>
                    <a:pt x="273" y="339"/>
                  </a:cubicBezTo>
                  <a:cubicBezTo>
                    <a:pt x="271" y="337"/>
                    <a:pt x="271" y="337"/>
                    <a:pt x="271" y="337"/>
                  </a:cubicBezTo>
                  <a:cubicBezTo>
                    <a:pt x="269" y="338"/>
                    <a:pt x="269" y="338"/>
                    <a:pt x="269" y="338"/>
                  </a:cubicBezTo>
                  <a:cubicBezTo>
                    <a:pt x="268" y="338"/>
                    <a:pt x="268" y="338"/>
                    <a:pt x="268" y="338"/>
                  </a:cubicBezTo>
                  <a:close/>
                  <a:moveTo>
                    <a:pt x="270" y="343"/>
                  </a:moveTo>
                  <a:cubicBezTo>
                    <a:pt x="269" y="342"/>
                    <a:pt x="269" y="342"/>
                    <a:pt x="269" y="342"/>
                  </a:cubicBezTo>
                  <a:cubicBezTo>
                    <a:pt x="270" y="341"/>
                    <a:pt x="270" y="341"/>
                    <a:pt x="270" y="341"/>
                  </a:cubicBezTo>
                  <a:cubicBezTo>
                    <a:pt x="270" y="343"/>
                    <a:pt x="270" y="343"/>
                    <a:pt x="270" y="343"/>
                  </a:cubicBezTo>
                  <a:close/>
                  <a:moveTo>
                    <a:pt x="261" y="371"/>
                  </a:moveTo>
                  <a:cubicBezTo>
                    <a:pt x="261" y="369"/>
                    <a:pt x="261" y="369"/>
                    <a:pt x="261" y="369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61" y="371"/>
                    <a:pt x="261" y="371"/>
                    <a:pt x="261" y="371"/>
                  </a:cubicBezTo>
                  <a:close/>
                  <a:moveTo>
                    <a:pt x="250" y="381"/>
                  </a:moveTo>
                  <a:cubicBezTo>
                    <a:pt x="249" y="381"/>
                    <a:pt x="249" y="381"/>
                    <a:pt x="249" y="381"/>
                  </a:cubicBezTo>
                  <a:cubicBezTo>
                    <a:pt x="251" y="379"/>
                    <a:pt x="251" y="379"/>
                    <a:pt x="251" y="379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2" y="378"/>
                    <a:pt x="252" y="378"/>
                    <a:pt x="252" y="378"/>
                  </a:cubicBezTo>
                  <a:cubicBezTo>
                    <a:pt x="251" y="379"/>
                    <a:pt x="251" y="379"/>
                    <a:pt x="251" y="379"/>
                  </a:cubicBezTo>
                  <a:cubicBezTo>
                    <a:pt x="250" y="381"/>
                    <a:pt x="250" y="381"/>
                    <a:pt x="250" y="381"/>
                  </a:cubicBezTo>
                  <a:close/>
                  <a:moveTo>
                    <a:pt x="239" y="380"/>
                  </a:moveTo>
                  <a:cubicBezTo>
                    <a:pt x="239" y="378"/>
                    <a:pt x="239" y="378"/>
                    <a:pt x="239" y="378"/>
                  </a:cubicBezTo>
                  <a:cubicBezTo>
                    <a:pt x="240" y="377"/>
                    <a:pt x="240" y="377"/>
                    <a:pt x="240" y="377"/>
                  </a:cubicBezTo>
                  <a:cubicBezTo>
                    <a:pt x="238" y="377"/>
                    <a:pt x="238" y="377"/>
                    <a:pt x="238" y="377"/>
                  </a:cubicBezTo>
                  <a:cubicBezTo>
                    <a:pt x="238" y="374"/>
                    <a:pt x="238" y="374"/>
                    <a:pt x="238" y="374"/>
                  </a:cubicBezTo>
                  <a:cubicBezTo>
                    <a:pt x="238" y="374"/>
                    <a:pt x="238" y="374"/>
                    <a:pt x="238" y="374"/>
                  </a:cubicBezTo>
                  <a:cubicBezTo>
                    <a:pt x="237" y="373"/>
                    <a:pt x="237" y="373"/>
                    <a:pt x="237" y="373"/>
                  </a:cubicBezTo>
                  <a:cubicBezTo>
                    <a:pt x="237" y="368"/>
                    <a:pt x="237" y="368"/>
                    <a:pt x="237" y="368"/>
                  </a:cubicBezTo>
                  <a:cubicBezTo>
                    <a:pt x="238" y="367"/>
                    <a:pt x="238" y="367"/>
                    <a:pt x="238" y="367"/>
                  </a:cubicBezTo>
                  <a:cubicBezTo>
                    <a:pt x="236" y="366"/>
                    <a:pt x="236" y="366"/>
                    <a:pt x="236" y="366"/>
                  </a:cubicBezTo>
                  <a:cubicBezTo>
                    <a:pt x="236" y="363"/>
                    <a:pt x="236" y="363"/>
                    <a:pt x="236" y="363"/>
                  </a:cubicBezTo>
                  <a:cubicBezTo>
                    <a:pt x="237" y="361"/>
                    <a:pt x="237" y="361"/>
                    <a:pt x="237" y="361"/>
                  </a:cubicBezTo>
                  <a:cubicBezTo>
                    <a:pt x="239" y="363"/>
                    <a:pt x="239" y="363"/>
                    <a:pt x="239" y="363"/>
                  </a:cubicBezTo>
                  <a:cubicBezTo>
                    <a:pt x="240" y="363"/>
                    <a:pt x="240" y="363"/>
                    <a:pt x="240" y="363"/>
                  </a:cubicBezTo>
                  <a:cubicBezTo>
                    <a:pt x="239" y="362"/>
                    <a:pt x="239" y="362"/>
                    <a:pt x="239" y="362"/>
                  </a:cubicBezTo>
                  <a:cubicBezTo>
                    <a:pt x="239" y="360"/>
                    <a:pt x="239" y="360"/>
                    <a:pt x="239" y="360"/>
                  </a:cubicBezTo>
                  <a:cubicBezTo>
                    <a:pt x="238" y="360"/>
                    <a:pt x="238" y="360"/>
                    <a:pt x="238" y="360"/>
                  </a:cubicBezTo>
                  <a:cubicBezTo>
                    <a:pt x="238" y="357"/>
                    <a:pt x="238" y="357"/>
                    <a:pt x="238" y="357"/>
                  </a:cubicBezTo>
                  <a:cubicBezTo>
                    <a:pt x="238" y="354"/>
                    <a:pt x="238" y="354"/>
                    <a:pt x="238" y="354"/>
                  </a:cubicBezTo>
                  <a:cubicBezTo>
                    <a:pt x="238" y="350"/>
                    <a:pt x="238" y="350"/>
                    <a:pt x="238" y="350"/>
                  </a:cubicBezTo>
                  <a:cubicBezTo>
                    <a:pt x="238" y="348"/>
                    <a:pt x="238" y="348"/>
                    <a:pt x="238" y="348"/>
                  </a:cubicBezTo>
                  <a:cubicBezTo>
                    <a:pt x="238" y="345"/>
                    <a:pt x="238" y="345"/>
                    <a:pt x="238" y="345"/>
                  </a:cubicBezTo>
                  <a:cubicBezTo>
                    <a:pt x="238" y="343"/>
                    <a:pt x="238" y="343"/>
                    <a:pt x="238" y="343"/>
                  </a:cubicBezTo>
                  <a:cubicBezTo>
                    <a:pt x="238" y="343"/>
                    <a:pt x="238" y="343"/>
                    <a:pt x="238" y="343"/>
                  </a:cubicBezTo>
                  <a:cubicBezTo>
                    <a:pt x="239" y="341"/>
                    <a:pt x="239" y="341"/>
                    <a:pt x="239" y="341"/>
                  </a:cubicBezTo>
                  <a:cubicBezTo>
                    <a:pt x="239" y="340"/>
                    <a:pt x="239" y="340"/>
                    <a:pt x="239" y="340"/>
                  </a:cubicBezTo>
                  <a:cubicBezTo>
                    <a:pt x="241" y="341"/>
                    <a:pt x="241" y="341"/>
                    <a:pt x="241" y="341"/>
                  </a:cubicBezTo>
                  <a:cubicBezTo>
                    <a:pt x="242" y="342"/>
                    <a:pt x="242" y="342"/>
                    <a:pt x="242" y="342"/>
                  </a:cubicBezTo>
                  <a:cubicBezTo>
                    <a:pt x="244" y="343"/>
                    <a:pt x="244" y="343"/>
                    <a:pt x="244" y="343"/>
                  </a:cubicBezTo>
                  <a:cubicBezTo>
                    <a:pt x="244" y="342"/>
                    <a:pt x="244" y="342"/>
                    <a:pt x="244" y="342"/>
                  </a:cubicBezTo>
                  <a:cubicBezTo>
                    <a:pt x="245" y="341"/>
                    <a:pt x="245" y="341"/>
                    <a:pt x="245" y="341"/>
                  </a:cubicBezTo>
                  <a:cubicBezTo>
                    <a:pt x="245" y="344"/>
                    <a:pt x="245" y="344"/>
                    <a:pt x="245" y="344"/>
                  </a:cubicBezTo>
                  <a:cubicBezTo>
                    <a:pt x="248" y="345"/>
                    <a:pt x="248" y="345"/>
                    <a:pt x="248" y="345"/>
                  </a:cubicBezTo>
                  <a:cubicBezTo>
                    <a:pt x="250" y="347"/>
                    <a:pt x="250" y="347"/>
                    <a:pt x="250" y="347"/>
                  </a:cubicBezTo>
                  <a:cubicBezTo>
                    <a:pt x="252" y="349"/>
                    <a:pt x="252" y="349"/>
                    <a:pt x="252" y="349"/>
                  </a:cubicBezTo>
                  <a:cubicBezTo>
                    <a:pt x="253" y="348"/>
                    <a:pt x="253" y="348"/>
                    <a:pt x="253" y="348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6" y="347"/>
                    <a:pt x="256" y="347"/>
                    <a:pt x="256" y="347"/>
                  </a:cubicBezTo>
                  <a:cubicBezTo>
                    <a:pt x="257" y="347"/>
                    <a:pt x="257" y="347"/>
                    <a:pt x="257" y="347"/>
                  </a:cubicBezTo>
                  <a:cubicBezTo>
                    <a:pt x="262" y="347"/>
                    <a:pt x="262" y="347"/>
                    <a:pt x="262" y="347"/>
                  </a:cubicBezTo>
                  <a:cubicBezTo>
                    <a:pt x="263" y="346"/>
                    <a:pt x="263" y="346"/>
                    <a:pt x="263" y="346"/>
                  </a:cubicBezTo>
                  <a:cubicBezTo>
                    <a:pt x="264" y="346"/>
                    <a:pt x="264" y="346"/>
                    <a:pt x="264" y="346"/>
                  </a:cubicBezTo>
                  <a:cubicBezTo>
                    <a:pt x="265" y="346"/>
                    <a:pt x="265" y="346"/>
                    <a:pt x="265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7" y="344"/>
                    <a:pt x="267" y="344"/>
                    <a:pt x="267" y="344"/>
                  </a:cubicBezTo>
                  <a:cubicBezTo>
                    <a:pt x="268" y="344"/>
                    <a:pt x="268" y="344"/>
                    <a:pt x="268" y="344"/>
                  </a:cubicBezTo>
                  <a:cubicBezTo>
                    <a:pt x="270" y="346"/>
                    <a:pt x="270" y="346"/>
                    <a:pt x="270" y="346"/>
                  </a:cubicBezTo>
                  <a:cubicBezTo>
                    <a:pt x="269" y="347"/>
                    <a:pt x="269" y="347"/>
                    <a:pt x="269" y="347"/>
                  </a:cubicBezTo>
                  <a:cubicBezTo>
                    <a:pt x="268" y="352"/>
                    <a:pt x="268" y="352"/>
                    <a:pt x="268" y="352"/>
                  </a:cubicBezTo>
                  <a:cubicBezTo>
                    <a:pt x="267" y="354"/>
                    <a:pt x="267" y="354"/>
                    <a:pt x="267" y="354"/>
                  </a:cubicBezTo>
                  <a:cubicBezTo>
                    <a:pt x="267" y="357"/>
                    <a:pt x="267" y="357"/>
                    <a:pt x="267" y="357"/>
                  </a:cubicBezTo>
                  <a:cubicBezTo>
                    <a:pt x="265" y="359"/>
                    <a:pt x="265" y="359"/>
                    <a:pt x="265" y="359"/>
                  </a:cubicBezTo>
                  <a:cubicBezTo>
                    <a:pt x="266" y="361"/>
                    <a:pt x="266" y="361"/>
                    <a:pt x="266" y="361"/>
                  </a:cubicBezTo>
                  <a:cubicBezTo>
                    <a:pt x="265" y="362"/>
                    <a:pt x="265" y="362"/>
                    <a:pt x="265" y="362"/>
                  </a:cubicBezTo>
                  <a:cubicBezTo>
                    <a:pt x="265" y="363"/>
                    <a:pt x="265" y="363"/>
                    <a:pt x="265" y="363"/>
                  </a:cubicBezTo>
                  <a:cubicBezTo>
                    <a:pt x="265" y="365"/>
                    <a:pt x="265" y="365"/>
                    <a:pt x="265" y="365"/>
                  </a:cubicBezTo>
                  <a:cubicBezTo>
                    <a:pt x="264" y="364"/>
                    <a:pt x="264" y="364"/>
                    <a:pt x="264" y="364"/>
                  </a:cubicBezTo>
                  <a:cubicBezTo>
                    <a:pt x="264" y="362"/>
                    <a:pt x="264" y="362"/>
                    <a:pt x="264" y="362"/>
                  </a:cubicBezTo>
                  <a:cubicBezTo>
                    <a:pt x="263" y="363"/>
                    <a:pt x="263" y="363"/>
                    <a:pt x="263" y="363"/>
                  </a:cubicBezTo>
                  <a:cubicBezTo>
                    <a:pt x="262" y="364"/>
                    <a:pt x="262" y="364"/>
                    <a:pt x="262" y="364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59" y="370"/>
                    <a:pt x="259" y="370"/>
                    <a:pt x="259" y="370"/>
                  </a:cubicBezTo>
                  <a:cubicBezTo>
                    <a:pt x="258" y="372"/>
                    <a:pt x="258" y="372"/>
                    <a:pt x="258" y="372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4"/>
                    <a:pt x="260" y="374"/>
                    <a:pt x="260" y="374"/>
                  </a:cubicBezTo>
                  <a:cubicBezTo>
                    <a:pt x="258" y="377"/>
                    <a:pt x="258" y="377"/>
                    <a:pt x="258" y="377"/>
                  </a:cubicBezTo>
                  <a:cubicBezTo>
                    <a:pt x="257" y="377"/>
                    <a:pt x="257" y="377"/>
                    <a:pt x="257" y="377"/>
                  </a:cubicBezTo>
                  <a:cubicBezTo>
                    <a:pt x="255" y="377"/>
                    <a:pt x="255" y="377"/>
                    <a:pt x="255" y="377"/>
                  </a:cubicBezTo>
                  <a:cubicBezTo>
                    <a:pt x="255" y="375"/>
                    <a:pt x="255" y="375"/>
                    <a:pt x="255" y="375"/>
                  </a:cubicBezTo>
                  <a:cubicBezTo>
                    <a:pt x="257" y="376"/>
                    <a:pt x="257" y="376"/>
                    <a:pt x="257" y="376"/>
                  </a:cubicBezTo>
                  <a:cubicBezTo>
                    <a:pt x="257" y="374"/>
                    <a:pt x="257" y="374"/>
                    <a:pt x="257" y="374"/>
                  </a:cubicBezTo>
                  <a:cubicBezTo>
                    <a:pt x="256" y="373"/>
                    <a:pt x="256" y="373"/>
                    <a:pt x="256" y="373"/>
                  </a:cubicBezTo>
                  <a:cubicBezTo>
                    <a:pt x="255" y="374"/>
                    <a:pt x="255" y="374"/>
                    <a:pt x="255" y="374"/>
                  </a:cubicBezTo>
                  <a:cubicBezTo>
                    <a:pt x="254" y="375"/>
                    <a:pt x="254" y="375"/>
                    <a:pt x="254" y="375"/>
                  </a:cubicBezTo>
                  <a:cubicBezTo>
                    <a:pt x="253" y="375"/>
                    <a:pt x="253" y="375"/>
                    <a:pt x="253" y="375"/>
                  </a:cubicBezTo>
                  <a:cubicBezTo>
                    <a:pt x="253" y="373"/>
                    <a:pt x="253" y="373"/>
                    <a:pt x="253" y="373"/>
                  </a:cubicBezTo>
                  <a:cubicBezTo>
                    <a:pt x="252" y="375"/>
                    <a:pt x="252" y="375"/>
                    <a:pt x="252" y="375"/>
                  </a:cubicBezTo>
                  <a:cubicBezTo>
                    <a:pt x="251" y="376"/>
                    <a:pt x="251" y="376"/>
                    <a:pt x="251" y="376"/>
                  </a:cubicBezTo>
                  <a:cubicBezTo>
                    <a:pt x="250" y="377"/>
                    <a:pt x="250" y="377"/>
                    <a:pt x="250" y="377"/>
                  </a:cubicBezTo>
                  <a:cubicBezTo>
                    <a:pt x="249" y="376"/>
                    <a:pt x="249" y="376"/>
                    <a:pt x="249" y="376"/>
                  </a:cubicBezTo>
                  <a:cubicBezTo>
                    <a:pt x="248" y="379"/>
                    <a:pt x="248" y="379"/>
                    <a:pt x="248" y="379"/>
                  </a:cubicBezTo>
                  <a:cubicBezTo>
                    <a:pt x="248" y="380"/>
                    <a:pt x="248" y="380"/>
                    <a:pt x="248" y="380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5" y="383"/>
                    <a:pt x="245" y="383"/>
                    <a:pt x="245" y="383"/>
                  </a:cubicBezTo>
                  <a:cubicBezTo>
                    <a:pt x="244" y="381"/>
                    <a:pt x="244" y="381"/>
                    <a:pt x="244" y="381"/>
                  </a:cubicBezTo>
                  <a:cubicBezTo>
                    <a:pt x="244" y="380"/>
                    <a:pt x="244" y="380"/>
                    <a:pt x="244" y="380"/>
                  </a:cubicBezTo>
                  <a:cubicBezTo>
                    <a:pt x="242" y="382"/>
                    <a:pt x="242" y="382"/>
                    <a:pt x="242" y="382"/>
                  </a:cubicBezTo>
                  <a:cubicBezTo>
                    <a:pt x="241" y="380"/>
                    <a:pt x="241" y="380"/>
                    <a:pt x="241" y="380"/>
                  </a:cubicBezTo>
                  <a:cubicBezTo>
                    <a:pt x="240" y="381"/>
                    <a:pt x="240" y="381"/>
                    <a:pt x="240" y="381"/>
                  </a:cubicBezTo>
                  <a:cubicBezTo>
                    <a:pt x="239" y="380"/>
                    <a:pt x="239" y="380"/>
                    <a:pt x="239" y="380"/>
                  </a:cubicBezTo>
                  <a:close/>
                  <a:moveTo>
                    <a:pt x="4" y="243"/>
                  </a:moveTo>
                  <a:cubicBezTo>
                    <a:pt x="6" y="244"/>
                    <a:pt x="6" y="244"/>
                    <a:pt x="6" y="244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11" y="247"/>
                    <a:pt x="11" y="247"/>
                    <a:pt x="11" y="247"/>
                  </a:cubicBezTo>
                  <a:cubicBezTo>
                    <a:pt x="11" y="249"/>
                    <a:pt x="11" y="249"/>
                    <a:pt x="11" y="249"/>
                  </a:cubicBezTo>
                  <a:cubicBezTo>
                    <a:pt x="11" y="250"/>
                    <a:pt x="11" y="250"/>
                    <a:pt x="11" y="250"/>
                  </a:cubicBezTo>
                  <a:cubicBezTo>
                    <a:pt x="13" y="250"/>
                    <a:pt x="13" y="250"/>
                    <a:pt x="13" y="250"/>
                  </a:cubicBezTo>
                  <a:cubicBezTo>
                    <a:pt x="14" y="251"/>
                    <a:pt x="14" y="251"/>
                    <a:pt x="14" y="251"/>
                  </a:cubicBezTo>
                  <a:cubicBezTo>
                    <a:pt x="17" y="251"/>
                    <a:pt x="17" y="251"/>
                    <a:pt x="17" y="251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20" y="252"/>
                    <a:pt x="20" y="252"/>
                    <a:pt x="20" y="252"/>
                  </a:cubicBezTo>
                  <a:cubicBezTo>
                    <a:pt x="22" y="252"/>
                    <a:pt x="22" y="252"/>
                    <a:pt x="22" y="252"/>
                  </a:cubicBezTo>
                  <a:cubicBezTo>
                    <a:pt x="23" y="253"/>
                    <a:pt x="23" y="253"/>
                    <a:pt x="23" y="253"/>
                  </a:cubicBezTo>
                  <a:cubicBezTo>
                    <a:pt x="24" y="252"/>
                    <a:pt x="24" y="252"/>
                    <a:pt x="24" y="252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9" y="252"/>
                    <a:pt x="29" y="252"/>
                    <a:pt x="29" y="252"/>
                  </a:cubicBezTo>
                  <a:cubicBezTo>
                    <a:pt x="29" y="251"/>
                    <a:pt x="29" y="251"/>
                    <a:pt x="29" y="251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5" y="249"/>
                    <a:pt x="35" y="249"/>
                    <a:pt x="35" y="249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6" y="246"/>
                    <a:pt x="36" y="246"/>
                    <a:pt x="3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39" y="248"/>
                    <a:pt x="39" y="248"/>
                    <a:pt x="39" y="248"/>
                  </a:cubicBezTo>
                  <a:cubicBezTo>
                    <a:pt x="40" y="246"/>
                    <a:pt x="40" y="246"/>
                    <a:pt x="40" y="246"/>
                  </a:cubicBezTo>
                  <a:cubicBezTo>
                    <a:pt x="41" y="246"/>
                    <a:pt x="41" y="246"/>
                    <a:pt x="41" y="246"/>
                  </a:cubicBezTo>
                  <a:cubicBezTo>
                    <a:pt x="42" y="246"/>
                    <a:pt x="42" y="246"/>
                    <a:pt x="42" y="246"/>
                  </a:cubicBezTo>
                  <a:cubicBezTo>
                    <a:pt x="43" y="244"/>
                    <a:pt x="43" y="244"/>
                    <a:pt x="43" y="244"/>
                  </a:cubicBezTo>
                  <a:cubicBezTo>
                    <a:pt x="47" y="241"/>
                    <a:pt x="47" y="241"/>
                    <a:pt x="47" y="241"/>
                  </a:cubicBezTo>
                  <a:cubicBezTo>
                    <a:pt x="49" y="241"/>
                    <a:pt x="49" y="241"/>
                    <a:pt x="49" y="241"/>
                  </a:cubicBezTo>
                  <a:cubicBezTo>
                    <a:pt x="50" y="242"/>
                    <a:pt x="50" y="242"/>
                    <a:pt x="50" y="242"/>
                  </a:cubicBezTo>
                  <a:cubicBezTo>
                    <a:pt x="52" y="241"/>
                    <a:pt x="52" y="241"/>
                    <a:pt x="52" y="241"/>
                  </a:cubicBezTo>
                  <a:cubicBezTo>
                    <a:pt x="57" y="240"/>
                    <a:pt x="57" y="240"/>
                    <a:pt x="57" y="240"/>
                  </a:cubicBezTo>
                  <a:cubicBezTo>
                    <a:pt x="57" y="240"/>
                    <a:pt x="57" y="240"/>
                    <a:pt x="57" y="240"/>
                  </a:cubicBezTo>
                  <a:cubicBezTo>
                    <a:pt x="60" y="240"/>
                    <a:pt x="60" y="240"/>
                    <a:pt x="6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4" y="240"/>
                    <a:pt x="64" y="240"/>
                    <a:pt x="64" y="240"/>
                  </a:cubicBezTo>
                  <a:cubicBezTo>
                    <a:pt x="65" y="242"/>
                    <a:pt x="65" y="242"/>
                    <a:pt x="65" y="242"/>
                  </a:cubicBezTo>
                  <a:cubicBezTo>
                    <a:pt x="66" y="242"/>
                    <a:pt x="66" y="242"/>
                    <a:pt x="66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2"/>
                    <a:pt x="73" y="242"/>
                    <a:pt x="73" y="242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1" y="238"/>
                    <a:pt x="81" y="238"/>
                    <a:pt x="81" y="238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6" y="231"/>
                    <a:pt x="86" y="231"/>
                    <a:pt x="86" y="231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90" y="231"/>
                    <a:pt x="90" y="231"/>
                    <a:pt x="90" y="231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8" y="226"/>
                    <a:pt x="98" y="226"/>
                    <a:pt x="98" y="226"/>
                  </a:cubicBezTo>
                  <a:cubicBezTo>
                    <a:pt x="101" y="224"/>
                    <a:pt x="101" y="224"/>
                    <a:pt x="101" y="224"/>
                  </a:cubicBezTo>
                  <a:cubicBezTo>
                    <a:pt x="102" y="223"/>
                    <a:pt x="102" y="223"/>
                    <a:pt x="102" y="223"/>
                  </a:cubicBezTo>
                  <a:cubicBezTo>
                    <a:pt x="104" y="223"/>
                    <a:pt x="104" y="223"/>
                    <a:pt x="104" y="223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08" y="224"/>
                    <a:pt x="108" y="224"/>
                    <a:pt x="108" y="224"/>
                  </a:cubicBezTo>
                  <a:cubicBezTo>
                    <a:pt x="110" y="225"/>
                    <a:pt x="110" y="225"/>
                    <a:pt x="110" y="225"/>
                  </a:cubicBezTo>
                  <a:cubicBezTo>
                    <a:pt x="112" y="224"/>
                    <a:pt x="112" y="224"/>
                    <a:pt x="112" y="224"/>
                  </a:cubicBezTo>
                  <a:cubicBezTo>
                    <a:pt x="115" y="224"/>
                    <a:pt x="115" y="224"/>
                    <a:pt x="115" y="224"/>
                  </a:cubicBezTo>
                  <a:cubicBezTo>
                    <a:pt x="120" y="222"/>
                    <a:pt x="120" y="222"/>
                    <a:pt x="120" y="222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9" y="218"/>
                    <a:pt x="129" y="218"/>
                    <a:pt x="129" y="218"/>
                  </a:cubicBezTo>
                  <a:cubicBezTo>
                    <a:pt x="133" y="218"/>
                    <a:pt x="133" y="218"/>
                    <a:pt x="133" y="218"/>
                  </a:cubicBezTo>
                  <a:cubicBezTo>
                    <a:pt x="142" y="217"/>
                    <a:pt x="142" y="217"/>
                    <a:pt x="142" y="217"/>
                  </a:cubicBezTo>
                  <a:cubicBezTo>
                    <a:pt x="145" y="218"/>
                    <a:pt x="145" y="218"/>
                    <a:pt x="145" y="218"/>
                  </a:cubicBezTo>
                  <a:cubicBezTo>
                    <a:pt x="148" y="218"/>
                    <a:pt x="148" y="218"/>
                    <a:pt x="148" y="218"/>
                  </a:cubicBezTo>
                  <a:cubicBezTo>
                    <a:pt x="150" y="217"/>
                    <a:pt x="150" y="217"/>
                    <a:pt x="150" y="217"/>
                  </a:cubicBezTo>
                  <a:cubicBezTo>
                    <a:pt x="152" y="218"/>
                    <a:pt x="152" y="218"/>
                    <a:pt x="152" y="218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57" y="224"/>
                    <a:pt x="157" y="224"/>
                    <a:pt x="157" y="224"/>
                  </a:cubicBezTo>
                  <a:cubicBezTo>
                    <a:pt x="159" y="224"/>
                    <a:pt x="159" y="224"/>
                    <a:pt x="159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3"/>
                    <a:pt x="161" y="223"/>
                    <a:pt x="161" y="223"/>
                  </a:cubicBezTo>
                  <a:cubicBezTo>
                    <a:pt x="162" y="224"/>
                    <a:pt x="162" y="224"/>
                    <a:pt x="162" y="224"/>
                  </a:cubicBezTo>
                  <a:cubicBezTo>
                    <a:pt x="163" y="223"/>
                    <a:pt x="163" y="223"/>
                    <a:pt x="163" y="223"/>
                  </a:cubicBezTo>
                  <a:cubicBezTo>
                    <a:pt x="164" y="224"/>
                    <a:pt x="164" y="224"/>
                    <a:pt x="164" y="224"/>
                  </a:cubicBezTo>
                  <a:cubicBezTo>
                    <a:pt x="166" y="226"/>
                    <a:pt x="166" y="226"/>
                    <a:pt x="166" y="226"/>
                  </a:cubicBezTo>
                  <a:cubicBezTo>
                    <a:pt x="168" y="226"/>
                    <a:pt x="168" y="226"/>
                    <a:pt x="168" y="226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73" y="229"/>
                    <a:pt x="173" y="229"/>
                    <a:pt x="173" y="229"/>
                  </a:cubicBezTo>
                  <a:cubicBezTo>
                    <a:pt x="173" y="230"/>
                    <a:pt x="173" y="230"/>
                    <a:pt x="173" y="230"/>
                  </a:cubicBezTo>
                  <a:cubicBezTo>
                    <a:pt x="174" y="230"/>
                    <a:pt x="174" y="230"/>
                    <a:pt x="174" y="230"/>
                  </a:cubicBezTo>
                  <a:cubicBezTo>
                    <a:pt x="175" y="232"/>
                    <a:pt x="175" y="232"/>
                    <a:pt x="175" y="232"/>
                  </a:cubicBezTo>
                  <a:cubicBezTo>
                    <a:pt x="175" y="233"/>
                    <a:pt x="175" y="233"/>
                    <a:pt x="175" y="233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73" y="234"/>
                    <a:pt x="173" y="234"/>
                    <a:pt x="173" y="234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6" y="238"/>
                    <a:pt x="176" y="238"/>
                    <a:pt x="176" y="238"/>
                  </a:cubicBezTo>
                  <a:cubicBezTo>
                    <a:pt x="178" y="240"/>
                    <a:pt x="178" y="240"/>
                    <a:pt x="178" y="240"/>
                  </a:cubicBezTo>
                  <a:cubicBezTo>
                    <a:pt x="179" y="242"/>
                    <a:pt x="179" y="242"/>
                    <a:pt x="179" y="242"/>
                  </a:cubicBezTo>
                  <a:cubicBezTo>
                    <a:pt x="178" y="244"/>
                    <a:pt x="178" y="244"/>
                    <a:pt x="178" y="244"/>
                  </a:cubicBezTo>
                  <a:cubicBezTo>
                    <a:pt x="180" y="248"/>
                    <a:pt x="180" y="248"/>
                    <a:pt x="180" y="248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80" y="251"/>
                    <a:pt x="180" y="251"/>
                    <a:pt x="180" y="251"/>
                  </a:cubicBezTo>
                  <a:cubicBezTo>
                    <a:pt x="180" y="253"/>
                    <a:pt x="180" y="253"/>
                    <a:pt x="180" y="253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8" y="254"/>
                    <a:pt x="178" y="254"/>
                    <a:pt x="178" y="254"/>
                  </a:cubicBezTo>
                  <a:cubicBezTo>
                    <a:pt x="178" y="255"/>
                    <a:pt x="178" y="255"/>
                    <a:pt x="178" y="255"/>
                  </a:cubicBezTo>
                  <a:cubicBezTo>
                    <a:pt x="179" y="256"/>
                    <a:pt x="179" y="256"/>
                    <a:pt x="179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1" y="259"/>
                    <a:pt x="181" y="259"/>
                    <a:pt x="181" y="259"/>
                  </a:cubicBezTo>
                  <a:cubicBezTo>
                    <a:pt x="182" y="258"/>
                    <a:pt x="182" y="258"/>
                    <a:pt x="182" y="258"/>
                  </a:cubicBezTo>
                  <a:cubicBezTo>
                    <a:pt x="184" y="260"/>
                    <a:pt x="184" y="260"/>
                    <a:pt x="184" y="260"/>
                  </a:cubicBezTo>
                  <a:cubicBezTo>
                    <a:pt x="184" y="258"/>
                    <a:pt x="184" y="258"/>
                    <a:pt x="184" y="258"/>
                  </a:cubicBezTo>
                  <a:cubicBezTo>
                    <a:pt x="183" y="257"/>
                    <a:pt x="183" y="257"/>
                    <a:pt x="183" y="257"/>
                  </a:cubicBezTo>
                  <a:cubicBezTo>
                    <a:pt x="184" y="256"/>
                    <a:pt x="184" y="256"/>
                    <a:pt x="184" y="256"/>
                  </a:cubicBezTo>
                  <a:cubicBezTo>
                    <a:pt x="185" y="254"/>
                    <a:pt x="185" y="254"/>
                    <a:pt x="185" y="254"/>
                  </a:cubicBezTo>
                  <a:cubicBezTo>
                    <a:pt x="186" y="254"/>
                    <a:pt x="186" y="254"/>
                    <a:pt x="186" y="254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9" y="251"/>
                    <a:pt x="189" y="251"/>
                    <a:pt x="189" y="251"/>
                  </a:cubicBezTo>
                  <a:cubicBezTo>
                    <a:pt x="189" y="250"/>
                    <a:pt x="189" y="250"/>
                    <a:pt x="189" y="250"/>
                  </a:cubicBezTo>
                  <a:cubicBezTo>
                    <a:pt x="191" y="248"/>
                    <a:pt x="191" y="248"/>
                    <a:pt x="191" y="248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5" y="245"/>
                    <a:pt x="195" y="245"/>
                    <a:pt x="195" y="245"/>
                  </a:cubicBezTo>
                  <a:cubicBezTo>
                    <a:pt x="196" y="245"/>
                    <a:pt x="196" y="245"/>
                    <a:pt x="196" y="245"/>
                  </a:cubicBezTo>
                  <a:cubicBezTo>
                    <a:pt x="199" y="244"/>
                    <a:pt x="199" y="244"/>
                    <a:pt x="199" y="244"/>
                  </a:cubicBezTo>
                  <a:cubicBezTo>
                    <a:pt x="199" y="241"/>
                    <a:pt x="199" y="241"/>
                    <a:pt x="199" y="241"/>
                  </a:cubicBezTo>
                  <a:cubicBezTo>
                    <a:pt x="202" y="237"/>
                    <a:pt x="202" y="237"/>
                    <a:pt x="202" y="237"/>
                  </a:cubicBezTo>
                  <a:cubicBezTo>
                    <a:pt x="204" y="237"/>
                    <a:pt x="204" y="237"/>
                    <a:pt x="204" y="237"/>
                  </a:cubicBezTo>
                  <a:cubicBezTo>
                    <a:pt x="205" y="235"/>
                    <a:pt x="205" y="235"/>
                    <a:pt x="205" y="235"/>
                  </a:cubicBezTo>
                  <a:cubicBezTo>
                    <a:pt x="205" y="234"/>
                    <a:pt x="205" y="234"/>
                    <a:pt x="205" y="234"/>
                  </a:cubicBezTo>
                  <a:cubicBezTo>
                    <a:pt x="205" y="231"/>
                    <a:pt x="205" y="231"/>
                    <a:pt x="205" y="231"/>
                  </a:cubicBezTo>
                  <a:cubicBezTo>
                    <a:pt x="206" y="234"/>
                    <a:pt x="206" y="234"/>
                    <a:pt x="206" y="234"/>
                  </a:cubicBezTo>
                  <a:cubicBezTo>
                    <a:pt x="206" y="236"/>
                    <a:pt x="206" y="236"/>
                    <a:pt x="206" y="236"/>
                  </a:cubicBezTo>
                  <a:cubicBezTo>
                    <a:pt x="206" y="238"/>
                    <a:pt x="206" y="238"/>
                    <a:pt x="206" y="238"/>
                  </a:cubicBezTo>
                  <a:cubicBezTo>
                    <a:pt x="205" y="240"/>
                    <a:pt x="205" y="240"/>
                    <a:pt x="205" y="240"/>
                  </a:cubicBezTo>
                  <a:cubicBezTo>
                    <a:pt x="204" y="244"/>
                    <a:pt x="204" y="244"/>
                    <a:pt x="204" y="244"/>
                  </a:cubicBezTo>
                  <a:cubicBezTo>
                    <a:pt x="201" y="247"/>
                    <a:pt x="201" y="247"/>
                    <a:pt x="201" y="247"/>
                  </a:cubicBezTo>
                  <a:cubicBezTo>
                    <a:pt x="200" y="249"/>
                    <a:pt x="200" y="249"/>
                    <a:pt x="200" y="249"/>
                  </a:cubicBezTo>
                  <a:cubicBezTo>
                    <a:pt x="199" y="250"/>
                    <a:pt x="199" y="250"/>
                    <a:pt x="199" y="250"/>
                  </a:cubicBezTo>
                  <a:cubicBezTo>
                    <a:pt x="199" y="252"/>
                    <a:pt x="199" y="252"/>
                    <a:pt x="199" y="252"/>
                  </a:cubicBezTo>
                  <a:cubicBezTo>
                    <a:pt x="197" y="255"/>
                    <a:pt x="197" y="255"/>
                    <a:pt x="197" y="255"/>
                  </a:cubicBezTo>
                  <a:cubicBezTo>
                    <a:pt x="198" y="256"/>
                    <a:pt x="198" y="256"/>
                    <a:pt x="198" y="256"/>
                  </a:cubicBezTo>
                  <a:cubicBezTo>
                    <a:pt x="196" y="260"/>
                    <a:pt x="196" y="260"/>
                    <a:pt x="196" y="260"/>
                  </a:cubicBezTo>
                  <a:cubicBezTo>
                    <a:pt x="192" y="260"/>
                    <a:pt x="192" y="260"/>
                    <a:pt x="192" y="260"/>
                  </a:cubicBezTo>
                  <a:cubicBezTo>
                    <a:pt x="191" y="262"/>
                    <a:pt x="191" y="262"/>
                    <a:pt x="191" y="262"/>
                  </a:cubicBezTo>
                  <a:cubicBezTo>
                    <a:pt x="190" y="264"/>
                    <a:pt x="190" y="264"/>
                    <a:pt x="190" y="264"/>
                  </a:cubicBezTo>
                  <a:cubicBezTo>
                    <a:pt x="190" y="264"/>
                    <a:pt x="190" y="264"/>
                    <a:pt x="190" y="264"/>
                  </a:cubicBezTo>
                  <a:cubicBezTo>
                    <a:pt x="193" y="264"/>
                    <a:pt x="193" y="264"/>
                    <a:pt x="193" y="264"/>
                  </a:cubicBezTo>
                  <a:cubicBezTo>
                    <a:pt x="195" y="263"/>
                    <a:pt x="195" y="263"/>
                    <a:pt x="195" y="263"/>
                  </a:cubicBezTo>
                  <a:cubicBezTo>
                    <a:pt x="198" y="264"/>
                    <a:pt x="198" y="264"/>
                    <a:pt x="198" y="264"/>
                  </a:cubicBezTo>
                  <a:cubicBezTo>
                    <a:pt x="201" y="259"/>
                    <a:pt x="201" y="259"/>
                    <a:pt x="201" y="259"/>
                  </a:cubicBezTo>
                  <a:cubicBezTo>
                    <a:pt x="202" y="254"/>
                    <a:pt x="202" y="254"/>
                    <a:pt x="202" y="254"/>
                  </a:cubicBezTo>
                  <a:cubicBezTo>
                    <a:pt x="205" y="252"/>
                    <a:pt x="205" y="252"/>
                    <a:pt x="205" y="252"/>
                  </a:cubicBezTo>
                  <a:cubicBezTo>
                    <a:pt x="205" y="253"/>
                    <a:pt x="205" y="253"/>
                    <a:pt x="205" y="253"/>
                  </a:cubicBezTo>
                  <a:cubicBezTo>
                    <a:pt x="205" y="257"/>
                    <a:pt x="205" y="257"/>
                    <a:pt x="205" y="257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5" y="259"/>
                    <a:pt x="205" y="259"/>
                    <a:pt x="205" y="259"/>
                  </a:cubicBezTo>
                  <a:cubicBezTo>
                    <a:pt x="206" y="264"/>
                    <a:pt x="206" y="264"/>
                    <a:pt x="206" y="264"/>
                  </a:cubicBezTo>
                  <a:cubicBezTo>
                    <a:pt x="204" y="267"/>
                    <a:pt x="204" y="267"/>
                    <a:pt x="204" y="267"/>
                  </a:cubicBezTo>
                  <a:cubicBezTo>
                    <a:pt x="200" y="269"/>
                    <a:pt x="200" y="269"/>
                    <a:pt x="200" y="269"/>
                  </a:cubicBezTo>
                  <a:cubicBezTo>
                    <a:pt x="201" y="270"/>
                    <a:pt x="201" y="270"/>
                    <a:pt x="201" y="270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5" y="270"/>
                    <a:pt x="205" y="270"/>
                    <a:pt x="205" y="270"/>
                  </a:cubicBezTo>
                  <a:cubicBezTo>
                    <a:pt x="206" y="269"/>
                    <a:pt x="206" y="269"/>
                    <a:pt x="206" y="269"/>
                  </a:cubicBezTo>
                  <a:cubicBezTo>
                    <a:pt x="208" y="268"/>
                    <a:pt x="208" y="268"/>
                    <a:pt x="208" y="268"/>
                  </a:cubicBezTo>
                  <a:cubicBezTo>
                    <a:pt x="210" y="267"/>
                    <a:pt x="210" y="267"/>
                    <a:pt x="210" y="267"/>
                  </a:cubicBezTo>
                  <a:cubicBezTo>
                    <a:pt x="211" y="267"/>
                    <a:pt x="211" y="267"/>
                    <a:pt x="211" y="267"/>
                  </a:cubicBezTo>
                  <a:cubicBezTo>
                    <a:pt x="212" y="267"/>
                    <a:pt x="212" y="267"/>
                    <a:pt x="212" y="267"/>
                  </a:cubicBezTo>
                  <a:cubicBezTo>
                    <a:pt x="211" y="268"/>
                    <a:pt x="211" y="268"/>
                    <a:pt x="211" y="268"/>
                  </a:cubicBezTo>
                  <a:cubicBezTo>
                    <a:pt x="211" y="270"/>
                    <a:pt x="211" y="270"/>
                    <a:pt x="211" y="270"/>
                  </a:cubicBezTo>
                  <a:cubicBezTo>
                    <a:pt x="209" y="270"/>
                    <a:pt x="209" y="270"/>
                    <a:pt x="209" y="270"/>
                  </a:cubicBezTo>
                  <a:cubicBezTo>
                    <a:pt x="209" y="271"/>
                    <a:pt x="209" y="271"/>
                    <a:pt x="209" y="271"/>
                  </a:cubicBezTo>
                  <a:cubicBezTo>
                    <a:pt x="210" y="273"/>
                    <a:pt x="210" y="273"/>
                    <a:pt x="210" y="273"/>
                  </a:cubicBezTo>
                  <a:cubicBezTo>
                    <a:pt x="211" y="275"/>
                    <a:pt x="211" y="275"/>
                    <a:pt x="211" y="275"/>
                  </a:cubicBezTo>
                  <a:cubicBezTo>
                    <a:pt x="212" y="278"/>
                    <a:pt x="212" y="278"/>
                    <a:pt x="212" y="278"/>
                  </a:cubicBezTo>
                  <a:cubicBezTo>
                    <a:pt x="212" y="281"/>
                    <a:pt x="212" y="281"/>
                    <a:pt x="212" y="281"/>
                  </a:cubicBezTo>
                  <a:cubicBezTo>
                    <a:pt x="212" y="285"/>
                    <a:pt x="212" y="285"/>
                    <a:pt x="212" y="285"/>
                  </a:cubicBezTo>
                  <a:cubicBezTo>
                    <a:pt x="210" y="287"/>
                    <a:pt x="210" y="287"/>
                    <a:pt x="210" y="287"/>
                  </a:cubicBezTo>
                  <a:cubicBezTo>
                    <a:pt x="210" y="288"/>
                    <a:pt x="210" y="288"/>
                    <a:pt x="210" y="288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1" y="293"/>
                    <a:pt x="211" y="293"/>
                    <a:pt x="211" y="293"/>
                  </a:cubicBezTo>
                  <a:cubicBezTo>
                    <a:pt x="212" y="295"/>
                    <a:pt x="212" y="295"/>
                    <a:pt x="212" y="295"/>
                  </a:cubicBezTo>
                  <a:cubicBezTo>
                    <a:pt x="213" y="298"/>
                    <a:pt x="213" y="298"/>
                    <a:pt x="213" y="298"/>
                  </a:cubicBezTo>
                  <a:cubicBezTo>
                    <a:pt x="216" y="302"/>
                    <a:pt x="216" y="302"/>
                    <a:pt x="216" y="302"/>
                  </a:cubicBezTo>
                  <a:cubicBezTo>
                    <a:pt x="218" y="303"/>
                    <a:pt x="218" y="303"/>
                    <a:pt x="218" y="303"/>
                  </a:cubicBezTo>
                  <a:cubicBezTo>
                    <a:pt x="220" y="304"/>
                    <a:pt x="220" y="304"/>
                    <a:pt x="220" y="304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3" y="306"/>
                    <a:pt x="223" y="306"/>
                    <a:pt x="223" y="306"/>
                  </a:cubicBezTo>
                  <a:cubicBezTo>
                    <a:pt x="223" y="305"/>
                    <a:pt x="223" y="305"/>
                    <a:pt x="223" y="305"/>
                  </a:cubicBezTo>
                  <a:cubicBezTo>
                    <a:pt x="224" y="305"/>
                    <a:pt x="224" y="305"/>
                    <a:pt x="224" y="305"/>
                  </a:cubicBezTo>
                  <a:cubicBezTo>
                    <a:pt x="226" y="306"/>
                    <a:pt x="226" y="306"/>
                    <a:pt x="226" y="306"/>
                  </a:cubicBezTo>
                  <a:cubicBezTo>
                    <a:pt x="228" y="308"/>
                    <a:pt x="228" y="308"/>
                    <a:pt x="228" y="308"/>
                  </a:cubicBezTo>
                  <a:cubicBezTo>
                    <a:pt x="230" y="308"/>
                    <a:pt x="230" y="308"/>
                    <a:pt x="230" y="308"/>
                  </a:cubicBezTo>
                  <a:cubicBezTo>
                    <a:pt x="232" y="310"/>
                    <a:pt x="232" y="310"/>
                    <a:pt x="232" y="310"/>
                  </a:cubicBezTo>
                  <a:cubicBezTo>
                    <a:pt x="233" y="312"/>
                    <a:pt x="233" y="312"/>
                    <a:pt x="233" y="312"/>
                  </a:cubicBezTo>
                  <a:cubicBezTo>
                    <a:pt x="234" y="313"/>
                    <a:pt x="234" y="313"/>
                    <a:pt x="234" y="313"/>
                  </a:cubicBezTo>
                  <a:cubicBezTo>
                    <a:pt x="236" y="315"/>
                    <a:pt x="236" y="315"/>
                    <a:pt x="236" y="315"/>
                  </a:cubicBezTo>
                  <a:cubicBezTo>
                    <a:pt x="238" y="315"/>
                    <a:pt x="238" y="315"/>
                    <a:pt x="238" y="315"/>
                  </a:cubicBezTo>
                  <a:cubicBezTo>
                    <a:pt x="238" y="314"/>
                    <a:pt x="238" y="314"/>
                    <a:pt x="238" y="314"/>
                  </a:cubicBezTo>
                  <a:cubicBezTo>
                    <a:pt x="242" y="312"/>
                    <a:pt x="242" y="312"/>
                    <a:pt x="242" y="312"/>
                  </a:cubicBezTo>
                  <a:cubicBezTo>
                    <a:pt x="243" y="310"/>
                    <a:pt x="243" y="310"/>
                    <a:pt x="243" y="310"/>
                  </a:cubicBezTo>
                  <a:cubicBezTo>
                    <a:pt x="245" y="310"/>
                    <a:pt x="245" y="310"/>
                    <a:pt x="245" y="310"/>
                  </a:cubicBezTo>
                  <a:cubicBezTo>
                    <a:pt x="247" y="308"/>
                    <a:pt x="247" y="308"/>
                    <a:pt x="247" y="308"/>
                  </a:cubicBezTo>
                  <a:cubicBezTo>
                    <a:pt x="249" y="309"/>
                    <a:pt x="249" y="309"/>
                    <a:pt x="249" y="309"/>
                  </a:cubicBezTo>
                  <a:cubicBezTo>
                    <a:pt x="249" y="308"/>
                    <a:pt x="249" y="308"/>
                    <a:pt x="249" y="308"/>
                  </a:cubicBezTo>
                  <a:cubicBezTo>
                    <a:pt x="249" y="307"/>
                    <a:pt x="249" y="307"/>
                    <a:pt x="249" y="307"/>
                  </a:cubicBezTo>
                  <a:cubicBezTo>
                    <a:pt x="247" y="306"/>
                    <a:pt x="247" y="306"/>
                    <a:pt x="247" y="306"/>
                  </a:cubicBezTo>
                  <a:cubicBezTo>
                    <a:pt x="248" y="305"/>
                    <a:pt x="248" y="305"/>
                    <a:pt x="248" y="305"/>
                  </a:cubicBezTo>
                  <a:cubicBezTo>
                    <a:pt x="251" y="303"/>
                    <a:pt x="251" y="303"/>
                    <a:pt x="251" y="303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7"/>
                    <a:pt x="254" y="307"/>
                    <a:pt x="254" y="307"/>
                  </a:cubicBezTo>
                  <a:cubicBezTo>
                    <a:pt x="250" y="309"/>
                    <a:pt x="250" y="309"/>
                    <a:pt x="250" y="309"/>
                  </a:cubicBezTo>
                  <a:cubicBezTo>
                    <a:pt x="251" y="310"/>
                    <a:pt x="251" y="310"/>
                    <a:pt x="251" y="310"/>
                  </a:cubicBezTo>
                  <a:cubicBezTo>
                    <a:pt x="252" y="311"/>
                    <a:pt x="252" y="311"/>
                    <a:pt x="252" y="311"/>
                  </a:cubicBezTo>
                  <a:cubicBezTo>
                    <a:pt x="254" y="309"/>
                    <a:pt x="254" y="309"/>
                    <a:pt x="254" y="309"/>
                  </a:cubicBezTo>
                  <a:cubicBezTo>
                    <a:pt x="255" y="308"/>
                    <a:pt x="255" y="308"/>
                    <a:pt x="255" y="308"/>
                  </a:cubicBezTo>
                  <a:cubicBezTo>
                    <a:pt x="257" y="309"/>
                    <a:pt x="257" y="309"/>
                    <a:pt x="257" y="309"/>
                  </a:cubicBezTo>
                  <a:cubicBezTo>
                    <a:pt x="257" y="311"/>
                    <a:pt x="257" y="311"/>
                    <a:pt x="257" y="311"/>
                  </a:cubicBezTo>
                  <a:cubicBezTo>
                    <a:pt x="256" y="311"/>
                    <a:pt x="256" y="311"/>
                    <a:pt x="256" y="311"/>
                  </a:cubicBezTo>
                  <a:cubicBezTo>
                    <a:pt x="254" y="312"/>
                    <a:pt x="254" y="312"/>
                    <a:pt x="254" y="312"/>
                  </a:cubicBezTo>
                  <a:cubicBezTo>
                    <a:pt x="256" y="315"/>
                    <a:pt x="256" y="315"/>
                    <a:pt x="256" y="315"/>
                  </a:cubicBezTo>
                  <a:cubicBezTo>
                    <a:pt x="257" y="318"/>
                    <a:pt x="257" y="318"/>
                    <a:pt x="257" y="318"/>
                  </a:cubicBezTo>
                  <a:cubicBezTo>
                    <a:pt x="258" y="317"/>
                    <a:pt x="258" y="317"/>
                    <a:pt x="258" y="317"/>
                  </a:cubicBezTo>
                  <a:cubicBezTo>
                    <a:pt x="259" y="317"/>
                    <a:pt x="259" y="317"/>
                    <a:pt x="259" y="317"/>
                  </a:cubicBezTo>
                  <a:cubicBezTo>
                    <a:pt x="259" y="319"/>
                    <a:pt x="259" y="319"/>
                    <a:pt x="259" y="319"/>
                  </a:cubicBezTo>
                  <a:cubicBezTo>
                    <a:pt x="260" y="321"/>
                    <a:pt x="260" y="321"/>
                    <a:pt x="260" y="321"/>
                  </a:cubicBezTo>
                  <a:cubicBezTo>
                    <a:pt x="262" y="319"/>
                    <a:pt x="262" y="319"/>
                    <a:pt x="262" y="319"/>
                  </a:cubicBezTo>
                  <a:cubicBezTo>
                    <a:pt x="261" y="317"/>
                    <a:pt x="261" y="317"/>
                    <a:pt x="261" y="317"/>
                  </a:cubicBezTo>
                  <a:cubicBezTo>
                    <a:pt x="260" y="318"/>
                    <a:pt x="260" y="318"/>
                    <a:pt x="260" y="318"/>
                  </a:cubicBezTo>
                  <a:cubicBezTo>
                    <a:pt x="260" y="317"/>
                    <a:pt x="260" y="317"/>
                    <a:pt x="260" y="317"/>
                  </a:cubicBezTo>
                  <a:cubicBezTo>
                    <a:pt x="261" y="315"/>
                    <a:pt x="261" y="315"/>
                    <a:pt x="261" y="315"/>
                  </a:cubicBezTo>
                  <a:cubicBezTo>
                    <a:pt x="265" y="316"/>
                    <a:pt x="265" y="316"/>
                    <a:pt x="265" y="316"/>
                  </a:cubicBezTo>
                  <a:cubicBezTo>
                    <a:pt x="266" y="316"/>
                    <a:pt x="266" y="316"/>
                    <a:pt x="266" y="316"/>
                  </a:cubicBezTo>
                  <a:cubicBezTo>
                    <a:pt x="266" y="315"/>
                    <a:pt x="266" y="315"/>
                    <a:pt x="266" y="315"/>
                  </a:cubicBezTo>
                  <a:cubicBezTo>
                    <a:pt x="268" y="312"/>
                    <a:pt x="268" y="312"/>
                    <a:pt x="268" y="312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6" y="307"/>
                    <a:pt x="276" y="307"/>
                    <a:pt x="276" y="307"/>
                  </a:cubicBezTo>
                  <a:cubicBezTo>
                    <a:pt x="274" y="307"/>
                    <a:pt x="274" y="307"/>
                    <a:pt x="274" y="307"/>
                  </a:cubicBezTo>
                  <a:cubicBezTo>
                    <a:pt x="273" y="308"/>
                    <a:pt x="273" y="308"/>
                    <a:pt x="273" y="308"/>
                  </a:cubicBezTo>
                  <a:cubicBezTo>
                    <a:pt x="274" y="307"/>
                    <a:pt x="274" y="307"/>
                    <a:pt x="274" y="307"/>
                  </a:cubicBezTo>
                  <a:cubicBezTo>
                    <a:pt x="272" y="307"/>
                    <a:pt x="272" y="307"/>
                    <a:pt x="272" y="307"/>
                  </a:cubicBezTo>
                  <a:cubicBezTo>
                    <a:pt x="274" y="307"/>
                    <a:pt x="274" y="307"/>
                    <a:pt x="274" y="307"/>
                  </a:cubicBezTo>
                  <a:cubicBezTo>
                    <a:pt x="276" y="307"/>
                    <a:pt x="276" y="307"/>
                    <a:pt x="276" y="307"/>
                  </a:cubicBezTo>
                  <a:cubicBezTo>
                    <a:pt x="279" y="306"/>
                    <a:pt x="279" y="306"/>
                    <a:pt x="279" y="306"/>
                  </a:cubicBezTo>
                  <a:cubicBezTo>
                    <a:pt x="286" y="305"/>
                    <a:pt x="286" y="305"/>
                    <a:pt x="286" y="305"/>
                  </a:cubicBezTo>
                  <a:cubicBezTo>
                    <a:pt x="292" y="306"/>
                    <a:pt x="292" y="306"/>
                    <a:pt x="292" y="306"/>
                  </a:cubicBezTo>
                  <a:cubicBezTo>
                    <a:pt x="294" y="304"/>
                    <a:pt x="294" y="304"/>
                    <a:pt x="294" y="304"/>
                  </a:cubicBezTo>
                  <a:cubicBezTo>
                    <a:pt x="294" y="303"/>
                    <a:pt x="294" y="303"/>
                    <a:pt x="294" y="303"/>
                  </a:cubicBezTo>
                  <a:cubicBezTo>
                    <a:pt x="295" y="303"/>
                    <a:pt x="295" y="303"/>
                    <a:pt x="295" y="303"/>
                  </a:cubicBezTo>
                  <a:cubicBezTo>
                    <a:pt x="297" y="302"/>
                    <a:pt x="297" y="302"/>
                    <a:pt x="297" y="302"/>
                  </a:cubicBezTo>
                  <a:cubicBezTo>
                    <a:pt x="299" y="299"/>
                    <a:pt x="299" y="299"/>
                    <a:pt x="299" y="299"/>
                  </a:cubicBezTo>
                  <a:cubicBezTo>
                    <a:pt x="298" y="295"/>
                    <a:pt x="298" y="295"/>
                    <a:pt x="298" y="295"/>
                  </a:cubicBezTo>
                  <a:cubicBezTo>
                    <a:pt x="298" y="293"/>
                    <a:pt x="298" y="293"/>
                    <a:pt x="298" y="293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301" y="285"/>
                    <a:pt x="301" y="285"/>
                    <a:pt x="301" y="285"/>
                  </a:cubicBezTo>
                  <a:cubicBezTo>
                    <a:pt x="302" y="283"/>
                    <a:pt x="302" y="283"/>
                    <a:pt x="302" y="283"/>
                  </a:cubicBezTo>
                  <a:cubicBezTo>
                    <a:pt x="303" y="280"/>
                    <a:pt x="303" y="280"/>
                    <a:pt x="303" y="280"/>
                  </a:cubicBezTo>
                  <a:cubicBezTo>
                    <a:pt x="305" y="279"/>
                    <a:pt x="305" y="279"/>
                    <a:pt x="305" y="279"/>
                  </a:cubicBezTo>
                  <a:cubicBezTo>
                    <a:pt x="304" y="277"/>
                    <a:pt x="304" y="277"/>
                    <a:pt x="304" y="277"/>
                  </a:cubicBezTo>
                  <a:cubicBezTo>
                    <a:pt x="310" y="270"/>
                    <a:pt x="310" y="270"/>
                    <a:pt x="310" y="270"/>
                  </a:cubicBezTo>
                  <a:cubicBezTo>
                    <a:pt x="311" y="270"/>
                    <a:pt x="311" y="270"/>
                    <a:pt x="311" y="270"/>
                  </a:cubicBezTo>
                  <a:cubicBezTo>
                    <a:pt x="312" y="266"/>
                    <a:pt x="312" y="266"/>
                    <a:pt x="312" y="266"/>
                  </a:cubicBezTo>
                  <a:cubicBezTo>
                    <a:pt x="314" y="264"/>
                    <a:pt x="314" y="264"/>
                    <a:pt x="314" y="264"/>
                  </a:cubicBezTo>
                  <a:cubicBezTo>
                    <a:pt x="316" y="260"/>
                    <a:pt x="316" y="260"/>
                    <a:pt x="316" y="260"/>
                  </a:cubicBezTo>
                  <a:cubicBezTo>
                    <a:pt x="318" y="258"/>
                    <a:pt x="318" y="258"/>
                    <a:pt x="318" y="258"/>
                  </a:cubicBezTo>
                  <a:cubicBezTo>
                    <a:pt x="318" y="256"/>
                    <a:pt x="318" y="256"/>
                    <a:pt x="318" y="256"/>
                  </a:cubicBezTo>
                  <a:cubicBezTo>
                    <a:pt x="319" y="255"/>
                    <a:pt x="319" y="255"/>
                    <a:pt x="319" y="255"/>
                  </a:cubicBezTo>
                  <a:cubicBezTo>
                    <a:pt x="320" y="252"/>
                    <a:pt x="320" y="252"/>
                    <a:pt x="320" y="25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2" y="249"/>
                    <a:pt x="322" y="249"/>
                    <a:pt x="322" y="249"/>
                  </a:cubicBezTo>
                  <a:cubicBezTo>
                    <a:pt x="324" y="247"/>
                    <a:pt x="324" y="247"/>
                    <a:pt x="324" y="247"/>
                  </a:cubicBezTo>
                  <a:cubicBezTo>
                    <a:pt x="325" y="245"/>
                    <a:pt x="325" y="245"/>
                    <a:pt x="325" y="245"/>
                  </a:cubicBezTo>
                  <a:cubicBezTo>
                    <a:pt x="326" y="243"/>
                    <a:pt x="326" y="243"/>
                    <a:pt x="326" y="243"/>
                  </a:cubicBezTo>
                  <a:cubicBezTo>
                    <a:pt x="329" y="242"/>
                    <a:pt x="329" y="242"/>
                    <a:pt x="329" y="242"/>
                  </a:cubicBezTo>
                  <a:cubicBezTo>
                    <a:pt x="331" y="241"/>
                    <a:pt x="331" y="241"/>
                    <a:pt x="331" y="241"/>
                  </a:cubicBezTo>
                  <a:cubicBezTo>
                    <a:pt x="328" y="241"/>
                    <a:pt x="328" y="241"/>
                    <a:pt x="328" y="241"/>
                  </a:cubicBezTo>
                  <a:cubicBezTo>
                    <a:pt x="329" y="240"/>
                    <a:pt x="329" y="240"/>
                    <a:pt x="329" y="240"/>
                  </a:cubicBezTo>
                  <a:cubicBezTo>
                    <a:pt x="332" y="240"/>
                    <a:pt x="332" y="240"/>
                    <a:pt x="332" y="240"/>
                  </a:cubicBezTo>
                  <a:cubicBezTo>
                    <a:pt x="334" y="238"/>
                    <a:pt x="334" y="238"/>
                    <a:pt x="334" y="238"/>
                  </a:cubicBezTo>
                  <a:cubicBezTo>
                    <a:pt x="335" y="236"/>
                    <a:pt x="335" y="236"/>
                    <a:pt x="335" y="236"/>
                  </a:cubicBezTo>
                  <a:cubicBezTo>
                    <a:pt x="335" y="235"/>
                    <a:pt x="335" y="235"/>
                    <a:pt x="335" y="235"/>
                  </a:cubicBezTo>
                  <a:cubicBezTo>
                    <a:pt x="335" y="233"/>
                    <a:pt x="335" y="233"/>
                    <a:pt x="335" y="233"/>
                  </a:cubicBezTo>
                  <a:cubicBezTo>
                    <a:pt x="338" y="231"/>
                    <a:pt x="338" y="231"/>
                    <a:pt x="338" y="231"/>
                  </a:cubicBezTo>
                  <a:cubicBezTo>
                    <a:pt x="338" y="229"/>
                    <a:pt x="338" y="229"/>
                    <a:pt x="338" y="229"/>
                  </a:cubicBezTo>
                  <a:cubicBezTo>
                    <a:pt x="340" y="228"/>
                    <a:pt x="340" y="228"/>
                    <a:pt x="340" y="228"/>
                  </a:cubicBezTo>
                  <a:cubicBezTo>
                    <a:pt x="342" y="225"/>
                    <a:pt x="342" y="225"/>
                    <a:pt x="342" y="225"/>
                  </a:cubicBezTo>
                  <a:cubicBezTo>
                    <a:pt x="342" y="223"/>
                    <a:pt x="342" y="223"/>
                    <a:pt x="342" y="223"/>
                  </a:cubicBezTo>
                  <a:cubicBezTo>
                    <a:pt x="343" y="221"/>
                    <a:pt x="343" y="221"/>
                    <a:pt x="343" y="221"/>
                  </a:cubicBezTo>
                  <a:cubicBezTo>
                    <a:pt x="342" y="220"/>
                    <a:pt x="342" y="220"/>
                    <a:pt x="342" y="220"/>
                  </a:cubicBezTo>
                  <a:cubicBezTo>
                    <a:pt x="342" y="218"/>
                    <a:pt x="342" y="218"/>
                    <a:pt x="342" y="218"/>
                  </a:cubicBezTo>
                  <a:cubicBezTo>
                    <a:pt x="345" y="213"/>
                    <a:pt x="345" y="213"/>
                    <a:pt x="345" y="213"/>
                  </a:cubicBezTo>
                  <a:cubicBezTo>
                    <a:pt x="345" y="210"/>
                    <a:pt x="345" y="210"/>
                    <a:pt x="345" y="210"/>
                  </a:cubicBezTo>
                  <a:cubicBezTo>
                    <a:pt x="348" y="204"/>
                    <a:pt x="348" y="204"/>
                    <a:pt x="348" y="204"/>
                  </a:cubicBezTo>
                  <a:cubicBezTo>
                    <a:pt x="348" y="202"/>
                    <a:pt x="348" y="202"/>
                    <a:pt x="348" y="202"/>
                  </a:cubicBezTo>
                  <a:cubicBezTo>
                    <a:pt x="350" y="198"/>
                    <a:pt x="350" y="198"/>
                    <a:pt x="350" y="198"/>
                  </a:cubicBezTo>
                  <a:cubicBezTo>
                    <a:pt x="352" y="196"/>
                    <a:pt x="352" y="196"/>
                    <a:pt x="352" y="196"/>
                  </a:cubicBezTo>
                  <a:cubicBezTo>
                    <a:pt x="353" y="193"/>
                    <a:pt x="353" y="193"/>
                    <a:pt x="353" y="193"/>
                  </a:cubicBezTo>
                  <a:cubicBezTo>
                    <a:pt x="353" y="191"/>
                    <a:pt x="353" y="191"/>
                    <a:pt x="353" y="191"/>
                  </a:cubicBezTo>
                  <a:cubicBezTo>
                    <a:pt x="354" y="189"/>
                    <a:pt x="354" y="189"/>
                    <a:pt x="354" y="189"/>
                  </a:cubicBezTo>
                  <a:cubicBezTo>
                    <a:pt x="353" y="185"/>
                    <a:pt x="353" y="185"/>
                    <a:pt x="353" y="185"/>
                  </a:cubicBezTo>
                  <a:cubicBezTo>
                    <a:pt x="353" y="183"/>
                    <a:pt x="353" y="183"/>
                    <a:pt x="353" y="183"/>
                  </a:cubicBezTo>
                  <a:cubicBezTo>
                    <a:pt x="352" y="179"/>
                    <a:pt x="352" y="179"/>
                    <a:pt x="352" y="179"/>
                  </a:cubicBezTo>
                  <a:cubicBezTo>
                    <a:pt x="351" y="178"/>
                    <a:pt x="351" y="178"/>
                    <a:pt x="351" y="178"/>
                  </a:cubicBezTo>
                  <a:cubicBezTo>
                    <a:pt x="351" y="177"/>
                    <a:pt x="351" y="177"/>
                    <a:pt x="351" y="177"/>
                  </a:cubicBezTo>
                  <a:cubicBezTo>
                    <a:pt x="352" y="176"/>
                    <a:pt x="352" y="176"/>
                    <a:pt x="352" y="176"/>
                  </a:cubicBezTo>
                  <a:cubicBezTo>
                    <a:pt x="352" y="174"/>
                    <a:pt x="352" y="174"/>
                    <a:pt x="352" y="174"/>
                  </a:cubicBezTo>
                  <a:cubicBezTo>
                    <a:pt x="353" y="171"/>
                    <a:pt x="353" y="171"/>
                    <a:pt x="353" y="171"/>
                  </a:cubicBezTo>
                  <a:cubicBezTo>
                    <a:pt x="353" y="170"/>
                    <a:pt x="353" y="170"/>
                    <a:pt x="353" y="170"/>
                  </a:cubicBezTo>
                  <a:cubicBezTo>
                    <a:pt x="353" y="165"/>
                    <a:pt x="353" y="165"/>
                    <a:pt x="353" y="165"/>
                  </a:cubicBezTo>
                  <a:cubicBezTo>
                    <a:pt x="354" y="163"/>
                    <a:pt x="354" y="163"/>
                    <a:pt x="354" y="163"/>
                  </a:cubicBezTo>
                  <a:cubicBezTo>
                    <a:pt x="353" y="162"/>
                    <a:pt x="353" y="162"/>
                    <a:pt x="353" y="162"/>
                  </a:cubicBezTo>
                  <a:cubicBezTo>
                    <a:pt x="353" y="161"/>
                    <a:pt x="353" y="161"/>
                    <a:pt x="353" y="161"/>
                  </a:cubicBezTo>
                  <a:cubicBezTo>
                    <a:pt x="353" y="157"/>
                    <a:pt x="353" y="157"/>
                    <a:pt x="353" y="157"/>
                  </a:cubicBezTo>
                  <a:cubicBezTo>
                    <a:pt x="352" y="157"/>
                    <a:pt x="352" y="157"/>
                    <a:pt x="352" y="157"/>
                  </a:cubicBezTo>
                  <a:cubicBezTo>
                    <a:pt x="353" y="155"/>
                    <a:pt x="353" y="155"/>
                    <a:pt x="353" y="155"/>
                  </a:cubicBezTo>
                  <a:cubicBezTo>
                    <a:pt x="351" y="154"/>
                    <a:pt x="351" y="154"/>
                    <a:pt x="351" y="154"/>
                  </a:cubicBezTo>
                  <a:cubicBezTo>
                    <a:pt x="350" y="153"/>
                    <a:pt x="350" y="153"/>
                    <a:pt x="350" y="153"/>
                  </a:cubicBezTo>
                  <a:cubicBezTo>
                    <a:pt x="350" y="151"/>
                    <a:pt x="350" y="151"/>
                    <a:pt x="350" y="151"/>
                  </a:cubicBezTo>
                  <a:cubicBezTo>
                    <a:pt x="348" y="149"/>
                    <a:pt x="348" y="149"/>
                    <a:pt x="348" y="149"/>
                  </a:cubicBezTo>
                  <a:cubicBezTo>
                    <a:pt x="347" y="146"/>
                    <a:pt x="347" y="146"/>
                    <a:pt x="347" y="146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46" y="142"/>
                    <a:pt x="346" y="142"/>
                    <a:pt x="346" y="142"/>
                  </a:cubicBezTo>
                  <a:cubicBezTo>
                    <a:pt x="344" y="142"/>
                    <a:pt x="344" y="142"/>
                    <a:pt x="344" y="142"/>
                  </a:cubicBezTo>
                  <a:cubicBezTo>
                    <a:pt x="343" y="142"/>
                    <a:pt x="343" y="142"/>
                    <a:pt x="343" y="142"/>
                  </a:cubicBezTo>
                  <a:cubicBezTo>
                    <a:pt x="342" y="141"/>
                    <a:pt x="342" y="141"/>
                    <a:pt x="342" y="141"/>
                  </a:cubicBezTo>
                  <a:cubicBezTo>
                    <a:pt x="342" y="139"/>
                    <a:pt x="342" y="139"/>
                    <a:pt x="342" y="139"/>
                  </a:cubicBezTo>
                  <a:cubicBezTo>
                    <a:pt x="341" y="138"/>
                    <a:pt x="341" y="138"/>
                    <a:pt x="341" y="138"/>
                  </a:cubicBezTo>
                  <a:cubicBezTo>
                    <a:pt x="341" y="137"/>
                    <a:pt x="341" y="137"/>
                    <a:pt x="341" y="137"/>
                  </a:cubicBezTo>
                  <a:cubicBezTo>
                    <a:pt x="338" y="135"/>
                    <a:pt x="338" y="135"/>
                    <a:pt x="338" y="135"/>
                  </a:cubicBezTo>
                  <a:cubicBezTo>
                    <a:pt x="337" y="134"/>
                    <a:pt x="337" y="134"/>
                    <a:pt x="337" y="134"/>
                  </a:cubicBezTo>
                  <a:cubicBezTo>
                    <a:pt x="338" y="133"/>
                    <a:pt x="338" y="133"/>
                    <a:pt x="338" y="133"/>
                  </a:cubicBezTo>
                  <a:cubicBezTo>
                    <a:pt x="337" y="131"/>
                    <a:pt x="337" y="131"/>
                    <a:pt x="337" y="131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9" y="126"/>
                    <a:pt x="339" y="126"/>
                    <a:pt x="339" y="126"/>
                  </a:cubicBezTo>
                  <a:cubicBezTo>
                    <a:pt x="338" y="125"/>
                    <a:pt x="338" y="125"/>
                    <a:pt x="338" y="125"/>
                  </a:cubicBezTo>
                  <a:cubicBezTo>
                    <a:pt x="339" y="123"/>
                    <a:pt x="339" y="123"/>
                    <a:pt x="339" y="123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8" y="124"/>
                    <a:pt x="338" y="124"/>
                    <a:pt x="338" y="124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3" y="122"/>
                    <a:pt x="333" y="122"/>
                    <a:pt x="333" y="122"/>
                  </a:cubicBezTo>
                  <a:cubicBezTo>
                    <a:pt x="332" y="119"/>
                    <a:pt x="332" y="119"/>
                    <a:pt x="332" y="119"/>
                  </a:cubicBezTo>
                  <a:cubicBezTo>
                    <a:pt x="331" y="120"/>
                    <a:pt x="331" y="120"/>
                    <a:pt x="331" y="120"/>
                  </a:cubicBezTo>
                  <a:cubicBezTo>
                    <a:pt x="331" y="121"/>
                    <a:pt x="331" y="121"/>
                    <a:pt x="331" y="121"/>
                  </a:cubicBezTo>
                  <a:cubicBezTo>
                    <a:pt x="331" y="122"/>
                    <a:pt x="331" y="122"/>
                    <a:pt x="331" y="122"/>
                  </a:cubicBezTo>
                  <a:cubicBezTo>
                    <a:pt x="332" y="125"/>
                    <a:pt x="332" y="125"/>
                    <a:pt x="332" y="125"/>
                  </a:cubicBezTo>
                  <a:cubicBezTo>
                    <a:pt x="330" y="123"/>
                    <a:pt x="330" y="123"/>
                    <a:pt x="330" y="123"/>
                  </a:cubicBezTo>
                  <a:cubicBezTo>
                    <a:pt x="329" y="124"/>
                    <a:pt x="329" y="124"/>
                    <a:pt x="329" y="124"/>
                  </a:cubicBezTo>
                  <a:cubicBezTo>
                    <a:pt x="329" y="122"/>
                    <a:pt x="329" y="122"/>
                    <a:pt x="329" y="122"/>
                  </a:cubicBezTo>
                  <a:cubicBezTo>
                    <a:pt x="328" y="121"/>
                    <a:pt x="328" y="121"/>
                    <a:pt x="328" y="121"/>
                  </a:cubicBezTo>
                  <a:cubicBezTo>
                    <a:pt x="328" y="116"/>
                    <a:pt x="328" y="116"/>
                    <a:pt x="328" y="116"/>
                  </a:cubicBezTo>
                  <a:cubicBezTo>
                    <a:pt x="328" y="115"/>
                    <a:pt x="328" y="115"/>
                    <a:pt x="328" y="115"/>
                  </a:cubicBezTo>
                  <a:cubicBezTo>
                    <a:pt x="328" y="114"/>
                    <a:pt x="328" y="114"/>
                    <a:pt x="328" y="114"/>
                  </a:cubicBezTo>
                  <a:cubicBezTo>
                    <a:pt x="327" y="113"/>
                    <a:pt x="327" y="113"/>
                    <a:pt x="327" y="113"/>
                  </a:cubicBezTo>
                  <a:cubicBezTo>
                    <a:pt x="327" y="112"/>
                    <a:pt x="327" y="112"/>
                    <a:pt x="327" y="112"/>
                  </a:cubicBezTo>
                  <a:cubicBezTo>
                    <a:pt x="326" y="111"/>
                    <a:pt x="326" y="111"/>
                    <a:pt x="326" y="111"/>
                  </a:cubicBezTo>
                  <a:cubicBezTo>
                    <a:pt x="327" y="109"/>
                    <a:pt x="327" y="109"/>
                    <a:pt x="327" y="109"/>
                  </a:cubicBezTo>
                  <a:cubicBezTo>
                    <a:pt x="324" y="107"/>
                    <a:pt x="324" y="107"/>
                    <a:pt x="324" y="107"/>
                  </a:cubicBezTo>
                  <a:cubicBezTo>
                    <a:pt x="323" y="105"/>
                    <a:pt x="323" y="105"/>
                    <a:pt x="323" y="105"/>
                  </a:cubicBezTo>
                  <a:cubicBezTo>
                    <a:pt x="323" y="103"/>
                    <a:pt x="323" y="103"/>
                    <a:pt x="323" y="103"/>
                  </a:cubicBezTo>
                  <a:cubicBezTo>
                    <a:pt x="324" y="103"/>
                    <a:pt x="324" y="103"/>
                    <a:pt x="324" y="103"/>
                  </a:cubicBezTo>
                  <a:cubicBezTo>
                    <a:pt x="324" y="102"/>
                    <a:pt x="324" y="102"/>
                    <a:pt x="324" y="102"/>
                  </a:cubicBezTo>
                  <a:cubicBezTo>
                    <a:pt x="323" y="99"/>
                    <a:pt x="323" y="99"/>
                    <a:pt x="323" y="99"/>
                  </a:cubicBezTo>
                  <a:cubicBezTo>
                    <a:pt x="322" y="99"/>
                    <a:pt x="322" y="99"/>
                    <a:pt x="322" y="99"/>
                  </a:cubicBezTo>
                  <a:cubicBezTo>
                    <a:pt x="321" y="99"/>
                    <a:pt x="321" y="99"/>
                    <a:pt x="321" y="99"/>
                  </a:cubicBezTo>
                  <a:cubicBezTo>
                    <a:pt x="319" y="97"/>
                    <a:pt x="319" y="97"/>
                    <a:pt x="319" y="97"/>
                  </a:cubicBezTo>
                  <a:cubicBezTo>
                    <a:pt x="318" y="97"/>
                    <a:pt x="318" y="97"/>
                    <a:pt x="318" y="97"/>
                  </a:cubicBezTo>
                  <a:cubicBezTo>
                    <a:pt x="316" y="95"/>
                    <a:pt x="316" y="95"/>
                    <a:pt x="316" y="95"/>
                  </a:cubicBezTo>
                  <a:cubicBezTo>
                    <a:pt x="315" y="96"/>
                    <a:pt x="315" y="96"/>
                    <a:pt x="315" y="96"/>
                  </a:cubicBezTo>
                  <a:cubicBezTo>
                    <a:pt x="314" y="95"/>
                    <a:pt x="314" y="95"/>
                    <a:pt x="314" y="95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1" y="96"/>
                    <a:pt x="311" y="96"/>
                    <a:pt x="311" y="9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2"/>
                    <a:pt x="314" y="92"/>
                    <a:pt x="314" y="92"/>
                  </a:cubicBezTo>
                  <a:cubicBezTo>
                    <a:pt x="314" y="91"/>
                    <a:pt x="314" y="91"/>
                    <a:pt x="314" y="91"/>
                  </a:cubicBezTo>
                  <a:cubicBezTo>
                    <a:pt x="312" y="92"/>
                    <a:pt x="312" y="92"/>
                    <a:pt x="312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0"/>
                    <a:pt x="310" y="90"/>
                    <a:pt x="310" y="90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05" y="88"/>
                    <a:pt x="305" y="88"/>
                    <a:pt x="305" y="88"/>
                  </a:cubicBezTo>
                  <a:cubicBezTo>
                    <a:pt x="303" y="85"/>
                    <a:pt x="303" y="85"/>
                    <a:pt x="303" y="85"/>
                  </a:cubicBezTo>
                  <a:cubicBezTo>
                    <a:pt x="303" y="82"/>
                    <a:pt x="303" y="82"/>
                    <a:pt x="303" y="82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78"/>
                    <a:pt x="302" y="78"/>
                    <a:pt x="302" y="78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4" y="74"/>
                    <a:pt x="304" y="74"/>
                    <a:pt x="304" y="74"/>
                  </a:cubicBezTo>
                  <a:cubicBezTo>
                    <a:pt x="303" y="70"/>
                    <a:pt x="303" y="70"/>
                    <a:pt x="303" y="70"/>
                  </a:cubicBezTo>
                  <a:cubicBezTo>
                    <a:pt x="302" y="68"/>
                    <a:pt x="302" y="68"/>
                    <a:pt x="302" y="68"/>
                  </a:cubicBezTo>
                  <a:cubicBezTo>
                    <a:pt x="303" y="67"/>
                    <a:pt x="303" y="67"/>
                    <a:pt x="303" y="67"/>
                  </a:cubicBezTo>
                  <a:cubicBezTo>
                    <a:pt x="301" y="66"/>
                    <a:pt x="301" y="66"/>
                    <a:pt x="301" y="66"/>
                  </a:cubicBezTo>
                  <a:cubicBezTo>
                    <a:pt x="300" y="66"/>
                    <a:pt x="300" y="66"/>
                    <a:pt x="300" y="66"/>
                  </a:cubicBezTo>
                  <a:cubicBezTo>
                    <a:pt x="298" y="63"/>
                    <a:pt x="298" y="63"/>
                    <a:pt x="298" y="63"/>
                  </a:cubicBezTo>
                  <a:cubicBezTo>
                    <a:pt x="298" y="58"/>
                    <a:pt x="298" y="58"/>
                    <a:pt x="298" y="58"/>
                  </a:cubicBezTo>
                  <a:cubicBezTo>
                    <a:pt x="299" y="58"/>
                    <a:pt x="299" y="58"/>
                    <a:pt x="299" y="58"/>
                  </a:cubicBezTo>
                  <a:cubicBezTo>
                    <a:pt x="299" y="57"/>
                    <a:pt x="299" y="57"/>
                    <a:pt x="299" y="57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298" y="50"/>
                    <a:pt x="298" y="50"/>
                    <a:pt x="298" y="50"/>
                  </a:cubicBezTo>
                  <a:cubicBezTo>
                    <a:pt x="298" y="49"/>
                    <a:pt x="298" y="49"/>
                    <a:pt x="298" y="49"/>
                  </a:cubicBezTo>
                  <a:cubicBezTo>
                    <a:pt x="298" y="47"/>
                    <a:pt x="298" y="47"/>
                    <a:pt x="298" y="47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299" y="45"/>
                    <a:pt x="299" y="45"/>
                    <a:pt x="299" y="45"/>
                  </a:cubicBezTo>
                  <a:cubicBezTo>
                    <a:pt x="296" y="43"/>
                    <a:pt x="296" y="43"/>
                    <a:pt x="296" y="43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2" y="39"/>
                    <a:pt x="292" y="39"/>
                    <a:pt x="292" y="39"/>
                  </a:cubicBezTo>
                  <a:cubicBezTo>
                    <a:pt x="291" y="40"/>
                    <a:pt x="291" y="40"/>
                    <a:pt x="291" y="40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89" y="41"/>
                    <a:pt x="289" y="41"/>
                    <a:pt x="289" y="41"/>
                  </a:cubicBezTo>
                  <a:cubicBezTo>
                    <a:pt x="287" y="41"/>
                    <a:pt x="287" y="41"/>
                    <a:pt x="287" y="41"/>
                  </a:cubicBezTo>
                  <a:cubicBezTo>
                    <a:pt x="285" y="38"/>
                    <a:pt x="285" y="38"/>
                    <a:pt x="285" y="38"/>
                  </a:cubicBezTo>
                  <a:cubicBezTo>
                    <a:pt x="286" y="37"/>
                    <a:pt x="286" y="37"/>
                    <a:pt x="286" y="37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5" y="31"/>
                    <a:pt x="285" y="31"/>
                    <a:pt x="285" y="31"/>
                  </a:cubicBezTo>
                  <a:cubicBezTo>
                    <a:pt x="285" y="27"/>
                    <a:pt x="285" y="27"/>
                    <a:pt x="285" y="27"/>
                  </a:cubicBezTo>
                  <a:cubicBezTo>
                    <a:pt x="284" y="28"/>
                    <a:pt x="284" y="28"/>
                    <a:pt x="284" y="2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4" y="25"/>
                    <a:pt x="284" y="25"/>
                    <a:pt x="284" y="25"/>
                  </a:cubicBezTo>
                  <a:cubicBezTo>
                    <a:pt x="283" y="23"/>
                    <a:pt x="283" y="23"/>
                    <a:pt x="283" y="23"/>
                  </a:cubicBezTo>
                  <a:cubicBezTo>
                    <a:pt x="283" y="21"/>
                    <a:pt x="283" y="21"/>
                    <a:pt x="283" y="21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2" y="18"/>
                    <a:pt x="282" y="18"/>
                    <a:pt x="282" y="18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7"/>
                    <a:pt x="282" y="17"/>
                    <a:pt x="282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7" y="8"/>
                    <a:pt x="277" y="8"/>
                    <a:pt x="277" y="8"/>
                  </a:cubicBezTo>
                  <a:cubicBezTo>
                    <a:pt x="277" y="7"/>
                    <a:pt x="277" y="7"/>
                    <a:pt x="277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3" y="16"/>
                    <a:pt x="273" y="16"/>
                    <a:pt x="273" y="16"/>
                  </a:cubicBezTo>
                  <a:cubicBezTo>
                    <a:pt x="273" y="17"/>
                    <a:pt x="273" y="17"/>
                    <a:pt x="273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1" y="20"/>
                    <a:pt x="271" y="20"/>
                    <a:pt x="271" y="20"/>
                  </a:cubicBezTo>
                  <a:cubicBezTo>
                    <a:pt x="269" y="22"/>
                    <a:pt x="269" y="22"/>
                    <a:pt x="269" y="22"/>
                  </a:cubicBezTo>
                  <a:cubicBezTo>
                    <a:pt x="270" y="24"/>
                    <a:pt x="270" y="24"/>
                    <a:pt x="270" y="24"/>
                  </a:cubicBezTo>
                  <a:cubicBezTo>
                    <a:pt x="272" y="25"/>
                    <a:pt x="272" y="25"/>
                    <a:pt x="272" y="25"/>
                  </a:cubicBezTo>
                  <a:cubicBezTo>
                    <a:pt x="271" y="26"/>
                    <a:pt x="271" y="26"/>
                    <a:pt x="271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9" y="27"/>
                    <a:pt x="269" y="27"/>
                    <a:pt x="269" y="27"/>
                  </a:cubicBezTo>
                  <a:cubicBezTo>
                    <a:pt x="268" y="29"/>
                    <a:pt x="268" y="29"/>
                    <a:pt x="268" y="29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68" y="32"/>
                    <a:pt x="268" y="32"/>
                    <a:pt x="268" y="32"/>
                  </a:cubicBezTo>
                  <a:cubicBezTo>
                    <a:pt x="267" y="33"/>
                    <a:pt x="267" y="33"/>
                    <a:pt x="267" y="33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7" y="40"/>
                    <a:pt x="267" y="40"/>
                    <a:pt x="267" y="40"/>
                  </a:cubicBezTo>
                  <a:cubicBezTo>
                    <a:pt x="267" y="43"/>
                    <a:pt x="267" y="43"/>
                    <a:pt x="267" y="43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49"/>
                    <a:pt x="266" y="49"/>
                    <a:pt x="266" y="49"/>
                  </a:cubicBezTo>
                  <a:cubicBezTo>
                    <a:pt x="266" y="51"/>
                    <a:pt x="266" y="51"/>
                    <a:pt x="266" y="51"/>
                  </a:cubicBezTo>
                  <a:cubicBezTo>
                    <a:pt x="264" y="54"/>
                    <a:pt x="264" y="54"/>
                    <a:pt x="264" y="54"/>
                  </a:cubicBezTo>
                  <a:cubicBezTo>
                    <a:pt x="264" y="59"/>
                    <a:pt x="264" y="59"/>
                    <a:pt x="264" y="59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3" y="63"/>
                    <a:pt x="263" y="63"/>
                    <a:pt x="263" y="63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60" y="67"/>
                    <a:pt x="260" y="67"/>
                    <a:pt x="260" y="67"/>
                  </a:cubicBezTo>
                  <a:cubicBezTo>
                    <a:pt x="260" y="70"/>
                    <a:pt x="260" y="70"/>
                    <a:pt x="260" y="70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1" y="75"/>
                    <a:pt x="251" y="75"/>
                    <a:pt x="251" y="75"/>
                  </a:cubicBezTo>
                  <a:cubicBezTo>
                    <a:pt x="249" y="73"/>
                    <a:pt x="249" y="73"/>
                    <a:pt x="249" y="73"/>
                  </a:cubicBezTo>
                  <a:cubicBezTo>
                    <a:pt x="247" y="73"/>
                    <a:pt x="247" y="73"/>
                    <a:pt x="247" y="73"/>
                  </a:cubicBezTo>
                  <a:cubicBezTo>
                    <a:pt x="246" y="71"/>
                    <a:pt x="246" y="71"/>
                    <a:pt x="246" y="71"/>
                  </a:cubicBezTo>
                  <a:cubicBezTo>
                    <a:pt x="244" y="70"/>
                    <a:pt x="244" y="70"/>
                    <a:pt x="244" y="70"/>
                  </a:cubicBezTo>
                  <a:cubicBezTo>
                    <a:pt x="243" y="69"/>
                    <a:pt x="243" y="69"/>
                    <a:pt x="243" y="69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0" y="65"/>
                    <a:pt x="240" y="65"/>
                    <a:pt x="240" y="65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36" y="65"/>
                    <a:pt x="236" y="65"/>
                    <a:pt x="236" y="65"/>
                  </a:cubicBezTo>
                  <a:cubicBezTo>
                    <a:pt x="233" y="63"/>
                    <a:pt x="233" y="63"/>
                    <a:pt x="233" y="63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1" y="59"/>
                    <a:pt x="231" y="59"/>
                    <a:pt x="231" y="59"/>
                  </a:cubicBezTo>
                  <a:cubicBezTo>
                    <a:pt x="229" y="59"/>
                    <a:pt x="229" y="59"/>
                    <a:pt x="229" y="59"/>
                  </a:cubicBezTo>
                  <a:cubicBezTo>
                    <a:pt x="227" y="57"/>
                    <a:pt x="227" y="57"/>
                    <a:pt x="227" y="57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25" y="56"/>
                    <a:pt x="225" y="56"/>
                    <a:pt x="225" y="56"/>
                  </a:cubicBezTo>
                  <a:cubicBezTo>
                    <a:pt x="224" y="55"/>
                    <a:pt x="224" y="55"/>
                    <a:pt x="224" y="55"/>
                  </a:cubicBezTo>
                  <a:cubicBezTo>
                    <a:pt x="222" y="56"/>
                    <a:pt x="222" y="56"/>
                    <a:pt x="222" y="56"/>
                  </a:cubicBezTo>
                  <a:cubicBezTo>
                    <a:pt x="221" y="55"/>
                    <a:pt x="221" y="55"/>
                    <a:pt x="221" y="55"/>
                  </a:cubicBezTo>
                  <a:cubicBezTo>
                    <a:pt x="221" y="54"/>
                    <a:pt x="221" y="54"/>
                    <a:pt x="221" y="54"/>
                  </a:cubicBezTo>
                  <a:cubicBezTo>
                    <a:pt x="219" y="53"/>
                    <a:pt x="219" y="53"/>
                    <a:pt x="219" y="53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16" y="49"/>
                    <a:pt x="216" y="49"/>
                    <a:pt x="216" y="49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13" y="46"/>
                    <a:pt x="213" y="46"/>
                    <a:pt x="213" y="46"/>
                  </a:cubicBezTo>
                  <a:cubicBezTo>
                    <a:pt x="213" y="44"/>
                    <a:pt x="213" y="44"/>
                    <a:pt x="213" y="44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5" y="39"/>
                    <a:pt x="215" y="39"/>
                    <a:pt x="215" y="39"/>
                  </a:cubicBezTo>
                  <a:cubicBezTo>
                    <a:pt x="217" y="38"/>
                    <a:pt x="217" y="38"/>
                    <a:pt x="217" y="38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6" y="35"/>
                    <a:pt x="216" y="35"/>
                    <a:pt x="216" y="35"/>
                  </a:cubicBezTo>
                  <a:cubicBezTo>
                    <a:pt x="215" y="33"/>
                    <a:pt x="215" y="33"/>
                    <a:pt x="215" y="33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7" y="30"/>
                    <a:pt x="217" y="30"/>
                    <a:pt x="217" y="30"/>
                  </a:cubicBezTo>
                  <a:cubicBezTo>
                    <a:pt x="218" y="30"/>
                    <a:pt x="218" y="30"/>
                    <a:pt x="218" y="30"/>
                  </a:cubicBezTo>
                  <a:cubicBezTo>
                    <a:pt x="219" y="29"/>
                    <a:pt x="219" y="29"/>
                    <a:pt x="219" y="29"/>
                  </a:cubicBezTo>
                  <a:cubicBezTo>
                    <a:pt x="219" y="30"/>
                    <a:pt x="219" y="30"/>
                    <a:pt x="219" y="30"/>
                  </a:cubicBezTo>
                  <a:cubicBezTo>
                    <a:pt x="221" y="30"/>
                    <a:pt x="221" y="30"/>
                    <a:pt x="221" y="30"/>
                  </a:cubicBezTo>
                  <a:cubicBezTo>
                    <a:pt x="223" y="29"/>
                    <a:pt x="223" y="29"/>
                    <a:pt x="223" y="29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2" y="26"/>
                    <a:pt x="222" y="26"/>
                    <a:pt x="222" y="26"/>
                  </a:cubicBezTo>
                  <a:cubicBezTo>
                    <a:pt x="223" y="25"/>
                    <a:pt x="223" y="25"/>
                    <a:pt x="223" y="25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8" y="20"/>
                    <a:pt x="228" y="20"/>
                    <a:pt x="228" y="20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6" y="18"/>
                    <a:pt x="226" y="18"/>
                    <a:pt x="226" y="18"/>
                  </a:cubicBezTo>
                  <a:cubicBezTo>
                    <a:pt x="225" y="20"/>
                    <a:pt x="225" y="20"/>
                    <a:pt x="225" y="20"/>
                  </a:cubicBezTo>
                  <a:cubicBezTo>
                    <a:pt x="224" y="19"/>
                    <a:pt x="224" y="19"/>
                    <a:pt x="224" y="19"/>
                  </a:cubicBezTo>
                  <a:cubicBezTo>
                    <a:pt x="223" y="16"/>
                    <a:pt x="223" y="16"/>
                    <a:pt x="223" y="16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20" y="19"/>
                    <a:pt x="220" y="19"/>
                    <a:pt x="220" y="19"/>
                  </a:cubicBezTo>
                  <a:cubicBezTo>
                    <a:pt x="221" y="20"/>
                    <a:pt x="221" y="20"/>
                    <a:pt x="221" y="20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6" y="20"/>
                    <a:pt x="216" y="20"/>
                    <a:pt x="216" y="20"/>
                  </a:cubicBezTo>
                  <a:cubicBezTo>
                    <a:pt x="215" y="20"/>
                    <a:pt x="215" y="20"/>
                    <a:pt x="215" y="20"/>
                  </a:cubicBezTo>
                  <a:cubicBezTo>
                    <a:pt x="215" y="19"/>
                    <a:pt x="215" y="19"/>
                    <a:pt x="215" y="19"/>
                  </a:cubicBezTo>
                  <a:cubicBezTo>
                    <a:pt x="216" y="18"/>
                    <a:pt x="216" y="18"/>
                    <a:pt x="216" y="18"/>
                  </a:cubicBezTo>
                  <a:cubicBezTo>
                    <a:pt x="217" y="17"/>
                    <a:pt x="217" y="17"/>
                    <a:pt x="217" y="17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5" y="19"/>
                    <a:pt x="215" y="19"/>
                    <a:pt x="215" y="19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2" y="20"/>
                    <a:pt x="212" y="20"/>
                    <a:pt x="212" y="20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8" y="17"/>
                    <a:pt x="208" y="17"/>
                    <a:pt x="208" y="17"/>
                  </a:cubicBezTo>
                  <a:cubicBezTo>
                    <a:pt x="207" y="17"/>
                    <a:pt x="207" y="17"/>
                    <a:pt x="207" y="17"/>
                  </a:cubicBezTo>
                  <a:cubicBezTo>
                    <a:pt x="205" y="18"/>
                    <a:pt x="205" y="18"/>
                    <a:pt x="205" y="18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202" y="16"/>
                    <a:pt x="202" y="16"/>
                    <a:pt x="202" y="16"/>
                  </a:cubicBezTo>
                  <a:cubicBezTo>
                    <a:pt x="201" y="16"/>
                    <a:pt x="201" y="16"/>
                    <a:pt x="201" y="16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198" y="15"/>
                    <a:pt x="198" y="15"/>
                    <a:pt x="198" y="15"/>
                  </a:cubicBezTo>
                  <a:cubicBezTo>
                    <a:pt x="196" y="15"/>
                    <a:pt x="196" y="15"/>
                    <a:pt x="196" y="15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3" y="11"/>
                    <a:pt x="193" y="11"/>
                    <a:pt x="193" y="11"/>
                  </a:cubicBezTo>
                  <a:cubicBezTo>
                    <a:pt x="192" y="11"/>
                    <a:pt x="192" y="11"/>
                    <a:pt x="192" y="11"/>
                  </a:cubicBezTo>
                  <a:cubicBezTo>
                    <a:pt x="192" y="12"/>
                    <a:pt x="192" y="12"/>
                    <a:pt x="192" y="12"/>
                  </a:cubicBezTo>
                  <a:cubicBezTo>
                    <a:pt x="190" y="13"/>
                    <a:pt x="190" y="13"/>
                    <a:pt x="190" y="13"/>
                  </a:cubicBezTo>
                  <a:cubicBezTo>
                    <a:pt x="189" y="11"/>
                    <a:pt x="189" y="11"/>
                    <a:pt x="189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5" y="10"/>
                    <a:pt x="185" y="10"/>
                    <a:pt x="185" y="10"/>
                  </a:cubicBezTo>
                  <a:cubicBezTo>
                    <a:pt x="185" y="10"/>
                    <a:pt x="185" y="10"/>
                    <a:pt x="185" y="10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89" y="14"/>
                    <a:pt x="189" y="14"/>
                    <a:pt x="189" y="14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8"/>
                    <a:pt x="189" y="18"/>
                    <a:pt x="189" y="18"/>
                  </a:cubicBezTo>
                  <a:cubicBezTo>
                    <a:pt x="188" y="18"/>
                    <a:pt x="188" y="18"/>
                    <a:pt x="188" y="18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4" y="20"/>
                    <a:pt x="184" y="20"/>
                    <a:pt x="184" y="20"/>
                  </a:cubicBezTo>
                  <a:cubicBezTo>
                    <a:pt x="178" y="20"/>
                    <a:pt x="178" y="20"/>
                    <a:pt x="178" y="20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4" y="20"/>
                    <a:pt x="174" y="20"/>
                    <a:pt x="174" y="20"/>
                  </a:cubicBezTo>
                  <a:cubicBezTo>
                    <a:pt x="174" y="21"/>
                    <a:pt x="174" y="21"/>
                    <a:pt x="174" y="21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0" y="23"/>
                    <a:pt x="170" y="23"/>
                    <a:pt x="170" y="23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6" y="27"/>
                    <a:pt x="166" y="27"/>
                    <a:pt x="166" y="27"/>
                  </a:cubicBezTo>
                  <a:cubicBezTo>
                    <a:pt x="166" y="29"/>
                    <a:pt x="166" y="29"/>
                    <a:pt x="166" y="29"/>
                  </a:cubicBezTo>
                  <a:cubicBezTo>
                    <a:pt x="167" y="30"/>
                    <a:pt x="167" y="30"/>
                    <a:pt x="167" y="30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3" y="44"/>
                    <a:pt x="163" y="44"/>
                    <a:pt x="163" y="44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58" y="46"/>
                    <a:pt x="158" y="46"/>
                    <a:pt x="158" y="46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7" y="47"/>
                    <a:pt x="147" y="47"/>
                    <a:pt x="147" y="47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48" y="49"/>
                    <a:pt x="148" y="49"/>
                    <a:pt x="148" y="49"/>
                  </a:cubicBezTo>
                  <a:cubicBezTo>
                    <a:pt x="147" y="48"/>
                    <a:pt x="147" y="48"/>
                    <a:pt x="147" y="48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45" y="51"/>
                    <a:pt x="145" y="51"/>
                    <a:pt x="145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3" y="37"/>
                    <a:pt x="133" y="37"/>
                    <a:pt x="133" y="37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7"/>
                    <a:pt x="129" y="37"/>
                    <a:pt x="129" y="37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4" y="54"/>
                    <a:pt x="114" y="54"/>
                    <a:pt x="114" y="54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5" y="57"/>
                    <a:pt x="115" y="57"/>
                    <a:pt x="115" y="57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5" y="57"/>
                    <a:pt x="105" y="57"/>
                    <a:pt x="105" y="57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6" y="82"/>
                    <a:pt x="86" y="82"/>
                    <a:pt x="86" y="82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9"/>
                    <a:pt x="51" y="99"/>
                    <a:pt x="51" y="99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0" y="159"/>
                    <a:pt x="10" y="159"/>
                    <a:pt x="10" y="159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203"/>
                    <a:pt x="13" y="203"/>
                    <a:pt x="13" y="203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3" y="207"/>
                    <a:pt x="13" y="207"/>
                    <a:pt x="13" y="207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5" y="216"/>
                    <a:pt x="15" y="216"/>
                    <a:pt x="15" y="216"/>
                  </a:cubicBezTo>
                  <a:cubicBezTo>
                    <a:pt x="13" y="217"/>
                    <a:pt x="13" y="217"/>
                    <a:pt x="13" y="217"/>
                  </a:cubicBezTo>
                  <a:cubicBezTo>
                    <a:pt x="14" y="218"/>
                    <a:pt x="14" y="218"/>
                    <a:pt x="14" y="218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2" y="226"/>
                    <a:pt x="12" y="226"/>
                    <a:pt x="12" y="226"/>
                  </a:cubicBezTo>
                  <a:cubicBezTo>
                    <a:pt x="12" y="227"/>
                    <a:pt x="12" y="227"/>
                    <a:pt x="12" y="227"/>
                  </a:cubicBezTo>
                  <a:cubicBezTo>
                    <a:pt x="12" y="229"/>
                    <a:pt x="12" y="229"/>
                    <a:pt x="12" y="229"/>
                  </a:cubicBezTo>
                  <a:cubicBezTo>
                    <a:pt x="10" y="230"/>
                    <a:pt x="10" y="230"/>
                    <a:pt x="10" y="230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4" y="237"/>
                    <a:pt x="4" y="237"/>
                    <a:pt x="4" y="237"/>
                  </a:cubicBezTo>
                  <a:lnTo>
                    <a:pt x="4" y="24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7" name="Freeform 311">
              <a:extLst>
                <a:ext uri="{FF2B5EF4-FFF2-40B4-BE49-F238E27FC236}">
                  <a16:creationId xmlns:a16="http://schemas.microsoft.com/office/drawing/2014/main" id="{8E7BE9BA-E1AB-FA70-ABC8-5A97E2DD69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9016" y="6189238"/>
              <a:ext cx="368790" cy="561506"/>
            </a:xfrm>
            <a:custGeom>
              <a:avLst/>
              <a:gdLst>
                <a:gd name="T0" fmla="*/ 90 w 421"/>
                <a:gd name="T1" fmla="*/ 372 h 641"/>
                <a:gd name="T2" fmla="*/ 28 w 421"/>
                <a:gd name="T3" fmla="*/ 639 h 641"/>
                <a:gd name="T4" fmla="*/ 7 w 421"/>
                <a:gd name="T5" fmla="*/ 561 h 641"/>
                <a:gd name="T6" fmla="*/ 357 w 421"/>
                <a:gd name="T7" fmla="*/ 90 h 641"/>
                <a:gd name="T8" fmla="*/ 369 w 421"/>
                <a:gd name="T9" fmla="*/ 76 h 641"/>
                <a:gd name="T10" fmla="*/ 369 w 421"/>
                <a:gd name="T11" fmla="*/ 76 h 641"/>
                <a:gd name="T12" fmla="*/ 312 w 421"/>
                <a:gd name="T13" fmla="*/ 244 h 641"/>
                <a:gd name="T14" fmla="*/ 354 w 421"/>
                <a:gd name="T15" fmla="*/ 213 h 641"/>
                <a:gd name="T16" fmla="*/ 373 w 421"/>
                <a:gd name="T17" fmla="*/ 185 h 641"/>
                <a:gd name="T18" fmla="*/ 392 w 421"/>
                <a:gd name="T19" fmla="*/ 168 h 641"/>
                <a:gd name="T20" fmla="*/ 402 w 421"/>
                <a:gd name="T21" fmla="*/ 154 h 641"/>
                <a:gd name="T22" fmla="*/ 421 w 421"/>
                <a:gd name="T23" fmla="*/ 126 h 641"/>
                <a:gd name="T24" fmla="*/ 395 w 421"/>
                <a:gd name="T25" fmla="*/ 128 h 641"/>
                <a:gd name="T26" fmla="*/ 371 w 421"/>
                <a:gd name="T27" fmla="*/ 100 h 641"/>
                <a:gd name="T28" fmla="*/ 364 w 421"/>
                <a:gd name="T29" fmla="*/ 78 h 641"/>
                <a:gd name="T30" fmla="*/ 362 w 421"/>
                <a:gd name="T31" fmla="*/ 102 h 641"/>
                <a:gd name="T32" fmla="*/ 352 w 421"/>
                <a:gd name="T33" fmla="*/ 85 h 641"/>
                <a:gd name="T34" fmla="*/ 350 w 421"/>
                <a:gd name="T35" fmla="*/ 57 h 641"/>
                <a:gd name="T36" fmla="*/ 357 w 421"/>
                <a:gd name="T37" fmla="*/ 36 h 641"/>
                <a:gd name="T38" fmla="*/ 347 w 421"/>
                <a:gd name="T39" fmla="*/ 21 h 641"/>
                <a:gd name="T40" fmla="*/ 338 w 421"/>
                <a:gd name="T41" fmla="*/ 21 h 641"/>
                <a:gd name="T42" fmla="*/ 331 w 421"/>
                <a:gd name="T43" fmla="*/ 3 h 641"/>
                <a:gd name="T44" fmla="*/ 328 w 421"/>
                <a:gd name="T45" fmla="*/ 31 h 641"/>
                <a:gd name="T46" fmla="*/ 338 w 421"/>
                <a:gd name="T47" fmla="*/ 64 h 641"/>
                <a:gd name="T48" fmla="*/ 345 w 421"/>
                <a:gd name="T49" fmla="*/ 71 h 641"/>
                <a:gd name="T50" fmla="*/ 340 w 421"/>
                <a:gd name="T51" fmla="*/ 78 h 641"/>
                <a:gd name="T52" fmla="*/ 345 w 421"/>
                <a:gd name="T53" fmla="*/ 102 h 641"/>
                <a:gd name="T54" fmla="*/ 340 w 421"/>
                <a:gd name="T55" fmla="*/ 123 h 641"/>
                <a:gd name="T56" fmla="*/ 328 w 421"/>
                <a:gd name="T57" fmla="*/ 156 h 641"/>
                <a:gd name="T58" fmla="*/ 314 w 421"/>
                <a:gd name="T59" fmla="*/ 182 h 641"/>
                <a:gd name="T60" fmla="*/ 317 w 421"/>
                <a:gd name="T61" fmla="*/ 223 h 641"/>
                <a:gd name="T62" fmla="*/ 291 w 421"/>
                <a:gd name="T63" fmla="*/ 216 h 641"/>
                <a:gd name="T64" fmla="*/ 288 w 421"/>
                <a:gd name="T65" fmla="*/ 227 h 641"/>
                <a:gd name="T66" fmla="*/ 288 w 421"/>
                <a:gd name="T67" fmla="*/ 225 h 641"/>
                <a:gd name="T68" fmla="*/ 113 w 421"/>
                <a:gd name="T69" fmla="*/ 419 h 641"/>
                <a:gd name="T70" fmla="*/ 97 w 421"/>
                <a:gd name="T71" fmla="*/ 421 h 641"/>
                <a:gd name="T72" fmla="*/ 106 w 421"/>
                <a:gd name="T73" fmla="*/ 419 h 641"/>
                <a:gd name="T74" fmla="*/ 101 w 421"/>
                <a:gd name="T75" fmla="*/ 426 h 641"/>
                <a:gd name="T76" fmla="*/ 90 w 421"/>
                <a:gd name="T77" fmla="*/ 386 h 641"/>
                <a:gd name="T78" fmla="*/ 97 w 421"/>
                <a:gd name="T79" fmla="*/ 372 h 641"/>
                <a:gd name="T80" fmla="*/ 109 w 421"/>
                <a:gd name="T81" fmla="*/ 353 h 641"/>
                <a:gd name="T82" fmla="*/ 128 w 421"/>
                <a:gd name="T83" fmla="*/ 339 h 641"/>
                <a:gd name="T84" fmla="*/ 158 w 421"/>
                <a:gd name="T85" fmla="*/ 317 h 641"/>
                <a:gd name="T86" fmla="*/ 184 w 421"/>
                <a:gd name="T87" fmla="*/ 298 h 641"/>
                <a:gd name="T88" fmla="*/ 222 w 421"/>
                <a:gd name="T89" fmla="*/ 268 h 641"/>
                <a:gd name="T90" fmla="*/ 243 w 421"/>
                <a:gd name="T91" fmla="*/ 244 h 641"/>
                <a:gd name="T92" fmla="*/ 272 w 421"/>
                <a:gd name="T93" fmla="*/ 211 h 641"/>
                <a:gd name="T94" fmla="*/ 276 w 421"/>
                <a:gd name="T95" fmla="*/ 223 h 641"/>
                <a:gd name="T96" fmla="*/ 286 w 421"/>
                <a:gd name="T97" fmla="*/ 232 h 641"/>
                <a:gd name="T98" fmla="*/ 295 w 421"/>
                <a:gd name="T99" fmla="*/ 232 h 641"/>
                <a:gd name="T100" fmla="*/ 291 w 421"/>
                <a:gd name="T101" fmla="*/ 253 h 641"/>
                <a:gd name="T102" fmla="*/ 265 w 421"/>
                <a:gd name="T103" fmla="*/ 284 h 641"/>
                <a:gd name="T104" fmla="*/ 243 w 421"/>
                <a:gd name="T105" fmla="*/ 313 h 641"/>
                <a:gd name="T106" fmla="*/ 239 w 421"/>
                <a:gd name="T107" fmla="*/ 324 h 641"/>
                <a:gd name="T108" fmla="*/ 224 w 421"/>
                <a:gd name="T109" fmla="*/ 322 h 641"/>
                <a:gd name="T110" fmla="*/ 213 w 421"/>
                <a:gd name="T111" fmla="*/ 329 h 641"/>
                <a:gd name="T112" fmla="*/ 191 w 421"/>
                <a:gd name="T113" fmla="*/ 357 h 641"/>
                <a:gd name="T114" fmla="*/ 172 w 421"/>
                <a:gd name="T115" fmla="*/ 388 h 641"/>
                <a:gd name="T116" fmla="*/ 149 w 421"/>
                <a:gd name="T117" fmla="*/ 400 h 641"/>
                <a:gd name="T118" fmla="*/ 118 w 421"/>
                <a:gd name="T119" fmla="*/ 414 h 641"/>
                <a:gd name="T120" fmla="*/ 106 w 421"/>
                <a:gd name="T121" fmla="*/ 398 h 641"/>
                <a:gd name="T122" fmla="*/ 90 w 421"/>
                <a:gd name="T123" fmla="*/ 393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1" h="641">
                  <a:moveTo>
                    <a:pt x="90" y="372"/>
                  </a:moveTo>
                  <a:lnTo>
                    <a:pt x="92" y="374"/>
                  </a:lnTo>
                  <a:lnTo>
                    <a:pt x="92" y="374"/>
                  </a:lnTo>
                  <a:lnTo>
                    <a:pt x="92" y="372"/>
                  </a:lnTo>
                  <a:lnTo>
                    <a:pt x="90" y="372"/>
                  </a:lnTo>
                  <a:lnTo>
                    <a:pt x="90" y="372"/>
                  </a:lnTo>
                  <a:lnTo>
                    <a:pt x="90" y="372"/>
                  </a:lnTo>
                  <a:lnTo>
                    <a:pt x="90" y="372"/>
                  </a:lnTo>
                  <a:lnTo>
                    <a:pt x="90" y="372"/>
                  </a:lnTo>
                  <a:close/>
                  <a:moveTo>
                    <a:pt x="28" y="639"/>
                  </a:moveTo>
                  <a:lnTo>
                    <a:pt x="33" y="641"/>
                  </a:lnTo>
                  <a:lnTo>
                    <a:pt x="35" y="641"/>
                  </a:lnTo>
                  <a:lnTo>
                    <a:pt x="40" y="637"/>
                  </a:lnTo>
                  <a:lnTo>
                    <a:pt x="38" y="634"/>
                  </a:lnTo>
                  <a:lnTo>
                    <a:pt x="33" y="639"/>
                  </a:lnTo>
                  <a:lnTo>
                    <a:pt x="31" y="637"/>
                  </a:lnTo>
                  <a:lnTo>
                    <a:pt x="28" y="639"/>
                  </a:lnTo>
                  <a:lnTo>
                    <a:pt x="28" y="639"/>
                  </a:lnTo>
                  <a:lnTo>
                    <a:pt x="28" y="639"/>
                  </a:lnTo>
                  <a:close/>
                  <a:moveTo>
                    <a:pt x="0" y="559"/>
                  </a:moveTo>
                  <a:lnTo>
                    <a:pt x="9" y="549"/>
                  </a:lnTo>
                  <a:lnTo>
                    <a:pt x="12" y="549"/>
                  </a:lnTo>
                  <a:lnTo>
                    <a:pt x="12" y="554"/>
                  </a:lnTo>
                  <a:lnTo>
                    <a:pt x="9" y="556"/>
                  </a:lnTo>
                  <a:lnTo>
                    <a:pt x="12" y="561"/>
                  </a:lnTo>
                  <a:lnTo>
                    <a:pt x="9" y="563"/>
                  </a:lnTo>
                  <a:lnTo>
                    <a:pt x="7" y="561"/>
                  </a:lnTo>
                  <a:lnTo>
                    <a:pt x="2" y="563"/>
                  </a:lnTo>
                  <a:lnTo>
                    <a:pt x="0" y="559"/>
                  </a:lnTo>
                  <a:lnTo>
                    <a:pt x="0" y="559"/>
                  </a:lnTo>
                  <a:lnTo>
                    <a:pt x="0" y="559"/>
                  </a:lnTo>
                  <a:close/>
                  <a:moveTo>
                    <a:pt x="357" y="90"/>
                  </a:moveTo>
                  <a:lnTo>
                    <a:pt x="359" y="90"/>
                  </a:lnTo>
                  <a:lnTo>
                    <a:pt x="359" y="92"/>
                  </a:lnTo>
                  <a:lnTo>
                    <a:pt x="357" y="92"/>
                  </a:lnTo>
                  <a:lnTo>
                    <a:pt x="357" y="90"/>
                  </a:lnTo>
                  <a:lnTo>
                    <a:pt x="357" y="90"/>
                  </a:lnTo>
                  <a:lnTo>
                    <a:pt x="357" y="90"/>
                  </a:lnTo>
                  <a:close/>
                  <a:moveTo>
                    <a:pt x="362" y="74"/>
                  </a:moveTo>
                  <a:lnTo>
                    <a:pt x="362" y="71"/>
                  </a:lnTo>
                  <a:lnTo>
                    <a:pt x="364" y="71"/>
                  </a:lnTo>
                  <a:lnTo>
                    <a:pt x="362" y="74"/>
                  </a:lnTo>
                  <a:lnTo>
                    <a:pt x="362" y="74"/>
                  </a:lnTo>
                  <a:lnTo>
                    <a:pt x="362" y="74"/>
                  </a:lnTo>
                  <a:close/>
                  <a:moveTo>
                    <a:pt x="369" y="76"/>
                  </a:moveTo>
                  <a:lnTo>
                    <a:pt x="366" y="71"/>
                  </a:lnTo>
                  <a:lnTo>
                    <a:pt x="369" y="66"/>
                  </a:lnTo>
                  <a:lnTo>
                    <a:pt x="369" y="69"/>
                  </a:lnTo>
                  <a:lnTo>
                    <a:pt x="371" y="71"/>
                  </a:lnTo>
                  <a:lnTo>
                    <a:pt x="369" y="74"/>
                  </a:lnTo>
                  <a:lnTo>
                    <a:pt x="371" y="74"/>
                  </a:lnTo>
                  <a:lnTo>
                    <a:pt x="369" y="76"/>
                  </a:lnTo>
                  <a:lnTo>
                    <a:pt x="369" y="76"/>
                  </a:lnTo>
                  <a:lnTo>
                    <a:pt x="369" y="76"/>
                  </a:lnTo>
                  <a:close/>
                  <a:moveTo>
                    <a:pt x="302" y="237"/>
                  </a:moveTo>
                  <a:lnTo>
                    <a:pt x="307" y="239"/>
                  </a:lnTo>
                  <a:lnTo>
                    <a:pt x="307" y="237"/>
                  </a:lnTo>
                  <a:lnTo>
                    <a:pt x="310" y="237"/>
                  </a:lnTo>
                  <a:lnTo>
                    <a:pt x="310" y="239"/>
                  </a:lnTo>
                  <a:lnTo>
                    <a:pt x="310" y="242"/>
                  </a:lnTo>
                  <a:lnTo>
                    <a:pt x="310" y="242"/>
                  </a:lnTo>
                  <a:lnTo>
                    <a:pt x="312" y="242"/>
                  </a:lnTo>
                  <a:lnTo>
                    <a:pt x="312" y="244"/>
                  </a:lnTo>
                  <a:lnTo>
                    <a:pt x="312" y="246"/>
                  </a:lnTo>
                  <a:lnTo>
                    <a:pt x="314" y="249"/>
                  </a:lnTo>
                  <a:lnTo>
                    <a:pt x="317" y="246"/>
                  </a:lnTo>
                  <a:lnTo>
                    <a:pt x="324" y="242"/>
                  </a:lnTo>
                  <a:lnTo>
                    <a:pt x="331" y="237"/>
                  </a:lnTo>
                  <a:lnTo>
                    <a:pt x="338" y="230"/>
                  </a:lnTo>
                  <a:lnTo>
                    <a:pt x="343" y="223"/>
                  </a:lnTo>
                  <a:lnTo>
                    <a:pt x="350" y="216"/>
                  </a:lnTo>
                  <a:lnTo>
                    <a:pt x="354" y="213"/>
                  </a:lnTo>
                  <a:lnTo>
                    <a:pt x="357" y="211"/>
                  </a:lnTo>
                  <a:lnTo>
                    <a:pt x="357" y="211"/>
                  </a:lnTo>
                  <a:lnTo>
                    <a:pt x="359" y="206"/>
                  </a:lnTo>
                  <a:lnTo>
                    <a:pt x="359" y="204"/>
                  </a:lnTo>
                  <a:lnTo>
                    <a:pt x="364" y="204"/>
                  </a:lnTo>
                  <a:lnTo>
                    <a:pt x="366" y="194"/>
                  </a:lnTo>
                  <a:lnTo>
                    <a:pt x="371" y="187"/>
                  </a:lnTo>
                  <a:lnTo>
                    <a:pt x="371" y="187"/>
                  </a:lnTo>
                  <a:lnTo>
                    <a:pt x="373" y="185"/>
                  </a:lnTo>
                  <a:lnTo>
                    <a:pt x="369" y="182"/>
                  </a:lnTo>
                  <a:lnTo>
                    <a:pt x="366" y="180"/>
                  </a:lnTo>
                  <a:lnTo>
                    <a:pt x="364" y="182"/>
                  </a:lnTo>
                  <a:lnTo>
                    <a:pt x="366" y="180"/>
                  </a:lnTo>
                  <a:lnTo>
                    <a:pt x="369" y="178"/>
                  </a:lnTo>
                  <a:lnTo>
                    <a:pt x="378" y="168"/>
                  </a:lnTo>
                  <a:lnTo>
                    <a:pt x="383" y="166"/>
                  </a:lnTo>
                  <a:lnTo>
                    <a:pt x="390" y="168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5" y="171"/>
                  </a:lnTo>
                  <a:lnTo>
                    <a:pt x="397" y="168"/>
                  </a:lnTo>
                  <a:lnTo>
                    <a:pt x="392" y="166"/>
                  </a:lnTo>
                  <a:lnTo>
                    <a:pt x="395" y="163"/>
                  </a:lnTo>
                  <a:lnTo>
                    <a:pt x="397" y="156"/>
                  </a:lnTo>
                  <a:lnTo>
                    <a:pt x="399" y="154"/>
                  </a:lnTo>
                  <a:lnTo>
                    <a:pt x="402" y="154"/>
                  </a:lnTo>
                  <a:lnTo>
                    <a:pt x="404" y="156"/>
                  </a:lnTo>
                  <a:lnTo>
                    <a:pt x="404" y="154"/>
                  </a:lnTo>
                  <a:lnTo>
                    <a:pt x="406" y="149"/>
                  </a:lnTo>
                  <a:lnTo>
                    <a:pt x="414" y="142"/>
                  </a:lnTo>
                  <a:lnTo>
                    <a:pt x="414" y="140"/>
                  </a:lnTo>
                  <a:lnTo>
                    <a:pt x="411" y="135"/>
                  </a:lnTo>
                  <a:lnTo>
                    <a:pt x="414" y="130"/>
                  </a:lnTo>
                  <a:lnTo>
                    <a:pt x="416" y="128"/>
                  </a:lnTo>
                  <a:lnTo>
                    <a:pt x="421" y="126"/>
                  </a:lnTo>
                  <a:lnTo>
                    <a:pt x="421" y="123"/>
                  </a:lnTo>
                  <a:lnTo>
                    <a:pt x="416" y="123"/>
                  </a:lnTo>
                  <a:lnTo>
                    <a:pt x="414" y="121"/>
                  </a:lnTo>
                  <a:lnTo>
                    <a:pt x="416" y="118"/>
                  </a:lnTo>
                  <a:lnTo>
                    <a:pt x="416" y="118"/>
                  </a:lnTo>
                  <a:lnTo>
                    <a:pt x="411" y="118"/>
                  </a:lnTo>
                  <a:lnTo>
                    <a:pt x="406" y="121"/>
                  </a:lnTo>
                  <a:lnTo>
                    <a:pt x="399" y="128"/>
                  </a:lnTo>
                  <a:lnTo>
                    <a:pt x="395" y="128"/>
                  </a:lnTo>
                  <a:lnTo>
                    <a:pt x="390" y="130"/>
                  </a:lnTo>
                  <a:lnTo>
                    <a:pt x="388" y="128"/>
                  </a:lnTo>
                  <a:lnTo>
                    <a:pt x="378" y="118"/>
                  </a:lnTo>
                  <a:lnTo>
                    <a:pt x="376" y="121"/>
                  </a:lnTo>
                  <a:lnTo>
                    <a:pt x="373" y="116"/>
                  </a:lnTo>
                  <a:lnTo>
                    <a:pt x="371" y="114"/>
                  </a:lnTo>
                  <a:lnTo>
                    <a:pt x="373" y="111"/>
                  </a:lnTo>
                  <a:lnTo>
                    <a:pt x="376" y="107"/>
                  </a:lnTo>
                  <a:lnTo>
                    <a:pt x="371" y="100"/>
                  </a:lnTo>
                  <a:lnTo>
                    <a:pt x="371" y="97"/>
                  </a:lnTo>
                  <a:lnTo>
                    <a:pt x="371" y="95"/>
                  </a:lnTo>
                  <a:lnTo>
                    <a:pt x="371" y="90"/>
                  </a:lnTo>
                  <a:lnTo>
                    <a:pt x="371" y="88"/>
                  </a:lnTo>
                  <a:lnTo>
                    <a:pt x="369" y="85"/>
                  </a:lnTo>
                  <a:lnTo>
                    <a:pt x="369" y="83"/>
                  </a:lnTo>
                  <a:lnTo>
                    <a:pt x="369" y="78"/>
                  </a:lnTo>
                  <a:lnTo>
                    <a:pt x="366" y="81"/>
                  </a:lnTo>
                  <a:lnTo>
                    <a:pt x="364" y="78"/>
                  </a:lnTo>
                  <a:lnTo>
                    <a:pt x="362" y="81"/>
                  </a:lnTo>
                  <a:lnTo>
                    <a:pt x="366" y="83"/>
                  </a:lnTo>
                  <a:lnTo>
                    <a:pt x="364" y="88"/>
                  </a:lnTo>
                  <a:lnTo>
                    <a:pt x="366" y="88"/>
                  </a:lnTo>
                  <a:lnTo>
                    <a:pt x="362" y="92"/>
                  </a:lnTo>
                  <a:lnTo>
                    <a:pt x="362" y="95"/>
                  </a:lnTo>
                  <a:lnTo>
                    <a:pt x="366" y="97"/>
                  </a:lnTo>
                  <a:lnTo>
                    <a:pt x="366" y="100"/>
                  </a:lnTo>
                  <a:lnTo>
                    <a:pt x="362" y="102"/>
                  </a:lnTo>
                  <a:lnTo>
                    <a:pt x="359" y="100"/>
                  </a:lnTo>
                  <a:lnTo>
                    <a:pt x="359" y="95"/>
                  </a:lnTo>
                  <a:lnTo>
                    <a:pt x="354" y="95"/>
                  </a:lnTo>
                  <a:lnTo>
                    <a:pt x="354" y="92"/>
                  </a:lnTo>
                  <a:lnTo>
                    <a:pt x="352" y="90"/>
                  </a:lnTo>
                  <a:lnTo>
                    <a:pt x="350" y="92"/>
                  </a:lnTo>
                  <a:lnTo>
                    <a:pt x="350" y="90"/>
                  </a:lnTo>
                  <a:lnTo>
                    <a:pt x="352" y="88"/>
                  </a:lnTo>
                  <a:lnTo>
                    <a:pt x="352" y="85"/>
                  </a:lnTo>
                  <a:lnTo>
                    <a:pt x="350" y="83"/>
                  </a:lnTo>
                  <a:lnTo>
                    <a:pt x="352" y="78"/>
                  </a:lnTo>
                  <a:lnTo>
                    <a:pt x="354" y="76"/>
                  </a:lnTo>
                  <a:lnTo>
                    <a:pt x="357" y="74"/>
                  </a:lnTo>
                  <a:lnTo>
                    <a:pt x="354" y="69"/>
                  </a:lnTo>
                  <a:lnTo>
                    <a:pt x="357" y="66"/>
                  </a:lnTo>
                  <a:lnTo>
                    <a:pt x="354" y="64"/>
                  </a:lnTo>
                  <a:lnTo>
                    <a:pt x="354" y="59"/>
                  </a:lnTo>
                  <a:lnTo>
                    <a:pt x="350" y="57"/>
                  </a:lnTo>
                  <a:lnTo>
                    <a:pt x="350" y="55"/>
                  </a:lnTo>
                  <a:lnTo>
                    <a:pt x="354" y="55"/>
                  </a:lnTo>
                  <a:lnTo>
                    <a:pt x="357" y="55"/>
                  </a:lnTo>
                  <a:lnTo>
                    <a:pt x="357" y="50"/>
                  </a:lnTo>
                  <a:lnTo>
                    <a:pt x="359" y="48"/>
                  </a:lnTo>
                  <a:lnTo>
                    <a:pt x="359" y="43"/>
                  </a:lnTo>
                  <a:lnTo>
                    <a:pt x="357" y="38"/>
                  </a:lnTo>
                  <a:lnTo>
                    <a:pt x="359" y="33"/>
                  </a:lnTo>
                  <a:lnTo>
                    <a:pt x="357" y="36"/>
                  </a:lnTo>
                  <a:lnTo>
                    <a:pt x="352" y="36"/>
                  </a:lnTo>
                  <a:lnTo>
                    <a:pt x="347" y="33"/>
                  </a:lnTo>
                  <a:lnTo>
                    <a:pt x="350" y="31"/>
                  </a:lnTo>
                  <a:lnTo>
                    <a:pt x="347" y="29"/>
                  </a:lnTo>
                  <a:lnTo>
                    <a:pt x="345" y="29"/>
                  </a:lnTo>
                  <a:lnTo>
                    <a:pt x="347" y="26"/>
                  </a:lnTo>
                  <a:lnTo>
                    <a:pt x="350" y="24"/>
                  </a:lnTo>
                  <a:lnTo>
                    <a:pt x="350" y="21"/>
                  </a:lnTo>
                  <a:lnTo>
                    <a:pt x="347" y="21"/>
                  </a:lnTo>
                  <a:lnTo>
                    <a:pt x="345" y="19"/>
                  </a:lnTo>
                  <a:lnTo>
                    <a:pt x="340" y="19"/>
                  </a:lnTo>
                  <a:lnTo>
                    <a:pt x="340" y="17"/>
                  </a:lnTo>
                  <a:lnTo>
                    <a:pt x="343" y="17"/>
                  </a:lnTo>
                  <a:lnTo>
                    <a:pt x="343" y="14"/>
                  </a:lnTo>
                  <a:lnTo>
                    <a:pt x="343" y="14"/>
                  </a:lnTo>
                  <a:lnTo>
                    <a:pt x="340" y="14"/>
                  </a:lnTo>
                  <a:lnTo>
                    <a:pt x="340" y="17"/>
                  </a:lnTo>
                  <a:lnTo>
                    <a:pt x="338" y="21"/>
                  </a:lnTo>
                  <a:lnTo>
                    <a:pt x="336" y="19"/>
                  </a:lnTo>
                  <a:lnTo>
                    <a:pt x="336" y="17"/>
                  </a:lnTo>
                  <a:lnTo>
                    <a:pt x="336" y="14"/>
                  </a:lnTo>
                  <a:lnTo>
                    <a:pt x="333" y="7"/>
                  </a:lnTo>
                  <a:lnTo>
                    <a:pt x="333" y="5"/>
                  </a:lnTo>
                  <a:lnTo>
                    <a:pt x="333" y="3"/>
                  </a:lnTo>
                  <a:lnTo>
                    <a:pt x="336" y="3"/>
                  </a:lnTo>
                  <a:lnTo>
                    <a:pt x="333" y="0"/>
                  </a:lnTo>
                  <a:lnTo>
                    <a:pt x="331" y="3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8" y="5"/>
                  </a:lnTo>
                  <a:lnTo>
                    <a:pt x="333" y="17"/>
                  </a:lnTo>
                  <a:lnTo>
                    <a:pt x="333" y="21"/>
                  </a:lnTo>
                  <a:lnTo>
                    <a:pt x="333" y="26"/>
                  </a:lnTo>
                  <a:lnTo>
                    <a:pt x="331" y="29"/>
                  </a:lnTo>
                  <a:lnTo>
                    <a:pt x="328" y="29"/>
                  </a:lnTo>
                  <a:lnTo>
                    <a:pt x="328" y="31"/>
                  </a:lnTo>
                  <a:lnTo>
                    <a:pt x="331" y="38"/>
                  </a:lnTo>
                  <a:lnTo>
                    <a:pt x="331" y="40"/>
                  </a:lnTo>
                  <a:lnTo>
                    <a:pt x="336" y="38"/>
                  </a:lnTo>
                  <a:lnTo>
                    <a:pt x="340" y="38"/>
                  </a:lnTo>
                  <a:lnTo>
                    <a:pt x="336" y="38"/>
                  </a:lnTo>
                  <a:lnTo>
                    <a:pt x="333" y="43"/>
                  </a:lnTo>
                  <a:lnTo>
                    <a:pt x="336" y="48"/>
                  </a:lnTo>
                  <a:lnTo>
                    <a:pt x="338" y="52"/>
                  </a:lnTo>
                  <a:lnTo>
                    <a:pt x="338" y="64"/>
                  </a:lnTo>
                  <a:lnTo>
                    <a:pt x="338" y="69"/>
                  </a:lnTo>
                  <a:lnTo>
                    <a:pt x="338" y="74"/>
                  </a:lnTo>
                  <a:lnTo>
                    <a:pt x="340" y="74"/>
                  </a:lnTo>
                  <a:lnTo>
                    <a:pt x="340" y="69"/>
                  </a:lnTo>
                  <a:lnTo>
                    <a:pt x="340" y="66"/>
                  </a:lnTo>
                  <a:lnTo>
                    <a:pt x="340" y="66"/>
                  </a:lnTo>
                  <a:lnTo>
                    <a:pt x="343" y="69"/>
                  </a:lnTo>
                  <a:lnTo>
                    <a:pt x="343" y="71"/>
                  </a:lnTo>
                  <a:lnTo>
                    <a:pt x="345" y="71"/>
                  </a:lnTo>
                  <a:lnTo>
                    <a:pt x="345" y="69"/>
                  </a:lnTo>
                  <a:lnTo>
                    <a:pt x="345" y="69"/>
                  </a:lnTo>
                  <a:lnTo>
                    <a:pt x="345" y="69"/>
                  </a:lnTo>
                  <a:lnTo>
                    <a:pt x="347" y="71"/>
                  </a:lnTo>
                  <a:lnTo>
                    <a:pt x="345" y="76"/>
                  </a:lnTo>
                  <a:lnTo>
                    <a:pt x="343" y="78"/>
                  </a:lnTo>
                  <a:lnTo>
                    <a:pt x="343" y="81"/>
                  </a:lnTo>
                  <a:lnTo>
                    <a:pt x="343" y="81"/>
                  </a:lnTo>
                  <a:lnTo>
                    <a:pt x="340" y="78"/>
                  </a:lnTo>
                  <a:lnTo>
                    <a:pt x="338" y="78"/>
                  </a:lnTo>
                  <a:lnTo>
                    <a:pt x="340" y="85"/>
                  </a:lnTo>
                  <a:lnTo>
                    <a:pt x="343" y="92"/>
                  </a:lnTo>
                  <a:lnTo>
                    <a:pt x="343" y="92"/>
                  </a:lnTo>
                  <a:lnTo>
                    <a:pt x="345" y="92"/>
                  </a:lnTo>
                  <a:lnTo>
                    <a:pt x="347" y="95"/>
                  </a:lnTo>
                  <a:lnTo>
                    <a:pt x="347" y="97"/>
                  </a:lnTo>
                  <a:lnTo>
                    <a:pt x="350" y="100"/>
                  </a:lnTo>
                  <a:lnTo>
                    <a:pt x="345" y="102"/>
                  </a:lnTo>
                  <a:lnTo>
                    <a:pt x="345" y="102"/>
                  </a:lnTo>
                  <a:lnTo>
                    <a:pt x="345" y="104"/>
                  </a:lnTo>
                  <a:lnTo>
                    <a:pt x="345" y="107"/>
                  </a:lnTo>
                  <a:lnTo>
                    <a:pt x="343" y="114"/>
                  </a:lnTo>
                  <a:lnTo>
                    <a:pt x="343" y="118"/>
                  </a:lnTo>
                  <a:lnTo>
                    <a:pt x="340" y="118"/>
                  </a:lnTo>
                  <a:lnTo>
                    <a:pt x="343" y="121"/>
                  </a:lnTo>
                  <a:lnTo>
                    <a:pt x="343" y="123"/>
                  </a:lnTo>
                  <a:lnTo>
                    <a:pt x="340" y="123"/>
                  </a:lnTo>
                  <a:lnTo>
                    <a:pt x="338" y="126"/>
                  </a:lnTo>
                  <a:lnTo>
                    <a:pt x="338" y="128"/>
                  </a:lnTo>
                  <a:lnTo>
                    <a:pt x="340" y="130"/>
                  </a:lnTo>
                  <a:lnTo>
                    <a:pt x="338" y="133"/>
                  </a:lnTo>
                  <a:lnTo>
                    <a:pt x="336" y="133"/>
                  </a:lnTo>
                  <a:lnTo>
                    <a:pt x="333" y="137"/>
                  </a:lnTo>
                  <a:lnTo>
                    <a:pt x="331" y="152"/>
                  </a:lnTo>
                  <a:lnTo>
                    <a:pt x="331" y="154"/>
                  </a:lnTo>
                  <a:lnTo>
                    <a:pt x="328" y="156"/>
                  </a:lnTo>
                  <a:lnTo>
                    <a:pt x="324" y="156"/>
                  </a:lnTo>
                  <a:lnTo>
                    <a:pt x="321" y="156"/>
                  </a:lnTo>
                  <a:lnTo>
                    <a:pt x="317" y="156"/>
                  </a:lnTo>
                  <a:lnTo>
                    <a:pt x="310" y="161"/>
                  </a:lnTo>
                  <a:lnTo>
                    <a:pt x="305" y="163"/>
                  </a:lnTo>
                  <a:lnTo>
                    <a:pt x="305" y="168"/>
                  </a:lnTo>
                  <a:lnTo>
                    <a:pt x="305" y="175"/>
                  </a:lnTo>
                  <a:lnTo>
                    <a:pt x="310" y="178"/>
                  </a:lnTo>
                  <a:lnTo>
                    <a:pt x="314" y="182"/>
                  </a:lnTo>
                  <a:lnTo>
                    <a:pt x="317" y="187"/>
                  </a:lnTo>
                  <a:lnTo>
                    <a:pt x="324" y="189"/>
                  </a:lnTo>
                  <a:lnTo>
                    <a:pt x="326" y="192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6"/>
                  </a:lnTo>
                  <a:lnTo>
                    <a:pt x="324" y="211"/>
                  </a:lnTo>
                  <a:lnTo>
                    <a:pt x="317" y="223"/>
                  </a:lnTo>
                  <a:lnTo>
                    <a:pt x="310" y="227"/>
                  </a:lnTo>
                  <a:lnTo>
                    <a:pt x="305" y="232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302" y="237"/>
                  </a:lnTo>
                  <a:close/>
                  <a:moveTo>
                    <a:pt x="288" y="223"/>
                  </a:moveTo>
                  <a:lnTo>
                    <a:pt x="288" y="218"/>
                  </a:lnTo>
                  <a:lnTo>
                    <a:pt x="291" y="216"/>
                  </a:lnTo>
                  <a:lnTo>
                    <a:pt x="295" y="216"/>
                  </a:lnTo>
                  <a:lnTo>
                    <a:pt x="293" y="218"/>
                  </a:lnTo>
                  <a:lnTo>
                    <a:pt x="291" y="220"/>
                  </a:lnTo>
                  <a:lnTo>
                    <a:pt x="288" y="223"/>
                  </a:lnTo>
                  <a:lnTo>
                    <a:pt x="288" y="223"/>
                  </a:lnTo>
                  <a:lnTo>
                    <a:pt x="288" y="223"/>
                  </a:lnTo>
                  <a:lnTo>
                    <a:pt x="288" y="223"/>
                  </a:lnTo>
                  <a:lnTo>
                    <a:pt x="288" y="223"/>
                  </a:lnTo>
                  <a:close/>
                  <a:moveTo>
                    <a:pt x="288" y="227"/>
                  </a:moveTo>
                  <a:lnTo>
                    <a:pt x="288" y="225"/>
                  </a:lnTo>
                  <a:lnTo>
                    <a:pt x="291" y="225"/>
                  </a:lnTo>
                  <a:lnTo>
                    <a:pt x="288" y="227"/>
                  </a:lnTo>
                  <a:lnTo>
                    <a:pt x="288" y="227"/>
                  </a:lnTo>
                  <a:lnTo>
                    <a:pt x="288" y="227"/>
                  </a:lnTo>
                  <a:lnTo>
                    <a:pt x="288" y="227"/>
                  </a:lnTo>
                  <a:close/>
                  <a:moveTo>
                    <a:pt x="284" y="227"/>
                  </a:moveTo>
                  <a:lnTo>
                    <a:pt x="286" y="227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4" y="227"/>
                  </a:lnTo>
                  <a:lnTo>
                    <a:pt x="284" y="227"/>
                  </a:lnTo>
                  <a:lnTo>
                    <a:pt x="284" y="227"/>
                  </a:lnTo>
                  <a:close/>
                  <a:moveTo>
                    <a:pt x="113" y="419"/>
                  </a:moveTo>
                  <a:lnTo>
                    <a:pt x="116" y="419"/>
                  </a:lnTo>
                  <a:lnTo>
                    <a:pt x="116" y="419"/>
                  </a:lnTo>
                  <a:lnTo>
                    <a:pt x="113" y="419"/>
                  </a:lnTo>
                  <a:lnTo>
                    <a:pt x="113" y="419"/>
                  </a:lnTo>
                  <a:lnTo>
                    <a:pt x="113" y="419"/>
                  </a:lnTo>
                  <a:close/>
                  <a:moveTo>
                    <a:pt x="94" y="428"/>
                  </a:moveTo>
                  <a:lnTo>
                    <a:pt x="92" y="431"/>
                  </a:lnTo>
                  <a:lnTo>
                    <a:pt x="90" y="431"/>
                  </a:lnTo>
                  <a:lnTo>
                    <a:pt x="87" y="428"/>
                  </a:lnTo>
                  <a:lnTo>
                    <a:pt x="92" y="426"/>
                  </a:lnTo>
                  <a:lnTo>
                    <a:pt x="94" y="424"/>
                  </a:lnTo>
                  <a:lnTo>
                    <a:pt x="94" y="421"/>
                  </a:lnTo>
                  <a:lnTo>
                    <a:pt x="97" y="421"/>
                  </a:lnTo>
                  <a:lnTo>
                    <a:pt x="99" y="417"/>
                  </a:lnTo>
                  <a:lnTo>
                    <a:pt x="97" y="412"/>
                  </a:lnTo>
                  <a:lnTo>
                    <a:pt x="99" y="410"/>
                  </a:lnTo>
                  <a:lnTo>
                    <a:pt x="101" y="410"/>
                  </a:lnTo>
                  <a:lnTo>
                    <a:pt x="106" y="412"/>
                  </a:lnTo>
                  <a:lnTo>
                    <a:pt x="109" y="417"/>
                  </a:lnTo>
                  <a:lnTo>
                    <a:pt x="109" y="419"/>
                  </a:lnTo>
                  <a:lnTo>
                    <a:pt x="109" y="419"/>
                  </a:lnTo>
                  <a:lnTo>
                    <a:pt x="106" y="419"/>
                  </a:lnTo>
                  <a:lnTo>
                    <a:pt x="104" y="419"/>
                  </a:lnTo>
                  <a:lnTo>
                    <a:pt x="104" y="419"/>
                  </a:lnTo>
                  <a:lnTo>
                    <a:pt x="104" y="419"/>
                  </a:lnTo>
                  <a:lnTo>
                    <a:pt x="106" y="421"/>
                  </a:lnTo>
                  <a:lnTo>
                    <a:pt x="109" y="421"/>
                  </a:lnTo>
                  <a:lnTo>
                    <a:pt x="109" y="424"/>
                  </a:lnTo>
                  <a:lnTo>
                    <a:pt x="106" y="426"/>
                  </a:lnTo>
                  <a:lnTo>
                    <a:pt x="106" y="426"/>
                  </a:lnTo>
                  <a:lnTo>
                    <a:pt x="101" y="426"/>
                  </a:lnTo>
                  <a:lnTo>
                    <a:pt x="99" y="428"/>
                  </a:lnTo>
                  <a:lnTo>
                    <a:pt x="97" y="428"/>
                  </a:lnTo>
                  <a:lnTo>
                    <a:pt x="94" y="426"/>
                  </a:lnTo>
                  <a:lnTo>
                    <a:pt x="94" y="428"/>
                  </a:lnTo>
                  <a:lnTo>
                    <a:pt x="94" y="428"/>
                  </a:lnTo>
                  <a:lnTo>
                    <a:pt x="94" y="428"/>
                  </a:lnTo>
                  <a:close/>
                  <a:moveTo>
                    <a:pt x="90" y="393"/>
                  </a:moveTo>
                  <a:lnTo>
                    <a:pt x="87" y="388"/>
                  </a:lnTo>
                  <a:lnTo>
                    <a:pt x="90" y="386"/>
                  </a:lnTo>
                  <a:lnTo>
                    <a:pt x="90" y="384"/>
                  </a:lnTo>
                  <a:lnTo>
                    <a:pt x="90" y="384"/>
                  </a:lnTo>
                  <a:lnTo>
                    <a:pt x="87" y="384"/>
                  </a:lnTo>
                  <a:lnTo>
                    <a:pt x="92" y="379"/>
                  </a:lnTo>
                  <a:lnTo>
                    <a:pt x="94" y="376"/>
                  </a:lnTo>
                  <a:lnTo>
                    <a:pt x="99" y="376"/>
                  </a:lnTo>
                  <a:lnTo>
                    <a:pt x="101" y="376"/>
                  </a:lnTo>
                  <a:lnTo>
                    <a:pt x="99" y="374"/>
                  </a:lnTo>
                  <a:lnTo>
                    <a:pt x="97" y="372"/>
                  </a:lnTo>
                  <a:lnTo>
                    <a:pt x="94" y="369"/>
                  </a:lnTo>
                  <a:lnTo>
                    <a:pt x="99" y="362"/>
                  </a:lnTo>
                  <a:lnTo>
                    <a:pt x="101" y="362"/>
                  </a:lnTo>
                  <a:lnTo>
                    <a:pt x="101" y="360"/>
                  </a:lnTo>
                  <a:lnTo>
                    <a:pt x="104" y="360"/>
                  </a:lnTo>
                  <a:lnTo>
                    <a:pt x="106" y="362"/>
                  </a:lnTo>
                  <a:lnTo>
                    <a:pt x="106" y="362"/>
                  </a:lnTo>
                  <a:lnTo>
                    <a:pt x="106" y="355"/>
                  </a:lnTo>
                  <a:lnTo>
                    <a:pt x="109" y="353"/>
                  </a:lnTo>
                  <a:lnTo>
                    <a:pt x="111" y="353"/>
                  </a:lnTo>
                  <a:lnTo>
                    <a:pt x="118" y="346"/>
                  </a:lnTo>
                  <a:lnTo>
                    <a:pt x="118" y="346"/>
                  </a:lnTo>
                  <a:lnTo>
                    <a:pt x="120" y="343"/>
                  </a:lnTo>
                  <a:lnTo>
                    <a:pt x="120" y="339"/>
                  </a:lnTo>
                  <a:lnTo>
                    <a:pt x="123" y="339"/>
                  </a:lnTo>
                  <a:lnTo>
                    <a:pt x="125" y="336"/>
                  </a:lnTo>
                  <a:lnTo>
                    <a:pt x="128" y="336"/>
                  </a:lnTo>
                  <a:lnTo>
                    <a:pt x="128" y="339"/>
                  </a:lnTo>
                  <a:lnTo>
                    <a:pt x="130" y="334"/>
                  </a:lnTo>
                  <a:lnTo>
                    <a:pt x="132" y="329"/>
                  </a:lnTo>
                  <a:lnTo>
                    <a:pt x="135" y="329"/>
                  </a:lnTo>
                  <a:lnTo>
                    <a:pt x="142" y="324"/>
                  </a:lnTo>
                  <a:lnTo>
                    <a:pt x="144" y="322"/>
                  </a:lnTo>
                  <a:lnTo>
                    <a:pt x="149" y="315"/>
                  </a:lnTo>
                  <a:lnTo>
                    <a:pt x="154" y="315"/>
                  </a:lnTo>
                  <a:lnTo>
                    <a:pt x="154" y="317"/>
                  </a:lnTo>
                  <a:lnTo>
                    <a:pt x="158" y="317"/>
                  </a:lnTo>
                  <a:lnTo>
                    <a:pt x="161" y="315"/>
                  </a:lnTo>
                  <a:lnTo>
                    <a:pt x="163" y="315"/>
                  </a:lnTo>
                  <a:lnTo>
                    <a:pt x="168" y="320"/>
                  </a:lnTo>
                  <a:lnTo>
                    <a:pt x="165" y="315"/>
                  </a:lnTo>
                  <a:lnTo>
                    <a:pt x="165" y="313"/>
                  </a:lnTo>
                  <a:lnTo>
                    <a:pt x="165" y="310"/>
                  </a:lnTo>
                  <a:lnTo>
                    <a:pt x="172" y="305"/>
                  </a:lnTo>
                  <a:lnTo>
                    <a:pt x="177" y="303"/>
                  </a:lnTo>
                  <a:lnTo>
                    <a:pt x="184" y="298"/>
                  </a:lnTo>
                  <a:lnTo>
                    <a:pt x="191" y="294"/>
                  </a:lnTo>
                  <a:lnTo>
                    <a:pt x="194" y="294"/>
                  </a:lnTo>
                  <a:lnTo>
                    <a:pt x="196" y="291"/>
                  </a:lnTo>
                  <a:lnTo>
                    <a:pt x="201" y="289"/>
                  </a:lnTo>
                  <a:lnTo>
                    <a:pt x="206" y="287"/>
                  </a:lnTo>
                  <a:lnTo>
                    <a:pt x="213" y="282"/>
                  </a:lnTo>
                  <a:lnTo>
                    <a:pt x="220" y="272"/>
                  </a:lnTo>
                  <a:lnTo>
                    <a:pt x="222" y="270"/>
                  </a:lnTo>
                  <a:lnTo>
                    <a:pt x="222" y="268"/>
                  </a:lnTo>
                  <a:lnTo>
                    <a:pt x="222" y="263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9" y="253"/>
                  </a:lnTo>
                  <a:lnTo>
                    <a:pt x="229" y="249"/>
                  </a:lnTo>
                  <a:lnTo>
                    <a:pt x="234" y="246"/>
                  </a:lnTo>
                  <a:lnTo>
                    <a:pt x="239" y="249"/>
                  </a:lnTo>
                  <a:lnTo>
                    <a:pt x="241" y="246"/>
                  </a:lnTo>
                  <a:lnTo>
                    <a:pt x="243" y="244"/>
                  </a:lnTo>
                  <a:lnTo>
                    <a:pt x="248" y="237"/>
                  </a:lnTo>
                  <a:lnTo>
                    <a:pt x="248" y="237"/>
                  </a:lnTo>
                  <a:lnTo>
                    <a:pt x="253" y="232"/>
                  </a:lnTo>
                  <a:lnTo>
                    <a:pt x="258" y="223"/>
                  </a:lnTo>
                  <a:lnTo>
                    <a:pt x="258" y="218"/>
                  </a:lnTo>
                  <a:lnTo>
                    <a:pt x="260" y="213"/>
                  </a:lnTo>
                  <a:lnTo>
                    <a:pt x="265" y="213"/>
                  </a:lnTo>
                  <a:lnTo>
                    <a:pt x="269" y="208"/>
                  </a:lnTo>
                  <a:lnTo>
                    <a:pt x="272" y="211"/>
                  </a:lnTo>
                  <a:lnTo>
                    <a:pt x="269" y="213"/>
                  </a:lnTo>
                  <a:lnTo>
                    <a:pt x="269" y="216"/>
                  </a:lnTo>
                  <a:lnTo>
                    <a:pt x="272" y="218"/>
                  </a:lnTo>
                  <a:lnTo>
                    <a:pt x="274" y="218"/>
                  </a:lnTo>
                  <a:lnTo>
                    <a:pt x="274" y="218"/>
                  </a:lnTo>
                  <a:lnTo>
                    <a:pt x="276" y="218"/>
                  </a:lnTo>
                  <a:lnTo>
                    <a:pt x="276" y="220"/>
                  </a:lnTo>
                  <a:lnTo>
                    <a:pt x="276" y="220"/>
                  </a:lnTo>
                  <a:lnTo>
                    <a:pt x="276" y="223"/>
                  </a:lnTo>
                  <a:lnTo>
                    <a:pt x="274" y="225"/>
                  </a:lnTo>
                  <a:lnTo>
                    <a:pt x="274" y="227"/>
                  </a:lnTo>
                  <a:lnTo>
                    <a:pt x="274" y="232"/>
                  </a:lnTo>
                  <a:lnTo>
                    <a:pt x="276" y="234"/>
                  </a:lnTo>
                  <a:lnTo>
                    <a:pt x="281" y="230"/>
                  </a:lnTo>
                  <a:lnTo>
                    <a:pt x="284" y="227"/>
                  </a:lnTo>
                  <a:lnTo>
                    <a:pt x="286" y="230"/>
                  </a:lnTo>
                  <a:lnTo>
                    <a:pt x="288" y="230"/>
                  </a:lnTo>
                  <a:lnTo>
                    <a:pt x="286" y="232"/>
                  </a:lnTo>
                  <a:lnTo>
                    <a:pt x="288" y="232"/>
                  </a:lnTo>
                  <a:lnTo>
                    <a:pt x="293" y="230"/>
                  </a:lnTo>
                  <a:lnTo>
                    <a:pt x="291" y="230"/>
                  </a:lnTo>
                  <a:lnTo>
                    <a:pt x="291" y="230"/>
                  </a:lnTo>
                  <a:lnTo>
                    <a:pt x="293" y="225"/>
                  </a:lnTo>
                  <a:lnTo>
                    <a:pt x="295" y="225"/>
                  </a:lnTo>
                  <a:lnTo>
                    <a:pt x="295" y="227"/>
                  </a:lnTo>
                  <a:lnTo>
                    <a:pt x="298" y="227"/>
                  </a:lnTo>
                  <a:lnTo>
                    <a:pt x="295" y="232"/>
                  </a:lnTo>
                  <a:lnTo>
                    <a:pt x="291" y="234"/>
                  </a:lnTo>
                  <a:lnTo>
                    <a:pt x="293" y="234"/>
                  </a:lnTo>
                  <a:lnTo>
                    <a:pt x="295" y="232"/>
                  </a:lnTo>
                  <a:lnTo>
                    <a:pt x="293" y="239"/>
                  </a:lnTo>
                  <a:lnTo>
                    <a:pt x="291" y="237"/>
                  </a:lnTo>
                  <a:lnTo>
                    <a:pt x="291" y="242"/>
                  </a:lnTo>
                  <a:lnTo>
                    <a:pt x="291" y="244"/>
                  </a:lnTo>
                  <a:lnTo>
                    <a:pt x="291" y="249"/>
                  </a:lnTo>
                  <a:lnTo>
                    <a:pt x="291" y="253"/>
                  </a:lnTo>
                  <a:lnTo>
                    <a:pt x="293" y="253"/>
                  </a:lnTo>
                  <a:lnTo>
                    <a:pt x="291" y="256"/>
                  </a:lnTo>
                  <a:lnTo>
                    <a:pt x="279" y="265"/>
                  </a:lnTo>
                  <a:lnTo>
                    <a:pt x="279" y="268"/>
                  </a:lnTo>
                  <a:lnTo>
                    <a:pt x="272" y="275"/>
                  </a:lnTo>
                  <a:lnTo>
                    <a:pt x="272" y="277"/>
                  </a:lnTo>
                  <a:lnTo>
                    <a:pt x="269" y="277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0" y="291"/>
                  </a:lnTo>
                  <a:lnTo>
                    <a:pt x="258" y="294"/>
                  </a:lnTo>
                  <a:lnTo>
                    <a:pt x="253" y="296"/>
                  </a:lnTo>
                  <a:lnTo>
                    <a:pt x="246" y="298"/>
                  </a:lnTo>
                  <a:lnTo>
                    <a:pt x="243" y="301"/>
                  </a:lnTo>
                  <a:lnTo>
                    <a:pt x="241" y="305"/>
                  </a:lnTo>
                  <a:lnTo>
                    <a:pt x="241" y="310"/>
                  </a:lnTo>
                  <a:lnTo>
                    <a:pt x="241" y="313"/>
                  </a:lnTo>
                  <a:lnTo>
                    <a:pt x="243" y="313"/>
                  </a:lnTo>
                  <a:lnTo>
                    <a:pt x="246" y="317"/>
                  </a:lnTo>
                  <a:lnTo>
                    <a:pt x="246" y="322"/>
                  </a:lnTo>
                  <a:lnTo>
                    <a:pt x="243" y="324"/>
                  </a:lnTo>
                  <a:lnTo>
                    <a:pt x="241" y="322"/>
                  </a:lnTo>
                  <a:lnTo>
                    <a:pt x="241" y="317"/>
                  </a:lnTo>
                  <a:lnTo>
                    <a:pt x="241" y="317"/>
                  </a:lnTo>
                  <a:lnTo>
                    <a:pt x="241" y="320"/>
                  </a:lnTo>
                  <a:lnTo>
                    <a:pt x="241" y="322"/>
                  </a:lnTo>
                  <a:lnTo>
                    <a:pt x="239" y="324"/>
                  </a:lnTo>
                  <a:lnTo>
                    <a:pt x="236" y="322"/>
                  </a:lnTo>
                  <a:lnTo>
                    <a:pt x="232" y="322"/>
                  </a:lnTo>
                  <a:lnTo>
                    <a:pt x="234" y="320"/>
                  </a:lnTo>
                  <a:lnTo>
                    <a:pt x="234" y="320"/>
                  </a:lnTo>
                  <a:lnTo>
                    <a:pt x="232" y="317"/>
                  </a:lnTo>
                  <a:lnTo>
                    <a:pt x="229" y="320"/>
                  </a:lnTo>
                  <a:lnTo>
                    <a:pt x="229" y="322"/>
                  </a:lnTo>
                  <a:lnTo>
                    <a:pt x="227" y="322"/>
                  </a:lnTo>
                  <a:lnTo>
                    <a:pt x="224" y="322"/>
                  </a:lnTo>
                  <a:lnTo>
                    <a:pt x="224" y="317"/>
                  </a:lnTo>
                  <a:lnTo>
                    <a:pt x="220" y="317"/>
                  </a:lnTo>
                  <a:lnTo>
                    <a:pt x="222" y="320"/>
                  </a:lnTo>
                  <a:lnTo>
                    <a:pt x="224" y="322"/>
                  </a:lnTo>
                  <a:lnTo>
                    <a:pt x="220" y="327"/>
                  </a:lnTo>
                  <a:lnTo>
                    <a:pt x="220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3" y="329"/>
                  </a:lnTo>
                  <a:lnTo>
                    <a:pt x="208" y="327"/>
                  </a:lnTo>
                  <a:lnTo>
                    <a:pt x="208" y="331"/>
                  </a:lnTo>
                  <a:lnTo>
                    <a:pt x="206" y="334"/>
                  </a:lnTo>
                  <a:lnTo>
                    <a:pt x="201" y="336"/>
                  </a:lnTo>
                  <a:lnTo>
                    <a:pt x="201" y="341"/>
                  </a:lnTo>
                  <a:lnTo>
                    <a:pt x="198" y="343"/>
                  </a:lnTo>
                  <a:lnTo>
                    <a:pt x="194" y="350"/>
                  </a:lnTo>
                  <a:lnTo>
                    <a:pt x="194" y="355"/>
                  </a:lnTo>
                  <a:lnTo>
                    <a:pt x="191" y="357"/>
                  </a:lnTo>
                  <a:lnTo>
                    <a:pt x="182" y="365"/>
                  </a:lnTo>
                  <a:lnTo>
                    <a:pt x="180" y="369"/>
                  </a:lnTo>
                  <a:lnTo>
                    <a:pt x="180" y="374"/>
                  </a:lnTo>
                  <a:lnTo>
                    <a:pt x="175" y="381"/>
                  </a:lnTo>
                  <a:lnTo>
                    <a:pt x="170" y="386"/>
                  </a:lnTo>
                  <a:lnTo>
                    <a:pt x="172" y="386"/>
                  </a:lnTo>
                  <a:lnTo>
                    <a:pt x="170" y="388"/>
                  </a:lnTo>
                  <a:lnTo>
                    <a:pt x="168" y="388"/>
                  </a:lnTo>
                  <a:lnTo>
                    <a:pt x="172" y="388"/>
                  </a:lnTo>
                  <a:lnTo>
                    <a:pt x="172" y="391"/>
                  </a:lnTo>
                  <a:lnTo>
                    <a:pt x="170" y="391"/>
                  </a:lnTo>
                  <a:lnTo>
                    <a:pt x="165" y="391"/>
                  </a:lnTo>
                  <a:lnTo>
                    <a:pt x="158" y="393"/>
                  </a:lnTo>
                  <a:lnTo>
                    <a:pt x="156" y="398"/>
                  </a:lnTo>
                  <a:lnTo>
                    <a:pt x="156" y="402"/>
                  </a:lnTo>
                  <a:lnTo>
                    <a:pt x="151" y="405"/>
                  </a:lnTo>
                  <a:lnTo>
                    <a:pt x="151" y="400"/>
                  </a:lnTo>
                  <a:lnTo>
                    <a:pt x="149" y="400"/>
                  </a:lnTo>
                  <a:lnTo>
                    <a:pt x="149" y="402"/>
                  </a:lnTo>
                  <a:lnTo>
                    <a:pt x="149" y="405"/>
                  </a:lnTo>
                  <a:lnTo>
                    <a:pt x="146" y="407"/>
                  </a:lnTo>
                  <a:lnTo>
                    <a:pt x="139" y="412"/>
                  </a:lnTo>
                  <a:lnTo>
                    <a:pt x="132" y="414"/>
                  </a:lnTo>
                  <a:lnTo>
                    <a:pt x="128" y="414"/>
                  </a:lnTo>
                  <a:lnTo>
                    <a:pt x="123" y="414"/>
                  </a:lnTo>
                  <a:lnTo>
                    <a:pt x="123" y="412"/>
                  </a:lnTo>
                  <a:lnTo>
                    <a:pt x="118" y="414"/>
                  </a:lnTo>
                  <a:lnTo>
                    <a:pt x="116" y="414"/>
                  </a:lnTo>
                  <a:lnTo>
                    <a:pt x="120" y="412"/>
                  </a:lnTo>
                  <a:lnTo>
                    <a:pt x="118" y="410"/>
                  </a:lnTo>
                  <a:lnTo>
                    <a:pt x="113" y="407"/>
                  </a:lnTo>
                  <a:lnTo>
                    <a:pt x="113" y="402"/>
                  </a:lnTo>
                  <a:lnTo>
                    <a:pt x="111" y="400"/>
                  </a:lnTo>
                  <a:lnTo>
                    <a:pt x="109" y="400"/>
                  </a:lnTo>
                  <a:lnTo>
                    <a:pt x="106" y="398"/>
                  </a:lnTo>
                  <a:lnTo>
                    <a:pt x="106" y="398"/>
                  </a:lnTo>
                  <a:lnTo>
                    <a:pt x="106" y="393"/>
                  </a:lnTo>
                  <a:lnTo>
                    <a:pt x="101" y="393"/>
                  </a:lnTo>
                  <a:lnTo>
                    <a:pt x="101" y="393"/>
                  </a:lnTo>
                  <a:lnTo>
                    <a:pt x="99" y="395"/>
                  </a:lnTo>
                  <a:lnTo>
                    <a:pt x="99" y="395"/>
                  </a:lnTo>
                  <a:lnTo>
                    <a:pt x="97" y="393"/>
                  </a:lnTo>
                  <a:lnTo>
                    <a:pt x="92" y="393"/>
                  </a:lnTo>
                  <a:lnTo>
                    <a:pt x="90" y="393"/>
                  </a:lnTo>
                  <a:lnTo>
                    <a:pt x="90" y="39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8" name="Freeform 312">
              <a:extLst>
                <a:ext uri="{FF2B5EF4-FFF2-40B4-BE49-F238E27FC236}">
                  <a16:creationId xmlns:a16="http://schemas.microsoft.com/office/drawing/2014/main" id="{463528C6-67DF-65A1-B7EB-664CC5B305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0724" y="3960729"/>
              <a:ext cx="161181" cy="101615"/>
            </a:xfrm>
            <a:custGeom>
              <a:avLst/>
              <a:gdLst>
                <a:gd name="T0" fmla="*/ 69 w 184"/>
                <a:gd name="T1" fmla="*/ 114 h 116"/>
                <a:gd name="T2" fmla="*/ 59 w 184"/>
                <a:gd name="T3" fmla="*/ 97 h 116"/>
                <a:gd name="T4" fmla="*/ 73 w 184"/>
                <a:gd name="T5" fmla="*/ 104 h 116"/>
                <a:gd name="T6" fmla="*/ 97 w 184"/>
                <a:gd name="T7" fmla="*/ 107 h 116"/>
                <a:gd name="T8" fmla="*/ 109 w 184"/>
                <a:gd name="T9" fmla="*/ 100 h 116"/>
                <a:gd name="T10" fmla="*/ 118 w 184"/>
                <a:gd name="T11" fmla="*/ 100 h 116"/>
                <a:gd name="T12" fmla="*/ 130 w 184"/>
                <a:gd name="T13" fmla="*/ 97 h 116"/>
                <a:gd name="T14" fmla="*/ 156 w 184"/>
                <a:gd name="T15" fmla="*/ 78 h 116"/>
                <a:gd name="T16" fmla="*/ 163 w 184"/>
                <a:gd name="T17" fmla="*/ 81 h 116"/>
                <a:gd name="T18" fmla="*/ 168 w 184"/>
                <a:gd name="T19" fmla="*/ 69 h 116"/>
                <a:gd name="T20" fmla="*/ 177 w 184"/>
                <a:gd name="T21" fmla="*/ 67 h 116"/>
                <a:gd name="T22" fmla="*/ 175 w 184"/>
                <a:gd name="T23" fmla="*/ 50 h 116"/>
                <a:gd name="T24" fmla="*/ 180 w 184"/>
                <a:gd name="T25" fmla="*/ 36 h 116"/>
                <a:gd name="T26" fmla="*/ 168 w 184"/>
                <a:gd name="T27" fmla="*/ 31 h 116"/>
                <a:gd name="T28" fmla="*/ 170 w 184"/>
                <a:gd name="T29" fmla="*/ 19 h 116"/>
                <a:gd name="T30" fmla="*/ 163 w 184"/>
                <a:gd name="T31" fmla="*/ 12 h 116"/>
                <a:gd name="T32" fmla="*/ 163 w 184"/>
                <a:gd name="T33" fmla="*/ 5 h 116"/>
                <a:gd name="T34" fmla="*/ 151 w 184"/>
                <a:gd name="T35" fmla="*/ 10 h 116"/>
                <a:gd name="T36" fmla="*/ 140 w 184"/>
                <a:gd name="T37" fmla="*/ 3 h 116"/>
                <a:gd name="T38" fmla="*/ 128 w 184"/>
                <a:gd name="T39" fmla="*/ 17 h 116"/>
                <a:gd name="T40" fmla="*/ 118 w 184"/>
                <a:gd name="T41" fmla="*/ 19 h 116"/>
                <a:gd name="T42" fmla="*/ 104 w 184"/>
                <a:gd name="T43" fmla="*/ 19 h 116"/>
                <a:gd name="T44" fmla="*/ 102 w 184"/>
                <a:gd name="T45" fmla="*/ 19 h 116"/>
                <a:gd name="T46" fmla="*/ 88 w 184"/>
                <a:gd name="T47" fmla="*/ 22 h 116"/>
                <a:gd name="T48" fmla="*/ 78 w 184"/>
                <a:gd name="T49" fmla="*/ 22 h 116"/>
                <a:gd name="T50" fmla="*/ 73 w 184"/>
                <a:gd name="T51" fmla="*/ 29 h 116"/>
                <a:gd name="T52" fmla="*/ 62 w 184"/>
                <a:gd name="T53" fmla="*/ 36 h 116"/>
                <a:gd name="T54" fmla="*/ 52 w 184"/>
                <a:gd name="T55" fmla="*/ 41 h 116"/>
                <a:gd name="T56" fmla="*/ 52 w 184"/>
                <a:gd name="T57" fmla="*/ 29 h 116"/>
                <a:gd name="T58" fmla="*/ 52 w 184"/>
                <a:gd name="T59" fmla="*/ 19 h 116"/>
                <a:gd name="T60" fmla="*/ 43 w 184"/>
                <a:gd name="T61" fmla="*/ 7 h 116"/>
                <a:gd name="T62" fmla="*/ 26 w 184"/>
                <a:gd name="T63" fmla="*/ 0 h 116"/>
                <a:gd name="T64" fmla="*/ 33 w 184"/>
                <a:gd name="T65" fmla="*/ 3 h 116"/>
                <a:gd name="T66" fmla="*/ 31 w 184"/>
                <a:gd name="T67" fmla="*/ 7 h 116"/>
                <a:gd name="T68" fmla="*/ 38 w 184"/>
                <a:gd name="T69" fmla="*/ 19 h 116"/>
                <a:gd name="T70" fmla="*/ 28 w 184"/>
                <a:gd name="T71" fmla="*/ 15 h 116"/>
                <a:gd name="T72" fmla="*/ 21 w 184"/>
                <a:gd name="T73" fmla="*/ 15 h 116"/>
                <a:gd name="T74" fmla="*/ 19 w 184"/>
                <a:gd name="T75" fmla="*/ 17 h 116"/>
                <a:gd name="T76" fmla="*/ 21 w 184"/>
                <a:gd name="T77" fmla="*/ 24 h 116"/>
                <a:gd name="T78" fmla="*/ 12 w 184"/>
                <a:gd name="T79" fmla="*/ 24 h 116"/>
                <a:gd name="T80" fmla="*/ 10 w 184"/>
                <a:gd name="T81" fmla="*/ 33 h 116"/>
                <a:gd name="T82" fmla="*/ 7 w 184"/>
                <a:gd name="T83" fmla="*/ 38 h 116"/>
                <a:gd name="T84" fmla="*/ 24 w 184"/>
                <a:gd name="T85" fmla="*/ 31 h 116"/>
                <a:gd name="T86" fmla="*/ 31 w 184"/>
                <a:gd name="T87" fmla="*/ 36 h 116"/>
                <a:gd name="T88" fmla="*/ 40 w 184"/>
                <a:gd name="T89" fmla="*/ 31 h 116"/>
                <a:gd name="T90" fmla="*/ 50 w 184"/>
                <a:gd name="T91" fmla="*/ 38 h 116"/>
                <a:gd name="T92" fmla="*/ 33 w 184"/>
                <a:gd name="T93" fmla="*/ 45 h 116"/>
                <a:gd name="T94" fmla="*/ 47 w 184"/>
                <a:gd name="T95" fmla="*/ 43 h 116"/>
                <a:gd name="T96" fmla="*/ 31 w 184"/>
                <a:gd name="T97" fmla="*/ 52 h 116"/>
                <a:gd name="T98" fmla="*/ 26 w 184"/>
                <a:gd name="T99" fmla="*/ 48 h 116"/>
                <a:gd name="T100" fmla="*/ 14 w 184"/>
                <a:gd name="T101" fmla="*/ 52 h 116"/>
                <a:gd name="T102" fmla="*/ 10 w 184"/>
                <a:gd name="T103" fmla="*/ 62 h 116"/>
                <a:gd name="T104" fmla="*/ 33 w 184"/>
                <a:gd name="T105" fmla="*/ 62 h 116"/>
                <a:gd name="T106" fmla="*/ 36 w 184"/>
                <a:gd name="T107" fmla="*/ 74 h 116"/>
                <a:gd name="T108" fmla="*/ 36 w 184"/>
                <a:gd name="T109" fmla="*/ 76 h 116"/>
                <a:gd name="T110" fmla="*/ 47 w 184"/>
                <a:gd name="T111" fmla="*/ 76 h 116"/>
                <a:gd name="T112" fmla="*/ 33 w 184"/>
                <a:gd name="T113" fmla="*/ 85 h 116"/>
                <a:gd name="T114" fmla="*/ 24 w 184"/>
                <a:gd name="T115" fmla="*/ 83 h 116"/>
                <a:gd name="T116" fmla="*/ 24 w 184"/>
                <a:gd name="T117" fmla="*/ 97 h 116"/>
                <a:gd name="T118" fmla="*/ 45 w 184"/>
                <a:gd name="T119" fmla="*/ 95 h 116"/>
                <a:gd name="T120" fmla="*/ 54 w 184"/>
                <a:gd name="T121" fmla="*/ 9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4" h="116">
                  <a:moveTo>
                    <a:pt x="64" y="116"/>
                  </a:moveTo>
                  <a:lnTo>
                    <a:pt x="64" y="114"/>
                  </a:lnTo>
                  <a:lnTo>
                    <a:pt x="64" y="112"/>
                  </a:lnTo>
                  <a:lnTo>
                    <a:pt x="66" y="109"/>
                  </a:lnTo>
                  <a:lnTo>
                    <a:pt x="69" y="114"/>
                  </a:lnTo>
                  <a:lnTo>
                    <a:pt x="64" y="116"/>
                  </a:lnTo>
                  <a:lnTo>
                    <a:pt x="64" y="116"/>
                  </a:lnTo>
                  <a:lnTo>
                    <a:pt x="64" y="116"/>
                  </a:lnTo>
                  <a:close/>
                  <a:moveTo>
                    <a:pt x="54" y="97"/>
                  </a:moveTo>
                  <a:lnTo>
                    <a:pt x="59" y="97"/>
                  </a:lnTo>
                  <a:lnTo>
                    <a:pt x="59" y="102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71" y="104"/>
                  </a:lnTo>
                  <a:lnTo>
                    <a:pt x="73" y="104"/>
                  </a:lnTo>
                  <a:lnTo>
                    <a:pt x="80" y="112"/>
                  </a:lnTo>
                  <a:lnTo>
                    <a:pt x="90" y="112"/>
                  </a:lnTo>
                  <a:lnTo>
                    <a:pt x="92" y="112"/>
                  </a:lnTo>
                  <a:lnTo>
                    <a:pt x="99" y="112"/>
                  </a:lnTo>
                  <a:lnTo>
                    <a:pt x="97" y="107"/>
                  </a:lnTo>
                  <a:lnTo>
                    <a:pt x="99" y="104"/>
                  </a:lnTo>
                  <a:lnTo>
                    <a:pt x="99" y="107"/>
                  </a:lnTo>
                  <a:lnTo>
                    <a:pt x="104" y="107"/>
                  </a:lnTo>
                  <a:lnTo>
                    <a:pt x="109" y="104"/>
                  </a:lnTo>
                  <a:lnTo>
                    <a:pt x="109" y="100"/>
                  </a:lnTo>
                  <a:lnTo>
                    <a:pt x="116" y="97"/>
                  </a:lnTo>
                  <a:lnTo>
                    <a:pt x="114" y="100"/>
                  </a:lnTo>
                  <a:lnTo>
                    <a:pt x="114" y="102"/>
                  </a:lnTo>
                  <a:lnTo>
                    <a:pt x="116" y="100"/>
                  </a:lnTo>
                  <a:lnTo>
                    <a:pt x="118" y="100"/>
                  </a:lnTo>
                  <a:lnTo>
                    <a:pt x="123" y="95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30" y="95"/>
                  </a:lnTo>
                  <a:lnTo>
                    <a:pt x="130" y="97"/>
                  </a:lnTo>
                  <a:lnTo>
                    <a:pt x="132" y="95"/>
                  </a:lnTo>
                  <a:lnTo>
                    <a:pt x="140" y="88"/>
                  </a:lnTo>
                  <a:lnTo>
                    <a:pt x="144" y="83"/>
                  </a:lnTo>
                  <a:lnTo>
                    <a:pt x="154" y="81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6" y="74"/>
                  </a:lnTo>
                  <a:lnTo>
                    <a:pt x="158" y="74"/>
                  </a:lnTo>
                  <a:lnTo>
                    <a:pt x="158" y="78"/>
                  </a:lnTo>
                  <a:lnTo>
                    <a:pt x="163" y="81"/>
                  </a:lnTo>
                  <a:lnTo>
                    <a:pt x="166" y="76"/>
                  </a:lnTo>
                  <a:lnTo>
                    <a:pt x="168" y="74"/>
                  </a:lnTo>
                  <a:lnTo>
                    <a:pt x="166" y="71"/>
                  </a:lnTo>
                  <a:lnTo>
                    <a:pt x="166" y="69"/>
                  </a:lnTo>
                  <a:lnTo>
                    <a:pt x="168" y="69"/>
                  </a:lnTo>
                  <a:lnTo>
                    <a:pt x="168" y="64"/>
                  </a:lnTo>
                  <a:lnTo>
                    <a:pt x="168" y="62"/>
                  </a:lnTo>
                  <a:lnTo>
                    <a:pt x="173" y="64"/>
                  </a:lnTo>
                  <a:lnTo>
                    <a:pt x="173" y="67"/>
                  </a:lnTo>
                  <a:lnTo>
                    <a:pt x="177" y="67"/>
                  </a:lnTo>
                  <a:lnTo>
                    <a:pt x="177" y="62"/>
                  </a:lnTo>
                  <a:lnTo>
                    <a:pt x="177" y="59"/>
                  </a:lnTo>
                  <a:lnTo>
                    <a:pt x="173" y="55"/>
                  </a:lnTo>
                  <a:lnTo>
                    <a:pt x="173" y="50"/>
                  </a:lnTo>
                  <a:lnTo>
                    <a:pt x="175" y="50"/>
                  </a:lnTo>
                  <a:lnTo>
                    <a:pt x="175" y="45"/>
                  </a:lnTo>
                  <a:lnTo>
                    <a:pt x="180" y="43"/>
                  </a:lnTo>
                  <a:lnTo>
                    <a:pt x="182" y="43"/>
                  </a:lnTo>
                  <a:lnTo>
                    <a:pt x="184" y="41"/>
                  </a:lnTo>
                  <a:lnTo>
                    <a:pt x="180" y="36"/>
                  </a:lnTo>
                  <a:lnTo>
                    <a:pt x="173" y="36"/>
                  </a:lnTo>
                  <a:lnTo>
                    <a:pt x="170" y="38"/>
                  </a:lnTo>
                  <a:lnTo>
                    <a:pt x="173" y="33"/>
                  </a:lnTo>
                  <a:lnTo>
                    <a:pt x="173" y="31"/>
                  </a:lnTo>
                  <a:lnTo>
                    <a:pt x="168" y="31"/>
                  </a:lnTo>
                  <a:lnTo>
                    <a:pt x="166" y="31"/>
                  </a:lnTo>
                  <a:lnTo>
                    <a:pt x="163" y="29"/>
                  </a:lnTo>
                  <a:lnTo>
                    <a:pt x="168" y="24"/>
                  </a:lnTo>
                  <a:lnTo>
                    <a:pt x="170" y="24"/>
                  </a:lnTo>
                  <a:lnTo>
                    <a:pt x="170" y="19"/>
                  </a:lnTo>
                  <a:lnTo>
                    <a:pt x="168" y="17"/>
                  </a:lnTo>
                  <a:lnTo>
                    <a:pt x="166" y="19"/>
                  </a:lnTo>
                  <a:lnTo>
                    <a:pt x="161" y="17"/>
                  </a:lnTo>
                  <a:lnTo>
                    <a:pt x="161" y="15"/>
                  </a:lnTo>
                  <a:lnTo>
                    <a:pt x="163" y="12"/>
                  </a:lnTo>
                  <a:lnTo>
                    <a:pt x="163" y="10"/>
                  </a:lnTo>
                  <a:lnTo>
                    <a:pt x="166" y="7"/>
                  </a:lnTo>
                  <a:lnTo>
                    <a:pt x="170" y="7"/>
                  </a:lnTo>
                  <a:lnTo>
                    <a:pt x="166" y="5"/>
                  </a:lnTo>
                  <a:lnTo>
                    <a:pt x="163" y="5"/>
                  </a:lnTo>
                  <a:lnTo>
                    <a:pt x="156" y="12"/>
                  </a:lnTo>
                  <a:lnTo>
                    <a:pt x="154" y="15"/>
                  </a:lnTo>
                  <a:lnTo>
                    <a:pt x="151" y="17"/>
                  </a:lnTo>
                  <a:lnTo>
                    <a:pt x="149" y="12"/>
                  </a:lnTo>
                  <a:lnTo>
                    <a:pt x="151" y="10"/>
                  </a:lnTo>
                  <a:lnTo>
                    <a:pt x="149" y="7"/>
                  </a:lnTo>
                  <a:lnTo>
                    <a:pt x="149" y="3"/>
                  </a:lnTo>
                  <a:lnTo>
                    <a:pt x="144" y="3"/>
                  </a:lnTo>
                  <a:lnTo>
                    <a:pt x="142" y="5"/>
                  </a:lnTo>
                  <a:lnTo>
                    <a:pt x="140" y="3"/>
                  </a:lnTo>
                  <a:lnTo>
                    <a:pt x="137" y="7"/>
                  </a:lnTo>
                  <a:lnTo>
                    <a:pt x="140" y="10"/>
                  </a:lnTo>
                  <a:lnTo>
                    <a:pt x="137" y="15"/>
                  </a:lnTo>
                  <a:lnTo>
                    <a:pt x="132" y="15"/>
                  </a:lnTo>
                  <a:lnTo>
                    <a:pt x="128" y="17"/>
                  </a:lnTo>
                  <a:lnTo>
                    <a:pt x="128" y="12"/>
                  </a:lnTo>
                  <a:lnTo>
                    <a:pt x="125" y="12"/>
                  </a:lnTo>
                  <a:lnTo>
                    <a:pt x="123" y="15"/>
                  </a:lnTo>
                  <a:lnTo>
                    <a:pt x="121" y="19"/>
                  </a:lnTo>
                  <a:lnTo>
                    <a:pt x="118" y="19"/>
                  </a:lnTo>
                  <a:lnTo>
                    <a:pt x="114" y="12"/>
                  </a:lnTo>
                  <a:lnTo>
                    <a:pt x="111" y="15"/>
                  </a:lnTo>
                  <a:lnTo>
                    <a:pt x="109" y="12"/>
                  </a:lnTo>
                  <a:lnTo>
                    <a:pt x="106" y="12"/>
                  </a:lnTo>
                  <a:lnTo>
                    <a:pt x="104" y="19"/>
                  </a:lnTo>
                  <a:lnTo>
                    <a:pt x="109" y="26"/>
                  </a:lnTo>
                  <a:lnTo>
                    <a:pt x="104" y="38"/>
                  </a:lnTo>
                  <a:lnTo>
                    <a:pt x="106" y="29"/>
                  </a:lnTo>
                  <a:lnTo>
                    <a:pt x="102" y="22"/>
                  </a:lnTo>
                  <a:lnTo>
                    <a:pt x="102" y="19"/>
                  </a:lnTo>
                  <a:lnTo>
                    <a:pt x="99" y="17"/>
                  </a:lnTo>
                  <a:lnTo>
                    <a:pt x="102" y="12"/>
                  </a:lnTo>
                  <a:lnTo>
                    <a:pt x="97" y="10"/>
                  </a:lnTo>
                  <a:lnTo>
                    <a:pt x="88" y="17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85" y="29"/>
                  </a:lnTo>
                  <a:lnTo>
                    <a:pt x="83" y="29"/>
                  </a:lnTo>
                  <a:lnTo>
                    <a:pt x="80" y="24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76" y="12"/>
                  </a:lnTo>
                  <a:lnTo>
                    <a:pt x="71" y="17"/>
                  </a:lnTo>
                  <a:lnTo>
                    <a:pt x="71" y="24"/>
                  </a:lnTo>
                  <a:lnTo>
                    <a:pt x="73" y="29"/>
                  </a:lnTo>
                  <a:lnTo>
                    <a:pt x="73" y="33"/>
                  </a:lnTo>
                  <a:lnTo>
                    <a:pt x="71" y="38"/>
                  </a:lnTo>
                  <a:lnTo>
                    <a:pt x="66" y="38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62" y="41"/>
                  </a:lnTo>
                  <a:lnTo>
                    <a:pt x="59" y="43"/>
                  </a:lnTo>
                  <a:lnTo>
                    <a:pt x="57" y="48"/>
                  </a:lnTo>
                  <a:lnTo>
                    <a:pt x="54" y="43"/>
                  </a:lnTo>
                  <a:lnTo>
                    <a:pt x="52" y="41"/>
                  </a:lnTo>
                  <a:lnTo>
                    <a:pt x="52" y="38"/>
                  </a:lnTo>
                  <a:lnTo>
                    <a:pt x="57" y="33"/>
                  </a:lnTo>
                  <a:lnTo>
                    <a:pt x="57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0" y="24"/>
                  </a:lnTo>
                  <a:lnTo>
                    <a:pt x="54" y="26"/>
                  </a:lnTo>
                  <a:lnTo>
                    <a:pt x="57" y="22"/>
                  </a:lnTo>
                  <a:lnTo>
                    <a:pt x="57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2" y="12"/>
                  </a:lnTo>
                  <a:lnTo>
                    <a:pt x="50" y="15"/>
                  </a:lnTo>
                  <a:lnTo>
                    <a:pt x="47" y="10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0" y="0"/>
                  </a:lnTo>
                  <a:lnTo>
                    <a:pt x="38" y="3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8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6" y="5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6" y="12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3" y="15"/>
                  </a:lnTo>
                  <a:lnTo>
                    <a:pt x="31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1" y="15"/>
                  </a:lnTo>
                  <a:lnTo>
                    <a:pt x="19" y="12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9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14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7" y="26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10" y="29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7" y="29"/>
                  </a:lnTo>
                  <a:lnTo>
                    <a:pt x="2" y="26"/>
                  </a:lnTo>
                  <a:lnTo>
                    <a:pt x="0" y="31"/>
                  </a:lnTo>
                  <a:lnTo>
                    <a:pt x="5" y="33"/>
                  </a:lnTo>
                  <a:lnTo>
                    <a:pt x="7" y="38"/>
                  </a:lnTo>
                  <a:lnTo>
                    <a:pt x="14" y="38"/>
                  </a:lnTo>
                  <a:lnTo>
                    <a:pt x="17" y="33"/>
                  </a:lnTo>
                  <a:lnTo>
                    <a:pt x="21" y="33"/>
                  </a:lnTo>
                  <a:lnTo>
                    <a:pt x="21" y="29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8" y="31"/>
                  </a:lnTo>
                  <a:lnTo>
                    <a:pt x="28" y="36"/>
                  </a:lnTo>
                  <a:lnTo>
                    <a:pt x="31" y="36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5" y="36"/>
                  </a:lnTo>
                  <a:lnTo>
                    <a:pt x="50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0" y="41"/>
                  </a:lnTo>
                  <a:lnTo>
                    <a:pt x="38" y="41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8" y="48"/>
                  </a:lnTo>
                  <a:lnTo>
                    <a:pt x="43" y="48"/>
                  </a:lnTo>
                  <a:lnTo>
                    <a:pt x="45" y="45"/>
                  </a:lnTo>
                  <a:lnTo>
                    <a:pt x="47" y="43"/>
                  </a:lnTo>
                  <a:lnTo>
                    <a:pt x="45" y="48"/>
                  </a:lnTo>
                  <a:lnTo>
                    <a:pt x="43" y="50"/>
                  </a:lnTo>
                  <a:lnTo>
                    <a:pt x="36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4" y="52"/>
                  </a:lnTo>
                  <a:lnTo>
                    <a:pt x="21" y="52"/>
                  </a:lnTo>
                  <a:lnTo>
                    <a:pt x="17" y="52"/>
                  </a:lnTo>
                  <a:lnTo>
                    <a:pt x="14" y="52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7" y="57"/>
                  </a:lnTo>
                  <a:lnTo>
                    <a:pt x="10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21" y="62"/>
                  </a:lnTo>
                  <a:lnTo>
                    <a:pt x="28" y="62"/>
                  </a:lnTo>
                  <a:lnTo>
                    <a:pt x="33" y="62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31" y="67"/>
                  </a:lnTo>
                  <a:lnTo>
                    <a:pt x="33" y="69"/>
                  </a:lnTo>
                  <a:lnTo>
                    <a:pt x="36" y="74"/>
                  </a:lnTo>
                  <a:lnTo>
                    <a:pt x="38" y="71"/>
                  </a:lnTo>
                  <a:lnTo>
                    <a:pt x="43" y="69"/>
                  </a:lnTo>
                  <a:lnTo>
                    <a:pt x="40" y="71"/>
                  </a:lnTo>
                  <a:lnTo>
                    <a:pt x="38" y="74"/>
                  </a:lnTo>
                  <a:lnTo>
                    <a:pt x="36" y="76"/>
                  </a:lnTo>
                  <a:lnTo>
                    <a:pt x="38" y="78"/>
                  </a:lnTo>
                  <a:lnTo>
                    <a:pt x="45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47" y="76"/>
                  </a:lnTo>
                  <a:lnTo>
                    <a:pt x="43" y="78"/>
                  </a:lnTo>
                  <a:lnTo>
                    <a:pt x="40" y="81"/>
                  </a:lnTo>
                  <a:lnTo>
                    <a:pt x="36" y="81"/>
                  </a:lnTo>
                  <a:lnTo>
                    <a:pt x="36" y="83"/>
                  </a:lnTo>
                  <a:lnTo>
                    <a:pt x="33" y="85"/>
                  </a:lnTo>
                  <a:lnTo>
                    <a:pt x="31" y="85"/>
                  </a:lnTo>
                  <a:lnTo>
                    <a:pt x="28" y="88"/>
                  </a:lnTo>
                  <a:lnTo>
                    <a:pt x="28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8"/>
                  </a:lnTo>
                  <a:lnTo>
                    <a:pt x="26" y="90"/>
                  </a:lnTo>
                  <a:lnTo>
                    <a:pt x="24" y="90"/>
                  </a:lnTo>
                  <a:lnTo>
                    <a:pt x="24" y="97"/>
                  </a:lnTo>
                  <a:lnTo>
                    <a:pt x="28" y="97"/>
                  </a:lnTo>
                  <a:lnTo>
                    <a:pt x="31" y="95"/>
                  </a:lnTo>
                  <a:lnTo>
                    <a:pt x="33" y="97"/>
                  </a:lnTo>
                  <a:lnTo>
                    <a:pt x="40" y="100"/>
                  </a:lnTo>
                  <a:lnTo>
                    <a:pt x="45" y="95"/>
                  </a:lnTo>
                  <a:lnTo>
                    <a:pt x="50" y="97"/>
                  </a:lnTo>
                  <a:lnTo>
                    <a:pt x="52" y="95"/>
                  </a:lnTo>
                  <a:lnTo>
                    <a:pt x="52" y="97"/>
                  </a:lnTo>
                  <a:lnTo>
                    <a:pt x="54" y="97"/>
                  </a:lnTo>
                  <a:lnTo>
                    <a:pt x="54" y="9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9" name="Freeform 313">
              <a:extLst>
                <a:ext uri="{FF2B5EF4-FFF2-40B4-BE49-F238E27FC236}">
                  <a16:creationId xmlns:a16="http://schemas.microsoft.com/office/drawing/2014/main" id="{D24FC665-3D87-E85A-A9FB-7B4858C61B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7957" y="5080240"/>
              <a:ext cx="55187" cy="22776"/>
            </a:xfrm>
            <a:custGeom>
              <a:avLst/>
              <a:gdLst>
                <a:gd name="T0" fmla="*/ 59 w 63"/>
                <a:gd name="T1" fmla="*/ 21 h 26"/>
                <a:gd name="T2" fmla="*/ 63 w 63"/>
                <a:gd name="T3" fmla="*/ 24 h 26"/>
                <a:gd name="T4" fmla="*/ 59 w 63"/>
                <a:gd name="T5" fmla="*/ 26 h 26"/>
                <a:gd name="T6" fmla="*/ 59 w 63"/>
                <a:gd name="T7" fmla="*/ 24 h 26"/>
                <a:gd name="T8" fmla="*/ 59 w 63"/>
                <a:gd name="T9" fmla="*/ 21 h 26"/>
                <a:gd name="T10" fmla="*/ 59 w 63"/>
                <a:gd name="T11" fmla="*/ 21 h 26"/>
                <a:gd name="T12" fmla="*/ 59 w 63"/>
                <a:gd name="T13" fmla="*/ 21 h 26"/>
                <a:gd name="T14" fmla="*/ 61 w 63"/>
                <a:gd name="T15" fmla="*/ 10 h 26"/>
                <a:gd name="T16" fmla="*/ 59 w 63"/>
                <a:gd name="T17" fmla="*/ 12 h 26"/>
                <a:gd name="T18" fmla="*/ 61 w 63"/>
                <a:gd name="T19" fmla="*/ 17 h 26"/>
                <a:gd name="T20" fmla="*/ 63 w 63"/>
                <a:gd name="T21" fmla="*/ 12 h 26"/>
                <a:gd name="T22" fmla="*/ 61 w 63"/>
                <a:gd name="T23" fmla="*/ 10 h 26"/>
                <a:gd name="T24" fmla="*/ 61 w 63"/>
                <a:gd name="T25" fmla="*/ 10 h 26"/>
                <a:gd name="T26" fmla="*/ 61 w 63"/>
                <a:gd name="T27" fmla="*/ 10 h 26"/>
                <a:gd name="T28" fmla="*/ 40 w 63"/>
                <a:gd name="T29" fmla="*/ 14 h 26"/>
                <a:gd name="T30" fmla="*/ 37 w 63"/>
                <a:gd name="T31" fmla="*/ 17 h 26"/>
                <a:gd name="T32" fmla="*/ 40 w 63"/>
                <a:gd name="T33" fmla="*/ 21 h 26"/>
                <a:gd name="T34" fmla="*/ 44 w 63"/>
                <a:gd name="T35" fmla="*/ 21 h 26"/>
                <a:gd name="T36" fmla="*/ 40 w 63"/>
                <a:gd name="T37" fmla="*/ 14 h 26"/>
                <a:gd name="T38" fmla="*/ 40 w 63"/>
                <a:gd name="T39" fmla="*/ 14 h 26"/>
                <a:gd name="T40" fmla="*/ 40 w 63"/>
                <a:gd name="T41" fmla="*/ 14 h 26"/>
                <a:gd name="T42" fmla="*/ 30 w 63"/>
                <a:gd name="T43" fmla="*/ 3 h 26"/>
                <a:gd name="T44" fmla="*/ 35 w 63"/>
                <a:gd name="T45" fmla="*/ 0 h 26"/>
                <a:gd name="T46" fmla="*/ 40 w 63"/>
                <a:gd name="T47" fmla="*/ 0 h 26"/>
                <a:gd name="T48" fmla="*/ 37 w 63"/>
                <a:gd name="T49" fmla="*/ 3 h 26"/>
                <a:gd name="T50" fmla="*/ 37 w 63"/>
                <a:gd name="T51" fmla="*/ 7 h 26"/>
                <a:gd name="T52" fmla="*/ 30 w 63"/>
                <a:gd name="T53" fmla="*/ 5 h 26"/>
                <a:gd name="T54" fmla="*/ 30 w 63"/>
                <a:gd name="T55" fmla="*/ 3 h 26"/>
                <a:gd name="T56" fmla="*/ 30 w 63"/>
                <a:gd name="T57" fmla="*/ 3 h 26"/>
                <a:gd name="T58" fmla="*/ 30 w 63"/>
                <a:gd name="T59" fmla="*/ 3 h 26"/>
                <a:gd name="T60" fmla="*/ 4 w 63"/>
                <a:gd name="T61" fmla="*/ 7 h 26"/>
                <a:gd name="T62" fmla="*/ 7 w 63"/>
                <a:gd name="T63" fmla="*/ 10 h 26"/>
                <a:gd name="T64" fmla="*/ 0 w 63"/>
                <a:gd name="T65" fmla="*/ 12 h 26"/>
                <a:gd name="T66" fmla="*/ 4 w 63"/>
                <a:gd name="T67" fmla="*/ 7 h 26"/>
                <a:gd name="T68" fmla="*/ 4 w 63"/>
                <a:gd name="T6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26">
                  <a:moveTo>
                    <a:pt x="59" y="21"/>
                  </a:moveTo>
                  <a:lnTo>
                    <a:pt x="63" y="24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close/>
                  <a:moveTo>
                    <a:pt x="61" y="10"/>
                  </a:moveTo>
                  <a:lnTo>
                    <a:pt x="59" y="12"/>
                  </a:lnTo>
                  <a:lnTo>
                    <a:pt x="61" y="17"/>
                  </a:lnTo>
                  <a:lnTo>
                    <a:pt x="63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close/>
                  <a:moveTo>
                    <a:pt x="40" y="14"/>
                  </a:moveTo>
                  <a:lnTo>
                    <a:pt x="37" y="17"/>
                  </a:lnTo>
                  <a:lnTo>
                    <a:pt x="40" y="21"/>
                  </a:lnTo>
                  <a:lnTo>
                    <a:pt x="44" y="21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close/>
                  <a:moveTo>
                    <a:pt x="30" y="3"/>
                  </a:moveTo>
                  <a:lnTo>
                    <a:pt x="35" y="0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7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close/>
                  <a:moveTo>
                    <a:pt x="4" y="7"/>
                  </a:moveTo>
                  <a:lnTo>
                    <a:pt x="7" y="10"/>
                  </a:lnTo>
                  <a:lnTo>
                    <a:pt x="0" y="12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0" name="Freeform 314">
              <a:extLst>
                <a:ext uri="{FF2B5EF4-FFF2-40B4-BE49-F238E27FC236}">
                  <a16:creationId xmlns:a16="http://schemas.microsoft.com/office/drawing/2014/main" id="{18724324-5CD0-9BE8-800A-DEF2C81E28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157" y="5075860"/>
              <a:ext cx="39419" cy="13140"/>
            </a:xfrm>
            <a:custGeom>
              <a:avLst/>
              <a:gdLst>
                <a:gd name="T0" fmla="*/ 35 w 45"/>
                <a:gd name="T1" fmla="*/ 12 h 15"/>
                <a:gd name="T2" fmla="*/ 38 w 45"/>
                <a:gd name="T3" fmla="*/ 8 h 15"/>
                <a:gd name="T4" fmla="*/ 45 w 45"/>
                <a:gd name="T5" fmla="*/ 10 h 15"/>
                <a:gd name="T6" fmla="*/ 42 w 45"/>
                <a:gd name="T7" fmla="*/ 10 h 15"/>
                <a:gd name="T8" fmla="*/ 35 w 45"/>
                <a:gd name="T9" fmla="*/ 12 h 15"/>
                <a:gd name="T10" fmla="*/ 35 w 45"/>
                <a:gd name="T11" fmla="*/ 12 h 15"/>
                <a:gd name="T12" fmla="*/ 35 w 45"/>
                <a:gd name="T13" fmla="*/ 12 h 15"/>
                <a:gd name="T14" fmla="*/ 31 w 45"/>
                <a:gd name="T15" fmla="*/ 0 h 15"/>
                <a:gd name="T16" fmla="*/ 28 w 45"/>
                <a:gd name="T17" fmla="*/ 0 h 15"/>
                <a:gd name="T18" fmla="*/ 19 w 45"/>
                <a:gd name="T19" fmla="*/ 0 h 15"/>
                <a:gd name="T20" fmla="*/ 5 w 45"/>
                <a:gd name="T21" fmla="*/ 0 h 15"/>
                <a:gd name="T22" fmla="*/ 2 w 45"/>
                <a:gd name="T23" fmla="*/ 3 h 15"/>
                <a:gd name="T24" fmla="*/ 0 w 45"/>
                <a:gd name="T25" fmla="*/ 5 h 15"/>
                <a:gd name="T26" fmla="*/ 0 w 45"/>
                <a:gd name="T27" fmla="*/ 8 h 15"/>
                <a:gd name="T28" fmla="*/ 0 w 45"/>
                <a:gd name="T29" fmla="*/ 10 h 15"/>
                <a:gd name="T30" fmla="*/ 2 w 45"/>
                <a:gd name="T31" fmla="*/ 12 h 15"/>
                <a:gd name="T32" fmla="*/ 12 w 45"/>
                <a:gd name="T33" fmla="*/ 12 h 15"/>
                <a:gd name="T34" fmla="*/ 14 w 45"/>
                <a:gd name="T35" fmla="*/ 15 h 15"/>
                <a:gd name="T36" fmla="*/ 21 w 45"/>
                <a:gd name="T37" fmla="*/ 12 h 15"/>
                <a:gd name="T38" fmla="*/ 24 w 45"/>
                <a:gd name="T39" fmla="*/ 15 h 15"/>
                <a:gd name="T40" fmla="*/ 31 w 45"/>
                <a:gd name="T41" fmla="*/ 10 h 15"/>
                <a:gd name="T42" fmla="*/ 35 w 45"/>
                <a:gd name="T43" fmla="*/ 5 h 15"/>
                <a:gd name="T44" fmla="*/ 33 w 45"/>
                <a:gd name="T45" fmla="*/ 3 h 15"/>
                <a:gd name="T46" fmla="*/ 31 w 45"/>
                <a:gd name="T47" fmla="*/ 0 h 15"/>
                <a:gd name="T48" fmla="*/ 31 w 45"/>
                <a:gd name="T4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15">
                  <a:moveTo>
                    <a:pt x="35" y="12"/>
                  </a:moveTo>
                  <a:lnTo>
                    <a:pt x="38" y="8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close/>
                  <a:moveTo>
                    <a:pt x="31" y="0"/>
                  </a:moveTo>
                  <a:lnTo>
                    <a:pt x="28" y="0"/>
                  </a:lnTo>
                  <a:lnTo>
                    <a:pt x="19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4" y="15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31" y="10"/>
                  </a:lnTo>
                  <a:lnTo>
                    <a:pt x="35" y="5"/>
                  </a:lnTo>
                  <a:lnTo>
                    <a:pt x="33" y="3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1" name="Freeform 315">
              <a:extLst>
                <a:ext uri="{FF2B5EF4-FFF2-40B4-BE49-F238E27FC236}">
                  <a16:creationId xmlns:a16="http://schemas.microsoft.com/office/drawing/2014/main" id="{78630CCE-87E1-01B5-BA3E-B8CE4395CF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7435" y="5046952"/>
              <a:ext cx="70079" cy="48179"/>
            </a:xfrm>
            <a:custGeom>
              <a:avLst/>
              <a:gdLst>
                <a:gd name="T0" fmla="*/ 73 w 80"/>
                <a:gd name="T1" fmla="*/ 41 h 55"/>
                <a:gd name="T2" fmla="*/ 75 w 80"/>
                <a:gd name="T3" fmla="*/ 43 h 55"/>
                <a:gd name="T4" fmla="*/ 71 w 80"/>
                <a:gd name="T5" fmla="*/ 38 h 55"/>
                <a:gd name="T6" fmla="*/ 71 w 80"/>
                <a:gd name="T7" fmla="*/ 38 h 55"/>
                <a:gd name="T8" fmla="*/ 9 w 80"/>
                <a:gd name="T9" fmla="*/ 5 h 55"/>
                <a:gd name="T10" fmla="*/ 7 w 80"/>
                <a:gd name="T11" fmla="*/ 12 h 55"/>
                <a:gd name="T12" fmla="*/ 7 w 80"/>
                <a:gd name="T13" fmla="*/ 19 h 55"/>
                <a:gd name="T14" fmla="*/ 4 w 80"/>
                <a:gd name="T15" fmla="*/ 24 h 55"/>
                <a:gd name="T16" fmla="*/ 4 w 80"/>
                <a:gd name="T17" fmla="*/ 31 h 55"/>
                <a:gd name="T18" fmla="*/ 0 w 80"/>
                <a:gd name="T19" fmla="*/ 38 h 55"/>
                <a:gd name="T20" fmla="*/ 2 w 80"/>
                <a:gd name="T21" fmla="*/ 41 h 55"/>
                <a:gd name="T22" fmla="*/ 4 w 80"/>
                <a:gd name="T23" fmla="*/ 50 h 55"/>
                <a:gd name="T24" fmla="*/ 9 w 80"/>
                <a:gd name="T25" fmla="*/ 52 h 55"/>
                <a:gd name="T26" fmla="*/ 14 w 80"/>
                <a:gd name="T27" fmla="*/ 48 h 55"/>
                <a:gd name="T28" fmla="*/ 18 w 80"/>
                <a:gd name="T29" fmla="*/ 38 h 55"/>
                <a:gd name="T30" fmla="*/ 21 w 80"/>
                <a:gd name="T31" fmla="*/ 38 h 55"/>
                <a:gd name="T32" fmla="*/ 28 w 80"/>
                <a:gd name="T33" fmla="*/ 33 h 55"/>
                <a:gd name="T34" fmla="*/ 30 w 80"/>
                <a:gd name="T35" fmla="*/ 41 h 55"/>
                <a:gd name="T36" fmla="*/ 40 w 80"/>
                <a:gd name="T37" fmla="*/ 41 h 55"/>
                <a:gd name="T38" fmla="*/ 49 w 80"/>
                <a:gd name="T39" fmla="*/ 33 h 55"/>
                <a:gd name="T40" fmla="*/ 61 w 80"/>
                <a:gd name="T41" fmla="*/ 33 h 55"/>
                <a:gd name="T42" fmla="*/ 68 w 80"/>
                <a:gd name="T43" fmla="*/ 36 h 55"/>
                <a:gd name="T44" fmla="*/ 75 w 80"/>
                <a:gd name="T45" fmla="*/ 33 h 55"/>
                <a:gd name="T46" fmla="*/ 80 w 80"/>
                <a:gd name="T47" fmla="*/ 31 h 55"/>
                <a:gd name="T48" fmla="*/ 71 w 80"/>
                <a:gd name="T49" fmla="*/ 22 h 55"/>
                <a:gd name="T50" fmla="*/ 61 w 80"/>
                <a:gd name="T51" fmla="*/ 22 h 55"/>
                <a:gd name="T52" fmla="*/ 52 w 80"/>
                <a:gd name="T53" fmla="*/ 19 h 55"/>
                <a:gd name="T54" fmla="*/ 42 w 80"/>
                <a:gd name="T55" fmla="*/ 14 h 55"/>
                <a:gd name="T56" fmla="*/ 52 w 80"/>
                <a:gd name="T57" fmla="*/ 14 h 55"/>
                <a:gd name="T58" fmla="*/ 63 w 80"/>
                <a:gd name="T59" fmla="*/ 14 h 55"/>
                <a:gd name="T60" fmla="*/ 59 w 80"/>
                <a:gd name="T61" fmla="*/ 14 h 55"/>
                <a:gd name="T62" fmla="*/ 49 w 80"/>
                <a:gd name="T63" fmla="*/ 5 h 55"/>
                <a:gd name="T64" fmla="*/ 42 w 80"/>
                <a:gd name="T65" fmla="*/ 7 h 55"/>
                <a:gd name="T66" fmla="*/ 23 w 80"/>
                <a:gd name="T67" fmla="*/ 0 h 55"/>
                <a:gd name="T68" fmla="*/ 18 w 80"/>
                <a:gd name="T69" fmla="*/ 0 h 55"/>
                <a:gd name="T70" fmla="*/ 9 w 80"/>
                <a:gd name="T71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" h="55">
                  <a:moveTo>
                    <a:pt x="71" y="38"/>
                  </a:moveTo>
                  <a:lnTo>
                    <a:pt x="73" y="41"/>
                  </a:lnTo>
                  <a:lnTo>
                    <a:pt x="78" y="41"/>
                  </a:lnTo>
                  <a:lnTo>
                    <a:pt x="75" y="43"/>
                  </a:lnTo>
                  <a:lnTo>
                    <a:pt x="71" y="41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close/>
                  <a:moveTo>
                    <a:pt x="9" y="5"/>
                  </a:moveTo>
                  <a:lnTo>
                    <a:pt x="9" y="7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7" y="19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4" y="45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18" y="41"/>
                  </a:lnTo>
                  <a:lnTo>
                    <a:pt x="18" y="38"/>
                  </a:lnTo>
                  <a:lnTo>
                    <a:pt x="18" y="36"/>
                  </a:lnTo>
                  <a:lnTo>
                    <a:pt x="21" y="38"/>
                  </a:lnTo>
                  <a:lnTo>
                    <a:pt x="26" y="38"/>
                  </a:lnTo>
                  <a:lnTo>
                    <a:pt x="28" y="33"/>
                  </a:lnTo>
                  <a:lnTo>
                    <a:pt x="30" y="36"/>
                  </a:lnTo>
                  <a:lnTo>
                    <a:pt x="30" y="41"/>
                  </a:lnTo>
                  <a:lnTo>
                    <a:pt x="33" y="41"/>
                  </a:lnTo>
                  <a:lnTo>
                    <a:pt x="40" y="41"/>
                  </a:lnTo>
                  <a:lnTo>
                    <a:pt x="45" y="33"/>
                  </a:lnTo>
                  <a:lnTo>
                    <a:pt x="49" y="33"/>
                  </a:lnTo>
                  <a:lnTo>
                    <a:pt x="56" y="33"/>
                  </a:lnTo>
                  <a:lnTo>
                    <a:pt x="61" y="33"/>
                  </a:lnTo>
                  <a:lnTo>
                    <a:pt x="63" y="36"/>
                  </a:lnTo>
                  <a:lnTo>
                    <a:pt x="68" y="36"/>
                  </a:lnTo>
                  <a:lnTo>
                    <a:pt x="75" y="36"/>
                  </a:lnTo>
                  <a:lnTo>
                    <a:pt x="75" y="33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78" y="26"/>
                  </a:lnTo>
                  <a:lnTo>
                    <a:pt x="71" y="22"/>
                  </a:lnTo>
                  <a:lnTo>
                    <a:pt x="66" y="22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2" y="19"/>
                  </a:lnTo>
                  <a:lnTo>
                    <a:pt x="47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61" y="17"/>
                  </a:lnTo>
                  <a:lnTo>
                    <a:pt x="63" y="14"/>
                  </a:lnTo>
                  <a:lnTo>
                    <a:pt x="61" y="12"/>
                  </a:lnTo>
                  <a:lnTo>
                    <a:pt x="59" y="14"/>
                  </a:lnTo>
                  <a:lnTo>
                    <a:pt x="52" y="12"/>
                  </a:lnTo>
                  <a:lnTo>
                    <a:pt x="49" y="5"/>
                  </a:lnTo>
                  <a:lnTo>
                    <a:pt x="45" y="5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23" y="0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1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2" name="Freeform 316">
              <a:extLst>
                <a:ext uri="{FF2B5EF4-FFF2-40B4-BE49-F238E27FC236}">
                  <a16:creationId xmlns:a16="http://schemas.microsoft.com/office/drawing/2014/main" id="{8129485D-DD0F-524C-7A2B-4B0644720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1992" y="3156575"/>
              <a:ext cx="770867" cy="990739"/>
            </a:xfrm>
            <a:custGeom>
              <a:avLst/>
              <a:gdLst>
                <a:gd name="T0" fmla="*/ 93 w 372"/>
                <a:gd name="T1" fmla="*/ 458 h 478"/>
                <a:gd name="T2" fmla="*/ 72 w 372"/>
                <a:gd name="T3" fmla="*/ 440 h 478"/>
                <a:gd name="T4" fmla="*/ 62 w 372"/>
                <a:gd name="T5" fmla="*/ 416 h 478"/>
                <a:gd name="T6" fmla="*/ 58 w 372"/>
                <a:gd name="T7" fmla="*/ 405 h 478"/>
                <a:gd name="T8" fmla="*/ 65 w 372"/>
                <a:gd name="T9" fmla="*/ 379 h 478"/>
                <a:gd name="T10" fmla="*/ 61 w 372"/>
                <a:gd name="T11" fmla="*/ 365 h 478"/>
                <a:gd name="T12" fmla="*/ 77 w 372"/>
                <a:gd name="T13" fmla="*/ 352 h 478"/>
                <a:gd name="T14" fmla="*/ 80 w 372"/>
                <a:gd name="T15" fmla="*/ 348 h 478"/>
                <a:gd name="T16" fmla="*/ 86 w 372"/>
                <a:gd name="T17" fmla="*/ 327 h 478"/>
                <a:gd name="T18" fmla="*/ 89 w 372"/>
                <a:gd name="T19" fmla="*/ 309 h 478"/>
                <a:gd name="T20" fmla="*/ 88 w 372"/>
                <a:gd name="T21" fmla="*/ 284 h 478"/>
                <a:gd name="T22" fmla="*/ 67 w 372"/>
                <a:gd name="T23" fmla="*/ 278 h 478"/>
                <a:gd name="T24" fmla="*/ 74 w 372"/>
                <a:gd name="T25" fmla="*/ 237 h 478"/>
                <a:gd name="T26" fmla="*/ 58 w 372"/>
                <a:gd name="T27" fmla="*/ 185 h 478"/>
                <a:gd name="T28" fmla="*/ 12 w 372"/>
                <a:gd name="T29" fmla="*/ 163 h 478"/>
                <a:gd name="T30" fmla="*/ 38 w 372"/>
                <a:gd name="T31" fmla="*/ 141 h 478"/>
                <a:gd name="T32" fmla="*/ 13 w 372"/>
                <a:gd name="T33" fmla="*/ 110 h 478"/>
                <a:gd name="T34" fmla="*/ 74 w 372"/>
                <a:gd name="T35" fmla="*/ 82 h 478"/>
                <a:gd name="T36" fmla="*/ 96 w 372"/>
                <a:gd name="T37" fmla="*/ 55 h 478"/>
                <a:gd name="T38" fmla="*/ 145 w 372"/>
                <a:gd name="T39" fmla="*/ 29 h 478"/>
                <a:gd name="T40" fmla="*/ 170 w 372"/>
                <a:gd name="T41" fmla="*/ 52 h 478"/>
                <a:gd name="T42" fmla="*/ 200 w 372"/>
                <a:gd name="T43" fmla="*/ 52 h 478"/>
                <a:gd name="T44" fmla="*/ 212 w 372"/>
                <a:gd name="T45" fmla="*/ 21 h 478"/>
                <a:gd name="T46" fmla="*/ 250 w 372"/>
                <a:gd name="T47" fmla="*/ 3 h 478"/>
                <a:gd name="T48" fmla="*/ 275 w 372"/>
                <a:gd name="T49" fmla="*/ 19 h 478"/>
                <a:gd name="T50" fmla="*/ 293 w 372"/>
                <a:gd name="T51" fmla="*/ 24 h 478"/>
                <a:gd name="T52" fmla="*/ 328 w 372"/>
                <a:gd name="T53" fmla="*/ 50 h 478"/>
                <a:gd name="T54" fmla="*/ 256 w 372"/>
                <a:gd name="T55" fmla="*/ 62 h 478"/>
                <a:gd name="T56" fmla="*/ 312 w 372"/>
                <a:gd name="T57" fmla="*/ 66 h 478"/>
                <a:gd name="T58" fmla="*/ 324 w 372"/>
                <a:gd name="T59" fmla="*/ 83 h 478"/>
                <a:gd name="T60" fmla="*/ 357 w 372"/>
                <a:gd name="T61" fmla="*/ 93 h 478"/>
                <a:gd name="T62" fmla="*/ 325 w 372"/>
                <a:gd name="T63" fmla="*/ 113 h 478"/>
                <a:gd name="T64" fmla="*/ 311 w 372"/>
                <a:gd name="T65" fmla="*/ 169 h 478"/>
                <a:gd name="T66" fmla="*/ 308 w 372"/>
                <a:gd name="T67" fmla="*/ 193 h 478"/>
                <a:gd name="T68" fmla="*/ 310 w 372"/>
                <a:gd name="T69" fmla="*/ 216 h 478"/>
                <a:gd name="T70" fmla="*/ 302 w 372"/>
                <a:gd name="T71" fmla="*/ 233 h 478"/>
                <a:gd name="T72" fmla="*/ 300 w 372"/>
                <a:gd name="T73" fmla="*/ 257 h 478"/>
                <a:gd name="T74" fmla="*/ 274 w 372"/>
                <a:gd name="T75" fmla="*/ 261 h 478"/>
                <a:gd name="T76" fmla="*/ 262 w 372"/>
                <a:gd name="T77" fmla="*/ 275 h 478"/>
                <a:gd name="T78" fmla="*/ 288 w 372"/>
                <a:gd name="T79" fmla="*/ 298 h 478"/>
                <a:gd name="T80" fmla="*/ 272 w 372"/>
                <a:gd name="T81" fmla="*/ 313 h 478"/>
                <a:gd name="T82" fmla="*/ 248 w 372"/>
                <a:gd name="T83" fmla="*/ 310 h 478"/>
                <a:gd name="T84" fmla="*/ 266 w 372"/>
                <a:gd name="T85" fmla="*/ 323 h 478"/>
                <a:gd name="T86" fmla="*/ 252 w 372"/>
                <a:gd name="T87" fmla="*/ 350 h 478"/>
                <a:gd name="T88" fmla="*/ 211 w 372"/>
                <a:gd name="T89" fmla="*/ 355 h 478"/>
                <a:gd name="T90" fmla="*/ 176 w 372"/>
                <a:gd name="T91" fmla="*/ 390 h 478"/>
                <a:gd name="T92" fmla="*/ 148 w 372"/>
                <a:gd name="T93" fmla="*/ 396 h 478"/>
                <a:gd name="T94" fmla="*/ 130 w 372"/>
                <a:gd name="T95" fmla="*/ 423 h 478"/>
                <a:gd name="T96" fmla="*/ 123 w 372"/>
                <a:gd name="T97" fmla="*/ 446 h 478"/>
                <a:gd name="T98" fmla="*/ 107 w 372"/>
                <a:gd name="T99" fmla="*/ 466 h 478"/>
                <a:gd name="T100" fmla="*/ 124 w 372"/>
                <a:gd name="T101" fmla="*/ 437 h 478"/>
                <a:gd name="T102" fmla="*/ 277 w 372"/>
                <a:gd name="T103" fmla="*/ 336 h 478"/>
                <a:gd name="T104" fmla="*/ 281 w 372"/>
                <a:gd name="T105" fmla="*/ 276 h 478"/>
                <a:gd name="T106" fmla="*/ 297 w 372"/>
                <a:gd name="T107" fmla="*/ 246 h 478"/>
                <a:gd name="T108" fmla="*/ 306 w 372"/>
                <a:gd name="T109" fmla="*/ 206 h 478"/>
                <a:gd name="T110" fmla="*/ 344 w 372"/>
                <a:gd name="T111" fmla="*/ 63 h 478"/>
                <a:gd name="T112" fmla="*/ 211 w 372"/>
                <a:gd name="T113" fmla="*/ 18 h 478"/>
                <a:gd name="T114" fmla="*/ 167 w 372"/>
                <a:gd name="T115" fmla="*/ 37 h 478"/>
                <a:gd name="T116" fmla="*/ 70 w 372"/>
                <a:gd name="T117" fmla="*/ 222 h 478"/>
                <a:gd name="T118" fmla="*/ 69 w 372"/>
                <a:gd name="T119" fmla="*/ 259 h 478"/>
                <a:gd name="T120" fmla="*/ 74 w 372"/>
                <a:gd name="T121" fmla="*/ 462 h 478"/>
                <a:gd name="T122" fmla="*/ 68 w 372"/>
                <a:gd name="T123" fmla="*/ 337 h 478"/>
                <a:gd name="T124" fmla="*/ 86 w 372"/>
                <a:gd name="T125" fmla="*/ 317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2" h="478">
                  <a:moveTo>
                    <a:pt x="110" y="473"/>
                  </a:moveTo>
                  <a:cubicBezTo>
                    <a:pt x="106" y="471"/>
                    <a:pt x="106" y="471"/>
                    <a:pt x="106" y="471"/>
                  </a:cubicBezTo>
                  <a:cubicBezTo>
                    <a:pt x="104" y="471"/>
                    <a:pt x="104" y="471"/>
                    <a:pt x="104" y="471"/>
                  </a:cubicBezTo>
                  <a:cubicBezTo>
                    <a:pt x="104" y="470"/>
                    <a:pt x="104" y="470"/>
                    <a:pt x="104" y="470"/>
                  </a:cubicBezTo>
                  <a:cubicBezTo>
                    <a:pt x="104" y="469"/>
                    <a:pt x="104" y="469"/>
                    <a:pt x="104" y="469"/>
                  </a:cubicBezTo>
                  <a:cubicBezTo>
                    <a:pt x="105" y="469"/>
                    <a:pt x="105" y="469"/>
                    <a:pt x="105" y="469"/>
                  </a:cubicBezTo>
                  <a:cubicBezTo>
                    <a:pt x="105" y="468"/>
                    <a:pt x="105" y="468"/>
                    <a:pt x="105" y="468"/>
                  </a:cubicBezTo>
                  <a:cubicBezTo>
                    <a:pt x="104" y="468"/>
                    <a:pt x="104" y="468"/>
                    <a:pt x="104" y="468"/>
                  </a:cubicBezTo>
                  <a:cubicBezTo>
                    <a:pt x="103" y="469"/>
                    <a:pt x="103" y="469"/>
                    <a:pt x="103" y="469"/>
                  </a:cubicBezTo>
                  <a:cubicBezTo>
                    <a:pt x="102" y="469"/>
                    <a:pt x="102" y="469"/>
                    <a:pt x="102" y="469"/>
                  </a:cubicBezTo>
                  <a:cubicBezTo>
                    <a:pt x="102" y="471"/>
                    <a:pt x="102" y="471"/>
                    <a:pt x="102" y="471"/>
                  </a:cubicBezTo>
                  <a:cubicBezTo>
                    <a:pt x="101" y="471"/>
                    <a:pt x="101" y="471"/>
                    <a:pt x="101" y="471"/>
                  </a:cubicBezTo>
                  <a:cubicBezTo>
                    <a:pt x="100" y="471"/>
                    <a:pt x="100" y="471"/>
                    <a:pt x="100" y="471"/>
                  </a:cubicBezTo>
                  <a:cubicBezTo>
                    <a:pt x="100" y="472"/>
                    <a:pt x="100" y="472"/>
                    <a:pt x="100" y="472"/>
                  </a:cubicBezTo>
                  <a:cubicBezTo>
                    <a:pt x="100" y="473"/>
                    <a:pt x="100" y="473"/>
                    <a:pt x="100" y="473"/>
                  </a:cubicBezTo>
                  <a:cubicBezTo>
                    <a:pt x="100" y="474"/>
                    <a:pt x="100" y="474"/>
                    <a:pt x="100" y="474"/>
                  </a:cubicBezTo>
                  <a:cubicBezTo>
                    <a:pt x="99" y="473"/>
                    <a:pt x="99" y="473"/>
                    <a:pt x="99" y="473"/>
                  </a:cubicBezTo>
                  <a:cubicBezTo>
                    <a:pt x="99" y="472"/>
                    <a:pt x="99" y="472"/>
                    <a:pt x="99" y="472"/>
                  </a:cubicBezTo>
                  <a:cubicBezTo>
                    <a:pt x="100" y="471"/>
                    <a:pt x="100" y="471"/>
                    <a:pt x="100" y="471"/>
                  </a:cubicBezTo>
                  <a:cubicBezTo>
                    <a:pt x="100" y="469"/>
                    <a:pt x="100" y="469"/>
                    <a:pt x="100" y="469"/>
                  </a:cubicBezTo>
                  <a:cubicBezTo>
                    <a:pt x="101" y="467"/>
                    <a:pt x="101" y="467"/>
                    <a:pt x="101" y="467"/>
                  </a:cubicBezTo>
                  <a:cubicBezTo>
                    <a:pt x="101" y="467"/>
                    <a:pt x="101" y="467"/>
                    <a:pt x="101" y="467"/>
                  </a:cubicBezTo>
                  <a:cubicBezTo>
                    <a:pt x="100" y="467"/>
                    <a:pt x="100" y="467"/>
                    <a:pt x="100" y="467"/>
                  </a:cubicBezTo>
                  <a:cubicBezTo>
                    <a:pt x="99" y="470"/>
                    <a:pt x="99" y="470"/>
                    <a:pt x="99" y="470"/>
                  </a:cubicBezTo>
                  <a:cubicBezTo>
                    <a:pt x="97" y="472"/>
                    <a:pt x="97" y="472"/>
                    <a:pt x="97" y="472"/>
                  </a:cubicBezTo>
                  <a:cubicBezTo>
                    <a:pt x="97" y="471"/>
                    <a:pt x="97" y="471"/>
                    <a:pt x="97" y="471"/>
                  </a:cubicBezTo>
                  <a:cubicBezTo>
                    <a:pt x="97" y="470"/>
                    <a:pt x="97" y="470"/>
                    <a:pt x="97" y="470"/>
                  </a:cubicBezTo>
                  <a:cubicBezTo>
                    <a:pt x="98" y="469"/>
                    <a:pt x="98" y="469"/>
                    <a:pt x="98" y="469"/>
                  </a:cubicBezTo>
                  <a:cubicBezTo>
                    <a:pt x="99" y="467"/>
                    <a:pt x="99" y="467"/>
                    <a:pt x="99" y="467"/>
                  </a:cubicBezTo>
                  <a:cubicBezTo>
                    <a:pt x="100" y="465"/>
                    <a:pt x="100" y="465"/>
                    <a:pt x="100" y="465"/>
                  </a:cubicBezTo>
                  <a:cubicBezTo>
                    <a:pt x="99" y="466"/>
                    <a:pt x="99" y="466"/>
                    <a:pt x="99" y="466"/>
                  </a:cubicBezTo>
                  <a:cubicBezTo>
                    <a:pt x="98" y="466"/>
                    <a:pt x="98" y="466"/>
                    <a:pt x="98" y="466"/>
                  </a:cubicBezTo>
                  <a:cubicBezTo>
                    <a:pt x="97" y="467"/>
                    <a:pt x="97" y="467"/>
                    <a:pt x="97" y="467"/>
                  </a:cubicBezTo>
                  <a:cubicBezTo>
                    <a:pt x="96" y="468"/>
                    <a:pt x="96" y="468"/>
                    <a:pt x="96" y="468"/>
                  </a:cubicBezTo>
                  <a:cubicBezTo>
                    <a:pt x="96" y="467"/>
                    <a:pt x="96" y="467"/>
                    <a:pt x="96" y="467"/>
                  </a:cubicBezTo>
                  <a:cubicBezTo>
                    <a:pt x="96" y="466"/>
                    <a:pt x="96" y="466"/>
                    <a:pt x="96" y="466"/>
                  </a:cubicBezTo>
                  <a:cubicBezTo>
                    <a:pt x="97" y="465"/>
                    <a:pt x="97" y="465"/>
                    <a:pt x="97" y="465"/>
                  </a:cubicBezTo>
                  <a:cubicBezTo>
                    <a:pt x="97" y="464"/>
                    <a:pt x="97" y="464"/>
                    <a:pt x="97" y="464"/>
                  </a:cubicBezTo>
                  <a:cubicBezTo>
                    <a:pt x="96" y="464"/>
                    <a:pt x="96" y="464"/>
                    <a:pt x="96" y="464"/>
                  </a:cubicBezTo>
                  <a:cubicBezTo>
                    <a:pt x="96" y="465"/>
                    <a:pt x="96" y="465"/>
                    <a:pt x="96" y="465"/>
                  </a:cubicBezTo>
                  <a:cubicBezTo>
                    <a:pt x="95" y="466"/>
                    <a:pt x="95" y="466"/>
                    <a:pt x="95" y="466"/>
                  </a:cubicBezTo>
                  <a:cubicBezTo>
                    <a:pt x="94" y="467"/>
                    <a:pt x="94" y="467"/>
                    <a:pt x="94" y="467"/>
                  </a:cubicBezTo>
                  <a:cubicBezTo>
                    <a:pt x="94" y="466"/>
                    <a:pt x="94" y="466"/>
                    <a:pt x="94" y="466"/>
                  </a:cubicBezTo>
                  <a:cubicBezTo>
                    <a:pt x="93" y="465"/>
                    <a:pt x="93" y="465"/>
                    <a:pt x="93" y="465"/>
                  </a:cubicBezTo>
                  <a:cubicBezTo>
                    <a:pt x="93" y="465"/>
                    <a:pt x="93" y="465"/>
                    <a:pt x="93" y="465"/>
                  </a:cubicBezTo>
                  <a:cubicBezTo>
                    <a:pt x="92" y="466"/>
                    <a:pt x="92" y="466"/>
                    <a:pt x="92" y="466"/>
                  </a:cubicBezTo>
                  <a:cubicBezTo>
                    <a:pt x="91" y="466"/>
                    <a:pt x="91" y="466"/>
                    <a:pt x="91" y="466"/>
                  </a:cubicBezTo>
                  <a:cubicBezTo>
                    <a:pt x="92" y="465"/>
                    <a:pt x="92" y="465"/>
                    <a:pt x="92" y="465"/>
                  </a:cubicBezTo>
                  <a:cubicBezTo>
                    <a:pt x="94" y="463"/>
                    <a:pt x="94" y="463"/>
                    <a:pt x="94" y="463"/>
                  </a:cubicBezTo>
                  <a:cubicBezTo>
                    <a:pt x="94" y="462"/>
                    <a:pt x="94" y="462"/>
                    <a:pt x="94" y="462"/>
                  </a:cubicBezTo>
                  <a:cubicBezTo>
                    <a:pt x="95" y="462"/>
                    <a:pt x="95" y="462"/>
                    <a:pt x="95" y="462"/>
                  </a:cubicBezTo>
                  <a:cubicBezTo>
                    <a:pt x="97" y="460"/>
                    <a:pt x="97" y="460"/>
                    <a:pt x="97" y="460"/>
                  </a:cubicBezTo>
                  <a:cubicBezTo>
                    <a:pt x="97" y="460"/>
                    <a:pt x="97" y="460"/>
                    <a:pt x="97" y="460"/>
                  </a:cubicBezTo>
                  <a:cubicBezTo>
                    <a:pt x="95" y="461"/>
                    <a:pt x="95" y="461"/>
                    <a:pt x="95" y="461"/>
                  </a:cubicBezTo>
                  <a:cubicBezTo>
                    <a:pt x="93" y="462"/>
                    <a:pt x="93" y="462"/>
                    <a:pt x="93" y="462"/>
                  </a:cubicBezTo>
                  <a:cubicBezTo>
                    <a:pt x="93" y="461"/>
                    <a:pt x="93" y="461"/>
                    <a:pt x="93" y="461"/>
                  </a:cubicBezTo>
                  <a:cubicBezTo>
                    <a:pt x="94" y="461"/>
                    <a:pt x="94" y="461"/>
                    <a:pt x="94" y="461"/>
                  </a:cubicBezTo>
                  <a:cubicBezTo>
                    <a:pt x="95" y="460"/>
                    <a:pt x="95" y="460"/>
                    <a:pt x="95" y="460"/>
                  </a:cubicBezTo>
                  <a:cubicBezTo>
                    <a:pt x="96" y="459"/>
                    <a:pt x="96" y="459"/>
                    <a:pt x="96" y="459"/>
                  </a:cubicBezTo>
                  <a:cubicBezTo>
                    <a:pt x="98" y="458"/>
                    <a:pt x="98" y="458"/>
                    <a:pt x="98" y="458"/>
                  </a:cubicBezTo>
                  <a:cubicBezTo>
                    <a:pt x="99" y="458"/>
                    <a:pt x="99" y="458"/>
                    <a:pt x="99" y="458"/>
                  </a:cubicBezTo>
                  <a:cubicBezTo>
                    <a:pt x="99" y="457"/>
                    <a:pt x="99" y="457"/>
                    <a:pt x="99" y="457"/>
                  </a:cubicBezTo>
                  <a:cubicBezTo>
                    <a:pt x="98" y="455"/>
                    <a:pt x="98" y="455"/>
                    <a:pt x="98" y="455"/>
                  </a:cubicBezTo>
                  <a:cubicBezTo>
                    <a:pt x="98" y="455"/>
                    <a:pt x="98" y="455"/>
                    <a:pt x="98" y="455"/>
                  </a:cubicBezTo>
                  <a:cubicBezTo>
                    <a:pt x="96" y="458"/>
                    <a:pt x="96" y="458"/>
                    <a:pt x="96" y="458"/>
                  </a:cubicBezTo>
                  <a:cubicBezTo>
                    <a:pt x="93" y="459"/>
                    <a:pt x="93" y="459"/>
                    <a:pt x="93" y="459"/>
                  </a:cubicBezTo>
                  <a:cubicBezTo>
                    <a:pt x="91" y="460"/>
                    <a:pt x="91" y="460"/>
                    <a:pt x="91" y="460"/>
                  </a:cubicBezTo>
                  <a:cubicBezTo>
                    <a:pt x="91" y="459"/>
                    <a:pt x="91" y="459"/>
                    <a:pt x="91" y="459"/>
                  </a:cubicBezTo>
                  <a:cubicBezTo>
                    <a:pt x="92" y="459"/>
                    <a:pt x="92" y="459"/>
                    <a:pt x="92" y="459"/>
                  </a:cubicBezTo>
                  <a:cubicBezTo>
                    <a:pt x="93" y="458"/>
                    <a:pt x="93" y="458"/>
                    <a:pt x="93" y="458"/>
                  </a:cubicBezTo>
                  <a:cubicBezTo>
                    <a:pt x="94" y="457"/>
                    <a:pt x="94" y="457"/>
                    <a:pt x="94" y="457"/>
                  </a:cubicBezTo>
                  <a:cubicBezTo>
                    <a:pt x="94" y="455"/>
                    <a:pt x="94" y="455"/>
                    <a:pt x="94" y="455"/>
                  </a:cubicBezTo>
                  <a:cubicBezTo>
                    <a:pt x="94" y="454"/>
                    <a:pt x="94" y="454"/>
                    <a:pt x="94" y="454"/>
                  </a:cubicBezTo>
                  <a:cubicBezTo>
                    <a:pt x="93" y="454"/>
                    <a:pt x="93" y="454"/>
                    <a:pt x="93" y="454"/>
                  </a:cubicBezTo>
                  <a:cubicBezTo>
                    <a:pt x="92" y="454"/>
                    <a:pt x="92" y="454"/>
                    <a:pt x="92" y="454"/>
                  </a:cubicBezTo>
                  <a:cubicBezTo>
                    <a:pt x="92" y="455"/>
                    <a:pt x="92" y="455"/>
                    <a:pt x="92" y="455"/>
                  </a:cubicBezTo>
                  <a:cubicBezTo>
                    <a:pt x="93" y="456"/>
                    <a:pt x="93" y="456"/>
                    <a:pt x="93" y="456"/>
                  </a:cubicBezTo>
                  <a:cubicBezTo>
                    <a:pt x="93" y="457"/>
                    <a:pt x="93" y="457"/>
                    <a:pt x="93" y="457"/>
                  </a:cubicBezTo>
                  <a:cubicBezTo>
                    <a:pt x="92" y="457"/>
                    <a:pt x="92" y="457"/>
                    <a:pt x="92" y="457"/>
                  </a:cubicBezTo>
                  <a:cubicBezTo>
                    <a:pt x="91" y="457"/>
                    <a:pt x="91" y="457"/>
                    <a:pt x="91" y="457"/>
                  </a:cubicBezTo>
                  <a:cubicBezTo>
                    <a:pt x="89" y="457"/>
                    <a:pt x="89" y="457"/>
                    <a:pt x="89" y="457"/>
                  </a:cubicBezTo>
                  <a:cubicBezTo>
                    <a:pt x="88" y="457"/>
                    <a:pt x="88" y="457"/>
                    <a:pt x="88" y="457"/>
                  </a:cubicBezTo>
                  <a:cubicBezTo>
                    <a:pt x="87" y="458"/>
                    <a:pt x="87" y="458"/>
                    <a:pt x="87" y="458"/>
                  </a:cubicBezTo>
                  <a:cubicBezTo>
                    <a:pt x="87" y="459"/>
                    <a:pt x="87" y="459"/>
                    <a:pt x="87" y="459"/>
                  </a:cubicBezTo>
                  <a:cubicBezTo>
                    <a:pt x="86" y="459"/>
                    <a:pt x="86" y="459"/>
                    <a:pt x="86" y="459"/>
                  </a:cubicBezTo>
                  <a:cubicBezTo>
                    <a:pt x="85" y="459"/>
                    <a:pt x="85" y="459"/>
                    <a:pt x="85" y="459"/>
                  </a:cubicBezTo>
                  <a:cubicBezTo>
                    <a:pt x="84" y="458"/>
                    <a:pt x="84" y="458"/>
                    <a:pt x="84" y="458"/>
                  </a:cubicBezTo>
                  <a:cubicBezTo>
                    <a:pt x="83" y="459"/>
                    <a:pt x="83" y="459"/>
                    <a:pt x="83" y="459"/>
                  </a:cubicBezTo>
                  <a:cubicBezTo>
                    <a:pt x="82" y="460"/>
                    <a:pt x="82" y="460"/>
                    <a:pt x="82" y="460"/>
                  </a:cubicBezTo>
                  <a:cubicBezTo>
                    <a:pt x="81" y="459"/>
                    <a:pt x="81" y="459"/>
                    <a:pt x="81" y="459"/>
                  </a:cubicBezTo>
                  <a:cubicBezTo>
                    <a:pt x="80" y="459"/>
                    <a:pt x="80" y="459"/>
                    <a:pt x="80" y="459"/>
                  </a:cubicBezTo>
                  <a:cubicBezTo>
                    <a:pt x="80" y="460"/>
                    <a:pt x="80" y="460"/>
                    <a:pt x="80" y="460"/>
                  </a:cubicBezTo>
                  <a:cubicBezTo>
                    <a:pt x="80" y="461"/>
                    <a:pt x="80" y="461"/>
                    <a:pt x="80" y="461"/>
                  </a:cubicBezTo>
                  <a:cubicBezTo>
                    <a:pt x="80" y="461"/>
                    <a:pt x="80" y="461"/>
                    <a:pt x="80" y="461"/>
                  </a:cubicBezTo>
                  <a:cubicBezTo>
                    <a:pt x="77" y="461"/>
                    <a:pt x="77" y="461"/>
                    <a:pt x="77" y="461"/>
                  </a:cubicBezTo>
                  <a:cubicBezTo>
                    <a:pt x="77" y="460"/>
                    <a:pt x="77" y="460"/>
                    <a:pt x="77" y="460"/>
                  </a:cubicBezTo>
                  <a:cubicBezTo>
                    <a:pt x="78" y="459"/>
                    <a:pt x="78" y="459"/>
                    <a:pt x="78" y="459"/>
                  </a:cubicBezTo>
                  <a:cubicBezTo>
                    <a:pt x="79" y="459"/>
                    <a:pt x="79" y="459"/>
                    <a:pt x="79" y="459"/>
                  </a:cubicBezTo>
                  <a:cubicBezTo>
                    <a:pt x="80" y="458"/>
                    <a:pt x="80" y="458"/>
                    <a:pt x="80" y="458"/>
                  </a:cubicBezTo>
                  <a:cubicBezTo>
                    <a:pt x="80" y="457"/>
                    <a:pt x="80" y="457"/>
                    <a:pt x="80" y="457"/>
                  </a:cubicBezTo>
                  <a:cubicBezTo>
                    <a:pt x="78" y="457"/>
                    <a:pt x="78" y="457"/>
                    <a:pt x="78" y="457"/>
                  </a:cubicBezTo>
                  <a:cubicBezTo>
                    <a:pt x="78" y="455"/>
                    <a:pt x="78" y="455"/>
                    <a:pt x="78" y="455"/>
                  </a:cubicBezTo>
                  <a:cubicBezTo>
                    <a:pt x="77" y="454"/>
                    <a:pt x="77" y="454"/>
                    <a:pt x="77" y="454"/>
                  </a:cubicBezTo>
                  <a:cubicBezTo>
                    <a:pt x="77" y="453"/>
                    <a:pt x="77" y="453"/>
                    <a:pt x="77" y="453"/>
                  </a:cubicBezTo>
                  <a:cubicBezTo>
                    <a:pt x="76" y="454"/>
                    <a:pt x="76" y="454"/>
                    <a:pt x="76" y="454"/>
                  </a:cubicBezTo>
                  <a:cubicBezTo>
                    <a:pt x="74" y="455"/>
                    <a:pt x="74" y="455"/>
                    <a:pt x="74" y="455"/>
                  </a:cubicBezTo>
                  <a:cubicBezTo>
                    <a:pt x="72" y="455"/>
                    <a:pt x="72" y="455"/>
                    <a:pt x="72" y="455"/>
                  </a:cubicBezTo>
                  <a:cubicBezTo>
                    <a:pt x="72" y="453"/>
                    <a:pt x="72" y="453"/>
                    <a:pt x="72" y="453"/>
                  </a:cubicBezTo>
                  <a:cubicBezTo>
                    <a:pt x="73" y="452"/>
                    <a:pt x="73" y="452"/>
                    <a:pt x="73" y="452"/>
                  </a:cubicBezTo>
                  <a:cubicBezTo>
                    <a:pt x="73" y="452"/>
                    <a:pt x="73" y="452"/>
                    <a:pt x="73" y="452"/>
                  </a:cubicBezTo>
                  <a:cubicBezTo>
                    <a:pt x="72" y="452"/>
                    <a:pt x="72" y="452"/>
                    <a:pt x="72" y="452"/>
                  </a:cubicBezTo>
                  <a:cubicBezTo>
                    <a:pt x="72" y="451"/>
                    <a:pt x="72" y="451"/>
                    <a:pt x="72" y="451"/>
                  </a:cubicBezTo>
                  <a:cubicBezTo>
                    <a:pt x="74" y="450"/>
                    <a:pt x="74" y="450"/>
                    <a:pt x="74" y="450"/>
                  </a:cubicBezTo>
                  <a:cubicBezTo>
                    <a:pt x="75" y="450"/>
                    <a:pt x="75" y="450"/>
                    <a:pt x="75" y="450"/>
                  </a:cubicBezTo>
                  <a:cubicBezTo>
                    <a:pt x="75" y="449"/>
                    <a:pt x="75" y="449"/>
                    <a:pt x="75" y="449"/>
                  </a:cubicBezTo>
                  <a:cubicBezTo>
                    <a:pt x="75" y="449"/>
                    <a:pt x="75" y="449"/>
                    <a:pt x="75" y="449"/>
                  </a:cubicBezTo>
                  <a:cubicBezTo>
                    <a:pt x="74" y="448"/>
                    <a:pt x="74" y="448"/>
                    <a:pt x="74" y="448"/>
                  </a:cubicBezTo>
                  <a:cubicBezTo>
                    <a:pt x="72" y="449"/>
                    <a:pt x="72" y="449"/>
                    <a:pt x="72" y="449"/>
                  </a:cubicBezTo>
                  <a:cubicBezTo>
                    <a:pt x="71" y="450"/>
                    <a:pt x="71" y="450"/>
                    <a:pt x="71" y="450"/>
                  </a:cubicBezTo>
                  <a:cubicBezTo>
                    <a:pt x="69" y="450"/>
                    <a:pt x="69" y="450"/>
                    <a:pt x="69" y="450"/>
                  </a:cubicBezTo>
                  <a:cubicBezTo>
                    <a:pt x="68" y="450"/>
                    <a:pt x="68" y="450"/>
                    <a:pt x="68" y="450"/>
                  </a:cubicBezTo>
                  <a:cubicBezTo>
                    <a:pt x="68" y="449"/>
                    <a:pt x="68" y="449"/>
                    <a:pt x="68" y="449"/>
                  </a:cubicBezTo>
                  <a:cubicBezTo>
                    <a:pt x="69" y="448"/>
                    <a:pt x="69" y="448"/>
                    <a:pt x="69" y="448"/>
                  </a:cubicBezTo>
                  <a:cubicBezTo>
                    <a:pt x="70" y="448"/>
                    <a:pt x="70" y="448"/>
                    <a:pt x="70" y="448"/>
                  </a:cubicBezTo>
                  <a:cubicBezTo>
                    <a:pt x="70" y="446"/>
                    <a:pt x="70" y="446"/>
                    <a:pt x="70" y="446"/>
                  </a:cubicBezTo>
                  <a:cubicBezTo>
                    <a:pt x="72" y="445"/>
                    <a:pt x="72" y="445"/>
                    <a:pt x="72" y="445"/>
                  </a:cubicBezTo>
                  <a:cubicBezTo>
                    <a:pt x="73" y="445"/>
                    <a:pt x="73" y="445"/>
                    <a:pt x="73" y="445"/>
                  </a:cubicBezTo>
                  <a:cubicBezTo>
                    <a:pt x="72" y="444"/>
                    <a:pt x="72" y="444"/>
                    <a:pt x="72" y="444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70" y="445"/>
                    <a:pt x="70" y="445"/>
                    <a:pt x="70" y="445"/>
                  </a:cubicBezTo>
                  <a:cubicBezTo>
                    <a:pt x="69" y="445"/>
                    <a:pt x="69" y="445"/>
                    <a:pt x="69" y="445"/>
                  </a:cubicBezTo>
                  <a:cubicBezTo>
                    <a:pt x="68" y="444"/>
                    <a:pt x="68" y="444"/>
                    <a:pt x="68" y="444"/>
                  </a:cubicBezTo>
                  <a:cubicBezTo>
                    <a:pt x="68" y="443"/>
                    <a:pt x="68" y="443"/>
                    <a:pt x="68" y="443"/>
                  </a:cubicBezTo>
                  <a:cubicBezTo>
                    <a:pt x="70" y="443"/>
                    <a:pt x="70" y="443"/>
                    <a:pt x="70" y="443"/>
                  </a:cubicBezTo>
                  <a:cubicBezTo>
                    <a:pt x="71" y="443"/>
                    <a:pt x="71" y="443"/>
                    <a:pt x="71" y="443"/>
                  </a:cubicBezTo>
                  <a:cubicBezTo>
                    <a:pt x="71" y="443"/>
                    <a:pt x="71" y="443"/>
                    <a:pt x="71" y="443"/>
                  </a:cubicBezTo>
                  <a:cubicBezTo>
                    <a:pt x="72" y="442"/>
                    <a:pt x="72" y="442"/>
                    <a:pt x="72" y="442"/>
                  </a:cubicBezTo>
                  <a:cubicBezTo>
                    <a:pt x="72" y="441"/>
                    <a:pt x="72" y="441"/>
                    <a:pt x="72" y="441"/>
                  </a:cubicBezTo>
                  <a:cubicBezTo>
                    <a:pt x="73" y="440"/>
                    <a:pt x="73" y="440"/>
                    <a:pt x="73" y="440"/>
                  </a:cubicBezTo>
                  <a:cubicBezTo>
                    <a:pt x="72" y="440"/>
                    <a:pt x="72" y="440"/>
                    <a:pt x="72" y="440"/>
                  </a:cubicBezTo>
                  <a:cubicBezTo>
                    <a:pt x="70" y="440"/>
                    <a:pt x="70" y="440"/>
                    <a:pt x="70" y="440"/>
                  </a:cubicBezTo>
                  <a:cubicBezTo>
                    <a:pt x="70" y="441"/>
                    <a:pt x="70" y="441"/>
                    <a:pt x="70" y="441"/>
                  </a:cubicBezTo>
                  <a:cubicBezTo>
                    <a:pt x="69" y="442"/>
                    <a:pt x="69" y="442"/>
                    <a:pt x="69" y="442"/>
                  </a:cubicBezTo>
                  <a:cubicBezTo>
                    <a:pt x="67" y="442"/>
                    <a:pt x="67" y="442"/>
                    <a:pt x="67" y="442"/>
                  </a:cubicBezTo>
                  <a:cubicBezTo>
                    <a:pt x="68" y="441"/>
                    <a:pt x="68" y="441"/>
                    <a:pt x="68" y="441"/>
                  </a:cubicBezTo>
                  <a:cubicBezTo>
                    <a:pt x="69" y="441"/>
                    <a:pt x="69" y="441"/>
                    <a:pt x="69" y="441"/>
                  </a:cubicBezTo>
                  <a:cubicBezTo>
                    <a:pt x="69" y="439"/>
                    <a:pt x="69" y="439"/>
                    <a:pt x="69" y="439"/>
                  </a:cubicBezTo>
                  <a:cubicBezTo>
                    <a:pt x="69" y="439"/>
                    <a:pt x="69" y="439"/>
                    <a:pt x="69" y="439"/>
                  </a:cubicBezTo>
                  <a:cubicBezTo>
                    <a:pt x="70" y="438"/>
                    <a:pt x="70" y="438"/>
                    <a:pt x="70" y="438"/>
                  </a:cubicBezTo>
                  <a:cubicBezTo>
                    <a:pt x="69" y="437"/>
                    <a:pt x="69" y="437"/>
                    <a:pt x="69" y="437"/>
                  </a:cubicBezTo>
                  <a:cubicBezTo>
                    <a:pt x="69" y="437"/>
                    <a:pt x="69" y="437"/>
                    <a:pt x="69" y="437"/>
                  </a:cubicBezTo>
                  <a:cubicBezTo>
                    <a:pt x="67" y="437"/>
                    <a:pt x="67" y="437"/>
                    <a:pt x="67" y="437"/>
                  </a:cubicBezTo>
                  <a:cubicBezTo>
                    <a:pt x="67" y="437"/>
                    <a:pt x="67" y="437"/>
                    <a:pt x="67" y="437"/>
                  </a:cubicBezTo>
                  <a:cubicBezTo>
                    <a:pt x="68" y="436"/>
                    <a:pt x="68" y="436"/>
                    <a:pt x="68" y="436"/>
                  </a:cubicBezTo>
                  <a:cubicBezTo>
                    <a:pt x="68" y="435"/>
                    <a:pt x="68" y="435"/>
                    <a:pt x="68" y="435"/>
                  </a:cubicBezTo>
                  <a:cubicBezTo>
                    <a:pt x="67" y="434"/>
                    <a:pt x="67" y="434"/>
                    <a:pt x="67" y="434"/>
                  </a:cubicBezTo>
                  <a:cubicBezTo>
                    <a:pt x="66" y="435"/>
                    <a:pt x="66" y="435"/>
                    <a:pt x="66" y="435"/>
                  </a:cubicBezTo>
                  <a:cubicBezTo>
                    <a:pt x="65" y="435"/>
                    <a:pt x="65" y="435"/>
                    <a:pt x="65" y="435"/>
                  </a:cubicBezTo>
                  <a:cubicBezTo>
                    <a:pt x="65" y="435"/>
                    <a:pt x="65" y="435"/>
                    <a:pt x="65" y="435"/>
                  </a:cubicBezTo>
                  <a:cubicBezTo>
                    <a:pt x="66" y="433"/>
                    <a:pt x="66" y="433"/>
                    <a:pt x="66" y="433"/>
                  </a:cubicBezTo>
                  <a:cubicBezTo>
                    <a:pt x="66" y="432"/>
                    <a:pt x="66" y="432"/>
                    <a:pt x="66" y="432"/>
                  </a:cubicBezTo>
                  <a:cubicBezTo>
                    <a:pt x="67" y="432"/>
                    <a:pt x="67" y="432"/>
                    <a:pt x="67" y="432"/>
                  </a:cubicBezTo>
                  <a:cubicBezTo>
                    <a:pt x="69" y="430"/>
                    <a:pt x="69" y="430"/>
                    <a:pt x="69" y="430"/>
                  </a:cubicBezTo>
                  <a:cubicBezTo>
                    <a:pt x="68" y="429"/>
                    <a:pt x="68" y="429"/>
                    <a:pt x="68" y="429"/>
                  </a:cubicBezTo>
                  <a:cubicBezTo>
                    <a:pt x="68" y="428"/>
                    <a:pt x="68" y="428"/>
                    <a:pt x="68" y="428"/>
                  </a:cubicBezTo>
                  <a:cubicBezTo>
                    <a:pt x="69" y="428"/>
                    <a:pt x="69" y="428"/>
                    <a:pt x="69" y="428"/>
                  </a:cubicBezTo>
                  <a:cubicBezTo>
                    <a:pt x="68" y="427"/>
                    <a:pt x="68" y="427"/>
                    <a:pt x="68" y="427"/>
                  </a:cubicBezTo>
                  <a:cubicBezTo>
                    <a:pt x="67" y="427"/>
                    <a:pt x="67" y="427"/>
                    <a:pt x="67" y="427"/>
                  </a:cubicBezTo>
                  <a:cubicBezTo>
                    <a:pt x="67" y="428"/>
                    <a:pt x="67" y="428"/>
                    <a:pt x="67" y="428"/>
                  </a:cubicBezTo>
                  <a:cubicBezTo>
                    <a:pt x="66" y="427"/>
                    <a:pt x="66" y="427"/>
                    <a:pt x="66" y="427"/>
                  </a:cubicBezTo>
                  <a:cubicBezTo>
                    <a:pt x="65" y="427"/>
                    <a:pt x="65" y="427"/>
                    <a:pt x="65" y="427"/>
                  </a:cubicBezTo>
                  <a:cubicBezTo>
                    <a:pt x="65" y="428"/>
                    <a:pt x="65" y="428"/>
                    <a:pt x="65" y="428"/>
                  </a:cubicBezTo>
                  <a:cubicBezTo>
                    <a:pt x="64" y="428"/>
                    <a:pt x="64" y="428"/>
                    <a:pt x="64" y="428"/>
                  </a:cubicBezTo>
                  <a:cubicBezTo>
                    <a:pt x="63" y="426"/>
                    <a:pt x="63" y="426"/>
                    <a:pt x="63" y="426"/>
                  </a:cubicBezTo>
                  <a:cubicBezTo>
                    <a:pt x="64" y="425"/>
                    <a:pt x="64" y="425"/>
                    <a:pt x="64" y="425"/>
                  </a:cubicBezTo>
                  <a:cubicBezTo>
                    <a:pt x="66" y="424"/>
                    <a:pt x="66" y="424"/>
                    <a:pt x="66" y="424"/>
                  </a:cubicBezTo>
                  <a:cubicBezTo>
                    <a:pt x="66" y="424"/>
                    <a:pt x="66" y="424"/>
                    <a:pt x="66" y="424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2" y="424"/>
                    <a:pt x="62" y="424"/>
                    <a:pt x="62" y="424"/>
                  </a:cubicBezTo>
                  <a:cubicBezTo>
                    <a:pt x="61" y="424"/>
                    <a:pt x="61" y="424"/>
                    <a:pt x="61" y="424"/>
                  </a:cubicBezTo>
                  <a:cubicBezTo>
                    <a:pt x="61" y="423"/>
                    <a:pt x="61" y="423"/>
                    <a:pt x="61" y="423"/>
                  </a:cubicBezTo>
                  <a:cubicBezTo>
                    <a:pt x="61" y="422"/>
                    <a:pt x="61" y="422"/>
                    <a:pt x="61" y="422"/>
                  </a:cubicBezTo>
                  <a:cubicBezTo>
                    <a:pt x="63" y="421"/>
                    <a:pt x="63" y="421"/>
                    <a:pt x="63" y="421"/>
                  </a:cubicBezTo>
                  <a:cubicBezTo>
                    <a:pt x="64" y="422"/>
                    <a:pt x="64" y="422"/>
                    <a:pt x="64" y="422"/>
                  </a:cubicBezTo>
                  <a:cubicBezTo>
                    <a:pt x="66" y="421"/>
                    <a:pt x="66" y="421"/>
                    <a:pt x="66" y="421"/>
                  </a:cubicBezTo>
                  <a:cubicBezTo>
                    <a:pt x="67" y="421"/>
                    <a:pt x="67" y="421"/>
                    <a:pt x="67" y="421"/>
                  </a:cubicBezTo>
                  <a:cubicBezTo>
                    <a:pt x="66" y="421"/>
                    <a:pt x="66" y="421"/>
                    <a:pt x="66" y="421"/>
                  </a:cubicBezTo>
                  <a:cubicBezTo>
                    <a:pt x="65" y="420"/>
                    <a:pt x="65" y="420"/>
                    <a:pt x="65" y="420"/>
                  </a:cubicBezTo>
                  <a:cubicBezTo>
                    <a:pt x="63" y="420"/>
                    <a:pt x="63" y="420"/>
                    <a:pt x="63" y="420"/>
                  </a:cubicBezTo>
                  <a:cubicBezTo>
                    <a:pt x="62" y="421"/>
                    <a:pt x="62" y="421"/>
                    <a:pt x="62" y="421"/>
                  </a:cubicBezTo>
                  <a:cubicBezTo>
                    <a:pt x="62" y="421"/>
                    <a:pt x="62" y="421"/>
                    <a:pt x="62" y="421"/>
                  </a:cubicBezTo>
                  <a:cubicBezTo>
                    <a:pt x="61" y="420"/>
                    <a:pt x="61" y="420"/>
                    <a:pt x="61" y="420"/>
                  </a:cubicBezTo>
                  <a:cubicBezTo>
                    <a:pt x="62" y="419"/>
                    <a:pt x="62" y="419"/>
                    <a:pt x="62" y="419"/>
                  </a:cubicBezTo>
                  <a:cubicBezTo>
                    <a:pt x="64" y="419"/>
                    <a:pt x="64" y="419"/>
                    <a:pt x="64" y="419"/>
                  </a:cubicBezTo>
                  <a:cubicBezTo>
                    <a:pt x="65" y="418"/>
                    <a:pt x="65" y="418"/>
                    <a:pt x="65" y="418"/>
                  </a:cubicBezTo>
                  <a:cubicBezTo>
                    <a:pt x="64" y="418"/>
                    <a:pt x="64" y="418"/>
                    <a:pt x="64" y="418"/>
                  </a:cubicBezTo>
                  <a:cubicBezTo>
                    <a:pt x="63" y="418"/>
                    <a:pt x="63" y="418"/>
                    <a:pt x="63" y="418"/>
                  </a:cubicBezTo>
                  <a:cubicBezTo>
                    <a:pt x="62" y="417"/>
                    <a:pt x="62" y="417"/>
                    <a:pt x="62" y="417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64" y="417"/>
                    <a:pt x="64" y="417"/>
                    <a:pt x="64" y="417"/>
                  </a:cubicBezTo>
                  <a:cubicBezTo>
                    <a:pt x="65" y="417"/>
                    <a:pt x="65" y="417"/>
                    <a:pt x="65" y="417"/>
                  </a:cubicBezTo>
                  <a:cubicBezTo>
                    <a:pt x="67" y="417"/>
                    <a:pt x="67" y="417"/>
                    <a:pt x="67" y="417"/>
                  </a:cubicBezTo>
                  <a:cubicBezTo>
                    <a:pt x="68" y="416"/>
                    <a:pt x="68" y="416"/>
                    <a:pt x="68" y="416"/>
                  </a:cubicBezTo>
                  <a:cubicBezTo>
                    <a:pt x="67" y="416"/>
                    <a:pt x="67" y="416"/>
                    <a:pt x="67" y="416"/>
                  </a:cubicBezTo>
                  <a:cubicBezTo>
                    <a:pt x="66" y="416"/>
                    <a:pt x="66" y="416"/>
                    <a:pt x="66" y="416"/>
                  </a:cubicBezTo>
                  <a:cubicBezTo>
                    <a:pt x="65" y="416"/>
                    <a:pt x="65" y="416"/>
                    <a:pt x="65" y="416"/>
                  </a:cubicBezTo>
                  <a:cubicBezTo>
                    <a:pt x="64" y="416"/>
                    <a:pt x="64" y="416"/>
                    <a:pt x="64" y="416"/>
                  </a:cubicBezTo>
                  <a:cubicBezTo>
                    <a:pt x="64" y="416"/>
                    <a:pt x="64" y="416"/>
                    <a:pt x="64" y="416"/>
                  </a:cubicBezTo>
                  <a:cubicBezTo>
                    <a:pt x="62" y="416"/>
                    <a:pt x="62" y="416"/>
                    <a:pt x="62" y="416"/>
                  </a:cubicBezTo>
                  <a:cubicBezTo>
                    <a:pt x="62" y="417"/>
                    <a:pt x="62" y="417"/>
                    <a:pt x="62" y="417"/>
                  </a:cubicBezTo>
                  <a:cubicBezTo>
                    <a:pt x="61" y="417"/>
                    <a:pt x="61" y="417"/>
                    <a:pt x="61" y="417"/>
                  </a:cubicBezTo>
                  <a:cubicBezTo>
                    <a:pt x="60" y="417"/>
                    <a:pt x="60" y="417"/>
                    <a:pt x="60" y="417"/>
                  </a:cubicBezTo>
                  <a:cubicBezTo>
                    <a:pt x="59" y="416"/>
                    <a:pt x="59" y="416"/>
                    <a:pt x="59" y="416"/>
                  </a:cubicBezTo>
                  <a:cubicBezTo>
                    <a:pt x="60" y="414"/>
                    <a:pt x="60" y="414"/>
                    <a:pt x="60" y="414"/>
                  </a:cubicBezTo>
                  <a:cubicBezTo>
                    <a:pt x="62" y="414"/>
                    <a:pt x="62" y="414"/>
                    <a:pt x="62" y="414"/>
                  </a:cubicBezTo>
                  <a:cubicBezTo>
                    <a:pt x="63" y="413"/>
                    <a:pt x="63" y="413"/>
                    <a:pt x="63" y="413"/>
                  </a:cubicBezTo>
                  <a:cubicBezTo>
                    <a:pt x="63" y="413"/>
                    <a:pt x="63" y="413"/>
                    <a:pt x="63" y="413"/>
                  </a:cubicBezTo>
                  <a:cubicBezTo>
                    <a:pt x="61" y="413"/>
                    <a:pt x="61" y="413"/>
                    <a:pt x="61" y="413"/>
                  </a:cubicBezTo>
                  <a:cubicBezTo>
                    <a:pt x="60" y="413"/>
                    <a:pt x="60" y="413"/>
                    <a:pt x="60" y="413"/>
                  </a:cubicBezTo>
                  <a:cubicBezTo>
                    <a:pt x="59" y="412"/>
                    <a:pt x="59" y="412"/>
                    <a:pt x="59" y="412"/>
                  </a:cubicBezTo>
                  <a:cubicBezTo>
                    <a:pt x="60" y="411"/>
                    <a:pt x="60" y="411"/>
                    <a:pt x="60" y="411"/>
                  </a:cubicBezTo>
                  <a:cubicBezTo>
                    <a:pt x="61" y="410"/>
                    <a:pt x="61" y="410"/>
                    <a:pt x="61" y="410"/>
                  </a:cubicBezTo>
                  <a:cubicBezTo>
                    <a:pt x="65" y="410"/>
                    <a:pt x="65" y="410"/>
                    <a:pt x="65" y="410"/>
                  </a:cubicBezTo>
                  <a:cubicBezTo>
                    <a:pt x="67" y="410"/>
                    <a:pt x="67" y="410"/>
                    <a:pt x="67" y="410"/>
                  </a:cubicBezTo>
                  <a:cubicBezTo>
                    <a:pt x="69" y="410"/>
                    <a:pt x="69" y="410"/>
                    <a:pt x="69" y="410"/>
                  </a:cubicBezTo>
                  <a:cubicBezTo>
                    <a:pt x="70" y="409"/>
                    <a:pt x="70" y="409"/>
                    <a:pt x="70" y="409"/>
                  </a:cubicBezTo>
                  <a:cubicBezTo>
                    <a:pt x="70" y="408"/>
                    <a:pt x="70" y="408"/>
                    <a:pt x="70" y="408"/>
                  </a:cubicBezTo>
                  <a:cubicBezTo>
                    <a:pt x="69" y="408"/>
                    <a:pt x="69" y="408"/>
                    <a:pt x="69" y="408"/>
                  </a:cubicBezTo>
                  <a:cubicBezTo>
                    <a:pt x="68" y="408"/>
                    <a:pt x="68" y="408"/>
                    <a:pt x="68" y="408"/>
                  </a:cubicBezTo>
                  <a:cubicBezTo>
                    <a:pt x="66" y="409"/>
                    <a:pt x="66" y="409"/>
                    <a:pt x="66" y="409"/>
                  </a:cubicBezTo>
                  <a:cubicBezTo>
                    <a:pt x="64" y="409"/>
                    <a:pt x="64" y="409"/>
                    <a:pt x="64" y="409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1" y="410"/>
                    <a:pt x="61" y="410"/>
                    <a:pt x="61" y="410"/>
                  </a:cubicBezTo>
                  <a:cubicBezTo>
                    <a:pt x="60" y="409"/>
                    <a:pt x="60" y="409"/>
                    <a:pt x="60" y="409"/>
                  </a:cubicBezTo>
                  <a:cubicBezTo>
                    <a:pt x="60" y="409"/>
                    <a:pt x="60" y="409"/>
                    <a:pt x="60" y="409"/>
                  </a:cubicBezTo>
                  <a:cubicBezTo>
                    <a:pt x="63" y="409"/>
                    <a:pt x="63" y="409"/>
                    <a:pt x="63" y="409"/>
                  </a:cubicBezTo>
                  <a:cubicBezTo>
                    <a:pt x="64" y="408"/>
                    <a:pt x="64" y="408"/>
                    <a:pt x="64" y="408"/>
                  </a:cubicBezTo>
                  <a:cubicBezTo>
                    <a:pt x="66" y="406"/>
                    <a:pt x="66" y="406"/>
                    <a:pt x="66" y="406"/>
                  </a:cubicBezTo>
                  <a:cubicBezTo>
                    <a:pt x="67" y="406"/>
                    <a:pt x="67" y="406"/>
                    <a:pt x="67" y="406"/>
                  </a:cubicBezTo>
                  <a:cubicBezTo>
                    <a:pt x="68" y="406"/>
                    <a:pt x="68" y="406"/>
                    <a:pt x="68" y="406"/>
                  </a:cubicBezTo>
                  <a:cubicBezTo>
                    <a:pt x="69" y="407"/>
                    <a:pt x="69" y="407"/>
                    <a:pt x="69" y="407"/>
                  </a:cubicBezTo>
                  <a:cubicBezTo>
                    <a:pt x="70" y="407"/>
                    <a:pt x="70" y="407"/>
                    <a:pt x="70" y="407"/>
                  </a:cubicBezTo>
                  <a:cubicBezTo>
                    <a:pt x="71" y="407"/>
                    <a:pt x="71" y="407"/>
                    <a:pt x="71" y="407"/>
                  </a:cubicBezTo>
                  <a:cubicBezTo>
                    <a:pt x="70" y="406"/>
                    <a:pt x="70" y="406"/>
                    <a:pt x="70" y="406"/>
                  </a:cubicBezTo>
                  <a:cubicBezTo>
                    <a:pt x="68" y="405"/>
                    <a:pt x="68" y="405"/>
                    <a:pt x="68" y="405"/>
                  </a:cubicBezTo>
                  <a:cubicBezTo>
                    <a:pt x="68" y="405"/>
                    <a:pt x="68" y="405"/>
                    <a:pt x="68" y="405"/>
                  </a:cubicBezTo>
                  <a:cubicBezTo>
                    <a:pt x="67" y="404"/>
                    <a:pt x="67" y="404"/>
                    <a:pt x="67" y="404"/>
                  </a:cubicBezTo>
                  <a:cubicBezTo>
                    <a:pt x="67" y="403"/>
                    <a:pt x="67" y="403"/>
                    <a:pt x="67" y="403"/>
                  </a:cubicBezTo>
                  <a:cubicBezTo>
                    <a:pt x="68" y="403"/>
                    <a:pt x="68" y="403"/>
                    <a:pt x="68" y="403"/>
                  </a:cubicBezTo>
                  <a:cubicBezTo>
                    <a:pt x="69" y="403"/>
                    <a:pt x="69" y="403"/>
                    <a:pt x="69" y="403"/>
                  </a:cubicBezTo>
                  <a:cubicBezTo>
                    <a:pt x="70" y="403"/>
                    <a:pt x="70" y="403"/>
                    <a:pt x="70" y="403"/>
                  </a:cubicBezTo>
                  <a:cubicBezTo>
                    <a:pt x="70" y="404"/>
                    <a:pt x="70" y="404"/>
                    <a:pt x="70" y="404"/>
                  </a:cubicBezTo>
                  <a:cubicBezTo>
                    <a:pt x="72" y="406"/>
                    <a:pt x="72" y="406"/>
                    <a:pt x="72" y="406"/>
                  </a:cubicBezTo>
                  <a:cubicBezTo>
                    <a:pt x="73" y="406"/>
                    <a:pt x="73" y="406"/>
                    <a:pt x="73" y="406"/>
                  </a:cubicBezTo>
                  <a:cubicBezTo>
                    <a:pt x="73" y="406"/>
                    <a:pt x="73" y="406"/>
                    <a:pt x="73" y="406"/>
                  </a:cubicBezTo>
                  <a:cubicBezTo>
                    <a:pt x="72" y="405"/>
                    <a:pt x="72" y="405"/>
                    <a:pt x="72" y="405"/>
                  </a:cubicBezTo>
                  <a:cubicBezTo>
                    <a:pt x="72" y="404"/>
                    <a:pt x="72" y="404"/>
                    <a:pt x="72" y="404"/>
                  </a:cubicBezTo>
                  <a:cubicBezTo>
                    <a:pt x="72" y="401"/>
                    <a:pt x="72" y="401"/>
                    <a:pt x="72" y="401"/>
                  </a:cubicBezTo>
                  <a:cubicBezTo>
                    <a:pt x="73" y="400"/>
                    <a:pt x="73" y="400"/>
                    <a:pt x="73" y="400"/>
                  </a:cubicBezTo>
                  <a:cubicBezTo>
                    <a:pt x="73" y="400"/>
                    <a:pt x="73" y="400"/>
                    <a:pt x="73" y="400"/>
                  </a:cubicBezTo>
                  <a:cubicBezTo>
                    <a:pt x="72" y="400"/>
                    <a:pt x="72" y="400"/>
                    <a:pt x="72" y="400"/>
                  </a:cubicBezTo>
                  <a:cubicBezTo>
                    <a:pt x="71" y="401"/>
                    <a:pt x="71" y="401"/>
                    <a:pt x="71" y="401"/>
                  </a:cubicBezTo>
                  <a:cubicBezTo>
                    <a:pt x="70" y="401"/>
                    <a:pt x="70" y="401"/>
                    <a:pt x="70" y="401"/>
                  </a:cubicBezTo>
                  <a:cubicBezTo>
                    <a:pt x="69" y="400"/>
                    <a:pt x="69" y="400"/>
                    <a:pt x="69" y="400"/>
                  </a:cubicBezTo>
                  <a:cubicBezTo>
                    <a:pt x="69" y="400"/>
                    <a:pt x="69" y="400"/>
                    <a:pt x="69" y="400"/>
                  </a:cubicBezTo>
                  <a:cubicBezTo>
                    <a:pt x="67" y="402"/>
                    <a:pt x="67" y="402"/>
                    <a:pt x="67" y="402"/>
                  </a:cubicBezTo>
                  <a:cubicBezTo>
                    <a:pt x="65" y="403"/>
                    <a:pt x="65" y="403"/>
                    <a:pt x="65" y="403"/>
                  </a:cubicBezTo>
                  <a:cubicBezTo>
                    <a:pt x="65" y="402"/>
                    <a:pt x="65" y="402"/>
                    <a:pt x="65" y="402"/>
                  </a:cubicBezTo>
                  <a:cubicBezTo>
                    <a:pt x="65" y="402"/>
                    <a:pt x="65" y="402"/>
                    <a:pt x="65" y="402"/>
                  </a:cubicBezTo>
                  <a:cubicBezTo>
                    <a:pt x="66" y="401"/>
                    <a:pt x="66" y="401"/>
                    <a:pt x="66" y="401"/>
                  </a:cubicBezTo>
                  <a:cubicBezTo>
                    <a:pt x="66" y="401"/>
                    <a:pt x="66" y="401"/>
                    <a:pt x="66" y="401"/>
                  </a:cubicBezTo>
                  <a:cubicBezTo>
                    <a:pt x="65" y="401"/>
                    <a:pt x="65" y="401"/>
                    <a:pt x="65" y="401"/>
                  </a:cubicBezTo>
                  <a:cubicBezTo>
                    <a:pt x="64" y="402"/>
                    <a:pt x="64" y="402"/>
                    <a:pt x="64" y="402"/>
                  </a:cubicBezTo>
                  <a:cubicBezTo>
                    <a:pt x="63" y="403"/>
                    <a:pt x="63" y="403"/>
                    <a:pt x="63" y="403"/>
                  </a:cubicBezTo>
                  <a:cubicBezTo>
                    <a:pt x="61" y="404"/>
                    <a:pt x="61" y="404"/>
                    <a:pt x="61" y="404"/>
                  </a:cubicBezTo>
                  <a:cubicBezTo>
                    <a:pt x="60" y="405"/>
                    <a:pt x="60" y="405"/>
                    <a:pt x="60" y="405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8" y="407"/>
                    <a:pt x="58" y="407"/>
                    <a:pt x="58" y="407"/>
                  </a:cubicBezTo>
                  <a:cubicBezTo>
                    <a:pt x="58" y="405"/>
                    <a:pt x="58" y="405"/>
                    <a:pt x="58" y="405"/>
                  </a:cubicBezTo>
                  <a:cubicBezTo>
                    <a:pt x="58" y="403"/>
                    <a:pt x="58" y="403"/>
                    <a:pt x="58" y="403"/>
                  </a:cubicBezTo>
                  <a:cubicBezTo>
                    <a:pt x="59" y="403"/>
                    <a:pt x="59" y="403"/>
                    <a:pt x="59" y="403"/>
                  </a:cubicBezTo>
                  <a:cubicBezTo>
                    <a:pt x="58" y="402"/>
                    <a:pt x="58" y="402"/>
                    <a:pt x="58" y="402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8" y="399"/>
                    <a:pt x="58" y="399"/>
                    <a:pt x="58" y="399"/>
                  </a:cubicBezTo>
                  <a:cubicBezTo>
                    <a:pt x="59" y="399"/>
                    <a:pt x="59" y="399"/>
                    <a:pt x="59" y="399"/>
                  </a:cubicBezTo>
                  <a:cubicBezTo>
                    <a:pt x="62" y="398"/>
                    <a:pt x="62" y="398"/>
                    <a:pt x="62" y="398"/>
                  </a:cubicBezTo>
                  <a:cubicBezTo>
                    <a:pt x="63" y="398"/>
                    <a:pt x="63" y="398"/>
                    <a:pt x="63" y="398"/>
                  </a:cubicBezTo>
                  <a:cubicBezTo>
                    <a:pt x="64" y="397"/>
                    <a:pt x="64" y="397"/>
                    <a:pt x="64" y="397"/>
                  </a:cubicBezTo>
                  <a:cubicBezTo>
                    <a:pt x="65" y="396"/>
                    <a:pt x="65" y="396"/>
                    <a:pt x="65" y="396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3" y="396"/>
                    <a:pt x="63" y="396"/>
                    <a:pt x="63" y="396"/>
                  </a:cubicBezTo>
                  <a:cubicBezTo>
                    <a:pt x="62" y="397"/>
                    <a:pt x="62" y="397"/>
                    <a:pt x="62" y="397"/>
                  </a:cubicBezTo>
                  <a:cubicBezTo>
                    <a:pt x="61" y="396"/>
                    <a:pt x="61" y="396"/>
                    <a:pt x="61" y="396"/>
                  </a:cubicBezTo>
                  <a:cubicBezTo>
                    <a:pt x="61" y="397"/>
                    <a:pt x="61" y="397"/>
                    <a:pt x="61" y="397"/>
                  </a:cubicBezTo>
                  <a:cubicBezTo>
                    <a:pt x="60" y="398"/>
                    <a:pt x="60" y="398"/>
                    <a:pt x="60" y="398"/>
                  </a:cubicBezTo>
                  <a:cubicBezTo>
                    <a:pt x="59" y="398"/>
                    <a:pt x="59" y="398"/>
                    <a:pt x="59" y="398"/>
                  </a:cubicBezTo>
                  <a:cubicBezTo>
                    <a:pt x="58" y="397"/>
                    <a:pt x="58" y="397"/>
                    <a:pt x="58" y="397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9" y="394"/>
                    <a:pt x="59" y="394"/>
                    <a:pt x="59" y="394"/>
                  </a:cubicBezTo>
                  <a:cubicBezTo>
                    <a:pt x="59" y="393"/>
                    <a:pt x="59" y="393"/>
                    <a:pt x="59" y="393"/>
                  </a:cubicBezTo>
                  <a:cubicBezTo>
                    <a:pt x="59" y="391"/>
                    <a:pt x="59" y="391"/>
                    <a:pt x="59" y="391"/>
                  </a:cubicBezTo>
                  <a:cubicBezTo>
                    <a:pt x="58" y="391"/>
                    <a:pt x="58" y="391"/>
                    <a:pt x="58" y="391"/>
                  </a:cubicBezTo>
                  <a:cubicBezTo>
                    <a:pt x="57" y="392"/>
                    <a:pt x="57" y="392"/>
                    <a:pt x="57" y="392"/>
                  </a:cubicBezTo>
                  <a:cubicBezTo>
                    <a:pt x="56" y="392"/>
                    <a:pt x="56" y="392"/>
                    <a:pt x="56" y="392"/>
                  </a:cubicBezTo>
                  <a:cubicBezTo>
                    <a:pt x="56" y="391"/>
                    <a:pt x="56" y="391"/>
                    <a:pt x="56" y="391"/>
                  </a:cubicBezTo>
                  <a:cubicBezTo>
                    <a:pt x="57" y="390"/>
                    <a:pt x="57" y="390"/>
                    <a:pt x="57" y="390"/>
                  </a:cubicBezTo>
                  <a:cubicBezTo>
                    <a:pt x="59" y="390"/>
                    <a:pt x="59" y="390"/>
                    <a:pt x="59" y="390"/>
                  </a:cubicBezTo>
                  <a:cubicBezTo>
                    <a:pt x="60" y="389"/>
                    <a:pt x="60" y="389"/>
                    <a:pt x="60" y="389"/>
                  </a:cubicBezTo>
                  <a:cubicBezTo>
                    <a:pt x="62" y="388"/>
                    <a:pt x="62" y="388"/>
                    <a:pt x="62" y="388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4" y="387"/>
                    <a:pt x="64" y="387"/>
                    <a:pt x="64" y="387"/>
                  </a:cubicBezTo>
                  <a:cubicBezTo>
                    <a:pt x="64" y="386"/>
                    <a:pt x="64" y="386"/>
                    <a:pt x="64" y="386"/>
                  </a:cubicBezTo>
                  <a:cubicBezTo>
                    <a:pt x="65" y="385"/>
                    <a:pt x="65" y="385"/>
                    <a:pt x="65" y="385"/>
                  </a:cubicBezTo>
                  <a:cubicBezTo>
                    <a:pt x="65" y="386"/>
                    <a:pt x="65" y="386"/>
                    <a:pt x="65" y="386"/>
                  </a:cubicBezTo>
                  <a:cubicBezTo>
                    <a:pt x="66" y="385"/>
                    <a:pt x="66" y="385"/>
                    <a:pt x="66" y="385"/>
                  </a:cubicBezTo>
                  <a:cubicBezTo>
                    <a:pt x="69" y="385"/>
                    <a:pt x="69" y="385"/>
                    <a:pt x="69" y="385"/>
                  </a:cubicBezTo>
                  <a:cubicBezTo>
                    <a:pt x="70" y="386"/>
                    <a:pt x="70" y="386"/>
                    <a:pt x="70" y="386"/>
                  </a:cubicBezTo>
                  <a:cubicBezTo>
                    <a:pt x="71" y="386"/>
                    <a:pt x="71" y="386"/>
                    <a:pt x="71" y="386"/>
                  </a:cubicBezTo>
                  <a:cubicBezTo>
                    <a:pt x="71" y="385"/>
                    <a:pt x="71" y="385"/>
                    <a:pt x="71" y="385"/>
                  </a:cubicBezTo>
                  <a:cubicBezTo>
                    <a:pt x="69" y="384"/>
                    <a:pt x="69" y="384"/>
                    <a:pt x="69" y="384"/>
                  </a:cubicBezTo>
                  <a:cubicBezTo>
                    <a:pt x="69" y="383"/>
                    <a:pt x="69" y="383"/>
                    <a:pt x="69" y="383"/>
                  </a:cubicBezTo>
                  <a:cubicBezTo>
                    <a:pt x="68" y="383"/>
                    <a:pt x="68" y="383"/>
                    <a:pt x="68" y="383"/>
                  </a:cubicBezTo>
                  <a:cubicBezTo>
                    <a:pt x="64" y="385"/>
                    <a:pt x="64" y="385"/>
                    <a:pt x="64" y="385"/>
                  </a:cubicBezTo>
                  <a:cubicBezTo>
                    <a:pt x="63" y="385"/>
                    <a:pt x="63" y="385"/>
                    <a:pt x="63" y="385"/>
                  </a:cubicBezTo>
                  <a:cubicBezTo>
                    <a:pt x="63" y="385"/>
                    <a:pt x="63" y="385"/>
                    <a:pt x="63" y="385"/>
                  </a:cubicBezTo>
                  <a:cubicBezTo>
                    <a:pt x="62" y="387"/>
                    <a:pt x="62" y="387"/>
                    <a:pt x="62" y="387"/>
                  </a:cubicBezTo>
                  <a:cubicBezTo>
                    <a:pt x="61" y="387"/>
                    <a:pt x="61" y="387"/>
                    <a:pt x="61" y="387"/>
                  </a:cubicBezTo>
                  <a:cubicBezTo>
                    <a:pt x="60" y="388"/>
                    <a:pt x="60" y="388"/>
                    <a:pt x="60" y="388"/>
                  </a:cubicBezTo>
                  <a:cubicBezTo>
                    <a:pt x="59" y="389"/>
                    <a:pt x="59" y="389"/>
                    <a:pt x="59" y="389"/>
                  </a:cubicBezTo>
                  <a:cubicBezTo>
                    <a:pt x="58" y="389"/>
                    <a:pt x="58" y="389"/>
                    <a:pt x="58" y="389"/>
                  </a:cubicBezTo>
                  <a:cubicBezTo>
                    <a:pt x="58" y="388"/>
                    <a:pt x="58" y="388"/>
                    <a:pt x="58" y="388"/>
                  </a:cubicBezTo>
                  <a:cubicBezTo>
                    <a:pt x="58" y="387"/>
                    <a:pt x="58" y="387"/>
                    <a:pt x="58" y="387"/>
                  </a:cubicBezTo>
                  <a:cubicBezTo>
                    <a:pt x="57" y="387"/>
                    <a:pt x="57" y="387"/>
                    <a:pt x="57" y="387"/>
                  </a:cubicBezTo>
                  <a:cubicBezTo>
                    <a:pt x="57" y="386"/>
                    <a:pt x="57" y="386"/>
                    <a:pt x="57" y="386"/>
                  </a:cubicBezTo>
                  <a:cubicBezTo>
                    <a:pt x="58" y="385"/>
                    <a:pt x="58" y="385"/>
                    <a:pt x="58" y="385"/>
                  </a:cubicBezTo>
                  <a:cubicBezTo>
                    <a:pt x="57" y="384"/>
                    <a:pt x="57" y="384"/>
                    <a:pt x="57" y="384"/>
                  </a:cubicBezTo>
                  <a:cubicBezTo>
                    <a:pt x="56" y="384"/>
                    <a:pt x="56" y="384"/>
                    <a:pt x="56" y="384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7" y="382"/>
                    <a:pt x="57" y="382"/>
                    <a:pt x="57" y="382"/>
                  </a:cubicBezTo>
                  <a:cubicBezTo>
                    <a:pt x="58" y="381"/>
                    <a:pt x="58" y="381"/>
                    <a:pt x="58" y="381"/>
                  </a:cubicBezTo>
                  <a:cubicBezTo>
                    <a:pt x="59" y="381"/>
                    <a:pt x="59" y="381"/>
                    <a:pt x="59" y="381"/>
                  </a:cubicBezTo>
                  <a:cubicBezTo>
                    <a:pt x="59" y="381"/>
                    <a:pt x="59" y="381"/>
                    <a:pt x="59" y="381"/>
                  </a:cubicBezTo>
                  <a:cubicBezTo>
                    <a:pt x="61" y="382"/>
                    <a:pt x="61" y="382"/>
                    <a:pt x="61" y="382"/>
                  </a:cubicBezTo>
                  <a:cubicBezTo>
                    <a:pt x="62" y="381"/>
                    <a:pt x="62" y="381"/>
                    <a:pt x="62" y="381"/>
                  </a:cubicBezTo>
                  <a:cubicBezTo>
                    <a:pt x="63" y="380"/>
                    <a:pt x="63" y="380"/>
                    <a:pt x="63" y="380"/>
                  </a:cubicBezTo>
                  <a:cubicBezTo>
                    <a:pt x="65" y="380"/>
                    <a:pt x="65" y="380"/>
                    <a:pt x="65" y="380"/>
                  </a:cubicBezTo>
                  <a:cubicBezTo>
                    <a:pt x="65" y="379"/>
                    <a:pt x="65" y="379"/>
                    <a:pt x="65" y="379"/>
                  </a:cubicBezTo>
                  <a:cubicBezTo>
                    <a:pt x="65" y="379"/>
                    <a:pt x="65" y="379"/>
                    <a:pt x="65" y="379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2" y="380"/>
                    <a:pt x="62" y="380"/>
                    <a:pt x="62" y="380"/>
                  </a:cubicBezTo>
                  <a:cubicBezTo>
                    <a:pt x="61" y="380"/>
                    <a:pt x="61" y="380"/>
                    <a:pt x="61" y="380"/>
                  </a:cubicBezTo>
                  <a:cubicBezTo>
                    <a:pt x="60" y="380"/>
                    <a:pt x="60" y="380"/>
                    <a:pt x="60" y="380"/>
                  </a:cubicBezTo>
                  <a:cubicBezTo>
                    <a:pt x="59" y="379"/>
                    <a:pt x="59" y="379"/>
                    <a:pt x="59" y="379"/>
                  </a:cubicBezTo>
                  <a:cubicBezTo>
                    <a:pt x="58" y="379"/>
                    <a:pt x="58" y="379"/>
                    <a:pt x="58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6" y="381"/>
                    <a:pt x="56" y="381"/>
                    <a:pt x="56" y="381"/>
                  </a:cubicBezTo>
                  <a:cubicBezTo>
                    <a:pt x="56" y="380"/>
                    <a:pt x="56" y="380"/>
                    <a:pt x="56" y="380"/>
                  </a:cubicBezTo>
                  <a:cubicBezTo>
                    <a:pt x="55" y="380"/>
                    <a:pt x="55" y="380"/>
                    <a:pt x="55" y="380"/>
                  </a:cubicBezTo>
                  <a:cubicBezTo>
                    <a:pt x="54" y="380"/>
                    <a:pt x="54" y="380"/>
                    <a:pt x="54" y="380"/>
                  </a:cubicBezTo>
                  <a:cubicBezTo>
                    <a:pt x="53" y="380"/>
                    <a:pt x="53" y="380"/>
                    <a:pt x="53" y="380"/>
                  </a:cubicBezTo>
                  <a:cubicBezTo>
                    <a:pt x="53" y="379"/>
                    <a:pt x="53" y="379"/>
                    <a:pt x="53" y="379"/>
                  </a:cubicBezTo>
                  <a:cubicBezTo>
                    <a:pt x="54" y="379"/>
                    <a:pt x="54" y="379"/>
                    <a:pt x="54" y="379"/>
                  </a:cubicBezTo>
                  <a:cubicBezTo>
                    <a:pt x="57" y="378"/>
                    <a:pt x="57" y="378"/>
                    <a:pt x="57" y="378"/>
                  </a:cubicBezTo>
                  <a:cubicBezTo>
                    <a:pt x="59" y="377"/>
                    <a:pt x="59" y="377"/>
                    <a:pt x="59" y="377"/>
                  </a:cubicBezTo>
                  <a:cubicBezTo>
                    <a:pt x="60" y="376"/>
                    <a:pt x="60" y="376"/>
                    <a:pt x="60" y="376"/>
                  </a:cubicBezTo>
                  <a:cubicBezTo>
                    <a:pt x="63" y="376"/>
                    <a:pt x="63" y="376"/>
                    <a:pt x="63" y="376"/>
                  </a:cubicBezTo>
                  <a:cubicBezTo>
                    <a:pt x="64" y="374"/>
                    <a:pt x="64" y="374"/>
                    <a:pt x="64" y="374"/>
                  </a:cubicBezTo>
                  <a:cubicBezTo>
                    <a:pt x="67" y="371"/>
                    <a:pt x="67" y="371"/>
                    <a:pt x="67" y="371"/>
                  </a:cubicBezTo>
                  <a:cubicBezTo>
                    <a:pt x="70" y="370"/>
                    <a:pt x="70" y="370"/>
                    <a:pt x="70" y="370"/>
                  </a:cubicBezTo>
                  <a:cubicBezTo>
                    <a:pt x="72" y="369"/>
                    <a:pt x="72" y="369"/>
                    <a:pt x="72" y="369"/>
                  </a:cubicBezTo>
                  <a:cubicBezTo>
                    <a:pt x="73" y="369"/>
                    <a:pt x="73" y="369"/>
                    <a:pt x="73" y="369"/>
                  </a:cubicBezTo>
                  <a:cubicBezTo>
                    <a:pt x="74" y="368"/>
                    <a:pt x="74" y="368"/>
                    <a:pt x="74" y="368"/>
                  </a:cubicBezTo>
                  <a:cubicBezTo>
                    <a:pt x="74" y="368"/>
                    <a:pt x="74" y="368"/>
                    <a:pt x="74" y="368"/>
                  </a:cubicBezTo>
                  <a:cubicBezTo>
                    <a:pt x="73" y="367"/>
                    <a:pt x="73" y="367"/>
                    <a:pt x="73" y="367"/>
                  </a:cubicBezTo>
                  <a:cubicBezTo>
                    <a:pt x="71" y="368"/>
                    <a:pt x="71" y="368"/>
                    <a:pt x="71" y="368"/>
                  </a:cubicBezTo>
                  <a:cubicBezTo>
                    <a:pt x="66" y="370"/>
                    <a:pt x="66" y="370"/>
                    <a:pt x="66" y="370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63" y="374"/>
                    <a:pt x="63" y="374"/>
                    <a:pt x="63" y="374"/>
                  </a:cubicBezTo>
                  <a:cubicBezTo>
                    <a:pt x="61" y="375"/>
                    <a:pt x="61" y="375"/>
                    <a:pt x="61" y="375"/>
                  </a:cubicBezTo>
                  <a:cubicBezTo>
                    <a:pt x="58" y="376"/>
                    <a:pt x="58" y="376"/>
                    <a:pt x="58" y="376"/>
                  </a:cubicBezTo>
                  <a:cubicBezTo>
                    <a:pt x="57" y="376"/>
                    <a:pt x="57" y="376"/>
                    <a:pt x="57" y="376"/>
                  </a:cubicBezTo>
                  <a:cubicBezTo>
                    <a:pt x="54" y="378"/>
                    <a:pt x="54" y="378"/>
                    <a:pt x="54" y="378"/>
                  </a:cubicBezTo>
                  <a:cubicBezTo>
                    <a:pt x="53" y="378"/>
                    <a:pt x="53" y="378"/>
                    <a:pt x="53" y="378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3" y="376"/>
                    <a:pt x="53" y="376"/>
                    <a:pt x="53" y="376"/>
                  </a:cubicBezTo>
                  <a:cubicBezTo>
                    <a:pt x="53" y="373"/>
                    <a:pt x="53" y="373"/>
                    <a:pt x="53" y="373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6" y="373"/>
                    <a:pt x="56" y="373"/>
                    <a:pt x="56" y="373"/>
                  </a:cubicBezTo>
                  <a:cubicBezTo>
                    <a:pt x="57" y="373"/>
                    <a:pt x="57" y="373"/>
                    <a:pt x="57" y="373"/>
                  </a:cubicBezTo>
                  <a:cubicBezTo>
                    <a:pt x="59" y="373"/>
                    <a:pt x="59" y="373"/>
                    <a:pt x="59" y="373"/>
                  </a:cubicBezTo>
                  <a:cubicBezTo>
                    <a:pt x="61" y="372"/>
                    <a:pt x="61" y="372"/>
                    <a:pt x="61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59" y="371"/>
                    <a:pt x="59" y="371"/>
                    <a:pt x="59" y="371"/>
                  </a:cubicBezTo>
                  <a:cubicBezTo>
                    <a:pt x="58" y="371"/>
                    <a:pt x="58" y="371"/>
                    <a:pt x="58" y="371"/>
                  </a:cubicBezTo>
                  <a:cubicBezTo>
                    <a:pt x="57" y="372"/>
                    <a:pt x="57" y="372"/>
                    <a:pt x="57" y="372"/>
                  </a:cubicBezTo>
                  <a:cubicBezTo>
                    <a:pt x="56" y="371"/>
                    <a:pt x="56" y="371"/>
                    <a:pt x="56" y="371"/>
                  </a:cubicBezTo>
                  <a:cubicBezTo>
                    <a:pt x="55" y="370"/>
                    <a:pt x="55" y="370"/>
                    <a:pt x="55" y="370"/>
                  </a:cubicBezTo>
                  <a:cubicBezTo>
                    <a:pt x="55" y="369"/>
                    <a:pt x="55" y="369"/>
                    <a:pt x="55" y="369"/>
                  </a:cubicBezTo>
                  <a:cubicBezTo>
                    <a:pt x="57" y="369"/>
                    <a:pt x="57" y="369"/>
                    <a:pt x="57" y="369"/>
                  </a:cubicBezTo>
                  <a:cubicBezTo>
                    <a:pt x="58" y="370"/>
                    <a:pt x="58" y="370"/>
                    <a:pt x="58" y="370"/>
                  </a:cubicBezTo>
                  <a:cubicBezTo>
                    <a:pt x="60" y="370"/>
                    <a:pt x="60" y="370"/>
                    <a:pt x="60" y="370"/>
                  </a:cubicBezTo>
                  <a:cubicBezTo>
                    <a:pt x="61" y="370"/>
                    <a:pt x="61" y="370"/>
                    <a:pt x="61" y="370"/>
                  </a:cubicBezTo>
                  <a:cubicBezTo>
                    <a:pt x="61" y="369"/>
                    <a:pt x="61" y="369"/>
                    <a:pt x="61" y="369"/>
                  </a:cubicBezTo>
                  <a:cubicBezTo>
                    <a:pt x="60" y="369"/>
                    <a:pt x="60" y="369"/>
                    <a:pt x="60" y="369"/>
                  </a:cubicBezTo>
                  <a:cubicBezTo>
                    <a:pt x="59" y="369"/>
                    <a:pt x="59" y="369"/>
                    <a:pt x="59" y="369"/>
                  </a:cubicBezTo>
                  <a:cubicBezTo>
                    <a:pt x="59" y="368"/>
                    <a:pt x="59" y="368"/>
                    <a:pt x="59" y="368"/>
                  </a:cubicBezTo>
                  <a:cubicBezTo>
                    <a:pt x="59" y="368"/>
                    <a:pt x="59" y="368"/>
                    <a:pt x="59" y="368"/>
                  </a:cubicBezTo>
                  <a:cubicBezTo>
                    <a:pt x="60" y="367"/>
                    <a:pt x="60" y="367"/>
                    <a:pt x="60" y="367"/>
                  </a:cubicBezTo>
                  <a:cubicBezTo>
                    <a:pt x="61" y="367"/>
                    <a:pt x="61" y="367"/>
                    <a:pt x="61" y="367"/>
                  </a:cubicBezTo>
                  <a:cubicBezTo>
                    <a:pt x="61" y="367"/>
                    <a:pt x="61" y="367"/>
                    <a:pt x="61" y="367"/>
                  </a:cubicBezTo>
                  <a:cubicBezTo>
                    <a:pt x="63" y="368"/>
                    <a:pt x="63" y="368"/>
                    <a:pt x="63" y="368"/>
                  </a:cubicBezTo>
                  <a:cubicBezTo>
                    <a:pt x="63" y="367"/>
                    <a:pt x="63" y="367"/>
                    <a:pt x="63" y="367"/>
                  </a:cubicBezTo>
                  <a:cubicBezTo>
                    <a:pt x="63" y="366"/>
                    <a:pt x="63" y="366"/>
                    <a:pt x="63" y="366"/>
                  </a:cubicBezTo>
                  <a:cubicBezTo>
                    <a:pt x="63" y="365"/>
                    <a:pt x="63" y="365"/>
                    <a:pt x="63" y="365"/>
                  </a:cubicBezTo>
                  <a:cubicBezTo>
                    <a:pt x="63" y="365"/>
                    <a:pt x="63" y="365"/>
                    <a:pt x="63" y="365"/>
                  </a:cubicBezTo>
                  <a:cubicBezTo>
                    <a:pt x="62" y="365"/>
                    <a:pt x="62" y="365"/>
                    <a:pt x="62" y="365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60" y="365"/>
                    <a:pt x="60" y="365"/>
                    <a:pt x="60" y="365"/>
                  </a:cubicBezTo>
                  <a:cubicBezTo>
                    <a:pt x="56" y="364"/>
                    <a:pt x="56" y="364"/>
                    <a:pt x="56" y="364"/>
                  </a:cubicBezTo>
                  <a:cubicBezTo>
                    <a:pt x="54" y="364"/>
                    <a:pt x="54" y="364"/>
                    <a:pt x="54" y="364"/>
                  </a:cubicBezTo>
                  <a:cubicBezTo>
                    <a:pt x="54" y="363"/>
                    <a:pt x="54" y="363"/>
                    <a:pt x="54" y="363"/>
                  </a:cubicBezTo>
                  <a:cubicBezTo>
                    <a:pt x="54" y="363"/>
                    <a:pt x="54" y="363"/>
                    <a:pt x="54" y="363"/>
                  </a:cubicBezTo>
                  <a:cubicBezTo>
                    <a:pt x="55" y="363"/>
                    <a:pt x="55" y="363"/>
                    <a:pt x="55" y="363"/>
                  </a:cubicBezTo>
                  <a:cubicBezTo>
                    <a:pt x="57" y="363"/>
                    <a:pt x="57" y="363"/>
                    <a:pt x="57" y="363"/>
                  </a:cubicBezTo>
                  <a:cubicBezTo>
                    <a:pt x="57" y="363"/>
                    <a:pt x="57" y="363"/>
                    <a:pt x="57" y="363"/>
                  </a:cubicBezTo>
                  <a:cubicBezTo>
                    <a:pt x="57" y="362"/>
                    <a:pt x="57" y="362"/>
                    <a:pt x="57" y="362"/>
                  </a:cubicBezTo>
                  <a:cubicBezTo>
                    <a:pt x="55" y="362"/>
                    <a:pt x="55" y="362"/>
                    <a:pt x="55" y="362"/>
                  </a:cubicBezTo>
                  <a:cubicBezTo>
                    <a:pt x="55" y="362"/>
                    <a:pt x="55" y="362"/>
                    <a:pt x="55" y="362"/>
                  </a:cubicBezTo>
                  <a:cubicBezTo>
                    <a:pt x="55" y="361"/>
                    <a:pt x="55" y="361"/>
                    <a:pt x="55" y="361"/>
                  </a:cubicBezTo>
                  <a:cubicBezTo>
                    <a:pt x="57" y="361"/>
                    <a:pt x="57" y="361"/>
                    <a:pt x="57" y="361"/>
                  </a:cubicBezTo>
                  <a:cubicBezTo>
                    <a:pt x="58" y="360"/>
                    <a:pt x="58" y="360"/>
                    <a:pt x="58" y="360"/>
                  </a:cubicBezTo>
                  <a:cubicBezTo>
                    <a:pt x="59" y="360"/>
                    <a:pt x="59" y="360"/>
                    <a:pt x="59" y="360"/>
                  </a:cubicBezTo>
                  <a:cubicBezTo>
                    <a:pt x="65" y="361"/>
                    <a:pt x="65" y="361"/>
                    <a:pt x="65" y="361"/>
                  </a:cubicBezTo>
                  <a:cubicBezTo>
                    <a:pt x="66" y="360"/>
                    <a:pt x="66" y="360"/>
                    <a:pt x="66" y="360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9" y="360"/>
                    <a:pt x="69" y="360"/>
                    <a:pt x="69" y="360"/>
                  </a:cubicBezTo>
                  <a:cubicBezTo>
                    <a:pt x="69" y="359"/>
                    <a:pt x="69" y="359"/>
                    <a:pt x="69" y="359"/>
                  </a:cubicBezTo>
                  <a:cubicBezTo>
                    <a:pt x="67" y="359"/>
                    <a:pt x="67" y="359"/>
                    <a:pt x="67" y="359"/>
                  </a:cubicBezTo>
                  <a:cubicBezTo>
                    <a:pt x="64" y="359"/>
                    <a:pt x="64" y="359"/>
                    <a:pt x="64" y="359"/>
                  </a:cubicBezTo>
                  <a:cubicBezTo>
                    <a:pt x="61" y="359"/>
                    <a:pt x="61" y="359"/>
                    <a:pt x="61" y="359"/>
                  </a:cubicBezTo>
                  <a:cubicBezTo>
                    <a:pt x="60" y="359"/>
                    <a:pt x="60" y="359"/>
                    <a:pt x="60" y="359"/>
                  </a:cubicBezTo>
                  <a:cubicBezTo>
                    <a:pt x="59" y="359"/>
                    <a:pt x="59" y="359"/>
                    <a:pt x="59" y="359"/>
                  </a:cubicBezTo>
                  <a:cubicBezTo>
                    <a:pt x="58" y="359"/>
                    <a:pt x="58" y="359"/>
                    <a:pt x="58" y="359"/>
                  </a:cubicBezTo>
                  <a:cubicBezTo>
                    <a:pt x="57" y="359"/>
                    <a:pt x="57" y="359"/>
                    <a:pt x="57" y="359"/>
                  </a:cubicBezTo>
                  <a:cubicBezTo>
                    <a:pt x="56" y="360"/>
                    <a:pt x="56" y="360"/>
                    <a:pt x="56" y="360"/>
                  </a:cubicBezTo>
                  <a:cubicBezTo>
                    <a:pt x="55" y="360"/>
                    <a:pt x="55" y="360"/>
                    <a:pt x="55" y="360"/>
                  </a:cubicBezTo>
                  <a:cubicBezTo>
                    <a:pt x="55" y="358"/>
                    <a:pt x="55" y="358"/>
                    <a:pt x="55" y="358"/>
                  </a:cubicBezTo>
                  <a:cubicBezTo>
                    <a:pt x="56" y="357"/>
                    <a:pt x="56" y="357"/>
                    <a:pt x="56" y="357"/>
                  </a:cubicBezTo>
                  <a:cubicBezTo>
                    <a:pt x="58" y="356"/>
                    <a:pt x="58" y="356"/>
                    <a:pt x="58" y="356"/>
                  </a:cubicBezTo>
                  <a:cubicBezTo>
                    <a:pt x="59" y="355"/>
                    <a:pt x="59" y="355"/>
                    <a:pt x="59" y="355"/>
                  </a:cubicBezTo>
                  <a:cubicBezTo>
                    <a:pt x="61" y="355"/>
                    <a:pt x="61" y="355"/>
                    <a:pt x="61" y="355"/>
                  </a:cubicBezTo>
                  <a:cubicBezTo>
                    <a:pt x="61" y="353"/>
                    <a:pt x="61" y="353"/>
                    <a:pt x="61" y="353"/>
                  </a:cubicBezTo>
                  <a:cubicBezTo>
                    <a:pt x="63" y="352"/>
                    <a:pt x="63" y="352"/>
                    <a:pt x="63" y="352"/>
                  </a:cubicBezTo>
                  <a:cubicBezTo>
                    <a:pt x="63" y="352"/>
                    <a:pt x="63" y="352"/>
                    <a:pt x="63" y="352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65" y="353"/>
                    <a:pt x="65" y="353"/>
                    <a:pt x="65" y="353"/>
                  </a:cubicBezTo>
                  <a:cubicBezTo>
                    <a:pt x="66" y="352"/>
                    <a:pt x="66" y="352"/>
                    <a:pt x="66" y="352"/>
                  </a:cubicBezTo>
                  <a:cubicBezTo>
                    <a:pt x="67" y="352"/>
                    <a:pt x="67" y="352"/>
                    <a:pt x="67" y="352"/>
                  </a:cubicBezTo>
                  <a:cubicBezTo>
                    <a:pt x="68" y="353"/>
                    <a:pt x="68" y="353"/>
                    <a:pt x="68" y="353"/>
                  </a:cubicBezTo>
                  <a:cubicBezTo>
                    <a:pt x="70" y="353"/>
                    <a:pt x="70" y="353"/>
                    <a:pt x="70" y="353"/>
                  </a:cubicBezTo>
                  <a:cubicBezTo>
                    <a:pt x="71" y="355"/>
                    <a:pt x="71" y="355"/>
                    <a:pt x="71" y="355"/>
                  </a:cubicBezTo>
                  <a:cubicBezTo>
                    <a:pt x="73" y="355"/>
                    <a:pt x="73" y="355"/>
                    <a:pt x="73" y="355"/>
                  </a:cubicBezTo>
                  <a:cubicBezTo>
                    <a:pt x="75" y="355"/>
                    <a:pt x="75" y="355"/>
                    <a:pt x="75" y="355"/>
                  </a:cubicBezTo>
                  <a:cubicBezTo>
                    <a:pt x="77" y="357"/>
                    <a:pt x="77" y="357"/>
                    <a:pt x="77" y="357"/>
                  </a:cubicBezTo>
                  <a:cubicBezTo>
                    <a:pt x="78" y="358"/>
                    <a:pt x="78" y="358"/>
                    <a:pt x="78" y="358"/>
                  </a:cubicBezTo>
                  <a:cubicBezTo>
                    <a:pt x="81" y="359"/>
                    <a:pt x="81" y="359"/>
                    <a:pt x="81" y="359"/>
                  </a:cubicBezTo>
                  <a:cubicBezTo>
                    <a:pt x="82" y="358"/>
                    <a:pt x="82" y="358"/>
                    <a:pt x="82" y="358"/>
                  </a:cubicBezTo>
                  <a:cubicBezTo>
                    <a:pt x="83" y="358"/>
                    <a:pt x="83" y="358"/>
                    <a:pt x="83" y="358"/>
                  </a:cubicBezTo>
                  <a:cubicBezTo>
                    <a:pt x="83" y="358"/>
                    <a:pt x="83" y="358"/>
                    <a:pt x="83" y="358"/>
                  </a:cubicBezTo>
                  <a:cubicBezTo>
                    <a:pt x="83" y="357"/>
                    <a:pt x="83" y="357"/>
                    <a:pt x="83" y="357"/>
                  </a:cubicBezTo>
                  <a:cubicBezTo>
                    <a:pt x="81" y="357"/>
                    <a:pt x="81" y="357"/>
                    <a:pt x="81" y="357"/>
                  </a:cubicBezTo>
                  <a:cubicBezTo>
                    <a:pt x="81" y="358"/>
                    <a:pt x="81" y="358"/>
                    <a:pt x="81" y="358"/>
                  </a:cubicBezTo>
                  <a:cubicBezTo>
                    <a:pt x="79" y="358"/>
                    <a:pt x="79" y="358"/>
                    <a:pt x="79" y="358"/>
                  </a:cubicBezTo>
                  <a:cubicBezTo>
                    <a:pt x="77" y="357"/>
                    <a:pt x="77" y="357"/>
                    <a:pt x="77" y="357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3"/>
                    <a:pt x="76" y="353"/>
                    <a:pt x="76" y="353"/>
                  </a:cubicBezTo>
                  <a:cubicBezTo>
                    <a:pt x="77" y="353"/>
                    <a:pt x="77" y="353"/>
                    <a:pt x="77" y="353"/>
                  </a:cubicBezTo>
                  <a:cubicBezTo>
                    <a:pt x="79" y="354"/>
                    <a:pt x="79" y="354"/>
                    <a:pt x="79" y="354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2"/>
                    <a:pt x="82" y="352"/>
                    <a:pt x="82" y="352"/>
                  </a:cubicBezTo>
                  <a:cubicBezTo>
                    <a:pt x="82" y="351"/>
                    <a:pt x="82" y="351"/>
                    <a:pt x="82" y="351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79" y="351"/>
                    <a:pt x="79" y="351"/>
                    <a:pt x="79" y="351"/>
                  </a:cubicBezTo>
                  <a:cubicBezTo>
                    <a:pt x="79" y="351"/>
                    <a:pt x="79" y="351"/>
                    <a:pt x="79" y="351"/>
                  </a:cubicBezTo>
                  <a:cubicBezTo>
                    <a:pt x="79" y="352"/>
                    <a:pt x="79" y="352"/>
                    <a:pt x="79" y="352"/>
                  </a:cubicBezTo>
                  <a:cubicBezTo>
                    <a:pt x="79" y="352"/>
                    <a:pt x="79" y="352"/>
                    <a:pt x="79" y="352"/>
                  </a:cubicBezTo>
                  <a:cubicBezTo>
                    <a:pt x="77" y="352"/>
                    <a:pt x="77" y="352"/>
                    <a:pt x="77" y="352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6" y="351"/>
                    <a:pt x="76" y="351"/>
                    <a:pt x="76" y="351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77" y="350"/>
                    <a:pt x="77" y="350"/>
                    <a:pt x="77" y="350"/>
                  </a:cubicBezTo>
                  <a:cubicBezTo>
                    <a:pt x="78" y="350"/>
                    <a:pt x="78" y="350"/>
                    <a:pt x="78" y="350"/>
                  </a:cubicBezTo>
                  <a:cubicBezTo>
                    <a:pt x="77" y="349"/>
                    <a:pt x="77" y="349"/>
                    <a:pt x="77" y="349"/>
                  </a:cubicBezTo>
                  <a:cubicBezTo>
                    <a:pt x="76" y="349"/>
                    <a:pt x="76" y="349"/>
                    <a:pt x="76" y="349"/>
                  </a:cubicBezTo>
                  <a:cubicBezTo>
                    <a:pt x="76" y="349"/>
                    <a:pt x="76" y="349"/>
                    <a:pt x="76" y="349"/>
                  </a:cubicBezTo>
                  <a:cubicBezTo>
                    <a:pt x="75" y="349"/>
                    <a:pt x="75" y="349"/>
                    <a:pt x="75" y="349"/>
                  </a:cubicBezTo>
                  <a:cubicBezTo>
                    <a:pt x="74" y="349"/>
                    <a:pt x="74" y="349"/>
                    <a:pt x="74" y="349"/>
                  </a:cubicBezTo>
                  <a:cubicBezTo>
                    <a:pt x="74" y="350"/>
                    <a:pt x="74" y="350"/>
                    <a:pt x="74" y="350"/>
                  </a:cubicBezTo>
                  <a:cubicBezTo>
                    <a:pt x="74" y="351"/>
                    <a:pt x="74" y="351"/>
                    <a:pt x="74" y="351"/>
                  </a:cubicBezTo>
                  <a:cubicBezTo>
                    <a:pt x="74" y="352"/>
                    <a:pt x="74" y="352"/>
                    <a:pt x="74" y="352"/>
                  </a:cubicBezTo>
                  <a:cubicBezTo>
                    <a:pt x="73" y="353"/>
                    <a:pt x="73" y="353"/>
                    <a:pt x="73" y="353"/>
                  </a:cubicBezTo>
                  <a:cubicBezTo>
                    <a:pt x="72" y="354"/>
                    <a:pt x="72" y="354"/>
                    <a:pt x="72" y="354"/>
                  </a:cubicBezTo>
                  <a:cubicBezTo>
                    <a:pt x="71" y="353"/>
                    <a:pt x="71" y="353"/>
                    <a:pt x="71" y="353"/>
                  </a:cubicBezTo>
                  <a:cubicBezTo>
                    <a:pt x="70" y="351"/>
                    <a:pt x="70" y="351"/>
                    <a:pt x="70" y="351"/>
                  </a:cubicBezTo>
                  <a:cubicBezTo>
                    <a:pt x="68" y="351"/>
                    <a:pt x="68" y="351"/>
                    <a:pt x="68" y="351"/>
                  </a:cubicBezTo>
                  <a:cubicBezTo>
                    <a:pt x="67" y="351"/>
                    <a:pt x="67" y="351"/>
                    <a:pt x="67" y="351"/>
                  </a:cubicBezTo>
                  <a:cubicBezTo>
                    <a:pt x="67" y="350"/>
                    <a:pt x="67" y="350"/>
                    <a:pt x="67" y="350"/>
                  </a:cubicBezTo>
                  <a:cubicBezTo>
                    <a:pt x="67" y="350"/>
                    <a:pt x="67" y="350"/>
                    <a:pt x="67" y="350"/>
                  </a:cubicBezTo>
                  <a:cubicBezTo>
                    <a:pt x="66" y="351"/>
                    <a:pt x="66" y="351"/>
                    <a:pt x="66" y="351"/>
                  </a:cubicBezTo>
                  <a:cubicBezTo>
                    <a:pt x="64" y="351"/>
                    <a:pt x="64" y="351"/>
                    <a:pt x="64" y="351"/>
                  </a:cubicBezTo>
                  <a:cubicBezTo>
                    <a:pt x="62" y="351"/>
                    <a:pt x="62" y="351"/>
                    <a:pt x="62" y="351"/>
                  </a:cubicBezTo>
                  <a:cubicBezTo>
                    <a:pt x="61" y="352"/>
                    <a:pt x="61" y="352"/>
                    <a:pt x="61" y="352"/>
                  </a:cubicBezTo>
                  <a:cubicBezTo>
                    <a:pt x="60" y="354"/>
                    <a:pt x="60" y="354"/>
                    <a:pt x="60" y="354"/>
                  </a:cubicBezTo>
                  <a:cubicBezTo>
                    <a:pt x="58" y="354"/>
                    <a:pt x="58" y="354"/>
                    <a:pt x="58" y="354"/>
                  </a:cubicBezTo>
                  <a:cubicBezTo>
                    <a:pt x="58" y="354"/>
                    <a:pt x="58" y="354"/>
                    <a:pt x="58" y="354"/>
                  </a:cubicBezTo>
                  <a:cubicBezTo>
                    <a:pt x="58" y="353"/>
                    <a:pt x="58" y="353"/>
                    <a:pt x="58" y="353"/>
                  </a:cubicBezTo>
                  <a:cubicBezTo>
                    <a:pt x="60" y="351"/>
                    <a:pt x="60" y="351"/>
                    <a:pt x="60" y="351"/>
                  </a:cubicBezTo>
                  <a:cubicBezTo>
                    <a:pt x="60" y="351"/>
                    <a:pt x="60" y="351"/>
                    <a:pt x="60" y="351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1" y="349"/>
                    <a:pt x="61" y="349"/>
                    <a:pt x="61" y="349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3" y="348"/>
                    <a:pt x="63" y="348"/>
                    <a:pt x="63" y="348"/>
                  </a:cubicBezTo>
                  <a:cubicBezTo>
                    <a:pt x="63" y="347"/>
                    <a:pt x="63" y="347"/>
                    <a:pt x="63" y="347"/>
                  </a:cubicBezTo>
                  <a:cubicBezTo>
                    <a:pt x="63" y="346"/>
                    <a:pt x="63" y="346"/>
                    <a:pt x="63" y="346"/>
                  </a:cubicBezTo>
                  <a:cubicBezTo>
                    <a:pt x="64" y="346"/>
                    <a:pt x="64" y="346"/>
                    <a:pt x="64" y="346"/>
                  </a:cubicBezTo>
                  <a:cubicBezTo>
                    <a:pt x="65" y="347"/>
                    <a:pt x="65" y="347"/>
                    <a:pt x="65" y="347"/>
                  </a:cubicBezTo>
                  <a:cubicBezTo>
                    <a:pt x="67" y="348"/>
                    <a:pt x="67" y="348"/>
                    <a:pt x="67" y="348"/>
                  </a:cubicBezTo>
                  <a:cubicBezTo>
                    <a:pt x="69" y="348"/>
                    <a:pt x="69" y="348"/>
                    <a:pt x="69" y="348"/>
                  </a:cubicBezTo>
                  <a:cubicBezTo>
                    <a:pt x="69" y="348"/>
                    <a:pt x="69" y="348"/>
                    <a:pt x="69" y="348"/>
                  </a:cubicBezTo>
                  <a:cubicBezTo>
                    <a:pt x="68" y="347"/>
                    <a:pt x="68" y="347"/>
                    <a:pt x="68" y="347"/>
                  </a:cubicBezTo>
                  <a:cubicBezTo>
                    <a:pt x="67" y="347"/>
                    <a:pt x="67" y="347"/>
                    <a:pt x="67" y="347"/>
                  </a:cubicBezTo>
                  <a:cubicBezTo>
                    <a:pt x="66" y="347"/>
                    <a:pt x="66" y="347"/>
                    <a:pt x="66" y="347"/>
                  </a:cubicBezTo>
                  <a:cubicBezTo>
                    <a:pt x="64" y="345"/>
                    <a:pt x="64" y="345"/>
                    <a:pt x="64" y="345"/>
                  </a:cubicBezTo>
                  <a:cubicBezTo>
                    <a:pt x="64" y="343"/>
                    <a:pt x="64" y="343"/>
                    <a:pt x="64" y="343"/>
                  </a:cubicBezTo>
                  <a:cubicBezTo>
                    <a:pt x="63" y="343"/>
                    <a:pt x="63" y="343"/>
                    <a:pt x="63" y="343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3" y="342"/>
                    <a:pt x="63" y="342"/>
                    <a:pt x="63" y="342"/>
                  </a:cubicBezTo>
                  <a:cubicBezTo>
                    <a:pt x="65" y="343"/>
                    <a:pt x="65" y="343"/>
                    <a:pt x="65" y="343"/>
                  </a:cubicBezTo>
                  <a:cubicBezTo>
                    <a:pt x="67" y="345"/>
                    <a:pt x="67" y="345"/>
                    <a:pt x="67" y="345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69" y="346"/>
                    <a:pt x="69" y="346"/>
                    <a:pt x="69" y="346"/>
                  </a:cubicBezTo>
                  <a:cubicBezTo>
                    <a:pt x="68" y="345"/>
                    <a:pt x="68" y="345"/>
                    <a:pt x="68" y="345"/>
                  </a:cubicBezTo>
                  <a:cubicBezTo>
                    <a:pt x="68" y="343"/>
                    <a:pt x="68" y="343"/>
                    <a:pt x="68" y="343"/>
                  </a:cubicBezTo>
                  <a:cubicBezTo>
                    <a:pt x="68" y="343"/>
                    <a:pt x="68" y="343"/>
                    <a:pt x="68" y="343"/>
                  </a:cubicBezTo>
                  <a:cubicBezTo>
                    <a:pt x="69" y="344"/>
                    <a:pt x="69" y="344"/>
                    <a:pt x="69" y="344"/>
                  </a:cubicBezTo>
                  <a:cubicBezTo>
                    <a:pt x="69" y="345"/>
                    <a:pt x="69" y="345"/>
                    <a:pt x="69" y="345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4" y="347"/>
                    <a:pt x="74" y="347"/>
                    <a:pt x="74" y="347"/>
                  </a:cubicBezTo>
                  <a:cubicBezTo>
                    <a:pt x="74" y="347"/>
                    <a:pt x="74" y="347"/>
                    <a:pt x="74" y="347"/>
                  </a:cubicBezTo>
                  <a:cubicBezTo>
                    <a:pt x="76" y="347"/>
                    <a:pt x="76" y="347"/>
                    <a:pt x="76" y="347"/>
                  </a:cubicBezTo>
                  <a:cubicBezTo>
                    <a:pt x="77" y="347"/>
                    <a:pt x="77" y="347"/>
                    <a:pt x="77" y="347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80" y="349"/>
                    <a:pt x="80" y="349"/>
                    <a:pt x="80" y="349"/>
                  </a:cubicBezTo>
                  <a:cubicBezTo>
                    <a:pt x="80" y="349"/>
                    <a:pt x="80" y="349"/>
                    <a:pt x="80" y="349"/>
                  </a:cubicBezTo>
                  <a:cubicBezTo>
                    <a:pt x="82" y="349"/>
                    <a:pt x="82" y="349"/>
                    <a:pt x="82" y="349"/>
                  </a:cubicBezTo>
                  <a:cubicBezTo>
                    <a:pt x="81" y="349"/>
                    <a:pt x="81" y="349"/>
                    <a:pt x="81" y="349"/>
                  </a:cubicBezTo>
                  <a:cubicBezTo>
                    <a:pt x="80" y="348"/>
                    <a:pt x="80" y="348"/>
                    <a:pt x="80" y="348"/>
                  </a:cubicBezTo>
                  <a:cubicBezTo>
                    <a:pt x="77" y="345"/>
                    <a:pt x="77" y="345"/>
                    <a:pt x="77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3"/>
                    <a:pt x="76" y="343"/>
                    <a:pt x="76" y="343"/>
                  </a:cubicBezTo>
                  <a:cubicBezTo>
                    <a:pt x="78" y="343"/>
                    <a:pt x="78" y="343"/>
                    <a:pt x="78" y="343"/>
                  </a:cubicBezTo>
                  <a:cubicBezTo>
                    <a:pt x="79" y="342"/>
                    <a:pt x="79" y="342"/>
                    <a:pt x="79" y="342"/>
                  </a:cubicBezTo>
                  <a:cubicBezTo>
                    <a:pt x="79" y="340"/>
                    <a:pt x="79" y="340"/>
                    <a:pt x="79" y="340"/>
                  </a:cubicBezTo>
                  <a:cubicBezTo>
                    <a:pt x="80" y="340"/>
                    <a:pt x="80" y="340"/>
                    <a:pt x="80" y="340"/>
                  </a:cubicBezTo>
                  <a:cubicBezTo>
                    <a:pt x="80" y="340"/>
                    <a:pt x="80" y="340"/>
                    <a:pt x="80" y="340"/>
                  </a:cubicBezTo>
                  <a:cubicBezTo>
                    <a:pt x="79" y="340"/>
                    <a:pt x="79" y="340"/>
                    <a:pt x="79" y="340"/>
                  </a:cubicBezTo>
                  <a:cubicBezTo>
                    <a:pt x="78" y="340"/>
                    <a:pt x="78" y="340"/>
                    <a:pt x="78" y="340"/>
                  </a:cubicBezTo>
                  <a:cubicBezTo>
                    <a:pt x="75" y="340"/>
                    <a:pt x="75" y="340"/>
                    <a:pt x="75" y="340"/>
                  </a:cubicBezTo>
                  <a:cubicBezTo>
                    <a:pt x="75" y="341"/>
                    <a:pt x="75" y="341"/>
                    <a:pt x="75" y="341"/>
                  </a:cubicBezTo>
                  <a:cubicBezTo>
                    <a:pt x="75" y="341"/>
                    <a:pt x="75" y="341"/>
                    <a:pt x="75" y="341"/>
                  </a:cubicBezTo>
                  <a:cubicBezTo>
                    <a:pt x="76" y="342"/>
                    <a:pt x="76" y="342"/>
                    <a:pt x="76" y="342"/>
                  </a:cubicBezTo>
                  <a:cubicBezTo>
                    <a:pt x="76" y="343"/>
                    <a:pt x="76" y="343"/>
                    <a:pt x="76" y="343"/>
                  </a:cubicBezTo>
                  <a:cubicBezTo>
                    <a:pt x="74" y="343"/>
                    <a:pt x="74" y="343"/>
                    <a:pt x="74" y="343"/>
                  </a:cubicBezTo>
                  <a:cubicBezTo>
                    <a:pt x="73" y="343"/>
                    <a:pt x="73" y="343"/>
                    <a:pt x="73" y="343"/>
                  </a:cubicBezTo>
                  <a:cubicBezTo>
                    <a:pt x="72" y="343"/>
                    <a:pt x="72" y="343"/>
                    <a:pt x="72" y="343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69" y="342"/>
                    <a:pt x="69" y="342"/>
                    <a:pt x="69" y="342"/>
                  </a:cubicBezTo>
                  <a:cubicBezTo>
                    <a:pt x="68" y="341"/>
                    <a:pt x="68" y="341"/>
                    <a:pt x="68" y="341"/>
                  </a:cubicBezTo>
                  <a:cubicBezTo>
                    <a:pt x="68" y="341"/>
                    <a:pt x="68" y="341"/>
                    <a:pt x="68" y="341"/>
                  </a:cubicBezTo>
                  <a:cubicBezTo>
                    <a:pt x="69" y="340"/>
                    <a:pt x="69" y="340"/>
                    <a:pt x="69" y="340"/>
                  </a:cubicBezTo>
                  <a:cubicBezTo>
                    <a:pt x="69" y="339"/>
                    <a:pt x="69" y="339"/>
                    <a:pt x="69" y="339"/>
                  </a:cubicBezTo>
                  <a:cubicBezTo>
                    <a:pt x="68" y="339"/>
                    <a:pt x="68" y="339"/>
                    <a:pt x="68" y="339"/>
                  </a:cubicBezTo>
                  <a:cubicBezTo>
                    <a:pt x="67" y="340"/>
                    <a:pt x="67" y="340"/>
                    <a:pt x="67" y="340"/>
                  </a:cubicBezTo>
                  <a:cubicBezTo>
                    <a:pt x="66" y="339"/>
                    <a:pt x="66" y="339"/>
                    <a:pt x="66" y="339"/>
                  </a:cubicBezTo>
                  <a:cubicBezTo>
                    <a:pt x="68" y="339"/>
                    <a:pt x="68" y="339"/>
                    <a:pt x="68" y="339"/>
                  </a:cubicBezTo>
                  <a:cubicBezTo>
                    <a:pt x="71" y="338"/>
                    <a:pt x="71" y="338"/>
                    <a:pt x="71" y="338"/>
                  </a:cubicBezTo>
                  <a:cubicBezTo>
                    <a:pt x="72" y="337"/>
                    <a:pt x="72" y="337"/>
                    <a:pt x="72" y="337"/>
                  </a:cubicBezTo>
                  <a:cubicBezTo>
                    <a:pt x="74" y="337"/>
                    <a:pt x="74" y="337"/>
                    <a:pt x="74" y="337"/>
                  </a:cubicBezTo>
                  <a:cubicBezTo>
                    <a:pt x="74" y="338"/>
                    <a:pt x="74" y="338"/>
                    <a:pt x="74" y="338"/>
                  </a:cubicBezTo>
                  <a:cubicBezTo>
                    <a:pt x="76" y="338"/>
                    <a:pt x="76" y="338"/>
                    <a:pt x="76" y="338"/>
                  </a:cubicBezTo>
                  <a:cubicBezTo>
                    <a:pt x="77" y="338"/>
                    <a:pt x="77" y="338"/>
                    <a:pt x="77" y="338"/>
                  </a:cubicBezTo>
                  <a:cubicBezTo>
                    <a:pt x="79" y="338"/>
                    <a:pt x="79" y="338"/>
                    <a:pt x="79" y="338"/>
                  </a:cubicBezTo>
                  <a:cubicBezTo>
                    <a:pt x="79" y="337"/>
                    <a:pt x="79" y="337"/>
                    <a:pt x="79" y="337"/>
                  </a:cubicBezTo>
                  <a:cubicBezTo>
                    <a:pt x="80" y="337"/>
                    <a:pt x="80" y="337"/>
                    <a:pt x="80" y="337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4"/>
                    <a:pt x="82" y="334"/>
                    <a:pt x="82" y="334"/>
                  </a:cubicBezTo>
                  <a:cubicBezTo>
                    <a:pt x="82" y="334"/>
                    <a:pt x="82" y="334"/>
                    <a:pt x="82" y="334"/>
                  </a:cubicBezTo>
                  <a:cubicBezTo>
                    <a:pt x="81" y="335"/>
                    <a:pt x="81" y="335"/>
                    <a:pt x="81" y="335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9" y="334"/>
                    <a:pt x="79" y="334"/>
                    <a:pt x="79" y="334"/>
                  </a:cubicBezTo>
                  <a:cubicBezTo>
                    <a:pt x="80" y="333"/>
                    <a:pt x="80" y="333"/>
                    <a:pt x="80" y="333"/>
                  </a:cubicBezTo>
                  <a:cubicBezTo>
                    <a:pt x="81" y="330"/>
                    <a:pt x="81" y="330"/>
                    <a:pt x="81" y="330"/>
                  </a:cubicBezTo>
                  <a:cubicBezTo>
                    <a:pt x="81" y="328"/>
                    <a:pt x="81" y="328"/>
                    <a:pt x="81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3" y="330"/>
                    <a:pt x="83" y="330"/>
                    <a:pt x="83" y="330"/>
                  </a:cubicBezTo>
                  <a:cubicBezTo>
                    <a:pt x="83" y="330"/>
                    <a:pt x="83" y="330"/>
                    <a:pt x="83" y="330"/>
                  </a:cubicBezTo>
                  <a:cubicBezTo>
                    <a:pt x="83" y="331"/>
                    <a:pt x="83" y="331"/>
                    <a:pt x="83" y="331"/>
                  </a:cubicBezTo>
                  <a:cubicBezTo>
                    <a:pt x="84" y="331"/>
                    <a:pt x="84" y="331"/>
                    <a:pt x="84" y="331"/>
                  </a:cubicBezTo>
                  <a:cubicBezTo>
                    <a:pt x="85" y="331"/>
                    <a:pt x="85" y="331"/>
                    <a:pt x="85" y="331"/>
                  </a:cubicBezTo>
                  <a:cubicBezTo>
                    <a:pt x="86" y="332"/>
                    <a:pt x="86" y="332"/>
                    <a:pt x="86" y="332"/>
                  </a:cubicBezTo>
                  <a:cubicBezTo>
                    <a:pt x="87" y="332"/>
                    <a:pt x="87" y="332"/>
                    <a:pt x="87" y="332"/>
                  </a:cubicBezTo>
                  <a:cubicBezTo>
                    <a:pt x="87" y="332"/>
                    <a:pt x="87" y="332"/>
                    <a:pt x="87" y="332"/>
                  </a:cubicBezTo>
                  <a:cubicBezTo>
                    <a:pt x="88" y="332"/>
                    <a:pt x="88" y="332"/>
                    <a:pt x="88" y="332"/>
                  </a:cubicBezTo>
                  <a:cubicBezTo>
                    <a:pt x="89" y="332"/>
                    <a:pt x="89" y="332"/>
                    <a:pt x="89" y="332"/>
                  </a:cubicBezTo>
                  <a:cubicBezTo>
                    <a:pt x="89" y="331"/>
                    <a:pt x="89" y="331"/>
                    <a:pt x="89" y="331"/>
                  </a:cubicBezTo>
                  <a:cubicBezTo>
                    <a:pt x="88" y="330"/>
                    <a:pt x="88" y="330"/>
                    <a:pt x="88" y="330"/>
                  </a:cubicBezTo>
                  <a:cubicBezTo>
                    <a:pt x="86" y="330"/>
                    <a:pt x="86" y="330"/>
                    <a:pt x="86" y="330"/>
                  </a:cubicBezTo>
                  <a:cubicBezTo>
                    <a:pt x="86" y="330"/>
                    <a:pt x="86" y="330"/>
                    <a:pt x="86" y="330"/>
                  </a:cubicBezTo>
                  <a:cubicBezTo>
                    <a:pt x="87" y="329"/>
                    <a:pt x="87" y="329"/>
                    <a:pt x="87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9" y="328"/>
                    <a:pt x="89" y="328"/>
                    <a:pt x="89" y="328"/>
                  </a:cubicBezTo>
                  <a:cubicBezTo>
                    <a:pt x="88" y="328"/>
                    <a:pt x="88" y="328"/>
                    <a:pt x="88" y="328"/>
                  </a:cubicBezTo>
                  <a:cubicBezTo>
                    <a:pt x="87" y="328"/>
                    <a:pt x="87" y="328"/>
                    <a:pt x="87" y="328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5" y="327"/>
                    <a:pt x="85" y="327"/>
                    <a:pt x="85" y="327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3" y="327"/>
                    <a:pt x="83" y="327"/>
                    <a:pt x="83" y="327"/>
                  </a:cubicBezTo>
                  <a:cubicBezTo>
                    <a:pt x="83" y="326"/>
                    <a:pt x="83" y="326"/>
                    <a:pt x="83" y="326"/>
                  </a:cubicBezTo>
                  <a:cubicBezTo>
                    <a:pt x="84" y="325"/>
                    <a:pt x="84" y="325"/>
                    <a:pt x="84" y="325"/>
                  </a:cubicBezTo>
                  <a:cubicBezTo>
                    <a:pt x="85" y="325"/>
                    <a:pt x="85" y="325"/>
                    <a:pt x="85" y="325"/>
                  </a:cubicBezTo>
                  <a:cubicBezTo>
                    <a:pt x="86" y="323"/>
                    <a:pt x="86" y="323"/>
                    <a:pt x="86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7" y="323"/>
                    <a:pt x="87" y="323"/>
                    <a:pt x="87" y="323"/>
                  </a:cubicBezTo>
                  <a:cubicBezTo>
                    <a:pt x="88" y="323"/>
                    <a:pt x="88" y="323"/>
                    <a:pt x="88" y="323"/>
                  </a:cubicBezTo>
                  <a:cubicBezTo>
                    <a:pt x="89" y="323"/>
                    <a:pt x="89" y="323"/>
                    <a:pt x="89" y="323"/>
                  </a:cubicBezTo>
                  <a:cubicBezTo>
                    <a:pt x="89" y="322"/>
                    <a:pt x="89" y="322"/>
                    <a:pt x="89" y="322"/>
                  </a:cubicBezTo>
                  <a:cubicBezTo>
                    <a:pt x="88" y="321"/>
                    <a:pt x="88" y="321"/>
                    <a:pt x="88" y="321"/>
                  </a:cubicBezTo>
                  <a:cubicBezTo>
                    <a:pt x="87" y="321"/>
                    <a:pt x="87" y="321"/>
                    <a:pt x="87" y="321"/>
                  </a:cubicBezTo>
                  <a:cubicBezTo>
                    <a:pt x="86" y="321"/>
                    <a:pt x="86" y="321"/>
                    <a:pt x="86" y="321"/>
                  </a:cubicBezTo>
                  <a:cubicBezTo>
                    <a:pt x="87" y="320"/>
                    <a:pt x="87" y="320"/>
                    <a:pt x="87" y="320"/>
                  </a:cubicBezTo>
                  <a:cubicBezTo>
                    <a:pt x="88" y="320"/>
                    <a:pt x="88" y="320"/>
                    <a:pt x="88" y="320"/>
                  </a:cubicBezTo>
                  <a:cubicBezTo>
                    <a:pt x="89" y="319"/>
                    <a:pt x="89" y="319"/>
                    <a:pt x="89" y="319"/>
                  </a:cubicBezTo>
                  <a:cubicBezTo>
                    <a:pt x="90" y="318"/>
                    <a:pt x="90" y="318"/>
                    <a:pt x="90" y="318"/>
                  </a:cubicBezTo>
                  <a:cubicBezTo>
                    <a:pt x="90" y="318"/>
                    <a:pt x="90" y="318"/>
                    <a:pt x="90" y="318"/>
                  </a:cubicBezTo>
                  <a:cubicBezTo>
                    <a:pt x="91" y="317"/>
                    <a:pt x="91" y="317"/>
                    <a:pt x="91" y="317"/>
                  </a:cubicBezTo>
                  <a:cubicBezTo>
                    <a:pt x="91" y="316"/>
                    <a:pt x="91" y="316"/>
                    <a:pt x="91" y="316"/>
                  </a:cubicBezTo>
                  <a:cubicBezTo>
                    <a:pt x="90" y="316"/>
                    <a:pt x="90" y="316"/>
                    <a:pt x="90" y="316"/>
                  </a:cubicBezTo>
                  <a:cubicBezTo>
                    <a:pt x="90" y="315"/>
                    <a:pt x="90" y="315"/>
                    <a:pt x="90" y="315"/>
                  </a:cubicBezTo>
                  <a:cubicBezTo>
                    <a:pt x="91" y="315"/>
                    <a:pt x="91" y="315"/>
                    <a:pt x="91" y="315"/>
                  </a:cubicBezTo>
                  <a:cubicBezTo>
                    <a:pt x="92" y="315"/>
                    <a:pt x="92" y="315"/>
                    <a:pt x="92" y="315"/>
                  </a:cubicBezTo>
                  <a:cubicBezTo>
                    <a:pt x="92" y="314"/>
                    <a:pt x="92" y="314"/>
                    <a:pt x="92" y="314"/>
                  </a:cubicBezTo>
                  <a:cubicBezTo>
                    <a:pt x="91" y="313"/>
                    <a:pt x="91" y="313"/>
                    <a:pt x="91" y="313"/>
                  </a:cubicBezTo>
                  <a:cubicBezTo>
                    <a:pt x="89" y="313"/>
                    <a:pt x="89" y="313"/>
                    <a:pt x="89" y="313"/>
                  </a:cubicBezTo>
                  <a:cubicBezTo>
                    <a:pt x="88" y="315"/>
                    <a:pt x="88" y="315"/>
                    <a:pt x="88" y="315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85" y="313"/>
                    <a:pt x="85" y="313"/>
                    <a:pt x="85" y="313"/>
                  </a:cubicBezTo>
                  <a:cubicBezTo>
                    <a:pt x="85" y="314"/>
                    <a:pt x="85" y="314"/>
                    <a:pt x="85" y="314"/>
                  </a:cubicBezTo>
                  <a:cubicBezTo>
                    <a:pt x="83" y="314"/>
                    <a:pt x="83" y="314"/>
                    <a:pt x="83" y="314"/>
                  </a:cubicBezTo>
                  <a:cubicBezTo>
                    <a:pt x="82" y="313"/>
                    <a:pt x="82" y="313"/>
                    <a:pt x="82" y="313"/>
                  </a:cubicBezTo>
                  <a:cubicBezTo>
                    <a:pt x="81" y="313"/>
                    <a:pt x="81" y="313"/>
                    <a:pt x="81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9" y="312"/>
                    <a:pt x="79" y="312"/>
                    <a:pt x="79" y="312"/>
                  </a:cubicBezTo>
                  <a:cubicBezTo>
                    <a:pt x="78" y="312"/>
                    <a:pt x="78" y="312"/>
                    <a:pt x="78" y="312"/>
                  </a:cubicBezTo>
                  <a:cubicBezTo>
                    <a:pt x="77" y="311"/>
                    <a:pt x="77" y="311"/>
                    <a:pt x="77" y="311"/>
                  </a:cubicBezTo>
                  <a:cubicBezTo>
                    <a:pt x="77" y="310"/>
                    <a:pt x="77" y="310"/>
                    <a:pt x="77" y="310"/>
                  </a:cubicBezTo>
                  <a:cubicBezTo>
                    <a:pt x="76" y="309"/>
                    <a:pt x="76" y="309"/>
                    <a:pt x="76" y="309"/>
                  </a:cubicBezTo>
                  <a:cubicBezTo>
                    <a:pt x="74" y="308"/>
                    <a:pt x="74" y="308"/>
                    <a:pt x="74" y="308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68" y="305"/>
                    <a:pt x="68" y="305"/>
                    <a:pt x="68" y="305"/>
                  </a:cubicBezTo>
                  <a:cubicBezTo>
                    <a:pt x="67" y="304"/>
                    <a:pt x="67" y="304"/>
                    <a:pt x="67" y="304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66" y="301"/>
                    <a:pt x="66" y="301"/>
                    <a:pt x="66" y="301"/>
                  </a:cubicBezTo>
                  <a:cubicBezTo>
                    <a:pt x="65" y="299"/>
                    <a:pt x="65" y="299"/>
                    <a:pt x="65" y="299"/>
                  </a:cubicBezTo>
                  <a:cubicBezTo>
                    <a:pt x="65" y="299"/>
                    <a:pt x="65" y="299"/>
                    <a:pt x="65" y="299"/>
                  </a:cubicBezTo>
                  <a:cubicBezTo>
                    <a:pt x="65" y="298"/>
                    <a:pt x="65" y="298"/>
                    <a:pt x="65" y="298"/>
                  </a:cubicBezTo>
                  <a:cubicBezTo>
                    <a:pt x="66" y="296"/>
                    <a:pt x="66" y="296"/>
                    <a:pt x="66" y="296"/>
                  </a:cubicBezTo>
                  <a:cubicBezTo>
                    <a:pt x="68" y="296"/>
                    <a:pt x="68" y="296"/>
                    <a:pt x="68" y="296"/>
                  </a:cubicBezTo>
                  <a:cubicBezTo>
                    <a:pt x="69" y="296"/>
                    <a:pt x="69" y="296"/>
                    <a:pt x="69" y="296"/>
                  </a:cubicBezTo>
                  <a:cubicBezTo>
                    <a:pt x="70" y="296"/>
                    <a:pt x="70" y="296"/>
                    <a:pt x="70" y="296"/>
                  </a:cubicBezTo>
                  <a:cubicBezTo>
                    <a:pt x="71" y="296"/>
                    <a:pt x="71" y="296"/>
                    <a:pt x="71" y="296"/>
                  </a:cubicBezTo>
                  <a:cubicBezTo>
                    <a:pt x="73" y="298"/>
                    <a:pt x="73" y="298"/>
                    <a:pt x="73" y="298"/>
                  </a:cubicBezTo>
                  <a:cubicBezTo>
                    <a:pt x="75" y="298"/>
                    <a:pt x="75" y="298"/>
                    <a:pt x="75" y="298"/>
                  </a:cubicBezTo>
                  <a:cubicBezTo>
                    <a:pt x="76" y="298"/>
                    <a:pt x="76" y="298"/>
                    <a:pt x="76" y="298"/>
                  </a:cubicBezTo>
                  <a:cubicBezTo>
                    <a:pt x="77" y="299"/>
                    <a:pt x="77" y="299"/>
                    <a:pt x="77" y="299"/>
                  </a:cubicBezTo>
                  <a:cubicBezTo>
                    <a:pt x="78" y="299"/>
                    <a:pt x="78" y="299"/>
                    <a:pt x="78" y="299"/>
                  </a:cubicBezTo>
                  <a:cubicBezTo>
                    <a:pt x="80" y="299"/>
                    <a:pt x="80" y="299"/>
                    <a:pt x="80" y="299"/>
                  </a:cubicBezTo>
                  <a:cubicBezTo>
                    <a:pt x="81" y="300"/>
                    <a:pt x="81" y="300"/>
                    <a:pt x="81" y="300"/>
                  </a:cubicBezTo>
                  <a:cubicBezTo>
                    <a:pt x="82" y="300"/>
                    <a:pt x="82" y="300"/>
                    <a:pt x="82" y="300"/>
                  </a:cubicBezTo>
                  <a:cubicBezTo>
                    <a:pt x="83" y="301"/>
                    <a:pt x="83" y="301"/>
                    <a:pt x="83" y="301"/>
                  </a:cubicBezTo>
                  <a:cubicBezTo>
                    <a:pt x="84" y="304"/>
                    <a:pt x="84" y="304"/>
                    <a:pt x="84" y="304"/>
                  </a:cubicBezTo>
                  <a:cubicBezTo>
                    <a:pt x="85" y="306"/>
                    <a:pt x="85" y="306"/>
                    <a:pt x="85" y="306"/>
                  </a:cubicBezTo>
                  <a:cubicBezTo>
                    <a:pt x="86" y="307"/>
                    <a:pt x="86" y="307"/>
                    <a:pt x="86" y="307"/>
                  </a:cubicBezTo>
                  <a:cubicBezTo>
                    <a:pt x="88" y="308"/>
                    <a:pt x="88" y="308"/>
                    <a:pt x="88" y="308"/>
                  </a:cubicBezTo>
                  <a:cubicBezTo>
                    <a:pt x="89" y="309"/>
                    <a:pt x="89" y="309"/>
                    <a:pt x="89" y="309"/>
                  </a:cubicBezTo>
                  <a:cubicBezTo>
                    <a:pt x="90" y="308"/>
                    <a:pt x="90" y="308"/>
                    <a:pt x="90" y="308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88" y="307"/>
                    <a:pt x="88" y="307"/>
                    <a:pt x="88" y="307"/>
                  </a:cubicBezTo>
                  <a:cubicBezTo>
                    <a:pt x="86" y="304"/>
                    <a:pt x="86" y="304"/>
                    <a:pt x="86" y="304"/>
                  </a:cubicBezTo>
                  <a:cubicBezTo>
                    <a:pt x="86" y="304"/>
                    <a:pt x="86" y="304"/>
                    <a:pt x="86" y="304"/>
                  </a:cubicBezTo>
                  <a:cubicBezTo>
                    <a:pt x="87" y="304"/>
                    <a:pt x="87" y="304"/>
                    <a:pt x="87" y="304"/>
                  </a:cubicBezTo>
                  <a:cubicBezTo>
                    <a:pt x="88" y="305"/>
                    <a:pt x="88" y="305"/>
                    <a:pt x="88" y="305"/>
                  </a:cubicBezTo>
                  <a:cubicBezTo>
                    <a:pt x="89" y="305"/>
                    <a:pt x="89" y="305"/>
                    <a:pt x="89" y="305"/>
                  </a:cubicBezTo>
                  <a:cubicBezTo>
                    <a:pt x="89" y="305"/>
                    <a:pt x="89" y="305"/>
                    <a:pt x="89" y="305"/>
                  </a:cubicBezTo>
                  <a:cubicBezTo>
                    <a:pt x="90" y="304"/>
                    <a:pt x="90" y="304"/>
                    <a:pt x="90" y="304"/>
                  </a:cubicBezTo>
                  <a:cubicBezTo>
                    <a:pt x="90" y="304"/>
                    <a:pt x="90" y="304"/>
                    <a:pt x="90" y="304"/>
                  </a:cubicBezTo>
                  <a:cubicBezTo>
                    <a:pt x="88" y="302"/>
                    <a:pt x="88" y="302"/>
                    <a:pt x="88" y="302"/>
                  </a:cubicBezTo>
                  <a:cubicBezTo>
                    <a:pt x="86" y="301"/>
                    <a:pt x="86" y="301"/>
                    <a:pt x="86" y="301"/>
                  </a:cubicBezTo>
                  <a:cubicBezTo>
                    <a:pt x="86" y="300"/>
                    <a:pt x="86" y="300"/>
                    <a:pt x="86" y="300"/>
                  </a:cubicBezTo>
                  <a:cubicBezTo>
                    <a:pt x="86" y="299"/>
                    <a:pt x="86" y="299"/>
                    <a:pt x="86" y="299"/>
                  </a:cubicBezTo>
                  <a:cubicBezTo>
                    <a:pt x="87" y="299"/>
                    <a:pt x="87" y="299"/>
                    <a:pt x="87" y="299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301"/>
                    <a:pt x="89" y="301"/>
                    <a:pt x="89" y="301"/>
                  </a:cubicBezTo>
                  <a:cubicBezTo>
                    <a:pt x="88" y="299"/>
                    <a:pt x="88" y="299"/>
                    <a:pt x="88" y="299"/>
                  </a:cubicBezTo>
                  <a:cubicBezTo>
                    <a:pt x="86" y="297"/>
                    <a:pt x="86" y="297"/>
                    <a:pt x="86" y="297"/>
                  </a:cubicBezTo>
                  <a:cubicBezTo>
                    <a:pt x="85" y="296"/>
                    <a:pt x="85" y="296"/>
                    <a:pt x="85" y="296"/>
                  </a:cubicBezTo>
                  <a:cubicBezTo>
                    <a:pt x="84" y="295"/>
                    <a:pt x="84" y="295"/>
                    <a:pt x="84" y="295"/>
                  </a:cubicBezTo>
                  <a:cubicBezTo>
                    <a:pt x="85" y="295"/>
                    <a:pt x="85" y="295"/>
                    <a:pt x="85" y="295"/>
                  </a:cubicBezTo>
                  <a:cubicBezTo>
                    <a:pt x="86" y="295"/>
                    <a:pt x="86" y="295"/>
                    <a:pt x="86" y="295"/>
                  </a:cubicBezTo>
                  <a:cubicBezTo>
                    <a:pt x="90" y="296"/>
                    <a:pt x="90" y="296"/>
                    <a:pt x="90" y="296"/>
                  </a:cubicBezTo>
                  <a:cubicBezTo>
                    <a:pt x="91" y="296"/>
                    <a:pt x="91" y="296"/>
                    <a:pt x="91" y="296"/>
                  </a:cubicBezTo>
                  <a:cubicBezTo>
                    <a:pt x="91" y="295"/>
                    <a:pt x="91" y="295"/>
                    <a:pt x="91" y="295"/>
                  </a:cubicBezTo>
                  <a:cubicBezTo>
                    <a:pt x="89" y="293"/>
                    <a:pt x="89" y="293"/>
                    <a:pt x="89" y="293"/>
                  </a:cubicBezTo>
                  <a:cubicBezTo>
                    <a:pt x="89" y="293"/>
                    <a:pt x="89" y="293"/>
                    <a:pt x="89" y="293"/>
                  </a:cubicBezTo>
                  <a:cubicBezTo>
                    <a:pt x="88" y="294"/>
                    <a:pt x="88" y="294"/>
                    <a:pt x="88" y="294"/>
                  </a:cubicBezTo>
                  <a:cubicBezTo>
                    <a:pt x="86" y="294"/>
                    <a:pt x="86" y="294"/>
                    <a:pt x="86" y="294"/>
                  </a:cubicBezTo>
                  <a:cubicBezTo>
                    <a:pt x="85" y="294"/>
                    <a:pt x="85" y="294"/>
                    <a:pt x="85" y="294"/>
                  </a:cubicBezTo>
                  <a:cubicBezTo>
                    <a:pt x="84" y="293"/>
                    <a:pt x="84" y="293"/>
                    <a:pt x="84" y="293"/>
                  </a:cubicBezTo>
                  <a:cubicBezTo>
                    <a:pt x="85" y="292"/>
                    <a:pt x="85" y="292"/>
                    <a:pt x="85" y="292"/>
                  </a:cubicBezTo>
                  <a:cubicBezTo>
                    <a:pt x="87" y="291"/>
                    <a:pt x="87" y="291"/>
                    <a:pt x="87" y="291"/>
                  </a:cubicBezTo>
                  <a:cubicBezTo>
                    <a:pt x="88" y="291"/>
                    <a:pt x="88" y="291"/>
                    <a:pt x="88" y="291"/>
                  </a:cubicBezTo>
                  <a:cubicBezTo>
                    <a:pt x="89" y="292"/>
                    <a:pt x="89" y="292"/>
                    <a:pt x="89" y="292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8" y="289"/>
                    <a:pt x="88" y="289"/>
                    <a:pt x="88" y="289"/>
                  </a:cubicBezTo>
                  <a:cubicBezTo>
                    <a:pt x="87" y="290"/>
                    <a:pt x="87" y="290"/>
                    <a:pt x="87" y="290"/>
                  </a:cubicBezTo>
                  <a:cubicBezTo>
                    <a:pt x="87" y="290"/>
                    <a:pt x="87" y="290"/>
                    <a:pt x="87" y="290"/>
                  </a:cubicBezTo>
                  <a:cubicBezTo>
                    <a:pt x="86" y="290"/>
                    <a:pt x="86" y="290"/>
                    <a:pt x="86" y="290"/>
                  </a:cubicBezTo>
                  <a:cubicBezTo>
                    <a:pt x="85" y="291"/>
                    <a:pt x="85" y="291"/>
                    <a:pt x="85" y="291"/>
                  </a:cubicBezTo>
                  <a:cubicBezTo>
                    <a:pt x="83" y="293"/>
                    <a:pt x="83" y="293"/>
                    <a:pt x="83" y="293"/>
                  </a:cubicBezTo>
                  <a:cubicBezTo>
                    <a:pt x="82" y="293"/>
                    <a:pt x="82" y="293"/>
                    <a:pt x="82" y="293"/>
                  </a:cubicBezTo>
                  <a:cubicBezTo>
                    <a:pt x="82" y="292"/>
                    <a:pt x="82" y="292"/>
                    <a:pt x="82" y="292"/>
                  </a:cubicBezTo>
                  <a:cubicBezTo>
                    <a:pt x="83" y="291"/>
                    <a:pt x="83" y="291"/>
                    <a:pt x="83" y="291"/>
                  </a:cubicBezTo>
                  <a:cubicBezTo>
                    <a:pt x="83" y="290"/>
                    <a:pt x="83" y="290"/>
                    <a:pt x="83" y="290"/>
                  </a:cubicBezTo>
                  <a:cubicBezTo>
                    <a:pt x="84" y="288"/>
                    <a:pt x="84" y="288"/>
                    <a:pt x="84" y="288"/>
                  </a:cubicBezTo>
                  <a:cubicBezTo>
                    <a:pt x="85" y="288"/>
                    <a:pt x="85" y="288"/>
                    <a:pt x="85" y="288"/>
                  </a:cubicBezTo>
                  <a:cubicBezTo>
                    <a:pt x="86" y="288"/>
                    <a:pt x="86" y="288"/>
                    <a:pt x="86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8" y="287"/>
                    <a:pt x="88" y="287"/>
                    <a:pt x="88" y="287"/>
                  </a:cubicBezTo>
                  <a:cubicBezTo>
                    <a:pt x="89" y="287"/>
                    <a:pt x="89" y="287"/>
                    <a:pt x="89" y="287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87" y="286"/>
                    <a:pt x="87" y="286"/>
                    <a:pt x="87" y="286"/>
                  </a:cubicBezTo>
                  <a:cubicBezTo>
                    <a:pt x="85" y="287"/>
                    <a:pt x="85" y="287"/>
                    <a:pt x="85" y="287"/>
                  </a:cubicBezTo>
                  <a:cubicBezTo>
                    <a:pt x="84" y="287"/>
                    <a:pt x="84" y="287"/>
                    <a:pt x="84" y="287"/>
                  </a:cubicBezTo>
                  <a:cubicBezTo>
                    <a:pt x="83" y="287"/>
                    <a:pt x="83" y="287"/>
                    <a:pt x="83" y="287"/>
                  </a:cubicBezTo>
                  <a:cubicBezTo>
                    <a:pt x="82" y="287"/>
                    <a:pt x="82" y="287"/>
                    <a:pt x="82" y="287"/>
                  </a:cubicBezTo>
                  <a:cubicBezTo>
                    <a:pt x="81" y="287"/>
                    <a:pt x="81" y="287"/>
                    <a:pt x="81" y="287"/>
                  </a:cubicBezTo>
                  <a:cubicBezTo>
                    <a:pt x="81" y="286"/>
                    <a:pt x="81" y="286"/>
                    <a:pt x="81" y="286"/>
                  </a:cubicBezTo>
                  <a:cubicBezTo>
                    <a:pt x="82" y="285"/>
                    <a:pt x="82" y="285"/>
                    <a:pt x="82" y="285"/>
                  </a:cubicBezTo>
                  <a:cubicBezTo>
                    <a:pt x="83" y="284"/>
                    <a:pt x="83" y="284"/>
                    <a:pt x="83" y="284"/>
                  </a:cubicBezTo>
                  <a:cubicBezTo>
                    <a:pt x="85" y="284"/>
                    <a:pt x="85" y="284"/>
                    <a:pt x="85" y="284"/>
                  </a:cubicBezTo>
                  <a:cubicBezTo>
                    <a:pt x="88" y="284"/>
                    <a:pt x="88" y="284"/>
                    <a:pt x="88" y="284"/>
                  </a:cubicBezTo>
                  <a:cubicBezTo>
                    <a:pt x="90" y="282"/>
                    <a:pt x="90" y="282"/>
                    <a:pt x="90" y="282"/>
                  </a:cubicBezTo>
                  <a:cubicBezTo>
                    <a:pt x="90" y="282"/>
                    <a:pt x="90" y="282"/>
                    <a:pt x="90" y="282"/>
                  </a:cubicBezTo>
                  <a:cubicBezTo>
                    <a:pt x="90" y="281"/>
                    <a:pt x="90" y="281"/>
                    <a:pt x="90" y="281"/>
                  </a:cubicBezTo>
                  <a:cubicBezTo>
                    <a:pt x="89" y="281"/>
                    <a:pt x="89" y="281"/>
                    <a:pt x="89" y="281"/>
                  </a:cubicBezTo>
                  <a:cubicBezTo>
                    <a:pt x="87" y="282"/>
                    <a:pt x="87" y="282"/>
                    <a:pt x="87" y="282"/>
                  </a:cubicBezTo>
                  <a:cubicBezTo>
                    <a:pt x="86" y="283"/>
                    <a:pt x="86" y="283"/>
                    <a:pt x="86" y="283"/>
                  </a:cubicBezTo>
                  <a:cubicBezTo>
                    <a:pt x="85" y="282"/>
                    <a:pt x="85" y="282"/>
                    <a:pt x="85" y="282"/>
                  </a:cubicBezTo>
                  <a:cubicBezTo>
                    <a:pt x="84" y="281"/>
                    <a:pt x="84" y="281"/>
                    <a:pt x="84" y="281"/>
                  </a:cubicBezTo>
                  <a:cubicBezTo>
                    <a:pt x="83" y="281"/>
                    <a:pt x="83" y="281"/>
                    <a:pt x="83" y="281"/>
                  </a:cubicBezTo>
                  <a:cubicBezTo>
                    <a:pt x="82" y="281"/>
                    <a:pt x="82" y="281"/>
                    <a:pt x="82" y="281"/>
                  </a:cubicBezTo>
                  <a:cubicBezTo>
                    <a:pt x="81" y="281"/>
                    <a:pt x="81" y="281"/>
                    <a:pt x="81" y="281"/>
                  </a:cubicBezTo>
                  <a:cubicBezTo>
                    <a:pt x="81" y="280"/>
                    <a:pt x="81" y="280"/>
                    <a:pt x="81" y="280"/>
                  </a:cubicBezTo>
                  <a:cubicBezTo>
                    <a:pt x="83" y="279"/>
                    <a:pt x="83" y="279"/>
                    <a:pt x="83" y="279"/>
                  </a:cubicBezTo>
                  <a:cubicBezTo>
                    <a:pt x="83" y="277"/>
                    <a:pt x="83" y="277"/>
                    <a:pt x="83" y="277"/>
                  </a:cubicBezTo>
                  <a:cubicBezTo>
                    <a:pt x="84" y="276"/>
                    <a:pt x="84" y="276"/>
                    <a:pt x="84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5"/>
                    <a:pt x="85" y="275"/>
                    <a:pt x="85" y="275"/>
                  </a:cubicBezTo>
                  <a:cubicBezTo>
                    <a:pt x="85" y="275"/>
                    <a:pt x="85" y="275"/>
                    <a:pt x="85" y="275"/>
                  </a:cubicBezTo>
                  <a:cubicBezTo>
                    <a:pt x="83" y="276"/>
                    <a:pt x="83" y="276"/>
                    <a:pt x="83" y="276"/>
                  </a:cubicBezTo>
                  <a:cubicBezTo>
                    <a:pt x="82" y="278"/>
                    <a:pt x="82" y="278"/>
                    <a:pt x="82" y="278"/>
                  </a:cubicBezTo>
                  <a:cubicBezTo>
                    <a:pt x="82" y="279"/>
                    <a:pt x="82" y="279"/>
                    <a:pt x="82" y="279"/>
                  </a:cubicBezTo>
                  <a:cubicBezTo>
                    <a:pt x="80" y="279"/>
                    <a:pt x="80" y="279"/>
                    <a:pt x="80" y="279"/>
                  </a:cubicBezTo>
                  <a:cubicBezTo>
                    <a:pt x="80" y="280"/>
                    <a:pt x="80" y="280"/>
                    <a:pt x="80" y="280"/>
                  </a:cubicBezTo>
                  <a:cubicBezTo>
                    <a:pt x="79" y="280"/>
                    <a:pt x="79" y="280"/>
                    <a:pt x="79" y="280"/>
                  </a:cubicBezTo>
                  <a:cubicBezTo>
                    <a:pt x="79" y="278"/>
                    <a:pt x="79" y="278"/>
                    <a:pt x="79" y="278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80" y="274"/>
                    <a:pt x="80" y="274"/>
                    <a:pt x="80" y="274"/>
                  </a:cubicBezTo>
                  <a:cubicBezTo>
                    <a:pt x="79" y="273"/>
                    <a:pt x="79" y="273"/>
                    <a:pt x="79" y="273"/>
                  </a:cubicBezTo>
                  <a:cubicBezTo>
                    <a:pt x="79" y="271"/>
                    <a:pt x="79" y="271"/>
                    <a:pt x="79" y="271"/>
                  </a:cubicBezTo>
                  <a:cubicBezTo>
                    <a:pt x="79" y="270"/>
                    <a:pt x="79" y="270"/>
                    <a:pt x="79" y="270"/>
                  </a:cubicBezTo>
                  <a:cubicBezTo>
                    <a:pt x="79" y="268"/>
                    <a:pt x="79" y="268"/>
                    <a:pt x="79" y="268"/>
                  </a:cubicBezTo>
                  <a:cubicBezTo>
                    <a:pt x="79" y="268"/>
                    <a:pt x="79" y="268"/>
                    <a:pt x="79" y="268"/>
                  </a:cubicBezTo>
                  <a:cubicBezTo>
                    <a:pt x="79" y="269"/>
                    <a:pt x="79" y="269"/>
                    <a:pt x="79" y="269"/>
                  </a:cubicBezTo>
                  <a:cubicBezTo>
                    <a:pt x="78" y="272"/>
                    <a:pt x="78" y="272"/>
                    <a:pt x="78" y="272"/>
                  </a:cubicBezTo>
                  <a:cubicBezTo>
                    <a:pt x="79" y="273"/>
                    <a:pt x="79" y="273"/>
                    <a:pt x="79" y="273"/>
                  </a:cubicBezTo>
                  <a:cubicBezTo>
                    <a:pt x="79" y="275"/>
                    <a:pt x="79" y="275"/>
                    <a:pt x="79" y="275"/>
                  </a:cubicBezTo>
                  <a:cubicBezTo>
                    <a:pt x="79" y="277"/>
                    <a:pt x="79" y="277"/>
                    <a:pt x="79" y="277"/>
                  </a:cubicBezTo>
                  <a:cubicBezTo>
                    <a:pt x="79" y="279"/>
                    <a:pt x="79" y="279"/>
                    <a:pt x="79" y="279"/>
                  </a:cubicBezTo>
                  <a:cubicBezTo>
                    <a:pt x="78" y="280"/>
                    <a:pt x="78" y="280"/>
                    <a:pt x="78" y="280"/>
                  </a:cubicBezTo>
                  <a:cubicBezTo>
                    <a:pt x="78" y="280"/>
                    <a:pt x="78" y="280"/>
                    <a:pt x="78" y="280"/>
                  </a:cubicBezTo>
                  <a:cubicBezTo>
                    <a:pt x="77" y="279"/>
                    <a:pt x="77" y="279"/>
                    <a:pt x="77" y="279"/>
                  </a:cubicBezTo>
                  <a:cubicBezTo>
                    <a:pt x="76" y="278"/>
                    <a:pt x="76" y="278"/>
                    <a:pt x="76" y="278"/>
                  </a:cubicBezTo>
                  <a:cubicBezTo>
                    <a:pt x="76" y="281"/>
                    <a:pt x="76" y="281"/>
                    <a:pt x="76" y="281"/>
                  </a:cubicBezTo>
                  <a:cubicBezTo>
                    <a:pt x="75" y="281"/>
                    <a:pt x="75" y="281"/>
                    <a:pt x="75" y="281"/>
                  </a:cubicBezTo>
                  <a:cubicBezTo>
                    <a:pt x="75" y="281"/>
                    <a:pt x="75" y="281"/>
                    <a:pt x="75" y="281"/>
                  </a:cubicBezTo>
                  <a:cubicBezTo>
                    <a:pt x="74" y="281"/>
                    <a:pt x="74" y="281"/>
                    <a:pt x="74" y="281"/>
                  </a:cubicBezTo>
                  <a:cubicBezTo>
                    <a:pt x="74" y="282"/>
                    <a:pt x="74" y="282"/>
                    <a:pt x="74" y="282"/>
                  </a:cubicBezTo>
                  <a:cubicBezTo>
                    <a:pt x="75" y="283"/>
                    <a:pt x="75" y="283"/>
                    <a:pt x="75" y="283"/>
                  </a:cubicBezTo>
                  <a:cubicBezTo>
                    <a:pt x="74" y="284"/>
                    <a:pt x="74" y="284"/>
                    <a:pt x="74" y="284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1" y="286"/>
                    <a:pt x="71" y="286"/>
                    <a:pt x="71" y="286"/>
                  </a:cubicBezTo>
                  <a:cubicBezTo>
                    <a:pt x="70" y="287"/>
                    <a:pt x="70" y="287"/>
                    <a:pt x="70" y="287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7" y="286"/>
                    <a:pt x="67" y="286"/>
                    <a:pt x="67" y="286"/>
                  </a:cubicBezTo>
                  <a:cubicBezTo>
                    <a:pt x="67" y="285"/>
                    <a:pt x="67" y="285"/>
                    <a:pt x="67" y="285"/>
                  </a:cubicBezTo>
                  <a:cubicBezTo>
                    <a:pt x="67" y="284"/>
                    <a:pt x="67" y="284"/>
                    <a:pt x="67" y="284"/>
                  </a:cubicBezTo>
                  <a:cubicBezTo>
                    <a:pt x="66" y="283"/>
                    <a:pt x="66" y="283"/>
                    <a:pt x="66" y="283"/>
                  </a:cubicBezTo>
                  <a:cubicBezTo>
                    <a:pt x="65" y="283"/>
                    <a:pt x="65" y="283"/>
                    <a:pt x="65" y="283"/>
                  </a:cubicBezTo>
                  <a:cubicBezTo>
                    <a:pt x="65" y="284"/>
                    <a:pt x="65" y="284"/>
                    <a:pt x="65" y="284"/>
                  </a:cubicBezTo>
                  <a:cubicBezTo>
                    <a:pt x="64" y="284"/>
                    <a:pt x="64" y="284"/>
                    <a:pt x="64" y="284"/>
                  </a:cubicBezTo>
                  <a:cubicBezTo>
                    <a:pt x="64" y="282"/>
                    <a:pt x="64" y="282"/>
                    <a:pt x="64" y="282"/>
                  </a:cubicBezTo>
                  <a:cubicBezTo>
                    <a:pt x="64" y="281"/>
                    <a:pt x="64" y="281"/>
                    <a:pt x="64" y="281"/>
                  </a:cubicBezTo>
                  <a:cubicBezTo>
                    <a:pt x="64" y="280"/>
                    <a:pt x="64" y="280"/>
                    <a:pt x="64" y="280"/>
                  </a:cubicBezTo>
                  <a:cubicBezTo>
                    <a:pt x="63" y="279"/>
                    <a:pt x="63" y="279"/>
                    <a:pt x="63" y="279"/>
                  </a:cubicBezTo>
                  <a:cubicBezTo>
                    <a:pt x="63" y="278"/>
                    <a:pt x="63" y="278"/>
                    <a:pt x="63" y="278"/>
                  </a:cubicBezTo>
                  <a:cubicBezTo>
                    <a:pt x="65" y="277"/>
                    <a:pt x="65" y="277"/>
                    <a:pt x="65" y="277"/>
                  </a:cubicBezTo>
                  <a:cubicBezTo>
                    <a:pt x="66" y="277"/>
                    <a:pt x="66" y="277"/>
                    <a:pt x="66" y="277"/>
                  </a:cubicBezTo>
                  <a:cubicBezTo>
                    <a:pt x="67" y="278"/>
                    <a:pt x="67" y="278"/>
                    <a:pt x="67" y="278"/>
                  </a:cubicBezTo>
                  <a:cubicBezTo>
                    <a:pt x="68" y="276"/>
                    <a:pt x="68" y="276"/>
                    <a:pt x="68" y="276"/>
                  </a:cubicBezTo>
                  <a:cubicBezTo>
                    <a:pt x="68" y="276"/>
                    <a:pt x="68" y="276"/>
                    <a:pt x="68" y="276"/>
                  </a:cubicBezTo>
                  <a:cubicBezTo>
                    <a:pt x="71" y="276"/>
                    <a:pt x="71" y="276"/>
                    <a:pt x="71" y="276"/>
                  </a:cubicBezTo>
                  <a:cubicBezTo>
                    <a:pt x="72" y="276"/>
                    <a:pt x="72" y="276"/>
                    <a:pt x="72" y="276"/>
                  </a:cubicBezTo>
                  <a:cubicBezTo>
                    <a:pt x="74" y="274"/>
                    <a:pt x="74" y="274"/>
                    <a:pt x="74" y="274"/>
                  </a:cubicBezTo>
                  <a:cubicBezTo>
                    <a:pt x="75" y="272"/>
                    <a:pt x="75" y="272"/>
                    <a:pt x="75" y="272"/>
                  </a:cubicBezTo>
                  <a:cubicBezTo>
                    <a:pt x="75" y="271"/>
                    <a:pt x="75" y="271"/>
                    <a:pt x="75" y="271"/>
                  </a:cubicBezTo>
                  <a:cubicBezTo>
                    <a:pt x="75" y="271"/>
                    <a:pt x="75" y="271"/>
                    <a:pt x="75" y="271"/>
                  </a:cubicBezTo>
                  <a:cubicBezTo>
                    <a:pt x="74" y="271"/>
                    <a:pt x="74" y="271"/>
                    <a:pt x="74" y="271"/>
                  </a:cubicBezTo>
                  <a:cubicBezTo>
                    <a:pt x="73" y="273"/>
                    <a:pt x="73" y="273"/>
                    <a:pt x="73" y="273"/>
                  </a:cubicBezTo>
                  <a:cubicBezTo>
                    <a:pt x="72" y="274"/>
                    <a:pt x="72" y="274"/>
                    <a:pt x="72" y="274"/>
                  </a:cubicBezTo>
                  <a:cubicBezTo>
                    <a:pt x="70" y="275"/>
                    <a:pt x="70" y="275"/>
                    <a:pt x="70" y="275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7" y="273"/>
                    <a:pt x="67" y="273"/>
                    <a:pt x="67" y="273"/>
                  </a:cubicBezTo>
                  <a:cubicBezTo>
                    <a:pt x="67" y="272"/>
                    <a:pt x="67" y="272"/>
                    <a:pt x="67" y="272"/>
                  </a:cubicBezTo>
                  <a:cubicBezTo>
                    <a:pt x="68" y="272"/>
                    <a:pt x="68" y="272"/>
                    <a:pt x="68" y="272"/>
                  </a:cubicBezTo>
                  <a:cubicBezTo>
                    <a:pt x="70" y="270"/>
                    <a:pt x="70" y="270"/>
                    <a:pt x="70" y="270"/>
                  </a:cubicBezTo>
                  <a:cubicBezTo>
                    <a:pt x="71" y="270"/>
                    <a:pt x="71" y="270"/>
                    <a:pt x="71" y="270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3" y="267"/>
                    <a:pt x="73" y="267"/>
                    <a:pt x="73" y="267"/>
                  </a:cubicBezTo>
                  <a:cubicBezTo>
                    <a:pt x="73" y="267"/>
                    <a:pt x="73" y="267"/>
                    <a:pt x="73" y="267"/>
                  </a:cubicBezTo>
                  <a:cubicBezTo>
                    <a:pt x="73" y="266"/>
                    <a:pt x="73" y="266"/>
                    <a:pt x="73" y="266"/>
                  </a:cubicBezTo>
                  <a:cubicBezTo>
                    <a:pt x="73" y="266"/>
                    <a:pt x="73" y="266"/>
                    <a:pt x="73" y="266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2" y="265"/>
                    <a:pt x="72" y="265"/>
                    <a:pt x="72" y="265"/>
                  </a:cubicBezTo>
                  <a:cubicBezTo>
                    <a:pt x="71" y="266"/>
                    <a:pt x="71" y="266"/>
                    <a:pt x="71" y="266"/>
                  </a:cubicBezTo>
                  <a:cubicBezTo>
                    <a:pt x="69" y="266"/>
                    <a:pt x="69" y="266"/>
                    <a:pt x="69" y="266"/>
                  </a:cubicBezTo>
                  <a:cubicBezTo>
                    <a:pt x="68" y="266"/>
                    <a:pt x="68" y="266"/>
                    <a:pt x="68" y="266"/>
                  </a:cubicBezTo>
                  <a:cubicBezTo>
                    <a:pt x="68" y="265"/>
                    <a:pt x="68" y="265"/>
                    <a:pt x="68" y="265"/>
                  </a:cubicBezTo>
                  <a:cubicBezTo>
                    <a:pt x="68" y="264"/>
                    <a:pt x="68" y="264"/>
                    <a:pt x="68" y="264"/>
                  </a:cubicBezTo>
                  <a:cubicBezTo>
                    <a:pt x="70" y="263"/>
                    <a:pt x="70" y="263"/>
                    <a:pt x="70" y="263"/>
                  </a:cubicBezTo>
                  <a:cubicBezTo>
                    <a:pt x="71" y="263"/>
                    <a:pt x="71" y="263"/>
                    <a:pt x="71" y="263"/>
                  </a:cubicBezTo>
                  <a:cubicBezTo>
                    <a:pt x="72" y="264"/>
                    <a:pt x="72" y="264"/>
                    <a:pt x="72" y="264"/>
                  </a:cubicBezTo>
                  <a:cubicBezTo>
                    <a:pt x="73" y="264"/>
                    <a:pt x="73" y="264"/>
                    <a:pt x="73" y="264"/>
                  </a:cubicBezTo>
                  <a:cubicBezTo>
                    <a:pt x="74" y="263"/>
                    <a:pt x="74" y="263"/>
                    <a:pt x="74" y="263"/>
                  </a:cubicBezTo>
                  <a:cubicBezTo>
                    <a:pt x="76" y="261"/>
                    <a:pt x="76" y="261"/>
                    <a:pt x="76" y="261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7" y="257"/>
                    <a:pt x="77" y="257"/>
                    <a:pt x="77" y="257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6" y="253"/>
                    <a:pt x="76" y="253"/>
                    <a:pt x="76" y="253"/>
                  </a:cubicBezTo>
                  <a:cubicBezTo>
                    <a:pt x="75" y="252"/>
                    <a:pt x="75" y="252"/>
                    <a:pt x="75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0"/>
                    <a:pt x="71" y="250"/>
                    <a:pt x="71" y="250"/>
                  </a:cubicBezTo>
                  <a:cubicBezTo>
                    <a:pt x="72" y="250"/>
                    <a:pt x="72" y="250"/>
                    <a:pt x="72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4" y="250"/>
                    <a:pt x="74" y="250"/>
                    <a:pt x="74" y="250"/>
                  </a:cubicBezTo>
                  <a:cubicBezTo>
                    <a:pt x="75" y="249"/>
                    <a:pt x="75" y="249"/>
                    <a:pt x="75" y="249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4"/>
                    <a:pt x="74" y="244"/>
                    <a:pt x="74" y="244"/>
                  </a:cubicBezTo>
                  <a:cubicBezTo>
                    <a:pt x="74" y="244"/>
                    <a:pt x="74" y="244"/>
                    <a:pt x="74" y="244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4" y="242"/>
                    <a:pt x="74" y="242"/>
                    <a:pt x="74" y="242"/>
                  </a:cubicBezTo>
                  <a:cubicBezTo>
                    <a:pt x="75" y="242"/>
                    <a:pt x="75" y="242"/>
                    <a:pt x="75" y="242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4" y="240"/>
                    <a:pt x="74" y="240"/>
                    <a:pt x="74" y="240"/>
                  </a:cubicBezTo>
                  <a:cubicBezTo>
                    <a:pt x="73" y="238"/>
                    <a:pt x="73" y="238"/>
                    <a:pt x="73" y="238"/>
                  </a:cubicBezTo>
                  <a:cubicBezTo>
                    <a:pt x="74" y="238"/>
                    <a:pt x="74" y="238"/>
                    <a:pt x="74" y="238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8"/>
                    <a:pt x="75" y="238"/>
                    <a:pt x="75" y="238"/>
                  </a:cubicBezTo>
                  <a:cubicBezTo>
                    <a:pt x="74" y="237"/>
                    <a:pt x="74" y="237"/>
                    <a:pt x="74" y="237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5" y="235"/>
                    <a:pt x="75" y="235"/>
                    <a:pt x="75" y="235"/>
                  </a:cubicBezTo>
                  <a:cubicBezTo>
                    <a:pt x="75" y="233"/>
                    <a:pt x="75" y="233"/>
                    <a:pt x="75" y="233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4" y="231"/>
                    <a:pt x="74" y="231"/>
                    <a:pt x="74" y="231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29"/>
                    <a:pt x="74" y="229"/>
                    <a:pt x="74" y="229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0" y="229"/>
                    <a:pt x="70" y="229"/>
                    <a:pt x="70" y="229"/>
                  </a:cubicBezTo>
                  <a:cubicBezTo>
                    <a:pt x="69" y="230"/>
                    <a:pt x="69" y="230"/>
                    <a:pt x="69" y="230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0"/>
                    <a:pt x="75" y="220"/>
                    <a:pt x="75" y="220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4"/>
                    <a:pt x="72" y="214"/>
                    <a:pt x="72" y="214"/>
                  </a:cubicBezTo>
                  <a:cubicBezTo>
                    <a:pt x="72" y="214"/>
                    <a:pt x="72" y="214"/>
                    <a:pt x="72" y="214"/>
                  </a:cubicBezTo>
                  <a:cubicBezTo>
                    <a:pt x="72" y="213"/>
                    <a:pt x="72" y="213"/>
                    <a:pt x="72" y="213"/>
                  </a:cubicBezTo>
                  <a:cubicBezTo>
                    <a:pt x="72" y="211"/>
                    <a:pt x="72" y="211"/>
                    <a:pt x="72" y="211"/>
                  </a:cubicBezTo>
                  <a:cubicBezTo>
                    <a:pt x="71" y="210"/>
                    <a:pt x="71" y="210"/>
                    <a:pt x="71" y="210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7" y="205"/>
                    <a:pt x="67" y="205"/>
                    <a:pt x="67" y="205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9" y="202"/>
                    <a:pt x="69" y="202"/>
                    <a:pt x="69" y="202"/>
                  </a:cubicBezTo>
                  <a:cubicBezTo>
                    <a:pt x="70" y="202"/>
                    <a:pt x="70" y="202"/>
                    <a:pt x="70" y="202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0" y="200"/>
                    <a:pt x="70" y="200"/>
                    <a:pt x="70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70" y="199"/>
                    <a:pt x="70" y="199"/>
                    <a:pt x="70" y="199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1" y="195"/>
                    <a:pt x="71" y="195"/>
                    <a:pt x="71" y="195"/>
                  </a:cubicBezTo>
                  <a:cubicBezTo>
                    <a:pt x="72" y="194"/>
                    <a:pt x="72" y="194"/>
                    <a:pt x="72" y="194"/>
                  </a:cubicBezTo>
                  <a:cubicBezTo>
                    <a:pt x="71" y="193"/>
                    <a:pt x="71" y="193"/>
                    <a:pt x="71" y="193"/>
                  </a:cubicBezTo>
                  <a:cubicBezTo>
                    <a:pt x="70" y="193"/>
                    <a:pt x="70" y="193"/>
                    <a:pt x="70" y="193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67" y="190"/>
                    <a:pt x="67" y="190"/>
                    <a:pt x="67" y="190"/>
                  </a:cubicBezTo>
                  <a:cubicBezTo>
                    <a:pt x="66" y="189"/>
                    <a:pt x="66" y="189"/>
                    <a:pt x="66" y="189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5" y="188"/>
                    <a:pt x="65" y="188"/>
                    <a:pt x="65" y="188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4" y="189"/>
                    <a:pt x="64" y="189"/>
                    <a:pt x="64" y="189"/>
                  </a:cubicBezTo>
                  <a:cubicBezTo>
                    <a:pt x="64" y="189"/>
                    <a:pt x="64" y="189"/>
                    <a:pt x="64" y="189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1" y="186"/>
                    <a:pt x="61" y="186"/>
                    <a:pt x="61" y="186"/>
                  </a:cubicBezTo>
                  <a:cubicBezTo>
                    <a:pt x="60" y="185"/>
                    <a:pt x="60" y="185"/>
                    <a:pt x="60" y="185"/>
                  </a:cubicBezTo>
                  <a:cubicBezTo>
                    <a:pt x="60" y="184"/>
                    <a:pt x="60" y="184"/>
                    <a:pt x="60" y="184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8" y="185"/>
                    <a:pt x="58" y="185"/>
                    <a:pt x="58" y="185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4" y="180"/>
                    <a:pt x="54" y="180"/>
                    <a:pt x="54" y="180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2" y="177"/>
                    <a:pt x="42" y="177"/>
                    <a:pt x="42" y="177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36" y="178"/>
                    <a:pt x="36" y="178"/>
                    <a:pt x="36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4" y="178"/>
                    <a:pt x="34" y="178"/>
                    <a:pt x="34" y="178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1" y="179"/>
                    <a:pt x="31" y="179"/>
                    <a:pt x="31" y="179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29" y="179"/>
                    <a:pt x="29" y="179"/>
                    <a:pt x="29" y="179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30" y="176"/>
                    <a:pt x="30" y="176"/>
                    <a:pt x="30" y="176"/>
                  </a:cubicBezTo>
                  <a:cubicBezTo>
                    <a:pt x="31" y="175"/>
                    <a:pt x="31" y="175"/>
                    <a:pt x="31" y="175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6" y="175"/>
                    <a:pt x="26" y="175"/>
                    <a:pt x="26" y="175"/>
                  </a:cubicBezTo>
                  <a:cubicBezTo>
                    <a:pt x="26" y="176"/>
                    <a:pt x="26" y="176"/>
                    <a:pt x="26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2" y="179"/>
                    <a:pt x="22" y="179"/>
                    <a:pt x="22" y="179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21" y="181"/>
                    <a:pt x="21" y="181"/>
                    <a:pt x="21" y="181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2" y="174"/>
                    <a:pt x="12" y="174"/>
                    <a:pt x="12" y="174"/>
                  </a:cubicBezTo>
                  <a:cubicBezTo>
                    <a:pt x="12" y="174"/>
                    <a:pt x="12" y="174"/>
                    <a:pt x="12" y="174"/>
                  </a:cubicBezTo>
                  <a:cubicBezTo>
                    <a:pt x="13" y="173"/>
                    <a:pt x="13" y="173"/>
                    <a:pt x="13" y="173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8" y="167"/>
                    <a:pt x="8" y="167"/>
                    <a:pt x="8" y="167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163"/>
                    <a:pt x="16" y="163"/>
                    <a:pt x="16" y="163"/>
                  </a:cubicBezTo>
                  <a:cubicBezTo>
                    <a:pt x="16" y="163"/>
                    <a:pt x="16" y="163"/>
                    <a:pt x="16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6" y="149"/>
                    <a:pt x="26" y="149"/>
                    <a:pt x="26" y="149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6" y="141"/>
                    <a:pt x="36" y="141"/>
                    <a:pt x="36" y="141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3" y="136"/>
                    <a:pt x="23" y="136"/>
                    <a:pt x="23" y="136"/>
                  </a:cubicBezTo>
                  <a:cubicBezTo>
                    <a:pt x="23" y="136"/>
                    <a:pt x="23" y="136"/>
                    <a:pt x="23" y="136"/>
                  </a:cubicBezTo>
                  <a:cubicBezTo>
                    <a:pt x="23" y="137"/>
                    <a:pt x="23" y="137"/>
                    <a:pt x="23" y="137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0" y="141"/>
                    <a:pt x="20" y="141"/>
                    <a:pt x="20" y="141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5" y="135"/>
                    <a:pt x="15" y="135"/>
                    <a:pt x="15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8" y="132"/>
                    <a:pt x="18" y="132"/>
                    <a:pt x="18" y="132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8" y="95"/>
                    <a:pt x="68" y="95"/>
                    <a:pt x="68" y="95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100" y="58"/>
                    <a:pt x="100" y="58"/>
                    <a:pt x="100" y="58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3" y="37"/>
                    <a:pt x="113" y="37"/>
                    <a:pt x="113" y="37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3" y="52"/>
                    <a:pt x="123" y="52"/>
                    <a:pt x="123" y="52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41" y="32"/>
                    <a:pt x="141" y="32"/>
                    <a:pt x="141" y="32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3" y="35"/>
                    <a:pt x="143" y="35"/>
                    <a:pt x="143" y="35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7" y="28"/>
                    <a:pt x="157" y="28"/>
                    <a:pt x="157" y="28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3" y="45"/>
                    <a:pt x="153" y="45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49" y="52"/>
                    <a:pt x="149" y="52"/>
                    <a:pt x="149" y="52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7" y="56"/>
                    <a:pt x="147" y="56"/>
                    <a:pt x="147" y="56"/>
                  </a:cubicBezTo>
                  <a:cubicBezTo>
                    <a:pt x="147" y="57"/>
                    <a:pt x="147" y="57"/>
                    <a:pt x="147" y="57"/>
                  </a:cubicBezTo>
                  <a:cubicBezTo>
                    <a:pt x="147" y="58"/>
                    <a:pt x="147" y="58"/>
                    <a:pt x="147" y="58"/>
                  </a:cubicBezTo>
                  <a:cubicBezTo>
                    <a:pt x="148" y="58"/>
                    <a:pt x="148" y="58"/>
                    <a:pt x="148" y="58"/>
                  </a:cubicBezTo>
                  <a:cubicBezTo>
                    <a:pt x="149" y="56"/>
                    <a:pt x="149" y="56"/>
                    <a:pt x="149" y="56"/>
                  </a:cubicBezTo>
                  <a:cubicBezTo>
                    <a:pt x="150" y="55"/>
                    <a:pt x="150" y="55"/>
                    <a:pt x="150" y="55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3" y="51"/>
                    <a:pt x="153" y="51"/>
                    <a:pt x="153" y="51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3" y="53"/>
                    <a:pt x="163" y="53"/>
                    <a:pt x="163" y="53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6" y="51"/>
                    <a:pt x="166" y="51"/>
                    <a:pt x="166" y="51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6" y="50"/>
                    <a:pt x="166" y="50"/>
                    <a:pt x="166" y="50"/>
                  </a:cubicBezTo>
                  <a:cubicBezTo>
                    <a:pt x="166" y="50"/>
                    <a:pt x="166" y="50"/>
                    <a:pt x="166" y="50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2" y="52"/>
                    <a:pt x="172" y="52"/>
                    <a:pt x="172" y="52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4" y="49"/>
                    <a:pt x="174" y="49"/>
                    <a:pt x="174" y="49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5" y="29"/>
                    <a:pt x="175" y="29"/>
                    <a:pt x="175" y="29"/>
                  </a:cubicBezTo>
                  <a:cubicBezTo>
                    <a:pt x="176" y="28"/>
                    <a:pt x="176" y="28"/>
                    <a:pt x="176" y="28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9" y="29"/>
                    <a:pt x="179" y="29"/>
                    <a:pt x="179" y="29"/>
                  </a:cubicBezTo>
                  <a:cubicBezTo>
                    <a:pt x="180" y="29"/>
                    <a:pt x="180" y="29"/>
                    <a:pt x="180" y="29"/>
                  </a:cubicBezTo>
                  <a:cubicBezTo>
                    <a:pt x="181" y="30"/>
                    <a:pt x="181" y="30"/>
                    <a:pt x="181" y="30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4" y="33"/>
                    <a:pt x="184" y="33"/>
                    <a:pt x="184" y="33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87" y="49"/>
                    <a:pt x="187" y="49"/>
                    <a:pt x="187" y="49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90" y="55"/>
                    <a:pt x="190" y="55"/>
                    <a:pt x="190" y="55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90" y="60"/>
                    <a:pt x="190" y="60"/>
                    <a:pt x="190" y="60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198" y="59"/>
                    <a:pt x="198" y="59"/>
                    <a:pt x="198" y="59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1" y="60"/>
                    <a:pt x="201" y="60"/>
                    <a:pt x="201" y="60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3" y="61"/>
                    <a:pt x="203" y="61"/>
                    <a:pt x="203" y="61"/>
                  </a:cubicBezTo>
                  <a:cubicBezTo>
                    <a:pt x="203" y="63"/>
                    <a:pt x="203" y="63"/>
                    <a:pt x="203" y="63"/>
                  </a:cubicBezTo>
                  <a:cubicBezTo>
                    <a:pt x="203" y="64"/>
                    <a:pt x="203" y="64"/>
                    <a:pt x="203" y="64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207" y="63"/>
                    <a:pt x="207" y="63"/>
                    <a:pt x="207" y="63"/>
                  </a:cubicBezTo>
                  <a:cubicBezTo>
                    <a:pt x="205" y="62"/>
                    <a:pt x="205" y="62"/>
                    <a:pt x="205" y="62"/>
                  </a:cubicBezTo>
                  <a:cubicBezTo>
                    <a:pt x="205" y="61"/>
                    <a:pt x="205" y="61"/>
                    <a:pt x="205" y="61"/>
                  </a:cubicBezTo>
                  <a:cubicBezTo>
                    <a:pt x="205" y="60"/>
                    <a:pt x="205" y="60"/>
                    <a:pt x="205" y="60"/>
                  </a:cubicBezTo>
                  <a:cubicBezTo>
                    <a:pt x="204" y="60"/>
                    <a:pt x="204" y="60"/>
                    <a:pt x="204" y="60"/>
                  </a:cubicBezTo>
                  <a:cubicBezTo>
                    <a:pt x="203" y="59"/>
                    <a:pt x="203" y="59"/>
                    <a:pt x="203" y="59"/>
                  </a:cubicBezTo>
                  <a:cubicBezTo>
                    <a:pt x="203" y="57"/>
                    <a:pt x="203" y="57"/>
                    <a:pt x="203" y="57"/>
                  </a:cubicBezTo>
                  <a:cubicBezTo>
                    <a:pt x="202" y="56"/>
                    <a:pt x="202" y="56"/>
                    <a:pt x="202" y="56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49"/>
                    <a:pt x="199" y="49"/>
                    <a:pt x="199" y="49"/>
                  </a:cubicBezTo>
                  <a:cubicBezTo>
                    <a:pt x="199" y="47"/>
                    <a:pt x="199" y="47"/>
                    <a:pt x="199" y="47"/>
                  </a:cubicBezTo>
                  <a:cubicBezTo>
                    <a:pt x="199" y="45"/>
                    <a:pt x="199" y="45"/>
                    <a:pt x="199" y="45"/>
                  </a:cubicBezTo>
                  <a:cubicBezTo>
                    <a:pt x="198" y="43"/>
                    <a:pt x="198" y="43"/>
                    <a:pt x="198" y="43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197" y="37"/>
                    <a:pt x="197" y="37"/>
                    <a:pt x="197" y="37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6" y="33"/>
                    <a:pt x="196" y="33"/>
                    <a:pt x="196" y="33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5" y="27"/>
                    <a:pt x="195" y="27"/>
                    <a:pt x="195" y="27"/>
                  </a:cubicBezTo>
                  <a:cubicBezTo>
                    <a:pt x="196" y="26"/>
                    <a:pt x="196" y="26"/>
                    <a:pt x="196" y="26"/>
                  </a:cubicBezTo>
                  <a:cubicBezTo>
                    <a:pt x="199" y="27"/>
                    <a:pt x="199" y="27"/>
                    <a:pt x="199" y="27"/>
                  </a:cubicBezTo>
                  <a:cubicBezTo>
                    <a:pt x="199" y="28"/>
                    <a:pt x="199" y="28"/>
                    <a:pt x="199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1" y="27"/>
                    <a:pt x="201" y="27"/>
                    <a:pt x="201" y="27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7" y="31"/>
                    <a:pt x="207" y="31"/>
                    <a:pt x="207" y="31"/>
                  </a:cubicBezTo>
                  <a:cubicBezTo>
                    <a:pt x="208" y="31"/>
                    <a:pt x="208" y="31"/>
                    <a:pt x="208" y="31"/>
                  </a:cubicBezTo>
                  <a:cubicBezTo>
                    <a:pt x="208" y="29"/>
                    <a:pt x="208" y="29"/>
                    <a:pt x="208" y="29"/>
                  </a:cubicBezTo>
                  <a:cubicBezTo>
                    <a:pt x="207" y="28"/>
                    <a:pt x="207" y="28"/>
                    <a:pt x="207" y="28"/>
                  </a:cubicBezTo>
                  <a:cubicBezTo>
                    <a:pt x="208" y="25"/>
                    <a:pt x="208" y="25"/>
                    <a:pt x="208" y="25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210" y="26"/>
                    <a:pt x="210" y="26"/>
                    <a:pt x="210" y="26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4" y="24"/>
                    <a:pt x="214" y="24"/>
                    <a:pt x="214" y="24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7" y="26"/>
                    <a:pt x="217" y="26"/>
                    <a:pt x="217" y="26"/>
                  </a:cubicBezTo>
                  <a:cubicBezTo>
                    <a:pt x="218" y="26"/>
                    <a:pt x="218" y="26"/>
                    <a:pt x="218" y="26"/>
                  </a:cubicBezTo>
                  <a:cubicBezTo>
                    <a:pt x="219" y="27"/>
                    <a:pt x="219" y="27"/>
                    <a:pt x="219" y="27"/>
                  </a:cubicBezTo>
                  <a:cubicBezTo>
                    <a:pt x="220" y="29"/>
                    <a:pt x="220" y="29"/>
                    <a:pt x="220" y="29"/>
                  </a:cubicBezTo>
                  <a:cubicBezTo>
                    <a:pt x="220" y="31"/>
                    <a:pt x="220" y="31"/>
                    <a:pt x="220" y="31"/>
                  </a:cubicBezTo>
                  <a:cubicBezTo>
                    <a:pt x="221" y="32"/>
                    <a:pt x="221" y="32"/>
                    <a:pt x="221" y="32"/>
                  </a:cubicBezTo>
                  <a:cubicBezTo>
                    <a:pt x="221" y="34"/>
                    <a:pt x="221" y="34"/>
                    <a:pt x="221" y="34"/>
                  </a:cubicBezTo>
                  <a:cubicBezTo>
                    <a:pt x="221" y="35"/>
                    <a:pt x="221" y="35"/>
                    <a:pt x="221" y="35"/>
                  </a:cubicBezTo>
                  <a:cubicBezTo>
                    <a:pt x="222" y="39"/>
                    <a:pt x="222" y="39"/>
                    <a:pt x="222" y="39"/>
                  </a:cubicBezTo>
                  <a:cubicBezTo>
                    <a:pt x="222" y="40"/>
                    <a:pt x="222" y="40"/>
                    <a:pt x="222" y="40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3" y="42"/>
                    <a:pt x="223" y="42"/>
                    <a:pt x="223" y="42"/>
                  </a:cubicBezTo>
                  <a:cubicBezTo>
                    <a:pt x="226" y="42"/>
                    <a:pt x="226" y="42"/>
                    <a:pt x="226" y="42"/>
                  </a:cubicBezTo>
                  <a:cubicBezTo>
                    <a:pt x="228" y="44"/>
                    <a:pt x="228" y="44"/>
                    <a:pt x="228" y="44"/>
                  </a:cubicBezTo>
                  <a:cubicBezTo>
                    <a:pt x="230" y="45"/>
                    <a:pt x="230" y="45"/>
                    <a:pt x="230" y="45"/>
                  </a:cubicBezTo>
                  <a:cubicBezTo>
                    <a:pt x="229" y="44"/>
                    <a:pt x="229" y="44"/>
                    <a:pt x="229" y="44"/>
                  </a:cubicBezTo>
                  <a:cubicBezTo>
                    <a:pt x="229" y="43"/>
                    <a:pt x="229" y="43"/>
                    <a:pt x="229" y="43"/>
                  </a:cubicBezTo>
                  <a:cubicBezTo>
                    <a:pt x="228" y="42"/>
                    <a:pt x="228" y="42"/>
                    <a:pt x="228" y="42"/>
                  </a:cubicBezTo>
                  <a:cubicBezTo>
                    <a:pt x="227" y="41"/>
                    <a:pt x="227" y="41"/>
                    <a:pt x="227" y="41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3" y="39"/>
                    <a:pt x="223" y="39"/>
                    <a:pt x="223" y="39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2" y="35"/>
                    <a:pt x="222" y="35"/>
                    <a:pt x="222" y="35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3" y="28"/>
                    <a:pt x="223" y="28"/>
                    <a:pt x="223" y="28"/>
                  </a:cubicBezTo>
                  <a:cubicBezTo>
                    <a:pt x="223" y="28"/>
                    <a:pt x="223" y="28"/>
                    <a:pt x="223" y="28"/>
                  </a:cubicBezTo>
                  <a:cubicBezTo>
                    <a:pt x="222" y="27"/>
                    <a:pt x="222" y="27"/>
                    <a:pt x="222" y="27"/>
                  </a:cubicBezTo>
                  <a:cubicBezTo>
                    <a:pt x="221" y="26"/>
                    <a:pt x="221" y="26"/>
                    <a:pt x="221" y="26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18" y="23"/>
                    <a:pt x="218" y="23"/>
                    <a:pt x="218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5" y="24"/>
                    <a:pt x="215" y="24"/>
                    <a:pt x="215" y="24"/>
                  </a:cubicBezTo>
                  <a:cubicBezTo>
                    <a:pt x="214" y="24"/>
                    <a:pt x="214" y="24"/>
                    <a:pt x="214" y="24"/>
                  </a:cubicBezTo>
                  <a:cubicBezTo>
                    <a:pt x="212" y="23"/>
                    <a:pt x="212" y="23"/>
                    <a:pt x="212" y="23"/>
                  </a:cubicBezTo>
                  <a:cubicBezTo>
                    <a:pt x="212" y="21"/>
                    <a:pt x="212" y="21"/>
                    <a:pt x="212" y="21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4" y="19"/>
                    <a:pt x="214" y="19"/>
                    <a:pt x="214" y="19"/>
                  </a:cubicBezTo>
                  <a:cubicBezTo>
                    <a:pt x="214" y="18"/>
                    <a:pt x="214" y="18"/>
                    <a:pt x="214" y="18"/>
                  </a:cubicBezTo>
                  <a:cubicBezTo>
                    <a:pt x="212" y="16"/>
                    <a:pt x="212" y="16"/>
                    <a:pt x="212" y="16"/>
                  </a:cubicBezTo>
                  <a:cubicBezTo>
                    <a:pt x="212" y="14"/>
                    <a:pt x="212" y="14"/>
                    <a:pt x="212" y="14"/>
                  </a:cubicBezTo>
                  <a:cubicBezTo>
                    <a:pt x="212" y="13"/>
                    <a:pt x="212" y="13"/>
                    <a:pt x="212" y="13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8" y="12"/>
                    <a:pt x="218" y="12"/>
                    <a:pt x="218" y="12"/>
                  </a:cubicBezTo>
                  <a:cubicBezTo>
                    <a:pt x="219" y="12"/>
                    <a:pt x="219" y="12"/>
                    <a:pt x="219" y="12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0"/>
                    <a:pt x="221" y="10"/>
                    <a:pt x="221" y="10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3" y="9"/>
                    <a:pt x="223" y="9"/>
                    <a:pt x="223" y="9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4" y="10"/>
                    <a:pt x="224" y="10"/>
                    <a:pt x="224" y="10"/>
                  </a:cubicBezTo>
                  <a:cubicBezTo>
                    <a:pt x="226" y="10"/>
                    <a:pt x="226" y="10"/>
                    <a:pt x="226" y="10"/>
                  </a:cubicBezTo>
                  <a:cubicBezTo>
                    <a:pt x="226" y="10"/>
                    <a:pt x="226" y="10"/>
                    <a:pt x="226" y="10"/>
                  </a:cubicBezTo>
                  <a:cubicBezTo>
                    <a:pt x="227" y="12"/>
                    <a:pt x="227" y="12"/>
                    <a:pt x="227" y="12"/>
                  </a:cubicBezTo>
                  <a:cubicBezTo>
                    <a:pt x="228" y="13"/>
                    <a:pt x="228" y="13"/>
                    <a:pt x="228" y="13"/>
                  </a:cubicBezTo>
                  <a:cubicBezTo>
                    <a:pt x="228" y="14"/>
                    <a:pt x="228" y="14"/>
                    <a:pt x="228" y="14"/>
                  </a:cubicBezTo>
                  <a:cubicBezTo>
                    <a:pt x="227" y="15"/>
                    <a:pt x="227" y="15"/>
                    <a:pt x="227" y="15"/>
                  </a:cubicBezTo>
                  <a:cubicBezTo>
                    <a:pt x="227" y="16"/>
                    <a:pt x="227" y="16"/>
                    <a:pt x="227" y="16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29" y="13"/>
                    <a:pt x="229" y="13"/>
                    <a:pt x="229" y="13"/>
                  </a:cubicBezTo>
                  <a:cubicBezTo>
                    <a:pt x="231" y="14"/>
                    <a:pt x="231" y="14"/>
                    <a:pt x="231" y="14"/>
                  </a:cubicBezTo>
                  <a:cubicBezTo>
                    <a:pt x="232" y="15"/>
                    <a:pt x="232" y="15"/>
                    <a:pt x="232" y="15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34" y="21"/>
                    <a:pt x="234" y="21"/>
                    <a:pt x="234" y="21"/>
                  </a:cubicBezTo>
                  <a:cubicBezTo>
                    <a:pt x="234" y="23"/>
                    <a:pt x="234" y="23"/>
                    <a:pt x="234" y="23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18"/>
                    <a:pt x="235" y="18"/>
                    <a:pt x="235" y="18"/>
                  </a:cubicBezTo>
                  <a:cubicBezTo>
                    <a:pt x="234" y="17"/>
                    <a:pt x="234" y="17"/>
                    <a:pt x="234" y="17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4" y="15"/>
                    <a:pt x="234" y="15"/>
                    <a:pt x="234" y="15"/>
                  </a:cubicBezTo>
                  <a:cubicBezTo>
                    <a:pt x="234" y="14"/>
                    <a:pt x="234" y="14"/>
                    <a:pt x="234" y="14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38" y="17"/>
                    <a:pt x="238" y="17"/>
                    <a:pt x="238" y="17"/>
                  </a:cubicBezTo>
                  <a:cubicBezTo>
                    <a:pt x="239" y="20"/>
                    <a:pt x="239" y="20"/>
                    <a:pt x="239" y="20"/>
                  </a:cubicBezTo>
                  <a:cubicBezTo>
                    <a:pt x="241" y="21"/>
                    <a:pt x="241" y="21"/>
                    <a:pt x="241" y="21"/>
                  </a:cubicBezTo>
                  <a:cubicBezTo>
                    <a:pt x="243" y="21"/>
                    <a:pt x="243" y="21"/>
                    <a:pt x="243" y="21"/>
                  </a:cubicBezTo>
                  <a:cubicBezTo>
                    <a:pt x="243" y="21"/>
                    <a:pt x="243" y="21"/>
                    <a:pt x="243" y="21"/>
                  </a:cubicBezTo>
                  <a:cubicBezTo>
                    <a:pt x="242" y="20"/>
                    <a:pt x="242" y="20"/>
                    <a:pt x="242" y="20"/>
                  </a:cubicBezTo>
                  <a:cubicBezTo>
                    <a:pt x="240" y="19"/>
                    <a:pt x="240" y="19"/>
                    <a:pt x="240" y="19"/>
                  </a:cubicBezTo>
                  <a:cubicBezTo>
                    <a:pt x="239" y="17"/>
                    <a:pt x="239" y="17"/>
                    <a:pt x="239" y="17"/>
                  </a:cubicBezTo>
                  <a:cubicBezTo>
                    <a:pt x="239" y="14"/>
                    <a:pt x="239" y="14"/>
                    <a:pt x="239" y="14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41" y="12"/>
                    <a:pt x="241" y="12"/>
                    <a:pt x="241" y="12"/>
                  </a:cubicBezTo>
                  <a:cubicBezTo>
                    <a:pt x="242" y="12"/>
                    <a:pt x="242" y="12"/>
                    <a:pt x="242" y="12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5" y="11"/>
                    <a:pt x="245" y="11"/>
                    <a:pt x="245" y="11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8" y="7"/>
                    <a:pt x="248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7" y="4"/>
                    <a:pt x="247" y="4"/>
                    <a:pt x="247" y="4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3"/>
                    <a:pt x="250" y="3"/>
                    <a:pt x="250" y="3"/>
                  </a:cubicBezTo>
                  <a:cubicBezTo>
                    <a:pt x="251" y="1"/>
                    <a:pt x="251" y="1"/>
                    <a:pt x="251" y="1"/>
                  </a:cubicBezTo>
                  <a:cubicBezTo>
                    <a:pt x="251" y="1"/>
                    <a:pt x="251" y="1"/>
                    <a:pt x="251" y="1"/>
                  </a:cubicBezTo>
                  <a:cubicBezTo>
                    <a:pt x="252" y="1"/>
                    <a:pt x="252" y="1"/>
                    <a:pt x="252" y="1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4" y="3"/>
                    <a:pt x="254" y="3"/>
                    <a:pt x="254" y="3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56" y="6"/>
                    <a:pt x="256" y="6"/>
                    <a:pt x="256" y="6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4"/>
                    <a:pt x="257" y="4"/>
                    <a:pt x="257" y="4"/>
                  </a:cubicBezTo>
                  <a:cubicBezTo>
                    <a:pt x="256" y="2"/>
                    <a:pt x="256" y="2"/>
                    <a:pt x="256" y="2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7" y="1"/>
                    <a:pt x="257" y="1"/>
                    <a:pt x="257" y="1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0" y="1"/>
                    <a:pt x="260" y="1"/>
                    <a:pt x="260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5" y="2"/>
                    <a:pt x="265" y="2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8" y="1"/>
                    <a:pt x="268" y="1"/>
                    <a:pt x="268" y="1"/>
                  </a:cubicBezTo>
                  <a:cubicBezTo>
                    <a:pt x="271" y="2"/>
                    <a:pt x="271" y="2"/>
                    <a:pt x="271" y="2"/>
                  </a:cubicBezTo>
                  <a:cubicBezTo>
                    <a:pt x="272" y="2"/>
                    <a:pt x="272" y="2"/>
                    <a:pt x="272" y="2"/>
                  </a:cubicBezTo>
                  <a:cubicBezTo>
                    <a:pt x="273" y="2"/>
                    <a:pt x="273" y="2"/>
                    <a:pt x="273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5" y="3"/>
                    <a:pt x="275" y="3"/>
                    <a:pt x="275" y="3"/>
                  </a:cubicBezTo>
                  <a:cubicBezTo>
                    <a:pt x="275" y="4"/>
                    <a:pt x="275" y="4"/>
                    <a:pt x="275" y="4"/>
                  </a:cubicBezTo>
                  <a:cubicBezTo>
                    <a:pt x="278" y="5"/>
                    <a:pt x="278" y="5"/>
                    <a:pt x="278" y="5"/>
                  </a:cubicBezTo>
                  <a:cubicBezTo>
                    <a:pt x="279" y="5"/>
                    <a:pt x="279" y="5"/>
                    <a:pt x="279" y="5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80" y="4"/>
                    <a:pt x="280" y="4"/>
                    <a:pt x="280" y="4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4" y="6"/>
                    <a:pt x="284" y="6"/>
                    <a:pt x="284" y="6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90" y="8"/>
                    <a:pt x="290" y="8"/>
                    <a:pt x="290" y="8"/>
                  </a:cubicBezTo>
                  <a:cubicBezTo>
                    <a:pt x="292" y="8"/>
                    <a:pt x="292" y="8"/>
                    <a:pt x="292" y="8"/>
                  </a:cubicBezTo>
                  <a:cubicBezTo>
                    <a:pt x="292" y="9"/>
                    <a:pt x="292" y="9"/>
                    <a:pt x="292" y="9"/>
                  </a:cubicBezTo>
                  <a:cubicBezTo>
                    <a:pt x="293" y="10"/>
                    <a:pt x="293" y="10"/>
                    <a:pt x="293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6" y="9"/>
                    <a:pt x="296" y="9"/>
                    <a:pt x="296" y="9"/>
                  </a:cubicBezTo>
                  <a:cubicBezTo>
                    <a:pt x="297" y="11"/>
                    <a:pt x="297" y="11"/>
                    <a:pt x="297" y="11"/>
                  </a:cubicBezTo>
                  <a:cubicBezTo>
                    <a:pt x="300" y="11"/>
                    <a:pt x="300" y="11"/>
                    <a:pt x="300" y="11"/>
                  </a:cubicBezTo>
                  <a:cubicBezTo>
                    <a:pt x="302" y="13"/>
                    <a:pt x="302" y="13"/>
                    <a:pt x="302" y="13"/>
                  </a:cubicBezTo>
                  <a:cubicBezTo>
                    <a:pt x="303" y="14"/>
                    <a:pt x="303" y="14"/>
                    <a:pt x="303" y="14"/>
                  </a:cubicBezTo>
                  <a:cubicBezTo>
                    <a:pt x="304" y="15"/>
                    <a:pt x="304" y="15"/>
                    <a:pt x="304" y="15"/>
                  </a:cubicBezTo>
                  <a:cubicBezTo>
                    <a:pt x="307" y="17"/>
                    <a:pt x="307" y="17"/>
                    <a:pt x="307" y="17"/>
                  </a:cubicBezTo>
                  <a:cubicBezTo>
                    <a:pt x="306" y="18"/>
                    <a:pt x="306" y="18"/>
                    <a:pt x="306" y="18"/>
                  </a:cubicBezTo>
                  <a:cubicBezTo>
                    <a:pt x="305" y="19"/>
                    <a:pt x="305" y="19"/>
                    <a:pt x="305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19"/>
                    <a:pt x="303" y="19"/>
                    <a:pt x="303" y="19"/>
                  </a:cubicBezTo>
                  <a:cubicBezTo>
                    <a:pt x="301" y="19"/>
                    <a:pt x="301" y="19"/>
                    <a:pt x="301" y="19"/>
                  </a:cubicBezTo>
                  <a:cubicBezTo>
                    <a:pt x="300" y="20"/>
                    <a:pt x="300" y="20"/>
                    <a:pt x="300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8" y="20"/>
                    <a:pt x="298" y="20"/>
                    <a:pt x="298" y="20"/>
                  </a:cubicBezTo>
                  <a:cubicBezTo>
                    <a:pt x="297" y="21"/>
                    <a:pt x="297" y="21"/>
                    <a:pt x="297" y="21"/>
                  </a:cubicBezTo>
                  <a:cubicBezTo>
                    <a:pt x="295" y="20"/>
                    <a:pt x="295" y="20"/>
                    <a:pt x="295" y="20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6" y="18"/>
                    <a:pt x="286" y="18"/>
                    <a:pt x="286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4" y="18"/>
                    <a:pt x="284" y="18"/>
                    <a:pt x="284" y="18"/>
                  </a:cubicBezTo>
                  <a:cubicBezTo>
                    <a:pt x="283" y="18"/>
                    <a:pt x="283" y="18"/>
                    <a:pt x="283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79" y="19"/>
                    <a:pt x="279" y="19"/>
                    <a:pt x="279" y="19"/>
                  </a:cubicBezTo>
                  <a:cubicBezTo>
                    <a:pt x="277" y="20"/>
                    <a:pt x="277" y="20"/>
                    <a:pt x="277" y="20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0" y="20"/>
                    <a:pt x="270" y="20"/>
                    <a:pt x="270" y="20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70" y="16"/>
                    <a:pt x="270" y="16"/>
                    <a:pt x="270" y="16"/>
                  </a:cubicBezTo>
                  <a:cubicBezTo>
                    <a:pt x="271" y="16"/>
                    <a:pt x="271" y="16"/>
                    <a:pt x="271" y="16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71" y="15"/>
                    <a:pt x="271" y="15"/>
                    <a:pt x="271" y="15"/>
                  </a:cubicBezTo>
                  <a:cubicBezTo>
                    <a:pt x="269" y="15"/>
                    <a:pt x="269" y="15"/>
                    <a:pt x="269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8"/>
                    <a:pt x="267" y="18"/>
                    <a:pt x="267" y="18"/>
                  </a:cubicBezTo>
                  <a:cubicBezTo>
                    <a:pt x="268" y="19"/>
                    <a:pt x="268" y="19"/>
                    <a:pt x="268" y="19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7" y="21"/>
                    <a:pt x="267" y="21"/>
                    <a:pt x="267" y="21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5" y="21"/>
                    <a:pt x="265" y="21"/>
                    <a:pt x="265" y="21"/>
                  </a:cubicBezTo>
                  <a:cubicBezTo>
                    <a:pt x="263" y="21"/>
                    <a:pt x="263" y="21"/>
                    <a:pt x="263" y="21"/>
                  </a:cubicBezTo>
                  <a:cubicBezTo>
                    <a:pt x="262" y="22"/>
                    <a:pt x="262" y="22"/>
                    <a:pt x="262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9" y="21"/>
                    <a:pt x="259" y="21"/>
                    <a:pt x="259" y="21"/>
                  </a:cubicBezTo>
                  <a:cubicBezTo>
                    <a:pt x="257" y="21"/>
                    <a:pt x="257" y="21"/>
                    <a:pt x="257" y="21"/>
                  </a:cubicBezTo>
                  <a:cubicBezTo>
                    <a:pt x="254" y="22"/>
                    <a:pt x="254" y="22"/>
                    <a:pt x="254" y="22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26"/>
                    <a:pt x="251" y="26"/>
                    <a:pt x="251" y="26"/>
                  </a:cubicBezTo>
                  <a:cubicBezTo>
                    <a:pt x="251" y="28"/>
                    <a:pt x="251" y="28"/>
                    <a:pt x="251" y="28"/>
                  </a:cubicBezTo>
                  <a:cubicBezTo>
                    <a:pt x="250" y="29"/>
                    <a:pt x="250" y="29"/>
                    <a:pt x="250" y="29"/>
                  </a:cubicBezTo>
                  <a:cubicBezTo>
                    <a:pt x="250" y="30"/>
                    <a:pt x="250" y="30"/>
                    <a:pt x="250" y="30"/>
                  </a:cubicBezTo>
                  <a:cubicBezTo>
                    <a:pt x="251" y="31"/>
                    <a:pt x="251" y="31"/>
                    <a:pt x="251" y="31"/>
                  </a:cubicBezTo>
                  <a:cubicBezTo>
                    <a:pt x="252" y="30"/>
                    <a:pt x="252" y="30"/>
                    <a:pt x="252" y="30"/>
                  </a:cubicBezTo>
                  <a:cubicBezTo>
                    <a:pt x="252" y="29"/>
                    <a:pt x="252" y="29"/>
                    <a:pt x="252" y="29"/>
                  </a:cubicBezTo>
                  <a:cubicBezTo>
                    <a:pt x="252" y="28"/>
                    <a:pt x="252" y="28"/>
                    <a:pt x="252" y="28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3" y="26"/>
                    <a:pt x="253" y="26"/>
                    <a:pt x="253" y="26"/>
                  </a:cubicBezTo>
                  <a:cubicBezTo>
                    <a:pt x="255" y="26"/>
                    <a:pt x="255" y="26"/>
                    <a:pt x="255" y="26"/>
                  </a:cubicBezTo>
                  <a:cubicBezTo>
                    <a:pt x="256" y="26"/>
                    <a:pt x="256" y="26"/>
                    <a:pt x="256" y="26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8"/>
                    <a:pt x="256" y="28"/>
                    <a:pt x="256" y="28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6" y="30"/>
                    <a:pt x="256" y="30"/>
                    <a:pt x="256" y="30"/>
                  </a:cubicBezTo>
                  <a:cubicBezTo>
                    <a:pt x="256" y="30"/>
                    <a:pt x="256" y="30"/>
                    <a:pt x="256" y="30"/>
                  </a:cubicBezTo>
                  <a:cubicBezTo>
                    <a:pt x="257" y="29"/>
                    <a:pt x="257" y="29"/>
                    <a:pt x="257" y="29"/>
                  </a:cubicBezTo>
                  <a:cubicBezTo>
                    <a:pt x="257" y="26"/>
                    <a:pt x="257" y="26"/>
                    <a:pt x="257" y="26"/>
                  </a:cubicBezTo>
                  <a:cubicBezTo>
                    <a:pt x="257" y="26"/>
                    <a:pt x="259" y="25"/>
                    <a:pt x="259" y="24"/>
                  </a:cubicBezTo>
                  <a:cubicBezTo>
                    <a:pt x="261" y="24"/>
                    <a:pt x="261" y="24"/>
                    <a:pt x="261" y="24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64" y="23"/>
                    <a:pt x="264" y="23"/>
                    <a:pt x="264" y="23"/>
                  </a:cubicBezTo>
                  <a:cubicBezTo>
                    <a:pt x="265" y="23"/>
                    <a:pt x="265" y="23"/>
                    <a:pt x="265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69" y="26"/>
                    <a:pt x="269" y="26"/>
                    <a:pt x="269" y="26"/>
                  </a:cubicBezTo>
                  <a:cubicBezTo>
                    <a:pt x="269" y="27"/>
                    <a:pt x="269" y="27"/>
                    <a:pt x="269" y="27"/>
                  </a:cubicBezTo>
                  <a:cubicBezTo>
                    <a:pt x="270" y="27"/>
                    <a:pt x="270" y="27"/>
                    <a:pt x="270" y="27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70" y="24"/>
                    <a:pt x="270" y="24"/>
                    <a:pt x="270" y="24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72" y="23"/>
                    <a:pt x="272" y="23"/>
                    <a:pt x="272" y="23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76" y="23"/>
                    <a:pt x="276" y="23"/>
                    <a:pt x="276" y="23"/>
                  </a:cubicBezTo>
                  <a:cubicBezTo>
                    <a:pt x="278" y="23"/>
                    <a:pt x="278" y="23"/>
                    <a:pt x="278" y="23"/>
                  </a:cubicBezTo>
                  <a:cubicBezTo>
                    <a:pt x="280" y="22"/>
                    <a:pt x="280" y="22"/>
                    <a:pt x="280" y="22"/>
                  </a:cubicBezTo>
                  <a:cubicBezTo>
                    <a:pt x="282" y="21"/>
                    <a:pt x="282" y="21"/>
                    <a:pt x="282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9" y="22"/>
                    <a:pt x="289" y="22"/>
                    <a:pt x="289" y="22"/>
                  </a:cubicBezTo>
                  <a:cubicBezTo>
                    <a:pt x="291" y="23"/>
                    <a:pt x="291" y="23"/>
                    <a:pt x="291" y="23"/>
                  </a:cubicBezTo>
                  <a:cubicBezTo>
                    <a:pt x="292" y="23"/>
                    <a:pt x="292" y="23"/>
                    <a:pt x="292" y="23"/>
                  </a:cubicBezTo>
                  <a:cubicBezTo>
                    <a:pt x="293" y="24"/>
                    <a:pt x="293" y="24"/>
                    <a:pt x="293" y="24"/>
                  </a:cubicBezTo>
                  <a:cubicBezTo>
                    <a:pt x="295" y="25"/>
                    <a:pt x="295" y="25"/>
                    <a:pt x="295" y="25"/>
                  </a:cubicBezTo>
                  <a:cubicBezTo>
                    <a:pt x="296" y="25"/>
                    <a:pt x="296" y="25"/>
                    <a:pt x="296" y="25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8" y="24"/>
                    <a:pt x="298" y="24"/>
                    <a:pt x="298" y="24"/>
                  </a:cubicBezTo>
                  <a:cubicBezTo>
                    <a:pt x="299" y="25"/>
                    <a:pt x="299" y="25"/>
                    <a:pt x="299" y="25"/>
                  </a:cubicBezTo>
                  <a:cubicBezTo>
                    <a:pt x="299" y="26"/>
                    <a:pt x="299" y="26"/>
                    <a:pt x="299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7" y="23"/>
                    <a:pt x="307" y="23"/>
                    <a:pt x="307" y="23"/>
                  </a:cubicBezTo>
                  <a:cubicBezTo>
                    <a:pt x="308" y="22"/>
                    <a:pt x="308" y="22"/>
                    <a:pt x="308" y="22"/>
                  </a:cubicBezTo>
                  <a:cubicBezTo>
                    <a:pt x="309" y="22"/>
                    <a:pt x="309" y="22"/>
                    <a:pt x="309" y="22"/>
                  </a:cubicBezTo>
                  <a:cubicBezTo>
                    <a:pt x="310" y="22"/>
                    <a:pt x="310" y="22"/>
                    <a:pt x="310" y="22"/>
                  </a:cubicBezTo>
                  <a:cubicBezTo>
                    <a:pt x="311" y="24"/>
                    <a:pt x="311" y="24"/>
                    <a:pt x="311" y="24"/>
                  </a:cubicBezTo>
                  <a:cubicBezTo>
                    <a:pt x="312" y="25"/>
                    <a:pt x="312" y="25"/>
                    <a:pt x="312" y="25"/>
                  </a:cubicBezTo>
                  <a:cubicBezTo>
                    <a:pt x="312" y="25"/>
                    <a:pt x="312" y="25"/>
                    <a:pt x="312" y="25"/>
                  </a:cubicBezTo>
                  <a:cubicBezTo>
                    <a:pt x="312" y="26"/>
                    <a:pt x="312" y="26"/>
                    <a:pt x="312" y="26"/>
                  </a:cubicBezTo>
                  <a:cubicBezTo>
                    <a:pt x="311" y="27"/>
                    <a:pt x="311" y="27"/>
                    <a:pt x="311" y="27"/>
                  </a:cubicBezTo>
                  <a:cubicBezTo>
                    <a:pt x="312" y="27"/>
                    <a:pt x="312" y="27"/>
                    <a:pt x="312" y="27"/>
                  </a:cubicBezTo>
                  <a:cubicBezTo>
                    <a:pt x="313" y="28"/>
                    <a:pt x="313" y="28"/>
                    <a:pt x="313" y="28"/>
                  </a:cubicBezTo>
                  <a:cubicBezTo>
                    <a:pt x="313" y="29"/>
                    <a:pt x="313" y="29"/>
                    <a:pt x="313" y="29"/>
                  </a:cubicBezTo>
                  <a:cubicBezTo>
                    <a:pt x="310" y="31"/>
                    <a:pt x="310" y="31"/>
                    <a:pt x="310" y="31"/>
                  </a:cubicBezTo>
                  <a:cubicBezTo>
                    <a:pt x="308" y="32"/>
                    <a:pt x="308" y="32"/>
                    <a:pt x="308" y="32"/>
                  </a:cubicBezTo>
                  <a:cubicBezTo>
                    <a:pt x="306" y="32"/>
                    <a:pt x="306" y="32"/>
                    <a:pt x="306" y="32"/>
                  </a:cubicBezTo>
                  <a:cubicBezTo>
                    <a:pt x="305" y="31"/>
                    <a:pt x="305" y="31"/>
                    <a:pt x="305" y="31"/>
                  </a:cubicBezTo>
                  <a:cubicBezTo>
                    <a:pt x="304" y="30"/>
                    <a:pt x="304" y="30"/>
                    <a:pt x="304" y="30"/>
                  </a:cubicBezTo>
                  <a:cubicBezTo>
                    <a:pt x="303" y="30"/>
                    <a:pt x="303" y="30"/>
                    <a:pt x="303" y="30"/>
                  </a:cubicBezTo>
                  <a:cubicBezTo>
                    <a:pt x="304" y="31"/>
                    <a:pt x="304" y="31"/>
                    <a:pt x="304" y="31"/>
                  </a:cubicBezTo>
                  <a:cubicBezTo>
                    <a:pt x="305" y="33"/>
                    <a:pt x="305" y="33"/>
                    <a:pt x="305" y="33"/>
                  </a:cubicBezTo>
                  <a:cubicBezTo>
                    <a:pt x="305" y="33"/>
                    <a:pt x="305" y="33"/>
                    <a:pt x="305" y="33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3" y="33"/>
                    <a:pt x="303" y="33"/>
                    <a:pt x="303" y="33"/>
                  </a:cubicBezTo>
                  <a:cubicBezTo>
                    <a:pt x="302" y="32"/>
                    <a:pt x="302" y="32"/>
                    <a:pt x="302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3"/>
                    <a:pt x="301" y="33"/>
                    <a:pt x="301" y="33"/>
                  </a:cubicBezTo>
                  <a:cubicBezTo>
                    <a:pt x="302" y="34"/>
                    <a:pt x="302" y="34"/>
                    <a:pt x="302" y="34"/>
                  </a:cubicBezTo>
                  <a:cubicBezTo>
                    <a:pt x="303" y="35"/>
                    <a:pt x="303" y="35"/>
                    <a:pt x="303" y="35"/>
                  </a:cubicBezTo>
                  <a:cubicBezTo>
                    <a:pt x="305" y="35"/>
                    <a:pt x="305" y="35"/>
                    <a:pt x="305" y="35"/>
                  </a:cubicBezTo>
                  <a:cubicBezTo>
                    <a:pt x="307" y="36"/>
                    <a:pt x="307" y="36"/>
                    <a:pt x="307" y="36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4"/>
                    <a:pt x="312" y="34"/>
                    <a:pt x="312" y="34"/>
                  </a:cubicBezTo>
                  <a:cubicBezTo>
                    <a:pt x="312" y="35"/>
                    <a:pt x="312" y="35"/>
                    <a:pt x="312" y="35"/>
                  </a:cubicBezTo>
                  <a:cubicBezTo>
                    <a:pt x="312" y="34"/>
                    <a:pt x="312" y="34"/>
                    <a:pt x="312" y="34"/>
                  </a:cubicBezTo>
                  <a:cubicBezTo>
                    <a:pt x="313" y="33"/>
                    <a:pt x="313" y="33"/>
                    <a:pt x="313" y="33"/>
                  </a:cubicBezTo>
                  <a:cubicBezTo>
                    <a:pt x="314" y="33"/>
                    <a:pt x="314" y="33"/>
                    <a:pt x="314" y="33"/>
                  </a:cubicBezTo>
                  <a:cubicBezTo>
                    <a:pt x="317" y="33"/>
                    <a:pt x="317" y="33"/>
                    <a:pt x="317" y="33"/>
                  </a:cubicBezTo>
                  <a:cubicBezTo>
                    <a:pt x="318" y="34"/>
                    <a:pt x="318" y="34"/>
                    <a:pt x="318" y="34"/>
                  </a:cubicBezTo>
                  <a:cubicBezTo>
                    <a:pt x="319" y="35"/>
                    <a:pt x="319" y="35"/>
                    <a:pt x="319" y="35"/>
                  </a:cubicBezTo>
                  <a:cubicBezTo>
                    <a:pt x="319" y="35"/>
                    <a:pt x="319" y="35"/>
                    <a:pt x="319" y="35"/>
                  </a:cubicBezTo>
                  <a:cubicBezTo>
                    <a:pt x="320" y="35"/>
                    <a:pt x="320" y="35"/>
                    <a:pt x="320" y="35"/>
                  </a:cubicBezTo>
                  <a:cubicBezTo>
                    <a:pt x="321" y="34"/>
                    <a:pt x="321" y="34"/>
                    <a:pt x="321" y="34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2" y="36"/>
                    <a:pt x="322" y="36"/>
                    <a:pt x="322" y="36"/>
                  </a:cubicBezTo>
                  <a:cubicBezTo>
                    <a:pt x="323" y="37"/>
                    <a:pt x="323" y="37"/>
                    <a:pt x="323" y="37"/>
                  </a:cubicBezTo>
                  <a:cubicBezTo>
                    <a:pt x="326" y="37"/>
                    <a:pt x="326" y="37"/>
                    <a:pt x="326" y="37"/>
                  </a:cubicBezTo>
                  <a:cubicBezTo>
                    <a:pt x="327" y="38"/>
                    <a:pt x="327" y="38"/>
                    <a:pt x="327" y="38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30" y="41"/>
                    <a:pt x="330" y="41"/>
                    <a:pt x="330" y="41"/>
                  </a:cubicBezTo>
                  <a:cubicBezTo>
                    <a:pt x="332" y="43"/>
                    <a:pt x="332" y="43"/>
                    <a:pt x="332" y="43"/>
                  </a:cubicBezTo>
                  <a:cubicBezTo>
                    <a:pt x="332" y="44"/>
                    <a:pt x="332" y="44"/>
                    <a:pt x="332" y="44"/>
                  </a:cubicBezTo>
                  <a:cubicBezTo>
                    <a:pt x="332" y="45"/>
                    <a:pt x="332" y="45"/>
                    <a:pt x="332" y="45"/>
                  </a:cubicBezTo>
                  <a:cubicBezTo>
                    <a:pt x="332" y="46"/>
                    <a:pt x="332" y="46"/>
                    <a:pt x="332" y="46"/>
                  </a:cubicBezTo>
                  <a:cubicBezTo>
                    <a:pt x="331" y="47"/>
                    <a:pt x="331" y="47"/>
                    <a:pt x="331" y="47"/>
                  </a:cubicBezTo>
                  <a:cubicBezTo>
                    <a:pt x="331" y="48"/>
                    <a:pt x="331" y="48"/>
                    <a:pt x="331" y="48"/>
                  </a:cubicBezTo>
                  <a:cubicBezTo>
                    <a:pt x="330" y="48"/>
                    <a:pt x="330" y="48"/>
                    <a:pt x="330" y="48"/>
                  </a:cubicBezTo>
                  <a:cubicBezTo>
                    <a:pt x="329" y="50"/>
                    <a:pt x="329" y="50"/>
                    <a:pt x="329" y="50"/>
                  </a:cubicBezTo>
                  <a:cubicBezTo>
                    <a:pt x="328" y="50"/>
                    <a:pt x="328" y="50"/>
                    <a:pt x="328" y="50"/>
                  </a:cubicBezTo>
                  <a:cubicBezTo>
                    <a:pt x="327" y="50"/>
                    <a:pt x="327" y="50"/>
                    <a:pt x="327" y="50"/>
                  </a:cubicBezTo>
                  <a:cubicBezTo>
                    <a:pt x="326" y="50"/>
                    <a:pt x="326" y="50"/>
                    <a:pt x="326" y="50"/>
                  </a:cubicBezTo>
                  <a:cubicBezTo>
                    <a:pt x="326" y="51"/>
                    <a:pt x="326" y="51"/>
                    <a:pt x="326" y="51"/>
                  </a:cubicBezTo>
                  <a:cubicBezTo>
                    <a:pt x="326" y="51"/>
                    <a:pt x="326" y="51"/>
                    <a:pt x="326" y="51"/>
                  </a:cubicBezTo>
                  <a:cubicBezTo>
                    <a:pt x="324" y="52"/>
                    <a:pt x="324" y="52"/>
                    <a:pt x="324" y="52"/>
                  </a:cubicBezTo>
                  <a:cubicBezTo>
                    <a:pt x="321" y="54"/>
                    <a:pt x="321" y="54"/>
                    <a:pt x="321" y="54"/>
                  </a:cubicBezTo>
                  <a:cubicBezTo>
                    <a:pt x="319" y="54"/>
                    <a:pt x="319" y="54"/>
                    <a:pt x="319" y="54"/>
                  </a:cubicBezTo>
                  <a:cubicBezTo>
                    <a:pt x="318" y="54"/>
                    <a:pt x="318" y="54"/>
                    <a:pt x="318" y="54"/>
                  </a:cubicBezTo>
                  <a:cubicBezTo>
                    <a:pt x="317" y="54"/>
                    <a:pt x="317" y="54"/>
                    <a:pt x="317" y="54"/>
                  </a:cubicBezTo>
                  <a:cubicBezTo>
                    <a:pt x="316" y="53"/>
                    <a:pt x="316" y="53"/>
                    <a:pt x="316" y="53"/>
                  </a:cubicBezTo>
                  <a:cubicBezTo>
                    <a:pt x="315" y="52"/>
                    <a:pt x="315" y="52"/>
                    <a:pt x="315" y="52"/>
                  </a:cubicBezTo>
                  <a:cubicBezTo>
                    <a:pt x="315" y="53"/>
                    <a:pt x="315" y="53"/>
                    <a:pt x="315" y="53"/>
                  </a:cubicBezTo>
                  <a:cubicBezTo>
                    <a:pt x="315" y="54"/>
                    <a:pt x="315" y="54"/>
                    <a:pt x="315" y="54"/>
                  </a:cubicBezTo>
                  <a:cubicBezTo>
                    <a:pt x="316" y="54"/>
                    <a:pt x="316" y="54"/>
                    <a:pt x="316" y="54"/>
                  </a:cubicBezTo>
                  <a:cubicBezTo>
                    <a:pt x="316" y="55"/>
                    <a:pt x="316" y="55"/>
                    <a:pt x="316" y="55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312" y="54"/>
                    <a:pt x="312" y="54"/>
                    <a:pt x="312" y="54"/>
                  </a:cubicBezTo>
                  <a:cubicBezTo>
                    <a:pt x="311" y="55"/>
                    <a:pt x="311" y="55"/>
                    <a:pt x="311" y="55"/>
                  </a:cubicBezTo>
                  <a:cubicBezTo>
                    <a:pt x="310" y="55"/>
                    <a:pt x="310" y="55"/>
                    <a:pt x="310" y="55"/>
                  </a:cubicBezTo>
                  <a:cubicBezTo>
                    <a:pt x="309" y="54"/>
                    <a:pt x="309" y="54"/>
                    <a:pt x="309" y="54"/>
                  </a:cubicBezTo>
                  <a:cubicBezTo>
                    <a:pt x="308" y="54"/>
                    <a:pt x="308" y="54"/>
                    <a:pt x="308" y="54"/>
                  </a:cubicBezTo>
                  <a:cubicBezTo>
                    <a:pt x="306" y="55"/>
                    <a:pt x="306" y="55"/>
                    <a:pt x="306" y="55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303" y="56"/>
                    <a:pt x="303" y="56"/>
                    <a:pt x="303" y="56"/>
                  </a:cubicBezTo>
                  <a:cubicBezTo>
                    <a:pt x="302" y="56"/>
                    <a:pt x="302" y="56"/>
                    <a:pt x="302" y="56"/>
                  </a:cubicBezTo>
                  <a:cubicBezTo>
                    <a:pt x="301" y="56"/>
                    <a:pt x="301" y="56"/>
                    <a:pt x="301" y="56"/>
                  </a:cubicBezTo>
                  <a:cubicBezTo>
                    <a:pt x="299" y="55"/>
                    <a:pt x="299" y="55"/>
                    <a:pt x="299" y="55"/>
                  </a:cubicBezTo>
                  <a:cubicBezTo>
                    <a:pt x="298" y="55"/>
                    <a:pt x="298" y="55"/>
                    <a:pt x="298" y="55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2" y="54"/>
                    <a:pt x="292" y="54"/>
                    <a:pt x="292" y="54"/>
                  </a:cubicBezTo>
                  <a:cubicBezTo>
                    <a:pt x="292" y="54"/>
                    <a:pt x="292" y="54"/>
                    <a:pt x="292" y="54"/>
                  </a:cubicBezTo>
                  <a:cubicBezTo>
                    <a:pt x="291" y="54"/>
                    <a:pt x="291" y="54"/>
                    <a:pt x="291" y="54"/>
                  </a:cubicBezTo>
                  <a:cubicBezTo>
                    <a:pt x="289" y="54"/>
                    <a:pt x="289" y="54"/>
                    <a:pt x="289" y="54"/>
                  </a:cubicBezTo>
                  <a:cubicBezTo>
                    <a:pt x="287" y="53"/>
                    <a:pt x="287" y="53"/>
                    <a:pt x="287" y="53"/>
                  </a:cubicBezTo>
                  <a:cubicBezTo>
                    <a:pt x="286" y="53"/>
                    <a:pt x="286" y="53"/>
                    <a:pt x="286" y="53"/>
                  </a:cubicBezTo>
                  <a:cubicBezTo>
                    <a:pt x="285" y="53"/>
                    <a:pt x="285" y="53"/>
                    <a:pt x="285" y="53"/>
                  </a:cubicBezTo>
                  <a:cubicBezTo>
                    <a:pt x="283" y="53"/>
                    <a:pt x="283" y="53"/>
                    <a:pt x="283" y="53"/>
                  </a:cubicBezTo>
                  <a:cubicBezTo>
                    <a:pt x="282" y="52"/>
                    <a:pt x="282" y="52"/>
                    <a:pt x="282" y="52"/>
                  </a:cubicBezTo>
                  <a:cubicBezTo>
                    <a:pt x="281" y="53"/>
                    <a:pt x="281" y="53"/>
                    <a:pt x="281" y="53"/>
                  </a:cubicBezTo>
                  <a:cubicBezTo>
                    <a:pt x="280" y="54"/>
                    <a:pt x="280" y="54"/>
                    <a:pt x="280" y="54"/>
                  </a:cubicBezTo>
                  <a:cubicBezTo>
                    <a:pt x="278" y="54"/>
                    <a:pt x="278" y="54"/>
                    <a:pt x="278" y="54"/>
                  </a:cubicBezTo>
                  <a:cubicBezTo>
                    <a:pt x="276" y="54"/>
                    <a:pt x="276" y="54"/>
                    <a:pt x="276" y="54"/>
                  </a:cubicBezTo>
                  <a:cubicBezTo>
                    <a:pt x="275" y="55"/>
                    <a:pt x="275" y="55"/>
                    <a:pt x="275" y="55"/>
                  </a:cubicBezTo>
                  <a:cubicBezTo>
                    <a:pt x="275" y="55"/>
                    <a:pt x="275" y="55"/>
                    <a:pt x="275" y="55"/>
                  </a:cubicBezTo>
                  <a:cubicBezTo>
                    <a:pt x="274" y="55"/>
                    <a:pt x="274" y="55"/>
                    <a:pt x="274" y="55"/>
                  </a:cubicBezTo>
                  <a:cubicBezTo>
                    <a:pt x="274" y="54"/>
                    <a:pt x="274" y="54"/>
                    <a:pt x="274" y="54"/>
                  </a:cubicBezTo>
                  <a:cubicBezTo>
                    <a:pt x="273" y="53"/>
                    <a:pt x="273" y="53"/>
                    <a:pt x="273" y="53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4"/>
                    <a:pt x="270" y="54"/>
                    <a:pt x="270" y="54"/>
                  </a:cubicBezTo>
                  <a:cubicBezTo>
                    <a:pt x="270" y="54"/>
                    <a:pt x="270" y="54"/>
                    <a:pt x="270" y="54"/>
                  </a:cubicBezTo>
                  <a:cubicBezTo>
                    <a:pt x="272" y="54"/>
                    <a:pt x="272" y="54"/>
                    <a:pt x="272" y="54"/>
                  </a:cubicBezTo>
                  <a:cubicBezTo>
                    <a:pt x="273" y="54"/>
                    <a:pt x="273" y="54"/>
                    <a:pt x="273" y="54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6"/>
                    <a:pt x="273" y="56"/>
                    <a:pt x="273" y="56"/>
                  </a:cubicBezTo>
                  <a:cubicBezTo>
                    <a:pt x="272" y="57"/>
                    <a:pt x="272" y="57"/>
                    <a:pt x="272" y="57"/>
                  </a:cubicBezTo>
                  <a:cubicBezTo>
                    <a:pt x="271" y="57"/>
                    <a:pt x="271" y="57"/>
                    <a:pt x="271" y="57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64" y="59"/>
                    <a:pt x="264" y="59"/>
                    <a:pt x="264" y="59"/>
                  </a:cubicBezTo>
                  <a:cubicBezTo>
                    <a:pt x="263" y="59"/>
                    <a:pt x="263" y="59"/>
                    <a:pt x="263" y="59"/>
                  </a:cubicBezTo>
                  <a:cubicBezTo>
                    <a:pt x="262" y="60"/>
                    <a:pt x="262" y="60"/>
                    <a:pt x="262" y="60"/>
                  </a:cubicBezTo>
                  <a:cubicBezTo>
                    <a:pt x="261" y="60"/>
                    <a:pt x="261" y="60"/>
                    <a:pt x="261" y="60"/>
                  </a:cubicBezTo>
                  <a:cubicBezTo>
                    <a:pt x="259" y="61"/>
                    <a:pt x="259" y="61"/>
                    <a:pt x="259" y="61"/>
                  </a:cubicBezTo>
                  <a:cubicBezTo>
                    <a:pt x="257" y="61"/>
                    <a:pt x="257" y="61"/>
                    <a:pt x="257" y="61"/>
                  </a:cubicBezTo>
                  <a:cubicBezTo>
                    <a:pt x="256" y="62"/>
                    <a:pt x="256" y="62"/>
                    <a:pt x="256" y="62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5" y="64"/>
                    <a:pt x="255" y="64"/>
                    <a:pt x="255" y="64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6" y="67"/>
                    <a:pt x="256" y="67"/>
                    <a:pt x="256" y="67"/>
                  </a:cubicBezTo>
                  <a:cubicBezTo>
                    <a:pt x="257" y="68"/>
                    <a:pt x="257" y="68"/>
                    <a:pt x="257" y="68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59" y="66"/>
                    <a:pt x="259" y="66"/>
                    <a:pt x="259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6" y="64"/>
                    <a:pt x="266" y="64"/>
                    <a:pt x="266" y="64"/>
                  </a:cubicBezTo>
                  <a:cubicBezTo>
                    <a:pt x="266" y="63"/>
                    <a:pt x="266" y="63"/>
                    <a:pt x="266" y="63"/>
                  </a:cubicBezTo>
                  <a:cubicBezTo>
                    <a:pt x="267" y="62"/>
                    <a:pt x="267" y="62"/>
                    <a:pt x="267" y="62"/>
                  </a:cubicBezTo>
                  <a:cubicBezTo>
                    <a:pt x="270" y="61"/>
                    <a:pt x="270" y="61"/>
                    <a:pt x="270" y="61"/>
                  </a:cubicBezTo>
                  <a:cubicBezTo>
                    <a:pt x="273" y="60"/>
                    <a:pt x="273" y="60"/>
                    <a:pt x="273" y="60"/>
                  </a:cubicBezTo>
                  <a:cubicBezTo>
                    <a:pt x="274" y="60"/>
                    <a:pt x="274" y="60"/>
                    <a:pt x="274" y="60"/>
                  </a:cubicBezTo>
                  <a:cubicBezTo>
                    <a:pt x="274" y="61"/>
                    <a:pt x="274" y="61"/>
                    <a:pt x="274" y="61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5" y="62"/>
                    <a:pt x="275" y="62"/>
                    <a:pt x="275" y="62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77" y="58"/>
                    <a:pt x="277" y="58"/>
                    <a:pt x="277" y="58"/>
                  </a:cubicBezTo>
                  <a:cubicBezTo>
                    <a:pt x="278" y="58"/>
                    <a:pt x="278" y="58"/>
                    <a:pt x="278" y="58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5" y="58"/>
                    <a:pt x="285" y="58"/>
                    <a:pt x="285" y="58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8" y="59"/>
                    <a:pt x="288" y="59"/>
                    <a:pt x="288" y="59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295" y="60"/>
                    <a:pt x="295" y="60"/>
                    <a:pt x="295" y="60"/>
                  </a:cubicBezTo>
                  <a:cubicBezTo>
                    <a:pt x="298" y="61"/>
                    <a:pt x="298" y="61"/>
                    <a:pt x="298" y="61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3" y="61"/>
                    <a:pt x="303" y="61"/>
                    <a:pt x="303" y="61"/>
                  </a:cubicBezTo>
                  <a:cubicBezTo>
                    <a:pt x="303" y="62"/>
                    <a:pt x="303" y="62"/>
                    <a:pt x="303" y="62"/>
                  </a:cubicBezTo>
                  <a:cubicBezTo>
                    <a:pt x="303" y="62"/>
                    <a:pt x="303" y="62"/>
                    <a:pt x="303" y="62"/>
                  </a:cubicBezTo>
                  <a:cubicBezTo>
                    <a:pt x="303" y="63"/>
                    <a:pt x="303" y="63"/>
                    <a:pt x="303" y="63"/>
                  </a:cubicBezTo>
                  <a:cubicBezTo>
                    <a:pt x="302" y="64"/>
                    <a:pt x="302" y="64"/>
                    <a:pt x="302" y="64"/>
                  </a:cubicBezTo>
                  <a:cubicBezTo>
                    <a:pt x="302" y="65"/>
                    <a:pt x="302" y="65"/>
                    <a:pt x="302" y="65"/>
                  </a:cubicBezTo>
                  <a:cubicBezTo>
                    <a:pt x="301" y="67"/>
                    <a:pt x="301" y="67"/>
                    <a:pt x="301" y="67"/>
                  </a:cubicBezTo>
                  <a:cubicBezTo>
                    <a:pt x="300" y="67"/>
                    <a:pt x="300" y="67"/>
                    <a:pt x="300" y="67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4" y="69"/>
                    <a:pt x="294" y="69"/>
                    <a:pt x="294" y="69"/>
                  </a:cubicBezTo>
                  <a:cubicBezTo>
                    <a:pt x="293" y="69"/>
                    <a:pt x="293" y="69"/>
                    <a:pt x="293" y="69"/>
                  </a:cubicBezTo>
                  <a:cubicBezTo>
                    <a:pt x="292" y="68"/>
                    <a:pt x="292" y="68"/>
                    <a:pt x="292" y="68"/>
                  </a:cubicBezTo>
                  <a:cubicBezTo>
                    <a:pt x="292" y="69"/>
                    <a:pt x="292" y="69"/>
                    <a:pt x="292" y="69"/>
                  </a:cubicBezTo>
                  <a:cubicBezTo>
                    <a:pt x="291" y="70"/>
                    <a:pt x="291" y="70"/>
                    <a:pt x="291" y="70"/>
                  </a:cubicBezTo>
                  <a:cubicBezTo>
                    <a:pt x="291" y="71"/>
                    <a:pt x="291" y="71"/>
                    <a:pt x="291" y="71"/>
                  </a:cubicBezTo>
                  <a:cubicBezTo>
                    <a:pt x="291" y="72"/>
                    <a:pt x="291" y="72"/>
                    <a:pt x="291" y="72"/>
                  </a:cubicBezTo>
                  <a:cubicBezTo>
                    <a:pt x="291" y="73"/>
                    <a:pt x="291" y="73"/>
                    <a:pt x="291" y="73"/>
                  </a:cubicBezTo>
                  <a:cubicBezTo>
                    <a:pt x="292" y="74"/>
                    <a:pt x="292" y="74"/>
                    <a:pt x="292" y="74"/>
                  </a:cubicBezTo>
                  <a:cubicBezTo>
                    <a:pt x="294" y="73"/>
                    <a:pt x="294" y="73"/>
                    <a:pt x="294" y="73"/>
                  </a:cubicBezTo>
                  <a:cubicBezTo>
                    <a:pt x="296" y="72"/>
                    <a:pt x="296" y="72"/>
                    <a:pt x="296" y="72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301" y="71"/>
                    <a:pt x="301" y="71"/>
                    <a:pt x="301" y="71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05" y="72"/>
                    <a:pt x="305" y="72"/>
                    <a:pt x="305" y="72"/>
                  </a:cubicBezTo>
                  <a:cubicBezTo>
                    <a:pt x="306" y="73"/>
                    <a:pt x="306" y="73"/>
                    <a:pt x="306" y="73"/>
                  </a:cubicBezTo>
                  <a:cubicBezTo>
                    <a:pt x="307" y="73"/>
                    <a:pt x="307" y="73"/>
                    <a:pt x="307" y="73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10" y="73"/>
                    <a:pt x="310" y="73"/>
                    <a:pt x="310" y="73"/>
                  </a:cubicBezTo>
                  <a:cubicBezTo>
                    <a:pt x="311" y="71"/>
                    <a:pt x="311" y="71"/>
                    <a:pt x="311" y="71"/>
                  </a:cubicBezTo>
                  <a:cubicBezTo>
                    <a:pt x="312" y="68"/>
                    <a:pt x="312" y="68"/>
                    <a:pt x="312" y="68"/>
                  </a:cubicBezTo>
                  <a:cubicBezTo>
                    <a:pt x="312" y="66"/>
                    <a:pt x="312" y="66"/>
                    <a:pt x="312" y="66"/>
                  </a:cubicBezTo>
                  <a:cubicBezTo>
                    <a:pt x="313" y="65"/>
                    <a:pt x="313" y="65"/>
                    <a:pt x="313" y="65"/>
                  </a:cubicBezTo>
                  <a:cubicBezTo>
                    <a:pt x="312" y="64"/>
                    <a:pt x="312" y="64"/>
                    <a:pt x="312" y="64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314" y="62"/>
                    <a:pt x="314" y="62"/>
                    <a:pt x="314" y="62"/>
                  </a:cubicBezTo>
                  <a:cubicBezTo>
                    <a:pt x="316" y="62"/>
                    <a:pt x="316" y="62"/>
                    <a:pt x="316" y="62"/>
                  </a:cubicBezTo>
                  <a:cubicBezTo>
                    <a:pt x="318" y="63"/>
                    <a:pt x="318" y="63"/>
                    <a:pt x="318" y="63"/>
                  </a:cubicBezTo>
                  <a:cubicBezTo>
                    <a:pt x="320" y="63"/>
                    <a:pt x="320" y="63"/>
                    <a:pt x="320" y="63"/>
                  </a:cubicBezTo>
                  <a:cubicBezTo>
                    <a:pt x="322" y="62"/>
                    <a:pt x="322" y="62"/>
                    <a:pt x="322" y="62"/>
                  </a:cubicBezTo>
                  <a:cubicBezTo>
                    <a:pt x="323" y="63"/>
                    <a:pt x="323" y="63"/>
                    <a:pt x="323" y="63"/>
                  </a:cubicBezTo>
                  <a:cubicBezTo>
                    <a:pt x="323" y="64"/>
                    <a:pt x="323" y="64"/>
                    <a:pt x="323" y="64"/>
                  </a:cubicBezTo>
                  <a:cubicBezTo>
                    <a:pt x="323" y="67"/>
                    <a:pt x="323" y="67"/>
                    <a:pt x="323" y="67"/>
                  </a:cubicBezTo>
                  <a:cubicBezTo>
                    <a:pt x="323" y="69"/>
                    <a:pt x="323" y="69"/>
                    <a:pt x="323" y="69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0" y="74"/>
                    <a:pt x="320" y="74"/>
                    <a:pt x="320" y="74"/>
                  </a:cubicBezTo>
                  <a:cubicBezTo>
                    <a:pt x="320" y="76"/>
                    <a:pt x="320" y="76"/>
                    <a:pt x="320" y="76"/>
                  </a:cubicBezTo>
                  <a:cubicBezTo>
                    <a:pt x="319" y="78"/>
                    <a:pt x="319" y="78"/>
                    <a:pt x="319" y="78"/>
                  </a:cubicBezTo>
                  <a:cubicBezTo>
                    <a:pt x="314" y="82"/>
                    <a:pt x="314" y="82"/>
                    <a:pt x="314" y="82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313" y="82"/>
                    <a:pt x="313" y="82"/>
                    <a:pt x="313" y="82"/>
                  </a:cubicBezTo>
                  <a:cubicBezTo>
                    <a:pt x="312" y="82"/>
                    <a:pt x="312" y="82"/>
                    <a:pt x="312" y="82"/>
                  </a:cubicBezTo>
                  <a:cubicBezTo>
                    <a:pt x="311" y="83"/>
                    <a:pt x="311" y="83"/>
                    <a:pt x="311" y="83"/>
                  </a:cubicBezTo>
                  <a:cubicBezTo>
                    <a:pt x="309" y="83"/>
                    <a:pt x="309" y="83"/>
                    <a:pt x="309" y="83"/>
                  </a:cubicBezTo>
                  <a:cubicBezTo>
                    <a:pt x="309" y="83"/>
                    <a:pt x="309" y="83"/>
                    <a:pt x="309" y="83"/>
                  </a:cubicBezTo>
                  <a:cubicBezTo>
                    <a:pt x="308" y="85"/>
                    <a:pt x="308" y="85"/>
                    <a:pt x="308" y="85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6" y="87"/>
                    <a:pt x="306" y="87"/>
                    <a:pt x="306" y="87"/>
                  </a:cubicBezTo>
                  <a:cubicBezTo>
                    <a:pt x="305" y="88"/>
                    <a:pt x="305" y="88"/>
                    <a:pt x="305" y="88"/>
                  </a:cubicBezTo>
                  <a:cubicBezTo>
                    <a:pt x="304" y="88"/>
                    <a:pt x="304" y="88"/>
                    <a:pt x="304" y="88"/>
                  </a:cubicBezTo>
                  <a:cubicBezTo>
                    <a:pt x="304" y="87"/>
                    <a:pt x="304" y="87"/>
                    <a:pt x="304" y="87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303" y="89"/>
                    <a:pt x="303" y="89"/>
                    <a:pt x="303" y="89"/>
                  </a:cubicBezTo>
                  <a:cubicBezTo>
                    <a:pt x="303" y="91"/>
                    <a:pt x="303" y="91"/>
                    <a:pt x="303" y="91"/>
                  </a:cubicBezTo>
                  <a:cubicBezTo>
                    <a:pt x="301" y="93"/>
                    <a:pt x="301" y="93"/>
                    <a:pt x="301" y="93"/>
                  </a:cubicBezTo>
                  <a:cubicBezTo>
                    <a:pt x="300" y="94"/>
                    <a:pt x="300" y="94"/>
                    <a:pt x="300" y="94"/>
                  </a:cubicBezTo>
                  <a:cubicBezTo>
                    <a:pt x="299" y="95"/>
                    <a:pt x="299" y="95"/>
                    <a:pt x="299" y="95"/>
                  </a:cubicBezTo>
                  <a:cubicBezTo>
                    <a:pt x="297" y="97"/>
                    <a:pt x="297" y="97"/>
                    <a:pt x="297" y="97"/>
                  </a:cubicBezTo>
                  <a:cubicBezTo>
                    <a:pt x="295" y="98"/>
                    <a:pt x="295" y="98"/>
                    <a:pt x="295" y="98"/>
                  </a:cubicBezTo>
                  <a:cubicBezTo>
                    <a:pt x="294" y="99"/>
                    <a:pt x="294" y="99"/>
                    <a:pt x="294" y="99"/>
                  </a:cubicBezTo>
                  <a:cubicBezTo>
                    <a:pt x="292" y="100"/>
                    <a:pt x="292" y="100"/>
                    <a:pt x="292" y="100"/>
                  </a:cubicBezTo>
                  <a:cubicBezTo>
                    <a:pt x="291" y="101"/>
                    <a:pt x="291" y="101"/>
                    <a:pt x="291" y="101"/>
                  </a:cubicBezTo>
                  <a:cubicBezTo>
                    <a:pt x="290" y="101"/>
                    <a:pt x="290" y="101"/>
                    <a:pt x="290" y="101"/>
                  </a:cubicBezTo>
                  <a:cubicBezTo>
                    <a:pt x="290" y="103"/>
                    <a:pt x="290" y="103"/>
                    <a:pt x="290" y="103"/>
                  </a:cubicBezTo>
                  <a:cubicBezTo>
                    <a:pt x="290" y="104"/>
                    <a:pt x="290" y="104"/>
                    <a:pt x="290" y="104"/>
                  </a:cubicBezTo>
                  <a:cubicBezTo>
                    <a:pt x="289" y="106"/>
                    <a:pt x="289" y="106"/>
                    <a:pt x="289" y="106"/>
                  </a:cubicBezTo>
                  <a:cubicBezTo>
                    <a:pt x="290" y="107"/>
                    <a:pt x="290" y="107"/>
                    <a:pt x="290" y="107"/>
                  </a:cubicBezTo>
                  <a:cubicBezTo>
                    <a:pt x="290" y="106"/>
                    <a:pt x="290" y="106"/>
                    <a:pt x="290" y="106"/>
                  </a:cubicBezTo>
                  <a:cubicBezTo>
                    <a:pt x="290" y="105"/>
                    <a:pt x="290" y="105"/>
                    <a:pt x="290" y="105"/>
                  </a:cubicBezTo>
                  <a:cubicBezTo>
                    <a:pt x="292" y="103"/>
                    <a:pt x="292" y="103"/>
                    <a:pt x="292" y="103"/>
                  </a:cubicBezTo>
                  <a:cubicBezTo>
                    <a:pt x="293" y="101"/>
                    <a:pt x="293" y="101"/>
                    <a:pt x="293" y="101"/>
                  </a:cubicBezTo>
                  <a:cubicBezTo>
                    <a:pt x="295" y="100"/>
                    <a:pt x="295" y="100"/>
                    <a:pt x="295" y="100"/>
                  </a:cubicBezTo>
                  <a:cubicBezTo>
                    <a:pt x="296" y="100"/>
                    <a:pt x="296" y="100"/>
                    <a:pt x="296" y="100"/>
                  </a:cubicBezTo>
                  <a:cubicBezTo>
                    <a:pt x="296" y="101"/>
                    <a:pt x="296" y="101"/>
                    <a:pt x="296" y="101"/>
                  </a:cubicBezTo>
                  <a:cubicBezTo>
                    <a:pt x="297" y="99"/>
                    <a:pt x="297" y="99"/>
                    <a:pt x="297" y="99"/>
                  </a:cubicBezTo>
                  <a:cubicBezTo>
                    <a:pt x="300" y="97"/>
                    <a:pt x="300" y="97"/>
                    <a:pt x="300" y="97"/>
                  </a:cubicBezTo>
                  <a:cubicBezTo>
                    <a:pt x="301" y="96"/>
                    <a:pt x="301" y="96"/>
                    <a:pt x="301" y="96"/>
                  </a:cubicBezTo>
                  <a:cubicBezTo>
                    <a:pt x="302" y="95"/>
                    <a:pt x="302" y="95"/>
                    <a:pt x="302" y="95"/>
                  </a:cubicBezTo>
                  <a:cubicBezTo>
                    <a:pt x="305" y="93"/>
                    <a:pt x="305" y="93"/>
                    <a:pt x="305" y="93"/>
                  </a:cubicBezTo>
                  <a:cubicBezTo>
                    <a:pt x="307" y="91"/>
                    <a:pt x="307" y="91"/>
                    <a:pt x="307" y="91"/>
                  </a:cubicBezTo>
                  <a:cubicBezTo>
                    <a:pt x="308" y="90"/>
                    <a:pt x="308" y="90"/>
                    <a:pt x="308" y="90"/>
                  </a:cubicBezTo>
                  <a:cubicBezTo>
                    <a:pt x="309" y="90"/>
                    <a:pt x="309" y="90"/>
                    <a:pt x="309" y="90"/>
                  </a:cubicBezTo>
                  <a:cubicBezTo>
                    <a:pt x="310" y="90"/>
                    <a:pt x="310" y="90"/>
                    <a:pt x="310" y="90"/>
                  </a:cubicBezTo>
                  <a:cubicBezTo>
                    <a:pt x="312" y="89"/>
                    <a:pt x="312" y="89"/>
                    <a:pt x="312" y="89"/>
                  </a:cubicBezTo>
                  <a:cubicBezTo>
                    <a:pt x="312" y="88"/>
                    <a:pt x="312" y="88"/>
                    <a:pt x="312" y="88"/>
                  </a:cubicBezTo>
                  <a:cubicBezTo>
                    <a:pt x="313" y="88"/>
                    <a:pt x="313" y="88"/>
                    <a:pt x="313" y="88"/>
                  </a:cubicBezTo>
                  <a:cubicBezTo>
                    <a:pt x="316" y="88"/>
                    <a:pt x="316" y="88"/>
                    <a:pt x="316" y="88"/>
                  </a:cubicBezTo>
                  <a:cubicBezTo>
                    <a:pt x="318" y="87"/>
                    <a:pt x="318" y="87"/>
                    <a:pt x="318" y="87"/>
                  </a:cubicBezTo>
                  <a:cubicBezTo>
                    <a:pt x="320" y="85"/>
                    <a:pt x="320" y="85"/>
                    <a:pt x="320" y="85"/>
                  </a:cubicBezTo>
                  <a:cubicBezTo>
                    <a:pt x="321" y="85"/>
                    <a:pt x="321" y="85"/>
                    <a:pt x="321" y="85"/>
                  </a:cubicBezTo>
                  <a:cubicBezTo>
                    <a:pt x="323" y="84"/>
                    <a:pt x="323" y="84"/>
                    <a:pt x="323" y="84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28" y="80"/>
                    <a:pt x="328" y="80"/>
                    <a:pt x="328" y="80"/>
                  </a:cubicBezTo>
                  <a:cubicBezTo>
                    <a:pt x="329" y="78"/>
                    <a:pt x="329" y="78"/>
                    <a:pt x="329" y="78"/>
                  </a:cubicBezTo>
                  <a:cubicBezTo>
                    <a:pt x="329" y="77"/>
                    <a:pt x="329" y="77"/>
                    <a:pt x="329" y="77"/>
                  </a:cubicBezTo>
                  <a:cubicBezTo>
                    <a:pt x="330" y="76"/>
                    <a:pt x="330" y="76"/>
                    <a:pt x="330" y="76"/>
                  </a:cubicBezTo>
                  <a:cubicBezTo>
                    <a:pt x="331" y="75"/>
                    <a:pt x="331" y="75"/>
                    <a:pt x="331" y="75"/>
                  </a:cubicBezTo>
                  <a:cubicBezTo>
                    <a:pt x="331" y="74"/>
                    <a:pt x="331" y="74"/>
                    <a:pt x="331" y="74"/>
                  </a:cubicBezTo>
                  <a:cubicBezTo>
                    <a:pt x="331" y="75"/>
                    <a:pt x="331" y="75"/>
                    <a:pt x="331" y="75"/>
                  </a:cubicBezTo>
                  <a:cubicBezTo>
                    <a:pt x="332" y="77"/>
                    <a:pt x="332" y="77"/>
                    <a:pt x="332" y="77"/>
                  </a:cubicBezTo>
                  <a:cubicBezTo>
                    <a:pt x="332" y="78"/>
                    <a:pt x="332" y="78"/>
                    <a:pt x="332" y="78"/>
                  </a:cubicBezTo>
                  <a:cubicBezTo>
                    <a:pt x="332" y="79"/>
                    <a:pt x="332" y="79"/>
                    <a:pt x="332" y="79"/>
                  </a:cubicBezTo>
                  <a:cubicBezTo>
                    <a:pt x="332" y="80"/>
                    <a:pt x="332" y="80"/>
                    <a:pt x="332" y="80"/>
                  </a:cubicBezTo>
                  <a:cubicBezTo>
                    <a:pt x="333" y="82"/>
                    <a:pt x="333" y="82"/>
                    <a:pt x="333" y="82"/>
                  </a:cubicBezTo>
                  <a:cubicBezTo>
                    <a:pt x="332" y="83"/>
                    <a:pt x="332" y="83"/>
                    <a:pt x="332" y="83"/>
                  </a:cubicBezTo>
                  <a:cubicBezTo>
                    <a:pt x="332" y="84"/>
                    <a:pt x="332" y="84"/>
                    <a:pt x="332" y="84"/>
                  </a:cubicBezTo>
                  <a:cubicBezTo>
                    <a:pt x="333" y="83"/>
                    <a:pt x="333" y="83"/>
                    <a:pt x="333" y="83"/>
                  </a:cubicBezTo>
                  <a:cubicBezTo>
                    <a:pt x="333" y="81"/>
                    <a:pt x="333" y="81"/>
                    <a:pt x="333" y="81"/>
                  </a:cubicBezTo>
                  <a:cubicBezTo>
                    <a:pt x="334" y="80"/>
                    <a:pt x="334" y="80"/>
                    <a:pt x="334" y="80"/>
                  </a:cubicBezTo>
                  <a:cubicBezTo>
                    <a:pt x="334" y="80"/>
                    <a:pt x="334" y="80"/>
                    <a:pt x="334" y="80"/>
                  </a:cubicBezTo>
                  <a:cubicBezTo>
                    <a:pt x="334" y="78"/>
                    <a:pt x="334" y="78"/>
                    <a:pt x="334" y="78"/>
                  </a:cubicBezTo>
                  <a:cubicBezTo>
                    <a:pt x="334" y="77"/>
                    <a:pt x="334" y="77"/>
                    <a:pt x="334" y="77"/>
                  </a:cubicBezTo>
                  <a:cubicBezTo>
                    <a:pt x="335" y="78"/>
                    <a:pt x="335" y="78"/>
                    <a:pt x="335" y="78"/>
                  </a:cubicBezTo>
                  <a:cubicBezTo>
                    <a:pt x="335" y="79"/>
                    <a:pt x="335" y="79"/>
                    <a:pt x="335" y="79"/>
                  </a:cubicBezTo>
                  <a:cubicBezTo>
                    <a:pt x="336" y="80"/>
                    <a:pt x="336" y="80"/>
                    <a:pt x="336" y="80"/>
                  </a:cubicBezTo>
                  <a:cubicBezTo>
                    <a:pt x="338" y="80"/>
                    <a:pt x="338" y="80"/>
                    <a:pt x="338" y="80"/>
                  </a:cubicBezTo>
                  <a:cubicBezTo>
                    <a:pt x="339" y="79"/>
                    <a:pt x="339" y="79"/>
                    <a:pt x="339" y="79"/>
                  </a:cubicBezTo>
                  <a:cubicBezTo>
                    <a:pt x="340" y="78"/>
                    <a:pt x="340" y="78"/>
                    <a:pt x="340" y="78"/>
                  </a:cubicBezTo>
                  <a:cubicBezTo>
                    <a:pt x="339" y="78"/>
                    <a:pt x="339" y="78"/>
                    <a:pt x="339" y="78"/>
                  </a:cubicBezTo>
                  <a:cubicBezTo>
                    <a:pt x="339" y="77"/>
                    <a:pt x="339" y="77"/>
                    <a:pt x="339" y="77"/>
                  </a:cubicBezTo>
                  <a:cubicBezTo>
                    <a:pt x="340" y="77"/>
                    <a:pt x="340" y="77"/>
                    <a:pt x="340" y="77"/>
                  </a:cubicBezTo>
                  <a:cubicBezTo>
                    <a:pt x="341" y="76"/>
                    <a:pt x="341" y="76"/>
                    <a:pt x="341" y="76"/>
                  </a:cubicBezTo>
                  <a:cubicBezTo>
                    <a:pt x="341" y="74"/>
                    <a:pt x="341" y="74"/>
                    <a:pt x="341" y="74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2"/>
                    <a:pt x="341" y="72"/>
                    <a:pt x="341" y="72"/>
                  </a:cubicBezTo>
                  <a:cubicBezTo>
                    <a:pt x="342" y="71"/>
                    <a:pt x="342" y="71"/>
                    <a:pt x="342" y="71"/>
                  </a:cubicBezTo>
                  <a:cubicBezTo>
                    <a:pt x="343" y="72"/>
                    <a:pt x="343" y="72"/>
                    <a:pt x="343" y="72"/>
                  </a:cubicBezTo>
                  <a:cubicBezTo>
                    <a:pt x="344" y="73"/>
                    <a:pt x="344" y="73"/>
                    <a:pt x="344" y="73"/>
                  </a:cubicBezTo>
                  <a:cubicBezTo>
                    <a:pt x="346" y="72"/>
                    <a:pt x="346" y="72"/>
                    <a:pt x="346" y="72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49" y="70"/>
                    <a:pt x="349" y="70"/>
                    <a:pt x="349" y="70"/>
                  </a:cubicBezTo>
                  <a:cubicBezTo>
                    <a:pt x="351" y="70"/>
                    <a:pt x="351" y="70"/>
                    <a:pt x="351" y="70"/>
                  </a:cubicBezTo>
                  <a:cubicBezTo>
                    <a:pt x="352" y="70"/>
                    <a:pt x="352" y="70"/>
                    <a:pt x="352" y="70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57" y="71"/>
                    <a:pt x="357" y="71"/>
                    <a:pt x="357" y="71"/>
                  </a:cubicBezTo>
                  <a:cubicBezTo>
                    <a:pt x="359" y="72"/>
                    <a:pt x="359" y="72"/>
                    <a:pt x="359" y="72"/>
                  </a:cubicBezTo>
                  <a:cubicBezTo>
                    <a:pt x="361" y="72"/>
                    <a:pt x="361" y="72"/>
                    <a:pt x="361" y="72"/>
                  </a:cubicBezTo>
                  <a:cubicBezTo>
                    <a:pt x="362" y="73"/>
                    <a:pt x="362" y="73"/>
                    <a:pt x="362" y="73"/>
                  </a:cubicBezTo>
                  <a:cubicBezTo>
                    <a:pt x="363" y="74"/>
                    <a:pt x="363" y="74"/>
                    <a:pt x="363" y="74"/>
                  </a:cubicBezTo>
                  <a:cubicBezTo>
                    <a:pt x="364" y="74"/>
                    <a:pt x="364" y="74"/>
                    <a:pt x="364" y="74"/>
                  </a:cubicBezTo>
                  <a:cubicBezTo>
                    <a:pt x="366" y="75"/>
                    <a:pt x="366" y="75"/>
                    <a:pt x="366" y="75"/>
                  </a:cubicBezTo>
                  <a:cubicBezTo>
                    <a:pt x="367" y="77"/>
                    <a:pt x="367" y="77"/>
                    <a:pt x="367" y="77"/>
                  </a:cubicBezTo>
                  <a:cubicBezTo>
                    <a:pt x="367" y="77"/>
                    <a:pt x="367" y="77"/>
                    <a:pt x="367" y="77"/>
                  </a:cubicBezTo>
                  <a:cubicBezTo>
                    <a:pt x="369" y="80"/>
                    <a:pt x="369" y="80"/>
                    <a:pt x="369" y="80"/>
                  </a:cubicBezTo>
                  <a:cubicBezTo>
                    <a:pt x="370" y="81"/>
                    <a:pt x="370" y="81"/>
                    <a:pt x="370" y="81"/>
                  </a:cubicBezTo>
                  <a:cubicBezTo>
                    <a:pt x="371" y="82"/>
                    <a:pt x="371" y="82"/>
                    <a:pt x="371" y="82"/>
                  </a:cubicBezTo>
                  <a:cubicBezTo>
                    <a:pt x="372" y="84"/>
                    <a:pt x="372" y="84"/>
                    <a:pt x="372" y="84"/>
                  </a:cubicBezTo>
                  <a:cubicBezTo>
                    <a:pt x="372" y="86"/>
                    <a:pt x="372" y="86"/>
                    <a:pt x="372" y="86"/>
                  </a:cubicBezTo>
                  <a:cubicBezTo>
                    <a:pt x="371" y="87"/>
                    <a:pt x="371" y="87"/>
                    <a:pt x="371" y="87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8" y="89"/>
                    <a:pt x="368" y="89"/>
                    <a:pt x="368" y="89"/>
                  </a:cubicBezTo>
                  <a:cubicBezTo>
                    <a:pt x="367" y="90"/>
                    <a:pt x="367" y="90"/>
                    <a:pt x="367" y="90"/>
                  </a:cubicBezTo>
                  <a:cubicBezTo>
                    <a:pt x="366" y="90"/>
                    <a:pt x="366" y="90"/>
                    <a:pt x="366" y="90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4"/>
                    <a:pt x="363" y="94"/>
                    <a:pt x="363" y="94"/>
                  </a:cubicBezTo>
                  <a:cubicBezTo>
                    <a:pt x="362" y="95"/>
                    <a:pt x="362" y="95"/>
                    <a:pt x="362" y="95"/>
                  </a:cubicBezTo>
                  <a:cubicBezTo>
                    <a:pt x="362" y="95"/>
                    <a:pt x="362" y="95"/>
                    <a:pt x="362" y="95"/>
                  </a:cubicBezTo>
                  <a:cubicBezTo>
                    <a:pt x="360" y="95"/>
                    <a:pt x="360" y="95"/>
                    <a:pt x="360" y="95"/>
                  </a:cubicBezTo>
                  <a:cubicBezTo>
                    <a:pt x="358" y="93"/>
                    <a:pt x="358" y="93"/>
                    <a:pt x="358" y="93"/>
                  </a:cubicBezTo>
                  <a:cubicBezTo>
                    <a:pt x="357" y="93"/>
                    <a:pt x="357" y="93"/>
                    <a:pt x="357" y="93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55" y="96"/>
                    <a:pt x="355" y="96"/>
                    <a:pt x="355" y="96"/>
                  </a:cubicBezTo>
                  <a:cubicBezTo>
                    <a:pt x="355" y="97"/>
                    <a:pt x="355" y="97"/>
                    <a:pt x="355" y="97"/>
                  </a:cubicBezTo>
                  <a:cubicBezTo>
                    <a:pt x="355" y="97"/>
                    <a:pt x="355" y="97"/>
                    <a:pt x="355" y="97"/>
                  </a:cubicBezTo>
                  <a:cubicBezTo>
                    <a:pt x="355" y="98"/>
                    <a:pt x="355" y="98"/>
                    <a:pt x="355" y="98"/>
                  </a:cubicBezTo>
                  <a:cubicBezTo>
                    <a:pt x="356" y="99"/>
                    <a:pt x="356" y="99"/>
                    <a:pt x="356" y="99"/>
                  </a:cubicBezTo>
                  <a:cubicBezTo>
                    <a:pt x="357" y="100"/>
                    <a:pt x="357" y="100"/>
                    <a:pt x="357" y="100"/>
                  </a:cubicBezTo>
                  <a:cubicBezTo>
                    <a:pt x="357" y="101"/>
                    <a:pt x="357" y="101"/>
                    <a:pt x="357" y="101"/>
                  </a:cubicBezTo>
                  <a:cubicBezTo>
                    <a:pt x="356" y="102"/>
                    <a:pt x="356" y="102"/>
                    <a:pt x="356" y="102"/>
                  </a:cubicBezTo>
                  <a:cubicBezTo>
                    <a:pt x="355" y="102"/>
                    <a:pt x="355" y="102"/>
                    <a:pt x="355" y="102"/>
                  </a:cubicBezTo>
                  <a:cubicBezTo>
                    <a:pt x="354" y="102"/>
                    <a:pt x="354" y="102"/>
                    <a:pt x="354" y="102"/>
                  </a:cubicBezTo>
                  <a:cubicBezTo>
                    <a:pt x="351" y="103"/>
                    <a:pt x="351" y="103"/>
                    <a:pt x="351" y="103"/>
                  </a:cubicBezTo>
                  <a:cubicBezTo>
                    <a:pt x="350" y="105"/>
                    <a:pt x="350" y="105"/>
                    <a:pt x="350" y="105"/>
                  </a:cubicBezTo>
                  <a:cubicBezTo>
                    <a:pt x="348" y="104"/>
                    <a:pt x="348" y="104"/>
                    <a:pt x="348" y="104"/>
                  </a:cubicBezTo>
                  <a:cubicBezTo>
                    <a:pt x="347" y="105"/>
                    <a:pt x="347" y="105"/>
                    <a:pt x="347" y="105"/>
                  </a:cubicBezTo>
                  <a:cubicBezTo>
                    <a:pt x="346" y="104"/>
                    <a:pt x="346" y="104"/>
                    <a:pt x="346" y="104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43" y="103"/>
                    <a:pt x="343" y="103"/>
                    <a:pt x="343" y="103"/>
                  </a:cubicBezTo>
                  <a:cubicBezTo>
                    <a:pt x="343" y="103"/>
                    <a:pt x="343" y="103"/>
                    <a:pt x="343" y="103"/>
                  </a:cubicBezTo>
                  <a:cubicBezTo>
                    <a:pt x="342" y="103"/>
                    <a:pt x="342" y="103"/>
                    <a:pt x="342" y="103"/>
                  </a:cubicBezTo>
                  <a:cubicBezTo>
                    <a:pt x="342" y="102"/>
                    <a:pt x="342" y="102"/>
                    <a:pt x="342" y="102"/>
                  </a:cubicBezTo>
                  <a:cubicBezTo>
                    <a:pt x="341" y="102"/>
                    <a:pt x="341" y="102"/>
                    <a:pt x="341" y="102"/>
                  </a:cubicBezTo>
                  <a:cubicBezTo>
                    <a:pt x="340" y="102"/>
                    <a:pt x="340" y="102"/>
                    <a:pt x="340" y="102"/>
                  </a:cubicBezTo>
                  <a:cubicBezTo>
                    <a:pt x="340" y="103"/>
                    <a:pt x="340" y="103"/>
                    <a:pt x="340" y="103"/>
                  </a:cubicBezTo>
                  <a:cubicBezTo>
                    <a:pt x="339" y="103"/>
                    <a:pt x="339" y="103"/>
                    <a:pt x="339" y="103"/>
                  </a:cubicBezTo>
                  <a:cubicBezTo>
                    <a:pt x="338" y="103"/>
                    <a:pt x="338" y="103"/>
                    <a:pt x="338" y="103"/>
                  </a:cubicBezTo>
                  <a:cubicBezTo>
                    <a:pt x="337" y="103"/>
                    <a:pt x="337" y="103"/>
                    <a:pt x="337" y="103"/>
                  </a:cubicBezTo>
                  <a:cubicBezTo>
                    <a:pt x="337" y="104"/>
                    <a:pt x="337" y="104"/>
                    <a:pt x="337" y="104"/>
                  </a:cubicBezTo>
                  <a:cubicBezTo>
                    <a:pt x="336" y="104"/>
                    <a:pt x="336" y="104"/>
                    <a:pt x="336" y="104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34" y="105"/>
                    <a:pt x="334" y="105"/>
                    <a:pt x="334" y="105"/>
                  </a:cubicBezTo>
                  <a:cubicBezTo>
                    <a:pt x="333" y="105"/>
                    <a:pt x="333" y="105"/>
                    <a:pt x="333" y="105"/>
                  </a:cubicBezTo>
                  <a:cubicBezTo>
                    <a:pt x="332" y="105"/>
                    <a:pt x="332" y="105"/>
                    <a:pt x="332" y="105"/>
                  </a:cubicBezTo>
                  <a:cubicBezTo>
                    <a:pt x="330" y="104"/>
                    <a:pt x="330" y="104"/>
                    <a:pt x="330" y="104"/>
                  </a:cubicBezTo>
                  <a:cubicBezTo>
                    <a:pt x="328" y="105"/>
                    <a:pt x="328" y="105"/>
                    <a:pt x="328" y="105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6" y="105"/>
                    <a:pt x="326" y="105"/>
                    <a:pt x="326" y="105"/>
                  </a:cubicBezTo>
                  <a:cubicBezTo>
                    <a:pt x="324" y="105"/>
                    <a:pt x="324" y="105"/>
                    <a:pt x="324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30" y="106"/>
                    <a:pt x="330" y="106"/>
                    <a:pt x="330" y="106"/>
                  </a:cubicBezTo>
                  <a:cubicBezTo>
                    <a:pt x="331" y="105"/>
                    <a:pt x="331" y="105"/>
                    <a:pt x="331" y="105"/>
                  </a:cubicBezTo>
                  <a:cubicBezTo>
                    <a:pt x="333" y="105"/>
                    <a:pt x="333" y="105"/>
                    <a:pt x="333" y="105"/>
                  </a:cubicBezTo>
                  <a:cubicBezTo>
                    <a:pt x="334" y="106"/>
                    <a:pt x="334" y="106"/>
                    <a:pt x="334" y="106"/>
                  </a:cubicBezTo>
                  <a:cubicBezTo>
                    <a:pt x="336" y="107"/>
                    <a:pt x="336" y="107"/>
                    <a:pt x="336" y="107"/>
                  </a:cubicBezTo>
                  <a:cubicBezTo>
                    <a:pt x="340" y="107"/>
                    <a:pt x="340" y="107"/>
                    <a:pt x="340" y="107"/>
                  </a:cubicBezTo>
                  <a:cubicBezTo>
                    <a:pt x="341" y="108"/>
                    <a:pt x="341" y="108"/>
                    <a:pt x="341" y="108"/>
                  </a:cubicBezTo>
                  <a:cubicBezTo>
                    <a:pt x="341" y="107"/>
                    <a:pt x="341" y="107"/>
                    <a:pt x="341" y="107"/>
                  </a:cubicBezTo>
                  <a:cubicBezTo>
                    <a:pt x="342" y="106"/>
                    <a:pt x="342" y="106"/>
                    <a:pt x="342" y="106"/>
                  </a:cubicBezTo>
                  <a:cubicBezTo>
                    <a:pt x="344" y="106"/>
                    <a:pt x="344" y="106"/>
                    <a:pt x="344" y="106"/>
                  </a:cubicBezTo>
                  <a:cubicBezTo>
                    <a:pt x="345" y="107"/>
                    <a:pt x="345" y="107"/>
                    <a:pt x="345" y="107"/>
                  </a:cubicBezTo>
                  <a:cubicBezTo>
                    <a:pt x="345" y="108"/>
                    <a:pt x="345" y="108"/>
                    <a:pt x="345" y="108"/>
                  </a:cubicBezTo>
                  <a:cubicBezTo>
                    <a:pt x="347" y="108"/>
                    <a:pt x="347" y="108"/>
                    <a:pt x="347" y="108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8" y="110"/>
                    <a:pt x="348" y="110"/>
                    <a:pt x="348" y="110"/>
                  </a:cubicBezTo>
                  <a:cubicBezTo>
                    <a:pt x="347" y="112"/>
                    <a:pt x="347" y="112"/>
                    <a:pt x="347" y="112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44" y="112"/>
                    <a:pt x="344" y="112"/>
                    <a:pt x="344" y="112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5" y="114"/>
                    <a:pt x="345" y="114"/>
                    <a:pt x="345" y="114"/>
                  </a:cubicBezTo>
                  <a:cubicBezTo>
                    <a:pt x="343" y="115"/>
                    <a:pt x="343" y="115"/>
                    <a:pt x="343" y="115"/>
                  </a:cubicBezTo>
                  <a:cubicBezTo>
                    <a:pt x="340" y="116"/>
                    <a:pt x="340" y="116"/>
                    <a:pt x="340" y="116"/>
                  </a:cubicBezTo>
                  <a:cubicBezTo>
                    <a:pt x="339" y="115"/>
                    <a:pt x="339" y="115"/>
                    <a:pt x="339" y="115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4" y="116"/>
                    <a:pt x="334" y="116"/>
                    <a:pt x="334" y="116"/>
                  </a:cubicBezTo>
                  <a:cubicBezTo>
                    <a:pt x="333" y="115"/>
                    <a:pt x="333" y="115"/>
                    <a:pt x="333" y="115"/>
                  </a:cubicBezTo>
                  <a:cubicBezTo>
                    <a:pt x="329" y="112"/>
                    <a:pt x="329" y="112"/>
                    <a:pt x="329" y="112"/>
                  </a:cubicBezTo>
                  <a:cubicBezTo>
                    <a:pt x="327" y="112"/>
                    <a:pt x="327" y="112"/>
                    <a:pt x="327" y="112"/>
                  </a:cubicBezTo>
                  <a:cubicBezTo>
                    <a:pt x="326" y="112"/>
                    <a:pt x="326" y="112"/>
                    <a:pt x="326" y="112"/>
                  </a:cubicBezTo>
                  <a:cubicBezTo>
                    <a:pt x="325" y="113"/>
                    <a:pt x="325" y="113"/>
                    <a:pt x="325" y="113"/>
                  </a:cubicBezTo>
                  <a:cubicBezTo>
                    <a:pt x="323" y="115"/>
                    <a:pt x="323" y="115"/>
                    <a:pt x="323" y="115"/>
                  </a:cubicBezTo>
                  <a:cubicBezTo>
                    <a:pt x="322" y="116"/>
                    <a:pt x="322" y="116"/>
                    <a:pt x="322" y="116"/>
                  </a:cubicBezTo>
                  <a:cubicBezTo>
                    <a:pt x="321" y="117"/>
                    <a:pt x="321" y="117"/>
                    <a:pt x="321" y="117"/>
                  </a:cubicBezTo>
                  <a:cubicBezTo>
                    <a:pt x="320" y="117"/>
                    <a:pt x="320" y="117"/>
                    <a:pt x="320" y="117"/>
                  </a:cubicBezTo>
                  <a:cubicBezTo>
                    <a:pt x="321" y="118"/>
                    <a:pt x="321" y="118"/>
                    <a:pt x="321" y="118"/>
                  </a:cubicBezTo>
                  <a:cubicBezTo>
                    <a:pt x="322" y="118"/>
                    <a:pt x="322" y="118"/>
                    <a:pt x="322" y="118"/>
                  </a:cubicBezTo>
                  <a:cubicBezTo>
                    <a:pt x="322" y="119"/>
                    <a:pt x="322" y="119"/>
                    <a:pt x="322" y="119"/>
                  </a:cubicBezTo>
                  <a:cubicBezTo>
                    <a:pt x="322" y="120"/>
                    <a:pt x="322" y="120"/>
                    <a:pt x="322" y="120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0" y="121"/>
                    <a:pt x="320" y="121"/>
                    <a:pt x="320" y="121"/>
                  </a:cubicBezTo>
                  <a:cubicBezTo>
                    <a:pt x="321" y="122"/>
                    <a:pt x="321" y="122"/>
                    <a:pt x="321" y="122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3" y="123"/>
                    <a:pt x="323" y="123"/>
                    <a:pt x="323" y="123"/>
                  </a:cubicBezTo>
                  <a:cubicBezTo>
                    <a:pt x="324" y="123"/>
                    <a:pt x="324" y="123"/>
                    <a:pt x="324" y="123"/>
                  </a:cubicBezTo>
                  <a:cubicBezTo>
                    <a:pt x="324" y="122"/>
                    <a:pt x="324" y="122"/>
                    <a:pt x="324" y="122"/>
                  </a:cubicBezTo>
                  <a:cubicBezTo>
                    <a:pt x="326" y="121"/>
                    <a:pt x="326" y="121"/>
                    <a:pt x="326" y="121"/>
                  </a:cubicBezTo>
                  <a:cubicBezTo>
                    <a:pt x="327" y="120"/>
                    <a:pt x="327" y="120"/>
                    <a:pt x="327" y="120"/>
                  </a:cubicBezTo>
                  <a:cubicBezTo>
                    <a:pt x="329" y="119"/>
                    <a:pt x="329" y="119"/>
                    <a:pt x="329" y="119"/>
                  </a:cubicBezTo>
                  <a:cubicBezTo>
                    <a:pt x="331" y="118"/>
                    <a:pt x="331" y="118"/>
                    <a:pt x="331" y="118"/>
                  </a:cubicBezTo>
                  <a:cubicBezTo>
                    <a:pt x="334" y="117"/>
                    <a:pt x="334" y="117"/>
                    <a:pt x="334" y="117"/>
                  </a:cubicBezTo>
                  <a:cubicBezTo>
                    <a:pt x="335" y="117"/>
                    <a:pt x="335" y="117"/>
                    <a:pt x="335" y="117"/>
                  </a:cubicBezTo>
                  <a:cubicBezTo>
                    <a:pt x="336" y="118"/>
                    <a:pt x="336" y="118"/>
                    <a:pt x="336" y="118"/>
                  </a:cubicBezTo>
                  <a:cubicBezTo>
                    <a:pt x="337" y="118"/>
                    <a:pt x="337" y="118"/>
                    <a:pt x="337" y="118"/>
                  </a:cubicBezTo>
                  <a:cubicBezTo>
                    <a:pt x="338" y="119"/>
                    <a:pt x="338" y="119"/>
                    <a:pt x="338" y="119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1"/>
                    <a:pt x="339" y="121"/>
                    <a:pt x="339" y="121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4" y="128"/>
                    <a:pt x="334" y="128"/>
                    <a:pt x="334" y="128"/>
                  </a:cubicBezTo>
                  <a:cubicBezTo>
                    <a:pt x="332" y="129"/>
                    <a:pt x="332" y="129"/>
                    <a:pt x="332" y="129"/>
                  </a:cubicBezTo>
                  <a:cubicBezTo>
                    <a:pt x="330" y="132"/>
                    <a:pt x="330" y="132"/>
                    <a:pt x="330" y="132"/>
                  </a:cubicBezTo>
                  <a:cubicBezTo>
                    <a:pt x="328" y="136"/>
                    <a:pt x="328" y="136"/>
                    <a:pt x="328" y="136"/>
                  </a:cubicBezTo>
                  <a:cubicBezTo>
                    <a:pt x="326" y="137"/>
                    <a:pt x="326" y="137"/>
                    <a:pt x="326" y="137"/>
                  </a:cubicBezTo>
                  <a:cubicBezTo>
                    <a:pt x="325" y="139"/>
                    <a:pt x="325" y="139"/>
                    <a:pt x="325" y="139"/>
                  </a:cubicBezTo>
                  <a:cubicBezTo>
                    <a:pt x="325" y="141"/>
                    <a:pt x="325" y="141"/>
                    <a:pt x="325" y="141"/>
                  </a:cubicBezTo>
                  <a:cubicBezTo>
                    <a:pt x="325" y="143"/>
                    <a:pt x="325" y="143"/>
                    <a:pt x="325" y="143"/>
                  </a:cubicBezTo>
                  <a:cubicBezTo>
                    <a:pt x="325" y="144"/>
                    <a:pt x="325" y="144"/>
                    <a:pt x="325" y="144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7"/>
                    <a:pt x="323" y="147"/>
                    <a:pt x="323" y="147"/>
                  </a:cubicBezTo>
                  <a:cubicBezTo>
                    <a:pt x="323" y="150"/>
                    <a:pt x="323" y="150"/>
                    <a:pt x="323" y="150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3" y="154"/>
                    <a:pt x="323" y="154"/>
                    <a:pt x="323" y="154"/>
                  </a:cubicBezTo>
                  <a:cubicBezTo>
                    <a:pt x="323" y="156"/>
                    <a:pt x="323" y="156"/>
                    <a:pt x="323" y="156"/>
                  </a:cubicBezTo>
                  <a:cubicBezTo>
                    <a:pt x="322" y="158"/>
                    <a:pt x="322" y="158"/>
                    <a:pt x="322" y="158"/>
                  </a:cubicBezTo>
                  <a:cubicBezTo>
                    <a:pt x="321" y="159"/>
                    <a:pt x="321" y="159"/>
                    <a:pt x="321" y="159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1" y="162"/>
                    <a:pt x="321" y="162"/>
                    <a:pt x="321" y="162"/>
                  </a:cubicBezTo>
                  <a:cubicBezTo>
                    <a:pt x="320" y="163"/>
                    <a:pt x="320" y="163"/>
                    <a:pt x="320" y="163"/>
                  </a:cubicBezTo>
                  <a:cubicBezTo>
                    <a:pt x="319" y="164"/>
                    <a:pt x="319" y="164"/>
                    <a:pt x="319" y="164"/>
                  </a:cubicBezTo>
                  <a:cubicBezTo>
                    <a:pt x="319" y="166"/>
                    <a:pt x="319" y="166"/>
                    <a:pt x="319" y="166"/>
                  </a:cubicBezTo>
                  <a:cubicBezTo>
                    <a:pt x="318" y="168"/>
                    <a:pt x="318" y="168"/>
                    <a:pt x="318" y="168"/>
                  </a:cubicBezTo>
                  <a:cubicBezTo>
                    <a:pt x="317" y="170"/>
                    <a:pt x="317" y="170"/>
                    <a:pt x="317" y="170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15" y="168"/>
                    <a:pt x="315" y="168"/>
                    <a:pt x="315" y="168"/>
                  </a:cubicBezTo>
                  <a:cubicBezTo>
                    <a:pt x="315" y="167"/>
                    <a:pt x="315" y="167"/>
                    <a:pt x="315" y="167"/>
                  </a:cubicBezTo>
                  <a:cubicBezTo>
                    <a:pt x="314" y="167"/>
                    <a:pt x="314" y="167"/>
                    <a:pt x="314" y="167"/>
                  </a:cubicBezTo>
                  <a:cubicBezTo>
                    <a:pt x="314" y="167"/>
                    <a:pt x="314" y="167"/>
                    <a:pt x="314" y="167"/>
                  </a:cubicBezTo>
                  <a:cubicBezTo>
                    <a:pt x="315" y="166"/>
                    <a:pt x="315" y="166"/>
                    <a:pt x="315" y="166"/>
                  </a:cubicBezTo>
                  <a:cubicBezTo>
                    <a:pt x="314" y="165"/>
                    <a:pt x="314" y="165"/>
                    <a:pt x="314" y="165"/>
                  </a:cubicBezTo>
                  <a:cubicBezTo>
                    <a:pt x="313" y="165"/>
                    <a:pt x="313" y="165"/>
                    <a:pt x="313" y="165"/>
                  </a:cubicBezTo>
                  <a:cubicBezTo>
                    <a:pt x="312" y="165"/>
                    <a:pt x="312" y="165"/>
                    <a:pt x="312" y="165"/>
                  </a:cubicBezTo>
                  <a:cubicBezTo>
                    <a:pt x="312" y="165"/>
                    <a:pt x="312" y="165"/>
                    <a:pt x="312" y="165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2" y="167"/>
                    <a:pt x="312" y="167"/>
                    <a:pt x="312" y="167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1" y="169"/>
                    <a:pt x="311" y="169"/>
                    <a:pt x="311" y="169"/>
                  </a:cubicBezTo>
                  <a:cubicBezTo>
                    <a:pt x="312" y="170"/>
                    <a:pt x="312" y="170"/>
                    <a:pt x="312" y="170"/>
                  </a:cubicBezTo>
                  <a:cubicBezTo>
                    <a:pt x="313" y="171"/>
                    <a:pt x="313" y="171"/>
                    <a:pt x="313" y="171"/>
                  </a:cubicBezTo>
                  <a:cubicBezTo>
                    <a:pt x="314" y="172"/>
                    <a:pt x="314" y="172"/>
                    <a:pt x="314" y="172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7" y="176"/>
                    <a:pt x="317" y="176"/>
                    <a:pt x="317" y="176"/>
                  </a:cubicBezTo>
                  <a:cubicBezTo>
                    <a:pt x="318" y="176"/>
                    <a:pt x="318" y="176"/>
                    <a:pt x="318" y="176"/>
                  </a:cubicBezTo>
                  <a:cubicBezTo>
                    <a:pt x="320" y="178"/>
                    <a:pt x="320" y="178"/>
                    <a:pt x="320" y="178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0" y="181"/>
                    <a:pt x="320" y="181"/>
                    <a:pt x="320" y="181"/>
                  </a:cubicBezTo>
                  <a:cubicBezTo>
                    <a:pt x="319" y="181"/>
                    <a:pt x="319" y="181"/>
                    <a:pt x="319" y="181"/>
                  </a:cubicBezTo>
                  <a:cubicBezTo>
                    <a:pt x="318" y="181"/>
                    <a:pt x="318" y="181"/>
                    <a:pt x="318" y="181"/>
                  </a:cubicBezTo>
                  <a:cubicBezTo>
                    <a:pt x="316" y="179"/>
                    <a:pt x="316" y="179"/>
                    <a:pt x="316" y="179"/>
                  </a:cubicBezTo>
                  <a:cubicBezTo>
                    <a:pt x="316" y="178"/>
                    <a:pt x="316" y="178"/>
                    <a:pt x="316" y="178"/>
                  </a:cubicBezTo>
                  <a:cubicBezTo>
                    <a:pt x="315" y="177"/>
                    <a:pt x="315" y="177"/>
                    <a:pt x="315" y="177"/>
                  </a:cubicBezTo>
                  <a:cubicBezTo>
                    <a:pt x="314" y="177"/>
                    <a:pt x="314" y="177"/>
                    <a:pt x="314" y="177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13" y="178"/>
                    <a:pt x="313" y="178"/>
                    <a:pt x="313" y="178"/>
                  </a:cubicBezTo>
                  <a:cubicBezTo>
                    <a:pt x="314" y="179"/>
                    <a:pt x="314" y="179"/>
                    <a:pt x="314" y="179"/>
                  </a:cubicBezTo>
                  <a:cubicBezTo>
                    <a:pt x="314" y="180"/>
                    <a:pt x="314" y="180"/>
                    <a:pt x="314" y="180"/>
                  </a:cubicBezTo>
                  <a:cubicBezTo>
                    <a:pt x="314" y="181"/>
                    <a:pt x="314" y="181"/>
                    <a:pt x="314" y="181"/>
                  </a:cubicBezTo>
                  <a:cubicBezTo>
                    <a:pt x="313" y="181"/>
                    <a:pt x="313" y="181"/>
                    <a:pt x="313" y="181"/>
                  </a:cubicBezTo>
                  <a:cubicBezTo>
                    <a:pt x="313" y="181"/>
                    <a:pt x="313" y="181"/>
                    <a:pt x="313" y="181"/>
                  </a:cubicBezTo>
                  <a:cubicBezTo>
                    <a:pt x="312" y="181"/>
                    <a:pt x="312" y="181"/>
                    <a:pt x="312" y="181"/>
                  </a:cubicBezTo>
                  <a:cubicBezTo>
                    <a:pt x="313" y="182"/>
                    <a:pt x="313" y="182"/>
                    <a:pt x="313" y="182"/>
                  </a:cubicBezTo>
                  <a:cubicBezTo>
                    <a:pt x="314" y="183"/>
                    <a:pt x="314" y="183"/>
                    <a:pt x="314" y="183"/>
                  </a:cubicBezTo>
                  <a:cubicBezTo>
                    <a:pt x="314" y="183"/>
                    <a:pt x="314" y="183"/>
                    <a:pt x="314" y="183"/>
                  </a:cubicBezTo>
                  <a:cubicBezTo>
                    <a:pt x="313" y="184"/>
                    <a:pt x="313" y="184"/>
                    <a:pt x="313" y="184"/>
                  </a:cubicBezTo>
                  <a:cubicBezTo>
                    <a:pt x="314" y="184"/>
                    <a:pt x="314" y="184"/>
                    <a:pt x="314" y="184"/>
                  </a:cubicBezTo>
                  <a:cubicBezTo>
                    <a:pt x="315" y="184"/>
                    <a:pt x="315" y="184"/>
                    <a:pt x="315" y="184"/>
                  </a:cubicBezTo>
                  <a:cubicBezTo>
                    <a:pt x="316" y="185"/>
                    <a:pt x="316" y="185"/>
                    <a:pt x="316" y="185"/>
                  </a:cubicBezTo>
                  <a:cubicBezTo>
                    <a:pt x="317" y="185"/>
                    <a:pt x="317" y="185"/>
                    <a:pt x="317" y="185"/>
                  </a:cubicBezTo>
                  <a:cubicBezTo>
                    <a:pt x="317" y="187"/>
                    <a:pt x="317" y="187"/>
                    <a:pt x="317" y="187"/>
                  </a:cubicBezTo>
                  <a:cubicBezTo>
                    <a:pt x="317" y="187"/>
                    <a:pt x="317" y="187"/>
                    <a:pt x="317" y="187"/>
                  </a:cubicBezTo>
                  <a:cubicBezTo>
                    <a:pt x="317" y="188"/>
                    <a:pt x="317" y="188"/>
                    <a:pt x="317" y="188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20" y="186"/>
                    <a:pt x="320" y="186"/>
                    <a:pt x="320" y="186"/>
                  </a:cubicBezTo>
                  <a:cubicBezTo>
                    <a:pt x="321" y="185"/>
                    <a:pt x="321" y="185"/>
                    <a:pt x="321" y="185"/>
                  </a:cubicBezTo>
                  <a:cubicBezTo>
                    <a:pt x="321" y="184"/>
                    <a:pt x="321" y="184"/>
                    <a:pt x="321" y="184"/>
                  </a:cubicBezTo>
                  <a:cubicBezTo>
                    <a:pt x="321" y="185"/>
                    <a:pt x="321" y="185"/>
                    <a:pt x="321" y="185"/>
                  </a:cubicBezTo>
                  <a:cubicBezTo>
                    <a:pt x="322" y="186"/>
                    <a:pt x="322" y="186"/>
                    <a:pt x="322" y="186"/>
                  </a:cubicBezTo>
                  <a:cubicBezTo>
                    <a:pt x="323" y="186"/>
                    <a:pt x="323" y="186"/>
                    <a:pt x="323" y="186"/>
                  </a:cubicBezTo>
                  <a:cubicBezTo>
                    <a:pt x="324" y="187"/>
                    <a:pt x="324" y="187"/>
                    <a:pt x="324" y="187"/>
                  </a:cubicBezTo>
                  <a:cubicBezTo>
                    <a:pt x="325" y="187"/>
                    <a:pt x="325" y="187"/>
                    <a:pt x="325" y="187"/>
                  </a:cubicBezTo>
                  <a:cubicBezTo>
                    <a:pt x="325" y="189"/>
                    <a:pt x="325" y="189"/>
                    <a:pt x="325" y="189"/>
                  </a:cubicBezTo>
                  <a:cubicBezTo>
                    <a:pt x="325" y="190"/>
                    <a:pt x="325" y="190"/>
                    <a:pt x="325" y="190"/>
                  </a:cubicBezTo>
                  <a:cubicBezTo>
                    <a:pt x="325" y="190"/>
                    <a:pt x="325" y="190"/>
                    <a:pt x="325" y="190"/>
                  </a:cubicBezTo>
                  <a:cubicBezTo>
                    <a:pt x="324" y="193"/>
                    <a:pt x="324" y="193"/>
                    <a:pt x="324" y="193"/>
                  </a:cubicBezTo>
                  <a:cubicBezTo>
                    <a:pt x="324" y="195"/>
                    <a:pt x="324" y="195"/>
                    <a:pt x="324" y="195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4" y="198"/>
                    <a:pt x="324" y="198"/>
                    <a:pt x="324" y="198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200"/>
                    <a:pt x="323" y="200"/>
                    <a:pt x="323" y="200"/>
                  </a:cubicBezTo>
                  <a:cubicBezTo>
                    <a:pt x="322" y="201"/>
                    <a:pt x="322" y="201"/>
                    <a:pt x="322" y="201"/>
                  </a:cubicBezTo>
                  <a:cubicBezTo>
                    <a:pt x="322" y="201"/>
                    <a:pt x="322" y="201"/>
                    <a:pt x="322" y="201"/>
                  </a:cubicBezTo>
                  <a:cubicBezTo>
                    <a:pt x="321" y="199"/>
                    <a:pt x="321" y="199"/>
                    <a:pt x="321" y="199"/>
                  </a:cubicBezTo>
                  <a:cubicBezTo>
                    <a:pt x="319" y="199"/>
                    <a:pt x="319" y="199"/>
                    <a:pt x="319" y="199"/>
                  </a:cubicBezTo>
                  <a:cubicBezTo>
                    <a:pt x="318" y="198"/>
                    <a:pt x="318" y="198"/>
                    <a:pt x="318" y="198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5" y="197"/>
                    <a:pt x="315" y="197"/>
                    <a:pt x="315" y="197"/>
                  </a:cubicBezTo>
                  <a:cubicBezTo>
                    <a:pt x="315" y="197"/>
                    <a:pt x="315" y="197"/>
                    <a:pt x="315" y="197"/>
                  </a:cubicBezTo>
                  <a:cubicBezTo>
                    <a:pt x="315" y="196"/>
                    <a:pt x="315" y="196"/>
                    <a:pt x="315" y="196"/>
                  </a:cubicBezTo>
                  <a:cubicBezTo>
                    <a:pt x="314" y="194"/>
                    <a:pt x="314" y="194"/>
                    <a:pt x="314" y="194"/>
                  </a:cubicBezTo>
                  <a:cubicBezTo>
                    <a:pt x="314" y="194"/>
                    <a:pt x="314" y="194"/>
                    <a:pt x="314" y="194"/>
                  </a:cubicBezTo>
                  <a:cubicBezTo>
                    <a:pt x="313" y="195"/>
                    <a:pt x="313" y="195"/>
                    <a:pt x="313" y="195"/>
                  </a:cubicBezTo>
                  <a:cubicBezTo>
                    <a:pt x="312" y="194"/>
                    <a:pt x="312" y="194"/>
                    <a:pt x="312" y="194"/>
                  </a:cubicBezTo>
                  <a:cubicBezTo>
                    <a:pt x="311" y="193"/>
                    <a:pt x="311" y="193"/>
                    <a:pt x="311" y="193"/>
                  </a:cubicBezTo>
                  <a:cubicBezTo>
                    <a:pt x="310" y="193"/>
                    <a:pt x="310" y="193"/>
                    <a:pt x="310" y="193"/>
                  </a:cubicBezTo>
                  <a:cubicBezTo>
                    <a:pt x="308" y="193"/>
                    <a:pt x="308" y="193"/>
                    <a:pt x="308" y="193"/>
                  </a:cubicBezTo>
                  <a:cubicBezTo>
                    <a:pt x="309" y="194"/>
                    <a:pt x="309" y="194"/>
                    <a:pt x="309" y="194"/>
                  </a:cubicBezTo>
                  <a:cubicBezTo>
                    <a:pt x="309" y="195"/>
                    <a:pt x="309" y="195"/>
                    <a:pt x="309" y="195"/>
                  </a:cubicBezTo>
                  <a:cubicBezTo>
                    <a:pt x="308" y="195"/>
                    <a:pt x="308" y="195"/>
                    <a:pt x="308" y="195"/>
                  </a:cubicBezTo>
                  <a:cubicBezTo>
                    <a:pt x="307" y="194"/>
                    <a:pt x="307" y="194"/>
                    <a:pt x="307" y="194"/>
                  </a:cubicBezTo>
                  <a:cubicBezTo>
                    <a:pt x="306" y="194"/>
                    <a:pt x="306" y="194"/>
                    <a:pt x="306" y="194"/>
                  </a:cubicBezTo>
                  <a:cubicBezTo>
                    <a:pt x="305" y="195"/>
                    <a:pt x="305" y="195"/>
                    <a:pt x="305" y="195"/>
                  </a:cubicBezTo>
                  <a:cubicBezTo>
                    <a:pt x="305" y="195"/>
                    <a:pt x="305" y="195"/>
                    <a:pt x="305" y="195"/>
                  </a:cubicBezTo>
                  <a:cubicBezTo>
                    <a:pt x="306" y="195"/>
                    <a:pt x="306" y="195"/>
                    <a:pt x="306" y="195"/>
                  </a:cubicBezTo>
                  <a:cubicBezTo>
                    <a:pt x="308" y="196"/>
                    <a:pt x="308" y="196"/>
                    <a:pt x="308" y="196"/>
                  </a:cubicBezTo>
                  <a:cubicBezTo>
                    <a:pt x="308" y="196"/>
                    <a:pt x="308" y="196"/>
                    <a:pt x="308" y="196"/>
                  </a:cubicBezTo>
                  <a:cubicBezTo>
                    <a:pt x="308" y="197"/>
                    <a:pt x="308" y="197"/>
                    <a:pt x="308" y="197"/>
                  </a:cubicBezTo>
                  <a:cubicBezTo>
                    <a:pt x="307" y="197"/>
                    <a:pt x="307" y="197"/>
                    <a:pt x="307" y="197"/>
                  </a:cubicBezTo>
                  <a:cubicBezTo>
                    <a:pt x="305" y="199"/>
                    <a:pt x="305" y="199"/>
                    <a:pt x="305" y="199"/>
                  </a:cubicBezTo>
                  <a:cubicBezTo>
                    <a:pt x="303" y="200"/>
                    <a:pt x="303" y="200"/>
                    <a:pt x="303" y="200"/>
                  </a:cubicBezTo>
                  <a:cubicBezTo>
                    <a:pt x="302" y="200"/>
                    <a:pt x="302" y="200"/>
                    <a:pt x="302" y="200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2" y="198"/>
                    <a:pt x="302" y="198"/>
                    <a:pt x="302" y="198"/>
                  </a:cubicBezTo>
                  <a:cubicBezTo>
                    <a:pt x="302" y="197"/>
                    <a:pt x="302" y="197"/>
                    <a:pt x="302" y="197"/>
                  </a:cubicBezTo>
                  <a:cubicBezTo>
                    <a:pt x="301" y="198"/>
                    <a:pt x="301" y="198"/>
                    <a:pt x="301" y="198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300" y="201"/>
                    <a:pt x="300" y="201"/>
                    <a:pt x="300" y="201"/>
                  </a:cubicBezTo>
                  <a:cubicBezTo>
                    <a:pt x="301" y="201"/>
                    <a:pt x="301" y="201"/>
                    <a:pt x="301" y="20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1" y="203"/>
                    <a:pt x="301" y="203"/>
                    <a:pt x="301" y="203"/>
                  </a:cubicBezTo>
                  <a:cubicBezTo>
                    <a:pt x="301" y="204"/>
                    <a:pt x="301" y="204"/>
                    <a:pt x="301" y="204"/>
                  </a:cubicBezTo>
                  <a:cubicBezTo>
                    <a:pt x="301" y="205"/>
                    <a:pt x="301" y="205"/>
                    <a:pt x="301" y="205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299" y="204"/>
                    <a:pt x="299" y="204"/>
                    <a:pt x="299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297" y="205"/>
                    <a:pt x="297" y="205"/>
                    <a:pt x="297" y="205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9" y="206"/>
                    <a:pt x="299" y="206"/>
                    <a:pt x="299" y="206"/>
                  </a:cubicBezTo>
                  <a:cubicBezTo>
                    <a:pt x="302" y="206"/>
                    <a:pt x="302" y="206"/>
                    <a:pt x="302" y="206"/>
                  </a:cubicBezTo>
                  <a:cubicBezTo>
                    <a:pt x="302" y="207"/>
                    <a:pt x="302" y="207"/>
                    <a:pt x="302" y="207"/>
                  </a:cubicBezTo>
                  <a:cubicBezTo>
                    <a:pt x="302" y="208"/>
                    <a:pt x="302" y="208"/>
                    <a:pt x="302" y="208"/>
                  </a:cubicBezTo>
                  <a:cubicBezTo>
                    <a:pt x="302" y="209"/>
                    <a:pt x="302" y="209"/>
                    <a:pt x="302" y="209"/>
                  </a:cubicBezTo>
                  <a:cubicBezTo>
                    <a:pt x="302" y="209"/>
                    <a:pt x="302" y="209"/>
                    <a:pt x="302" y="209"/>
                  </a:cubicBezTo>
                  <a:cubicBezTo>
                    <a:pt x="303" y="209"/>
                    <a:pt x="303" y="209"/>
                    <a:pt x="303" y="209"/>
                  </a:cubicBezTo>
                  <a:cubicBezTo>
                    <a:pt x="305" y="208"/>
                    <a:pt x="305" y="208"/>
                    <a:pt x="305" y="208"/>
                  </a:cubicBezTo>
                  <a:cubicBezTo>
                    <a:pt x="306" y="209"/>
                    <a:pt x="306" y="209"/>
                    <a:pt x="306" y="209"/>
                  </a:cubicBezTo>
                  <a:cubicBezTo>
                    <a:pt x="307" y="209"/>
                    <a:pt x="307" y="209"/>
                    <a:pt x="307" y="209"/>
                  </a:cubicBezTo>
                  <a:cubicBezTo>
                    <a:pt x="309" y="210"/>
                    <a:pt x="309" y="210"/>
                    <a:pt x="309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09"/>
                    <a:pt x="312" y="209"/>
                    <a:pt x="312" y="209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3" y="213"/>
                    <a:pt x="313" y="213"/>
                    <a:pt x="313" y="213"/>
                  </a:cubicBezTo>
                  <a:cubicBezTo>
                    <a:pt x="312" y="213"/>
                    <a:pt x="312" y="213"/>
                    <a:pt x="312" y="213"/>
                  </a:cubicBezTo>
                  <a:cubicBezTo>
                    <a:pt x="311" y="214"/>
                    <a:pt x="311" y="214"/>
                    <a:pt x="311" y="214"/>
                  </a:cubicBezTo>
                  <a:cubicBezTo>
                    <a:pt x="311" y="213"/>
                    <a:pt x="311" y="213"/>
                    <a:pt x="311" y="213"/>
                  </a:cubicBezTo>
                  <a:cubicBezTo>
                    <a:pt x="310" y="213"/>
                    <a:pt x="310" y="213"/>
                    <a:pt x="310" y="213"/>
                  </a:cubicBezTo>
                  <a:cubicBezTo>
                    <a:pt x="308" y="214"/>
                    <a:pt x="308" y="214"/>
                    <a:pt x="308" y="214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4" y="213"/>
                    <a:pt x="304" y="213"/>
                    <a:pt x="304" y="213"/>
                  </a:cubicBezTo>
                  <a:cubicBezTo>
                    <a:pt x="302" y="214"/>
                    <a:pt x="302" y="214"/>
                    <a:pt x="302" y="214"/>
                  </a:cubicBezTo>
                  <a:cubicBezTo>
                    <a:pt x="302" y="214"/>
                    <a:pt x="302" y="214"/>
                    <a:pt x="302" y="214"/>
                  </a:cubicBezTo>
                  <a:cubicBezTo>
                    <a:pt x="301" y="213"/>
                    <a:pt x="301" y="213"/>
                    <a:pt x="301" y="213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2" y="215"/>
                    <a:pt x="302" y="215"/>
                    <a:pt x="302" y="215"/>
                  </a:cubicBezTo>
                  <a:cubicBezTo>
                    <a:pt x="303" y="215"/>
                    <a:pt x="303" y="215"/>
                    <a:pt x="303" y="215"/>
                  </a:cubicBezTo>
                  <a:cubicBezTo>
                    <a:pt x="304" y="214"/>
                    <a:pt x="304" y="214"/>
                    <a:pt x="304" y="214"/>
                  </a:cubicBezTo>
                  <a:cubicBezTo>
                    <a:pt x="307" y="215"/>
                    <a:pt x="307" y="215"/>
                    <a:pt x="307" y="215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9" y="216"/>
                    <a:pt x="309" y="216"/>
                    <a:pt x="309" y="216"/>
                  </a:cubicBezTo>
                  <a:cubicBezTo>
                    <a:pt x="310" y="216"/>
                    <a:pt x="310" y="216"/>
                    <a:pt x="310" y="216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2" y="218"/>
                    <a:pt x="312" y="218"/>
                    <a:pt x="312" y="218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3" y="221"/>
                    <a:pt x="313" y="221"/>
                    <a:pt x="313" y="221"/>
                  </a:cubicBezTo>
                  <a:cubicBezTo>
                    <a:pt x="312" y="221"/>
                    <a:pt x="312" y="221"/>
                    <a:pt x="312" y="221"/>
                  </a:cubicBezTo>
                  <a:cubicBezTo>
                    <a:pt x="312" y="221"/>
                    <a:pt x="312" y="221"/>
                    <a:pt x="312" y="221"/>
                  </a:cubicBezTo>
                  <a:cubicBezTo>
                    <a:pt x="312" y="222"/>
                    <a:pt x="312" y="222"/>
                    <a:pt x="312" y="222"/>
                  </a:cubicBezTo>
                  <a:cubicBezTo>
                    <a:pt x="313" y="223"/>
                    <a:pt x="313" y="223"/>
                    <a:pt x="313" y="223"/>
                  </a:cubicBezTo>
                  <a:cubicBezTo>
                    <a:pt x="313" y="225"/>
                    <a:pt x="313" y="225"/>
                    <a:pt x="313" y="225"/>
                  </a:cubicBezTo>
                  <a:cubicBezTo>
                    <a:pt x="313" y="226"/>
                    <a:pt x="313" y="226"/>
                    <a:pt x="313" y="226"/>
                  </a:cubicBezTo>
                  <a:cubicBezTo>
                    <a:pt x="313" y="228"/>
                    <a:pt x="313" y="228"/>
                    <a:pt x="313" y="228"/>
                  </a:cubicBezTo>
                  <a:cubicBezTo>
                    <a:pt x="313" y="229"/>
                    <a:pt x="313" y="229"/>
                    <a:pt x="313" y="229"/>
                  </a:cubicBezTo>
                  <a:cubicBezTo>
                    <a:pt x="312" y="230"/>
                    <a:pt x="312" y="230"/>
                    <a:pt x="312" y="230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0" y="233"/>
                    <a:pt x="310" y="233"/>
                    <a:pt x="310" y="233"/>
                  </a:cubicBezTo>
                  <a:cubicBezTo>
                    <a:pt x="309" y="234"/>
                    <a:pt x="309" y="234"/>
                    <a:pt x="309" y="234"/>
                  </a:cubicBezTo>
                  <a:cubicBezTo>
                    <a:pt x="309" y="233"/>
                    <a:pt x="309" y="233"/>
                    <a:pt x="309" y="233"/>
                  </a:cubicBezTo>
                  <a:cubicBezTo>
                    <a:pt x="308" y="231"/>
                    <a:pt x="308" y="231"/>
                    <a:pt x="308" y="231"/>
                  </a:cubicBezTo>
                  <a:cubicBezTo>
                    <a:pt x="309" y="230"/>
                    <a:pt x="309" y="230"/>
                    <a:pt x="309" y="230"/>
                  </a:cubicBezTo>
                  <a:cubicBezTo>
                    <a:pt x="309" y="230"/>
                    <a:pt x="309" y="230"/>
                    <a:pt x="309" y="230"/>
                  </a:cubicBezTo>
                  <a:cubicBezTo>
                    <a:pt x="308" y="229"/>
                    <a:pt x="308" y="229"/>
                    <a:pt x="308" y="229"/>
                  </a:cubicBezTo>
                  <a:cubicBezTo>
                    <a:pt x="307" y="230"/>
                    <a:pt x="307" y="230"/>
                    <a:pt x="307" y="230"/>
                  </a:cubicBezTo>
                  <a:cubicBezTo>
                    <a:pt x="306" y="230"/>
                    <a:pt x="306" y="230"/>
                    <a:pt x="306" y="230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2" y="226"/>
                    <a:pt x="302" y="226"/>
                    <a:pt x="302" y="226"/>
                  </a:cubicBezTo>
                  <a:cubicBezTo>
                    <a:pt x="301" y="225"/>
                    <a:pt x="301" y="225"/>
                    <a:pt x="301" y="225"/>
                  </a:cubicBezTo>
                  <a:cubicBezTo>
                    <a:pt x="301" y="224"/>
                    <a:pt x="301" y="224"/>
                    <a:pt x="301" y="224"/>
                  </a:cubicBezTo>
                  <a:cubicBezTo>
                    <a:pt x="300" y="222"/>
                    <a:pt x="300" y="222"/>
                    <a:pt x="300" y="222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97" y="220"/>
                    <a:pt x="297" y="220"/>
                    <a:pt x="297" y="220"/>
                  </a:cubicBezTo>
                  <a:cubicBezTo>
                    <a:pt x="297" y="220"/>
                    <a:pt x="297" y="220"/>
                    <a:pt x="297" y="220"/>
                  </a:cubicBezTo>
                  <a:cubicBezTo>
                    <a:pt x="297" y="220"/>
                    <a:pt x="297" y="220"/>
                    <a:pt x="297" y="220"/>
                  </a:cubicBezTo>
                  <a:cubicBezTo>
                    <a:pt x="297" y="221"/>
                    <a:pt x="297" y="221"/>
                    <a:pt x="297" y="221"/>
                  </a:cubicBezTo>
                  <a:cubicBezTo>
                    <a:pt x="299" y="222"/>
                    <a:pt x="299" y="222"/>
                    <a:pt x="299" y="222"/>
                  </a:cubicBezTo>
                  <a:cubicBezTo>
                    <a:pt x="299" y="223"/>
                    <a:pt x="299" y="223"/>
                    <a:pt x="299" y="223"/>
                  </a:cubicBezTo>
                  <a:cubicBezTo>
                    <a:pt x="298" y="224"/>
                    <a:pt x="298" y="224"/>
                    <a:pt x="298" y="224"/>
                  </a:cubicBezTo>
                  <a:cubicBezTo>
                    <a:pt x="296" y="224"/>
                    <a:pt x="296" y="224"/>
                    <a:pt x="296" y="224"/>
                  </a:cubicBezTo>
                  <a:cubicBezTo>
                    <a:pt x="295" y="223"/>
                    <a:pt x="295" y="223"/>
                    <a:pt x="295" y="223"/>
                  </a:cubicBezTo>
                  <a:cubicBezTo>
                    <a:pt x="295" y="222"/>
                    <a:pt x="295" y="222"/>
                    <a:pt x="295" y="222"/>
                  </a:cubicBezTo>
                  <a:cubicBezTo>
                    <a:pt x="294" y="221"/>
                    <a:pt x="294" y="221"/>
                    <a:pt x="294" y="221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294" y="223"/>
                    <a:pt x="294" y="223"/>
                    <a:pt x="294" y="223"/>
                  </a:cubicBezTo>
                  <a:cubicBezTo>
                    <a:pt x="295" y="224"/>
                    <a:pt x="295" y="224"/>
                    <a:pt x="295" y="224"/>
                  </a:cubicBezTo>
                  <a:cubicBezTo>
                    <a:pt x="298" y="225"/>
                    <a:pt x="298" y="225"/>
                    <a:pt x="298" y="225"/>
                  </a:cubicBezTo>
                  <a:cubicBezTo>
                    <a:pt x="300" y="225"/>
                    <a:pt x="300" y="225"/>
                    <a:pt x="300" y="225"/>
                  </a:cubicBezTo>
                  <a:cubicBezTo>
                    <a:pt x="302" y="227"/>
                    <a:pt x="302" y="227"/>
                    <a:pt x="302" y="227"/>
                  </a:cubicBezTo>
                  <a:cubicBezTo>
                    <a:pt x="306" y="231"/>
                    <a:pt x="306" y="231"/>
                    <a:pt x="306" y="231"/>
                  </a:cubicBezTo>
                  <a:cubicBezTo>
                    <a:pt x="306" y="231"/>
                    <a:pt x="306" y="231"/>
                    <a:pt x="306" y="231"/>
                  </a:cubicBezTo>
                  <a:cubicBezTo>
                    <a:pt x="305" y="232"/>
                    <a:pt x="305" y="232"/>
                    <a:pt x="305" y="232"/>
                  </a:cubicBezTo>
                  <a:cubicBezTo>
                    <a:pt x="305" y="232"/>
                    <a:pt x="305" y="232"/>
                    <a:pt x="305" y="232"/>
                  </a:cubicBezTo>
                  <a:cubicBezTo>
                    <a:pt x="304" y="231"/>
                    <a:pt x="304" y="231"/>
                    <a:pt x="304" y="231"/>
                  </a:cubicBezTo>
                  <a:cubicBezTo>
                    <a:pt x="302" y="232"/>
                    <a:pt x="302" y="232"/>
                    <a:pt x="302" y="232"/>
                  </a:cubicBezTo>
                  <a:cubicBezTo>
                    <a:pt x="301" y="232"/>
                    <a:pt x="301" y="232"/>
                    <a:pt x="301" y="232"/>
                  </a:cubicBezTo>
                  <a:cubicBezTo>
                    <a:pt x="300" y="234"/>
                    <a:pt x="300" y="234"/>
                    <a:pt x="300" y="234"/>
                  </a:cubicBezTo>
                  <a:cubicBezTo>
                    <a:pt x="298" y="234"/>
                    <a:pt x="298" y="234"/>
                    <a:pt x="298" y="234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97" y="231"/>
                    <a:pt x="297" y="231"/>
                    <a:pt x="297" y="231"/>
                  </a:cubicBezTo>
                  <a:cubicBezTo>
                    <a:pt x="297" y="231"/>
                    <a:pt x="297" y="231"/>
                    <a:pt x="297" y="231"/>
                  </a:cubicBezTo>
                  <a:cubicBezTo>
                    <a:pt x="296" y="230"/>
                    <a:pt x="296" y="230"/>
                    <a:pt x="296" y="230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2"/>
                    <a:pt x="296" y="232"/>
                    <a:pt x="296" y="232"/>
                  </a:cubicBezTo>
                  <a:cubicBezTo>
                    <a:pt x="296" y="234"/>
                    <a:pt x="296" y="234"/>
                    <a:pt x="296" y="234"/>
                  </a:cubicBezTo>
                  <a:cubicBezTo>
                    <a:pt x="297" y="235"/>
                    <a:pt x="297" y="235"/>
                    <a:pt x="297" y="235"/>
                  </a:cubicBezTo>
                  <a:cubicBezTo>
                    <a:pt x="298" y="235"/>
                    <a:pt x="298" y="235"/>
                    <a:pt x="298" y="235"/>
                  </a:cubicBezTo>
                  <a:cubicBezTo>
                    <a:pt x="300" y="235"/>
                    <a:pt x="300" y="235"/>
                    <a:pt x="300" y="235"/>
                  </a:cubicBezTo>
                  <a:cubicBezTo>
                    <a:pt x="302" y="233"/>
                    <a:pt x="302" y="233"/>
                    <a:pt x="302" y="233"/>
                  </a:cubicBezTo>
                  <a:cubicBezTo>
                    <a:pt x="302" y="233"/>
                    <a:pt x="302" y="233"/>
                    <a:pt x="302" y="233"/>
                  </a:cubicBezTo>
                  <a:cubicBezTo>
                    <a:pt x="305" y="234"/>
                    <a:pt x="305" y="234"/>
                    <a:pt x="305" y="234"/>
                  </a:cubicBezTo>
                  <a:cubicBezTo>
                    <a:pt x="304" y="235"/>
                    <a:pt x="304" y="235"/>
                    <a:pt x="304" y="235"/>
                  </a:cubicBezTo>
                  <a:cubicBezTo>
                    <a:pt x="304" y="235"/>
                    <a:pt x="304" y="235"/>
                    <a:pt x="304" y="235"/>
                  </a:cubicBezTo>
                  <a:cubicBezTo>
                    <a:pt x="304" y="238"/>
                    <a:pt x="304" y="238"/>
                    <a:pt x="304" y="238"/>
                  </a:cubicBezTo>
                  <a:cubicBezTo>
                    <a:pt x="303" y="239"/>
                    <a:pt x="303" y="239"/>
                    <a:pt x="303" y="239"/>
                  </a:cubicBezTo>
                  <a:cubicBezTo>
                    <a:pt x="302" y="239"/>
                    <a:pt x="302" y="239"/>
                    <a:pt x="302" y="239"/>
                  </a:cubicBezTo>
                  <a:cubicBezTo>
                    <a:pt x="302" y="240"/>
                    <a:pt x="302" y="240"/>
                    <a:pt x="302" y="240"/>
                  </a:cubicBezTo>
                  <a:cubicBezTo>
                    <a:pt x="303" y="241"/>
                    <a:pt x="303" y="241"/>
                    <a:pt x="303" y="241"/>
                  </a:cubicBezTo>
                  <a:cubicBezTo>
                    <a:pt x="304" y="240"/>
                    <a:pt x="304" y="240"/>
                    <a:pt x="304" y="240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307" y="242"/>
                    <a:pt x="307" y="242"/>
                    <a:pt x="307" y="242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311" y="242"/>
                    <a:pt x="311" y="242"/>
                    <a:pt x="311" y="242"/>
                  </a:cubicBezTo>
                  <a:cubicBezTo>
                    <a:pt x="312" y="242"/>
                    <a:pt x="312" y="242"/>
                    <a:pt x="312" y="242"/>
                  </a:cubicBezTo>
                  <a:cubicBezTo>
                    <a:pt x="312" y="243"/>
                    <a:pt x="312" y="243"/>
                    <a:pt x="312" y="243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3" y="246"/>
                    <a:pt x="313" y="246"/>
                  </a:cubicBezTo>
                  <a:cubicBezTo>
                    <a:pt x="312" y="247"/>
                    <a:pt x="312" y="247"/>
                    <a:pt x="312" y="247"/>
                  </a:cubicBezTo>
                  <a:cubicBezTo>
                    <a:pt x="311" y="250"/>
                    <a:pt x="311" y="250"/>
                    <a:pt x="311" y="250"/>
                  </a:cubicBezTo>
                  <a:cubicBezTo>
                    <a:pt x="309" y="251"/>
                    <a:pt x="309" y="251"/>
                    <a:pt x="309" y="251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08" y="250"/>
                    <a:pt x="308" y="250"/>
                    <a:pt x="308" y="250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6" y="248"/>
                    <a:pt x="306" y="248"/>
                    <a:pt x="306" y="248"/>
                  </a:cubicBezTo>
                  <a:cubicBezTo>
                    <a:pt x="306" y="246"/>
                    <a:pt x="306" y="246"/>
                    <a:pt x="306" y="246"/>
                  </a:cubicBezTo>
                  <a:cubicBezTo>
                    <a:pt x="304" y="245"/>
                    <a:pt x="304" y="245"/>
                    <a:pt x="304" y="245"/>
                  </a:cubicBezTo>
                  <a:cubicBezTo>
                    <a:pt x="303" y="245"/>
                    <a:pt x="303" y="245"/>
                    <a:pt x="303" y="245"/>
                  </a:cubicBezTo>
                  <a:cubicBezTo>
                    <a:pt x="301" y="244"/>
                    <a:pt x="301" y="244"/>
                    <a:pt x="301" y="244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4"/>
                    <a:pt x="299" y="244"/>
                    <a:pt x="299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4"/>
                    <a:pt x="297" y="244"/>
                    <a:pt x="297" y="244"/>
                  </a:cubicBezTo>
                  <a:cubicBezTo>
                    <a:pt x="297" y="243"/>
                    <a:pt x="297" y="243"/>
                    <a:pt x="297" y="243"/>
                  </a:cubicBezTo>
                  <a:cubicBezTo>
                    <a:pt x="296" y="242"/>
                    <a:pt x="296" y="242"/>
                    <a:pt x="296" y="242"/>
                  </a:cubicBezTo>
                  <a:cubicBezTo>
                    <a:pt x="295" y="242"/>
                    <a:pt x="295" y="242"/>
                    <a:pt x="295" y="242"/>
                  </a:cubicBezTo>
                  <a:cubicBezTo>
                    <a:pt x="295" y="242"/>
                    <a:pt x="295" y="242"/>
                    <a:pt x="295" y="242"/>
                  </a:cubicBezTo>
                  <a:cubicBezTo>
                    <a:pt x="296" y="243"/>
                    <a:pt x="296" y="243"/>
                    <a:pt x="296" y="243"/>
                  </a:cubicBezTo>
                  <a:cubicBezTo>
                    <a:pt x="296" y="245"/>
                    <a:pt x="296" y="245"/>
                    <a:pt x="296" y="245"/>
                  </a:cubicBezTo>
                  <a:cubicBezTo>
                    <a:pt x="295" y="246"/>
                    <a:pt x="295" y="246"/>
                    <a:pt x="295" y="246"/>
                  </a:cubicBezTo>
                  <a:cubicBezTo>
                    <a:pt x="294" y="247"/>
                    <a:pt x="294" y="247"/>
                    <a:pt x="294" y="247"/>
                  </a:cubicBezTo>
                  <a:cubicBezTo>
                    <a:pt x="293" y="247"/>
                    <a:pt x="293" y="247"/>
                    <a:pt x="293" y="247"/>
                  </a:cubicBezTo>
                  <a:cubicBezTo>
                    <a:pt x="292" y="247"/>
                    <a:pt x="292" y="247"/>
                    <a:pt x="292" y="247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4" y="248"/>
                    <a:pt x="294" y="248"/>
                    <a:pt x="294" y="248"/>
                  </a:cubicBezTo>
                  <a:cubicBezTo>
                    <a:pt x="294" y="249"/>
                    <a:pt x="294" y="249"/>
                    <a:pt x="294" y="249"/>
                  </a:cubicBezTo>
                  <a:cubicBezTo>
                    <a:pt x="292" y="251"/>
                    <a:pt x="292" y="251"/>
                    <a:pt x="292" y="251"/>
                  </a:cubicBezTo>
                  <a:cubicBezTo>
                    <a:pt x="292" y="252"/>
                    <a:pt x="292" y="252"/>
                    <a:pt x="292" y="252"/>
                  </a:cubicBezTo>
                  <a:cubicBezTo>
                    <a:pt x="291" y="252"/>
                    <a:pt x="291" y="252"/>
                    <a:pt x="291" y="252"/>
                  </a:cubicBezTo>
                  <a:cubicBezTo>
                    <a:pt x="292" y="253"/>
                    <a:pt x="292" y="253"/>
                    <a:pt x="292" y="253"/>
                  </a:cubicBezTo>
                  <a:cubicBezTo>
                    <a:pt x="293" y="253"/>
                    <a:pt x="293" y="253"/>
                    <a:pt x="293" y="253"/>
                  </a:cubicBezTo>
                  <a:cubicBezTo>
                    <a:pt x="293" y="255"/>
                    <a:pt x="293" y="255"/>
                    <a:pt x="293" y="255"/>
                  </a:cubicBezTo>
                  <a:cubicBezTo>
                    <a:pt x="294" y="256"/>
                    <a:pt x="294" y="256"/>
                    <a:pt x="294" y="256"/>
                  </a:cubicBezTo>
                  <a:cubicBezTo>
                    <a:pt x="295" y="257"/>
                    <a:pt x="295" y="257"/>
                    <a:pt x="295" y="257"/>
                  </a:cubicBezTo>
                  <a:cubicBezTo>
                    <a:pt x="294" y="259"/>
                    <a:pt x="294" y="259"/>
                    <a:pt x="294" y="259"/>
                  </a:cubicBezTo>
                  <a:cubicBezTo>
                    <a:pt x="294" y="260"/>
                    <a:pt x="294" y="260"/>
                    <a:pt x="294" y="260"/>
                  </a:cubicBezTo>
                  <a:cubicBezTo>
                    <a:pt x="295" y="259"/>
                    <a:pt x="295" y="259"/>
                    <a:pt x="295" y="259"/>
                  </a:cubicBezTo>
                  <a:cubicBezTo>
                    <a:pt x="296" y="258"/>
                    <a:pt x="296" y="258"/>
                    <a:pt x="296" y="258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4"/>
                    <a:pt x="295" y="254"/>
                    <a:pt x="295" y="254"/>
                  </a:cubicBezTo>
                  <a:cubicBezTo>
                    <a:pt x="295" y="253"/>
                    <a:pt x="295" y="253"/>
                    <a:pt x="295" y="253"/>
                  </a:cubicBezTo>
                  <a:cubicBezTo>
                    <a:pt x="296" y="253"/>
                    <a:pt x="296" y="253"/>
                    <a:pt x="296" y="253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7" y="255"/>
                    <a:pt x="297" y="255"/>
                    <a:pt x="297" y="255"/>
                  </a:cubicBezTo>
                  <a:cubicBezTo>
                    <a:pt x="298" y="256"/>
                    <a:pt x="298" y="256"/>
                    <a:pt x="298" y="256"/>
                  </a:cubicBezTo>
                  <a:cubicBezTo>
                    <a:pt x="299" y="257"/>
                    <a:pt x="299" y="257"/>
                    <a:pt x="299" y="257"/>
                  </a:cubicBezTo>
                  <a:cubicBezTo>
                    <a:pt x="300" y="257"/>
                    <a:pt x="300" y="257"/>
                    <a:pt x="300" y="257"/>
                  </a:cubicBezTo>
                  <a:cubicBezTo>
                    <a:pt x="300" y="257"/>
                    <a:pt x="300" y="257"/>
                    <a:pt x="300" y="257"/>
                  </a:cubicBezTo>
                  <a:cubicBezTo>
                    <a:pt x="301" y="257"/>
                    <a:pt x="301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4" y="256"/>
                    <a:pt x="304" y="256"/>
                    <a:pt x="304" y="256"/>
                  </a:cubicBezTo>
                  <a:cubicBezTo>
                    <a:pt x="304" y="257"/>
                    <a:pt x="304" y="257"/>
                    <a:pt x="304" y="257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3" y="260"/>
                    <a:pt x="303" y="260"/>
                    <a:pt x="303" y="260"/>
                  </a:cubicBezTo>
                  <a:cubicBezTo>
                    <a:pt x="303" y="261"/>
                    <a:pt x="303" y="261"/>
                    <a:pt x="303" y="261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2" y="265"/>
                    <a:pt x="302" y="265"/>
                    <a:pt x="302" y="265"/>
                  </a:cubicBezTo>
                  <a:cubicBezTo>
                    <a:pt x="302" y="266"/>
                    <a:pt x="302" y="266"/>
                    <a:pt x="302" y="266"/>
                  </a:cubicBezTo>
                  <a:cubicBezTo>
                    <a:pt x="300" y="265"/>
                    <a:pt x="300" y="265"/>
                    <a:pt x="300" y="265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4" y="267"/>
                    <a:pt x="294" y="267"/>
                    <a:pt x="294" y="267"/>
                  </a:cubicBezTo>
                  <a:cubicBezTo>
                    <a:pt x="294" y="268"/>
                    <a:pt x="294" y="268"/>
                    <a:pt x="294" y="268"/>
                  </a:cubicBezTo>
                  <a:cubicBezTo>
                    <a:pt x="293" y="268"/>
                    <a:pt x="293" y="268"/>
                    <a:pt x="293" y="268"/>
                  </a:cubicBezTo>
                  <a:cubicBezTo>
                    <a:pt x="292" y="268"/>
                    <a:pt x="292" y="268"/>
                    <a:pt x="292" y="268"/>
                  </a:cubicBezTo>
                  <a:cubicBezTo>
                    <a:pt x="291" y="269"/>
                    <a:pt x="291" y="269"/>
                    <a:pt x="291" y="269"/>
                  </a:cubicBezTo>
                  <a:cubicBezTo>
                    <a:pt x="291" y="270"/>
                    <a:pt x="291" y="270"/>
                    <a:pt x="291" y="270"/>
                  </a:cubicBezTo>
                  <a:cubicBezTo>
                    <a:pt x="290" y="270"/>
                    <a:pt x="290" y="270"/>
                    <a:pt x="290" y="270"/>
                  </a:cubicBezTo>
                  <a:cubicBezTo>
                    <a:pt x="289" y="270"/>
                    <a:pt x="289" y="270"/>
                    <a:pt x="289" y="270"/>
                  </a:cubicBezTo>
                  <a:cubicBezTo>
                    <a:pt x="287" y="269"/>
                    <a:pt x="287" y="269"/>
                    <a:pt x="287" y="269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84" y="266"/>
                    <a:pt x="284" y="266"/>
                    <a:pt x="284" y="266"/>
                  </a:cubicBezTo>
                  <a:cubicBezTo>
                    <a:pt x="280" y="262"/>
                    <a:pt x="280" y="262"/>
                    <a:pt x="280" y="262"/>
                  </a:cubicBezTo>
                  <a:cubicBezTo>
                    <a:pt x="279" y="261"/>
                    <a:pt x="279" y="261"/>
                    <a:pt x="279" y="261"/>
                  </a:cubicBezTo>
                  <a:cubicBezTo>
                    <a:pt x="279" y="260"/>
                    <a:pt x="279" y="260"/>
                    <a:pt x="279" y="260"/>
                  </a:cubicBezTo>
                  <a:cubicBezTo>
                    <a:pt x="280" y="260"/>
                    <a:pt x="280" y="260"/>
                    <a:pt x="280" y="260"/>
                  </a:cubicBezTo>
                  <a:cubicBezTo>
                    <a:pt x="281" y="259"/>
                    <a:pt x="281" y="259"/>
                    <a:pt x="281" y="259"/>
                  </a:cubicBezTo>
                  <a:cubicBezTo>
                    <a:pt x="281" y="260"/>
                    <a:pt x="281" y="260"/>
                    <a:pt x="281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5" y="262"/>
                    <a:pt x="285" y="262"/>
                    <a:pt x="285" y="262"/>
                  </a:cubicBezTo>
                  <a:cubicBezTo>
                    <a:pt x="287" y="263"/>
                    <a:pt x="287" y="263"/>
                    <a:pt x="287" y="263"/>
                  </a:cubicBezTo>
                  <a:cubicBezTo>
                    <a:pt x="287" y="263"/>
                    <a:pt x="287" y="263"/>
                    <a:pt x="287" y="263"/>
                  </a:cubicBezTo>
                  <a:cubicBezTo>
                    <a:pt x="290" y="263"/>
                    <a:pt x="290" y="263"/>
                    <a:pt x="290" y="263"/>
                  </a:cubicBezTo>
                  <a:cubicBezTo>
                    <a:pt x="290" y="262"/>
                    <a:pt x="290" y="262"/>
                    <a:pt x="290" y="262"/>
                  </a:cubicBezTo>
                  <a:cubicBezTo>
                    <a:pt x="289" y="261"/>
                    <a:pt x="289" y="261"/>
                    <a:pt x="289" y="261"/>
                  </a:cubicBezTo>
                  <a:cubicBezTo>
                    <a:pt x="289" y="261"/>
                    <a:pt x="289" y="261"/>
                    <a:pt x="289" y="261"/>
                  </a:cubicBezTo>
                  <a:cubicBezTo>
                    <a:pt x="288" y="262"/>
                    <a:pt x="288" y="262"/>
                    <a:pt x="288" y="262"/>
                  </a:cubicBezTo>
                  <a:cubicBezTo>
                    <a:pt x="286" y="261"/>
                    <a:pt x="286" y="261"/>
                    <a:pt x="286" y="261"/>
                  </a:cubicBezTo>
                  <a:cubicBezTo>
                    <a:pt x="284" y="260"/>
                    <a:pt x="284" y="260"/>
                    <a:pt x="284" y="260"/>
                  </a:cubicBezTo>
                  <a:cubicBezTo>
                    <a:pt x="281" y="258"/>
                    <a:pt x="281" y="258"/>
                    <a:pt x="281" y="258"/>
                  </a:cubicBezTo>
                  <a:cubicBezTo>
                    <a:pt x="280" y="258"/>
                    <a:pt x="280" y="258"/>
                    <a:pt x="280" y="258"/>
                  </a:cubicBezTo>
                  <a:cubicBezTo>
                    <a:pt x="280" y="258"/>
                    <a:pt x="280" y="258"/>
                    <a:pt x="280" y="258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79" y="256"/>
                    <a:pt x="279" y="256"/>
                    <a:pt x="279" y="256"/>
                  </a:cubicBezTo>
                  <a:cubicBezTo>
                    <a:pt x="278" y="256"/>
                    <a:pt x="278" y="256"/>
                    <a:pt x="278" y="256"/>
                  </a:cubicBezTo>
                  <a:cubicBezTo>
                    <a:pt x="277" y="257"/>
                    <a:pt x="277" y="257"/>
                    <a:pt x="277" y="257"/>
                  </a:cubicBezTo>
                  <a:cubicBezTo>
                    <a:pt x="277" y="259"/>
                    <a:pt x="277" y="259"/>
                    <a:pt x="277" y="259"/>
                  </a:cubicBezTo>
                  <a:cubicBezTo>
                    <a:pt x="277" y="261"/>
                    <a:pt x="277" y="261"/>
                    <a:pt x="277" y="261"/>
                  </a:cubicBezTo>
                  <a:cubicBezTo>
                    <a:pt x="277" y="262"/>
                    <a:pt x="277" y="262"/>
                    <a:pt x="277" y="262"/>
                  </a:cubicBezTo>
                  <a:cubicBezTo>
                    <a:pt x="277" y="263"/>
                    <a:pt x="277" y="263"/>
                    <a:pt x="277" y="263"/>
                  </a:cubicBezTo>
                  <a:cubicBezTo>
                    <a:pt x="276" y="263"/>
                    <a:pt x="276" y="263"/>
                    <a:pt x="276" y="263"/>
                  </a:cubicBezTo>
                  <a:cubicBezTo>
                    <a:pt x="274" y="260"/>
                    <a:pt x="274" y="260"/>
                    <a:pt x="274" y="260"/>
                  </a:cubicBezTo>
                  <a:cubicBezTo>
                    <a:pt x="272" y="257"/>
                    <a:pt x="272" y="257"/>
                    <a:pt x="272" y="257"/>
                  </a:cubicBezTo>
                  <a:cubicBezTo>
                    <a:pt x="271" y="256"/>
                    <a:pt x="271" y="256"/>
                    <a:pt x="271" y="256"/>
                  </a:cubicBezTo>
                  <a:cubicBezTo>
                    <a:pt x="271" y="255"/>
                    <a:pt x="271" y="255"/>
                    <a:pt x="271" y="255"/>
                  </a:cubicBezTo>
                  <a:cubicBezTo>
                    <a:pt x="270" y="254"/>
                    <a:pt x="270" y="254"/>
                    <a:pt x="270" y="254"/>
                  </a:cubicBezTo>
                  <a:cubicBezTo>
                    <a:pt x="270" y="254"/>
                    <a:pt x="270" y="254"/>
                    <a:pt x="270" y="254"/>
                  </a:cubicBezTo>
                  <a:cubicBezTo>
                    <a:pt x="269" y="255"/>
                    <a:pt x="269" y="255"/>
                    <a:pt x="269" y="255"/>
                  </a:cubicBezTo>
                  <a:cubicBezTo>
                    <a:pt x="269" y="255"/>
                    <a:pt x="269" y="255"/>
                    <a:pt x="269" y="255"/>
                  </a:cubicBezTo>
                  <a:cubicBezTo>
                    <a:pt x="271" y="256"/>
                    <a:pt x="271" y="256"/>
                    <a:pt x="271" y="256"/>
                  </a:cubicBezTo>
                  <a:cubicBezTo>
                    <a:pt x="273" y="259"/>
                    <a:pt x="273" y="259"/>
                    <a:pt x="273" y="259"/>
                  </a:cubicBezTo>
                  <a:cubicBezTo>
                    <a:pt x="273" y="260"/>
                    <a:pt x="273" y="260"/>
                    <a:pt x="273" y="260"/>
                  </a:cubicBezTo>
                  <a:cubicBezTo>
                    <a:pt x="274" y="261"/>
                    <a:pt x="274" y="261"/>
                    <a:pt x="274" y="261"/>
                  </a:cubicBezTo>
                  <a:cubicBezTo>
                    <a:pt x="274" y="262"/>
                    <a:pt x="274" y="262"/>
                    <a:pt x="274" y="262"/>
                  </a:cubicBezTo>
                  <a:cubicBezTo>
                    <a:pt x="274" y="263"/>
                    <a:pt x="274" y="263"/>
                    <a:pt x="274" y="263"/>
                  </a:cubicBezTo>
                  <a:cubicBezTo>
                    <a:pt x="273" y="263"/>
                    <a:pt x="273" y="263"/>
                    <a:pt x="273" y="263"/>
                  </a:cubicBezTo>
                  <a:cubicBezTo>
                    <a:pt x="272" y="264"/>
                    <a:pt x="272" y="264"/>
                    <a:pt x="272" y="264"/>
                  </a:cubicBezTo>
                  <a:cubicBezTo>
                    <a:pt x="271" y="265"/>
                    <a:pt x="271" y="265"/>
                    <a:pt x="271" y="265"/>
                  </a:cubicBezTo>
                  <a:cubicBezTo>
                    <a:pt x="270" y="265"/>
                    <a:pt x="270" y="265"/>
                    <a:pt x="270" y="265"/>
                  </a:cubicBezTo>
                  <a:cubicBezTo>
                    <a:pt x="269" y="266"/>
                    <a:pt x="269" y="266"/>
                    <a:pt x="269" y="266"/>
                  </a:cubicBezTo>
                  <a:cubicBezTo>
                    <a:pt x="268" y="267"/>
                    <a:pt x="268" y="267"/>
                    <a:pt x="268" y="267"/>
                  </a:cubicBezTo>
                  <a:cubicBezTo>
                    <a:pt x="266" y="267"/>
                    <a:pt x="266" y="267"/>
                    <a:pt x="266" y="267"/>
                  </a:cubicBezTo>
                  <a:cubicBezTo>
                    <a:pt x="265" y="267"/>
                    <a:pt x="265" y="267"/>
                    <a:pt x="265" y="267"/>
                  </a:cubicBezTo>
                  <a:cubicBezTo>
                    <a:pt x="264" y="266"/>
                    <a:pt x="264" y="266"/>
                    <a:pt x="264" y="266"/>
                  </a:cubicBezTo>
                  <a:cubicBezTo>
                    <a:pt x="263" y="266"/>
                    <a:pt x="263" y="266"/>
                    <a:pt x="263" y="266"/>
                  </a:cubicBezTo>
                  <a:cubicBezTo>
                    <a:pt x="262" y="265"/>
                    <a:pt x="262" y="265"/>
                    <a:pt x="262" y="265"/>
                  </a:cubicBezTo>
                  <a:cubicBezTo>
                    <a:pt x="262" y="265"/>
                    <a:pt x="262" y="265"/>
                    <a:pt x="262" y="265"/>
                  </a:cubicBezTo>
                  <a:cubicBezTo>
                    <a:pt x="260" y="263"/>
                    <a:pt x="260" y="263"/>
                    <a:pt x="260" y="263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59" y="261"/>
                    <a:pt x="259" y="261"/>
                    <a:pt x="259" y="261"/>
                  </a:cubicBezTo>
                  <a:cubicBezTo>
                    <a:pt x="258" y="260"/>
                    <a:pt x="258" y="260"/>
                    <a:pt x="258" y="260"/>
                  </a:cubicBezTo>
                  <a:cubicBezTo>
                    <a:pt x="258" y="261"/>
                    <a:pt x="258" y="261"/>
                    <a:pt x="258" y="261"/>
                  </a:cubicBezTo>
                  <a:cubicBezTo>
                    <a:pt x="258" y="262"/>
                    <a:pt x="258" y="262"/>
                    <a:pt x="258" y="262"/>
                  </a:cubicBezTo>
                  <a:cubicBezTo>
                    <a:pt x="258" y="263"/>
                    <a:pt x="258" y="263"/>
                    <a:pt x="258" y="263"/>
                  </a:cubicBezTo>
                  <a:cubicBezTo>
                    <a:pt x="260" y="264"/>
                    <a:pt x="260" y="264"/>
                    <a:pt x="260" y="264"/>
                  </a:cubicBezTo>
                  <a:cubicBezTo>
                    <a:pt x="261" y="265"/>
                    <a:pt x="261" y="265"/>
                    <a:pt x="261" y="265"/>
                  </a:cubicBezTo>
                  <a:cubicBezTo>
                    <a:pt x="262" y="267"/>
                    <a:pt x="262" y="267"/>
                    <a:pt x="262" y="267"/>
                  </a:cubicBezTo>
                  <a:cubicBezTo>
                    <a:pt x="262" y="268"/>
                    <a:pt x="262" y="268"/>
                    <a:pt x="262" y="268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59" y="268"/>
                    <a:pt x="259" y="268"/>
                    <a:pt x="259" y="268"/>
                  </a:cubicBezTo>
                  <a:cubicBezTo>
                    <a:pt x="257" y="268"/>
                    <a:pt x="257" y="268"/>
                    <a:pt x="257" y="268"/>
                  </a:cubicBezTo>
                  <a:cubicBezTo>
                    <a:pt x="256" y="268"/>
                    <a:pt x="256" y="268"/>
                    <a:pt x="256" y="268"/>
                  </a:cubicBezTo>
                  <a:cubicBezTo>
                    <a:pt x="255" y="269"/>
                    <a:pt x="255" y="269"/>
                    <a:pt x="255" y="269"/>
                  </a:cubicBezTo>
                  <a:cubicBezTo>
                    <a:pt x="255" y="270"/>
                    <a:pt x="255" y="270"/>
                    <a:pt x="255" y="270"/>
                  </a:cubicBezTo>
                  <a:cubicBezTo>
                    <a:pt x="255" y="270"/>
                    <a:pt x="255" y="270"/>
                    <a:pt x="255" y="270"/>
                  </a:cubicBezTo>
                  <a:cubicBezTo>
                    <a:pt x="256" y="271"/>
                    <a:pt x="256" y="271"/>
                    <a:pt x="256" y="271"/>
                  </a:cubicBezTo>
                  <a:cubicBezTo>
                    <a:pt x="257" y="271"/>
                    <a:pt x="257" y="271"/>
                    <a:pt x="257" y="271"/>
                  </a:cubicBezTo>
                  <a:cubicBezTo>
                    <a:pt x="257" y="270"/>
                    <a:pt x="257" y="270"/>
                    <a:pt x="257" y="270"/>
                  </a:cubicBezTo>
                  <a:cubicBezTo>
                    <a:pt x="257" y="269"/>
                    <a:pt x="257" y="269"/>
                    <a:pt x="257" y="269"/>
                  </a:cubicBezTo>
                  <a:cubicBezTo>
                    <a:pt x="259" y="269"/>
                    <a:pt x="259" y="269"/>
                    <a:pt x="259" y="269"/>
                  </a:cubicBezTo>
                  <a:cubicBezTo>
                    <a:pt x="260" y="270"/>
                    <a:pt x="260" y="270"/>
                    <a:pt x="260" y="270"/>
                  </a:cubicBezTo>
                  <a:cubicBezTo>
                    <a:pt x="262" y="270"/>
                    <a:pt x="262" y="270"/>
                    <a:pt x="262" y="270"/>
                  </a:cubicBezTo>
                  <a:cubicBezTo>
                    <a:pt x="263" y="269"/>
                    <a:pt x="263" y="269"/>
                    <a:pt x="263" y="269"/>
                  </a:cubicBezTo>
                  <a:cubicBezTo>
                    <a:pt x="263" y="268"/>
                    <a:pt x="263" y="268"/>
                    <a:pt x="263" y="268"/>
                  </a:cubicBezTo>
                  <a:cubicBezTo>
                    <a:pt x="264" y="268"/>
                    <a:pt x="264" y="268"/>
                    <a:pt x="264" y="268"/>
                  </a:cubicBezTo>
                  <a:cubicBezTo>
                    <a:pt x="266" y="268"/>
                    <a:pt x="266" y="268"/>
                    <a:pt x="266" y="268"/>
                  </a:cubicBezTo>
                  <a:cubicBezTo>
                    <a:pt x="267" y="268"/>
                    <a:pt x="267" y="268"/>
                    <a:pt x="267" y="268"/>
                  </a:cubicBezTo>
                  <a:cubicBezTo>
                    <a:pt x="268" y="269"/>
                    <a:pt x="268" y="269"/>
                    <a:pt x="268" y="269"/>
                  </a:cubicBezTo>
                  <a:cubicBezTo>
                    <a:pt x="269" y="270"/>
                    <a:pt x="269" y="270"/>
                    <a:pt x="269" y="270"/>
                  </a:cubicBezTo>
                  <a:cubicBezTo>
                    <a:pt x="271" y="270"/>
                    <a:pt x="271" y="270"/>
                    <a:pt x="271" y="270"/>
                  </a:cubicBezTo>
                  <a:cubicBezTo>
                    <a:pt x="272" y="271"/>
                    <a:pt x="272" y="271"/>
                    <a:pt x="272" y="271"/>
                  </a:cubicBezTo>
                  <a:cubicBezTo>
                    <a:pt x="272" y="272"/>
                    <a:pt x="272" y="272"/>
                    <a:pt x="272" y="272"/>
                  </a:cubicBezTo>
                  <a:cubicBezTo>
                    <a:pt x="272" y="273"/>
                    <a:pt x="272" y="273"/>
                    <a:pt x="272" y="273"/>
                  </a:cubicBezTo>
                  <a:cubicBezTo>
                    <a:pt x="271" y="273"/>
                    <a:pt x="271" y="273"/>
                    <a:pt x="271" y="273"/>
                  </a:cubicBezTo>
                  <a:cubicBezTo>
                    <a:pt x="270" y="274"/>
                    <a:pt x="270" y="274"/>
                    <a:pt x="270" y="274"/>
                  </a:cubicBezTo>
                  <a:cubicBezTo>
                    <a:pt x="269" y="274"/>
                    <a:pt x="269" y="274"/>
                    <a:pt x="269" y="274"/>
                  </a:cubicBezTo>
                  <a:cubicBezTo>
                    <a:pt x="268" y="274"/>
                    <a:pt x="268" y="274"/>
                    <a:pt x="268" y="274"/>
                  </a:cubicBezTo>
                  <a:cubicBezTo>
                    <a:pt x="266" y="275"/>
                    <a:pt x="266" y="275"/>
                    <a:pt x="266" y="275"/>
                  </a:cubicBezTo>
                  <a:cubicBezTo>
                    <a:pt x="265" y="276"/>
                    <a:pt x="265" y="276"/>
                    <a:pt x="265" y="276"/>
                  </a:cubicBezTo>
                  <a:cubicBezTo>
                    <a:pt x="264" y="276"/>
                    <a:pt x="264" y="276"/>
                    <a:pt x="264" y="276"/>
                  </a:cubicBezTo>
                  <a:cubicBezTo>
                    <a:pt x="262" y="274"/>
                    <a:pt x="262" y="274"/>
                    <a:pt x="262" y="274"/>
                  </a:cubicBezTo>
                  <a:cubicBezTo>
                    <a:pt x="261" y="274"/>
                    <a:pt x="261" y="274"/>
                    <a:pt x="261" y="274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59" y="275"/>
                    <a:pt x="259" y="275"/>
                    <a:pt x="259" y="275"/>
                  </a:cubicBezTo>
                  <a:cubicBezTo>
                    <a:pt x="258" y="274"/>
                    <a:pt x="258" y="274"/>
                    <a:pt x="258" y="274"/>
                  </a:cubicBezTo>
                  <a:cubicBezTo>
                    <a:pt x="257" y="274"/>
                    <a:pt x="257" y="274"/>
                    <a:pt x="257" y="274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8" y="275"/>
                    <a:pt x="258" y="275"/>
                  </a:cubicBezTo>
                  <a:cubicBezTo>
                    <a:pt x="260" y="275"/>
                    <a:pt x="260" y="275"/>
                    <a:pt x="260" y="275"/>
                  </a:cubicBezTo>
                  <a:cubicBezTo>
                    <a:pt x="261" y="275"/>
                    <a:pt x="261" y="275"/>
                    <a:pt x="261" y="275"/>
                  </a:cubicBezTo>
                  <a:cubicBezTo>
                    <a:pt x="262" y="275"/>
                    <a:pt x="262" y="275"/>
                    <a:pt x="262" y="275"/>
                  </a:cubicBezTo>
                  <a:cubicBezTo>
                    <a:pt x="262" y="276"/>
                    <a:pt x="262" y="276"/>
                    <a:pt x="262" y="276"/>
                  </a:cubicBezTo>
                  <a:cubicBezTo>
                    <a:pt x="262" y="276"/>
                    <a:pt x="262" y="276"/>
                    <a:pt x="262" y="276"/>
                  </a:cubicBezTo>
                  <a:cubicBezTo>
                    <a:pt x="260" y="277"/>
                    <a:pt x="260" y="277"/>
                    <a:pt x="260" y="277"/>
                  </a:cubicBezTo>
                  <a:cubicBezTo>
                    <a:pt x="258" y="277"/>
                    <a:pt x="258" y="277"/>
                    <a:pt x="258" y="277"/>
                  </a:cubicBezTo>
                  <a:cubicBezTo>
                    <a:pt x="258" y="278"/>
                    <a:pt x="258" y="278"/>
                    <a:pt x="258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60" y="278"/>
                    <a:pt x="260" y="278"/>
                    <a:pt x="260" y="278"/>
                  </a:cubicBezTo>
                  <a:cubicBezTo>
                    <a:pt x="262" y="277"/>
                    <a:pt x="262" y="277"/>
                    <a:pt x="262" y="277"/>
                  </a:cubicBezTo>
                  <a:cubicBezTo>
                    <a:pt x="262" y="277"/>
                    <a:pt x="262" y="277"/>
                    <a:pt x="262" y="277"/>
                  </a:cubicBezTo>
                  <a:cubicBezTo>
                    <a:pt x="263" y="278"/>
                    <a:pt x="263" y="278"/>
                    <a:pt x="263" y="278"/>
                  </a:cubicBezTo>
                  <a:cubicBezTo>
                    <a:pt x="263" y="279"/>
                    <a:pt x="263" y="279"/>
                    <a:pt x="263" y="279"/>
                  </a:cubicBezTo>
                  <a:cubicBezTo>
                    <a:pt x="263" y="279"/>
                    <a:pt x="263" y="279"/>
                    <a:pt x="263" y="279"/>
                  </a:cubicBezTo>
                  <a:cubicBezTo>
                    <a:pt x="264" y="278"/>
                    <a:pt x="264" y="278"/>
                    <a:pt x="264" y="278"/>
                  </a:cubicBezTo>
                  <a:cubicBezTo>
                    <a:pt x="265" y="277"/>
                    <a:pt x="265" y="277"/>
                    <a:pt x="265" y="277"/>
                  </a:cubicBezTo>
                  <a:cubicBezTo>
                    <a:pt x="266" y="277"/>
                    <a:pt x="266" y="277"/>
                    <a:pt x="266" y="277"/>
                  </a:cubicBezTo>
                  <a:cubicBezTo>
                    <a:pt x="268" y="276"/>
                    <a:pt x="268" y="276"/>
                    <a:pt x="268" y="276"/>
                  </a:cubicBezTo>
                  <a:cubicBezTo>
                    <a:pt x="268" y="276"/>
                    <a:pt x="268" y="276"/>
                    <a:pt x="268" y="276"/>
                  </a:cubicBezTo>
                  <a:cubicBezTo>
                    <a:pt x="269" y="277"/>
                    <a:pt x="269" y="277"/>
                    <a:pt x="269" y="277"/>
                  </a:cubicBezTo>
                  <a:cubicBezTo>
                    <a:pt x="271" y="278"/>
                    <a:pt x="271" y="278"/>
                    <a:pt x="271" y="278"/>
                  </a:cubicBezTo>
                  <a:cubicBezTo>
                    <a:pt x="272" y="278"/>
                    <a:pt x="272" y="278"/>
                    <a:pt x="272" y="278"/>
                  </a:cubicBezTo>
                  <a:cubicBezTo>
                    <a:pt x="272" y="278"/>
                    <a:pt x="272" y="278"/>
                    <a:pt x="272" y="278"/>
                  </a:cubicBezTo>
                  <a:cubicBezTo>
                    <a:pt x="273" y="279"/>
                    <a:pt x="273" y="279"/>
                    <a:pt x="273" y="279"/>
                  </a:cubicBezTo>
                  <a:cubicBezTo>
                    <a:pt x="272" y="282"/>
                    <a:pt x="272" y="282"/>
                    <a:pt x="272" y="282"/>
                  </a:cubicBezTo>
                  <a:cubicBezTo>
                    <a:pt x="271" y="283"/>
                    <a:pt x="271" y="283"/>
                    <a:pt x="271" y="283"/>
                  </a:cubicBezTo>
                  <a:cubicBezTo>
                    <a:pt x="270" y="283"/>
                    <a:pt x="270" y="283"/>
                    <a:pt x="270" y="283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7" y="283"/>
                    <a:pt x="267" y="283"/>
                    <a:pt x="267" y="283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3" y="283"/>
                    <a:pt x="263" y="283"/>
                    <a:pt x="263" y="283"/>
                  </a:cubicBezTo>
                  <a:cubicBezTo>
                    <a:pt x="262" y="284"/>
                    <a:pt x="262" y="284"/>
                    <a:pt x="262" y="284"/>
                  </a:cubicBezTo>
                  <a:cubicBezTo>
                    <a:pt x="263" y="284"/>
                    <a:pt x="263" y="284"/>
                    <a:pt x="263" y="284"/>
                  </a:cubicBezTo>
                  <a:cubicBezTo>
                    <a:pt x="264" y="283"/>
                    <a:pt x="264" y="283"/>
                    <a:pt x="264" y="283"/>
                  </a:cubicBezTo>
                  <a:cubicBezTo>
                    <a:pt x="266" y="284"/>
                    <a:pt x="266" y="284"/>
                    <a:pt x="266" y="284"/>
                  </a:cubicBezTo>
                  <a:cubicBezTo>
                    <a:pt x="268" y="284"/>
                    <a:pt x="268" y="284"/>
                    <a:pt x="268" y="284"/>
                  </a:cubicBezTo>
                  <a:cubicBezTo>
                    <a:pt x="269" y="285"/>
                    <a:pt x="269" y="285"/>
                    <a:pt x="269" y="285"/>
                  </a:cubicBezTo>
                  <a:cubicBezTo>
                    <a:pt x="269" y="286"/>
                    <a:pt x="269" y="286"/>
                    <a:pt x="269" y="286"/>
                  </a:cubicBezTo>
                  <a:cubicBezTo>
                    <a:pt x="270" y="285"/>
                    <a:pt x="270" y="285"/>
                    <a:pt x="270" y="285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3" y="284"/>
                    <a:pt x="273" y="284"/>
                    <a:pt x="273" y="284"/>
                  </a:cubicBezTo>
                  <a:cubicBezTo>
                    <a:pt x="275" y="285"/>
                    <a:pt x="275" y="285"/>
                    <a:pt x="275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8" y="288"/>
                    <a:pt x="278" y="288"/>
                    <a:pt x="278" y="288"/>
                  </a:cubicBezTo>
                  <a:cubicBezTo>
                    <a:pt x="278" y="289"/>
                    <a:pt x="278" y="289"/>
                    <a:pt x="278" y="289"/>
                  </a:cubicBezTo>
                  <a:cubicBezTo>
                    <a:pt x="278" y="289"/>
                    <a:pt x="278" y="289"/>
                    <a:pt x="278" y="289"/>
                  </a:cubicBezTo>
                  <a:cubicBezTo>
                    <a:pt x="279" y="289"/>
                    <a:pt x="279" y="289"/>
                    <a:pt x="279" y="289"/>
                  </a:cubicBezTo>
                  <a:cubicBezTo>
                    <a:pt x="280" y="290"/>
                    <a:pt x="280" y="290"/>
                    <a:pt x="280" y="290"/>
                  </a:cubicBezTo>
                  <a:cubicBezTo>
                    <a:pt x="281" y="290"/>
                    <a:pt x="281" y="290"/>
                    <a:pt x="281" y="290"/>
                  </a:cubicBezTo>
                  <a:cubicBezTo>
                    <a:pt x="282" y="291"/>
                    <a:pt x="282" y="291"/>
                    <a:pt x="282" y="291"/>
                  </a:cubicBezTo>
                  <a:cubicBezTo>
                    <a:pt x="283" y="291"/>
                    <a:pt x="283" y="291"/>
                    <a:pt x="283" y="291"/>
                  </a:cubicBezTo>
                  <a:cubicBezTo>
                    <a:pt x="283" y="292"/>
                    <a:pt x="283" y="292"/>
                    <a:pt x="283" y="292"/>
                  </a:cubicBezTo>
                  <a:cubicBezTo>
                    <a:pt x="284" y="293"/>
                    <a:pt x="284" y="293"/>
                    <a:pt x="284" y="293"/>
                  </a:cubicBezTo>
                  <a:cubicBezTo>
                    <a:pt x="284" y="293"/>
                    <a:pt x="284" y="293"/>
                    <a:pt x="284" y="293"/>
                  </a:cubicBezTo>
                  <a:cubicBezTo>
                    <a:pt x="285" y="294"/>
                    <a:pt x="285" y="294"/>
                    <a:pt x="285" y="294"/>
                  </a:cubicBezTo>
                  <a:cubicBezTo>
                    <a:pt x="286" y="295"/>
                    <a:pt x="286" y="295"/>
                    <a:pt x="286" y="295"/>
                  </a:cubicBezTo>
                  <a:cubicBezTo>
                    <a:pt x="286" y="295"/>
                    <a:pt x="286" y="295"/>
                    <a:pt x="286" y="295"/>
                  </a:cubicBezTo>
                  <a:cubicBezTo>
                    <a:pt x="285" y="297"/>
                    <a:pt x="285" y="297"/>
                    <a:pt x="285" y="297"/>
                  </a:cubicBezTo>
                  <a:cubicBezTo>
                    <a:pt x="284" y="298"/>
                    <a:pt x="284" y="298"/>
                    <a:pt x="284" y="298"/>
                  </a:cubicBezTo>
                  <a:cubicBezTo>
                    <a:pt x="283" y="299"/>
                    <a:pt x="283" y="299"/>
                    <a:pt x="283" y="299"/>
                  </a:cubicBezTo>
                  <a:cubicBezTo>
                    <a:pt x="283" y="300"/>
                    <a:pt x="283" y="300"/>
                    <a:pt x="283" y="300"/>
                  </a:cubicBezTo>
                  <a:cubicBezTo>
                    <a:pt x="283" y="300"/>
                    <a:pt x="283" y="300"/>
                    <a:pt x="283" y="300"/>
                  </a:cubicBezTo>
                  <a:cubicBezTo>
                    <a:pt x="284" y="299"/>
                    <a:pt x="284" y="299"/>
                    <a:pt x="284" y="299"/>
                  </a:cubicBezTo>
                  <a:cubicBezTo>
                    <a:pt x="285" y="298"/>
                    <a:pt x="285" y="298"/>
                    <a:pt x="285" y="298"/>
                  </a:cubicBezTo>
                  <a:cubicBezTo>
                    <a:pt x="286" y="297"/>
                    <a:pt x="286" y="297"/>
                    <a:pt x="286" y="297"/>
                  </a:cubicBezTo>
                  <a:cubicBezTo>
                    <a:pt x="287" y="298"/>
                    <a:pt x="287" y="298"/>
                    <a:pt x="287" y="298"/>
                  </a:cubicBezTo>
                  <a:cubicBezTo>
                    <a:pt x="286" y="299"/>
                    <a:pt x="286" y="299"/>
                    <a:pt x="286" y="299"/>
                  </a:cubicBezTo>
                  <a:cubicBezTo>
                    <a:pt x="286" y="300"/>
                    <a:pt x="286" y="300"/>
                    <a:pt x="286" y="300"/>
                  </a:cubicBezTo>
                  <a:cubicBezTo>
                    <a:pt x="286" y="300"/>
                    <a:pt x="286" y="300"/>
                    <a:pt x="286" y="300"/>
                  </a:cubicBezTo>
                  <a:cubicBezTo>
                    <a:pt x="287" y="299"/>
                    <a:pt x="287" y="299"/>
                    <a:pt x="287" y="299"/>
                  </a:cubicBezTo>
                  <a:cubicBezTo>
                    <a:pt x="287" y="298"/>
                    <a:pt x="287" y="298"/>
                    <a:pt x="287" y="298"/>
                  </a:cubicBezTo>
                  <a:cubicBezTo>
                    <a:pt x="288" y="298"/>
                    <a:pt x="288" y="298"/>
                    <a:pt x="288" y="298"/>
                  </a:cubicBezTo>
                  <a:cubicBezTo>
                    <a:pt x="289" y="299"/>
                    <a:pt x="289" y="299"/>
                    <a:pt x="289" y="299"/>
                  </a:cubicBezTo>
                  <a:cubicBezTo>
                    <a:pt x="289" y="300"/>
                    <a:pt x="289" y="300"/>
                    <a:pt x="289" y="300"/>
                  </a:cubicBezTo>
                  <a:cubicBezTo>
                    <a:pt x="287" y="301"/>
                    <a:pt x="287" y="301"/>
                    <a:pt x="287" y="301"/>
                  </a:cubicBezTo>
                  <a:cubicBezTo>
                    <a:pt x="286" y="302"/>
                    <a:pt x="286" y="302"/>
                    <a:pt x="286" y="302"/>
                  </a:cubicBezTo>
                  <a:cubicBezTo>
                    <a:pt x="286" y="303"/>
                    <a:pt x="286" y="303"/>
                    <a:pt x="286" y="303"/>
                  </a:cubicBezTo>
                  <a:cubicBezTo>
                    <a:pt x="286" y="304"/>
                    <a:pt x="286" y="304"/>
                    <a:pt x="286" y="304"/>
                  </a:cubicBezTo>
                  <a:cubicBezTo>
                    <a:pt x="286" y="305"/>
                    <a:pt x="286" y="305"/>
                    <a:pt x="286" y="305"/>
                  </a:cubicBezTo>
                  <a:cubicBezTo>
                    <a:pt x="286" y="306"/>
                    <a:pt x="286" y="306"/>
                    <a:pt x="286" y="306"/>
                  </a:cubicBezTo>
                  <a:cubicBezTo>
                    <a:pt x="286" y="308"/>
                    <a:pt x="286" y="308"/>
                    <a:pt x="286" y="308"/>
                  </a:cubicBezTo>
                  <a:cubicBezTo>
                    <a:pt x="286" y="308"/>
                    <a:pt x="286" y="308"/>
                    <a:pt x="286" y="308"/>
                  </a:cubicBezTo>
                  <a:cubicBezTo>
                    <a:pt x="287" y="308"/>
                    <a:pt x="287" y="308"/>
                    <a:pt x="287" y="308"/>
                  </a:cubicBezTo>
                  <a:cubicBezTo>
                    <a:pt x="287" y="306"/>
                    <a:pt x="287" y="306"/>
                    <a:pt x="287" y="306"/>
                  </a:cubicBezTo>
                  <a:cubicBezTo>
                    <a:pt x="288" y="304"/>
                    <a:pt x="288" y="304"/>
                    <a:pt x="288" y="304"/>
                  </a:cubicBezTo>
                  <a:cubicBezTo>
                    <a:pt x="289" y="303"/>
                    <a:pt x="289" y="303"/>
                    <a:pt x="289" y="303"/>
                  </a:cubicBezTo>
                  <a:cubicBezTo>
                    <a:pt x="290" y="303"/>
                    <a:pt x="290" y="303"/>
                    <a:pt x="290" y="303"/>
                  </a:cubicBezTo>
                  <a:cubicBezTo>
                    <a:pt x="290" y="304"/>
                    <a:pt x="290" y="304"/>
                    <a:pt x="290" y="304"/>
                  </a:cubicBezTo>
                  <a:cubicBezTo>
                    <a:pt x="289" y="305"/>
                    <a:pt x="289" y="305"/>
                    <a:pt x="289" y="305"/>
                  </a:cubicBezTo>
                  <a:cubicBezTo>
                    <a:pt x="289" y="307"/>
                    <a:pt x="289" y="307"/>
                    <a:pt x="289" y="307"/>
                  </a:cubicBezTo>
                  <a:cubicBezTo>
                    <a:pt x="289" y="307"/>
                    <a:pt x="289" y="307"/>
                    <a:pt x="289" y="307"/>
                  </a:cubicBezTo>
                  <a:cubicBezTo>
                    <a:pt x="290" y="307"/>
                    <a:pt x="290" y="307"/>
                    <a:pt x="290" y="307"/>
                  </a:cubicBezTo>
                  <a:cubicBezTo>
                    <a:pt x="290" y="308"/>
                    <a:pt x="290" y="308"/>
                    <a:pt x="290" y="308"/>
                  </a:cubicBezTo>
                  <a:cubicBezTo>
                    <a:pt x="290" y="309"/>
                    <a:pt x="290" y="309"/>
                    <a:pt x="290" y="309"/>
                  </a:cubicBezTo>
                  <a:cubicBezTo>
                    <a:pt x="289" y="310"/>
                    <a:pt x="289" y="310"/>
                    <a:pt x="289" y="310"/>
                  </a:cubicBezTo>
                  <a:cubicBezTo>
                    <a:pt x="288" y="310"/>
                    <a:pt x="288" y="310"/>
                    <a:pt x="288" y="310"/>
                  </a:cubicBezTo>
                  <a:cubicBezTo>
                    <a:pt x="287" y="311"/>
                    <a:pt x="287" y="311"/>
                    <a:pt x="287" y="311"/>
                  </a:cubicBezTo>
                  <a:cubicBezTo>
                    <a:pt x="287" y="312"/>
                    <a:pt x="287" y="312"/>
                    <a:pt x="287" y="312"/>
                  </a:cubicBezTo>
                  <a:cubicBezTo>
                    <a:pt x="289" y="311"/>
                    <a:pt x="289" y="311"/>
                    <a:pt x="289" y="311"/>
                  </a:cubicBezTo>
                  <a:cubicBezTo>
                    <a:pt x="290" y="312"/>
                    <a:pt x="290" y="312"/>
                    <a:pt x="290" y="312"/>
                  </a:cubicBezTo>
                  <a:cubicBezTo>
                    <a:pt x="289" y="312"/>
                    <a:pt x="289" y="312"/>
                    <a:pt x="289" y="312"/>
                  </a:cubicBezTo>
                  <a:cubicBezTo>
                    <a:pt x="289" y="313"/>
                    <a:pt x="289" y="313"/>
                    <a:pt x="289" y="313"/>
                  </a:cubicBezTo>
                  <a:cubicBezTo>
                    <a:pt x="290" y="313"/>
                    <a:pt x="290" y="313"/>
                    <a:pt x="290" y="313"/>
                  </a:cubicBezTo>
                  <a:cubicBezTo>
                    <a:pt x="290" y="314"/>
                    <a:pt x="290" y="314"/>
                    <a:pt x="290" y="314"/>
                  </a:cubicBezTo>
                  <a:cubicBezTo>
                    <a:pt x="290" y="315"/>
                    <a:pt x="290" y="315"/>
                    <a:pt x="290" y="315"/>
                  </a:cubicBezTo>
                  <a:cubicBezTo>
                    <a:pt x="290" y="317"/>
                    <a:pt x="290" y="317"/>
                    <a:pt x="290" y="317"/>
                  </a:cubicBezTo>
                  <a:cubicBezTo>
                    <a:pt x="289" y="318"/>
                    <a:pt x="289" y="318"/>
                    <a:pt x="289" y="318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2"/>
                    <a:pt x="290" y="322"/>
                    <a:pt x="290" y="322"/>
                  </a:cubicBezTo>
                  <a:cubicBezTo>
                    <a:pt x="289" y="323"/>
                    <a:pt x="289" y="323"/>
                    <a:pt x="289" y="323"/>
                  </a:cubicBezTo>
                  <a:cubicBezTo>
                    <a:pt x="289" y="323"/>
                    <a:pt x="289" y="323"/>
                    <a:pt x="289" y="323"/>
                  </a:cubicBezTo>
                  <a:cubicBezTo>
                    <a:pt x="288" y="323"/>
                    <a:pt x="288" y="323"/>
                    <a:pt x="288" y="323"/>
                  </a:cubicBezTo>
                  <a:cubicBezTo>
                    <a:pt x="287" y="323"/>
                    <a:pt x="287" y="323"/>
                    <a:pt x="287" y="323"/>
                  </a:cubicBezTo>
                  <a:cubicBezTo>
                    <a:pt x="287" y="323"/>
                    <a:pt x="287" y="323"/>
                    <a:pt x="287" y="323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1"/>
                    <a:pt x="287" y="321"/>
                    <a:pt x="287" y="321"/>
                  </a:cubicBezTo>
                  <a:cubicBezTo>
                    <a:pt x="286" y="321"/>
                    <a:pt x="286" y="321"/>
                    <a:pt x="286" y="321"/>
                  </a:cubicBezTo>
                  <a:cubicBezTo>
                    <a:pt x="285" y="321"/>
                    <a:pt x="285" y="321"/>
                    <a:pt x="285" y="321"/>
                  </a:cubicBezTo>
                  <a:cubicBezTo>
                    <a:pt x="284" y="322"/>
                    <a:pt x="284" y="322"/>
                    <a:pt x="284" y="322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4" y="320"/>
                    <a:pt x="284" y="320"/>
                    <a:pt x="284" y="320"/>
                  </a:cubicBezTo>
                  <a:cubicBezTo>
                    <a:pt x="284" y="319"/>
                    <a:pt x="284" y="319"/>
                    <a:pt x="284" y="319"/>
                  </a:cubicBezTo>
                  <a:cubicBezTo>
                    <a:pt x="284" y="317"/>
                    <a:pt x="284" y="317"/>
                    <a:pt x="284" y="317"/>
                  </a:cubicBezTo>
                  <a:cubicBezTo>
                    <a:pt x="284" y="316"/>
                    <a:pt x="284" y="316"/>
                    <a:pt x="284" y="316"/>
                  </a:cubicBezTo>
                  <a:cubicBezTo>
                    <a:pt x="284" y="315"/>
                    <a:pt x="284" y="315"/>
                    <a:pt x="284" y="315"/>
                  </a:cubicBezTo>
                  <a:cubicBezTo>
                    <a:pt x="284" y="314"/>
                    <a:pt x="284" y="314"/>
                    <a:pt x="284" y="314"/>
                  </a:cubicBezTo>
                  <a:cubicBezTo>
                    <a:pt x="283" y="314"/>
                    <a:pt x="283" y="314"/>
                    <a:pt x="283" y="314"/>
                  </a:cubicBezTo>
                  <a:cubicBezTo>
                    <a:pt x="283" y="315"/>
                    <a:pt x="283" y="315"/>
                    <a:pt x="283" y="315"/>
                  </a:cubicBezTo>
                  <a:cubicBezTo>
                    <a:pt x="282" y="317"/>
                    <a:pt x="282" y="317"/>
                    <a:pt x="282" y="317"/>
                  </a:cubicBezTo>
                  <a:cubicBezTo>
                    <a:pt x="282" y="319"/>
                    <a:pt x="282" y="319"/>
                    <a:pt x="282" y="319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2" y="322"/>
                    <a:pt x="282" y="322"/>
                    <a:pt x="282" y="322"/>
                  </a:cubicBezTo>
                  <a:cubicBezTo>
                    <a:pt x="282" y="322"/>
                    <a:pt x="282" y="322"/>
                    <a:pt x="282" y="322"/>
                  </a:cubicBezTo>
                  <a:cubicBezTo>
                    <a:pt x="281" y="322"/>
                    <a:pt x="281" y="322"/>
                    <a:pt x="281" y="322"/>
                  </a:cubicBezTo>
                  <a:cubicBezTo>
                    <a:pt x="280" y="323"/>
                    <a:pt x="280" y="323"/>
                    <a:pt x="280" y="323"/>
                  </a:cubicBezTo>
                  <a:cubicBezTo>
                    <a:pt x="278" y="323"/>
                    <a:pt x="278" y="323"/>
                    <a:pt x="278" y="323"/>
                  </a:cubicBezTo>
                  <a:cubicBezTo>
                    <a:pt x="278" y="322"/>
                    <a:pt x="278" y="322"/>
                    <a:pt x="278" y="322"/>
                  </a:cubicBezTo>
                  <a:cubicBezTo>
                    <a:pt x="275" y="320"/>
                    <a:pt x="275" y="320"/>
                    <a:pt x="275" y="320"/>
                  </a:cubicBezTo>
                  <a:cubicBezTo>
                    <a:pt x="274" y="318"/>
                    <a:pt x="274" y="318"/>
                    <a:pt x="274" y="318"/>
                  </a:cubicBezTo>
                  <a:cubicBezTo>
                    <a:pt x="273" y="316"/>
                    <a:pt x="273" y="316"/>
                    <a:pt x="273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2" y="313"/>
                    <a:pt x="272" y="313"/>
                    <a:pt x="272" y="313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0" y="310"/>
                    <a:pt x="270" y="310"/>
                    <a:pt x="270" y="310"/>
                  </a:cubicBezTo>
                  <a:cubicBezTo>
                    <a:pt x="270" y="308"/>
                    <a:pt x="270" y="308"/>
                    <a:pt x="270" y="308"/>
                  </a:cubicBezTo>
                  <a:cubicBezTo>
                    <a:pt x="270" y="306"/>
                    <a:pt x="270" y="306"/>
                    <a:pt x="270" y="306"/>
                  </a:cubicBezTo>
                  <a:cubicBezTo>
                    <a:pt x="270" y="305"/>
                    <a:pt x="270" y="305"/>
                    <a:pt x="270" y="305"/>
                  </a:cubicBezTo>
                  <a:cubicBezTo>
                    <a:pt x="270" y="304"/>
                    <a:pt x="270" y="304"/>
                    <a:pt x="270" y="304"/>
                  </a:cubicBezTo>
                  <a:cubicBezTo>
                    <a:pt x="269" y="304"/>
                    <a:pt x="269" y="304"/>
                    <a:pt x="269" y="304"/>
                  </a:cubicBezTo>
                  <a:cubicBezTo>
                    <a:pt x="268" y="305"/>
                    <a:pt x="268" y="305"/>
                    <a:pt x="268" y="305"/>
                  </a:cubicBezTo>
                  <a:cubicBezTo>
                    <a:pt x="267" y="306"/>
                    <a:pt x="267" y="306"/>
                    <a:pt x="267" y="306"/>
                  </a:cubicBezTo>
                  <a:cubicBezTo>
                    <a:pt x="266" y="305"/>
                    <a:pt x="266" y="305"/>
                    <a:pt x="266" y="305"/>
                  </a:cubicBezTo>
                  <a:cubicBezTo>
                    <a:pt x="263" y="301"/>
                    <a:pt x="263" y="301"/>
                    <a:pt x="263" y="301"/>
                  </a:cubicBezTo>
                  <a:cubicBezTo>
                    <a:pt x="263" y="300"/>
                    <a:pt x="263" y="300"/>
                    <a:pt x="263" y="300"/>
                  </a:cubicBezTo>
                  <a:cubicBezTo>
                    <a:pt x="262" y="299"/>
                    <a:pt x="262" y="299"/>
                    <a:pt x="262" y="299"/>
                  </a:cubicBezTo>
                  <a:cubicBezTo>
                    <a:pt x="261" y="300"/>
                    <a:pt x="261" y="300"/>
                    <a:pt x="261" y="300"/>
                  </a:cubicBezTo>
                  <a:cubicBezTo>
                    <a:pt x="260" y="300"/>
                    <a:pt x="260" y="300"/>
                    <a:pt x="260" y="300"/>
                  </a:cubicBezTo>
                  <a:cubicBezTo>
                    <a:pt x="258" y="299"/>
                    <a:pt x="258" y="299"/>
                    <a:pt x="258" y="299"/>
                  </a:cubicBezTo>
                  <a:cubicBezTo>
                    <a:pt x="258" y="300"/>
                    <a:pt x="258" y="300"/>
                    <a:pt x="258" y="300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56" y="300"/>
                    <a:pt x="256" y="300"/>
                    <a:pt x="256" y="300"/>
                  </a:cubicBezTo>
                  <a:cubicBezTo>
                    <a:pt x="255" y="298"/>
                    <a:pt x="255" y="298"/>
                    <a:pt x="255" y="298"/>
                  </a:cubicBezTo>
                  <a:cubicBezTo>
                    <a:pt x="255" y="297"/>
                    <a:pt x="255" y="297"/>
                    <a:pt x="255" y="297"/>
                  </a:cubicBezTo>
                  <a:cubicBezTo>
                    <a:pt x="253" y="296"/>
                    <a:pt x="253" y="296"/>
                    <a:pt x="253" y="296"/>
                  </a:cubicBezTo>
                  <a:cubicBezTo>
                    <a:pt x="253" y="295"/>
                    <a:pt x="253" y="295"/>
                    <a:pt x="253" y="295"/>
                  </a:cubicBezTo>
                  <a:cubicBezTo>
                    <a:pt x="252" y="294"/>
                    <a:pt x="252" y="294"/>
                    <a:pt x="252" y="294"/>
                  </a:cubicBezTo>
                  <a:cubicBezTo>
                    <a:pt x="251" y="292"/>
                    <a:pt x="251" y="292"/>
                    <a:pt x="251" y="292"/>
                  </a:cubicBezTo>
                  <a:cubicBezTo>
                    <a:pt x="251" y="291"/>
                    <a:pt x="251" y="291"/>
                    <a:pt x="251" y="291"/>
                  </a:cubicBezTo>
                  <a:cubicBezTo>
                    <a:pt x="250" y="292"/>
                    <a:pt x="250" y="292"/>
                    <a:pt x="250" y="292"/>
                  </a:cubicBezTo>
                  <a:cubicBezTo>
                    <a:pt x="250" y="293"/>
                    <a:pt x="250" y="293"/>
                    <a:pt x="250" y="293"/>
                  </a:cubicBezTo>
                  <a:cubicBezTo>
                    <a:pt x="250" y="294"/>
                    <a:pt x="250" y="294"/>
                    <a:pt x="250" y="294"/>
                  </a:cubicBezTo>
                  <a:cubicBezTo>
                    <a:pt x="248" y="295"/>
                    <a:pt x="248" y="295"/>
                    <a:pt x="248" y="295"/>
                  </a:cubicBezTo>
                  <a:cubicBezTo>
                    <a:pt x="248" y="295"/>
                    <a:pt x="248" y="295"/>
                    <a:pt x="248" y="295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0" y="296"/>
                    <a:pt x="250" y="296"/>
                    <a:pt x="250" y="296"/>
                  </a:cubicBezTo>
                  <a:cubicBezTo>
                    <a:pt x="251" y="298"/>
                    <a:pt x="251" y="298"/>
                    <a:pt x="251" y="298"/>
                  </a:cubicBezTo>
                  <a:cubicBezTo>
                    <a:pt x="252" y="299"/>
                    <a:pt x="252" y="299"/>
                    <a:pt x="252" y="299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0" y="299"/>
                    <a:pt x="250" y="299"/>
                    <a:pt x="250" y="299"/>
                  </a:cubicBezTo>
                  <a:cubicBezTo>
                    <a:pt x="249" y="300"/>
                    <a:pt x="249" y="300"/>
                    <a:pt x="249" y="300"/>
                  </a:cubicBezTo>
                  <a:cubicBezTo>
                    <a:pt x="248" y="301"/>
                    <a:pt x="248" y="301"/>
                    <a:pt x="248" y="301"/>
                  </a:cubicBezTo>
                  <a:cubicBezTo>
                    <a:pt x="247" y="300"/>
                    <a:pt x="247" y="300"/>
                    <a:pt x="247" y="300"/>
                  </a:cubicBezTo>
                  <a:cubicBezTo>
                    <a:pt x="247" y="301"/>
                    <a:pt x="247" y="301"/>
                    <a:pt x="247" y="301"/>
                  </a:cubicBezTo>
                  <a:cubicBezTo>
                    <a:pt x="248" y="302"/>
                    <a:pt x="248" y="302"/>
                    <a:pt x="248" y="302"/>
                  </a:cubicBezTo>
                  <a:cubicBezTo>
                    <a:pt x="249" y="302"/>
                    <a:pt x="249" y="302"/>
                    <a:pt x="249" y="302"/>
                  </a:cubicBezTo>
                  <a:cubicBezTo>
                    <a:pt x="251" y="300"/>
                    <a:pt x="251" y="300"/>
                    <a:pt x="251" y="300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4" y="300"/>
                    <a:pt x="254" y="300"/>
                    <a:pt x="254" y="300"/>
                  </a:cubicBezTo>
                  <a:cubicBezTo>
                    <a:pt x="254" y="300"/>
                    <a:pt x="254" y="300"/>
                    <a:pt x="254" y="300"/>
                  </a:cubicBezTo>
                  <a:cubicBezTo>
                    <a:pt x="254" y="301"/>
                    <a:pt x="254" y="301"/>
                    <a:pt x="254" y="301"/>
                  </a:cubicBezTo>
                  <a:cubicBezTo>
                    <a:pt x="255" y="302"/>
                    <a:pt x="255" y="302"/>
                    <a:pt x="255" y="302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57" y="301"/>
                    <a:pt x="257" y="301"/>
                    <a:pt x="257" y="301"/>
                  </a:cubicBezTo>
                  <a:cubicBezTo>
                    <a:pt x="261" y="302"/>
                    <a:pt x="261" y="302"/>
                    <a:pt x="261" y="302"/>
                  </a:cubicBezTo>
                  <a:cubicBezTo>
                    <a:pt x="263" y="303"/>
                    <a:pt x="263" y="303"/>
                    <a:pt x="263" y="303"/>
                  </a:cubicBezTo>
                  <a:cubicBezTo>
                    <a:pt x="264" y="303"/>
                    <a:pt x="264" y="303"/>
                    <a:pt x="264" y="303"/>
                  </a:cubicBezTo>
                  <a:cubicBezTo>
                    <a:pt x="264" y="304"/>
                    <a:pt x="264" y="304"/>
                    <a:pt x="264" y="304"/>
                  </a:cubicBezTo>
                  <a:cubicBezTo>
                    <a:pt x="265" y="306"/>
                    <a:pt x="265" y="306"/>
                    <a:pt x="265" y="306"/>
                  </a:cubicBezTo>
                  <a:cubicBezTo>
                    <a:pt x="264" y="308"/>
                    <a:pt x="264" y="308"/>
                    <a:pt x="264" y="308"/>
                  </a:cubicBezTo>
                  <a:cubicBezTo>
                    <a:pt x="263" y="308"/>
                    <a:pt x="263" y="308"/>
                    <a:pt x="263" y="308"/>
                  </a:cubicBezTo>
                  <a:cubicBezTo>
                    <a:pt x="262" y="309"/>
                    <a:pt x="262" y="309"/>
                    <a:pt x="262" y="309"/>
                  </a:cubicBezTo>
                  <a:cubicBezTo>
                    <a:pt x="261" y="310"/>
                    <a:pt x="261" y="310"/>
                    <a:pt x="261" y="310"/>
                  </a:cubicBezTo>
                  <a:cubicBezTo>
                    <a:pt x="260" y="310"/>
                    <a:pt x="260" y="310"/>
                    <a:pt x="260" y="310"/>
                  </a:cubicBezTo>
                  <a:cubicBezTo>
                    <a:pt x="256" y="312"/>
                    <a:pt x="256" y="312"/>
                    <a:pt x="256" y="312"/>
                  </a:cubicBezTo>
                  <a:cubicBezTo>
                    <a:pt x="253" y="312"/>
                    <a:pt x="253" y="312"/>
                    <a:pt x="253" y="312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51" y="312"/>
                    <a:pt x="251" y="312"/>
                    <a:pt x="251" y="312"/>
                  </a:cubicBezTo>
                  <a:cubicBezTo>
                    <a:pt x="250" y="310"/>
                    <a:pt x="250" y="310"/>
                    <a:pt x="250" y="310"/>
                  </a:cubicBezTo>
                  <a:cubicBezTo>
                    <a:pt x="250" y="309"/>
                    <a:pt x="250" y="309"/>
                    <a:pt x="250" y="309"/>
                  </a:cubicBezTo>
                  <a:cubicBezTo>
                    <a:pt x="249" y="308"/>
                    <a:pt x="249" y="308"/>
                    <a:pt x="249" y="308"/>
                  </a:cubicBezTo>
                  <a:cubicBezTo>
                    <a:pt x="248" y="308"/>
                    <a:pt x="248" y="308"/>
                    <a:pt x="248" y="308"/>
                  </a:cubicBezTo>
                  <a:cubicBezTo>
                    <a:pt x="248" y="310"/>
                    <a:pt x="248" y="310"/>
                    <a:pt x="248" y="310"/>
                  </a:cubicBezTo>
                  <a:cubicBezTo>
                    <a:pt x="249" y="310"/>
                    <a:pt x="249" y="310"/>
                    <a:pt x="249" y="310"/>
                  </a:cubicBezTo>
                  <a:cubicBezTo>
                    <a:pt x="249" y="311"/>
                    <a:pt x="249" y="311"/>
                    <a:pt x="249" y="311"/>
                  </a:cubicBezTo>
                  <a:cubicBezTo>
                    <a:pt x="249" y="312"/>
                    <a:pt x="249" y="312"/>
                    <a:pt x="249" y="312"/>
                  </a:cubicBezTo>
                  <a:cubicBezTo>
                    <a:pt x="247" y="311"/>
                    <a:pt x="247" y="311"/>
                    <a:pt x="247" y="311"/>
                  </a:cubicBezTo>
                  <a:cubicBezTo>
                    <a:pt x="247" y="311"/>
                    <a:pt x="247" y="311"/>
                    <a:pt x="247" y="311"/>
                  </a:cubicBezTo>
                  <a:cubicBezTo>
                    <a:pt x="246" y="311"/>
                    <a:pt x="246" y="311"/>
                    <a:pt x="246" y="311"/>
                  </a:cubicBezTo>
                  <a:cubicBezTo>
                    <a:pt x="245" y="311"/>
                    <a:pt x="245" y="311"/>
                    <a:pt x="245" y="311"/>
                  </a:cubicBezTo>
                  <a:cubicBezTo>
                    <a:pt x="246" y="312"/>
                    <a:pt x="246" y="312"/>
                    <a:pt x="246" y="312"/>
                  </a:cubicBezTo>
                  <a:cubicBezTo>
                    <a:pt x="247" y="312"/>
                    <a:pt x="247" y="312"/>
                    <a:pt x="247" y="312"/>
                  </a:cubicBezTo>
                  <a:cubicBezTo>
                    <a:pt x="248" y="313"/>
                    <a:pt x="248" y="313"/>
                    <a:pt x="248" y="313"/>
                  </a:cubicBezTo>
                  <a:cubicBezTo>
                    <a:pt x="248" y="314"/>
                    <a:pt x="248" y="314"/>
                    <a:pt x="248" y="314"/>
                  </a:cubicBezTo>
                  <a:cubicBezTo>
                    <a:pt x="247" y="315"/>
                    <a:pt x="247" y="315"/>
                    <a:pt x="247" y="315"/>
                  </a:cubicBezTo>
                  <a:cubicBezTo>
                    <a:pt x="246" y="316"/>
                    <a:pt x="246" y="316"/>
                    <a:pt x="246" y="316"/>
                  </a:cubicBezTo>
                  <a:cubicBezTo>
                    <a:pt x="245" y="316"/>
                    <a:pt x="245" y="316"/>
                    <a:pt x="245" y="316"/>
                  </a:cubicBezTo>
                  <a:cubicBezTo>
                    <a:pt x="245" y="316"/>
                    <a:pt x="245" y="316"/>
                    <a:pt x="245" y="316"/>
                  </a:cubicBezTo>
                  <a:cubicBezTo>
                    <a:pt x="245" y="317"/>
                    <a:pt x="245" y="317"/>
                    <a:pt x="245" y="317"/>
                  </a:cubicBezTo>
                  <a:cubicBezTo>
                    <a:pt x="244" y="318"/>
                    <a:pt x="244" y="318"/>
                    <a:pt x="244" y="318"/>
                  </a:cubicBezTo>
                  <a:cubicBezTo>
                    <a:pt x="241" y="320"/>
                    <a:pt x="241" y="320"/>
                    <a:pt x="241" y="320"/>
                  </a:cubicBezTo>
                  <a:cubicBezTo>
                    <a:pt x="239" y="319"/>
                    <a:pt x="239" y="319"/>
                    <a:pt x="239" y="319"/>
                  </a:cubicBezTo>
                  <a:cubicBezTo>
                    <a:pt x="238" y="319"/>
                    <a:pt x="238" y="319"/>
                    <a:pt x="238" y="319"/>
                  </a:cubicBezTo>
                  <a:cubicBezTo>
                    <a:pt x="237" y="321"/>
                    <a:pt x="237" y="321"/>
                    <a:pt x="237" y="321"/>
                  </a:cubicBezTo>
                  <a:cubicBezTo>
                    <a:pt x="236" y="322"/>
                    <a:pt x="236" y="322"/>
                    <a:pt x="236" y="322"/>
                  </a:cubicBezTo>
                  <a:cubicBezTo>
                    <a:pt x="237" y="322"/>
                    <a:pt x="237" y="322"/>
                    <a:pt x="237" y="322"/>
                  </a:cubicBezTo>
                  <a:cubicBezTo>
                    <a:pt x="240" y="321"/>
                    <a:pt x="240" y="321"/>
                    <a:pt x="240" y="321"/>
                  </a:cubicBezTo>
                  <a:cubicBezTo>
                    <a:pt x="242" y="321"/>
                    <a:pt x="242" y="321"/>
                    <a:pt x="242" y="321"/>
                  </a:cubicBezTo>
                  <a:cubicBezTo>
                    <a:pt x="243" y="320"/>
                    <a:pt x="243" y="320"/>
                    <a:pt x="243" y="320"/>
                  </a:cubicBezTo>
                  <a:cubicBezTo>
                    <a:pt x="244" y="321"/>
                    <a:pt x="244" y="321"/>
                    <a:pt x="244" y="321"/>
                  </a:cubicBezTo>
                  <a:cubicBezTo>
                    <a:pt x="244" y="321"/>
                    <a:pt x="244" y="321"/>
                    <a:pt x="244" y="321"/>
                  </a:cubicBezTo>
                  <a:cubicBezTo>
                    <a:pt x="246" y="322"/>
                    <a:pt x="246" y="322"/>
                    <a:pt x="246" y="322"/>
                  </a:cubicBezTo>
                  <a:cubicBezTo>
                    <a:pt x="248" y="322"/>
                    <a:pt x="248" y="322"/>
                    <a:pt x="248" y="322"/>
                  </a:cubicBezTo>
                  <a:cubicBezTo>
                    <a:pt x="249" y="321"/>
                    <a:pt x="249" y="321"/>
                    <a:pt x="249" y="321"/>
                  </a:cubicBezTo>
                  <a:cubicBezTo>
                    <a:pt x="252" y="321"/>
                    <a:pt x="252" y="321"/>
                    <a:pt x="252" y="321"/>
                  </a:cubicBezTo>
                  <a:cubicBezTo>
                    <a:pt x="253" y="322"/>
                    <a:pt x="253" y="322"/>
                    <a:pt x="253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2"/>
                    <a:pt x="256" y="322"/>
                    <a:pt x="256" y="322"/>
                  </a:cubicBezTo>
                  <a:cubicBezTo>
                    <a:pt x="256" y="322"/>
                    <a:pt x="256" y="322"/>
                    <a:pt x="256" y="322"/>
                  </a:cubicBezTo>
                  <a:cubicBezTo>
                    <a:pt x="257" y="322"/>
                    <a:pt x="257" y="322"/>
                    <a:pt x="257" y="322"/>
                  </a:cubicBezTo>
                  <a:cubicBezTo>
                    <a:pt x="257" y="323"/>
                    <a:pt x="257" y="323"/>
                    <a:pt x="257" y="323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5" y="324"/>
                    <a:pt x="255" y="324"/>
                    <a:pt x="255" y="324"/>
                  </a:cubicBezTo>
                  <a:cubicBezTo>
                    <a:pt x="254" y="324"/>
                    <a:pt x="254" y="324"/>
                    <a:pt x="254" y="324"/>
                  </a:cubicBezTo>
                  <a:cubicBezTo>
                    <a:pt x="252" y="324"/>
                    <a:pt x="252" y="324"/>
                    <a:pt x="252" y="324"/>
                  </a:cubicBezTo>
                  <a:cubicBezTo>
                    <a:pt x="251" y="325"/>
                    <a:pt x="251" y="325"/>
                    <a:pt x="251" y="325"/>
                  </a:cubicBezTo>
                  <a:cubicBezTo>
                    <a:pt x="249" y="325"/>
                    <a:pt x="249" y="325"/>
                    <a:pt x="249" y="325"/>
                  </a:cubicBezTo>
                  <a:cubicBezTo>
                    <a:pt x="248" y="326"/>
                    <a:pt x="248" y="326"/>
                    <a:pt x="248" y="326"/>
                  </a:cubicBezTo>
                  <a:cubicBezTo>
                    <a:pt x="246" y="326"/>
                    <a:pt x="246" y="326"/>
                    <a:pt x="246" y="326"/>
                  </a:cubicBezTo>
                  <a:cubicBezTo>
                    <a:pt x="245" y="325"/>
                    <a:pt x="245" y="325"/>
                    <a:pt x="245" y="325"/>
                  </a:cubicBezTo>
                  <a:cubicBezTo>
                    <a:pt x="244" y="325"/>
                    <a:pt x="244" y="325"/>
                    <a:pt x="244" y="325"/>
                  </a:cubicBezTo>
                  <a:cubicBezTo>
                    <a:pt x="243" y="326"/>
                    <a:pt x="243" y="326"/>
                    <a:pt x="243" y="326"/>
                  </a:cubicBezTo>
                  <a:cubicBezTo>
                    <a:pt x="244" y="327"/>
                    <a:pt x="244" y="327"/>
                    <a:pt x="244" y="327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46" y="327"/>
                    <a:pt x="246" y="327"/>
                    <a:pt x="246" y="327"/>
                  </a:cubicBezTo>
                  <a:cubicBezTo>
                    <a:pt x="248" y="327"/>
                    <a:pt x="248" y="327"/>
                    <a:pt x="248" y="327"/>
                  </a:cubicBezTo>
                  <a:cubicBezTo>
                    <a:pt x="249" y="328"/>
                    <a:pt x="249" y="328"/>
                    <a:pt x="249" y="328"/>
                  </a:cubicBezTo>
                  <a:cubicBezTo>
                    <a:pt x="250" y="329"/>
                    <a:pt x="250" y="329"/>
                    <a:pt x="250" y="329"/>
                  </a:cubicBezTo>
                  <a:cubicBezTo>
                    <a:pt x="251" y="327"/>
                    <a:pt x="251" y="327"/>
                    <a:pt x="251" y="327"/>
                  </a:cubicBezTo>
                  <a:cubicBezTo>
                    <a:pt x="253" y="325"/>
                    <a:pt x="253" y="325"/>
                    <a:pt x="253" y="325"/>
                  </a:cubicBezTo>
                  <a:cubicBezTo>
                    <a:pt x="254" y="326"/>
                    <a:pt x="254" y="326"/>
                    <a:pt x="254" y="326"/>
                  </a:cubicBezTo>
                  <a:cubicBezTo>
                    <a:pt x="255" y="325"/>
                    <a:pt x="255" y="325"/>
                    <a:pt x="255" y="325"/>
                  </a:cubicBezTo>
                  <a:cubicBezTo>
                    <a:pt x="256" y="325"/>
                    <a:pt x="256" y="325"/>
                    <a:pt x="256" y="325"/>
                  </a:cubicBezTo>
                  <a:cubicBezTo>
                    <a:pt x="257" y="326"/>
                    <a:pt x="257" y="326"/>
                    <a:pt x="257" y="326"/>
                  </a:cubicBezTo>
                  <a:cubicBezTo>
                    <a:pt x="258" y="326"/>
                    <a:pt x="258" y="326"/>
                    <a:pt x="258" y="326"/>
                  </a:cubicBezTo>
                  <a:cubicBezTo>
                    <a:pt x="260" y="326"/>
                    <a:pt x="260" y="326"/>
                    <a:pt x="260" y="326"/>
                  </a:cubicBezTo>
                  <a:cubicBezTo>
                    <a:pt x="261" y="325"/>
                    <a:pt x="261" y="325"/>
                    <a:pt x="261" y="325"/>
                  </a:cubicBezTo>
                  <a:cubicBezTo>
                    <a:pt x="264" y="323"/>
                    <a:pt x="264" y="323"/>
                    <a:pt x="264" y="323"/>
                  </a:cubicBezTo>
                  <a:cubicBezTo>
                    <a:pt x="265" y="322"/>
                    <a:pt x="265" y="322"/>
                    <a:pt x="265" y="322"/>
                  </a:cubicBezTo>
                  <a:cubicBezTo>
                    <a:pt x="265" y="323"/>
                    <a:pt x="265" y="323"/>
                    <a:pt x="265" y="323"/>
                  </a:cubicBezTo>
                  <a:cubicBezTo>
                    <a:pt x="265" y="324"/>
                    <a:pt x="265" y="324"/>
                    <a:pt x="265" y="324"/>
                  </a:cubicBezTo>
                  <a:cubicBezTo>
                    <a:pt x="265" y="324"/>
                    <a:pt x="265" y="324"/>
                    <a:pt x="265" y="324"/>
                  </a:cubicBezTo>
                  <a:cubicBezTo>
                    <a:pt x="266" y="323"/>
                    <a:pt x="266" y="323"/>
                    <a:pt x="266" y="323"/>
                  </a:cubicBezTo>
                  <a:cubicBezTo>
                    <a:pt x="267" y="323"/>
                    <a:pt x="267" y="323"/>
                    <a:pt x="267" y="323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69" y="326"/>
                    <a:pt x="269" y="326"/>
                    <a:pt x="269" y="326"/>
                  </a:cubicBezTo>
                  <a:cubicBezTo>
                    <a:pt x="272" y="326"/>
                    <a:pt x="272" y="326"/>
                    <a:pt x="272" y="326"/>
                  </a:cubicBezTo>
                  <a:cubicBezTo>
                    <a:pt x="274" y="327"/>
                    <a:pt x="274" y="327"/>
                    <a:pt x="274" y="327"/>
                  </a:cubicBezTo>
                  <a:cubicBezTo>
                    <a:pt x="276" y="327"/>
                    <a:pt x="276" y="327"/>
                    <a:pt x="276" y="327"/>
                  </a:cubicBezTo>
                  <a:cubicBezTo>
                    <a:pt x="277" y="327"/>
                    <a:pt x="277" y="327"/>
                    <a:pt x="277" y="327"/>
                  </a:cubicBezTo>
                  <a:cubicBezTo>
                    <a:pt x="280" y="328"/>
                    <a:pt x="280" y="328"/>
                    <a:pt x="280" y="328"/>
                  </a:cubicBezTo>
                  <a:cubicBezTo>
                    <a:pt x="280" y="328"/>
                    <a:pt x="280" y="328"/>
                    <a:pt x="280" y="328"/>
                  </a:cubicBezTo>
                  <a:cubicBezTo>
                    <a:pt x="282" y="328"/>
                    <a:pt x="282" y="328"/>
                    <a:pt x="282" y="328"/>
                  </a:cubicBezTo>
                  <a:cubicBezTo>
                    <a:pt x="285" y="327"/>
                    <a:pt x="285" y="327"/>
                    <a:pt x="285" y="327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84" y="329"/>
                    <a:pt x="284" y="329"/>
                    <a:pt x="284" y="329"/>
                  </a:cubicBezTo>
                  <a:cubicBezTo>
                    <a:pt x="282" y="330"/>
                    <a:pt x="282" y="330"/>
                    <a:pt x="282" y="330"/>
                  </a:cubicBezTo>
                  <a:cubicBezTo>
                    <a:pt x="280" y="331"/>
                    <a:pt x="280" y="331"/>
                    <a:pt x="280" y="331"/>
                  </a:cubicBezTo>
                  <a:cubicBezTo>
                    <a:pt x="279" y="330"/>
                    <a:pt x="279" y="330"/>
                    <a:pt x="279" y="330"/>
                  </a:cubicBezTo>
                  <a:cubicBezTo>
                    <a:pt x="278" y="331"/>
                    <a:pt x="278" y="331"/>
                    <a:pt x="278" y="331"/>
                  </a:cubicBezTo>
                  <a:cubicBezTo>
                    <a:pt x="278" y="332"/>
                    <a:pt x="278" y="332"/>
                    <a:pt x="278" y="332"/>
                  </a:cubicBezTo>
                  <a:cubicBezTo>
                    <a:pt x="279" y="333"/>
                    <a:pt x="279" y="333"/>
                    <a:pt x="279" y="333"/>
                  </a:cubicBezTo>
                  <a:cubicBezTo>
                    <a:pt x="279" y="333"/>
                    <a:pt x="279" y="333"/>
                    <a:pt x="279" y="333"/>
                  </a:cubicBezTo>
                  <a:cubicBezTo>
                    <a:pt x="279" y="334"/>
                    <a:pt x="279" y="334"/>
                    <a:pt x="279" y="334"/>
                  </a:cubicBezTo>
                  <a:cubicBezTo>
                    <a:pt x="278" y="334"/>
                    <a:pt x="278" y="334"/>
                    <a:pt x="278" y="334"/>
                  </a:cubicBezTo>
                  <a:cubicBezTo>
                    <a:pt x="277" y="333"/>
                    <a:pt x="277" y="333"/>
                    <a:pt x="277" y="333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276" y="334"/>
                    <a:pt x="276" y="334"/>
                    <a:pt x="276" y="334"/>
                  </a:cubicBezTo>
                  <a:cubicBezTo>
                    <a:pt x="276" y="334"/>
                    <a:pt x="276" y="334"/>
                    <a:pt x="276" y="334"/>
                  </a:cubicBezTo>
                  <a:cubicBezTo>
                    <a:pt x="275" y="334"/>
                    <a:pt x="275" y="334"/>
                    <a:pt x="275" y="334"/>
                  </a:cubicBezTo>
                  <a:cubicBezTo>
                    <a:pt x="273" y="334"/>
                    <a:pt x="273" y="334"/>
                    <a:pt x="273" y="334"/>
                  </a:cubicBezTo>
                  <a:cubicBezTo>
                    <a:pt x="273" y="334"/>
                    <a:pt x="273" y="334"/>
                    <a:pt x="273" y="334"/>
                  </a:cubicBezTo>
                  <a:cubicBezTo>
                    <a:pt x="273" y="335"/>
                    <a:pt x="273" y="335"/>
                    <a:pt x="273" y="335"/>
                  </a:cubicBezTo>
                  <a:cubicBezTo>
                    <a:pt x="274" y="336"/>
                    <a:pt x="274" y="336"/>
                    <a:pt x="274" y="336"/>
                  </a:cubicBezTo>
                  <a:cubicBezTo>
                    <a:pt x="274" y="337"/>
                    <a:pt x="274" y="337"/>
                    <a:pt x="274" y="337"/>
                  </a:cubicBezTo>
                  <a:cubicBezTo>
                    <a:pt x="273" y="337"/>
                    <a:pt x="273" y="337"/>
                    <a:pt x="273" y="337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71" y="337"/>
                    <a:pt x="271" y="337"/>
                    <a:pt x="271" y="337"/>
                  </a:cubicBezTo>
                  <a:cubicBezTo>
                    <a:pt x="271" y="337"/>
                    <a:pt x="271" y="337"/>
                    <a:pt x="271" y="337"/>
                  </a:cubicBezTo>
                  <a:cubicBezTo>
                    <a:pt x="270" y="337"/>
                    <a:pt x="270" y="337"/>
                    <a:pt x="270" y="337"/>
                  </a:cubicBezTo>
                  <a:cubicBezTo>
                    <a:pt x="270" y="338"/>
                    <a:pt x="270" y="338"/>
                    <a:pt x="270" y="338"/>
                  </a:cubicBezTo>
                  <a:cubicBezTo>
                    <a:pt x="270" y="339"/>
                    <a:pt x="270" y="339"/>
                    <a:pt x="270" y="339"/>
                  </a:cubicBezTo>
                  <a:cubicBezTo>
                    <a:pt x="269" y="339"/>
                    <a:pt x="269" y="339"/>
                    <a:pt x="269" y="339"/>
                  </a:cubicBezTo>
                  <a:cubicBezTo>
                    <a:pt x="269" y="339"/>
                    <a:pt x="269" y="339"/>
                    <a:pt x="269" y="339"/>
                  </a:cubicBezTo>
                  <a:cubicBezTo>
                    <a:pt x="268" y="340"/>
                    <a:pt x="268" y="340"/>
                    <a:pt x="268" y="340"/>
                  </a:cubicBezTo>
                  <a:cubicBezTo>
                    <a:pt x="267" y="340"/>
                    <a:pt x="267" y="340"/>
                    <a:pt x="267" y="340"/>
                  </a:cubicBezTo>
                  <a:cubicBezTo>
                    <a:pt x="266" y="339"/>
                    <a:pt x="266" y="339"/>
                    <a:pt x="266" y="339"/>
                  </a:cubicBezTo>
                  <a:cubicBezTo>
                    <a:pt x="266" y="339"/>
                    <a:pt x="266" y="339"/>
                    <a:pt x="266" y="339"/>
                  </a:cubicBezTo>
                  <a:cubicBezTo>
                    <a:pt x="266" y="340"/>
                    <a:pt x="266" y="340"/>
                    <a:pt x="266" y="340"/>
                  </a:cubicBezTo>
                  <a:cubicBezTo>
                    <a:pt x="266" y="341"/>
                    <a:pt x="266" y="341"/>
                    <a:pt x="266" y="341"/>
                  </a:cubicBezTo>
                  <a:cubicBezTo>
                    <a:pt x="265" y="343"/>
                    <a:pt x="265" y="343"/>
                    <a:pt x="265" y="343"/>
                  </a:cubicBezTo>
                  <a:cubicBezTo>
                    <a:pt x="264" y="342"/>
                    <a:pt x="264" y="342"/>
                    <a:pt x="264" y="342"/>
                  </a:cubicBezTo>
                  <a:cubicBezTo>
                    <a:pt x="264" y="341"/>
                    <a:pt x="264" y="341"/>
                    <a:pt x="264" y="341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2"/>
                    <a:pt x="263" y="342"/>
                    <a:pt x="263" y="342"/>
                  </a:cubicBezTo>
                  <a:cubicBezTo>
                    <a:pt x="263" y="343"/>
                    <a:pt x="263" y="343"/>
                    <a:pt x="263" y="343"/>
                  </a:cubicBezTo>
                  <a:cubicBezTo>
                    <a:pt x="263" y="344"/>
                    <a:pt x="263" y="344"/>
                    <a:pt x="263" y="344"/>
                  </a:cubicBezTo>
                  <a:cubicBezTo>
                    <a:pt x="261" y="345"/>
                    <a:pt x="261" y="345"/>
                    <a:pt x="261" y="345"/>
                  </a:cubicBezTo>
                  <a:cubicBezTo>
                    <a:pt x="261" y="345"/>
                    <a:pt x="261" y="345"/>
                    <a:pt x="261" y="345"/>
                  </a:cubicBezTo>
                  <a:cubicBezTo>
                    <a:pt x="260" y="344"/>
                    <a:pt x="260" y="344"/>
                    <a:pt x="260" y="344"/>
                  </a:cubicBezTo>
                  <a:cubicBezTo>
                    <a:pt x="259" y="344"/>
                    <a:pt x="259" y="344"/>
                    <a:pt x="259" y="344"/>
                  </a:cubicBezTo>
                  <a:cubicBezTo>
                    <a:pt x="259" y="344"/>
                    <a:pt x="259" y="344"/>
                    <a:pt x="259" y="344"/>
                  </a:cubicBezTo>
                  <a:cubicBezTo>
                    <a:pt x="259" y="345"/>
                    <a:pt x="259" y="345"/>
                    <a:pt x="259" y="345"/>
                  </a:cubicBezTo>
                  <a:cubicBezTo>
                    <a:pt x="259" y="346"/>
                    <a:pt x="259" y="346"/>
                    <a:pt x="259" y="346"/>
                  </a:cubicBezTo>
                  <a:cubicBezTo>
                    <a:pt x="259" y="347"/>
                    <a:pt x="259" y="347"/>
                    <a:pt x="259" y="347"/>
                  </a:cubicBezTo>
                  <a:cubicBezTo>
                    <a:pt x="258" y="347"/>
                    <a:pt x="258" y="347"/>
                    <a:pt x="258" y="347"/>
                  </a:cubicBezTo>
                  <a:cubicBezTo>
                    <a:pt x="257" y="348"/>
                    <a:pt x="257" y="348"/>
                    <a:pt x="257" y="348"/>
                  </a:cubicBezTo>
                  <a:cubicBezTo>
                    <a:pt x="256" y="348"/>
                    <a:pt x="256" y="348"/>
                    <a:pt x="256" y="348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4" y="349"/>
                    <a:pt x="254" y="349"/>
                    <a:pt x="254" y="349"/>
                  </a:cubicBezTo>
                  <a:cubicBezTo>
                    <a:pt x="253" y="351"/>
                    <a:pt x="253" y="351"/>
                    <a:pt x="253" y="351"/>
                  </a:cubicBezTo>
                  <a:cubicBezTo>
                    <a:pt x="252" y="351"/>
                    <a:pt x="252" y="351"/>
                    <a:pt x="252" y="351"/>
                  </a:cubicBezTo>
                  <a:cubicBezTo>
                    <a:pt x="252" y="350"/>
                    <a:pt x="252" y="350"/>
                    <a:pt x="252" y="350"/>
                  </a:cubicBezTo>
                  <a:cubicBezTo>
                    <a:pt x="251" y="350"/>
                    <a:pt x="251" y="350"/>
                    <a:pt x="251" y="350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48" y="350"/>
                    <a:pt x="248" y="350"/>
                    <a:pt x="248" y="350"/>
                  </a:cubicBezTo>
                  <a:cubicBezTo>
                    <a:pt x="248" y="351"/>
                    <a:pt x="248" y="351"/>
                    <a:pt x="248" y="351"/>
                  </a:cubicBezTo>
                  <a:cubicBezTo>
                    <a:pt x="247" y="352"/>
                    <a:pt x="247" y="352"/>
                    <a:pt x="247" y="352"/>
                  </a:cubicBezTo>
                  <a:cubicBezTo>
                    <a:pt x="246" y="352"/>
                    <a:pt x="246" y="352"/>
                    <a:pt x="246" y="352"/>
                  </a:cubicBezTo>
                  <a:cubicBezTo>
                    <a:pt x="245" y="352"/>
                    <a:pt x="245" y="352"/>
                    <a:pt x="245" y="352"/>
                  </a:cubicBezTo>
                  <a:cubicBezTo>
                    <a:pt x="245" y="351"/>
                    <a:pt x="245" y="351"/>
                    <a:pt x="245" y="351"/>
                  </a:cubicBezTo>
                  <a:cubicBezTo>
                    <a:pt x="244" y="351"/>
                    <a:pt x="244" y="351"/>
                    <a:pt x="244" y="351"/>
                  </a:cubicBezTo>
                  <a:cubicBezTo>
                    <a:pt x="243" y="353"/>
                    <a:pt x="243" y="353"/>
                    <a:pt x="243" y="353"/>
                  </a:cubicBezTo>
                  <a:cubicBezTo>
                    <a:pt x="243" y="352"/>
                    <a:pt x="243" y="352"/>
                    <a:pt x="243" y="352"/>
                  </a:cubicBezTo>
                  <a:cubicBezTo>
                    <a:pt x="242" y="351"/>
                    <a:pt x="242" y="351"/>
                    <a:pt x="242" y="351"/>
                  </a:cubicBezTo>
                  <a:cubicBezTo>
                    <a:pt x="241" y="351"/>
                    <a:pt x="241" y="351"/>
                    <a:pt x="241" y="351"/>
                  </a:cubicBezTo>
                  <a:cubicBezTo>
                    <a:pt x="241" y="352"/>
                    <a:pt x="241" y="352"/>
                    <a:pt x="241" y="352"/>
                  </a:cubicBezTo>
                  <a:cubicBezTo>
                    <a:pt x="240" y="353"/>
                    <a:pt x="240" y="353"/>
                    <a:pt x="240" y="353"/>
                  </a:cubicBezTo>
                  <a:cubicBezTo>
                    <a:pt x="239" y="353"/>
                    <a:pt x="239" y="353"/>
                    <a:pt x="239" y="353"/>
                  </a:cubicBezTo>
                  <a:cubicBezTo>
                    <a:pt x="239" y="352"/>
                    <a:pt x="239" y="352"/>
                    <a:pt x="239" y="352"/>
                  </a:cubicBezTo>
                  <a:cubicBezTo>
                    <a:pt x="239" y="352"/>
                    <a:pt x="239" y="352"/>
                    <a:pt x="239" y="352"/>
                  </a:cubicBezTo>
                  <a:cubicBezTo>
                    <a:pt x="239" y="353"/>
                    <a:pt x="239" y="353"/>
                    <a:pt x="239" y="353"/>
                  </a:cubicBezTo>
                  <a:cubicBezTo>
                    <a:pt x="238" y="353"/>
                    <a:pt x="238" y="353"/>
                    <a:pt x="238" y="353"/>
                  </a:cubicBezTo>
                  <a:cubicBezTo>
                    <a:pt x="237" y="353"/>
                    <a:pt x="237" y="353"/>
                    <a:pt x="237" y="353"/>
                  </a:cubicBezTo>
                  <a:cubicBezTo>
                    <a:pt x="236" y="353"/>
                    <a:pt x="236" y="353"/>
                    <a:pt x="236" y="353"/>
                  </a:cubicBezTo>
                  <a:cubicBezTo>
                    <a:pt x="236" y="354"/>
                    <a:pt x="236" y="354"/>
                    <a:pt x="236" y="354"/>
                  </a:cubicBezTo>
                  <a:cubicBezTo>
                    <a:pt x="236" y="355"/>
                    <a:pt x="236" y="355"/>
                    <a:pt x="236" y="355"/>
                  </a:cubicBezTo>
                  <a:cubicBezTo>
                    <a:pt x="235" y="355"/>
                    <a:pt x="235" y="355"/>
                    <a:pt x="235" y="355"/>
                  </a:cubicBezTo>
                  <a:cubicBezTo>
                    <a:pt x="234" y="354"/>
                    <a:pt x="234" y="354"/>
                    <a:pt x="234" y="354"/>
                  </a:cubicBezTo>
                  <a:cubicBezTo>
                    <a:pt x="233" y="355"/>
                    <a:pt x="233" y="355"/>
                    <a:pt x="233" y="355"/>
                  </a:cubicBezTo>
                  <a:cubicBezTo>
                    <a:pt x="233" y="355"/>
                    <a:pt x="233" y="355"/>
                    <a:pt x="233" y="355"/>
                  </a:cubicBezTo>
                  <a:cubicBezTo>
                    <a:pt x="233" y="355"/>
                    <a:pt x="233" y="355"/>
                    <a:pt x="233" y="355"/>
                  </a:cubicBezTo>
                  <a:cubicBezTo>
                    <a:pt x="232" y="355"/>
                    <a:pt x="232" y="355"/>
                    <a:pt x="232" y="355"/>
                  </a:cubicBezTo>
                  <a:cubicBezTo>
                    <a:pt x="232" y="355"/>
                    <a:pt x="232" y="355"/>
                    <a:pt x="232" y="355"/>
                  </a:cubicBezTo>
                  <a:cubicBezTo>
                    <a:pt x="232" y="356"/>
                    <a:pt x="232" y="356"/>
                    <a:pt x="232" y="356"/>
                  </a:cubicBezTo>
                  <a:cubicBezTo>
                    <a:pt x="231" y="357"/>
                    <a:pt x="231" y="357"/>
                    <a:pt x="231" y="357"/>
                  </a:cubicBezTo>
                  <a:cubicBezTo>
                    <a:pt x="230" y="358"/>
                    <a:pt x="230" y="358"/>
                    <a:pt x="230" y="358"/>
                  </a:cubicBezTo>
                  <a:cubicBezTo>
                    <a:pt x="229" y="358"/>
                    <a:pt x="229" y="358"/>
                    <a:pt x="229" y="358"/>
                  </a:cubicBezTo>
                  <a:cubicBezTo>
                    <a:pt x="229" y="357"/>
                    <a:pt x="229" y="357"/>
                    <a:pt x="229" y="357"/>
                  </a:cubicBezTo>
                  <a:cubicBezTo>
                    <a:pt x="227" y="355"/>
                    <a:pt x="227" y="355"/>
                    <a:pt x="227" y="355"/>
                  </a:cubicBezTo>
                  <a:cubicBezTo>
                    <a:pt x="226" y="354"/>
                    <a:pt x="226" y="354"/>
                    <a:pt x="226" y="354"/>
                  </a:cubicBezTo>
                  <a:cubicBezTo>
                    <a:pt x="225" y="355"/>
                    <a:pt x="225" y="355"/>
                    <a:pt x="225" y="355"/>
                  </a:cubicBezTo>
                  <a:cubicBezTo>
                    <a:pt x="225" y="356"/>
                    <a:pt x="225" y="356"/>
                    <a:pt x="225" y="356"/>
                  </a:cubicBezTo>
                  <a:cubicBezTo>
                    <a:pt x="225" y="356"/>
                    <a:pt x="225" y="356"/>
                    <a:pt x="225" y="356"/>
                  </a:cubicBezTo>
                  <a:cubicBezTo>
                    <a:pt x="224" y="357"/>
                    <a:pt x="224" y="357"/>
                    <a:pt x="224" y="357"/>
                  </a:cubicBezTo>
                  <a:cubicBezTo>
                    <a:pt x="223" y="358"/>
                    <a:pt x="223" y="358"/>
                    <a:pt x="223" y="358"/>
                  </a:cubicBezTo>
                  <a:cubicBezTo>
                    <a:pt x="222" y="358"/>
                    <a:pt x="222" y="358"/>
                    <a:pt x="222" y="358"/>
                  </a:cubicBezTo>
                  <a:cubicBezTo>
                    <a:pt x="222" y="357"/>
                    <a:pt x="222" y="357"/>
                    <a:pt x="222" y="357"/>
                  </a:cubicBezTo>
                  <a:cubicBezTo>
                    <a:pt x="221" y="358"/>
                    <a:pt x="221" y="358"/>
                    <a:pt x="221" y="358"/>
                  </a:cubicBezTo>
                  <a:cubicBezTo>
                    <a:pt x="220" y="358"/>
                    <a:pt x="220" y="358"/>
                    <a:pt x="220" y="358"/>
                  </a:cubicBezTo>
                  <a:cubicBezTo>
                    <a:pt x="218" y="358"/>
                    <a:pt x="218" y="358"/>
                    <a:pt x="218" y="358"/>
                  </a:cubicBezTo>
                  <a:cubicBezTo>
                    <a:pt x="218" y="357"/>
                    <a:pt x="218" y="357"/>
                    <a:pt x="218" y="357"/>
                  </a:cubicBezTo>
                  <a:cubicBezTo>
                    <a:pt x="217" y="357"/>
                    <a:pt x="217" y="357"/>
                    <a:pt x="217" y="357"/>
                  </a:cubicBezTo>
                  <a:cubicBezTo>
                    <a:pt x="216" y="358"/>
                    <a:pt x="216" y="358"/>
                    <a:pt x="216" y="358"/>
                  </a:cubicBezTo>
                  <a:cubicBezTo>
                    <a:pt x="216" y="358"/>
                    <a:pt x="216" y="358"/>
                    <a:pt x="216" y="358"/>
                  </a:cubicBezTo>
                  <a:cubicBezTo>
                    <a:pt x="215" y="358"/>
                    <a:pt x="215" y="358"/>
                    <a:pt x="215" y="358"/>
                  </a:cubicBezTo>
                  <a:cubicBezTo>
                    <a:pt x="214" y="357"/>
                    <a:pt x="214" y="357"/>
                    <a:pt x="214" y="357"/>
                  </a:cubicBezTo>
                  <a:cubicBezTo>
                    <a:pt x="213" y="356"/>
                    <a:pt x="213" y="356"/>
                    <a:pt x="213" y="356"/>
                  </a:cubicBezTo>
                  <a:cubicBezTo>
                    <a:pt x="214" y="355"/>
                    <a:pt x="214" y="355"/>
                    <a:pt x="214" y="355"/>
                  </a:cubicBezTo>
                  <a:cubicBezTo>
                    <a:pt x="213" y="354"/>
                    <a:pt x="213" y="354"/>
                    <a:pt x="213" y="354"/>
                  </a:cubicBezTo>
                  <a:cubicBezTo>
                    <a:pt x="212" y="354"/>
                    <a:pt x="212" y="354"/>
                    <a:pt x="212" y="354"/>
                  </a:cubicBezTo>
                  <a:cubicBezTo>
                    <a:pt x="211" y="352"/>
                    <a:pt x="211" y="352"/>
                    <a:pt x="211" y="352"/>
                  </a:cubicBezTo>
                  <a:cubicBezTo>
                    <a:pt x="211" y="351"/>
                    <a:pt x="211" y="351"/>
                    <a:pt x="211" y="351"/>
                  </a:cubicBezTo>
                  <a:cubicBezTo>
                    <a:pt x="211" y="350"/>
                    <a:pt x="211" y="350"/>
                    <a:pt x="211" y="350"/>
                  </a:cubicBezTo>
                  <a:cubicBezTo>
                    <a:pt x="210" y="348"/>
                    <a:pt x="210" y="348"/>
                    <a:pt x="210" y="348"/>
                  </a:cubicBezTo>
                  <a:cubicBezTo>
                    <a:pt x="210" y="348"/>
                    <a:pt x="210" y="348"/>
                    <a:pt x="210" y="348"/>
                  </a:cubicBezTo>
                  <a:cubicBezTo>
                    <a:pt x="209" y="348"/>
                    <a:pt x="209" y="348"/>
                    <a:pt x="209" y="348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09" y="350"/>
                    <a:pt x="209" y="350"/>
                    <a:pt x="209" y="350"/>
                  </a:cubicBezTo>
                  <a:cubicBezTo>
                    <a:pt x="210" y="351"/>
                    <a:pt x="210" y="351"/>
                    <a:pt x="210" y="351"/>
                  </a:cubicBezTo>
                  <a:cubicBezTo>
                    <a:pt x="210" y="352"/>
                    <a:pt x="210" y="352"/>
                    <a:pt x="210" y="352"/>
                  </a:cubicBezTo>
                  <a:cubicBezTo>
                    <a:pt x="211" y="353"/>
                    <a:pt x="211" y="353"/>
                    <a:pt x="211" y="353"/>
                  </a:cubicBezTo>
                  <a:cubicBezTo>
                    <a:pt x="211" y="355"/>
                    <a:pt x="211" y="355"/>
                    <a:pt x="211" y="355"/>
                  </a:cubicBezTo>
                  <a:cubicBezTo>
                    <a:pt x="210" y="356"/>
                    <a:pt x="210" y="356"/>
                    <a:pt x="210" y="356"/>
                  </a:cubicBezTo>
                  <a:cubicBezTo>
                    <a:pt x="211" y="356"/>
                    <a:pt x="211" y="356"/>
                    <a:pt x="211" y="356"/>
                  </a:cubicBezTo>
                  <a:cubicBezTo>
                    <a:pt x="212" y="356"/>
                    <a:pt x="212" y="356"/>
                    <a:pt x="212" y="356"/>
                  </a:cubicBezTo>
                  <a:cubicBezTo>
                    <a:pt x="212" y="358"/>
                    <a:pt x="212" y="358"/>
                    <a:pt x="212" y="358"/>
                  </a:cubicBezTo>
                  <a:cubicBezTo>
                    <a:pt x="212" y="360"/>
                    <a:pt x="212" y="360"/>
                    <a:pt x="212" y="360"/>
                  </a:cubicBezTo>
                  <a:cubicBezTo>
                    <a:pt x="211" y="362"/>
                    <a:pt x="211" y="362"/>
                    <a:pt x="211" y="362"/>
                  </a:cubicBezTo>
                  <a:cubicBezTo>
                    <a:pt x="210" y="362"/>
                    <a:pt x="210" y="362"/>
                    <a:pt x="210" y="362"/>
                  </a:cubicBezTo>
                  <a:cubicBezTo>
                    <a:pt x="209" y="361"/>
                    <a:pt x="209" y="361"/>
                    <a:pt x="209" y="361"/>
                  </a:cubicBezTo>
                  <a:cubicBezTo>
                    <a:pt x="208" y="361"/>
                    <a:pt x="208" y="361"/>
                    <a:pt x="208" y="361"/>
                  </a:cubicBezTo>
                  <a:cubicBezTo>
                    <a:pt x="207" y="362"/>
                    <a:pt x="207" y="362"/>
                    <a:pt x="207" y="362"/>
                  </a:cubicBezTo>
                  <a:cubicBezTo>
                    <a:pt x="206" y="364"/>
                    <a:pt x="206" y="364"/>
                    <a:pt x="206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4" y="364"/>
                    <a:pt x="204" y="364"/>
                    <a:pt x="204" y="364"/>
                  </a:cubicBezTo>
                  <a:cubicBezTo>
                    <a:pt x="204" y="365"/>
                    <a:pt x="204" y="365"/>
                    <a:pt x="204" y="365"/>
                  </a:cubicBezTo>
                  <a:cubicBezTo>
                    <a:pt x="204" y="365"/>
                    <a:pt x="204" y="365"/>
                    <a:pt x="204" y="365"/>
                  </a:cubicBezTo>
                  <a:cubicBezTo>
                    <a:pt x="204" y="366"/>
                    <a:pt x="204" y="366"/>
                    <a:pt x="204" y="366"/>
                  </a:cubicBezTo>
                  <a:cubicBezTo>
                    <a:pt x="203" y="367"/>
                    <a:pt x="203" y="367"/>
                    <a:pt x="203" y="367"/>
                  </a:cubicBezTo>
                  <a:cubicBezTo>
                    <a:pt x="202" y="367"/>
                    <a:pt x="202" y="367"/>
                    <a:pt x="202" y="367"/>
                  </a:cubicBezTo>
                  <a:cubicBezTo>
                    <a:pt x="201" y="368"/>
                    <a:pt x="201" y="368"/>
                    <a:pt x="201" y="368"/>
                  </a:cubicBezTo>
                  <a:cubicBezTo>
                    <a:pt x="201" y="369"/>
                    <a:pt x="201" y="369"/>
                    <a:pt x="201" y="369"/>
                  </a:cubicBezTo>
                  <a:cubicBezTo>
                    <a:pt x="201" y="370"/>
                    <a:pt x="201" y="370"/>
                    <a:pt x="201" y="370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0" y="369"/>
                    <a:pt x="200" y="369"/>
                    <a:pt x="200" y="369"/>
                  </a:cubicBezTo>
                  <a:cubicBezTo>
                    <a:pt x="201" y="370"/>
                    <a:pt x="201" y="370"/>
                    <a:pt x="201" y="370"/>
                  </a:cubicBezTo>
                  <a:cubicBezTo>
                    <a:pt x="200" y="371"/>
                    <a:pt x="200" y="371"/>
                    <a:pt x="200" y="371"/>
                  </a:cubicBezTo>
                  <a:cubicBezTo>
                    <a:pt x="200" y="371"/>
                    <a:pt x="200" y="371"/>
                    <a:pt x="200" y="371"/>
                  </a:cubicBezTo>
                  <a:cubicBezTo>
                    <a:pt x="199" y="371"/>
                    <a:pt x="199" y="371"/>
                    <a:pt x="199" y="371"/>
                  </a:cubicBezTo>
                  <a:cubicBezTo>
                    <a:pt x="198" y="370"/>
                    <a:pt x="198" y="370"/>
                    <a:pt x="198" y="370"/>
                  </a:cubicBezTo>
                  <a:cubicBezTo>
                    <a:pt x="198" y="371"/>
                    <a:pt x="198" y="371"/>
                    <a:pt x="198" y="371"/>
                  </a:cubicBezTo>
                  <a:cubicBezTo>
                    <a:pt x="198" y="371"/>
                    <a:pt x="198" y="371"/>
                    <a:pt x="198" y="371"/>
                  </a:cubicBezTo>
                  <a:cubicBezTo>
                    <a:pt x="198" y="372"/>
                    <a:pt x="198" y="372"/>
                    <a:pt x="198" y="372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7"/>
                    <a:pt x="194" y="377"/>
                    <a:pt x="194" y="377"/>
                  </a:cubicBezTo>
                  <a:cubicBezTo>
                    <a:pt x="194" y="378"/>
                    <a:pt x="194" y="378"/>
                    <a:pt x="194" y="378"/>
                  </a:cubicBezTo>
                  <a:cubicBezTo>
                    <a:pt x="194" y="379"/>
                    <a:pt x="194" y="379"/>
                    <a:pt x="194" y="379"/>
                  </a:cubicBezTo>
                  <a:cubicBezTo>
                    <a:pt x="193" y="381"/>
                    <a:pt x="193" y="381"/>
                    <a:pt x="193" y="381"/>
                  </a:cubicBezTo>
                  <a:cubicBezTo>
                    <a:pt x="192" y="381"/>
                    <a:pt x="192" y="381"/>
                    <a:pt x="192" y="381"/>
                  </a:cubicBezTo>
                  <a:cubicBezTo>
                    <a:pt x="191" y="381"/>
                    <a:pt x="191" y="381"/>
                    <a:pt x="191" y="381"/>
                  </a:cubicBezTo>
                  <a:cubicBezTo>
                    <a:pt x="191" y="380"/>
                    <a:pt x="191" y="380"/>
                    <a:pt x="191" y="380"/>
                  </a:cubicBezTo>
                  <a:cubicBezTo>
                    <a:pt x="191" y="380"/>
                    <a:pt x="191" y="380"/>
                    <a:pt x="191" y="380"/>
                  </a:cubicBezTo>
                  <a:cubicBezTo>
                    <a:pt x="191" y="380"/>
                    <a:pt x="191" y="380"/>
                    <a:pt x="191" y="380"/>
                  </a:cubicBezTo>
                  <a:cubicBezTo>
                    <a:pt x="190" y="381"/>
                    <a:pt x="190" y="381"/>
                    <a:pt x="190" y="381"/>
                  </a:cubicBezTo>
                  <a:cubicBezTo>
                    <a:pt x="190" y="382"/>
                    <a:pt x="190" y="382"/>
                    <a:pt x="190" y="382"/>
                  </a:cubicBezTo>
                  <a:cubicBezTo>
                    <a:pt x="190" y="382"/>
                    <a:pt x="190" y="382"/>
                    <a:pt x="190" y="382"/>
                  </a:cubicBezTo>
                  <a:cubicBezTo>
                    <a:pt x="190" y="383"/>
                    <a:pt x="190" y="383"/>
                    <a:pt x="190" y="383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6" y="385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5" y="385"/>
                    <a:pt x="185" y="385"/>
                    <a:pt x="185" y="385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2" y="384"/>
                    <a:pt x="182" y="384"/>
                    <a:pt x="182" y="384"/>
                  </a:cubicBezTo>
                  <a:cubicBezTo>
                    <a:pt x="182" y="383"/>
                    <a:pt x="182" y="383"/>
                    <a:pt x="182" y="383"/>
                  </a:cubicBezTo>
                  <a:cubicBezTo>
                    <a:pt x="181" y="383"/>
                    <a:pt x="181" y="383"/>
                    <a:pt x="181" y="383"/>
                  </a:cubicBezTo>
                  <a:cubicBezTo>
                    <a:pt x="181" y="383"/>
                    <a:pt x="181" y="383"/>
                    <a:pt x="181" y="383"/>
                  </a:cubicBezTo>
                  <a:cubicBezTo>
                    <a:pt x="181" y="384"/>
                    <a:pt x="181" y="384"/>
                    <a:pt x="181" y="384"/>
                  </a:cubicBezTo>
                  <a:cubicBezTo>
                    <a:pt x="182" y="384"/>
                    <a:pt x="182" y="384"/>
                    <a:pt x="182" y="384"/>
                  </a:cubicBezTo>
                  <a:cubicBezTo>
                    <a:pt x="183" y="386"/>
                    <a:pt x="183" y="386"/>
                    <a:pt x="183" y="386"/>
                  </a:cubicBezTo>
                  <a:cubicBezTo>
                    <a:pt x="183" y="387"/>
                    <a:pt x="183" y="387"/>
                    <a:pt x="183" y="387"/>
                  </a:cubicBezTo>
                  <a:cubicBezTo>
                    <a:pt x="182" y="387"/>
                    <a:pt x="182" y="387"/>
                    <a:pt x="182" y="387"/>
                  </a:cubicBezTo>
                  <a:cubicBezTo>
                    <a:pt x="181" y="387"/>
                    <a:pt x="181" y="387"/>
                    <a:pt x="181" y="387"/>
                  </a:cubicBezTo>
                  <a:cubicBezTo>
                    <a:pt x="179" y="389"/>
                    <a:pt x="179" y="389"/>
                    <a:pt x="179" y="389"/>
                  </a:cubicBezTo>
                  <a:cubicBezTo>
                    <a:pt x="178" y="390"/>
                    <a:pt x="178" y="390"/>
                    <a:pt x="178" y="390"/>
                  </a:cubicBezTo>
                  <a:cubicBezTo>
                    <a:pt x="177" y="390"/>
                    <a:pt x="177" y="390"/>
                    <a:pt x="177" y="390"/>
                  </a:cubicBezTo>
                  <a:cubicBezTo>
                    <a:pt x="176" y="390"/>
                    <a:pt x="176" y="390"/>
                    <a:pt x="176" y="390"/>
                  </a:cubicBezTo>
                  <a:cubicBezTo>
                    <a:pt x="176" y="389"/>
                    <a:pt x="176" y="389"/>
                    <a:pt x="176" y="389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5" y="388"/>
                    <a:pt x="175" y="388"/>
                    <a:pt x="175" y="388"/>
                  </a:cubicBezTo>
                  <a:cubicBezTo>
                    <a:pt x="175" y="389"/>
                    <a:pt x="175" y="389"/>
                    <a:pt x="175" y="389"/>
                  </a:cubicBezTo>
                  <a:cubicBezTo>
                    <a:pt x="175" y="390"/>
                    <a:pt x="175" y="390"/>
                    <a:pt x="175" y="390"/>
                  </a:cubicBezTo>
                  <a:cubicBezTo>
                    <a:pt x="174" y="390"/>
                    <a:pt x="174" y="390"/>
                    <a:pt x="174" y="390"/>
                  </a:cubicBezTo>
                  <a:cubicBezTo>
                    <a:pt x="173" y="390"/>
                    <a:pt x="173" y="390"/>
                    <a:pt x="173" y="390"/>
                  </a:cubicBezTo>
                  <a:cubicBezTo>
                    <a:pt x="172" y="391"/>
                    <a:pt x="172" y="391"/>
                    <a:pt x="172" y="391"/>
                  </a:cubicBezTo>
                  <a:cubicBezTo>
                    <a:pt x="171" y="391"/>
                    <a:pt x="171" y="391"/>
                    <a:pt x="171" y="391"/>
                  </a:cubicBezTo>
                  <a:cubicBezTo>
                    <a:pt x="170" y="389"/>
                    <a:pt x="170" y="389"/>
                    <a:pt x="170" y="389"/>
                  </a:cubicBezTo>
                  <a:cubicBezTo>
                    <a:pt x="170" y="388"/>
                    <a:pt x="170" y="388"/>
                    <a:pt x="170" y="388"/>
                  </a:cubicBezTo>
                  <a:cubicBezTo>
                    <a:pt x="171" y="387"/>
                    <a:pt x="171" y="387"/>
                    <a:pt x="171" y="387"/>
                  </a:cubicBezTo>
                  <a:cubicBezTo>
                    <a:pt x="170" y="386"/>
                    <a:pt x="170" y="386"/>
                    <a:pt x="170" y="386"/>
                  </a:cubicBezTo>
                  <a:cubicBezTo>
                    <a:pt x="170" y="386"/>
                    <a:pt x="170" y="386"/>
                    <a:pt x="170" y="386"/>
                  </a:cubicBezTo>
                  <a:cubicBezTo>
                    <a:pt x="170" y="388"/>
                    <a:pt x="170" y="388"/>
                    <a:pt x="170" y="388"/>
                  </a:cubicBezTo>
                  <a:cubicBezTo>
                    <a:pt x="169" y="389"/>
                    <a:pt x="169" y="389"/>
                    <a:pt x="169" y="389"/>
                  </a:cubicBezTo>
                  <a:cubicBezTo>
                    <a:pt x="169" y="390"/>
                    <a:pt x="169" y="390"/>
                    <a:pt x="169" y="390"/>
                  </a:cubicBezTo>
                  <a:cubicBezTo>
                    <a:pt x="169" y="391"/>
                    <a:pt x="169" y="391"/>
                    <a:pt x="169" y="391"/>
                  </a:cubicBezTo>
                  <a:cubicBezTo>
                    <a:pt x="168" y="391"/>
                    <a:pt x="168" y="391"/>
                    <a:pt x="168" y="391"/>
                  </a:cubicBezTo>
                  <a:cubicBezTo>
                    <a:pt x="166" y="388"/>
                    <a:pt x="166" y="388"/>
                    <a:pt x="166" y="388"/>
                  </a:cubicBezTo>
                  <a:cubicBezTo>
                    <a:pt x="166" y="387"/>
                    <a:pt x="166" y="387"/>
                    <a:pt x="166" y="387"/>
                  </a:cubicBezTo>
                  <a:cubicBezTo>
                    <a:pt x="167" y="385"/>
                    <a:pt x="167" y="385"/>
                    <a:pt x="167" y="385"/>
                  </a:cubicBezTo>
                  <a:cubicBezTo>
                    <a:pt x="168" y="385"/>
                    <a:pt x="168" y="385"/>
                    <a:pt x="168" y="385"/>
                  </a:cubicBezTo>
                  <a:cubicBezTo>
                    <a:pt x="169" y="384"/>
                    <a:pt x="169" y="384"/>
                    <a:pt x="169" y="384"/>
                  </a:cubicBezTo>
                  <a:cubicBezTo>
                    <a:pt x="168" y="383"/>
                    <a:pt x="168" y="383"/>
                    <a:pt x="168" y="383"/>
                  </a:cubicBezTo>
                  <a:cubicBezTo>
                    <a:pt x="167" y="383"/>
                    <a:pt x="167" y="383"/>
                    <a:pt x="167" y="383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6" y="381"/>
                    <a:pt x="166" y="381"/>
                    <a:pt x="166" y="381"/>
                  </a:cubicBezTo>
                  <a:cubicBezTo>
                    <a:pt x="166" y="381"/>
                    <a:pt x="166" y="381"/>
                    <a:pt x="166" y="381"/>
                  </a:cubicBezTo>
                  <a:cubicBezTo>
                    <a:pt x="165" y="381"/>
                    <a:pt x="165" y="381"/>
                    <a:pt x="165" y="381"/>
                  </a:cubicBezTo>
                  <a:cubicBezTo>
                    <a:pt x="164" y="382"/>
                    <a:pt x="164" y="382"/>
                    <a:pt x="164" y="382"/>
                  </a:cubicBezTo>
                  <a:cubicBezTo>
                    <a:pt x="164" y="383"/>
                    <a:pt x="164" y="383"/>
                    <a:pt x="164" y="383"/>
                  </a:cubicBezTo>
                  <a:cubicBezTo>
                    <a:pt x="165" y="384"/>
                    <a:pt x="165" y="384"/>
                    <a:pt x="165" y="384"/>
                  </a:cubicBezTo>
                  <a:cubicBezTo>
                    <a:pt x="165" y="385"/>
                    <a:pt x="165" y="385"/>
                    <a:pt x="165" y="385"/>
                  </a:cubicBezTo>
                  <a:cubicBezTo>
                    <a:pt x="164" y="386"/>
                    <a:pt x="164" y="386"/>
                    <a:pt x="164" y="386"/>
                  </a:cubicBezTo>
                  <a:cubicBezTo>
                    <a:pt x="164" y="387"/>
                    <a:pt x="164" y="387"/>
                    <a:pt x="164" y="387"/>
                  </a:cubicBezTo>
                  <a:cubicBezTo>
                    <a:pt x="163" y="389"/>
                    <a:pt x="163" y="389"/>
                    <a:pt x="163" y="389"/>
                  </a:cubicBezTo>
                  <a:cubicBezTo>
                    <a:pt x="162" y="389"/>
                    <a:pt x="162" y="389"/>
                    <a:pt x="162" y="389"/>
                  </a:cubicBezTo>
                  <a:cubicBezTo>
                    <a:pt x="162" y="387"/>
                    <a:pt x="162" y="387"/>
                    <a:pt x="162" y="387"/>
                  </a:cubicBezTo>
                  <a:cubicBezTo>
                    <a:pt x="161" y="387"/>
                    <a:pt x="161" y="387"/>
                    <a:pt x="161" y="387"/>
                  </a:cubicBezTo>
                  <a:cubicBezTo>
                    <a:pt x="160" y="388"/>
                    <a:pt x="160" y="388"/>
                    <a:pt x="160" y="388"/>
                  </a:cubicBezTo>
                  <a:cubicBezTo>
                    <a:pt x="161" y="389"/>
                    <a:pt x="161" y="389"/>
                    <a:pt x="161" y="389"/>
                  </a:cubicBezTo>
                  <a:cubicBezTo>
                    <a:pt x="162" y="391"/>
                    <a:pt x="162" y="391"/>
                    <a:pt x="162" y="391"/>
                  </a:cubicBezTo>
                  <a:cubicBezTo>
                    <a:pt x="162" y="392"/>
                    <a:pt x="162" y="392"/>
                    <a:pt x="162" y="392"/>
                  </a:cubicBezTo>
                  <a:cubicBezTo>
                    <a:pt x="162" y="392"/>
                    <a:pt x="162" y="392"/>
                    <a:pt x="162" y="392"/>
                  </a:cubicBezTo>
                  <a:cubicBezTo>
                    <a:pt x="162" y="393"/>
                    <a:pt x="162" y="393"/>
                    <a:pt x="162" y="393"/>
                  </a:cubicBezTo>
                  <a:cubicBezTo>
                    <a:pt x="161" y="394"/>
                    <a:pt x="161" y="394"/>
                    <a:pt x="161" y="394"/>
                  </a:cubicBezTo>
                  <a:cubicBezTo>
                    <a:pt x="160" y="395"/>
                    <a:pt x="160" y="395"/>
                    <a:pt x="160" y="395"/>
                  </a:cubicBezTo>
                  <a:cubicBezTo>
                    <a:pt x="159" y="394"/>
                    <a:pt x="159" y="394"/>
                    <a:pt x="159" y="394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6" y="396"/>
                    <a:pt x="156" y="396"/>
                    <a:pt x="156" y="396"/>
                  </a:cubicBezTo>
                  <a:cubicBezTo>
                    <a:pt x="155" y="395"/>
                    <a:pt x="155" y="395"/>
                    <a:pt x="155" y="395"/>
                  </a:cubicBezTo>
                  <a:cubicBezTo>
                    <a:pt x="154" y="393"/>
                    <a:pt x="154" y="393"/>
                    <a:pt x="154" y="393"/>
                  </a:cubicBezTo>
                  <a:cubicBezTo>
                    <a:pt x="154" y="393"/>
                    <a:pt x="154" y="393"/>
                    <a:pt x="154" y="393"/>
                  </a:cubicBezTo>
                  <a:cubicBezTo>
                    <a:pt x="153" y="393"/>
                    <a:pt x="153" y="393"/>
                    <a:pt x="153" y="393"/>
                  </a:cubicBezTo>
                  <a:cubicBezTo>
                    <a:pt x="153" y="393"/>
                    <a:pt x="153" y="393"/>
                    <a:pt x="153" y="393"/>
                  </a:cubicBezTo>
                  <a:cubicBezTo>
                    <a:pt x="153" y="394"/>
                    <a:pt x="153" y="394"/>
                    <a:pt x="153" y="394"/>
                  </a:cubicBezTo>
                  <a:cubicBezTo>
                    <a:pt x="153" y="395"/>
                    <a:pt x="153" y="395"/>
                    <a:pt x="153" y="395"/>
                  </a:cubicBezTo>
                  <a:cubicBezTo>
                    <a:pt x="151" y="395"/>
                    <a:pt x="151" y="395"/>
                    <a:pt x="151" y="395"/>
                  </a:cubicBezTo>
                  <a:cubicBezTo>
                    <a:pt x="151" y="394"/>
                    <a:pt x="151" y="394"/>
                    <a:pt x="151" y="394"/>
                  </a:cubicBezTo>
                  <a:cubicBezTo>
                    <a:pt x="150" y="393"/>
                    <a:pt x="150" y="393"/>
                    <a:pt x="150" y="393"/>
                  </a:cubicBezTo>
                  <a:cubicBezTo>
                    <a:pt x="150" y="393"/>
                    <a:pt x="150" y="393"/>
                    <a:pt x="150" y="393"/>
                  </a:cubicBezTo>
                  <a:cubicBezTo>
                    <a:pt x="149" y="394"/>
                    <a:pt x="149" y="394"/>
                    <a:pt x="149" y="394"/>
                  </a:cubicBezTo>
                  <a:cubicBezTo>
                    <a:pt x="148" y="394"/>
                    <a:pt x="148" y="394"/>
                    <a:pt x="148" y="394"/>
                  </a:cubicBezTo>
                  <a:cubicBezTo>
                    <a:pt x="148" y="394"/>
                    <a:pt x="148" y="394"/>
                    <a:pt x="148" y="394"/>
                  </a:cubicBezTo>
                  <a:cubicBezTo>
                    <a:pt x="148" y="395"/>
                    <a:pt x="148" y="395"/>
                    <a:pt x="148" y="395"/>
                  </a:cubicBezTo>
                  <a:cubicBezTo>
                    <a:pt x="148" y="396"/>
                    <a:pt x="148" y="396"/>
                    <a:pt x="148" y="396"/>
                  </a:cubicBezTo>
                  <a:cubicBezTo>
                    <a:pt x="148" y="398"/>
                    <a:pt x="148" y="398"/>
                    <a:pt x="148" y="398"/>
                  </a:cubicBezTo>
                  <a:cubicBezTo>
                    <a:pt x="147" y="400"/>
                    <a:pt x="147" y="400"/>
                    <a:pt x="147" y="400"/>
                  </a:cubicBezTo>
                  <a:cubicBezTo>
                    <a:pt x="146" y="402"/>
                    <a:pt x="146" y="402"/>
                    <a:pt x="146" y="402"/>
                  </a:cubicBezTo>
                  <a:cubicBezTo>
                    <a:pt x="145" y="402"/>
                    <a:pt x="145" y="402"/>
                    <a:pt x="145" y="402"/>
                  </a:cubicBezTo>
                  <a:cubicBezTo>
                    <a:pt x="144" y="401"/>
                    <a:pt x="144" y="401"/>
                    <a:pt x="144" y="401"/>
                  </a:cubicBezTo>
                  <a:cubicBezTo>
                    <a:pt x="144" y="400"/>
                    <a:pt x="144" y="400"/>
                    <a:pt x="144" y="400"/>
                  </a:cubicBezTo>
                  <a:cubicBezTo>
                    <a:pt x="143" y="399"/>
                    <a:pt x="143" y="399"/>
                    <a:pt x="143" y="399"/>
                  </a:cubicBezTo>
                  <a:cubicBezTo>
                    <a:pt x="142" y="399"/>
                    <a:pt x="142" y="399"/>
                    <a:pt x="142" y="399"/>
                  </a:cubicBezTo>
                  <a:cubicBezTo>
                    <a:pt x="142" y="400"/>
                    <a:pt x="142" y="400"/>
                    <a:pt x="142" y="400"/>
                  </a:cubicBezTo>
                  <a:cubicBezTo>
                    <a:pt x="140" y="400"/>
                    <a:pt x="140" y="400"/>
                    <a:pt x="140" y="400"/>
                  </a:cubicBezTo>
                  <a:cubicBezTo>
                    <a:pt x="140" y="399"/>
                    <a:pt x="140" y="399"/>
                    <a:pt x="140" y="399"/>
                  </a:cubicBezTo>
                  <a:cubicBezTo>
                    <a:pt x="139" y="398"/>
                    <a:pt x="139" y="398"/>
                    <a:pt x="139" y="398"/>
                  </a:cubicBezTo>
                  <a:cubicBezTo>
                    <a:pt x="139" y="399"/>
                    <a:pt x="139" y="399"/>
                    <a:pt x="139" y="399"/>
                  </a:cubicBezTo>
                  <a:cubicBezTo>
                    <a:pt x="139" y="400"/>
                    <a:pt x="139" y="400"/>
                    <a:pt x="139" y="400"/>
                  </a:cubicBezTo>
                  <a:cubicBezTo>
                    <a:pt x="140" y="401"/>
                    <a:pt x="140" y="401"/>
                    <a:pt x="140" y="401"/>
                  </a:cubicBezTo>
                  <a:cubicBezTo>
                    <a:pt x="139" y="402"/>
                    <a:pt x="139" y="402"/>
                    <a:pt x="139" y="402"/>
                  </a:cubicBezTo>
                  <a:cubicBezTo>
                    <a:pt x="139" y="403"/>
                    <a:pt x="139" y="403"/>
                    <a:pt x="139" y="403"/>
                  </a:cubicBezTo>
                  <a:cubicBezTo>
                    <a:pt x="139" y="404"/>
                    <a:pt x="139" y="404"/>
                    <a:pt x="139" y="404"/>
                  </a:cubicBezTo>
                  <a:cubicBezTo>
                    <a:pt x="140" y="405"/>
                    <a:pt x="140" y="405"/>
                    <a:pt x="140" y="405"/>
                  </a:cubicBezTo>
                  <a:cubicBezTo>
                    <a:pt x="141" y="407"/>
                    <a:pt x="141" y="407"/>
                    <a:pt x="141" y="407"/>
                  </a:cubicBezTo>
                  <a:cubicBezTo>
                    <a:pt x="141" y="409"/>
                    <a:pt x="141" y="409"/>
                    <a:pt x="141" y="409"/>
                  </a:cubicBezTo>
                  <a:cubicBezTo>
                    <a:pt x="141" y="411"/>
                    <a:pt x="141" y="411"/>
                    <a:pt x="141" y="411"/>
                  </a:cubicBezTo>
                  <a:cubicBezTo>
                    <a:pt x="140" y="410"/>
                    <a:pt x="140" y="410"/>
                    <a:pt x="140" y="410"/>
                  </a:cubicBezTo>
                  <a:cubicBezTo>
                    <a:pt x="139" y="410"/>
                    <a:pt x="139" y="410"/>
                    <a:pt x="139" y="410"/>
                  </a:cubicBezTo>
                  <a:cubicBezTo>
                    <a:pt x="139" y="411"/>
                    <a:pt x="139" y="411"/>
                    <a:pt x="139" y="411"/>
                  </a:cubicBezTo>
                  <a:cubicBezTo>
                    <a:pt x="137" y="411"/>
                    <a:pt x="137" y="411"/>
                    <a:pt x="137" y="411"/>
                  </a:cubicBezTo>
                  <a:cubicBezTo>
                    <a:pt x="136" y="410"/>
                    <a:pt x="136" y="410"/>
                    <a:pt x="136" y="410"/>
                  </a:cubicBezTo>
                  <a:cubicBezTo>
                    <a:pt x="134" y="410"/>
                    <a:pt x="134" y="410"/>
                    <a:pt x="134" y="410"/>
                  </a:cubicBezTo>
                  <a:cubicBezTo>
                    <a:pt x="133" y="411"/>
                    <a:pt x="133" y="411"/>
                    <a:pt x="133" y="411"/>
                  </a:cubicBezTo>
                  <a:cubicBezTo>
                    <a:pt x="134" y="412"/>
                    <a:pt x="134" y="412"/>
                    <a:pt x="134" y="412"/>
                  </a:cubicBezTo>
                  <a:cubicBezTo>
                    <a:pt x="136" y="413"/>
                    <a:pt x="136" y="413"/>
                    <a:pt x="136" y="413"/>
                  </a:cubicBezTo>
                  <a:cubicBezTo>
                    <a:pt x="137" y="413"/>
                    <a:pt x="137" y="413"/>
                    <a:pt x="137" y="413"/>
                  </a:cubicBezTo>
                  <a:cubicBezTo>
                    <a:pt x="138" y="414"/>
                    <a:pt x="138" y="414"/>
                    <a:pt x="138" y="414"/>
                  </a:cubicBezTo>
                  <a:cubicBezTo>
                    <a:pt x="138" y="414"/>
                    <a:pt x="138" y="414"/>
                    <a:pt x="138" y="414"/>
                  </a:cubicBezTo>
                  <a:cubicBezTo>
                    <a:pt x="139" y="414"/>
                    <a:pt x="139" y="414"/>
                    <a:pt x="139" y="414"/>
                  </a:cubicBezTo>
                  <a:cubicBezTo>
                    <a:pt x="140" y="414"/>
                    <a:pt x="140" y="414"/>
                    <a:pt x="140" y="414"/>
                  </a:cubicBezTo>
                  <a:cubicBezTo>
                    <a:pt x="140" y="415"/>
                    <a:pt x="140" y="415"/>
                    <a:pt x="140" y="415"/>
                  </a:cubicBezTo>
                  <a:cubicBezTo>
                    <a:pt x="140" y="416"/>
                    <a:pt x="140" y="416"/>
                    <a:pt x="140" y="416"/>
                  </a:cubicBezTo>
                  <a:cubicBezTo>
                    <a:pt x="139" y="416"/>
                    <a:pt x="139" y="416"/>
                    <a:pt x="139" y="416"/>
                  </a:cubicBezTo>
                  <a:cubicBezTo>
                    <a:pt x="138" y="417"/>
                    <a:pt x="138" y="417"/>
                    <a:pt x="138" y="417"/>
                  </a:cubicBezTo>
                  <a:cubicBezTo>
                    <a:pt x="138" y="417"/>
                    <a:pt x="138" y="417"/>
                    <a:pt x="138" y="417"/>
                  </a:cubicBezTo>
                  <a:cubicBezTo>
                    <a:pt x="139" y="417"/>
                    <a:pt x="139" y="417"/>
                    <a:pt x="139" y="417"/>
                  </a:cubicBezTo>
                  <a:cubicBezTo>
                    <a:pt x="139" y="418"/>
                    <a:pt x="139" y="418"/>
                    <a:pt x="139" y="418"/>
                  </a:cubicBezTo>
                  <a:cubicBezTo>
                    <a:pt x="139" y="420"/>
                    <a:pt x="139" y="420"/>
                    <a:pt x="139" y="420"/>
                  </a:cubicBezTo>
                  <a:cubicBezTo>
                    <a:pt x="139" y="421"/>
                    <a:pt x="139" y="421"/>
                    <a:pt x="139" y="421"/>
                  </a:cubicBezTo>
                  <a:cubicBezTo>
                    <a:pt x="139" y="421"/>
                    <a:pt x="139" y="421"/>
                    <a:pt x="139" y="421"/>
                  </a:cubicBezTo>
                  <a:cubicBezTo>
                    <a:pt x="138" y="422"/>
                    <a:pt x="138" y="422"/>
                    <a:pt x="138" y="422"/>
                  </a:cubicBezTo>
                  <a:cubicBezTo>
                    <a:pt x="137" y="421"/>
                    <a:pt x="137" y="421"/>
                    <a:pt x="137" y="421"/>
                  </a:cubicBezTo>
                  <a:cubicBezTo>
                    <a:pt x="136" y="420"/>
                    <a:pt x="136" y="420"/>
                    <a:pt x="136" y="420"/>
                  </a:cubicBezTo>
                  <a:cubicBezTo>
                    <a:pt x="135" y="419"/>
                    <a:pt x="135" y="419"/>
                    <a:pt x="135" y="419"/>
                  </a:cubicBezTo>
                  <a:cubicBezTo>
                    <a:pt x="134" y="419"/>
                    <a:pt x="134" y="419"/>
                    <a:pt x="134" y="419"/>
                  </a:cubicBezTo>
                  <a:cubicBezTo>
                    <a:pt x="133" y="418"/>
                    <a:pt x="133" y="418"/>
                    <a:pt x="133" y="418"/>
                  </a:cubicBezTo>
                  <a:cubicBezTo>
                    <a:pt x="132" y="418"/>
                    <a:pt x="132" y="418"/>
                    <a:pt x="132" y="418"/>
                  </a:cubicBezTo>
                  <a:cubicBezTo>
                    <a:pt x="132" y="419"/>
                    <a:pt x="132" y="419"/>
                    <a:pt x="132" y="419"/>
                  </a:cubicBezTo>
                  <a:cubicBezTo>
                    <a:pt x="131" y="419"/>
                    <a:pt x="131" y="419"/>
                    <a:pt x="131" y="419"/>
                  </a:cubicBezTo>
                  <a:cubicBezTo>
                    <a:pt x="133" y="420"/>
                    <a:pt x="133" y="420"/>
                    <a:pt x="133" y="420"/>
                  </a:cubicBezTo>
                  <a:cubicBezTo>
                    <a:pt x="134" y="420"/>
                    <a:pt x="134" y="420"/>
                    <a:pt x="134" y="420"/>
                  </a:cubicBezTo>
                  <a:cubicBezTo>
                    <a:pt x="135" y="421"/>
                    <a:pt x="135" y="421"/>
                    <a:pt x="135" y="421"/>
                  </a:cubicBezTo>
                  <a:cubicBezTo>
                    <a:pt x="136" y="422"/>
                    <a:pt x="136" y="422"/>
                    <a:pt x="136" y="422"/>
                  </a:cubicBezTo>
                  <a:cubicBezTo>
                    <a:pt x="138" y="422"/>
                    <a:pt x="138" y="422"/>
                    <a:pt x="138" y="422"/>
                  </a:cubicBezTo>
                  <a:cubicBezTo>
                    <a:pt x="138" y="422"/>
                    <a:pt x="138" y="422"/>
                    <a:pt x="138" y="422"/>
                  </a:cubicBezTo>
                  <a:cubicBezTo>
                    <a:pt x="137" y="424"/>
                    <a:pt x="137" y="424"/>
                    <a:pt x="137" y="424"/>
                  </a:cubicBezTo>
                  <a:cubicBezTo>
                    <a:pt x="136" y="424"/>
                    <a:pt x="136" y="424"/>
                    <a:pt x="136" y="424"/>
                  </a:cubicBezTo>
                  <a:cubicBezTo>
                    <a:pt x="135" y="424"/>
                    <a:pt x="135" y="424"/>
                    <a:pt x="135" y="424"/>
                  </a:cubicBezTo>
                  <a:cubicBezTo>
                    <a:pt x="134" y="425"/>
                    <a:pt x="134" y="425"/>
                    <a:pt x="134" y="425"/>
                  </a:cubicBezTo>
                  <a:cubicBezTo>
                    <a:pt x="133" y="425"/>
                    <a:pt x="133" y="425"/>
                    <a:pt x="133" y="425"/>
                  </a:cubicBezTo>
                  <a:cubicBezTo>
                    <a:pt x="132" y="423"/>
                    <a:pt x="132" y="423"/>
                    <a:pt x="132" y="423"/>
                  </a:cubicBezTo>
                  <a:cubicBezTo>
                    <a:pt x="131" y="422"/>
                    <a:pt x="131" y="422"/>
                    <a:pt x="131" y="422"/>
                  </a:cubicBezTo>
                  <a:cubicBezTo>
                    <a:pt x="130" y="422"/>
                    <a:pt x="130" y="422"/>
                    <a:pt x="130" y="422"/>
                  </a:cubicBezTo>
                  <a:cubicBezTo>
                    <a:pt x="130" y="423"/>
                    <a:pt x="130" y="423"/>
                    <a:pt x="130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5"/>
                    <a:pt x="129" y="425"/>
                    <a:pt x="129" y="425"/>
                  </a:cubicBezTo>
                  <a:cubicBezTo>
                    <a:pt x="130" y="426"/>
                    <a:pt x="130" y="426"/>
                    <a:pt x="130" y="426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8"/>
                    <a:pt x="132" y="428"/>
                    <a:pt x="132" y="428"/>
                  </a:cubicBezTo>
                  <a:cubicBezTo>
                    <a:pt x="132" y="429"/>
                    <a:pt x="132" y="429"/>
                    <a:pt x="132" y="429"/>
                  </a:cubicBezTo>
                  <a:cubicBezTo>
                    <a:pt x="131" y="428"/>
                    <a:pt x="131" y="428"/>
                    <a:pt x="131" y="428"/>
                  </a:cubicBezTo>
                  <a:cubicBezTo>
                    <a:pt x="130" y="427"/>
                    <a:pt x="130" y="427"/>
                    <a:pt x="130" y="427"/>
                  </a:cubicBezTo>
                  <a:cubicBezTo>
                    <a:pt x="128" y="426"/>
                    <a:pt x="128" y="426"/>
                    <a:pt x="128" y="426"/>
                  </a:cubicBezTo>
                  <a:cubicBezTo>
                    <a:pt x="127" y="425"/>
                    <a:pt x="127" y="425"/>
                    <a:pt x="127" y="425"/>
                  </a:cubicBezTo>
                  <a:cubicBezTo>
                    <a:pt x="127" y="425"/>
                    <a:pt x="127" y="425"/>
                    <a:pt x="127" y="425"/>
                  </a:cubicBezTo>
                  <a:cubicBezTo>
                    <a:pt x="127" y="427"/>
                    <a:pt x="127" y="427"/>
                    <a:pt x="127" y="427"/>
                  </a:cubicBezTo>
                  <a:cubicBezTo>
                    <a:pt x="128" y="428"/>
                    <a:pt x="128" y="428"/>
                    <a:pt x="128" y="428"/>
                  </a:cubicBezTo>
                  <a:cubicBezTo>
                    <a:pt x="130" y="429"/>
                    <a:pt x="130" y="429"/>
                    <a:pt x="130" y="429"/>
                  </a:cubicBezTo>
                  <a:cubicBezTo>
                    <a:pt x="130" y="429"/>
                    <a:pt x="130" y="429"/>
                    <a:pt x="130" y="429"/>
                  </a:cubicBezTo>
                  <a:cubicBezTo>
                    <a:pt x="130" y="430"/>
                    <a:pt x="130" y="430"/>
                    <a:pt x="130" y="430"/>
                  </a:cubicBezTo>
                  <a:cubicBezTo>
                    <a:pt x="130" y="430"/>
                    <a:pt x="130" y="430"/>
                    <a:pt x="130" y="430"/>
                  </a:cubicBezTo>
                  <a:cubicBezTo>
                    <a:pt x="128" y="430"/>
                    <a:pt x="128" y="430"/>
                    <a:pt x="128" y="430"/>
                  </a:cubicBezTo>
                  <a:cubicBezTo>
                    <a:pt x="127" y="429"/>
                    <a:pt x="127" y="429"/>
                    <a:pt x="127" y="429"/>
                  </a:cubicBezTo>
                  <a:cubicBezTo>
                    <a:pt x="127" y="428"/>
                    <a:pt x="127" y="428"/>
                    <a:pt x="127" y="428"/>
                  </a:cubicBezTo>
                  <a:cubicBezTo>
                    <a:pt x="126" y="427"/>
                    <a:pt x="126" y="427"/>
                    <a:pt x="126" y="427"/>
                  </a:cubicBezTo>
                  <a:cubicBezTo>
                    <a:pt x="126" y="427"/>
                    <a:pt x="126" y="427"/>
                    <a:pt x="126" y="427"/>
                  </a:cubicBezTo>
                  <a:cubicBezTo>
                    <a:pt x="125" y="428"/>
                    <a:pt x="125" y="428"/>
                    <a:pt x="125" y="428"/>
                  </a:cubicBezTo>
                  <a:cubicBezTo>
                    <a:pt x="125" y="429"/>
                    <a:pt x="125" y="429"/>
                    <a:pt x="125" y="429"/>
                  </a:cubicBezTo>
                  <a:cubicBezTo>
                    <a:pt x="126" y="430"/>
                    <a:pt x="126" y="430"/>
                    <a:pt x="126" y="430"/>
                  </a:cubicBezTo>
                  <a:cubicBezTo>
                    <a:pt x="126" y="431"/>
                    <a:pt x="126" y="431"/>
                    <a:pt x="126" y="431"/>
                  </a:cubicBezTo>
                  <a:cubicBezTo>
                    <a:pt x="126" y="431"/>
                    <a:pt x="126" y="431"/>
                    <a:pt x="126" y="431"/>
                  </a:cubicBezTo>
                  <a:cubicBezTo>
                    <a:pt x="126" y="432"/>
                    <a:pt x="126" y="432"/>
                    <a:pt x="126" y="432"/>
                  </a:cubicBezTo>
                  <a:cubicBezTo>
                    <a:pt x="129" y="432"/>
                    <a:pt x="129" y="432"/>
                    <a:pt x="129" y="432"/>
                  </a:cubicBezTo>
                  <a:cubicBezTo>
                    <a:pt x="130" y="432"/>
                    <a:pt x="130" y="432"/>
                    <a:pt x="130" y="432"/>
                  </a:cubicBezTo>
                  <a:cubicBezTo>
                    <a:pt x="130" y="433"/>
                    <a:pt x="130" y="433"/>
                    <a:pt x="130" y="433"/>
                  </a:cubicBezTo>
                  <a:cubicBezTo>
                    <a:pt x="130" y="434"/>
                    <a:pt x="130" y="434"/>
                    <a:pt x="130" y="434"/>
                  </a:cubicBezTo>
                  <a:cubicBezTo>
                    <a:pt x="129" y="434"/>
                    <a:pt x="129" y="434"/>
                    <a:pt x="129" y="434"/>
                  </a:cubicBezTo>
                  <a:cubicBezTo>
                    <a:pt x="128" y="435"/>
                    <a:pt x="128" y="435"/>
                    <a:pt x="128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7" y="435"/>
                    <a:pt x="127" y="435"/>
                    <a:pt x="127" y="435"/>
                  </a:cubicBezTo>
                  <a:cubicBezTo>
                    <a:pt x="126" y="435"/>
                    <a:pt x="126" y="435"/>
                    <a:pt x="126" y="435"/>
                  </a:cubicBezTo>
                  <a:cubicBezTo>
                    <a:pt x="124" y="434"/>
                    <a:pt x="124" y="434"/>
                    <a:pt x="124" y="434"/>
                  </a:cubicBezTo>
                  <a:cubicBezTo>
                    <a:pt x="124" y="433"/>
                    <a:pt x="124" y="433"/>
                    <a:pt x="124" y="433"/>
                  </a:cubicBezTo>
                  <a:cubicBezTo>
                    <a:pt x="124" y="433"/>
                    <a:pt x="124" y="433"/>
                    <a:pt x="124" y="433"/>
                  </a:cubicBezTo>
                  <a:cubicBezTo>
                    <a:pt x="123" y="432"/>
                    <a:pt x="123" y="432"/>
                    <a:pt x="123" y="432"/>
                  </a:cubicBezTo>
                  <a:cubicBezTo>
                    <a:pt x="123" y="432"/>
                    <a:pt x="123" y="432"/>
                    <a:pt x="123" y="432"/>
                  </a:cubicBezTo>
                  <a:cubicBezTo>
                    <a:pt x="123" y="434"/>
                    <a:pt x="123" y="434"/>
                    <a:pt x="123" y="434"/>
                  </a:cubicBezTo>
                  <a:cubicBezTo>
                    <a:pt x="122" y="434"/>
                    <a:pt x="122" y="434"/>
                    <a:pt x="122" y="434"/>
                  </a:cubicBezTo>
                  <a:cubicBezTo>
                    <a:pt x="122" y="436"/>
                    <a:pt x="122" y="436"/>
                    <a:pt x="122" y="436"/>
                  </a:cubicBezTo>
                  <a:cubicBezTo>
                    <a:pt x="120" y="435"/>
                    <a:pt x="120" y="435"/>
                    <a:pt x="120" y="435"/>
                  </a:cubicBezTo>
                  <a:cubicBezTo>
                    <a:pt x="119" y="435"/>
                    <a:pt x="119" y="435"/>
                    <a:pt x="119" y="435"/>
                  </a:cubicBezTo>
                  <a:cubicBezTo>
                    <a:pt x="119" y="434"/>
                    <a:pt x="119" y="434"/>
                    <a:pt x="119" y="434"/>
                  </a:cubicBezTo>
                  <a:cubicBezTo>
                    <a:pt x="118" y="434"/>
                    <a:pt x="118" y="434"/>
                    <a:pt x="118" y="434"/>
                  </a:cubicBezTo>
                  <a:cubicBezTo>
                    <a:pt x="118" y="435"/>
                    <a:pt x="118" y="435"/>
                    <a:pt x="118" y="435"/>
                  </a:cubicBezTo>
                  <a:cubicBezTo>
                    <a:pt x="118" y="436"/>
                    <a:pt x="118" y="436"/>
                    <a:pt x="118" y="436"/>
                  </a:cubicBezTo>
                  <a:cubicBezTo>
                    <a:pt x="121" y="437"/>
                    <a:pt x="121" y="437"/>
                    <a:pt x="121" y="437"/>
                  </a:cubicBezTo>
                  <a:cubicBezTo>
                    <a:pt x="123" y="437"/>
                    <a:pt x="123" y="437"/>
                    <a:pt x="123" y="437"/>
                  </a:cubicBezTo>
                  <a:cubicBezTo>
                    <a:pt x="124" y="439"/>
                    <a:pt x="124" y="439"/>
                    <a:pt x="124" y="439"/>
                  </a:cubicBezTo>
                  <a:cubicBezTo>
                    <a:pt x="124" y="441"/>
                    <a:pt x="124" y="441"/>
                    <a:pt x="124" y="441"/>
                  </a:cubicBezTo>
                  <a:cubicBezTo>
                    <a:pt x="124" y="441"/>
                    <a:pt x="124" y="441"/>
                    <a:pt x="124" y="441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121" y="440"/>
                    <a:pt x="121" y="440"/>
                    <a:pt x="121" y="440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9" y="438"/>
                    <a:pt x="119" y="438"/>
                    <a:pt x="119" y="438"/>
                  </a:cubicBezTo>
                  <a:cubicBezTo>
                    <a:pt x="118" y="438"/>
                    <a:pt x="118" y="438"/>
                    <a:pt x="118" y="438"/>
                  </a:cubicBezTo>
                  <a:cubicBezTo>
                    <a:pt x="118" y="439"/>
                    <a:pt x="118" y="439"/>
                    <a:pt x="118" y="439"/>
                  </a:cubicBezTo>
                  <a:cubicBezTo>
                    <a:pt x="118" y="439"/>
                    <a:pt x="118" y="439"/>
                    <a:pt x="118" y="439"/>
                  </a:cubicBezTo>
                  <a:cubicBezTo>
                    <a:pt x="120" y="440"/>
                    <a:pt x="120" y="440"/>
                    <a:pt x="120" y="440"/>
                  </a:cubicBezTo>
                  <a:cubicBezTo>
                    <a:pt x="122" y="441"/>
                    <a:pt x="122" y="441"/>
                    <a:pt x="122" y="441"/>
                  </a:cubicBezTo>
                  <a:cubicBezTo>
                    <a:pt x="123" y="443"/>
                    <a:pt x="123" y="443"/>
                    <a:pt x="123" y="443"/>
                  </a:cubicBezTo>
                  <a:cubicBezTo>
                    <a:pt x="123" y="444"/>
                    <a:pt x="123" y="444"/>
                    <a:pt x="123" y="444"/>
                  </a:cubicBezTo>
                  <a:cubicBezTo>
                    <a:pt x="122" y="445"/>
                    <a:pt x="122" y="445"/>
                    <a:pt x="122" y="445"/>
                  </a:cubicBezTo>
                  <a:cubicBezTo>
                    <a:pt x="123" y="446"/>
                    <a:pt x="123" y="446"/>
                    <a:pt x="123" y="446"/>
                  </a:cubicBezTo>
                  <a:cubicBezTo>
                    <a:pt x="123" y="447"/>
                    <a:pt x="123" y="447"/>
                    <a:pt x="123" y="447"/>
                  </a:cubicBezTo>
                  <a:cubicBezTo>
                    <a:pt x="122" y="447"/>
                    <a:pt x="122" y="447"/>
                    <a:pt x="122" y="447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9"/>
                    <a:pt x="121" y="449"/>
                    <a:pt x="121" y="449"/>
                  </a:cubicBezTo>
                  <a:cubicBezTo>
                    <a:pt x="120" y="449"/>
                    <a:pt x="120" y="449"/>
                    <a:pt x="120" y="449"/>
                  </a:cubicBezTo>
                  <a:cubicBezTo>
                    <a:pt x="119" y="449"/>
                    <a:pt x="119" y="449"/>
                    <a:pt x="119" y="449"/>
                  </a:cubicBezTo>
                  <a:cubicBezTo>
                    <a:pt x="118" y="449"/>
                    <a:pt x="118" y="449"/>
                    <a:pt x="118" y="449"/>
                  </a:cubicBezTo>
                  <a:cubicBezTo>
                    <a:pt x="117" y="448"/>
                    <a:pt x="117" y="448"/>
                    <a:pt x="117" y="448"/>
                  </a:cubicBezTo>
                  <a:cubicBezTo>
                    <a:pt x="116" y="448"/>
                    <a:pt x="116" y="448"/>
                    <a:pt x="116" y="448"/>
                  </a:cubicBezTo>
                  <a:cubicBezTo>
                    <a:pt x="117" y="449"/>
                    <a:pt x="117" y="449"/>
                    <a:pt x="117" y="449"/>
                  </a:cubicBezTo>
                  <a:cubicBezTo>
                    <a:pt x="118" y="449"/>
                    <a:pt x="118" y="449"/>
                    <a:pt x="118" y="449"/>
                  </a:cubicBezTo>
                  <a:cubicBezTo>
                    <a:pt x="120" y="450"/>
                    <a:pt x="120" y="450"/>
                    <a:pt x="120" y="450"/>
                  </a:cubicBezTo>
                  <a:cubicBezTo>
                    <a:pt x="120" y="450"/>
                    <a:pt x="120" y="450"/>
                    <a:pt x="120" y="450"/>
                  </a:cubicBezTo>
                  <a:cubicBezTo>
                    <a:pt x="119" y="452"/>
                    <a:pt x="119" y="452"/>
                    <a:pt x="119" y="452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17" y="451"/>
                    <a:pt x="117" y="451"/>
                    <a:pt x="117" y="451"/>
                  </a:cubicBezTo>
                  <a:cubicBezTo>
                    <a:pt x="116" y="451"/>
                    <a:pt x="116" y="451"/>
                    <a:pt x="116" y="451"/>
                  </a:cubicBezTo>
                  <a:cubicBezTo>
                    <a:pt x="116" y="451"/>
                    <a:pt x="116" y="451"/>
                    <a:pt x="116" y="451"/>
                  </a:cubicBezTo>
                  <a:cubicBezTo>
                    <a:pt x="117" y="452"/>
                    <a:pt x="117" y="452"/>
                    <a:pt x="117" y="452"/>
                  </a:cubicBezTo>
                  <a:cubicBezTo>
                    <a:pt x="118" y="452"/>
                    <a:pt x="118" y="452"/>
                    <a:pt x="118" y="452"/>
                  </a:cubicBezTo>
                  <a:cubicBezTo>
                    <a:pt x="118" y="453"/>
                    <a:pt x="118" y="453"/>
                    <a:pt x="118" y="453"/>
                  </a:cubicBezTo>
                  <a:cubicBezTo>
                    <a:pt x="117" y="454"/>
                    <a:pt x="117" y="454"/>
                    <a:pt x="117" y="454"/>
                  </a:cubicBezTo>
                  <a:cubicBezTo>
                    <a:pt x="116" y="455"/>
                    <a:pt x="116" y="455"/>
                    <a:pt x="116" y="455"/>
                  </a:cubicBezTo>
                  <a:cubicBezTo>
                    <a:pt x="116" y="454"/>
                    <a:pt x="116" y="454"/>
                    <a:pt x="116" y="454"/>
                  </a:cubicBezTo>
                  <a:cubicBezTo>
                    <a:pt x="115" y="453"/>
                    <a:pt x="115" y="453"/>
                    <a:pt x="115" y="453"/>
                  </a:cubicBezTo>
                  <a:cubicBezTo>
                    <a:pt x="114" y="453"/>
                    <a:pt x="114" y="453"/>
                    <a:pt x="114" y="453"/>
                  </a:cubicBezTo>
                  <a:cubicBezTo>
                    <a:pt x="114" y="454"/>
                    <a:pt x="114" y="454"/>
                    <a:pt x="114" y="454"/>
                  </a:cubicBezTo>
                  <a:cubicBezTo>
                    <a:pt x="115" y="455"/>
                    <a:pt x="115" y="455"/>
                    <a:pt x="115" y="455"/>
                  </a:cubicBezTo>
                  <a:cubicBezTo>
                    <a:pt x="116" y="455"/>
                    <a:pt x="116" y="455"/>
                    <a:pt x="116" y="455"/>
                  </a:cubicBezTo>
                  <a:cubicBezTo>
                    <a:pt x="116" y="457"/>
                    <a:pt x="116" y="457"/>
                    <a:pt x="116" y="457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13" y="457"/>
                    <a:pt x="113" y="457"/>
                    <a:pt x="113" y="457"/>
                  </a:cubicBezTo>
                  <a:cubicBezTo>
                    <a:pt x="112" y="457"/>
                    <a:pt x="112" y="457"/>
                    <a:pt x="112" y="457"/>
                  </a:cubicBezTo>
                  <a:cubicBezTo>
                    <a:pt x="111" y="457"/>
                    <a:pt x="111" y="457"/>
                    <a:pt x="111" y="457"/>
                  </a:cubicBezTo>
                  <a:cubicBezTo>
                    <a:pt x="111" y="457"/>
                    <a:pt x="111" y="457"/>
                    <a:pt x="111" y="457"/>
                  </a:cubicBezTo>
                  <a:cubicBezTo>
                    <a:pt x="113" y="458"/>
                    <a:pt x="113" y="458"/>
                    <a:pt x="113" y="458"/>
                  </a:cubicBezTo>
                  <a:cubicBezTo>
                    <a:pt x="116" y="458"/>
                    <a:pt x="116" y="458"/>
                    <a:pt x="116" y="458"/>
                  </a:cubicBezTo>
                  <a:cubicBezTo>
                    <a:pt x="117" y="459"/>
                    <a:pt x="117" y="459"/>
                    <a:pt x="117" y="459"/>
                  </a:cubicBezTo>
                  <a:cubicBezTo>
                    <a:pt x="117" y="459"/>
                    <a:pt x="117" y="459"/>
                    <a:pt x="117" y="459"/>
                  </a:cubicBezTo>
                  <a:cubicBezTo>
                    <a:pt x="117" y="460"/>
                    <a:pt x="117" y="460"/>
                    <a:pt x="117" y="460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13" y="461"/>
                    <a:pt x="113" y="461"/>
                    <a:pt x="113" y="461"/>
                  </a:cubicBezTo>
                  <a:cubicBezTo>
                    <a:pt x="112" y="461"/>
                    <a:pt x="112" y="461"/>
                    <a:pt x="112" y="461"/>
                  </a:cubicBezTo>
                  <a:cubicBezTo>
                    <a:pt x="110" y="460"/>
                    <a:pt x="110" y="460"/>
                    <a:pt x="110" y="460"/>
                  </a:cubicBezTo>
                  <a:cubicBezTo>
                    <a:pt x="110" y="460"/>
                    <a:pt x="110" y="460"/>
                    <a:pt x="110" y="460"/>
                  </a:cubicBezTo>
                  <a:cubicBezTo>
                    <a:pt x="111" y="461"/>
                    <a:pt x="111" y="461"/>
                    <a:pt x="111" y="461"/>
                  </a:cubicBezTo>
                  <a:cubicBezTo>
                    <a:pt x="112" y="462"/>
                    <a:pt x="112" y="462"/>
                    <a:pt x="112" y="462"/>
                  </a:cubicBezTo>
                  <a:cubicBezTo>
                    <a:pt x="113" y="462"/>
                    <a:pt x="113" y="462"/>
                    <a:pt x="113" y="462"/>
                  </a:cubicBezTo>
                  <a:cubicBezTo>
                    <a:pt x="113" y="463"/>
                    <a:pt x="113" y="463"/>
                    <a:pt x="113" y="463"/>
                  </a:cubicBezTo>
                  <a:cubicBezTo>
                    <a:pt x="112" y="463"/>
                    <a:pt x="112" y="463"/>
                    <a:pt x="112" y="463"/>
                  </a:cubicBezTo>
                  <a:cubicBezTo>
                    <a:pt x="112" y="463"/>
                    <a:pt x="112" y="463"/>
                    <a:pt x="112" y="463"/>
                  </a:cubicBezTo>
                  <a:cubicBezTo>
                    <a:pt x="113" y="463"/>
                    <a:pt x="113" y="463"/>
                    <a:pt x="113" y="463"/>
                  </a:cubicBezTo>
                  <a:cubicBezTo>
                    <a:pt x="114" y="464"/>
                    <a:pt x="114" y="464"/>
                    <a:pt x="114" y="464"/>
                  </a:cubicBezTo>
                  <a:cubicBezTo>
                    <a:pt x="115" y="464"/>
                    <a:pt x="115" y="464"/>
                    <a:pt x="115" y="464"/>
                  </a:cubicBezTo>
                  <a:cubicBezTo>
                    <a:pt x="114" y="465"/>
                    <a:pt x="114" y="465"/>
                    <a:pt x="114" y="465"/>
                  </a:cubicBezTo>
                  <a:cubicBezTo>
                    <a:pt x="112" y="465"/>
                    <a:pt x="112" y="465"/>
                    <a:pt x="112" y="465"/>
                  </a:cubicBezTo>
                  <a:cubicBezTo>
                    <a:pt x="112" y="465"/>
                    <a:pt x="112" y="465"/>
                    <a:pt x="112" y="465"/>
                  </a:cubicBezTo>
                  <a:cubicBezTo>
                    <a:pt x="111" y="466"/>
                    <a:pt x="111" y="466"/>
                    <a:pt x="111" y="466"/>
                  </a:cubicBezTo>
                  <a:cubicBezTo>
                    <a:pt x="112" y="466"/>
                    <a:pt x="112" y="466"/>
                    <a:pt x="112" y="466"/>
                  </a:cubicBezTo>
                  <a:cubicBezTo>
                    <a:pt x="114" y="466"/>
                    <a:pt x="114" y="466"/>
                    <a:pt x="114" y="466"/>
                  </a:cubicBezTo>
                  <a:cubicBezTo>
                    <a:pt x="115" y="466"/>
                    <a:pt x="115" y="466"/>
                    <a:pt x="115" y="466"/>
                  </a:cubicBezTo>
                  <a:cubicBezTo>
                    <a:pt x="115" y="467"/>
                    <a:pt x="115" y="467"/>
                    <a:pt x="115" y="467"/>
                  </a:cubicBezTo>
                  <a:cubicBezTo>
                    <a:pt x="114" y="467"/>
                    <a:pt x="114" y="467"/>
                    <a:pt x="114" y="467"/>
                  </a:cubicBezTo>
                  <a:cubicBezTo>
                    <a:pt x="112" y="468"/>
                    <a:pt x="112" y="468"/>
                    <a:pt x="112" y="468"/>
                  </a:cubicBezTo>
                  <a:cubicBezTo>
                    <a:pt x="111" y="468"/>
                    <a:pt x="111" y="468"/>
                    <a:pt x="111" y="468"/>
                  </a:cubicBezTo>
                  <a:cubicBezTo>
                    <a:pt x="110" y="467"/>
                    <a:pt x="110" y="467"/>
                    <a:pt x="110" y="467"/>
                  </a:cubicBezTo>
                  <a:cubicBezTo>
                    <a:pt x="109" y="466"/>
                    <a:pt x="109" y="466"/>
                    <a:pt x="109" y="466"/>
                  </a:cubicBezTo>
                  <a:cubicBezTo>
                    <a:pt x="108" y="465"/>
                    <a:pt x="108" y="465"/>
                    <a:pt x="108" y="465"/>
                  </a:cubicBezTo>
                  <a:cubicBezTo>
                    <a:pt x="108" y="465"/>
                    <a:pt x="108" y="465"/>
                    <a:pt x="108" y="465"/>
                  </a:cubicBezTo>
                  <a:cubicBezTo>
                    <a:pt x="107" y="466"/>
                    <a:pt x="107" y="466"/>
                    <a:pt x="107" y="466"/>
                  </a:cubicBezTo>
                  <a:cubicBezTo>
                    <a:pt x="106" y="465"/>
                    <a:pt x="106" y="465"/>
                    <a:pt x="106" y="465"/>
                  </a:cubicBezTo>
                  <a:cubicBezTo>
                    <a:pt x="105" y="466"/>
                    <a:pt x="105" y="466"/>
                    <a:pt x="105" y="466"/>
                  </a:cubicBezTo>
                  <a:cubicBezTo>
                    <a:pt x="106" y="466"/>
                    <a:pt x="106" y="466"/>
                    <a:pt x="106" y="466"/>
                  </a:cubicBezTo>
                  <a:cubicBezTo>
                    <a:pt x="109" y="468"/>
                    <a:pt x="109" y="468"/>
                    <a:pt x="109" y="468"/>
                  </a:cubicBezTo>
                  <a:cubicBezTo>
                    <a:pt x="110" y="468"/>
                    <a:pt x="110" y="468"/>
                    <a:pt x="110" y="468"/>
                  </a:cubicBezTo>
                  <a:cubicBezTo>
                    <a:pt x="110" y="469"/>
                    <a:pt x="110" y="469"/>
                    <a:pt x="110" y="469"/>
                  </a:cubicBezTo>
                  <a:cubicBezTo>
                    <a:pt x="110" y="470"/>
                    <a:pt x="110" y="470"/>
                    <a:pt x="110" y="470"/>
                  </a:cubicBezTo>
                  <a:cubicBezTo>
                    <a:pt x="110" y="471"/>
                    <a:pt x="110" y="471"/>
                    <a:pt x="110" y="471"/>
                  </a:cubicBezTo>
                  <a:cubicBezTo>
                    <a:pt x="110" y="470"/>
                    <a:pt x="110" y="470"/>
                    <a:pt x="110" y="470"/>
                  </a:cubicBezTo>
                  <a:cubicBezTo>
                    <a:pt x="111" y="470"/>
                    <a:pt x="111" y="470"/>
                    <a:pt x="111" y="470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3" y="471"/>
                    <a:pt x="113" y="471"/>
                    <a:pt x="113" y="471"/>
                  </a:cubicBezTo>
                  <a:cubicBezTo>
                    <a:pt x="113" y="472"/>
                    <a:pt x="113" y="472"/>
                    <a:pt x="113" y="472"/>
                  </a:cubicBezTo>
                  <a:cubicBezTo>
                    <a:pt x="112" y="472"/>
                    <a:pt x="112" y="472"/>
                    <a:pt x="112" y="472"/>
                  </a:cubicBezTo>
                  <a:cubicBezTo>
                    <a:pt x="111" y="473"/>
                    <a:pt x="111" y="473"/>
                    <a:pt x="111" y="473"/>
                  </a:cubicBezTo>
                  <a:cubicBezTo>
                    <a:pt x="111" y="473"/>
                    <a:pt x="111" y="473"/>
                    <a:pt x="111" y="473"/>
                  </a:cubicBezTo>
                  <a:cubicBezTo>
                    <a:pt x="110" y="473"/>
                    <a:pt x="110" y="473"/>
                    <a:pt x="110" y="473"/>
                  </a:cubicBezTo>
                  <a:close/>
                  <a:moveTo>
                    <a:pt x="108" y="474"/>
                  </a:moveTo>
                  <a:cubicBezTo>
                    <a:pt x="106" y="472"/>
                    <a:pt x="106" y="472"/>
                    <a:pt x="106" y="472"/>
                  </a:cubicBezTo>
                  <a:cubicBezTo>
                    <a:pt x="104" y="472"/>
                    <a:pt x="104" y="472"/>
                    <a:pt x="104" y="472"/>
                  </a:cubicBezTo>
                  <a:cubicBezTo>
                    <a:pt x="104" y="472"/>
                    <a:pt x="104" y="472"/>
                    <a:pt x="104" y="472"/>
                  </a:cubicBezTo>
                  <a:cubicBezTo>
                    <a:pt x="106" y="474"/>
                    <a:pt x="106" y="474"/>
                    <a:pt x="106" y="474"/>
                  </a:cubicBezTo>
                  <a:cubicBezTo>
                    <a:pt x="107" y="474"/>
                    <a:pt x="107" y="474"/>
                    <a:pt x="107" y="474"/>
                  </a:cubicBezTo>
                  <a:cubicBezTo>
                    <a:pt x="108" y="474"/>
                    <a:pt x="108" y="474"/>
                    <a:pt x="108" y="474"/>
                  </a:cubicBezTo>
                  <a:close/>
                  <a:moveTo>
                    <a:pt x="246" y="320"/>
                  </a:moveTo>
                  <a:cubicBezTo>
                    <a:pt x="246" y="321"/>
                    <a:pt x="246" y="321"/>
                    <a:pt x="246" y="321"/>
                  </a:cubicBezTo>
                  <a:cubicBezTo>
                    <a:pt x="248" y="320"/>
                    <a:pt x="248" y="320"/>
                    <a:pt x="248" y="320"/>
                  </a:cubicBezTo>
                  <a:cubicBezTo>
                    <a:pt x="252" y="320"/>
                    <a:pt x="252" y="320"/>
                    <a:pt x="252" y="320"/>
                  </a:cubicBezTo>
                  <a:cubicBezTo>
                    <a:pt x="256" y="320"/>
                    <a:pt x="256" y="320"/>
                    <a:pt x="256" y="320"/>
                  </a:cubicBezTo>
                  <a:cubicBezTo>
                    <a:pt x="257" y="319"/>
                    <a:pt x="257" y="319"/>
                    <a:pt x="257" y="319"/>
                  </a:cubicBezTo>
                  <a:cubicBezTo>
                    <a:pt x="259" y="319"/>
                    <a:pt x="259" y="319"/>
                    <a:pt x="259" y="319"/>
                  </a:cubicBezTo>
                  <a:cubicBezTo>
                    <a:pt x="260" y="320"/>
                    <a:pt x="260" y="320"/>
                    <a:pt x="260" y="320"/>
                  </a:cubicBezTo>
                  <a:cubicBezTo>
                    <a:pt x="262" y="319"/>
                    <a:pt x="262" y="319"/>
                    <a:pt x="262" y="319"/>
                  </a:cubicBezTo>
                  <a:cubicBezTo>
                    <a:pt x="263" y="319"/>
                    <a:pt x="263" y="319"/>
                    <a:pt x="263" y="319"/>
                  </a:cubicBezTo>
                  <a:cubicBezTo>
                    <a:pt x="266" y="318"/>
                    <a:pt x="266" y="318"/>
                    <a:pt x="266" y="318"/>
                  </a:cubicBezTo>
                  <a:cubicBezTo>
                    <a:pt x="266" y="313"/>
                    <a:pt x="266" y="313"/>
                    <a:pt x="266" y="313"/>
                  </a:cubicBezTo>
                  <a:cubicBezTo>
                    <a:pt x="264" y="312"/>
                    <a:pt x="264" y="312"/>
                    <a:pt x="264" y="312"/>
                  </a:cubicBezTo>
                  <a:cubicBezTo>
                    <a:pt x="264" y="310"/>
                    <a:pt x="264" y="310"/>
                    <a:pt x="264" y="310"/>
                  </a:cubicBezTo>
                  <a:cubicBezTo>
                    <a:pt x="262" y="310"/>
                    <a:pt x="262" y="310"/>
                    <a:pt x="262" y="310"/>
                  </a:cubicBezTo>
                  <a:cubicBezTo>
                    <a:pt x="257" y="313"/>
                    <a:pt x="257" y="313"/>
                    <a:pt x="257" y="313"/>
                  </a:cubicBezTo>
                  <a:cubicBezTo>
                    <a:pt x="252" y="313"/>
                    <a:pt x="252" y="313"/>
                    <a:pt x="252" y="313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49" y="315"/>
                    <a:pt x="249" y="315"/>
                    <a:pt x="249" y="315"/>
                  </a:cubicBezTo>
                  <a:cubicBezTo>
                    <a:pt x="248" y="317"/>
                    <a:pt x="248" y="317"/>
                    <a:pt x="248" y="317"/>
                  </a:cubicBezTo>
                  <a:cubicBezTo>
                    <a:pt x="247" y="318"/>
                    <a:pt x="247" y="318"/>
                    <a:pt x="247" y="318"/>
                  </a:cubicBezTo>
                  <a:cubicBezTo>
                    <a:pt x="246" y="319"/>
                    <a:pt x="246" y="319"/>
                    <a:pt x="246" y="319"/>
                  </a:cubicBezTo>
                  <a:cubicBezTo>
                    <a:pt x="246" y="320"/>
                    <a:pt x="246" y="320"/>
                    <a:pt x="246" y="320"/>
                  </a:cubicBezTo>
                  <a:close/>
                  <a:moveTo>
                    <a:pt x="114" y="462"/>
                  </a:moveTo>
                  <a:cubicBezTo>
                    <a:pt x="116" y="463"/>
                    <a:pt x="116" y="463"/>
                    <a:pt x="116" y="463"/>
                  </a:cubicBezTo>
                  <a:cubicBezTo>
                    <a:pt x="116" y="462"/>
                    <a:pt x="116" y="462"/>
                    <a:pt x="116" y="462"/>
                  </a:cubicBezTo>
                  <a:cubicBezTo>
                    <a:pt x="116" y="462"/>
                    <a:pt x="116" y="462"/>
                    <a:pt x="116" y="462"/>
                  </a:cubicBezTo>
                  <a:cubicBezTo>
                    <a:pt x="115" y="462"/>
                    <a:pt x="115" y="462"/>
                    <a:pt x="115" y="462"/>
                  </a:cubicBezTo>
                  <a:cubicBezTo>
                    <a:pt x="114" y="462"/>
                    <a:pt x="114" y="462"/>
                    <a:pt x="114" y="462"/>
                  </a:cubicBezTo>
                  <a:close/>
                  <a:moveTo>
                    <a:pt x="123" y="444"/>
                  </a:moveTo>
                  <a:cubicBezTo>
                    <a:pt x="123" y="445"/>
                    <a:pt x="123" y="445"/>
                    <a:pt x="123" y="445"/>
                  </a:cubicBezTo>
                  <a:cubicBezTo>
                    <a:pt x="124" y="444"/>
                    <a:pt x="124" y="444"/>
                    <a:pt x="124" y="444"/>
                  </a:cubicBezTo>
                  <a:cubicBezTo>
                    <a:pt x="123" y="444"/>
                    <a:pt x="123" y="444"/>
                    <a:pt x="123" y="444"/>
                  </a:cubicBezTo>
                  <a:close/>
                  <a:moveTo>
                    <a:pt x="124" y="442"/>
                  </a:moveTo>
                  <a:cubicBezTo>
                    <a:pt x="124" y="443"/>
                    <a:pt x="124" y="443"/>
                    <a:pt x="124" y="443"/>
                  </a:cubicBezTo>
                  <a:cubicBezTo>
                    <a:pt x="125" y="443"/>
                    <a:pt x="125" y="443"/>
                    <a:pt x="125" y="443"/>
                  </a:cubicBezTo>
                  <a:cubicBezTo>
                    <a:pt x="125" y="442"/>
                    <a:pt x="125" y="442"/>
                    <a:pt x="125" y="442"/>
                  </a:cubicBezTo>
                  <a:cubicBezTo>
                    <a:pt x="124" y="442"/>
                    <a:pt x="124" y="442"/>
                    <a:pt x="124" y="442"/>
                  </a:cubicBezTo>
                  <a:close/>
                  <a:moveTo>
                    <a:pt x="125" y="439"/>
                  </a:moveTo>
                  <a:cubicBezTo>
                    <a:pt x="125" y="440"/>
                    <a:pt x="125" y="440"/>
                    <a:pt x="125" y="440"/>
                  </a:cubicBezTo>
                  <a:cubicBezTo>
                    <a:pt x="125" y="440"/>
                    <a:pt x="125" y="440"/>
                    <a:pt x="125" y="440"/>
                  </a:cubicBezTo>
                  <a:cubicBezTo>
                    <a:pt x="126" y="439"/>
                    <a:pt x="126" y="439"/>
                    <a:pt x="126" y="439"/>
                  </a:cubicBezTo>
                  <a:cubicBezTo>
                    <a:pt x="125" y="439"/>
                    <a:pt x="125" y="439"/>
                    <a:pt x="125" y="439"/>
                  </a:cubicBezTo>
                  <a:cubicBezTo>
                    <a:pt x="125" y="439"/>
                    <a:pt x="125" y="439"/>
                    <a:pt x="125" y="439"/>
                  </a:cubicBezTo>
                  <a:close/>
                  <a:moveTo>
                    <a:pt x="123" y="436"/>
                  </a:moveTo>
                  <a:cubicBezTo>
                    <a:pt x="124" y="437"/>
                    <a:pt x="124" y="437"/>
                    <a:pt x="124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5" y="437"/>
                    <a:pt x="125" y="437"/>
                    <a:pt x="125" y="437"/>
                  </a:cubicBezTo>
                  <a:cubicBezTo>
                    <a:pt x="127" y="437"/>
                    <a:pt x="127" y="437"/>
                    <a:pt x="127" y="437"/>
                  </a:cubicBezTo>
                  <a:cubicBezTo>
                    <a:pt x="127" y="437"/>
                    <a:pt x="127" y="437"/>
                    <a:pt x="127" y="437"/>
                  </a:cubicBezTo>
                  <a:cubicBezTo>
                    <a:pt x="127" y="436"/>
                    <a:pt x="127" y="436"/>
                    <a:pt x="127" y="436"/>
                  </a:cubicBezTo>
                  <a:cubicBezTo>
                    <a:pt x="125" y="436"/>
                    <a:pt x="125" y="436"/>
                    <a:pt x="125" y="436"/>
                  </a:cubicBezTo>
                  <a:cubicBezTo>
                    <a:pt x="124" y="435"/>
                    <a:pt x="124" y="435"/>
                    <a:pt x="124" y="435"/>
                  </a:cubicBezTo>
                  <a:cubicBezTo>
                    <a:pt x="123" y="436"/>
                    <a:pt x="123" y="436"/>
                    <a:pt x="123" y="436"/>
                  </a:cubicBezTo>
                  <a:close/>
                  <a:moveTo>
                    <a:pt x="131" y="435"/>
                  </a:moveTo>
                  <a:cubicBezTo>
                    <a:pt x="131" y="434"/>
                    <a:pt x="131" y="434"/>
                    <a:pt x="131" y="434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3"/>
                    <a:pt x="131" y="433"/>
                    <a:pt x="131" y="433"/>
                  </a:cubicBezTo>
                  <a:cubicBezTo>
                    <a:pt x="131" y="435"/>
                    <a:pt x="131" y="435"/>
                    <a:pt x="131" y="435"/>
                  </a:cubicBezTo>
                  <a:close/>
                  <a:moveTo>
                    <a:pt x="130" y="424"/>
                  </a:moveTo>
                  <a:cubicBezTo>
                    <a:pt x="130" y="424"/>
                    <a:pt x="130" y="424"/>
                    <a:pt x="130" y="424"/>
                  </a:cubicBezTo>
                  <a:cubicBezTo>
                    <a:pt x="131" y="426"/>
                    <a:pt x="131" y="426"/>
                    <a:pt x="131" y="426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4" y="427"/>
                    <a:pt x="134" y="427"/>
                    <a:pt x="134" y="427"/>
                  </a:cubicBezTo>
                  <a:cubicBezTo>
                    <a:pt x="133" y="425"/>
                    <a:pt x="133" y="425"/>
                    <a:pt x="133" y="425"/>
                  </a:cubicBezTo>
                  <a:cubicBezTo>
                    <a:pt x="131" y="425"/>
                    <a:pt x="131" y="425"/>
                    <a:pt x="131" y="425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0" y="424"/>
                    <a:pt x="130" y="424"/>
                    <a:pt x="130" y="424"/>
                  </a:cubicBezTo>
                  <a:close/>
                  <a:moveTo>
                    <a:pt x="141" y="404"/>
                  </a:moveTo>
                  <a:cubicBezTo>
                    <a:pt x="141" y="405"/>
                    <a:pt x="141" y="405"/>
                    <a:pt x="141" y="405"/>
                  </a:cubicBezTo>
                  <a:cubicBezTo>
                    <a:pt x="142" y="406"/>
                    <a:pt x="142" y="406"/>
                    <a:pt x="142" y="406"/>
                  </a:cubicBezTo>
                  <a:cubicBezTo>
                    <a:pt x="142" y="408"/>
                    <a:pt x="142" y="408"/>
                    <a:pt x="142" y="408"/>
                  </a:cubicBezTo>
                  <a:cubicBezTo>
                    <a:pt x="143" y="410"/>
                    <a:pt x="143" y="410"/>
                    <a:pt x="143" y="410"/>
                  </a:cubicBezTo>
                  <a:cubicBezTo>
                    <a:pt x="144" y="410"/>
                    <a:pt x="144" y="410"/>
                    <a:pt x="144" y="410"/>
                  </a:cubicBezTo>
                  <a:cubicBezTo>
                    <a:pt x="143" y="408"/>
                    <a:pt x="143" y="408"/>
                    <a:pt x="143" y="408"/>
                  </a:cubicBezTo>
                  <a:cubicBezTo>
                    <a:pt x="143" y="406"/>
                    <a:pt x="143" y="406"/>
                    <a:pt x="143" y="406"/>
                  </a:cubicBezTo>
                  <a:cubicBezTo>
                    <a:pt x="143" y="405"/>
                    <a:pt x="143" y="405"/>
                    <a:pt x="143" y="405"/>
                  </a:cubicBezTo>
                  <a:cubicBezTo>
                    <a:pt x="142" y="404"/>
                    <a:pt x="142" y="404"/>
                    <a:pt x="142" y="404"/>
                  </a:cubicBezTo>
                  <a:cubicBezTo>
                    <a:pt x="142" y="403"/>
                    <a:pt x="142" y="403"/>
                    <a:pt x="142" y="403"/>
                  </a:cubicBezTo>
                  <a:cubicBezTo>
                    <a:pt x="141" y="404"/>
                    <a:pt x="141" y="404"/>
                    <a:pt x="141" y="404"/>
                  </a:cubicBezTo>
                  <a:close/>
                  <a:moveTo>
                    <a:pt x="149" y="398"/>
                  </a:moveTo>
                  <a:cubicBezTo>
                    <a:pt x="150" y="399"/>
                    <a:pt x="150" y="399"/>
                    <a:pt x="150" y="399"/>
                  </a:cubicBezTo>
                  <a:cubicBezTo>
                    <a:pt x="151" y="400"/>
                    <a:pt x="151" y="400"/>
                    <a:pt x="151" y="400"/>
                  </a:cubicBezTo>
                  <a:cubicBezTo>
                    <a:pt x="151" y="399"/>
                    <a:pt x="151" y="399"/>
                    <a:pt x="151" y="399"/>
                  </a:cubicBezTo>
                  <a:cubicBezTo>
                    <a:pt x="150" y="398"/>
                    <a:pt x="150" y="398"/>
                    <a:pt x="150" y="398"/>
                  </a:cubicBezTo>
                  <a:cubicBezTo>
                    <a:pt x="149" y="398"/>
                    <a:pt x="149" y="398"/>
                    <a:pt x="149" y="398"/>
                  </a:cubicBezTo>
                  <a:close/>
                  <a:moveTo>
                    <a:pt x="152" y="396"/>
                  </a:moveTo>
                  <a:cubicBezTo>
                    <a:pt x="152" y="397"/>
                    <a:pt x="152" y="397"/>
                    <a:pt x="152" y="397"/>
                  </a:cubicBezTo>
                  <a:cubicBezTo>
                    <a:pt x="153" y="396"/>
                    <a:pt x="153" y="396"/>
                    <a:pt x="153" y="396"/>
                  </a:cubicBezTo>
                  <a:cubicBezTo>
                    <a:pt x="152" y="396"/>
                    <a:pt x="152" y="396"/>
                    <a:pt x="152" y="396"/>
                  </a:cubicBezTo>
                  <a:cubicBezTo>
                    <a:pt x="152" y="396"/>
                    <a:pt x="152" y="396"/>
                    <a:pt x="152" y="396"/>
                  </a:cubicBezTo>
                  <a:close/>
                  <a:moveTo>
                    <a:pt x="166" y="395"/>
                  </a:moveTo>
                  <a:cubicBezTo>
                    <a:pt x="167" y="394"/>
                    <a:pt x="167" y="394"/>
                    <a:pt x="167" y="394"/>
                  </a:cubicBezTo>
                  <a:cubicBezTo>
                    <a:pt x="168" y="394"/>
                    <a:pt x="168" y="394"/>
                    <a:pt x="168" y="394"/>
                  </a:cubicBezTo>
                  <a:cubicBezTo>
                    <a:pt x="168" y="393"/>
                    <a:pt x="168" y="393"/>
                    <a:pt x="168" y="393"/>
                  </a:cubicBezTo>
                  <a:cubicBezTo>
                    <a:pt x="167" y="391"/>
                    <a:pt x="167" y="391"/>
                    <a:pt x="167" y="391"/>
                  </a:cubicBezTo>
                  <a:cubicBezTo>
                    <a:pt x="167" y="391"/>
                    <a:pt x="167" y="391"/>
                    <a:pt x="167" y="391"/>
                  </a:cubicBezTo>
                  <a:cubicBezTo>
                    <a:pt x="166" y="390"/>
                    <a:pt x="166" y="390"/>
                    <a:pt x="166" y="390"/>
                  </a:cubicBezTo>
                  <a:cubicBezTo>
                    <a:pt x="165" y="390"/>
                    <a:pt x="165" y="390"/>
                    <a:pt x="165" y="390"/>
                  </a:cubicBezTo>
                  <a:cubicBezTo>
                    <a:pt x="164" y="391"/>
                    <a:pt x="164" y="391"/>
                    <a:pt x="164" y="391"/>
                  </a:cubicBezTo>
                  <a:cubicBezTo>
                    <a:pt x="164" y="392"/>
                    <a:pt x="164" y="392"/>
                    <a:pt x="164" y="392"/>
                  </a:cubicBezTo>
                  <a:cubicBezTo>
                    <a:pt x="164" y="393"/>
                    <a:pt x="164" y="393"/>
                    <a:pt x="164" y="393"/>
                  </a:cubicBezTo>
                  <a:cubicBezTo>
                    <a:pt x="165" y="394"/>
                    <a:pt x="165" y="394"/>
                    <a:pt x="165" y="394"/>
                  </a:cubicBezTo>
                  <a:cubicBezTo>
                    <a:pt x="165" y="395"/>
                    <a:pt x="165" y="395"/>
                    <a:pt x="165" y="395"/>
                  </a:cubicBezTo>
                  <a:cubicBezTo>
                    <a:pt x="166" y="395"/>
                    <a:pt x="166" y="395"/>
                    <a:pt x="166" y="395"/>
                  </a:cubicBezTo>
                  <a:close/>
                  <a:moveTo>
                    <a:pt x="171" y="394"/>
                  </a:moveTo>
                  <a:cubicBezTo>
                    <a:pt x="171" y="393"/>
                    <a:pt x="171" y="393"/>
                    <a:pt x="171" y="393"/>
                  </a:cubicBezTo>
                  <a:cubicBezTo>
                    <a:pt x="171" y="392"/>
                    <a:pt x="171" y="392"/>
                    <a:pt x="171" y="392"/>
                  </a:cubicBezTo>
                  <a:cubicBezTo>
                    <a:pt x="170" y="393"/>
                    <a:pt x="170" y="393"/>
                    <a:pt x="170" y="393"/>
                  </a:cubicBezTo>
                  <a:cubicBezTo>
                    <a:pt x="170" y="394"/>
                    <a:pt x="170" y="394"/>
                    <a:pt x="170" y="394"/>
                  </a:cubicBezTo>
                  <a:cubicBezTo>
                    <a:pt x="171" y="395"/>
                    <a:pt x="171" y="395"/>
                    <a:pt x="171" y="395"/>
                  </a:cubicBezTo>
                  <a:cubicBezTo>
                    <a:pt x="171" y="394"/>
                    <a:pt x="171" y="394"/>
                    <a:pt x="171" y="394"/>
                  </a:cubicBezTo>
                  <a:close/>
                  <a:moveTo>
                    <a:pt x="275" y="336"/>
                  </a:moveTo>
                  <a:cubicBezTo>
                    <a:pt x="276" y="336"/>
                    <a:pt x="276" y="336"/>
                    <a:pt x="276" y="336"/>
                  </a:cubicBezTo>
                  <a:cubicBezTo>
                    <a:pt x="277" y="336"/>
                    <a:pt x="277" y="336"/>
                    <a:pt x="277" y="336"/>
                  </a:cubicBezTo>
                  <a:cubicBezTo>
                    <a:pt x="277" y="335"/>
                    <a:pt x="277" y="335"/>
                    <a:pt x="277" y="335"/>
                  </a:cubicBezTo>
                  <a:cubicBezTo>
                    <a:pt x="275" y="335"/>
                    <a:pt x="275" y="335"/>
                    <a:pt x="275" y="335"/>
                  </a:cubicBezTo>
                  <a:cubicBezTo>
                    <a:pt x="275" y="336"/>
                    <a:pt x="275" y="336"/>
                    <a:pt x="275" y="336"/>
                  </a:cubicBezTo>
                  <a:close/>
                  <a:moveTo>
                    <a:pt x="257" y="321"/>
                  </a:moveTo>
                  <a:cubicBezTo>
                    <a:pt x="258" y="321"/>
                    <a:pt x="258" y="321"/>
                    <a:pt x="258" y="321"/>
                  </a:cubicBezTo>
                  <a:cubicBezTo>
                    <a:pt x="259" y="321"/>
                    <a:pt x="259" y="321"/>
                    <a:pt x="259" y="321"/>
                  </a:cubicBezTo>
                  <a:cubicBezTo>
                    <a:pt x="259" y="320"/>
                    <a:pt x="259" y="320"/>
                    <a:pt x="259" y="320"/>
                  </a:cubicBezTo>
                  <a:cubicBezTo>
                    <a:pt x="258" y="320"/>
                    <a:pt x="258" y="320"/>
                    <a:pt x="258" y="320"/>
                  </a:cubicBezTo>
                  <a:cubicBezTo>
                    <a:pt x="257" y="321"/>
                    <a:pt x="257" y="321"/>
                    <a:pt x="257" y="321"/>
                  </a:cubicBezTo>
                  <a:close/>
                  <a:moveTo>
                    <a:pt x="249" y="314"/>
                  </a:moveTo>
                  <a:cubicBezTo>
                    <a:pt x="250" y="314"/>
                    <a:pt x="250" y="314"/>
                    <a:pt x="250" y="314"/>
                  </a:cubicBezTo>
                  <a:cubicBezTo>
                    <a:pt x="251" y="314"/>
                    <a:pt x="251" y="314"/>
                    <a:pt x="251" y="314"/>
                  </a:cubicBezTo>
                  <a:cubicBezTo>
                    <a:pt x="251" y="313"/>
                    <a:pt x="251" y="313"/>
                    <a:pt x="251" y="313"/>
                  </a:cubicBezTo>
                  <a:cubicBezTo>
                    <a:pt x="250" y="313"/>
                    <a:pt x="250" y="313"/>
                    <a:pt x="250" y="313"/>
                  </a:cubicBezTo>
                  <a:cubicBezTo>
                    <a:pt x="249" y="314"/>
                    <a:pt x="249" y="314"/>
                    <a:pt x="249" y="314"/>
                  </a:cubicBezTo>
                  <a:close/>
                  <a:moveTo>
                    <a:pt x="265" y="309"/>
                  </a:moveTo>
                  <a:cubicBezTo>
                    <a:pt x="265" y="311"/>
                    <a:pt x="265" y="311"/>
                    <a:pt x="265" y="311"/>
                  </a:cubicBezTo>
                  <a:cubicBezTo>
                    <a:pt x="266" y="311"/>
                    <a:pt x="266" y="311"/>
                    <a:pt x="266" y="311"/>
                  </a:cubicBezTo>
                  <a:cubicBezTo>
                    <a:pt x="266" y="311"/>
                    <a:pt x="266" y="311"/>
                    <a:pt x="266" y="311"/>
                  </a:cubicBezTo>
                  <a:cubicBezTo>
                    <a:pt x="266" y="309"/>
                    <a:pt x="266" y="309"/>
                    <a:pt x="266" y="309"/>
                  </a:cubicBezTo>
                  <a:cubicBezTo>
                    <a:pt x="265" y="309"/>
                    <a:pt x="265" y="309"/>
                    <a:pt x="265" y="309"/>
                  </a:cubicBezTo>
                  <a:cubicBezTo>
                    <a:pt x="265" y="309"/>
                    <a:pt x="265" y="309"/>
                    <a:pt x="265" y="309"/>
                  </a:cubicBezTo>
                  <a:close/>
                  <a:moveTo>
                    <a:pt x="275" y="276"/>
                  </a:moveTo>
                  <a:cubicBezTo>
                    <a:pt x="276" y="277"/>
                    <a:pt x="276" y="277"/>
                    <a:pt x="276" y="277"/>
                  </a:cubicBezTo>
                  <a:cubicBezTo>
                    <a:pt x="276" y="278"/>
                    <a:pt x="276" y="278"/>
                    <a:pt x="276" y="278"/>
                  </a:cubicBezTo>
                  <a:cubicBezTo>
                    <a:pt x="276" y="279"/>
                    <a:pt x="276" y="279"/>
                    <a:pt x="276" y="279"/>
                  </a:cubicBezTo>
                  <a:cubicBezTo>
                    <a:pt x="277" y="281"/>
                    <a:pt x="277" y="281"/>
                    <a:pt x="277" y="281"/>
                  </a:cubicBezTo>
                  <a:cubicBezTo>
                    <a:pt x="278" y="283"/>
                    <a:pt x="278" y="283"/>
                    <a:pt x="278" y="283"/>
                  </a:cubicBezTo>
                  <a:cubicBezTo>
                    <a:pt x="280" y="284"/>
                    <a:pt x="280" y="284"/>
                    <a:pt x="280" y="284"/>
                  </a:cubicBezTo>
                  <a:cubicBezTo>
                    <a:pt x="282" y="285"/>
                    <a:pt x="282" y="285"/>
                    <a:pt x="282" y="285"/>
                  </a:cubicBezTo>
                  <a:cubicBezTo>
                    <a:pt x="283" y="287"/>
                    <a:pt x="283" y="287"/>
                    <a:pt x="283" y="287"/>
                  </a:cubicBezTo>
                  <a:cubicBezTo>
                    <a:pt x="285" y="288"/>
                    <a:pt x="285" y="288"/>
                    <a:pt x="285" y="288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86" y="289"/>
                    <a:pt x="286" y="289"/>
                    <a:pt x="286" y="289"/>
                  </a:cubicBezTo>
                  <a:cubicBezTo>
                    <a:pt x="288" y="290"/>
                    <a:pt x="288" y="290"/>
                    <a:pt x="288" y="290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89" y="288"/>
                    <a:pt x="289" y="288"/>
                    <a:pt x="289" y="288"/>
                  </a:cubicBezTo>
                  <a:cubicBezTo>
                    <a:pt x="289" y="287"/>
                    <a:pt x="289" y="287"/>
                    <a:pt x="289" y="287"/>
                  </a:cubicBezTo>
                  <a:cubicBezTo>
                    <a:pt x="288" y="286"/>
                    <a:pt x="288" y="286"/>
                    <a:pt x="288" y="286"/>
                  </a:cubicBezTo>
                  <a:cubicBezTo>
                    <a:pt x="286" y="285"/>
                    <a:pt x="286" y="285"/>
                    <a:pt x="286" y="285"/>
                  </a:cubicBezTo>
                  <a:cubicBezTo>
                    <a:pt x="286" y="285"/>
                    <a:pt x="286" y="285"/>
                    <a:pt x="286" y="285"/>
                  </a:cubicBezTo>
                  <a:cubicBezTo>
                    <a:pt x="285" y="284"/>
                    <a:pt x="285" y="284"/>
                    <a:pt x="285" y="284"/>
                  </a:cubicBezTo>
                  <a:cubicBezTo>
                    <a:pt x="285" y="283"/>
                    <a:pt x="285" y="283"/>
                    <a:pt x="285" y="283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87" y="283"/>
                    <a:pt x="287" y="283"/>
                    <a:pt x="287" y="283"/>
                  </a:cubicBezTo>
                  <a:cubicBezTo>
                    <a:pt x="288" y="284"/>
                    <a:pt x="288" y="284"/>
                    <a:pt x="288" y="284"/>
                  </a:cubicBezTo>
                  <a:cubicBezTo>
                    <a:pt x="290" y="284"/>
                    <a:pt x="290" y="284"/>
                    <a:pt x="290" y="284"/>
                  </a:cubicBezTo>
                  <a:cubicBezTo>
                    <a:pt x="291" y="285"/>
                    <a:pt x="291" y="285"/>
                    <a:pt x="291" y="285"/>
                  </a:cubicBezTo>
                  <a:cubicBezTo>
                    <a:pt x="291" y="284"/>
                    <a:pt x="291" y="284"/>
                    <a:pt x="291" y="284"/>
                  </a:cubicBezTo>
                  <a:cubicBezTo>
                    <a:pt x="290" y="282"/>
                    <a:pt x="290" y="282"/>
                    <a:pt x="290" y="282"/>
                  </a:cubicBezTo>
                  <a:cubicBezTo>
                    <a:pt x="286" y="280"/>
                    <a:pt x="286" y="280"/>
                    <a:pt x="286" y="280"/>
                  </a:cubicBezTo>
                  <a:cubicBezTo>
                    <a:pt x="285" y="278"/>
                    <a:pt x="285" y="278"/>
                    <a:pt x="285" y="278"/>
                  </a:cubicBezTo>
                  <a:cubicBezTo>
                    <a:pt x="284" y="278"/>
                    <a:pt x="284" y="278"/>
                    <a:pt x="284" y="278"/>
                  </a:cubicBezTo>
                  <a:cubicBezTo>
                    <a:pt x="282" y="278"/>
                    <a:pt x="282" y="278"/>
                    <a:pt x="282" y="278"/>
                  </a:cubicBezTo>
                  <a:cubicBezTo>
                    <a:pt x="280" y="276"/>
                    <a:pt x="280" y="276"/>
                    <a:pt x="280" y="276"/>
                  </a:cubicBezTo>
                  <a:cubicBezTo>
                    <a:pt x="279" y="276"/>
                    <a:pt x="279" y="276"/>
                    <a:pt x="279" y="276"/>
                  </a:cubicBezTo>
                  <a:cubicBezTo>
                    <a:pt x="278" y="276"/>
                    <a:pt x="278" y="276"/>
                    <a:pt x="278" y="276"/>
                  </a:cubicBezTo>
                  <a:cubicBezTo>
                    <a:pt x="276" y="276"/>
                    <a:pt x="276" y="276"/>
                    <a:pt x="276" y="276"/>
                  </a:cubicBezTo>
                  <a:cubicBezTo>
                    <a:pt x="275" y="276"/>
                    <a:pt x="275" y="276"/>
                    <a:pt x="275" y="276"/>
                  </a:cubicBezTo>
                  <a:close/>
                  <a:moveTo>
                    <a:pt x="272" y="277"/>
                  </a:moveTo>
                  <a:cubicBezTo>
                    <a:pt x="272" y="276"/>
                    <a:pt x="272" y="276"/>
                    <a:pt x="272" y="276"/>
                  </a:cubicBezTo>
                  <a:cubicBezTo>
                    <a:pt x="272" y="275"/>
                    <a:pt x="272" y="275"/>
                    <a:pt x="272" y="275"/>
                  </a:cubicBezTo>
                  <a:cubicBezTo>
                    <a:pt x="273" y="274"/>
                    <a:pt x="273" y="274"/>
                    <a:pt x="273" y="274"/>
                  </a:cubicBezTo>
                  <a:cubicBezTo>
                    <a:pt x="271" y="275"/>
                    <a:pt x="271" y="275"/>
                    <a:pt x="271" y="275"/>
                  </a:cubicBezTo>
                  <a:cubicBezTo>
                    <a:pt x="271" y="276"/>
                    <a:pt x="271" y="276"/>
                    <a:pt x="271" y="276"/>
                  </a:cubicBezTo>
                  <a:cubicBezTo>
                    <a:pt x="272" y="277"/>
                    <a:pt x="272" y="277"/>
                    <a:pt x="272" y="277"/>
                  </a:cubicBezTo>
                  <a:close/>
                  <a:moveTo>
                    <a:pt x="275" y="274"/>
                  </a:moveTo>
                  <a:cubicBezTo>
                    <a:pt x="276" y="275"/>
                    <a:pt x="276" y="275"/>
                    <a:pt x="276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81" y="276"/>
                    <a:pt x="281" y="276"/>
                    <a:pt x="281" y="276"/>
                  </a:cubicBezTo>
                  <a:cubicBezTo>
                    <a:pt x="283" y="276"/>
                    <a:pt x="283" y="276"/>
                    <a:pt x="283" y="276"/>
                  </a:cubicBezTo>
                  <a:cubicBezTo>
                    <a:pt x="285" y="277"/>
                    <a:pt x="285" y="277"/>
                    <a:pt x="285" y="277"/>
                  </a:cubicBezTo>
                  <a:cubicBezTo>
                    <a:pt x="286" y="277"/>
                    <a:pt x="286" y="277"/>
                    <a:pt x="286" y="277"/>
                  </a:cubicBezTo>
                  <a:cubicBezTo>
                    <a:pt x="287" y="277"/>
                    <a:pt x="287" y="277"/>
                    <a:pt x="287" y="277"/>
                  </a:cubicBezTo>
                  <a:cubicBezTo>
                    <a:pt x="287" y="278"/>
                    <a:pt x="287" y="278"/>
                    <a:pt x="287" y="278"/>
                  </a:cubicBezTo>
                  <a:cubicBezTo>
                    <a:pt x="288" y="279"/>
                    <a:pt x="288" y="279"/>
                    <a:pt x="288" y="279"/>
                  </a:cubicBezTo>
                  <a:cubicBezTo>
                    <a:pt x="290" y="279"/>
                    <a:pt x="290" y="279"/>
                    <a:pt x="290" y="279"/>
                  </a:cubicBezTo>
                  <a:cubicBezTo>
                    <a:pt x="291" y="279"/>
                    <a:pt x="291" y="279"/>
                    <a:pt x="291" y="279"/>
                  </a:cubicBezTo>
                  <a:cubicBezTo>
                    <a:pt x="292" y="279"/>
                    <a:pt x="292" y="279"/>
                    <a:pt x="292" y="279"/>
                  </a:cubicBezTo>
                  <a:cubicBezTo>
                    <a:pt x="292" y="278"/>
                    <a:pt x="292" y="278"/>
                    <a:pt x="292" y="278"/>
                  </a:cubicBezTo>
                  <a:cubicBezTo>
                    <a:pt x="292" y="277"/>
                    <a:pt x="292" y="277"/>
                    <a:pt x="292" y="277"/>
                  </a:cubicBezTo>
                  <a:cubicBezTo>
                    <a:pt x="292" y="276"/>
                    <a:pt x="292" y="276"/>
                    <a:pt x="292" y="276"/>
                  </a:cubicBezTo>
                  <a:cubicBezTo>
                    <a:pt x="293" y="276"/>
                    <a:pt x="293" y="276"/>
                    <a:pt x="293" y="276"/>
                  </a:cubicBezTo>
                  <a:cubicBezTo>
                    <a:pt x="291" y="274"/>
                    <a:pt x="291" y="274"/>
                    <a:pt x="291" y="274"/>
                  </a:cubicBezTo>
                  <a:cubicBezTo>
                    <a:pt x="289" y="274"/>
                    <a:pt x="289" y="274"/>
                    <a:pt x="289" y="274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285" y="273"/>
                    <a:pt x="285" y="273"/>
                    <a:pt x="285" y="273"/>
                  </a:cubicBezTo>
                  <a:cubicBezTo>
                    <a:pt x="282" y="273"/>
                    <a:pt x="282" y="273"/>
                    <a:pt x="282" y="273"/>
                  </a:cubicBezTo>
                  <a:cubicBezTo>
                    <a:pt x="280" y="273"/>
                    <a:pt x="280" y="273"/>
                    <a:pt x="280" y="273"/>
                  </a:cubicBezTo>
                  <a:cubicBezTo>
                    <a:pt x="278" y="273"/>
                    <a:pt x="278" y="273"/>
                    <a:pt x="278" y="273"/>
                  </a:cubicBezTo>
                  <a:cubicBezTo>
                    <a:pt x="276" y="273"/>
                    <a:pt x="276" y="273"/>
                    <a:pt x="276" y="273"/>
                  </a:cubicBezTo>
                  <a:cubicBezTo>
                    <a:pt x="275" y="274"/>
                    <a:pt x="275" y="274"/>
                    <a:pt x="275" y="274"/>
                  </a:cubicBezTo>
                  <a:close/>
                  <a:moveTo>
                    <a:pt x="268" y="268"/>
                  </a:moveTo>
                  <a:cubicBezTo>
                    <a:pt x="270" y="269"/>
                    <a:pt x="270" y="269"/>
                    <a:pt x="270" y="269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71"/>
                    <a:pt x="274" y="271"/>
                    <a:pt x="274" y="271"/>
                  </a:cubicBezTo>
                  <a:cubicBezTo>
                    <a:pt x="276" y="272"/>
                    <a:pt x="276" y="272"/>
                    <a:pt x="276" y="272"/>
                  </a:cubicBezTo>
                  <a:cubicBezTo>
                    <a:pt x="280" y="272"/>
                    <a:pt x="280" y="272"/>
                    <a:pt x="280" y="272"/>
                  </a:cubicBezTo>
                  <a:cubicBezTo>
                    <a:pt x="285" y="272"/>
                    <a:pt x="285" y="272"/>
                    <a:pt x="285" y="272"/>
                  </a:cubicBezTo>
                  <a:cubicBezTo>
                    <a:pt x="287" y="272"/>
                    <a:pt x="287" y="272"/>
                    <a:pt x="287" y="272"/>
                  </a:cubicBezTo>
                  <a:cubicBezTo>
                    <a:pt x="287" y="271"/>
                    <a:pt x="287" y="271"/>
                    <a:pt x="287" y="271"/>
                  </a:cubicBezTo>
                  <a:cubicBezTo>
                    <a:pt x="285" y="271"/>
                    <a:pt x="285" y="271"/>
                    <a:pt x="285" y="271"/>
                  </a:cubicBezTo>
                  <a:cubicBezTo>
                    <a:pt x="281" y="271"/>
                    <a:pt x="281" y="271"/>
                    <a:pt x="281" y="271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77" y="269"/>
                    <a:pt x="277" y="269"/>
                    <a:pt x="277" y="269"/>
                  </a:cubicBezTo>
                  <a:cubicBezTo>
                    <a:pt x="275" y="268"/>
                    <a:pt x="275" y="268"/>
                    <a:pt x="275" y="268"/>
                  </a:cubicBezTo>
                  <a:cubicBezTo>
                    <a:pt x="274" y="268"/>
                    <a:pt x="274" y="268"/>
                    <a:pt x="274" y="268"/>
                  </a:cubicBezTo>
                  <a:cubicBezTo>
                    <a:pt x="275" y="267"/>
                    <a:pt x="275" y="267"/>
                    <a:pt x="275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9" y="269"/>
                    <a:pt x="279" y="269"/>
                    <a:pt x="279" y="269"/>
                  </a:cubicBezTo>
                  <a:cubicBezTo>
                    <a:pt x="282" y="269"/>
                    <a:pt x="282" y="269"/>
                    <a:pt x="282" y="269"/>
                  </a:cubicBezTo>
                  <a:cubicBezTo>
                    <a:pt x="283" y="269"/>
                    <a:pt x="283" y="269"/>
                    <a:pt x="283" y="269"/>
                  </a:cubicBezTo>
                  <a:cubicBezTo>
                    <a:pt x="282" y="268"/>
                    <a:pt x="282" y="268"/>
                    <a:pt x="282" y="268"/>
                  </a:cubicBezTo>
                  <a:cubicBezTo>
                    <a:pt x="278" y="266"/>
                    <a:pt x="278" y="266"/>
                    <a:pt x="278" y="266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2" y="265"/>
                    <a:pt x="272" y="265"/>
                    <a:pt x="272" y="265"/>
                  </a:cubicBezTo>
                  <a:cubicBezTo>
                    <a:pt x="272" y="266"/>
                    <a:pt x="272" y="266"/>
                    <a:pt x="272" y="266"/>
                  </a:cubicBezTo>
                  <a:cubicBezTo>
                    <a:pt x="269" y="267"/>
                    <a:pt x="269" y="267"/>
                    <a:pt x="269" y="267"/>
                  </a:cubicBezTo>
                  <a:cubicBezTo>
                    <a:pt x="268" y="268"/>
                    <a:pt x="268" y="268"/>
                    <a:pt x="268" y="268"/>
                  </a:cubicBezTo>
                  <a:close/>
                  <a:moveTo>
                    <a:pt x="295" y="272"/>
                  </a:moveTo>
                  <a:cubicBezTo>
                    <a:pt x="296" y="273"/>
                    <a:pt x="296" y="273"/>
                    <a:pt x="296" y="273"/>
                  </a:cubicBezTo>
                  <a:cubicBezTo>
                    <a:pt x="297" y="272"/>
                    <a:pt x="297" y="272"/>
                    <a:pt x="297" y="272"/>
                  </a:cubicBezTo>
                  <a:cubicBezTo>
                    <a:pt x="297" y="271"/>
                    <a:pt x="297" y="271"/>
                    <a:pt x="297" y="271"/>
                  </a:cubicBezTo>
                  <a:cubicBezTo>
                    <a:pt x="296" y="271"/>
                    <a:pt x="296" y="271"/>
                    <a:pt x="296" y="271"/>
                  </a:cubicBezTo>
                  <a:cubicBezTo>
                    <a:pt x="295" y="272"/>
                    <a:pt x="295" y="272"/>
                    <a:pt x="295" y="272"/>
                  </a:cubicBezTo>
                  <a:close/>
                  <a:moveTo>
                    <a:pt x="297" y="246"/>
                  </a:moveTo>
                  <a:cubicBezTo>
                    <a:pt x="295" y="248"/>
                    <a:pt x="295" y="248"/>
                    <a:pt x="295" y="248"/>
                  </a:cubicBezTo>
                  <a:cubicBezTo>
                    <a:pt x="296" y="250"/>
                    <a:pt x="296" y="250"/>
                    <a:pt x="296" y="250"/>
                  </a:cubicBezTo>
                  <a:cubicBezTo>
                    <a:pt x="297" y="251"/>
                    <a:pt x="297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cubicBezTo>
                    <a:pt x="300" y="253"/>
                    <a:pt x="300" y="253"/>
                    <a:pt x="300" y="253"/>
                  </a:cubicBezTo>
                  <a:cubicBezTo>
                    <a:pt x="301" y="253"/>
                    <a:pt x="301" y="253"/>
                    <a:pt x="301" y="253"/>
                  </a:cubicBezTo>
                  <a:cubicBezTo>
                    <a:pt x="303" y="253"/>
                    <a:pt x="303" y="253"/>
                    <a:pt x="303" y="253"/>
                  </a:cubicBezTo>
                  <a:cubicBezTo>
                    <a:pt x="304" y="252"/>
                    <a:pt x="304" y="252"/>
                    <a:pt x="304" y="252"/>
                  </a:cubicBezTo>
                  <a:cubicBezTo>
                    <a:pt x="305" y="250"/>
                    <a:pt x="305" y="250"/>
                    <a:pt x="305" y="250"/>
                  </a:cubicBezTo>
                  <a:cubicBezTo>
                    <a:pt x="305" y="249"/>
                    <a:pt x="305" y="249"/>
                    <a:pt x="305" y="249"/>
                  </a:cubicBezTo>
                  <a:cubicBezTo>
                    <a:pt x="305" y="247"/>
                    <a:pt x="305" y="247"/>
                    <a:pt x="305" y="247"/>
                  </a:cubicBezTo>
                  <a:cubicBezTo>
                    <a:pt x="302" y="245"/>
                    <a:pt x="302" y="245"/>
                    <a:pt x="302" y="245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7" y="246"/>
                    <a:pt x="297" y="246"/>
                    <a:pt x="297" y="246"/>
                  </a:cubicBezTo>
                  <a:close/>
                  <a:moveTo>
                    <a:pt x="313" y="244"/>
                  </a:moveTo>
                  <a:cubicBezTo>
                    <a:pt x="314" y="245"/>
                    <a:pt x="314" y="245"/>
                    <a:pt x="314" y="245"/>
                  </a:cubicBezTo>
                  <a:cubicBezTo>
                    <a:pt x="316" y="243"/>
                    <a:pt x="316" y="243"/>
                    <a:pt x="316" y="243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3" y="243"/>
                    <a:pt x="313" y="243"/>
                    <a:pt x="313" y="243"/>
                  </a:cubicBezTo>
                  <a:cubicBezTo>
                    <a:pt x="313" y="244"/>
                    <a:pt x="313" y="244"/>
                    <a:pt x="313" y="244"/>
                  </a:cubicBezTo>
                  <a:close/>
                  <a:moveTo>
                    <a:pt x="306" y="235"/>
                  </a:moveTo>
                  <a:cubicBezTo>
                    <a:pt x="305" y="236"/>
                    <a:pt x="305" y="236"/>
                    <a:pt x="305" y="236"/>
                  </a:cubicBezTo>
                  <a:cubicBezTo>
                    <a:pt x="305" y="238"/>
                    <a:pt x="305" y="238"/>
                    <a:pt x="305" y="238"/>
                  </a:cubicBezTo>
                  <a:cubicBezTo>
                    <a:pt x="306" y="239"/>
                    <a:pt x="306" y="239"/>
                    <a:pt x="306" y="239"/>
                  </a:cubicBezTo>
                  <a:cubicBezTo>
                    <a:pt x="307" y="240"/>
                    <a:pt x="307" y="240"/>
                    <a:pt x="307" y="240"/>
                  </a:cubicBezTo>
                  <a:cubicBezTo>
                    <a:pt x="308" y="240"/>
                    <a:pt x="308" y="240"/>
                    <a:pt x="308" y="240"/>
                  </a:cubicBezTo>
                  <a:cubicBezTo>
                    <a:pt x="308" y="238"/>
                    <a:pt x="308" y="238"/>
                    <a:pt x="308" y="238"/>
                  </a:cubicBezTo>
                  <a:cubicBezTo>
                    <a:pt x="309" y="237"/>
                    <a:pt x="309" y="237"/>
                    <a:pt x="309" y="237"/>
                  </a:cubicBezTo>
                  <a:cubicBezTo>
                    <a:pt x="309" y="236"/>
                    <a:pt x="309" y="236"/>
                    <a:pt x="309" y="236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06" y="235"/>
                    <a:pt x="306" y="235"/>
                    <a:pt x="306" y="235"/>
                  </a:cubicBezTo>
                  <a:close/>
                  <a:moveTo>
                    <a:pt x="317" y="228"/>
                  </a:moveTo>
                  <a:cubicBezTo>
                    <a:pt x="317" y="232"/>
                    <a:pt x="317" y="232"/>
                    <a:pt x="317" y="232"/>
                  </a:cubicBezTo>
                  <a:cubicBezTo>
                    <a:pt x="316" y="233"/>
                    <a:pt x="316" y="233"/>
                    <a:pt x="316" y="233"/>
                  </a:cubicBezTo>
                  <a:cubicBezTo>
                    <a:pt x="317" y="235"/>
                    <a:pt x="317" y="235"/>
                    <a:pt x="317" y="235"/>
                  </a:cubicBezTo>
                  <a:cubicBezTo>
                    <a:pt x="318" y="236"/>
                    <a:pt x="318" y="236"/>
                    <a:pt x="318" y="236"/>
                  </a:cubicBezTo>
                  <a:cubicBezTo>
                    <a:pt x="320" y="236"/>
                    <a:pt x="320" y="236"/>
                    <a:pt x="320" y="236"/>
                  </a:cubicBezTo>
                  <a:cubicBezTo>
                    <a:pt x="322" y="236"/>
                    <a:pt x="322" y="236"/>
                    <a:pt x="322" y="236"/>
                  </a:cubicBezTo>
                  <a:cubicBezTo>
                    <a:pt x="323" y="235"/>
                    <a:pt x="323" y="235"/>
                    <a:pt x="323" y="235"/>
                  </a:cubicBezTo>
                  <a:cubicBezTo>
                    <a:pt x="323" y="236"/>
                    <a:pt x="323" y="236"/>
                    <a:pt x="323" y="236"/>
                  </a:cubicBezTo>
                  <a:cubicBezTo>
                    <a:pt x="324" y="237"/>
                    <a:pt x="324" y="237"/>
                    <a:pt x="324" y="237"/>
                  </a:cubicBezTo>
                  <a:cubicBezTo>
                    <a:pt x="325" y="235"/>
                    <a:pt x="325" y="235"/>
                    <a:pt x="325" y="235"/>
                  </a:cubicBezTo>
                  <a:cubicBezTo>
                    <a:pt x="326" y="235"/>
                    <a:pt x="326" y="235"/>
                    <a:pt x="326" y="235"/>
                  </a:cubicBezTo>
                  <a:cubicBezTo>
                    <a:pt x="326" y="232"/>
                    <a:pt x="326" y="232"/>
                    <a:pt x="326" y="232"/>
                  </a:cubicBezTo>
                  <a:cubicBezTo>
                    <a:pt x="325" y="232"/>
                    <a:pt x="325" y="232"/>
                    <a:pt x="325" y="232"/>
                  </a:cubicBezTo>
                  <a:cubicBezTo>
                    <a:pt x="324" y="233"/>
                    <a:pt x="324" y="233"/>
                    <a:pt x="324" y="233"/>
                  </a:cubicBezTo>
                  <a:cubicBezTo>
                    <a:pt x="324" y="234"/>
                    <a:pt x="324" y="234"/>
                    <a:pt x="324" y="234"/>
                  </a:cubicBezTo>
                  <a:cubicBezTo>
                    <a:pt x="323" y="233"/>
                    <a:pt x="323" y="233"/>
                    <a:pt x="323" y="233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30"/>
                    <a:pt x="322" y="230"/>
                    <a:pt x="322" y="230"/>
                  </a:cubicBezTo>
                  <a:cubicBezTo>
                    <a:pt x="321" y="229"/>
                    <a:pt x="321" y="229"/>
                    <a:pt x="321" y="229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23" y="228"/>
                    <a:pt x="323" y="228"/>
                    <a:pt x="323" y="228"/>
                  </a:cubicBezTo>
                  <a:cubicBezTo>
                    <a:pt x="323" y="227"/>
                    <a:pt x="323" y="227"/>
                    <a:pt x="323" y="227"/>
                  </a:cubicBezTo>
                  <a:cubicBezTo>
                    <a:pt x="322" y="226"/>
                    <a:pt x="322" y="226"/>
                    <a:pt x="322" y="226"/>
                  </a:cubicBezTo>
                  <a:cubicBezTo>
                    <a:pt x="320" y="228"/>
                    <a:pt x="320" y="228"/>
                    <a:pt x="320" y="228"/>
                  </a:cubicBezTo>
                  <a:cubicBezTo>
                    <a:pt x="319" y="227"/>
                    <a:pt x="319" y="227"/>
                    <a:pt x="319" y="227"/>
                  </a:cubicBezTo>
                  <a:cubicBezTo>
                    <a:pt x="318" y="228"/>
                    <a:pt x="318" y="228"/>
                    <a:pt x="318" y="228"/>
                  </a:cubicBezTo>
                  <a:cubicBezTo>
                    <a:pt x="317" y="228"/>
                    <a:pt x="317" y="228"/>
                    <a:pt x="317" y="228"/>
                  </a:cubicBezTo>
                  <a:close/>
                  <a:moveTo>
                    <a:pt x="319" y="200"/>
                  </a:moveTo>
                  <a:cubicBezTo>
                    <a:pt x="318" y="201"/>
                    <a:pt x="318" y="201"/>
                    <a:pt x="318" y="201"/>
                  </a:cubicBezTo>
                  <a:cubicBezTo>
                    <a:pt x="318" y="202"/>
                    <a:pt x="318" y="202"/>
                    <a:pt x="318" y="202"/>
                  </a:cubicBezTo>
                  <a:cubicBezTo>
                    <a:pt x="319" y="203"/>
                    <a:pt x="319" y="203"/>
                    <a:pt x="319" y="203"/>
                  </a:cubicBezTo>
                  <a:cubicBezTo>
                    <a:pt x="319" y="204"/>
                    <a:pt x="319" y="204"/>
                    <a:pt x="319" y="204"/>
                  </a:cubicBezTo>
                  <a:cubicBezTo>
                    <a:pt x="318" y="204"/>
                    <a:pt x="318" y="204"/>
                    <a:pt x="318" y="204"/>
                  </a:cubicBezTo>
                  <a:cubicBezTo>
                    <a:pt x="318" y="207"/>
                    <a:pt x="318" y="207"/>
                    <a:pt x="318" y="207"/>
                  </a:cubicBezTo>
                  <a:cubicBezTo>
                    <a:pt x="319" y="209"/>
                    <a:pt x="319" y="209"/>
                    <a:pt x="319" y="209"/>
                  </a:cubicBezTo>
                  <a:cubicBezTo>
                    <a:pt x="319" y="211"/>
                    <a:pt x="319" y="211"/>
                    <a:pt x="319" y="211"/>
                  </a:cubicBezTo>
                  <a:cubicBezTo>
                    <a:pt x="319" y="213"/>
                    <a:pt x="319" y="213"/>
                    <a:pt x="319" y="213"/>
                  </a:cubicBezTo>
                  <a:cubicBezTo>
                    <a:pt x="319" y="215"/>
                    <a:pt x="319" y="215"/>
                    <a:pt x="319" y="215"/>
                  </a:cubicBezTo>
                  <a:cubicBezTo>
                    <a:pt x="319" y="216"/>
                    <a:pt x="319" y="216"/>
                    <a:pt x="319" y="216"/>
                  </a:cubicBezTo>
                  <a:cubicBezTo>
                    <a:pt x="320" y="215"/>
                    <a:pt x="320" y="215"/>
                    <a:pt x="320" y="215"/>
                  </a:cubicBezTo>
                  <a:cubicBezTo>
                    <a:pt x="320" y="213"/>
                    <a:pt x="320" y="213"/>
                    <a:pt x="320" y="213"/>
                  </a:cubicBezTo>
                  <a:cubicBezTo>
                    <a:pt x="321" y="212"/>
                    <a:pt x="321" y="212"/>
                    <a:pt x="321" y="212"/>
                  </a:cubicBezTo>
                  <a:cubicBezTo>
                    <a:pt x="321" y="209"/>
                    <a:pt x="321" y="209"/>
                    <a:pt x="321" y="209"/>
                  </a:cubicBezTo>
                  <a:cubicBezTo>
                    <a:pt x="320" y="207"/>
                    <a:pt x="320" y="207"/>
                    <a:pt x="320" y="207"/>
                  </a:cubicBezTo>
                  <a:cubicBezTo>
                    <a:pt x="320" y="204"/>
                    <a:pt x="320" y="204"/>
                    <a:pt x="320" y="204"/>
                  </a:cubicBezTo>
                  <a:cubicBezTo>
                    <a:pt x="320" y="202"/>
                    <a:pt x="320" y="202"/>
                    <a:pt x="320" y="202"/>
                  </a:cubicBezTo>
                  <a:cubicBezTo>
                    <a:pt x="320" y="201"/>
                    <a:pt x="320" y="201"/>
                    <a:pt x="320" y="201"/>
                  </a:cubicBezTo>
                  <a:cubicBezTo>
                    <a:pt x="319" y="200"/>
                    <a:pt x="319" y="200"/>
                    <a:pt x="319" y="200"/>
                  </a:cubicBezTo>
                  <a:close/>
                  <a:moveTo>
                    <a:pt x="306" y="204"/>
                  </a:moveTo>
                  <a:cubicBezTo>
                    <a:pt x="305" y="205"/>
                    <a:pt x="305" y="205"/>
                    <a:pt x="305" y="205"/>
                  </a:cubicBezTo>
                  <a:cubicBezTo>
                    <a:pt x="306" y="206"/>
                    <a:pt x="306" y="206"/>
                    <a:pt x="306" y="206"/>
                  </a:cubicBezTo>
                  <a:cubicBezTo>
                    <a:pt x="308" y="206"/>
                    <a:pt x="308" y="206"/>
                    <a:pt x="308" y="206"/>
                  </a:cubicBezTo>
                  <a:cubicBezTo>
                    <a:pt x="309" y="205"/>
                    <a:pt x="309" y="205"/>
                    <a:pt x="309" y="205"/>
                  </a:cubicBezTo>
                  <a:cubicBezTo>
                    <a:pt x="308" y="204"/>
                    <a:pt x="308" y="204"/>
                    <a:pt x="308" y="204"/>
                  </a:cubicBezTo>
                  <a:cubicBezTo>
                    <a:pt x="306" y="204"/>
                    <a:pt x="306" y="204"/>
                    <a:pt x="306" y="204"/>
                  </a:cubicBezTo>
                  <a:cubicBezTo>
                    <a:pt x="306" y="204"/>
                    <a:pt x="306" y="204"/>
                    <a:pt x="306" y="204"/>
                  </a:cubicBezTo>
                  <a:close/>
                  <a:moveTo>
                    <a:pt x="304" y="201"/>
                  </a:moveTo>
                  <a:cubicBezTo>
                    <a:pt x="305" y="203"/>
                    <a:pt x="305" y="203"/>
                    <a:pt x="305" y="203"/>
                  </a:cubicBezTo>
                  <a:cubicBezTo>
                    <a:pt x="306" y="202"/>
                    <a:pt x="306" y="202"/>
                    <a:pt x="306" y="202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4" y="201"/>
                    <a:pt x="304" y="201"/>
                    <a:pt x="304" y="201"/>
                  </a:cubicBezTo>
                  <a:close/>
                  <a:moveTo>
                    <a:pt x="315" y="172"/>
                  </a:moveTo>
                  <a:cubicBezTo>
                    <a:pt x="316" y="174"/>
                    <a:pt x="316" y="174"/>
                    <a:pt x="316" y="174"/>
                  </a:cubicBezTo>
                  <a:cubicBezTo>
                    <a:pt x="318" y="175"/>
                    <a:pt x="318" y="175"/>
                    <a:pt x="318" y="175"/>
                  </a:cubicBezTo>
                  <a:cubicBezTo>
                    <a:pt x="319" y="175"/>
                    <a:pt x="319" y="175"/>
                    <a:pt x="319" y="175"/>
                  </a:cubicBezTo>
                  <a:cubicBezTo>
                    <a:pt x="319" y="174"/>
                    <a:pt x="319" y="174"/>
                    <a:pt x="319" y="174"/>
                  </a:cubicBezTo>
                  <a:cubicBezTo>
                    <a:pt x="317" y="174"/>
                    <a:pt x="317" y="174"/>
                    <a:pt x="317" y="174"/>
                  </a:cubicBezTo>
                  <a:cubicBezTo>
                    <a:pt x="316" y="172"/>
                    <a:pt x="316" y="172"/>
                    <a:pt x="316" y="172"/>
                  </a:cubicBezTo>
                  <a:cubicBezTo>
                    <a:pt x="315" y="172"/>
                    <a:pt x="315" y="172"/>
                    <a:pt x="315" y="172"/>
                  </a:cubicBezTo>
                  <a:cubicBezTo>
                    <a:pt x="315" y="172"/>
                    <a:pt x="315" y="172"/>
                    <a:pt x="315" y="172"/>
                  </a:cubicBezTo>
                  <a:close/>
                  <a:moveTo>
                    <a:pt x="326" y="179"/>
                  </a:moveTo>
                  <a:cubicBezTo>
                    <a:pt x="327" y="180"/>
                    <a:pt x="327" y="180"/>
                    <a:pt x="327" y="180"/>
                  </a:cubicBezTo>
                  <a:cubicBezTo>
                    <a:pt x="328" y="180"/>
                    <a:pt x="328" y="180"/>
                    <a:pt x="328" y="180"/>
                  </a:cubicBezTo>
                  <a:cubicBezTo>
                    <a:pt x="328" y="179"/>
                    <a:pt x="328" y="179"/>
                    <a:pt x="328" y="179"/>
                  </a:cubicBezTo>
                  <a:cubicBezTo>
                    <a:pt x="328" y="178"/>
                    <a:pt x="328" y="178"/>
                    <a:pt x="328" y="178"/>
                  </a:cubicBezTo>
                  <a:cubicBezTo>
                    <a:pt x="328" y="177"/>
                    <a:pt x="328" y="177"/>
                    <a:pt x="328" y="177"/>
                  </a:cubicBezTo>
                  <a:cubicBezTo>
                    <a:pt x="329" y="176"/>
                    <a:pt x="329" y="176"/>
                    <a:pt x="329" y="176"/>
                  </a:cubicBezTo>
                  <a:cubicBezTo>
                    <a:pt x="329" y="174"/>
                    <a:pt x="329" y="174"/>
                    <a:pt x="329" y="174"/>
                  </a:cubicBezTo>
                  <a:cubicBezTo>
                    <a:pt x="327" y="176"/>
                    <a:pt x="327" y="176"/>
                    <a:pt x="327" y="176"/>
                  </a:cubicBezTo>
                  <a:cubicBezTo>
                    <a:pt x="327" y="178"/>
                    <a:pt x="327" y="178"/>
                    <a:pt x="327" y="178"/>
                  </a:cubicBezTo>
                  <a:cubicBezTo>
                    <a:pt x="326" y="179"/>
                    <a:pt x="326" y="179"/>
                    <a:pt x="326" y="179"/>
                  </a:cubicBezTo>
                  <a:close/>
                  <a:moveTo>
                    <a:pt x="321" y="169"/>
                  </a:moveTo>
                  <a:cubicBezTo>
                    <a:pt x="322" y="169"/>
                    <a:pt x="322" y="169"/>
                    <a:pt x="322" y="169"/>
                  </a:cubicBezTo>
                  <a:cubicBezTo>
                    <a:pt x="322" y="169"/>
                    <a:pt x="322" y="169"/>
                    <a:pt x="322" y="169"/>
                  </a:cubicBezTo>
                  <a:cubicBezTo>
                    <a:pt x="323" y="167"/>
                    <a:pt x="323" y="167"/>
                    <a:pt x="323" y="167"/>
                  </a:cubicBezTo>
                  <a:cubicBezTo>
                    <a:pt x="323" y="166"/>
                    <a:pt x="323" y="166"/>
                    <a:pt x="323" y="166"/>
                  </a:cubicBezTo>
                  <a:cubicBezTo>
                    <a:pt x="322" y="167"/>
                    <a:pt x="322" y="167"/>
                    <a:pt x="322" y="167"/>
                  </a:cubicBezTo>
                  <a:cubicBezTo>
                    <a:pt x="321" y="169"/>
                    <a:pt x="321" y="169"/>
                    <a:pt x="321" y="169"/>
                  </a:cubicBezTo>
                  <a:close/>
                  <a:moveTo>
                    <a:pt x="322" y="163"/>
                  </a:moveTo>
                  <a:cubicBezTo>
                    <a:pt x="322" y="163"/>
                    <a:pt x="322" y="163"/>
                    <a:pt x="322" y="163"/>
                  </a:cubicBezTo>
                  <a:cubicBezTo>
                    <a:pt x="323" y="164"/>
                    <a:pt x="323" y="164"/>
                    <a:pt x="323" y="164"/>
                  </a:cubicBezTo>
                  <a:cubicBezTo>
                    <a:pt x="323" y="164"/>
                    <a:pt x="323" y="164"/>
                    <a:pt x="323" y="164"/>
                  </a:cubicBezTo>
                  <a:cubicBezTo>
                    <a:pt x="323" y="163"/>
                    <a:pt x="323" y="163"/>
                    <a:pt x="323" y="163"/>
                  </a:cubicBezTo>
                  <a:cubicBezTo>
                    <a:pt x="322" y="163"/>
                    <a:pt x="322" y="163"/>
                    <a:pt x="322" y="163"/>
                  </a:cubicBezTo>
                  <a:close/>
                  <a:moveTo>
                    <a:pt x="330" y="144"/>
                  </a:moveTo>
                  <a:cubicBezTo>
                    <a:pt x="331" y="145"/>
                    <a:pt x="331" y="145"/>
                    <a:pt x="331" y="145"/>
                  </a:cubicBezTo>
                  <a:cubicBezTo>
                    <a:pt x="331" y="146"/>
                    <a:pt x="331" y="146"/>
                    <a:pt x="331" y="146"/>
                  </a:cubicBezTo>
                  <a:cubicBezTo>
                    <a:pt x="332" y="145"/>
                    <a:pt x="332" y="145"/>
                    <a:pt x="332" y="145"/>
                  </a:cubicBezTo>
                  <a:cubicBezTo>
                    <a:pt x="333" y="143"/>
                    <a:pt x="333" y="143"/>
                    <a:pt x="333" y="143"/>
                  </a:cubicBezTo>
                  <a:cubicBezTo>
                    <a:pt x="333" y="141"/>
                    <a:pt x="333" y="141"/>
                    <a:pt x="333" y="141"/>
                  </a:cubicBezTo>
                  <a:cubicBezTo>
                    <a:pt x="333" y="140"/>
                    <a:pt x="333" y="140"/>
                    <a:pt x="333" y="140"/>
                  </a:cubicBezTo>
                  <a:cubicBezTo>
                    <a:pt x="333" y="139"/>
                    <a:pt x="333" y="139"/>
                    <a:pt x="333" y="139"/>
                  </a:cubicBezTo>
                  <a:cubicBezTo>
                    <a:pt x="331" y="140"/>
                    <a:pt x="331" y="140"/>
                    <a:pt x="331" y="140"/>
                  </a:cubicBezTo>
                  <a:cubicBezTo>
                    <a:pt x="331" y="141"/>
                    <a:pt x="331" y="141"/>
                    <a:pt x="331" y="141"/>
                  </a:cubicBezTo>
                  <a:cubicBezTo>
                    <a:pt x="330" y="144"/>
                    <a:pt x="330" y="144"/>
                    <a:pt x="330" y="144"/>
                  </a:cubicBezTo>
                  <a:close/>
                  <a:moveTo>
                    <a:pt x="325" y="118"/>
                  </a:moveTo>
                  <a:cubicBezTo>
                    <a:pt x="325" y="118"/>
                    <a:pt x="325" y="118"/>
                    <a:pt x="325" y="118"/>
                  </a:cubicBezTo>
                  <a:cubicBezTo>
                    <a:pt x="326" y="118"/>
                    <a:pt x="326" y="118"/>
                    <a:pt x="326" y="118"/>
                  </a:cubicBezTo>
                  <a:cubicBezTo>
                    <a:pt x="328" y="118"/>
                    <a:pt x="328" y="118"/>
                    <a:pt x="328" y="118"/>
                  </a:cubicBezTo>
                  <a:cubicBezTo>
                    <a:pt x="329" y="116"/>
                    <a:pt x="329" y="116"/>
                    <a:pt x="329" y="116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28" y="113"/>
                    <a:pt x="328" y="113"/>
                    <a:pt x="328" y="113"/>
                  </a:cubicBezTo>
                  <a:cubicBezTo>
                    <a:pt x="325" y="114"/>
                    <a:pt x="325" y="114"/>
                    <a:pt x="325" y="114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25" y="118"/>
                    <a:pt x="325" y="118"/>
                    <a:pt x="325" y="118"/>
                  </a:cubicBezTo>
                  <a:close/>
                  <a:moveTo>
                    <a:pt x="343" y="70"/>
                  </a:moveTo>
                  <a:cubicBezTo>
                    <a:pt x="344" y="69"/>
                    <a:pt x="344" y="69"/>
                    <a:pt x="344" y="69"/>
                  </a:cubicBezTo>
                  <a:cubicBezTo>
                    <a:pt x="344" y="67"/>
                    <a:pt x="344" y="67"/>
                    <a:pt x="344" y="67"/>
                  </a:cubicBezTo>
                  <a:cubicBezTo>
                    <a:pt x="344" y="64"/>
                    <a:pt x="344" y="64"/>
                    <a:pt x="344" y="64"/>
                  </a:cubicBezTo>
                  <a:cubicBezTo>
                    <a:pt x="344" y="63"/>
                    <a:pt x="344" y="63"/>
                    <a:pt x="344" y="63"/>
                  </a:cubicBezTo>
                  <a:cubicBezTo>
                    <a:pt x="344" y="62"/>
                    <a:pt x="344" y="62"/>
                    <a:pt x="344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3"/>
                    <a:pt x="342" y="63"/>
                    <a:pt x="342" y="63"/>
                  </a:cubicBezTo>
                  <a:cubicBezTo>
                    <a:pt x="342" y="64"/>
                    <a:pt x="342" y="64"/>
                    <a:pt x="342" y="64"/>
                  </a:cubicBezTo>
                  <a:cubicBezTo>
                    <a:pt x="342" y="66"/>
                    <a:pt x="342" y="66"/>
                    <a:pt x="342" y="66"/>
                  </a:cubicBezTo>
                  <a:cubicBezTo>
                    <a:pt x="342" y="67"/>
                    <a:pt x="342" y="67"/>
                    <a:pt x="342" y="67"/>
                  </a:cubicBezTo>
                  <a:cubicBezTo>
                    <a:pt x="343" y="70"/>
                    <a:pt x="343" y="70"/>
                    <a:pt x="343" y="70"/>
                  </a:cubicBezTo>
                  <a:close/>
                  <a:moveTo>
                    <a:pt x="338" y="75"/>
                  </a:moveTo>
                  <a:cubicBezTo>
                    <a:pt x="338" y="76"/>
                    <a:pt x="338" y="76"/>
                    <a:pt x="338" y="76"/>
                  </a:cubicBezTo>
                  <a:cubicBezTo>
                    <a:pt x="339" y="74"/>
                    <a:pt x="339" y="74"/>
                    <a:pt x="339" y="74"/>
                  </a:cubicBezTo>
                  <a:cubicBezTo>
                    <a:pt x="339" y="71"/>
                    <a:pt x="339" y="71"/>
                    <a:pt x="339" y="71"/>
                  </a:cubicBezTo>
                  <a:cubicBezTo>
                    <a:pt x="338" y="71"/>
                    <a:pt x="338" y="71"/>
                    <a:pt x="338" y="71"/>
                  </a:cubicBezTo>
                  <a:cubicBezTo>
                    <a:pt x="337" y="72"/>
                    <a:pt x="337" y="72"/>
                    <a:pt x="337" y="72"/>
                  </a:cubicBezTo>
                  <a:cubicBezTo>
                    <a:pt x="337" y="73"/>
                    <a:pt x="337" y="73"/>
                    <a:pt x="337" y="73"/>
                  </a:cubicBezTo>
                  <a:cubicBezTo>
                    <a:pt x="338" y="75"/>
                    <a:pt x="338" y="75"/>
                    <a:pt x="338" y="75"/>
                  </a:cubicBezTo>
                  <a:close/>
                  <a:moveTo>
                    <a:pt x="334" y="70"/>
                  </a:moveTo>
                  <a:cubicBezTo>
                    <a:pt x="335" y="71"/>
                    <a:pt x="335" y="71"/>
                    <a:pt x="335" y="71"/>
                  </a:cubicBezTo>
                  <a:cubicBezTo>
                    <a:pt x="336" y="70"/>
                    <a:pt x="336" y="70"/>
                    <a:pt x="336" y="70"/>
                  </a:cubicBezTo>
                  <a:cubicBezTo>
                    <a:pt x="337" y="68"/>
                    <a:pt x="337" y="68"/>
                    <a:pt x="337" y="68"/>
                  </a:cubicBezTo>
                  <a:cubicBezTo>
                    <a:pt x="337" y="67"/>
                    <a:pt x="337" y="67"/>
                    <a:pt x="337" y="67"/>
                  </a:cubicBezTo>
                  <a:cubicBezTo>
                    <a:pt x="337" y="65"/>
                    <a:pt x="337" y="65"/>
                    <a:pt x="337" y="65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5" y="65"/>
                    <a:pt x="335" y="65"/>
                    <a:pt x="335" y="65"/>
                  </a:cubicBezTo>
                  <a:cubicBezTo>
                    <a:pt x="334" y="67"/>
                    <a:pt x="334" y="67"/>
                    <a:pt x="334" y="67"/>
                  </a:cubicBezTo>
                  <a:cubicBezTo>
                    <a:pt x="335" y="68"/>
                    <a:pt x="335" y="68"/>
                    <a:pt x="335" y="68"/>
                  </a:cubicBezTo>
                  <a:cubicBezTo>
                    <a:pt x="334" y="70"/>
                    <a:pt x="334" y="70"/>
                    <a:pt x="334" y="70"/>
                  </a:cubicBezTo>
                  <a:close/>
                  <a:moveTo>
                    <a:pt x="242" y="6"/>
                  </a:moveTo>
                  <a:cubicBezTo>
                    <a:pt x="243" y="6"/>
                    <a:pt x="243" y="6"/>
                    <a:pt x="243" y="6"/>
                  </a:cubicBezTo>
                  <a:cubicBezTo>
                    <a:pt x="243" y="5"/>
                    <a:pt x="243" y="5"/>
                    <a:pt x="243" y="5"/>
                  </a:cubicBezTo>
                  <a:cubicBezTo>
                    <a:pt x="244" y="4"/>
                    <a:pt x="244" y="4"/>
                    <a:pt x="244" y="4"/>
                  </a:cubicBezTo>
                  <a:cubicBezTo>
                    <a:pt x="243" y="3"/>
                    <a:pt x="243" y="3"/>
                    <a:pt x="243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42" y="4"/>
                    <a:pt x="242" y="4"/>
                    <a:pt x="242" y="4"/>
                  </a:cubicBezTo>
                  <a:cubicBezTo>
                    <a:pt x="242" y="6"/>
                    <a:pt x="242" y="6"/>
                    <a:pt x="242" y="6"/>
                  </a:cubicBezTo>
                  <a:close/>
                  <a:moveTo>
                    <a:pt x="242" y="9"/>
                  </a:moveTo>
                  <a:cubicBezTo>
                    <a:pt x="243" y="9"/>
                    <a:pt x="243" y="9"/>
                    <a:pt x="243" y="9"/>
                  </a:cubicBezTo>
                  <a:cubicBezTo>
                    <a:pt x="244" y="9"/>
                    <a:pt x="244" y="9"/>
                    <a:pt x="244" y="9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45" y="7"/>
                    <a:pt x="245" y="7"/>
                    <a:pt x="245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2" y="8"/>
                    <a:pt x="242" y="8"/>
                    <a:pt x="242" y="8"/>
                  </a:cubicBezTo>
                  <a:cubicBezTo>
                    <a:pt x="242" y="9"/>
                    <a:pt x="242" y="9"/>
                    <a:pt x="242" y="9"/>
                  </a:cubicBezTo>
                  <a:close/>
                  <a:moveTo>
                    <a:pt x="235" y="9"/>
                  </a:moveTo>
                  <a:cubicBezTo>
                    <a:pt x="236" y="11"/>
                    <a:pt x="236" y="11"/>
                    <a:pt x="236" y="11"/>
                  </a:cubicBezTo>
                  <a:cubicBezTo>
                    <a:pt x="237" y="12"/>
                    <a:pt x="237" y="12"/>
                    <a:pt x="237" y="12"/>
                  </a:cubicBezTo>
                  <a:cubicBezTo>
                    <a:pt x="238" y="12"/>
                    <a:pt x="238" y="12"/>
                    <a:pt x="238" y="12"/>
                  </a:cubicBezTo>
                  <a:cubicBezTo>
                    <a:pt x="239" y="11"/>
                    <a:pt x="239" y="11"/>
                    <a:pt x="239" y="11"/>
                  </a:cubicBezTo>
                  <a:cubicBezTo>
                    <a:pt x="240" y="10"/>
                    <a:pt x="240" y="10"/>
                    <a:pt x="240" y="10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5" y="9"/>
                    <a:pt x="235" y="9"/>
                    <a:pt x="235" y="9"/>
                  </a:cubicBezTo>
                  <a:close/>
                  <a:moveTo>
                    <a:pt x="231" y="11"/>
                  </a:moveTo>
                  <a:cubicBezTo>
                    <a:pt x="231" y="12"/>
                    <a:pt x="231" y="12"/>
                    <a:pt x="231" y="12"/>
                  </a:cubicBezTo>
                  <a:cubicBezTo>
                    <a:pt x="231" y="12"/>
                    <a:pt x="231" y="12"/>
                    <a:pt x="231" y="12"/>
                  </a:cubicBezTo>
                  <a:cubicBezTo>
                    <a:pt x="232" y="12"/>
                    <a:pt x="232" y="12"/>
                    <a:pt x="232" y="12"/>
                  </a:cubicBezTo>
                  <a:cubicBezTo>
                    <a:pt x="232" y="11"/>
                    <a:pt x="232" y="11"/>
                    <a:pt x="232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1" y="11"/>
                    <a:pt x="231" y="11"/>
                    <a:pt x="231" y="11"/>
                  </a:cubicBezTo>
                  <a:close/>
                  <a:moveTo>
                    <a:pt x="204" y="18"/>
                  </a:moveTo>
                  <a:cubicBezTo>
                    <a:pt x="205" y="19"/>
                    <a:pt x="205" y="19"/>
                    <a:pt x="205" y="19"/>
                  </a:cubicBezTo>
                  <a:cubicBezTo>
                    <a:pt x="206" y="20"/>
                    <a:pt x="206" y="20"/>
                    <a:pt x="206" y="20"/>
                  </a:cubicBezTo>
                  <a:cubicBezTo>
                    <a:pt x="208" y="22"/>
                    <a:pt x="208" y="22"/>
                    <a:pt x="208" y="22"/>
                  </a:cubicBezTo>
                  <a:cubicBezTo>
                    <a:pt x="210" y="22"/>
                    <a:pt x="210" y="22"/>
                    <a:pt x="210" y="22"/>
                  </a:cubicBezTo>
                  <a:cubicBezTo>
                    <a:pt x="210" y="21"/>
                    <a:pt x="210" y="21"/>
                    <a:pt x="210" y="21"/>
                  </a:cubicBezTo>
                  <a:cubicBezTo>
                    <a:pt x="210" y="19"/>
                    <a:pt x="210" y="19"/>
                    <a:pt x="210" y="19"/>
                  </a:cubicBezTo>
                  <a:cubicBezTo>
                    <a:pt x="211" y="18"/>
                    <a:pt x="211" y="18"/>
                    <a:pt x="211" y="18"/>
                  </a:cubicBezTo>
                  <a:cubicBezTo>
                    <a:pt x="211" y="17"/>
                    <a:pt x="211" y="17"/>
                    <a:pt x="211" y="17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08" y="15"/>
                    <a:pt x="208" y="15"/>
                    <a:pt x="208" y="15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06" y="15"/>
                    <a:pt x="206" y="15"/>
                    <a:pt x="206" y="15"/>
                  </a:cubicBezTo>
                  <a:cubicBezTo>
                    <a:pt x="206" y="17"/>
                    <a:pt x="206" y="17"/>
                    <a:pt x="206" y="17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6" y="19"/>
                    <a:pt x="206" y="19"/>
                    <a:pt x="206" y="19"/>
                  </a:cubicBezTo>
                  <a:cubicBezTo>
                    <a:pt x="205" y="18"/>
                    <a:pt x="205" y="18"/>
                    <a:pt x="205" y="18"/>
                  </a:cubicBezTo>
                  <a:cubicBezTo>
                    <a:pt x="204" y="18"/>
                    <a:pt x="204" y="18"/>
                    <a:pt x="204" y="18"/>
                  </a:cubicBezTo>
                  <a:close/>
                  <a:moveTo>
                    <a:pt x="203" y="19"/>
                  </a:moveTo>
                  <a:cubicBezTo>
                    <a:pt x="204" y="22"/>
                    <a:pt x="204" y="22"/>
                    <a:pt x="204" y="22"/>
                  </a:cubicBezTo>
                  <a:cubicBezTo>
                    <a:pt x="204" y="22"/>
                    <a:pt x="204" y="22"/>
                    <a:pt x="204" y="22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203" y="19"/>
                    <a:pt x="203" y="19"/>
                    <a:pt x="203" y="19"/>
                  </a:cubicBezTo>
                  <a:cubicBezTo>
                    <a:pt x="203" y="19"/>
                    <a:pt x="203" y="19"/>
                    <a:pt x="203" y="19"/>
                  </a:cubicBezTo>
                  <a:close/>
                  <a:moveTo>
                    <a:pt x="194" y="19"/>
                  </a:moveTo>
                  <a:cubicBezTo>
                    <a:pt x="194" y="20"/>
                    <a:pt x="194" y="20"/>
                    <a:pt x="194" y="20"/>
                  </a:cubicBezTo>
                  <a:cubicBezTo>
                    <a:pt x="196" y="20"/>
                    <a:pt x="196" y="20"/>
                    <a:pt x="196" y="20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8" y="21"/>
                    <a:pt x="198" y="21"/>
                    <a:pt x="198" y="21"/>
                  </a:cubicBezTo>
                  <a:cubicBezTo>
                    <a:pt x="198" y="20"/>
                    <a:pt x="198" y="20"/>
                    <a:pt x="198" y="20"/>
                  </a:cubicBezTo>
                  <a:cubicBezTo>
                    <a:pt x="197" y="19"/>
                    <a:pt x="197" y="19"/>
                    <a:pt x="197" y="19"/>
                  </a:cubicBezTo>
                  <a:cubicBezTo>
                    <a:pt x="197" y="19"/>
                    <a:pt x="197" y="19"/>
                    <a:pt x="197" y="19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5" y="17"/>
                    <a:pt x="195" y="17"/>
                    <a:pt x="195" y="17"/>
                  </a:cubicBezTo>
                  <a:cubicBezTo>
                    <a:pt x="194" y="18"/>
                    <a:pt x="194" y="18"/>
                    <a:pt x="194" y="18"/>
                  </a:cubicBezTo>
                  <a:cubicBezTo>
                    <a:pt x="194" y="19"/>
                    <a:pt x="194" y="19"/>
                    <a:pt x="194" y="19"/>
                  </a:cubicBezTo>
                  <a:close/>
                  <a:moveTo>
                    <a:pt x="189" y="35"/>
                  </a:moveTo>
                  <a:cubicBezTo>
                    <a:pt x="190" y="35"/>
                    <a:pt x="190" y="35"/>
                    <a:pt x="190" y="35"/>
                  </a:cubicBezTo>
                  <a:cubicBezTo>
                    <a:pt x="191" y="35"/>
                    <a:pt x="191" y="35"/>
                    <a:pt x="191" y="35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89" y="30"/>
                    <a:pt x="189" y="30"/>
                    <a:pt x="189" y="30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7" y="31"/>
                    <a:pt x="187" y="31"/>
                    <a:pt x="187" y="31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89" y="35"/>
                    <a:pt x="189" y="35"/>
                    <a:pt x="189" y="35"/>
                  </a:cubicBezTo>
                  <a:close/>
                  <a:moveTo>
                    <a:pt x="191" y="52"/>
                  </a:moveTo>
                  <a:cubicBezTo>
                    <a:pt x="194" y="52"/>
                    <a:pt x="194" y="52"/>
                    <a:pt x="194" y="52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7"/>
                    <a:pt x="193" y="47"/>
                    <a:pt x="193" y="4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2"/>
                    <a:pt x="191" y="52"/>
                    <a:pt x="191" y="52"/>
                  </a:cubicBezTo>
                  <a:cubicBezTo>
                    <a:pt x="191" y="52"/>
                    <a:pt x="191" y="52"/>
                    <a:pt x="191" y="52"/>
                  </a:cubicBezTo>
                  <a:close/>
                  <a:moveTo>
                    <a:pt x="191" y="54"/>
                  </a:moveTo>
                  <a:cubicBezTo>
                    <a:pt x="191" y="55"/>
                    <a:pt x="191" y="55"/>
                    <a:pt x="191" y="55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191" y="58"/>
                    <a:pt x="191" y="58"/>
                    <a:pt x="191" y="58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3" y="54"/>
                    <a:pt x="193" y="54"/>
                    <a:pt x="193" y="54"/>
                  </a:cubicBezTo>
                  <a:cubicBezTo>
                    <a:pt x="192" y="54"/>
                    <a:pt x="192" y="54"/>
                    <a:pt x="192" y="54"/>
                  </a:cubicBezTo>
                  <a:cubicBezTo>
                    <a:pt x="191" y="54"/>
                    <a:pt x="191" y="54"/>
                    <a:pt x="191" y="54"/>
                  </a:cubicBezTo>
                  <a:close/>
                  <a:moveTo>
                    <a:pt x="167" y="37"/>
                  </a:moveTo>
                  <a:cubicBezTo>
                    <a:pt x="167" y="36"/>
                    <a:pt x="167" y="36"/>
                    <a:pt x="167" y="36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7" y="35"/>
                    <a:pt x="167" y="35"/>
                    <a:pt x="167" y="35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7" y="37"/>
                    <a:pt x="167" y="37"/>
                    <a:pt x="167" y="37"/>
                  </a:cubicBezTo>
                  <a:close/>
                  <a:moveTo>
                    <a:pt x="163" y="48"/>
                  </a:moveTo>
                  <a:cubicBezTo>
                    <a:pt x="164" y="49"/>
                    <a:pt x="164" y="49"/>
                    <a:pt x="164" y="49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62" y="40"/>
                    <a:pt x="162" y="40"/>
                    <a:pt x="162" y="40"/>
                  </a:cubicBezTo>
                  <a:cubicBezTo>
                    <a:pt x="163" y="37"/>
                    <a:pt x="163" y="37"/>
                    <a:pt x="163" y="37"/>
                  </a:cubicBezTo>
                  <a:cubicBezTo>
                    <a:pt x="163" y="35"/>
                    <a:pt x="163" y="35"/>
                    <a:pt x="163" y="35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61" y="43"/>
                    <a:pt x="161" y="43"/>
                    <a:pt x="161" y="43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3" y="48"/>
                    <a:pt x="163" y="48"/>
                    <a:pt x="163" y="48"/>
                  </a:cubicBezTo>
                  <a:close/>
                  <a:moveTo>
                    <a:pt x="68" y="62"/>
                  </a:moveTo>
                  <a:cubicBezTo>
                    <a:pt x="69" y="63"/>
                    <a:pt x="69" y="63"/>
                    <a:pt x="69" y="63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8" y="62"/>
                    <a:pt x="68" y="62"/>
                    <a:pt x="68" y="62"/>
                  </a:cubicBezTo>
                  <a:close/>
                  <a:moveTo>
                    <a:pt x="8" y="139"/>
                  </a:moveTo>
                  <a:cubicBezTo>
                    <a:pt x="9" y="140"/>
                    <a:pt x="9" y="140"/>
                    <a:pt x="9" y="140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3" y="141"/>
                    <a:pt x="13" y="141"/>
                    <a:pt x="13" y="141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8" y="139"/>
                    <a:pt x="8" y="139"/>
                    <a:pt x="8" y="139"/>
                  </a:cubicBezTo>
                  <a:close/>
                  <a:moveTo>
                    <a:pt x="0" y="139"/>
                  </a:moveTo>
                  <a:cubicBezTo>
                    <a:pt x="2" y="141"/>
                    <a:pt x="2" y="141"/>
                    <a:pt x="2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39"/>
                    <a:pt x="0" y="139"/>
                  </a:cubicBezTo>
                  <a:close/>
                  <a:moveTo>
                    <a:pt x="67" y="212"/>
                  </a:moveTo>
                  <a:cubicBezTo>
                    <a:pt x="67" y="213"/>
                    <a:pt x="67" y="213"/>
                    <a:pt x="67" y="213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7" y="212"/>
                    <a:pt x="67" y="212"/>
                  </a:cubicBezTo>
                  <a:close/>
                  <a:moveTo>
                    <a:pt x="67" y="220"/>
                  </a:moveTo>
                  <a:cubicBezTo>
                    <a:pt x="69" y="220"/>
                    <a:pt x="69" y="220"/>
                    <a:pt x="69" y="220"/>
                  </a:cubicBezTo>
                  <a:cubicBezTo>
                    <a:pt x="69" y="220"/>
                    <a:pt x="69" y="220"/>
                    <a:pt x="69" y="220"/>
                  </a:cubicBezTo>
                  <a:cubicBezTo>
                    <a:pt x="72" y="220"/>
                    <a:pt x="72" y="220"/>
                    <a:pt x="72" y="220"/>
                  </a:cubicBezTo>
                  <a:cubicBezTo>
                    <a:pt x="74" y="221"/>
                    <a:pt x="74" y="221"/>
                    <a:pt x="74" y="221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5" y="220"/>
                    <a:pt x="75" y="220"/>
                    <a:pt x="75" y="220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0" y="219"/>
                    <a:pt x="70" y="219"/>
                    <a:pt x="70" y="219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68" y="218"/>
                    <a:pt x="68" y="218"/>
                    <a:pt x="68" y="218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20"/>
                    <a:pt x="67" y="220"/>
                    <a:pt x="67" y="220"/>
                  </a:cubicBezTo>
                  <a:close/>
                  <a:moveTo>
                    <a:pt x="70" y="222"/>
                  </a:moveTo>
                  <a:cubicBezTo>
                    <a:pt x="70" y="223"/>
                    <a:pt x="70" y="223"/>
                    <a:pt x="70" y="223"/>
                  </a:cubicBezTo>
                  <a:cubicBezTo>
                    <a:pt x="71" y="223"/>
                    <a:pt x="71" y="223"/>
                    <a:pt x="71" y="223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lose/>
                  <a:moveTo>
                    <a:pt x="70" y="234"/>
                  </a:moveTo>
                  <a:cubicBezTo>
                    <a:pt x="70" y="234"/>
                    <a:pt x="70" y="234"/>
                    <a:pt x="70" y="234"/>
                  </a:cubicBezTo>
                  <a:cubicBezTo>
                    <a:pt x="72" y="234"/>
                    <a:pt x="72" y="234"/>
                    <a:pt x="72" y="234"/>
                  </a:cubicBezTo>
                  <a:cubicBezTo>
                    <a:pt x="72" y="235"/>
                    <a:pt x="72" y="235"/>
                    <a:pt x="72" y="235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0" y="233"/>
                    <a:pt x="70" y="233"/>
                    <a:pt x="70" y="233"/>
                  </a:cubicBezTo>
                  <a:cubicBezTo>
                    <a:pt x="70" y="234"/>
                    <a:pt x="70" y="234"/>
                    <a:pt x="70" y="234"/>
                  </a:cubicBezTo>
                  <a:close/>
                  <a:moveTo>
                    <a:pt x="68" y="238"/>
                  </a:moveTo>
                  <a:cubicBezTo>
                    <a:pt x="69" y="238"/>
                    <a:pt x="69" y="238"/>
                    <a:pt x="69" y="238"/>
                  </a:cubicBezTo>
                  <a:cubicBezTo>
                    <a:pt x="70" y="239"/>
                    <a:pt x="70" y="239"/>
                    <a:pt x="70" y="239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7"/>
                    <a:pt x="69" y="237"/>
                    <a:pt x="69" y="237"/>
                  </a:cubicBezTo>
                  <a:cubicBezTo>
                    <a:pt x="68" y="238"/>
                    <a:pt x="68" y="238"/>
                    <a:pt x="68" y="238"/>
                  </a:cubicBezTo>
                  <a:close/>
                  <a:moveTo>
                    <a:pt x="71" y="245"/>
                  </a:moveTo>
                  <a:cubicBezTo>
                    <a:pt x="71" y="245"/>
                    <a:pt x="71" y="245"/>
                    <a:pt x="71" y="245"/>
                  </a:cubicBezTo>
                  <a:cubicBezTo>
                    <a:pt x="72" y="244"/>
                    <a:pt x="72" y="244"/>
                    <a:pt x="72" y="244"/>
                  </a:cubicBezTo>
                  <a:cubicBezTo>
                    <a:pt x="71" y="243"/>
                    <a:pt x="71" y="243"/>
                    <a:pt x="71" y="243"/>
                  </a:cubicBezTo>
                  <a:cubicBezTo>
                    <a:pt x="71" y="242"/>
                    <a:pt x="71" y="242"/>
                    <a:pt x="71" y="242"/>
                  </a:cubicBezTo>
                  <a:cubicBezTo>
                    <a:pt x="71" y="243"/>
                    <a:pt x="71" y="243"/>
                    <a:pt x="71" y="243"/>
                  </a:cubicBezTo>
                  <a:cubicBezTo>
                    <a:pt x="71" y="245"/>
                    <a:pt x="71" y="245"/>
                    <a:pt x="71" y="245"/>
                  </a:cubicBezTo>
                  <a:close/>
                  <a:moveTo>
                    <a:pt x="73" y="247"/>
                  </a:moveTo>
                  <a:cubicBezTo>
                    <a:pt x="73" y="247"/>
                    <a:pt x="73" y="247"/>
                    <a:pt x="73" y="247"/>
                  </a:cubicBezTo>
                  <a:cubicBezTo>
                    <a:pt x="74" y="247"/>
                    <a:pt x="74" y="247"/>
                    <a:pt x="74" y="247"/>
                  </a:cubicBezTo>
                  <a:cubicBezTo>
                    <a:pt x="73" y="247"/>
                    <a:pt x="73" y="247"/>
                    <a:pt x="73" y="247"/>
                  </a:cubicBezTo>
                  <a:cubicBezTo>
                    <a:pt x="73" y="247"/>
                    <a:pt x="73" y="247"/>
                    <a:pt x="73" y="247"/>
                  </a:cubicBezTo>
                  <a:close/>
                  <a:moveTo>
                    <a:pt x="68" y="248"/>
                  </a:moveTo>
                  <a:cubicBezTo>
                    <a:pt x="68" y="247"/>
                    <a:pt x="68" y="247"/>
                    <a:pt x="68" y="247"/>
                  </a:cubicBezTo>
                  <a:cubicBezTo>
                    <a:pt x="68" y="246"/>
                    <a:pt x="68" y="246"/>
                    <a:pt x="68" y="246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8" y="248"/>
                    <a:pt x="68" y="248"/>
                    <a:pt x="68" y="248"/>
                  </a:cubicBezTo>
                  <a:close/>
                  <a:moveTo>
                    <a:pt x="70" y="247"/>
                  </a:moveTo>
                  <a:cubicBezTo>
                    <a:pt x="71" y="248"/>
                    <a:pt x="71" y="248"/>
                    <a:pt x="71" y="248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0" y="247"/>
                    <a:pt x="70" y="247"/>
                    <a:pt x="70" y="247"/>
                  </a:cubicBezTo>
                  <a:cubicBezTo>
                    <a:pt x="70" y="247"/>
                    <a:pt x="70" y="247"/>
                    <a:pt x="70" y="247"/>
                  </a:cubicBezTo>
                  <a:close/>
                  <a:moveTo>
                    <a:pt x="69" y="250"/>
                  </a:moveTo>
                  <a:cubicBezTo>
                    <a:pt x="70" y="249"/>
                    <a:pt x="70" y="249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69" y="250"/>
                    <a:pt x="69" y="250"/>
                    <a:pt x="69" y="250"/>
                  </a:cubicBezTo>
                  <a:close/>
                  <a:moveTo>
                    <a:pt x="71" y="253"/>
                  </a:move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1" y="253"/>
                    <a:pt x="71" y="253"/>
                    <a:pt x="71" y="253"/>
                  </a:cubicBezTo>
                  <a:close/>
                  <a:moveTo>
                    <a:pt x="72" y="254"/>
                  </a:moveTo>
                  <a:cubicBezTo>
                    <a:pt x="73" y="254"/>
                    <a:pt x="73" y="254"/>
                    <a:pt x="73" y="254"/>
                  </a:cubicBezTo>
                  <a:cubicBezTo>
                    <a:pt x="73" y="253"/>
                    <a:pt x="73" y="253"/>
                    <a:pt x="73" y="253"/>
                  </a:cubicBezTo>
                  <a:cubicBezTo>
                    <a:pt x="72" y="253"/>
                    <a:pt x="72" y="253"/>
                    <a:pt x="72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2" y="254"/>
                    <a:pt x="72" y="254"/>
                    <a:pt x="72" y="254"/>
                  </a:cubicBezTo>
                  <a:close/>
                  <a:moveTo>
                    <a:pt x="67" y="258"/>
                  </a:moveTo>
                  <a:cubicBezTo>
                    <a:pt x="68" y="258"/>
                    <a:pt x="68" y="258"/>
                    <a:pt x="68" y="258"/>
                  </a:cubicBezTo>
                  <a:cubicBezTo>
                    <a:pt x="68" y="258"/>
                    <a:pt x="68" y="258"/>
                    <a:pt x="68" y="258"/>
                  </a:cubicBezTo>
                  <a:cubicBezTo>
                    <a:pt x="68" y="257"/>
                    <a:pt x="68" y="257"/>
                    <a:pt x="68" y="257"/>
                  </a:cubicBezTo>
                  <a:cubicBezTo>
                    <a:pt x="67" y="257"/>
                    <a:pt x="67" y="257"/>
                    <a:pt x="67" y="257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67" y="258"/>
                    <a:pt x="67" y="258"/>
                    <a:pt x="67" y="258"/>
                  </a:cubicBezTo>
                  <a:close/>
                  <a:moveTo>
                    <a:pt x="69" y="261"/>
                  </a:moveTo>
                  <a:cubicBezTo>
                    <a:pt x="72" y="259"/>
                    <a:pt x="72" y="259"/>
                    <a:pt x="72" y="259"/>
                  </a:cubicBezTo>
                  <a:cubicBezTo>
                    <a:pt x="74" y="258"/>
                    <a:pt x="74" y="258"/>
                    <a:pt x="74" y="258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0" y="258"/>
                    <a:pt x="70" y="258"/>
                    <a:pt x="70" y="258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68" y="260"/>
                    <a:pt x="68" y="260"/>
                    <a:pt x="68" y="260"/>
                  </a:cubicBezTo>
                  <a:cubicBezTo>
                    <a:pt x="68" y="261"/>
                    <a:pt x="68" y="261"/>
                    <a:pt x="68" y="261"/>
                  </a:cubicBezTo>
                  <a:cubicBezTo>
                    <a:pt x="68" y="261"/>
                    <a:pt x="68" y="261"/>
                    <a:pt x="68" y="261"/>
                  </a:cubicBezTo>
                  <a:cubicBezTo>
                    <a:pt x="69" y="262"/>
                    <a:pt x="69" y="262"/>
                    <a:pt x="69" y="262"/>
                  </a:cubicBezTo>
                  <a:cubicBezTo>
                    <a:pt x="69" y="261"/>
                    <a:pt x="69" y="261"/>
                    <a:pt x="69" y="261"/>
                  </a:cubicBezTo>
                  <a:close/>
                  <a:moveTo>
                    <a:pt x="72" y="261"/>
                  </a:moveTo>
                  <a:cubicBezTo>
                    <a:pt x="73" y="261"/>
                    <a:pt x="73" y="261"/>
                    <a:pt x="73" y="261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2" y="261"/>
                    <a:pt x="72" y="261"/>
                    <a:pt x="72" y="261"/>
                  </a:cubicBezTo>
                  <a:close/>
                  <a:moveTo>
                    <a:pt x="71" y="262"/>
                  </a:moveTo>
                  <a:cubicBezTo>
                    <a:pt x="72" y="262"/>
                    <a:pt x="72" y="262"/>
                    <a:pt x="72" y="262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1" y="262"/>
                    <a:pt x="71" y="262"/>
                    <a:pt x="71" y="262"/>
                  </a:cubicBezTo>
                  <a:cubicBezTo>
                    <a:pt x="71" y="262"/>
                    <a:pt x="71" y="262"/>
                    <a:pt x="71" y="262"/>
                  </a:cubicBezTo>
                  <a:close/>
                  <a:moveTo>
                    <a:pt x="69" y="263"/>
                  </a:moveTo>
                  <a:cubicBezTo>
                    <a:pt x="69" y="262"/>
                    <a:pt x="69" y="262"/>
                    <a:pt x="69" y="262"/>
                  </a:cubicBezTo>
                  <a:cubicBezTo>
                    <a:pt x="69" y="262"/>
                    <a:pt x="69" y="262"/>
                    <a:pt x="69" y="262"/>
                  </a:cubicBezTo>
                  <a:cubicBezTo>
                    <a:pt x="68" y="262"/>
                    <a:pt x="68" y="262"/>
                    <a:pt x="68" y="262"/>
                  </a:cubicBezTo>
                  <a:cubicBezTo>
                    <a:pt x="68" y="263"/>
                    <a:pt x="68" y="263"/>
                    <a:pt x="68" y="263"/>
                  </a:cubicBezTo>
                  <a:cubicBezTo>
                    <a:pt x="69" y="263"/>
                    <a:pt x="69" y="263"/>
                    <a:pt x="69" y="263"/>
                  </a:cubicBezTo>
                  <a:close/>
                  <a:moveTo>
                    <a:pt x="66" y="269"/>
                  </a:moveTo>
                  <a:cubicBezTo>
                    <a:pt x="66" y="271"/>
                    <a:pt x="66" y="271"/>
                    <a:pt x="66" y="271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8" y="269"/>
                    <a:pt x="68" y="269"/>
                    <a:pt x="68" y="269"/>
                  </a:cubicBezTo>
                  <a:cubicBezTo>
                    <a:pt x="70" y="268"/>
                    <a:pt x="70" y="268"/>
                    <a:pt x="70" y="268"/>
                  </a:cubicBezTo>
                  <a:cubicBezTo>
                    <a:pt x="70" y="267"/>
                    <a:pt x="70" y="267"/>
                    <a:pt x="70" y="267"/>
                  </a:cubicBezTo>
                  <a:cubicBezTo>
                    <a:pt x="69" y="267"/>
                    <a:pt x="69" y="267"/>
                    <a:pt x="69" y="267"/>
                  </a:cubicBezTo>
                  <a:cubicBezTo>
                    <a:pt x="69" y="268"/>
                    <a:pt x="69" y="268"/>
                    <a:pt x="69" y="268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6" y="269"/>
                    <a:pt x="66" y="269"/>
                    <a:pt x="66" y="269"/>
                  </a:cubicBezTo>
                  <a:cubicBezTo>
                    <a:pt x="66" y="269"/>
                    <a:pt x="66" y="269"/>
                    <a:pt x="66" y="269"/>
                  </a:cubicBezTo>
                  <a:close/>
                  <a:moveTo>
                    <a:pt x="64" y="274"/>
                  </a:moveTo>
                  <a:cubicBezTo>
                    <a:pt x="65" y="276"/>
                    <a:pt x="65" y="276"/>
                    <a:pt x="65" y="276"/>
                  </a:cubicBezTo>
                  <a:cubicBezTo>
                    <a:pt x="66" y="276"/>
                    <a:pt x="66" y="276"/>
                    <a:pt x="66" y="276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5" y="274"/>
                    <a:pt x="65" y="274"/>
                    <a:pt x="65" y="274"/>
                  </a:cubicBezTo>
                  <a:cubicBezTo>
                    <a:pt x="64" y="274"/>
                    <a:pt x="64" y="274"/>
                    <a:pt x="64" y="274"/>
                  </a:cubicBezTo>
                  <a:close/>
                  <a:moveTo>
                    <a:pt x="103" y="478"/>
                  </a:moveTo>
                  <a:cubicBezTo>
                    <a:pt x="104" y="476"/>
                    <a:pt x="104" y="476"/>
                    <a:pt x="104" y="476"/>
                  </a:cubicBezTo>
                  <a:cubicBezTo>
                    <a:pt x="105" y="476"/>
                    <a:pt x="105" y="476"/>
                    <a:pt x="105" y="476"/>
                  </a:cubicBezTo>
                  <a:cubicBezTo>
                    <a:pt x="106" y="476"/>
                    <a:pt x="106" y="476"/>
                    <a:pt x="106" y="476"/>
                  </a:cubicBezTo>
                  <a:cubicBezTo>
                    <a:pt x="105" y="477"/>
                    <a:pt x="105" y="477"/>
                    <a:pt x="105" y="477"/>
                  </a:cubicBezTo>
                  <a:cubicBezTo>
                    <a:pt x="104" y="477"/>
                    <a:pt x="104" y="477"/>
                    <a:pt x="104" y="477"/>
                  </a:cubicBezTo>
                  <a:cubicBezTo>
                    <a:pt x="104" y="478"/>
                    <a:pt x="104" y="478"/>
                    <a:pt x="104" y="478"/>
                  </a:cubicBezTo>
                  <a:cubicBezTo>
                    <a:pt x="103" y="478"/>
                    <a:pt x="103" y="478"/>
                    <a:pt x="103" y="478"/>
                  </a:cubicBezTo>
                  <a:close/>
                  <a:moveTo>
                    <a:pt x="94" y="472"/>
                  </a:moveTo>
                  <a:cubicBezTo>
                    <a:pt x="94" y="472"/>
                    <a:pt x="94" y="472"/>
                    <a:pt x="94" y="472"/>
                  </a:cubicBezTo>
                  <a:cubicBezTo>
                    <a:pt x="94" y="471"/>
                    <a:pt x="94" y="471"/>
                    <a:pt x="94" y="471"/>
                  </a:cubicBezTo>
                  <a:cubicBezTo>
                    <a:pt x="95" y="470"/>
                    <a:pt x="95" y="470"/>
                    <a:pt x="95" y="470"/>
                  </a:cubicBezTo>
                  <a:cubicBezTo>
                    <a:pt x="95" y="469"/>
                    <a:pt x="95" y="469"/>
                    <a:pt x="95" y="469"/>
                  </a:cubicBezTo>
                  <a:cubicBezTo>
                    <a:pt x="94" y="469"/>
                    <a:pt x="94" y="469"/>
                    <a:pt x="94" y="469"/>
                  </a:cubicBezTo>
                  <a:cubicBezTo>
                    <a:pt x="94" y="470"/>
                    <a:pt x="94" y="470"/>
                    <a:pt x="94" y="470"/>
                  </a:cubicBezTo>
                  <a:cubicBezTo>
                    <a:pt x="93" y="470"/>
                    <a:pt x="93" y="470"/>
                    <a:pt x="93" y="470"/>
                  </a:cubicBezTo>
                  <a:cubicBezTo>
                    <a:pt x="94" y="472"/>
                    <a:pt x="94" y="472"/>
                    <a:pt x="94" y="472"/>
                  </a:cubicBezTo>
                  <a:close/>
                  <a:moveTo>
                    <a:pt x="87" y="460"/>
                  </a:moveTo>
                  <a:cubicBezTo>
                    <a:pt x="87" y="461"/>
                    <a:pt x="87" y="461"/>
                    <a:pt x="87" y="461"/>
                  </a:cubicBezTo>
                  <a:cubicBezTo>
                    <a:pt x="89" y="461"/>
                    <a:pt x="89" y="461"/>
                    <a:pt x="89" y="461"/>
                  </a:cubicBezTo>
                  <a:cubicBezTo>
                    <a:pt x="90" y="460"/>
                    <a:pt x="90" y="460"/>
                    <a:pt x="90" y="460"/>
                  </a:cubicBezTo>
                  <a:cubicBezTo>
                    <a:pt x="89" y="460"/>
                    <a:pt x="89" y="460"/>
                    <a:pt x="89" y="460"/>
                  </a:cubicBezTo>
                  <a:cubicBezTo>
                    <a:pt x="88" y="460"/>
                    <a:pt x="88" y="460"/>
                    <a:pt x="88" y="460"/>
                  </a:cubicBezTo>
                  <a:cubicBezTo>
                    <a:pt x="87" y="460"/>
                    <a:pt x="87" y="460"/>
                    <a:pt x="87" y="460"/>
                  </a:cubicBezTo>
                  <a:close/>
                  <a:moveTo>
                    <a:pt x="84" y="460"/>
                  </a:moveTo>
                  <a:cubicBezTo>
                    <a:pt x="84" y="461"/>
                    <a:pt x="84" y="461"/>
                    <a:pt x="84" y="461"/>
                  </a:cubicBezTo>
                  <a:cubicBezTo>
                    <a:pt x="85" y="461"/>
                    <a:pt x="85" y="461"/>
                    <a:pt x="85" y="461"/>
                  </a:cubicBezTo>
                  <a:cubicBezTo>
                    <a:pt x="85" y="460"/>
                    <a:pt x="85" y="460"/>
                    <a:pt x="85" y="460"/>
                  </a:cubicBezTo>
                  <a:cubicBezTo>
                    <a:pt x="84" y="460"/>
                    <a:pt x="84" y="460"/>
                    <a:pt x="84" y="460"/>
                  </a:cubicBezTo>
                  <a:cubicBezTo>
                    <a:pt x="84" y="460"/>
                    <a:pt x="84" y="460"/>
                    <a:pt x="84" y="460"/>
                  </a:cubicBezTo>
                  <a:close/>
                  <a:moveTo>
                    <a:pt x="74" y="461"/>
                  </a:moveTo>
                  <a:cubicBezTo>
                    <a:pt x="74" y="462"/>
                    <a:pt x="74" y="462"/>
                    <a:pt x="74" y="462"/>
                  </a:cubicBezTo>
                  <a:cubicBezTo>
                    <a:pt x="75" y="462"/>
                    <a:pt x="75" y="462"/>
                    <a:pt x="75" y="462"/>
                  </a:cubicBezTo>
                  <a:cubicBezTo>
                    <a:pt x="76" y="463"/>
                    <a:pt x="76" y="463"/>
                    <a:pt x="76" y="463"/>
                  </a:cubicBezTo>
                  <a:cubicBezTo>
                    <a:pt x="77" y="462"/>
                    <a:pt x="77" y="462"/>
                    <a:pt x="77" y="462"/>
                  </a:cubicBezTo>
                  <a:cubicBezTo>
                    <a:pt x="76" y="461"/>
                    <a:pt x="76" y="461"/>
                    <a:pt x="76" y="461"/>
                  </a:cubicBezTo>
                  <a:cubicBezTo>
                    <a:pt x="75" y="461"/>
                    <a:pt x="75" y="461"/>
                    <a:pt x="75" y="461"/>
                  </a:cubicBezTo>
                  <a:cubicBezTo>
                    <a:pt x="74" y="461"/>
                    <a:pt x="74" y="461"/>
                    <a:pt x="74" y="461"/>
                  </a:cubicBezTo>
                  <a:close/>
                  <a:moveTo>
                    <a:pt x="62" y="407"/>
                  </a:moveTo>
                  <a:cubicBezTo>
                    <a:pt x="63" y="407"/>
                    <a:pt x="63" y="407"/>
                    <a:pt x="63" y="407"/>
                  </a:cubicBezTo>
                  <a:cubicBezTo>
                    <a:pt x="64" y="406"/>
                    <a:pt x="64" y="406"/>
                    <a:pt x="64" y="406"/>
                  </a:cubicBezTo>
                  <a:cubicBezTo>
                    <a:pt x="65" y="404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4" y="406"/>
                    <a:pt x="64" y="406"/>
                    <a:pt x="64" y="406"/>
                  </a:cubicBezTo>
                  <a:cubicBezTo>
                    <a:pt x="62" y="407"/>
                    <a:pt x="62" y="407"/>
                    <a:pt x="62" y="407"/>
                  </a:cubicBezTo>
                  <a:close/>
                  <a:moveTo>
                    <a:pt x="62" y="405"/>
                  </a:moveTo>
                  <a:cubicBezTo>
                    <a:pt x="62" y="406"/>
                    <a:pt x="62" y="406"/>
                    <a:pt x="62" y="406"/>
                  </a:cubicBezTo>
                  <a:cubicBezTo>
                    <a:pt x="63" y="406"/>
                    <a:pt x="63" y="406"/>
                    <a:pt x="63" y="406"/>
                  </a:cubicBezTo>
                  <a:cubicBezTo>
                    <a:pt x="64" y="405"/>
                    <a:pt x="64" y="405"/>
                    <a:pt x="64" y="405"/>
                  </a:cubicBezTo>
                  <a:cubicBezTo>
                    <a:pt x="64" y="404"/>
                    <a:pt x="64" y="404"/>
                    <a:pt x="64" y="404"/>
                  </a:cubicBezTo>
                  <a:cubicBezTo>
                    <a:pt x="63" y="404"/>
                    <a:pt x="63" y="404"/>
                    <a:pt x="63" y="404"/>
                  </a:cubicBezTo>
                  <a:cubicBezTo>
                    <a:pt x="62" y="405"/>
                    <a:pt x="62" y="405"/>
                    <a:pt x="62" y="405"/>
                  </a:cubicBezTo>
                  <a:close/>
                  <a:moveTo>
                    <a:pt x="55" y="387"/>
                  </a:moveTo>
                  <a:cubicBezTo>
                    <a:pt x="54" y="388"/>
                    <a:pt x="54" y="388"/>
                    <a:pt x="54" y="388"/>
                  </a:cubicBezTo>
                  <a:cubicBezTo>
                    <a:pt x="55" y="389"/>
                    <a:pt x="55" y="389"/>
                    <a:pt x="55" y="389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56" y="387"/>
                    <a:pt x="56" y="387"/>
                    <a:pt x="56" y="387"/>
                  </a:cubicBezTo>
                  <a:cubicBezTo>
                    <a:pt x="55" y="387"/>
                    <a:pt x="55" y="387"/>
                    <a:pt x="55" y="387"/>
                  </a:cubicBezTo>
                  <a:cubicBezTo>
                    <a:pt x="55" y="387"/>
                    <a:pt x="55" y="387"/>
                    <a:pt x="55" y="387"/>
                  </a:cubicBezTo>
                  <a:close/>
                  <a:moveTo>
                    <a:pt x="54" y="385"/>
                  </a:moveTo>
                  <a:cubicBezTo>
                    <a:pt x="54" y="386"/>
                    <a:pt x="54" y="386"/>
                    <a:pt x="54" y="386"/>
                  </a:cubicBezTo>
                  <a:cubicBezTo>
                    <a:pt x="56" y="386"/>
                    <a:pt x="56" y="386"/>
                    <a:pt x="56" y="386"/>
                  </a:cubicBezTo>
                  <a:cubicBezTo>
                    <a:pt x="56" y="385"/>
                    <a:pt x="56" y="385"/>
                    <a:pt x="56" y="385"/>
                  </a:cubicBezTo>
                  <a:cubicBezTo>
                    <a:pt x="55" y="385"/>
                    <a:pt x="55" y="385"/>
                    <a:pt x="55" y="385"/>
                  </a:cubicBezTo>
                  <a:cubicBezTo>
                    <a:pt x="54" y="385"/>
                    <a:pt x="54" y="385"/>
                    <a:pt x="54" y="385"/>
                  </a:cubicBezTo>
                  <a:close/>
                  <a:moveTo>
                    <a:pt x="55" y="368"/>
                  </a:moveTo>
                  <a:cubicBezTo>
                    <a:pt x="56" y="369"/>
                    <a:pt x="56" y="369"/>
                    <a:pt x="56" y="369"/>
                  </a:cubicBezTo>
                  <a:cubicBezTo>
                    <a:pt x="57" y="368"/>
                    <a:pt x="57" y="368"/>
                    <a:pt x="57" y="368"/>
                  </a:cubicBezTo>
                  <a:cubicBezTo>
                    <a:pt x="56" y="367"/>
                    <a:pt x="56" y="367"/>
                    <a:pt x="56" y="367"/>
                  </a:cubicBezTo>
                  <a:cubicBezTo>
                    <a:pt x="55" y="368"/>
                    <a:pt x="55" y="368"/>
                    <a:pt x="55" y="368"/>
                  </a:cubicBezTo>
                  <a:close/>
                  <a:moveTo>
                    <a:pt x="56" y="366"/>
                  </a:moveTo>
                  <a:cubicBezTo>
                    <a:pt x="56" y="367"/>
                    <a:pt x="56" y="367"/>
                    <a:pt x="56" y="367"/>
                  </a:cubicBezTo>
                  <a:cubicBezTo>
                    <a:pt x="58" y="367"/>
                    <a:pt x="58" y="367"/>
                    <a:pt x="58" y="367"/>
                  </a:cubicBezTo>
                  <a:cubicBezTo>
                    <a:pt x="59" y="366"/>
                    <a:pt x="59" y="366"/>
                    <a:pt x="59" y="366"/>
                  </a:cubicBezTo>
                  <a:cubicBezTo>
                    <a:pt x="57" y="366"/>
                    <a:pt x="57" y="366"/>
                    <a:pt x="57" y="366"/>
                  </a:cubicBezTo>
                  <a:cubicBezTo>
                    <a:pt x="56" y="366"/>
                    <a:pt x="56" y="366"/>
                    <a:pt x="56" y="366"/>
                  </a:cubicBezTo>
                  <a:cubicBezTo>
                    <a:pt x="56" y="366"/>
                    <a:pt x="56" y="366"/>
                    <a:pt x="56" y="366"/>
                  </a:cubicBezTo>
                  <a:close/>
                  <a:moveTo>
                    <a:pt x="53" y="366"/>
                  </a:moveTo>
                  <a:cubicBezTo>
                    <a:pt x="53" y="367"/>
                    <a:pt x="53" y="367"/>
                    <a:pt x="53" y="367"/>
                  </a:cubicBezTo>
                  <a:cubicBezTo>
                    <a:pt x="54" y="366"/>
                    <a:pt x="54" y="366"/>
                    <a:pt x="54" y="366"/>
                  </a:cubicBezTo>
                  <a:cubicBezTo>
                    <a:pt x="53" y="366"/>
                    <a:pt x="53" y="366"/>
                    <a:pt x="53" y="366"/>
                  </a:cubicBezTo>
                  <a:cubicBezTo>
                    <a:pt x="53" y="366"/>
                    <a:pt x="53" y="366"/>
                    <a:pt x="53" y="366"/>
                  </a:cubicBezTo>
                  <a:cubicBezTo>
                    <a:pt x="53" y="366"/>
                    <a:pt x="53" y="366"/>
                    <a:pt x="53" y="366"/>
                  </a:cubicBezTo>
                  <a:close/>
                  <a:moveTo>
                    <a:pt x="57" y="351"/>
                  </a:moveTo>
                  <a:cubicBezTo>
                    <a:pt x="57" y="351"/>
                    <a:pt x="57" y="351"/>
                    <a:pt x="57" y="351"/>
                  </a:cubicBezTo>
                  <a:cubicBezTo>
                    <a:pt x="57" y="352"/>
                    <a:pt x="57" y="352"/>
                    <a:pt x="57" y="352"/>
                  </a:cubicBezTo>
                  <a:cubicBezTo>
                    <a:pt x="58" y="351"/>
                    <a:pt x="58" y="351"/>
                    <a:pt x="58" y="351"/>
                  </a:cubicBezTo>
                  <a:cubicBezTo>
                    <a:pt x="59" y="350"/>
                    <a:pt x="59" y="350"/>
                    <a:pt x="59" y="350"/>
                  </a:cubicBezTo>
                  <a:cubicBezTo>
                    <a:pt x="59" y="350"/>
                    <a:pt x="59" y="350"/>
                    <a:pt x="59" y="350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57" y="351"/>
                    <a:pt x="57" y="351"/>
                    <a:pt x="57" y="351"/>
                  </a:cubicBezTo>
                  <a:close/>
                  <a:moveTo>
                    <a:pt x="71" y="345"/>
                  </a:moveTo>
                  <a:cubicBezTo>
                    <a:pt x="72" y="345"/>
                    <a:pt x="72" y="345"/>
                    <a:pt x="72" y="345"/>
                  </a:cubicBezTo>
                  <a:cubicBezTo>
                    <a:pt x="75" y="345"/>
                    <a:pt x="75" y="345"/>
                    <a:pt x="75" y="345"/>
                  </a:cubicBezTo>
                  <a:cubicBezTo>
                    <a:pt x="75" y="344"/>
                    <a:pt x="75" y="344"/>
                    <a:pt x="75" y="344"/>
                  </a:cubicBezTo>
                  <a:cubicBezTo>
                    <a:pt x="73" y="344"/>
                    <a:pt x="73" y="344"/>
                    <a:pt x="73" y="344"/>
                  </a:cubicBezTo>
                  <a:cubicBezTo>
                    <a:pt x="71" y="344"/>
                    <a:pt x="71" y="344"/>
                    <a:pt x="71" y="344"/>
                  </a:cubicBezTo>
                  <a:cubicBezTo>
                    <a:pt x="71" y="345"/>
                    <a:pt x="71" y="345"/>
                    <a:pt x="71" y="345"/>
                  </a:cubicBezTo>
                  <a:close/>
                  <a:moveTo>
                    <a:pt x="66" y="337"/>
                  </a:moveTo>
                  <a:cubicBezTo>
                    <a:pt x="65" y="337"/>
                    <a:pt x="65" y="337"/>
                    <a:pt x="65" y="337"/>
                  </a:cubicBezTo>
                  <a:cubicBezTo>
                    <a:pt x="66" y="338"/>
                    <a:pt x="66" y="338"/>
                    <a:pt x="66" y="338"/>
                  </a:cubicBezTo>
                  <a:cubicBezTo>
                    <a:pt x="68" y="337"/>
                    <a:pt x="68" y="337"/>
                    <a:pt x="68" y="337"/>
                  </a:cubicBezTo>
                  <a:cubicBezTo>
                    <a:pt x="68" y="337"/>
                    <a:pt x="68" y="337"/>
                    <a:pt x="68" y="337"/>
                  </a:cubicBezTo>
                  <a:cubicBezTo>
                    <a:pt x="67" y="336"/>
                    <a:pt x="67" y="336"/>
                    <a:pt x="67" y="336"/>
                  </a:cubicBezTo>
                  <a:cubicBezTo>
                    <a:pt x="66" y="337"/>
                    <a:pt x="66" y="337"/>
                    <a:pt x="66" y="337"/>
                  </a:cubicBezTo>
                  <a:close/>
                  <a:moveTo>
                    <a:pt x="73" y="336"/>
                  </a:moveTo>
                  <a:cubicBezTo>
                    <a:pt x="73" y="337"/>
                    <a:pt x="73" y="337"/>
                    <a:pt x="73" y="337"/>
                  </a:cubicBezTo>
                  <a:cubicBezTo>
                    <a:pt x="74" y="337"/>
                    <a:pt x="74" y="337"/>
                    <a:pt x="74" y="337"/>
                  </a:cubicBezTo>
                  <a:cubicBezTo>
                    <a:pt x="75" y="336"/>
                    <a:pt x="75" y="336"/>
                    <a:pt x="75" y="336"/>
                  </a:cubicBezTo>
                  <a:cubicBezTo>
                    <a:pt x="74" y="336"/>
                    <a:pt x="74" y="336"/>
                    <a:pt x="74" y="336"/>
                  </a:cubicBezTo>
                  <a:cubicBezTo>
                    <a:pt x="73" y="336"/>
                    <a:pt x="73" y="336"/>
                    <a:pt x="73" y="336"/>
                  </a:cubicBezTo>
                  <a:close/>
                  <a:moveTo>
                    <a:pt x="69" y="335"/>
                  </a:moveTo>
                  <a:cubicBezTo>
                    <a:pt x="71" y="336"/>
                    <a:pt x="71" y="336"/>
                    <a:pt x="71" y="336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73" y="335"/>
                    <a:pt x="73" y="335"/>
                    <a:pt x="73" y="335"/>
                  </a:cubicBezTo>
                  <a:cubicBezTo>
                    <a:pt x="72" y="334"/>
                    <a:pt x="72" y="334"/>
                    <a:pt x="72" y="334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69" y="334"/>
                    <a:pt x="69" y="334"/>
                    <a:pt x="69" y="334"/>
                  </a:cubicBezTo>
                  <a:cubicBezTo>
                    <a:pt x="69" y="335"/>
                    <a:pt x="69" y="335"/>
                    <a:pt x="69" y="335"/>
                  </a:cubicBezTo>
                  <a:close/>
                  <a:moveTo>
                    <a:pt x="84" y="301"/>
                  </a:moveTo>
                  <a:cubicBezTo>
                    <a:pt x="84" y="302"/>
                    <a:pt x="84" y="302"/>
                    <a:pt x="84" y="302"/>
                  </a:cubicBezTo>
                  <a:cubicBezTo>
                    <a:pt x="85" y="303"/>
                    <a:pt x="85" y="303"/>
                    <a:pt x="85" y="30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5" y="301"/>
                    <a:pt x="85" y="301"/>
                    <a:pt x="85" y="301"/>
                  </a:cubicBezTo>
                  <a:cubicBezTo>
                    <a:pt x="84" y="301"/>
                    <a:pt x="84" y="301"/>
                    <a:pt x="84" y="301"/>
                  </a:cubicBezTo>
                  <a:close/>
                  <a:moveTo>
                    <a:pt x="83" y="296"/>
                  </a:moveTo>
                  <a:cubicBezTo>
                    <a:pt x="82" y="297"/>
                    <a:pt x="82" y="297"/>
                    <a:pt x="82" y="297"/>
                  </a:cubicBezTo>
                  <a:cubicBezTo>
                    <a:pt x="84" y="299"/>
                    <a:pt x="84" y="299"/>
                    <a:pt x="84" y="299"/>
                  </a:cubicBezTo>
                  <a:cubicBezTo>
                    <a:pt x="85" y="298"/>
                    <a:pt x="85" y="298"/>
                    <a:pt x="85" y="298"/>
                  </a:cubicBezTo>
                  <a:cubicBezTo>
                    <a:pt x="84" y="297"/>
                    <a:pt x="84" y="297"/>
                    <a:pt x="84" y="297"/>
                  </a:cubicBezTo>
                  <a:cubicBezTo>
                    <a:pt x="83" y="296"/>
                    <a:pt x="83" y="296"/>
                    <a:pt x="83" y="296"/>
                  </a:cubicBezTo>
                  <a:close/>
                  <a:moveTo>
                    <a:pt x="78" y="285"/>
                  </a:moveTo>
                  <a:cubicBezTo>
                    <a:pt x="79" y="285"/>
                    <a:pt x="79" y="285"/>
                    <a:pt x="79" y="285"/>
                  </a:cubicBezTo>
                  <a:cubicBezTo>
                    <a:pt x="81" y="283"/>
                    <a:pt x="81" y="283"/>
                    <a:pt x="81" y="283"/>
                  </a:cubicBezTo>
                  <a:cubicBezTo>
                    <a:pt x="82" y="283"/>
                    <a:pt x="82" y="283"/>
                    <a:pt x="82" y="283"/>
                  </a:cubicBezTo>
                  <a:cubicBezTo>
                    <a:pt x="82" y="282"/>
                    <a:pt x="82" y="282"/>
                    <a:pt x="82" y="282"/>
                  </a:cubicBezTo>
                  <a:cubicBezTo>
                    <a:pt x="80" y="282"/>
                    <a:pt x="80" y="282"/>
                    <a:pt x="80" y="282"/>
                  </a:cubicBezTo>
                  <a:cubicBezTo>
                    <a:pt x="79" y="281"/>
                    <a:pt x="79" y="281"/>
                    <a:pt x="79" y="281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78" y="284"/>
                    <a:pt x="78" y="284"/>
                    <a:pt x="78" y="284"/>
                  </a:cubicBezTo>
                  <a:cubicBezTo>
                    <a:pt x="78" y="285"/>
                    <a:pt x="78" y="285"/>
                    <a:pt x="78" y="285"/>
                  </a:cubicBezTo>
                  <a:close/>
                  <a:moveTo>
                    <a:pt x="78" y="291"/>
                  </a:moveTo>
                  <a:cubicBezTo>
                    <a:pt x="79" y="292"/>
                    <a:pt x="79" y="292"/>
                    <a:pt x="79" y="292"/>
                  </a:cubicBezTo>
                  <a:cubicBezTo>
                    <a:pt x="80" y="292"/>
                    <a:pt x="80" y="292"/>
                    <a:pt x="80" y="292"/>
                  </a:cubicBezTo>
                  <a:cubicBezTo>
                    <a:pt x="82" y="290"/>
                    <a:pt x="82" y="290"/>
                    <a:pt x="82" y="290"/>
                  </a:cubicBezTo>
                  <a:cubicBezTo>
                    <a:pt x="82" y="289"/>
                    <a:pt x="82" y="289"/>
                    <a:pt x="82" y="289"/>
                  </a:cubicBezTo>
                  <a:cubicBezTo>
                    <a:pt x="80" y="288"/>
                    <a:pt x="80" y="288"/>
                    <a:pt x="80" y="288"/>
                  </a:cubicBezTo>
                  <a:cubicBezTo>
                    <a:pt x="79" y="288"/>
                    <a:pt x="79" y="288"/>
                    <a:pt x="79" y="288"/>
                  </a:cubicBezTo>
                  <a:cubicBezTo>
                    <a:pt x="78" y="291"/>
                    <a:pt x="78" y="291"/>
                    <a:pt x="78" y="291"/>
                  </a:cubicBezTo>
                  <a:close/>
                  <a:moveTo>
                    <a:pt x="73" y="292"/>
                  </a:moveTo>
                  <a:cubicBezTo>
                    <a:pt x="74" y="293"/>
                    <a:pt x="74" y="293"/>
                    <a:pt x="74" y="293"/>
                  </a:cubicBezTo>
                  <a:cubicBezTo>
                    <a:pt x="75" y="291"/>
                    <a:pt x="75" y="291"/>
                    <a:pt x="75" y="291"/>
                  </a:cubicBezTo>
                  <a:cubicBezTo>
                    <a:pt x="75" y="290"/>
                    <a:pt x="75" y="290"/>
                    <a:pt x="75" y="290"/>
                  </a:cubicBezTo>
                  <a:cubicBezTo>
                    <a:pt x="76" y="288"/>
                    <a:pt x="76" y="288"/>
                    <a:pt x="76" y="288"/>
                  </a:cubicBezTo>
                  <a:cubicBezTo>
                    <a:pt x="73" y="289"/>
                    <a:pt x="73" y="289"/>
                    <a:pt x="73" y="289"/>
                  </a:cubicBezTo>
                  <a:cubicBezTo>
                    <a:pt x="73" y="290"/>
                    <a:pt x="73" y="290"/>
                    <a:pt x="73" y="290"/>
                  </a:cubicBezTo>
                  <a:cubicBezTo>
                    <a:pt x="73" y="292"/>
                    <a:pt x="73" y="292"/>
                    <a:pt x="73" y="292"/>
                  </a:cubicBezTo>
                  <a:close/>
                  <a:moveTo>
                    <a:pt x="62" y="300"/>
                  </a:moveTo>
                  <a:cubicBezTo>
                    <a:pt x="62" y="301"/>
                    <a:pt x="62" y="301"/>
                    <a:pt x="62" y="301"/>
                  </a:cubicBezTo>
                  <a:cubicBezTo>
                    <a:pt x="62" y="302"/>
                    <a:pt x="62" y="302"/>
                    <a:pt x="62" y="302"/>
                  </a:cubicBezTo>
                  <a:cubicBezTo>
                    <a:pt x="64" y="303"/>
                    <a:pt x="64" y="303"/>
                    <a:pt x="64" y="303"/>
                  </a:cubicBezTo>
                  <a:cubicBezTo>
                    <a:pt x="64" y="302"/>
                    <a:pt x="64" y="302"/>
                    <a:pt x="64" y="302"/>
                  </a:cubicBezTo>
                  <a:cubicBezTo>
                    <a:pt x="63" y="300"/>
                    <a:pt x="63" y="300"/>
                    <a:pt x="63" y="300"/>
                  </a:cubicBezTo>
                  <a:cubicBezTo>
                    <a:pt x="62" y="300"/>
                    <a:pt x="62" y="300"/>
                    <a:pt x="62" y="300"/>
                  </a:cubicBezTo>
                  <a:close/>
                  <a:moveTo>
                    <a:pt x="83" y="317"/>
                  </a:moveTo>
                  <a:cubicBezTo>
                    <a:pt x="83" y="317"/>
                    <a:pt x="83" y="317"/>
                    <a:pt x="83" y="317"/>
                  </a:cubicBezTo>
                  <a:cubicBezTo>
                    <a:pt x="84" y="317"/>
                    <a:pt x="84" y="317"/>
                    <a:pt x="84" y="317"/>
                  </a:cubicBezTo>
                  <a:cubicBezTo>
                    <a:pt x="84" y="318"/>
                    <a:pt x="84" y="318"/>
                    <a:pt x="84" y="318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4" y="321"/>
                    <a:pt x="84" y="321"/>
                    <a:pt x="84" y="321"/>
                  </a:cubicBezTo>
                  <a:cubicBezTo>
                    <a:pt x="85" y="320"/>
                    <a:pt x="85" y="320"/>
                    <a:pt x="85" y="320"/>
                  </a:cubicBezTo>
                  <a:cubicBezTo>
                    <a:pt x="86" y="317"/>
                    <a:pt x="86" y="317"/>
                    <a:pt x="86" y="317"/>
                  </a:cubicBezTo>
                  <a:cubicBezTo>
                    <a:pt x="87" y="316"/>
                    <a:pt x="87" y="316"/>
                    <a:pt x="87" y="316"/>
                  </a:cubicBezTo>
                  <a:cubicBezTo>
                    <a:pt x="86" y="316"/>
                    <a:pt x="86" y="316"/>
                    <a:pt x="86" y="316"/>
                  </a:cubicBezTo>
                  <a:cubicBezTo>
                    <a:pt x="86" y="316"/>
                    <a:pt x="86" y="316"/>
                    <a:pt x="86" y="316"/>
                  </a:cubicBezTo>
                  <a:cubicBezTo>
                    <a:pt x="84" y="316"/>
                    <a:pt x="84" y="316"/>
                    <a:pt x="84" y="316"/>
                  </a:cubicBezTo>
                  <a:cubicBezTo>
                    <a:pt x="83" y="317"/>
                    <a:pt x="83" y="317"/>
                    <a:pt x="83" y="317"/>
                  </a:cubicBezTo>
                  <a:close/>
                  <a:moveTo>
                    <a:pt x="62" y="323"/>
                  </a:moveTo>
                  <a:cubicBezTo>
                    <a:pt x="63" y="323"/>
                    <a:pt x="63" y="323"/>
                    <a:pt x="63" y="323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6" y="325"/>
                    <a:pt x="66" y="325"/>
                    <a:pt x="66" y="325"/>
                  </a:cubicBezTo>
                  <a:cubicBezTo>
                    <a:pt x="67" y="325"/>
                    <a:pt x="67" y="325"/>
                    <a:pt x="67" y="325"/>
                  </a:cubicBezTo>
                  <a:cubicBezTo>
                    <a:pt x="69" y="324"/>
                    <a:pt x="69" y="324"/>
                    <a:pt x="69" y="324"/>
                  </a:cubicBezTo>
                  <a:cubicBezTo>
                    <a:pt x="73" y="323"/>
                    <a:pt x="73" y="323"/>
                    <a:pt x="73" y="323"/>
                  </a:cubicBezTo>
                  <a:cubicBezTo>
                    <a:pt x="76" y="323"/>
                    <a:pt x="76" y="323"/>
                    <a:pt x="76" y="323"/>
                  </a:cubicBezTo>
                  <a:cubicBezTo>
                    <a:pt x="79" y="321"/>
                    <a:pt x="79" y="321"/>
                    <a:pt x="79" y="321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6" y="316"/>
                    <a:pt x="76" y="316"/>
                    <a:pt x="76" y="316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73" y="311"/>
                    <a:pt x="73" y="311"/>
                    <a:pt x="73" y="311"/>
                  </a:cubicBezTo>
                  <a:cubicBezTo>
                    <a:pt x="71" y="308"/>
                    <a:pt x="71" y="308"/>
                    <a:pt x="71" y="308"/>
                  </a:cubicBezTo>
                  <a:cubicBezTo>
                    <a:pt x="69" y="307"/>
                    <a:pt x="69" y="307"/>
                    <a:pt x="69" y="307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2" y="305"/>
                    <a:pt x="62" y="305"/>
                    <a:pt x="62" y="305"/>
                  </a:cubicBezTo>
                  <a:cubicBezTo>
                    <a:pt x="62" y="306"/>
                    <a:pt x="62" y="306"/>
                    <a:pt x="62" y="306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2" y="311"/>
                    <a:pt x="62" y="311"/>
                    <a:pt x="62" y="311"/>
                  </a:cubicBezTo>
                  <a:cubicBezTo>
                    <a:pt x="63" y="312"/>
                    <a:pt x="63" y="312"/>
                    <a:pt x="63" y="312"/>
                  </a:cubicBezTo>
                  <a:cubicBezTo>
                    <a:pt x="61" y="311"/>
                    <a:pt x="61" y="311"/>
                    <a:pt x="61" y="311"/>
                  </a:cubicBezTo>
                  <a:cubicBezTo>
                    <a:pt x="60" y="312"/>
                    <a:pt x="60" y="312"/>
                    <a:pt x="60" y="312"/>
                  </a:cubicBezTo>
                  <a:cubicBezTo>
                    <a:pt x="60" y="313"/>
                    <a:pt x="60" y="313"/>
                    <a:pt x="60" y="313"/>
                  </a:cubicBezTo>
                  <a:cubicBezTo>
                    <a:pt x="59" y="315"/>
                    <a:pt x="59" y="315"/>
                    <a:pt x="59" y="31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0" y="317"/>
                    <a:pt x="60" y="317"/>
                    <a:pt x="60" y="317"/>
                  </a:cubicBezTo>
                  <a:cubicBezTo>
                    <a:pt x="60" y="317"/>
                    <a:pt x="60" y="317"/>
                    <a:pt x="60" y="317"/>
                  </a:cubicBezTo>
                  <a:cubicBezTo>
                    <a:pt x="60" y="319"/>
                    <a:pt x="60" y="319"/>
                    <a:pt x="60" y="319"/>
                  </a:cubicBezTo>
                  <a:cubicBezTo>
                    <a:pt x="64" y="320"/>
                    <a:pt x="64" y="320"/>
                    <a:pt x="64" y="320"/>
                  </a:cubicBezTo>
                  <a:cubicBezTo>
                    <a:pt x="65" y="320"/>
                    <a:pt x="65" y="320"/>
                    <a:pt x="65" y="320"/>
                  </a:cubicBezTo>
                  <a:cubicBezTo>
                    <a:pt x="66" y="321"/>
                    <a:pt x="66" y="321"/>
                    <a:pt x="66" y="321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7" y="322"/>
                    <a:pt x="67" y="322"/>
                    <a:pt x="67" y="322"/>
                  </a:cubicBezTo>
                  <a:cubicBezTo>
                    <a:pt x="66" y="322"/>
                    <a:pt x="66" y="322"/>
                    <a:pt x="66" y="322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62" y="321"/>
                    <a:pt x="62" y="321"/>
                    <a:pt x="62" y="321"/>
                  </a:cubicBezTo>
                  <a:lnTo>
                    <a:pt x="62" y="32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3" name="Freeform 317">
              <a:extLst>
                <a:ext uri="{FF2B5EF4-FFF2-40B4-BE49-F238E27FC236}">
                  <a16:creationId xmlns:a16="http://schemas.microsoft.com/office/drawing/2014/main" id="{5CDDAFBD-42B8-24BB-434D-E0E61B22C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6626" y="3103140"/>
              <a:ext cx="1580278" cy="1469028"/>
            </a:xfrm>
            <a:custGeom>
              <a:avLst/>
              <a:gdLst>
                <a:gd name="T0" fmla="*/ 558 w 763"/>
                <a:gd name="T1" fmla="*/ 50 h 709"/>
                <a:gd name="T2" fmla="*/ 559 w 763"/>
                <a:gd name="T3" fmla="*/ 120 h 709"/>
                <a:gd name="T4" fmla="*/ 558 w 763"/>
                <a:gd name="T5" fmla="*/ 133 h 709"/>
                <a:gd name="T6" fmla="*/ 596 w 763"/>
                <a:gd name="T7" fmla="*/ 83 h 709"/>
                <a:gd name="T8" fmla="*/ 597 w 763"/>
                <a:gd name="T9" fmla="*/ 48 h 709"/>
                <a:gd name="T10" fmla="*/ 645 w 763"/>
                <a:gd name="T11" fmla="*/ 21 h 709"/>
                <a:gd name="T12" fmla="*/ 751 w 763"/>
                <a:gd name="T13" fmla="*/ 27 h 709"/>
                <a:gd name="T14" fmla="*/ 654 w 763"/>
                <a:gd name="T15" fmla="*/ 102 h 709"/>
                <a:gd name="T16" fmla="*/ 588 w 763"/>
                <a:gd name="T17" fmla="*/ 148 h 709"/>
                <a:gd name="T18" fmla="*/ 610 w 763"/>
                <a:gd name="T19" fmla="*/ 331 h 709"/>
                <a:gd name="T20" fmla="*/ 535 w 763"/>
                <a:gd name="T21" fmla="*/ 138 h 709"/>
                <a:gd name="T22" fmla="*/ 478 w 763"/>
                <a:gd name="T23" fmla="*/ 95 h 709"/>
                <a:gd name="T24" fmla="*/ 398 w 763"/>
                <a:gd name="T25" fmla="*/ 87 h 709"/>
                <a:gd name="T26" fmla="*/ 521 w 763"/>
                <a:gd name="T27" fmla="*/ 157 h 709"/>
                <a:gd name="T28" fmla="*/ 541 w 763"/>
                <a:gd name="T29" fmla="*/ 215 h 709"/>
                <a:gd name="T30" fmla="*/ 328 w 763"/>
                <a:gd name="T31" fmla="*/ 114 h 709"/>
                <a:gd name="T32" fmla="*/ 474 w 763"/>
                <a:gd name="T33" fmla="*/ 177 h 709"/>
                <a:gd name="T34" fmla="*/ 440 w 763"/>
                <a:gd name="T35" fmla="*/ 156 h 709"/>
                <a:gd name="T36" fmla="*/ 423 w 763"/>
                <a:gd name="T37" fmla="*/ 162 h 709"/>
                <a:gd name="T38" fmla="*/ 399 w 763"/>
                <a:gd name="T39" fmla="*/ 138 h 709"/>
                <a:gd name="T40" fmla="*/ 288 w 763"/>
                <a:gd name="T41" fmla="*/ 153 h 709"/>
                <a:gd name="T42" fmla="*/ 411 w 763"/>
                <a:gd name="T43" fmla="*/ 222 h 709"/>
                <a:gd name="T44" fmla="*/ 439 w 763"/>
                <a:gd name="T45" fmla="*/ 232 h 709"/>
                <a:gd name="T46" fmla="*/ 550 w 763"/>
                <a:gd name="T47" fmla="*/ 247 h 709"/>
                <a:gd name="T48" fmla="*/ 527 w 763"/>
                <a:gd name="T49" fmla="*/ 319 h 709"/>
                <a:gd name="T50" fmla="*/ 378 w 763"/>
                <a:gd name="T51" fmla="*/ 324 h 709"/>
                <a:gd name="T52" fmla="*/ 373 w 763"/>
                <a:gd name="T53" fmla="*/ 239 h 709"/>
                <a:gd name="T54" fmla="*/ 321 w 763"/>
                <a:gd name="T55" fmla="*/ 191 h 709"/>
                <a:gd name="T56" fmla="*/ 281 w 763"/>
                <a:gd name="T57" fmla="*/ 285 h 709"/>
                <a:gd name="T58" fmla="*/ 361 w 763"/>
                <a:gd name="T59" fmla="*/ 305 h 709"/>
                <a:gd name="T60" fmla="*/ 549 w 763"/>
                <a:gd name="T61" fmla="*/ 426 h 709"/>
                <a:gd name="T62" fmla="*/ 556 w 763"/>
                <a:gd name="T63" fmla="*/ 337 h 709"/>
                <a:gd name="T64" fmla="*/ 479 w 763"/>
                <a:gd name="T65" fmla="*/ 296 h 709"/>
                <a:gd name="T66" fmla="*/ 512 w 763"/>
                <a:gd name="T67" fmla="*/ 263 h 709"/>
                <a:gd name="T68" fmla="*/ 570 w 763"/>
                <a:gd name="T69" fmla="*/ 264 h 709"/>
                <a:gd name="T70" fmla="*/ 587 w 763"/>
                <a:gd name="T71" fmla="*/ 314 h 709"/>
                <a:gd name="T72" fmla="*/ 605 w 763"/>
                <a:gd name="T73" fmla="*/ 346 h 709"/>
                <a:gd name="T74" fmla="*/ 634 w 763"/>
                <a:gd name="T75" fmla="*/ 388 h 709"/>
                <a:gd name="T76" fmla="*/ 607 w 763"/>
                <a:gd name="T77" fmla="*/ 390 h 709"/>
                <a:gd name="T78" fmla="*/ 591 w 763"/>
                <a:gd name="T79" fmla="*/ 444 h 709"/>
                <a:gd name="T80" fmla="*/ 479 w 763"/>
                <a:gd name="T81" fmla="*/ 406 h 709"/>
                <a:gd name="T82" fmla="*/ 561 w 763"/>
                <a:gd name="T83" fmla="*/ 483 h 709"/>
                <a:gd name="T84" fmla="*/ 454 w 763"/>
                <a:gd name="T85" fmla="*/ 537 h 709"/>
                <a:gd name="T86" fmla="*/ 604 w 763"/>
                <a:gd name="T87" fmla="*/ 650 h 709"/>
                <a:gd name="T88" fmla="*/ 646 w 763"/>
                <a:gd name="T89" fmla="*/ 651 h 709"/>
                <a:gd name="T90" fmla="*/ 630 w 763"/>
                <a:gd name="T91" fmla="*/ 609 h 709"/>
                <a:gd name="T92" fmla="*/ 70 w 763"/>
                <a:gd name="T93" fmla="*/ 587 h 709"/>
                <a:gd name="T94" fmla="*/ 40 w 763"/>
                <a:gd name="T95" fmla="*/ 526 h 709"/>
                <a:gd name="T96" fmla="*/ 130 w 763"/>
                <a:gd name="T97" fmla="*/ 245 h 709"/>
                <a:gd name="T98" fmla="*/ 55 w 763"/>
                <a:gd name="T99" fmla="*/ 537 h 709"/>
                <a:gd name="T100" fmla="*/ 134 w 763"/>
                <a:gd name="T101" fmla="*/ 254 h 709"/>
                <a:gd name="T102" fmla="*/ 222 w 763"/>
                <a:gd name="T103" fmla="*/ 256 h 709"/>
                <a:gd name="T104" fmla="*/ 335 w 763"/>
                <a:gd name="T105" fmla="*/ 301 h 709"/>
                <a:gd name="T106" fmla="*/ 398 w 763"/>
                <a:gd name="T107" fmla="*/ 343 h 709"/>
                <a:gd name="T108" fmla="*/ 447 w 763"/>
                <a:gd name="T109" fmla="*/ 290 h 709"/>
                <a:gd name="T110" fmla="*/ 511 w 763"/>
                <a:gd name="T111" fmla="*/ 325 h 709"/>
                <a:gd name="T112" fmla="*/ 429 w 763"/>
                <a:gd name="T113" fmla="*/ 405 h 709"/>
                <a:gd name="T114" fmla="*/ 354 w 763"/>
                <a:gd name="T115" fmla="*/ 513 h 709"/>
                <a:gd name="T116" fmla="*/ 488 w 763"/>
                <a:gd name="T117" fmla="*/ 486 h 709"/>
                <a:gd name="T118" fmla="*/ 581 w 763"/>
                <a:gd name="T119" fmla="*/ 491 h 709"/>
                <a:gd name="T120" fmla="*/ 620 w 763"/>
                <a:gd name="T121" fmla="*/ 565 h 709"/>
                <a:gd name="T122" fmla="*/ 545 w 763"/>
                <a:gd name="T123" fmla="*/ 617 h 709"/>
                <a:gd name="T124" fmla="*/ 557 w 763"/>
                <a:gd name="T125" fmla="*/ 677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3" h="709">
                  <a:moveTo>
                    <a:pt x="552" y="125"/>
                  </a:moveTo>
                  <a:cubicBezTo>
                    <a:pt x="553" y="124"/>
                    <a:pt x="553" y="124"/>
                    <a:pt x="553" y="124"/>
                  </a:cubicBezTo>
                  <a:cubicBezTo>
                    <a:pt x="554" y="122"/>
                    <a:pt x="554" y="122"/>
                    <a:pt x="554" y="122"/>
                  </a:cubicBezTo>
                  <a:cubicBezTo>
                    <a:pt x="557" y="119"/>
                    <a:pt x="557" y="119"/>
                    <a:pt x="557" y="119"/>
                  </a:cubicBezTo>
                  <a:cubicBezTo>
                    <a:pt x="558" y="115"/>
                    <a:pt x="558" y="115"/>
                    <a:pt x="558" y="115"/>
                  </a:cubicBezTo>
                  <a:cubicBezTo>
                    <a:pt x="559" y="114"/>
                    <a:pt x="559" y="114"/>
                    <a:pt x="559" y="114"/>
                  </a:cubicBezTo>
                  <a:cubicBezTo>
                    <a:pt x="560" y="116"/>
                    <a:pt x="560" y="116"/>
                    <a:pt x="560" y="116"/>
                  </a:cubicBezTo>
                  <a:cubicBezTo>
                    <a:pt x="559" y="118"/>
                    <a:pt x="559" y="118"/>
                    <a:pt x="559" y="118"/>
                  </a:cubicBezTo>
                  <a:cubicBezTo>
                    <a:pt x="559" y="119"/>
                    <a:pt x="559" y="119"/>
                    <a:pt x="559" y="119"/>
                  </a:cubicBezTo>
                  <a:cubicBezTo>
                    <a:pt x="560" y="119"/>
                    <a:pt x="560" y="119"/>
                    <a:pt x="560" y="119"/>
                  </a:cubicBezTo>
                  <a:cubicBezTo>
                    <a:pt x="562" y="117"/>
                    <a:pt x="562" y="117"/>
                    <a:pt x="562" y="117"/>
                  </a:cubicBezTo>
                  <a:cubicBezTo>
                    <a:pt x="564" y="116"/>
                    <a:pt x="564" y="116"/>
                    <a:pt x="564" y="116"/>
                  </a:cubicBezTo>
                  <a:cubicBezTo>
                    <a:pt x="563" y="114"/>
                    <a:pt x="563" y="114"/>
                    <a:pt x="563" y="114"/>
                  </a:cubicBezTo>
                  <a:cubicBezTo>
                    <a:pt x="562" y="114"/>
                    <a:pt x="562" y="114"/>
                    <a:pt x="562" y="114"/>
                  </a:cubicBezTo>
                  <a:cubicBezTo>
                    <a:pt x="562" y="114"/>
                    <a:pt x="562" y="114"/>
                    <a:pt x="562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0"/>
                    <a:pt x="564" y="110"/>
                    <a:pt x="564" y="110"/>
                  </a:cubicBezTo>
                  <a:cubicBezTo>
                    <a:pt x="563" y="109"/>
                    <a:pt x="563" y="109"/>
                    <a:pt x="563" y="109"/>
                  </a:cubicBezTo>
                  <a:cubicBezTo>
                    <a:pt x="563" y="108"/>
                    <a:pt x="563" y="108"/>
                    <a:pt x="563" y="108"/>
                  </a:cubicBezTo>
                  <a:cubicBezTo>
                    <a:pt x="565" y="106"/>
                    <a:pt x="565" y="106"/>
                    <a:pt x="565" y="106"/>
                  </a:cubicBezTo>
                  <a:cubicBezTo>
                    <a:pt x="566" y="103"/>
                    <a:pt x="566" y="103"/>
                    <a:pt x="566" y="103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69" y="101"/>
                    <a:pt x="569" y="101"/>
                    <a:pt x="569" y="101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69" y="104"/>
                    <a:pt x="569" y="104"/>
                    <a:pt x="569" y="104"/>
                  </a:cubicBezTo>
                  <a:cubicBezTo>
                    <a:pt x="568" y="104"/>
                    <a:pt x="568" y="104"/>
                    <a:pt x="568" y="104"/>
                  </a:cubicBezTo>
                  <a:cubicBezTo>
                    <a:pt x="566" y="107"/>
                    <a:pt x="566" y="107"/>
                    <a:pt x="566" y="107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11"/>
                    <a:pt x="565" y="111"/>
                    <a:pt x="565" y="111"/>
                  </a:cubicBezTo>
                  <a:cubicBezTo>
                    <a:pt x="565" y="113"/>
                    <a:pt x="565" y="113"/>
                    <a:pt x="565" y="113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4"/>
                    <a:pt x="567" y="114"/>
                    <a:pt x="567" y="114"/>
                  </a:cubicBezTo>
                  <a:cubicBezTo>
                    <a:pt x="568" y="111"/>
                    <a:pt x="568" y="111"/>
                    <a:pt x="568" y="111"/>
                  </a:cubicBezTo>
                  <a:cubicBezTo>
                    <a:pt x="571" y="108"/>
                    <a:pt x="571" y="108"/>
                    <a:pt x="571" y="108"/>
                  </a:cubicBezTo>
                  <a:cubicBezTo>
                    <a:pt x="573" y="106"/>
                    <a:pt x="573" y="106"/>
                    <a:pt x="573" y="106"/>
                  </a:cubicBezTo>
                  <a:cubicBezTo>
                    <a:pt x="573" y="104"/>
                    <a:pt x="573" y="104"/>
                    <a:pt x="573" y="104"/>
                  </a:cubicBezTo>
                  <a:cubicBezTo>
                    <a:pt x="574" y="102"/>
                    <a:pt x="574" y="102"/>
                    <a:pt x="574" y="102"/>
                  </a:cubicBezTo>
                  <a:cubicBezTo>
                    <a:pt x="575" y="102"/>
                    <a:pt x="575" y="102"/>
                    <a:pt x="575" y="102"/>
                  </a:cubicBezTo>
                  <a:cubicBezTo>
                    <a:pt x="575" y="103"/>
                    <a:pt x="575" y="103"/>
                    <a:pt x="575" y="103"/>
                  </a:cubicBezTo>
                  <a:cubicBezTo>
                    <a:pt x="575" y="104"/>
                    <a:pt x="575" y="104"/>
                    <a:pt x="575" y="104"/>
                  </a:cubicBezTo>
                  <a:cubicBezTo>
                    <a:pt x="575" y="106"/>
                    <a:pt x="575" y="106"/>
                    <a:pt x="575" y="106"/>
                  </a:cubicBezTo>
                  <a:cubicBezTo>
                    <a:pt x="576" y="105"/>
                    <a:pt x="576" y="105"/>
                    <a:pt x="576" y="105"/>
                  </a:cubicBezTo>
                  <a:cubicBezTo>
                    <a:pt x="578" y="103"/>
                    <a:pt x="578" y="103"/>
                    <a:pt x="578" y="103"/>
                  </a:cubicBezTo>
                  <a:cubicBezTo>
                    <a:pt x="579" y="103"/>
                    <a:pt x="579" y="103"/>
                    <a:pt x="579" y="103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6" y="102"/>
                    <a:pt x="586" y="102"/>
                    <a:pt x="586" y="102"/>
                  </a:cubicBezTo>
                  <a:cubicBezTo>
                    <a:pt x="587" y="101"/>
                    <a:pt x="587" y="101"/>
                    <a:pt x="587" y="101"/>
                  </a:cubicBezTo>
                  <a:cubicBezTo>
                    <a:pt x="589" y="100"/>
                    <a:pt x="589" y="100"/>
                    <a:pt x="589" y="100"/>
                  </a:cubicBezTo>
                  <a:cubicBezTo>
                    <a:pt x="590" y="98"/>
                    <a:pt x="590" y="98"/>
                    <a:pt x="590" y="98"/>
                  </a:cubicBezTo>
                  <a:cubicBezTo>
                    <a:pt x="590" y="97"/>
                    <a:pt x="590" y="97"/>
                    <a:pt x="590" y="97"/>
                  </a:cubicBezTo>
                  <a:cubicBezTo>
                    <a:pt x="590" y="96"/>
                    <a:pt x="590" y="96"/>
                    <a:pt x="590" y="96"/>
                  </a:cubicBezTo>
                  <a:cubicBezTo>
                    <a:pt x="589" y="95"/>
                    <a:pt x="589" y="95"/>
                    <a:pt x="589" y="95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0" y="88"/>
                    <a:pt x="590" y="88"/>
                    <a:pt x="590" y="88"/>
                  </a:cubicBezTo>
                  <a:cubicBezTo>
                    <a:pt x="589" y="88"/>
                    <a:pt x="589" y="88"/>
                    <a:pt x="589" y="88"/>
                  </a:cubicBezTo>
                  <a:cubicBezTo>
                    <a:pt x="588" y="91"/>
                    <a:pt x="588" y="91"/>
                    <a:pt x="588" y="91"/>
                  </a:cubicBezTo>
                  <a:cubicBezTo>
                    <a:pt x="586" y="93"/>
                    <a:pt x="586" y="93"/>
                    <a:pt x="586" y="93"/>
                  </a:cubicBezTo>
                  <a:cubicBezTo>
                    <a:pt x="585" y="93"/>
                    <a:pt x="585" y="93"/>
                    <a:pt x="585" y="93"/>
                  </a:cubicBezTo>
                  <a:cubicBezTo>
                    <a:pt x="585" y="92"/>
                    <a:pt x="585" y="92"/>
                    <a:pt x="585" y="92"/>
                  </a:cubicBezTo>
                  <a:cubicBezTo>
                    <a:pt x="586" y="91"/>
                    <a:pt x="586" y="91"/>
                    <a:pt x="586" y="91"/>
                  </a:cubicBezTo>
                  <a:cubicBezTo>
                    <a:pt x="588" y="89"/>
                    <a:pt x="588" y="89"/>
                    <a:pt x="588" y="89"/>
                  </a:cubicBezTo>
                  <a:cubicBezTo>
                    <a:pt x="588" y="88"/>
                    <a:pt x="588" y="88"/>
                    <a:pt x="588" y="88"/>
                  </a:cubicBezTo>
                  <a:cubicBezTo>
                    <a:pt x="586" y="86"/>
                    <a:pt x="586" y="86"/>
                    <a:pt x="586" y="86"/>
                  </a:cubicBezTo>
                  <a:cubicBezTo>
                    <a:pt x="586" y="85"/>
                    <a:pt x="586" y="85"/>
                    <a:pt x="586" y="85"/>
                  </a:cubicBezTo>
                  <a:cubicBezTo>
                    <a:pt x="585" y="85"/>
                    <a:pt x="585" y="85"/>
                    <a:pt x="585" y="85"/>
                  </a:cubicBezTo>
                  <a:cubicBezTo>
                    <a:pt x="584" y="86"/>
                    <a:pt x="584" y="86"/>
                    <a:pt x="584" y="86"/>
                  </a:cubicBezTo>
                  <a:cubicBezTo>
                    <a:pt x="584" y="87"/>
                    <a:pt x="584" y="87"/>
                    <a:pt x="584" y="87"/>
                  </a:cubicBezTo>
                  <a:cubicBezTo>
                    <a:pt x="583" y="86"/>
                    <a:pt x="583" y="86"/>
                    <a:pt x="583" y="86"/>
                  </a:cubicBezTo>
                  <a:cubicBezTo>
                    <a:pt x="581" y="86"/>
                    <a:pt x="581" y="86"/>
                    <a:pt x="581" y="86"/>
                  </a:cubicBezTo>
                  <a:cubicBezTo>
                    <a:pt x="580" y="87"/>
                    <a:pt x="580" y="87"/>
                    <a:pt x="580" y="87"/>
                  </a:cubicBezTo>
                  <a:cubicBezTo>
                    <a:pt x="578" y="87"/>
                    <a:pt x="578" y="87"/>
                    <a:pt x="578" y="87"/>
                  </a:cubicBezTo>
                  <a:cubicBezTo>
                    <a:pt x="579" y="86"/>
                    <a:pt x="579" y="86"/>
                    <a:pt x="579" y="86"/>
                  </a:cubicBezTo>
                  <a:cubicBezTo>
                    <a:pt x="583" y="84"/>
                    <a:pt x="583" y="84"/>
                    <a:pt x="583" y="84"/>
                  </a:cubicBezTo>
                  <a:cubicBezTo>
                    <a:pt x="585" y="84"/>
                    <a:pt x="585" y="84"/>
                    <a:pt x="585" y="84"/>
                  </a:cubicBezTo>
                  <a:cubicBezTo>
                    <a:pt x="588" y="80"/>
                    <a:pt x="588" y="80"/>
                    <a:pt x="588" y="80"/>
                  </a:cubicBezTo>
                  <a:cubicBezTo>
                    <a:pt x="589" y="80"/>
                    <a:pt x="589" y="80"/>
                    <a:pt x="589" y="80"/>
                  </a:cubicBezTo>
                  <a:cubicBezTo>
                    <a:pt x="590" y="76"/>
                    <a:pt x="590" y="76"/>
                    <a:pt x="590" y="76"/>
                  </a:cubicBezTo>
                  <a:cubicBezTo>
                    <a:pt x="591" y="73"/>
                    <a:pt x="591" y="73"/>
                    <a:pt x="591" y="73"/>
                  </a:cubicBezTo>
                  <a:cubicBezTo>
                    <a:pt x="591" y="73"/>
                    <a:pt x="591" y="73"/>
                    <a:pt x="591" y="73"/>
                  </a:cubicBezTo>
                  <a:cubicBezTo>
                    <a:pt x="589" y="73"/>
                    <a:pt x="589" y="73"/>
                    <a:pt x="589" y="73"/>
                  </a:cubicBezTo>
                  <a:cubicBezTo>
                    <a:pt x="588" y="74"/>
                    <a:pt x="588" y="74"/>
                    <a:pt x="588" y="74"/>
                  </a:cubicBezTo>
                  <a:cubicBezTo>
                    <a:pt x="588" y="73"/>
                    <a:pt x="588" y="73"/>
                    <a:pt x="588" y="73"/>
                  </a:cubicBezTo>
                  <a:cubicBezTo>
                    <a:pt x="588" y="72"/>
                    <a:pt x="588" y="72"/>
                    <a:pt x="588" y="72"/>
                  </a:cubicBezTo>
                  <a:cubicBezTo>
                    <a:pt x="589" y="72"/>
                    <a:pt x="589" y="72"/>
                    <a:pt x="589" y="72"/>
                  </a:cubicBezTo>
                  <a:cubicBezTo>
                    <a:pt x="591" y="72"/>
                    <a:pt x="591" y="72"/>
                    <a:pt x="591" y="72"/>
                  </a:cubicBezTo>
                  <a:cubicBezTo>
                    <a:pt x="591" y="71"/>
                    <a:pt x="591" y="71"/>
                    <a:pt x="591" y="71"/>
                  </a:cubicBezTo>
                  <a:cubicBezTo>
                    <a:pt x="591" y="69"/>
                    <a:pt x="591" y="69"/>
                    <a:pt x="591" y="69"/>
                  </a:cubicBezTo>
                  <a:cubicBezTo>
                    <a:pt x="593" y="67"/>
                    <a:pt x="593" y="67"/>
                    <a:pt x="593" y="67"/>
                  </a:cubicBezTo>
                  <a:cubicBezTo>
                    <a:pt x="593" y="65"/>
                    <a:pt x="593" y="65"/>
                    <a:pt x="593" y="65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3"/>
                    <a:pt x="593" y="63"/>
                    <a:pt x="593" y="63"/>
                  </a:cubicBezTo>
                  <a:cubicBezTo>
                    <a:pt x="591" y="62"/>
                    <a:pt x="591" y="62"/>
                    <a:pt x="591" y="62"/>
                  </a:cubicBezTo>
                  <a:cubicBezTo>
                    <a:pt x="589" y="63"/>
                    <a:pt x="589" y="63"/>
                    <a:pt x="589" y="63"/>
                  </a:cubicBezTo>
                  <a:cubicBezTo>
                    <a:pt x="588" y="67"/>
                    <a:pt x="588" y="67"/>
                    <a:pt x="588" y="67"/>
                  </a:cubicBezTo>
                  <a:cubicBezTo>
                    <a:pt x="587" y="69"/>
                    <a:pt x="587" y="69"/>
                    <a:pt x="587" y="69"/>
                  </a:cubicBezTo>
                  <a:cubicBezTo>
                    <a:pt x="588" y="70"/>
                    <a:pt x="588" y="70"/>
                    <a:pt x="588" y="70"/>
                  </a:cubicBezTo>
                  <a:cubicBezTo>
                    <a:pt x="587" y="71"/>
                    <a:pt x="587" y="71"/>
                    <a:pt x="587" y="71"/>
                  </a:cubicBezTo>
                  <a:cubicBezTo>
                    <a:pt x="586" y="72"/>
                    <a:pt x="586" y="72"/>
                    <a:pt x="586" y="72"/>
                  </a:cubicBezTo>
                  <a:cubicBezTo>
                    <a:pt x="586" y="72"/>
                    <a:pt x="586" y="72"/>
                    <a:pt x="586" y="72"/>
                  </a:cubicBezTo>
                  <a:cubicBezTo>
                    <a:pt x="586" y="71"/>
                    <a:pt x="586" y="71"/>
                    <a:pt x="586" y="71"/>
                  </a:cubicBezTo>
                  <a:cubicBezTo>
                    <a:pt x="585" y="70"/>
                    <a:pt x="585" y="70"/>
                    <a:pt x="585" y="70"/>
                  </a:cubicBezTo>
                  <a:cubicBezTo>
                    <a:pt x="585" y="69"/>
                    <a:pt x="585" y="69"/>
                    <a:pt x="585" y="69"/>
                  </a:cubicBezTo>
                  <a:cubicBezTo>
                    <a:pt x="587" y="65"/>
                    <a:pt x="587" y="65"/>
                    <a:pt x="587" y="65"/>
                  </a:cubicBezTo>
                  <a:cubicBezTo>
                    <a:pt x="586" y="64"/>
                    <a:pt x="586" y="64"/>
                    <a:pt x="586" y="64"/>
                  </a:cubicBezTo>
                  <a:cubicBezTo>
                    <a:pt x="586" y="63"/>
                    <a:pt x="586" y="63"/>
                    <a:pt x="586" y="63"/>
                  </a:cubicBezTo>
                  <a:cubicBezTo>
                    <a:pt x="587" y="64"/>
                    <a:pt x="587" y="64"/>
                    <a:pt x="587" y="64"/>
                  </a:cubicBezTo>
                  <a:cubicBezTo>
                    <a:pt x="588" y="63"/>
                    <a:pt x="588" y="63"/>
                    <a:pt x="588" y="63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7" y="59"/>
                    <a:pt x="587" y="59"/>
                    <a:pt x="587" y="59"/>
                  </a:cubicBezTo>
                  <a:cubicBezTo>
                    <a:pt x="585" y="59"/>
                    <a:pt x="585" y="59"/>
                    <a:pt x="585" y="59"/>
                  </a:cubicBezTo>
                  <a:cubicBezTo>
                    <a:pt x="583" y="59"/>
                    <a:pt x="583" y="59"/>
                    <a:pt x="583" y="59"/>
                  </a:cubicBezTo>
                  <a:cubicBezTo>
                    <a:pt x="582" y="61"/>
                    <a:pt x="582" y="61"/>
                    <a:pt x="582" y="61"/>
                  </a:cubicBezTo>
                  <a:cubicBezTo>
                    <a:pt x="582" y="60"/>
                    <a:pt x="582" y="60"/>
                    <a:pt x="582" y="60"/>
                  </a:cubicBezTo>
                  <a:cubicBezTo>
                    <a:pt x="581" y="60"/>
                    <a:pt x="581" y="60"/>
                    <a:pt x="581" y="60"/>
                  </a:cubicBezTo>
                  <a:cubicBezTo>
                    <a:pt x="582" y="57"/>
                    <a:pt x="582" y="57"/>
                    <a:pt x="582" y="57"/>
                  </a:cubicBezTo>
                  <a:cubicBezTo>
                    <a:pt x="581" y="55"/>
                    <a:pt x="581" y="55"/>
                    <a:pt x="581" y="55"/>
                  </a:cubicBezTo>
                  <a:cubicBezTo>
                    <a:pt x="581" y="51"/>
                    <a:pt x="581" y="51"/>
                    <a:pt x="581" y="51"/>
                  </a:cubicBezTo>
                  <a:cubicBezTo>
                    <a:pt x="581" y="48"/>
                    <a:pt x="581" y="48"/>
                    <a:pt x="581" y="48"/>
                  </a:cubicBezTo>
                  <a:cubicBezTo>
                    <a:pt x="582" y="46"/>
                    <a:pt x="582" y="46"/>
                    <a:pt x="582" y="46"/>
                  </a:cubicBezTo>
                  <a:cubicBezTo>
                    <a:pt x="582" y="43"/>
                    <a:pt x="582" y="43"/>
                    <a:pt x="582" y="43"/>
                  </a:cubicBezTo>
                  <a:cubicBezTo>
                    <a:pt x="582" y="41"/>
                    <a:pt x="582" y="41"/>
                    <a:pt x="582" y="41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3" y="36"/>
                    <a:pt x="583" y="36"/>
                    <a:pt x="583" y="36"/>
                  </a:cubicBezTo>
                  <a:cubicBezTo>
                    <a:pt x="582" y="34"/>
                    <a:pt x="582" y="34"/>
                    <a:pt x="582" y="34"/>
                  </a:cubicBezTo>
                  <a:cubicBezTo>
                    <a:pt x="582" y="32"/>
                    <a:pt x="582" y="32"/>
                    <a:pt x="582" y="32"/>
                  </a:cubicBezTo>
                  <a:cubicBezTo>
                    <a:pt x="579" y="30"/>
                    <a:pt x="579" y="30"/>
                    <a:pt x="579" y="30"/>
                  </a:cubicBezTo>
                  <a:cubicBezTo>
                    <a:pt x="578" y="29"/>
                    <a:pt x="578" y="29"/>
                    <a:pt x="578" y="29"/>
                  </a:cubicBezTo>
                  <a:cubicBezTo>
                    <a:pt x="576" y="28"/>
                    <a:pt x="576" y="28"/>
                    <a:pt x="576" y="28"/>
                  </a:cubicBezTo>
                  <a:cubicBezTo>
                    <a:pt x="575" y="28"/>
                    <a:pt x="575" y="28"/>
                    <a:pt x="575" y="28"/>
                  </a:cubicBezTo>
                  <a:cubicBezTo>
                    <a:pt x="575" y="29"/>
                    <a:pt x="575" y="29"/>
                    <a:pt x="575" y="29"/>
                  </a:cubicBezTo>
                  <a:cubicBezTo>
                    <a:pt x="575" y="30"/>
                    <a:pt x="575" y="30"/>
                    <a:pt x="575" y="30"/>
                  </a:cubicBezTo>
                  <a:cubicBezTo>
                    <a:pt x="572" y="28"/>
                    <a:pt x="572" y="28"/>
                    <a:pt x="572" y="28"/>
                  </a:cubicBezTo>
                  <a:cubicBezTo>
                    <a:pt x="570" y="28"/>
                    <a:pt x="570" y="28"/>
                    <a:pt x="570" y="28"/>
                  </a:cubicBezTo>
                  <a:cubicBezTo>
                    <a:pt x="570" y="30"/>
                    <a:pt x="570" y="30"/>
                    <a:pt x="570" y="30"/>
                  </a:cubicBezTo>
                  <a:cubicBezTo>
                    <a:pt x="569" y="32"/>
                    <a:pt x="569" y="32"/>
                    <a:pt x="569" y="32"/>
                  </a:cubicBezTo>
                  <a:cubicBezTo>
                    <a:pt x="570" y="33"/>
                    <a:pt x="570" y="33"/>
                    <a:pt x="570" y="33"/>
                  </a:cubicBezTo>
                  <a:cubicBezTo>
                    <a:pt x="572" y="33"/>
                    <a:pt x="572" y="33"/>
                    <a:pt x="572" y="33"/>
                  </a:cubicBezTo>
                  <a:cubicBezTo>
                    <a:pt x="574" y="33"/>
                    <a:pt x="574" y="33"/>
                    <a:pt x="574" y="33"/>
                  </a:cubicBezTo>
                  <a:cubicBezTo>
                    <a:pt x="576" y="34"/>
                    <a:pt x="576" y="34"/>
                    <a:pt x="576" y="34"/>
                  </a:cubicBezTo>
                  <a:cubicBezTo>
                    <a:pt x="576" y="35"/>
                    <a:pt x="576" y="35"/>
                    <a:pt x="576" y="35"/>
                  </a:cubicBezTo>
                  <a:cubicBezTo>
                    <a:pt x="578" y="35"/>
                    <a:pt x="578" y="35"/>
                    <a:pt x="578" y="35"/>
                  </a:cubicBezTo>
                  <a:cubicBezTo>
                    <a:pt x="578" y="37"/>
                    <a:pt x="578" y="37"/>
                    <a:pt x="578" y="37"/>
                  </a:cubicBezTo>
                  <a:cubicBezTo>
                    <a:pt x="575" y="39"/>
                    <a:pt x="575" y="39"/>
                    <a:pt x="575" y="39"/>
                  </a:cubicBezTo>
                  <a:cubicBezTo>
                    <a:pt x="574" y="39"/>
                    <a:pt x="574" y="39"/>
                    <a:pt x="574" y="39"/>
                  </a:cubicBezTo>
                  <a:cubicBezTo>
                    <a:pt x="572" y="38"/>
                    <a:pt x="572" y="38"/>
                    <a:pt x="572" y="38"/>
                  </a:cubicBezTo>
                  <a:cubicBezTo>
                    <a:pt x="570" y="38"/>
                    <a:pt x="570" y="38"/>
                    <a:pt x="570" y="38"/>
                  </a:cubicBezTo>
                  <a:cubicBezTo>
                    <a:pt x="569" y="38"/>
                    <a:pt x="569" y="38"/>
                    <a:pt x="569" y="38"/>
                  </a:cubicBezTo>
                  <a:cubicBezTo>
                    <a:pt x="569" y="39"/>
                    <a:pt x="569" y="39"/>
                    <a:pt x="569" y="39"/>
                  </a:cubicBezTo>
                  <a:cubicBezTo>
                    <a:pt x="571" y="39"/>
                    <a:pt x="571" y="39"/>
                    <a:pt x="571" y="39"/>
                  </a:cubicBezTo>
                  <a:cubicBezTo>
                    <a:pt x="569" y="41"/>
                    <a:pt x="569" y="41"/>
                    <a:pt x="569" y="41"/>
                  </a:cubicBezTo>
                  <a:cubicBezTo>
                    <a:pt x="568" y="41"/>
                    <a:pt x="568" y="41"/>
                    <a:pt x="568" y="41"/>
                  </a:cubicBezTo>
                  <a:cubicBezTo>
                    <a:pt x="565" y="39"/>
                    <a:pt x="565" y="39"/>
                    <a:pt x="565" y="39"/>
                  </a:cubicBezTo>
                  <a:cubicBezTo>
                    <a:pt x="563" y="40"/>
                    <a:pt x="563" y="40"/>
                    <a:pt x="563" y="40"/>
                  </a:cubicBezTo>
                  <a:cubicBezTo>
                    <a:pt x="562" y="42"/>
                    <a:pt x="562" y="42"/>
                    <a:pt x="562" y="42"/>
                  </a:cubicBezTo>
                  <a:cubicBezTo>
                    <a:pt x="561" y="43"/>
                    <a:pt x="561" y="43"/>
                    <a:pt x="561" y="43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3" y="45"/>
                    <a:pt x="563" y="45"/>
                    <a:pt x="563" y="45"/>
                  </a:cubicBezTo>
                  <a:cubicBezTo>
                    <a:pt x="563" y="47"/>
                    <a:pt x="563" y="47"/>
                    <a:pt x="563" y="47"/>
                  </a:cubicBezTo>
                  <a:cubicBezTo>
                    <a:pt x="565" y="48"/>
                    <a:pt x="565" y="48"/>
                    <a:pt x="565" y="48"/>
                  </a:cubicBezTo>
                  <a:cubicBezTo>
                    <a:pt x="565" y="49"/>
                    <a:pt x="565" y="49"/>
                    <a:pt x="565" y="49"/>
                  </a:cubicBezTo>
                  <a:cubicBezTo>
                    <a:pt x="564" y="49"/>
                    <a:pt x="564" y="49"/>
                    <a:pt x="564" y="49"/>
                  </a:cubicBezTo>
                  <a:cubicBezTo>
                    <a:pt x="563" y="50"/>
                    <a:pt x="563" y="50"/>
                    <a:pt x="563" y="50"/>
                  </a:cubicBezTo>
                  <a:cubicBezTo>
                    <a:pt x="564" y="51"/>
                    <a:pt x="564" y="51"/>
                    <a:pt x="564" y="51"/>
                  </a:cubicBezTo>
                  <a:cubicBezTo>
                    <a:pt x="564" y="52"/>
                    <a:pt x="564" y="52"/>
                    <a:pt x="564" y="52"/>
                  </a:cubicBezTo>
                  <a:cubicBezTo>
                    <a:pt x="563" y="52"/>
                    <a:pt x="563" y="52"/>
                    <a:pt x="563" y="52"/>
                  </a:cubicBezTo>
                  <a:cubicBezTo>
                    <a:pt x="562" y="51"/>
                    <a:pt x="562" y="51"/>
                    <a:pt x="562" y="51"/>
                  </a:cubicBezTo>
                  <a:cubicBezTo>
                    <a:pt x="560" y="51"/>
                    <a:pt x="560" y="51"/>
                    <a:pt x="560" y="51"/>
                  </a:cubicBezTo>
                  <a:cubicBezTo>
                    <a:pt x="558" y="50"/>
                    <a:pt x="558" y="50"/>
                    <a:pt x="558" y="50"/>
                  </a:cubicBezTo>
                  <a:cubicBezTo>
                    <a:pt x="557" y="50"/>
                    <a:pt x="557" y="50"/>
                    <a:pt x="557" y="50"/>
                  </a:cubicBezTo>
                  <a:cubicBezTo>
                    <a:pt x="555" y="50"/>
                    <a:pt x="555" y="50"/>
                    <a:pt x="555" y="50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6" y="54"/>
                    <a:pt x="556" y="54"/>
                    <a:pt x="556" y="54"/>
                  </a:cubicBezTo>
                  <a:cubicBezTo>
                    <a:pt x="555" y="55"/>
                    <a:pt x="555" y="55"/>
                    <a:pt x="555" y="55"/>
                  </a:cubicBezTo>
                  <a:cubicBezTo>
                    <a:pt x="555" y="54"/>
                    <a:pt x="555" y="54"/>
                    <a:pt x="555" y="54"/>
                  </a:cubicBezTo>
                  <a:cubicBezTo>
                    <a:pt x="555" y="53"/>
                    <a:pt x="555" y="53"/>
                    <a:pt x="555" y="53"/>
                  </a:cubicBezTo>
                  <a:cubicBezTo>
                    <a:pt x="553" y="52"/>
                    <a:pt x="553" y="52"/>
                    <a:pt x="553" y="52"/>
                  </a:cubicBezTo>
                  <a:cubicBezTo>
                    <a:pt x="551" y="52"/>
                    <a:pt x="551" y="52"/>
                    <a:pt x="551" y="52"/>
                  </a:cubicBezTo>
                  <a:cubicBezTo>
                    <a:pt x="551" y="52"/>
                    <a:pt x="551" y="52"/>
                    <a:pt x="551" y="52"/>
                  </a:cubicBezTo>
                  <a:cubicBezTo>
                    <a:pt x="550" y="51"/>
                    <a:pt x="550" y="51"/>
                    <a:pt x="550" y="51"/>
                  </a:cubicBezTo>
                  <a:cubicBezTo>
                    <a:pt x="548" y="50"/>
                    <a:pt x="548" y="50"/>
                    <a:pt x="548" y="50"/>
                  </a:cubicBezTo>
                  <a:cubicBezTo>
                    <a:pt x="548" y="51"/>
                    <a:pt x="548" y="51"/>
                    <a:pt x="548" y="51"/>
                  </a:cubicBezTo>
                  <a:cubicBezTo>
                    <a:pt x="549" y="53"/>
                    <a:pt x="549" y="53"/>
                    <a:pt x="549" y="53"/>
                  </a:cubicBezTo>
                  <a:cubicBezTo>
                    <a:pt x="549" y="55"/>
                    <a:pt x="549" y="55"/>
                    <a:pt x="549" y="55"/>
                  </a:cubicBezTo>
                  <a:cubicBezTo>
                    <a:pt x="549" y="58"/>
                    <a:pt x="549" y="58"/>
                    <a:pt x="549" y="58"/>
                  </a:cubicBezTo>
                  <a:cubicBezTo>
                    <a:pt x="551" y="59"/>
                    <a:pt x="551" y="59"/>
                    <a:pt x="551" y="59"/>
                  </a:cubicBezTo>
                  <a:cubicBezTo>
                    <a:pt x="553" y="59"/>
                    <a:pt x="553" y="59"/>
                    <a:pt x="553" y="59"/>
                  </a:cubicBezTo>
                  <a:cubicBezTo>
                    <a:pt x="554" y="60"/>
                    <a:pt x="554" y="60"/>
                    <a:pt x="554" y="60"/>
                  </a:cubicBezTo>
                  <a:cubicBezTo>
                    <a:pt x="553" y="60"/>
                    <a:pt x="553" y="60"/>
                    <a:pt x="553" y="60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553" y="61"/>
                    <a:pt x="553" y="61"/>
                    <a:pt x="553" y="61"/>
                  </a:cubicBezTo>
                  <a:cubicBezTo>
                    <a:pt x="554" y="63"/>
                    <a:pt x="554" y="63"/>
                    <a:pt x="554" y="63"/>
                  </a:cubicBezTo>
                  <a:cubicBezTo>
                    <a:pt x="555" y="64"/>
                    <a:pt x="555" y="64"/>
                    <a:pt x="555" y="64"/>
                  </a:cubicBezTo>
                  <a:cubicBezTo>
                    <a:pt x="558" y="64"/>
                    <a:pt x="558" y="64"/>
                    <a:pt x="558" y="64"/>
                  </a:cubicBezTo>
                  <a:cubicBezTo>
                    <a:pt x="559" y="63"/>
                    <a:pt x="559" y="63"/>
                    <a:pt x="559" y="63"/>
                  </a:cubicBezTo>
                  <a:cubicBezTo>
                    <a:pt x="559" y="63"/>
                    <a:pt x="559" y="63"/>
                    <a:pt x="559" y="63"/>
                  </a:cubicBezTo>
                  <a:cubicBezTo>
                    <a:pt x="560" y="64"/>
                    <a:pt x="560" y="64"/>
                    <a:pt x="560" y="64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8" y="68"/>
                    <a:pt x="558" y="68"/>
                    <a:pt x="558" y="68"/>
                  </a:cubicBezTo>
                  <a:cubicBezTo>
                    <a:pt x="557" y="68"/>
                    <a:pt x="557" y="68"/>
                    <a:pt x="557" y="68"/>
                  </a:cubicBezTo>
                  <a:cubicBezTo>
                    <a:pt x="554" y="66"/>
                    <a:pt x="554" y="66"/>
                    <a:pt x="554" y="66"/>
                  </a:cubicBezTo>
                  <a:cubicBezTo>
                    <a:pt x="549" y="65"/>
                    <a:pt x="549" y="65"/>
                    <a:pt x="549" y="65"/>
                  </a:cubicBezTo>
                  <a:cubicBezTo>
                    <a:pt x="548" y="63"/>
                    <a:pt x="548" y="63"/>
                    <a:pt x="548" y="63"/>
                  </a:cubicBezTo>
                  <a:cubicBezTo>
                    <a:pt x="547" y="62"/>
                    <a:pt x="547" y="62"/>
                    <a:pt x="547" y="62"/>
                  </a:cubicBezTo>
                  <a:cubicBezTo>
                    <a:pt x="546" y="61"/>
                    <a:pt x="546" y="61"/>
                    <a:pt x="546" y="61"/>
                  </a:cubicBezTo>
                  <a:cubicBezTo>
                    <a:pt x="545" y="61"/>
                    <a:pt x="545" y="61"/>
                    <a:pt x="545" y="61"/>
                  </a:cubicBezTo>
                  <a:cubicBezTo>
                    <a:pt x="545" y="63"/>
                    <a:pt x="545" y="63"/>
                    <a:pt x="545" y="63"/>
                  </a:cubicBezTo>
                  <a:cubicBezTo>
                    <a:pt x="545" y="64"/>
                    <a:pt x="545" y="64"/>
                    <a:pt x="545" y="64"/>
                  </a:cubicBezTo>
                  <a:cubicBezTo>
                    <a:pt x="544" y="65"/>
                    <a:pt x="544" y="65"/>
                    <a:pt x="544" y="65"/>
                  </a:cubicBezTo>
                  <a:cubicBezTo>
                    <a:pt x="545" y="67"/>
                    <a:pt x="545" y="67"/>
                    <a:pt x="545" y="67"/>
                  </a:cubicBezTo>
                  <a:cubicBezTo>
                    <a:pt x="544" y="68"/>
                    <a:pt x="544" y="68"/>
                    <a:pt x="544" y="68"/>
                  </a:cubicBezTo>
                  <a:cubicBezTo>
                    <a:pt x="542" y="68"/>
                    <a:pt x="542" y="68"/>
                    <a:pt x="542" y="68"/>
                  </a:cubicBezTo>
                  <a:cubicBezTo>
                    <a:pt x="542" y="70"/>
                    <a:pt x="542" y="70"/>
                    <a:pt x="542" y="70"/>
                  </a:cubicBezTo>
                  <a:cubicBezTo>
                    <a:pt x="541" y="71"/>
                    <a:pt x="541" y="71"/>
                    <a:pt x="541" y="71"/>
                  </a:cubicBezTo>
                  <a:cubicBezTo>
                    <a:pt x="541" y="74"/>
                    <a:pt x="541" y="74"/>
                    <a:pt x="541" y="74"/>
                  </a:cubicBezTo>
                  <a:cubicBezTo>
                    <a:pt x="543" y="75"/>
                    <a:pt x="543" y="75"/>
                    <a:pt x="543" y="75"/>
                  </a:cubicBezTo>
                  <a:cubicBezTo>
                    <a:pt x="545" y="75"/>
                    <a:pt x="545" y="75"/>
                    <a:pt x="545" y="75"/>
                  </a:cubicBezTo>
                  <a:cubicBezTo>
                    <a:pt x="547" y="76"/>
                    <a:pt x="547" y="76"/>
                    <a:pt x="547" y="76"/>
                  </a:cubicBezTo>
                  <a:cubicBezTo>
                    <a:pt x="548" y="76"/>
                    <a:pt x="548" y="76"/>
                    <a:pt x="548" y="76"/>
                  </a:cubicBezTo>
                  <a:cubicBezTo>
                    <a:pt x="548" y="77"/>
                    <a:pt x="548" y="77"/>
                    <a:pt x="548" y="77"/>
                  </a:cubicBezTo>
                  <a:cubicBezTo>
                    <a:pt x="547" y="77"/>
                    <a:pt x="547" y="77"/>
                    <a:pt x="547" y="77"/>
                  </a:cubicBezTo>
                  <a:cubicBezTo>
                    <a:pt x="545" y="77"/>
                    <a:pt x="545" y="77"/>
                    <a:pt x="545" y="77"/>
                  </a:cubicBezTo>
                  <a:cubicBezTo>
                    <a:pt x="543" y="77"/>
                    <a:pt x="543" y="77"/>
                    <a:pt x="543" y="77"/>
                  </a:cubicBezTo>
                  <a:cubicBezTo>
                    <a:pt x="542" y="76"/>
                    <a:pt x="542" y="76"/>
                    <a:pt x="542" y="76"/>
                  </a:cubicBezTo>
                  <a:cubicBezTo>
                    <a:pt x="540" y="76"/>
                    <a:pt x="540" y="76"/>
                    <a:pt x="540" y="76"/>
                  </a:cubicBezTo>
                  <a:cubicBezTo>
                    <a:pt x="538" y="79"/>
                    <a:pt x="538" y="79"/>
                    <a:pt x="538" y="79"/>
                  </a:cubicBezTo>
                  <a:cubicBezTo>
                    <a:pt x="538" y="81"/>
                    <a:pt x="538" y="81"/>
                    <a:pt x="538" y="81"/>
                  </a:cubicBezTo>
                  <a:cubicBezTo>
                    <a:pt x="539" y="82"/>
                    <a:pt x="539" y="82"/>
                    <a:pt x="539" y="82"/>
                  </a:cubicBezTo>
                  <a:cubicBezTo>
                    <a:pt x="538" y="83"/>
                    <a:pt x="538" y="83"/>
                    <a:pt x="538" y="83"/>
                  </a:cubicBezTo>
                  <a:cubicBezTo>
                    <a:pt x="537" y="83"/>
                    <a:pt x="537" y="83"/>
                    <a:pt x="537" y="83"/>
                  </a:cubicBezTo>
                  <a:cubicBezTo>
                    <a:pt x="537" y="85"/>
                    <a:pt x="537" y="85"/>
                    <a:pt x="537" y="85"/>
                  </a:cubicBezTo>
                  <a:cubicBezTo>
                    <a:pt x="538" y="86"/>
                    <a:pt x="538" y="86"/>
                    <a:pt x="538" y="86"/>
                  </a:cubicBezTo>
                  <a:cubicBezTo>
                    <a:pt x="539" y="85"/>
                    <a:pt x="539" y="85"/>
                    <a:pt x="539" y="85"/>
                  </a:cubicBezTo>
                  <a:cubicBezTo>
                    <a:pt x="541" y="85"/>
                    <a:pt x="541" y="85"/>
                    <a:pt x="541" y="85"/>
                  </a:cubicBezTo>
                  <a:cubicBezTo>
                    <a:pt x="543" y="84"/>
                    <a:pt x="543" y="84"/>
                    <a:pt x="543" y="84"/>
                  </a:cubicBezTo>
                  <a:cubicBezTo>
                    <a:pt x="544" y="84"/>
                    <a:pt x="544" y="84"/>
                    <a:pt x="544" y="84"/>
                  </a:cubicBezTo>
                  <a:cubicBezTo>
                    <a:pt x="543" y="86"/>
                    <a:pt x="543" y="86"/>
                    <a:pt x="543" y="86"/>
                  </a:cubicBezTo>
                  <a:cubicBezTo>
                    <a:pt x="542" y="86"/>
                    <a:pt x="542" y="86"/>
                    <a:pt x="542" y="86"/>
                  </a:cubicBezTo>
                  <a:cubicBezTo>
                    <a:pt x="541" y="88"/>
                    <a:pt x="541" y="88"/>
                    <a:pt x="541" y="88"/>
                  </a:cubicBezTo>
                  <a:cubicBezTo>
                    <a:pt x="542" y="89"/>
                    <a:pt x="542" y="89"/>
                    <a:pt x="542" y="89"/>
                  </a:cubicBezTo>
                  <a:cubicBezTo>
                    <a:pt x="543" y="89"/>
                    <a:pt x="543" y="89"/>
                    <a:pt x="543" y="89"/>
                  </a:cubicBezTo>
                  <a:cubicBezTo>
                    <a:pt x="544" y="87"/>
                    <a:pt x="544" y="87"/>
                    <a:pt x="544" y="87"/>
                  </a:cubicBezTo>
                  <a:cubicBezTo>
                    <a:pt x="545" y="87"/>
                    <a:pt x="545" y="87"/>
                    <a:pt x="545" y="87"/>
                  </a:cubicBezTo>
                  <a:cubicBezTo>
                    <a:pt x="547" y="86"/>
                    <a:pt x="547" y="86"/>
                    <a:pt x="547" y="86"/>
                  </a:cubicBezTo>
                  <a:cubicBezTo>
                    <a:pt x="547" y="87"/>
                    <a:pt x="547" y="87"/>
                    <a:pt x="547" y="87"/>
                  </a:cubicBezTo>
                  <a:cubicBezTo>
                    <a:pt x="546" y="88"/>
                    <a:pt x="546" y="88"/>
                    <a:pt x="546" y="88"/>
                  </a:cubicBezTo>
                  <a:cubicBezTo>
                    <a:pt x="547" y="88"/>
                    <a:pt x="547" y="88"/>
                    <a:pt x="547" y="88"/>
                  </a:cubicBezTo>
                  <a:cubicBezTo>
                    <a:pt x="550" y="88"/>
                    <a:pt x="550" y="88"/>
                    <a:pt x="550" y="88"/>
                  </a:cubicBezTo>
                  <a:cubicBezTo>
                    <a:pt x="550" y="89"/>
                    <a:pt x="550" y="89"/>
                    <a:pt x="550" y="89"/>
                  </a:cubicBezTo>
                  <a:cubicBezTo>
                    <a:pt x="549" y="90"/>
                    <a:pt x="549" y="90"/>
                    <a:pt x="549" y="90"/>
                  </a:cubicBezTo>
                  <a:cubicBezTo>
                    <a:pt x="549" y="91"/>
                    <a:pt x="549" y="91"/>
                    <a:pt x="549" y="91"/>
                  </a:cubicBezTo>
                  <a:cubicBezTo>
                    <a:pt x="550" y="91"/>
                    <a:pt x="550" y="91"/>
                    <a:pt x="550" y="91"/>
                  </a:cubicBezTo>
                  <a:cubicBezTo>
                    <a:pt x="552" y="91"/>
                    <a:pt x="552" y="91"/>
                    <a:pt x="552" y="91"/>
                  </a:cubicBezTo>
                  <a:cubicBezTo>
                    <a:pt x="554" y="92"/>
                    <a:pt x="554" y="92"/>
                    <a:pt x="554" y="92"/>
                  </a:cubicBezTo>
                  <a:cubicBezTo>
                    <a:pt x="558" y="93"/>
                    <a:pt x="558" y="93"/>
                    <a:pt x="558" y="93"/>
                  </a:cubicBezTo>
                  <a:cubicBezTo>
                    <a:pt x="559" y="94"/>
                    <a:pt x="559" y="94"/>
                    <a:pt x="559" y="94"/>
                  </a:cubicBezTo>
                  <a:cubicBezTo>
                    <a:pt x="555" y="94"/>
                    <a:pt x="555" y="94"/>
                    <a:pt x="555" y="94"/>
                  </a:cubicBezTo>
                  <a:cubicBezTo>
                    <a:pt x="553" y="94"/>
                    <a:pt x="553" y="94"/>
                    <a:pt x="553" y="94"/>
                  </a:cubicBezTo>
                  <a:cubicBezTo>
                    <a:pt x="551" y="92"/>
                    <a:pt x="551" y="92"/>
                    <a:pt x="551" y="92"/>
                  </a:cubicBezTo>
                  <a:cubicBezTo>
                    <a:pt x="549" y="93"/>
                    <a:pt x="549" y="93"/>
                    <a:pt x="549" y="93"/>
                  </a:cubicBezTo>
                  <a:cubicBezTo>
                    <a:pt x="549" y="94"/>
                    <a:pt x="549" y="94"/>
                    <a:pt x="549" y="94"/>
                  </a:cubicBezTo>
                  <a:cubicBezTo>
                    <a:pt x="551" y="95"/>
                    <a:pt x="551" y="95"/>
                    <a:pt x="551" y="95"/>
                  </a:cubicBezTo>
                  <a:cubicBezTo>
                    <a:pt x="554" y="96"/>
                    <a:pt x="554" y="96"/>
                    <a:pt x="554" y="96"/>
                  </a:cubicBezTo>
                  <a:cubicBezTo>
                    <a:pt x="558" y="96"/>
                    <a:pt x="558" y="96"/>
                    <a:pt x="558" y="96"/>
                  </a:cubicBezTo>
                  <a:cubicBezTo>
                    <a:pt x="559" y="97"/>
                    <a:pt x="559" y="97"/>
                    <a:pt x="559" y="97"/>
                  </a:cubicBezTo>
                  <a:cubicBezTo>
                    <a:pt x="555" y="97"/>
                    <a:pt x="555" y="97"/>
                    <a:pt x="555" y="97"/>
                  </a:cubicBezTo>
                  <a:cubicBezTo>
                    <a:pt x="554" y="97"/>
                    <a:pt x="554" y="97"/>
                    <a:pt x="554" y="97"/>
                  </a:cubicBezTo>
                  <a:cubicBezTo>
                    <a:pt x="551" y="96"/>
                    <a:pt x="551" y="96"/>
                    <a:pt x="551" y="96"/>
                  </a:cubicBezTo>
                  <a:cubicBezTo>
                    <a:pt x="548" y="96"/>
                    <a:pt x="548" y="96"/>
                    <a:pt x="548" y="96"/>
                  </a:cubicBezTo>
                  <a:cubicBezTo>
                    <a:pt x="547" y="95"/>
                    <a:pt x="547" y="95"/>
                    <a:pt x="547" y="95"/>
                  </a:cubicBezTo>
                  <a:cubicBezTo>
                    <a:pt x="546" y="94"/>
                    <a:pt x="546" y="94"/>
                    <a:pt x="546" y="94"/>
                  </a:cubicBezTo>
                  <a:cubicBezTo>
                    <a:pt x="543" y="92"/>
                    <a:pt x="543" y="92"/>
                    <a:pt x="543" y="92"/>
                  </a:cubicBezTo>
                  <a:cubicBezTo>
                    <a:pt x="542" y="93"/>
                    <a:pt x="542" y="93"/>
                    <a:pt x="542" y="93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38" y="94"/>
                    <a:pt x="538" y="94"/>
                    <a:pt x="538" y="94"/>
                  </a:cubicBezTo>
                  <a:cubicBezTo>
                    <a:pt x="537" y="95"/>
                    <a:pt x="537" y="95"/>
                    <a:pt x="537" y="95"/>
                  </a:cubicBezTo>
                  <a:cubicBezTo>
                    <a:pt x="537" y="98"/>
                    <a:pt x="537" y="98"/>
                    <a:pt x="537" y="98"/>
                  </a:cubicBezTo>
                  <a:cubicBezTo>
                    <a:pt x="539" y="100"/>
                    <a:pt x="539" y="100"/>
                    <a:pt x="539" y="100"/>
                  </a:cubicBezTo>
                  <a:cubicBezTo>
                    <a:pt x="539" y="102"/>
                    <a:pt x="539" y="102"/>
                    <a:pt x="539" y="102"/>
                  </a:cubicBezTo>
                  <a:cubicBezTo>
                    <a:pt x="538" y="103"/>
                    <a:pt x="538" y="103"/>
                    <a:pt x="538" y="103"/>
                  </a:cubicBezTo>
                  <a:cubicBezTo>
                    <a:pt x="537" y="100"/>
                    <a:pt x="537" y="100"/>
                    <a:pt x="537" y="100"/>
                  </a:cubicBezTo>
                  <a:cubicBezTo>
                    <a:pt x="536" y="100"/>
                    <a:pt x="536" y="100"/>
                    <a:pt x="536" y="100"/>
                  </a:cubicBezTo>
                  <a:cubicBezTo>
                    <a:pt x="535" y="104"/>
                    <a:pt x="535" y="104"/>
                    <a:pt x="535" y="104"/>
                  </a:cubicBezTo>
                  <a:cubicBezTo>
                    <a:pt x="535" y="106"/>
                    <a:pt x="535" y="106"/>
                    <a:pt x="535" y="106"/>
                  </a:cubicBezTo>
                  <a:cubicBezTo>
                    <a:pt x="536" y="107"/>
                    <a:pt x="536" y="107"/>
                    <a:pt x="536" y="107"/>
                  </a:cubicBezTo>
                  <a:cubicBezTo>
                    <a:pt x="537" y="106"/>
                    <a:pt x="537" y="106"/>
                    <a:pt x="537" y="106"/>
                  </a:cubicBezTo>
                  <a:cubicBezTo>
                    <a:pt x="538" y="106"/>
                    <a:pt x="538" y="106"/>
                    <a:pt x="538" y="106"/>
                  </a:cubicBezTo>
                  <a:cubicBezTo>
                    <a:pt x="539" y="108"/>
                    <a:pt x="539" y="108"/>
                    <a:pt x="539" y="108"/>
                  </a:cubicBezTo>
                  <a:cubicBezTo>
                    <a:pt x="540" y="108"/>
                    <a:pt x="540" y="108"/>
                    <a:pt x="540" y="108"/>
                  </a:cubicBezTo>
                  <a:cubicBezTo>
                    <a:pt x="539" y="109"/>
                    <a:pt x="539" y="109"/>
                    <a:pt x="539" y="109"/>
                  </a:cubicBezTo>
                  <a:cubicBezTo>
                    <a:pt x="538" y="109"/>
                    <a:pt x="538" y="109"/>
                    <a:pt x="538" y="109"/>
                  </a:cubicBezTo>
                  <a:cubicBezTo>
                    <a:pt x="537" y="108"/>
                    <a:pt x="537" y="108"/>
                    <a:pt x="537" y="108"/>
                  </a:cubicBezTo>
                  <a:cubicBezTo>
                    <a:pt x="534" y="108"/>
                    <a:pt x="534" y="108"/>
                    <a:pt x="534" y="108"/>
                  </a:cubicBezTo>
                  <a:cubicBezTo>
                    <a:pt x="534" y="111"/>
                    <a:pt x="534" y="111"/>
                    <a:pt x="534" y="111"/>
                  </a:cubicBezTo>
                  <a:cubicBezTo>
                    <a:pt x="535" y="112"/>
                    <a:pt x="535" y="112"/>
                    <a:pt x="535" y="112"/>
                  </a:cubicBezTo>
                  <a:cubicBezTo>
                    <a:pt x="536" y="112"/>
                    <a:pt x="536" y="112"/>
                    <a:pt x="536" y="112"/>
                  </a:cubicBezTo>
                  <a:cubicBezTo>
                    <a:pt x="535" y="113"/>
                    <a:pt x="535" y="113"/>
                    <a:pt x="535" y="113"/>
                  </a:cubicBezTo>
                  <a:cubicBezTo>
                    <a:pt x="535" y="117"/>
                    <a:pt x="535" y="117"/>
                    <a:pt x="535" y="117"/>
                  </a:cubicBezTo>
                  <a:cubicBezTo>
                    <a:pt x="536" y="116"/>
                    <a:pt x="536" y="116"/>
                    <a:pt x="536" y="116"/>
                  </a:cubicBezTo>
                  <a:cubicBezTo>
                    <a:pt x="538" y="116"/>
                    <a:pt x="538" y="116"/>
                    <a:pt x="538" y="116"/>
                  </a:cubicBezTo>
                  <a:cubicBezTo>
                    <a:pt x="538" y="119"/>
                    <a:pt x="538" y="119"/>
                    <a:pt x="538" y="119"/>
                  </a:cubicBezTo>
                  <a:cubicBezTo>
                    <a:pt x="540" y="120"/>
                    <a:pt x="540" y="120"/>
                    <a:pt x="540" y="120"/>
                  </a:cubicBezTo>
                  <a:cubicBezTo>
                    <a:pt x="544" y="122"/>
                    <a:pt x="544" y="122"/>
                    <a:pt x="544" y="122"/>
                  </a:cubicBezTo>
                  <a:cubicBezTo>
                    <a:pt x="545" y="121"/>
                    <a:pt x="545" y="121"/>
                    <a:pt x="545" y="121"/>
                  </a:cubicBezTo>
                  <a:cubicBezTo>
                    <a:pt x="546" y="120"/>
                    <a:pt x="546" y="120"/>
                    <a:pt x="546" y="120"/>
                  </a:cubicBezTo>
                  <a:cubicBezTo>
                    <a:pt x="545" y="118"/>
                    <a:pt x="545" y="118"/>
                    <a:pt x="545" y="118"/>
                  </a:cubicBezTo>
                  <a:cubicBezTo>
                    <a:pt x="548" y="118"/>
                    <a:pt x="548" y="118"/>
                    <a:pt x="548" y="118"/>
                  </a:cubicBezTo>
                  <a:cubicBezTo>
                    <a:pt x="548" y="120"/>
                    <a:pt x="548" y="120"/>
                    <a:pt x="548" y="120"/>
                  </a:cubicBezTo>
                  <a:cubicBezTo>
                    <a:pt x="548" y="121"/>
                    <a:pt x="548" y="121"/>
                    <a:pt x="548" y="121"/>
                  </a:cubicBezTo>
                  <a:cubicBezTo>
                    <a:pt x="548" y="123"/>
                    <a:pt x="548" y="123"/>
                    <a:pt x="548" y="123"/>
                  </a:cubicBezTo>
                  <a:cubicBezTo>
                    <a:pt x="549" y="123"/>
                    <a:pt x="549" y="123"/>
                    <a:pt x="549" y="123"/>
                  </a:cubicBezTo>
                  <a:cubicBezTo>
                    <a:pt x="550" y="119"/>
                    <a:pt x="550" y="119"/>
                    <a:pt x="550" y="119"/>
                  </a:cubicBezTo>
                  <a:cubicBezTo>
                    <a:pt x="550" y="115"/>
                    <a:pt x="550" y="115"/>
                    <a:pt x="550" y="115"/>
                  </a:cubicBezTo>
                  <a:cubicBezTo>
                    <a:pt x="551" y="113"/>
                    <a:pt x="551" y="113"/>
                    <a:pt x="551" y="113"/>
                  </a:cubicBezTo>
                  <a:cubicBezTo>
                    <a:pt x="553" y="111"/>
                    <a:pt x="553" y="111"/>
                    <a:pt x="553" y="111"/>
                  </a:cubicBezTo>
                  <a:cubicBezTo>
                    <a:pt x="554" y="109"/>
                    <a:pt x="554" y="109"/>
                    <a:pt x="554" y="109"/>
                  </a:cubicBezTo>
                  <a:cubicBezTo>
                    <a:pt x="554" y="111"/>
                    <a:pt x="554" y="111"/>
                    <a:pt x="554" y="111"/>
                  </a:cubicBezTo>
                  <a:cubicBezTo>
                    <a:pt x="552" y="114"/>
                    <a:pt x="552" y="114"/>
                    <a:pt x="552" y="114"/>
                  </a:cubicBezTo>
                  <a:cubicBezTo>
                    <a:pt x="551" y="117"/>
                    <a:pt x="551" y="117"/>
                    <a:pt x="551" y="117"/>
                  </a:cubicBezTo>
                  <a:cubicBezTo>
                    <a:pt x="552" y="118"/>
                    <a:pt x="552" y="118"/>
                    <a:pt x="552" y="118"/>
                  </a:cubicBezTo>
                  <a:cubicBezTo>
                    <a:pt x="551" y="122"/>
                    <a:pt x="551" y="122"/>
                    <a:pt x="551" y="122"/>
                  </a:cubicBezTo>
                  <a:cubicBezTo>
                    <a:pt x="552" y="123"/>
                    <a:pt x="552" y="123"/>
                    <a:pt x="552" y="123"/>
                  </a:cubicBezTo>
                  <a:cubicBezTo>
                    <a:pt x="552" y="124"/>
                    <a:pt x="552" y="124"/>
                    <a:pt x="552" y="124"/>
                  </a:cubicBezTo>
                  <a:cubicBezTo>
                    <a:pt x="552" y="125"/>
                    <a:pt x="552" y="125"/>
                    <a:pt x="552" y="125"/>
                  </a:cubicBezTo>
                  <a:close/>
                  <a:moveTo>
                    <a:pt x="556" y="47"/>
                  </a:moveTo>
                  <a:cubicBezTo>
                    <a:pt x="557" y="47"/>
                    <a:pt x="557" y="47"/>
                    <a:pt x="557" y="47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9" y="48"/>
                    <a:pt x="559" y="48"/>
                    <a:pt x="559" y="48"/>
                  </a:cubicBezTo>
                  <a:cubicBezTo>
                    <a:pt x="560" y="48"/>
                    <a:pt x="560" y="48"/>
                    <a:pt x="560" y="48"/>
                  </a:cubicBezTo>
                  <a:cubicBezTo>
                    <a:pt x="560" y="49"/>
                    <a:pt x="560" y="49"/>
                    <a:pt x="560" y="49"/>
                  </a:cubicBezTo>
                  <a:cubicBezTo>
                    <a:pt x="559" y="49"/>
                    <a:pt x="559" y="49"/>
                    <a:pt x="559" y="49"/>
                  </a:cubicBezTo>
                  <a:cubicBezTo>
                    <a:pt x="559" y="49"/>
                    <a:pt x="559" y="49"/>
                    <a:pt x="559" y="49"/>
                  </a:cubicBezTo>
                  <a:cubicBezTo>
                    <a:pt x="557" y="48"/>
                    <a:pt x="557" y="48"/>
                    <a:pt x="557" y="48"/>
                  </a:cubicBezTo>
                  <a:cubicBezTo>
                    <a:pt x="556" y="47"/>
                    <a:pt x="556" y="47"/>
                    <a:pt x="556" y="47"/>
                  </a:cubicBezTo>
                  <a:close/>
                  <a:moveTo>
                    <a:pt x="558" y="124"/>
                  </a:moveTo>
                  <a:cubicBezTo>
                    <a:pt x="558" y="123"/>
                    <a:pt x="558" y="123"/>
                    <a:pt x="558" y="123"/>
                  </a:cubicBezTo>
                  <a:cubicBezTo>
                    <a:pt x="559" y="121"/>
                    <a:pt x="559" y="121"/>
                    <a:pt x="559" y="121"/>
                  </a:cubicBezTo>
                  <a:cubicBezTo>
                    <a:pt x="559" y="120"/>
                    <a:pt x="559" y="120"/>
                    <a:pt x="559" y="120"/>
                  </a:cubicBezTo>
                  <a:cubicBezTo>
                    <a:pt x="560" y="120"/>
                    <a:pt x="560" y="120"/>
                    <a:pt x="560" y="120"/>
                  </a:cubicBezTo>
                  <a:cubicBezTo>
                    <a:pt x="561" y="120"/>
                    <a:pt x="561" y="120"/>
                    <a:pt x="561" y="120"/>
                  </a:cubicBezTo>
                  <a:cubicBezTo>
                    <a:pt x="560" y="121"/>
                    <a:pt x="560" y="121"/>
                    <a:pt x="560" y="121"/>
                  </a:cubicBezTo>
                  <a:cubicBezTo>
                    <a:pt x="560" y="122"/>
                    <a:pt x="560" y="122"/>
                    <a:pt x="560" y="122"/>
                  </a:cubicBezTo>
                  <a:cubicBezTo>
                    <a:pt x="558" y="124"/>
                    <a:pt x="558" y="124"/>
                    <a:pt x="558" y="124"/>
                  </a:cubicBezTo>
                  <a:cubicBezTo>
                    <a:pt x="558" y="124"/>
                    <a:pt x="558" y="124"/>
                    <a:pt x="558" y="124"/>
                  </a:cubicBezTo>
                  <a:close/>
                  <a:moveTo>
                    <a:pt x="576" y="107"/>
                  </a:moveTo>
                  <a:cubicBezTo>
                    <a:pt x="578" y="105"/>
                    <a:pt x="578" y="105"/>
                    <a:pt x="578" y="105"/>
                  </a:cubicBezTo>
                  <a:cubicBezTo>
                    <a:pt x="579" y="105"/>
                    <a:pt x="579" y="105"/>
                    <a:pt x="579" y="105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4" y="106"/>
                    <a:pt x="584" y="106"/>
                    <a:pt x="584" y="106"/>
                  </a:cubicBezTo>
                  <a:cubicBezTo>
                    <a:pt x="584" y="107"/>
                    <a:pt x="584" y="107"/>
                    <a:pt x="584" y="107"/>
                  </a:cubicBezTo>
                  <a:cubicBezTo>
                    <a:pt x="581" y="107"/>
                    <a:pt x="581" y="107"/>
                    <a:pt x="581" y="107"/>
                  </a:cubicBezTo>
                  <a:cubicBezTo>
                    <a:pt x="580" y="108"/>
                    <a:pt x="580" y="108"/>
                    <a:pt x="580" y="108"/>
                  </a:cubicBezTo>
                  <a:cubicBezTo>
                    <a:pt x="577" y="109"/>
                    <a:pt x="577" y="109"/>
                    <a:pt x="577" y="109"/>
                  </a:cubicBezTo>
                  <a:cubicBezTo>
                    <a:pt x="576" y="108"/>
                    <a:pt x="576" y="108"/>
                    <a:pt x="576" y="108"/>
                  </a:cubicBezTo>
                  <a:cubicBezTo>
                    <a:pt x="576" y="107"/>
                    <a:pt x="576" y="107"/>
                    <a:pt x="576" y="107"/>
                  </a:cubicBezTo>
                  <a:close/>
                  <a:moveTo>
                    <a:pt x="708" y="4"/>
                  </a:moveTo>
                  <a:cubicBezTo>
                    <a:pt x="709" y="2"/>
                    <a:pt x="709" y="2"/>
                    <a:pt x="709" y="2"/>
                  </a:cubicBezTo>
                  <a:cubicBezTo>
                    <a:pt x="710" y="2"/>
                    <a:pt x="710" y="2"/>
                    <a:pt x="710" y="2"/>
                  </a:cubicBezTo>
                  <a:cubicBezTo>
                    <a:pt x="711" y="4"/>
                    <a:pt x="711" y="4"/>
                    <a:pt x="711" y="4"/>
                  </a:cubicBezTo>
                  <a:cubicBezTo>
                    <a:pt x="709" y="4"/>
                    <a:pt x="709" y="4"/>
                    <a:pt x="709" y="4"/>
                  </a:cubicBezTo>
                  <a:cubicBezTo>
                    <a:pt x="708" y="4"/>
                    <a:pt x="708" y="4"/>
                    <a:pt x="708" y="4"/>
                  </a:cubicBezTo>
                  <a:close/>
                  <a:moveTo>
                    <a:pt x="645" y="128"/>
                  </a:moveTo>
                  <a:cubicBezTo>
                    <a:pt x="644" y="129"/>
                    <a:pt x="644" y="129"/>
                    <a:pt x="644" y="129"/>
                  </a:cubicBezTo>
                  <a:cubicBezTo>
                    <a:pt x="645" y="130"/>
                    <a:pt x="645" y="130"/>
                    <a:pt x="645" y="130"/>
                  </a:cubicBezTo>
                  <a:cubicBezTo>
                    <a:pt x="646" y="130"/>
                    <a:pt x="646" y="130"/>
                    <a:pt x="646" y="130"/>
                  </a:cubicBezTo>
                  <a:cubicBezTo>
                    <a:pt x="646" y="129"/>
                    <a:pt x="646" y="129"/>
                    <a:pt x="646" y="129"/>
                  </a:cubicBezTo>
                  <a:cubicBezTo>
                    <a:pt x="645" y="128"/>
                    <a:pt x="645" y="128"/>
                    <a:pt x="645" y="128"/>
                  </a:cubicBezTo>
                  <a:cubicBezTo>
                    <a:pt x="645" y="128"/>
                    <a:pt x="645" y="128"/>
                    <a:pt x="645" y="128"/>
                  </a:cubicBezTo>
                  <a:close/>
                  <a:moveTo>
                    <a:pt x="613" y="147"/>
                  </a:moveTo>
                  <a:cubicBezTo>
                    <a:pt x="614" y="148"/>
                    <a:pt x="614" y="148"/>
                    <a:pt x="614" y="148"/>
                  </a:cubicBezTo>
                  <a:cubicBezTo>
                    <a:pt x="615" y="148"/>
                    <a:pt x="615" y="148"/>
                    <a:pt x="615" y="148"/>
                  </a:cubicBezTo>
                  <a:cubicBezTo>
                    <a:pt x="614" y="147"/>
                    <a:pt x="614" y="147"/>
                    <a:pt x="614" y="147"/>
                  </a:cubicBezTo>
                  <a:cubicBezTo>
                    <a:pt x="613" y="147"/>
                    <a:pt x="613" y="147"/>
                    <a:pt x="613" y="147"/>
                  </a:cubicBezTo>
                  <a:close/>
                  <a:moveTo>
                    <a:pt x="568" y="147"/>
                  </a:moveTo>
                  <a:cubicBezTo>
                    <a:pt x="568" y="144"/>
                    <a:pt x="568" y="144"/>
                    <a:pt x="568" y="144"/>
                  </a:cubicBezTo>
                  <a:cubicBezTo>
                    <a:pt x="568" y="143"/>
                    <a:pt x="568" y="143"/>
                    <a:pt x="568" y="143"/>
                  </a:cubicBezTo>
                  <a:cubicBezTo>
                    <a:pt x="569" y="143"/>
                    <a:pt x="569" y="143"/>
                    <a:pt x="569" y="143"/>
                  </a:cubicBezTo>
                  <a:cubicBezTo>
                    <a:pt x="569" y="144"/>
                    <a:pt x="569" y="144"/>
                    <a:pt x="569" y="144"/>
                  </a:cubicBezTo>
                  <a:cubicBezTo>
                    <a:pt x="569" y="146"/>
                    <a:pt x="569" y="146"/>
                    <a:pt x="569" y="146"/>
                  </a:cubicBezTo>
                  <a:cubicBezTo>
                    <a:pt x="569" y="147"/>
                    <a:pt x="569" y="147"/>
                    <a:pt x="569" y="147"/>
                  </a:cubicBezTo>
                  <a:cubicBezTo>
                    <a:pt x="568" y="147"/>
                    <a:pt x="568" y="147"/>
                    <a:pt x="568" y="147"/>
                  </a:cubicBezTo>
                  <a:close/>
                  <a:moveTo>
                    <a:pt x="556" y="173"/>
                  </a:moveTo>
                  <a:cubicBezTo>
                    <a:pt x="556" y="172"/>
                    <a:pt x="556" y="172"/>
                    <a:pt x="556" y="172"/>
                  </a:cubicBezTo>
                  <a:cubicBezTo>
                    <a:pt x="556" y="171"/>
                    <a:pt x="556" y="171"/>
                    <a:pt x="556" y="171"/>
                  </a:cubicBezTo>
                  <a:cubicBezTo>
                    <a:pt x="555" y="169"/>
                    <a:pt x="555" y="169"/>
                    <a:pt x="555" y="169"/>
                  </a:cubicBezTo>
                  <a:cubicBezTo>
                    <a:pt x="554" y="168"/>
                    <a:pt x="554" y="168"/>
                    <a:pt x="554" y="168"/>
                  </a:cubicBezTo>
                  <a:cubicBezTo>
                    <a:pt x="554" y="169"/>
                    <a:pt x="554" y="169"/>
                    <a:pt x="554" y="169"/>
                  </a:cubicBezTo>
                  <a:cubicBezTo>
                    <a:pt x="553" y="171"/>
                    <a:pt x="553" y="171"/>
                    <a:pt x="553" y="171"/>
                  </a:cubicBezTo>
                  <a:cubicBezTo>
                    <a:pt x="554" y="173"/>
                    <a:pt x="554" y="173"/>
                    <a:pt x="554" y="173"/>
                  </a:cubicBezTo>
                  <a:cubicBezTo>
                    <a:pt x="555" y="175"/>
                    <a:pt x="555" y="175"/>
                    <a:pt x="555" y="175"/>
                  </a:cubicBezTo>
                  <a:cubicBezTo>
                    <a:pt x="554" y="177"/>
                    <a:pt x="554" y="177"/>
                    <a:pt x="554" y="177"/>
                  </a:cubicBezTo>
                  <a:cubicBezTo>
                    <a:pt x="554" y="177"/>
                    <a:pt x="554" y="177"/>
                    <a:pt x="554" y="177"/>
                  </a:cubicBezTo>
                  <a:cubicBezTo>
                    <a:pt x="552" y="176"/>
                    <a:pt x="552" y="176"/>
                    <a:pt x="552" y="176"/>
                  </a:cubicBezTo>
                  <a:cubicBezTo>
                    <a:pt x="549" y="176"/>
                    <a:pt x="549" y="176"/>
                    <a:pt x="549" y="176"/>
                  </a:cubicBezTo>
                  <a:cubicBezTo>
                    <a:pt x="549" y="175"/>
                    <a:pt x="549" y="175"/>
                    <a:pt x="549" y="175"/>
                  </a:cubicBezTo>
                  <a:cubicBezTo>
                    <a:pt x="548" y="175"/>
                    <a:pt x="548" y="175"/>
                    <a:pt x="548" y="175"/>
                  </a:cubicBezTo>
                  <a:cubicBezTo>
                    <a:pt x="546" y="173"/>
                    <a:pt x="546" y="173"/>
                    <a:pt x="546" y="173"/>
                  </a:cubicBezTo>
                  <a:cubicBezTo>
                    <a:pt x="545" y="173"/>
                    <a:pt x="545" y="173"/>
                    <a:pt x="545" y="173"/>
                  </a:cubicBezTo>
                  <a:cubicBezTo>
                    <a:pt x="544" y="172"/>
                    <a:pt x="544" y="172"/>
                    <a:pt x="544" y="172"/>
                  </a:cubicBezTo>
                  <a:cubicBezTo>
                    <a:pt x="543" y="172"/>
                    <a:pt x="543" y="172"/>
                    <a:pt x="543" y="172"/>
                  </a:cubicBezTo>
                  <a:cubicBezTo>
                    <a:pt x="543" y="172"/>
                    <a:pt x="543" y="172"/>
                    <a:pt x="543" y="172"/>
                  </a:cubicBezTo>
                  <a:cubicBezTo>
                    <a:pt x="542" y="171"/>
                    <a:pt x="542" y="171"/>
                    <a:pt x="542" y="171"/>
                  </a:cubicBezTo>
                  <a:cubicBezTo>
                    <a:pt x="543" y="169"/>
                    <a:pt x="543" y="169"/>
                    <a:pt x="543" y="169"/>
                  </a:cubicBezTo>
                  <a:cubicBezTo>
                    <a:pt x="544" y="169"/>
                    <a:pt x="544" y="169"/>
                    <a:pt x="544" y="169"/>
                  </a:cubicBezTo>
                  <a:cubicBezTo>
                    <a:pt x="545" y="168"/>
                    <a:pt x="545" y="168"/>
                    <a:pt x="545" y="168"/>
                  </a:cubicBezTo>
                  <a:cubicBezTo>
                    <a:pt x="545" y="167"/>
                    <a:pt x="545" y="167"/>
                    <a:pt x="545" y="167"/>
                  </a:cubicBezTo>
                  <a:cubicBezTo>
                    <a:pt x="544" y="164"/>
                    <a:pt x="544" y="164"/>
                    <a:pt x="544" y="164"/>
                  </a:cubicBezTo>
                  <a:cubicBezTo>
                    <a:pt x="543" y="164"/>
                    <a:pt x="543" y="164"/>
                    <a:pt x="543" y="164"/>
                  </a:cubicBezTo>
                  <a:cubicBezTo>
                    <a:pt x="543" y="165"/>
                    <a:pt x="543" y="165"/>
                    <a:pt x="543" y="165"/>
                  </a:cubicBezTo>
                  <a:cubicBezTo>
                    <a:pt x="544" y="166"/>
                    <a:pt x="544" y="166"/>
                    <a:pt x="544" y="166"/>
                  </a:cubicBezTo>
                  <a:cubicBezTo>
                    <a:pt x="544" y="167"/>
                    <a:pt x="544" y="167"/>
                    <a:pt x="544" y="167"/>
                  </a:cubicBezTo>
                  <a:cubicBezTo>
                    <a:pt x="543" y="168"/>
                    <a:pt x="543" y="168"/>
                    <a:pt x="543" y="168"/>
                  </a:cubicBezTo>
                  <a:cubicBezTo>
                    <a:pt x="542" y="168"/>
                    <a:pt x="542" y="168"/>
                    <a:pt x="542" y="168"/>
                  </a:cubicBezTo>
                  <a:cubicBezTo>
                    <a:pt x="541" y="169"/>
                    <a:pt x="541" y="169"/>
                    <a:pt x="541" y="169"/>
                  </a:cubicBezTo>
                  <a:cubicBezTo>
                    <a:pt x="542" y="169"/>
                    <a:pt x="542" y="169"/>
                    <a:pt x="542" y="169"/>
                  </a:cubicBezTo>
                  <a:cubicBezTo>
                    <a:pt x="542" y="170"/>
                    <a:pt x="542" y="170"/>
                    <a:pt x="542" y="170"/>
                  </a:cubicBezTo>
                  <a:cubicBezTo>
                    <a:pt x="541" y="171"/>
                    <a:pt x="541" y="171"/>
                    <a:pt x="541" y="171"/>
                  </a:cubicBezTo>
                  <a:cubicBezTo>
                    <a:pt x="540" y="171"/>
                    <a:pt x="540" y="171"/>
                    <a:pt x="540" y="171"/>
                  </a:cubicBezTo>
                  <a:cubicBezTo>
                    <a:pt x="539" y="169"/>
                    <a:pt x="539" y="169"/>
                    <a:pt x="539" y="169"/>
                  </a:cubicBezTo>
                  <a:cubicBezTo>
                    <a:pt x="539" y="168"/>
                    <a:pt x="539" y="168"/>
                    <a:pt x="539" y="168"/>
                  </a:cubicBezTo>
                  <a:cubicBezTo>
                    <a:pt x="539" y="167"/>
                    <a:pt x="539" y="167"/>
                    <a:pt x="539" y="167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539" y="164"/>
                    <a:pt x="539" y="164"/>
                    <a:pt x="539" y="164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38" y="164"/>
                    <a:pt x="538" y="164"/>
                    <a:pt x="538" y="164"/>
                  </a:cubicBezTo>
                  <a:cubicBezTo>
                    <a:pt x="538" y="165"/>
                    <a:pt x="538" y="165"/>
                    <a:pt x="538" y="165"/>
                  </a:cubicBezTo>
                  <a:cubicBezTo>
                    <a:pt x="537" y="167"/>
                    <a:pt x="537" y="167"/>
                    <a:pt x="537" y="167"/>
                  </a:cubicBezTo>
                  <a:cubicBezTo>
                    <a:pt x="537" y="168"/>
                    <a:pt x="537" y="168"/>
                    <a:pt x="537" y="168"/>
                  </a:cubicBezTo>
                  <a:cubicBezTo>
                    <a:pt x="537" y="169"/>
                    <a:pt x="537" y="169"/>
                    <a:pt x="537" y="169"/>
                  </a:cubicBezTo>
                  <a:cubicBezTo>
                    <a:pt x="535" y="169"/>
                    <a:pt x="535" y="169"/>
                    <a:pt x="535" y="169"/>
                  </a:cubicBezTo>
                  <a:cubicBezTo>
                    <a:pt x="534" y="168"/>
                    <a:pt x="534" y="168"/>
                    <a:pt x="534" y="168"/>
                  </a:cubicBezTo>
                  <a:cubicBezTo>
                    <a:pt x="533" y="168"/>
                    <a:pt x="533" y="168"/>
                    <a:pt x="533" y="168"/>
                  </a:cubicBezTo>
                  <a:cubicBezTo>
                    <a:pt x="533" y="167"/>
                    <a:pt x="533" y="167"/>
                    <a:pt x="533" y="167"/>
                  </a:cubicBezTo>
                  <a:cubicBezTo>
                    <a:pt x="534" y="166"/>
                    <a:pt x="534" y="166"/>
                    <a:pt x="534" y="166"/>
                  </a:cubicBezTo>
                  <a:cubicBezTo>
                    <a:pt x="534" y="164"/>
                    <a:pt x="534" y="164"/>
                    <a:pt x="534" y="164"/>
                  </a:cubicBezTo>
                  <a:cubicBezTo>
                    <a:pt x="534" y="163"/>
                    <a:pt x="534" y="163"/>
                    <a:pt x="534" y="163"/>
                  </a:cubicBezTo>
                  <a:cubicBezTo>
                    <a:pt x="534" y="161"/>
                    <a:pt x="534" y="161"/>
                    <a:pt x="534" y="161"/>
                  </a:cubicBezTo>
                  <a:cubicBezTo>
                    <a:pt x="536" y="158"/>
                    <a:pt x="536" y="158"/>
                    <a:pt x="536" y="158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34" y="159"/>
                    <a:pt x="534" y="159"/>
                    <a:pt x="534" y="159"/>
                  </a:cubicBezTo>
                  <a:cubicBezTo>
                    <a:pt x="533" y="163"/>
                    <a:pt x="533" y="163"/>
                    <a:pt x="533" y="163"/>
                  </a:cubicBezTo>
                  <a:cubicBezTo>
                    <a:pt x="533" y="165"/>
                    <a:pt x="533" y="165"/>
                    <a:pt x="533" y="165"/>
                  </a:cubicBezTo>
                  <a:cubicBezTo>
                    <a:pt x="532" y="166"/>
                    <a:pt x="532" y="166"/>
                    <a:pt x="532" y="166"/>
                  </a:cubicBezTo>
                  <a:cubicBezTo>
                    <a:pt x="531" y="166"/>
                    <a:pt x="531" y="166"/>
                    <a:pt x="531" y="166"/>
                  </a:cubicBezTo>
                  <a:cubicBezTo>
                    <a:pt x="532" y="164"/>
                    <a:pt x="532" y="164"/>
                    <a:pt x="532" y="164"/>
                  </a:cubicBezTo>
                  <a:cubicBezTo>
                    <a:pt x="532" y="164"/>
                    <a:pt x="532" y="164"/>
                    <a:pt x="532" y="164"/>
                  </a:cubicBezTo>
                  <a:cubicBezTo>
                    <a:pt x="532" y="164"/>
                    <a:pt x="532" y="164"/>
                    <a:pt x="532" y="164"/>
                  </a:cubicBezTo>
                  <a:cubicBezTo>
                    <a:pt x="531" y="166"/>
                    <a:pt x="531" y="166"/>
                    <a:pt x="531" y="166"/>
                  </a:cubicBezTo>
                  <a:cubicBezTo>
                    <a:pt x="529" y="166"/>
                    <a:pt x="529" y="166"/>
                    <a:pt x="529" y="166"/>
                  </a:cubicBezTo>
                  <a:cubicBezTo>
                    <a:pt x="528" y="165"/>
                    <a:pt x="528" y="165"/>
                    <a:pt x="528" y="165"/>
                  </a:cubicBezTo>
                  <a:cubicBezTo>
                    <a:pt x="528" y="163"/>
                    <a:pt x="528" y="163"/>
                    <a:pt x="528" y="163"/>
                  </a:cubicBezTo>
                  <a:cubicBezTo>
                    <a:pt x="528" y="162"/>
                    <a:pt x="528" y="162"/>
                    <a:pt x="528" y="162"/>
                  </a:cubicBezTo>
                  <a:cubicBezTo>
                    <a:pt x="528" y="161"/>
                    <a:pt x="528" y="161"/>
                    <a:pt x="528" y="161"/>
                  </a:cubicBezTo>
                  <a:cubicBezTo>
                    <a:pt x="530" y="159"/>
                    <a:pt x="530" y="159"/>
                    <a:pt x="530" y="159"/>
                  </a:cubicBezTo>
                  <a:cubicBezTo>
                    <a:pt x="530" y="158"/>
                    <a:pt x="530" y="158"/>
                    <a:pt x="530" y="158"/>
                  </a:cubicBezTo>
                  <a:cubicBezTo>
                    <a:pt x="530" y="157"/>
                    <a:pt x="530" y="157"/>
                    <a:pt x="530" y="157"/>
                  </a:cubicBezTo>
                  <a:cubicBezTo>
                    <a:pt x="531" y="156"/>
                    <a:pt x="531" y="156"/>
                    <a:pt x="531" y="156"/>
                  </a:cubicBezTo>
                  <a:cubicBezTo>
                    <a:pt x="532" y="155"/>
                    <a:pt x="532" y="155"/>
                    <a:pt x="532" y="155"/>
                  </a:cubicBezTo>
                  <a:cubicBezTo>
                    <a:pt x="533" y="154"/>
                    <a:pt x="533" y="154"/>
                    <a:pt x="533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7" y="154"/>
                    <a:pt x="537" y="154"/>
                    <a:pt x="537" y="154"/>
                  </a:cubicBezTo>
                  <a:cubicBezTo>
                    <a:pt x="538" y="152"/>
                    <a:pt x="538" y="152"/>
                    <a:pt x="538" y="152"/>
                  </a:cubicBezTo>
                  <a:cubicBezTo>
                    <a:pt x="539" y="152"/>
                    <a:pt x="539" y="152"/>
                    <a:pt x="539" y="152"/>
                  </a:cubicBezTo>
                  <a:cubicBezTo>
                    <a:pt x="540" y="151"/>
                    <a:pt x="540" y="151"/>
                    <a:pt x="540" y="151"/>
                  </a:cubicBezTo>
                  <a:cubicBezTo>
                    <a:pt x="540" y="150"/>
                    <a:pt x="540" y="150"/>
                    <a:pt x="540" y="150"/>
                  </a:cubicBezTo>
                  <a:cubicBezTo>
                    <a:pt x="541" y="150"/>
                    <a:pt x="541" y="150"/>
                    <a:pt x="541" y="150"/>
                  </a:cubicBezTo>
                  <a:cubicBezTo>
                    <a:pt x="543" y="150"/>
                    <a:pt x="543" y="150"/>
                    <a:pt x="543" y="150"/>
                  </a:cubicBezTo>
                  <a:cubicBezTo>
                    <a:pt x="545" y="151"/>
                    <a:pt x="545" y="151"/>
                    <a:pt x="545" y="151"/>
                  </a:cubicBezTo>
                  <a:cubicBezTo>
                    <a:pt x="548" y="151"/>
                    <a:pt x="548" y="151"/>
                    <a:pt x="548" y="151"/>
                  </a:cubicBezTo>
                  <a:cubicBezTo>
                    <a:pt x="549" y="150"/>
                    <a:pt x="549" y="150"/>
                    <a:pt x="549" y="150"/>
                  </a:cubicBezTo>
                  <a:cubicBezTo>
                    <a:pt x="550" y="150"/>
                    <a:pt x="550" y="150"/>
                    <a:pt x="550" y="150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1"/>
                    <a:pt x="552" y="151"/>
                    <a:pt x="552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5" y="152"/>
                    <a:pt x="555" y="152"/>
                    <a:pt x="555" y="152"/>
                  </a:cubicBezTo>
                  <a:cubicBezTo>
                    <a:pt x="556" y="152"/>
                    <a:pt x="556" y="152"/>
                    <a:pt x="556" y="152"/>
                  </a:cubicBezTo>
                  <a:cubicBezTo>
                    <a:pt x="557" y="152"/>
                    <a:pt x="557" y="152"/>
                    <a:pt x="557" y="152"/>
                  </a:cubicBezTo>
                  <a:cubicBezTo>
                    <a:pt x="558" y="151"/>
                    <a:pt x="558" y="151"/>
                    <a:pt x="558" y="151"/>
                  </a:cubicBezTo>
                  <a:cubicBezTo>
                    <a:pt x="557" y="151"/>
                    <a:pt x="557" y="151"/>
                    <a:pt x="557" y="151"/>
                  </a:cubicBezTo>
                  <a:cubicBezTo>
                    <a:pt x="556" y="151"/>
                    <a:pt x="556" y="151"/>
                    <a:pt x="556" y="151"/>
                  </a:cubicBezTo>
                  <a:cubicBezTo>
                    <a:pt x="555" y="150"/>
                    <a:pt x="555" y="150"/>
                    <a:pt x="555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5" y="148"/>
                    <a:pt x="555" y="148"/>
                    <a:pt x="555" y="148"/>
                  </a:cubicBezTo>
                  <a:cubicBezTo>
                    <a:pt x="555" y="147"/>
                    <a:pt x="555" y="147"/>
                    <a:pt x="555" y="147"/>
                  </a:cubicBezTo>
                  <a:cubicBezTo>
                    <a:pt x="554" y="147"/>
                    <a:pt x="554" y="147"/>
                    <a:pt x="554" y="147"/>
                  </a:cubicBezTo>
                  <a:cubicBezTo>
                    <a:pt x="554" y="146"/>
                    <a:pt x="554" y="146"/>
                    <a:pt x="554" y="146"/>
                  </a:cubicBezTo>
                  <a:cubicBezTo>
                    <a:pt x="556" y="146"/>
                    <a:pt x="556" y="146"/>
                    <a:pt x="556" y="146"/>
                  </a:cubicBezTo>
                  <a:cubicBezTo>
                    <a:pt x="556" y="146"/>
                    <a:pt x="556" y="146"/>
                    <a:pt x="556" y="146"/>
                  </a:cubicBezTo>
                  <a:cubicBezTo>
                    <a:pt x="555" y="145"/>
                    <a:pt x="555" y="145"/>
                    <a:pt x="555" y="145"/>
                  </a:cubicBezTo>
                  <a:cubicBezTo>
                    <a:pt x="554" y="146"/>
                    <a:pt x="554" y="146"/>
                    <a:pt x="554" y="146"/>
                  </a:cubicBezTo>
                  <a:cubicBezTo>
                    <a:pt x="553" y="146"/>
                    <a:pt x="553" y="146"/>
                    <a:pt x="553" y="146"/>
                  </a:cubicBezTo>
                  <a:cubicBezTo>
                    <a:pt x="552" y="144"/>
                    <a:pt x="552" y="144"/>
                    <a:pt x="552" y="144"/>
                  </a:cubicBezTo>
                  <a:cubicBezTo>
                    <a:pt x="552" y="143"/>
                    <a:pt x="552" y="143"/>
                    <a:pt x="552" y="143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1"/>
                    <a:pt x="554" y="141"/>
                    <a:pt x="554" y="141"/>
                  </a:cubicBezTo>
                  <a:cubicBezTo>
                    <a:pt x="553" y="141"/>
                    <a:pt x="553" y="141"/>
                    <a:pt x="553" y="141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3" y="137"/>
                    <a:pt x="553" y="137"/>
                    <a:pt x="553" y="137"/>
                  </a:cubicBezTo>
                  <a:cubicBezTo>
                    <a:pt x="553" y="136"/>
                    <a:pt x="553" y="136"/>
                    <a:pt x="553" y="136"/>
                  </a:cubicBezTo>
                  <a:cubicBezTo>
                    <a:pt x="553" y="135"/>
                    <a:pt x="553" y="135"/>
                    <a:pt x="553" y="135"/>
                  </a:cubicBezTo>
                  <a:cubicBezTo>
                    <a:pt x="553" y="133"/>
                    <a:pt x="553" y="133"/>
                    <a:pt x="553" y="133"/>
                  </a:cubicBezTo>
                  <a:cubicBezTo>
                    <a:pt x="554" y="133"/>
                    <a:pt x="554" y="133"/>
                    <a:pt x="554" y="133"/>
                  </a:cubicBezTo>
                  <a:cubicBezTo>
                    <a:pt x="556" y="133"/>
                    <a:pt x="556" y="133"/>
                    <a:pt x="556" y="133"/>
                  </a:cubicBezTo>
                  <a:cubicBezTo>
                    <a:pt x="558" y="133"/>
                    <a:pt x="558" y="133"/>
                    <a:pt x="558" y="133"/>
                  </a:cubicBezTo>
                  <a:cubicBezTo>
                    <a:pt x="559" y="133"/>
                    <a:pt x="559" y="133"/>
                    <a:pt x="559" y="133"/>
                  </a:cubicBezTo>
                  <a:cubicBezTo>
                    <a:pt x="561" y="133"/>
                    <a:pt x="561" y="133"/>
                    <a:pt x="561" y="133"/>
                  </a:cubicBezTo>
                  <a:cubicBezTo>
                    <a:pt x="562" y="133"/>
                    <a:pt x="562" y="133"/>
                    <a:pt x="562" y="133"/>
                  </a:cubicBezTo>
                  <a:cubicBezTo>
                    <a:pt x="564" y="135"/>
                    <a:pt x="564" y="135"/>
                    <a:pt x="564" y="135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44"/>
                    <a:pt x="565" y="144"/>
                    <a:pt x="565" y="144"/>
                  </a:cubicBezTo>
                  <a:cubicBezTo>
                    <a:pt x="564" y="146"/>
                    <a:pt x="564" y="146"/>
                    <a:pt x="564" y="146"/>
                  </a:cubicBezTo>
                  <a:cubicBezTo>
                    <a:pt x="565" y="147"/>
                    <a:pt x="565" y="147"/>
                    <a:pt x="565" y="147"/>
                  </a:cubicBezTo>
                  <a:cubicBezTo>
                    <a:pt x="566" y="146"/>
                    <a:pt x="566" y="146"/>
                    <a:pt x="566" y="146"/>
                  </a:cubicBezTo>
                  <a:cubicBezTo>
                    <a:pt x="569" y="148"/>
                    <a:pt x="569" y="148"/>
                    <a:pt x="569" y="148"/>
                  </a:cubicBezTo>
                  <a:cubicBezTo>
                    <a:pt x="570" y="150"/>
                    <a:pt x="570" y="150"/>
                    <a:pt x="570" y="150"/>
                  </a:cubicBezTo>
                  <a:cubicBezTo>
                    <a:pt x="571" y="150"/>
                    <a:pt x="571" y="150"/>
                    <a:pt x="571" y="150"/>
                  </a:cubicBezTo>
                  <a:cubicBezTo>
                    <a:pt x="571" y="149"/>
                    <a:pt x="571" y="149"/>
                    <a:pt x="571" y="149"/>
                  </a:cubicBezTo>
                  <a:cubicBezTo>
                    <a:pt x="575" y="149"/>
                    <a:pt x="575" y="149"/>
                    <a:pt x="575" y="149"/>
                  </a:cubicBezTo>
                  <a:cubicBezTo>
                    <a:pt x="577" y="151"/>
                    <a:pt x="577" y="151"/>
                    <a:pt x="577" y="151"/>
                  </a:cubicBezTo>
                  <a:cubicBezTo>
                    <a:pt x="578" y="151"/>
                    <a:pt x="578" y="151"/>
                    <a:pt x="578" y="151"/>
                  </a:cubicBezTo>
                  <a:cubicBezTo>
                    <a:pt x="577" y="150"/>
                    <a:pt x="577" y="150"/>
                    <a:pt x="577" y="150"/>
                  </a:cubicBezTo>
                  <a:cubicBezTo>
                    <a:pt x="578" y="148"/>
                    <a:pt x="578" y="148"/>
                    <a:pt x="578" y="148"/>
                  </a:cubicBezTo>
                  <a:cubicBezTo>
                    <a:pt x="581" y="147"/>
                    <a:pt x="581" y="147"/>
                    <a:pt x="581" y="147"/>
                  </a:cubicBezTo>
                  <a:cubicBezTo>
                    <a:pt x="583" y="145"/>
                    <a:pt x="583" y="145"/>
                    <a:pt x="583" y="145"/>
                  </a:cubicBezTo>
                  <a:cubicBezTo>
                    <a:pt x="586" y="143"/>
                    <a:pt x="586" y="143"/>
                    <a:pt x="586" y="143"/>
                  </a:cubicBezTo>
                  <a:cubicBezTo>
                    <a:pt x="589" y="140"/>
                    <a:pt x="589" y="140"/>
                    <a:pt x="589" y="140"/>
                  </a:cubicBezTo>
                  <a:cubicBezTo>
                    <a:pt x="589" y="138"/>
                    <a:pt x="589" y="138"/>
                    <a:pt x="589" y="138"/>
                  </a:cubicBezTo>
                  <a:cubicBezTo>
                    <a:pt x="590" y="137"/>
                    <a:pt x="590" y="137"/>
                    <a:pt x="590" y="137"/>
                  </a:cubicBezTo>
                  <a:cubicBezTo>
                    <a:pt x="589" y="137"/>
                    <a:pt x="589" y="137"/>
                    <a:pt x="589" y="137"/>
                  </a:cubicBezTo>
                  <a:cubicBezTo>
                    <a:pt x="588" y="138"/>
                    <a:pt x="588" y="138"/>
                    <a:pt x="588" y="138"/>
                  </a:cubicBezTo>
                  <a:cubicBezTo>
                    <a:pt x="588" y="139"/>
                    <a:pt x="588" y="139"/>
                    <a:pt x="588" y="139"/>
                  </a:cubicBezTo>
                  <a:cubicBezTo>
                    <a:pt x="585" y="142"/>
                    <a:pt x="585" y="142"/>
                    <a:pt x="585" y="142"/>
                  </a:cubicBezTo>
                  <a:cubicBezTo>
                    <a:pt x="583" y="143"/>
                    <a:pt x="583" y="143"/>
                    <a:pt x="583" y="143"/>
                  </a:cubicBezTo>
                  <a:cubicBezTo>
                    <a:pt x="583" y="144"/>
                    <a:pt x="583" y="144"/>
                    <a:pt x="583" y="144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7" y="147"/>
                    <a:pt x="577" y="147"/>
                    <a:pt x="577" y="147"/>
                  </a:cubicBezTo>
                  <a:cubicBezTo>
                    <a:pt x="576" y="147"/>
                    <a:pt x="576" y="147"/>
                    <a:pt x="576" y="147"/>
                  </a:cubicBezTo>
                  <a:cubicBezTo>
                    <a:pt x="575" y="147"/>
                    <a:pt x="575" y="147"/>
                    <a:pt x="575" y="147"/>
                  </a:cubicBezTo>
                  <a:cubicBezTo>
                    <a:pt x="575" y="147"/>
                    <a:pt x="575" y="147"/>
                    <a:pt x="575" y="147"/>
                  </a:cubicBezTo>
                  <a:cubicBezTo>
                    <a:pt x="573" y="147"/>
                    <a:pt x="573" y="147"/>
                    <a:pt x="573" y="147"/>
                  </a:cubicBezTo>
                  <a:cubicBezTo>
                    <a:pt x="571" y="146"/>
                    <a:pt x="571" y="146"/>
                    <a:pt x="571" y="146"/>
                  </a:cubicBezTo>
                  <a:cubicBezTo>
                    <a:pt x="571" y="145"/>
                    <a:pt x="571" y="145"/>
                    <a:pt x="571" y="145"/>
                  </a:cubicBezTo>
                  <a:cubicBezTo>
                    <a:pt x="572" y="144"/>
                    <a:pt x="572" y="144"/>
                    <a:pt x="572" y="144"/>
                  </a:cubicBezTo>
                  <a:cubicBezTo>
                    <a:pt x="574" y="142"/>
                    <a:pt x="574" y="142"/>
                    <a:pt x="574" y="142"/>
                  </a:cubicBezTo>
                  <a:cubicBezTo>
                    <a:pt x="574" y="141"/>
                    <a:pt x="574" y="141"/>
                    <a:pt x="574" y="141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1" y="143"/>
                    <a:pt x="571" y="143"/>
                    <a:pt x="571" y="143"/>
                  </a:cubicBezTo>
                  <a:cubicBezTo>
                    <a:pt x="570" y="143"/>
                    <a:pt x="570" y="143"/>
                    <a:pt x="570" y="143"/>
                  </a:cubicBezTo>
                  <a:cubicBezTo>
                    <a:pt x="569" y="141"/>
                    <a:pt x="569" y="141"/>
                    <a:pt x="569" y="141"/>
                  </a:cubicBezTo>
                  <a:cubicBezTo>
                    <a:pt x="569" y="140"/>
                    <a:pt x="569" y="140"/>
                    <a:pt x="569" y="140"/>
                  </a:cubicBezTo>
                  <a:cubicBezTo>
                    <a:pt x="570" y="140"/>
                    <a:pt x="570" y="140"/>
                    <a:pt x="570" y="140"/>
                  </a:cubicBezTo>
                  <a:cubicBezTo>
                    <a:pt x="572" y="140"/>
                    <a:pt x="572" y="140"/>
                    <a:pt x="572" y="140"/>
                  </a:cubicBezTo>
                  <a:cubicBezTo>
                    <a:pt x="572" y="139"/>
                    <a:pt x="572" y="139"/>
                    <a:pt x="572" y="139"/>
                  </a:cubicBezTo>
                  <a:cubicBezTo>
                    <a:pt x="570" y="139"/>
                    <a:pt x="570" y="139"/>
                    <a:pt x="570" y="139"/>
                  </a:cubicBezTo>
                  <a:cubicBezTo>
                    <a:pt x="570" y="138"/>
                    <a:pt x="570" y="138"/>
                    <a:pt x="570" y="138"/>
                  </a:cubicBezTo>
                  <a:cubicBezTo>
                    <a:pt x="571" y="137"/>
                    <a:pt x="571" y="137"/>
                    <a:pt x="571" y="137"/>
                  </a:cubicBezTo>
                  <a:cubicBezTo>
                    <a:pt x="572" y="138"/>
                    <a:pt x="572" y="138"/>
                    <a:pt x="572" y="138"/>
                  </a:cubicBezTo>
                  <a:cubicBezTo>
                    <a:pt x="574" y="138"/>
                    <a:pt x="574" y="138"/>
                    <a:pt x="574" y="138"/>
                  </a:cubicBezTo>
                  <a:cubicBezTo>
                    <a:pt x="574" y="137"/>
                    <a:pt x="574" y="137"/>
                    <a:pt x="574" y="137"/>
                  </a:cubicBezTo>
                  <a:cubicBezTo>
                    <a:pt x="572" y="137"/>
                    <a:pt x="572" y="137"/>
                    <a:pt x="572" y="137"/>
                  </a:cubicBezTo>
                  <a:cubicBezTo>
                    <a:pt x="571" y="136"/>
                    <a:pt x="571" y="136"/>
                    <a:pt x="571" y="136"/>
                  </a:cubicBezTo>
                  <a:cubicBezTo>
                    <a:pt x="571" y="137"/>
                    <a:pt x="571" y="137"/>
                    <a:pt x="571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9" y="135"/>
                    <a:pt x="569" y="135"/>
                    <a:pt x="569" y="135"/>
                  </a:cubicBezTo>
                  <a:cubicBezTo>
                    <a:pt x="571" y="134"/>
                    <a:pt x="571" y="134"/>
                    <a:pt x="571" y="134"/>
                  </a:cubicBezTo>
                  <a:cubicBezTo>
                    <a:pt x="572" y="134"/>
                    <a:pt x="572" y="134"/>
                    <a:pt x="572" y="134"/>
                  </a:cubicBezTo>
                  <a:cubicBezTo>
                    <a:pt x="574" y="134"/>
                    <a:pt x="574" y="134"/>
                    <a:pt x="574" y="134"/>
                  </a:cubicBezTo>
                  <a:cubicBezTo>
                    <a:pt x="575" y="134"/>
                    <a:pt x="575" y="134"/>
                    <a:pt x="575" y="134"/>
                  </a:cubicBezTo>
                  <a:cubicBezTo>
                    <a:pt x="577" y="134"/>
                    <a:pt x="577" y="134"/>
                    <a:pt x="577" y="134"/>
                  </a:cubicBezTo>
                  <a:cubicBezTo>
                    <a:pt x="575" y="134"/>
                    <a:pt x="575" y="134"/>
                    <a:pt x="575" y="134"/>
                  </a:cubicBezTo>
                  <a:cubicBezTo>
                    <a:pt x="574" y="133"/>
                    <a:pt x="574" y="133"/>
                    <a:pt x="574" y="133"/>
                  </a:cubicBezTo>
                  <a:cubicBezTo>
                    <a:pt x="576" y="131"/>
                    <a:pt x="576" y="131"/>
                    <a:pt x="576" y="131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8" y="130"/>
                    <a:pt x="578" y="130"/>
                    <a:pt x="578" y="130"/>
                  </a:cubicBezTo>
                  <a:cubicBezTo>
                    <a:pt x="576" y="130"/>
                    <a:pt x="576" y="130"/>
                    <a:pt x="576" y="130"/>
                  </a:cubicBezTo>
                  <a:cubicBezTo>
                    <a:pt x="576" y="129"/>
                    <a:pt x="576" y="129"/>
                    <a:pt x="576" y="129"/>
                  </a:cubicBezTo>
                  <a:cubicBezTo>
                    <a:pt x="577" y="128"/>
                    <a:pt x="577" y="128"/>
                    <a:pt x="577" y="128"/>
                  </a:cubicBezTo>
                  <a:cubicBezTo>
                    <a:pt x="579" y="127"/>
                    <a:pt x="579" y="127"/>
                    <a:pt x="579" y="127"/>
                  </a:cubicBezTo>
                  <a:cubicBezTo>
                    <a:pt x="578" y="126"/>
                    <a:pt x="578" y="126"/>
                    <a:pt x="578" y="126"/>
                  </a:cubicBezTo>
                  <a:cubicBezTo>
                    <a:pt x="580" y="123"/>
                    <a:pt x="580" y="123"/>
                    <a:pt x="580" y="123"/>
                  </a:cubicBezTo>
                  <a:cubicBezTo>
                    <a:pt x="582" y="122"/>
                    <a:pt x="582" y="122"/>
                    <a:pt x="582" y="122"/>
                  </a:cubicBezTo>
                  <a:cubicBezTo>
                    <a:pt x="582" y="121"/>
                    <a:pt x="582" y="121"/>
                    <a:pt x="582" y="121"/>
                  </a:cubicBezTo>
                  <a:cubicBezTo>
                    <a:pt x="581" y="121"/>
                    <a:pt x="581" y="121"/>
                    <a:pt x="581" y="121"/>
                  </a:cubicBezTo>
                  <a:cubicBezTo>
                    <a:pt x="578" y="124"/>
                    <a:pt x="578" y="124"/>
                    <a:pt x="578" y="124"/>
                  </a:cubicBezTo>
                  <a:cubicBezTo>
                    <a:pt x="576" y="128"/>
                    <a:pt x="576" y="128"/>
                    <a:pt x="576" y="128"/>
                  </a:cubicBezTo>
                  <a:cubicBezTo>
                    <a:pt x="574" y="130"/>
                    <a:pt x="574" y="130"/>
                    <a:pt x="574" y="130"/>
                  </a:cubicBezTo>
                  <a:cubicBezTo>
                    <a:pt x="572" y="132"/>
                    <a:pt x="572" y="132"/>
                    <a:pt x="572" y="132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68" y="132"/>
                    <a:pt x="568" y="132"/>
                    <a:pt x="568" y="132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9" y="128"/>
                    <a:pt x="569" y="128"/>
                    <a:pt x="569" y="128"/>
                  </a:cubicBezTo>
                  <a:cubicBezTo>
                    <a:pt x="571" y="128"/>
                    <a:pt x="571" y="128"/>
                    <a:pt x="571" y="128"/>
                  </a:cubicBezTo>
                  <a:cubicBezTo>
                    <a:pt x="571" y="126"/>
                    <a:pt x="571" y="126"/>
                    <a:pt x="571" y="126"/>
                  </a:cubicBezTo>
                  <a:cubicBezTo>
                    <a:pt x="568" y="128"/>
                    <a:pt x="568" y="128"/>
                    <a:pt x="568" y="128"/>
                  </a:cubicBezTo>
                  <a:cubicBezTo>
                    <a:pt x="566" y="128"/>
                    <a:pt x="566" y="128"/>
                    <a:pt x="566" y="128"/>
                  </a:cubicBezTo>
                  <a:cubicBezTo>
                    <a:pt x="566" y="129"/>
                    <a:pt x="566" y="129"/>
                    <a:pt x="566" y="129"/>
                  </a:cubicBezTo>
                  <a:cubicBezTo>
                    <a:pt x="565" y="130"/>
                    <a:pt x="565" y="130"/>
                    <a:pt x="565" y="130"/>
                  </a:cubicBezTo>
                  <a:cubicBezTo>
                    <a:pt x="562" y="130"/>
                    <a:pt x="562" y="130"/>
                    <a:pt x="562" y="130"/>
                  </a:cubicBezTo>
                  <a:cubicBezTo>
                    <a:pt x="560" y="128"/>
                    <a:pt x="560" y="128"/>
                    <a:pt x="560" y="128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3" y="127"/>
                    <a:pt x="563" y="127"/>
                    <a:pt x="563" y="127"/>
                  </a:cubicBezTo>
                  <a:cubicBezTo>
                    <a:pt x="562" y="126"/>
                    <a:pt x="562" y="126"/>
                    <a:pt x="562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4" y="122"/>
                    <a:pt x="564" y="122"/>
                    <a:pt x="564" y="122"/>
                  </a:cubicBezTo>
                  <a:cubicBezTo>
                    <a:pt x="564" y="121"/>
                    <a:pt x="564" y="121"/>
                    <a:pt x="564" y="121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7" y="119"/>
                    <a:pt x="567" y="119"/>
                    <a:pt x="567" y="119"/>
                  </a:cubicBezTo>
                  <a:cubicBezTo>
                    <a:pt x="569" y="119"/>
                    <a:pt x="569" y="119"/>
                    <a:pt x="569" y="119"/>
                  </a:cubicBezTo>
                  <a:cubicBezTo>
                    <a:pt x="569" y="116"/>
                    <a:pt x="569" y="116"/>
                    <a:pt x="569" y="116"/>
                  </a:cubicBezTo>
                  <a:cubicBezTo>
                    <a:pt x="570" y="114"/>
                    <a:pt x="570" y="114"/>
                    <a:pt x="570" y="114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8" y="111"/>
                    <a:pt x="578" y="111"/>
                    <a:pt x="578" y="111"/>
                  </a:cubicBezTo>
                  <a:cubicBezTo>
                    <a:pt x="580" y="112"/>
                    <a:pt x="580" y="112"/>
                    <a:pt x="580" y="112"/>
                  </a:cubicBezTo>
                  <a:cubicBezTo>
                    <a:pt x="582" y="111"/>
                    <a:pt x="582" y="111"/>
                    <a:pt x="582" y="111"/>
                  </a:cubicBezTo>
                  <a:cubicBezTo>
                    <a:pt x="583" y="111"/>
                    <a:pt x="583" y="111"/>
                    <a:pt x="583" y="111"/>
                  </a:cubicBezTo>
                  <a:cubicBezTo>
                    <a:pt x="585" y="110"/>
                    <a:pt x="585" y="110"/>
                    <a:pt x="585" y="110"/>
                  </a:cubicBezTo>
                  <a:cubicBezTo>
                    <a:pt x="586" y="110"/>
                    <a:pt x="586" y="110"/>
                    <a:pt x="586" y="110"/>
                  </a:cubicBezTo>
                  <a:cubicBezTo>
                    <a:pt x="586" y="110"/>
                    <a:pt x="586" y="110"/>
                    <a:pt x="586" y="110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90" y="113"/>
                    <a:pt x="590" y="113"/>
                    <a:pt x="590" y="113"/>
                  </a:cubicBezTo>
                  <a:cubicBezTo>
                    <a:pt x="593" y="115"/>
                    <a:pt x="593" y="115"/>
                    <a:pt x="593" y="115"/>
                  </a:cubicBezTo>
                  <a:cubicBezTo>
                    <a:pt x="594" y="117"/>
                    <a:pt x="594" y="117"/>
                    <a:pt x="594" y="117"/>
                  </a:cubicBezTo>
                  <a:cubicBezTo>
                    <a:pt x="595" y="118"/>
                    <a:pt x="595" y="118"/>
                    <a:pt x="595" y="118"/>
                  </a:cubicBezTo>
                  <a:cubicBezTo>
                    <a:pt x="596" y="118"/>
                    <a:pt x="596" y="118"/>
                    <a:pt x="596" y="118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9"/>
                    <a:pt x="598" y="119"/>
                    <a:pt x="598" y="119"/>
                  </a:cubicBezTo>
                  <a:cubicBezTo>
                    <a:pt x="600" y="119"/>
                    <a:pt x="600" y="119"/>
                    <a:pt x="600" y="119"/>
                  </a:cubicBezTo>
                  <a:cubicBezTo>
                    <a:pt x="600" y="118"/>
                    <a:pt x="600" y="118"/>
                    <a:pt x="600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7" y="116"/>
                    <a:pt x="597" y="116"/>
                    <a:pt x="597" y="116"/>
                  </a:cubicBezTo>
                  <a:cubicBezTo>
                    <a:pt x="598" y="115"/>
                    <a:pt x="598" y="115"/>
                    <a:pt x="598" y="115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4" y="116"/>
                    <a:pt x="604" y="116"/>
                    <a:pt x="604" y="116"/>
                  </a:cubicBezTo>
                  <a:cubicBezTo>
                    <a:pt x="604" y="115"/>
                    <a:pt x="604" y="115"/>
                    <a:pt x="604" y="115"/>
                  </a:cubicBezTo>
                  <a:cubicBezTo>
                    <a:pt x="604" y="113"/>
                    <a:pt x="604" y="113"/>
                    <a:pt x="604" y="113"/>
                  </a:cubicBezTo>
                  <a:cubicBezTo>
                    <a:pt x="605" y="112"/>
                    <a:pt x="605" y="112"/>
                    <a:pt x="605" y="112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1"/>
                    <a:pt x="604" y="111"/>
                    <a:pt x="604" y="111"/>
                  </a:cubicBezTo>
                  <a:cubicBezTo>
                    <a:pt x="604" y="112"/>
                    <a:pt x="604" y="112"/>
                    <a:pt x="604" y="112"/>
                  </a:cubicBezTo>
                  <a:cubicBezTo>
                    <a:pt x="602" y="113"/>
                    <a:pt x="602" y="113"/>
                    <a:pt x="602" y="113"/>
                  </a:cubicBezTo>
                  <a:cubicBezTo>
                    <a:pt x="601" y="115"/>
                    <a:pt x="601" y="115"/>
                    <a:pt x="601" y="115"/>
                  </a:cubicBezTo>
                  <a:cubicBezTo>
                    <a:pt x="598" y="113"/>
                    <a:pt x="598" y="113"/>
                    <a:pt x="598" y="113"/>
                  </a:cubicBezTo>
                  <a:cubicBezTo>
                    <a:pt x="595" y="113"/>
                    <a:pt x="595" y="113"/>
                    <a:pt x="595" y="113"/>
                  </a:cubicBezTo>
                  <a:cubicBezTo>
                    <a:pt x="594" y="112"/>
                    <a:pt x="594" y="112"/>
                    <a:pt x="594" y="112"/>
                  </a:cubicBezTo>
                  <a:cubicBezTo>
                    <a:pt x="593" y="111"/>
                    <a:pt x="593" y="111"/>
                    <a:pt x="593" y="111"/>
                  </a:cubicBezTo>
                  <a:cubicBezTo>
                    <a:pt x="590" y="112"/>
                    <a:pt x="590" y="112"/>
                    <a:pt x="590" y="112"/>
                  </a:cubicBezTo>
                  <a:cubicBezTo>
                    <a:pt x="588" y="108"/>
                    <a:pt x="588" y="108"/>
                    <a:pt x="588" y="108"/>
                  </a:cubicBezTo>
                  <a:cubicBezTo>
                    <a:pt x="588" y="105"/>
                    <a:pt x="588" y="105"/>
                    <a:pt x="588" y="105"/>
                  </a:cubicBezTo>
                  <a:cubicBezTo>
                    <a:pt x="589" y="104"/>
                    <a:pt x="589" y="104"/>
                    <a:pt x="589" y="104"/>
                  </a:cubicBezTo>
                  <a:cubicBezTo>
                    <a:pt x="591" y="105"/>
                    <a:pt x="591" y="105"/>
                    <a:pt x="591" y="105"/>
                  </a:cubicBezTo>
                  <a:cubicBezTo>
                    <a:pt x="591" y="106"/>
                    <a:pt x="591" y="106"/>
                    <a:pt x="591" y="106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3"/>
                    <a:pt x="594" y="103"/>
                    <a:pt x="594" y="103"/>
                  </a:cubicBezTo>
                  <a:cubicBezTo>
                    <a:pt x="592" y="104"/>
                    <a:pt x="592" y="104"/>
                    <a:pt x="592" y="104"/>
                  </a:cubicBezTo>
                  <a:cubicBezTo>
                    <a:pt x="592" y="103"/>
                    <a:pt x="592" y="103"/>
                    <a:pt x="592" y="103"/>
                  </a:cubicBezTo>
                  <a:cubicBezTo>
                    <a:pt x="592" y="101"/>
                    <a:pt x="592" y="101"/>
                    <a:pt x="592" y="101"/>
                  </a:cubicBezTo>
                  <a:cubicBezTo>
                    <a:pt x="593" y="99"/>
                    <a:pt x="593" y="99"/>
                    <a:pt x="593" y="99"/>
                  </a:cubicBezTo>
                  <a:cubicBezTo>
                    <a:pt x="593" y="96"/>
                    <a:pt x="593" y="96"/>
                    <a:pt x="593" y="96"/>
                  </a:cubicBezTo>
                  <a:cubicBezTo>
                    <a:pt x="594" y="94"/>
                    <a:pt x="594" y="94"/>
                    <a:pt x="594" y="94"/>
                  </a:cubicBezTo>
                  <a:cubicBezTo>
                    <a:pt x="594" y="89"/>
                    <a:pt x="594" y="89"/>
                    <a:pt x="594" y="89"/>
                  </a:cubicBezTo>
                  <a:cubicBezTo>
                    <a:pt x="593" y="86"/>
                    <a:pt x="593" y="86"/>
                    <a:pt x="593" y="86"/>
                  </a:cubicBezTo>
                  <a:cubicBezTo>
                    <a:pt x="592" y="86"/>
                    <a:pt x="592" y="86"/>
                    <a:pt x="592" y="86"/>
                  </a:cubicBezTo>
                  <a:cubicBezTo>
                    <a:pt x="591" y="84"/>
                    <a:pt x="591" y="84"/>
                    <a:pt x="591" y="84"/>
                  </a:cubicBezTo>
                  <a:cubicBezTo>
                    <a:pt x="591" y="82"/>
                    <a:pt x="591" y="82"/>
                    <a:pt x="591" y="82"/>
                  </a:cubicBezTo>
                  <a:cubicBezTo>
                    <a:pt x="593" y="82"/>
                    <a:pt x="593" y="82"/>
                    <a:pt x="593" y="82"/>
                  </a:cubicBezTo>
                  <a:cubicBezTo>
                    <a:pt x="593" y="82"/>
                    <a:pt x="593" y="82"/>
                    <a:pt x="593" y="82"/>
                  </a:cubicBezTo>
                  <a:cubicBezTo>
                    <a:pt x="594" y="83"/>
                    <a:pt x="594" y="83"/>
                    <a:pt x="594" y="83"/>
                  </a:cubicBezTo>
                  <a:cubicBezTo>
                    <a:pt x="596" y="83"/>
                    <a:pt x="596" y="83"/>
                    <a:pt x="596" y="83"/>
                  </a:cubicBezTo>
                  <a:cubicBezTo>
                    <a:pt x="597" y="85"/>
                    <a:pt x="597" y="85"/>
                    <a:pt x="597" y="85"/>
                  </a:cubicBezTo>
                  <a:cubicBezTo>
                    <a:pt x="597" y="85"/>
                    <a:pt x="597" y="85"/>
                    <a:pt x="597" y="85"/>
                  </a:cubicBezTo>
                  <a:cubicBezTo>
                    <a:pt x="597" y="83"/>
                    <a:pt x="597" y="83"/>
                    <a:pt x="597" y="83"/>
                  </a:cubicBezTo>
                  <a:cubicBezTo>
                    <a:pt x="596" y="81"/>
                    <a:pt x="596" y="81"/>
                    <a:pt x="596" y="81"/>
                  </a:cubicBezTo>
                  <a:cubicBezTo>
                    <a:pt x="595" y="81"/>
                    <a:pt x="595" y="81"/>
                    <a:pt x="595" y="81"/>
                  </a:cubicBezTo>
                  <a:cubicBezTo>
                    <a:pt x="594" y="80"/>
                    <a:pt x="594" y="80"/>
                    <a:pt x="594" y="80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600" y="70"/>
                    <a:pt x="600" y="70"/>
                    <a:pt x="600" y="70"/>
                  </a:cubicBezTo>
                  <a:cubicBezTo>
                    <a:pt x="602" y="70"/>
                    <a:pt x="602" y="70"/>
                    <a:pt x="602" y="70"/>
                  </a:cubicBezTo>
                  <a:cubicBezTo>
                    <a:pt x="604" y="70"/>
                    <a:pt x="604" y="70"/>
                    <a:pt x="604" y="70"/>
                  </a:cubicBezTo>
                  <a:cubicBezTo>
                    <a:pt x="604" y="72"/>
                    <a:pt x="604" y="72"/>
                    <a:pt x="604" y="72"/>
                  </a:cubicBezTo>
                  <a:cubicBezTo>
                    <a:pt x="606" y="73"/>
                    <a:pt x="606" y="73"/>
                    <a:pt x="606" y="73"/>
                  </a:cubicBezTo>
                  <a:cubicBezTo>
                    <a:pt x="608" y="73"/>
                    <a:pt x="608" y="73"/>
                    <a:pt x="608" y="73"/>
                  </a:cubicBezTo>
                  <a:cubicBezTo>
                    <a:pt x="612" y="76"/>
                    <a:pt x="612" y="76"/>
                    <a:pt x="612" y="76"/>
                  </a:cubicBezTo>
                  <a:cubicBezTo>
                    <a:pt x="612" y="78"/>
                    <a:pt x="612" y="78"/>
                    <a:pt x="612" y="78"/>
                  </a:cubicBezTo>
                  <a:cubicBezTo>
                    <a:pt x="614" y="80"/>
                    <a:pt x="614" y="80"/>
                    <a:pt x="614" y="80"/>
                  </a:cubicBezTo>
                  <a:cubicBezTo>
                    <a:pt x="615" y="84"/>
                    <a:pt x="615" y="84"/>
                    <a:pt x="615" y="84"/>
                  </a:cubicBezTo>
                  <a:cubicBezTo>
                    <a:pt x="614" y="88"/>
                    <a:pt x="614" y="88"/>
                    <a:pt x="614" y="88"/>
                  </a:cubicBezTo>
                  <a:cubicBezTo>
                    <a:pt x="615" y="91"/>
                    <a:pt x="615" y="91"/>
                    <a:pt x="615" y="91"/>
                  </a:cubicBezTo>
                  <a:cubicBezTo>
                    <a:pt x="616" y="92"/>
                    <a:pt x="616" y="92"/>
                    <a:pt x="616" y="92"/>
                  </a:cubicBezTo>
                  <a:cubicBezTo>
                    <a:pt x="617" y="91"/>
                    <a:pt x="617" y="91"/>
                    <a:pt x="617" y="91"/>
                  </a:cubicBezTo>
                  <a:cubicBezTo>
                    <a:pt x="617" y="91"/>
                    <a:pt x="617" y="91"/>
                    <a:pt x="617" y="91"/>
                  </a:cubicBezTo>
                  <a:cubicBezTo>
                    <a:pt x="619" y="93"/>
                    <a:pt x="619" y="93"/>
                    <a:pt x="619" y="93"/>
                  </a:cubicBezTo>
                  <a:cubicBezTo>
                    <a:pt x="619" y="94"/>
                    <a:pt x="619" y="94"/>
                    <a:pt x="619" y="94"/>
                  </a:cubicBezTo>
                  <a:cubicBezTo>
                    <a:pt x="620" y="93"/>
                    <a:pt x="620" y="93"/>
                    <a:pt x="620" y="93"/>
                  </a:cubicBezTo>
                  <a:cubicBezTo>
                    <a:pt x="621" y="93"/>
                    <a:pt x="621" y="93"/>
                    <a:pt x="621" y="93"/>
                  </a:cubicBezTo>
                  <a:cubicBezTo>
                    <a:pt x="623" y="93"/>
                    <a:pt x="623" y="93"/>
                    <a:pt x="623" y="93"/>
                  </a:cubicBezTo>
                  <a:cubicBezTo>
                    <a:pt x="621" y="92"/>
                    <a:pt x="621" y="92"/>
                    <a:pt x="621" y="92"/>
                  </a:cubicBezTo>
                  <a:cubicBezTo>
                    <a:pt x="619" y="92"/>
                    <a:pt x="619" y="92"/>
                    <a:pt x="619" y="92"/>
                  </a:cubicBezTo>
                  <a:cubicBezTo>
                    <a:pt x="618" y="90"/>
                    <a:pt x="618" y="90"/>
                    <a:pt x="618" y="90"/>
                  </a:cubicBezTo>
                  <a:cubicBezTo>
                    <a:pt x="617" y="89"/>
                    <a:pt x="617" y="89"/>
                    <a:pt x="617" y="89"/>
                  </a:cubicBezTo>
                  <a:cubicBezTo>
                    <a:pt x="617" y="88"/>
                    <a:pt x="617" y="88"/>
                    <a:pt x="617" y="88"/>
                  </a:cubicBezTo>
                  <a:cubicBezTo>
                    <a:pt x="618" y="86"/>
                    <a:pt x="618" y="86"/>
                    <a:pt x="618" y="86"/>
                  </a:cubicBezTo>
                  <a:cubicBezTo>
                    <a:pt x="618" y="85"/>
                    <a:pt x="618" y="85"/>
                    <a:pt x="618" y="85"/>
                  </a:cubicBezTo>
                  <a:cubicBezTo>
                    <a:pt x="618" y="79"/>
                    <a:pt x="618" y="79"/>
                    <a:pt x="618" y="79"/>
                  </a:cubicBezTo>
                  <a:cubicBezTo>
                    <a:pt x="617" y="77"/>
                    <a:pt x="617" y="77"/>
                    <a:pt x="617" y="77"/>
                  </a:cubicBezTo>
                  <a:cubicBezTo>
                    <a:pt x="618" y="75"/>
                    <a:pt x="618" y="75"/>
                    <a:pt x="618" y="75"/>
                  </a:cubicBezTo>
                  <a:cubicBezTo>
                    <a:pt x="621" y="75"/>
                    <a:pt x="621" y="75"/>
                    <a:pt x="621" y="75"/>
                  </a:cubicBezTo>
                  <a:cubicBezTo>
                    <a:pt x="622" y="76"/>
                    <a:pt x="622" y="76"/>
                    <a:pt x="622" y="76"/>
                  </a:cubicBezTo>
                  <a:cubicBezTo>
                    <a:pt x="625" y="76"/>
                    <a:pt x="625" y="76"/>
                    <a:pt x="625" y="76"/>
                  </a:cubicBezTo>
                  <a:cubicBezTo>
                    <a:pt x="627" y="77"/>
                    <a:pt x="627" y="77"/>
                    <a:pt x="627" y="77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4" y="78"/>
                    <a:pt x="634" y="78"/>
                    <a:pt x="634" y="78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8" y="77"/>
                    <a:pt x="638" y="77"/>
                    <a:pt x="638" y="77"/>
                  </a:cubicBezTo>
                  <a:cubicBezTo>
                    <a:pt x="639" y="78"/>
                    <a:pt x="639" y="78"/>
                    <a:pt x="639" y="78"/>
                  </a:cubicBezTo>
                  <a:cubicBezTo>
                    <a:pt x="643" y="78"/>
                    <a:pt x="643" y="78"/>
                    <a:pt x="643" y="78"/>
                  </a:cubicBezTo>
                  <a:cubicBezTo>
                    <a:pt x="645" y="79"/>
                    <a:pt x="645" y="79"/>
                    <a:pt x="645" y="79"/>
                  </a:cubicBezTo>
                  <a:cubicBezTo>
                    <a:pt x="646" y="79"/>
                    <a:pt x="646" y="79"/>
                    <a:pt x="646" y="79"/>
                  </a:cubicBezTo>
                  <a:cubicBezTo>
                    <a:pt x="646" y="78"/>
                    <a:pt x="646" y="78"/>
                    <a:pt x="646" y="78"/>
                  </a:cubicBezTo>
                  <a:cubicBezTo>
                    <a:pt x="645" y="77"/>
                    <a:pt x="645" y="77"/>
                    <a:pt x="645" y="77"/>
                  </a:cubicBezTo>
                  <a:cubicBezTo>
                    <a:pt x="642" y="77"/>
                    <a:pt x="642" y="77"/>
                    <a:pt x="642" y="77"/>
                  </a:cubicBezTo>
                  <a:cubicBezTo>
                    <a:pt x="640" y="76"/>
                    <a:pt x="640" y="76"/>
                    <a:pt x="640" y="76"/>
                  </a:cubicBezTo>
                  <a:cubicBezTo>
                    <a:pt x="639" y="75"/>
                    <a:pt x="639" y="75"/>
                    <a:pt x="639" y="75"/>
                  </a:cubicBezTo>
                  <a:cubicBezTo>
                    <a:pt x="639" y="75"/>
                    <a:pt x="639" y="75"/>
                    <a:pt x="639" y="75"/>
                  </a:cubicBezTo>
                  <a:cubicBezTo>
                    <a:pt x="641" y="75"/>
                    <a:pt x="641" y="75"/>
                    <a:pt x="641" y="75"/>
                  </a:cubicBezTo>
                  <a:cubicBezTo>
                    <a:pt x="643" y="74"/>
                    <a:pt x="643" y="74"/>
                    <a:pt x="643" y="74"/>
                  </a:cubicBezTo>
                  <a:cubicBezTo>
                    <a:pt x="649" y="73"/>
                    <a:pt x="649" y="73"/>
                    <a:pt x="649" y="73"/>
                  </a:cubicBezTo>
                  <a:cubicBezTo>
                    <a:pt x="653" y="73"/>
                    <a:pt x="653" y="73"/>
                    <a:pt x="653" y="73"/>
                  </a:cubicBezTo>
                  <a:cubicBezTo>
                    <a:pt x="657" y="74"/>
                    <a:pt x="657" y="74"/>
                    <a:pt x="657" y="74"/>
                  </a:cubicBezTo>
                  <a:cubicBezTo>
                    <a:pt x="658" y="75"/>
                    <a:pt x="658" y="75"/>
                    <a:pt x="658" y="75"/>
                  </a:cubicBezTo>
                  <a:cubicBezTo>
                    <a:pt x="660" y="75"/>
                    <a:pt x="660" y="75"/>
                    <a:pt x="660" y="75"/>
                  </a:cubicBezTo>
                  <a:cubicBezTo>
                    <a:pt x="662" y="74"/>
                    <a:pt x="662" y="74"/>
                    <a:pt x="662" y="74"/>
                  </a:cubicBezTo>
                  <a:cubicBezTo>
                    <a:pt x="661" y="73"/>
                    <a:pt x="661" y="73"/>
                    <a:pt x="661" y="73"/>
                  </a:cubicBezTo>
                  <a:cubicBezTo>
                    <a:pt x="660" y="73"/>
                    <a:pt x="660" y="73"/>
                    <a:pt x="660" y="73"/>
                  </a:cubicBezTo>
                  <a:cubicBezTo>
                    <a:pt x="659" y="73"/>
                    <a:pt x="659" y="73"/>
                    <a:pt x="659" y="73"/>
                  </a:cubicBezTo>
                  <a:cubicBezTo>
                    <a:pt x="659" y="72"/>
                    <a:pt x="659" y="72"/>
                    <a:pt x="659" y="72"/>
                  </a:cubicBezTo>
                  <a:cubicBezTo>
                    <a:pt x="657" y="71"/>
                    <a:pt x="657" y="71"/>
                    <a:pt x="657" y="71"/>
                  </a:cubicBezTo>
                  <a:cubicBezTo>
                    <a:pt x="655" y="70"/>
                    <a:pt x="655" y="70"/>
                    <a:pt x="655" y="70"/>
                  </a:cubicBezTo>
                  <a:cubicBezTo>
                    <a:pt x="654" y="70"/>
                    <a:pt x="654" y="70"/>
                    <a:pt x="654" y="70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9" y="69"/>
                    <a:pt x="649" y="69"/>
                    <a:pt x="649" y="69"/>
                  </a:cubicBezTo>
                  <a:cubicBezTo>
                    <a:pt x="650" y="69"/>
                    <a:pt x="650" y="69"/>
                    <a:pt x="650" y="69"/>
                  </a:cubicBezTo>
                  <a:cubicBezTo>
                    <a:pt x="651" y="66"/>
                    <a:pt x="651" y="66"/>
                    <a:pt x="651" y="66"/>
                  </a:cubicBezTo>
                  <a:cubicBezTo>
                    <a:pt x="653" y="66"/>
                    <a:pt x="653" y="66"/>
                    <a:pt x="653" y="66"/>
                  </a:cubicBezTo>
                  <a:cubicBezTo>
                    <a:pt x="655" y="64"/>
                    <a:pt x="655" y="64"/>
                    <a:pt x="655" y="64"/>
                  </a:cubicBezTo>
                  <a:cubicBezTo>
                    <a:pt x="656" y="62"/>
                    <a:pt x="656" y="62"/>
                    <a:pt x="656" y="62"/>
                  </a:cubicBezTo>
                  <a:cubicBezTo>
                    <a:pt x="660" y="59"/>
                    <a:pt x="660" y="59"/>
                    <a:pt x="660" y="59"/>
                  </a:cubicBezTo>
                  <a:cubicBezTo>
                    <a:pt x="663" y="59"/>
                    <a:pt x="663" y="59"/>
                    <a:pt x="663" y="59"/>
                  </a:cubicBezTo>
                  <a:cubicBezTo>
                    <a:pt x="667" y="57"/>
                    <a:pt x="667" y="57"/>
                    <a:pt x="667" y="57"/>
                  </a:cubicBezTo>
                  <a:cubicBezTo>
                    <a:pt x="667" y="56"/>
                    <a:pt x="667" y="56"/>
                    <a:pt x="667" y="56"/>
                  </a:cubicBezTo>
                  <a:cubicBezTo>
                    <a:pt x="662" y="58"/>
                    <a:pt x="662" y="58"/>
                    <a:pt x="662" y="58"/>
                  </a:cubicBezTo>
                  <a:cubicBezTo>
                    <a:pt x="659" y="59"/>
                    <a:pt x="659" y="59"/>
                    <a:pt x="659" y="59"/>
                  </a:cubicBezTo>
                  <a:cubicBezTo>
                    <a:pt x="654" y="62"/>
                    <a:pt x="654" y="62"/>
                    <a:pt x="654" y="62"/>
                  </a:cubicBezTo>
                  <a:cubicBezTo>
                    <a:pt x="654" y="64"/>
                    <a:pt x="654" y="64"/>
                    <a:pt x="654" y="64"/>
                  </a:cubicBezTo>
                  <a:cubicBezTo>
                    <a:pt x="653" y="64"/>
                    <a:pt x="653" y="64"/>
                    <a:pt x="653" y="64"/>
                  </a:cubicBezTo>
                  <a:cubicBezTo>
                    <a:pt x="653" y="62"/>
                    <a:pt x="653" y="62"/>
                    <a:pt x="653" y="62"/>
                  </a:cubicBezTo>
                  <a:cubicBezTo>
                    <a:pt x="652" y="62"/>
                    <a:pt x="652" y="62"/>
                    <a:pt x="652" y="62"/>
                  </a:cubicBezTo>
                  <a:cubicBezTo>
                    <a:pt x="651" y="64"/>
                    <a:pt x="651" y="64"/>
                    <a:pt x="651" y="64"/>
                  </a:cubicBezTo>
                  <a:cubicBezTo>
                    <a:pt x="649" y="64"/>
                    <a:pt x="649" y="64"/>
                    <a:pt x="649" y="64"/>
                  </a:cubicBezTo>
                  <a:cubicBezTo>
                    <a:pt x="647" y="67"/>
                    <a:pt x="647" y="67"/>
                    <a:pt x="647" y="67"/>
                  </a:cubicBezTo>
                  <a:cubicBezTo>
                    <a:pt x="648" y="67"/>
                    <a:pt x="648" y="67"/>
                    <a:pt x="648" y="67"/>
                  </a:cubicBezTo>
                  <a:cubicBezTo>
                    <a:pt x="648" y="67"/>
                    <a:pt x="648" y="67"/>
                    <a:pt x="648" y="67"/>
                  </a:cubicBezTo>
                  <a:cubicBezTo>
                    <a:pt x="645" y="70"/>
                    <a:pt x="645" y="70"/>
                    <a:pt x="645" y="70"/>
                  </a:cubicBezTo>
                  <a:cubicBezTo>
                    <a:pt x="643" y="70"/>
                    <a:pt x="643" y="70"/>
                    <a:pt x="643" y="70"/>
                  </a:cubicBezTo>
                  <a:cubicBezTo>
                    <a:pt x="637" y="73"/>
                    <a:pt x="637" y="73"/>
                    <a:pt x="637" y="73"/>
                  </a:cubicBezTo>
                  <a:cubicBezTo>
                    <a:pt x="635" y="73"/>
                    <a:pt x="635" y="73"/>
                    <a:pt x="635" y="73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28" y="73"/>
                    <a:pt x="628" y="73"/>
                    <a:pt x="628" y="73"/>
                  </a:cubicBezTo>
                  <a:cubicBezTo>
                    <a:pt x="626" y="71"/>
                    <a:pt x="626" y="71"/>
                    <a:pt x="626" y="71"/>
                  </a:cubicBezTo>
                  <a:cubicBezTo>
                    <a:pt x="623" y="71"/>
                    <a:pt x="623" y="71"/>
                    <a:pt x="623" y="71"/>
                  </a:cubicBezTo>
                  <a:cubicBezTo>
                    <a:pt x="622" y="71"/>
                    <a:pt x="622" y="71"/>
                    <a:pt x="622" y="71"/>
                  </a:cubicBezTo>
                  <a:cubicBezTo>
                    <a:pt x="622" y="69"/>
                    <a:pt x="622" y="69"/>
                    <a:pt x="622" y="69"/>
                  </a:cubicBezTo>
                  <a:cubicBezTo>
                    <a:pt x="624" y="67"/>
                    <a:pt x="624" y="67"/>
                    <a:pt x="624" y="67"/>
                  </a:cubicBezTo>
                  <a:cubicBezTo>
                    <a:pt x="626" y="67"/>
                    <a:pt x="626" y="67"/>
                    <a:pt x="626" y="67"/>
                  </a:cubicBezTo>
                  <a:cubicBezTo>
                    <a:pt x="628" y="66"/>
                    <a:pt x="628" y="66"/>
                    <a:pt x="628" y="66"/>
                  </a:cubicBezTo>
                  <a:cubicBezTo>
                    <a:pt x="631" y="66"/>
                    <a:pt x="631" y="66"/>
                    <a:pt x="631" y="66"/>
                  </a:cubicBezTo>
                  <a:cubicBezTo>
                    <a:pt x="633" y="64"/>
                    <a:pt x="633" y="64"/>
                    <a:pt x="633" y="64"/>
                  </a:cubicBezTo>
                  <a:cubicBezTo>
                    <a:pt x="631" y="64"/>
                    <a:pt x="631" y="64"/>
                    <a:pt x="631" y="64"/>
                  </a:cubicBezTo>
                  <a:cubicBezTo>
                    <a:pt x="629" y="65"/>
                    <a:pt x="629" y="65"/>
                    <a:pt x="629" y="65"/>
                  </a:cubicBezTo>
                  <a:cubicBezTo>
                    <a:pt x="627" y="65"/>
                    <a:pt x="627" y="65"/>
                    <a:pt x="627" y="65"/>
                  </a:cubicBezTo>
                  <a:cubicBezTo>
                    <a:pt x="625" y="66"/>
                    <a:pt x="625" y="66"/>
                    <a:pt x="625" y="66"/>
                  </a:cubicBezTo>
                  <a:cubicBezTo>
                    <a:pt x="623" y="65"/>
                    <a:pt x="623" y="65"/>
                    <a:pt x="623" y="65"/>
                  </a:cubicBezTo>
                  <a:cubicBezTo>
                    <a:pt x="623" y="64"/>
                    <a:pt x="623" y="64"/>
                    <a:pt x="623" y="64"/>
                  </a:cubicBezTo>
                  <a:cubicBezTo>
                    <a:pt x="625" y="63"/>
                    <a:pt x="625" y="63"/>
                    <a:pt x="625" y="63"/>
                  </a:cubicBezTo>
                  <a:cubicBezTo>
                    <a:pt x="624" y="63"/>
                    <a:pt x="624" y="63"/>
                    <a:pt x="624" y="63"/>
                  </a:cubicBezTo>
                  <a:cubicBezTo>
                    <a:pt x="621" y="63"/>
                    <a:pt x="621" y="63"/>
                    <a:pt x="621" y="63"/>
                  </a:cubicBezTo>
                  <a:cubicBezTo>
                    <a:pt x="621" y="66"/>
                    <a:pt x="621" y="66"/>
                    <a:pt x="621" y="66"/>
                  </a:cubicBezTo>
                  <a:cubicBezTo>
                    <a:pt x="618" y="69"/>
                    <a:pt x="618" y="69"/>
                    <a:pt x="618" y="69"/>
                  </a:cubicBezTo>
                  <a:cubicBezTo>
                    <a:pt x="616" y="69"/>
                    <a:pt x="616" y="69"/>
                    <a:pt x="616" y="69"/>
                  </a:cubicBezTo>
                  <a:cubicBezTo>
                    <a:pt x="612" y="67"/>
                    <a:pt x="612" y="67"/>
                    <a:pt x="612" y="67"/>
                  </a:cubicBezTo>
                  <a:cubicBezTo>
                    <a:pt x="608" y="67"/>
                    <a:pt x="608" y="67"/>
                    <a:pt x="608" y="67"/>
                  </a:cubicBezTo>
                  <a:cubicBezTo>
                    <a:pt x="607" y="66"/>
                    <a:pt x="607" y="66"/>
                    <a:pt x="607" y="66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5" y="64"/>
                    <a:pt x="605" y="64"/>
                    <a:pt x="605" y="64"/>
                  </a:cubicBezTo>
                  <a:cubicBezTo>
                    <a:pt x="603" y="63"/>
                    <a:pt x="603" y="63"/>
                    <a:pt x="603" y="63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5" y="61"/>
                    <a:pt x="605" y="61"/>
                    <a:pt x="605" y="61"/>
                  </a:cubicBezTo>
                  <a:cubicBezTo>
                    <a:pt x="606" y="59"/>
                    <a:pt x="606" y="59"/>
                    <a:pt x="606" y="59"/>
                  </a:cubicBezTo>
                  <a:cubicBezTo>
                    <a:pt x="608" y="57"/>
                    <a:pt x="608" y="57"/>
                    <a:pt x="608" y="57"/>
                  </a:cubicBezTo>
                  <a:cubicBezTo>
                    <a:pt x="610" y="55"/>
                    <a:pt x="610" y="55"/>
                    <a:pt x="610" y="55"/>
                  </a:cubicBezTo>
                  <a:cubicBezTo>
                    <a:pt x="612" y="54"/>
                    <a:pt x="612" y="54"/>
                    <a:pt x="612" y="54"/>
                  </a:cubicBezTo>
                  <a:cubicBezTo>
                    <a:pt x="613" y="53"/>
                    <a:pt x="613" y="53"/>
                    <a:pt x="613" y="53"/>
                  </a:cubicBezTo>
                  <a:cubicBezTo>
                    <a:pt x="615" y="53"/>
                    <a:pt x="615" y="53"/>
                    <a:pt x="615" y="53"/>
                  </a:cubicBezTo>
                  <a:cubicBezTo>
                    <a:pt x="619" y="53"/>
                    <a:pt x="619" y="53"/>
                    <a:pt x="619" y="53"/>
                  </a:cubicBezTo>
                  <a:cubicBezTo>
                    <a:pt x="620" y="53"/>
                    <a:pt x="620" y="53"/>
                    <a:pt x="620" y="53"/>
                  </a:cubicBezTo>
                  <a:cubicBezTo>
                    <a:pt x="622" y="53"/>
                    <a:pt x="622" y="53"/>
                    <a:pt x="622" y="53"/>
                  </a:cubicBezTo>
                  <a:cubicBezTo>
                    <a:pt x="625" y="55"/>
                    <a:pt x="625" y="55"/>
                    <a:pt x="625" y="55"/>
                  </a:cubicBezTo>
                  <a:cubicBezTo>
                    <a:pt x="628" y="55"/>
                    <a:pt x="628" y="55"/>
                    <a:pt x="628" y="55"/>
                  </a:cubicBezTo>
                  <a:cubicBezTo>
                    <a:pt x="629" y="55"/>
                    <a:pt x="629" y="55"/>
                    <a:pt x="629" y="55"/>
                  </a:cubicBezTo>
                  <a:cubicBezTo>
                    <a:pt x="632" y="55"/>
                    <a:pt x="632" y="55"/>
                    <a:pt x="632" y="55"/>
                  </a:cubicBezTo>
                  <a:cubicBezTo>
                    <a:pt x="633" y="55"/>
                    <a:pt x="633" y="55"/>
                    <a:pt x="633" y="55"/>
                  </a:cubicBezTo>
                  <a:cubicBezTo>
                    <a:pt x="631" y="54"/>
                    <a:pt x="631" y="54"/>
                    <a:pt x="631" y="54"/>
                  </a:cubicBezTo>
                  <a:cubicBezTo>
                    <a:pt x="628" y="54"/>
                    <a:pt x="628" y="54"/>
                    <a:pt x="628" y="54"/>
                  </a:cubicBezTo>
                  <a:cubicBezTo>
                    <a:pt x="624" y="53"/>
                    <a:pt x="624" y="53"/>
                    <a:pt x="624" y="53"/>
                  </a:cubicBezTo>
                  <a:cubicBezTo>
                    <a:pt x="622" y="52"/>
                    <a:pt x="622" y="52"/>
                    <a:pt x="622" y="52"/>
                  </a:cubicBezTo>
                  <a:cubicBezTo>
                    <a:pt x="620" y="52"/>
                    <a:pt x="620" y="52"/>
                    <a:pt x="620" y="52"/>
                  </a:cubicBezTo>
                  <a:cubicBezTo>
                    <a:pt x="616" y="52"/>
                    <a:pt x="616" y="52"/>
                    <a:pt x="616" y="52"/>
                  </a:cubicBezTo>
                  <a:cubicBezTo>
                    <a:pt x="613" y="51"/>
                    <a:pt x="613" y="51"/>
                    <a:pt x="613" y="51"/>
                  </a:cubicBezTo>
                  <a:cubicBezTo>
                    <a:pt x="612" y="51"/>
                    <a:pt x="612" y="51"/>
                    <a:pt x="612" y="51"/>
                  </a:cubicBezTo>
                  <a:cubicBezTo>
                    <a:pt x="611" y="52"/>
                    <a:pt x="611" y="52"/>
                    <a:pt x="611" y="52"/>
                  </a:cubicBezTo>
                  <a:cubicBezTo>
                    <a:pt x="609" y="54"/>
                    <a:pt x="609" y="54"/>
                    <a:pt x="609" y="54"/>
                  </a:cubicBezTo>
                  <a:cubicBezTo>
                    <a:pt x="606" y="56"/>
                    <a:pt x="606" y="56"/>
                    <a:pt x="606" y="56"/>
                  </a:cubicBezTo>
                  <a:cubicBezTo>
                    <a:pt x="603" y="58"/>
                    <a:pt x="603" y="58"/>
                    <a:pt x="603" y="58"/>
                  </a:cubicBezTo>
                  <a:cubicBezTo>
                    <a:pt x="601" y="61"/>
                    <a:pt x="601" y="61"/>
                    <a:pt x="601" y="61"/>
                  </a:cubicBezTo>
                  <a:cubicBezTo>
                    <a:pt x="600" y="61"/>
                    <a:pt x="600" y="61"/>
                    <a:pt x="600" y="61"/>
                  </a:cubicBezTo>
                  <a:cubicBezTo>
                    <a:pt x="598" y="60"/>
                    <a:pt x="598" y="60"/>
                    <a:pt x="598" y="60"/>
                  </a:cubicBezTo>
                  <a:cubicBezTo>
                    <a:pt x="596" y="57"/>
                    <a:pt x="596" y="57"/>
                    <a:pt x="596" y="57"/>
                  </a:cubicBezTo>
                  <a:cubicBezTo>
                    <a:pt x="595" y="57"/>
                    <a:pt x="595" y="57"/>
                    <a:pt x="595" y="57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1"/>
                    <a:pt x="593" y="51"/>
                    <a:pt x="593" y="51"/>
                  </a:cubicBezTo>
                  <a:cubicBezTo>
                    <a:pt x="592" y="50"/>
                    <a:pt x="592" y="50"/>
                    <a:pt x="592" y="50"/>
                  </a:cubicBezTo>
                  <a:cubicBezTo>
                    <a:pt x="592" y="48"/>
                    <a:pt x="592" y="48"/>
                    <a:pt x="592" y="48"/>
                  </a:cubicBezTo>
                  <a:cubicBezTo>
                    <a:pt x="593" y="47"/>
                    <a:pt x="593" y="47"/>
                    <a:pt x="593" y="47"/>
                  </a:cubicBezTo>
                  <a:cubicBezTo>
                    <a:pt x="595" y="48"/>
                    <a:pt x="595" y="48"/>
                    <a:pt x="595" y="48"/>
                  </a:cubicBezTo>
                  <a:cubicBezTo>
                    <a:pt x="596" y="47"/>
                    <a:pt x="596" y="47"/>
                    <a:pt x="596" y="47"/>
                  </a:cubicBezTo>
                  <a:cubicBezTo>
                    <a:pt x="597" y="48"/>
                    <a:pt x="597" y="48"/>
                    <a:pt x="597" y="48"/>
                  </a:cubicBezTo>
                  <a:cubicBezTo>
                    <a:pt x="603" y="48"/>
                    <a:pt x="603" y="48"/>
                    <a:pt x="603" y="48"/>
                  </a:cubicBezTo>
                  <a:cubicBezTo>
                    <a:pt x="605" y="50"/>
                    <a:pt x="605" y="50"/>
                    <a:pt x="605" y="50"/>
                  </a:cubicBezTo>
                  <a:cubicBezTo>
                    <a:pt x="607" y="50"/>
                    <a:pt x="607" y="50"/>
                    <a:pt x="607" y="50"/>
                  </a:cubicBezTo>
                  <a:cubicBezTo>
                    <a:pt x="608" y="50"/>
                    <a:pt x="608" y="50"/>
                    <a:pt x="608" y="50"/>
                  </a:cubicBezTo>
                  <a:cubicBezTo>
                    <a:pt x="609" y="50"/>
                    <a:pt x="609" y="50"/>
                    <a:pt x="609" y="50"/>
                  </a:cubicBezTo>
                  <a:cubicBezTo>
                    <a:pt x="611" y="49"/>
                    <a:pt x="611" y="49"/>
                    <a:pt x="611" y="49"/>
                  </a:cubicBezTo>
                  <a:cubicBezTo>
                    <a:pt x="614" y="50"/>
                    <a:pt x="614" y="50"/>
                    <a:pt x="614" y="50"/>
                  </a:cubicBezTo>
                  <a:cubicBezTo>
                    <a:pt x="614" y="49"/>
                    <a:pt x="614" y="49"/>
                    <a:pt x="614" y="49"/>
                  </a:cubicBezTo>
                  <a:cubicBezTo>
                    <a:pt x="616" y="49"/>
                    <a:pt x="616" y="49"/>
                    <a:pt x="616" y="49"/>
                  </a:cubicBezTo>
                  <a:cubicBezTo>
                    <a:pt x="617" y="48"/>
                    <a:pt x="617" y="48"/>
                    <a:pt x="617" y="48"/>
                  </a:cubicBezTo>
                  <a:cubicBezTo>
                    <a:pt x="620" y="47"/>
                    <a:pt x="620" y="47"/>
                    <a:pt x="620" y="47"/>
                  </a:cubicBezTo>
                  <a:cubicBezTo>
                    <a:pt x="624" y="47"/>
                    <a:pt x="624" y="47"/>
                    <a:pt x="624" y="47"/>
                  </a:cubicBezTo>
                  <a:cubicBezTo>
                    <a:pt x="624" y="46"/>
                    <a:pt x="624" y="46"/>
                    <a:pt x="624" y="46"/>
                  </a:cubicBezTo>
                  <a:cubicBezTo>
                    <a:pt x="624" y="45"/>
                    <a:pt x="624" y="45"/>
                    <a:pt x="624" y="45"/>
                  </a:cubicBezTo>
                  <a:cubicBezTo>
                    <a:pt x="623" y="45"/>
                    <a:pt x="623" y="45"/>
                    <a:pt x="623" y="45"/>
                  </a:cubicBezTo>
                  <a:cubicBezTo>
                    <a:pt x="622" y="45"/>
                    <a:pt x="622" y="45"/>
                    <a:pt x="622" y="45"/>
                  </a:cubicBezTo>
                  <a:cubicBezTo>
                    <a:pt x="621" y="46"/>
                    <a:pt x="621" y="46"/>
                    <a:pt x="621" y="46"/>
                  </a:cubicBezTo>
                  <a:cubicBezTo>
                    <a:pt x="619" y="47"/>
                    <a:pt x="619" y="47"/>
                    <a:pt x="619" y="47"/>
                  </a:cubicBezTo>
                  <a:cubicBezTo>
                    <a:pt x="615" y="46"/>
                    <a:pt x="615" y="46"/>
                    <a:pt x="615" y="46"/>
                  </a:cubicBezTo>
                  <a:cubicBezTo>
                    <a:pt x="612" y="48"/>
                    <a:pt x="612" y="48"/>
                    <a:pt x="612" y="48"/>
                  </a:cubicBezTo>
                  <a:cubicBezTo>
                    <a:pt x="611" y="48"/>
                    <a:pt x="611" y="48"/>
                    <a:pt x="611" y="48"/>
                  </a:cubicBezTo>
                  <a:cubicBezTo>
                    <a:pt x="609" y="48"/>
                    <a:pt x="609" y="48"/>
                    <a:pt x="609" y="48"/>
                  </a:cubicBezTo>
                  <a:cubicBezTo>
                    <a:pt x="608" y="48"/>
                    <a:pt x="608" y="48"/>
                    <a:pt x="608" y="48"/>
                  </a:cubicBezTo>
                  <a:cubicBezTo>
                    <a:pt x="606" y="48"/>
                    <a:pt x="606" y="48"/>
                    <a:pt x="606" y="48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2" y="46"/>
                    <a:pt x="602" y="46"/>
                    <a:pt x="602" y="46"/>
                  </a:cubicBezTo>
                  <a:cubicBezTo>
                    <a:pt x="600" y="46"/>
                    <a:pt x="600" y="46"/>
                    <a:pt x="600" y="46"/>
                  </a:cubicBezTo>
                  <a:cubicBezTo>
                    <a:pt x="597" y="45"/>
                    <a:pt x="597" y="45"/>
                    <a:pt x="597" y="45"/>
                  </a:cubicBezTo>
                  <a:cubicBezTo>
                    <a:pt x="595" y="45"/>
                    <a:pt x="595" y="45"/>
                    <a:pt x="595" y="45"/>
                  </a:cubicBezTo>
                  <a:cubicBezTo>
                    <a:pt x="594" y="44"/>
                    <a:pt x="594" y="44"/>
                    <a:pt x="594" y="44"/>
                  </a:cubicBezTo>
                  <a:cubicBezTo>
                    <a:pt x="593" y="43"/>
                    <a:pt x="593" y="43"/>
                    <a:pt x="593" y="43"/>
                  </a:cubicBezTo>
                  <a:cubicBezTo>
                    <a:pt x="594" y="42"/>
                    <a:pt x="594" y="42"/>
                    <a:pt x="594" y="42"/>
                  </a:cubicBezTo>
                  <a:cubicBezTo>
                    <a:pt x="594" y="40"/>
                    <a:pt x="594" y="40"/>
                    <a:pt x="594" y="40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6" y="39"/>
                    <a:pt x="596" y="39"/>
                    <a:pt x="596" y="39"/>
                  </a:cubicBezTo>
                  <a:cubicBezTo>
                    <a:pt x="597" y="41"/>
                    <a:pt x="597" y="41"/>
                    <a:pt x="597" y="41"/>
                  </a:cubicBezTo>
                  <a:cubicBezTo>
                    <a:pt x="600" y="41"/>
                    <a:pt x="600" y="41"/>
                    <a:pt x="600" y="41"/>
                  </a:cubicBezTo>
                  <a:cubicBezTo>
                    <a:pt x="601" y="40"/>
                    <a:pt x="601" y="40"/>
                    <a:pt x="601" y="40"/>
                  </a:cubicBezTo>
                  <a:cubicBezTo>
                    <a:pt x="600" y="39"/>
                    <a:pt x="600" y="39"/>
                    <a:pt x="600" y="39"/>
                  </a:cubicBezTo>
                  <a:cubicBezTo>
                    <a:pt x="598" y="39"/>
                    <a:pt x="598" y="39"/>
                    <a:pt x="598" y="39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602" y="35"/>
                    <a:pt x="602" y="35"/>
                    <a:pt x="602" y="35"/>
                  </a:cubicBezTo>
                  <a:cubicBezTo>
                    <a:pt x="605" y="35"/>
                    <a:pt x="605" y="35"/>
                    <a:pt x="605" y="35"/>
                  </a:cubicBezTo>
                  <a:cubicBezTo>
                    <a:pt x="606" y="34"/>
                    <a:pt x="606" y="34"/>
                    <a:pt x="606" y="34"/>
                  </a:cubicBezTo>
                  <a:cubicBezTo>
                    <a:pt x="608" y="34"/>
                    <a:pt x="608" y="34"/>
                    <a:pt x="608" y="34"/>
                  </a:cubicBezTo>
                  <a:cubicBezTo>
                    <a:pt x="609" y="34"/>
                    <a:pt x="609" y="34"/>
                    <a:pt x="609" y="34"/>
                  </a:cubicBezTo>
                  <a:cubicBezTo>
                    <a:pt x="611" y="34"/>
                    <a:pt x="611" y="34"/>
                    <a:pt x="611" y="34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06" y="33"/>
                    <a:pt x="606" y="33"/>
                    <a:pt x="606" y="33"/>
                  </a:cubicBezTo>
                  <a:cubicBezTo>
                    <a:pt x="603" y="33"/>
                    <a:pt x="603" y="33"/>
                    <a:pt x="603" y="33"/>
                  </a:cubicBezTo>
                  <a:cubicBezTo>
                    <a:pt x="601" y="34"/>
                    <a:pt x="601" y="34"/>
                    <a:pt x="601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8" y="35"/>
                    <a:pt x="598" y="35"/>
                    <a:pt x="598" y="35"/>
                  </a:cubicBezTo>
                  <a:cubicBezTo>
                    <a:pt x="596" y="35"/>
                    <a:pt x="596" y="35"/>
                    <a:pt x="596" y="35"/>
                  </a:cubicBezTo>
                  <a:cubicBezTo>
                    <a:pt x="597" y="34"/>
                    <a:pt x="597" y="34"/>
                    <a:pt x="597" y="34"/>
                  </a:cubicBezTo>
                  <a:cubicBezTo>
                    <a:pt x="596" y="32"/>
                    <a:pt x="596" y="32"/>
                    <a:pt x="596" y="32"/>
                  </a:cubicBezTo>
                  <a:cubicBezTo>
                    <a:pt x="598" y="31"/>
                    <a:pt x="598" y="31"/>
                    <a:pt x="598" y="31"/>
                  </a:cubicBezTo>
                  <a:cubicBezTo>
                    <a:pt x="601" y="29"/>
                    <a:pt x="601" y="29"/>
                    <a:pt x="601" y="29"/>
                  </a:cubicBezTo>
                  <a:cubicBezTo>
                    <a:pt x="603" y="29"/>
                    <a:pt x="603" y="29"/>
                    <a:pt x="603" y="29"/>
                  </a:cubicBezTo>
                  <a:cubicBezTo>
                    <a:pt x="605" y="28"/>
                    <a:pt x="605" y="28"/>
                    <a:pt x="605" y="28"/>
                  </a:cubicBezTo>
                  <a:cubicBezTo>
                    <a:pt x="603" y="28"/>
                    <a:pt x="603" y="28"/>
                    <a:pt x="603" y="28"/>
                  </a:cubicBezTo>
                  <a:cubicBezTo>
                    <a:pt x="602" y="28"/>
                    <a:pt x="602" y="28"/>
                    <a:pt x="602" y="28"/>
                  </a:cubicBezTo>
                  <a:cubicBezTo>
                    <a:pt x="602" y="25"/>
                    <a:pt x="602" y="25"/>
                    <a:pt x="602" y="25"/>
                  </a:cubicBezTo>
                  <a:cubicBezTo>
                    <a:pt x="602" y="25"/>
                    <a:pt x="602" y="25"/>
                    <a:pt x="602" y="25"/>
                  </a:cubicBezTo>
                  <a:cubicBezTo>
                    <a:pt x="601" y="27"/>
                    <a:pt x="601" y="27"/>
                    <a:pt x="601" y="27"/>
                  </a:cubicBezTo>
                  <a:cubicBezTo>
                    <a:pt x="600" y="28"/>
                    <a:pt x="600" y="28"/>
                    <a:pt x="600" y="28"/>
                  </a:cubicBezTo>
                  <a:cubicBezTo>
                    <a:pt x="600" y="26"/>
                    <a:pt x="600" y="26"/>
                    <a:pt x="600" y="26"/>
                  </a:cubicBezTo>
                  <a:cubicBezTo>
                    <a:pt x="599" y="26"/>
                    <a:pt x="599" y="26"/>
                    <a:pt x="599" y="26"/>
                  </a:cubicBezTo>
                  <a:cubicBezTo>
                    <a:pt x="598" y="27"/>
                    <a:pt x="598" y="27"/>
                    <a:pt x="598" y="27"/>
                  </a:cubicBezTo>
                  <a:cubicBezTo>
                    <a:pt x="596" y="27"/>
                    <a:pt x="596" y="27"/>
                    <a:pt x="596" y="27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3" y="30"/>
                    <a:pt x="593" y="30"/>
                    <a:pt x="593" y="30"/>
                  </a:cubicBezTo>
                  <a:cubicBezTo>
                    <a:pt x="593" y="29"/>
                    <a:pt x="593" y="29"/>
                    <a:pt x="593" y="29"/>
                  </a:cubicBezTo>
                  <a:cubicBezTo>
                    <a:pt x="593" y="27"/>
                    <a:pt x="593" y="27"/>
                    <a:pt x="593" y="27"/>
                  </a:cubicBezTo>
                  <a:cubicBezTo>
                    <a:pt x="593" y="27"/>
                    <a:pt x="593" y="27"/>
                    <a:pt x="593" y="27"/>
                  </a:cubicBezTo>
                  <a:cubicBezTo>
                    <a:pt x="592" y="25"/>
                    <a:pt x="592" y="25"/>
                    <a:pt x="592" y="25"/>
                  </a:cubicBezTo>
                  <a:cubicBezTo>
                    <a:pt x="593" y="25"/>
                    <a:pt x="593" y="25"/>
                    <a:pt x="593" y="25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594" y="23"/>
                    <a:pt x="594" y="23"/>
                    <a:pt x="594" y="23"/>
                  </a:cubicBezTo>
                  <a:cubicBezTo>
                    <a:pt x="596" y="23"/>
                    <a:pt x="596" y="23"/>
                    <a:pt x="596" y="23"/>
                  </a:cubicBezTo>
                  <a:cubicBezTo>
                    <a:pt x="598" y="23"/>
                    <a:pt x="598" y="23"/>
                    <a:pt x="598" y="23"/>
                  </a:cubicBezTo>
                  <a:cubicBezTo>
                    <a:pt x="598" y="21"/>
                    <a:pt x="598" y="21"/>
                    <a:pt x="598" y="21"/>
                  </a:cubicBezTo>
                  <a:cubicBezTo>
                    <a:pt x="601" y="20"/>
                    <a:pt x="601" y="20"/>
                    <a:pt x="601" y="20"/>
                  </a:cubicBezTo>
                  <a:cubicBezTo>
                    <a:pt x="602" y="20"/>
                    <a:pt x="602" y="20"/>
                    <a:pt x="602" y="20"/>
                  </a:cubicBezTo>
                  <a:cubicBezTo>
                    <a:pt x="605" y="19"/>
                    <a:pt x="605" y="19"/>
                    <a:pt x="605" y="19"/>
                  </a:cubicBezTo>
                  <a:cubicBezTo>
                    <a:pt x="608" y="19"/>
                    <a:pt x="608" y="19"/>
                    <a:pt x="608" y="19"/>
                  </a:cubicBezTo>
                  <a:cubicBezTo>
                    <a:pt x="609" y="18"/>
                    <a:pt x="609" y="18"/>
                    <a:pt x="609" y="18"/>
                  </a:cubicBezTo>
                  <a:cubicBezTo>
                    <a:pt x="610" y="18"/>
                    <a:pt x="610" y="18"/>
                    <a:pt x="610" y="18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10" y="21"/>
                    <a:pt x="610" y="21"/>
                    <a:pt x="610" y="21"/>
                  </a:cubicBezTo>
                  <a:cubicBezTo>
                    <a:pt x="610" y="25"/>
                    <a:pt x="610" y="25"/>
                    <a:pt x="610" y="25"/>
                  </a:cubicBezTo>
                  <a:cubicBezTo>
                    <a:pt x="611" y="24"/>
                    <a:pt x="611" y="24"/>
                    <a:pt x="611" y="24"/>
                  </a:cubicBezTo>
                  <a:cubicBezTo>
                    <a:pt x="612" y="22"/>
                    <a:pt x="612" y="22"/>
                    <a:pt x="612" y="22"/>
                  </a:cubicBezTo>
                  <a:cubicBezTo>
                    <a:pt x="613" y="21"/>
                    <a:pt x="613" y="21"/>
                    <a:pt x="613" y="21"/>
                  </a:cubicBezTo>
                  <a:cubicBezTo>
                    <a:pt x="614" y="22"/>
                    <a:pt x="614" y="22"/>
                    <a:pt x="614" y="22"/>
                  </a:cubicBezTo>
                  <a:cubicBezTo>
                    <a:pt x="613" y="22"/>
                    <a:pt x="613" y="22"/>
                    <a:pt x="613" y="22"/>
                  </a:cubicBezTo>
                  <a:cubicBezTo>
                    <a:pt x="613" y="24"/>
                    <a:pt x="613" y="24"/>
                    <a:pt x="613" y="24"/>
                  </a:cubicBezTo>
                  <a:cubicBezTo>
                    <a:pt x="614" y="23"/>
                    <a:pt x="614" y="23"/>
                    <a:pt x="614" y="23"/>
                  </a:cubicBezTo>
                  <a:cubicBezTo>
                    <a:pt x="614" y="21"/>
                    <a:pt x="614" y="21"/>
                    <a:pt x="614" y="21"/>
                  </a:cubicBezTo>
                  <a:cubicBezTo>
                    <a:pt x="615" y="21"/>
                    <a:pt x="615" y="21"/>
                    <a:pt x="615" y="21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15" y="17"/>
                    <a:pt x="615" y="17"/>
                    <a:pt x="615" y="17"/>
                  </a:cubicBezTo>
                  <a:cubicBezTo>
                    <a:pt x="616" y="17"/>
                    <a:pt x="616" y="17"/>
                    <a:pt x="616" y="17"/>
                  </a:cubicBezTo>
                  <a:cubicBezTo>
                    <a:pt x="618" y="15"/>
                    <a:pt x="618" y="15"/>
                    <a:pt x="618" y="15"/>
                  </a:cubicBezTo>
                  <a:cubicBezTo>
                    <a:pt x="619" y="15"/>
                    <a:pt x="619" y="15"/>
                    <a:pt x="619" y="15"/>
                  </a:cubicBezTo>
                  <a:cubicBezTo>
                    <a:pt x="619" y="17"/>
                    <a:pt x="619" y="17"/>
                    <a:pt x="619" y="17"/>
                  </a:cubicBezTo>
                  <a:cubicBezTo>
                    <a:pt x="619" y="19"/>
                    <a:pt x="619" y="19"/>
                    <a:pt x="619" y="19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21" y="22"/>
                    <a:pt x="621" y="22"/>
                    <a:pt x="621" y="22"/>
                  </a:cubicBezTo>
                  <a:cubicBezTo>
                    <a:pt x="621" y="23"/>
                    <a:pt x="621" y="23"/>
                    <a:pt x="621" y="23"/>
                  </a:cubicBezTo>
                  <a:cubicBezTo>
                    <a:pt x="621" y="25"/>
                    <a:pt x="621" y="25"/>
                    <a:pt x="621" y="25"/>
                  </a:cubicBezTo>
                  <a:cubicBezTo>
                    <a:pt x="621" y="26"/>
                    <a:pt x="621" y="26"/>
                    <a:pt x="621" y="26"/>
                  </a:cubicBezTo>
                  <a:cubicBezTo>
                    <a:pt x="622" y="27"/>
                    <a:pt x="622" y="27"/>
                    <a:pt x="622" y="27"/>
                  </a:cubicBezTo>
                  <a:cubicBezTo>
                    <a:pt x="623" y="26"/>
                    <a:pt x="623" y="26"/>
                    <a:pt x="623" y="26"/>
                  </a:cubicBezTo>
                  <a:cubicBezTo>
                    <a:pt x="622" y="25"/>
                    <a:pt x="622" y="25"/>
                    <a:pt x="622" y="25"/>
                  </a:cubicBezTo>
                  <a:cubicBezTo>
                    <a:pt x="622" y="23"/>
                    <a:pt x="622" y="23"/>
                    <a:pt x="622" y="23"/>
                  </a:cubicBezTo>
                  <a:cubicBezTo>
                    <a:pt x="623" y="23"/>
                    <a:pt x="623" y="23"/>
                    <a:pt x="623" y="23"/>
                  </a:cubicBezTo>
                  <a:cubicBezTo>
                    <a:pt x="625" y="20"/>
                    <a:pt x="625" y="20"/>
                    <a:pt x="625" y="20"/>
                  </a:cubicBezTo>
                  <a:cubicBezTo>
                    <a:pt x="626" y="20"/>
                    <a:pt x="626" y="20"/>
                    <a:pt x="626" y="20"/>
                  </a:cubicBezTo>
                  <a:cubicBezTo>
                    <a:pt x="628" y="22"/>
                    <a:pt x="628" y="22"/>
                    <a:pt x="628" y="22"/>
                  </a:cubicBezTo>
                  <a:cubicBezTo>
                    <a:pt x="628" y="24"/>
                    <a:pt x="628" y="24"/>
                    <a:pt x="628" y="24"/>
                  </a:cubicBezTo>
                  <a:cubicBezTo>
                    <a:pt x="627" y="26"/>
                    <a:pt x="627" y="26"/>
                    <a:pt x="627" y="26"/>
                  </a:cubicBezTo>
                  <a:cubicBezTo>
                    <a:pt x="628" y="27"/>
                    <a:pt x="628" y="27"/>
                    <a:pt x="628" y="27"/>
                  </a:cubicBezTo>
                  <a:cubicBezTo>
                    <a:pt x="629" y="28"/>
                    <a:pt x="629" y="28"/>
                    <a:pt x="629" y="28"/>
                  </a:cubicBezTo>
                  <a:cubicBezTo>
                    <a:pt x="629" y="27"/>
                    <a:pt x="629" y="27"/>
                    <a:pt x="629" y="27"/>
                  </a:cubicBezTo>
                  <a:cubicBezTo>
                    <a:pt x="629" y="25"/>
                    <a:pt x="629" y="25"/>
                    <a:pt x="629" y="25"/>
                  </a:cubicBezTo>
                  <a:cubicBezTo>
                    <a:pt x="630" y="25"/>
                    <a:pt x="630" y="25"/>
                    <a:pt x="630" y="25"/>
                  </a:cubicBezTo>
                  <a:cubicBezTo>
                    <a:pt x="631" y="24"/>
                    <a:pt x="631" y="24"/>
                    <a:pt x="631" y="24"/>
                  </a:cubicBezTo>
                  <a:cubicBezTo>
                    <a:pt x="632" y="25"/>
                    <a:pt x="632" y="25"/>
                    <a:pt x="632" y="25"/>
                  </a:cubicBezTo>
                  <a:cubicBezTo>
                    <a:pt x="631" y="26"/>
                    <a:pt x="631" y="26"/>
                    <a:pt x="631" y="26"/>
                  </a:cubicBezTo>
                  <a:cubicBezTo>
                    <a:pt x="631" y="27"/>
                    <a:pt x="631" y="27"/>
                    <a:pt x="631" y="27"/>
                  </a:cubicBezTo>
                  <a:cubicBezTo>
                    <a:pt x="632" y="28"/>
                    <a:pt x="632" y="28"/>
                    <a:pt x="632" y="28"/>
                  </a:cubicBezTo>
                  <a:cubicBezTo>
                    <a:pt x="633" y="26"/>
                    <a:pt x="633" y="26"/>
                    <a:pt x="633" y="26"/>
                  </a:cubicBezTo>
                  <a:cubicBezTo>
                    <a:pt x="634" y="26"/>
                    <a:pt x="634" y="26"/>
                    <a:pt x="634" y="26"/>
                  </a:cubicBezTo>
                  <a:cubicBezTo>
                    <a:pt x="634" y="28"/>
                    <a:pt x="634" y="28"/>
                    <a:pt x="634" y="28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5"/>
                    <a:pt x="635" y="25"/>
                    <a:pt x="635" y="25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2" y="22"/>
                    <a:pt x="632" y="22"/>
                    <a:pt x="632" y="22"/>
                  </a:cubicBezTo>
                  <a:cubicBezTo>
                    <a:pt x="632" y="20"/>
                    <a:pt x="632" y="20"/>
                    <a:pt x="632" y="20"/>
                  </a:cubicBezTo>
                  <a:cubicBezTo>
                    <a:pt x="631" y="18"/>
                    <a:pt x="631" y="18"/>
                    <a:pt x="631" y="18"/>
                  </a:cubicBezTo>
                  <a:cubicBezTo>
                    <a:pt x="630" y="17"/>
                    <a:pt x="630" y="17"/>
                    <a:pt x="630" y="17"/>
                  </a:cubicBezTo>
                  <a:cubicBezTo>
                    <a:pt x="629" y="16"/>
                    <a:pt x="629" y="16"/>
                    <a:pt x="629" y="16"/>
                  </a:cubicBezTo>
                  <a:cubicBezTo>
                    <a:pt x="629" y="14"/>
                    <a:pt x="629" y="14"/>
                    <a:pt x="629" y="14"/>
                  </a:cubicBezTo>
                  <a:cubicBezTo>
                    <a:pt x="631" y="14"/>
                    <a:pt x="631" y="14"/>
                    <a:pt x="631" y="14"/>
                  </a:cubicBezTo>
                  <a:cubicBezTo>
                    <a:pt x="632" y="15"/>
                    <a:pt x="632" y="15"/>
                    <a:pt x="632" y="15"/>
                  </a:cubicBezTo>
                  <a:cubicBezTo>
                    <a:pt x="634" y="15"/>
                    <a:pt x="634" y="15"/>
                    <a:pt x="634" y="15"/>
                  </a:cubicBezTo>
                  <a:cubicBezTo>
                    <a:pt x="636" y="15"/>
                    <a:pt x="636" y="15"/>
                    <a:pt x="636" y="15"/>
                  </a:cubicBezTo>
                  <a:cubicBezTo>
                    <a:pt x="636" y="14"/>
                    <a:pt x="636" y="14"/>
                    <a:pt x="636" y="14"/>
                  </a:cubicBezTo>
                  <a:cubicBezTo>
                    <a:pt x="636" y="11"/>
                    <a:pt x="636" y="11"/>
                    <a:pt x="636" y="11"/>
                  </a:cubicBezTo>
                  <a:cubicBezTo>
                    <a:pt x="635" y="10"/>
                    <a:pt x="635" y="10"/>
                    <a:pt x="635" y="10"/>
                  </a:cubicBezTo>
                  <a:cubicBezTo>
                    <a:pt x="636" y="8"/>
                    <a:pt x="636" y="8"/>
                    <a:pt x="636" y="8"/>
                  </a:cubicBezTo>
                  <a:cubicBezTo>
                    <a:pt x="638" y="8"/>
                    <a:pt x="638" y="8"/>
                    <a:pt x="638" y="8"/>
                  </a:cubicBezTo>
                  <a:cubicBezTo>
                    <a:pt x="639" y="8"/>
                    <a:pt x="639" y="8"/>
                    <a:pt x="639" y="8"/>
                  </a:cubicBezTo>
                  <a:cubicBezTo>
                    <a:pt x="642" y="9"/>
                    <a:pt x="642" y="9"/>
                    <a:pt x="642" y="9"/>
                  </a:cubicBezTo>
                  <a:cubicBezTo>
                    <a:pt x="643" y="10"/>
                    <a:pt x="643" y="10"/>
                    <a:pt x="643" y="10"/>
                  </a:cubicBezTo>
                  <a:cubicBezTo>
                    <a:pt x="643" y="11"/>
                    <a:pt x="643" y="11"/>
                    <a:pt x="643" y="11"/>
                  </a:cubicBezTo>
                  <a:cubicBezTo>
                    <a:pt x="642" y="12"/>
                    <a:pt x="642" y="12"/>
                    <a:pt x="642" y="12"/>
                  </a:cubicBezTo>
                  <a:cubicBezTo>
                    <a:pt x="642" y="13"/>
                    <a:pt x="642" y="13"/>
                    <a:pt x="642" y="13"/>
                  </a:cubicBezTo>
                  <a:cubicBezTo>
                    <a:pt x="645" y="14"/>
                    <a:pt x="645" y="14"/>
                    <a:pt x="645" y="14"/>
                  </a:cubicBezTo>
                  <a:cubicBezTo>
                    <a:pt x="645" y="15"/>
                    <a:pt x="645" y="15"/>
                    <a:pt x="645" y="15"/>
                  </a:cubicBezTo>
                  <a:cubicBezTo>
                    <a:pt x="645" y="18"/>
                    <a:pt x="645" y="18"/>
                    <a:pt x="645" y="18"/>
                  </a:cubicBezTo>
                  <a:cubicBezTo>
                    <a:pt x="645" y="21"/>
                    <a:pt x="645" y="21"/>
                    <a:pt x="645" y="21"/>
                  </a:cubicBezTo>
                  <a:cubicBezTo>
                    <a:pt x="647" y="21"/>
                    <a:pt x="647" y="21"/>
                    <a:pt x="647" y="21"/>
                  </a:cubicBezTo>
                  <a:cubicBezTo>
                    <a:pt x="648" y="19"/>
                    <a:pt x="648" y="19"/>
                    <a:pt x="648" y="19"/>
                  </a:cubicBezTo>
                  <a:cubicBezTo>
                    <a:pt x="648" y="19"/>
                    <a:pt x="648" y="19"/>
                    <a:pt x="648" y="19"/>
                  </a:cubicBezTo>
                  <a:cubicBezTo>
                    <a:pt x="648" y="20"/>
                    <a:pt x="648" y="20"/>
                    <a:pt x="648" y="20"/>
                  </a:cubicBezTo>
                  <a:cubicBezTo>
                    <a:pt x="649" y="21"/>
                    <a:pt x="649" y="21"/>
                    <a:pt x="649" y="21"/>
                  </a:cubicBezTo>
                  <a:cubicBezTo>
                    <a:pt x="650" y="21"/>
                    <a:pt x="650" y="21"/>
                    <a:pt x="650" y="21"/>
                  </a:cubicBezTo>
                  <a:cubicBezTo>
                    <a:pt x="651" y="19"/>
                    <a:pt x="651" y="19"/>
                    <a:pt x="651" y="19"/>
                  </a:cubicBezTo>
                  <a:cubicBezTo>
                    <a:pt x="653" y="18"/>
                    <a:pt x="653" y="18"/>
                    <a:pt x="653" y="18"/>
                  </a:cubicBezTo>
                  <a:cubicBezTo>
                    <a:pt x="653" y="18"/>
                    <a:pt x="653" y="18"/>
                    <a:pt x="653" y="18"/>
                  </a:cubicBezTo>
                  <a:cubicBezTo>
                    <a:pt x="652" y="14"/>
                    <a:pt x="652" y="14"/>
                    <a:pt x="652" y="14"/>
                  </a:cubicBezTo>
                  <a:cubicBezTo>
                    <a:pt x="653" y="13"/>
                    <a:pt x="653" y="13"/>
                    <a:pt x="653" y="13"/>
                  </a:cubicBezTo>
                  <a:cubicBezTo>
                    <a:pt x="655" y="13"/>
                    <a:pt x="655" y="13"/>
                    <a:pt x="655" y="13"/>
                  </a:cubicBezTo>
                  <a:cubicBezTo>
                    <a:pt x="655" y="14"/>
                    <a:pt x="655" y="14"/>
                    <a:pt x="655" y="14"/>
                  </a:cubicBezTo>
                  <a:cubicBezTo>
                    <a:pt x="658" y="14"/>
                    <a:pt x="658" y="14"/>
                    <a:pt x="658" y="14"/>
                  </a:cubicBezTo>
                  <a:cubicBezTo>
                    <a:pt x="658" y="13"/>
                    <a:pt x="658" y="13"/>
                    <a:pt x="658" y="13"/>
                  </a:cubicBezTo>
                  <a:cubicBezTo>
                    <a:pt x="656" y="11"/>
                    <a:pt x="656" y="11"/>
                    <a:pt x="656" y="11"/>
                  </a:cubicBezTo>
                  <a:cubicBezTo>
                    <a:pt x="655" y="8"/>
                    <a:pt x="655" y="8"/>
                    <a:pt x="655" y="8"/>
                  </a:cubicBezTo>
                  <a:cubicBezTo>
                    <a:pt x="656" y="7"/>
                    <a:pt x="656" y="7"/>
                    <a:pt x="656" y="7"/>
                  </a:cubicBezTo>
                  <a:cubicBezTo>
                    <a:pt x="656" y="6"/>
                    <a:pt x="656" y="6"/>
                    <a:pt x="656" y="6"/>
                  </a:cubicBezTo>
                  <a:cubicBezTo>
                    <a:pt x="657" y="6"/>
                    <a:pt x="657" y="6"/>
                    <a:pt x="657" y="6"/>
                  </a:cubicBezTo>
                  <a:cubicBezTo>
                    <a:pt x="660" y="7"/>
                    <a:pt x="660" y="7"/>
                    <a:pt x="660" y="7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2"/>
                    <a:pt x="661" y="12"/>
                    <a:pt x="661" y="12"/>
                  </a:cubicBezTo>
                  <a:cubicBezTo>
                    <a:pt x="661" y="14"/>
                    <a:pt x="661" y="14"/>
                    <a:pt x="661" y="14"/>
                  </a:cubicBezTo>
                  <a:cubicBezTo>
                    <a:pt x="662" y="15"/>
                    <a:pt x="662" y="15"/>
                    <a:pt x="662" y="15"/>
                  </a:cubicBezTo>
                  <a:cubicBezTo>
                    <a:pt x="662" y="18"/>
                    <a:pt x="662" y="18"/>
                    <a:pt x="662" y="18"/>
                  </a:cubicBezTo>
                  <a:cubicBezTo>
                    <a:pt x="663" y="19"/>
                    <a:pt x="663" y="19"/>
                    <a:pt x="663" y="19"/>
                  </a:cubicBezTo>
                  <a:cubicBezTo>
                    <a:pt x="664" y="18"/>
                    <a:pt x="664" y="18"/>
                    <a:pt x="664" y="18"/>
                  </a:cubicBezTo>
                  <a:cubicBezTo>
                    <a:pt x="664" y="16"/>
                    <a:pt x="664" y="16"/>
                    <a:pt x="664" y="16"/>
                  </a:cubicBezTo>
                  <a:cubicBezTo>
                    <a:pt x="664" y="15"/>
                    <a:pt x="664" y="15"/>
                    <a:pt x="664" y="15"/>
                  </a:cubicBezTo>
                  <a:cubicBezTo>
                    <a:pt x="664" y="13"/>
                    <a:pt x="664" y="13"/>
                    <a:pt x="664" y="13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7"/>
                    <a:pt x="663" y="7"/>
                    <a:pt x="663" y="7"/>
                  </a:cubicBezTo>
                  <a:cubicBezTo>
                    <a:pt x="663" y="4"/>
                    <a:pt x="663" y="4"/>
                    <a:pt x="663" y="4"/>
                  </a:cubicBezTo>
                  <a:cubicBezTo>
                    <a:pt x="663" y="2"/>
                    <a:pt x="663" y="2"/>
                    <a:pt x="663" y="2"/>
                  </a:cubicBezTo>
                  <a:cubicBezTo>
                    <a:pt x="664" y="2"/>
                    <a:pt x="664" y="2"/>
                    <a:pt x="664" y="2"/>
                  </a:cubicBezTo>
                  <a:cubicBezTo>
                    <a:pt x="666" y="4"/>
                    <a:pt x="666" y="4"/>
                    <a:pt x="666" y="4"/>
                  </a:cubicBezTo>
                  <a:cubicBezTo>
                    <a:pt x="667" y="4"/>
                    <a:pt x="667" y="4"/>
                    <a:pt x="667" y="4"/>
                  </a:cubicBezTo>
                  <a:cubicBezTo>
                    <a:pt x="668" y="4"/>
                    <a:pt x="668" y="4"/>
                    <a:pt x="668" y="4"/>
                  </a:cubicBezTo>
                  <a:cubicBezTo>
                    <a:pt x="668" y="7"/>
                    <a:pt x="668" y="7"/>
                    <a:pt x="668" y="7"/>
                  </a:cubicBezTo>
                  <a:cubicBezTo>
                    <a:pt x="669" y="9"/>
                    <a:pt x="669" y="9"/>
                    <a:pt x="669" y="9"/>
                  </a:cubicBezTo>
                  <a:cubicBezTo>
                    <a:pt x="669" y="11"/>
                    <a:pt x="669" y="11"/>
                    <a:pt x="669" y="11"/>
                  </a:cubicBezTo>
                  <a:cubicBezTo>
                    <a:pt x="669" y="13"/>
                    <a:pt x="669" y="13"/>
                    <a:pt x="669" y="13"/>
                  </a:cubicBezTo>
                  <a:cubicBezTo>
                    <a:pt x="670" y="14"/>
                    <a:pt x="670" y="14"/>
                    <a:pt x="670" y="14"/>
                  </a:cubicBezTo>
                  <a:cubicBezTo>
                    <a:pt x="670" y="12"/>
                    <a:pt x="670" y="12"/>
                    <a:pt x="670" y="12"/>
                  </a:cubicBezTo>
                  <a:cubicBezTo>
                    <a:pt x="670" y="11"/>
                    <a:pt x="670" y="11"/>
                    <a:pt x="670" y="11"/>
                  </a:cubicBezTo>
                  <a:cubicBezTo>
                    <a:pt x="671" y="11"/>
                    <a:pt x="671" y="11"/>
                    <a:pt x="671" y="11"/>
                  </a:cubicBezTo>
                  <a:cubicBezTo>
                    <a:pt x="674" y="15"/>
                    <a:pt x="674" y="15"/>
                    <a:pt x="674" y="15"/>
                  </a:cubicBezTo>
                  <a:cubicBezTo>
                    <a:pt x="674" y="14"/>
                    <a:pt x="674" y="14"/>
                    <a:pt x="674" y="14"/>
                  </a:cubicBezTo>
                  <a:cubicBezTo>
                    <a:pt x="676" y="14"/>
                    <a:pt x="676" y="14"/>
                    <a:pt x="676" y="14"/>
                  </a:cubicBezTo>
                  <a:cubicBezTo>
                    <a:pt x="676" y="13"/>
                    <a:pt x="676" y="13"/>
                    <a:pt x="676" y="13"/>
                  </a:cubicBezTo>
                  <a:cubicBezTo>
                    <a:pt x="675" y="13"/>
                    <a:pt x="675" y="13"/>
                    <a:pt x="675" y="13"/>
                  </a:cubicBezTo>
                  <a:cubicBezTo>
                    <a:pt x="673" y="11"/>
                    <a:pt x="673" y="11"/>
                    <a:pt x="673" y="11"/>
                  </a:cubicBezTo>
                  <a:cubicBezTo>
                    <a:pt x="674" y="10"/>
                    <a:pt x="674" y="10"/>
                    <a:pt x="674" y="10"/>
                  </a:cubicBezTo>
                  <a:cubicBezTo>
                    <a:pt x="674" y="9"/>
                    <a:pt x="674" y="9"/>
                    <a:pt x="674" y="9"/>
                  </a:cubicBezTo>
                  <a:cubicBezTo>
                    <a:pt x="672" y="7"/>
                    <a:pt x="672" y="7"/>
                    <a:pt x="672" y="7"/>
                  </a:cubicBezTo>
                  <a:cubicBezTo>
                    <a:pt x="671" y="6"/>
                    <a:pt x="671" y="6"/>
                    <a:pt x="671" y="6"/>
                  </a:cubicBezTo>
                  <a:cubicBezTo>
                    <a:pt x="672" y="5"/>
                    <a:pt x="672" y="5"/>
                    <a:pt x="672" y="5"/>
                  </a:cubicBezTo>
                  <a:cubicBezTo>
                    <a:pt x="674" y="5"/>
                    <a:pt x="674" y="5"/>
                    <a:pt x="674" y="5"/>
                  </a:cubicBezTo>
                  <a:cubicBezTo>
                    <a:pt x="673" y="4"/>
                    <a:pt x="673" y="4"/>
                    <a:pt x="673" y="4"/>
                  </a:cubicBezTo>
                  <a:cubicBezTo>
                    <a:pt x="672" y="4"/>
                    <a:pt x="672" y="4"/>
                    <a:pt x="672" y="4"/>
                  </a:cubicBezTo>
                  <a:cubicBezTo>
                    <a:pt x="670" y="3"/>
                    <a:pt x="670" y="3"/>
                    <a:pt x="670" y="3"/>
                  </a:cubicBezTo>
                  <a:cubicBezTo>
                    <a:pt x="672" y="2"/>
                    <a:pt x="672" y="2"/>
                    <a:pt x="672" y="2"/>
                  </a:cubicBezTo>
                  <a:cubicBezTo>
                    <a:pt x="673" y="2"/>
                    <a:pt x="673" y="2"/>
                    <a:pt x="673" y="2"/>
                  </a:cubicBezTo>
                  <a:cubicBezTo>
                    <a:pt x="675" y="1"/>
                    <a:pt x="675" y="1"/>
                    <a:pt x="675" y="1"/>
                  </a:cubicBezTo>
                  <a:cubicBezTo>
                    <a:pt x="679" y="1"/>
                    <a:pt x="679" y="1"/>
                    <a:pt x="679" y="1"/>
                  </a:cubicBezTo>
                  <a:cubicBezTo>
                    <a:pt x="679" y="2"/>
                    <a:pt x="679" y="2"/>
                    <a:pt x="679" y="2"/>
                  </a:cubicBezTo>
                  <a:cubicBezTo>
                    <a:pt x="679" y="4"/>
                    <a:pt x="679" y="4"/>
                    <a:pt x="679" y="4"/>
                  </a:cubicBezTo>
                  <a:cubicBezTo>
                    <a:pt x="678" y="6"/>
                    <a:pt x="678" y="6"/>
                    <a:pt x="678" y="6"/>
                  </a:cubicBezTo>
                  <a:cubicBezTo>
                    <a:pt x="679" y="6"/>
                    <a:pt x="679" y="6"/>
                    <a:pt x="679" y="6"/>
                  </a:cubicBezTo>
                  <a:cubicBezTo>
                    <a:pt x="680" y="6"/>
                    <a:pt x="680" y="6"/>
                    <a:pt x="680" y="6"/>
                  </a:cubicBezTo>
                  <a:cubicBezTo>
                    <a:pt x="681" y="4"/>
                    <a:pt x="681" y="4"/>
                    <a:pt x="681" y="4"/>
                  </a:cubicBezTo>
                  <a:cubicBezTo>
                    <a:pt x="682" y="3"/>
                    <a:pt x="682" y="3"/>
                    <a:pt x="682" y="3"/>
                  </a:cubicBezTo>
                  <a:cubicBezTo>
                    <a:pt x="682" y="4"/>
                    <a:pt x="682" y="4"/>
                    <a:pt x="682" y="4"/>
                  </a:cubicBezTo>
                  <a:cubicBezTo>
                    <a:pt x="682" y="7"/>
                    <a:pt x="682" y="7"/>
                    <a:pt x="682" y="7"/>
                  </a:cubicBezTo>
                  <a:cubicBezTo>
                    <a:pt x="683" y="7"/>
                    <a:pt x="683" y="7"/>
                    <a:pt x="683" y="7"/>
                  </a:cubicBezTo>
                  <a:cubicBezTo>
                    <a:pt x="684" y="7"/>
                    <a:pt x="684" y="7"/>
                    <a:pt x="684" y="7"/>
                  </a:cubicBezTo>
                  <a:cubicBezTo>
                    <a:pt x="684" y="6"/>
                    <a:pt x="684" y="6"/>
                    <a:pt x="684" y="6"/>
                  </a:cubicBezTo>
                  <a:cubicBezTo>
                    <a:pt x="686" y="4"/>
                    <a:pt x="686" y="4"/>
                    <a:pt x="686" y="4"/>
                  </a:cubicBezTo>
                  <a:cubicBezTo>
                    <a:pt x="687" y="5"/>
                    <a:pt x="687" y="5"/>
                    <a:pt x="687" y="5"/>
                  </a:cubicBezTo>
                  <a:cubicBezTo>
                    <a:pt x="687" y="7"/>
                    <a:pt x="687" y="7"/>
                    <a:pt x="687" y="7"/>
                  </a:cubicBezTo>
                  <a:cubicBezTo>
                    <a:pt x="686" y="9"/>
                    <a:pt x="686" y="9"/>
                    <a:pt x="686" y="9"/>
                  </a:cubicBezTo>
                  <a:cubicBezTo>
                    <a:pt x="687" y="12"/>
                    <a:pt x="687" y="12"/>
                    <a:pt x="687" y="12"/>
                  </a:cubicBezTo>
                  <a:cubicBezTo>
                    <a:pt x="686" y="13"/>
                    <a:pt x="686" y="13"/>
                    <a:pt x="686" y="13"/>
                  </a:cubicBezTo>
                  <a:cubicBezTo>
                    <a:pt x="686" y="14"/>
                    <a:pt x="686" y="14"/>
                    <a:pt x="686" y="14"/>
                  </a:cubicBezTo>
                  <a:cubicBezTo>
                    <a:pt x="688" y="13"/>
                    <a:pt x="688" y="13"/>
                    <a:pt x="688" y="13"/>
                  </a:cubicBezTo>
                  <a:cubicBezTo>
                    <a:pt x="689" y="14"/>
                    <a:pt x="689" y="14"/>
                    <a:pt x="689" y="14"/>
                  </a:cubicBezTo>
                  <a:cubicBezTo>
                    <a:pt x="690" y="13"/>
                    <a:pt x="690" y="13"/>
                    <a:pt x="690" y="13"/>
                  </a:cubicBezTo>
                  <a:cubicBezTo>
                    <a:pt x="690" y="10"/>
                    <a:pt x="690" y="10"/>
                    <a:pt x="690" y="10"/>
                  </a:cubicBezTo>
                  <a:cubicBezTo>
                    <a:pt x="691" y="7"/>
                    <a:pt x="691" y="7"/>
                    <a:pt x="691" y="7"/>
                  </a:cubicBezTo>
                  <a:cubicBezTo>
                    <a:pt x="690" y="3"/>
                    <a:pt x="690" y="3"/>
                    <a:pt x="690" y="3"/>
                  </a:cubicBezTo>
                  <a:cubicBezTo>
                    <a:pt x="690" y="1"/>
                    <a:pt x="690" y="1"/>
                    <a:pt x="690" y="1"/>
                  </a:cubicBezTo>
                  <a:cubicBezTo>
                    <a:pt x="691" y="0"/>
                    <a:pt x="691" y="0"/>
                    <a:pt x="691" y="0"/>
                  </a:cubicBezTo>
                  <a:cubicBezTo>
                    <a:pt x="693" y="1"/>
                    <a:pt x="693" y="1"/>
                    <a:pt x="693" y="1"/>
                  </a:cubicBezTo>
                  <a:cubicBezTo>
                    <a:pt x="694" y="1"/>
                    <a:pt x="694" y="1"/>
                    <a:pt x="694" y="1"/>
                  </a:cubicBezTo>
                  <a:cubicBezTo>
                    <a:pt x="696" y="2"/>
                    <a:pt x="696" y="2"/>
                    <a:pt x="696" y="2"/>
                  </a:cubicBezTo>
                  <a:cubicBezTo>
                    <a:pt x="698" y="1"/>
                    <a:pt x="698" y="1"/>
                    <a:pt x="698" y="1"/>
                  </a:cubicBezTo>
                  <a:cubicBezTo>
                    <a:pt x="700" y="2"/>
                    <a:pt x="700" y="2"/>
                    <a:pt x="700" y="2"/>
                  </a:cubicBezTo>
                  <a:cubicBezTo>
                    <a:pt x="700" y="3"/>
                    <a:pt x="700" y="3"/>
                    <a:pt x="700" y="3"/>
                  </a:cubicBezTo>
                  <a:cubicBezTo>
                    <a:pt x="703" y="4"/>
                    <a:pt x="703" y="4"/>
                    <a:pt x="703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7" y="5"/>
                    <a:pt x="707" y="5"/>
                    <a:pt x="707" y="5"/>
                  </a:cubicBezTo>
                  <a:cubicBezTo>
                    <a:pt x="707" y="6"/>
                    <a:pt x="707" y="6"/>
                    <a:pt x="707" y="6"/>
                  </a:cubicBezTo>
                  <a:cubicBezTo>
                    <a:pt x="708" y="7"/>
                    <a:pt x="708" y="7"/>
                    <a:pt x="708" y="7"/>
                  </a:cubicBezTo>
                  <a:cubicBezTo>
                    <a:pt x="708" y="9"/>
                    <a:pt x="708" y="9"/>
                    <a:pt x="708" y="9"/>
                  </a:cubicBezTo>
                  <a:cubicBezTo>
                    <a:pt x="707" y="11"/>
                    <a:pt x="707" y="11"/>
                    <a:pt x="707" y="11"/>
                  </a:cubicBezTo>
                  <a:cubicBezTo>
                    <a:pt x="708" y="12"/>
                    <a:pt x="708" y="12"/>
                    <a:pt x="708" y="12"/>
                  </a:cubicBezTo>
                  <a:cubicBezTo>
                    <a:pt x="709" y="12"/>
                    <a:pt x="709" y="12"/>
                    <a:pt x="709" y="12"/>
                  </a:cubicBezTo>
                  <a:cubicBezTo>
                    <a:pt x="711" y="9"/>
                    <a:pt x="711" y="9"/>
                    <a:pt x="711" y="9"/>
                  </a:cubicBezTo>
                  <a:cubicBezTo>
                    <a:pt x="714" y="8"/>
                    <a:pt x="714" y="8"/>
                    <a:pt x="714" y="8"/>
                  </a:cubicBezTo>
                  <a:cubicBezTo>
                    <a:pt x="715" y="6"/>
                    <a:pt x="715" y="6"/>
                    <a:pt x="715" y="6"/>
                  </a:cubicBezTo>
                  <a:cubicBezTo>
                    <a:pt x="717" y="6"/>
                    <a:pt x="717" y="6"/>
                    <a:pt x="717" y="6"/>
                  </a:cubicBezTo>
                  <a:cubicBezTo>
                    <a:pt x="719" y="7"/>
                    <a:pt x="719" y="7"/>
                    <a:pt x="719" y="7"/>
                  </a:cubicBezTo>
                  <a:cubicBezTo>
                    <a:pt x="721" y="7"/>
                    <a:pt x="721" y="7"/>
                    <a:pt x="721" y="7"/>
                  </a:cubicBezTo>
                  <a:cubicBezTo>
                    <a:pt x="721" y="8"/>
                    <a:pt x="721" y="8"/>
                    <a:pt x="721" y="8"/>
                  </a:cubicBezTo>
                  <a:cubicBezTo>
                    <a:pt x="719" y="10"/>
                    <a:pt x="719" y="10"/>
                    <a:pt x="719" y="10"/>
                  </a:cubicBezTo>
                  <a:cubicBezTo>
                    <a:pt x="720" y="12"/>
                    <a:pt x="720" y="12"/>
                    <a:pt x="720" y="12"/>
                  </a:cubicBezTo>
                  <a:cubicBezTo>
                    <a:pt x="721" y="11"/>
                    <a:pt x="721" y="11"/>
                    <a:pt x="721" y="11"/>
                  </a:cubicBezTo>
                  <a:cubicBezTo>
                    <a:pt x="721" y="10"/>
                    <a:pt x="721" y="10"/>
                    <a:pt x="721" y="10"/>
                  </a:cubicBezTo>
                  <a:cubicBezTo>
                    <a:pt x="723" y="8"/>
                    <a:pt x="723" y="8"/>
                    <a:pt x="723" y="8"/>
                  </a:cubicBezTo>
                  <a:cubicBezTo>
                    <a:pt x="725" y="8"/>
                    <a:pt x="725" y="8"/>
                    <a:pt x="725" y="8"/>
                  </a:cubicBezTo>
                  <a:cubicBezTo>
                    <a:pt x="727" y="9"/>
                    <a:pt x="727" y="9"/>
                    <a:pt x="727" y="9"/>
                  </a:cubicBezTo>
                  <a:cubicBezTo>
                    <a:pt x="731" y="10"/>
                    <a:pt x="731" y="10"/>
                    <a:pt x="731" y="10"/>
                  </a:cubicBezTo>
                  <a:cubicBezTo>
                    <a:pt x="732" y="11"/>
                    <a:pt x="732" y="11"/>
                    <a:pt x="732" y="11"/>
                  </a:cubicBezTo>
                  <a:cubicBezTo>
                    <a:pt x="731" y="12"/>
                    <a:pt x="731" y="12"/>
                    <a:pt x="731" y="12"/>
                  </a:cubicBezTo>
                  <a:cubicBezTo>
                    <a:pt x="730" y="12"/>
                    <a:pt x="730" y="12"/>
                    <a:pt x="730" y="12"/>
                  </a:cubicBezTo>
                  <a:cubicBezTo>
                    <a:pt x="730" y="13"/>
                    <a:pt x="730" y="13"/>
                    <a:pt x="730" y="13"/>
                  </a:cubicBezTo>
                  <a:cubicBezTo>
                    <a:pt x="729" y="14"/>
                    <a:pt x="729" y="14"/>
                    <a:pt x="729" y="14"/>
                  </a:cubicBezTo>
                  <a:cubicBezTo>
                    <a:pt x="730" y="15"/>
                    <a:pt x="730" y="15"/>
                    <a:pt x="730" y="15"/>
                  </a:cubicBezTo>
                  <a:cubicBezTo>
                    <a:pt x="731" y="15"/>
                    <a:pt x="731" y="15"/>
                    <a:pt x="731" y="15"/>
                  </a:cubicBezTo>
                  <a:cubicBezTo>
                    <a:pt x="733" y="14"/>
                    <a:pt x="733" y="14"/>
                    <a:pt x="733" y="14"/>
                  </a:cubicBezTo>
                  <a:cubicBezTo>
                    <a:pt x="733" y="16"/>
                    <a:pt x="733" y="16"/>
                    <a:pt x="733" y="16"/>
                  </a:cubicBezTo>
                  <a:cubicBezTo>
                    <a:pt x="734" y="16"/>
                    <a:pt x="734" y="16"/>
                    <a:pt x="734" y="16"/>
                  </a:cubicBezTo>
                  <a:cubicBezTo>
                    <a:pt x="735" y="15"/>
                    <a:pt x="735" y="15"/>
                    <a:pt x="735" y="15"/>
                  </a:cubicBezTo>
                  <a:cubicBezTo>
                    <a:pt x="738" y="14"/>
                    <a:pt x="738" y="14"/>
                    <a:pt x="738" y="14"/>
                  </a:cubicBezTo>
                  <a:cubicBezTo>
                    <a:pt x="738" y="16"/>
                    <a:pt x="738" y="16"/>
                    <a:pt x="738" y="16"/>
                  </a:cubicBezTo>
                  <a:cubicBezTo>
                    <a:pt x="737" y="17"/>
                    <a:pt x="737" y="17"/>
                    <a:pt x="737" y="17"/>
                  </a:cubicBezTo>
                  <a:cubicBezTo>
                    <a:pt x="737" y="18"/>
                    <a:pt x="737" y="18"/>
                    <a:pt x="737" y="18"/>
                  </a:cubicBezTo>
                  <a:cubicBezTo>
                    <a:pt x="739" y="18"/>
                    <a:pt x="739" y="18"/>
                    <a:pt x="739" y="18"/>
                  </a:cubicBezTo>
                  <a:cubicBezTo>
                    <a:pt x="739" y="18"/>
                    <a:pt x="739" y="18"/>
                    <a:pt x="739" y="18"/>
                  </a:cubicBezTo>
                  <a:cubicBezTo>
                    <a:pt x="741" y="17"/>
                    <a:pt x="741" y="17"/>
                    <a:pt x="741" y="17"/>
                  </a:cubicBezTo>
                  <a:cubicBezTo>
                    <a:pt x="742" y="17"/>
                    <a:pt x="742" y="17"/>
                    <a:pt x="742" y="17"/>
                  </a:cubicBezTo>
                  <a:cubicBezTo>
                    <a:pt x="742" y="18"/>
                    <a:pt x="742" y="18"/>
                    <a:pt x="742" y="18"/>
                  </a:cubicBezTo>
                  <a:cubicBezTo>
                    <a:pt x="745" y="20"/>
                    <a:pt x="745" y="20"/>
                    <a:pt x="745" y="20"/>
                  </a:cubicBezTo>
                  <a:cubicBezTo>
                    <a:pt x="747" y="20"/>
                    <a:pt x="747" y="20"/>
                    <a:pt x="747" y="20"/>
                  </a:cubicBezTo>
                  <a:cubicBezTo>
                    <a:pt x="747" y="21"/>
                    <a:pt x="747" y="21"/>
                    <a:pt x="747" y="21"/>
                  </a:cubicBezTo>
                  <a:cubicBezTo>
                    <a:pt x="747" y="22"/>
                    <a:pt x="747" y="22"/>
                    <a:pt x="747" y="22"/>
                  </a:cubicBezTo>
                  <a:cubicBezTo>
                    <a:pt x="743" y="23"/>
                    <a:pt x="743" y="23"/>
                    <a:pt x="743" y="23"/>
                  </a:cubicBezTo>
                  <a:cubicBezTo>
                    <a:pt x="742" y="25"/>
                    <a:pt x="742" y="25"/>
                    <a:pt x="742" y="25"/>
                  </a:cubicBezTo>
                  <a:cubicBezTo>
                    <a:pt x="740" y="25"/>
                    <a:pt x="740" y="25"/>
                    <a:pt x="740" y="25"/>
                  </a:cubicBezTo>
                  <a:cubicBezTo>
                    <a:pt x="737" y="27"/>
                    <a:pt x="737" y="27"/>
                    <a:pt x="737" y="27"/>
                  </a:cubicBezTo>
                  <a:cubicBezTo>
                    <a:pt x="736" y="27"/>
                    <a:pt x="736" y="27"/>
                    <a:pt x="736" y="27"/>
                  </a:cubicBezTo>
                  <a:cubicBezTo>
                    <a:pt x="734" y="26"/>
                    <a:pt x="734" y="26"/>
                    <a:pt x="734" y="26"/>
                  </a:cubicBezTo>
                  <a:cubicBezTo>
                    <a:pt x="734" y="27"/>
                    <a:pt x="734" y="27"/>
                    <a:pt x="734" y="27"/>
                  </a:cubicBezTo>
                  <a:cubicBezTo>
                    <a:pt x="731" y="28"/>
                    <a:pt x="731" y="28"/>
                    <a:pt x="731" y="28"/>
                  </a:cubicBezTo>
                  <a:cubicBezTo>
                    <a:pt x="735" y="28"/>
                    <a:pt x="735" y="28"/>
                    <a:pt x="735" y="28"/>
                  </a:cubicBezTo>
                  <a:cubicBezTo>
                    <a:pt x="738" y="28"/>
                    <a:pt x="738" y="28"/>
                    <a:pt x="738" y="28"/>
                  </a:cubicBezTo>
                  <a:cubicBezTo>
                    <a:pt x="740" y="29"/>
                    <a:pt x="740" y="29"/>
                    <a:pt x="740" y="29"/>
                  </a:cubicBezTo>
                  <a:cubicBezTo>
                    <a:pt x="741" y="29"/>
                    <a:pt x="741" y="29"/>
                    <a:pt x="741" y="29"/>
                  </a:cubicBezTo>
                  <a:cubicBezTo>
                    <a:pt x="742" y="27"/>
                    <a:pt x="742" y="27"/>
                    <a:pt x="742" y="27"/>
                  </a:cubicBezTo>
                  <a:cubicBezTo>
                    <a:pt x="743" y="27"/>
                    <a:pt x="743" y="27"/>
                    <a:pt x="743" y="27"/>
                  </a:cubicBezTo>
                  <a:cubicBezTo>
                    <a:pt x="744" y="27"/>
                    <a:pt x="744" y="27"/>
                    <a:pt x="744" y="27"/>
                  </a:cubicBezTo>
                  <a:cubicBezTo>
                    <a:pt x="745" y="25"/>
                    <a:pt x="745" y="25"/>
                    <a:pt x="745" y="25"/>
                  </a:cubicBezTo>
                  <a:cubicBezTo>
                    <a:pt x="748" y="24"/>
                    <a:pt x="748" y="24"/>
                    <a:pt x="748" y="24"/>
                  </a:cubicBezTo>
                  <a:cubicBezTo>
                    <a:pt x="750" y="24"/>
                    <a:pt x="750" y="24"/>
                    <a:pt x="750" y="24"/>
                  </a:cubicBezTo>
                  <a:cubicBezTo>
                    <a:pt x="750" y="25"/>
                    <a:pt x="750" y="25"/>
                    <a:pt x="750" y="25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50" y="28"/>
                    <a:pt x="750" y="28"/>
                    <a:pt x="750" y="28"/>
                  </a:cubicBezTo>
                  <a:cubicBezTo>
                    <a:pt x="751" y="27"/>
                    <a:pt x="751" y="27"/>
                    <a:pt x="751" y="27"/>
                  </a:cubicBezTo>
                  <a:cubicBezTo>
                    <a:pt x="752" y="25"/>
                    <a:pt x="752" y="25"/>
                    <a:pt x="752" y="25"/>
                  </a:cubicBezTo>
                  <a:cubicBezTo>
                    <a:pt x="754" y="24"/>
                    <a:pt x="754" y="24"/>
                    <a:pt x="754" y="24"/>
                  </a:cubicBezTo>
                  <a:cubicBezTo>
                    <a:pt x="754" y="25"/>
                    <a:pt x="754" y="25"/>
                    <a:pt x="754" y="25"/>
                  </a:cubicBezTo>
                  <a:cubicBezTo>
                    <a:pt x="753" y="26"/>
                    <a:pt x="753" y="26"/>
                    <a:pt x="753" y="26"/>
                  </a:cubicBezTo>
                  <a:cubicBezTo>
                    <a:pt x="753" y="27"/>
                    <a:pt x="753" y="27"/>
                    <a:pt x="753" y="27"/>
                  </a:cubicBezTo>
                  <a:cubicBezTo>
                    <a:pt x="752" y="29"/>
                    <a:pt x="752" y="29"/>
                    <a:pt x="752" y="29"/>
                  </a:cubicBezTo>
                  <a:cubicBezTo>
                    <a:pt x="753" y="29"/>
                    <a:pt x="753" y="29"/>
                    <a:pt x="753" y="29"/>
                  </a:cubicBezTo>
                  <a:cubicBezTo>
                    <a:pt x="754" y="29"/>
                    <a:pt x="754" y="29"/>
                    <a:pt x="754" y="29"/>
                  </a:cubicBezTo>
                  <a:cubicBezTo>
                    <a:pt x="755" y="28"/>
                    <a:pt x="755" y="28"/>
                    <a:pt x="755" y="28"/>
                  </a:cubicBezTo>
                  <a:cubicBezTo>
                    <a:pt x="756" y="27"/>
                    <a:pt x="756" y="27"/>
                    <a:pt x="756" y="27"/>
                  </a:cubicBezTo>
                  <a:cubicBezTo>
                    <a:pt x="758" y="26"/>
                    <a:pt x="758" y="26"/>
                    <a:pt x="758" y="26"/>
                  </a:cubicBezTo>
                  <a:cubicBezTo>
                    <a:pt x="759" y="27"/>
                    <a:pt x="759" y="27"/>
                    <a:pt x="759" y="27"/>
                  </a:cubicBezTo>
                  <a:cubicBezTo>
                    <a:pt x="758" y="30"/>
                    <a:pt x="758" y="30"/>
                    <a:pt x="758" y="30"/>
                  </a:cubicBezTo>
                  <a:cubicBezTo>
                    <a:pt x="757" y="31"/>
                    <a:pt x="757" y="31"/>
                    <a:pt x="757" y="31"/>
                  </a:cubicBezTo>
                  <a:cubicBezTo>
                    <a:pt x="758" y="31"/>
                    <a:pt x="758" y="31"/>
                    <a:pt x="758" y="31"/>
                  </a:cubicBezTo>
                  <a:cubicBezTo>
                    <a:pt x="758" y="33"/>
                    <a:pt x="758" y="33"/>
                    <a:pt x="758" y="33"/>
                  </a:cubicBezTo>
                  <a:cubicBezTo>
                    <a:pt x="758" y="36"/>
                    <a:pt x="758" y="36"/>
                    <a:pt x="758" y="36"/>
                  </a:cubicBezTo>
                  <a:cubicBezTo>
                    <a:pt x="757" y="37"/>
                    <a:pt x="757" y="37"/>
                    <a:pt x="757" y="37"/>
                  </a:cubicBezTo>
                  <a:cubicBezTo>
                    <a:pt x="756" y="38"/>
                    <a:pt x="756" y="38"/>
                    <a:pt x="756" y="38"/>
                  </a:cubicBezTo>
                  <a:cubicBezTo>
                    <a:pt x="754" y="41"/>
                    <a:pt x="754" y="41"/>
                    <a:pt x="754" y="41"/>
                  </a:cubicBezTo>
                  <a:cubicBezTo>
                    <a:pt x="755" y="41"/>
                    <a:pt x="755" y="41"/>
                    <a:pt x="755" y="41"/>
                  </a:cubicBezTo>
                  <a:cubicBezTo>
                    <a:pt x="756" y="41"/>
                    <a:pt x="756" y="41"/>
                    <a:pt x="756" y="41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9" y="39"/>
                    <a:pt x="759" y="39"/>
                    <a:pt x="759" y="39"/>
                  </a:cubicBezTo>
                  <a:cubicBezTo>
                    <a:pt x="759" y="39"/>
                    <a:pt x="759" y="39"/>
                    <a:pt x="759" y="39"/>
                  </a:cubicBezTo>
                  <a:cubicBezTo>
                    <a:pt x="760" y="39"/>
                    <a:pt x="760" y="39"/>
                    <a:pt x="760" y="39"/>
                  </a:cubicBezTo>
                  <a:cubicBezTo>
                    <a:pt x="762" y="40"/>
                    <a:pt x="762" y="40"/>
                    <a:pt x="762" y="40"/>
                  </a:cubicBezTo>
                  <a:cubicBezTo>
                    <a:pt x="763" y="42"/>
                    <a:pt x="763" y="42"/>
                    <a:pt x="763" y="42"/>
                  </a:cubicBezTo>
                  <a:cubicBezTo>
                    <a:pt x="763" y="45"/>
                    <a:pt x="763" y="45"/>
                    <a:pt x="763" y="45"/>
                  </a:cubicBezTo>
                  <a:cubicBezTo>
                    <a:pt x="763" y="49"/>
                    <a:pt x="763" y="49"/>
                    <a:pt x="763" y="49"/>
                  </a:cubicBezTo>
                  <a:cubicBezTo>
                    <a:pt x="761" y="53"/>
                    <a:pt x="761" y="53"/>
                    <a:pt x="761" y="53"/>
                  </a:cubicBezTo>
                  <a:cubicBezTo>
                    <a:pt x="757" y="54"/>
                    <a:pt x="757" y="54"/>
                    <a:pt x="757" y="54"/>
                  </a:cubicBezTo>
                  <a:cubicBezTo>
                    <a:pt x="757" y="55"/>
                    <a:pt x="757" y="55"/>
                    <a:pt x="757" y="55"/>
                  </a:cubicBezTo>
                  <a:cubicBezTo>
                    <a:pt x="755" y="55"/>
                    <a:pt x="755" y="55"/>
                    <a:pt x="755" y="55"/>
                  </a:cubicBezTo>
                  <a:cubicBezTo>
                    <a:pt x="753" y="55"/>
                    <a:pt x="753" y="55"/>
                    <a:pt x="753" y="55"/>
                  </a:cubicBezTo>
                  <a:cubicBezTo>
                    <a:pt x="753" y="56"/>
                    <a:pt x="753" y="56"/>
                    <a:pt x="753" y="56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47" y="60"/>
                    <a:pt x="747" y="60"/>
                    <a:pt x="747" y="60"/>
                  </a:cubicBezTo>
                  <a:cubicBezTo>
                    <a:pt x="745" y="61"/>
                    <a:pt x="745" y="61"/>
                    <a:pt x="745" y="61"/>
                  </a:cubicBezTo>
                  <a:cubicBezTo>
                    <a:pt x="743" y="62"/>
                    <a:pt x="743" y="62"/>
                    <a:pt x="743" y="62"/>
                  </a:cubicBezTo>
                  <a:cubicBezTo>
                    <a:pt x="741" y="63"/>
                    <a:pt x="741" y="63"/>
                    <a:pt x="741" y="63"/>
                  </a:cubicBezTo>
                  <a:cubicBezTo>
                    <a:pt x="738" y="63"/>
                    <a:pt x="738" y="63"/>
                    <a:pt x="738" y="63"/>
                  </a:cubicBezTo>
                  <a:cubicBezTo>
                    <a:pt x="737" y="62"/>
                    <a:pt x="737" y="62"/>
                    <a:pt x="737" y="62"/>
                  </a:cubicBezTo>
                  <a:cubicBezTo>
                    <a:pt x="736" y="63"/>
                    <a:pt x="736" y="63"/>
                    <a:pt x="736" y="63"/>
                  </a:cubicBezTo>
                  <a:cubicBezTo>
                    <a:pt x="735" y="64"/>
                    <a:pt x="735" y="64"/>
                    <a:pt x="735" y="64"/>
                  </a:cubicBezTo>
                  <a:cubicBezTo>
                    <a:pt x="733" y="62"/>
                    <a:pt x="733" y="62"/>
                    <a:pt x="733" y="62"/>
                  </a:cubicBezTo>
                  <a:cubicBezTo>
                    <a:pt x="731" y="61"/>
                    <a:pt x="731" y="61"/>
                    <a:pt x="731" y="61"/>
                  </a:cubicBezTo>
                  <a:cubicBezTo>
                    <a:pt x="729" y="61"/>
                    <a:pt x="729" y="61"/>
                    <a:pt x="729" y="61"/>
                  </a:cubicBezTo>
                  <a:cubicBezTo>
                    <a:pt x="729" y="62"/>
                    <a:pt x="729" y="62"/>
                    <a:pt x="729" y="62"/>
                  </a:cubicBezTo>
                  <a:cubicBezTo>
                    <a:pt x="731" y="63"/>
                    <a:pt x="731" y="63"/>
                    <a:pt x="731" y="63"/>
                  </a:cubicBezTo>
                  <a:cubicBezTo>
                    <a:pt x="732" y="63"/>
                    <a:pt x="732" y="63"/>
                    <a:pt x="732" y="63"/>
                  </a:cubicBezTo>
                  <a:cubicBezTo>
                    <a:pt x="731" y="64"/>
                    <a:pt x="731" y="64"/>
                    <a:pt x="731" y="64"/>
                  </a:cubicBezTo>
                  <a:cubicBezTo>
                    <a:pt x="728" y="63"/>
                    <a:pt x="728" y="63"/>
                    <a:pt x="728" y="63"/>
                  </a:cubicBezTo>
                  <a:cubicBezTo>
                    <a:pt x="727" y="64"/>
                    <a:pt x="727" y="64"/>
                    <a:pt x="727" y="64"/>
                  </a:cubicBezTo>
                  <a:cubicBezTo>
                    <a:pt x="726" y="63"/>
                    <a:pt x="726" y="63"/>
                    <a:pt x="726" y="63"/>
                  </a:cubicBezTo>
                  <a:cubicBezTo>
                    <a:pt x="723" y="62"/>
                    <a:pt x="723" y="62"/>
                    <a:pt x="723" y="62"/>
                  </a:cubicBezTo>
                  <a:cubicBezTo>
                    <a:pt x="722" y="61"/>
                    <a:pt x="722" y="61"/>
                    <a:pt x="722" y="61"/>
                  </a:cubicBezTo>
                  <a:cubicBezTo>
                    <a:pt x="721" y="62"/>
                    <a:pt x="721" y="62"/>
                    <a:pt x="721" y="62"/>
                  </a:cubicBezTo>
                  <a:cubicBezTo>
                    <a:pt x="720" y="62"/>
                    <a:pt x="720" y="62"/>
                    <a:pt x="720" y="62"/>
                  </a:cubicBezTo>
                  <a:cubicBezTo>
                    <a:pt x="717" y="59"/>
                    <a:pt x="717" y="59"/>
                    <a:pt x="717" y="59"/>
                  </a:cubicBezTo>
                  <a:cubicBezTo>
                    <a:pt x="715" y="57"/>
                    <a:pt x="715" y="57"/>
                    <a:pt x="715" y="57"/>
                  </a:cubicBezTo>
                  <a:cubicBezTo>
                    <a:pt x="716" y="59"/>
                    <a:pt x="716" y="59"/>
                    <a:pt x="716" y="59"/>
                  </a:cubicBezTo>
                  <a:cubicBezTo>
                    <a:pt x="718" y="61"/>
                    <a:pt x="718" y="61"/>
                    <a:pt x="718" y="61"/>
                  </a:cubicBezTo>
                  <a:cubicBezTo>
                    <a:pt x="718" y="62"/>
                    <a:pt x="718" y="62"/>
                    <a:pt x="718" y="62"/>
                  </a:cubicBezTo>
                  <a:cubicBezTo>
                    <a:pt x="716" y="62"/>
                    <a:pt x="716" y="62"/>
                    <a:pt x="716" y="62"/>
                  </a:cubicBezTo>
                  <a:cubicBezTo>
                    <a:pt x="714" y="61"/>
                    <a:pt x="714" y="61"/>
                    <a:pt x="714" y="61"/>
                  </a:cubicBezTo>
                  <a:cubicBezTo>
                    <a:pt x="715" y="63"/>
                    <a:pt x="715" y="63"/>
                    <a:pt x="715" y="63"/>
                  </a:cubicBezTo>
                  <a:cubicBezTo>
                    <a:pt x="721" y="63"/>
                    <a:pt x="721" y="63"/>
                    <a:pt x="721" y="63"/>
                  </a:cubicBezTo>
                  <a:cubicBezTo>
                    <a:pt x="724" y="64"/>
                    <a:pt x="724" y="64"/>
                    <a:pt x="724" y="64"/>
                  </a:cubicBezTo>
                  <a:cubicBezTo>
                    <a:pt x="725" y="65"/>
                    <a:pt x="725" y="65"/>
                    <a:pt x="725" y="65"/>
                  </a:cubicBezTo>
                  <a:cubicBezTo>
                    <a:pt x="724" y="66"/>
                    <a:pt x="724" y="66"/>
                    <a:pt x="724" y="66"/>
                  </a:cubicBezTo>
                  <a:cubicBezTo>
                    <a:pt x="716" y="69"/>
                    <a:pt x="716" y="69"/>
                    <a:pt x="716" y="69"/>
                  </a:cubicBezTo>
                  <a:cubicBezTo>
                    <a:pt x="711" y="70"/>
                    <a:pt x="711" y="70"/>
                    <a:pt x="711" y="70"/>
                  </a:cubicBezTo>
                  <a:cubicBezTo>
                    <a:pt x="709" y="70"/>
                    <a:pt x="709" y="70"/>
                    <a:pt x="709" y="70"/>
                  </a:cubicBezTo>
                  <a:cubicBezTo>
                    <a:pt x="706" y="71"/>
                    <a:pt x="706" y="71"/>
                    <a:pt x="706" y="71"/>
                  </a:cubicBezTo>
                  <a:cubicBezTo>
                    <a:pt x="704" y="70"/>
                    <a:pt x="704" y="70"/>
                    <a:pt x="704" y="70"/>
                  </a:cubicBezTo>
                  <a:cubicBezTo>
                    <a:pt x="704" y="69"/>
                    <a:pt x="704" y="69"/>
                    <a:pt x="704" y="69"/>
                  </a:cubicBezTo>
                  <a:cubicBezTo>
                    <a:pt x="702" y="70"/>
                    <a:pt x="702" y="70"/>
                    <a:pt x="702" y="70"/>
                  </a:cubicBezTo>
                  <a:cubicBezTo>
                    <a:pt x="701" y="70"/>
                    <a:pt x="701" y="70"/>
                    <a:pt x="701" y="70"/>
                  </a:cubicBezTo>
                  <a:cubicBezTo>
                    <a:pt x="699" y="70"/>
                    <a:pt x="699" y="70"/>
                    <a:pt x="699" y="70"/>
                  </a:cubicBezTo>
                  <a:cubicBezTo>
                    <a:pt x="698" y="72"/>
                    <a:pt x="698" y="72"/>
                    <a:pt x="698" y="72"/>
                  </a:cubicBezTo>
                  <a:cubicBezTo>
                    <a:pt x="700" y="71"/>
                    <a:pt x="700" y="71"/>
                    <a:pt x="700" y="71"/>
                  </a:cubicBezTo>
                  <a:cubicBezTo>
                    <a:pt x="700" y="73"/>
                    <a:pt x="700" y="73"/>
                    <a:pt x="700" y="73"/>
                  </a:cubicBezTo>
                  <a:cubicBezTo>
                    <a:pt x="703" y="72"/>
                    <a:pt x="703" y="72"/>
                    <a:pt x="703" y="72"/>
                  </a:cubicBezTo>
                  <a:cubicBezTo>
                    <a:pt x="708" y="72"/>
                    <a:pt x="708" y="72"/>
                    <a:pt x="708" y="72"/>
                  </a:cubicBezTo>
                  <a:cubicBezTo>
                    <a:pt x="710" y="72"/>
                    <a:pt x="710" y="72"/>
                    <a:pt x="710" y="72"/>
                  </a:cubicBezTo>
                  <a:cubicBezTo>
                    <a:pt x="716" y="72"/>
                    <a:pt x="716" y="72"/>
                    <a:pt x="716" y="72"/>
                  </a:cubicBezTo>
                  <a:cubicBezTo>
                    <a:pt x="721" y="71"/>
                    <a:pt x="721" y="71"/>
                    <a:pt x="721" y="71"/>
                  </a:cubicBezTo>
                  <a:cubicBezTo>
                    <a:pt x="724" y="68"/>
                    <a:pt x="724" y="68"/>
                    <a:pt x="724" y="68"/>
                  </a:cubicBezTo>
                  <a:cubicBezTo>
                    <a:pt x="726" y="68"/>
                    <a:pt x="726" y="68"/>
                    <a:pt x="726" y="68"/>
                  </a:cubicBezTo>
                  <a:cubicBezTo>
                    <a:pt x="727" y="68"/>
                    <a:pt x="727" y="68"/>
                    <a:pt x="727" y="68"/>
                  </a:cubicBezTo>
                  <a:cubicBezTo>
                    <a:pt x="729" y="68"/>
                    <a:pt x="729" y="68"/>
                    <a:pt x="729" y="68"/>
                  </a:cubicBezTo>
                  <a:cubicBezTo>
                    <a:pt x="732" y="68"/>
                    <a:pt x="732" y="68"/>
                    <a:pt x="732" y="68"/>
                  </a:cubicBezTo>
                  <a:cubicBezTo>
                    <a:pt x="731" y="71"/>
                    <a:pt x="731" y="71"/>
                    <a:pt x="731" y="71"/>
                  </a:cubicBezTo>
                  <a:cubicBezTo>
                    <a:pt x="729" y="73"/>
                    <a:pt x="729" y="73"/>
                    <a:pt x="729" y="73"/>
                  </a:cubicBezTo>
                  <a:cubicBezTo>
                    <a:pt x="726" y="75"/>
                    <a:pt x="726" y="75"/>
                    <a:pt x="726" y="75"/>
                  </a:cubicBezTo>
                  <a:cubicBezTo>
                    <a:pt x="726" y="75"/>
                    <a:pt x="726" y="75"/>
                    <a:pt x="726" y="75"/>
                  </a:cubicBezTo>
                  <a:cubicBezTo>
                    <a:pt x="722" y="76"/>
                    <a:pt x="722" y="76"/>
                    <a:pt x="722" y="76"/>
                  </a:cubicBezTo>
                  <a:cubicBezTo>
                    <a:pt x="721" y="78"/>
                    <a:pt x="721" y="78"/>
                    <a:pt x="721" y="78"/>
                  </a:cubicBezTo>
                  <a:cubicBezTo>
                    <a:pt x="719" y="78"/>
                    <a:pt x="719" y="78"/>
                    <a:pt x="719" y="78"/>
                  </a:cubicBezTo>
                  <a:cubicBezTo>
                    <a:pt x="718" y="80"/>
                    <a:pt x="718" y="80"/>
                    <a:pt x="718" y="80"/>
                  </a:cubicBezTo>
                  <a:cubicBezTo>
                    <a:pt x="715" y="81"/>
                    <a:pt x="715" y="81"/>
                    <a:pt x="715" y="81"/>
                  </a:cubicBezTo>
                  <a:cubicBezTo>
                    <a:pt x="713" y="81"/>
                    <a:pt x="713" y="81"/>
                    <a:pt x="713" y="81"/>
                  </a:cubicBezTo>
                  <a:cubicBezTo>
                    <a:pt x="712" y="82"/>
                    <a:pt x="712" y="82"/>
                    <a:pt x="712" y="82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08" y="83"/>
                    <a:pt x="708" y="83"/>
                    <a:pt x="708" y="83"/>
                  </a:cubicBezTo>
                  <a:cubicBezTo>
                    <a:pt x="705" y="84"/>
                    <a:pt x="705" y="84"/>
                    <a:pt x="705" y="84"/>
                  </a:cubicBezTo>
                  <a:cubicBezTo>
                    <a:pt x="704" y="86"/>
                    <a:pt x="704" y="86"/>
                    <a:pt x="704" y="86"/>
                  </a:cubicBezTo>
                  <a:cubicBezTo>
                    <a:pt x="700" y="86"/>
                    <a:pt x="700" y="86"/>
                    <a:pt x="700" y="86"/>
                  </a:cubicBezTo>
                  <a:cubicBezTo>
                    <a:pt x="699" y="87"/>
                    <a:pt x="699" y="87"/>
                    <a:pt x="699" y="87"/>
                  </a:cubicBezTo>
                  <a:cubicBezTo>
                    <a:pt x="698" y="87"/>
                    <a:pt x="698" y="87"/>
                    <a:pt x="698" y="87"/>
                  </a:cubicBezTo>
                  <a:cubicBezTo>
                    <a:pt x="696" y="88"/>
                    <a:pt x="696" y="88"/>
                    <a:pt x="696" y="88"/>
                  </a:cubicBezTo>
                  <a:cubicBezTo>
                    <a:pt x="695" y="88"/>
                    <a:pt x="695" y="88"/>
                    <a:pt x="695" y="88"/>
                  </a:cubicBezTo>
                  <a:cubicBezTo>
                    <a:pt x="694" y="89"/>
                    <a:pt x="694" y="89"/>
                    <a:pt x="694" y="89"/>
                  </a:cubicBezTo>
                  <a:cubicBezTo>
                    <a:pt x="694" y="91"/>
                    <a:pt x="694" y="91"/>
                    <a:pt x="694" y="91"/>
                  </a:cubicBezTo>
                  <a:cubicBezTo>
                    <a:pt x="692" y="92"/>
                    <a:pt x="692" y="92"/>
                    <a:pt x="692" y="92"/>
                  </a:cubicBezTo>
                  <a:cubicBezTo>
                    <a:pt x="691" y="93"/>
                    <a:pt x="691" y="93"/>
                    <a:pt x="691" y="93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6" y="94"/>
                    <a:pt x="686" y="94"/>
                    <a:pt x="686" y="94"/>
                  </a:cubicBezTo>
                  <a:cubicBezTo>
                    <a:pt x="685" y="94"/>
                    <a:pt x="685" y="94"/>
                    <a:pt x="685" y="94"/>
                  </a:cubicBezTo>
                  <a:cubicBezTo>
                    <a:pt x="684" y="93"/>
                    <a:pt x="684" y="93"/>
                    <a:pt x="684" y="93"/>
                  </a:cubicBezTo>
                  <a:cubicBezTo>
                    <a:pt x="685" y="92"/>
                    <a:pt x="685" y="92"/>
                    <a:pt x="685" y="92"/>
                  </a:cubicBezTo>
                  <a:cubicBezTo>
                    <a:pt x="685" y="90"/>
                    <a:pt x="685" y="90"/>
                    <a:pt x="685" y="90"/>
                  </a:cubicBezTo>
                  <a:cubicBezTo>
                    <a:pt x="684" y="89"/>
                    <a:pt x="684" y="89"/>
                    <a:pt x="684" y="89"/>
                  </a:cubicBezTo>
                  <a:cubicBezTo>
                    <a:pt x="684" y="92"/>
                    <a:pt x="684" y="92"/>
                    <a:pt x="684" y="92"/>
                  </a:cubicBezTo>
                  <a:cubicBezTo>
                    <a:pt x="683" y="93"/>
                    <a:pt x="683" y="93"/>
                    <a:pt x="683" y="93"/>
                  </a:cubicBezTo>
                  <a:cubicBezTo>
                    <a:pt x="683" y="94"/>
                    <a:pt x="683" y="94"/>
                    <a:pt x="683" y="94"/>
                  </a:cubicBezTo>
                  <a:cubicBezTo>
                    <a:pt x="685" y="95"/>
                    <a:pt x="685" y="95"/>
                    <a:pt x="685" y="95"/>
                  </a:cubicBezTo>
                  <a:cubicBezTo>
                    <a:pt x="685" y="97"/>
                    <a:pt x="685" y="97"/>
                    <a:pt x="685" y="97"/>
                  </a:cubicBezTo>
                  <a:cubicBezTo>
                    <a:pt x="684" y="98"/>
                    <a:pt x="684" y="98"/>
                    <a:pt x="684" y="98"/>
                  </a:cubicBezTo>
                  <a:cubicBezTo>
                    <a:pt x="683" y="98"/>
                    <a:pt x="683" y="98"/>
                    <a:pt x="683" y="98"/>
                  </a:cubicBezTo>
                  <a:cubicBezTo>
                    <a:pt x="681" y="97"/>
                    <a:pt x="681" y="97"/>
                    <a:pt x="681" y="97"/>
                  </a:cubicBezTo>
                  <a:cubicBezTo>
                    <a:pt x="680" y="98"/>
                    <a:pt x="680" y="98"/>
                    <a:pt x="680" y="98"/>
                  </a:cubicBezTo>
                  <a:cubicBezTo>
                    <a:pt x="677" y="97"/>
                    <a:pt x="677" y="97"/>
                    <a:pt x="677" y="97"/>
                  </a:cubicBezTo>
                  <a:cubicBezTo>
                    <a:pt x="676" y="98"/>
                    <a:pt x="676" y="98"/>
                    <a:pt x="676" y="98"/>
                  </a:cubicBezTo>
                  <a:cubicBezTo>
                    <a:pt x="675" y="98"/>
                    <a:pt x="675" y="98"/>
                    <a:pt x="675" y="98"/>
                  </a:cubicBezTo>
                  <a:cubicBezTo>
                    <a:pt x="674" y="96"/>
                    <a:pt x="674" y="96"/>
                    <a:pt x="674" y="96"/>
                  </a:cubicBezTo>
                  <a:cubicBezTo>
                    <a:pt x="674" y="96"/>
                    <a:pt x="674" y="96"/>
                    <a:pt x="674" y="96"/>
                  </a:cubicBezTo>
                  <a:cubicBezTo>
                    <a:pt x="673" y="97"/>
                    <a:pt x="673" y="97"/>
                    <a:pt x="673" y="97"/>
                  </a:cubicBezTo>
                  <a:cubicBezTo>
                    <a:pt x="672" y="97"/>
                    <a:pt x="672" y="97"/>
                    <a:pt x="672" y="97"/>
                  </a:cubicBezTo>
                  <a:cubicBezTo>
                    <a:pt x="671" y="98"/>
                    <a:pt x="671" y="98"/>
                    <a:pt x="671" y="98"/>
                  </a:cubicBezTo>
                  <a:cubicBezTo>
                    <a:pt x="675" y="99"/>
                    <a:pt x="675" y="99"/>
                    <a:pt x="675" y="99"/>
                  </a:cubicBezTo>
                  <a:cubicBezTo>
                    <a:pt x="679" y="99"/>
                    <a:pt x="679" y="99"/>
                    <a:pt x="679" y="99"/>
                  </a:cubicBezTo>
                  <a:cubicBezTo>
                    <a:pt x="680" y="100"/>
                    <a:pt x="680" y="100"/>
                    <a:pt x="680" y="100"/>
                  </a:cubicBezTo>
                  <a:cubicBezTo>
                    <a:pt x="680" y="102"/>
                    <a:pt x="680" y="102"/>
                    <a:pt x="680" y="102"/>
                  </a:cubicBezTo>
                  <a:cubicBezTo>
                    <a:pt x="678" y="103"/>
                    <a:pt x="678" y="103"/>
                    <a:pt x="678" y="103"/>
                  </a:cubicBezTo>
                  <a:cubicBezTo>
                    <a:pt x="676" y="103"/>
                    <a:pt x="676" y="103"/>
                    <a:pt x="676" y="103"/>
                  </a:cubicBezTo>
                  <a:cubicBezTo>
                    <a:pt x="673" y="103"/>
                    <a:pt x="673" y="103"/>
                    <a:pt x="673" y="103"/>
                  </a:cubicBezTo>
                  <a:cubicBezTo>
                    <a:pt x="673" y="104"/>
                    <a:pt x="673" y="104"/>
                    <a:pt x="673" y="104"/>
                  </a:cubicBezTo>
                  <a:cubicBezTo>
                    <a:pt x="674" y="104"/>
                    <a:pt x="674" y="104"/>
                    <a:pt x="674" y="104"/>
                  </a:cubicBezTo>
                  <a:cubicBezTo>
                    <a:pt x="674" y="104"/>
                    <a:pt x="674" y="104"/>
                    <a:pt x="674" y="104"/>
                  </a:cubicBezTo>
                  <a:cubicBezTo>
                    <a:pt x="676" y="105"/>
                    <a:pt x="676" y="105"/>
                    <a:pt x="676" y="105"/>
                  </a:cubicBezTo>
                  <a:cubicBezTo>
                    <a:pt x="675" y="106"/>
                    <a:pt x="675" y="106"/>
                    <a:pt x="675" y="106"/>
                  </a:cubicBezTo>
                  <a:cubicBezTo>
                    <a:pt x="673" y="109"/>
                    <a:pt x="673" y="109"/>
                    <a:pt x="673" y="109"/>
                  </a:cubicBezTo>
                  <a:cubicBezTo>
                    <a:pt x="670" y="109"/>
                    <a:pt x="670" y="109"/>
                    <a:pt x="670" y="109"/>
                  </a:cubicBezTo>
                  <a:cubicBezTo>
                    <a:pt x="666" y="109"/>
                    <a:pt x="666" y="109"/>
                    <a:pt x="666" y="109"/>
                  </a:cubicBezTo>
                  <a:cubicBezTo>
                    <a:pt x="665" y="108"/>
                    <a:pt x="665" y="108"/>
                    <a:pt x="665" y="108"/>
                  </a:cubicBezTo>
                  <a:cubicBezTo>
                    <a:pt x="663" y="108"/>
                    <a:pt x="663" y="108"/>
                    <a:pt x="663" y="108"/>
                  </a:cubicBezTo>
                  <a:cubicBezTo>
                    <a:pt x="663" y="107"/>
                    <a:pt x="663" y="107"/>
                    <a:pt x="663" y="107"/>
                  </a:cubicBezTo>
                  <a:cubicBezTo>
                    <a:pt x="663" y="104"/>
                    <a:pt x="663" y="104"/>
                    <a:pt x="663" y="104"/>
                  </a:cubicBezTo>
                  <a:cubicBezTo>
                    <a:pt x="660" y="103"/>
                    <a:pt x="660" y="103"/>
                    <a:pt x="660" y="103"/>
                  </a:cubicBezTo>
                  <a:cubicBezTo>
                    <a:pt x="659" y="102"/>
                    <a:pt x="659" y="102"/>
                    <a:pt x="659" y="102"/>
                  </a:cubicBezTo>
                  <a:cubicBezTo>
                    <a:pt x="660" y="101"/>
                    <a:pt x="660" y="101"/>
                    <a:pt x="660" y="101"/>
                  </a:cubicBezTo>
                  <a:cubicBezTo>
                    <a:pt x="659" y="100"/>
                    <a:pt x="659" y="100"/>
                    <a:pt x="659" y="100"/>
                  </a:cubicBezTo>
                  <a:cubicBezTo>
                    <a:pt x="657" y="100"/>
                    <a:pt x="657" y="100"/>
                    <a:pt x="657" y="100"/>
                  </a:cubicBezTo>
                  <a:cubicBezTo>
                    <a:pt x="656" y="100"/>
                    <a:pt x="656" y="100"/>
                    <a:pt x="656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1"/>
                    <a:pt x="653" y="101"/>
                    <a:pt x="653" y="101"/>
                  </a:cubicBezTo>
                  <a:cubicBezTo>
                    <a:pt x="654" y="102"/>
                    <a:pt x="654" y="102"/>
                    <a:pt x="654" y="102"/>
                  </a:cubicBezTo>
                  <a:cubicBezTo>
                    <a:pt x="655" y="101"/>
                    <a:pt x="655" y="101"/>
                    <a:pt x="655" y="101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60" y="105"/>
                    <a:pt x="660" y="105"/>
                    <a:pt x="660" y="105"/>
                  </a:cubicBezTo>
                  <a:cubicBezTo>
                    <a:pt x="660" y="110"/>
                    <a:pt x="660" y="110"/>
                    <a:pt x="660" y="110"/>
                  </a:cubicBezTo>
                  <a:cubicBezTo>
                    <a:pt x="660" y="111"/>
                    <a:pt x="660" y="111"/>
                    <a:pt x="660" y="111"/>
                  </a:cubicBezTo>
                  <a:cubicBezTo>
                    <a:pt x="658" y="111"/>
                    <a:pt x="658" y="111"/>
                    <a:pt x="658" y="111"/>
                  </a:cubicBezTo>
                  <a:cubicBezTo>
                    <a:pt x="656" y="109"/>
                    <a:pt x="656" y="109"/>
                    <a:pt x="656" y="109"/>
                  </a:cubicBezTo>
                  <a:cubicBezTo>
                    <a:pt x="655" y="109"/>
                    <a:pt x="655" y="109"/>
                    <a:pt x="655" y="109"/>
                  </a:cubicBezTo>
                  <a:cubicBezTo>
                    <a:pt x="655" y="111"/>
                    <a:pt x="655" y="111"/>
                    <a:pt x="655" y="111"/>
                  </a:cubicBezTo>
                  <a:cubicBezTo>
                    <a:pt x="654" y="111"/>
                    <a:pt x="654" y="111"/>
                    <a:pt x="654" y="111"/>
                  </a:cubicBezTo>
                  <a:cubicBezTo>
                    <a:pt x="653" y="110"/>
                    <a:pt x="653" y="110"/>
                    <a:pt x="653" y="110"/>
                  </a:cubicBezTo>
                  <a:cubicBezTo>
                    <a:pt x="651" y="110"/>
                    <a:pt x="651" y="110"/>
                    <a:pt x="651" y="110"/>
                  </a:cubicBezTo>
                  <a:cubicBezTo>
                    <a:pt x="650" y="111"/>
                    <a:pt x="650" y="111"/>
                    <a:pt x="650" y="111"/>
                  </a:cubicBezTo>
                  <a:cubicBezTo>
                    <a:pt x="649" y="111"/>
                    <a:pt x="649" y="111"/>
                    <a:pt x="649" y="111"/>
                  </a:cubicBezTo>
                  <a:cubicBezTo>
                    <a:pt x="648" y="110"/>
                    <a:pt x="648" y="110"/>
                    <a:pt x="648" y="110"/>
                  </a:cubicBezTo>
                  <a:cubicBezTo>
                    <a:pt x="647" y="109"/>
                    <a:pt x="647" y="109"/>
                    <a:pt x="647" y="109"/>
                  </a:cubicBezTo>
                  <a:cubicBezTo>
                    <a:pt x="646" y="108"/>
                    <a:pt x="646" y="108"/>
                    <a:pt x="646" y="108"/>
                  </a:cubicBezTo>
                  <a:cubicBezTo>
                    <a:pt x="645" y="108"/>
                    <a:pt x="645" y="108"/>
                    <a:pt x="645" y="108"/>
                  </a:cubicBezTo>
                  <a:cubicBezTo>
                    <a:pt x="644" y="106"/>
                    <a:pt x="644" y="106"/>
                    <a:pt x="644" y="106"/>
                  </a:cubicBezTo>
                  <a:cubicBezTo>
                    <a:pt x="643" y="106"/>
                    <a:pt x="643" y="106"/>
                    <a:pt x="643" y="106"/>
                  </a:cubicBezTo>
                  <a:cubicBezTo>
                    <a:pt x="641" y="105"/>
                    <a:pt x="641" y="105"/>
                    <a:pt x="641" y="105"/>
                  </a:cubicBezTo>
                  <a:cubicBezTo>
                    <a:pt x="640" y="104"/>
                    <a:pt x="640" y="104"/>
                    <a:pt x="640" y="104"/>
                  </a:cubicBezTo>
                  <a:cubicBezTo>
                    <a:pt x="639" y="105"/>
                    <a:pt x="639" y="105"/>
                    <a:pt x="639" y="105"/>
                  </a:cubicBezTo>
                  <a:cubicBezTo>
                    <a:pt x="639" y="106"/>
                    <a:pt x="639" y="106"/>
                    <a:pt x="639" y="106"/>
                  </a:cubicBezTo>
                  <a:cubicBezTo>
                    <a:pt x="641" y="107"/>
                    <a:pt x="641" y="107"/>
                    <a:pt x="641" y="107"/>
                  </a:cubicBezTo>
                  <a:cubicBezTo>
                    <a:pt x="643" y="107"/>
                    <a:pt x="643" y="107"/>
                    <a:pt x="643" y="107"/>
                  </a:cubicBezTo>
                  <a:cubicBezTo>
                    <a:pt x="645" y="111"/>
                    <a:pt x="645" y="111"/>
                    <a:pt x="645" y="111"/>
                  </a:cubicBezTo>
                  <a:cubicBezTo>
                    <a:pt x="644" y="112"/>
                    <a:pt x="644" y="112"/>
                    <a:pt x="644" y="112"/>
                  </a:cubicBezTo>
                  <a:cubicBezTo>
                    <a:pt x="640" y="111"/>
                    <a:pt x="640" y="111"/>
                    <a:pt x="640" y="111"/>
                  </a:cubicBezTo>
                  <a:cubicBezTo>
                    <a:pt x="638" y="110"/>
                    <a:pt x="638" y="110"/>
                    <a:pt x="638" y="110"/>
                  </a:cubicBezTo>
                  <a:cubicBezTo>
                    <a:pt x="638" y="108"/>
                    <a:pt x="638" y="108"/>
                    <a:pt x="638" y="108"/>
                  </a:cubicBezTo>
                  <a:cubicBezTo>
                    <a:pt x="637" y="107"/>
                    <a:pt x="637" y="107"/>
                    <a:pt x="637" y="107"/>
                  </a:cubicBezTo>
                  <a:cubicBezTo>
                    <a:pt x="636" y="107"/>
                    <a:pt x="636" y="107"/>
                    <a:pt x="636" y="107"/>
                  </a:cubicBezTo>
                  <a:cubicBezTo>
                    <a:pt x="637" y="108"/>
                    <a:pt x="637" y="108"/>
                    <a:pt x="637" y="108"/>
                  </a:cubicBezTo>
                  <a:cubicBezTo>
                    <a:pt x="636" y="109"/>
                    <a:pt x="636" y="109"/>
                    <a:pt x="636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4" y="108"/>
                    <a:pt x="634" y="108"/>
                    <a:pt x="634" y="108"/>
                  </a:cubicBezTo>
                  <a:cubicBezTo>
                    <a:pt x="632" y="108"/>
                    <a:pt x="632" y="108"/>
                    <a:pt x="632" y="108"/>
                  </a:cubicBezTo>
                  <a:cubicBezTo>
                    <a:pt x="632" y="109"/>
                    <a:pt x="632" y="109"/>
                    <a:pt x="632" y="109"/>
                  </a:cubicBezTo>
                  <a:cubicBezTo>
                    <a:pt x="635" y="110"/>
                    <a:pt x="635" y="110"/>
                    <a:pt x="635" y="110"/>
                  </a:cubicBezTo>
                  <a:cubicBezTo>
                    <a:pt x="635" y="112"/>
                    <a:pt x="635" y="112"/>
                    <a:pt x="635" y="112"/>
                  </a:cubicBezTo>
                  <a:cubicBezTo>
                    <a:pt x="636" y="112"/>
                    <a:pt x="636" y="112"/>
                    <a:pt x="636" y="112"/>
                  </a:cubicBezTo>
                  <a:cubicBezTo>
                    <a:pt x="636" y="111"/>
                    <a:pt x="636" y="111"/>
                    <a:pt x="636" y="111"/>
                  </a:cubicBezTo>
                  <a:cubicBezTo>
                    <a:pt x="638" y="111"/>
                    <a:pt x="638" y="111"/>
                    <a:pt x="638" y="111"/>
                  </a:cubicBezTo>
                  <a:cubicBezTo>
                    <a:pt x="639" y="113"/>
                    <a:pt x="639" y="113"/>
                    <a:pt x="639" y="113"/>
                  </a:cubicBezTo>
                  <a:cubicBezTo>
                    <a:pt x="641" y="113"/>
                    <a:pt x="641" y="113"/>
                    <a:pt x="641" y="113"/>
                  </a:cubicBezTo>
                  <a:cubicBezTo>
                    <a:pt x="642" y="115"/>
                    <a:pt x="642" y="115"/>
                    <a:pt x="642" y="115"/>
                  </a:cubicBezTo>
                  <a:cubicBezTo>
                    <a:pt x="643" y="115"/>
                    <a:pt x="643" y="115"/>
                    <a:pt x="643" y="115"/>
                  </a:cubicBezTo>
                  <a:cubicBezTo>
                    <a:pt x="645" y="114"/>
                    <a:pt x="645" y="114"/>
                    <a:pt x="645" y="114"/>
                  </a:cubicBezTo>
                  <a:cubicBezTo>
                    <a:pt x="650" y="115"/>
                    <a:pt x="650" y="115"/>
                    <a:pt x="650" y="115"/>
                  </a:cubicBezTo>
                  <a:cubicBezTo>
                    <a:pt x="651" y="116"/>
                    <a:pt x="651" y="116"/>
                    <a:pt x="651" y="116"/>
                  </a:cubicBezTo>
                  <a:cubicBezTo>
                    <a:pt x="649" y="118"/>
                    <a:pt x="649" y="118"/>
                    <a:pt x="649" y="118"/>
                  </a:cubicBezTo>
                  <a:cubicBezTo>
                    <a:pt x="650" y="119"/>
                    <a:pt x="650" y="119"/>
                    <a:pt x="650" y="119"/>
                  </a:cubicBezTo>
                  <a:cubicBezTo>
                    <a:pt x="649" y="120"/>
                    <a:pt x="649" y="120"/>
                    <a:pt x="649" y="120"/>
                  </a:cubicBezTo>
                  <a:cubicBezTo>
                    <a:pt x="650" y="122"/>
                    <a:pt x="650" y="122"/>
                    <a:pt x="650" y="122"/>
                  </a:cubicBezTo>
                  <a:cubicBezTo>
                    <a:pt x="649" y="123"/>
                    <a:pt x="649" y="123"/>
                    <a:pt x="649" y="123"/>
                  </a:cubicBezTo>
                  <a:cubicBezTo>
                    <a:pt x="648" y="123"/>
                    <a:pt x="648" y="123"/>
                    <a:pt x="648" y="123"/>
                  </a:cubicBezTo>
                  <a:cubicBezTo>
                    <a:pt x="647" y="122"/>
                    <a:pt x="647" y="122"/>
                    <a:pt x="647" y="122"/>
                  </a:cubicBezTo>
                  <a:cubicBezTo>
                    <a:pt x="644" y="121"/>
                    <a:pt x="644" y="121"/>
                    <a:pt x="644" y="121"/>
                  </a:cubicBezTo>
                  <a:cubicBezTo>
                    <a:pt x="642" y="119"/>
                    <a:pt x="642" y="119"/>
                    <a:pt x="642" y="119"/>
                  </a:cubicBezTo>
                  <a:cubicBezTo>
                    <a:pt x="641" y="118"/>
                    <a:pt x="641" y="118"/>
                    <a:pt x="641" y="118"/>
                  </a:cubicBezTo>
                  <a:cubicBezTo>
                    <a:pt x="642" y="116"/>
                    <a:pt x="642" y="116"/>
                    <a:pt x="642" y="116"/>
                  </a:cubicBezTo>
                  <a:cubicBezTo>
                    <a:pt x="641" y="114"/>
                    <a:pt x="641" y="114"/>
                    <a:pt x="641" y="114"/>
                  </a:cubicBezTo>
                  <a:cubicBezTo>
                    <a:pt x="638" y="114"/>
                    <a:pt x="638" y="114"/>
                    <a:pt x="638" y="114"/>
                  </a:cubicBezTo>
                  <a:cubicBezTo>
                    <a:pt x="634" y="114"/>
                    <a:pt x="634" y="114"/>
                    <a:pt x="634" y="114"/>
                  </a:cubicBezTo>
                  <a:cubicBezTo>
                    <a:pt x="633" y="113"/>
                    <a:pt x="633" y="113"/>
                    <a:pt x="633" y="113"/>
                  </a:cubicBezTo>
                  <a:cubicBezTo>
                    <a:pt x="631" y="113"/>
                    <a:pt x="631" y="113"/>
                    <a:pt x="631" y="113"/>
                  </a:cubicBezTo>
                  <a:cubicBezTo>
                    <a:pt x="631" y="114"/>
                    <a:pt x="631" y="114"/>
                    <a:pt x="631" y="114"/>
                  </a:cubicBezTo>
                  <a:cubicBezTo>
                    <a:pt x="633" y="115"/>
                    <a:pt x="633" y="115"/>
                    <a:pt x="633" y="115"/>
                  </a:cubicBezTo>
                  <a:cubicBezTo>
                    <a:pt x="637" y="115"/>
                    <a:pt x="637" y="115"/>
                    <a:pt x="637" y="115"/>
                  </a:cubicBezTo>
                  <a:cubicBezTo>
                    <a:pt x="640" y="116"/>
                    <a:pt x="640" y="116"/>
                    <a:pt x="640" y="116"/>
                  </a:cubicBezTo>
                  <a:cubicBezTo>
                    <a:pt x="640" y="118"/>
                    <a:pt x="640" y="118"/>
                    <a:pt x="640" y="118"/>
                  </a:cubicBezTo>
                  <a:cubicBezTo>
                    <a:pt x="640" y="118"/>
                    <a:pt x="640" y="118"/>
                    <a:pt x="640" y="118"/>
                  </a:cubicBezTo>
                  <a:cubicBezTo>
                    <a:pt x="638" y="117"/>
                    <a:pt x="638" y="117"/>
                    <a:pt x="638" y="117"/>
                  </a:cubicBezTo>
                  <a:cubicBezTo>
                    <a:pt x="634" y="117"/>
                    <a:pt x="634" y="117"/>
                    <a:pt x="634" y="117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7"/>
                    <a:pt x="632" y="117"/>
                    <a:pt x="632" y="117"/>
                  </a:cubicBezTo>
                  <a:cubicBezTo>
                    <a:pt x="631" y="116"/>
                    <a:pt x="631" y="116"/>
                    <a:pt x="631" y="116"/>
                  </a:cubicBezTo>
                  <a:cubicBezTo>
                    <a:pt x="628" y="115"/>
                    <a:pt x="628" y="115"/>
                    <a:pt x="628" y="115"/>
                  </a:cubicBezTo>
                  <a:cubicBezTo>
                    <a:pt x="627" y="114"/>
                    <a:pt x="627" y="114"/>
                    <a:pt x="627" y="114"/>
                  </a:cubicBezTo>
                  <a:cubicBezTo>
                    <a:pt x="627" y="115"/>
                    <a:pt x="627" y="115"/>
                    <a:pt x="627" y="115"/>
                  </a:cubicBezTo>
                  <a:cubicBezTo>
                    <a:pt x="630" y="117"/>
                    <a:pt x="630" y="117"/>
                    <a:pt x="630" y="117"/>
                  </a:cubicBezTo>
                  <a:cubicBezTo>
                    <a:pt x="630" y="117"/>
                    <a:pt x="630" y="117"/>
                    <a:pt x="630" y="117"/>
                  </a:cubicBezTo>
                  <a:cubicBezTo>
                    <a:pt x="630" y="119"/>
                    <a:pt x="630" y="119"/>
                    <a:pt x="630" y="119"/>
                  </a:cubicBezTo>
                  <a:cubicBezTo>
                    <a:pt x="631" y="119"/>
                    <a:pt x="631" y="119"/>
                    <a:pt x="631" y="119"/>
                  </a:cubicBezTo>
                  <a:cubicBezTo>
                    <a:pt x="631" y="119"/>
                    <a:pt x="631" y="119"/>
                    <a:pt x="631" y="119"/>
                  </a:cubicBezTo>
                  <a:cubicBezTo>
                    <a:pt x="632" y="119"/>
                    <a:pt x="632" y="119"/>
                    <a:pt x="632" y="119"/>
                  </a:cubicBezTo>
                  <a:cubicBezTo>
                    <a:pt x="634" y="118"/>
                    <a:pt x="634" y="118"/>
                    <a:pt x="634" y="118"/>
                  </a:cubicBezTo>
                  <a:cubicBezTo>
                    <a:pt x="634" y="118"/>
                    <a:pt x="634" y="118"/>
                    <a:pt x="634" y="118"/>
                  </a:cubicBezTo>
                  <a:cubicBezTo>
                    <a:pt x="635" y="118"/>
                    <a:pt x="635" y="118"/>
                    <a:pt x="635" y="118"/>
                  </a:cubicBezTo>
                  <a:cubicBezTo>
                    <a:pt x="636" y="118"/>
                    <a:pt x="636" y="118"/>
                    <a:pt x="636" y="118"/>
                  </a:cubicBezTo>
                  <a:cubicBezTo>
                    <a:pt x="638" y="119"/>
                    <a:pt x="638" y="119"/>
                    <a:pt x="638" y="119"/>
                  </a:cubicBezTo>
                  <a:cubicBezTo>
                    <a:pt x="640" y="121"/>
                    <a:pt x="640" y="121"/>
                    <a:pt x="640" y="121"/>
                  </a:cubicBezTo>
                  <a:cubicBezTo>
                    <a:pt x="640" y="122"/>
                    <a:pt x="640" y="122"/>
                    <a:pt x="640" y="122"/>
                  </a:cubicBezTo>
                  <a:cubicBezTo>
                    <a:pt x="638" y="122"/>
                    <a:pt x="638" y="122"/>
                    <a:pt x="638" y="122"/>
                  </a:cubicBezTo>
                  <a:cubicBezTo>
                    <a:pt x="636" y="123"/>
                    <a:pt x="636" y="123"/>
                    <a:pt x="636" y="123"/>
                  </a:cubicBezTo>
                  <a:cubicBezTo>
                    <a:pt x="636" y="124"/>
                    <a:pt x="636" y="124"/>
                    <a:pt x="636" y="124"/>
                  </a:cubicBezTo>
                  <a:cubicBezTo>
                    <a:pt x="638" y="123"/>
                    <a:pt x="638" y="123"/>
                    <a:pt x="638" y="123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41" y="123"/>
                    <a:pt x="641" y="123"/>
                    <a:pt x="641" y="123"/>
                  </a:cubicBezTo>
                  <a:cubicBezTo>
                    <a:pt x="642" y="125"/>
                    <a:pt x="642" y="125"/>
                    <a:pt x="642" y="125"/>
                  </a:cubicBezTo>
                  <a:cubicBezTo>
                    <a:pt x="644" y="126"/>
                    <a:pt x="644" y="126"/>
                    <a:pt x="644" y="126"/>
                  </a:cubicBezTo>
                  <a:cubicBezTo>
                    <a:pt x="644" y="127"/>
                    <a:pt x="644" y="127"/>
                    <a:pt x="644" y="127"/>
                  </a:cubicBezTo>
                  <a:cubicBezTo>
                    <a:pt x="642" y="130"/>
                    <a:pt x="642" y="130"/>
                    <a:pt x="642" y="130"/>
                  </a:cubicBezTo>
                  <a:cubicBezTo>
                    <a:pt x="641" y="133"/>
                    <a:pt x="641" y="133"/>
                    <a:pt x="641" y="133"/>
                  </a:cubicBezTo>
                  <a:cubicBezTo>
                    <a:pt x="640" y="133"/>
                    <a:pt x="640" y="133"/>
                    <a:pt x="640" y="133"/>
                  </a:cubicBezTo>
                  <a:cubicBezTo>
                    <a:pt x="638" y="135"/>
                    <a:pt x="638" y="135"/>
                    <a:pt x="638" y="135"/>
                  </a:cubicBezTo>
                  <a:cubicBezTo>
                    <a:pt x="637" y="134"/>
                    <a:pt x="637" y="134"/>
                    <a:pt x="637" y="134"/>
                  </a:cubicBezTo>
                  <a:cubicBezTo>
                    <a:pt x="635" y="135"/>
                    <a:pt x="635" y="135"/>
                    <a:pt x="635" y="135"/>
                  </a:cubicBezTo>
                  <a:cubicBezTo>
                    <a:pt x="634" y="134"/>
                    <a:pt x="634" y="134"/>
                    <a:pt x="634" y="134"/>
                  </a:cubicBezTo>
                  <a:cubicBezTo>
                    <a:pt x="634" y="133"/>
                    <a:pt x="634" y="133"/>
                    <a:pt x="634" y="133"/>
                  </a:cubicBezTo>
                  <a:cubicBezTo>
                    <a:pt x="632" y="132"/>
                    <a:pt x="632" y="132"/>
                    <a:pt x="632" y="132"/>
                  </a:cubicBezTo>
                  <a:cubicBezTo>
                    <a:pt x="630" y="132"/>
                    <a:pt x="630" y="132"/>
                    <a:pt x="630" y="132"/>
                  </a:cubicBezTo>
                  <a:cubicBezTo>
                    <a:pt x="631" y="133"/>
                    <a:pt x="631" y="133"/>
                    <a:pt x="631" y="133"/>
                  </a:cubicBezTo>
                  <a:cubicBezTo>
                    <a:pt x="632" y="134"/>
                    <a:pt x="632" y="134"/>
                    <a:pt x="632" y="134"/>
                  </a:cubicBezTo>
                  <a:cubicBezTo>
                    <a:pt x="633" y="135"/>
                    <a:pt x="633" y="135"/>
                    <a:pt x="633" y="135"/>
                  </a:cubicBezTo>
                  <a:cubicBezTo>
                    <a:pt x="634" y="135"/>
                    <a:pt x="634" y="135"/>
                    <a:pt x="634" y="135"/>
                  </a:cubicBezTo>
                  <a:cubicBezTo>
                    <a:pt x="636" y="136"/>
                    <a:pt x="636" y="136"/>
                    <a:pt x="636" y="136"/>
                  </a:cubicBezTo>
                  <a:cubicBezTo>
                    <a:pt x="636" y="139"/>
                    <a:pt x="636" y="139"/>
                    <a:pt x="636" y="139"/>
                  </a:cubicBezTo>
                  <a:cubicBezTo>
                    <a:pt x="636" y="140"/>
                    <a:pt x="636" y="140"/>
                    <a:pt x="636" y="140"/>
                  </a:cubicBezTo>
                  <a:cubicBezTo>
                    <a:pt x="634" y="140"/>
                    <a:pt x="634" y="140"/>
                    <a:pt x="634" y="140"/>
                  </a:cubicBezTo>
                  <a:cubicBezTo>
                    <a:pt x="632" y="142"/>
                    <a:pt x="632" y="142"/>
                    <a:pt x="632" y="142"/>
                  </a:cubicBezTo>
                  <a:cubicBezTo>
                    <a:pt x="631" y="142"/>
                    <a:pt x="631" y="142"/>
                    <a:pt x="631" y="142"/>
                  </a:cubicBezTo>
                  <a:cubicBezTo>
                    <a:pt x="629" y="139"/>
                    <a:pt x="629" y="139"/>
                    <a:pt x="629" y="139"/>
                  </a:cubicBezTo>
                  <a:cubicBezTo>
                    <a:pt x="627" y="140"/>
                    <a:pt x="627" y="140"/>
                    <a:pt x="627" y="140"/>
                  </a:cubicBezTo>
                  <a:cubicBezTo>
                    <a:pt x="626" y="139"/>
                    <a:pt x="626" y="139"/>
                    <a:pt x="626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3" y="139"/>
                    <a:pt x="623" y="139"/>
                    <a:pt x="623" y="139"/>
                  </a:cubicBezTo>
                  <a:cubicBezTo>
                    <a:pt x="624" y="141"/>
                    <a:pt x="624" y="141"/>
                    <a:pt x="624" y="141"/>
                  </a:cubicBezTo>
                  <a:cubicBezTo>
                    <a:pt x="629" y="143"/>
                    <a:pt x="629" y="143"/>
                    <a:pt x="629" y="143"/>
                  </a:cubicBezTo>
                  <a:cubicBezTo>
                    <a:pt x="631" y="144"/>
                    <a:pt x="631" y="144"/>
                    <a:pt x="631" y="144"/>
                  </a:cubicBezTo>
                  <a:cubicBezTo>
                    <a:pt x="631" y="145"/>
                    <a:pt x="631" y="145"/>
                    <a:pt x="631" y="145"/>
                  </a:cubicBezTo>
                  <a:cubicBezTo>
                    <a:pt x="629" y="145"/>
                    <a:pt x="629" y="145"/>
                    <a:pt x="629" y="145"/>
                  </a:cubicBezTo>
                  <a:cubicBezTo>
                    <a:pt x="628" y="147"/>
                    <a:pt x="628" y="147"/>
                    <a:pt x="628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5" y="146"/>
                    <a:pt x="625" y="146"/>
                    <a:pt x="625" y="146"/>
                  </a:cubicBezTo>
                  <a:cubicBezTo>
                    <a:pt x="624" y="146"/>
                    <a:pt x="624" y="146"/>
                    <a:pt x="624" y="146"/>
                  </a:cubicBezTo>
                  <a:cubicBezTo>
                    <a:pt x="622" y="147"/>
                    <a:pt x="622" y="147"/>
                    <a:pt x="622" y="147"/>
                  </a:cubicBezTo>
                  <a:cubicBezTo>
                    <a:pt x="620" y="147"/>
                    <a:pt x="620" y="147"/>
                    <a:pt x="620" y="147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13" y="146"/>
                    <a:pt x="613" y="146"/>
                    <a:pt x="613" y="146"/>
                  </a:cubicBezTo>
                  <a:cubicBezTo>
                    <a:pt x="612" y="149"/>
                    <a:pt x="612" y="149"/>
                    <a:pt x="612" y="149"/>
                  </a:cubicBezTo>
                  <a:cubicBezTo>
                    <a:pt x="610" y="150"/>
                    <a:pt x="610" y="150"/>
                    <a:pt x="610" y="150"/>
                  </a:cubicBezTo>
                  <a:cubicBezTo>
                    <a:pt x="612" y="150"/>
                    <a:pt x="612" y="150"/>
                    <a:pt x="612" y="150"/>
                  </a:cubicBezTo>
                  <a:cubicBezTo>
                    <a:pt x="613" y="151"/>
                    <a:pt x="613" y="151"/>
                    <a:pt x="613" y="151"/>
                  </a:cubicBezTo>
                  <a:cubicBezTo>
                    <a:pt x="613" y="152"/>
                    <a:pt x="613" y="152"/>
                    <a:pt x="613" y="152"/>
                  </a:cubicBezTo>
                  <a:cubicBezTo>
                    <a:pt x="610" y="154"/>
                    <a:pt x="610" y="154"/>
                    <a:pt x="610" y="154"/>
                  </a:cubicBezTo>
                  <a:cubicBezTo>
                    <a:pt x="610" y="156"/>
                    <a:pt x="610" y="156"/>
                    <a:pt x="610" y="156"/>
                  </a:cubicBezTo>
                  <a:cubicBezTo>
                    <a:pt x="608" y="157"/>
                    <a:pt x="608" y="157"/>
                    <a:pt x="608" y="157"/>
                  </a:cubicBezTo>
                  <a:cubicBezTo>
                    <a:pt x="607" y="156"/>
                    <a:pt x="607" y="156"/>
                    <a:pt x="607" y="156"/>
                  </a:cubicBezTo>
                  <a:cubicBezTo>
                    <a:pt x="607" y="157"/>
                    <a:pt x="607" y="157"/>
                    <a:pt x="607" y="157"/>
                  </a:cubicBezTo>
                  <a:cubicBezTo>
                    <a:pt x="607" y="158"/>
                    <a:pt x="607" y="158"/>
                    <a:pt x="607" y="158"/>
                  </a:cubicBezTo>
                  <a:cubicBezTo>
                    <a:pt x="605" y="159"/>
                    <a:pt x="605" y="159"/>
                    <a:pt x="605" y="159"/>
                  </a:cubicBezTo>
                  <a:cubicBezTo>
                    <a:pt x="604" y="158"/>
                    <a:pt x="604" y="158"/>
                    <a:pt x="604" y="158"/>
                  </a:cubicBezTo>
                  <a:cubicBezTo>
                    <a:pt x="604" y="157"/>
                    <a:pt x="604" y="157"/>
                    <a:pt x="604" y="157"/>
                  </a:cubicBezTo>
                  <a:cubicBezTo>
                    <a:pt x="604" y="157"/>
                    <a:pt x="604" y="157"/>
                    <a:pt x="604" y="157"/>
                  </a:cubicBezTo>
                  <a:cubicBezTo>
                    <a:pt x="603" y="158"/>
                    <a:pt x="603" y="158"/>
                    <a:pt x="603" y="158"/>
                  </a:cubicBezTo>
                  <a:cubicBezTo>
                    <a:pt x="601" y="161"/>
                    <a:pt x="601" y="161"/>
                    <a:pt x="601" y="161"/>
                  </a:cubicBezTo>
                  <a:cubicBezTo>
                    <a:pt x="600" y="161"/>
                    <a:pt x="600" y="161"/>
                    <a:pt x="600" y="161"/>
                  </a:cubicBezTo>
                  <a:cubicBezTo>
                    <a:pt x="596" y="159"/>
                    <a:pt x="596" y="159"/>
                    <a:pt x="596" y="159"/>
                  </a:cubicBezTo>
                  <a:cubicBezTo>
                    <a:pt x="594" y="159"/>
                    <a:pt x="594" y="159"/>
                    <a:pt x="594" y="159"/>
                  </a:cubicBezTo>
                  <a:cubicBezTo>
                    <a:pt x="594" y="160"/>
                    <a:pt x="594" y="160"/>
                    <a:pt x="594" y="160"/>
                  </a:cubicBezTo>
                  <a:cubicBezTo>
                    <a:pt x="591" y="159"/>
                    <a:pt x="591" y="159"/>
                    <a:pt x="591" y="159"/>
                  </a:cubicBezTo>
                  <a:cubicBezTo>
                    <a:pt x="588" y="155"/>
                    <a:pt x="588" y="155"/>
                    <a:pt x="588" y="155"/>
                  </a:cubicBezTo>
                  <a:cubicBezTo>
                    <a:pt x="587" y="151"/>
                    <a:pt x="587" y="151"/>
                    <a:pt x="587" y="151"/>
                  </a:cubicBezTo>
                  <a:cubicBezTo>
                    <a:pt x="588" y="150"/>
                    <a:pt x="588" y="150"/>
                    <a:pt x="588" y="150"/>
                  </a:cubicBezTo>
                  <a:cubicBezTo>
                    <a:pt x="588" y="149"/>
                    <a:pt x="588" y="149"/>
                    <a:pt x="588" y="149"/>
                  </a:cubicBezTo>
                  <a:cubicBezTo>
                    <a:pt x="588" y="148"/>
                    <a:pt x="588" y="148"/>
                    <a:pt x="588" y="148"/>
                  </a:cubicBezTo>
                  <a:cubicBezTo>
                    <a:pt x="588" y="147"/>
                    <a:pt x="588" y="147"/>
                    <a:pt x="588" y="147"/>
                  </a:cubicBezTo>
                  <a:cubicBezTo>
                    <a:pt x="586" y="148"/>
                    <a:pt x="586" y="148"/>
                    <a:pt x="586" y="148"/>
                  </a:cubicBezTo>
                  <a:cubicBezTo>
                    <a:pt x="586" y="150"/>
                    <a:pt x="586" y="150"/>
                    <a:pt x="586" y="150"/>
                  </a:cubicBezTo>
                  <a:cubicBezTo>
                    <a:pt x="586" y="152"/>
                    <a:pt x="586" y="152"/>
                    <a:pt x="586" y="152"/>
                  </a:cubicBezTo>
                  <a:cubicBezTo>
                    <a:pt x="585" y="154"/>
                    <a:pt x="585" y="154"/>
                    <a:pt x="585" y="154"/>
                  </a:cubicBezTo>
                  <a:cubicBezTo>
                    <a:pt x="586" y="155"/>
                    <a:pt x="586" y="155"/>
                    <a:pt x="586" y="155"/>
                  </a:cubicBezTo>
                  <a:cubicBezTo>
                    <a:pt x="586" y="156"/>
                    <a:pt x="586" y="156"/>
                    <a:pt x="586" y="156"/>
                  </a:cubicBezTo>
                  <a:cubicBezTo>
                    <a:pt x="585" y="156"/>
                    <a:pt x="585" y="156"/>
                    <a:pt x="585" y="156"/>
                  </a:cubicBezTo>
                  <a:cubicBezTo>
                    <a:pt x="583" y="156"/>
                    <a:pt x="583" y="156"/>
                    <a:pt x="583" y="156"/>
                  </a:cubicBezTo>
                  <a:cubicBezTo>
                    <a:pt x="582" y="156"/>
                    <a:pt x="582" y="156"/>
                    <a:pt x="582" y="156"/>
                  </a:cubicBezTo>
                  <a:cubicBezTo>
                    <a:pt x="581" y="156"/>
                    <a:pt x="581" y="156"/>
                    <a:pt x="581" y="156"/>
                  </a:cubicBezTo>
                  <a:cubicBezTo>
                    <a:pt x="582" y="158"/>
                    <a:pt x="582" y="158"/>
                    <a:pt x="582" y="158"/>
                  </a:cubicBezTo>
                  <a:cubicBezTo>
                    <a:pt x="581" y="161"/>
                    <a:pt x="581" y="161"/>
                    <a:pt x="581" y="161"/>
                  </a:cubicBezTo>
                  <a:cubicBezTo>
                    <a:pt x="582" y="161"/>
                    <a:pt x="582" y="161"/>
                    <a:pt x="582" y="161"/>
                  </a:cubicBezTo>
                  <a:cubicBezTo>
                    <a:pt x="584" y="158"/>
                    <a:pt x="584" y="158"/>
                    <a:pt x="584" y="158"/>
                  </a:cubicBezTo>
                  <a:cubicBezTo>
                    <a:pt x="585" y="158"/>
                    <a:pt x="585" y="158"/>
                    <a:pt x="585" y="158"/>
                  </a:cubicBezTo>
                  <a:cubicBezTo>
                    <a:pt x="586" y="157"/>
                    <a:pt x="586" y="157"/>
                    <a:pt x="586" y="157"/>
                  </a:cubicBezTo>
                  <a:cubicBezTo>
                    <a:pt x="587" y="157"/>
                    <a:pt x="587" y="157"/>
                    <a:pt x="587" y="157"/>
                  </a:cubicBezTo>
                  <a:cubicBezTo>
                    <a:pt x="589" y="158"/>
                    <a:pt x="589" y="158"/>
                    <a:pt x="589" y="158"/>
                  </a:cubicBezTo>
                  <a:cubicBezTo>
                    <a:pt x="591" y="160"/>
                    <a:pt x="591" y="160"/>
                    <a:pt x="591" y="160"/>
                  </a:cubicBezTo>
                  <a:cubicBezTo>
                    <a:pt x="590" y="162"/>
                    <a:pt x="590" y="162"/>
                    <a:pt x="590" y="162"/>
                  </a:cubicBezTo>
                  <a:cubicBezTo>
                    <a:pt x="592" y="161"/>
                    <a:pt x="592" y="161"/>
                    <a:pt x="592" y="161"/>
                  </a:cubicBezTo>
                  <a:cubicBezTo>
                    <a:pt x="595" y="160"/>
                    <a:pt x="595" y="160"/>
                    <a:pt x="595" y="160"/>
                  </a:cubicBezTo>
                  <a:cubicBezTo>
                    <a:pt x="597" y="161"/>
                    <a:pt x="597" y="161"/>
                    <a:pt x="597" y="161"/>
                  </a:cubicBezTo>
                  <a:cubicBezTo>
                    <a:pt x="597" y="163"/>
                    <a:pt x="597" y="163"/>
                    <a:pt x="597" y="163"/>
                  </a:cubicBezTo>
                  <a:cubicBezTo>
                    <a:pt x="597" y="164"/>
                    <a:pt x="597" y="164"/>
                    <a:pt x="597" y="164"/>
                  </a:cubicBezTo>
                  <a:cubicBezTo>
                    <a:pt x="596" y="167"/>
                    <a:pt x="596" y="167"/>
                    <a:pt x="596" y="167"/>
                  </a:cubicBezTo>
                  <a:cubicBezTo>
                    <a:pt x="595" y="167"/>
                    <a:pt x="595" y="167"/>
                    <a:pt x="595" y="167"/>
                  </a:cubicBezTo>
                  <a:cubicBezTo>
                    <a:pt x="594" y="168"/>
                    <a:pt x="594" y="168"/>
                    <a:pt x="594" y="168"/>
                  </a:cubicBezTo>
                  <a:cubicBezTo>
                    <a:pt x="595" y="168"/>
                    <a:pt x="595" y="168"/>
                    <a:pt x="595" y="168"/>
                  </a:cubicBezTo>
                  <a:cubicBezTo>
                    <a:pt x="596" y="168"/>
                    <a:pt x="596" y="168"/>
                    <a:pt x="596" y="168"/>
                  </a:cubicBezTo>
                  <a:cubicBezTo>
                    <a:pt x="596" y="170"/>
                    <a:pt x="596" y="170"/>
                    <a:pt x="596" y="170"/>
                  </a:cubicBezTo>
                  <a:cubicBezTo>
                    <a:pt x="595" y="171"/>
                    <a:pt x="595" y="171"/>
                    <a:pt x="595" y="171"/>
                  </a:cubicBezTo>
                  <a:cubicBezTo>
                    <a:pt x="596" y="171"/>
                    <a:pt x="596" y="171"/>
                    <a:pt x="596" y="171"/>
                  </a:cubicBezTo>
                  <a:cubicBezTo>
                    <a:pt x="597" y="170"/>
                    <a:pt x="597" y="170"/>
                    <a:pt x="597" y="170"/>
                  </a:cubicBezTo>
                  <a:cubicBezTo>
                    <a:pt x="599" y="169"/>
                    <a:pt x="599" y="169"/>
                    <a:pt x="599" y="169"/>
                  </a:cubicBezTo>
                  <a:cubicBezTo>
                    <a:pt x="600" y="169"/>
                    <a:pt x="600" y="169"/>
                    <a:pt x="600" y="169"/>
                  </a:cubicBezTo>
                  <a:cubicBezTo>
                    <a:pt x="601" y="168"/>
                    <a:pt x="601" y="168"/>
                    <a:pt x="601" y="168"/>
                  </a:cubicBezTo>
                  <a:cubicBezTo>
                    <a:pt x="602" y="169"/>
                    <a:pt x="602" y="169"/>
                    <a:pt x="602" y="169"/>
                  </a:cubicBezTo>
                  <a:cubicBezTo>
                    <a:pt x="602" y="170"/>
                    <a:pt x="602" y="170"/>
                    <a:pt x="602" y="170"/>
                  </a:cubicBezTo>
                  <a:cubicBezTo>
                    <a:pt x="602" y="172"/>
                    <a:pt x="602" y="172"/>
                    <a:pt x="602" y="172"/>
                  </a:cubicBezTo>
                  <a:cubicBezTo>
                    <a:pt x="601" y="174"/>
                    <a:pt x="601" y="174"/>
                    <a:pt x="601" y="174"/>
                  </a:cubicBezTo>
                  <a:cubicBezTo>
                    <a:pt x="600" y="178"/>
                    <a:pt x="600" y="178"/>
                    <a:pt x="600" y="178"/>
                  </a:cubicBezTo>
                  <a:cubicBezTo>
                    <a:pt x="598" y="178"/>
                    <a:pt x="598" y="178"/>
                    <a:pt x="598" y="178"/>
                  </a:cubicBezTo>
                  <a:cubicBezTo>
                    <a:pt x="596" y="179"/>
                    <a:pt x="596" y="179"/>
                    <a:pt x="596" y="179"/>
                  </a:cubicBezTo>
                  <a:cubicBezTo>
                    <a:pt x="595" y="181"/>
                    <a:pt x="595" y="181"/>
                    <a:pt x="595" y="181"/>
                  </a:cubicBezTo>
                  <a:cubicBezTo>
                    <a:pt x="593" y="182"/>
                    <a:pt x="593" y="182"/>
                    <a:pt x="593" y="182"/>
                  </a:cubicBezTo>
                  <a:cubicBezTo>
                    <a:pt x="593" y="182"/>
                    <a:pt x="593" y="182"/>
                    <a:pt x="593" y="182"/>
                  </a:cubicBezTo>
                  <a:cubicBezTo>
                    <a:pt x="593" y="180"/>
                    <a:pt x="593" y="180"/>
                    <a:pt x="593" y="180"/>
                  </a:cubicBezTo>
                  <a:cubicBezTo>
                    <a:pt x="594" y="178"/>
                    <a:pt x="594" y="178"/>
                    <a:pt x="594" y="178"/>
                  </a:cubicBezTo>
                  <a:cubicBezTo>
                    <a:pt x="593" y="177"/>
                    <a:pt x="593" y="177"/>
                    <a:pt x="593" y="177"/>
                  </a:cubicBezTo>
                  <a:cubicBezTo>
                    <a:pt x="592" y="178"/>
                    <a:pt x="592" y="178"/>
                    <a:pt x="592" y="178"/>
                  </a:cubicBezTo>
                  <a:cubicBezTo>
                    <a:pt x="591" y="180"/>
                    <a:pt x="591" y="180"/>
                    <a:pt x="591" y="180"/>
                  </a:cubicBezTo>
                  <a:cubicBezTo>
                    <a:pt x="589" y="181"/>
                    <a:pt x="589" y="181"/>
                    <a:pt x="589" y="181"/>
                  </a:cubicBezTo>
                  <a:cubicBezTo>
                    <a:pt x="587" y="183"/>
                    <a:pt x="587" y="183"/>
                    <a:pt x="587" y="183"/>
                  </a:cubicBezTo>
                  <a:cubicBezTo>
                    <a:pt x="586" y="182"/>
                    <a:pt x="586" y="182"/>
                    <a:pt x="586" y="182"/>
                  </a:cubicBezTo>
                  <a:cubicBezTo>
                    <a:pt x="584" y="182"/>
                    <a:pt x="584" y="182"/>
                    <a:pt x="584" y="182"/>
                  </a:cubicBezTo>
                  <a:cubicBezTo>
                    <a:pt x="582" y="185"/>
                    <a:pt x="582" y="185"/>
                    <a:pt x="582" y="185"/>
                  </a:cubicBezTo>
                  <a:cubicBezTo>
                    <a:pt x="581" y="184"/>
                    <a:pt x="581" y="184"/>
                    <a:pt x="581" y="184"/>
                  </a:cubicBezTo>
                  <a:cubicBezTo>
                    <a:pt x="579" y="185"/>
                    <a:pt x="579" y="185"/>
                    <a:pt x="579" y="185"/>
                  </a:cubicBezTo>
                  <a:cubicBezTo>
                    <a:pt x="578" y="185"/>
                    <a:pt x="578" y="185"/>
                    <a:pt x="578" y="185"/>
                  </a:cubicBezTo>
                  <a:cubicBezTo>
                    <a:pt x="577" y="183"/>
                    <a:pt x="577" y="183"/>
                    <a:pt x="577" y="183"/>
                  </a:cubicBezTo>
                  <a:cubicBezTo>
                    <a:pt x="576" y="183"/>
                    <a:pt x="576" y="183"/>
                    <a:pt x="576" y="183"/>
                  </a:cubicBezTo>
                  <a:cubicBezTo>
                    <a:pt x="578" y="182"/>
                    <a:pt x="578" y="182"/>
                    <a:pt x="578" y="182"/>
                  </a:cubicBezTo>
                  <a:cubicBezTo>
                    <a:pt x="579" y="180"/>
                    <a:pt x="579" y="180"/>
                    <a:pt x="579" y="180"/>
                  </a:cubicBezTo>
                  <a:cubicBezTo>
                    <a:pt x="579" y="179"/>
                    <a:pt x="579" y="179"/>
                    <a:pt x="579" y="179"/>
                  </a:cubicBezTo>
                  <a:cubicBezTo>
                    <a:pt x="577" y="176"/>
                    <a:pt x="577" y="176"/>
                    <a:pt x="577" y="176"/>
                  </a:cubicBezTo>
                  <a:cubicBezTo>
                    <a:pt x="576" y="177"/>
                    <a:pt x="576" y="177"/>
                    <a:pt x="576" y="177"/>
                  </a:cubicBezTo>
                  <a:cubicBezTo>
                    <a:pt x="574" y="176"/>
                    <a:pt x="574" y="176"/>
                    <a:pt x="574" y="176"/>
                  </a:cubicBezTo>
                  <a:cubicBezTo>
                    <a:pt x="573" y="175"/>
                    <a:pt x="573" y="175"/>
                    <a:pt x="573" y="175"/>
                  </a:cubicBezTo>
                  <a:cubicBezTo>
                    <a:pt x="574" y="173"/>
                    <a:pt x="574" y="173"/>
                    <a:pt x="574" y="173"/>
                  </a:cubicBezTo>
                  <a:cubicBezTo>
                    <a:pt x="576" y="173"/>
                    <a:pt x="576" y="173"/>
                    <a:pt x="576" y="173"/>
                  </a:cubicBezTo>
                  <a:cubicBezTo>
                    <a:pt x="574" y="172"/>
                    <a:pt x="574" y="172"/>
                    <a:pt x="574" y="172"/>
                  </a:cubicBezTo>
                  <a:cubicBezTo>
                    <a:pt x="573" y="172"/>
                    <a:pt x="573" y="172"/>
                    <a:pt x="573" y="172"/>
                  </a:cubicBezTo>
                  <a:cubicBezTo>
                    <a:pt x="572" y="170"/>
                    <a:pt x="572" y="170"/>
                    <a:pt x="572" y="170"/>
                  </a:cubicBezTo>
                  <a:cubicBezTo>
                    <a:pt x="573" y="168"/>
                    <a:pt x="573" y="168"/>
                    <a:pt x="573" y="168"/>
                  </a:cubicBezTo>
                  <a:cubicBezTo>
                    <a:pt x="573" y="167"/>
                    <a:pt x="573" y="167"/>
                    <a:pt x="573" y="167"/>
                  </a:cubicBezTo>
                  <a:cubicBezTo>
                    <a:pt x="572" y="165"/>
                    <a:pt x="572" y="165"/>
                    <a:pt x="572" y="165"/>
                  </a:cubicBezTo>
                  <a:cubicBezTo>
                    <a:pt x="572" y="167"/>
                    <a:pt x="572" y="167"/>
                    <a:pt x="572" y="167"/>
                  </a:cubicBezTo>
                  <a:cubicBezTo>
                    <a:pt x="571" y="170"/>
                    <a:pt x="571" y="170"/>
                    <a:pt x="571" y="170"/>
                  </a:cubicBezTo>
                  <a:cubicBezTo>
                    <a:pt x="572" y="172"/>
                    <a:pt x="572" y="172"/>
                    <a:pt x="572" y="172"/>
                  </a:cubicBezTo>
                  <a:cubicBezTo>
                    <a:pt x="572" y="174"/>
                    <a:pt x="572" y="174"/>
                    <a:pt x="572" y="174"/>
                  </a:cubicBezTo>
                  <a:cubicBezTo>
                    <a:pt x="572" y="175"/>
                    <a:pt x="572" y="175"/>
                    <a:pt x="572" y="175"/>
                  </a:cubicBezTo>
                  <a:cubicBezTo>
                    <a:pt x="572" y="177"/>
                    <a:pt x="572" y="177"/>
                    <a:pt x="572" y="177"/>
                  </a:cubicBezTo>
                  <a:cubicBezTo>
                    <a:pt x="570" y="177"/>
                    <a:pt x="570" y="177"/>
                    <a:pt x="570" y="177"/>
                  </a:cubicBezTo>
                  <a:cubicBezTo>
                    <a:pt x="569" y="177"/>
                    <a:pt x="569" y="177"/>
                    <a:pt x="569" y="177"/>
                  </a:cubicBezTo>
                  <a:cubicBezTo>
                    <a:pt x="568" y="177"/>
                    <a:pt x="568" y="177"/>
                    <a:pt x="568" y="177"/>
                  </a:cubicBezTo>
                  <a:cubicBezTo>
                    <a:pt x="566" y="176"/>
                    <a:pt x="566" y="176"/>
                    <a:pt x="566" y="176"/>
                  </a:cubicBezTo>
                  <a:cubicBezTo>
                    <a:pt x="566" y="175"/>
                    <a:pt x="566" y="175"/>
                    <a:pt x="566" y="175"/>
                  </a:cubicBezTo>
                  <a:cubicBezTo>
                    <a:pt x="567" y="172"/>
                    <a:pt x="567" y="172"/>
                    <a:pt x="567" y="172"/>
                  </a:cubicBezTo>
                  <a:cubicBezTo>
                    <a:pt x="567" y="170"/>
                    <a:pt x="567" y="170"/>
                    <a:pt x="567" y="170"/>
                  </a:cubicBezTo>
                  <a:cubicBezTo>
                    <a:pt x="567" y="168"/>
                    <a:pt x="567" y="168"/>
                    <a:pt x="567" y="168"/>
                  </a:cubicBezTo>
                  <a:cubicBezTo>
                    <a:pt x="569" y="167"/>
                    <a:pt x="569" y="167"/>
                    <a:pt x="569" y="167"/>
                  </a:cubicBezTo>
                  <a:cubicBezTo>
                    <a:pt x="567" y="167"/>
                    <a:pt x="567" y="167"/>
                    <a:pt x="567" y="167"/>
                  </a:cubicBezTo>
                  <a:cubicBezTo>
                    <a:pt x="566" y="168"/>
                    <a:pt x="566" y="168"/>
                    <a:pt x="566" y="168"/>
                  </a:cubicBezTo>
                  <a:cubicBezTo>
                    <a:pt x="565" y="170"/>
                    <a:pt x="565" y="170"/>
                    <a:pt x="565" y="170"/>
                  </a:cubicBezTo>
                  <a:cubicBezTo>
                    <a:pt x="566" y="172"/>
                    <a:pt x="566" y="172"/>
                    <a:pt x="566" y="172"/>
                  </a:cubicBezTo>
                  <a:cubicBezTo>
                    <a:pt x="564" y="175"/>
                    <a:pt x="564" y="175"/>
                    <a:pt x="564" y="175"/>
                  </a:cubicBezTo>
                  <a:cubicBezTo>
                    <a:pt x="563" y="175"/>
                    <a:pt x="563" y="175"/>
                    <a:pt x="563" y="175"/>
                  </a:cubicBezTo>
                  <a:cubicBezTo>
                    <a:pt x="561" y="174"/>
                    <a:pt x="561" y="174"/>
                    <a:pt x="561" y="174"/>
                  </a:cubicBezTo>
                  <a:cubicBezTo>
                    <a:pt x="561" y="173"/>
                    <a:pt x="561" y="173"/>
                    <a:pt x="561" y="173"/>
                  </a:cubicBezTo>
                  <a:cubicBezTo>
                    <a:pt x="561" y="172"/>
                    <a:pt x="561" y="172"/>
                    <a:pt x="561" y="172"/>
                  </a:cubicBezTo>
                  <a:cubicBezTo>
                    <a:pt x="561" y="171"/>
                    <a:pt x="561" y="171"/>
                    <a:pt x="561" y="171"/>
                  </a:cubicBezTo>
                  <a:cubicBezTo>
                    <a:pt x="562" y="170"/>
                    <a:pt x="562" y="170"/>
                    <a:pt x="562" y="170"/>
                  </a:cubicBezTo>
                  <a:cubicBezTo>
                    <a:pt x="562" y="169"/>
                    <a:pt x="562" y="169"/>
                    <a:pt x="562" y="169"/>
                  </a:cubicBezTo>
                  <a:cubicBezTo>
                    <a:pt x="562" y="167"/>
                    <a:pt x="562" y="167"/>
                    <a:pt x="562" y="167"/>
                  </a:cubicBezTo>
                  <a:cubicBezTo>
                    <a:pt x="561" y="167"/>
                    <a:pt x="561" y="167"/>
                    <a:pt x="561" y="167"/>
                  </a:cubicBezTo>
                  <a:cubicBezTo>
                    <a:pt x="561" y="167"/>
                    <a:pt x="561" y="167"/>
                    <a:pt x="561" y="167"/>
                  </a:cubicBezTo>
                  <a:cubicBezTo>
                    <a:pt x="560" y="169"/>
                    <a:pt x="560" y="169"/>
                    <a:pt x="560" y="169"/>
                  </a:cubicBezTo>
                  <a:cubicBezTo>
                    <a:pt x="559" y="170"/>
                    <a:pt x="559" y="170"/>
                    <a:pt x="559" y="170"/>
                  </a:cubicBezTo>
                  <a:cubicBezTo>
                    <a:pt x="559" y="172"/>
                    <a:pt x="559" y="172"/>
                    <a:pt x="559" y="172"/>
                  </a:cubicBezTo>
                  <a:cubicBezTo>
                    <a:pt x="559" y="172"/>
                    <a:pt x="559" y="172"/>
                    <a:pt x="559" y="172"/>
                  </a:cubicBezTo>
                  <a:cubicBezTo>
                    <a:pt x="557" y="172"/>
                    <a:pt x="557" y="172"/>
                    <a:pt x="557" y="172"/>
                  </a:cubicBezTo>
                  <a:cubicBezTo>
                    <a:pt x="557" y="173"/>
                    <a:pt x="557" y="173"/>
                    <a:pt x="557" y="173"/>
                  </a:cubicBezTo>
                  <a:cubicBezTo>
                    <a:pt x="556" y="173"/>
                    <a:pt x="556" y="173"/>
                    <a:pt x="556" y="173"/>
                  </a:cubicBezTo>
                  <a:close/>
                  <a:moveTo>
                    <a:pt x="603" y="434"/>
                  </a:moveTo>
                  <a:cubicBezTo>
                    <a:pt x="603" y="437"/>
                    <a:pt x="603" y="437"/>
                    <a:pt x="603" y="437"/>
                  </a:cubicBezTo>
                  <a:cubicBezTo>
                    <a:pt x="603" y="439"/>
                    <a:pt x="603" y="439"/>
                    <a:pt x="603" y="439"/>
                  </a:cubicBezTo>
                  <a:cubicBezTo>
                    <a:pt x="603" y="440"/>
                    <a:pt x="603" y="440"/>
                    <a:pt x="603" y="440"/>
                  </a:cubicBezTo>
                  <a:cubicBezTo>
                    <a:pt x="604" y="439"/>
                    <a:pt x="604" y="439"/>
                    <a:pt x="604" y="439"/>
                  </a:cubicBezTo>
                  <a:cubicBezTo>
                    <a:pt x="604" y="438"/>
                    <a:pt x="604" y="438"/>
                    <a:pt x="604" y="438"/>
                  </a:cubicBezTo>
                  <a:cubicBezTo>
                    <a:pt x="604" y="436"/>
                    <a:pt x="604" y="436"/>
                    <a:pt x="604" y="436"/>
                  </a:cubicBezTo>
                  <a:cubicBezTo>
                    <a:pt x="604" y="434"/>
                    <a:pt x="604" y="434"/>
                    <a:pt x="604" y="434"/>
                  </a:cubicBezTo>
                  <a:cubicBezTo>
                    <a:pt x="603" y="434"/>
                    <a:pt x="603" y="434"/>
                    <a:pt x="603" y="434"/>
                  </a:cubicBezTo>
                  <a:close/>
                  <a:moveTo>
                    <a:pt x="602" y="424"/>
                  </a:moveTo>
                  <a:cubicBezTo>
                    <a:pt x="601" y="424"/>
                    <a:pt x="601" y="424"/>
                    <a:pt x="601" y="424"/>
                  </a:cubicBezTo>
                  <a:cubicBezTo>
                    <a:pt x="602" y="423"/>
                    <a:pt x="602" y="423"/>
                    <a:pt x="602" y="423"/>
                  </a:cubicBezTo>
                  <a:cubicBezTo>
                    <a:pt x="602" y="423"/>
                    <a:pt x="602" y="423"/>
                    <a:pt x="602" y="423"/>
                  </a:cubicBezTo>
                  <a:cubicBezTo>
                    <a:pt x="602" y="425"/>
                    <a:pt x="602" y="425"/>
                    <a:pt x="602" y="425"/>
                  </a:cubicBezTo>
                  <a:cubicBezTo>
                    <a:pt x="602" y="424"/>
                    <a:pt x="602" y="424"/>
                    <a:pt x="602" y="424"/>
                  </a:cubicBezTo>
                  <a:close/>
                  <a:moveTo>
                    <a:pt x="599" y="419"/>
                  </a:moveTo>
                  <a:cubicBezTo>
                    <a:pt x="600" y="417"/>
                    <a:pt x="600" y="417"/>
                    <a:pt x="600" y="417"/>
                  </a:cubicBezTo>
                  <a:cubicBezTo>
                    <a:pt x="602" y="416"/>
                    <a:pt x="602" y="416"/>
                    <a:pt x="602" y="416"/>
                  </a:cubicBezTo>
                  <a:cubicBezTo>
                    <a:pt x="602" y="417"/>
                    <a:pt x="602" y="417"/>
                    <a:pt x="602" y="417"/>
                  </a:cubicBezTo>
                  <a:cubicBezTo>
                    <a:pt x="601" y="418"/>
                    <a:pt x="601" y="418"/>
                    <a:pt x="601" y="418"/>
                  </a:cubicBezTo>
                  <a:cubicBezTo>
                    <a:pt x="600" y="419"/>
                    <a:pt x="600" y="419"/>
                    <a:pt x="600" y="419"/>
                  </a:cubicBezTo>
                  <a:cubicBezTo>
                    <a:pt x="599" y="419"/>
                    <a:pt x="599" y="419"/>
                    <a:pt x="599" y="419"/>
                  </a:cubicBezTo>
                  <a:close/>
                  <a:moveTo>
                    <a:pt x="585" y="288"/>
                  </a:moveTo>
                  <a:cubicBezTo>
                    <a:pt x="585" y="286"/>
                    <a:pt x="585" y="286"/>
                    <a:pt x="585" y="286"/>
                  </a:cubicBezTo>
                  <a:cubicBezTo>
                    <a:pt x="586" y="286"/>
                    <a:pt x="586" y="286"/>
                    <a:pt x="586" y="286"/>
                  </a:cubicBezTo>
                  <a:cubicBezTo>
                    <a:pt x="586" y="287"/>
                    <a:pt x="586" y="287"/>
                    <a:pt x="586" y="287"/>
                  </a:cubicBezTo>
                  <a:cubicBezTo>
                    <a:pt x="585" y="288"/>
                    <a:pt x="585" y="288"/>
                    <a:pt x="585" y="288"/>
                  </a:cubicBezTo>
                  <a:close/>
                  <a:moveTo>
                    <a:pt x="588" y="289"/>
                  </a:moveTo>
                  <a:cubicBezTo>
                    <a:pt x="587" y="288"/>
                    <a:pt x="587" y="288"/>
                    <a:pt x="587" y="288"/>
                  </a:cubicBezTo>
                  <a:cubicBezTo>
                    <a:pt x="587" y="287"/>
                    <a:pt x="587" y="287"/>
                    <a:pt x="587" y="287"/>
                  </a:cubicBezTo>
                  <a:cubicBezTo>
                    <a:pt x="588" y="286"/>
                    <a:pt x="588" y="286"/>
                    <a:pt x="588" y="286"/>
                  </a:cubicBezTo>
                  <a:cubicBezTo>
                    <a:pt x="589" y="288"/>
                    <a:pt x="589" y="288"/>
                    <a:pt x="589" y="288"/>
                  </a:cubicBezTo>
                  <a:cubicBezTo>
                    <a:pt x="588" y="289"/>
                    <a:pt x="588" y="289"/>
                    <a:pt x="588" y="289"/>
                  </a:cubicBezTo>
                  <a:cubicBezTo>
                    <a:pt x="588" y="289"/>
                    <a:pt x="588" y="289"/>
                    <a:pt x="588" y="289"/>
                  </a:cubicBezTo>
                  <a:close/>
                  <a:moveTo>
                    <a:pt x="585" y="294"/>
                  </a:moveTo>
                  <a:cubicBezTo>
                    <a:pt x="584" y="292"/>
                    <a:pt x="584" y="292"/>
                    <a:pt x="584" y="292"/>
                  </a:cubicBezTo>
                  <a:cubicBezTo>
                    <a:pt x="584" y="292"/>
                    <a:pt x="584" y="292"/>
                    <a:pt x="584" y="292"/>
                  </a:cubicBezTo>
                  <a:cubicBezTo>
                    <a:pt x="584" y="290"/>
                    <a:pt x="584" y="290"/>
                    <a:pt x="584" y="290"/>
                  </a:cubicBezTo>
                  <a:cubicBezTo>
                    <a:pt x="585" y="289"/>
                    <a:pt x="585" y="289"/>
                    <a:pt x="585" y="289"/>
                  </a:cubicBezTo>
                  <a:cubicBezTo>
                    <a:pt x="586" y="290"/>
                    <a:pt x="586" y="290"/>
                    <a:pt x="586" y="290"/>
                  </a:cubicBezTo>
                  <a:cubicBezTo>
                    <a:pt x="586" y="290"/>
                    <a:pt x="586" y="290"/>
                    <a:pt x="586" y="290"/>
                  </a:cubicBezTo>
                  <a:cubicBezTo>
                    <a:pt x="587" y="291"/>
                    <a:pt x="587" y="291"/>
                    <a:pt x="587" y="291"/>
                  </a:cubicBezTo>
                  <a:cubicBezTo>
                    <a:pt x="586" y="292"/>
                    <a:pt x="586" y="292"/>
                    <a:pt x="586" y="292"/>
                  </a:cubicBezTo>
                  <a:cubicBezTo>
                    <a:pt x="585" y="293"/>
                    <a:pt x="585" y="293"/>
                    <a:pt x="585" y="293"/>
                  </a:cubicBezTo>
                  <a:cubicBezTo>
                    <a:pt x="585" y="294"/>
                    <a:pt x="585" y="294"/>
                    <a:pt x="585" y="294"/>
                  </a:cubicBezTo>
                  <a:close/>
                  <a:moveTo>
                    <a:pt x="611" y="333"/>
                  </a:moveTo>
                  <a:cubicBezTo>
                    <a:pt x="612" y="332"/>
                    <a:pt x="612" y="332"/>
                    <a:pt x="612" y="332"/>
                  </a:cubicBezTo>
                  <a:cubicBezTo>
                    <a:pt x="613" y="332"/>
                    <a:pt x="613" y="332"/>
                    <a:pt x="613" y="332"/>
                  </a:cubicBezTo>
                  <a:cubicBezTo>
                    <a:pt x="613" y="333"/>
                    <a:pt x="613" y="333"/>
                    <a:pt x="613" y="333"/>
                  </a:cubicBezTo>
                  <a:cubicBezTo>
                    <a:pt x="612" y="333"/>
                    <a:pt x="612" y="333"/>
                    <a:pt x="612" y="333"/>
                  </a:cubicBezTo>
                  <a:cubicBezTo>
                    <a:pt x="611" y="333"/>
                    <a:pt x="611" y="333"/>
                    <a:pt x="611" y="333"/>
                  </a:cubicBezTo>
                  <a:close/>
                  <a:moveTo>
                    <a:pt x="608" y="332"/>
                  </a:moveTo>
                  <a:cubicBezTo>
                    <a:pt x="608" y="331"/>
                    <a:pt x="608" y="331"/>
                    <a:pt x="608" y="331"/>
                  </a:cubicBezTo>
                  <a:cubicBezTo>
                    <a:pt x="610" y="331"/>
                    <a:pt x="610" y="331"/>
                    <a:pt x="610" y="331"/>
                  </a:cubicBezTo>
                  <a:cubicBezTo>
                    <a:pt x="610" y="330"/>
                    <a:pt x="610" y="330"/>
                    <a:pt x="610" y="330"/>
                  </a:cubicBezTo>
                  <a:cubicBezTo>
                    <a:pt x="611" y="331"/>
                    <a:pt x="611" y="331"/>
                    <a:pt x="611" y="331"/>
                  </a:cubicBezTo>
                  <a:cubicBezTo>
                    <a:pt x="610" y="333"/>
                    <a:pt x="610" y="333"/>
                    <a:pt x="610" y="333"/>
                  </a:cubicBezTo>
                  <a:cubicBezTo>
                    <a:pt x="608" y="333"/>
                    <a:pt x="608" y="333"/>
                    <a:pt x="608" y="333"/>
                  </a:cubicBezTo>
                  <a:cubicBezTo>
                    <a:pt x="608" y="332"/>
                    <a:pt x="608" y="332"/>
                    <a:pt x="608" y="332"/>
                  </a:cubicBezTo>
                  <a:close/>
                  <a:moveTo>
                    <a:pt x="603" y="350"/>
                  </a:moveTo>
                  <a:cubicBezTo>
                    <a:pt x="604" y="351"/>
                    <a:pt x="604" y="351"/>
                    <a:pt x="604" y="351"/>
                  </a:cubicBezTo>
                  <a:cubicBezTo>
                    <a:pt x="605" y="351"/>
                    <a:pt x="605" y="351"/>
                    <a:pt x="605" y="351"/>
                  </a:cubicBezTo>
                  <a:cubicBezTo>
                    <a:pt x="604" y="350"/>
                    <a:pt x="604" y="350"/>
                    <a:pt x="604" y="350"/>
                  </a:cubicBezTo>
                  <a:cubicBezTo>
                    <a:pt x="603" y="350"/>
                    <a:pt x="603" y="350"/>
                    <a:pt x="603" y="350"/>
                  </a:cubicBezTo>
                  <a:close/>
                  <a:moveTo>
                    <a:pt x="610" y="358"/>
                  </a:moveTo>
                  <a:cubicBezTo>
                    <a:pt x="612" y="359"/>
                    <a:pt x="612" y="359"/>
                    <a:pt x="612" y="359"/>
                  </a:cubicBezTo>
                  <a:cubicBezTo>
                    <a:pt x="612" y="359"/>
                    <a:pt x="612" y="359"/>
                    <a:pt x="612" y="359"/>
                  </a:cubicBezTo>
                  <a:cubicBezTo>
                    <a:pt x="612" y="358"/>
                    <a:pt x="612" y="358"/>
                    <a:pt x="612" y="358"/>
                  </a:cubicBezTo>
                  <a:cubicBezTo>
                    <a:pt x="611" y="358"/>
                    <a:pt x="611" y="358"/>
                    <a:pt x="611" y="358"/>
                  </a:cubicBezTo>
                  <a:cubicBezTo>
                    <a:pt x="610" y="358"/>
                    <a:pt x="610" y="358"/>
                    <a:pt x="610" y="358"/>
                  </a:cubicBezTo>
                  <a:close/>
                  <a:moveTo>
                    <a:pt x="624" y="372"/>
                  </a:moveTo>
                  <a:cubicBezTo>
                    <a:pt x="623" y="370"/>
                    <a:pt x="623" y="370"/>
                    <a:pt x="623" y="370"/>
                  </a:cubicBezTo>
                  <a:cubicBezTo>
                    <a:pt x="624" y="369"/>
                    <a:pt x="624" y="369"/>
                    <a:pt x="624" y="369"/>
                  </a:cubicBezTo>
                  <a:cubicBezTo>
                    <a:pt x="625" y="370"/>
                    <a:pt x="625" y="370"/>
                    <a:pt x="625" y="370"/>
                  </a:cubicBezTo>
                  <a:cubicBezTo>
                    <a:pt x="625" y="371"/>
                    <a:pt x="625" y="371"/>
                    <a:pt x="625" y="371"/>
                  </a:cubicBezTo>
                  <a:cubicBezTo>
                    <a:pt x="624" y="372"/>
                    <a:pt x="624" y="372"/>
                    <a:pt x="624" y="372"/>
                  </a:cubicBezTo>
                  <a:cubicBezTo>
                    <a:pt x="624" y="372"/>
                    <a:pt x="624" y="372"/>
                    <a:pt x="624" y="372"/>
                  </a:cubicBezTo>
                  <a:close/>
                  <a:moveTo>
                    <a:pt x="630" y="380"/>
                  </a:moveTo>
                  <a:cubicBezTo>
                    <a:pt x="631" y="378"/>
                    <a:pt x="631" y="378"/>
                    <a:pt x="631" y="378"/>
                  </a:cubicBezTo>
                  <a:cubicBezTo>
                    <a:pt x="632" y="378"/>
                    <a:pt x="632" y="378"/>
                    <a:pt x="632" y="378"/>
                  </a:cubicBezTo>
                  <a:cubicBezTo>
                    <a:pt x="632" y="377"/>
                    <a:pt x="632" y="377"/>
                    <a:pt x="632" y="377"/>
                  </a:cubicBezTo>
                  <a:cubicBezTo>
                    <a:pt x="633" y="378"/>
                    <a:pt x="633" y="378"/>
                    <a:pt x="633" y="378"/>
                  </a:cubicBezTo>
                  <a:cubicBezTo>
                    <a:pt x="632" y="379"/>
                    <a:pt x="632" y="379"/>
                    <a:pt x="632" y="379"/>
                  </a:cubicBezTo>
                  <a:cubicBezTo>
                    <a:pt x="631" y="380"/>
                    <a:pt x="631" y="380"/>
                    <a:pt x="631" y="380"/>
                  </a:cubicBezTo>
                  <a:cubicBezTo>
                    <a:pt x="630" y="380"/>
                    <a:pt x="630" y="380"/>
                    <a:pt x="630" y="380"/>
                  </a:cubicBezTo>
                  <a:close/>
                  <a:moveTo>
                    <a:pt x="582" y="193"/>
                  </a:moveTo>
                  <a:cubicBezTo>
                    <a:pt x="582" y="190"/>
                    <a:pt x="582" y="190"/>
                    <a:pt x="582" y="190"/>
                  </a:cubicBezTo>
                  <a:cubicBezTo>
                    <a:pt x="583" y="190"/>
                    <a:pt x="583" y="190"/>
                    <a:pt x="583" y="190"/>
                  </a:cubicBezTo>
                  <a:cubicBezTo>
                    <a:pt x="584" y="188"/>
                    <a:pt x="584" y="188"/>
                    <a:pt x="584" y="188"/>
                  </a:cubicBezTo>
                  <a:cubicBezTo>
                    <a:pt x="588" y="186"/>
                    <a:pt x="588" y="186"/>
                    <a:pt x="588" y="186"/>
                  </a:cubicBezTo>
                  <a:cubicBezTo>
                    <a:pt x="589" y="186"/>
                    <a:pt x="589" y="186"/>
                    <a:pt x="589" y="186"/>
                  </a:cubicBezTo>
                  <a:cubicBezTo>
                    <a:pt x="588" y="187"/>
                    <a:pt x="588" y="187"/>
                    <a:pt x="588" y="187"/>
                  </a:cubicBezTo>
                  <a:cubicBezTo>
                    <a:pt x="586" y="189"/>
                    <a:pt x="586" y="189"/>
                    <a:pt x="586" y="189"/>
                  </a:cubicBezTo>
                  <a:cubicBezTo>
                    <a:pt x="585" y="191"/>
                    <a:pt x="585" y="191"/>
                    <a:pt x="585" y="191"/>
                  </a:cubicBezTo>
                  <a:cubicBezTo>
                    <a:pt x="586" y="192"/>
                    <a:pt x="586" y="192"/>
                    <a:pt x="586" y="192"/>
                  </a:cubicBezTo>
                  <a:cubicBezTo>
                    <a:pt x="586" y="193"/>
                    <a:pt x="586" y="193"/>
                    <a:pt x="586" y="193"/>
                  </a:cubicBezTo>
                  <a:cubicBezTo>
                    <a:pt x="585" y="192"/>
                    <a:pt x="585" y="192"/>
                    <a:pt x="585" y="192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3" y="192"/>
                    <a:pt x="583" y="192"/>
                    <a:pt x="583" y="192"/>
                  </a:cubicBezTo>
                  <a:cubicBezTo>
                    <a:pt x="583" y="193"/>
                    <a:pt x="583" y="193"/>
                    <a:pt x="583" y="193"/>
                  </a:cubicBezTo>
                  <a:cubicBezTo>
                    <a:pt x="582" y="193"/>
                    <a:pt x="582" y="193"/>
                    <a:pt x="582" y="193"/>
                  </a:cubicBezTo>
                  <a:close/>
                  <a:moveTo>
                    <a:pt x="573" y="184"/>
                  </a:moveTo>
                  <a:cubicBezTo>
                    <a:pt x="574" y="185"/>
                    <a:pt x="574" y="185"/>
                    <a:pt x="574" y="185"/>
                  </a:cubicBezTo>
                  <a:cubicBezTo>
                    <a:pt x="575" y="185"/>
                    <a:pt x="575" y="185"/>
                    <a:pt x="575" y="185"/>
                  </a:cubicBezTo>
                  <a:cubicBezTo>
                    <a:pt x="575" y="184"/>
                    <a:pt x="575" y="184"/>
                    <a:pt x="575" y="184"/>
                  </a:cubicBezTo>
                  <a:cubicBezTo>
                    <a:pt x="575" y="183"/>
                    <a:pt x="575" y="183"/>
                    <a:pt x="575" y="183"/>
                  </a:cubicBezTo>
                  <a:cubicBezTo>
                    <a:pt x="573" y="184"/>
                    <a:pt x="573" y="184"/>
                    <a:pt x="573" y="184"/>
                  </a:cubicBezTo>
                  <a:close/>
                  <a:moveTo>
                    <a:pt x="526" y="163"/>
                  </a:moveTo>
                  <a:cubicBezTo>
                    <a:pt x="524" y="162"/>
                    <a:pt x="524" y="162"/>
                    <a:pt x="524" y="162"/>
                  </a:cubicBezTo>
                  <a:cubicBezTo>
                    <a:pt x="524" y="161"/>
                    <a:pt x="524" y="161"/>
                    <a:pt x="524" y="161"/>
                  </a:cubicBezTo>
                  <a:cubicBezTo>
                    <a:pt x="524" y="157"/>
                    <a:pt x="524" y="157"/>
                    <a:pt x="524" y="157"/>
                  </a:cubicBezTo>
                  <a:cubicBezTo>
                    <a:pt x="523" y="157"/>
                    <a:pt x="523" y="157"/>
                    <a:pt x="523" y="157"/>
                  </a:cubicBezTo>
                  <a:cubicBezTo>
                    <a:pt x="523" y="155"/>
                    <a:pt x="523" y="155"/>
                    <a:pt x="523" y="155"/>
                  </a:cubicBezTo>
                  <a:cubicBezTo>
                    <a:pt x="523" y="154"/>
                    <a:pt x="523" y="154"/>
                    <a:pt x="523" y="154"/>
                  </a:cubicBezTo>
                  <a:cubicBezTo>
                    <a:pt x="525" y="153"/>
                    <a:pt x="525" y="153"/>
                    <a:pt x="525" y="153"/>
                  </a:cubicBezTo>
                  <a:cubicBezTo>
                    <a:pt x="527" y="155"/>
                    <a:pt x="527" y="155"/>
                    <a:pt x="527" y="155"/>
                  </a:cubicBezTo>
                  <a:cubicBezTo>
                    <a:pt x="527" y="157"/>
                    <a:pt x="527" y="157"/>
                    <a:pt x="527" y="157"/>
                  </a:cubicBezTo>
                  <a:cubicBezTo>
                    <a:pt x="526" y="160"/>
                    <a:pt x="526" y="160"/>
                    <a:pt x="526" y="160"/>
                  </a:cubicBezTo>
                  <a:cubicBezTo>
                    <a:pt x="526" y="161"/>
                    <a:pt x="526" y="161"/>
                    <a:pt x="526" y="161"/>
                  </a:cubicBezTo>
                  <a:cubicBezTo>
                    <a:pt x="526" y="162"/>
                    <a:pt x="526" y="162"/>
                    <a:pt x="526" y="162"/>
                  </a:cubicBezTo>
                  <a:cubicBezTo>
                    <a:pt x="527" y="163"/>
                    <a:pt x="527" y="163"/>
                    <a:pt x="527" y="163"/>
                  </a:cubicBezTo>
                  <a:cubicBezTo>
                    <a:pt x="526" y="163"/>
                    <a:pt x="526" y="163"/>
                    <a:pt x="526" y="163"/>
                  </a:cubicBezTo>
                  <a:close/>
                  <a:moveTo>
                    <a:pt x="525" y="66"/>
                  </a:moveTo>
                  <a:cubicBezTo>
                    <a:pt x="527" y="64"/>
                    <a:pt x="527" y="64"/>
                    <a:pt x="527" y="64"/>
                  </a:cubicBezTo>
                  <a:cubicBezTo>
                    <a:pt x="528" y="62"/>
                    <a:pt x="528" y="62"/>
                    <a:pt x="528" y="62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56"/>
                    <a:pt x="532" y="56"/>
                    <a:pt x="532" y="56"/>
                  </a:cubicBezTo>
                  <a:cubicBezTo>
                    <a:pt x="531" y="55"/>
                    <a:pt x="531" y="55"/>
                    <a:pt x="531" y="55"/>
                  </a:cubicBezTo>
                  <a:cubicBezTo>
                    <a:pt x="529" y="55"/>
                    <a:pt x="529" y="55"/>
                    <a:pt x="529" y="55"/>
                  </a:cubicBezTo>
                  <a:cubicBezTo>
                    <a:pt x="528" y="55"/>
                    <a:pt x="528" y="55"/>
                    <a:pt x="528" y="55"/>
                  </a:cubicBezTo>
                  <a:cubicBezTo>
                    <a:pt x="529" y="53"/>
                    <a:pt x="529" y="53"/>
                    <a:pt x="529" y="53"/>
                  </a:cubicBezTo>
                  <a:cubicBezTo>
                    <a:pt x="528" y="53"/>
                    <a:pt x="528" y="53"/>
                    <a:pt x="528" y="53"/>
                  </a:cubicBezTo>
                  <a:cubicBezTo>
                    <a:pt x="526" y="55"/>
                    <a:pt x="526" y="55"/>
                    <a:pt x="526" y="55"/>
                  </a:cubicBezTo>
                  <a:cubicBezTo>
                    <a:pt x="523" y="56"/>
                    <a:pt x="523" y="56"/>
                    <a:pt x="523" y="56"/>
                  </a:cubicBezTo>
                  <a:cubicBezTo>
                    <a:pt x="523" y="57"/>
                    <a:pt x="523" y="57"/>
                    <a:pt x="523" y="57"/>
                  </a:cubicBezTo>
                  <a:cubicBezTo>
                    <a:pt x="522" y="58"/>
                    <a:pt x="522" y="58"/>
                    <a:pt x="522" y="58"/>
                  </a:cubicBezTo>
                  <a:cubicBezTo>
                    <a:pt x="522" y="59"/>
                    <a:pt x="522" y="59"/>
                    <a:pt x="522" y="59"/>
                  </a:cubicBezTo>
                  <a:cubicBezTo>
                    <a:pt x="524" y="60"/>
                    <a:pt x="524" y="60"/>
                    <a:pt x="524" y="60"/>
                  </a:cubicBezTo>
                  <a:cubicBezTo>
                    <a:pt x="526" y="59"/>
                    <a:pt x="526" y="59"/>
                    <a:pt x="526" y="59"/>
                  </a:cubicBezTo>
                  <a:cubicBezTo>
                    <a:pt x="526" y="61"/>
                    <a:pt x="526" y="61"/>
                    <a:pt x="526" y="61"/>
                  </a:cubicBezTo>
                  <a:cubicBezTo>
                    <a:pt x="524" y="62"/>
                    <a:pt x="524" y="62"/>
                    <a:pt x="524" y="62"/>
                  </a:cubicBezTo>
                  <a:cubicBezTo>
                    <a:pt x="524" y="64"/>
                    <a:pt x="524" y="64"/>
                    <a:pt x="524" y="64"/>
                  </a:cubicBezTo>
                  <a:cubicBezTo>
                    <a:pt x="525" y="65"/>
                    <a:pt x="525" y="65"/>
                    <a:pt x="525" y="65"/>
                  </a:cubicBezTo>
                  <a:cubicBezTo>
                    <a:pt x="525" y="66"/>
                    <a:pt x="525" y="66"/>
                    <a:pt x="525" y="66"/>
                  </a:cubicBezTo>
                  <a:close/>
                  <a:moveTo>
                    <a:pt x="503" y="119"/>
                  </a:moveTo>
                  <a:cubicBezTo>
                    <a:pt x="503" y="117"/>
                    <a:pt x="503" y="117"/>
                    <a:pt x="503" y="117"/>
                  </a:cubicBezTo>
                  <a:cubicBezTo>
                    <a:pt x="504" y="115"/>
                    <a:pt x="504" y="115"/>
                    <a:pt x="504" y="115"/>
                  </a:cubicBezTo>
                  <a:cubicBezTo>
                    <a:pt x="503" y="114"/>
                    <a:pt x="503" y="114"/>
                    <a:pt x="503" y="114"/>
                  </a:cubicBezTo>
                  <a:cubicBezTo>
                    <a:pt x="503" y="112"/>
                    <a:pt x="503" y="112"/>
                    <a:pt x="503" y="112"/>
                  </a:cubicBezTo>
                  <a:cubicBezTo>
                    <a:pt x="501" y="111"/>
                    <a:pt x="501" y="111"/>
                    <a:pt x="501" y="111"/>
                  </a:cubicBezTo>
                  <a:cubicBezTo>
                    <a:pt x="502" y="110"/>
                    <a:pt x="502" y="110"/>
                    <a:pt x="502" y="110"/>
                  </a:cubicBezTo>
                  <a:cubicBezTo>
                    <a:pt x="502" y="109"/>
                    <a:pt x="502" y="109"/>
                    <a:pt x="502" y="109"/>
                  </a:cubicBezTo>
                  <a:cubicBezTo>
                    <a:pt x="504" y="109"/>
                    <a:pt x="504" y="109"/>
                    <a:pt x="504" y="109"/>
                  </a:cubicBezTo>
                  <a:cubicBezTo>
                    <a:pt x="506" y="111"/>
                    <a:pt x="506" y="111"/>
                    <a:pt x="506" y="111"/>
                  </a:cubicBezTo>
                  <a:cubicBezTo>
                    <a:pt x="507" y="111"/>
                    <a:pt x="507" y="111"/>
                    <a:pt x="507" y="111"/>
                  </a:cubicBezTo>
                  <a:cubicBezTo>
                    <a:pt x="507" y="109"/>
                    <a:pt x="507" y="109"/>
                    <a:pt x="507" y="109"/>
                  </a:cubicBezTo>
                  <a:cubicBezTo>
                    <a:pt x="505" y="107"/>
                    <a:pt x="505" y="107"/>
                    <a:pt x="505" y="107"/>
                  </a:cubicBezTo>
                  <a:cubicBezTo>
                    <a:pt x="503" y="106"/>
                    <a:pt x="503" y="106"/>
                    <a:pt x="503" y="106"/>
                  </a:cubicBezTo>
                  <a:cubicBezTo>
                    <a:pt x="503" y="105"/>
                    <a:pt x="503" y="105"/>
                    <a:pt x="503" y="105"/>
                  </a:cubicBezTo>
                  <a:cubicBezTo>
                    <a:pt x="505" y="105"/>
                    <a:pt x="505" y="105"/>
                    <a:pt x="505" y="105"/>
                  </a:cubicBezTo>
                  <a:cubicBezTo>
                    <a:pt x="504" y="103"/>
                    <a:pt x="504" y="103"/>
                    <a:pt x="504" y="103"/>
                  </a:cubicBezTo>
                  <a:cubicBezTo>
                    <a:pt x="505" y="101"/>
                    <a:pt x="505" y="101"/>
                    <a:pt x="505" y="101"/>
                  </a:cubicBezTo>
                  <a:cubicBezTo>
                    <a:pt x="505" y="99"/>
                    <a:pt x="505" y="99"/>
                    <a:pt x="505" y="99"/>
                  </a:cubicBezTo>
                  <a:cubicBezTo>
                    <a:pt x="506" y="96"/>
                    <a:pt x="506" y="96"/>
                    <a:pt x="506" y="96"/>
                  </a:cubicBezTo>
                  <a:cubicBezTo>
                    <a:pt x="507" y="96"/>
                    <a:pt x="507" y="96"/>
                    <a:pt x="507" y="96"/>
                  </a:cubicBezTo>
                  <a:cubicBezTo>
                    <a:pt x="508" y="96"/>
                    <a:pt x="508" y="96"/>
                    <a:pt x="508" y="96"/>
                  </a:cubicBezTo>
                  <a:cubicBezTo>
                    <a:pt x="508" y="93"/>
                    <a:pt x="508" y="93"/>
                    <a:pt x="508" y="93"/>
                  </a:cubicBezTo>
                  <a:cubicBezTo>
                    <a:pt x="510" y="92"/>
                    <a:pt x="510" y="92"/>
                    <a:pt x="510" y="92"/>
                  </a:cubicBezTo>
                  <a:cubicBezTo>
                    <a:pt x="512" y="90"/>
                    <a:pt x="512" y="90"/>
                    <a:pt x="512" y="90"/>
                  </a:cubicBezTo>
                  <a:cubicBezTo>
                    <a:pt x="513" y="90"/>
                    <a:pt x="513" y="90"/>
                    <a:pt x="513" y="90"/>
                  </a:cubicBezTo>
                  <a:cubicBezTo>
                    <a:pt x="516" y="93"/>
                    <a:pt x="516" y="93"/>
                    <a:pt x="516" y="93"/>
                  </a:cubicBezTo>
                  <a:cubicBezTo>
                    <a:pt x="516" y="95"/>
                    <a:pt x="516" y="95"/>
                    <a:pt x="516" y="95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7" y="97"/>
                    <a:pt x="517" y="97"/>
                    <a:pt x="517" y="97"/>
                  </a:cubicBezTo>
                  <a:cubicBezTo>
                    <a:pt x="518" y="98"/>
                    <a:pt x="518" y="98"/>
                    <a:pt x="518" y="98"/>
                  </a:cubicBezTo>
                  <a:cubicBezTo>
                    <a:pt x="518" y="99"/>
                    <a:pt x="518" y="99"/>
                    <a:pt x="518" y="99"/>
                  </a:cubicBezTo>
                  <a:cubicBezTo>
                    <a:pt x="519" y="100"/>
                    <a:pt x="519" y="100"/>
                    <a:pt x="519" y="100"/>
                  </a:cubicBezTo>
                  <a:cubicBezTo>
                    <a:pt x="519" y="101"/>
                    <a:pt x="519" y="101"/>
                    <a:pt x="519" y="101"/>
                  </a:cubicBezTo>
                  <a:cubicBezTo>
                    <a:pt x="520" y="103"/>
                    <a:pt x="520" y="103"/>
                    <a:pt x="520" y="103"/>
                  </a:cubicBezTo>
                  <a:cubicBezTo>
                    <a:pt x="521" y="103"/>
                    <a:pt x="521" y="103"/>
                    <a:pt x="521" y="103"/>
                  </a:cubicBezTo>
                  <a:cubicBezTo>
                    <a:pt x="521" y="104"/>
                    <a:pt x="521" y="104"/>
                    <a:pt x="521" y="104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523" y="109"/>
                    <a:pt x="523" y="109"/>
                    <a:pt x="523" y="109"/>
                  </a:cubicBezTo>
                  <a:cubicBezTo>
                    <a:pt x="521" y="110"/>
                    <a:pt x="521" y="110"/>
                    <a:pt x="521" y="110"/>
                  </a:cubicBezTo>
                  <a:cubicBezTo>
                    <a:pt x="520" y="111"/>
                    <a:pt x="520" y="111"/>
                    <a:pt x="520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6" y="119"/>
                    <a:pt x="516" y="119"/>
                    <a:pt x="516" y="119"/>
                  </a:cubicBezTo>
                  <a:cubicBezTo>
                    <a:pt x="516" y="120"/>
                    <a:pt x="516" y="120"/>
                    <a:pt x="516" y="120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4" y="118"/>
                    <a:pt x="514" y="118"/>
                    <a:pt x="514" y="118"/>
                  </a:cubicBezTo>
                  <a:cubicBezTo>
                    <a:pt x="514" y="117"/>
                    <a:pt x="514" y="117"/>
                    <a:pt x="514" y="117"/>
                  </a:cubicBezTo>
                  <a:cubicBezTo>
                    <a:pt x="511" y="119"/>
                    <a:pt x="511" y="119"/>
                    <a:pt x="511" y="119"/>
                  </a:cubicBezTo>
                  <a:cubicBezTo>
                    <a:pt x="510" y="118"/>
                    <a:pt x="510" y="118"/>
                    <a:pt x="510" y="118"/>
                  </a:cubicBezTo>
                  <a:cubicBezTo>
                    <a:pt x="508" y="119"/>
                    <a:pt x="508" y="119"/>
                    <a:pt x="508" y="119"/>
                  </a:cubicBezTo>
                  <a:cubicBezTo>
                    <a:pt x="506" y="119"/>
                    <a:pt x="506" y="119"/>
                    <a:pt x="506" y="119"/>
                  </a:cubicBezTo>
                  <a:cubicBezTo>
                    <a:pt x="506" y="117"/>
                    <a:pt x="506" y="117"/>
                    <a:pt x="506" y="117"/>
                  </a:cubicBezTo>
                  <a:cubicBezTo>
                    <a:pt x="505" y="117"/>
                    <a:pt x="505" y="117"/>
                    <a:pt x="505" y="117"/>
                  </a:cubicBezTo>
                  <a:cubicBezTo>
                    <a:pt x="504" y="118"/>
                    <a:pt x="504" y="118"/>
                    <a:pt x="504" y="118"/>
                  </a:cubicBezTo>
                  <a:cubicBezTo>
                    <a:pt x="503" y="119"/>
                    <a:pt x="503" y="119"/>
                    <a:pt x="503" y="119"/>
                  </a:cubicBezTo>
                  <a:close/>
                  <a:moveTo>
                    <a:pt x="523" y="116"/>
                  </a:moveTo>
                  <a:cubicBezTo>
                    <a:pt x="523" y="116"/>
                    <a:pt x="523" y="116"/>
                    <a:pt x="523" y="116"/>
                  </a:cubicBezTo>
                  <a:cubicBezTo>
                    <a:pt x="524" y="114"/>
                    <a:pt x="524" y="114"/>
                    <a:pt x="524" y="114"/>
                  </a:cubicBezTo>
                  <a:cubicBezTo>
                    <a:pt x="524" y="112"/>
                    <a:pt x="524" y="112"/>
                    <a:pt x="524" y="112"/>
                  </a:cubicBezTo>
                  <a:cubicBezTo>
                    <a:pt x="523" y="112"/>
                    <a:pt x="523" y="112"/>
                    <a:pt x="523" y="112"/>
                  </a:cubicBezTo>
                  <a:cubicBezTo>
                    <a:pt x="522" y="113"/>
                    <a:pt x="522" y="113"/>
                    <a:pt x="522" y="113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3" y="116"/>
                    <a:pt x="523" y="116"/>
                    <a:pt x="523" y="116"/>
                  </a:cubicBezTo>
                  <a:close/>
                  <a:moveTo>
                    <a:pt x="529" y="143"/>
                  </a:moveTo>
                  <a:cubicBezTo>
                    <a:pt x="529" y="144"/>
                    <a:pt x="529" y="144"/>
                    <a:pt x="529" y="144"/>
                  </a:cubicBezTo>
                  <a:cubicBezTo>
                    <a:pt x="531" y="145"/>
                    <a:pt x="531" y="145"/>
                    <a:pt x="531" y="145"/>
                  </a:cubicBezTo>
                  <a:cubicBezTo>
                    <a:pt x="533" y="145"/>
                    <a:pt x="533" y="145"/>
                    <a:pt x="533" y="145"/>
                  </a:cubicBezTo>
                  <a:cubicBezTo>
                    <a:pt x="534" y="145"/>
                    <a:pt x="534" y="145"/>
                    <a:pt x="534" y="145"/>
                  </a:cubicBezTo>
                  <a:cubicBezTo>
                    <a:pt x="536" y="142"/>
                    <a:pt x="536" y="142"/>
                    <a:pt x="536" y="142"/>
                  </a:cubicBezTo>
                  <a:cubicBezTo>
                    <a:pt x="536" y="140"/>
                    <a:pt x="536" y="140"/>
                    <a:pt x="536" y="140"/>
                  </a:cubicBezTo>
                  <a:cubicBezTo>
                    <a:pt x="536" y="140"/>
                    <a:pt x="536" y="140"/>
                    <a:pt x="536" y="140"/>
                  </a:cubicBezTo>
                  <a:cubicBezTo>
                    <a:pt x="536" y="139"/>
                    <a:pt x="536" y="139"/>
                    <a:pt x="536" y="139"/>
                  </a:cubicBezTo>
                  <a:cubicBezTo>
                    <a:pt x="535" y="138"/>
                    <a:pt x="535" y="138"/>
                    <a:pt x="535" y="138"/>
                  </a:cubicBezTo>
                  <a:cubicBezTo>
                    <a:pt x="534" y="138"/>
                    <a:pt x="534" y="138"/>
                    <a:pt x="534" y="138"/>
                  </a:cubicBezTo>
                  <a:cubicBezTo>
                    <a:pt x="533" y="136"/>
                    <a:pt x="533" y="136"/>
                    <a:pt x="533" y="136"/>
                  </a:cubicBezTo>
                  <a:cubicBezTo>
                    <a:pt x="532" y="136"/>
                    <a:pt x="532" y="136"/>
                    <a:pt x="532" y="136"/>
                  </a:cubicBezTo>
                  <a:cubicBezTo>
                    <a:pt x="530" y="137"/>
                    <a:pt x="530" y="137"/>
                    <a:pt x="530" y="137"/>
                  </a:cubicBezTo>
                  <a:cubicBezTo>
                    <a:pt x="529" y="139"/>
                    <a:pt x="529" y="139"/>
                    <a:pt x="529" y="139"/>
                  </a:cubicBezTo>
                  <a:cubicBezTo>
                    <a:pt x="529" y="141"/>
                    <a:pt x="529" y="141"/>
                    <a:pt x="529" y="141"/>
                  </a:cubicBezTo>
                  <a:cubicBezTo>
                    <a:pt x="529" y="143"/>
                    <a:pt x="529" y="143"/>
                    <a:pt x="529" y="143"/>
                  </a:cubicBezTo>
                  <a:close/>
                  <a:moveTo>
                    <a:pt x="527" y="143"/>
                  </a:moveTo>
                  <a:cubicBezTo>
                    <a:pt x="527" y="144"/>
                    <a:pt x="527" y="144"/>
                    <a:pt x="527" y="144"/>
                  </a:cubicBezTo>
                  <a:cubicBezTo>
                    <a:pt x="527" y="146"/>
                    <a:pt x="527" y="146"/>
                    <a:pt x="527" y="146"/>
                  </a:cubicBezTo>
                  <a:cubicBezTo>
                    <a:pt x="528" y="146"/>
                    <a:pt x="528" y="146"/>
                    <a:pt x="528" y="146"/>
                  </a:cubicBezTo>
                  <a:cubicBezTo>
                    <a:pt x="529" y="146"/>
                    <a:pt x="529" y="146"/>
                    <a:pt x="529" y="146"/>
                  </a:cubicBezTo>
                  <a:cubicBezTo>
                    <a:pt x="528" y="145"/>
                    <a:pt x="528" y="145"/>
                    <a:pt x="528" y="145"/>
                  </a:cubicBezTo>
                  <a:cubicBezTo>
                    <a:pt x="528" y="144"/>
                    <a:pt x="528" y="144"/>
                    <a:pt x="528" y="144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3"/>
                    <a:pt x="527" y="143"/>
                  </a:cubicBezTo>
                  <a:close/>
                  <a:moveTo>
                    <a:pt x="501" y="130"/>
                  </a:moveTo>
                  <a:cubicBezTo>
                    <a:pt x="501" y="127"/>
                    <a:pt x="501" y="127"/>
                    <a:pt x="501" y="127"/>
                  </a:cubicBezTo>
                  <a:cubicBezTo>
                    <a:pt x="502" y="124"/>
                    <a:pt x="502" y="124"/>
                    <a:pt x="502" y="124"/>
                  </a:cubicBezTo>
                  <a:cubicBezTo>
                    <a:pt x="503" y="123"/>
                    <a:pt x="503" y="123"/>
                    <a:pt x="503" y="123"/>
                  </a:cubicBezTo>
                  <a:cubicBezTo>
                    <a:pt x="505" y="123"/>
                    <a:pt x="505" y="123"/>
                    <a:pt x="505" y="123"/>
                  </a:cubicBezTo>
                  <a:cubicBezTo>
                    <a:pt x="506" y="123"/>
                    <a:pt x="506" y="123"/>
                    <a:pt x="506" y="123"/>
                  </a:cubicBezTo>
                  <a:cubicBezTo>
                    <a:pt x="508" y="123"/>
                    <a:pt x="508" y="123"/>
                    <a:pt x="508" y="123"/>
                  </a:cubicBezTo>
                  <a:cubicBezTo>
                    <a:pt x="509" y="123"/>
                    <a:pt x="509" y="123"/>
                    <a:pt x="509" y="123"/>
                  </a:cubicBezTo>
                  <a:cubicBezTo>
                    <a:pt x="510" y="123"/>
                    <a:pt x="510" y="123"/>
                    <a:pt x="510" y="123"/>
                  </a:cubicBezTo>
                  <a:cubicBezTo>
                    <a:pt x="510" y="124"/>
                    <a:pt x="510" y="124"/>
                    <a:pt x="510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2" y="124"/>
                    <a:pt x="512" y="124"/>
                    <a:pt x="512" y="124"/>
                  </a:cubicBezTo>
                  <a:cubicBezTo>
                    <a:pt x="513" y="124"/>
                    <a:pt x="513" y="124"/>
                    <a:pt x="513" y="124"/>
                  </a:cubicBezTo>
                  <a:cubicBezTo>
                    <a:pt x="515" y="125"/>
                    <a:pt x="515" y="125"/>
                    <a:pt x="515" y="125"/>
                  </a:cubicBezTo>
                  <a:cubicBezTo>
                    <a:pt x="517" y="127"/>
                    <a:pt x="517" y="127"/>
                    <a:pt x="517" y="127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7" y="128"/>
                    <a:pt x="517" y="128"/>
                    <a:pt x="517" y="128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9" y="129"/>
                    <a:pt x="519" y="129"/>
                    <a:pt x="519" y="129"/>
                  </a:cubicBezTo>
                  <a:cubicBezTo>
                    <a:pt x="520" y="128"/>
                    <a:pt x="520" y="128"/>
                    <a:pt x="520" y="128"/>
                  </a:cubicBezTo>
                  <a:cubicBezTo>
                    <a:pt x="521" y="130"/>
                    <a:pt x="521" y="130"/>
                    <a:pt x="521" y="130"/>
                  </a:cubicBezTo>
                  <a:cubicBezTo>
                    <a:pt x="522" y="131"/>
                    <a:pt x="522" y="131"/>
                    <a:pt x="522" y="131"/>
                  </a:cubicBezTo>
                  <a:cubicBezTo>
                    <a:pt x="522" y="132"/>
                    <a:pt x="522" y="132"/>
                    <a:pt x="522" y="132"/>
                  </a:cubicBezTo>
                  <a:cubicBezTo>
                    <a:pt x="522" y="133"/>
                    <a:pt x="522" y="133"/>
                    <a:pt x="522" y="133"/>
                  </a:cubicBezTo>
                  <a:cubicBezTo>
                    <a:pt x="522" y="133"/>
                    <a:pt x="522" y="133"/>
                    <a:pt x="522" y="133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18" y="135"/>
                    <a:pt x="518" y="135"/>
                    <a:pt x="518" y="135"/>
                  </a:cubicBezTo>
                  <a:cubicBezTo>
                    <a:pt x="516" y="135"/>
                    <a:pt x="516" y="135"/>
                    <a:pt x="516" y="135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1" y="134"/>
                    <a:pt x="511" y="134"/>
                    <a:pt x="511" y="134"/>
                  </a:cubicBezTo>
                  <a:cubicBezTo>
                    <a:pt x="509" y="132"/>
                    <a:pt x="509" y="132"/>
                    <a:pt x="509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5" y="131"/>
                    <a:pt x="505" y="131"/>
                    <a:pt x="505" y="131"/>
                  </a:cubicBezTo>
                  <a:cubicBezTo>
                    <a:pt x="504" y="130"/>
                    <a:pt x="504" y="130"/>
                    <a:pt x="504" y="130"/>
                  </a:cubicBezTo>
                  <a:cubicBezTo>
                    <a:pt x="502" y="130"/>
                    <a:pt x="502" y="130"/>
                    <a:pt x="502" y="130"/>
                  </a:cubicBezTo>
                  <a:cubicBezTo>
                    <a:pt x="501" y="130"/>
                    <a:pt x="501" y="130"/>
                    <a:pt x="501" y="130"/>
                  </a:cubicBezTo>
                  <a:close/>
                  <a:moveTo>
                    <a:pt x="480" y="100"/>
                  </a:moveTo>
                  <a:cubicBezTo>
                    <a:pt x="480" y="100"/>
                    <a:pt x="480" y="100"/>
                    <a:pt x="480" y="100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2" y="100"/>
                    <a:pt x="482" y="100"/>
                    <a:pt x="482" y="100"/>
                  </a:cubicBezTo>
                  <a:cubicBezTo>
                    <a:pt x="481" y="101"/>
                    <a:pt x="481" y="101"/>
                    <a:pt x="481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0" y="100"/>
                    <a:pt x="480" y="100"/>
                    <a:pt x="480" y="100"/>
                  </a:cubicBezTo>
                  <a:close/>
                  <a:moveTo>
                    <a:pt x="481" y="111"/>
                  </a:moveTo>
                  <a:cubicBezTo>
                    <a:pt x="482" y="113"/>
                    <a:pt x="482" y="113"/>
                    <a:pt x="482" y="113"/>
                  </a:cubicBezTo>
                  <a:cubicBezTo>
                    <a:pt x="483" y="115"/>
                    <a:pt x="483" y="115"/>
                    <a:pt x="483" y="115"/>
                  </a:cubicBezTo>
                  <a:cubicBezTo>
                    <a:pt x="484" y="115"/>
                    <a:pt x="484" y="115"/>
                    <a:pt x="484" y="115"/>
                  </a:cubicBezTo>
                  <a:cubicBezTo>
                    <a:pt x="486" y="114"/>
                    <a:pt x="486" y="114"/>
                    <a:pt x="486" y="114"/>
                  </a:cubicBezTo>
                  <a:cubicBezTo>
                    <a:pt x="486" y="115"/>
                    <a:pt x="486" y="115"/>
                    <a:pt x="486" y="115"/>
                  </a:cubicBezTo>
                  <a:cubicBezTo>
                    <a:pt x="488" y="115"/>
                    <a:pt x="488" y="115"/>
                    <a:pt x="488" y="115"/>
                  </a:cubicBezTo>
                  <a:cubicBezTo>
                    <a:pt x="490" y="113"/>
                    <a:pt x="490" y="113"/>
                    <a:pt x="490" y="113"/>
                  </a:cubicBezTo>
                  <a:cubicBezTo>
                    <a:pt x="490" y="113"/>
                    <a:pt x="490" y="113"/>
                    <a:pt x="490" y="113"/>
                  </a:cubicBezTo>
                  <a:cubicBezTo>
                    <a:pt x="492" y="112"/>
                    <a:pt x="492" y="112"/>
                    <a:pt x="492" y="112"/>
                  </a:cubicBezTo>
                  <a:cubicBezTo>
                    <a:pt x="493" y="110"/>
                    <a:pt x="493" y="110"/>
                    <a:pt x="493" y="110"/>
                  </a:cubicBezTo>
                  <a:cubicBezTo>
                    <a:pt x="493" y="108"/>
                    <a:pt x="493" y="108"/>
                    <a:pt x="493" y="108"/>
                  </a:cubicBezTo>
                  <a:cubicBezTo>
                    <a:pt x="494" y="105"/>
                    <a:pt x="494" y="105"/>
                    <a:pt x="494" y="105"/>
                  </a:cubicBezTo>
                  <a:cubicBezTo>
                    <a:pt x="495" y="103"/>
                    <a:pt x="495" y="103"/>
                    <a:pt x="495" y="103"/>
                  </a:cubicBezTo>
                  <a:cubicBezTo>
                    <a:pt x="494" y="102"/>
                    <a:pt x="494" y="102"/>
                    <a:pt x="494" y="102"/>
                  </a:cubicBezTo>
                  <a:cubicBezTo>
                    <a:pt x="494" y="101"/>
                    <a:pt x="494" y="101"/>
                    <a:pt x="494" y="101"/>
                  </a:cubicBezTo>
                  <a:cubicBezTo>
                    <a:pt x="495" y="100"/>
                    <a:pt x="495" y="100"/>
                    <a:pt x="495" y="100"/>
                  </a:cubicBezTo>
                  <a:cubicBezTo>
                    <a:pt x="496" y="98"/>
                    <a:pt x="496" y="98"/>
                    <a:pt x="496" y="98"/>
                  </a:cubicBezTo>
                  <a:cubicBezTo>
                    <a:pt x="498" y="98"/>
                    <a:pt x="498" y="98"/>
                    <a:pt x="498" y="98"/>
                  </a:cubicBezTo>
                  <a:cubicBezTo>
                    <a:pt x="499" y="96"/>
                    <a:pt x="499" y="96"/>
                    <a:pt x="499" y="96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501" y="92"/>
                    <a:pt x="501" y="92"/>
                    <a:pt x="501" y="92"/>
                  </a:cubicBezTo>
                  <a:cubicBezTo>
                    <a:pt x="501" y="91"/>
                    <a:pt x="501" y="91"/>
                    <a:pt x="501" y="91"/>
                  </a:cubicBezTo>
                  <a:cubicBezTo>
                    <a:pt x="503" y="90"/>
                    <a:pt x="503" y="90"/>
                    <a:pt x="503" y="90"/>
                  </a:cubicBezTo>
                  <a:cubicBezTo>
                    <a:pt x="503" y="89"/>
                    <a:pt x="503" y="89"/>
                    <a:pt x="503" y="89"/>
                  </a:cubicBezTo>
                  <a:cubicBezTo>
                    <a:pt x="502" y="87"/>
                    <a:pt x="502" y="87"/>
                    <a:pt x="502" y="87"/>
                  </a:cubicBezTo>
                  <a:cubicBezTo>
                    <a:pt x="502" y="85"/>
                    <a:pt x="502" y="85"/>
                    <a:pt x="502" y="85"/>
                  </a:cubicBezTo>
                  <a:cubicBezTo>
                    <a:pt x="501" y="85"/>
                    <a:pt x="501" y="85"/>
                    <a:pt x="501" y="85"/>
                  </a:cubicBezTo>
                  <a:cubicBezTo>
                    <a:pt x="499" y="84"/>
                    <a:pt x="499" y="84"/>
                    <a:pt x="499" y="84"/>
                  </a:cubicBezTo>
                  <a:cubicBezTo>
                    <a:pt x="497" y="84"/>
                    <a:pt x="497" y="84"/>
                    <a:pt x="497" y="84"/>
                  </a:cubicBezTo>
                  <a:cubicBezTo>
                    <a:pt x="497" y="84"/>
                    <a:pt x="497" y="84"/>
                    <a:pt x="497" y="84"/>
                  </a:cubicBezTo>
                  <a:cubicBezTo>
                    <a:pt x="497" y="82"/>
                    <a:pt x="497" y="82"/>
                    <a:pt x="497" y="82"/>
                  </a:cubicBezTo>
                  <a:cubicBezTo>
                    <a:pt x="500" y="81"/>
                    <a:pt x="500" y="81"/>
                    <a:pt x="500" y="81"/>
                  </a:cubicBezTo>
                  <a:cubicBezTo>
                    <a:pt x="500" y="80"/>
                    <a:pt x="500" y="80"/>
                    <a:pt x="500" y="80"/>
                  </a:cubicBezTo>
                  <a:cubicBezTo>
                    <a:pt x="499" y="79"/>
                    <a:pt x="499" y="79"/>
                    <a:pt x="499" y="79"/>
                  </a:cubicBezTo>
                  <a:cubicBezTo>
                    <a:pt x="499" y="76"/>
                    <a:pt x="499" y="76"/>
                    <a:pt x="499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8" y="73"/>
                    <a:pt x="498" y="73"/>
                    <a:pt x="498" y="73"/>
                  </a:cubicBezTo>
                  <a:cubicBezTo>
                    <a:pt x="497" y="73"/>
                    <a:pt x="497" y="73"/>
                    <a:pt x="497" y="73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2" y="75"/>
                    <a:pt x="492" y="75"/>
                    <a:pt x="492" y="75"/>
                  </a:cubicBezTo>
                  <a:cubicBezTo>
                    <a:pt x="492" y="77"/>
                    <a:pt x="492" y="77"/>
                    <a:pt x="492" y="77"/>
                  </a:cubicBezTo>
                  <a:cubicBezTo>
                    <a:pt x="491" y="78"/>
                    <a:pt x="491" y="78"/>
                    <a:pt x="491" y="78"/>
                  </a:cubicBezTo>
                  <a:cubicBezTo>
                    <a:pt x="489" y="78"/>
                    <a:pt x="489" y="78"/>
                    <a:pt x="489" y="78"/>
                  </a:cubicBezTo>
                  <a:cubicBezTo>
                    <a:pt x="489" y="76"/>
                    <a:pt x="489" y="76"/>
                    <a:pt x="489" y="76"/>
                  </a:cubicBezTo>
                  <a:cubicBezTo>
                    <a:pt x="491" y="75"/>
                    <a:pt x="491" y="75"/>
                    <a:pt x="491" y="75"/>
                  </a:cubicBezTo>
                  <a:cubicBezTo>
                    <a:pt x="492" y="74"/>
                    <a:pt x="492" y="74"/>
                    <a:pt x="492" y="74"/>
                  </a:cubicBezTo>
                  <a:cubicBezTo>
                    <a:pt x="492" y="72"/>
                    <a:pt x="492" y="72"/>
                    <a:pt x="492" y="72"/>
                  </a:cubicBezTo>
                  <a:cubicBezTo>
                    <a:pt x="492" y="69"/>
                    <a:pt x="492" y="69"/>
                    <a:pt x="492" y="69"/>
                  </a:cubicBezTo>
                  <a:cubicBezTo>
                    <a:pt x="492" y="67"/>
                    <a:pt x="492" y="67"/>
                    <a:pt x="492" y="67"/>
                  </a:cubicBezTo>
                  <a:cubicBezTo>
                    <a:pt x="491" y="66"/>
                    <a:pt x="491" y="66"/>
                    <a:pt x="491" y="66"/>
                  </a:cubicBezTo>
                  <a:cubicBezTo>
                    <a:pt x="490" y="64"/>
                    <a:pt x="490" y="64"/>
                    <a:pt x="490" y="64"/>
                  </a:cubicBezTo>
                  <a:cubicBezTo>
                    <a:pt x="488" y="63"/>
                    <a:pt x="488" y="63"/>
                    <a:pt x="488" y="63"/>
                  </a:cubicBezTo>
                  <a:cubicBezTo>
                    <a:pt x="487" y="64"/>
                    <a:pt x="487" y="64"/>
                    <a:pt x="487" y="64"/>
                  </a:cubicBezTo>
                  <a:cubicBezTo>
                    <a:pt x="484" y="63"/>
                    <a:pt x="484" y="63"/>
                    <a:pt x="484" y="63"/>
                  </a:cubicBezTo>
                  <a:cubicBezTo>
                    <a:pt x="482" y="65"/>
                    <a:pt x="482" y="65"/>
                    <a:pt x="482" y="65"/>
                  </a:cubicBezTo>
                  <a:cubicBezTo>
                    <a:pt x="481" y="65"/>
                    <a:pt x="481" y="65"/>
                    <a:pt x="481" y="65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0" y="61"/>
                    <a:pt x="480" y="61"/>
                    <a:pt x="480" y="61"/>
                  </a:cubicBezTo>
                  <a:cubicBezTo>
                    <a:pt x="479" y="63"/>
                    <a:pt x="479" y="63"/>
                    <a:pt x="479" y="63"/>
                  </a:cubicBezTo>
                  <a:cubicBezTo>
                    <a:pt x="478" y="64"/>
                    <a:pt x="478" y="64"/>
                    <a:pt x="478" y="64"/>
                  </a:cubicBezTo>
                  <a:cubicBezTo>
                    <a:pt x="477" y="65"/>
                    <a:pt x="477" y="65"/>
                    <a:pt x="477" y="65"/>
                  </a:cubicBezTo>
                  <a:cubicBezTo>
                    <a:pt x="476" y="67"/>
                    <a:pt x="476" y="67"/>
                    <a:pt x="476" y="67"/>
                  </a:cubicBezTo>
                  <a:cubicBezTo>
                    <a:pt x="474" y="69"/>
                    <a:pt x="474" y="69"/>
                    <a:pt x="474" y="69"/>
                  </a:cubicBezTo>
                  <a:cubicBezTo>
                    <a:pt x="474" y="70"/>
                    <a:pt x="474" y="70"/>
                    <a:pt x="474" y="70"/>
                  </a:cubicBezTo>
                  <a:cubicBezTo>
                    <a:pt x="476" y="71"/>
                    <a:pt x="476" y="71"/>
                    <a:pt x="476" y="71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9" y="70"/>
                    <a:pt x="479" y="70"/>
                    <a:pt x="479" y="70"/>
                  </a:cubicBezTo>
                  <a:cubicBezTo>
                    <a:pt x="479" y="71"/>
                    <a:pt x="479" y="71"/>
                    <a:pt x="479" y="71"/>
                  </a:cubicBezTo>
                  <a:cubicBezTo>
                    <a:pt x="477" y="73"/>
                    <a:pt x="477" y="73"/>
                    <a:pt x="477" y="73"/>
                  </a:cubicBezTo>
                  <a:cubicBezTo>
                    <a:pt x="475" y="74"/>
                    <a:pt x="475" y="74"/>
                    <a:pt x="475" y="74"/>
                  </a:cubicBezTo>
                  <a:cubicBezTo>
                    <a:pt x="473" y="77"/>
                    <a:pt x="473" y="77"/>
                    <a:pt x="473" y="77"/>
                  </a:cubicBezTo>
                  <a:cubicBezTo>
                    <a:pt x="473" y="77"/>
                    <a:pt x="473" y="77"/>
                    <a:pt x="473" y="77"/>
                  </a:cubicBezTo>
                  <a:cubicBezTo>
                    <a:pt x="476" y="76"/>
                    <a:pt x="476" y="76"/>
                    <a:pt x="476" y="76"/>
                  </a:cubicBezTo>
                  <a:cubicBezTo>
                    <a:pt x="478" y="74"/>
                    <a:pt x="478" y="74"/>
                    <a:pt x="478" y="74"/>
                  </a:cubicBezTo>
                  <a:cubicBezTo>
                    <a:pt x="479" y="74"/>
                    <a:pt x="479" y="74"/>
                    <a:pt x="479" y="74"/>
                  </a:cubicBezTo>
                  <a:cubicBezTo>
                    <a:pt x="480" y="73"/>
                    <a:pt x="480" y="73"/>
                    <a:pt x="480" y="73"/>
                  </a:cubicBezTo>
                  <a:cubicBezTo>
                    <a:pt x="481" y="75"/>
                    <a:pt x="481" y="75"/>
                    <a:pt x="481" y="75"/>
                  </a:cubicBezTo>
                  <a:cubicBezTo>
                    <a:pt x="481" y="77"/>
                    <a:pt x="481" y="77"/>
                    <a:pt x="481" y="77"/>
                  </a:cubicBezTo>
                  <a:cubicBezTo>
                    <a:pt x="480" y="77"/>
                    <a:pt x="480" y="77"/>
                    <a:pt x="480" y="77"/>
                  </a:cubicBezTo>
                  <a:cubicBezTo>
                    <a:pt x="478" y="78"/>
                    <a:pt x="478" y="78"/>
                    <a:pt x="478" y="78"/>
                  </a:cubicBezTo>
                  <a:cubicBezTo>
                    <a:pt x="477" y="80"/>
                    <a:pt x="477" y="80"/>
                    <a:pt x="477" y="80"/>
                  </a:cubicBezTo>
                  <a:cubicBezTo>
                    <a:pt x="478" y="81"/>
                    <a:pt x="478" y="81"/>
                    <a:pt x="478" y="81"/>
                  </a:cubicBezTo>
                  <a:cubicBezTo>
                    <a:pt x="480" y="80"/>
                    <a:pt x="480" y="80"/>
                    <a:pt x="480" y="80"/>
                  </a:cubicBezTo>
                  <a:cubicBezTo>
                    <a:pt x="482" y="81"/>
                    <a:pt x="482" y="81"/>
                    <a:pt x="482" y="81"/>
                  </a:cubicBezTo>
                  <a:cubicBezTo>
                    <a:pt x="480" y="83"/>
                    <a:pt x="480" y="83"/>
                    <a:pt x="480" y="83"/>
                  </a:cubicBezTo>
                  <a:cubicBezTo>
                    <a:pt x="477" y="84"/>
                    <a:pt x="477" y="84"/>
                    <a:pt x="477" y="84"/>
                  </a:cubicBezTo>
                  <a:cubicBezTo>
                    <a:pt x="476" y="83"/>
                    <a:pt x="476" y="83"/>
                    <a:pt x="476" y="83"/>
                  </a:cubicBezTo>
                  <a:cubicBezTo>
                    <a:pt x="476" y="84"/>
                    <a:pt x="476" y="84"/>
                    <a:pt x="476" y="84"/>
                  </a:cubicBezTo>
                  <a:cubicBezTo>
                    <a:pt x="478" y="85"/>
                    <a:pt x="478" y="85"/>
                    <a:pt x="478" y="85"/>
                  </a:cubicBezTo>
                  <a:cubicBezTo>
                    <a:pt x="478" y="86"/>
                    <a:pt x="478" y="86"/>
                    <a:pt x="478" y="86"/>
                  </a:cubicBezTo>
                  <a:cubicBezTo>
                    <a:pt x="475" y="88"/>
                    <a:pt x="475" y="88"/>
                    <a:pt x="475" y="88"/>
                  </a:cubicBezTo>
                  <a:cubicBezTo>
                    <a:pt x="474" y="88"/>
                    <a:pt x="474" y="88"/>
                    <a:pt x="474" y="88"/>
                  </a:cubicBezTo>
                  <a:cubicBezTo>
                    <a:pt x="473" y="86"/>
                    <a:pt x="473" y="86"/>
                    <a:pt x="473" y="86"/>
                  </a:cubicBezTo>
                  <a:cubicBezTo>
                    <a:pt x="472" y="85"/>
                    <a:pt x="472" y="85"/>
                    <a:pt x="472" y="85"/>
                  </a:cubicBezTo>
                  <a:cubicBezTo>
                    <a:pt x="470" y="83"/>
                    <a:pt x="470" y="83"/>
                    <a:pt x="470" y="83"/>
                  </a:cubicBezTo>
                  <a:cubicBezTo>
                    <a:pt x="467" y="85"/>
                    <a:pt x="467" y="85"/>
                    <a:pt x="467" y="85"/>
                  </a:cubicBezTo>
                  <a:cubicBezTo>
                    <a:pt x="467" y="86"/>
                    <a:pt x="467" y="86"/>
                    <a:pt x="467" y="86"/>
                  </a:cubicBezTo>
                  <a:cubicBezTo>
                    <a:pt x="465" y="89"/>
                    <a:pt x="465" y="89"/>
                    <a:pt x="465" y="89"/>
                  </a:cubicBezTo>
                  <a:cubicBezTo>
                    <a:pt x="467" y="91"/>
                    <a:pt x="467" y="91"/>
                    <a:pt x="467" y="91"/>
                  </a:cubicBezTo>
                  <a:cubicBezTo>
                    <a:pt x="467" y="93"/>
                    <a:pt x="467" y="93"/>
                    <a:pt x="467" y="93"/>
                  </a:cubicBezTo>
                  <a:cubicBezTo>
                    <a:pt x="468" y="93"/>
                    <a:pt x="468" y="93"/>
                    <a:pt x="468" y="93"/>
                  </a:cubicBezTo>
                  <a:cubicBezTo>
                    <a:pt x="469" y="92"/>
                    <a:pt x="469" y="92"/>
                    <a:pt x="469" y="92"/>
                  </a:cubicBezTo>
                  <a:cubicBezTo>
                    <a:pt x="471" y="92"/>
                    <a:pt x="471" y="92"/>
                    <a:pt x="471" y="92"/>
                  </a:cubicBezTo>
                  <a:cubicBezTo>
                    <a:pt x="473" y="93"/>
                    <a:pt x="473" y="93"/>
                    <a:pt x="473" y="93"/>
                  </a:cubicBezTo>
                  <a:cubicBezTo>
                    <a:pt x="476" y="93"/>
                    <a:pt x="476" y="93"/>
                    <a:pt x="476" y="93"/>
                  </a:cubicBezTo>
                  <a:cubicBezTo>
                    <a:pt x="477" y="94"/>
                    <a:pt x="477" y="94"/>
                    <a:pt x="477" y="94"/>
                  </a:cubicBezTo>
                  <a:cubicBezTo>
                    <a:pt x="479" y="93"/>
                    <a:pt x="479" y="93"/>
                    <a:pt x="479" y="93"/>
                  </a:cubicBezTo>
                  <a:cubicBezTo>
                    <a:pt x="479" y="94"/>
                    <a:pt x="479" y="94"/>
                    <a:pt x="479" y="94"/>
                  </a:cubicBezTo>
                  <a:cubicBezTo>
                    <a:pt x="478" y="95"/>
                    <a:pt x="478" y="95"/>
                    <a:pt x="478" y="95"/>
                  </a:cubicBezTo>
                  <a:cubicBezTo>
                    <a:pt x="477" y="96"/>
                    <a:pt x="477" y="96"/>
                    <a:pt x="477" y="96"/>
                  </a:cubicBezTo>
                  <a:cubicBezTo>
                    <a:pt x="477" y="97"/>
                    <a:pt x="477" y="97"/>
                    <a:pt x="477" y="97"/>
                  </a:cubicBezTo>
                  <a:cubicBezTo>
                    <a:pt x="480" y="97"/>
                    <a:pt x="480" y="97"/>
                    <a:pt x="480" y="97"/>
                  </a:cubicBezTo>
                  <a:cubicBezTo>
                    <a:pt x="482" y="98"/>
                    <a:pt x="482" y="98"/>
                    <a:pt x="482" y="98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4" y="101"/>
                    <a:pt x="484" y="101"/>
                    <a:pt x="484" y="101"/>
                  </a:cubicBezTo>
                  <a:cubicBezTo>
                    <a:pt x="485" y="102"/>
                    <a:pt x="485" y="102"/>
                    <a:pt x="485" y="102"/>
                  </a:cubicBezTo>
                  <a:cubicBezTo>
                    <a:pt x="484" y="103"/>
                    <a:pt x="484" y="103"/>
                    <a:pt x="484" y="103"/>
                  </a:cubicBezTo>
                  <a:cubicBezTo>
                    <a:pt x="484" y="105"/>
                    <a:pt x="484" y="105"/>
                    <a:pt x="484" y="105"/>
                  </a:cubicBezTo>
                  <a:cubicBezTo>
                    <a:pt x="481" y="111"/>
                    <a:pt x="481" y="111"/>
                    <a:pt x="481" y="111"/>
                  </a:cubicBezTo>
                  <a:close/>
                  <a:moveTo>
                    <a:pt x="472" y="98"/>
                  </a:moveTo>
                  <a:cubicBezTo>
                    <a:pt x="472" y="96"/>
                    <a:pt x="472" y="96"/>
                    <a:pt x="472" y="96"/>
                  </a:cubicBezTo>
                  <a:cubicBezTo>
                    <a:pt x="475" y="95"/>
                    <a:pt x="475" y="95"/>
                    <a:pt x="475" y="95"/>
                  </a:cubicBezTo>
                  <a:cubicBezTo>
                    <a:pt x="476" y="95"/>
                    <a:pt x="476" y="95"/>
                    <a:pt x="476" y="95"/>
                  </a:cubicBezTo>
                  <a:cubicBezTo>
                    <a:pt x="475" y="96"/>
                    <a:pt x="475" y="96"/>
                    <a:pt x="475" y="96"/>
                  </a:cubicBezTo>
                  <a:cubicBezTo>
                    <a:pt x="475" y="97"/>
                    <a:pt x="475" y="97"/>
                    <a:pt x="475" y="97"/>
                  </a:cubicBezTo>
                  <a:cubicBezTo>
                    <a:pt x="473" y="98"/>
                    <a:pt x="473" y="98"/>
                    <a:pt x="473" y="98"/>
                  </a:cubicBezTo>
                  <a:cubicBezTo>
                    <a:pt x="472" y="98"/>
                    <a:pt x="472" y="98"/>
                    <a:pt x="472" y="98"/>
                  </a:cubicBezTo>
                  <a:close/>
                  <a:moveTo>
                    <a:pt x="468" y="107"/>
                  </a:moveTo>
                  <a:cubicBezTo>
                    <a:pt x="469" y="106"/>
                    <a:pt x="469" y="106"/>
                    <a:pt x="469" y="106"/>
                  </a:cubicBezTo>
                  <a:cubicBezTo>
                    <a:pt x="472" y="105"/>
                    <a:pt x="472" y="105"/>
                    <a:pt x="472" y="105"/>
                  </a:cubicBezTo>
                  <a:cubicBezTo>
                    <a:pt x="474" y="106"/>
                    <a:pt x="474" y="106"/>
                    <a:pt x="474" y="106"/>
                  </a:cubicBezTo>
                  <a:cubicBezTo>
                    <a:pt x="477" y="109"/>
                    <a:pt x="477" y="109"/>
                    <a:pt x="477" y="109"/>
                  </a:cubicBezTo>
                  <a:cubicBezTo>
                    <a:pt x="477" y="111"/>
                    <a:pt x="477" y="111"/>
                    <a:pt x="477" y="111"/>
                  </a:cubicBezTo>
                  <a:cubicBezTo>
                    <a:pt x="477" y="114"/>
                    <a:pt x="477" y="114"/>
                    <a:pt x="477" y="114"/>
                  </a:cubicBezTo>
                  <a:cubicBezTo>
                    <a:pt x="476" y="114"/>
                    <a:pt x="476" y="114"/>
                    <a:pt x="476" y="114"/>
                  </a:cubicBezTo>
                  <a:cubicBezTo>
                    <a:pt x="474" y="113"/>
                    <a:pt x="474" y="113"/>
                    <a:pt x="474" y="113"/>
                  </a:cubicBezTo>
                  <a:cubicBezTo>
                    <a:pt x="473" y="113"/>
                    <a:pt x="473" y="113"/>
                    <a:pt x="473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0" y="111"/>
                    <a:pt x="470" y="111"/>
                    <a:pt x="470" y="111"/>
                  </a:cubicBezTo>
                  <a:cubicBezTo>
                    <a:pt x="468" y="110"/>
                    <a:pt x="468" y="110"/>
                    <a:pt x="468" y="110"/>
                  </a:cubicBezTo>
                  <a:cubicBezTo>
                    <a:pt x="468" y="107"/>
                    <a:pt x="468" y="107"/>
                    <a:pt x="468" y="107"/>
                  </a:cubicBezTo>
                  <a:close/>
                  <a:moveTo>
                    <a:pt x="446" y="122"/>
                  </a:moveTo>
                  <a:cubicBezTo>
                    <a:pt x="447" y="121"/>
                    <a:pt x="447" y="121"/>
                    <a:pt x="447" y="121"/>
                  </a:cubicBezTo>
                  <a:cubicBezTo>
                    <a:pt x="450" y="121"/>
                    <a:pt x="450" y="121"/>
                    <a:pt x="450" y="121"/>
                  </a:cubicBezTo>
                  <a:cubicBezTo>
                    <a:pt x="449" y="122"/>
                    <a:pt x="449" y="122"/>
                    <a:pt x="449" y="122"/>
                  </a:cubicBezTo>
                  <a:cubicBezTo>
                    <a:pt x="447" y="123"/>
                    <a:pt x="447" y="123"/>
                    <a:pt x="447" y="123"/>
                  </a:cubicBezTo>
                  <a:cubicBezTo>
                    <a:pt x="446" y="122"/>
                    <a:pt x="446" y="122"/>
                    <a:pt x="446" y="122"/>
                  </a:cubicBezTo>
                  <a:close/>
                  <a:moveTo>
                    <a:pt x="445" y="120"/>
                  </a:moveTo>
                  <a:cubicBezTo>
                    <a:pt x="444" y="118"/>
                    <a:pt x="444" y="118"/>
                    <a:pt x="444" y="118"/>
                  </a:cubicBezTo>
                  <a:cubicBezTo>
                    <a:pt x="445" y="116"/>
                    <a:pt x="445" y="116"/>
                    <a:pt x="445" y="116"/>
                  </a:cubicBezTo>
                  <a:cubicBezTo>
                    <a:pt x="445" y="114"/>
                    <a:pt x="445" y="114"/>
                    <a:pt x="445" y="114"/>
                  </a:cubicBezTo>
                  <a:cubicBezTo>
                    <a:pt x="445" y="112"/>
                    <a:pt x="445" y="112"/>
                    <a:pt x="445" y="112"/>
                  </a:cubicBezTo>
                  <a:cubicBezTo>
                    <a:pt x="447" y="110"/>
                    <a:pt x="447" y="110"/>
                    <a:pt x="447" y="110"/>
                  </a:cubicBezTo>
                  <a:cubicBezTo>
                    <a:pt x="447" y="109"/>
                    <a:pt x="447" y="109"/>
                    <a:pt x="447" y="109"/>
                  </a:cubicBezTo>
                  <a:cubicBezTo>
                    <a:pt x="448" y="109"/>
                    <a:pt x="448" y="109"/>
                    <a:pt x="448" y="109"/>
                  </a:cubicBezTo>
                  <a:cubicBezTo>
                    <a:pt x="448" y="108"/>
                    <a:pt x="448" y="108"/>
                    <a:pt x="448" y="108"/>
                  </a:cubicBezTo>
                  <a:cubicBezTo>
                    <a:pt x="449" y="105"/>
                    <a:pt x="449" y="105"/>
                    <a:pt x="449" y="105"/>
                  </a:cubicBezTo>
                  <a:cubicBezTo>
                    <a:pt x="449" y="103"/>
                    <a:pt x="449" y="103"/>
                    <a:pt x="449" y="103"/>
                  </a:cubicBezTo>
                  <a:cubicBezTo>
                    <a:pt x="450" y="103"/>
                    <a:pt x="450" y="103"/>
                    <a:pt x="450" y="103"/>
                  </a:cubicBezTo>
                  <a:cubicBezTo>
                    <a:pt x="451" y="104"/>
                    <a:pt x="451" y="104"/>
                    <a:pt x="451" y="104"/>
                  </a:cubicBezTo>
                  <a:cubicBezTo>
                    <a:pt x="451" y="106"/>
                    <a:pt x="451" y="106"/>
                    <a:pt x="451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1" y="110"/>
                    <a:pt x="451" y="110"/>
                    <a:pt x="451" y="110"/>
                  </a:cubicBezTo>
                  <a:cubicBezTo>
                    <a:pt x="451" y="112"/>
                    <a:pt x="451" y="112"/>
                    <a:pt x="451" y="112"/>
                  </a:cubicBezTo>
                  <a:cubicBezTo>
                    <a:pt x="450" y="114"/>
                    <a:pt x="450" y="114"/>
                    <a:pt x="450" y="114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49" y="119"/>
                    <a:pt x="449" y="119"/>
                    <a:pt x="449" y="119"/>
                  </a:cubicBezTo>
                  <a:cubicBezTo>
                    <a:pt x="447" y="120"/>
                    <a:pt x="447" y="120"/>
                    <a:pt x="447" y="120"/>
                  </a:cubicBezTo>
                  <a:cubicBezTo>
                    <a:pt x="445" y="120"/>
                    <a:pt x="445" y="120"/>
                    <a:pt x="445" y="120"/>
                  </a:cubicBezTo>
                  <a:close/>
                  <a:moveTo>
                    <a:pt x="425" y="80"/>
                  </a:moveTo>
                  <a:cubicBezTo>
                    <a:pt x="424" y="78"/>
                    <a:pt x="424" y="78"/>
                    <a:pt x="424" y="78"/>
                  </a:cubicBezTo>
                  <a:cubicBezTo>
                    <a:pt x="423" y="76"/>
                    <a:pt x="423" y="76"/>
                    <a:pt x="423" y="76"/>
                  </a:cubicBezTo>
                  <a:cubicBezTo>
                    <a:pt x="424" y="75"/>
                    <a:pt x="424" y="75"/>
                    <a:pt x="424" y="75"/>
                  </a:cubicBezTo>
                  <a:cubicBezTo>
                    <a:pt x="423" y="74"/>
                    <a:pt x="423" y="74"/>
                    <a:pt x="423" y="74"/>
                  </a:cubicBezTo>
                  <a:cubicBezTo>
                    <a:pt x="421" y="74"/>
                    <a:pt x="421" y="74"/>
                    <a:pt x="421" y="74"/>
                  </a:cubicBezTo>
                  <a:cubicBezTo>
                    <a:pt x="420" y="74"/>
                    <a:pt x="420" y="74"/>
                    <a:pt x="420" y="74"/>
                  </a:cubicBezTo>
                  <a:cubicBezTo>
                    <a:pt x="419" y="74"/>
                    <a:pt x="419" y="74"/>
                    <a:pt x="419" y="74"/>
                  </a:cubicBezTo>
                  <a:cubicBezTo>
                    <a:pt x="417" y="74"/>
                    <a:pt x="417" y="74"/>
                    <a:pt x="417" y="74"/>
                  </a:cubicBezTo>
                  <a:cubicBezTo>
                    <a:pt x="416" y="75"/>
                    <a:pt x="416" y="75"/>
                    <a:pt x="416" y="75"/>
                  </a:cubicBezTo>
                  <a:cubicBezTo>
                    <a:pt x="416" y="73"/>
                    <a:pt x="416" y="73"/>
                    <a:pt x="416" y="73"/>
                  </a:cubicBezTo>
                  <a:cubicBezTo>
                    <a:pt x="417" y="71"/>
                    <a:pt x="417" y="71"/>
                    <a:pt x="417" y="71"/>
                  </a:cubicBezTo>
                  <a:cubicBezTo>
                    <a:pt x="417" y="70"/>
                    <a:pt x="417" y="70"/>
                    <a:pt x="417" y="70"/>
                  </a:cubicBezTo>
                  <a:cubicBezTo>
                    <a:pt x="419" y="70"/>
                    <a:pt x="419" y="70"/>
                    <a:pt x="419" y="70"/>
                  </a:cubicBezTo>
                  <a:cubicBezTo>
                    <a:pt x="421" y="70"/>
                    <a:pt x="421" y="70"/>
                    <a:pt x="421" y="70"/>
                  </a:cubicBezTo>
                  <a:cubicBezTo>
                    <a:pt x="426" y="69"/>
                    <a:pt x="426" y="69"/>
                    <a:pt x="426" y="69"/>
                  </a:cubicBezTo>
                  <a:cubicBezTo>
                    <a:pt x="428" y="69"/>
                    <a:pt x="428" y="69"/>
                    <a:pt x="428" y="69"/>
                  </a:cubicBezTo>
                  <a:cubicBezTo>
                    <a:pt x="429" y="70"/>
                    <a:pt x="429" y="70"/>
                    <a:pt x="429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32" y="70"/>
                    <a:pt x="432" y="70"/>
                    <a:pt x="432" y="70"/>
                  </a:cubicBezTo>
                  <a:cubicBezTo>
                    <a:pt x="435" y="68"/>
                    <a:pt x="435" y="68"/>
                    <a:pt x="435" y="68"/>
                  </a:cubicBezTo>
                  <a:cubicBezTo>
                    <a:pt x="437" y="68"/>
                    <a:pt x="437" y="68"/>
                    <a:pt x="437" y="68"/>
                  </a:cubicBezTo>
                  <a:cubicBezTo>
                    <a:pt x="438" y="68"/>
                    <a:pt x="438" y="68"/>
                    <a:pt x="438" y="68"/>
                  </a:cubicBezTo>
                  <a:cubicBezTo>
                    <a:pt x="439" y="68"/>
                    <a:pt x="439" y="68"/>
                    <a:pt x="439" y="68"/>
                  </a:cubicBezTo>
                  <a:cubicBezTo>
                    <a:pt x="441" y="68"/>
                    <a:pt x="441" y="68"/>
                    <a:pt x="441" y="68"/>
                  </a:cubicBezTo>
                  <a:cubicBezTo>
                    <a:pt x="440" y="69"/>
                    <a:pt x="440" y="69"/>
                    <a:pt x="440" y="69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3"/>
                    <a:pt x="441" y="73"/>
                    <a:pt x="441" y="73"/>
                  </a:cubicBezTo>
                  <a:cubicBezTo>
                    <a:pt x="440" y="75"/>
                    <a:pt x="440" y="75"/>
                    <a:pt x="440" y="75"/>
                  </a:cubicBezTo>
                  <a:cubicBezTo>
                    <a:pt x="441" y="77"/>
                    <a:pt x="441" y="77"/>
                    <a:pt x="441" y="77"/>
                  </a:cubicBezTo>
                  <a:cubicBezTo>
                    <a:pt x="440" y="81"/>
                    <a:pt x="440" y="81"/>
                    <a:pt x="440" y="81"/>
                  </a:cubicBezTo>
                  <a:cubicBezTo>
                    <a:pt x="438" y="82"/>
                    <a:pt x="438" y="82"/>
                    <a:pt x="438" y="82"/>
                  </a:cubicBezTo>
                  <a:cubicBezTo>
                    <a:pt x="436" y="83"/>
                    <a:pt x="436" y="83"/>
                    <a:pt x="436" y="83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2" y="82"/>
                    <a:pt x="432" y="82"/>
                    <a:pt x="432" y="82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28" y="80"/>
                    <a:pt x="428" y="80"/>
                    <a:pt x="428" y="80"/>
                  </a:cubicBezTo>
                  <a:cubicBezTo>
                    <a:pt x="428" y="78"/>
                    <a:pt x="428" y="78"/>
                    <a:pt x="428" y="78"/>
                  </a:cubicBezTo>
                  <a:cubicBezTo>
                    <a:pt x="427" y="76"/>
                    <a:pt x="427" y="76"/>
                    <a:pt x="427" y="76"/>
                  </a:cubicBezTo>
                  <a:cubicBezTo>
                    <a:pt x="426" y="77"/>
                    <a:pt x="426" y="77"/>
                    <a:pt x="426" y="77"/>
                  </a:cubicBezTo>
                  <a:cubicBezTo>
                    <a:pt x="426" y="78"/>
                    <a:pt x="426" y="78"/>
                    <a:pt x="426" y="78"/>
                  </a:cubicBezTo>
                  <a:cubicBezTo>
                    <a:pt x="425" y="80"/>
                    <a:pt x="425" y="80"/>
                    <a:pt x="425" y="80"/>
                  </a:cubicBezTo>
                  <a:close/>
                  <a:moveTo>
                    <a:pt x="401" y="93"/>
                  </a:moveTo>
                  <a:cubicBezTo>
                    <a:pt x="402" y="92"/>
                    <a:pt x="402" y="92"/>
                    <a:pt x="402" y="92"/>
                  </a:cubicBezTo>
                  <a:cubicBezTo>
                    <a:pt x="402" y="90"/>
                    <a:pt x="402" y="90"/>
                    <a:pt x="402" y="90"/>
                  </a:cubicBezTo>
                  <a:cubicBezTo>
                    <a:pt x="404" y="88"/>
                    <a:pt x="404" y="88"/>
                    <a:pt x="404" y="88"/>
                  </a:cubicBezTo>
                  <a:cubicBezTo>
                    <a:pt x="404" y="86"/>
                    <a:pt x="404" y="86"/>
                    <a:pt x="404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8" y="85"/>
                    <a:pt x="408" y="85"/>
                    <a:pt x="408" y="85"/>
                  </a:cubicBezTo>
                  <a:cubicBezTo>
                    <a:pt x="409" y="85"/>
                    <a:pt x="409" y="85"/>
                    <a:pt x="409" y="85"/>
                  </a:cubicBezTo>
                  <a:cubicBezTo>
                    <a:pt x="413" y="84"/>
                    <a:pt x="413" y="84"/>
                    <a:pt x="413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6" y="84"/>
                    <a:pt x="416" y="84"/>
                    <a:pt x="416" y="84"/>
                  </a:cubicBezTo>
                  <a:cubicBezTo>
                    <a:pt x="417" y="85"/>
                    <a:pt x="417" y="85"/>
                    <a:pt x="417" y="85"/>
                  </a:cubicBezTo>
                  <a:cubicBezTo>
                    <a:pt x="419" y="85"/>
                    <a:pt x="419" y="85"/>
                    <a:pt x="419" y="85"/>
                  </a:cubicBezTo>
                  <a:cubicBezTo>
                    <a:pt x="420" y="85"/>
                    <a:pt x="420" y="85"/>
                    <a:pt x="420" y="85"/>
                  </a:cubicBezTo>
                  <a:cubicBezTo>
                    <a:pt x="422" y="85"/>
                    <a:pt x="422" y="85"/>
                    <a:pt x="422" y="85"/>
                  </a:cubicBezTo>
                  <a:cubicBezTo>
                    <a:pt x="423" y="86"/>
                    <a:pt x="423" y="86"/>
                    <a:pt x="423" y="86"/>
                  </a:cubicBezTo>
                  <a:cubicBezTo>
                    <a:pt x="425" y="86"/>
                    <a:pt x="425" y="86"/>
                    <a:pt x="425" y="86"/>
                  </a:cubicBezTo>
                  <a:cubicBezTo>
                    <a:pt x="427" y="86"/>
                    <a:pt x="427" y="86"/>
                    <a:pt x="427" y="86"/>
                  </a:cubicBezTo>
                  <a:cubicBezTo>
                    <a:pt x="428" y="87"/>
                    <a:pt x="428" y="87"/>
                    <a:pt x="428" y="87"/>
                  </a:cubicBezTo>
                  <a:cubicBezTo>
                    <a:pt x="430" y="87"/>
                    <a:pt x="430" y="87"/>
                    <a:pt x="430" y="87"/>
                  </a:cubicBezTo>
                  <a:cubicBezTo>
                    <a:pt x="430" y="88"/>
                    <a:pt x="430" y="88"/>
                    <a:pt x="430" y="88"/>
                  </a:cubicBezTo>
                  <a:cubicBezTo>
                    <a:pt x="429" y="91"/>
                    <a:pt x="429" y="91"/>
                    <a:pt x="429" y="91"/>
                  </a:cubicBezTo>
                  <a:cubicBezTo>
                    <a:pt x="427" y="91"/>
                    <a:pt x="427" y="91"/>
                    <a:pt x="427" y="91"/>
                  </a:cubicBezTo>
                  <a:cubicBezTo>
                    <a:pt x="423" y="92"/>
                    <a:pt x="423" y="92"/>
                    <a:pt x="423" y="92"/>
                  </a:cubicBezTo>
                  <a:cubicBezTo>
                    <a:pt x="421" y="92"/>
                    <a:pt x="421" y="92"/>
                    <a:pt x="421" y="92"/>
                  </a:cubicBezTo>
                  <a:cubicBezTo>
                    <a:pt x="419" y="94"/>
                    <a:pt x="419" y="94"/>
                    <a:pt x="419" y="94"/>
                  </a:cubicBezTo>
                  <a:cubicBezTo>
                    <a:pt x="419" y="95"/>
                    <a:pt x="419" y="95"/>
                    <a:pt x="419" y="95"/>
                  </a:cubicBezTo>
                  <a:cubicBezTo>
                    <a:pt x="421" y="95"/>
                    <a:pt x="421" y="95"/>
                    <a:pt x="421" y="95"/>
                  </a:cubicBezTo>
                  <a:cubicBezTo>
                    <a:pt x="422" y="95"/>
                    <a:pt x="422" y="95"/>
                    <a:pt x="422" y="95"/>
                  </a:cubicBezTo>
                  <a:cubicBezTo>
                    <a:pt x="422" y="96"/>
                    <a:pt x="422" y="96"/>
                    <a:pt x="422" y="96"/>
                  </a:cubicBezTo>
                  <a:cubicBezTo>
                    <a:pt x="420" y="99"/>
                    <a:pt x="420" y="99"/>
                    <a:pt x="420" y="99"/>
                  </a:cubicBezTo>
                  <a:cubicBezTo>
                    <a:pt x="419" y="100"/>
                    <a:pt x="419" y="100"/>
                    <a:pt x="419" y="100"/>
                  </a:cubicBezTo>
                  <a:cubicBezTo>
                    <a:pt x="418" y="100"/>
                    <a:pt x="418" y="100"/>
                    <a:pt x="418" y="100"/>
                  </a:cubicBezTo>
                  <a:cubicBezTo>
                    <a:pt x="418" y="101"/>
                    <a:pt x="418" y="101"/>
                    <a:pt x="418" y="101"/>
                  </a:cubicBezTo>
                  <a:cubicBezTo>
                    <a:pt x="417" y="103"/>
                    <a:pt x="417" y="103"/>
                    <a:pt x="417" y="103"/>
                  </a:cubicBezTo>
                  <a:cubicBezTo>
                    <a:pt x="415" y="103"/>
                    <a:pt x="415" y="103"/>
                    <a:pt x="415" y="103"/>
                  </a:cubicBezTo>
                  <a:cubicBezTo>
                    <a:pt x="413" y="104"/>
                    <a:pt x="413" y="104"/>
                    <a:pt x="413" y="104"/>
                  </a:cubicBezTo>
                  <a:cubicBezTo>
                    <a:pt x="411" y="104"/>
                    <a:pt x="411" y="104"/>
                    <a:pt x="411" y="104"/>
                  </a:cubicBezTo>
                  <a:cubicBezTo>
                    <a:pt x="410" y="102"/>
                    <a:pt x="410" y="102"/>
                    <a:pt x="410" y="102"/>
                  </a:cubicBezTo>
                  <a:cubicBezTo>
                    <a:pt x="409" y="103"/>
                    <a:pt x="409" y="103"/>
                    <a:pt x="409" y="103"/>
                  </a:cubicBezTo>
                  <a:cubicBezTo>
                    <a:pt x="407" y="103"/>
                    <a:pt x="407" y="103"/>
                    <a:pt x="407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5" y="101"/>
                    <a:pt x="405" y="101"/>
                    <a:pt x="405" y="101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2" y="97"/>
                    <a:pt x="402" y="97"/>
                    <a:pt x="402" y="97"/>
                  </a:cubicBezTo>
                  <a:cubicBezTo>
                    <a:pt x="401" y="97"/>
                    <a:pt x="401" y="97"/>
                    <a:pt x="401" y="97"/>
                  </a:cubicBezTo>
                  <a:cubicBezTo>
                    <a:pt x="401" y="95"/>
                    <a:pt x="401" y="95"/>
                    <a:pt x="401" y="95"/>
                  </a:cubicBezTo>
                  <a:cubicBezTo>
                    <a:pt x="401" y="93"/>
                    <a:pt x="401" y="93"/>
                    <a:pt x="401" y="93"/>
                  </a:cubicBezTo>
                  <a:close/>
                  <a:moveTo>
                    <a:pt x="398" y="87"/>
                  </a:moveTo>
                  <a:cubicBezTo>
                    <a:pt x="400" y="88"/>
                    <a:pt x="400" y="88"/>
                    <a:pt x="400" y="88"/>
                  </a:cubicBezTo>
                  <a:cubicBezTo>
                    <a:pt x="402" y="87"/>
                    <a:pt x="402" y="87"/>
                    <a:pt x="402" y="87"/>
                  </a:cubicBezTo>
                  <a:cubicBezTo>
                    <a:pt x="403" y="85"/>
                    <a:pt x="403" y="85"/>
                    <a:pt x="403" y="85"/>
                  </a:cubicBezTo>
                  <a:cubicBezTo>
                    <a:pt x="403" y="83"/>
                    <a:pt x="403" y="83"/>
                    <a:pt x="403" y="83"/>
                  </a:cubicBezTo>
                  <a:cubicBezTo>
                    <a:pt x="404" y="82"/>
                    <a:pt x="404" y="82"/>
                    <a:pt x="404" y="82"/>
                  </a:cubicBezTo>
                  <a:cubicBezTo>
                    <a:pt x="404" y="80"/>
                    <a:pt x="404" y="80"/>
                    <a:pt x="404" y="80"/>
                  </a:cubicBezTo>
                  <a:cubicBezTo>
                    <a:pt x="404" y="78"/>
                    <a:pt x="404" y="78"/>
                    <a:pt x="404" y="78"/>
                  </a:cubicBezTo>
                  <a:cubicBezTo>
                    <a:pt x="403" y="79"/>
                    <a:pt x="403" y="79"/>
                    <a:pt x="403" y="79"/>
                  </a:cubicBezTo>
                  <a:cubicBezTo>
                    <a:pt x="402" y="79"/>
                    <a:pt x="402" y="79"/>
                    <a:pt x="402" y="79"/>
                  </a:cubicBezTo>
                  <a:cubicBezTo>
                    <a:pt x="400" y="78"/>
                    <a:pt x="400" y="78"/>
                    <a:pt x="400" y="78"/>
                  </a:cubicBezTo>
                  <a:cubicBezTo>
                    <a:pt x="399" y="79"/>
                    <a:pt x="399" y="79"/>
                    <a:pt x="399" y="79"/>
                  </a:cubicBezTo>
                  <a:cubicBezTo>
                    <a:pt x="398" y="79"/>
                    <a:pt x="398" y="79"/>
                    <a:pt x="398" y="79"/>
                  </a:cubicBezTo>
                  <a:cubicBezTo>
                    <a:pt x="397" y="81"/>
                    <a:pt x="397" y="81"/>
                    <a:pt x="397" y="81"/>
                  </a:cubicBezTo>
                  <a:cubicBezTo>
                    <a:pt x="397" y="83"/>
                    <a:pt x="397" y="83"/>
                    <a:pt x="397" y="83"/>
                  </a:cubicBezTo>
                  <a:cubicBezTo>
                    <a:pt x="397" y="84"/>
                    <a:pt x="397" y="84"/>
                    <a:pt x="397" y="84"/>
                  </a:cubicBezTo>
                  <a:cubicBezTo>
                    <a:pt x="398" y="87"/>
                    <a:pt x="398" y="87"/>
                    <a:pt x="398" y="87"/>
                  </a:cubicBezTo>
                  <a:close/>
                  <a:moveTo>
                    <a:pt x="547" y="217"/>
                  </a:moveTo>
                  <a:cubicBezTo>
                    <a:pt x="548" y="217"/>
                    <a:pt x="548" y="217"/>
                    <a:pt x="548" y="217"/>
                  </a:cubicBezTo>
                  <a:cubicBezTo>
                    <a:pt x="550" y="216"/>
                    <a:pt x="550" y="216"/>
                    <a:pt x="550" y="216"/>
                  </a:cubicBezTo>
                  <a:cubicBezTo>
                    <a:pt x="550" y="218"/>
                    <a:pt x="550" y="218"/>
                    <a:pt x="550" y="218"/>
                  </a:cubicBezTo>
                  <a:cubicBezTo>
                    <a:pt x="552" y="218"/>
                    <a:pt x="552" y="218"/>
                    <a:pt x="552" y="218"/>
                  </a:cubicBezTo>
                  <a:cubicBezTo>
                    <a:pt x="552" y="219"/>
                    <a:pt x="552" y="219"/>
                    <a:pt x="552" y="219"/>
                  </a:cubicBezTo>
                  <a:cubicBezTo>
                    <a:pt x="554" y="219"/>
                    <a:pt x="554" y="219"/>
                    <a:pt x="554" y="219"/>
                  </a:cubicBezTo>
                  <a:cubicBezTo>
                    <a:pt x="557" y="217"/>
                    <a:pt x="557" y="217"/>
                    <a:pt x="557" y="217"/>
                  </a:cubicBezTo>
                  <a:cubicBezTo>
                    <a:pt x="559" y="217"/>
                    <a:pt x="559" y="217"/>
                    <a:pt x="559" y="217"/>
                  </a:cubicBezTo>
                  <a:cubicBezTo>
                    <a:pt x="561" y="218"/>
                    <a:pt x="561" y="218"/>
                    <a:pt x="561" y="218"/>
                  </a:cubicBezTo>
                  <a:cubicBezTo>
                    <a:pt x="563" y="218"/>
                    <a:pt x="563" y="218"/>
                    <a:pt x="563" y="218"/>
                  </a:cubicBezTo>
                  <a:cubicBezTo>
                    <a:pt x="564" y="218"/>
                    <a:pt x="564" y="218"/>
                    <a:pt x="564" y="218"/>
                  </a:cubicBezTo>
                  <a:cubicBezTo>
                    <a:pt x="565" y="217"/>
                    <a:pt x="565" y="217"/>
                    <a:pt x="565" y="217"/>
                  </a:cubicBezTo>
                  <a:cubicBezTo>
                    <a:pt x="565" y="217"/>
                    <a:pt x="565" y="217"/>
                    <a:pt x="565" y="217"/>
                  </a:cubicBezTo>
                  <a:cubicBezTo>
                    <a:pt x="566" y="214"/>
                    <a:pt x="566" y="214"/>
                    <a:pt x="566" y="214"/>
                  </a:cubicBezTo>
                  <a:cubicBezTo>
                    <a:pt x="567" y="214"/>
                    <a:pt x="567" y="214"/>
                    <a:pt x="567" y="214"/>
                  </a:cubicBezTo>
                  <a:cubicBezTo>
                    <a:pt x="567" y="213"/>
                    <a:pt x="567" y="213"/>
                    <a:pt x="567" y="213"/>
                  </a:cubicBezTo>
                  <a:cubicBezTo>
                    <a:pt x="566" y="211"/>
                    <a:pt x="566" y="211"/>
                    <a:pt x="566" y="211"/>
                  </a:cubicBezTo>
                  <a:cubicBezTo>
                    <a:pt x="566" y="209"/>
                    <a:pt x="566" y="209"/>
                    <a:pt x="566" y="209"/>
                  </a:cubicBezTo>
                  <a:cubicBezTo>
                    <a:pt x="567" y="210"/>
                    <a:pt x="567" y="210"/>
                    <a:pt x="567" y="210"/>
                  </a:cubicBezTo>
                  <a:cubicBezTo>
                    <a:pt x="567" y="212"/>
                    <a:pt x="567" y="212"/>
                    <a:pt x="567" y="212"/>
                  </a:cubicBezTo>
                  <a:cubicBezTo>
                    <a:pt x="569" y="214"/>
                    <a:pt x="569" y="214"/>
                    <a:pt x="569" y="214"/>
                  </a:cubicBezTo>
                  <a:cubicBezTo>
                    <a:pt x="569" y="212"/>
                    <a:pt x="569" y="212"/>
                    <a:pt x="569" y="212"/>
                  </a:cubicBezTo>
                  <a:cubicBezTo>
                    <a:pt x="570" y="213"/>
                    <a:pt x="570" y="213"/>
                    <a:pt x="570" y="213"/>
                  </a:cubicBezTo>
                  <a:cubicBezTo>
                    <a:pt x="571" y="212"/>
                    <a:pt x="571" y="212"/>
                    <a:pt x="571" y="212"/>
                  </a:cubicBezTo>
                  <a:cubicBezTo>
                    <a:pt x="572" y="213"/>
                    <a:pt x="572" y="213"/>
                    <a:pt x="572" y="213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2" y="210"/>
                    <a:pt x="572" y="210"/>
                    <a:pt x="572" y="210"/>
                  </a:cubicBezTo>
                  <a:cubicBezTo>
                    <a:pt x="572" y="209"/>
                    <a:pt x="572" y="209"/>
                    <a:pt x="572" y="209"/>
                  </a:cubicBezTo>
                  <a:cubicBezTo>
                    <a:pt x="571" y="208"/>
                    <a:pt x="571" y="208"/>
                    <a:pt x="571" y="208"/>
                  </a:cubicBezTo>
                  <a:cubicBezTo>
                    <a:pt x="569" y="209"/>
                    <a:pt x="569" y="209"/>
                    <a:pt x="569" y="209"/>
                  </a:cubicBezTo>
                  <a:cubicBezTo>
                    <a:pt x="567" y="209"/>
                    <a:pt x="567" y="209"/>
                    <a:pt x="567" y="209"/>
                  </a:cubicBezTo>
                  <a:cubicBezTo>
                    <a:pt x="567" y="207"/>
                    <a:pt x="567" y="207"/>
                    <a:pt x="567" y="207"/>
                  </a:cubicBezTo>
                  <a:cubicBezTo>
                    <a:pt x="568" y="207"/>
                    <a:pt x="568" y="207"/>
                    <a:pt x="568" y="207"/>
                  </a:cubicBezTo>
                  <a:cubicBezTo>
                    <a:pt x="569" y="207"/>
                    <a:pt x="569" y="207"/>
                    <a:pt x="569" y="207"/>
                  </a:cubicBezTo>
                  <a:cubicBezTo>
                    <a:pt x="571" y="207"/>
                    <a:pt x="571" y="207"/>
                    <a:pt x="571" y="207"/>
                  </a:cubicBezTo>
                  <a:cubicBezTo>
                    <a:pt x="572" y="205"/>
                    <a:pt x="572" y="205"/>
                    <a:pt x="572" y="205"/>
                  </a:cubicBezTo>
                  <a:cubicBezTo>
                    <a:pt x="573" y="206"/>
                    <a:pt x="573" y="206"/>
                    <a:pt x="573" y="206"/>
                  </a:cubicBezTo>
                  <a:cubicBezTo>
                    <a:pt x="574" y="206"/>
                    <a:pt x="574" y="206"/>
                    <a:pt x="574" y="206"/>
                  </a:cubicBezTo>
                  <a:cubicBezTo>
                    <a:pt x="575" y="204"/>
                    <a:pt x="575" y="204"/>
                    <a:pt x="575" y="204"/>
                  </a:cubicBezTo>
                  <a:cubicBezTo>
                    <a:pt x="574" y="203"/>
                    <a:pt x="574" y="203"/>
                    <a:pt x="574" y="203"/>
                  </a:cubicBezTo>
                  <a:cubicBezTo>
                    <a:pt x="575" y="201"/>
                    <a:pt x="575" y="201"/>
                    <a:pt x="575" y="201"/>
                  </a:cubicBezTo>
                  <a:cubicBezTo>
                    <a:pt x="575" y="200"/>
                    <a:pt x="575" y="200"/>
                    <a:pt x="575" y="200"/>
                  </a:cubicBezTo>
                  <a:cubicBezTo>
                    <a:pt x="576" y="200"/>
                    <a:pt x="576" y="200"/>
                    <a:pt x="576" y="200"/>
                  </a:cubicBezTo>
                  <a:cubicBezTo>
                    <a:pt x="576" y="199"/>
                    <a:pt x="576" y="199"/>
                    <a:pt x="576" y="199"/>
                  </a:cubicBezTo>
                  <a:cubicBezTo>
                    <a:pt x="574" y="199"/>
                    <a:pt x="574" y="199"/>
                    <a:pt x="574" y="199"/>
                  </a:cubicBezTo>
                  <a:cubicBezTo>
                    <a:pt x="572" y="199"/>
                    <a:pt x="572" y="199"/>
                    <a:pt x="572" y="199"/>
                  </a:cubicBezTo>
                  <a:cubicBezTo>
                    <a:pt x="573" y="198"/>
                    <a:pt x="573" y="198"/>
                    <a:pt x="573" y="198"/>
                  </a:cubicBezTo>
                  <a:cubicBezTo>
                    <a:pt x="574" y="197"/>
                    <a:pt x="574" y="197"/>
                    <a:pt x="574" y="197"/>
                  </a:cubicBezTo>
                  <a:cubicBezTo>
                    <a:pt x="574" y="196"/>
                    <a:pt x="574" y="196"/>
                    <a:pt x="574" y="196"/>
                  </a:cubicBezTo>
                  <a:cubicBezTo>
                    <a:pt x="573" y="195"/>
                    <a:pt x="573" y="195"/>
                    <a:pt x="573" y="195"/>
                  </a:cubicBezTo>
                  <a:cubicBezTo>
                    <a:pt x="569" y="195"/>
                    <a:pt x="569" y="195"/>
                    <a:pt x="569" y="195"/>
                  </a:cubicBezTo>
                  <a:cubicBezTo>
                    <a:pt x="569" y="194"/>
                    <a:pt x="569" y="194"/>
                    <a:pt x="569" y="194"/>
                  </a:cubicBezTo>
                  <a:cubicBezTo>
                    <a:pt x="569" y="193"/>
                    <a:pt x="569" y="193"/>
                    <a:pt x="569" y="193"/>
                  </a:cubicBezTo>
                  <a:cubicBezTo>
                    <a:pt x="570" y="192"/>
                    <a:pt x="570" y="192"/>
                    <a:pt x="570" y="192"/>
                  </a:cubicBezTo>
                  <a:cubicBezTo>
                    <a:pt x="569" y="191"/>
                    <a:pt x="569" y="191"/>
                    <a:pt x="569" y="191"/>
                  </a:cubicBezTo>
                  <a:cubicBezTo>
                    <a:pt x="566" y="188"/>
                    <a:pt x="566" y="188"/>
                    <a:pt x="566" y="188"/>
                  </a:cubicBezTo>
                  <a:cubicBezTo>
                    <a:pt x="565" y="188"/>
                    <a:pt x="565" y="188"/>
                    <a:pt x="565" y="188"/>
                  </a:cubicBezTo>
                  <a:cubicBezTo>
                    <a:pt x="564" y="189"/>
                    <a:pt x="564" y="189"/>
                    <a:pt x="564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59" y="190"/>
                    <a:pt x="559" y="190"/>
                    <a:pt x="559" y="190"/>
                  </a:cubicBezTo>
                  <a:cubicBezTo>
                    <a:pt x="556" y="188"/>
                    <a:pt x="556" y="188"/>
                    <a:pt x="556" y="188"/>
                  </a:cubicBezTo>
                  <a:cubicBezTo>
                    <a:pt x="555" y="187"/>
                    <a:pt x="555" y="187"/>
                    <a:pt x="555" y="187"/>
                  </a:cubicBezTo>
                  <a:cubicBezTo>
                    <a:pt x="554" y="186"/>
                    <a:pt x="554" y="186"/>
                    <a:pt x="554" y="186"/>
                  </a:cubicBezTo>
                  <a:cubicBezTo>
                    <a:pt x="553" y="187"/>
                    <a:pt x="553" y="187"/>
                    <a:pt x="553" y="187"/>
                  </a:cubicBezTo>
                  <a:cubicBezTo>
                    <a:pt x="551" y="187"/>
                    <a:pt x="551" y="187"/>
                    <a:pt x="551" y="187"/>
                  </a:cubicBezTo>
                  <a:cubicBezTo>
                    <a:pt x="550" y="187"/>
                    <a:pt x="550" y="187"/>
                    <a:pt x="550" y="187"/>
                  </a:cubicBezTo>
                  <a:cubicBezTo>
                    <a:pt x="549" y="187"/>
                    <a:pt x="549" y="187"/>
                    <a:pt x="549" y="187"/>
                  </a:cubicBezTo>
                  <a:cubicBezTo>
                    <a:pt x="548" y="189"/>
                    <a:pt x="548" y="189"/>
                    <a:pt x="548" y="189"/>
                  </a:cubicBezTo>
                  <a:cubicBezTo>
                    <a:pt x="547" y="188"/>
                    <a:pt x="547" y="188"/>
                    <a:pt x="547" y="188"/>
                  </a:cubicBezTo>
                  <a:cubicBezTo>
                    <a:pt x="546" y="187"/>
                    <a:pt x="546" y="187"/>
                    <a:pt x="546" y="187"/>
                  </a:cubicBezTo>
                  <a:cubicBezTo>
                    <a:pt x="544" y="188"/>
                    <a:pt x="544" y="188"/>
                    <a:pt x="544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9"/>
                    <a:pt x="542" y="189"/>
                    <a:pt x="542" y="189"/>
                  </a:cubicBezTo>
                  <a:cubicBezTo>
                    <a:pt x="541" y="190"/>
                    <a:pt x="541" y="190"/>
                    <a:pt x="541" y="190"/>
                  </a:cubicBezTo>
                  <a:cubicBezTo>
                    <a:pt x="541" y="189"/>
                    <a:pt x="541" y="189"/>
                    <a:pt x="541" y="189"/>
                  </a:cubicBezTo>
                  <a:cubicBezTo>
                    <a:pt x="540" y="188"/>
                    <a:pt x="540" y="188"/>
                    <a:pt x="540" y="188"/>
                  </a:cubicBezTo>
                  <a:cubicBezTo>
                    <a:pt x="539" y="188"/>
                    <a:pt x="539" y="188"/>
                    <a:pt x="539" y="188"/>
                  </a:cubicBezTo>
                  <a:cubicBezTo>
                    <a:pt x="535" y="188"/>
                    <a:pt x="535" y="188"/>
                    <a:pt x="535" y="188"/>
                  </a:cubicBezTo>
                  <a:cubicBezTo>
                    <a:pt x="535" y="188"/>
                    <a:pt x="535" y="188"/>
                    <a:pt x="535" y="188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6" y="191"/>
                    <a:pt x="536" y="191"/>
                    <a:pt x="536" y="191"/>
                  </a:cubicBezTo>
                  <a:cubicBezTo>
                    <a:pt x="537" y="192"/>
                    <a:pt x="537" y="192"/>
                    <a:pt x="537" y="192"/>
                  </a:cubicBezTo>
                  <a:cubicBezTo>
                    <a:pt x="535" y="192"/>
                    <a:pt x="535" y="192"/>
                    <a:pt x="535" y="192"/>
                  </a:cubicBezTo>
                  <a:cubicBezTo>
                    <a:pt x="535" y="191"/>
                    <a:pt x="535" y="191"/>
                    <a:pt x="535" y="191"/>
                  </a:cubicBezTo>
                  <a:cubicBezTo>
                    <a:pt x="533" y="190"/>
                    <a:pt x="533" y="190"/>
                    <a:pt x="533" y="190"/>
                  </a:cubicBezTo>
                  <a:cubicBezTo>
                    <a:pt x="531" y="191"/>
                    <a:pt x="531" y="191"/>
                    <a:pt x="531" y="191"/>
                  </a:cubicBezTo>
                  <a:cubicBezTo>
                    <a:pt x="530" y="190"/>
                    <a:pt x="530" y="190"/>
                    <a:pt x="530" y="190"/>
                  </a:cubicBezTo>
                  <a:cubicBezTo>
                    <a:pt x="532" y="190"/>
                    <a:pt x="532" y="190"/>
                    <a:pt x="532" y="190"/>
                  </a:cubicBezTo>
                  <a:cubicBezTo>
                    <a:pt x="532" y="188"/>
                    <a:pt x="532" y="188"/>
                    <a:pt x="532" y="188"/>
                  </a:cubicBezTo>
                  <a:cubicBezTo>
                    <a:pt x="530" y="186"/>
                    <a:pt x="530" y="186"/>
                    <a:pt x="530" y="186"/>
                  </a:cubicBezTo>
                  <a:cubicBezTo>
                    <a:pt x="530" y="185"/>
                    <a:pt x="530" y="185"/>
                    <a:pt x="530" y="185"/>
                  </a:cubicBezTo>
                  <a:cubicBezTo>
                    <a:pt x="530" y="184"/>
                    <a:pt x="530" y="184"/>
                    <a:pt x="530" y="184"/>
                  </a:cubicBezTo>
                  <a:cubicBezTo>
                    <a:pt x="528" y="185"/>
                    <a:pt x="528" y="185"/>
                    <a:pt x="528" y="185"/>
                  </a:cubicBezTo>
                  <a:cubicBezTo>
                    <a:pt x="528" y="186"/>
                    <a:pt x="528" y="186"/>
                    <a:pt x="528" y="186"/>
                  </a:cubicBezTo>
                  <a:cubicBezTo>
                    <a:pt x="528" y="187"/>
                    <a:pt x="528" y="187"/>
                    <a:pt x="528" y="187"/>
                  </a:cubicBezTo>
                  <a:cubicBezTo>
                    <a:pt x="526" y="187"/>
                    <a:pt x="526" y="187"/>
                    <a:pt x="526" y="187"/>
                  </a:cubicBezTo>
                  <a:cubicBezTo>
                    <a:pt x="527" y="186"/>
                    <a:pt x="527" y="186"/>
                    <a:pt x="527" y="186"/>
                  </a:cubicBezTo>
                  <a:cubicBezTo>
                    <a:pt x="527" y="185"/>
                    <a:pt x="527" y="185"/>
                    <a:pt x="527" y="185"/>
                  </a:cubicBezTo>
                  <a:cubicBezTo>
                    <a:pt x="525" y="184"/>
                    <a:pt x="525" y="184"/>
                    <a:pt x="525" y="184"/>
                  </a:cubicBezTo>
                  <a:cubicBezTo>
                    <a:pt x="524" y="185"/>
                    <a:pt x="524" y="185"/>
                    <a:pt x="524" y="185"/>
                  </a:cubicBezTo>
                  <a:cubicBezTo>
                    <a:pt x="523" y="185"/>
                    <a:pt x="523" y="185"/>
                    <a:pt x="523" y="185"/>
                  </a:cubicBezTo>
                  <a:cubicBezTo>
                    <a:pt x="523" y="184"/>
                    <a:pt x="523" y="184"/>
                    <a:pt x="523" y="184"/>
                  </a:cubicBezTo>
                  <a:cubicBezTo>
                    <a:pt x="523" y="183"/>
                    <a:pt x="523" y="183"/>
                    <a:pt x="523" y="183"/>
                  </a:cubicBezTo>
                  <a:cubicBezTo>
                    <a:pt x="523" y="181"/>
                    <a:pt x="523" y="181"/>
                    <a:pt x="523" y="181"/>
                  </a:cubicBezTo>
                  <a:cubicBezTo>
                    <a:pt x="521" y="181"/>
                    <a:pt x="521" y="181"/>
                    <a:pt x="521" y="181"/>
                  </a:cubicBezTo>
                  <a:cubicBezTo>
                    <a:pt x="519" y="183"/>
                    <a:pt x="519" y="183"/>
                    <a:pt x="519" y="183"/>
                  </a:cubicBezTo>
                  <a:cubicBezTo>
                    <a:pt x="519" y="185"/>
                    <a:pt x="519" y="185"/>
                    <a:pt x="519" y="185"/>
                  </a:cubicBezTo>
                  <a:cubicBezTo>
                    <a:pt x="518" y="186"/>
                    <a:pt x="518" y="186"/>
                    <a:pt x="518" y="186"/>
                  </a:cubicBezTo>
                  <a:cubicBezTo>
                    <a:pt x="518" y="184"/>
                    <a:pt x="518" y="184"/>
                    <a:pt x="518" y="184"/>
                  </a:cubicBezTo>
                  <a:cubicBezTo>
                    <a:pt x="518" y="183"/>
                    <a:pt x="518" y="183"/>
                    <a:pt x="518" y="183"/>
                  </a:cubicBezTo>
                  <a:cubicBezTo>
                    <a:pt x="518" y="181"/>
                    <a:pt x="518" y="181"/>
                    <a:pt x="518" y="181"/>
                  </a:cubicBezTo>
                  <a:cubicBezTo>
                    <a:pt x="519" y="179"/>
                    <a:pt x="519" y="179"/>
                    <a:pt x="519" y="179"/>
                  </a:cubicBezTo>
                  <a:cubicBezTo>
                    <a:pt x="518" y="178"/>
                    <a:pt x="518" y="178"/>
                    <a:pt x="518" y="178"/>
                  </a:cubicBezTo>
                  <a:cubicBezTo>
                    <a:pt x="516" y="178"/>
                    <a:pt x="516" y="178"/>
                    <a:pt x="516" y="178"/>
                  </a:cubicBezTo>
                  <a:cubicBezTo>
                    <a:pt x="516" y="177"/>
                    <a:pt x="516" y="177"/>
                    <a:pt x="516" y="177"/>
                  </a:cubicBezTo>
                  <a:cubicBezTo>
                    <a:pt x="517" y="177"/>
                    <a:pt x="517" y="177"/>
                    <a:pt x="517" y="177"/>
                  </a:cubicBezTo>
                  <a:cubicBezTo>
                    <a:pt x="518" y="175"/>
                    <a:pt x="518" y="175"/>
                    <a:pt x="518" y="175"/>
                  </a:cubicBezTo>
                  <a:cubicBezTo>
                    <a:pt x="518" y="174"/>
                    <a:pt x="518" y="174"/>
                    <a:pt x="518" y="174"/>
                  </a:cubicBezTo>
                  <a:cubicBezTo>
                    <a:pt x="517" y="174"/>
                    <a:pt x="517" y="174"/>
                    <a:pt x="517" y="174"/>
                  </a:cubicBezTo>
                  <a:cubicBezTo>
                    <a:pt x="515" y="174"/>
                    <a:pt x="515" y="174"/>
                    <a:pt x="515" y="174"/>
                  </a:cubicBezTo>
                  <a:cubicBezTo>
                    <a:pt x="515" y="174"/>
                    <a:pt x="515" y="174"/>
                    <a:pt x="515" y="174"/>
                  </a:cubicBezTo>
                  <a:cubicBezTo>
                    <a:pt x="513" y="174"/>
                    <a:pt x="513" y="174"/>
                    <a:pt x="513" y="174"/>
                  </a:cubicBezTo>
                  <a:cubicBezTo>
                    <a:pt x="514" y="173"/>
                    <a:pt x="514" y="173"/>
                    <a:pt x="514" y="173"/>
                  </a:cubicBezTo>
                  <a:cubicBezTo>
                    <a:pt x="514" y="173"/>
                    <a:pt x="514" y="173"/>
                    <a:pt x="514" y="173"/>
                  </a:cubicBezTo>
                  <a:cubicBezTo>
                    <a:pt x="513" y="173"/>
                    <a:pt x="513" y="173"/>
                    <a:pt x="513" y="173"/>
                  </a:cubicBezTo>
                  <a:cubicBezTo>
                    <a:pt x="511" y="174"/>
                    <a:pt x="511" y="174"/>
                    <a:pt x="511" y="174"/>
                  </a:cubicBezTo>
                  <a:cubicBezTo>
                    <a:pt x="509" y="174"/>
                    <a:pt x="509" y="174"/>
                    <a:pt x="509" y="174"/>
                  </a:cubicBezTo>
                  <a:cubicBezTo>
                    <a:pt x="509" y="173"/>
                    <a:pt x="509" y="173"/>
                    <a:pt x="509" y="173"/>
                  </a:cubicBezTo>
                  <a:cubicBezTo>
                    <a:pt x="510" y="173"/>
                    <a:pt x="510" y="173"/>
                    <a:pt x="510" y="173"/>
                  </a:cubicBezTo>
                  <a:cubicBezTo>
                    <a:pt x="511" y="171"/>
                    <a:pt x="511" y="171"/>
                    <a:pt x="511" y="171"/>
                  </a:cubicBezTo>
                  <a:cubicBezTo>
                    <a:pt x="512" y="170"/>
                    <a:pt x="512" y="170"/>
                    <a:pt x="512" y="170"/>
                  </a:cubicBezTo>
                  <a:cubicBezTo>
                    <a:pt x="513" y="170"/>
                    <a:pt x="513" y="170"/>
                    <a:pt x="513" y="170"/>
                  </a:cubicBezTo>
                  <a:cubicBezTo>
                    <a:pt x="514" y="171"/>
                    <a:pt x="514" y="171"/>
                    <a:pt x="514" y="171"/>
                  </a:cubicBezTo>
                  <a:cubicBezTo>
                    <a:pt x="517" y="171"/>
                    <a:pt x="517" y="171"/>
                    <a:pt x="517" y="171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5" y="169"/>
                    <a:pt x="515" y="169"/>
                    <a:pt x="515" y="169"/>
                  </a:cubicBezTo>
                  <a:cubicBezTo>
                    <a:pt x="513" y="169"/>
                    <a:pt x="513" y="169"/>
                    <a:pt x="513" y="169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0" y="165"/>
                    <a:pt x="510" y="165"/>
                    <a:pt x="510" y="165"/>
                  </a:cubicBezTo>
                  <a:cubicBezTo>
                    <a:pt x="511" y="165"/>
                    <a:pt x="511" y="165"/>
                    <a:pt x="511" y="165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13" y="165"/>
                    <a:pt x="513" y="165"/>
                    <a:pt x="513" y="165"/>
                  </a:cubicBezTo>
                  <a:cubicBezTo>
                    <a:pt x="515" y="167"/>
                    <a:pt x="515" y="167"/>
                    <a:pt x="515" y="167"/>
                  </a:cubicBezTo>
                  <a:cubicBezTo>
                    <a:pt x="517" y="168"/>
                    <a:pt x="517" y="168"/>
                    <a:pt x="517" y="168"/>
                  </a:cubicBezTo>
                  <a:cubicBezTo>
                    <a:pt x="519" y="169"/>
                    <a:pt x="519" y="169"/>
                    <a:pt x="519" y="169"/>
                  </a:cubicBezTo>
                  <a:cubicBezTo>
                    <a:pt x="519" y="168"/>
                    <a:pt x="519" y="168"/>
                    <a:pt x="519" y="168"/>
                  </a:cubicBezTo>
                  <a:cubicBezTo>
                    <a:pt x="520" y="169"/>
                    <a:pt x="520" y="169"/>
                    <a:pt x="520" y="169"/>
                  </a:cubicBezTo>
                  <a:cubicBezTo>
                    <a:pt x="523" y="170"/>
                    <a:pt x="523" y="170"/>
                    <a:pt x="523" y="170"/>
                  </a:cubicBezTo>
                  <a:cubicBezTo>
                    <a:pt x="525" y="170"/>
                    <a:pt x="525" y="170"/>
                    <a:pt x="525" y="170"/>
                  </a:cubicBezTo>
                  <a:cubicBezTo>
                    <a:pt x="526" y="168"/>
                    <a:pt x="526" y="168"/>
                    <a:pt x="526" y="168"/>
                  </a:cubicBezTo>
                  <a:cubicBezTo>
                    <a:pt x="525" y="166"/>
                    <a:pt x="525" y="166"/>
                    <a:pt x="525" y="166"/>
                  </a:cubicBezTo>
                  <a:cubicBezTo>
                    <a:pt x="521" y="164"/>
                    <a:pt x="521" y="164"/>
                    <a:pt x="521" y="164"/>
                  </a:cubicBezTo>
                  <a:cubicBezTo>
                    <a:pt x="520" y="162"/>
                    <a:pt x="520" y="162"/>
                    <a:pt x="520" y="162"/>
                  </a:cubicBezTo>
                  <a:cubicBezTo>
                    <a:pt x="519" y="162"/>
                    <a:pt x="519" y="162"/>
                    <a:pt x="519" y="162"/>
                  </a:cubicBezTo>
                  <a:cubicBezTo>
                    <a:pt x="519" y="161"/>
                    <a:pt x="519" y="161"/>
                    <a:pt x="519" y="161"/>
                  </a:cubicBezTo>
                  <a:cubicBezTo>
                    <a:pt x="517" y="159"/>
                    <a:pt x="517" y="159"/>
                    <a:pt x="517" y="159"/>
                  </a:cubicBezTo>
                  <a:cubicBezTo>
                    <a:pt x="516" y="159"/>
                    <a:pt x="516" y="159"/>
                    <a:pt x="516" y="159"/>
                  </a:cubicBezTo>
                  <a:cubicBezTo>
                    <a:pt x="515" y="158"/>
                    <a:pt x="515" y="158"/>
                    <a:pt x="515" y="158"/>
                  </a:cubicBezTo>
                  <a:cubicBezTo>
                    <a:pt x="516" y="157"/>
                    <a:pt x="516" y="157"/>
                    <a:pt x="516" y="157"/>
                  </a:cubicBezTo>
                  <a:cubicBezTo>
                    <a:pt x="517" y="158"/>
                    <a:pt x="517" y="158"/>
                    <a:pt x="517" y="158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20" y="159"/>
                    <a:pt x="520" y="159"/>
                    <a:pt x="520" y="159"/>
                  </a:cubicBezTo>
                  <a:cubicBezTo>
                    <a:pt x="520" y="161"/>
                    <a:pt x="520" y="161"/>
                    <a:pt x="520" y="161"/>
                  </a:cubicBezTo>
                  <a:cubicBezTo>
                    <a:pt x="521" y="161"/>
                    <a:pt x="521" y="161"/>
                    <a:pt x="521" y="161"/>
                  </a:cubicBezTo>
                  <a:cubicBezTo>
                    <a:pt x="522" y="160"/>
                    <a:pt x="522" y="160"/>
                    <a:pt x="522" y="160"/>
                  </a:cubicBezTo>
                  <a:cubicBezTo>
                    <a:pt x="521" y="157"/>
                    <a:pt x="521" y="157"/>
                    <a:pt x="521" y="157"/>
                  </a:cubicBezTo>
                  <a:cubicBezTo>
                    <a:pt x="519" y="154"/>
                    <a:pt x="519" y="154"/>
                    <a:pt x="519" y="154"/>
                  </a:cubicBezTo>
                  <a:cubicBezTo>
                    <a:pt x="517" y="154"/>
                    <a:pt x="517" y="154"/>
                    <a:pt x="517" y="154"/>
                  </a:cubicBezTo>
                  <a:cubicBezTo>
                    <a:pt x="517" y="154"/>
                    <a:pt x="517" y="154"/>
                    <a:pt x="517" y="154"/>
                  </a:cubicBezTo>
                  <a:cubicBezTo>
                    <a:pt x="515" y="154"/>
                    <a:pt x="515" y="154"/>
                    <a:pt x="515" y="154"/>
                  </a:cubicBezTo>
                  <a:cubicBezTo>
                    <a:pt x="513" y="155"/>
                    <a:pt x="513" y="155"/>
                    <a:pt x="513" y="155"/>
                  </a:cubicBezTo>
                  <a:cubicBezTo>
                    <a:pt x="512" y="155"/>
                    <a:pt x="512" y="155"/>
                    <a:pt x="512" y="155"/>
                  </a:cubicBezTo>
                  <a:cubicBezTo>
                    <a:pt x="510" y="154"/>
                    <a:pt x="510" y="154"/>
                    <a:pt x="510" y="154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08" y="153"/>
                    <a:pt x="508" y="153"/>
                    <a:pt x="508" y="153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4" y="157"/>
                    <a:pt x="504" y="157"/>
                    <a:pt x="504" y="157"/>
                  </a:cubicBezTo>
                  <a:cubicBezTo>
                    <a:pt x="503" y="158"/>
                    <a:pt x="503" y="158"/>
                    <a:pt x="503" y="158"/>
                  </a:cubicBezTo>
                  <a:cubicBezTo>
                    <a:pt x="502" y="159"/>
                    <a:pt x="502" y="159"/>
                    <a:pt x="502" y="159"/>
                  </a:cubicBezTo>
                  <a:cubicBezTo>
                    <a:pt x="502" y="158"/>
                    <a:pt x="502" y="158"/>
                    <a:pt x="502" y="158"/>
                  </a:cubicBezTo>
                  <a:cubicBezTo>
                    <a:pt x="503" y="156"/>
                    <a:pt x="503" y="156"/>
                    <a:pt x="503" y="156"/>
                  </a:cubicBezTo>
                  <a:cubicBezTo>
                    <a:pt x="504" y="156"/>
                    <a:pt x="504" y="156"/>
                    <a:pt x="504" y="156"/>
                  </a:cubicBezTo>
                  <a:cubicBezTo>
                    <a:pt x="508" y="152"/>
                    <a:pt x="508" y="152"/>
                    <a:pt x="508" y="152"/>
                  </a:cubicBezTo>
                  <a:cubicBezTo>
                    <a:pt x="508" y="151"/>
                    <a:pt x="508" y="151"/>
                    <a:pt x="508" y="151"/>
                  </a:cubicBezTo>
                  <a:cubicBezTo>
                    <a:pt x="507" y="150"/>
                    <a:pt x="507" y="150"/>
                    <a:pt x="507" y="150"/>
                  </a:cubicBezTo>
                  <a:cubicBezTo>
                    <a:pt x="507" y="146"/>
                    <a:pt x="507" y="146"/>
                    <a:pt x="507" y="146"/>
                  </a:cubicBezTo>
                  <a:cubicBezTo>
                    <a:pt x="508" y="145"/>
                    <a:pt x="508" y="145"/>
                    <a:pt x="508" y="145"/>
                  </a:cubicBezTo>
                  <a:cubicBezTo>
                    <a:pt x="507" y="144"/>
                    <a:pt x="507" y="144"/>
                    <a:pt x="507" y="144"/>
                  </a:cubicBezTo>
                  <a:cubicBezTo>
                    <a:pt x="506" y="145"/>
                    <a:pt x="506" y="145"/>
                    <a:pt x="506" y="145"/>
                  </a:cubicBezTo>
                  <a:cubicBezTo>
                    <a:pt x="504" y="144"/>
                    <a:pt x="504" y="144"/>
                    <a:pt x="504" y="144"/>
                  </a:cubicBezTo>
                  <a:cubicBezTo>
                    <a:pt x="503" y="143"/>
                    <a:pt x="503" y="143"/>
                    <a:pt x="503" y="143"/>
                  </a:cubicBezTo>
                  <a:cubicBezTo>
                    <a:pt x="503" y="142"/>
                    <a:pt x="503" y="142"/>
                    <a:pt x="503" y="142"/>
                  </a:cubicBezTo>
                  <a:cubicBezTo>
                    <a:pt x="503" y="141"/>
                    <a:pt x="503" y="141"/>
                    <a:pt x="503" y="141"/>
                  </a:cubicBezTo>
                  <a:cubicBezTo>
                    <a:pt x="500" y="140"/>
                    <a:pt x="500" y="140"/>
                    <a:pt x="500" y="140"/>
                  </a:cubicBezTo>
                  <a:cubicBezTo>
                    <a:pt x="498" y="138"/>
                    <a:pt x="498" y="138"/>
                    <a:pt x="498" y="138"/>
                  </a:cubicBezTo>
                  <a:cubicBezTo>
                    <a:pt x="497" y="138"/>
                    <a:pt x="497" y="138"/>
                    <a:pt x="497" y="138"/>
                  </a:cubicBezTo>
                  <a:cubicBezTo>
                    <a:pt x="495" y="137"/>
                    <a:pt x="495" y="137"/>
                    <a:pt x="495" y="137"/>
                  </a:cubicBezTo>
                  <a:cubicBezTo>
                    <a:pt x="494" y="138"/>
                    <a:pt x="494" y="138"/>
                    <a:pt x="494" y="138"/>
                  </a:cubicBezTo>
                  <a:cubicBezTo>
                    <a:pt x="491" y="139"/>
                    <a:pt x="491" y="139"/>
                    <a:pt x="491" y="139"/>
                  </a:cubicBezTo>
                  <a:cubicBezTo>
                    <a:pt x="490" y="139"/>
                    <a:pt x="490" y="139"/>
                    <a:pt x="490" y="139"/>
                  </a:cubicBezTo>
                  <a:cubicBezTo>
                    <a:pt x="490" y="139"/>
                    <a:pt x="490" y="139"/>
                    <a:pt x="490" y="139"/>
                  </a:cubicBezTo>
                  <a:cubicBezTo>
                    <a:pt x="489" y="141"/>
                    <a:pt x="489" y="141"/>
                    <a:pt x="489" y="141"/>
                  </a:cubicBezTo>
                  <a:cubicBezTo>
                    <a:pt x="490" y="142"/>
                    <a:pt x="490" y="142"/>
                    <a:pt x="490" y="142"/>
                  </a:cubicBezTo>
                  <a:cubicBezTo>
                    <a:pt x="491" y="144"/>
                    <a:pt x="491" y="144"/>
                    <a:pt x="491" y="144"/>
                  </a:cubicBezTo>
                  <a:cubicBezTo>
                    <a:pt x="490" y="144"/>
                    <a:pt x="490" y="144"/>
                    <a:pt x="490" y="144"/>
                  </a:cubicBezTo>
                  <a:cubicBezTo>
                    <a:pt x="488" y="141"/>
                    <a:pt x="488" y="141"/>
                    <a:pt x="488" y="141"/>
                  </a:cubicBezTo>
                  <a:cubicBezTo>
                    <a:pt x="487" y="143"/>
                    <a:pt x="487" y="143"/>
                    <a:pt x="487" y="143"/>
                  </a:cubicBezTo>
                  <a:cubicBezTo>
                    <a:pt x="488" y="145"/>
                    <a:pt x="488" y="145"/>
                    <a:pt x="488" y="145"/>
                  </a:cubicBezTo>
                  <a:cubicBezTo>
                    <a:pt x="490" y="145"/>
                    <a:pt x="490" y="145"/>
                    <a:pt x="490" y="145"/>
                  </a:cubicBezTo>
                  <a:cubicBezTo>
                    <a:pt x="491" y="148"/>
                    <a:pt x="491" y="148"/>
                    <a:pt x="491" y="148"/>
                  </a:cubicBezTo>
                  <a:cubicBezTo>
                    <a:pt x="493" y="148"/>
                    <a:pt x="493" y="148"/>
                    <a:pt x="493" y="148"/>
                  </a:cubicBezTo>
                  <a:cubicBezTo>
                    <a:pt x="492" y="149"/>
                    <a:pt x="492" y="149"/>
                    <a:pt x="492" y="149"/>
                  </a:cubicBezTo>
                  <a:cubicBezTo>
                    <a:pt x="490" y="149"/>
                    <a:pt x="490" y="149"/>
                    <a:pt x="490" y="149"/>
                  </a:cubicBezTo>
                  <a:cubicBezTo>
                    <a:pt x="490" y="151"/>
                    <a:pt x="490" y="151"/>
                    <a:pt x="490" y="151"/>
                  </a:cubicBezTo>
                  <a:cubicBezTo>
                    <a:pt x="492" y="154"/>
                    <a:pt x="492" y="154"/>
                    <a:pt x="492" y="154"/>
                  </a:cubicBezTo>
                  <a:cubicBezTo>
                    <a:pt x="494" y="155"/>
                    <a:pt x="494" y="155"/>
                    <a:pt x="494" y="155"/>
                  </a:cubicBezTo>
                  <a:cubicBezTo>
                    <a:pt x="494" y="156"/>
                    <a:pt x="494" y="156"/>
                    <a:pt x="494" y="156"/>
                  </a:cubicBezTo>
                  <a:cubicBezTo>
                    <a:pt x="493" y="155"/>
                    <a:pt x="493" y="155"/>
                    <a:pt x="493" y="155"/>
                  </a:cubicBezTo>
                  <a:cubicBezTo>
                    <a:pt x="490" y="155"/>
                    <a:pt x="490" y="155"/>
                    <a:pt x="490" y="155"/>
                  </a:cubicBezTo>
                  <a:cubicBezTo>
                    <a:pt x="490" y="156"/>
                    <a:pt x="490" y="156"/>
                    <a:pt x="490" y="156"/>
                  </a:cubicBezTo>
                  <a:cubicBezTo>
                    <a:pt x="490" y="156"/>
                    <a:pt x="490" y="156"/>
                    <a:pt x="490" y="156"/>
                  </a:cubicBezTo>
                  <a:cubicBezTo>
                    <a:pt x="489" y="158"/>
                    <a:pt x="489" y="158"/>
                    <a:pt x="489" y="158"/>
                  </a:cubicBezTo>
                  <a:cubicBezTo>
                    <a:pt x="491" y="157"/>
                    <a:pt x="491" y="157"/>
                    <a:pt x="491" y="157"/>
                  </a:cubicBezTo>
                  <a:cubicBezTo>
                    <a:pt x="492" y="158"/>
                    <a:pt x="492" y="158"/>
                    <a:pt x="492" y="158"/>
                  </a:cubicBezTo>
                  <a:cubicBezTo>
                    <a:pt x="495" y="157"/>
                    <a:pt x="495" y="157"/>
                    <a:pt x="495" y="157"/>
                  </a:cubicBezTo>
                  <a:cubicBezTo>
                    <a:pt x="496" y="158"/>
                    <a:pt x="496" y="158"/>
                    <a:pt x="496" y="158"/>
                  </a:cubicBezTo>
                  <a:cubicBezTo>
                    <a:pt x="497" y="158"/>
                    <a:pt x="497" y="158"/>
                    <a:pt x="497" y="158"/>
                  </a:cubicBezTo>
                  <a:cubicBezTo>
                    <a:pt x="498" y="159"/>
                    <a:pt x="498" y="159"/>
                    <a:pt x="498" y="159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2" y="161"/>
                    <a:pt x="502" y="161"/>
                    <a:pt x="502" y="161"/>
                  </a:cubicBezTo>
                  <a:cubicBezTo>
                    <a:pt x="503" y="160"/>
                    <a:pt x="503" y="160"/>
                    <a:pt x="503" y="160"/>
                  </a:cubicBezTo>
                  <a:cubicBezTo>
                    <a:pt x="505" y="160"/>
                    <a:pt x="505" y="160"/>
                    <a:pt x="505" y="160"/>
                  </a:cubicBezTo>
                  <a:cubicBezTo>
                    <a:pt x="505" y="161"/>
                    <a:pt x="505" y="161"/>
                    <a:pt x="505" y="161"/>
                  </a:cubicBezTo>
                  <a:cubicBezTo>
                    <a:pt x="504" y="163"/>
                    <a:pt x="504" y="163"/>
                    <a:pt x="504" y="163"/>
                  </a:cubicBezTo>
                  <a:cubicBezTo>
                    <a:pt x="504" y="166"/>
                    <a:pt x="504" y="166"/>
                    <a:pt x="504" y="166"/>
                  </a:cubicBezTo>
                  <a:cubicBezTo>
                    <a:pt x="504" y="168"/>
                    <a:pt x="504" y="168"/>
                    <a:pt x="504" y="168"/>
                  </a:cubicBezTo>
                  <a:cubicBezTo>
                    <a:pt x="504" y="170"/>
                    <a:pt x="504" y="170"/>
                    <a:pt x="504" y="170"/>
                  </a:cubicBezTo>
                  <a:cubicBezTo>
                    <a:pt x="505" y="171"/>
                    <a:pt x="505" y="171"/>
                    <a:pt x="505" y="171"/>
                  </a:cubicBezTo>
                  <a:cubicBezTo>
                    <a:pt x="504" y="173"/>
                    <a:pt x="504" y="173"/>
                    <a:pt x="504" y="173"/>
                  </a:cubicBezTo>
                  <a:cubicBezTo>
                    <a:pt x="504" y="175"/>
                    <a:pt x="504" y="175"/>
                    <a:pt x="504" y="175"/>
                  </a:cubicBezTo>
                  <a:cubicBezTo>
                    <a:pt x="503" y="177"/>
                    <a:pt x="503" y="177"/>
                    <a:pt x="503" y="177"/>
                  </a:cubicBezTo>
                  <a:cubicBezTo>
                    <a:pt x="501" y="178"/>
                    <a:pt x="501" y="178"/>
                    <a:pt x="501" y="178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7" y="183"/>
                    <a:pt x="497" y="183"/>
                    <a:pt x="497" y="183"/>
                  </a:cubicBezTo>
                  <a:cubicBezTo>
                    <a:pt x="497" y="184"/>
                    <a:pt x="497" y="184"/>
                    <a:pt x="497" y="184"/>
                  </a:cubicBezTo>
                  <a:cubicBezTo>
                    <a:pt x="495" y="185"/>
                    <a:pt x="495" y="185"/>
                    <a:pt x="495" y="185"/>
                  </a:cubicBezTo>
                  <a:cubicBezTo>
                    <a:pt x="494" y="186"/>
                    <a:pt x="494" y="186"/>
                    <a:pt x="494" y="186"/>
                  </a:cubicBezTo>
                  <a:cubicBezTo>
                    <a:pt x="494" y="188"/>
                    <a:pt x="494" y="188"/>
                    <a:pt x="494" y="188"/>
                  </a:cubicBezTo>
                  <a:cubicBezTo>
                    <a:pt x="496" y="189"/>
                    <a:pt x="496" y="189"/>
                    <a:pt x="496" y="189"/>
                  </a:cubicBezTo>
                  <a:cubicBezTo>
                    <a:pt x="496" y="190"/>
                    <a:pt x="496" y="190"/>
                    <a:pt x="496" y="190"/>
                  </a:cubicBezTo>
                  <a:cubicBezTo>
                    <a:pt x="494" y="190"/>
                    <a:pt x="494" y="190"/>
                    <a:pt x="494" y="190"/>
                  </a:cubicBezTo>
                  <a:cubicBezTo>
                    <a:pt x="494" y="192"/>
                    <a:pt x="494" y="192"/>
                    <a:pt x="494" y="192"/>
                  </a:cubicBezTo>
                  <a:cubicBezTo>
                    <a:pt x="495" y="192"/>
                    <a:pt x="495" y="192"/>
                    <a:pt x="495" y="192"/>
                  </a:cubicBezTo>
                  <a:cubicBezTo>
                    <a:pt x="493" y="194"/>
                    <a:pt x="493" y="194"/>
                    <a:pt x="493" y="194"/>
                  </a:cubicBezTo>
                  <a:cubicBezTo>
                    <a:pt x="493" y="196"/>
                    <a:pt x="493" y="196"/>
                    <a:pt x="493" y="196"/>
                  </a:cubicBezTo>
                  <a:cubicBezTo>
                    <a:pt x="494" y="197"/>
                    <a:pt x="494" y="197"/>
                    <a:pt x="494" y="197"/>
                  </a:cubicBezTo>
                  <a:cubicBezTo>
                    <a:pt x="495" y="198"/>
                    <a:pt x="495" y="198"/>
                    <a:pt x="495" y="198"/>
                  </a:cubicBezTo>
                  <a:cubicBezTo>
                    <a:pt x="495" y="199"/>
                    <a:pt x="495" y="199"/>
                    <a:pt x="495" y="199"/>
                  </a:cubicBezTo>
                  <a:cubicBezTo>
                    <a:pt x="496" y="200"/>
                    <a:pt x="496" y="200"/>
                    <a:pt x="496" y="200"/>
                  </a:cubicBezTo>
                  <a:cubicBezTo>
                    <a:pt x="497" y="200"/>
                    <a:pt x="497" y="200"/>
                    <a:pt x="497" y="200"/>
                  </a:cubicBezTo>
                  <a:cubicBezTo>
                    <a:pt x="497" y="198"/>
                    <a:pt x="497" y="198"/>
                    <a:pt x="497" y="198"/>
                  </a:cubicBezTo>
                  <a:cubicBezTo>
                    <a:pt x="498" y="198"/>
                    <a:pt x="498" y="198"/>
                    <a:pt x="498" y="198"/>
                  </a:cubicBezTo>
                  <a:cubicBezTo>
                    <a:pt x="499" y="198"/>
                    <a:pt x="499" y="198"/>
                    <a:pt x="499" y="198"/>
                  </a:cubicBezTo>
                  <a:cubicBezTo>
                    <a:pt x="499" y="198"/>
                    <a:pt x="499" y="198"/>
                    <a:pt x="499" y="198"/>
                  </a:cubicBezTo>
                  <a:cubicBezTo>
                    <a:pt x="501" y="196"/>
                    <a:pt x="501" y="196"/>
                    <a:pt x="501" y="196"/>
                  </a:cubicBezTo>
                  <a:cubicBezTo>
                    <a:pt x="502" y="197"/>
                    <a:pt x="502" y="197"/>
                    <a:pt x="502" y="197"/>
                  </a:cubicBezTo>
                  <a:cubicBezTo>
                    <a:pt x="501" y="199"/>
                    <a:pt x="501" y="199"/>
                    <a:pt x="501" y="199"/>
                  </a:cubicBezTo>
                  <a:cubicBezTo>
                    <a:pt x="499" y="199"/>
                    <a:pt x="499" y="199"/>
                    <a:pt x="499" y="199"/>
                  </a:cubicBezTo>
                  <a:cubicBezTo>
                    <a:pt x="499" y="200"/>
                    <a:pt x="499" y="200"/>
                    <a:pt x="499" y="200"/>
                  </a:cubicBezTo>
                  <a:cubicBezTo>
                    <a:pt x="500" y="201"/>
                    <a:pt x="500" y="201"/>
                    <a:pt x="500" y="201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501" y="204"/>
                    <a:pt x="501" y="204"/>
                    <a:pt x="501" y="204"/>
                  </a:cubicBezTo>
                  <a:cubicBezTo>
                    <a:pt x="503" y="204"/>
                    <a:pt x="503" y="204"/>
                    <a:pt x="503" y="204"/>
                  </a:cubicBezTo>
                  <a:cubicBezTo>
                    <a:pt x="503" y="204"/>
                    <a:pt x="503" y="204"/>
                    <a:pt x="503" y="204"/>
                  </a:cubicBezTo>
                  <a:cubicBezTo>
                    <a:pt x="506" y="204"/>
                    <a:pt x="506" y="204"/>
                    <a:pt x="506" y="204"/>
                  </a:cubicBezTo>
                  <a:cubicBezTo>
                    <a:pt x="507" y="204"/>
                    <a:pt x="507" y="204"/>
                    <a:pt x="507" y="204"/>
                  </a:cubicBezTo>
                  <a:cubicBezTo>
                    <a:pt x="509" y="203"/>
                    <a:pt x="509" y="203"/>
                    <a:pt x="509" y="203"/>
                  </a:cubicBezTo>
                  <a:cubicBezTo>
                    <a:pt x="509" y="201"/>
                    <a:pt x="509" y="201"/>
                    <a:pt x="509" y="201"/>
                  </a:cubicBezTo>
                  <a:cubicBezTo>
                    <a:pt x="510" y="201"/>
                    <a:pt x="510" y="201"/>
                    <a:pt x="510" y="201"/>
                  </a:cubicBezTo>
                  <a:cubicBezTo>
                    <a:pt x="510" y="200"/>
                    <a:pt x="510" y="200"/>
                    <a:pt x="510" y="200"/>
                  </a:cubicBezTo>
                  <a:cubicBezTo>
                    <a:pt x="511" y="201"/>
                    <a:pt x="511" y="201"/>
                    <a:pt x="511" y="201"/>
                  </a:cubicBezTo>
                  <a:cubicBezTo>
                    <a:pt x="510" y="201"/>
                    <a:pt x="510" y="201"/>
                    <a:pt x="510" y="201"/>
                  </a:cubicBezTo>
                  <a:cubicBezTo>
                    <a:pt x="510" y="203"/>
                    <a:pt x="510" y="203"/>
                    <a:pt x="510" y="203"/>
                  </a:cubicBezTo>
                  <a:cubicBezTo>
                    <a:pt x="511" y="202"/>
                    <a:pt x="511" y="202"/>
                    <a:pt x="511" y="202"/>
                  </a:cubicBezTo>
                  <a:cubicBezTo>
                    <a:pt x="512" y="200"/>
                    <a:pt x="512" y="200"/>
                    <a:pt x="512" y="200"/>
                  </a:cubicBezTo>
                  <a:cubicBezTo>
                    <a:pt x="513" y="200"/>
                    <a:pt x="513" y="200"/>
                    <a:pt x="513" y="200"/>
                  </a:cubicBezTo>
                  <a:cubicBezTo>
                    <a:pt x="514" y="200"/>
                    <a:pt x="514" y="200"/>
                    <a:pt x="514" y="200"/>
                  </a:cubicBezTo>
                  <a:cubicBezTo>
                    <a:pt x="513" y="202"/>
                    <a:pt x="513" y="202"/>
                    <a:pt x="513" y="202"/>
                  </a:cubicBezTo>
                  <a:cubicBezTo>
                    <a:pt x="511" y="205"/>
                    <a:pt x="511" y="205"/>
                    <a:pt x="511" y="205"/>
                  </a:cubicBezTo>
                  <a:cubicBezTo>
                    <a:pt x="510" y="206"/>
                    <a:pt x="510" y="206"/>
                    <a:pt x="510" y="206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8"/>
                    <a:pt x="512" y="208"/>
                    <a:pt x="512" y="208"/>
                  </a:cubicBezTo>
                  <a:cubicBezTo>
                    <a:pt x="513" y="209"/>
                    <a:pt x="513" y="209"/>
                    <a:pt x="513" y="209"/>
                  </a:cubicBezTo>
                  <a:cubicBezTo>
                    <a:pt x="515" y="209"/>
                    <a:pt x="515" y="209"/>
                    <a:pt x="515" y="209"/>
                  </a:cubicBezTo>
                  <a:cubicBezTo>
                    <a:pt x="515" y="210"/>
                    <a:pt x="515" y="210"/>
                    <a:pt x="515" y="210"/>
                  </a:cubicBezTo>
                  <a:cubicBezTo>
                    <a:pt x="517" y="210"/>
                    <a:pt x="517" y="210"/>
                    <a:pt x="517" y="210"/>
                  </a:cubicBezTo>
                  <a:cubicBezTo>
                    <a:pt x="518" y="209"/>
                    <a:pt x="518" y="209"/>
                    <a:pt x="518" y="209"/>
                  </a:cubicBezTo>
                  <a:cubicBezTo>
                    <a:pt x="519" y="209"/>
                    <a:pt x="519" y="209"/>
                    <a:pt x="519" y="209"/>
                  </a:cubicBezTo>
                  <a:cubicBezTo>
                    <a:pt x="519" y="210"/>
                    <a:pt x="519" y="210"/>
                    <a:pt x="519" y="210"/>
                  </a:cubicBezTo>
                  <a:cubicBezTo>
                    <a:pt x="519" y="211"/>
                    <a:pt x="519" y="211"/>
                    <a:pt x="519" y="211"/>
                  </a:cubicBezTo>
                  <a:cubicBezTo>
                    <a:pt x="520" y="211"/>
                    <a:pt x="520" y="211"/>
                    <a:pt x="520" y="211"/>
                  </a:cubicBezTo>
                  <a:cubicBezTo>
                    <a:pt x="522" y="212"/>
                    <a:pt x="522" y="212"/>
                    <a:pt x="522" y="212"/>
                  </a:cubicBezTo>
                  <a:cubicBezTo>
                    <a:pt x="523" y="211"/>
                    <a:pt x="523" y="211"/>
                    <a:pt x="523" y="211"/>
                  </a:cubicBezTo>
                  <a:cubicBezTo>
                    <a:pt x="522" y="210"/>
                    <a:pt x="522" y="210"/>
                    <a:pt x="522" y="210"/>
                  </a:cubicBezTo>
                  <a:cubicBezTo>
                    <a:pt x="522" y="209"/>
                    <a:pt x="522" y="209"/>
                    <a:pt x="522" y="209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4" y="209"/>
                    <a:pt x="524" y="209"/>
                    <a:pt x="524" y="209"/>
                  </a:cubicBezTo>
                  <a:cubicBezTo>
                    <a:pt x="523" y="210"/>
                    <a:pt x="523" y="210"/>
                    <a:pt x="523" y="210"/>
                  </a:cubicBezTo>
                  <a:cubicBezTo>
                    <a:pt x="524" y="212"/>
                    <a:pt x="524" y="212"/>
                    <a:pt x="524" y="212"/>
                  </a:cubicBezTo>
                  <a:cubicBezTo>
                    <a:pt x="525" y="212"/>
                    <a:pt x="525" y="212"/>
                    <a:pt x="525" y="212"/>
                  </a:cubicBezTo>
                  <a:cubicBezTo>
                    <a:pt x="525" y="210"/>
                    <a:pt x="525" y="210"/>
                    <a:pt x="525" y="210"/>
                  </a:cubicBezTo>
                  <a:cubicBezTo>
                    <a:pt x="526" y="209"/>
                    <a:pt x="526" y="209"/>
                    <a:pt x="526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10"/>
                    <a:pt x="527" y="210"/>
                    <a:pt x="527" y="210"/>
                  </a:cubicBezTo>
                  <a:cubicBezTo>
                    <a:pt x="526" y="211"/>
                    <a:pt x="526" y="211"/>
                    <a:pt x="526" y="211"/>
                  </a:cubicBezTo>
                  <a:cubicBezTo>
                    <a:pt x="526" y="212"/>
                    <a:pt x="526" y="212"/>
                    <a:pt x="526" y="212"/>
                  </a:cubicBezTo>
                  <a:cubicBezTo>
                    <a:pt x="529" y="212"/>
                    <a:pt x="529" y="212"/>
                    <a:pt x="529" y="212"/>
                  </a:cubicBezTo>
                  <a:cubicBezTo>
                    <a:pt x="530" y="211"/>
                    <a:pt x="530" y="211"/>
                    <a:pt x="530" y="211"/>
                  </a:cubicBezTo>
                  <a:cubicBezTo>
                    <a:pt x="531" y="209"/>
                    <a:pt x="531" y="209"/>
                    <a:pt x="531" y="209"/>
                  </a:cubicBezTo>
                  <a:cubicBezTo>
                    <a:pt x="531" y="210"/>
                    <a:pt x="531" y="210"/>
                    <a:pt x="531" y="210"/>
                  </a:cubicBezTo>
                  <a:cubicBezTo>
                    <a:pt x="531" y="211"/>
                    <a:pt x="531" y="211"/>
                    <a:pt x="531" y="211"/>
                  </a:cubicBezTo>
                  <a:cubicBezTo>
                    <a:pt x="531" y="212"/>
                    <a:pt x="531" y="212"/>
                    <a:pt x="531" y="212"/>
                  </a:cubicBezTo>
                  <a:cubicBezTo>
                    <a:pt x="533" y="212"/>
                    <a:pt x="533" y="212"/>
                    <a:pt x="533" y="212"/>
                  </a:cubicBezTo>
                  <a:cubicBezTo>
                    <a:pt x="533" y="210"/>
                    <a:pt x="533" y="210"/>
                    <a:pt x="533" y="210"/>
                  </a:cubicBezTo>
                  <a:cubicBezTo>
                    <a:pt x="534" y="209"/>
                    <a:pt x="534" y="209"/>
                    <a:pt x="534" y="209"/>
                  </a:cubicBezTo>
                  <a:cubicBezTo>
                    <a:pt x="534" y="212"/>
                    <a:pt x="534" y="212"/>
                    <a:pt x="534" y="212"/>
                  </a:cubicBezTo>
                  <a:cubicBezTo>
                    <a:pt x="534" y="213"/>
                    <a:pt x="534" y="213"/>
                    <a:pt x="534" y="213"/>
                  </a:cubicBezTo>
                  <a:cubicBezTo>
                    <a:pt x="536" y="213"/>
                    <a:pt x="536" y="213"/>
                    <a:pt x="536" y="213"/>
                  </a:cubicBezTo>
                  <a:cubicBezTo>
                    <a:pt x="538" y="215"/>
                    <a:pt x="538" y="215"/>
                    <a:pt x="538" y="215"/>
                  </a:cubicBezTo>
                  <a:cubicBezTo>
                    <a:pt x="539" y="214"/>
                    <a:pt x="539" y="214"/>
                    <a:pt x="539" y="214"/>
                  </a:cubicBezTo>
                  <a:cubicBezTo>
                    <a:pt x="541" y="214"/>
                    <a:pt x="541" y="214"/>
                    <a:pt x="541" y="214"/>
                  </a:cubicBezTo>
                  <a:cubicBezTo>
                    <a:pt x="541" y="215"/>
                    <a:pt x="541" y="215"/>
                    <a:pt x="541" y="215"/>
                  </a:cubicBezTo>
                  <a:cubicBezTo>
                    <a:pt x="543" y="214"/>
                    <a:pt x="543" y="214"/>
                    <a:pt x="543" y="214"/>
                  </a:cubicBezTo>
                  <a:cubicBezTo>
                    <a:pt x="544" y="214"/>
                    <a:pt x="544" y="214"/>
                    <a:pt x="544" y="214"/>
                  </a:cubicBezTo>
                  <a:cubicBezTo>
                    <a:pt x="544" y="212"/>
                    <a:pt x="544" y="212"/>
                    <a:pt x="544" y="212"/>
                  </a:cubicBezTo>
                  <a:cubicBezTo>
                    <a:pt x="546" y="210"/>
                    <a:pt x="546" y="210"/>
                    <a:pt x="546" y="210"/>
                  </a:cubicBezTo>
                  <a:cubicBezTo>
                    <a:pt x="547" y="209"/>
                    <a:pt x="547" y="209"/>
                    <a:pt x="547" y="209"/>
                  </a:cubicBezTo>
                  <a:cubicBezTo>
                    <a:pt x="546" y="207"/>
                    <a:pt x="546" y="207"/>
                    <a:pt x="546" y="207"/>
                  </a:cubicBezTo>
                  <a:cubicBezTo>
                    <a:pt x="546" y="206"/>
                    <a:pt x="546" y="206"/>
                    <a:pt x="546" y="206"/>
                  </a:cubicBezTo>
                  <a:cubicBezTo>
                    <a:pt x="547" y="206"/>
                    <a:pt x="547" y="206"/>
                    <a:pt x="547" y="206"/>
                  </a:cubicBezTo>
                  <a:cubicBezTo>
                    <a:pt x="547" y="208"/>
                    <a:pt x="547" y="208"/>
                    <a:pt x="547" y="208"/>
                  </a:cubicBezTo>
                  <a:cubicBezTo>
                    <a:pt x="548" y="209"/>
                    <a:pt x="548" y="209"/>
                    <a:pt x="548" y="209"/>
                  </a:cubicBezTo>
                  <a:cubicBezTo>
                    <a:pt x="548" y="209"/>
                    <a:pt x="548" y="209"/>
                    <a:pt x="548" y="209"/>
                  </a:cubicBezTo>
                  <a:cubicBezTo>
                    <a:pt x="547" y="211"/>
                    <a:pt x="547" y="211"/>
                    <a:pt x="547" y="211"/>
                  </a:cubicBezTo>
                  <a:cubicBezTo>
                    <a:pt x="546" y="213"/>
                    <a:pt x="546" y="213"/>
                    <a:pt x="546" y="213"/>
                  </a:cubicBezTo>
                  <a:cubicBezTo>
                    <a:pt x="547" y="217"/>
                    <a:pt x="547" y="217"/>
                    <a:pt x="547" y="217"/>
                  </a:cubicBezTo>
                  <a:close/>
                  <a:moveTo>
                    <a:pt x="486" y="137"/>
                  </a:moveTo>
                  <a:cubicBezTo>
                    <a:pt x="488" y="137"/>
                    <a:pt x="488" y="137"/>
                    <a:pt x="488" y="137"/>
                  </a:cubicBezTo>
                  <a:cubicBezTo>
                    <a:pt x="488" y="136"/>
                    <a:pt x="488" y="136"/>
                    <a:pt x="488" y="136"/>
                  </a:cubicBezTo>
                  <a:cubicBezTo>
                    <a:pt x="487" y="136"/>
                    <a:pt x="487" y="136"/>
                    <a:pt x="487" y="136"/>
                  </a:cubicBezTo>
                  <a:cubicBezTo>
                    <a:pt x="486" y="136"/>
                    <a:pt x="486" y="136"/>
                    <a:pt x="486" y="136"/>
                  </a:cubicBezTo>
                  <a:cubicBezTo>
                    <a:pt x="486" y="137"/>
                    <a:pt x="486" y="137"/>
                    <a:pt x="486" y="137"/>
                  </a:cubicBezTo>
                  <a:close/>
                  <a:moveTo>
                    <a:pt x="483" y="148"/>
                  </a:moveTo>
                  <a:cubicBezTo>
                    <a:pt x="484" y="146"/>
                    <a:pt x="484" y="146"/>
                    <a:pt x="484" y="146"/>
                  </a:cubicBezTo>
                  <a:cubicBezTo>
                    <a:pt x="485" y="145"/>
                    <a:pt x="485" y="145"/>
                    <a:pt x="485" y="145"/>
                  </a:cubicBezTo>
                  <a:cubicBezTo>
                    <a:pt x="485" y="147"/>
                    <a:pt x="485" y="147"/>
                    <a:pt x="485" y="147"/>
                  </a:cubicBezTo>
                  <a:cubicBezTo>
                    <a:pt x="484" y="148"/>
                    <a:pt x="484" y="148"/>
                    <a:pt x="484" y="148"/>
                  </a:cubicBezTo>
                  <a:cubicBezTo>
                    <a:pt x="483" y="148"/>
                    <a:pt x="483" y="148"/>
                    <a:pt x="483" y="148"/>
                  </a:cubicBezTo>
                  <a:close/>
                  <a:moveTo>
                    <a:pt x="441" y="163"/>
                  </a:moveTo>
                  <a:cubicBezTo>
                    <a:pt x="441" y="164"/>
                    <a:pt x="441" y="164"/>
                    <a:pt x="441" y="164"/>
                  </a:cubicBezTo>
                  <a:cubicBezTo>
                    <a:pt x="441" y="164"/>
                    <a:pt x="441" y="164"/>
                    <a:pt x="441" y="164"/>
                  </a:cubicBezTo>
                  <a:cubicBezTo>
                    <a:pt x="442" y="164"/>
                    <a:pt x="442" y="164"/>
                    <a:pt x="442" y="164"/>
                  </a:cubicBezTo>
                  <a:cubicBezTo>
                    <a:pt x="441" y="163"/>
                    <a:pt x="441" y="163"/>
                    <a:pt x="441" y="163"/>
                  </a:cubicBezTo>
                  <a:close/>
                  <a:moveTo>
                    <a:pt x="469" y="136"/>
                  </a:moveTo>
                  <a:cubicBezTo>
                    <a:pt x="468" y="137"/>
                    <a:pt x="468" y="137"/>
                    <a:pt x="468" y="137"/>
                  </a:cubicBezTo>
                  <a:cubicBezTo>
                    <a:pt x="469" y="139"/>
                    <a:pt x="469" y="139"/>
                    <a:pt x="469" y="139"/>
                  </a:cubicBezTo>
                  <a:cubicBezTo>
                    <a:pt x="470" y="140"/>
                    <a:pt x="470" y="140"/>
                    <a:pt x="470" y="140"/>
                  </a:cubicBezTo>
                  <a:cubicBezTo>
                    <a:pt x="471" y="139"/>
                    <a:pt x="471" y="139"/>
                    <a:pt x="471" y="139"/>
                  </a:cubicBezTo>
                  <a:cubicBezTo>
                    <a:pt x="470" y="138"/>
                    <a:pt x="470" y="138"/>
                    <a:pt x="470" y="138"/>
                  </a:cubicBezTo>
                  <a:cubicBezTo>
                    <a:pt x="469" y="136"/>
                    <a:pt x="469" y="136"/>
                    <a:pt x="469" y="136"/>
                  </a:cubicBezTo>
                  <a:cubicBezTo>
                    <a:pt x="469" y="136"/>
                    <a:pt x="469" y="136"/>
                    <a:pt x="469" y="136"/>
                  </a:cubicBezTo>
                  <a:close/>
                  <a:moveTo>
                    <a:pt x="455" y="137"/>
                  </a:moveTo>
                  <a:cubicBezTo>
                    <a:pt x="455" y="138"/>
                    <a:pt x="455" y="138"/>
                    <a:pt x="455" y="138"/>
                  </a:cubicBezTo>
                  <a:cubicBezTo>
                    <a:pt x="456" y="139"/>
                    <a:pt x="456" y="139"/>
                    <a:pt x="456" y="139"/>
                  </a:cubicBezTo>
                  <a:cubicBezTo>
                    <a:pt x="457" y="138"/>
                    <a:pt x="457" y="138"/>
                    <a:pt x="457" y="138"/>
                  </a:cubicBezTo>
                  <a:cubicBezTo>
                    <a:pt x="459" y="138"/>
                    <a:pt x="459" y="138"/>
                    <a:pt x="459" y="138"/>
                  </a:cubicBezTo>
                  <a:cubicBezTo>
                    <a:pt x="460" y="138"/>
                    <a:pt x="460" y="138"/>
                    <a:pt x="460" y="138"/>
                  </a:cubicBezTo>
                  <a:cubicBezTo>
                    <a:pt x="463" y="136"/>
                    <a:pt x="463" y="136"/>
                    <a:pt x="463" y="136"/>
                  </a:cubicBezTo>
                  <a:cubicBezTo>
                    <a:pt x="464" y="136"/>
                    <a:pt x="464" y="136"/>
                    <a:pt x="464" y="136"/>
                  </a:cubicBezTo>
                  <a:cubicBezTo>
                    <a:pt x="466" y="136"/>
                    <a:pt x="466" y="136"/>
                    <a:pt x="466" y="136"/>
                  </a:cubicBezTo>
                  <a:cubicBezTo>
                    <a:pt x="465" y="135"/>
                    <a:pt x="465" y="135"/>
                    <a:pt x="465" y="135"/>
                  </a:cubicBezTo>
                  <a:cubicBezTo>
                    <a:pt x="463" y="135"/>
                    <a:pt x="463" y="135"/>
                    <a:pt x="463" y="135"/>
                  </a:cubicBezTo>
                  <a:cubicBezTo>
                    <a:pt x="461" y="135"/>
                    <a:pt x="461" y="135"/>
                    <a:pt x="461" y="135"/>
                  </a:cubicBezTo>
                  <a:cubicBezTo>
                    <a:pt x="459" y="136"/>
                    <a:pt x="459" y="136"/>
                    <a:pt x="459" y="136"/>
                  </a:cubicBezTo>
                  <a:cubicBezTo>
                    <a:pt x="458" y="136"/>
                    <a:pt x="458" y="136"/>
                    <a:pt x="458" y="136"/>
                  </a:cubicBezTo>
                  <a:cubicBezTo>
                    <a:pt x="456" y="136"/>
                    <a:pt x="456" y="136"/>
                    <a:pt x="456" y="136"/>
                  </a:cubicBezTo>
                  <a:cubicBezTo>
                    <a:pt x="455" y="137"/>
                    <a:pt x="455" y="137"/>
                    <a:pt x="455" y="137"/>
                  </a:cubicBezTo>
                  <a:close/>
                  <a:moveTo>
                    <a:pt x="442" y="142"/>
                  </a:moveTo>
                  <a:cubicBezTo>
                    <a:pt x="441" y="141"/>
                    <a:pt x="441" y="141"/>
                    <a:pt x="441" y="141"/>
                  </a:cubicBezTo>
                  <a:cubicBezTo>
                    <a:pt x="438" y="140"/>
                    <a:pt x="438" y="140"/>
                    <a:pt x="438" y="140"/>
                  </a:cubicBezTo>
                  <a:cubicBezTo>
                    <a:pt x="437" y="140"/>
                    <a:pt x="437" y="140"/>
                    <a:pt x="437" y="140"/>
                  </a:cubicBezTo>
                  <a:cubicBezTo>
                    <a:pt x="436" y="137"/>
                    <a:pt x="436" y="137"/>
                    <a:pt x="436" y="137"/>
                  </a:cubicBezTo>
                  <a:cubicBezTo>
                    <a:pt x="438" y="136"/>
                    <a:pt x="438" y="136"/>
                    <a:pt x="438" y="136"/>
                  </a:cubicBezTo>
                  <a:cubicBezTo>
                    <a:pt x="438" y="135"/>
                    <a:pt x="438" y="135"/>
                    <a:pt x="438" y="135"/>
                  </a:cubicBezTo>
                  <a:cubicBezTo>
                    <a:pt x="437" y="134"/>
                    <a:pt x="437" y="134"/>
                    <a:pt x="437" y="134"/>
                  </a:cubicBezTo>
                  <a:cubicBezTo>
                    <a:pt x="438" y="132"/>
                    <a:pt x="438" y="132"/>
                    <a:pt x="438" y="132"/>
                  </a:cubicBezTo>
                  <a:cubicBezTo>
                    <a:pt x="439" y="132"/>
                    <a:pt x="439" y="132"/>
                    <a:pt x="439" y="132"/>
                  </a:cubicBezTo>
                  <a:cubicBezTo>
                    <a:pt x="441" y="132"/>
                    <a:pt x="441" y="132"/>
                    <a:pt x="441" y="132"/>
                  </a:cubicBezTo>
                  <a:cubicBezTo>
                    <a:pt x="442" y="132"/>
                    <a:pt x="442" y="132"/>
                    <a:pt x="442" y="132"/>
                  </a:cubicBezTo>
                  <a:cubicBezTo>
                    <a:pt x="442" y="132"/>
                    <a:pt x="442" y="132"/>
                    <a:pt x="442" y="132"/>
                  </a:cubicBezTo>
                  <a:cubicBezTo>
                    <a:pt x="443" y="133"/>
                    <a:pt x="443" y="133"/>
                    <a:pt x="443" y="133"/>
                  </a:cubicBezTo>
                  <a:cubicBezTo>
                    <a:pt x="442" y="134"/>
                    <a:pt x="442" y="134"/>
                    <a:pt x="442" y="134"/>
                  </a:cubicBezTo>
                  <a:cubicBezTo>
                    <a:pt x="441" y="135"/>
                    <a:pt x="441" y="135"/>
                    <a:pt x="441" y="135"/>
                  </a:cubicBezTo>
                  <a:cubicBezTo>
                    <a:pt x="442" y="135"/>
                    <a:pt x="442" y="135"/>
                    <a:pt x="442" y="135"/>
                  </a:cubicBezTo>
                  <a:cubicBezTo>
                    <a:pt x="444" y="135"/>
                    <a:pt x="444" y="135"/>
                    <a:pt x="444" y="135"/>
                  </a:cubicBezTo>
                  <a:cubicBezTo>
                    <a:pt x="443" y="136"/>
                    <a:pt x="443" y="136"/>
                    <a:pt x="443" y="136"/>
                  </a:cubicBezTo>
                  <a:cubicBezTo>
                    <a:pt x="443" y="137"/>
                    <a:pt x="443" y="137"/>
                    <a:pt x="443" y="137"/>
                  </a:cubicBezTo>
                  <a:cubicBezTo>
                    <a:pt x="443" y="138"/>
                    <a:pt x="443" y="138"/>
                    <a:pt x="443" y="138"/>
                  </a:cubicBezTo>
                  <a:cubicBezTo>
                    <a:pt x="443" y="140"/>
                    <a:pt x="443" y="140"/>
                    <a:pt x="443" y="140"/>
                  </a:cubicBezTo>
                  <a:cubicBezTo>
                    <a:pt x="443" y="141"/>
                    <a:pt x="443" y="141"/>
                    <a:pt x="443" y="141"/>
                  </a:cubicBezTo>
                  <a:cubicBezTo>
                    <a:pt x="442" y="142"/>
                    <a:pt x="442" y="142"/>
                    <a:pt x="442" y="142"/>
                  </a:cubicBezTo>
                  <a:close/>
                  <a:moveTo>
                    <a:pt x="439" y="148"/>
                  </a:moveTo>
                  <a:cubicBezTo>
                    <a:pt x="443" y="148"/>
                    <a:pt x="443" y="148"/>
                    <a:pt x="443" y="148"/>
                  </a:cubicBezTo>
                  <a:cubicBezTo>
                    <a:pt x="444" y="147"/>
                    <a:pt x="444" y="147"/>
                    <a:pt x="444" y="147"/>
                  </a:cubicBezTo>
                  <a:cubicBezTo>
                    <a:pt x="445" y="145"/>
                    <a:pt x="445" y="145"/>
                    <a:pt x="445" y="145"/>
                  </a:cubicBezTo>
                  <a:cubicBezTo>
                    <a:pt x="444" y="143"/>
                    <a:pt x="444" y="143"/>
                    <a:pt x="444" y="143"/>
                  </a:cubicBezTo>
                  <a:cubicBezTo>
                    <a:pt x="443" y="143"/>
                    <a:pt x="443" y="143"/>
                    <a:pt x="443" y="143"/>
                  </a:cubicBezTo>
                  <a:cubicBezTo>
                    <a:pt x="440" y="143"/>
                    <a:pt x="440" y="143"/>
                    <a:pt x="440" y="143"/>
                  </a:cubicBezTo>
                  <a:cubicBezTo>
                    <a:pt x="438" y="143"/>
                    <a:pt x="438" y="143"/>
                    <a:pt x="438" y="143"/>
                  </a:cubicBezTo>
                  <a:cubicBezTo>
                    <a:pt x="437" y="142"/>
                    <a:pt x="437" y="142"/>
                    <a:pt x="437" y="142"/>
                  </a:cubicBezTo>
                  <a:cubicBezTo>
                    <a:pt x="435" y="142"/>
                    <a:pt x="435" y="142"/>
                    <a:pt x="435" y="142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3" y="144"/>
                    <a:pt x="433" y="144"/>
                    <a:pt x="433" y="144"/>
                  </a:cubicBezTo>
                  <a:cubicBezTo>
                    <a:pt x="433" y="145"/>
                    <a:pt x="433" y="145"/>
                    <a:pt x="433" y="145"/>
                  </a:cubicBezTo>
                  <a:cubicBezTo>
                    <a:pt x="433" y="146"/>
                    <a:pt x="433" y="146"/>
                    <a:pt x="433" y="146"/>
                  </a:cubicBezTo>
                  <a:cubicBezTo>
                    <a:pt x="434" y="146"/>
                    <a:pt x="434" y="146"/>
                    <a:pt x="434" y="146"/>
                  </a:cubicBezTo>
                  <a:cubicBezTo>
                    <a:pt x="435" y="147"/>
                    <a:pt x="435" y="147"/>
                    <a:pt x="435" y="147"/>
                  </a:cubicBezTo>
                  <a:cubicBezTo>
                    <a:pt x="436" y="147"/>
                    <a:pt x="436" y="147"/>
                    <a:pt x="436" y="147"/>
                  </a:cubicBezTo>
                  <a:cubicBezTo>
                    <a:pt x="437" y="148"/>
                    <a:pt x="437" y="148"/>
                    <a:pt x="437" y="148"/>
                  </a:cubicBezTo>
                  <a:cubicBezTo>
                    <a:pt x="439" y="148"/>
                    <a:pt x="439" y="148"/>
                    <a:pt x="439" y="148"/>
                  </a:cubicBezTo>
                  <a:close/>
                  <a:moveTo>
                    <a:pt x="433" y="150"/>
                  </a:moveTo>
                  <a:cubicBezTo>
                    <a:pt x="437" y="152"/>
                    <a:pt x="437" y="152"/>
                    <a:pt x="437" y="152"/>
                  </a:cubicBezTo>
                  <a:cubicBezTo>
                    <a:pt x="439" y="151"/>
                    <a:pt x="439" y="151"/>
                    <a:pt x="439" y="151"/>
                  </a:cubicBezTo>
                  <a:cubicBezTo>
                    <a:pt x="440" y="151"/>
                    <a:pt x="440" y="151"/>
                    <a:pt x="440" y="151"/>
                  </a:cubicBezTo>
                  <a:cubicBezTo>
                    <a:pt x="441" y="151"/>
                    <a:pt x="441" y="151"/>
                    <a:pt x="441" y="151"/>
                  </a:cubicBezTo>
                  <a:cubicBezTo>
                    <a:pt x="442" y="151"/>
                    <a:pt x="442" y="151"/>
                    <a:pt x="442" y="151"/>
                  </a:cubicBezTo>
                  <a:cubicBezTo>
                    <a:pt x="444" y="151"/>
                    <a:pt x="444" y="151"/>
                    <a:pt x="444" y="151"/>
                  </a:cubicBezTo>
                  <a:cubicBezTo>
                    <a:pt x="444" y="149"/>
                    <a:pt x="444" y="149"/>
                    <a:pt x="444" y="149"/>
                  </a:cubicBezTo>
                  <a:cubicBezTo>
                    <a:pt x="442" y="149"/>
                    <a:pt x="442" y="149"/>
                    <a:pt x="442" y="149"/>
                  </a:cubicBezTo>
                  <a:cubicBezTo>
                    <a:pt x="438" y="150"/>
                    <a:pt x="438" y="150"/>
                    <a:pt x="438" y="150"/>
                  </a:cubicBezTo>
                  <a:cubicBezTo>
                    <a:pt x="437" y="150"/>
                    <a:pt x="437" y="150"/>
                    <a:pt x="437" y="150"/>
                  </a:cubicBezTo>
                  <a:cubicBezTo>
                    <a:pt x="436" y="149"/>
                    <a:pt x="436" y="149"/>
                    <a:pt x="436" y="149"/>
                  </a:cubicBezTo>
                  <a:cubicBezTo>
                    <a:pt x="434" y="149"/>
                    <a:pt x="434" y="149"/>
                    <a:pt x="434" y="149"/>
                  </a:cubicBezTo>
                  <a:cubicBezTo>
                    <a:pt x="433" y="150"/>
                    <a:pt x="433" y="150"/>
                    <a:pt x="433" y="150"/>
                  </a:cubicBezTo>
                  <a:cubicBezTo>
                    <a:pt x="433" y="150"/>
                    <a:pt x="433" y="150"/>
                    <a:pt x="433" y="150"/>
                  </a:cubicBezTo>
                  <a:close/>
                  <a:moveTo>
                    <a:pt x="432" y="155"/>
                  </a:moveTo>
                  <a:cubicBezTo>
                    <a:pt x="434" y="154"/>
                    <a:pt x="434" y="154"/>
                    <a:pt x="434" y="154"/>
                  </a:cubicBezTo>
                  <a:cubicBezTo>
                    <a:pt x="435" y="154"/>
                    <a:pt x="435" y="154"/>
                    <a:pt x="435" y="154"/>
                  </a:cubicBezTo>
                  <a:cubicBezTo>
                    <a:pt x="437" y="153"/>
                    <a:pt x="437" y="153"/>
                    <a:pt x="437" y="153"/>
                  </a:cubicBezTo>
                  <a:cubicBezTo>
                    <a:pt x="441" y="152"/>
                    <a:pt x="441" y="152"/>
                    <a:pt x="441" y="152"/>
                  </a:cubicBezTo>
                  <a:cubicBezTo>
                    <a:pt x="441" y="153"/>
                    <a:pt x="441" y="153"/>
                    <a:pt x="441" y="153"/>
                  </a:cubicBezTo>
                  <a:cubicBezTo>
                    <a:pt x="442" y="152"/>
                    <a:pt x="442" y="152"/>
                    <a:pt x="442" y="152"/>
                  </a:cubicBezTo>
                  <a:cubicBezTo>
                    <a:pt x="444" y="152"/>
                    <a:pt x="444" y="152"/>
                    <a:pt x="444" y="152"/>
                  </a:cubicBezTo>
                  <a:cubicBezTo>
                    <a:pt x="444" y="153"/>
                    <a:pt x="444" y="153"/>
                    <a:pt x="444" y="153"/>
                  </a:cubicBezTo>
                  <a:cubicBezTo>
                    <a:pt x="443" y="154"/>
                    <a:pt x="443" y="154"/>
                    <a:pt x="443" y="154"/>
                  </a:cubicBezTo>
                  <a:cubicBezTo>
                    <a:pt x="441" y="154"/>
                    <a:pt x="441" y="154"/>
                    <a:pt x="441" y="154"/>
                  </a:cubicBezTo>
                  <a:cubicBezTo>
                    <a:pt x="439" y="155"/>
                    <a:pt x="439" y="155"/>
                    <a:pt x="439" y="155"/>
                  </a:cubicBezTo>
                  <a:cubicBezTo>
                    <a:pt x="439" y="155"/>
                    <a:pt x="439" y="155"/>
                    <a:pt x="439" y="155"/>
                  </a:cubicBezTo>
                  <a:cubicBezTo>
                    <a:pt x="437" y="157"/>
                    <a:pt x="437" y="157"/>
                    <a:pt x="437" y="157"/>
                  </a:cubicBezTo>
                  <a:cubicBezTo>
                    <a:pt x="435" y="156"/>
                    <a:pt x="435" y="156"/>
                    <a:pt x="435" y="156"/>
                  </a:cubicBezTo>
                  <a:cubicBezTo>
                    <a:pt x="434" y="156"/>
                    <a:pt x="434" y="156"/>
                    <a:pt x="434" y="156"/>
                  </a:cubicBezTo>
                  <a:cubicBezTo>
                    <a:pt x="433" y="156"/>
                    <a:pt x="433" y="156"/>
                    <a:pt x="433" y="156"/>
                  </a:cubicBezTo>
                  <a:cubicBezTo>
                    <a:pt x="432" y="156"/>
                    <a:pt x="432" y="156"/>
                    <a:pt x="432" y="156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391" y="102"/>
                  </a:moveTo>
                  <a:cubicBezTo>
                    <a:pt x="390" y="102"/>
                    <a:pt x="390" y="102"/>
                    <a:pt x="390" y="102"/>
                  </a:cubicBezTo>
                  <a:cubicBezTo>
                    <a:pt x="391" y="101"/>
                    <a:pt x="391" y="101"/>
                    <a:pt x="391" y="101"/>
                  </a:cubicBezTo>
                  <a:cubicBezTo>
                    <a:pt x="393" y="100"/>
                    <a:pt x="393" y="100"/>
                    <a:pt x="393" y="100"/>
                  </a:cubicBezTo>
                  <a:cubicBezTo>
                    <a:pt x="392" y="102"/>
                    <a:pt x="392" y="102"/>
                    <a:pt x="392" y="102"/>
                  </a:cubicBezTo>
                  <a:cubicBezTo>
                    <a:pt x="391" y="102"/>
                    <a:pt x="391" y="102"/>
                    <a:pt x="391" y="102"/>
                  </a:cubicBezTo>
                  <a:close/>
                  <a:moveTo>
                    <a:pt x="379" y="107"/>
                  </a:moveTo>
                  <a:cubicBezTo>
                    <a:pt x="381" y="107"/>
                    <a:pt x="381" y="107"/>
                    <a:pt x="381" y="107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86" y="107"/>
                    <a:pt x="386" y="107"/>
                    <a:pt x="386" y="107"/>
                  </a:cubicBezTo>
                  <a:cubicBezTo>
                    <a:pt x="387" y="108"/>
                    <a:pt x="387" y="108"/>
                    <a:pt x="387" y="108"/>
                  </a:cubicBezTo>
                  <a:cubicBezTo>
                    <a:pt x="387" y="109"/>
                    <a:pt x="387" y="109"/>
                    <a:pt x="387" y="109"/>
                  </a:cubicBezTo>
                  <a:cubicBezTo>
                    <a:pt x="388" y="110"/>
                    <a:pt x="388" y="110"/>
                    <a:pt x="388" y="110"/>
                  </a:cubicBezTo>
                  <a:cubicBezTo>
                    <a:pt x="387" y="111"/>
                    <a:pt x="387" y="111"/>
                    <a:pt x="387" y="111"/>
                  </a:cubicBezTo>
                  <a:cubicBezTo>
                    <a:pt x="385" y="112"/>
                    <a:pt x="385" y="112"/>
                    <a:pt x="385" y="112"/>
                  </a:cubicBezTo>
                  <a:cubicBezTo>
                    <a:pt x="384" y="111"/>
                    <a:pt x="384" y="111"/>
                    <a:pt x="384" y="111"/>
                  </a:cubicBezTo>
                  <a:cubicBezTo>
                    <a:pt x="382" y="111"/>
                    <a:pt x="382" y="111"/>
                    <a:pt x="382" y="111"/>
                  </a:cubicBezTo>
                  <a:cubicBezTo>
                    <a:pt x="382" y="110"/>
                    <a:pt x="382" y="110"/>
                    <a:pt x="382" y="110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79" y="107"/>
                    <a:pt x="379" y="107"/>
                    <a:pt x="379" y="107"/>
                  </a:cubicBezTo>
                  <a:close/>
                  <a:moveTo>
                    <a:pt x="318" y="111"/>
                  </a:moveTo>
                  <a:cubicBezTo>
                    <a:pt x="316" y="110"/>
                    <a:pt x="316" y="110"/>
                    <a:pt x="316" y="110"/>
                  </a:cubicBezTo>
                  <a:cubicBezTo>
                    <a:pt x="316" y="109"/>
                    <a:pt x="316" y="109"/>
                    <a:pt x="316" y="109"/>
                  </a:cubicBezTo>
                  <a:cubicBezTo>
                    <a:pt x="316" y="109"/>
                    <a:pt x="316" y="109"/>
                    <a:pt x="316" y="109"/>
                  </a:cubicBezTo>
                  <a:cubicBezTo>
                    <a:pt x="318" y="109"/>
                    <a:pt x="318" y="109"/>
                    <a:pt x="318" y="109"/>
                  </a:cubicBezTo>
                  <a:cubicBezTo>
                    <a:pt x="318" y="110"/>
                    <a:pt x="318" y="110"/>
                    <a:pt x="318" y="110"/>
                  </a:cubicBezTo>
                  <a:cubicBezTo>
                    <a:pt x="318" y="111"/>
                    <a:pt x="318" y="111"/>
                    <a:pt x="318" y="111"/>
                  </a:cubicBezTo>
                  <a:close/>
                  <a:moveTo>
                    <a:pt x="324" y="119"/>
                  </a:moveTo>
                  <a:cubicBezTo>
                    <a:pt x="326" y="118"/>
                    <a:pt x="326" y="118"/>
                    <a:pt x="326" y="118"/>
                  </a:cubicBezTo>
                  <a:cubicBezTo>
                    <a:pt x="326" y="119"/>
                    <a:pt x="326" y="119"/>
                    <a:pt x="326" y="119"/>
                  </a:cubicBezTo>
                  <a:cubicBezTo>
                    <a:pt x="324" y="120"/>
                    <a:pt x="324" y="120"/>
                    <a:pt x="324" y="120"/>
                  </a:cubicBezTo>
                  <a:cubicBezTo>
                    <a:pt x="324" y="119"/>
                    <a:pt x="324" y="119"/>
                    <a:pt x="324" y="119"/>
                  </a:cubicBezTo>
                  <a:close/>
                  <a:moveTo>
                    <a:pt x="327" y="117"/>
                  </a:moveTo>
                  <a:cubicBezTo>
                    <a:pt x="328" y="116"/>
                    <a:pt x="328" y="116"/>
                    <a:pt x="328" y="116"/>
                  </a:cubicBezTo>
                  <a:cubicBezTo>
                    <a:pt x="328" y="114"/>
                    <a:pt x="328" y="114"/>
                    <a:pt x="328" y="114"/>
                  </a:cubicBezTo>
                  <a:cubicBezTo>
                    <a:pt x="329" y="114"/>
                    <a:pt x="329" y="114"/>
                    <a:pt x="329" y="114"/>
                  </a:cubicBezTo>
                  <a:cubicBezTo>
                    <a:pt x="329" y="112"/>
                    <a:pt x="329" y="112"/>
                    <a:pt x="329" y="112"/>
                  </a:cubicBezTo>
                  <a:cubicBezTo>
                    <a:pt x="330" y="112"/>
                    <a:pt x="330" y="112"/>
                    <a:pt x="330" y="112"/>
                  </a:cubicBezTo>
                  <a:cubicBezTo>
                    <a:pt x="332" y="111"/>
                    <a:pt x="332" y="111"/>
                    <a:pt x="332" y="111"/>
                  </a:cubicBezTo>
                  <a:cubicBezTo>
                    <a:pt x="333" y="111"/>
                    <a:pt x="333" y="111"/>
                    <a:pt x="333" y="111"/>
                  </a:cubicBezTo>
                  <a:cubicBezTo>
                    <a:pt x="333" y="112"/>
                    <a:pt x="333" y="112"/>
                    <a:pt x="333" y="112"/>
                  </a:cubicBezTo>
                  <a:cubicBezTo>
                    <a:pt x="332" y="113"/>
                    <a:pt x="332" y="113"/>
                    <a:pt x="332" y="113"/>
                  </a:cubicBezTo>
                  <a:cubicBezTo>
                    <a:pt x="331" y="115"/>
                    <a:pt x="331" y="115"/>
                    <a:pt x="331" y="115"/>
                  </a:cubicBezTo>
                  <a:cubicBezTo>
                    <a:pt x="331" y="117"/>
                    <a:pt x="331" y="117"/>
                    <a:pt x="331" y="117"/>
                  </a:cubicBezTo>
                  <a:cubicBezTo>
                    <a:pt x="330" y="118"/>
                    <a:pt x="330" y="118"/>
                    <a:pt x="330" y="118"/>
                  </a:cubicBezTo>
                  <a:cubicBezTo>
                    <a:pt x="330" y="119"/>
                    <a:pt x="330" y="119"/>
                    <a:pt x="330" y="119"/>
                  </a:cubicBezTo>
                  <a:cubicBezTo>
                    <a:pt x="330" y="120"/>
                    <a:pt x="330" y="120"/>
                    <a:pt x="330" y="120"/>
                  </a:cubicBezTo>
                  <a:cubicBezTo>
                    <a:pt x="331" y="119"/>
                    <a:pt x="331" y="119"/>
                    <a:pt x="331" y="119"/>
                  </a:cubicBezTo>
                  <a:cubicBezTo>
                    <a:pt x="332" y="120"/>
                    <a:pt x="332" y="120"/>
                    <a:pt x="332" y="120"/>
                  </a:cubicBezTo>
                  <a:cubicBezTo>
                    <a:pt x="332" y="121"/>
                    <a:pt x="332" y="121"/>
                    <a:pt x="332" y="121"/>
                  </a:cubicBezTo>
                  <a:cubicBezTo>
                    <a:pt x="333" y="121"/>
                    <a:pt x="333" y="121"/>
                    <a:pt x="333" y="121"/>
                  </a:cubicBezTo>
                  <a:cubicBezTo>
                    <a:pt x="336" y="119"/>
                    <a:pt x="336" y="119"/>
                    <a:pt x="336" y="119"/>
                  </a:cubicBezTo>
                  <a:cubicBezTo>
                    <a:pt x="337" y="118"/>
                    <a:pt x="337" y="118"/>
                    <a:pt x="337" y="118"/>
                  </a:cubicBezTo>
                  <a:cubicBezTo>
                    <a:pt x="338" y="118"/>
                    <a:pt x="338" y="118"/>
                    <a:pt x="338" y="118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39" y="114"/>
                    <a:pt x="339" y="114"/>
                    <a:pt x="339" y="114"/>
                  </a:cubicBezTo>
                  <a:cubicBezTo>
                    <a:pt x="340" y="114"/>
                    <a:pt x="340" y="114"/>
                    <a:pt x="340" y="114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42" y="110"/>
                    <a:pt x="342" y="110"/>
                    <a:pt x="342" y="110"/>
                  </a:cubicBezTo>
                  <a:cubicBezTo>
                    <a:pt x="343" y="111"/>
                    <a:pt x="343" y="111"/>
                    <a:pt x="343" y="111"/>
                  </a:cubicBezTo>
                  <a:cubicBezTo>
                    <a:pt x="342" y="112"/>
                    <a:pt x="342" y="112"/>
                    <a:pt x="342" y="112"/>
                  </a:cubicBezTo>
                  <a:cubicBezTo>
                    <a:pt x="343" y="113"/>
                    <a:pt x="343" y="113"/>
                    <a:pt x="343" y="113"/>
                  </a:cubicBezTo>
                  <a:cubicBezTo>
                    <a:pt x="342" y="115"/>
                    <a:pt x="342" y="115"/>
                    <a:pt x="342" y="115"/>
                  </a:cubicBezTo>
                  <a:cubicBezTo>
                    <a:pt x="343" y="117"/>
                    <a:pt x="343" y="117"/>
                    <a:pt x="343" y="117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6" y="113"/>
                    <a:pt x="346" y="113"/>
                    <a:pt x="346" y="113"/>
                  </a:cubicBezTo>
                  <a:cubicBezTo>
                    <a:pt x="347" y="112"/>
                    <a:pt x="347" y="112"/>
                    <a:pt x="347" y="112"/>
                  </a:cubicBezTo>
                  <a:cubicBezTo>
                    <a:pt x="349" y="110"/>
                    <a:pt x="349" y="110"/>
                    <a:pt x="349" y="110"/>
                  </a:cubicBezTo>
                  <a:cubicBezTo>
                    <a:pt x="349" y="108"/>
                    <a:pt x="349" y="108"/>
                    <a:pt x="349" y="108"/>
                  </a:cubicBezTo>
                  <a:cubicBezTo>
                    <a:pt x="349" y="106"/>
                    <a:pt x="349" y="106"/>
                    <a:pt x="349" y="106"/>
                  </a:cubicBezTo>
                  <a:cubicBezTo>
                    <a:pt x="350" y="105"/>
                    <a:pt x="350" y="105"/>
                    <a:pt x="350" y="105"/>
                  </a:cubicBezTo>
                  <a:cubicBezTo>
                    <a:pt x="351" y="106"/>
                    <a:pt x="351" y="106"/>
                    <a:pt x="351" y="106"/>
                  </a:cubicBezTo>
                  <a:cubicBezTo>
                    <a:pt x="354" y="104"/>
                    <a:pt x="354" y="104"/>
                    <a:pt x="354" y="104"/>
                  </a:cubicBezTo>
                  <a:cubicBezTo>
                    <a:pt x="355" y="102"/>
                    <a:pt x="355" y="102"/>
                    <a:pt x="355" y="102"/>
                  </a:cubicBezTo>
                  <a:cubicBezTo>
                    <a:pt x="355" y="100"/>
                    <a:pt x="355" y="100"/>
                    <a:pt x="355" y="100"/>
                  </a:cubicBezTo>
                  <a:cubicBezTo>
                    <a:pt x="356" y="100"/>
                    <a:pt x="356" y="100"/>
                    <a:pt x="356" y="100"/>
                  </a:cubicBezTo>
                  <a:cubicBezTo>
                    <a:pt x="357" y="100"/>
                    <a:pt x="357" y="100"/>
                    <a:pt x="357" y="100"/>
                  </a:cubicBezTo>
                  <a:cubicBezTo>
                    <a:pt x="359" y="100"/>
                    <a:pt x="359" y="100"/>
                    <a:pt x="359" y="100"/>
                  </a:cubicBezTo>
                  <a:cubicBezTo>
                    <a:pt x="360" y="99"/>
                    <a:pt x="360" y="99"/>
                    <a:pt x="360" y="99"/>
                  </a:cubicBezTo>
                  <a:cubicBezTo>
                    <a:pt x="361" y="100"/>
                    <a:pt x="361" y="100"/>
                    <a:pt x="361" y="100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58" y="105"/>
                    <a:pt x="358" y="105"/>
                    <a:pt x="358" y="105"/>
                  </a:cubicBezTo>
                  <a:cubicBezTo>
                    <a:pt x="357" y="107"/>
                    <a:pt x="357" y="107"/>
                    <a:pt x="357" y="107"/>
                  </a:cubicBezTo>
                  <a:cubicBezTo>
                    <a:pt x="356" y="108"/>
                    <a:pt x="356" y="108"/>
                    <a:pt x="356" y="108"/>
                  </a:cubicBezTo>
                  <a:cubicBezTo>
                    <a:pt x="356" y="109"/>
                    <a:pt x="356" y="109"/>
                    <a:pt x="356" y="109"/>
                  </a:cubicBezTo>
                  <a:cubicBezTo>
                    <a:pt x="355" y="110"/>
                    <a:pt x="355" y="110"/>
                    <a:pt x="355" y="110"/>
                  </a:cubicBezTo>
                  <a:cubicBezTo>
                    <a:pt x="352" y="113"/>
                    <a:pt x="352" y="113"/>
                    <a:pt x="352" y="113"/>
                  </a:cubicBezTo>
                  <a:cubicBezTo>
                    <a:pt x="352" y="114"/>
                    <a:pt x="352" y="114"/>
                    <a:pt x="352" y="114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3" y="117"/>
                    <a:pt x="353" y="117"/>
                    <a:pt x="353" y="117"/>
                  </a:cubicBezTo>
                  <a:cubicBezTo>
                    <a:pt x="354" y="118"/>
                    <a:pt x="354" y="118"/>
                    <a:pt x="354" y="118"/>
                  </a:cubicBezTo>
                  <a:cubicBezTo>
                    <a:pt x="356" y="118"/>
                    <a:pt x="356" y="118"/>
                    <a:pt x="356" y="118"/>
                  </a:cubicBezTo>
                  <a:cubicBezTo>
                    <a:pt x="357" y="117"/>
                    <a:pt x="357" y="117"/>
                    <a:pt x="357" y="117"/>
                  </a:cubicBezTo>
                  <a:cubicBezTo>
                    <a:pt x="359" y="116"/>
                    <a:pt x="359" y="116"/>
                    <a:pt x="359" y="116"/>
                  </a:cubicBezTo>
                  <a:cubicBezTo>
                    <a:pt x="359" y="115"/>
                    <a:pt x="359" y="115"/>
                    <a:pt x="359" y="115"/>
                  </a:cubicBezTo>
                  <a:cubicBezTo>
                    <a:pt x="359" y="113"/>
                    <a:pt x="359" y="113"/>
                    <a:pt x="359" y="113"/>
                  </a:cubicBezTo>
                  <a:cubicBezTo>
                    <a:pt x="360" y="112"/>
                    <a:pt x="360" y="112"/>
                    <a:pt x="360" y="112"/>
                  </a:cubicBezTo>
                  <a:cubicBezTo>
                    <a:pt x="361" y="111"/>
                    <a:pt x="361" y="111"/>
                    <a:pt x="361" y="111"/>
                  </a:cubicBezTo>
                  <a:cubicBezTo>
                    <a:pt x="362" y="111"/>
                    <a:pt x="362" y="111"/>
                    <a:pt x="362" y="111"/>
                  </a:cubicBezTo>
                  <a:cubicBezTo>
                    <a:pt x="363" y="110"/>
                    <a:pt x="363" y="110"/>
                    <a:pt x="363" y="110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6" y="111"/>
                    <a:pt x="366" y="111"/>
                    <a:pt x="366" y="111"/>
                  </a:cubicBezTo>
                  <a:cubicBezTo>
                    <a:pt x="367" y="110"/>
                    <a:pt x="367" y="110"/>
                    <a:pt x="367" y="110"/>
                  </a:cubicBezTo>
                  <a:cubicBezTo>
                    <a:pt x="369" y="110"/>
                    <a:pt x="369" y="110"/>
                    <a:pt x="369" y="110"/>
                  </a:cubicBezTo>
                  <a:cubicBezTo>
                    <a:pt x="370" y="108"/>
                    <a:pt x="370" y="108"/>
                    <a:pt x="370" y="108"/>
                  </a:cubicBezTo>
                  <a:cubicBezTo>
                    <a:pt x="371" y="105"/>
                    <a:pt x="371" y="105"/>
                    <a:pt x="371" y="105"/>
                  </a:cubicBezTo>
                  <a:cubicBezTo>
                    <a:pt x="373" y="103"/>
                    <a:pt x="373" y="103"/>
                    <a:pt x="373" y="103"/>
                  </a:cubicBezTo>
                  <a:cubicBezTo>
                    <a:pt x="373" y="101"/>
                    <a:pt x="373" y="101"/>
                    <a:pt x="373" y="101"/>
                  </a:cubicBezTo>
                  <a:cubicBezTo>
                    <a:pt x="373" y="100"/>
                    <a:pt x="373" y="100"/>
                    <a:pt x="373" y="100"/>
                  </a:cubicBezTo>
                  <a:cubicBezTo>
                    <a:pt x="375" y="102"/>
                    <a:pt x="375" y="102"/>
                    <a:pt x="375" y="102"/>
                  </a:cubicBezTo>
                  <a:cubicBezTo>
                    <a:pt x="376" y="103"/>
                    <a:pt x="376" y="103"/>
                    <a:pt x="376" y="103"/>
                  </a:cubicBezTo>
                  <a:cubicBezTo>
                    <a:pt x="377" y="102"/>
                    <a:pt x="377" y="102"/>
                    <a:pt x="377" y="102"/>
                  </a:cubicBezTo>
                  <a:cubicBezTo>
                    <a:pt x="376" y="101"/>
                    <a:pt x="376" y="101"/>
                    <a:pt x="376" y="101"/>
                  </a:cubicBezTo>
                  <a:cubicBezTo>
                    <a:pt x="375" y="98"/>
                    <a:pt x="375" y="98"/>
                    <a:pt x="375" y="98"/>
                  </a:cubicBezTo>
                  <a:cubicBezTo>
                    <a:pt x="375" y="97"/>
                    <a:pt x="375" y="97"/>
                    <a:pt x="375" y="97"/>
                  </a:cubicBezTo>
                  <a:cubicBezTo>
                    <a:pt x="377" y="96"/>
                    <a:pt x="377" y="96"/>
                    <a:pt x="377" y="96"/>
                  </a:cubicBezTo>
                  <a:cubicBezTo>
                    <a:pt x="378" y="95"/>
                    <a:pt x="378" y="95"/>
                    <a:pt x="378" y="95"/>
                  </a:cubicBezTo>
                  <a:cubicBezTo>
                    <a:pt x="380" y="94"/>
                    <a:pt x="380" y="94"/>
                    <a:pt x="380" y="94"/>
                  </a:cubicBezTo>
                  <a:cubicBezTo>
                    <a:pt x="381" y="95"/>
                    <a:pt x="381" y="95"/>
                    <a:pt x="381" y="95"/>
                  </a:cubicBezTo>
                  <a:cubicBezTo>
                    <a:pt x="382" y="95"/>
                    <a:pt x="382" y="95"/>
                    <a:pt x="382" y="95"/>
                  </a:cubicBezTo>
                  <a:cubicBezTo>
                    <a:pt x="384" y="93"/>
                    <a:pt x="384" y="93"/>
                    <a:pt x="384" y="93"/>
                  </a:cubicBezTo>
                  <a:cubicBezTo>
                    <a:pt x="384" y="92"/>
                    <a:pt x="384" y="92"/>
                    <a:pt x="384" y="92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7"/>
                    <a:pt x="384" y="87"/>
                    <a:pt x="384" y="87"/>
                  </a:cubicBezTo>
                  <a:cubicBezTo>
                    <a:pt x="383" y="86"/>
                    <a:pt x="383" y="86"/>
                    <a:pt x="383" y="86"/>
                  </a:cubicBezTo>
                  <a:cubicBezTo>
                    <a:pt x="383" y="84"/>
                    <a:pt x="383" y="84"/>
                    <a:pt x="383" y="84"/>
                  </a:cubicBezTo>
                  <a:cubicBezTo>
                    <a:pt x="382" y="84"/>
                    <a:pt x="382" y="84"/>
                    <a:pt x="382" y="84"/>
                  </a:cubicBezTo>
                  <a:cubicBezTo>
                    <a:pt x="381" y="84"/>
                    <a:pt x="381" y="84"/>
                    <a:pt x="381" y="84"/>
                  </a:cubicBezTo>
                  <a:cubicBezTo>
                    <a:pt x="379" y="85"/>
                    <a:pt x="379" y="85"/>
                    <a:pt x="379" y="85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90"/>
                    <a:pt x="379" y="90"/>
                    <a:pt x="379" y="90"/>
                  </a:cubicBezTo>
                  <a:cubicBezTo>
                    <a:pt x="377" y="90"/>
                    <a:pt x="377" y="90"/>
                    <a:pt x="377" y="90"/>
                  </a:cubicBezTo>
                  <a:cubicBezTo>
                    <a:pt x="377" y="89"/>
                    <a:pt x="377" y="89"/>
                    <a:pt x="377" y="89"/>
                  </a:cubicBezTo>
                  <a:cubicBezTo>
                    <a:pt x="376" y="89"/>
                    <a:pt x="376" y="89"/>
                    <a:pt x="376" y="89"/>
                  </a:cubicBezTo>
                  <a:cubicBezTo>
                    <a:pt x="376" y="90"/>
                    <a:pt x="376" y="90"/>
                    <a:pt x="376" y="90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5" y="89"/>
                    <a:pt x="375" y="89"/>
                    <a:pt x="375" y="89"/>
                  </a:cubicBezTo>
                  <a:cubicBezTo>
                    <a:pt x="374" y="87"/>
                    <a:pt x="374" y="87"/>
                    <a:pt x="374" y="87"/>
                  </a:cubicBezTo>
                  <a:cubicBezTo>
                    <a:pt x="373" y="85"/>
                    <a:pt x="373" y="85"/>
                    <a:pt x="373" y="85"/>
                  </a:cubicBezTo>
                  <a:cubicBezTo>
                    <a:pt x="372" y="85"/>
                    <a:pt x="372" y="85"/>
                    <a:pt x="372" y="85"/>
                  </a:cubicBezTo>
                  <a:cubicBezTo>
                    <a:pt x="371" y="86"/>
                    <a:pt x="371" y="86"/>
                    <a:pt x="371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67" y="85"/>
                    <a:pt x="367" y="85"/>
                    <a:pt x="367" y="85"/>
                  </a:cubicBezTo>
                  <a:cubicBezTo>
                    <a:pt x="366" y="85"/>
                    <a:pt x="366" y="85"/>
                    <a:pt x="366" y="85"/>
                  </a:cubicBezTo>
                  <a:cubicBezTo>
                    <a:pt x="362" y="85"/>
                    <a:pt x="362" y="85"/>
                    <a:pt x="362" y="85"/>
                  </a:cubicBezTo>
                  <a:cubicBezTo>
                    <a:pt x="360" y="86"/>
                    <a:pt x="360" y="86"/>
                    <a:pt x="360" y="86"/>
                  </a:cubicBezTo>
                  <a:cubicBezTo>
                    <a:pt x="360" y="87"/>
                    <a:pt x="360" y="87"/>
                    <a:pt x="360" y="87"/>
                  </a:cubicBezTo>
                  <a:cubicBezTo>
                    <a:pt x="359" y="88"/>
                    <a:pt x="359" y="88"/>
                    <a:pt x="359" y="88"/>
                  </a:cubicBezTo>
                  <a:cubicBezTo>
                    <a:pt x="358" y="88"/>
                    <a:pt x="358" y="88"/>
                    <a:pt x="358" y="88"/>
                  </a:cubicBezTo>
                  <a:cubicBezTo>
                    <a:pt x="357" y="88"/>
                    <a:pt x="357" y="88"/>
                    <a:pt x="357" y="88"/>
                  </a:cubicBezTo>
                  <a:cubicBezTo>
                    <a:pt x="353" y="91"/>
                    <a:pt x="353" y="91"/>
                    <a:pt x="353" y="91"/>
                  </a:cubicBezTo>
                  <a:cubicBezTo>
                    <a:pt x="352" y="92"/>
                    <a:pt x="352" y="92"/>
                    <a:pt x="352" y="92"/>
                  </a:cubicBezTo>
                  <a:cubicBezTo>
                    <a:pt x="350" y="93"/>
                    <a:pt x="350" y="93"/>
                    <a:pt x="350" y="93"/>
                  </a:cubicBezTo>
                  <a:cubicBezTo>
                    <a:pt x="348" y="94"/>
                    <a:pt x="348" y="94"/>
                    <a:pt x="348" y="94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5" y="96"/>
                    <a:pt x="345" y="96"/>
                    <a:pt x="345" y="96"/>
                  </a:cubicBezTo>
                  <a:cubicBezTo>
                    <a:pt x="345" y="97"/>
                    <a:pt x="345" y="97"/>
                    <a:pt x="345" y="97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1" y="97"/>
                    <a:pt x="341" y="97"/>
                    <a:pt x="341" y="97"/>
                  </a:cubicBezTo>
                  <a:cubicBezTo>
                    <a:pt x="340" y="97"/>
                    <a:pt x="340" y="97"/>
                    <a:pt x="340" y="97"/>
                  </a:cubicBezTo>
                  <a:cubicBezTo>
                    <a:pt x="339" y="98"/>
                    <a:pt x="339" y="98"/>
                    <a:pt x="339" y="98"/>
                  </a:cubicBezTo>
                  <a:cubicBezTo>
                    <a:pt x="337" y="98"/>
                    <a:pt x="337" y="98"/>
                    <a:pt x="337" y="98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33" y="101"/>
                    <a:pt x="333" y="101"/>
                    <a:pt x="333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29" y="101"/>
                    <a:pt x="329" y="101"/>
                    <a:pt x="329" y="101"/>
                  </a:cubicBezTo>
                  <a:cubicBezTo>
                    <a:pt x="325" y="102"/>
                    <a:pt x="325" y="102"/>
                    <a:pt x="325" y="102"/>
                  </a:cubicBezTo>
                  <a:cubicBezTo>
                    <a:pt x="323" y="105"/>
                    <a:pt x="323" y="105"/>
                    <a:pt x="323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7"/>
                    <a:pt x="319" y="107"/>
                    <a:pt x="319" y="107"/>
                  </a:cubicBezTo>
                  <a:cubicBezTo>
                    <a:pt x="320" y="107"/>
                    <a:pt x="320" y="107"/>
                    <a:pt x="320" y="107"/>
                  </a:cubicBezTo>
                  <a:cubicBezTo>
                    <a:pt x="321" y="108"/>
                    <a:pt x="321" y="108"/>
                    <a:pt x="321" y="108"/>
                  </a:cubicBezTo>
                  <a:cubicBezTo>
                    <a:pt x="319" y="108"/>
                    <a:pt x="319" y="108"/>
                    <a:pt x="319" y="108"/>
                  </a:cubicBezTo>
                  <a:cubicBezTo>
                    <a:pt x="319" y="109"/>
                    <a:pt x="319" y="109"/>
                    <a:pt x="319" y="109"/>
                  </a:cubicBezTo>
                  <a:cubicBezTo>
                    <a:pt x="320" y="110"/>
                    <a:pt x="320" y="110"/>
                    <a:pt x="320" y="110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17" y="112"/>
                    <a:pt x="317" y="112"/>
                    <a:pt x="317" y="112"/>
                  </a:cubicBezTo>
                  <a:cubicBezTo>
                    <a:pt x="317" y="113"/>
                    <a:pt x="317" y="113"/>
                    <a:pt x="317" y="113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21" y="113"/>
                    <a:pt x="321" y="113"/>
                    <a:pt x="321" y="113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3" y="111"/>
                    <a:pt x="323" y="111"/>
                    <a:pt x="323" y="111"/>
                  </a:cubicBezTo>
                  <a:cubicBezTo>
                    <a:pt x="324" y="112"/>
                    <a:pt x="324" y="112"/>
                    <a:pt x="324" y="112"/>
                  </a:cubicBezTo>
                  <a:cubicBezTo>
                    <a:pt x="326" y="114"/>
                    <a:pt x="326" y="114"/>
                    <a:pt x="326" y="114"/>
                  </a:cubicBezTo>
                  <a:cubicBezTo>
                    <a:pt x="326" y="116"/>
                    <a:pt x="326" y="116"/>
                    <a:pt x="326" y="116"/>
                  </a:cubicBezTo>
                  <a:cubicBezTo>
                    <a:pt x="327" y="117"/>
                    <a:pt x="327" y="117"/>
                    <a:pt x="327" y="117"/>
                  </a:cubicBezTo>
                  <a:close/>
                  <a:moveTo>
                    <a:pt x="495" y="215"/>
                  </a:moveTo>
                  <a:cubicBezTo>
                    <a:pt x="495" y="215"/>
                    <a:pt x="495" y="215"/>
                    <a:pt x="495" y="215"/>
                  </a:cubicBezTo>
                  <a:cubicBezTo>
                    <a:pt x="498" y="215"/>
                    <a:pt x="498" y="215"/>
                    <a:pt x="498" y="215"/>
                  </a:cubicBezTo>
                  <a:cubicBezTo>
                    <a:pt x="498" y="216"/>
                    <a:pt x="498" y="216"/>
                    <a:pt x="498" y="216"/>
                  </a:cubicBezTo>
                  <a:cubicBezTo>
                    <a:pt x="497" y="217"/>
                    <a:pt x="497" y="217"/>
                    <a:pt x="497" y="217"/>
                  </a:cubicBezTo>
                  <a:cubicBezTo>
                    <a:pt x="496" y="216"/>
                    <a:pt x="496" y="216"/>
                    <a:pt x="496" y="216"/>
                  </a:cubicBezTo>
                  <a:cubicBezTo>
                    <a:pt x="495" y="215"/>
                    <a:pt x="495" y="215"/>
                    <a:pt x="495" y="215"/>
                  </a:cubicBezTo>
                  <a:close/>
                  <a:moveTo>
                    <a:pt x="475" y="177"/>
                  </a:moveTo>
                  <a:cubicBezTo>
                    <a:pt x="474" y="176"/>
                    <a:pt x="474" y="176"/>
                    <a:pt x="474" y="176"/>
                  </a:cubicBezTo>
                  <a:cubicBezTo>
                    <a:pt x="473" y="176"/>
                    <a:pt x="473" y="176"/>
                    <a:pt x="473" y="176"/>
                  </a:cubicBezTo>
                  <a:cubicBezTo>
                    <a:pt x="472" y="177"/>
                    <a:pt x="472" y="177"/>
                    <a:pt x="472" y="177"/>
                  </a:cubicBezTo>
                  <a:cubicBezTo>
                    <a:pt x="474" y="177"/>
                    <a:pt x="474" y="177"/>
                    <a:pt x="474" y="177"/>
                  </a:cubicBezTo>
                  <a:cubicBezTo>
                    <a:pt x="474" y="177"/>
                    <a:pt x="474" y="177"/>
                    <a:pt x="474" y="177"/>
                  </a:cubicBezTo>
                  <a:cubicBezTo>
                    <a:pt x="474" y="178"/>
                    <a:pt x="474" y="178"/>
                    <a:pt x="474" y="178"/>
                  </a:cubicBezTo>
                  <a:cubicBezTo>
                    <a:pt x="472" y="178"/>
                    <a:pt x="472" y="178"/>
                    <a:pt x="472" y="178"/>
                  </a:cubicBezTo>
                  <a:cubicBezTo>
                    <a:pt x="471" y="179"/>
                    <a:pt x="471" y="179"/>
                    <a:pt x="471" y="179"/>
                  </a:cubicBezTo>
                  <a:cubicBezTo>
                    <a:pt x="472" y="180"/>
                    <a:pt x="472" y="180"/>
                    <a:pt x="472" y="180"/>
                  </a:cubicBezTo>
                  <a:cubicBezTo>
                    <a:pt x="472" y="181"/>
                    <a:pt x="472" y="181"/>
                    <a:pt x="472" y="181"/>
                  </a:cubicBezTo>
                  <a:cubicBezTo>
                    <a:pt x="472" y="181"/>
                    <a:pt x="472" y="181"/>
                    <a:pt x="472" y="181"/>
                  </a:cubicBezTo>
                  <a:cubicBezTo>
                    <a:pt x="470" y="181"/>
                    <a:pt x="470" y="181"/>
                    <a:pt x="470" y="181"/>
                  </a:cubicBezTo>
                  <a:cubicBezTo>
                    <a:pt x="468" y="181"/>
                    <a:pt x="468" y="181"/>
                    <a:pt x="468" y="181"/>
                  </a:cubicBezTo>
                  <a:cubicBezTo>
                    <a:pt x="467" y="182"/>
                    <a:pt x="467" y="182"/>
                    <a:pt x="467" y="182"/>
                  </a:cubicBezTo>
                  <a:cubicBezTo>
                    <a:pt x="466" y="184"/>
                    <a:pt x="466" y="184"/>
                    <a:pt x="466" y="184"/>
                  </a:cubicBezTo>
                  <a:cubicBezTo>
                    <a:pt x="466" y="185"/>
                    <a:pt x="466" y="185"/>
                    <a:pt x="466" y="185"/>
                  </a:cubicBezTo>
                  <a:cubicBezTo>
                    <a:pt x="466" y="185"/>
                    <a:pt x="466" y="185"/>
                    <a:pt x="466" y="185"/>
                  </a:cubicBezTo>
                  <a:cubicBezTo>
                    <a:pt x="467" y="185"/>
                    <a:pt x="467" y="185"/>
                    <a:pt x="467" y="185"/>
                  </a:cubicBezTo>
                  <a:cubicBezTo>
                    <a:pt x="466" y="186"/>
                    <a:pt x="466" y="186"/>
                    <a:pt x="466" y="186"/>
                  </a:cubicBezTo>
                  <a:cubicBezTo>
                    <a:pt x="466" y="187"/>
                    <a:pt x="466" y="187"/>
                    <a:pt x="466" y="187"/>
                  </a:cubicBezTo>
                  <a:cubicBezTo>
                    <a:pt x="467" y="187"/>
                    <a:pt x="467" y="187"/>
                    <a:pt x="467" y="187"/>
                  </a:cubicBezTo>
                  <a:cubicBezTo>
                    <a:pt x="468" y="186"/>
                    <a:pt x="468" y="186"/>
                    <a:pt x="468" y="186"/>
                  </a:cubicBezTo>
                  <a:cubicBezTo>
                    <a:pt x="468" y="186"/>
                    <a:pt x="468" y="186"/>
                    <a:pt x="468" y="186"/>
                  </a:cubicBezTo>
                  <a:cubicBezTo>
                    <a:pt x="467" y="188"/>
                    <a:pt x="467" y="188"/>
                    <a:pt x="467" y="188"/>
                  </a:cubicBezTo>
                  <a:cubicBezTo>
                    <a:pt x="468" y="189"/>
                    <a:pt x="468" y="189"/>
                    <a:pt x="468" y="189"/>
                  </a:cubicBezTo>
                  <a:cubicBezTo>
                    <a:pt x="469" y="190"/>
                    <a:pt x="469" y="190"/>
                    <a:pt x="469" y="190"/>
                  </a:cubicBezTo>
                  <a:cubicBezTo>
                    <a:pt x="470" y="189"/>
                    <a:pt x="470" y="189"/>
                    <a:pt x="470" y="189"/>
                  </a:cubicBezTo>
                  <a:cubicBezTo>
                    <a:pt x="470" y="190"/>
                    <a:pt x="470" y="190"/>
                    <a:pt x="470" y="190"/>
                  </a:cubicBezTo>
                  <a:cubicBezTo>
                    <a:pt x="470" y="191"/>
                    <a:pt x="470" y="191"/>
                    <a:pt x="470" y="191"/>
                  </a:cubicBezTo>
                  <a:cubicBezTo>
                    <a:pt x="471" y="191"/>
                    <a:pt x="471" y="191"/>
                    <a:pt x="471" y="191"/>
                  </a:cubicBezTo>
                  <a:cubicBezTo>
                    <a:pt x="472" y="190"/>
                    <a:pt x="472" y="190"/>
                    <a:pt x="472" y="190"/>
                  </a:cubicBezTo>
                  <a:cubicBezTo>
                    <a:pt x="473" y="190"/>
                    <a:pt x="473" y="190"/>
                    <a:pt x="473" y="190"/>
                  </a:cubicBezTo>
                  <a:cubicBezTo>
                    <a:pt x="473" y="193"/>
                    <a:pt x="473" y="193"/>
                    <a:pt x="473" y="193"/>
                  </a:cubicBezTo>
                  <a:cubicBezTo>
                    <a:pt x="473" y="194"/>
                    <a:pt x="473" y="194"/>
                    <a:pt x="473" y="194"/>
                  </a:cubicBezTo>
                  <a:cubicBezTo>
                    <a:pt x="475" y="193"/>
                    <a:pt x="475" y="193"/>
                    <a:pt x="475" y="193"/>
                  </a:cubicBezTo>
                  <a:cubicBezTo>
                    <a:pt x="475" y="195"/>
                    <a:pt x="475" y="195"/>
                    <a:pt x="475" y="195"/>
                  </a:cubicBezTo>
                  <a:cubicBezTo>
                    <a:pt x="477" y="195"/>
                    <a:pt x="477" y="195"/>
                    <a:pt x="477" y="195"/>
                  </a:cubicBezTo>
                  <a:cubicBezTo>
                    <a:pt x="479" y="196"/>
                    <a:pt x="479" y="196"/>
                    <a:pt x="479" y="196"/>
                  </a:cubicBezTo>
                  <a:cubicBezTo>
                    <a:pt x="480" y="196"/>
                    <a:pt x="480" y="196"/>
                    <a:pt x="480" y="196"/>
                  </a:cubicBezTo>
                  <a:cubicBezTo>
                    <a:pt x="481" y="197"/>
                    <a:pt x="481" y="197"/>
                    <a:pt x="481" y="197"/>
                  </a:cubicBezTo>
                  <a:cubicBezTo>
                    <a:pt x="481" y="196"/>
                    <a:pt x="481" y="196"/>
                    <a:pt x="481" y="196"/>
                  </a:cubicBezTo>
                  <a:cubicBezTo>
                    <a:pt x="481" y="195"/>
                    <a:pt x="481" y="195"/>
                    <a:pt x="481" y="195"/>
                  </a:cubicBezTo>
                  <a:cubicBezTo>
                    <a:pt x="482" y="194"/>
                    <a:pt x="482" y="194"/>
                    <a:pt x="482" y="194"/>
                  </a:cubicBezTo>
                  <a:cubicBezTo>
                    <a:pt x="483" y="192"/>
                    <a:pt x="483" y="192"/>
                    <a:pt x="483" y="192"/>
                  </a:cubicBezTo>
                  <a:cubicBezTo>
                    <a:pt x="483" y="190"/>
                    <a:pt x="483" y="190"/>
                    <a:pt x="483" y="190"/>
                  </a:cubicBezTo>
                  <a:cubicBezTo>
                    <a:pt x="484" y="188"/>
                    <a:pt x="484" y="188"/>
                    <a:pt x="484" y="188"/>
                  </a:cubicBezTo>
                  <a:cubicBezTo>
                    <a:pt x="485" y="187"/>
                    <a:pt x="485" y="187"/>
                    <a:pt x="485" y="187"/>
                  </a:cubicBezTo>
                  <a:cubicBezTo>
                    <a:pt x="486" y="184"/>
                    <a:pt x="486" y="184"/>
                    <a:pt x="486" y="184"/>
                  </a:cubicBezTo>
                  <a:cubicBezTo>
                    <a:pt x="486" y="182"/>
                    <a:pt x="486" y="182"/>
                    <a:pt x="486" y="182"/>
                  </a:cubicBezTo>
                  <a:cubicBezTo>
                    <a:pt x="486" y="181"/>
                    <a:pt x="486" y="181"/>
                    <a:pt x="486" y="181"/>
                  </a:cubicBezTo>
                  <a:cubicBezTo>
                    <a:pt x="486" y="180"/>
                    <a:pt x="486" y="180"/>
                    <a:pt x="486" y="180"/>
                  </a:cubicBezTo>
                  <a:cubicBezTo>
                    <a:pt x="484" y="179"/>
                    <a:pt x="484" y="179"/>
                    <a:pt x="484" y="179"/>
                  </a:cubicBezTo>
                  <a:cubicBezTo>
                    <a:pt x="484" y="177"/>
                    <a:pt x="484" y="177"/>
                    <a:pt x="484" y="177"/>
                  </a:cubicBezTo>
                  <a:cubicBezTo>
                    <a:pt x="484" y="176"/>
                    <a:pt x="484" y="176"/>
                    <a:pt x="484" y="176"/>
                  </a:cubicBezTo>
                  <a:cubicBezTo>
                    <a:pt x="483" y="174"/>
                    <a:pt x="483" y="174"/>
                    <a:pt x="483" y="174"/>
                  </a:cubicBezTo>
                  <a:cubicBezTo>
                    <a:pt x="481" y="173"/>
                    <a:pt x="481" y="173"/>
                    <a:pt x="481" y="173"/>
                  </a:cubicBezTo>
                  <a:cubicBezTo>
                    <a:pt x="479" y="174"/>
                    <a:pt x="479" y="174"/>
                    <a:pt x="479" y="174"/>
                  </a:cubicBezTo>
                  <a:cubicBezTo>
                    <a:pt x="478" y="174"/>
                    <a:pt x="478" y="174"/>
                    <a:pt x="478" y="174"/>
                  </a:cubicBezTo>
                  <a:cubicBezTo>
                    <a:pt x="476" y="174"/>
                    <a:pt x="476" y="174"/>
                    <a:pt x="476" y="174"/>
                  </a:cubicBezTo>
                  <a:cubicBezTo>
                    <a:pt x="475" y="175"/>
                    <a:pt x="475" y="175"/>
                    <a:pt x="475" y="175"/>
                  </a:cubicBezTo>
                  <a:cubicBezTo>
                    <a:pt x="476" y="176"/>
                    <a:pt x="476" y="176"/>
                    <a:pt x="476" y="176"/>
                  </a:cubicBezTo>
                  <a:cubicBezTo>
                    <a:pt x="476" y="177"/>
                    <a:pt x="476" y="177"/>
                    <a:pt x="476" y="177"/>
                  </a:cubicBezTo>
                  <a:cubicBezTo>
                    <a:pt x="475" y="177"/>
                    <a:pt x="475" y="177"/>
                    <a:pt x="475" y="177"/>
                  </a:cubicBezTo>
                  <a:close/>
                  <a:moveTo>
                    <a:pt x="487" y="163"/>
                  </a:moveTo>
                  <a:cubicBezTo>
                    <a:pt x="486" y="162"/>
                    <a:pt x="486" y="162"/>
                    <a:pt x="486" y="162"/>
                  </a:cubicBezTo>
                  <a:cubicBezTo>
                    <a:pt x="486" y="162"/>
                    <a:pt x="486" y="162"/>
                    <a:pt x="486" y="162"/>
                  </a:cubicBezTo>
                  <a:cubicBezTo>
                    <a:pt x="487" y="161"/>
                    <a:pt x="487" y="161"/>
                    <a:pt x="487" y="161"/>
                  </a:cubicBezTo>
                  <a:cubicBezTo>
                    <a:pt x="487" y="163"/>
                    <a:pt x="487" y="163"/>
                    <a:pt x="487" y="163"/>
                  </a:cubicBezTo>
                  <a:close/>
                  <a:moveTo>
                    <a:pt x="485" y="172"/>
                  </a:moveTo>
                  <a:cubicBezTo>
                    <a:pt x="484" y="171"/>
                    <a:pt x="484" y="171"/>
                    <a:pt x="484" y="171"/>
                  </a:cubicBezTo>
                  <a:cubicBezTo>
                    <a:pt x="484" y="170"/>
                    <a:pt x="484" y="170"/>
                    <a:pt x="484" y="170"/>
                  </a:cubicBezTo>
                  <a:cubicBezTo>
                    <a:pt x="484" y="169"/>
                    <a:pt x="484" y="169"/>
                    <a:pt x="484" y="169"/>
                  </a:cubicBezTo>
                  <a:cubicBezTo>
                    <a:pt x="484" y="169"/>
                    <a:pt x="484" y="169"/>
                    <a:pt x="484" y="169"/>
                  </a:cubicBezTo>
                  <a:cubicBezTo>
                    <a:pt x="484" y="167"/>
                    <a:pt x="484" y="167"/>
                    <a:pt x="484" y="167"/>
                  </a:cubicBezTo>
                  <a:cubicBezTo>
                    <a:pt x="485" y="166"/>
                    <a:pt x="485" y="166"/>
                    <a:pt x="485" y="166"/>
                  </a:cubicBezTo>
                  <a:cubicBezTo>
                    <a:pt x="487" y="166"/>
                    <a:pt x="487" y="166"/>
                    <a:pt x="487" y="166"/>
                  </a:cubicBezTo>
                  <a:cubicBezTo>
                    <a:pt x="486" y="170"/>
                    <a:pt x="486" y="170"/>
                    <a:pt x="486" y="170"/>
                  </a:cubicBezTo>
                  <a:cubicBezTo>
                    <a:pt x="485" y="171"/>
                    <a:pt x="485" y="171"/>
                    <a:pt x="485" y="171"/>
                  </a:cubicBezTo>
                  <a:cubicBezTo>
                    <a:pt x="485" y="172"/>
                    <a:pt x="485" y="172"/>
                    <a:pt x="485" y="172"/>
                  </a:cubicBezTo>
                  <a:close/>
                  <a:moveTo>
                    <a:pt x="472" y="168"/>
                  </a:moveTo>
                  <a:cubicBezTo>
                    <a:pt x="472" y="167"/>
                    <a:pt x="472" y="167"/>
                    <a:pt x="472" y="167"/>
                  </a:cubicBezTo>
                  <a:cubicBezTo>
                    <a:pt x="473" y="166"/>
                    <a:pt x="473" y="166"/>
                    <a:pt x="473" y="166"/>
                  </a:cubicBezTo>
                  <a:cubicBezTo>
                    <a:pt x="474" y="166"/>
                    <a:pt x="474" y="166"/>
                    <a:pt x="474" y="166"/>
                  </a:cubicBezTo>
                  <a:cubicBezTo>
                    <a:pt x="475" y="166"/>
                    <a:pt x="475" y="166"/>
                    <a:pt x="475" y="166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3" y="168"/>
                    <a:pt x="473" y="168"/>
                    <a:pt x="473" y="168"/>
                  </a:cubicBezTo>
                  <a:cubicBezTo>
                    <a:pt x="472" y="168"/>
                    <a:pt x="472" y="168"/>
                    <a:pt x="472" y="168"/>
                  </a:cubicBezTo>
                  <a:close/>
                  <a:moveTo>
                    <a:pt x="469" y="170"/>
                  </a:moveTo>
                  <a:cubicBezTo>
                    <a:pt x="469" y="170"/>
                    <a:pt x="469" y="170"/>
                    <a:pt x="469" y="170"/>
                  </a:cubicBezTo>
                  <a:cubicBezTo>
                    <a:pt x="470" y="169"/>
                    <a:pt x="470" y="169"/>
                    <a:pt x="470" y="169"/>
                  </a:cubicBezTo>
                  <a:cubicBezTo>
                    <a:pt x="471" y="169"/>
                    <a:pt x="471" y="169"/>
                    <a:pt x="471" y="169"/>
                  </a:cubicBezTo>
                  <a:cubicBezTo>
                    <a:pt x="470" y="170"/>
                    <a:pt x="470" y="170"/>
                    <a:pt x="470" y="170"/>
                  </a:cubicBezTo>
                  <a:cubicBezTo>
                    <a:pt x="469" y="170"/>
                    <a:pt x="469" y="170"/>
                    <a:pt x="469" y="170"/>
                  </a:cubicBezTo>
                  <a:close/>
                  <a:moveTo>
                    <a:pt x="472" y="174"/>
                  </a:moveTo>
                  <a:cubicBezTo>
                    <a:pt x="472" y="173"/>
                    <a:pt x="472" y="173"/>
                    <a:pt x="472" y="173"/>
                  </a:cubicBezTo>
                  <a:cubicBezTo>
                    <a:pt x="472" y="172"/>
                    <a:pt x="472" y="172"/>
                    <a:pt x="472" y="172"/>
                  </a:cubicBezTo>
                  <a:cubicBezTo>
                    <a:pt x="472" y="171"/>
                    <a:pt x="472" y="171"/>
                    <a:pt x="472" y="171"/>
                  </a:cubicBezTo>
                  <a:cubicBezTo>
                    <a:pt x="472" y="171"/>
                    <a:pt x="472" y="171"/>
                    <a:pt x="472" y="171"/>
                  </a:cubicBezTo>
                  <a:cubicBezTo>
                    <a:pt x="473" y="172"/>
                    <a:pt x="473" y="172"/>
                    <a:pt x="473" y="172"/>
                  </a:cubicBezTo>
                  <a:cubicBezTo>
                    <a:pt x="474" y="173"/>
                    <a:pt x="474" y="173"/>
                    <a:pt x="474" y="173"/>
                  </a:cubicBezTo>
                  <a:cubicBezTo>
                    <a:pt x="473" y="174"/>
                    <a:pt x="473" y="174"/>
                    <a:pt x="473" y="174"/>
                  </a:cubicBezTo>
                  <a:cubicBezTo>
                    <a:pt x="472" y="174"/>
                    <a:pt x="472" y="174"/>
                    <a:pt x="472" y="174"/>
                  </a:cubicBezTo>
                  <a:close/>
                  <a:moveTo>
                    <a:pt x="468" y="176"/>
                  </a:moveTo>
                  <a:cubicBezTo>
                    <a:pt x="467" y="175"/>
                    <a:pt x="467" y="175"/>
                    <a:pt x="467" y="175"/>
                  </a:cubicBezTo>
                  <a:cubicBezTo>
                    <a:pt x="467" y="173"/>
                    <a:pt x="467" y="173"/>
                    <a:pt x="467" y="173"/>
                  </a:cubicBezTo>
                  <a:cubicBezTo>
                    <a:pt x="468" y="172"/>
                    <a:pt x="468" y="172"/>
                    <a:pt x="468" y="172"/>
                  </a:cubicBezTo>
                  <a:cubicBezTo>
                    <a:pt x="468" y="172"/>
                    <a:pt x="468" y="172"/>
                    <a:pt x="468" y="172"/>
                  </a:cubicBezTo>
                  <a:cubicBezTo>
                    <a:pt x="469" y="171"/>
                    <a:pt x="469" y="171"/>
                    <a:pt x="469" y="171"/>
                  </a:cubicBezTo>
                  <a:cubicBezTo>
                    <a:pt x="470" y="172"/>
                    <a:pt x="470" y="172"/>
                    <a:pt x="470" y="172"/>
                  </a:cubicBezTo>
                  <a:cubicBezTo>
                    <a:pt x="471" y="173"/>
                    <a:pt x="471" y="173"/>
                    <a:pt x="471" y="173"/>
                  </a:cubicBezTo>
                  <a:cubicBezTo>
                    <a:pt x="470" y="173"/>
                    <a:pt x="470" y="173"/>
                    <a:pt x="470" y="173"/>
                  </a:cubicBezTo>
                  <a:cubicBezTo>
                    <a:pt x="470" y="174"/>
                    <a:pt x="470" y="174"/>
                    <a:pt x="470" y="174"/>
                  </a:cubicBezTo>
                  <a:cubicBezTo>
                    <a:pt x="469" y="175"/>
                    <a:pt x="469" y="175"/>
                    <a:pt x="469" y="175"/>
                  </a:cubicBezTo>
                  <a:cubicBezTo>
                    <a:pt x="469" y="175"/>
                    <a:pt x="469" y="175"/>
                    <a:pt x="469" y="175"/>
                  </a:cubicBezTo>
                  <a:cubicBezTo>
                    <a:pt x="468" y="176"/>
                    <a:pt x="468" y="176"/>
                    <a:pt x="468" y="176"/>
                  </a:cubicBezTo>
                  <a:close/>
                  <a:moveTo>
                    <a:pt x="464" y="177"/>
                  </a:moveTo>
                  <a:cubicBezTo>
                    <a:pt x="464" y="175"/>
                    <a:pt x="464" y="175"/>
                    <a:pt x="464" y="175"/>
                  </a:cubicBezTo>
                  <a:cubicBezTo>
                    <a:pt x="464" y="175"/>
                    <a:pt x="464" y="175"/>
                    <a:pt x="464" y="175"/>
                  </a:cubicBezTo>
                  <a:cubicBezTo>
                    <a:pt x="465" y="175"/>
                    <a:pt x="465" y="175"/>
                    <a:pt x="465" y="175"/>
                  </a:cubicBezTo>
                  <a:cubicBezTo>
                    <a:pt x="464" y="176"/>
                    <a:pt x="464" y="176"/>
                    <a:pt x="464" y="176"/>
                  </a:cubicBezTo>
                  <a:cubicBezTo>
                    <a:pt x="464" y="177"/>
                    <a:pt x="464" y="177"/>
                    <a:pt x="464" y="177"/>
                  </a:cubicBezTo>
                  <a:close/>
                  <a:moveTo>
                    <a:pt x="446" y="179"/>
                  </a:moveTo>
                  <a:cubicBezTo>
                    <a:pt x="445" y="178"/>
                    <a:pt x="445" y="178"/>
                    <a:pt x="445" y="178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42" y="177"/>
                    <a:pt x="442" y="177"/>
                    <a:pt x="442" y="177"/>
                  </a:cubicBezTo>
                  <a:cubicBezTo>
                    <a:pt x="442" y="175"/>
                    <a:pt x="442" y="175"/>
                    <a:pt x="442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42" y="174"/>
                    <a:pt x="442" y="174"/>
                    <a:pt x="442" y="174"/>
                  </a:cubicBezTo>
                  <a:cubicBezTo>
                    <a:pt x="443" y="172"/>
                    <a:pt x="443" y="172"/>
                    <a:pt x="443" y="172"/>
                  </a:cubicBezTo>
                  <a:cubicBezTo>
                    <a:pt x="444" y="172"/>
                    <a:pt x="444" y="172"/>
                    <a:pt x="444" y="172"/>
                  </a:cubicBezTo>
                  <a:cubicBezTo>
                    <a:pt x="445" y="173"/>
                    <a:pt x="445" y="173"/>
                    <a:pt x="445" y="173"/>
                  </a:cubicBezTo>
                  <a:cubicBezTo>
                    <a:pt x="445" y="173"/>
                    <a:pt x="445" y="173"/>
                    <a:pt x="445" y="173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5" y="171"/>
                    <a:pt x="445" y="171"/>
                    <a:pt x="445" y="171"/>
                  </a:cubicBezTo>
                  <a:cubicBezTo>
                    <a:pt x="444" y="171"/>
                    <a:pt x="444" y="171"/>
                    <a:pt x="444" y="171"/>
                  </a:cubicBezTo>
                  <a:cubicBezTo>
                    <a:pt x="443" y="170"/>
                    <a:pt x="443" y="170"/>
                    <a:pt x="443" y="170"/>
                  </a:cubicBezTo>
                  <a:cubicBezTo>
                    <a:pt x="443" y="169"/>
                    <a:pt x="443" y="169"/>
                    <a:pt x="443" y="169"/>
                  </a:cubicBezTo>
                  <a:cubicBezTo>
                    <a:pt x="442" y="168"/>
                    <a:pt x="442" y="168"/>
                    <a:pt x="442" y="168"/>
                  </a:cubicBezTo>
                  <a:cubicBezTo>
                    <a:pt x="443" y="168"/>
                    <a:pt x="443" y="168"/>
                    <a:pt x="443" y="168"/>
                  </a:cubicBezTo>
                  <a:cubicBezTo>
                    <a:pt x="444" y="169"/>
                    <a:pt x="444" y="169"/>
                    <a:pt x="444" y="169"/>
                  </a:cubicBezTo>
                  <a:cubicBezTo>
                    <a:pt x="445" y="169"/>
                    <a:pt x="445" y="169"/>
                    <a:pt x="445" y="169"/>
                  </a:cubicBezTo>
                  <a:cubicBezTo>
                    <a:pt x="444" y="168"/>
                    <a:pt x="444" y="168"/>
                    <a:pt x="444" y="168"/>
                  </a:cubicBezTo>
                  <a:cubicBezTo>
                    <a:pt x="445" y="167"/>
                    <a:pt x="445" y="167"/>
                    <a:pt x="445" y="167"/>
                  </a:cubicBezTo>
                  <a:cubicBezTo>
                    <a:pt x="447" y="168"/>
                    <a:pt x="447" y="168"/>
                    <a:pt x="447" y="168"/>
                  </a:cubicBezTo>
                  <a:cubicBezTo>
                    <a:pt x="449" y="168"/>
                    <a:pt x="449" y="168"/>
                    <a:pt x="449" y="168"/>
                  </a:cubicBezTo>
                  <a:cubicBezTo>
                    <a:pt x="450" y="168"/>
                    <a:pt x="450" y="168"/>
                    <a:pt x="450" y="168"/>
                  </a:cubicBezTo>
                  <a:cubicBezTo>
                    <a:pt x="449" y="167"/>
                    <a:pt x="449" y="167"/>
                    <a:pt x="449" y="167"/>
                  </a:cubicBezTo>
                  <a:cubicBezTo>
                    <a:pt x="448" y="167"/>
                    <a:pt x="448" y="167"/>
                    <a:pt x="448" y="167"/>
                  </a:cubicBezTo>
                  <a:cubicBezTo>
                    <a:pt x="449" y="167"/>
                    <a:pt x="449" y="167"/>
                    <a:pt x="449" y="167"/>
                  </a:cubicBezTo>
                  <a:cubicBezTo>
                    <a:pt x="451" y="166"/>
                    <a:pt x="451" y="166"/>
                    <a:pt x="451" y="166"/>
                  </a:cubicBezTo>
                  <a:cubicBezTo>
                    <a:pt x="453" y="165"/>
                    <a:pt x="453" y="165"/>
                    <a:pt x="453" y="165"/>
                  </a:cubicBezTo>
                  <a:cubicBezTo>
                    <a:pt x="455" y="165"/>
                    <a:pt x="455" y="165"/>
                    <a:pt x="455" y="165"/>
                  </a:cubicBezTo>
                  <a:cubicBezTo>
                    <a:pt x="457" y="166"/>
                    <a:pt x="457" y="166"/>
                    <a:pt x="457" y="166"/>
                  </a:cubicBezTo>
                  <a:cubicBezTo>
                    <a:pt x="458" y="165"/>
                    <a:pt x="458" y="165"/>
                    <a:pt x="458" y="165"/>
                  </a:cubicBezTo>
                  <a:cubicBezTo>
                    <a:pt x="457" y="164"/>
                    <a:pt x="457" y="164"/>
                    <a:pt x="457" y="164"/>
                  </a:cubicBezTo>
                  <a:cubicBezTo>
                    <a:pt x="450" y="163"/>
                    <a:pt x="450" y="163"/>
                    <a:pt x="450" y="163"/>
                  </a:cubicBezTo>
                  <a:cubicBezTo>
                    <a:pt x="449" y="163"/>
                    <a:pt x="449" y="163"/>
                    <a:pt x="449" y="163"/>
                  </a:cubicBezTo>
                  <a:cubicBezTo>
                    <a:pt x="447" y="162"/>
                    <a:pt x="447" y="162"/>
                    <a:pt x="447" y="162"/>
                  </a:cubicBezTo>
                  <a:cubicBezTo>
                    <a:pt x="445" y="162"/>
                    <a:pt x="445" y="162"/>
                    <a:pt x="445" y="162"/>
                  </a:cubicBezTo>
                  <a:cubicBezTo>
                    <a:pt x="443" y="161"/>
                    <a:pt x="443" y="161"/>
                    <a:pt x="443" y="161"/>
                  </a:cubicBezTo>
                  <a:cubicBezTo>
                    <a:pt x="442" y="162"/>
                    <a:pt x="442" y="162"/>
                    <a:pt x="442" y="162"/>
                  </a:cubicBezTo>
                  <a:cubicBezTo>
                    <a:pt x="441" y="161"/>
                    <a:pt x="441" y="161"/>
                    <a:pt x="441" y="161"/>
                  </a:cubicBezTo>
                  <a:cubicBezTo>
                    <a:pt x="439" y="161"/>
                    <a:pt x="439" y="161"/>
                    <a:pt x="439" y="161"/>
                  </a:cubicBezTo>
                  <a:cubicBezTo>
                    <a:pt x="438" y="162"/>
                    <a:pt x="438" y="162"/>
                    <a:pt x="438" y="162"/>
                  </a:cubicBezTo>
                  <a:cubicBezTo>
                    <a:pt x="438" y="161"/>
                    <a:pt x="438" y="161"/>
                    <a:pt x="438" y="161"/>
                  </a:cubicBezTo>
                  <a:cubicBezTo>
                    <a:pt x="437" y="162"/>
                    <a:pt x="437" y="162"/>
                    <a:pt x="437" y="162"/>
                  </a:cubicBezTo>
                  <a:cubicBezTo>
                    <a:pt x="436" y="161"/>
                    <a:pt x="436" y="161"/>
                    <a:pt x="436" y="161"/>
                  </a:cubicBezTo>
                  <a:cubicBezTo>
                    <a:pt x="436" y="159"/>
                    <a:pt x="436" y="159"/>
                    <a:pt x="436" y="159"/>
                  </a:cubicBezTo>
                  <a:cubicBezTo>
                    <a:pt x="437" y="159"/>
                    <a:pt x="437" y="159"/>
                    <a:pt x="437" y="159"/>
                  </a:cubicBezTo>
                  <a:cubicBezTo>
                    <a:pt x="438" y="158"/>
                    <a:pt x="438" y="158"/>
                    <a:pt x="438" y="158"/>
                  </a:cubicBezTo>
                  <a:cubicBezTo>
                    <a:pt x="439" y="159"/>
                    <a:pt x="439" y="159"/>
                    <a:pt x="439" y="159"/>
                  </a:cubicBezTo>
                  <a:cubicBezTo>
                    <a:pt x="440" y="158"/>
                    <a:pt x="440" y="158"/>
                    <a:pt x="440" y="158"/>
                  </a:cubicBezTo>
                  <a:cubicBezTo>
                    <a:pt x="440" y="157"/>
                    <a:pt x="440" y="157"/>
                    <a:pt x="440" y="157"/>
                  </a:cubicBezTo>
                  <a:cubicBezTo>
                    <a:pt x="440" y="156"/>
                    <a:pt x="440" y="156"/>
                    <a:pt x="440" y="156"/>
                  </a:cubicBezTo>
                  <a:cubicBezTo>
                    <a:pt x="441" y="156"/>
                    <a:pt x="441" y="156"/>
                    <a:pt x="441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4" y="155"/>
                    <a:pt x="444" y="155"/>
                    <a:pt x="444" y="155"/>
                  </a:cubicBezTo>
                  <a:cubicBezTo>
                    <a:pt x="444" y="157"/>
                    <a:pt x="444" y="157"/>
                    <a:pt x="444" y="157"/>
                  </a:cubicBezTo>
                  <a:cubicBezTo>
                    <a:pt x="445" y="157"/>
                    <a:pt x="445" y="157"/>
                    <a:pt x="445" y="157"/>
                  </a:cubicBezTo>
                  <a:cubicBezTo>
                    <a:pt x="445" y="160"/>
                    <a:pt x="445" y="160"/>
                    <a:pt x="445" y="160"/>
                  </a:cubicBezTo>
                  <a:cubicBezTo>
                    <a:pt x="445" y="160"/>
                    <a:pt x="445" y="160"/>
                    <a:pt x="445" y="160"/>
                  </a:cubicBezTo>
                  <a:cubicBezTo>
                    <a:pt x="446" y="159"/>
                    <a:pt x="446" y="159"/>
                    <a:pt x="446" y="159"/>
                  </a:cubicBezTo>
                  <a:cubicBezTo>
                    <a:pt x="446" y="157"/>
                    <a:pt x="446" y="157"/>
                    <a:pt x="446" y="157"/>
                  </a:cubicBezTo>
                  <a:cubicBezTo>
                    <a:pt x="445" y="156"/>
                    <a:pt x="445" y="156"/>
                    <a:pt x="445" y="156"/>
                  </a:cubicBezTo>
                  <a:cubicBezTo>
                    <a:pt x="446" y="155"/>
                    <a:pt x="446" y="155"/>
                    <a:pt x="446" y="155"/>
                  </a:cubicBezTo>
                  <a:cubicBezTo>
                    <a:pt x="447" y="154"/>
                    <a:pt x="447" y="154"/>
                    <a:pt x="447" y="154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6" y="152"/>
                    <a:pt x="446" y="152"/>
                    <a:pt x="446" y="152"/>
                  </a:cubicBezTo>
                  <a:cubicBezTo>
                    <a:pt x="447" y="150"/>
                    <a:pt x="447" y="150"/>
                    <a:pt x="447" y="150"/>
                  </a:cubicBezTo>
                  <a:cubicBezTo>
                    <a:pt x="448" y="150"/>
                    <a:pt x="448" y="150"/>
                    <a:pt x="448" y="150"/>
                  </a:cubicBezTo>
                  <a:cubicBezTo>
                    <a:pt x="449" y="148"/>
                    <a:pt x="449" y="148"/>
                    <a:pt x="449" y="148"/>
                  </a:cubicBezTo>
                  <a:cubicBezTo>
                    <a:pt x="450" y="148"/>
                    <a:pt x="450" y="148"/>
                    <a:pt x="450" y="148"/>
                  </a:cubicBezTo>
                  <a:cubicBezTo>
                    <a:pt x="449" y="147"/>
                    <a:pt x="449" y="147"/>
                    <a:pt x="449" y="147"/>
                  </a:cubicBezTo>
                  <a:cubicBezTo>
                    <a:pt x="449" y="147"/>
                    <a:pt x="449" y="147"/>
                    <a:pt x="449" y="147"/>
                  </a:cubicBezTo>
                  <a:cubicBezTo>
                    <a:pt x="448" y="146"/>
                    <a:pt x="448" y="146"/>
                    <a:pt x="448" y="146"/>
                  </a:cubicBezTo>
                  <a:cubicBezTo>
                    <a:pt x="448" y="145"/>
                    <a:pt x="448" y="145"/>
                    <a:pt x="448" y="145"/>
                  </a:cubicBezTo>
                  <a:cubicBezTo>
                    <a:pt x="450" y="144"/>
                    <a:pt x="450" y="144"/>
                    <a:pt x="450" y="144"/>
                  </a:cubicBezTo>
                  <a:cubicBezTo>
                    <a:pt x="450" y="143"/>
                    <a:pt x="450" y="143"/>
                    <a:pt x="450" y="143"/>
                  </a:cubicBezTo>
                  <a:cubicBezTo>
                    <a:pt x="452" y="143"/>
                    <a:pt x="452" y="143"/>
                    <a:pt x="452" y="143"/>
                  </a:cubicBezTo>
                  <a:cubicBezTo>
                    <a:pt x="453" y="143"/>
                    <a:pt x="453" y="143"/>
                    <a:pt x="453" y="143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3" y="148"/>
                    <a:pt x="453" y="148"/>
                    <a:pt x="453" y="148"/>
                  </a:cubicBezTo>
                  <a:cubicBezTo>
                    <a:pt x="454" y="149"/>
                    <a:pt x="454" y="149"/>
                    <a:pt x="454" y="149"/>
                  </a:cubicBezTo>
                  <a:cubicBezTo>
                    <a:pt x="455" y="150"/>
                    <a:pt x="455" y="150"/>
                    <a:pt x="455" y="150"/>
                  </a:cubicBezTo>
                  <a:cubicBezTo>
                    <a:pt x="455" y="155"/>
                    <a:pt x="455" y="155"/>
                    <a:pt x="455" y="155"/>
                  </a:cubicBezTo>
                  <a:cubicBezTo>
                    <a:pt x="455" y="156"/>
                    <a:pt x="455" y="156"/>
                    <a:pt x="455" y="156"/>
                  </a:cubicBezTo>
                  <a:cubicBezTo>
                    <a:pt x="455" y="157"/>
                    <a:pt x="455" y="157"/>
                    <a:pt x="455" y="157"/>
                  </a:cubicBezTo>
                  <a:cubicBezTo>
                    <a:pt x="457" y="158"/>
                    <a:pt x="457" y="158"/>
                    <a:pt x="457" y="158"/>
                  </a:cubicBezTo>
                  <a:cubicBezTo>
                    <a:pt x="458" y="157"/>
                    <a:pt x="458" y="157"/>
                    <a:pt x="458" y="157"/>
                  </a:cubicBezTo>
                  <a:cubicBezTo>
                    <a:pt x="457" y="156"/>
                    <a:pt x="457" y="156"/>
                    <a:pt x="457" y="156"/>
                  </a:cubicBezTo>
                  <a:cubicBezTo>
                    <a:pt x="458" y="153"/>
                    <a:pt x="458" y="153"/>
                    <a:pt x="458" y="153"/>
                  </a:cubicBezTo>
                  <a:cubicBezTo>
                    <a:pt x="459" y="153"/>
                    <a:pt x="459" y="153"/>
                    <a:pt x="459" y="153"/>
                  </a:cubicBezTo>
                  <a:cubicBezTo>
                    <a:pt x="459" y="151"/>
                    <a:pt x="459" y="151"/>
                    <a:pt x="459" y="151"/>
                  </a:cubicBezTo>
                  <a:cubicBezTo>
                    <a:pt x="457" y="150"/>
                    <a:pt x="457" y="150"/>
                    <a:pt x="457" y="150"/>
                  </a:cubicBezTo>
                  <a:cubicBezTo>
                    <a:pt x="457" y="149"/>
                    <a:pt x="457" y="149"/>
                    <a:pt x="457" y="149"/>
                  </a:cubicBezTo>
                  <a:cubicBezTo>
                    <a:pt x="458" y="149"/>
                    <a:pt x="458" y="149"/>
                    <a:pt x="458" y="149"/>
                  </a:cubicBezTo>
                  <a:cubicBezTo>
                    <a:pt x="460" y="150"/>
                    <a:pt x="460" y="150"/>
                    <a:pt x="460" y="150"/>
                  </a:cubicBezTo>
                  <a:cubicBezTo>
                    <a:pt x="460" y="149"/>
                    <a:pt x="460" y="149"/>
                    <a:pt x="460" y="149"/>
                  </a:cubicBezTo>
                  <a:cubicBezTo>
                    <a:pt x="458" y="147"/>
                    <a:pt x="458" y="147"/>
                    <a:pt x="458" y="147"/>
                  </a:cubicBezTo>
                  <a:cubicBezTo>
                    <a:pt x="458" y="145"/>
                    <a:pt x="458" y="145"/>
                    <a:pt x="458" y="145"/>
                  </a:cubicBezTo>
                  <a:cubicBezTo>
                    <a:pt x="458" y="144"/>
                    <a:pt x="458" y="144"/>
                    <a:pt x="458" y="144"/>
                  </a:cubicBezTo>
                  <a:cubicBezTo>
                    <a:pt x="458" y="141"/>
                    <a:pt x="458" y="141"/>
                    <a:pt x="458" y="141"/>
                  </a:cubicBezTo>
                  <a:cubicBezTo>
                    <a:pt x="459" y="141"/>
                    <a:pt x="459" y="141"/>
                    <a:pt x="459" y="141"/>
                  </a:cubicBezTo>
                  <a:cubicBezTo>
                    <a:pt x="461" y="140"/>
                    <a:pt x="461" y="140"/>
                    <a:pt x="461" y="140"/>
                  </a:cubicBezTo>
                  <a:cubicBezTo>
                    <a:pt x="461" y="140"/>
                    <a:pt x="461" y="140"/>
                    <a:pt x="461" y="140"/>
                  </a:cubicBezTo>
                  <a:cubicBezTo>
                    <a:pt x="463" y="140"/>
                    <a:pt x="463" y="140"/>
                    <a:pt x="463" y="140"/>
                  </a:cubicBezTo>
                  <a:cubicBezTo>
                    <a:pt x="463" y="140"/>
                    <a:pt x="464" y="139"/>
                    <a:pt x="465" y="139"/>
                  </a:cubicBezTo>
                  <a:cubicBezTo>
                    <a:pt x="466" y="139"/>
                    <a:pt x="466" y="139"/>
                    <a:pt x="466" y="139"/>
                  </a:cubicBezTo>
                  <a:cubicBezTo>
                    <a:pt x="466" y="140"/>
                    <a:pt x="466" y="140"/>
                    <a:pt x="466" y="140"/>
                  </a:cubicBezTo>
                  <a:cubicBezTo>
                    <a:pt x="468" y="141"/>
                    <a:pt x="468" y="141"/>
                    <a:pt x="468" y="141"/>
                  </a:cubicBezTo>
                  <a:cubicBezTo>
                    <a:pt x="469" y="140"/>
                    <a:pt x="469" y="140"/>
                    <a:pt x="469" y="140"/>
                  </a:cubicBezTo>
                  <a:cubicBezTo>
                    <a:pt x="470" y="141"/>
                    <a:pt x="470" y="141"/>
                    <a:pt x="470" y="141"/>
                  </a:cubicBezTo>
                  <a:cubicBezTo>
                    <a:pt x="469" y="145"/>
                    <a:pt x="469" y="145"/>
                    <a:pt x="469" y="145"/>
                  </a:cubicBezTo>
                  <a:cubicBezTo>
                    <a:pt x="468" y="146"/>
                    <a:pt x="468" y="146"/>
                    <a:pt x="468" y="146"/>
                  </a:cubicBezTo>
                  <a:cubicBezTo>
                    <a:pt x="468" y="147"/>
                    <a:pt x="468" y="147"/>
                    <a:pt x="468" y="147"/>
                  </a:cubicBezTo>
                  <a:cubicBezTo>
                    <a:pt x="469" y="147"/>
                    <a:pt x="469" y="147"/>
                    <a:pt x="469" y="147"/>
                  </a:cubicBezTo>
                  <a:cubicBezTo>
                    <a:pt x="470" y="146"/>
                    <a:pt x="470" y="146"/>
                    <a:pt x="470" y="146"/>
                  </a:cubicBezTo>
                  <a:cubicBezTo>
                    <a:pt x="471" y="147"/>
                    <a:pt x="471" y="147"/>
                    <a:pt x="471" y="147"/>
                  </a:cubicBezTo>
                  <a:cubicBezTo>
                    <a:pt x="471" y="146"/>
                    <a:pt x="471" y="146"/>
                    <a:pt x="471" y="146"/>
                  </a:cubicBezTo>
                  <a:cubicBezTo>
                    <a:pt x="471" y="143"/>
                    <a:pt x="471" y="143"/>
                    <a:pt x="471" y="143"/>
                  </a:cubicBezTo>
                  <a:cubicBezTo>
                    <a:pt x="473" y="142"/>
                    <a:pt x="473" y="142"/>
                    <a:pt x="473" y="142"/>
                  </a:cubicBezTo>
                  <a:cubicBezTo>
                    <a:pt x="474" y="143"/>
                    <a:pt x="474" y="143"/>
                    <a:pt x="474" y="143"/>
                  </a:cubicBezTo>
                  <a:cubicBezTo>
                    <a:pt x="475" y="143"/>
                    <a:pt x="475" y="143"/>
                    <a:pt x="475" y="143"/>
                  </a:cubicBezTo>
                  <a:cubicBezTo>
                    <a:pt x="475" y="141"/>
                    <a:pt x="475" y="141"/>
                    <a:pt x="475" y="141"/>
                  </a:cubicBezTo>
                  <a:cubicBezTo>
                    <a:pt x="475" y="140"/>
                    <a:pt x="475" y="140"/>
                    <a:pt x="475" y="140"/>
                  </a:cubicBezTo>
                  <a:cubicBezTo>
                    <a:pt x="476" y="140"/>
                    <a:pt x="476" y="140"/>
                    <a:pt x="476" y="140"/>
                  </a:cubicBezTo>
                  <a:cubicBezTo>
                    <a:pt x="477" y="142"/>
                    <a:pt x="477" y="142"/>
                    <a:pt x="477" y="142"/>
                  </a:cubicBezTo>
                  <a:cubicBezTo>
                    <a:pt x="476" y="143"/>
                    <a:pt x="476" y="143"/>
                    <a:pt x="476" y="143"/>
                  </a:cubicBezTo>
                  <a:cubicBezTo>
                    <a:pt x="477" y="144"/>
                    <a:pt x="477" y="144"/>
                    <a:pt x="477" y="144"/>
                  </a:cubicBezTo>
                  <a:cubicBezTo>
                    <a:pt x="476" y="144"/>
                    <a:pt x="476" y="144"/>
                    <a:pt x="476" y="144"/>
                  </a:cubicBezTo>
                  <a:cubicBezTo>
                    <a:pt x="475" y="144"/>
                    <a:pt x="475" y="144"/>
                    <a:pt x="475" y="144"/>
                  </a:cubicBezTo>
                  <a:cubicBezTo>
                    <a:pt x="476" y="146"/>
                    <a:pt x="476" y="146"/>
                    <a:pt x="476" y="146"/>
                  </a:cubicBezTo>
                  <a:cubicBezTo>
                    <a:pt x="478" y="146"/>
                    <a:pt x="478" y="146"/>
                    <a:pt x="478" y="146"/>
                  </a:cubicBezTo>
                  <a:cubicBezTo>
                    <a:pt x="479" y="148"/>
                    <a:pt x="479" y="148"/>
                    <a:pt x="479" y="148"/>
                  </a:cubicBezTo>
                  <a:cubicBezTo>
                    <a:pt x="478" y="150"/>
                    <a:pt x="478" y="150"/>
                    <a:pt x="478" y="150"/>
                  </a:cubicBezTo>
                  <a:cubicBezTo>
                    <a:pt x="476" y="151"/>
                    <a:pt x="476" y="151"/>
                    <a:pt x="476" y="151"/>
                  </a:cubicBezTo>
                  <a:cubicBezTo>
                    <a:pt x="475" y="153"/>
                    <a:pt x="475" y="153"/>
                    <a:pt x="475" y="153"/>
                  </a:cubicBezTo>
                  <a:cubicBezTo>
                    <a:pt x="475" y="155"/>
                    <a:pt x="475" y="155"/>
                    <a:pt x="475" y="155"/>
                  </a:cubicBezTo>
                  <a:cubicBezTo>
                    <a:pt x="475" y="157"/>
                    <a:pt x="475" y="157"/>
                    <a:pt x="475" y="157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1" y="160"/>
                    <a:pt x="471" y="160"/>
                    <a:pt x="471" y="160"/>
                  </a:cubicBezTo>
                  <a:cubicBezTo>
                    <a:pt x="471" y="161"/>
                    <a:pt x="471" y="161"/>
                    <a:pt x="471" y="161"/>
                  </a:cubicBezTo>
                  <a:cubicBezTo>
                    <a:pt x="469" y="162"/>
                    <a:pt x="469" y="162"/>
                    <a:pt x="469" y="162"/>
                  </a:cubicBezTo>
                  <a:cubicBezTo>
                    <a:pt x="469" y="163"/>
                    <a:pt x="469" y="163"/>
                    <a:pt x="469" y="163"/>
                  </a:cubicBezTo>
                  <a:cubicBezTo>
                    <a:pt x="468" y="165"/>
                    <a:pt x="468" y="165"/>
                    <a:pt x="468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65"/>
                    <a:pt x="465" y="165"/>
                    <a:pt x="465" y="165"/>
                  </a:cubicBezTo>
                  <a:cubicBezTo>
                    <a:pt x="466" y="166"/>
                    <a:pt x="466" y="166"/>
                    <a:pt x="466" y="166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5" y="171"/>
                    <a:pt x="465" y="171"/>
                    <a:pt x="465" y="171"/>
                  </a:cubicBezTo>
                  <a:cubicBezTo>
                    <a:pt x="465" y="172"/>
                    <a:pt x="465" y="172"/>
                    <a:pt x="465" y="172"/>
                  </a:cubicBezTo>
                  <a:cubicBezTo>
                    <a:pt x="465" y="171"/>
                    <a:pt x="465" y="171"/>
                    <a:pt x="465" y="171"/>
                  </a:cubicBezTo>
                  <a:cubicBezTo>
                    <a:pt x="465" y="170"/>
                    <a:pt x="465" y="170"/>
                    <a:pt x="465" y="170"/>
                  </a:cubicBezTo>
                  <a:cubicBezTo>
                    <a:pt x="464" y="169"/>
                    <a:pt x="464" y="169"/>
                    <a:pt x="464" y="169"/>
                  </a:cubicBezTo>
                  <a:cubicBezTo>
                    <a:pt x="463" y="170"/>
                    <a:pt x="463" y="170"/>
                    <a:pt x="463" y="170"/>
                  </a:cubicBezTo>
                  <a:cubicBezTo>
                    <a:pt x="462" y="171"/>
                    <a:pt x="462" y="171"/>
                    <a:pt x="462" y="171"/>
                  </a:cubicBezTo>
                  <a:cubicBezTo>
                    <a:pt x="461" y="172"/>
                    <a:pt x="461" y="172"/>
                    <a:pt x="461" y="172"/>
                  </a:cubicBezTo>
                  <a:cubicBezTo>
                    <a:pt x="461" y="173"/>
                    <a:pt x="461" y="173"/>
                    <a:pt x="461" y="173"/>
                  </a:cubicBezTo>
                  <a:cubicBezTo>
                    <a:pt x="459" y="173"/>
                    <a:pt x="459" y="173"/>
                    <a:pt x="459" y="173"/>
                  </a:cubicBezTo>
                  <a:cubicBezTo>
                    <a:pt x="458" y="175"/>
                    <a:pt x="458" y="175"/>
                    <a:pt x="458" y="175"/>
                  </a:cubicBezTo>
                  <a:cubicBezTo>
                    <a:pt x="459" y="175"/>
                    <a:pt x="459" y="175"/>
                    <a:pt x="459" y="175"/>
                  </a:cubicBezTo>
                  <a:cubicBezTo>
                    <a:pt x="461" y="175"/>
                    <a:pt x="461" y="175"/>
                    <a:pt x="461" y="175"/>
                  </a:cubicBezTo>
                  <a:cubicBezTo>
                    <a:pt x="461" y="176"/>
                    <a:pt x="461" y="176"/>
                    <a:pt x="461" y="176"/>
                  </a:cubicBezTo>
                  <a:cubicBezTo>
                    <a:pt x="460" y="177"/>
                    <a:pt x="460" y="177"/>
                    <a:pt x="460" y="177"/>
                  </a:cubicBezTo>
                  <a:cubicBezTo>
                    <a:pt x="460" y="178"/>
                    <a:pt x="460" y="178"/>
                    <a:pt x="460" y="178"/>
                  </a:cubicBezTo>
                  <a:cubicBezTo>
                    <a:pt x="460" y="179"/>
                    <a:pt x="460" y="179"/>
                    <a:pt x="460" y="179"/>
                  </a:cubicBezTo>
                  <a:cubicBezTo>
                    <a:pt x="459" y="180"/>
                    <a:pt x="459" y="180"/>
                    <a:pt x="459" y="180"/>
                  </a:cubicBezTo>
                  <a:cubicBezTo>
                    <a:pt x="458" y="178"/>
                    <a:pt x="458" y="178"/>
                    <a:pt x="458" y="178"/>
                  </a:cubicBezTo>
                  <a:cubicBezTo>
                    <a:pt x="458" y="176"/>
                    <a:pt x="458" y="176"/>
                    <a:pt x="458" y="176"/>
                  </a:cubicBezTo>
                  <a:cubicBezTo>
                    <a:pt x="458" y="176"/>
                    <a:pt x="458" y="176"/>
                    <a:pt x="458" y="176"/>
                  </a:cubicBezTo>
                  <a:cubicBezTo>
                    <a:pt x="457" y="176"/>
                    <a:pt x="457" y="176"/>
                    <a:pt x="457" y="176"/>
                  </a:cubicBezTo>
                  <a:cubicBezTo>
                    <a:pt x="457" y="178"/>
                    <a:pt x="457" y="178"/>
                    <a:pt x="457" y="178"/>
                  </a:cubicBezTo>
                  <a:cubicBezTo>
                    <a:pt x="457" y="179"/>
                    <a:pt x="457" y="179"/>
                    <a:pt x="457" y="179"/>
                  </a:cubicBezTo>
                  <a:cubicBezTo>
                    <a:pt x="456" y="181"/>
                    <a:pt x="456" y="181"/>
                    <a:pt x="456" y="181"/>
                  </a:cubicBezTo>
                  <a:cubicBezTo>
                    <a:pt x="451" y="180"/>
                    <a:pt x="451" y="180"/>
                    <a:pt x="451" y="180"/>
                  </a:cubicBezTo>
                  <a:cubicBezTo>
                    <a:pt x="451" y="179"/>
                    <a:pt x="451" y="179"/>
                    <a:pt x="451" y="179"/>
                  </a:cubicBezTo>
                  <a:cubicBezTo>
                    <a:pt x="451" y="178"/>
                    <a:pt x="451" y="178"/>
                    <a:pt x="451" y="178"/>
                  </a:cubicBezTo>
                  <a:cubicBezTo>
                    <a:pt x="449" y="179"/>
                    <a:pt x="449" y="179"/>
                    <a:pt x="449" y="179"/>
                  </a:cubicBezTo>
                  <a:cubicBezTo>
                    <a:pt x="448" y="179"/>
                    <a:pt x="448" y="179"/>
                    <a:pt x="448" y="179"/>
                  </a:cubicBezTo>
                  <a:cubicBezTo>
                    <a:pt x="448" y="178"/>
                    <a:pt x="448" y="178"/>
                    <a:pt x="448" y="178"/>
                  </a:cubicBezTo>
                  <a:cubicBezTo>
                    <a:pt x="449" y="177"/>
                    <a:pt x="449" y="177"/>
                    <a:pt x="449" y="177"/>
                  </a:cubicBezTo>
                  <a:cubicBezTo>
                    <a:pt x="447" y="177"/>
                    <a:pt x="447" y="177"/>
                    <a:pt x="447" y="177"/>
                  </a:cubicBezTo>
                  <a:cubicBezTo>
                    <a:pt x="446" y="179"/>
                    <a:pt x="446" y="179"/>
                    <a:pt x="446" y="179"/>
                  </a:cubicBezTo>
                  <a:cubicBezTo>
                    <a:pt x="446" y="179"/>
                    <a:pt x="446" y="179"/>
                    <a:pt x="446" y="179"/>
                  </a:cubicBezTo>
                  <a:close/>
                  <a:moveTo>
                    <a:pt x="331" y="131"/>
                  </a:moveTo>
                  <a:cubicBezTo>
                    <a:pt x="331" y="130"/>
                    <a:pt x="331" y="130"/>
                    <a:pt x="331" y="130"/>
                  </a:cubicBezTo>
                  <a:cubicBezTo>
                    <a:pt x="332" y="128"/>
                    <a:pt x="332" y="128"/>
                    <a:pt x="332" y="128"/>
                  </a:cubicBezTo>
                  <a:cubicBezTo>
                    <a:pt x="335" y="125"/>
                    <a:pt x="335" y="125"/>
                    <a:pt x="335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9" y="123"/>
                    <a:pt x="339" y="123"/>
                    <a:pt x="339" y="123"/>
                  </a:cubicBezTo>
                  <a:cubicBezTo>
                    <a:pt x="340" y="123"/>
                    <a:pt x="340" y="123"/>
                    <a:pt x="340" y="123"/>
                  </a:cubicBezTo>
                  <a:cubicBezTo>
                    <a:pt x="342" y="122"/>
                    <a:pt x="342" y="122"/>
                    <a:pt x="342" y="122"/>
                  </a:cubicBezTo>
                  <a:cubicBezTo>
                    <a:pt x="345" y="121"/>
                    <a:pt x="345" y="121"/>
                    <a:pt x="345" y="121"/>
                  </a:cubicBezTo>
                  <a:cubicBezTo>
                    <a:pt x="346" y="121"/>
                    <a:pt x="346" y="121"/>
                    <a:pt x="346" y="121"/>
                  </a:cubicBezTo>
                  <a:cubicBezTo>
                    <a:pt x="347" y="121"/>
                    <a:pt x="347" y="121"/>
                    <a:pt x="347" y="121"/>
                  </a:cubicBezTo>
                  <a:cubicBezTo>
                    <a:pt x="350" y="120"/>
                    <a:pt x="350" y="120"/>
                    <a:pt x="350" y="120"/>
                  </a:cubicBezTo>
                  <a:cubicBezTo>
                    <a:pt x="351" y="120"/>
                    <a:pt x="351" y="120"/>
                    <a:pt x="351" y="120"/>
                  </a:cubicBezTo>
                  <a:cubicBezTo>
                    <a:pt x="350" y="121"/>
                    <a:pt x="350" y="121"/>
                    <a:pt x="350" y="121"/>
                  </a:cubicBezTo>
                  <a:cubicBezTo>
                    <a:pt x="348" y="123"/>
                    <a:pt x="348" y="123"/>
                    <a:pt x="348" y="123"/>
                  </a:cubicBezTo>
                  <a:cubicBezTo>
                    <a:pt x="345" y="125"/>
                    <a:pt x="345" y="125"/>
                    <a:pt x="345" y="125"/>
                  </a:cubicBezTo>
                  <a:cubicBezTo>
                    <a:pt x="340" y="129"/>
                    <a:pt x="340" y="129"/>
                    <a:pt x="340" y="129"/>
                  </a:cubicBezTo>
                  <a:cubicBezTo>
                    <a:pt x="338" y="131"/>
                    <a:pt x="338" y="131"/>
                    <a:pt x="338" y="131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6" y="132"/>
                    <a:pt x="336" y="132"/>
                    <a:pt x="336" y="132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4" y="133"/>
                    <a:pt x="334" y="133"/>
                    <a:pt x="334" y="133"/>
                  </a:cubicBezTo>
                  <a:cubicBezTo>
                    <a:pt x="333" y="131"/>
                    <a:pt x="333" y="131"/>
                    <a:pt x="333" y="131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31" y="131"/>
                    <a:pt x="331" y="131"/>
                    <a:pt x="331" y="131"/>
                  </a:cubicBezTo>
                  <a:close/>
                  <a:moveTo>
                    <a:pt x="416" y="167"/>
                  </a:moveTo>
                  <a:cubicBezTo>
                    <a:pt x="416" y="166"/>
                    <a:pt x="416" y="166"/>
                    <a:pt x="416" y="166"/>
                  </a:cubicBezTo>
                  <a:cubicBezTo>
                    <a:pt x="416" y="165"/>
                    <a:pt x="416" y="165"/>
                    <a:pt x="416" y="165"/>
                  </a:cubicBezTo>
                  <a:cubicBezTo>
                    <a:pt x="418" y="165"/>
                    <a:pt x="418" y="165"/>
                    <a:pt x="418" y="165"/>
                  </a:cubicBezTo>
                  <a:cubicBezTo>
                    <a:pt x="419" y="164"/>
                    <a:pt x="419" y="164"/>
                    <a:pt x="419" y="164"/>
                  </a:cubicBezTo>
                  <a:cubicBezTo>
                    <a:pt x="419" y="163"/>
                    <a:pt x="419" y="163"/>
                    <a:pt x="419" y="163"/>
                  </a:cubicBezTo>
                  <a:cubicBezTo>
                    <a:pt x="421" y="161"/>
                    <a:pt x="421" y="161"/>
                    <a:pt x="421" y="161"/>
                  </a:cubicBezTo>
                  <a:cubicBezTo>
                    <a:pt x="422" y="161"/>
                    <a:pt x="422" y="161"/>
                    <a:pt x="422" y="161"/>
                  </a:cubicBezTo>
                  <a:cubicBezTo>
                    <a:pt x="423" y="161"/>
                    <a:pt x="423" y="161"/>
                    <a:pt x="423" y="161"/>
                  </a:cubicBezTo>
                  <a:cubicBezTo>
                    <a:pt x="423" y="162"/>
                    <a:pt x="423" y="162"/>
                    <a:pt x="423" y="162"/>
                  </a:cubicBezTo>
                  <a:cubicBezTo>
                    <a:pt x="424" y="163"/>
                    <a:pt x="424" y="163"/>
                    <a:pt x="424" y="163"/>
                  </a:cubicBezTo>
                  <a:cubicBezTo>
                    <a:pt x="424" y="165"/>
                    <a:pt x="424" y="165"/>
                    <a:pt x="424" y="165"/>
                  </a:cubicBezTo>
                  <a:cubicBezTo>
                    <a:pt x="423" y="167"/>
                    <a:pt x="423" y="167"/>
                    <a:pt x="423" y="167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20" y="168"/>
                    <a:pt x="420" y="168"/>
                    <a:pt x="420" y="168"/>
                  </a:cubicBezTo>
                  <a:cubicBezTo>
                    <a:pt x="419" y="169"/>
                    <a:pt x="419" y="169"/>
                    <a:pt x="419" y="169"/>
                  </a:cubicBezTo>
                  <a:cubicBezTo>
                    <a:pt x="418" y="169"/>
                    <a:pt x="418" y="169"/>
                    <a:pt x="418" y="169"/>
                  </a:cubicBezTo>
                  <a:cubicBezTo>
                    <a:pt x="417" y="168"/>
                    <a:pt x="417" y="168"/>
                    <a:pt x="417" y="168"/>
                  </a:cubicBezTo>
                  <a:cubicBezTo>
                    <a:pt x="416" y="167"/>
                    <a:pt x="416" y="167"/>
                    <a:pt x="416" y="167"/>
                  </a:cubicBezTo>
                  <a:close/>
                  <a:moveTo>
                    <a:pt x="348" y="164"/>
                  </a:moveTo>
                  <a:cubicBezTo>
                    <a:pt x="349" y="162"/>
                    <a:pt x="349" y="162"/>
                    <a:pt x="349" y="162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58"/>
                    <a:pt x="349" y="158"/>
                    <a:pt x="349" y="158"/>
                  </a:cubicBezTo>
                  <a:cubicBezTo>
                    <a:pt x="351" y="158"/>
                    <a:pt x="351" y="158"/>
                    <a:pt x="351" y="158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55" y="158"/>
                    <a:pt x="355" y="158"/>
                    <a:pt x="355" y="158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9" y="158"/>
                    <a:pt x="359" y="158"/>
                    <a:pt x="359" y="158"/>
                  </a:cubicBezTo>
                  <a:cubicBezTo>
                    <a:pt x="361" y="157"/>
                    <a:pt x="361" y="157"/>
                    <a:pt x="361" y="157"/>
                  </a:cubicBezTo>
                  <a:cubicBezTo>
                    <a:pt x="364" y="157"/>
                    <a:pt x="364" y="157"/>
                    <a:pt x="364" y="157"/>
                  </a:cubicBezTo>
                  <a:cubicBezTo>
                    <a:pt x="367" y="158"/>
                    <a:pt x="367" y="158"/>
                    <a:pt x="367" y="158"/>
                  </a:cubicBezTo>
                  <a:cubicBezTo>
                    <a:pt x="369" y="158"/>
                    <a:pt x="369" y="158"/>
                    <a:pt x="369" y="158"/>
                  </a:cubicBezTo>
                  <a:cubicBezTo>
                    <a:pt x="370" y="158"/>
                    <a:pt x="370" y="158"/>
                    <a:pt x="370" y="158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76" y="157"/>
                    <a:pt x="376" y="157"/>
                    <a:pt x="376" y="157"/>
                  </a:cubicBezTo>
                  <a:cubicBezTo>
                    <a:pt x="376" y="156"/>
                    <a:pt x="376" y="156"/>
                    <a:pt x="376" y="156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4"/>
                    <a:pt x="377" y="154"/>
                    <a:pt x="377" y="154"/>
                  </a:cubicBezTo>
                  <a:cubicBezTo>
                    <a:pt x="375" y="155"/>
                    <a:pt x="375" y="155"/>
                    <a:pt x="375" y="155"/>
                  </a:cubicBezTo>
                  <a:cubicBezTo>
                    <a:pt x="373" y="155"/>
                    <a:pt x="373" y="155"/>
                    <a:pt x="373" y="155"/>
                  </a:cubicBezTo>
                  <a:cubicBezTo>
                    <a:pt x="373" y="154"/>
                    <a:pt x="373" y="154"/>
                    <a:pt x="373" y="154"/>
                  </a:cubicBezTo>
                  <a:cubicBezTo>
                    <a:pt x="370" y="155"/>
                    <a:pt x="370" y="155"/>
                    <a:pt x="370" y="155"/>
                  </a:cubicBezTo>
                  <a:cubicBezTo>
                    <a:pt x="368" y="155"/>
                    <a:pt x="368" y="155"/>
                    <a:pt x="368" y="155"/>
                  </a:cubicBezTo>
                  <a:cubicBezTo>
                    <a:pt x="368" y="154"/>
                    <a:pt x="368" y="154"/>
                    <a:pt x="368" y="154"/>
                  </a:cubicBezTo>
                  <a:cubicBezTo>
                    <a:pt x="367" y="153"/>
                    <a:pt x="367" y="153"/>
                    <a:pt x="367" y="153"/>
                  </a:cubicBezTo>
                  <a:cubicBezTo>
                    <a:pt x="366" y="154"/>
                    <a:pt x="366" y="154"/>
                    <a:pt x="366" y="154"/>
                  </a:cubicBezTo>
                  <a:cubicBezTo>
                    <a:pt x="364" y="154"/>
                    <a:pt x="364" y="154"/>
                    <a:pt x="364" y="154"/>
                  </a:cubicBezTo>
                  <a:cubicBezTo>
                    <a:pt x="362" y="155"/>
                    <a:pt x="362" y="155"/>
                    <a:pt x="362" y="155"/>
                  </a:cubicBezTo>
                  <a:cubicBezTo>
                    <a:pt x="362" y="154"/>
                    <a:pt x="362" y="154"/>
                    <a:pt x="362" y="154"/>
                  </a:cubicBezTo>
                  <a:cubicBezTo>
                    <a:pt x="360" y="154"/>
                    <a:pt x="360" y="154"/>
                    <a:pt x="360" y="154"/>
                  </a:cubicBezTo>
                  <a:cubicBezTo>
                    <a:pt x="358" y="154"/>
                    <a:pt x="358" y="154"/>
                    <a:pt x="358" y="154"/>
                  </a:cubicBezTo>
                  <a:cubicBezTo>
                    <a:pt x="358" y="152"/>
                    <a:pt x="358" y="152"/>
                    <a:pt x="358" y="152"/>
                  </a:cubicBezTo>
                  <a:cubicBezTo>
                    <a:pt x="360" y="151"/>
                    <a:pt x="360" y="151"/>
                    <a:pt x="360" y="151"/>
                  </a:cubicBezTo>
                  <a:cubicBezTo>
                    <a:pt x="362" y="149"/>
                    <a:pt x="362" y="149"/>
                    <a:pt x="362" y="149"/>
                  </a:cubicBezTo>
                  <a:cubicBezTo>
                    <a:pt x="361" y="149"/>
                    <a:pt x="361" y="149"/>
                    <a:pt x="361" y="149"/>
                  </a:cubicBezTo>
                  <a:cubicBezTo>
                    <a:pt x="359" y="149"/>
                    <a:pt x="359" y="149"/>
                    <a:pt x="359" y="149"/>
                  </a:cubicBezTo>
                  <a:cubicBezTo>
                    <a:pt x="358" y="151"/>
                    <a:pt x="358" y="151"/>
                    <a:pt x="358" y="151"/>
                  </a:cubicBezTo>
                  <a:cubicBezTo>
                    <a:pt x="357" y="149"/>
                    <a:pt x="357" y="149"/>
                    <a:pt x="357" y="149"/>
                  </a:cubicBezTo>
                  <a:cubicBezTo>
                    <a:pt x="356" y="150"/>
                    <a:pt x="356" y="150"/>
                    <a:pt x="356" y="150"/>
                  </a:cubicBezTo>
                  <a:cubicBezTo>
                    <a:pt x="356" y="151"/>
                    <a:pt x="356" y="151"/>
                    <a:pt x="356" y="151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2" y="154"/>
                    <a:pt x="352" y="154"/>
                    <a:pt x="352" y="154"/>
                  </a:cubicBezTo>
                  <a:cubicBezTo>
                    <a:pt x="351" y="154"/>
                    <a:pt x="351" y="154"/>
                    <a:pt x="351" y="154"/>
                  </a:cubicBezTo>
                  <a:cubicBezTo>
                    <a:pt x="349" y="153"/>
                    <a:pt x="349" y="153"/>
                    <a:pt x="349" y="153"/>
                  </a:cubicBezTo>
                  <a:cubicBezTo>
                    <a:pt x="349" y="152"/>
                    <a:pt x="349" y="152"/>
                    <a:pt x="349" y="152"/>
                  </a:cubicBezTo>
                  <a:cubicBezTo>
                    <a:pt x="350" y="150"/>
                    <a:pt x="350" y="150"/>
                    <a:pt x="350" y="150"/>
                  </a:cubicBezTo>
                  <a:cubicBezTo>
                    <a:pt x="348" y="150"/>
                    <a:pt x="348" y="150"/>
                    <a:pt x="348" y="150"/>
                  </a:cubicBezTo>
                  <a:cubicBezTo>
                    <a:pt x="348" y="150"/>
                    <a:pt x="348" y="150"/>
                    <a:pt x="348" y="150"/>
                  </a:cubicBezTo>
                  <a:cubicBezTo>
                    <a:pt x="347" y="152"/>
                    <a:pt x="347" y="152"/>
                    <a:pt x="347" y="152"/>
                  </a:cubicBezTo>
                  <a:cubicBezTo>
                    <a:pt x="346" y="153"/>
                    <a:pt x="346" y="153"/>
                    <a:pt x="346" y="153"/>
                  </a:cubicBezTo>
                  <a:cubicBezTo>
                    <a:pt x="344" y="152"/>
                    <a:pt x="344" y="152"/>
                    <a:pt x="344" y="152"/>
                  </a:cubicBezTo>
                  <a:cubicBezTo>
                    <a:pt x="345" y="150"/>
                    <a:pt x="345" y="150"/>
                    <a:pt x="345" y="150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7"/>
                    <a:pt x="343" y="147"/>
                    <a:pt x="343" y="147"/>
                  </a:cubicBezTo>
                  <a:cubicBezTo>
                    <a:pt x="342" y="147"/>
                    <a:pt x="342" y="147"/>
                    <a:pt x="342" y="147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1" y="149"/>
                    <a:pt x="341" y="149"/>
                    <a:pt x="341" y="149"/>
                  </a:cubicBezTo>
                  <a:cubicBezTo>
                    <a:pt x="339" y="146"/>
                    <a:pt x="339" y="146"/>
                    <a:pt x="339" y="146"/>
                  </a:cubicBezTo>
                  <a:cubicBezTo>
                    <a:pt x="336" y="144"/>
                    <a:pt x="336" y="144"/>
                    <a:pt x="336" y="144"/>
                  </a:cubicBezTo>
                  <a:cubicBezTo>
                    <a:pt x="336" y="143"/>
                    <a:pt x="336" y="143"/>
                    <a:pt x="336" y="143"/>
                  </a:cubicBezTo>
                  <a:cubicBezTo>
                    <a:pt x="338" y="143"/>
                    <a:pt x="338" y="143"/>
                    <a:pt x="338" y="143"/>
                  </a:cubicBezTo>
                  <a:cubicBezTo>
                    <a:pt x="338" y="142"/>
                    <a:pt x="338" y="142"/>
                    <a:pt x="338" y="142"/>
                  </a:cubicBezTo>
                  <a:cubicBezTo>
                    <a:pt x="337" y="141"/>
                    <a:pt x="337" y="141"/>
                    <a:pt x="337" y="141"/>
                  </a:cubicBezTo>
                  <a:cubicBezTo>
                    <a:pt x="341" y="138"/>
                    <a:pt x="341" y="138"/>
                    <a:pt x="341" y="138"/>
                  </a:cubicBezTo>
                  <a:cubicBezTo>
                    <a:pt x="343" y="138"/>
                    <a:pt x="343" y="138"/>
                    <a:pt x="343" y="138"/>
                  </a:cubicBezTo>
                  <a:cubicBezTo>
                    <a:pt x="344" y="138"/>
                    <a:pt x="344" y="138"/>
                    <a:pt x="344" y="138"/>
                  </a:cubicBezTo>
                  <a:cubicBezTo>
                    <a:pt x="347" y="138"/>
                    <a:pt x="347" y="138"/>
                    <a:pt x="347" y="138"/>
                  </a:cubicBezTo>
                  <a:cubicBezTo>
                    <a:pt x="349" y="140"/>
                    <a:pt x="349" y="140"/>
                    <a:pt x="349" y="140"/>
                  </a:cubicBezTo>
                  <a:cubicBezTo>
                    <a:pt x="351" y="140"/>
                    <a:pt x="351" y="140"/>
                    <a:pt x="351" y="140"/>
                  </a:cubicBezTo>
                  <a:cubicBezTo>
                    <a:pt x="352" y="139"/>
                    <a:pt x="352" y="139"/>
                    <a:pt x="352" y="139"/>
                  </a:cubicBezTo>
                  <a:cubicBezTo>
                    <a:pt x="355" y="139"/>
                    <a:pt x="355" y="139"/>
                    <a:pt x="355" y="139"/>
                  </a:cubicBezTo>
                  <a:cubicBezTo>
                    <a:pt x="357" y="137"/>
                    <a:pt x="357" y="137"/>
                    <a:pt x="357" y="137"/>
                  </a:cubicBezTo>
                  <a:cubicBezTo>
                    <a:pt x="355" y="136"/>
                    <a:pt x="355" y="136"/>
                    <a:pt x="355" y="136"/>
                  </a:cubicBezTo>
                  <a:cubicBezTo>
                    <a:pt x="354" y="136"/>
                    <a:pt x="354" y="136"/>
                    <a:pt x="354" y="136"/>
                  </a:cubicBezTo>
                  <a:cubicBezTo>
                    <a:pt x="352" y="136"/>
                    <a:pt x="352" y="136"/>
                    <a:pt x="352" y="136"/>
                  </a:cubicBezTo>
                  <a:cubicBezTo>
                    <a:pt x="351" y="136"/>
                    <a:pt x="351" y="136"/>
                    <a:pt x="351" y="136"/>
                  </a:cubicBezTo>
                  <a:cubicBezTo>
                    <a:pt x="348" y="135"/>
                    <a:pt x="348" y="135"/>
                    <a:pt x="348" y="135"/>
                  </a:cubicBezTo>
                  <a:cubicBezTo>
                    <a:pt x="346" y="135"/>
                    <a:pt x="346" y="135"/>
                    <a:pt x="346" y="135"/>
                  </a:cubicBezTo>
                  <a:cubicBezTo>
                    <a:pt x="345" y="134"/>
                    <a:pt x="345" y="134"/>
                    <a:pt x="345" y="134"/>
                  </a:cubicBezTo>
                  <a:cubicBezTo>
                    <a:pt x="348" y="132"/>
                    <a:pt x="348" y="132"/>
                    <a:pt x="348" y="132"/>
                  </a:cubicBezTo>
                  <a:cubicBezTo>
                    <a:pt x="350" y="130"/>
                    <a:pt x="350" y="130"/>
                    <a:pt x="350" y="130"/>
                  </a:cubicBezTo>
                  <a:cubicBezTo>
                    <a:pt x="352" y="129"/>
                    <a:pt x="352" y="129"/>
                    <a:pt x="352" y="129"/>
                  </a:cubicBezTo>
                  <a:cubicBezTo>
                    <a:pt x="353" y="130"/>
                    <a:pt x="353" y="130"/>
                    <a:pt x="353" y="130"/>
                  </a:cubicBezTo>
                  <a:cubicBezTo>
                    <a:pt x="356" y="129"/>
                    <a:pt x="356" y="129"/>
                    <a:pt x="356" y="129"/>
                  </a:cubicBezTo>
                  <a:cubicBezTo>
                    <a:pt x="360" y="129"/>
                    <a:pt x="360" y="129"/>
                    <a:pt x="360" y="129"/>
                  </a:cubicBezTo>
                  <a:cubicBezTo>
                    <a:pt x="362" y="130"/>
                    <a:pt x="362" y="130"/>
                    <a:pt x="362" y="130"/>
                  </a:cubicBezTo>
                  <a:cubicBezTo>
                    <a:pt x="363" y="130"/>
                    <a:pt x="363" y="130"/>
                    <a:pt x="363" y="130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61" y="129"/>
                    <a:pt x="361" y="129"/>
                    <a:pt x="361" y="129"/>
                  </a:cubicBezTo>
                  <a:cubicBezTo>
                    <a:pt x="360" y="128"/>
                    <a:pt x="360" y="128"/>
                    <a:pt x="360" y="128"/>
                  </a:cubicBezTo>
                  <a:cubicBezTo>
                    <a:pt x="358" y="128"/>
                    <a:pt x="358" y="128"/>
                    <a:pt x="358" y="128"/>
                  </a:cubicBezTo>
                  <a:cubicBezTo>
                    <a:pt x="354" y="127"/>
                    <a:pt x="354" y="127"/>
                    <a:pt x="354" y="127"/>
                  </a:cubicBezTo>
                  <a:cubicBezTo>
                    <a:pt x="353" y="125"/>
                    <a:pt x="353" y="125"/>
                    <a:pt x="353" y="125"/>
                  </a:cubicBezTo>
                  <a:cubicBezTo>
                    <a:pt x="355" y="124"/>
                    <a:pt x="355" y="124"/>
                    <a:pt x="355" y="124"/>
                  </a:cubicBezTo>
                  <a:cubicBezTo>
                    <a:pt x="356" y="122"/>
                    <a:pt x="356" y="122"/>
                    <a:pt x="356" y="122"/>
                  </a:cubicBezTo>
                  <a:cubicBezTo>
                    <a:pt x="357" y="121"/>
                    <a:pt x="357" y="121"/>
                    <a:pt x="357" y="121"/>
                  </a:cubicBezTo>
                  <a:cubicBezTo>
                    <a:pt x="359" y="121"/>
                    <a:pt x="359" y="121"/>
                    <a:pt x="359" y="121"/>
                  </a:cubicBezTo>
                  <a:cubicBezTo>
                    <a:pt x="361" y="120"/>
                    <a:pt x="361" y="120"/>
                    <a:pt x="361" y="120"/>
                  </a:cubicBezTo>
                  <a:cubicBezTo>
                    <a:pt x="362" y="120"/>
                    <a:pt x="362" y="120"/>
                    <a:pt x="362" y="120"/>
                  </a:cubicBezTo>
                  <a:cubicBezTo>
                    <a:pt x="363" y="121"/>
                    <a:pt x="363" y="121"/>
                    <a:pt x="363" y="121"/>
                  </a:cubicBezTo>
                  <a:cubicBezTo>
                    <a:pt x="364" y="121"/>
                    <a:pt x="364" y="121"/>
                    <a:pt x="364" y="121"/>
                  </a:cubicBezTo>
                  <a:cubicBezTo>
                    <a:pt x="366" y="123"/>
                    <a:pt x="366" y="123"/>
                    <a:pt x="366" y="123"/>
                  </a:cubicBezTo>
                  <a:cubicBezTo>
                    <a:pt x="367" y="123"/>
                    <a:pt x="367" y="123"/>
                    <a:pt x="367" y="123"/>
                  </a:cubicBezTo>
                  <a:cubicBezTo>
                    <a:pt x="367" y="122"/>
                    <a:pt x="367" y="122"/>
                    <a:pt x="367" y="122"/>
                  </a:cubicBezTo>
                  <a:cubicBezTo>
                    <a:pt x="365" y="120"/>
                    <a:pt x="365" y="120"/>
                    <a:pt x="365" y="120"/>
                  </a:cubicBezTo>
                  <a:cubicBezTo>
                    <a:pt x="364" y="119"/>
                    <a:pt x="364" y="119"/>
                    <a:pt x="364" y="119"/>
                  </a:cubicBezTo>
                  <a:cubicBezTo>
                    <a:pt x="364" y="118"/>
                    <a:pt x="364" y="118"/>
                    <a:pt x="364" y="118"/>
                  </a:cubicBezTo>
                  <a:cubicBezTo>
                    <a:pt x="365" y="117"/>
                    <a:pt x="365" y="117"/>
                    <a:pt x="365" y="117"/>
                  </a:cubicBezTo>
                  <a:cubicBezTo>
                    <a:pt x="369" y="116"/>
                    <a:pt x="369" y="116"/>
                    <a:pt x="369" y="116"/>
                  </a:cubicBezTo>
                  <a:cubicBezTo>
                    <a:pt x="371" y="116"/>
                    <a:pt x="371" y="116"/>
                    <a:pt x="371" y="116"/>
                  </a:cubicBezTo>
                  <a:cubicBezTo>
                    <a:pt x="374" y="116"/>
                    <a:pt x="374" y="116"/>
                    <a:pt x="374" y="116"/>
                  </a:cubicBezTo>
                  <a:cubicBezTo>
                    <a:pt x="375" y="118"/>
                    <a:pt x="375" y="118"/>
                    <a:pt x="375" y="118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5" y="121"/>
                    <a:pt x="375" y="121"/>
                    <a:pt x="375" y="121"/>
                  </a:cubicBezTo>
                  <a:cubicBezTo>
                    <a:pt x="373" y="123"/>
                    <a:pt x="373" y="123"/>
                    <a:pt x="373" y="123"/>
                  </a:cubicBezTo>
                  <a:cubicBezTo>
                    <a:pt x="374" y="125"/>
                    <a:pt x="374" y="125"/>
                    <a:pt x="374" y="125"/>
                  </a:cubicBezTo>
                  <a:cubicBezTo>
                    <a:pt x="377" y="125"/>
                    <a:pt x="377" y="125"/>
                    <a:pt x="377" y="125"/>
                  </a:cubicBezTo>
                  <a:cubicBezTo>
                    <a:pt x="378" y="124"/>
                    <a:pt x="378" y="124"/>
                    <a:pt x="378" y="124"/>
                  </a:cubicBezTo>
                  <a:cubicBezTo>
                    <a:pt x="379" y="125"/>
                    <a:pt x="379" y="125"/>
                    <a:pt x="379" y="125"/>
                  </a:cubicBezTo>
                  <a:cubicBezTo>
                    <a:pt x="381" y="125"/>
                    <a:pt x="381" y="125"/>
                    <a:pt x="381" y="125"/>
                  </a:cubicBezTo>
                  <a:cubicBezTo>
                    <a:pt x="381" y="126"/>
                    <a:pt x="381" y="126"/>
                    <a:pt x="381" y="126"/>
                  </a:cubicBezTo>
                  <a:cubicBezTo>
                    <a:pt x="381" y="127"/>
                    <a:pt x="381" y="127"/>
                    <a:pt x="381" y="127"/>
                  </a:cubicBezTo>
                  <a:cubicBezTo>
                    <a:pt x="382" y="128"/>
                    <a:pt x="382" y="128"/>
                    <a:pt x="382" y="128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1" y="130"/>
                    <a:pt x="381" y="130"/>
                    <a:pt x="381" y="130"/>
                  </a:cubicBezTo>
                  <a:cubicBezTo>
                    <a:pt x="381" y="131"/>
                    <a:pt x="381" y="131"/>
                    <a:pt x="381" y="131"/>
                  </a:cubicBezTo>
                  <a:cubicBezTo>
                    <a:pt x="382" y="133"/>
                    <a:pt x="382" y="133"/>
                    <a:pt x="382" y="133"/>
                  </a:cubicBezTo>
                  <a:cubicBezTo>
                    <a:pt x="382" y="136"/>
                    <a:pt x="382" y="136"/>
                    <a:pt x="382" y="136"/>
                  </a:cubicBezTo>
                  <a:cubicBezTo>
                    <a:pt x="382" y="138"/>
                    <a:pt x="382" y="138"/>
                    <a:pt x="382" y="138"/>
                  </a:cubicBezTo>
                  <a:cubicBezTo>
                    <a:pt x="380" y="137"/>
                    <a:pt x="380" y="137"/>
                    <a:pt x="380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9" y="139"/>
                    <a:pt x="379" y="139"/>
                    <a:pt x="379" y="139"/>
                  </a:cubicBezTo>
                  <a:cubicBezTo>
                    <a:pt x="380" y="138"/>
                    <a:pt x="380" y="138"/>
                    <a:pt x="380" y="138"/>
                  </a:cubicBezTo>
                  <a:cubicBezTo>
                    <a:pt x="382" y="139"/>
                    <a:pt x="382" y="139"/>
                    <a:pt x="382" y="139"/>
                  </a:cubicBezTo>
                  <a:cubicBezTo>
                    <a:pt x="383" y="139"/>
                    <a:pt x="383" y="139"/>
                    <a:pt x="383" y="139"/>
                  </a:cubicBezTo>
                  <a:cubicBezTo>
                    <a:pt x="382" y="143"/>
                    <a:pt x="382" y="143"/>
                    <a:pt x="382" y="143"/>
                  </a:cubicBezTo>
                  <a:cubicBezTo>
                    <a:pt x="381" y="144"/>
                    <a:pt x="381" y="144"/>
                    <a:pt x="381" y="144"/>
                  </a:cubicBezTo>
                  <a:cubicBezTo>
                    <a:pt x="381" y="147"/>
                    <a:pt x="381" y="147"/>
                    <a:pt x="381" y="147"/>
                  </a:cubicBezTo>
                  <a:cubicBezTo>
                    <a:pt x="382" y="148"/>
                    <a:pt x="382" y="148"/>
                    <a:pt x="382" y="148"/>
                  </a:cubicBezTo>
                  <a:cubicBezTo>
                    <a:pt x="384" y="147"/>
                    <a:pt x="384" y="147"/>
                    <a:pt x="384" y="147"/>
                  </a:cubicBezTo>
                  <a:cubicBezTo>
                    <a:pt x="385" y="146"/>
                    <a:pt x="385" y="146"/>
                    <a:pt x="385" y="146"/>
                  </a:cubicBezTo>
                  <a:cubicBezTo>
                    <a:pt x="386" y="147"/>
                    <a:pt x="386" y="147"/>
                    <a:pt x="386" y="147"/>
                  </a:cubicBezTo>
                  <a:cubicBezTo>
                    <a:pt x="386" y="148"/>
                    <a:pt x="386" y="148"/>
                    <a:pt x="386" y="148"/>
                  </a:cubicBezTo>
                  <a:cubicBezTo>
                    <a:pt x="388" y="148"/>
                    <a:pt x="388" y="148"/>
                    <a:pt x="388" y="148"/>
                  </a:cubicBezTo>
                  <a:cubicBezTo>
                    <a:pt x="389" y="148"/>
                    <a:pt x="389" y="148"/>
                    <a:pt x="389" y="148"/>
                  </a:cubicBezTo>
                  <a:cubicBezTo>
                    <a:pt x="392" y="149"/>
                    <a:pt x="392" y="149"/>
                    <a:pt x="392" y="149"/>
                  </a:cubicBezTo>
                  <a:cubicBezTo>
                    <a:pt x="393" y="151"/>
                    <a:pt x="393" y="151"/>
                    <a:pt x="393" y="151"/>
                  </a:cubicBezTo>
                  <a:cubicBezTo>
                    <a:pt x="394" y="150"/>
                    <a:pt x="394" y="150"/>
                    <a:pt x="394" y="150"/>
                  </a:cubicBezTo>
                  <a:cubicBezTo>
                    <a:pt x="394" y="149"/>
                    <a:pt x="394" y="149"/>
                    <a:pt x="394" y="149"/>
                  </a:cubicBezTo>
                  <a:cubicBezTo>
                    <a:pt x="394" y="149"/>
                    <a:pt x="394" y="149"/>
                    <a:pt x="394" y="149"/>
                  </a:cubicBezTo>
                  <a:cubicBezTo>
                    <a:pt x="396" y="147"/>
                    <a:pt x="396" y="147"/>
                    <a:pt x="396" y="147"/>
                  </a:cubicBezTo>
                  <a:cubicBezTo>
                    <a:pt x="396" y="145"/>
                    <a:pt x="396" y="145"/>
                    <a:pt x="396" y="145"/>
                  </a:cubicBezTo>
                  <a:cubicBezTo>
                    <a:pt x="394" y="143"/>
                    <a:pt x="394" y="143"/>
                    <a:pt x="394" y="143"/>
                  </a:cubicBezTo>
                  <a:cubicBezTo>
                    <a:pt x="394" y="142"/>
                    <a:pt x="394" y="142"/>
                    <a:pt x="394" y="142"/>
                  </a:cubicBezTo>
                  <a:cubicBezTo>
                    <a:pt x="393" y="140"/>
                    <a:pt x="393" y="140"/>
                    <a:pt x="393" y="140"/>
                  </a:cubicBezTo>
                  <a:cubicBezTo>
                    <a:pt x="394" y="139"/>
                    <a:pt x="394" y="139"/>
                    <a:pt x="394" y="139"/>
                  </a:cubicBezTo>
                  <a:cubicBezTo>
                    <a:pt x="395" y="139"/>
                    <a:pt x="395" y="139"/>
                    <a:pt x="395" y="139"/>
                  </a:cubicBezTo>
                  <a:cubicBezTo>
                    <a:pt x="398" y="138"/>
                    <a:pt x="398" y="138"/>
                    <a:pt x="398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399" y="133"/>
                    <a:pt x="399" y="133"/>
                    <a:pt x="399" y="133"/>
                  </a:cubicBezTo>
                  <a:cubicBezTo>
                    <a:pt x="398" y="132"/>
                    <a:pt x="398" y="132"/>
                    <a:pt x="398" y="132"/>
                  </a:cubicBezTo>
                  <a:cubicBezTo>
                    <a:pt x="398" y="130"/>
                    <a:pt x="398" y="130"/>
                    <a:pt x="398" y="130"/>
                  </a:cubicBezTo>
                  <a:cubicBezTo>
                    <a:pt x="398" y="128"/>
                    <a:pt x="398" y="128"/>
                    <a:pt x="398" y="128"/>
                  </a:cubicBezTo>
                  <a:cubicBezTo>
                    <a:pt x="399" y="126"/>
                    <a:pt x="399" y="126"/>
                    <a:pt x="399" y="126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6"/>
                    <a:pt x="401" y="126"/>
                    <a:pt x="401" y="126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403" y="125"/>
                    <a:pt x="403" y="125"/>
                    <a:pt x="403" y="125"/>
                  </a:cubicBezTo>
                  <a:cubicBezTo>
                    <a:pt x="404" y="123"/>
                    <a:pt x="404" y="123"/>
                    <a:pt x="404" y="123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9" y="119"/>
                    <a:pt x="409" y="119"/>
                    <a:pt x="409" y="119"/>
                  </a:cubicBezTo>
                  <a:cubicBezTo>
                    <a:pt x="411" y="119"/>
                    <a:pt x="411" y="119"/>
                    <a:pt x="411" y="119"/>
                  </a:cubicBezTo>
                  <a:cubicBezTo>
                    <a:pt x="413" y="120"/>
                    <a:pt x="413" y="120"/>
                    <a:pt x="413" y="120"/>
                  </a:cubicBezTo>
                  <a:cubicBezTo>
                    <a:pt x="413" y="121"/>
                    <a:pt x="413" y="121"/>
                    <a:pt x="413" y="121"/>
                  </a:cubicBezTo>
                  <a:cubicBezTo>
                    <a:pt x="413" y="122"/>
                    <a:pt x="413" y="122"/>
                    <a:pt x="413" y="122"/>
                  </a:cubicBezTo>
                  <a:cubicBezTo>
                    <a:pt x="413" y="124"/>
                    <a:pt x="413" y="124"/>
                    <a:pt x="413" y="124"/>
                  </a:cubicBezTo>
                  <a:cubicBezTo>
                    <a:pt x="411" y="124"/>
                    <a:pt x="411" y="124"/>
                    <a:pt x="411" y="124"/>
                  </a:cubicBezTo>
                  <a:cubicBezTo>
                    <a:pt x="410" y="125"/>
                    <a:pt x="410" y="125"/>
                    <a:pt x="410" y="125"/>
                  </a:cubicBezTo>
                  <a:cubicBezTo>
                    <a:pt x="410" y="126"/>
                    <a:pt x="410" y="126"/>
                    <a:pt x="410" y="126"/>
                  </a:cubicBezTo>
                  <a:cubicBezTo>
                    <a:pt x="410" y="128"/>
                    <a:pt x="410" y="128"/>
                    <a:pt x="410" y="128"/>
                  </a:cubicBezTo>
                  <a:cubicBezTo>
                    <a:pt x="410" y="130"/>
                    <a:pt x="410" y="130"/>
                    <a:pt x="410" y="130"/>
                  </a:cubicBezTo>
                  <a:cubicBezTo>
                    <a:pt x="410" y="131"/>
                    <a:pt x="410" y="131"/>
                    <a:pt x="410" y="131"/>
                  </a:cubicBezTo>
                  <a:cubicBezTo>
                    <a:pt x="410" y="135"/>
                    <a:pt x="410" y="135"/>
                    <a:pt x="410" y="135"/>
                  </a:cubicBezTo>
                  <a:cubicBezTo>
                    <a:pt x="409" y="136"/>
                    <a:pt x="409" y="136"/>
                    <a:pt x="409" y="136"/>
                  </a:cubicBezTo>
                  <a:cubicBezTo>
                    <a:pt x="409" y="136"/>
                    <a:pt x="409" y="136"/>
                    <a:pt x="409" y="136"/>
                  </a:cubicBezTo>
                  <a:cubicBezTo>
                    <a:pt x="406" y="138"/>
                    <a:pt x="406" y="138"/>
                    <a:pt x="406" y="138"/>
                  </a:cubicBezTo>
                  <a:cubicBezTo>
                    <a:pt x="405" y="139"/>
                    <a:pt x="405" y="139"/>
                    <a:pt x="405" y="139"/>
                  </a:cubicBezTo>
                  <a:cubicBezTo>
                    <a:pt x="405" y="139"/>
                    <a:pt x="405" y="139"/>
                    <a:pt x="405" y="139"/>
                  </a:cubicBezTo>
                  <a:cubicBezTo>
                    <a:pt x="406" y="139"/>
                    <a:pt x="406" y="139"/>
                    <a:pt x="406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10" y="139"/>
                    <a:pt x="410" y="139"/>
                    <a:pt x="410" y="139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09" y="142"/>
                    <a:pt x="409" y="142"/>
                    <a:pt x="409" y="142"/>
                  </a:cubicBezTo>
                  <a:cubicBezTo>
                    <a:pt x="406" y="144"/>
                    <a:pt x="406" y="144"/>
                    <a:pt x="406" y="144"/>
                  </a:cubicBezTo>
                  <a:cubicBezTo>
                    <a:pt x="404" y="146"/>
                    <a:pt x="404" y="146"/>
                    <a:pt x="404" y="146"/>
                  </a:cubicBezTo>
                  <a:cubicBezTo>
                    <a:pt x="403" y="147"/>
                    <a:pt x="403" y="147"/>
                    <a:pt x="403" y="147"/>
                  </a:cubicBezTo>
                  <a:cubicBezTo>
                    <a:pt x="404" y="148"/>
                    <a:pt x="404" y="148"/>
                    <a:pt x="404" y="148"/>
                  </a:cubicBezTo>
                  <a:cubicBezTo>
                    <a:pt x="405" y="147"/>
                    <a:pt x="405" y="147"/>
                    <a:pt x="405" y="147"/>
                  </a:cubicBezTo>
                  <a:cubicBezTo>
                    <a:pt x="408" y="145"/>
                    <a:pt x="408" y="145"/>
                    <a:pt x="408" y="145"/>
                  </a:cubicBezTo>
                  <a:cubicBezTo>
                    <a:pt x="409" y="144"/>
                    <a:pt x="409" y="144"/>
                    <a:pt x="409" y="144"/>
                  </a:cubicBezTo>
                  <a:cubicBezTo>
                    <a:pt x="410" y="144"/>
                    <a:pt x="410" y="144"/>
                    <a:pt x="410" y="144"/>
                  </a:cubicBezTo>
                  <a:cubicBezTo>
                    <a:pt x="412" y="145"/>
                    <a:pt x="412" y="145"/>
                    <a:pt x="412" y="145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1" y="149"/>
                    <a:pt x="411" y="149"/>
                    <a:pt x="411" y="149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13" y="149"/>
                    <a:pt x="413" y="149"/>
                    <a:pt x="413" y="149"/>
                  </a:cubicBezTo>
                  <a:cubicBezTo>
                    <a:pt x="414" y="149"/>
                    <a:pt x="414" y="149"/>
                    <a:pt x="414" y="149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5" y="146"/>
                    <a:pt x="415" y="146"/>
                    <a:pt x="415" y="146"/>
                  </a:cubicBezTo>
                  <a:cubicBezTo>
                    <a:pt x="415" y="144"/>
                    <a:pt x="415" y="144"/>
                    <a:pt x="415" y="144"/>
                  </a:cubicBezTo>
                  <a:cubicBezTo>
                    <a:pt x="418" y="142"/>
                    <a:pt x="418" y="142"/>
                    <a:pt x="418" y="142"/>
                  </a:cubicBezTo>
                  <a:cubicBezTo>
                    <a:pt x="419" y="142"/>
                    <a:pt x="419" y="142"/>
                    <a:pt x="419" y="142"/>
                  </a:cubicBezTo>
                  <a:cubicBezTo>
                    <a:pt x="421" y="143"/>
                    <a:pt x="421" y="143"/>
                    <a:pt x="421" y="143"/>
                  </a:cubicBezTo>
                  <a:cubicBezTo>
                    <a:pt x="422" y="146"/>
                    <a:pt x="422" y="146"/>
                    <a:pt x="422" y="146"/>
                  </a:cubicBezTo>
                  <a:cubicBezTo>
                    <a:pt x="423" y="147"/>
                    <a:pt x="423" y="147"/>
                    <a:pt x="423" y="147"/>
                  </a:cubicBezTo>
                  <a:cubicBezTo>
                    <a:pt x="422" y="150"/>
                    <a:pt x="422" y="150"/>
                    <a:pt x="422" y="150"/>
                  </a:cubicBezTo>
                  <a:cubicBezTo>
                    <a:pt x="420" y="154"/>
                    <a:pt x="420" y="154"/>
                    <a:pt x="420" y="154"/>
                  </a:cubicBezTo>
                  <a:cubicBezTo>
                    <a:pt x="418" y="156"/>
                    <a:pt x="418" y="156"/>
                    <a:pt x="418" y="156"/>
                  </a:cubicBezTo>
                  <a:cubicBezTo>
                    <a:pt x="417" y="157"/>
                    <a:pt x="417" y="157"/>
                    <a:pt x="417" y="157"/>
                  </a:cubicBezTo>
                  <a:cubicBezTo>
                    <a:pt x="415" y="157"/>
                    <a:pt x="415" y="157"/>
                    <a:pt x="415" y="157"/>
                  </a:cubicBezTo>
                  <a:cubicBezTo>
                    <a:pt x="415" y="157"/>
                    <a:pt x="415" y="157"/>
                    <a:pt x="415" y="157"/>
                  </a:cubicBezTo>
                  <a:cubicBezTo>
                    <a:pt x="415" y="159"/>
                    <a:pt x="415" y="159"/>
                    <a:pt x="415" y="159"/>
                  </a:cubicBezTo>
                  <a:cubicBezTo>
                    <a:pt x="413" y="161"/>
                    <a:pt x="413" y="161"/>
                    <a:pt x="413" y="161"/>
                  </a:cubicBezTo>
                  <a:cubicBezTo>
                    <a:pt x="412" y="161"/>
                    <a:pt x="412" y="161"/>
                    <a:pt x="412" y="161"/>
                  </a:cubicBezTo>
                  <a:cubicBezTo>
                    <a:pt x="410" y="163"/>
                    <a:pt x="410" y="163"/>
                    <a:pt x="410" y="163"/>
                  </a:cubicBezTo>
                  <a:cubicBezTo>
                    <a:pt x="410" y="164"/>
                    <a:pt x="410" y="164"/>
                    <a:pt x="410" y="164"/>
                  </a:cubicBezTo>
                  <a:cubicBezTo>
                    <a:pt x="410" y="165"/>
                    <a:pt x="410" y="165"/>
                    <a:pt x="410" y="165"/>
                  </a:cubicBezTo>
                  <a:cubicBezTo>
                    <a:pt x="409" y="165"/>
                    <a:pt x="409" y="165"/>
                    <a:pt x="409" y="165"/>
                  </a:cubicBezTo>
                  <a:cubicBezTo>
                    <a:pt x="408" y="165"/>
                    <a:pt x="408" y="165"/>
                    <a:pt x="408" y="165"/>
                  </a:cubicBezTo>
                  <a:cubicBezTo>
                    <a:pt x="408" y="166"/>
                    <a:pt x="408" y="166"/>
                    <a:pt x="408" y="166"/>
                  </a:cubicBezTo>
                  <a:cubicBezTo>
                    <a:pt x="407" y="167"/>
                    <a:pt x="407" y="167"/>
                    <a:pt x="407" y="167"/>
                  </a:cubicBezTo>
                  <a:cubicBezTo>
                    <a:pt x="406" y="166"/>
                    <a:pt x="406" y="166"/>
                    <a:pt x="406" y="166"/>
                  </a:cubicBezTo>
                  <a:cubicBezTo>
                    <a:pt x="404" y="166"/>
                    <a:pt x="404" y="166"/>
                    <a:pt x="404" y="166"/>
                  </a:cubicBezTo>
                  <a:cubicBezTo>
                    <a:pt x="403" y="166"/>
                    <a:pt x="403" y="166"/>
                    <a:pt x="403" y="166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398" y="168"/>
                    <a:pt x="398" y="168"/>
                    <a:pt x="398" y="168"/>
                  </a:cubicBezTo>
                  <a:cubicBezTo>
                    <a:pt x="396" y="167"/>
                    <a:pt x="396" y="167"/>
                    <a:pt x="396" y="167"/>
                  </a:cubicBezTo>
                  <a:cubicBezTo>
                    <a:pt x="395" y="166"/>
                    <a:pt x="395" y="166"/>
                    <a:pt x="395" y="166"/>
                  </a:cubicBezTo>
                  <a:cubicBezTo>
                    <a:pt x="396" y="165"/>
                    <a:pt x="396" y="165"/>
                    <a:pt x="396" y="165"/>
                  </a:cubicBezTo>
                  <a:cubicBezTo>
                    <a:pt x="396" y="163"/>
                    <a:pt x="396" y="163"/>
                    <a:pt x="396" y="163"/>
                  </a:cubicBezTo>
                  <a:cubicBezTo>
                    <a:pt x="395" y="163"/>
                    <a:pt x="395" y="163"/>
                    <a:pt x="395" y="163"/>
                  </a:cubicBezTo>
                  <a:cubicBezTo>
                    <a:pt x="394" y="164"/>
                    <a:pt x="394" y="164"/>
                    <a:pt x="394" y="164"/>
                  </a:cubicBezTo>
                  <a:cubicBezTo>
                    <a:pt x="393" y="165"/>
                    <a:pt x="393" y="165"/>
                    <a:pt x="393" y="165"/>
                  </a:cubicBezTo>
                  <a:cubicBezTo>
                    <a:pt x="392" y="166"/>
                    <a:pt x="392" y="166"/>
                    <a:pt x="392" y="166"/>
                  </a:cubicBezTo>
                  <a:cubicBezTo>
                    <a:pt x="390" y="165"/>
                    <a:pt x="390" y="165"/>
                    <a:pt x="390" y="165"/>
                  </a:cubicBezTo>
                  <a:cubicBezTo>
                    <a:pt x="390" y="164"/>
                    <a:pt x="390" y="164"/>
                    <a:pt x="390" y="164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90" y="162"/>
                    <a:pt x="390" y="162"/>
                    <a:pt x="390" y="162"/>
                  </a:cubicBezTo>
                  <a:cubicBezTo>
                    <a:pt x="389" y="161"/>
                    <a:pt x="389" y="161"/>
                    <a:pt x="389" y="161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8" y="163"/>
                    <a:pt x="388" y="163"/>
                    <a:pt x="388" y="163"/>
                  </a:cubicBezTo>
                  <a:cubicBezTo>
                    <a:pt x="386" y="163"/>
                    <a:pt x="386" y="163"/>
                    <a:pt x="386" y="163"/>
                  </a:cubicBezTo>
                  <a:cubicBezTo>
                    <a:pt x="384" y="164"/>
                    <a:pt x="384" y="164"/>
                    <a:pt x="384" y="164"/>
                  </a:cubicBezTo>
                  <a:cubicBezTo>
                    <a:pt x="383" y="165"/>
                    <a:pt x="383" y="165"/>
                    <a:pt x="383" y="165"/>
                  </a:cubicBezTo>
                  <a:cubicBezTo>
                    <a:pt x="381" y="165"/>
                    <a:pt x="381" y="165"/>
                    <a:pt x="381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78" y="165"/>
                    <a:pt x="378" y="165"/>
                    <a:pt x="378" y="165"/>
                  </a:cubicBezTo>
                  <a:cubicBezTo>
                    <a:pt x="377" y="164"/>
                    <a:pt x="377" y="164"/>
                    <a:pt x="377" y="164"/>
                  </a:cubicBezTo>
                  <a:cubicBezTo>
                    <a:pt x="376" y="165"/>
                    <a:pt x="376" y="165"/>
                    <a:pt x="376" y="165"/>
                  </a:cubicBezTo>
                  <a:cubicBezTo>
                    <a:pt x="375" y="165"/>
                    <a:pt x="375" y="165"/>
                    <a:pt x="375" y="165"/>
                  </a:cubicBezTo>
                  <a:cubicBezTo>
                    <a:pt x="374" y="165"/>
                    <a:pt x="374" y="165"/>
                    <a:pt x="374" y="165"/>
                  </a:cubicBezTo>
                  <a:cubicBezTo>
                    <a:pt x="373" y="167"/>
                    <a:pt x="373" y="167"/>
                    <a:pt x="373" y="167"/>
                  </a:cubicBezTo>
                  <a:cubicBezTo>
                    <a:pt x="373" y="168"/>
                    <a:pt x="373" y="168"/>
                    <a:pt x="373" y="168"/>
                  </a:cubicBezTo>
                  <a:cubicBezTo>
                    <a:pt x="370" y="168"/>
                    <a:pt x="370" y="168"/>
                    <a:pt x="370" y="168"/>
                  </a:cubicBezTo>
                  <a:cubicBezTo>
                    <a:pt x="370" y="169"/>
                    <a:pt x="370" y="169"/>
                    <a:pt x="370" y="169"/>
                  </a:cubicBezTo>
                  <a:cubicBezTo>
                    <a:pt x="368" y="169"/>
                    <a:pt x="368" y="169"/>
                    <a:pt x="368" y="169"/>
                  </a:cubicBezTo>
                  <a:cubicBezTo>
                    <a:pt x="368" y="169"/>
                    <a:pt x="368" y="169"/>
                    <a:pt x="368" y="169"/>
                  </a:cubicBezTo>
                  <a:cubicBezTo>
                    <a:pt x="366" y="170"/>
                    <a:pt x="366" y="170"/>
                    <a:pt x="366" y="170"/>
                  </a:cubicBezTo>
                  <a:cubicBezTo>
                    <a:pt x="364" y="170"/>
                    <a:pt x="364" y="170"/>
                    <a:pt x="364" y="170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61" y="169"/>
                    <a:pt x="361" y="169"/>
                    <a:pt x="361" y="169"/>
                  </a:cubicBezTo>
                  <a:cubicBezTo>
                    <a:pt x="359" y="169"/>
                    <a:pt x="359" y="169"/>
                    <a:pt x="359" y="169"/>
                  </a:cubicBezTo>
                  <a:cubicBezTo>
                    <a:pt x="356" y="169"/>
                    <a:pt x="356" y="169"/>
                    <a:pt x="356" y="169"/>
                  </a:cubicBezTo>
                  <a:cubicBezTo>
                    <a:pt x="353" y="168"/>
                    <a:pt x="353" y="168"/>
                    <a:pt x="353" y="168"/>
                  </a:cubicBezTo>
                  <a:cubicBezTo>
                    <a:pt x="351" y="168"/>
                    <a:pt x="351" y="168"/>
                    <a:pt x="351" y="168"/>
                  </a:cubicBezTo>
                  <a:cubicBezTo>
                    <a:pt x="350" y="166"/>
                    <a:pt x="350" y="166"/>
                    <a:pt x="350" y="166"/>
                  </a:cubicBezTo>
                  <a:cubicBezTo>
                    <a:pt x="348" y="164"/>
                    <a:pt x="348" y="164"/>
                    <a:pt x="348" y="164"/>
                  </a:cubicBezTo>
                  <a:close/>
                  <a:moveTo>
                    <a:pt x="244" y="219"/>
                  </a:moveTo>
                  <a:cubicBezTo>
                    <a:pt x="244" y="216"/>
                    <a:pt x="244" y="216"/>
                    <a:pt x="244" y="216"/>
                  </a:cubicBezTo>
                  <a:cubicBezTo>
                    <a:pt x="245" y="213"/>
                    <a:pt x="245" y="213"/>
                    <a:pt x="245" y="213"/>
                  </a:cubicBezTo>
                  <a:cubicBezTo>
                    <a:pt x="244" y="211"/>
                    <a:pt x="244" y="211"/>
                    <a:pt x="244" y="211"/>
                  </a:cubicBezTo>
                  <a:cubicBezTo>
                    <a:pt x="245" y="209"/>
                    <a:pt x="245" y="209"/>
                    <a:pt x="245" y="209"/>
                  </a:cubicBezTo>
                  <a:cubicBezTo>
                    <a:pt x="245" y="206"/>
                    <a:pt x="245" y="206"/>
                    <a:pt x="245" y="206"/>
                  </a:cubicBezTo>
                  <a:cubicBezTo>
                    <a:pt x="244" y="205"/>
                    <a:pt x="244" y="205"/>
                    <a:pt x="244" y="205"/>
                  </a:cubicBezTo>
                  <a:cubicBezTo>
                    <a:pt x="243" y="201"/>
                    <a:pt x="243" y="201"/>
                    <a:pt x="243" y="201"/>
                  </a:cubicBezTo>
                  <a:cubicBezTo>
                    <a:pt x="245" y="201"/>
                    <a:pt x="245" y="201"/>
                    <a:pt x="245" y="201"/>
                  </a:cubicBezTo>
                  <a:cubicBezTo>
                    <a:pt x="245" y="200"/>
                    <a:pt x="245" y="200"/>
                    <a:pt x="245" y="200"/>
                  </a:cubicBezTo>
                  <a:cubicBezTo>
                    <a:pt x="242" y="200"/>
                    <a:pt x="242" y="200"/>
                    <a:pt x="242" y="200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42" y="196"/>
                    <a:pt x="242" y="196"/>
                    <a:pt x="242" y="196"/>
                  </a:cubicBezTo>
                  <a:cubicBezTo>
                    <a:pt x="244" y="195"/>
                    <a:pt x="244" y="195"/>
                    <a:pt x="244" y="195"/>
                  </a:cubicBezTo>
                  <a:cubicBezTo>
                    <a:pt x="244" y="194"/>
                    <a:pt x="244" y="194"/>
                    <a:pt x="244" y="194"/>
                  </a:cubicBezTo>
                  <a:cubicBezTo>
                    <a:pt x="245" y="194"/>
                    <a:pt x="245" y="194"/>
                    <a:pt x="245" y="194"/>
                  </a:cubicBezTo>
                  <a:cubicBezTo>
                    <a:pt x="247" y="192"/>
                    <a:pt x="247" y="192"/>
                    <a:pt x="247" y="192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3" y="188"/>
                    <a:pt x="253" y="188"/>
                    <a:pt x="253" y="188"/>
                  </a:cubicBezTo>
                  <a:cubicBezTo>
                    <a:pt x="254" y="187"/>
                    <a:pt x="254" y="187"/>
                    <a:pt x="254" y="187"/>
                  </a:cubicBezTo>
                  <a:cubicBezTo>
                    <a:pt x="255" y="185"/>
                    <a:pt x="255" y="185"/>
                    <a:pt x="255" y="185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83"/>
                    <a:pt x="256" y="183"/>
                    <a:pt x="256" y="183"/>
                  </a:cubicBezTo>
                  <a:cubicBezTo>
                    <a:pt x="261" y="184"/>
                    <a:pt x="261" y="184"/>
                    <a:pt x="261" y="184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0" y="178"/>
                    <a:pt x="260" y="178"/>
                    <a:pt x="260" y="178"/>
                  </a:cubicBezTo>
                  <a:cubicBezTo>
                    <a:pt x="262" y="177"/>
                    <a:pt x="262" y="177"/>
                    <a:pt x="262" y="177"/>
                  </a:cubicBezTo>
                  <a:cubicBezTo>
                    <a:pt x="266" y="174"/>
                    <a:pt x="266" y="174"/>
                    <a:pt x="266" y="174"/>
                  </a:cubicBezTo>
                  <a:cubicBezTo>
                    <a:pt x="268" y="172"/>
                    <a:pt x="268" y="172"/>
                    <a:pt x="268" y="172"/>
                  </a:cubicBezTo>
                  <a:cubicBezTo>
                    <a:pt x="271" y="170"/>
                    <a:pt x="271" y="170"/>
                    <a:pt x="271" y="170"/>
                  </a:cubicBezTo>
                  <a:cubicBezTo>
                    <a:pt x="272" y="169"/>
                    <a:pt x="272" y="169"/>
                    <a:pt x="272" y="169"/>
                  </a:cubicBezTo>
                  <a:cubicBezTo>
                    <a:pt x="274" y="167"/>
                    <a:pt x="274" y="167"/>
                    <a:pt x="274" y="167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6" y="164"/>
                    <a:pt x="276" y="164"/>
                    <a:pt x="276" y="164"/>
                  </a:cubicBezTo>
                  <a:cubicBezTo>
                    <a:pt x="277" y="160"/>
                    <a:pt x="277" y="160"/>
                    <a:pt x="277" y="160"/>
                  </a:cubicBezTo>
                  <a:cubicBezTo>
                    <a:pt x="277" y="158"/>
                    <a:pt x="277" y="158"/>
                    <a:pt x="277" y="158"/>
                  </a:cubicBezTo>
                  <a:cubicBezTo>
                    <a:pt x="278" y="156"/>
                    <a:pt x="278" y="156"/>
                    <a:pt x="278" y="156"/>
                  </a:cubicBezTo>
                  <a:cubicBezTo>
                    <a:pt x="277" y="155"/>
                    <a:pt x="277" y="155"/>
                    <a:pt x="277" y="155"/>
                  </a:cubicBezTo>
                  <a:cubicBezTo>
                    <a:pt x="277" y="154"/>
                    <a:pt x="277" y="154"/>
                    <a:pt x="277" y="154"/>
                  </a:cubicBezTo>
                  <a:cubicBezTo>
                    <a:pt x="280" y="153"/>
                    <a:pt x="280" y="153"/>
                    <a:pt x="280" y="153"/>
                  </a:cubicBezTo>
                  <a:cubicBezTo>
                    <a:pt x="281" y="153"/>
                    <a:pt x="281" y="153"/>
                    <a:pt x="281" y="153"/>
                  </a:cubicBezTo>
                  <a:cubicBezTo>
                    <a:pt x="287" y="153"/>
                    <a:pt x="287" y="153"/>
                    <a:pt x="287" y="153"/>
                  </a:cubicBezTo>
                  <a:cubicBezTo>
                    <a:pt x="288" y="153"/>
                    <a:pt x="288" y="153"/>
                    <a:pt x="288" y="153"/>
                  </a:cubicBezTo>
                  <a:cubicBezTo>
                    <a:pt x="294" y="153"/>
                    <a:pt x="294" y="153"/>
                    <a:pt x="294" y="153"/>
                  </a:cubicBezTo>
                  <a:cubicBezTo>
                    <a:pt x="298" y="152"/>
                    <a:pt x="298" y="152"/>
                    <a:pt x="298" y="152"/>
                  </a:cubicBezTo>
                  <a:cubicBezTo>
                    <a:pt x="303" y="153"/>
                    <a:pt x="303" y="153"/>
                    <a:pt x="303" y="153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3" y="156"/>
                    <a:pt x="303" y="156"/>
                    <a:pt x="303" y="156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9" y="160"/>
                    <a:pt x="309" y="160"/>
                    <a:pt x="309" y="160"/>
                  </a:cubicBezTo>
                  <a:cubicBezTo>
                    <a:pt x="309" y="162"/>
                    <a:pt x="309" y="162"/>
                    <a:pt x="309" y="162"/>
                  </a:cubicBezTo>
                  <a:cubicBezTo>
                    <a:pt x="308" y="163"/>
                    <a:pt x="308" y="163"/>
                    <a:pt x="308" y="163"/>
                  </a:cubicBezTo>
                  <a:cubicBezTo>
                    <a:pt x="310" y="163"/>
                    <a:pt x="310" y="163"/>
                    <a:pt x="310" y="163"/>
                  </a:cubicBezTo>
                  <a:cubicBezTo>
                    <a:pt x="311" y="162"/>
                    <a:pt x="311" y="162"/>
                    <a:pt x="311" y="162"/>
                  </a:cubicBezTo>
                  <a:cubicBezTo>
                    <a:pt x="313" y="163"/>
                    <a:pt x="313" y="163"/>
                    <a:pt x="313" y="163"/>
                  </a:cubicBezTo>
                  <a:cubicBezTo>
                    <a:pt x="312" y="165"/>
                    <a:pt x="312" y="165"/>
                    <a:pt x="312" y="165"/>
                  </a:cubicBezTo>
                  <a:cubicBezTo>
                    <a:pt x="310" y="168"/>
                    <a:pt x="310" y="168"/>
                    <a:pt x="310" y="168"/>
                  </a:cubicBezTo>
                  <a:cubicBezTo>
                    <a:pt x="310" y="169"/>
                    <a:pt x="310" y="169"/>
                    <a:pt x="310" y="169"/>
                  </a:cubicBezTo>
                  <a:cubicBezTo>
                    <a:pt x="313" y="167"/>
                    <a:pt x="313" y="167"/>
                    <a:pt x="313" y="167"/>
                  </a:cubicBezTo>
                  <a:cubicBezTo>
                    <a:pt x="313" y="165"/>
                    <a:pt x="313" y="165"/>
                    <a:pt x="313" y="165"/>
                  </a:cubicBezTo>
                  <a:cubicBezTo>
                    <a:pt x="315" y="163"/>
                    <a:pt x="315" y="163"/>
                    <a:pt x="315" y="163"/>
                  </a:cubicBezTo>
                  <a:cubicBezTo>
                    <a:pt x="317" y="164"/>
                    <a:pt x="317" y="164"/>
                    <a:pt x="317" y="164"/>
                  </a:cubicBezTo>
                  <a:cubicBezTo>
                    <a:pt x="319" y="163"/>
                    <a:pt x="319" y="163"/>
                    <a:pt x="319" y="163"/>
                  </a:cubicBezTo>
                  <a:cubicBezTo>
                    <a:pt x="320" y="163"/>
                    <a:pt x="320" y="163"/>
                    <a:pt x="320" y="163"/>
                  </a:cubicBezTo>
                  <a:cubicBezTo>
                    <a:pt x="321" y="165"/>
                    <a:pt x="321" y="165"/>
                    <a:pt x="321" y="165"/>
                  </a:cubicBezTo>
                  <a:cubicBezTo>
                    <a:pt x="324" y="168"/>
                    <a:pt x="324" y="168"/>
                    <a:pt x="324" y="168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7"/>
                    <a:pt x="325" y="177"/>
                    <a:pt x="325" y="177"/>
                  </a:cubicBezTo>
                  <a:cubicBezTo>
                    <a:pt x="325" y="180"/>
                    <a:pt x="325" y="180"/>
                    <a:pt x="325" y="180"/>
                  </a:cubicBezTo>
                  <a:cubicBezTo>
                    <a:pt x="324" y="181"/>
                    <a:pt x="324" y="181"/>
                    <a:pt x="324" y="181"/>
                  </a:cubicBezTo>
                  <a:cubicBezTo>
                    <a:pt x="325" y="182"/>
                    <a:pt x="325" y="182"/>
                    <a:pt x="325" y="182"/>
                  </a:cubicBezTo>
                  <a:cubicBezTo>
                    <a:pt x="325" y="184"/>
                    <a:pt x="325" y="184"/>
                    <a:pt x="325" y="184"/>
                  </a:cubicBezTo>
                  <a:cubicBezTo>
                    <a:pt x="326" y="185"/>
                    <a:pt x="326" y="185"/>
                    <a:pt x="326" y="185"/>
                  </a:cubicBezTo>
                  <a:cubicBezTo>
                    <a:pt x="324" y="187"/>
                    <a:pt x="324" y="187"/>
                    <a:pt x="324" y="187"/>
                  </a:cubicBezTo>
                  <a:cubicBezTo>
                    <a:pt x="321" y="188"/>
                    <a:pt x="321" y="188"/>
                    <a:pt x="321" y="188"/>
                  </a:cubicBezTo>
                  <a:cubicBezTo>
                    <a:pt x="320" y="189"/>
                    <a:pt x="320" y="189"/>
                    <a:pt x="320" y="189"/>
                  </a:cubicBezTo>
                  <a:cubicBezTo>
                    <a:pt x="316" y="189"/>
                    <a:pt x="316" y="189"/>
                    <a:pt x="316" y="189"/>
                  </a:cubicBezTo>
                  <a:cubicBezTo>
                    <a:pt x="313" y="189"/>
                    <a:pt x="313" y="189"/>
                    <a:pt x="313" y="189"/>
                  </a:cubicBezTo>
                  <a:cubicBezTo>
                    <a:pt x="308" y="191"/>
                    <a:pt x="308" y="191"/>
                    <a:pt x="308" y="191"/>
                  </a:cubicBezTo>
                  <a:cubicBezTo>
                    <a:pt x="305" y="191"/>
                    <a:pt x="305" y="191"/>
                    <a:pt x="305" y="191"/>
                  </a:cubicBezTo>
                  <a:cubicBezTo>
                    <a:pt x="301" y="193"/>
                    <a:pt x="301" y="193"/>
                    <a:pt x="301" y="193"/>
                  </a:cubicBezTo>
                  <a:cubicBezTo>
                    <a:pt x="300" y="193"/>
                    <a:pt x="300" y="193"/>
                    <a:pt x="300" y="193"/>
                  </a:cubicBezTo>
                  <a:cubicBezTo>
                    <a:pt x="298" y="195"/>
                    <a:pt x="298" y="195"/>
                    <a:pt x="298" y="195"/>
                  </a:cubicBezTo>
                  <a:cubicBezTo>
                    <a:pt x="295" y="195"/>
                    <a:pt x="295" y="195"/>
                    <a:pt x="295" y="195"/>
                  </a:cubicBezTo>
                  <a:cubicBezTo>
                    <a:pt x="294" y="196"/>
                    <a:pt x="294" y="196"/>
                    <a:pt x="294" y="196"/>
                  </a:cubicBezTo>
                  <a:cubicBezTo>
                    <a:pt x="293" y="195"/>
                    <a:pt x="293" y="195"/>
                    <a:pt x="293" y="195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89" y="196"/>
                    <a:pt x="289" y="196"/>
                    <a:pt x="289" y="196"/>
                  </a:cubicBezTo>
                  <a:cubicBezTo>
                    <a:pt x="288" y="198"/>
                    <a:pt x="288" y="198"/>
                    <a:pt x="288" y="198"/>
                  </a:cubicBezTo>
                  <a:cubicBezTo>
                    <a:pt x="286" y="200"/>
                    <a:pt x="286" y="200"/>
                    <a:pt x="286" y="200"/>
                  </a:cubicBezTo>
                  <a:cubicBezTo>
                    <a:pt x="285" y="200"/>
                    <a:pt x="285" y="200"/>
                    <a:pt x="285" y="200"/>
                  </a:cubicBezTo>
                  <a:cubicBezTo>
                    <a:pt x="285" y="202"/>
                    <a:pt x="285" y="202"/>
                    <a:pt x="285" y="202"/>
                  </a:cubicBezTo>
                  <a:cubicBezTo>
                    <a:pt x="283" y="203"/>
                    <a:pt x="283" y="203"/>
                    <a:pt x="283" y="203"/>
                  </a:cubicBezTo>
                  <a:cubicBezTo>
                    <a:pt x="281" y="205"/>
                    <a:pt x="281" y="205"/>
                    <a:pt x="281" y="205"/>
                  </a:cubicBezTo>
                  <a:cubicBezTo>
                    <a:pt x="278" y="204"/>
                    <a:pt x="278" y="204"/>
                    <a:pt x="278" y="204"/>
                  </a:cubicBezTo>
                  <a:cubicBezTo>
                    <a:pt x="277" y="202"/>
                    <a:pt x="277" y="202"/>
                    <a:pt x="277" y="202"/>
                  </a:cubicBezTo>
                  <a:cubicBezTo>
                    <a:pt x="276" y="204"/>
                    <a:pt x="276" y="204"/>
                    <a:pt x="276" y="204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7"/>
                    <a:pt x="273" y="207"/>
                    <a:pt x="273" y="207"/>
                  </a:cubicBezTo>
                  <a:cubicBezTo>
                    <a:pt x="271" y="209"/>
                    <a:pt x="271" y="209"/>
                    <a:pt x="271" y="209"/>
                  </a:cubicBezTo>
                  <a:cubicBezTo>
                    <a:pt x="271" y="210"/>
                    <a:pt x="271" y="210"/>
                    <a:pt x="271" y="210"/>
                  </a:cubicBezTo>
                  <a:cubicBezTo>
                    <a:pt x="269" y="213"/>
                    <a:pt x="269" y="213"/>
                    <a:pt x="269" y="213"/>
                  </a:cubicBezTo>
                  <a:cubicBezTo>
                    <a:pt x="269" y="214"/>
                    <a:pt x="269" y="214"/>
                    <a:pt x="269" y="214"/>
                  </a:cubicBezTo>
                  <a:cubicBezTo>
                    <a:pt x="266" y="216"/>
                    <a:pt x="266" y="216"/>
                    <a:pt x="266" y="216"/>
                  </a:cubicBezTo>
                  <a:cubicBezTo>
                    <a:pt x="265" y="218"/>
                    <a:pt x="265" y="218"/>
                    <a:pt x="265" y="218"/>
                  </a:cubicBezTo>
                  <a:cubicBezTo>
                    <a:pt x="262" y="218"/>
                    <a:pt x="262" y="218"/>
                    <a:pt x="262" y="218"/>
                  </a:cubicBezTo>
                  <a:cubicBezTo>
                    <a:pt x="260" y="219"/>
                    <a:pt x="260" y="219"/>
                    <a:pt x="260" y="219"/>
                  </a:cubicBezTo>
                  <a:cubicBezTo>
                    <a:pt x="259" y="219"/>
                    <a:pt x="259" y="219"/>
                    <a:pt x="259" y="219"/>
                  </a:cubicBezTo>
                  <a:cubicBezTo>
                    <a:pt x="258" y="217"/>
                    <a:pt x="258" y="217"/>
                    <a:pt x="258" y="217"/>
                  </a:cubicBezTo>
                  <a:cubicBezTo>
                    <a:pt x="259" y="216"/>
                    <a:pt x="259" y="216"/>
                    <a:pt x="259" y="216"/>
                  </a:cubicBezTo>
                  <a:cubicBezTo>
                    <a:pt x="259" y="214"/>
                    <a:pt x="259" y="214"/>
                    <a:pt x="259" y="214"/>
                  </a:cubicBezTo>
                  <a:cubicBezTo>
                    <a:pt x="258" y="213"/>
                    <a:pt x="258" y="213"/>
                    <a:pt x="258" y="213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6" y="215"/>
                    <a:pt x="256" y="215"/>
                    <a:pt x="256" y="215"/>
                  </a:cubicBezTo>
                  <a:cubicBezTo>
                    <a:pt x="255" y="216"/>
                    <a:pt x="255" y="216"/>
                    <a:pt x="255" y="216"/>
                  </a:cubicBezTo>
                  <a:cubicBezTo>
                    <a:pt x="253" y="218"/>
                    <a:pt x="253" y="218"/>
                    <a:pt x="253" y="218"/>
                  </a:cubicBezTo>
                  <a:cubicBezTo>
                    <a:pt x="251" y="219"/>
                    <a:pt x="251" y="219"/>
                    <a:pt x="251" y="219"/>
                  </a:cubicBezTo>
                  <a:cubicBezTo>
                    <a:pt x="249" y="219"/>
                    <a:pt x="249" y="219"/>
                    <a:pt x="249" y="219"/>
                  </a:cubicBezTo>
                  <a:cubicBezTo>
                    <a:pt x="247" y="219"/>
                    <a:pt x="247" y="219"/>
                    <a:pt x="247" y="219"/>
                  </a:cubicBezTo>
                  <a:cubicBezTo>
                    <a:pt x="246" y="220"/>
                    <a:pt x="246" y="220"/>
                    <a:pt x="246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4" y="220"/>
                    <a:pt x="244" y="220"/>
                    <a:pt x="244" y="220"/>
                  </a:cubicBezTo>
                  <a:cubicBezTo>
                    <a:pt x="244" y="219"/>
                    <a:pt x="244" y="219"/>
                    <a:pt x="244" y="219"/>
                  </a:cubicBezTo>
                  <a:close/>
                  <a:moveTo>
                    <a:pt x="467" y="193"/>
                  </a:moveTo>
                  <a:cubicBezTo>
                    <a:pt x="468" y="193"/>
                    <a:pt x="468" y="193"/>
                    <a:pt x="468" y="193"/>
                  </a:cubicBezTo>
                  <a:cubicBezTo>
                    <a:pt x="469" y="195"/>
                    <a:pt x="469" y="195"/>
                    <a:pt x="469" y="195"/>
                  </a:cubicBezTo>
                  <a:cubicBezTo>
                    <a:pt x="468" y="196"/>
                    <a:pt x="468" y="196"/>
                    <a:pt x="468" y="196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67" y="196"/>
                    <a:pt x="467" y="196"/>
                    <a:pt x="467" y="196"/>
                  </a:cubicBezTo>
                  <a:cubicBezTo>
                    <a:pt x="466" y="194"/>
                    <a:pt x="466" y="194"/>
                    <a:pt x="466" y="194"/>
                  </a:cubicBezTo>
                  <a:cubicBezTo>
                    <a:pt x="467" y="193"/>
                    <a:pt x="467" y="193"/>
                    <a:pt x="467" y="193"/>
                  </a:cubicBezTo>
                  <a:close/>
                  <a:moveTo>
                    <a:pt x="450" y="193"/>
                  </a:moveTo>
                  <a:cubicBezTo>
                    <a:pt x="451" y="191"/>
                    <a:pt x="451" y="191"/>
                    <a:pt x="451" y="191"/>
                  </a:cubicBezTo>
                  <a:cubicBezTo>
                    <a:pt x="453" y="190"/>
                    <a:pt x="453" y="190"/>
                    <a:pt x="453" y="190"/>
                  </a:cubicBezTo>
                  <a:cubicBezTo>
                    <a:pt x="454" y="191"/>
                    <a:pt x="454" y="191"/>
                    <a:pt x="454" y="191"/>
                  </a:cubicBezTo>
                  <a:cubicBezTo>
                    <a:pt x="454" y="192"/>
                    <a:pt x="454" y="192"/>
                    <a:pt x="454" y="192"/>
                  </a:cubicBezTo>
                  <a:cubicBezTo>
                    <a:pt x="453" y="192"/>
                    <a:pt x="453" y="192"/>
                    <a:pt x="453" y="192"/>
                  </a:cubicBezTo>
                  <a:cubicBezTo>
                    <a:pt x="451" y="193"/>
                    <a:pt x="451" y="193"/>
                    <a:pt x="451" y="193"/>
                  </a:cubicBezTo>
                  <a:cubicBezTo>
                    <a:pt x="450" y="193"/>
                    <a:pt x="450" y="193"/>
                    <a:pt x="450" y="193"/>
                  </a:cubicBezTo>
                  <a:close/>
                  <a:moveTo>
                    <a:pt x="433" y="203"/>
                  </a:moveTo>
                  <a:cubicBezTo>
                    <a:pt x="434" y="204"/>
                    <a:pt x="434" y="204"/>
                    <a:pt x="434" y="204"/>
                  </a:cubicBezTo>
                  <a:cubicBezTo>
                    <a:pt x="436" y="205"/>
                    <a:pt x="436" y="205"/>
                    <a:pt x="436" y="205"/>
                  </a:cubicBezTo>
                  <a:cubicBezTo>
                    <a:pt x="438" y="206"/>
                    <a:pt x="438" y="206"/>
                    <a:pt x="438" y="206"/>
                  </a:cubicBezTo>
                  <a:cubicBezTo>
                    <a:pt x="439" y="205"/>
                    <a:pt x="439" y="205"/>
                    <a:pt x="439" y="205"/>
                  </a:cubicBezTo>
                  <a:cubicBezTo>
                    <a:pt x="441" y="206"/>
                    <a:pt x="441" y="206"/>
                    <a:pt x="441" y="206"/>
                  </a:cubicBezTo>
                  <a:cubicBezTo>
                    <a:pt x="443" y="205"/>
                    <a:pt x="443" y="205"/>
                    <a:pt x="443" y="205"/>
                  </a:cubicBezTo>
                  <a:cubicBezTo>
                    <a:pt x="444" y="205"/>
                    <a:pt x="444" y="205"/>
                    <a:pt x="444" y="205"/>
                  </a:cubicBezTo>
                  <a:cubicBezTo>
                    <a:pt x="445" y="205"/>
                    <a:pt x="445" y="205"/>
                    <a:pt x="445" y="205"/>
                  </a:cubicBezTo>
                  <a:cubicBezTo>
                    <a:pt x="447" y="204"/>
                    <a:pt x="447" y="204"/>
                    <a:pt x="447" y="204"/>
                  </a:cubicBezTo>
                  <a:cubicBezTo>
                    <a:pt x="449" y="204"/>
                    <a:pt x="449" y="204"/>
                    <a:pt x="449" y="204"/>
                  </a:cubicBezTo>
                  <a:cubicBezTo>
                    <a:pt x="449" y="202"/>
                    <a:pt x="449" y="202"/>
                    <a:pt x="449" y="202"/>
                  </a:cubicBezTo>
                  <a:cubicBezTo>
                    <a:pt x="446" y="201"/>
                    <a:pt x="446" y="201"/>
                    <a:pt x="446" y="201"/>
                  </a:cubicBezTo>
                  <a:cubicBezTo>
                    <a:pt x="445" y="202"/>
                    <a:pt x="445" y="202"/>
                    <a:pt x="445" y="202"/>
                  </a:cubicBezTo>
                  <a:cubicBezTo>
                    <a:pt x="443" y="202"/>
                    <a:pt x="443" y="202"/>
                    <a:pt x="443" y="202"/>
                  </a:cubicBezTo>
                  <a:cubicBezTo>
                    <a:pt x="442" y="202"/>
                    <a:pt x="442" y="202"/>
                    <a:pt x="442" y="202"/>
                  </a:cubicBezTo>
                  <a:cubicBezTo>
                    <a:pt x="440" y="203"/>
                    <a:pt x="440" y="203"/>
                    <a:pt x="440" y="203"/>
                  </a:cubicBezTo>
                  <a:cubicBezTo>
                    <a:pt x="438" y="201"/>
                    <a:pt x="438" y="201"/>
                    <a:pt x="438" y="201"/>
                  </a:cubicBezTo>
                  <a:cubicBezTo>
                    <a:pt x="436" y="203"/>
                    <a:pt x="436" y="203"/>
                    <a:pt x="436" y="203"/>
                  </a:cubicBezTo>
                  <a:cubicBezTo>
                    <a:pt x="434" y="203"/>
                    <a:pt x="434" y="203"/>
                    <a:pt x="434" y="203"/>
                  </a:cubicBezTo>
                  <a:cubicBezTo>
                    <a:pt x="433" y="203"/>
                    <a:pt x="433" y="203"/>
                    <a:pt x="433" y="203"/>
                  </a:cubicBezTo>
                  <a:close/>
                  <a:moveTo>
                    <a:pt x="423" y="264"/>
                  </a:moveTo>
                  <a:cubicBezTo>
                    <a:pt x="423" y="263"/>
                    <a:pt x="423" y="263"/>
                    <a:pt x="423" y="263"/>
                  </a:cubicBezTo>
                  <a:cubicBezTo>
                    <a:pt x="423" y="262"/>
                    <a:pt x="423" y="262"/>
                    <a:pt x="423" y="262"/>
                  </a:cubicBezTo>
                  <a:cubicBezTo>
                    <a:pt x="424" y="262"/>
                    <a:pt x="424" y="262"/>
                    <a:pt x="424" y="262"/>
                  </a:cubicBezTo>
                  <a:cubicBezTo>
                    <a:pt x="424" y="264"/>
                    <a:pt x="424" y="264"/>
                    <a:pt x="424" y="264"/>
                  </a:cubicBezTo>
                  <a:cubicBezTo>
                    <a:pt x="423" y="264"/>
                    <a:pt x="423" y="264"/>
                    <a:pt x="423" y="264"/>
                  </a:cubicBezTo>
                  <a:close/>
                  <a:moveTo>
                    <a:pt x="413" y="262"/>
                  </a:moveTo>
                  <a:cubicBezTo>
                    <a:pt x="412" y="261"/>
                    <a:pt x="412" y="261"/>
                    <a:pt x="412" y="261"/>
                  </a:cubicBezTo>
                  <a:cubicBezTo>
                    <a:pt x="412" y="259"/>
                    <a:pt x="412" y="259"/>
                    <a:pt x="412" y="259"/>
                  </a:cubicBezTo>
                  <a:cubicBezTo>
                    <a:pt x="411" y="259"/>
                    <a:pt x="411" y="259"/>
                    <a:pt x="411" y="259"/>
                  </a:cubicBezTo>
                  <a:cubicBezTo>
                    <a:pt x="410" y="260"/>
                    <a:pt x="410" y="260"/>
                    <a:pt x="410" y="260"/>
                  </a:cubicBezTo>
                  <a:cubicBezTo>
                    <a:pt x="410" y="259"/>
                    <a:pt x="410" y="259"/>
                    <a:pt x="410" y="259"/>
                  </a:cubicBezTo>
                  <a:cubicBezTo>
                    <a:pt x="410" y="257"/>
                    <a:pt x="410" y="257"/>
                    <a:pt x="410" y="257"/>
                  </a:cubicBezTo>
                  <a:cubicBezTo>
                    <a:pt x="410" y="255"/>
                    <a:pt x="410" y="255"/>
                    <a:pt x="410" y="255"/>
                  </a:cubicBezTo>
                  <a:cubicBezTo>
                    <a:pt x="409" y="254"/>
                    <a:pt x="409" y="254"/>
                    <a:pt x="409" y="254"/>
                  </a:cubicBezTo>
                  <a:cubicBezTo>
                    <a:pt x="410" y="252"/>
                    <a:pt x="410" y="252"/>
                    <a:pt x="410" y="252"/>
                  </a:cubicBezTo>
                  <a:cubicBezTo>
                    <a:pt x="409" y="249"/>
                    <a:pt x="409" y="249"/>
                    <a:pt x="409" y="249"/>
                  </a:cubicBezTo>
                  <a:cubicBezTo>
                    <a:pt x="410" y="248"/>
                    <a:pt x="410" y="248"/>
                    <a:pt x="410" y="248"/>
                  </a:cubicBezTo>
                  <a:cubicBezTo>
                    <a:pt x="409" y="248"/>
                    <a:pt x="409" y="248"/>
                    <a:pt x="409" y="248"/>
                  </a:cubicBezTo>
                  <a:cubicBezTo>
                    <a:pt x="408" y="246"/>
                    <a:pt x="408" y="246"/>
                    <a:pt x="408" y="246"/>
                  </a:cubicBezTo>
                  <a:cubicBezTo>
                    <a:pt x="408" y="245"/>
                    <a:pt x="408" y="245"/>
                    <a:pt x="408" y="245"/>
                  </a:cubicBezTo>
                  <a:cubicBezTo>
                    <a:pt x="406" y="243"/>
                    <a:pt x="406" y="243"/>
                    <a:pt x="406" y="243"/>
                  </a:cubicBezTo>
                  <a:cubicBezTo>
                    <a:pt x="406" y="240"/>
                    <a:pt x="406" y="240"/>
                    <a:pt x="406" y="240"/>
                  </a:cubicBezTo>
                  <a:cubicBezTo>
                    <a:pt x="405" y="238"/>
                    <a:pt x="405" y="238"/>
                    <a:pt x="405" y="238"/>
                  </a:cubicBezTo>
                  <a:cubicBezTo>
                    <a:pt x="404" y="238"/>
                    <a:pt x="404" y="238"/>
                    <a:pt x="404" y="238"/>
                  </a:cubicBezTo>
                  <a:cubicBezTo>
                    <a:pt x="404" y="237"/>
                    <a:pt x="404" y="237"/>
                    <a:pt x="404" y="237"/>
                  </a:cubicBezTo>
                  <a:cubicBezTo>
                    <a:pt x="404" y="235"/>
                    <a:pt x="404" y="235"/>
                    <a:pt x="404" y="235"/>
                  </a:cubicBezTo>
                  <a:cubicBezTo>
                    <a:pt x="403" y="235"/>
                    <a:pt x="403" y="235"/>
                    <a:pt x="403" y="235"/>
                  </a:cubicBezTo>
                  <a:cubicBezTo>
                    <a:pt x="402" y="236"/>
                    <a:pt x="402" y="236"/>
                    <a:pt x="402" y="236"/>
                  </a:cubicBezTo>
                  <a:cubicBezTo>
                    <a:pt x="401" y="235"/>
                    <a:pt x="401" y="235"/>
                    <a:pt x="401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399" y="234"/>
                    <a:pt x="399" y="234"/>
                    <a:pt x="399" y="234"/>
                  </a:cubicBezTo>
                  <a:cubicBezTo>
                    <a:pt x="399" y="232"/>
                    <a:pt x="399" y="232"/>
                    <a:pt x="399" y="232"/>
                  </a:cubicBezTo>
                  <a:cubicBezTo>
                    <a:pt x="401" y="232"/>
                    <a:pt x="401" y="232"/>
                    <a:pt x="401" y="232"/>
                  </a:cubicBezTo>
                  <a:cubicBezTo>
                    <a:pt x="401" y="229"/>
                    <a:pt x="401" y="229"/>
                    <a:pt x="401" y="229"/>
                  </a:cubicBezTo>
                  <a:cubicBezTo>
                    <a:pt x="400" y="228"/>
                    <a:pt x="400" y="228"/>
                    <a:pt x="400" y="228"/>
                  </a:cubicBezTo>
                  <a:cubicBezTo>
                    <a:pt x="401" y="227"/>
                    <a:pt x="401" y="227"/>
                    <a:pt x="401" y="227"/>
                  </a:cubicBezTo>
                  <a:cubicBezTo>
                    <a:pt x="401" y="224"/>
                    <a:pt x="401" y="224"/>
                    <a:pt x="401" y="224"/>
                  </a:cubicBezTo>
                  <a:cubicBezTo>
                    <a:pt x="400" y="223"/>
                    <a:pt x="400" y="223"/>
                    <a:pt x="400" y="223"/>
                  </a:cubicBezTo>
                  <a:cubicBezTo>
                    <a:pt x="402" y="220"/>
                    <a:pt x="402" y="220"/>
                    <a:pt x="402" y="220"/>
                  </a:cubicBezTo>
                  <a:cubicBezTo>
                    <a:pt x="404" y="219"/>
                    <a:pt x="404" y="219"/>
                    <a:pt x="404" y="219"/>
                  </a:cubicBezTo>
                  <a:cubicBezTo>
                    <a:pt x="404" y="218"/>
                    <a:pt x="404" y="218"/>
                    <a:pt x="404" y="218"/>
                  </a:cubicBezTo>
                  <a:cubicBezTo>
                    <a:pt x="405" y="218"/>
                    <a:pt x="405" y="218"/>
                    <a:pt x="405" y="218"/>
                  </a:cubicBezTo>
                  <a:cubicBezTo>
                    <a:pt x="406" y="219"/>
                    <a:pt x="406" y="219"/>
                    <a:pt x="406" y="219"/>
                  </a:cubicBezTo>
                  <a:cubicBezTo>
                    <a:pt x="408" y="218"/>
                    <a:pt x="408" y="218"/>
                    <a:pt x="408" y="218"/>
                  </a:cubicBezTo>
                  <a:cubicBezTo>
                    <a:pt x="410" y="218"/>
                    <a:pt x="410" y="218"/>
                    <a:pt x="410" y="218"/>
                  </a:cubicBezTo>
                  <a:cubicBezTo>
                    <a:pt x="411" y="220"/>
                    <a:pt x="411" y="220"/>
                    <a:pt x="411" y="220"/>
                  </a:cubicBezTo>
                  <a:cubicBezTo>
                    <a:pt x="410" y="220"/>
                    <a:pt x="410" y="220"/>
                    <a:pt x="410" y="220"/>
                  </a:cubicBezTo>
                  <a:cubicBezTo>
                    <a:pt x="409" y="221"/>
                    <a:pt x="409" y="221"/>
                    <a:pt x="409" y="221"/>
                  </a:cubicBezTo>
                  <a:cubicBezTo>
                    <a:pt x="409" y="221"/>
                    <a:pt x="409" y="221"/>
                    <a:pt x="409" y="221"/>
                  </a:cubicBezTo>
                  <a:cubicBezTo>
                    <a:pt x="411" y="222"/>
                    <a:pt x="411" y="222"/>
                    <a:pt x="411" y="222"/>
                  </a:cubicBezTo>
                  <a:cubicBezTo>
                    <a:pt x="411" y="223"/>
                    <a:pt x="411" y="223"/>
                    <a:pt x="411" y="223"/>
                  </a:cubicBezTo>
                  <a:cubicBezTo>
                    <a:pt x="411" y="224"/>
                    <a:pt x="411" y="224"/>
                    <a:pt x="411" y="224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413" y="228"/>
                    <a:pt x="413" y="228"/>
                    <a:pt x="413" y="228"/>
                  </a:cubicBezTo>
                  <a:cubicBezTo>
                    <a:pt x="414" y="230"/>
                    <a:pt x="414" y="230"/>
                    <a:pt x="414" y="230"/>
                  </a:cubicBezTo>
                  <a:cubicBezTo>
                    <a:pt x="416" y="230"/>
                    <a:pt x="416" y="230"/>
                    <a:pt x="416" y="230"/>
                  </a:cubicBezTo>
                  <a:cubicBezTo>
                    <a:pt x="416" y="229"/>
                    <a:pt x="416" y="229"/>
                    <a:pt x="416" y="229"/>
                  </a:cubicBezTo>
                  <a:cubicBezTo>
                    <a:pt x="416" y="228"/>
                    <a:pt x="416" y="228"/>
                    <a:pt x="416" y="228"/>
                  </a:cubicBezTo>
                  <a:cubicBezTo>
                    <a:pt x="417" y="227"/>
                    <a:pt x="417" y="227"/>
                    <a:pt x="417" y="227"/>
                  </a:cubicBezTo>
                  <a:cubicBezTo>
                    <a:pt x="418" y="225"/>
                    <a:pt x="418" y="225"/>
                    <a:pt x="418" y="225"/>
                  </a:cubicBezTo>
                  <a:cubicBezTo>
                    <a:pt x="418" y="224"/>
                    <a:pt x="418" y="224"/>
                    <a:pt x="418" y="224"/>
                  </a:cubicBezTo>
                  <a:cubicBezTo>
                    <a:pt x="419" y="223"/>
                    <a:pt x="419" y="223"/>
                    <a:pt x="419" y="223"/>
                  </a:cubicBezTo>
                  <a:cubicBezTo>
                    <a:pt x="419" y="222"/>
                    <a:pt x="419" y="222"/>
                    <a:pt x="419" y="222"/>
                  </a:cubicBezTo>
                  <a:cubicBezTo>
                    <a:pt x="419" y="220"/>
                    <a:pt x="419" y="220"/>
                    <a:pt x="419" y="220"/>
                  </a:cubicBezTo>
                  <a:cubicBezTo>
                    <a:pt x="419" y="219"/>
                    <a:pt x="419" y="219"/>
                    <a:pt x="419" y="219"/>
                  </a:cubicBezTo>
                  <a:cubicBezTo>
                    <a:pt x="421" y="219"/>
                    <a:pt x="421" y="219"/>
                    <a:pt x="421" y="219"/>
                  </a:cubicBezTo>
                  <a:cubicBezTo>
                    <a:pt x="422" y="219"/>
                    <a:pt x="422" y="219"/>
                    <a:pt x="422" y="219"/>
                  </a:cubicBezTo>
                  <a:cubicBezTo>
                    <a:pt x="423" y="221"/>
                    <a:pt x="423" y="221"/>
                    <a:pt x="423" y="221"/>
                  </a:cubicBezTo>
                  <a:cubicBezTo>
                    <a:pt x="424" y="221"/>
                    <a:pt x="424" y="221"/>
                    <a:pt x="424" y="221"/>
                  </a:cubicBezTo>
                  <a:cubicBezTo>
                    <a:pt x="424" y="220"/>
                    <a:pt x="424" y="220"/>
                    <a:pt x="424" y="220"/>
                  </a:cubicBezTo>
                  <a:cubicBezTo>
                    <a:pt x="423" y="218"/>
                    <a:pt x="423" y="218"/>
                    <a:pt x="423" y="218"/>
                  </a:cubicBezTo>
                  <a:cubicBezTo>
                    <a:pt x="422" y="216"/>
                    <a:pt x="422" y="216"/>
                    <a:pt x="422" y="216"/>
                  </a:cubicBezTo>
                  <a:cubicBezTo>
                    <a:pt x="422" y="216"/>
                    <a:pt x="422" y="216"/>
                    <a:pt x="422" y="216"/>
                  </a:cubicBezTo>
                  <a:cubicBezTo>
                    <a:pt x="421" y="218"/>
                    <a:pt x="421" y="218"/>
                    <a:pt x="421" y="218"/>
                  </a:cubicBezTo>
                  <a:cubicBezTo>
                    <a:pt x="419" y="218"/>
                    <a:pt x="419" y="218"/>
                    <a:pt x="419" y="218"/>
                  </a:cubicBezTo>
                  <a:cubicBezTo>
                    <a:pt x="417" y="216"/>
                    <a:pt x="417" y="216"/>
                    <a:pt x="417" y="216"/>
                  </a:cubicBezTo>
                  <a:cubicBezTo>
                    <a:pt x="417" y="215"/>
                    <a:pt x="417" y="215"/>
                    <a:pt x="417" y="215"/>
                  </a:cubicBezTo>
                  <a:cubicBezTo>
                    <a:pt x="416" y="213"/>
                    <a:pt x="416" y="213"/>
                    <a:pt x="416" y="213"/>
                  </a:cubicBezTo>
                  <a:cubicBezTo>
                    <a:pt x="416" y="211"/>
                    <a:pt x="416" y="211"/>
                    <a:pt x="416" y="211"/>
                  </a:cubicBezTo>
                  <a:cubicBezTo>
                    <a:pt x="417" y="210"/>
                    <a:pt x="417" y="210"/>
                    <a:pt x="417" y="210"/>
                  </a:cubicBezTo>
                  <a:cubicBezTo>
                    <a:pt x="418" y="210"/>
                    <a:pt x="418" y="210"/>
                    <a:pt x="418" y="210"/>
                  </a:cubicBezTo>
                  <a:cubicBezTo>
                    <a:pt x="419" y="209"/>
                    <a:pt x="419" y="209"/>
                    <a:pt x="419" y="209"/>
                  </a:cubicBezTo>
                  <a:cubicBezTo>
                    <a:pt x="420" y="210"/>
                    <a:pt x="420" y="210"/>
                    <a:pt x="420" y="210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1" y="214"/>
                    <a:pt x="421" y="214"/>
                    <a:pt x="421" y="214"/>
                  </a:cubicBezTo>
                  <a:cubicBezTo>
                    <a:pt x="422" y="215"/>
                    <a:pt x="422" y="215"/>
                    <a:pt x="422" y="215"/>
                  </a:cubicBezTo>
                  <a:cubicBezTo>
                    <a:pt x="422" y="213"/>
                    <a:pt x="422" y="213"/>
                    <a:pt x="422" y="213"/>
                  </a:cubicBezTo>
                  <a:cubicBezTo>
                    <a:pt x="423" y="212"/>
                    <a:pt x="423" y="212"/>
                    <a:pt x="423" y="212"/>
                  </a:cubicBezTo>
                  <a:cubicBezTo>
                    <a:pt x="423" y="210"/>
                    <a:pt x="423" y="210"/>
                    <a:pt x="423" y="210"/>
                  </a:cubicBezTo>
                  <a:cubicBezTo>
                    <a:pt x="422" y="209"/>
                    <a:pt x="422" y="209"/>
                    <a:pt x="422" y="209"/>
                  </a:cubicBezTo>
                  <a:cubicBezTo>
                    <a:pt x="421" y="208"/>
                    <a:pt x="421" y="208"/>
                    <a:pt x="421" y="208"/>
                  </a:cubicBezTo>
                  <a:cubicBezTo>
                    <a:pt x="421" y="206"/>
                    <a:pt x="421" y="206"/>
                    <a:pt x="421" y="206"/>
                  </a:cubicBezTo>
                  <a:cubicBezTo>
                    <a:pt x="422" y="206"/>
                    <a:pt x="422" y="206"/>
                    <a:pt x="422" y="206"/>
                  </a:cubicBezTo>
                  <a:cubicBezTo>
                    <a:pt x="422" y="204"/>
                    <a:pt x="422" y="204"/>
                    <a:pt x="422" y="204"/>
                  </a:cubicBezTo>
                  <a:cubicBezTo>
                    <a:pt x="424" y="203"/>
                    <a:pt x="424" y="203"/>
                    <a:pt x="424" y="203"/>
                  </a:cubicBezTo>
                  <a:cubicBezTo>
                    <a:pt x="425" y="204"/>
                    <a:pt x="425" y="204"/>
                    <a:pt x="425" y="204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427" y="205"/>
                    <a:pt x="427" y="205"/>
                    <a:pt x="427" y="205"/>
                  </a:cubicBezTo>
                  <a:cubicBezTo>
                    <a:pt x="429" y="206"/>
                    <a:pt x="429" y="206"/>
                    <a:pt x="429" y="206"/>
                  </a:cubicBezTo>
                  <a:cubicBezTo>
                    <a:pt x="430" y="204"/>
                    <a:pt x="430" y="204"/>
                    <a:pt x="430" y="204"/>
                  </a:cubicBezTo>
                  <a:cubicBezTo>
                    <a:pt x="428" y="204"/>
                    <a:pt x="428" y="204"/>
                    <a:pt x="428" y="204"/>
                  </a:cubicBezTo>
                  <a:cubicBezTo>
                    <a:pt x="427" y="203"/>
                    <a:pt x="427" y="203"/>
                    <a:pt x="427" y="203"/>
                  </a:cubicBezTo>
                  <a:cubicBezTo>
                    <a:pt x="428" y="203"/>
                    <a:pt x="428" y="203"/>
                    <a:pt x="428" y="203"/>
                  </a:cubicBezTo>
                  <a:cubicBezTo>
                    <a:pt x="429" y="202"/>
                    <a:pt x="429" y="202"/>
                    <a:pt x="429" y="202"/>
                  </a:cubicBezTo>
                  <a:cubicBezTo>
                    <a:pt x="432" y="202"/>
                    <a:pt x="432" y="202"/>
                    <a:pt x="432" y="202"/>
                  </a:cubicBezTo>
                  <a:cubicBezTo>
                    <a:pt x="432" y="203"/>
                    <a:pt x="432" y="203"/>
                    <a:pt x="432" y="203"/>
                  </a:cubicBezTo>
                  <a:cubicBezTo>
                    <a:pt x="431" y="204"/>
                    <a:pt x="431" y="204"/>
                    <a:pt x="431" y="204"/>
                  </a:cubicBezTo>
                  <a:cubicBezTo>
                    <a:pt x="431" y="205"/>
                    <a:pt x="431" y="205"/>
                    <a:pt x="431" y="205"/>
                  </a:cubicBezTo>
                  <a:cubicBezTo>
                    <a:pt x="433" y="206"/>
                    <a:pt x="433" y="206"/>
                    <a:pt x="433" y="206"/>
                  </a:cubicBezTo>
                  <a:cubicBezTo>
                    <a:pt x="434" y="207"/>
                    <a:pt x="434" y="207"/>
                    <a:pt x="434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7" y="208"/>
                    <a:pt x="437" y="208"/>
                    <a:pt x="437" y="208"/>
                  </a:cubicBezTo>
                  <a:cubicBezTo>
                    <a:pt x="439" y="208"/>
                    <a:pt x="439" y="208"/>
                    <a:pt x="439" y="208"/>
                  </a:cubicBezTo>
                  <a:cubicBezTo>
                    <a:pt x="440" y="207"/>
                    <a:pt x="440" y="207"/>
                    <a:pt x="440" y="207"/>
                  </a:cubicBezTo>
                  <a:cubicBezTo>
                    <a:pt x="441" y="207"/>
                    <a:pt x="441" y="207"/>
                    <a:pt x="441" y="207"/>
                  </a:cubicBezTo>
                  <a:cubicBezTo>
                    <a:pt x="446" y="207"/>
                    <a:pt x="446" y="207"/>
                    <a:pt x="446" y="207"/>
                  </a:cubicBezTo>
                  <a:cubicBezTo>
                    <a:pt x="447" y="209"/>
                    <a:pt x="447" y="209"/>
                    <a:pt x="447" y="209"/>
                  </a:cubicBezTo>
                  <a:cubicBezTo>
                    <a:pt x="448" y="208"/>
                    <a:pt x="448" y="208"/>
                    <a:pt x="448" y="208"/>
                  </a:cubicBezTo>
                  <a:cubicBezTo>
                    <a:pt x="448" y="209"/>
                    <a:pt x="448" y="209"/>
                    <a:pt x="448" y="209"/>
                  </a:cubicBezTo>
                  <a:cubicBezTo>
                    <a:pt x="448" y="210"/>
                    <a:pt x="448" y="210"/>
                    <a:pt x="448" y="210"/>
                  </a:cubicBezTo>
                  <a:cubicBezTo>
                    <a:pt x="448" y="212"/>
                    <a:pt x="448" y="212"/>
                    <a:pt x="448" y="212"/>
                  </a:cubicBezTo>
                  <a:cubicBezTo>
                    <a:pt x="448" y="213"/>
                    <a:pt x="448" y="213"/>
                    <a:pt x="448" y="213"/>
                  </a:cubicBezTo>
                  <a:cubicBezTo>
                    <a:pt x="445" y="214"/>
                    <a:pt x="445" y="214"/>
                    <a:pt x="445" y="214"/>
                  </a:cubicBezTo>
                  <a:cubicBezTo>
                    <a:pt x="444" y="214"/>
                    <a:pt x="444" y="214"/>
                    <a:pt x="444" y="214"/>
                  </a:cubicBezTo>
                  <a:cubicBezTo>
                    <a:pt x="444" y="213"/>
                    <a:pt x="444" y="213"/>
                    <a:pt x="444" y="213"/>
                  </a:cubicBezTo>
                  <a:cubicBezTo>
                    <a:pt x="443" y="214"/>
                    <a:pt x="443" y="214"/>
                    <a:pt x="443" y="214"/>
                  </a:cubicBezTo>
                  <a:cubicBezTo>
                    <a:pt x="442" y="214"/>
                    <a:pt x="442" y="214"/>
                    <a:pt x="442" y="214"/>
                  </a:cubicBezTo>
                  <a:cubicBezTo>
                    <a:pt x="442" y="215"/>
                    <a:pt x="442" y="215"/>
                    <a:pt x="442" y="215"/>
                  </a:cubicBezTo>
                  <a:cubicBezTo>
                    <a:pt x="444" y="216"/>
                    <a:pt x="444" y="216"/>
                    <a:pt x="444" y="216"/>
                  </a:cubicBezTo>
                  <a:cubicBezTo>
                    <a:pt x="443" y="217"/>
                    <a:pt x="443" y="217"/>
                    <a:pt x="443" y="217"/>
                  </a:cubicBezTo>
                  <a:cubicBezTo>
                    <a:pt x="443" y="220"/>
                    <a:pt x="443" y="220"/>
                    <a:pt x="443" y="220"/>
                  </a:cubicBezTo>
                  <a:cubicBezTo>
                    <a:pt x="442" y="220"/>
                    <a:pt x="442" y="220"/>
                    <a:pt x="442" y="220"/>
                  </a:cubicBezTo>
                  <a:cubicBezTo>
                    <a:pt x="442" y="220"/>
                    <a:pt x="442" y="220"/>
                    <a:pt x="442" y="220"/>
                  </a:cubicBezTo>
                  <a:cubicBezTo>
                    <a:pt x="440" y="220"/>
                    <a:pt x="440" y="220"/>
                    <a:pt x="440" y="220"/>
                  </a:cubicBezTo>
                  <a:cubicBezTo>
                    <a:pt x="438" y="220"/>
                    <a:pt x="438" y="220"/>
                    <a:pt x="438" y="220"/>
                  </a:cubicBezTo>
                  <a:cubicBezTo>
                    <a:pt x="438" y="221"/>
                    <a:pt x="438" y="221"/>
                    <a:pt x="438" y="221"/>
                  </a:cubicBezTo>
                  <a:cubicBezTo>
                    <a:pt x="435" y="222"/>
                    <a:pt x="435" y="222"/>
                    <a:pt x="435" y="222"/>
                  </a:cubicBezTo>
                  <a:cubicBezTo>
                    <a:pt x="432" y="223"/>
                    <a:pt x="432" y="223"/>
                    <a:pt x="432" y="223"/>
                  </a:cubicBezTo>
                  <a:cubicBezTo>
                    <a:pt x="431" y="224"/>
                    <a:pt x="431" y="224"/>
                    <a:pt x="431" y="224"/>
                  </a:cubicBezTo>
                  <a:cubicBezTo>
                    <a:pt x="430" y="226"/>
                    <a:pt x="430" y="226"/>
                    <a:pt x="430" y="226"/>
                  </a:cubicBezTo>
                  <a:cubicBezTo>
                    <a:pt x="430" y="227"/>
                    <a:pt x="430" y="227"/>
                    <a:pt x="430" y="227"/>
                  </a:cubicBezTo>
                  <a:cubicBezTo>
                    <a:pt x="431" y="227"/>
                    <a:pt x="431" y="227"/>
                    <a:pt x="431" y="227"/>
                  </a:cubicBezTo>
                  <a:cubicBezTo>
                    <a:pt x="432" y="226"/>
                    <a:pt x="432" y="226"/>
                    <a:pt x="432" y="226"/>
                  </a:cubicBezTo>
                  <a:cubicBezTo>
                    <a:pt x="434" y="225"/>
                    <a:pt x="434" y="225"/>
                    <a:pt x="434" y="225"/>
                  </a:cubicBezTo>
                  <a:cubicBezTo>
                    <a:pt x="435" y="225"/>
                    <a:pt x="435" y="225"/>
                    <a:pt x="435" y="225"/>
                  </a:cubicBezTo>
                  <a:cubicBezTo>
                    <a:pt x="438" y="226"/>
                    <a:pt x="438" y="226"/>
                    <a:pt x="438" y="226"/>
                  </a:cubicBezTo>
                  <a:cubicBezTo>
                    <a:pt x="438" y="228"/>
                    <a:pt x="438" y="228"/>
                    <a:pt x="438" y="228"/>
                  </a:cubicBezTo>
                  <a:cubicBezTo>
                    <a:pt x="438" y="229"/>
                    <a:pt x="438" y="229"/>
                    <a:pt x="438" y="229"/>
                  </a:cubicBezTo>
                  <a:cubicBezTo>
                    <a:pt x="437" y="229"/>
                    <a:pt x="437" y="229"/>
                    <a:pt x="437" y="229"/>
                  </a:cubicBezTo>
                  <a:cubicBezTo>
                    <a:pt x="438" y="230"/>
                    <a:pt x="438" y="230"/>
                    <a:pt x="438" y="230"/>
                  </a:cubicBezTo>
                  <a:cubicBezTo>
                    <a:pt x="438" y="231"/>
                    <a:pt x="438" y="231"/>
                    <a:pt x="438" y="231"/>
                  </a:cubicBezTo>
                  <a:cubicBezTo>
                    <a:pt x="438" y="233"/>
                    <a:pt x="438" y="233"/>
                    <a:pt x="438" y="233"/>
                  </a:cubicBezTo>
                  <a:cubicBezTo>
                    <a:pt x="437" y="234"/>
                    <a:pt x="437" y="234"/>
                    <a:pt x="437" y="234"/>
                  </a:cubicBezTo>
                  <a:cubicBezTo>
                    <a:pt x="437" y="235"/>
                    <a:pt x="437" y="235"/>
                    <a:pt x="437" y="235"/>
                  </a:cubicBezTo>
                  <a:cubicBezTo>
                    <a:pt x="437" y="236"/>
                    <a:pt x="437" y="236"/>
                    <a:pt x="437" y="236"/>
                  </a:cubicBezTo>
                  <a:cubicBezTo>
                    <a:pt x="438" y="234"/>
                    <a:pt x="438" y="234"/>
                    <a:pt x="438" y="234"/>
                  </a:cubicBezTo>
                  <a:cubicBezTo>
                    <a:pt x="440" y="233"/>
                    <a:pt x="440" y="233"/>
                    <a:pt x="440" y="233"/>
                  </a:cubicBezTo>
                  <a:cubicBezTo>
                    <a:pt x="441" y="233"/>
                    <a:pt x="441" y="233"/>
                    <a:pt x="441" y="233"/>
                  </a:cubicBezTo>
                  <a:cubicBezTo>
                    <a:pt x="442" y="233"/>
                    <a:pt x="442" y="233"/>
                    <a:pt x="442" y="233"/>
                  </a:cubicBezTo>
                  <a:cubicBezTo>
                    <a:pt x="441" y="234"/>
                    <a:pt x="441" y="234"/>
                    <a:pt x="441" y="234"/>
                  </a:cubicBezTo>
                  <a:cubicBezTo>
                    <a:pt x="441" y="236"/>
                    <a:pt x="441" y="236"/>
                    <a:pt x="441" y="236"/>
                  </a:cubicBezTo>
                  <a:cubicBezTo>
                    <a:pt x="440" y="239"/>
                    <a:pt x="440" y="239"/>
                    <a:pt x="440" y="239"/>
                  </a:cubicBezTo>
                  <a:cubicBezTo>
                    <a:pt x="440" y="241"/>
                    <a:pt x="440" y="241"/>
                    <a:pt x="440" y="241"/>
                  </a:cubicBezTo>
                  <a:cubicBezTo>
                    <a:pt x="437" y="242"/>
                    <a:pt x="437" y="242"/>
                    <a:pt x="437" y="242"/>
                  </a:cubicBezTo>
                  <a:cubicBezTo>
                    <a:pt x="436" y="242"/>
                    <a:pt x="436" y="242"/>
                    <a:pt x="436" y="242"/>
                  </a:cubicBezTo>
                  <a:cubicBezTo>
                    <a:pt x="435" y="243"/>
                    <a:pt x="435" y="243"/>
                    <a:pt x="435" y="243"/>
                  </a:cubicBezTo>
                  <a:cubicBezTo>
                    <a:pt x="436" y="244"/>
                    <a:pt x="436" y="244"/>
                    <a:pt x="436" y="244"/>
                  </a:cubicBezTo>
                  <a:cubicBezTo>
                    <a:pt x="435" y="246"/>
                    <a:pt x="435" y="246"/>
                    <a:pt x="435" y="246"/>
                  </a:cubicBezTo>
                  <a:cubicBezTo>
                    <a:pt x="434" y="247"/>
                    <a:pt x="434" y="247"/>
                    <a:pt x="434" y="247"/>
                  </a:cubicBezTo>
                  <a:cubicBezTo>
                    <a:pt x="433" y="246"/>
                    <a:pt x="433" y="246"/>
                    <a:pt x="433" y="246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5" y="249"/>
                    <a:pt x="435" y="249"/>
                    <a:pt x="435" y="249"/>
                  </a:cubicBezTo>
                  <a:cubicBezTo>
                    <a:pt x="434" y="249"/>
                    <a:pt x="434" y="249"/>
                    <a:pt x="434" y="249"/>
                  </a:cubicBezTo>
                  <a:cubicBezTo>
                    <a:pt x="432" y="250"/>
                    <a:pt x="432" y="250"/>
                    <a:pt x="432" y="250"/>
                  </a:cubicBezTo>
                  <a:cubicBezTo>
                    <a:pt x="433" y="251"/>
                    <a:pt x="433" y="251"/>
                    <a:pt x="433" y="251"/>
                  </a:cubicBezTo>
                  <a:cubicBezTo>
                    <a:pt x="432" y="253"/>
                    <a:pt x="432" y="253"/>
                    <a:pt x="432" y="253"/>
                  </a:cubicBezTo>
                  <a:cubicBezTo>
                    <a:pt x="431" y="252"/>
                    <a:pt x="431" y="252"/>
                    <a:pt x="431" y="252"/>
                  </a:cubicBezTo>
                  <a:cubicBezTo>
                    <a:pt x="430" y="253"/>
                    <a:pt x="430" y="253"/>
                    <a:pt x="430" y="253"/>
                  </a:cubicBezTo>
                  <a:cubicBezTo>
                    <a:pt x="428" y="253"/>
                    <a:pt x="428" y="253"/>
                    <a:pt x="428" y="253"/>
                  </a:cubicBezTo>
                  <a:cubicBezTo>
                    <a:pt x="426" y="254"/>
                    <a:pt x="426" y="254"/>
                    <a:pt x="426" y="254"/>
                  </a:cubicBezTo>
                  <a:cubicBezTo>
                    <a:pt x="426" y="255"/>
                    <a:pt x="426" y="255"/>
                    <a:pt x="426" y="255"/>
                  </a:cubicBezTo>
                  <a:cubicBezTo>
                    <a:pt x="424" y="256"/>
                    <a:pt x="424" y="256"/>
                    <a:pt x="424" y="256"/>
                  </a:cubicBezTo>
                  <a:cubicBezTo>
                    <a:pt x="422" y="255"/>
                    <a:pt x="422" y="255"/>
                    <a:pt x="422" y="255"/>
                  </a:cubicBezTo>
                  <a:cubicBezTo>
                    <a:pt x="420" y="256"/>
                    <a:pt x="420" y="256"/>
                    <a:pt x="420" y="256"/>
                  </a:cubicBezTo>
                  <a:cubicBezTo>
                    <a:pt x="419" y="255"/>
                    <a:pt x="419" y="255"/>
                    <a:pt x="419" y="255"/>
                  </a:cubicBezTo>
                  <a:cubicBezTo>
                    <a:pt x="418" y="252"/>
                    <a:pt x="418" y="252"/>
                    <a:pt x="418" y="252"/>
                  </a:cubicBezTo>
                  <a:cubicBezTo>
                    <a:pt x="420" y="250"/>
                    <a:pt x="420" y="250"/>
                    <a:pt x="420" y="250"/>
                  </a:cubicBezTo>
                  <a:cubicBezTo>
                    <a:pt x="420" y="248"/>
                    <a:pt x="420" y="248"/>
                    <a:pt x="420" y="248"/>
                  </a:cubicBezTo>
                  <a:cubicBezTo>
                    <a:pt x="417" y="251"/>
                    <a:pt x="417" y="251"/>
                    <a:pt x="417" y="251"/>
                  </a:cubicBezTo>
                  <a:cubicBezTo>
                    <a:pt x="417" y="253"/>
                    <a:pt x="417" y="253"/>
                    <a:pt x="417" y="253"/>
                  </a:cubicBezTo>
                  <a:cubicBezTo>
                    <a:pt x="418" y="256"/>
                    <a:pt x="418" y="256"/>
                    <a:pt x="418" y="256"/>
                  </a:cubicBezTo>
                  <a:cubicBezTo>
                    <a:pt x="419" y="257"/>
                    <a:pt x="419" y="257"/>
                    <a:pt x="419" y="257"/>
                  </a:cubicBezTo>
                  <a:cubicBezTo>
                    <a:pt x="418" y="259"/>
                    <a:pt x="418" y="259"/>
                    <a:pt x="418" y="259"/>
                  </a:cubicBezTo>
                  <a:cubicBezTo>
                    <a:pt x="416" y="260"/>
                    <a:pt x="416" y="260"/>
                    <a:pt x="416" y="260"/>
                  </a:cubicBezTo>
                  <a:cubicBezTo>
                    <a:pt x="415" y="262"/>
                    <a:pt x="415" y="262"/>
                    <a:pt x="415" y="262"/>
                  </a:cubicBezTo>
                  <a:cubicBezTo>
                    <a:pt x="413" y="262"/>
                    <a:pt x="413" y="262"/>
                    <a:pt x="413" y="262"/>
                  </a:cubicBezTo>
                  <a:close/>
                  <a:moveTo>
                    <a:pt x="442" y="221"/>
                  </a:moveTo>
                  <a:cubicBezTo>
                    <a:pt x="442" y="222"/>
                    <a:pt x="442" y="222"/>
                    <a:pt x="442" y="222"/>
                  </a:cubicBezTo>
                  <a:cubicBezTo>
                    <a:pt x="443" y="222"/>
                    <a:pt x="443" y="222"/>
                    <a:pt x="443" y="222"/>
                  </a:cubicBezTo>
                  <a:cubicBezTo>
                    <a:pt x="444" y="222"/>
                    <a:pt x="444" y="222"/>
                    <a:pt x="444" y="222"/>
                  </a:cubicBezTo>
                  <a:cubicBezTo>
                    <a:pt x="442" y="221"/>
                    <a:pt x="442" y="221"/>
                    <a:pt x="442" y="221"/>
                  </a:cubicBezTo>
                  <a:close/>
                  <a:moveTo>
                    <a:pt x="441" y="229"/>
                  </a:moveTo>
                  <a:cubicBezTo>
                    <a:pt x="442" y="228"/>
                    <a:pt x="442" y="228"/>
                    <a:pt x="442" y="228"/>
                  </a:cubicBezTo>
                  <a:cubicBezTo>
                    <a:pt x="443" y="227"/>
                    <a:pt x="443" y="227"/>
                    <a:pt x="443" y="227"/>
                  </a:cubicBezTo>
                  <a:cubicBezTo>
                    <a:pt x="444" y="225"/>
                    <a:pt x="444" y="225"/>
                    <a:pt x="444" y="225"/>
                  </a:cubicBezTo>
                  <a:cubicBezTo>
                    <a:pt x="443" y="225"/>
                    <a:pt x="443" y="225"/>
                    <a:pt x="443" y="225"/>
                  </a:cubicBezTo>
                  <a:cubicBezTo>
                    <a:pt x="443" y="223"/>
                    <a:pt x="443" y="223"/>
                    <a:pt x="443" y="223"/>
                  </a:cubicBezTo>
                  <a:cubicBezTo>
                    <a:pt x="442" y="224"/>
                    <a:pt x="442" y="224"/>
                    <a:pt x="442" y="224"/>
                  </a:cubicBezTo>
                  <a:cubicBezTo>
                    <a:pt x="441" y="225"/>
                    <a:pt x="441" y="225"/>
                    <a:pt x="441" y="225"/>
                  </a:cubicBezTo>
                  <a:cubicBezTo>
                    <a:pt x="440" y="226"/>
                    <a:pt x="440" y="226"/>
                    <a:pt x="440" y="226"/>
                  </a:cubicBezTo>
                  <a:cubicBezTo>
                    <a:pt x="440" y="228"/>
                    <a:pt x="440" y="228"/>
                    <a:pt x="440" y="228"/>
                  </a:cubicBezTo>
                  <a:cubicBezTo>
                    <a:pt x="441" y="229"/>
                    <a:pt x="441" y="229"/>
                    <a:pt x="441" y="229"/>
                  </a:cubicBezTo>
                  <a:close/>
                  <a:moveTo>
                    <a:pt x="440" y="232"/>
                  </a:moveTo>
                  <a:cubicBezTo>
                    <a:pt x="441" y="232"/>
                    <a:pt x="441" y="232"/>
                    <a:pt x="441" y="232"/>
                  </a:cubicBezTo>
                  <a:cubicBezTo>
                    <a:pt x="442" y="230"/>
                    <a:pt x="442" y="230"/>
                    <a:pt x="442" y="230"/>
                  </a:cubicBezTo>
                  <a:cubicBezTo>
                    <a:pt x="440" y="230"/>
                    <a:pt x="440" y="230"/>
                    <a:pt x="440" y="230"/>
                  </a:cubicBezTo>
                  <a:cubicBezTo>
                    <a:pt x="439" y="231"/>
                    <a:pt x="439" y="231"/>
                    <a:pt x="439" y="231"/>
                  </a:cubicBezTo>
                  <a:cubicBezTo>
                    <a:pt x="439" y="232"/>
                    <a:pt x="439" y="232"/>
                    <a:pt x="439" y="232"/>
                  </a:cubicBezTo>
                  <a:cubicBezTo>
                    <a:pt x="440" y="232"/>
                    <a:pt x="440" y="232"/>
                    <a:pt x="440" y="232"/>
                  </a:cubicBezTo>
                  <a:close/>
                  <a:moveTo>
                    <a:pt x="373" y="195"/>
                  </a:moveTo>
                  <a:cubicBezTo>
                    <a:pt x="373" y="196"/>
                    <a:pt x="373" y="196"/>
                    <a:pt x="373" y="196"/>
                  </a:cubicBezTo>
                  <a:cubicBezTo>
                    <a:pt x="374" y="196"/>
                    <a:pt x="374" y="196"/>
                    <a:pt x="374" y="196"/>
                  </a:cubicBezTo>
                  <a:cubicBezTo>
                    <a:pt x="375" y="196"/>
                    <a:pt x="375" y="196"/>
                    <a:pt x="375" y="196"/>
                  </a:cubicBezTo>
                  <a:cubicBezTo>
                    <a:pt x="376" y="196"/>
                    <a:pt x="376" y="196"/>
                    <a:pt x="376" y="196"/>
                  </a:cubicBezTo>
                  <a:cubicBezTo>
                    <a:pt x="377" y="196"/>
                    <a:pt x="377" y="196"/>
                    <a:pt x="377" y="196"/>
                  </a:cubicBezTo>
                  <a:cubicBezTo>
                    <a:pt x="376" y="195"/>
                    <a:pt x="376" y="195"/>
                    <a:pt x="376" y="195"/>
                  </a:cubicBezTo>
                  <a:cubicBezTo>
                    <a:pt x="374" y="194"/>
                    <a:pt x="374" y="194"/>
                    <a:pt x="374" y="194"/>
                  </a:cubicBezTo>
                  <a:cubicBezTo>
                    <a:pt x="373" y="195"/>
                    <a:pt x="373" y="195"/>
                    <a:pt x="373" y="195"/>
                  </a:cubicBezTo>
                  <a:close/>
                  <a:moveTo>
                    <a:pt x="384" y="217"/>
                  </a:moveTo>
                  <a:cubicBezTo>
                    <a:pt x="383" y="215"/>
                    <a:pt x="383" y="215"/>
                    <a:pt x="383" y="215"/>
                  </a:cubicBezTo>
                  <a:cubicBezTo>
                    <a:pt x="383" y="212"/>
                    <a:pt x="383" y="212"/>
                    <a:pt x="383" y="212"/>
                  </a:cubicBezTo>
                  <a:cubicBezTo>
                    <a:pt x="382" y="210"/>
                    <a:pt x="382" y="210"/>
                    <a:pt x="382" y="210"/>
                  </a:cubicBezTo>
                  <a:cubicBezTo>
                    <a:pt x="382" y="208"/>
                    <a:pt x="382" y="208"/>
                    <a:pt x="382" y="208"/>
                  </a:cubicBezTo>
                  <a:cubicBezTo>
                    <a:pt x="382" y="207"/>
                    <a:pt x="382" y="207"/>
                    <a:pt x="382" y="207"/>
                  </a:cubicBezTo>
                  <a:cubicBezTo>
                    <a:pt x="382" y="205"/>
                    <a:pt x="382" y="205"/>
                    <a:pt x="382" y="205"/>
                  </a:cubicBezTo>
                  <a:cubicBezTo>
                    <a:pt x="382" y="203"/>
                    <a:pt x="382" y="203"/>
                    <a:pt x="382" y="203"/>
                  </a:cubicBezTo>
                  <a:cubicBezTo>
                    <a:pt x="380" y="201"/>
                    <a:pt x="380" y="201"/>
                    <a:pt x="380" y="201"/>
                  </a:cubicBezTo>
                  <a:cubicBezTo>
                    <a:pt x="379" y="200"/>
                    <a:pt x="379" y="200"/>
                    <a:pt x="379" y="200"/>
                  </a:cubicBezTo>
                  <a:cubicBezTo>
                    <a:pt x="379" y="199"/>
                    <a:pt x="379" y="199"/>
                    <a:pt x="379" y="199"/>
                  </a:cubicBezTo>
                  <a:cubicBezTo>
                    <a:pt x="382" y="197"/>
                    <a:pt x="382" y="197"/>
                    <a:pt x="382" y="197"/>
                  </a:cubicBezTo>
                  <a:cubicBezTo>
                    <a:pt x="383" y="196"/>
                    <a:pt x="383" y="196"/>
                    <a:pt x="383" y="196"/>
                  </a:cubicBezTo>
                  <a:cubicBezTo>
                    <a:pt x="385" y="195"/>
                    <a:pt x="385" y="195"/>
                    <a:pt x="385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8" y="196"/>
                    <a:pt x="388" y="196"/>
                    <a:pt x="388" y="196"/>
                  </a:cubicBezTo>
                  <a:cubicBezTo>
                    <a:pt x="389" y="196"/>
                    <a:pt x="389" y="196"/>
                    <a:pt x="389" y="196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2" y="196"/>
                    <a:pt x="392" y="196"/>
                    <a:pt x="392" y="196"/>
                  </a:cubicBez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5" y="197"/>
                    <a:pt x="395" y="197"/>
                  </a:cubicBezTo>
                  <a:cubicBezTo>
                    <a:pt x="396" y="197"/>
                    <a:pt x="396" y="197"/>
                    <a:pt x="396" y="197"/>
                  </a:cubicBezTo>
                  <a:cubicBezTo>
                    <a:pt x="398" y="199"/>
                    <a:pt x="398" y="199"/>
                    <a:pt x="398" y="199"/>
                  </a:cubicBezTo>
                  <a:cubicBezTo>
                    <a:pt x="397" y="200"/>
                    <a:pt x="397" y="200"/>
                    <a:pt x="397" y="200"/>
                  </a:cubicBezTo>
                  <a:cubicBezTo>
                    <a:pt x="397" y="201"/>
                    <a:pt x="397" y="201"/>
                    <a:pt x="397" y="201"/>
                  </a:cubicBezTo>
                  <a:cubicBezTo>
                    <a:pt x="398" y="203"/>
                    <a:pt x="398" y="203"/>
                    <a:pt x="398" y="203"/>
                  </a:cubicBezTo>
                  <a:cubicBezTo>
                    <a:pt x="398" y="204"/>
                    <a:pt x="398" y="204"/>
                    <a:pt x="398" y="204"/>
                  </a:cubicBezTo>
                  <a:cubicBezTo>
                    <a:pt x="397" y="205"/>
                    <a:pt x="397" y="205"/>
                    <a:pt x="397" y="205"/>
                  </a:cubicBezTo>
                  <a:cubicBezTo>
                    <a:pt x="397" y="206"/>
                    <a:pt x="397" y="206"/>
                    <a:pt x="397" y="206"/>
                  </a:cubicBezTo>
                  <a:cubicBezTo>
                    <a:pt x="395" y="208"/>
                    <a:pt x="395" y="208"/>
                    <a:pt x="395" y="208"/>
                  </a:cubicBezTo>
                  <a:cubicBezTo>
                    <a:pt x="394" y="208"/>
                    <a:pt x="394" y="208"/>
                    <a:pt x="394" y="208"/>
                  </a:cubicBezTo>
                  <a:cubicBezTo>
                    <a:pt x="392" y="210"/>
                    <a:pt x="392" y="210"/>
                    <a:pt x="392" y="210"/>
                  </a:cubicBezTo>
                  <a:cubicBezTo>
                    <a:pt x="390" y="212"/>
                    <a:pt x="390" y="212"/>
                    <a:pt x="390" y="212"/>
                  </a:cubicBezTo>
                  <a:cubicBezTo>
                    <a:pt x="388" y="214"/>
                    <a:pt x="388" y="214"/>
                    <a:pt x="388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5" y="215"/>
                    <a:pt x="385" y="215"/>
                    <a:pt x="385" y="215"/>
                  </a:cubicBezTo>
                  <a:cubicBezTo>
                    <a:pt x="385" y="216"/>
                    <a:pt x="385" y="216"/>
                    <a:pt x="385" y="216"/>
                  </a:cubicBezTo>
                  <a:cubicBezTo>
                    <a:pt x="384" y="217"/>
                    <a:pt x="384" y="217"/>
                    <a:pt x="384" y="217"/>
                  </a:cubicBezTo>
                  <a:close/>
                  <a:moveTo>
                    <a:pt x="447" y="253"/>
                  </a:moveTo>
                  <a:cubicBezTo>
                    <a:pt x="445" y="250"/>
                    <a:pt x="445" y="250"/>
                    <a:pt x="445" y="250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0" y="251"/>
                    <a:pt x="440" y="251"/>
                    <a:pt x="440" y="251"/>
                  </a:cubicBezTo>
                  <a:cubicBezTo>
                    <a:pt x="442" y="249"/>
                    <a:pt x="442" y="249"/>
                    <a:pt x="442" y="249"/>
                  </a:cubicBezTo>
                  <a:cubicBezTo>
                    <a:pt x="443" y="248"/>
                    <a:pt x="443" y="248"/>
                    <a:pt x="443" y="248"/>
                  </a:cubicBezTo>
                  <a:cubicBezTo>
                    <a:pt x="444" y="249"/>
                    <a:pt x="444" y="249"/>
                    <a:pt x="444" y="249"/>
                  </a:cubicBezTo>
                  <a:cubicBezTo>
                    <a:pt x="445" y="248"/>
                    <a:pt x="445" y="248"/>
                    <a:pt x="445" y="248"/>
                  </a:cubicBezTo>
                  <a:cubicBezTo>
                    <a:pt x="444" y="247"/>
                    <a:pt x="444" y="247"/>
                    <a:pt x="444" y="247"/>
                  </a:cubicBezTo>
                  <a:cubicBezTo>
                    <a:pt x="443" y="247"/>
                    <a:pt x="443" y="247"/>
                    <a:pt x="443" y="247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5" y="244"/>
                    <a:pt x="445" y="244"/>
                    <a:pt x="445" y="244"/>
                  </a:cubicBezTo>
                  <a:cubicBezTo>
                    <a:pt x="446" y="241"/>
                    <a:pt x="446" y="241"/>
                    <a:pt x="446" y="241"/>
                  </a:cubicBezTo>
                  <a:cubicBezTo>
                    <a:pt x="445" y="239"/>
                    <a:pt x="445" y="239"/>
                    <a:pt x="445" y="239"/>
                  </a:cubicBezTo>
                  <a:cubicBezTo>
                    <a:pt x="446" y="239"/>
                    <a:pt x="446" y="239"/>
                    <a:pt x="446" y="239"/>
                  </a:cubicBezTo>
                  <a:cubicBezTo>
                    <a:pt x="446" y="238"/>
                    <a:pt x="446" y="238"/>
                    <a:pt x="446" y="238"/>
                  </a:cubicBezTo>
                  <a:cubicBezTo>
                    <a:pt x="445" y="237"/>
                    <a:pt x="445" y="237"/>
                    <a:pt x="445" y="237"/>
                  </a:cubicBezTo>
                  <a:cubicBezTo>
                    <a:pt x="446" y="235"/>
                    <a:pt x="446" y="235"/>
                    <a:pt x="446" y="235"/>
                  </a:cubicBezTo>
                  <a:cubicBezTo>
                    <a:pt x="446" y="233"/>
                    <a:pt x="446" y="233"/>
                    <a:pt x="446" y="233"/>
                  </a:cubicBezTo>
                  <a:cubicBezTo>
                    <a:pt x="447" y="230"/>
                    <a:pt x="447" y="230"/>
                    <a:pt x="447" y="230"/>
                  </a:cubicBezTo>
                  <a:cubicBezTo>
                    <a:pt x="449" y="229"/>
                    <a:pt x="449" y="229"/>
                    <a:pt x="449" y="229"/>
                  </a:cubicBezTo>
                  <a:cubicBezTo>
                    <a:pt x="449" y="227"/>
                    <a:pt x="449" y="227"/>
                    <a:pt x="449" y="227"/>
                  </a:cubicBezTo>
                  <a:cubicBezTo>
                    <a:pt x="450" y="226"/>
                    <a:pt x="450" y="226"/>
                    <a:pt x="450" y="226"/>
                  </a:cubicBezTo>
                  <a:cubicBezTo>
                    <a:pt x="451" y="225"/>
                    <a:pt x="451" y="225"/>
                    <a:pt x="451" y="225"/>
                  </a:cubicBezTo>
                  <a:cubicBezTo>
                    <a:pt x="452" y="223"/>
                    <a:pt x="452" y="223"/>
                    <a:pt x="452" y="223"/>
                  </a:cubicBezTo>
                  <a:cubicBezTo>
                    <a:pt x="452" y="222"/>
                    <a:pt x="452" y="222"/>
                    <a:pt x="452" y="222"/>
                  </a:cubicBezTo>
                  <a:cubicBezTo>
                    <a:pt x="454" y="219"/>
                    <a:pt x="454" y="219"/>
                    <a:pt x="454" y="219"/>
                  </a:cubicBezTo>
                  <a:cubicBezTo>
                    <a:pt x="455" y="217"/>
                    <a:pt x="455" y="217"/>
                    <a:pt x="455" y="217"/>
                  </a:cubicBezTo>
                  <a:cubicBezTo>
                    <a:pt x="456" y="216"/>
                    <a:pt x="456" y="216"/>
                    <a:pt x="456" y="216"/>
                  </a:cubicBezTo>
                  <a:cubicBezTo>
                    <a:pt x="456" y="215"/>
                    <a:pt x="456" y="215"/>
                    <a:pt x="456" y="215"/>
                  </a:cubicBezTo>
                  <a:cubicBezTo>
                    <a:pt x="456" y="215"/>
                    <a:pt x="456" y="215"/>
                    <a:pt x="456" y="215"/>
                  </a:cubicBezTo>
                  <a:cubicBezTo>
                    <a:pt x="457" y="212"/>
                    <a:pt x="457" y="212"/>
                    <a:pt x="457" y="212"/>
                  </a:cubicBezTo>
                  <a:cubicBezTo>
                    <a:pt x="458" y="213"/>
                    <a:pt x="458" y="213"/>
                    <a:pt x="458" y="213"/>
                  </a:cubicBezTo>
                  <a:cubicBezTo>
                    <a:pt x="459" y="215"/>
                    <a:pt x="459" y="215"/>
                    <a:pt x="459" y="215"/>
                  </a:cubicBezTo>
                  <a:cubicBezTo>
                    <a:pt x="460" y="217"/>
                    <a:pt x="460" y="217"/>
                    <a:pt x="460" y="217"/>
                  </a:cubicBezTo>
                  <a:cubicBezTo>
                    <a:pt x="462" y="217"/>
                    <a:pt x="462" y="217"/>
                    <a:pt x="462" y="217"/>
                  </a:cubicBezTo>
                  <a:cubicBezTo>
                    <a:pt x="461" y="215"/>
                    <a:pt x="461" y="215"/>
                    <a:pt x="461" y="215"/>
                  </a:cubicBezTo>
                  <a:cubicBezTo>
                    <a:pt x="460" y="213"/>
                    <a:pt x="460" y="213"/>
                    <a:pt x="460" y="213"/>
                  </a:cubicBezTo>
                  <a:cubicBezTo>
                    <a:pt x="460" y="213"/>
                    <a:pt x="460" y="213"/>
                    <a:pt x="460" y="213"/>
                  </a:cubicBezTo>
                  <a:cubicBezTo>
                    <a:pt x="462" y="212"/>
                    <a:pt x="462" y="212"/>
                    <a:pt x="462" y="212"/>
                  </a:cubicBezTo>
                  <a:cubicBezTo>
                    <a:pt x="460" y="210"/>
                    <a:pt x="460" y="210"/>
                    <a:pt x="460" y="210"/>
                  </a:cubicBezTo>
                  <a:cubicBezTo>
                    <a:pt x="462" y="208"/>
                    <a:pt x="462" y="208"/>
                    <a:pt x="462" y="208"/>
                  </a:cubicBezTo>
                  <a:cubicBezTo>
                    <a:pt x="466" y="207"/>
                    <a:pt x="466" y="207"/>
                    <a:pt x="466" y="207"/>
                  </a:cubicBezTo>
                  <a:cubicBezTo>
                    <a:pt x="468" y="207"/>
                    <a:pt x="468" y="207"/>
                    <a:pt x="468" y="207"/>
                  </a:cubicBezTo>
                  <a:cubicBezTo>
                    <a:pt x="470" y="207"/>
                    <a:pt x="470" y="207"/>
                    <a:pt x="470" y="207"/>
                  </a:cubicBezTo>
                  <a:cubicBezTo>
                    <a:pt x="470" y="207"/>
                    <a:pt x="470" y="207"/>
                    <a:pt x="470" y="207"/>
                  </a:cubicBezTo>
                  <a:cubicBezTo>
                    <a:pt x="472" y="207"/>
                    <a:pt x="472" y="207"/>
                    <a:pt x="472" y="207"/>
                  </a:cubicBezTo>
                  <a:cubicBezTo>
                    <a:pt x="472" y="208"/>
                    <a:pt x="472" y="208"/>
                    <a:pt x="472" y="208"/>
                  </a:cubicBezTo>
                  <a:cubicBezTo>
                    <a:pt x="474" y="207"/>
                    <a:pt x="474" y="207"/>
                    <a:pt x="474" y="207"/>
                  </a:cubicBezTo>
                  <a:cubicBezTo>
                    <a:pt x="476" y="207"/>
                    <a:pt x="476" y="207"/>
                    <a:pt x="476" y="207"/>
                  </a:cubicBezTo>
                  <a:cubicBezTo>
                    <a:pt x="477" y="209"/>
                    <a:pt x="477" y="209"/>
                    <a:pt x="477" y="209"/>
                  </a:cubicBezTo>
                  <a:cubicBezTo>
                    <a:pt x="479" y="210"/>
                    <a:pt x="479" y="210"/>
                    <a:pt x="479" y="210"/>
                  </a:cubicBezTo>
                  <a:cubicBezTo>
                    <a:pt x="479" y="210"/>
                    <a:pt x="479" y="210"/>
                    <a:pt x="479" y="210"/>
                  </a:cubicBezTo>
                  <a:cubicBezTo>
                    <a:pt x="480" y="210"/>
                    <a:pt x="480" y="210"/>
                    <a:pt x="480" y="210"/>
                  </a:cubicBezTo>
                  <a:cubicBezTo>
                    <a:pt x="481" y="212"/>
                    <a:pt x="481" y="212"/>
                    <a:pt x="481" y="212"/>
                  </a:cubicBezTo>
                  <a:cubicBezTo>
                    <a:pt x="481" y="213"/>
                    <a:pt x="481" y="213"/>
                    <a:pt x="481" y="213"/>
                  </a:cubicBezTo>
                  <a:cubicBezTo>
                    <a:pt x="481" y="214"/>
                    <a:pt x="481" y="214"/>
                    <a:pt x="481" y="214"/>
                  </a:cubicBezTo>
                  <a:cubicBezTo>
                    <a:pt x="483" y="213"/>
                    <a:pt x="483" y="213"/>
                    <a:pt x="483" y="213"/>
                  </a:cubicBezTo>
                  <a:cubicBezTo>
                    <a:pt x="485" y="214"/>
                    <a:pt x="485" y="214"/>
                    <a:pt x="485" y="214"/>
                  </a:cubicBezTo>
                  <a:cubicBezTo>
                    <a:pt x="489" y="214"/>
                    <a:pt x="489" y="214"/>
                    <a:pt x="489" y="214"/>
                  </a:cubicBezTo>
                  <a:cubicBezTo>
                    <a:pt x="491" y="216"/>
                    <a:pt x="491" y="216"/>
                    <a:pt x="491" y="216"/>
                  </a:cubicBezTo>
                  <a:cubicBezTo>
                    <a:pt x="491" y="217"/>
                    <a:pt x="491" y="217"/>
                    <a:pt x="491" y="217"/>
                  </a:cubicBezTo>
                  <a:cubicBezTo>
                    <a:pt x="493" y="218"/>
                    <a:pt x="493" y="218"/>
                    <a:pt x="493" y="218"/>
                  </a:cubicBezTo>
                  <a:cubicBezTo>
                    <a:pt x="493" y="219"/>
                    <a:pt x="493" y="219"/>
                    <a:pt x="493" y="219"/>
                  </a:cubicBezTo>
                  <a:cubicBezTo>
                    <a:pt x="492" y="219"/>
                    <a:pt x="492" y="219"/>
                    <a:pt x="492" y="219"/>
                  </a:cubicBezTo>
                  <a:cubicBezTo>
                    <a:pt x="492" y="219"/>
                    <a:pt x="492" y="219"/>
                    <a:pt x="492" y="219"/>
                  </a:cubicBezTo>
                  <a:cubicBezTo>
                    <a:pt x="491" y="221"/>
                    <a:pt x="491" y="221"/>
                    <a:pt x="491" y="221"/>
                  </a:cubicBezTo>
                  <a:cubicBezTo>
                    <a:pt x="488" y="223"/>
                    <a:pt x="488" y="223"/>
                    <a:pt x="488" y="223"/>
                  </a:cubicBezTo>
                  <a:cubicBezTo>
                    <a:pt x="487" y="225"/>
                    <a:pt x="487" y="225"/>
                    <a:pt x="487" y="225"/>
                  </a:cubicBezTo>
                  <a:cubicBezTo>
                    <a:pt x="485" y="226"/>
                    <a:pt x="485" y="226"/>
                    <a:pt x="485" y="226"/>
                  </a:cubicBezTo>
                  <a:cubicBezTo>
                    <a:pt x="485" y="226"/>
                    <a:pt x="485" y="226"/>
                    <a:pt x="485" y="226"/>
                  </a:cubicBezTo>
                  <a:cubicBezTo>
                    <a:pt x="482" y="229"/>
                    <a:pt x="482" y="229"/>
                    <a:pt x="482" y="229"/>
                  </a:cubicBezTo>
                  <a:cubicBezTo>
                    <a:pt x="480" y="232"/>
                    <a:pt x="480" y="232"/>
                    <a:pt x="480" y="232"/>
                  </a:cubicBezTo>
                  <a:cubicBezTo>
                    <a:pt x="478" y="232"/>
                    <a:pt x="478" y="232"/>
                    <a:pt x="478" y="232"/>
                  </a:cubicBezTo>
                  <a:cubicBezTo>
                    <a:pt x="478" y="232"/>
                    <a:pt x="478" y="232"/>
                    <a:pt x="478" y="232"/>
                  </a:cubicBezTo>
                  <a:cubicBezTo>
                    <a:pt x="478" y="233"/>
                    <a:pt x="478" y="233"/>
                    <a:pt x="478" y="233"/>
                  </a:cubicBezTo>
                  <a:cubicBezTo>
                    <a:pt x="477" y="234"/>
                    <a:pt x="477" y="234"/>
                    <a:pt x="477" y="234"/>
                  </a:cubicBezTo>
                  <a:cubicBezTo>
                    <a:pt x="475" y="236"/>
                    <a:pt x="475" y="236"/>
                    <a:pt x="475" y="236"/>
                  </a:cubicBezTo>
                  <a:cubicBezTo>
                    <a:pt x="473" y="238"/>
                    <a:pt x="473" y="238"/>
                    <a:pt x="473" y="238"/>
                  </a:cubicBezTo>
                  <a:cubicBezTo>
                    <a:pt x="469" y="240"/>
                    <a:pt x="469" y="240"/>
                    <a:pt x="469" y="240"/>
                  </a:cubicBezTo>
                  <a:cubicBezTo>
                    <a:pt x="467" y="241"/>
                    <a:pt x="467" y="241"/>
                    <a:pt x="467" y="241"/>
                  </a:cubicBezTo>
                  <a:cubicBezTo>
                    <a:pt x="466" y="241"/>
                    <a:pt x="466" y="241"/>
                    <a:pt x="466" y="241"/>
                  </a:cubicBezTo>
                  <a:cubicBezTo>
                    <a:pt x="466" y="240"/>
                    <a:pt x="466" y="240"/>
                    <a:pt x="466" y="240"/>
                  </a:cubicBezTo>
                  <a:cubicBezTo>
                    <a:pt x="465" y="240"/>
                    <a:pt x="465" y="240"/>
                    <a:pt x="465" y="240"/>
                  </a:cubicBezTo>
                  <a:cubicBezTo>
                    <a:pt x="463" y="238"/>
                    <a:pt x="463" y="238"/>
                    <a:pt x="463" y="238"/>
                  </a:cubicBezTo>
                  <a:cubicBezTo>
                    <a:pt x="462" y="237"/>
                    <a:pt x="462" y="237"/>
                    <a:pt x="462" y="237"/>
                  </a:cubicBezTo>
                  <a:cubicBezTo>
                    <a:pt x="461" y="236"/>
                    <a:pt x="461" y="236"/>
                    <a:pt x="461" y="236"/>
                  </a:cubicBezTo>
                  <a:cubicBezTo>
                    <a:pt x="460" y="237"/>
                    <a:pt x="460" y="237"/>
                    <a:pt x="460" y="237"/>
                  </a:cubicBezTo>
                  <a:cubicBezTo>
                    <a:pt x="458" y="237"/>
                    <a:pt x="458" y="237"/>
                    <a:pt x="458" y="237"/>
                  </a:cubicBezTo>
                  <a:cubicBezTo>
                    <a:pt x="457" y="237"/>
                    <a:pt x="457" y="237"/>
                    <a:pt x="457" y="237"/>
                  </a:cubicBezTo>
                  <a:cubicBezTo>
                    <a:pt x="455" y="236"/>
                    <a:pt x="455" y="236"/>
                    <a:pt x="455" y="236"/>
                  </a:cubicBezTo>
                  <a:cubicBezTo>
                    <a:pt x="454" y="236"/>
                    <a:pt x="454" y="236"/>
                    <a:pt x="454" y="236"/>
                  </a:cubicBezTo>
                  <a:cubicBezTo>
                    <a:pt x="454" y="237"/>
                    <a:pt x="454" y="237"/>
                    <a:pt x="454" y="237"/>
                  </a:cubicBezTo>
                  <a:cubicBezTo>
                    <a:pt x="455" y="238"/>
                    <a:pt x="455" y="238"/>
                    <a:pt x="455" y="238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7" y="239"/>
                    <a:pt x="457" y="239"/>
                    <a:pt x="457" y="239"/>
                  </a:cubicBezTo>
                  <a:cubicBezTo>
                    <a:pt x="456" y="241"/>
                    <a:pt x="456" y="241"/>
                    <a:pt x="456" y="241"/>
                  </a:cubicBezTo>
                  <a:cubicBezTo>
                    <a:pt x="457" y="241"/>
                    <a:pt x="457" y="241"/>
                    <a:pt x="457" y="241"/>
                  </a:cubicBezTo>
                  <a:cubicBezTo>
                    <a:pt x="457" y="243"/>
                    <a:pt x="457" y="243"/>
                    <a:pt x="457" y="243"/>
                  </a:cubicBezTo>
                  <a:cubicBezTo>
                    <a:pt x="456" y="245"/>
                    <a:pt x="456" y="245"/>
                    <a:pt x="456" y="245"/>
                  </a:cubicBezTo>
                  <a:cubicBezTo>
                    <a:pt x="455" y="246"/>
                    <a:pt x="455" y="246"/>
                    <a:pt x="455" y="246"/>
                  </a:cubicBezTo>
                  <a:cubicBezTo>
                    <a:pt x="454" y="247"/>
                    <a:pt x="454" y="247"/>
                    <a:pt x="454" y="247"/>
                  </a:cubicBezTo>
                  <a:cubicBezTo>
                    <a:pt x="453" y="247"/>
                    <a:pt x="453" y="247"/>
                    <a:pt x="453" y="247"/>
                  </a:cubicBezTo>
                  <a:cubicBezTo>
                    <a:pt x="451" y="248"/>
                    <a:pt x="451" y="248"/>
                    <a:pt x="451" y="248"/>
                  </a:cubicBezTo>
                  <a:cubicBezTo>
                    <a:pt x="451" y="249"/>
                    <a:pt x="451" y="249"/>
                    <a:pt x="451" y="249"/>
                  </a:cubicBezTo>
                  <a:cubicBezTo>
                    <a:pt x="449" y="251"/>
                    <a:pt x="449" y="251"/>
                    <a:pt x="449" y="251"/>
                  </a:cubicBezTo>
                  <a:cubicBezTo>
                    <a:pt x="448" y="251"/>
                    <a:pt x="448" y="251"/>
                    <a:pt x="448" y="251"/>
                  </a:cubicBezTo>
                  <a:cubicBezTo>
                    <a:pt x="448" y="252"/>
                    <a:pt x="448" y="252"/>
                    <a:pt x="448" y="252"/>
                  </a:cubicBezTo>
                  <a:cubicBezTo>
                    <a:pt x="447" y="253"/>
                    <a:pt x="447" y="253"/>
                    <a:pt x="447" y="253"/>
                  </a:cubicBezTo>
                  <a:close/>
                  <a:moveTo>
                    <a:pt x="556" y="260"/>
                  </a:moveTo>
                  <a:cubicBezTo>
                    <a:pt x="553" y="259"/>
                    <a:pt x="553" y="259"/>
                    <a:pt x="553" y="259"/>
                  </a:cubicBezTo>
                  <a:cubicBezTo>
                    <a:pt x="551" y="258"/>
                    <a:pt x="551" y="258"/>
                    <a:pt x="551" y="258"/>
                  </a:cubicBezTo>
                  <a:cubicBezTo>
                    <a:pt x="551" y="256"/>
                    <a:pt x="551" y="256"/>
                    <a:pt x="551" y="256"/>
                  </a:cubicBezTo>
                  <a:cubicBezTo>
                    <a:pt x="550" y="256"/>
                    <a:pt x="550" y="256"/>
                    <a:pt x="550" y="256"/>
                  </a:cubicBezTo>
                  <a:cubicBezTo>
                    <a:pt x="549" y="254"/>
                    <a:pt x="549" y="254"/>
                    <a:pt x="549" y="254"/>
                  </a:cubicBezTo>
                  <a:cubicBezTo>
                    <a:pt x="549" y="252"/>
                    <a:pt x="549" y="252"/>
                    <a:pt x="549" y="252"/>
                  </a:cubicBezTo>
                  <a:cubicBezTo>
                    <a:pt x="551" y="251"/>
                    <a:pt x="551" y="251"/>
                    <a:pt x="551" y="251"/>
                  </a:cubicBezTo>
                  <a:cubicBezTo>
                    <a:pt x="551" y="249"/>
                    <a:pt x="551" y="249"/>
                    <a:pt x="551" y="249"/>
                  </a:cubicBezTo>
                  <a:cubicBezTo>
                    <a:pt x="552" y="248"/>
                    <a:pt x="552" y="248"/>
                    <a:pt x="552" y="248"/>
                  </a:cubicBezTo>
                  <a:cubicBezTo>
                    <a:pt x="552" y="247"/>
                    <a:pt x="552" y="247"/>
                    <a:pt x="552" y="247"/>
                  </a:cubicBezTo>
                  <a:cubicBezTo>
                    <a:pt x="550" y="247"/>
                    <a:pt x="550" y="247"/>
                    <a:pt x="550" y="247"/>
                  </a:cubicBezTo>
                  <a:cubicBezTo>
                    <a:pt x="548" y="245"/>
                    <a:pt x="548" y="245"/>
                    <a:pt x="548" y="245"/>
                  </a:cubicBezTo>
                  <a:cubicBezTo>
                    <a:pt x="550" y="242"/>
                    <a:pt x="550" y="242"/>
                    <a:pt x="550" y="242"/>
                  </a:cubicBezTo>
                  <a:cubicBezTo>
                    <a:pt x="551" y="242"/>
                    <a:pt x="551" y="242"/>
                    <a:pt x="551" y="242"/>
                  </a:cubicBezTo>
                  <a:cubicBezTo>
                    <a:pt x="552" y="241"/>
                    <a:pt x="552" y="241"/>
                    <a:pt x="552" y="241"/>
                  </a:cubicBezTo>
                  <a:cubicBezTo>
                    <a:pt x="551" y="239"/>
                    <a:pt x="551" y="239"/>
                    <a:pt x="551" y="239"/>
                  </a:cubicBezTo>
                  <a:cubicBezTo>
                    <a:pt x="552" y="238"/>
                    <a:pt x="552" y="238"/>
                    <a:pt x="552" y="238"/>
                  </a:cubicBezTo>
                  <a:cubicBezTo>
                    <a:pt x="553" y="235"/>
                    <a:pt x="553" y="235"/>
                    <a:pt x="553" y="235"/>
                  </a:cubicBezTo>
                  <a:cubicBezTo>
                    <a:pt x="554" y="235"/>
                    <a:pt x="554" y="235"/>
                    <a:pt x="554" y="235"/>
                  </a:cubicBezTo>
                  <a:cubicBezTo>
                    <a:pt x="556" y="236"/>
                    <a:pt x="556" y="236"/>
                    <a:pt x="556" y="236"/>
                  </a:cubicBezTo>
                  <a:cubicBezTo>
                    <a:pt x="556" y="237"/>
                    <a:pt x="556" y="237"/>
                    <a:pt x="556" y="237"/>
                  </a:cubicBezTo>
                  <a:cubicBezTo>
                    <a:pt x="559" y="239"/>
                    <a:pt x="559" y="239"/>
                    <a:pt x="559" y="239"/>
                  </a:cubicBezTo>
                  <a:cubicBezTo>
                    <a:pt x="561" y="240"/>
                    <a:pt x="561" y="240"/>
                    <a:pt x="561" y="240"/>
                  </a:cubicBezTo>
                  <a:cubicBezTo>
                    <a:pt x="563" y="240"/>
                    <a:pt x="563" y="240"/>
                    <a:pt x="563" y="240"/>
                  </a:cubicBezTo>
                  <a:cubicBezTo>
                    <a:pt x="563" y="240"/>
                    <a:pt x="563" y="240"/>
                    <a:pt x="563" y="240"/>
                  </a:cubicBezTo>
                  <a:cubicBezTo>
                    <a:pt x="566" y="241"/>
                    <a:pt x="566" y="241"/>
                    <a:pt x="566" y="241"/>
                  </a:cubicBezTo>
                  <a:cubicBezTo>
                    <a:pt x="569" y="241"/>
                    <a:pt x="569" y="241"/>
                    <a:pt x="569" y="241"/>
                  </a:cubicBezTo>
                  <a:cubicBezTo>
                    <a:pt x="570" y="242"/>
                    <a:pt x="570" y="242"/>
                    <a:pt x="570" y="242"/>
                  </a:cubicBezTo>
                  <a:cubicBezTo>
                    <a:pt x="570" y="243"/>
                    <a:pt x="570" y="243"/>
                    <a:pt x="570" y="243"/>
                  </a:cubicBezTo>
                  <a:cubicBezTo>
                    <a:pt x="573" y="245"/>
                    <a:pt x="573" y="245"/>
                    <a:pt x="573" y="245"/>
                  </a:cubicBezTo>
                  <a:cubicBezTo>
                    <a:pt x="574" y="246"/>
                    <a:pt x="574" y="246"/>
                    <a:pt x="574" y="246"/>
                  </a:cubicBezTo>
                  <a:cubicBezTo>
                    <a:pt x="573" y="248"/>
                    <a:pt x="573" y="248"/>
                    <a:pt x="573" y="248"/>
                  </a:cubicBezTo>
                  <a:cubicBezTo>
                    <a:pt x="573" y="249"/>
                    <a:pt x="573" y="249"/>
                    <a:pt x="573" y="249"/>
                  </a:cubicBezTo>
                  <a:cubicBezTo>
                    <a:pt x="575" y="250"/>
                    <a:pt x="575" y="250"/>
                    <a:pt x="575" y="250"/>
                  </a:cubicBezTo>
                  <a:cubicBezTo>
                    <a:pt x="574" y="251"/>
                    <a:pt x="574" y="251"/>
                    <a:pt x="574" y="251"/>
                  </a:cubicBezTo>
                  <a:cubicBezTo>
                    <a:pt x="575" y="253"/>
                    <a:pt x="575" y="253"/>
                    <a:pt x="575" y="253"/>
                  </a:cubicBezTo>
                  <a:cubicBezTo>
                    <a:pt x="575" y="254"/>
                    <a:pt x="575" y="254"/>
                    <a:pt x="575" y="254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7"/>
                    <a:pt x="575" y="257"/>
                    <a:pt x="575" y="257"/>
                  </a:cubicBezTo>
                  <a:cubicBezTo>
                    <a:pt x="574" y="258"/>
                    <a:pt x="574" y="258"/>
                    <a:pt x="574" y="258"/>
                  </a:cubicBezTo>
                  <a:cubicBezTo>
                    <a:pt x="576" y="259"/>
                    <a:pt x="576" y="259"/>
                    <a:pt x="576" y="259"/>
                  </a:cubicBezTo>
                  <a:cubicBezTo>
                    <a:pt x="576" y="260"/>
                    <a:pt x="576" y="260"/>
                    <a:pt x="576" y="260"/>
                  </a:cubicBezTo>
                  <a:cubicBezTo>
                    <a:pt x="575" y="261"/>
                    <a:pt x="575" y="261"/>
                    <a:pt x="575" y="261"/>
                  </a:cubicBezTo>
                  <a:cubicBezTo>
                    <a:pt x="575" y="262"/>
                    <a:pt x="575" y="262"/>
                    <a:pt x="575" y="262"/>
                  </a:cubicBezTo>
                  <a:cubicBezTo>
                    <a:pt x="571" y="261"/>
                    <a:pt x="571" y="261"/>
                    <a:pt x="571" y="261"/>
                  </a:cubicBezTo>
                  <a:cubicBezTo>
                    <a:pt x="571" y="260"/>
                    <a:pt x="571" y="260"/>
                    <a:pt x="571" y="260"/>
                  </a:cubicBezTo>
                  <a:cubicBezTo>
                    <a:pt x="568" y="260"/>
                    <a:pt x="568" y="260"/>
                    <a:pt x="568" y="260"/>
                  </a:cubicBezTo>
                  <a:cubicBezTo>
                    <a:pt x="567" y="259"/>
                    <a:pt x="567" y="259"/>
                    <a:pt x="567" y="259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4" y="258"/>
                    <a:pt x="564" y="258"/>
                    <a:pt x="564" y="258"/>
                  </a:cubicBezTo>
                  <a:cubicBezTo>
                    <a:pt x="562" y="257"/>
                    <a:pt x="562" y="257"/>
                    <a:pt x="562" y="257"/>
                  </a:cubicBezTo>
                  <a:cubicBezTo>
                    <a:pt x="560" y="258"/>
                    <a:pt x="560" y="258"/>
                    <a:pt x="560" y="258"/>
                  </a:cubicBezTo>
                  <a:cubicBezTo>
                    <a:pt x="558" y="258"/>
                    <a:pt x="558" y="258"/>
                    <a:pt x="558" y="258"/>
                  </a:cubicBezTo>
                  <a:cubicBezTo>
                    <a:pt x="556" y="260"/>
                    <a:pt x="556" y="260"/>
                    <a:pt x="556" y="260"/>
                  </a:cubicBezTo>
                  <a:cubicBezTo>
                    <a:pt x="556" y="260"/>
                    <a:pt x="556" y="260"/>
                    <a:pt x="556" y="260"/>
                  </a:cubicBezTo>
                  <a:close/>
                  <a:moveTo>
                    <a:pt x="545" y="263"/>
                  </a:moveTo>
                  <a:cubicBezTo>
                    <a:pt x="545" y="261"/>
                    <a:pt x="545" y="261"/>
                    <a:pt x="545" y="261"/>
                  </a:cubicBezTo>
                  <a:cubicBezTo>
                    <a:pt x="546" y="260"/>
                    <a:pt x="546" y="260"/>
                    <a:pt x="546" y="260"/>
                  </a:cubicBezTo>
                  <a:cubicBezTo>
                    <a:pt x="546" y="261"/>
                    <a:pt x="546" y="261"/>
                    <a:pt x="546" y="261"/>
                  </a:cubicBezTo>
                  <a:cubicBezTo>
                    <a:pt x="546" y="262"/>
                    <a:pt x="546" y="262"/>
                    <a:pt x="546" y="262"/>
                  </a:cubicBezTo>
                  <a:cubicBezTo>
                    <a:pt x="545" y="263"/>
                    <a:pt x="545" y="263"/>
                    <a:pt x="545" y="263"/>
                  </a:cubicBezTo>
                  <a:close/>
                  <a:moveTo>
                    <a:pt x="548" y="264"/>
                  </a:moveTo>
                  <a:cubicBezTo>
                    <a:pt x="547" y="263"/>
                    <a:pt x="547" y="263"/>
                    <a:pt x="547" y="263"/>
                  </a:cubicBezTo>
                  <a:cubicBezTo>
                    <a:pt x="548" y="263"/>
                    <a:pt x="548" y="263"/>
                    <a:pt x="548" y="263"/>
                  </a:cubicBezTo>
                  <a:cubicBezTo>
                    <a:pt x="549" y="263"/>
                    <a:pt x="549" y="263"/>
                    <a:pt x="549" y="263"/>
                  </a:cubicBezTo>
                  <a:cubicBezTo>
                    <a:pt x="549" y="264"/>
                    <a:pt x="549" y="264"/>
                    <a:pt x="549" y="264"/>
                  </a:cubicBezTo>
                  <a:cubicBezTo>
                    <a:pt x="548" y="264"/>
                    <a:pt x="548" y="264"/>
                    <a:pt x="548" y="264"/>
                  </a:cubicBezTo>
                  <a:close/>
                  <a:moveTo>
                    <a:pt x="553" y="264"/>
                  </a:moveTo>
                  <a:cubicBezTo>
                    <a:pt x="551" y="264"/>
                    <a:pt x="551" y="264"/>
                    <a:pt x="551" y="264"/>
                  </a:cubicBezTo>
                  <a:cubicBezTo>
                    <a:pt x="551" y="263"/>
                    <a:pt x="551" y="263"/>
                    <a:pt x="551" y="263"/>
                  </a:cubicBezTo>
                  <a:cubicBezTo>
                    <a:pt x="552" y="263"/>
                    <a:pt x="552" y="263"/>
                    <a:pt x="552" y="263"/>
                  </a:cubicBezTo>
                  <a:cubicBezTo>
                    <a:pt x="553" y="264"/>
                    <a:pt x="553" y="264"/>
                    <a:pt x="553" y="264"/>
                  </a:cubicBezTo>
                  <a:cubicBezTo>
                    <a:pt x="553" y="264"/>
                    <a:pt x="553" y="264"/>
                    <a:pt x="553" y="264"/>
                  </a:cubicBezTo>
                  <a:close/>
                  <a:moveTo>
                    <a:pt x="444" y="302"/>
                  </a:moveTo>
                  <a:cubicBezTo>
                    <a:pt x="443" y="301"/>
                    <a:pt x="443" y="301"/>
                    <a:pt x="443" y="301"/>
                  </a:cubicBezTo>
                  <a:cubicBezTo>
                    <a:pt x="444" y="300"/>
                    <a:pt x="444" y="300"/>
                    <a:pt x="444" y="300"/>
                  </a:cubicBezTo>
                  <a:cubicBezTo>
                    <a:pt x="445" y="300"/>
                    <a:pt x="445" y="300"/>
                    <a:pt x="445" y="300"/>
                  </a:cubicBezTo>
                  <a:cubicBezTo>
                    <a:pt x="446" y="300"/>
                    <a:pt x="446" y="300"/>
                    <a:pt x="446" y="300"/>
                  </a:cubicBezTo>
                  <a:cubicBezTo>
                    <a:pt x="445" y="301"/>
                    <a:pt x="445" y="301"/>
                    <a:pt x="445" y="301"/>
                  </a:cubicBezTo>
                  <a:cubicBezTo>
                    <a:pt x="445" y="301"/>
                    <a:pt x="445" y="301"/>
                    <a:pt x="445" y="301"/>
                  </a:cubicBezTo>
                  <a:cubicBezTo>
                    <a:pt x="444" y="302"/>
                    <a:pt x="444" y="302"/>
                    <a:pt x="444" y="302"/>
                  </a:cubicBezTo>
                  <a:close/>
                  <a:moveTo>
                    <a:pt x="449" y="311"/>
                  </a:moveTo>
                  <a:cubicBezTo>
                    <a:pt x="449" y="313"/>
                    <a:pt x="449" y="313"/>
                    <a:pt x="449" y="313"/>
                  </a:cubicBezTo>
                  <a:cubicBezTo>
                    <a:pt x="450" y="312"/>
                    <a:pt x="450" y="312"/>
                    <a:pt x="450" y="312"/>
                  </a:cubicBezTo>
                  <a:cubicBezTo>
                    <a:pt x="450" y="312"/>
                    <a:pt x="450" y="312"/>
                    <a:pt x="450" y="312"/>
                  </a:cubicBezTo>
                  <a:cubicBezTo>
                    <a:pt x="451" y="310"/>
                    <a:pt x="451" y="310"/>
                    <a:pt x="451" y="310"/>
                  </a:cubicBezTo>
                  <a:cubicBezTo>
                    <a:pt x="450" y="310"/>
                    <a:pt x="450" y="310"/>
                    <a:pt x="450" y="310"/>
                  </a:cubicBezTo>
                  <a:cubicBezTo>
                    <a:pt x="449" y="311"/>
                    <a:pt x="449" y="311"/>
                    <a:pt x="449" y="311"/>
                  </a:cubicBezTo>
                  <a:close/>
                  <a:moveTo>
                    <a:pt x="447" y="311"/>
                  </a:moveTo>
                  <a:cubicBezTo>
                    <a:pt x="447" y="312"/>
                    <a:pt x="447" y="312"/>
                    <a:pt x="447" y="312"/>
                  </a:cubicBezTo>
                  <a:cubicBezTo>
                    <a:pt x="448" y="313"/>
                    <a:pt x="448" y="313"/>
                    <a:pt x="448" y="313"/>
                  </a:cubicBezTo>
                  <a:cubicBezTo>
                    <a:pt x="448" y="313"/>
                    <a:pt x="448" y="313"/>
                    <a:pt x="448" y="313"/>
                  </a:cubicBezTo>
                  <a:cubicBezTo>
                    <a:pt x="448" y="314"/>
                    <a:pt x="448" y="314"/>
                    <a:pt x="448" y="314"/>
                  </a:cubicBezTo>
                  <a:cubicBezTo>
                    <a:pt x="448" y="313"/>
                    <a:pt x="448" y="313"/>
                    <a:pt x="448" y="313"/>
                  </a:cubicBezTo>
                  <a:cubicBezTo>
                    <a:pt x="448" y="311"/>
                    <a:pt x="448" y="311"/>
                    <a:pt x="448" y="311"/>
                  </a:cubicBezTo>
                  <a:cubicBezTo>
                    <a:pt x="448" y="310"/>
                    <a:pt x="448" y="310"/>
                    <a:pt x="448" y="310"/>
                  </a:cubicBezTo>
                  <a:cubicBezTo>
                    <a:pt x="447" y="311"/>
                    <a:pt x="447" y="311"/>
                    <a:pt x="447" y="311"/>
                  </a:cubicBezTo>
                  <a:close/>
                  <a:moveTo>
                    <a:pt x="481" y="305"/>
                  </a:moveTo>
                  <a:cubicBezTo>
                    <a:pt x="481" y="304"/>
                    <a:pt x="481" y="304"/>
                    <a:pt x="481" y="304"/>
                  </a:cubicBezTo>
                  <a:cubicBezTo>
                    <a:pt x="479" y="304"/>
                    <a:pt x="479" y="304"/>
                    <a:pt x="479" y="304"/>
                  </a:cubicBezTo>
                  <a:cubicBezTo>
                    <a:pt x="478" y="303"/>
                    <a:pt x="478" y="303"/>
                    <a:pt x="478" y="303"/>
                  </a:cubicBezTo>
                  <a:cubicBezTo>
                    <a:pt x="478" y="303"/>
                    <a:pt x="478" y="303"/>
                    <a:pt x="478" y="303"/>
                  </a:cubicBezTo>
                  <a:cubicBezTo>
                    <a:pt x="477" y="303"/>
                    <a:pt x="477" y="303"/>
                    <a:pt x="477" y="303"/>
                  </a:cubicBezTo>
                  <a:cubicBezTo>
                    <a:pt x="477" y="302"/>
                    <a:pt x="477" y="302"/>
                    <a:pt x="477" y="302"/>
                  </a:cubicBezTo>
                  <a:cubicBezTo>
                    <a:pt x="476" y="301"/>
                    <a:pt x="476" y="301"/>
                    <a:pt x="476" y="301"/>
                  </a:cubicBezTo>
                  <a:cubicBezTo>
                    <a:pt x="478" y="301"/>
                    <a:pt x="478" y="301"/>
                    <a:pt x="478" y="301"/>
                  </a:cubicBezTo>
                  <a:cubicBezTo>
                    <a:pt x="478" y="300"/>
                    <a:pt x="478" y="300"/>
                    <a:pt x="478" y="300"/>
                  </a:cubicBezTo>
                  <a:cubicBezTo>
                    <a:pt x="480" y="300"/>
                    <a:pt x="480" y="300"/>
                    <a:pt x="480" y="300"/>
                  </a:cubicBezTo>
                  <a:cubicBezTo>
                    <a:pt x="481" y="302"/>
                    <a:pt x="481" y="302"/>
                    <a:pt x="481" y="302"/>
                  </a:cubicBezTo>
                  <a:cubicBezTo>
                    <a:pt x="482" y="302"/>
                    <a:pt x="482" y="302"/>
                    <a:pt x="482" y="302"/>
                  </a:cubicBezTo>
                  <a:cubicBezTo>
                    <a:pt x="483" y="303"/>
                    <a:pt x="483" y="303"/>
                    <a:pt x="483" y="303"/>
                  </a:cubicBezTo>
                  <a:cubicBezTo>
                    <a:pt x="482" y="304"/>
                    <a:pt x="482" y="304"/>
                    <a:pt x="482" y="304"/>
                  </a:cubicBezTo>
                  <a:cubicBezTo>
                    <a:pt x="481" y="305"/>
                    <a:pt x="481" y="305"/>
                    <a:pt x="481" y="305"/>
                  </a:cubicBezTo>
                  <a:close/>
                  <a:moveTo>
                    <a:pt x="500" y="312"/>
                  </a:moveTo>
                  <a:cubicBezTo>
                    <a:pt x="499" y="312"/>
                    <a:pt x="499" y="312"/>
                    <a:pt x="499" y="312"/>
                  </a:cubicBezTo>
                  <a:cubicBezTo>
                    <a:pt x="498" y="310"/>
                    <a:pt x="498" y="310"/>
                    <a:pt x="498" y="310"/>
                  </a:cubicBezTo>
                  <a:cubicBezTo>
                    <a:pt x="499" y="311"/>
                    <a:pt x="499" y="311"/>
                    <a:pt x="499" y="311"/>
                  </a:cubicBezTo>
                  <a:cubicBezTo>
                    <a:pt x="500" y="311"/>
                    <a:pt x="500" y="311"/>
                    <a:pt x="500" y="311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0" y="312"/>
                    <a:pt x="500" y="312"/>
                    <a:pt x="500" y="312"/>
                  </a:cubicBezTo>
                  <a:close/>
                  <a:moveTo>
                    <a:pt x="502" y="312"/>
                  </a:moveTo>
                  <a:cubicBezTo>
                    <a:pt x="504" y="313"/>
                    <a:pt x="504" y="313"/>
                    <a:pt x="504" y="313"/>
                  </a:cubicBezTo>
                  <a:cubicBezTo>
                    <a:pt x="503" y="312"/>
                    <a:pt x="503" y="312"/>
                    <a:pt x="503" y="312"/>
                  </a:cubicBezTo>
                  <a:cubicBezTo>
                    <a:pt x="502" y="312"/>
                    <a:pt x="502" y="312"/>
                    <a:pt x="502" y="312"/>
                  </a:cubicBezTo>
                  <a:close/>
                  <a:moveTo>
                    <a:pt x="505" y="313"/>
                  </a:moveTo>
                  <a:cubicBezTo>
                    <a:pt x="506" y="314"/>
                    <a:pt x="506" y="314"/>
                    <a:pt x="506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8" y="314"/>
                    <a:pt x="508" y="314"/>
                    <a:pt x="508" y="314"/>
                  </a:cubicBezTo>
                  <a:cubicBezTo>
                    <a:pt x="508" y="313"/>
                    <a:pt x="508" y="313"/>
                    <a:pt x="508" y="313"/>
                  </a:cubicBezTo>
                  <a:cubicBezTo>
                    <a:pt x="506" y="313"/>
                    <a:pt x="506" y="313"/>
                    <a:pt x="506" y="313"/>
                  </a:cubicBezTo>
                  <a:cubicBezTo>
                    <a:pt x="506" y="312"/>
                    <a:pt x="506" y="312"/>
                    <a:pt x="506" y="312"/>
                  </a:cubicBezTo>
                  <a:cubicBezTo>
                    <a:pt x="505" y="312"/>
                    <a:pt x="505" y="312"/>
                    <a:pt x="505" y="312"/>
                  </a:cubicBezTo>
                  <a:cubicBezTo>
                    <a:pt x="505" y="313"/>
                    <a:pt x="505" y="313"/>
                    <a:pt x="505" y="313"/>
                  </a:cubicBezTo>
                  <a:cubicBezTo>
                    <a:pt x="505" y="313"/>
                    <a:pt x="505" y="313"/>
                    <a:pt x="505" y="313"/>
                  </a:cubicBezTo>
                  <a:close/>
                  <a:moveTo>
                    <a:pt x="525" y="341"/>
                  </a:moveTo>
                  <a:cubicBezTo>
                    <a:pt x="525" y="340"/>
                    <a:pt x="525" y="340"/>
                    <a:pt x="525" y="340"/>
                  </a:cubicBezTo>
                  <a:cubicBezTo>
                    <a:pt x="526" y="339"/>
                    <a:pt x="526" y="339"/>
                    <a:pt x="526" y="339"/>
                  </a:cubicBezTo>
                  <a:cubicBezTo>
                    <a:pt x="526" y="337"/>
                    <a:pt x="526" y="337"/>
                    <a:pt x="526" y="337"/>
                  </a:cubicBezTo>
                  <a:cubicBezTo>
                    <a:pt x="526" y="338"/>
                    <a:pt x="526" y="338"/>
                    <a:pt x="526" y="338"/>
                  </a:cubicBezTo>
                  <a:cubicBezTo>
                    <a:pt x="527" y="338"/>
                    <a:pt x="527" y="338"/>
                    <a:pt x="527" y="338"/>
                  </a:cubicBezTo>
                  <a:cubicBezTo>
                    <a:pt x="527" y="340"/>
                    <a:pt x="527" y="340"/>
                    <a:pt x="527" y="340"/>
                  </a:cubicBezTo>
                  <a:cubicBezTo>
                    <a:pt x="527" y="341"/>
                    <a:pt x="527" y="341"/>
                    <a:pt x="527" y="341"/>
                  </a:cubicBezTo>
                  <a:cubicBezTo>
                    <a:pt x="525" y="341"/>
                    <a:pt x="525" y="341"/>
                    <a:pt x="525" y="341"/>
                  </a:cubicBezTo>
                  <a:close/>
                  <a:moveTo>
                    <a:pt x="524" y="346"/>
                  </a:moveTo>
                  <a:cubicBezTo>
                    <a:pt x="523" y="344"/>
                    <a:pt x="523" y="344"/>
                    <a:pt x="523" y="344"/>
                  </a:cubicBezTo>
                  <a:cubicBezTo>
                    <a:pt x="524" y="343"/>
                    <a:pt x="524" y="343"/>
                    <a:pt x="524" y="343"/>
                  </a:cubicBezTo>
                  <a:cubicBezTo>
                    <a:pt x="524" y="343"/>
                    <a:pt x="524" y="343"/>
                    <a:pt x="524" y="343"/>
                  </a:cubicBezTo>
                  <a:cubicBezTo>
                    <a:pt x="526" y="343"/>
                    <a:pt x="526" y="343"/>
                    <a:pt x="526" y="343"/>
                  </a:cubicBezTo>
                  <a:cubicBezTo>
                    <a:pt x="526" y="344"/>
                    <a:pt x="526" y="344"/>
                    <a:pt x="526" y="344"/>
                  </a:cubicBezTo>
                  <a:cubicBezTo>
                    <a:pt x="525" y="345"/>
                    <a:pt x="525" y="345"/>
                    <a:pt x="525" y="345"/>
                  </a:cubicBezTo>
                  <a:cubicBezTo>
                    <a:pt x="524" y="346"/>
                    <a:pt x="524" y="346"/>
                    <a:pt x="524" y="346"/>
                  </a:cubicBezTo>
                  <a:cubicBezTo>
                    <a:pt x="524" y="346"/>
                    <a:pt x="524" y="346"/>
                    <a:pt x="524" y="346"/>
                  </a:cubicBezTo>
                  <a:close/>
                  <a:moveTo>
                    <a:pt x="512" y="320"/>
                  </a:moveTo>
                  <a:cubicBezTo>
                    <a:pt x="511" y="319"/>
                    <a:pt x="511" y="319"/>
                    <a:pt x="511" y="319"/>
                  </a:cubicBezTo>
                  <a:cubicBezTo>
                    <a:pt x="512" y="319"/>
                    <a:pt x="512" y="319"/>
                    <a:pt x="512" y="319"/>
                  </a:cubicBezTo>
                  <a:cubicBezTo>
                    <a:pt x="512" y="320"/>
                    <a:pt x="512" y="320"/>
                    <a:pt x="512" y="320"/>
                  </a:cubicBezTo>
                  <a:close/>
                  <a:moveTo>
                    <a:pt x="509" y="320"/>
                  </a:moveTo>
                  <a:cubicBezTo>
                    <a:pt x="508" y="318"/>
                    <a:pt x="508" y="318"/>
                    <a:pt x="508" y="318"/>
                  </a:cubicBezTo>
                  <a:cubicBezTo>
                    <a:pt x="509" y="319"/>
                    <a:pt x="509" y="319"/>
                    <a:pt x="509" y="319"/>
                  </a:cubicBezTo>
                  <a:cubicBezTo>
                    <a:pt x="509" y="319"/>
                    <a:pt x="509" y="319"/>
                    <a:pt x="509" y="319"/>
                  </a:cubicBezTo>
                  <a:cubicBezTo>
                    <a:pt x="509" y="320"/>
                    <a:pt x="509" y="320"/>
                    <a:pt x="509" y="320"/>
                  </a:cubicBezTo>
                  <a:close/>
                  <a:moveTo>
                    <a:pt x="510" y="321"/>
                  </a:moveTo>
                  <a:cubicBezTo>
                    <a:pt x="510" y="322"/>
                    <a:pt x="510" y="322"/>
                    <a:pt x="510" y="322"/>
                  </a:cubicBezTo>
                  <a:cubicBezTo>
                    <a:pt x="511" y="322"/>
                    <a:pt x="511" y="322"/>
                    <a:pt x="511" y="322"/>
                  </a:cubicBezTo>
                  <a:cubicBezTo>
                    <a:pt x="512" y="322"/>
                    <a:pt x="512" y="322"/>
                    <a:pt x="512" y="322"/>
                  </a:cubicBezTo>
                  <a:cubicBezTo>
                    <a:pt x="512" y="321"/>
                    <a:pt x="512" y="321"/>
                    <a:pt x="512" y="321"/>
                  </a:cubicBezTo>
                  <a:cubicBezTo>
                    <a:pt x="511" y="321"/>
                    <a:pt x="511" y="321"/>
                    <a:pt x="511" y="321"/>
                  </a:cubicBezTo>
                  <a:cubicBezTo>
                    <a:pt x="510" y="321"/>
                    <a:pt x="510" y="321"/>
                    <a:pt x="510" y="321"/>
                  </a:cubicBezTo>
                  <a:cubicBezTo>
                    <a:pt x="510" y="321"/>
                    <a:pt x="510" y="321"/>
                    <a:pt x="510" y="321"/>
                  </a:cubicBezTo>
                  <a:close/>
                  <a:moveTo>
                    <a:pt x="521" y="316"/>
                  </a:moveTo>
                  <a:cubicBezTo>
                    <a:pt x="522" y="317"/>
                    <a:pt x="522" y="317"/>
                    <a:pt x="522" y="317"/>
                  </a:cubicBezTo>
                  <a:cubicBezTo>
                    <a:pt x="523" y="318"/>
                    <a:pt x="523" y="318"/>
                    <a:pt x="523" y="318"/>
                  </a:cubicBezTo>
                  <a:cubicBezTo>
                    <a:pt x="523" y="318"/>
                    <a:pt x="523" y="318"/>
                    <a:pt x="523" y="318"/>
                  </a:cubicBezTo>
                  <a:cubicBezTo>
                    <a:pt x="523" y="319"/>
                    <a:pt x="523" y="319"/>
                    <a:pt x="523" y="319"/>
                  </a:cubicBezTo>
                  <a:cubicBezTo>
                    <a:pt x="523" y="320"/>
                    <a:pt x="523" y="320"/>
                    <a:pt x="523" y="320"/>
                  </a:cubicBezTo>
                  <a:cubicBezTo>
                    <a:pt x="524" y="319"/>
                    <a:pt x="524" y="319"/>
                    <a:pt x="524" y="319"/>
                  </a:cubicBezTo>
                  <a:cubicBezTo>
                    <a:pt x="524" y="318"/>
                    <a:pt x="524" y="318"/>
                    <a:pt x="524" y="318"/>
                  </a:cubicBezTo>
                  <a:cubicBezTo>
                    <a:pt x="525" y="319"/>
                    <a:pt x="525" y="319"/>
                    <a:pt x="525" y="319"/>
                  </a:cubicBezTo>
                  <a:cubicBezTo>
                    <a:pt x="527" y="318"/>
                    <a:pt x="527" y="318"/>
                    <a:pt x="527" y="318"/>
                  </a:cubicBezTo>
                  <a:cubicBezTo>
                    <a:pt x="527" y="319"/>
                    <a:pt x="527" y="319"/>
                    <a:pt x="527" y="319"/>
                  </a:cubicBezTo>
                  <a:cubicBezTo>
                    <a:pt x="528" y="318"/>
                    <a:pt x="528" y="318"/>
                    <a:pt x="528" y="318"/>
                  </a:cubicBezTo>
                  <a:cubicBezTo>
                    <a:pt x="528" y="316"/>
                    <a:pt x="528" y="316"/>
                    <a:pt x="528" y="316"/>
                  </a:cubicBezTo>
                  <a:cubicBezTo>
                    <a:pt x="525" y="316"/>
                    <a:pt x="525" y="316"/>
                    <a:pt x="525" y="316"/>
                  </a:cubicBezTo>
                  <a:cubicBezTo>
                    <a:pt x="524" y="315"/>
                    <a:pt x="524" y="315"/>
                    <a:pt x="524" y="315"/>
                  </a:cubicBezTo>
                  <a:cubicBezTo>
                    <a:pt x="523" y="315"/>
                    <a:pt x="523" y="315"/>
                    <a:pt x="523" y="315"/>
                  </a:cubicBezTo>
                  <a:cubicBezTo>
                    <a:pt x="522" y="315"/>
                    <a:pt x="522" y="315"/>
                    <a:pt x="522" y="315"/>
                  </a:cubicBezTo>
                  <a:cubicBezTo>
                    <a:pt x="521" y="316"/>
                    <a:pt x="521" y="316"/>
                    <a:pt x="521" y="316"/>
                  </a:cubicBezTo>
                  <a:close/>
                  <a:moveTo>
                    <a:pt x="541" y="315"/>
                  </a:moveTo>
                  <a:cubicBezTo>
                    <a:pt x="541" y="314"/>
                    <a:pt x="541" y="314"/>
                    <a:pt x="541" y="314"/>
                  </a:cubicBezTo>
                  <a:cubicBezTo>
                    <a:pt x="542" y="314"/>
                    <a:pt x="542" y="314"/>
                    <a:pt x="542" y="314"/>
                  </a:cubicBezTo>
                  <a:cubicBezTo>
                    <a:pt x="541" y="315"/>
                    <a:pt x="541" y="315"/>
                    <a:pt x="541" y="315"/>
                  </a:cubicBezTo>
                  <a:cubicBezTo>
                    <a:pt x="541" y="315"/>
                    <a:pt x="541" y="315"/>
                    <a:pt x="541" y="315"/>
                  </a:cubicBezTo>
                  <a:close/>
                  <a:moveTo>
                    <a:pt x="534" y="323"/>
                  </a:moveTo>
                  <a:cubicBezTo>
                    <a:pt x="535" y="322"/>
                    <a:pt x="535" y="322"/>
                    <a:pt x="535" y="322"/>
                  </a:cubicBezTo>
                  <a:cubicBezTo>
                    <a:pt x="536" y="321"/>
                    <a:pt x="536" y="321"/>
                    <a:pt x="536" y="321"/>
                  </a:cubicBezTo>
                  <a:cubicBezTo>
                    <a:pt x="537" y="321"/>
                    <a:pt x="537" y="321"/>
                    <a:pt x="537" y="321"/>
                  </a:cubicBezTo>
                  <a:cubicBezTo>
                    <a:pt x="538" y="319"/>
                    <a:pt x="538" y="319"/>
                    <a:pt x="538" y="319"/>
                  </a:cubicBezTo>
                  <a:cubicBezTo>
                    <a:pt x="539" y="319"/>
                    <a:pt x="539" y="319"/>
                    <a:pt x="539" y="319"/>
                  </a:cubicBezTo>
                  <a:cubicBezTo>
                    <a:pt x="539" y="320"/>
                    <a:pt x="539" y="320"/>
                    <a:pt x="539" y="320"/>
                  </a:cubicBezTo>
                  <a:cubicBezTo>
                    <a:pt x="539" y="321"/>
                    <a:pt x="539" y="321"/>
                    <a:pt x="539" y="321"/>
                  </a:cubicBezTo>
                  <a:cubicBezTo>
                    <a:pt x="537" y="322"/>
                    <a:pt x="537" y="322"/>
                    <a:pt x="537" y="322"/>
                  </a:cubicBezTo>
                  <a:cubicBezTo>
                    <a:pt x="536" y="323"/>
                    <a:pt x="536" y="323"/>
                    <a:pt x="536" y="323"/>
                  </a:cubicBezTo>
                  <a:cubicBezTo>
                    <a:pt x="535" y="323"/>
                    <a:pt x="535" y="323"/>
                    <a:pt x="535" y="323"/>
                  </a:cubicBezTo>
                  <a:cubicBezTo>
                    <a:pt x="534" y="323"/>
                    <a:pt x="534" y="323"/>
                    <a:pt x="534" y="323"/>
                  </a:cubicBezTo>
                  <a:close/>
                  <a:moveTo>
                    <a:pt x="527" y="334"/>
                  </a:moveTo>
                  <a:cubicBezTo>
                    <a:pt x="531" y="331"/>
                    <a:pt x="531" y="331"/>
                    <a:pt x="531" y="331"/>
                  </a:cubicBezTo>
                  <a:cubicBezTo>
                    <a:pt x="531" y="330"/>
                    <a:pt x="531" y="330"/>
                    <a:pt x="531" y="330"/>
                  </a:cubicBezTo>
                  <a:cubicBezTo>
                    <a:pt x="532" y="330"/>
                    <a:pt x="532" y="330"/>
                    <a:pt x="532" y="330"/>
                  </a:cubicBezTo>
                  <a:cubicBezTo>
                    <a:pt x="534" y="329"/>
                    <a:pt x="534" y="329"/>
                    <a:pt x="534" y="329"/>
                  </a:cubicBezTo>
                  <a:cubicBezTo>
                    <a:pt x="535" y="327"/>
                    <a:pt x="535" y="327"/>
                    <a:pt x="535" y="327"/>
                  </a:cubicBezTo>
                  <a:cubicBezTo>
                    <a:pt x="535" y="326"/>
                    <a:pt x="535" y="326"/>
                    <a:pt x="535" y="326"/>
                  </a:cubicBezTo>
                  <a:cubicBezTo>
                    <a:pt x="534" y="325"/>
                    <a:pt x="534" y="325"/>
                    <a:pt x="534" y="325"/>
                  </a:cubicBezTo>
                  <a:cubicBezTo>
                    <a:pt x="533" y="325"/>
                    <a:pt x="533" y="325"/>
                    <a:pt x="533" y="325"/>
                  </a:cubicBezTo>
                  <a:cubicBezTo>
                    <a:pt x="533" y="327"/>
                    <a:pt x="533" y="327"/>
                    <a:pt x="533" y="327"/>
                  </a:cubicBezTo>
                  <a:cubicBezTo>
                    <a:pt x="532" y="327"/>
                    <a:pt x="532" y="327"/>
                    <a:pt x="532" y="327"/>
                  </a:cubicBezTo>
                  <a:cubicBezTo>
                    <a:pt x="530" y="329"/>
                    <a:pt x="530" y="329"/>
                    <a:pt x="530" y="329"/>
                  </a:cubicBezTo>
                  <a:cubicBezTo>
                    <a:pt x="529" y="329"/>
                    <a:pt x="529" y="329"/>
                    <a:pt x="529" y="329"/>
                  </a:cubicBezTo>
                  <a:cubicBezTo>
                    <a:pt x="527" y="329"/>
                    <a:pt x="527" y="329"/>
                    <a:pt x="527" y="329"/>
                  </a:cubicBezTo>
                  <a:cubicBezTo>
                    <a:pt x="525" y="330"/>
                    <a:pt x="525" y="330"/>
                    <a:pt x="525" y="330"/>
                  </a:cubicBezTo>
                  <a:cubicBezTo>
                    <a:pt x="525" y="331"/>
                    <a:pt x="525" y="331"/>
                    <a:pt x="525" y="331"/>
                  </a:cubicBezTo>
                  <a:cubicBezTo>
                    <a:pt x="524" y="332"/>
                    <a:pt x="524" y="332"/>
                    <a:pt x="524" y="332"/>
                  </a:cubicBezTo>
                  <a:cubicBezTo>
                    <a:pt x="524" y="334"/>
                    <a:pt x="524" y="334"/>
                    <a:pt x="524" y="334"/>
                  </a:cubicBezTo>
                  <a:cubicBezTo>
                    <a:pt x="525" y="334"/>
                    <a:pt x="525" y="334"/>
                    <a:pt x="525" y="334"/>
                  </a:cubicBezTo>
                  <a:cubicBezTo>
                    <a:pt x="526" y="334"/>
                    <a:pt x="526" y="334"/>
                    <a:pt x="526" y="334"/>
                  </a:cubicBezTo>
                  <a:cubicBezTo>
                    <a:pt x="527" y="334"/>
                    <a:pt x="527" y="334"/>
                    <a:pt x="527" y="334"/>
                  </a:cubicBezTo>
                  <a:close/>
                  <a:moveTo>
                    <a:pt x="542" y="332"/>
                  </a:moveTo>
                  <a:cubicBezTo>
                    <a:pt x="541" y="330"/>
                    <a:pt x="541" y="330"/>
                    <a:pt x="541" y="330"/>
                  </a:cubicBezTo>
                  <a:cubicBezTo>
                    <a:pt x="542" y="329"/>
                    <a:pt x="542" y="329"/>
                    <a:pt x="542" y="329"/>
                  </a:cubicBezTo>
                  <a:cubicBezTo>
                    <a:pt x="543" y="327"/>
                    <a:pt x="543" y="327"/>
                    <a:pt x="543" y="327"/>
                  </a:cubicBezTo>
                  <a:cubicBezTo>
                    <a:pt x="544" y="327"/>
                    <a:pt x="544" y="327"/>
                    <a:pt x="544" y="327"/>
                  </a:cubicBezTo>
                  <a:cubicBezTo>
                    <a:pt x="546" y="328"/>
                    <a:pt x="546" y="328"/>
                    <a:pt x="546" y="328"/>
                  </a:cubicBezTo>
                  <a:cubicBezTo>
                    <a:pt x="546" y="329"/>
                    <a:pt x="546" y="329"/>
                    <a:pt x="546" y="329"/>
                  </a:cubicBezTo>
                  <a:cubicBezTo>
                    <a:pt x="545" y="331"/>
                    <a:pt x="545" y="331"/>
                    <a:pt x="545" y="331"/>
                  </a:cubicBezTo>
                  <a:cubicBezTo>
                    <a:pt x="544" y="331"/>
                    <a:pt x="544" y="331"/>
                    <a:pt x="544" y="331"/>
                  </a:cubicBezTo>
                  <a:cubicBezTo>
                    <a:pt x="543" y="333"/>
                    <a:pt x="543" y="333"/>
                    <a:pt x="543" y="333"/>
                  </a:cubicBezTo>
                  <a:cubicBezTo>
                    <a:pt x="542" y="332"/>
                    <a:pt x="542" y="332"/>
                    <a:pt x="542" y="332"/>
                  </a:cubicBezTo>
                  <a:close/>
                  <a:moveTo>
                    <a:pt x="553" y="347"/>
                  </a:moveTo>
                  <a:cubicBezTo>
                    <a:pt x="553" y="344"/>
                    <a:pt x="553" y="344"/>
                    <a:pt x="553" y="344"/>
                  </a:cubicBezTo>
                  <a:cubicBezTo>
                    <a:pt x="553" y="342"/>
                    <a:pt x="553" y="342"/>
                    <a:pt x="553" y="342"/>
                  </a:cubicBezTo>
                  <a:cubicBezTo>
                    <a:pt x="552" y="340"/>
                    <a:pt x="552" y="340"/>
                    <a:pt x="552" y="340"/>
                  </a:cubicBezTo>
                  <a:cubicBezTo>
                    <a:pt x="551" y="341"/>
                    <a:pt x="551" y="341"/>
                    <a:pt x="551" y="341"/>
                  </a:cubicBezTo>
                  <a:cubicBezTo>
                    <a:pt x="551" y="342"/>
                    <a:pt x="551" y="342"/>
                    <a:pt x="551" y="342"/>
                  </a:cubicBezTo>
                  <a:cubicBezTo>
                    <a:pt x="550" y="344"/>
                    <a:pt x="550" y="344"/>
                    <a:pt x="550" y="344"/>
                  </a:cubicBezTo>
                  <a:cubicBezTo>
                    <a:pt x="551" y="346"/>
                    <a:pt x="551" y="346"/>
                    <a:pt x="551" y="346"/>
                  </a:cubicBezTo>
                  <a:cubicBezTo>
                    <a:pt x="551" y="346"/>
                    <a:pt x="551" y="346"/>
                    <a:pt x="551" y="346"/>
                  </a:cubicBezTo>
                  <a:cubicBezTo>
                    <a:pt x="551" y="348"/>
                    <a:pt x="551" y="348"/>
                    <a:pt x="551" y="348"/>
                  </a:cubicBezTo>
                  <a:cubicBezTo>
                    <a:pt x="552" y="347"/>
                    <a:pt x="552" y="347"/>
                    <a:pt x="552" y="347"/>
                  </a:cubicBezTo>
                  <a:cubicBezTo>
                    <a:pt x="553" y="347"/>
                    <a:pt x="553" y="347"/>
                    <a:pt x="553" y="347"/>
                  </a:cubicBezTo>
                  <a:close/>
                  <a:moveTo>
                    <a:pt x="554" y="345"/>
                  </a:moveTo>
                  <a:cubicBezTo>
                    <a:pt x="554" y="344"/>
                    <a:pt x="554" y="344"/>
                    <a:pt x="554" y="344"/>
                  </a:cubicBezTo>
                  <a:cubicBezTo>
                    <a:pt x="554" y="342"/>
                    <a:pt x="554" y="342"/>
                    <a:pt x="554" y="342"/>
                  </a:cubicBezTo>
                  <a:cubicBezTo>
                    <a:pt x="555" y="344"/>
                    <a:pt x="555" y="344"/>
                    <a:pt x="555" y="344"/>
                  </a:cubicBezTo>
                  <a:cubicBezTo>
                    <a:pt x="556" y="345"/>
                    <a:pt x="556" y="345"/>
                    <a:pt x="556" y="345"/>
                  </a:cubicBezTo>
                  <a:cubicBezTo>
                    <a:pt x="555" y="345"/>
                    <a:pt x="555" y="345"/>
                    <a:pt x="555" y="345"/>
                  </a:cubicBezTo>
                  <a:cubicBezTo>
                    <a:pt x="554" y="345"/>
                    <a:pt x="554" y="345"/>
                    <a:pt x="554" y="345"/>
                  </a:cubicBezTo>
                  <a:close/>
                  <a:moveTo>
                    <a:pt x="557" y="349"/>
                  </a:moveTo>
                  <a:cubicBezTo>
                    <a:pt x="556" y="348"/>
                    <a:pt x="556" y="348"/>
                    <a:pt x="556" y="348"/>
                  </a:cubicBezTo>
                  <a:cubicBezTo>
                    <a:pt x="557" y="347"/>
                    <a:pt x="557" y="347"/>
                    <a:pt x="557" y="347"/>
                  </a:cubicBezTo>
                  <a:cubicBezTo>
                    <a:pt x="557" y="347"/>
                    <a:pt x="557" y="347"/>
                    <a:pt x="557" y="347"/>
                  </a:cubicBezTo>
                  <a:cubicBezTo>
                    <a:pt x="557" y="348"/>
                    <a:pt x="557" y="348"/>
                    <a:pt x="557" y="348"/>
                  </a:cubicBezTo>
                  <a:cubicBezTo>
                    <a:pt x="557" y="349"/>
                    <a:pt x="557" y="349"/>
                    <a:pt x="557" y="349"/>
                  </a:cubicBezTo>
                  <a:close/>
                  <a:moveTo>
                    <a:pt x="551" y="353"/>
                  </a:moveTo>
                  <a:cubicBezTo>
                    <a:pt x="551" y="353"/>
                    <a:pt x="551" y="353"/>
                    <a:pt x="551" y="353"/>
                  </a:cubicBezTo>
                  <a:cubicBezTo>
                    <a:pt x="551" y="355"/>
                    <a:pt x="551" y="355"/>
                    <a:pt x="551" y="355"/>
                  </a:cubicBezTo>
                  <a:cubicBezTo>
                    <a:pt x="552" y="357"/>
                    <a:pt x="552" y="357"/>
                    <a:pt x="552" y="357"/>
                  </a:cubicBezTo>
                  <a:cubicBezTo>
                    <a:pt x="552" y="357"/>
                    <a:pt x="552" y="357"/>
                    <a:pt x="552" y="357"/>
                  </a:cubicBezTo>
                  <a:cubicBezTo>
                    <a:pt x="553" y="357"/>
                    <a:pt x="553" y="357"/>
                    <a:pt x="553" y="357"/>
                  </a:cubicBezTo>
                  <a:cubicBezTo>
                    <a:pt x="555" y="357"/>
                    <a:pt x="555" y="357"/>
                    <a:pt x="555" y="357"/>
                  </a:cubicBezTo>
                  <a:cubicBezTo>
                    <a:pt x="556" y="358"/>
                    <a:pt x="556" y="358"/>
                    <a:pt x="556" y="358"/>
                  </a:cubicBezTo>
                  <a:cubicBezTo>
                    <a:pt x="557" y="358"/>
                    <a:pt x="557" y="358"/>
                    <a:pt x="557" y="358"/>
                  </a:cubicBezTo>
                  <a:cubicBezTo>
                    <a:pt x="559" y="358"/>
                    <a:pt x="559" y="358"/>
                    <a:pt x="559" y="358"/>
                  </a:cubicBezTo>
                  <a:cubicBezTo>
                    <a:pt x="559" y="357"/>
                    <a:pt x="559" y="357"/>
                    <a:pt x="559" y="357"/>
                  </a:cubicBezTo>
                  <a:cubicBezTo>
                    <a:pt x="559" y="356"/>
                    <a:pt x="559" y="356"/>
                    <a:pt x="559" y="356"/>
                  </a:cubicBezTo>
                  <a:cubicBezTo>
                    <a:pt x="559" y="354"/>
                    <a:pt x="559" y="354"/>
                    <a:pt x="559" y="354"/>
                  </a:cubicBezTo>
                  <a:cubicBezTo>
                    <a:pt x="557" y="354"/>
                    <a:pt x="557" y="354"/>
                    <a:pt x="557" y="354"/>
                  </a:cubicBezTo>
                  <a:cubicBezTo>
                    <a:pt x="556" y="353"/>
                    <a:pt x="556" y="353"/>
                    <a:pt x="556" y="353"/>
                  </a:cubicBezTo>
                  <a:cubicBezTo>
                    <a:pt x="555" y="353"/>
                    <a:pt x="555" y="353"/>
                    <a:pt x="555" y="353"/>
                  </a:cubicBezTo>
                  <a:cubicBezTo>
                    <a:pt x="554" y="353"/>
                    <a:pt x="554" y="353"/>
                    <a:pt x="554" y="353"/>
                  </a:cubicBezTo>
                  <a:cubicBezTo>
                    <a:pt x="554" y="352"/>
                    <a:pt x="554" y="352"/>
                    <a:pt x="554" y="352"/>
                  </a:cubicBezTo>
                  <a:cubicBezTo>
                    <a:pt x="554" y="351"/>
                    <a:pt x="554" y="351"/>
                    <a:pt x="554" y="351"/>
                  </a:cubicBezTo>
                  <a:cubicBezTo>
                    <a:pt x="554" y="351"/>
                    <a:pt x="554" y="351"/>
                    <a:pt x="554" y="351"/>
                  </a:cubicBezTo>
                  <a:cubicBezTo>
                    <a:pt x="553" y="352"/>
                    <a:pt x="553" y="352"/>
                    <a:pt x="553" y="352"/>
                  </a:cubicBezTo>
                  <a:cubicBezTo>
                    <a:pt x="552" y="353"/>
                    <a:pt x="552" y="353"/>
                    <a:pt x="552" y="353"/>
                  </a:cubicBezTo>
                  <a:cubicBezTo>
                    <a:pt x="551" y="353"/>
                    <a:pt x="551" y="353"/>
                    <a:pt x="551" y="353"/>
                  </a:cubicBezTo>
                  <a:close/>
                  <a:moveTo>
                    <a:pt x="505" y="417"/>
                  </a:moveTo>
                  <a:cubicBezTo>
                    <a:pt x="507" y="417"/>
                    <a:pt x="507" y="417"/>
                    <a:pt x="507" y="417"/>
                  </a:cubicBezTo>
                  <a:cubicBezTo>
                    <a:pt x="507" y="417"/>
                    <a:pt x="507" y="417"/>
                    <a:pt x="507" y="417"/>
                  </a:cubicBezTo>
                  <a:cubicBezTo>
                    <a:pt x="507" y="416"/>
                    <a:pt x="507" y="416"/>
                    <a:pt x="507" y="416"/>
                  </a:cubicBezTo>
                  <a:cubicBezTo>
                    <a:pt x="505" y="416"/>
                    <a:pt x="505" y="416"/>
                    <a:pt x="505" y="416"/>
                  </a:cubicBezTo>
                  <a:cubicBezTo>
                    <a:pt x="505" y="417"/>
                    <a:pt x="505" y="417"/>
                    <a:pt x="505" y="417"/>
                  </a:cubicBezTo>
                  <a:close/>
                  <a:moveTo>
                    <a:pt x="479" y="374"/>
                  </a:moveTo>
                  <a:cubicBezTo>
                    <a:pt x="481" y="375"/>
                    <a:pt x="481" y="375"/>
                    <a:pt x="481" y="375"/>
                  </a:cubicBezTo>
                  <a:cubicBezTo>
                    <a:pt x="481" y="375"/>
                    <a:pt x="481" y="375"/>
                    <a:pt x="481" y="375"/>
                  </a:cubicBezTo>
                  <a:cubicBezTo>
                    <a:pt x="482" y="375"/>
                    <a:pt x="482" y="375"/>
                    <a:pt x="482" y="375"/>
                  </a:cubicBezTo>
                  <a:cubicBezTo>
                    <a:pt x="481" y="374"/>
                    <a:pt x="481" y="374"/>
                    <a:pt x="481" y="374"/>
                  </a:cubicBezTo>
                  <a:cubicBezTo>
                    <a:pt x="480" y="374"/>
                    <a:pt x="480" y="374"/>
                    <a:pt x="480" y="374"/>
                  </a:cubicBezTo>
                  <a:cubicBezTo>
                    <a:pt x="479" y="374"/>
                    <a:pt x="479" y="374"/>
                    <a:pt x="479" y="374"/>
                  </a:cubicBezTo>
                  <a:close/>
                  <a:moveTo>
                    <a:pt x="473" y="384"/>
                  </a:moveTo>
                  <a:cubicBezTo>
                    <a:pt x="473" y="383"/>
                    <a:pt x="473" y="383"/>
                    <a:pt x="473" y="383"/>
                  </a:cubicBezTo>
                  <a:cubicBezTo>
                    <a:pt x="473" y="382"/>
                    <a:pt x="473" y="382"/>
                    <a:pt x="473" y="382"/>
                  </a:cubicBezTo>
                  <a:cubicBezTo>
                    <a:pt x="471" y="381"/>
                    <a:pt x="471" y="381"/>
                    <a:pt x="471" y="381"/>
                  </a:cubicBezTo>
                  <a:cubicBezTo>
                    <a:pt x="471" y="380"/>
                    <a:pt x="471" y="380"/>
                    <a:pt x="471" y="380"/>
                  </a:cubicBezTo>
                  <a:cubicBezTo>
                    <a:pt x="471" y="378"/>
                    <a:pt x="471" y="378"/>
                    <a:pt x="471" y="378"/>
                  </a:cubicBezTo>
                  <a:cubicBezTo>
                    <a:pt x="470" y="377"/>
                    <a:pt x="470" y="377"/>
                    <a:pt x="470" y="377"/>
                  </a:cubicBezTo>
                  <a:cubicBezTo>
                    <a:pt x="470" y="375"/>
                    <a:pt x="470" y="375"/>
                    <a:pt x="470" y="375"/>
                  </a:cubicBezTo>
                  <a:cubicBezTo>
                    <a:pt x="470" y="374"/>
                    <a:pt x="470" y="374"/>
                    <a:pt x="470" y="374"/>
                  </a:cubicBezTo>
                  <a:cubicBezTo>
                    <a:pt x="471" y="376"/>
                    <a:pt x="471" y="376"/>
                    <a:pt x="471" y="376"/>
                  </a:cubicBezTo>
                  <a:cubicBezTo>
                    <a:pt x="472" y="377"/>
                    <a:pt x="472" y="377"/>
                    <a:pt x="472" y="377"/>
                  </a:cubicBezTo>
                  <a:cubicBezTo>
                    <a:pt x="473" y="378"/>
                    <a:pt x="473" y="378"/>
                    <a:pt x="473" y="378"/>
                  </a:cubicBezTo>
                  <a:cubicBezTo>
                    <a:pt x="474" y="379"/>
                    <a:pt x="474" y="379"/>
                    <a:pt x="474" y="379"/>
                  </a:cubicBezTo>
                  <a:cubicBezTo>
                    <a:pt x="474" y="381"/>
                    <a:pt x="474" y="381"/>
                    <a:pt x="474" y="381"/>
                  </a:cubicBezTo>
                  <a:cubicBezTo>
                    <a:pt x="475" y="382"/>
                    <a:pt x="475" y="382"/>
                    <a:pt x="475" y="382"/>
                  </a:cubicBezTo>
                  <a:cubicBezTo>
                    <a:pt x="477" y="382"/>
                    <a:pt x="477" y="382"/>
                    <a:pt x="477" y="382"/>
                  </a:cubicBezTo>
                  <a:cubicBezTo>
                    <a:pt x="476" y="384"/>
                    <a:pt x="476" y="384"/>
                    <a:pt x="476" y="384"/>
                  </a:cubicBezTo>
                  <a:cubicBezTo>
                    <a:pt x="475" y="384"/>
                    <a:pt x="475" y="384"/>
                    <a:pt x="475" y="384"/>
                  </a:cubicBezTo>
                  <a:cubicBezTo>
                    <a:pt x="473" y="384"/>
                    <a:pt x="473" y="384"/>
                    <a:pt x="473" y="384"/>
                  </a:cubicBezTo>
                  <a:close/>
                  <a:moveTo>
                    <a:pt x="463" y="383"/>
                  </a:moveTo>
                  <a:cubicBezTo>
                    <a:pt x="463" y="382"/>
                    <a:pt x="463" y="382"/>
                    <a:pt x="463" y="382"/>
                  </a:cubicBezTo>
                  <a:cubicBezTo>
                    <a:pt x="463" y="381"/>
                    <a:pt x="463" y="381"/>
                    <a:pt x="463" y="381"/>
                  </a:cubicBezTo>
                  <a:cubicBezTo>
                    <a:pt x="463" y="380"/>
                    <a:pt x="463" y="380"/>
                    <a:pt x="463" y="380"/>
                  </a:cubicBezTo>
                  <a:cubicBezTo>
                    <a:pt x="463" y="377"/>
                    <a:pt x="463" y="377"/>
                    <a:pt x="463" y="377"/>
                  </a:cubicBezTo>
                  <a:cubicBezTo>
                    <a:pt x="464" y="376"/>
                    <a:pt x="464" y="376"/>
                    <a:pt x="464" y="376"/>
                  </a:cubicBezTo>
                  <a:cubicBezTo>
                    <a:pt x="465" y="376"/>
                    <a:pt x="465" y="376"/>
                    <a:pt x="465" y="376"/>
                  </a:cubicBezTo>
                  <a:cubicBezTo>
                    <a:pt x="465" y="378"/>
                    <a:pt x="465" y="378"/>
                    <a:pt x="465" y="378"/>
                  </a:cubicBezTo>
                  <a:cubicBezTo>
                    <a:pt x="465" y="378"/>
                    <a:pt x="465" y="378"/>
                    <a:pt x="465" y="378"/>
                  </a:cubicBezTo>
                  <a:cubicBezTo>
                    <a:pt x="465" y="379"/>
                    <a:pt x="465" y="379"/>
                    <a:pt x="465" y="379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64" y="383"/>
                    <a:pt x="464" y="383"/>
                    <a:pt x="464" y="383"/>
                  </a:cubicBezTo>
                  <a:cubicBezTo>
                    <a:pt x="463" y="383"/>
                    <a:pt x="463" y="383"/>
                    <a:pt x="463" y="383"/>
                  </a:cubicBezTo>
                  <a:close/>
                  <a:moveTo>
                    <a:pt x="463" y="342"/>
                  </a:moveTo>
                  <a:cubicBezTo>
                    <a:pt x="462" y="343"/>
                    <a:pt x="462" y="343"/>
                    <a:pt x="462" y="343"/>
                  </a:cubicBezTo>
                  <a:cubicBezTo>
                    <a:pt x="463" y="344"/>
                    <a:pt x="463" y="344"/>
                    <a:pt x="463" y="344"/>
                  </a:cubicBezTo>
                  <a:cubicBezTo>
                    <a:pt x="465" y="344"/>
                    <a:pt x="465" y="344"/>
                    <a:pt x="465" y="344"/>
                  </a:cubicBezTo>
                  <a:cubicBezTo>
                    <a:pt x="466" y="343"/>
                    <a:pt x="466" y="343"/>
                    <a:pt x="466" y="343"/>
                  </a:cubicBezTo>
                  <a:cubicBezTo>
                    <a:pt x="466" y="342"/>
                    <a:pt x="466" y="342"/>
                    <a:pt x="466" y="342"/>
                  </a:cubicBezTo>
                  <a:cubicBezTo>
                    <a:pt x="464" y="342"/>
                    <a:pt x="464" y="342"/>
                    <a:pt x="464" y="342"/>
                  </a:cubicBezTo>
                  <a:cubicBezTo>
                    <a:pt x="463" y="342"/>
                    <a:pt x="463" y="342"/>
                    <a:pt x="463" y="342"/>
                  </a:cubicBezTo>
                  <a:close/>
                  <a:moveTo>
                    <a:pt x="463" y="341"/>
                  </a:moveTo>
                  <a:cubicBezTo>
                    <a:pt x="464" y="340"/>
                    <a:pt x="464" y="340"/>
                    <a:pt x="464" y="340"/>
                  </a:cubicBezTo>
                  <a:cubicBezTo>
                    <a:pt x="464" y="338"/>
                    <a:pt x="464" y="338"/>
                    <a:pt x="464" y="338"/>
                  </a:cubicBezTo>
                  <a:cubicBezTo>
                    <a:pt x="466" y="336"/>
                    <a:pt x="466" y="336"/>
                    <a:pt x="466" y="336"/>
                  </a:cubicBezTo>
                  <a:cubicBezTo>
                    <a:pt x="467" y="335"/>
                    <a:pt x="467" y="335"/>
                    <a:pt x="467" y="335"/>
                  </a:cubicBezTo>
                  <a:cubicBezTo>
                    <a:pt x="467" y="336"/>
                    <a:pt x="467" y="336"/>
                    <a:pt x="467" y="336"/>
                  </a:cubicBezTo>
                  <a:cubicBezTo>
                    <a:pt x="467" y="337"/>
                    <a:pt x="467" y="337"/>
                    <a:pt x="467" y="337"/>
                  </a:cubicBezTo>
                  <a:cubicBezTo>
                    <a:pt x="467" y="339"/>
                    <a:pt x="467" y="339"/>
                    <a:pt x="467" y="339"/>
                  </a:cubicBezTo>
                  <a:cubicBezTo>
                    <a:pt x="467" y="341"/>
                    <a:pt x="467" y="341"/>
                    <a:pt x="467" y="341"/>
                  </a:cubicBezTo>
                  <a:cubicBezTo>
                    <a:pt x="465" y="341"/>
                    <a:pt x="465" y="341"/>
                    <a:pt x="465" y="341"/>
                  </a:cubicBezTo>
                  <a:cubicBezTo>
                    <a:pt x="463" y="341"/>
                    <a:pt x="463" y="341"/>
                    <a:pt x="463" y="341"/>
                  </a:cubicBezTo>
                  <a:close/>
                  <a:moveTo>
                    <a:pt x="378" y="324"/>
                  </a:moveTo>
                  <a:cubicBezTo>
                    <a:pt x="379" y="323"/>
                    <a:pt x="379" y="323"/>
                    <a:pt x="379" y="323"/>
                  </a:cubicBezTo>
                  <a:cubicBezTo>
                    <a:pt x="379" y="322"/>
                    <a:pt x="379" y="322"/>
                    <a:pt x="379" y="322"/>
                  </a:cubicBezTo>
                  <a:cubicBezTo>
                    <a:pt x="378" y="322"/>
                    <a:pt x="378" y="322"/>
                    <a:pt x="378" y="322"/>
                  </a:cubicBezTo>
                  <a:cubicBezTo>
                    <a:pt x="378" y="323"/>
                    <a:pt x="378" y="323"/>
                    <a:pt x="378" y="323"/>
                  </a:cubicBezTo>
                  <a:cubicBezTo>
                    <a:pt x="378" y="324"/>
                    <a:pt x="378" y="324"/>
                    <a:pt x="378" y="324"/>
                  </a:cubicBezTo>
                  <a:close/>
                  <a:moveTo>
                    <a:pt x="307" y="304"/>
                  </a:moveTo>
                  <a:cubicBezTo>
                    <a:pt x="307" y="303"/>
                    <a:pt x="307" y="303"/>
                    <a:pt x="307" y="303"/>
                  </a:cubicBezTo>
                  <a:cubicBezTo>
                    <a:pt x="309" y="303"/>
                    <a:pt x="309" y="303"/>
                    <a:pt x="309" y="303"/>
                  </a:cubicBezTo>
                  <a:cubicBezTo>
                    <a:pt x="308" y="304"/>
                    <a:pt x="308" y="304"/>
                    <a:pt x="308" y="304"/>
                  </a:cubicBezTo>
                  <a:cubicBezTo>
                    <a:pt x="308" y="304"/>
                    <a:pt x="306" y="304"/>
                    <a:pt x="307" y="304"/>
                  </a:cubicBezTo>
                  <a:close/>
                  <a:moveTo>
                    <a:pt x="301" y="306"/>
                  </a:moveTo>
                  <a:cubicBezTo>
                    <a:pt x="303" y="306"/>
                    <a:pt x="303" y="306"/>
                    <a:pt x="303" y="306"/>
                  </a:cubicBezTo>
                  <a:cubicBezTo>
                    <a:pt x="302" y="305"/>
                    <a:pt x="302" y="305"/>
                    <a:pt x="302" y="305"/>
                  </a:cubicBezTo>
                  <a:cubicBezTo>
                    <a:pt x="301" y="305"/>
                    <a:pt x="301" y="305"/>
                    <a:pt x="301" y="305"/>
                  </a:cubicBezTo>
                  <a:cubicBezTo>
                    <a:pt x="301" y="306"/>
                    <a:pt x="301" y="306"/>
                    <a:pt x="301" y="306"/>
                  </a:cubicBezTo>
                  <a:close/>
                  <a:moveTo>
                    <a:pt x="303" y="312"/>
                  </a:moveTo>
                  <a:cubicBezTo>
                    <a:pt x="303" y="311"/>
                    <a:pt x="303" y="311"/>
                    <a:pt x="303" y="311"/>
                  </a:cubicBezTo>
                  <a:cubicBezTo>
                    <a:pt x="304" y="311"/>
                    <a:pt x="304" y="311"/>
                    <a:pt x="304" y="311"/>
                  </a:cubicBezTo>
                  <a:cubicBezTo>
                    <a:pt x="304" y="313"/>
                    <a:pt x="304" y="313"/>
                    <a:pt x="304" y="313"/>
                  </a:cubicBezTo>
                  <a:cubicBezTo>
                    <a:pt x="303" y="312"/>
                    <a:pt x="303" y="312"/>
                    <a:pt x="303" y="312"/>
                  </a:cubicBezTo>
                  <a:close/>
                  <a:moveTo>
                    <a:pt x="303" y="313"/>
                  </a:moveTo>
                  <a:cubicBezTo>
                    <a:pt x="302" y="311"/>
                    <a:pt x="302" y="311"/>
                    <a:pt x="302" y="311"/>
                  </a:cubicBezTo>
                  <a:cubicBezTo>
                    <a:pt x="302" y="312"/>
                    <a:pt x="302" y="312"/>
                    <a:pt x="302" y="312"/>
                  </a:cubicBezTo>
                  <a:cubicBezTo>
                    <a:pt x="303" y="313"/>
                    <a:pt x="303" y="313"/>
                    <a:pt x="303" y="313"/>
                  </a:cubicBezTo>
                  <a:cubicBezTo>
                    <a:pt x="303" y="313"/>
                    <a:pt x="303" y="313"/>
                    <a:pt x="303" y="313"/>
                  </a:cubicBezTo>
                  <a:close/>
                  <a:moveTo>
                    <a:pt x="306" y="317"/>
                  </a:moveTo>
                  <a:cubicBezTo>
                    <a:pt x="307" y="319"/>
                    <a:pt x="307" y="319"/>
                    <a:pt x="307" y="319"/>
                  </a:cubicBezTo>
                  <a:cubicBezTo>
                    <a:pt x="308" y="320"/>
                    <a:pt x="308" y="320"/>
                    <a:pt x="308" y="320"/>
                  </a:cubicBezTo>
                  <a:cubicBezTo>
                    <a:pt x="309" y="318"/>
                    <a:pt x="309" y="318"/>
                    <a:pt x="309" y="318"/>
                  </a:cubicBezTo>
                  <a:cubicBezTo>
                    <a:pt x="308" y="318"/>
                    <a:pt x="308" y="318"/>
                    <a:pt x="308" y="318"/>
                  </a:cubicBezTo>
                  <a:cubicBezTo>
                    <a:pt x="309" y="317"/>
                    <a:pt x="309" y="317"/>
                    <a:pt x="309" y="317"/>
                  </a:cubicBezTo>
                  <a:cubicBezTo>
                    <a:pt x="308" y="317"/>
                    <a:pt x="308" y="317"/>
                    <a:pt x="308" y="317"/>
                  </a:cubicBezTo>
                  <a:cubicBezTo>
                    <a:pt x="308" y="318"/>
                    <a:pt x="308" y="318"/>
                    <a:pt x="308" y="318"/>
                  </a:cubicBezTo>
                  <a:cubicBezTo>
                    <a:pt x="307" y="317"/>
                    <a:pt x="307" y="317"/>
                    <a:pt x="307" y="317"/>
                  </a:cubicBezTo>
                  <a:cubicBezTo>
                    <a:pt x="306" y="317"/>
                    <a:pt x="306" y="317"/>
                    <a:pt x="306" y="317"/>
                  </a:cubicBezTo>
                  <a:close/>
                  <a:moveTo>
                    <a:pt x="304" y="328"/>
                  </a:moveTo>
                  <a:cubicBezTo>
                    <a:pt x="303" y="325"/>
                    <a:pt x="303" y="325"/>
                    <a:pt x="303" y="325"/>
                  </a:cubicBezTo>
                  <a:cubicBezTo>
                    <a:pt x="304" y="324"/>
                    <a:pt x="304" y="324"/>
                    <a:pt x="304" y="324"/>
                  </a:cubicBezTo>
                  <a:cubicBezTo>
                    <a:pt x="304" y="323"/>
                    <a:pt x="304" y="323"/>
                    <a:pt x="304" y="323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6" y="322"/>
                    <a:pt x="306" y="322"/>
                    <a:pt x="306" y="322"/>
                  </a:cubicBezTo>
                  <a:cubicBezTo>
                    <a:pt x="305" y="323"/>
                    <a:pt x="305" y="323"/>
                    <a:pt x="305" y="323"/>
                  </a:cubicBezTo>
                  <a:cubicBezTo>
                    <a:pt x="306" y="324"/>
                    <a:pt x="306" y="324"/>
                    <a:pt x="306" y="324"/>
                  </a:cubicBezTo>
                  <a:cubicBezTo>
                    <a:pt x="306" y="325"/>
                    <a:pt x="306" y="325"/>
                    <a:pt x="306" y="325"/>
                  </a:cubicBezTo>
                  <a:cubicBezTo>
                    <a:pt x="306" y="326"/>
                    <a:pt x="306" y="326"/>
                    <a:pt x="306" y="326"/>
                  </a:cubicBezTo>
                  <a:cubicBezTo>
                    <a:pt x="305" y="326"/>
                    <a:pt x="305" y="326"/>
                    <a:pt x="305" y="326"/>
                  </a:cubicBezTo>
                  <a:cubicBezTo>
                    <a:pt x="305" y="327"/>
                    <a:pt x="305" y="327"/>
                    <a:pt x="305" y="327"/>
                  </a:cubicBezTo>
                  <a:cubicBezTo>
                    <a:pt x="304" y="328"/>
                    <a:pt x="304" y="328"/>
                    <a:pt x="304" y="328"/>
                  </a:cubicBezTo>
                  <a:close/>
                  <a:moveTo>
                    <a:pt x="369" y="288"/>
                  </a:moveTo>
                  <a:cubicBezTo>
                    <a:pt x="369" y="287"/>
                    <a:pt x="369" y="287"/>
                    <a:pt x="369" y="287"/>
                  </a:cubicBezTo>
                  <a:cubicBezTo>
                    <a:pt x="370" y="286"/>
                    <a:pt x="370" y="286"/>
                    <a:pt x="370" y="286"/>
                  </a:cubicBezTo>
                  <a:cubicBezTo>
                    <a:pt x="370" y="287"/>
                    <a:pt x="370" y="287"/>
                    <a:pt x="370" y="287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69" y="288"/>
                    <a:pt x="369" y="288"/>
                    <a:pt x="369" y="288"/>
                  </a:cubicBezTo>
                  <a:close/>
                  <a:moveTo>
                    <a:pt x="391" y="275"/>
                  </a:moveTo>
                  <a:cubicBezTo>
                    <a:pt x="390" y="272"/>
                    <a:pt x="390" y="272"/>
                    <a:pt x="390" y="272"/>
                  </a:cubicBezTo>
                  <a:cubicBezTo>
                    <a:pt x="390" y="272"/>
                    <a:pt x="390" y="272"/>
                    <a:pt x="390" y="272"/>
                  </a:cubicBezTo>
                  <a:cubicBezTo>
                    <a:pt x="390" y="270"/>
                    <a:pt x="390" y="270"/>
                    <a:pt x="390" y="270"/>
                  </a:cubicBezTo>
                  <a:cubicBezTo>
                    <a:pt x="391" y="269"/>
                    <a:pt x="391" y="269"/>
                    <a:pt x="391" y="269"/>
                  </a:cubicBezTo>
                  <a:cubicBezTo>
                    <a:pt x="392" y="270"/>
                    <a:pt x="392" y="270"/>
                    <a:pt x="392" y="270"/>
                  </a:cubicBezTo>
                  <a:cubicBezTo>
                    <a:pt x="392" y="271"/>
                    <a:pt x="392" y="271"/>
                    <a:pt x="392" y="271"/>
                  </a:cubicBezTo>
                  <a:cubicBezTo>
                    <a:pt x="393" y="272"/>
                    <a:pt x="393" y="272"/>
                    <a:pt x="393" y="272"/>
                  </a:cubicBezTo>
                  <a:cubicBezTo>
                    <a:pt x="392" y="273"/>
                    <a:pt x="392" y="273"/>
                    <a:pt x="392" y="273"/>
                  </a:cubicBezTo>
                  <a:cubicBezTo>
                    <a:pt x="392" y="274"/>
                    <a:pt x="392" y="274"/>
                    <a:pt x="392" y="274"/>
                  </a:cubicBezTo>
                  <a:cubicBezTo>
                    <a:pt x="391" y="275"/>
                    <a:pt x="391" y="275"/>
                    <a:pt x="391" y="275"/>
                  </a:cubicBezTo>
                  <a:close/>
                  <a:moveTo>
                    <a:pt x="366" y="301"/>
                  </a:moveTo>
                  <a:cubicBezTo>
                    <a:pt x="367" y="300"/>
                    <a:pt x="367" y="300"/>
                    <a:pt x="367" y="300"/>
                  </a:cubicBezTo>
                  <a:cubicBezTo>
                    <a:pt x="366" y="299"/>
                    <a:pt x="366" y="299"/>
                    <a:pt x="366" y="299"/>
                  </a:cubicBezTo>
                  <a:cubicBezTo>
                    <a:pt x="367" y="298"/>
                    <a:pt x="367" y="298"/>
                    <a:pt x="367" y="298"/>
                  </a:cubicBezTo>
                  <a:cubicBezTo>
                    <a:pt x="367" y="297"/>
                    <a:pt x="367" y="297"/>
                    <a:pt x="367" y="297"/>
                  </a:cubicBezTo>
                  <a:cubicBezTo>
                    <a:pt x="368" y="296"/>
                    <a:pt x="368" y="296"/>
                    <a:pt x="368" y="296"/>
                  </a:cubicBezTo>
                  <a:cubicBezTo>
                    <a:pt x="368" y="295"/>
                    <a:pt x="368" y="295"/>
                    <a:pt x="368" y="295"/>
                  </a:cubicBezTo>
                  <a:cubicBezTo>
                    <a:pt x="367" y="295"/>
                    <a:pt x="367" y="295"/>
                    <a:pt x="367" y="295"/>
                  </a:cubicBezTo>
                  <a:cubicBezTo>
                    <a:pt x="366" y="294"/>
                    <a:pt x="366" y="294"/>
                    <a:pt x="366" y="294"/>
                  </a:cubicBezTo>
                  <a:cubicBezTo>
                    <a:pt x="367" y="292"/>
                    <a:pt x="367" y="292"/>
                    <a:pt x="367" y="292"/>
                  </a:cubicBezTo>
                  <a:cubicBezTo>
                    <a:pt x="368" y="292"/>
                    <a:pt x="368" y="292"/>
                    <a:pt x="368" y="292"/>
                  </a:cubicBezTo>
                  <a:cubicBezTo>
                    <a:pt x="368" y="291"/>
                    <a:pt x="368" y="291"/>
                    <a:pt x="368" y="291"/>
                  </a:cubicBezTo>
                  <a:cubicBezTo>
                    <a:pt x="367" y="290"/>
                    <a:pt x="367" y="290"/>
                    <a:pt x="367" y="290"/>
                  </a:cubicBezTo>
                  <a:cubicBezTo>
                    <a:pt x="366" y="290"/>
                    <a:pt x="366" y="290"/>
                    <a:pt x="366" y="290"/>
                  </a:cubicBezTo>
                  <a:cubicBezTo>
                    <a:pt x="365" y="291"/>
                    <a:pt x="365" y="291"/>
                    <a:pt x="365" y="291"/>
                  </a:cubicBezTo>
                  <a:cubicBezTo>
                    <a:pt x="365" y="292"/>
                    <a:pt x="365" y="292"/>
                    <a:pt x="365" y="292"/>
                  </a:cubicBezTo>
                  <a:cubicBezTo>
                    <a:pt x="364" y="291"/>
                    <a:pt x="364" y="291"/>
                    <a:pt x="364" y="291"/>
                  </a:cubicBezTo>
                  <a:cubicBezTo>
                    <a:pt x="362" y="291"/>
                    <a:pt x="362" y="291"/>
                    <a:pt x="362" y="291"/>
                  </a:cubicBezTo>
                  <a:cubicBezTo>
                    <a:pt x="360" y="293"/>
                    <a:pt x="360" y="293"/>
                    <a:pt x="360" y="293"/>
                  </a:cubicBezTo>
                  <a:cubicBezTo>
                    <a:pt x="358" y="294"/>
                    <a:pt x="358" y="294"/>
                    <a:pt x="358" y="294"/>
                  </a:cubicBezTo>
                  <a:cubicBezTo>
                    <a:pt x="358" y="294"/>
                    <a:pt x="358" y="294"/>
                    <a:pt x="358" y="294"/>
                  </a:cubicBezTo>
                  <a:cubicBezTo>
                    <a:pt x="360" y="292"/>
                    <a:pt x="360" y="292"/>
                    <a:pt x="360" y="292"/>
                  </a:cubicBezTo>
                  <a:cubicBezTo>
                    <a:pt x="361" y="291"/>
                    <a:pt x="361" y="291"/>
                    <a:pt x="361" y="291"/>
                  </a:cubicBezTo>
                  <a:cubicBezTo>
                    <a:pt x="361" y="289"/>
                    <a:pt x="361" y="289"/>
                    <a:pt x="361" y="289"/>
                  </a:cubicBezTo>
                  <a:cubicBezTo>
                    <a:pt x="360" y="290"/>
                    <a:pt x="360" y="290"/>
                    <a:pt x="360" y="290"/>
                  </a:cubicBezTo>
                  <a:cubicBezTo>
                    <a:pt x="359" y="290"/>
                    <a:pt x="359" y="290"/>
                    <a:pt x="359" y="290"/>
                  </a:cubicBezTo>
                  <a:cubicBezTo>
                    <a:pt x="359" y="289"/>
                    <a:pt x="359" y="289"/>
                    <a:pt x="359" y="289"/>
                  </a:cubicBezTo>
                  <a:cubicBezTo>
                    <a:pt x="361" y="288"/>
                    <a:pt x="361" y="288"/>
                    <a:pt x="361" y="288"/>
                  </a:cubicBezTo>
                  <a:cubicBezTo>
                    <a:pt x="360" y="285"/>
                    <a:pt x="360" y="285"/>
                    <a:pt x="360" y="285"/>
                  </a:cubicBezTo>
                  <a:cubicBezTo>
                    <a:pt x="361" y="284"/>
                    <a:pt x="361" y="284"/>
                    <a:pt x="361" y="284"/>
                  </a:cubicBezTo>
                  <a:cubicBezTo>
                    <a:pt x="362" y="284"/>
                    <a:pt x="362" y="284"/>
                    <a:pt x="362" y="284"/>
                  </a:cubicBezTo>
                  <a:cubicBezTo>
                    <a:pt x="362" y="285"/>
                    <a:pt x="362" y="285"/>
                    <a:pt x="362" y="285"/>
                  </a:cubicBezTo>
                  <a:cubicBezTo>
                    <a:pt x="362" y="288"/>
                    <a:pt x="362" y="288"/>
                    <a:pt x="362" y="288"/>
                  </a:cubicBezTo>
                  <a:cubicBezTo>
                    <a:pt x="363" y="289"/>
                    <a:pt x="363" y="289"/>
                    <a:pt x="363" y="289"/>
                  </a:cubicBezTo>
                  <a:cubicBezTo>
                    <a:pt x="364" y="288"/>
                    <a:pt x="364" y="288"/>
                    <a:pt x="364" y="288"/>
                  </a:cubicBezTo>
                  <a:cubicBezTo>
                    <a:pt x="366" y="288"/>
                    <a:pt x="366" y="288"/>
                    <a:pt x="366" y="288"/>
                  </a:cubicBezTo>
                  <a:cubicBezTo>
                    <a:pt x="367" y="286"/>
                    <a:pt x="367" y="286"/>
                    <a:pt x="367" y="286"/>
                  </a:cubicBezTo>
                  <a:cubicBezTo>
                    <a:pt x="366" y="285"/>
                    <a:pt x="366" y="285"/>
                    <a:pt x="366" y="285"/>
                  </a:cubicBezTo>
                  <a:cubicBezTo>
                    <a:pt x="366" y="285"/>
                    <a:pt x="366" y="285"/>
                    <a:pt x="366" y="285"/>
                  </a:cubicBezTo>
                  <a:cubicBezTo>
                    <a:pt x="367" y="285"/>
                    <a:pt x="367" y="285"/>
                    <a:pt x="367" y="285"/>
                  </a:cubicBezTo>
                  <a:cubicBezTo>
                    <a:pt x="368" y="285"/>
                    <a:pt x="368" y="285"/>
                    <a:pt x="368" y="285"/>
                  </a:cubicBezTo>
                  <a:cubicBezTo>
                    <a:pt x="369" y="285"/>
                    <a:pt x="369" y="285"/>
                    <a:pt x="369" y="285"/>
                  </a:cubicBezTo>
                  <a:cubicBezTo>
                    <a:pt x="370" y="284"/>
                    <a:pt x="370" y="284"/>
                    <a:pt x="370" y="284"/>
                  </a:cubicBezTo>
                  <a:cubicBezTo>
                    <a:pt x="371" y="282"/>
                    <a:pt x="371" y="282"/>
                    <a:pt x="371" y="282"/>
                  </a:cubicBezTo>
                  <a:cubicBezTo>
                    <a:pt x="371" y="283"/>
                    <a:pt x="371" y="283"/>
                    <a:pt x="371" y="283"/>
                  </a:cubicBezTo>
                  <a:cubicBezTo>
                    <a:pt x="372" y="283"/>
                    <a:pt x="372" y="283"/>
                    <a:pt x="372" y="283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2" y="285"/>
                    <a:pt x="372" y="285"/>
                    <a:pt x="372" y="285"/>
                  </a:cubicBezTo>
                  <a:cubicBezTo>
                    <a:pt x="372" y="287"/>
                    <a:pt x="372" y="287"/>
                    <a:pt x="372" y="287"/>
                  </a:cubicBezTo>
                  <a:cubicBezTo>
                    <a:pt x="373" y="287"/>
                    <a:pt x="373" y="287"/>
                    <a:pt x="373" y="287"/>
                  </a:cubicBezTo>
                  <a:cubicBezTo>
                    <a:pt x="373" y="287"/>
                    <a:pt x="373" y="287"/>
                    <a:pt x="373" y="287"/>
                  </a:cubicBezTo>
                  <a:cubicBezTo>
                    <a:pt x="373" y="289"/>
                    <a:pt x="373" y="289"/>
                    <a:pt x="373" y="289"/>
                  </a:cubicBezTo>
                  <a:cubicBezTo>
                    <a:pt x="374" y="289"/>
                    <a:pt x="374" y="289"/>
                    <a:pt x="374" y="289"/>
                  </a:cubicBezTo>
                  <a:cubicBezTo>
                    <a:pt x="374" y="287"/>
                    <a:pt x="374" y="287"/>
                    <a:pt x="374" y="287"/>
                  </a:cubicBezTo>
                  <a:cubicBezTo>
                    <a:pt x="375" y="286"/>
                    <a:pt x="375" y="286"/>
                    <a:pt x="375" y="286"/>
                  </a:cubicBezTo>
                  <a:cubicBezTo>
                    <a:pt x="377" y="283"/>
                    <a:pt x="377" y="283"/>
                    <a:pt x="377" y="283"/>
                  </a:cubicBezTo>
                  <a:cubicBezTo>
                    <a:pt x="378" y="283"/>
                    <a:pt x="378" y="283"/>
                    <a:pt x="378" y="283"/>
                  </a:cubicBezTo>
                  <a:cubicBezTo>
                    <a:pt x="377" y="285"/>
                    <a:pt x="377" y="285"/>
                    <a:pt x="377" y="285"/>
                  </a:cubicBezTo>
                  <a:cubicBezTo>
                    <a:pt x="376" y="286"/>
                    <a:pt x="376" y="286"/>
                    <a:pt x="376" y="286"/>
                  </a:cubicBezTo>
                  <a:cubicBezTo>
                    <a:pt x="376" y="289"/>
                    <a:pt x="376" y="289"/>
                    <a:pt x="376" y="289"/>
                  </a:cubicBezTo>
                  <a:cubicBezTo>
                    <a:pt x="378" y="289"/>
                    <a:pt x="378" y="289"/>
                    <a:pt x="378" y="289"/>
                  </a:cubicBezTo>
                  <a:cubicBezTo>
                    <a:pt x="379" y="290"/>
                    <a:pt x="379" y="290"/>
                    <a:pt x="379" y="290"/>
                  </a:cubicBezTo>
                  <a:cubicBezTo>
                    <a:pt x="379" y="289"/>
                    <a:pt x="379" y="289"/>
                    <a:pt x="379" y="289"/>
                  </a:cubicBezTo>
                  <a:cubicBezTo>
                    <a:pt x="381" y="287"/>
                    <a:pt x="381" y="287"/>
                    <a:pt x="381" y="287"/>
                  </a:cubicBezTo>
                  <a:cubicBezTo>
                    <a:pt x="382" y="285"/>
                    <a:pt x="382" y="285"/>
                    <a:pt x="382" y="285"/>
                  </a:cubicBezTo>
                  <a:cubicBezTo>
                    <a:pt x="383" y="283"/>
                    <a:pt x="383" y="283"/>
                    <a:pt x="383" y="283"/>
                  </a:cubicBezTo>
                  <a:cubicBezTo>
                    <a:pt x="382" y="281"/>
                    <a:pt x="382" y="281"/>
                    <a:pt x="382" y="281"/>
                  </a:cubicBezTo>
                  <a:cubicBezTo>
                    <a:pt x="383" y="280"/>
                    <a:pt x="383" y="280"/>
                    <a:pt x="383" y="280"/>
                  </a:cubicBezTo>
                  <a:cubicBezTo>
                    <a:pt x="383" y="279"/>
                    <a:pt x="383" y="279"/>
                    <a:pt x="383" y="279"/>
                  </a:cubicBezTo>
                  <a:cubicBezTo>
                    <a:pt x="382" y="279"/>
                    <a:pt x="382" y="279"/>
                    <a:pt x="382" y="279"/>
                  </a:cubicBezTo>
                  <a:cubicBezTo>
                    <a:pt x="381" y="279"/>
                    <a:pt x="381" y="279"/>
                    <a:pt x="381" y="279"/>
                  </a:cubicBezTo>
                  <a:cubicBezTo>
                    <a:pt x="380" y="280"/>
                    <a:pt x="380" y="280"/>
                    <a:pt x="380" y="280"/>
                  </a:cubicBezTo>
                  <a:cubicBezTo>
                    <a:pt x="380" y="278"/>
                    <a:pt x="380" y="278"/>
                    <a:pt x="380" y="278"/>
                  </a:cubicBezTo>
                  <a:cubicBezTo>
                    <a:pt x="381" y="277"/>
                    <a:pt x="381" y="277"/>
                    <a:pt x="381" y="277"/>
                  </a:cubicBezTo>
                  <a:cubicBezTo>
                    <a:pt x="380" y="276"/>
                    <a:pt x="380" y="276"/>
                    <a:pt x="380" y="276"/>
                  </a:cubicBezTo>
                  <a:cubicBezTo>
                    <a:pt x="378" y="276"/>
                    <a:pt x="378" y="276"/>
                    <a:pt x="378" y="276"/>
                  </a:cubicBezTo>
                  <a:cubicBezTo>
                    <a:pt x="378" y="276"/>
                    <a:pt x="378" y="276"/>
                    <a:pt x="378" y="276"/>
                  </a:cubicBezTo>
                  <a:cubicBezTo>
                    <a:pt x="376" y="274"/>
                    <a:pt x="376" y="274"/>
                    <a:pt x="376" y="274"/>
                  </a:cubicBezTo>
                  <a:cubicBezTo>
                    <a:pt x="376" y="273"/>
                    <a:pt x="376" y="273"/>
                    <a:pt x="376" y="273"/>
                  </a:cubicBezTo>
                  <a:cubicBezTo>
                    <a:pt x="375" y="270"/>
                    <a:pt x="375" y="270"/>
                    <a:pt x="375" y="270"/>
                  </a:cubicBezTo>
                  <a:cubicBezTo>
                    <a:pt x="375" y="268"/>
                    <a:pt x="375" y="268"/>
                    <a:pt x="375" y="268"/>
                  </a:cubicBezTo>
                  <a:cubicBezTo>
                    <a:pt x="376" y="266"/>
                    <a:pt x="376" y="266"/>
                    <a:pt x="376" y="266"/>
                  </a:cubicBezTo>
                  <a:cubicBezTo>
                    <a:pt x="375" y="264"/>
                    <a:pt x="375" y="264"/>
                    <a:pt x="375" y="264"/>
                  </a:cubicBezTo>
                  <a:cubicBezTo>
                    <a:pt x="374" y="266"/>
                    <a:pt x="374" y="266"/>
                    <a:pt x="374" y="266"/>
                  </a:cubicBezTo>
                  <a:cubicBezTo>
                    <a:pt x="374" y="268"/>
                    <a:pt x="374" y="268"/>
                    <a:pt x="374" y="268"/>
                  </a:cubicBezTo>
                  <a:cubicBezTo>
                    <a:pt x="373" y="266"/>
                    <a:pt x="373" y="266"/>
                    <a:pt x="373" y="266"/>
                  </a:cubicBezTo>
                  <a:cubicBezTo>
                    <a:pt x="371" y="265"/>
                    <a:pt x="371" y="265"/>
                    <a:pt x="371" y="265"/>
                  </a:cubicBezTo>
                  <a:cubicBezTo>
                    <a:pt x="370" y="261"/>
                    <a:pt x="370" y="261"/>
                    <a:pt x="370" y="261"/>
                  </a:cubicBezTo>
                  <a:cubicBezTo>
                    <a:pt x="369" y="261"/>
                    <a:pt x="369" y="261"/>
                    <a:pt x="369" y="261"/>
                  </a:cubicBezTo>
                  <a:cubicBezTo>
                    <a:pt x="369" y="258"/>
                    <a:pt x="369" y="258"/>
                    <a:pt x="369" y="258"/>
                  </a:cubicBezTo>
                  <a:cubicBezTo>
                    <a:pt x="368" y="256"/>
                    <a:pt x="368" y="256"/>
                    <a:pt x="368" y="256"/>
                  </a:cubicBezTo>
                  <a:cubicBezTo>
                    <a:pt x="368" y="254"/>
                    <a:pt x="368" y="254"/>
                    <a:pt x="368" y="254"/>
                  </a:cubicBezTo>
                  <a:cubicBezTo>
                    <a:pt x="367" y="253"/>
                    <a:pt x="367" y="253"/>
                    <a:pt x="367" y="253"/>
                  </a:cubicBezTo>
                  <a:cubicBezTo>
                    <a:pt x="367" y="252"/>
                    <a:pt x="367" y="252"/>
                    <a:pt x="367" y="252"/>
                  </a:cubicBezTo>
                  <a:cubicBezTo>
                    <a:pt x="369" y="252"/>
                    <a:pt x="369" y="252"/>
                    <a:pt x="369" y="252"/>
                  </a:cubicBezTo>
                  <a:cubicBezTo>
                    <a:pt x="370" y="250"/>
                    <a:pt x="370" y="250"/>
                    <a:pt x="370" y="250"/>
                  </a:cubicBezTo>
                  <a:cubicBezTo>
                    <a:pt x="371" y="250"/>
                    <a:pt x="371" y="250"/>
                    <a:pt x="371" y="250"/>
                  </a:cubicBezTo>
                  <a:cubicBezTo>
                    <a:pt x="371" y="251"/>
                    <a:pt x="371" y="251"/>
                    <a:pt x="371" y="251"/>
                  </a:cubicBezTo>
                  <a:cubicBezTo>
                    <a:pt x="372" y="250"/>
                    <a:pt x="372" y="250"/>
                    <a:pt x="372" y="250"/>
                  </a:cubicBezTo>
                  <a:cubicBezTo>
                    <a:pt x="372" y="248"/>
                    <a:pt x="372" y="248"/>
                    <a:pt x="372" y="248"/>
                  </a:cubicBezTo>
                  <a:cubicBezTo>
                    <a:pt x="374" y="245"/>
                    <a:pt x="374" y="245"/>
                    <a:pt x="374" y="245"/>
                  </a:cubicBezTo>
                  <a:cubicBezTo>
                    <a:pt x="374" y="243"/>
                    <a:pt x="374" y="243"/>
                    <a:pt x="374" y="243"/>
                  </a:cubicBezTo>
                  <a:cubicBezTo>
                    <a:pt x="374" y="242"/>
                    <a:pt x="374" y="242"/>
                    <a:pt x="374" y="242"/>
                  </a:cubicBezTo>
                  <a:cubicBezTo>
                    <a:pt x="373" y="239"/>
                    <a:pt x="373" y="239"/>
                    <a:pt x="373" y="239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5" y="237"/>
                    <a:pt x="375" y="237"/>
                    <a:pt x="375" y="237"/>
                  </a:cubicBezTo>
                  <a:cubicBezTo>
                    <a:pt x="375" y="234"/>
                    <a:pt x="375" y="234"/>
                    <a:pt x="375" y="234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7" y="230"/>
                    <a:pt x="377" y="230"/>
                    <a:pt x="377" y="230"/>
                  </a:cubicBezTo>
                  <a:cubicBezTo>
                    <a:pt x="378" y="229"/>
                    <a:pt x="378" y="229"/>
                    <a:pt x="378" y="229"/>
                  </a:cubicBezTo>
                  <a:cubicBezTo>
                    <a:pt x="378" y="226"/>
                    <a:pt x="378" y="226"/>
                    <a:pt x="378" y="226"/>
                  </a:cubicBezTo>
                  <a:cubicBezTo>
                    <a:pt x="379" y="225"/>
                    <a:pt x="379" y="225"/>
                    <a:pt x="379" y="225"/>
                  </a:cubicBezTo>
                  <a:cubicBezTo>
                    <a:pt x="379" y="224"/>
                    <a:pt x="379" y="224"/>
                    <a:pt x="379" y="224"/>
                  </a:cubicBezTo>
                  <a:cubicBezTo>
                    <a:pt x="381" y="221"/>
                    <a:pt x="381" y="221"/>
                    <a:pt x="381" y="221"/>
                  </a:cubicBezTo>
                  <a:cubicBezTo>
                    <a:pt x="380" y="220"/>
                    <a:pt x="380" y="220"/>
                    <a:pt x="380" y="220"/>
                  </a:cubicBezTo>
                  <a:cubicBezTo>
                    <a:pt x="381" y="218"/>
                    <a:pt x="381" y="218"/>
                    <a:pt x="381" y="218"/>
                  </a:cubicBezTo>
                  <a:cubicBezTo>
                    <a:pt x="382" y="218"/>
                    <a:pt x="382" y="218"/>
                    <a:pt x="382" y="218"/>
                  </a:cubicBezTo>
                  <a:cubicBezTo>
                    <a:pt x="382" y="216"/>
                    <a:pt x="382" y="216"/>
                    <a:pt x="382" y="216"/>
                  </a:cubicBezTo>
                  <a:cubicBezTo>
                    <a:pt x="381" y="214"/>
                    <a:pt x="381" y="214"/>
                    <a:pt x="381" y="214"/>
                  </a:cubicBezTo>
                  <a:cubicBezTo>
                    <a:pt x="381" y="213"/>
                    <a:pt x="381" y="213"/>
                    <a:pt x="381" y="213"/>
                  </a:cubicBezTo>
                  <a:cubicBezTo>
                    <a:pt x="381" y="212"/>
                    <a:pt x="381" y="212"/>
                    <a:pt x="381" y="212"/>
                  </a:cubicBezTo>
                  <a:cubicBezTo>
                    <a:pt x="380" y="211"/>
                    <a:pt x="380" y="211"/>
                    <a:pt x="380" y="211"/>
                  </a:cubicBezTo>
                  <a:cubicBezTo>
                    <a:pt x="379" y="209"/>
                    <a:pt x="379" y="209"/>
                    <a:pt x="379" y="209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78" y="205"/>
                    <a:pt x="378" y="205"/>
                    <a:pt x="378" y="205"/>
                  </a:cubicBezTo>
                  <a:cubicBezTo>
                    <a:pt x="377" y="205"/>
                    <a:pt x="377" y="205"/>
                    <a:pt x="377" y="205"/>
                  </a:cubicBezTo>
                  <a:cubicBezTo>
                    <a:pt x="376" y="204"/>
                    <a:pt x="376" y="204"/>
                    <a:pt x="376" y="204"/>
                  </a:cubicBezTo>
                  <a:cubicBezTo>
                    <a:pt x="375" y="204"/>
                    <a:pt x="375" y="204"/>
                    <a:pt x="375" y="204"/>
                  </a:cubicBezTo>
                  <a:cubicBezTo>
                    <a:pt x="375" y="206"/>
                    <a:pt x="375" y="206"/>
                    <a:pt x="375" y="206"/>
                  </a:cubicBezTo>
                  <a:cubicBezTo>
                    <a:pt x="374" y="206"/>
                    <a:pt x="374" y="206"/>
                    <a:pt x="374" y="206"/>
                  </a:cubicBezTo>
                  <a:cubicBezTo>
                    <a:pt x="372" y="203"/>
                    <a:pt x="372" y="203"/>
                    <a:pt x="372" y="203"/>
                  </a:cubicBezTo>
                  <a:cubicBezTo>
                    <a:pt x="371" y="203"/>
                    <a:pt x="371" y="203"/>
                    <a:pt x="371" y="203"/>
                  </a:cubicBezTo>
                  <a:cubicBezTo>
                    <a:pt x="370" y="201"/>
                    <a:pt x="370" y="201"/>
                    <a:pt x="370" y="201"/>
                  </a:cubicBezTo>
                  <a:cubicBezTo>
                    <a:pt x="369" y="202"/>
                    <a:pt x="369" y="202"/>
                    <a:pt x="369" y="202"/>
                  </a:cubicBezTo>
                  <a:cubicBezTo>
                    <a:pt x="369" y="204"/>
                    <a:pt x="369" y="204"/>
                    <a:pt x="369" y="204"/>
                  </a:cubicBezTo>
                  <a:cubicBezTo>
                    <a:pt x="369" y="205"/>
                    <a:pt x="369" y="205"/>
                    <a:pt x="369" y="205"/>
                  </a:cubicBezTo>
                  <a:cubicBezTo>
                    <a:pt x="367" y="204"/>
                    <a:pt x="367" y="204"/>
                    <a:pt x="367" y="204"/>
                  </a:cubicBezTo>
                  <a:cubicBezTo>
                    <a:pt x="367" y="206"/>
                    <a:pt x="367" y="206"/>
                    <a:pt x="367" y="206"/>
                  </a:cubicBezTo>
                  <a:cubicBezTo>
                    <a:pt x="367" y="207"/>
                    <a:pt x="367" y="207"/>
                    <a:pt x="367" y="207"/>
                  </a:cubicBezTo>
                  <a:cubicBezTo>
                    <a:pt x="365" y="208"/>
                    <a:pt x="365" y="208"/>
                    <a:pt x="365" y="208"/>
                  </a:cubicBezTo>
                  <a:cubicBezTo>
                    <a:pt x="364" y="212"/>
                    <a:pt x="364" y="212"/>
                    <a:pt x="364" y="212"/>
                  </a:cubicBezTo>
                  <a:cubicBezTo>
                    <a:pt x="364" y="214"/>
                    <a:pt x="364" y="214"/>
                    <a:pt x="364" y="214"/>
                  </a:cubicBezTo>
                  <a:cubicBezTo>
                    <a:pt x="363" y="215"/>
                    <a:pt x="363" y="215"/>
                    <a:pt x="363" y="215"/>
                  </a:cubicBezTo>
                  <a:cubicBezTo>
                    <a:pt x="363" y="217"/>
                    <a:pt x="363" y="217"/>
                    <a:pt x="363" y="217"/>
                  </a:cubicBezTo>
                  <a:cubicBezTo>
                    <a:pt x="362" y="218"/>
                    <a:pt x="362" y="218"/>
                    <a:pt x="362" y="218"/>
                  </a:cubicBezTo>
                  <a:cubicBezTo>
                    <a:pt x="362" y="219"/>
                    <a:pt x="362" y="219"/>
                    <a:pt x="362" y="219"/>
                  </a:cubicBezTo>
                  <a:cubicBezTo>
                    <a:pt x="361" y="220"/>
                    <a:pt x="361" y="220"/>
                    <a:pt x="361" y="220"/>
                  </a:cubicBezTo>
                  <a:cubicBezTo>
                    <a:pt x="361" y="224"/>
                    <a:pt x="361" y="224"/>
                    <a:pt x="361" y="224"/>
                  </a:cubicBezTo>
                  <a:cubicBezTo>
                    <a:pt x="359" y="225"/>
                    <a:pt x="359" y="225"/>
                    <a:pt x="359" y="225"/>
                  </a:cubicBezTo>
                  <a:cubicBezTo>
                    <a:pt x="359" y="224"/>
                    <a:pt x="359" y="224"/>
                    <a:pt x="359" y="224"/>
                  </a:cubicBezTo>
                  <a:cubicBezTo>
                    <a:pt x="358" y="227"/>
                    <a:pt x="358" y="227"/>
                    <a:pt x="358" y="227"/>
                  </a:cubicBezTo>
                  <a:cubicBezTo>
                    <a:pt x="358" y="228"/>
                    <a:pt x="358" y="228"/>
                    <a:pt x="358" y="228"/>
                  </a:cubicBezTo>
                  <a:cubicBezTo>
                    <a:pt x="358" y="230"/>
                    <a:pt x="358" y="230"/>
                    <a:pt x="358" y="230"/>
                  </a:cubicBezTo>
                  <a:cubicBezTo>
                    <a:pt x="357" y="232"/>
                    <a:pt x="357" y="232"/>
                    <a:pt x="357" y="232"/>
                  </a:cubicBezTo>
                  <a:cubicBezTo>
                    <a:pt x="356" y="233"/>
                    <a:pt x="356" y="233"/>
                    <a:pt x="356" y="233"/>
                  </a:cubicBezTo>
                  <a:cubicBezTo>
                    <a:pt x="357" y="235"/>
                    <a:pt x="357" y="235"/>
                    <a:pt x="357" y="235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5" y="236"/>
                    <a:pt x="355" y="236"/>
                    <a:pt x="355" y="236"/>
                  </a:cubicBezTo>
                  <a:cubicBezTo>
                    <a:pt x="356" y="237"/>
                    <a:pt x="356" y="237"/>
                    <a:pt x="356" y="237"/>
                  </a:cubicBezTo>
                  <a:cubicBezTo>
                    <a:pt x="357" y="237"/>
                    <a:pt x="357" y="237"/>
                    <a:pt x="357" y="237"/>
                  </a:cubicBezTo>
                  <a:cubicBezTo>
                    <a:pt x="357" y="239"/>
                    <a:pt x="357" y="239"/>
                    <a:pt x="357" y="239"/>
                  </a:cubicBezTo>
                  <a:cubicBezTo>
                    <a:pt x="356" y="238"/>
                    <a:pt x="356" y="238"/>
                    <a:pt x="356" y="238"/>
                  </a:cubicBezTo>
                  <a:cubicBezTo>
                    <a:pt x="355" y="239"/>
                    <a:pt x="355" y="239"/>
                    <a:pt x="355" y="239"/>
                  </a:cubicBezTo>
                  <a:cubicBezTo>
                    <a:pt x="354" y="240"/>
                    <a:pt x="354" y="240"/>
                    <a:pt x="354" y="240"/>
                  </a:cubicBezTo>
                  <a:cubicBezTo>
                    <a:pt x="352" y="239"/>
                    <a:pt x="352" y="239"/>
                    <a:pt x="352" y="239"/>
                  </a:cubicBezTo>
                  <a:cubicBezTo>
                    <a:pt x="352" y="240"/>
                    <a:pt x="352" y="240"/>
                    <a:pt x="352" y="240"/>
                  </a:cubicBezTo>
                  <a:cubicBezTo>
                    <a:pt x="352" y="242"/>
                    <a:pt x="352" y="242"/>
                    <a:pt x="352" y="242"/>
                  </a:cubicBezTo>
                  <a:cubicBezTo>
                    <a:pt x="351" y="243"/>
                    <a:pt x="351" y="243"/>
                    <a:pt x="351" y="243"/>
                  </a:cubicBezTo>
                  <a:cubicBezTo>
                    <a:pt x="350" y="242"/>
                    <a:pt x="350" y="242"/>
                    <a:pt x="350" y="242"/>
                  </a:cubicBezTo>
                  <a:cubicBezTo>
                    <a:pt x="350" y="240"/>
                    <a:pt x="350" y="240"/>
                    <a:pt x="350" y="240"/>
                  </a:cubicBezTo>
                  <a:cubicBezTo>
                    <a:pt x="350" y="239"/>
                    <a:pt x="350" y="239"/>
                    <a:pt x="350" y="239"/>
                  </a:cubicBezTo>
                  <a:cubicBezTo>
                    <a:pt x="349" y="238"/>
                    <a:pt x="349" y="238"/>
                    <a:pt x="349" y="238"/>
                  </a:cubicBezTo>
                  <a:cubicBezTo>
                    <a:pt x="349" y="235"/>
                    <a:pt x="349" y="235"/>
                    <a:pt x="349" y="235"/>
                  </a:cubicBezTo>
                  <a:cubicBezTo>
                    <a:pt x="350" y="232"/>
                    <a:pt x="350" y="232"/>
                    <a:pt x="350" y="232"/>
                  </a:cubicBezTo>
                  <a:cubicBezTo>
                    <a:pt x="351" y="230"/>
                    <a:pt x="351" y="230"/>
                    <a:pt x="351" y="230"/>
                  </a:cubicBezTo>
                  <a:cubicBezTo>
                    <a:pt x="352" y="229"/>
                    <a:pt x="352" y="229"/>
                    <a:pt x="352" y="229"/>
                  </a:cubicBezTo>
                  <a:cubicBezTo>
                    <a:pt x="352" y="228"/>
                    <a:pt x="352" y="228"/>
                    <a:pt x="352" y="228"/>
                  </a:cubicBezTo>
                  <a:cubicBezTo>
                    <a:pt x="353" y="226"/>
                    <a:pt x="353" y="226"/>
                    <a:pt x="353" y="226"/>
                  </a:cubicBezTo>
                  <a:cubicBezTo>
                    <a:pt x="353" y="223"/>
                    <a:pt x="353" y="223"/>
                    <a:pt x="353" y="223"/>
                  </a:cubicBezTo>
                  <a:cubicBezTo>
                    <a:pt x="355" y="222"/>
                    <a:pt x="355" y="222"/>
                    <a:pt x="355" y="222"/>
                  </a:cubicBezTo>
                  <a:cubicBezTo>
                    <a:pt x="356" y="220"/>
                    <a:pt x="356" y="220"/>
                    <a:pt x="356" y="220"/>
                  </a:cubicBezTo>
                  <a:cubicBezTo>
                    <a:pt x="355" y="220"/>
                    <a:pt x="355" y="220"/>
                    <a:pt x="355" y="220"/>
                  </a:cubicBezTo>
                  <a:cubicBezTo>
                    <a:pt x="354" y="220"/>
                    <a:pt x="354" y="220"/>
                    <a:pt x="354" y="220"/>
                  </a:cubicBezTo>
                  <a:cubicBezTo>
                    <a:pt x="354" y="218"/>
                    <a:pt x="354" y="218"/>
                    <a:pt x="354" y="218"/>
                  </a:cubicBezTo>
                  <a:cubicBezTo>
                    <a:pt x="355" y="217"/>
                    <a:pt x="355" y="217"/>
                    <a:pt x="355" y="217"/>
                  </a:cubicBezTo>
                  <a:cubicBezTo>
                    <a:pt x="355" y="213"/>
                    <a:pt x="355" y="213"/>
                    <a:pt x="355" y="213"/>
                  </a:cubicBezTo>
                  <a:cubicBezTo>
                    <a:pt x="354" y="213"/>
                    <a:pt x="354" y="213"/>
                    <a:pt x="354" y="213"/>
                  </a:cubicBezTo>
                  <a:cubicBezTo>
                    <a:pt x="354" y="211"/>
                    <a:pt x="354" y="211"/>
                    <a:pt x="354" y="211"/>
                  </a:cubicBezTo>
                  <a:cubicBezTo>
                    <a:pt x="354" y="210"/>
                    <a:pt x="354" y="210"/>
                    <a:pt x="354" y="210"/>
                  </a:cubicBezTo>
                  <a:cubicBezTo>
                    <a:pt x="354" y="208"/>
                    <a:pt x="354" y="208"/>
                    <a:pt x="354" y="208"/>
                  </a:cubicBezTo>
                  <a:cubicBezTo>
                    <a:pt x="353" y="208"/>
                    <a:pt x="353" y="208"/>
                    <a:pt x="353" y="208"/>
                  </a:cubicBezTo>
                  <a:cubicBezTo>
                    <a:pt x="352" y="206"/>
                    <a:pt x="352" y="206"/>
                    <a:pt x="352" y="206"/>
                  </a:cubicBezTo>
                  <a:cubicBezTo>
                    <a:pt x="349" y="207"/>
                    <a:pt x="349" y="207"/>
                    <a:pt x="349" y="207"/>
                  </a:cubicBezTo>
                  <a:cubicBezTo>
                    <a:pt x="349" y="208"/>
                    <a:pt x="349" y="208"/>
                    <a:pt x="349" y="208"/>
                  </a:cubicBezTo>
                  <a:cubicBezTo>
                    <a:pt x="350" y="210"/>
                    <a:pt x="350" y="210"/>
                    <a:pt x="350" y="210"/>
                  </a:cubicBezTo>
                  <a:cubicBezTo>
                    <a:pt x="350" y="211"/>
                    <a:pt x="350" y="211"/>
                    <a:pt x="350" y="211"/>
                  </a:cubicBezTo>
                  <a:cubicBezTo>
                    <a:pt x="351" y="212"/>
                    <a:pt x="351" y="212"/>
                    <a:pt x="351" y="212"/>
                  </a:cubicBezTo>
                  <a:cubicBezTo>
                    <a:pt x="351" y="214"/>
                    <a:pt x="351" y="214"/>
                    <a:pt x="351" y="214"/>
                  </a:cubicBezTo>
                  <a:cubicBezTo>
                    <a:pt x="350" y="214"/>
                    <a:pt x="350" y="214"/>
                    <a:pt x="350" y="214"/>
                  </a:cubicBezTo>
                  <a:cubicBezTo>
                    <a:pt x="349" y="212"/>
                    <a:pt x="349" y="212"/>
                    <a:pt x="349" y="212"/>
                  </a:cubicBezTo>
                  <a:cubicBezTo>
                    <a:pt x="348" y="212"/>
                    <a:pt x="348" y="212"/>
                    <a:pt x="348" y="212"/>
                  </a:cubicBezTo>
                  <a:cubicBezTo>
                    <a:pt x="347" y="214"/>
                    <a:pt x="347" y="214"/>
                    <a:pt x="347" y="214"/>
                  </a:cubicBezTo>
                  <a:cubicBezTo>
                    <a:pt x="348" y="214"/>
                    <a:pt x="348" y="214"/>
                    <a:pt x="348" y="214"/>
                  </a:cubicBezTo>
                  <a:cubicBezTo>
                    <a:pt x="349" y="216"/>
                    <a:pt x="349" y="216"/>
                    <a:pt x="349" y="216"/>
                  </a:cubicBezTo>
                  <a:cubicBezTo>
                    <a:pt x="349" y="218"/>
                    <a:pt x="349" y="218"/>
                    <a:pt x="349" y="218"/>
                  </a:cubicBezTo>
                  <a:cubicBezTo>
                    <a:pt x="348" y="219"/>
                    <a:pt x="348" y="219"/>
                    <a:pt x="348" y="219"/>
                  </a:cubicBezTo>
                  <a:cubicBezTo>
                    <a:pt x="348" y="218"/>
                    <a:pt x="348" y="218"/>
                    <a:pt x="348" y="218"/>
                  </a:cubicBezTo>
                  <a:cubicBezTo>
                    <a:pt x="347" y="217"/>
                    <a:pt x="347" y="217"/>
                    <a:pt x="347" y="217"/>
                  </a:cubicBezTo>
                  <a:cubicBezTo>
                    <a:pt x="347" y="219"/>
                    <a:pt x="347" y="219"/>
                    <a:pt x="347" y="219"/>
                  </a:cubicBezTo>
                  <a:cubicBezTo>
                    <a:pt x="345" y="218"/>
                    <a:pt x="345" y="218"/>
                    <a:pt x="345" y="218"/>
                  </a:cubicBezTo>
                  <a:cubicBezTo>
                    <a:pt x="345" y="217"/>
                    <a:pt x="345" y="217"/>
                    <a:pt x="345" y="217"/>
                  </a:cubicBezTo>
                  <a:cubicBezTo>
                    <a:pt x="344" y="217"/>
                    <a:pt x="344" y="217"/>
                    <a:pt x="344" y="217"/>
                  </a:cubicBezTo>
                  <a:cubicBezTo>
                    <a:pt x="343" y="219"/>
                    <a:pt x="343" y="219"/>
                    <a:pt x="343" y="219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6"/>
                    <a:pt x="343" y="216"/>
                    <a:pt x="343" y="216"/>
                  </a:cubicBezTo>
                  <a:cubicBezTo>
                    <a:pt x="344" y="215"/>
                    <a:pt x="344" y="215"/>
                    <a:pt x="344" y="215"/>
                  </a:cubicBezTo>
                  <a:cubicBezTo>
                    <a:pt x="343" y="215"/>
                    <a:pt x="343" y="215"/>
                    <a:pt x="343" y="215"/>
                  </a:cubicBezTo>
                  <a:cubicBezTo>
                    <a:pt x="341" y="216"/>
                    <a:pt x="341" y="216"/>
                    <a:pt x="341" y="216"/>
                  </a:cubicBezTo>
                  <a:cubicBezTo>
                    <a:pt x="339" y="218"/>
                    <a:pt x="339" y="218"/>
                    <a:pt x="339" y="218"/>
                  </a:cubicBezTo>
                  <a:cubicBezTo>
                    <a:pt x="338" y="216"/>
                    <a:pt x="338" y="216"/>
                    <a:pt x="338" y="216"/>
                  </a:cubicBezTo>
                  <a:cubicBezTo>
                    <a:pt x="337" y="216"/>
                    <a:pt x="337" y="216"/>
                    <a:pt x="337" y="216"/>
                  </a:cubicBezTo>
                  <a:cubicBezTo>
                    <a:pt x="336" y="217"/>
                    <a:pt x="336" y="217"/>
                    <a:pt x="336" y="217"/>
                  </a:cubicBezTo>
                  <a:cubicBezTo>
                    <a:pt x="334" y="217"/>
                    <a:pt x="334" y="217"/>
                    <a:pt x="334" y="217"/>
                  </a:cubicBezTo>
                  <a:cubicBezTo>
                    <a:pt x="333" y="216"/>
                    <a:pt x="333" y="216"/>
                    <a:pt x="333" y="216"/>
                  </a:cubicBezTo>
                  <a:cubicBezTo>
                    <a:pt x="331" y="216"/>
                    <a:pt x="331" y="216"/>
                    <a:pt x="331" y="216"/>
                  </a:cubicBezTo>
                  <a:cubicBezTo>
                    <a:pt x="331" y="215"/>
                    <a:pt x="331" y="215"/>
                    <a:pt x="331" y="215"/>
                  </a:cubicBezTo>
                  <a:cubicBezTo>
                    <a:pt x="332" y="214"/>
                    <a:pt x="332" y="214"/>
                    <a:pt x="332" y="214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5" y="214"/>
                    <a:pt x="335" y="214"/>
                    <a:pt x="335" y="214"/>
                  </a:cubicBezTo>
                  <a:cubicBezTo>
                    <a:pt x="337" y="214"/>
                    <a:pt x="337" y="214"/>
                    <a:pt x="337" y="214"/>
                  </a:cubicBezTo>
                  <a:cubicBezTo>
                    <a:pt x="337" y="213"/>
                    <a:pt x="337" y="213"/>
                    <a:pt x="337" y="213"/>
                  </a:cubicBezTo>
                  <a:cubicBezTo>
                    <a:pt x="338" y="212"/>
                    <a:pt x="338" y="212"/>
                    <a:pt x="338" y="212"/>
                  </a:cubicBezTo>
                  <a:cubicBezTo>
                    <a:pt x="340" y="213"/>
                    <a:pt x="340" y="213"/>
                    <a:pt x="340" y="213"/>
                  </a:cubicBezTo>
                  <a:cubicBezTo>
                    <a:pt x="341" y="211"/>
                    <a:pt x="341" y="211"/>
                    <a:pt x="341" y="211"/>
                  </a:cubicBezTo>
                  <a:cubicBezTo>
                    <a:pt x="341" y="210"/>
                    <a:pt x="341" y="210"/>
                    <a:pt x="341" y="210"/>
                  </a:cubicBezTo>
                  <a:cubicBezTo>
                    <a:pt x="342" y="209"/>
                    <a:pt x="342" y="209"/>
                    <a:pt x="342" y="209"/>
                  </a:cubicBezTo>
                  <a:cubicBezTo>
                    <a:pt x="341" y="208"/>
                    <a:pt x="341" y="208"/>
                    <a:pt x="341" y="208"/>
                  </a:cubicBezTo>
                  <a:cubicBezTo>
                    <a:pt x="339" y="205"/>
                    <a:pt x="339" y="205"/>
                    <a:pt x="339" y="205"/>
                  </a:cubicBezTo>
                  <a:cubicBezTo>
                    <a:pt x="337" y="204"/>
                    <a:pt x="337" y="204"/>
                    <a:pt x="337" y="204"/>
                  </a:cubicBezTo>
                  <a:cubicBezTo>
                    <a:pt x="337" y="203"/>
                    <a:pt x="337" y="203"/>
                    <a:pt x="337" y="203"/>
                  </a:cubicBezTo>
                  <a:cubicBezTo>
                    <a:pt x="334" y="200"/>
                    <a:pt x="334" y="200"/>
                    <a:pt x="334" y="200"/>
                  </a:cubicBezTo>
                  <a:cubicBezTo>
                    <a:pt x="334" y="200"/>
                    <a:pt x="334" y="200"/>
                    <a:pt x="334" y="200"/>
                  </a:cubicBezTo>
                  <a:cubicBezTo>
                    <a:pt x="332" y="200"/>
                    <a:pt x="332" y="200"/>
                    <a:pt x="332" y="200"/>
                  </a:cubicBezTo>
                  <a:cubicBezTo>
                    <a:pt x="331" y="201"/>
                    <a:pt x="331" y="201"/>
                    <a:pt x="331" y="201"/>
                  </a:cubicBezTo>
                  <a:cubicBezTo>
                    <a:pt x="329" y="201"/>
                    <a:pt x="329" y="201"/>
                    <a:pt x="329" y="201"/>
                  </a:cubicBezTo>
                  <a:cubicBezTo>
                    <a:pt x="327" y="204"/>
                    <a:pt x="327" y="204"/>
                    <a:pt x="327" y="204"/>
                  </a:cubicBezTo>
                  <a:cubicBezTo>
                    <a:pt x="327" y="205"/>
                    <a:pt x="327" y="205"/>
                    <a:pt x="327" y="205"/>
                  </a:cubicBezTo>
                  <a:cubicBezTo>
                    <a:pt x="327" y="206"/>
                    <a:pt x="327" y="206"/>
                    <a:pt x="327" y="206"/>
                  </a:cubicBezTo>
                  <a:cubicBezTo>
                    <a:pt x="326" y="206"/>
                    <a:pt x="326" y="206"/>
                    <a:pt x="326" y="206"/>
                  </a:cubicBezTo>
                  <a:cubicBezTo>
                    <a:pt x="325" y="207"/>
                    <a:pt x="325" y="207"/>
                    <a:pt x="325" y="207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4" y="206"/>
                    <a:pt x="324" y="206"/>
                    <a:pt x="324" y="206"/>
                  </a:cubicBezTo>
                  <a:cubicBezTo>
                    <a:pt x="322" y="205"/>
                    <a:pt x="322" y="205"/>
                    <a:pt x="322" y="205"/>
                  </a:cubicBezTo>
                  <a:cubicBezTo>
                    <a:pt x="321" y="205"/>
                    <a:pt x="321" y="205"/>
                    <a:pt x="321" y="205"/>
                  </a:cubicBezTo>
                  <a:cubicBezTo>
                    <a:pt x="320" y="206"/>
                    <a:pt x="320" y="206"/>
                    <a:pt x="320" y="206"/>
                  </a:cubicBezTo>
                  <a:cubicBezTo>
                    <a:pt x="318" y="206"/>
                    <a:pt x="318" y="206"/>
                    <a:pt x="318" y="206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8" y="205"/>
                    <a:pt x="318" y="205"/>
                    <a:pt x="318" y="205"/>
                  </a:cubicBezTo>
                  <a:cubicBezTo>
                    <a:pt x="321" y="204"/>
                    <a:pt x="321" y="204"/>
                    <a:pt x="321" y="204"/>
                  </a:cubicBezTo>
                  <a:cubicBezTo>
                    <a:pt x="321" y="203"/>
                    <a:pt x="321" y="203"/>
                    <a:pt x="321" y="203"/>
                  </a:cubicBezTo>
                  <a:cubicBezTo>
                    <a:pt x="323" y="202"/>
                    <a:pt x="323" y="202"/>
                    <a:pt x="323" y="202"/>
                  </a:cubicBezTo>
                  <a:cubicBezTo>
                    <a:pt x="324" y="202"/>
                    <a:pt x="324" y="202"/>
                    <a:pt x="324" y="202"/>
                  </a:cubicBezTo>
                  <a:cubicBezTo>
                    <a:pt x="325" y="201"/>
                    <a:pt x="325" y="201"/>
                    <a:pt x="325" y="201"/>
                  </a:cubicBezTo>
                  <a:cubicBezTo>
                    <a:pt x="325" y="199"/>
                    <a:pt x="325" y="199"/>
                    <a:pt x="325" y="199"/>
                  </a:cubicBezTo>
                  <a:cubicBezTo>
                    <a:pt x="326" y="198"/>
                    <a:pt x="326" y="198"/>
                    <a:pt x="326" y="198"/>
                  </a:cubicBezTo>
                  <a:cubicBezTo>
                    <a:pt x="327" y="198"/>
                    <a:pt x="327" y="198"/>
                    <a:pt x="327" y="198"/>
                  </a:cubicBezTo>
                  <a:cubicBezTo>
                    <a:pt x="328" y="195"/>
                    <a:pt x="328" y="195"/>
                    <a:pt x="328" y="195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8" y="190"/>
                    <a:pt x="328" y="190"/>
                    <a:pt x="328" y="190"/>
                  </a:cubicBezTo>
                  <a:cubicBezTo>
                    <a:pt x="327" y="190"/>
                    <a:pt x="327" y="190"/>
                    <a:pt x="327" y="190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18" y="192"/>
                    <a:pt x="318" y="192"/>
                    <a:pt x="318" y="192"/>
                  </a:cubicBezTo>
                  <a:cubicBezTo>
                    <a:pt x="311" y="193"/>
                    <a:pt x="311" y="193"/>
                    <a:pt x="311" y="193"/>
                  </a:cubicBezTo>
                  <a:cubicBezTo>
                    <a:pt x="303" y="196"/>
                    <a:pt x="303" y="196"/>
                    <a:pt x="303" y="196"/>
                  </a:cubicBezTo>
                  <a:cubicBezTo>
                    <a:pt x="301" y="198"/>
                    <a:pt x="301" y="198"/>
                    <a:pt x="301" y="198"/>
                  </a:cubicBezTo>
                  <a:cubicBezTo>
                    <a:pt x="296" y="199"/>
                    <a:pt x="296" y="199"/>
                    <a:pt x="296" y="199"/>
                  </a:cubicBezTo>
                  <a:cubicBezTo>
                    <a:pt x="290" y="202"/>
                    <a:pt x="290" y="202"/>
                    <a:pt x="290" y="202"/>
                  </a:cubicBezTo>
                  <a:cubicBezTo>
                    <a:pt x="288" y="204"/>
                    <a:pt x="288" y="204"/>
                    <a:pt x="288" y="204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89" y="206"/>
                    <a:pt x="289" y="206"/>
                    <a:pt x="289" y="206"/>
                  </a:cubicBezTo>
                  <a:cubicBezTo>
                    <a:pt x="290" y="206"/>
                    <a:pt x="290" y="206"/>
                    <a:pt x="290" y="206"/>
                  </a:cubicBezTo>
                  <a:cubicBezTo>
                    <a:pt x="288" y="208"/>
                    <a:pt x="288" y="208"/>
                    <a:pt x="288" y="208"/>
                  </a:cubicBezTo>
                  <a:cubicBezTo>
                    <a:pt x="287" y="208"/>
                    <a:pt x="287" y="208"/>
                    <a:pt x="287" y="208"/>
                  </a:cubicBezTo>
                  <a:cubicBezTo>
                    <a:pt x="284" y="210"/>
                    <a:pt x="284" y="210"/>
                    <a:pt x="284" y="210"/>
                  </a:cubicBezTo>
                  <a:cubicBezTo>
                    <a:pt x="281" y="210"/>
                    <a:pt x="281" y="210"/>
                    <a:pt x="281" y="210"/>
                  </a:cubicBezTo>
                  <a:cubicBezTo>
                    <a:pt x="280" y="211"/>
                    <a:pt x="280" y="211"/>
                    <a:pt x="280" y="211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8"/>
                    <a:pt x="276" y="218"/>
                    <a:pt x="276" y="218"/>
                  </a:cubicBezTo>
                  <a:cubicBezTo>
                    <a:pt x="278" y="218"/>
                    <a:pt x="278" y="218"/>
                    <a:pt x="278" y="218"/>
                  </a:cubicBezTo>
                  <a:cubicBezTo>
                    <a:pt x="279" y="219"/>
                    <a:pt x="279" y="219"/>
                    <a:pt x="279" y="219"/>
                  </a:cubicBezTo>
                  <a:cubicBezTo>
                    <a:pt x="278" y="220"/>
                    <a:pt x="278" y="220"/>
                    <a:pt x="278" y="220"/>
                  </a:cubicBezTo>
                  <a:cubicBezTo>
                    <a:pt x="279" y="220"/>
                    <a:pt x="279" y="220"/>
                    <a:pt x="279" y="220"/>
                  </a:cubicBezTo>
                  <a:cubicBezTo>
                    <a:pt x="280" y="220"/>
                    <a:pt x="280" y="220"/>
                    <a:pt x="280" y="220"/>
                  </a:cubicBezTo>
                  <a:cubicBezTo>
                    <a:pt x="281" y="219"/>
                    <a:pt x="281" y="219"/>
                    <a:pt x="281" y="219"/>
                  </a:cubicBezTo>
                  <a:cubicBezTo>
                    <a:pt x="283" y="219"/>
                    <a:pt x="283" y="219"/>
                    <a:pt x="283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1"/>
                    <a:pt x="284" y="221"/>
                    <a:pt x="284" y="221"/>
                  </a:cubicBezTo>
                  <a:cubicBezTo>
                    <a:pt x="282" y="222"/>
                    <a:pt x="282" y="222"/>
                    <a:pt x="282" y="222"/>
                  </a:cubicBezTo>
                  <a:cubicBezTo>
                    <a:pt x="280" y="221"/>
                    <a:pt x="280" y="221"/>
                    <a:pt x="280" y="221"/>
                  </a:cubicBezTo>
                  <a:cubicBezTo>
                    <a:pt x="278" y="222"/>
                    <a:pt x="278" y="222"/>
                    <a:pt x="278" y="222"/>
                  </a:cubicBezTo>
                  <a:cubicBezTo>
                    <a:pt x="279" y="224"/>
                    <a:pt x="279" y="224"/>
                    <a:pt x="279" y="224"/>
                  </a:cubicBezTo>
                  <a:cubicBezTo>
                    <a:pt x="282" y="225"/>
                    <a:pt x="282" y="225"/>
                    <a:pt x="282" y="225"/>
                  </a:cubicBezTo>
                  <a:cubicBezTo>
                    <a:pt x="283" y="224"/>
                    <a:pt x="283" y="224"/>
                    <a:pt x="283" y="224"/>
                  </a:cubicBezTo>
                  <a:cubicBezTo>
                    <a:pt x="283" y="223"/>
                    <a:pt x="283" y="223"/>
                    <a:pt x="283" y="223"/>
                  </a:cubicBezTo>
                  <a:cubicBezTo>
                    <a:pt x="284" y="223"/>
                    <a:pt x="284" y="223"/>
                    <a:pt x="284" y="223"/>
                  </a:cubicBezTo>
                  <a:cubicBezTo>
                    <a:pt x="285" y="224"/>
                    <a:pt x="285" y="224"/>
                    <a:pt x="285" y="224"/>
                  </a:cubicBezTo>
                  <a:cubicBezTo>
                    <a:pt x="284" y="225"/>
                    <a:pt x="284" y="225"/>
                    <a:pt x="284" y="225"/>
                  </a:cubicBezTo>
                  <a:cubicBezTo>
                    <a:pt x="285" y="225"/>
                    <a:pt x="285" y="225"/>
                    <a:pt x="285" y="225"/>
                  </a:cubicBezTo>
                  <a:cubicBezTo>
                    <a:pt x="288" y="226"/>
                    <a:pt x="288" y="226"/>
                    <a:pt x="288" y="226"/>
                  </a:cubicBezTo>
                  <a:cubicBezTo>
                    <a:pt x="291" y="225"/>
                    <a:pt x="291" y="225"/>
                    <a:pt x="291" y="225"/>
                  </a:cubicBezTo>
                  <a:cubicBezTo>
                    <a:pt x="293" y="225"/>
                    <a:pt x="293" y="225"/>
                    <a:pt x="293" y="225"/>
                  </a:cubicBezTo>
                  <a:cubicBezTo>
                    <a:pt x="295" y="226"/>
                    <a:pt x="295" y="226"/>
                    <a:pt x="295" y="226"/>
                  </a:cubicBezTo>
                  <a:cubicBezTo>
                    <a:pt x="297" y="225"/>
                    <a:pt x="297" y="225"/>
                    <a:pt x="297" y="225"/>
                  </a:cubicBezTo>
                  <a:cubicBezTo>
                    <a:pt x="299" y="226"/>
                    <a:pt x="299" y="226"/>
                    <a:pt x="299" y="226"/>
                  </a:cubicBezTo>
                  <a:cubicBezTo>
                    <a:pt x="300" y="228"/>
                    <a:pt x="300" y="228"/>
                    <a:pt x="300" y="228"/>
                  </a:cubicBezTo>
                  <a:cubicBezTo>
                    <a:pt x="301" y="228"/>
                    <a:pt x="301" y="228"/>
                    <a:pt x="301" y="228"/>
                  </a:cubicBezTo>
                  <a:cubicBezTo>
                    <a:pt x="300" y="229"/>
                    <a:pt x="300" y="229"/>
                    <a:pt x="300" y="229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97" y="227"/>
                    <a:pt x="297" y="227"/>
                    <a:pt x="297" y="227"/>
                  </a:cubicBezTo>
                  <a:cubicBezTo>
                    <a:pt x="293" y="227"/>
                    <a:pt x="293" y="227"/>
                    <a:pt x="293" y="227"/>
                  </a:cubicBezTo>
                  <a:cubicBezTo>
                    <a:pt x="293" y="228"/>
                    <a:pt x="293" y="228"/>
                    <a:pt x="293" y="228"/>
                  </a:cubicBezTo>
                  <a:cubicBezTo>
                    <a:pt x="295" y="229"/>
                    <a:pt x="295" y="229"/>
                    <a:pt x="295" y="229"/>
                  </a:cubicBezTo>
                  <a:cubicBezTo>
                    <a:pt x="295" y="229"/>
                    <a:pt x="295" y="229"/>
                    <a:pt x="295" y="229"/>
                  </a:cubicBezTo>
                  <a:cubicBezTo>
                    <a:pt x="293" y="229"/>
                    <a:pt x="293" y="229"/>
                    <a:pt x="293" y="229"/>
                  </a:cubicBezTo>
                  <a:cubicBezTo>
                    <a:pt x="291" y="228"/>
                    <a:pt x="291" y="228"/>
                    <a:pt x="291" y="228"/>
                  </a:cubicBezTo>
                  <a:cubicBezTo>
                    <a:pt x="288" y="229"/>
                    <a:pt x="288" y="229"/>
                    <a:pt x="288" y="229"/>
                  </a:cubicBezTo>
                  <a:cubicBezTo>
                    <a:pt x="286" y="230"/>
                    <a:pt x="286" y="230"/>
                    <a:pt x="286" y="230"/>
                  </a:cubicBezTo>
                  <a:cubicBezTo>
                    <a:pt x="285" y="229"/>
                    <a:pt x="285" y="229"/>
                    <a:pt x="285" y="229"/>
                  </a:cubicBezTo>
                  <a:cubicBezTo>
                    <a:pt x="284" y="229"/>
                    <a:pt x="284" y="229"/>
                    <a:pt x="284" y="229"/>
                  </a:cubicBezTo>
                  <a:cubicBezTo>
                    <a:pt x="283" y="229"/>
                    <a:pt x="283" y="229"/>
                    <a:pt x="283" y="229"/>
                  </a:cubicBezTo>
                  <a:cubicBezTo>
                    <a:pt x="282" y="229"/>
                    <a:pt x="282" y="229"/>
                    <a:pt x="282" y="229"/>
                  </a:cubicBezTo>
                  <a:cubicBezTo>
                    <a:pt x="278" y="230"/>
                    <a:pt x="278" y="230"/>
                    <a:pt x="278" y="230"/>
                  </a:cubicBezTo>
                  <a:cubicBezTo>
                    <a:pt x="277" y="230"/>
                    <a:pt x="277" y="230"/>
                    <a:pt x="277" y="230"/>
                  </a:cubicBezTo>
                  <a:cubicBezTo>
                    <a:pt x="274" y="231"/>
                    <a:pt x="274" y="231"/>
                    <a:pt x="274" y="231"/>
                  </a:cubicBezTo>
                  <a:cubicBezTo>
                    <a:pt x="273" y="233"/>
                    <a:pt x="273" y="233"/>
                    <a:pt x="273" y="233"/>
                  </a:cubicBezTo>
                  <a:cubicBezTo>
                    <a:pt x="273" y="237"/>
                    <a:pt x="273" y="237"/>
                    <a:pt x="273" y="237"/>
                  </a:cubicBezTo>
                  <a:cubicBezTo>
                    <a:pt x="274" y="238"/>
                    <a:pt x="274" y="238"/>
                    <a:pt x="274" y="238"/>
                  </a:cubicBezTo>
                  <a:cubicBezTo>
                    <a:pt x="274" y="240"/>
                    <a:pt x="274" y="240"/>
                    <a:pt x="274" y="240"/>
                  </a:cubicBezTo>
                  <a:cubicBezTo>
                    <a:pt x="273" y="241"/>
                    <a:pt x="273" y="241"/>
                    <a:pt x="273" y="241"/>
                  </a:cubicBezTo>
                  <a:cubicBezTo>
                    <a:pt x="273" y="242"/>
                    <a:pt x="273" y="242"/>
                    <a:pt x="273" y="242"/>
                  </a:cubicBezTo>
                  <a:cubicBezTo>
                    <a:pt x="274" y="243"/>
                    <a:pt x="274" y="243"/>
                    <a:pt x="274" y="243"/>
                  </a:cubicBezTo>
                  <a:cubicBezTo>
                    <a:pt x="276" y="242"/>
                    <a:pt x="276" y="242"/>
                    <a:pt x="276" y="242"/>
                  </a:cubicBezTo>
                  <a:cubicBezTo>
                    <a:pt x="277" y="242"/>
                    <a:pt x="277" y="242"/>
                    <a:pt x="277" y="242"/>
                  </a:cubicBezTo>
                  <a:cubicBezTo>
                    <a:pt x="278" y="243"/>
                    <a:pt x="278" y="243"/>
                    <a:pt x="278" y="243"/>
                  </a:cubicBezTo>
                  <a:cubicBezTo>
                    <a:pt x="279" y="243"/>
                    <a:pt x="279" y="243"/>
                    <a:pt x="279" y="243"/>
                  </a:cubicBezTo>
                  <a:cubicBezTo>
                    <a:pt x="280" y="242"/>
                    <a:pt x="280" y="242"/>
                    <a:pt x="280" y="242"/>
                  </a:cubicBezTo>
                  <a:cubicBezTo>
                    <a:pt x="280" y="242"/>
                    <a:pt x="280" y="242"/>
                    <a:pt x="280" y="242"/>
                  </a:cubicBezTo>
                  <a:cubicBezTo>
                    <a:pt x="281" y="243"/>
                    <a:pt x="281" y="243"/>
                    <a:pt x="281" y="243"/>
                  </a:cubicBezTo>
                  <a:cubicBezTo>
                    <a:pt x="282" y="243"/>
                    <a:pt x="282" y="243"/>
                    <a:pt x="282" y="243"/>
                  </a:cubicBezTo>
                  <a:cubicBezTo>
                    <a:pt x="283" y="243"/>
                    <a:pt x="283" y="243"/>
                    <a:pt x="283" y="243"/>
                  </a:cubicBezTo>
                  <a:cubicBezTo>
                    <a:pt x="284" y="244"/>
                    <a:pt x="284" y="244"/>
                    <a:pt x="284" y="244"/>
                  </a:cubicBezTo>
                  <a:cubicBezTo>
                    <a:pt x="284" y="245"/>
                    <a:pt x="284" y="245"/>
                    <a:pt x="284" y="245"/>
                  </a:cubicBezTo>
                  <a:cubicBezTo>
                    <a:pt x="285" y="245"/>
                    <a:pt x="285" y="245"/>
                    <a:pt x="285" y="245"/>
                  </a:cubicBezTo>
                  <a:cubicBezTo>
                    <a:pt x="286" y="245"/>
                    <a:pt x="286" y="245"/>
                    <a:pt x="286" y="245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8" y="246"/>
                    <a:pt x="288" y="246"/>
                    <a:pt x="288" y="246"/>
                  </a:cubicBezTo>
                  <a:cubicBezTo>
                    <a:pt x="290" y="246"/>
                    <a:pt x="290" y="246"/>
                    <a:pt x="290" y="246"/>
                  </a:cubicBezTo>
                  <a:cubicBezTo>
                    <a:pt x="291" y="246"/>
                    <a:pt x="291" y="246"/>
                    <a:pt x="291" y="246"/>
                  </a:cubicBezTo>
                  <a:cubicBezTo>
                    <a:pt x="293" y="246"/>
                    <a:pt x="293" y="246"/>
                    <a:pt x="293" y="246"/>
                  </a:cubicBezTo>
                  <a:cubicBezTo>
                    <a:pt x="294" y="246"/>
                    <a:pt x="294" y="246"/>
                    <a:pt x="294" y="246"/>
                  </a:cubicBezTo>
                  <a:cubicBezTo>
                    <a:pt x="295" y="246"/>
                    <a:pt x="295" y="246"/>
                    <a:pt x="295" y="246"/>
                  </a:cubicBezTo>
                  <a:cubicBezTo>
                    <a:pt x="297" y="246"/>
                    <a:pt x="297" y="246"/>
                    <a:pt x="297" y="246"/>
                  </a:cubicBezTo>
                  <a:cubicBezTo>
                    <a:pt x="299" y="246"/>
                    <a:pt x="299" y="246"/>
                    <a:pt x="299" y="246"/>
                  </a:cubicBezTo>
                  <a:cubicBezTo>
                    <a:pt x="300" y="246"/>
                    <a:pt x="300" y="246"/>
                    <a:pt x="300" y="246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02" y="247"/>
                    <a:pt x="302" y="247"/>
                    <a:pt x="302" y="247"/>
                  </a:cubicBezTo>
                  <a:cubicBezTo>
                    <a:pt x="302" y="248"/>
                    <a:pt x="302" y="248"/>
                    <a:pt x="302" y="248"/>
                  </a:cubicBezTo>
                  <a:cubicBezTo>
                    <a:pt x="304" y="250"/>
                    <a:pt x="304" y="250"/>
                    <a:pt x="304" y="250"/>
                  </a:cubicBezTo>
                  <a:cubicBezTo>
                    <a:pt x="304" y="250"/>
                    <a:pt x="304" y="250"/>
                    <a:pt x="304" y="250"/>
                  </a:cubicBezTo>
                  <a:cubicBezTo>
                    <a:pt x="304" y="251"/>
                    <a:pt x="304" y="251"/>
                    <a:pt x="304" y="251"/>
                  </a:cubicBezTo>
                  <a:cubicBezTo>
                    <a:pt x="306" y="251"/>
                    <a:pt x="306" y="251"/>
                    <a:pt x="306" y="251"/>
                  </a:cubicBezTo>
                  <a:cubicBezTo>
                    <a:pt x="307" y="252"/>
                    <a:pt x="307" y="252"/>
                    <a:pt x="307" y="252"/>
                  </a:cubicBezTo>
                  <a:cubicBezTo>
                    <a:pt x="307" y="253"/>
                    <a:pt x="307" y="253"/>
                    <a:pt x="307" y="253"/>
                  </a:cubicBezTo>
                  <a:cubicBezTo>
                    <a:pt x="308" y="253"/>
                    <a:pt x="308" y="253"/>
                    <a:pt x="308" y="253"/>
                  </a:cubicBezTo>
                  <a:cubicBezTo>
                    <a:pt x="309" y="254"/>
                    <a:pt x="309" y="254"/>
                    <a:pt x="309" y="254"/>
                  </a:cubicBezTo>
                  <a:cubicBezTo>
                    <a:pt x="309" y="255"/>
                    <a:pt x="309" y="255"/>
                    <a:pt x="309" y="255"/>
                  </a:cubicBezTo>
                  <a:cubicBezTo>
                    <a:pt x="309" y="256"/>
                    <a:pt x="309" y="256"/>
                    <a:pt x="309" y="256"/>
                  </a:cubicBezTo>
                  <a:cubicBezTo>
                    <a:pt x="311" y="258"/>
                    <a:pt x="311" y="258"/>
                    <a:pt x="311" y="258"/>
                  </a:cubicBezTo>
                  <a:cubicBezTo>
                    <a:pt x="313" y="259"/>
                    <a:pt x="313" y="259"/>
                    <a:pt x="313" y="259"/>
                  </a:cubicBezTo>
                  <a:cubicBezTo>
                    <a:pt x="313" y="260"/>
                    <a:pt x="313" y="260"/>
                    <a:pt x="313" y="260"/>
                  </a:cubicBezTo>
                  <a:cubicBezTo>
                    <a:pt x="312" y="261"/>
                    <a:pt x="312" y="261"/>
                    <a:pt x="312" y="261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12" y="261"/>
                    <a:pt x="312" y="261"/>
                    <a:pt x="312" y="261"/>
                  </a:cubicBezTo>
                  <a:cubicBezTo>
                    <a:pt x="309" y="260"/>
                    <a:pt x="309" y="260"/>
                    <a:pt x="309" y="260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4" y="260"/>
                    <a:pt x="304" y="260"/>
                    <a:pt x="304" y="260"/>
                  </a:cubicBezTo>
                  <a:cubicBezTo>
                    <a:pt x="303" y="260"/>
                    <a:pt x="303" y="260"/>
                    <a:pt x="303" y="260"/>
                  </a:cubicBezTo>
                  <a:cubicBezTo>
                    <a:pt x="302" y="260"/>
                    <a:pt x="302" y="260"/>
                    <a:pt x="302" y="260"/>
                  </a:cubicBezTo>
                  <a:cubicBezTo>
                    <a:pt x="301" y="259"/>
                    <a:pt x="301" y="259"/>
                    <a:pt x="301" y="259"/>
                  </a:cubicBezTo>
                  <a:cubicBezTo>
                    <a:pt x="300" y="258"/>
                    <a:pt x="300" y="258"/>
                    <a:pt x="300" y="258"/>
                  </a:cubicBezTo>
                  <a:cubicBezTo>
                    <a:pt x="299" y="257"/>
                    <a:pt x="299" y="257"/>
                    <a:pt x="299" y="257"/>
                  </a:cubicBezTo>
                  <a:cubicBezTo>
                    <a:pt x="298" y="257"/>
                    <a:pt x="298" y="257"/>
                    <a:pt x="298" y="257"/>
                  </a:cubicBezTo>
                  <a:cubicBezTo>
                    <a:pt x="296" y="257"/>
                    <a:pt x="296" y="257"/>
                    <a:pt x="296" y="257"/>
                  </a:cubicBezTo>
                  <a:cubicBezTo>
                    <a:pt x="295" y="257"/>
                    <a:pt x="295" y="257"/>
                    <a:pt x="295" y="257"/>
                  </a:cubicBezTo>
                  <a:cubicBezTo>
                    <a:pt x="294" y="256"/>
                    <a:pt x="294" y="256"/>
                    <a:pt x="294" y="256"/>
                  </a:cubicBezTo>
                  <a:cubicBezTo>
                    <a:pt x="293" y="255"/>
                    <a:pt x="293" y="255"/>
                    <a:pt x="293" y="255"/>
                  </a:cubicBezTo>
                  <a:cubicBezTo>
                    <a:pt x="292" y="254"/>
                    <a:pt x="292" y="254"/>
                    <a:pt x="292" y="254"/>
                  </a:cubicBezTo>
                  <a:cubicBezTo>
                    <a:pt x="292" y="254"/>
                    <a:pt x="292" y="254"/>
                    <a:pt x="292" y="254"/>
                  </a:cubicBezTo>
                  <a:cubicBezTo>
                    <a:pt x="291" y="253"/>
                    <a:pt x="291" y="253"/>
                    <a:pt x="291" y="253"/>
                  </a:cubicBezTo>
                  <a:cubicBezTo>
                    <a:pt x="289" y="254"/>
                    <a:pt x="289" y="254"/>
                    <a:pt x="289" y="254"/>
                  </a:cubicBezTo>
                  <a:cubicBezTo>
                    <a:pt x="288" y="253"/>
                    <a:pt x="288" y="253"/>
                    <a:pt x="288" y="253"/>
                  </a:cubicBezTo>
                  <a:cubicBezTo>
                    <a:pt x="284" y="253"/>
                    <a:pt x="284" y="253"/>
                    <a:pt x="284" y="253"/>
                  </a:cubicBezTo>
                  <a:cubicBezTo>
                    <a:pt x="282" y="253"/>
                    <a:pt x="282" y="253"/>
                    <a:pt x="282" y="253"/>
                  </a:cubicBezTo>
                  <a:cubicBezTo>
                    <a:pt x="280" y="252"/>
                    <a:pt x="280" y="252"/>
                    <a:pt x="280" y="252"/>
                  </a:cubicBezTo>
                  <a:cubicBezTo>
                    <a:pt x="273" y="252"/>
                    <a:pt x="273" y="252"/>
                    <a:pt x="273" y="252"/>
                  </a:cubicBezTo>
                  <a:cubicBezTo>
                    <a:pt x="272" y="253"/>
                    <a:pt x="272" y="253"/>
                    <a:pt x="272" y="253"/>
                  </a:cubicBezTo>
                  <a:cubicBezTo>
                    <a:pt x="270" y="253"/>
                    <a:pt x="270" y="253"/>
                    <a:pt x="270" y="253"/>
                  </a:cubicBezTo>
                  <a:cubicBezTo>
                    <a:pt x="269" y="255"/>
                    <a:pt x="269" y="255"/>
                    <a:pt x="269" y="255"/>
                  </a:cubicBezTo>
                  <a:cubicBezTo>
                    <a:pt x="269" y="257"/>
                    <a:pt x="269" y="257"/>
                    <a:pt x="269" y="257"/>
                  </a:cubicBezTo>
                  <a:cubicBezTo>
                    <a:pt x="267" y="260"/>
                    <a:pt x="267" y="260"/>
                    <a:pt x="267" y="260"/>
                  </a:cubicBezTo>
                  <a:cubicBezTo>
                    <a:pt x="268" y="262"/>
                    <a:pt x="268" y="262"/>
                    <a:pt x="268" y="262"/>
                  </a:cubicBezTo>
                  <a:cubicBezTo>
                    <a:pt x="267" y="264"/>
                    <a:pt x="267" y="264"/>
                    <a:pt x="267" y="264"/>
                  </a:cubicBezTo>
                  <a:cubicBezTo>
                    <a:pt x="268" y="264"/>
                    <a:pt x="268" y="264"/>
                    <a:pt x="268" y="264"/>
                  </a:cubicBezTo>
                  <a:cubicBezTo>
                    <a:pt x="269" y="265"/>
                    <a:pt x="269" y="265"/>
                    <a:pt x="269" y="265"/>
                  </a:cubicBezTo>
                  <a:cubicBezTo>
                    <a:pt x="268" y="266"/>
                    <a:pt x="268" y="266"/>
                    <a:pt x="268" y="266"/>
                  </a:cubicBezTo>
                  <a:cubicBezTo>
                    <a:pt x="268" y="266"/>
                    <a:pt x="268" y="266"/>
                    <a:pt x="268" y="266"/>
                  </a:cubicBezTo>
                  <a:cubicBezTo>
                    <a:pt x="269" y="270"/>
                    <a:pt x="269" y="270"/>
                    <a:pt x="269" y="270"/>
                  </a:cubicBezTo>
                  <a:cubicBezTo>
                    <a:pt x="270" y="271"/>
                    <a:pt x="270" y="271"/>
                    <a:pt x="270" y="271"/>
                  </a:cubicBezTo>
                  <a:cubicBezTo>
                    <a:pt x="271" y="272"/>
                    <a:pt x="271" y="272"/>
                    <a:pt x="271" y="272"/>
                  </a:cubicBezTo>
                  <a:cubicBezTo>
                    <a:pt x="273" y="273"/>
                    <a:pt x="273" y="273"/>
                    <a:pt x="273" y="273"/>
                  </a:cubicBezTo>
                  <a:cubicBezTo>
                    <a:pt x="274" y="274"/>
                    <a:pt x="274" y="274"/>
                    <a:pt x="274" y="274"/>
                  </a:cubicBezTo>
                  <a:cubicBezTo>
                    <a:pt x="275" y="274"/>
                    <a:pt x="275" y="274"/>
                    <a:pt x="275" y="274"/>
                  </a:cubicBezTo>
                  <a:cubicBezTo>
                    <a:pt x="276" y="275"/>
                    <a:pt x="276" y="275"/>
                    <a:pt x="276" y="275"/>
                  </a:cubicBezTo>
                  <a:cubicBezTo>
                    <a:pt x="277" y="275"/>
                    <a:pt x="277" y="275"/>
                    <a:pt x="277" y="275"/>
                  </a:cubicBezTo>
                  <a:cubicBezTo>
                    <a:pt x="279" y="274"/>
                    <a:pt x="279" y="274"/>
                    <a:pt x="279" y="274"/>
                  </a:cubicBezTo>
                  <a:cubicBezTo>
                    <a:pt x="280" y="274"/>
                    <a:pt x="280" y="274"/>
                    <a:pt x="280" y="274"/>
                  </a:cubicBezTo>
                  <a:cubicBezTo>
                    <a:pt x="282" y="276"/>
                    <a:pt x="282" y="276"/>
                    <a:pt x="282" y="276"/>
                  </a:cubicBezTo>
                  <a:cubicBezTo>
                    <a:pt x="284" y="276"/>
                    <a:pt x="284" y="276"/>
                    <a:pt x="284" y="276"/>
                  </a:cubicBezTo>
                  <a:cubicBezTo>
                    <a:pt x="285" y="278"/>
                    <a:pt x="285" y="278"/>
                    <a:pt x="285" y="278"/>
                  </a:cubicBezTo>
                  <a:cubicBezTo>
                    <a:pt x="286" y="278"/>
                    <a:pt x="286" y="278"/>
                    <a:pt x="286" y="278"/>
                  </a:cubicBezTo>
                  <a:cubicBezTo>
                    <a:pt x="286" y="279"/>
                    <a:pt x="286" y="279"/>
                    <a:pt x="286" y="279"/>
                  </a:cubicBezTo>
                  <a:cubicBezTo>
                    <a:pt x="284" y="280"/>
                    <a:pt x="284" y="280"/>
                    <a:pt x="284" y="280"/>
                  </a:cubicBezTo>
                  <a:cubicBezTo>
                    <a:pt x="284" y="281"/>
                    <a:pt x="284" y="281"/>
                    <a:pt x="284" y="281"/>
                  </a:cubicBezTo>
                  <a:cubicBezTo>
                    <a:pt x="284" y="281"/>
                    <a:pt x="284" y="281"/>
                    <a:pt x="284" y="281"/>
                  </a:cubicBezTo>
                  <a:cubicBezTo>
                    <a:pt x="284" y="282"/>
                    <a:pt x="284" y="282"/>
                    <a:pt x="284" y="282"/>
                  </a:cubicBezTo>
                  <a:cubicBezTo>
                    <a:pt x="283" y="284"/>
                    <a:pt x="283" y="284"/>
                    <a:pt x="283" y="284"/>
                  </a:cubicBezTo>
                  <a:cubicBezTo>
                    <a:pt x="281" y="285"/>
                    <a:pt x="281" y="285"/>
                    <a:pt x="281" y="285"/>
                  </a:cubicBezTo>
                  <a:cubicBezTo>
                    <a:pt x="281" y="285"/>
                    <a:pt x="281" y="285"/>
                    <a:pt x="281" y="285"/>
                  </a:cubicBezTo>
                  <a:cubicBezTo>
                    <a:pt x="280" y="287"/>
                    <a:pt x="280" y="287"/>
                    <a:pt x="280" y="287"/>
                  </a:cubicBezTo>
                  <a:cubicBezTo>
                    <a:pt x="281" y="288"/>
                    <a:pt x="281" y="288"/>
                    <a:pt x="281" y="288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282" y="292"/>
                    <a:pt x="282" y="292"/>
                    <a:pt x="282" y="292"/>
                  </a:cubicBezTo>
                  <a:cubicBezTo>
                    <a:pt x="282" y="293"/>
                    <a:pt x="282" y="293"/>
                    <a:pt x="282" y="293"/>
                  </a:cubicBezTo>
                  <a:cubicBezTo>
                    <a:pt x="280" y="293"/>
                    <a:pt x="280" y="293"/>
                    <a:pt x="280" y="293"/>
                  </a:cubicBezTo>
                  <a:cubicBezTo>
                    <a:pt x="281" y="294"/>
                    <a:pt x="281" y="294"/>
                    <a:pt x="281" y="294"/>
                  </a:cubicBezTo>
                  <a:cubicBezTo>
                    <a:pt x="284" y="294"/>
                    <a:pt x="284" y="294"/>
                    <a:pt x="284" y="294"/>
                  </a:cubicBezTo>
                  <a:cubicBezTo>
                    <a:pt x="285" y="294"/>
                    <a:pt x="285" y="294"/>
                    <a:pt x="285" y="294"/>
                  </a:cubicBezTo>
                  <a:cubicBezTo>
                    <a:pt x="286" y="294"/>
                    <a:pt x="286" y="294"/>
                    <a:pt x="286" y="294"/>
                  </a:cubicBezTo>
                  <a:cubicBezTo>
                    <a:pt x="286" y="295"/>
                    <a:pt x="286" y="295"/>
                    <a:pt x="286" y="295"/>
                  </a:cubicBezTo>
                  <a:cubicBezTo>
                    <a:pt x="287" y="294"/>
                    <a:pt x="287" y="294"/>
                    <a:pt x="287" y="294"/>
                  </a:cubicBezTo>
                  <a:cubicBezTo>
                    <a:pt x="288" y="294"/>
                    <a:pt x="288" y="294"/>
                    <a:pt x="288" y="294"/>
                  </a:cubicBezTo>
                  <a:cubicBezTo>
                    <a:pt x="289" y="294"/>
                    <a:pt x="289" y="294"/>
                    <a:pt x="289" y="294"/>
                  </a:cubicBezTo>
                  <a:cubicBezTo>
                    <a:pt x="291" y="294"/>
                    <a:pt x="291" y="294"/>
                    <a:pt x="291" y="294"/>
                  </a:cubicBezTo>
                  <a:cubicBezTo>
                    <a:pt x="294" y="295"/>
                    <a:pt x="294" y="295"/>
                    <a:pt x="294" y="295"/>
                  </a:cubicBezTo>
                  <a:cubicBezTo>
                    <a:pt x="295" y="294"/>
                    <a:pt x="295" y="294"/>
                    <a:pt x="295" y="294"/>
                  </a:cubicBezTo>
                  <a:cubicBezTo>
                    <a:pt x="297" y="294"/>
                    <a:pt x="297" y="294"/>
                    <a:pt x="297" y="294"/>
                  </a:cubicBezTo>
                  <a:cubicBezTo>
                    <a:pt x="297" y="295"/>
                    <a:pt x="297" y="295"/>
                    <a:pt x="297" y="295"/>
                  </a:cubicBezTo>
                  <a:cubicBezTo>
                    <a:pt x="298" y="295"/>
                    <a:pt x="298" y="295"/>
                    <a:pt x="298" y="295"/>
                  </a:cubicBezTo>
                  <a:cubicBezTo>
                    <a:pt x="299" y="295"/>
                    <a:pt x="299" y="295"/>
                    <a:pt x="299" y="295"/>
                  </a:cubicBezTo>
                  <a:cubicBezTo>
                    <a:pt x="300" y="294"/>
                    <a:pt x="300" y="294"/>
                    <a:pt x="300" y="294"/>
                  </a:cubicBezTo>
                  <a:cubicBezTo>
                    <a:pt x="301" y="295"/>
                    <a:pt x="301" y="295"/>
                    <a:pt x="301" y="295"/>
                  </a:cubicBezTo>
                  <a:cubicBezTo>
                    <a:pt x="301" y="296"/>
                    <a:pt x="301" y="296"/>
                    <a:pt x="301" y="296"/>
                  </a:cubicBezTo>
                  <a:cubicBezTo>
                    <a:pt x="302" y="296"/>
                    <a:pt x="302" y="296"/>
                    <a:pt x="302" y="296"/>
                  </a:cubicBezTo>
                  <a:cubicBezTo>
                    <a:pt x="303" y="295"/>
                    <a:pt x="303" y="295"/>
                    <a:pt x="303" y="295"/>
                  </a:cubicBezTo>
                  <a:cubicBezTo>
                    <a:pt x="303" y="296"/>
                    <a:pt x="303" y="296"/>
                    <a:pt x="303" y="296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305" y="297"/>
                    <a:pt x="305" y="297"/>
                    <a:pt x="305" y="297"/>
                  </a:cubicBezTo>
                  <a:cubicBezTo>
                    <a:pt x="305" y="296"/>
                    <a:pt x="305" y="296"/>
                    <a:pt x="305" y="296"/>
                  </a:cubicBezTo>
                  <a:cubicBezTo>
                    <a:pt x="307" y="296"/>
                    <a:pt x="307" y="296"/>
                    <a:pt x="307" y="296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0" y="294"/>
                    <a:pt x="310" y="294"/>
                    <a:pt x="310" y="294"/>
                  </a:cubicBezTo>
                  <a:cubicBezTo>
                    <a:pt x="311" y="294"/>
                    <a:pt x="311" y="294"/>
                    <a:pt x="311" y="294"/>
                  </a:cubicBezTo>
                  <a:cubicBezTo>
                    <a:pt x="313" y="293"/>
                    <a:pt x="313" y="293"/>
                    <a:pt x="313" y="293"/>
                  </a:cubicBezTo>
                  <a:cubicBezTo>
                    <a:pt x="315" y="292"/>
                    <a:pt x="315" y="292"/>
                    <a:pt x="315" y="292"/>
                  </a:cubicBezTo>
                  <a:cubicBezTo>
                    <a:pt x="316" y="291"/>
                    <a:pt x="316" y="291"/>
                    <a:pt x="316" y="291"/>
                  </a:cubicBezTo>
                  <a:cubicBezTo>
                    <a:pt x="317" y="291"/>
                    <a:pt x="317" y="291"/>
                    <a:pt x="317" y="291"/>
                  </a:cubicBezTo>
                  <a:cubicBezTo>
                    <a:pt x="318" y="291"/>
                    <a:pt x="318" y="291"/>
                    <a:pt x="318" y="291"/>
                  </a:cubicBezTo>
                  <a:cubicBezTo>
                    <a:pt x="320" y="291"/>
                    <a:pt x="320" y="291"/>
                    <a:pt x="320" y="291"/>
                  </a:cubicBezTo>
                  <a:cubicBezTo>
                    <a:pt x="321" y="291"/>
                    <a:pt x="321" y="291"/>
                    <a:pt x="321" y="291"/>
                  </a:cubicBezTo>
                  <a:cubicBezTo>
                    <a:pt x="322" y="292"/>
                    <a:pt x="322" y="292"/>
                    <a:pt x="322" y="292"/>
                  </a:cubicBezTo>
                  <a:cubicBezTo>
                    <a:pt x="326" y="292"/>
                    <a:pt x="326" y="292"/>
                    <a:pt x="326" y="292"/>
                  </a:cubicBezTo>
                  <a:cubicBezTo>
                    <a:pt x="329" y="289"/>
                    <a:pt x="329" y="289"/>
                    <a:pt x="329" y="289"/>
                  </a:cubicBezTo>
                  <a:cubicBezTo>
                    <a:pt x="330" y="288"/>
                    <a:pt x="330" y="288"/>
                    <a:pt x="330" y="288"/>
                  </a:cubicBezTo>
                  <a:cubicBezTo>
                    <a:pt x="330" y="288"/>
                    <a:pt x="330" y="288"/>
                    <a:pt x="330" y="288"/>
                  </a:cubicBezTo>
                  <a:cubicBezTo>
                    <a:pt x="331" y="289"/>
                    <a:pt x="331" y="289"/>
                    <a:pt x="331" y="289"/>
                  </a:cubicBezTo>
                  <a:cubicBezTo>
                    <a:pt x="331" y="288"/>
                    <a:pt x="331" y="288"/>
                    <a:pt x="331" y="288"/>
                  </a:cubicBezTo>
                  <a:cubicBezTo>
                    <a:pt x="333" y="287"/>
                    <a:pt x="333" y="287"/>
                    <a:pt x="333" y="287"/>
                  </a:cubicBezTo>
                  <a:cubicBezTo>
                    <a:pt x="333" y="286"/>
                    <a:pt x="333" y="286"/>
                    <a:pt x="333" y="286"/>
                  </a:cubicBezTo>
                  <a:cubicBezTo>
                    <a:pt x="333" y="285"/>
                    <a:pt x="333" y="285"/>
                    <a:pt x="333" y="285"/>
                  </a:cubicBezTo>
                  <a:cubicBezTo>
                    <a:pt x="334" y="285"/>
                    <a:pt x="334" y="285"/>
                    <a:pt x="334" y="285"/>
                  </a:cubicBezTo>
                  <a:cubicBezTo>
                    <a:pt x="335" y="285"/>
                    <a:pt x="335" y="285"/>
                    <a:pt x="335" y="285"/>
                  </a:cubicBezTo>
                  <a:cubicBezTo>
                    <a:pt x="335" y="284"/>
                    <a:pt x="335" y="284"/>
                    <a:pt x="335" y="284"/>
                  </a:cubicBezTo>
                  <a:cubicBezTo>
                    <a:pt x="335" y="284"/>
                    <a:pt x="335" y="284"/>
                    <a:pt x="335" y="284"/>
                  </a:cubicBezTo>
                  <a:cubicBezTo>
                    <a:pt x="336" y="284"/>
                    <a:pt x="336" y="284"/>
                    <a:pt x="336" y="284"/>
                  </a:cubicBezTo>
                  <a:cubicBezTo>
                    <a:pt x="337" y="284"/>
                    <a:pt x="337" y="284"/>
                    <a:pt x="337" y="284"/>
                  </a:cubicBezTo>
                  <a:cubicBezTo>
                    <a:pt x="337" y="285"/>
                    <a:pt x="337" y="285"/>
                    <a:pt x="337" y="285"/>
                  </a:cubicBezTo>
                  <a:cubicBezTo>
                    <a:pt x="337" y="286"/>
                    <a:pt x="337" y="286"/>
                    <a:pt x="337" y="286"/>
                  </a:cubicBezTo>
                  <a:cubicBezTo>
                    <a:pt x="338" y="286"/>
                    <a:pt x="338" y="286"/>
                    <a:pt x="338" y="286"/>
                  </a:cubicBezTo>
                  <a:cubicBezTo>
                    <a:pt x="337" y="287"/>
                    <a:pt x="337" y="287"/>
                    <a:pt x="337" y="287"/>
                  </a:cubicBezTo>
                  <a:cubicBezTo>
                    <a:pt x="337" y="288"/>
                    <a:pt x="337" y="288"/>
                    <a:pt x="337" y="288"/>
                  </a:cubicBezTo>
                  <a:cubicBezTo>
                    <a:pt x="336" y="289"/>
                    <a:pt x="336" y="289"/>
                    <a:pt x="336" y="289"/>
                  </a:cubicBezTo>
                  <a:cubicBezTo>
                    <a:pt x="335" y="290"/>
                    <a:pt x="335" y="290"/>
                    <a:pt x="335" y="290"/>
                  </a:cubicBezTo>
                  <a:cubicBezTo>
                    <a:pt x="335" y="291"/>
                    <a:pt x="335" y="291"/>
                    <a:pt x="335" y="291"/>
                  </a:cubicBezTo>
                  <a:cubicBezTo>
                    <a:pt x="336" y="291"/>
                    <a:pt x="336" y="291"/>
                    <a:pt x="336" y="291"/>
                  </a:cubicBezTo>
                  <a:cubicBezTo>
                    <a:pt x="338" y="292"/>
                    <a:pt x="338" y="292"/>
                    <a:pt x="338" y="292"/>
                  </a:cubicBezTo>
                  <a:cubicBezTo>
                    <a:pt x="338" y="291"/>
                    <a:pt x="338" y="291"/>
                    <a:pt x="338" y="291"/>
                  </a:cubicBezTo>
                  <a:cubicBezTo>
                    <a:pt x="339" y="291"/>
                    <a:pt x="339" y="291"/>
                    <a:pt x="339" y="291"/>
                  </a:cubicBezTo>
                  <a:cubicBezTo>
                    <a:pt x="341" y="292"/>
                    <a:pt x="341" y="292"/>
                    <a:pt x="341" y="292"/>
                  </a:cubicBezTo>
                  <a:cubicBezTo>
                    <a:pt x="341" y="294"/>
                    <a:pt x="341" y="294"/>
                    <a:pt x="341" y="294"/>
                  </a:cubicBezTo>
                  <a:cubicBezTo>
                    <a:pt x="342" y="294"/>
                    <a:pt x="342" y="294"/>
                    <a:pt x="342" y="294"/>
                  </a:cubicBezTo>
                  <a:cubicBezTo>
                    <a:pt x="342" y="294"/>
                    <a:pt x="342" y="294"/>
                    <a:pt x="342" y="294"/>
                  </a:cubicBezTo>
                  <a:cubicBezTo>
                    <a:pt x="343" y="293"/>
                    <a:pt x="343" y="293"/>
                    <a:pt x="343" y="293"/>
                  </a:cubicBezTo>
                  <a:cubicBezTo>
                    <a:pt x="344" y="294"/>
                    <a:pt x="344" y="294"/>
                    <a:pt x="344" y="294"/>
                  </a:cubicBezTo>
                  <a:cubicBezTo>
                    <a:pt x="344" y="295"/>
                    <a:pt x="344" y="295"/>
                    <a:pt x="344" y="295"/>
                  </a:cubicBezTo>
                  <a:cubicBezTo>
                    <a:pt x="343" y="296"/>
                    <a:pt x="343" y="296"/>
                    <a:pt x="343" y="296"/>
                  </a:cubicBezTo>
                  <a:cubicBezTo>
                    <a:pt x="341" y="296"/>
                    <a:pt x="341" y="296"/>
                    <a:pt x="341" y="296"/>
                  </a:cubicBezTo>
                  <a:cubicBezTo>
                    <a:pt x="340" y="297"/>
                    <a:pt x="340" y="297"/>
                    <a:pt x="340" y="297"/>
                  </a:cubicBezTo>
                  <a:cubicBezTo>
                    <a:pt x="341" y="298"/>
                    <a:pt x="341" y="298"/>
                    <a:pt x="341" y="298"/>
                  </a:cubicBezTo>
                  <a:cubicBezTo>
                    <a:pt x="341" y="298"/>
                    <a:pt x="341" y="298"/>
                    <a:pt x="341" y="298"/>
                  </a:cubicBezTo>
                  <a:cubicBezTo>
                    <a:pt x="343" y="298"/>
                    <a:pt x="343" y="298"/>
                    <a:pt x="343" y="298"/>
                  </a:cubicBezTo>
                  <a:cubicBezTo>
                    <a:pt x="344" y="299"/>
                    <a:pt x="344" y="299"/>
                    <a:pt x="344" y="299"/>
                  </a:cubicBezTo>
                  <a:cubicBezTo>
                    <a:pt x="345" y="299"/>
                    <a:pt x="345" y="299"/>
                    <a:pt x="345" y="299"/>
                  </a:cubicBezTo>
                  <a:cubicBezTo>
                    <a:pt x="346" y="297"/>
                    <a:pt x="346" y="297"/>
                    <a:pt x="346" y="297"/>
                  </a:cubicBezTo>
                  <a:cubicBezTo>
                    <a:pt x="347" y="297"/>
                    <a:pt x="347" y="297"/>
                    <a:pt x="347" y="297"/>
                  </a:cubicBezTo>
                  <a:cubicBezTo>
                    <a:pt x="347" y="298"/>
                    <a:pt x="347" y="298"/>
                    <a:pt x="347" y="298"/>
                  </a:cubicBezTo>
                  <a:cubicBezTo>
                    <a:pt x="348" y="300"/>
                    <a:pt x="348" y="300"/>
                    <a:pt x="348" y="300"/>
                  </a:cubicBezTo>
                  <a:cubicBezTo>
                    <a:pt x="349" y="300"/>
                    <a:pt x="349" y="300"/>
                    <a:pt x="349" y="300"/>
                  </a:cubicBezTo>
                  <a:cubicBezTo>
                    <a:pt x="350" y="300"/>
                    <a:pt x="350" y="300"/>
                    <a:pt x="350" y="300"/>
                  </a:cubicBezTo>
                  <a:cubicBezTo>
                    <a:pt x="351" y="300"/>
                    <a:pt x="351" y="300"/>
                    <a:pt x="351" y="300"/>
                  </a:cubicBezTo>
                  <a:cubicBezTo>
                    <a:pt x="352" y="301"/>
                    <a:pt x="352" y="301"/>
                    <a:pt x="352" y="301"/>
                  </a:cubicBezTo>
                  <a:cubicBezTo>
                    <a:pt x="353" y="301"/>
                    <a:pt x="353" y="301"/>
                    <a:pt x="353" y="301"/>
                  </a:cubicBezTo>
                  <a:cubicBezTo>
                    <a:pt x="354" y="302"/>
                    <a:pt x="354" y="302"/>
                    <a:pt x="354" y="302"/>
                  </a:cubicBezTo>
                  <a:cubicBezTo>
                    <a:pt x="354" y="302"/>
                    <a:pt x="354" y="302"/>
                    <a:pt x="354" y="302"/>
                  </a:cubicBezTo>
                  <a:cubicBezTo>
                    <a:pt x="354" y="301"/>
                    <a:pt x="354" y="301"/>
                    <a:pt x="354" y="301"/>
                  </a:cubicBezTo>
                  <a:cubicBezTo>
                    <a:pt x="355" y="301"/>
                    <a:pt x="355" y="301"/>
                    <a:pt x="355" y="301"/>
                  </a:cubicBezTo>
                  <a:cubicBezTo>
                    <a:pt x="356" y="300"/>
                    <a:pt x="356" y="300"/>
                    <a:pt x="356" y="300"/>
                  </a:cubicBezTo>
                  <a:cubicBezTo>
                    <a:pt x="357" y="301"/>
                    <a:pt x="357" y="301"/>
                    <a:pt x="357" y="301"/>
                  </a:cubicBezTo>
                  <a:cubicBezTo>
                    <a:pt x="357" y="302"/>
                    <a:pt x="357" y="302"/>
                    <a:pt x="357" y="302"/>
                  </a:cubicBezTo>
                  <a:cubicBezTo>
                    <a:pt x="358" y="302"/>
                    <a:pt x="358" y="302"/>
                    <a:pt x="358" y="302"/>
                  </a:cubicBezTo>
                  <a:cubicBezTo>
                    <a:pt x="359" y="302"/>
                    <a:pt x="359" y="302"/>
                    <a:pt x="359" y="302"/>
                  </a:cubicBezTo>
                  <a:cubicBezTo>
                    <a:pt x="360" y="301"/>
                    <a:pt x="360" y="301"/>
                    <a:pt x="360" y="301"/>
                  </a:cubicBezTo>
                  <a:cubicBezTo>
                    <a:pt x="361" y="301"/>
                    <a:pt x="361" y="301"/>
                    <a:pt x="361" y="301"/>
                  </a:cubicBezTo>
                  <a:cubicBezTo>
                    <a:pt x="361" y="302"/>
                    <a:pt x="361" y="302"/>
                    <a:pt x="361" y="302"/>
                  </a:cubicBezTo>
                  <a:cubicBezTo>
                    <a:pt x="362" y="302"/>
                    <a:pt x="362" y="302"/>
                    <a:pt x="362" y="302"/>
                  </a:cubicBezTo>
                  <a:cubicBezTo>
                    <a:pt x="362" y="302"/>
                    <a:pt x="362" y="302"/>
                    <a:pt x="362" y="302"/>
                  </a:cubicBezTo>
                  <a:cubicBezTo>
                    <a:pt x="363" y="301"/>
                    <a:pt x="363" y="301"/>
                    <a:pt x="363" y="301"/>
                  </a:cubicBezTo>
                  <a:cubicBezTo>
                    <a:pt x="363" y="300"/>
                    <a:pt x="363" y="300"/>
                    <a:pt x="363" y="300"/>
                  </a:cubicBezTo>
                  <a:cubicBezTo>
                    <a:pt x="365" y="300"/>
                    <a:pt x="365" y="300"/>
                    <a:pt x="365" y="300"/>
                  </a:cubicBezTo>
                  <a:cubicBezTo>
                    <a:pt x="365" y="301"/>
                    <a:pt x="365" y="301"/>
                    <a:pt x="365" y="301"/>
                  </a:cubicBezTo>
                  <a:cubicBezTo>
                    <a:pt x="366" y="301"/>
                    <a:pt x="366" y="301"/>
                    <a:pt x="366" y="301"/>
                  </a:cubicBezTo>
                  <a:cubicBezTo>
                    <a:pt x="366" y="301"/>
                    <a:pt x="366" y="301"/>
                    <a:pt x="366" y="301"/>
                  </a:cubicBezTo>
                  <a:close/>
                  <a:moveTo>
                    <a:pt x="530" y="363"/>
                  </a:moveTo>
                  <a:cubicBezTo>
                    <a:pt x="531" y="361"/>
                    <a:pt x="531" y="361"/>
                    <a:pt x="531" y="361"/>
                  </a:cubicBezTo>
                  <a:cubicBezTo>
                    <a:pt x="530" y="360"/>
                    <a:pt x="530" y="360"/>
                    <a:pt x="530" y="360"/>
                  </a:cubicBezTo>
                  <a:cubicBezTo>
                    <a:pt x="531" y="358"/>
                    <a:pt x="531" y="358"/>
                    <a:pt x="531" y="358"/>
                  </a:cubicBezTo>
                  <a:cubicBezTo>
                    <a:pt x="531" y="356"/>
                    <a:pt x="531" y="356"/>
                    <a:pt x="531" y="356"/>
                  </a:cubicBezTo>
                  <a:cubicBezTo>
                    <a:pt x="533" y="354"/>
                    <a:pt x="533" y="354"/>
                    <a:pt x="533" y="354"/>
                  </a:cubicBezTo>
                  <a:cubicBezTo>
                    <a:pt x="534" y="352"/>
                    <a:pt x="534" y="352"/>
                    <a:pt x="534" y="352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38" y="348"/>
                    <a:pt x="538" y="348"/>
                    <a:pt x="538" y="348"/>
                  </a:cubicBezTo>
                  <a:cubicBezTo>
                    <a:pt x="540" y="346"/>
                    <a:pt x="540" y="346"/>
                    <a:pt x="540" y="346"/>
                  </a:cubicBezTo>
                  <a:cubicBezTo>
                    <a:pt x="540" y="346"/>
                    <a:pt x="540" y="346"/>
                    <a:pt x="540" y="346"/>
                  </a:cubicBezTo>
                  <a:cubicBezTo>
                    <a:pt x="541" y="346"/>
                    <a:pt x="541" y="346"/>
                    <a:pt x="541" y="346"/>
                  </a:cubicBezTo>
                  <a:cubicBezTo>
                    <a:pt x="542" y="346"/>
                    <a:pt x="542" y="346"/>
                    <a:pt x="542" y="346"/>
                  </a:cubicBezTo>
                  <a:cubicBezTo>
                    <a:pt x="544" y="345"/>
                    <a:pt x="544" y="345"/>
                    <a:pt x="544" y="345"/>
                  </a:cubicBezTo>
                  <a:cubicBezTo>
                    <a:pt x="546" y="346"/>
                    <a:pt x="546" y="346"/>
                    <a:pt x="546" y="346"/>
                  </a:cubicBezTo>
                  <a:cubicBezTo>
                    <a:pt x="547" y="347"/>
                    <a:pt x="547" y="347"/>
                    <a:pt x="547" y="347"/>
                  </a:cubicBezTo>
                  <a:cubicBezTo>
                    <a:pt x="548" y="347"/>
                    <a:pt x="548" y="347"/>
                    <a:pt x="548" y="347"/>
                  </a:cubicBezTo>
                  <a:cubicBezTo>
                    <a:pt x="549" y="348"/>
                    <a:pt x="549" y="348"/>
                    <a:pt x="549" y="348"/>
                  </a:cubicBezTo>
                  <a:cubicBezTo>
                    <a:pt x="549" y="350"/>
                    <a:pt x="549" y="350"/>
                    <a:pt x="549" y="350"/>
                  </a:cubicBezTo>
                  <a:cubicBezTo>
                    <a:pt x="549" y="351"/>
                    <a:pt x="549" y="351"/>
                    <a:pt x="549" y="351"/>
                  </a:cubicBezTo>
                  <a:cubicBezTo>
                    <a:pt x="548" y="353"/>
                    <a:pt x="548" y="353"/>
                    <a:pt x="548" y="353"/>
                  </a:cubicBezTo>
                  <a:cubicBezTo>
                    <a:pt x="547" y="354"/>
                    <a:pt x="547" y="354"/>
                    <a:pt x="547" y="354"/>
                  </a:cubicBezTo>
                  <a:cubicBezTo>
                    <a:pt x="547" y="356"/>
                    <a:pt x="547" y="356"/>
                    <a:pt x="547" y="356"/>
                  </a:cubicBezTo>
                  <a:cubicBezTo>
                    <a:pt x="545" y="360"/>
                    <a:pt x="545" y="360"/>
                    <a:pt x="545" y="360"/>
                  </a:cubicBezTo>
                  <a:cubicBezTo>
                    <a:pt x="544" y="361"/>
                    <a:pt x="544" y="361"/>
                    <a:pt x="544" y="361"/>
                  </a:cubicBezTo>
                  <a:cubicBezTo>
                    <a:pt x="542" y="361"/>
                    <a:pt x="542" y="361"/>
                    <a:pt x="542" y="361"/>
                  </a:cubicBezTo>
                  <a:cubicBezTo>
                    <a:pt x="540" y="363"/>
                    <a:pt x="540" y="363"/>
                    <a:pt x="540" y="363"/>
                  </a:cubicBezTo>
                  <a:cubicBezTo>
                    <a:pt x="540" y="363"/>
                    <a:pt x="540" y="363"/>
                    <a:pt x="540" y="363"/>
                  </a:cubicBezTo>
                  <a:cubicBezTo>
                    <a:pt x="539" y="363"/>
                    <a:pt x="539" y="363"/>
                    <a:pt x="539" y="363"/>
                  </a:cubicBezTo>
                  <a:cubicBezTo>
                    <a:pt x="537" y="364"/>
                    <a:pt x="537" y="364"/>
                    <a:pt x="537" y="364"/>
                  </a:cubicBezTo>
                  <a:cubicBezTo>
                    <a:pt x="536" y="363"/>
                    <a:pt x="536" y="363"/>
                    <a:pt x="536" y="363"/>
                  </a:cubicBezTo>
                  <a:cubicBezTo>
                    <a:pt x="533" y="364"/>
                    <a:pt x="533" y="364"/>
                    <a:pt x="533" y="364"/>
                  </a:cubicBezTo>
                  <a:cubicBezTo>
                    <a:pt x="532" y="363"/>
                    <a:pt x="532" y="363"/>
                    <a:pt x="532" y="363"/>
                  </a:cubicBezTo>
                  <a:cubicBezTo>
                    <a:pt x="531" y="363"/>
                    <a:pt x="531" y="363"/>
                    <a:pt x="531" y="363"/>
                  </a:cubicBezTo>
                  <a:cubicBezTo>
                    <a:pt x="530" y="363"/>
                    <a:pt x="530" y="363"/>
                    <a:pt x="530" y="363"/>
                  </a:cubicBezTo>
                  <a:close/>
                  <a:moveTo>
                    <a:pt x="375" y="295"/>
                  </a:moveTo>
                  <a:cubicBezTo>
                    <a:pt x="374" y="295"/>
                    <a:pt x="374" y="295"/>
                    <a:pt x="374" y="295"/>
                  </a:cubicBezTo>
                  <a:cubicBezTo>
                    <a:pt x="375" y="294"/>
                    <a:pt x="375" y="294"/>
                    <a:pt x="375" y="294"/>
                  </a:cubicBezTo>
                  <a:cubicBezTo>
                    <a:pt x="376" y="293"/>
                    <a:pt x="376" y="293"/>
                    <a:pt x="376" y="293"/>
                  </a:cubicBezTo>
                  <a:cubicBezTo>
                    <a:pt x="375" y="292"/>
                    <a:pt x="375" y="292"/>
                    <a:pt x="375" y="292"/>
                  </a:cubicBezTo>
                  <a:cubicBezTo>
                    <a:pt x="375" y="291"/>
                    <a:pt x="375" y="291"/>
                    <a:pt x="375" y="291"/>
                  </a:cubicBezTo>
                  <a:cubicBezTo>
                    <a:pt x="376" y="291"/>
                    <a:pt x="376" y="291"/>
                    <a:pt x="376" y="291"/>
                  </a:cubicBezTo>
                  <a:cubicBezTo>
                    <a:pt x="376" y="292"/>
                    <a:pt x="376" y="292"/>
                    <a:pt x="376" y="292"/>
                  </a:cubicBezTo>
                  <a:cubicBezTo>
                    <a:pt x="377" y="293"/>
                    <a:pt x="377" y="293"/>
                    <a:pt x="377" y="293"/>
                  </a:cubicBezTo>
                  <a:cubicBezTo>
                    <a:pt x="377" y="294"/>
                    <a:pt x="377" y="294"/>
                    <a:pt x="377" y="294"/>
                  </a:cubicBezTo>
                  <a:cubicBezTo>
                    <a:pt x="376" y="295"/>
                    <a:pt x="376" y="295"/>
                    <a:pt x="376" y="295"/>
                  </a:cubicBezTo>
                  <a:cubicBezTo>
                    <a:pt x="376" y="295"/>
                    <a:pt x="376" y="295"/>
                    <a:pt x="376" y="295"/>
                  </a:cubicBezTo>
                  <a:cubicBezTo>
                    <a:pt x="375" y="296"/>
                    <a:pt x="375" y="296"/>
                    <a:pt x="375" y="296"/>
                  </a:cubicBezTo>
                  <a:cubicBezTo>
                    <a:pt x="375" y="295"/>
                    <a:pt x="375" y="295"/>
                    <a:pt x="375" y="295"/>
                  </a:cubicBezTo>
                  <a:close/>
                  <a:moveTo>
                    <a:pt x="360" y="309"/>
                  </a:moveTo>
                  <a:cubicBezTo>
                    <a:pt x="361" y="308"/>
                    <a:pt x="361" y="308"/>
                    <a:pt x="361" y="308"/>
                  </a:cubicBezTo>
                  <a:cubicBezTo>
                    <a:pt x="361" y="307"/>
                    <a:pt x="361" y="307"/>
                    <a:pt x="361" y="307"/>
                  </a:cubicBezTo>
                  <a:cubicBezTo>
                    <a:pt x="361" y="306"/>
                    <a:pt x="361" y="306"/>
                    <a:pt x="361" y="306"/>
                  </a:cubicBezTo>
                  <a:cubicBezTo>
                    <a:pt x="362" y="305"/>
                    <a:pt x="362" y="305"/>
                    <a:pt x="362" y="305"/>
                  </a:cubicBezTo>
                  <a:cubicBezTo>
                    <a:pt x="361" y="305"/>
                    <a:pt x="361" y="305"/>
                    <a:pt x="361" y="305"/>
                  </a:cubicBezTo>
                  <a:cubicBezTo>
                    <a:pt x="360" y="306"/>
                    <a:pt x="360" y="306"/>
                    <a:pt x="360" y="306"/>
                  </a:cubicBezTo>
                  <a:cubicBezTo>
                    <a:pt x="360" y="306"/>
                    <a:pt x="360" y="306"/>
                    <a:pt x="360" y="306"/>
                  </a:cubicBezTo>
                  <a:cubicBezTo>
                    <a:pt x="358" y="306"/>
                    <a:pt x="358" y="306"/>
                    <a:pt x="358" y="306"/>
                  </a:cubicBezTo>
                  <a:cubicBezTo>
                    <a:pt x="358" y="307"/>
                    <a:pt x="358" y="307"/>
                    <a:pt x="358" y="307"/>
                  </a:cubicBezTo>
                  <a:cubicBezTo>
                    <a:pt x="359" y="309"/>
                    <a:pt x="359" y="309"/>
                    <a:pt x="359" y="309"/>
                  </a:cubicBezTo>
                  <a:cubicBezTo>
                    <a:pt x="360" y="309"/>
                    <a:pt x="360" y="309"/>
                    <a:pt x="360" y="309"/>
                  </a:cubicBezTo>
                  <a:close/>
                  <a:moveTo>
                    <a:pt x="377" y="306"/>
                  </a:moveTo>
                  <a:cubicBezTo>
                    <a:pt x="376" y="307"/>
                    <a:pt x="376" y="307"/>
                    <a:pt x="376" y="307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75" y="309"/>
                    <a:pt x="375" y="309"/>
                    <a:pt x="375" y="309"/>
                  </a:cubicBezTo>
                  <a:cubicBezTo>
                    <a:pt x="374" y="307"/>
                    <a:pt x="374" y="307"/>
                    <a:pt x="374" y="307"/>
                  </a:cubicBezTo>
                  <a:cubicBezTo>
                    <a:pt x="374" y="306"/>
                    <a:pt x="374" y="306"/>
                    <a:pt x="374" y="306"/>
                  </a:cubicBezTo>
                  <a:cubicBezTo>
                    <a:pt x="375" y="304"/>
                    <a:pt x="375" y="304"/>
                    <a:pt x="375" y="304"/>
                  </a:cubicBezTo>
                  <a:cubicBezTo>
                    <a:pt x="375" y="303"/>
                    <a:pt x="375" y="303"/>
                    <a:pt x="375" y="303"/>
                  </a:cubicBezTo>
                  <a:cubicBezTo>
                    <a:pt x="376" y="302"/>
                    <a:pt x="376" y="302"/>
                    <a:pt x="376" y="302"/>
                  </a:cubicBezTo>
                  <a:cubicBezTo>
                    <a:pt x="377" y="302"/>
                    <a:pt x="377" y="302"/>
                    <a:pt x="377" y="302"/>
                  </a:cubicBezTo>
                  <a:cubicBezTo>
                    <a:pt x="377" y="303"/>
                    <a:pt x="377" y="303"/>
                    <a:pt x="377" y="303"/>
                  </a:cubicBezTo>
                  <a:cubicBezTo>
                    <a:pt x="378" y="304"/>
                    <a:pt x="378" y="304"/>
                    <a:pt x="378" y="304"/>
                  </a:cubicBezTo>
                  <a:cubicBezTo>
                    <a:pt x="377" y="306"/>
                    <a:pt x="377" y="306"/>
                    <a:pt x="377" y="306"/>
                  </a:cubicBezTo>
                  <a:close/>
                  <a:moveTo>
                    <a:pt x="379" y="304"/>
                  </a:moveTo>
                  <a:cubicBezTo>
                    <a:pt x="379" y="303"/>
                    <a:pt x="379" y="303"/>
                    <a:pt x="379" y="303"/>
                  </a:cubicBezTo>
                  <a:cubicBezTo>
                    <a:pt x="379" y="302"/>
                    <a:pt x="379" y="302"/>
                    <a:pt x="379" y="302"/>
                  </a:cubicBezTo>
                  <a:cubicBezTo>
                    <a:pt x="380" y="300"/>
                    <a:pt x="380" y="300"/>
                    <a:pt x="380" y="300"/>
                  </a:cubicBezTo>
                  <a:cubicBezTo>
                    <a:pt x="380" y="299"/>
                    <a:pt x="380" y="299"/>
                    <a:pt x="380" y="299"/>
                  </a:cubicBezTo>
                  <a:cubicBezTo>
                    <a:pt x="381" y="301"/>
                    <a:pt x="381" y="301"/>
                    <a:pt x="381" y="301"/>
                  </a:cubicBezTo>
                  <a:cubicBezTo>
                    <a:pt x="380" y="302"/>
                    <a:pt x="380" y="302"/>
                    <a:pt x="380" y="302"/>
                  </a:cubicBezTo>
                  <a:cubicBezTo>
                    <a:pt x="380" y="303"/>
                    <a:pt x="380" y="303"/>
                    <a:pt x="380" y="303"/>
                  </a:cubicBezTo>
                  <a:cubicBezTo>
                    <a:pt x="379" y="304"/>
                    <a:pt x="379" y="304"/>
                    <a:pt x="379" y="304"/>
                  </a:cubicBezTo>
                  <a:close/>
                  <a:moveTo>
                    <a:pt x="412" y="304"/>
                  </a:moveTo>
                  <a:cubicBezTo>
                    <a:pt x="413" y="301"/>
                    <a:pt x="413" y="301"/>
                    <a:pt x="413" y="301"/>
                  </a:cubicBezTo>
                  <a:cubicBezTo>
                    <a:pt x="414" y="300"/>
                    <a:pt x="414" y="300"/>
                    <a:pt x="414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2"/>
                    <a:pt x="417" y="302"/>
                    <a:pt x="417" y="302"/>
                  </a:cubicBezTo>
                  <a:cubicBezTo>
                    <a:pt x="415" y="305"/>
                    <a:pt x="415" y="305"/>
                    <a:pt x="415" y="305"/>
                  </a:cubicBezTo>
                  <a:cubicBezTo>
                    <a:pt x="414" y="305"/>
                    <a:pt x="414" y="305"/>
                    <a:pt x="414" y="305"/>
                  </a:cubicBezTo>
                  <a:cubicBezTo>
                    <a:pt x="414" y="304"/>
                    <a:pt x="414" y="304"/>
                    <a:pt x="414" y="304"/>
                  </a:cubicBezTo>
                  <a:cubicBezTo>
                    <a:pt x="414" y="302"/>
                    <a:pt x="414" y="302"/>
                    <a:pt x="414" y="302"/>
                  </a:cubicBezTo>
                  <a:cubicBezTo>
                    <a:pt x="413" y="303"/>
                    <a:pt x="413" y="303"/>
                    <a:pt x="413" y="303"/>
                  </a:cubicBezTo>
                  <a:cubicBezTo>
                    <a:pt x="413" y="304"/>
                    <a:pt x="413" y="304"/>
                    <a:pt x="413" y="304"/>
                  </a:cubicBezTo>
                  <a:cubicBezTo>
                    <a:pt x="412" y="304"/>
                    <a:pt x="412" y="304"/>
                    <a:pt x="412" y="304"/>
                  </a:cubicBezTo>
                  <a:close/>
                  <a:moveTo>
                    <a:pt x="410" y="302"/>
                  </a:moveTo>
                  <a:cubicBezTo>
                    <a:pt x="411" y="302"/>
                    <a:pt x="411" y="302"/>
                    <a:pt x="411" y="302"/>
                  </a:cubicBezTo>
                  <a:cubicBezTo>
                    <a:pt x="412" y="300"/>
                    <a:pt x="412" y="300"/>
                    <a:pt x="412" y="300"/>
                  </a:cubicBezTo>
                  <a:cubicBezTo>
                    <a:pt x="411" y="298"/>
                    <a:pt x="411" y="298"/>
                    <a:pt x="411" y="298"/>
                  </a:cubicBezTo>
                  <a:cubicBezTo>
                    <a:pt x="410" y="300"/>
                    <a:pt x="410" y="300"/>
                    <a:pt x="410" y="300"/>
                  </a:cubicBezTo>
                  <a:cubicBezTo>
                    <a:pt x="410" y="302"/>
                    <a:pt x="410" y="302"/>
                    <a:pt x="410" y="302"/>
                  </a:cubicBezTo>
                  <a:close/>
                  <a:moveTo>
                    <a:pt x="409" y="317"/>
                  </a:moveTo>
                  <a:cubicBezTo>
                    <a:pt x="410" y="316"/>
                    <a:pt x="410" y="316"/>
                    <a:pt x="410" y="316"/>
                  </a:cubicBezTo>
                  <a:cubicBezTo>
                    <a:pt x="413" y="315"/>
                    <a:pt x="413" y="315"/>
                    <a:pt x="413" y="315"/>
                  </a:cubicBezTo>
                  <a:cubicBezTo>
                    <a:pt x="413" y="313"/>
                    <a:pt x="413" y="313"/>
                    <a:pt x="413" y="313"/>
                  </a:cubicBezTo>
                  <a:cubicBezTo>
                    <a:pt x="411" y="314"/>
                    <a:pt x="411" y="314"/>
                    <a:pt x="411" y="314"/>
                  </a:cubicBezTo>
                  <a:cubicBezTo>
                    <a:pt x="410" y="313"/>
                    <a:pt x="410" y="313"/>
                    <a:pt x="410" y="313"/>
                  </a:cubicBezTo>
                  <a:cubicBezTo>
                    <a:pt x="411" y="309"/>
                    <a:pt x="411" y="309"/>
                    <a:pt x="411" y="309"/>
                  </a:cubicBezTo>
                  <a:cubicBezTo>
                    <a:pt x="412" y="308"/>
                    <a:pt x="412" y="308"/>
                    <a:pt x="412" y="308"/>
                  </a:cubicBezTo>
                  <a:cubicBezTo>
                    <a:pt x="410" y="309"/>
                    <a:pt x="410" y="309"/>
                    <a:pt x="410" y="309"/>
                  </a:cubicBezTo>
                  <a:cubicBezTo>
                    <a:pt x="409" y="311"/>
                    <a:pt x="409" y="311"/>
                    <a:pt x="409" y="311"/>
                  </a:cubicBezTo>
                  <a:cubicBezTo>
                    <a:pt x="409" y="310"/>
                    <a:pt x="409" y="310"/>
                    <a:pt x="409" y="310"/>
                  </a:cubicBezTo>
                  <a:cubicBezTo>
                    <a:pt x="410" y="306"/>
                    <a:pt x="410" y="306"/>
                    <a:pt x="410" y="306"/>
                  </a:cubicBezTo>
                  <a:cubicBezTo>
                    <a:pt x="409" y="300"/>
                    <a:pt x="409" y="300"/>
                    <a:pt x="409" y="300"/>
                  </a:cubicBezTo>
                  <a:cubicBezTo>
                    <a:pt x="407" y="298"/>
                    <a:pt x="407" y="298"/>
                    <a:pt x="407" y="298"/>
                  </a:cubicBezTo>
                  <a:cubicBezTo>
                    <a:pt x="407" y="296"/>
                    <a:pt x="407" y="296"/>
                    <a:pt x="407" y="296"/>
                  </a:cubicBezTo>
                  <a:cubicBezTo>
                    <a:pt x="405" y="296"/>
                    <a:pt x="405" y="296"/>
                    <a:pt x="405" y="296"/>
                  </a:cubicBezTo>
                  <a:cubicBezTo>
                    <a:pt x="404" y="298"/>
                    <a:pt x="404" y="298"/>
                    <a:pt x="404" y="298"/>
                  </a:cubicBezTo>
                  <a:cubicBezTo>
                    <a:pt x="404" y="296"/>
                    <a:pt x="404" y="296"/>
                    <a:pt x="404" y="296"/>
                  </a:cubicBezTo>
                  <a:cubicBezTo>
                    <a:pt x="405" y="295"/>
                    <a:pt x="405" y="295"/>
                    <a:pt x="405" y="295"/>
                  </a:cubicBezTo>
                  <a:cubicBezTo>
                    <a:pt x="404" y="293"/>
                    <a:pt x="404" y="293"/>
                    <a:pt x="404" y="293"/>
                  </a:cubicBezTo>
                  <a:cubicBezTo>
                    <a:pt x="405" y="292"/>
                    <a:pt x="405" y="292"/>
                    <a:pt x="405" y="292"/>
                  </a:cubicBezTo>
                  <a:cubicBezTo>
                    <a:pt x="405" y="290"/>
                    <a:pt x="405" y="290"/>
                    <a:pt x="405" y="290"/>
                  </a:cubicBezTo>
                  <a:cubicBezTo>
                    <a:pt x="402" y="290"/>
                    <a:pt x="402" y="290"/>
                    <a:pt x="402" y="290"/>
                  </a:cubicBezTo>
                  <a:cubicBezTo>
                    <a:pt x="400" y="293"/>
                    <a:pt x="400" y="293"/>
                    <a:pt x="400" y="293"/>
                  </a:cubicBezTo>
                  <a:cubicBezTo>
                    <a:pt x="399" y="296"/>
                    <a:pt x="399" y="296"/>
                    <a:pt x="399" y="296"/>
                  </a:cubicBezTo>
                  <a:cubicBezTo>
                    <a:pt x="399" y="298"/>
                    <a:pt x="399" y="298"/>
                    <a:pt x="399" y="298"/>
                  </a:cubicBezTo>
                  <a:cubicBezTo>
                    <a:pt x="398" y="298"/>
                    <a:pt x="398" y="298"/>
                    <a:pt x="398" y="298"/>
                  </a:cubicBezTo>
                  <a:cubicBezTo>
                    <a:pt x="397" y="296"/>
                    <a:pt x="397" y="296"/>
                    <a:pt x="397" y="296"/>
                  </a:cubicBezTo>
                  <a:cubicBezTo>
                    <a:pt x="396" y="295"/>
                    <a:pt x="396" y="295"/>
                    <a:pt x="396" y="295"/>
                  </a:cubicBezTo>
                  <a:cubicBezTo>
                    <a:pt x="396" y="297"/>
                    <a:pt x="396" y="297"/>
                    <a:pt x="396" y="297"/>
                  </a:cubicBezTo>
                  <a:cubicBezTo>
                    <a:pt x="395" y="298"/>
                    <a:pt x="395" y="298"/>
                    <a:pt x="395" y="298"/>
                  </a:cubicBezTo>
                  <a:cubicBezTo>
                    <a:pt x="396" y="299"/>
                    <a:pt x="396" y="299"/>
                    <a:pt x="396" y="299"/>
                  </a:cubicBezTo>
                  <a:cubicBezTo>
                    <a:pt x="395" y="301"/>
                    <a:pt x="395" y="301"/>
                    <a:pt x="395" y="301"/>
                  </a:cubicBezTo>
                  <a:cubicBezTo>
                    <a:pt x="393" y="301"/>
                    <a:pt x="393" y="301"/>
                    <a:pt x="393" y="301"/>
                  </a:cubicBezTo>
                  <a:cubicBezTo>
                    <a:pt x="392" y="302"/>
                    <a:pt x="392" y="302"/>
                    <a:pt x="392" y="302"/>
                  </a:cubicBezTo>
                  <a:cubicBezTo>
                    <a:pt x="389" y="302"/>
                    <a:pt x="389" y="302"/>
                    <a:pt x="389" y="302"/>
                  </a:cubicBezTo>
                  <a:cubicBezTo>
                    <a:pt x="388" y="302"/>
                    <a:pt x="388" y="302"/>
                    <a:pt x="388" y="302"/>
                  </a:cubicBezTo>
                  <a:cubicBezTo>
                    <a:pt x="387" y="302"/>
                    <a:pt x="387" y="302"/>
                    <a:pt x="387" y="302"/>
                  </a:cubicBezTo>
                  <a:cubicBezTo>
                    <a:pt x="383" y="305"/>
                    <a:pt x="383" y="305"/>
                    <a:pt x="383" y="305"/>
                  </a:cubicBezTo>
                  <a:cubicBezTo>
                    <a:pt x="384" y="306"/>
                    <a:pt x="384" y="306"/>
                    <a:pt x="384" y="306"/>
                  </a:cubicBezTo>
                  <a:cubicBezTo>
                    <a:pt x="385" y="309"/>
                    <a:pt x="385" y="309"/>
                    <a:pt x="385" y="309"/>
                  </a:cubicBezTo>
                  <a:cubicBezTo>
                    <a:pt x="387" y="308"/>
                    <a:pt x="387" y="308"/>
                    <a:pt x="387" y="308"/>
                  </a:cubicBezTo>
                  <a:cubicBezTo>
                    <a:pt x="387" y="307"/>
                    <a:pt x="387" y="307"/>
                    <a:pt x="387" y="307"/>
                  </a:cubicBezTo>
                  <a:cubicBezTo>
                    <a:pt x="387" y="306"/>
                    <a:pt x="387" y="306"/>
                    <a:pt x="387" y="306"/>
                  </a:cubicBezTo>
                  <a:cubicBezTo>
                    <a:pt x="389" y="307"/>
                    <a:pt x="389" y="307"/>
                    <a:pt x="389" y="307"/>
                  </a:cubicBezTo>
                  <a:cubicBezTo>
                    <a:pt x="388" y="309"/>
                    <a:pt x="388" y="309"/>
                    <a:pt x="388" y="309"/>
                  </a:cubicBezTo>
                  <a:cubicBezTo>
                    <a:pt x="390" y="311"/>
                    <a:pt x="390" y="311"/>
                    <a:pt x="390" y="311"/>
                  </a:cubicBezTo>
                  <a:cubicBezTo>
                    <a:pt x="391" y="309"/>
                    <a:pt x="391" y="309"/>
                    <a:pt x="391" y="309"/>
                  </a:cubicBezTo>
                  <a:cubicBezTo>
                    <a:pt x="392" y="310"/>
                    <a:pt x="392" y="310"/>
                    <a:pt x="392" y="310"/>
                  </a:cubicBezTo>
                  <a:cubicBezTo>
                    <a:pt x="391" y="312"/>
                    <a:pt x="391" y="312"/>
                    <a:pt x="391" y="312"/>
                  </a:cubicBezTo>
                  <a:cubicBezTo>
                    <a:pt x="393" y="314"/>
                    <a:pt x="393" y="314"/>
                    <a:pt x="393" y="314"/>
                  </a:cubicBezTo>
                  <a:cubicBezTo>
                    <a:pt x="395" y="314"/>
                    <a:pt x="395" y="314"/>
                    <a:pt x="395" y="314"/>
                  </a:cubicBezTo>
                  <a:cubicBezTo>
                    <a:pt x="396" y="317"/>
                    <a:pt x="396" y="317"/>
                    <a:pt x="396" y="317"/>
                  </a:cubicBezTo>
                  <a:cubicBezTo>
                    <a:pt x="397" y="318"/>
                    <a:pt x="397" y="318"/>
                    <a:pt x="397" y="318"/>
                  </a:cubicBezTo>
                  <a:cubicBezTo>
                    <a:pt x="398" y="316"/>
                    <a:pt x="398" y="316"/>
                    <a:pt x="398" y="316"/>
                  </a:cubicBezTo>
                  <a:cubicBezTo>
                    <a:pt x="398" y="318"/>
                    <a:pt x="398" y="318"/>
                    <a:pt x="398" y="318"/>
                  </a:cubicBezTo>
                  <a:cubicBezTo>
                    <a:pt x="401" y="320"/>
                    <a:pt x="401" y="320"/>
                    <a:pt x="401" y="320"/>
                  </a:cubicBezTo>
                  <a:cubicBezTo>
                    <a:pt x="402" y="319"/>
                    <a:pt x="402" y="319"/>
                    <a:pt x="402" y="319"/>
                  </a:cubicBezTo>
                  <a:cubicBezTo>
                    <a:pt x="403" y="319"/>
                    <a:pt x="403" y="319"/>
                    <a:pt x="403" y="319"/>
                  </a:cubicBezTo>
                  <a:cubicBezTo>
                    <a:pt x="405" y="318"/>
                    <a:pt x="405" y="318"/>
                    <a:pt x="405" y="318"/>
                  </a:cubicBezTo>
                  <a:cubicBezTo>
                    <a:pt x="406" y="317"/>
                    <a:pt x="406" y="317"/>
                    <a:pt x="406" y="317"/>
                  </a:cubicBezTo>
                  <a:cubicBezTo>
                    <a:pt x="409" y="316"/>
                    <a:pt x="409" y="316"/>
                    <a:pt x="409" y="316"/>
                  </a:cubicBezTo>
                  <a:cubicBezTo>
                    <a:pt x="409" y="317"/>
                    <a:pt x="409" y="317"/>
                    <a:pt x="409" y="317"/>
                  </a:cubicBezTo>
                  <a:close/>
                  <a:moveTo>
                    <a:pt x="589" y="305"/>
                  </a:moveTo>
                  <a:cubicBezTo>
                    <a:pt x="589" y="304"/>
                    <a:pt x="589" y="304"/>
                    <a:pt x="589" y="304"/>
                  </a:cubicBezTo>
                  <a:cubicBezTo>
                    <a:pt x="588" y="303"/>
                    <a:pt x="588" y="303"/>
                    <a:pt x="588" y="303"/>
                  </a:cubicBezTo>
                  <a:cubicBezTo>
                    <a:pt x="589" y="302"/>
                    <a:pt x="589" y="302"/>
                    <a:pt x="589" y="302"/>
                  </a:cubicBezTo>
                  <a:cubicBezTo>
                    <a:pt x="591" y="301"/>
                    <a:pt x="591" y="301"/>
                    <a:pt x="591" y="301"/>
                  </a:cubicBezTo>
                  <a:cubicBezTo>
                    <a:pt x="592" y="301"/>
                    <a:pt x="592" y="301"/>
                    <a:pt x="592" y="301"/>
                  </a:cubicBezTo>
                  <a:cubicBezTo>
                    <a:pt x="592" y="302"/>
                    <a:pt x="592" y="302"/>
                    <a:pt x="592" y="302"/>
                  </a:cubicBezTo>
                  <a:cubicBezTo>
                    <a:pt x="593" y="302"/>
                    <a:pt x="593" y="302"/>
                    <a:pt x="593" y="302"/>
                  </a:cubicBezTo>
                  <a:cubicBezTo>
                    <a:pt x="594" y="303"/>
                    <a:pt x="594" y="303"/>
                    <a:pt x="594" y="303"/>
                  </a:cubicBezTo>
                  <a:cubicBezTo>
                    <a:pt x="593" y="304"/>
                    <a:pt x="593" y="304"/>
                    <a:pt x="593" y="304"/>
                  </a:cubicBezTo>
                  <a:cubicBezTo>
                    <a:pt x="592" y="305"/>
                    <a:pt x="592" y="305"/>
                    <a:pt x="592" y="305"/>
                  </a:cubicBezTo>
                  <a:cubicBezTo>
                    <a:pt x="591" y="304"/>
                    <a:pt x="591" y="304"/>
                    <a:pt x="591" y="304"/>
                  </a:cubicBezTo>
                  <a:cubicBezTo>
                    <a:pt x="590" y="305"/>
                    <a:pt x="590" y="305"/>
                    <a:pt x="590" y="305"/>
                  </a:cubicBezTo>
                  <a:cubicBezTo>
                    <a:pt x="589" y="306"/>
                    <a:pt x="589" y="306"/>
                    <a:pt x="589" y="306"/>
                  </a:cubicBezTo>
                  <a:cubicBezTo>
                    <a:pt x="589" y="305"/>
                    <a:pt x="589" y="305"/>
                    <a:pt x="589" y="305"/>
                  </a:cubicBezTo>
                  <a:close/>
                  <a:moveTo>
                    <a:pt x="585" y="459"/>
                  </a:moveTo>
                  <a:cubicBezTo>
                    <a:pt x="583" y="459"/>
                    <a:pt x="583" y="459"/>
                    <a:pt x="583" y="459"/>
                  </a:cubicBezTo>
                  <a:cubicBezTo>
                    <a:pt x="582" y="458"/>
                    <a:pt x="582" y="458"/>
                    <a:pt x="582" y="458"/>
                  </a:cubicBezTo>
                  <a:cubicBezTo>
                    <a:pt x="579" y="457"/>
                    <a:pt x="579" y="457"/>
                    <a:pt x="579" y="457"/>
                  </a:cubicBezTo>
                  <a:cubicBezTo>
                    <a:pt x="578" y="456"/>
                    <a:pt x="578" y="456"/>
                    <a:pt x="578" y="456"/>
                  </a:cubicBezTo>
                  <a:cubicBezTo>
                    <a:pt x="577" y="456"/>
                    <a:pt x="577" y="456"/>
                    <a:pt x="577" y="456"/>
                  </a:cubicBezTo>
                  <a:cubicBezTo>
                    <a:pt x="574" y="454"/>
                    <a:pt x="574" y="454"/>
                    <a:pt x="574" y="454"/>
                  </a:cubicBezTo>
                  <a:cubicBezTo>
                    <a:pt x="574" y="453"/>
                    <a:pt x="574" y="453"/>
                    <a:pt x="574" y="453"/>
                  </a:cubicBezTo>
                  <a:cubicBezTo>
                    <a:pt x="573" y="452"/>
                    <a:pt x="573" y="452"/>
                    <a:pt x="573" y="452"/>
                  </a:cubicBezTo>
                  <a:cubicBezTo>
                    <a:pt x="572" y="453"/>
                    <a:pt x="572" y="453"/>
                    <a:pt x="572" y="453"/>
                  </a:cubicBezTo>
                  <a:cubicBezTo>
                    <a:pt x="571" y="452"/>
                    <a:pt x="571" y="452"/>
                    <a:pt x="571" y="452"/>
                  </a:cubicBezTo>
                  <a:cubicBezTo>
                    <a:pt x="570" y="453"/>
                    <a:pt x="570" y="453"/>
                    <a:pt x="570" y="453"/>
                  </a:cubicBezTo>
                  <a:cubicBezTo>
                    <a:pt x="567" y="452"/>
                    <a:pt x="567" y="452"/>
                    <a:pt x="567" y="452"/>
                  </a:cubicBezTo>
                  <a:cubicBezTo>
                    <a:pt x="567" y="451"/>
                    <a:pt x="567" y="451"/>
                    <a:pt x="567" y="451"/>
                  </a:cubicBezTo>
                  <a:cubicBezTo>
                    <a:pt x="566" y="450"/>
                    <a:pt x="566" y="450"/>
                    <a:pt x="566" y="450"/>
                  </a:cubicBezTo>
                  <a:cubicBezTo>
                    <a:pt x="565" y="450"/>
                    <a:pt x="565" y="450"/>
                    <a:pt x="565" y="450"/>
                  </a:cubicBezTo>
                  <a:cubicBezTo>
                    <a:pt x="563" y="448"/>
                    <a:pt x="563" y="448"/>
                    <a:pt x="563" y="448"/>
                  </a:cubicBezTo>
                  <a:cubicBezTo>
                    <a:pt x="563" y="446"/>
                    <a:pt x="563" y="446"/>
                    <a:pt x="563" y="446"/>
                  </a:cubicBezTo>
                  <a:cubicBezTo>
                    <a:pt x="562" y="447"/>
                    <a:pt x="562" y="447"/>
                    <a:pt x="562" y="447"/>
                  </a:cubicBezTo>
                  <a:cubicBezTo>
                    <a:pt x="561" y="446"/>
                    <a:pt x="561" y="446"/>
                    <a:pt x="561" y="446"/>
                  </a:cubicBezTo>
                  <a:cubicBezTo>
                    <a:pt x="560" y="444"/>
                    <a:pt x="560" y="444"/>
                    <a:pt x="560" y="444"/>
                  </a:cubicBezTo>
                  <a:cubicBezTo>
                    <a:pt x="561" y="444"/>
                    <a:pt x="561" y="444"/>
                    <a:pt x="561" y="444"/>
                  </a:cubicBezTo>
                  <a:cubicBezTo>
                    <a:pt x="562" y="443"/>
                    <a:pt x="562" y="443"/>
                    <a:pt x="562" y="443"/>
                  </a:cubicBezTo>
                  <a:cubicBezTo>
                    <a:pt x="560" y="442"/>
                    <a:pt x="560" y="442"/>
                    <a:pt x="560" y="442"/>
                  </a:cubicBezTo>
                  <a:cubicBezTo>
                    <a:pt x="560" y="443"/>
                    <a:pt x="560" y="443"/>
                    <a:pt x="560" y="443"/>
                  </a:cubicBezTo>
                  <a:cubicBezTo>
                    <a:pt x="559" y="443"/>
                    <a:pt x="559" y="443"/>
                    <a:pt x="559" y="443"/>
                  </a:cubicBezTo>
                  <a:cubicBezTo>
                    <a:pt x="559" y="443"/>
                    <a:pt x="559" y="443"/>
                    <a:pt x="559" y="443"/>
                  </a:cubicBezTo>
                  <a:cubicBezTo>
                    <a:pt x="559" y="442"/>
                    <a:pt x="559" y="442"/>
                    <a:pt x="559" y="442"/>
                  </a:cubicBezTo>
                  <a:cubicBezTo>
                    <a:pt x="557" y="442"/>
                    <a:pt x="557" y="442"/>
                    <a:pt x="557" y="442"/>
                  </a:cubicBezTo>
                  <a:cubicBezTo>
                    <a:pt x="554" y="440"/>
                    <a:pt x="554" y="440"/>
                    <a:pt x="554" y="440"/>
                  </a:cubicBezTo>
                  <a:cubicBezTo>
                    <a:pt x="553" y="440"/>
                    <a:pt x="553" y="440"/>
                    <a:pt x="553" y="440"/>
                  </a:cubicBezTo>
                  <a:cubicBezTo>
                    <a:pt x="552" y="439"/>
                    <a:pt x="552" y="439"/>
                    <a:pt x="552" y="439"/>
                  </a:cubicBezTo>
                  <a:cubicBezTo>
                    <a:pt x="551" y="438"/>
                    <a:pt x="551" y="438"/>
                    <a:pt x="551" y="438"/>
                  </a:cubicBezTo>
                  <a:cubicBezTo>
                    <a:pt x="551" y="437"/>
                    <a:pt x="551" y="437"/>
                    <a:pt x="551" y="437"/>
                  </a:cubicBezTo>
                  <a:cubicBezTo>
                    <a:pt x="550" y="437"/>
                    <a:pt x="550" y="437"/>
                    <a:pt x="550" y="437"/>
                  </a:cubicBezTo>
                  <a:cubicBezTo>
                    <a:pt x="549" y="436"/>
                    <a:pt x="549" y="436"/>
                    <a:pt x="549" y="436"/>
                  </a:cubicBezTo>
                  <a:cubicBezTo>
                    <a:pt x="548" y="434"/>
                    <a:pt x="548" y="434"/>
                    <a:pt x="548" y="434"/>
                  </a:cubicBezTo>
                  <a:cubicBezTo>
                    <a:pt x="548" y="432"/>
                    <a:pt x="548" y="432"/>
                    <a:pt x="548" y="432"/>
                  </a:cubicBezTo>
                  <a:cubicBezTo>
                    <a:pt x="546" y="431"/>
                    <a:pt x="546" y="431"/>
                    <a:pt x="546" y="431"/>
                  </a:cubicBezTo>
                  <a:cubicBezTo>
                    <a:pt x="547" y="431"/>
                    <a:pt x="547" y="431"/>
                    <a:pt x="547" y="431"/>
                  </a:cubicBezTo>
                  <a:cubicBezTo>
                    <a:pt x="549" y="431"/>
                    <a:pt x="549" y="431"/>
                    <a:pt x="549" y="431"/>
                  </a:cubicBezTo>
                  <a:cubicBezTo>
                    <a:pt x="552" y="429"/>
                    <a:pt x="552" y="429"/>
                    <a:pt x="552" y="429"/>
                  </a:cubicBezTo>
                  <a:cubicBezTo>
                    <a:pt x="553" y="428"/>
                    <a:pt x="553" y="428"/>
                    <a:pt x="553" y="428"/>
                  </a:cubicBezTo>
                  <a:cubicBezTo>
                    <a:pt x="550" y="428"/>
                    <a:pt x="550" y="428"/>
                    <a:pt x="550" y="428"/>
                  </a:cubicBezTo>
                  <a:cubicBezTo>
                    <a:pt x="549" y="426"/>
                    <a:pt x="549" y="426"/>
                    <a:pt x="549" y="426"/>
                  </a:cubicBezTo>
                  <a:cubicBezTo>
                    <a:pt x="548" y="424"/>
                    <a:pt x="548" y="424"/>
                    <a:pt x="548" y="424"/>
                  </a:cubicBezTo>
                  <a:cubicBezTo>
                    <a:pt x="549" y="424"/>
                    <a:pt x="549" y="424"/>
                    <a:pt x="549" y="424"/>
                  </a:cubicBezTo>
                  <a:cubicBezTo>
                    <a:pt x="548" y="424"/>
                    <a:pt x="548" y="424"/>
                    <a:pt x="548" y="424"/>
                  </a:cubicBezTo>
                  <a:cubicBezTo>
                    <a:pt x="547" y="426"/>
                    <a:pt x="547" y="426"/>
                    <a:pt x="547" y="426"/>
                  </a:cubicBezTo>
                  <a:cubicBezTo>
                    <a:pt x="547" y="427"/>
                    <a:pt x="547" y="427"/>
                    <a:pt x="547" y="427"/>
                  </a:cubicBezTo>
                  <a:cubicBezTo>
                    <a:pt x="545" y="426"/>
                    <a:pt x="545" y="426"/>
                    <a:pt x="545" y="426"/>
                  </a:cubicBezTo>
                  <a:cubicBezTo>
                    <a:pt x="546" y="424"/>
                    <a:pt x="546" y="424"/>
                    <a:pt x="546" y="424"/>
                  </a:cubicBezTo>
                  <a:cubicBezTo>
                    <a:pt x="547" y="422"/>
                    <a:pt x="547" y="422"/>
                    <a:pt x="547" y="422"/>
                  </a:cubicBezTo>
                  <a:cubicBezTo>
                    <a:pt x="546" y="424"/>
                    <a:pt x="546" y="424"/>
                    <a:pt x="546" y="424"/>
                  </a:cubicBezTo>
                  <a:cubicBezTo>
                    <a:pt x="545" y="423"/>
                    <a:pt x="545" y="423"/>
                    <a:pt x="545" y="423"/>
                  </a:cubicBezTo>
                  <a:cubicBezTo>
                    <a:pt x="545" y="421"/>
                    <a:pt x="545" y="421"/>
                    <a:pt x="545" y="421"/>
                  </a:cubicBezTo>
                  <a:cubicBezTo>
                    <a:pt x="543" y="421"/>
                    <a:pt x="543" y="421"/>
                    <a:pt x="543" y="421"/>
                  </a:cubicBezTo>
                  <a:cubicBezTo>
                    <a:pt x="543" y="420"/>
                    <a:pt x="543" y="420"/>
                    <a:pt x="543" y="420"/>
                  </a:cubicBezTo>
                  <a:cubicBezTo>
                    <a:pt x="543" y="418"/>
                    <a:pt x="543" y="418"/>
                    <a:pt x="543" y="418"/>
                  </a:cubicBezTo>
                  <a:cubicBezTo>
                    <a:pt x="542" y="416"/>
                    <a:pt x="542" y="416"/>
                    <a:pt x="542" y="416"/>
                  </a:cubicBezTo>
                  <a:cubicBezTo>
                    <a:pt x="541" y="415"/>
                    <a:pt x="541" y="415"/>
                    <a:pt x="541" y="415"/>
                  </a:cubicBezTo>
                  <a:cubicBezTo>
                    <a:pt x="541" y="414"/>
                    <a:pt x="541" y="414"/>
                    <a:pt x="541" y="414"/>
                  </a:cubicBezTo>
                  <a:cubicBezTo>
                    <a:pt x="543" y="412"/>
                    <a:pt x="543" y="412"/>
                    <a:pt x="543" y="412"/>
                  </a:cubicBezTo>
                  <a:cubicBezTo>
                    <a:pt x="543" y="411"/>
                    <a:pt x="543" y="411"/>
                    <a:pt x="543" y="411"/>
                  </a:cubicBezTo>
                  <a:cubicBezTo>
                    <a:pt x="540" y="414"/>
                    <a:pt x="540" y="414"/>
                    <a:pt x="540" y="414"/>
                  </a:cubicBezTo>
                  <a:cubicBezTo>
                    <a:pt x="539" y="415"/>
                    <a:pt x="539" y="415"/>
                    <a:pt x="539" y="415"/>
                  </a:cubicBezTo>
                  <a:cubicBezTo>
                    <a:pt x="539" y="414"/>
                    <a:pt x="539" y="414"/>
                    <a:pt x="539" y="414"/>
                  </a:cubicBezTo>
                  <a:cubicBezTo>
                    <a:pt x="540" y="412"/>
                    <a:pt x="540" y="412"/>
                    <a:pt x="540" y="412"/>
                  </a:cubicBezTo>
                  <a:cubicBezTo>
                    <a:pt x="539" y="411"/>
                    <a:pt x="539" y="411"/>
                    <a:pt x="539" y="411"/>
                  </a:cubicBezTo>
                  <a:cubicBezTo>
                    <a:pt x="538" y="412"/>
                    <a:pt x="538" y="412"/>
                    <a:pt x="538" y="412"/>
                  </a:cubicBezTo>
                  <a:cubicBezTo>
                    <a:pt x="537" y="412"/>
                    <a:pt x="537" y="412"/>
                    <a:pt x="537" y="412"/>
                  </a:cubicBezTo>
                  <a:cubicBezTo>
                    <a:pt x="536" y="414"/>
                    <a:pt x="536" y="414"/>
                    <a:pt x="536" y="414"/>
                  </a:cubicBezTo>
                  <a:cubicBezTo>
                    <a:pt x="535" y="415"/>
                    <a:pt x="535" y="415"/>
                    <a:pt x="535" y="415"/>
                  </a:cubicBezTo>
                  <a:cubicBezTo>
                    <a:pt x="535" y="413"/>
                    <a:pt x="535" y="413"/>
                    <a:pt x="535" y="413"/>
                  </a:cubicBezTo>
                  <a:cubicBezTo>
                    <a:pt x="536" y="412"/>
                    <a:pt x="536" y="412"/>
                    <a:pt x="536" y="412"/>
                  </a:cubicBezTo>
                  <a:cubicBezTo>
                    <a:pt x="536" y="410"/>
                    <a:pt x="536" y="410"/>
                    <a:pt x="536" y="410"/>
                  </a:cubicBezTo>
                  <a:cubicBezTo>
                    <a:pt x="536" y="409"/>
                    <a:pt x="536" y="409"/>
                    <a:pt x="536" y="409"/>
                  </a:cubicBezTo>
                  <a:cubicBezTo>
                    <a:pt x="535" y="410"/>
                    <a:pt x="535" y="410"/>
                    <a:pt x="535" y="410"/>
                  </a:cubicBezTo>
                  <a:cubicBezTo>
                    <a:pt x="533" y="411"/>
                    <a:pt x="533" y="411"/>
                    <a:pt x="533" y="411"/>
                  </a:cubicBezTo>
                  <a:cubicBezTo>
                    <a:pt x="533" y="411"/>
                    <a:pt x="533" y="411"/>
                    <a:pt x="533" y="411"/>
                  </a:cubicBezTo>
                  <a:cubicBezTo>
                    <a:pt x="532" y="413"/>
                    <a:pt x="532" y="413"/>
                    <a:pt x="532" y="413"/>
                  </a:cubicBezTo>
                  <a:cubicBezTo>
                    <a:pt x="531" y="414"/>
                    <a:pt x="531" y="414"/>
                    <a:pt x="531" y="414"/>
                  </a:cubicBezTo>
                  <a:cubicBezTo>
                    <a:pt x="529" y="413"/>
                    <a:pt x="529" y="413"/>
                    <a:pt x="529" y="413"/>
                  </a:cubicBezTo>
                  <a:cubicBezTo>
                    <a:pt x="528" y="412"/>
                    <a:pt x="528" y="412"/>
                    <a:pt x="528" y="412"/>
                  </a:cubicBezTo>
                  <a:cubicBezTo>
                    <a:pt x="527" y="412"/>
                    <a:pt x="527" y="412"/>
                    <a:pt x="527" y="412"/>
                  </a:cubicBezTo>
                  <a:cubicBezTo>
                    <a:pt x="525" y="409"/>
                    <a:pt x="525" y="409"/>
                    <a:pt x="525" y="409"/>
                  </a:cubicBezTo>
                  <a:cubicBezTo>
                    <a:pt x="524" y="409"/>
                    <a:pt x="524" y="409"/>
                    <a:pt x="524" y="409"/>
                  </a:cubicBezTo>
                  <a:cubicBezTo>
                    <a:pt x="524" y="410"/>
                    <a:pt x="524" y="410"/>
                    <a:pt x="524" y="410"/>
                  </a:cubicBezTo>
                  <a:cubicBezTo>
                    <a:pt x="524" y="412"/>
                    <a:pt x="524" y="412"/>
                    <a:pt x="524" y="412"/>
                  </a:cubicBezTo>
                  <a:cubicBezTo>
                    <a:pt x="523" y="413"/>
                    <a:pt x="523" y="413"/>
                    <a:pt x="523" y="413"/>
                  </a:cubicBezTo>
                  <a:cubicBezTo>
                    <a:pt x="521" y="412"/>
                    <a:pt x="521" y="412"/>
                    <a:pt x="521" y="412"/>
                  </a:cubicBezTo>
                  <a:cubicBezTo>
                    <a:pt x="520" y="413"/>
                    <a:pt x="520" y="413"/>
                    <a:pt x="520" y="413"/>
                  </a:cubicBezTo>
                  <a:cubicBezTo>
                    <a:pt x="519" y="413"/>
                    <a:pt x="519" y="413"/>
                    <a:pt x="519" y="413"/>
                  </a:cubicBezTo>
                  <a:cubicBezTo>
                    <a:pt x="518" y="414"/>
                    <a:pt x="518" y="414"/>
                    <a:pt x="518" y="414"/>
                  </a:cubicBezTo>
                  <a:cubicBezTo>
                    <a:pt x="516" y="413"/>
                    <a:pt x="516" y="413"/>
                    <a:pt x="516" y="413"/>
                  </a:cubicBezTo>
                  <a:cubicBezTo>
                    <a:pt x="515" y="414"/>
                    <a:pt x="515" y="414"/>
                    <a:pt x="515" y="414"/>
                  </a:cubicBezTo>
                  <a:cubicBezTo>
                    <a:pt x="514" y="414"/>
                    <a:pt x="514" y="414"/>
                    <a:pt x="514" y="414"/>
                  </a:cubicBezTo>
                  <a:cubicBezTo>
                    <a:pt x="511" y="414"/>
                    <a:pt x="511" y="414"/>
                    <a:pt x="511" y="414"/>
                  </a:cubicBezTo>
                  <a:cubicBezTo>
                    <a:pt x="512" y="412"/>
                    <a:pt x="512" y="412"/>
                    <a:pt x="512" y="412"/>
                  </a:cubicBezTo>
                  <a:cubicBezTo>
                    <a:pt x="510" y="410"/>
                    <a:pt x="510" y="410"/>
                    <a:pt x="510" y="410"/>
                  </a:cubicBezTo>
                  <a:cubicBezTo>
                    <a:pt x="509" y="411"/>
                    <a:pt x="509" y="411"/>
                    <a:pt x="509" y="411"/>
                  </a:cubicBezTo>
                  <a:cubicBezTo>
                    <a:pt x="507" y="410"/>
                    <a:pt x="507" y="410"/>
                    <a:pt x="507" y="410"/>
                  </a:cubicBezTo>
                  <a:cubicBezTo>
                    <a:pt x="506" y="406"/>
                    <a:pt x="506" y="406"/>
                    <a:pt x="506" y="406"/>
                  </a:cubicBezTo>
                  <a:cubicBezTo>
                    <a:pt x="507" y="404"/>
                    <a:pt x="507" y="404"/>
                    <a:pt x="507" y="404"/>
                  </a:cubicBezTo>
                  <a:cubicBezTo>
                    <a:pt x="508" y="403"/>
                    <a:pt x="508" y="403"/>
                    <a:pt x="508" y="403"/>
                  </a:cubicBezTo>
                  <a:cubicBezTo>
                    <a:pt x="508" y="402"/>
                    <a:pt x="508" y="402"/>
                    <a:pt x="508" y="402"/>
                  </a:cubicBezTo>
                  <a:cubicBezTo>
                    <a:pt x="510" y="400"/>
                    <a:pt x="510" y="400"/>
                    <a:pt x="510" y="400"/>
                  </a:cubicBezTo>
                  <a:cubicBezTo>
                    <a:pt x="511" y="400"/>
                    <a:pt x="511" y="400"/>
                    <a:pt x="511" y="400"/>
                  </a:cubicBezTo>
                  <a:cubicBezTo>
                    <a:pt x="512" y="399"/>
                    <a:pt x="512" y="399"/>
                    <a:pt x="512" y="399"/>
                  </a:cubicBezTo>
                  <a:cubicBezTo>
                    <a:pt x="514" y="399"/>
                    <a:pt x="514" y="399"/>
                    <a:pt x="514" y="399"/>
                  </a:cubicBezTo>
                  <a:cubicBezTo>
                    <a:pt x="515" y="399"/>
                    <a:pt x="515" y="399"/>
                    <a:pt x="515" y="399"/>
                  </a:cubicBezTo>
                  <a:cubicBezTo>
                    <a:pt x="515" y="397"/>
                    <a:pt x="515" y="397"/>
                    <a:pt x="515" y="397"/>
                  </a:cubicBezTo>
                  <a:cubicBezTo>
                    <a:pt x="514" y="396"/>
                    <a:pt x="514" y="396"/>
                    <a:pt x="514" y="396"/>
                  </a:cubicBezTo>
                  <a:cubicBezTo>
                    <a:pt x="514" y="395"/>
                    <a:pt x="514" y="395"/>
                    <a:pt x="514" y="395"/>
                  </a:cubicBezTo>
                  <a:cubicBezTo>
                    <a:pt x="515" y="395"/>
                    <a:pt x="515" y="395"/>
                    <a:pt x="515" y="395"/>
                  </a:cubicBezTo>
                  <a:cubicBezTo>
                    <a:pt x="516" y="395"/>
                    <a:pt x="516" y="395"/>
                    <a:pt x="516" y="395"/>
                  </a:cubicBezTo>
                  <a:cubicBezTo>
                    <a:pt x="516" y="394"/>
                    <a:pt x="516" y="394"/>
                    <a:pt x="516" y="394"/>
                  </a:cubicBezTo>
                  <a:cubicBezTo>
                    <a:pt x="516" y="393"/>
                    <a:pt x="516" y="393"/>
                    <a:pt x="516" y="393"/>
                  </a:cubicBezTo>
                  <a:cubicBezTo>
                    <a:pt x="516" y="393"/>
                    <a:pt x="516" y="393"/>
                    <a:pt x="516" y="393"/>
                  </a:cubicBezTo>
                  <a:cubicBezTo>
                    <a:pt x="518" y="395"/>
                    <a:pt x="518" y="395"/>
                    <a:pt x="518" y="395"/>
                  </a:cubicBezTo>
                  <a:cubicBezTo>
                    <a:pt x="520" y="396"/>
                    <a:pt x="520" y="396"/>
                    <a:pt x="520" y="396"/>
                  </a:cubicBezTo>
                  <a:cubicBezTo>
                    <a:pt x="522" y="397"/>
                    <a:pt x="522" y="397"/>
                    <a:pt x="522" y="397"/>
                  </a:cubicBezTo>
                  <a:cubicBezTo>
                    <a:pt x="523" y="399"/>
                    <a:pt x="523" y="399"/>
                    <a:pt x="523" y="399"/>
                  </a:cubicBezTo>
                  <a:cubicBezTo>
                    <a:pt x="524" y="399"/>
                    <a:pt x="524" y="399"/>
                    <a:pt x="524" y="399"/>
                  </a:cubicBezTo>
                  <a:cubicBezTo>
                    <a:pt x="526" y="400"/>
                    <a:pt x="526" y="400"/>
                    <a:pt x="526" y="400"/>
                  </a:cubicBezTo>
                  <a:cubicBezTo>
                    <a:pt x="527" y="399"/>
                    <a:pt x="527" y="399"/>
                    <a:pt x="527" y="399"/>
                  </a:cubicBezTo>
                  <a:cubicBezTo>
                    <a:pt x="528" y="399"/>
                    <a:pt x="528" y="399"/>
                    <a:pt x="528" y="399"/>
                  </a:cubicBezTo>
                  <a:cubicBezTo>
                    <a:pt x="529" y="400"/>
                    <a:pt x="529" y="400"/>
                    <a:pt x="529" y="400"/>
                  </a:cubicBezTo>
                  <a:cubicBezTo>
                    <a:pt x="530" y="400"/>
                    <a:pt x="530" y="400"/>
                    <a:pt x="530" y="400"/>
                  </a:cubicBezTo>
                  <a:cubicBezTo>
                    <a:pt x="532" y="400"/>
                    <a:pt x="532" y="400"/>
                    <a:pt x="532" y="400"/>
                  </a:cubicBezTo>
                  <a:cubicBezTo>
                    <a:pt x="533" y="399"/>
                    <a:pt x="533" y="399"/>
                    <a:pt x="533" y="399"/>
                  </a:cubicBezTo>
                  <a:cubicBezTo>
                    <a:pt x="534" y="397"/>
                    <a:pt x="534" y="397"/>
                    <a:pt x="534" y="397"/>
                  </a:cubicBezTo>
                  <a:cubicBezTo>
                    <a:pt x="536" y="397"/>
                    <a:pt x="536" y="397"/>
                    <a:pt x="536" y="397"/>
                  </a:cubicBezTo>
                  <a:cubicBezTo>
                    <a:pt x="536" y="398"/>
                    <a:pt x="536" y="398"/>
                    <a:pt x="536" y="398"/>
                  </a:cubicBezTo>
                  <a:cubicBezTo>
                    <a:pt x="536" y="399"/>
                    <a:pt x="536" y="399"/>
                    <a:pt x="536" y="399"/>
                  </a:cubicBezTo>
                  <a:cubicBezTo>
                    <a:pt x="537" y="399"/>
                    <a:pt x="537" y="399"/>
                    <a:pt x="537" y="399"/>
                  </a:cubicBezTo>
                  <a:cubicBezTo>
                    <a:pt x="539" y="398"/>
                    <a:pt x="539" y="398"/>
                    <a:pt x="539" y="398"/>
                  </a:cubicBezTo>
                  <a:cubicBezTo>
                    <a:pt x="539" y="396"/>
                    <a:pt x="539" y="396"/>
                    <a:pt x="539" y="396"/>
                  </a:cubicBezTo>
                  <a:cubicBezTo>
                    <a:pt x="541" y="395"/>
                    <a:pt x="541" y="395"/>
                    <a:pt x="541" y="395"/>
                  </a:cubicBezTo>
                  <a:cubicBezTo>
                    <a:pt x="542" y="396"/>
                    <a:pt x="542" y="396"/>
                    <a:pt x="542" y="396"/>
                  </a:cubicBezTo>
                  <a:cubicBezTo>
                    <a:pt x="542" y="399"/>
                    <a:pt x="542" y="399"/>
                    <a:pt x="542" y="399"/>
                  </a:cubicBezTo>
                  <a:cubicBezTo>
                    <a:pt x="542" y="400"/>
                    <a:pt x="542" y="400"/>
                    <a:pt x="542" y="400"/>
                  </a:cubicBezTo>
                  <a:cubicBezTo>
                    <a:pt x="543" y="398"/>
                    <a:pt x="543" y="398"/>
                    <a:pt x="543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45" y="397"/>
                    <a:pt x="545" y="397"/>
                    <a:pt x="545" y="397"/>
                  </a:cubicBezTo>
                  <a:cubicBezTo>
                    <a:pt x="545" y="393"/>
                    <a:pt x="545" y="393"/>
                    <a:pt x="545" y="393"/>
                  </a:cubicBezTo>
                  <a:cubicBezTo>
                    <a:pt x="543" y="391"/>
                    <a:pt x="543" y="391"/>
                    <a:pt x="543" y="391"/>
                  </a:cubicBezTo>
                  <a:cubicBezTo>
                    <a:pt x="543" y="389"/>
                    <a:pt x="543" y="389"/>
                    <a:pt x="543" y="389"/>
                  </a:cubicBezTo>
                  <a:cubicBezTo>
                    <a:pt x="542" y="388"/>
                    <a:pt x="542" y="388"/>
                    <a:pt x="542" y="388"/>
                  </a:cubicBezTo>
                  <a:cubicBezTo>
                    <a:pt x="542" y="386"/>
                    <a:pt x="542" y="386"/>
                    <a:pt x="542" y="386"/>
                  </a:cubicBezTo>
                  <a:cubicBezTo>
                    <a:pt x="543" y="385"/>
                    <a:pt x="543" y="385"/>
                    <a:pt x="543" y="385"/>
                  </a:cubicBezTo>
                  <a:cubicBezTo>
                    <a:pt x="544" y="385"/>
                    <a:pt x="544" y="385"/>
                    <a:pt x="544" y="385"/>
                  </a:cubicBezTo>
                  <a:cubicBezTo>
                    <a:pt x="547" y="383"/>
                    <a:pt x="547" y="383"/>
                    <a:pt x="547" y="383"/>
                  </a:cubicBezTo>
                  <a:cubicBezTo>
                    <a:pt x="550" y="381"/>
                    <a:pt x="550" y="381"/>
                    <a:pt x="550" y="381"/>
                  </a:cubicBezTo>
                  <a:cubicBezTo>
                    <a:pt x="551" y="380"/>
                    <a:pt x="551" y="380"/>
                    <a:pt x="551" y="380"/>
                  </a:cubicBezTo>
                  <a:cubicBezTo>
                    <a:pt x="553" y="378"/>
                    <a:pt x="553" y="378"/>
                    <a:pt x="553" y="378"/>
                  </a:cubicBezTo>
                  <a:cubicBezTo>
                    <a:pt x="554" y="378"/>
                    <a:pt x="554" y="378"/>
                    <a:pt x="554" y="378"/>
                  </a:cubicBezTo>
                  <a:cubicBezTo>
                    <a:pt x="555" y="379"/>
                    <a:pt x="555" y="379"/>
                    <a:pt x="555" y="379"/>
                  </a:cubicBezTo>
                  <a:cubicBezTo>
                    <a:pt x="556" y="378"/>
                    <a:pt x="556" y="378"/>
                    <a:pt x="556" y="378"/>
                  </a:cubicBezTo>
                  <a:cubicBezTo>
                    <a:pt x="557" y="378"/>
                    <a:pt x="557" y="378"/>
                    <a:pt x="557" y="378"/>
                  </a:cubicBezTo>
                  <a:cubicBezTo>
                    <a:pt x="555" y="377"/>
                    <a:pt x="555" y="377"/>
                    <a:pt x="555" y="377"/>
                  </a:cubicBezTo>
                  <a:cubicBezTo>
                    <a:pt x="555" y="376"/>
                    <a:pt x="555" y="376"/>
                    <a:pt x="555" y="376"/>
                  </a:cubicBezTo>
                  <a:cubicBezTo>
                    <a:pt x="558" y="373"/>
                    <a:pt x="558" y="373"/>
                    <a:pt x="558" y="373"/>
                  </a:cubicBezTo>
                  <a:cubicBezTo>
                    <a:pt x="558" y="372"/>
                    <a:pt x="558" y="372"/>
                    <a:pt x="558" y="372"/>
                  </a:cubicBezTo>
                  <a:cubicBezTo>
                    <a:pt x="559" y="371"/>
                    <a:pt x="559" y="371"/>
                    <a:pt x="559" y="371"/>
                  </a:cubicBezTo>
                  <a:cubicBezTo>
                    <a:pt x="562" y="372"/>
                    <a:pt x="562" y="372"/>
                    <a:pt x="562" y="372"/>
                  </a:cubicBezTo>
                  <a:cubicBezTo>
                    <a:pt x="564" y="371"/>
                    <a:pt x="564" y="371"/>
                    <a:pt x="564" y="371"/>
                  </a:cubicBezTo>
                  <a:cubicBezTo>
                    <a:pt x="565" y="370"/>
                    <a:pt x="565" y="370"/>
                    <a:pt x="565" y="370"/>
                  </a:cubicBezTo>
                  <a:cubicBezTo>
                    <a:pt x="564" y="368"/>
                    <a:pt x="564" y="368"/>
                    <a:pt x="564" y="368"/>
                  </a:cubicBezTo>
                  <a:cubicBezTo>
                    <a:pt x="565" y="367"/>
                    <a:pt x="565" y="367"/>
                    <a:pt x="565" y="367"/>
                  </a:cubicBezTo>
                  <a:cubicBezTo>
                    <a:pt x="565" y="364"/>
                    <a:pt x="565" y="364"/>
                    <a:pt x="565" y="364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565" y="363"/>
                    <a:pt x="565" y="363"/>
                    <a:pt x="565" y="363"/>
                  </a:cubicBezTo>
                  <a:cubicBezTo>
                    <a:pt x="565" y="361"/>
                    <a:pt x="565" y="361"/>
                    <a:pt x="565" y="361"/>
                  </a:cubicBezTo>
                  <a:cubicBezTo>
                    <a:pt x="566" y="360"/>
                    <a:pt x="566" y="360"/>
                    <a:pt x="566" y="360"/>
                  </a:cubicBezTo>
                  <a:cubicBezTo>
                    <a:pt x="566" y="358"/>
                    <a:pt x="566" y="358"/>
                    <a:pt x="566" y="358"/>
                  </a:cubicBezTo>
                  <a:cubicBezTo>
                    <a:pt x="564" y="358"/>
                    <a:pt x="564" y="358"/>
                    <a:pt x="564" y="358"/>
                  </a:cubicBezTo>
                  <a:cubicBezTo>
                    <a:pt x="564" y="357"/>
                    <a:pt x="564" y="357"/>
                    <a:pt x="564" y="357"/>
                  </a:cubicBezTo>
                  <a:cubicBezTo>
                    <a:pt x="565" y="355"/>
                    <a:pt x="565" y="355"/>
                    <a:pt x="565" y="355"/>
                  </a:cubicBezTo>
                  <a:cubicBezTo>
                    <a:pt x="566" y="354"/>
                    <a:pt x="566" y="354"/>
                    <a:pt x="566" y="354"/>
                  </a:cubicBezTo>
                  <a:cubicBezTo>
                    <a:pt x="567" y="353"/>
                    <a:pt x="567" y="353"/>
                    <a:pt x="567" y="353"/>
                  </a:cubicBezTo>
                  <a:cubicBezTo>
                    <a:pt x="567" y="352"/>
                    <a:pt x="567" y="352"/>
                    <a:pt x="567" y="352"/>
                  </a:cubicBezTo>
                  <a:cubicBezTo>
                    <a:pt x="567" y="351"/>
                    <a:pt x="567" y="351"/>
                    <a:pt x="567" y="351"/>
                  </a:cubicBezTo>
                  <a:cubicBezTo>
                    <a:pt x="566" y="351"/>
                    <a:pt x="566" y="351"/>
                    <a:pt x="566" y="351"/>
                  </a:cubicBezTo>
                  <a:cubicBezTo>
                    <a:pt x="565" y="352"/>
                    <a:pt x="565" y="352"/>
                    <a:pt x="565" y="352"/>
                  </a:cubicBezTo>
                  <a:cubicBezTo>
                    <a:pt x="565" y="353"/>
                    <a:pt x="565" y="353"/>
                    <a:pt x="565" y="353"/>
                  </a:cubicBezTo>
                  <a:cubicBezTo>
                    <a:pt x="565" y="353"/>
                    <a:pt x="565" y="353"/>
                    <a:pt x="565" y="353"/>
                  </a:cubicBezTo>
                  <a:cubicBezTo>
                    <a:pt x="565" y="352"/>
                    <a:pt x="565" y="352"/>
                    <a:pt x="565" y="352"/>
                  </a:cubicBezTo>
                  <a:cubicBezTo>
                    <a:pt x="565" y="350"/>
                    <a:pt x="565" y="350"/>
                    <a:pt x="565" y="350"/>
                  </a:cubicBezTo>
                  <a:cubicBezTo>
                    <a:pt x="564" y="350"/>
                    <a:pt x="564" y="350"/>
                    <a:pt x="564" y="350"/>
                  </a:cubicBezTo>
                  <a:cubicBezTo>
                    <a:pt x="561" y="350"/>
                    <a:pt x="561" y="350"/>
                    <a:pt x="561" y="350"/>
                  </a:cubicBezTo>
                  <a:cubicBezTo>
                    <a:pt x="559" y="349"/>
                    <a:pt x="559" y="349"/>
                    <a:pt x="559" y="349"/>
                  </a:cubicBezTo>
                  <a:cubicBezTo>
                    <a:pt x="560" y="348"/>
                    <a:pt x="560" y="348"/>
                    <a:pt x="560" y="348"/>
                  </a:cubicBezTo>
                  <a:cubicBezTo>
                    <a:pt x="562" y="347"/>
                    <a:pt x="562" y="347"/>
                    <a:pt x="562" y="347"/>
                  </a:cubicBezTo>
                  <a:cubicBezTo>
                    <a:pt x="562" y="346"/>
                    <a:pt x="562" y="346"/>
                    <a:pt x="562" y="346"/>
                  </a:cubicBezTo>
                  <a:cubicBezTo>
                    <a:pt x="561" y="346"/>
                    <a:pt x="561" y="346"/>
                    <a:pt x="561" y="346"/>
                  </a:cubicBezTo>
                  <a:cubicBezTo>
                    <a:pt x="562" y="344"/>
                    <a:pt x="562" y="344"/>
                    <a:pt x="562" y="344"/>
                  </a:cubicBezTo>
                  <a:cubicBezTo>
                    <a:pt x="562" y="343"/>
                    <a:pt x="562" y="343"/>
                    <a:pt x="562" y="343"/>
                  </a:cubicBezTo>
                  <a:cubicBezTo>
                    <a:pt x="560" y="341"/>
                    <a:pt x="560" y="341"/>
                    <a:pt x="560" y="341"/>
                  </a:cubicBezTo>
                  <a:cubicBezTo>
                    <a:pt x="559" y="342"/>
                    <a:pt x="559" y="342"/>
                    <a:pt x="559" y="342"/>
                  </a:cubicBezTo>
                  <a:cubicBezTo>
                    <a:pt x="559" y="343"/>
                    <a:pt x="559" y="343"/>
                    <a:pt x="559" y="343"/>
                  </a:cubicBezTo>
                  <a:cubicBezTo>
                    <a:pt x="559" y="344"/>
                    <a:pt x="559" y="344"/>
                    <a:pt x="559" y="344"/>
                  </a:cubicBezTo>
                  <a:cubicBezTo>
                    <a:pt x="559" y="345"/>
                    <a:pt x="559" y="345"/>
                    <a:pt x="559" y="345"/>
                  </a:cubicBezTo>
                  <a:cubicBezTo>
                    <a:pt x="557" y="345"/>
                    <a:pt x="557" y="345"/>
                    <a:pt x="557" y="345"/>
                  </a:cubicBezTo>
                  <a:cubicBezTo>
                    <a:pt x="556" y="344"/>
                    <a:pt x="556" y="344"/>
                    <a:pt x="556" y="344"/>
                  </a:cubicBezTo>
                  <a:cubicBezTo>
                    <a:pt x="556" y="343"/>
                    <a:pt x="556" y="343"/>
                    <a:pt x="556" y="343"/>
                  </a:cubicBezTo>
                  <a:cubicBezTo>
                    <a:pt x="555" y="341"/>
                    <a:pt x="555" y="341"/>
                    <a:pt x="555" y="341"/>
                  </a:cubicBezTo>
                  <a:cubicBezTo>
                    <a:pt x="557" y="340"/>
                    <a:pt x="557" y="340"/>
                    <a:pt x="557" y="340"/>
                  </a:cubicBezTo>
                  <a:cubicBezTo>
                    <a:pt x="556" y="339"/>
                    <a:pt x="556" y="339"/>
                    <a:pt x="556" y="339"/>
                  </a:cubicBezTo>
                  <a:cubicBezTo>
                    <a:pt x="554" y="339"/>
                    <a:pt x="554" y="339"/>
                    <a:pt x="554" y="339"/>
                  </a:cubicBezTo>
                  <a:cubicBezTo>
                    <a:pt x="554" y="339"/>
                    <a:pt x="554" y="339"/>
                    <a:pt x="554" y="339"/>
                  </a:cubicBezTo>
                  <a:cubicBezTo>
                    <a:pt x="556" y="338"/>
                    <a:pt x="556" y="338"/>
                    <a:pt x="556" y="338"/>
                  </a:cubicBezTo>
                  <a:cubicBezTo>
                    <a:pt x="556" y="337"/>
                    <a:pt x="556" y="337"/>
                    <a:pt x="556" y="337"/>
                  </a:cubicBezTo>
                  <a:cubicBezTo>
                    <a:pt x="555" y="337"/>
                    <a:pt x="555" y="337"/>
                    <a:pt x="555" y="337"/>
                  </a:cubicBezTo>
                  <a:cubicBezTo>
                    <a:pt x="556" y="336"/>
                    <a:pt x="556" y="336"/>
                    <a:pt x="556" y="336"/>
                  </a:cubicBezTo>
                  <a:cubicBezTo>
                    <a:pt x="557" y="336"/>
                    <a:pt x="557" y="336"/>
                    <a:pt x="557" y="336"/>
                  </a:cubicBezTo>
                  <a:cubicBezTo>
                    <a:pt x="557" y="335"/>
                    <a:pt x="557" y="335"/>
                    <a:pt x="557" y="335"/>
                  </a:cubicBezTo>
                  <a:cubicBezTo>
                    <a:pt x="556" y="334"/>
                    <a:pt x="556" y="334"/>
                    <a:pt x="556" y="334"/>
                  </a:cubicBezTo>
                  <a:cubicBezTo>
                    <a:pt x="555" y="335"/>
                    <a:pt x="555" y="335"/>
                    <a:pt x="555" y="335"/>
                  </a:cubicBezTo>
                  <a:cubicBezTo>
                    <a:pt x="554" y="337"/>
                    <a:pt x="554" y="337"/>
                    <a:pt x="554" y="337"/>
                  </a:cubicBezTo>
                  <a:cubicBezTo>
                    <a:pt x="553" y="338"/>
                    <a:pt x="553" y="338"/>
                    <a:pt x="553" y="338"/>
                  </a:cubicBezTo>
                  <a:cubicBezTo>
                    <a:pt x="552" y="337"/>
                    <a:pt x="552" y="337"/>
                    <a:pt x="552" y="337"/>
                  </a:cubicBezTo>
                  <a:cubicBezTo>
                    <a:pt x="552" y="335"/>
                    <a:pt x="552" y="335"/>
                    <a:pt x="552" y="335"/>
                  </a:cubicBezTo>
                  <a:cubicBezTo>
                    <a:pt x="551" y="336"/>
                    <a:pt x="551" y="336"/>
                    <a:pt x="551" y="336"/>
                  </a:cubicBezTo>
                  <a:cubicBezTo>
                    <a:pt x="550" y="337"/>
                    <a:pt x="550" y="337"/>
                    <a:pt x="550" y="337"/>
                  </a:cubicBezTo>
                  <a:cubicBezTo>
                    <a:pt x="549" y="337"/>
                    <a:pt x="549" y="337"/>
                    <a:pt x="549" y="337"/>
                  </a:cubicBezTo>
                  <a:cubicBezTo>
                    <a:pt x="548" y="338"/>
                    <a:pt x="548" y="338"/>
                    <a:pt x="548" y="338"/>
                  </a:cubicBezTo>
                  <a:cubicBezTo>
                    <a:pt x="546" y="338"/>
                    <a:pt x="546" y="338"/>
                    <a:pt x="546" y="338"/>
                  </a:cubicBezTo>
                  <a:cubicBezTo>
                    <a:pt x="545" y="339"/>
                    <a:pt x="545" y="339"/>
                    <a:pt x="545" y="339"/>
                  </a:cubicBezTo>
                  <a:cubicBezTo>
                    <a:pt x="545" y="339"/>
                    <a:pt x="545" y="339"/>
                    <a:pt x="545" y="339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44" y="338"/>
                    <a:pt x="544" y="338"/>
                    <a:pt x="544" y="338"/>
                  </a:cubicBezTo>
                  <a:cubicBezTo>
                    <a:pt x="545" y="337"/>
                    <a:pt x="545" y="337"/>
                    <a:pt x="545" y="337"/>
                  </a:cubicBezTo>
                  <a:cubicBezTo>
                    <a:pt x="544" y="336"/>
                    <a:pt x="544" y="336"/>
                    <a:pt x="544" y="336"/>
                  </a:cubicBezTo>
                  <a:cubicBezTo>
                    <a:pt x="544" y="336"/>
                    <a:pt x="544" y="336"/>
                    <a:pt x="544" y="336"/>
                  </a:cubicBezTo>
                  <a:cubicBezTo>
                    <a:pt x="545" y="334"/>
                    <a:pt x="545" y="334"/>
                    <a:pt x="545" y="334"/>
                  </a:cubicBezTo>
                  <a:cubicBezTo>
                    <a:pt x="546" y="334"/>
                    <a:pt x="546" y="334"/>
                    <a:pt x="546" y="334"/>
                  </a:cubicBezTo>
                  <a:cubicBezTo>
                    <a:pt x="547" y="334"/>
                    <a:pt x="547" y="334"/>
                    <a:pt x="547" y="334"/>
                  </a:cubicBezTo>
                  <a:cubicBezTo>
                    <a:pt x="548" y="335"/>
                    <a:pt x="548" y="335"/>
                    <a:pt x="548" y="335"/>
                  </a:cubicBezTo>
                  <a:cubicBezTo>
                    <a:pt x="549" y="334"/>
                    <a:pt x="549" y="334"/>
                    <a:pt x="549" y="334"/>
                  </a:cubicBezTo>
                  <a:cubicBezTo>
                    <a:pt x="550" y="334"/>
                    <a:pt x="550" y="334"/>
                    <a:pt x="550" y="334"/>
                  </a:cubicBezTo>
                  <a:cubicBezTo>
                    <a:pt x="551" y="333"/>
                    <a:pt x="551" y="333"/>
                    <a:pt x="551" y="333"/>
                  </a:cubicBezTo>
                  <a:cubicBezTo>
                    <a:pt x="552" y="332"/>
                    <a:pt x="552" y="332"/>
                    <a:pt x="552" y="332"/>
                  </a:cubicBezTo>
                  <a:cubicBezTo>
                    <a:pt x="551" y="331"/>
                    <a:pt x="551" y="331"/>
                    <a:pt x="551" y="331"/>
                  </a:cubicBezTo>
                  <a:cubicBezTo>
                    <a:pt x="550" y="329"/>
                    <a:pt x="550" y="329"/>
                    <a:pt x="550" y="329"/>
                  </a:cubicBezTo>
                  <a:cubicBezTo>
                    <a:pt x="548" y="329"/>
                    <a:pt x="548" y="329"/>
                    <a:pt x="548" y="329"/>
                  </a:cubicBezTo>
                  <a:cubicBezTo>
                    <a:pt x="548" y="328"/>
                    <a:pt x="548" y="328"/>
                    <a:pt x="548" y="328"/>
                  </a:cubicBezTo>
                  <a:cubicBezTo>
                    <a:pt x="548" y="327"/>
                    <a:pt x="548" y="327"/>
                    <a:pt x="548" y="327"/>
                  </a:cubicBezTo>
                  <a:cubicBezTo>
                    <a:pt x="547" y="326"/>
                    <a:pt x="547" y="326"/>
                    <a:pt x="547" y="326"/>
                  </a:cubicBezTo>
                  <a:cubicBezTo>
                    <a:pt x="547" y="325"/>
                    <a:pt x="547" y="325"/>
                    <a:pt x="547" y="325"/>
                  </a:cubicBezTo>
                  <a:cubicBezTo>
                    <a:pt x="545" y="325"/>
                    <a:pt x="545" y="325"/>
                    <a:pt x="545" y="325"/>
                  </a:cubicBezTo>
                  <a:cubicBezTo>
                    <a:pt x="545" y="324"/>
                    <a:pt x="545" y="324"/>
                    <a:pt x="545" y="324"/>
                  </a:cubicBezTo>
                  <a:cubicBezTo>
                    <a:pt x="544" y="323"/>
                    <a:pt x="544" y="323"/>
                    <a:pt x="544" y="323"/>
                  </a:cubicBezTo>
                  <a:cubicBezTo>
                    <a:pt x="544" y="322"/>
                    <a:pt x="544" y="322"/>
                    <a:pt x="544" y="322"/>
                  </a:cubicBezTo>
                  <a:cubicBezTo>
                    <a:pt x="545" y="322"/>
                    <a:pt x="545" y="322"/>
                    <a:pt x="545" y="322"/>
                  </a:cubicBezTo>
                  <a:cubicBezTo>
                    <a:pt x="546" y="323"/>
                    <a:pt x="546" y="323"/>
                    <a:pt x="546" y="323"/>
                  </a:cubicBezTo>
                  <a:cubicBezTo>
                    <a:pt x="546" y="322"/>
                    <a:pt x="546" y="322"/>
                    <a:pt x="546" y="322"/>
                  </a:cubicBezTo>
                  <a:cubicBezTo>
                    <a:pt x="547" y="321"/>
                    <a:pt x="547" y="321"/>
                    <a:pt x="547" y="321"/>
                  </a:cubicBezTo>
                  <a:cubicBezTo>
                    <a:pt x="548" y="320"/>
                    <a:pt x="548" y="320"/>
                    <a:pt x="548" y="320"/>
                  </a:cubicBezTo>
                  <a:cubicBezTo>
                    <a:pt x="546" y="320"/>
                    <a:pt x="546" y="320"/>
                    <a:pt x="546" y="320"/>
                  </a:cubicBezTo>
                  <a:cubicBezTo>
                    <a:pt x="545" y="319"/>
                    <a:pt x="545" y="319"/>
                    <a:pt x="545" y="319"/>
                  </a:cubicBezTo>
                  <a:cubicBezTo>
                    <a:pt x="544" y="319"/>
                    <a:pt x="544" y="319"/>
                    <a:pt x="544" y="319"/>
                  </a:cubicBezTo>
                  <a:cubicBezTo>
                    <a:pt x="544" y="318"/>
                    <a:pt x="544" y="318"/>
                    <a:pt x="544" y="318"/>
                  </a:cubicBezTo>
                  <a:cubicBezTo>
                    <a:pt x="542" y="318"/>
                    <a:pt x="542" y="318"/>
                    <a:pt x="542" y="318"/>
                  </a:cubicBezTo>
                  <a:cubicBezTo>
                    <a:pt x="542" y="320"/>
                    <a:pt x="542" y="320"/>
                    <a:pt x="542" y="320"/>
                  </a:cubicBezTo>
                  <a:cubicBezTo>
                    <a:pt x="541" y="320"/>
                    <a:pt x="541" y="320"/>
                    <a:pt x="541" y="320"/>
                  </a:cubicBezTo>
                  <a:cubicBezTo>
                    <a:pt x="541" y="319"/>
                    <a:pt x="541" y="319"/>
                    <a:pt x="541" y="319"/>
                  </a:cubicBezTo>
                  <a:cubicBezTo>
                    <a:pt x="542" y="316"/>
                    <a:pt x="542" y="316"/>
                    <a:pt x="542" y="316"/>
                  </a:cubicBezTo>
                  <a:cubicBezTo>
                    <a:pt x="544" y="314"/>
                    <a:pt x="544" y="314"/>
                    <a:pt x="544" y="314"/>
                  </a:cubicBezTo>
                  <a:cubicBezTo>
                    <a:pt x="544" y="313"/>
                    <a:pt x="544" y="313"/>
                    <a:pt x="544" y="313"/>
                  </a:cubicBezTo>
                  <a:cubicBezTo>
                    <a:pt x="545" y="311"/>
                    <a:pt x="545" y="311"/>
                    <a:pt x="545" y="311"/>
                  </a:cubicBezTo>
                  <a:cubicBezTo>
                    <a:pt x="545" y="309"/>
                    <a:pt x="545" y="309"/>
                    <a:pt x="545" y="309"/>
                  </a:cubicBezTo>
                  <a:cubicBezTo>
                    <a:pt x="545" y="308"/>
                    <a:pt x="545" y="308"/>
                    <a:pt x="545" y="308"/>
                  </a:cubicBezTo>
                  <a:cubicBezTo>
                    <a:pt x="545" y="307"/>
                    <a:pt x="545" y="307"/>
                    <a:pt x="545" y="307"/>
                  </a:cubicBezTo>
                  <a:cubicBezTo>
                    <a:pt x="543" y="308"/>
                    <a:pt x="543" y="308"/>
                    <a:pt x="543" y="308"/>
                  </a:cubicBezTo>
                  <a:cubicBezTo>
                    <a:pt x="542" y="307"/>
                    <a:pt x="542" y="307"/>
                    <a:pt x="542" y="307"/>
                  </a:cubicBezTo>
                  <a:cubicBezTo>
                    <a:pt x="542" y="308"/>
                    <a:pt x="542" y="308"/>
                    <a:pt x="542" y="308"/>
                  </a:cubicBezTo>
                  <a:cubicBezTo>
                    <a:pt x="542" y="309"/>
                    <a:pt x="542" y="309"/>
                    <a:pt x="542" y="309"/>
                  </a:cubicBezTo>
                  <a:cubicBezTo>
                    <a:pt x="541" y="308"/>
                    <a:pt x="541" y="308"/>
                    <a:pt x="541" y="308"/>
                  </a:cubicBezTo>
                  <a:cubicBezTo>
                    <a:pt x="539" y="306"/>
                    <a:pt x="539" y="306"/>
                    <a:pt x="539" y="306"/>
                  </a:cubicBezTo>
                  <a:cubicBezTo>
                    <a:pt x="538" y="305"/>
                    <a:pt x="538" y="305"/>
                    <a:pt x="538" y="305"/>
                  </a:cubicBezTo>
                  <a:cubicBezTo>
                    <a:pt x="538" y="304"/>
                    <a:pt x="538" y="304"/>
                    <a:pt x="538" y="304"/>
                  </a:cubicBezTo>
                  <a:cubicBezTo>
                    <a:pt x="537" y="303"/>
                    <a:pt x="537" y="303"/>
                    <a:pt x="537" y="303"/>
                  </a:cubicBezTo>
                  <a:cubicBezTo>
                    <a:pt x="537" y="302"/>
                    <a:pt x="537" y="302"/>
                    <a:pt x="537" y="302"/>
                  </a:cubicBezTo>
                  <a:cubicBezTo>
                    <a:pt x="539" y="301"/>
                    <a:pt x="539" y="301"/>
                    <a:pt x="539" y="301"/>
                  </a:cubicBezTo>
                  <a:cubicBezTo>
                    <a:pt x="539" y="300"/>
                    <a:pt x="539" y="300"/>
                    <a:pt x="539" y="300"/>
                  </a:cubicBezTo>
                  <a:cubicBezTo>
                    <a:pt x="539" y="299"/>
                    <a:pt x="539" y="299"/>
                    <a:pt x="539" y="299"/>
                  </a:cubicBezTo>
                  <a:cubicBezTo>
                    <a:pt x="538" y="297"/>
                    <a:pt x="538" y="297"/>
                    <a:pt x="538" y="297"/>
                  </a:cubicBezTo>
                  <a:cubicBezTo>
                    <a:pt x="537" y="298"/>
                    <a:pt x="537" y="298"/>
                    <a:pt x="537" y="298"/>
                  </a:cubicBezTo>
                  <a:cubicBezTo>
                    <a:pt x="537" y="298"/>
                    <a:pt x="537" y="298"/>
                    <a:pt x="537" y="298"/>
                  </a:cubicBezTo>
                  <a:cubicBezTo>
                    <a:pt x="536" y="301"/>
                    <a:pt x="536" y="301"/>
                    <a:pt x="536" y="301"/>
                  </a:cubicBezTo>
                  <a:cubicBezTo>
                    <a:pt x="536" y="302"/>
                    <a:pt x="536" y="302"/>
                    <a:pt x="536" y="302"/>
                  </a:cubicBezTo>
                  <a:cubicBezTo>
                    <a:pt x="535" y="301"/>
                    <a:pt x="535" y="301"/>
                    <a:pt x="535" y="301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1"/>
                    <a:pt x="534" y="301"/>
                    <a:pt x="534" y="301"/>
                  </a:cubicBezTo>
                  <a:cubicBezTo>
                    <a:pt x="534" y="302"/>
                    <a:pt x="534" y="302"/>
                    <a:pt x="534" y="302"/>
                  </a:cubicBezTo>
                  <a:cubicBezTo>
                    <a:pt x="533" y="302"/>
                    <a:pt x="533" y="302"/>
                    <a:pt x="533" y="302"/>
                  </a:cubicBezTo>
                  <a:cubicBezTo>
                    <a:pt x="533" y="304"/>
                    <a:pt x="533" y="304"/>
                    <a:pt x="533" y="304"/>
                  </a:cubicBezTo>
                  <a:cubicBezTo>
                    <a:pt x="534" y="306"/>
                    <a:pt x="534" y="306"/>
                    <a:pt x="534" y="306"/>
                  </a:cubicBezTo>
                  <a:cubicBezTo>
                    <a:pt x="535" y="306"/>
                    <a:pt x="535" y="306"/>
                    <a:pt x="535" y="306"/>
                  </a:cubicBezTo>
                  <a:cubicBezTo>
                    <a:pt x="536" y="309"/>
                    <a:pt x="536" y="309"/>
                    <a:pt x="536" y="309"/>
                  </a:cubicBezTo>
                  <a:cubicBezTo>
                    <a:pt x="537" y="310"/>
                    <a:pt x="537" y="310"/>
                    <a:pt x="537" y="310"/>
                  </a:cubicBezTo>
                  <a:cubicBezTo>
                    <a:pt x="537" y="311"/>
                    <a:pt x="537" y="311"/>
                    <a:pt x="537" y="311"/>
                  </a:cubicBezTo>
                  <a:cubicBezTo>
                    <a:pt x="537" y="313"/>
                    <a:pt x="537" y="313"/>
                    <a:pt x="537" y="313"/>
                  </a:cubicBezTo>
                  <a:cubicBezTo>
                    <a:pt x="535" y="314"/>
                    <a:pt x="535" y="314"/>
                    <a:pt x="535" y="314"/>
                  </a:cubicBezTo>
                  <a:cubicBezTo>
                    <a:pt x="534" y="315"/>
                    <a:pt x="534" y="315"/>
                    <a:pt x="534" y="315"/>
                  </a:cubicBezTo>
                  <a:cubicBezTo>
                    <a:pt x="530" y="315"/>
                    <a:pt x="530" y="315"/>
                    <a:pt x="530" y="315"/>
                  </a:cubicBezTo>
                  <a:cubicBezTo>
                    <a:pt x="530" y="315"/>
                    <a:pt x="530" y="315"/>
                    <a:pt x="530" y="315"/>
                  </a:cubicBezTo>
                  <a:cubicBezTo>
                    <a:pt x="528" y="315"/>
                    <a:pt x="528" y="315"/>
                    <a:pt x="528" y="315"/>
                  </a:cubicBezTo>
                  <a:cubicBezTo>
                    <a:pt x="527" y="314"/>
                    <a:pt x="527" y="314"/>
                    <a:pt x="527" y="314"/>
                  </a:cubicBezTo>
                  <a:cubicBezTo>
                    <a:pt x="527" y="313"/>
                    <a:pt x="527" y="313"/>
                    <a:pt x="527" y="313"/>
                  </a:cubicBezTo>
                  <a:cubicBezTo>
                    <a:pt x="527" y="312"/>
                    <a:pt x="527" y="312"/>
                    <a:pt x="527" y="312"/>
                  </a:cubicBezTo>
                  <a:cubicBezTo>
                    <a:pt x="524" y="312"/>
                    <a:pt x="524" y="312"/>
                    <a:pt x="524" y="312"/>
                  </a:cubicBezTo>
                  <a:cubicBezTo>
                    <a:pt x="521" y="310"/>
                    <a:pt x="521" y="310"/>
                    <a:pt x="521" y="310"/>
                  </a:cubicBezTo>
                  <a:cubicBezTo>
                    <a:pt x="519" y="310"/>
                    <a:pt x="519" y="310"/>
                    <a:pt x="519" y="310"/>
                  </a:cubicBezTo>
                  <a:cubicBezTo>
                    <a:pt x="520" y="313"/>
                    <a:pt x="520" y="313"/>
                    <a:pt x="520" y="313"/>
                  </a:cubicBezTo>
                  <a:cubicBezTo>
                    <a:pt x="521" y="315"/>
                    <a:pt x="521" y="315"/>
                    <a:pt x="521" y="315"/>
                  </a:cubicBezTo>
                  <a:cubicBezTo>
                    <a:pt x="521" y="315"/>
                    <a:pt x="521" y="315"/>
                    <a:pt x="521" y="315"/>
                  </a:cubicBezTo>
                  <a:cubicBezTo>
                    <a:pt x="519" y="315"/>
                    <a:pt x="519" y="315"/>
                    <a:pt x="519" y="315"/>
                  </a:cubicBezTo>
                  <a:cubicBezTo>
                    <a:pt x="518" y="314"/>
                    <a:pt x="518" y="314"/>
                    <a:pt x="518" y="314"/>
                  </a:cubicBezTo>
                  <a:cubicBezTo>
                    <a:pt x="517" y="312"/>
                    <a:pt x="517" y="312"/>
                    <a:pt x="517" y="312"/>
                  </a:cubicBezTo>
                  <a:cubicBezTo>
                    <a:pt x="516" y="312"/>
                    <a:pt x="516" y="312"/>
                    <a:pt x="516" y="312"/>
                  </a:cubicBezTo>
                  <a:cubicBezTo>
                    <a:pt x="516" y="311"/>
                    <a:pt x="516" y="311"/>
                    <a:pt x="516" y="311"/>
                  </a:cubicBezTo>
                  <a:cubicBezTo>
                    <a:pt x="514" y="309"/>
                    <a:pt x="514" y="309"/>
                    <a:pt x="514" y="309"/>
                  </a:cubicBezTo>
                  <a:cubicBezTo>
                    <a:pt x="513" y="307"/>
                    <a:pt x="513" y="307"/>
                    <a:pt x="513" y="307"/>
                  </a:cubicBezTo>
                  <a:cubicBezTo>
                    <a:pt x="513" y="306"/>
                    <a:pt x="513" y="306"/>
                    <a:pt x="513" y="306"/>
                  </a:cubicBezTo>
                  <a:cubicBezTo>
                    <a:pt x="511" y="306"/>
                    <a:pt x="511" y="306"/>
                    <a:pt x="511" y="306"/>
                  </a:cubicBezTo>
                  <a:cubicBezTo>
                    <a:pt x="510" y="304"/>
                    <a:pt x="510" y="304"/>
                    <a:pt x="510" y="304"/>
                  </a:cubicBezTo>
                  <a:cubicBezTo>
                    <a:pt x="509" y="304"/>
                    <a:pt x="509" y="304"/>
                    <a:pt x="509" y="304"/>
                  </a:cubicBezTo>
                  <a:cubicBezTo>
                    <a:pt x="508" y="303"/>
                    <a:pt x="508" y="303"/>
                    <a:pt x="508" y="303"/>
                  </a:cubicBezTo>
                  <a:cubicBezTo>
                    <a:pt x="507" y="302"/>
                    <a:pt x="507" y="302"/>
                    <a:pt x="507" y="302"/>
                  </a:cubicBezTo>
                  <a:cubicBezTo>
                    <a:pt x="507" y="304"/>
                    <a:pt x="507" y="304"/>
                    <a:pt x="507" y="304"/>
                  </a:cubicBezTo>
                  <a:cubicBezTo>
                    <a:pt x="511" y="306"/>
                    <a:pt x="511" y="306"/>
                    <a:pt x="511" y="306"/>
                  </a:cubicBezTo>
                  <a:cubicBezTo>
                    <a:pt x="511" y="308"/>
                    <a:pt x="511" y="308"/>
                    <a:pt x="511" y="308"/>
                  </a:cubicBezTo>
                  <a:cubicBezTo>
                    <a:pt x="513" y="309"/>
                    <a:pt x="513" y="309"/>
                    <a:pt x="513" y="309"/>
                  </a:cubicBezTo>
                  <a:cubicBezTo>
                    <a:pt x="514" y="310"/>
                    <a:pt x="514" y="310"/>
                    <a:pt x="514" y="310"/>
                  </a:cubicBezTo>
                  <a:cubicBezTo>
                    <a:pt x="514" y="311"/>
                    <a:pt x="514" y="311"/>
                    <a:pt x="514" y="311"/>
                  </a:cubicBezTo>
                  <a:cubicBezTo>
                    <a:pt x="514" y="312"/>
                    <a:pt x="514" y="312"/>
                    <a:pt x="514" y="312"/>
                  </a:cubicBezTo>
                  <a:cubicBezTo>
                    <a:pt x="513" y="312"/>
                    <a:pt x="513" y="312"/>
                    <a:pt x="513" y="312"/>
                  </a:cubicBezTo>
                  <a:cubicBezTo>
                    <a:pt x="512" y="313"/>
                    <a:pt x="512" y="313"/>
                    <a:pt x="512" y="313"/>
                  </a:cubicBezTo>
                  <a:cubicBezTo>
                    <a:pt x="510" y="311"/>
                    <a:pt x="510" y="311"/>
                    <a:pt x="510" y="311"/>
                  </a:cubicBezTo>
                  <a:cubicBezTo>
                    <a:pt x="509" y="311"/>
                    <a:pt x="509" y="311"/>
                    <a:pt x="509" y="311"/>
                  </a:cubicBezTo>
                  <a:cubicBezTo>
                    <a:pt x="508" y="310"/>
                    <a:pt x="508" y="310"/>
                    <a:pt x="508" y="310"/>
                  </a:cubicBezTo>
                  <a:cubicBezTo>
                    <a:pt x="506" y="309"/>
                    <a:pt x="506" y="309"/>
                    <a:pt x="506" y="309"/>
                  </a:cubicBezTo>
                  <a:cubicBezTo>
                    <a:pt x="506" y="308"/>
                    <a:pt x="506" y="308"/>
                    <a:pt x="506" y="308"/>
                  </a:cubicBezTo>
                  <a:cubicBezTo>
                    <a:pt x="503" y="308"/>
                    <a:pt x="503" y="308"/>
                    <a:pt x="503" y="308"/>
                  </a:cubicBezTo>
                  <a:cubicBezTo>
                    <a:pt x="501" y="309"/>
                    <a:pt x="501" y="309"/>
                    <a:pt x="501" y="309"/>
                  </a:cubicBezTo>
                  <a:cubicBezTo>
                    <a:pt x="500" y="308"/>
                    <a:pt x="500" y="308"/>
                    <a:pt x="500" y="308"/>
                  </a:cubicBezTo>
                  <a:cubicBezTo>
                    <a:pt x="498" y="308"/>
                    <a:pt x="498" y="308"/>
                    <a:pt x="498" y="308"/>
                  </a:cubicBezTo>
                  <a:cubicBezTo>
                    <a:pt x="497" y="308"/>
                    <a:pt x="497" y="308"/>
                    <a:pt x="497" y="308"/>
                  </a:cubicBezTo>
                  <a:cubicBezTo>
                    <a:pt x="496" y="307"/>
                    <a:pt x="496" y="307"/>
                    <a:pt x="496" y="307"/>
                  </a:cubicBezTo>
                  <a:cubicBezTo>
                    <a:pt x="494" y="305"/>
                    <a:pt x="494" y="305"/>
                    <a:pt x="494" y="305"/>
                  </a:cubicBezTo>
                  <a:cubicBezTo>
                    <a:pt x="494" y="304"/>
                    <a:pt x="494" y="304"/>
                    <a:pt x="494" y="304"/>
                  </a:cubicBezTo>
                  <a:cubicBezTo>
                    <a:pt x="496" y="302"/>
                    <a:pt x="496" y="302"/>
                    <a:pt x="496" y="302"/>
                  </a:cubicBezTo>
                  <a:cubicBezTo>
                    <a:pt x="497" y="302"/>
                    <a:pt x="497" y="302"/>
                    <a:pt x="497" y="302"/>
                  </a:cubicBezTo>
                  <a:cubicBezTo>
                    <a:pt x="497" y="301"/>
                    <a:pt x="497" y="301"/>
                    <a:pt x="497" y="301"/>
                  </a:cubicBezTo>
                  <a:cubicBezTo>
                    <a:pt x="496" y="301"/>
                    <a:pt x="496" y="301"/>
                    <a:pt x="496" y="301"/>
                  </a:cubicBezTo>
                  <a:cubicBezTo>
                    <a:pt x="494" y="302"/>
                    <a:pt x="494" y="302"/>
                    <a:pt x="494" y="302"/>
                  </a:cubicBezTo>
                  <a:cubicBezTo>
                    <a:pt x="493" y="304"/>
                    <a:pt x="493" y="304"/>
                    <a:pt x="493" y="304"/>
                  </a:cubicBezTo>
                  <a:cubicBezTo>
                    <a:pt x="492" y="304"/>
                    <a:pt x="492" y="304"/>
                    <a:pt x="492" y="304"/>
                  </a:cubicBezTo>
                  <a:cubicBezTo>
                    <a:pt x="491" y="303"/>
                    <a:pt x="491" y="303"/>
                    <a:pt x="491" y="303"/>
                  </a:cubicBezTo>
                  <a:cubicBezTo>
                    <a:pt x="489" y="303"/>
                    <a:pt x="489" y="303"/>
                    <a:pt x="489" y="303"/>
                  </a:cubicBezTo>
                  <a:cubicBezTo>
                    <a:pt x="489" y="303"/>
                    <a:pt x="489" y="303"/>
                    <a:pt x="489" y="303"/>
                  </a:cubicBezTo>
                  <a:cubicBezTo>
                    <a:pt x="490" y="304"/>
                    <a:pt x="490" y="304"/>
                    <a:pt x="490" y="304"/>
                  </a:cubicBezTo>
                  <a:cubicBezTo>
                    <a:pt x="489" y="305"/>
                    <a:pt x="489" y="305"/>
                    <a:pt x="489" y="305"/>
                  </a:cubicBezTo>
                  <a:cubicBezTo>
                    <a:pt x="487" y="304"/>
                    <a:pt x="487" y="304"/>
                    <a:pt x="487" y="304"/>
                  </a:cubicBezTo>
                  <a:cubicBezTo>
                    <a:pt x="485" y="303"/>
                    <a:pt x="485" y="303"/>
                    <a:pt x="485" y="303"/>
                  </a:cubicBezTo>
                  <a:cubicBezTo>
                    <a:pt x="484" y="300"/>
                    <a:pt x="484" y="300"/>
                    <a:pt x="484" y="300"/>
                  </a:cubicBezTo>
                  <a:cubicBezTo>
                    <a:pt x="483" y="299"/>
                    <a:pt x="483" y="299"/>
                    <a:pt x="483" y="299"/>
                  </a:cubicBezTo>
                  <a:cubicBezTo>
                    <a:pt x="483" y="298"/>
                    <a:pt x="483" y="298"/>
                    <a:pt x="483" y="298"/>
                  </a:cubicBezTo>
                  <a:cubicBezTo>
                    <a:pt x="486" y="296"/>
                    <a:pt x="486" y="296"/>
                    <a:pt x="486" y="296"/>
                  </a:cubicBezTo>
                  <a:cubicBezTo>
                    <a:pt x="487" y="295"/>
                    <a:pt x="487" y="295"/>
                    <a:pt x="487" y="295"/>
                  </a:cubicBezTo>
                  <a:cubicBezTo>
                    <a:pt x="486" y="295"/>
                    <a:pt x="486" y="295"/>
                    <a:pt x="486" y="295"/>
                  </a:cubicBezTo>
                  <a:cubicBezTo>
                    <a:pt x="485" y="296"/>
                    <a:pt x="485" y="296"/>
                    <a:pt x="485" y="296"/>
                  </a:cubicBezTo>
                  <a:cubicBezTo>
                    <a:pt x="483" y="296"/>
                    <a:pt x="483" y="296"/>
                    <a:pt x="483" y="296"/>
                  </a:cubicBezTo>
                  <a:cubicBezTo>
                    <a:pt x="482" y="298"/>
                    <a:pt x="482" y="298"/>
                    <a:pt x="482" y="298"/>
                  </a:cubicBezTo>
                  <a:cubicBezTo>
                    <a:pt x="481" y="298"/>
                    <a:pt x="481" y="298"/>
                    <a:pt x="481" y="298"/>
                  </a:cubicBezTo>
                  <a:cubicBezTo>
                    <a:pt x="481" y="297"/>
                    <a:pt x="481" y="297"/>
                    <a:pt x="481" y="297"/>
                  </a:cubicBezTo>
                  <a:cubicBezTo>
                    <a:pt x="481" y="295"/>
                    <a:pt x="481" y="295"/>
                    <a:pt x="481" y="295"/>
                  </a:cubicBezTo>
                  <a:cubicBezTo>
                    <a:pt x="481" y="295"/>
                    <a:pt x="481" y="295"/>
                    <a:pt x="481" y="295"/>
                  </a:cubicBezTo>
                  <a:cubicBezTo>
                    <a:pt x="480" y="295"/>
                    <a:pt x="480" y="295"/>
                    <a:pt x="480" y="295"/>
                  </a:cubicBezTo>
                  <a:cubicBezTo>
                    <a:pt x="479" y="296"/>
                    <a:pt x="479" y="296"/>
                    <a:pt x="479" y="296"/>
                  </a:cubicBezTo>
                  <a:cubicBezTo>
                    <a:pt x="480" y="297"/>
                    <a:pt x="480" y="297"/>
                    <a:pt x="480" y="297"/>
                  </a:cubicBezTo>
                  <a:cubicBezTo>
                    <a:pt x="479" y="298"/>
                    <a:pt x="479" y="298"/>
                    <a:pt x="479" y="298"/>
                  </a:cubicBezTo>
                  <a:cubicBezTo>
                    <a:pt x="478" y="298"/>
                    <a:pt x="478" y="298"/>
                    <a:pt x="478" y="298"/>
                  </a:cubicBezTo>
                  <a:cubicBezTo>
                    <a:pt x="477" y="296"/>
                    <a:pt x="477" y="296"/>
                    <a:pt x="477" y="296"/>
                  </a:cubicBezTo>
                  <a:cubicBezTo>
                    <a:pt x="475" y="296"/>
                    <a:pt x="475" y="296"/>
                    <a:pt x="475" y="296"/>
                  </a:cubicBezTo>
                  <a:cubicBezTo>
                    <a:pt x="474" y="296"/>
                    <a:pt x="474" y="296"/>
                    <a:pt x="474" y="296"/>
                  </a:cubicBezTo>
                  <a:cubicBezTo>
                    <a:pt x="474" y="297"/>
                    <a:pt x="474" y="297"/>
                    <a:pt x="474" y="297"/>
                  </a:cubicBezTo>
                  <a:cubicBezTo>
                    <a:pt x="473" y="297"/>
                    <a:pt x="473" y="297"/>
                    <a:pt x="473" y="297"/>
                  </a:cubicBezTo>
                  <a:cubicBezTo>
                    <a:pt x="472" y="296"/>
                    <a:pt x="472" y="296"/>
                    <a:pt x="472" y="296"/>
                  </a:cubicBezTo>
                  <a:cubicBezTo>
                    <a:pt x="472" y="295"/>
                    <a:pt x="472" y="295"/>
                    <a:pt x="472" y="295"/>
                  </a:cubicBezTo>
                  <a:cubicBezTo>
                    <a:pt x="472" y="295"/>
                    <a:pt x="472" y="295"/>
                    <a:pt x="472" y="295"/>
                  </a:cubicBezTo>
                  <a:cubicBezTo>
                    <a:pt x="473" y="295"/>
                    <a:pt x="473" y="295"/>
                    <a:pt x="473" y="295"/>
                  </a:cubicBezTo>
                  <a:cubicBezTo>
                    <a:pt x="473" y="295"/>
                    <a:pt x="473" y="295"/>
                    <a:pt x="473" y="295"/>
                  </a:cubicBezTo>
                  <a:cubicBezTo>
                    <a:pt x="471" y="293"/>
                    <a:pt x="471" y="293"/>
                    <a:pt x="471" y="293"/>
                  </a:cubicBezTo>
                  <a:cubicBezTo>
                    <a:pt x="469" y="292"/>
                    <a:pt x="469" y="292"/>
                    <a:pt x="469" y="292"/>
                  </a:cubicBezTo>
                  <a:cubicBezTo>
                    <a:pt x="469" y="291"/>
                    <a:pt x="469" y="291"/>
                    <a:pt x="469" y="291"/>
                  </a:cubicBezTo>
                  <a:cubicBezTo>
                    <a:pt x="469" y="289"/>
                    <a:pt x="469" y="289"/>
                    <a:pt x="469" y="289"/>
                  </a:cubicBezTo>
                  <a:cubicBezTo>
                    <a:pt x="469" y="286"/>
                    <a:pt x="469" y="286"/>
                    <a:pt x="469" y="286"/>
                  </a:cubicBezTo>
                  <a:cubicBezTo>
                    <a:pt x="468" y="284"/>
                    <a:pt x="468" y="284"/>
                    <a:pt x="468" y="284"/>
                  </a:cubicBezTo>
                  <a:cubicBezTo>
                    <a:pt x="469" y="283"/>
                    <a:pt x="469" y="283"/>
                    <a:pt x="469" y="283"/>
                  </a:cubicBezTo>
                  <a:cubicBezTo>
                    <a:pt x="470" y="283"/>
                    <a:pt x="470" y="283"/>
                    <a:pt x="470" y="283"/>
                  </a:cubicBezTo>
                  <a:cubicBezTo>
                    <a:pt x="470" y="282"/>
                    <a:pt x="470" y="282"/>
                    <a:pt x="470" y="282"/>
                  </a:cubicBezTo>
                  <a:cubicBezTo>
                    <a:pt x="469" y="280"/>
                    <a:pt x="469" y="280"/>
                    <a:pt x="469" y="280"/>
                  </a:cubicBezTo>
                  <a:cubicBezTo>
                    <a:pt x="469" y="279"/>
                    <a:pt x="469" y="279"/>
                    <a:pt x="469" y="279"/>
                  </a:cubicBezTo>
                  <a:cubicBezTo>
                    <a:pt x="471" y="279"/>
                    <a:pt x="471" y="279"/>
                    <a:pt x="471" y="279"/>
                  </a:cubicBezTo>
                  <a:cubicBezTo>
                    <a:pt x="472" y="280"/>
                    <a:pt x="472" y="280"/>
                    <a:pt x="472" y="280"/>
                  </a:cubicBezTo>
                  <a:cubicBezTo>
                    <a:pt x="475" y="280"/>
                    <a:pt x="475" y="280"/>
                    <a:pt x="475" y="280"/>
                  </a:cubicBezTo>
                  <a:cubicBezTo>
                    <a:pt x="476" y="282"/>
                    <a:pt x="476" y="282"/>
                    <a:pt x="476" y="282"/>
                  </a:cubicBezTo>
                  <a:cubicBezTo>
                    <a:pt x="477" y="283"/>
                    <a:pt x="477" y="283"/>
                    <a:pt x="477" y="283"/>
                  </a:cubicBezTo>
                  <a:cubicBezTo>
                    <a:pt x="480" y="284"/>
                    <a:pt x="480" y="284"/>
                    <a:pt x="480" y="284"/>
                  </a:cubicBezTo>
                  <a:cubicBezTo>
                    <a:pt x="482" y="284"/>
                    <a:pt x="482" y="284"/>
                    <a:pt x="482" y="284"/>
                  </a:cubicBezTo>
                  <a:cubicBezTo>
                    <a:pt x="483" y="284"/>
                    <a:pt x="483" y="284"/>
                    <a:pt x="483" y="284"/>
                  </a:cubicBezTo>
                  <a:cubicBezTo>
                    <a:pt x="486" y="284"/>
                    <a:pt x="486" y="284"/>
                    <a:pt x="486" y="284"/>
                  </a:cubicBezTo>
                  <a:cubicBezTo>
                    <a:pt x="485" y="283"/>
                    <a:pt x="485" y="283"/>
                    <a:pt x="485" y="283"/>
                  </a:cubicBezTo>
                  <a:cubicBezTo>
                    <a:pt x="484" y="282"/>
                    <a:pt x="484" y="282"/>
                    <a:pt x="484" y="282"/>
                  </a:cubicBezTo>
                  <a:cubicBezTo>
                    <a:pt x="482" y="280"/>
                    <a:pt x="482" y="280"/>
                    <a:pt x="482" y="280"/>
                  </a:cubicBezTo>
                  <a:cubicBezTo>
                    <a:pt x="482" y="278"/>
                    <a:pt x="482" y="278"/>
                    <a:pt x="482" y="278"/>
                  </a:cubicBezTo>
                  <a:cubicBezTo>
                    <a:pt x="480" y="278"/>
                    <a:pt x="480" y="278"/>
                    <a:pt x="480" y="278"/>
                  </a:cubicBezTo>
                  <a:cubicBezTo>
                    <a:pt x="478" y="277"/>
                    <a:pt x="478" y="277"/>
                    <a:pt x="478" y="277"/>
                  </a:cubicBezTo>
                  <a:cubicBezTo>
                    <a:pt x="476" y="277"/>
                    <a:pt x="476" y="277"/>
                    <a:pt x="476" y="277"/>
                  </a:cubicBezTo>
                  <a:cubicBezTo>
                    <a:pt x="474" y="276"/>
                    <a:pt x="474" y="276"/>
                    <a:pt x="474" y="276"/>
                  </a:cubicBezTo>
                  <a:cubicBezTo>
                    <a:pt x="473" y="275"/>
                    <a:pt x="473" y="275"/>
                    <a:pt x="473" y="275"/>
                  </a:cubicBezTo>
                  <a:cubicBezTo>
                    <a:pt x="470" y="274"/>
                    <a:pt x="470" y="274"/>
                    <a:pt x="470" y="274"/>
                  </a:cubicBezTo>
                  <a:cubicBezTo>
                    <a:pt x="469" y="272"/>
                    <a:pt x="469" y="272"/>
                    <a:pt x="469" y="272"/>
                  </a:cubicBezTo>
                  <a:cubicBezTo>
                    <a:pt x="469" y="269"/>
                    <a:pt x="469" y="269"/>
                    <a:pt x="469" y="269"/>
                  </a:cubicBezTo>
                  <a:cubicBezTo>
                    <a:pt x="471" y="268"/>
                    <a:pt x="471" y="268"/>
                    <a:pt x="471" y="268"/>
                  </a:cubicBezTo>
                  <a:cubicBezTo>
                    <a:pt x="471" y="267"/>
                    <a:pt x="471" y="267"/>
                    <a:pt x="471" y="267"/>
                  </a:cubicBezTo>
                  <a:cubicBezTo>
                    <a:pt x="471" y="265"/>
                    <a:pt x="471" y="265"/>
                    <a:pt x="471" y="265"/>
                  </a:cubicBezTo>
                  <a:cubicBezTo>
                    <a:pt x="473" y="265"/>
                    <a:pt x="473" y="265"/>
                    <a:pt x="473" y="265"/>
                  </a:cubicBezTo>
                  <a:cubicBezTo>
                    <a:pt x="473" y="264"/>
                    <a:pt x="473" y="264"/>
                    <a:pt x="473" y="264"/>
                  </a:cubicBezTo>
                  <a:cubicBezTo>
                    <a:pt x="473" y="260"/>
                    <a:pt x="473" y="260"/>
                    <a:pt x="473" y="260"/>
                  </a:cubicBezTo>
                  <a:cubicBezTo>
                    <a:pt x="474" y="259"/>
                    <a:pt x="474" y="259"/>
                    <a:pt x="474" y="259"/>
                  </a:cubicBezTo>
                  <a:cubicBezTo>
                    <a:pt x="475" y="259"/>
                    <a:pt x="475" y="259"/>
                    <a:pt x="475" y="259"/>
                  </a:cubicBezTo>
                  <a:cubicBezTo>
                    <a:pt x="476" y="257"/>
                    <a:pt x="476" y="257"/>
                    <a:pt x="476" y="257"/>
                  </a:cubicBezTo>
                  <a:cubicBezTo>
                    <a:pt x="478" y="256"/>
                    <a:pt x="478" y="256"/>
                    <a:pt x="478" y="256"/>
                  </a:cubicBezTo>
                  <a:cubicBezTo>
                    <a:pt x="480" y="256"/>
                    <a:pt x="480" y="256"/>
                    <a:pt x="480" y="256"/>
                  </a:cubicBezTo>
                  <a:cubicBezTo>
                    <a:pt x="480" y="255"/>
                    <a:pt x="480" y="255"/>
                    <a:pt x="480" y="255"/>
                  </a:cubicBezTo>
                  <a:cubicBezTo>
                    <a:pt x="479" y="255"/>
                    <a:pt x="479" y="255"/>
                    <a:pt x="479" y="255"/>
                  </a:cubicBezTo>
                  <a:cubicBezTo>
                    <a:pt x="478" y="255"/>
                    <a:pt x="478" y="255"/>
                    <a:pt x="478" y="255"/>
                  </a:cubicBezTo>
                  <a:cubicBezTo>
                    <a:pt x="478" y="254"/>
                    <a:pt x="478" y="254"/>
                    <a:pt x="478" y="254"/>
                  </a:cubicBezTo>
                  <a:cubicBezTo>
                    <a:pt x="480" y="251"/>
                    <a:pt x="480" y="251"/>
                    <a:pt x="480" y="251"/>
                  </a:cubicBezTo>
                  <a:cubicBezTo>
                    <a:pt x="481" y="248"/>
                    <a:pt x="481" y="248"/>
                    <a:pt x="481" y="248"/>
                  </a:cubicBezTo>
                  <a:cubicBezTo>
                    <a:pt x="482" y="248"/>
                    <a:pt x="482" y="248"/>
                    <a:pt x="482" y="248"/>
                  </a:cubicBezTo>
                  <a:cubicBezTo>
                    <a:pt x="483" y="246"/>
                    <a:pt x="483" y="246"/>
                    <a:pt x="483" y="246"/>
                  </a:cubicBezTo>
                  <a:cubicBezTo>
                    <a:pt x="485" y="246"/>
                    <a:pt x="485" y="246"/>
                    <a:pt x="485" y="246"/>
                  </a:cubicBezTo>
                  <a:cubicBezTo>
                    <a:pt x="485" y="246"/>
                    <a:pt x="485" y="246"/>
                    <a:pt x="485" y="246"/>
                  </a:cubicBezTo>
                  <a:cubicBezTo>
                    <a:pt x="486" y="244"/>
                    <a:pt x="486" y="244"/>
                    <a:pt x="486" y="244"/>
                  </a:cubicBezTo>
                  <a:cubicBezTo>
                    <a:pt x="487" y="244"/>
                    <a:pt x="487" y="244"/>
                    <a:pt x="487" y="244"/>
                  </a:cubicBezTo>
                  <a:cubicBezTo>
                    <a:pt x="487" y="245"/>
                    <a:pt x="487" y="245"/>
                    <a:pt x="487" y="245"/>
                  </a:cubicBezTo>
                  <a:cubicBezTo>
                    <a:pt x="488" y="244"/>
                    <a:pt x="488" y="244"/>
                    <a:pt x="488" y="244"/>
                  </a:cubicBezTo>
                  <a:cubicBezTo>
                    <a:pt x="488" y="243"/>
                    <a:pt x="488" y="243"/>
                    <a:pt x="488" y="243"/>
                  </a:cubicBezTo>
                  <a:cubicBezTo>
                    <a:pt x="490" y="240"/>
                    <a:pt x="490" y="240"/>
                    <a:pt x="490" y="240"/>
                  </a:cubicBezTo>
                  <a:cubicBezTo>
                    <a:pt x="491" y="240"/>
                    <a:pt x="491" y="240"/>
                    <a:pt x="491" y="240"/>
                  </a:cubicBezTo>
                  <a:cubicBezTo>
                    <a:pt x="491" y="238"/>
                    <a:pt x="491" y="238"/>
                    <a:pt x="491" y="238"/>
                  </a:cubicBezTo>
                  <a:cubicBezTo>
                    <a:pt x="492" y="236"/>
                    <a:pt x="492" y="236"/>
                    <a:pt x="492" y="236"/>
                  </a:cubicBezTo>
                  <a:cubicBezTo>
                    <a:pt x="494" y="236"/>
                    <a:pt x="494" y="236"/>
                    <a:pt x="494" y="236"/>
                  </a:cubicBezTo>
                  <a:cubicBezTo>
                    <a:pt x="495" y="234"/>
                    <a:pt x="495" y="234"/>
                    <a:pt x="495" y="234"/>
                  </a:cubicBezTo>
                  <a:cubicBezTo>
                    <a:pt x="497" y="234"/>
                    <a:pt x="497" y="234"/>
                    <a:pt x="497" y="234"/>
                  </a:cubicBezTo>
                  <a:cubicBezTo>
                    <a:pt x="498" y="235"/>
                    <a:pt x="498" y="235"/>
                    <a:pt x="498" y="235"/>
                  </a:cubicBezTo>
                  <a:cubicBezTo>
                    <a:pt x="497" y="233"/>
                    <a:pt x="497" y="233"/>
                    <a:pt x="497" y="233"/>
                  </a:cubicBezTo>
                  <a:cubicBezTo>
                    <a:pt x="498" y="232"/>
                    <a:pt x="498" y="232"/>
                    <a:pt x="498" y="232"/>
                  </a:cubicBezTo>
                  <a:cubicBezTo>
                    <a:pt x="501" y="230"/>
                    <a:pt x="501" y="230"/>
                    <a:pt x="501" y="230"/>
                  </a:cubicBezTo>
                  <a:cubicBezTo>
                    <a:pt x="504" y="228"/>
                    <a:pt x="504" y="228"/>
                    <a:pt x="504" y="228"/>
                  </a:cubicBezTo>
                  <a:cubicBezTo>
                    <a:pt x="509" y="226"/>
                    <a:pt x="509" y="226"/>
                    <a:pt x="509" y="226"/>
                  </a:cubicBezTo>
                  <a:cubicBezTo>
                    <a:pt x="512" y="226"/>
                    <a:pt x="512" y="226"/>
                    <a:pt x="512" y="226"/>
                  </a:cubicBezTo>
                  <a:cubicBezTo>
                    <a:pt x="513" y="226"/>
                    <a:pt x="513" y="226"/>
                    <a:pt x="513" y="226"/>
                  </a:cubicBezTo>
                  <a:cubicBezTo>
                    <a:pt x="515" y="226"/>
                    <a:pt x="515" y="226"/>
                    <a:pt x="515" y="226"/>
                  </a:cubicBezTo>
                  <a:cubicBezTo>
                    <a:pt x="517" y="226"/>
                    <a:pt x="517" y="226"/>
                    <a:pt x="517" y="226"/>
                  </a:cubicBezTo>
                  <a:cubicBezTo>
                    <a:pt x="518" y="226"/>
                    <a:pt x="518" y="226"/>
                    <a:pt x="518" y="226"/>
                  </a:cubicBezTo>
                  <a:cubicBezTo>
                    <a:pt x="520" y="226"/>
                    <a:pt x="520" y="226"/>
                    <a:pt x="520" y="226"/>
                  </a:cubicBezTo>
                  <a:cubicBezTo>
                    <a:pt x="522" y="227"/>
                    <a:pt x="522" y="227"/>
                    <a:pt x="522" y="227"/>
                  </a:cubicBezTo>
                  <a:cubicBezTo>
                    <a:pt x="526" y="229"/>
                    <a:pt x="526" y="229"/>
                    <a:pt x="526" y="229"/>
                  </a:cubicBezTo>
                  <a:cubicBezTo>
                    <a:pt x="526" y="230"/>
                    <a:pt x="526" y="230"/>
                    <a:pt x="526" y="230"/>
                  </a:cubicBezTo>
                  <a:cubicBezTo>
                    <a:pt x="526" y="231"/>
                    <a:pt x="526" y="231"/>
                    <a:pt x="526" y="231"/>
                  </a:cubicBezTo>
                  <a:cubicBezTo>
                    <a:pt x="523" y="232"/>
                    <a:pt x="523" y="232"/>
                    <a:pt x="523" y="232"/>
                  </a:cubicBezTo>
                  <a:cubicBezTo>
                    <a:pt x="521" y="234"/>
                    <a:pt x="521" y="234"/>
                    <a:pt x="521" y="234"/>
                  </a:cubicBezTo>
                  <a:cubicBezTo>
                    <a:pt x="519" y="234"/>
                    <a:pt x="519" y="234"/>
                    <a:pt x="519" y="234"/>
                  </a:cubicBezTo>
                  <a:cubicBezTo>
                    <a:pt x="518" y="235"/>
                    <a:pt x="518" y="235"/>
                    <a:pt x="518" y="235"/>
                  </a:cubicBezTo>
                  <a:cubicBezTo>
                    <a:pt x="517" y="237"/>
                    <a:pt x="517" y="237"/>
                    <a:pt x="517" y="237"/>
                  </a:cubicBezTo>
                  <a:cubicBezTo>
                    <a:pt x="515" y="237"/>
                    <a:pt x="515" y="237"/>
                    <a:pt x="515" y="237"/>
                  </a:cubicBezTo>
                  <a:cubicBezTo>
                    <a:pt x="511" y="240"/>
                    <a:pt x="511" y="240"/>
                    <a:pt x="511" y="240"/>
                  </a:cubicBezTo>
                  <a:cubicBezTo>
                    <a:pt x="508" y="244"/>
                    <a:pt x="508" y="244"/>
                    <a:pt x="508" y="244"/>
                  </a:cubicBezTo>
                  <a:cubicBezTo>
                    <a:pt x="506" y="246"/>
                    <a:pt x="506" y="246"/>
                    <a:pt x="506" y="246"/>
                  </a:cubicBezTo>
                  <a:cubicBezTo>
                    <a:pt x="505" y="246"/>
                    <a:pt x="505" y="246"/>
                    <a:pt x="505" y="246"/>
                  </a:cubicBezTo>
                  <a:cubicBezTo>
                    <a:pt x="503" y="250"/>
                    <a:pt x="503" y="250"/>
                    <a:pt x="503" y="250"/>
                  </a:cubicBezTo>
                  <a:cubicBezTo>
                    <a:pt x="503" y="252"/>
                    <a:pt x="503" y="252"/>
                    <a:pt x="503" y="252"/>
                  </a:cubicBezTo>
                  <a:cubicBezTo>
                    <a:pt x="504" y="253"/>
                    <a:pt x="504" y="253"/>
                    <a:pt x="504" y="253"/>
                  </a:cubicBezTo>
                  <a:cubicBezTo>
                    <a:pt x="505" y="255"/>
                    <a:pt x="505" y="255"/>
                    <a:pt x="505" y="255"/>
                  </a:cubicBezTo>
                  <a:cubicBezTo>
                    <a:pt x="505" y="256"/>
                    <a:pt x="505" y="256"/>
                    <a:pt x="505" y="256"/>
                  </a:cubicBezTo>
                  <a:cubicBezTo>
                    <a:pt x="503" y="257"/>
                    <a:pt x="503" y="257"/>
                    <a:pt x="503" y="257"/>
                  </a:cubicBezTo>
                  <a:cubicBezTo>
                    <a:pt x="502" y="259"/>
                    <a:pt x="502" y="259"/>
                    <a:pt x="502" y="259"/>
                  </a:cubicBezTo>
                  <a:cubicBezTo>
                    <a:pt x="500" y="260"/>
                    <a:pt x="500" y="260"/>
                    <a:pt x="500" y="260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9" y="264"/>
                    <a:pt x="499" y="264"/>
                    <a:pt x="499" y="264"/>
                  </a:cubicBezTo>
                  <a:cubicBezTo>
                    <a:pt x="498" y="265"/>
                    <a:pt x="498" y="265"/>
                    <a:pt x="498" y="265"/>
                  </a:cubicBezTo>
                  <a:cubicBezTo>
                    <a:pt x="498" y="266"/>
                    <a:pt x="498" y="266"/>
                    <a:pt x="498" y="266"/>
                  </a:cubicBezTo>
                  <a:cubicBezTo>
                    <a:pt x="499" y="268"/>
                    <a:pt x="499" y="268"/>
                    <a:pt x="499" y="268"/>
                  </a:cubicBezTo>
                  <a:cubicBezTo>
                    <a:pt x="499" y="270"/>
                    <a:pt x="499" y="270"/>
                    <a:pt x="499" y="270"/>
                  </a:cubicBezTo>
                  <a:cubicBezTo>
                    <a:pt x="500" y="272"/>
                    <a:pt x="500" y="272"/>
                    <a:pt x="500" y="272"/>
                  </a:cubicBezTo>
                  <a:cubicBezTo>
                    <a:pt x="500" y="274"/>
                    <a:pt x="500" y="274"/>
                    <a:pt x="500" y="274"/>
                  </a:cubicBezTo>
                  <a:cubicBezTo>
                    <a:pt x="501" y="276"/>
                    <a:pt x="501" y="276"/>
                    <a:pt x="501" y="276"/>
                  </a:cubicBezTo>
                  <a:cubicBezTo>
                    <a:pt x="502" y="277"/>
                    <a:pt x="502" y="277"/>
                    <a:pt x="502" y="277"/>
                  </a:cubicBezTo>
                  <a:cubicBezTo>
                    <a:pt x="503" y="278"/>
                    <a:pt x="503" y="278"/>
                    <a:pt x="503" y="278"/>
                  </a:cubicBezTo>
                  <a:cubicBezTo>
                    <a:pt x="503" y="279"/>
                    <a:pt x="503" y="279"/>
                    <a:pt x="503" y="279"/>
                  </a:cubicBezTo>
                  <a:cubicBezTo>
                    <a:pt x="503" y="281"/>
                    <a:pt x="503" y="281"/>
                    <a:pt x="503" y="281"/>
                  </a:cubicBezTo>
                  <a:cubicBezTo>
                    <a:pt x="502" y="280"/>
                    <a:pt x="502" y="280"/>
                    <a:pt x="502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0" y="281"/>
                    <a:pt x="500" y="281"/>
                    <a:pt x="500" y="281"/>
                  </a:cubicBezTo>
                  <a:cubicBezTo>
                    <a:pt x="499" y="281"/>
                    <a:pt x="499" y="281"/>
                    <a:pt x="499" y="281"/>
                  </a:cubicBezTo>
                  <a:cubicBezTo>
                    <a:pt x="498" y="281"/>
                    <a:pt x="498" y="281"/>
                    <a:pt x="498" y="281"/>
                  </a:cubicBezTo>
                  <a:cubicBezTo>
                    <a:pt x="499" y="282"/>
                    <a:pt x="499" y="282"/>
                    <a:pt x="499" y="282"/>
                  </a:cubicBezTo>
                  <a:cubicBezTo>
                    <a:pt x="500" y="283"/>
                    <a:pt x="500" y="283"/>
                    <a:pt x="500" y="283"/>
                  </a:cubicBezTo>
                  <a:cubicBezTo>
                    <a:pt x="501" y="283"/>
                    <a:pt x="501" y="283"/>
                    <a:pt x="501" y="283"/>
                  </a:cubicBezTo>
                  <a:cubicBezTo>
                    <a:pt x="501" y="283"/>
                    <a:pt x="501" y="283"/>
                    <a:pt x="501" y="283"/>
                  </a:cubicBezTo>
                  <a:cubicBezTo>
                    <a:pt x="502" y="283"/>
                    <a:pt x="502" y="283"/>
                    <a:pt x="502" y="283"/>
                  </a:cubicBezTo>
                  <a:cubicBezTo>
                    <a:pt x="501" y="285"/>
                    <a:pt x="501" y="285"/>
                    <a:pt x="501" y="285"/>
                  </a:cubicBezTo>
                  <a:cubicBezTo>
                    <a:pt x="500" y="287"/>
                    <a:pt x="500" y="287"/>
                    <a:pt x="500" y="287"/>
                  </a:cubicBezTo>
                  <a:cubicBezTo>
                    <a:pt x="500" y="289"/>
                    <a:pt x="500" y="289"/>
                    <a:pt x="500" y="289"/>
                  </a:cubicBezTo>
                  <a:cubicBezTo>
                    <a:pt x="499" y="290"/>
                    <a:pt x="499" y="290"/>
                    <a:pt x="499" y="290"/>
                  </a:cubicBezTo>
                  <a:cubicBezTo>
                    <a:pt x="502" y="288"/>
                    <a:pt x="502" y="288"/>
                    <a:pt x="502" y="288"/>
                  </a:cubicBezTo>
                  <a:cubicBezTo>
                    <a:pt x="502" y="286"/>
                    <a:pt x="502" y="286"/>
                    <a:pt x="502" y="286"/>
                  </a:cubicBezTo>
                  <a:cubicBezTo>
                    <a:pt x="503" y="283"/>
                    <a:pt x="503" y="283"/>
                    <a:pt x="503" y="283"/>
                  </a:cubicBezTo>
                  <a:cubicBezTo>
                    <a:pt x="504" y="282"/>
                    <a:pt x="504" y="282"/>
                    <a:pt x="504" y="282"/>
                  </a:cubicBezTo>
                  <a:cubicBezTo>
                    <a:pt x="505" y="279"/>
                    <a:pt x="505" y="279"/>
                    <a:pt x="505" y="279"/>
                  </a:cubicBezTo>
                  <a:cubicBezTo>
                    <a:pt x="505" y="278"/>
                    <a:pt x="505" y="278"/>
                    <a:pt x="505" y="278"/>
                  </a:cubicBezTo>
                  <a:cubicBezTo>
                    <a:pt x="507" y="277"/>
                    <a:pt x="507" y="277"/>
                    <a:pt x="507" y="277"/>
                  </a:cubicBezTo>
                  <a:cubicBezTo>
                    <a:pt x="507" y="275"/>
                    <a:pt x="507" y="275"/>
                    <a:pt x="507" y="275"/>
                  </a:cubicBezTo>
                  <a:cubicBezTo>
                    <a:pt x="506" y="274"/>
                    <a:pt x="506" y="274"/>
                    <a:pt x="506" y="274"/>
                  </a:cubicBezTo>
                  <a:cubicBezTo>
                    <a:pt x="507" y="273"/>
                    <a:pt x="507" y="273"/>
                    <a:pt x="507" y="273"/>
                  </a:cubicBezTo>
                  <a:cubicBezTo>
                    <a:pt x="506" y="272"/>
                    <a:pt x="506" y="272"/>
                    <a:pt x="506" y="272"/>
                  </a:cubicBezTo>
                  <a:cubicBezTo>
                    <a:pt x="505" y="272"/>
                    <a:pt x="505" y="272"/>
                    <a:pt x="505" y="272"/>
                  </a:cubicBezTo>
                  <a:cubicBezTo>
                    <a:pt x="505" y="270"/>
                    <a:pt x="505" y="270"/>
                    <a:pt x="505" y="270"/>
                  </a:cubicBezTo>
                  <a:cubicBezTo>
                    <a:pt x="504" y="269"/>
                    <a:pt x="504" y="269"/>
                    <a:pt x="504" y="269"/>
                  </a:cubicBezTo>
                  <a:cubicBezTo>
                    <a:pt x="504" y="267"/>
                    <a:pt x="504" y="267"/>
                    <a:pt x="504" y="267"/>
                  </a:cubicBezTo>
                  <a:cubicBezTo>
                    <a:pt x="503" y="265"/>
                    <a:pt x="503" y="265"/>
                    <a:pt x="503" y="265"/>
                  </a:cubicBezTo>
                  <a:cubicBezTo>
                    <a:pt x="503" y="264"/>
                    <a:pt x="503" y="264"/>
                    <a:pt x="503" y="264"/>
                  </a:cubicBezTo>
                  <a:cubicBezTo>
                    <a:pt x="504" y="263"/>
                    <a:pt x="504" y="263"/>
                    <a:pt x="504" y="263"/>
                  </a:cubicBezTo>
                  <a:cubicBezTo>
                    <a:pt x="504" y="265"/>
                    <a:pt x="504" y="265"/>
                    <a:pt x="504" y="265"/>
                  </a:cubicBezTo>
                  <a:cubicBezTo>
                    <a:pt x="505" y="264"/>
                    <a:pt x="505" y="264"/>
                    <a:pt x="505" y="264"/>
                  </a:cubicBezTo>
                  <a:cubicBezTo>
                    <a:pt x="507" y="263"/>
                    <a:pt x="507" y="263"/>
                    <a:pt x="507" y="263"/>
                  </a:cubicBezTo>
                  <a:cubicBezTo>
                    <a:pt x="508" y="262"/>
                    <a:pt x="508" y="262"/>
                    <a:pt x="508" y="262"/>
                  </a:cubicBezTo>
                  <a:cubicBezTo>
                    <a:pt x="507" y="261"/>
                    <a:pt x="507" y="261"/>
                    <a:pt x="507" y="261"/>
                  </a:cubicBezTo>
                  <a:cubicBezTo>
                    <a:pt x="508" y="259"/>
                    <a:pt x="508" y="259"/>
                    <a:pt x="508" y="259"/>
                  </a:cubicBezTo>
                  <a:cubicBezTo>
                    <a:pt x="510" y="260"/>
                    <a:pt x="510" y="260"/>
                    <a:pt x="510" y="260"/>
                  </a:cubicBezTo>
                  <a:cubicBezTo>
                    <a:pt x="511" y="262"/>
                    <a:pt x="511" y="262"/>
                    <a:pt x="511" y="262"/>
                  </a:cubicBezTo>
                  <a:cubicBezTo>
                    <a:pt x="510" y="263"/>
                    <a:pt x="510" y="263"/>
                    <a:pt x="510" y="263"/>
                  </a:cubicBezTo>
                  <a:cubicBezTo>
                    <a:pt x="511" y="264"/>
                    <a:pt x="511" y="264"/>
                    <a:pt x="511" y="264"/>
                  </a:cubicBezTo>
                  <a:cubicBezTo>
                    <a:pt x="512" y="263"/>
                    <a:pt x="512" y="263"/>
                    <a:pt x="512" y="263"/>
                  </a:cubicBezTo>
                  <a:cubicBezTo>
                    <a:pt x="512" y="261"/>
                    <a:pt x="512" y="261"/>
                    <a:pt x="512" y="261"/>
                  </a:cubicBezTo>
                  <a:cubicBezTo>
                    <a:pt x="513" y="259"/>
                    <a:pt x="513" y="259"/>
                    <a:pt x="513" y="259"/>
                  </a:cubicBezTo>
                  <a:cubicBezTo>
                    <a:pt x="515" y="259"/>
                    <a:pt x="515" y="259"/>
                    <a:pt x="515" y="259"/>
                  </a:cubicBezTo>
                  <a:cubicBezTo>
                    <a:pt x="514" y="259"/>
                    <a:pt x="514" y="259"/>
                    <a:pt x="514" y="259"/>
                  </a:cubicBezTo>
                  <a:cubicBezTo>
                    <a:pt x="515" y="258"/>
                    <a:pt x="515" y="258"/>
                    <a:pt x="515" y="258"/>
                  </a:cubicBezTo>
                  <a:cubicBezTo>
                    <a:pt x="517" y="257"/>
                    <a:pt x="517" y="257"/>
                    <a:pt x="517" y="257"/>
                  </a:cubicBezTo>
                  <a:cubicBezTo>
                    <a:pt x="516" y="256"/>
                    <a:pt x="516" y="256"/>
                    <a:pt x="516" y="256"/>
                  </a:cubicBezTo>
                  <a:cubicBezTo>
                    <a:pt x="515" y="256"/>
                    <a:pt x="515" y="256"/>
                    <a:pt x="515" y="256"/>
                  </a:cubicBezTo>
                  <a:cubicBezTo>
                    <a:pt x="512" y="258"/>
                    <a:pt x="512" y="258"/>
                    <a:pt x="512" y="258"/>
                  </a:cubicBezTo>
                  <a:cubicBezTo>
                    <a:pt x="511" y="258"/>
                    <a:pt x="511" y="258"/>
                    <a:pt x="511" y="258"/>
                  </a:cubicBezTo>
                  <a:cubicBezTo>
                    <a:pt x="510" y="257"/>
                    <a:pt x="510" y="257"/>
                    <a:pt x="510" y="257"/>
                  </a:cubicBezTo>
                  <a:cubicBezTo>
                    <a:pt x="509" y="256"/>
                    <a:pt x="509" y="256"/>
                    <a:pt x="509" y="256"/>
                  </a:cubicBezTo>
                  <a:cubicBezTo>
                    <a:pt x="510" y="255"/>
                    <a:pt x="510" y="255"/>
                    <a:pt x="510" y="255"/>
                  </a:cubicBezTo>
                  <a:cubicBezTo>
                    <a:pt x="511" y="254"/>
                    <a:pt x="511" y="254"/>
                    <a:pt x="511" y="254"/>
                  </a:cubicBezTo>
                  <a:cubicBezTo>
                    <a:pt x="510" y="253"/>
                    <a:pt x="510" y="253"/>
                    <a:pt x="510" y="253"/>
                  </a:cubicBezTo>
                  <a:cubicBezTo>
                    <a:pt x="511" y="250"/>
                    <a:pt x="511" y="250"/>
                    <a:pt x="511" y="250"/>
                  </a:cubicBezTo>
                  <a:cubicBezTo>
                    <a:pt x="512" y="248"/>
                    <a:pt x="512" y="248"/>
                    <a:pt x="512" y="248"/>
                  </a:cubicBezTo>
                  <a:cubicBezTo>
                    <a:pt x="512" y="246"/>
                    <a:pt x="512" y="246"/>
                    <a:pt x="512" y="246"/>
                  </a:cubicBezTo>
                  <a:cubicBezTo>
                    <a:pt x="514" y="245"/>
                    <a:pt x="514" y="245"/>
                    <a:pt x="514" y="245"/>
                  </a:cubicBezTo>
                  <a:cubicBezTo>
                    <a:pt x="516" y="245"/>
                    <a:pt x="516" y="245"/>
                    <a:pt x="516" y="245"/>
                  </a:cubicBezTo>
                  <a:cubicBezTo>
                    <a:pt x="517" y="247"/>
                    <a:pt x="517" y="247"/>
                    <a:pt x="517" y="247"/>
                  </a:cubicBezTo>
                  <a:cubicBezTo>
                    <a:pt x="517" y="248"/>
                    <a:pt x="517" y="248"/>
                    <a:pt x="517" y="248"/>
                  </a:cubicBezTo>
                  <a:cubicBezTo>
                    <a:pt x="520" y="249"/>
                    <a:pt x="520" y="249"/>
                    <a:pt x="520" y="249"/>
                  </a:cubicBezTo>
                  <a:cubicBezTo>
                    <a:pt x="521" y="251"/>
                    <a:pt x="521" y="251"/>
                    <a:pt x="521" y="251"/>
                  </a:cubicBezTo>
                  <a:cubicBezTo>
                    <a:pt x="522" y="251"/>
                    <a:pt x="522" y="251"/>
                    <a:pt x="522" y="251"/>
                  </a:cubicBezTo>
                  <a:cubicBezTo>
                    <a:pt x="521" y="250"/>
                    <a:pt x="521" y="250"/>
                    <a:pt x="521" y="250"/>
                  </a:cubicBezTo>
                  <a:cubicBezTo>
                    <a:pt x="521" y="249"/>
                    <a:pt x="521" y="249"/>
                    <a:pt x="521" y="249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18" y="245"/>
                    <a:pt x="518" y="245"/>
                    <a:pt x="518" y="245"/>
                  </a:cubicBezTo>
                  <a:cubicBezTo>
                    <a:pt x="517" y="244"/>
                    <a:pt x="517" y="244"/>
                    <a:pt x="517" y="244"/>
                  </a:cubicBezTo>
                  <a:cubicBezTo>
                    <a:pt x="516" y="244"/>
                    <a:pt x="516" y="244"/>
                    <a:pt x="516" y="244"/>
                  </a:cubicBezTo>
                  <a:cubicBezTo>
                    <a:pt x="515" y="243"/>
                    <a:pt x="515" y="243"/>
                    <a:pt x="515" y="243"/>
                  </a:cubicBezTo>
                  <a:cubicBezTo>
                    <a:pt x="515" y="243"/>
                    <a:pt x="515" y="243"/>
                    <a:pt x="515" y="243"/>
                  </a:cubicBezTo>
                  <a:cubicBezTo>
                    <a:pt x="518" y="243"/>
                    <a:pt x="518" y="243"/>
                    <a:pt x="518" y="243"/>
                  </a:cubicBezTo>
                  <a:cubicBezTo>
                    <a:pt x="519" y="242"/>
                    <a:pt x="519" y="242"/>
                    <a:pt x="519" y="242"/>
                  </a:cubicBezTo>
                  <a:cubicBezTo>
                    <a:pt x="520" y="242"/>
                    <a:pt x="520" y="242"/>
                    <a:pt x="520" y="242"/>
                  </a:cubicBezTo>
                  <a:cubicBezTo>
                    <a:pt x="522" y="245"/>
                    <a:pt x="522" y="245"/>
                    <a:pt x="522" y="245"/>
                  </a:cubicBezTo>
                  <a:cubicBezTo>
                    <a:pt x="525" y="246"/>
                    <a:pt x="525" y="246"/>
                    <a:pt x="525" y="246"/>
                  </a:cubicBezTo>
                  <a:cubicBezTo>
                    <a:pt x="526" y="246"/>
                    <a:pt x="526" y="246"/>
                    <a:pt x="526" y="246"/>
                  </a:cubicBezTo>
                  <a:cubicBezTo>
                    <a:pt x="523" y="245"/>
                    <a:pt x="523" y="245"/>
                    <a:pt x="523" y="245"/>
                  </a:cubicBezTo>
                  <a:cubicBezTo>
                    <a:pt x="522" y="243"/>
                    <a:pt x="522" y="243"/>
                    <a:pt x="522" y="243"/>
                  </a:cubicBezTo>
                  <a:cubicBezTo>
                    <a:pt x="520" y="241"/>
                    <a:pt x="520" y="241"/>
                    <a:pt x="520" y="241"/>
                  </a:cubicBezTo>
                  <a:cubicBezTo>
                    <a:pt x="520" y="240"/>
                    <a:pt x="520" y="240"/>
                    <a:pt x="520" y="240"/>
                  </a:cubicBezTo>
                  <a:cubicBezTo>
                    <a:pt x="521" y="239"/>
                    <a:pt x="521" y="239"/>
                    <a:pt x="521" y="239"/>
                  </a:cubicBezTo>
                  <a:cubicBezTo>
                    <a:pt x="523" y="238"/>
                    <a:pt x="523" y="238"/>
                    <a:pt x="523" y="238"/>
                  </a:cubicBezTo>
                  <a:cubicBezTo>
                    <a:pt x="524" y="238"/>
                    <a:pt x="524" y="238"/>
                    <a:pt x="524" y="238"/>
                  </a:cubicBezTo>
                  <a:cubicBezTo>
                    <a:pt x="524" y="240"/>
                    <a:pt x="524" y="240"/>
                    <a:pt x="524" y="240"/>
                  </a:cubicBezTo>
                  <a:cubicBezTo>
                    <a:pt x="524" y="241"/>
                    <a:pt x="524" y="241"/>
                    <a:pt x="524" y="241"/>
                  </a:cubicBezTo>
                  <a:cubicBezTo>
                    <a:pt x="525" y="240"/>
                    <a:pt x="525" y="240"/>
                    <a:pt x="525" y="240"/>
                  </a:cubicBezTo>
                  <a:cubicBezTo>
                    <a:pt x="525" y="239"/>
                    <a:pt x="525" y="239"/>
                    <a:pt x="525" y="239"/>
                  </a:cubicBezTo>
                  <a:cubicBezTo>
                    <a:pt x="526" y="238"/>
                    <a:pt x="526" y="238"/>
                    <a:pt x="526" y="238"/>
                  </a:cubicBezTo>
                  <a:cubicBezTo>
                    <a:pt x="528" y="238"/>
                    <a:pt x="528" y="238"/>
                    <a:pt x="528" y="238"/>
                  </a:cubicBezTo>
                  <a:cubicBezTo>
                    <a:pt x="529" y="240"/>
                    <a:pt x="529" y="240"/>
                    <a:pt x="529" y="240"/>
                  </a:cubicBezTo>
                  <a:cubicBezTo>
                    <a:pt x="529" y="240"/>
                    <a:pt x="529" y="240"/>
                    <a:pt x="529" y="240"/>
                  </a:cubicBezTo>
                  <a:cubicBezTo>
                    <a:pt x="530" y="243"/>
                    <a:pt x="530" y="243"/>
                    <a:pt x="530" y="243"/>
                  </a:cubicBezTo>
                  <a:cubicBezTo>
                    <a:pt x="531" y="242"/>
                    <a:pt x="531" y="242"/>
                    <a:pt x="531" y="242"/>
                  </a:cubicBezTo>
                  <a:cubicBezTo>
                    <a:pt x="531" y="240"/>
                    <a:pt x="531" y="240"/>
                    <a:pt x="531" y="240"/>
                  </a:cubicBezTo>
                  <a:cubicBezTo>
                    <a:pt x="529" y="238"/>
                    <a:pt x="529" y="238"/>
                    <a:pt x="529" y="238"/>
                  </a:cubicBezTo>
                  <a:cubicBezTo>
                    <a:pt x="530" y="237"/>
                    <a:pt x="530" y="237"/>
                    <a:pt x="530" y="237"/>
                  </a:cubicBezTo>
                  <a:cubicBezTo>
                    <a:pt x="534" y="236"/>
                    <a:pt x="534" y="236"/>
                    <a:pt x="534" y="236"/>
                  </a:cubicBezTo>
                  <a:cubicBezTo>
                    <a:pt x="537" y="235"/>
                    <a:pt x="537" y="235"/>
                    <a:pt x="537" y="235"/>
                  </a:cubicBezTo>
                  <a:cubicBezTo>
                    <a:pt x="539" y="235"/>
                    <a:pt x="539" y="235"/>
                    <a:pt x="539" y="235"/>
                  </a:cubicBezTo>
                  <a:cubicBezTo>
                    <a:pt x="541" y="234"/>
                    <a:pt x="541" y="234"/>
                    <a:pt x="541" y="234"/>
                  </a:cubicBezTo>
                  <a:cubicBezTo>
                    <a:pt x="543" y="235"/>
                    <a:pt x="543" y="235"/>
                    <a:pt x="543" y="235"/>
                  </a:cubicBezTo>
                  <a:cubicBezTo>
                    <a:pt x="546" y="235"/>
                    <a:pt x="546" y="235"/>
                    <a:pt x="546" y="235"/>
                  </a:cubicBezTo>
                  <a:cubicBezTo>
                    <a:pt x="549" y="235"/>
                    <a:pt x="549" y="235"/>
                    <a:pt x="549" y="235"/>
                  </a:cubicBezTo>
                  <a:cubicBezTo>
                    <a:pt x="549" y="236"/>
                    <a:pt x="549" y="236"/>
                    <a:pt x="549" y="236"/>
                  </a:cubicBezTo>
                  <a:cubicBezTo>
                    <a:pt x="548" y="237"/>
                    <a:pt x="548" y="237"/>
                    <a:pt x="548" y="237"/>
                  </a:cubicBezTo>
                  <a:cubicBezTo>
                    <a:pt x="548" y="241"/>
                    <a:pt x="548" y="241"/>
                    <a:pt x="548" y="241"/>
                  </a:cubicBezTo>
                  <a:cubicBezTo>
                    <a:pt x="548" y="242"/>
                    <a:pt x="548" y="242"/>
                    <a:pt x="548" y="242"/>
                  </a:cubicBezTo>
                  <a:cubicBezTo>
                    <a:pt x="546" y="243"/>
                    <a:pt x="546" y="243"/>
                    <a:pt x="546" y="243"/>
                  </a:cubicBezTo>
                  <a:cubicBezTo>
                    <a:pt x="545" y="245"/>
                    <a:pt x="545" y="245"/>
                    <a:pt x="545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7" y="247"/>
                    <a:pt x="547" y="247"/>
                    <a:pt x="547" y="247"/>
                  </a:cubicBezTo>
                  <a:cubicBezTo>
                    <a:pt x="548" y="248"/>
                    <a:pt x="548" y="248"/>
                    <a:pt x="548" y="248"/>
                  </a:cubicBezTo>
                  <a:cubicBezTo>
                    <a:pt x="548" y="249"/>
                    <a:pt x="548" y="249"/>
                    <a:pt x="548" y="249"/>
                  </a:cubicBezTo>
                  <a:cubicBezTo>
                    <a:pt x="545" y="252"/>
                    <a:pt x="545" y="252"/>
                    <a:pt x="545" y="252"/>
                  </a:cubicBezTo>
                  <a:cubicBezTo>
                    <a:pt x="545" y="253"/>
                    <a:pt x="545" y="253"/>
                    <a:pt x="545" y="253"/>
                  </a:cubicBezTo>
                  <a:cubicBezTo>
                    <a:pt x="545" y="255"/>
                    <a:pt x="545" y="255"/>
                    <a:pt x="545" y="255"/>
                  </a:cubicBezTo>
                  <a:cubicBezTo>
                    <a:pt x="546" y="256"/>
                    <a:pt x="546" y="256"/>
                    <a:pt x="546" y="256"/>
                  </a:cubicBezTo>
                  <a:cubicBezTo>
                    <a:pt x="546" y="257"/>
                    <a:pt x="546" y="257"/>
                    <a:pt x="546" y="257"/>
                  </a:cubicBezTo>
                  <a:cubicBezTo>
                    <a:pt x="545" y="259"/>
                    <a:pt x="545" y="259"/>
                    <a:pt x="545" y="259"/>
                  </a:cubicBezTo>
                  <a:cubicBezTo>
                    <a:pt x="543" y="259"/>
                    <a:pt x="543" y="259"/>
                    <a:pt x="543" y="259"/>
                  </a:cubicBezTo>
                  <a:cubicBezTo>
                    <a:pt x="542" y="260"/>
                    <a:pt x="542" y="260"/>
                    <a:pt x="542" y="260"/>
                  </a:cubicBezTo>
                  <a:cubicBezTo>
                    <a:pt x="541" y="261"/>
                    <a:pt x="541" y="261"/>
                    <a:pt x="541" y="261"/>
                  </a:cubicBezTo>
                  <a:cubicBezTo>
                    <a:pt x="540" y="262"/>
                    <a:pt x="540" y="262"/>
                    <a:pt x="540" y="262"/>
                  </a:cubicBezTo>
                  <a:cubicBezTo>
                    <a:pt x="538" y="263"/>
                    <a:pt x="538" y="263"/>
                    <a:pt x="538" y="263"/>
                  </a:cubicBezTo>
                  <a:cubicBezTo>
                    <a:pt x="537" y="265"/>
                    <a:pt x="537" y="265"/>
                    <a:pt x="537" y="265"/>
                  </a:cubicBezTo>
                  <a:cubicBezTo>
                    <a:pt x="539" y="265"/>
                    <a:pt x="539" y="265"/>
                    <a:pt x="539" y="265"/>
                  </a:cubicBezTo>
                  <a:cubicBezTo>
                    <a:pt x="540" y="263"/>
                    <a:pt x="540" y="263"/>
                    <a:pt x="540" y="263"/>
                  </a:cubicBezTo>
                  <a:cubicBezTo>
                    <a:pt x="543" y="261"/>
                    <a:pt x="543" y="261"/>
                    <a:pt x="543" y="261"/>
                  </a:cubicBezTo>
                  <a:cubicBezTo>
                    <a:pt x="543" y="261"/>
                    <a:pt x="543" y="261"/>
                    <a:pt x="543" y="261"/>
                  </a:cubicBezTo>
                  <a:cubicBezTo>
                    <a:pt x="544" y="261"/>
                    <a:pt x="544" y="261"/>
                    <a:pt x="544" y="261"/>
                  </a:cubicBezTo>
                  <a:cubicBezTo>
                    <a:pt x="543" y="262"/>
                    <a:pt x="543" y="262"/>
                    <a:pt x="543" y="262"/>
                  </a:cubicBezTo>
                  <a:cubicBezTo>
                    <a:pt x="543" y="263"/>
                    <a:pt x="543" y="263"/>
                    <a:pt x="543" y="263"/>
                  </a:cubicBezTo>
                  <a:cubicBezTo>
                    <a:pt x="540" y="266"/>
                    <a:pt x="540" y="266"/>
                    <a:pt x="540" y="266"/>
                  </a:cubicBezTo>
                  <a:cubicBezTo>
                    <a:pt x="539" y="267"/>
                    <a:pt x="539" y="267"/>
                    <a:pt x="539" y="267"/>
                  </a:cubicBezTo>
                  <a:cubicBezTo>
                    <a:pt x="538" y="267"/>
                    <a:pt x="538" y="267"/>
                    <a:pt x="538" y="267"/>
                  </a:cubicBezTo>
                  <a:cubicBezTo>
                    <a:pt x="539" y="268"/>
                    <a:pt x="539" y="268"/>
                    <a:pt x="539" y="268"/>
                  </a:cubicBezTo>
                  <a:cubicBezTo>
                    <a:pt x="538" y="269"/>
                    <a:pt x="538" y="269"/>
                    <a:pt x="538" y="269"/>
                  </a:cubicBezTo>
                  <a:cubicBezTo>
                    <a:pt x="537" y="268"/>
                    <a:pt x="537" y="268"/>
                    <a:pt x="537" y="268"/>
                  </a:cubicBezTo>
                  <a:cubicBezTo>
                    <a:pt x="536" y="269"/>
                    <a:pt x="536" y="269"/>
                    <a:pt x="536" y="269"/>
                  </a:cubicBezTo>
                  <a:cubicBezTo>
                    <a:pt x="536" y="269"/>
                    <a:pt x="536" y="269"/>
                    <a:pt x="536" y="269"/>
                  </a:cubicBezTo>
                  <a:cubicBezTo>
                    <a:pt x="537" y="270"/>
                    <a:pt x="537" y="270"/>
                    <a:pt x="537" y="270"/>
                  </a:cubicBezTo>
                  <a:cubicBezTo>
                    <a:pt x="538" y="270"/>
                    <a:pt x="538" y="270"/>
                    <a:pt x="538" y="270"/>
                  </a:cubicBezTo>
                  <a:cubicBezTo>
                    <a:pt x="538" y="272"/>
                    <a:pt x="538" y="272"/>
                    <a:pt x="538" y="272"/>
                  </a:cubicBezTo>
                  <a:cubicBezTo>
                    <a:pt x="536" y="273"/>
                    <a:pt x="536" y="273"/>
                    <a:pt x="536" y="273"/>
                  </a:cubicBezTo>
                  <a:cubicBezTo>
                    <a:pt x="538" y="273"/>
                    <a:pt x="538" y="273"/>
                    <a:pt x="538" y="273"/>
                  </a:cubicBezTo>
                  <a:cubicBezTo>
                    <a:pt x="538" y="272"/>
                    <a:pt x="538" y="272"/>
                    <a:pt x="538" y="272"/>
                  </a:cubicBezTo>
                  <a:cubicBezTo>
                    <a:pt x="540" y="271"/>
                    <a:pt x="540" y="271"/>
                    <a:pt x="540" y="271"/>
                  </a:cubicBezTo>
                  <a:cubicBezTo>
                    <a:pt x="541" y="270"/>
                    <a:pt x="541" y="270"/>
                    <a:pt x="541" y="270"/>
                  </a:cubicBezTo>
                  <a:cubicBezTo>
                    <a:pt x="541" y="268"/>
                    <a:pt x="541" y="268"/>
                    <a:pt x="541" y="268"/>
                  </a:cubicBezTo>
                  <a:cubicBezTo>
                    <a:pt x="542" y="268"/>
                    <a:pt x="542" y="268"/>
                    <a:pt x="542" y="268"/>
                  </a:cubicBezTo>
                  <a:cubicBezTo>
                    <a:pt x="543" y="266"/>
                    <a:pt x="543" y="266"/>
                    <a:pt x="543" y="266"/>
                  </a:cubicBezTo>
                  <a:cubicBezTo>
                    <a:pt x="544" y="267"/>
                    <a:pt x="544" y="267"/>
                    <a:pt x="544" y="267"/>
                  </a:cubicBezTo>
                  <a:cubicBezTo>
                    <a:pt x="544" y="269"/>
                    <a:pt x="544" y="269"/>
                    <a:pt x="544" y="269"/>
                  </a:cubicBezTo>
                  <a:cubicBezTo>
                    <a:pt x="545" y="270"/>
                    <a:pt x="545" y="270"/>
                    <a:pt x="545" y="270"/>
                  </a:cubicBezTo>
                  <a:cubicBezTo>
                    <a:pt x="545" y="268"/>
                    <a:pt x="545" y="268"/>
                    <a:pt x="545" y="268"/>
                  </a:cubicBezTo>
                  <a:cubicBezTo>
                    <a:pt x="544" y="266"/>
                    <a:pt x="544" y="266"/>
                    <a:pt x="544" y="266"/>
                  </a:cubicBezTo>
                  <a:cubicBezTo>
                    <a:pt x="545" y="265"/>
                    <a:pt x="545" y="265"/>
                    <a:pt x="545" y="265"/>
                  </a:cubicBezTo>
                  <a:cubicBezTo>
                    <a:pt x="545" y="264"/>
                    <a:pt x="545" y="264"/>
                    <a:pt x="545" y="264"/>
                  </a:cubicBezTo>
                  <a:cubicBezTo>
                    <a:pt x="547" y="264"/>
                    <a:pt x="547" y="264"/>
                    <a:pt x="547" y="264"/>
                  </a:cubicBezTo>
                  <a:cubicBezTo>
                    <a:pt x="547" y="266"/>
                    <a:pt x="547" y="266"/>
                    <a:pt x="547" y="266"/>
                  </a:cubicBezTo>
                  <a:cubicBezTo>
                    <a:pt x="547" y="267"/>
                    <a:pt x="547" y="267"/>
                    <a:pt x="547" y="267"/>
                  </a:cubicBezTo>
                  <a:cubicBezTo>
                    <a:pt x="548" y="266"/>
                    <a:pt x="548" y="266"/>
                    <a:pt x="548" y="266"/>
                  </a:cubicBezTo>
                  <a:cubicBezTo>
                    <a:pt x="550" y="265"/>
                    <a:pt x="550" y="265"/>
                    <a:pt x="550" y="265"/>
                  </a:cubicBezTo>
                  <a:cubicBezTo>
                    <a:pt x="550" y="266"/>
                    <a:pt x="550" y="266"/>
                    <a:pt x="550" y="266"/>
                  </a:cubicBezTo>
                  <a:cubicBezTo>
                    <a:pt x="552" y="267"/>
                    <a:pt x="552" y="267"/>
                    <a:pt x="552" y="267"/>
                  </a:cubicBezTo>
                  <a:cubicBezTo>
                    <a:pt x="551" y="269"/>
                    <a:pt x="551" y="269"/>
                    <a:pt x="551" y="269"/>
                  </a:cubicBezTo>
                  <a:cubicBezTo>
                    <a:pt x="549" y="272"/>
                    <a:pt x="549" y="272"/>
                    <a:pt x="549" y="272"/>
                  </a:cubicBezTo>
                  <a:cubicBezTo>
                    <a:pt x="547" y="273"/>
                    <a:pt x="547" y="273"/>
                    <a:pt x="547" y="273"/>
                  </a:cubicBezTo>
                  <a:cubicBezTo>
                    <a:pt x="546" y="274"/>
                    <a:pt x="546" y="274"/>
                    <a:pt x="546" y="274"/>
                  </a:cubicBezTo>
                  <a:cubicBezTo>
                    <a:pt x="548" y="275"/>
                    <a:pt x="548" y="275"/>
                    <a:pt x="548" y="275"/>
                  </a:cubicBezTo>
                  <a:cubicBezTo>
                    <a:pt x="550" y="275"/>
                    <a:pt x="550" y="275"/>
                    <a:pt x="550" y="275"/>
                  </a:cubicBezTo>
                  <a:cubicBezTo>
                    <a:pt x="551" y="275"/>
                    <a:pt x="551" y="275"/>
                    <a:pt x="551" y="275"/>
                  </a:cubicBezTo>
                  <a:cubicBezTo>
                    <a:pt x="550" y="274"/>
                    <a:pt x="550" y="274"/>
                    <a:pt x="550" y="274"/>
                  </a:cubicBezTo>
                  <a:cubicBezTo>
                    <a:pt x="551" y="272"/>
                    <a:pt x="551" y="272"/>
                    <a:pt x="551" y="272"/>
                  </a:cubicBezTo>
                  <a:cubicBezTo>
                    <a:pt x="552" y="270"/>
                    <a:pt x="552" y="270"/>
                    <a:pt x="552" y="270"/>
                  </a:cubicBezTo>
                  <a:cubicBezTo>
                    <a:pt x="553" y="272"/>
                    <a:pt x="553" y="272"/>
                    <a:pt x="553" y="272"/>
                  </a:cubicBezTo>
                  <a:cubicBezTo>
                    <a:pt x="553" y="274"/>
                    <a:pt x="553" y="274"/>
                    <a:pt x="553" y="274"/>
                  </a:cubicBezTo>
                  <a:cubicBezTo>
                    <a:pt x="554" y="273"/>
                    <a:pt x="554" y="273"/>
                    <a:pt x="554" y="273"/>
                  </a:cubicBezTo>
                  <a:cubicBezTo>
                    <a:pt x="553" y="271"/>
                    <a:pt x="553" y="271"/>
                    <a:pt x="553" y="271"/>
                  </a:cubicBezTo>
                  <a:cubicBezTo>
                    <a:pt x="553" y="269"/>
                    <a:pt x="553" y="269"/>
                    <a:pt x="553" y="269"/>
                  </a:cubicBezTo>
                  <a:cubicBezTo>
                    <a:pt x="552" y="266"/>
                    <a:pt x="552" y="266"/>
                    <a:pt x="552" y="266"/>
                  </a:cubicBezTo>
                  <a:cubicBezTo>
                    <a:pt x="553" y="265"/>
                    <a:pt x="553" y="265"/>
                    <a:pt x="553" y="265"/>
                  </a:cubicBezTo>
                  <a:cubicBezTo>
                    <a:pt x="555" y="266"/>
                    <a:pt x="555" y="266"/>
                    <a:pt x="555" y="266"/>
                  </a:cubicBezTo>
                  <a:cubicBezTo>
                    <a:pt x="555" y="268"/>
                    <a:pt x="555" y="268"/>
                    <a:pt x="555" y="268"/>
                  </a:cubicBezTo>
                  <a:cubicBezTo>
                    <a:pt x="554" y="269"/>
                    <a:pt x="554" y="269"/>
                    <a:pt x="554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6" y="269"/>
                    <a:pt x="556" y="269"/>
                    <a:pt x="556" y="269"/>
                  </a:cubicBezTo>
                  <a:cubicBezTo>
                    <a:pt x="559" y="271"/>
                    <a:pt x="559" y="271"/>
                    <a:pt x="559" y="271"/>
                  </a:cubicBezTo>
                  <a:cubicBezTo>
                    <a:pt x="559" y="272"/>
                    <a:pt x="559" y="272"/>
                    <a:pt x="559" y="272"/>
                  </a:cubicBezTo>
                  <a:cubicBezTo>
                    <a:pt x="561" y="272"/>
                    <a:pt x="561" y="272"/>
                    <a:pt x="561" y="272"/>
                  </a:cubicBezTo>
                  <a:cubicBezTo>
                    <a:pt x="562" y="273"/>
                    <a:pt x="562" y="273"/>
                    <a:pt x="562" y="273"/>
                  </a:cubicBezTo>
                  <a:cubicBezTo>
                    <a:pt x="563" y="273"/>
                    <a:pt x="563" y="273"/>
                    <a:pt x="563" y="273"/>
                  </a:cubicBezTo>
                  <a:cubicBezTo>
                    <a:pt x="562" y="271"/>
                    <a:pt x="562" y="271"/>
                    <a:pt x="562" y="271"/>
                  </a:cubicBezTo>
                  <a:cubicBezTo>
                    <a:pt x="561" y="271"/>
                    <a:pt x="561" y="271"/>
                    <a:pt x="561" y="271"/>
                  </a:cubicBezTo>
                  <a:cubicBezTo>
                    <a:pt x="561" y="270"/>
                    <a:pt x="561" y="270"/>
                    <a:pt x="561" y="270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6" y="267"/>
                    <a:pt x="556" y="267"/>
                    <a:pt x="556" y="267"/>
                  </a:cubicBezTo>
                  <a:cubicBezTo>
                    <a:pt x="556" y="266"/>
                    <a:pt x="556" y="266"/>
                    <a:pt x="556" y="266"/>
                  </a:cubicBezTo>
                  <a:cubicBezTo>
                    <a:pt x="558" y="264"/>
                    <a:pt x="558" y="264"/>
                    <a:pt x="558" y="264"/>
                  </a:cubicBezTo>
                  <a:cubicBezTo>
                    <a:pt x="560" y="264"/>
                    <a:pt x="560" y="264"/>
                    <a:pt x="560" y="264"/>
                  </a:cubicBezTo>
                  <a:cubicBezTo>
                    <a:pt x="561" y="262"/>
                    <a:pt x="561" y="262"/>
                    <a:pt x="561" y="262"/>
                  </a:cubicBezTo>
                  <a:cubicBezTo>
                    <a:pt x="564" y="262"/>
                    <a:pt x="564" y="262"/>
                    <a:pt x="564" y="262"/>
                  </a:cubicBezTo>
                  <a:cubicBezTo>
                    <a:pt x="566" y="262"/>
                    <a:pt x="566" y="262"/>
                    <a:pt x="566" y="262"/>
                  </a:cubicBezTo>
                  <a:cubicBezTo>
                    <a:pt x="567" y="263"/>
                    <a:pt x="567" y="263"/>
                    <a:pt x="567" y="263"/>
                  </a:cubicBezTo>
                  <a:cubicBezTo>
                    <a:pt x="568" y="263"/>
                    <a:pt x="568" y="263"/>
                    <a:pt x="568" y="263"/>
                  </a:cubicBezTo>
                  <a:cubicBezTo>
                    <a:pt x="570" y="264"/>
                    <a:pt x="570" y="264"/>
                    <a:pt x="570" y="264"/>
                  </a:cubicBezTo>
                  <a:cubicBezTo>
                    <a:pt x="570" y="265"/>
                    <a:pt x="570" y="265"/>
                    <a:pt x="570" y="265"/>
                  </a:cubicBezTo>
                  <a:cubicBezTo>
                    <a:pt x="571" y="266"/>
                    <a:pt x="571" y="266"/>
                    <a:pt x="571" y="266"/>
                  </a:cubicBezTo>
                  <a:cubicBezTo>
                    <a:pt x="573" y="266"/>
                    <a:pt x="573" y="266"/>
                    <a:pt x="573" y="266"/>
                  </a:cubicBezTo>
                  <a:cubicBezTo>
                    <a:pt x="573" y="268"/>
                    <a:pt x="573" y="268"/>
                    <a:pt x="573" y="268"/>
                  </a:cubicBezTo>
                  <a:cubicBezTo>
                    <a:pt x="574" y="268"/>
                    <a:pt x="574" y="268"/>
                    <a:pt x="574" y="268"/>
                  </a:cubicBezTo>
                  <a:cubicBezTo>
                    <a:pt x="574" y="267"/>
                    <a:pt x="574" y="267"/>
                    <a:pt x="574" y="267"/>
                  </a:cubicBezTo>
                  <a:cubicBezTo>
                    <a:pt x="575" y="267"/>
                    <a:pt x="575" y="267"/>
                    <a:pt x="575" y="267"/>
                  </a:cubicBezTo>
                  <a:cubicBezTo>
                    <a:pt x="576" y="269"/>
                    <a:pt x="576" y="269"/>
                    <a:pt x="576" y="269"/>
                  </a:cubicBezTo>
                  <a:cubicBezTo>
                    <a:pt x="578" y="270"/>
                    <a:pt x="578" y="270"/>
                    <a:pt x="578" y="270"/>
                  </a:cubicBezTo>
                  <a:cubicBezTo>
                    <a:pt x="578" y="271"/>
                    <a:pt x="578" y="271"/>
                    <a:pt x="578" y="271"/>
                  </a:cubicBezTo>
                  <a:cubicBezTo>
                    <a:pt x="578" y="272"/>
                    <a:pt x="578" y="272"/>
                    <a:pt x="578" y="272"/>
                  </a:cubicBezTo>
                  <a:cubicBezTo>
                    <a:pt x="578" y="273"/>
                    <a:pt x="578" y="273"/>
                    <a:pt x="578" y="273"/>
                  </a:cubicBezTo>
                  <a:cubicBezTo>
                    <a:pt x="578" y="274"/>
                    <a:pt x="578" y="274"/>
                    <a:pt x="578" y="274"/>
                  </a:cubicBezTo>
                  <a:cubicBezTo>
                    <a:pt x="577" y="276"/>
                    <a:pt x="577" y="276"/>
                    <a:pt x="577" y="276"/>
                  </a:cubicBezTo>
                  <a:cubicBezTo>
                    <a:pt x="576" y="275"/>
                    <a:pt x="576" y="275"/>
                    <a:pt x="576" y="275"/>
                  </a:cubicBezTo>
                  <a:cubicBezTo>
                    <a:pt x="574" y="275"/>
                    <a:pt x="574" y="275"/>
                    <a:pt x="574" y="275"/>
                  </a:cubicBezTo>
                  <a:cubicBezTo>
                    <a:pt x="571" y="276"/>
                    <a:pt x="571" y="276"/>
                    <a:pt x="571" y="276"/>
                  </a:cubicBezTo>
                  <a:cubicBezTo>
                    <a:pt x="569" y="278"/>
                    <a:pt x="569" y="278"/>
                    <a:pt x="569" y="278"/>
                  </a:cubicBezTo>
                  <a:cubicBezTo>
                    <a:pt x="572" y="276"/>
                    <a:pt x="572" y="276"/>
                    <a:pt x="572" y="276"/>
                  </a:cubicBezTo>
                  <a:cubicBezTo>
                    <a:pt x="575" y="276"/>
                    <a:pt x="575" y="276"/>
                    <a:pt x="575" y="276"/>
                  </a:cubicBezTo>
                  <a:cubicBezTo>
                    <a:pt x="575" y="277"/>
                    <a:pt x="575" y="277"/>
                    <a:pt x="575" y="277"/>
                  </a:cubicBezTo>
                  <a:cubicBezTo>
                    <a:pt x="574" y="278"/>
                    <a:pt x="574" y="278"/>
                    <a:pt x="574" y="278"/>
                  </a:cubicBezTo>
                  <a:cubicBezTo>
                    <a:pt x="572" y="279"/>
                    <a:pt x="572" y="279"/>
                    <a:pt x="572" y="279"/>
                  </a:cubicBezTo>
                  <a:cubicBezTo>
                    <a:pt x="570" y="282"/>
                    <a:pt x="570" y="282"/>
                    <a:pt x="570" y="282"/>
                  </a:cubicBezTo>
                  <a:cubicBezTo>
                    <a:pt x="569" y="283"/>
                    <a:pt x="569" y="283"/>
                    <a:pt x="569" y="283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8" y="285"/>
                    <a:pt x="568" y="285"/>
                    <a:pt x="568" y="285"/>
                  </a:cubicBezTo>
                  <a:cubicBezTo>
                    <a:pt x="568" y="285"/>
                    <a:pt x="568" y="285"/>
                    <a:pt x="568" y="285"/>
                  </a:cubicBezTo>
                  <a:cubicBezTo>
                    <a:pt x="572" y="282"/>
                    <a:pt x="572" y="282"/>
                    <a:pt x="572" y="282"/>
                  </a:cubicBezTo>
                  <a:cubicBezTo>
                    <a:pt x="573" y="280"/>
                    <a:pt x="573" y="280"/>
                    <a:pt x="573" y="280"/>
                  </a:cubicBezTo>
                  <a:cubicBezTo>
                    <a:pt x="575" y="279"/>
                    <a:pt x="575" y="279"/>
                    <a:pt x="575" y="279"/>
                  </a:cubicBezTo>
                  <a:cubicBezTo>
                    <a:pt x="577" y="277"/>
                    <a:pt x="577" y="277"/>
                    <a:pt x="577" y="277"/>
                  </a:cubicBezTo>
                  <a:cubicBezTo>
                    <a:pt x="579" y="278"/>
                    <a:pt x="579" y="278"/>
                    <a:pt x="579" y="278"/>
                  </a:cubicBezTo>
                  <a:cubicBezTo>
                    <a:pt x="580" y="278"/>
                    <a:pt x="580" y="278"/>
                    <a:pt x="580" y="278"/>
                  </a:cubicBezTo>
                  <a:cubicBezTo>
                    <a:pt x="581" y="278"/>
                    <a:pt x="581" y="278"/>
                    <a:pt x="581" y="278"/>
                  </a:cubicBezTo>
                  <a:cubicBezTo>
                    <a:pt x="581" y="280"/>
                    <a:pt x="581" y="280"/>
                    <a:pt x="581" y="280"/>
                  </a:cubicBezTo>
                  <a:cubicBezTo>
                    <a:pt x="580" y="281"/>
                    <a:pt x="580" y="281"/>
                    <a:pt x="580" y="281"/>
                  </a:cubicBezTo>
                  <a:cubicBezTo>
                    <a:pt x="580" y="282"/>
                    <a:pt x="580" y="282"/>
                    <a:pt x="580" y="282"/>
                  </a:cubicBezTo>
                  <a:cubicBezTo>
                    <a:pt x="578" y="283"/>
                    <a:pt x="578" y="283"/>
                    <a:pt x="578" y="283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576" y="285"/>
                    <a:pt x="576" y="285"/>
                    <a:pt x="576" y="285"/>
                  </a:cubicBezTo>
                  <a:cubicBezTo>
                    <a:pt x="575" y="284"/>
                    <a:pt x="575" y="284"/>
                    <a:pt x="575" y="284"/>
                  </a:cubicBezTo>
                  <a:cubicBezTo>
                    <a:pt x="573" y="284"/>
                    <a:pt x="573" y="284"/>
                    <a:pt x="573" y="284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4" y="285"/>
                    <a:pt x="574" y="285"/>
                    <a:pt x="574" y="285"/>
                  </a:cubicBezTo>
                  <a:cubicBezTo>
                    <a:pt x="574" y="286"/>
                    <a:pt x="574" y="286"/>
                    <a:pt x="574" y="286"/>
                  </a:cubicBezTo>
                  <a:cubicBezTo>
                    <a:pt x="571" y="288"/>
                    <a:pt x="571" y="288"/>
                    <a:pt x="571" y="288"/>
                  </a:cubicBezTo>
                  <a:cubicBezTo>
                    <a:pt x="573" y="288"/>
                    <a:pt x="573" y="288"/>
                    <a:pt x="573" y="288"/>
                  </a:cubicBezTo>
                  <a:cubicBezTo>
                    <a:pt x="574" y="287"/>
                    <a:pt x="574" y="287"/>
                    <a:pt x="574" y="287"/>
                  </a:cubicBezTo>
                  <a:cubicBezTo>
                    <a:pt x="575" y="287"/>
                    <a:pt x="575" y="287"/>
                    <a:pt x="575" y="287"/>
                  </a:cubicBezTo>
                  <a:cubicBezTo>
                    <a:pt x="576" y="286"/>
                    <a:pt x="576" y="286"/>
                    <a:pt x="576" y="286"/>
                  </a:cubicBezTo>
                  <a:cubicBezTo>
                    <a:pt x="577" y="287"/>
                    <a:pt x="577" y="287"/>
                    <a:pt x="577" y="287"/>
                  </a:cubicBezTo>
                  <a:cubicBezTo>
                    <a:pt x="576" y="288"/>
                    <a:pt x="576" y="288"/>
                    <a:pt x="576" y="288"/>
                  </a:cubicBezTo>
                  <a:cubicBezTo>
                    <a:pt x="574" y="288"/>
                    <a:pt x="574" y="288"/>
                    <a:pt x="574" y="288"/>
                  </a:cubicBezTo>
                  <a:cubicBezTo>
                    <a:pt x="573" y="290"/>
                    <a:pt x="573" y="290"/>
                    <a:pt x="573" y="290"/>
                  </a:cubicBezTo>
                  <a:cubicBezTo>
                    <a:pt x="574" y="289"/>
                    <a:pt x="574" y="289"/>
                    <a:pt x="574" y="289"/>
                  </a:cubicBezTo>
                  <a:cubicBezTo>
                    <a:pt x="574" y="290"/>
                    <a:pt x="574" y="290"/>
                    <a:pt x="574" y="290"/>
                  </a:cubicBezTo>
                  <a:cubicBezTo>
                    <a:pt x="573" y="291"/>
                    <a:pt x="573" y="291"/>
                    <a:pt x="573" y="291"/>
                  </a:cubicBezTo>
                  <a:cubicBezTo>
                    <a:pt x="572" y="293"/>
                    <a:pt x="572" y="293"/>
                    <a:pt x="572" y="293"/>
                  </a:cubicBezTo>
                  <a:cubicBezTo>
                    <a:pt x="570" y="294"/>
                    <a:pt x="570" y="294"/>
                    <a:pt x="570" y="294"/>
                  </a:cubicBezTo>
                  <a:cubicBezTo>
                    <a:pt x="571" y="294"/>
                    <a:pt x="571" y="294"/>
                    <a:pt x="571" y="294"/>
                  </a:cubicBezTo>
                  <a:cubicBezTo>
                    <a:pt x="573" y="293"/>
                    <a:pt x="573" y="293"/>
                    <a:pt x="573" y="293"/>
                  </a:cubicBezTo>
                  <a:cubicBezTo>
                    <a:pt x="575" y="290"/>
                    <a:pt x="575" y="290"/>
                    <a:pt x="575" y="290"/>
                  </a:cubicBezTo>
                  <a:cubicBezTo>
                    <a:pt x="576" y="289"/>
                    <a:pt x="576" y="289"/>
                    <a:pt x="576" y="289"/>
                  </a:cubicBezTo>
                  <a:cubicBezTo>
                    <a:pt x="579" y="287"/>
                    <a:pt x="579" y="287"/>
                    <a:pt x="579" y="287"/>
                  </a:cubicBezTo>
                  <a:cubicBezTo>
                    <a:pt x="579" y="287"/>
                    <a:pt x="579" y="287"/>
                    <a:pt x="579" y="287"/>
                  </a:cubicBezTo>
                  <a:cubicBezTo>
                    <a:pt x="579" y="288"/>
                    <a:pt x="579" y="288"/>
                    <a:pt x="579" y="288"/>
                  </a:cubicBezTo>
                  <a:cubicBezTo>
                    <a:pt x="581" y="288"/>
                    <a:pt x="581" y="288"/>
                    <a:pt x="581" y="288"/>
                  </a:cubicBezTo>
                  <a:cubicBezTo>
                    <a:pt x="581" y="286"/>
                    <a:pt x="581" y="286"/>
                    <a:pt x="581" y="286"/>
                  </a:cubicBezTo>
                  <a:cubicBezTo>
                    <a:pt x="583" y="285"/>
                    <a:pt x="583" y="285"/>
                    <a:pt x="583" y="285"/>
                  </a:cubicBezTo>
                  <a:cubicBezTo>
                    <a:pt x="584" y="285"/>
                    <a:pt x="584" y="285"/>
                    <a:pt x="584" y="285"/>
                  </a:cubicBezTo>
                  <a:cubicBezTo>
                    <a:pt x="584" y="286"/>
                    <a:pt x="584" y="286"/>
                    <a:pt x="584" y="286"/>
                  </a:cubicBezTo>
                  <a:cubicBezTo>
                    <a:pt x="581" y="288"/>
                    <a:pt x="581" y="288"/>
                    <a:pt x="581" y="288"/>
                  </a:cubicBezTo>
                  <a:cubicBezTo>
                    <a:pt x="578" y="290"/>
                    <a:pt x="578" y="290"/>
                    <a:pt x="578" y="290"/>
                  </a:cubicBezTo>
                  <a:cubicBezTo>
                    <a:pt x="577" y="291"/>
                    <a:pt x="577" y="291"/>
                    <a:pt x="577" y="291"/>
                  </a:cubicBezTo>
                  <a:cubicBezTo>
                    <a:pt x="577" y="292"/>
                    <a:pt x="577" y="292"/>
                    <a:pt x="577" y="292"/>
                  </a:cubicBezTo>
                  <a:cubicBezTo>
                    <a:pt x="578" y="292"/>
                    <a:pt x="578" y="292"/>
                    <a:pt x="578" y="292"/>
                  </a:cubicBezTo>
                  <a:cubicBezTo>
                    <a:pt x="577" y="293"/>
                    <a:pt x="577" y="293"/>
                    <a:pt x="577" y="293"/>
                  </a:cubicBezTo>
                  <a:cubicBezTo>
                    <a:pt x="577" y="295"/>
                    <a:pt x="577" y="295"/>
                    <a:pt x="577" y="295"/>
                  </a:cubicBezTo>
                  <a:cubicBezTo>
                    <a:pt x="577" y="295"/>
                    <a:pt x="577" y="295"/>
                    <a:pt x="577" y="295"/>
                  </a:cubicBezTo>
                  <a:cubicBezTo>
                    <a:pt x="578" y="294"/>
                    <a:pt x="578" y="294"/>
                    <a:pt x="578" y="294"/>
                  </a:cubicBezTo>
                  <a:cubicBezTo>
                    <a:pt x="579" y="292"/>
                    <a:pt x="579" y="292"/>
                    <a:pt x="579" y="292"/>
                  </a:cubicBezTo>
                  <a:cubicBezTo>
                    <a:pt x="581" y="290"/>
                    <a:pt x="581" y="290"/>
                    <a:pt x="581" y="290"/>
                  </a:cubicBezTo>
                  <a:cubicBezTo>
                    <a:pt x="583" y="289"/>
                    <a:pt x="583" y="289"/>
                    <a:pt x="583" y="289"/>
                  </a:cubicBezTo>
                  <a:cubicBezTo>
                    <a:pt x="583" y="290"/>
                    <a:pt x="583" y="290"/>
                    <a:pt x="583" y="290"/>
                  </a:cubicBezTo>
                  <a:cubicBezTo>
                    <a:pt x="583" y="291"/>
                    <a:pt x="583" y="291"/>
                    <a:pt x="583" y="291"/>
                  </a:cubicBezTo>
                  <a:cubicBezTo>
                    <a:pt x="582" y="292"/>
                    <a:pt x="582" y="292"/>
                    <a:pt x="582" y="292"/>
                  </a:cubicBezTo>
                  <a:cubicBezTo>
                    <a:pt x="580" y="294"/>
                    <a:pt x="580" y="294"/>
                    <a:pt x="580" y="294"/>
                  </a:cubicBezTo>
                  <a:cubicBezTo>
                    <a:pt x="580" y="295"/>
                    <a:pt x="580" y="295"/>
                    <a:pt x="580" y="295"/>
                  </a:cubicBezTo>
                  <a:cubicBezTo>
                    <a:pt x="578" y="298"/>
                    <a:pt x="578" y="298"/>
                    <a:pt x="578" y="298"/>
                  </a:cubicBezTo>
                  <a:cubicBezTo>
                    <a:pt x="577" y="299"/>
                    <a:pt x="577" y="299"/>
                    <a:pt x="577" y="299"/>
                  </a:cubicBezTo>
                  <a:cubicBezTo>
                    <a:pt x="578" y="299"/>
                    <a:pt x="578" y="299"/>
                    <a:pt x="578" y="299"/>
                  </a:cubicBezTo>
                  <a:cubicBezTo>
                    <a:pt x="579" y="299"/>
                    <a:pt x="579" y="299"/>
                    <a:pt x="579" y="299"/>
                  </a:cubicBezTo>
                  <a:cubicBezTo>
                    <a:pt x="580" y="297"/>
                    <a:pt x="580" y="297"/>
                    <a:pt x="580" y="297"/>
                  </a:cubicBezTo>
                  <a:cubicBezTo>
                    <a:pt x="582" y="294"/>
                    <a:pt x="582" y="294"/>
                    <a:pt x="582" y="294"/>
                  </a:cubicBezTo>
                  <a:cubicBezTo>
                    <a:pt x="583" y="294"/>
                    <a:pt x="583" y="294"/>
                    <a:pt x="583" y="294"/>
                  </a:cubicBezTo>
                  <a:cubicBezTo>
                    <a:pt x="584" y="295"/>
                    <a:pt x="584" y="295"/>
                    <a:pt x="584" y="295"/>
                  </a:cubicBezTo>
                  <a:cubicBezTo>
                    <a:pt x="584" y="295"/>
                    <a:pt x="584" y="295"/>
                    <a:pt x="584" y="295"/>
                  </a:cubicBezTo>
                  <a:cubicBezTo>
                    <a:pt x="584" y="296"/>
                    <a:pt x="584" y="296"/>
                    <a:pt x="584" y="296"/>
                  </a:cubicBezTo>
                  <a:cubicBezTo>
                    <a:pt x="583" y="297"/>
                    <a:pt x="583" y="297"/>
                    <a:pt x="583" y="297"/>
                  </a:cubicBezTo>
                  <a:cubicBezTo>
                    <a:pt x="582" y="299"/>
                    <a:pt x="582" y="299"/>
                    <a:pt x="582" y="299"/>
                  </a:cubicBezTo>
                  <a:cubicBezTo>
                    <a:pt x="581" y="301"/>
                    <a:pt x="581" y="301"/>
                    <a:pt x="581" y="301"/>
                  </a:cubicBezTo>
                  <a:cubicBezTo>
                    <a:pt x="582" y="301"/>
                    <a:pt x="582" y="301"/>
                    <a:pt x="582" y="301"/>
                  </a:cubicBezTo>
                  <a:cubicBezTo>
                    <a:pt x="583" y="300"/>
                    <a:pt x="583" y="300"/>
                    <a:pt x="583" y="300"/>
                  </a:cubicBezTo>
                  <a:cubicBezTo>
                    <a:pt x="583" y="299"/>
                    <a:pt x="583" y="299"/>
                    <a:pt x="583" y="299"/>
                  </a:cubicBezTo>
                  <a:cubicBezTo>
                    <a:pt x="584" y="297"/>
                    <a:pt x="584" y="297"/>
                    <a:pt x="584" y="297"/>
                  </a:cubicBezTo>
                  <a:cubicBezTo>
                    <a:pt x="586" y="296"/>
                    <a:pt x="586" y="296"/>
                    <a:pt x="586" y="296"/>
                  </a:cubicBezTo>
                  <a:cubicBezTo>
                    <a:pt x="586" y="295"/>
                    <a:pt x="586" y="295"/>
                    <a:pt x="586" y="295"/>
                  </a:cubicBezTo>
                  <a:cubicBezTo>
                    <a:pt x="587" y="293"/>
                    <a:pt x="587" y="293"/>
                    <a:pt x="587" y="293"/>
                  </a:cubicBezTo>
                  <a:cubicBezTo>
                    <a:pt x="588" y="292"/>
                    <a:pt x="588" y="292"/>
                    <a:pt x="588" y="292"/>
                  </a:cubicBezTo>
                  <a:cubicBezTo>
                    <a:pt x="588" y="291"/>
                    <a:pt x="588" y="291"/>
                    <a:pt x="588" y="291"/>
                  </a:cubicBezTo>
                  <a:cubicBezTo>
                    <a:pt x="589" y="290"/>
                    <a:pt x="589" y="290"/>
                    <a:pt x="589" y="290"/>
                  </a:cubicBezTo>
                  <a:cubicBezTo>
                    <a:pt x="589" y="290"/>
                    <a:pt x="589" y="290"/>
                    <a:pt x="589" y="290"/>
                  </a:cubicBezTo>
                  <a:cubicBezTo>
                    <a:pt x="590" y="289"/>
                    <a:pt x="590" y="289"/>
                    <a:pt x="590" y="289"/>
                  </a:cubicBezTo>
                  <a:cubicBezTo>
                    <a:pt x="590" y="288"/>
                    <a:pt x="590" y="288"/>
                    <a:pt x="590" y="288"/>
                  </a:cubicBezTo>
                  <a:cubicBezTo>
                    <a:pt x="591" y="287"/>
                    <a:pt x="591" y="287"/>
                    <a:pt x="591" y="287"/>
                  </a:cubicBezTo>
                  <a:cubicBezTo>
                    <a:pt x="592" y="290"/>
                    <a:pt x="592" y="290"/>
                    <a:pt x="592" y="290"/>
                  </a:cubicBezTo>
                  <a:cubicBezTo>
                    <a:pt x="594" y="291"/>
                    <a:pt x="594" y="291"/>
                    <a:pt x="594" y="291"/>
                  </a:cubicBezTo>
                  <a:cubicBezTo>
                    <a:pt x="595" y="292"/>
                    <a:pt x="595" y="292"/>
                    <a:pt x="595" y="292"/>
                  </a:cubicBezTo>
                  <a:cubicBezTo>
                    <a:pt x="595" y="294"/>
                    <a:pt x="595" y="294"/>
                    <a:pt x="595" y="294"/>
                  </a:cubicBezTo>
                  <a:cubicBezTo>
                    <a:pt x="596" y="295"/>
                    <a:pt x="596" y="295"/>
                    <a:pt x="596" y="295"/>
                  </a:cubicBezTo>
                  <a:cubicBezTo>
                    <a:pt x="597" y="297"/>
                    <a:pt x="597" y="297"/>
                    <a:pt x="597" y="297"/>
                  </a:cubicBezTo>
                  <a:cubicBezTo>
                    <a:pt x="597" y="298"/>
                    <a:pt x="597" y="298"/>
                    <a:pt x="597" y="298"/>
                  </a:cubicBezTo>
                  <a:cubicBezTo>
                    <a:pt x="596" y="299"/>
                    <a:pt x="596" y="299"/>
                    <a:pt x="596" y="299"/>
                  </a:cubicBezTo>
                  <a:cubicBezTo>
                    <a:pt x="595" y="301"/>
                    <a:pt x="595" y="301"/>
                    <a:pt x="595" y="301"/>
                  </a:cubicBezTo>
                  <a:cubicBezTo>
                    <a:pt x="594" y="301"/>
                    <a:pt x="594" y="301"/>
                    <a:pt x="594" y="301"/>
                  </a:cubicBezTo>
                  <a:cubicBezTo>
                    <a:pt x="593" y="300"/>
                    <a:pt x="593" y="300"/>
                    <a:pt x="593" y="300"/>
                  </a:cubicBezTo>
                  <a:cubicBezTo>
                    <a:pt x="591" y="299"/>
                    <a:pt x="591" y="299"/>
                    <a:pt x="591" y="299"/>
                  </a:cubicBezTo>
                  <a:cubicBezTo>
                    <a:pt x="590" y="299"/>
                    <a:pt x="590" y="299"/>
                    <a:pt x="590" y="299"/>
                  </a:cubicBezTo>
                  <a:cubicBezTo>
                    <a:pt x="589" y="300"/>
                    <a:pt x="589" y="300"/>
                    <a:pt x="589" y="300"/>
                  </a:cubicBezTo>
                  <a:cubicBezTo>
                    <a:pt x="588" y="300"/>
                    <a:pt x="588" y="300"/>
                    <a:pt x="588" y="300"/>
                  </a:cubicBezTo>
                  <a:cubicBezTo>
                    <a:pt x="588" y="302"/>
                    <a:pt x="588" y="302"/>
                    <a:pt x="588" y="302"/>
                  </a:cubicBezTo>
                  <a:cubicBezTo>
                    <a:pt x="586" y="303"/>
                    <a:pt x="586" y="303"/>
                    <a:pt x="586" y="303"/>
                  </a:cubicBezTo>
                  <a:cubicBezTo>
                    <a:pt x="585" y="303"/>
                    <a:pt x="585" y="303"/>
                    <a:pt x="585" y="303"/>
                  </a:cubicBezTo>
                  <a:cubicBezTo>
                    <a:pt x="584" y="304"/>
                    <a:pt x="584" y="304"/>
                    <a:pt x="584" y="304"/>
                  </a:cubicBezTo>
                  <a:cubicBezTo>
                    <a:pt x="586" y="303"/>
                    <a:pt x="586" y="303"/>
                    <a:pt x="586" y="303"/>
                  </a:cubicBezTo>
                  <a:cubicBezTo>
                    <a:pt x="587" y="303"/>
                    <a:pt x="587" y="303"/>
                    <a:pt x="587" y="303"/>
                  </a:cubicBezTo>
                  <a:cubicBezTo>
                    <a:pt x="588" y="304"/>
                    <a:pt x="588" y="304"/>
                    <a:pt x="588" y="304"/>
                  </a:cubicBezTo>
                  <a:cubicBezTo>
                    <a:pt x="586" y="306"/>
                    <a:pt x="586" y="306"/>
                    <a:pt x="586" y="306"/>
                  </a:cubicBezTo>
                  <a:cubicBezTo>
                    <a:pt x="585" y="307"/>
                    <a:pt x="585" y="307"/>
                    <a:pt x="585" y="307"/>
                  </a:cubicBezTo>
                  <a:cubicBezTo>
                    <a:pt x="583" y="307"/>
                    <a:pt x="583" y="307"/>
                    <a:pt x="583" y="307"/>
                  </a:cubicBezTo>
                  <a:cubicBezTo>
                    <a:pt x="585" y="307"/>
                    <a:pt x="585" y="307"/>
                    <a:pt x="585" y="307"/>
                  </a:cubicBezTo>
                  <a:cubicBezTo>
                    <a:pt x="587" y="307"/>
                    <a:pt x="587" y="307"/>
                    <a:pt x="587" y="307"/>
                  </a:cubicBezTo>
                  <a:cubicBezTo>
                    <a:pt x="589" y="306"/>
                    <a:pt x="589" y="306"/>
                    <a:pt x="589" y="306"/>
                  </a:cubicBezTo>
                  <a:cubicBezTo>
                    <a:pt x="590" y="307"/>
                    <a:pt x="590" y="307"/>
                    <a:pt x="590" y="307"/>
                  </a:cubicBezTo>
                  <a:cubicBezTo>
                    <a:pt x="592" y="305"/>
                    <a:pt x="592" y="305"/>
                    <a:pt x="592" y="305"/>
                  </a:cubicBezTo>
                  <a:cubicBezTo>
                    <a:pt x="593" y="305"/>
                    <a:pt x="593" y="305"/>
                    <a:pt x="593" y="305"/>
                  </a:cubicBezTo>
                  <a:cubicBezTo>
                    <a:pt x="594" y="306"/>
                    <a:pt x="594" y="306"/>
                    <a:pt x="594" y="306"/>
                  </a:cubicBezTo>
                  <a:cubicBezTo>
                    <a:pt x="594" y="307"/>
                    <a:pt x="594" y="307"/>
                    <a:pt x="594" y="307"/>
                  </a:cubicBezTo>
                  <a:cubicBezTo>
                    <a:pt x="594" y="308"/>
                    <a:pt x="594" y="308"/>
                    <a:pt x="594" y="308"/>
                  </a:cubicBezTo>
                  <a:cubicBezTo>
                    <a:pt x="595" y="307"/>
                    <a:pt x="595" y="307"/>
                    <a:pt x="595" y="307"/>
                  </a:cubicBezTo>
                  <a:cubicBezTo>
                    <a:pt x="595" y="305"/>
                    <a:pt x="595" y="305"/>
                    <a:pt x="595" y="305"/>
                  </a:cubicBezTo>
                  <a:cubicBezTo>
                    <a:pt x="595" y="304"/>
                    <a:pt x="595" y="304"/>
                    <a:pt x="595" y="304"/>
                  </a:cubicBezTo>
                  <a:cubicBezTo>
                    <a:pt x="596" y="302"/>
                    <a:pt x="596" y="302"/>
                    <a:pt x="596" y="302"/>
                  </a:cubicBezTo>
                  <a:cubicBezTo>
                    <a:pt x="599" y="301"/>
                    <a:pt x="599" y="301"/>
                    <a:pt x="599" y="301"/>
                  </a:cubicBezTo>
                  <a:cubicBezTo>
                    <a:pt x="599" y="302"/>
                    <a:pt x="599" y="302"/>
                    <a:pt x="599" y="302"/>
                  </a:cubicBezTo>
                  <a:cubicBezTo>
                    <a:pt x="599" y="303"/>
                    <a:pt x="599" y="303"/>
                    <a:pt x="599" y="303"/>
                  </a:cubicBezTo>
                  <a:cubicBezTo>
                    <a:pt x="599" y="304"/>
                    <a:pt x="599" y="304"/>
                    <a:pt x="599" y="304"/>
                  </a:cubicBezTo>
                  <a:cubicBezTo>
                    <a:pt x="598" y="306"/>
                    <a:pt x="598" y="306"/>
                    <a:pt x="598" y="306"/>
                  </a:cubicBezTo>
                  <a:cubicBezTo>
                    <a:pt x="597" y="308"/>
                    <a:pt x="597" y="308"/>
                    <a:pt x="597" y="308"/>
                  </a:cubicBezTo>
                  <a:cubicBezTo>
                    <a:pt x="595" y="308"/>
                    <a:pt x="595" y="308"/>
                    <a:pt x="595" y="308"/>
                  </a:cubicBezTo>
                  <a:cubicBezTo>
                    <a:pt x="594" y="310"/>
                    <a:pt x="594" y="310"/>
                    <a:pt x="594" y="310"/>
                  </a:cubicBezTo>
                  <a:cubicBezTo>
                    <a:pt x="594" y="310"/>
                    <a:pt x="594" y="310"/>
                    <a:pt x="594" y="310"/>
                  </a:cubicBezTo>
                  <a:cubicBezTo>
                    <a:pt x="592" y="310"/>
                    <a:pt x="592" y="310"/>
                    <a:pt x="592" y="310"/>
                  </a:cubicBezTo>
                  <a:cubicBezTo>
                    <a:pt x="591" y="310"/>
                    <a:pt x="591" y="310"/>
                    <a:pt x="591" y="310"/>
                  </a:cubicBezTo>
                  <a:cubicBezTo>
                    <a:pt x="590" y="310"/>
                    <a:pt x="590" y="310"/>
                    <a:pt x="590" y="310"/>
                  </a:cubicBezTo>
                  <a:cubicBezTo>
                    <a:pt x="589" y="311"/>
                    <a:pt x="589" y="311"/>
                    <a:pt x="589" y="311"/>
                  </a:cubicBezTo>
                  <a:cubicBezTo>
                    <a:pt x="589" y="312"/>
                    <a:pt x="589" y="312"/>
                    <a:pt x="589" y="312"/>
                  </a:cubicBezTo>
                  <a:cubicBezTo>
                    <a:pt x="587" y="314"/>
                    <a:pt x="587" y="314"/>
                    <a:pt x="587" y="314"/>
                  </a:cubicBezTo>
                  <a:cubicBezTo>
                    <a:pt x="587" y="315"/>
                    <a:pt x="587" y="315"/>
                    <a:pt x="587" y="315"/>
                  </a:cubicBezTo>
                  <a:cubicBezTo>
                    <a:pt x="587" y="316"/>
                    <a:pt x="587" y="316"/>
                    <a:pt x="587" y="316"/>
                  </a:cubicBezTo>
                  <a:cubicBezTo>
                    <a:pt x="587" y="316"/>
                    <a:pt x="587" y="316"/>
                    <a:pt x="587" y="316"/>
                  </a:cubicBezTo>
                  <a:cubicBezTo>
                    <a:pt x="589" y="313"/>
                    <a:pt x="589" y="313"/>
                    <a:pt x="589" y="313"/>
                  </a:cubicBezTo>
                  <a:cubicBezTo>
                    <a:pt x="591" y="311"/>
                    <a:pt x="591" y="311"/>
                    <a:pt x="591" y="311"/>
                  </a:cubicBezTo>
                  <a:cubicBezTo>
                    <a:pt x="592" y="311"/>
                    <a:pt x="592" y="311"/>
                    <a:pt x="592" y="311"/>
                  </a:cubicBezTo>
                  <a:cubicBezTo>
                    <a:pt x="592" y="311"/>
                    <a:pt x="592" y="311"/>
                    <a:pt x="592" y="311"/>
                  </a:cubicBezTo>
                  <a:cubicBezTo>
                    <a:pt x="593" y="311"/>
                    <a:pt x="593" y="311"/>
                    <a:pt x="593" y="311"/>
                  </a:cubicBezTo>
                  <a:cubicBezTo>
                    <a:pt x="593" y="312"/>
                    <a:pt x="593" y="312"/>
                    <a:pt x="593" y="312"/>
                  </a:cubicBezTo>
                  <a:cubicBezTo>
                    <a:pt x="592" y="313"/>
                    <a:pt x="592" y="313"/>
                    <a:pt x="592" y="313"/>
                  </a:cubicBezTo>
                  <a:cubicBezTo>
                    <a:pt x="591" y="315"/>
                    <a:pt x="591" y="315"/>
                    <a:pt x="591" y="315"/>
                  </a:cubicBezTo>
                  <a:cubicBezTo>
                    <a:pt x="589" y="317"/>
                    <a:pt x="589" y="317"/>
                    <a:pt x="589" y="317"/>
                  </a:cubicBezTo>
                  <a:cubicBezTo>
                    <a:pt x="588" y="318"/>
                    <a:pt x="588" y="318"/>
                    <a:pt x="588" y="318"/>
                  </a:cubicBezTo>
                  <a:cubicBezTo>
                    <a:pt x="588" y="319"/>
                    <a:pt x="588" y="319"/>
                    <a:pt x="588" y="319"/>
                  </a:cubicBezTo>
                  <a:cubicBezTo>
                    <a:pt x="590" y="317"/>
                    <a:pt x="590" y="317"/>
                    <a:pt x="590" y="317"/>
                  </a:cubicBezTo>
                  <a:cubicBezTo>
                    <a:pt x="593" y="314"/>
                    <a:pt x="593" y="314"/>
                    <a:pt x="593" y="314"/>
                  </a:cubicBezTo>
                  <a:cubicBezTo>
                    <a:pt x="595" y="311"/>
                    <a:pt x="595" y="311"/>
                    <a:pt x="595" y="311"/>
                  </a:cubicBezTo>
                  <a:cubicBezTo>
                    <a:pt x="595" y="310"/>
                    <a:pt x="595" y="310"/>
                    <a:pt x="595" y="310"/>
                  </a:cubicBezTo>
                  <a:cubicBezTo>
                    <a:pt x="595" y="309"/>
                    <a:pt x="595" y="309"/>
                    <a:pt x="595" y="309"/>
                  </a:cubicBezTo>
                  <a:cubicBezTo>
                    <a:pt x="596" y="309"/>
                    <a:pt x="596" y="309"/>
                    <a:pt x="596" y="309"/>
                  </a:cubicBezTo>
                  <a:cubicBezTo>
                    <a:pt x="599" y="308"/>
                    <a:pt x="599" y="308"/>
                    <a:pt x="599" y="308"/>
                  </a:cubicBezTo>
                  <a:cubicBezTo>
                    <a:pt x="601" y="307"/>
                    <a:pt x="601" y="307"/>
                    <a:pt x="601" y="307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603" y="307"/>
                    <a:pt x="603" y="307"/>
                    <a:pt x="603" y="307"/>
                  </a:cubicBezTo>
                  <a:cubicBezTo>
                    <a:pt x="602" y="308"/>
                    <a:pt x="602" y="308"/>
                    <a:pt x="602" y="308"/>
                  </a:cubicBezTo>
                  <a:cubicBezTo>
                    <a:pt x="600" y="310"/>
                    <a:pt x="600" y="310"/>
                    <a:pt x="600" y="310"/>
                  </a:cubicBezTo>
                  <a:cubicBezTo>
                    <a:pt x="598" y="310"/>
                    <a:pt x="598" y="310"/>
                    <a:pt x="598" y="310"/>
                  </a:cubicBezTo>
                  <a:cubicBezTo>
                    <a:pt x="597" y="311"/>
                    <a:pt x="597" y="311"/>
                    <a:pt x="597" y="311"/>
                  </a:cubicBezTo>
                  <a:cubicBezTo>
                    <a:pt x="597" y="312"/>
                    <a:pt x="597" y="312"/>
                    <a:pt x="597" y="312"/>
                  </a:cubicBezTo>
                  <a:cubicBezTo>
                    <a:pt x="598" y="312"/>
                    <a:pt x="598" y="312"/>
                    <a:pt x="598" y="312"/>
                  </a:cubicBezTo>
                  <a:cubicBezTo>
                    <a:pt x="599" y="311"/>
                    <a:pt x="599" y="311"/>
                    <a:pt x="599" y="311"/>
                  </a:cubicBezTo>
                  <a:cubicBezTo>
                    <a:pt x="600" y="311"/>
                    <a:pt x="600" y="311"/>
                    <a:pt x="600" y="311"/>
                  </a:cubicBezTo>
                  <a:cubicBezTo>
                    <a:pt x="602" y="310"/>
                    <a:pt x="602" y="310"/>
                    <a:pt x="602" y="310"/>
                  </a:cubicBezTo>
                  <a:cubicBezTo>
                    <a:pt x="603" y="309"/>
                    <a:pt x="603" y="309"/>
                    <a:pt x="603" y="309"/>
                  </a:cubicBezTo>
                  <a:cubicBezTo>
                    <a:pt x="604" y="309"/>
                    <a:pt x="604" y="309"/>
                    <a:pt x="604" y="309"/>
                  </a:cubicBezTo>
                  <a:cubicBezTo>
                    <a:pt x="605" y="308"/>
                    <a:pt x="605" y="308"/>
                    <a:pt x="605" y="308"/>
                  </a:cubicBezTo>
                  <a:cubicBezTo>
                    <a:pt x="607" y="308"/>
                    <a:pt x="607" y="308"/>
                    <a:pt x="607" y="308"/>
                  </a:cubicBezTo>
                  <a:cubicBezTo>
                    <a:pt x="607" y="309"/>
                    <a:pt x="607" y="309"/>
                    <a:pt x="607" y="309"/>
                  </a:cubicBezTo>
                  <a:cubicBezTo>
                    <a:pt x="609" y="312"/>
                    <a:pt x="609" y="312"/>
                    <a:pt x="609" y="312"/>
                  </a:cubicBezTo>
                  <a:cubicBezTo>
                    <a:pt x="610" y="313"/>
                    <a:pt x="610" y="313"/>
                    <a:pt x="610" y="313"/>
                  </a:cubicBezTo>
                  <a:cubicBezTo>
                    <a:pt x="611" y="314"/>
                    <a:pt x="611" y="314"/>
                    <a:pt x="611" y="314"/>
                  </a:cubicBezTo>
                  <a:cubicBezTo>
                    <a:pt x="612" y="315"/>
                    <a:pt x="612" y="315"/>
                    <a:pt x="612" y="315"/>
                  </a:cubicBezTo>
                  <a:cubicBezTo>
                    <a:pt x="612" y="316"/>
                    <a:pt x="612" y="316"/>
                    <a:pt x="612" y="316"/>
                  </a:cubicBezTo>
                  <a:cubicBezTo>
                    <a:pt x="610" y="318"/>
                    <a:pt x="610" y="318"/>
                    <a:pt x="610" y="318"/>
                  </a:cubicBezTo>
                  <a:cubicBezTo>
                    <a:pt x="609" y="317"/>
                    <a:pt x="609" y="317"/>
                    <a:pt x="609" y="317"/>
                  </a:cubicBezTo>
                  <a:cubicBezTo>
                    <a:pt x="609" y="316"/>
                    <a:pt x="609" y="316"/>
                    <a:pt x="609" y="316"/>
                  </a:cubicBezTo>
                  <a:cubicBezTo>
                    <a:pt x="608" y="316"/>
                    <a:pt x="608" y="316"/>
                    <a:pt x="608" y="316"/>
                  </a:cubicBezTo>
                  <a:cubicBezTo>
                    <a:pt x="608" y="317"/>
                    <a:pt x="608" y="317"/>
                    <a:pt x="608" y="317"/>
                  </a:cubicBezTo>
                  <a:cubicBezTo>
                    <a:pt x="607" y="318"/>
                    <a:pt x="607" y="318"/>
                    <a:pt x="607" y="318"/>
                  </a:cubicBezTo>
                  <a:cubicBezTo>
                    <a:pt x="606" y="319"/>
                    <a:pt x="606" y="319"/>
                    <a:pt x="606" y="319"/>
                  </a:cubicBezTo>
                  <a:cubicBezTo>
                    <a:pt x="603" y="319"/>
                    <a:pt x="603" y="319"/>
                    <a:pt x="603" y="319"/>
                  </a:cubicBezTo>
                  <a:cubicBezTo>
                    <a:pt x="602" y="320"/>
                    <a:pt x="602" y="320"/>
                    <a:pt x="602" y="320"/>
                  </a:cubicBezTo>
                  <a:cubicBezTo>
                    <a:pt x="600" y="319"/>
                    <a:pt x="600" y="319"/>
                    <a:pt x="600" y="319"/>
                  </a:cubicBezTo>
                  <a:cubicBezTo>
                    <a:pt x="598" y="321"/>
                    <a:pt x="598" y="321"/>
                    <a:pt x="598" y="321"/>
                  </a:cubicBezTo>
                  <a:cubicBezTo>
                    <a:pt x="596" y="321"/>
                    <a:pt x="596" y="321"/>
                    <a:pt x="596" y="321"/>
                  </a:cubicBezTo>
                  <a:cubicBezTo>
                    <a:pt x="594" y="323"/>
                    <a:pt x="594" y="323"/>
                    <a:pt x="594" y="323"/>
                  </a:cubicBezTo>
                  <a:cubicBezTo>
                    <a:pt x="596" y="322"/>
                    <a:pt x="596" y="322"/>
                    <a:pt x="596" y="322"/>
                  </a:cubicBezTo>
                  <a:cubicBezTo>
                    <a:pt x="596" y="323"/>
                    <a:pt x="596" y="323"/>
                    <a:pt x="596" y="323"/>
                  </a:cubicBezTo>
                  <a:cubicBezTo>
                    <a:pt x="596" y="324"/>
                    <a:pt x="596" y="324"/>
                    <a:pt x="596" y="324"/>
                  </a:cubicBezTo>
                  <a:cubicBezTo>
                    <a:pt x="594" y="324"/>
                    <a:pt x="594" y="324"/>
                    <a:pt x="594" y="324"/>
                  </a:cubicBezTo>
                  <a:cubicBezTo>
                    <a:pt x="593" y="325"/>
                    <a:pt x="593" y="325"/>
                    <a:pt x="593" y="325"/>
                  </a:cubicBezTo>
                  <a:cubicBezTo>
                    <a:pt x="596" y="325"/>
                    <a:pt x="596" y="325"/>
                    <a:pt x="596" y="325"/>
                  </a:cubicBezTo>
                  <a:cubicBezTo>
                    <a:pt x="598" y="323"/>
                    <a:pt x="598" y="323"/>
                    <a:pt x="598" y="323"/>
                  </a:cubicBezTo>
                  <a:cubicBezTo>
                    <a:pt x="600" y="321"/>
                    <a:pt x="600" y="321"/>
                    <a:pt x="600" y="321"/>
                  </a:cubicBezTo>
                  <a:cubicBezTo>
                    <a:pt x="602" y="321"/>
                    <a:pt x="602" y="321"/>
                    <a:pt x="602" y="321"/>
                  </a:cubicBezTo>
                  <a:cubicBezTo>
                    <a:pt x="603" y="321"/>
                    <a:pt x="603" y="321"/>
                    <a:pt x="603" y="321"/>
                  </a:cubicBezTo>
                  <a:cubicBezTo>
                    <a:pt x="605" y="321"/>
                    <a:pt x="605" y="321"/>
                    <a:pt x="605" y="321"/>
                  </a:cubicBezTo>
                  <a:cubicBezTo>
                    <a:pt x="606" y="321"/>
                    <a:pt x="606" y="321"/>
                    <a:pt x="606" y="321"/>
                  </a:cubicBezTo>
                  <a:cubicBezTo>
                    <a:pt x="606" y="321"/>
                    <a:pt x="606" y="321"/>
                    <a:pt x="606" y="321"/>
                  </a:cubicBezTo>
                  <a:cubicBezTo>
                    <a:pt x="606" y="323"/>
                    <a:pt x="606" y="323"/>
                    <a:pt x="606" y="323"/>
                  </a:cubicBezTo>
                  <a:cubicBezTo>
                    <a:pt x="605" y="324"/>
                    <a:pt x="605" y="324"/>
                    <a:pt x="605" y="324"/>
                  </a:cubicBezTo>
                  <a:cubicBezTo>
                    <a:pt x="603" y="325"/>
                    <a:pt x="603" y="325"/>
                    <a:pt x="603" y="325"/>
                  </a:cubicBezTo>
                  <a:cubicBezTo>
                    <a:pt x="602" y="325"/>
                    <a:pt x="602" y="325"/>
                    <a:pt x="602" y="325"/>
                  </a:cubicBezTo>
                  <a:cubicBezTo>
                    <a:pt x="601" y="325"/>
                    <a:pt x="601" y="325"/>
                    <a:pt x="601" y="325"/>
                  </a:cubicBezTo>
                  <a:cubicBezTo>
                    <a:pt x="600" y="327"/>
                    <a:pt x="600" y="327"/>
                    <a:pt x="600" y="327"/>
                  </a:cubicBezTo>
                  <a:cubicBezTo>
                    <a:pt x="598" y="327"/>
                    <a:pt x="598" y="327"/>
                    <a:pt x="598" y="327"/>
                  </a:cubicBezTo>
                  <a:cubicBezTo>
                    <a:pt x="597" y="327"/>
                    <a:pt x="597" y="327"/>
                    <a:pt x="597" y="327"/>
                  </a:cubicBezTo>
                  <a:cubicBezTo>
                    <a:pt x="596" y="327"/>
                    <a:pt x="596" y="327"/>
                    <a:pt x="596" y="327"/>
                  </a:cubicBezTo>
                  <a:cubicBezTo>
                    <a:pt x="595" y="329"/>
                    <a:pt x="595" y="329"/>
                    <a:pt x="595" y="329"/>
                  </a:cubicBezTo>
                  <a:cubicBezTo>
                    <a:pt x="595" y="328"/>
                    <a:pt x="595" y="328"/>
                    <a:pt x="595" y="328"/>
                  </a:cubicBezTo>
                  <a:cubicBezTo>
                    <a:pt x="597" y="328"/>
                    <a:pt x="597" y="328"/>
                    <a:pt x="597" y="328"/>
                  </a:cubicBezTo>
                  <a:cubicBezTo>
                    <a:pt x="598" y="328"/>
                    <a:pt x="598" y="328"/>
                    <a:pt x="598" y="328"/>
                  </a:cubicBezTo>
                  <a:cubicBezTo>
                    <a:pt x="599" y="329"/>
                    <a:pt x="599" y="329"/>
                    <a:pt x="599" y="329"/>
                  </a:cubicBezTo>
                  <a:cubicBezTo>
                    <a:pt x="601" y="327"/>
                    <a:pt x="601" y="327"/>
                    <a:pt x="601" y="327"/>
                  </a:cubicBezTo>
                  <a:cubicBezTo>
                    <a:pt x="602" y="326"/>
                    <a:pt x="602" y="326"/>
                    <a:pt x="602" y="326"/>
                  </a:cubicBezTo>
                  <a:cubicBezTo>
                    <a:pt x="603" y="325"/>
                    <a:pt x="603" y="325"/>
                    <a:pt x="603" y="325"/>
                  </a:cubicBezTo>
                  <a:cubicBezTo>
                    <a:pt x="605" y="326"/>
                    <a:pt x="605" y="326"/>
                    <a:pt x="605" y="326"/>
                  </a:cubicBezTo>
                  <a:cubicBezTo>
                    <a:pt x="606" y="326"/>
                    <a:pt x="606" y="326"/>
                    <a:pt x="606" y="326"/>
                  </a:cubicBezTo>
                  <a:cubicBezTo>
                    <a:pt x="607" y="325"/>
                    <a:pt x="607" y="325"/>
                    <a:pt x="607" y="325"/>
                  </a:cubicBezTo>
                  <a:cubicBezTo>
                    <a:pt x="609" y="324"/>
                    <a:pt x="609" y="324"/>
                    <a:pt x="609" y="324"/>
                  </a:cubicBezTo>
                  <a:cubicBezTo>
                    <a:pt x="609" y="323"/>
                    <a:pt x="609" y="323"/>
                    <a:pt x="609" y="323"/>
                  </a:cubicBezTo>
                  <a:cubicBezTo>
                    <a:pt x="609" y="322"/>
                    <a:pt x="609" y="322"/>
                    <a:pt x="609" y="322"/>
                  </a:cubicBezTo>
                  <a:cubicBezTo>
                    <a:pt x="609" y="322"/>
                    <a:pt x="609" y="322"/>
                    <a:pt x="609" y="322"/>
                  </a:cubicBezTo>
                  <a:cubicBezTo>
                    <a:pt x="610" y="320"/>
                    <a:pt x="610" y="320"/>
                    <a:pt x="610" y="320"/>
                  </a:cubicBezTo>
                  <a:cubicBezTo>
                    <a:pt x="610" y="319"/>
                    <a:pt x="610" y="319"/>
                    <a:pt x="610" y="319"/>
                  </a:cubicBezTo>
                  <a:cubicBezTo>
                    <a:pt x="611" y="319"/>
                    <a:pt x="611" y="319"/>
                    <a:pt x="611" y="319"/>
                  </a:cubicBezTo>
                  <a:cubicBezTo>
                    <a:pt x="611" y="319"/>
                    <a:pt x="611" y="319"/>
                    <a:pt x="611" y="319"/>
                  </a:cubicBezTo>
                  <a:cubicBezTo>
                    <a:pt x="612" y="319"/>
                    <a:pt x="612" y="319"/>
                    <a:pt x="612" y="319"/>
                  </a:cubicBezTo>
                  <a:cubicBezTo>
                    <a:pt x="613" y="321"/>
                    <a:pt x="613" y="321"/>
                    <a:pt x="613" y="321"/>
                  </a:cubicBezTo>
                  <a:cubicBezTo>
                    <a:pt x="614" y="324"/>
                    <a:pt x="614" y="324"/>
                    <a:pt x="614" y="324"/>
                  </a:cubicBezTo>
                  <a:cubicBezTo>
                    <a:pt x="615" y="327"/>
                    <a:pt x="615" y="327"/>
                    <a:pt x="615" y="327"/>
                  </a:cubicBezTo>
                  <a:cubicBezTo>
                    <a:pt x="616" y="328"/>
                    <a:pt x="616" y="328"/>
                    <a:pt x="616" y="328"/>
                  </a:cubicBezTo>
                  <a:cubicBezTo>
                    <a:pt x="615" y="329"/>
                    <a:pt x="615" y="329"/>
                    <a:pt x="615" y="329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613" y="330"/>
                    <a:pt x="613" y="330"/>
                    <a:pt x="613" y="330"/>
                  </a:cubicBezTo>
                  <a:cubicBezTo>
                    <a:pt x="612" y="329"/>
                    <a:pt x="612" y="329"/>
                    <a:pt x="612" y="329"/>
                  </a:cubicBezTo>
                  <a:cubicBezTo>
                    <a:pt x="609" y="329"/>
                    <a:pt x="609" y="329"/>
                    <a:pt x="609" y="329"/>
                  </a:cubicBezTo>
                  <a:cubicBezTo>
                    <a:pt x="608" y="330"/>
                    <a:pt x="608" y="330"/>
                    <a:pt x="608" y="330"/>
                  </a:cubicBezTo>
                  <a:cubicBezTo>
                    <a:pt x="606" y="331"/>
                    <a:pt x="606" y="331"/>
                    <a:pt x="606" y="331"/>
                  </a:cubicBezTo>
                  <a:cubicBezTo>
                    <a:pt x="605" y="331"/>
                    <a:pt x="605" y="331"/>
                    <a:pt x="605" y="331"/>
                  </a:cubicBezTo>
                  <a:cubicBezTo>
                    <a:pt x="605" y="330"/>
                    <a:pt x="605" y="330"/>
                    <a:pt x="605" y="330"/>
                  </a:cubicBezTo>
                  <a:cubicBezTo>
                    <a:pt x="604" y="331"/>
                    <a:pt x="604" y="331"/>
                    <a:pt x="604" y="331"/>
                  </a:cubicBezTo>
                  <a:cubicBezTo>
                    <a:pt x="602" y="332"/>
                    <a:pt x="602" y="332"/>
                    <a:pt x="602" y="332"/>
                  </a:cubicBezTo>
                  <a:cubicBezTo>
                    <a:pt x="600" y="332"/>
                    <a:pt x="600" y="332"/>
                    <a:pt x="600" y="332"/>
                  </a:cubicBezTo>
                  <a:cubicBezTo>
                    <a:pt x="601" y="332"/>
                    <a:pt x="601" y="332"/>
                    <a:pt x="601" y="332"/>
                  </a:cubicBezTo>
                  <a:cubicBezTo>
                    <a:pt x="604" y="332"/>
                    <a:pt x="604" y="332"/>
                    <a:pt x="604" y="332"/>
                  </a:cubicBezTo>
                  <a:cubicBezTo>
                    <a:pt x="606" y="332"/>
                    <a:pt x="606" y="332"/>
                    <a:pt x="606" y="332"/>
                  </a:cubicBezTo>
                  <a:cubicBezTo>
                    <a:pt x="608" y="335"/>
                    <a:pt x="608" y="335"/>
                    <a:pt x="608" y="335"/>
                  </a:cubicBezTo>
                  <a:cubicBezTo>
                    <a:pt x="609" y="335"/>
                    <a:pt x="609" y="335"/>
                    <a:pt x="609" y="335"/>
                  </a:cubicBezTo>
                  <a:cubicBezTo>
                    <a:pt x="610" y="335"/>
                    <a:pt x="610" y="335"/>
                    <a:pt x="610" y="335"/>
                  </a:cubicBezTo>
                  <a:cubicBezTo>
                    <a:pt x="611" y="335"/>
                    <a:pt x="611" y="335"/>
                    <a:pt x="611" y="335"/>
                  </a:cubicBezTo>
                  <a:cubicBezTo>
                    <a:pt x="612" y="335"/>
                    <a:pt x="612" y="335"/>
                    <a:pt x="612" y="335"/>
                  </a:cubicBezTo>
                  <a:cubicBezTo>
                    <a:pt x="613" y="336"/>
                    <a:pt x="613" y="336"/>
                    <a:pt x="613" y="336"/>
                  </a:cubicBezTo>
                  <a:cubicBezTo>
                    <a:pt x="615" y="337"/>
                    <a:pt x="615" y="337"/>
                    <a:pt x="615" y="337"/>
                  </a:cubicBezTo>
                  <a:cubicBezTo>
                    <a:pt x="615" y="338"/>
                    <a:pt x="615" y="338"/>
                    <a:pt x="615" y="338"/>
                  </a:cubicBezTo>
                  <a:cubicBezTo>
                    <a:pt x="616" y="339"/>
                    <a:pt x="616" y="339"/>
                    <a:pt x="616" y="339"/>
                  </a:cubicBezTo>
                  <a:cubicBezTo>
                    <a:pt x="616" y="341"/>
                    <a:pt x="616" y="341"/>
                    <a:pt x="616" y="341"/>
                  </a:cubicBezTo>
                  <a:cubicBezTo>
                    <a:pt x="615" y="342"/>
                    <a:pt x="615" y="342"/>
                    <a:pt x="615" y="342"/>
                  </a:cubicBezTo>
                  <a:cubicBezTo>
                    <a:pt x="614" y="342"/>
                    <a:pt x="614" y="342"/>
                    <a:pt x="614" y="342"/>
                  </a:cubicBezTo>
                  <a:cubicBezTo>
                    <a:pt x="613" y="340"/>
                    <a:pt x="613" y="340"/>
                    <a:pt x="613" y="340"/>
                  </a:cubicBezTo>
                  <a:cubicBezTo>
                    <a:pt x="613" y="341"/>
                    <a:pt x="613" y="341"/>
                    <a:pt x="613" y="341"/>
                  </a:cubicBezTo>
                  <a:cubicBezTo>
                    <a:pt x="612" y="341"/>
                    <a:pt x="612" y="341"/>
                    <a:pt x="612" y="341"/>
                  </a:cubicBezTo>
                  <a:cubicBezTo>
                    <a:pt x="611" y="341"/>
                    <a:pt x="611" y="341"/>
                    <a:pt x="611" y="341"/>
                  </a:cubicBezTo>
                  <a:cubicBezTo>
                    <a:pt x="611" y="340"/>
                    <a:pt x="611" y="340"/>
                    <a:pt x="611" y="340"/>
                  </a:cubicBezTo>
                  <a:cubicBezTo>
                    <a:pt x="610" y="341"/>
                    <a:pt x="610" y="341"/>
                    <a:pt x="610" y="341"/>
                  </a:cubicBezTo>
                  <a:cubicBezTo>
                    <a:pt x="609" y="340"/>
                    <a:pt x="609" y="340"/>
                    <a:pt x="609" y="340"/>
                  </a:cubicBezTo>
                  <a:cubicBezTo>
                    <a:pt x="607" y="338"/>
                    <a:pt x="607" y="338"/>
                    <a:pt x="607" y="338"/>
                  </a:cubicBezTo>
                  <a:cubicBezTo>
                    <a:pt x="606" y="338"/>
                    <a:pt x="606" y="338"/>
                    <a:pt x="606" y="338"/>
                  </a:cubicBezTo>
                  <a:cubicBezTo>
                    <a:pt x="605" y="338"/>
                    <a:pt x="605" y="338"/>
                    <a:pt x="605" y="338"/>
                  </a:cubicBezTo>
                  <a:cubicBezTo>
                    <a:pt x="603" y="338"/>
                    <a:pt x="603" y="338"/>
                    <a:pt x="603" y="338"/>
                  </a:cubicBezTo>
                  <a:cubicBezTo>
                    <a:pt x="602" y="337"/>
                    <a:pt x="602" y="337"/>
                    <a:pt x="602" y="337"/>
                  </a:cubicBezTo>
                  <a:cubicBezTo>
                    <a:pt x="602" y="338"/>
                    <a:pt x="602" y="338"/>
                    <a:pt x="602" y="338"/>
                  </a:cubicBezTo>
                  <a:cubicBezTo>
                    <a:pt x="604" y="339"/>
                    <a:pt x="604" y="339"/>
                    <a:pt x="604" y="339"/>
                  </a:cubicBezTo>
                  <a:cubicBezTo>
                    <a:pt x="605" y="339"/>
                    <a:pt x="605" y="339"/>
                    <a:pt x="605" y="339"/>
                  </a:cubicBezTo>
                  <a:cubicBezTo>
                    <a:pt x="605" y="340"/>
                    <a:pt x="605" y="340"/>
                    <a:pt x="605" y="340"/>
                  </a:cubicBezTo>
                  <a:cubicBezTo>
                    <a:pt x="603" y="340"/>
                    <a:pt x="603" y="340"/>
                    <a:pt x="603" y="340"/>
                  </a:cubicBezTo>
                  <a:cubicBezTo>
                    <a:pt x="602" y="340"/>
                    <a:pt x="602" y="340"/>
                    <a:pt x="602" y="340"/>
                  </a:cubicBezTo>
                  <a:cubicBezTo>
                    <a:pt x="600" y="340"/>
                    <a:pt x="600" y="340"/>
                    <a:pt x="600" y="340"/>
                  </a:cubicBezTo>
                  <a:cubicBezTo>
                    <a:pt x="599" y="341"/>
                    <a:pt x="599" y="341"/>
                    <a:pt x="599" y="341"/>
                  </a:cubicBezTo>
                  <a:cubicBezTo>
                    <a:pt x="599" y="342"/>
                    <a:pt x="599" y="342"/>
                    <a:pt x="599" y="342"/>
                  </a:cubicBezTo>
                  <a:cubicBezTo>
                    <a:pt x="600" y="342"/>
                    <a:pt x="600" y="342"/>
                    <a:pt x="600" y="342"/>
                  </a:cubicBezTo>
                  <a:cubicBezTo>
                    <a:pt x="600" y="341"/>
                    <a:pt x="600" y="341"/>
                    <a:pt x="600" y="341"/>
                  </a:cubicBezTo>
                  <a:cubicBezTo>
                    <a:pt x="602" y="342"/>
                    <a:pt x="602" y="342"/>
                    <a:pt x="602" y="342"/>
                  </a:cubicBezTo>
                  <a:cubicBezTo>
                    <a:pt x="604" y="341"/>
                    <a:pt x="604" y="341"/>
                    <a:pt x="604" y="341"/>
                  </a:cubicBezTo>
                  <a:cubicBezTo>
                    <a:pt x="605" y="341"/>
                    <a:pt x="605" y="341"/>
                    <a:pt x="605" y="341"/>
                  </a:cubicBezTo>
                  <a:cubicBezTo>
                    <a:pt x="606" y="342"/>
                    <a:pt x="606" y="342"/>
                    <a:pt x="606" y="342"/>
                  </a:cubicBezTo>
                  <a:cubicBezTo>
                    <a:pt x="606" y="342"/>
                    <a:pt x="606" y="342"/>
                    <a:pt x="606" y="342"/>
                  </a:cubicBezTo>
                  <a:cubicBezTo>
                    <a:pt x="607" y="343"/>
                    <a:pt x="607" y="343"/>
                    <a:pt x="607" y="343"/>
                  </a:cubicBezTo>
                  <a:cubicBezTo>
                    <a:pt x="607" y="343"/>
                    <a:pt x="607" y="343"/>
                    <a:pt x="607" y="343"/>
                  </a:cubicBezTo>
                  <a:cubicBezTo>
                    <a:pt x="607" y="344"/>
                    <a:pt x="607" y="344"/>
                    <a:pt x="607" y="344"/>
                  </a:cubicBezTo>
                  <a:cubicBezTo>
                    <a:pt x="605" y="344"/>
                    <a:pt x="605" y="344"/>
                    <a:pt x="605" y="344"/>
                  </a:cubicBezTo>
                  <a:cubicBezTo>
                    <a:pt x="604" y="344"/>
                    <a:pt x="604" y="344"/>
                    <a:pt x="604" y="344"/>
                  </a:cubicBezTo>
                  <a:cubicBezTo>
                    <a:pt x="604" y="344"/>
                    <a:pt x="604" y="344"/>
                    <a:pt x="604" y="344"/>
                  </a:cubicBezTo>
                  <a:cubicBezTo>
                    <a:pt x="603" y="343"/>
                    <a:pt x="603" y="343"/>
                    <a:pt x="603" y="343"/>
                  </a:cubicBezTo>
                  <a:cubicBezTo>
                    <a:pt x="602" y="343"/>
                    <a:pt x="602" y="343"/>
                    <a:pt x="602" y="343"/>
                  </a:cubicBezTo>
                  <a:cubicBezTo>
                    <a:pt x="602" y="344"/>
                    <a:pt x="602" y="344"/>
                    <a:pt x="602" y="344"/>
                  </a:cubicBezTo>
                  <a:cubicBezTo>
                    <a:pt x="603" y="345"/>
                    <a:pt x="603" y="345"/>
                    <a:pt x="603" y="345"/>
                  </a:cubicBezTo>
                  <a:cubicBezTo>
                    <a:pt x="604" y="345"/>
                    <a:pt x="604" y="345"/>
                    <a:pt x="604" y="345"/>
                  </a:cubicBezTo>
                  <a:cubicBezTo>
                    <a:pt x="605" y="346"/>
                    <a:pt x="605" y="346"/>
                    <a:pt x="605" y="346"/>
                  </a:cubicBezTo>
                  <a:cubicBezTo>
                    <a:pt x="605" y="347"/>
                    <a:pt x="605" y="347"/>
                    <a:pt x="605" y="347"/>
                  </a:cubicBezTo>
                  <a:cubicBezTo>
                    <a:pt x="606" y="348"/>
                    <a:pt x="606" y="348"/>
                    <a:pt x="606" y="348"/>
                  </a:cubicBezTo>
                  <a:cubicBezTo>
                    <a:pt x="605" y="348"/>
                    <a:pt x="605" y="348"/>
                    <a:pt x="605" y="348"/>
                  </a:cubicBezTo>
                  <a:cubicBezTo>
                    <a:pt x="601" y="347"/>
                    <a:pt x="601" y="347"/>
                    <a:pt x="601" y="347"/>
                  </a:cubicBezTo>
                  <a:cubicBezTo>
                    <a:pt x="599" y="347"/>
                    <a:pt x="599" y="347"/>
                    <a:pt x="599" y="347"/>
                  </a:cubicBezTo>
                  <a:cubicBezTo>
                    <a:pt x="596" y="346"/>
                    <a:pt x="596" y="346"/>
                    <a:pt x="596" y="346"/>
                  </a:cubicBezTo>
                  <a:cubicBezTo>
                    <a:pt x="595" y="346"/>
                    <a:pt x="595" y="346"/>
                    <a:pt x="595" y="346"/>
                  </a:cubicBezTo>
                  <a:cubicBezTo>
                    <a:pt x="595" y="346"/>
                    <a:pt x="595" y="346"/>
                    <a:pt x="595" y="346"/>
                  </a:cubicBezTo>
                  <a:cubicBezTo>
                    <a:pt x="597" y="347"/>
                    <a:pt x="597" y="347"/>
                    <a:pt x="597" y="347"/>
                  </a:cubicBezTo>
                  <a:cubicBezTo>
                    <a:pt x="601" y="349"/>
                    <a:pt x="601" y="349"/>
                    <a:pt x="601" y="349"/>
                  </a:cubicBezTo>
                  <a:cubicBezTo>
                    <a:pt x="602" y="350"/>
                    <a:pt x="602" y="350"/>
                    <a:pt x="602" y="350"/>
                  </a:cubicBezTo>
                  <a:cubicBezTo>
                    <a:pt x="601" y="350"/>
                    <a:pt x="601" y="350"/>
                    <a:pt x="601" y="350"/>
                  </a:cubicBezTo>
                  <a:cubicBezTo>
                    <a:pt x="598" y="349"/>
                    <a:pt x="598" y="349"/>
                    <a:pt x="598" y="349"/>
                  </a:cubicBezTo>
                  <a:cubicBezTo>
                    <a:pt x="598" y="349"/>
                    <a:pt x="598" y="349"/>
                    <a:pt x="598" y="349"/>
                  </a:cubicBezTo>
                  <a:cubicBezTo>
                    <a:pt x="597" y="350"/>
                    <a:pt x="597" y="350"/>
                    <a:pt x="597" y="350"/>
                  </a:cubicBezTo>
                  <a:cubicBezTo>
                    <a:pt x="598" y="350"/>
                    <a:pt x="598" y="350"/>
                    <a:pt x="598" y="350"/>
                  </a:cubicBezTo>
                  <a:cubicBezTo>
                    <a:pt x="598" y="351"/>
                    <a:pt x="598" y="351"/>
                    <a:pt x="598" y="351"/>
                  </a:cubicBezTo>
                  <a:cubicBezTo>
                    <a:pt x="599" y="351"/>
                    <a:pt x="599" y="351"/>
                    <a:pt x="599" y="351"/>
                  </a:cubicBezTo>
                  <a:cubicBezTo>
                    <a:pt x="600" y="351"/>
                    <a:pt x="600" y="351"/>
                    <a:pt x="600" y="351"/>
                  </a:cubicBezTo>
                  <a:cubicBezTo>
                    <a:pt x="601" y="351"/>
                    <a:pt x="601" y="351"/>
                    <a:pt x="601" y="351"/>
                  </a:cubicBezTo>
                  <a:cubicBezTo>
                    <a:pt x="601" y="353"/>
                    <a:pt x="601" y="353"/>
                    <a:pt x="601" y="353"/>
                  </a:cubicBezTo>
                  <a:cubicBezTo>
                    <a:pt x="601" y="353"/>
                    <a:pt x="601" y="353"/>
                    <a:pt x="601" y="353"/>
                  </a:cubicBezTo>
                  <a:cubicBezTo>
                    <a:pt x="602" y="353"/>
                    <a:pt x="602" y="353"/>
                    <a:pt x="602" y="353"/>
                  </a:cubicBezTo>
                  <a:cubicBezTo>
                    <a:pt x="602" y="352"/>
                    <a:pt x="602" y="352"/>
                    <a:pt x="602" y="352"/>
                  </a:cubicBezTo>
                  <a:cubicBezTo>
                    <a:pt x="604" y="352"/>
                    <a:pt x="604" y="352"/>
                    <a:pt x="604" y="352"/>
                  </a:cubicBezTo>
                  <a:cubicBezTo>
                    <a:pt x="604" y="353"/>
                    <a:pt x="604" y="353"/>
                    <a:pt x="604" y="353"/>
                  </a:cubicBezTo>
                  <a:cubicBezTo>
                    <a:pt x="603" y="354"/>
                    <a:pt x="603" y="354"/>
                    <a:pt x="603" y="354"/>
                  </a:cubicBezTo>
                  <a:cubicBezTo>
                    <a:pt x="603" y="354"/>
                    <a:pt x="603" y="354"/>
                    <a:pt x="603" y="354"/>
                  </a:cubicBezTo>
                  <a:cubicBezTo>
                    <a:pt x="604" y="354"/>
                    <a:pt x="604" y="354"/>
                    <a:pt x="604" y="354"/>
                  </a:cubicBezTo>
                  <a:cubicBezTo>
                    <a:pt x="604" y="353"/>
                    <a:pt x="604" y="353"/>
                    <a:pt x="604" y="353"/>
                  </a:cubicBezTo>
                  <a:cubicBezTo>
                    <a:pt x="605" y="353"/>
                    <a:pt x="605" y="353"/>
                    <a:pt x="605" y="353"/>
                  </a:cubicBezTo>
                  <a:cubicBezTo>
                    <a:pt x="607" y="354"/>
                    <a:pt x="607" y="354"/>
                    <a:pt x="607" y="354"/>
                  </a:cubicBezTo>
                  <a:cubicBezTo>
                    <a:pt x="608" y="354"/>
                    <a:pt x="608" y="354"/>
                    <a:pt x="608" y="354"/>
                  </a:cubicBezTo>
                  <a:cubicBezTo>
                    <a:pt x="610" y="354"/>
                    <a:pt x="610" y="354"/>
                    <a:pt x="610" y="354"/>
                  </a:cubicBezTo>
                  <a:cubicBezTo>
                    <a:pt x="609" y="355"/>
                    <a:pt x="609" y="355"/>
                    <a:pt x="609" y="355"/>
                  </a:cubicBezTo>
                  <a:cubicBezTo>
                    <a:pt x="609" y="356"/>
                    <a:pt x="609" y="356"/>
                    <a:pt x="609" y="356"/>
                  </a:cubicBezTo>
                  <a:cubicBezTo>
                    <a:pt x="607" y="356"/>
                    <a:pt x="607" y="356"/>
                    <a:pt x="607" y="356"/>
                  </a:cubicBezTo>
                  <a:cubicBezTo>
                    <a:pt x="607" y="355"/>
                    <a:pt x="607" y="355"/>
                    <a:pt x="607" y="355"/>
                  </a:cubicBezTo>
                  <a:cubicBezTo>
                    <a:pt x="605" y="355"/>
                    <a:pt x="605" y="355"/>
                    <a:pt x="605" y="355"/>
                  </a:cubicBezTo>
                  <a:cubicBezTo>
                    <a:pt x="602" y="357"/>
                    <a:pt x="602" y="357"/>
                    <a:pt x="602" y="357"/>
                  </a:cubicBezTo>
                  <a:cubicBezTo>
                    <a:pt x="602" y="358"/>
                    <a:pt x="602" y="358"/>
                    <a:pt x="602" y="358"/>
                  </a:cubicBezTo>
                  <a:cubicBezTo>
                    <a:pt x="603" y="357"/>
                    <a:pt x="603" y="357"/>
                    <a:pt x="603" y="357"/>
                  </a:cubicBezTo>
                  <a:cubicBezTo>
                    <a:pt x="605" y="357"/>
                    <a:pt x="605" y="357"/>
                    <a:pt x="605" y="357"/>
                  </a:cubicBezTo>
                  <a:cubicBezTo>
                    <a:pt x="607" y="357"/>
                    <a:pt x="607" y="357"/>
                    <a:pt x="607" y="357"/>
                  </a:cubicBezTo>
                  <a:cubicBezTo>
                    <a:pt x="605" y="357"/>
                    <a:pt x="605" y="357"/>
                    <a:pt x="605" y="357"/>
                  </a:cubicBezTo>
                  <a:cubicBezTo>
                    <a:pt x="605" y="358"/>
                    <a:pt x="605" y="358"/>
                    <a:pt x="605" y="358"/>
                  </a:cubicBezTo>
                  <a:cubicBezTo>
                    <a:pt x="606" y="358"/>
                    <a:pt x="606" y="358"/>
                    <a:pt x="606" y="358"/>
                  </a:cubicBezTo>
                  <a:cubicBezTo>
                    <a:pt x="608" y="358"/>
                    <a:pt x="608" y="358"/>
                    <a:pt x="608" y="358"/>
                  </a:cubicBezTo>
                  <a:cubicBezTo>
                    <a:pt x="609" y="359"/>
                    <a:pt x="609" y="359"/>
                    <a:pt x="609" y="359"/>
                  </a:cubicBezTo>
                  <a:cubicBezTo>
                    <a:pt x="608" y="359"/>
                    <a:pt x="608" y="359"/>
                    <a:pt x="608" y="359"/>
                  </a:cubicBezTo>
                  <a:cubicBezTo>
                    <a:pt x="610" y="360"/>
                    <a:pt x="610" y="360"/>
                    <a:pt x="610" y="360"/>
                  </a:cubicBezTo>
                  <a:cubicBezTo>
                    <a:pt x="610" y="361"/>
                    <a:pt x="610" y="361"/>
                    <a:pt x="610" y="361"/>
                  </a:cubicBezTo>
                  <a:cubicBezTo>
                    <a:pt x="610" y="362"/>
                    <a:pt x="610" y="362"/>
                    <a:pt x="610" y="362"/>
                  </a:cubicBezTo>
                  <a:cubicBezTo>
                    <a:pt x="609" y="364"/>
                    <a:pt x="609" y="364"/>
                    <a:pt x="609" y="364"/>
                  </a:cubicBezTo>
                  <a:cubicBezTo>
                    <a:pt x="609" y="365"/>
                    <a:pt x="609" y="365"/>
                    <a:pt x="609" y="365"/>
                  </a:cubicBezTo>
                  <a:cubicBezTo>
                    <a:pt x="610" y="364"/>
                    <a:pt x="610" y="364"/>
                    <a:pt x="610" y="364"/>
                  </a:cubicBezTo>
                  <a:cubicBezTo>
                    <a:pt x="610" y="363"/>
                    <a:pt x="610" y="363"/>
                    <a:pt x="610" y="363"/>
                  </a:cubicBezTo>
                  <a:cubicBezTo>
                    <a:pt x="611" y="362"/>
                    <a:pt x="611" y="362"/>
                    <a:pt x="611" y="362"/>
                  </a:cubicBezTo>
                  <a:cubicBezTo>
                    <a:pt x="612" y="362"/>
                    <a:pt x="612" y="362"/>
                    <a:pt x="612" y="362"/>
                  </a:cubicBezTo>
                  <a:cubicBezTo>
                    <a:pt x="613" y="363"/>
                    <a:pt x="613" y="363"/>
                    <a:pt x="613" y="363"/>
                  </a:cubicBezTo>
                  <a:cubicBezTo>
                    <a:pt x="612" y="364"/>
                    <a:pt x="612" y="364"/>
                    <a:pt x="612" y="364"/>
                  </a:cubicBezTo>
                  <a:cubicBezTo>
                    <a:pt x="610" y="367"/>
                    <a:pt x="610" y="367"/>
                    <a:pt x="610" y="367"/>
                  </a:cubicBezTo>
                  <a:cubicBezTo>
                    <a:pt x="610" y="369"/>
                    <a:pt x="610" y="369"/>
                    <a:pt x="610" y="369"/>
                  </a:cubicBezTo>
                  <a:cubicBezTo>
                    <a:pt x="610" y="370"/>
                    <a:pt x="610" y="370"/>
                    <a:pt x="610" y="370"/>
                  </a:cubicBezTo>
                  <a:cubicBezTo>
                    <a:pt x="610" y="369"/>
                    <a:pt x="610" y="369"/>
                    <a:pt x="610" y="369"/>
                  </a:cubicBezTo>
                  <a:cubicBezTo>
                    <a:pt x="612" y="367"/>
                    <a:pt x="612" y="367"/>
                    <a:pt x="612" y="367"/>
                  </a:cubicBezTo>
                  <a:cubicBezTo>
                    <a:pt x="612" y="366"/>
                    <a:pt x="612" y="366"/>
                    <a:pt x="612" y="366"/>
                  </a:cubicBezTo>
                  <a:cubicBezTo>
                    <a:pt x="612" y="365"/>
                    <a:pt x="612" y="365"/>
                    <a:pt x="612" y="365"/>
                  </a:cubicBezTo>
                  <a:cubicBezTo>
                    <a:pt x="614" y="364"/>
                    <a:pt x="614" y="364"/>
                    <a:pt x="614" y="364"/>
                  </a:cubicBezTo>
                  <a:cubicBezTo>
                    <a:pt x="614" y="364"/>
                    <a:pt x="614" y="364"/>
                    <a:pt x="614" y="364"/>
                  </a:cubicBezTo>
                  <a:cubicBezTo>
                    <a:pt x="614" y="363"/>
                    <a:pt x="614" y="363"/>
                    <a:pt x="614" y="363"/>
                  </a:cubicBezTo>
                  <a:cubicBezTo>
                    <a:pt x="616" y="362"/>
                    <a:pt x="616" y="362"/>
                    <a:pt x="616" y="362"/>
                  </a:cubicBezTo>
                  <a:cubicBezTo>
                    <a:pt x="616" y="362"/>
                    <a:pt x="616" y="362"/>
                    <a:pt x="616" y="362"/>
                  </a:cubicBezTo>
                  <a:cubicBezTo>
                    <a:pt x="616" y="363"/>
                    <a:pt x="616" y="363"/>
                    <a:pt x="616" y="363"/>
                  </a:cubicBezTo>
                  <a:cubicBezTo>
                    <a:pt x="614" y="366"/>
                    <a:pt x="614" y="366"/>
                    <a:pt x="614" y="366"/>
                  </a:cubicBezTo>
                  <a:cubicBezTo>
                    <a:pt x="613" y="367"/>
                    <a:pt x="613" y="367"/>
                    <a:pt x="613" y="367"/>
                  </a:cubicBezTo>
                  <a:cubicBezTo>
                    <a:pt x="613" y="368"/>
                    <a:pt x="613" y="368"/>
                    <a:pt x="613" y="368"/>
                  </a:cubicBezTo>
                  <a:cubicBezTo>
                    <a:pt x="614" y="370"/>
                    <a:pt x="614" y="370"/>
                    <a:pt x="614" y="370"/>
                  </a:cubicBezTo>
                  <a:cubicBezTo>
                    <a:pt x="614" y="369"/>
                    <a:pt x="614" y="369"/>
                    <a:pt x="614" y="369"/>
                  </a:cubicBezTo>
                  <a:cubicBezTo>
                    <a:pt x="614" y="368"/>
                    <a:pt x="614" y="368"/>
                    <a:pt x="614" y="368"/>
                  </a:cubicBezTo>
                  <a:cubicBezTo>
                    <a:pt x="614" y="367"/>
                    <a:pt x="614" y="367"/>
                    <a:pt x="614" y="367"/>
                  </a:cubicBezTo>
                  <a:cubicBezTo>
                    <a:pt x="615" y="366"/>
                    <a:pt x="615" y="366"/>
                    <a:pt x="615" y="366"/>
                  </a:cubicBezTo>
                  <a:cubicBezTo>
                    <a:pt x="616" y="365"/>
                    <a:pt x="616" y="365"/>
                    <a:pt x="616" y="365"/>
                  </a:cubicBezTo>
                  <a:cubicBezTo>
                    <a:pt x="618" y="363"/>
                    <a:pt x="618" y="363"/>
                    <a:pt x="618" y="363"/>
                  </a:cubicBezTo>
                  <a:cubicBezTo>
                    <a:pt x="620" y="362"/>
                    <a:pt x="620" y="362"/>
                    <a:pt x="620" y="362"/>
                  </a:cubicBezTo>
                  <a:cubicBezTo>
                    <a:pt x="620" y="363"/>
                    <a:pt x="620" y="363"/>
                    <a:pt x="620" y="363"/>
                  </a:cubicBezTo>
                  <a:cubicBezTo>
                    <a:pt x="620" y="364"/>
                    <a:pt x="620" y="364"/>
                    <a:pt x="620" y="364"/>
                  </a:cubicBezTo>
                  <a:cubicBezTo>
                    <a:pt x="619" y="365"/>
                    <a:pt x="619" y="365"/>
                    <a:pt x="619" y="365"/>
                  </a:cubicBezTo>
                  <a:cubicBezTo>
                    <a:pt x="617" y="366"/>
                    <a:pt x="617" y="366"/>
                    <a:pt x="617" y="366"/>
                  </a:cubicBezTo>
                  <a:cubicBezTo>
                    <a:pt x="617" y="367"/>
                    <a:pt x="617" y="367"/>
                    <a:pt x="617" y="367"/>
                  </a:cubicBezTo>
                  <a:cubicBezTo>
                    <a:pt x="616" y="368"/>
                    <a:pt x="616" y="368"/>
                    <a:pt x="616" y="368"/>
                  </a:cubicBezTo>
                  <a:cubicBezTo>
                    <a:pt x="617" y="369"/>
                    <a:pt x="617" y="369"/>
                    <a:pt x="617" y="369"/>
                  </a:cubicBezTo>
                  <a:cubicBezTo>
                    <a:pt x="617" y="368"/>
                    <a:pt x="617" y="368"/>
                    <a:pt x="617" y="368"/>
                  </a:cubicBezTo>
                  <a:cubicBezTo>
                    <a:pt x="618" y="369"/>
                    <a:pt x="618" y="369"/>
                    <a:pt x="618" y="369"/>
                  </a:cubicBezTo>
                  <a:cubicBezTo>
                    <a:pt x="619" y="368"/>
                    <a:pt x="619" y="368"/>
                    <a:pt x="619" y="368"/>
                  </a:cubicBezTo>
                  <a:cubicBezTo>
                    <a:pt x="621" y="367"/>
                    <a:pt x="621" y="367"/>
                    <a:pt x="621" y="367"/>
                  </a:cubicBezTo>
                  <a:cubicBezTo>
                    <a:pt x="622" y="368"/>
                    <a:pt x="622" y="368"/>
                    <a:pt x="622" y="368"/>
                  </a:cubicBezTo>
                  <a:cubicBezTo>
                    <a:pt x="622" y="370"/>
                    <a:pt x="622" y="370"/>
                    <a:pt x="622" y="370"/>
                  </a:cubicBezTo>
                  <a:cubicBezTo>
                    <a:pt x="622" y="371"/>
                    <a:pt x="622" y="371"/>
                    <a:pt x="622" y="371"/>
                  </a:cubicBezTo>
                  <a:cubicBezTo>
                    <a:pt x="621" y="372"/>
                    <a:pt x="621" y="372"/>
                    <a:pt x="621" y="372"/>
                  </a:cubicBezTo>
                  <a:cubicBezTo>
                    <a:pt x="621" y="373"/>
                    <a:pt x="621" y="373"/>
                    <a:pt x="621" y="373"/>
                  </a:cubicBezTo>
                  <a:cubicBezTo>
                    <a:pt x="622" y="373"/>
                    <a:pt x="622" y="373"/>
                    <a:pt x="622" y="373"/>
                  </a:cubicBezTo>
                  <a:cubicBezTo>
                    <a:pt x="623" y="374"/>
                    <a:pt x="623" y="374"/>
                    <a:pt x="623" y="374"/>
                  </a:cubicBezTo>
                  <a:cubicBezTo>
                    <a:pt x="621" y="375"/>
                    <a:pt x="621" y="375"/>
                    <a:pt x="621" y="375"/>
                  </a:cubicBezTo>
                  <a:cubicBezTo>
                    <a:pt x="620" y="374"/>
                    <a:pt x="620" y="374"/>
                    <a:pt x="620" y="374"/>
                  </a:cubicBezTo>
                  <a:cubicBezTo>
                    <a:pt x="621" y="375"/>
                    <a:pt x="621" y="375"/>
                    <a:pt x="621" y="375"/>
                  </a:cubicBezTo>
                  <a:cubicBezTo>
                    <a:pt x="623" y="376"/>
                    <a:pt x="623" y="376"/>
                    <a:pt x="623" y="376"/>
                  </a:cubicBezTo>
                  <a:cubicBezTo>
                    <a:pt x="619" y="377"/>
                    <a:pt x="619" y="377"/>
                    <a:pt x="619" y="377"/>
                  </a:cubicBezTo>
                  <a:cubicBezTo>
                    <a:pt x="618" y="376"/>
                    <a:pt x="618" y="376"/>
                    <a:pt x="618" y="376"/>
                  </a:cubicBezTo>
                  <a:cubicBezTo>
                    <a:pt x="619" y="377"/>
                    <a:pt x="619" y="377"/>
                    <a:pt x="619" y="377"/>
                  </a:cubicBezTo>
                  <a:cubicBezTo>
                    <a:pt x="620" y="377"/>
                    <a:pt x="620" y="377"/>
                    <a:pt x="620" y="377"/>
                  </a:cubicBezTo>
                  <a:cubicBezTo>
                    <a:pt x="623" y="378"/>
                    <a:pt x="623" y="378"/>
                    <a:pt x="623" y="378"/>
                  </a:cubicBezTo>
                  <a:cubicBezTo>
                    <a:pt x="623" y="377"/>
                    <a:pt x="623" y="377"/>
                    <a:pt x="623" y="377"/>
                  </a:cubicBezTo>
                  <a:cubicBezTo>
                    <a:pt x="625" y="377"/>
                    <a:pt x="625" y="377"/>
                    <a:pt x="625" y="377"/>
                  </a:cubicBezTo>
                  <a:cubicBezTo>
                    <a:pt x="625" y="377"/>
                    <a:pt x="625" y="377"/>
                    <a:pt x="625" y="377"/>
                  </a:cubicBezTo>
                  <a:cubicBezTo>
                    <a:pt x="624" y="378"/>
                    <a:pt x="624" y="378"/>
                    <a:pt x="624" y="378"/>
                  </a:cubicBezTo>
                  <a:cubicBezTo>
                    <a:pt x="623" y="380"/>
                    <a:pt x="623" y="380"/>
                    <a:pt x="623" y="380"/>
                  </a:cubicBezTo>
                  <a:cubicBezTo>
                    <a:pt x="625" y="379"/>
                    <a:pt x="625" y="379"/>
                    <a:pt x="625" y="379"/>
                  </a:cubicBezTo>
                  <a:cubicBezTo>
                    <a:pt x="626" y="378"/>
                    <a:pt x="626" y="378"/>
                    <a:pt x="626" y="378"/>
                  </a:cubicBezTo>
                  <a:cubicBezTo>
                    <a:pt x="627" y="377"/>
                    <a:pt x="627" y="377"/>
                    <a:pt x="627" y="377"/>
                  </a:cubicBezTo>
                  <a:cubicBezTo>
                    <a:pt x="629" y="376"/>
                    <a:pt x="629" y="376"/>
                    <a:pt x="629" y="376"/>
                  </a:cubicBezTo>
                  <a:cubicBezTo>
                    <a:pt x="630" y="376"/>
                    <a:pt x="630" y="376"/>
                    <a:pt x="630" y="376"/>
                  </a:cubicBezTo>
                  <a:cubicBezTo>
                    <a:pt x="630" y="377"/>
                    <a:pt x="630" y="377"/>
                    <a:pt x="630" y="377"/>
                  </a:cubicBezTo>
                  <a:cubicBezTo>
                    <a:pt x="629" y="378"/>
                    <a:pt x="629" y="378"/>
                    <a:pt x="629" y="378"/>
                  </a:cubicBezTo>
                  <a:cubicBezTo>
                    <a:pt x="628" y="378"/>
                    <a:pt x="628" y="378"/>
                    <a:pt x="628" y="378"/>
                  </a:cubicBezTo>
                  <a:cubicBezTo>
                    <a:pt x="627" y="379"/>
                    <a:pt x="627" y="379"/>
                    <a:pt x="627" y="379"/>
                  </a:cubicBezTo>
                  <a:cubicBezTo>
                    <a:pt x="626" y="381"/>
                    <a:pt x="626" y="381"/>
                    <a:pt x="626" y="381"/>
                  </a:cubicBezTo>
                  <a:cubicBezTo>
                    <a:pt x="624" y="382"/>
                    <a:pt x="624" y="382"/>
                    <a:pt x="624" y="382"/>
                  </a:cubicBezTo>
                  <a:cubicBezTo>
                    <a:pt x="624" y="383"/>
                    <a:pt x="624" y="383"/>
                    <a:pt x="624" y="383"/>
                  </a:cubicBezTo>
                  <a:cubicBezTo>
                    <a:pt x="624" y="385"/>
                    <a:pt x="624" y="385"/>
                    <a:pt x="624" y="385"/>
                  </a:cubicBezTo>
                  <a:cubicBezTo>
                    <a:pt x="625" y="385"/>
                    <a:pt x="625" y="385"/>
                    <a:pt x="625" y="385"/>
                  </a:cubicBezTo>
                  <a:cubicBezTo>
                    <a:pt x="626" y="383"/>
                    <a:pt x="626" y="383"/>
                    <a:pt x="626" y="383"/>
                  </a:cubicBezTo>
                  <a:cubicBezTo>
                    <a:pt x="626" y="383"/>
                    <a:pt x="626" y="383"/>
                    <a:pt x="626" y="383"/>
                  </a:cubicBezTo>
                  <a:cubicBezTo>
                    <a:pt x="628" y="381"/>
                    <a:pt x="628" y="381"/>
                    <a:pt x="628" y="381"/>
                  </a:cubicBezTo>
                  <a:cubicBezTo>
                    <a:pt x="629" y="380"/>
                    <a:pt x="629" y="380"/>
                    <a:pt x="629" y="380"/>
                  </a:cubicBezTo>
                  <a:cubicBezTo>
                    <a:pt x="629" y="381"/>
                    <a:pt x="629" y="381"/>
                    <a:pt x="629" y="381"/>
                  </a:cubicBezTo>
                  <a:cubicBezTo>
                    <a:pt x="628" y="383"/>
                    <a:pt x="628" y="383"/>
                    <a:pt x="628" y="383"/>
                  </a:cubicBezTo>
                  <a:cubicBezTo>
                    <a:pt x="628" y="385"/>
                    <a:pt x="628" y="385"/>
                    <a:pt x="628" y="385"/>
                  </a:cubicBezTo>
                  <a:cubicBezTo>
                    <a:pt x="627" y="386"/>
                    <a:pt x="627" y="386"/>
                    <a:pt x="627" y="386"/>
                  </a:cubicBezTo>
                  <a:cubicBezTo>
                    <a:pt x="628" y="385"/>
                    <a:pt x="628" y="385"/>
                    <a:pt x="628" y="385"/>
                  </a:cubicBezTo>
                  <a:cubicBezTo>
                    <a:pt x="629" y="383"/>
                    <a:pt x="629" y="383"/>
                    <a:pt x="629" y="383"/>
                  </a:cubicBezTo>
                  <a:cubicBezTo>
                    <a:pt x="629" y="382"/>
                    <a:pt x="629" y="382"/>
                    <a:pt x="629" y="382"/>
                  </a:cubicBezTo>
                  <a:cubicBezTo>
                    <a:pt x="630" y="382"/>
                    <a:pt x="630" y="382"/>
                    <a:pt x="630" y="382"/>
                  </a:cubicBezTo>
                  <a:cubicBezTo>
                    <a:pt x="631" y="382"/>
                    <a:pt x="631" y="382"/>
                    <a:pt x="631" y="382"/>
                  </a:cubicBezTo>
                  <a:cubicBezTo>
                    <a:pt x="631" y="385"/>
                    <a:pt x="631" y="385"/>
                    <a:pt x="631" y="385"/>
                  </a:cubicBezTo>
                  <a:cubicBezTo>
                    <a:pt x="632" y="385"/>
                    <a:pt x="632" y="385"/>
                    <a:pt x="632" y="385"/>
                  </a:cubicBezTo>
                  <a:cubicBezTo>
                    <a:pt x="632" y="385"/>
                    <a:pt x="632" y="385"/>
                    <a:pt x="632" y="385"/>
                  </a:cubicBezTo>
                  <a:cubicBezTo>
                    <a:pt x="632" y="384"/>
                    <a:pt x="632" y="384"/>
                    <a:pt x="632" y="384"/>
                  </a:cubicBezTo>
                  <a:cubicBezTo>
                    <a:pt x="633" y="382"/>
                    <a:pt x="633" y="382"/>
                    <a:pt x="633" y="382"/>
                  </a:cubicBezTo>
                  <a:cubicBezTo>
                    <a:pt x="635" y="381"/>
                    <a:pt x="635" y="381"/>
                    <a:pt x="635" y="381"/>
                  </a:cubicBezTo>
                  <a:cubicBezTo>
                    <a:pt x="635" y="382"/>
                    <a:pt x="635" y="382"/>
                    <a:pt x="635" y="382"/>
                  </a:cubicBezTo>
                  <a:cubicBezTo>
                    <a:pt x="634" y="383"/>
                    <a:pt x="634" y="383"/>
                    <a:pt x="634" y="383"/>
                  </a:cubicBezTo>
                  <a:cubicBezTo>
                    <a:pt x="635" y="383"/>
                    <a:pt x="635" y="383"/>
                    <a:pt x="635" y="383"/>
                  </a:cubicBezTo>
                  <a:cubicBezTo>
                    <a:pt x="636" y="383"/>
                    <a:pt x="636" y="383"/>
                    <a:pt x="636" y="383"/>
                  </a:cubicBezTo>
                  <a:cubicBezTo>
                    <a:pt x="637" y="384"/>
                    <a:pt x="637" y="384"/>
                    <a:pt x="637" y="384"/>
                  </a:cubicBezTo>
                  <a:cubicBezTo>
                    <a:pt x="637" y="386"/>
                    <a:pt x="637" y="386"/>
                    <a:pt x="637" y="386"/>
                  </a:cubicBezTo>
                  <a:cubicBezTo>
                    <a:pt x="638" y="386"/>
                    <a:pt x="638" y="386"/>
                    <a:pt x="638" y="386"/>
                  </a:cubicBezTo>
                  <a:cubicBezTo>
                    <a:pt x="639" y="387"/>
                    <a:pt x="639" y="387"/>
                    <a:pt x="639" y="387"/>
                  </a:cubicBezTo>
                  <a:cubicBezTo>
                    <a:pt x="639" y="388"/>
                    <a:pt x="639" y="388"/>
                    <a:pt x="639" y="388"/>
                  </a:cubicBezTo>
                  <a:cubicBezTo>
                    <a:pt x="640" y="389"/>
                    <a:pt x="640" y="389"/>
                    <a:pt x="640" y="389"/>
                  </a:cubicBezTo>
                  <a:cubicBezTo>
                    <a:pt x="640" y="390"/>
                    <a:pt x="640" y="390"/>
                    <a:pt x="640" y="390"/>
                  </a:cubicBezTo>
                  <a:cubicBezTo>
                    <a:pt x="640" y="390"/>
                    <a:pt x="640" y="390"/>
                    <a:pt x="640" y="390"/>
                  </a:cubicBezTo>
                  <a:cubicBezTo>
                    <a:pt x="639" y="391"/>
                    <a:pt x="639" y="391"/>
                    <a:pt x="639" y="391"/>
                  </a:cubicBezTo>
                  <a:cubicBezTo>
                    <a:pt x="637" y="391"/>
                    <a:pt x="637" y="391"/>
                    <a:pt x="637" y="391"/>
                  </a:cubicBezTo>
                  <a:cubicBezTo>
                    <a:pt x="637" y="390"/>
                    <a:pt x="637" y="390"/>
                    <a:pt x="637" y="390"/>
                  </a:cubicBezTo>
                  <a:cubicBezTo>
                    <a:pt x="636" y="388"/>
                    <a:pt x="636" y="388"/>
                    <a:pt x="636" y="388"/>
                  </a:cubicBezTo>
                  <a:cubicBezTo>
                    <a:pt x="635" y="388"/>
                    <a:pt x="635" y="388"/>
                    <a:pt x="635" y="388"/>
                  </a:cubicBezTo>
                  <a:cubicBezTo>
                    <a:pt x="635" y="388"/>
                    <a:pt x="635" y="388"/>
                    <a:pt x="635" y="388"/>
                  </a:cubicBezTo>
                  <a:cubicBezTo>
                    <a:pt x="634" y="388"/>
                    <a:pt x="634" y="388"/>
                    <a:pt x="634" y="388"/>
                  </a:cubicBezTo>
                  <a:cubicBezTo>
                    <a:pt x="633" y="389"/>
                    <a:pt x="633" y="389"/>
                    <a:pt x="633" y="389"/>
                  </a:cubicBezTo>
                  <a:cubicBezTo>
                    <a:pt x="634" y="389"/>
                    <a:pt x="634" y="389"/>
                    <a:pt x="634" y="389"/>
                  </a:cubicBezTo>
                  <a:cubicBezTo>
                    <a:pt x="635" y="389"/>
                    <a:pt x="635" y="389"/>
                    <a:pt x="635" y="389"/>
                  </a:cubicBezTo>
                  <a:cubicBezTo>
                    <a:pt x="636" y="390"/>
                    <a:pt x="636" y="390"/>
                    <a:pt x="636" y="390"/>
                  </a:cubicBezTo>
                  <a:cubicBezTo>
                    <a:pt x="635" y="390"/>
                    <a:pt x="635" y="390"/>
                    <a:pt x="635" y="390"/>
                  </a:cubicBezTo>
                  <a:cubicBezTo>
                    <a:pt x="636" y="391"/>
                    <a:pt x="636" y="391"/>
                    <a:pt x="636" y="391"/>
                  </a:cubicBezTo>
                  <a:cubicBezTo>
                    <a:pt x="636" y="392"/>
                    <a:pt x="636" y="392"/>
                    <a:pt x="636" y="392"/>
                  </a:cubicBezTo>
                  <a:cubicBezTo>
                    <a:pt x="636" y="392"/>
                    <a:pt x="636" y="392"/>
                    <a:pt x="636" y="392"/>
                  </a:cubicBezTo>
                  <a:cubicBezTo>
                    <a:pt x="634" y="392"/>
                    <a:pt x="634" y="392"/>
                    <a:pt x="634" y="392"/>
                  </a:cubicBezTo>
                  <a:cubicBezTo>
                    <a:pt x="633" y="392"/>
                    <a:pt x="633" y="392"/>
                    <a:pt x="633" y="392"/>
                  </a:cubicBezTo>
                  <a:cubicBezTo>
                    <a:pt x="634" y="393"/>
                    <a:pt x="634" y="393"/>
                    <a:pt x="634" y="393"/>
                  </a:cubicBezTo>
                  <a:cubicBezTo>
                    <a:pt x="636" y="393"/>
                    <a:pt x="636" y="393"/>
                    <a:pt x="636" y="393"/>
                  </a:cubicBezTo>
                  <a:cubicBezTo>
                    <a:pt x="637" y="393"/>
                    <a:pt x="637" y="393"/>
                    <a:pt x="637" y="393"/>
                  </a:cubicBezTo>
                  <a:cubicBezTo>
                    <a:pt x="637" y="393"/>
                    <a:pt x="637" y="393"/>
                    <a:pt x="637" y="393"/>
                  </a:cubicBezTo>
                  <a:cubicBezTo>
                    <a:pt x="636" y="394"/>
                    <a:pt x="636" y="394"/>
                    <a:pt x="636" y="394"/>
                  </a:cubicBezTo>
                  <a:cubicBezTo>
                    <a:pt x="635" y="394"/>
                    <a:pt x="635" y="394"/>
                    <a:pt x="635" y="394"/>
                  </a:cubicBezTo>
                  <a:cubicBezTo>
                    <a:pt x="634" y="395"/>
                    <a:pt x="634" y="395"/>
                    <a:pt x="634" y="395"/>
                  </a:cubicBezTo>
                  <a:cubicBezTo>
                    <a:pt x="632" y="394"/>
                    <a:pt x="632" y="394"/>
                    <a:pt x="632" y="394"/>
                  </a:cubicBezTo>
                  <a:cubicBezTo>
                    <a:pt x="631" y="394"/>
                    <a:pt x="631" y="394"/>
                    <a:pt x="631" y="394"/>
                  </a:cubicBezTo>
                  <a:cubicBezTo>
                    <a:pt x="631" y="393"/>
                    <a:pt x="631" y="393"/>
                    <a:pt x="631" y="393"/>
                  </a:cubicBezTo>
                  <a:cubicBezTo>
                    <a:pt x="631" y="392"/>
                    <a:pt x="631" y="392"/>
                    <a:pt x="631" y="392"/>
                  </a:cubicBezTo>
                  <a:cubicBezTo>
                    <a:pt x="630" y="391"/>
                    <a:pt x="630" y="391"/>
                    <a:pt x="630" y="391"/>
                  </a:cubicBezTo>
                  <a:cubicBezTo>
                    <a:pt x="629" y="391"/>
                    <a:pt x="629" y="391"/>
                    <a:pt x="629" y="391"/>
                  </a:cubicBezTo>
                  <a:cubicBezTo>
                    <a:pt x="629" y="391"/>
                    <a:pt x="629" y="391"/>
                    <a:pt x="629" y="391"/>
                  </a:cubicBezTo>
                  <a:cubicBezTo>
                    <a:pt x="629" y="392"/>
                    <a:pt x="629" y="392"/>
                    <a:pt x="629" y="392"/>
                  </a:cubicBezTo>
                  <a:cubicBezTo>
                    <a:pt x="629" y="393"/>
                    <a:pt x="629" y="393"/>
                    <a:pt x="629" y="393"/>
                  </a:cubicBezTo>
                  <a:cubicBezTo>
                    <a:pt x="630" y="394"/>
                    <a:pt x="630" y="394"/>
                    <a:pt x="630" y="394"/>
                  </a:cubicBezTo>
                  <a:cubicBezTo>
                    <a:pt x="630" y="395"/>
                    <a:pt x="630" y="395"/>
                    <a:pt x="630" y="395"/>
                  </a:cubicBezTo>
                  <a:cubicBezTo>
                    <a:pt x="628" y="395"/>
                    <a:pt x="628" y="395"/>
                    <a:pt x="628" y="395"/>
                  </a:cubicBezTo>
                  <a:cubicBezTo>
                    <a:pt x="627" y="394"/>
                    <a:pt x="627" y="394"/>
                    <a:pt x="627" y="394"/>
                  </a:cubicBezTo>
                  <a:cubicBezTo>
                    <a:pt x="627" y="393"/>
                    <a:pt x="627" y="393"/>
                    <a:pt x="627" y="393"/>
                  </a:cubicBezTo>
                  <a:cubicBezTo>
                    <a:pt x="627" y="395"/>
                    <a:pt x="627" y="395"/>
                    <a:pt x="627" y="395"/>
                  </a:cubicBezTo>
                  <a:cubicBezTo>
                    <a:pt x="628" y="396"/>
                    <a:pt x="628" y="396"/>
                    <a:pt x="628" y="396"/>
                  </a:cubicBezTo>
                  <a:cubicBezTo>
                    <a:pt x="629" y="396"/>
                    <a:pt x="629" y="396"/>
                    <a:pt x="629" y="396"/>
                  </a:cubicBezTo>
                  <a:cubicBezTo>
                    <a:pt x="630" y="396"/>
                    <a:pt x="630" y="396"/>
                    <a:pt x="630" y="396"/>
                  </a:cubicBezTo>
                  <a:cubicBezTo>
                    <a:pt x="631" y="397"/>
                    <a:pt x="631" y="397"/>
                    <a:pt x="631" y="397"/>
                  </a:cubicBezTo>
                  <a:cubicBezTo>
                    <a:pt x="631" y="398"/>
                    <a:pt x="631" y="398"/>
                    <a:pt x="631" y="398"/>
                  </a:cubicBezTo>
                  <a:cubicBezTo>
                    <a:pt x="631" y="399"/>
                    <a:pt x="631" y="399"/>
                    <a:pt x="631" y="399"/>
                  </a:cubicBezTo>
                  <a:cubicBezTo>
                    <a:pt x="628" y="399"/>
                    <a:pt x="628" y="399"/>
                    <a:pt x="628" y="399"/>
                  </a:cubicBezTo>
                  <a:cubicBezTo>
                    <a:pt x="628" y="398"/>
                    <a:pt x="628" y="398"/>
                    <a:pt x="628" y="398"/>
                  </a:cubicBezTo>
                  <a:cubicBezTo>
                    <a:pt x="626" y="397"/>
                    <a:pt x="626" y="397"/>
                    <a:pt x="626" y="397"/>
                  </a:cubicBezTo>
                  <a:cubicBezTo>
                    <a:pt x="625" y="396"/>
                    <a:pt x="625" y="396"/>
                    <a:pt x="625" y="396"/>
                  </a:cubicBezTo>
                  <a:cubicBezTo>
                    <a:pt x="625" y="396"/>
                    <a:pt x="625" y="396"/>
                    <a:pt x="625" y="396"/>
                  </a:cubicBezTo>
                  <a:cubicBezTo>
                    <a:pt x="625" y="397"/>
                    <a:pt x="625" y="397"/>
                    <a:pt x="625" y="397"/>
                  </a:cubicBezTo>
                  <a:cubicBezTo>
                    <a:pt x="627" y="398"/>
                    <a:pt x="627" y="398"/>
                    <a:pt x="627" y="398"/>
                  </a:cubicBezTo>
                  <a:cubicBezTo>
                    <a:pt x="628" y="399"/>
                    <a:pt x="628" y="399"/>
                    <a:pt x="628" y="399"/>
                  </a:cubicBezTo>
                  <a:cubicBezTo>
                    <a:pt x="628" y="401"/>
                    <a:pt x="628" y="401"/>
                    <a:pt x="628" y="401"/>
                  </a:cubicBezTo>
                  <a:cubicBezTo>
                    <a:pt x="627" y="402"/>
                    <a:pt x="627" y="402"/>
                    <a:pt x="627" y="402"/>
                  </a:cubicBezTo>
                  <a:cubicBezTo>
                    <a:pt x="626" y="402"/>
                    <a:pt x="626" y="402"/>
                    <a:pt x="626" y="402"/>
                  </a:cubicBezTo>
                  <a:cubicBezTo>
                    <a:pt x="626" y="401"/>
                    <a:pt x="626" y="401"/>
                    <a:pt x="626" y="401"/>
                  </a:cubicBezTo>
                  <a:cubicBezTo>
                    <a:pt x="625" y="400"/>
                    <a:pt x="625" y="400"/>
                    <a:pt x="625" y="400"/>
                  </a:cubicBezTo>
                  <a:cubicBezTo>
                    <a:pt x="624" y="400"/>
                    <a:pt x="624" y="400"/>
                    <a:pt x="624" y="400"/>
                  </a:cubicBezTo>
                  <a:cubicBezTo>
                    <a:pt x="624" y="400"/>
                    <a:pt x="624" y="400"/>
                    <a:pt x="624" y="400"/>
                  </a:cubicBezTo>
                  <a:cubicBezTo>
                    <a:pt x="625" y="401"/>
                    <a:pt x="625" y="401"/>
                    <a:pt x="625" y="401"/>
                  </a:cubicBezTo>
                  <a:cubicBezTo>
                    <a:pt x="625" y="402"/>
                    <a:pt x="625" y="402"/>
                    <a:pt x="625" y="402"/>
                  </a:cubicBezTo>
                  <a:cubicBezTo>
                    <a:pt x="625" y="404"/>
                    <a:pt x="625" y="404"/>
                    <a:pt x="625" y="404"/>
                  </a:cubicBezTo>
                  <a:cubicBezTo>
                    <a:pt x="624" y="405"/>
                    <a:pt x="624" y="405"/>
                    <a:pt x="624" y="405"/>
                  </a:cubicBezTo>
                  <a:cubicBezTo>
                    <a:pt x="623" y="405"/>
                    <a:pt x="623" y="405"/>
                    <a:pt x="623" y="405"/>
                  </a:cubicBezTo>
                  <a:cubicBezTo>
                    <a:pt x="623" y="404"/>
                    <a:pt x="623" y="404"/>
                    <a:pt x="623" y="404"/>
                  </a:cubicBezTo>
                  <a:cubicBezTo>
                    <a:pt x="623" y="402"/>
                    <a:pt x="623" y="402"/>
                    <a:pt x="623" y="402"/>
                  </a:cubicBezTo>
                  <a:cubicBezTo>
                    <a:pt x="622" y="403"/>
                    <a:pt x="622" y="403"/>
                    <a:pt x="622" y="403"/>
                  </a:cubicBezTo>
                  <a:cubicBezTo>
                    <a:pt x="622" y="404"/>
                    <a:pt x="622" y="404"/>
                    <a:pt x="622" y="404"/>
                  </a:cubicBezTo>
                  <a:cubicBezTo>
                    <a:pt x="621" y="404"/>
                    <a:pt x="621" y="404"/>
                    <a:pt x="621" y="404"/>
                  </a:cubicBezTo>
                  <a:cubicBezTo>
                    <a:pt x="620" y="404"/>
                    <a:pt x="620" y="404"/>
                    <a:pt x="620" y="404"/>
                  </a:cubicBezTo>
                  <a:cubicBezTo>
                    <a:pt x="620" y="402"/>
                    <a:pt x="620" y="402"/>
                    <a:pt x="620" y="402"/>
                  </a:cubicBezTo>
                  <a:cubicBezTo>
                    <a:pt x="620" y="401"/>
                    <a:pt x="620" y="401"/>
                    <a:pt x="620" y="401"/>
                  </a:cubicBezTo>
                  <a:cubicBezTo>
                    <a:pt x="620" y="400"/>
                    <a:pt x="620" y="400"/>
                    <a:pt x="620" y="400"/>
                  </a:cubicBezTo>
                  <a:cubicBezTo>
                    <a:pt x="619" y="399"/>
                    <a:pt x="619" y="399"/>
                    <a:pt x="619" y="399"/>
                  </a:cubicBezTo>
                  <a:cubicBezTo>
                    <a:pt x="619" y="400"/>
                    <a:pt x="619" y="400"/>
                    <a:pt x="619" y="400"/>
                  </a:cubicBezTo>
                  <a:cubicBezTo>
                    <a:pt x="619" y="402"/>
                    <a:pt x="619" y="402"/>
                    <a:pt x="619" y="402"/>
                  </a:cubicBezTo>
                  <a:cubicBezTo>
                    <a:pt x="618" y="403"/>
                    <a:pt x="618" y="403"/>
                    <a:pt x="618" y="403"/>
                  </a:cubicBezTo>
                  <a:cubicBezTo>
                    <a:pt x="617" y="403"/>
                    <a:pt x="617" y="403"/>
                    <a:pt x="617" y="403"/>
                  </a:cubicBezTo>
                  <a:cubicBezTo>
                    <a:pt x="617" y="404"/>
                    <a:pt x="617" y="404"/>
                    <a:pt x="617" y="404"/>
                  </a:cubicBezTo>
                  <a:cubicBezTo>
                    <a:pt x="618" y="404"/>
                    <a:pt x="618" y="404"/>
                    <a:pt x="618" y="404"/>
                  </a:cubicBezTo>
                  <a:cubicBezTo>
                    <a:pt x="619" y="404"/>
                    <a:pt x="619" y="404"/>
                    <a:pt x="619" y="404"/>
                  </a:cubicBezTo>
                  <a:cubicBezTo>
                    <a:pt x="618" y="405"/>
                    <a:pt x="618" y="405"/>
                    <a:pt x="618" y="405"/>
                  </a:cubicBezTo>
                  <a:cubicBezTo>
                    <a:pt x="617" y="405"/>
                    <a:pt x="617" y="405"/>
                    <a:pt x="617" y="405"/>
                  </a:cubicBezTo>
                  <a:cubicBezTo>
                    <a:pt x="616" y="405"/>
                    <a:pt x="616" y="405"/>
                    <a:pt x="616" y="405"/>
                  </a:cubicBezTo>
                  <a:cubicBezTo>
                    <a:pt x="616" y="405"/>
                    <a:pt x="616" y="405"/>
                    <a:pt x="616" y="405"/>
                  </a:cubicBezTo>
                  <a:cubicBezTo>
                    <a:pt x="617" y="406"/>
                    <a:pt x="617" y="406"/>
                    <a:pt x="617" y="406"/>
                  </a:cubicBezTo>
                  <a:cubicBezTo>
                    <a:pt x="618" y="406"/>
                    <a:pt x="618" y="406"/>
                    <a:pt x="618" y="406"/>
                  </a:cubicBezTo>
                  <a:cubicBezTo>
                    <a:pt x="618" y="407"/>
                    <a:pt x="618" y="407"/>
                    <a:pt x="618" y="407"/>
                  </a:cubicBezTo>
                  <a:cubicBezTo>
                    <a:pt x="618" y="408"/>
                    <a:pt x="618" y="408"/>
                    <a:pt x="618" y="408"/>
                  </a:cubicBezTo>
                  <a:cubicBezTo>
                    <a:pt x="617" y="408"/>
                    <a:pt x="617" y="408"/>
                    <a:pt x="617" y="408"/>
                  </a:cubicBezTo>
                  <a:cubicBezTo>
                    <a:pt x="617" y="409"/>
                    <a:pt x="617" y="409"/>
                    <a:pt x="617" y="409"/>
                  </a:cubicBezTo>
                  <a:cubicBezTo>
                    <a:pt x="618" y="410"/>
                    <a:pt x="618" y="410"/>
                    <a:pt x="618" y="410"/>
                  </a:cubicBezTo>
                  <a:cubicBezTo>
                    <a:pt x="618" y="411"/>
                    <a:pt x="618" y="411"/>
                    <a:pt x="618" y="411"/>
                  </a:cubicBezTo>
                  <a:cubicBezTo>
                    <a:pt x="617" y="411"/>
                    <a:pt x="617" y="411"/>
                    <a:pt x="617" y="411"/>
                  </a:cubicBezTo>
                  <a:cubicBezTo>
                    <a:pt x="616" y="411"/>
                    <a:pt x="616" y="411"/>
                    <a:pt x="616" y="411"/>
                  </a:cubicBezTo>
                  <a:cubicBezTo>
                    <a:pt x="616" y="411"/>
                    <a:pt x="616" y="411"/>
                    <a:pt x="616" y="411"/>
                  </a:cubicBezTo>
                  <a:cubicBezTo>
                    <a:pt x="617" y="412"/>
                    <a:pt x="617" y="412"/>
                    <a:pt x="617" y="412"/>
                  </a:cubicBezTo>
                  <a:cubicBezTo>
                    <a:pt x="617" y="413"/>
                    <a:pt x="617" y="413"/>
                    <a:pt x="617" y="413"/>
                  </a:cubicBezTo>
                  <a:cubicBezTo>
                    <a:pt x="617" y="414"/>
                    <a:pt x="617" y="414"/>
                    <a:pt x="617" y="414"/>
                  </a:cubicBezTo>
                  <a:cubicBezTo>
                    <a:pt x="615" y="415"/>
                    <a:pt x="615" y="415"/>
                    <a:pt x="615" y="415"/>
                  </a:cubicBezTo>
                  <a:cubicBezTo>
                    <a:pt x="615" y="416"/>
                    <a:pt x="615" y="416"/>
                    <a:pt x="615" y="416"/>
                  </a:cubicBezTo>
                  <a:cubicBezTo>
                    <a:pt x="614" y="415"/>
                    <a:pt x="614" y="415"/>
                    <a:pt x="614" y="415"/>
                  </a:cubicBezTo>
                  <a:cubicBezTo>
                    <a:pt x="614" y="415"/>
                    <a:pt x="614" y="415"/>
                    <a:pt x="614" y="415"/>
                  </a:cubicBezTo>
                  <a:cubicBezTo>
                    <a:pt x="614" y="414"/>
                    <a:pt x="614" y="414"/>
                    <a:pt x="614" y="414"/>
                  </a:cubicBezTo>
                  <a:cubicBezTo>
                    <a:pt x="614" y="413"/>
                    <a:pt x="614" y="413"/>
                    <a:pt x="614" y="413"/>
                  </a:cubicBezTo>
                  <a:cubicBezTo>
                    <a:pt x="613" y="413"/>
                    <a:pt x="613" y="413"/>
                    <a:pt x="613" y="413"/>
                  </a:cubicBezTo>
                  <a:cubicBezTo>
                    <a:pt x="613" y="413"/>
                    <a:pt x="613" y="413"/>
                    <a:pt x="613" y="413"/>
                  </a:cubicBezTo>
                  <a:cubicBezTo>
                    <a:pt x="613" y="412"/>
                    <a:pt x="613" y="412"/>
                    <a:pt x="613" y="412"/>
                  </a:cubicBezTo>
                  <a:cubicBezTo>
                    <a:pt x="613" y="411"/>
                    <a:pt x="613" y="411"/>
                    <a:pt x="613" y="411"/>
                  </a:cubicBezTo>
                  <a:cubicBezTo>
                    <a:pt x="613" y="411"/>
                    <a:pt x="613" y="411"/>
                    <a:pt x="613" y="411"/>
                  </a:cubicBezTo>
                  <a:cubicBezTo>
                    <a:pt x="612" y="412"/>
                    <a:pt x="612" y="412"/>
                    <a:pt x="612" y="412"/>
                  </a:cubicBezTo>
                  <a:cubicBezTo>
                    <a:pt x="611" y="412"/>
                    <a:pt x="611" y="412"/>
                    <a:pt x="611" y="412"/>
                  </a:cubicBezTo>
                  <a:cubicBezTo>
                    <a:pt x="611" y="412"/>
                    <a:pt x="611" y="412"/>
                    <a:pt x="611" y="412"/>
                  </a:cubicBezTo>
                  <a:cubicBezTo>
                    <a:pt x="610" y="411"/>
                    <a:pt x="610" y="411"/>
                    <a:pt x="610" y="411"/>
                  </a:cubicBezTo>
                  <a:cubicBezTo>
                    <a:pt x="610" y="411"/>
                    <a:pt x="610" y="411"/>
                    <a:pt x="610" y="411"/>
                  </a:cubicBezTo>
                  <a:cubicBezTo>
                    <a:pt x="610" y="410"/>
                    <a:pt x="610" y="410"/>
                    <a:pt x="610" y="410"/>
                  </a:cubicBezTo>
                  <a:cubicBezTo>
                    <a:pt x="610" y="409"/>
                    <a:pt x="610" y="409"/>
                    <a:pt x="610" y="409"/>
                  </a:cubicBezTo>
                  <a:cubicBezTo>
                    <a:pt x="610" y="409"/>
                    <a:pt x="610" y="409"/>
                    <a:pt x="610" y="409"/>
                  </a:cubicBezTo>
                  <a:cubicBezTo>
                    <a:pt x="610" y="408"/>
                    <a:pt x="610" y="408"/>
                    <a:pt x="610" y="408"/>
                  </a:cubicBezTo>
                  <a:cubicBezTo>
                    <a:pt x="611" y="407"/>
                    <a:pt x="611" y="407"/>
                    <a:pt x="611" y="407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10" y="408"/>
                    <a:pt x="610" y="408"/>
                    <a:pt x="610" y="408"/>
                  </a:cubicBezTo>
                  <a:cubicBezTo>
                    <a:pt x="609" y="410"/>
                    <a:pt x="609" y="410"/>
                    <a:pt x="609" y="410"/>
                  </a:cubicBezTo>
                  <a:cubicBezTo>
                    <a:pt x="608" y="411"/>
                    <a:pt x="608" y="411"/>
                    <a:pt x="608" y="411"/>
                  </a:cubicBezTo>
                  <a:cubicBezTo>
                    <a:pt x="608" y="410"/>
                    <a:pt x="608" y="410"/>
                    <a:pt x="608" y="410"/>
                  </a:cubicBezTo>
                  <a:cubicBezTo>
                    <a:pt x="608" y="409"/>
                    <a:pt x="608" y="409"/>
                    <a:pt x="608" y="409"/>
                  </a:cubicBezTo>
                  <a:cubicBezTo>
                    <a:pt x="607" y="408"/>
                    <a:pt x="607" y="408"/>
                    <a:pt x="607" y="408"/>
                  </a:cubicBezTo>
                  <a:cubicBezTo>
                    <a:pt x="607" y="407"/>
                    <a:pt x="607" y="407"/>
                    <a:pt x="607" y="407"/>
                  </a:cubicBezTo>
                  <a:cubicBezTo>
                    <a:pt x="607" y="407"/>
                    <a:pt x="607" y="407"/>
                    <a:pt x="607" y="407"/>
                  </a:cubicBezTo>
                  <a:cubicBezTo>
                    <a:pt x="609" y="406"/>
                    <a:pt x="609" y="406"/>
                    <a:pt x="609" y="406"/>
                  </a:cubicBezTo>
                  <a:cubicBezTo>
                    <a:pt x="609" y="406"/>
                    <a:pt x="609" y="406"/>
                    <a:pt x="609" y="406"/>
                  </a:cubicBezTo>
                  <a:cubicBezTo>
                    <a:pt x="610" y="405"/>
                    <a:pt x="610" y="405"/>
                    <a:pt x="610" y="405"/>
                  </a:cubicBezTo>
                  <a:cubicBezTo>
                    <a:pt x="609" y="405"/>
                    <a:pt x="609" y="405"/>
                    <a:pt x="609" y="405"/>
                  </a:cubicBezTo>
                  <a:cubicBezTo>
                    <a:pt x="608" y="405"/>
                    <a:pt x="608" y="405"/>
                    <a:pt x="608" y="405"/>
                  </a:cubicBezTo>
                  <a:cubicBezTo>
                    <a:pt x="607" y="405"/>
                    <a:pt x="607" y="405"/>
                    <a:pt x="607" y="405"/>
                  </a:cubicBezTo>
                  <a:cubicBezTo>
                    <a:pt x="606" y="405"/>
                    <a:pt x="606" y="405"/>
                    <a:pt x="606" y="405"/>
                  </a:cubicBezTo>
                  <a:cubicBezTo>
                    <a:pt x="605" y="404"/>
                    <a:pt x="605" y="404"/>
                    <a:pt x="605" y="404"/>
                  </a:cubicBezTo>
                  <a:cubicBezTo>
                    <a:pt x="606" y="403"/>
                    <a:pt x="606" y="403"/>
                    <a:pt x="606" y="403"/>
                  </a:cubicBezTo>
                  <a:cubicBezTo>
                    <a:pt x="607" y="403"/>
                    <a:pt x="607" y="403"/>
                    <a:pt x="607" y="403"/>
                  </a:cubicBezTo>
                  <a:cubicBezTo>
                    <a:pt x="608" y="402"/>
                    <a:pt x="608" y="402"/>
                    <a:pt x="608" y="402"/>
                  </a:cubicBezTo>
                  <a:cubicBezTo>
                    <a:pt x="608" y="402"/>
                    <a:pt x="608" y="402"/>
                    <a:pt x="608" y="402"/>
                  </a:cubicBezTo>
                  <a:cubicBezTo>
                    <a:pt x="606" y="402"/>
                    <a:pt x="606" y="402"/>
                    <a:pt x="606" y="402"/>
                  </a:cubicBezTo>
                  <a:cubicBezTo>
                    <a:pt x="606" y="402"/>
                    <a:pt x="606" y="402"/>
                    <a:pt x="606" y="402"/>
                  </a:cubicBezTo>
                  <a:cubicBezTo>
                    <a:pt x="606" y="401"/>
                    <a:pt x="606" y="401"/>
                    <a:pt x="606" y="401"/>
                  </a:cubicBezTo>
                  <a:cubicBezTo>
                    <a:pt x="606" y="401"/>
                    <a:pt x="606" y="401"/>
                    <a:pt x="606" y="401"/>
                  </a:cubicBezTo>
                  <a:cubicBezTo>
                    <a:pt x="608" y="400"/>
                    <a:pt x="608" y="400"/>
                    <a:pt x="608" y="400"/>
                  </a:cubicBezTo>
                  <a:cubicBezTo>
                    <a:pt x="609" y="400"/>
                    <a:pt x="609" y="400"/>
                    <a:pt x="609" y="400"/>
                  </a:cubicBezTo>
                  <a:cubicBezTo>
                    <a:pt x="608" y="399"/>
                    <a:pt x="608" y="399"/>
                    <a:pt x="608" y="399"/>
                  </a:cubicBezTo>
                  <a:cubicBezTo>
                    <a:pt x="607" y="399"/>
                    <a:pt x="607" y="399"/>
                    <a:pt x="607" y="399"/>
                  </a:cubicBezTo>
                  <a:cubicBezTo>
                    <a:pt x="606" y="400"/>
                    <a:pt x="606" y="400"/>
                    <a:pt x="606" y="400"/>
                  </a:cubicBezTo>
                  <a:cubicBezTo>
                    <a:pt x="605" y="400"/>
                    <a:pt x="605" y="400"/>
                    <a:pt x="605" y="400"/>
                  </a:cubicBezTo>
                  <a:cubicBezTo>
                    <a:pt x="605" y="399"/>
                    <a:pt x="605" y="399"/>
                    <a:pt x="605" y="399"/>
                  </a:cubicBezTo>
                  <a:cubicBezTo>
                    <a:pt x="607" y="397"/>
                    <a:pt x="607" y="397"/>
                    <a:pt x="607" y="397"/>
                  </a:cubicBezTo>
                  <a:cubicBezTo>
                    <a:pt x="607" y="397"/>
                    <a:pt x="607" y="397"/>
                    <a:pt x="607" y="397"/>
                  </a:cubicBezTo>
                  <a:cubicBezTo>
                    <a:pt x="609" y="396"/>
                    <a:pt x="609" y="396"/>
                    <a:pt x="609" y="396"/>
                  </a:cubicBezTo>
                  <a:cubicBezTo>
                    <a:pt x="611" y="395"/>
                    <a:pt x="611" y="395"/>
                    <a:pt x="611" y="395"/>
                  </a:cubicBezTo>
                  <a:cubicBezTo>
                    <a:pt x="612" y="394"/>
                    <a:pt x="612" y="394"/>
                    <a:pt x="612" y="394"/>
                  </a:cubicBezTo>
                  <a:cubicBezTo>
                    <a:pt x="612" y="393"/>
                    <a:pt x="612" y="393"/>
                    <a:pt x="612" y="393"/>
                  </a:cubicBezTo>
                  <a:cubicBezTo>
                    <a:pt x="614" y="392"/>
                    <a:pt x="614" y="392"/>
                    <a:pt x="614" y="392"/>
                  </a:cubicBezTo>
                  <a:cubicBezTo>
                    <a:pt x="614" y="391"/>
                    <a:pt x="614" y="391"/>
                    <a:pt x="614" y="391"/>
                  </a:cubicBezTo>
                  <a:cubicBezTo>
                    <a:pt x="614" y="391"/>
                    <a:pt x="614" y="391"/>
                    <a:pt x="614" y="391"/>
                  </a:cubicBezTo>
                  <a:cubicBezTo>
                    <a:pt x="613" y="391"/>
                    <a:pt x="613" y="391"/>
                    <a:pt x="613" y="391"/>
                  </a:cubicBezTo>
                  <a:cubicBezTo>
                    <a:pt x="612" y="392"/>
                    <a:pt x="612" y="392"/>
                    <a:pt x="612" y="392"/>
                  </a:cubicBezTo>
                  <a:cubicBezTo>
                    <a:pt x="611" y="392"/>
                    <a:pt x="611" y="392"/>
                    <a:pt x="611" y="392"/>
                  </a:cubicBezTo>
                  <a:cubicBezTo>
                    <a:pt x="610" y="394"/>
                    <a:pt x="610" y="394"/>
                    <a:pt x="610" y="394"/>
                  </a:cubicBezTo>
                  <a:cubicBezTo>
                    <a:pt x="608" y="395"/>
                    <a:pt x="608" y="395"/>
                    <a:pt x="608" y="395"/>
                  </a:cubicBezTo>
                  <a:cubicBezTo>
                    <a:pt x="607" y="395"/>
                    <a:pt x="607" y="395"/>
                    <a:pt x="607" y="395"/>
                  </a:cubicBezTo>
                  <a:cubicBezTo>
                    <a:pt x="605" y="396"/>
                    <a:pt x="605" y="396"/>
                    <a:pt x="605" y="396"/>
                  </a:cubicBezTo>
                  <a:cubicBezTo>
                    <a:pt x="603" y="397"/>
                    <a:pt x="603" y="397"/>
                    <a:pt x="603" y="397"/>
                  </a:cubicBezTo>
                  <a:cubicBezTo>
                    <a:pt x="602" y="396"/>
                    <a:pt x="602" y="396"/>
                    <a:pt x="602" y="396"/>
                  </a:cubicBezTo>
                  <a:cubicBezTo>
                    <a:pt x="602" y="395"/>
                    <a:pt x="602" y="395"/>
                    <a:pt x="602" y="395"/>
                  </a:cubicBezTo>
                  <a:cubicBezTo>
                    <a:pt x="605" y="393"/>
                    <a:pt x="605" y="393"/>
                    <a:pt x="605" y="393"/>
                  </a:cubicBezTo>
                  <a:cubicBezTo>
                    <a:pt x="606" y="392"/>
                    <a:pt x="606" y="392"/>
                    <a:pt x="606" y="392"/>
                  </a:cubicBezTo>
                  <a:cubicBezTo>
                    <a:pt x="607" y="391"/>
                    <a:pt x="607" y="391"/>
                    <a:pt x="607" y="391"/>
                  </a:cubicBezTo>
                  <a:cubicBezTo>
                    <a:pt x="607" y="390"/>
                    <a:pt x="607" y="390"/>
                    <a:pt x="607" y="390"/>
                  </a:cubicBezTo>
                  <a:cubicBezTo>
                    <a:pt x="607" y="389"/>
                    <a:pt x="607" y="389"/>
                    <a:pt x="607" y="389"/>
                  </a:cubicBezTo>
                  <a:cubicBezTo>
                    <a:pt x="606" y="391"/>
                    <a:pt x="606" y="391"/>
                    <a:pt x="606" y="391"/>
                  </a:cubicBezTo>
                  <a:cubicBezTo>
                    <a:pt x="603" y="393"/>
                    <a:pt x="603" y="393"/>
                    <a:pt x="603" y="393"/>
                  </a:cubicBezTo>
                  <a:cubicBezTo>
                    <a:pt x="602" y="394"/>
                    <a:pt x="602" y="394"/>
                    <a:pt x="602" y="394"/>
                  </a:cubicBezTo>
                  <a:cubicBezTo>
                    <a:pt x="601" y="393"/>
                    <a:pt x="601" y="393"/>
                    <a:pt x="601" y="393"/>
                  </a:cubicBezTo>
                  <a:cubicBezTo>
                    <a:pt x="600" y="393"/>
                    <a:pt x="600" y="393"/>
                    <a:pt x="600" y="393"/>
                  </a:cubicBezTo>
                  <a:cubicBezTo>
                    <a:pt x="601" y="392"/>
                    <a:pt x="601" y="392"/>
                    <a:pt x="601" y="392"/>
                  </a:cubicBezTo>
                  <a:cubicBezTo>
                    <a:pt x="600" y="391"/>
                    <a:pt x="600" y="391"/>
                    <a:pt x="600" y="391"/>
                  </a:cubicBezTo>
                  <a:cubicBezTo>
                    <a:pt x="599" y="391"/>
                    <a:pt x="599" y="391"/>
                    <a:pt x="599" y="391"/>
                  </a:cubicBezTo>
                  <a:cubicBezTo>
                    <a:pt x="598" y="391"/>
                    <a:pt x="598" y="391"/>
                    <a:pt x="598" y="391"/>
                  </a:cubicBezTo>
                  <a:cubicBezTo>
                    <a:pt x="599" y="390"/>
                    <a:pt x="599" y="390"/>
                    <a:pt x="599" y="390"/>
                  </a:cubicBezTo>
                  <a:cubicBezTo>
                    <a:pt x="600" y="390"/>
                    <a:pt x="600" y="390"/>
                    <a:pt x="600" y="390"/>
                  </a:cubicBezTo>
                  <a:cubicBezTo>
                    <a:pt x="600" y="389"/>
                    <a:pt x="600" y="389"/>
                    <a:pt x="600" y="389"/>
                  </a:cubicBezTo>
                  <a:cubicBezTo>
                    <a:pt x="599" y="388"/>
                    <a:pt x="599" y="388"/>
                    <a:pt x="599" y="388"/>
                  </a:cubicBezTo>
                  <a:cubicBezTo>
                    <a:pt x="598" y="388"/>
                    <a:pt x="598" y="388"/>
                    <a:pt x="598" y="388"/>
                  </a:cubicBezTo>
                  <a:cubicBezTo>
                    <a:pt x="598" y="388"/>
                    <a:pt x="598" y="388"/>
                    <a:pt x="598" y="388"/>
                  </a:cubicBezTo>
                  <a:cubicBezTo>
                    <a:pt x="598" y="386"/>
                    <a:pt x="598" y="386"/>
                    <a:pt x="598" y="386"/>
                  </a:cubicBezTo>
                  <a:cubicBezTo>
                    <a:pt x="599" y="386"/>
                    <a:pt x="599" y="386"/>
                    <a:pt x="599" y="386"/>
                  </a:cubicBezTo>
                  <a:cubicBezTo>
                    <a:pt x="599" y="385"/>
                    <a:pt x="599" y="385"/>
                    <a:pt x="599" y="385"/>
                  </a:cubicBezTo>
                  <a:cubicBezTo>
                    <a:pt x="598" y="385"/>
                    <a:pt x="598" y="385"/>
                    <a:pt x="598" y="385"/>
                  </a:cubicBezTo>
                  <a:cubicBezTo>
                    <a:pt x="597" y="384"/>
                    <a:pt x="597" y="384"/>
                    <a:pt x="597" y="384"/>
                  </a:cubicBezTo>
                  <a:cubicBezTo>
                    <a:pt x="597" y="384"/>
                    <a:pt x="597" y="384"/>
                    <a:pt x="597" y="384"/>
                  </a:cubicBezTo>
                  <a:cubicBezTo>
                    <a:pt x="597" y="385"/>
                    <a:pt x="597" y="385"/>
                    <a:pt x="597" y="385"/>
                  </a:cubicBezTo>
                  <a:cubicBezTo>
                    <a:pt x="597" y="386"/>
                    <a:pt x="597" y="386"/>
                    <a:pt x="597" y="386"/>
                  </a:cubicBezTo>
                  <a:cubicBezTo>
                    <a:pt x="596" y="386"/>
                    <a:pt x="596" y="386"/>
                    <a:pt x="596" y="386"/>
                  </a:cubicBezTo>
                  <a:cubicBezTo>
                    <a:pt x="595" y="386"/>
                    <a:pt x="595" y="386"/>
                    <a:pt x="595" y="386"/>
                  </a:cubicBezTo>
                  <a:cubicBezTo>
                    <a:pt x="594" y="385"/>
                    <a:pt x="594" y="385"/>
                    <a:pt x="594" y="385"/>
                  </a:cubicBezTo>
                  <a:cubicBezTo>
                    <a:pt x="593" y="385"/>
                    <a:pt x="593" y="385"/>
                    <a:pt x="593" y="385"/>
                  </a:cubicBezTo>
                  <a:cubicBezTo>
                    <a:pt x="594" y="386"/>
                    <a:pt x="594" y="386"/>
                    <a:pt x="594" y="386"/>
                  </a:cubicBezTo>
                  <a:cubicBezTo>
                    <a:pt x="595" y="387"/>
                    <a:pt x="595" y="387"/>
                    <a:pt x="595" y="387"/>
                  </a:cubicBezTo>
                  <a:cubicBezTo>
                    <a:pt x="596" y="389"/>
                    <a:pt x="596" y="389"/>
                    <a:pt x="596" y="389"/>
                  </a:cubicBezTo>
                  <a:cubicBezTo>
                    <a:pt x="594" y="389"/>
                    <a:pt x="594" y="389"/>
                    <a:pt x="594" y="389"/>
                  </a:cubicBezTo>
                  <a:cubicBezTo>
                    <a:pt x="594" y="389"/>
                    <a:pt x="594" y="389"/>
                    <a:pt x="594" y="389"/>
                  </a:cubicBezTo>
                  <a:cubicBezTo>
                    <a:pt x="594" y="390"/>
                    <a:pt x="594" y="390"/>
                    <a:pt x="594" y="390"/>
                  </a:cubicBezTo>
                  <a:cubicBezTo>
                    <a:pt x="593" y="390"/>
                    <a:pt x="593" y="390"/>
                    <a:pt x="593" y="390"/>
                  </a:cubicBezTo>
                  <a:cubicBezTo>
                    <a:pt x="592" y="389"/>
                    <a:pt x="592" y="389"/>
                    <a:pt x="592" y="389"/>
                  </a:cubicBezTo>
                  <a:cubicBezTo>
                    <a:pt x="592" y="387"/>
                    <a:pt x="592" y="387"/>
                    <a:pt x="592" y="387"/>
                  </a:cubicBezTo>
                  <a:cubicBezTo>
                    <a:pt x="591" y="387"/>
                    <a:pt x="591" y="387"/>
                    <a:pt x="591" y="387"/>
                  </a:cubicBezTo>
                  <a:cubicBezTo>
                    <a:pt x="591" y="387"/>
                    <a:pt x="591" y="387"/>
                    <a:pt x="591" y="387"/>
                  </a:cubicBezTo>
                  <a:cubicBezTo>
                    <a:pt x="592" y="388"/>
                    <a:pt x="592" y="388"/>
                    <a:pt x="592" y="388"/>
                  </a:cubicBezTo>
                  <a:cubicBezTo>
                    <a:pt x="592" y="389"/>
                    <a:pt x="592" y="389"/>
                    <a:pt x="592" y="389"/>
                  </a:cubicBezTo>
                  <a:cubicBezTo>
                    <a:pt x="591" y="390"/>
                    <a:pt x="591" y="390"/>
                    <a:pt x="591" y="390"/>
                  </a:cubicBezTo>
                  <a:cubicBezTo>
                    <a:pt x="592" y="391"/>
                    <a:pt x="592" y="391"/>
                    <a:pt x="592" y="391"/>
                  </a:cubicBezTo>
                  <a:cubicBezTo>
                    <a:pt x="593" y="392"/>
                    <a:pt x="593" y="392"/>
                    <a:pt x="593" y="392"/>
                  </a:cubicBezTo>
                  <a:cubicBezTo>
                    <a:pt x="594" y="393"/>
                    <a:pt x="594" y="393"/>
                    <a:pt x="594" y="393"/>
                  </a:cubicBezTo>
                  <a:cubicBezTo>
                    <a:pt x="594" y="395"/>
                    <a:pt x="594" y="395"/>
                    <a:pt x="594" y="395"/>
                  </a:cubicBezTo>
                  <a:cubicBezTo>
                    <a:pt x="595" y="395"/>
                    <a:pt x="595" y="395"/>
                    <a:pt x="595" y="395"/>
                  </a:cubicBezTo>
                  <a:cubicBezTo>
                    <a:pt x="594" y="395"/>
                    <a:pt x="594" y="395"/>
                    <a:pt x="594" y="395"/>
                  </a:cubicBezTo>
                  <a:cubicBezTo>
                    <a:pt x="593" y="396"/>
                    <a:pt x="593" y="396"/>
                    <a:pt x="593" y="396"/>
                  </a:cubicBezTo>
                  <a:cubicBezTo>
                    <a:pt x="592" y="396"/>
                    <a:pt x="592" y="396"/>
                    <a:pt x="592" y="396"/>
                  </a:cubicBezTo>
                  <a:cubicBezTo>
                    <a:pt x="591" y="395"/>
                    <a:pt x="591" y="395"/>
                    <a:pt x="591" y="395"/>
                  </a:cubicBezTo>
                  <a:cubicBezTo>
                    <a:pt x="590" y="396"/>
                    <a:pt x="590" y="396"/>
                    <a:pt x="590" y="396"/>
                  </a:cubicBezTo>
                  <a:cubicBezTo>
                    <a:pt x="590" y="396"/>
                    <a:pt x="590" y="396"/>
                    <a:pt x="590" y="396"/>
                  </a:cubicBezTo>
                  <a:cubicBezTo>
                    <a:pt x="588" y="394"/>
                    <a:pt x="588" y="394"/>
                    <a:pt x="588" y="394"/>
                  </a:cubicBezTo>
                  <a:cubicBezTo>
                    <a:pt x="588" y="393"/>
                    <a:pt x="588" y="393"/>
                    <a:pt x="588" y="393"/>
                  </a:cubicBezTo>
                  <a:cubicBezTo>
                    <a:pt x="589" y="392"/>
                    <a:pt x="589" y="392"/>
                    <a:pt x="589" y="392"/>
                  </a:cubicBezTo>
                  <a:cubicBezTo>
                    <a:pt x="588" y="391"/>
                    <a:pt x="588" y="391"/>
                    <a:pt x="588" y="391"/>
                  </a:cubicBezTo>
                  <a:cubicBezTo>
                    <a:pt x="587" y="390"/>
                    <a:pt x="587" y="390"/>
                    <a:pt x="587" y="390"/>
                  </a:cubicBezTo>
                  <a:cubicBezTo>
                    <a:pt x="585" y="390"/>
                    <a:pt x="585" y="390"/>
                    <a:pt x="585" y="390"/>
                  </a:cubicBezTo>
                  <a:cubicBezTo>
                    <a:pt x="585" y="389"/>
                    <a:pt x="585" y="389"/>
                    <a:pt x="585" y="389"/>
                  </a:cubicBezTo>
                  <a:cubicBezTo>
                    <a:pt x="585" y="388"/>
                    <a:pt x="585" y="388"/>
                    <a:pt x="585" y="388"/>
                  </a:cubicBezTo>
                  <a:cubicBezTo>
                    <a:pt x="584" y="389"/>
                    <a:pt x="584" y="389"/>
                    <a:pt x="584" y="389"/>
                  </a:cubicBezTo>
                  <a:cubicBezTo>
                    <a:pt x="582" y="389"/>
                    <a:pt x="582" y="389"/>
                    <a:pt x="582" y="389"/>
                  </a:cubicBezTo>
                  <a:cubicBezTo>
                    <a:pt x="580" y="389"/>
                    <a:pt x="580" y="389"/>
                    <a:pt x="580" y="389"/>
                  </a:cubicBezTo>
                  <a:cubicBezTo>
                    <a:pt x="581" y="390"/>
                    <a:pt x="581" y="390"/>
                    <a:pt x="581" y="390"/>
                  </a:cubicBezTo>
                  <a:cubicBezTo>
                    <a:pt x="583" y="390"/>
                    <a:pt x="583" y="390"/>
                    <a:pt x="583" y="390"/>
                  </a:cubicBezTo>
                  <a:cubicBezTo>
                    <a:pt x="584" y="391"/>
                    <a:pt x="584" y="391"/>
                    <a:pt x="584" y="391"/>
                  </a:cubicBezTo>
                  <a:cubicBezTo>
                    <a:pt x="586" y="391"/>
                    <a:pt x="586" y="391"/>
                    <a:pt x="586" y="391"/>
                  </a:cubicBezTo>
                  <a:cubicBezTo>
                    <a:pt x="586" y="393"/>
                    <a:pt x="586" y="393"/>
                    <a:pt x="586" y="393"/>
                  </a:cubicBezTo>
                  <a:cubicBezTo>
                    <a:pt x="585" y="394"/>
                    <a:pt x="585" y="394"/>
                    <a:pt x="585" y="394"/>
                  </a:cubicBezTo>
                  <a:cubicBezTo>
                    <a:pt x="585" y="395"/>
                    <a:pt x="585" y="395"/>
                    <a:pt x="585" y="395"/>
                  </a:cubicBezTo>
                  <a:cubicBezTo>
                    <a:pt x="586" y="395"/>
                    <a:pt x="586" y="395"/>
                    <a:pt x="586" y="395"/>
                  </a:cubicBezTo>
                  <a:cubicBezTo>
                    <a:pt x="587" y="396"/>
                    <a:pt x="587" y="396"/>
                    <a:pt x="587" y="396"/>
                  </a:cubicBezTo>
                  <a:cubicBezTo>
                    <a:pt x="586" y="397"/>
                    <a:pt x="586" y="397"/>
                    <a:pt x="586" y="397"/>
                  </a:cubicBezTo>
                  <a:cubicBezTo>
                    <a:pt x="587" y="397"/>
                    <a:pt x="587" y="397"/>
                    <a:pt x="587" y="397"/>
                  </a:cubicBezTo>
                  <a:cubicBezTo>
                    <a:pt x="588" y="397"/>
                    <a:pt x="588" y="397"/>
                    <a:pt x="588" y="397"/>
                  </a:cubicBezTo>
                  <a:cubicBezTo>
                    <a:pt x="588" y="398"/>
                    <a:pt x="588" y="398"/>
                    <a:pt x="588" y="398"/>
                  </a:cubicBezTo>
                  <a:cubicBezTo>
                    <a:pt x="587" y="399"/>
                    <a:pt x="587" y="399"/>
                    <a:pt x="587" y="399"/>
                  </a:cubicBezTo>
                  <a:cubicBezTo>
                    <a:pt x="585" y="401"/>
                    <a:pt x="585" y="401"/>
                    <a:pt x="585" y="401"/>
                  </a:cubicBezTo>
                  <a:cubicBezTo>
                    <a:pt x="584" y="402"/>
                    <a:pt x="584" y="402"/>
                    <a:pt x="584" y="402"/>
                  </a:cubicBezTo>
                  <a:cubicBezTo>
                    <a:pt x="587" y="402"/>
                    <a:pt x="587" y="402"/>
                    <a:pt x="587" y="402"/>
                  </a:cubicBezTo>
                  <a:cubicBezTo>
                    <a:pt x="588" y="401"/>
                    <a:pt x="588" y="401"/>
                    <a:pt x="588" y="401"/>
                  </a:cubicBezTo>
                  <a:cubicBezTo>
                    <a:pt x="588" y="400"/>
                    <a:pt x="588" y="400"/>
                    <a:pt x="588" y="400"/>
                  </a:cubicBezTo>
                  <a:cubicBezTo>
                    <a:pt x="591" y="400"/>
                    <a:pt x="591" y="400"/>
                    <a:pt x="591" y="400"/>
                  </a:cubicBezTo>
                  <a:cubicBezTo>
                    <a:pt x="591" y="401"/>
                    <a:pt x="591" y="401"/>
                    <a:pt x="591" y="401"/>
                  </a:cubicBezTo>
                  <a:cubicBezTo>
                    <a:pt x="591" y="401"/>
                    <a:pt x="591" y="401"/>
                    <a:pt x="591" y="401"/>
                  </a:cubicBezTo>
                  <a:cubicBezTo>
                    <a:pt x="590" y="402"/>
                    <a:pt x="590" y="402"/>
                    <a:pt x="590" y="402"/>
                  </a:cubicBezTo>
                  <a:cubicBezTo>
                    <a:pt x="589" y="403"/>
                    <a:pt x="589" y="403"/>
                    <a:pt x="589" y="403"/>
                  </a:cubicBezTo>
                  <a:cubicBezTo>
                    <a:pt x="590" y="404"/>
                    <a:pt x="590" y="404"/>
                    <a:pt x="590" y="404"/>
                  </a:cubicBezTo>
                  <a:cubicBezTo>
                    <a:pt x="591" y="404"/>
                    <a:pt x="591" y="404"/>
                    <a:pt x="591" y="404"/>
                  </a:cubicBezTo>
                  <a:cubicBezTo>
                    <a:pt x="592" y="405"/>
                    <a:pt x="592" y="405"/>
                    <a:pt x="592" y="405"/>
                  </a:cubicBezTo>
                  <a:cubicBezTo>
                    <a:pt x="591" y="405"/>
                    <a:pt x="591" y="405"/>
                    <a:pt x="591" y="405"/>
                  </a:cubicBezTo>
                  <a:cubicBezTo>
                    <a:pt x="590" y="406"/>
                    <a:pt x="590" y="406"/>
                    <a:pt x="590" y="406"/>
                  </a:cubicBezTo>
                  <a:cubicBezTo>
                    <a:pt x="589" y="406"/>
                    <a:pt x="589" y="406"/>
                    <a:pt x="589" y="406"/>
                  </a:cubicBezTo>
                  <a:cubicBezTo>
                    <a:pt x="590" y="407"/>
                    <a:pt x="590" y="407"/>
                    <a:pt x="590" y="407"/>
                  </a:cubicBezTo>
                  <a:cubicBezTo>
                    <a:pt x="590" y="408"/>
                    <a:pt x="590" y="408"/>
                    <a:pt x="590" y="408"/>
                  </a:cubicBezTo>
                  <a:cubicBezTo>
                    <a:pt x="590" y="408"/>
                    <a:pt x="590" y="408"/>
                    <a:pt x="590" y="408"/>
                  </a:cubicBezTo>
                  <a:cubicBezTo>
                    <a:pt x="590" y="408"/>
                    <a:pt x="590" y="408"/>
                    <a:pt x="590" y="408"/>
                  </a:cubicBezTo>
                  <a:cubicBezTo>
                    <a:pt x="591" y="408"/>
                    <a:pt x="591" y="408"/>
                    <a:pt x="591" y="408"/>
                  </a:cubicBezTo>
                  <a:cubicBezTo>
                    <a:pt x="591" y="410"/>
                    <a:pt x="591" y="410"/>
                    <a:pt x="591" y="410"/>
                  </a:cubicBezTo>
                  <a:cubicBezTo>
                    <a:pt x="591" y="410"/>
                    <a:pt x="591" y="410"/>
                    <a:pt x="591" y="410"/>
                  </a:cubicBezTo>
                  <a:cubicBezTo>
                    <a:pt x="592" y="411"/>
                    <a:pt x="592" y="411"/>
                    <a:pt x="592" y="411"/>
                  </a:cubicBezTo>
                  <a:cubicBezTo>
                    <a:pt x="592" y="413"/>
                    <a:pt x="592" y="413"/>
                    <a:pt x="592" y="413"/>
                  </a:cubicBezTo>
                  <a:cubicBezTo>
                    <a:pt x="592" y="413"/>
                    <a:pt x="592" y="413"/>
                    <a:pt x="592" y="413"/>
                  </a:cubicBezTo>
                  <a:cubicBezTo>
                    <a:pt x="593" y="413"/>
                    <a:pt x="593" y="413"/>
                    <a:pt x="593" y="413"/>
                  </a:cubicBezTo>
                  <a:cubicBezTo>
                    <a:pt x="593" y="411"/>
                    <a:pt x="593" y="411"/>
                    <a:pt x="593" y="411"/>
                  </a:cubicBezTo>
                  <a:cubicBezTo>
                    <a:pt x="594" y="410"/>
                    <a:pt x="594" y="410"/>
                    <a:pt x="594" y="410"/>
                  </a:cubicBezTo>
                  <a:cubicBezTo>
                    <a:pt x="595" y="411"/>
                    <a:pt x="595" y="411"/>
                    <a:pt x="595" y="411"/>
                  </a:cubicBezTo>
                  <a:cubicBezTo>
                    <a:pt x="595" y="413"/>
                    <a:pt x="595" y="413"/>
                    <a:pt x="595" y="413"/>
                  </a:cubicBezTo>
                  <a:cubicBezTo>
                    <a:pt x="596" y="414"/>
                    <a:pt x="596" y="414"/>
                    <a:pt x="596" y="414"/>
                  </a:cubicBezTo>
                  <a:cubicBezTo>
                    <a:pt x="595" y="415"/>
                    <a:pt x="595" y="415"/>
                    <a:pt x="595" y="415"/>
                  </a:cubicBezTo>
                  <a:cubicBezTo>
                    <a:pt x="594" y="415"/>
                    <a:pt x="594" y="415"/>
                    <a:pt x="594" y="415"/>
                  </a:cubicBezTo>
                  <a:cubicBezTo>
                    <a:pt x="594" y="416"/>
                    <a:pt x="594" y="416"/>
                    <a:pt x="594" y="416"/>
                  </a:cubicBezTo>
                  <a:cubicBezTo>
                    <a:pt x="596" y="416"/>
                    <a:pt x="596" y="416"/>
                    <a:pt x="596" y="416"/>
                  </a:cubicBezTo>
                  <a:cubicBezTo>
                    <a:pt x="597" y="415"/>
                    <a:pt x="597" y="415"/>
                    <a:pt x="597" y="415"/>
                  </a:cubicBezTo>
                  <a:cubicBezTo>
                    <a:pt x="597" y="416"/>
                    <a:pt x="597" y="416"/>
                    <a:pt x="597" y="416"/>
                  </a:cubicBezTo>
                  <a:cubicBezTo>
                    <a:pt x="598" y="415"/>
                    <a:pt x="598" y="415"/>
                    <a:pt x="598" y="415"/>
                  </a:cubicBezTo>
                  <a:cubicBezTo>
                    <a:pt x="598" y="414"/>
                    <a:pt x="598" y="414"/>
                    <a:pt x="598" y="414"/>
                  </a:cubicBezTo>
                  <a:cubicBezTo>
                    <a:pt x="599" y="414"/>
                    <a:pt x="599" y="414"/>
                    <a:pt x="599" y="414"/>
                  </a:cubicBezTo>
                  <a:cubicBezTo>
                    <a:pt x="599" y="416"/>
                    <a:pt x="599" y="416"/>
                    <a:pt x="599" y="416"/>
                  </a:cubicBezTo>
                  <a:cubicBezTo>
                    <a:pt x="599" y="417"/>
                    <a:pt x="599" y="417"/>
                    <a:pt x="599" y="417"/>
                  </a:cubicBezTo>
                  <a:cubicBezTo>
                    <a:pt x="598" y="418"/>
                    <a:pt x="598" y="418"/>
                    <a:pt x="598" y="418"/>
                  </a:cubicBezTo>
                  <a:cubicBezTo>
                    <a:pt x="598" y="419"/>
                    <a:pt x="598" y="419"/>
                    <a:pt x="598" y="419"/>
                  </a:cubicBezTo>
                  <a:cubicBezTo>
                    <a:pt x="597" y="420"/>
                    <a:pt x="597" y="420"/>
                    <a:pt x="597" y="420"/>
                  </a:cubicBezTo>
                  <a:cubicBezTo>
                    <a:pt x="598" y="421"/>
                    <a:pt x="598" y="421"/>
                    <a:pt x="598" y="421"/>
                  </a:cubicBezTo>
                  <a:cubicBezTo>
                    <a:pt x="600" y="420"/>
                    <a:pt x="600" y="420"/>
                    <a:pt x="600" y="420"/>
                  </a:cubicBezTo>
                  <a:cubicBezTo>
                    <a:pt x="601" y="420"/>
                    <a:pt x="601" y="420"/>
                    <a:pt x="601" y="420"/>
                  </a:cubicBezTo>
                  <a:cubicBezTo>
                    <a:pt x="602" y="420"/>
                    <a:pt x="602" y="420"/>
                    <a:pt x="602" y="420"/>
                  </a:cubicBezTo>
                  <a:cubicBezTo>
                    <a:pt x="601" y="421"/>
                    <a:pt x="601" y="421"/>
                    <a:pt x="601" y="421"/>
                  </a:cubicBezTo>
                  <a:cubicBezTo>
                    <a:pt x="600" y="422"/>
                    <a:pt x="600" y="422"/>
                    <a:pt x="600" y="422"/>
                  </a:cubicBezTo>
                  <a:cubicBezTo>
                    <a:pt x="598" y="422"/>
                    <a:pt x="598" y="422"/>
                    <a:pt x="598" y="422"/>
                  </a:cubicBezTo>
                  <a:cubicBezTo>
                    <a:pt x="599" y="424"/>
                    <a:pt x="599" y="424"/>
                    <a:pt x="599" y="424"/>
                  </a:cubicBezTo>
                  <a:cubicBezTo>
                    <a:pt x="601" y="425"/>
                    <a:pt x="601" y="425"/>
                    <a:pt x="601" y="425"/>
                  </a:cubicBezTo>
                  <a:cubicBezTo>
                    <a:pt x="600" y="427"/>
                    <a:pt x="600" y="427"/>
                    <a:pt x="600" y="427"/>
                  </a:cubicBezTo>
                  <a:cubicBezTo>
                    <a:pt x="601" y="427"/>
                    <a:pt x="601" y="427"/>
                    <a:pt x="601" y="427"/>
                  </a:cubicBezTo>
                  <a:cubicBezTo>
                    <a:pt x="601" y="429"/>
                    <a:pt x="601" y="429"/>
                    <a:pt x="601" y="429"/>
                  </a:cubicBezTo>
                  <a:cubicBezTo>
                    <a:pt x="603" y="432"/>
                    <a:pt x="603" y="432"/>
                    <a:pt x="603" y="432"/>
                  </a:cubicBezTo>
                  <a:cubicBezTo>
                    <a:pt x="604" y="433"/>
                    <a:pt x="604" y="433"/>
                    <a:pt x="604" y="433"/>
                  </a:cubicBezTo>
                  <a:cubicBezTo>
                    <a:pt x="603" y="433"/>
                    <a:pt x="603" y="433"/>
                    <a:pt x="603" y="433"/>
                  </a:cubicBezTo>
                  <a:cubicBezTo>
                    <a:pt x="602" y="436"/>
                    <a:pt x="602" y="436"/>
                    <a:pt x="602" y="436"/>
                  </a:cubicBezTo>
                  <a:cubicBezTo>
                    <a:pt x="602" y="437"/>
                    <a:pt x="602" y="437"/>
                    <a:pt x="602" y="437"/>
                  </a:cubicBezTo>
                  <a:cubicBezTo>
                    <a:pt x="602" y="439"/>
                    <a:pt x="602" y="439"/>
                    <a:pt x="602" y="439"/>
                  </a:cubicBezTo>
                  <a:cubicBezTo>
                    <a:pt x="601" y="440"/>
                    <a:pt x="601" y="440"/>
                    <a:pt x="601" y="440"/>
                  </a:cubicBezTo>
                  <a:cubicBezTo>
                    <a:pt x="599" y="437"/>
                    <a:pt x="599" y="437"/>
                    <a:pt x="599" y="437"/>
                  </a:cubicBezTo>
                  <a:cubicBezTo>
                    <a:pt x="599" y="435"/>
                    <a:pt x="599" y="435"/>
                    <a:pt x="599" y="435"/>
                  </a:cubicBezTo>
                  <a:cubicBezTo>
                    <a:pt x="599" y="434"/>
                    <a:pt x="599" y="434"/>
                    <a:pt x="599" y="434"/>
                  </a:cubicBezTo>
                  <a:cubicBezTo>
                    <a:pt x="598" y="431"/>
                    <a:pt x="598" y="431"/>
                    <a:pt x="598" y="431"/>
                  </a:cubicBezTo>
                  <a:cubicBezTo>
                    <a:pt x="598" y="433"/>
                    <a:pt x="598" y="433"/>
                    <a:pt x="598" y="433"/>
                  </a:cubicBezTo>
                  <a:cubicBezTo>
                    <a:pt x="598" y="436"/>
                    <a:pt x="598" y="436"/>
                    <a:pt x="598" y="436"/>
                  </a:cubicBezTo>
                  <a:cubicBezTo>
                    <a:pt x="599" y="439"/>
                    <a:pt x="599" y="439"/>
                    <a:pt x="599" y="439"/>
                  </a:cubicBezTo>
                  <a:cubicBezTo>
                    <a:pt x="599" y="441"/>
                    <a:pt x="599" y="441"/>
                    <a:pt x="599" y="441"/>
                  </a:cubicBezTo>
                  <a:cubicBezTo>
                    <a:pt x="598" y="443"/>
                    <a:pt x="598" y="443"/>
                    <a:pt x="598" y="443"/>
                  </a:cubicBezTo>
                  <a:cubicBezTo>
                    <a:pt x="599" y="444"/>
                    <a:pt x="599" y="444"/>
                    <a:pt x="599" y="444"/>
                  </a:cubicBezTo>
                  <a:cubicBezTo>
                    <a:pt x="599" y="445"/>
                    <a:pt x="599" y="445"/>
                    <a:pt x="599" y="445"/>
                  </a:cubicBezTo>
                  <a:cubicBezTo>
                    <a:pt x="597" y="445"/>
                    <a:pt x="597" y="445"/>
                    <a:pt x="597" y="445"/>
                  </a:cubicBezTo>
                  <a:cubicBezTo>
                    <a:pt x="596" y="443"/>
                    <a:pt x="596" y="443"/>
                    <a:pt x="596" y="443"/>
                  </a:cubicBezTo>
                  <a:cubicBezTo>
                    <a:pt x="595" y="443"/>
                    <a:pt x="595" y="443"/>
                    <a:pt x="595" y="443"/>
                  </a:cubicBezTo>
                  <a:cubicBezTo>
                    <a:pt x="596" y="447"/>
                    <a:pt x="596" y="447"/>
                    <a:pt x="596" y="447"/>
                  </a:cubicBezTo>
                  <a:cubicBezTo>
                    <a:pt x="596" y="449"/>
                    <a:pt x="596" y="449"/>
                    <a:pt x="596" y="449"/>
                  </a:cubicBezTo>
                  <a:cubicBezTo>
                    <a:pt x="596" y="449"/>
                    <a:pt x="596" y="449"/>
                    <a:pt x="596" y="449"/>
                  </a:cubicBezTo>
                  <a:cubicBezTo>
                    <a:pt x="596" y="450"/>
                    <a:pt x="596" y="450"/>
                    <a:pt x="596" y="450"/>
                  </a:cubicBezTo>
                  <a:cubicBezTo>
                    <a:pt x="595" y="450"/>
                    <a:pt x="595" y="450"/>
                    <a:pt x="595" y="450"/>
                  </a:cubicBezTo>
                  <a:cubicBezTo>
                    <a:pt x="594" y="449"/>
                    <a:pt x="594" y="449"/>
                    <a:pt x="594" y="449"/>
                  </a:cubicBezTo>
                  <a:cubicBezTo>
                    <a:pt x="593" y="446"/>
                    <a:pt x="593" y="446"/>
                    <a:pt x="593" y="446"/>
                  </a:cubicBezTo>
                  <a:cubicBezTo>
                    <a:pt x="594" y="446"/>
                    <a:pt x="594" y="446"/>
                    <a:pt x="594" y="446"/>
                  </a:cubicBezTo>
                  <a:cubicBezTo>
                    <a:pt x="594" y="444"/>
                    <a:pt x="594" y="444"/>
                    <a:pt x="594" y="444"/>
                  </a:cubicBezTo>
                  <a:cubicBezTo>
                    <a:pt x="593" y="445"/>
                    <a:pt x="593" y="445"/>
                    <a:pt x="593" y="445"/>
                  </a:cubicBezTo>
                  <a:cubicBezTo>
                    <a:pt x="592" y="445"/>
                    <a:pt x="592" y="445"/>
                    <a:pt x="592" y="445"/>
                  </a:cubicBezTo>
                  <a:cubicBezTo>
                    <a:pt x="591" y="444"/>
                    <a:pt x="591" y="444"/>
                    <a:pt x="591" y="444"/>
                  </a:cubicBezTo>
                  <a:cubicBezTo>
                    <a:pt x="591" y="441"/>
                    <a:pt x="591" y="441"/>
                    <a:pt x="591" y="441"/>
                  </a:cubicBezTo>
                  <a:cubicBezTo>
                    <a:pt x="590" y="442"/>
                    <a:pt x="590" y="442"/>
                    <a:pt x="590" y="442"/>
                  </a:cubicBezTo>
                  <a:cubicBezTo>
                    <a:pt x="590" y="443"/>
                    <a:pt x="590" y="443"/>
                    <a:pt x="590" y="443"/>
                  </a:cubicBezTo>
                  <a:cubicBezTo>
                    <a:pt x="590" y="443"/>
                    <a:pt x="590" y="443"/>
                    <a:pt x="590" y="443"/>
                  </a:cubicBezTo>
                  <a:cubicBezTo>
                    <a:pt x="590" y="442"/>
                    <a:pt x="590" y="442"/>
                    <a:pt x="590" y="442"/>
                  </a:cubicBezTo>
                  <a:cubicBezTo>
                    <a:pt x="589" y="440"/>
                    <a:pt x="589" y="440"/>
                    <a:pt x="589" y="440"/>
                  </a:cubicBezTo>
                  <a:cubicBezTo>
                    <a:pt x="588" y="440"/>
                    <a:pt x="588" y="440"/>
                    <a:pt x="588" y="440"/>
                  </a:cubicBezTo>
                  <a:cubicBezTo>
                    <a:pt x="588" y="441"/>
                    <a:pt x="588" y="441"/>
                    <a:pt x="588" y="441"/>
                  </a:cubicBezTo>
                  <a:cubicBezTo>
                    <a:pt x="589" y="441"/>
                    <a:pt x="589" y="441"/>
                    <a:pt x="589" y="441"/>
                  </a:cubicBezTo>
                  <a:cubicBezTo>
                    <a:pt x="588" y="442"/>
                    <a:pt x="588" y="442"/>
                    <a:pt x="588" y="442"/>
                  </a:cubicBezTo>
                  <a:cubicBezTo>
                    <a:pt x="587" y="442"/>
                    <a:pt x="587" y="442"/>
                    <a:pt x="587" y="442"/>
                  </a:cubicBezTo>
                  <a:cubicBezTo>
                    <a:pt x="586" y="441"/>
                    <a:pt x="586" y="441"/>
                    <a:pt x="586" y="441"/>
                  </a:cubicBezTo>
                  <a:cubicBezTo>
                    <a:pt x="586" y="440"/>
                    <a:pt x="586" y="440"/>
                    <a:pt x="586" y="440"/>
                  </a:cubicBezTo>
                  <a:cubicBezTo>
                    <a:pt x="586" y="438"/>
                    <a:pt x="586" y="438"/>
                    <a:pt x="586" y="438"/>
                  </a:cubicBezTo>
                  <a:cubicBezTo>
                    <a:pt x="585" y="436"/>
                    <a:pt x="585" y="436"/>
                    <a:pt x="585" y="436"/>
                  </a:cubicBezTo>
                  <a:cubicBezTo>
                    <a:pt x="585" y="435"/>
                    <a:pt x="585" y="435"/>
                    <a:pt x="585" y="435"/>
                  </a:cubicBezTo>
                  <a:cubicBezTo>
                    <a:pt x="585" y="436"/>
                    <a:pt x="585" y="436"/>
                    <a:pt x="585" y="436"/>
                  </a:cubicBezTo>
                  <a:cubicBezTo>
                    <a:pt x="585" y="439"/>
                    <a:pt x="585" y="439"/>
                    <a:pt x="585" y="439"/>
                  </a:cubicBezTo>
                  <a:cubicBezTo>
                    <a:pt x="585" y="440"/>
                    <a:pt x="585" y="440"/>
                    <a:pt x="585" y="440"/>
                  </a:cubicBezTo>
                  <a:cubicBezTo>
                    <a:pt x="584" y="441"/>
                    <a:pt x="584" y="441"/>
                    <a:pt x="584" y="441"/>
                  </a:cubicBezTo>
                  <a:cubicBezTo>
                    <a:pt x="583" y="439"/>
                    <a:pt x="583" y="439"/>
                    <a:pt x="583" y="439"/>
                  </a:cubicBezTo>
                  <a:cubicBezTo>
                    <a:pt x="582" y="437"/>
                    <a:pt x="582" y="437"/>
                    <a:pt x="582" y="437"/>
                  </a:cubicBezTo>
                  <a:cubicBezTo>
                    <a:pt x="582" y="437"/>
                    <a:pt x="582" y="437"/>
                    <a:pt x="582" y="437"/>
                  </a:cubicBezTo>
                  <a:cubicBezTo>
                    <a:pt x="581" y="436"/>
                    <a:pt x="581" y="436"/>
                    <a:pt x="581" y="436"/>
                  </a:cubicBezTo>
                  <a:cubicBezTo>
                    <a:pt x="580" y="434"/>
                    <a:pt x="580" y="434"/>
                    <a:pt x="580" y="434"/>
                  </a:cubicBezTo>
                  <a:cubicBezTo>
                    <a:pt x="579" y="433"/>
                    <a:pt x="579" y="433"/>
                    <a:pt x="579" y="433"/>
                  </a:cubicBezTo>
                  <a:cubicBezTo>
                    <a:pt x="579" y="432"/>
                    <a:pt x="579" y="432"/>
                    <a:pt x="579" y="432"/>
                  </a:cubicBezTo>
                  <a:cubicBezTo>
                    <a:pt x="579" y="431"/>
                    <a:pt x="579" y="431"/>
                    <a:pt x="579" y="431"/>
                  </a:cubicBezTo>
                  <a:cubicBezTo>
                    <a:pt x="578" y="431"/>
                    <a:pt x="578" y="431"/>
                    <a:pt x="578" y="431"/>
                  </a:cubicBezTo>
                  <a:cubicBezTo>
                    <a:pt x="578" y="432"/>
                    <a:pt x="578" y="432"/>
                    <a:pt x="578" y="432"/>
                  </a:cubicBezTo>
                  <a:cubicBezTo>
                    <a:pt x="578" y="434"/>
                    <a:pt x="578" y="434"/>
                    <a:pt x="578" y="434"/>
                  </a:cubicBezTo>
                  <a:cubicBezTo>
                    <a:pt x="578" y="435"/>
                    <a:pt x="578" y="435"/>
                    <a:pt x="578" y="435"/>
                  </a:cubicBezTo>
                  <a:cubicBezTo>
                    <a:pt x="578" y="435"/>
                    <a:pt x="578" y="435"/>
                    <a:pt x="578" y="435"/>
                  </a:cubicBezTo>
                  <a:cubicBezTo>
                    <a:pt x="578" y="434"/>
                    <a:pt x="578" y="434"/>
                    <a:pt x="578" y="434"/>
                  </a:cubicBezTo>
                  <a:cubicBezTo>
                    <a:pt x="577" y="433"/>
                    <a:pt x="577" y="433"/>
                    <a:pt x="577" y="433"/>
                  </a:cubicBezTo>
                  <a:cubicBezTo>
                    <a:pt x="575" y="432"/>
                    <a:pt x="575" y="432"/>
                    <a:pt x="575" y="432"/>
                  </a:cubicBezTo>
                  <a:cubicBezTo>
                    <a:pt x="574" y="430"/>
                    <a:pt x="574" y="430"/>
                    <a:pt x="574" y="430"/>
                  </a:cubicBezTo>
                  <a:cubicBezTo>
                    <a:pt x="573" y="428"/>
                    <a:pt x="573" y="428"/>
                    <a:pt x="573" y="428"/>
                  </a:cubicBezTo>
                  <a:cubicBezTo>
                    <a:pt x="572" y="428"/>
                    <a:pt x="572" y="428"/>
                    <a:pt x="572" y="428"/>
                  </a:cubicBezTo>
                  <a:cubicBezTo>
                    <a:pt x="571" y="429"/>
                    <a:pt x="571" y="429"/>
                    <a:pt x="571" y="429"/>
                  </a:cubicBezTo>
                  <a:cubicBezTo>
                    <a:pt x="570" y="428"/>
                    <a:pt x="570" y="428"/>
                    <a:pt x="570" y="428"/>
                  </a:cubicBezTo>
                  <a:cubicBezTo>
                    <a:pt x="570" y="430"/>
                    <a:pt x="570" y="430"/>
                    <a:pt x="570" y="430"/>
                  </a:cubicBezTo>
                  <a:cubicBezTo>
                    <a:pt x="570" y="432"/>
                    <a:pt x="570" y="432"/>
                    <a:pt x="570" y="432"/>
                  </a:cubicBezTo>
                  <a:cubicBezTo>
                    <a:pt x="573" y="434"/>
                    <a:pt x="573" y="434"/>
                    <a:pt x="573" y="434"/>
                  </a:cubicBezTo>
                  <a:cubicBezTo>
                    <a:pt x="573" y="435"/>
                    <a:pt x="573" y="435"/>
                    <a:pt x="573" y="435"/>
                  </a:cubicBezTo>
                  <a:cubicBezTo>
                    <a:pt x="573" y="436"/>
                    <a:pt x="573" y="436"/>
                    <a:pt x="573" y="436"/>
                  </a:cubicBezTo>
                  <a:cubicBezTo>
                    <a:pt x="573" y="438"/>
                    <a:pt x="573" y="438"/>
                    <a:pt x="573" y="438"/>
                  </a:cubicBezTo>
                  <a:cubicBezTo>
                    <a:pt x="574" y="438"/>
                    <a:pt x="574" y="438"/>
                    <a:pt x="574" y="438"/>
                  </a:cubicBezTo>
                  <a:cubicBezTo>
                    <a:pt x="576" y="438"/>
                    <a:pt x="576" y="438"/>
                    <a:pt x="576" y="438"/>
                  </a:cubicBezTo>
                  <a:cubicBezTo>
                    <a:pt x="577" y="440"/>
                    <a:pt x="577" y="440"/>
                    <a:pt x="577" y="440"/>
                  </a:cubicBezTo>
                  <a:cubicBezTo>
                    <a:pt x="576" y="441"/>
                    <a:pt x="576" y="441"/>
                    <a:pt x="576" y="441"/>
                  </a:cubicBezTo>
                  <a:cubicBezTo>
                    <a:pt x="577" y="440"/>
                    <a:pt x="577" y="440"/>
                    <a:pt x="577" y="440"/>
                  </a:cubicBezTo>
                  <a:cubicBezTo>
                    <a:pt x="578" y="441"/>
                    <a:pt x="578" y="441"/>
                    <a:pt x="578" y="441"/>
                  </a:cubicBezTo>
                  <a:cubicBezTo>
                    <a:pt x="577" y="442"/>
                    <a:pt x="577" y="442"/>
                    <a:pt x="577" y="442"/>
                  </a:cubicBezTo>
                  <a:cubicBezTo>
                    <a:pt x="579" y="442"/>
                    <a:pt x="579" y="442"/>
                    <a:pt x="579" y="442"/>
                  </a:cubicBezTo>
                  <a:cubicBezTo>
                    <a:pt x="579" y="443"/>
                    <a:pt x="579" y="443"/>
                    <a:pt x="579" y="443"/>
                  </a:cubicBezTo>
                  <a:cubicBezTo>
                    <a:pt x="580" y="445"/>
                    <a:pt x="580" y="445"/>
                    <a:pt x="580" y="445"/>
                  </a:cubicBezTo>
                  <a:cubicBezTo>
                    <a:pt x="580" y="446"/>
                    <a:pt x="580" y="446"/>
                    <a:pt x="580" y="446"/>
                  </a:cubicBezTo>
                  <a:cubicBezTo>
                    <a:pt x="581" y="446"/>
                    <a:pt x="581" y="446"/>
                    <a:pt x="581" y="446"/>
                  </a:cubicBezTo>
                  <a:cubicBezTo>
                    <a:pt x="582" y="446"/>
                    <a:pt x="582" y="446"/>
                    <a:pt x="582" y="446"/>
                  </a:cubicBezTo>
                  <a:cubicBezTo>
                    <a:pt x="583" y="448"/>
                    <a:pt x="583" y="448"/>
                    <a:pt x="583" y="448"/>
                  </a:cubicBezTo>
                  <a:cubicBezTo>
                    <a:pt x="581" y="450"/>
                    <a:pt x="581" y="450"/>
                    <a:pt x="581" y="450"/>
                  </a:cubicBezTo>
                  <a:cubicBezTo>
                    <a:pt x="582" y="450"/>
                    <a:pt x="582" y="450"/>
                    <a:pt x="582" y="450"/>
                  </a:cubicBezTo>
                  <a:cubicBezTo>
                    <a:pt x="583" y="451"/>
                    <a:pt x="583" y="451"/>
                    <a:pt x="583" y="451"/>
                  </a:cubicBezTo>
                  <a:cubicBezTo>
                    <a:pt x="583" y="452"/>
                    <a:pt x="583" y="452"/>
                    <a:pt x="583" y="452"/>
                  </a:cubicBezTo>
                  <a:cubicBezTo>
                    <a:pt x="584" y="450"/>
                    <a:pt x="584" y="450"/>
                    <a:pt x="584" y="450"/>
                  </a:cubicBezTo>
                  <a:cubicBezTo>
                    <a:pt x="585" y="451"/>
                    <a:pt x="585" y="451"/>
                    <a:pt x="585" y="451"/>
                  </a:cubicBezTo>
                  <a:cubicBezTo>
                    <a:pt x="584" y="453"/>
                    <a:pt x="584" y="453"/>
                    <a:pt x="584" y="453"/>
                  </a:cubicBezTo>
                  <a:cubicBezTo>
                    <a:pt x="585" y="453"/>
                    <a:pt x="585" y="453"/>
                    <a:pt x="585" y="453"/>
                  </a:cubicBezTo>
                  <a:cubicBezTo>
                    <a:pt x="586" y="453"/>
                    <a:pt x="586" y="453"/>
                    <a:pt x="586" y="453"/>
                  </a:cubicBezTo>
                  <a:cubicBezTo>
                    <a:pt x="586" y="454"/>
                    <a:pt x="586" y="454"/>
                    <a:pt x="586" y="454"/>
                  </a:cubicBezTo>
                  <a:cubicBezTo>
                    <a:pt x="586" y="455"/>
                    <a:pt x="586" y="455"/>
                    <a:pt x="586" y="455"/>
                  </a:cubicBezTo>
                  <a:cubicBezTo>
                    <a:pt x="584" y="455"/>
                    <a:pt x="584" y="455"/>
                    <a:pt x="584" y="455"/>
                  </a:cubicBezTo>
                  <a:cubicBezTo>
                    <a:pt x="584" y="455"/>
                    <a:pt x="584" y="455"/>
                    <a:pt x="584" y="455"/>
                  </a:cubicBezTo>
                  <a:cubicBezTo>
                    <a:pt x="584" y="457"/>
                    <a:pt x="584" y="457"/>
                    <a:pt x="584" y="457"/>
                  </a:cubicBezTo>
                  <a:cubicBezTo>
                    <a:pt x="585" y="458"/>
                    <a:pt x="585" y="458"/>
                    <a:pt x="585" y="458"/>
                  </a:cubicBezTo>
                  <a:cubicBezTo>
                    <a:pt x="585" y="459"/>
                    <a:pt x="585" y="459"/>
                    <a:pt x="585" y="459"/>
                  </a:cubicBezTo>
                  <a:cubicBezTo>
                    <a:pt x="585" y="459"/>
                    <a:pt x="585" y="459"/>
                    <a:pt x="585" y="459"/>
                  </a:cubicBezTo>
                  <a:close/>
                  <a:moveTo>
                    <a:pt x="438" y="416"/>
                  </a:moveTo>
                  <a:cubicBezTo>
                    <a:pt x="439" y="416"/>
                    <a:pt x="439" y="416"/>
                    <a:pt x="439" y="416"/>
                  </a:cubicBezTo>
                  <a:cubicBezTo>
                    <a:pt x="439" y="414"/>
                    <a:pt x="439" y="414"/>
                    <a:pt x="439" y="414"/>
                  </a:cubicBezTo>
                  <a:cubicBezTo>
                    <a:pt x="440" y="414"/>
                    <a:pt x="440" y="414"/>
                    <a:pt x="440" y="414"/>
                  </a:cubicBezTo>
                  <a:cubicBezTo>
                    <a:pt x="441" y="414"/>
                    <a:pt x="441" y="414"/>
                    <a:pt x="441" y="414"/>
                  </a:cubicBezTo>
                  <a:cubicBezTo>
                    <a:pt x="442" y="415"/>
                    <a:pt x="442" y="415"/>
                    <a:pt x="442" y="415"/>
                  </a:cubicBezTo>
                  <a:cubicBezTo>
                    <a:pt x="443" y="415"/>
                    <a:pt x="443" y="415"/>
                    <a:pt x="443" y="415"/>
                  </a:cubicBezTo>
                  <a:cubicBezTo>
                    <a:pt x="444" y="415"/>
                    <a:pt x="444" y="415"/>
                    <a:pt x="444" y="415"/>
                  </a:cubicBezTo>
                  <a:cubicBezTo>
                    <a:pt x="445" y="415"/>
                    <a:pt x="445" y="415"/>
                    <a:pt x="445" y="415"/>
                  </a:cubicBezTo>
                  <a:cubicBezTo>
                    <a:pt x="446" y="415"/>
                    <a:pt x="446" y="415"/>
                    <a:pt x="446" y="415"/>
                  </a:cubicBezTo>
                  <a:cubicBezTo>
                    <a:pt x="446" y="416"/>
                    <a:pt x="446" y="416"/>
                    <a:pt x="446" y="416"/>
                  </a:cubicBezTo>
                  <a:cubicBezTo>
                    <a:pt x="445" y="418"/>
                    <a:pt x="445" y="418"/>
                    <a:pt x="445" y="418"/>
                  </a:cubicBezTo>
                  <a:cubicBezTo>
                    <a:pt x="445" y="419"/>
                    <a:pt x="445" y="419"/>
                    <a:pt x="445" y="419"/>
                  </a:cubicBezTo>
                  <a:cubicBezTo>
                    <a:pt x="444" y="421"/>
                    <a:pt x="444" y="421"/>
                    <a:pt x="444" y="421"/>
                  </a:cubicBezTo>
                  <a:cubicBezTo>
                    <a:pt x="444" y="423"/>
                    <a:pt x="444" y="423"/>
                    <a:pt x="444" y="423"/>
                  </a:cubicBezTo>
                  <a:cubicBezTo>
                    <a:pt x="444" y="424"/>
                    <a:pt x="444" y="424"/>
                    <a:pt x="444" y="424"/>
                  </a:cubicBezTo>
                  <a:cubicBezTo>
                    <a:pt x="445" y="423"/>
                    <a:pt x="445" y="423"/>
                    <a:pt x="445" y="423"/>
                  </a:cubicBezTo>
                  <a:cubicBezTo>
                    <a:pt x="446" y="424"/>
                    <a:pt x="446" y="424"/>
                    <a:pt x="446" y="424"/>
                  </a:cubicBezTo>
                  <a:cubicBezTo>
                    <a:pt x="447" y="424"/>
                    <a:pt x="447" y="424"/>
                    <a:pt x="447" y="424"/>
                  </a:cubicBezTo>
                  <a:cubicBezTo>
                    <a:pt x="448" y="423"/>
                    <a:pt x="448" y="423"/>
                    <a:pt x="448" y="423"/>
                  </a:cubicBezTo>
                  <a:cubicBezTo>
                    <a:pt x="450" y="423"/>
                    <a:pt x="450" y="423"/>
                    <a:pt x="450" y="423"/>
                  </a:cubicBezTo>
                  <a:cubicBezTo>
                    <a:pt x="450" y="423"/>
                    <a:pt x="450" y="423"/>
                    <a:pt x="450" y="423"/>
                  </a:cubicBezTo>
                  <a:cubicBezTo>
                    <a:pt x="451" y="422"/>
                    <a:pt x="451" y="422"/>
                    <a:pt x="451" y="422"/>
                  </a:cubicBezTo>
                  <a:cubicBezTo>
                    <a:pt x="452" y="422"/>
                    <a:pt x="452" y="422"/>
                    <a:pt x="452" y="422"/>
                  </a:cubicBezTo>
                  <a:cubicBezTo>
                    <a:pt x="454" y="421"/>
                    <a:pt x="454" y="421"/>
                    <a:pt x="454" y="421"/>
                  </a:cubicBezTo>
                  <a:cubicBezTo>
                    <a:pt x="454" y="419"/>
                    <a:pt x="454" y="419"/>
                    <a:pt x="454" y="419"/>
                  </a:cubicBezTo>
                  <a:cubicBezTo>
                    <a:pt x="455" y="418"/>
                    <a:pt x="455" y="418"/>
                    <a:pt x="455" y="418"/>
                  </a:cubicBezTo>
                  <a:cubicBezTo>
                    <a:pt x="456" y="416"/>
                    <a:pt x="456" y="416"/>
                    <a:pt x="456" y="416"/>
                  </a:cubicBezTo>
                  <a:cubicBezTo>
                    <a:pt x="457" y="416"/>
                    <a:pt x="457" y="416"/>
                    <a:pt x="457" y="416"/>
                  </a:cubicBezTo>
                  <a:cubicBezTo>
                    <a:pt x="458" y="417"/>
                    <a:pt x="458" y="417"/>
                    <a:pt x="458" y="417"/>
                  </a:cubicBezTo>
                  <a:cubicBezTo>
                    <a:pt x="459" y="416"/>
                    <a:pt x="459" y="416"/>
                    <a:pt x="459" y="416"/>
                  </a:cubicBezTo>
                  <a:cubicBezTo>
                    <a:pt x="460" y="416"/>
                    <a:pt x="460" y="416"/>
                    <a:pt x="460" y="416"/>
                  </a:cubicBezTo>
                  <a:cubicBezTo>
                    <a:pt x="461" y="416"/>
                    <a:pt x="461" y="416"/>
                    <a:pt x="461" y="416"/>
                  </a:cubicBezTo>
                  <a:cubicBezTo>
                    <a:pt x="462" y="414"/>
                    <a:pt x="462" y="414"/>
                    <a:pt x="462" y="414"/>
                  </a:cubicBezTo>
                  <a:cubicBezTo>
                    <a:pt x="461" y="411"/>
                    <a:pt x="461" y="411"/>
                    <a:pt x="461" y="411"/>
                  </a:cubicBezTo>
                  <a:cubicBezTo>
                    <a:pt x="463" y="410"/>
                    <a:pt x="463" y="410"/>
                    <a:pt x="463" y="410"/>
                  </a:cubicBezTo>
                  <a:cubicBezTo>
                    <a:pt x="464" y="409"/>
                    <a:pt x="464" y="409"/>
                    <a:pt x="464" y="409"/>
                  </a:cubicBezTo>
                  <a:cubicBezTo>
                    <a:pt x="465" y="409"/>
                    <a:pt x="465" y="409"/>
                    <a:pt x="465" y="409"/>
                  </a:cubicBezTo>
                  <a:cubicBezTo>
                    <a:pt x="465" y="410"/>
                    <a:pt x="465" y="410"/>
                    <a:pt x="465" y="410"/>
                  </a:cubicBezTo>
                  <a:cubicBezTo>
                    <a:pt x="466" y="409"/>
                    <a:pt x="466" y="409"/>
                    <a:pt x="466" y="409"/>
                  </a:cubicBezTo>
                  <a:cubicBezTo>
                    <a:pt x="467" y="409"/>
                    <a:pt x="467" y="409"/>
                    <a:pt x="467" y="409"/>
                  </a:cubicBezTo>
                  <a:cubicBezTo>
                    <a:pt x="468" y="409"/>
                    <a:pt x="468" y="409"/>
                    <a:pt x="468" y="409"/>
                  </a:cubicBezTo>
                  <a:cubicBezTo>
                    <a:pt x="468" y="411"/>
                    <a:pt x="468" y="411"/>
                    <a:pt x="468" y="411"/>
                  </a:cubicBezTo>
                  <a:cubicBezTo>
                    <a:pt x="467" y="411"/>
                    <a:pt x="467" y="411"/>
                    <a:pt x="467" y="411"/>
                  </a:cubicBezTo>
                  <a:cubicBezTo>
                    <a:pt x="466" y="412"/>
                    <a:pt x="466" y="412"/>
                    <a:pt x="466" y="412"/>
                  </a:cubicBezTo>
                  <a:cubicBezTo>
                    <a:pt x="468" y="413"/>
                    <a:pt x="468" y="413"/>
                    <a:pt x="468" y="413"/>
                  </a:cubicBezTo>
                  <a:cubicBezTo>
                    <a:pt x="470" y="413"/>
                    <a:pt x="470" y="413"/>
                    <a:pt x="470" y="413"/>
                  </a:cubicBezTo>
                  <a:cubicBezTo>
                    <a:pt x="471" y="414"/>
                    <a:pt x="471" y="414"/>
                    <a:pt x="471" y="414"/>
                  </a:cubicBezTo>
                  <a:cubicBezTo>
                    <a:pt x="472" y="415"/>
                    <a:pt x="472" y="415"/>
                    <a:pt x="472" y="415"/>
                  </a:cubicBezTo>
                  <a:cubicBezTo>
                    <a:pt x="471" y="417"/>
                    <a:pt x="471" y="417"/>
                    <a:pt x="471" y="417"/>
                  </a:cubicBezTo>
                  <a:cubicBezTo>
                    <a:pt x="470" y="417"/>
                    <a:pt x="470" y="417"/>
                    <a:pt x="470" y="417"/>
                  </a:cubicBezTo>
                  <a:cubicBezTo>
                    <a:pt x="470" y="419"/>
                    <a:pt x="470" y="419"/>
                    <a:pt x="470" y="419"/>
                  </a:cubicBezTo>
                  <a:cubicBezTo>
                    <a:pt x="471" y="419"/>
                    <a:pt x="471" y="419"/>
                    <a:pt x="471" y="419"/>
                  </a:cubicBezTo>
                  <a:cubicBezTo>
                    <a:pt x="471" y="419"/>
                    <a:pt x="471" y="419"/>
                    <a:pt x="471" y="419"/>
                  </a:cubicBezTo>
                  <a:cubicBezTo>
                    <a:pt x="473" y="419"/>
                    <a:pt x="473" y="419"/>
                    <a:pt x="473" y="419"/>
                  </a:cubicBezTo>
                  <a:cubicBezTo>
                    <a:pt x="473" y="420"/>
                    <a:pt x="473" y="420"/>
                    <a:pt x="473" y="420"/>
                  </a:cubicBezTo>
                  <a:cubicBezTo>
                    <a:pt x="474" y="419"/>
                    <a:pt x="474" y="419"/>
                    <a:pt x="474" y="419"/>
                  </a:cubicBezTo>
                  <a:cubicBezTo>
                    <a:pt x="475" y="420"/>
                    <a:pt x="475" y="420"/>
                    <a:pt x="475" y="420"/>
                  </a:cubicBezTo>
                  <a:cubicBezTo>
                    <a:pt x="476" y="421"/>
                    <a:pt x="476" y="421"/>
                    <a:pt x="476" y="421"/>
                  </a:cubicBezTo>
                  <a:cubicBezTo>
                    <a:pt x="477" y="421"/>
                    <a:pt x="477" y="421"/>
                    <a:pt x="477" y="421"/>
                  </a:cubicBezTo>
                  <a:cubicBezTo>
                    <a:pt x="478" y="421"/>
                    <a:pt x="478" y="421"/>
                    <a:pt x="478" y="421"/>
                  </a:cubicBezTo>
                  <a:cubicBezTo>
                    <a:pt x="480" y="423"/>
                    <a:pt x="480" y="423"/>
                    <a:pt x="480" y="423"/>
                  </a:cubicBezTo>
                  <a:cubicBezTo>
                    <a:pt x="481" y="422"/>
                    <a:pt x="481" y="422"/>
                    <a:pt x="481" y="422"/>
                  </a:cubicBezTo>
                  <a:cubicBezTo>
                    <a:pt x="482" y="420"/>
                    <a:pt x="482" y="420"/>
                    <a:pt x="482" y="420"/>
                  </a:cubicBezTo>
                  <a:cubicBezTo>
                    <a:pt x="483" y="420"/>
                    <a:pt x="483" y="420"/>
                    <a:pt x="483" y="420"/>
                  </a:cubicBezTo>
                  <a:cubicBezTo>
                    <a:pt x="484" y="418"/>
                    <a:pt x="484" y="418"/>
                    <a:pt x="484" y="418"/>
                  </a:cubicBezTo>
                  <a:cubicBezTo>
                    <a:pt x="486" y="418"/>
                    <a:pt x="486" y="418"/>
                    <a:pt x="486" y="418"/>
                  </a:cubicBezTo>
                  <a:cubicBezTo>
                    <a:pt x="486" y="418"/>
                    <a:pt x="486" y="418"/>
                    <a:pt x="486" y="418"/>
                  </a:cubicBezTo>
                  <a:cubicBezTo>
                    <a:pt x="485" y="417"/>
                    <a:pt x="485" y="417"/>
                    <a:pt x="485" y="417"/>
                  </a:cubicBezTo>
                  <a:cubicBezTo>
                    <a:pt x="484" y="416"/>
                    <a:pt x="484" y="416"/>
                    <a:pt x="484" y="416"/>
                  </a:cubicBezTo>
                  <a:cubicBezTo>
                    <a:pt x="485" y="416"/>
                    <a:pt x="485" y="416"/>
                    <a:pt x="485" y="416"/>
                  </a:cubicBezTo>
                  <a:cubicBezTo>
                    <a:pt x="486" y="415"/>
                    <a:pt x="486" y="415"/>
                    <a:pt x="486" y="415"/>
                  </a:cubicBezTo>
                  <a:cubicBezTo>
                    <a:pt x="485" y="414"/>
                    <a:pt x="485" y="414"/>
                    <a:pt x="485" y="414"/>
                  </a:cubicBezTo>
                  <a:cubicBezTo>
                    <a:pt x="484" y="413"/>
                    <a:pt x="484" y="413"/>
                    <a:pt x="484" y="413"/>
                  </a:cubicBezTo>
                  <a:cubicBezTo>
                    <a:pt x="484" y="413"/>
                    <a:pt x="484" y="413"/>
                    <a:pt x="484" y="413"/>
                  </a:cubicBezTo>
                  <a:cubicBezTo>
                    <a:pt x="484" y="414"/>
                    <a:pt x="484" y="414"/>
                    <a:pt x="484" y="414"/>
                  </a:cubicBezTo>
                  <a:cubicBezTo>
                    <a:pt x="483" y="415"/>
                    <a:pt x="483" y="415"/>
                    <a:pt x="483" y="415"/>
                  </a:cubicBezTo>
                  <a:cubicBezTo>
                    <a:pt x="482" y="414"/>
                    <a:pt x="482" y="414"/>
                    <a:pt x="482" y="414"/>
                  </a:cubicBezTo>
                  <a:cubicBezTo>
                    <a:pt x="481" y="413"/>
                    <a:pt x="481" y="413"/>
                    <a:pt x="481" y="413"/>
                  </a:cubicBezTo>
                  <a:cubicBezTo>
                    <a:pt x="481" y="412"/>
                    <a:pt x="481" y="412"/>
                    <a:pt x="481" y="412"/>
                  </a:cubicBezTo>
                  <a:cubicBezTo>
                    <a:pt x="480" y="413"/>
                    <a:pt x="480" y="413"/>
                    <a:pt x="480" y="413"/>
                  </a:cubicBezTo>
                  <a:cubicBezTo>
                    <a:pt x="479" y="414"/>
                    <a:pt x="479" y="414"/>
                    <a:pt x="479" y="414"/>
                  </a:cubicBezTo>
                  <a:cubicBezTo>
                    <a:pt x="476" y="414"/>
                    <a:pt x="476" y="414"/>
                    <a:pt x="476" y="414"/>
                  </a:cubicBezTo>
                  <a:cubicBezTo>
                    <a:pt x="475" y="413"/>
                    <a:pt x="475" y="413"/>
                    <a:pt x="475" y="413"/>
                  </a:cubicBezTo>
                  <a:cubicBezTo>
                    <a:pt x="477" y="412"/>
                    <a:pt x="477" y="412"/>
                    <a:pt x="477" y="412"/>
                  </a:cubicBezTo>
                  <a:cubicBezTo>
                    <a:pt x="478" y="412"/>
                    <a:pt x="478" y="412"/>
                    <a:pt x="478" y="412"/>
                  </a:cubicBezTo>
                  <a:cubicBezTo>
                    <a:pt x="479" y="411"/>
                    <a:pt x="479" y="411"/>
                    <a:pt x="479" y="411"/>
                  </a:cubicBezTo>
                  <a:cubicBezTo>
                    <a:pt x="479" y="410"/>
                    <a:pt x="479" y="410"/>
                    <a:pt x="479" y="410"/>
                  </a:cubicBezTo>
                  <a:cubicBezTo>
                    <a:pt x="478" y="409"/>
                    <a:pt x="478" y="409"/>
                    <a:pt x="478" y="409"/>
                  </a:cubicBezTo>
                  <a:cubicBezTo>
                    <a:pt x="478" y="407"/>
                    <a:pt x="478" y="407"/>
                    <a:pt x="478" y="407"/>
                  </a:cubicBezTo>
                  <a:cubicBezTo>
                    <a:pt x="479" y="406"/>
                    <a:pt x="479" y="406"/>
                    <a:pt x="479" y="406"/>
                  </a:cubicBezTo>
                  <a:cubicBezTo>
                    <a:pt x="479" y="405"/>
                    <a:pt x="479" y="405"/>
                    <a:pt x="479" y="405"/>
                  </a:cubicBezTo>
                  <a:cubicBezTo>
                    <a:pt x="478" y="405"/>
                    <a:pt x="478" y="405"/>
                    <a:pt x="478" y="405"/>
                  </a:cubicBezTo>
                  <a:cubicBezTo>
                    <a:pt x="478" y="403"/>
                    <a:pt x="478" y="403"/>
                    <a:pt x="478" y="403"/>
                  </a:cubicBezTo>
                  <a:cubicBezTo>
                    <a:pt x="476" y="401"/>
                    <a:pt x="476" y="401"/>
                    <a:pt x="476" y="401"/>
                  </a:cubicBezTo>
                  <a:cubicBezTo>
                    <a:pt x="473" y="400"/>
                    <a:pt x="473" y="400"/>
                    <a:pt x="473" y="400"/>
                  </a:cubicBezTo>
                  <a:cubicBezTo>
                    <a:pt x="473" y="399"/>
                    <a:pt x="473" y="399"/>
                    <a:pt x="473" y="399"/>
                  </a:cubicBezTo>
                  <a:cubicBezTo>
                    <a:pt x="473" y="397"/>
                    <a:pt x="473" y="397"/>
                    <a:pt x="473" y="397"/>
                  </a:cubicBezTo>
                  <a:cubicBezTo>
                    <a:pt x="471" y="397"/>
                    <a:pt x="471" y="397"/>
                    <a:pt x="471" y="397"/>
                  </a:cubicBezTo>
                  <a:cubicBezTo>
                    <a:pt x="471" y="396"/>
                    <a:pt x="471" y="396"/>
                    <a:pt x="471" y="396"/>
                  </a:cubicBezTo>
                  <a:cubicBezTo>
                    <a:pt x="471" y="394"/>
                    <a:pt x="471" y="394"/>
                    <a:pt x="471" y="394"/>
                  </a:cubicBezTo>
                  <a:cubicBezTo>
                    <a:pt x="471" y="393"/>
                    <a:pt x="471" y="393"/>
                    <a:pt x="471" y="393"/>
                  </a:cubicBezTo>
                  <a:cubicBezTo>
                    <a:pt x="469" y="393"/>
                    <a:pt x="469" y="393"/>
                    <a:pt x="469" y="393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65" y="390"/>
                    <a:pt x="465" y="390"/>
                    <a:pt x="465" y="390"/>
                  </a:cubicBezTo>
                  <a:cubicBezTo>
                    <a:pt x="466" y="389"/>
                    <a:pt x="466" y="389"/>
                    <a:pt x="466" y="389"/>
                  </a:cubicBezTo>
                  <a:cubicBezTo>
                    <a:pt x="466" y="388"/>
                    <a:pt x="466" y="388"/>
                    <a:pt x="466" y="388"/>
                  </a:cubicBezTo>
                  <a:cubicBezTo>
                    <a:pt x="464" y="387"/>
                    <a:pt x="464" y="387"/>
                    <a:pt x="464" y="387"/>
                  </a:cubicBezTo>
                  <a:cubicBezTo>
                    <a:pt x="464" y="386"/>
                    <a:pt x="464" y="386"/>
                    <a:pt x="464" y="386"/>
                  </a:cubicBezTo>
                  <a:cubicBezTo>
                    <a:pt x="463" y="386"/>
                    <a:pt x="463" y="386"/>
                    <a:pt x="463" y="386"/>
                  </a:cubicBezTo>
                  <a:cubicBezTo>
                    <a:pt x="462" y="388"/>
                    <a:pt x="462" y="388"/>
                    <a:pt x="462" y="388"/>
                  </a:cubicBezTo>
                  <a:cubicBezTo>
                    <a:pt x="462" y="389"/>
                    <a:pt x="462" y="389"/>
                    <a:pt x="462" y="389"/>
                  </a:cubicBezTo>
                  <a:cubicBezTo>
                    <a:pt x="461" y="390"/>
                    <a:pt x="461" y="390"/>
                    <a:pt x="461" y="390"/>
                  </a:cubicBezTo>
                  <a:cubicBezTo>
                    <a:pt x="460" y="389"/>
                    <a:pt x="460" y="389"/>
                    <a:pt x="460" y="389"/>
                  </a:cubicBezTo>
                  <a:cubicBezTo>
                    <a:pt x="460" y="387"/>
                    <a:pt x="460" y="387"/>
                    <a:pt x="460" y="387"/>
                  </a:cubicBezTo>
                  <a:cubicBezTo>
                    <a:pt x="459" y="386"/>
                    <a:pt x="459" y="386"/>
                    <a:pt x="459" y="386"/>
                  </a:cubicBezTo>
                  <a:cubicBezTo>
                    <a:pt x="459" y="385"/>
                    <a:pt x="459" y="385"/>
                    <a:pt x="459" y="385"/>
                  </a:cubicBezTo>
                  <a:cubicBezTo>
                    <a:pt x="460" y="385"/>
                    <a:pt x="460" y="385"/>
                    <a:pt x="460" y="385"/>
                  </a:cubicBezTo>
                  <a:cubicBezTo>
                    <a:pt x="462" y="385"/>
                    <a:pt x="462" y="385"/>
                    <a:pt x="462" y="385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61" y="382"/>
                    <a:pt x="461" y="382"/>
                    <a:pt x="461" y="382"/>
                  </a:cubicBezTo>
                  <a:cubicBezTo>
                    <a:pt x="461" y="381"/>
                    <a:pt x="461" y="381"/>
                    <a:pt x="461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0" y="380"/>
                    <a:pt x="460" y="380"/>
                    <a:pt x="460" y="380"/>
                  </a:cubicBezTo>
                  <a:cubicBezTo>
                    <a:pt x="461" y="378"/>
                    <a:pt x="461" y="378"/>
                    <a:pt x="461" y="378"/>
                  </a:cubicBezTo>
                  <a:cubicBezTo>
                    <a:pt x="460" y="378"/>
                    <a:pt x="460" y="378"/>
                    <a:pt x="460" y="378"/>
                  </a:cubicBezTo>
                  <a:cubicBezTo>
                    <a:pt x="457" y="379"/>
                    <a:pt x="457" y="379"/>
                    <a:pt x="457" y="379"/>
                  </a:cubicBezTo>
                  <a:cubicBezTo>
                    <a:pt x="455" y="381"/>
                    <a:pt x="455" y="381"/>
                    <a:pt x="455" y="381"/>
                  </a:cubicBezTo>
                  <a:cubicBezTo>
                    <a:pt x="454" y="384"/>
                    <a:pt x="454" y="384"/>
                    <a:pt x="454" y="384"/>
                  </a:cubicBezTo>
                  <a:cubicBezTo>
                    <a:pt x="452" y="386"/>
                    <a:pt x="452" y="386"/>
                    <a:pt x="452" y="386"/>
                  </a:cubicBezTo>
                  <a:cubicBezTo>
                    <a:pt x="452" y="388"/>
                    <a:pt x="452" y="388"/>
                    <a:pt x="452" y="388"/>
                  </a:cubicBezTo>
                  <a:cubicBezTo>
                    <a:pt x="451" y="389"/>
                    <a:pt x="451" y="389"/>
                    <a:pt x="451" y="389"/>
                  </a:cubicBezTo>
                  <a:cubicBezTo>
                    <a:pt x="451" y="390"/>
                    <a:pt x="451" y="390"/>
                    <a:pt x="451" y="390"/>
                  </a:cubicBezTo>
                  <a:cubicBezTo>
                    <a:pt x="449" y="393"/>
                    <a:pt x="449" y="393"/>
                    <a:pt x="449" y="393"/>
                  </a:cubicBezTo>
                  <a:cubicBezTo>
                    <a:pt x="450" y="394"/>
                    <a:pt x="450" y="394"/>
                    <a:pt x="450" y="394"/>
                  </a:cubicBezTo>
                  <a:cubicBezTo>
                    <a:pt x="449" y="395"/>
                    <a:pt x="449" y="395"/>
                    <a:pt x="449" y="395"/>
                  </a:cubicBezTo>
                  <a:cubicBezTo>
                    <a:pt x="448" y="396"/>
                    <a:pt x="448" y="396"/>
                    <a:pt x="448" y="396"/>
                  </a:cubicBezTo>
                  <a:cubicBezTo>
                    <a:pt x="448" y="398"/>
                    <a:pt x="448" y="398"/>
                    <a:pt x="448" y="398"/>
                  </a:cubicBezTo>
                  <a:cubicBezTo>
                    <a:pt x="446" y="400"/>
                    <a:pt x="446" y="400"/>
                    <a:pt x="446" y="400"/>
                  </a:cubicBezTo>
                  <a:cubicBezTo>
                    <a:pt x="445" y="401"/>
                    <a:pt x="445" y="401"/>
                    <a:pt x="445" y="401"/>
                  </a:cubicBezTo>
                  <a:cubicBezTo>
                    <a:pt x="445" y="403"/>
                    <a:pt x="445" y="403"/>
                    <a:pt x="445" y="403"/>
                  </a:cubicBezTo>
                  <a:cubicBezTo>
                    <a:pt x="445" y="404"/>
                    <a:pt x="445" y="404"/>
                    <a:pt x="445" y="404"/>
                  </a:cubicBezTo>
                  <a:cubicBezTo>
                    <a:pt x="445" y="407"/>
                    <a:pt x="445" y="407"/>
                    <a:pt x="445" y="407"/>
                  </a:cubicBezTo>
                  <a:cubicBezTo>
                    <a:pt x="444" y="408"/>
                    <a:pt x="444" y="408"/>
                    <a:pt x="444" y="408"/>
                  </a:cubicBezTo>
                  <a:cubicBezTo>
                    <a:pt x="442" y="408"/>
                    <a:pt x="442" y="408"/>
                    <a:pt x="442" y="408"/>
                  </a:cubicBezTo>
                  <a:cubicBezTo>
                    <a:pt x="439" y="409"/>
                    <a:pt x="439" y="409"/>
                    <a:pt x="439" y="409"/>
                  </a:cubicBezTo>
                  <a:cubicBezTo>
                    <a:pt x="439" y="411"/>
                    <a:pt x="439" y="411"/>
                    <a:pt x="439" y="411"/>
                  </a:cubicBezTo>
                  <a:cubicBezTo>
                    <a:pt x="438" y="414"/>
                    <a:pt x="438" y="414"/>
                    <a:pt x="438" y="414"/>
                  </a:cubicBezTo>
                  <a:cubicBezTo>
                    <a:pt x="438" y="416"/>
                    <a:pt x="438" y="416"/>
                    <a:pt x="438" y="416"/>
                  </a:cubicBezTo>
                  <a:close/>
                  <a:moveTo>
                    <a:pt x="452" y="441"/>
                  </a:moveTo>
                  <a:cubicBezTo>
                    <a:pt x="453" y="442"/>
                    <a:pt x="453" y="442"/>
                    <a:pt x="453" y="442"/>
                  </a:cubicBezTo>
                  <a:cubicBezTo>
                    <a:pt x="453" y="442"/>
                    <a:pt x="453" y="442"/>
                    <a:pt x="453" y="442"/>
                  </a:cubicBezTo>
                  <a:cubicBezTo>
                    <a:pt x="455" y="440"/>
                    <a:pt x="455" y="440"/>
                    <a:pt x="455" y="440"/>
                  </a:cubicBezTo>
                  <a:cubicBezTo>
                    <a:pt x="456" y="439"/>
                    <a:pt x="456" y="439"/>
                    <a:pt x="456" y="439"/>
                  </a:cubicBezTo>
                  <a:cubicBezTo>
                    <a:pt x="457" y="440"/>
                    <a:pt x="457" y="440"/>
                    <a:pt x="457" y="440"/>
                  </a:cubicBezTo>
                  <a:cubicBezTo>
                    <a:pt x="457" y="441"/>
                    <a:pt x="457" y="441"/>
                    <a:pt x="457" y="441"/>
                  </a:cubicBezTo>
                  <a:cubicBezTo>
                    <a:pt x="458" y="441"/>
                    <a:pt x="458" y="441"/>
                    <a:pt x="458" y="441"/>
                  </a:cubicBezTo>
                  <a:cubicBezTo>
                    <a:pt x="461" y="439"/>
                    <a:pt x="461" y="439"/>
                    <a:pt x="461" y="439"/>
                  </a:cubicBezTo>
                  <a:cubicBezTo>
                    <a:pt x="462" y="438"/>
                    <a:pt x="462" y="438"/>
                    <a:pt x="462" y="438"/>
                  </a:cubicBezTo>
                  <a:cubicBezTo>
                    <a:pt x="464" y="437"/>
                    <a:pt x="464" y="437"/>
                    <a:pt x="464" y="437"/>
                  </a:cubicBezTo>
                  <a:cubicBezTo>
                    <a:pt x="465" y="435"/>
                    <a:pt x="465" y="435"/>
                    <a:pt x="465" y="435"/>
                  </a:cubicBezTo>
                  <a:cubicBezTo>
                    <a:pt x="467" y="435"/>
                    <a:pt x="467" y="435"/>
                    <a:pt x="467" y="435"/>
                  </a:cubicBezTo>
                  <a:cubicBezTo>
                    <a:pt x="469" y="434"/>
                    <a:pt x="469" y="434"/>
                    <a:pt x="469" y="434"/>
                  </a:cubicBezTo>
                  <a:cubicBezTo>
                    <a:pt x="469" y="433"/>
                    <a:pt x="469" y="433"/>
                    <a:pt x="469" y="433"/>
                  </a:cubicBezTo>
                  <a:cubicBezTo>
                    <a:pt x="470" y="431"/>
                    <a:pt x="470" y="431"/>
                    <a:pt x="470" y="431"/>
                  </a:cubicBezTo>
                  <a:cubicBezTo>
                    <a:pt x="469" y="430"/>
                    <a:pt x="469" y="430"/>
                    <a:pt x="469" y="430"/>
                  </a:cubicBezTo>
                  <a:cubicBezTo>
                    <a:pt x="468" y="430"/>
                    <a:pt x="468" y="430"/>
                    <a:pt x="468" y="430"/>
                  </a:cubicBezTo>
                  <a:cubicBezTo>
                    <a:pt x="467" y="430"/>
                    <a:pt x="467" y="430"/>
                    <a:pt x="467" y="430"/>
                  </a:cubicBezTo>
                  <a:cubicBezTo>
                    <a:pt x="466" y="430"/>
                    <a:pt x="466" y="430"/>
                    <a:pt x="466" y="430"/>
                  </a:cubicBezTo>
                  <a:cubicBezTo>
                    <a:pt x="465" y="431"/>
                    <a:pt x="465" y="431"/>
                    <a:pt x="465" y="431"/>
                  </a:cubicBezTo>
                  <a:cubicBezTo>
                    <a:pt x="464" y="430"/>
                    <a:pt x="464" y="430"/>
                    <a:pt x="464" y="430"/>
                  </a:cubicBezTo>
                  <a:cubicBezTo>
                    <a:pt x="463" y="430"/>
                    <a:pt x="463" y="430"/>
                    <a:pt x="463" y="430"/>
                  </a:cubicBezTo>
                  <a:cubicBezTo>
                    <a:pt x="462" y="432"/>
                    <a:pt x="462" y="432"/>
                    <a:pt x="462" y="432"/>
                  </a:cubicBezTo>
                  <a:cubicBezTo>
                    <a:pt x="460" y="431"/>
                    <a:pt x="460" y="431"/>
                    <a:pt x="460" y="431"/>
                  </a:cubicBezTo>
                  <a:cubicBezTo>
                    <a:pt x="460" y="429"/>
                    <a:pt x="460" y="429"/>
                    <a:pt x="460" y="429"/>
                  </a:cubicBezTo>
                  <a:cubicBezTo>
                    <a:pt x="459" y="430"/>
                    <a:pt x="459" y="430"/>
                    <a:pt x="459" y="430"/>
                  </a:cubicBezTo>
                  <a:cubicBezTo>
                    <a:pt x="458" y="430"/>
                    <a:pt x="458" y="430"/>
                    <a:pt x="458" y="430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6" y="433"/>
                    <a:pt x="456" y="433"/>
                    <a:pt x="456" y="433"/>
                  </a:cubicBezTo>
                  <a:cubicBezTo>
                    <a:pt x="455" y="434"/>
                    <a:pt x="455" y="434"/>
                    <a:pt x="455" y="434"/>
                  </a:cubicBezTo>
                  <a:cubicBezTo>
                    <a:pt x="452" y="435"/>
                    <a:pt x="452" y="435"/>
                    <a:pt x="452" y="435"/>
                  </a:cubicBezTo>
                  <a:cubicBezTo>
                    <a:pt x="452" y="436"/>
                    <a:pt x="452" y="436"/>
                    <a:pt x="452" y="436"/>
                  </a:cubicBezTo>
                  <a:cubicBezTo>
                    <a:pt x="452" y="437"/>
                    <a:pt x="452" y="437"/>
                    <a:pt x="452" y="437"/>
                  </a:cubicBezTo>
                  <a:cubicBezTo>
                    <a:pt x="453" y="439"/>
                    <a:pt x="453" y="439"/>
                    <a:pt x="453" y="439"/>
                  </a:cubicBezTo>
                  <a:cubicBezTo>
                    <a:pt x="452" y="440"/>
                    <a:pt x="452" y="440"/>
                    <a:pt x="452" y="440"/>
                  </a:cubicBezTo>
                  <a:cubicBezTo>
                    <a:pt x="452" y="441"/>
                    <a:pt x="452" y="441"/>
                    <a:pt x="452" y="441"/>
                  </a:cubicBezTo>
                  <a:close/>
                  <a:moveTo>
                    <a:pt x="594" y="453"/>
                  </a:moveTo>
                  <a:cubicBezTo>
                    <a:pt x="595" y="453"/>
                    <a:pt x="595" y="453"/>
                    <a:pt x="595" y="453"/>
                  </a:cubicBezTo>
                  <a:cubicBezTo>
                    <a:pt x="596" y="453"/>
                    <a:pt x="596" y="453"/>
                    <a:pt x="596" y="453"/>
                  </a:cubicBezTo>
                  <a:cubicBezTo>
                    <a:pt x="597" y="455"/>
                    <a:pt x="597" y="455"/>
                    <a:pt x="597" y="455"/>
                  </a:cubicBezTo>
                  <a:cubicBezTo>
                    <a:pt x="598" y="454"/>
                    <a:pt x="598" y="454"/>
                    <a:pt x="598" y="454"/>
                  </a:cubicBezTo>
                  <a:cubicBezTo>
                    <a:pt x="599" y="453"/>
                    <a:pt x="599" y="453"/>
                    <a:pt x="599" y="453"/>
                  </a:cubicBezTo>
                  <a:cubicBezTo>
                    <a:pt x="599" y="452"/>
                    <a:pt x="599" y="452"/>
                    <a:pt x="599" y="452"/>
                  </a:cubicBezTo>
                  <a:cubicBezTo>
                    <a:pt x="599" y="451"/>
                    <a:pt x="599" y="451"/>
                    <a:pt x="599" y="451"/>
                  </a:cubicBezTo>
                  <a:cubicBezTo>
                    <a:pt x="598" y="451"/>
                    <a:pt x="598" y="451"/>
                    <a:pt x="598" y="451"/>
                  </a:cubicBezTo>
                  <a:cubicBezTo>
                    <a:pt x="597" y="452"/>
                    <a:pt x="597" y="452"/>
                    <a:pt x="597" y="452"/>
                  </a:cubicBezTo>
                  <a:cubicBezTo>
                    <a:pt x="595" y="452"/>
                    <a:pt x="595" y="452"/>
                    <a:pt x="595" y="452"/>
                  </a:cubicBezTo>
                  <a:cubicBezTo>
                    <a:pt x="594" y="453"/>
                    <a:pt x="594" y="453"/>
                    <a:pt x="594" y="453"/>
                  </a:cubicBezTo>
                  <a:close/>
                  <a:moveTo>
                    <a:pt x="550" y="441"/>
                  </a:moveTo>
                  <a:cubicBezTo>
                    <a:pt x="550" y="442"/>
                    <a:pt x="550" y="442"/>
                    <a:pt x="550" y="442"/>
                  </a:cubicBezTo>
                  <a:cubicBezTo>
                    <a:pt x="552" y="442"/>
                    <a:pt x="552" y="442"/>
                    <a:pt x="552" y="442"/>
                  </a:cubicBezTo>
                  <a:cubicBezTo>
                    <a:pt x="552" y="443"/>
                    <a:pt x="552" y="443"/>
                    <a:pt x="552" y="443"/>
                  </a:cubicBezTo>
                  <a:cubicBezTo>
                    <a:pt x="552" y="443"/>
                    <a:pt x="552" y="443"/>
                    <a:pt x="552" y="443"/>
                  </a:cubicBezTo>
                  <a:cubicBezTo>
                    <a:pt x="552" y="445"/>
                    <a:pt x="552" y="445"/>
                    <a:pt x="552" y="445"/>
                  </a:cubicBezTo>
                  <a:cubicBezTo>
                    <a:pt x="553" y="445"/>
                    <a:pt x="553" y="445"/>
                    <a:pt x="553" y="445"/>
                  </a:cubicBezTo>
                  <a:cubicBezTo>
                    <a:pt x="554" y="446"/>
                    <a:pt x="554" y="446"/>
                    <a:pt x="554" y="446"/>
                  </a:cubicBezTo>
                  <a:cubicBezTo>
                    <a:pt x="555" y="446"/>
                    <a:pt x="555" y="446"/>
                    <a:pt x="555" y="446"/>
                  </a:cubicBezTo>
                  <a:cubicBezTo>
                    <a:pt x="555" y="445"/>
                    <a:pt x="555" y="445"/>
                    <a:pt x="555" y="445"/>
                  </a:cubicBezTo>
                  <a:cubicBezTo>
                    <a:pt x="556" y="445"/>
                    <a:pt x="556" y="445"/>
                    <a:pt x="556" y="445"/>
                  </a:cubicBezTo>
                  <a:cubicBezTo>
                    <a:pt x="556" y="444"/>
                    <a:pt x="556" y="444"/>
                    <a:pt x="556" y="444"/>
                  </a:cubicBezTo>
                  <a:cubicBezTo>
                    <a:pt x="555" y="443"/>
                    <a:pt x="555" y="443"/>
                    <a:pt x="555" y="443"/>
                  </a:cubicBezTo>
                  <a:cubicBezTo>
                    <a:pt x="554" y="442"/>
                    <a:pt x="554" y="442"/>
                    <a:pt x="554" y="442"/>
                  </a:cubicBezTo>
                  <a:cubicBezTo>
                    <a:pt x="553" y="442"/>
                    <a:pt x="553" y="442"/>
                    <a:pt x="553" y="442"/>
                  </a:cubicBezTo>
                  <a:cubicBezTo>
                    <a:pt x="552" y="441"/>
                    <a:pt x="552" y="441"/>
                    <a:pt x="552" y="441"/>
                  </a:cubicBezTo>
                  <a:cubicBezTo>
                    <a:pt x="550" y="441"/>
                    <a:pt x="550" y="441"/>
                    <a:pt x="550" y="441"/>
                  </a:cubicBezTo>
                  <a:cubicBezTo>
                    <a:pt x="550" y="441"/>
                    <a:pt x="550" y="441"/>
                    <a:pt x="550" y="441"/>
                  </a:cubicBezTo>
                  <a:close/>
                  <a:moveTo>
                    <a:pt x="592" y="464"/>
                  </a:moveTo>
                  <a:cubicBezTo>
                    <a:pt x="591" y="463"/>
                    <a:pt x="591" y="463"/>
                    <a:pt x="591" y="463"/>
                  </a:cubicBezTo>
                  <a:cubicBezTo>
                    <a:pt x="591" y="462"/>
                    <a:pt x="591" y="462"/>
                    <a:pt x="591" y="462"/>
                  </a:cubicBezTo>
                  <a:cubicBezTo>
                    <a:pt x="590" y="461"/>
                    <a:pt x="590" y="461"/>
                    <a:pt x="590" y="461"/>
                  </a:cubicBezTo>
                  <a:cubicBezTo>
                    <a:pt x="590" y="460"/>
                    <a:pt x="590" y="460"/>
                    <a:pt x="590" y="460"/>
                  </a:cubicBezTo>
                  <a:cubicBezTo>
                    <a:pt x="591" y="460"/>
                    <a:pt x="591" y="460"/>
                    <a:pt x="591" y="460"/>
                  </a:cubicBezTo>
                  <a:cubicBezTo>
                    <a:pt x="592" y="461"/>
                    <a:pt x="592" y="461"/>
                    <a:pt x="592" y="461"/>
                  </a:cubicBezTo>
                  <a:cubicBezTo>
                    <a:pt x="592" y="461"/>
                    <a:pt x="592" y="461"/>
                    <a:pt x="592" y="461"/>
                  </a:cubicBezTo>
                  <a:cubicBezTo>
                    <a:pt x="593" y="462"/>
                    <a:pt x="593" y="462"/>
                    <a:pt x="593" y="462"/>
                  </a:cubicBezTo>
                  <a:cubicBezTo>
                    <a:pt x="593" y="464"/>
                    <a:pt x="593" y="464"/>
                    <a:pt x="593" y="464"/>
                  </a:cubicBezTo>
                  <a:cubicBezTo>
                    <a:pt x="592" y="464"/>
                    <a:pt x="592" y="464"/>
                    <a:pt x="592" y="464"/>
                  </a:cubicBezTo>
                  <a:close/>
                  <a:moveTo>
                    <a:pt x="591" y="469"/>
                  </a:moveTo>
                  <a:cubicBezTo>
                    <a:pt x="590" y="469"/>
                    <a:pt x="590" y="469"/>
                    <a:pt x="590" y="469"/>
                  </a:cubicBezTo>
                  <a:cubicBezTo>
                    <a:pt x="590" y="468"/>
                    <a:pt x="590" y="468"/>
                    <a:pt x="590" y="468"/>
                  </a:cubicBezTo>
                  <a:cubicBezTo>
                    <a:pt x="589" y="467"/>
                    <a:pt x="589" y="467"/>
                    <a:pt x="589" y="467"/>
                  </a:cubicBezTo>
                  <a:cubicBezTo>
                    <a:pt x="588" y="467"/>
                    <a:pt x="588" y="467"/>
                    <a:pt x="588" y="467"/>
                  </a:cubicBezTo>
                  <a:cubicBezTo>
                    <a:pt x="587" y="466"/>
                    <a:pt x="587" y="466"/>
                    <a:pt x="587" y="466"/>
                  </a:cubicBezTo>
                  <a:cubicBezTo>
                    <a:pt x="587" y="465"/>
                    <a:pt x="587" y="465"/>
                    <a:pt x="587" y="465"/>
                  </a:cubicBezTo>
                  <a:cubicBezTo>
                    <a:pt x="588" y="465"/>
                    <a:pt x="588" y="465"/>
                    <a:pt x="588" y="465"/>
                  </a:cubicBezTo>
                  <a:cubicBezTo>
                    <a:pt x="589" y="464"/>
                    <a:pt x="589" y="464"/>
                    <a:pt x="589" y="464"/>
                  </a:cubicBezTo>
                  <a:cubicBezTo>
                    <a:pt x="591" y="465"/>
                    <a:pt x="591" y="465"/>
                    <a:pt x="591" y="465"/>
                  </a:cubicBezTo>
                  <a:cubicBezTo>
                    <a:pt x="593" y="465"/>
                    <a:pt x="593" y="465"/>
                    <a:pt x="593" y="465"/>
                  </a:cubicBezTo>
                  <a:cubicBezTo>
                    <a:pt x="593" y="466"/>
                    <a:pt x="593" y="466"/>
                    <a:pt x="593" y="466"/>
                  </a:cubicBezTo>
                  <a:cubicBezTo>
                    <a:pt x="592" y="467"/>
                    <a:pt x="592" y="467"/>
                    <a:pt x="592" y="467"/>
                  </a:cubicBezTo>
                  <a:cubicBezTo>
                    <a:pt x="592" y="468"/>
                    <a:pt x="592" y="468"/>
                    <a:pt x="592" y="468"/>
                  </a:cubicBezTo>
                  <a:cubicBezTo>
                    <a:pt x="592" y="468"/>
                    <a:pt x="592" y="468"/>
                    <a:pt x="592" y="468"/>
                  </a:cubicBezTo>
                  <a:cubicBezTo>
                    <a:pt x="591" y="469"/>
                    <a:pt x="591" y="469"/>
                    <a:pt x="591" y="469"/>
                  </a:cubicBezTo>
                  <a:cubicBezTo>
                    <a:pt x="591" y="469"/>
                    <a:pt x="591" y="469"/>
                    <a:pt x="591" y="469"/>
                  </a:cubicBezTo>
                  <a:close/>
                  <a:moveTo>
                    <a:pt x="547" y="496"/>
                  </a:moveTo>
                  <a:cubicBezTo>
                    <a:pt x="547" y="497"/>
                    <a:pt x="547" y="497"/>
                    <a:pt x="547" y="497"/>
                  </a:cubicBezTo>
                  <a:cubicBezTo>
                    <a:pt x="547" y="496"/>
                    <a:pt x="547" y="496"/>
                    <a:pt x="547" y="496"/>
                  </a:cubicBezTo>
                  <a:cubicBezTo>
                    <a:pt x="547" y="496"/>
                    <a:pt x="547" y="496"/>
                    <a:pt x="547" y="496"/>
                  </a:cubicBezTo>
                  <a:close/>
                  <a:moveTo>
                    <a:pt x="548" y="496"/>
                  </a:moveTo>
                  <a:cubicBezTo>
                    <a:pt x="548" y="497"/>
                    <a:pt x="548" y="497"/>
                    <a:pt x="548" y="497"/>
                  </a:cubicBezTo>
                  <a:cubicBezTo>
                    <a:pt x="548" y="497"/>
                    <a:pt x="548" y="497"/>
                    <a:pt x="548" y="497"/>
                  </a:cubicBezTo>
                  <a:cubicBezTo>
                    <a:pt x="548" y="496"/>
                    <a:pt x="548" y="496"/>
                    <a:pt x="548" y="496"/>
                  </a:cubicBezTo>
                  <a:close/>
                  <a:moveTo>
                    <a:pt x="549" y="496"/>
                  </a:moveTo>
                  <a:cubicBezTo>
                    <a:pt x="548" y="497"/>
                    <a:pt x="548" y="497"/>
                    <a:pt x="548" y="497"/>
                  </a:cubicBezTo>
                  <a:cubicBezTo>
                    <a:pt x="549" y="498"/>
                    <a:pt x="549" y="498"/>
                    <a:pt x="549" y="498"/>
                  </a:cubicBezTo>
                  <a:cubicBezTo>
                    <a:pt x="549" y="499"/>
                    <a:pt x="549" y="499"/>
                    <a:pt x="549" y="499"/>
                  </a:cubicBezTo>
                  <a:cubicBezTo>
                    <a:pt x="549" y="499"/>
                    <a:pt x="549" y="499"/>
                    <a:pt x="549" y="499"/>
                  </a:cubicBezTo>
                  <a:cubicBezTo>
                    <a:pt x="550" y="497"/>
                    <a:pt x="550" y="497"/>
                    <a:pt x="550" y="497"/>
                  </a:cubicBezTo>
                  <a:cubicBezTo>
                    <a:pt x="549" y="496"/>
                    <a:pt x="549" y="496"/>
                    <a:pt x="549" y="496"/>
                  </a:cubicBezTo>
                  <a:close/>
                  <a:moveTo>
                    <a:pt x="561" y="483"/>
                  </a:moveTo>
                  <a:cubicBezTo>
                    <a:pt x="560" y="482"/>
                    <a:pt x="560" y="482"/>
                    <a:pt x="560" y="482"/>
                  </a:cubicBezTo>
                  <a:cubicBezTo>
                    <a:pt x="561" y="480"/>
                    <a:pt x="561" y="480"/>
                    <a:pt x="561" y="480"/>
                  </a:cubicBezTo>
                  <a:cubicBezTo>
                    <a:pt x="562" y="479"/>
                    <a:pt x="562" y="479"/>
                    <a:pt x="562" y="479"/>
                  </a:cubicBezTo>
                  <a:cubicBezTo>
                    <a:pt x="562" y="479"/>
                    <a:pt x="562" y="479"/>
                    <a:pt x="562" y="479"/>
                  </a:cubicBezTo>
                  <a:cubicBezTo>
                    <a:pt x="564" y="477"/>
                    <a:pt x="564" y="477"/>
                    <a:pt x="564" y="477"/>
                  </a:cubicBezTo>
                  <a:cubicBezTo>
                    <a:pt x="566" y="477"/>
                    <a:pt x="566" y="477"/>
                    <a:pt x="566" y="477"/>
                  </a:cubicBezTo>
                  <a:cubicBezTo>
                    <a:pt x="566" y="478"/>
                    <a:pt x="566" y="478"/>
                    <a:pt x="566" y="478"/>
                  </a:cubicBezTo>
                  <a:cubicBezTo>
                    <a:pt x="566" y="478"/>
                    <a:pt x="566" y="478"/>
                    <a:pt x="566" y="478"/>
                  </a:cubicBezTo>
                  <a:cubicBezTo>
                    <a:pt x="566" y="479"/>
                    <a:pt x="566" y="479"/>
                    <a:pt x="566" y="479"/>
                  </a:cubicBezTo>
                  <a:cubicBezTo>
                    <a:pt x="566" y="480"/>
                    <a:pt x="566" y="480"/>
                    <a:pt x="566" y="480"/>
                  </a:cubicBezTo>
                  <a:cubicBezTo>
                    <a:pt x="565" y="480"/>
                    <a:pt x="565" y="480"/>
                    <a:pt x="565" y="480"/>
                  </a:cubicBezTo>
                  <a:cubicBezTo>
                    <a:pt x="564" y="481"/>
                    <a:pt x="564" y="481"/>
                    <a:pt x="564" y="481"/>
                  </a:cubicBezTo>
                  <a:cubicBezTo>
                    <a:pt x="563" y="481"/>
                    <a:pt x="563" y="481"/>
                    <a:pt x="563" y="481"/>
                  </a:cubicBezTo>
                  <a:cubicBezTo>
                    <a:pt x="561" y="483"/>
                    <a:pt x="561" y="483"/>
                    <a:pt x="561" y="483"/>
                  </a:cubicBezTo>
                  <a:cubicBezTo>
                    <a:pt x="561" y="483"/>
                    <a:pt x="561" y="483"/>
                    <a:pt x="561" y="483"/>
                  </a:cubicBezTo>
                  <a:close/>
                  <a:moveTo>
                    <a:pt x="522" y="439"/>
                  </a:moveTo>
                  <a:cubicBezTo>
                    <a:pt x="524" y="440"/>
                    <a:pt x="524" y="440"/>
                    <a:pt x="524" y="440"/>
                  </a:cubicBezTo>
                  <a:cubicBezTo>
                    <a:pt x="525" y="442"/>
                    <a:pt x="525" y="442"/>
                    <a:pt x="525" y="442"/>
                  </a:cubicBezTo>
                  <a:cubicBezTo>
                    <a:pt x="526" y="442"/>
                    <a:pt x="526" y="442"/>
                    <a:pt x="526" y="442"/>
                  </a:cubicBezTo>
                  <a:cubicBezTo>
                    <a:pt x="528" y="442"/>
                    <a:pt x="528" y="442"/>
                    <a:pt x="528" y="442"/>
                  </a:cubicBezTo>
                  <a:cubicBezTo>
                    <a:pt x="527" y="442"/>
                    <a:pt x="527" y="442"/>
                    <a:pt x="527" y="442"/>
                  </a:cubicBezTo>
                  <a:cubicBezTo>
                    <a:pt x="526" y="441"/>
                    <a:pt x="526" y="441"/>
                    <a:pt x="526" y="441"/>
                  </a:cubicBezTo>
                  <a:cubicBezTo>
                    <a:pt x="524" y="439"/>
                    <a:pt x="524" y="439"/>
                    <a:pt x="524" y="439"/>
                  </a:cubicBezTo>
                  <a:cubicBezTo>
                    <a:pt x="523" y="439"/>
                    <a:pt x="523" y="439"/>
                    <a:pt x="523" y="439"/>
                  </a:cubicBezTo>
                  <a:cubicBezTo>
                    <a:pt x="522" y="439"/>
                    <a:pt x="522" y="439"/>
                    <a:pt x="522" y="439"/>
                  </a:cubicBezTo>
                  <a:close/>
                  <a:moveTo>
                    <a:pt x="509" y="427"/>
                  </a:moveTo>
                  <a:cubicBezTo>
                    <a:pt x="510" y="428"/>
                    <a:pt x="510" y="428"/>
                    <a:pt x="510" y="428"/>
                  </a:cubicBezTo>
                  <a:cubicBezTo>
                    <a:pt x="511" y="428"/>
                    <a:pt x="511" y="428"/>
                    <a:pt x="511" y="428"/>
                  </a:cubicBezTo>
                  <a:cubicBezTo>
                    <a:pt x="511" y="428"/>
                    <a:pt x="511" y="428"/>
                    <a:pt x="511" y="428"/>
                  </a:cubicBezTo>
                  <a:cubicBezTo>
                    <a:pt x="512" y="428"/>
                    <a:pt x="512" y="428"/>
                    <a:pt x="512" y="428"/>
                  </a:cubicBezTo>
                  <a:cubicBezTo>
                    <a:pt x="512" y="427"/>
                    <a:pt x="512" y="427"/>
                    <a:pt x="512" y="427"/>
                  </a:cubicBezTo>
                  <a:cubicBezTo>
                    <a:pt x="513" y="427"/>
                    <a:pt x="513" y="427"/>
                    <a:pt x="513" y="427"/>
                  </a:cubicBezTo>
                  <a:cubicBezTo>
                    <a:pt x="513" y="426"/>
                    <a:pt x="513" y="426"/>
                    <a:pt x="513" y="426"/>
                  </a:cubicBezTo>
                  <a:cubicBezTo>
                    <a:pt x="512" y="426"/>
                    <a:pt x="512" y="426"/>
                    <a:pt x="512" y="426"/>
                  </a:cubicBezTo>
                  <a:cubicBezTo>
                    <a:pt x="513" y="425"/>
                    <a:pt x="513" y="425"/>
                    <a:pt x="513" y="425"/>
                  </a:cubicBezTo>
                  <a:cubicBezTo>
                    <a:pt x="513" y="425"/>
                    <a:pt x="513" y="425"/>
                    <a:pt x="513" y="425"/>
                  </a:cubicBezTo>
                  <a:cubicBezTo>
                    <a:pt x="511" y="424"/>
                    <a:pt x="511" y="424"/>
                    <a:pt x="511" y="424"/>
                  </a:cubicBezTo>
                  <a:cubicBezTo>
                    <a:pt x="510" y="424"/>
                    <a:pt x="510" y="424"/>
                    <a:pt x="510" y="424"/>
                  </a:cubicBezTo>
                  <a:cubicBezTo>
                    <a:pt x="510" y="423"/>
                    <a:pt x="510" y="423"/>
                    <a:pt x="510" y="423"/>
                  </a:cubicBezTo>
                  <a:cubicBezTo>
                    <a:pt x="509" y="422"/>
                    <a:pt x="509" y="422"/>
                    <a:pt x="509" y="422"/>
                  </a:cubicBezTo>
                  <a:cubicBezTo>
                    <a:pt x="508" y="423"/>
                    <a:pt x="508" y="423"/>
                    <a:pt x="508" y="423"/>
                  </a:cubicBezTo>
                  <a:cubicBezTo>
                    <a:pt x="508" y="422"/>
                    <a:pt x="508" y="422"/>
                    <a:pt x="508" y="422"/>
                  </a:cubicBezTo>
                  <a:cubicBezTo>
                    <a:pt x="507" y="422"/>
                    <a:pt x="507" y="422"/>
                    <a:pt x="507" y="422"/>
                  </a:cubicBezTo>
                  <a:cubicBezTo>
                    <a:pt x="506" y="423"/>
                    <a:pt x="506" y="423"/>
                    <a:pt x="506" y="423"/>
                  </a:cubicBezTo>
                  <a:cubicBezTo>
                    <a:pt x="507" y="424"/>
                    <a:pt x="507" y="424"/>
                    <a:pt x="507" y="424"/>
                  </a:cubicBezTo>
                  <a:cubicBezTo>
                    <a:pt x="507" y="424"/>
                    <a:pt x="507" y="424"/>
                    <a:pt x="507" y="424"/>
                  </a:cubicBezTo>
                  <a:cubicBezTo>
                    <a:pt x="508" y="424"/>
                    <a:pt x="508" y="424"/>
                    <a:pt x="508" y="424"/>
                  </a:cubicBezTo>
                  <a:cubicBezTo>
                    <a:pt x="508" y="425"/>
                    <a:pt x="508" y="425"/>
                    <a:pt x="508" y="425"/>
                  </a:cubicBezTo>
                  <a:cubicBezTo>
                    <a:pt x="509" y="426"/>
                    <a:pt x="509" y="426"/>
                    <a:pt x="509" y="426"/>
                  </a:cubicBezTo>
                  <a:cubicBezTo>
                    <a:pt x="509" y="427"/>
                    <a:pt x="509" y="427"/>
                    <a:pt x="509" y="427"/>
                  </a:cubicBezTo>
                  <a:close/>
                  <a:moveTo>
                    <a:pt x="500" y="432"/>
                  </a:moveTo>
                  <a:cubicBezTo>
                    <a:pt x="501" y="432"/>
                    <a:pt x="501" y="432"/>
                    <a:pt x="501" y="432"/>
                  </a:cubicBezTo>
                  <a:cubicBezTo>
                    <a:pt x="502" y="431"/>
                    <a:pt x="502" y="431"/>
                    <a:pt x="502" y="431"/>
                  </a:cubicBezTo>
                  <a:cubicBezTo>
                    <a:pt x="503" y="431"/>
                    <a:pt x="503" y="431"/>
                    <a:pt x="503" y="431"/>
                  </a:cubicBezTo>
                  <a:cubicBezTo>
                    <a:pt x="504" y="430"/>
                    <a:pt x="504" y="430"/>
                    <a:pt x="504" y="430"/>
                  </a:cubicBezTo>
                  <a:cubicBezTo>
                    <a:pt x="504" y="429"/>
                    <a:pt x="504" y="429"/>
                    <a:pt x="504" y="429"/>
                  </a:cubicBezTo>
                  <a:cubicBezTo>
                    <a:pt x="504" y="429"/>
                    <a:pt x="504" y="429"/>
                    <a:pt x="504" y="429"/>
                  </a:cubicBezTo>
                  <a:cubicBezTo>
                    <a:pt x="504" y="427"/>
                    <a:pt x="504" y="427"/>
                    <a:pt x="504" y="427"/>
                  </a:cubicBezTo>
                  <a:cubicBezTo>
                    <a:pt x="503" y="426"/>
                    <a:pt x="503" y="426"/>
                    <a:pt x="503" y="426"/>
                  </a:cubicBezTo>
                  <a:cubicBezTo>
                    <a:pt x="501" y="426"/>
                    <a:pt x="501" y="426"/>
                    <a:pt x="501" y="426"/>
                  </a:cubicBezTo>
                  <a:cubicBezTo>
                    <a:pt x="500" y="425"/>
                    <a:pt x="500" y="425"/>
                    <a:pt x="500" y="425"/>
                  </a:cubicBezTo>
                  <a:cubicBezTo>
                    <a:pt x="499" y="424"/>
                    <a:pt x="499" y="424"/>
                    <a:pt x="499" y="424"/>
                  </a:cubicBezTo>
                  <a:cubicBezTo>
                    <a:pt x="499" y="424"/>
                    <a:pt x="499" y="424"/>
                    <a:pt x="499" y="424"/>
                  </a:cubicBezTo>
                  <a:cubicBezTo>
                    <a:pt x="497" y="425"/>
                    <a:pt x="497" y="425"/>
                    <a:pt x="497" y="425"/>
                  </a:cubicBezTo>
                  <a:cubicBezTo>
                    <a:pt x="496" y="424"/>
                    <a:pt x="496" y="424"/>
                    <a:pt x="496" y="424"/>
                  </a:cubicBezTo>
                  <a:cubicBezTo>
                    <a:pt x="496" y="425"/>
                    <a:pt x="496" y="425"/>
                    <a:pt x="496" y="425"/>
                  </a:cubicBezTo>
                  <a:cubicBezTo>
                    <a:pt x="496" y="427"/>
                    <a:pt x="496" y="427"/>
                    <a:pt x="496" y="427"/>
                  </a:cubicBezTo>
                  <a:cubicBezTo>
                    <a:pt x="498" y="428"/>
                    <a:pt x="498" y="428"/>
                    <a:pt x="498" y="428"/>
                  </a:cubicBezTo>
                  <a:cubicBezTo>
                    <a:pt x="498" y="429"/>
                    <a:pt x="498" y="429"/>
                    <a:pt x="498" y="429"/>
                  </a:cubicBezTo>
                  <a:cubicBezTo>
                    <a:pt x="499" y="430"/>
                    <a:pt x="499" y="430"/>
                    <a:pt x="499" y="430"/>
                  </a:cubicBezTo>
                  <a:cubicBezTo>
                    <a:pt x="499" y="431"/>
                    <a:pt x="499" y="431"/>
                    <a:pt x="499" y="431"/>
                  </a:cubicBezTo>
                  <a:cubicBezTo>
                    <a:pt x="500" y="432"/>
                    <a:pt x="500" y="432"/>
                    <a:pt x="500" y="432"/>
                  </a:cubicBezTo>
                  <a:close/>
                  <a:moveTo>
                    <a:pt x="499" y="439"/>
                  </a:moveTo>
                  <a:cubicBezTo>
                    <a:pt x="499" y="439"/>
                    <a:pt x="499" y="439"/>
                    <a:pt x="499" y="439"/>
                  </a:cubicBezTo>
                  <a:cubicBezTo>
                    <a:pt x="497" y="438"/>
                    <a:pt x="497" y="438"/>
                    <a:pt x="497" y="438"/>
                  </a:cubicBezTo>
                  <a:cubicBezTo>
                    <a:pt x="497" y="439"/>
                    <a:pt x="497" y="439"/>
                    <a:pt x="497" y="439"/>
                  </a:cubicBezTo>
                  <a:cubicBezTo>
                    <a:pt x="497" y="439"/>
                    <a:pt x="497" y="439"/>
                    <a:pt x="497" y="439"/>
                  </a:cubicBezTo>
                  <a:cubicBezTo>
                    <a:pt x="499" y="439"/>
                    <a:pt x="499" y="439"/>
                    <a:pt x="499" y="439"/>
                  </a:cubicBezTo>
                  <a:close/>
                  <a:moveTo>
                    <a:pt x="479" y="453"/>
                  </a:moveTo>
                  <a:cubicBezTo>
                    <a:pt x="480" y="453"/>
                    <a:pt x="480" y="453"/>
                    <a:pt x="480" y="453"/>
                  </a:cubicBezTo>
                  <a:cubicBezTo>
                    <a:pt x="480" y="452"/>
                    <a:pt x="480" y="452"/>
                    <a:pt x="480" y="452"/>
                  </a:cubicBezTo>
                  <a:cubicBezTo>
                    <a:pt x="480" y="452"/>
                    <a:pt x="480" y="452"/>
                    <a:pt x="480" y="452"/>
                  </a:cubicBezTo>
                  <a:cubicBezTo>
                    <a:pt x="481" y="451"/>
                    <a:pt x="481" y="451"/>
                    <a:pt x="481" y="451"/>
                  </a:cubicBezTo>
                  <a:cubicBezTo>
                    <a:pt x="481" y="450"/>
                    <a:pt x="481" y="450"/>
                    <a:pt x="481" y="450"/>
                  </a:cubicBezTo>
                  <a:cubicBezTo>
                    <a:pt x="481" y="450"/>
                    <a:pt x="481" y="450"/>
                    <a:pt x="481" y="450"/>
                  </a:cubicBezTo>
                  <a:cubicBezTo>
                    <a:pt x="481" y="449"/>
                    <a:pt x="481" y="449"/>
                    <a:pt x="481" y="449"/>
                  </a:cubicBezTo>
                  <a:cubicBezTo>
                    <a:pt x="482" y="448"/>
                    <a:pt x="482" y="448"/>
                    <a:pt x="482" y="448"/>
                  </a:cubicBezTo>
                  <a:cubicBezTo>
                    <a:pt x="483" y="446"/>
                    <a:pt x="483" y="446"/>
                    <a:pt x="483" y="446"/>
                  </a:cubicBezTo>
                  <a:cubicBezTo>
                    <a:pt x="484" y="446"/>
                    <a:pt x="484" y="446"/>
                    <a:pt x="484" y="446"/>
                  </a:cubicBezTo>
                  <a:cubicBezTo>
                    <a:pt x="485" y="445"/>
                    <a:pt x="485" y="445"/>
                    <a:pt x="485" y="445"/>
                  </a:cubicBezTo>
                  <a:cubicBezTo>
                    <a:pt x="485" y="445"/>
                    <a:pt x="485" y="445"/>
                    <a:pt x="485" y="445"/>
                  </a:cubicBezTo>
                  <a:cubicBezTo>
                    <a:pt x="484" y="444"/>
                    <a:pt x="484" y="444"/>
                    <a:pt x="484" y="444"/>
                  </a:cubicBezTo>
                  <a:cubicBezTo>
                    <a:pt x="485" y="443"/>
                    <a:pt x="485" y="443"/>
                    <a:pt x="485" y="443"/>
                  </a:cubicBezTo>
                  <a:cubicBezTo>
                    <a:pt x="486" y="442"/>
                    <a:pt x="486" y="442"/>
                    <a:pt x="486" y="442"/>
                  </a:cubicBezTo>
                  <a:cubicBezTo>
                    <a:pt x="486" y="441"/>
                    <a:pt x="486" y="441"/>
                    <a:pt x="486" y="441"/>
                  </a:cubicBezTo>
                  <a:cubicBezTo>
                    <a:pt x="486" y="440"/>
                    <a:pt x="486" y="440"/>
                    <a:pt x="486" y="440"/>
                  </a:cubicBezTo>
                  <a:cubicBezTo>
                    <a:pt x="485" y="439"/>
                    <a:pt x="485" y="439"/>
                    <a:pt x="485" y="439"/>
                  </a:cubicBezTo>
                  <a:cubicBezTo>
                    <a:pt x="484" y="440"/>
                    <a:pt x="484" y="440"/>
                    <a:pt x="484" y="440"/>
                  </a:cubicBezTo>
                  <a:cubicBezTo>
                    <a:pt x="483" y="440"/>
                    <a:pt x="483" y="440"/>
                    <a:pt x="483" y="440"/>
                  </a:cubicBezTo>
                  <a:cubicBezTo>
                    <a:pt x="483" y="439"/>
                    <a:pt x="483" y="439"/>
                    <a:pt x="483" y="439"/>
                  </a:cubicBezTo>
                  <a:cubicBezTo>
                    <a:pt x="482" y="438"/>
                    <a:pt x="482" y="438"/>
                    <a:pt x="482" y="438"/>
                  </a:cubicBezTo>
                  <a:cubicBezTo>
                    <a:pt x="481" y="439"/>
                    <a:pt x="481" y="439"/>
                    <a:pt x="481" y="439"/>
                  </a:cubicBezTo>
                  <a:cubicBezTo>
                    <a:pt x="480" y="441"/>
                    <a:pt x="480" y="441"/>
                    <a:pt x="480" y="441"/>
                  </a:cubicBezTo>
                  <a:cubicBezTo>
                    <a:pt x="479" y="441"/>
                    <a:pt x="479" y="441"/>
                    <a:pt x="479" y="441"/>
                  </a:cubicBezTo>
                  <a:cubicBezTo>
                    <a:pt x="478" y="442"/>
                    <a:pt x="478" y="442"/>
                    <a:pt x="478" y="442"/>
                  </a:cubicBezTo>
                  <a:cubicBezTo>
                    <a:pt x="478" y="444"/>
                    <a:pt x="478" y="444"/>
                    <a:pt x="478" y="444"/>
                  </a:cubicBezTo>
                  <a:cubicBezTo>
                    <a:pt x="478" y="445"/>
                    <a:pt x="478" y="445"/>
                    <a:pt x="478" y="445"/>
                  </a:cubicBezTo>
                  <a:cubicBezTo>
                    <a:pt x="477" y="446"/>
                    <a:pt x="477" y="446"/>
                    <a:pt x="477" y="446"/>
                  </a:cubicBezTo>
                  <a:cubicBezTo>
                    <a:pt x="476" y="447"/>
                    <a:pt x="476" y="447"/>
                    <a:pt x="476" y="447"/>
                  </a:cubicBezTo>
                  <a:cubicBezTo>
                    <a:pt x="477" y="448"/>
                    <a:pt x="477" y="448"/>
                    <a:pt x="477" y="448"/>
                  </a:cubicBezTo>
                  <a:cubicBezTo>
                    <a:pt x="476" y="449"/>
                    <a:pt x="476" y="449"/>
                    <a:pt x="476" y="449"/>
                  </a:cubicBezTo>
                  <a:cubicBezTo>
                    <a:pt x="476" y="450"/>
                    <a:pt x="476" y="450"/>
                    <a:pt x="476" y="450"/>
                  </a:cubicBezTo>
                  <a:cubicBezTo>
                    <a:pt x="478" y="450"/>
                    <a:pt x="478" y="450"/>
                    <a:pt x="478" y="450"/>
                  </a:cubicBezTo>
                  <a:cubicBezTo>
                    <a:pt x="478" y="451"/>
                    <a:pt x="478" y="451"/>
                    <a:pt x="478" y="451"/>
                  </a:cubicBezTo>
                  <a:cubicBezTo>
                    <a:pt x="479" y="452"/>
                    <a:pt x="479" y="452"/>
                    <a:pt x="479" y="452"/>
                  </a:cubicBezTo>
                  <a:cubicBezTo>
                    <a:pt x="479" y="453"/>
                    <a:pt x="479" y="453"/>
                    <a:pt x="479" y="453"/>
                  </a:cubicBezTo>
                  <a:close/>
                  <a:moveTo>
                    <a:pt x="461" y="526"/>
                  </a:moveTo>
                  <a:cubicBezTo>
                    <a:pt x="462" y="527"/>
                    <a:pt x="462" y="527"/>
                    <a:pt x="462" y="527"/>
                  </a:cubicBezTo>
                  <a:cubicBezTo>
                    <a:pt x="462" y="527"/>
                    <a:pt x="462" y="527"/>
                    <a:pt x="462" y="527"/>
                  </a:cubicBezTo>
                  <a:cubicBezTo>
                    <a:pt x="462" y="526"/>
                    <a:pt x="462" y="526"/>
                    <a:pt x="462" y="526"/>
                  </a:cubicBezTo>
                  <a:cubicBezTo>
                    <a:pt x="461" y="526"/>
                    <a:pt x="461" y="526"/>
                    <a:pt x="461" y="526"/>
                  </a:cubicBezTo>
                  <a:close/>
                  <a:moveTo>
                    <a:pt x="463" y="534"/>
                  </a:moveTo>
                  <a:cubicBezTo>
                    <a:pt x="464" y="532"/>
                    <a:pt x="464" y="532"/>
                    <a:pt x="464" y="532"/>
                  </a:cubicBezTo>
                  <a:cubicBezTo>
                    <a:pt x="464" y="531"/>
                    <a:pt x="464" y="531"/>
                    <a:pt x="464" y="531"/>
                  </a:cubicBezTo>
                  <a:cubicBezTo>
                    <a:pt x="465" y="531"/>
                    <a:pt x="465" y="531"/>
                    <a:pt x="465" y="531"/>
                  </a:cubicBezTo>
                  <a:cubicBezTo>
                    <a:pt x="464" y="533"/>
                    <a:pt x="464" y="533"/>
                    <a:pt x="464" y="533"/>
                  </a:cubicBezTo>
                  <a:cubicBezTo>
                    <a:pt x="463" y="534"/>
                    <a:pt x="463" y="534"/>
                    <a:pt x="463" y="534"/>
                  </a:cubicBezTo>
                  <a:cubicBezTo>
                    <a:pt x="463" y="534"/>
                    <a:pt x="463" y="534"/>
                    <a:pt x="463" y="534"/>
                  </a:cubicBezTo>
                  <a:close/>
                  <a:moveTo>
                    <a:pt x="452" y="532"/>
                  </a:moveTo>
                  <a:cubicBezTo>
                    <a:pt x="453" y="530"/>
                    <a:pt x="453" y="530"/>
                    <a:pt x="453" y="530"/>
                  </a:cubicBezTo>
                  <a:cubicBezTo>
                    <a:pt x="454" y="530"/>
                    <a:pt x="454" y="530"/>
                    <a:pt x="454" y="530"/>
                  </a:cubicBezTo>
                  <a:cubicBezTo>
                    <a:pt x="455" y="529"/>
                    <a:pt x="455" y="529"/>
                    <a:pt x="455" y="529"/>
                  </a:cubicBezTo>
                  <a:cubicBezTo>
                    <a:pt x="455" y="529"/>
                    <a:pt x="455" y="529"/>
                    <a:pt x="455" y="529"/>
                  </a:cubicBezTo>
                  <a:cubicBezTo>
                    <a:pt x="457" y="528"/>
                    <a:pt x="457" y="528"/>
                    <a:pt x="457" y="528"/>
                  </a:cubicBezTo>
                  <a:cubicBezTo>
                    <a:pt x="457" y="528"/>
                    <a:pt x="457" y="528"/>
                    <a:pt x="457" y="528"/>
                  </a:cubicBezTo>
                  <a:cubicBezTo>
                    <a:pt x="456" y="530"/>
                    <a:pt x="456" y="530"/>
                    <a:pt x="456" y="530"/>
                  </a:cubicBezTo>
                  <a:cubicBezTo>
                    <a:pt x="454" y="531"/>
                    <a:pt x="454" y="531"/>
                    <a:pt x="454" y="531"/>
                  </a:cubicBezTo>
                  <a:cubicBezTo>
                    <a:pt x="453" y="532"/>
                    <a:pt x="453" y="532"/>
                    <a:pt x="453" y="532"/>
                  </a:cubicBezTo>
                  <a:cubicBezTo>
                    <a:pt x="452" y="532"/>
                    <a:pt x="452" y="532"/>
                    <a:pt x="452" y="532"/>
                  </a:cubicBezTo>
                  <a:close/>
                  <a:moveTo>
                    <a:pt x="459" y="535"/>
                  </a:moveTo>
                  <a:cubicBezTo>
                    <a:pt x="461" y="532"/>
                    <a:pt x="461" y="532"/>
                    <a:pt x="461" y="532"/>
                  </a:cubicBezTo>
                  <a:cubicBezTo>
                    <a:pt x="462" y="531"/>
                    <a:pt x="462" y="531"/>
                    <a:pt x="462" y="531"/>
                  </a:cubicBezTo>
                  <a:cubicBezTo>
                    <a:pt x="462" y="531"/>
                    <a:pt x="462" y="531"/>
                    <a:pt x="462" y="531"/>
                  </a:cubicBezTo>
                  <a:cubicBezTo>
                    <a:pt x="462" y="532"/>
                    <a:pt x="462" y="532"/>
                    <a:pt x="462" y="532"/>
                  </a:cubicBezTo>
                  <a:cubicBezTo>
                    <a:pt x="460" y="534"/>
                    <a:pt x="460" y="534"/>
                    <a:pt x="460" y="534"/>
                  </a:cubicBezTo>
                  <a:cubicBezTo>
                    <a:pt x="459" y="536"/>
                    <a:pt x="459" y="536"/>
                    <a:pt x="459" y="536"/>
                  </a:cubicBezTo>
                  <a:cubicBezTo>
                    <a:pt x="460" y="535"/>
                    <a:pt x="460" y="535"/>
                    <a:pt x="460" y="535"/>
                  </a:cubicBezTo>
                  <a:cubicBezTo>
                    <a:pt x="462" y="533"/>
                    <a:pt x="462" y="533"/>
                    <a:pt x="462" y="533"/>
                  </a:cubicBezTo>
                  <a:cubicBezTo>
                    <a:pt x="463" y="532"/>
                    <a:pt x="463" y="532"/>
                    <a:pt x="463" y="532"/>
                  </a:cubicBezTo>
                  <a:cubicBezTo>
                    <a:pt x="463" y="530"/>
                    <a:pt x="463" y="530"/>
                    <a:pt x="463" y="530"/>
                  </a:cubicBezTo>
                  <a:cubicBezTo>
                    <a:pt x="463" y="529"/>
                    <a:pt x="463" y="529"/>
                    <a:pt x="463" y="529"/>
                  </a:cubicBezTo>
                  <a:cubicBezTo>
                    <a:pt x="462" y="529"/>
                    <a:pt x="462" y="529"/>
                    <a:pt x="462" y="529"/>
                  </a:cubicBezTo>
                  <a:cubicBezTo>
                    <a:pt x="462" y="528"/>
                    <a:pt x="462" y="528"/>
                    <a:pt x="462" y="528"/>
                  </a:cubicBezTo>
                  <a:cubicBezTo>
                    <a:pt x="461" y="527"/>
                    <a:pt x="461" y="527"/>
                    <a:pt x="461" y="527"/>
                  </a:cubicBezTo>
                  <a:cubicBezTo>
                    <a:pt x="460" y="528"/>
                    <a:pt x="460" y="528"/>
                    <a:pt x="460" y="528"/>
                  </a:cubicBezTo>
                  <a:cubicBezTo>
                    <a:pt x="460" y="531"/>
                    <a:pt x="460" y="531"/>
                    <a:pt x="460" y="531"/>
                  </a:cubicBezTo>
                  <a:cubicBezTo>
                    <a:pt x="458" y="532"/>
                    <a:pt x="458" y="532"/>
                    <a:pt x="458" y="532"/>
                  </a:cubicBezTo>
                  <a:cubicBezTo>
                    <a:pt x="457" y="533"/>
                    <a:pt x="457" y="533"/>
                    <a:pt x="457" y="533"/>
                  </a:cubicBezTo>
                  <a:cubicBezTo>
                    <a:pt x="457" y="532"/>
                    <a:pt x="457" y="532"/>
                    <a:pt x="457" y="532"/>
                  </a:cubicBezTo>
                  <a:cubicBezTo>
                    <a:pt x="459" y="530"/>
                    <a:pt x="459" y="530"/>
                    <a:pt x="459" y="530"/>
                  </a:cubicBezTo>
                  <a:cubicBezTo>
                    <a:pt x="459" y="529"/>
                    <a:pt x="459" y="529"/>
                    <a:pt x="459" y="529"/>
                  </a:cubicBezTo>
                  <a:cubicBezTo>
                    <a:pt x="459" y="528"/>
                    <a:pt x="459" y="528"/>
                    <a:pt x="459" y="528"/>
                  </a:cubicBezTo>
                  <a:cubicBezTo>
                    <a:pt x="458" y="529"/>
                    <a:pt x="458" y="529"/>
                    <a:pt x="458" y="529"/>
                  </a:cubicBezTo>
                  <a:cubicBezTo>
                    <a:pt x="457" y="531"/>
                    <a:pt x="457" y="531"/>
                    <a:pt x="457" y="531"/>
                  </a:cubicBezTo>
                  <a:cubicBezTo>
                    <a:pt x="455" y="533"/>
                    <a:pt x="455" y="533"/>
                    <a:pt x="455" y="533"/>
                  </a:cubicBezTo>
                  <a:cubicBezTo>
                    <a:pt x="455" y="534"/>
                    <a:pt x="455" y="534"/>
                    <a:pt x="455" y="534"/>
                  </a:cubicBezTo>
                  <a:cubicBezTo>
                    <a:pt x="453" y="536"/>
                    <a:pt x="453" y="536"/>
                    <a:pt x="453" y="536"/>
                  </a:cubicBezTo>
                  <a:cubicBezTo>
                    <a:pt x="454" y="537"/>
                    <a:pt x="454" y="537"/>
                    <a:pt x="454" y="537"/>
                  </a:cubicBezTo>
                  <a:cubicBezTo>
                    <a:pt x="454" y="537"/>
                    <a:pt x="454" y="537"/>
                    <a:pt x="454" y="537"/>
                  </a:cubicBezTo>
                  <a:cubicBezTo>
                    <a:pt x="456" y="534"/>
                    <a:pt x="456" y="534"/>
                    <a:pt x="456" y="534"/>
                  </a:cubicBezTo>
                  <a:cubicBezTo>
                    <a:pt x="457" y="534"/>
                    <a:pt x="457" y="534"/>
                    <a:pt x="457" y="534"/>
                  </a:cubicBezTo>
                  <a:cubicBezTo>
                    <a:pt x="456" y="535"/>
                    <a:pt x="456" y="535"/>
                    <a:pt x="456" y="535"/>
                  </a:cubicBezTo>
                  <a:cubicBezTo>
                    <a:pt x="455" y="537"/>
                    <a:pt x="455" y="537"/>
                    <a:pt x="455" y="537"/>
                  </a:cubicBezTo>
                  <a:cubicBezTo>
                    <a:pt x="456" y="537"/>
                    <a:pt x="456" y="537"/>
                    <a:pt x="456" y="537"/>
                  </a:cubicBezTo>
                  <a:cubicBezTo>
                    <a:pt x="457" y="536"/>
                    <a:pt x="457" y="536"/>
                    <a:pt x="457" y="536"/>
                  </a:cubicBezTo>
                  <a:cubicBezTo>
                    <a:pt x="458" y="536"/>
                    <a:pt x="458" y="536"/>
                    <a:pt x="458" y="536"/>
                  </a:cubicBezTo>
                  <a:cubicBezTo>
                    <a:pt x="459" y="535"/>
                    <a:pt x="459" y="535"/>
                    <a:pt x="459" y="535"/>
                  </a:cubicBezTo>
                  <a:close/>
                  <a:moveTo>
                    <a:pt x="458" y="535"/>
                  </a:moveTo>
                  <a:cubicBezTo>
                    <a:pt x="458" y="534"/>
                    <a:pt x="458" y="534"/>
                    <a:pt x="458" y="534"/>
                  </a:cubicBezTo>
                  <a:cubicBezTo>
                    <a:pt x="460" y="531"/>
                    <a:pt x="460" y="531"/>
                    <a:pt x="460" y="531"/>
                  </a:cubicBezTo>
                  <a:cubicBezTo>
                    <a:pt x="459" y="533"/>
                    <a:pt x="459" y="533"/>
                    <a:pt x="459" y="533"/>
                  </a:cubicBezTo>
                  <a:cubicBezTo>
                    <a:pt x="458" y="535"/>
                    <a:pt x="458" y="535"/>
                    <a:pt x="458" y="535"/>
                  </a:cubicBezTo>
                  <a:cubicBezTo>
                    <a:pt x="458" y="535"/>
                    <a:pt x="458" y="535"/>
                    <a:pt x="458" y="535"/>
                  </a:cubicBezTo>
                  <a:close/>
                  <a:moveTo>
                    <a:pt x="576" y="655"/>
                  </a:moveTo>
                  <a:cubicBezTo>
                    <a:pt x="575" y="655"/>
                    <a:pt x="575" y="655"/>
                    <a:pt x="575" y="655"/>
                  </a:cubicBezTo>
                  <a:cubicBezTo>
                    <a:pt x="575" y="654"/>
                    <a:pt x="575" y="654"/>
                    <a:pt x="575" y="654"/>
                  </a:cubicBezTo>
                  <a:cubicBezTo>
                    <a:pt x="576" y="654"/>
                    <a:pt x="576" y="654"/>
                    <a:pt x="576" y="654"/>
                  </a:cubicBezTo>
                  <a:cubicBezTo>
                    <a:pt x="576" y="653"/>
                    <a:pt x="576" y="653"/>
                    <a:pt x="576" y="653"/>
                  </a:cubicBezTo>
                  <a:cubicBezTo>
                    <a:pt x="577" y="652"/>
                    <a:pt x="577" y="652"/>
                    <a:pt x="577" y="652"/>
                  </a:cubicBezTo>
                  <a:cubicBezTo>
                    <a:pt x="577" y="652"/>
                    <a:pt x="577" y="652"/>
                    <a:pt x="577" y="652"/>
                  </a:cubicBezTo>
                  <a:cubicBezTo>
                    <a:pt x="578" y="652"/>
                    <a:pt x="578" y="652"/>
                    <a:pt x="578" y="652"/>
                  </a:cubicBezTo>
                  <a:cubicBezTo>
                    <a:pt x="577" y="652"/>
                    <a:pt x="577" y="652"/>
                    <a:pt x="577" y="652"/>
                  </a:cubicBezTo>
                  <a:cubicBezTo>
                    <a:pt x="576" y="653"/>
                    <a:pt x="576" y="653"/>
                    <a:pt x="576" y="653"/>
                  </a:cubicBezTo>
                  <a:cubicBezTo>
                    <a:pt x="575" y="654"/>
                    <a:pt x="575" y="654"/>
                    <a:pt x="575" y="654"/>
                  </a:cubicBezTo>
                  <a:cubicBezTo>
                    <a:pt x="575" y="655"/>
                    <a:pt x="575" y="655"/>
                    <a:pt x="575" y="655"/>
                  </a:cubicBezTo>
                  <a:cubicBezTo>
                    <a:pt x="576" y="656"/>
                    <a:pt x="576" y="656"/>
                    <a:pt x="576" y="656"/>
                  </a:cubicBezTo>
                  <a:cubicBezTo>
                    <a:pt x="576" y="655"/>
                    <a:pt x="576" y="655"/>
                    <a:pt x="576" y="655"/>
                  </a:cubicBezTo>
                  <a:close/>
                  <a:moveTo>
                    <a:pt x="619" y="663"/>
                  </a:moveTo>
                  <a:cubicBezTo>
                    <a:pt x="619" y="662"/>
                    <a:pt x="619" y="662"/>
                    <a:pt x="619" y="662"/>
                  </a:cubicBezTo>
                  <a:cubicBezTo>
                    <a:pt x="619" y="661"/>
                    <a:pt x="619" y="661"/>
                    <a:pt x="619" y="661"/>
                  </a:cubicBezTo>
                  <a:cubicBezTo>
                    <a:pt x="619" y="660"/>
                    <a:pt x="619" y="660"/>
                    <a:pt x="619" y="660"/>
                  </a:cubicBezTo>
                  <a:cubicBezTo>
                    <a:pt x="619" y="658"/>
                    <a:pt x="619" y="658"/>
                    <a:pt x="619" y="658"/>
                  </a:cubicBezTo>
                  <a:cubicBezTo>
                    <a:pt x="619" y="658"/>
                    <a:pt x="619" y="658"/>
                    <a:pt x="619" y="658"/>
                  </a:cubicBezTo>
                  <a:cubicBezTo>
                    <a:pt x="620" y="657"/>
                    <a:pt x="620" y="657"/>
                    <a:pt x="620" y="657"/>
                  </a:cubicBezTo>
                  <a:cubicBezTo>
                    <a:pt x="620" y="658"/>
                    <a:pt x="620" y="658"/>
                    <a:pt x="620" y="658"/>
                  </a:cubicBezTo>
                  <a:cubicBezTo>
                    <a:pt x="620" y="658"/>
                    <a:pt x="620" y="658"/>
                    <a:pt x="620" y="658"/>
                  </a:cubicBezTo>
                  <a:cubicBezTo>
                    <a:pt x="620" y="659"/>
                    <a:pt x="620" y="659"/>
                    <a:pt x="620" y="659"/>
                  </a:cubicBezTo>
                  <a:cubicBezTo>
                    <a:pt x="620" y="660"/>
                    <a:pt x="620" y="660"/>
                    <a:pt x="620" y="660"/>
                  </a:cubicBezTo>
                  <a:cubicBezTo>
                    <a:pt x="620" y="661"/>
                    <a:pt x="620" y="661"/>
                    <a:pt x="620" y="661"/>
                  </a:cubicBezTo>
                  <a:cubicBezTo>
                    <a:pt x="620" y="661"/>
                    <a:pt x="620" y="661"/>
                    <a:pt x="620" y="661"/>
                  </a:cubicBezTo>
                  <a:cubicBezTo>
                    <a:pt x="620" y="662"/>
                    <a:pt x="620" y="662"/>
                    <a:pt x="620" y="662"/>
                  </a:cubicBezTo>
                  <a:cubicBezTo>
                    <a:pt x="620" y="663"/>
                    <a:pt x="620" y="663"/>
                    <a:pt x="620" y="663"/>
                  </a:cubicBezTo>
                  <a:cubicBezTo>
                    <a:pt x="619" y="663"/>
                    <a:pt x="619" y="663"/>
                    <a:pt x="619" y="663"/>
                  </a:cubicBezTo>
                  <a:close/>
                  <a:moveTo>
                    <a:pt x="621" y="664"/>
                  </a:moveTo>
                  <a:cubicBezTo>
                    <a:pt x="621" y="663"/>
                    <a:pt x="621" y="663"/>
                    <a:pt x="621" y="663"/>
                  </a:cubicBezTo>
                  <a:cubicBezTo>
                    <a:pt x="622" y="663"/>
                    <a:pt x="622" y="663"/>
                    <a:pt x="622" y="663"/>
                  </a:cubicBezTo>
                  <a:cubicBezTo>
                    <a:pt x="622" y="664"/>
                    <a:pt x="622" y="664"/>
                    <a:pt x="622" y="664"/>
                  </a:cubicBezTo>
                  <a:cubicBezTo>
                    <a:pt x="621" y="664"/>
                    <a:pt x="621" y="664"/>
                    <a:pt x="621" y="664"/>
                  </a:cubicBezTo>
                  <a:cubicBezTo>
                    <a:pt x="621" y="664"/>
                    <a:pt x="621" y="664"/>
                    <a:pt x="621" y="664"/>
                  </a:cubicBezTo>
                  <a:close/>
                  <a:moveTo>
                    <a:pt x="638" y="602"/>
                  </a:moveTo>
                  <a:cubicBezTo>
                    <a:pt x="639" y="601"/>
                    <a:pt x="639" y="601"/>
                    <a:pt x="639" y="601"/>
                  </a:cubicBezTo>
                  <a:cubicBezTo>
                    <a:pt x="640" y="600"/>
                    <a:pt x="640" y="600"/>
                    <a:pt x="640" y="600"/>
                  </a:cubicBezTo>
                  <a:cubicBezTo>
                    <a:pt x="640" y="601"/>
                    <a:pt x="640" y="601"/>
                    <a:pt x="640" y="601"/>
                  </a:cubicBezTo>
                  <a:cubicBezTo>
                    <a:pt x="639" y="602"/>
                    <a:pt x="639" y="602"/>
                    <a:pt x="639" y="602"/>
                  </a:cubicBezTo>
                  <a:cubicBezTo>
                    <a:pt x="638" y="602"/>
                    <a:pt x="638" y="602"/>
                    <a:pt x="638" y="602"/>
                  </a:cubicBezTo>
                  <a:cubicBezTo>
                    <a:pt x="638" y="602"/>
                    <a:pt x="638" y="602"/>
                    <a:pt x="638" y="602"/>
                  </a:cubicBezTo>
                  <a:close/>
                  <a:moveTo>
                    <a:pt x="633" y="615"/>
                  </a:moveTo>
                  <a:cubicBezTo>
                    <a:pt x="633" y="616"/>
                    <a:pt x="633" y="616"/>
                    <a:pt x="633" y="616"/>
                  </a:cubicBezTo>
                  <a:cubicBezTo>
                    <a:pt x="633" y="616"/>
                    <a:pt x="633" y="616"/>
                    <a:pt x="633" y="616"/>
                  </a:cubicBezTo>
                  <a:cubicBezTo>
                    <a:pt x="634" y="616"/>
                    <a:pt x="634" y="616"/>
                    <a:pt x="634" y="616"/>
                  </a:cubicBezTo>
                  <a:cubicBezTo>
                    <a:pt x="634" y="616"/>
                    <a:pt x="634" y="616"/>
                    <a:pt x="634" y="616"/>
                  </a:cubicBezTo>
                  <a:cubicBezTo>
                    <a:pt x="634" y="615"/>
                    <a:pt x="634" y="615"/>
                    <a:pt x="634" y="615"/>
                  </a:cubicBezTo>
                  <a:cubicBezTo>
                    <a:pt x="634" y="615"/>
                    <a:pt x="634" y="615"/>
                    <a:pt x="634" y="615"/>
                  </a:cubicBezTo>
                  <a:cubicBezTo>
                    <a:pt x="633" y="615"/>
                    <a:pt x="633" y="615"/>
                    <a:pt x="633" y="615"/>
                  </a:cubicBezTo>
                  <a:close/>
                  <a:moveTo>
                    <a:pt x="642" y="630"/>
                  </a:moveTo>
                  <a:cubicBezTo>
                    <a:pt x="642" y="628"/>
                    <a:pt x="642" y="628"/>
                    <a:pt x="642" y="628"/>
                  </a:cubicBezTo>
                  <a:cubicBezTo>
                    <a:pt x="641" y="627"/>
                    <a:pt x="641" y="627"/>
                    <a:pt x="641" y="627"/>
                  </a:cubicBezTo>
                  <a:cubicBezTo>
                    <a:pt x="642" y="628"/>
                    <a:pt x="642" y="628"/>
                    <a:pt x="642" y="628"/>
                  </a:cubicBezTo>
                  <a:cubicBezTo>
                    <a:pt x="642" y="628"/>
                    <a:pt x="642" y="628"/>
                    <a:pt x="642" y="628"/>
                  </a:cubicBezTo>
                  <a:cubicBezTo>
                    <a:pt x="643" y="628"/>
                    <a:pt x="643" y="628"/>
                    <a:pt x="643" y="628"/>
                  </a:cubicBezTo>
                  <a:cubicBezTo>
                    <a:pt x="644" y="628"/>
                    <a:pt x="644" y="628"/>
                    <a:pt x="644" y="628"/>
                  </a:cubicBezTo>
                  <a:cubicBezTo>
                    <a:pt x="644" y="629"/>
                    <a:pt x="644" y="629"/>
                    <a:pt x="644" y="629"/>
                  </a:cubicBezTo>
                  <a:cubicBezTo>
                    <a:pt x="643" y="630"/>
                    <a:pt x="643" y="630"/>
                    <a:pt x="643" y="630"/>
                  </a:cubicBezTo>
                  <a:cubicBezTo>
                    <a:pt x="642" y="630"/>
                    <a:pt x="642" y="630"/>
                    <a:pt x="642" y="630"/>
                  </a:cubicBezTo>
                  <a:close/>
                  <a:moveTo>
                    <a:pt x="638" y="629"/>
                  </a:moveTo>
                  <a:cubicBezTo>
                    <a:pt x="639" y="630"/>
                    <a:pt x="639" y="630"/>
                    <a:pt x="639" y="630"/>
                  </a:cubicBezTo>
                  <a:cubicBezTo>
                    <a:pt x="639" y="630"/>
                    <a:pt x="639" y="630"/>
                    <a:pt x="639" y="630"/>
                  </a:cubicBezTo>
                  <a:cubicBezTo>
                    <a:pt x="640" y="629"/>
                    <a:pt x="640" y="629"/>
                    <a:pt x="640" y="629"/>
                  </a:cubicBezTo>
                  <a:cubicBezTo>
                    <a:pt x="639" y="628"/>
                    <a:pt x="639" y="628"/>
                    <a:pt x="639" y="628"/>
                  </a:cubicBezTo>
                  <a:cubicBezTo>
                    <a:pt x="640" y="628"/>
                    <a:pt x="640" y="628"/>
                    <a:pt x="640" y="628"/>
                  </a:cubicBezTo>
                  <a:cubicBezTo>
                    <a:pt x="640" y="629"/>
                    <a:pt x="640" y="629"/>
                    <a:pt x="640" y="629"/>
                  </a:cubicBezTo>
                  <a:cubicBezTo>
                    <a:pt x="639" y="630"/>
                    <a:pt x="639" y="630"/>
                    <a:pt x="639" y="630"/>
                  </a:cubicBezTo>
                  <a:cubicBezTo>
                    <a:pt x="638" y="631"/>
                    <a:pt x="638" y="631"/>
                    <a:pt x="638" y="631"/>
                  </a:cubicBezTo>
                  <a:cubicBezTo>
                    <a:pt x="637" y="630"/>
                    <a:pt x="637" y="630"/>
                    <a:pt x="637" y="630"/>
                  </a:cubicBezTo>
                  <a:cubicBezTo>
                    <a:pt x="637" y="630"/>
                    <a:pt x="637" y="630"/>
                    <a:pt x="637" y="630"/>
                  </a:cubicBezTo>
                  <a:cubicBezTo>
                    <a:pt x="638" y="629"/>
                    <a:pt x="638" y="629"/>
                    <a:pt x="638" y="629"/>
                  </a:cubicBezTo>
                  <a:close/>
                  <a:moveTo>
                    <a:pt x="624" y="652"/>
                  </a:moveTo>
                  <a:cubicBezTo>
                    <a:pt x="624" y="651"/>
                    <a:pt x="624" y="651"/>
                    <a:pt x="624" y="651"/>
                  </a:cubicBezTo>
                  <a:cubicBezTo>
                    <a:pt x="624" y="652"/>
                    <a:pt x="624" y="652"/>
                    <a:pt x="624" y="652"/>
                  </a:cubicBezTo>
                  <a:cubicBezTo>
                    <a:pt x="624" y="652"/>
                    <a:pt x="624" y="652"/>
                    <a:pt x="624" y="652"/>
                  </a:cubicBezTo>
                  <a:cubicBezTo>
                    <a:pt x="624" y="652"/>
                    <a:pt x="624" y="652"/>
                    <a:pt x="624" y="652"/>
                  </a:cubicBezTo>
                  <a:close/>
                  <a:moveTo>
                    <a:pt x="642" y="647"/>
                  </a:moveTo>
                  <a:cubicBezTo>
                    <a:pt x="642" y="647"/>
                    <a:pt x="642" y="647"/>
                    <a:pt x="642" y="647"/>
                  </a:cubicBezTo>
                  <a:cubicBezTo>
                    <a:pt x="643" y="648"/>
                    <a:pt x="643" y="648"/>
                    <a:pt x="643" y="648"/>
                  </a:cubicBezTo>
                  <a:cubicBezTo>
                    <a:pt x="644" y="648"/>
                    <a:pt x="644" y="648"/>
                    <a:pt x="644" y="648"/>
                  </a:cubicBezTo>
                  <a:cubicBezTo>
                    <a:pt x="644" y="647"/>
                    <a:pt x="644" y="647"/>
                    <a:pt x="644" y="647"/>
                  </a:cubicBezTo>
                  <a:cubicBezTo>
                    <a:pt x="643" y="647"/>
                    <a:pt x="643" y="647"/>
                    <a:pt x="643" y="647"/>
                  </a:cubicBezTo>
                  <a:cubicBezTo>
                    <a:pt x="642" y="647"/>
                    <a:pt x="642" y="647"/>
                    <a:pt x="642" y="647"/>
                  </a:cubicBezTo>
                  <a:close/>
                  <a:moveTo>
                    <a:pt x="622" y="613"/>
                  </a:moveTo>
                  <a:cubicBezTo>
                    <a:pt x="622" y="614"/>
                    <a:pt x="622" y="614"/>
                    <a:pt x="622" y="614"/>
                  </a:cubicBezTo>
                  <a:cubicBezTo>
                    <a:pt x="620" y="615"/>
                    <a:pt x="620" y="615"/>
                    <a:pt x="620" y="615"/>
                  </a:cubicBezTo>
                  <a:cubicBezTo>
                    <a:pt x="619" y="616"/>
                    <a:pt x="619" y="616"/>
                    <a:pt x="619" y="616"/>
                  </a:cubicBezTo>
                  <a:cubicBezTo>
                    <a:pt x="619" y="616"/>
                    <a:pt x="619" y="616"/>
                    <a:pt x="619" y="616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8" y="618"/>
                    <a:pt x="618" y="618"/>
                    <a:pt x="618" y="618"/>
                  </a:cubicBezTo>
                  <a:cubicBezTo>
                    <a:pt x="619" y="618"/>
                    <a:pt x="619" y="618"/>
                    <a:pt x="619" y="618"/>
                  </a:cubicBezTo>
                  <a:cubicBezTo>
                    <a:pt x="618" y="619"/>
                    <a:pt x="618" y="619"/>
                    <a:pt x="618" y="619"/>
                  </a:cubicBezTo>
                  <a:cubicBezTo>
                    <a:pt x="617" y="619"/>
                    <a:pt x="617" y="619"/>
                    <a:pt x="617" y="619"/>
                  </a:cubicBezTo>
                  <a:cubicBezTo>
                    <a:pt x="616" y="620"/>
                    <a:pt x="616" y="620"/>
                    <a:pt x="616" y="620"/>
                  </a:cubicBezTo>
                  <a:cubicBezTo>
                    <a:pt x="616" y="621"/>
                    <a:pt x="616" y="621"/>
                    <a:pt x="616" y="621"/>
                  </a:cubicBezTo>
                  <a:cubicBezTo>
                    <a:pt x="617" y="621"/>
                    <a:pt x="617" y="621"/>
                    <a:pt x="617" y="621"/>
                  </a:cubicBezTo>
                  <a:cubicBezTo>
                    <a:pt x="617" y="621"/>
                    <a:pt x="617" y="621"/>
                    <a:pt x="617" y="621"/>
                  </a:cubicBezTo>
                  <a:cubicBezTo>
                    <a:pt x="616" y="622"/>
                    <a:pt x="616" y="622"/>
                    <a:pt x="616" y="622"/>
                  </a:cubicBezTo>
                  <a:cubicBezTo>
                    <a:pt x="615" y="622"/>
                    <a:pt x="615" y="622"/>
                    <a:pt x="615" y="622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4"/>
                    <a:pt x="614" y="624"/>
                    <a:pt x="614" y="624"/>
                  </a:cubicBezTo>
                  <a:cubicBezTo>
                    <a:pt x="612" y="627"/>
                    <a:pt x="612" y="627"/>
                    <a:pt x="612" y="627"/>
                  </a:cubicBezTo>
                  <a:cubicBezTo>
                    <a:pt x="612" y="628"/>
                    <a:pt x="612" y="628"/>
                    <a:pt x="612" y="628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3" y="630"/>
                    <a:pt x="613" y="630"/>
                    <a:pt x="613" y="630"/>
                  </a:cubicBezTo>
                  <a:cubicBezTo>
                    <a:pt x="612" y="630"/>
                    <a:pt x="612" y="630"/>
                    <a:pt x="612" y="630"/>
                  </a:cubicBezTo>
                  <a:cubicBezTo>
                    <a:pt x="612" y="629"/>
                    <a:pt x="612" y="629"/>
                    <a:pt x="612" y="629"/>
                  </a:cubicBezTo>
                  <a:cubicBezTo>
                    <a:pt x="611" y="629"/>
                    <a:pt x="611" y="629"/>
                    <a:pt x="611" y="629"/>
                  </a:cubicBezTo>
                  <a:cubicBezTo>
                    <a:pt x="610" y="630"/>
                    <a:pt x="610" y="630"/>
                    <a:pt x="610" y="630"/>
                  </a:cubicBezTo>
                  <a:cubicBezTo>
                    <a:pt x="609" y="631"/>
                    <a:pt x="609" y="631"/>
                    <a:pt x="609" y="631"/>
                  </a:cubicBezTo>
                  <a:cubicBezTo>
                    <a:pt x="609" y="632"/>
                    <a:pt x="609" y="632"/>
                    <a:pt x="609" y="632"/>
                  </a:cubicBezTo>
                  <a:cubicBezTo>
                    <a:pt x="610" y="632"/>
                    <a:pt x="610" y="632"/>
                    <a:pt x="610" y="632"/>
                  </a:cubicBezTo>
                  <a:cubicBezTo>
                    <a:pt x="611" y="633"/>
                    <a:pt x="611" y="633"/>
                    <a:pt x="611" y="633"/>
                  </a:cubicBezTo>
                  <a:cubicBezTo>
                    <a:pt x="610" y="633"/>
                    <a:pt x="610" y="633"/>
                    <a:pt x="610" y="633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5"/>
                    <a:pt x="609" y="635"/>
                    <a:pt x="609" y="635"/>
                  </a:cubicBezTo>
                  <a:cubicBezTo>
                    <a:pt x="607" y="634"/>
                    <a:pt x="607" y="634"/>
                    <a:pt x="607" y="634"/>
                  </a:cubicBezTo>
                  <a:cubicBezTo>
                    <a:pt x="607" y="635"/>
                    <a:pt x="607" y="635"/>
                    <a:pt x="607" y="635"/>
                  </a:cubicBezTo>
                  <a:cubicBezTo>
                    <a:pt x="607" y="636"/>
                    <a:pt x="607" y="636"/>
                    <a:pt x="607" y="636"/>
                  </a:cubicBezTo>
                  <a:cubicBezTo>
                    <a:pt x="606" y="637"/>
                    <a:pt x="606" y="637"/>
                    <a:pt x="606" y="637"/>
                  </a:cubicBezTo>
                  <a:cubicBezTo>
                    <a:pt x="605" y="638"/>
                    <a:pt x="605" y="638"/>
                    <a:pt x="605" y="638"/>
                  </a:cubicBezTo>
                  <a:cubicBezTo>
                    <a:pt x="604" y="640"/>
                    <a:pt x="604" y="640"/>
                    <a:pt x="604" y="640"/>
                  </a:cubicBezTo>
                  <a:cubicBezTo>
                    <a:pt x="604" y="640"/>
                    <a:pt x="604" y="640"/>
                    <a:pt x="604" y="640"/>
                  </a:cubicBezTo>
                  <a:cubicBezTo>
                    <a:pt x="603" y="638"/>
                    <a:pt x="603" y="638"/>
                    <a:pt x="603" y="638"/>
                  </a:cubicBezTo>
                  <a:cubicBezTo>
                    <a:pt x="603" y="640"/>
                    <a:pt x="603" y="640"/>
                    <a:pt x="603" y="640"/>
                  </a:cubicBezTo>
                  <a:cubicBezTo>
                    <a:pt x="602" y="638"/>
                    <a:pt x="602" y="638"/>
                    <a:pt x="602" y="638"/>
                  </a:cubicBezTo>
                  <a:cubicBezTo>
                    <a:pt x="602" y="638"/>
                    <a:pt x="602" y="638"/>
                    <a:pt x="602" y="638"/>
                  </a:cubicBezTo>
                  <a:cubicBezTo>
                    <a:pt x="603" y="637"/>
                    <a:pt x="603" y="637"/>
                    <a:pt x="603" y="637"/>
                  </a:cubicBezTo>
                  <a:cubicBezTo>
                    <a:pt x="604" y="636"/>
                    <a:pt x="604" y="636"/>
                    <a:pt x="604" y="636"/>
                  </a:cubicBezTo>
                  <a:cubicBezTo>
                    <a:pt x="603" y="637"/>
                    <a:pt x="603" y="637"/>
                    <a:pt x="603" y="637"/>
                  </a:cubicBezTo>
                  <a:cubicBezTo>
                    <a:pt x="602" y="637"/>
                    <a:pt x="602" y="637"/>
                    <a:pt x="602" y="637"/>
                  </a:cubicBezTo>
                  <a:cubicBezTo>
                    <a:pt x="600" y="639"/>
                    <a:pt x="600" y="639"/>
                    <a:pt x="600" y="639"/>
                  </a:cubicBezTo>
                  <a:cubicBezTo>
                    <a:pt x="599" y="641"/>
                    <a:pt x="599" y="641"/>
                    <a:pt x="599" y="641"/>
                  </a:cubicBezTo>
                  <a:cubicBezTo>
                    <a:pt x="600" y="641"/>
                    <a:pt x="600" y="641"/>
                    <a:pt x="600" y="641"/>
                  </a:cubicBezTo>
                  <a:cubicBezTo>
                    <a:pt x="601" y="640"/>
                    <a:pt x="601" y="640"/>
                    <a:pt x="601" y="640"/>
                  </a:cubicBezTo>
                  <a:cubicBezTo>
                    <a:pt x="604" y="640"/>
                    <a:pt x="604" y="640"/>
                    <a:pt x="604" y="640"/>
                  </a:cubicBezTo>
                  <a:cubicBezTo>
                    <a:pt x="606" y="640"/>
                    <a:pt x="606" y="640"/>
                    <a:pt x="606" y="640"/>
                  </a:cubicBezTo>
                  <a:cubicBezTo>
                    <a:pt x="604" y="641"/>
                    <a:pt x="604" y="641"/>
                    <a:pt x="604" y="641"/>
                  </a:cubicBezTo>
                  <a:cubicBezTo>
                    <a:pt x="603" y="643"/>
                    <a:pt x="603" y="643"/>
                    <a:pt x="603" y="643"/>
                  </a:cubicBezTo>
                  <a:cubicBezTo>
                    <a:pt x="602" y="645"/>
                    <a:pt x="602" y="645"/>
                    <a:pt x="602" y="645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598" y="647"/>
                    <a:pt x="598" y="647"/>
                    <a:pt x="598" y="647"/>
                  </a:cubicBezTo>
                  <a:cubicBezTo>
                    <a:pt x="597" y="648"/>
                    <a:pt x="597" y="648"/>
                    <a:pt x="597" y="648"/>
                  </a:cubicBezTo>
                  <a:cubicBezTo>
                    <a:pt x="597" y="648"/>
                    <a:pt x="597" y="648"/>
                    <a:pt x="597" y="648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51"/>
                    <a:pt x="597" y="651"/>
                    <a:pt x="597" y="651"/>
                  </a:cubicBezTo>
                  <a:cubicBezTo>
                    <a:pt x="597" y="651"/>
                    <a:pt x="597" y="651"/>
                    <a:pt x="597" y="651"/>
                  </a:cubicBezTo>
                  <a:cubicBezTo>
                    <a:pt x="598" y="651"/>
                    <a:pt x="598" y="651"/>
                    <a:pt x="598" y="651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2" y="652"/>
                    <a:pt x="602" y="652"/>
                    <a:pt x="602" y="652"/>
                  </a:cubicBezTo>
                  <a:cubicBezTo>
                    <a:pt x="603" y="651"/>
                    <a:pt x="603" y="651"/>
                    <a:pt x="603" y="651"/>
                  </a:cubicBezTo>
                  <a:cubicBezTo>
                    <a:pt x="604" y="650"/>
                    <a:pt x="604" y="650"/>
                    <a:pt x="604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6" y="649"/>
                    <a:pt x="606" y="649"/>
                    <a:pt x="606" y="649"/>
                  </a:cubicBezTo>
                  <a:cubicBezTo>
                    <a:pt x="606" y="649"/>
                    <a:pt x="606" y="649"/>
                    <a:pt x="606" y="649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7" y="651"/>
                    <a:pt x="607" y="651"/>
                    <a:pt x="607" y="651"/>
                  </a:cubicBezTo>
                  <a:cubicBezTo>
                    <a:pt x="608" y="650"/>
                    <a:pt x="608" y="650"/>
                    <a:pt x="608" y="650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11" y="651"/>
                    <a:pt x="611" y="651"/>
                    <a:pt x="611" y="651"/>
                  </a:cubicBezTo>
                  <a:cubicBezTo>
                    <a:pt x="612" y="651"/>
                    <a:pt x="612" y="651"/>
                    <a:pt x="612" y="651"/>
                  </a:cubicBezTo>
                  <a:cubicBezTo>
                    <a:pt x="613" y="652"/>
                    <a:pt x="613" y="652"/>
                    <a:pt x="613" y="652"/>
                  </a:cubicBezTo>
                  <a:cubicBezTo>
                    <a:pt x="613" y="652"/>
                    <a:pt x="613" y="652"/>
                    <a:pt x="613" y="652"/>
                  </a:cubicBezTo>
                  <a:cubicBezTo>
                    <a:pt x="615" y="652"/>
                    <a:pt x="615" y="652"/>
                    <a:pt x="615" y="652"/>
                  </a:cubicBezTo>
                  <a:cubicBezTo>
                    <a:pt x="616" y="652"/>
                    <a:pt x="616" y="652"/>
                    <a:pt x="616" y="652"/>
                  </a:cubicBezTo>
                  <a:cubicBezTo>
                    <a:pt x="616" y="653"/>
                    <a:pt x="616" y="653"/>
                    <a:pt x="616" y="653"/>
                  </a:cubicBezTo>
                  <a:cubicBezTo>
                    <a:pt x="617" y="653"/>
                    <a:pt x="617" y="653"/>
                    <a:pt x="617" y="653"/>
                  </a:cubicBezTo>
                  <a:cubicBezTo>
                    <a:pt x="618" y="652"/>
                    <a:pt x="618" y="652"/>
                    <a:pt x="618" y="652"/>
                  </a:cubicBezTo>
                  <a:cubicBezTo>
                    <a:pt x="618" y="652"/>
                    <a:pt x="618" y="652"/>
                    <a:pt x="618" y="652"/>
                  </a:cubicBezTo>
                  <a:cubicBezTo>
                    <a:pt x="619" y="652"/>
                    <a:pt x="619" y="652"/>
                    <a:pt x="619" y="652"/>
                  </a:cubicBezTo>
                  <a:cubicBezTo>
                    <a:pt x="619" y="652"/>
                    <a:pt x="619" y="652"/>
                    <a:pt x="619" y="652"/>
                  </a:cubicBezTo>
                  <a:cubicBezTo>
                    <a:pt x="620" y="652"/>
                    <a:pt x="620" y="652"/>
                    <a:pt x="620" y="652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2" y="652"/>
                    <a:pt x="622" y="652"/>
                    <a:pt x="622" y="652"/>
                  </a:cubicBezTo>
                  <a:cubicBezTo>
                    <a:pt x="623" y="651"/>
                    <a:pt x="623" y="651"/>
                    <a:pt x="623" y="651"/>
                  </a:cubicBezTo>
                  <a:cubicBezTo>
                    <a:pt x="622" y="650"/>
                    <a:pt x="622" y="650"/>
                    <a:pt x="622" y="650"/>
                  </a:cubicBezTo>
                  <a:cubicBezTo>
                    <a:pt x="623" y="649"/>
                    <a:pt x="623" y="649"/>
                    <a:pt x="623" y="649"/>
                  </a:cubicBezTo>
                  <a:cubicBezTo>
                    <a:pt x="623" y="650"/>
                    <a:pt x="623" y="650"/>
                    <a:pt x="623" y="650"/>
                  </a:cubicBezTo>
                  <a:cubicBezTo>
                    <a:pt x="624" y="649"/>
                    <a:pt x="624" y="649"/>
                    <a:pt x="624" y="649"/>
                  </a:cubicBezTo>
                  <a:cubicBezTo>
                    <a:pt x="624" y="648"/>
                    <a:pt x="624" y="648"/>
                    <a:pt x="624" y="648"/>
                  </a:cubicBezTo>
                  <a:cubicBezTo>
                    <a:pt x="624" y="649"/>
                    <a:pt x="624" y="649"/>
                    <a:pt x="624" y="649"/>
                  </a:cubicBezTo>
                  <a:cubicBezTo>
                    <a:pt x="623" y="650"/>
                    <a:pt x="623" y="650"/>
                    <a:pt x="623" y="650"/>
                  </a:cubicBezTo>
                  <a:cubicBezTo>
                    <a:pt x="624" y="651"/>
                    <a:pt x="624" y="651"/>
                    <a:pt x="624" y="651"/>
                  </a:cubicBezTo>
                  <a:cubicBezTo>
                    <a:pt x="624" y="650"/>
                    <a:pt x="624" y="650"/>
                    <a:pt x="624" y="650"/>
                  </a:cubicBezTo>
                  <a:cubicBezTo>
                    <a:pt x="625" y="649"/>
                    <a:pt x="625" y="649"/>
                    <a:pt x="625" y="649"/>
                  </a:cubicBezTo>
                  <a:cubicBezTo>
                    <a:pt x="625" y="649"/>
                    <a:pt x="625" y="649"/>
                    <a:pt x="625" y="649"/>
                  </a:cubicBezTo>
                  <a:cubicBezTo>
                    <a:pt x="625" y="650"/>
                    <a:pt x="625" y="650"/>
                    <a:pt x="625" y="650"/>
                  </a:cubicBezTo>
                  <a:cubicBezTo>
                    <a:pt x="625" y="651"/>
                    <a:pt x="625" y="651"/>
                    <a:pt x="625" y="651"/>
                  </a:cubicBezTo>
                  <a:cubicBezTo>
                    <a:pt x="625" y="652"/>
                    <a:pt x="625" y="652"/>
                    <a:pt x="625" y="652"/>
                  </a:cubicBezTo>
                  <a:cubicBezTo>
                    <a:pt x="626" y="651"/>
                    <a:pt x="626" y="651"/>
                    <a:pt x="626" y="651"/>
                  </a:cubicBezTo>
                  <a:cubicBezTo>
                    <a:pt x="626" y="651"/>
                    <a:pt x="626" y="651"/>
                    <a:pt x="626" y="651"/>
                  </a:cubicBezTo>
                  <a:cubicBezTo>
                    <a:pt x="626" y="651"/>
                    <a:pt x="626" y="651"/>
                    <a:pt x="626" y="651"/>
                  </a:cubicBezTo>
                  <a:cubicBezTo>
                    <a:pt x="625" y="653"/>
                    <a:pt x="625" y="653"/>
                    <a:pt x="625" y="653"/>
                  </a:cubicBezTo>
                  <a:cubicBezTo>
                    <a:pt x="623" y="653"/>
                    <a:pt x="623" y="653"/>
                    <a:pt x="623" y="653"/>
                  </a:cubicBezTo>
                  <a:cubicBezTo>
                    <a:pt x="623" y="654"/>
                    <a:pt x="623" y="654"/>
                    <a:pt x="623" y="654"/>
                  </a:cubicBezTo>
                  <a:cubicBezTo>
                    <a:pt x="624" y="653"/>
                    <a:pt x="624" y="653"/>
                    <a:pt x="624" y="653"/>
                  </a:cubicBezTo>
                  <a:cubicBezTo>
                    <a:pt x="625" y="653"/>
                    <a:pt x="625" y="653"/>
                    <a:pt x="625" y="653"/>
                  </a:cubicBezTo>
                  <a:cubicBezTo>
                    <a:pt x="625" y="654"/>
                    <a:pt x="625" y="654"/>
                    <a:pt x="625" y="654"/>
                  </a:cubicBezTo>
                  <a:cubicBezTo>
                    <a:pt x="626" y="654"/>
                    <a:pt x="626" y="654"/>
                    <a:pt x="626" y="654"/>
                  </a:cubicBezTo>
                  <a:cubicBezTo>
                    <a:pt x="627" y="654"/>
                    <a:pt x="627" y="654"/>
                    <a:pt x="627" y="654"/>
                  </a:cubicBezTo>
                  <a:cubicBezTo>
                    <a:pt x="627" y="654"/>
                    <a:pt x="627" y="654"/>
                    <a:pt x="627" y="654"/>
                  </a:cubicBezTo>
                  <a:cubicBezTo>
                    <a:pt x="628" y="654"/>
                    <a:pt x="628" y="654"/>
                    <a:pt x="628" y="654"/>
                  </a:cubicBezTo>
                  <a:cubicBezTo>
                    <a:pt x="629" y="652"/>
                    <a:pt x="629" y="652"/>
                    <a:pt x="629" y="652"/>
                  </a:cubicBezTo>
                  <a:cubicBezTo>
                    <a:pt x="629" y="651"/>
                    <a:pt x="629" y="651"/>
                    <a:pt x="629" y="651"/>
                  </a:cubicBezTo>
                  <a:cubicBezTo>
                    <a:pt x="629" y="652"/>
                    <a:pt x="629" y="652"/>
                    <a:pt x="629" y="652"/>
                  </a:cubicBezTo>
                  <a:cubicBezTo>
                    <a:pt x="631" y="652"/>
                    <a:pt x="631" y="652"/>
                    <a:pt x="631" y="652"/>
                  </a:cubicBezTo>
                  <a:cubicBezTo>
                    <a:pt x="631" y="653"/>
                    <a:pt x="631" y="653"/>
                    <a:pt x="631" y="653"/>
                  </a:cubicBezTo>
                  <a:cubicBezTo>
                    <a:pt x="632" y="653"/>
                    <a:pt x="632" y="653"/>
                    <a:pt x="632" y="653"/>
                  </a:cubicBezTo>
                  <a:cubicBezTo>
                    <a:pt x="633" y="652"/>
                    <a:pt x="633" y="652"/>
                    <a:pt x="633" y="652"/>
                  </a:cubicBezTo>
                  <a:cubicBezTo>
                    <a:pt x="634" y="652"/>
                    <a:pt x="634" y="652"/>
                    <a:pt x="634" y="652"/>
                  </a:cubicBezTo>
                  <a:cubicBezTo>
                    <a:pt x="633" y="653"/>
                    <a:pt x="633" y="653"/>
                    <a:pt x="633" y="653"/>
                  </a:cubicBezTo>
                  <a:cubicBezTo>
                    <a:pt x="633" y="654"/>
                    <a:pt x="633" y="654"/>
                    <a:pt x="633" y="654"/>
                  </a:cubicBezTo>
                  <a:cubicBezTo>
                    <a:pt x="632" y="654"/>
                    <a:pt x="632" y="654"/>
                    <a:pt x="632" y="654"/>
                  </a:cubicBezTo>
                  <a:cubicBezTo>
                    <a:pt x="630" y="654"/>
                    <a:pt x="630" y="654"/>
                    <a:pt x="630" y="654"/>
                  </a:cubicBezTo>
                  <a:cubicBezTo>
                    <a:pt x="629" y="655"/>
                    <a:pt x="629" y="655"/>
                    <a:pt x="629" y="655"/>
                  </a:cubicBezTo>
                  <a:cubicBezTo>
                    <a:pt x="629" y="656"/>
                    <a:pt x="629" y="656"/>
                    <a:pt x="629" y="656"/>
                  </a:cubicBezTo>
                  <a:cubicBezTo>
                    <a:pt x="629" y="656"/>
                    <a:pt x="629" y="656"/>
                    <a:pt x="629" y="656"/>
                  </a:cubicBezTo>
                  <a:cubicBezTo>
                    <a:pt x="629" y="657"/>
                    <a:pt x="629" y="657"/>
                    <a:pt x="629" y="657"/>
                  </a:cubicBezTo>
                  <a:cubicBezTo>
                    <a:pt x="628" y="657"/>
                    <a:pt x="628" y="657"/>
                    <a:pt x="628" y="657"/>
                  </a:cubicBezTo>
                  <a:cubicBezTo>
                    <a:pt x="627" y="657"/>
                    <a:pt x="627" y="657"/>
                    <a:pt x="627" y="657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6" y="658"/>
                    <a:pt x="626" y="658"/>
                    <a:pt x="626" y="658"/>
                  </a:cubicBezTo>
                  <a:cubicBezTo>
                    <a:pt x="624" y="659"/>
                    <a:pt x="624" y="659"/>
                    <a:pt x="624" y="659"/>
                  </a:cubicBezTo>
                  <a:cubicBezTo>
                    <a:pt x="623" y="660"/>
                    <a:pt x="623" y="660"/>
                    <a:pt x="623" y="660"/>
                  </a:cubicBezTo>
                  <a:cubicBezTo>
                    <a:pt x="623" y="660"/>
                    <a:pt x="623" y="660"/>
                    <a:pt x="623" y="660"/>
                  </a:cubicBezTo>
                  <a:cubicBezTo>
                    <a:pt x="623" y="661"/>
                    <a:pt x="623" y="661"/>
                    <a:pt x="623" y="661"/>
                  </a:cubicBezTo>
                  <a:cubicBezTo>
                    <a:pt x="624" y="661"/>
                    <a:pt x="624" y="661"/>
                    <a:pt x="624" y="661"/>
                  </a:cubicBezTo>
                  <a:cubicBezTo>
                    <a:pt x="625" y="661"/>
                    <a:pt x="625" y="661"/>
                    <a:pt x="625" y="661"/>
                  </a:cubicBezTo>
                  <a:cubicBezTo>
                    <a:pt x="625" y="661"/>
                    <a:pt x="625" y="661"/>
                    <a:pt x="625" y="661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7" y="660"/>
                    <a:pt x="627" y="660"/>
                    <a:pt x="627" y="660"/>
                  </a:cubicBezTo>
                  <a:cubicBezTo>
                    <a:pt x="627" y="661"/>
                    <a:pt x="627" y="661"/>
                    <a:pt x="627" y="661"/>
                  </a:cubicBezTo>
                  <a:cubicBezTo>
                    <a:pt x="627" y="661"/>
                    <a:pt x="627" y="661"/>
                    <a:pt x="627" y="661"/>
                  </a:cubicBezTo>
                  <a:cubicBezTo>
                    <a:pt x="628" y="661"/>
                    <a:pt x="628" y="661"/>
                    <a:pt x="628" y="661"/>
                  </a:cubicBezTo>
                  <a:cubicBezTo>
                    <a:pt x="629" y="660"/>
                    <a:pt x="629" y="660"/>
                    <a:pt x="629" y="660"/>
                  </a:cubicBezTo>
                  <a:cubicBezTo>
                    <a:pt x="630" y="659"/>
                    <a:pt x="630" y="659"/>
                    <a:pt x="630" y="659"/>
                  </a:cubicBezTo>
                  <a:cubicBezTo>
                    <a:pt x="630" y="659"/>
                    <a:pt x="630" y="659"/>
                    <a:pt x="630" y="659"/>
                  </a:cubicBezTo>
                  <a:cubicBezTo>
                    <a:pt x="630" y="658"/>
                    <a:pt x="630" y="658"/>
                    <a:pt x="630" y="658"/>
                  </a:cubicBezTo>
                  <a:cubicBezTo>
                    <a:pt x="631" y="657"/>
                    <a:pt x="631" y="657"/>
                    <a:pt x="631" y="657"/>
                  </a:cubicBezTo>
                  <a:cubicBezTo>
                    <a:pt x="631" y="657"/>
                    <a:pt x="631" y="657"/>
                    <a:pt x="631" y="657"/>
                  </a:cubicBezTo>
                  <a:cubicBezTo>
                    <a:pt x="633" y="655"/>
                    <a:pt x="633" y="655"/>
                    <a:pt x="633" y="655"/>
                  </a:cubicBezTo>
                  <a:cubicBezTo>
                    <a:pt x="633" y="655"/>
                    <a:pt x="633" y="655"/>
                    <a:pt x="633" y="655"/>
                  </a:cubicBezTo>
                  <a:cubicBezTo>
                    <a:pt x="634" y="655"/>
                    <a:pt x="634" y="655"/>
                    <a:pt x="634" y="655"/>
                  </a:cubicBezTo>
                  <a:cubicBezTo>
                    <a:pt x="635" y="655"/>
                    <a:pt x="635" y="655"/>
                    <a:pt x="635" y="655"/>
                  </a:cubicBezTo>
                  <a:cubicBezTo>
                    <a:pt x="634" y="656"/>
                    <a:pt x="634" y="656"/>
                    <a:pt x="634" y="656"/>
                  </a:cubicBezTo>
                  <a:cubicBezTo>
                    <a:pt x="635" y="656"/>
                    <a:pt x="635" y="656"/>
                    <a:pt x="635" y="656"/>
                  </a:cubicBezTo>
                  <a:cubicBezTo>
                    <a:pt x="636" y="655"/>
                    <a:pt x="636" y="655"/>
                    <a:pt x="636" y="655"/>
                  </a:cubicBezTo>
                  <a:cubicBezTo>
                    <a:pt x="637" y="653"/>
                    <a:pt x="637" y="653"/>
                    <a:pt x="637" y="653"/>
                  </a:cubicBezTo>
                  <a:cubicBezTo>
                    <a:pt x="638" y="652"/>
                    <a:pt x="638" y="652"/>
                    <a:pt x="638" y="652"/>
                  </a:cubicBezTo>
                  <a:cubicBezTo>
                    <a:pt x="638" y="650"/>
                    <a:pt x="638" y="650"/>
                    <a:pt x="638" y="650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9" y="650"/>
                    <a:pt x="639" y="650"/>
                    <a:pt x="639" y="650"/>
                  </a:cubicBezTo>
                  <a:cubicBezTo>
                    <a:pt x="640" y="650"/>
                    <a:pt x="640" y="650"/>
                    <a:pt x="640" y="650"/>
                  </a:cubicBezTo>
                  <a:cubicBezTo>
                    <a:pt x="640" y="651"/>
                    <a:pt x="640" y="651"/>
                    <a:pt x="640" y="651"/>
                  </a:cubicBezTo>
                  <a:cubicBezTo>
                    <a:pt x="640" y="652"/>
                    <a:pt x="640" y="652"/>
                    <a:pt x="640" y="652"/>
                  </a:cubicBezTo>
                  <a:cubicBezTo>
                    <a:pt x="640" y="653"/>
                    <a:pt x="640" y="653"/>
                    <a:pt x="640" y="653"/>
                  </a:cubicBezTo>
                  <a:cubicBezTo>
                    <a:pt x="640" y="655"/>
                    <a:pt x="640" y="655"/>
                    <a:pt x="640" y="655"/>
                  </a:cubicBezTo>
                  <a:cubicBezTo>
                    <a:pt x="640" y="655"/>
                    <a:pt x="640" y="655"/>
                    <a:pt x="640" y="655"/>
                  </a:cubicBezTo>
                  <a:cubicBezTo>
                    <a:pt x="640" y="656"/>
                    <a:pt x="640" y="656"/>
                    <a:pt x="640" y="656"/>
                  </a:cubicBezTo>
                  <a:cubicBezTo>
                    <a:pt x="639" y="657"/>
                    <a:pt x="639" y="657"/>
                    <a:pt x="639" y="657"/>
                  </a:cubicBezTo>
                  <a:cubicBezTo>
                    <a:pt x="638" y="660"/>
                    <a:pt x="638" y="660"/>
                    <a:pt x="638" y="660"/>
                  </a:cubicBezTo>
                  <a:cubicBezTo>
                    <a:pt x="638" y="661"/>
                    <a:pt x="638" y="661"/>
                    <a:pt x="638" y="661"/>
                  </a:cubicBezTo>
                  <a:cubicBezTo>
                    <a:pt x="637" y="662"/>
                    <a:pt x="637" y="662"/>
                    <a:pt x="637" y="662"/>
                  </a:cubicBezTo>
                  <a:cubicBezTo>
                    <a:pt x="637" y="663"/>
                    <a:pt x="637" y="663"/>
                    <a:pt x="637" y="663"/>
                  </a:cubicBezTo>
                  <a:cubicBezTo>
                    <a:pt x="638" y="663"/>
                    <a:pt x="638" y="663"/>
                    <a:pt x="638" y="663"/>
                  </a:cubicBezTo>
                  <a:cubicBezTo>
                    <a:pt x="639" y="662"/>
                    <a:pt x="639" y="662"/>
                    <a:pt x="639" y="662"/>
                  </a:cubicBezTo>
                  <a:cubicBezTo>
                    <a:pt x="640" y="660"/>
                    <a:pt x="640" y="660"/>
                    <a:pt x="640" y="660"/>
                  </a:cubicBezTo>
                  <a:cubicBezTo>
                    <a:pt x="641" y="660"/>
                    <a:pt x="641" y="660"/>
                    <a:pt x="641" y="660"/>
                  </a:cubicBezTo>
                  <a:cubicBezTo>
                    <a:pt x="642" y="658"/>
                    <a:pt x="642" y="658"/>
                    <a:pt x="642" y="658"/>
                  </a:cubicBezTo>
                  <a:cubicBezTo>
                    <a:pt x="643" y="657"/>
                    <a:pt x="643" y="657"/>
                    <a:pt x="643" y="657"/>
                  </a:cubicBezTo>
                  <a:cubicBezTo>
                    <a:pt x="643" y="658"/>
                    <a:pt x="643" y="658"/>
                    <a:pt x="643" y="658"/>
                  </a:cubicBezTo>
                  <a:cubicBezTo>
                    <a:pt x="645" y="658"/>
                    <a:pt x="645" y="658"/>
                    <a:pt x="645" y="658"/>
                  </a:cubicBezTo>
                  <a:cubicBezTo>
                    <a:pt x="645" y="659"/>
                    <a:pt x="645" y="659"/>
                    <a:pt x="645" y="659"/>
                  </a:cubicBezTo>
                  <a:cubicBezTo>
                    <a:pt x="644" y="659"/>
                    <a:pt x="644" y="659"/>
                    <a:pt x="644" y="659"/>
                  </a:cubicBezTo>
                  <a:cubicBezTo>
                    <a:pt x="642" y="660"/>
                    <a:pt x="642" y="660"/>
                    <a:pt x="642" y="660"/>
                  </a:cubicBezTo>
                  <a:cubicBezTo>
                    <a:pt x="642" y="661"/>
                    <a:pt x="642" y="661"/>
                    <a:pt x="642" y="661"/>
                  </a:cubicBezTo>
                  <a:cubicBezTo>
                    <a:pt x="642" y="663"/>
                    <a:pt x="642" y="663"/>
                    <a:pt x="642" y="663"/>
                  </a:cubicBezTo>
                  <a:cubicBezTo>
                    <a:pt x="642" y="663"/>
                    <a:pt x="642" y="663"/>
                    <a:pt x="642" y="663"/>
                  </a:cubicBezTo>
                  <a:cubicBezTo>
                    <a:pt x="642" y="665"/>
                    <a:pt x="642" y="665"/>
                    <a:pt x="642" y="665"/>
                  </a:cubicBezTo>
                  <a:cubicBezTo>
                    <a:pt x="643" y="665"/>
                    <a:pt x="643" y="665"/>
                    <a:pt x="643" y="665"/>
                  </a:cubicBezTo>
                  <a:cubicBezTo>
                    <a:pt x="643" y="664"/>
                    <a:pt x="643" y="664"/>
                    <a:pt x="643" y="664"/>
                  </a:cubicBezTo>
                  <a:cubicBezTo>
                    <a:pt x="644" y="663"/>
                    <a:pt x="644" y="663"/>
                    <a:pt x="644" y="663"/>
                  </a:cubicBezTo>
                  <a:cubicBezTo>
                    <a:pt x="645" y="663"/>
                    <a:pt x="645" y="663"/>
                    <a:pt x="645" y="663"/>
                  </a:cubicBezTo>
                  <a:cubicBezTo>
                    <a:pt x="646" y="665"/>
                    <a:pt x="646" y="665"/>
                    <a:pt x="646" y="665"/>
                  </a:cubicBezTo>
                  <a:cubicBezTo>
                    <a:pt x="646" y="665"/>
                    <a:pt x="646" y="665"/>
                    <a:pt x="646" y="665"/>
                  </a:cubicBezTo>
                  <a:cubicBezTo>
                    <a:pt x="648" y="664"/>
                    <a:pt x="648" y="664"/>
                    <a:pt x="648" y="664"/>
                  </a:cubicBezTo>
                  <a:cubicBezTo>
                    <a:pt x="648" y="663"/>
                    <a:pt x="648" y="663"/>
                    <a:pt x="648" y="663"/>
                  </a:cubicBezTo>
                  <a:cubicBezTo>
                    <a:pt x="648" y="663"/>
                    <a:pt x="648" y="663"/>
                    <a:pt x="648" y="663"/>
                  </a:cubicBezTo>
                  <a:cubicBezTo>
                    <a:pt x="648" y="662"/>
                    <a:pt x="648" y="662"/>
                    <a:pt x="648" y="662"/>
                  </a:cubicBezTo>
                  <a:cubicBezTo>
                    <a:pt x="648" y="661"/>
                    <a:pt x="648" y="661"/>
                    <a:pt x="648" y="661"/>
                  </a:cubicBezTo>
                  <a:cubicBezTo>
                    <a:pt x="649" y="661"/>
                    <a:pt x="649" y="661"/>
                    <a:pt x="649" y="661"/>
                  </a:cubicBezTo>
                  <a:cubicBezTo>
                    <a:pt x="649" y="660"/>
                    <a:pt x="649" y="660"/>
                    <a:pt x="649" y="660"/>
                  </a:cubicBezTo>
                  <a:cubicBezTo>
                    <a:pt x="649" y="659"/>
                    <a:pt x="649" y="659"/>
                    <a:pt x="649" y="659"/>
                  </a:cubicBezTo>
                  <a:cubicBezTo>
                    <a:pt x="649" y="658"/>
                    <a:pt x="649" y="658"/>
                    <a:pt x="649" y="658"/>
                  </a:cubicBezTo>
                  <a:cubicBezTo>
                    <a:pt x="650" y="656"/>
                    <a:pt x="650" y="656"/>
                    <a:pt x="650" y="656"/>
                  </a:cubicBezTo>
                  <a:cubicBezTo>
                    <a:pt x="651" y="655"/>
                    <a:pt x="651" y="655"/>
                    <a:pt x="651" y="655"/>
                  </a:cubicBezTo>
                  <a:cubicBezTo>
                    <a:pt x="651" y="652"/>
                    <a:pt x="651" y="652"/>
                    <a:pt x="651" y="652"/>
                  </a:cubicBezTo>
                  <a:cubicBezTo>
                    <a:pt x="651" y="651"/>
                    <a:pt x="651" y="651"/>
                    <a:pt x="651" y="651"/>
                  </a:cubicBezTo>
                  <a:cubicBezTo>
                    <a:pt x="651" y="651"/>
                    <a:pt x="651" y="651"/>
                    <a:pt x="651" y="651"/>
                  </a:cubicBezTo>
                  <a:cubicBezTo>
                    <a:pt x="651" y="652"/>
                    <a:pt x="651" y="652"/>
                    <a:pt x="651" y="652"/>
                  </a:cubicBezTo>
                  <a:cubicBezTo>
                    <a:pt x="650" y="653"/>
                    <a:pt x="650" y="653"/>
                    <a:pt x="650" y="653"/>
                  </a:cubicBezTo>
                  <a:cubicBezTo>
                    <a:pt x="649" y="654"/>
                    <a:pt x="649" y="654"/>
                    <a:pt x="649" y="654"/>
                  </a:cubicBezTo>
                  <a:cubicBezTo>
                    <a:pt x="648" y="655"/>
                    <a:pt x="648" y="655"/>
                    <a:pt x="648" y="655"/>
                  </a:cubicBezTo>
                  <a:cubicBezTo>
                    <a:pt x="647" y="655"/>
                    <a:pt x="647" y="655"/>
                    <a:pt x="647" y="655"/>
                  </a:cubicBezTo>
                  <a:cubicBezTo>
                    <a:pt x="646" y="654"/>
                    <a:pt x="646" y="654"/>
                    <a:pt x="646" y="654"/>
                  </a:cubicBezTo>
                  <a:cubicBezTo>
                    <a:pt x="647" y="653"/>
                    <a:pt x="647" y="653"/>
                    <a:pt x="647" y="653"/>
                  </a:cubicBezTo>
                  <a:cubicBezTo>
                    <a:pt x="647" y="652"/>
                    <a:pt x="647" y="652"/>
                    <a:pt x="647" y="652"/>
                  </a:cubicBezTo>
                  <a:cubicBezTo>
                    <a:pt x="648" y="650"/>
                    <a:pt x="648" y="650"/>
                    <a:pt x="648" y="650"/>
                  </a:cubicBezTo>
                  <a:cubicBezTo>
                    <a:pt x="648" y="650"/>
                    <a:pt x="648" y="650"/>
                    <a:pt x="648" y="650"/>
                  </a:cubicBezTo>
                  <a:cubicBezTo>
                    <a:pt x="650" y="649"/>
                    <a:pt x="650" y="649"/>
                    <a:pt x="650" y="649"/>
                  </a:cubicBezTo>
                  <a:cubicBezTo>
                    <a:pt x="650" y="649"/>
                    <a:pt x="650" y="649"/>
                    <a:pt x="650" y="649"/>
                  </a:cubicBezTo>
                  <a:cubicBezTo>
                    <a:pt x="651" y="648"/>
                    <a:pt x="651" y="648"/>
                    <a:pt x="651" y="648"/>
                  </a:cubicBezTo>
                  <a:cubicBezTo>
                    <a:pt x="651" y="647"/>
                    <a:pt x="651" y="647"/>
                    <a:pt x="651" y="647"/>
                  </a:cubicBezTo>
                  <a:cubicBezTo>
                    <a:pt x="650" y="648"/>
                    <a:pt x="650" y="648"/>
                    <a:pt x="650" y="648"/>
                  </a:cubicBezTo>
                  <a:cubicBezTo>
                    <a:pt x="649" y="648"/>
                    <a:pt x="649" y="648"/>
                    <a:pt x="649" y="648"/>
                  </a:cubicBezTo>
                  <a:cubicBezTo>
                    <a:pt x="648" y="649"/>
                    <a:pt x="648" y="649"/>
                    <a:pt x="648" y="649"/>
                  </a:cubicBezTo>
                  <a:cubicBezTo>
                    <a:pt x="647" y="649"/>
                    <a:pt x="647" y="649"/>
                    <a:pt x="647" y="649"/>
                  </a:cubicBezTo>
                  <a:cubicBezTo>
                    <a:pt x="646" y="650"/>
                    <a:pt x="646" y="650"/>
                    <a:pt x="646" y="650"/>
                  </a:cubicBezTo>
                  <a:cubicBezTo>
                    <a:pt x="646" y="651"/>
                    <a:pt x="646" y="651"/>
                    <a:pt x="646" y="651"/>
                  </a:cubicBezTo>
                  <a:cubicBezTo>
                    <a:pt x="644" y="652"/>
                    <a:pt x="644" y="652"/>
                    <a:pt x="644" y="652"/>
                  </a:cubicBezTo>
                  <a:cubicBezTo>
                    <a:pt x="644" y="653"/>
                    <a:pt x="644" y="653"/>
                    <a:pt x="644" y="653"/>
                  </a:cubicBezTo>
                  <a:cubicBezTo>
                    <a:pt x="643" y="653"/>
                    <a:pt x="643" y="653"/>
                    <a:pt x="643" y="653"/>
                  </a:cubicBezTo>
                  <a:cubicBezTo>
                    <a:pt x="642" y="652"/>
                    <a:pt x="642" y="652"/>
                    <a:pt x="642" y="652"/>
                  </a:cubicBezTo>
                  <a:cubicBezTo>
                    <a:pt x="642" y="652"/>
                    <a:pt x="642" y="652"/>
                    <a:pt x="642" y="652"/>
                  </a:cubicBezTo>
                  <a:cubicBezTo>
                    <a:pt x="641" y="651"/>
                    <a:pt x="641" y="651"/>
                    <a:pt x="641" y="651"/>
                  </a:cubicBezTo>
                  <a:cubicBezTo>
                    <a:pt x="641" y="650"/>
                    <a:pt x="641" y="650"/>
                    <a:pt x="641" y="650"/>
                  </a:cubicBezTo>
                  <a:cubicBezTo>
                    <a:pt x="642" y="650"/>
                    <a:pt x="642" y="650"/>
                    <a:pt x="642" y="650"/>
                  </a:cubicBezTo>
                  <a:cubicBezTo>
                    <a:pt x="642" y="650"/>
                    <a:pt x="642" y="650"/>
                    <a:pt x="642" y="650"/>
                  </a:cubicBezTo>
                  <a:cubicBezTo>
                    <a:pt x="643" y="649"/>
                    <a:pt x="643" y="649"/>
                    <a:pt x="643" y="649"/>
                  </a:cubicBezTo>
                  <a:cubicBezTo>
                    <a:pt x="643" y="649"/>
                    <a:pt x="643" y="649"/>
                    <a:pt x="643" y="649"/>
                  </a:cubicBezTo>
                  <a:cubicBezTo>
                    <a:pt x="641" y="648"/>
                    <a:pt x="641" y="648"/>
                    <a:pt x="641" y="648"/>
                  </a:cubicBezTo>
                  <a:cubicBezTo>
                    <a:pt x="642" y="649"/>
                    <a:pt x="642" y="649"/>
                    <a:pt x="642" y="649"/>
                  </a:cubicBezTo>
                  <a:cubicBezTo>
                    <a:pt x="644" y="648"/>
                    <a:pt x="644" y="648"/>
                    <a:pt x="644" y="648"/>
                  </a:cubicBezTo>
                  <a:cubicBezTo>
                    <a:pt x="642" y="648"/>
                    <a:pt x="642" y="648"/>
                    <a:pt x="642" y="648"/>
                  </a:cubicBezTo>
                  <a:cubicBezTo>
                    <a:pt x="642" y="648"/>
                    <a:pt x="642" y="648"/>
                    <a:pt x="642" y="648"/>
                  </a:cubicBezTo>
                  <a:cubicBezTo>
                    <a:pt x="642" y="647"/>
                    <a:pt x="642" y="647"/>
                    <a:pt x="642" y="647"/>
                  </a:cubicBezTo>
                  <a:cubicBezTo>
                    <a:pt x="642" y="646"/>
                    <a:pt x="642" y="646"/>
                    <a:pt x="642" y="646"/>
                  </a:cubicBezTo>
                  <a:cubicBezTo>
                    <a:pt x="644" y="646"/>
                    <a:pt x="644" y="646"/>
                    <a:pt x="644" y="646"/>
                  </a:cubicBezTo>
                  <a:cubicBezTo>
                    <a:pt x="644" y="646"/>
                    <a:pt x="644" y="646"/>
                    <a:pt x="644" y="646"/>
                  </a:cubicBezTo>
                  <a:cubicBezTo>
                    <a:pt x="645" y="645"/>
                    <a:pt x="645" y="645"/>
                    <a:pt x="645" y="645"/>
                  </a:cubicBezTo>
                  <a:cubicBezTo>
                    <a:pt x="646" y="643"/>
                    <a:pt x="646" y="643"/>
                    <a:pt x="646" y="643"/>
                  </a:cubicBezTo>
                  <a:cubicBezTo>
                    <a:pt x="647" y="643"/>
                    <a:pt x="647" y="643"/>
                    <a:pt x="647" y="643"/>
                  </a:cubicBezTo>
                  <a:cubicBezTo>
                    <a:pt x="648" y="644"/>
                    <a:pt x="648" y="644"/>
                    <a:pt x="648" y="644"/>
                  </a:cubicBezTo>
                  <a:cubicBezTo>
                    <a:pt x="649" y="643"/>
                    <a:pt x="649" y="643"/>
                    <a:pt x="649" y="643"/>
                  </a:cubicBezTo>
                  <a:cubicBezTo>
                    <a:pt x="650" y="642"/>
                    <a:pt x="650" y="642"/>
                    <a:pt x="650" y="642"/>
                  </a:cubicBezTo>
                  <a:cubicBezTo>
                    <a:pt x="650" y="641"/>
                    <a:pt x="650" y="641"/>
                    <a:pt x="650" y="641"/>
                  </a:cubicBezTo>
                  <a:cubicBezTo>
                    <a:pt x="649" y="640"/>
                    <a:pt x="649" y="640"/>
                    <a:pt x="649" y="640"/>
                  </a:cubicBezTo>
                  <a:cubicBezTo>
                    <a:pt x="648" y="641"/>
                    <a:pt x="648" y="641"/>
                    <a:pt x="648" y="641"/>
                  </a:cubicBezTo>
                  <a:cubicBezTo>
                    <a:pt x="647" y="641"/>
                    <a:pt x="647" y="641"/>
                    <a:pt x="647" y="641"/>
                  </a:cubicBezTo>
                  <a:cubicBezTo>
                    <a:pt x="647" y="641"/>
                    <a:pt x="647" y="641"/>
                    <a:pt x="647" y="641"/>
                  </a:cubicBezTo>
                  <a:cubicBezTo>
                    <a:pt x="646" y="641"/>
                    <a:pt x="646" y="641"/>
                    <a:pt x="646" y="641"/>
                  </a:cubicBezTo>
                  <a:cubicBezTo>
                    <a:pt x="646" y="641"/>
                    <a:pt x="646" y="641"/>
                    <a:pt x="646" y="641"/>
                  </a:cubicBezTo>
                  <a:cubicBezTo>
                    <a:pt x="646" y="643"/>
                    <a:pt x="646" y="643"/>
                    <a:pt x="646" y="643"/>
                  </a:cubicBezTo>
                  <a:cubicBezTo>
                    <a:pt x="645" y="643"/>
                    <a:pt x="645" y="643"/>
                    <a:pt x="645" y="643"/>
                  </a:cubicBezTo>
                  <a:cubicBezTo>
                    <a:pt x="644" y="643"/>
                    <a:pt x="644" y="643"/>
                    <a:pt x="644" y="643"/>
                  </a:cubicBezTo>
                  <a:cubicBezTo>
                    <a:pt x="643" y="644"/>
                    <a:pt x="643" y="644"/>
                    <a:pt x="643" y="644"/>
                  </a:cubicBezTo>
                  <a:cubicBezTo>
                    <a:pt x="643" y="644"/>
                    <a:pt x="643" y="644"/>
                    <a:pt x="643" y="644"/>
                  </a:cubicBezTo>
                  <a:cubicBezTo>
                    <a:pt x="642" y="645"/>
                    <a:pt x="642" y="645"/>
                    <a:pt x="642" y="645"/>
                  </a:cubicBezTo>
                  <a:cubicBezTo>
                    <a:pt x="642" y="645"/>
                    <a:pt x="642" y="645"/>
                    <a:pt x="642" y="645"/>
                  </a:cubicBezTo>
                  <a:cubicBezTo>
                    <a:pt x="642" y="645"/>
                    <a:pt x="642" y="645"/>
                    <a:pt x="642" y="645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1" y="644"/>
                    <a:pt x="641" y="644"/>
                    <a:pt x="641" y="644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3" y="643"/>
                    <a:pt x="643" y="643"/>
                    <a:pt x="643" y="643"/>
                  </a:cubicBezTo>
                  <a:cubicBezTo>
                    <a:pt x="643" y="642"/>
                    <a:pt x="643" y="642"/>
                    <a:pt x="643" y="642"/>
                  </a:cubicBezTo>
                  <a:cubicBezTo>
                    <a:pt x="642" y="642"/>
                    <a:pt x="642" y="642"/>
                    <a:pt x="642" y="642"/>
                  </a:cubicBezTo>
                  <a:cubicBezTo>
                    <a:pt x="643" y="641"/>
                    <a:pt x="643" y="641"/>
                    <a:pt x="643" y="641"/>
                  </a:cubicBezTo>
                  <a:cubicBezTo>
                    <a:pt x="644" y="640"/>
                    <a:pt x="644" y="640"/>
                    <a:pt x="644" y="640"/>
                  </a:cubicBezTo>
                  <a:cubicBezTo>
                    <a:pt x="643" y="640"/>
                    <a:pt x="643" y="640"/>
                    <a:pt x="643" y="640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3" y="640"/>
                    <a:pt x="643" y="640"/>
                    <a:pt x="643" y="640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2" y="638"/>
                    <a:pt x="642" y="638"/>
                    <a:pt x="642" y="638"/>
                  </a:cubicBezTo>
                  <a:cubicBezTo>
                    <a:pt x="641" y="639"/>
                    <a:pt x="641" y="639"/>
                    <a:pt x="641" y="639"/>
                  </a:cubicBezTo>
                  <a:cubicBezTo>
                    <a:pt x="640" y="638"/>
                    <a:pt x="640" y="638"/>
                    <a:pt x="640" y="638"/>
                  </a:cubicBezTo>
                  <a:cubicBezTo>
                    <a:pt x="641" y="638"/>
                    <a:pt x="641" y="638"/>
                    <a:pt x="641" y="638"/>
                  </a:cubicBezTo>
                  <a:cubicBezTo>
                    <a:pt x="642" y="638"/>
                    <a:pt x="642" y="638"/>
                    <a:pt x="642" y="638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4" y="637"/>
                    <a:pt x="644" y="637"/>
                    <a:pt x="644" y="637"/>
                  </a:cubicBezTo>
                  <a:cubicBezTo>
                    <a:pt x="645" y="637"/>
                    <a:pt x="645" y="637"/>
                    <a:pt x="645" y="637"/>
                  </a:cubicBezTo>
                  <a:cubicBezTo>
                    <a:pt x="646" y="636"/>
                    <a:pt x="646" y="636"/>
                    <a:pt x="646" y="636"/>
                  </a:cubicBezTo>
                  <a:cubicBezTo>
                    <a:pt x="646" y="636"/>
                    <a:pt x="646" y="636"/>
                    <a:pt x="646" y="636"/>
                  </a:cubicBezTo>
                  <a:cubicBezTo>
                    <a:pt x="647" y="635"/>
                    <a:pt x="647" y="635"/>
                    <a:pt x="647" y="635"/>
                  </a:cubicBezTo>
                  <a:cubicBezTo>
                    <a:pt x="647" y="634"/>
                    <a:pt x="647" y="634"/>
                    <a:pt x="647" y="634"/>
                  </a:cubicBezTo>
                  <a:cubicBezTo>
                    <a:pt x="647" y="633"/>
                    <a:pt x="647" y="633"/>
                    <a:pt x="647" y="633"/>
                  </a:cubicBezTo>
                  <a:cubicBezTo>
                    <a:pt x="646" y="633"/>
                    <a:pt x="646" y="633"/>
                    <a:pt x="646" y="633"/>
                  </a:cubicBezTo>
                  <a:cubicBezTo>
                    <a:pt x="645" y="631"/>
                    <a:pt x="645" y="631"/>
                    <a:pt x="645" y="631"/>
                  </a:cubicBezTo>
                  <a:cubicBezTo>
                    <a:pt x="643" y="631"/>
                    <a:pt x="643" y="631"/>
                    <a:pt x="643" y="631"/>
                  </a:cubicBezTo>
                  <a:cubicBezTo>
                    <a:pt x="642" y="631"/>
                    <a:pt x="642" y="631"/>
                    <a:pt x="642" y="631"/>
                  </a:cubicBezTo>
                  <a:cubicBezTo>
                    <a:pt x="641" y="631"/>
                    <a:pt x="641" y="631"/>
                    <a:pt x="641" y="631"/>
                  </a:cubicBezTo>
                  <a:cubicBezTo>
                    <a:pt x="641" y="632"/>
                    <a:pt x="641" y="632"/>
                    <a:pt x="641" y="632"/>
                  </a:cubicBezTo>
                  <a:cubicBezTo>
                    <a:pt x="641" y="633"/>
                    <a:pt x="641" y="633"/>
                    <a:pt x="641" y="633"/>
                  </a:cubicBezTo>
                  <a:cubicBezTo>
                    <a:pt x="640" y="635"/>
                    <a:pt x="640" y="635"/>
                    <a:pt x="640" y="635"/>
                  </a:cubicBezTo>
                  <a:cubicBezTo>
                    <a:pt x="639" y="636"/>
                    <a:pt x="639" y="636"/>
                    <a:pt x="639" y="636"/>
                  </a:cubicBezTo>
                  <a:cubicBezTo>
                    <a:pt x="640" y="635"/>
                    <a:pt x="640" y="635"/>
                    <a:pt x="640" y="635"/>
                  </a:cubicBezTo>
                  <a:cubicBezTo>
                    <a:pt x="640" y="633"/>
                    <a:pt x="640" y="633"/>
                    <a:pt x="640" y="633"/>
                  </a:cubicBezTo>
                  <a:cubicBezTo>
                    <a:pt x="640" y="633"/>
                    <a:pt x="640" y="633"/>
                    <a:pt x="640" y="633"/>
                  </a:cubicBezTo>
                  <a:cubicBezTo>
                    <a:pt x="640" y="632"/>
                    <a:pt x="640" y="632"/>
                    <a:pt x="640" y="632"/>
                  </a:cubicBezTo>
                  <a:cubicBezTo>
                    <a:pt x="641" y="631"/>
                    <a:pt x="641" y="631"/>
                    <a:pt x="641" y="631"/>
                  </a:cubicBezTo>
                  <a:cubicBezTo>
                    <a:pt x="640" y="631"/>
                    <a:pt x="640" y="631"/>
                    <a:pt x="640" y="631"/>
                  </a:cubicBezTo>
                  <a:cubicBezTo>
                    <a:pt x="639" y="632"/>
                    <a:pt x="639" y="632"/>
                    <a:pt x="639" y="632"/>
                  </a:cubicBezTo>
                  <a:cubicBezTo>
                    <a:pt x="638" y="633"/>
                    <a:pt x="638" y="633"/>
                    <a:pt x="638" y="633"/>
                  </a:cubicBezTo>
                  <a:cubicBezTo>
                    <a:pt x="637" y="633"/>
                    <a:pt x="637" y="633"/>
                    <a:pt x="637" y="633"/>
                  </a:cubicBezTo>
                  <a:cubicBezTo>
                    <a:pt x="637" y="633"/>
                    <a:pt x="637" y="633"/>
                    <a:pt x="637" y="633"/>
                  </a:cubicBezTo>
                  <a:cubicBezTo>
                    <a:pt x="636" y="633"/>
                    <a:pt x="636" y="633"/>
                    <a:pt x="636" y="633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5" y="633"/>
                    <a:pt x="635" y="633"/>
                    <a:pt x="635" y="633"/>
                  </a:cubicBezTo>
                  <a:cubicBezTo>
                    <a:pt x="634" y="634"/>
                    <a:pt x="634" y="634"/>
                    <a:pt x="634" y="634"/>
                  </a:cubicBezTo>
                  <a:cubicBezTo>
                    <a:pt x="634" y="635"/>
                    <a:pt x="634" y="635"/>
                    <a:pt x="634" y="635"/>
                  </a:cubicBezTo>
                  <a:cubicBezTo>
                    <a:pt x="632" y="636"/>
                    <a:pt x="632" y="636"/>
                    <a:pt x="632" y="636"/>
                  </a:cubicBezTo>
                  <a:cubicBezTo>
                    <a:pt x="633" y="635"/>
                    <a:pt x="633" y="635"/>
                    <a:pt x="633" y="635"/>
                  </a:cubicBezTo>
                  <a:cubicBezTo>
                    <a:pt x="634" y="633"/>
                    <a:pt x="634" y="633"/>
                    <a:pt x="634" y="633"/>
                  </a:cubicBezTo>
                  <a:cubicBezTo>
                    <a:pt x="635" y="632"/>
                    <a:pt x="635" y="632"/>
                    <a:pt x="635" y="632"/>
                  </a:cubicBezTo>
                  <a:cubicBezTo>
                    <a:pt x="634" y="631"/>
                    <a:pt x="634" y="631"/>
                    <a:pt x="634" y="631"/>
                  </a:cubicBezTo>
                  <a:cubicBezTo>
                    <a:pt x="633" y="632"/>
                    <a:pt x="633" y="632"/>
                    <a:pt x="633" y="632"/>
                  </a:cubicBezTo>
                  <a:cubicBezTo>
                    <a:pt x="633" y="633"/>
                    <a:pt x="633" y="633"/>
                    <a:pt x="633" y="633"/>
                  </a:cubicBezTo>
                  <a:cubicBezTo>
                    <a:pt x="632" y="634"/>
                    <a:pt x="632" y="634"/>
                    <a:pt x="632" y="634"/>
                  </a:cubicBezTo>
                  <a:cubicBezTo>
                    <a:pt x="632" y="633"/>
                    <a:pt x="632" y="633"/>
                    <a:pt x="632" y="633"/>
                  </a:cubicBezTo>
                  <a:cubicBezTo>
                    <a:pt x="632" y="632"/>
                    <a:pt x="632" y="632"/>
                    <a:pt x="632" y="632"/>
                  </a:cubicBezTo>
                  <a:cubicBezTo>
                    <a:pt x="632" y="631"/>
                    <a:pt x="632" y="631"/>
                    <a:pt x="632" y="631"/>
                  </a:cubicBezTo>
                  <a:cubicBezTo>
                    <a:pt x="632" y="631"/>
                    <a:pt x="632" y="631"/>
                    <a:pt x="632" y="631"/>
                  </a:cubicBezTo>
                  <a:cubicBezTo>
                    <a:pt x="631" y="631"/>
                    <a:pt x="631" y="631"/>
                    <a:pt x="631" y="631"/>
                  </a:cubicBezTo>
                  <a:cubicBezTo>
                    <a:pt x="630" y="633"/>
                    <a:pt x="630" y="633"/>
                    <a:pt x="630" y="633"/>
                  </a:cubicBezTo>
                  <a:cubicBezTo>
                    <a:pt x="629" y="632"/>
                    <a:pt x="629" y="632"/>
                    <a:pt x="629" y="632"/>
                  </a:cubicBezTo>
                  <a:cubicBezTo>
                    <a:pt x="629" y="631"/>
                    <a:pt x="629" y="631"/>
                    <a:pt x="629" y="631"/>
                  </a:cubicBezTo>
                  <a:cubicBezTo>
                    <a:pt x="628" y="631"/>
                    <a:pt x="628" y="631"/>
                    <a:pt x="628" y="631"/>
                  </a:cubicBezTo>
                  <a:cubicBezTo>
                    <a:pt x="627" y="632"/>
                    <a:pt x="627" y="632"/>
                    <a:pt x="627" y="632"/>
                  </a:cubicBezTo>
                  <a:cubicBezTo>
                    <a:pt x="626" y="632"/>
                    <a:pt x="626" y="632"/>
                    <a:pt x="626" y="632"/>
                  </a:cubicBezTo>
                  <a:cubicBezTo>
                    <a:pt x="626" y="631"/>
                    <a:pt x="626" y="631"/>
                    <a:pt x="626" y="631"/>
                  </a:cubicBezTo>
                  <a:cubicBezTo>
                    <a:pt x="628" y="631"/>
                    <a:pt x="628" y="631"/>
                    <a:pt x="628" y="631"/>
                  </a:cubicBezTo>
                  <a:cubicBezTo>
                    <a:pt x="628" y="629"/>
                    <a:pt x="628" y="629"/>
                    <a:pt x="628" y="629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8" y="628"/>
                    <a:pt x="628" y="628"/>
                    <a:pt x="628" y="628"/>
                  </a:cubicBezTo>
                  <a:cubicBezTo>
                    <a:pt x="628" y="628"/>
                    <a:pt x="628" y="628"/>
                    <a:pt x="628" y="628"/>
                  </a:cubicBezTo>
                  <a:cubicBezTo>
                    <a:pt x="626" y="629"/>
                    <a:pt x="626" y="629"/>
                    <a:pt x="626" y="629"/>
                  </a:cubicBezTo>
                  <a:cubicBezTo>
                    <a:pt x="627" y="628"/>
                    <a:pt x="627" y="628"/>
                    <a:pt x="627" y="628"/>
                  </a:cubicBezTo>
                  <a:cubicBezTo>
                    <a:pt x="628" y="627"/>
                    <a:pt x="628" y="627"/>
                    <a:pt x="628" y="627"/>
                  </a:cubicBezTo>
                  <a:cubicBezTo>
                    <a:pt x="630" y="627"/>
                    <a:pt x="630" y="627"/>
                    <a:pt x="630" y="627"/>
                  </a:cubicBezTo>
                  <a:cubicBezTo>
                    <a:pt x="631" y="626"/>
                    <a:pt x="631" y="626"/>
                    <a:pt x="631" y="626"/>
                  </a:cubicBezTo>
                  <a:cubicBezTo>
                    <a:pt x="632" y="626"/>
                    <a:pt x="632" y="626"/>
                    <a:pt x="632" y="626"/>
                  </a:cubicBezTo>
                  <a:cubicBezTo>
                    <a:pt x="633" y="625"/>
                    <a:pt x="633" y="625"/>
                    <a:pt x="633" y="625"/>
                  </a:cubicBezTo>
                  <a:cubicBezTo>
                    <a:pt x="633" y="625"/>
                    <a:pt x="633" y="625"/>
                    <a:pt x="633" y="625"/>
                  </a:cubicBezTo>
                  <a:cubicBezTo>
                    <a:pt x="632" y="625"/>
                    <a:pt x="632" y="625"/>
                    <a:pt x="632" y="625"/>
                  </a:cubicBezTo>
                  <a:cubicBezTo>
                    <a:pt x="631" y="625"/>
                    <a:pt x="631" y="625"/>
                    <a:pt x="631" y="625"/>
                  </a:cubicBezTo>
                  <a:cubicBezTo>
                    <a:pt x="630" y="625"/>
                    <a:pt x="630" y="625"/>
                    <a:pt x="630" y="625"/>
                  </a:cubicBezTo>
                  <a:cubicBezTo>
                    <a:pt x="628" y="624"/>
                    <a:pt x="628" y="624"/>
                    <a:pt x="628" y="624"/>
                  </a:cubicBezTo>
                  <a:cubicBezTo>
                    <a:pt x="628" y="624"/>
                    <a:pt x="628" y="624"/>
                    <a:pt x="628" y="624"/>
                  </a:cubicBezTo>
                  <a:cubicBezTo>
                    <a:pt x="627" y="625"/>
                    <a:pt x="627" y="625"/>
                    <a:pt x="627" y="625"/>
                  </a:cubicBezTo>
                  <a:cubicBezTo>
                    <a:pt x="628" y="623"/>
                    <a:pt x="628" y="623"/>
                    <a:pt x="628" y="623"/>
                  </a:cubicBezTo>
                  <a:cubicBezTo>
                    <a:pt x="628" y="623"/>
                    <a:pt x="628" y="623"/>
                    <a:pt x="628" y="623"/>
                  </a:cubicBezTo>
                  <a:cubicBezTo>
                    <a:pt x="628" y="622"/>
                    <a:pt x="628" y="622"/>
                    <a:pt x="628" y="622"/>
                  </a:cubicBezTo>
                  <a:cubicBezTo>
                    <a:pt x="627" y="623"/>
                    <a:pt x="627" y="623"/>
                    <a:pt x="627" y="623"/>
                  </a:cubicBezTo>
                  <a:cubicBezTo>
                    <a:pt x="626" y="623"/>
                    <a:pt x="626" y="623"/>
                    <a:pt x="626" y="623"/>
                  </a:cubicBezTo>
                  <a:cubicBezTo>
                    <a:pt x="625" y="624"/>
                    <a:pt x="625" y="624"/>
                    <a:pt x="625" y="624"/>
                  </a:cubicBezTo>
                  <a:cubicBezTo>
                    <a:pt x="624" y="626"/>
                    <a:pt x="624" y="626"/>
                    <a:pt x="624" y="626"/>
                  </a:cubicBezTo>
                  <a:cubicBezTo>
                    <a:pt x="623" y="626"/>
                    <a:pt x="623" y="626"/>
                    <a:pt x="623" y="626"/>
                  </a:cubicBezTo>
                  <a:cubicBezTo>
                    <a:pt x="623" y="627"/>
                    <a:pt x="623" y="627"/>
                    <a:pt x="623" y="627"/>
                  </a:cubicBezTo>
                  <a:cubicBezTo>
                    <a:pt x="622" y="628"/>
                    <a:pt x="622" y="628"/>
                    <a:pt x="622" y="628"/>
                  </a:cubicBezTo>
                  <a:cubicBezTo>
                    <a:pt x="621" y="629"/>
                    <a:pt x="621" y="629"/>
                    <a:pt x="621" y="629"/>
                  </a:cubicBezTo>
                  <a:cubicBezTo>
                    <a:pt x="621" y="628"/>
                    <a:pt x="621" y="628"/>
                    <a:pt x="621" y="628"/>
                  </a:cubicBezTo>
                  <a:cubicBezTo>
                    <a:pt x="621" y="626"/>
                    <a:pt x="621" y="626"/>
                    <a:pt x="621" y="626"/>
                  </a:cubicBezTo>
                  <a:cubicBezTo>
                    <a:pt x="622" y="625"/>
                    <a:pt x="622" y="625"/>
                    <a:pt x="622" y="625"/>
                  </a:cubicBezTo>
                  <a:cubicBezTo>
                    <a:pt x="622" y="624"/>
                    <a:pt x="622" y="624"/>
                    <a:pt x="622" y="624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4" y="622"/>
                    <a:pt x="624" y="622"/>
                    <a:pt x="624" y="622"/>
                  </a:cubicBezTo>
                  <a:cubicBezTo>
                    <a:pt x="624" y="621"/>
                    <a:pt x="624" y="621"/>
                    <a:pt x="624" y="621"/>
                  </a:cubicBezTo>
                  <a:cubicBezTo>
                    <a:pt x="625" y="620"/>
                    <a:pt x="625" y="620"/>
                    <a:pt x="625" y="620"/>
                  </a:cubicBezTo>
                  <a:cubicBezTo>
                    <a:pt x="625" y="620"/>
                    <a:pt x="625" y="620"/>
                    <a:pt x="625" y="620"/>
                  </a:cubicBezTo>
                  <a:cubicBezTo>
                    <a:pt x="626" y="618"/>
                    <a:pt x="626" y="618"/>
                    <a:pt x="626" y="618"/>
                  </a:cubicBezTo>
                  <a:cubicBezTo>
                    <a:pt x="627" y="618"/>
                    <a:pt x="627" y="618"/>
                    <a:pt x="627" y="618"/>
                  </a:cubicBezTo>
                  <a:cubicBezTo>
                    <a:pt x="628" y="617"/>
                    <a:pt x="628" y="617"/>
                    <a:pt x="628" y="617"/>
                  </a:cubicBezTo>
                  <a:cubicBezTo>
                    <a:pt x="629" y="616"/>
                    <a:pt x="629" y="616"/>
                    <a:pt x="629" y="616"/>
                  </a:cubicBezTo>
                  <a:cubicBezTo>
                    <a:pt x="629" y="616"/>
                    <a:pt x="629" y="616"/>
                    <a:pt x="629" y="616"/>
                  </a:cubicBezTo>
                  <a:cubicBezTo>
                    <a:pt x="629" y="615"/>
                    <a:pt x="629" y="615"/>
                    <a:pt x="629" y="615"/>
                  </a:cubicBezTo>
                  <a:cubicBezTo>
                    <a:pt x="629" y="614"/>
                    <a:pt x="629" y="614"/>
                    <a:pt x="629" y="614"/>
                  </a:cubicBezTo>
                  <a:cubicBezTo>
                    <a:pt x="630" y="613"/>
                    <a:pt x="630" y="613"/>
                    <a:pt x="630" y="613"/>
                  </a:cubicBezTo>
                  <a:cubicBezTo>
                    <a:pt x="630" y="614"/>
                    <a:pt x="630" y="614"/>
                    <a:pt x="630" y="614"/>
                  </a:cubicBezTo>
                  <a:cubicBezTo>
                    <a:pt x="629" y="615"/>
                    <a:pt x="629" y="615"/>
                    <a:pt x="629" y="615"/>
                  </a:cubicBezTo>
                  <a:cubicBezTo>
                    <a:pt x="630" y="615"/>
                    <a:pt x="630" y="615"/>
                    <a:pt x="630" y="615"/>
                  </a:cubicBezTo>
                  <a:cubicBezTo>
                    <a:pt x="631" y="614"/>
                    <a:pt x="631" y="614"/>
                    <a:pt x="631" y="614"/>
                  </a:cubicBezTo>
                  <a:cubicBezTo>
                    <a:pt x="633" y="612"/>
                    <a:pt x="633" y="612"/>
                    <a:pt x="633" y="612"/>
                  </a:cubicBezTo>
                  <a:cubicBezTo>
                    <a:pt x="633" y="611"/>
                    <a:pt x="633" y="611"/>
                    <a:pt x="633" y="611"/>
                  </a:cubicBezTo>
                  <a:cubicBezTo>
                    <a:pt x="632" y="610"/>
                    <a:pt x="632" y="610"/>
                    <a:pt x="632" y="610"/>
                  </a:cubicBezTo>
                  <a:cubicBezTo>
                    <a:pt x="632" y="610"/>
                    <a:pt x="632" y="610"/>
                    <a:pt x="632" y="610"/>
                  </a:cubicBezTo>
                  <a:cubicBezTo>
                    <a:pt x="631" y="611"/>
                    <a:pt x="631" y="611"/>
                    <a:pt x="631" y="611"/>
                  </a:cubicBezTo>
                  <a:cubicBezTo>
                    <a:pt x="631" y="610"/>
                    <a:pt x="631" y="610"/>
                    <a:pt x="631" y="610"/>
                  </a:cubicBezTo>
                  <a:cubicBezTo>
                    <a:pt x="630" y="609"/>
                    <a:pt x="630" y="609"/>
                    <a:pt x="630" y="609"/>
                  </a:cubicBezTo>
                  <a:cubicBezTo>
                    <a:pt x="631" y="608"/>
                    <a:pt x="631" y="608"/>
                    <a:pt x="631" y="608"/>
                  </a:cubicBezTo>
                  <a:cubicBezTo>
                    <a:pt x="632" y="608"/>
                    <a:pt x="632" y="608"/>
                    <a:pt x="632" y="608"/>
                  </a:cubicBezTo>
                  <a:cubicBezTo>
                    <a:pt x="633" y="608"/>
                    <a:pt x="633" y="608"/>
                    <a:pt x="633" y="608"/>
                  </a:cubicBezTo>
                  <a:cubicBezTo>
                    <a:pt x="634" y="609"/>
                    <a:pt x="634" y="609"/>
                    <a:pt x="634" y="609"/>
                  </a:cubicBezTo>
                  <a:cubicBezTo>
                    <a:pt x="635" y="609"/>
                    <a:pt x="635" y="609"/>
                    <a:pt x="635" y="609"/>
                  </a:cubicBezTo>
                  <a:cubicBezTo>
                    <a:pt x="635" y="608"/>
                    <a:pt x="635" y="608"/>
                    <a:pt x="635" y="608"/>
                  </a:cubicBezTo>
                  <a:cubicBezTo>
                    <a:pt x="635" y="606"/>
                    <a:pt x="635" y="606"/>
                    <a:pt x="635" y="606"/>
                  </a:cubicBezTo>
                  <a:cubicBezTo>
                    <a:pt x="634" y="606"/>
                    <a:pt x="634" y="606"/>
                    <a:pt x="634" y="606"/>
                  </a:cubicBezTo>
                  <a:cubicBezTo>
                    <a:pt x="633" y="606"/>
                    <a:pt x="633" y="606"/>
                    <a:pt x="633" y="606"/>
                  </a:cubicBezTo>
                  <a:cubicBezTo>
                    <a:pt x="633" y="607"/>
                    <a:pt x="633" y="607"/>
                    <a:pt x="633" y="607"/>
                  </a:cubicBezTo>
                  <a:cubicBezTo>
                    <a:pt x="633" y="607"/>
                    <a:pt x="633" y="607"/>
                    <a:pt x="633" y="607"/>
                  </a:cubicBezTo>
                  <a:cubicBezTo>
                    <a:pt x="633" y="606"/>
                    <a:pt x="633" y="606"/>
                    <a:pt x="633" y="606"/>
                  </a:cubicBezTo>
                  <a:cubicBezTo>
                    <a:pt x="633" y="605"/>
                    <a:pt x="633" y="605"/>
                    <a:pt x="633" y="605"/>
                  </a:cubicBezTo>
                  <a:cubicBezTo>
                    <a:pt x="632" y="606"/>
                    <a:pt x="632" y="606"/>
                    <a:pt x="632" y="606"/>
                  </a:cubicBezTo>
                  <a:cubicBezTo>
                    <a:pt x="631" y="607"/>
                    <a:pt x="631" y="607"/>
                    <a:pt x="631" y="607"/>
                  </a:cubicBezTo>
                  <a:cubicBezTo>
                    <a:pt x="630" y="607"/>
                    <a:pt x="630" y="607"/>
                    <a:pt x="630" y="607"/>
                  </a:cubicBezTo>
                  <a:cubicBezTo>
                    <a:pt x="629" y="607"/>
                    <a:pt x="629" y="607"/>
                    <a:pt x="629" y="607"/>
                  </a:cubicBezTo>
                  <a:cubicBezTo>
                    <a:pt x="628" y="608"/>
                    <a:pt x="628" y="608"/>
                    <a:pt x="628" y="608"/>
                  </a:cubicBezTo>
                  <a:cubicBezTo>
                    <a:pt x="627" y="608"/>
                    <a:pt x="627" y="608"/>
                    <a:pt x="627" y="608"/>
                  </a:cubicBezTo>
                  <a:cubicBezTo>
                    <a:pt x="625" y="609"/>
                    <a:pt x="625" y="609"/>
                    <a:pt x="625" y="609"/>
                  </a:cubicBezTo>
                  <a:cubicBezTo>
                    <a:pt x="624" y="610"/>
                    <a:pt x="624" y="610"/>
                    <a:pt x="624" y="610"/>
                  </a:cubicBezTo>
                  <a:cubicBezTo>
                    <a:pt x="624" y="612"/>
                    <a:pt x="624" y="612"/>
                    <a:pt x="624" y="612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2" y="612"/>
                    <a:pt x="622" y="612"/>
                    <a:pt x="622" y="612"/>
                  </a:cubicBezTo>
                  <a:cubicBezTo>
                    <a:pt x="622" y="612"/>
                    <a:pt x="622" y="612"/>
                    <a:pt x="622" y="612"/>
                  </a:cubicBezTo>
                  <a:cubicBezTo>
                    <a:pt x="622" y="613"/>
                    <a:pt x="622" y="613"/>
                    <a:pt x="622" y="613"/>
                  </a:cubicBezTo>
                  <a:cubicBezTo>
                    <a:pt x="622" y="613"/>
                    <a:pt x="622" y="613"/>
                    <a:pt x="622" y="613"/>
                  </a:cubicBezTo>
                  <a:close/>
                  <a:moveTo>
                    <a:pt x="566" y="630"/>
                  </a:moveTo>
                  <a:cubicBezTo>
                    <a:pt x="567" y="630"/>
                    <a:pt x="567" y="630"/>
                    <a:pt x="567" y="630"/>
                  </a:cubicBezTo>
                  <a:cubicBezTo>
                    <a:pt x="570" y="632"/>
                    <a:pt x="570" y="632"/>
                    <a:pt x="570" y="632"/>
                  </a:cubicBezTo>
                  <a:cubicBezTo>
                    <a:pt x="573" y="632"/>
                    <a:pt x="573" y="632"/>
                    <a:pt x="573" y="632"/>
                  </a:cubicBezTo>
                  <a:cubicBezTo>
                    <a:pt x="574" y="633"/>
                    <a:pt x="574" y="633"/>
                    <a:pt x="574" y="633"/>
                  </a:cubicBezTo>
                  <a:cubicBezTo>
                    <a:pt x="576" y="634"/>
                    <a:pt x="576" y="634"/>
                    <a:pt x="576" y="634"/>
                  </a:cubicBezTo>
                  <a:cubicBezTo>
                    <a:pt x="577" y="634"/>
                    <a:pt x="577" y="634"/>
                    <a:pt x="577" y="634"/>
                  </a:cubicBezTo>
                  <a:cubicBezTo>
                    <a:pt x="579" y="634"/>
                    <a:pt x="579" y="634"/>
                    <a:pt x="579" y="634"/>
                  </a:cubicBezTo>
                  <a:cubicBezTo>
                    <a:pt x="581" y="634"/>
                    <a:pt x="581" y="634"/>
                    <a:pt x="581" y="634"/>
                  </a:cubicBezTo>
                  <a:cubicBezTo>
                    <a:pt x="581" y="633"/>
                    <a:pt x="581" y="633"/>
                    <a:pt x="581" y="633"/>
                  </a:cubicBezTo>
                  <a:cubicBezTo>
                    <a:pt x="580" y="632"/>
                    <a:pt x="580" y="632"/>
                    <a:pt x="580" y="632"/>
                  </a:cubicBezTo>
                  <a:cubicBezTo>
                    <a:pt x="579" y="631"/>
                    <a:pt x="579" y="631"/>
                    <a:pt x="579" y="631"/>
                  </a:cubicBezTo>
                  <a:cubicBezTo>
                    <a:pt x="579" y="630"/>
                    <a:pt x="579" y="630"/>
                    <a:pt x="579" y="630"/>
                  </a:cubicBezTo>
                  <a:cubicBezTo>
                    <a:pt x="577" y="630"/>
                    <a:pt x="577" y="630"/>
                    <a:pt x="577" y="630"/>
                  </a:cubicBezTo>
                  <a:cubicBezTo>
                    <a:pt x="576" y="628"/>
                    <a:pt x="576" y="628"/>
                    <a:pt x="576" y="628"/>
                  </a:cubicBezTo>
                  <a:cubicBezTo>
                    <a:pt x="574" y="627"/>
                    <a:pt x="574" y="627"/>
                    <a:pt x="574" y="627"/>
                  </a:cubicBezTo>
                  <a:cubicBezTo>
                    <a:pt x="573" y="627"/>
                    <a:pt x="573" y="627"/>
                    <a:pt x="573" y="627"/>
                  </a:cubicBezTo>
                  <a:cubicBezTo>
                    <a:pt x="572" y="625"/>
                    <a:pt x="572" y="625"/>
                    <a:pt x="572" y="625"/>
                  </a:cubicBezTo>
                  <a:cubicBezTo>
                    <a:pt x="569" y="624"/>
                    <a:pt x="569" y="624"/>
                    <a:pt x="569" y="624"/>
                  </a:cubicBezTo>
                  <a:cubicBezTo>
                    <a:pt x="567" y="624"/>
                    <a:pt x="567" y="624"/>
                    <a:pt x="567" y="624"/>
                  </a:cubicBezTo>
                  <a:cubicBezTo>
                    <a:pt x="563" y="622"/>
                    <a:pt x="563" y="622"/>
                    <a:pt x="563" y="622"/>
                  </a:cubicBezTo>
                  <a:cubicBezTo>
                    <a:pt x="562" y="622"/>
                    <a:pt x="562" y="622"/>
                    <a:pt x="562" y="622"/>
                  </a:cubicBezTo>
                  <a:cubicBezTo>
                    <a:pt x="560" y="623"/>
                    <a:pt x="560" y="623"/>
                    <a:pt x="560" y="623"/>
                  </a:cubicBezTo>
                  <a:cubicBezTo>
                    <a:pt x="561" y="624"/>
                    <a:pt x="561" y="624"/>
                    <a:pt x="561" y="624"/>
                  </a:cubicBezTo>
                  <a:cubicBezTo>
                    <a:pt x="562" y="625"/>
                    <a:pt x="562" y="625"/>
                    <a:pt x="562" y="625"/>
                  </a:cubicBezTo>
                  <a:cubicBezTo>
                    <a:pt x="565" y="627"/>
                    <a:pt x="565" y="627"/>
                    <a:pt x="565" y="627"/>
                  </a:cubicBezTo>
                  <a:cubicBezTo>
                    <a:pt x="566" y="629"/>
                    <a:pt x="566" y="629"/>
                    <a:pt x="566" y="629"/>
                  </a:cubicBezTo>
                  <a:cubicBezTo>
                    <a:pt x="566" y="630"/>
                    <a:pt x="566" y="630"/>
                    <a:pt x="566" y="630"/>
                  </a:cubicBezTo>
                  <a:close/>
                  <a:moveTo>
                    <a:pt x="567" y="670"/>
                  </a:moveTo>
                  <a:cubicBezTo>
                    <a:pt x="565" y="669"/>
                    <a:pt x="565" y="669"/>
                    <a:pt x="565" y="669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0" y="666"/>
                    <a:pt x="560" y="666"/>
                    <a:pt x="560" y="666"/>
                  </a:cubicBezTo>
                  <a:cubicBezTo>
                    <a:pt x="559" y="666"/>
                    <a:pt x="559" y="666"/>
                    <a:pt x="559" y="666"/>
                  </a:cubicBezTo>
                  <a:cubicBezTo>
                    <a:pt x="559" y="665"/>
                    <a:pt x="559" y="665"/>
                    <a:pt x="559" y="665"/>
                  </a:cubicBezTo>
                  <a:cubicBezTo>
                    <a:pt x="558" y="664"/>
                    <a:pt x="558" y="664"/>
                    <a:pt x="558" y="664"/>
                  </a:cubicBezTo>
                  <a:cubicBezTo>
                    <a:pt x="557" y="664"/>
                    <a:pt x="557" y="664"/>
                    <a:pt x="557" y="664"/>
                  </a:cubicBezTo>
                  <a:cubicBezTo>
                    <a:pt x="557" y="663"/>
                    <a:pt x="557" y="663"/>
                    <a:pt x="557" y="663"/>
                  </a:cubicBezTo>
                  <a:cubicBezTo>
                    <a:pt x="556" y="662"/>
                    <a:pt x="556" y="662"/>
                    <a:pt x="556" y="662"/>
                  </a:cubicBezTo>
                  <a:cubicBezTo>
                    <a:pt x="556" y="661"/>
                    <a:pt x="556" y="661"/>
                    <a:pt x="556" y="661"/>
                  </a:cubicBezTo>
                  <a:cubicBezTo>
                    <a:pt x="555" y="660"/>
                    <a:pt x="555" y="660"/>
                    <a:pt x="555" y="660"/>
                  </a:cubicBezTo>
                  <a:cubicBezTo>
                    <a:pt x="554" y="661"/>
                    <a:pt x="554" y="661"/>
                    <a:pt x="554" y="661"/>
                  </a:cubicBezTo>
                  <a:cubicBezTo>
                    <a:pt x="553" y="660"/>
                    <a:pt x="553" y="660"/>
                    <a:pt x="553" y="660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6"/>
                    <a:pt x="557" y="656"/>
                    <a:pt x="557" y="656"/>
                  </a:cubicBezTo>
                  <a:cubicBezTo>
                    <a:pt x="558" y="658"/>
                    <a:pt x="558" y="658"/>
                    <a:pt x="558" y="658"/>
                  </a:cubicBezTo>
                  <a:cubicBezTo>
                    <a:pt x="557" y="659"/>
                    <a:pt x="557" y="659"/>
                    <a:pt x="557" y="659"/>
                  </a:cubicBezTo>
                  <a:cubicBezTo>
                    <a:pt x="557" y="660"/>
                    <a:pt x="557" y="660"/>
                    <a:pt x="557" y="660"/>
                  </a:cubicBezTo>
                  <a:cubicBezTo>
                    <a:pt x="557" y="660"/>
                    <a:pt x="557" y="660"/>
                    <a:pt x="557" y="660"/>
                  </a:cubicBezTo>
                  <a:cubicBezTo>
                    <a:pt x="557" y="662"/>
                    <a:pt x="557" y="662"/>
                    <a:pt x="557" y="662"/>
                  </a:cubicBezTo>
                  <a:cubicBezTo>
                    <a:pt x="559" y="663"/>
                    <a:pt x="559" y="663"/>
                    <a:pt x="559" y="663"/>
                  </a:cubicBezTo>
                  <a:cubicBezTo>
                    <a:pt x="559" y="662"/>
                    <a:pt x="559" y="662"/>
                    <a:pt x="559" y="662"/>
                  </a:cubicBezTo>
                  <a:cubicBezTo>
                    <a:pt x="560" y="662"/>
                    <a:pt x="560" y="662"/>
                    <a:pt x="560" y="662"/>
                  </a:cubicBezTo>
                  <a:cubicBezTo>
                    <a:pt x="562" y="663"/>
                    <a:pt x="562" y="663"/>
                    <a:pt x="562" y="663"/>
                  </a:cubicBezTo>
                  <a:cubicBezTo>
                    <a:pt x="563" y="663"/>
                    <a:pt x="563" y="663"/>
                    <a:pt x="563" y="663"/>
                  </a:cubicBezTo>
                  <a:cubicBezTo>
                    <a:pt x="564" y="664"/>
                    <a:pt x="564" y="664"/>
                    <a:pt x="564" y="664"/>
                  </a:cubicBezTo>
                  <a:cubicBezTo>
                    <a:pt x="567" y="664"/>
                    <a:pt x="567" y="664"/>
                    <a:pt x="567" y="664"/>
                  </a:cubicBezTo>
                  <a:cubicBezTo>
                    <a:pt x="567" y="663"/>
                    <a:pt x="567" y="663"/>
                    <a:pt x="567" y="663"/>
                  </a:cubicBezTo>
                  <a:cubicBezTo>
                    <a:pt x="569" y="664"/>
                    <a:pt x="569" y="664"/>
                    <a:pt x="569" y="664"/>
                  </a:cubicBezTo>
                  <a:cubicBezTo>
                    <a:pt x="571" y="664"/>
                    <a:pt x="571" y="664"/>
                    <a:pt x="571" y="664"/>
                  </a:cubicBezTo>
                  <a:cubicBezTo>
                    <a:pt x="571" y="664"/>
                    <a:pt x="571" y="664"/>
                    <a:pt x="571" y="664"/>
                  </a:cubicBezTo>
                  <a:cubicBezTo>
                    <a:pt x="569" y="665"/>
                    <a:pt x="569" y="665"/>
                    <a:pt x="569" y="665"/>
                  </a:cubicBezTo>
                  <a:cubicBezTo>
                    <a:pt x="568" y="666"/>
                    <a:pt x="568" y="666"/>
                    <a:pt x="568" y="666"/>
                  </a:cubicBezTo>
                  <a:cubicBezTo>
                    <a:pt x="569" y="667"/>
                    <a:pt x="569" y="667"/>
                    <a:pt x="569" y="667"/>
                  </a:cubicBezTo>
                  <a:cubicBezTo>
                    <a:pt x="568" y="669"/>
                    <a:pt x="568" y="669"/>
                    <a:pt x="568" y="669"/>
                  </a:cubicBezTo>
                  <a:cubicBezTo>
                    <a:pt x="567" y="670"/>
                    <a:pt x="567" y="670"/>
                    <a:pt x="567" y="670"/>
                  </a:cubicBezTo>
                  <a:close/>
                  <a:moveTo>
                    <a:pt x="579" y="676"/>
                  </a:moveTo>
                  <a:cubicBezTo>
                    <a:pt x="579" y="674"/>
                    <a:pt x="579" y="674"/>
                    <a:pt x="579" y="674"/>
                  </a:cubicBezTo>
                  <a:cubicBezTo>
                    <a:pt x="576" y="673"/>
                    <a:pt x="576" y="673"/>
                    <a:pt x="576" y="673"/>
                  </a:cubicBezTo>
                  <a:cubicBezTo>
                    <a:pt x="576" y="671"/>
                    <a:pt x="576" y="671"/>
                    <a:pt x="576" y="671"/>
                  </a:cubicBezTo>
                  <a:cubicBezTo>
                    <a:pt x="575" y="669"/>
                    <a:pt x="575" y="669"/>
                    <a:pt x="575" y="669"/>
                  </a:cubicBezTo>
                  <a:cubicBezTo>
                    <a:pt x="576" y="668"/>
                    <a:pt x="576" y="668"/>
                    <a:pt x="576" y="668"/>
                  </a:cubicBezTo>
                  <a:cubicBezTo>
                    <a:pt x="578" y="667"/>
                    <a:pt x="578" y="667"/>
                    <a:pt x="578" y="667"/>
                  </a:cubicBezTo>
                  <a:cubicBezTo>
                    <a:pt x="580" y="664"/>
                    <a:pt x="580" y="664"/>
                    <a:pt x="580" y="664"/>
                  </a:cubicBezTo>
                  <a:cubicBezTo>
                    <a:pt x="581" y="663"/>
                    <a:pt x="581" y="663"/>
                    <a:pt x="581" y="663"/>
                  </a:cubicBezTo>
                  <a:cubicBezTo>
                    <a:pt x="582" y="661"/>
                    <a:pt x="582" y="661"/>
                    <a:pt x="582" y="661"/>
                  </a:cubicBezTo>
                  <a:cubicBezTo>
                    <a:pt x="584" y="660"/>
                    <a:pt x="584" y="660"/>
                    <a:pt x="584" y="660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9"/>
                    <a:pt x="586" y="659"/>
                    <a:pt x="586" y="659"/>
                  </a:cubicBezTo>
                  <a:cubicBezTo>
                    <a:pt x="585" y="660"/>
                    <a:pt x="585" y="660"/>
                    <a:pt x="585" y="660"/>
                  </a:cubicBezTo>
                  <a:cubicBezTo>
                    <a:pt x="587" y="660"/>
                    <a:pt x="587" y="660"/>
                    <a:pt x="587" y="660"/>
                  </a:cubicBezTo>
                  <a:cubicBezTo>
                    <a:pt x="587" y="661"/>
                    <a:pt x="587" y="661"/>
                    <a:pt x="587" y="661"/>
                  </a:cubicBezTo>
                  <a:cubicBezTo>
                    <a:pt x="585" y="665"/>
                    <a:pt x="585" y="665"/>
                    <a:pt x="585" y="665"/>
                  </a:cubicBezTo>
                  <a:cubicBezTo>
                    <a:pt x="584" y="666"/>
                    <a:pt x="584" y="666"/>
                    <a:pt x="584" y="666"/>
                  </a:cubicBezTo>
                  <a:cubicBezTo>
                    <a:pt x="586" y="666"/>
                    <a:pt x="586" y="666"/>
                    <a:pt x="586" y="666"/>
                  </a:cubicBezTo>
                  <a:cubicBezTo>
                    <a:pt x="586" y="668"/>
                    <a:pt x="586" y="668"/>
                    <a:pt x="586" y="668"/>
                  </a:cubicBezTo>
                  <a:cubicBezTo>
                    <a:pt x="586" y="669"/>
                    <a:pt x="586" y="669"/>
                    <a:pt x="586" y="669"/>
                  </a:cubicBezTo>
                  <a:cubicBezTo>
                    <a:pt x="586" y="670"/>
                    <a:pt x="586" y="670"/>
                    <a:pt x="586" y="670"/>
                  </a:cubicBezTo>
                  <a:cubicBezTo>
                    <a:pt x="587" y="669"/>
                    <a:pt x="587" y="669"/>
                    <a:pt x="587" y="669"/>
                  </a:cubicBezTo>
                  <a:cubicBezTo>
                    <a:pt x="587" y="668"/>
                    <a:pt x="587" y="668"/>
                    <a:pt x="587" y="668"/>
                  </a:cubicBezTo>
                  <a:cubicBezTo>
                    <a:pt x="588" y="667"/>
                    <a:pt x="588" y="667"/>
                    <a:pt x="588" y="667"/>
                  </a:cubicBezTo>
                  <a:cubicBezTo>
                    <a:pt x="590" y="668"/>
                    <a:pt x="590" y="668"/>
                    <a:pt x="590" y="668"/>
                  </a:cubicBezTo>
                  <a:cubicBezTo>
                    <a:pt x="590" y="670"/>
                    <a:pt x="590" y="670"/>
                    <a:pt x="590" y="670"/>
                  </a:cubicBezTo>
                  <a:cubicBezTo>
                    <a:pt x="591" y="671"/>
                    <a:pt x="591" y="671"/>
                    <a:pt x="591" y="671"/>
                  </a:cubicBezTo>
                  <a:cubicBezTo>
                    <a:pt x="589" y="671"/>
                    <a:pt x="589" y="671"/>
                    <a:pt x="589" y="671"/>
                  </a:cubicBezTo>
                  <a:cubicBezTo>
                    <a:pt x="588" y="672"/>
                    <a:pt x="588" y="672"/>
                    <a:pt x="588" y="672"/>
                  </a:cubicBezTo>
                  <a:cubicBezTo>
                    <a:pt x="586" y="672"/>
                    <a:pt x="586" y="672"/>
                    <a:pt x="586" y="672"/>
                  </a:cubicBezTo>
                  <a:cubicBezTo>
                    <a:pt x="583" y="674"/>
                    <a:pt x="583" y="674"/>
                    <a:pt x="583" y="674"/>
                  </a:cubicBezTo>
                  <a:cubicBezTo>
                    <a:pt x="581" y="674"/>
                    <a:pt x="581" y="674"/>
                    <a:pt x="581" y="674"/>
                  </a:cubicBezTo>
                  <a:cubicBezTo>
                    <a:pt x="581" y="673"/>
                    <a:pt x="581" y="673"/>
                    <a:pt x="581" y="673"/>
                  </a:cubicBezTo>
                  <a:cubicBezTo>
                    <a:pt x="580" y="674"/>
                    <a:pt x="580" y="674"/>
                    <a:pt x="580" y="674"/>
                  </a:cubicBezTo>
                  <a:cubicBezTo>
                    <a:pt x="580" y="675"/>
                    <a:pt x="580" y="675"/>
                    <a:pt x="580" y="675"/>
                  </a:cubicBezTo>
                  <a:cubicBezTo>
                    <a:pt x="579" y="676"/>
                    <a:pt x="579" y="676"/>
                    <a:pt x="579" y="676"/>
                  </a:cubicBezTo>
                  <a:close/>
                  <a:moveTo>
                    <a:pt x="443" y="569"/>
                  </a:moveTo>
                  <a:cubicBezTo>
                    <a:pt x="443" y="571"/>
                    <a:pt x="443" y="571"/>
                    <a:pt x="443" y="571"/>
                  </a:cubicBezTo>
                  <a:cubicBezTo>
                    <a:pt x="444" y="572"/>
                    <a:pt x="444" y="572"/>
                    <a:pt x="444" y="572"/>
                  </a:cubicBezTo>
                  <a:cubicBezTo>
                    <a:pt x="444" y="571"/>
                    <a:pt x="444" y="571"/>
                    <a:pt x="444" y="571"/>
                  </a:cubicBezTo>
                  <a:cubicBezTo>
                    <a:pt x="444" y="569"/>
                    <a:pt x="444" y="569"/>
                    <a:pt x="444" y="569"/>
                  </a:cubicBezTo>
                  <a:cubicBezTo>
                    <a:pt x="444" y="569"/>
                    <a:pt x="444" y="569"/>
                    <a:pt x="444" y="569"/>
                  </a:cubicBezTo>
                  <a:cubicBezTo>
                    <a:pt x="443" y="569"/>
                    <a:pt x="443" y="569"/>
                    <a:pt x="443" y="569"/>
                  </a:cubicBezTo>
                  <a:close/>
                  <a:moveTo>
                    <a:pt x="443" y="589"/>
                  </a:moveTo>
                  <a:cubicBezTo>
                    <a:pt x="443" y="588"/>
                    <a:pt x="443" y="588"/>
                    <a:pt x="443" y="588"/>
                  </a:cubicBezTo>
                  <a:cubicBezTo>
                    <a:pt x="445" y="588"/>
                    <a:pt x="445" y="588"/>
                    <a:pt x="445" y="588"/>
                  </a:cubicBezTo>
                  <a:cubicBezTo>
                    <a:pt x="445" y="587"/>
                    <a:pt x="445" y="587"/>
                    <a:pt x="445" y="587"/>
                  </a:cubicBezTo>
                  <a:cubicBezTo>
                    <a:pt x="446" y="588"/>
                    <a:pt x="446" y="588"/>
                    <a:pt x="446" y="588"/>
                  </a:cubicBezTo>
                  <a:cubicBezTo>
                    <a:pt x="444" y="589"/>
                    <a:pt x="444" y="589"/>
                    <a:pt x="444" y="589"/>
                  </a:cubicBezTo>
                  <a:cubicBezTo>
                    <a:pt x="443" y="589"/>
                    <a:pt x="443" y="589"/>
                    <a:pt x="443" y="589"/>
                  </a:cubicBezTo>
                  <a:close/>
                  <a:moveTo>
                    <a:pt x="427" y="575"/>
                  </a:moveTo>
                  <a:cubicBezTo>
                    <a:pt x="428" y="573"/>
                    <a:pt x="428" y="573"/>
                    <a:pt x="428" y="573"/>
                  </a:cubicBezTo>
                  <a:cubicBezTo>
                    <a:pt x="430" y="573"/>
                    <a:pt x="430" y="573"/>
                    <a:pt x="430" y="573"/>
                  </a:cubicBezTo>
                  <a:cubicBezTo>
                    <a:pt x="430" y="572"/>
                    <a:pt x="430" y="572"/>
                    <a:pt x="430" y="572"/>
                  </a:cubicBezTo>
                  <a:cubicBezTo>
                    <a:pt x="431" y="571"/>
                    <a:pt x="431" y="571"/>
                    <a:pt x="431" y="571"/>
                  </a:cubicBezTo>
                  <a:cubicBezTo>
                    <a:pt x="433" y="571"/>
                    <a:pt x="433" y="571"/>
                    <a:pt x="433" y="571"/>
                  </a:cubicBezTo>
                  <a:cubicBezTo>
                    <a:pt x="433" y="572"/>
                    <a:pt x="433" y="572"/>
                    <a:pt x="433" y="572"/>
                  </a:cubicBezTo>
                  <a:cubicBezTo>
                    <a:pt x="434" y="572"/>
                    <a:pt x="434" y="572"/>
                    <a:pt x="434" y="572"/>
                  </a:cubicBezTo>
                  <a:cubicBezTo>
                    <a:pt x="436" y="574"/>
                    <a:pt x="436" y="574"/>
                    <a:pt x="436" y="574"/>
                  </a:cubicBezTo>
                  <a:cubicBezTo>
                    <a:pt x="437" y="576"/>
                    <a:pt x="437" y="576"/>
                    <a:pt x="437" y="576"/>
                  </a:cubicBezTo>
                  <a:cubicBezTo>
                    <a:pt x="437" y="576"/>
                    <a:pt x="437" y="576"/>
                    <a:pt x="437" y="576"/>
                  </a:cubicBezTo>
                  <a:cubicBezTo>
                    <a:pt x="437" y="578"/>
                    <a:pt x="437" y="578"/>
                    <a:pt x="437" y="578"/>
                  </a:cubicBezTo>
                  <a:cubicBezTo>
                    <a:pt x="433" y="577"/>
                    <a:pt x="433" y="577"/>
                    <a:pt x="433" y="577"/>
                  </a:cubicBezTo>
                  <a:cubicBezTo>
                    <a:pt x="431" y="576"/>
                    <a:pt x="431" y="576"/>
                    <a:pt x="431" y="576"/>
                  </a:cubicBezTo>
                  <a:cubicBezTo>
                    <a:pt x="430" y="576"/>
                    <a:pt x="430" y="576"/>
                    <a:pt x="430" y="576"/>
                  </a:cubicBezTo>
                  <a:cubicBezTo>
                    <a:pt x="430" y="577"/>
                    <a:pt x="430" y="577"/>
                    <a:pt x="430" y="577"/>
                  </a:cubicBezTo>
                  <a:cubicBezTo>
                    <a:pt x="430" y="577"/>
                    <a:pt x="430" y="577"/>
                    <a:pt x="430" y="577"/>
                  </a:cubicBezTo>
                  <a:cubicBezTo>
                    <a:pt x="429" y="577"/>
                    <a:pt x="429" y="577"/>
                    <a:pt x="429" y="577"/>
                  </a:cubicBezTo>
                  <a:cubicBezTo>
                    <a:pt x="429" y="576"/>
                    <a:pt x="429" y="576"/>
                    <a:pt x="429" y="576"/>
                  </a:cubicBezTo>
                  <a:cubicBezTo>
                    <a:pt x="427" y="576"/>
                    <a:pt x="427" y="576"/>
                    <a:pt x="427" y="576"/>
                  </a:cubicBezTo>
                  <a:cubicBezTo>
                    <a:pt x="427" y="575"/>
                    <a:pt x="427" y="575"/>
                    <a:pt x="427" y="575"/>
                  </a:cubicBezTo>
                  <a:close/>
                  <a:moveTo>
                    <a:pt x="67" y="582"/>
                  </a:moveTo>
                  <a:cubicBezTo>
                    <a:pt x="69" y="584"/>
                    <a:pt x="69" y="584"/>
                    <a:pt x="69" y="584"/>
                  </a:cubicBezTo>
                  <a:cubicBezTo>
                    <a:pt x="71" y="586"/>
                    <a:pt x="71" y="586"/>
                    <a:pt x="71" y="586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67" y="585"/>
                    <a:pt x="67" y="585"/>
                    <a:pt x="67" y="585"/>
                  </a:cubicBezTo>
                  <a:cubicBezTo>
                    <a:pt x="67" y="582"/>
                    <a:pt x="67" y="582"/>
                    <a:pt x="67" y="582"/>
                  </a:cubicBezTo>
                  <a:close/>
                  <a:moveTo>
                    <a:pt x="64" y="578"/>
                  </a:moveTo>
                  <a:cubicBezTo>
                    <a:pt x="64" y="576"/>
                    <a:pt x="64" y="576"/>
                    <a:pt x="64" y="576"/>
                  </a:cubicBezTo>
                  <a:cubicBezTo>
                    <a:pt x="65" y="575"/>
                    <a:pt x="65" y="575"/>
                    <a:pt x="65" y="575"/>
                  </a:cubicBezTo>
                  <a:cubicBezTo>
                    <a:pt x="64" y="578"/>
                    <a:pt x="64" y="578"/>
                    <a:pt x="64" y="578"/>
                  </a:cubicBezTo>
                  <a:close/>
                  <a:moveTo>
                    <a:pt x="54" y="570"/>
                  </a:moveTo>
                  <a:cubicBezTo>
                    <a:pt x="57" y="571"/>
                    <a:pt x="57" y="571"/>
                    <a:pt x="57" y="571"/>
                  </a:cubicBezTo>
                  <a:cubicBezTo>
                    <a:pt x="57" y="570"/>
                    <a:pt x="57" y="570"/>
                    <a:pt x="57" y="570"/>
                  </a:cubicBezTo>
                  <a:cubicBezTo>
                    <a:pt x="54" y="570"/>
                    <a:pt x="54" y="570"/>
                    <a:pt x="54" y="570"/>
                  </a:cubicBezTo>
                  <a:close/>
                  <a:moveTo>
                    <a:pt x="40" y="564"/>
                  </a:moveTo>
                  <a:cubicBezTo>
                    <a:pt x="40" y="566"/>
                    <a:pt x="40" y="566"/>
                    <a:pt x="40" y="566"/>
                  </a:cubicBezTo>
                  <a:cubicBezTo>
                    <a:pt x="41" y="566"/>
                    <a:pt x="41" y="566"/>
                    <a:pt x="41" y="566"/>
                  </a:cubicBezTo>
                  <a:cubicBezTo>
                    <a:pt x="42" y="568"/>
                    <a:pt x="42" y="568"/>
                    <a:pt x="42" y="568"/>
                  </a:cubicBezTo>
                  <a:cubicBezTo>
                    <a:pt x="46" y="569"/>
                    <a:pt x="46" y="569"/>
                    <a:pt x="46" y="569"/>
                  </a:cubicBezTo>
                  <a:cubicBezTo>
                    <a:pt x="44" y="570"/>
                    <a:pt x="44" y="570"/>
                    <a:pt x="44" y="570"/>
                  </a:cubicBezTo>
                  <a:cubicBezTo>
                    <a:pt x="42" y="570"/>
                    <a:pt x="42" y="570"/>
                    <a:pt x="42" y="570"/>
                  </a:cubicBezTo>
                  <a:cubicBezTo>
                    <a:pt x="41" y="572"/>
                    <a:pt x="41" y="572"/>
                    <a:pt x="41" y="572"/>
                  </a:cubicBezTo>
                  <a:cubicBezTo>
                    <a:pt x="42" y="572"/>
                    <a:pt x="42" y="572"/>
                    <a:pt x="42" y="572"/>
                  </a:cubicBezTo>
                  <a:cubicBezTo>
                    <a:pt x="41" y="574"/>
                    <a:pt x="41" y="574"/>
                    <a:pt x="41" y="574"/>
                  </a:cubicBezTo>
                  <a:cubicBezTo>
                    <a:pt x="42" y="575"/>
                    <a:pt x="42" y="575"/>
                    <a:pt x="42" y="575"/>
                  </a:cubicBezTo>
                  <a:cubicBezTo>
                    <a:pt x="44" y="574"/>
                    <a:pt x="44" y="574"/>
                    <a:pt x="44" y="574"/>
                  </a:cubicBezTo>
                  <a:cubicBezTo>
                    <a:pt x="44" y="576"/>
                    <a:pt x="44" y="576"/>
                    <a:pt x="44" y="576"/>
                  </a:cubicBezTo>
                  <a:cubicBezTo>
                    <a:pt x="46" y="576"/>
                    <a:pt x="46" y="576"/>
                    <a:pt x="46" y="576"/>
                  </a:cubicBezTo>
                  <a:cubicBezTo>
                    <a:pt x="46" y="577"/>
                    <a:pt x="46" y="577"/>
                    <a:pt x="46" y="577"/>
                  </a:cubicBezTo>
                  <a:cubicBezTo>
                    <a:pt x="47" y="579"/>
                    <a:pt x="47" y="579"/>
                    <a:pt x="47" y="579"/>
                  </a:cubicBezTo>
                  <a:cubicBezTo>
                    <a:pt x="49" y="578"/>
                    <a:pt x="49" y="578"/>
                    <a:pt x="49" y="578"/>
                  </a:cubicBezTo>
                  <a:cubicBezTo>
                    <a:pt x="47" y="580"/>
                    <a:pt x="47" y="580"/>
                    <a:pt x="47" y="580"/>
                  </a:cubicBezTo>
                  <a:cubicBezTo>
                    <a:pt x="48" y="582"/>
                    <a:pt x="48" y="582"/>
                    <a:pt x="48" y="582"/>
                  </a:cubicBezTo>
                  <a:cubicBezTo>
                    <a:pt x="49" y="582"/>
                    <a:pt x="49" y="582"/>
                    <a:pt x="49" y="582"/>
                  </a:cubicBezTo>
                  <a:cubicBezTo>
                    <a:pt x="50" y="580"/>
                    <a:pt x="50" y="580"/>
                    <a:pt x="50" y="580"/>
                  </a:cubicBezTo>
                  <a:cubicBezTo>
                    <a:pt x="52" y="580"/>
                    <a:pt x="52" y="580"/>
                    <a:pt x="52" y="580"/>
                  </a:cubicBezTo>
                  <a:cubicBezTo>
                    <a:pt x="51" y="582"/>
                    <a:pt x="51" y="582"/>
                    <a:pt x="51" y="582"/>
                  </a:cubicBezTo>
                  <a:cubicBezTo>
                    <a:pt x="50" y="583"/>
                    <a:pt x="50" y="583"/>
                    <a:pt x="50" y="583"/>
                  </a:cubicBezTo>
                  <a:cubicBezTo>
                    <a:pt x="50" y="585"/>
                    <a:pt x="50" y="585"/>
                    <a:pt x="50" y="585"/>
                  </a:cubicBezTo>
                  <a:cubicBezTo>
                    <a:pt x="51" y="584"/>
                    <a:pt x="51" y="584"/>
                    <a:pt x="51" y="584"/>
                  </a:cubicBezTo>
                  <a:cubicBezTo>
                    <a:pt x="51" y="586"/>
                    <a:pt x="51" y="586"/>
                    <a:pt x="51" y="586"/>
                  </a:cubicBezTo>
                  <a:cubicBezTo>
                    <a:pt x="54" y="586"/>
                    <a:pt x="54" y="586"/>
                    <a:pt x="54" y="586"/>
                  </a:cubicBezTo>
                  <a:cubicBezTo>
                    <a:pt x="54" y="588"/>
                    <a:pt x="54" y="588"/>
                    <a:pt x="54" y="588"/>
                  </a:cubicBezTo>
                  <a:cubicBezTo>
                    <a:pt x="55" y="588"/>
                    <a:pt x="55" y="588"/>
                    <a:pt x="55" y="588"/>
                  </a:cubicBezTo>
                  <a:cubicBezTo>
                    <a:pt x="56" y="589"/>
                    <a:pt x="56" y="589"/>
                    <a:pt x="56" y="589"/>
                  </a:cubicBezTo>
                  <a:cubicBezTo>
                    <a:pt x="55" y="591"/>
                    <a:pt x="55" y="591"/>
                    <a:pt x="55" y="591"/>
                  </a:cubicBezTo>
                  <a:cubicBezTo>
                    <a:pt x="57" y="593"/>
                    <a:pt x="57" y="593"/>
                    <a:pt x="57" y="593"/>
                  </a:cubicBezTo>
                  <a:cubicBezTo>
                    <a:pt x="59" y="592"/>
                    <a:pt x="59" y="592"/>
                    <a:pt x="59" y="592"/>
                  </a:cubicBezTo>
                  <a:cubicBezTo>
                    <a:pt x="59" y="593"/>
                    <a:pt x="59" y="593"/>
                    <a:pt x="59" y="593"/>
                  </a:cubicBezTo>
                  <a:cubicBezTo>
                    <a:pt x="61" y="593"/>
                    <a:pt x="61" y="593"/>
                    <a:pt x="61" y="593"/>
                  </a:cubicBezTo>
                  <a:cubicBezTo>
                    <a:pt x="59" y="595"/>
                    <a:pt x="59" y="595"/>
                    <a:pt x="59" y="595"/>
                  </a:cubicBezTo>
                  <a:cubicBezTo>
                    <a:pt x="62" y="598"/>
                    <a:pt x="62" y="598"/>
                    <a:pt x="62" y="598"/>
                  </a:cubicBezTo>
                  <a:cubicBezTo>
                    <a:pt x="63" y="599"/>
                    <a:pt x="63" y="599"/>
                    <a:pt x="63" y="599"/>
                  </a:cubicBezTo>
                  <a:cubicBezTo>
                    <a:pt x="64" y="600"/>
                    <a:pt x="64" y="600"/>
                    <a:pt x="64" y="600"/>
                  </a:cubicBezTo>
                  <a:cubicBezTo>
                    <a:pt x="69" y="603"/>
                    <a:pt x="69" y="603"/>
                    <a:pt x="69" y="603"/>
                  </a:cubicBezTo>
                  <a:cubicBezTo>
                    <a:pt x="70" y="603"/>
                    <a:pt x="70" y="603"/>
                    <a:pt x="70" y="603"/>
                  </a:cubicBezTo>
                  <a:cubicBezTo>
                    <a:pt x="72" y="603"/>
                    <a:pt x="72" y="603"/>
                    <a:pt x="72" y="603"/>
                  </a:cubicBezTo>
                  <a:cubicBezTo>
                    <a:pt x="70" y="598"/>
                    <a:pt x="70" y="598"/>
                    <a:pt x="70" y="598"/>
                  </a:cubicBezTo>
                  <a:cubicBezTo>
                    <a:pt x="71" y="596"/>
                    <a:pt x="71" y="596"/>
                    <a:pt x="71" y="596"/>
                  </a:cubicBezTo>
                  <a:cubicBezTo>
                    <a:pt x="70" y="595"/>
                    <a:pt x="70" y="595"/>
                    <a:pt x="70" y="595"/>
                  </a:cubicBezTo>
                  <a:cubicBezTo>
                    <a:pt x="70" y="591"/>
                    <a:pt x="70" y="591"/>
                    <a:pt x="70" y="591"/>
                  </a:cubicBezTo>
                  <a:cubicBezTo>
                    <a:pt x="69" y="589"/>
                    <a:pt x="69" y="589"/>
                    <a:pt x="69" y="589"/>
                  </a:cubicBezTo>
                  <a:cubicBezTo>
                    <a:pt x="65" y="586"/>
                    <a:pt x="65" y="586"/>
                    <a:pt x="65" y="586"/>
                  </a:cubicBezTo>
                  <a:cubicBezTo>
                    <a:pt x="65" y="581"/>
                    <a:pt x="65" y="581"/>
                    <a:pt x="65" y="581"/>
                  </a:cubicBezTo>
                  <a:cubicBezTo>
                    <a:pt x="62" y="578"/>
                    <a:pt x="62" y="578"/>
                    <a:pt x="62" y="578"/>
                  </a:cubicBezTo>
                  <a:cubicBezTo>
                    <a:pt x="62" y="575"/>
                    <a:pt x="62" y="575"/>
                    <a:pt x="62" y="575"/>
                  </a:cubicBezTo>
                  <a:cubicBezTo>
                    <a:pt x="61" y="574"/>
                    <a:pt x="61" y="574"/>
                    <a:pt x="61" y="574"/>
                  </a:cubicBezTo>
                  <a:cubicBezTo>
                    <a:pt x="60" y="574"/>
                    <a:pt x="60" y="574"/>
                    <a:pt x="60" y="574"/>
                  </a:cubicBezTo>
                  <a:cubicBezTo>
                    <a:pt x="57" y="572"/>
                    <a:pt x="57" y="572"/>
                    <a:pt x="57" y="572"/>
                  </a:cubicBezTo>
                  <a:cubicBezTo>
                    <a:pt x="55" y="572"/>
                    <a:pt x="55" y="572"/>
                    <a:pt x="55" y="572"/>
                  </a:cubicBezTo>
                  <a:cubicBezTo>
                    <a:pt x="53" y="571"/>
                    <a:pt x="53" y="571"/>
                    <a:pt x="53" y="571"/>
                  </a:cubicBezTo>
                  <a:cubicBezTo>
                    <a:pt x="52" y="570"/>
                    <a:pt x="52" y="570"/>
                    <a:pt x="52" y="570"/>
                  </a:cubicBezTo>
                  <a:cubicBezTo>
                    <a:pt x="49" y="568"/>
                    <a:pt x="49" y="568"/>
                    <a:pt x="49" y="568"/>
                  </a:cubicBezTo>
                  <a:cubicBezTo>
                    <a:pt x="48" y="567"/>
                    <a:pt x="48" y="567"/>
                    <a:pt x="48" y="567"/>
                  </a:cubicBezTo>
                  <a:cubicBezTo>
                    <a:pt x="48" y="565"/>
                    <a:pt x="48" y="565"/>
                    <a:pt x="48" y="565"/>
                  </a:cubicBezTo>
                  <a:cubicBezTo>
                    <a:pt x="46" y="565"/>
                    <a:pt x="46" y="565"/>
                    <a:pt x="46" y="565"/>
                  </a:cubicBezTo>
                  <a:cubicBezTo>
                    <a:pt x="44" y="563"/>
                    <a:pt x="44" y="563"/>
                    <a:pt x="44" y="563"/>
                  </a:cubicBezTo>
                  <a:cubicBezTo>
                    <a:pt x="43" y="563"/>
                    <a:pt x="43" y="563"/>
                    <a:pt x="43" y="563"/>
                  </a:cubicBezTo>
                  <a:cubicBezTo>
                    <a:pt x="42" y="564"/>
                    <a:pt x="42" y="564"/>
                    <a:pt x="42" y="564"/>
                  </a:cubicBezTo>
                  <a:cubicBezTo>
                    <a:pt x="40" y="564"/>
                    <a:pt x="40" y="564"/>
                    <a:pt x="40" y="564"/>
                  </a:cubicBezTo>
                  <a:close/>
                  <a:moveTo>
                    <a:pt x="55" y="567"/>
                  </a:moveTo>
                  <a:cubicBezTo>
                    <a:pt x="57" y="567"/>
                    <a:pt x="57" y="567"/>
                    <a:pt x="57" y="567"/>
                  </a:cubicBezTo>
                  <a:cubicBezTo>
                    <a:pt x="57" y="567"/>
                    <a:pt x="57" y="567"/>
                    <a:pt x="57" y="567"/>
                  </a:cubicBezTo>
                  <a:cubicBezTo>
                    <a:pt x="58" y="567"/>
                    <a:pt x="58" y="567"/>
                    <a:pt x="58" y="567"/>
                  </a:cubicBezTo>
                  <a:cubicBezTo>
                    <a:pt x="57" y="569"/>
                    <a:pt x="57" y="569"/>
                    <a:pt x="57" y="569"/>
                  </a:cubicBezTo>
                  <a:cubicBezTo>
                    <a:pt x="55" y="569"/>
                    <a:pt x="55" y="569"/>
                    <a:pt x="55" y="569"/>
                  </a:cubicBezTo>
                  <a:cubicBezTo>
                    <a:pt x="55" y="567"/>
                    <a:pt x="55" y="567"/>
                    <a:pt x="55" y="567"/>
                  </a:cubicBezTo>
                  <a:close/>
                  <a:moveTo>
                    <a:pt x="54" y="566"/>
                  </a:moveTo>
                  <a:cubicBezTo>
                    <a:pt x="55" y="565"/>
                    <a:pt x="55" y="565"/>
                    <a:pt x="55" y="565"/>
                  </a:cubicBezTo>
                  <a:cubicBezTo>
                    <a:pt x="56" y="566"/>
                    <a:pt x="56" y="566"/>
                    <a:pt x="56" y="566"/>
                  </a:cubicBezTo>
                  <a:cubicBezTo>
                    <a:pt x="54" y="566"/>
                    <a:pt x="54" y="566"/>
                    <a:pt x="54" y="566"/>
                  </a:cubicBezTo>
                  <a:close/>
                  <a:moveTo>
                    <a:pt x="44" y="527"/>
                  </a:moveTo>
                  <a:cubicBezTo>
                    <a:pt x="44" y="529"/>
                    <a:pt x="44" y="529"/>
                    <a:pt x="44" y="529"/>
                  </a:cubicBezTo>
                  <a:cubicBezTo>
                    <a:pt x="45" y="529"/>
                    <a:pt x="45" y="529"/>
                    <a:pt x="45" y="529"/>
                  </a:cubicBezTo>
                  <a:cubicBezTo>
                    <a:pt x="44" y="527"/>
                    <a:pt x="44" y="527"/>
                    <a:pt x="44" y="527"/>
                  </a:cubicBezTo>
                  <a:close/>
                  <a:moveTo>
                    <a:pt x="48" y="545"/>
                  </a:moveTo>
                  <a:cubicBezTo>
                    <a:pt x="48" y="544"/>
                    <a:pt x="48" y="544"/>
                    <a:pt x="48" y="544"/>
                  </a:cubicBezTo>
                  <a:cubicBezTo>
                    <a:pt x="49" y="543"/>
                    <a:pt x="49" y="543"/>
                    <a:pt x="49" y="543"/>
                  </a:cubicBezTo>
                  <a:cubicBezTo>
                    <a:pt x="50" y="544"/>
                    <a:pt x="50" y="544"/>
                    <a:pt x="50" y="544"/>
                  </a:cubicBezTo>
                  <a:cubicBezTo>
                    <a:pt x="49" y="545"/>
                    <a:pt x="49" y="545"/>
                    <a:pt x="49" y="545"/>
                  </a:cubicBezTo>
                  <a:cubicBezTo>
                    <a:pt x="48" y="545"/>
                    <a:pt x="48" y="545"/>
                    <a:pt x="48" y="545"/>
                  </a:cubicBezTo>
                  <a:close/>
                  <a:moveTo>
                    <a:pt x="48" y="551"/>
                  </a:moveTo>
                  <a:cubicBezTo>
                    <a:pt x="47" y="552"/>
                    <a:pt x="47" y="552"/>
                    <a:pt x="47" y="552"/>
                  </a:cubicBezTo>
                  <a:cubicBezTo>
                    <a:pt x="47" y="554"/>
                    <a:pt x="47" y="554"/>
                    <a:pt x="47" y="554"/>
                  </a:cubicBezTo>
                  <a:cubicBezTo>
                    <a:pt x="48" y="555"/>
                    <a:pt x="48" y="555"/>
                    <a:pt x="48" y="555"/>
                  </a:cubicBezTo>
                  <a:cubicBezTo>
                    <a:pt x="48" y="552"/>
                    <a:pt x="48" y="552"/>
                    <a:pt x="48" y="552"/>
                  </a:cubicBezTo>
                  <a:cubicBezTo>
                    <a:pt x="48" y="551"/>
                    <a:pt x="48" y="551"/>
                    <a:pt x="48" y="551"/>
                  </a:cubicBezTo>
                  <a:close/>
                  <a:moveTo>
                    <a:pt x="49" y="549"/>
                  </a:moveTo>
                  <a:cubicBezTo>
                    <a:pt x="51" y="547"/>
                    <a:pt x="51" y="547"/>
                    <a:pt x="51" y="547"/>
                  </a:cubicBezTo>
                  <a:cubicBezTo>
                    <a:pt x="50" y="546"/>
                    <a:pt x="50" y="546"/>
                    <a:pt x="50" y="546"/>
                  </a:cubicBezTo>
                  <a:cubicBezTo>
                    <a:pt x="48" y="547"/>
                    <a:pt x="48" y="547"/>
                    <a:pt x="48" y="547"/>
                  </a:cubicBezTo>
                  <a:cubicBezTo>
                    <a:pt x="47" y="549"/>
                    <a:pt x="47" y="549"/>
                    <a:pt x="47" y="549"/>
                  </a:cubicBezTo>
                  <a:cubicBezTo>
                    <a:pt x="48" y="549"/>
                    <a:pt x="48" y="549"/>
                    <a:pt x="48" y="549"/>
                  </a:cubicBezTo>
                  <a:cubicBezTo>
                    <a:pt x="49" y="549"/>
                    <a:pt x="49" y="549"/>
                    <a:pt x="49" y="549"/>
                  </a:cubicBezTo>
                  <a:close/>
                  <a:moveTo>
                    <a:pt x="51" y="547"/>
                  </a:moveTo>
                  <a:cubicBezTo>
                    <a:pt x="53" y="544"/>
                    <a:pt x="53" y="544"/>
                    <a:pt x="53" y="544"/>
                  </a:cubicBezTo>
                  <a:cubicBezTo>
                    <a:pt x="55" y="544"/>
                    <a:pt x="55" y="544"/>
                    <a:pt x="55" y="544"/>
                  </a:cubicBezTo>
                  <a:cubicBezTo>
                    <a:pt x="56" y="542"/>
                    <a:pt x="56" y="542"/>
                    <a:pt x="56" y="542"/>
                  </a:cubicBezTo>
                  <a:cubicBezTo>
                    <a:pt x="58" y="542"/>
                    <a:pt x="58" y="542"/>
                    <a:pt x="58" y="542"/>
                  </a:cubicBezTo>
                  <a:cubicBezTo>
                    <a:pt x="58" y="543"/>
                    <a:pt x="58" y="543"/>
                    <a:pt x="58" y="543"/>
                  </a:cubicBezTo>
                  <a:cubicBezTo>
                    <a:pt x="55" y="545"/>
                    <a:pt x="55" y="545"/>
                    <a:pt x="55" y="545"/>
                  </a:cubicBezTo>
                  <a:cubicBezTo>
                    <a:pt x="54" y="545"/>
                    <a:pt x="54" y="545"/>
                    <a:pt x="54" y="545"/>
                  </a:cubicBezTo>
                  <a:cubicBezTo>
                    <a:pt x="52" y="547"/>
                    <a:pt x="52" y="547"/>
                    <a:pt x="52" y="547"/>
                  </a:cubicBezTo>
                  <a:cubicBezTo>
                    <a:pt x="51" y="547"/>
                    <a:pt x="51" y="547"/>
                    <a:pt x="51" y="547"/>
                  </a:cubicBezTo>
                  <a:close/>
                  <a:moveTo>
                    <a:pt x="50" y="538"/>
                  </a:moveTo>
                  <a:cubicBezTo>
                    <a:pt x="50" y="536"/>
                    <a:pt x="50" y="536"/>
                    <a:pt x="50" y="536"/>
                  </a:cubicBezTo>
                  <a:cubicBezTo>
                    <a:pt x="51" y="534"/>
                    <a:pt x="51" y="534"/>
                    <a:pt x="51" y="534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7"/>
                    <a:pt x="51" y="537"/>
                    <a:pt x="51" y="537"/>
                  </a:cubicBezTo>
                  <a:cubicBezTo>
                    <a:pt x="51" y="537"/>
                    <a:pt x="51" y="537"/>
                    <a:pt x="51" y="537"/>
                  </a:cubicBezTo>
                  <a:cubicBezTo>
                    <a:pt x="50" y="538"/>
                    <a:pt x="50" y="538"/>
                    <a:pt x="50" y="538"/>
                  </a:cubicBezTo>
                  <a:close/>
                  <a:moveTo>
                    <a:pt x="46" y="537"/>
                  </a:moveTo>
                  <a:cubicBezTo>
                    <a:pt x="48" y="538"/>
                    <a:pt x="48" y="538"/>
                    <a:pt x="48" y="538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48" y="536"/>
                    <a:pt x="48" y="536"/>
                    <a:pt x="48" y="536"/>
                  </a:cubicBezTo>
                  <a:cubicBezTo>
                    <a:pt x="46" y="537"/>
                    <a:pt x="46" y="537"/>
                    <a:pt x="46" y="537"/>
                  </a:cubicBezTo>
                  <a:close/>
                  <a:moveTo>
                    <a:pt x="44" y="532"/>
                  </a:moveTo>
                  <a:cubicBezTo>
                    <a:pt x="43" y="535"/>
                    <a:pt x="43" y="535"/>
                    <a:pt x="43" y="535"/>
                  </a:cubicBezTo>
                  <a:cubicBezTo>
                    <a:pt x="44" y="536"/>
                    <a:pt x="44" y="536"/>
                    <a:pt x="44" y="536"/>
                  </a:cubicBezTo>
                  <a:cubicBezTo>
                    <a:pt x="44" y="537"/>
                    <a:pt x="44" y="537"/>
                    <a:pt x="44" y="537"/>
                  </a:cubicBezTo>
                  <a:cubicBezTo>
                    <a:pt x="45" y="535"/>
                    <a:pt x="45" y="535"/>
                    <a:pt x="45" y="535"/>
                  </a:cubicBezTo>
                  <a:cubicBezTo>
                    <a:pt x="45" y="534"/>
                    <a:pt x="45" y="534"/>
                    <a:pt x="45" y="534"/>
                  </a:cubicBezTo>
                  <a:cubicBezTo>
                    <a:pt x="44" y="532"/>
                    <a:pt x="44" y="532"/>
                    <a:pt x="44" y="532"/>
                  </a:cubicBezTo>
                  <a:close/>
                  <a:moveTo>
                    <a:pt x="45" y="530"/>
                  </a:moveTo>
                  <a:cubicBezTo>
                    <a:pt x="46" y="531"/>
                    <a:pt x="46" y="531"/>
                    <a:pt x="46" y="531"/>
                  </a:cubicBezTo>
                  <a:cubicBezTo>
                    <a:pt x="46" y="532"/>
                    <a:pt x="46" y="532"/>
                    <a:pt x="46" y="532"/>
                  </a:cubicBezTo>
                  <a:cubicBezTo>
                    <a:pt x="46" y="533"/>
                    <a:pt x="46" y="533"/>
                    <a:pt x="46" y="533"/>
                  </a:cubicBezTo>
                  <a:cubicBezTo>
                    <a:pt x="47" y="533"/>
                    <a:pt x="47" y="533"/>
                    <a:pt x="47" y="533"/>
                  </a:cubicBezTo>
                  <a:cubicBezTo>
                    <a:pt x="49" y="532"/>
                    <a:pt x="49" y="532"/>
                    <a:pt x="49" y="532"/>
                  </a:cubicBezTo>
                  <a:cubicBezTo>
                    <a:pt x="48" y="534"/>
                    <a:pt x="48" y="534"/>
                    <a:pt x="48" y="534"/>
                  </a:cubicBezTo>
                  <a:cubicBezTo>
                    <a:pt x="48" y="535"/>
                    <a:pt x="48" y="535"/>
                    <a:pt x="48" y="535"/>
                  </a:cubicBezTo>
                  <a:cubicBezTo>
                    <a:pt x="50" y="533"/>
                    <a:pt x="50" y="533"/>
                    <a:pt x="50" y="533"/>
                  </a:cubicBezTo>
                  <a:cubicBezTo>
                    <a:pt x="50" y="529"/>
                    <a:pt x="50" y="529"/>
                    <a:pt x="50" y="529"/>
                  </a:cubicBezTo>
                  <a:cubicBezTo>
                    <a:pt x="48" y="528"/>
                    <a:pt x="48" y="528"/>
                    <a:pt x="48" y="528"/>
                  </a:cubicBezTo>
                  <a:cubicBezTo>
                    <a:pt x="47" y="529"/>
                    <a:pt x="47" y="529"/>
                    <a:pt x="47" y="529"/>
                  </a:cubicBezTo>
                  <a:cubicBezTo>
                    <a:pt x="45" y="530"/>
                    <a:pt x="45" y="530"/>
                    <a:pt x="45" y="530"/>
                  </a:cubicBezTo>
                  <a:close/>
                  <a:moveTo>
                    <a:pt x="45" y="526"/>
                  </a:moveTo>
                  <a:cubicBezTo>
                    <a:pt x="46" y="528"/>
                    <a:pt x="46" y="528"/>
                    <a:pt x="46" y="528"/>
                  </a:cubicBezTo>
                  <a:cubicBezTo>
                    <a:pt x="47" y="527"/>
                    <a:pt x="47" y="527"/>
                    <a:pt x="47" y="527"/>
                  </a:cubicBezTo>
                  <a:cubicBezTo>
                    <a:pt x="46" y="526"/>
                    <a:pt x="46" y="526"/>
                    <a:pt x="46" y="526"/>
                  </a:cubicBezTo>
                  <a:cubicBezTo>
                    <a:pt x="45" y="526"/>
                    <a:pt x="45" y="526"/>
                    <a:pt x="45" y="526"/>
                  </a:cubicBezTo>
                  <a:close/>
                  <a:moveTo>
                    <a:pt x="48" y="524"/>
                  </a:moveTo>
                  <a:cubicBezTo>
                    <a:pt x="49" y="522"/>
                    <a:pt x="49" y="522"/>
                    <a:pt x="49" y="522"/>
                  </a:cubicBezTo>
                  <a:cubicBezTo>
                    <a:pt x="51" y="521"/>
                    <a:pt x="51" y="521"/>
                    <a:pt x="51" y="521"/>
                  </a:cubicBezTo>
                  <a:cubicBezTo>
                    <a:pt x="52" y="521"/>
                    <a:pt x="52" y="521"/>
                    <a:pt x="52" y="521"/>
                  </a:cubicBezTo>
                  <a:cubicBezTo>
                    <a:pt x="51" y="522"/>
                    <a:pt x="51" y="522"/>
                    <a:pt x="51" y="522"/>
                  </a:cubicBezTo>
                  <a:cubicBezTo>
                    <a:pt x="49" y="523"/>
                    <a:pt x="49" y="523"/>
                    <a:pt x="49" y="523"/>
                  </a:cubicBezTo>
                  <a:cubicBezTo>
                    <a:pt x="48" y="524"/>
                    <a:pt x="48" y="524"/>
                    <a:pt x="48" y="524"/>
                  </a:cubicBezTo>
                  <a:close/>
                  <a:moveTo>
                    <a:pt x="38" y="518"/>
                  </a:moveTo>
                  <a:cubicBezTo>
                    <a:pt x="41" y="523"/>
                    <a:pt x="41" y="523"/>
                    <a:pt x="41" y="523"/>
                  </a:cubicBezTo>
                  <a:cubicBezTo>
                    <a:pt x="42" y="525"/>
                    <a:pt x="42" y="525"/>
                    <a:pt x="42" y="525"/>
                  </a:cubicBezTo>
                  <a:cubicBezTo>
                    <a:pt x="42" y="527"/>
                    <a:pt x="42" y="527"/>
                    <a:pt x="42" y="527"/>
                  </a:cubicBezTo>
                  <a:cubicBezTo>
                    <a:pt x="40" y="526"/>
                    <a:pt x="40" y="526"/>
                    <a:pt x="40" y="526"/>
                  </a:cubicBezTo>
                  <a:cubicBezTo>
                    <a:pt x="40" y="524"/>
                    <a:pt x="40" y="524"/>
                    <a:pt x="40" y="524"/>
                  </a:cubicBezTo>
                  <a:cubicBezTo>
                    <a:pt x="38" y="521"/>
                    <a:pt x="38" y="521"/>
                    <a:pt x="38" y="521"/>
                  </a:cubicBezTo>
                  <a:cubicBezTo>
                    <a:pt x="37" y="520"/>
                    <a:pt x="37" y="520"/>
                    <a:pt x="37" y="520"/>
                  </a:cubicBezTo>
                  <a:cubicBezTo>
                    <a:pt x="37" y="520"/>
                    <a:pt x="37" y="518"/>
                    <a:pt x="38" y="518"/>
                  </a:cubicBezTo>
                  <a:close/>
                  <a:moveTo>
                    <a:pt x="41" y="517"/>
                  </a:moveTo>
                  <a:cubicBezTo>
                    <a:pt x="41" y="519"/>
                    <a:pt x="41" y="519"/>
                    <a:pt x="41" y="519"/>
                  </a:cubicBezTo>
                  <a:cubicBezTo>
                    <a:pt x="42" y="521"/>
                    <a:pt x="42" y="521"/>
                    <a:pt x="42" y="521"/>
                  </a:cubicBezTo>
                  <a:cubicBezTo>
                    <a:pt x="43" y="524"/>
                    <a:pt x="43" y="524"/>
                    <a:pt x="43" y="524"/>
                  </a:cubicBezTo>
                  <a:cubicBezTo>
                    <a:pt x="44" y="525"/>
                    <a:pt x="44" y="525"/>
                    <a:pt x="44" y="525"/>
                  </a:cubicBezTo>
                  <a:cubicBezTo>
                    <a:pt x="45" y="522"/>
                    <a:pt x="45" y="522"/>
                    <a:pt x="45" y="522"/>
                  </a:cubicBezTo>
                  <a:cubicBezTo>
                    <a:pt x="43" y="519"/>
                    <a:pt x="43" y="519"/>
                    <a:pt x="43" y="519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1" y="516"/>
                    <a:pt x="41" y="516"/>
                    <a:pt x="41" y="516"/>
                  </a:cubicBezTo>
                  <a:cubicBezTo>
                    <a:pt x="41" y="517"/>
                    <a:pt x="41" y="517"/>
                    <a:pt x="41" y="517"/>
                  </a:cubicBezTo>
                  <a:close/>
                  <a:moveTo>
                    <a:pt x="38" y="514"/>
                  </a:moveTo>
                  <a:cubicBezTo>
                    <a:pt x="40" y="514"/>
                    <a:pt x="40" y="514"/>
                    <a:pt x="40" y="514"/>
                  </a:cubicBezTo>
                  <a:cubicBezTo>
                    <a:pt x="40" y="515"/>
                    <a:pt x="40" y="515"/>
                    <a:pt x="40" y="515"/>
                  </a:cubicBezTo>
                  <a:cubicBezTo>
                    <a:pt x="42" y="515"/>
                    <a:pt x="42" y="515"/>
                    <a:pt x="42" y="515"/>
                  </a:cubicBezTo>
                  <a:cubicBezTo>
                    <a:pt x="43" y="513"/>
                    <a:pt x="43" y="513"/>
                    <a:pt x="43" y="513"/>
                  </a:cubicBezTo>
                  <a:cubicBezTo>
                    <a:pt x="41" y="512"/>
                    <a:pt x="41" y="512"/>
                    <a:pt x="41" y="512"/>
                  </a:cubicBezTo>
                  <a:cubicBezTo>
                    <a:pt x="39" y="513"/>
                    <a:pt x="39" y="513"/>
                    <a:pt x="39" y="513"/>
                  </a:cubicBezTo>
                  <a:cubicBezTo>
                    <a:pt x="38" y="514"/>
                    <a:pt x="38" y="514"/>
                    <a:pt x="38" y="514"/>
                  </a:cubicBezTo>
                  <a:close/>
                  <a:moveTo>
                    <a:pt x="19" y="515"/>
                  </a:moveTo>
                  <a:cubicBezTo>
                    <a:pt x="19" y="512"/>
                    <a:pt x="19" y="512"/>
                    <a:pt x="19" y="512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4" y="509"/>
                    <a:pt x="24" y="509"/>
                    <a:pt x="24" y="509"/>
                  </a:cubicBezTo>
                  <a:cubicBezTo>
                    <a:pt x="24" y="511"/>
                    <a:pt x="24" y="511"/>
                    <a:pt x="24" y="511"/>
                  </a:cubicBezTo>
                  <a:cubicBezTo>
                    <a:pt x="25" y="510"/>
                    <a:pt x="25" y="510"/>
                    <a:pt x="25" y="510"/>
                  </a:cubicBezTo>
                  <a:cubicBezTo>
                    <a:pt x="26" y="509"/>
                    <a:pt x="26" y="509"/>
                    <a:pt x="26" y="509"/>
                  </a:cubicBezTo>
                  <a:cubicBezTo>
                    <a:pt x="27" y="510"/>
                    <a:pt x="27" y="510"/>
                    <a:pt x="27" y="510"/>
                  </a:cubicBezTo>
                  <a:cubicBezTo>
                    <a:pt x="27" y="511"/>
                    <a:pt x="27" y="511"/>
                    <a:pt x="27" y="511"/>
                  </a:cubicBezTo>
                  <a:cubicBezTo>
                    <a:pt x="27" y="513"/>
                    <a:pt x="27" y="513"/>
                    <a:pt x="27" y="513"/>
                  </a:cubicBezTo>
                  <a:cubicBezTo>
                    <a:pt x="26" y="514"/>
                    <a:pt x="26" y="514"/>
                    <a:pt x="26" y="514"/>
                  </a:cubicBezTo>
                  <a:cubicBezTo>
                    <a:pt x="22" y="516"/>
                    <a:pt x="22" y="516"/>
                    <a:pt x="22" y="516"/>
                  </a:cubicBezTo>
                  <a:cubicBezTo>
                    <a:pt x="23" y="517"/>
                    <a:pt x="23" y="517"/>
                    <a:pt x="23" y="517"/>
                  </a:cubicBezTo>
                  <a:cubicBezTo>
                    <a:pt x="24" y="517"/>
                    <a:pt x="24" y="517"/>
                    <a:pt x="24" y="517"/>
                  </a:cubicBezTo>
                  <a:cubicBezTo>
                    <a:pt x="26" y="517"/>
                    <a:pt x="26" y="517"/>
                    <a:pt x="26" y="517"/>
                  </a:cubicBezTo>
                  <a:cubicBezTo>
                    <a:pt x="27" y="514"/>
                    <a:pt x="27" y="514"/>
                    <a:pt x="27" y="514"/>
                  </a:cubicBezTo>
                  <a:cubicBezTo>
                    <a:pt x="29" y="512"/>
                    <a:pt x="29" y="512"/>
                    <a:pt x="29" y="512"/>
                  </a:cubicBezTo>
                  <a:cubicBezTo>
                    <a:pt x="32" y="510"/>
                    <a:pt x="32" y="510"/>
                    <a:pt x="32" y="510"/>
                  </a:cubicBezTo>
                  <a:cubicBezTo>
                    <a:pt x="32" y="511"/>
                    <a:pt x="32" y="511"/>
                    <a:pt x="32" y="511"/>
                  </a:cubicBezTo>
                  <a:cubicBezTo>
                    <a:pt x="29" y="514"/>
                    <a:pt x="29" y="514"/>
                    <a:pt x="29" y="514"/>
                  </a:cubicBezTo>
                  <a:cubicBezTo>
                    <a:pt x="29" y="517"/>
                    <a:pt x="29" y="517"/>
                    <a:pt x="29" y="517"/>
                  </a:cubicBezTo>
                  <a:cubicBezTo>
                    <a:pt x="27" y="519"/>
                    <a:pt x="27" y="519"/>
                    <a:pt x="27" y="519"/>
                  </a:cubicBezTo>
                  <a:cubicBezTo>
                    <a:pt x="27" y="522"/>
                    <a:pt x="27" y="522"/>
                    <a:pt x="27" y="522"/>
                  </a:cubicBezTo>
                  <a:cubicBezTo>
                    <a:pt x="25" y="523"/>
                    <a:pt x="25" y="523"/>
                    <a:pt x="25" y="523"/>
                  </a:cubicBezTo>
                  <a:cubicBezTo>
                    <a:pt x="23" y="523"/>
                    <a:pt x="23" y="523"/>
                    <a:pt x="23" y="523"/>
                  </a:cubicBezTo>
                  <a:cubicBezTo>
                    <a:pt x="22" y="525"/>
                    <a:pt x="22" y="525"/>
                    <a:pt x="22" y="525"/>
                  </a:cubicBezTo>
                  <a:cubicBezTo>
                    <a:pt x="23" y="525"/>
                    <a:pt x="23" y="525"/>
                    <a:pt x="23" y="525"/>
                  </a:cubicBezTo>
                  <a:cubicBezTo>
                    <a:pt x="25" y="524"/>
                    <a:pt x="25" y="524"/>
                    <a:pt x="25" y="524"/>
                  </a:cubicBezTo>
                  <a:cubicBezTo>
                    <a:pt x="27" y="524"/>
                    <a:pt x="27" y="524"/>
                    <a:pt x="27" y="524"/>
                  </a:cubicBezTo>
                  <a:cubicBezTo>
                    <a:pt x="27" y="526"/>
                    <a:pt x="27" y="526"/>
                    <a:pt x="27" y="526"/>
                  </a:cubicBezTo>
                  <a:cubicBezTo>
                    <a:pt x="24" y="526"/>
                    <a:pt x="24" y="526"/>
                    <a:pt x="24" y="526"/>
                  </a:cubicBezTo>
                  <a:cubicBezTo>
                    <a:pt x="23" y="529"/>
                    <a:pt x="23" y="529"/>
                    <a:pt x="23" y="529"/>
                  </a:cubicBezTo>
                  <a:cubicBezTo>
                    <a:pt x="24" y="530"/>
                    <a:pt x="24" y="530"/>
                    <a:pt x="24" y="530"/>
                  </a:cubicBezTo>
                  <a:cubicBezTo>
                    <a:pt x="24" y="533"/>
                    <a:pt x="24" y="533"/>
                    <a:pt x="24" y="533"/>
                  </a:cubicBezTo>
                  <a:cubicBezTo>
                    <a:pt x="25" y="536"/>
                    <a:pt x="25" y="536"/>
                    <a:pt x="25" y="536"/>
                  </a:cubicBezTo>
                  <a:cubicBezTo>
                    <a:pt x="25" y="538"/>
                    <a:pt x="25" y="538"/>
                    <a:pt x="25" y="538"/>
                  </a:cubicBezTo>
                  <a:cubicBezTo>
                    <a:pt x="26" y="538"/>
                    <a:pt x="26" y="538"/>
                    <a:pt x="26" y="538"/>
                  </a:cubicBezTo>
                  <a:cubicBezTo>
                    <a:pt x="27" y="539"/>
                    <a:pt x="27" y="539"/>
                    <a:pt x="27" y="539"/>
                  </a:cubicBezTo>
                  <a:cubicBezTo>
                    <a:pt x="26" y="541"/>
                    <a:pt x="26" y="541"/>
                    <a:pt x="26" y="541"/>
                  </a:cubicBezTo>
                  <a:cubicBezTo>
                    <a:pt x="24" y="540"/>
                    <a:pt x="24" y="540"/>
                    <a:pt x="24" y="540"/>
                  </a:cubicBezTo>
                  <a:cubicBezTo>
                    <a:pt x="21" y="534"/>
                    <a:pt x="21" y="534"/>
                    <a:pt x="21" y="534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21" y="531"/>
                    <a:pt x="21" y="531"/>
                    <a:pt x="21" y="531"/>
                  </a:cubicBezTo>
                  <a:cubicBezTo>
                    <a:pt x="19" y="530"/>
                    <a:pt x="19" y="530"/>
                    <a:pt x="19" y="530"/>
                  </a:cubicBezTo>
                  <a:cubicBezTo>
                    <a:pt x="19" y="529"/>
                    <a:pt x="19" y="529"/>
                    <a:pt x="19" y="529"/>
                  </a:cubicBezTo>
                  <a:cubicBezTo>
                    <a:pt x="20" y="527"/>
                    <a:pt x="20" y="527"/>
                    <a:pt x="20" y="527"/>
                  </a:cubicBezTo>
                  <a:cubicBezTo>
                    <a:pt x="22" y="528"/>
                    <a:pt x="22" y="528"/>
                    <a:pt x="22" y="528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19" y="526"/>
                    <a:pt x="19" y="526"/>
                    <a:pt x="19" y="526"/>
                  </a:cubicBezTo>
                  <a:cubicBezTo>
                    <a:pt x="20" y="524"/>
                    <a:pt x="20" y="524"/>
                    <a:pt x="20" y="524"/>
                  </a:cubicBezTo>
                  <a:cubicBezTo>
                    <a:pt x="19" y="522"/>
                    <a:pt x="19" y="522"/>
                    <a:pt x="19" y="522"/>
                  </a:cubicBezTo>
                  <a:cubicBezTo>
                    <a:pt x="19" y="521"/>
                    <a:pt x="19" y="521"/>
                    <a:pt x="19" y="521"/>
                  </a:cubicBezTo>
                  <a:cubicBezTo>
                    <a:pt x="20" y="521"/>
                    <a:pt x="20" y="521"/>
                    <a:pt x="20" y="521"/>
                  </a:cubicBezTo>
                  <a:cubicBezTo>
                    <a:pt x="21" y="522"/>
                    <a:pt x="21" y="522"/>
                    <a:pt x="21" y="522"/>
                  </a:cubicBezTo>
                  <a:cubicBezTo>
                    <a:pt x="21" y="520"/>
                    <a:pt x="21" y="520"/>
                    <a:pt x="21" y="520"/>
                  </a:cubicBezTo>
                  <a:cubicBezTo>
                    <a:pt x="20" y="519"/>
                    <a:pt x="20" y="519"/>
                    <a:pt x="20" y="519"/>
                  </a:cubicBezTo>
                  <a:cubicBezTo>
                    <a:pt x="18" y="519"/>
                    <a:pt x="18" y="519"/>
                    <a:pt x="18" y="519"/>
                  </a:cubicBezTo>
                  <a:cubicBezTo>
                    <a:pt x="18" y="517"/>
                    <a:pt x="18" y="517"/>
                    <a:pt x="18" y="517"/>
                  </a:cubicBezTo>
                  <a:cubicBezTo>
                    <a:pt x="19" y="515"/>
                    <a:pt x="19" y="515"/>
                    <a:pt x="19" y="515"/>
                  </a:cubicBezTo>
                  <a:close/>
                  <a:moveTo>
                    <a:pt x="41" y="506"/>
                  </a:moveTo>
                  <a:cubicBezTo>
                    <a:pt x="40" y="505"/>
                    <a:pt x="40" y="505"/>
                    <a:pt x="40" y="505"/>
                  </a:cubicBezTo>
                  <a:cubicBezTo>
                    <a:pt x="42" y="504"/>
                    <a:pt x="42" y="504"/>
                    <a:pt x="42" y="504"/>
                  </a:cubicBezTo>
                  <a:cubicBezTo>
                    <a:pt x="42" y="505"/>
                    <a:pt x="42" y="505"/>
                    <a:pt x="42" y="505"/>
                  </a:cubicBezTo>
                  <a:cubicBezTo>
                    <a:pt x="41" y="506"/>
                    <a:pt x="41" y="506"/>
                    <a:pt x="41" y="506"/>
                  </a:cubicBezTo>
                  <a:close/>
                  <a:moveTo>
                    <a:pt x="219" y="238"/>
                  </a:moveTo>
                  <a:cubicBezTo>
                    <a:pt x="221" y="239"/>
                    <a:pt x="221" y="239"/>
                    <a:pt x="221" y="239"/>
                  </a:cubicBezTo>
                  <a:cubicBezTo>
                    <a:pt x="221" y="239"/>
                    <a:pt x="221" y="239"/>
                    <a:pt x="221" y="239"/>
                  </a:cubicBezTo>
                  <a:cubicBezTo>
                    <a:pt x="221" y="238"/>
                    <a:pt x="221" y="238"/>
                    <a:pt x="221" y="238"/>
                  </a:cubicBezTo>
                  <a:cubicBezTo>
                    <a:pt x="222" y="238"/>
                    <a:pt x="222" y="238"/>
                    <a:pt x="222" y="238"/>
                  </a:cubicBezTo>
                  <a:cubicBezTo>
                    <a:pt x="220" y="237"/>
                    <a:pt x="220" y="237"/>
                    <a:pt x="220" y="237"/>
                  </a:cubicBezTo>
                  <a:cubicBezTo>
                    <a:pt x="219" y="238"/>
                    <a:pt x="219" y="238"/>
                    <a:pt x="219" y="238"/>
                  </a:cubicBezTo>
                  <a:close/>
                  <a:moveTo>
                    <a:pt x="203" y="221"/>
                  </a:moveTo>
                  <a:cubicBezTo>
                    <a:pt x="204" y="222"/>
                    <a:pt x="204" y="222"/>
                    <a:pt x="204" y="222"/>
                  </a:cubicBezTo>
                  <a:cubicBezTo>
                    <a:pt x="205" y="221"/>
                    <a:pt x="205" y="221"/>
                    <a:pt x="205" y="221"/>
                  </a:cubicBezTo>
                  <a:cubicBezTo>
                    <a:pt x="205" y="219"/>
                    <a:pt x="205" y="219"/>
                    <a:pt x="205" y="219"/>
                  </a:cubicBezTo>
                  <a:cubicBezTo>
                    <a:pt x="203" y="220"/>
                    <a:pt x="203" y="220"/>
                    <a:pt x="203" y="220"/>
                  </a:cubicBezTo>
                  <a:cubicBezTo>
                    <a:pt x="203" y="221"/>
                    <a:pt x="203" y="221"/>
                    <a:pt x="203" y="221"/>
                  </a:cubicBezTo>
                  <a:close/>
                  <a:moveTo>
                    <a:pt x="141" y="227"/>
                  </a:moveTo>
                  <a:cubicBezTo>
                    <a:pt x="142" y="227"/>
                    <a:pt x="142" y="227"/>
                    <a:pt x="142" y="227"/>
                  </a:cubicBezTo>
                  <a:cubicBezTo>
                    <a:pt x="143" y="226"/>
                    <a:pt x="143" y="226"/>
                    <a:pt x="143" y="226"/>
                  </a:cubicBezTo>
                  <a:cubicBezTo>
                    <a:pt x="142" y="226"/>
                    <a:pt x="142" y="226"/>
                    <a:pt x="142" y="226"/>
                  </a:cubicBezTo>
                  <a:cubicBezTo>
                    <a:pt x="141" y="227"/>
                    <a:pt x="141" y="227"/>
                    <a:pt x="141" y="227"/>
                  </a:cubicBezTo>
                  <a:close/>
                  <a:moveTo>
                    <a:pt x="140" y="230"/>
                  </a:moveTo>
                  <a:cubicBezTo>
                    <a:pt x="140" y="229"/>
                    <a:pt x="140" y="229"/>
                    <a:pt x="140" y="229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0" y="230"/>
                    <a:pt x="140" y="230"/>
                    <a:pt x="140" y="230"/>
                  </a:cubicBezTo>
                  <a:close/>
                  <a:moveTo>
                    <a:pt x="137" y="235"/>
                  </a:moveTo>
                  <a:cubicBezTo>
                    <a:pt x="137" y="238"/>
                    <a:pt x="137" y="238"/>
                    <a:pt x="137" y="238"/>
                  </a:cubicBezTo>
                  <a:cubicBezTo>
                    <a:pt x="136" y="239"/>
                    <a:pt x="136" y="239"/>
                    <a:pt x="136" y="239"/>
                  </a:cubicBezTo>
                  <a:cubicBezTo>
                    <a:pt x="137" y="241"/>
                    <a:pt x="137" y="241"/>
                    <a:pt x="137" y="241"/>
                  </a:cubicBezTo>
                  <a:cubicBezTo>
                    <a:pt x="138" y="241"/>
                    <a:pt x="138" y="241"/>
                    <a:pt x="138" y="241"/>
                  </a:cubicBezTo>
                  <a:cubicBezTo>
                    <a:pt x="140" y="240"/>
                    <a:pt x="140" y="240"/>
                    <a:pt x="140" y="240"/>
                  </a:cubicBezTo>
                  <a:cubicBezTo>
                    <a:pt x="141" y="240"/>
                    <a:pt x="141" y="240"/>
                    <a:pt x="141" y="240"/>
                  </a:cubicBezTo>
                  <a:cubicBezTo>
                    <a:pt x="147" y="235"/>
                    <a:pt x="147" y="235"/>
                    <a:pt x="147" y="235"/>
                  </a:cubicBezTo>
                  <a:cubicBezTo>
                    <a:pt x="150" y="234"/>
                    <a:pt x="150" y="234"/>
                    <a:pt x="150" y="234"/>
                  </a:cubicBezTo>
                  <a:cubicBezTo>
                    <a:pt x="151" y="231"/>
                    <a:pt x="151" y="231"/>
                    <a:pt x="151" y="231"/>
                  </a:cubicBezTo>
                  <a:cubicBezTo>
                    <a:pt x="150" y="232"/>
                    <a:pt x="150" y="232"/>
                    <a:pt x="150" y="232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8" y="228"/>
                    <a:pt x="148" y="228"/>
                    <a:pt x="148" y="228"/>
                  </a:cubicBezTo>
                  <a:cubicBezTo>
                    <a:pt x="147" y="228"/>
                    <a:pt x="147" y="228"/>
                    <a:pt x="147" y="228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3" y="232"/>
                    <a:pt x="143" y="232"/>
                    <a:pt x="143" y="232"/>
                  </a:cubicBezTo>
                  <a:cubicBezTo>
                    <a:pt x="143" y="233"/>
                    <a:pt x="143" y="233"/>
                    <a:pt x="143" y="233"/>
                  </a:cubicBezTo>
                  <a:cubicBezTo>
                    <a:pt x="142" y="235"/>
                    <a:pt x="142" y="235"/>
                    <a:pt x="142" y="235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2" y="232"/>
                    <a:pt x="142" y="232"/>
                    <a:pt x="142" y="232"/>
                  </a:cubicBezTo>
                  <a:cubicBezTo>
                    <a:pt x="141" y="231"/>
                    <a:pt x="141" y="231"/>
                    <a:pt x="141" y="231"/>
                  </a:cubicBezTo>
                  <a:cubicBezTo>
                    <a:pt x="140" y="232"/>
                    <a:pt x="140" y="232"/>
                    <a:pt x="140" y="232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38" y="234"/>
                    <a:pt x="138" y="234"/>
                    <a:pt x="138" y="234"/>
                  </a:cubicBezTo>
                  <a:cubicBezTo>
                    <a:pt x="137" y="235"/>
                    <a:pt x="137" y="235"/>
                    <a:pt x="137" y="235"/>
                  </a:cubicBezTo>
                  <a:close/>
                  <a:moveTo>
                    <a:pt x="131" y="241"/>
                  </a:moveTo>
                  <a:cubicBezTo>
                    <a:pt x="132" y="239"/>
                    <a:pt x="132" y="239"/>
                    <a:pt x="132" y="239"/>
                  </a:cubicBezTo>
                  <a:cubicBezTo>
                    <a:pt x="132" y="235"/>
                    <a:pt x="132" y="235"/>
                    <a:pt x="132" y="235"/>
                  </a:cubicBezTo>
                  <a:cubicBezTo>
                    <a:pt x="130" y="237"/>
                    <a:pt x="130" y="237"/>
                    <a:pt x="130" y="237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29" y="240"/>
                    <a:pt x="131" y="240"/>
                    <a:pt x="131" y="241"/>
                  </a:cubicBezTo>
                  <a:close/>
                  <a:moveTo>
                    <a:pt x="131" y="242"/>
                  </a:moveTo>
                  <a:cubicBezTo>
                    <a:pt x="133" y="241"/>
                    <a:pt x="133" y="241"/>
                    <a:pt x="133" y="241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5"/>
                    <a:pt x="132" y="235"/>
                    <a:pt x="132" y="235"/>
                  </a:cubicBezTo>
                  <a:cubicBezTo>
                    <a:pt x="133" y="234"/>
                    <a:pt x="133" y="234"/>
                    <a:pt x="133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6" y="235"/>
                    <a:pt x="136" y="235"/>
                    <a:pt x="136" y="235"/>
                  </a:cubicBezTo>
                  <a:cubicBezTo>
                    <a:pt x="136" y="239"/>
                    <a:pt x="136" y="239"/>
                    <a:pt x="136" y="239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36" y="242"/>
                    <a:pt x="136" y="242"/>
                    <a:pt x="136" y="242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1" y="242"/>
                    <a:pt x="131" y="242"/>
                    <a:pt x="131" y="242"/>
                  </a:cubicBezTo>
                  <a:close/>
                  <a:moveTo>
                    <a:pt x="134" y="251"/>
                  </a:moveTo>
                  <a:cubicBezTo>
                    <a:pt x="135" y="249"/>
                    <a:pt x="135" y="249"/>
                    <a:pt x="135" y="249"/>
                  </a:cubicBezTo>
                  <a:cubicBezTo>
                    <a:pt x="134" y="246"/>
                    <a:pt x="134" y="246"/>
                    <a:pt x="134" y="246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30" y="241"/>
                    <a:pt x="130" y="241"/>
                    <a:pt x="130" y="241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32" y="245"/>
                    <a:pt x="132" y="245"/>
                    <a:pt x="132" y="245"/>
                  </a:cubicBezTo>
                  <a:cubicBezTo>
                    <a:pt x="130" y="245"/>
                    <a:pt x="130" y="245"/>
                    <a:pt x="130" y="245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2" y="248"/>
                    <a:pt x="132" y="248"/>
                    <a:pt x="132" y="248"/>
                  </a:cubicBezTo>
                  <a:cubicBezTo>
                    <a:pt x="134" y="251"/>
                    <a:pt x="134" y="251"/>
                    <a:pt x="134" y="251"/>
                  </a:cubicBezTo>
                  <a:close/>
                  <a:moveTo>
                    <a:pt x="114" y="219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7" y="220"/>
                    <a:pt x="117" y="220"/>
                    <a:pt x="117" y="220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7" y="218"/>
                    <a:pt x="117" y="218"/>
                    <a:pt x="117" y="218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14" y="219"/>
                    <a:pt x="114" y="219"/>
                    <a:pt x="114" y="219"/>
                  </a:cubicBezTo>
                  <a:close/>
                  <a:moveTo>
                    <a:pt x="78" y="594"/>
                  </a:moveTo>
                  <a:cubicBezTo>
                    <a:pt x="78" y="594"/>
                    <a:pt x="78" y="594"/>
                    <a:pt x="78" y="594"/>
                  </a:cubicBezTo>
                  <a:cubicBezTo>
                    <a:pt x="76" y="594"/>
                    <a:pt x="76" y="594"/>
                    <a:pt x="76" y="594"/>
                  </a:cubicBezTo>
                  <a:cubicBezTo>
                    <a:pt x="76" y="591"/>
                    <a:pt x="76" y="591"/>
                    <a:pt x="76" y="591"/>
                  </a:cubicBezTo>
                  <a:cubicBezTo>
                    <a:pt x="78" y="587"/>
                    <a:pt x="78" y="587"/>
                    <a:pt x="78" y="587"/>
                  </a:cubicBezTo>
                  <a:cubicBezTo>
                    <a:pt x="78" y="585"/>
                    <a:pt x="78" y="585"/>
                    <a:pt x="78" y="585"/>
                  </a:cubicBezTo>
                  <a:cubicBezTo>
                    <a:pt x="77" y="586"/>
                    <a:pt x="77" y="586"/>
                    <a:pt x="77" y="586"/>
                  </a:cubicBezTo>
                  <a:cubicBezTo>
                    <a:pt x="75" y="587"/>
                    <a:pt x="75" y="587"/>
                    <a:pt x="75" y="587"/>
                  </a:cubicBezTo>
                  <a:cubicBezTo>
                    <a:pt x="73" y="588"/>
                    <a:pt x="73" y="588"/>
                    <a:pt x="73" y="588"/>
                  </a:cubicBezTo>
                  <a:cubicBezTo>
                    <a:pt x="71" y="586"/>
                    <a:pt x="71" y="586"/>
                    <a:pt x="71" y="586"/>
                  </a:cubicBezTo>
                  <a:cubicBezTo>
                    <a:pt x="71" y="584"/>
                    <a:pt x="71" y="584"/>
                    <a:pt x="71" y="584"/>
                  </a:cubicBezTo>
                  <a:cubicBezTo>
                    <a:pt x="72" y="584"/>
                    <a:pt x="72" y="584"/>
                    <a:pt x="72" y="584"/>
                  </a:cubicBezTo>
                  <a:cubicBezTo>
                    <a:pt x="73" y="586"/>
                    <a:pt x="73" y="586"/>
                    <a:pt x="73" y="586"/>
                  </a:cubicBezTo>
                  <a:cubicBezTo>
                    <a:pt x="74" y="586"/>
                    <a:pt x="74" y="586"/>
                    <a:pt x="74" y="586"/>
                  </a:cubicBezTo>
                  <a:cubicBezTo>
                    <a:pt x="74" y="585"/>
                    <a:pt x="74" y="585"/>
                    <a:pt x="74" y="585"/>
                  </a:cubicBezTo>
                  <a:cubicBezTo>
                    <a:pt x="73" y="583"/>
                    <a:pt x="73" y="583"/>
                    <a:pt x="73" y="583"/>
                  </a:cubicBezTo>
                  <a:cubicBezTo>
                    <a:pt x="73" y="582"/>
                    <a:pt x="73" y="582"/>
                    <a:pt x="73" y="582"/>
                  </a:cubicBezTo>
                  <a:cubicBezTo>
                    <a:pt x="71" y="582"/>
                    <a:pt x="71" y="582"/>
                    <a:pt x="71" y="582"/>
                  </a:cubicBezTo>
                  <a:cubicBezTo>
                    <a:pt x="70" y="583"/>
                    <a:pt x="70" y="583"/>
                    <a:pt x="70" y="583"/>
                  </a:cubicBezTo>
                  <a:cubicBezTo>
                    <a:pt x="68" y="582"/>
                    <a:pt x="68" y="582"/>
                    <a:pt x="68" y="582"/>
                  </a:cubicBezTo>
                  <a:cubicBezTo>
                    <a:pt x="67" y="579"/>
                    <a:pt x="67" y="579"/>
                    <a:pt x="67" y="579"/>
                  </a:cubicBezTo>
                  <a:cubicBezTo>
                    <a:pt x="67" y="579"/>
                    <a:pt x="67" y="579"/>
                    <a:pt x="67" y="579"/>
                  </a:cubicBezTo>
                  <a:cubicBezTo>
                    <a:pt x="69" y="577"/>
                    <a:pt x="69" y="577"/>
                    <a:pt x="69" y="577"/>
                  </a:cubicBezTo>
                  <a:cubicBezTo>
                    <a:pt x="70" y="575"/>
                    <a:pt x="70" y="575"/>
                    <a:pt x="70" y="575"/>
                  </a:cubicBezTo>
                  <a:cubicBezTo>
                    <a:pt x="71" y="574"/>
                    <a:pt x="71" y="574"/>
                    <a:pt x="71" y="574"/>
                  </a:cubicBezTo>
                  <a:cubicBezTo>
                    <a:pt x="71" y="573"/>
                    <a:pt x="71" y="573"/>
                    <a:pt x="71" y="573"/>
                  </a:cubicBezTo>
                  <a:cubicBezTo>
                    <a:pt x="69" y="574"/>
                    <a:pt x="69" y="574"/>
                    <a:pt x="69" y="574"/>
                  </a:cubicBezTo>
                  <a:cubicBezTo>
                    <a:pt x="67" y="574"/>
                    <a:pt x="67" y="574"/>
                    <a:pt x="67" y="574"/>
                  </a:cubicBezTo>
                  <a:cubicBezTo>
                    <a:pt x="67" y="573"/>
                    <a:pt x="67" y="573"/>
                    <a:pt x="67" y="573"/>
                  </a:cubicBezTo>
                  <a:cubicBezTo>
                    <a:pt x="68" y="572"/>
                    <a:pt x="68" y="572"/>
                    <a:pt x="68" y="572"/>
                  </a:cubicBezTo>
                  <a:cubicBezTo>
                    <a:pt x="70" y="570"/>
                    <a:pt x="70" y="570"/>
                    <a:pt x="70" y="570"/>
                  </a:cubicBezTo>
                  <a:cubicBezTo>
                    <a:pt x="70" y="567"/>
                    <a:pt x="70" y="567"/>
                    <a:pt x="70" y="567"/>
                  </a:cubicBezTo>
                  <a:cubicBezTo>
                    <a:pt x="70" y="566"/>
                    <a:pt x="70" y="566"/>
                    <a:pt x="70" y="566"/>
                  </a:cubicBezTo>
                  <a:cubicBezTo>
                    <a:pt x="70" y="565"/>
                    <a:pt x="70" y="565"/>
                    <a:pt x="70" y="565"/>
                  </a:cubicBezTo>
                  <a:cubicBezTo>
                    <a:pt x="69" y="565"/>
                    <a:pt x="69" y="565"/>
                    <a:pt x="69" y="565"/>
                  </a:cubicBezTo>
                  <a:cubicBezTo>
                    <a:pt x="69" y="567"/>
                    <a:pt x="69" y="567"/>
                    <a:pt x="69" y="567"/>
                  </a:cubicBezTo>
                  <a:cubicBezTo>
                    <a:pt x="68" y="570"/>
                    <a:pt x="68" y="570"/>
                    <a:pt x="68" y="570"/>
                  </a:cubicBezTo>
                  <a:cubicBezTo>
                    <a:pt x="67" y="573"/>
                    <a:pt x="67" y="573"/>
                    <a:pt x="67" y="573"/>
                  </a:cubicBezTo>
                  <a:cubicBezTo>
                    <a:pt x="65" y="573"/>
                    <a:pt x="65" y="573"/>
                    <a:pt x="65" y="573"/>
                  </a:cubicBezTo>
                  <a:cubicBezTo>
                    <a:pt x="64" y="572"/>
                    <a:pt x="64" y="572"/>
                    <a:pt x="64" y="572"/>
                  </a:cubicBezTo>
                  <a:cubicBezTo>
                    <a:pt x="63" y="572"/>
                    <a:pt x="63" y="572"/>
                    <a:pt x="63" y="572"/>
                  </a:cubicBezTo>
                  <a:cubicBezTo>
                    <a:pt x="63" y="571"/>
                    <a:pt x="63" y="571"/>
                    <a:pt x="63" y="571"/>
                  </a:cubicBezTo>
                  <a:cubicBezTo>
                    <a:pt x="64" y="570"/>
                    <a:pt x="64" y="570"/>
                    <a:pt x="64" y="570"/>
                  </a:cubicBezTo>
                  <a:cubicBezTo>
                    <a:pt x="64" y="569"/>
                    <a:pt x="64" y="569"/>
                    <a:pt x="64" y="569"/>
                  </a:cubicBezTo>
                  <a:cubicBezTo>
                    <a:pt x="63" y="570"/>
                    <a:pt x="63" y="570"/>
                    <a:pt x="63" y="570"/>
                  </a:cubicBezTo>
                  <a:cubicBezTo>
                    <a:pt x="62" y="571"/>
                    <a:pt x="62" y="571"/>
                    <a:pt x="62" y="571"/>
                  </a:cubicBezTo>
                  <a:cubicBezTo>
                    <a:pt x="61" y="571"/>
                    <a:pt x="61" y="571"/>
                    <a:pt x="61" y="571"/>
                  </a:cubicBezTo>
                  <a:cubicBezTo>
                    <a:pt x="61" y="570"/>
                    <a:pt x="61" y="570"/>
                    <a:pt x="61" y="570"/>
                  </a:cubicBezTo>
                  <a:cubicBezTo>
                    <a:pt x="60" y="571"/>
                    <a:pt x="60" y="571"/>
                    <a:pt x="60" y="571"/>
                  </a:cubicBezTo>
                  <a:cubicBezTo>
                    <a:pt x="59" y="571"/>
                    <a:pt x="59" y="571"/>
                    <a:pt x="59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0"/>
                    <a:pt x="58" y="570"/>
                    <a:pt x="58" y="570"/>
                  </a:cubicBezTo>
                  <a:cubicBezTo>
                    <a:pt x="59" y="569"/>
                    <a:pt x="59" y="569"/>
                    <a:pt x="59" y="569"/>
                  </a:cubicBezTo>
                  <a:cubicBezTo>
                    <a:pt x="60" y="569"/>
                    <a:pt x="60" y="569"/>
                    <a:pt x="60" y="569"/>
                  </a:cubicBezTo>
                  <a:cubicBezTo>
                    <a:pt x="62" y="568"/>
                    <a:pt x="62" y="568"/>
                    <a:pt x="62" y="568"/>
                  </a:cubicBezTo>
                  <a:cubicBezTo>
                    <a:pt x="65" y="566"/>
                    <a:pt x="65" y="566"/>
                    <a:pt x="65" y="566"/>
                  </a:cubicBezTo>
                  <a:cubicBezTo>
                    <a:pt x="66" y="565"/>
                    <a:pt x="66" y="565"/>
                    <a:pt x="66" y="565"/>
                  </a:cubicBezTo>
                  <a:cubicBezTo>
                    <a:pt x="66" y="563"/>
                    <a:pt x="66" y="563"/>
                    <a:pt x="66" y="563"/>
                  </a:cubicBezTo>
                  <a:cubicBezTo>
                    <a:pt x="65" y="564"/>
                    <a:pt x="65" y="564"/>
                    <a:pt x="65" y="564"/>
                  </a:cubicBezTo>
                  <a:cubicBezTo>
                    <a:pt x="64" y="565"/>
                    <a:pt x="64" y="565"/>
                    <a:pt x="64" y="565"/>
                  </a:cubicBezTo>
                  <a:cubicBezTo>
                    <a:pt x="63" y="567"/>
                    <a:pt x="63" y="567"/>
                    <a:pt x="63" y="567"/>
                  </a:cubicBezTo>
                  <a:cubicBezTo>
                    <a:pt x="62" y="568"/>
                    <a:pt x="62" y="568"/>
                    <a:pt x="62" y="568"/>
                  </a:cubicBezTo>
                  <a:cubicBezTo>
                    <a:pt x="59" y="567"/>
                    <a:pt x="59" y="567"/>
                    <a:pt x="59" y="567"/>
                  </a:cubicBezTo>
                  <a:cubicBezTo>
                    <a:pt x="59" y="566"/>
                    <a:pt x="59" y="566"/>
                    <a:pt x="59" y="566"/>
                  </a:cubicBezTo>
                  <a:cubicBezTo>
                    <a:pt x="57" y="566"/>
                    <a:pt x="57" y="566"/>
                    <a:pt x="57" y="566"/>
                  </a:cubicBezTo>
                  <a:cubicBezTo>
                    <a:pt x="57" y="565"/>
                    <a:pt x="57" y="565"/>
                    <a:pt x="57" y="565"/>
                  </a:cubicBezTo>
                  <a:cubicBezTo>
                    <a:pt x="59" y="565"/>
                    <a:pt x="59" y="565"/>
                    <a:pt x="59" y="565"/>
                  </a:cubicBezTo>
                  <a:cubicBezTo>
                    <a:pt x="58" y="564"/>
                    <a:pt x="58" y="564"/>
                    <a:pt x="58" y="564"/>
                  </a:cubicBezTo>
                  <a:cubicBezTo>
                    <a:pt x="56" y="564"/>
                    <a:pt x="56" y="564"/>
                    <a:pt x="56" y="564"/>
                  </a:cubicBezTo>
                  <a:cubicBezTo>
                    <a:pt x="54" y="564"/>
                    <a:pt x="54" y="564"/>
                    <a:pt x="54" y="564"/>
                  </a:cubicBezTo>
                  <a:cubicBezTo>
                    <a:pt x="53" y="564"/>
                    <a:pt x="53" y="564"/>
                    <a:pt x="53" y="564"/>
                  </a:cubicBezTo>
                  <a:cubicBezTo>
                    <a:pt x="53" y="565"/>
                    <a:pt x="53" y="565"/>
                    <a:pt x="53" y="565"/>
                  </a:cubicBezTo>
                  <a:cubicBezTo>
                    <a:pt x="51" y="564"/>
                    <a:pt x="51" y="564"/>
                    <a:pt x="51" y="564"/>
                  </a:cubicBezTo>
                  <a:cubicBezTo>
                    <a:pt x="50" y="562"/>
                    <a:pt x="50" y="562"/>
                    <a:pt x="50" y="562"/>
                  </a:cubicBezTo>
                  <a:cubicBezTo>
                    <a:pt x="51" y="561"/>
                    <a:pt x="51" y="561"/>
                    <a:pt x="51" y="561"/>
                  </a:cubicBezTo>
                  <a:cubicBezTo>
                    <a:pt x="52" y="562"/>
                    <a:pt x="52" y="562"/>
                    <a:pt x="52" y="562"/>
                  </a:cubicBezTo>
                  <a:cubicBezTo>
                    <a:pt x="54" y="563"/>
                    <a:pt x="54" y="563"/>
                    <a:pt x="54" y="563"/>
                  </a:cubicBezTo>
                  <a:cubicBezTo>
                    <a:pt x="56" y="562"/>
                    <a:pt x="56" y="562"/>
                    <a:pt x="56" y="562"/>
                  </a:cubicBezTo>
                  <a:cubicBezTo>
                    <a:pt x="56" y="561"/>
                    <a:pt x="56" y="561"/>
                    <a:pt x="56" y="561"/>
                  </a:cubicBezTo>
                  <a:cubicBezTo>
                    <a:pt x="55" y="562"/>
                    <a:pt x="55" y="562"/>
                    <a:pt x="55" y="562"/>
                  </a:cubicBezTo>
                  <a:cubicBezTo>
                    <a:pt x="52" y="561"/>
                    <a:pt x="52" y="561"/>
                    <a:pt x="52" y="561"/>
                  </a:cubicBezTo>
                  <a:cubicBezTo>
                    <a:pt x="52" y="561"/>
                    <a:pt x="52" y="561"/>
                    <a:pt x="52" y="561"/>
                  </a:cubicBezTo>
                  <a:cubicBezTo>
                    <a:pt x="52" y="561"/>
                    <a:pt x="52" y="561"/>
                    <a:pt x="52" y="561"/>
                  </a:cubicBezTo>
                  <a:cubicBezTo>
                    <a:pt x="54" y="561"/>
                    <a:pt x="54" y="561"/>
                    <a:pt x="54" y="561"/>
                  </a:cubicBezTo>
                  <a:cubicBezTo>
                    <a:pt x="55" y="561"/>
                    <a:pt x="55" y="561"/>
                    <a:pt x="55" y="561"/>
                  </a:cubicBezTo>
                  <a:cubicBezTo>
                    <a:pt x="56" y="560"/>
                    <a:pt x="56" y="560"/>
                    <a:pt x="56" y="560"/>
                  </a:cubicBezTo>
                  <a:cubicBezTo>
                    <a:pt x="53" y="560"/>
                    <a:pt x="53" y="560"/>
                    <a:pt x="53" y="560"/>
                  </a:cubicBezTo>
                  <a:cubicBezTo>
                    <a:pt x="52" y="559"/>
                    <a:pt x="52" y="559"/>
                    <a:pt x="52" y="559"/>
                  </a:cubicBezTo>
                  <a:cubicBezTo>
                    <a:pt x="50" y="560"/>
                    <a:pt x="50" y="560"/>
                    <a:pt x="50" y="560"/>
                  </a:cubicBezTo>
                  <a:cubicBezTo>
                    <a:pt x="49" y="560"/>
                    <a:pt x="49" y="560"/>
                    <a:pt x="49" y="560"/>
                  </a:cubicBezTo>
                  <a:cubicBezTo>
                    <a:pt x="48" y="559"/>
                    <a:pt x="48" y="559"/>
                    <a:pt x="48" y="559"/>
                  </a:cubicBezTo>
                  <a:cubicBezTo>
                    <a:pt x="49" y="557"/>
                    <a:pt x="49" y="557"/>
                    <a:pt x="49" y="557"/>
                  </a:cubicBezTo>
                  <a:cubicBezTo>
                    <a:pt x="50" y="557"/>
                    <a:pt x="50" y="557"/>
                    <a:pt x="50" y="557"/>
                  </a:cubicBezTo>
                  <a:cubicBezTo>
                    <a:pt x="51" y="558"/>
                    <a:pt x="51" y="558"/>
                    <a:pt x="51" y="558"/>
                  </a:cubicBezTo>
                  <a:cubicBezTo>
                    <a:pt x="53" y="558"/>
                    <a:pt x="53" y="558"/>
                    <a:pt x="53" y="558"/>
                  </a:cubicBezTo>
                  <a:cubicBezTo>
                    <a:pt x="54" y="557"/>
                    <a:pt x="54" y="557"/>
                    <a:pt x="54" y="557"/>
                  </a:cubicBezTo>
                  <a:cubicBezTo>
                    <a:pt x="52" y="557"/>
                    <a:pt x="52" y="557"/>
                    <a:pt x="52" y="557"/>
                  </a:cubicBezTo>
                  <a:cubicBezTo>
                    <a:pt x="51" y="556"/>
                    <a:pt x="51" y="556"/>
                    <a:pt x="51" y="556"/>
                  </a:cubicBezTo>
                  <a:cubicBezTo>
                    <a:pt x="49" y="556"/>
                    <a:pt x="49" y="556"/>
                    <a:pt x="49" y="556"/>
                  </a:cubicBezTo>
                  <a:cubicBezTo>
                    <a:pt x="49" y="556"/>
                    <a:pt x="49" y="556"/>
                    <a:pt x="49" y="556"/>
                  </a:cubicBezTo>
                  <a:cubicBezTo>
                    <a:pt x="52" y="555"/>
                    <a:pt x="52" y="555"/>
                    <a:pt x="52" y="555"/>
                  </a:cubicBezTo>
                  <a:cubicBezTo>
                    <a:pt x="53" y="555"/>
                    <a:pt x="53" y="555"/>
                    <a:pt x="53" y="555"/>
                  </a:cubicBezTo>
                  <a:cubicBezTo>
                    <a:pt x="54" y="555"/>
                    <a:pt x="54" y="555"/>
                    <a:pt x="54" y="555"/>
                  </a:cubicBezTo>
                  <a:cubicBezTo>
                    <a:pt x="53" y="554"/>
                    <a:pt x="53" y="554"/>
                    <a:pt x="53" y="554"/>
                  </a:cubicBezTo>
                  <a:cubicBezTo>
                    <a:pt x="53" y="553"/>
                    <a:pt x="53" y="553"/>
                    <a:pt x="53" y="553"/>
                  </a:cubicBezTo>
                  <a:cubicBezTo>
                    <a:pt x="55" y="552"/>
                    <a:pt x="55" y="552"/>
                    <a:pt x="55" y="552"/>
                  </a:cubicBezTo>
                  <a:cubicBezTo>
                    <a:pt x="57" y="552"/>
                    <a:pt x="57" y="552"/>
                    <a:pt x="57" y="552"/>
                  </a:cubicBezTo>
                  <a:cubicBezTo>
                    <a:pt x="58" y="553"/>
                    <a:pt x="58" y="553"/>
                    <a:pt x="58" y="553"/>
                  </a:cubicBezTo>
                  <a:cubicBezTo>
                    <a:pt x="59" y="552"/>
                    <a:pt x="59" y="552"/>
                    <a:pt x="59" y="552"/>
                  </a:cubicBezTo>
                  <a:cubicBezTo>
                    <a:pt x="56" y="552"/>
                    <a:pt x="56" y="552"/>
                    <a:pt x="56" y="552"/>
                  </a:cubicBezTo>
                  <a:cubicBezTo>
                    <a:pt x="55" y="551"/>
                    <a:pt x="55" y="551"/>
                    <a:pt x="55" y="551"/>
                  </a:cubicBezTo>
                  <a:cubicBezTo>
                    <a:pt x="54" y="551"/>
                    <a:pt x="54" y="551"/>
                    <a:pt x="54" y="551"/>
                  </a:cubicBezTo>
                  <a:cubicBezTo>
                    <a:pt x="53" y="552"/>
                    <a:pt x="53" y="552"/>
                    <a:pt x="53" y="552"/>
                  </a:cubicBezTo>
                  <a:cubicBezTo>
                    <a:pt x="52" y="553"/>
                    <a:pt x="52" y="553"/>
                    <a:pt x="52" y="553"/>
                  </a:cubicBezTo>
                  <a:cubicBezTo>
                    <a:pt x="51" y="554"/>
                    <a:pt x="51" y="554"/>
                    <a:pt x="51" y="554"/>
                  </a:cubicBezTo>
                  <a:cubicBezTo>
                    <a:pt x="50" y="553"/>
                    <a:pt x="50" y="553"/>
                    <a:pt x="50" y="553"/>
                  </a:cubicBezTo>
                  <a:cubicBezTo>
                    <a:pt x="50" y="552"/>
                    <a:pt x="50" y="552"/>
                    <a:pt x="50" y="552"/>
                  </a:cubicBezTo>
                  <a:cubicBezTo>
                    <a:pt x="50" y="551"/>
                    <a:pt x="50" y="551"/>
                    <a:pt x="50" y="551"/>
                  </a:cubicBezTo>
                  <a:cubicBezTo>
                    <a:pt x="51" y="549"/>
                    <a:pt x="51" y="549"/>
                    <a:pt x="51" y="549"/>
                  </a:cubicBezTo>
                  <a:cubicBezTo>
                    <a:pt x="53" y="548"/>
                    <a:pt x="53" y="548"/>
                    <a:pt x="53" y="548"/>
                  </a:cubicBezTo>
                  <a:cubicBezTo>
                    <a:pt x="54" y="547"/>
                    <a:pt x="54" y="547"/>
                    <a:pt x="54" y="547"/>
                  </a:cubicBezTo>
                  <a:cubicBezTo>
                    <a:pt x="58" y="544"/>
                    <a:pt x="58" y="544"/>
                    <a:pt x="58" y="544"/>
                  </a:cubicBezTo>
                  <a:cubicBezTo>
                    <a:pt x="59" y="543"/>
                    <a:pt x="59" y="543"/>
                    <a:pt x="59" y="543"/>
                  </a:cubicBezTo>
                  <a:cubicBezTo>
                    <a:pt x="60" y="544"/>
                    <a:pt x="60" y="544"/>
                    <a:pt x="60" y="544"/>
                  </a:cubicBezTo>
                  <a:cubicBezTo>
                    <a:pt x="60" y="547"/>
                    <a:pt x="60" y="547"/>
                    <a:pt x="60" y="547"/>
                  </a:cubicBezTo>
                  <a:cubicBezTo>
                    <a:pt x="61" y="548"/>
                    <a:pt x="61" y="548"/>
                    <a:pt x="61" y="548"/>
                  </a:cubicBezTo>
                  <a:cubicBezTo>
                    <a:pt x="61" y="548"/>
                    <a:pt x="61" y="548"/>
                    <a:pt x="61" y="548"/>
                  </a:cubicBezTo>
                  <a:cubicBezTo>
                    <a:pt x="61" y="546"/>
                    <a:pt x="61" y="546"/>
                    <a:pt x="61" y="546"/>
                  </a:cubicBezTo>
                  <a:cubicBezTo>
                    <a:pt x="61" y="543"/>
                    <a:pt x="61" y="543"/>
                    <a:pt x="61" y="543"/>
                  </a:cubicBezTo>
                  <a:cubicBezTo>
                    <a:pt x="63" y="542"/>
                    <a:pt x="63" y="542"/>
                    <a:pt x="63" y="542"/>
                  </a:cubicBezTo>
                  <a:cubicBezTo>
                    <a:pt x="65" y="542"/>
                    <a:pt x="65" y="542"/>
                    <a:pt x="65" y="542"/>
                  </a:cubicBezTo>
                  <a:cubicBezTo>
                    <a:pt x="63" y="542"/>
                    <a:pt x="63" y="542"/>
                    <a:pt x="63" y="542"/>
                  </a:cubicBezTo>
                  <a:cubicBezTo>
                    <a:pt x="61" y="542"/>
                    <a:pt x="61" y="542"/>
                    <a:pt x="61" y="542"/>
                  </a:cubicBezTo>
                  <a:cubicBezTo>
                    <a:pt x="60" y="542"/>
                    <a:pt x="60" y="542"/>
                    <a:pt x="60" y="542"/>
                  </a:cubicBezTo>
                  <a:cubicBezTo>
                    <a:pt x="59" y="541"/>
                    <a:pt x="59" y="541"/>
                    <a:pt x="59" y="541"/>
                  </a:cubicBezTo>
                  <a:cubicBezTo>
                    <a:pt x="59" y="540"/>
                    <a:pt x="59" y="540"/>
                    <a:pt x="59" y="540"/>
                  </a:cubicBezTo>
                  <a:cubicBezTo>
                    <a:pt x="61" y="539"/>
                    <a:pt x="61" y="539"/>
                    <a:pt x="61" y="539"/>
                  </a:cubicBezTo>
                  <a:cubicBezTo>
                    <a:pt x="63" y="538"/>
                    <a:pt x="63" y="538"/>
                    <a:pt x="63" y="538"/>
                  </a:cubicBezTo>
                  <a:cubicBezTo>
                    <a:pt x="64" y="536"/>
                    <a:pt x="64" y="536"/>
                    <a:pt x="64" y="536"/>
                  </a:cubicBezTo>
                  <a:cubicBezTo>
                    <a:pt x="64" y="535"/>
                    <a:pt x="64" y="535"/>
                    <a:pt x="64" y="535"/>
                  </a:cubicBezTo>
                  <a:cubicBezTo>
                    <a:pt x="63" y="535"/>
                    <a:pt x="63" y="535"/>
                    <a:pt x="63" y="535"/>
                  </a:cubicBezTo>
                  <a:cubicBezTo>
                    <a:pt x="63" y="537"/>
                    <a:pt x="63" y="537"/>
                    <a:pt x="63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0" y="538"/>
                    <a:pt x="60" y="538"/>
                    <a:pt x="60" y="538"/>
                  </a:cubicBezTo>
                  <a:cubicBezTo>
                    <a:pt x="58" y="540"/>
                    <a:pt x="58" y="540"/>
                    <a:pt x="58" y="540"/>
                  </a:cubicBezTo>
                  <a:cubicBezTo>
                    <a:pt x="55" y="542"/>
                    <a:pt x="55" y="542"/>
                    <a:pt x="55" y="542"/>
                  </a:cubicBezTo>
                  <a:cubicBezTo>
                    <a:pt x="53" y="543"/>
                    <a:pt x="53" y="543"/>
                    <a:pt x="53" y="543"/>
                  </a:cubicBezTo>
                  <a:cubicBezTo>
                    <a:pt x="52" y="541"/>
                    <a:pt x="52" y="541"/>
                    <a:pt x="52" y="541"/>
                  </a:cubicBezTo>
                  <a:cubicBezTo>
                    <a:pt x="52" y="541"/>
                    <a:pt x="52" y="541"/>
                    <a:pt x="52" y="541"/>
                  </a:cubicBezTo>
                  <a:cubicBezTo>
                    <a:pt x="53" y="540"/>
                    <a:pt x="53" y="540"/>
                    <a:pt x="53" y="540"/>
                  </a:cubicBezTo>
                  <a:cubicBezTo>
                    <a:pt x="52" y="540"/>
                    <a:pt x="52" y="540"/>
                    <a:pt x="52" y="540"/>
                  </a:cubicBezTo>
                  <a:cubicBezTo>
                    <a:pt x="50" y="541"/>
                    <a:pt x="50" y="541"/>
                    <a:pt x="50" y="541"/>
                  </a:cubicBezTo>
                  <a:cubicBezTo>
                    <a:pt x="49" y="540"/>
                    <a:pt x="49" y="540"/>
                    <a:pt x="49" y="540"/>
                  </a:cubicBezTo>
                  <a:cubicBezTo>
                    <a:pt x="49" y="539"/>
                    <a:pt x="49" y="539"/>
                    <a:pt x="49" y="539"/>
                  </a:cubicBezTo>
                  <a:cubicBezTo>
                    <a:pt x="51" y="538"/>
                    <a:pt x="51" y="538"/>
                    <a:pt x="51" y="538"/>
                  </a:cubicBezTo>
                  <a:cubicBezTo>
                    <a:pt x="53" y="537"/>
                    <a:pt x="53" y="537"/>
                    <a:pt x="53" y="537"/>
                  </a:cubicBezTo>
                  <a:cubicBezTo>
                    <a:pt x="54" y="537"/>
                    <a:pt x="54" y="537"/>
                    <a:pt x="54" y="537"/>
                  </a:cubicBezTo>
                  <a:cubicBezTo>
                    <a:pt x="55" y="537"/>
                    <a:pt x="55" y="537"/>
                    <a:pt x="55" y="537"/>
                  </a:cubicBezTo>
                  <a:cubicBezTo>
                    <a:pt x="55" y="536"/>
                    <a:pt x="55" y="536"/>
                    <a:pt x="55" y="536"/>
                  </a:cubicBezTo>
                  <a:cubicBezTo>
                    <a:pt x="54" y="535"/>
                    <a:pt x="54" y="535"/>
                    <a:pt x="54" y="535"/>
                  </a:cubicBezTo>
                  <a:cubicBezTo>
                    <a:pt x="54" y="534"/>
                    <a:pt x="54" y="534"/>
                    <a:pt x="54" y="534"/>
                  </a:cubicBezTo>
                  <a:cubicBezTo>
                    <a:pt x="55" y="534"/>
                    <a:pt x="55" y="534"/>
                    <a:pt x="55" y="534"/>
                  </a:cubicBezTo>
                  <a:cubicBezTo>
                    <a:pt x="54" y="533"/>
                    <a:pt x="54" y="533"/>
                    <a:pt x="54" y="533"/>
                  </a:cubicBezTo>
                  <a:cubicBezTo>
                    <a:pt x="53" y="534"/>
                    <a:pt x="53" y="534"/>
                    <a:pt x="53" y="534"/>
                  </a:cubicBezTo>
                  <a:cubicBezTo>
                    <a:pt x="52" y="534"/>
                    <a:pt x="52" y="534"/>
                    <a:pt x="52" y="534"/>
                  </a:cubicBezTo>
                  <a:cubicBezTo>
                    <a:pt x="51" y="532"/>
                    <a:pt x="51" y="532"/>
                    <a:pt x="51" y="532"/>
                  </a:cubicBezTo>
                  <a:cubicBezTo>
                    <a:pt x="51" y="529"/>
                    <a:pt x="51" y="529"/>
                    <a:pt x="51" y="529"/>
                  </a:cubicBezTo>
                  <a:cubicBezTo>
                    <a:pt x="50" y="527"/>
                    <a:pt x="50" y="527"/>
                    <a:pt x="50" y="527"/>
                  </a:cubicBezTo>
                  <a:cubicBezTo>
                    <a:pt x="50" y="526"/>
                    <a:pt x="50" y="526"/>
                    <a:pt x="50" y="526"/>
                  </a:cubicBezTo>
                  <a:cubicBezTo>
                    <a:pt x="51" y="525"/>
                    <a:pt x="51" y="525"/>
                    <a:pt x="51" y="525"/>
                  </a:cubicBezTo>
                  <a:cubicBezTo>
                    <a:pt x="53" y="525"/>
                    <a:pt x="53" y="525"/>
                    <a:pt x="53" y="525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9" y="526"/>
                    <a:pt x="59" y="526"/>
                    <a:pt x="59" y="526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5" y="525"/>
                    <a:pt x="55" y="525"/>
                    <a:pt x="55" y="525"/>
                  </a:cubicBezTo>
                  <a:cubicBezTo>
                    <a:pt x="54" y="524"/>
                    <a:pt x="54" y="524"/>
                    <a:pt x="54" y="524"/>
                  </a:cubicBezTo>
                  <a:cubicBezTo>
                    <a:pt x="52" y="523"/>
                    <a:pt x="52" y="523"/>
                    <a:pt x="52" y="523"/>
                  </a:cubicBezTo>
                  <a:cubicBezTo>
                    <a:pt x="52" y="522"/>
                    <a:pt x="52" y="522"/>
                    <a:pt x="52" y="522"/>
                  </a:cubicBezTo>
                  <a:cubicBezTo>
                    <a:pt x="53" y="520"/>
                    <a:pt x="53" y="520"/>
                    <a:pt x="53" y="520"/>
                  </a:cubicBezTo>
                  <a:cubicBezTo>
                    <a:pt x="54" y="520"/>
                    <a:pt x="54" y="520"/>
                    <a:pt x="54" y="520"/>
                  </a:cubicBezTo>
                  <a:cubicBezTo>
                    <a:pt x="55" y="518"/>
                    <a:pt x="55" y="518"/>
                    <a:pt x="55" y="518"/>
                  </a:cubicBezTo>
                  <a:cubicBezTo>
                    <a:pt x="55" y="516"/>
                    <a:pt x="55" y="516"/>
                    <a:pt x="55" y="516"/>
                  </a:cubicBezTo>
                  <a:cubicBezTo>
                    <a:pt x="54" y="516"/>
                    <a:pt x="54" y="516"/>
                    <a:pt x="54" y="516"/>
                  </a:cubicBezTo>
                  <a:cubicBezTo>
                    <a:pt x="53" y="518"/>
                    <a:pt x="53" y="518"/>
                    <a:pt x="53" y="518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49" y="520"/>
                    <a:pt x="49" y="520"/>
                    <a:pt x="49" y="520"/>
                  </a:cubicBezTo>
                  <a:cubicBezTo>
                    <a:pt x="47" y="522"/>
                    <a:pt x="47" y="522"/>
                    <a:pt x="47" y="522"/>
                  </a:cubicBezTo>
                  <a:cubicBezTo>
                    <a:pt x="47" y="523"/>
                    <a:pt x="47" y="523"/>
                    <a:pt x="47" y="523"/>
                  </a:cubicBezTo>
                  <a:cubicBezTo>
                    <a:pt x="46" y="523"/>
                    <a:pt x="46" y="523"/>
                    <a:pt x="46" y="523"/>
                  </a:cubicBezTo>
                  <a:cubicBezTo>
                    <a:pt x="45" y="520"/>
                    <a:pt x="45" y="520"/>
                    <a:pt x="45" y="520"/>
                  </a:cubicBezTo>
                  <a:cubicBezTo>
                    <a:pt x="44" y="518"/>
                    <a:pt x="44" y="518"/>
                    <a:pt x="44" y="518"/>
                  </a:cubicBezTo>
                  <a:cubicBezTo>
                    <a:pt x="44" y="513"/>
                    <a:pt x="44" y="513"/>
                    <a:pt x="44" y="513"/>
                  </a:cubicBezTo>
                  <a:cubicBezTo>
                    <a:pt x="45" y="510"/>
                    <a:pt x="45" y="510"/>
                    <a:pt x="45" y="510"/>
                  </a:cubicBezTo>
                  <a:cubicBezTo>
                    <a:pt x="45" y="509"/>
                    <a:pt x="45" y="509"/>
                    <a:pt x="45" y="509"/>
                  </a:cubicBezTo>
                  <a:cubicBezTo>
                    <a:pt x="43" y="509"/>
                    <a:pt x="43" y="509"/>
                    <a:pt x="43" y="509"/>
                  </a:cubicBezTo>
                  <a:cubicBezTo>
                    <a:pt x="43" y="506"/>
                    <a:pt x="43" y="506"/>
                    <a:pt x="43" y="506"/>
                  </a:cubicBezTo>
                  <a:cubicBezTo>
                    <a:pt x="44" y="506"/>
                    <a:pt x="44" y="506"/>
                    <a:pt x="44" y="506"/>
                  </a:cubicBezTo>
                  <a:cubicBezTo>
                    <a:pt x="45" y="506"/>
                    <a:pt x="45" y="506"/>
                    <a:pt x="45" y="506"/>
                  </a:cubicBezTo>
                  <a:cubicBezTo>
                    <a:pt x="46" y="507"/>
                    <a:pt x="46" y="507"/>
                    <a:pt x="46" y="507"/>
                  </a:cubicBezTo>
                  <a:cubicBezTo>
                    <a:pt x="46" y="505"/>
                    <a:pt x="46" y="505"/>
                    <a:pt x="46" y="505"/>
                  </a:cubicBezTo>
                  <a:cubicBezTo>
                    <a:pt x="48" y="503"/>
                    <a:pt x="48" y="503"/>
                    <a:pt x="48" y="503"/>
                  </a:cubicBezTo>
                  <a:cubicBezTo>
                    <a:pt x="48" y="501"/>
                    <a:pt x="48" y="501"/>
                    <a:pt x="48" y="501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0"/>
                    <a:pt x="53" y="500"/>
                    <a:pt x="53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1" y="500"/>
                    <a:pt x="51" y="500"/>
                    <a:pt x="51" y="500"/>
                  </a:cubicBezTo>
                  <a:cubicBezTo>
                    <a:pt x="54" y="497"/>
                    <a:pt x="54" y="497"/>
                    <a:pt x="54" y="497"/>
                  </a:cubicBezTo>
                  <a:cubicBezTo>
                    <a:pt x="55" y="495"/>
                    <a:pt x="55" y="495"/>
                    <a:pt x="55" y="495"/>
                  </a:cubicBezTo>
                  <a:cubicBezTo>
                    <a:pt x="57" y="494"/>
                    <a:pt x="57" y="494"/>
                    <a:pt x="57" y="494"/>
                  </a:cubicBezTo>
                  <a:cubicBezTo>
                    <a:pt x="57" y="493"/>
                    <a:pt x="57" y="493"/>
                    <a:pt x="57" y="493"/>
                  </a:cubicBezTo>
                  <a:cubicBezTo>
                    <a:pt x="56" y="493"/>
                    <a:pt x="56" y="493"/>
                    <a:pt x="56" y="493"/>
                  </a:cubicBezTo>
                  <a:cubicBezTo>
                    <a:pt x="56" y="492"/>
                    <a:pt x="56" y="492"/>
                    <a:pt x="56" y="492"/>
                  </a:cubicBezTo>
                  <a:cubicBezTo>
                    <a:pt x="54" y="494"/>
                    <a:pt x="54" y="494"/>
                    <a:pt x="54" y="494"/>
                  </a:cubicBezTo>
                  <a:cubicBezTo>
                    <a:pt x="53" y="496"/>
                    <a:pt x="53" y="496"/>
                    <a:pt x="53" y="496"/>
                  </a:cubicBezTo>
                  <a:cubicBezTo>
                    <a:pt x="50" y="499"/>
                    <a:pt x="50" y="499"/>
                    <a:pt x="50" y="499"/>
                  </a:cubicBezTo>
                  <a:cubicBezTo>
                    <a:pt x="50" y="499"/>
                    <a:pt x="50" y="499"/>
                    <a:pt x="50" y="499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52" y="495"/>
                    <a:pt x="52" y="495"/>
                    <a:pt x="52" y="495"/>
                  </a:cubicBezTo>
                  <a:cubicBezTo>
                    <a:pt x="52" y="492"/>
                    <a:pt x="52" y="492"/>
                    <a:pt x="52" y="492"/>
                  </a:cubicBezTo>
                  <a:cubicBezTo>
                    <a:pt x="55" y="488"/>
                    <a:pt x="55" y="488"/>
                    <a:pt x="55" y="488"/>
                  </a:cubicBezTo>
                  <a:cubicBezTo>
                    <a:pt x="55" y="486"/>
                    <a:pt x="55" y="486"/>
                    <a:pt x="55" y="486"/>
                  </a:cubicBezTo>
                  <a:cubicBezTo>
                    <a:pt x="55" y="486"/>
                    <a:pt x="55" y="486"/>
                    <a:pt x="55" y="486"/>
                  </a:cubicBezTo>
                  <a:cubicBezTo>
                    <a:pt x="55" y="485"/>
                    <a:pt x="55" y="485"/>
                    <a:pt x="55" y="485"/>
                  </a:cubicBezTo>
                  <a:cubicBezTo>
                    <a:pt x="55" y="484"/>
                    <a:pt x="55" y="484"/>
                    <a:pt x="55" y="484"/>
                  </a:cubicBezTo>
                  <a:cubicBezTo>
                    <a:pt x="56" y="484"/>
                    <a:pt x="56" y="484"/>
                    <a:pt x="56" y="484"/>
                  </a:cubicBezTo>
                  <a:cubicBezTo>
                    <a:pt x="55" y="483"/>
                    <a:pt x="55" y="483"/>
                    <a:pt x="55" y="483"/>
                  </a:cubicBezTo>
                  <a:cubicBezTo>
                    <a:pt x="56" y="482"/>
                    <a:pt x="56" y="482"/>
                    <a:pt x="56" y="482"/>
                  </a:cubicBezTo>
                  <a:cubicBezTo>
                    <a:pt x="55" y="481"/>
                    <a:pt x="55" y="481"/>
                    <a:pt x="55" y="481"/>
                  </a:cubicBezTo>
                  <a:cubicBezTo>
                    <a:pt x="55" y="481"/>
                    <a:pt x="55" y="481"/>
                    <a:pt x="55" y="481"/>
                  </a:cubicBezTo>
                  <a:cubicBezTo>
                    <a:pt x="54" y="479"/>
                    <a:pt x="54" y="479"/>
                    <a:pt x="54" y="479"/>
                  </a:cubicBezTo>
                  <a:cubicBezTo>
                    <a:pt x="54" y="477"/>
                    <a:pt x="54" y="477"/>
                    <a:pt x="54" y="477"/>
                  </a:cubicBezTo>
                  <a:cubicBezTo>
                    <a:pt x="52" y="476"/>
                    <a:pt x="52" y="476"/>
                    <a:pt x="52" y="476"/>
                  </a:cubicBezTo>
                  <a:cubicBezTo>
                    <a:pt x="51" y="475"/>
                    <a:pt x="51" y="475"/>
                    <a:pt x="51" y="475"/>
                  </a:cubicBezTo>
                  <a:cubicBezTo>
                    <a:pt x="50" y="474"/>
                    <a:pt x="50" y="474"/>
                    <a:pt x="50" y="474"/>
                  </a:cubicBezTo>
                  <a:cubicBezTo>
                    <a:pt x="49" y="472"/>
                    <a:pt x="49" y="472"/>
                    <a:pt x="49" y="472"/>
                  </a:cubicBezTo>
                  <a:cubicBezTo>
                    <a:pt x="47" y="471"/>
                    <a:pt x="47" y="471"/>
                    <a:pt x="47" y="471"/>
                  </a:cubicBezTo>
                  <a:cubicBezTo>
                    <a:pt x="46" y="471"/>
                    <a:pt x="46" y="471"/>
                    <a:pt x="46" y="471"/>
                  </a:cubicBezTo>
                  <a:cubicBezTo>
                    <a:pt x="46" y="471"/>
                    <a:pt x="46" y="471"/>
                    <a:pt x="46" y="471"/>
                  </a:cubicBezTo>
                  <a:cubicBezTo>
                    <a:pt x="46" y="470"/>
                    <a:pt x="46" y="470"/>
                    <a:pt x="46" y="470"/>
                  </a:cubicBezTo>
                  <a:cubicBezTo>
                    <a:pt x="46" y="469"/>
                    <a:pt x="46" y="469"/>
                    <a:pt x="46" y="469"/>
                  </a:cubicBezTo>
                  <a:cubicBezTo>
                    <a:pt x="45" y="468"/>
                    <a:pt x="45" y="468"/>
                    <a:pt x="45" y="468"/>
                  </a:cubicBezTo>
                  <a:cubicBezTo>
                    <a:pt x="45" y="467"/>
                    <a:pt x="45" y="467"/>
                    <a:pt x="45" y="467"/>
                  </a:cubicBezTo>
                  <a:cubicBezTo>
                    <a:pt x="46" y="466"/>
                    <a:pt x="46" y="466"/>
                    <a:pt x="46" y="466"/>
                  </a:cubicBezTo>
                  <a:cubicBezTo>
                    <a:pt x="47" y="466"/>
                    <a:pt x="47" y="466"/>
                    <a:pt x="47" y="466"/>
                  </a:cubicBezTo>
                  <a:cubicBezTo>
                    <a:pt x="46" y="465"/>
                    <a:pt x="46" y="465"/>
                    <a:pt x="46" y="465"/>
                  </a:cubicBezTo>
                  <a:cubicBezTo>
                    <a:pt x="45" y="464"/>
                    <a:pt x="45" y="464"/>
                    <a:pt x="45" y="464"/>
                  </a:cubicBezTo>
                  <a:cubicBezTo>
                    <a:pt x="44" y="464"/>
                    <a:pt x="44" y="464"/>
                    <a:pt x="44" y="464"/>
                  </a:cubicBezTo>
                  <a:cubicBezTo>
                    <a:pt x="44" y="463"/>
                    <a:pt x="44" y="463"/>
                    <a:pt x="44" y="463"/>
                  </a:cubicBezTo>
                  <a:cubicBezTo>
                    <a:pt x="46" y="462"/>
                    <a:pt x="46" y="462"/>
                    <a:pt x="46" y="462"/>
                  </a:cubicBezTo>
                  <a:cubicBezTo>
                    <a:pt x="46" y="456"/>
                    <a:pt x="46" y="456"/>
                    <a:pt x="46" y="456"/>
                  </a:cubicBezTo>
                  <a:cubicBezTo>
                    <a:pt x="46" y="450"/>
                    <a:pt x="46" y="450"/>
                    <a:pt x="46" y="450"/>
                  </a:cubicBezTo>
                  <a:cubicBezTo>
                    <a:pt x="46" y="445"/>
                    <a:pt x="46" y="445"/>
                    <a:pt x="46" y="445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6" y="442"/>
                    <a:pt x="46" y="442"/>
                    <a:pt x="46" y="442"/>
                  </a:cubicBezTo>
                  <a:cubicBezTo>
                    <a:pt x="46" y="440"/>
                    <a:pt x="46" y="440"/>
                    <a:pt x="46" y="440"/>
                  </a:cubicBezTo>
                  <a:cubicBezTo>
                    <a:pt x="46" y="438"/>
                    <a:pt x="46" y="438"/>
                    <a:pt x="46" y="438"/>
                  </a:cubicBezTo>
                  <a:cubicBezTo>
                    <a:pt x="45" y="437"/>
                    <a:pt x="45" y="437"/>
                    <a:pt x="45" y="437"/>
                  </a:cubicBezTo>
                  <a:cubicBezTo>
                    <a:pt x="45" y="434"/>
                    <a:pt x="45" y="434"/>
                    <a:pt x="45" y="434"/>
                  </a:cubicBezTo>
                  <a:cubicBezTo>
                    <a:pt x="43" y="432"/>
                    <a:pt x="43" y="432"/>
                    <a:pt x="43" y="432"/>
                  </a:cubicBezTo>
                  <a:cubicBezTo>
                    <a:pt x="42" y="428"/>
                    <a:pt x="42" y="428"/>
                    <a:pt x="42" y="428"/>
                  </a:cubicBezTo>
                  <a:cubicBezTo>
                    <a:pt x="43" y="427"/>
                    <a:pt x="43" y="427"/>
                    <a:pt x="43" y="427"/>
                  </a:cubicBezTo>
                  <a:cubicBezTo>
                    <a:pt x="41" y="422"/>
                    <a:pt x="41" y="422"/>
                    <a:pt x="41" y="422"/>
                  </a:cubicBezTo>
                  <a:cubicBezTo>
                    <a:pt x="41" y="421"/>
                    <a:pt x="41" y="421"/>
                    <a:pt x="41" y="421"/>
                  </a:cubicBezTo>
                  <a:cubicBezTo>
                    <a:pt x="43" y="418"/>
                    <a:pt x="43" y="418"/>
                    <a:pt x="43" y="418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5"/>
                    <a:pt x="42" y="415"/>
                    <a:pt x="42" y="415"/>
                  </a:cubicBezTo>
                  <a:cubicBezTo>
                    <a:pt x="40" y="414"/>
                    <a:pt x="40" y="414"/>
                    <a:pt x="40" y="414"/>
                  </a:cubicBezTo>
                  <a:cubicBezTo>
                    <a:pt x="38" y="414"/>
                    <a:pt x="38" y="414"/>
                    <a:pt x="38" y="414"/>
                  </a:cubicBezTo>
                  <a:cubicBezTo>
                    <a:pt x="35" y="415"/>
                    <a:pt x="35" y="415"/>
                    <a:pt x="35" y="415"/>
                  </a:cubicBezTo>
                  <a:cubicBezTo>
                    <a:pt x="34" y="415"/>
                    <a:pt x="34" y="415"/>
                    <a:pt x="34" y="415"/>
                  </a:cubicBezTo>
                  <a:cubicBezTo>
                    <a:pt x="31" y="416"/>
                    <a:pt x="31" y="416"/>
                    <a:pt x="31" y="416"/>
                  </a:cubicBezTo>
                  <a:cubicBezTo>
                    <a:pt x="29" y="418"/>
                    <a:pt x="29" y="418"/>
                    <a:pt x="29" y="418"/>
                  </a:cubicBezTo>
                  <a:cubicBezTo>
                    <a:pt x="26" y="422"/>
                    <a:pt x="26" y="422"/>
                    <a:pt x="26" y="422"/>
                  </a:cubicBezTo>
                  <a:cubicBezTo>
                    <a:pt x="24" y="423"/>
                    <a:pt x="24" y="423"/>
                    <a:pt x="24" y="423"/>
                  </a:cubicBezTo>
                  <a:cubicBezTo>
                    <a:pt x="21" y="423"/>
                    <a:pt x="21" y="423"/>
                    <a:pt x="21" y="423"/>
                  </a:cubicBezTo>
                  <a:cubicBezTo>
                    <a:pt x="18" y="424"/>
                    <a:pt x="18" y="424"/>
                    <a:pt x="18" y="424"/>
                  </a:cubicBezTo>
                  <a:cubicBezTo>
                    <a:pt x="17" y="424"/>
                    <a:pt x="17" y="424"/>
                    <a:pt x="17" y="424"/>
                  </a:cubicBezTo>
                  <a:cubicBezTo>
                    <a:pt x="17" y="423"/>
                    <a:pt x="17" y="423"/>
                    <a:pt x="17" y="423"/>
                  </a:cubicBezTo>
                  <a:cubicBezTo>
                    <a:pt x="19" y="420"/>
                    <a:pt x="19" y="420"/>
                    <a:pt x="19" y="420"/>
                  </a:cubicBezTo>
                  <a:cubicBezTo>
                    <a:pt x="18" y="418"/>
                    <a:pt x="18" y="418"/>
                    <a:pt x="18" y="418"/>
                  </a:cubicBezTo>
                  <a:cubicBezTo>
                    <a:pt x="16" y="408"/>
                    <a:pt x="16" y="408"/>
                    <a:pt x="16" y="408"/>
                  </a:cubicBezTo>
                  <a:cubicBezTo>
                    <a:pt x="14" y="403"/>
                    <a:pt x="14" y="403"/>
                    <a:pt x="14" y="403"/>
                  </a:cubicBezTo>
                  <a:cubicBezTo>
                    <a:pt x="13" y="401"/>
                    <a:pt x="13" y="401"/>
                    <a:pt x="13" y="401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1" y="397"/>
                    <a:pt x="11" y="397"/>
                    <a:pt x="11" y="397"/>
                  </a:cubicBezTo>
                  <a:cubicBezTo>
                    <a:pt x="7" y="399"/>
                    <a:pt x="7" y="399"/>
                    <a:pt x="7" y="399"/>
                  </a:cubicBezTo>
                  <a:cubicBezTo>
                    <a:pt x="6" y="398"/>
                    <a:pt x="6" y="398"/>
                    <a:pt x="6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102" y="212"/>
                    <a:pt x="102" y="212"/>
                    <a:pt x="102" y="212"/>
                  </a:cubicBezTo>
                  <a:cubicBezTo>
                    <a:pt x="102" y="213"/>
                    <a:pt x="102" y="213"/>
                    <a:pt x="102" y="213"/>
                  </a:cubicBezTo>
                  <a:cubicBezTo>
                    <a:pt x="103" y="213"/>
                    <a:pt x="103" y="213"/>
                    <a:pt x="103" y="213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2" y="219"/>
                    <a:pt x="112" y="219"/>
                    <a:pt x="112" y="219"/>
                  </a:cubicBezTo>
                  <a:cubicBezTo>
                    <a:pt x="112" y="219"/>
                    <a:pt x="112" y="219"/>
                    <a:pt x="112" y="219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2"/>
                    <a:pt x="114" y="222"/>
                  </a:cubicBezTo>
                  <a:cubicBezTo>
                    <a:pt x="116" y="224"/>
                    <a:pt x="116" y="224"/>
                    <a:pt x="116" y="224"/>
                  </a:cubicBezTo>
                  <a:cubicBezTo>
                    <a:pt x="116" y="225"/>
                    <a:pt x="116" y="225"/>
                    <a:pt x="116" y="225"/>
                  </a:cubicBezTo>
                  <a:cubicBezTo>
                    <a:pt x="116" y="226"/>
                    <a:pt x="116" y="226"/>
                    <a:pt x="116" y="226"/>
                  </a:cubicBezTo>
                  <a:cubicBezTo>
                    <a:pt x="115" y="228"/>
                    <a:pt x="115" y="228"/>
                    <a:pt x="115" y="228"/>
                  </a:cubicBezTo>
                  <a:cubicBezTo>
                    <a:pt x="116" y="230"/>
                    <a:pt x="116" y="230"/>
                    <a:pt x="116" y="230"/>
                  </a:cubicBezTo>
                  <a:cubicBezTo>
                    <a:pt x="117" y="230"/>
                    <a:pt x="117" y="230"/>
                    <a:pt x="117" y="230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8" y="230"/>
                    <a:pt x="118" y="230"/>
                    <a:pt x="118" y="230"/>
                  </a:cubicBezTo>
                  <a:cubicBezTo>
                    <a:pt x="118" y="232"/>
                    <a:pt x="118" y="232"/>
                    <a:pt x="118" y="232"/>
                  </a:cubicBezTo>
                  <a:cubicBezTo>
                    <a:pt x="119" y="235"/>
                    <a:pt x="119" y="235"/>
                    <a:pt x="119" y="235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5" y="239"/>
                    <a:pt x="125" y="239"/>
                    <a:pt x="125" y="239"/>
                  </a:cubicBezTo>
                  <a:cubicBezTo>
                    <a:pt x="125" y="241"/>
                    <a:pt x="125" y="241"/>
                    <a:pt x="125" y="241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7" y="241"/>
                    <a:pt x="127" y="241"/>
                    <a:pt x="127" y="241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8"/>
                    <a:pt x="130" y="248"/>
                    <a:pt x="130" y="248"/>
                  </a:cubicBezTo>
                  <a:cubicBezTo>
                    <a:pt x="132" y="248"/>
                    <a:pt x="132" y="248"/>
                    <a:pt x="132" y="248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4" y="252"/>
                    <a:pt x="134" y="252"/>
                    <a:pt x="134" y="252"/>
                  </a:cubicBezTo>
                  <a:cubicBezTo>
                    <a:pt x="134" y="252"/>
                    <a:pt x="134" y="252"/>
                    <a:pt x="134" y="252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32" y="256"/>
                    <a:pt x="132" y="256"/>
                    <a:pt x="132" y="256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5" y="254"/>
                    <a:pt x="135" y="254"/>
                    <a:pt x="135" y="254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7" y="254"/>
                    <a:pt x="137" y="254"/>
                    <a:pt x="137" y="254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7" y="246"/>
                    <a:pt x="137" y="246"/>
                    <a:pt x="137" y="246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38" y="242"/>
                    <a:pt x="138" y="242"/>
                    <a:pt x="138" y="242"/>
                  </a:cubicBezTo>
                  <a:cubicBezTo>
                    <a:pt x="141" y="241"/>
                    <a:pt x="141" y="241"/>
                    <a:pt x="141" y="241"/>
                  </a:cubicBezTo>
                  <a:cubicBezTo>
                    <a:pt x="144" y="240"/>
                    <a:pt x="144" y="240"/>
                    <a:pt x="144" y="240"/>
                  </a:cubicBezTo>
                  <a:cubicBezTo>
                    <a:pt x="145" y="238"/>
                    <a:pt x="145" y="238"/>
                    <a:pt x="145" y="238"/>
                  </a:cubicBezTo>
                  <a:cubicBezTo>
                    <a:pt x="147" y="238"/>
                    <a:pt x="147" y="238"/>
                    <a:pt x="147" y="238"/>
                  </a:cubicBezTo>
                  <a:cubicBezTo>
                    <a:pt x="148" y="237"/>
                    <a:pt x="148" y="237"/>
                    <a:pt x="148" y="237"/>
                  </a:cubicBezTo>
                  <a:cubicBezTo>
                    <a:pt x="149" y="237"/>
                    <a:pt x="149" y="237"/>
                    <a:pt x="149" y="237"/>
                  </a:cubicBezTo>
                  <a:cubicBezTo>
                    <a:pt x="150" y="236"/>
                    <a:pt x="150" y="236"/>
                    <a:pt x="150" y="236"/>
                  </a:cubicBezTo>
                  <a:cubicBezTo>
                    <a:pt x="152" y="236"/>
                    <a:pt x="152" y="236"/>
                    <a:pt x="152" y="236"/>
                  </a:cubicBezTo>
                  <a:cubicBezTo>
                    <a:pt x="152" y="236"/>
                    <a:pt x="152" y="236"/>
                    <a:pt x="152" y="236"/>
                  </a:cubicBezTo>
                  <a:cubicBezTo>
                    <a:pt x="154" y="236"/>
                    <a:pt x="154" y="236"/>
                    <a:pt x="154" y="236"/>
                  </a:cubicBezTo>
                  <a:cubicBezTo>
                    <a:pt x="155" y="237"/>
                    <a:pt x="155" y="237"/>
                    <a:pt x="155" y="237"/>
                  </a:cubicBezTo>
                  <a:cubicBezTo>
                    <a:pt x="157" y="235"/>
                    <a:pt x="157" y="235"/>
                    <a:pt x="157" y="235"/>
                  </a:cubicBezTo>
                  <a:cubicBezTo>
                    <a:pt x="158" y="233"/>
                    <a:pt x="158" y="233"/>
                    <a:pt x="158" y="233"/>
                  </a:cubicBezTo>
                  <a:cubicBezTo>
                    <a:pt x="159" y="232"/>
                    <a:pt x="159" y="232"/>
                    <a:pt x="159" y="232"/>
                  </a:cubicBezTo>
                  <a:cubicBezTo>
                    <a:pt x="161" y="233"/>
                    <a:pt x="161" y="233"/>
                    <a:pt x="161" y="233"/>
                  </a:cubicBezTo>
                  <a:cubicBezTo>
                    <a:pt x="162" y="232"/>
                    <a:pt x="162" y="232"/>
                    <a:pt x="162" y="232"/>
                  </a:cubicBezTo>
                  <a:cubicBezTo>
                    <a:pt x="161" y="231"/>
                    <a:pt x="161" y="231"/>
                    <a:pt x="161" y="231"/>
                  </a:cubicBezTo>
                  <a:cubicBezTo>
                    <a:pt x="163" y="231"/>
                    <a:pt x="163" y="231"/>
                    <a:pt x="163" y="231"/>
                  </a:cubicBezTo>
                  <a:cubicBezTo>
                    <a:pt x="163" y="232"/>
                    <a:pt x="163" y="232"/>
                    <a:pt x="163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3" y="231"/>
                    <a:pt x="173" y="231"/>
                    <a:pt x="173" y="231"/>
                  </a:cubicBezTo>
                  <a:cubicBezTo>
                    <a:pt x="174" y="230"/>
                    <a:pt x="174" y="230"/>
                    <a:pt x="174" y="230"/>
                  </a:cubicBezTo>
                  <a:cubicBezTo>
                    <a:pt x="175" y="230"/>
                    <a:pt x="175" y="230"/>
                    <a:pt x="175" y="230"/>
                  </a:cubicBezTo>
                  <a:cubicBezTo>
                    <a:pt x="176" y="231"/>
                    <a:pt x="176" y="231"/>
                    <a:pt x="176" y="231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0" y="227"/>
                    <a:pt x="180" y="227"/>
                    <a:pt x="180" y="227"/>
                  </a:cubicBezTo>
                  <a:cubicBezTo>
                    <a:pt x="182" y="227"/>
                    <a:pt x="182" y="227"/>
                    <a:pt x="182" y="227"/>
                  </a:cubicBezTo>
                  <a:cubicBezTo>
                    <a:pt x="183" y="228"/>
                    <a:pt x="183" y="228"/>
                    <a:pt x="183" y="228"/>
                  </a:cubicBezTo>
                  <a:cubicBezTo>
                    <a:pt x="184" y="228"/>
                    <a:pt x="184" y="228"/>
                    <a:pt x="184" y="228"/>
                  </a:cubicBezTo>
                  <a:cubicBezTo>
                    <a:pt x="184" y="229"/>
                    <a:pt x="184" y="229"/>
                    <a:pt x="184" y="229"/>
                  </a:cubicBezTo>
                  <a:cubicBezTo>
                    <a:pt x="186" y="229"/>
                    <a:pt x="186" y="229"/>
                    <a:pt x="186" y="229"/>
                  </a:cubicBezTo>
                  <a:cubicBezTo>
                    <a:pt x="186" y="227"/>
                    <a:pt x="186" y="227"/>
                    <a:pt x="186" y="227"/>
                  </a:cubicBezTo>
                  <a:cubicBezTo>
                    <a:pt x="186" y="226"/>
                    <a:pt x="186" y="226"/>
                    <a:pt x="186" y="226"/>
                  </a:cubicBezTo>
                  <a:cubicBezTo>
                    <a:pt x="188" y="227"/>
                    <a:pt x="188" y="227"/>
                    <a:pt x="188" y="227"/>
                  </a:cubicBezTo>
                  <a:cubicBezTo>
                    <a:pt x="188" y="229"/>
                    <a:pt x="188" y="229"/>
                    <a:pt x="188" y="229"/>
                  </a:cubicBezTo>
                  <a:cubicBezTo>
                    <a:pt x="188" y="230"/>
                    <a:pt x="188" y="230"/>
                    <a:pt x="188" y="230"/>
                  </a:cubicBezTo>
                  <a:cubicBezTo>
                    <a:pt x="188" y="231"/>
                    <a:pt x="188" y="231"/>
                    <a:pt x="188" y="231"/>
                  </a:cubicBezTo>
                  <a:cubicBezTo>
                    <a:pt x="187" y="231"/>
                    <a:pt x="187" y="231"/>
                    <a:pt x="187" y="231"/>
                  </a:cubicBezTo>
                  <a:cubicBezTo>
                    <a:pt x="186" y="232"/>
                    <a:pt x="186" y="232"/>
                    <a:pt x="186" y="232"/>
                  </a:cubicBezTo>
                  <a:cubicBezTo>
                    <a:pt x="183" y="233"/>
                    <a:pt x="183" y="233"/>
                    <a:pt x="183" y="233"/>
                  </a:cubicBezTo>
                  <a:cubicBezTo>
                    <a:pt x="179" y="234"/>
                    <a:pt x="179" y="234"/>
                    <a:pt x="179" y="234"/>
                  </a:cubicBezTo>
                  <a:cubicBezTo>
                    <a:pt x="178" y="236"/>
                    <a:pt x="178" y="236"/>
                    <a:pt x="178" y="236"/>
                  </a:cubicBezTo>
                  <a:cubicBezTo>
                    <a:pt x="176" y="236"/>
                    <a:pt x="176" y="236"/>
                    <a:pt x="176" y="236"/>
                  </a:cubicBezTo>
                  <a:cubicBezTo>
                    <a:pt x="174" y="236"/>
                    <a:pt x="174" y="236"/>
                    <a:pt x="174" y="236"/>
                  </a:cubicBezTo>
                  <a:cubicBezTo>
                    <a:pt x="173" y="237"/>
                    <a:pt x="173" y="237"/>
                    <a:pt x="173" y="237"/>
                  </a:cubicBezTo>
                  <a:cubicBezTo>
                    <a:pt x="172" y="237"/>
                    <a:pt x="172" y="237"/>
                    <a:pt x="172" y="237"/>
                  </a:cubicBezTo>
                  <a:cubicBezTo>
                    <a:pt x="172" y="236"/>
                    <a:pt x="172" y="236"/>
                    <a:pt x="172" y="236"/>
                  </a:cubicBezTo>
                  <a:cubicBezTo>
                    <a:pt x="169" y="237"/>
                    <a:pt x="169" y="237"/>
                    <a:pt x="169" y="237"/>
                  </a:cubicBezTo>
                  <a:cubicBezTo>
                    <a:pt x="166" y="237"/>
                    <a:pt x="166" y="237"/>
                    <a:pt x="166" y="237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1" y="238"/>
                    <a:pt x="161" y="238"/>
                    <a:pt x="161" y="238"/>
                  </a:cubicBezTo>
                  <a:cubicBezTo>
                    <a:pt x="159" y="240"/>
                    <a:pt x="159" y="240"/>
                    <a:pt x="159" y="240"/>
                  </a:cubicBezTo>
                  <a:cubicBezTo>
                    <a:pt x="155" y="242"/>
                    <a:pt x="155" y="242"/>
                    <a:pt x="155" y="242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3" y="243"/>
                    <a:pt x="153" y="243"/>
                    <a:pt x="153" y="243"/>
                  </a:cubicBezTo>
                  <a:cubicBezTo>
                    <a:pt x="153" y="244"/>
                    <a:pt x="153" y="244"/>
                    <a:pt x="153" y="244"/>
                  </a:cubicBezTo>
                  <a:cubicBezTo>
                    <a:pt x="151" y="245"/>
                    <a:pt x="151" y="245"/>
                    <a:pt x="151" y="245"/>
                  </a:cubicBezTo>
                  <a:cubicBezTo>
                    <a:pt x="151" y="244"/>
                    <a:pt x="151" y="244"/>
                    <a:pt x="151" y="244"/>
                  </a:cubicBezTo>
                  <a:cubicBezTo>
                    <a:pt x="149" y="245"/>
                    <a:pt x="149" y="245"/>
                    <a:pt x="149" y="245"/>
                  </a:cubicBezTo>
                  <a:cubicBezTo>
                    <a:pt x="148" y="247"/>
                    <a:pt x="148" y="247"/>
                    <a:pt x="148" y="247"/>
                  </a:cubicBezTo>
                  <a:cubicBezTo>
                    <a:pt x="147" y="247"/>
                    <a:pt x="147" y="247"/>
                    <a:pt x="147" y="247"/>
                  </a:cubicBezTo>
                  <a:cubicBezTo>
                    <a:pt x="146" y="248"/>
                    <a:pt x="146" y="248"/>
                    <a:pt x="146" y="248"/>
                  </a:cubicBezTo>
                  <a:cubicBezTo>
                    <a:pt x="147" y="250"/>
                    <a:pt x="147" y="250"/>
                    <a:pt x="147" y="250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7" y="249"/>
                    <a:pt x="147" y="249"/>
                    <a:pt x="147" y="249"/>
                  </a:cubicBezTo>
                  <a:cubicBezTo>
                    <a:pt x="147" y="249"/>
                    <a:pt x="147" y="249"/>
                    <a:pt x="147" y="249"/>
                  </a:cubicBezTo>
                  <a:cubicBezTo>
                    <a:pt x="149" y="249"/>
                    <a:pt x="149" y="249"/>
                    <a:pt x="149" y="249"/>
                  </a:cubicBezTo>
                  <a:cubicBezTo>
                    <a:pt x="150" y="248"/>
                    <a:pt x="150" y="248"/>
                    <a:pt x="150" y="248"/>
                  </a:cubicBezTo>
                  <a:cubicBezTo>
                    <a:pt x="152" y="249"/>
                    <a:pt x="152" y="249"/>
                    <a:pt x="152" y="249"/>
                  </a:cubicBezTo>
                  <a:cubicBezTo>
                    <a:pt x="151" y="247"/>
                    <a:pt x="151" y="247"/>
                    <a:pt x="151" y="247"/>
                  </a:cubicBezTo>
                  <a:cubicBezTo>
                    <a:pt x="153" y="245"/>
                    <a:pt x="153" y="245"/>
                    <a:pt x="153" y="245"/>
                  </a:cubicBezTo>
                  <a:cubicBezTo>
                    <a:pt x="156" y="244"/>
                    <a:pt x="156" y="244"/>
                    <a:pt x="156" y="244"/>
                  </a:cubicBezTo>
                  <a:cubicBezTo>
                    <a:pt x="158" y="244"/>
                    <a:pt x="158" y="244"/>
                    <a:pt x="158" y="244"/>
                  </a:cubicBezTo>
                  <a:cubicBezTo>
                    <a:pt x="162" y="241"/>
                    <a:pt x="162" y="241"/>
                    <a:pt x="162" y="241"/>
                  </a:cubicBezTo>
                  <a:cubicBezTo>
                    <a:pt x="163" y="240"/>
                    <a:pt x="163" y="240"/>
                    <a:pt x="163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5" y="241"/>
                    <a:pt x="165" y="241"/>
                    <a:pt x="165" y="241"/>
                  </a:cubicBezTo>
                  <a:cubicBezTo>
                    <a:pt x="166" y="240"/>
                    <a:pt x="166" y="240"/>
                    <a:pt x="166" y="240"/>
                  </a:cubicBezTo>
                  <a:cubicBezTo>
                    <a:pt x="167" y="240"/>
                    <a:pt x="167" y="240"/>
                    <a:pt x="167" y="240"/>
                  </a:cubicBezTo>
                  <a:cubicBezTo>
                    <a:pt x="168" y="241"/>
                    <a:pt x="168" y="241"/>
                    <a:pt x="168" y="241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1" y="240"/>
                    <a:pt x="171" y="240"/>
                    <a:pt x="171" y="240"/>
                  </a:cubicBezTo>
                  <a:cubicBezTo>
                    <a:pt x="169" y="243"/>
                    <a:pt x="169" y="243"/>
                    <a:pt x="169" y="243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71" y="241"/>
                    <a:pt x="171" y="241"/>
                    <a:pt x="171" y="241"/>
                  </a:cubicBezTo>
                  <a:cubicBezTo>
                    <a:pt x="174" y="240"/>
                    <a:pt x="174" y="240"/>
                    <a:pt x="174" y="240"/>
                  </a:cubicBezTo>
                  <a:cubicBezTo>
                    <a:pt x="179" y="237"/>
                    <a:pt x="179" y="237"/>
                    <a:pt x="179" y="237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4" y="235"/>
                    <a:pt x="184" y="235"/>
                    <a:pt x="184" y="235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8" y="234"/>
                    <a:pt x="188" y="234"/>
                    <a:pt x="188" y="234"/>
                  </a:cubicBezTo>
                  <a:cubicBezTo>
                    <a:pt x="190" y="234"/>
                    <a:pt x="190" y="234"/>
                    <a:pt x="190" y="234"/>
                  </a:cubicBezTo>
                  <a:cubicBezTo>
                    <a:pt x="189" y="236"/>
                    <a:pt x="189" y="236"/>
                    <a:pt x="189" y="236"/>
                  </a:cubicBezTo>
                  <a:cubicBezTo>
                    <a:pt x="187" y="237"/>
                    <a:pt x="187" y="237"/>
                    <a:pt x="187" y="237"/>
                  </a:cubicBezTo>
                  <a:cubicBezTo>
                    <a:pt x="187" y="238"/>
                    <a:pt x="187" y="238"/>
                    <a:pt x="187" y="238"/>
                  </a:cubicBezTo>
                  <a:cubicBezTo>
                    <a:pt x="188" y="239"/>
                    <a:pt x="188" y="239"/>
                    <a:pt x="188" y="239"/>
                  </a:cubicBezTo>
                  <a:cubicBezTo>
                    <a:pt x="191" y="237"/>
                    <a:pt x="191" y="237"/>
                    <a:pt x="191" y="237"/>
                  </a:cubicBezTo>
                  <a:cubicBezTo>
                    <a:pt x="195" y="235"/>
                    <a:pt x="195" y="235"/>
                    <a:pt x="195" y="235"/>
                  </a:cubicBezTo>
                  <a:cubicBezTo>
                    <a:pt x="196" y="235"/>
                    <a:pt x="196" y="235"/>
                    <a:pt x="196" y="235"/>
                  </a:cubicBezTo>
                  <a:cubicBezTo>
                    <a:pt x="195" y="234"/>
                    <a:pt x="195" y="234"/>
                    <a:pt x="195" y="234"/>
                  </a:cubicBezTo>
                  <a:cubicBezTo>
                    <a:pt x="197" y="233"/>
                    <a:pt x="197" y="233"/>
                    <a:pt x="197" y="233"/>
                  </a:cubicBezTo>
                  <a:cubicBezTo>
                    <a:pt x="198" y="233"/>
                    <a:pt x="198" y="233"/>
                    <a:pt x="198" y="233"/>
                  </a:cubicBezTo>
                  <a:cubicBezTo>
                    <a:pt x="199" y="232"/>
                    <a:pt x="199" y="232"/>
                    <a:pt x="199" y="232"/>
                  </a:cubicBezTo>
                  <a:cubicBezTo>
                    <a:pt x="199" y="231"/>
                    <a:pt x="199" y="231"/>
                    <a:pt x="199" y="231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2" y="232"/>
                    <a:pt x="202" y="232"/>
                    <a:pt x="202" y="232"/>
                  </a:cubicBezTo>
                  <a:cubicBezTo>
                    <a:pt x="202" y="230"/>
                    <a:pt x="202" y="230"/>
                    <a:pt x="202" y="230"/>
                  </a:cubicBezTo>
                  <a:cubicBezTo>
                    <a:pt x="201" y="228"/>
                    <a:pt x="201" y="228"/>
                    <a:pt x="201" y="228"/>
                  </a:cubicBezTo>
                  <a:cubicBezTo>
                    <a:pt x="202" y="227"/>
                    <a:pt x="202" y="227"/>
                    <a:pt x="202" y="227"/>
                  </a:cubicBezTo>
                  <a:cubicBezTo>
                    <a:pt x="201" y="226"/>
                    <a:pt x="201" y="226"/>
                    <a:pt x="201" y="226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05" y="222"/>
                    <a:pt x="205" y="222"/>
                    <a:pt x="205" y="222"/>
                  </a:cubicBezTo>
                  <a:cubicBezTo>
                    <a:pt x="205" y="225"/>
                    <a:pt x="205" y="225"/>
                    <a:pt x="205" y="225"/>
                  </a:cubicBezTo>
                  <a:cubicBezTo>
                    <a:pt x="206" y="231"/>
                    <a:pt x="206" y="231"/>
                    <a:pt x="206" y="231"/>
                  </a:cubicBezTo>
                  <a:cubicBezTo>
                    <a:pt x="205" y="233"/>
                    <a:pt x="205" y="233"/>
                    <a:pt x="205" y="233"/>
                  </a:cubicBezTo>
                  <a:cubicBezTo>
                    <a:pt x="205" y="239"/>
                    <a:pt x="205" y="239"/>
                    <a:pt x="205" y="239"/>
                  </a:cubicBezTo>
                  <a:cubicBezTo>
                    <a:pt x="203" y="242"/>
                    <a:pt x="203" y="242"/>
                    <a:pt x="203" y="242"/>
                  </a:cubicBezTo>
                  <a:cubicBezTo>
                    <a:pt x="203" y="250"/>
                    <a:pt x="203" y="250"/>
                    <a:pt x="203" y="250"/>
                  </a:cubicBezTo>
                  <a:cubicBezTo>
                    <a:pt x="204" y="252"/>
                    <a:pt x="204" y="252"/>
                    <a:pt x="204" y="252"/>
                  </a:cubicBezTo>
                  <a:cubicBezTo>
                    <a:pt x="206" y="252"/>
                    <a:pt x="206" y="252"/>
                    <a:pt x="206" y="252"/>
                  </a:cubicBezTo>
                  <a:cubicBezTo>
                    <a:pt x="207" y="255"/>
                    <a:pt x="207" y="255"/>
                    <a:pt x="207" y="255"/>
                  </a:cubicBezTo>
                  <a:cubicBezTo>
                    <a:pt x="210" y="254"/>
                    <a:pt x="210" y="254"/>
                    <a:pt x="210" y="254"/>
                  </a:cubicBezTo>
                  <a:cubicBezTo>
                    <a:pt x="209" y="252"/>
                    <a:pt x="209" y="252"/>
                    <a:pt x="209" y="252"/>
                  </a:cubicBezTo>
                  <a:cubicBezTo>
                    <a:pt x="207" y="252"/>
                    <a:pt x="207" y="252"/>
                    <a:pt x="207" y="252"/>
                  </a:cubicBezTo>
                  <a:cubicBezTo>
                    <a:pt x="207" y="251"/>
                    <a:pt x="207" y="251"/>
                    <a:pt x="207" y="251"/>
                  </a:cubicBezTo>
                  <a:cubicBezTo>
                    <a:pt x="208" y="250"/>
                    <a:pt x="208" y="250"/>
                    <a:pt x="208" y="250"/>
                  </a:cubicBezTo>
                  <a:cubicBezTo>
                    <a:pt x="210" y="251"/>
                    <a:pt x="210" y="251"/>
                    <a:pt x="210" y="251"/>
                  </a:cubicBezTo>
                  <a:cubicBezTo>
                    <a:pt x="211" y="249"/>
                    <a:pt x="211" y="249"/>
                    <a:pt x="211" y="249"/>
                  </a:cubicBezTo>
                  <a:cubicBezTo>
                    <a:pt x="210" y="248"/>
                    <a:pt x="210" y="248"/>
                    <a:pt x="210" y="248"/>
                  </a:cubicBezTo>
                  <a:cubicBezTo>
                    <a:pt x="211" y="247"/>
                    <a:pt x="211" y="247"/>
                    <a:pt x="211" y="247"/>
                  </a:cubicBezTo>
                  <a:cubicBezTo>
                    <a:pt x="214" y="247"/>
                    <a:pt x="214" y="247"/>
                    <a:pt x="214" y="247"/>
                  </a:cubicBezTo>
                  <a:cubicBezTo>
                    <a:pt x="214" y="248"/>
                    <a:pt x="214" y="248"/>
                    <a:pt x="214" y="248"/>
                  </a:cubicBezTo>
                  <a:cubicBezTo>
                    <a:pt x="215" y="247"/>
                    <a:pt x="215" y="247"/>
                    <a:pt x="215" y="247"/>
                  </a:cubicBezTo>
                  <a:cubicBezTo>
                    <a:pt x="214" y="244"/>
                    <a:pt x="214" y="244"/>
                    <a:pt x="214" y="244"/>
                  </a:cubicBezTo>
                  <a:cubicBezTo>
                    <a:pt x="215" y="244"/>
                    <a:pt x="215" y="244"/>
                    <a:pt x="215" y="244"/>
                  </a:cubicBezTo>
                  <a:cubicBezTo>
                    <a:pt x="218" y="242"/>
                    <a:pt x="218" y="242"/>
                    <a:pt x="218" y="242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21" y="240"/>
                    <a:pt x="221" y="240"/>
                    <a:pt x="221" y="240"/>
                  </a:cubicBezTo>
                  <a:cubicBezTo>
                    <a:pt x="221" y="242"/>
                    <a:pt x="221" y="242"/>
                    <a:pt x="221" y="242"/>
                  </a:cubicBezTo>
                  <a:cubicBezTo>
                    <a:pt x="221" y="243"/>
                    <a:pt x="221" y="243"/>
                    <a:pt x="221" y="243"/>
                  </a:cubicBezTo>
                  <a:cubicBezTo>
                    <a:pt x="219" y="245"/>
                    <a:pt x="219" y="245"/>
                    <a:pt x="219" y="245"/>
                  </a:cubicBezTo>
                  <a:cubicBezTo>
                    <a:pt x="219" y="246"/>
                    <a:pt x="219" y="246"/>
                    <a:pt x="219" y="246"/>
                  </a:cubicBezTo>
                  <a:cubicBezTo>
                    <a:pt x="218" y="247"/>
                    <a:pt x="218" y="247"/>
                    <a:pt x="218" y="247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8" y="249"/>
                    <a:pt x="218" y="249"/>
                    <a:pt x="218" y="249"/>
                  </a:cubicBezTo>
                  <a:cubicBezTo>
                    <a:pt x="219" y="249"/>
                    <a:pt x="219" y="249"/>
                    <a:pt x="219" y="249"/>
                  </a:cubicBezTo>
                  <a:cubicBezTo>
                    <a:pt x="220" y="250"/>
                    <a:pt x="220" y="250"/>
                    <a:pt x="220" y="250"/>
                  </a:cubicBezTo>
                  <a:cubicBezTo>
                    <a:pt x="219" y="250"/>
                    <a:pt x="219" y="250"/>
                    <a:pt x="219" y="250"/>
                  </a:cubicBezTo>
                  <a:cubicBezTo>
                    <a:pt x="218" y="251"/>
                    <a:pt x="218" y="251"/>
                    <a:pt x="218" y="251"/>
                  </a:cubicBezTo>
                  <a:cubicBezTo>
                    <a:pt x="217" y="253"/>
                    <a:pt x="217" y="253"/>
                    <a:pt x="217" y="253"/>
                  </a:cubicBezTo>
                  <a:cubicBezTo>
                    <a:pt x="216" y="253"/>
                    <a:pt x="216" y="253"/>
                    <a:pt x="216" y="253"/>
                  </a:cubicBezTo>
                  <a:cubicBezTo>
                    <a:pt x="215" y="253"/>
                    <a:pt x="215" y="253"/>
                    <a:pt x="215" y="253"/>
                  </a:cubicBezTo>
                  <a:cubicBezTo>
                    <a:pt x="214" y="255"/>
                    <a:pt x="214" y="255"/>
                    <a:pt x="214" y="255"/>
                  </a:cubicBezTo>
                  <a:cubicBezTo>
                    <a:pt x="215" y="256"/>
                    <a:pt x="215" y="256"/>
                    <a:pt x="215" y="256"/>
                  </a:cubicBezTo>
                  <a:cubicBezTo>
                    <a:pt x="217" y="256"/>
                    <a:pt x="217" y="256"/>
                    <a:pt x="217" y="256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20" y="257"/>
                    <a:pt x="220" y="257"/>
                    <a:pt x="220" y="257"/>
                  </a:cubicBezTo>
                  <a:cubicBezTo>
                    <a:pt x="222" y="256"/>
                    <a:pt x="222" y="256"/>
                    <a:pt x="222" y="25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9" y="250"/>
                    <a:pt x="229" y="250"/>
                    <a:pt x="229" y="250"/>
                  </a:cubicBezTo>
                  <a:cubicBezTo>
                    <a:pt x="230" y="251"/>
                    <a:pt x="230" y="251"/>
                    <a:pt x="230" y="251"/>
                  </a:cubicBezTo>
                  <a:cubicBezTo>
                    <a:pt x="232" y="251"/>
                    <a:pt x="232" y="251"/>
                    <a:pt x="232" y="251"/>
                  </a:cubicBezTo>
                  <a:cubicBezTo>
                    <a:pt x="234" y="252"/>
                    <a:pt x="234" y="252"/>
                    <a:pt x="234" y="252"/>
                  </a:cubicBezTo>
                  <a:cubicBezTo>
                    <a:pt x="235" y="252"/>
                    <a:pt x="235" y="252"/>
                    <a:pt x="235" y="252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9" y="254"/>
                    <a:pt x="239" y="254"/>
                    <a:pt x="239" y="254"/>
                  </a:cubicBezTo>
                  <a:cubicBezTo>
                    <a:pt x="239" y="256"/>
                    <a:pt x="239" y="256"/>
                    <a:pt x="239" y="256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40" y="262"/>
                    <a:pt x="240" y="262"/>
                    <a:pt x="240" y="262"/>
                  </a:cubicBezTo>
                  <a:cubicBezTo>
                    <a:pt x="242" y="265"/>
                    <a:pt x="242" y="265"/>
                    <a:pt x="242" y="265"/>
                  </a:cubicBezTo>
                  <a:cubicBezTo>
                    <a:pt x="249" y="269"/>
                    <a:pt x="249" y="269"/>
                    <a:pt x="249" y="269"/>
                  </a:cubicBezTo>
                  <a:cubicBezTo>
                    <a:pt x="250" y="271"/>
                    <a:pt x="250" y="271"/>
                    <a:pt x="250" y="271"/>
                  </a:cubicBezTo>
                  <a:cubicBezTo>
                    <a:pt x="252" y="272"/>
                    <a:pt x="252" y="272"/>
                    <a:pt x="252" y="272"/>
                  </a:cubicBezTo>
                  <a:cubicBezTo>
                    <a:pt x="255" y="275"/>
                    <a:pt x="255" y="275"/>
                    <a:pt x="255" y="275"/>
                  </a:cubicBezTo>
                  <a:cubicBezTo>
                    <a:pt x="256" y="275"/>
                    <a:pt x="256" y="275"/>
                    <a:pt x="256" y="275"/>
                  </a:cubicBezTo>
                  <a:cubicBezTo>
                    <a:pt x="258" y="276"/>
                    <a:pt x="258" y="276"/>
                    <a:pt x="258" y="276"/>
                  </a:cubicBezTo>
                  <a:cubicBezTo>
                    <a:pt x="258" y="278"/>
                    <a:pt x="258" y="278"/>
                    <a:pt x="258" y="278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60" y="278"/>
                    <a:pt x="260" y="278"/>
                    <a:pt x="260" y="278"/>
                  </a:cubicBezTo>
                  <a:cubicBezTo>
                    <a:pt x="261" y="279"/>
                    <a:pt x="261" y="279"/>
                    <a:pt x="261" y="279"/>
                  </a:cubicBezTo>
                  <a:cubicBezTo>
                    <a:pt x="263" y="280"/>
                    <a:pt x="263" y="280"/>
                    <a:pt x="263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2"/>
                    <a:pt x="265" y="282"/>
                    <a:pt x="265" y="282"/>
                  </a:cubicBezTo>
                  <a:cubicBezTo>
                    <a:pt x="266" y="284"/>
                    <a:pt x="266" y="284"/>
                    <a:pt x="266" y="284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6" y="281"/>
                    <a:pt x="266" y="281"/>
                    <a:pt x="266" y="281"/>
                  </a:cubicBezTo>
                  <a:cubicBezTo>
                    <a:pt x="266" y="280"/>
                    <a:pt x="266" y="280"/>
                    <a:pt x="266" y="280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8"/>
                    <a:pt x="265" y="278"/>
                    <a:pt x="265" y="278"/>
                  </a:cubicBezTo>
                  <a:cubicBezTo>
                    <a:pt x="267" y="279"/>
                    <a:pt x="267" y="279"/>
                    <a:pt x="267" y="279"/>
                  </a:cubicBezTo>
                  <a:cubicBezTo>
                    <a:pt x="268" y="281"/>
                    <a:pt x="268" y="281"/>
                    <a:pt x="268" y="281"/>
                  </a:cubicBezTo>
                  <a:cubicBezTo>
                    <a:pt x="269" y="280"/>
                    <a:pt x="269" y="280"/>
                    <a:pt x="269" y="280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70" y="279"/>
                    <a:pt x="270" y="279"/>
                    <a:pt x="270" y="279"/>
                  </a:cubicBezTo>
                  <a:cubicBezTo>
                    <a:pt x="272" y="281"/>
                    <a:pt x="272" y="281"/>
                    <a:pt x="272" y="281"/>
                  </a:cubicBezTo>
                  <a:cubicBezTo>
                    <a:pt x="272" y="282"/>
                    <a:pt x="272" y="282"/>
                    <a:pt x="272" y="282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75" y="285"/>
                    <a:pt x="275" y="285"/>
                    <a:pt x="275" y="285"/>
                  </a:cubicBezTo>
                  <a:cubicBezTo>
                    <a:pt x="275" y="287"/>
                    <a:pt x="275" y="287"/>
                    <a:pt x="275" y="287"/>
                  </a:cubicBezTo>
                  <a:cubicBezTo>
                    <a:pt x="276" y="289"/>
                    <a:pt x="276" y="289"/>
                    <a:pt x="276" y="289"/>
                  </a:cubicBezTo>
                  <a:cubicBezTo>
                    <a:pt x="276" y="291"/>
                    <a:pt x="276" y="291"/>
                    <a:pt x="276" y="291"/>
                  </a:cubicBezTo>
                  <a:cubicBezTo>
                    <a:pt x="276" y="293"/>
                    <a:pt x="276" y="293"/>
                    <a:pt x="276" y="293"/>
                  </a:cubicBezTo>
                  <a:cubicBezTo>
                    <a:pt x="275" y="295"/>
                    <a:pt x="275" y="295"/>
                    <a:pt x="275" y="295"/>
                  </a:cubicBezTo>
                  <a:cubicBezTo>
                    <a:pt x="274" y="296"/>
                    <a:pt x="274" y="296"/>
                    <a:pt x="274" y="296"/>
                  </a:cubicBezTo>
                  <a:cubicBezTo>
                    <a:pt x="270" y="295"/>
                    <a:pt x="270" y="295"/>
                    <a:pt x="270" y="295"/>
                  </a:cubicBezTo>
                  <a:cubicBezTo>
                    <a:pt x="268" y="295"/>
                    <a:pt x="268" y="295"/>
                    <a:pt x="268" y="295"/>
                  </a:cubicBezTo>
                  <a:cubicBezTo>
                    <a:pt x="268" y="295"/>
                    <a:pt x="268" y="295"/>
                    <a:pt x="268" y="295"/>
                  </a:cubicBezTo>
                  <a:cubicBezTo>
                    <a:pt x="267" y="296"/>
                    <a:pt x="267" y="296"/>
                    <a:pt x="267" y="296"/>
                  </a:cubicBezTo>
                  <a:cubicBezTo>
                    <a:pt x="265" y="295"/>
                    <a:pt x="265" y="295"/>
                    <a:pt x="265" y="295"/>
                  </a:cubicBezTo>
                  <a:cubicBezTo>
                    <a:pt x="263" y="295"/>
                    <a:pt x="263" y="295"/>
                    <a:pt x="263" y="295"/>
                  </a:cubicBezTo>
                  <a:cubicBezTo>
                    <a:pt x="264" y="296"/>
                    <a:pt x="264" y="296"/>
                    <a:pt x="264" y="296"/>
                  </a:cubicBezTo>
                  <a:cubicBezTo>
                    <a:pt x="262" y="297"/>
                    <a:pt x="262" y="297"/>
                    <a:pt x="262" y="297"/>
                  </a:cubicBezTo>
                  <a:cubicBezTo>
                    <a:pt x="262" y="299"/>
                    <a:pt x="262" y="299"/>
                    <a:pt x="262" y="299"/>
                  </a:cubicBezTo>
                  <a:cubicBezTo>
                    <a:pt x="260" y="299"/>
                    <a:pt x="260" y="299"/>
                    <a:pt x="260" y="299"/>
                  </a:cubicBezTo>
                  <a:cubicBezTo>
                    <a:pt x="259" y="300"/>
                    <a:pt x="259" y="300"/>
                    <a:pt x="259" y="300"/>
                  </a:cubicBezTo>
                  <a:cubicBezTo>
                    <a:pt x="259" y="300"/>
                    <a:pt x="259" y="300"/>
                    <a:pt x="259" y="300"/>
                  </a:cubicBezTo>
                  <a:cubicBezTo>
                    <a:pt x="261" y="301"/>
                    <a:pt x="261" y="301"/>
                    <a:pt x="261" y="301"/>
                  </a:cubicBezTo>
                  <a:cubicBezTo>
                    <a:pt x="262" y="303"/>
                    <a:pt x="262" y="303"/>
                    <a:pt x="262" y="303"/>
                  </a:cubicBezTo>
                  <a:cubicBezTo>
                    <a:pt x="263" y="304"/>
                    <a:pt x="263" y="304"/>
                    <a:pt x="263" y="304"/>
                  </a:cubicBezTo>
                  <a:cubicBezTo>
                    <a:pt x="264" y="304"/>
                    <a:pt x="264" y="304"/>
                    <a:pt x="264" y="304"/>
                  </a:cubicBezTo>
                  <a:cubicBezTo>
                    <a:pt x="266" y="305"/>
                    <a:pt x="266" y="305"/>
                    <a:pt x="266" y="305"/>
                  </a:cubicBezTo>
                  <a:cubicBezTo>
                    <a:pt x="266" y="307"/>
                    <a:pt x="266" y="307"/>
                    <a:pt x="266" y="307"/>
                  </a:cubicBezTo>
                  <a:cubicBezTo>
                    <a:pt x="269" y="307"/>
                    <a:pt x="269" y="307"/>
                    <a:pt x="269" y="307"/>
                  </a:cubicBezTo>
                  <a:cubicBezTo>
                    <a:pt x="272" y="309"/>
                    <a:pt x="272" y="309"/>
                    <a:pt x="272" y="309"/>
                  </a:cubicBezTo>
                  <a:cubicBezTo>
                    <a:pt x="274" y="309"/>
                    <a:pt x="274" y="309"/>
                    <a:pt x="274" y="309"/>
                  </a:cubicBezTo>
                  <a:cubicBezTo>
                    <a:pt x="278" y="310"/>
                    <a:pt x="278" y="310"/>
                    <a:pt x="278" y="310"/>
                  </a:cubicBezTo>
                  <a:cubicBezTo>
                    <a:pt x="280" y="310"/>
                    <a:pt x="280" y="310"/>
                    <a:pt x="280" y="310"/>
                  </a:cubicBezTo>
                  <a:cubicBezTo>
                    <a:pt x="280" y="310"/>
                    <a:pt x="280" y="310"/>
                    <a:pt x="280" y="310"/>
                  </a:cubicBezTo>
                  <a:cubicBezTo>
                    <a:pt x="281" y="309"/>
                    <a:pt x="281" y="309"/>
                    <a:pt x="281" y="309"/>
                  </a:cubicBezTo>
                  <a:cubicBezTo>
                    <a:pt x="283" y="310"/>
                    <a:pt x="283" y="310"/>
                    <a:pt x="283" y="310"/>
                  </a:cubicBezTo>
                  <a:cubicBezTo>
                    <a:pt x="283" y="312"/>
                    <a:pt x="283" y="312"/>
                    <a:pt x="283" y="312"/>
                  </a:cubicBezTo>
                  <a:cubicBezTo>
                    <a:pt x="285" y="310"/>
                    <a:pt x="285" y="310"/>
                    <a:pt x="285" y="310"/>
                  </a:cubicBezTo>
                  <a:cubicBezTo>
                    <a:pt x="286" y="311"/>
                    <a:pt x="286" y="311"/>
                    <a:pt x="286" y="311"/>
                  </a:cubicBezTo>
                  <a:cubicBezTo>
                    <a:pt x="287" y="311"/>
                    <a:pt x="287" y="311"/>
                    <a:pt x="287" y="311"/>
                  </a:cubicBezTo>
                  <a:cubicBezTo>
                    <a:pt x="288" y="309"/>
                    <a:pt x="288" y="309"/>
                    <a:pt x="288" y="309"/>
                  </a:cubicBezTo>
                  <a:cubicBezTo>
                    <a:pt x="289" y="309"/>
                    <a:pt x="289" y="309"/>
                    <a:pt x="289" y="309"/>
                  </a:cubicBezTo>
                  <a:cubicBezTo>
                    <a:pt x="289" y="310"/>
                    <a:pt x="289" y="310"/>
                    <a:pt x="289" y="310"/>
                  </a:cubicBezTo>
                  <a:cubicBezTo>
                    <a:pt x="290" y="310"/>
                    <a:pt x="290" y="310"/>
                    <a:pt x="290" y="310"/>
                  </a:cubicBezTo>
                  <a:cubicBezTo>
                    <a:pt x="293" y="309"/>
                    <a:pt x="293" y="309"/>
                    <a:pt x="293" y="309"/>
                  </a:cubicBezTo>
                  <a:cubicBezTo>
                    <a:pt x="298" y="307"/>
                    <a:pt x="298" y="307"/>
                    <a:pt x="298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9"/>
                    <a:pt x="299" y="309"/>
                    <a:pt x="299" y="309"/>
                  </a:cubicBezTo>
                  <a:cubicBezTo>
                    <a:pt x="299" y="309"/>
                    <a:pt x="299" y="309"/>
                    <a:pt x="299" y="309"/>
                  </a:cubicBezTo>
                  <a:cubicBezTo>
                    <a:pt x="299" y="310"/>
                    <a:pt x="299" y="310"/>
                    <a:pt x="299" y="310"/>
                  </a:cubicBezTo>
                  <a:cubicBezTo>
                    <a:pt x="299" y="310"/>
                    <a:pt x="299" y="310"/>
                    <a:pt x="299" y="310"/>
                  </a:cubicBezTo>
                  <a:cubicBezTo>
                    <a:pt x="300" y="312"/>
                    <a:pt x="300" y="312"/>
                    <a:pt x="300" y="312"/>
                  </a:cubicBezTo>
                  <a:cubicBezTo>
                    <a:pt x="299" y="313"/>
                    <a:pt x="299" y="313"/>
                    <a:pt x="299" y="313"/>
                  </a:cubicBezTo>
                  <a:cubicBezTo>
                    <a:pt x="300" y="314"/>
                    <a:pt x="300" y="314"/>
                    <a:pt x="300" y="314"/>
                  </a:cubicBezTo>
                  <a:cubicBezTo>
                    <a:pt x="300" y="315"/>
                    <a:pt x="300" y="315"/>
                    <a:pt x="300" y="315"/>
                  </a:cubicBezTo>
                  <a:cubicBezTo>
                    <a:pt x="301" y="314"/>
                    <a:pt x="301" y="314"/>
                    <a:pt x="301" y="314"/>
                  </a:cubicBezTo>
                  <a:cubicBezTo>
                    <a:pt x="302" y="314"/>
                    <a:pt x="302" y="314"/>
                    <a:pt x="302" y="314"/>
                  </a:cubicBezTo>
                  <a:cubicBezTo>
                    <a:pt x="302" y="316"/>
                    <a:pt x="302" y="316"/>
                    <a:pt x="302" y="316"/>
                  </a:cubicBezTo>
                  <a:cubicBezTo>
                    <a:pt x="301" y="319"/>
                    <a:pt x="301" y="319"/>
                    <a:pt x="301" y="319"/>
                  </a:cubicBezTo>
                  <a:cubicBezTo>
                    <a:pt x="301" y="321"/>
                    <a:pt x="301" y="321"/>
                    <a:pt x="301" y="321"/>
                  </a:cubicBezTo>
                  <a:cubicBezTo>
                    <a:pt x="302" y="321"/>
                    <a:pt x="302" y="321"/>
                    <a:pt x="302" y="321"/>
                  </a:cubicBezTo>
                  <a:cubicBezTo>
                    <a:pt x="303" y="320"/>
                    <a:pt x="303" y="320"/>
                    <a:pt x="303" y="320"/>
                  </a:cubicBezTo>
                  <a:cubicBezTo>
                    <a:pt x="303" y="318"/>
                    <a:pt x="303" y="318"/>
                    <a:pt x="303" y="318"/>
                  </a:cubicBezTo>
                  <a:cubicBezTo>
                    <a:pt x="304" y="316"/>
                    <a:pt x="304" y="316"/>
                    <a:pt x="304" y="316"/>
                  </a:cubicBezTo>
                  <a:cubicBezTo>
                    <a:pt x="305" y="316"/>
                    <a:pt x="305" y="316"/>
                    <a:pt x="305" y="31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03" y="322"/>
                    <a:pt x="303" y="322"/>
                    <a:pt x="303" y="322"/>
                  </a:cubicBezTo>
                  <a:cubicBezTo>
                    <a:pt x="302" y="324"/>
                    <a:pt x="302" y="324"/>
                    <a:pt x="302" y="324"/>
                  </a:cubicBezTo>
                  <a:cubicBezTo>
                    <a:pt x="302" y="327"/>
                    <a:pt x="302" y="327"/>
                    <a:pt x="302" y="327"/>
                  </a:cubicBezTo>
                  <a:cubicBezTo>
                    <a:pt x="303" y="329"/>
                    <a:pt x="303" y="329"/>
                    <a:pt x="303" y="329"/>
                  </a:cubicBezTo>
                  <a:cubicBezTo>
                    <a:pt x="303" y="332"/>
                    <a:pt x="303" y="332"/>
                    <a:pt x="303" y="332"/>
                  </a:cubicBezTo>
                  <a:cubicBezTo>
                    <a:pt x="302" y="334"/>
                    <a:pt x="302" y="334"/>
                    <a:pt x="302" y="334"/>
                  </a:cubicBezTo>
                  <a:cubicBezTo>
                    <a:pt x="304" y="335"/>
                    <a:pt x="304" y="335"/>
                    <a:pt x="304" y="335"/>
                  </a:cubicBezTo>
                  <a:cubicBezTo>
                    <a:pt x="304" y="336"/>
                    <a:pt x="304" y="336"/>
                    <a:pt x="304" y="336"/>
                  </a:cubicBezTo>
                  <a:cubicBezTo>
                    <a:pt x="303" y="338"/>
                    <a:pt x="303" y="338"/>
                    <a:pt x="303" y="338"/>
                  </a:cubicBezTo>
                  <a:cubicBezTo>
                    <a:pt x="304" y="339"/>
                    <a:pt x="304" y="339"/>
                    <a:pt x="304" y="339"/>
                  </a:cubicBezTo>
                  <a:cubicBezTo>
                    <a:pt x="305" y="341"/>
                    <a:pt x="305" y="341"/>
                    <a:pt x="305" y="341"/>
                  </a:cubicBezTo>
                  <a:cubicBezTo>
                    <a:pt x="305" y="347"/>
                    <a:pt x="305" y="347"/>
                    <a:pt x="305" y="347"/>
                  </a:cubicBezTo>
                  <a:cubicBezTo>
                    <a:pt x="306" y="341"/>
                    <a:pt x="306" y="341"/>
                    <a:pt x="306" y="341"/>
                  </a:cubicBezTo>
                  <a:cubicBezTo>
                    <a:pt x="305" y="337"/>
                    <a:pt x="305" y="337"/>
                    <a:pt x="305" y="337"/>
                  </a:cubicBezTo>
                  <a:cubicBezTo>
                    <a:pt x="305" y="333"/>
                    <a:pt x="305" y="333"/>
                    <a:pt x="305" y="333"/>
                  </a:cubicBezTo>
                  <a:cubicBezTo>
                    <a:pt x="307" y="329"/>
                    <a:pt x="307" y="329"/>
                    <a:pt x="307" y="329"/>
                  </a:cubicBezTo>
                  <a:cubicBezTo>
                    <a:pt x="308" y="329"/>
                    <a:pt x="308" y="329"/>
                    <a:pt x="308" y="329"/>
                  </a:cubicBezTo>
                  <a:cubicBezTo>
                    <a:pt x="308" y="331"/>
                    <a:pt x="308" y="331"/>
                    <a:pt x="308" y="331"/>
                  </a:cubicBezTo>
                  <a:cubicBezTo>
                    <a:pt x="308" y="331"/>
                    <a:pt x="308" y="331"/>
                    <a:pt x="308" y="331"/>
                  </a:cubicBezTo>
                  <a:cubicBezTo>
                    <a:pt x="307" y="333"/>
                    <a:pt x="307" y="333"/>
                    <a:pt x="307" y="333"/>
                  </a:cubicBezTo>
                  <a:cubicBezTo>
                    <a:pt x="308" y="333"/>
                    <a:pt x="308" y="333"/>
                    <a:pt x="308" y="333"/>
                  </a:cubicBezTo>
                  <a:cubicBezTo>
                    <a:pt x="309" y="332"/>
                    <a:pt x="309" y="332"/>
                    <a:pt x="309" y="332"/>
                  </a:cubicBezTo>
                  <a:cubicBezTo>
                    <a:pt x="310" y="333"/>
                    <a:pt x="310" y="333"/>
                    <a:pt x="310" y="333"/>
                  </a:cubicBezTo>
                  <a:cubicBezTo>
                    <a:pt x="310" y="332"/>
                    <a:pt x="310" y="332"/>
                    <a:pt x="310" y="332"/>
                  </a:cubicBezTo>
                  <a:cubicBezTo>
                    <a:pt x="310" y="330"/>
                    <a:pt x="310" y="330"/>
                    <a:pt x="310" y="330"/>
                  </a:cubicBezTo>
                  <a:cubicBezTo>
                    <a:pt x="309" y="329"/>
                    <a:pt x="309" y="329"/>
                    <a:pt x="309" y="329"/>
                  </a:cubicBezTo>
                  <a:cubicBezTo>
                    <a:pt x="309" y="328"/>
                    <a:pt x="309" y="328"/>
                    <a:pt x="309" y="328"/>
                  </a:cubicBezTo>
                  <a:cubicBezTo>
                    <a:pt x="311" y="327"/>
                    <a:pt x="311" y="327"/>
                    <a:pt x="311" y="327"/>
                  </a:cubicBezTo>
                  <a:cubicBezTo>
                    <a:pt x="311" y="326"/>
                    <a:pt x="311" y="326"/>
                    <a:pt x="311" y="326"/>
                  </a:cubicBezTo>
                  <a:cubicBezTo>
                    <a:pt x="310" y="325"/>
                    <a:pt x="310" y="325"/>
                    <a:pt x="310" y="325"/>
                  </a:cubicBezTo>
                  <a:cubicBezTo>
                    <a:pt x="310" y="324"/>
                    <a:pt x="310" y="324"/>
                    <a:pt x="310" y="324"/>
                  </a:cubicBezTo>
                  <a:cubicBezTo>
                    <a:pt x="311" y="321"/>
                    <a:pt x="311" y="321"/>
                    <a:pt x="311" y="321"/>
                  </a:cubicBezTo>
                  <a:cubicBezTo>
                    <a:pt x="312" y="316"/>
                    <a:pt x="312" y="316"/>
                    <a:pt x="312" y="316"/>
                  </a:cubicBezTo>
                  <a:cubicBezTo>
                    <a:pt x="312" y="315"/>
                    <a:pt x="312" y="315"/>
                    <a:pt x="312" y="315"/>
                  </a:cubicBezTo>
                  <a:cubicBezTo>
                    <a:pt x="312" y="313"/>
                    <a:pt x="312" y="313"/>
                    <a:pt x="312" y="313"/>
                  </a:cubicBezTo>
                  <a:cubicBezTo>
                    <a:pt x="313" y="313"/>
                    <a:pt x="313" y="313"/>
                    <a:pt x="313" y="313"/>
                  </a:cubicBezTo>
                  <a:cubicBezTo>
                    <a:pt x="316" y="312"/>
                    <a:pt x="316" y="312"/>
                    <a:pt x="316" y="312"/>
                  </a:cubicBezTo>
                  <a:cubicBezTo>
                    <a:pt x="316" y="312"/>
                    <a:pt x="316" y="312"/>
                    <a:pt x="316" y="312"/>
                  </a:cubicBezTo>
                  <a:cubicBezTo>
                    <a:pt x="316" y="311"/>
                    <a:pt x="316" y="311"/>
                    <a:pt x="316" y="311"/>
                  </a:cubicBezTo>
                  <a:cubicBezTo>
                    <a:pt x="318" y="311"/>
                    <a:pt x="318" y="311"/>
                    <a:pt x="318" y="311"/>
                  </a:cubicBezTo>
                  <a:cubicBezTo>
                    <a:pt x="318" y="311"/>
                    <a:pt x="318" y="311"/>
                    <a:pt x="318" y="311"/>
                  </a:cubicBezTo>
                  <a:cubicBezTo>
                    <a:pt x="320" y="311"/>
                    <a:pt x="320" y="311"/>
                    <a:pt x="320" y="311"/>
                  </a:cubicBezTo>
                  <a:cubicBezTo>
                    <a:pt x="321" y="309"/>
                    <a:pt x="321" y="309"/>
                    <a:pt x="321" y="309"/>
                  </a:cubicBezTo>
                  <a:cubicBezTo>
                    <a:pt x="322" y="309"/>
                    <a:pt x="322" y="309"/>
                    <a:pt x="322" y="309"/>
                  </a:cubicBezTo>
                  <a:cubicBezTo>
                    <a:pt x="322" y="311"/>
                    <a:pt x="322" y="311"/>
                    <a:pt x="322" y="311"/>
                  </a:cubicBezTo>
                  <a:cubicBezTo>
                    <a:pt x="322" y="310"/>
                    <a:pt x="322" y="310"/>
                    <a:pt x="322" y="310"/>
                  </a:cubicBezTo>
                  <a:cubicBezTo>
                    <a:pt x="324" y="310"/>
                    <a:pt x="324" y="310"/>
                    <a:pt x="324" y="310"/>
                  </a:cubicBezTo>
                  <a:cubicBezTo>
                    <a:pt x="325" y="308"/>
                    <a:pt x="325" y="308"/>
                    <a:pt x="325" y="308"/>
                  </a:cubicBezTo>
                  <a:cubicBezTo>
                    <a:pt x="326" y="308"/>
                    <a:pt x="326" y="308"/>
                    <a:pt x="326" y="308"/>
                  </a:cubicBezTo>
                  <a:cubicBezTo>
                    <a:pt x="327" y="309"/>
                    <a:pt x="327" y="309"/>
                    <a:pt x="327" y="309"/>
                  </a:cubicBezTo>
                  <a:cubicBezTo>
                    <a:pt x="328" y="310"/>
                    <a:pt x="328" y="310"/>
                    <a:pt x="328" y="310"/>
                  </a:cubicBezTo>
                  <a:cubicBezTo>
                    <a:pt x="328" y="312"/>
                    <a:pt x="328" y="312"/>
                    <a:pt x="328" y="312"/>
                  </a:cubicBezTo>
                  <a:cubicBezTo>
                    <a:pt x="328" y="310"/>
                    <a:pt x="328" y="310"/>
                    <a:pt x="328" y="310"/>
                  </a:cubicBezTo>
                  <a:cubicBezTo>
                    <a:pt x="327" y="308"/>
                    <a:pt x="327" y="308"/>
                    <a:pt x="327" y="308"/>
                  </a:cubicBezTo>
                  <a:cubicBezTo>
                    <a:pt x="329" y="305"/>
                    <a:pt x="329" y="305"/>
                    <a:pt x="329" y="305"/>
                  </a:cubicBezTo>
                  <a:cubicBezTo>
                    <a:pt x="330" y="305"/>
                    <a:pt x="330" y="305"/>
                    <a:pt x="330" y="305"/>
                  </a:cubicBezTo>
                  <a:cubicBezTo>
                    <a:pt x="331" y="306"/>
                    <a:pt x="331" y="306"/>
                    <a:pt x="331" y="306"/>
                  </a:cubicBezTo>
                  <a:cubicBezTo>
                    <a:pt x="332" y="306"/>
                    <a:pt x="332" y="306"/>
                    <a:pt x="332" y="306"/>
                  </a:cubicBezTo>
                  <a:cubicBezTo>
                    <a:pt x="333" y="305"/>
                    <a:pt x="333" y="305"/>
                    <a:pt x="333" y="305"/>
                  </a:cubicBezTo>
                  <a:cubicBezTo>
                    <a:pt x="334" y="306"/>
                    <a:pt x="334" y="306"/>
                    <a:pt x="334" y="306"/>
                  </a:cubicBezTo>
                  <a:cubicBezTo>
                    <a:pt x="336" y="304"/>
                    <a:pt x="336" y="304"/>
                    <a:pt x="336" y="304"/>
                  </a:cubicBezTo>
                  <a:cubicBezTo>
                    <a:pt x="336" y="302"/>
                    <a:pt x="336" y="302"/>
                    <a:pt x="336" y="302"/>
                  </a:cubicBezTo>
                  <a:cubicBezTo>
                    <a:pt x="337" y="301"/>
                    <a:pt x="337" y="301"/>
                    <a:pt x="337" y="301"/>
                  </a:cubicBezTo>
                  <a:cubicBezTo>
                    <a:pt x="335" y="301"/>
                    <a:pt x="335" y="301"/>
                    <a:pt x="335" y="301"/>
                  </a:cubicBezTo>
                  <a:cubicBezTo>
                    <a:pt x="335" y="301"/>
                    <a:pt x="335" y="301"/>
                    <a:pt x="335" y="301"/>
                  </a:cubicBezTo>
                  <a:cubicBezTo>
                    <a:pt x="334" y="301"/>
                    <a:pt x="334" y="301"/>
                    <a:pt x="334" y="301"/>
                  </a:cubicBezTo>
                  <a:cubicBezTo>
                    <a:pt x="330" y="302"/>
                    <a:pt x="330" y="302"/>
                    <a:pt x="330" y="302"/>
                  </a:cubicBezTo>
                  <a:cubicBezTo>
                    <a:pt x="329" y="302"/>
                    <a:pt x="329" y="302"/>
                    <a:pt x="329" y="302"/>
                  </a:cubicBezTo>
                  <a:cubicBezTo>
                    <a:pt x="329" y="303"/>
                    <a:pt x="329" y="303"/>
                    <a:pt x="329" y="303"/>
                  </a:cubicBezTo>
                  <a:cubicBezTo>
                    <a:pt x="327" y="303"/>
                    <a:pt x="327" y="303"/>
                    <a:pt x="327" y="303"/>
                  </a:cubicBezTo>
                  <a:cubicBezTo>
                    <a:pt x="327" y="304"/>
                    <a:pt x="327" y="304"/>
                    <a:pt x="327" y="304"/>
                  </a:cubicBezTo>
                  <a:cubicBezTo>
                    <a:pt x="327" y="305"/>
                    <a:pt x="327" y="305"/>
                    <a:pt x="327" y="305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26" y="302"/>
                    <a:pt x="326" y="302"/>
                    <a:pt x="326" y="302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24" y="304"/>
                    <a:pt x="324" y="304"/>
                    <a:pt x="324" y="304"/>
                  </a:cubicBezTo>
                  <a:cubicBezTo>
                    <a:pt x="323" y="305"/>
                    <a:pt x="323" y="305"/>
                    <a:pt x="323" y="305"/>
                  </a:cubicBezTo>
                  <a:cubicBezTo>
                    <a:pt x="321" y="304"/>
                    <a:pt x="321" y="304"/>
                    <a:pt x="321" y="304"/>
                  </a:cubicBezTo>
                  <a:cubicBezTo>
                    <a:pt x="320" y="304"/>
                    <a:pt x="320" y="304"/>
                    <a:pt x="320" y="304"/>
                  </a:cubicBezTo>
                  <a:cubicBezTo>
                    <a:pt x="320" y="303"/>
                    <a:pt x="320" y="303"/>
                    <a:pt x="320" y="303"/>
                  </a:cubicBezTo>
                  <a:cubicBezTo>
                    <a:pt x="319" y="303"/>
                    <a:pt x="319" y="303"/>
                    <a:pt x="319" y="303"/>
                  </a:cubicBezTo>
                  <a:cubicBezTo>
                    <a:pt x="318" y="304"/>
                    <a:pt x="318" y="304"/>
                    <a:pt x="318" y="304"/>
                  </a:cubicBezTo>
                  <a:cubicBezTo>
                    <a:pt x="320" y="305"/>
                    <a:pt x="320" y="305"/>
                    <a:pt x="320" y="305"/>
                  </a:cubicBezTo>
                  <a:cubicBezTo>
                    <a:pt x="320" y="306"/>
                    <a:pt x="320" y="306"/>
                    <a:pt x="320" y="306"/>
                  </a:cubicBezTo>
                  <a:cubicBezTo>
                    <a:pt x="318" y="307"/>
                    <a:pt x="318" y="307"/>
                    <a:pt x="318" y="307"/>
                  </a:cubicBezTo>
                  <a:cubicBezTo>
                    <a:pt x="317" y="306"/>
                    <a:pt x="317" y="306"/>
                    <a:pt x="317" y="306"/>
                  </a:cubicBezTo>
                  <a:cubicBezTo>
                    <a:pt x="315" y="306"/>
                    <a:pt x="315" y="306"/>
                    <a:pt x="315" y="306"/>
                  </a:cubicBezTo>
                  <a:cubicBezTo>
                    <a:pt x="315" y="305"/>
                    <a:pt x="315" y="305"/>
                    <a:pt x="315" y="305"/>
                  </a:cubicBezTo>
                  <a:cubicBezTo>
                    <a:pt x="316" y="304"/>
                    <a:pt x="316" y="304"/>
                    <a:pt x="316" y="304"/>
                  </a:cubicBezTo>
                  <a:cubicBezTo>
                    <a:pt x="316" y="302"/>
                    <a:pt x="316" y="302"/>
                    <a:pt x="316" y="302"/>
                  </a:cubicBezTo>
                  <a:cubicBezTo>
                    <a:pt x="315" y="302"/>
                    <a:pt x="315" y="302"/>
                    <a:pt x="315" y="302"/>
                  </a:cubicBezTo>
                  <a:cubicBezTo>
                    <a:pt x="314" y="303"/>
                    <a:pt x="314" y="303"/>
                    <a:pt x="314" y="303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4" y="301"/>
                    <a:pt x="314" y="301"/>
                    <a:pt x="314" y="301"/>
                  </a:cubicBezTo>
                  <a:cubicBezTo>
                    <a:pt x="315" y="300"/>
                    <a:pt x="315" y="300"/>
                    <a:pt x="315" y="300"/>
                  </a:cubicBezTo>
                  <a:cubicBezTo>
                    <a:pt x="318" y="297"/>
                    <a:pt x="318" y="297"/>
                    <a:pt x="318" y="297"/>
                  </a:cubicBezTo>
                  <a:cubicBezTo>
                    <a:pt x="319" y="297"/>
                    <a:pt x="319" y="297"/>
                    <a:pt x="319" y="297"/>
                  </a:cubicBezTo>
                  <a:cubicBezTo>
                    <a:pt x="321" y="297"/>
                    <a:pt x="321" y="297"/>
                    <a:pt x="321" y="297"/>
                  </a:cubicBezTo>
                  <a:cubicBezTo>
                    <a:pt x="327" y="297"/>
                    <a:pt x="327" y="297"/>
                    <a:pt x="327" y="297"/>
                  </a:cubicBezTo>
                  <a:cubicBezTo>
                    <a:pt x="332" y="296"/>
                    <a:pt x="332" y="296"/>
                    <a:pt x="332" y="296"/>
                  </a:cubicBezTo>
                  <a:cubicBezTo>
                    <a:pt x="333" y="296"/>
                    <a:pt x="333" y="296"/>
                    <a:pt x="333" y="296"/>
                  </a:cubicBezTo>
                  <a:cubicBezTo>
                    <a:pt x="335" y="295"/>
                    <a:pt x="335" y="295"/>
                    <a:pt x="335" y="295"/>
                  </a:cubicBezTo>
                  <a:cubicBezTo>
                    <a:pt x="336" y="296"/>
                    <a:pt x="336" y="296"/>
                    <a:pt x="336" y="296"/>
                  </a:cubicBezTo>
                  <a:cubicBezTo>
                    <a:pt x="337" y="297"/>
                    <a:pt x="337" y="297"/>
                    <a:pt x="337" y="297"/>
                  </a:cubicBezTo>
                  <a:cubicBezTo>
                    <a:pt x="338" y="297"/>
                    <a:pt x="338" y="297"/>
                    <a:pt x="338" y="297"/>
                  </a:cubicBezTo>
                  <a:cubicBezTo>
                    <a:pt x="339" y="299"/>
                    <a:pt x="339" y="299"/>
                    <a:pt x="339" y="299"/>
                  </a:cubicBezTo>
                  <a:cubicBezTo>
                    <a:pt x="338" y="302"/>
                    <a:pt x="338" y="302"/>
                    <a:pt x="338" y="302"/>
                  </a:cubicBezTo>
                  <a:cubicBezTo>
                    <a:pt x="338" y="304"/>
                    <a:pt x="338" y="304"/>
                    <a:pt x="338" y="304"/>
                  </a:cubicBezTo>
                  <a:cubicBezTo>
                    <a:pt x="339" y="304"/>
                    <a:pt x="339" y="304"/>
                    <a:pt x="339" y="304"/>
                  </a:cubicBezTo>
                  <a:cubicBezTo>
                    <a:pt x="338" y="305"/>
                    <a:pt x="338" y="305"/>
                    <a:pt x="338" y="305"/>
                  </a:cubicBezTo>
                  <a:cubicBezTo>
                    <a:pt x="337" y="306"/>
                    <a:pt x="337" y="306"/>
                    <a:pt x="337" y="306"/>
                  </a:cubicBezTo>
                  <a:cubicBezTo>
                    <a:pt x="337" y="306"/>
                    <a:pt x="337" y="306"/>
                    <a:pt x="337" y="306"/>
                  </a:cubicBezTo>
                  <a:cubicBezTo>
                    <a:pt x="338" y="307"/>
                    <a:pt x="338" y="307"/>
                    <a:pt x="338" y="307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40" y="310"/>
                    <a:pt x="340" y="310"/>
                    <a:pt x="340" y="310"/>
                  </a:cubicBezTo>
                  <a:cubicBezTo>
                    <a:pt x="341" y="311"/>
                    <a:pt x="341" y="311"/>
                    <a:pt x="341" y="311"/>
                  </a:cubicBezTo>
                  <a:cubicBezTo>
                    <a:pt x="341" y="312"/>
                    <a:pt x="341" y="312"/>
                    <a:pt x="341" y="312"/>
                  </a:cubicBezTo>
                  <a:cubicBezTo>
                    <a:pt x="339" y="313"/>
                    <a:pt x="339" y="313"/>
                    <a:pt x="339" y="313"/>
                  </a:cubicBezTo>
                  <a:cubicBezTo>
                    <a:pt x="339" y="314"/>
                    <a:pt x="339" y="314"/>
                    <a:pt x="339" y="314"/>
                  </a:cubicBezTo>
                  <a:cubicBezTo>
                    <a:pt x="339" y="315"/>
                    <a:pt x="339" y="315"/>
                    <a:pt x="339" y="315"/>
                  </a:cubicBezTo>
                  <a:cubicBezTo>
                    <a:pt x="340" y="315"/>
                    <a:pt x="340" y="315"/>
                    <a:pt x="340" y="315"/>
                  </a:cubicBezTo>
                  <a:cubicBezTo>
                    <a:pt x="342" y="316"/>
                    <a:pt x="342" y="316"/>
                    <a:pt x="342" y="316"/>
                  </a:cubicBezTo>
                  <a:cubicBezTo>
                    <a:pt x="342" y="316"/>
                    <a:pt x="342" y="316"/>
                    <a:pt x="342" y="316"/>
                  </a:cubicBezTo>
                  <a:cubicBezTo>
                    <a:pt x="343" y="316"/>
                    <a:pt x="343" y="316"/>
                    <a:pt x="343" y="316"/>
                  </a:cubicBezTo>
                  <a:cubicBezTo>
                    <a:pt x="344" y="317"/>
                    <a:pt x="344" y="317"/>
                    <a:pt x="344" y="317"/>
                  </a:cubicBezTo>
                  <a:cubicBezTo>
                    <a:pt x="346" y="318"/>
                    <a:pt x="346" y="318"/>
                    <a:pt x="346" y="318"/>
                  </a:cubicBezTo>
                  <a:cubicBezTo>
                    <a:pt x="347" y="317"/>
                    <a:pt x="347" y="317"/>
                    <a:pt x="347" y="317"/>
                  </a:cubicBezTo>
                  <a:cubicBezTo>
                    <a:pt x="348" y="317"/>
                    <a:pt x="348" y="317"/>
                    <a:pt x="348" y="317"/>
                  </a:cubicBezTo>
                  <a:cubicBezTo>
                    <a:pt x="348" y="318"/>
                    <a:pt x="348" y="318"/>
                    <a:pt x="348" y="318"/>
                  </a:cubicBezTo>
                  <a:cubicBezTo>
                    <a:pt x="348" y="319"/>
                    <a:pt x="348" y="319"/>
                    <a:pt x="348" y="319"/>
                  </a:cubicBezTo>
                  <a:cubicBezTo>
                    <a:pt x="349" y="318"/>
                    <a:pt x="349" y="318"/>
                    <a:pt x="349" y="318"/>
                  </a:cubicBezTo>
                  <a:cubicBezTo>
                    <a:pt x="350" y="320"/>
                    <a:pt x="350" y="320"/>
                    <a:pt x="350" y="320"/>
                  </a:cubicBezTo>
                  <a:cubicBezTo>
                    <a:pt x="350" y="320"/>
                    <a:pt x="350" y="320"/>
                    <a:pt x="350" y="320"/>
                  </a:cubicBezTo>
                  <a:cubicBezTo>
                    <a:pt x="350" y="321"/>
                    <a:pt x="350" y="321"/>
                    <a:pt x="350" y="321"/>
                  </a:cubicBezTo>
                  <a:cubicBezTo>
                    <a:pt x="350" y="322"/>
                    <a:pt x="350" y="322"/>
                    <a:pt x="350" y="322"/>
                  </a:cubicBezTo>
                  <a:cubicBezTo>
                    <a:pt x="351" y="323"/>
                    <a:pt x="351" y="323"/>
                    <a:pt x="351" y="323"/>
                  </a:cubicBezTo>
                  <a:cubicBezTo>
                    <a:pt x="353" y="325"/>
                    <a:pt x="353" y="325"/>
                    <a:pt x="353" y="325"/>
                  </a:cubicBezTo>
                  <a:cubicBezTo>
                    <a:pt x="353" y="326"/>
                    <a:pt x="353" y="326"/>
                    <a:pt x="353" y="326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356" y="326"/>
                    <a:pt x="356" y="326"/>
                    <a:pt x="356" y="326"/>
                  </a:cubicBezTo>
                  <a:cubicBezTo>
                    <a:pt x="356" y="327"/>
                    <a:pt x="356" y="327"/>
                    <a:pt x="356" y="327"/>
                  </a:cubicBezTo>
                  <a:cubicBezTo>
                    <a:pt x="356" y="327"/>
                    <a:pt x="356" y="327"/>
                    <a:pt x="356" y="327"/>
                  </a:cubicBezTo>
                  <a:cubicBezTo>
                    <a:pt x="358" y="329"/>
                    <a:pt x="358" y="329"/>
                    <a:pt x="358" y="329"/>
                  </a:cubicBezTo>
                  <a:cubicBezTo>
                    <a:pt x="360" y="328"/>
                    <a:pt x="360" y="328"/>
                    <a:pt x="360" y="328"/>
                  </a:cubicBezTo>
                  <a:cubicBezTo>
                    <a:pt x="363" y="328"/>
                    <a:pt x="363" y="328"/>
                    <a:pt x="363" y="328"/>
                  </a:cubicBezTo>
                  <a:cubicBezTo>
                    <a:pt x="364" y="326"/>
                    <a:pt x="364" y="326"/>
                    <a:pt x="364" y="326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7" y="325"/>
                    <a:pt x="367" y="325"/>
                    <a:pt x="367" y="325"/>
                  </a:cubicBezTo>
                  <a:cubicBezTo>
                    <a:pt x="367" y="326"/>
                    <a:pt x="367" y="326"/>
                    <a:pt x="367" y="326"/>
                  </a:cubicBezTo>
                  <a:cubicBezTo>
                    <a:pt x="371" y="326"/>
                    <a:pt x="371" y="326"/>
                    <a:pt x="371" y="326"/>
                  </a:cubicBezTo>
                  <a:cubicBezTo>
                    <a:pt x="374" y="328"/>
                    <a:pt x="374" y="328"/>
                    <a:pt x="374" y="328"/>
                  </a:cubicBezTo>
                  <a:cubicBezTo>
                    <a:pt x="375" y="329"/>
                    <a:pt x="375" y="329"/>
                    <a:pt x="375" y="329"/>
                  </a:cubicBezTo>
                  <a:cubicBezTo>
                    <a:pt x="376" y="330"/>
                    <a:pt x="376" y="330"/>
                    <a:pt x="376" y="330"/>
                  </a:cubicBezTo>
                  <a:cubicBezTo>
                    <a:pt x="377" y="329"/>
                    <a:pt x="377" y="329"/>
                    <a:pt x="377" y="329"/>
                  </a:cubicBezTo>
                  <a:cubicBezTo>
                    <a:pt x="380" y="329"/>
                    <a:pt x="380" y="329"/>
                    <a:pt x="380" y="329"/>
                  </a:cubicBezTo>
                  <a:cubicBezTo>
                    <a:pt x="381" y="330"/>
                    <a:pt x="381" y="330"/>
                    <a:pt x="381" y="330"/>
                  </a:cubicBezTo>
                  <a:cubicBezTo>
                    <a:pt x="382" y="330"/>
                    <a:pt x="382" y="330"/>
                    <a:pt x="382" y="330"/>
                  </a:cubicBezTo>
                  <a:cubicBezTo>
                    <a:pt x="382" y="328"/>
                    <a:pt x="382" y="328"/>
                    <a:pt x="382" y="328"/>
                  </a:cubicBezTo>
                  <a:cubicBezTo>
                    <a:pt x="381" y="326"/>
                    <a:pt x="381" y="326"/>
                    <a:pt x="381" y="326"/>
                  </a:cubicBezTo>
                  <a:cubicBezTo>
                    <a:pt x="380" y="324"/>
                    <a:pt x="380" y="324"/>
                    <a:pt x="380" y="324"/>
                  </a:cubicBezTo>
                  <a:cubicBezTo>
                    <a:pt x="381" y="323"/>
                    <a:pt x="381" y="323"/>
                    <a:pt x="381" y="323"/>
                  </a:cubicBezTo>
                  <a:cubicBezTo>
                    <a:pt x="382" y="323"/>
                    <a:pt x="382" y="323"/>
                    <a:pt x="382" y="323"/>
                  </a:cubicBezTo>
                  <a:cubicBezTo>
                    <a:pt x="383" y="326"/>
                    <a:pt x="383" y="326"/>
                    <a:pt x="383" y="326"/>
                  </a:cubicBezTo>
                  <a:cubicBezTo>
                    <a:pt x="383" y="328"/>
                    <a:pt x="383" y="328"/>
                    <a:pt x="383" y="328"/>
                  </a:cubicBezTo>
                  <a:cubicBezTo>
                    <a:pt x="386" y="331"/>
                    <a:pt x="386" y="331"/>
                    <a:pt x="386" y="331"/>
                  </a:cubicBezTo>
                  <a:cubicBezTo>
                    <a:pt x="387" y="332"/>
                    <a:pt x="387" y="332"/>
                    <a:pt x="387" y="332"/>
                  </a:cubicBezTo>
                  <a:cubicBezTo>
                    <a:pt x="387" y="334"/>
                    <a:pt x="387" y="334"/>
                    <a:pt x="387" y="334"/>
                  </a:cubicBezTo>
                  <a:cubicBezTo>
                    <a:pt x="387" y="331"/>
                    <a:pt x="387" y="331"/>
                    <a:pt x="387" y="331"/>
                  </a:cubicBezTo>
                  <a:cubicBezTo>
                    <a:pt x="387" y="329"/>
                    <a:pt x="387" y="329"/>
                    <a:pt x="387" y="329"/>
                  </a:cubicBezTo>
                  <a:cubicBezTo>
                    <a:pt x="384" y="328"/>
                    <a:pt x="384" y="328"/>
                    <a:pt x="384" y="328"/>
                  </a:cubicBezTo>
                  <a:cubicBezTo>
                    <a:pt x="384" y="326"/>
                    <a:pt x="384" y="326"/>
                    <a:pt x="384" y="326"/>
                  </a:cubicBezTo>
                  <a:cubicBezTo>
                    <a:pt x="383" y="322"/>
                    <a:pt x="383" y="322"/>
                    <a:pt x="383" y="322"/>
                  </a:cubicBezTo>
                  <a:cubicBezTo>
                    <a:pt x="383" y="321"/>
                    <a:pt x="383" y="321"/>
                    <a:pt x="383" y="321"/>
                  </a:cubicBezTo>
                  <a:cubicBezTo>
                    <a:pt x="384" y="321"/>
                    <a:pt x="384" y="321"/>
                    <a:pt x="384" y="321"/>
                  </a:cubicBezTo>
                  <a:cubicBezTo>
                    <a:pt x="384" y="322"/>
                    <a:pt x="384" y="322"/>
                    <a:pt x="384" y="322"/>
                  </a:cubicBezTo>
                  <a:cubicBezTo>
                    <a:pt x="385" y="323"/>
                    <a:pt x="385" y="323"/>
                    <a:pt x="385" y="323"/>
                  </a:cubicBezTo>
                  <a:cubicBezTo>
                    <a:pt x="386" y="322"/>
                    <a:pt x="386" y="322"/>
                    <a:pt x="386" y="322"/>
                  </a:cubicBezTo>
                  <a:cubicBezTo>
                    <a:pt x="386" y="321"/>
                    <a:pt x="386" y="321"/>
                    <a:pt x="386" y="321"/>
                  </a:cubicBezTo>
                  <a:cubicBezTo>
                    <a:pt x="385" y="320"/>
                    <a:pt x="385" y="320"/>
                    <a:pt x="385" y="320"/>
                  </a:cubicBezTo>
                  <a:cubicBezTo>
                    <a:pt x="385" y="319"/>
                    <a:pt x="385" y="319"/>
                    <a:pt x="385" y="319"/>
                  </a:cubicBezTo>
                  <a:cubicBezTo>
                    <a:pt x="385" y="318"/>
                    <a:pt x="385" y="318"/>
                    <a:pt x="385" y="318"/>
                  </a:cubicBezTo>
                  <a:cubicBezTo>
                    <a:pt x="385" y="317"/>
                    <a:pt x="385" y="317"/>
                    <a:pt x="385" y="317"/>
                  </a:cubicBezTo>
                  <a:cubicBezTo>
                    <a:pt x="386" y="317"/>
                    <a:pt x="386" y="317"/>
                    <a:pt x="386" y="317"/>
                  </a:cubicBezTo>
                  <a:cubicBezTo>
                    <a:pt x="387" y="318"/>
                    <a:pt x="387" y="318"/>
                    <a:pt x="387" y="318"/>
                  </a:cubicBezTo>
                  <a:cubicBezTo>
                    <a:pt x="387" y="319"/>
                    <a:pt x="387" y="319"/>
                    <a:pt x="387" y="319"/>
                  </a:cubicBezTo>
                  <a:cubicBezTo>
                    <a:pt x="388" y="320"/>
                    <a:pt x="388" y="320"/>
                    <a:pt x="388" y="320"/>
                  </a:cubicBezTo>
                  <a:cubicBezTo>
                    <a:pt x="388" y="319"/>
                    <a:pt x="388" y="319"/>
                    <a:pt x="388" y="319"/>
                  </a:cubicBezTo>
                  <a:cubicBezTo>
                    <a:pt x="390" y="318"/>
                    <a:pt x="390" y="318"/>
                    <a:pt x="390" y="318"/>
                  </a:cubicBezTo>
                  <a:cubicBezTo>
                    <a:pt x="391" y="316"/>
                    <a:pt x="391" y="316"/>
                    <a:pt x="391" y="316"/>
                  </a:cubicBezTo>
                  <a:cubicBezTo>
                    <a:pt x="392" y="316"/>
                    <a:pt x="392" y="316"/>
                    <a:pt x="392" y="316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393" y="319"/>
                    <a:pt x="393" y="319"/>
                    <a:pt x="393" y="319"/>
                  </a:cubicBezTo>
                  <a:cubicBezTo>
                    <a:pt x="393" y="320"/>
                    <a:pt x="393" y="320"/>
                    <a:pt x="393" y="320"/>
                  </a:cubicBezTo>
                  <a:cubicBezTo>
                    <a:pt x="393" y="319"/>
                    <a:pt x="393" y="319"/>
                    <a:pt x="393" y="319"/>
                  </a:cubicBezTo>
                  <a:cubicBezTo>
                    <a:pt x="394" y="318"/>
                    <a:pt x="394" y="318"/>
                    <a:pt x="394" y="318"/>
                  </a:cubicBezTo>
                  <a:cubicBezTo>
                    <a:pt x="395" y="319"/>
                    <a:pt x="395" y="319"/>
                    <a:pt x="395" y="319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394" y="323"/>
                    <a:pt x="394" y="323"/>
                    <a:pt x="394" y="323"/>
                  </a:cubicBezTo>
                  <a:cubicBezTo>
                    <a:pt x="395" y="324"/>
                    <a:pt x="395" y="324"/>
                    <a:pt x="395" y="324"/>
                  </a:cubicBezTo>
                  <a:cubicBezTo>
                    <a:pt x="397" y="323"/>
                    <a:pt x="397" y="323"/>
                    <a:pt x="397" y="323"/>
                  </a:cubicBezTo>
                  <a:cubicBezTo>
                    <a:pt x="398" y="324"/>
                    <a:pt x="398" y="324"/>
                    <a:pt x="398" y="324"/>
                  </a:cubicBezTo>
                  <a:cubicBezTo>
                    <a:pt x="398" y="325"/>
                    <a:pt x="398" y="325"/>
                    <a:pt x="398" y="325"/>
                  </a:cubicBezTo>
                  <a:cubicBezTo>
                    <a:pt x="396" y="326"/>
                    <a:pt x="396" y="326"/>
                    <a:pt x="396" y="326"/>
                  </a:cubicBezTo>
                  <a:cubicBezTo>
                    <a:pt x="395" y="327"/>
                    <a:pt x="395" y="327"/>
                    <a:pt x="395" y="327"/>
                  </a:cubicBezTo>
                  <a:cubicBezTo>
                    <a:pt x="396" y="327"/>
                    <a:pt x="396" y="327"/>
                    <a:pt x="396" y="327"/>
                  </a:cubicBezTo>
                  <a:cubicBezTo>
                    <a:pt x="398" y="326"/>
                    <a:pt x="398" y="326"/>
                    <a:pt x="398" y="326"/>
                  </a:cubicBezTo>
                  <a:cubicBezTo>
                    <a:pt x="399" y="324"/>
                    <a:pt x="399" y="324"/>
                    <a:pt x="399" y="324"/>
                  </a:cubicBezTo>
                  <a:cubicBezTo>
                    <a:pt x="402" y="324"/>
                    <a:pt x="402" y="324"/>
                    <a:pt x="402" y="324"/>
                  </a:cubicBezTo>
                  <a:cubicBezTo>
                    <a:pt x="403" y="324"/>
                    <a:pt x="403" y="324"/>
                    <a:pt x="403" y="324"/>
                  </a:cubicBezTo>
                  <a:cubicBezTo>
                    <a:pt x="403" y="325"/>
                    <a:pt x="403" y="325"/>
                    <a:pt x="403" y="325"/>
                  </a:cubicBezTo>
                  <a:cubicBezTo>
                    <a:pt x="402" y="325"/>
                    <a:pt x="402" y="325"/>
                    <a:pt x="402" y="325"/>
                  </a:cubicBezTo>
                  <a:cubicBezTo>
                    <a:pt x="401" y="326"/>
                    <a:pt x="401" y="326"/>
                    <a:pt x="401" y="326"/>
                  </a:cubicBezTo>
                  <a:cubicBezTo>
                    <a:pt x="401" y="328"/>
                    <a:pt x="401" y="328"/>
                    <a:pt x="401" y="328"/>
                  </a:cubicBezTo>
                  <a:cubicBezTo>
                    <a:pt x="398" y="330"/>
                    <a:pt x="398" y="330"/>
                    <a:pt x="398" y="330"/>
                  </a:cubicBezTo>
                  <a:cubicBezTo>
                    <a:pt x="398" y="331"/>
                    <a:pt x="398" y="331"/>
                    <a:pt x="398" y="331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4"/>
                    <a:pt x="396" y="334"/>
                    <a:pt x="396" y="334"/>
                  </a:cubicBezTo>
                  <a:cubicBezTo>
                    <a:pt x="395" y="335"/>
                    <a:pt x="395" y="335"/>
                    <a:pt x="395" y="335"/>
                  </a:cubicBezTo>
                  <a:cubicBezTo>
                    <a:pt x="394" y="334"/>
                    <a:pt x="394" y="334"/>
                    <a:pt x="394" y="334"/>
                  </a:cubicBezTo>
                  <a:cubicBezTo>
                    <a:pt x="393" y="335"/>
                    <a:pt x="393" y="335"/>
                    <a:pt x="393" y="335"/>
                  </a:cubicBezTo>
                  <a:cubicBezTo>
                    <a:pt x="393" y="338"/>
                    <a:pt x="393" y="338"/>
                    <a:pt x="393" y="338"/>
                  </a:cubicBezTo>
                  <a:cubicBezTo>
                    <a:pt x="393" y="339"/>
                    <a:pt x="393" y="339"/>
                    <a:pt x="393" y="339"/>
                  </a:cubicBezTo>
                  <a:cubicBezTo>
                    <a:pt x="394" y="339"/>
                    <a:pt x="394" y="339"/>
                    <a:pt x="394" y="339"/>
                  </a:cubicBezTo>
                  <a:cubicBezTo>
                    <a:pt x="395" y="338"/>
                    <a:pt x="395" y="338"/>
                    <a:pt x="395" y="338"/>
                  </a:cubicBezTo>
                  <a:cubicBezTo>
                    <a:pt x="395" y="340"/>
                    <a:pt x="395" y="340"/>
                    <a:pt x="395" y="340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3" y="342"/>
                    <a:pt x="393" y="342"/>
                    <a:pt x="393" y="342"/>
                  </a:cubicBezTo>
                  <a:cubicBezTo>
                    <a:pt x="396" y="342"/>
                    <a:pt x="396" y="342"/>
                    <a:pt x="396" y="342"/>
                  </a:cubicBezTo>
                  <a:cubicBezTo>
                    <a:pt x="397" y="340"/>
                    <a:pt x="397" y="340"/>
                    <a:pt x="397" y="340"/>
                  </a:cubicBezTo>
                  <a:cubicBezTo>
                    <a:pt x="398" y="341"/>
                    <a:pt x="398" y="341"/>
                    <a:pt x="398" y="341"/>
                  </a:cubicBezTo>
                  <a:cubicBezTo>
                    <a:pt x="397" y="342"/>
                    <a:pt x="397" y="342"/>
                    <a:pt x="397" y="342"/>
                  </a:cubicBezTo>
                  <a:cubicBezTo>
                    <a:pt x="396" y="343"/>
                    <a:pt x="396" y="343"/>
                    <a:pt x="396" y="343"/>
                  </a:cubicBezTo>
                  <a:cubicBezTo>
                    <a:pt x="397" y="344"/>
                    <a:pt x="397" y="344"/>
                    <a:pt x="397" y="344"/>
                  </a:cubicBezTo>
                  <a:cubicBezTo>
                    <a:pt x="398" y="343"/>
                    <a:pt x="398" y="343"/>
                    <a:pt x="398" y="343"/>
                  </a:cubicBezTo>
                  <a:cubicBezTo>
                    <a:pt x="397" y="345"/>
                    <a:pt x="397" y="345"/>
                    <a:pt x="397" y="345"/>
                  </a:cubicBezTo>
                  <a:cubicBezTo>
                    <a:pt x="397" y="347"/>
                    <a:pt x="397" y="347"/>
                    <a:pt x="397" y="347"/>
                  </a:cubicBezTo>
                  <a:cubicBezTo>
                    <a:pt x="396" y="348"/>
                    <a:pt x="396" y="348"/>
                    <a:pt x="396" y="348"/>
                  </a:cubicBezTo>
                  <a:cubicBezTo>
                    <a:pt x="394" y="347"/>
                    <a:pt x="394" y="347"/>
                    <a:pt x="394" y="347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91" y="346"/>
                    <a:pt x="391" y="346"/>
                    <a:pt x="391" y="346"/>
                  </a:cubicBezTo>
                  <a:cubicBezTo>
                    <a:pt x="390" y="344"/>
                    <a:pt x="390" y="344"/>
                    <a:pt x="390" y="344"/>
                  </a:cubicBezTo>
                  <a:cubicBezTo>
                    <a:pt x="390" y="344"/>
                    <a:pt x="390" y="344"/>
                    <a:pt x="390" y="344"/>
                  </a:cubicBezTo>
                  <a:cubicBezTo>
                    <a:pt x="389" y="346"/>
                    <a:pt x="389" y="346"/>
                    <a:pt x="389" y="346"/>
                  </a:cubicBezTo>
                  <a:cubicBezTo>
                    <a:pt x="390" y="348"/>
                    <a:pt x="390" y="348"/>
                    <a:pt x="390" y="348"/>
                  </a:cubicBezTo>
                  <a:cubicBezTo>
                    <a:pt x="391" y="350"/>
                    <a:pt x="391" y="350"/>
                    <a:pt x="391" y="350"/>
                  </a:cubicBezTo>
                  <a:cubicBezTo>
                    <a:pt x="390" y="354"/>
                    <a:pt x="390" y="354"/>
                    <a:pt x="390" y="354"/>
                  </a:cubicBezTo>
                  <a:cubicBezTo>
                    <a:pt x="392" y="351"/>
                    <a:pt x="392" y="351"/>
                    <a:pt x="392" y="351"/>
                  </a:cubicBezTo>
                  <a:cubicBezTo>
                    <a:pt x="391" y="348"/>
                    <a:pt x="391" y="348"/>
                    <a:pt x="391" y="348"/>
                  </a:cubicBezTo>
                  <a:cubicBezTo>
                    <a:pt x="393" y="347"/>
                    <a:pt x="393" y="347"/>
                    <a:pt x="393" y="347"/>
                  </a:cubicBezTo>
                  <a:cubicBezTo>
                    <a:pt x="394" y="348"/>
                    <a:pt x="394" y="348"/>
                    <a:pt x="394" y="348"/>
                  </a:cubicBezTo>
                  <a:cubicBezTo>
                    <a:pt x="395" y="348"/>
                    <a:pt x="395" y="348"/>
                    <a:pt x="395" y="348"/>
                  </a:cubicBezTo>
                  <a:cubicBezTo>
                    <a:pt x="397" y="349"/>
                    <a:pt x="397" y="349"/>
                    <a:pt x="397" y="349"/>
                  </a:cubicBezTo>
                  <a:cubicBezTo>
                    <a:pt x="398" y="348"/>
                    <a:pt x="398" y="348"/>
                    <a:pt x="398" y="348"/>
                  </a:cubicBezTo>
                  <a:cubicBezTo>
                    <a:pt x="398" y="346"/>
                    <a:pt x="398" y="346"/>
                    <a:pt x="398" y="346"/>
                  </a:cubicBezTo>
                  <a:cubicBezTo>
                    <a:pt x="401" y="346"/>
                    <a:pt x="401" y="346"/>
                    <a:pt x="401" y="346"/>
                  </a:cubicBezTo>
                  <a:cubicBezTo>
                    <a:pt x="402" y="344"/>
                    <a:pt x="402" y="344"/>
                    <a:pt x="402" y="344"/>
                  </a:cubicBezTo>
                  <a:cubicBezTo>
                    <a:pt x="404" y="344"/>
                    <a:pt x="404" y="344"/>
                    <a:pt x="404" y="344"/>
                  </a:cubicBezTo>
                  <a:cubicBezTo>
                    <a:pt x="405" y="342"/>
                    <a:pt x="405" y="342"/>
                    <a:pt x="405" y="342"/>
                  </a:cubicBezTo>
                  <a:cubicBezTo>
                    <a:pt x="404" y="343"/>
                    <a:pt x="404" y="343"/>
                    <a:pt x="404" y="343"/>
                  </a:cubicBezTo>
                  <a:cubicBezTo>
                    <a:pt x="402" y="343"/>
                    <a:pt x="402" y="343"/>
                    <a:pt x="402" y="343"/>
                  </a:cubicBezTo>
                  <a:cubicBezTo>
                    <a:pt x="401" y="344"/>
                    <a:pt x="401" y="344"/>
                    <a:pt x="401" y="344"/>
                  </a:cubicBezTo>
                  <a:cubicBezTo>
                    <a:pt x="400" y="345"/>
                    <a:pt x="400" y="345"/>
                    <a:pt x="400" y="345"/>
                  </a:cubicBezTo>
                  <a:cubicBezTo>
                    <a:pt x="399" y="345"/>
                    <a:pt x="399" y="345"/>
                    <a:pt x="399" y="345"/>
                  </a:cubicBezTo>
                  <a:cubicBezTo>
                    <a:pt x="400" y="343"/>
                    <a:pt x="400" y="343"/>
                    <a:pt x="400" y="343"/>
                  </a:cubicBezTo>
                  <a:cubicBezTo>
                    <a:pt x="401" y="342"/>
                    <a:pt x="401" y="342"/>
                    <a:pt x="401" y="342"/>
                  </a:cubicBezTo>
                  <a:cubicBezTo>
                    <a:pt x="401" y="341"/>
                    <a:pt x="401" y="341"/>
                    <a:pt x="401" y="341"/>
                  </a:cubicBezTo>
                  <a:cubicBezTo>
                    <a:pt x="401" y="340"/>
                    <a:pt x="401" y="340"/>
                    <a:pt x="401" y="340"/>
                  </a:cubicBezTo>
                  <a:cubicBezTo>
                    <a:pt x="402" y="337"/>
                    <a:pt x="402" y="337"/>
                    <a:pt x="402" y="337"/>
                  </a:cubicBezTo>
                  <a:cubicBezTo>
                    <a:pt x="402" y="336"/>
                    <a:pt x="402" y="336"/>
                    <a:pt x="402" y="336"/>
                  </a:cubicBezTo>
                  <a:cubicBezTo>
                    <a:pt x="401" y="335"/>
                    <a:pt x="401" y="335"/>
                    <a:pt x="401" y="335"/>
                  </a:cubicBezTo>
                  <a:cubicBezTo>
                    <a:pt x="401" y="334"/>
                    <a:pt x="401" y="334"/>
                    <a:pt x="401" y="334"/>
                  </a:cubicBezTo>
                  <a:cubicBezTo>
                    <a:pt x="403" y="332"/>
                    <a:pt x="403" y="332"/>
                    <a:pt x="403" y="332"/>
                  </a:cubicBezTo>
                  <a:cubicBezTo>
                    <a:pt x="403" y="330"/>
                    <a:pt x="403" y="330"/>
                    <a:pt x="403" y="330"/>
                  </a:cubicBezTo>
                  <a:cubicBezTo>
                    <a:pt x="405" y="328"/>
                    <a:pt x="405" y="328"/>
                    <a:pt x="405" y="328"/>
                  </a:cubicBezTo>
                  <a:cubicBezTo>
                    <a:pt x="406" y="329"/>
                    <a:pt x="406" y="329"/>
                    <a:pt x="406" y="329"/>
                  </a:cubicBezTo>
                  <a:cubicBezTo>
                    <a:pt x="405" y="330"/>
                    <a:pt x="405" y="330"/>
                    <a:pt x="405" y="330"/>
                  </a:cubicBezTo>
                  <a:cubicBezTo>
                    <a:pt x="406" y="329"/>
                    <a:pt x="406" y="329"/>
                    <a:pt x="406" y="329"/>
                  </a:cubicBezTo>
                  <a:cubicBezTo>
                    <a:pt x="407" y="328"/>
                    <a:pt x="407" y="328"/>
                    <a:pt x="407" y="328"/>
                  </a:cubicBezTo>
                  <a:cubicBezTo>
                    <a:pt x="408" y="329"/>
                    <a:pt x="408" y="329"/>
                    <a:pt x="408" y="329"/>
                  </a:cubicBezTo>
                  <a:cubicBezTo>
                    <a:pt x="408" y="329"/>
                    <a:pt x="408" y="329"/>
                    <a:pt x="408" y="329"/>
                  </a:cubicBezTo>
                  <a:cubicBezTo>
                    <a:pt x="409" y="330"/>
                    <a:pt x="409" y="330"/>
                    <a:pt x="409" y="330"/>
                  </a:cubicBezTo>
                  <a:cubicBezTo>
                    <a:pt x="410" y="329"/>
                    <a:pt x="410" y="329"/>
                    <a:pt x="410" y="329"/>
                  </a:cubicBezTo>
                  <a:cubicBezTo>
                    <a:pt x="411" y="328"/>
                    <a:pt x="411" y="328"/>
                    <a:pt x="411" y="328"/>
                  </a:cubicBezTo>
                  <a:cubicBezTo>
                    <a:pt x="415" y="326"/>
                    <a:pt x="415" y="326"/>
                    <a:pt x="415" y="326"/>
                  </a:cubicBezTo>
                  <a:cubicBezTo>
                    <a:pt x="416" y="325"/>
                    <a:pt x="416" y="325"/>
                    <a:pt x="416" y="325"/>
                  </a:cubicBezTo>
                  <a:cubicBezTo>
                    <a:pt x="416" y="324"/>
                    <a:pt x="416" y="324"/>
                    <a:pt x="416" y="324"/>
                  </a:cubicBezTo>
                  <a:cubicBezTo>
                    <a:pt x="417" y="324"/>
                    <a:pt x="417" y="324"/>
                    <a:pt x="417" y="324"/>
                  </a:cubicBezTo>
                  <a:cubicBezTo>
                    <a:pt x="419" y="322"/>
                    <a:pt x="419" y="322"/>
                    <a:pt x="419" y="322"/>
                  </a:cubicBezTo>
                  <a:cubicBezTo>
                    <a:pt x="421" y="322"/>
                    <a:pt x="421" y="322"/>
                    <a:pt x="421" y="322"/>
                  </a:cubicBezTo>
                  <a:cubicBezTo>
                    <a:pt x="423" y="320"/>
                    <a:pt x="423" y="320"/>
                    <a:pt x="423" y="320"/>
                  </a:cubicBezTo>
                  <a:cubicBezTo>
                    <a:pt x="422" y="319"/>
                    <a:pt x="422" y="319"/>
                    <a:pt x="422" y="319"/>
                  </a:cubicBezTo>
                  <a:cubicBezTo>
                    <a:pt x="423" y="317"/>
                    <a:pt x="423" y="317"/>
                    <a:pt x="423" y="317"/>
                  </a:cubicBezTo>
                  <a:cubicBezTo>
                    <a:pt x="424" y="315"/>
                    <a:pt x="424" y="315"/>
                    <a:pt x="424" y="315"/>
                  </a:cubicBezTo>
                  <a:cubicBezTo>
                    <a:pt x="424" y="313"/>
                    <a:pt x="424" y="313"/>
                    <a:pt x="424" y="313"/>
                  </a:cubicBezTo>
                  <a:cubicBezTo>
                    <a:pt x="424" y="312"/>
                    <a:pt x="424" y="312"/>
                    <a:pt x="424" y="312"/>
                  </a:cubicBezTo>
                  <a:cubicBezTo>
                    <a:pt x="423" y="313"/>
                    <a:pt x="423" y="313"/>
                    <a:pt x="423" y="313"/>
                  </a:cubicBezTo>
                  <a:cubicBezTo>
                    <a:pt x="421" y="313"/>
                    <a:pt x="421" y="313"/>
                    <a:pt x="421" y="313"/>
                  </a:cubicBezTo>
                  <a:cubicBezTo>
                    <a:pt x="422" y="314"/>
                    <a:pt x="422" y="314"/>
                    <a:pt x="422" y="314"/>
                  </a:cubicBezTo>
                  <a:cubicBezTo>
                    <a:pt x="421" y="316"/>
                    <a:pt x="421" y="316"/>
                    <a:pt x="421" y="316"/>
                  </a:cubicBezTo>
                  <a:cubicBezTo>
                    <a:pt x="419" y="316"/>
                    <a:pt x="419" y="316"/>
                    <a:pt x="419" y="316"/>
                  </a:cubicBezTo>
                  <a:cubicBezTo>
                    <a:pt x="418" y="315"/>
                    <a:pt x="418" y="315"/>
                    <a:pt x="418" y="315"/>
                  </a:cubicBezTo>
                  <a:cubicBezTo>
                    <a:pt x="417" y="315"/>
                    <a:pt x="417" y="315"/>
                    <a:pt x="417" y="315"/>
                  </a:cubicBezTo>
                  <a:cubicBezTo>
                    <a:pt x="417" y="315"/>
                    <a:pt x="417" y="315"/>
                    <a:pt x="417" y="315"/>
                  </a:cubicBezTo>
                  <a:cubicBezTo>
                    <a:pt x="418" y="312"/>
                    <a:pt x="418" y="312"/>
                    <a:pt x="418" y="312"/>
                  </a:cubicBezTo>
                  <a:cubicBezTo>
                    <a:pt x="419" y="312"/>
                    <a:pt x="419" y="312"/>
                    <a:pt x="419" y="312"/>
                  </a:cubicBezTo>
                  <a:cubicBezTo>
                    <a:pt x="420" y="311"/>
                    <a:pt x="420" y="311"/>
                    <a:pt x="420" y="311"/>
                  </a:cubicBezTo>
                  <a:cubicBezTo>
                    <a:pt x="422" y="310"/>
                    <a:pt x="422" y="310"/>
                    <a:pt x="422" y="310"/>
                  </a:cubicBezTo>
                  <a:cubicBezTo>
                    <a:pt x="422" y="309"/>
                    <a:pt x="422" y="309"/>
                    <a:pt x="422" y="309"/>
                  </a:cubicBezTo>
                  <a:cubicBezTo>
                    <a:pt x="422" y="308"/>
                    <a:pt x="422" y="308"/>
                    <a:pt x="422" y="308"/>
                  </a:cubicBezTo>
                  <a:cubicBezTo>
                    <a:pt x="423" y="306"/>
                    <a:pt x="423" y="306"/>
                    <a:pt x="423" y="306"/>
                  </a:cubicBezTo>
                  <a:cubicBezTo>
                    <a:pt x="425" y="306"/>
                    <a:pt x="425" y="306"/>
                    <a:pt x="425" y="306"/>
                  </a:cubicBezTo>
                  <a:cubicBezTo>
                    <a:pt x="427" y="306"/>
                    <a:pt x="427" y="306"/>
                    <a:pt x="427" y="306"/>
                  </a:cubicBezTo>
                  <a:cubicBezTo>
                    <a:pt x="425" y="307"/>
                    <a:pt x="425" y="307"/>
                    <a:pt x="425" y="307"/>
                  </a:cubicBezTo>
                  <a:cubicBezTo>
                    <a:pt x="425" y="309"/>
                    <a:pt x="425" y="309"/>
                    <a:pt x="425" y="309"/>
                  </a:cubicBezTo>
                  <a:cubicBezTo>
                    <a:pt x="426" y="309"/>
                    <a:pt x="426" y="309"/>
                    <a:pt x="426" y="309"/>
                  </a:cubicBezTo>
                  <a:cubicBezTo>
                    <a:pt x="428" y="309"/>
                    <a:pt x="428" y="309"/>
                    <a:pt x="428" y="309"/>
                  </a:cubicBezTo>
                  <a:cubicBezTo>
                    <a:pt x="429" y="305"/>
                    <a:pt x="429" y="305"/>
                    <a:pt x="429" y="305"/>
                  </a:cubicBezTo>
                  <a:cubicBezTo>
                    <a:pt x="429" y="304"/>
                    <a:pt x="429" y="304"/>
                    <a:pt x="429" y="304"/>
                  </a:cubicBezTo>
                  <a:cubicBezTo>
                    <a:pt x="427" y="303"/>
                    <a:pt x="427" y="303"/>
                    <a:pt x="427" y="303"/>
                  </a:cubicBezTo>
                  <a:cubicBezTo>
                    <a:pt x="426" y="303"/>
                    <a:pt x="426" y="303"/>
                    <a:pt x="426" y="303"/>
                  </a:cubicBezTo>
                  <a:cubicBezTo>
                    <a:pt x="425" y="303"/>
                    <a:pt x="425" y="303"/>
                    <a:pt x="425" y="303"/>
                  </a:cubicBezTo>
                  <a:cubicBezTo>
                    <a:pt x="422" y="302"/>
                    <a:pt x="422" y="302"/>
                    <a:pt x="422" y="302"/>
                  </a:cubicBezTo>
                  <a:cubicBezTo>
                    <a:pt x="421" y="300"/>
                    <a:pt x="421" y="300"/>
                    <a:pt x="421" y="300"/>
                  </a:cubicBezTo>
                  <a:cubicBezTo>
                    <a:pt x="422" y="298"/>
                    <a:pt x="422" y="298"/>
                    <a:pt x="422" y="298"/>
                  </a:cubicBezTo>
                  <a:cubicBezTo>
                    <a:pt x="420" y="299"/>
                    <a:pt x="420" y="299"/>
                    <a:pt x="420" y="299"/>
                  </a:cubicBezTo>
                  <a:cubicBezTo>
                    <a:pt x="420" y="299"/>
                    <a:pt x="420" y="299"/>
                    <a:pt x="420" y="299"/>
                  </a:cubicBezTo>
                  <a:cubicBezTo>
                    <a:pt x="419" y="298"/>
                    <a:pt x="419" y="298"/>
                    <a:pt x="419" y="298"/>
                  </a:cubicBezTo>
                  <a:cubicBezTo>
                    <a:pt x="417" y="297"/>
                    <a:pt x="417" y="297"/>
                    <a:pt x="417" y="297"/>
                  </a:cubicBezTo>
                  <a:cubicBezTo>
                    <a:pt x="417" y="295"/>
                    <a:pt x="417" y="295"/>
                    <a:pt x="417" y="295"/>
                  </a:cubicBezTo>
                  <a:cubicBezTo>
                    <a:pt x="416" y="295"/>
                    <a:pt x="416" y="295"/>
                    <a:pt x="416" y="295"/>
                  </a:cubicBezTo>
                  <a:cubicBezTo>
                    <a:pt x="415" y="295"/>
                    <a:pt x="415" y="295"/>
                    <a:pt x="415" y="295"/>
                  </a:cubicBezTo>
                  <a:cubicBezTo>
                    <a:pt x="414" y="293"/>
                    <a:pt x="414" y="293"/>
                    <a:pt x="414" y="293"/>
                  </a:cubicBezTo>
                  <a:cubicBezTo>
                    <a:pt x="414" y="293"/>
                    <a:pt x="414" y="293"/>
                    <a:pt x="414" y="293"/>
                  </a:cubicBezTo>
                  <a:cubicBezTo>
                    <a:pt x="414" y="291"/>
                    <a:pt x="414" y="291"/>
                    <a:pt x="414" y="291"/>
                  </a:cubicBezTo>
                  <a:cubicBezTo>
                    <a:pt x="414" y="290"/>
                    <a:pt x="414" y="290"/>
                    <a:pt x="414" y="290"/>
                  </a:cubicBezTo>
                  <a:cubicBezTo>
                    <a:pt x="414" y="288"/>
                    <a:pt x="414" y="288"/>
                    <a:pt x="414" y="288"/>
                  </a:cubicBezTo>
                  <a:cubicBezTo>
                    <a:pt x="414" y="284"/>
                    <a:pt x="414" y="284"/>
                    <a:pt x="414" y="284"/>
                  </a:cubicBezTo>
                  <a:cubicBezTo>
                    <a:pt x="415" y="282"/>
                    <a:pt x="415" y="282"/>
                    <a:pt x="415" y="282"/>
                  </a:cubicBezTo>
                  <a:cubicBezTo>
                    <a:pt x="418" y="280"/>
                    <a:pt x="418" y="280"/>
                    <a:pt x="418" y="280"/>
                  </a:cubicBezTo>
                  <a:cubicBezTo>
                    <a:pt x="420" y="279"/>
                    <a:pt x="420" y="279"/>
                    <a:pt x="420" y="279"/>
                  </a:cubicBezTo>
                  <a:cubicBezTo>
                    <a:pt x="421" y="279"/>
                    <a:pt x="421" y="279"/>
                    <a:pt x="421" y="279"/>
                  </a:cubicBezTo>
                  <a:cubicBezTo>
                    <a:pt x="421" y="279"/>
                    <a:pt x="421" y="279"/>
                    <a:pt x="421" y="279"/>
                  </a:cubicBezTo>
                  <a:cubicBezTo>
                    <a:pt x="423" y="277"/>
                    <a:pt x="423" y="277"/>
                    <a:pt x="423" y="277"/>
                  </a:cubicBezTo>
                  <a:cubicBezTo>
                    <a:pt x="423" y="276"/>
                    <a:pt x="423" y="276"/>
                    <a:pt x="423" y="276"/>
                  </a:cubicBezTo>
                  <a:cubicBezTo>
                    <a:pt x="422" y="276"/>
                    <a:pt x="422" y="276"/>
                    <a:pt x="422" y="276"/>
                  </a:cubicBezTo>
                  <a:cubicBezTo>
                    <a:pt x="421" y="277"/>
                    <a:pt x="421" y="277"/>
                    <a:pt x="421" y="277"/>
                  </a:cubicBezTo>
                  <a:cubicBezTo>
                    <a:pt x="420" y="277"/>
                    <a:pt x="420" y="277"/>
                    <a:pt x="420" y="277"/>
                  </a:cubicBezTo>
                  <a:cubicBezTo>
                    <a:pt x="420" y="276"/>
                    <a:pt x="420" y="276"/>
                    <a:pt x="420" y="276"/>
                  </a:cubicBezTo>
                  <a:cubicBezTo>
                    <a:pt x="419" y="274"/>
                    <a:pt x="419" y="274"/>
                    <a:pt x="419" y="274"/>
                  </a:cubicBezTo>
                  <a:cubicBezTo>
                    <a:pt x="419" y="272"/>
                    <a:pt x="419" y="272"/>
                    <a:pt x="419" y="272"/>
                  </a:cubicBezTo>
                  <a:cubicBezTo>
                    <a:pt x="422" y="270"/>
                    <a:pt x="422" y="270"/>
                    <a:pt x="422" y="270"/>
                  </a:cubicBezTo>
                  <a:cubicBezTo>
                    <a:pt x="423" y="267"/>
                    <a:pt x="423" y="267"/>
                    <a:pt x="423" y="267"/>
                  </a:cubicBezTo>
                  <a:cubicBezTo>
                    <a:pt x="424" y="266"/>
                    <a:pt x="424" y="266"/>
                    <a:pt x="424" y="266"/>
                  </a:cubicBezTo>
                  <a:cubicBezTo>
                    <a:pt x="425" y="264"/>
                    <a:pt x="425" y="264"/>
                    <a:pt x="425" y="264"/>
                  </a:cubicBezTo>
                  <a:cubicBezTo>
                    <a:pt x="426" y="264"/>
                    <a:pt x="426" y="264"/>
                    <a:pt x="426" y="264"/>
                  </a:cubicBezTo>
                  <a:cubicBezTo>
                    <a:pt x="428" y="262"/>
                    <a:pt x="428" y="262"/>
                    <a:pt x="428" y="262"/>
                  </a:cubicBezTo>
                  <a:cubicBezTo>
                    <a:pt x="430" y="261"/>
                    <a:pt x="430" y="261"/>
                    <a:pt x="430" y="261"/>
                  </a:cubicBezTo>
                  <a:cubicBezTo>
                    <a:pt x="431" y="262"/>
                    <a:pt x="431" y="262"/>
                    <a:pt x="431" y="262"/>
                  </a:cubicBezTo>
                  <a:cubicBezTo>
                    <a:pt x="430" y="264"/>
                    <a:pt x="430" y="264"/>
                    <a:pt x="430" y="264"/>
                  </a:cubicBezTo>
                  <a:cubicBezTo>
                    <a:pt x="431" y="265"/>
                    <a:pt x="431" y="265"/>
                    <a:pt x="431" y="265"/>
                  </a:cubicBezTo>
                  <a:cubicBezTo>
                    <a:pt x="431" y="266"/>
                    <a:pt x="431" y="266"/>
                    <a:pt x="431" y="266"/>
                  </a:cubicBezTo>
                  <a:cubicBezTo>
                    <a:pt x="433" y="265"/>
                    <a:pt x="433" y="265"/>
                    <a:pt x="433" y="265"/>
                  </a:cubicBezTo>
                  <a:cubicBezTo>
                    <a:pt x="433" y="264"/>
                    <a:pt x="433" y="264"/>
                    <a:pt x="433" y="264"/>
                  </a:cubicBezTo>
                  <a:cubicBezTo>
                    <a:pt x="435" y="261"/>
                    <a:pt x="435" y="261"/>
                    <a:pt x="435" y="261"/>
                  </a:cubicBezTo>
                  <a:cubicBezTo>
                    <a:pt x="435" y="260"/>
                    <a:pt x="435" y="260"/>
                    <a:pt x="435" y="260"/>
                  </a:cubicBezTo>
                  <a:cubicBezTo>
                    <a:pt x="434" y="260"/>
                    <a:pt x="434" y="260"/>
                    <a:pt x="434" y="260"/>
                  </a:cubicBezTo>
                  <a:cubicBezTo>
                    <a:pt x="432" y="259"/>
                    <a:pt x="432" y="259"/>
                    <a:pt x="432" y="259"/>
                  </a:cubicBezTo>
                  <a:cubicBezTo>
                    <a:pt x="431" y="258"/>
                    <a:pt x="431" y="258"/>
                    <a:pt x="431" y="258"/>
                  </a:cubicBezTo>
                  <a:cubicBezTo>
                    <a:pt x="432" y="256"/>
                    <a:pt x="432" y="256"/>
                    <a:pt x="432" y="256"/>
                  </a:cubicBezTo>
                  <a:cubicBezTo>
                    <a:pt x="435" y="256"/>
                    <a:pt x="435" y="256"/>
                    <a:pt x="435" y="256"/>
                  </a:cubicBezTo>
                  <a:cubicBezTo>
                    <a:pt x="435" y="255"/>
                    <a:pt x="435" y="255"/>
                    <a:pt x="435" y="255"/>
                  </a:cubicBezTo>
                  <a:cubicBezTo>
                    <a:pt x="438" y="254"/>
                    <a:pt x="438" y="254"/>
                    <a:pt x="438" y="254"/>
                  </a:cubicBezTo>
                  <a:cubicBezTo>
                    <a:pt x="438" y="252"/>
                    <a:pt x="438" y="252"/>
                    <a:pt x="438" y="252"/>
                  </a:cubicBezTo>
                  <a:cubicBezTo>
                    <a:pt x="439" y="252"/>
                    <a:pt x="439" y="252"/>
                    <a:pt x="439" y="252"/>
                  </a:cubicBezTo>
                  <a:cubicBezTo>
                    <a:pt x="441" y="252"/>
                    <a:pt x="441" y="252"/>
                    <a:pt x="441" y="252"/>
                  </a:cubicBezTo>
                  <a:cubicBezTo>
                    <a:pt x="444" y="253"/>
                    <a:pt x="444" y="253"/>
                    <a:pt x="444" y="253"/>
                  </a:cubicBezTo>
                  <a:cubicBezTo>
                    <a:pt x="444" y="255"/>
                    <a:pt x="444" y="255"/>
                    <a:pt x="444" y="255"/>
                  </a:cubicBezTo>
                  <a:cubicBezTo>
                    <a:pt x="444" y="255"/>
                    <a:pt x="444" y="255"/>
                    <a:pt x="444" y="255"/>
                  </a:cubicBezTo>
                  <a:cubicBezTo>
                    <a:pt x="445" y="256"/>
                    <a:pt x="445" y="256"/>
                    <a:pt x="445" y="256"/>
                  </a:cubicBezTo>
                  <a:cubicBezTo>
                    <a:pt x="446" y="257"/>
                    <a:pt x="446" y="257"/>
                    <a:pt x="446" y="257"/>
                  </a:cubicBezTo>
                  <a:cubicBezTo>
                    <a:pt x="447" y="258"/>
                    <a:pt x="447" y="258"/>
                    <a:pt x="447" y="258"/>
                  </a:cubicBezTo>
                  <a:cubicBezTo>
                    <a:pt x="447" y="260"/>
                    <a:pt x="447" y="260"/>
                    <a:pt x="447" y="260"/>
                  </a:cubicBezTo>
                  <a:cubicBezTo>
                    <a:pt x="446" y="260"/>
                    <a:pt x="446" y="260"/>
                    <a:pt x="446" y="260"/>
                  </a:cubicBezTo>
                  <a:cubicBezTo>
                    <a:pt x="446" y="262"/>
                    <a:pt x="446" y="262"/>
                    <a:pt x="446" y="262"/>
                  </a:cubicBezTo>
                  <a:cubicBezTo>
                    <a:pt x="446" y="263"/>
                    <a:pt x="446" y="263"/>
                    <a:pt x="446" y="263"/>
                  </a:cubicBezTo>
                  <a:cubicBezTo>
                    <a:pt x="448" y="265"/>
                    <a:pt x="448" y="265"/>
                    <a:pt x="448" y="265"/>
                  </a:cubicBezTo>
                  <a:cubicBezTo>
                    <a:pt x="448" y="266"/>
                    <a:pt x="448" y="266"/>
                    <a:pt x="448" y="266"/>
                  </a:cubicBezTo>
                  <a:cubicBezTo>
                    <a:pt x="448" y="269"/>
                    <a:pt x="448" y="269"/>
                    <a:pt x="448" y="269"/>
                  </a:cubicBezTo>
                  <a:cubicBezTo>
                    <a:pt x="449" y="270"/>
                    <a:pt x="449" y="270"/>
                    <a:pt x="449" y="270"/>
                  </a:cubicBezTo>
                  <a:cubicBezTo>
                    <a:pt x="449" y="271"/>
                    <a:pt x="449" y="271"/>
                    <a:pt x="449" y="27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47" y="274"/>
                    <a:pt x="447" y="274"/>
                    <a:pt x="447" y="274"/>
                  </a:cubicBezTo>
                  <a:cubicBezTo>
                    <a:pt x="446" y="276"/>
                    <a:pt x="446" y="276"/>
                    <a:pt x="446" y="276"/>
                  </a:cubicBezTo>
                  <a:cubicBezTo>
                    <a:pt x="446" y="278"/>
                    <a:pt x="446" y="278"/>
                    <a:pt x="446" y="278"/>
                  </a:cubicBezTo>
                  <a:cubicBezTo>
                    <a:pt x="445" y="278"/>
                    <a:pt x="445" y="278"/>
                    <a:pt x="445" y="278"/>
                  </a:cubicBezTo>
                  <a:cubicBezTo>
                    <a:pt x="446" y="280"/>
                    <a:pt x="446" y="280"/>
                    <a:pt x="446" y="280"/>
                  </a:cubicBezTo>
                  <a:cubicBezTo>
                    <a:pt x="445" y="282"/>
                    <a:pt x="445" y="282"/>
                    <a:pt x="445" y="282"/>
                  </a:cubicBezTo>
                  <a:cubicBezTo>
                    <a:pt x="447" y="284"/>
                    <a:pt x="447" y="284"/>
                    <a:pt x="447" y="284"/>
                  </a:cubicBezTo>
                  <a:cubicBezTo>
                    <a:pt x="447" y="285"/>
                    <a:pt x="447" y="285"/>
                    <a:pt x="447" y="285"/>
                  </a:cubicBezTo>
                  <a:cubicBezTo>
                    <a:pt x="447" y="286"/>
                    <a:pt x="447" y="286"/>
                    <a:pt x="447" y="286"/>
                  </a:cubicBezTo>
                  <a:cubicBezTo>
                    <a:pt x="447" y="287"/>
                    <a:pt x="447" y="287"/>
                    <a:pt x="447" y="287"/>
                  </a:cubicBezTo>
                  <a:cubicBezTo>
                    <a:pt x="447" y="289"/>
                    <a:pt x="447" y="289"/>
                    <a:pt x="447" y="289"/>
                  </a:cubicBezTo>
                  <a:cubicBezTo>
                    <a:pt x="447" y="290"/>
                    <a:pt x="447" y="290"/>
                    <a:pt x="447" y="290"/>
                  </a:cubicBezTo>
                  <a:cubicBezTo>
                    <a:pt x="448" y="290"/>
                    <a:pt x="448" y="290"/>
                    <a:pt x="448" y="290"/>
                  </a:cubicBezTo>
                  <a:cubicBezTo>
                    <a:pt x="449" y="292"/>
                    <a:pt x="449" y="292"/>
                    <a:pt x="449" y="292"/>
                  </a:cubicBezTo>
                  <a:cubicBezTo>
                    <a:pt x="449" y="293"/>
                    <a:pt x="449" y="293"/>
                    <a:pt x="449" y="293"/>
                  </a:cubicBezTo>
                  <a:cubicBezTo>
                    <a:pt x="447" y="295"/>
                    <a:pt x="447" y="295"/>
                    <a:pt x="447" y="295"/>
                  </a:cubicBezTo>
                  <a:cubicBezTo>
                    <a:pt x="446" y="294"/>
                    <a:pt x="446" y="294"/>
                    <a:pt x="446" y="294"/>
                  </a:cubicBezTo>
                  <a:cubicBezTo>
                    <a:pt x="445" y="294"/>
                    <a:pt x="445" y="294"/>
                    <a:pt x="445" y="294"/>
                  </a:cubicBezTo>
                  <a:cubicBezTo>
                    <a:pt x="444" y="293"/>
                    <a:pt x="444" y="293"/>
                    <a:pt x="444" y="293"/>
                  </a:cubicBezTo>
                  <a:cubicBezTo>
                    <a:pt x="445" y="291"/>
                    <a:pt x="445" y="291"/>
                    <a:pt x="445" y="291"/>
                  </a:cubicBezTo>
                  <a:cubicBezTo>
                    <a:pt x="443" y="292"/>
                    <a:pt x="443" y="292"/>
                    <a:pt x="443" y="292"/>
                  </a:cubicBezTo>
                  <a:cubicBezTo>
                    <a:pt x="442" y="294"/>
                    <a:pt x="442" y="294"/>
                    <a:pt x="442" y="294"/>
                  </a:cubicBezTo>
                  <a:cubicBezTo>
                    <a:pt x="440" y="294"/>
                    <a:pt x="440" y="294"/>
                    <a:pt x="440" y="294"/>
                  </a:cubicBezTo>
                  <a:cubicBezTo>
                    <a:pt x="440" y="295"/>
                    <a:pt x="440" y="295"/>
                    <a:pt x="440" y="295"/>
                  </a:cubicBezTo>
                  <a:cubicBezTo>
                    <a:pt x="442" y="294"/>
                    <a:pt x="442" y="294"/>
                    <a:pt x="442" y="294"/>
                  </a:cubicBezTo>
                  <a:cubicBezTo>
                    <a:pt x="444" y="295"/>
                    <a:pt x="444" y="295"/>
                    <a:pt x="444" y="295"/>
                  </a:cubicBezTo>
                  <a:cubicBezTo>
                    <a:pt x="443" y="296"/>
                    <a:pt x="443" y="296"/>
                    <a:pt x="443" y="296"/>
                  </a:cubicBezTo>
                  <a:cubicBezTo>
                    <a:pt x="439" y="300"/>
                    <a:pt x="439" y="300"/>
                    <a:pt x="439" y="300"/>
                  </a:cubicBezTo>
                  <a:cubicBezTo>
                    <a:pt x="437" y="300"/>
                    <a:pt x="437" y="300"/>
                    <a:pt x="437" y="300"/>
                  </a:cubicBezTo>
                  <a:cubicBezTo>
                    <a:pt x="437" y="301"/>
                    <a:pt x="437" y="301"/>
                    <a:pt x="437" y="301"/>
                  </a:cubicBezTo>
                  <a:cubicBezTo>
                    <a:pt x="436" y="301"/>
                    <a:pt x="436" y="301"/>
                    <a:pt x="436" y="301"/>
                  </a:cubicBezTo>
                  <a:cubicBezTo>
                    <a:pt x="436" y="303"/>
                    <a:pt x="436" y="303"/>
                    <a:pt x="436" y="303"/>
                  </a:cubicBezTo>
                  <a:cubicBezTo>
                    <a:pt x="437" y="304"/>
                    <a:pt x="437" y="304"/>
                    <a:pt x="437" y="304"/>
                  </a:cubicBezTo>
                  <a:cubicBezTo>
                    <a:pt x="438" y="304"/>
                    <a:pt x="438" y="304"/>
                    <a:pt x="438" y="304"/>
                  </a:cubicBezTo>
                  <a:cubicBezTo>
                    <a:pt x="439" y="304"/>
                    <a:pt x="439" y="304"/>
                    <a:pt x="439" y="304"/>
                  </a:cubicBezTo>
                  <a:cubicBezTo>
                    <a:pt x="439" y="306"/>
                    <a:pt x="439" y="306"/>
                    <a:pt x="439" y="306"/>
                  </a:cubicBezTo>
                  <a:cubicBezTo>
                    <a:pt x="441" y="307"/>
                    <a:pt x="441" y="307"/>
                    <a:pt x="441" y="307"/>
                  </a:cubicBezTo>
                  <a:cubicBezTo>
                    <a:pt x="443" y="306"/>
                    <a:pt x="443" y="306"/>
                    <a:pt x="443" y="306"/>
                  </a:cubicBezTo>
                  <a:cubicBezTo>
                    <a:pt x="444" y="305"/>
                    <a:pt x="444" y="305"/>
                    <a:pt x="444" y="305"/>
                  </a:cubicBezTo>
                  <a:cubicBezTo>
                    <a:pt x="445" y="305"/>
                    <a:pt x="445" y="305"/>
                    <a:pt x="445" y="305"/>
                  </a:cubicBezTo>
                  <a:cubicBezTo>
                    <a:pt x="445" y="305"/>
                    <a:pt x="445" y="305"/>
                    <a:pt x="445" y="305"/>
                  </a:cubicBezTo>
                  <a:cubicBezTo>
                    <a:pt x="445" y="306"/>
                    <a:pt x="445" y="306"/>
                    <a:pt x="445" y="306"/>
                  </a:cubicBezTo>
                  <a:cubicBezTo>
                    <a:pt x="445" y="307"/>
                    <a:pt x="445" y="307"/>
                    <a:pt x="445" y="307"/>
                  </a:cubicBezTo>
                  <a:cubicBezTo>
                    <a:pt x="446" y="307"/>
                    <a:pt x="446" y="307"/>
                    <a:pt x="446" y="307"/>
                  </a:cubicBezTo>
                  <a:cubicBezTo>
                    <a:pt x="447" y="308"/>
                    <a:pt x="447" y="308"/>
                    <a:pt x="447" y="308"/>
                  </a:cubicBezTo>
                  <a:cubicBezTo>
                    <a:pt x="449" y="307"/>
                    <a:pt x="449" y="307"/>
                    <a:pt x="449" y="307"/>
                  </a:cubicBezTo>
                  <a:cubicBezTo>
                    <a:pt x="450" y="308"/>
                    <a:pt x="450" y="308"/>
                    <a:pt x="450" y="308"/>
                  </a:cubicBezTo>
                  <a:cubicBezTo>
                    <a:pt x="449" y="309"/>
                    <a:pt x="449" y="309"/>
                    <a:pt x="449" y="309"/>
                  </a:cubicBezTo>
                  <a:cubicBezTo>
                    <a:pt x="447" y="309"/>
                    <a:pt x="447" y="309"/>
                    <a:pt x="447" y="309"/>
                  </a:cubicBezTo>
                  <a:cubicBezTo>
                    <a:pt x="445" y="311"/>
                    <a:pt x="445" y="311"/>
                    <a:pt x="445" y="311"/>
                  </a:cubicBezTo>
                  <a:cubicBezTo>
                    <a:pt x="445" y="312"/>
                    <a:pt x="445" y="312"/>
                    <a:pt x="445" y="312"/>
                  </a:cubicBezTo>
                  <a:cubicBezTo>
                    <a:pt x="444" y="310"/>
                    <a:pt x="444" y="310"/>
                    <a:pt x="444" y="310"/>
                  </a:cubicBezTo>
                  <a:cubicBezTo>
                    <a:pt x="444" y="310"/>
                    <a:pt x="444" y="310"/>
                    <a:pt x="444" y="310"/>
                  </a:cubicBezTo>
                  <a:cubicBezTo>
                    <a:pt x="443" y="309"/>
                    <a:pt x="443" y="309"/>
                    <a:pt x="443" y="309"/>
                  </a:cubicBezTo>
                  <a:cubicBezTo>
                    <a:pt x="443" y="310"/>
                    <a:pt x="443" y="310"/>
                    <a:pt x="443" y="310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4" y="313"/>
                    <a:pt x="444" y="313"/>
                    <a:pt x="444" y="313"/>
                  </a:cubicBezTo>
                  <a:cubicBezTo>
                    <a:pt x="446" y="316"/>
                    <a:pt x="446" y="316"/>
                    <a:pt x="446" y="316"/>
                  </a:cubicBezTo>
                  <a:cubicBezTo>
                    <a:pt x="445" y="318"/>
                    <a:pt x="445" y="318"/>
                    <a:pt x="445" y="318"/>
                  </a:cubicBezTo>
                  <a:cubicBezTo>
                    <a:pt x="446" y="318"/>
                    <a:pt x="446" y="318"/>
                    <a:pt x="446" y="318"/>
                  </a:cubicBezTo>
                  <a:cubicBezTo>
                    <a:pt x="445" y="320"/>
                    <a:pt x="445" y="320"/>
                    <a:pt x="445" y="320"/>
                  </a:cubicBezTo>
                  <a:cubicBezTo>
                    <a:pt x="444" y="321"/>
                    <a:pt x="444" y="321"/>
                    <a:pt x="444" y="321"/>
                  </a:cubicBezTo>
                  <a:cubicBezTo>
                    <a:pt x="444" y="322"/>
                    <a:pt x="444" y="322"/>
                    <a:pt x="444" y="322"/>
                  </a:cubicBezTo>
                  <a:cubicBezTo>
                    <a:pt x="444" y="324"/>
                    <a:pt x="444" y="324"/>
                    <a:pt x="444" y="324"/>
                  </a:cubicBezTo>
                  <a:cubicBezTo>
                    <a:pt x="442" y="326"/>
                    <a:pt x="442" y="326"/>
                    <a:pt x="442" y="326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3" y="329"/>
                    <a:pt x="443" y="329"/>
                    <a:pt x="443" y="329"/>
                  </a:cubicBezTo>
                  <a:cubicBezTo>
                    <a:pt x="442" y="330"/>
                    <a:pt x="442" y="330"/>
                    <a:pt x="442" y="330"/>
                  </a:cubicBezTo>
                  <a:cubicBezTo>
                    <a:pt x="442" y="331"/>
                    <a:pt x="442" y="331"/>
                    <a:pt x="442" y="331"/>
                  </a:cubicBezTo>
                  <a:cubicBezTo>
                    <a:pt x="443" y="331"/>
                    <a:pt x="443" y="331"/>
                    <a:pt x="443" y="331"/>
                  </a:cubicBezTo>
                  <a:cubicBezTo>
                    <a:pt x="444" y="329"/>
                    <a:pt x="444" y="329"/>
                    <a:pt x="444" y="329"/>
                  </a:cubicBezTo>
                  <a:cubicBezTo>
                    <a:pt x="445" y="328"/>
                    <a:pt x="445" y="328"/>
                    <a:pt x="445" y="328"/>
                  </a:cubicBezTo>
                  <a:cubicBezTo>
                    <a:pt x="447" y="327"/>
                    <a:pt x="447" y="327"/>
                    <a:pt x="447" y="327"/>
                  </a:cubicBezTo>
                  <a:cubicBezTo>
                    <a:pt x="447" y="326"/>
                    <a:pt x="447" y="326"/>
                    <a:pt x="447" y="326"/>
                  </a:cubicBezTo>
                  <a:cubicBezTo>
                    <a:pt x="447" y="326"/>
                    <a:pt x="447" y="326"/>
                    <a:pt x="447" y="326"/>
                  </a:cubicBezTo>
                  <a:cubicBezTo>
                    <a:pt x="448" y="324"/>
                    <a:pt x="448" y="324"/>
                    <a:pt x="448" y="324"/>
                  </a:cubicBezTo>
                  <a:cubicBezTo>
                    <a:pt x="449" y="325"/>
                    <a:pt x="449" y="325"/>
                    <a:pt x="449" y="325"/>
                  </a:cubicBezTo>
                  <a:cubicBezTo>
                    <a:pt x="450" y="324"/>
                    <a:pt x="450" y="324"/>
                    <a:pt x="450" y="324"/>
                  </a:cubicBezTo>
                  <a:cubicBezTo>
                    <a:pt x="450" y="321"/>
                    <a:pt x="450" y="321"/>
                    <a:pt x="450" y="321"/>
                  </a:cubicBezTo>
                  <a:cubicBezTo>
                    <a:pt x="450" y="320"/>
                    <a:pt x="450" y="320"/>
                    <a:pt x="450" y="320"/>
                  </a:cubicBezTo>
                  <a:cubicBezTo>
                    <a:pt x="453" y="318"/>
                    <a:pt x="453" y="318"/>
                    <a:pt x="453" y="318"/>
                  </a:cubicBezTo>
                  <a:cubicBezTo>
                    <a:pt x="455" y="315"/>
                    <a:pt x="455" y="315"/>
                    <a:pt x="455" y="315"/>
                  </a:cubicBezTo>
                  <a:cubicBezTo>
                    <a:pt x="455" y="313"/>
                    <a:pt x="455" y="313"/>
                    <a:pt x="455" y="313"/>
                  </a:cubicBezTo>
                  <a:cubicBezTo>
                    <a:pt x="456" y="313"/>
                    <a:pt x="456" y="313"/>
                    <a:pt x="456" y="313"/>
                  </a:cubicBezTo>
                  <a:cubicBezTo>
                    <a:pt x="457" y="314"/>
                    <a:pt x="457" y="314"/>
                    <a:pt x="457" y="314"/>
                  </a:cubicBezTo>
                  <a:cubicBezTo>
                    <a:pt x="457" y="315"/>
                    <a:pt x="457" y="315"/>
                    <a:pt x="457" y="315"/>
                  </a:cubicBezTo>
                  <a:cubicBezTo>
                    <a:pt x="458" y="318"/>
                    <a:pt x="458" y="318"/>
                    <a:pt x="458" y="318"/>
                  </a:cubicBezTo>
                  <a:cubicBezTo>
                    <a:pt x="459" y="320"/>
                    <a:pt x="459" y="320"/>
                    <a:pt x="459" y="320"/>
                  </a:cubicBezTo>
                  <a:cubicBezTo>
                    <a:pt x="460" y="322"/>
                    <a:pt x="460" y="322"/>
                    <a:pt x="460" y="322"/>
                  </a:cubicBezTo>
                  <a:cubicBezTo>
                    <a:pt x="460" y="324"/>
                    <a:pt x="460" y="324"/>
                    <a:pt x="460" y="324"/>
                  </a:cubicBezTo>
                  <a:cubicBezTo>
                    <a:pt x="460" y="326"/>
                    <a:pt x="460" y="326"/>
                    <a:pt x="460" y="326"/>
                  </a:cubicBezTo>
                  <a:cubicBezTo>
                    <a:pt x="460" y="329"/>
                    <a:pt x="460" y="329"/>
                    <a:pt x="460" y="329"/>
                  </a:cubicBezTo>
                  <a:cubicBezTo>
                    <a:pt x="459" y="331"/>
                    <a:pt x="459" y="331"/>
                    <a:pt x="459" y="331"/>
                  </a:cubicBezTo>
                  <a:cubicBezTo>
                    <a:pt x="458" y="332"/>
                    <a:pt x="458" y="332"/>
                    <a:pt x="458" y="332"/>
                  </a:cubicBezTo>
                  <a:cubicBezTo>
                    <a:pt x="457" y="331"/>
                    <a:pt x="457" y="331"/>
                    <a:pt x="457" y="331"/>
                  </a:cubicBezTo>
                  <a:cubicBezTo>
                    <a:pt x="456" y="332"/>
                    <a:pt x="456" y="332"/>
                    <a:pt x="456" y="332"/>
                  </a:cubicBezTo>
                  <a:cubicBezTo>
                    <a:pt x="455" y="333"/>
                    <a:pt x="455" y="333"/>
                    <a:pt x="455" y="333"/>
                  </a:cubicBezTo>
                  <a:cubicBezTo>
                    <a:pt x="456" y="335"/>
                    <a:pt x="456" y="335"/>
                    <a:pt x="456" y="335"/>
                  </a:cubicBezTo>
                  <a:cubicBezTo>
                    <a:pt x="454" y="337"/>
                    <a:pt x="454" y="337"/>
                    <a:pt x="454" y="337"/>
                  </a:cubicBezTo>
                  <a:cubicBezTo>
                    <a:pt x="454" y="339"/>
                    <a:pt x="454" y="339"/>
                    <a:pt x="454" y="339"/>
                  </a:cubicBezTo>
                  <a:cubicBezTo>
                    <a:pt x="454" y="340"/>
                    <a:pt x="454" y="340"/>
                    <a:pt x="454" y="340"/>
                  </a:cubicBezTo>
                  <a:cubicBezTo>
                    <a:pt x="454" y="343"/>
                    <a:pt x="454" y="343"/>
                    <a:pt x="454" y="343"/>
                  </a:cubicBezTo>
                  <a:cubicBezTo>
                    <a:pt x="456" y="349"/>
                    <a:pt x="456" y="349"/>
                    <a:pt x="456" y="349"/>
                  </a:cubicBezTo>
                  <a:cubicBezTo>
                    <a:pt x="457" y="351"/>
                    <a:pt x="457" y="351"/>
                    <a:pt x="457" y="351"/>
                  </a:cubicBezTo>
                  <a:cubicBezTo>
                    <a:pt x="456" y="353"/>
                    <a:pt x="456" y="353"/>
                    <a:pt x="456" y="353"/>
                  </a:cubicBezTo>
                  <a:cubicBezTo>
                    <a:pt x="458" y="355"/>
                    <a:pt x="458" y="355"/>
                    <a:pt x="458" y="355"/>
                  </a:cubicBezTo>
                  <a:cubicBezTo>
                    <a:pt x="459" y="355"/>
                    <a:pt x="459" y="355"/>
                    <a:pt x="459" y="355"/>
                  </a:cubicBezTo>
                  <a:cubicBezTo>
                    <a:pt x="459" y="352"/>
                    <a:pt x="459" y="352"/>
                    <a:pt x="459" y="352"/>
                  </a:cubicBezTo>
                  <a:cubicBezTo>
                    <a:pt x="458" y="352"/>
                    <a:pt x="458" y="352"/>
                    <a:pt x="458" y="352"/>
                  </a:cubicBezTo>
                  <a:cubicBezTo>
                    <a:pt x="459" y="350"/>
                    <a:pt x="459" y="350"/>
                    <a:pt x="459" y="350"/>
                  </a:cubicBezTo>
                  <a:cubicBezTo>
                    <a:pt x="460" y="350"/>
                    <a:pt x="460" y="350"/>
                    <a:pt x="460" y="350"/>
                  </a:cubicBezTo>
                  <a:cubicBezTo>
                    <a:pt x="461" y="352"/>
                    <a:pt x="461" y="352"/>
                    <a:pt x="461" y="352"/>
                  </a:cubicBezTo>
                  <a:cubicBezTo>
                    <a:pt x="462" y="352"/>
                    <a:pt x="462" y="352"/>
                    <a:pt x="462" y="352"/>
                  </a:cubicBezTo>
                  <a:cubicBezTo>
                    <a:pt x="463" y="350"/>
                    <a:pt x="463" y="350"/>
                    <a:pt x="463" y="350"/>
                  </a:cubicBezTo>
                  <a:cubicBezTo>
                    <a:pt x="464" y="349"/>
                    <a:pt x="464" y="349"/>
                    <a:pt x="464" y="349"/>
                  </a:cubicBezTo>
                  <a:cubicBezTo>
                    <a:pt x="464" y="346"/>
                    <a:pt x="464" y="346"/>
                    <a:pt x="464" y="346"/>
                  </a:cubicBezTo>
                  <a:cubicBezTo>
                    <a:pt x="465" y="346"/>
                    <a:pt x="465" y="346"/>
                    <a:pt x="465" y="346"/>
                  </a:cubicBezTo>
                  <a:cubicBezTo>
                    <a:pt x="467" y="343"/>
                    <a:pt x="467" y="343"/>
                    <a:pt x="467" y="343"/>
                  </a:cubicBezTo>
                  <a:cubicBezTo>
                    <a:pt x="468" y="343"/>
                    <a:pt x="468" y="343"/>
                    <a:pt x="468" y="343"/>
                  </a:cubicBezTo>
                  <a:cubicBezTo>
                    <a:pt x="469" y="342"/>
                    <a:pt x="469" y="342"/>
                    <a:pt x="469" y="342"/>
                  </a:cubicBezTo>
                  <a:cubicBezTo>
                    <a:pt x="472" y="339"/>
                    <a:pt x="472" y="339"/>
                    <a:pt x="472" y="339"/>
                  </a:cubicBezTo>
                  <a:cubicBezTo>
                    <a:pt x="474" y="336"/>
                    <a:pt x="474" y="336"/>
                    <a:pt x="474" y="336"/>
                  </a:cubicBezTo>
                  <a:cubicBezTo>
                    <a:pt x="475" y="332"/>
                    <a:pt x="475" y="332"/>
                    <a:pt x="475" y="332"/>
                  </a:cubicBezTo>
                  <a:cubicBezTo>
                    <a:pt x="477" y="329"/>
                    <a:pt x="477" y="329"/>
                    <a:pt x="477" y="329"/>
                  </a:cubicBezTo>
                  <a:cubicBezTo>
                    <a:pt x="479" y="328"/>
                    <a:pt x="479" y="328"/>
                    <a:pt x="479" y="328"/>
                  </a:cubicBezTo>
                  <a:cubicBezTo>
                    <a:pt x="480" y="330"/>
                    <a:pt x="480" y="330"/>
                    <a:pt x="480" y="330"/>
                  </a:cubicBezTo>
                  <a:cubicBezTo>
                    <a:pt x="481" y="329"/>
                    <a:pt x="481" y="329"/>
                    <a:pt x="481" y="329"/>
                  </a:cubicBezTo>
                  <a:cubicBezTo>
                    <a:pt x="482" y="329"/>
                    <a:pt x="482" y="329"/>
                    <a:pt x="482" y="329"/>
                  </a:cubicBezTo>
                  <a:cubicBezTo>
                    <a:pt x="483" y="329"/>
                    <a:pt x="483" y="329"/>
                    <a:pt x="483" y="329"/>
                  </a:cubicBezTo>
                  <a:cubicBezTo>
                    <a:pt x="484" y="328"/>
                    <a:pt x="484" y="328"/>
                    <a:pt x="484" y="328"/>
                  </a:cubicBezTo>
                  <a:cubicBezTo>
                    <a:pt x="483" y="328"/>
                    <a:pt x="483" y="328"/>
                    <a:pt x="483" y="328"/>
                  </a:cubicBezTo>
                  <a:cubicBezTo>
                    <a:pt x="481" y="326"/>
                    <a:pt x="481" y="326"/>
                    <a:pt x="481" y="326"/>
                  </a:cubicBezTo>
                  <a:cubicBezTo>
                    <a:pt x="482" y="325"/>
                    <a:pt x="482" y="325"/>
                    <a:pt x="482" y="325"/>
                  </a:cubicBezTo>
                  <a:cubicBezTo>
                    <a:pt x="484" y="325"/>
                    <a:pt x="484" y="325"/>
                    <a:pt x="484" y="325"/>
                  </a:cubicBezTo>
                  <a:cubicBezTo>
                    <a:pt x="485" y="326"/>
                    <a:pt x="485" y="326"/>
                    <a:pt x="485" y="326"/>
                  </a:cubicBezTo>
                  <a:cubicBezTo>
                    <a:pt x="485" y="325"/>
                    <a:pt x="485" y="325"/>
                    <a:pt x="485" y="325"/>
                  </a:cubicBezTo>
                  <a:cubicBezTo>
                    <a:pt x="487" y="326"/>
                    <a:pt x="487" y="326"/>
                    <a:pt x="487" y="326"/>
                  </a:cubicBezTo>
                  <a:cubicBezTo>
                    <a:pt x="487" y="325"/>
                    <a:pt x="487" y="325"/>
                    <a:pt x="487" y="325"/>
                  </a:cubicBezTo>
                  <a:cubicBezTo>
                    <a:pt x="487" y="323"/>
                    <a:pt x="487" y="323"/>
                    <a:pt x="487" y="323"/>
                  </a:cubicBezTo>
                  <a:cubicBezTo>
                    <a:pt x="486" y="323"/>
                    <a:pt x="486" y="323"/>
                    <a:pt x="486" y="323"/>
                  </a:cubicBezTo>
                  <a:cubicBezTo>
                    <a:pt x="485" y="322"/>
                    <a:pt x="485" y="322"/>
                    <a:pt x="485" y="322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84" y="319"/>
                    <a:pt x="484" y="319"/>
                    <a:pt x="484" y="319"/>
                  </a:cubicBezTo>
                  <a:cubicBezTo>
                    <a:pt x="485" y="318"/>
                    <a:pt x="485" y="318"/>
                    <a:pt x="485" y="318"/>
                  </a:cubicBezTo>
                  <a:cubicBezTo>
                    <a:pt x="485" y="316"/>
                    <a:pt x="485" y="316"/>
                    <a:pt x="485" y="316"/>
                  </a:cubicBezTo>
                  <a:cubicBezTo>
                    <a:pt x="487" y="316"/>
                    <a:pt x="487" y="316"/>
                    <a:pt x="487" y="316"/>
                  </a:cubicBezTo>
                  <a:cubicBezTo>
                    <a:pt x="486" y="315"/>
                    <a:pt x="486" y="315"/>
                    <a:pt x="486" y="315"/>
                  </a:cubicBezTo>
                  <a:cubicBezTo>
                    <a:pt x="486" y="314"/>
                    <a:pt x="486" y="314"/>
                    <a:pt x="486" y="314"/>
                  </a:cubicBezTo>
                  <a:cubicBezTo>
                    <a:pt x="487" y="312"/>
                    <a:pt x="487" y="312"/>
                    <a:pt x="487" y="312"/>
                  </a:cubicBezTo>
                  <a:cubicBezTo>
                    <a:pt x="487" y="312"/>
                    <a:pt x="487" y="312"/>
                    <a:pt x="487" y="312"/>
                  </a:cubicBezTo>
                  <a:cubicBezTo>
                    <a:pt x="486" y="311"/>
                    <a:pt x="486" y="311"/>
                    <a:pt x="486" y="311"/>
                  </a:cubicBezTo>
                  <a:cubicBezTo>
                    <a:pt x="488" y="311"/>
                    <a:pt x="488" y="311"/>
                    <a:pt x="488" y="311"/>
                  </a:cubicBezTo>
                  <a:cubicBezTo>
                    <a:pt x="489" y="310"/>
                    <a:pt x="489" y="310"/>
                    <a:pt x="489" y="310"/>
                  </a:cubicBezTo>
                  <a:cubicBezTo>
                    <a:pt x="487" y="309"/>
                    <a:pt x="487" y="309"/>
                    <a:pt x="487" y="309"/>
                  </a:cubicBezTo>
                  <a:cubicBezTo>
                    <a:pt x="487" y="308"/>
                    <a:pt x="487" y="308"/>
                    <a:pt x="487" y="308"/>
                  </a:cubicBezTo>
                  <a:cubicBezTo>
                    <a:pt x="489" y="308"/>
                    <a:pt x="489" y="308"/>
                    <a:pt x="489" y="308"/>
                  </a:cubicBezTo>
                  <a:cubicBezTo>
                    <a:pt x="489" y="310"/>
                    <a:pt x="489" y="310"/>
                    <a:pt x="489" y="310"/>
                  </a:cubicBezTo>
                  <a:cubicBezTo>
                    <a:pt x="491" y="310"/>
                    <a:pt x="491" y="310"/>
                    <a:pt x="491" y="310"/>
                  </a:cubicBezTo>
                  <a:cubicBezTo>
                    <a:pt x="492" y="309"/>
                    <a:pt x="492" y="309"/>
                    <a:pt x="492" y="309"/>
                  </a:cubicBezTo>
                  <a:cubicBezTo>
                    <a:pt x="495" y="309"/>
                    <a:pt x="495" y="309"/>
                    <a:pt x="495" y="309"/>
                  </a:cubicBezTo>
                  <a:cubicBezTo>
                    <a:pt x="497" y="311"/>
                    <a:pt x="497" y="311"/>
                    <a:pt x="497" y="311"/>
                  </a:cubicBezTo>
                  <a:cubicBezTo>
                    <a:pt x="497" y="312"/>
                    <a:pt x="497" y="312"/>
                    <a:pt x="497" y="312"/>
                  </a:cubicBezTo>
                  <a:cubicBezTo>
                    <a:pt x="498" y="313"/>
                    <a:pt x="498" y="313"/>
                    <a:pt x="498" y="313"/>
                  </a:cubicBezTo>
                  <a:cubicBezTo>
                    <a:pt x="501" y="315"/>
                    <a:pt x="501" y="315"/>
                    <a:pt x="501" y="315"/>
                  </a:cubicBezTo>
                  <a:cubicBezTo>
                    <a:pt x="503" y="314"/>
                    <a:pt x="503" y="314"/>
                    <a:pt x="503" y="314"/>
                  </a:cubicBezTo>
                  <a:cubicBezTo>
                    <a:pt x="504" y="315"/>
                    <a:pt x="504" y="315"/>
                    <a:pt x="504" y="315"/>
                  </a:cubicBezTo>
                  <a:cubicBezTo>
                    <a:pt x="507" y="316"/>
                    <a:pt x="507" y="316"/>
                    <a:pt x="507" y="316"/>
                  </a:cubicBezTo>
                  <a:cubicBezTo>
                    <a:pt x="507" y="317"/>
                    <a:pt x="507" y="317"/>
                    <a:pt x="507" y="317"/>
                  </a:cubicBezTo>
                  <a:cubicBezTo>
                    <a:pt x="506" y="317"/>
                    <a:pt x="506" y="317"/>
                    <a:pt x="506" y="317"/>
                  </a:cubicBezTo>
                  <a:cubicBezTo>
                    <a:pt x="507" y="318"/>
                    <a:pt x="507" y="318"/>
                    <a:pt x="507" y="318"/>
                  </a:cubicBezTo>
                  <a:cubicBezTo>
                    <a:pt x="506" y="319"/>
                    <a:pt x="506" y="319"/>
                    <a:pt x="506" y="319"/>
                  </a:cubicBezTo>
                  <a:cubicBezTo>
                    <a:pt x="504" y="318"/>
                    <a:pt x="504" y="318"/>
                    <a:pt x="504" y="318"/>
                  </a:cubicBezTo>
                  <a:cubicBezTo>
                    <a:pt x="503" y="318"/>
                    <a:pt x="503" y="318"/>
                    <a:pt x="503" y="318"/>
                  </a:cubicBezTo>
                  <a:cubicBezTo>
                    <a:pt x="503" y="319"/>
                    <a:pt x="503" y="319"/>
                    <a:pt x="503" y="319"/>
                  </a:cubicBezTo>
                  <a:cubicBezTo>
                    <a:pt x="507" y="321"/>
                    <a:pt x="507" y="321"/>
                    <a:pt x="507" y="321"/>
                  </a:cubicBezTo>
                  <a:cubicBezTo>
                    <a:pt x="507" y="323"/>
                    <a:pt x="507" y="323"/>
                    <a:pt x="507" y="323"/>
                  </a:cubicBezTo>
                  <a:cubicBezTo>
                    <a:pt x="506" y="323"/>
                    <a:pt x="506" y="323"/>
                    <a:pt x="506" y="323"/>
                  </a:cubicBezTo>
                  <a:cubicBezTo>
                    <a:pt x="507" y="324"/>
                    <a:pt x="507" y="324"/>
                    <a:pt x="507" y="324"/>
                  </a:cubicBezTo>
                  <a:cubicBezTo>
                    <a:pt x="508" y="323"/>
                    <a:pt x="508" y="323"/>
                    <a:pt x="508" y="323"/>
                  </a:cubicBezTo>
                  <a:cubicBezTo>
                    <a:pt x="511" y="324"/>
                    <a:pt x="511" y="324"/>
                    <a:pt x="511" y="324"/>
                  </a:cubicBezTo>
                  <a:cubicBezTo>
                    <a:pt x="511" y="325"/>
                    <a:pt x="511" y="325"/>
                    <a:pt x="511" y="325"/>
                  </a:cubicBezTo>
                  <a:cubicBezTo>
                    <a:pt x="512" y="325"/>
                    <a:pt x="512" y="325"/>
                    <a:pt x="512" y="325"/>
                  </a:cubicBezTo>
                  <a:cubicBezTo>
                    <a:pt x="513" y="326"/>
                    <a:pt x="513" y="326"/>
                    <a:pt x="513" y="326"/>
                  </a:cubicBezTo>
                  <a:cubicBezTo>
                    <a:pt x="512" y="328"/>
                    <a:pt x="512" y="328"/>
                    <a:pt x="512" y="328"/>
                  </a:cubicBezTo>
                  <a:cubicBezTo>
                    <a:pt x="509" y="330"/>
                    <a:pt x="509" y="330"/>
                    <a:pt x="509" y="330"/>
                  </a:cubicBezTo>
                  <a:cubicBezTo>
                    <a:pt x="507" y="330"/>
                    <a:pt x="507" y="330"/>
                    <a:pt x="507" y="330"/>
                  </a:cubicBezTo>
                  <a:cubicBezTo>
                    <a:pt x="506" y="331"/>
                    <a:pt x="506" y="331"/>
                    <a:pt x="506" y="331"/>
                  </a:cubicBezTo>
                  <a:cubicBezTo>
                    <a:pt x="508" y="331"/>
                    <a:pt x="508" y="331"/>
                    <a:pt x="508" y="331"/>
                  </a:cubicBezTo>
                  <a:cubicBezTo>
                    <a:pt x="509" y="331"/>
                    <a:pt x="509" y="331"/>
                    <a:pt x="509" y="331"/>
                  </a:cubicBezTo>
                  <a:cubicBezTo>
                    <a:pt x="509" y="333"/>
                    <a:pt x="509" y="333"/>
                    <a:pt x="509" y="333"/>
                  </a:cubicBezTo>
                  <a:cubicBezTo>
                    <a:pt x="510" y="333"/>
                    <a:pt x="510" y="333"/>
                    <a:pt x="510" y="333"/>
                  </a:cubicBezTo>
                  <a:cubicBezTo>
                    <a:pt x="511" y="333"/>
                    <a:pt x="511" y="333"/>
                    <a:pt x="511" y="333"/>
                  </a:cubicBezTo>
                  <a:cubicBezTo>
                    <a:pt x="510" y="335"/>
                    <a:pt x="510" y="335"/>
                    <a:pt x="510" y="335"/>
                  </a:cubicBezTo>
                  <a:cubicBezTo>
                    <a:pt x="510" y="335"/>
                    <a:pt x="510" y="335"/>
                    <a:pt x="510" y="335"/>
                  </a:cubicBezTo>
                  <a:cubicBezTo>
                    <a:pt x="508" y="337"/>
                    <a:pt x="508" y="337"/>
                    <a:pt x="508" y="337"/>
                  </a:cubicBezTo>
                  <a:cubicBezTo>
                    <a:pt x="506" y="338"/>
                    <a:pt x="506" y="338"/>
                    <a:pt x="506" y="338"/>
                  </a:cubicBezTo>
                  <a:cubicBezTo>
                    <a:pt x="504" y="337"/>
                    <a:pt x="504" y="337"/>
                    <a:pt x="504" y="337"/>
                  </a:cubicBezTo>
                  <a:cubicBezTo>
                    <a:pt x="504" y="339"/>
                    <a:pt x="504" y="339"/>
                    <a:pt x="504" y="339"/>
                  </a:cubicBezTo>
                  <a:cubicBezTo>
                    <a:pt x="502" y="338"/>
                    <a:pt x="502" y="338"/>
                    <a:pt x="502" y="338"/>
                  </a:cubicBezTo>
                  <a:cubicBezTo>
                    <a:pt x="501" y="336"/>
                    <a:pt x="501" y="336"/>
                    <a:pt x="501" y="336"/>
                  </a:cubicBezTo>
                  <a:cubicBezTo>
                    <a:pt x="499" y="336"/>
                    <a:pt x="499" y="336"/>
                    <a:pt x="499" y="336"/>
                  </a:cubicBezTo>
                  <a:cubicBezTo>
                    <a:pt x="499" y="335"/>
                    <a:pt x="499" y="335"/>
                    <a:pt x="499" y="335"/>
                  </a:cubicBezTo>
                  <a:cubicBezTo>
                    <a:pt x="498" y="336"/>
                    <a:pt x="498" y="336"/>
                    <a:pt x="498" y="336"/>
                  </a:cubicBezTo>
                  <a:cubicBezTo>
                    <a:pt x="498" y="337"/>
                    <a:pt x="498" y="337"/>
                    <a:pt x="498" y="337"/>
                  </a:cubicBezTo>
                  <a:cubicBezTo>
                    <a:pt x="497" y="338"/>
                    <a:pt x="497" y="338"/>
                    <a:pt x="497" y="338"/>
                  </a:cubicBezTo>
                  <a:cubicBezTo>
                    <a:pt x="498" y="338"/>
                    <a:pt x="498" y="338"/>
                    <a:pt x="498" y="338"/>
                  </a:cubicBezTo>
                  <a:cubicBezTo>
                    <a:pt x="499" y="339"/>
                    <a:pt x="499" y="339"/>
                    <a:pt x="499" y="339"/>
                  </a:cubicBezTo>
                  <a:cubicBezTo>
                    <a:pt x="499" y="340"/>
                    <a:pt x="499" y="340"/>
                    <a:pt x="499" y="340"/>
                  </a:cubicBezTo>
                  <a:cubicBezTo>
                    <a:pt x="498" y="341"/>
                    <a:pt x="498" y="341"/>
                    <a:pt x="498" y="341"/>
                  </a:cubicBezTo>
                  <a:cubicBezTo>
                    <a:pt x="499" y="341"/>
                    <a:pt x="499" y="341"/>
                    <a:pt x="499" y="341"/>
                  </a:cubicBezTo>
                  <a:cubicBezTo>
                    <a:pt x="498" y="343"/>
                    <a:pt x="498" y="343"/>
                    <a:pt x="498" y="343"/>
                  </a:cubicBezTo>
                  <a:cubicBezTo>
                    <a:pt x="498" y="344"/>
                    <a:pt x="498" y="344"/>
                    <a:pt x="498" y="344"/>
                  </a:cubicBezTo>
                  <a:cubicBezTo>
                    <a:pt x="499" y="344"/>
                    <a:pt x="499" y="344"/>
                    <a:pt x="499" y="344"/>
                  </a:cubicBezTo>
                  <a:cubicBezTo>
                    <a:pt x="500" y="343"/>
                    <a:pt x="500" y="343"/>
                    <a:pt x="500" y="343"/>
                  </a:cubicBezTo>
                  <a:cubicBezTo>
                    <a:pt x="501" y="343"/>
                    <a:pt x="501" y="343"/>
                    <a:pt x="501" y="343"/>
                  </a:cubicBezTo>
                  <a:cubicBezTo>
                    <a:pt x="500" y="344"/>
                    <a:pt x="500" y="344"/>
                    <a:pt x="500" y="344"/>
                  </a:cubicBezTo>
                  <a:cubicBezTo>
                    <a:pt x="498" y="345"/>
                    <a:pt x="498" y="345"/>
                    <a:pt x="498" y="345"/>
                  </a:cubicBezTo>
                  <a:cubicBezTo>
                    <a:pt x="497" y="347"/>
                    <a:pt x="497" y="347"/>
                    <a:pt x="497" y="347"/>
                  </a:cubicBezTo>
                  <a:cubicBezTo>
                    <a:pt x="498" y="348"/>
                    <a:pt x="498" y="348"/>
                    <a:pt x="498" y="348"/>
                  </a:cubicBezTo>
                  <a:cubicBezTo>
                    <a:pt x="500" y="350"/>
                    <a:pt x="500" y="350"/>
                    <a:pt x="500" y="350"/>
                  </a:cubicBezTo>
                  <a:cubicBezTo>
                    <a:pt x="499" y="351"/>
                    <a:pt x="499" y="351"/>
                    <a:pt x="499" y="351"/>
                  </a:cubicBezTo>
                  <a:cubicBezTo>
                    <a:pt x="501" y="355"/>
                    <a:pt x="501" y="355"/>
                    <a:pt x="501" y="355"/>
                  </a:cubicBezTo>
                  <a:cubicBezTo>
                    <a:pt x="501" y="357"/>
                    <a:pt x="501" y="357"/>
                    <a:pt x="501" y="357"/>
                  </a:cubicBezTo>
                  <a:cubicBezTo>
                    <a:pt x="500" y="357"/>
                    <a:pt x="500" y="357"/>
                    <a:pt x="500" y="357"/>
                  </a:cubicBezTo>
                  <a:cubicBezTo>
                    <a:pt x="500" y="359"/>
                    <a:pt x="500" y="359"/>
                    <a:pt x="500" y="359"/>
                  </a:cubicBezTo>
                  <a:cubicBezTo>
                    <a:pt x="498" y="361"/>
                    <a:pt x="498" y="361"/>
                    <a:pt x="498" y="361"/>
                  </a:cubicBezTo>
                  <a:cubicBezTo>
                    <a:pt x="498" y="362"/>
                    <a:pt x="498" y="362"/>
                    <a:pt x="498" y="362"/>
                  </a:cubicBezTo>
                  <a:cubicBezTo>
                    <a:pt x="497" y="363"/>
                    <a:pt x="497" y="363"/>
                    <a:pt x="497" y="363"/>
                  </a:cubicBezTo>
                  <a:cubicBezTo>
                    <a:pt x="496" y="363"/>
                    <a:pt x="496" y="363"/>
                    <a:pt x="496" y="363"/>
                  </a:cubicBezTo>
                  <a:cubicBezTo>
                    <a:pt x="493" y="363"/>
                    <a:pt x="493" y="363"/>
                    <a:pt x="493" y="363"/>
                  </a:cubicBezTo>
                  <a:cubicBezTo>
                    <a:pt x="492" y="364"/>
                    <a:pt x="492" y="364"/>
                    <a:pt x="492" y="364"/>
                  </a:cubicBezTo>
                  <a:cubicBezTo>
                    <a:pt x="492" y="366"/>
                    <a:pt x="492" y="366"/>
                    <a:pt x="492" y="366"/>
                  </a:cubicBezTo>
                  <a:cubicBezTo>
                    <a:pt x="490" y="367"/>
                    <a:pt x="490" y="367"/>
                    <a:pt x="490" y="367"/>
                  </a:cubicBezTo>
                  <a:cubicBezTo>
                    <a:pt x="489" y="368"/>
                    <a:pt x="489" y="368"/>
                    <a:pt x="489" y="368"/>
                  </a:cubicBezTo>
                  <a:cubicBezTo>
                    <a:pt x="488" y="368"/>
                    <a:pt x="488" y="368"/>
                    <a:pt x="488" y="368"/>
                  </a:cubicBezTo>
                  <a:cubicBezTo>
                    <a:pt x="485" y="371"/>
                    <a:pt x="485" y="371"/>
                    <a:pt x="485" y="371"/>
                  </a:cubicBezTo>
                  <a:cubicBezTo>
                    <a:pt x="484" y="370"/>
                    <a:pt x="484" y="370"/>
                    <a:pt x="484" y="370"/>
                  </a:cubicBezTo>
                  <a:cubicBezTo>
                    <a:pt x="483" y="370"/>
                    <a:pt x="483" y="370"/>
                    <a:pt x="483" y="370"/>
                  </a:cubicBezTo>
                  <a:cubicBezTo>
                    <a:pt x="482" y="372"/>
                    <a:pt x="482" y="372"/>
                    <a:pt x="482" y="372"/>
                  </a:cubicBezTo>
                  <a:cubicBezTo>
                    <a:pt x="478" y="373"/>
                    <a:pt x="478" y="373"/>
                    <a:pt x="478" y="373"/>
                  </a:cubicBezTo>
                  <a:cubicBezTo>
                    <a:pt x="477" y="373"/>
                    <a:pt x="477" y="373"/>
                    <a:pt x="477" y="373"/>
                  </a:cubicBezTo>
                  <a:cubicBezTo>
                    <a:pt x="478" y="371"/>
                    <a:pt x="478" y="371"/>
                    <a:pt x="478" y="371"/>
                  </a:cubicBezTo>
                  <a:cubicBezTo>
                    <a:pt x="477" y="369"/>
                    <a:pt x="477" y="369"/>
                    <a:pt x="477" y="369"/>
                  </a:cubicBezTo>
                  <a:cubicBezTo>
                    <a:pt x="476" y="368"/>
                    <a:pt x="476" y="368"/>
                    <a:pt x="476" y="368"/>
                  </a:cubicBezTo>
                  <a:cubicBezTo>
                    <a:pt x="476" y="367"/>
                    <a:pt x="476" y="367"/>
                    <a:pt x="476" y="367"/>
                  </a:cubicBezTo>
                  <a:cubicBezTo>
                    <a:pt x="477" y="367"/>
                    <a:pt x="477" y="367"/>
                    <a:pt x="477" y="367"/>
                  </a:cubicBezTo>
                  <a:cubicBezTo>
                    <a:pt x="477" y="365"/>
                    <a:pt x="477" y="365"/>
                    <a:pt x="477" y="365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6" y="365"/>
                    <a:pt x="476" y="365"/>
                    <a:pt x="476" y="365"/>
                  </a:cubicBezTo>
                  <a:cubicBezTo>
                    <a:pt x="476" y="365"/>
                    <a:pt x="476" y="365"/>
                    <a:pt x="476" y="365"/>
                  </a:cubicBezTo>
                  <a:cubicBezTo>
                    <a:pt x="476" y="361"/>
                    <a:pt x="476" y="361"/>
                    <a:pt x="476" y="361"/>
                  </a:cubicBezTo>
                  <a:cubicBezTo>
                    <a:pt x="475" y="361"/>
                    <a:pt x="475" y="361"/>
                    <a:pt x="475" y="361"/>
                  </a:cubicBezTo>
                  <a:cubicBezTo>
                    <a:pt x="474" y="359"/>
                    <a:pt x="474" y="359"/>
                    <a:pt x="474" y="359"/>
                  </a:cubicBezTo>
                  <a:cubicBezTo>
                    <a:pt x="472" y="360"/>
                    <a:pt x="472" y="360"/>
                    <a:pt x="472" y="360"/>
                  </a:cubicBezTo>
                  <a:cubicBezTo>
                    <a:pt x="472" y="360"/>
                    <a:pt x="472" y="360"/>
                    <a:pt x="472" y="360"/>
                  </a:cubicBezTo>
                  <a:cubicBezTo>
                    <a:pt x="470" y="360"/>
                    <a:pt x="470" y="360"/>
                    <a:pt x="470" y="360"/>
                  </a:cubicBezTo>
                  <a:cubicBezTo>
                    <a:pt x="468" y="362"/>
                    <a:pt x="468" y="362"/>
                    <a:pt x="468" y="362"/>
                  </a:cubicBezTo>
                  <a:cubicBezTo>
                    <a:pt x="469" y="362"/>
                    <a:pt x="469" y="362"/>
                    <a:pt x="469" y="362"/>
                  </a:cubicBezTo>
                  <a:cubicBezTo>
                    <a:pt x="472" y="361"/>
                    <a:pt x="472" y="361"/>
                    <a:pt x="472" y="361"/>
                  </a:cubicBezTo>
                  <a:cubicBezTo>
                    <a:pt x="472" y="361"/>
                    <a:pt x="472" y="361"/>
                    <a:pt x="472" y="361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4" y="363"/>
                    <a:pt x="474" y="363"/>
                    <a:pt x="474" y="363"/>
                  </a:cubicBezTo>
                  <a:cubicBezTo>
                    <a:pt x="475" y="366"/>
                    <a:pt x="475" y="366"/>
                    <a:pt x="475" y="366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5" y="369"/>
                    <a:pt x="475" y="369"/>
                    <a:pt x="475" y="369"/>
                  </a:cubicBezTo>
                  <a:cubicBezTo>
                    <a:pt x="476" y="372"/>
                    <a:pt x="476" y="372"/>
                    <a:pt x="476" y="372"/>
                  </a:cubicBezTo>
                  <a:cubicBezTo>
                    <a:pt x="475" y="373"/>
                    <a:pt x="475" y="373"/>
                    <a:pt x="475" y="373"/>
                  </a:cubicBezTo>
                  <a:cubicBezTo>
                    <a:pt x="476" y="373"/>
                    <a:pt x="476" y="373"/>
                    <a:pt x="476" y="373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4" y="375"/>
                    <a:pt x="474" y="375"/>
                    <a:pt x="474" y="375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71" y="371"/>
                    <a:pt x="471" y="371"/>
                    <a:pt x="471" y="371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70" y="369"/>
                    <a:pt x="470" y="369"/>
                    <a:pt x="470" y="369"/>
                  </a:cubicBezTo>
                  <a:cubicBezTo>
                    <a:pt x="469" y="370"/>
                    <a:pt x="469" y="370"/>
                    <a:pt x="469" y="370"/>
                  </a:cubicBezTo>
                  <a:cubicBezTo>
                    <a:pt x="470" y="372"/>
                    <a:pt x="470" y="372"/>
                    <a:pt x="470" y="372"/>
                  </a:cubicBezTo>
                  <a:cubicBezTo>
                    <a:pt x="470" y="373"/>
                    <a:pt x="470" y="373"/>
                    <a:pt x="470" y="373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7" y="372"/>
                    <a:pt x="467" y="372"/>
                    <a:pt x="467" y="372"/>
                  </a:cubicBezTo>
                  <a:cubicBezTo>
                    <a:pt x="466" y="371"/>
                    <a:pt x="466" y="371"/>
                    <a:pt x="466" y="371"/>
                  </a:cubicBezTo>
                  <a:cubicBezTo>
                    <a:pt x="465" y="372"/>
                    <a:pt x="465" y="372"/>
                    <a:pt x="465" y="372"/>
                  </a:cubicBezTo>
                  <a:cubicBezTo>
                    <a:pt x="465" y="371"/>
                    <a:pt x="465" y="371"/>
                    <a:pt x="465" y="371"/>
                  </a:cubicBezTo>
                  <a:cubicBezTo>
                    <a:pt x="466" y="368"/>
                    <a:pt x="466" y="368"/>
                    <a:pt x="466" y="368"/>
                  </a:cubicBezTo>
                  <a:cubicBezTo>
                    <a:pt x="466" y="368"/>
                    <a:pt x="466" y="368"/>
                    <a:pt x="466" y="368"/>
                  </a:cubicBezTo>
                  <a:cubicBezTo>
                    <a:pt x="465" y="367"/>
                    <a:pt x="465" y="367"/>
                    <a:pt x="465" y="367"/>
                  </a:cubicBezTo>
                  <a:cubicBezTo>
                    <a:pt x="465" y="366"/>
                    <a:pt x="465" y="366"/>
                    <a:pt x="465" y="366"/>
                  </a:cubicBezTo>
                  <a:cubicBezTo>
                    <a:pt x="463" y="367"/>
                    <a:pt x="463" y="367"/>
                    <a:pt x="463" y="367"/>
                  </a:cubicBezTo>
                  <a:cubicBezTo>
                    <a:pt x="461" y="367"/>
                    <a:pt x="461" y="367"/>
                    <a:pt x="461" y="367"/>
                  </a:cubicBezTo>
                  <a:cubicBezTo>
                    <a:pt x="459" y="366"/>
                    <a:pt x="459" y="366"/>
                    <a:pt x="459" y="366"/>
                  </a:cubicBezTo>
                  <a:cubicBezTo>
                    <a:pt x="458" y="366"/>
                    <a:pt x="458" y="366"/>
                    <a:pt x="458" y="366"/>
                  </a:cubicBezTo>
                  <a:cubicBezTo>
                    <a:pt x="456" y="365"/>
                    <a:pt x="456" y="365"/>
                    <a:pt x="456" y="365"/>
                  </a:cubicBezTo>
                  <a:cubicBezTo>
                    <a:pt x="456" y="367"/>
                    <a:pt x="456" y="367"/>
                    <a:pt x="456" y="367"/>
                  </a:cubicBezTo>
                  <a:cubicBezTo>
                    <a:pt x="456" y="368"/>
                    <a:pt x="456" y="368"/>
                    <a:pt x="456" y="368"/>
                  </a:cubicBezTo>
                  <a:cubicBezTo>
                    <a:pt x="455" y="368"/>
                    <a:pt x="455" y="368"/>
                    <a:pt x="455" y="368"/>
                  </a:cubicBezTo>
                  <a:cubicBezTo>
                    <a:pt x="455" y="370"/>
                    <a:pt x="455" y="370"/>
                    <a:pt x="455" y="370"/>
                  </a:cubicBezTo>
                  <a:cubicBezTo>
                    <a:pt x="456" y="371"/>
                    <a:pt x="456" y="371"/>
                    <a:pt x="456" y="371"/>
                  </a:cubicBezTo>
                  <a:cubicBezTo>
                    <a:pt x="458" y="372"/>
                    <a:pt x="458" y="372"/>
                    <a:pt x="458" y="372"/>
                  </a:cubicBezTo>
                  <a:cubicBezTo>
                    <a:pt x="459" y="373"/>
                    <a:pt x="459" y="373"/>
                    <a:pt x="459" y="373"/>
                  </a:cubicBezTo>
                  <a:cubicBezTo>
                    <a:pt x="458" y="376"/>
                    <a:pt x="458" y="376"/>
                    <a:pt x="458" y="376"/>
                  </a:cubicBezTo>
                  <a:cubicBezTo>
                    <a:pt x="457" y="376"/>
                    <a:pt x="457" y="376"/>
                    <a:pt x="457" y="376"/>
                  </a:cubicBezTo>
                  <a:cubicBezTo>
                    <a:pt x="453" y="379"/>
                    <a:pt x="453" y="379"/>
                    <a:pt x="453" y="379"/>
                  </a:cubicBezTo>
                  <a:cubicBezTo>
                    <a:pt x="451" y="381"/>
                    <a:pt x="451" y="381"/>
                    <a:pt x="451" y="381"/>
                  </a:cubicBezTo>
                  <a:cubicBezTo>
                    <a:pt x="449" y="384"/>
                    <a:pt x="449" y="384"/>
                    <a:pt x="449" y="384"/>
                  </a:cubicBezTo>
                  <a:cubicBezTo>
                    <a:pt x="448" y="383"/>
                    <a:pt x="448" y="383"/>
                    <a:pt x="448" y="383"/>
                  </a:cubicBezTo>
                  <a:cubicBezTo>
                    <a:pt x="446" y="384"/>
                    <a:pt x="446" y="384"/>
                    <a:pt x="446" y="384"/>
                  </a:cubicBezTo>
                  <a:cubicBezTo>
                    <a:pt x="446" y="386"/>
                    <a:pt x="446" y="386"/>
                    <a:pt x="446" y="386"/>
                  </a:cubicBezTo>
                  <a:cubicBezTo>
                    <a:pt x="444" y="387"/>
                    <a:pt x="444" y="387"/>
                    <a:pt x="444" y="387"/>
                  </a:cubicBezTo>
                  <a:cubicBezTo>
                    <a:pt x="439" y="386"/>
                    <a:pt x="439" y="386"/>
                    <a:pt x="439" y="386"/>
                  </a:cubicBezTo>
                  <a:cubicBezTo>
                    <a:pt x="437" y="384"/>
                    <a:pt x="437" y="384"/>
                    <a:pt x="437" y="384"/>
                  </a:cubicBezTo>
                  <a:cubicBezTo>
                    <a:pt x="437" y="382"/>
                    <a:pt x="437" y="382"/>
                    <a:pt x="437" y="382"/>
                  </a:cubicBezTo>
                  <a:cubicBezTo>
                    <a:pt x="434" y="381"/>
                    <a:pt x="434" y="381"/>
                    <a:pt x="434" y="381"/>
                  </a:cubicBezTo>
                  <a:cubicBezTo>
                    <a:pt x="434" y="380"/>
                    <a:pt x="434" y="380"/>
                    <a:pt x="434" y="380"/>
                  </a:cubicBezTo>
                  <a:cubicBezTo>
                    <a:pt x="435" y="380"/>
                    <a:pt x="435" y="380"/>
                    <a:pt x="435" y="380"/>
                  </a:cubicBezTo>
                  <a:cubicBezTo>
                    <a:pt x="436" y="379"/>
                    <a:pt x="436" y="379"/>
                    <a:pt x="436" y="379"/>
                  </a:cubicBezTo>
                  <a:cubicBezTo>
                    <a:pt x="435" y="378"/>
                    <a:pt x="435" y="378"/>
                    <a:pt x="435" y="378"/>
                  </a:cubicBezTo>
                  <a:cubicBezTo>
                    <a:pt x="433" y="378"/>
                    <a:pt x="433" y="378"/>
                    <a:pt x="433" y="378"/>
                  </a:cubicBezTo>
                  <a:cubicBezTo>
                    <a:pt x="431" y="374"/>
                    <a:pt x="431" y="374"/>
                    <a:pt x="431" y="374"/>
                  </a:cubicBezTo>
                  <a:cubicBezTo>
                    <a:pt x="429" y="373"/>
                    <a:pt x="429" y="373"/>
                    <a:pt x="429" y="373"/>
                  </a:cubicBezTo>
                  <a:cubicBezTo>
                    <a:pt x="425" y="373"/>
                    <a:pt x="425" y="373"/>
                    <a:pt x="425" y="373"/>
                  </a:cubicBezTo>
                  <a:cubicBezTo>
                    <a:pt x="423" y="371"/>
                    <a:pt x="423" y="371"/>
                    <a:pt x="423" y="371"/>
                  </a:cubicBezTo>
                  <a:cubicBezTo>
                    <a:pt x="419" y="371"/>
                    <a:pt x="419" y="371"/>
                    <a:pt x="419" y="371"/>
                  </a:cubicBezTo>
                  <a:cubicBezTo>
                    <a:pt x="417" y="370"/>
                    <a:pt x="417" y="370"/>
                    <a:pt x="417" y="370"/>
                  </a:cubicBezTo>
                  <a:cubicBezTo>
                    <a:pt x="417" y="372"/>
                    <a:pt x="417" y="372"/>
                    <a:pt x="417" y="372"/>
                  </a:cubicBezTo>
                  <a:cubicBezTo>
                    <a:pt x="418" y="373"/>
                    <a:pt x="418" y="373"/>
                    <a:pt x="418" y="373"/>
                  </a:cubicBezTo>
                  <a:cubicBezTo>
                    <a:pt x="419" y="372"/>
                    <a:pt x="419" y="372"/>
                    <a:pt x="419" y="372"/>
                  </a:cubicBezTo>
                  <a:cubicBezTo>
                    <a:pt x="420" y="372"/>
                    <a:pt x="420" y="372"/>
                    <a:pt x="420" y="372"/>
                  </a:cubicBezTo>
                  <a:cubicBezTo>
                    <a:pt x="424" y="373"/>
                    <a:pt x="424" y="373"/>
                    <a:pt x="424" y="373"/>
                  </a:cubicBezTo>
                  <a:cubicBezTo>
                    <a:pt x="428" y="373"/>
                    <a:pt x="428" y="373"/>
                    <a:pt x="428" y="373"/>
                  </a:cubicBezTo>
                  <a:cubicBezTo>
                    <a:pt x="429" y="374"/>
                    <a:pt x="429" y="374"/>
                    <a:pt x="429" y="374"/>
                  </a:cubicBezTo>
                  <a:cubicBezTo>
                    <a:pt x="428" y="375"/>
                    <a:pt x="428" y="375"/>
                    <a:pt x="428" y="375"/>
                  </a:cubicBezTo>
                  <a:cubicBezTo>
                    <a:pt x="428" y="375"/>
                    <a:pt x="428" y="375"/>
                    <a:pt x="428" y="375"/>
                  </a:cubicBezTo>
                  <a:cubicBezTo>
                    <a:pt x="427" y="376"/>
                    <a:pt x="427" y="376"/>
                    <a:pt x="427" y="376"/>
                  </a:cubicBezTo>
                  <a:cubicBezTo>
                    <a:pt x="428" y="376"/>
                    <a:pt x="428" y="376"/>
                    <a:pt x="428" y="376"/>
                  </a:cubicBezTo>
                  <a:cubicBezTo>
                    <a:pt x="428" y="379"/>
                    <a:pt x="428" y="379"/>
                    <a:pt x="428" y="379"/>
                  </a:cubicBezTo>
                  <a:cubicBezTo>
                    <a:pt x="429" y="379"/>
                    <a:pt x="429" y="379"/>
                    <a:pt x="429" y="379"/>
                  </a:cubicBezTo>
                  <a:cubicBezTo>
                    <a:pt x="430" y="383"/>
                    <a:pt x="430" y="383"/>
                    <a:pt x="430" y="383"/>
                  </a:cubicBezTo>
                  <a:cubicBezTo>
                    <a:pt x="432" y="385"/>
                    <a:pt x="432" y="385"/>
                    <a:pt x="432" y="385"/>
                  </a:cubicBezTo>
                  <a:cubicBezTo>
                    <a:pt x="435" y="387"/>
                    <a:pt x="435" y="387"/>
                    <a:pt x="435" y="387"/>
                  </a:cubicBezTo>
                  <a:cubicBezTo>
                    <a:pt x="438" y="387"/>
                    <a:pt x="438" y="387"/>
                    <a:pt x="438" y="387"/>
                  </a:cubicBezTo>
                  <a:cubicBezTo>
                    <a:pt x="445" y="389"/>
                    <a:pt x="445" y="389"/>
                    <a:pt x="445" y="389"/>
                  </a:cubicBezTo>
                  <a:cubicBezTo>
                    <a:pt x="445" y="391"/>
                    <a:pt x="445" y="391"/>
                    <a:pt x="445" y="391"/>
                  </a:cubicBezTo>
                  <a:cubicBezTo>
                    <a:pt x="444" y="391"/>
                    <a:pt x="444" y="391"/>
                    <a:pt x="444" y="391"/>
                  </a:cubicBezTo>
                  <a:cubicBezTo>
                    <a:pt x="442" y="393"/>
                    <a:pt x="442" y="393"/>
                    <a:pt x="442" y="393"/>
                  </a:cubicBezTo>
                  <a:cubicBezTo>
                    <a:pt x="440" y="394"/>
                    <a:pt x="440" y="394"/>
                    <a:pt x="440" y="394"/>
                  </a:cubicBezTo>
                  <a:cubicBezTo>
                    <a:pt x="438" y="397"/>
                    <a:pt x="438" y="397"/>
                    <a:pt x="438" y="397"/>
                  </a:cubicBezTo>
                  <a:cubicBezTo>
                    <a:pt x="438" y="396"/>
                    <a:pt x="438" y="396"/>
                    <a:pt x="438" y="396"/>
                  </a:cubicBezTo>
                  <a:cubicBezTo>
                    <a:pt x="437" y="397"/>
                    <a:pt x="437" y="397"/>
                    <a:pt x="437" y="397"/>
                  </a:cubicBezTo>
                  <a:cubicBezTo>
                    <a:pt x="437" y="398"/>
                    <a:pt x="437" y="398"/>
                    <a:pt x="437" y="398"/>
                  </a:cubicBezTo>
                  <a:cubicBezTo>
                    <a:pt x="431" y="404"/>
                    <a:pt x="431" y="404"/>
                    <a:pt x="431" y="404"/>
                  </a:cubicBezTo>
                  <a:cubicBezTo>
                    <a:pt x="429" y="405"/>
                    <a:pt x="429" y="405"/>
                    <a:pt x="429" y="405"/>
                  </a:cubicBezTo>
                  <a:cubicBezTo>
                    <a:pt x="427" y="408"/>
                    <a:pt x="427" y="408"/>
                    <a:pt x="427" y="408"/>
                  </a:cubicBezTo>
                  <a:cubicBezTo>
                    <a:pt x="426" y="408"/>
                    <a:pt x="426" y="408"/>
                    <a:pt x="426" y="408"/>
                  </a:cubicBezTo>
                  <a:cubicBezTo>
                    <a:pt x="425" y="407"/>
                    <a:pt x="425" y="407"/>
                    <a:pt x="425" y="407"/>
                  </a:cubicBezTo>
                  <a:cubicBezTo>
                    <a:pt x="424" y="407"/>
                    <a:pt x="424" y="407"/>
                    <a:pt x="424" y="407"/>
                  </a:cubicBezTo>
                  <a:cubicBezTo>
                    <a:pt x="423" y="408"/>
                    <a:pt x="423" y="408"/>
                    <a:pt x="423" y="408"/>
                  </a:cubicBezTo>
                  <a:cubicBezTo>
                    <a:pt x="421" y="406"/>
                    <a:pt x="421" y="406"/>
                    <a:pt x="421" y="406"/>
                  </a:cubicBezTo>
                  <a:cubicBezTo>
                    <a:pt x="420" y="405"/>
                    <a:pt x="420" y="405"/>
                    <a:pt x="420" y="405"/>
                  </a:cubicBezTo>
                  <a:cubicBezTo>
                    <a:pt x="419" y="406"/>
                    <a:pt x="419" y="406"/>
                    <a:pt x="419" y="406"/>
                  </a:cubicBezTo>
                  <a:cubicBezTo>
                    <a:pt x="419" y="405"/>
                    <a:pt x="419" y="405"/>
                    <a:pt x="419" y="405"/>
                  </a:cubicBezTo>
                  <a:cubicBezTo>
                    <a:pt x="418" y="405"/>
                    <a:pt x="418" y="405"/>
                    <a:pt x="418" y="405"/>
                  </a:cubicBezTo>
                  <a:cubicBezTo>
                    <a:pt x="419" y="403"/>
                    <a:pt x="419" y="403"/>
                    <a:pt x="419" y="403"/>
                  </a:cubicBezTo>
                  <a:cubicBezTo>
                    <a:pt x="419" y="403"/>
                    <a:pt x="419" y="403"/>
                    <a:pt x="419" y="403"/>
                  </a:cubicBezTo>
                  <a:cubicBezTo>
                    <a:pt x="418" y="402"/>
                    <a:pt x="418" y="402"/>
                    <a:pt x="418" y="402"/>
                  </a:cubicBezTo>
                  <a:cubicBezTo>
                    <a:pt x="416" y="403"/>
                    <a:pt x="416" y="403"/>
                    <a:pt x="416" y="403"/>
                  </a:cubicBezTo>
                  <a:cubicBezTo>
                    <a:pt x="415" y="406"/>
                    <a:pt x="415" y="406"/>
                    <a:pt x="415" y="406"/>
                  </a:cubicBezTo>
                  <a:cubicBezTo>
                    <a:pt x="415" y="405"/>
                    <a:pt x="415" y="405"/>
                    <a:pt x="415" y="405"/>
                  </a:cubicBezTo>
                  <a:cubicBezTo>
                    <a:pt x="414" y="402"/>
                    <a:pt x="414" y="402"/>
                    <a:pt x="414" y="402"/>
                  </a:cubicBezTo>
                  <a:cubicBezTo>
                    <a:pt x="413" y="404"/>
                    <a:pt x="413" y="404"/>
                    <a:pt x="413" y="404"/>
                  </a:cubicBezTo>
                  <a:cubicBezTo>
                    <a:pt x="414" y="405"/>
                    <a:pt x="414" y="405"/>
                    <a:pt x="414" y="405"/>
                  </a:cubicBezTo>
                  <a:cubicBezTo>
                    <a:pt x="414" y="409"/>
                    <a:pt x="414" y="409"/>
                    <a:pt x="414" y="409"/>
                  </a:cubicBezTo>
                  <a:cubicBezTo>
                    <a:pt x="412" y="412"/>
                    <a:pt x="412" y="412"/>
                    <a:pt x="412" y="412"/>
                  </a:cubicBezTo>
                  <a:cubicBezTo>
                    <a:pt x="411" y="411"/>
                    <a:pt x="411" y="411"/>
                    <a:pt x="411" y="411"/>
                  </a:cubicBezTo>
                  <a:cubicBezTo>
                    <a:pt x="410" y="410"/>
                    <a:pt x="410" y="410"/>
                    <a:pt x="410" y="410"/>
                  </a:cubicBezTo>
                  <a:cubicBezTo>
                    <a:pt x="409" y="408"/>
                    <a:pt x="409" y="408"/>
                    <a:pt x="409" y="408"/>
                  </a:cubicBezTo>
                  <a:cubicBezTo>
                    <a:pt x="409" y="410"/>
                    <a:pt x="409" y="410"/>
                    <a:pt x="409" y="410"/>
                  </a:cubicBezTo>
                  <a:cubicBezTo>
                    <a:pt x="410" y="411"/>
                    <a:pt x="410" y="411"/>
                    <a:pt x="410" y="411"/>
                  </a:cubicBezTo>
                  <a:cubicBezTo>
                    <a:pt x="408" y="412"/>
                    <a:pt x="408" y="412"/>
                    <a:pt x="408" y="412"/>
                  </a:cubicBezTo>
                  <a:cubicBezTo>
                    <a:pt x="408" y="413"/>
                    <a:pt x="408" y="413"/>
                    <a:pt x="408" y="413"/>
                  </a:cubicBezTo>
                  <a:cubicBezTo>
                    <a:pt x="407" y="413"/>
                    <a:pt x="407" y="413"/>
                    <a:pt x="407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1"/>
                    <a:pt x="405" y="411"/>
                    <a:pt x="405" y="411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402" y="408"/>
                    <a:pt x="402" y="408"/>
                    <a:pt x="402" y="408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5" y="405"/>
                    <a:pt x="395" y="405"/>
                    <a:pt x="395" y="405"/>
                  </a:cubicBezTo>
                  <a:cubicBezTo>
                    <a:pt x="394" y="402"/>
                    <a:pt x="394" y="402"/>
                    <a:pt x="394" y="402"/>
                  </a:cubicBezTo>
                  <a:cubicBezTo>
                    <a:pt x="393" y="401"/>
                    <a:pt x="393" y="401"/>
                    <a:pt x="393" y="401"/>
                  </a:cubicBezTo>
                  <a:cubicBezTo>
                    <a:pt x="390" y="400"/>
                    <a:pt x="390" y="400"/>
                    <a:pt x="390" y="400"/>
                  </a:cubicBezTo>
                  <a:cubicBezTo>
                    <a:pt x="389" y="398"/>
                    <a:pt x="389" y="398"/>
                    <a:pt x="389" y="398"/>
                  </a:cubicBezTo>
                  <a:cubicBezTo>
                    <a:pt x="389" y="401"/>
                    <a:pt x="389" y="401"/>
                    <a:pt x="389" y="401"/>
                  </a:cubicBezTo>
                  <a:cubicBezTo>
                    <a:pt x="388" y="400"/>
                    <a:pt x="388" y="400"/>
                    <a:pt x="388" y="400"/>
                  </a:cubicBezTo>
                  <a:cubicBezTo>
                    <a:pt x="389" y="403"/>
                    <a:pt x="389" y="403"/>
                    <a:pt x="389" y="403"/>
                  </a:cubicBezTo>
                  <a:cubicBezTo>
                    <a:pt x="390" y="404"/>
                    <a:pt x="390" y="404"/>
                    <a:pt x="390" y="404"/>
                  </a:cubicBezTo>
                  <a:cubicBezTo>
                    <a:pt x="391" y="404"/>
                    <a:pt x="391" y="404"/>
                    <a:pt x="391" y="404"/>
                  </a:cubicBezTo>
                  <a:cubicBezTo>
                    <a:pt x="390" y="402"/>
                    <a:pt x="390" y="402"/>
                    <a:pt x="390" y="402"/>
                  </a:cubicBezTo>
                  <a:cubicBezTo>
                    <a:pt x="390" y="402"/>
                    <a:pt x="390" y="402"/>
                    <a:pt x="390" y="402"/>
                  </a:cubicBezTo>
                  <a:cubicBezTo>
                    <a:pt x="391" y="402"/>
                    <a:pt x="391" y="402"/>
                    <a:pt x="391" y="402"/>
                  </a:cubicBezTo>
                  <a:cubicBezTo>
                    <a:pt x="395" y="405"/>
                    <a:pt x="395" y="405"/>
                    <a:pt x="395" y="405"/>
                  </a:cubicBezTo>
                  <a:cubicBezTo>
                    <a:pt x="398" y="407"/>
                    <a:pt x="398" y="407"/>
                    <a:pt x="398" y="407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6" y="409"/>
                    <a:pt x="396" y="409"/>
                    <a:pt x="396" y="409"/>
                  </a:cubicBezTo>
                  <a:cubicBezTo>
                    <a:pt x="394" y="410"/>
                    <a:pt x="394" y="410"/>
                    <a:pt x="394" y="410"/>
                  </a:cubicBezTo>
                  <a:cubicBezTo>
                    <a:pt x="393" y="409"/>
                    <a:pt x="393" y="409"/>
                    <a:pt x="393" y="409"/>
                  </a:cubicBezTo>
                  <a:cubicBezTo>
                    <a:pt x="393" y="410"/>
                    <a:pt x="393" y="410"/>
                    <a:pt x="393" y="410"/>
                  </a:cubicBezTo>
                  <a:cubicBezTo>
                    <a:pt x="393" y="411"/>
                    <a:pt x="393" y="411"/>
                    <a:pt x="393" y="411"/>
                  </a:cubicBezTo>
                  <a:cubicBezTo>
                    <a:pt x="394" y="411"/>
                    <a:pt x="394" y="411"/>
                    <a:pt x="394" y="411"/>
                  </a:cubicBezTo>
                  <a:cubicBezTo>
                    <a:pt x="398" y="410"/>
                    <a:pt x="398" y="410"/>
                    <a:pt x="398" y="410"/>
                  </a:cubicBezTo>
                  <a:cubicBezTo>
                    <a:pt x="399" y="409"/>
                    <a:pt x="399" y="409"/>
                    <a:pt x="399" y="409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1" y="410"/>
                    <a:pt x="401" y="410"/>
                    <a:pt x="401" y="410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5" y="416"/>
                    <a:pt x="405" y="416"/>
                    <a:pt x="405" y="416"/>
                  </a:cubicBezTo>
                  <a:cubicBezTo>
                    <a:pt x="405" y="420"/>
                    <a:pt x="405" y="420"/>
                    <a:pt x="405" y="420"/>
                  </a:cubicBezTo>
                  <a:cubicBezTo>
                    <a:pt x="402" y="422"/>
                    <a:pt x="402" y="422"/>
                    <a:pt x="402" y="422"/>
                  </a:cubicBezTo>
                  <a:cubicBezTo>
                    <a:pt x="401" y="422"/>
                    <a:pt x="401" y="422"/>
                    <a:pt x="401" y="422"/>
                  </a:cubicBezTo>
                  <a:cubicBezTo>
                    <a:pt x="400" y="423"/>
                    <a:pt x="400" y="423"/>
                    <a:pt x="400" y="423"/>
                  </a:cubicBezTo>
                  <a:cubicBezTo>
                    <a:pt x="398" y="423"/>
                    <a:pt x="398" y="423"/>
                    <a:pt x="398" y="423"/>
                  </a:cubicBezTo>
                  <a:cubicBezTo>
                    <a:pt x="396" y="422"/>
                    <a:pt x="396" y="422"/>
                    <a:pt x="396" y="422"/>
                  </a:cubicBezTo>
                  <a:cubicBezTo>
                    <a:pt x="393" y="421"/>
                    <a:pt x="393" y="421"/>
                    <a:pt x="393" y="421"/>
                  </a:cubicBezTo>
                  <a:cubicBezTo>
                    <a:pt x="390" y="418"/>
                    <a:pt x="390" y="418"/>
                    <a:pt x="390" y="418"/>
                  </a:cubicBezTo>
                  <a:cubicBezTo>
                    <a:pt x="389" y="415"/>
                    <a:pt x="389" y="415"/>
                    <a:pt x="389" y="415"/>
                  </a:cubicBezTo>
                  <a:cubicBezTo>
                    <a:pt x="388" y="414"/>
                    <a:pt x="388" y="414"/>
                    <a:pt x="388" y="414"/>
                  </a:cubicBezTo>
                  <a:cubicBezTo>
                    <a:pt x="388" y="415"/>
                    <a:pt x="388" y="415"/>
                    <a:pt x="388" y="415"/>
                  </a:cubicBezTo>
                  <a:cubicBezTo>
                    <a:pt x="388" y="416"/>
                    <a:pt x="388" y="416"/>
                    <a:pt x="388" y="416"/>
                  </a:cubicBezTo>
                  <a:cubicBezTo>
                    <a:pt x="388" y="418"/>
                    <a:pt x="388" y="418"/>
                    <a:pt x="388" y="418"/>
                  </a:cubicBezTo>
                  <a:cubicBezTo>
                    <a:pt x="389" y="420"/>
                    <a:pt x="389" y="420"/>
                    <a:pt x="389" y="420"/>
                  </a:cubicBezTo>
                  <a:cubicBezTo>
                    <a:pt x="391" y="423"/>
                    <a:pt x="391" y="423"/>
                    <a:pt x="391" y="423"/>
                  </a:cubicBezTo>
                  <a:cubicBezTo>
                    <a:pt x="392" y="426"/>
                    <a:pt x="392" y="426"/>
                    <a:pt x="392" y="426"/>
                  </a:cubicBezTo>
                  <a:cubicBezTo>
                    <a:pt x="391" y="427"/>
                    <a:pt x="391" y="427"/>
                    <a:pt x="391" y="427"/>
                  </a:cubicBezTo>
                  <a:cubicBezTo>
                    <a:pt x="390" y="427"/>
                    <a:pt x="390" y="427"/>
                    <a:pt x="390" y="427"/>
                  </a:cubicBezTo>
                  <a:cubicBezTo>
                    <a:pt x="389" y="427"/>
                    <a:pt x="389" y="427"/>
                    <a:pt x="389" y="427"/>
                  </a:cubicBezTo>
                  <a:cubicBezTo>
                    <a:pt x="388" y="425"/>
                    <a:pt x="388" y="425"/>
                    <a:pt x="388" y="425"/>
                  </a:cubicBezTo>
                  <a:cubicBezTo>
                    <a:pt x="388" y="426"/>
                    <a:pt x="388" y="426"/>
                    <a:pt x="388" y="426"/>
                  </a:cubicBezTo>
                  <a:cubicBezTo>
                    <a:pt x="387" y="426"/>
                    <a:pt x="387" y="426"/>
                    <a:pt x="387" y="426"/>
                  </a:cubicBezTo>
                  <a:cubicBezTo>
                    <a:pt x="388" y="427"/>
                    <a:pt x="388" y="427"/>
                    <a:pt x="388" y="427"/>
                  </a:cubicBezTo>
                  <a:cubicBezTo>
                    <a:pt x="389" y="428"/>
                    <a:pt x="389" y="428"/>
                    <a:pt x="389" y="428"/>
                  </a:cubicBezTo>
                  <a:cubicBezTo>
                    <a:pt x="390" y="429"/>
                    <a:pt x="390" y="429"/>
                    <a:pt x="390" y="429"/>
                  </a:cubicBezTo>
                  <a:cubicBezTo>
                    <a:pt x="387" y="428"/>
                    <a:pt x="387" y="428"/>
                    <a:pt x="387" y="428"/>
                  </a:cubicBezTo>
                  <a:cubicBezTo>
                    <a:pt x="386" y="428"/>
                    <a:pt x="386" y="428"/>
                    <a:pt x="386" y="428"/>
                  </a:cubicBezTo>
                  <a:cubicBezTo>
                    <a:pt x="386" y="429"/>
                    <a:pt x="386" y="429"/>
                    <a:pt x="386" y="429"/>
                  </a:cubicBezTo>
                  <a:cubicBezTo>
                    <a:pt x="387" y="430"/>
                    <a:pt x="387" y="430"/>
                    <a:pt x="387" y="430"/>
                  </a:cubicBezTo>
                  <a:cubicBezTo>
                    <a:pt x="387" y="431"/>
                    <a:pt x="387" y="431"/>
                    <a:pt x="387" y="431"/>
                  </a:cubicBezTo>
                  <a:cubicBezTo>
                    <a:pt x="385" y="433"/>
                    <a:pt x="385" y="433"/>
                    <a:pt x="385" y="433"/>
                  </a:cubicBezTo>
                  <a:cubicBezTo>
                    <a:pt x="385" y="431"/>
                    <a:pt x="385" y="431"/>
                    <a:pt x="385" y="431"/>
                  </a:cubicBezTo>
                  <a:cubicBezTo>
                    <a:pt x="384" y="431"/>
                    <a:pt x="384" y="431"/>
                    <a:pt x="384" y="431"/>
                  </a:cubicBezTo>
                  <a:cubicBezTo>
                    <a:pt x="385" y="432"/>
                    <a:pt x="385" y="432"/>
                    <a:pt x="385" y="432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84" y="432"/>
                    <a:pt x="384" y="432"/>
                    <a:pt x="384" y="432"/>
                  </a:cubicBezTo>
                  <a:cubicBezTo>
                    <a:pt x="382" y="432"/>
                    <a:pt x="382" y="432"/>
                    <a:pt x="382" y="432"/>
                  </a:cubicBezTo>
                  <a:cubicBezTo>
                    <a:pt x="381" y="433"/>
                    <a:pt x="381" y="433"/>
                    <a:pt x="381" y="433"/>
                  </a:cubicBezTo>
                  <a:cubicBezTo>
                    <a:pt x="378" y="434"/>
                    <a:pt x="378" y="434"/>
                    <a:pt x="378" y="434"/>
                  </a:cubicBezTo>
                  <a:cubicBezTo>
                    <a:pt x="380" y="435"/>
                    <a:pt x="380" y="435"/>
                    <a:pt x="380" y="435"/>
                  </a:cubicBezTo>
                  <a:cubicBezTo>
                    <a:pt x="380" y="437"/>
                    <a:pt x="380" y="437"/>
                    <a:pt x="380" y="437"/>
                  </a:cubicBezTo>
                  <a:cubicBezTo>
                    <a:pt x="379" y="437"/>
                    <a:pt x="379" y="437"/>
                    <a:pt x="379" y="437"/>
                  </a:cubicBezTo>
                  <a:cubicBezTo>
                    <a:pt x="379" y="436"/>
                    <a:pt x="379" y="436"/>
                    <a:pt x="379" y="436"/>
                  </a:cubicBezTo>
                  <a:cubicBezTo>
                    <a:pt x="377" y="435"/>
                    <a:pt x="377" y="435"/>
                    <a:pt x="377" y="435"/>
                  </a:cubicBezTo>
                  <a:cubicBezTo>
                    <a:pt x="375" y="434"/>
                    <a:pt x="375" y="434"/>
                    <a:pt x="375" y="434"/>
                  </a:cubicBezTo>
                  <a:cubicBezTo>
                    <a:pt x="375" y="436"/>
                    <a:pt x="375" y="436"/>
                    <a:pt x="375" y="436"/>
                  </a:cubicBezTo>
                  <a:cubicBezTo>
                    <a:pt x="374" y="436"/>
                    <a:pt x="374" y="436"/>
                    <a:pt x="374" y="436"/>
                  </a:cubicBezTo>
                  <a:cubicBezTo>
                    <a:pt x="377" y="438"/>
                    <a:pt x="377" y="438"/>
                    <a:pt x="377" y="438"/>
                  </a:cubicBezTo>
                  <a:cubicBezTo>
                    <a:pt x="376" y="439"/>
                    <a:pt x="376" y="439"/>
                    <a:pt x="376" y="439"/>
                  </a:cubicBezTo>
                  <a:cubicBezTo>
                    <a:pt x="376" y="439"/>
                    <a:pt x="376" y="439"/>
                    <a:pt x="376" y="439"/>
                  </a:cubicBezTo>
                  <a:cubicBezTo>
                    <a:pt x="374" y="439"/>
                    <a:pt x="374" y="439"/>
                    <a:pt x="374" y="439"/>
                  </a:cubicBezTo>
                  <a:cubicBezTo>
                    <a:pt x="373" y="442"/>
                    <a:pt x="373" y="442"/>
                    <a:pt x="373" y="442"/>
                  </a:cubicBezTo>
                  <a:cubicBezTo>
                    <a:pt x="371" y="443"/>
                    <a:pt x="371" y="443"/>
                    <a:pt x="371" y="443"/>
                  </a:cubicBezTo>
                  <a:cubicBezTo>
                    <a:pt x="371" y="444"/>
                    <a:pt x="371" y="444"/>
                    <a:pt x="371" y="444"/>
                  </a:cubicBezTo>
                  <a:cubicBezTo>
                    <a:pt x="371" y="445"/>
                    <a:pt x="371" y="445"/>
                    <a:pt x="371" y="445"/>
                  </a:cubicBezTo>
                  <a:cubicBezTo>
                    <a:pt x="370" y="445"/>
                    <a:pt x="370" y="445"/>
                    <a:pt x="370" y="445"/>
                  </a:cubicBezTo>
                  <a:cubicBezTo>
                    <a:pt x="369" y="446"/>
                    <a:pt x="369" y="446"/>
                    <a:pt x="369" y="446"/>
                  </a:cubicBezTo>
                  <a:cubicBezTo>
                    <a:pt x="369" y="448"/>
                    <a:pt x="369" y="448"/>
                    <a:pt x="369" y="448"/>
                  </a:cubicBezTo>
                  <a:cubicBezTo>
                    <a:pt x="368" y="448"/>
                    <a:pt x="368" y="448"/>
                    <a:pt x="368" y="448"/>
                  </a:cubicBezTo>
                  <a:cubicBezTo>
                    <a:pt x="365" y="451"/>
                    <a:pt x="365" y="451"/>
                    <a:pt x="365" y="451"/>
                  </a:cubicBezTo>
                  <a:cubicBezTo>
                    <a:pt x="363" y="452"/>
                    <a:pt x="363" y="452"/>
                    <a:pt x="363" y="452"/>
                  </a:cubicBezTo>
                  <a:cubicBezTo>
                    <a:pt x="363" y="453"/>
                    <a:pt x="363" y="453"/>
                    <a:pt x="363" y="453"/>
                  </a:cubicBezTo>
                  <a:cubicBezTo>
                    <a:pt x="361" y="455"/>
                    <a:pt x="361" y="455"/>
                    <a:pt x="361" y="455"/>
                  </a:cubicBezTo>
                  <a:cubicBezTo>
                    <a:pt x="359" y="454"/>
                    <a:pt x="359" y="454"/>
                    <a:pt x="359" y="454"/>
                  </a:cubicBezTo>
                  <a:cubicBezTo>
                    <a:pt x="359" y="455"/>
                    <a:pt x="359" y="455"/>
                    <a:pt x="359" y="455"/>
                  </a:cubicBezTo>
                  <a:cubicBezTo>
                    <a:pt x="360" y="457"/>
                    <a:pt x="360" y="457"/>
                    <a:pt x="360" y="457"/>
                  </a:cubicBezTo>
                  <a:cubicBezTo>
                    <a:pt x="358" y="458"/>
                    <a:pt x="358" y="458"/>
                    <a:pt x="358" y="458"/>
                  </a:cubicBezTo>
                  <a:cubicBezTo>
                    <a:pt x="358" y="462"/>
                    <a:pt x="358" y="462"/>
                    <a:pt x="358" y="462"/>
                  </a:cubicBezTo>
                  <a:cubicBezTo>
                    <a:pt x="357" y="463"/>
                    <a:pt x="357" y="463"/>
                    <a:pt x="357" y="463"/>
                  </a:cubicBezTo>
                  <a:cubicBezTo>
                    <a:pt x="356" y="466"/>
                    <a:pt x="356" y="466"/>
                    <a:pt x="356" y="466"/>
                  </a:cubicBezTo>
                  <a:cubicBezTo>
                    <a:pt x="355" y="466"/>
                    <a:pt x="355" y="466"/>
                    <a:pt x="355" y="466"/>
                  </a:cubicBezTo>
                  <a:cubicBezTo>
                    <a:pt x="353" y="470"/>
                    <a:pt x="353" y="470"/>
                    <a:pt x="353" y="470"/>
                  </a:cubicBezTo>
                  <a:cubicBezTo>
                    <a:pt x="354" y="471"/>
                    <a:pt x="354" y="471"/>
                    <a:pt x="354" y="471"/>
                  </a:cubicBezTo>
                  <a:cubicBezTo>
                    <a:pt x="354" y="473"/>
                    <a:pt x="354" y="473"/>
                    <a:pt x="354" y="473"/>
                  </a:cubicBezTo>
                  <a:cubicBezTo>
                    <a:pt x="352" y="476"/>
                    <a:pt x="352" y="476"/>
                    <a:pt x="352" y="476"/>
                  </a:cubicBezTo>
                  <a:cubicBezTo>
                    <a:pt x="352" y="477"/>
                    <a:pt x="352" y="477"/>
                    <a:pt x="352" y="477"/>
                  </a:cubicBezTo>
                  <a:cubicBezTo>
                    <a:pt x="350" y="478"/>
                    <a:pt x="350" y="478"/>
                    <a:pt x="350" y="478"/>
                  </a:cubicBezTo>
                  <a:cubicBezTo>
                    <a:pt x="350" y="479"/>
                    <a:pt x="350" y="479"/>
                    <a:pt x="350" y="479"/>
                  </a:cubicBezTo>
                  <a:cubicBezTo>
                    <a:pt x="351" y="479"/>
                    <a:pt x="351" y="479"/>
                    <a:pt x="351" y="479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1" y="482"/>
                    <a:pt x="351" y="482"/>
                    <a:pt x="351" y="482"/>
                  </a:cubicBezTo>
                  <a:cubicBezTo>
                    <a:pt x="352" y="483"/>
                    <a:pt x="352" y="483"/>
                    <a:pt x="352" y="483"/>
                  </a:cubicBezTo>
                  <a:cubicBezTo>
                    <a:pt x="352" y="485"/>
                    <a:pt x="352" y="485"/>
                    <a:pt x="352" y="485"/>
                  </a:cubicBezTo>
                  <a:cubicBezTo>
                    <a:pt x="353" y="486"/>
                    <a:pt x="353" y="486"/>
                    <a:pt x="353" y="486"/>
                  </a:cubicBezTo>
                  <a:cubicBezTo>
                    <a:pt x="351" y="490"/>
                    <a:pt x="351" y="490"/>
                    <a:pt x="351" y="490"/>
                  </a:cubicBezTo>
                  <a:cubicBezTo>
                    <a:pt x="349" y="492"/>
                    <a:pt x="349" y="492"/>
                    <a:pt x="349" y="492"/>
                  </a:cubicBezTo>
                  <a:cubicBezTo>
                    <a:pt x="344" y="493"/>
                    <a:pt x="344" y="493"/>
                    <a:pt x="344" y="493"/>
                  </a:cubicBezTo>
                  <a:cubicBezTo>
                    <a:pt x="344" y="495"/>
                    <a:pt x="344" y="495"/>
                    <a:pt x="344" y="495"/>
                  </a:cubicBezTo>
                  <a:cubicBezTo>
                    <a:pt x="346" y="493"/>
                    <a:pt x="346" y="493"/>
                    <a:pt x="346" y="493"/>
                  </a:cubicBezTo>
                  <a:cubicBezTo>
                    <a:pt x="350" y="492"/>
                    <a:pt x="350" y="492"/>
                    <a:pt x="350" y="492"/>
                  </a:cubicBezTo>
                  <a:cubicBezTo>
                    <a:pt x="353" y="489"/>
                    <a:pt x="353" y="489"/>
                    <a:pt x="353" y="489"/>
                  </a:cubicBezTo>
                  <a:cubicBezTo>
                    <a:pt x="355" y="484"/>
                    <a:pt x="355" y="484"/>
                    <a:pt x="355" y="484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2" y="485"/>
                    <a:pt x="362" y="485"/>
                    <a:pt x="362" y="485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1" y="488"/>
                    <a:pt x="361" y="488"/>
                    <a:pt x="361" y="488"/>
                  </a:cubicBezTo>
                  <a:cubicBezTo>
                    <a:pt x="361" y="490"/>
                    <a:pt x="361" y="490"/>
                    <a:pt x="361" y="490"/>
                  </a:cubicBezTo>
                  <a:cubicBezTo>
                    <a:pt x="362" y="493"/>
                    <a:pt x="362" y="493"/>
                    <a:pt x="362" y="493"/>
                  </a:cubicBezTo>
                  <a:cubicBezTo>
                    <a:pt x="362" y="496"/>
                    <a:pt x="362" y="496"/>
                    <a:pt x="362" y="496"/>
                  </a:cubicBezTo>
                  <a:cubicBezTo>
                    <a:pt x="361" y="500"/>
                    <a:pt x="361" y="500"/>
                    <a:pt x="361" y="500"/>
                  </a:cubicBezTo>
                  <a:cubicBezTo>
                    <a:pt x="362" y="501"/>
                    <a:pt x="362" y="501"/>
                    <a:pt x="362" y="501"/>
                  </a:cubicBezTo>
                  <a:cubicBezTo>
                    <a:pt x="362" y="505"/>
                    <a:pt x="362" y="505"/>
                    <a:pt x="362" y="505"/>
                  </a:cubicBezTo>
                  <a:cubicBezTo>
                    <a:pt x="362" y="506"/>
                    <a:pt x="362" y="506"/>
                    <a:pt x="362" y="506"/>
                  </a:cubicBezTo>
                  <a:cubicBezTo>
                    <a:pt x="356" y="512"/>
                    <a:pt x="356" y="512"/>
                    <a:pt x="356" y="512"/>
                  </a:cubicBezTo>
                  <a:cubicBezTo>
                    <a:pt x="354" y="512"/>
                    <a:pt x="354" y="512"/>
                    <a:pt x="354" y="512"/>
                  </a:cubicBezTo>
                  <a:cubicBezTo>
                    <a:pt x="352" y="512"/>
                    <a:pt x="352" y="512"/>
                    <a:pt x="352" y="512"/>
                  </a:cubicBezTo>
                  <a:cubicBezTo>
                    <a:pt x="354" y="513"/>
                    <a:pt x="354" y="513"/>
                    <a:pt x="354" y="513"/>
                  </a:cubicBezTo>
                  <a:cubicBezTo>
                    <a:pt x="356" y="513"/>
                    <a:pt x="356" y="513"/>
                    <a:pt x="356" y="513"/>
                  </a:cubicBezTo>
                  <a:cubicBezTo>
                    <a:pt x="363" y="511"/>
                    <a:pt x="363" y="511"/>
                    <a:pt x="363" y="511"/>
                  </a:cubicBezTo>
                  <a:cubicBezTo>
                    <a:pt x="369" y="509"/>
                    <a:pt x="369" y="509"/>
                    <a:pt x="369" y="509"/>
                  </a:cubicBezTo>
                  <a:cubicBezTo>
                    <a:pt x="372" y="509"/>
                    <a:pt x="372" y="509"/>
                    <a:pt x="372" y="509"/>
                  </a:cubicBezTo>
                  <a:cubicBezTo>
                    <a:pt x="376" y="511"/>
                    <a:pt x="376" y="511"/>
                    <a:pt x="376" y="511"/>
                  </a:cubicBezTo>
                  <a:cubicBezTo>
                    <a:pt x="379" y="514"/>
                    <a:pt x="379" y="514"/>
                    <a:pt x="379" y="514"/>
                  </a:cubicBezTo>
                  <a:cubicBezTo>
                    <a:pt x="383" y="515"/>
                    <a:pt x="383" y="515"/>
                    <a:pt x="383" y="515"/>
                  </a:cubicBezTo>
                  <a:cubicBezTo>
                    <a:pt x="384" y="516"/>
                    <a:pt x="384" y="516"/>
                    <a:pt x="384" y="516"/>
                  </a:cubicBezTo>
                  <a:cubicBezTo>
                    <a:pt x="385" y="516"/>
                    <a:pt x="385" y="516"/>
                    <a:pt x="385" y="516"/>
                  </a:cubicBezTo>
                  <a:cubicBezTo>
                    <a:pt x="388" y="519"/>
                    <a:pt x="388" y="519"/>
                    <a:pt x="388" y="519"/>
                  </a:cubicBezTo>
                  <a:cubicBezTo>
                    <a:pt x="389" y="519"/>
                    <a:pt x="389" y="519"/>
                    <a:pt x="389" y="519"/>
                  </a:cubicBezTo>
                  <a:cubicBezTo>
                    <a:pt x="391" y="522"/>
                    <a:pt x="391" y="522"/>
                    <a:pt x="391" y="522"/>
                  </a:cubicBezTo>
                  <a:cubicBezTo>
                    <a:pt x="392" y="523"/>
                    <a:pt x="392" y="523"/>
                    <a:pt x="392" y="523"/>
                  </a:cubicBezTo>
                  <a:cubicBezTo>
                    <a:pt x="392" y="525"/>
                    <a:pt x="392" y="525"/>
                    <a:pt x="392" y="525"/>
                  </a:cubicBezTo>
                  <a:cubicBezTo>
                    <a:pt x="393" y="526"/>
                    <a:pt x="393" y="526"/>
                    <a:pt x="393" y="526"/>
                  </a:cubicBezTo>
                  <a:cubicBezTo>
                    <a:pt x="395" y="529"/>
                    <a:pt x="395" y="529"/>
                    <a:pt x="395" y="529"/>
                  </a:cubicBezTo>
                  <a:cubicBezTo>
                    <a:pt x="395" y="530"/>
                    <a:pt x="395" y="530"/>
                    <a:pt x="395" y="530"/>
                  </a:cubicBezTo>
                  <a:cubicBezTo>
                    <a:pt x="396" y="529"/>
                    <a:pt x="396" y="529"/>
                    <a:pt x="396" y="529"/>
                  </a:cubicBezTo>
                  <a:cubicBezTo>
                    <a:pt x="397" y="530"/>
                    <a:pt x="397" y="530"/>
                    <a:pt x="397" y="530"/>
                  </a:cubicBezTo>
                  <a:cubicBezTo>
                    <a:pt x="400" y="532"/>
                    <a:pt x="400" y="532"/>
                    <a:pt x="400" y="532"/>
                  </a:cubicBezTo>
                  <a:cubicBezTo>
                    <a:pt x="401" y="533"/>
                    <a:pt x="401" y="533"/>
                    <a:pt x="401" y="533"/>
                  </a:cubicBezTo>
                  <a:cubicBezTo>
                    <a:pt x="404" y="535"/>
                    <a:pt x="404" y="535"/>
                    <a:pt x="404" y="535"/>
                  </a:cubicBezTo>
                  <a:cubicBezTo>
                    <a:pt x="405" y="535"/>
                    <a:pt x="405" y="535"/>
                    <a:pt x="405" y="535"/>
                  </a:cubicBezTo>
                  <a:cubicBezTo>
                    <a:pt x="408" y="538"/>
                    <a:pt x="408" y="538"/>
                    <a:pt x="408" y="538"/>
                  </a:cubicBezTo>
                  <a:cubicBezTo>
                    <a:pt x="409" y="539"/>
                    <a:pt x="409" y="539"/>
                    <a:pt x="409" y="539"/>
                  </a:cubicBezTo>
                  <a:cubicBezTo>
                    <a:pt x="411" y="541"/>
                    <a:pt x="411" y="541"/>
                    <a:pt x="411" y="541"/>
                  </a:cubicBezTo>
                  <a:cubicBezTo>
                    <a:pt x="411" y="542"/>
                    <a:pt x="411" y="542"/>
                    <a:pt x="411" y="542"/>
                  </a:cubicBezTo>
                  <a:cubicBezTo>
                    <a:pt x="411" y="542"/>
                    <a:pt x="411" y="542"/>
                    <a:pt x="411" y="542"/>
                  </a:cubicBezTo>
                  <a:cubicBezTo>
                    <a:pt x="414" y="543"/>
                    <a:pt x="414" y="543"/>
                    <a:pt x="414" y="543"/>
                  </a:cubicBezTo>
                  <a:cubicBezTo>
                    <a:pt x="415" y="543"/>
                    <a:pt x="415" y="543"/>
                    <a:pt x="415" y="543"/>
                  </a:cubicBezTo>
                  <a:cubicBezTo>
                    <a:pt x="417" y="542"/>
                    <a:pt x="417" y="542"/>
                    <a:pt x="417" y="542"/>
                  </a:cubicBezTo>
                  <a:cubicBezTo>
                    <a:pt x="420" y="543"/>
                    <a:pt x="420" y="543"/>
                    <a:pt x="420" y="543"/>
                  </a:cubicBezTo>
                  <a:cubicBezTo>
                    <a:pt x="421" y="543"/>
                    <a:pt x="421" y="543"/>
                    <a:pt x="421" y="543"/>
                  </a:cubicBezTo>
                  <a:cubicBezTo>
                    <a:pt x="422" y="543"/>
                    <a:pt x="422" y="543"/>
                    <a:pt x="422" y="543"/>
                  </a:cubicBezTo>
                  <a:cubicBezTo>
                    <a:pt x="425" y="544"/>
                    <a:pt x="425" y="544"/>
                    <a:pt x="425" y="544"/>
                  </a:cubicBezTo>
                  <a:cubicBezTo>
                    <a:pt x="428" y="545"/>
                    <a:pt x="428" y="545"/>
                    <a:pt x="428" y="545"/>
                  </a:cubicBezTo>
                  <a:cubicBezTo>
                    <a:pt x="430" y="544"/>
                    <a:pt x="430" y="544"/>
                    <a:pt x="430" y="544"/>
                  </a:cubicBezTo>
                  <a:cubicBezTo>
                    <a:pt x="431" y="544"/>
                    <a:pt x="431" y="544"/>
                    <a:pt x="431" y="544"/>
                  </a:cubicBezTo>
                  <a:cubicBezTo>
                    <a:pt x="431" y="545"/>
                    <a:pt x="431" y="545"/>
                    <a:pt x="431" y="545"/>
                  </a:cubicBezTo>
                  <a:cubicBezTo>
                    <a:pt x="432" y="544"/>
                    <a:pt x="432" y="544"/>
                    <a:pt x="432" y="544"/>
                  </a:cubicBezTo>
                  <a:cubicBezTo>
                    <a:pt x="433" y="544"/>
                    <a:pt x="433" y="544"/>
                    <a:pt x="433" y="544"/>
                  </a:cubicBezTo>
                  <a:cubicBezTo>
                    <a:pt x="433" y="547"/>
                    <a:pt x="433" y="547"/>
                    <a:pt x="433" y="547"/>
                  </a:cubicBezTo>
                  <a:cubicBezTo>
                    <a:pt x="431" y="551"/>
                    <a:pt x="431" y="551"/>
                    <a:pt x="431" y="551"/>
                  </a:cubicBezTo>
                  <a:cubicBezTo>
                    <a:pt x="430" y="553"/>
                    <a:pt x="430" y="553"/>
                    <a:pt x="430" y="553"/>
                  </a:cubicBezTo>
                  <a:cubicBezTo>
                    <a:pt x="429" y="554"/>
                    <a:pt x="429" y="554"/>
                    <a:pt x="429" y="554"/>
                  </a:cubicBezTo>
                  <a:cubicBezTo>
                    <a:pt x="428" y="557"/>
                    <a:pt x="428" y="557"/>
                    <a:pt x="428" y="557"/>
                  </a:cubicBezTo>
                  <a:cubicBezTo>
                    <a:pt x="428" y="559"/>
                    <a:pt x="428" y="559"/>
                    <a:pt x="428" y="559"/>
                  </a:cubicBezTo>
                  <a:cubicBezTo>
                    <a:pt x="429" y="559"/>
                    <a:pt x="429" y="559"/>
                    <a:pt x="429" y="559"/>
                  </a:cubicBezTo>
                  <a:cubicBezTo>
                    <a:pt x="429" y="563"/>
                    <a:pt x="429" y="563"/>
                    <a:pt x="429" y="563"/>
                  </a:cubicBezTo>
                  <a:cubicBezTo>
                    <a:pt x="427" y="567"/>
                    <a:pt x="427" y="567"/>
                    <a:pt x="427" y="567"/>
                  </a:cubicBezTo>
                  <a:cubicBezTo>
                    <a:pt x="427" y="568"/>
                    <a:pt x="427" y="568"/>
                    <a:pt x="427" y="568"/>
                  </a:cubicBezTo>
                  <a:cubicBezTo>
                    <a:pt x="426" y="570"/>
                    <a:pt x="426" y="570"/>
                    <a:pt x="426" y="570"/>
                  </a:cubicBezTo>
                  <a:cubicBezTo>
                    <a:pt x="424" y="572"/>
                    <a:pt x="424" y="572"/>
                    <a:pt x="424" y="572"/>
                  </a:cubicBezTo>
                  <a:cubicBezTo>
                    <a:pt x="423" y="575"/>
                    <a:pt x="423" y="575"/>
                    <a:pt x="423" y="575"/>
                  </a:cubicBezTo>
                  <a:cubicBezTo>
                    <a:pt x="424" y="577"/>
                    <a:pt x="424" y="577"/>
                    <a:pt x="424" y="577"/>
                  </a:cubicBezTo>
                  <a:cubicBezTo>
                    <a:pt x="426" y="578"/>
                    <a:pt x="426" y="578"/>
                    <a:pt x="426" y="578"/>
                  </a:cubicBezTo>
                  <a:cubicBezTo>
                    <a:pt x="426" y="580"/>
                    <a:pt x="426" y="580"/>
                    <a:pt x="426" y="580"/>
                  </a:cubicBezTo>
                  <a:cubicBezTo>
                    <a:pt x="427" y="581"/>
                    <a:pt x="427" y="581"/>
                    <a:pt x="427" y="581"/>
                  </a:cubicBezTo>
                  <a:cubicBezTo>
                    <a:pt x="428" y="583"/>
                    <a:pt x="428" y="583"/>
                    <a:pt x="428" y="583"/>
                  </a:cubicBezTo>
                  <a:cubicBezTo>
                    <a:pt x="428" y="584"/>
                    <a:pt x="428" y="584"/>
                    <a:pt x="428" y="584"/>
                  </a:cubicBezTo>
                  <a:cubicBezTo>
                    <a:pt x="428" y="585"/>
                    <a:pt x="428" y="585"/>
                    <a:pt x="428" y="585"/>
                  </a:cubicBezTo>
                  <a:cubicBezTo>
                    <a:pt x="428" y="586"/>
                    <a:pt x="428" y="586"/>
                    <a:pt x="428" y="586"/>
                  </a:cubicBezTo>
                  <a:cubicBezTo>
                    <a:pt x="430" y="587"/>
                    <a:pt x="430" y="587"/>
                    <a:pt x="430" y="587"/>
                  </a:cubicBezTo>
                  <a:cubicBezTo>
                    <a:pt x="432" y="588"/>
                    <a:pt x="432" y="588"/>
                    <a:pt x="432" y="588"/>
                  </a:cubicBezTo>
                  <a:cubicBezTo>
                    <a:pt x="432" y="588"/>
                    <a:pt x="432" y="588"/>
                    <a:pt x="432" y="588"/>
                  </a:cubicBezTo>
                  <a:cubicBezTo>
                    <a:pt x="432" y="589"/>
                    <a:pt x="432" y="589"/>
                    <a:pt x="432" y="589"/>
                  </a:cubicBezTo>
                  <a:cubicBezTo>
                    <a:pt x="433" y="590"/>
                    <a:pt x="433" y="590"/>
                    <a:pt x="433" y="590"/>
                  </a:cubicBezTo>
                  <a:cubicBezTo>
                    <a:pt x="434" y="593"/>
                    <a:pt x="434" y="593"/>
                    <a:pt x="434" y="593"/>
                  </a:cubicBezTo>
                  <a:cubicBezTo>
                    <a:pt x="434" y="594"/>
                    <a:pt x="434" y="594"/>
                    <a:pt x="434" y="594"/>
                  </a:cubicBezTo>
                  <a:cubicBezTo>
                    <a:pt x="434" y="597"/>
                    <a:pt x="434" y="597"/>
                    <a:pt x="434" y="597"/>
                  </a:cubicBezTo>
                  <a:cubicBezTo>
                    <a:pt x="430" y="600"/>
                    <a:pt x="430" y="600"/>
                    <a:pt x="430" y="600"/>
                  </a:cubicBezTo>
                  <a:cubicBezTo>
                    <a:pt x="433" y="598"/>
                    <a:pt x="433" y="598"/>
                    <a:pt x="433" y="598"/>
                  </a:cubicBezTo>
                  <a:cubicBezTo>
                    <a:pt x="435" y="597"/>
                    <a:pt x="435" y="597"/>
                    <a:pt x="435" y="597"/>
                  </a:cubicBezTo>
                  <a:cubicBezTo>
                    <a:pt x="437" y="598"/>
                    <a:pt x="437" y="598"/>
                    <a:pt x="437" y="598"/>
                  </a:cubicBezTo>
                  <a:cubicBezTo>
                    <a:pt x="439" y="599"/>
                    <a:pt x="439" y="599"/>
                    <a:pt x="439" y="599"/>
                  </a:cubicBezTo>
                  <a:cubicBezTo>
                    <a:pt x="440" y="599"/>
                    <a:pt x="440" y="599"/>
                    <a:pt x="440" y="599"/>
                  </a:cubicBezTo>
                  <a:cubicBezTo>
                    <a:pt x="441" y="598"/>
                    <a:pt x="441" y="598"/>
                    <a:pt x="441" y="598"/>
                  </a:cubicBezTo>
                  <a:cubicBezTo>
                    <a:pt x="441" y="596"/>
                    <a:pt x="441" y="596"/>
                    <a:pt x="441" y="596"/>
                  </a:cubicBezTo>
                  <a:cubicBezTo>
                    <a:pt x="444" y="593"/>
                    <a:pt x="444" y="593"/>
                    <a:pt x="444" y="593"/>
                  </a:cubicBezTo>
                  <a:cubicBezTo>
                    <a:pt x="444" y="593"/>
                    <a:pt x="444" y="593"/>
                    <a:pt x="444" y="593"/>
                  </a:cubicBezTo>
                  <a:cubicBezTo>
                    <a:pt x="444" y="594"/>
                    <a:pt x="444" y="594"/>
                    <a:pt x="444" y="594"/>
                  </a:cubicBezTo>
                  <a:cubicBezTo>
                    <a:pt x="444" y="595"/>
                    <a:pt x="444" y="595"/>
                    <a:pt x="444" y="595"/>
                  </a:cubicBezTo>
                  <a:cubicBezTo>
                    <a:pt x="445" y="595"/>
                    <a:pt x="445" y="595"/>
                    <a:pt x="445" y="595"/>
                  </a:cubicBezTo>
                  <a:cubicBezTo>
                    <a:pt x="446" y="598"/>
                    <a:pt x="446" y="598"/>
                    <a:pt x="446" y="598"/>
                  </a:cubicBezTo>
                  <a:cubicBezTo>
                    <a:pt x="446" y="601"/>
                    <a:pt x="446" y="601"/>
                    <a:pt x="446" y="601"/>
                  </a:cubicBezTo>
                  <a:cubicBezTo>
                    <a:pt x="448" y="602"/>
                    <a:pt x="448" y="602"/>
                    <a:pt x="448" y="602"/>
                  </a:cubicBezTo>
                  <a:cubicBezTo>
                    <a:pt x="451" y="603"/>
                    <a:pt x="451" y="603"/>
                    <a:pt x="451" y="603"/>
                  </a:cubicBezTo>
                  <a:cubicBezTo>
                    <a:pt x="449" y="602"/>
                    <a:pt x="449" y="602"/>
                    <a:pt x="449" y="602"/>
                  </a:cubicBezTo>
                  <a:cubicBezTo>
                    <a:pt x="447" y="600"/>
                    <a:pt x="447" y="600"/>
                    <a:pt x="447" y="600"/>
                  </a:cubicBezTo>
                  <a:cubicBezTo>
                    <a:pt x="447" y="598"/>
                    <a:pt x="447" y="598"/>
                    <a:pt x="447" y="598"/>
                  </a:cubicBezTo>
                  <a:cubicBezTo>
                    <a:pt x="447" y="595"/>
                    <a:pt x="447" y="595"/>
                    <a:pt x="447" y="595"/>
                  </a:cubicBezTo>
                  <a:cubicBezTo>
                    <a:pt x="448" y="594"/>
                    <a:pt x="448" y="594"/>
                    <a:pt x="448" y="594"/>
                  </a:cubicBezTo>
                  <a:cubicBezTo>
                    <a:pt x="447" y="593"/>
                    <a:pt x="447" y="593"/>
                    <a:pt x="447" y="593"/>
                  </a:cubicBezTo>
                  <a:cubicBezTo>
                    <a:pt x="447" y="591"/>
                    <a:pt x="447" y="591"/>
                    <a:pt x="447" y="591"/>
                  </a:cubicBezTo>
                  <a:cubicBezTo>
                    <a:pt x="448" y="592"/>
                    <a:pt x="448" y="592"/>
                    <a:pt x="448" y="592"/>
                  </a:cubicBezTo>
                  <a:cubicBezTo>
                    <a:pt x="449" y="591"/>
                    <a:pt x="449" y="591"/>
                    <a:pt x="449" y="591"/>
                  </a:cubicBezTo>
                  <a:cubicBezTo>
                    <a:pt x="450" y="589"/>
                    <a:pt x="450" y="589"/>
                    <a:pt x="450" y="589"/>
                  </a:cubicBezTo>
                  <a:cubicBezTo>
                    <a:pt x="452" y="587"/>
                    <a:pt x="452" y="587"/>
                    <a:pt x="452" y="587"/>
                  </a:cubicBezTo>
                  <a:cubicBezTo>
                    <a:pt x="451" y="586"/>
                    <a:pt x="451" y="586"/>
                    <a:pt x="451" y="586"/>
                  </a:cubicBezTo>
                  <a:cubicBezTo>
                    <a:pt x="451" y="583"/>
                    <a:pt x="451" y="583"/>
                    <a:pt x="451" y="583"/>
                  </a:cubicBezTo>
                  <a:cubicBezTo>
                    <a:pt x="450" y="583"/>
                    <a:pt x="450" y="583"/>
                    <a:pt x="450" y="583"/>
                  </a:cubicBezTo>
                  <a:cubicBezTo>
                    <a:pt x="450" y="581"/>
                    <a:pt x="450" y="581"/>
                    <a:pt x="450" y="581"/>
                  </a:cubicBezTo>
                  <a:cubicBezTo>
                    <a:pt x="452" y="579"/>
                    <a:pt x="452" y="579"/>
                    <a:pt x="452" y="579"/>
                  </a:cubicBezTo>
                  <a:cubicBezTo>
                    <a:pt x="451" y="578"/>
                    <a:pt x="451" y="578"/>
                    <a:pt x="451" y="578"/>
                  </a:cubicBezTo>
                  <a:cubicBezTo>
                    <a:pt x="451" y="577"/>
                    <a:pt x="451" y="577"/>
                    <a:pt x="451" y="577"/>
                  </a:cubicBezTo>
                  <a:cubicBezTo>
                    <a:pt x="450" y="577"/>
                    <a:pt x="450" y="577"/>
                    <a:pt x="450" y="577"/>
                  </a:cubicBezTo>
                  <a:cubicBezTo>
                    <a:pt x="450" y="576"/>
                    <a:pt x="450" y="576"/>
                    <a:pt x="450" y="576"/>
                  </a:cubicBezTo>
                  <a:cubicBezTo>
                    <a:pt x="451" y="571"/>
                    <a:pt x="451" y="571"/>
                    <a:pt x="451" y="571"/>
                  </a:cubicBezTo>
                  <a:cubicBezTo>
                    <a:pt x="451" y="570"/>
                    <a:pt x="451" y="570"/>
                    <a:pt x="451" y="570"/>
                  </a:cubicBezTo>
                  <a:cubicBezTo>
                    <a:pt x="451" y="567"/>
                    <a:pt x="451" y="567"/>
                    <a:pt x="451" y="567"/>
                  </a:cubicBezTo>
                  <a:cubicBezTo>
                    <a:pt x="452" y="566"/>
                    <a:pt x="452" y="566"/>
                    <a:pt x="452" y="566"/>
                  </a:cubicBezTo>
                  <a:cubicBezTo>
                    <a:pt x="452" y="564"/>
                    <a:pt x="452" y="564"/>
                    <a:pt x="452" y="564"/>
                  </a:cubicBezTo>
                  <a:cubicBezTo>
                    <a:pt x="453" y="563"/>
                    <a:pt x="453" y="563"/>
                    <a:pt x="453" y="563"/>
                  </a:cubicBezTo>
                  <a:cubicBezTo>
                    <a:pt x="452" y="562"/>
                    <a:pt x="452" y="562"/>
                    <a:pt x="452" y="562"/>
                  </a:cubicBezTo>
                  <a:cubicBezTo>
                    <a:pt x="453" y="561"/>
                    <a:pt x="453" y="561"/>
                    <a:pt x="453" y="561"/>
                  </a:cubicBezTo>
                  <a:cubicBezTo>
                    <a:pt x="452" y="561"/>
                    <a:pt x="452" y="561"/>
                    <a:pt x="452" y="561"/>
                  </a:cubicBezTo>
                  <a:cubicBezTo>
                    <a:pt x="451" y="560"/>
                    <a:pt x="451" y="560"/>
                    <a:pt x="451" y="560"/>
                  </a:cubicBezTo>
                  <a:cubicBezTo>
                    <a:pt x="452" y="559"/>
                    <a:pt x="452" y="559"/>
                    <a:pt x="452" y="559"/>
                  </a:cubicBezTo>
                  <a:cubicBezTo>
                    <a:pt x="452" y="558"/>
                    <a:pt x="452" y="558"/>
                    <a:pt x="452" y="558"/>
                  </a:cubicBezTo>
                  <a:cubicBezTo>
                    <a:pt x="452" y="556"/>
                    <a:pt x="452" y="556"/>
                    <a:pt x="452" y="556"/>
                  </a:cubicBezTo>
                  <a:cubicBezTo>
                    <a:pt x="451" y="555"/>
                    <a:pt x="451" y="555"/>
                    <a:pt x="451" y="555"/>
                  </a:cubicBezTo>
                  <a:cubicBezTo>
                    <a:pt x="451" y="553"/>
                    <a:pt x="451" y="553"/>
                    <a:pt x="451" y="553"/>
                  </a:cubicBezTo>
                  <a:cubicBezTo>
                    <a:pt x="450" y="552"/>
                    <a:pt x="450" y="552"/>
                    <a:pt x="450" y="552"/>
                  </a:cubicBezTo>
                  <a:cubicBezTo>
                    <a:pt x="452" y="551"/>
                    <a:pt x="452" y="551"/>
                    <a:pt x="452" y="551"/>
                  </a:cubicBezTo>
                  <a:cubicBezTo>
                    <a:pt x="456" y="551"/>
                    <a:pt x="456" y="551"/>
                    <a:pt x="456" y="551"/>
                  </a:cubicBezTo>
                  <a:cubicBezTo>
                    <a:pt x="458" y="549"/>
                    <a:pt x="458" y="549"/>
                    <a:pt x="458" y="549"/>
                  </a:cubicBezTo>
                  <a:cubicBezTo>
                    <a:pt x="460" y="549"/>
                    <a:pt x="460" y="549"/>
                    <a:pt x="460" y="549"/>
                  </a:cubicBezTo>
                  <a:cubicBezTo>
                    <a:pt x="461" y="549"/>
                    <a:pt x="461" y="549"/>
                    <a:pt x="461" y="549"/>
                  </a:cubicBezTo>
                  <a:cubicBezTo>
                    <a:pt x="464" y="547"/>
                    <a:pt x="464" y="547"/>
                    <a:pt x="464" y="547"/>
                  </a:cubicBezTo>
                  <a:cubicBezTo>
                    <a:pt x="469" y="545"/>
                    <a:pt x="469" y="545"/>
                    <a:pt x="469" y="545"/>
                  </a:cubicBezTo>
                  <a:cubicBezTo>
                    <a:pt x="470" y="544"/>
                    <a:pt x="470" y="544"/>
                    <a:pt x="470" y="544"/>
                  </a:cubicBezTo>
                  <a:cubicBezTo>
                    <a:pt x="471" y="543"/>
                    <a:pt x="471" y="543"/>
                    <a:pt x="471" y="543"/>
                  </a:cubicBezTo>
                  <a:cubicBezTo>
                    <a:pt x="475" y="541"/>
                    <a:pt x="475" y="541"/>
                    <a:pt x="475" y="541"/>
                  </a:cubicBezTo>
                  <a:cubicBezTo>
                    <a:pt x="475" y="540"/>
                    <a:pt x="475" y="540"/>
                    <a:pt x="475" y="540"/>
                  </a:cubicBezTo>
                  <a:cubicBezTo>
                    <a:pt x="477" y="539"/>
                    <a:pt x="477" y="539"/>
                    <a:pt x="477" y="539"/>
                  </a:cubicBezTo>
                  <a:cubicBezTo>
                    <a:pt x="479" y="535"/>
                    <a:pt x="479" y="535"/>
                    <a:pt x="479" y="535"/>
                  </a:cubicBezTo>
                  <a:cubicBezTo>
                    <a:pt x="481" y="535"/>
                    <a:pt x="481" y="535"/>
                    <a:pt x="481" y="535"/>
                  </a:cubicBezTo>
                  <a:cubicBezTo>
                    <a:pt x="481" y="536"/>
                    <a:pt x="481" y="536"/>
                    <a:pt x="481" y="536"/>
                  </a:cubicBezTo>
                  <a:cubicBezTo>
                    <a:pt x="483" y="536"/>
                    <a:pt x="483" y="536"/>
                    <a:pt x="483" y="536"/>
                  </a:cubicBezTo>
                  <a:cubicBezTo>
                    <a:pt x="484" y="535"/>
                    <a:pt x="484" y="535"/>
                    <a:pt x="484" y="535"/>
                  </a:cubicBezTo>
                  <a:cubicBezTo>
                    <a:pt x="483" y="532"/>
                    <a:pt x="483" y="532"/>
                    <a:pt x="483" y="532"/>
                  </a:cubicBezTo>
                  <a:cubicBezTo>
                    <a:pt x="483" y="530"/>
                    <a:pt x="483" y="530"/>
                    <a:pt x="483" y="530"/>
                  </a:cubicBezTo>
                  <a:cubicBezTo>
                    <a:pt x="482" y="531"/>
                    <a:pt x="482" y="531"/>
                    <a:pt x="482" y="531"/>
                  </a:cubicBezTo>
                  <a:cubicBezTo>
                    <a:pt x="481" y="533"/>
                    <a:pt x="481" y="533"/>
                    <a:pt x="481" y="533"/>
                  </a:cubicBezTo>
                  <a:cubicBezTo>
                    <a:pt x="481" y="533"/>
                    <a:pt x="481" y="533"/>
                    <a:pt x="481" y="533"/>
                  </a:cubicBezTo>
                  <a:cubicBezTo>
                    <a:pt x="481" y="531"/>
                    <a:pt x="481" y="531"/>
                    <a:pt x="481" y="531"/>
                  </a:cubicBezTo>
                  <a:cubicBezTo>
                    <a:pt x="483" y="527"/>
                    <a:pt x="483" y="527"/>
                    <a:pt x="483" y="527"/>
                  </a:cubicBezTo>
                  <a:cubicBezTo>
                    <a:pt x="483" y="526"/>
                    <a:pt x="483" y="526"/>
                    <a:pt x="483" y="526"/>
                  </a:cubicBezTo>
                  <a:cubicBezTo>
                    <a:pt x="483" y="523"/>
                    <a:pt x="483" y="523"/>
                    <a:pt x="483" y="523"/>
                  </a:cubicBezTo>
                  <a:cubicBezTo>
                    <a:pt x="484" y="521"/>
                    <a:pt x="484" y="521"/>
                    <a:pt x="484" y="521"/>
                  </a:cubicBezTo>
                  <a:cubicBezTo>
                    <a:pt x="482" y="518"/>
                    <a:pt x="482" y="518"/>
                    <a:pt x="482" y="518"/>
                  </a:cubicBezTo>
                  <a:cubicBezTo>
                    <a:pt x="483" y="513"/>
                    <a:pt x="483" y="513"/>
                    <a:pt x="483" y="513"/>
                  </a:cubicBezTo>
                  <a:cubicBezTo>
                    <a:pt x="482" y="508"/>
                    <a:pt x="482" y="508"/>
                    <a:pt x="482" y="508"/>
                  </a:cubicBezTo>
                  <a:cubicBezTo>
                    <a:pt x="479" y="504"/>
                    <a:pt x="479" y="504"/>
                    <a:pt x="479" y="504"/>
                  </a:cubicBezTo>
                  <a:cubicBezTo>
                    <a:pt x="477" y="503"/>
                    <a:pt x="477" y="503"/>
                    <a:pt x="477" y="503"/>
                  </a:cubicBezTo>
                  <a:cubicBezTo>
                    <a:pt x="477" y="501"/>
                    <a:pt x="477" y="501"/>
                    <a:pt x="477" y="501"/>
                  </a:cubicBezTo>
                  <a:cubicBezTo>
                    <a:pt x="475" y="500"/>
                    <a:pt x="475" y="500"/>
                    <a:pt x="475" y="500"/>
                  </a:cubicBezTo>
                  <a:cubicBezTo>
                    <a:pt x="475" y="499"/>
                    <a:pt x="475" y="499"/>
                    <a:pt x="475" y="499"/>
                  </a:cubicBezTo>
                  <a:cubicBezTo>
                    <a:pt x="476" y="496"/>
                    <a:pt x="476" y="496"/>
                    <a:pt x="476" y="496"/>
                  </a:cubicBezTo>
                  <a:cubicBezTo>
                    <a:pt x="477" y="495"/>
                    <a:pt x="477" y="495"/>
                    <a:pt x="477" y="495"/>
                  </a:cubicBezTo>
                  <a:cubicBezTo>
                    <a:pt x="482" y="490"/>
                    <a:pt x="482" y="490"/>
                    <a:pt x="482" y="490"/>
                  </a:cubicBezTo>
                  <a:cubicBezTo>
                    <a:pt x="483" y="490"/>
                    <a:pt x="483" y="490"/>
                    <a:pt x="483" y="490"/>
                  </a:cubicBezTo>
                  <a:cubicBezTo>
                    <a:pt x="485" y="488"/>
                    <a:pt x="485" y="488"/>
                    <a:pt x="485" y="488"/>
                  </a:cubicBezTo>
                  <a:cubicBezTo>
                    <a:pt x="484" y="487"/>
                    <a:pt x="484" y="487"/>
                    <a:pt x="484" y="487"/>
                  </a:cubicBezTo>
                  <a:cubicBezTo>
                    <a:pt x="484" y="487"/>
                    <a:pt x="484" y="487"/>
                    <a:pt x="484" y="487"/>
                  </a:cubicBezTo>
                  <a:cubicBezTo>
                    <a:pt x="484" y="486"/>
                    <a:pt x="484" y="486"/>
                    <a:pt x="484" y="486"/>
                  </a:cubicBezTo>
                  <a:cubicBezTo>
                    <a:pt x="486" y="484"/>
                    <a:pt x="486" y="484"/>
                    <a:pt x="486" y="484"/>
                  </a:cubicBezTo>
                  <a:cubicBezTo>
                    <a:pt x="487" y="484"/>
                    <a:pt x="487" y="484"/>
                    <a:pt x="487" y="484"/>
                  </a:cubicBezTo>
                  <a:cubicBezTo>
                    <a:pt x="488" y="486"/>
                    <a:pt x="488" y="486"/>
                    <a:pt x="488" y="486"/>
                  </a:cubicBezTo>
                  <a:cubicBezTo>
                    <a:pt x="489" y="486"/>
                    <a:pt x="489" y="486"/>
                    <a:pt x="489" y="486"/>
                  </a:cubicBezTo>
                  <a:cubicBezTo>
                    <a:pt x="488" y="486"/>
                    <a:pt x="488" y="486"/>
                    <a:pt x="488" y="486"/>
                  </a:cubicBezTo>
                  <a:cubicBezTo>
                    <a:pt x="488" y="483"/>
                    <a:pt x="488" y="483"/>
                    <a:pt x="488" y="483"/>
                  </a:cubicBezTo>
                  <a:cubicBezTo>
                    <a:pt x="490" y="483"/>
                    <a:pt x="490" y="483"/>
                    <a:pt x="490" y="483"/>
                  </a:cubicBezTo>
                  <a:cubicBezTo>
                    <a:pt x="492" y="479"/>
                    <a:pt x="492" y="479"/>
                    <a:pt x="492" y="479"/>
                  </a:cubicBezTo>
                  <a:cubicBezTo>
                    <a:pt x="492" y="478"/>
                    <a:pt x="492" y="478"/>
                    <a:pt x="492" y="478"/>
                  </a:cubicBezTo>
                  <a:cubicBezTo>
                    <a:pt x="489" y="478"/>
                    <a:pt x="489" y="478"/>
                    <a:pt x="489" y="478"/>
                  </a:cubicBezTo>
                  <a:cubicBezTo>
                    <a:pt x="489" y="477"/>
                    <a:pt x="489" y="477"/>
                    <a:pt x="489" y="477"/>
                  </a:cubicBezTo>
                  <a:cubicBezTo>
                    <a:pt x="491" y="475"/>
                    <a:pt x="491" y="475"/>
                    <a:pt x="491" y="475"/>
                  </a:cubicBezTo>
                  <a:cubicBezTo>
                    <a:pt x="490" y="475"/>
                    <a:pt x="490" y="475"/>
                    <a:pt x="490" y="475"/>
                  </a:cubicBezTo>
                  <a:cubicBezTo>
                    <a:pt x="489" y="473"/>
                    <a:pt x="489" y="473"/>
                    <a:pt x="489" y="473"/>
                  </a:cubicBezTo>
                  <a:cubicBezTo>
                    <a:pt x="490" y="472"/>
                    <a:pt x="490" y="472"/>
                    <a:pt x="490" y="472"/>
                  </a:cubicBezTo>
                  <a:cubicBezTo>
                    <a:pt x="492" y="471"/>
                    <a:pt x="492" y="471"/>
                    <a:pt x="492" y="471"/>
                  </a:cubicBezTo>
                  <a:cubicBezTo>
                    <a:pt x="490" y="471"/>
                    <a:pt x="490" y="471"/>
                    <a:pt x="490" y="471"/>
                  </a:cubicBezTo>
                  <a:cubicBezTo>
                    <a:pt x="490" y="470"/>
                    <a:pt x="490" y="470"/>
                    <a:pt x="490" y="470"/>
                  </a:cubicBezTo>
                  <a:cubicBezTo>
                    <a:pt x="491" y="468"/>
                    <a:pt x="491" y="468"/>
                    <a:pt x="491" y="468"/>
                  </a:cubicBezTo>
                  <a:cubicBezTo>
                    <a:pt x="492" y="467"/>
                    <a:pt x="492" y="467"/>
                    <a:pt x="492" y="467"/>
                  </a:cubicBezTo>
                  <a:cubicBezTo>
                    <a:pt x="491" y="467"/>
                    <a:pt x="491" y="467"/>
                    <a:pt x="491" y="467"/>
                  </a:cubicBezTo>
                  <a:cubicBezTo>
                    <a:pt x="488" y="467"/>
                    <a:pt x="488" y="467"/>
                    <a:pt x="488" y="467"/>
                  </a:cubicBezTo>
                  <a:cubicBezTo>
                    <a:pt x="487" y="467"/>
                    <a:pt x="487" y="467"/>
                    <a:pt x="487" y="467"/>
                  </a:cubicBezTo>
                  <a:cubicBezTo>
                    <a:pt x="488" y="465"/>
                    <a:pt x="488" y="465"/>
                    <a:pt x="488" y="465"/>
                  </a:cubicBezTo>
                  <a:cubicBezTo>
                    <a:pt x="491" y="462"/>
                    <a:pt x="491" y="462"/>
                    <a:pt x="491" y="462"/>
                  </a:cubicBezTo>
                  <a:cubicBezTo>
                    <a:pt x="494" y="459"/>
                    <a:pt x="494" y="459"/>
                    <a:pt x="494" y="459"/>
                  </a:cubicBezTo>
                  <a:cubicBezTo>
                    <a:pt x="494" y="457"/>
                    <a:pt x="494" y="457"/>
                    <a:pt x="494" y="457"/>
                  </a:cubicBezTo>
                  <a:cubicBezTo>
                    <a:pt x="495" y="457"/>
                    <a:pt x="495" y="457"/>
                    <a:pt x="495" y="457"/>
                  </a:cubicBezTo>
                  <a:cubicBezTo>
                    <a:pt x="496" y="456"/>
                    <a:pt x="496" y="456"/>
                    <a:pt x="496" y="456"/>
                  </a:cubicBezTo>
                  <a:cubicBezTo>
                    <a:pt x="496" y="454"/>
                    <a:pt x="496" y="454"/>
                    <a:pt x="496" y="454"/>
                  </a:cubicBezTo>
                  <a:cubicBezTo>
                    <a:pt x="495" y="454"/>
                    <a:pt x="495" y="454"/>
                    <a:pt x="495" y="454"/>
                  </a:cubicBezTo>
                  <a:cubicBezTo>
                    <a:pt x="495" y="453"/>
                    <a:pt x="495" y="453"/>
                    <a:pt x="495" y="453"/>
                  </a:cubicBezTo>
                  <a:cubicBezTo>
                    <a:pt x="494" y="453"/>
                    <a:pt x="494" y="453"/>
                    <a:pt x="494" y="453"/>
                  </a:cubicBezTo>
                  <a:cubicBezTo>
                    <a:pt x="493" y="451"/>
                    <a:pt x="493" y="451"/>
                    <a:pt x="493" y="451"/>
                  </a:cubicBezTo>
                  <a:cubicBezTo>
                    <a:pt x="493" y="448"/>
                    <a:pt x="493" y="448"/>
                    <a:pt x="493" y="448"/>
                  </a:cubicBezTo>
                  <a:cubicBezTo>
                    <a:pt x="494" y="445"/>
                    <a:pt x="494" y="445"/>
                    <a:pt x="494" y="445"/>
                  </a:cubicBezTo>
                  <a:cubicBezTo>
                    <a:pt x="494" y="443"/>
                    <a:pt x="494" y="443"/>
                    <a:pt x="494" y="443"/>
                  </a:cubicBezTo>
                  <a:cubicBezTo>
                    <a:pt x="496" y="442"/>
                    <a:pt x="496" y="442"/>
                    <a:pt x="496" y="442"/>
                  </a:cubicBezTo>
                  <a:cubicBezTo>
                    <a:pt x="496" y="443"/>
                    <a:pt x="496" y="443"/>
                    <a:pt x="496" y="443"/>
                  </a:cubicBezTo>
                  <a:cubicBezTo>
                    <a:pt x="497" y="443"/>
                    <a:pt x="497" y="443"/>
                    <a:pt x="497" y="443"/>
                  </a:cubicBezTo>
                  <a:cubicBezTo>
                    <a:pt x="497" y="441"/>
                    <a:pt x="497" y="441"/>
                    <a:pt x="497" y="441"/>
                  </a:cubicBezTo>
                  <a:cubicBezTo>
                    <a:pt x="498" y="440"/>
                    <a:pt x="498" y="440"/>
                    <a:pt x="498" y="440"/>
                  </a:cubicBezTo>
                  <a:cubicBezTo>
                    <a:pt x="500" y="440"/>
                    <a:pt x="500" y="440"/>
                    <a:pt x="500" y="440"/>
                  </a:cubicBezTo>
                  <a:cubicBezTo>
                    <a:pt x="501" y="440"/>
                    <a:pt x="501" y="440"/>
                    <a:pt x="501" y="440"/>
                  </a:cubicBezTo>
                  <a:cubicBezTo>
                    <a:pt x="502" y="440"/>
                    <a:pt x="502" y="440"/>
                    <a:pt x="502" y="440"/>
                  </a:cubicBezTo>
                  <a:cubicBezTo>
                    <a:pt x="505" y="441"/>
                    <a:pt x="505" y="441"/>
                    <a:pt x="505" y="441"/>
                  </a:cubicBezTo>
                  <a:cubicBezTo>
                    <a:pt x="508" y="442"/>
                    <a:pt x="508" y="442"/>
                    <a:pt x="508" y="442"/>
                  </a:cubicBezTo>
                  <a:cubicBezTo>
                    <a:pt x="512" y="444"/>
                    <a:pt x="512" y="444"/>
                    <a:pt x="512" y="444"/>
                  </a:cubicBezTo>
                  <a:cubicBezTo>
                    <a:pt x="514" y="444"/>
                    <a:pt x="514" y="444"/>
                    <a:pt x="514" y="444"/>
                  </a:cubicBezTo>
                  <a:cubicBezTo>
                    <a:pt x="513" y="446"/>
                    <a:pt x="513" y="446"/>
                    <a:pt x="513" y="446"/>
                  </a:cubicBezTo>
                  <a:cubicBezTo>
                    <a:pt x="511" y="447"/>
                    <a:pt x="511" y="447"/>
                    <a:pt x="511" y="447"/>
                  </a:cubicBezTo>
                  <a:cubicBezTo>
                    <a:pt x="514" y="447"/>
                    <a:pt x="514" y="447"/>
                    <a:pt x="514" y="447"/>
                  </a:cubicBezTo>
                  <a:cubicBezTo>
                    <a:pt x="516" y="445"/>
                    <a:pt x="516" y="445"/>
                    <a:pt x="516" y="445"/>
                  </a:cubicBezTo>
                  <a:cubicBezTo>
                    <a:pt x="518" y="445"/>
                    <a:pt x="518" y="445"/>
                    <a:pt x="518" y="445"/>
                  </a:cubicBezTo>
                  <a:cubicBezTo>
                    <a:pt x="519" y="446"/>
                    <a:pt x="519" y="446"/>
                    <a:pt x="519" y="446"/>
                  </a:cubicBezTo>
                  <a:cubicBezTo>
                    <a:pt x="520" y="446"/>
                    <a:pt x="520" y="446"/>
                    <a:pt x="520" y="446"/>
                  </a:cubicBezTo>
                  <a:cubicBezTo>
                    <a:pt x="521" y="448"/>
                    <a:pt x="521" y="448"/>
                    <a:pt x="521" y="448"/>
                  </a:cubicBezTo>
                  <a:cubicBezTo>
                    <a:pt x="521" y="446"/>
                    <a:pt x="521" y="446"/>
                    <a:pt x="521" y="446"/>
                  </a:cubicBezTo>
                  <a:cubicBezTo>
                    <a:pt x="523" y="447"/>
                    <a:pt x="523" y="447"/>
                    <a:pt x="523" y="447"/>
                  </a:cubicBezTo>
                  <a:cubicBezTo>
                    <a:pt x="524" y="446"/>
                    <a:pt x="524" y="446"/>
                    <a:pt x="524" y="446"/>
                  </a:cubicBezTo>
                  <a:cubicBezTo>
                    <a:pt x="526" y="446"/>
                    <a:pt x="526" y="446"/>
                    <a:pt x="526" y="446"/>
                  </a:cubicBezTo>
                  <a:cubicBezTo>
                    <a:pt x="528" y="444"/>
                    <a:pt x="528" y="444"/>
                    <a:pt x="528" y="444"/>
                  </a:cubicBezTo>
                  <a:cubicBezTo>
                    <a:pt x="531" y="447"/>
                    <a:pt x="531" y="447"/>
                    <a:pt x="531" y="447"/>
                  </a:cubicBezTo>
                  <a:cubicBezTo>
                    <a:pt x="531" y="449"/>
                    <a:pt x="531" y="449"/>
                    <a:pt x="531" y="449"/>
                  </a:cubicBezTo>
                  <a:cubicBezTo>
                    <a:pt x="533" y="450"/>
                    <a:pt x="533" y="450"/>
                    <a:pt x="533" y="450"/>
                  </a:cubicBezTo>
                  <a:cubicBezTo>
                    <a:pt x="534" y="450"/>
                    <a:pt x="534" y="450"/>
                    <a:pt x="534" y="450"/>
                  </a:cubicBezTo>
                  <a:cubicBezTo>
                    <a:pt x="534" y="453"/>
                    <a:pt x="534" y="453"/>
                    <a:pt x="534" y="453"/>
                  </a:cubicBezTo>
                  <a:cubicBezTo>
                    <a:pt x="533" y="454"/>
                    <a:pt x="533" y="454"/>
                    <a:pt x="533" y="454"/>
                  </a:cubicBezTo>
                  <a:cubicBezTo>
                    <a:pt x="533" y="456"/>
                    <a:pt x="533" y="456"/>
                    <a:pt x="533" y="456"/>
                  </a:cubicBezTo>
                  <a:cubicBezTo>
                    <a:pt x="535" y="455"/>
                    <a:pt x="535" y="455"/>
                    <a:pt x="535" y="455"/>
                  </a:cubicBezTo>
                  <a:cubicBezTo>
                    <a:pt x="536" y="457"/>
                    <a:pt x="536" y="457"/>
                    <a:pt x="536" y="457"/>
                  </a:cubicBezTo>
                  <a:cubicBezTo>
                    <a:pt x="537" y="459"/>
                    <a:pt x="537" y="459"/>
                    <a:pt x="537" y="459"/>
                  </a:cubicBezTo>
                  <a:cubicBezTo>
                    <a:pt x="536" y="459"/>
                    <a:pt x="536" y="459"/>
                    <a:pt x="536" y="459"/>
                  </a:cubicBezTo>
                  <a:cubicBezTo>
                    <a:pt x="537" y="460"/>
                    <a:pt x="537" y="460"/>
                    <a:pt x="537" y="460"/>
                  </a:cubicBezTo>
                  <a:cubicBezTo>
                    <a:pt x="539" y="459"/>
                    <a:pt x="539" y="459"/>
                    <a:pt x="539" y="459"/>
                  </a:cubicBezTo>
                  <a:cubicBezTo>
                    <a:pt x="540" y="461"/>
                    <a:pt x="540" y="461"/>
                    <a:pt x="540" y="461"/>
                  </a:cubicBezTo>
                  <a:cubicBezTo>
                    <a:pt x="540" y="462"/>
                    <a:pt x="540" y="462"/>
                    <a:pt x="540" y="462"/>
                  </a:cubicBezTo>
                  <a:cubicBezTo>
                    <a:pt x="539" y="461"/>
                    <a:pt x="539" y="461"/>
                    <a:pt x="539" y="461"/>
                  </a:cubicBezTo>
                  <a:cubicBezTo>
                    <a:pt x="538" y="463"/>
                    <a:pt x="538" y="463"/>
                    <a:pt x="538" y="463"/>
                  </a:cubicBezTo>
                  <a:cubicBezTo>
                    <a:pt x="536" y="463"/>
                    <a:pt x="536" y="463"/>
                    <a:pt x="536" y="463"/>
                  </a:cubicBezTo>
                  <a:cubicBezTo>
                    <a:pt x="538" y="465"/>
                    <a:pt x="538" y="465"/>
                    <a:pt x="538" y="465"/>
                  </a:cubicBezTo>
                  <a:cubicBezTo>
                    <a:pt x="538" y="466"/>
                    <a:pt x="538" y="466"/>
                    <a:pt x="538" y="466"/>
                  </a:cubicBezTo>
                  <a:cubicBezTo>
                    <a:pt x="540" y="465"/>
                    <a:pt x="540" y="465"/>
                    <a:pt x="540" y="465"/>
                  </a:cubicBezTo>
                  <a:cubicBezTo>
                    <a:pt x="540" y="466"/>
                    <a:pt x="540" y="466"/>
                    <a:pt x="540" y="466"/>
                  </a:cubicBezTo>
                  <a:cubicBezTo>
                    <a:pt x="541" y="466"/>
                    <a:pt x="541" y="466"/>
                    <a:pt x="541" y="466"/>
                  </a:cubicBezTo>
                  <a:cubicBezTo>
                    <a:pt x="544" y="468"/>
                    <a:pt x="544" y="468"/>
                    <a:pt x="544" y="468"/>
                  </a:cubicBezTo>
                  <a:cubicBezTo>
                    <a:pt x="545" y="468"/>
                    <a:pt x="545" y="468"/>
                    <a:pt x="545" y="468"/>
                  </a:cubicBezTo>
                  <a:cubicBezTo>
                    <a:pt x="546" y="468"/>
                    <a:pt x="546" y="468"/>
                    <a:pt x="546" y="468"/>
                  </a:cubicBezTo>
                  <a:cubicBezTo>
                    <a:pt x="548" y="468"/>
                    <a:pt x="548" y="468"/>
                    <a:pt x="548" y="468"/>
                  </a:cubicBezTo>
                  <a:cubicBezTo>
                    <a:pt x="550" y="468"/>
                    <a:pt x="550" y="468"/>
                    <a:pt x="550" y="468"/>
                  </a:cubicBezTo>
                  <a:cubicBezTo>
                    <a:pt x="550" y="471"/>
                    <a:pt x="550" y="471"/>
                    <a:pt x="550" y="471"/>
                  </a:cubicBezTo>
                  <a:cubicBezTo>
                    <a:pt x="550" y="473"/>
                    <a:pt x="550" y="473"/>
                    <a:pt x="550" y="473"/>
                  </a:cubicBezTo>
                  <a:cubicBezTo>
                    <a:pt x="552" y="471"/>
                    <a:pt x="552" y="471"/>
                    <a:pt x="552" y="471"/>
                  </a:cubicBezTo>
                  <a:cubicBezTo>
                    <a:pt x="553" y="469"/>
                    <a:pt x="553" y="469"/>
                    <a:pt x="553" y="469"/>
                  </a:cubicBezTo>
                  <a:cubicBezTo>
                    <a:pt x="554" y="469"/>
                    <a:pt x="554" y="469"/>
                    <a:pt x="554" y="469"/>
                  </a:cubicBezTo>
                  <a:cubicBezTo>
                    <a:pt x="554" y="472"/>
                    <a:pt x="554" y="472"/>
                    <a:pt x="554" y="472"/>
                  </a:cubicBezTo>
                  <a:cubicBezTo>
                    <a:pt x="554" y="475"/>
                    <a:pt x="554" y="475"/>
                    <a:pt x="554" y="475"/>
                  </a:cubicBezTo>
                  <a:cubicBezTo>
                    <a:pt x="552" y="475"/>
                    <a:pt x="552" y="475"/>
                    <a:pt x="552" y="475"/>
                  </a:cubicBezTo>
                  <a:cubicBezTo>
                    <a:pt x="550" y="478"/>
                    <a:pt x="550" y="478"/>
                    <a:pt x="550" y="478"/>
                  </a:cubicBezTo>
                  <a:cubicBezTo>
                    <a:pt x="550" y="482"/>
                    <a:pt x="550" y="482"/>
                    <a:pt x="550" y="482"/>
                  </a:cubicBezTo>
                  <a:cubicBezTo>
                    <a:pt x="550" y="483"/>
                    <a:pt x="550" y="483"/>
                    <a:pt x="550" y="483"/>
                  </a:cubicBezTo>
                  <a:cubicBezTo>
                    <a:pt x="549" y="481"/>
                    <a:pt x="549" y="481"/>
                    <a:pt x="549" y="481"/>
                  </a:cubicBezTo>
                  <a:cubicBezTo>
                    <a:pt x="548" y="482"/>
                    <a:pt x="548" y="482"/>
                    <a:pt x="548" y="482"/>
                  </a:cubicBezTo>
                  <a:cubicBezTo>
                    <a:pt x="548" y="485"/>
                    <a:pt x="548" y="485"/>
                    <a:pt x="548" y="485"/>
                  </a:cubicBezTo>
                  <a:cubicBezTo>
                    <a:pt x="544" y="484"/>
                    <a:pt x="544" y="484"/>
                    <a:pt x="544" y="484"/>
                  </a:cubicBezTo>
                  <a:cubicBezTo>
                    <a:pt x="540" y="483"/>
                    <a:pt x="540" y="483"/>
                    <a:pt x="540" y="483"/>
                  </a:cubicBezTo>
                  <a:cubicBezTo>
                    <a:pt x="544" y="485"/>
                    <a:pt x="544" y="485"/>
                    <a:pt x="544" y="485"/>
                  </a:cubicBezTo>
                  <a:cubicBezTo>
                    <a:pt x="547" y="486"/>
                    <a:pt x="547" y="486"/>
                    <a:pt x="547" y="486"/>
                  </a:cubicBezTo>
                  <a:cubicBezTo>
                    <a:pt x="549" y="488"/>
                    <a:pt x="549" y="488"/>
                    <a:pt x="549" y="488"/>
                  </a:cubicBezTo>
                  <a:cubicBezTo>
                    <a:pt x="549" y="491"/>
                    <a:pt x="549" y="491"/>
                    <a:pt x="549" y="491"/>
                  </a:cubicBezTo>
                  <a:cubicBezTo>
                    <a:pt x="548" y="493"/>
                    <a:pt x="548" y="493"/>
                    <a:pt x="548" y="493"/>
                  </a:cubicBezTo>
                  <a:cubicBezTo>
                    <a:pt x="547" y="494"/>
                    <a:pt x="547" y="494"/>
                    <a:pt x="547" y="494"/>
                  </a:cubicBezTo>
                  <a:cubicBezTo>
                    <a:pt x="545" y="496"/>
                    <a:pt x="545" y="496"/>
                    <a:pt x="545" y="496"/>
                  </a:cubicBezTo>
                  <a:cubicBezTo>
                    <a:pt x="546" y="497"/>
                    <a:pt x="546" y="497"/>
                    <a:pt x="546" y="497"/>
                  </a:cubicBezTo>
                  <a:cubicBezTo>
                    <a:pt x="548" y="500"/>
                    <a:pt x="548" y="500"/>
                    <a:pt x="548" y="500"/>
                  </a:cubicBezTo>
                  <a:cubicBezTo>
                    <a:pt x="550" y="500"/>
                    <a:pt x="550" y="500"/>
                    <a:pt x="550" y="500"/>
                  </a:cubicBezTo>
                  <a:cubicBezTo>
                    <a:pt x="549" y="501"/>
                    <a:pt x="549" y="501"/>
                    <a:pt x="549" y="501"/>
                  </a:cubicBezTo>
                  <a:cubicBezTo>
                    <a:pt x="546" y="499"/>
                    <a:pt x="546" y="499"/>
                    <a:pt x="546" y="499"/>
                  </a:cubicBezTo>
                  <a:cubicBezTo>
                    <a:pt x="548" y="502"/>
                    <a:pt x="548" y="502"/>
                    <a:pt x="548" y="502"/>
                  </a:cubicBezTo>
                  <a:cubicBezTo>
                    <a:pt x="549" y="504"/>
                    <a:pt x="549" y="504"/>
                    <a:pt x="549" y="504"/>
                  </a:cubicBezTo>
                  <a:cubicBezTo>
                    <a:pt x="550" y="503"/>
                    <a:pt x="550" y="503"/>
                    <a:pt x="550" y="503"/>
                  </a:cubicBezTo>
                  <a:cubicBezTo>
                    <a:pt x="549" y="502"/>
                    <a:pt x="549" y="502"/>
                    <a:pt x="549" y="502"/>
                  </a:cubicBezTo>
                  <a:cubicBezTo>
                    <a:pt x="551" y="502"/>
                    <a:pt x="551" y="502"/>
                    <a:pt x="551" y="502"/>
                  </a:cubicBezTo>
                  <a:cubicBezTo>
                    <a:pt x="553" y="503"/>
                    <a:pt x="553" y="503"/>
                    <a:pt x="553" y="503"/>
                  </a:cubicBezTo>
                  <a:cubicBezTo>
                    <a:pt x="554" y="505"/>
                    <a:pt x="554" y="505"/>
                    <a:pt x="554" y="505"/>
                  </a:cubicBezTo>
                  <a:cubicBezTo>
                    <a:pt x="553" y="507"/>
                    <a:pt x="553" y="507"/>
                    <a:pt x="553" y="507"/>
                  </a:cubicBezTo>
                  <a:cubicBezTo>
                    <a:pt x="553" y="509"/>
                    <a:pt x="553" y="509"/>
                    <a:pt x="553" y="509"/>
                  </a:cubicBezTo>
                  <a:cubicBezTo>
                    <a:pt x="551" y="512"/>
                    <a:pt x="551" y="512"/>
                    <a:pt x="551" y="512"/>
                  </a:cubicBezTo>
                  <a:cubicBezTo>
                    <a:pt x="551" y="514"/>
                    <a:pt x="551" y="514"/>
                    <a:pt x="551" y="514"/>
                  </a:cubicBezTo>
                  <a:cubicBezTo>
                    <a:pt x="550" y="515"/>
                    <a:pt x="550" y="515"/>
                    <a:pt x="550" y="515"/>
                  </a:cubicBezTo>
                  <a:cubicBezTo>
                    <a:pt x="552" y="514"/>
                    <a:pt x="552" y="514"/>
                    <a:pt x="552" y="514"/>
                  </a:cubicBezTo>
                  <a:cubicBezTo>
                    <a:pt x="554" y="510"/>
                    <a:pt x="554" y="510"/>
                    <a:pt x="554" y="510"/>
                  </a:cubicBezTo>
                  <a:cubicBezTo>
                    <a:pt x="556" y="507"/>
                    <a:pt x="556" y="507"/>
                    <a:pt x="556" y="507"/>
                  </a:cubicBezTo>
                  <a:cubicBezTo>
                    <a:pt x="557" y="508"/>
                    <a:pt x="557" y="508"/>
                    <a:pt x="557" y="508"/>
                  </a:cubicBezTo>
                  <a:cubicBezTo>
                    <a:pt x="556" y="509"/>
                    <a:pt x="556" y="509"/>
                    <a:pt x="556" y="509"/>
                  </a:cubicBezTo>
                  <a:cubicBezTo>
                    <a:pt x="557" y="513"/>
                    <a:pt x="557" y="513"/>
                    <a:pt x="557" y="513"/>
                  </a:cubicBezTo>
                  <a:cubicBezTo>
                    <a:pt x="556" y="514"/>
                    <a:pt x="556" y="514"/>
                    <a:pt x="556" y="514"/>
                  </a:cubicBezTo>
                  <a:cubicBezTo>
                    <a:pt x="556" y="515"/>
                    <a:pt x="556" y="515"/>
                    <a:pt x="556" y="515"/>
                  </a:cubicBezTo>
                  <a:cubicBezTo>
                    <a:pt x="556" y="517"/>
                    <a:pt x="556" y="517"/>
                    <a:pt x="556" y="517"/>
                  </a:cubicBezTo>
                  <a:cubicBezTo>
                    <a:pt x="557" y="515"/>
                    <a:pt x="557" y="515"/>
                    <a:pt x="557" y="515"/>
                  </a:cubicBezTo>
                  <a:cubicBezTo>
                    <a:pt x="558" y="512"/>
                    <a:pt x="558" y="512"/>
                    <a:pt x="558" y="512"/>
                  </a:cubicBezTo>
                  <a:cubicBezTo>
                    <a:pt x="560" y="511"/>
                    <a:pt x="560" y="511"/>
                    <a:pt x="560" y="511"/>
                  </a:cubicBezTo>
                  <a:cubicBezTo>
                    <a:pt x="561" y="511"/>
                    <a:pt x="561" y="511"/>
                    <a:pt x="561" y="511"/>
                  </a:cubicBezTo>
                  <a:cubicBezTo>
                    <a:pt x="563" y="509"/>
                    <a:pt x="563" y="509"/>
                    <a:pt x="563" y="509"/>
                  </a:cubicBezTo>
                  <a:cubicBezTo>
                    <a:pt x="564" y="510"/>
                    <a:pt x="564" y="510"/>
                    <a:pt x="564" y="510"/>
                  </a:cubicBezTo>
                  <a:cubicBezTo>
                    <a:pt x="564" y="510"/>
                    <a:pt x="564" y="510"/>
                    <a:pt x="564" y="510"/>
                  </a:cubicBezTo>
                  <a:cubicBezTo>
                    <a:pt x="565" y="510"/>
                    <a:pt x="565" y="510"/>
                    <a:pt x="565" y="510"/>
                  </a:cubicBezTo>
                  <a:cubicBezTo>
                    <a:pt x="567" y="509"/>
                    <a:pt x="567" y="509"/>
                    <a:pt x="567" y="509"/>
                  </a:cubicBezTo>
                  <a:cubicBezTo>
                    <a:pt x="567" y="507"/>
                    <a:pt x="567" y="507"/>
                    <a:pt x="567" y="507"/>
                  </a:cubicBezTo>
                  <a:cubicBezTo>
                    <a:pt x="568" y="506"/>
                    <a:pt x="568" y="506"/>
                    <a:pt x="568" y="506"/>
                  </a:cubicBezTo>
                  <a:cubicBezTo>
                    <a:pt x="570" y="504"/>
                    <a:pt x="570" y="504"/>
                    <a:pt x="570" y="504"/>
                  </a:cubicBezTo>
                  <a:cubicBezTo>
                    <a:pt x="571" y="505"/>
                    <a:pt x="571" y="505"/>
                    <a:pt x="571" y="505"/>
                  </a:cubicBezTo>
                  <a:cubicBezTo>
                    <a:pt x="572" y="508"/>
                    <a:pt x="572" y="508"/>
                    <a:pt x="572" y="508"/>
                  </a:cubicBezTo>
                  <a:cubicBezTo>
                    <a:pt x="572" y="510"/>
                    <a:pt x="572" y="510"/>
                    <a:pt x="572" y="510"/>
                  </a:cubicBezTo>
                  <a:cubicBezTo>
                    <a:pt x="573" y="507"/>
                    <a:pt x="573" y="507"/>
                    <a:pt x="573" y="507"/>
                  </a:cubicBezTo>
                  <a:cubicBezTo>
                    <a:pt x="573" y="505"/>
                    <a:pt x="573" y="505"/>
                    <a:pt x="573" y="505"/>
                  </a:cubicBezTo>
                  <a:cubicBezTo>
                    <a:pt x="573" y="504"/>
                    <a:pt x="573" y="504"/>
                    <a:pt x="573" y="504"/>
                  </a:cubicBezTo>
                  <a:cubicBezTo>
                    <a:pt x="573" y="504"/>
                    <a:pt x="573" y="504"/>
                    <a:pt x="573" y="504"/>
                  </a:cubicBezTo>
                  <a:cubicBezTo>
                    <a:pt x="574" y="502"/>
                    <a:pt x="574" y="502"/>
                    <a:pt x="574" y="502"/>
                  </a:cubicBezTo>
                  <a:cubicBezTo>
                    <a:pt x="576" y="502"/>
                    <a:pt x="576" y="502"/>
                    <a:pt x="576" y="502"/>
                  </a:cubicBezTo>
                  <a:cubicBezTo>
                    <a:pt x="576" y="499"/>
                    <a:pt x="576" y="499"/>
                    <a:pt x="576" y="499"/>
                  </a:cubicBezTo>
                  <a:cubicBezTo>
                    <a:pt x="578" y="498"/>
                    <a:pt x="578" y="498"/>
                    <a:pt x="578" y="498"/>
                  </a:cubicBezTo>
                  <a:cubicBezTo>
                    <a:pt x="579" y="497"/>
                    <a:pt x="579" y="497"/>
                    <a:pt x="579" y="497"/>
                  </a:cubicBezTo>
                  <a:cubicBezTo>
                    <a:pt x="579" y="496"/>
                    <a:pt x="579" y="496"/>
                    <a:pt x="579" y="496"/>
                  </a:cubicBezTo>
                  <a:cubicBezTo>
                    <a:pt x="580" y="496"/>
                    <a:pt x="580" y="496"/>
                    <a:pt x="580" y="496"/>
                  </a:cubicBezTo>
                  <a:cubicBezTo>
                    <a:pt x="582" y="497"/>
                    <a:pt x="582" y="497"/>
                    <a:pt x="582" y="497"/>
                  </a:cubicBezTo>
                  <a:cubicBezTo>
                    <a:pt x="582" y="496"/>
                    <a:pt x="582" y="496"/>
                    <a:pt x="582" y="496"/>
                  </a:cubicBezTo>
                  <a:cubicBezTo>
                    <a:pt x="581" y="495"/>
                    <a:pt x="581" y="495"/>
                    <a:pt x="581" y="495"/>
                  </a:cubicBezTo>
                  <a:cubicBezTo>
                    <a:pt x="579" y="495"/>
                    <a:pt x="579" y="495"/>
                    <a:pt x="579" y="495"/>
                  </a:cubicBezTo>
                  <a:cubicBezTo>
                    <a:pt x="579" y="494"/>
                    <a:pt x="579" y="494"/>
                    <a:pt x="579" y="494"/>
                  </a:cubicBezTo>
                  <a:cubicBezTo>
                    <a:pt x="581" y="491"/>
                    <a:pt x="581" y="491"/>
                    <a:pt x="581" y="491"/>
                  </a:cubicBezTo>
                  <a:cubicBezTo>
                    <a:pt x="581" y="491"/>
                    <a:pt x="581" y="491"/>
                    <a:pt x="581" y="491"/>
                  </a:cubicBezTo>
                  <a:cubicBezTo>
                    <a:pt x="582" y="492"/>
                    <a:pt x="582" y="492"/>
                    <a:pt x="582" y="492"/>
                  </a:cubicBezTo>
                  <a:cubicBezTo>
                    <a:pt x="582" y="490"/>
                    <a:pt x="582" y="490"/>
                    <a:pt x="582" y="490"/>
                  </a:cubicBezTo>
                  <a:cubicBezTo>
                    <a:pt x="583" y="489"/>
                    <a:pt x="583" y="489"/>
                    <a:pt x="583" y="489"/>
                  </a:cubicBezTo>
                  <a:cubicBezTo>
                    <a:pt x="584" y="488"/>
                    <a:pt x="584" y="488"/>
                    <a:pt x="584" y="488"/>
                  </a:cubicBezTo>
                  <a:cubicBezTo>
                    <a:pt x="585" y="486"/>
                    <a:pt x="585" y="486"/>
                    <a:pt x="585" y="486"/>
                  </a:cubicBezTo>
                  <a:cubicBezTo>
                    <a:pt x="586" y="484"/>
                    <a:pt x="586" y="484"/>
                    <a:pt x="586" y="484"/>
                  </a:cubicBezTo>
                  <a:cubicBezTo>
                    <a:pt x="586" y="483"/>
                    <a:pt x="586" y="483"/>
                    <a:pt x="586" y="483"/>
                  </a:cubicBezTo>
                  <a:cubicBezTo>
                    <a:pt x="587" y="481"/>
                    <a:pt x="587" y="481"/>
                    <a:pt x="587" y="481"/>
                  </a:cubicBezTo>
                  <a:cubicBezTo>
                    <a:pt x="589" y="481"/>
                    <a:pt x="589" y="481"/>
                    <a:pt x="589" y="481"/>
                  </a:cubicBezTo>
                  <a:cubicBezTo>
                    <a:pt x="590" y="481"/>
                    <a:pt x="590" y="481"/>
                    <a:pt x="590" y="481"/>
                  </a:cubicBezTo>
                  <a:cubicBezTo>
                    <a:pt x="589" y="482"/>
                    <a:pt x="589" y="482"/>
                    <a:pt x="589" y="482"/>
                  </a:cubicBezTo>
                  <a:cubicBezTo>
                    <a:pt x="590" y="482"/>
                    <a:pt x="590" y="482"/>
                    <a:pt x="590" y="482"/>
                  </a:cubicBezTo>
                  <a:cubicBezTo>
                    <a:pt x="591" y="483"/>
                    <a:pt x="591" y="483"/>
                    <a:pt x="591" y="483"/>
                  </a:cubicBezTo>
                  <a:cubicBezTo>
                    <a:pt x="590" y="483"/>
                    <a:pt x="590" y="483"/>
                    <a:pt x="590" y="483"/>
                  </a:cubicBezTo>
                  <a:cubicBezTo>
                    <a:pt x="589" y="485"/>
                    <a:pt x="589" y="485"/>
                    <a:pt x="589" y="485"/>
                  </a:cubicBezTo>
                  <a:cubicBezTo>
                    <a:pt x="590" y="485"/>
                    <a:pt x="590" y="485"/>
                    <a:pt x="590" y="485"/>
                  </a:cubicBezTo>
                  <a:cubicBezTo>
                    <a:pt x="589" y="487"/>
                    <a:pt x="589" y="487"/>
                    <a:pt x="589" y="487"/>
                  </a:cubicBezTo>
                  <a:cubicBezTo>
                    <a:pt x="589" y="487"/>
                    <a:pt x="589" y="487"/>
                    <a:pt x="589" y="487"/>
                  </a:cubicBezTo>
                  <a:cubicBezTo>
                    <a:pt x="588" y="487"/>
                    <a:pt x="588" y="487"/>
                    <a:pt x="588" y="487"/>
                  </a:cubicBezTo>
                  <a:cubicBezTo>
                    <a:pt x="590" y="487"/>
                    <a:pt x="590" y="487"/>
                    <a:pt x="590" y="487"/>
                  </a:cubicBezTo>
                  <a:cubicBezTo>
                    <a:pt x="591" y="488"/>
                    <a:pt x="591" y="488"/>
                    <a:pt x="591" y="488"/>
                  </a:cubicBezTo>
                  <a:cubicBezTo>
                    <a:pt x="590" y="489"/>
                    <a:pt x="590" y="489"/>
                    <a:pt x="590" y="489"/>
                  </a:cubicBezTo>
                  <a:cubicBezTo>
                    <a:pt x="590" y="490"/>
                    <a:pt x="590" y="490"/>
                    <a:pt x="590" y="490"/>
                  </a:cubicBezTo>
                  <a:cubicBezTo>
                    <a:pt x="591" y="490"/>
                    <a:pt x="591" y="490"/>
                    <a:pt x="591" y="490"/>
                  </a:cubicBezTo>
                  <a:cubicBezTo>
                    <a:pt x="591" y="491"/>
                    <a:pt x="591" y="491"/>
                    <a:pt x="591" y="491"/>
                  </a:cubicBezTo>
                  <a:cubicBezTo>
                    <a:pt x="590" y="492"/>
                    <a:pt x="590" y="492"/>
                    <a:pt x="590" y="492"/>
                  </a:cubicBezTo>
                  <a:cubicBezTo>
                    <a:pt x="590" y="494"/>
                    <a:pt x="590" y="494"/>
                    <a:pt x="590" y="494"/>
                  </a:cubicBezTo>
                  <a:cubicBezTo>
                    <a:pt x="592" y="495"/>
                    <a:pt x="592" y="495"/>
                    <a:pt x="592" y="495"/>
                  </a:cubicBezTo>
                  <a:cubicBezTo>
                    <a:pt x="592" y="497"/>
                    <a:pt x="592" y="497"/>
                    <a:pt x="592" y="497"/>
                  </a:cubicBezTo>
                  <a:cubicBezTo>
                    <a:pt x="591" y="498"/>
                    <a:pt x="591" y="498"/>
                    <a:pt x="591" y="498"/>
                  </a:cubicBezTo>
                  <a:cubicBezTo>
                    <a:pt x="590" y="497"/>
                    <a:pt x="590" y="497"/>
                    <a:pt x="590" y="497"/>
                  </a:cubicBezTo>
                  <a:cubicBezTo>
                    <a:pt x="589" y="498"/>
                    <a:pt x="589" y="498"/>
                    <a:pt x="589" y="498"/>
                  </a:cubicBezTo>
                  <a:cubicBezTo>
                    <a:pt x="590" y="499"/>
                    <a:pt x="590" y="499"/>
                    <a:pt x="590" y="499"/>
                  </a:cubicBezTo>
                  <a:cubicBezTo>
                    <a:pt x="591" y="500"/>
                    <a:pt x="591" y="500"/>
                    <a:pt x="591" y="500"/>
                  </a:cubicBezTo>
                  <a:cubicBezTo>
                    <a:pt x="592" y="500"/>
                    <a:pt x="592" y="500"/>
                    <a:pt x="592" y="500"/>
                  </a:cubicBezTo>
                  <a:cubicBezTo>
                    <a:pt x="593" y="499"/>
                    <a:pt x="593" y="499"/>
                    <a:pt x="593" y="499"/>
                  </a:cubicBezTo>
                  <a:cubicBezTo>
                    <a:pt x="593" y="500"/>
                    <a:pt x="593" y="500"/>
                    <a:pt x="593" y="500"/>
                  </a:cubicBezTo>
                  <a:cubicBezTo>
                    <a:pt x="594" y="501"/>
                    <a:pt x="594" y="501"/>
                    <a:pt x="594" y="501"/>
                  </a:cubicBezTo>
                  <a:cubicBezTo>
                    <a:pt x="593" y="503"/>
                    <a:pt x="593" y="503"/>
                    <a:pt x="593" y="503"/>
                  </a:cubicBezTo>
                  <a:cubicBezTo>
                    <a:pt x="591" y="503"/>
                    <a:pt x="591" y="503"/>
                    <a:pt x="591" y="503"/>
                  </a:cubicBezTo>
                  <a:cubicBezTo>
                    <a:pt x="589" y="503"/>
                    <a:pt x="589" y="503"/>
                    <a:pt x="589" y="503"/>
                  </a:cubicBezTo>
                  <a:cubicBezTo>
                    <a:pt x="588" y="504"/>
                    <a:pt x="588" y="504"/>
                    <a:pt x="588" y="504"/>
                  </a:cubicBezTo>
                  <a:cubicBezTo>
                    <a:pt x="590" y="505"/>
                    <a:pt x="590" y="505"/>
                    <a:pt x="590" y="505"/>
                  </a:cubicBezTo>
                  <a:cubicBezTo>
                    <a:pt x="594" y="504"/>
                    <a:pt x="594" y="504"/>
                    <a:pt x="594" y="504"/>
                  </a:cubicBezTo>
                  <a:cubicBezTo>
                    <a:pt x="595" y="504"/>
                    <a:pt x="595" y="504"/>
                    <a:pt x="595" y="504"/>
                  </a:cubicBezTo>
                  <a:cubicBezTo>
                    <a:pt x="595" y="506"/>
                    <a:pt x="595" y="506"/>
                    <a:pt x="595" y="506"/>
                  </a:cubicBezTo>
                  <a:cubicBezTo>
                    <a:pt x="593" y="507"/>
                    <a:pt x="593" y="507"/>
                    <a:pt x="593" y="507"/>
                  </a:cubicBezTo>
                  <a:cubicBezTo>
                    <a:pt x="594" y="508"/>
                    <a:pt x="594" y="508"/>
                    <a:pt x="594" y="508"/>
                  </a:cubicBezTo>
                  <a:cubicBezTo>
                    <a:pt x="596" y="507"/>
                    <a:pt x="596" y="507"/>
                    <a:pt x="596" y="507"/>
                  </a:cubicBezTo>
                  <a:cubicBezTo>
                    <a:pt x="596" y="509"/>
                    <a:pt x="596" y="509"/>
                    <a:pt x="596" y="509"/>
                  </a:cubicBezTo>
                  <a:cubicBezTo>
                    <a:pt x="594" y="511"/>
                    <a:pt x="594" y="511"/>
                    <a:pt x="594" y="511"/>
                  </a:cubicBezTo>
                  <a:cubicBezTo>
                    <a:pt x="592" y="511"/>
                    <a:pt x="592" y="511"/>
                    <a:pt x="592" y="511"/>
                  </a:cubicBezTo>
                  <a:cubicBezTo>
                    <a:pt x="590" y="510"/>
                    <a:pt x="590" y="510"/>
                    <a:pt x="590" y="510"/>
                  </a:cubicBezTo>
                  <a:cubicBezTo>
                    <a:pt x="590" y="511"/>
                    <a:pt x="590" y="511"/>
                    <a:pt x="590" y="511"/>
                  </a:cubicBezTo>
                  <a:cubicBezTo>
                    <a:pt x="590" y="513"/>
                    <a:pt x="590" y="513"/>
                    <a:pt x="590" y="513"/>
                  </a:cubicBezTo>
                  <a:cubicBezTo>
                    <a:pt x="589" y="514"/>
                    <a:pt x="589" y="514"/>
                    <a:pt x="589" y="514"/>
                  </a:cubicBezTo>
                  <a:cubicBezTo>
                    <a:pt x="592" y="513"/>
                    <a:pt x="592" y="513"/>
                    <a:pt x="592" y="513"/>
                  </a:cubicBezTo>
                  <a:cubicBezTo>
                    <a:pt x="595" y="513"/>
                    <a:pt x="595" y="513"/>
                    <a:pt x="595" y="513"/>
                  </a:cubicBezTo>
                  <a:cubicBezTo>
                    <a:pt x="596" y="512"/>
                    <a:pt x="596" y="512"/>
                    <a:pt x="596" y="512"/>
                  </a:cubicBezTo>
                  <a:cubicBezTo>
                    <a:pt x="597" y="513"/>
                    <a:pt x="597" y="513"/>
                    <a:pt x="597" y="513"/>
                  </a:cubicBezTo>
                  <a:cubicBezTo>
                    <a:pt x="596" y="514"/>
                    <a:pt x="596" y="514"/>
                    <a:pt x="596" y="514"/>
                  </a:cubicBezTo>
                  <a:cubicBezTo>
                    <a:pt x="596" y="515"/>
                    <a:pt x="596" y="515"/>
                    <a:pt x="596" y="515"/>
                  </a:cubicBezTo>
                  <a:cubicBezTo>
                    <a:pt x="594" y="516"/>
                    <a:pt x="594" y="516"/>
                    <a:pt x="594" y="516"/>
                  </a:cubicBezTo>
                  <a:cubicBezTo>
                    <a:pt x="593" y="516"/>
                    <a:pt x="593" y="516"/>
                    <a:pt x="593" y="516"/>
                  </a:cubicBezTo>
                  <a:cubicBezTo>
                    <a:pt x="590" y="519"/>
                    <a:pt x="590" y="519"/>
                    <a:pt x="590" y="519"/>
                  </a:cubicBezTo>
                  <a:cubicBezTo>
                    <a:pt x="593" y="517"/>
                    <a:pt x="593" y="517"/>
                    <a:pt x="593" y="517"/>
                  </a:cubicBezTo>
                  <a:cubicBezTo>
                    <a:pt x="595" y="517"/>
                    <a:pt x="595" y="517"/>
                    <a:pt x="595" y="517"/>
                  </a:cubicBezTo>
                  <a:cubicBezTo>
                    <a:pt x="596" y="517"/>
                    <a:pt x="596" y="517"/>
                    <a:pt x="596" y="517"/>
                  </a:cubicBezTo>
                  <a:cubicBezTo>
                    <a:pt x="598" y="517"/>
                    <a:pt x="598" y="517"/>
                    <a:pt x="598" y="517"/>
                  </a:cubicBezTo>
                  <a:cubicBezTo>
                    <a:pt x="598" y="519"/>
                    <a:pt x="598" y="519"/>
                    <a:pt x="598" y="519"/>
                  </a:cubicBezTo>
                  <a:cubicBezTo>
                    <a:pt x="596" y="519"/>
                    <a:pt x="596" y="519"/>
                    <a:pt x="596" y="519"/>
                  </a:cubicBezTo>
                  <a:cubicBezTo>
                    <a:pt x="595" y="520"/>
                    <a:pt x="595" y="520"/>
                    <a:pt x="595" y="520"/>
                  </a:cubicBezTo>
                  <a:cubicBezTo>
                    <a:pt x="594" y="522"/>
                    <a:pt x="594" y="522"/>
                    <a:pt x="594" y="522"/>
                  </a:cubicBezTo>
                  <a:cubicBezTo>
                    <a:pt x="595" y="521"/>
                    <a:pt x="595" y="521"/>
                    <a:pt x="595" y="521"/>
                  </a:cubicBezTo>
                  <a:cubicBezTo>
                    <a:pt x="597" y="521"/>
                    <a:pt x="597" y="521"/>
                    <a:pt x="597" y="521"/>
                  </a:cubicBezTo>
                  <a:cubicBezTo>
                    <a:pt x="598" y="520"/>
                    <a:pt x="598" y="520"/>
                    <a:pt x="598" y="520"/>
                  </a:cubicBezTo>
                  <a:cubicBezTo>
                    <a:pt x="599" y="522"/>
                    <a:pt x="599" y="522"/>
                    <a:pt x="599" y="522"/>
                  </a:cubicBezTo>
                  <a:cubicBezTo>
                    <a:pt x="600" y="525"/>
                    <a:pt x="600" y="525"/>
                    <a:pt x="600" y="525"/>
                  </a:cubicBezTo>
                  <a:cubicBezTo>
                    <a:pt x="598" y="526"/>
                    <a:pt x="598" y="526"/>
                    <a:pt x="598" y="526"/>
                  </a:cubicBezTo>
                  <a:cubicBezTo>
                    <a:pt x="597" y="526"/>
                    <a:pt x="597" y="526"/>
                    <a:pt x="597" y="526"/>
                  </a:cubicBezTo>
                  <a:cubicBezTo>
                    <a:pt x="596" y="527"/>
                    <a:pt x="596" y="527"/>
                    <a:pt x="596" y="527"/>
                  </a:cubicBezTo>
                  <a:cubicBezTo>
                    <a:pt x="595" y="527"/>
                    <a:pt x="595" y="527"/>
                    <a:pt x="595" y="527"/>
                  </a:cubicBezTo>
                  <a:cubicBezTo>
                    <a:pt x="596" y="528"/>
                    <a:pt x="596" y="528"/>
                    <a:pt x="596" y="528"/>
                  </a:cubicBezTo>
                  <a:cubicBezTo>
                    <a:pt x="597" y="527"/>
                    <a:pt x="597" y="527"/>
                    <a:pt x="597" y="527"/>
                  </a:cubicBezTo>
                  <a:cubicBezTo>
                    <a:pt x="598" y="528"/>
                    <a:pt x="598" y="528"/>
                    <a:pt x="598" y="528"/>
                  </a:cubicBezTo>
                  <a:cubicBezTo>
                    <a:pt x="600" y="528"/>
                    <a:pt x="600" y="528"/>
                    <a:pt x="600" y="528"/>
                  </a:cubicBezTo>
                  <a:cubicBezTo>
                    <a:pt x="601" y="529"/>
                    <a:pt x="601" y="529"/>
                    <a:pt x="601" y="529"/>
                  </a:cubicBezTo>
                  <a:cubicBezTo>
                    <a:pt x="600" y="530"/>
                    <a:pt x="600" y="530"/>
                    <a:pt x="600" y="530"/>
                  </a:cubicBezTo>
                  <a:cubicBezTo>
                    <a:pt x="599" y="531"/>
                    <a:pt x="599" y="531"/>
                    <a:pt x="599" y="531"/>
                  </a:cubicBezTo>
                  <a:cubicBezTo>
                    <a:pt x="600" y="532"/>
                    <a:pt x="600" y="532"/>
                    <a:pt x="600" y="532"/>
                  </a:cubicBezTo>
                  <a:cubicBezTo>
                    <a:pt x="602" y="531"/>
                    <a:pt x="602" y="531"/>
                    <a:pt x="602" y="531"/>
                  </a:cubicBezTo>
                  <a:cubicBezTo>
                    <a:pt x="603" y="533"/>
                    <a:pt x="603" y="533"/>
                    <a:pt x="603" y="533"/>
                  </a:cubicBezTo>
                  <a:cubicBezTo>
                    <a:pt x="603" y="534"/>
                    <a:pt x="603" y="534"/>
                    <a:pt x="603" y="534"/>
                  </a:cubicBezTo>
                  <a:cubicBezTo>
                    <a:pt x="602" y="535"/>
                    <a:pt x="602" y="535"/>
                    <a:pt x="602" y="535"/>
                  </a:cubicBezTo>
                  <a:cubicBezTo>
                    <a:pt x="599" y="537"/>
                    <a:pt x="599" y="537"/>
                    <a:pt x="599" y="537"/>
                  </a:cubicBezTo>
                  <a:cubicBezTo>
                    <a:pt x="598" y="536"/>
                    <a:pt x="598" y="536"/>
                    <a:pt x="598" y="536"/>
                  </a:cubicBezTo>
                  <a:cubicBezTo>
                    <a:pt x="598" y="537"/>
                    <a:pt x="598" y="537"/>
                    <a:pt x="598" y="537"/>
                  </a:cubicBezTo>
                  <a:cubicBezTo>
                    <a:pt x="599" y="538"/>
                    <a:pt x="599" y="538"/>
                    <a:pt x="599" y="538"/>
                  </a:cubicBezTo>
                  <a:cubicBezTo>
                    <a:pt x="599" y="539"/>
                    <a:pt x="599" y="539"/>
                    <a:pt x="599" y="539"/>
                  </a:cubicBezTo>
                  <a:cubicBezTo>
                    <a:pt x="597" y="539"/>
                    <a:pt x="597" y="539"/>
                    <a:pt x="597" y="539"/>
                  </a:cubicBezTo>
                  <a:cubicBezTo>
                    <a:pt x="595" y="538"/>
                    <a:pt x="595" y="538"/>
                    <a:pt x="595" y="538"/>
                  </a:cubicBezTo>
                  <a:cubicBezTo>
                    <a:pt x="593" y="538"/>
                    <a:pt x="593" y="538"/>
                    <a:pt x="593" y="538"/>
                  </a:cubicBezTo>
                  <a:cubicBezTo>
                    <a:pt x="595" y="539"/>
                    <a:pt x="595" y="539"/>
                    <a:pt x="595" y="539"/>
                  </a:cubicBezTo>
                  <a:cubicBezTo>
                    <a:pt x="595" y="541"/>
                    <a:pt x="595" y="541"/>
                    <a:pt x="595" y="541"/>
                  </a:cubicBezTo>
                  <a:cubicBezTo>
                    <a:pt x="597" y="542"/>
                    <a:pt x="597" y="542"/>
                    <a:pt x="597" y="542"/>
                  </a:cubicBezTo>
                  <a:cubicBezTo>
                    <a:pt x="598" y="543"/>
                    <a:pt x="598" y="543"/>
                    <a:pt x="598" y="543"/>
                  </a:cubicBezTo>
                  <a:cubicBezTo>
                    <a:pt x="597" y="544"/>
                    <a:pt x="597" y="544"/>
                    <a:pt x="597" y="544"/>
                  </a:cubicBezTo>
                  <a:cubicBezTo>
                    <a:pt x="595" y="544"/>
                    <a:pt x="595" y="544"/>
                    <a:pt x="595" y="544"/>
                  </a:cubicBezTo>
                  <a:cubicBezTo>
                    <a:pt x="595" y="545"/>
                    <a:pt x="595" y="545"/>
                    <a:pt x="595" y="545"/>
                  </a:cubicBezTo>
                  <a:cubicBezTo>
                    <a:pt x="592" y="545"/>
                    <a:pt x="592" y="545"/>
                    <a:pt x="592" y="545"/>
                  </a:cubicBezTo>
                  <a:cubicBezTo>
                    <a:pt x="595" y="546"/>
                    <a:pt x="595" y="546"/>
                    <a:pt x="595" y="546"/>
                  </a:cubicBezTo>
                  <a:cubicBezTo>
                    <a:pt x="597" y="546"/>
                    <a:pt x="597" y="546"/>
                    <a:pt x="597" y="546"/>
                  </a:cubicBezTo>
                  <a:cubicBezTo>
                    <a:pt x="597" y="545"/>
                    <a:pt x="597" y="545"/>
                    <a:pt x="597" y="545"/>
                  </a:cubicBezTo>
                  <a:cubicBezTo>
                    <a:pt x="599" y="545"/>
                    <a:pt x="599" y="545"/>
                    <a:pt x="599" y="545"/>
                  </a:cubicBezTo>
                  <a:cubicBezTo>
                    <a:pt x="600" y="545"/>
                    <a:pt x="600" y="545"/>
                    <a:pt x="600" y="545"/>
                  </a:cubicBezTo>
                  <a:cubicBezTo>
                    <a:pt x="600" y="546"/>
                    <a:pt x="600" y="546"/>
                    <a:pt x="600" y="546"/>
                  </a:cubicBezTo>
                  <a:cubicBezTo>
                    <a:pt x="601" y="547"/>
                    <a:pt x="601" y="547"/>
                    <a:pt x="601" y="547"/>
                  </a:cubicBezTo>
                  <a:cubicBezTo>
                    <a:pt x="600" y="548"/>
                    <a:pt x="600" y="548"/>
                    <a:pt x="600" y="548"/>
                  </a:cubicBezTo>
                  <a:cubicBezTo>
                    <a:pt x="601" y="548"/>
                    <a:pt x="601" y="548"/>
                    <a:pt x="601" y="548"/>
                  </a:cubicBezTo>
                  <a:cubicBezTo>
                    <a:pt x="601" y="548"/>
                    <a:pt x="601" y="548"/>
                    <a:pt x="601" y="548"/>
                  </a:cubicBezTo>
                  <a:cubicBezTo>
                    <a:pt x="601" y="550"/>
                    <a:pt x="601" y="550"/>
                    <a:pt x="601" y="550"/>
                  </a:cubicBezTo>
                  <a:cubicBezTo>
                    <a:pt x="602" y="550"/>
                    <a:pt x="602" y="550"/>
                    <a:pt x="602" y="550"/>
                  </a:cubicBezTo>
                  <a:cubicBezTo>
                    <a:pt x="603" y="549"/>
                    <a:pt x="603" y="549"/>
                    <a:pt x="603" y="549"/>
                  </a:cubicBezTo>
                  <a:cubicBezTo>
                    <a:pt x="604" y="549"/>
                    <a:pt x="604" y="549"/>
                    <a:pt x="604" y="549"/>
                  </a:cubicBezTo>
                  <a:cubicBezTo>
                    <a:pt x="605" y="550"/>
                    <a:pt x="605" y="550"/>
                    <a:pt x="605" y="550"/>
                  </a:cubicBezTo>
                  <a:cubicBezTo>
                    <a:pt x="605" y="552"/>
                    <a:pt x="605" y="552"/>
                    <a:pt x="605" y="552"/>
                  </a:cubicBezTo>
                  <a:cubicBezTo>
                    <a:pt x="604" y="553"/>
                    <a:pt x="604" y="553"/>
                    <a:pt x="604" y="553"/>
                  </a:cubicBezTo>
                  <a:cubicBezTo>
                    <a:pt x="604" y="554"/>
                    <a:pt x="604" y="554"/>
                    <a:pt x="604" y="554"/>
                  </a:cubicBezTo>
                  <a:cubicBezTo>
                    <a:pt x="605" y="554"/>
                    <a:pt x="605" y="554"/>
                    <a:pt x="605" y="554"/>
                  </a:cubicBezTo>
                  <a:cubicBezTo>
                    <a:pt x="607" y="551"/>
                    <a:pt x="607" y="551"/>
                    <a:pt x="607" y="551"/>
                  </a:cubicBezTo>
                  <a:cubicBezTo>
                    <a:pt x="607" y="552"/>
                    <a:pt x="607" y="552"/>
                    <a:pt x="607" y="552"/>
                  </a:cubicBezTo>
                  <a:cubicBezTo>
                    <a:pt x="607" y="553"/>
                    <a:pt x="607" y="553"/>
                    <a:pt x="607" y="553"/>
                  </a:cubicBezTo>
                  <a:cubicBezTo>
                    <a:pt x="608" y="554"/>
                    <a:pt x="608" y="554"/>
                    <a:pt x="608" y="554"/>
                  </a:cubicBezTo>
                  <a:cubicBezTo>
                    <a:pt x="606" y="556"/>
                    <a:pt x="606" y="556"/>
                    <a:pt x="606" y="556"/>
                  </a:cubicBezTo>
                  <a:cubicBezTo>
                    <a:pt x="603" y="559"/>
                    <a:pt x="603" y="559"/>
                    <a:pt x="603" y="559"/>
                  </a:cubicBezTo>
                  <a:cubicBezTo>
                    <a:pt x="602" y="560"/>
                    <a:pt x="602" y="560"/>
                    <a:pt x="602" y="560"/>
                  </a:cubicBezTo>
                  <a:cubicBezTo>
                    <a:pt x="600" y="560"/>
                    <a:pt x="600" y="560"/>
                    <a:pt x="600" y="560"/>
                  </a:cubicBezTo>
                  <a:cubicBezTo>
                    <a:pt x="601" y="561"/>
                    <a:pt x="601" y="561"/>
                    <a:pt x="601" y="561"/>
                  </a:cubicBezTo>
                  <a:cubicBezTo>
                    <a:pt x="603" y="560"/>
                    <a:pt x="603" y="560"/>
                    <a:pt x="603" y="560"/>
                  </a:cubicBezTo>
                  <a:cubicBezTo>
                    <a:pt x="606" y="557"/>
                    <a:pt x="606" y="557"/>
                    <a:pt x="606" y="557"/>
                  </a:cubicBezTo>
                  <a:cubicBezTo>
                    <a:pt x="607" y="557"/>
                    <a:pt x="607" y="557"/>
                    <a:pt x="607" y="557"/>
                  </a:cubicBezTo>
                  <a:cubicBezTo>
                    <a:pt x="607" y="558"/>
                    <a:pt x="607" y="558"/>
                    <a:pt x="607" y="558"/>
                  </a:cubicBezTo>
                  <a:cubicBezTo>
                    <a:pt x="606" y="559"/>
                    <a:pt x="606" y="559"/>
                    <a:pt x="606" y="559"/>
                  </a:cubicBezTo>
                  <a:cubicBezTo>
                    <a:pt x="605" y="561"/>
                    <a:pt x="605" y="561"/>
                    <a:pt x="605" y="561"/>
                  </a:cubicBezTo>
                  <a:cubicBezTo>
                    <a:pt x="606" y="561"/>
                    <a:pt x="606" y="561"/>
                    <a:pt x="606" y="561"/>
                  </a:cubicBezTo>
                  <a:cubicBezTo>
                    <a:pt x="608" y="559"/>
                    <a:pt x="608" y="559"/>
                    <a:pt x="608" y="559"/>
                  </a:cubicBezTo>
                  <a:cubicBezTo>
                    <a:pt x="609" y="557"/>
                    <a:pt x="609" y="557"/>
                    <a:pt x="609" y="557"/>
                  </a:cubicBezTo>
                  <a:cubicBezTo>
                    <a:pt x="611" y="557"/>
                    <a:pt x="611" y="557"/>
                    <a:pt x="611" y="557"/>
                  </a:cubicBezTo>
                  <a:cubicBezTo>
                    <a:pt x="611" y="558"/>
                    <a:pt x="611" y="558"/>
                    <a:pt x="611" y="558"/>
                  </a:cubicBezTo>
                  <a:cubicBezTo>
                    <a:pt x="610" y="559"/>
                    <a:pt x="610" y="559"/>
                    <a:pt x="610" y="559"/>
                  </a:cubicBezTo>
                  <a:cubicBezTo>
                    <a:pt x="609" y="559"/>
                    <a:pt x="609" y="559"/>
                    <a:pt x="609" y="559"/>
                  </a:cubicBezTo>
                  <a:cubicBezTo>
                    <a:pt x="610" y="560"/>
                    <a:pt x="610" y="560"/>
                    <a:pt x="610" y="560"/>
                  </a:cubicBezTo>
                  <a:cubicBezTo>
                    <a:pt x="612" y="559"/>
                    <a:pt x="612" y="559"/>
                    <a:pt x="612" y="559"/>
                  </a:cubicBezTo>
                  <a:cubicBezTo>
                    <a:pt x="613" y="559"/>
                    <a:pt x="613" y="559"/>
                    <a:pt x="613" y="559"/>
                  </a:cubicBezTo>
                  <a:cubicBezTo>
                    <a:pt x="610" y="561"/>
                    <a:pt x="610" y="561"/>
                    <a:pt x="610" y="561"/>
                  </a:cubicBezTo>
                  <a:cubicBezTo>
                    <a:pt x="609" y="563"/>
                    <a:pt x="609" y="563"/>
                    <a:pt x="609" y="563"/>
                  </a:cubicBezTo>
                  <a:cubicBezTo>
                    <a:pt x="610" y="563"/>
                    <a:pt x="610" y="563"/>
                    <a:pt x="610" y="563"/>
                  </a:cubicBezTo>
                  <a:cubicBezTo>
                    <a:pt x="611" y="562"/>
                    <a:pt x="611" y="562"/>
                    <a:pt x="611" y="562"/>
                  </a:cubicBezTo>
                  <a:cubicBezTo>
                    <a:pt x="615" y="559"/>
                    <a:pt x="615" y="559"/>
                    <a:pt x="615" y="559"/>
                  </a:cubicBezTo>
                  <a:cubicBezTo>
                    <a:pt x="615" y="559"/>
                    <a:pt x="615" y="559"/>
                    <a:pt x="615" y="559"/>
                  </a:cubicBezTo>
                  <a:cubicBezTo>
                    <a:pt x="615" y="560"/>
                    <a:pt x="615" y="560"/>
                    <a:pt x="615" y="560"/>
                  </a:cubicBezTo>
                  <a:cubicBezTo>
                    <a:pt x="614" y="561"/>
                    <a:pt x="614" y="561"/>
                    <a:pt x="614" y="561"/>
                  </a:cubicBezTo>
                  <a:cubicBezTo>
                    <a:pt x="617" y="559"/>
                    <a:pt x="617" y="559"/>
                    <a:pt x="617" y="559"/>
                  </a:cubicBezTo>
                  <a:cubicBezTo>
                    <a:pt x="616" y="560"/>
                    <a:pt x="616" y="560"/>
                    <a:pt x="616" y="560"/>
                  </a:cubicBezTo>
                  <a:cubicBezTo>
                    <a:pt x="616" y="563"/>
                    <a:pt x="616" y="563"/>
                    <a:pt x="616" y="563"/>
                  </a:cubicBezTo>
                  <a:cubicBezTo>
                    <a:pt x="615" y="563"/>
                    <a:pt x="615" y="563"/>
                    <a:pt x="615" y="563"/>
                  </a:cubicBezTo>
                  <a:cubicBezTo>
                    <a:pt x="616" y="564"/>
                    <a:pt x="616" y="564"/>
                    <a:pt x="616" y="564"/>
                  </a:cubicBezTo>
                  <a:cubicBezTo>
                    <a:pt x="618" y="564"/>
                    <a:pt x="618" y="564"/>
                    <a:pt x="618" y="564"/>
                  </a:cubicBezTo>
                  <a:cubicBezTo>
                    <a:pt x="620" y="565"/>
                    <a:pt x="620" y="565"/>
                    <a:pt x="620" y="565"/>
                  </a:cubicBezTo>
                  <a:cubicBezTo>
                    <a:pt x="621" y="563"/>
                    <a:pt x="621" y="563"/>
                    <a:pt x="621" y="563"/>
                  </a:cubicBezTo>
                  <a:cubicBezTo>
                    <a:pt x="623" y="563"/>
                    <a:pt x="623" y="563"/>
                    <a:pt x="623" y="563"/>
                  </a:cubicBezTo>
                  <a:cubicBezTo>
                    <a:pt x="625" y="563"/>
                    <a:pt x="625" y="563"/>
                    <a:pt x="625" y="563"/>
                  </a:cubicBezTo>
                  <a:cubicBezTo>
                    <a:pt x="624" y="565"/>
                    <a:pt x="624" y="565"/>
                    <a:pt x="624" y="565"/>
                  </a:cubicBezTo>
                  <a:cubicBezTo>
                    <a:pt x="623" y="565"/>
                    <a:pt x="623" y="565"/>
                    <a:pt x="623" y="565"/>
                  </a:cubicBezTo>
                  <a:cubicBezTo>
                    <a:pt x="622" y="566"/>
                    <a:pt x="622" y="566"/>
                    <a:pt x="622" y="566"/>
                  </a:cubicBezTo>
                  <a:cubicBezTo>
                    <a:pt x="626" y="567"/>
                    <a:pt x="626" y="567"/>
                    <a:pt x="626" y="567"/>
                  </a:cubicBezTo>
                  <a:cubicBezTo>
                    <a:pt x="628" y="568"/>
                    <a:pt x="628" y="568"/>
                    <a:pt x="628" y="568"/>
                  </a:cubicBezTo>
                  <a:cubicBezTo>
                    <a:pt x="625" y="569"/>
                    <a:pt x="625" y="569"/>
                    <a:pt x="625" y="569"/>
                  </a:cubicBezTo>
                  <a:cubicBezTo>
                    <a:pt x="625" y="569"/>
                    <a:pt x="625" y="569"/>
                    <a:pt x="625" y="569"/>
                  </a:cubicBezTo>
                  <a:cubicBezTo>
                    <a:pt x="622" y="570"/>
                    <a:pt x="622" y="570"/>
                    <a:pt x="622" y="570"/>
                  </a:cubicBezTo>
                  <a:cubicBezTo>
                    <a:pt x="621" y="569"/>
                    <a:pt x="621" y="569"/>
                    <a:pt x="621" y="569"/>
                  </a:cubicBezTo>
                  <a:cubicBezTo>
                    <a:pt x="618" y="570"/>
                    <a:pt x="618" y="570"/>
                    <a:pt x="618" y="570"/>
                  </a:cubicBezTo>
                  <a:cubicBezTo>
                    <a:pt x="617" y="572"/>
                    <a:pt x="617" y="572"/>
                    <a:pt x="617" y="572"/>
                  </a:cubicBezTo>
                  <a:cubicBezTo>
                    <a:pt x="613" y="572"/>
                    <a:pt x="613" y="572"/>
                    <a:pt x="613" y="572"/>
                  </a:cubicBezTo>
                  <a:cubicBezTo>
                    <a:pt x="609" y="573"/>
                    <a:pt x="609" y="573"/>
                    <a:pt x="609" y="573"/>
                  </a:cubicBezTo>
                  <a:cubicBezTo>
                    <a:pt x="609" y="574"/>
                    <a:pt x="609" y="574"/>
                    <a:pt x="609" y="574"/>
                  </a:cubicBezTo>
                  <a:cubicBezTo>
                    <a:pt x="612" y="573"/>
                    <a:pt x="612" y="573"/>
                    <a:pt x="612" y="573"/>
                  </a:cubicBezTo>
                  <a:cubicBezTo>
                    <a:pt x="615" y="572"/>
                    <a:pt x="615" y="572"/>
                    <a:pt x="615" y="572"/>
                  </a:cubicBezTo>
                  <a:cubicBezTo>
                    <a:pt x="616" y="573"/>
                    <a:pt x="616" y="573"/>
                    <a:pt x="616" y="573"/>
                  </a:cubicBezTo>
                  <a:cubicBezTo>
                    <a:pt x="617" y="573"/>
                    <a:pt x="617" y="573"/>
                    <a:pt x="617" y="573"/>
                  </a:cubicBezTo>
                  <a:cubicBezTo>
                    <a:pt x="613" y="574"/>
                    <a:pt x="613" y="574"/>
                    <a:pt x="613" y="574"/>
                  </a:cubicBezTo>
                  <a:cubicBezTo>
                    <a:pt x="610" y="575"/>
                    <a:pt x="610" y="575"/>
                    <a:pt x="610" y="575"/>
                  </a:cubicBezTo>
                  <a:cubicBezTo>
                    <a:pt x="607" y="576"/>
                    <a:pt x="607" y="576"/>
                    <a:pt x="607" y="576"/>
                  </a:cubicBezTo>
                  <a:cubicBezTo>
                    <a:pt x="606" y="577"/>
                    <a:pt x="606" y="577"/>
                    <a:pt x="606" y="577"/>
                  </a:cubicBezTo>
                  <a:cubicBezTo>
                    <a:pt x="604" y="577"/>
                    <a:pt x="604" y="577"/>
                    <a:pt x="604" y="577"/>
                  </a:cubicBezTo>
                  <a:cubicBezTo>
                    <a:pt x="604" y="579"/>
                    <a:pt x="604" y="579"/>
                    <a:pt x="604" y="579"/>
                  </a:cubicBezTo>
                  <a:cubicBezTo>
                    <a:pt x="603" y="580"/>
                    <a:pt x="603" y="580"/>
                    <a:pt x="603" y="580"/>
                  </a:cubicBezTo>
                  <a:cubicBezTo>
                    <a:pt x="600" y="578"/>
                    <a:pt x="600" y="578"/>
                    <a:pt x="600" y="578"/>
                  </a:cubicBezTo>
                  <a:cubicBezTo>
                    <a:pt x="598" y="574"/>
                    <a:pt x="598" y="574"/>
                    <a:pt x="598" y="574"/>
                  </a:cubicBezTo>
                  <a:cubicBezTo>
                    <a:pt x="598" y="576"/>
                    <a:pt x="598" y="576"/>
                    <a:pt x="598" y="576"/>
                  </a:cubicBezTo>
                  <a:cubicBezTo>
                    <a:pt x="598" y="577"/>
                    <a:pt x="598" y="577"/>
                    <a:pt x="598" y="577"/>
                  </a:cubicBezTo>
                  <a:cubicBezTo>
                    <a:pt x="599" y="577"/>
                    <a:pt x="599" y="577"/>
                    <a:pt x="599" y="577"/>
                  </a:cubicBezTo>
                  <a:cubicBezTo>
                    <a:pt x="599" y="578"/>
                    <a:pt x="599" y="578"/>
                    <a:pt x="599" y="578"/>
                  </a:cubicBezTo>
                  <a:cubicBezTo>
                    <a:pt x="603" y="581"/>
                    <a:pt x="603" y="581"/>
                    <a:pt x="603" y="581"/>
                  </a:cubicBezTo>
                  <a:cubicBezTo>
                    <a:pt x="602" y="582"/>
                    <a:pt x="602" y="582"/>
                    <a:pt x="602" y="582"/>
                  </a:cubicBezTo>
                  <a:cubicBezTo>
                    <a:pt x="601" y="582"/>
                    <a:pt x="601" y="582"/>
                    <a:pt x="601" y="582"/>
                  </a:cubicBezTo>
                  <a:cubicBezTo>
                    <a:pt x="600" y="583"/>
                    <a:pt x="600" y="583"/>
                    <a:pt x="600" y="583"/>
                  </a:cubicBezTo>
                  <a:cubicBezTo>
                    <a:pt x="601" y="584"/>
                    <a:pt x="601" y="584"/>
                    <a:pt x="601" y="584"/>
                  </a:cubicBezTo>
                  <a:cubicBezTo>
                    <a:pt x="602" y="584"/>
                    <a:pt x="602" y="584"/>
                    <a:pt x="602" y="584"/>
                  </a:cubicBezTo>
                  <a:cubicBezTo>
                    <a:pt x="602" y="584"/>
                    <a:pt x="602" y="584"/>
                    <a:pt x="602" y="584"/>
                  </a:cubicBezTo>
                  <a:cubicBezTo>
                    <a:pt x="604" y="584"/>
                    <a:pt x="604" y="584"/>
                    <a:pt x="604" y="584"/>
                  </a:cubicBezTo>
                  <a:cubicBezTo>
                    <a:pt x="605" y="581"/>
                    <a:pt x="605" y="581"/>
                    <a:pt x="605" y="581"/>
                  </a:cubicBezTo>
                  <a:cubicBezTo>
                    <a:pt x="608" y="581"/>
                    <a:pt x="608" y="581"/>
                    <a:pt x="608" y="581"/>
                  </a:cubicBezTo>
                  <a:cubicBezTo>
                    <a:pt x="609" y="579"/>
                    <a:pt x="609" y="579"/>
                    <a:pt x="609" y="579"/>
                  </a:cubicBezTo>
                  <a:cubicBezTo>
                    <a:pt x="611" y="579"/>
                    <a:pt x="611" y="579"/>
                    <a:pt x="611" y="579"/>
                  </a:cubicBezTo>
                  <a:cubicBezTo>
                    <a:pt x="611" y="577"/>
                    <a:pt x="611" y="577"/>
                    <a:pt x="611" y="577"/>
                  </a:cubicBezTo>
                  <a:cubicBezTo>
                    <a:pt x="613" y="575"/>
                    <a:pt x="613" y="575"/>
                    <a:pt x="613" y="575"/>
                  </a:cubicBezTo>
                  <a:cubicBezTo>
                    <a:pt x="615" y="575"/>
                    <a:pt x="615" y="575"/>
                    <a:pt x="615" y="575"/>
                  </a:cubicBezTo>
                  <a:cubicBezTo>
                    <a:pt x="618" y="574"/>
                    <a:pt x="618" y="574"/>
                    <a:pt x="618" y="574"/>
                  </a:cubicBezTo>
                  <a:cubicBezTo>
                    <a:pt x="620" y="574"/>
                    <a:pt x="620" y="574"/>
                    <a:pt x="620" y="574"/>
                  </a:cubicBezTo>
                  <a:cubicBezTo>
                    <a:pt x="622" y="574"/>
                    <a:pt x="622" y="574"/>
                    <a:pt x="622" y="574"/>
                  </a:cubicBezTo>
                  <a:cubicBezTo>
                    <a:pt x="621" y="574"/>
                    <a:pt x="621" y="574"/>
                    <a:pt x="621" y="574"/>
                  </a:cubicBezTo>
                  <a:cubicBezTo>
                    <a:pt x="619" y="574"/>
                    <a:pt x="619" y="574"/>
                    <a:pt x="619" y="574"/>
                  </a:cubicBezTo>
                  <a:cubicBezTo>
                    <a:pt x="619" y="573"/>
                    <a:pt x="619" y="573"/>
                    <a:pt x="619" y="573"/>
                  </a:cubicBezTo>
                  <a:cubicBezTo>
                    <a:pt x="620" y="573"/>
                    <a:pt x="620" y="573"/>
                    <a:pt x="620" y="573"/>
                  </a:cubicBezTo>
                  <a:cubicBezTo>
                    <a:pt x="624" y="572"/>
                    <a:pt x="624" y="572"/>
                    <a:pt x="624" y="572"/>
                  </a:cubicBezTo>
                  <a:cubicBezTo>
                    <a:pt x="627" y="573"/>
                    <a:pt x="627" y="573"/>
                    <a:pt x="627" y="573"/>
                  </a:cubicBezTo>
                  <a:cubicBezTo>
                    <a:pt x="628" y="576"/>
                    <a:pt x="628" y="576"/>
                    <a:pt x="628" y="576"/>
                  </a:cubicBezTo>
                  <a:cubicBezTo>
                    <a:pt x="628" y="577"/>
                    <a:pt x="628" y="577"/>
                    <a:pt x="628" y="577"/>
                  </a:cubicBezTo>
                  <a:cubicBezTo>
                    <a:pt x="626" y="579"/>
                    <a:pt x="626" y="579"/>
                    <a:pt x="626" y="579"/>
                  </a:cubicBezTo>
                  <a:cubicBezTo>
                    <a:pt x="625" y="579"/>
                    <a:pt x="625" y="579"/>
                    <a:pt x="625" y="579"/>
                  </a:cubicBezTo>
                  <a:cubicBezTo>
                    <a:pt x="624" y="580"/>
                    <a:pt x="624" y="580"/>
                    <a:pt x="624" y="580"/>
                  </a:cubicBezTo>
                  <a:cubicBezTo>
                    <a:pt x="626" y="581"/>
                    <a:pt x="626" y="581"/>
                    <a:pt x="626" y="581"/>
                  </a:cubicBezTo>
                  <a:cubicBezTo>
                    <a:pt x="626" y="582"/>
                    <a:pt x="626" y="582"/>
                    <a:pt x="626" y="582"/>
                  </a:cubicBezTo>
                  <a:cubicBezTo>
                    <a:pt x="627" y="581"/>
                    <a:pt x="627" y="581"/>
                    <a:pt x="627" y="581"/>
                  </a:cubicBezTo>
                  <a:cubicBezTo>
                    <a:pt x="628" y="580"/>
                    <a:pt x="628" y="580"/>
                    <a:pt x="628" y="580"/>
                  </a:cubicBezTo>
                  <a:cubicBezTo>
                    <a:pt x="630" y="578"/>
                    <a:pt x="630" y="578"/>
                    <a:pt x="630" y="578"/>
                  </a:cubicBezTo>
                  <a:cubicBezTo>
                    <a:pt x="632" y="578"/>
                    <a:pt x="632" y="578"/>
                    <a:pt x="632" y="578"/>
                  </a:cubicBezTo>
                  <a:cubicBezTo>
                    <a:pt x="633" y="579"/>
                    <a:pt x="633" y="579"/>
                    <a:pt x="633" y="579"/>
                  </a:cubicBezTo>
                  <a:cubicBezTo>
                    <a:pt x="632" y="579"/>
                    <a:pt x="632" y="579"/>
                    <a:pt x="632" y="579"/>
                  </a:cubicBezTo>
                  <a:cubicBezTo>
                    <a:pt x="632" y="580"/>
                    <a:pt x="632" y="580"/>
                    <a:pt x="632" y="580"/>
                  </a:cubicBezTo>
                  <a:cubicBezTo>
                    <a:pt x="634" y="581"/>
                    <a:pt x="634" y="581"/>
                    <a:pt x="634" y="581"/>
                  </a:cubicBezTo>
                  <a:cubicBezTo>
                    <a:pt x="636" y="582"/>
                    <a:pt x="636" y="582"/>
                    <a:pt x="636" y="582"/>
                  </a:cubicBezTo>
                  <a:cubicBezTo>
                    <a:pt x="637" y="583"/>
                    <a:pt x="637" y="583"/>
                    <a:pt x="637" y="583"/>
                  </a:cubicBezTo>
                  <a:cubicBezTo>
                    <a:pt x="635" y="582"/>
                    <a:pt x="635" y="582"/>
                    <a:pt x="635" y="582"/>
                  </a:cubicBezTo>
                  <a:cubicBezTo>
                    <a:pt x="634" y="582"/>
                    <a:pt x="634" y="582"/>
                    <a:pt x="634" y="582"/>
                  </a:cubicBezTo>
                  <a:cubicBezTo>
                    <a:pt x="635" y="584"/>
                    <a:pt x="635" y="584"/>
                    <a:pt x="635" y="584"/>
                  </a:cubicBezTo>
                  <a:cubicBezTo>
                    <a:pt x="637" y="585"/>
                    <a:pt x="637" y="585"/>
                    <a:pt x="637" y="585"/>
                  </a:cubicBezTo>
                  <a:cubicBezTo>
                    <a:pt x="638" y="586"/>
                    <a:pt x="638" y="586"/>
                    <a:pt x="638" y="586"/>
                  </a:cubicBezTo>
                  <a:cubicBezTo>
                    <a:pt x="636" y="587"/>
                    <a:pt x="636" y="587"/>
                    <a:pt x="636" y="587"/>
                  </a:cubicBezTo>
                  <a:cubicBezTo>
                    <a:pt x="635" y="587"/>
                    <a:pt x="635" y="587"/>
                    <a:pt x="635" y="587"/>
                  </a:cubicBezTo>
                  <a:cubicBezTo>
                    <a:pt x="633" y="588"/>
                    <a:pt x="633" y="588"/>
                    <a:pt x="633" y="588"/>
                  </a:cubicBezTo>
                  <a:cubicBezTo>
                    <a:pt x="636" y="589"/>
                    <a:pt x="636" y="589"/>
                    <a:pt x="636" y="589"/>
                  </a:cubicBezTo>
                  <a:cubicBezTo>
                    <a:pt x="635" y="590"/>
                    <a:pt x="635" y="590"/>
                    <a:pt x="635" y="590"/>
                  </a:cubicBezTo>
                  <a:cubicBezTo>
                    <a:pt x="634" y="591"/>
                    <a:pt x="634" y="591"/>
                    <a:pt x="634" y="591"/>
                  </a:cubicBezTo>
                  <a:cubicBezTo>
                    <a:pt x="634" y="592"/>
                    <a:pt x="634" y="592"/>
                    <a:pt x="634" y="592"/>
                  </a:cubicBezTo>
                  <a:cubicBezTo>
                    <a:pt x="632" y="593"/>
                    <a:pt x="632" y="593"/>
                    <a:pt x="632" y="593"/>
                  </a:cubicBezTo>
                  <a:cubicBezTo>
                    <a:pt x="630" y="592"/>
                    <a:pt x="630" y="592"/>
                    <a:pt x="630" y="592"/>
                  </a:cubicBezTo>
                  <a:cubicBezTo>
                    <a:pt x="631" y="593"/>
                    <a:pt x="631" y="593"/>
                    <a:pt x="631" y="593"/>
                  </a:cubicBezTo>
                  <a:cubicBezTo>
                    <a:pt x="633" y="594"/>
                    <a:pt x="633" y="594"/>
                    <a:pt x="633" y="594"/>
                  </a:cubicBezTo>
                  <a:cubicBezTo>
                    <a:pt x="635" y="594"/>
                    <a:pt x="635" y="594"/>
                    <a:pt x="635" y="594"/>
                  </a:cubicBezTo>
                  <a:cubicBezTo>
                    <a:pt x="636" y="595"/>
                    <a:pt x="636" y="595"/>
                    <a:pt x="636" y="595"/>
                  </a:cubicBezTo>
                  <a:cubicBezTo>
                    <a:pt x="635" y="596"/>
                    <a:pt x="635" y="596"/>
                    <a:pt x="635" y="596"/>
                  </a:cubicBezTo>
                  <a:cubicBezTo>
                    <a:pt x="633" y="595"/>
                    <a:pt x="633" y="595"/>
                    <a:pt x="633" y="595"/>
                  </a:cubicBezTo>
                  <a:cubicBezTo>
                    <a:pt x="632" y="596"/>
                    <a:pt x="632" y="596"/>
                    <a:pt x="632" y="596"/>
                  </a:cubicBezTo>
                  <a:cubicBezTo>
                    <a:pt x="634" y="597"/>
                    <a:pt x="634" y="597"/>
                    <a:pt x="634" y="597"/>
                  </a:cubicBezTo>
                  <a:cubicBezTo>
                    <a:pt x="635" y="596"/>
                    <a:pt x="635" y="596"/>
                    <a:pt x="635" y="596"/>
                  </a:cubicBezTo>
                  <a:cubicBezTo>
                    <a:pt x="636" y="597"/>
                    <a:pt x="636" y="597"/>
                    <a:pt x="636" y="597"/>
                  </a:cubicBezTo>
                  <a:cubicBezTo>
                    <a:pt x="635" y="598"/>
                    <a:pt x="635" y="598"/>
                    <a:pt x="635" y="598"/>
                  </a:cubicBezTo>
                  <a:cubicBezTo>
                    <a:pt x="635" y="600"/>
                    <a:pt x="635" y="600"/>
                    <a:pt x="635" y="600"/>
                  </a:cubicBezTo>
                  <a:cubicBezTo>
                    <a:pt x="634" y="600"/>
                    <a:pt x="634" y="600"/>
                    <a:pt x="634" y="600"/>
                  </a:cubicBezTo>
                  <a:cubicBezTo>
                    <a:pt x="633" y="601"/>
                    <a:pt x="633" y="601"/>
                    <a:pt x="633" y="601"/>
                  </a:cubicBezTo>
                  <a:cubicBezTo>
                    <a:pt x="631" y="603"/>
                    <a:pt x="631" y="603"/>
                    <a:pt x="631" y="603"/>
                  </a:cubicBezTo>
                  <a:cubicBezTo>
                    <a:pt x="629" y="603"/>
                    <a:pt x="629" y="603"/>
                    <a:pt x="629" y="603"/>
                  </a:cubicBezTo>
                  <a:cubicBezTo>
                    <a:pt x="627" y="605"/>
                    <a:pt x="627" y="605"/>
                    <a:pt x="627" y="605"/>
                  </a:cubicBezTo>
                  <a:cubicBezTo>
                    <a:pt x="626" y="605"/>
                    <a:pt x="626" y="605"/>
                    <a:pt x="626" y="605"/>
                  </a:cubicBezTo>
                  <a:cubicBezTo>
                    <a:pt x="625" y="606"/>
                    <a:pt x="625" y="606"/>
                    <a:pt x="625" y="606"/>
                  </a:cubicBezTo>
                  <a:cubicBezTo>
                    <a:pt x="624" y="606"/>
                    <a:pt x="624" y="606"/>
                    <a:pt x="624" y="606"/>
                  </a:cubicBezTo>
                  <a:cubicBezTo>
                    <a:pt x="624" y="607"/>
                    <a:pt x="624" y="607"/>
                    <a:pt x="624" y="607"/>
                  </a:cubicBezTo>
                  <a:cubicBezTo>
                    <a:pt x="622" y="607"/>
                    <a:pt x="622" y="607"/>
                    <a:pt x="622" y="607"/>
                  </a:cubicBezTo>
                  <a:cubicBezTo>
                    <a:pt x="621" y="606"/>
                    <a:pt x="621" y="606"/>
                    <a:pt x="621" y="606"/>
                  </a:cubicBezTo>
                  <a:cubicBezTo>
                    <a:pt x="620" y="607"/>
                    <a:pt x="620" y="607"/>
                    <a:pt x="620" y="607"/>
                  </a:cubicBezTo>
                  <a:cubicBezTo>
                    <a:pt x="618" y="607"/>
                    <a:pt x="618" y="607"/>
                    <a:pt x="618" y="607"/>
                  </a:cubicBezTo>
                  <a:cubicBezTo>
                    <a:pt x="618" y="606"/>
                    <a:pt x="618" y="606"/>
                    <a:pt x="618" y="606"/>
                  </a:cubicBezTo>
                  <a:cubicBezTo>
                    <a:pt x="616" y="608"/>
                    <a:pt x="616" y="608"/>
                    <a:pt x="616" y="608"/>
                  </a:cubicBezTo>
                  <a:cubicBezTo>
                    <a:pt x="614" y="607"/>
                    <a:pt x="614" y="607"/>
                    <a:pt x="614" y="607"/>
                  </a:cubicBezTo>
                  <a:cubicBezTo>
                    <a:pt x="613" y="606"/>
                    <a:pt x="613" y="606"/>
                    <a:pt x="613" y="606"/>
                  </a:cubicBezTo>
                  <a:cubicBezTo>
                    <a:pt x="613" y="607"/>
                    <a:pt x="613" y="607"/>
                    <a:pt x="613" y="607"/>
                  </a:cubicBezTo>
                  <a:cubicBezTo>
                    <a:pt x="613" y="608"/>
                    <a:pt x="613" y="608"/>
                    <a:pt x="613" y="608"/>
                  </a:cubicBezTo>
                  <a:cubicBezTo>
                    <a:pt x="611" y="608"/>
                    <a:pt x="611" y="608"/>
                    <a:pt x="611" y="608"/>
                  </a:cubicBezTo>
                  <a:cubicBezTo>
                    <a:pt x="610" y="608"/>
                    <a:pt x="610" y="608"/>
                    <a:pt x="610" y="608"/>
                  </a:cubicBezTo>
                  <a:cubicBezTo>
                    <a:pt x="609" y="609"/>
                    <a:pt x="609" y="609"/>
                    <a:pt x="609" y="609"/>
                  </a:cubicBezTo>
                  <a:cubicBezTo>
                    <a:pt x="610" y="609"/>
                    <a:pt x="610" y="609"/>
                    <a:pt x="610" y="609"/>
                  </a:cubicBezTo>
                  <a:cubicBezTo>
                    <a:pt x="609" y="610"/>
                    <a:pt x="609" y="610"/>
                    <a:pt x="609" y="610"/>
                  </a:cubicBezTo>
                  <a:cubicBezTo>
                    <a:pt x="608" y="611"/>
                    <a:pt x="608" y="611"/>
                    <a:pt x="608" y="611"/>
                  </a:cubicBezTo>
                  <a:cubicBezTo>
                    <a:pt x="607" y="611"/>
                    <a:pt x="607" y="611"/>
                    <a:pt x="607" y="611"/>
                  </a:cubicBezTo>
                  <a:cubicBezTo>
                    <a:pt x="607" y="613"/>
                    <a:pt x="607" y="613"/>
                    <a:pt x="607" y="613"/>
                  </a:cubicBezTo>
                  <a:cubicBezTo>
                    <a:pt x="606" y="615"/>
                    <a:pt x="606" y="615"/>
                    <a:pt x="606" y="615"/>
                  </a:cubicBezTo>
                  <a:cubicBezTo>
                    <a:pt x="604" y="615"/>
                    <a:pt x="604" y="615"/>
                    <a:pt x="604" y="615"/>
                  </a:cubicBezTo>
                  <a:cubicBezTo>
                    <a:pt x="604" y="615"/>
                    <a:pt x="604" y="615"/>
                    <a:pt x="604" y="615"/>
                  </a:cubicBezTo>
                  <a:cubicBezTo>
                    <a:pt x="602" y="616"/>
                    <a:pt x="602" y="616"/>
                    <a:pt x="602" y="616"/>
                  </a:cubicBezTo>
                  <a:cubicBezTo>
                    <a:pt x="601" y="618"/>
                    <a:pt x="601" y="618"/>
                    <a:pt x="601" y="618"/>
                  </a:cubicBezTo>
                  <a:cubicBezTo>
                    <a:pt x="601" y="618"/>
                    <a:pt x="601" y="618"/>
                    <a:pt x="601" y="618"/>
                  </a:cubicBezTo>
                  <a:cubicBezTo>
                    <a:pt x="600" y="618"/>
                    <a:pt x="600" y="618"/>
                    <a:pt x="600" y="618"/>
                  </a:cubicBezTo>
                  <a:cubicBezTo>
                    <a:pt x="598" y="618"/>
                    <a:pt x="598" y="618"/>
                    <a:pt x="598" y="618"/>
                  </a:cubicBezTo>
                  <a:cubicBezTo>
                    <a:pt x="597" y="619"/>
                    <a:pt x="597" y="619"/>
                    <a:pt x="597" y="619"/>
                  </a:cubicBezTo>
                  <a:cubicBezTo>
                    <a:pt x="596" y="620"/>
                    <a:pt x="596" y="620"/>
                    <a:pt x="596" y="620"/>
                  </a:cubicBezTo>
                  <a:cubicBezTo>
                    <a:pt x="595" y="619"/>
                    <a:pt x="595" y="619"/>
                    <a:pt x="595" y="619"/>
                  </a:cubicBezTo>
                  <a:cubicBezTo>
                    <a:pt x="592" y="619"/>
                    <a:pt x="592" y="619"/>
                    <a:pt x="592" y="619"/>
                  </a:cubicBezTo>
                  <a:cubicBezTo>
                    <a:pt x="591" y="619"/>
                    <a:pt x="591" y="619"/>
                    <a:pt x="591" y="619"/>
                  </a:cubicBezTo>
                  <a:cubicBezTo>
                    <a:pt x="589" y="619"/>
                    <a:pt x="589" y="619"/>
                    <a:pt x="589" y="619"/>
                  </a:cubicBezTo>
                  <a:cubicBezTo>
                    <a:pt x="588" y="619"/>
                    <a:pt x="588" y="619"/>
                    <a:pt x="588" y="619"/>
                  </a:cubicBezTo>
                  <a:cubicBezTo>
                    <a:pt x="584" y="621"/>
                    <a:pt x="584" y="621"/>
                    <a:pt x="584" y="621"/>
                  </a:cubicBezTo>
                  <a:cubicBezTo>
                    <a:pt x="583" y="620"/>
                    <a:pt x="583" y="620"/>
                    <a:pt x="583" y="620"/>
                  </a:cubicBezTo>
                  <a:cubicBezTo>
                    <a:pt x="583" y="619"/>
                    <a:pt x="583" y="619"/>
                    <a:pt x="583" y="619"/>
                  </a:cubicBezTo>
                  <a:cubicBezTo>
                    <a:pt x="582" y="619"/>
                    <a:pt x="582" y="619"/>
                    <a:pt x="582" y="619"/>
                  </a:cubicBezTo>
                  <a:cubicBezTo>
                    <a:pt x="580" y="620"/>
                    <a:pt x="580" y="620"/>
                    <a:pt x="580" y="620"/>
                  </a:cubicBezTo>
                  <a:cubicBezTo>
                    <a:pt x="579" y="620"/>
                    <a:pt x="579" y="620"/>
                    <a:pt x="579" y="620"/>
                  </a:cubicBezTo>
                  <a:cubicBezTo>
                    <a:pt x="576" y="619"/>
                    <a:pt x="576" y="619"/>
                    <a:pt x="576" y="619"/>
                  </a:cubicBezTo>
                  <a:cubicBezTo>
                    <a:pt x="575" y="619"/>
                    <a:pt x="575" y="619"/>
                    <a:pt x="575" y="619"/>
                  </a:cubicBezTo>
                  <a:cubicBezTo>
                    <a:pt x="573" y="619"/>
                    <a:pt x="573" y="619"/>
                    <a:pt x="573" y="619"/>
                  </a:cubicBezTo>
                  <a:cubicBezTo>
                    <a:pt x="572" y="618"/>
                    <a:pt x="572" y="618"/>
                    <a:pt x="572" y="618"/>
                  </a:cubicBezTo>
                  <a:cubicBezTo>
                    <a:pt x="571" y="618"/>
                    <a:pt x="571" y="618"/>
                    <a:pt x="571" y="618"/>
                  </a:cubicBezTo>
                  <a:cubicBezTo>
                    <a:pt x="570" y="619"/>
                    <a:pt x="570" y="619"/>
                    <a:pt x="570" y="619"/>
                  </a:cubicBezTo>
                  <a:cubicBezTo>
                    <a:pt x="567" y="618"/>
                    <a:pt x="567" y="618"/>
                    <a:pt x="567" y="618"/>
                  </a:cubicBezTo>
                  <a:cubicBezTo>
                    <a:pt x="565" y="617"/>
                    <a:pt x="565" y="617"/>
                    <a:pt x="565" y="617"/>
                  </a:cubicBezTo>
                  <a:cubicBezTo>
                    <a:pt x="564" y="618"/>
                    <a:pt x="564" y="618"/>
                    <a:pt x="564" y="618"/>
                  </a:cubicBezTo>
                  <a:cubicBezTo>
                    <a:pt x="562" y="618"/>
                    <a:pt x="562" y="618"/>
                    <a:pt x="562" y="618"/>
                  </a:cubicBezTo>
                  <a:cubicBezTo>
                    <a:pt x="561" y="617"/>
                    <a:pt x="561" y="617"/>
                    <a:pt x="561" y="617"/>
                  </a:cubicBezTo>
                  <a:cubicBezTo>
                    <a:pt x="559" y="618"/>
                    <a:pt x="559" y="618"/>
                    <a:pt x="559" y="618"/>
                  </a:cubicBezTo>
                  <a:cubicBezTo>
                    <a:pt x="558" y="618"/>
                    <a:pt x="558" y="618"/>
                    <a:pt x="558" y="618"/>
                  </a:cubicBezTo>
                  <a:cubicBezTo>
                    <a:pt x="557" y="618"/>
                    <a:pt x="557" y="618"/>
                    <a:pt x="557" y="618"/>
                  </a:cubicBezTo>
                  <a:cubicBezTo>
                    <a:pt x="554" y="617"/>
                    <a:pt x="554" y="617"/>
                    <a:pt x="554" y="617"/>
                  </a:cubicBezTo>
                  <a:cubicBezTo>
                    <a:pt x="551" y="617"/>
                    <a:pt x="551" y="617"/>
                    <a:pt x="551" y="617"/>
                  </a:cubicBezTo>
                  <a:cubicBezTo>
                    <a:pt x="548" y="616"/>
                    <a:pt x="548" y="616"/>
                    <a:pt x="548" y="616"/>
                  </a:cubicBezTo>
                  <a:cubicBezTo>
                    <a:pt x="547" y="615"/>
                    <a:pt x="547" y="615"/>
                    <a:pt x="547" y="615"/>
                  </a:cubicBezTo>
                  <a:cubicBezTo>
                    <a:pt x="545" y="616"/>
                    <a:pt x="545" y="616"/>
                    <a:pt x="545" y="616"/>
                  </a:cubicBezTo>
                  <a:cubicBezTo>
                    <a:pt x="545" y="617"/>
                    <a:pt x="545" y="617"/>
                    <a:pt x="545" y="617"/>
                  </a:cubicBezTo>
                  <a:cubicBezTo>
                    <a:pt x="545" y="617"/>
                    <a:pt x="545" y="617"/>
                    <a:pt x="545" y="617"/>
                  </a:cubicBezTo>
                  <a:cubicBezTo>
                    <a:pt x="545" y="618"/>
                    <a:pt x="545" y="618"/>
                    <a:pt x="545" y="618"/>
                  </a:cubicBezTo>
                  <a:cubicBezTo>
                    <a:pt x="543" y="619"/>
                    <a:pt x="543" y="619"/>
                    <a:pt x="543" y="619"/>
                  </a:cubicBezTo>
                  <a:cubicBezTo>
                    <a:pt x="540" y="621"/>
                    <a:pt x="540" y="621"/>
                    <a:pt x="540" y="621"/>
                  </a:cubicBezTo>
                  <a:cubicBezTo>
                    <a:pt x="538" y="622"/>
                    <a:pt x="538" y="622"/>
                    <a:pt x="538" y="622"/>
                  </a:cubicBezTo>
                  <a:cubicBezTo>
                    <a:pt x="538" y="624"/>
                    <a:pt x="538" y="624"/>
                    <a:pt x="538" y="624"/>
                  </a:cubicBezTo>
                  <a:cubicBezTo>
                    <a:pt x="537" y="625"/>
                    <a:pt x="537" y="625"/>
                    <a:pt x="537" y="625"/>
                  </a:cubicBezTo>
                  <a:cubicBezTo>
                    <a:pt x="537" y="627"/>
                    <a:pt x="537" y="627"/>
                    <a:pt x="537" y="627"/>
                  </a:cubicBezTo>
                  <a:cubicBezTo>
                    <a:pt x="536" y="628"/>
                    <a:pt x="536" y="628"/>
                    <a:pt x="536" y="628"/>
                  </a:cubicBezTo>
                  <a:cubicBezTo>
                    <a:pt x="533" y="628"/>
                    <a:pt x="533" y="628"/>
                    <a:pt x="533" y="628"/>
                  </a:cubicBezTo>
                  <a:cubicBezTo>
                    <a:pt x="532" y="629"/>
                    <a:pt x="532" y="629"/>
                    <a:pt x="532" y="629"/>
                  </a:cubicBezTo>
                  <a:cubicBezTo>
                    <a:pt x="528" y="629"/>
                    <a:pt x="528" y="629"/>
                    <a:pt x="528" y="629"/>
                  </a:cubicBezTo>
                  <a:cubicBezTo>
                    <a:pt x="527" y="631"/>
                    <a:pt x="527" y="631"/>
                    <a:pt x="527" y="631"/>
                  </a:cubicBezTo>
                  <a:cubicBezTo>
                    <a:pt x="526" y="631"/>
                    <a:pt x="526" y="631"/>
                    <a:pt x="526" y="631"/>
                  </a:cubicBezTo>
                  <a:cubicBezTo>
                    <a:pt x="525" y="631"/>
                    <a:pt x="525" y="631"/>
                    <a:pt x="525" y="631"/>
                  </a:cubicBezTo>
                  <a:cubicBezTo>
                    <a:pt x="524" y="632"/>
                    <a:pt x="524" y="632"/>
                    <a:pt x="524" y="632"/>
                  </a:cubicBezTo>
                  <a:cubicBezTo>
                    <a:pt x="523" y="633"/>
                    <a:pt x="523" y="633"/>
                    <a:pt x="523" y="633"/>
                  </a:cubicBezTo>
                  <a:cubicBezTo>
                    <a:pt x="522" y="634"/>
                    <a:pt x="522" y="634"/>
                    <a:pt x="522" y="634"/>
                  </a:cubicBezTo>
                  <a:cubicBezTo>
                    <a:pt x="520" y="635"/>
                    <a:pt x="520" y="635"/>
                    <a:pt x="520" y="635"/>
                  </a:cubicBezTo>
                  <a:cubicBezTo>
                    <a:pt x="519" y="636"/>
                    <a:pt x="519" y="636"/>
                    <a:pt x="519" y="636"/>
                  </a:cubicBezTo>
                  <a:cubicBezTo>
                    <a:pt x="518" y="636"/>
                    <a:pt x="518" y="636"/>
                    <a:pt x="518" y="636"/>
                  </a:cubicBezTo>
                  <a:cubicBezTo>
                    <a:pt x="516" y="639"/>
                    <a:pt x="516" y="639"/>
                    <a:pt x="516" y="639"/>
                  </a:cubicBezTo>
                  <a:cubicBezTo>
                    <a:pt x="513" y="641"/>
                    <a:pt x="513" y="641"/>
                    <a:pt x="513" y="641"/>
                  </a:cubicBezTo>
                  <a:cubicBezTo>
                    <a:pt x="512" y="644"/>
                    <a:pt x="512" y="644"/>
                    <a:pt x="512" y="644"/>
                  </a:cubicBezTo>
                  <a:cubicBezTo>
                    <a:pt x="509" y="645"/>
                    <a:pt x="509" y="645"/>
                    <a:pt x="509" y="645"/>
                  </a:cubicBezTo>
                  <a:cubicBezTo>
                    <a:pt x="508" y="648"/>
                    <a:pt x="508" y="648"/>
                    <a:pt x="508" y="648"/>
                  </a:cubicBezTo>
                  <a:cubicBezTo>
                    <a:pt x="506" y="648"/>
                    <a:pt x="506" y="648"/>
                    <a:pt x="506" y="648"/>
                  </a:cubicBezTo>
                  <a:cubicBezTo>
                    <a:pt x="505" y="650"/>
                    <a:pt x="505" y="650"/>
                    <a:pt x="505" y="650"/>
                  </a:cubicBezTo>
                  <a:cubicBezTo>
                    <a:pt x="504" y="652"/>
                    <a:pt x="504" y="652"/>
                    <a:pt x="504" y="652"/>
                  </a:cubicBezTo>
                  <a:cubicBezTo>
                    <a:pt x="500" y="654"/>
                    <a:pt x="500" y="654"/>
                    <a:pt x="500" y="654"/>
                  </a:cubicBezTo>
                  <a:cubicBezTo>
                    <a:pt x="500" y="656"/>
                    <a:pt x="500" y="656"/>
                    <a:pt x="500" y="656"/>
                  </a:cubicBezTo>
                  <a:cubicBezTo>
                    <a:pt x="495" y="658"/>
                    <a:pt x="495" y="658"/>
                    <a:pt x="495" y="658"/>
                  </a:cubicBezTo>
                  <a:cubicBezTo>
                    <a:pt x="492" y="658"/>
                    <a:pt x="492" y="658"/>
                    <a:pt x="492" y="658"/>
                  </a:cubicBezTo>
                  <a:cubicBezTo>
                    <a:pt x="494" y="658"/>
                    <a:pt x="494" y="658"/>
                    <a:pt x="494" y="658"/>
                  </a:cubicBezTo>
                  <a:cubicBezTo>
                    <a:pt x="499" y="657"/>
                    <a:pt x="499" y="657"/>
                    <a:pt x="499" y="657"/>
                  </a:cubicBezTo>
                  <a:cubicBezTo>
                    <a:pt x="503" y="655"/>
                    <a:pt x="503" y="655"/>
                    <a:pt x="503" y="655"/>
                  </a:cubicBezTo>
                  <a:cubicBezTo>
                    <a:pt x="506" y="653"/>
                    <a:pt x="506" y="653"/>
                    <a:pt x="506" y="653"/>
                  </a:cubicBezTo>
                  <a:cubicBezTo>
                    <a:pt x="508" y="650"/>
                    <a:pt x="508" y="650"/>
                    <a:pt x="508" y="650"/>
                  </a:cubicBezTo>
                  <a:cubicBezTo>
                    <a:pt x="510" y="648"/>
                    <a:pt x="510" y="648"/>
                    <a:pt x="510" y="648"/>
                  </a:cubicBezTo>
                  <a:cubicBezTo>
                    <a:pt x="512" y="647"/>
                    <a:pt x="512" y="647"/>
                    <a:pt x="512" y="647"/>
                  </a:cubicBezTo>
                  <a:cubicBezTo>
                    <a:pt x="516" y="643"/>
                    <a:pt x="516" y="643"/>
                    <a:pt x="516" y="643"/>
                  </a:cubicBezTo>
                  <a:cubicBezTo>
                    <a:pt x="522" y="639"/>
                    <a:pt x="522" y="639"/>
                    <a:pt x="522" y="639"/>
                  </a:cubicBezTo>
                  <a:cubicBezTo>
                    <a:pt x="526" y="636"/>
                    <a:pt x="526" y="636"/>
                    <a:pt x="526" y="636"/>
                  </a:cubicBezTo>
                  <a:cubicBezTo>
                    <a:pt x="528" y="636"/>
                    <a:pt x="528" y="636"/>
                    <a:pt x="528" y="636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5" y="634"/>
                    <a:pt x="535" y="634"/>
                    <a:pt x="535" y="634"/>
                  </a:cubicBezTo>
                  <a:cubicBezTo>
                    <a:pt x="541" y="632"/>
                    <a:pt x="541" y="632"/>
                    <a:pt x="541" y="632"/>
                  </a:cubicBezTo>
                  <a:cubicBezTo>
                    <a:pt x="543" y="632"/>
                    <a:pt x="543" y="632"/>
                    <a:pt x="543" y="632"/>
                  </a:cubicBezTo>
                  <a:cubicBezTo>
                    <a:pt x="544" y="631"/>
                    <a:pt x="544" y="631"/>
                    <a:pt x="544" y="631"/>
                  </a:cubicBezTo>
                  <a:cubicBezTo>
                    <a:pt x="550" y="631"/>
                    <a:pt x="550" y="631"/>
                    <a:pt x="550" y="631"/>
                  </a:cubicBezTo>
                  <a:cubicBezTo>
                    <a:pt x="553" y="632"/>
                    <a:pt x="553" y="632"/>
                    <a:pt x="553" y="632"/>
                  </a:cubicBezTo>
                  <a:cubicBezTo>
                    <a:pt x="557" y="634"/>
                    <a:pt x="557" y="634"/>
                    <a:pt x="557" y="634"/>
                  </a:cubicBezTo>
                  <a:cubicBezTo>
                    <a:pt x="557" y="635"/>
                    <a:pt x="557" y="635"/>
                    <a:pt x="557" y="635"/>
                  </a:cubicBezTo>
                  <a:cubicBezTo>
                    <a:pt x="554" y="635"/>
                    <a:pt x="554" y="635"/>
                    <a:pt x="554" y="635"/>
                  </a:cubicBezTo>
                  <a:cubicBezTo>
                    <a:pt x="554" y="635"/>
                    <a:pt x="554" y="635"/>
                    <a:pt x="554" y="635"/>
                  </a:cubicBezTo>
                  <a:cubicBezTo>
                    <a:pt x="554" y="636"/>
                    <a:pt x="554" y="636"/>
                    <a:pt x="554" y="636"/>
                  </a:cubicBezTo>
                  <a:cubicBezTo>
                    <a:pt x="556" y="635"/>
                    <a:pt x="556" y="635"/>
                    <a:pt x="556" y="635"/>
                  </a:cubicBezTo>
                  <a:cubicBezTo>
                    <a:pt x="557" y="636"/>
                    <a:pt x="557" y="636"/>
                    <a:pt x="557" y="636"/>
                  </a:cubicBezTo>
                  <a:cubicBezTo>
                    <a:pt x="558" y="637"/>
                    <a:pt x="558" y="637"/>
                    <a:pt x="558" y="637"/>
                  </a:cubicBezTo>
                  <a:cubicBezTo>
                    <a:pt x="557" y="638"/>
                    <a:pt x="557" y="638"/>
                    <a:pt x="557" y="638"/>
                  </a:cubicBezTo>
                  <a:cubicBezTo>
                    <a:pt x="558" y="638"/>
                    <a:pt x="558" y="638"/>
                    <a:pt x="558" y="638"/>
                  </a:cubicBezTo>
                  <a:cubicBezTo>
                    <a:pt x="557" y="641"/>
                    <a:pt x="557" y="641"/>
                    <a:pt x="557" y="641"/>
                  </a:cubicBezTo>
                  <a:cubicBezTo>
                    <a:pt x="555" y="642"/>
                    <a:pt x="555" y="642"/>
                    <a:pt x="555" y="642"/>
                  </a:cubicBezTo>
                  <a:cubicBezTo>
                    <a:pt x="553" y="643"/>
                    <a:pt x="553" y="643"/>
                    <a:pt x="553" y="643"/>
                  </a:cubicBezTo>
                  <a:cubicBezTo>
                    <a:pt x="551" y="643"/>
                    <a:pt x="551" y="643"/>
                    <a:pt x="551" y="643"/>
                  </a:cubicBezTo>
                  <a:cubicBezTo>
                    <a:pt x="549" y="645"/>
                    <a:pt x="549" y="645"/>
                    <a:pt x="549" y="645"/>
                  </a:cubicBezTo>
                  <a:cubicBezTo>
                    <a:pt x="547" y="645"/>
                    <a:pt x="547" y="645"/>
                    <a:pt x="547" y="645"/>
                  </a:cubicBezTo>
                  <a:cubicBezTo>
                    <a:pt x="546" y="644"/>
                    <a:pt x="546" y="644"/>
                    <a:pt x="546" y="644"/>
                  </a:cubicBezTo>
                  <a:cubicBezTo>
                    <a:pt x="544" y="643"/>
                    <a:pt x="544" y="643"/>
                    <a:pt x="544" y="643"/>
                  </a:cubicBezTo>
                  <a:cubicBezTo>
                    <a:pt x="543" y="644"/>
                    <a:pt x="543" y="644"/>
                    <a:pt x="543" y="644"/>
                  </a:cubicBezTo>
                  <a:cubicBezTo>
                    <a:pt x="541" y="644"/>
                    <a:pt x="541" y="644"/>
                    <a:pt x="541" y="644"/>
                  </a:cubicBezTo>
                  <a:cubicBezTo>
                    <a:pt x="539" y="644"/>
                    <a:pt x="539" y="644"/>
                    <a:pt x="539" y="644"/>
                  </a:cubicBezTo>
                  <a:cubicBezTo>
                    <a:pt x="536" y="645"/>
                    <a:pt x="536" y="645"/>
                    <a:pt x="536" y="645"/>
                  </a:cubicBezTo>
                  <a:cubicBezTo>
                    <a:pt x="539" y="645"/>
                    <a:pt x="539" y="645"/>
                    <a:pt x="539" y="645"/>
                  </a:cubicBezTo>
                  <a:cubicBezTo>
                    <a:pt x="541" y="645"/>
                    <a:pt x="541" y="645"/>
                    <a:pt x="541" y="645"/>
                  </a:cubicBezTo>
                  <a:cubicBezTo>
                    <a:pt x="545" y="646"/>
                    <a:pt x="545" y="646"/>
                    <a:pt x="545" y="646"/>
                  </a:cubicBezTo>
                  <a:cubicBezTo>
                    <a:pt x="545" y="648"/>
                    <a:pt x="545" y="648"/>
                    <a:pt x="545" y="648"/>
                  </a:cubicBezTo>
                  <a:cubicBezTo>
                    <a:pt x="546" y="649"/>
                    <a:pt x="546" y="649"/>
                    <a:pt x="546" y="649"/>
                  </a:cubicBezTo>
                  <a:cubicBezTo>
                    <a:pt x="548" y="648"/>
                    <a:pt x="548" y="648"/>
                    <a:pt x="548" y="648"/>
                  </a:cubicBezTo>
                  <a:cubicBezTo>
                    <a:pt x="550" y="647"/>
                    <a:pt x="550" y="647"/>
                    <a:pt x="550" y="647"/>
                  </a:cubicBezTo>
                  <a:cubicBezTo>
                    <a:pt x="551" y="647"/>
                    <a:pt x="551" y="647"/>
                    <a:pt x="551" y="647"/>
                  </a:cubicBezTo>
                  <a:cubicBezTo>
                    <a:pt x="552" y="648"/>
                    <a:pt x="552" y="648"/>
                    <a:pt x="552" y="648"/>
                  </a:cubicBezTo>
                  <a:cubicBezTo>
                    <a:pt x="553" y="647"/>
                    <a:pt x="553" y="647"/>
                    <a:pt x="553" y="647"/>
                  </a:cubicBezTo>
                  <a:cubicBezTo>
                    <a:pt x="553" y="649"/>
                    <a:pt x="553" y="649"/>
                    <a:pt x="553" y="649"/>
                  </a:cubicBezTo>
                  <a:cubicBezTo>
                    <a:pt x="552" y="650"/>
                    <a:pt x="552" y="650"/>
                    <a:pt x="552" y="650"/>
                  </a:cubicBezTo>
                  <a:cubicBezTo>
                    <a:pt x="550" y="654"/>
                    <a:pt x="550" y="654"/>
                    <a:pt x="550" y="654"/>
                  </a:cubicBezTo>
                  <a:cubicBezTo>
                    <a:pt x="548" y="655"/>
                    <a:pt x="548" y="655"/>
                    <a:pt x="548" y="655"/>
                  </a:cubicBezTo>
                  <a:cubicBezTo>
                    <a:pt x="547" y="656"/>
                    <a:pt x="547" y="656"/>
                    <a:pt x="547" y="656"/>
                  </a:cubicBezTo>
                  <a:cubicBezTo>
                    <a:pt x="551" y="656"/>
                    <a:pt x="551" y="656"/>
                    <a:pt x="551" y="656"/>
                  </a:cubicBezTo>
                  <a:cubicBezTo>
                    <a:pt x="551" y="657"/>
                    <a:pt x="551" y="657"/>
                    <a:pt x="551" y="657"/>
                  </a:cubicBezTo>
                  <a:cubicBezTo>
                    <a:pt x="550" y="658"/>
                    <a:pt x="550" y="658"/>
                    <a:pt x="550" y="658"/>
                  </a:cubicBezTo>
                  <a:cubicBezTo>
                    <a:pt x="551" y="659"/>
                    <a:pt x="551" y="659"/>
                    <a:pt x="551" y="659"/>
                  </a:cubicBezTo>
                  <a:cubicBezTo>
                    <a:pt x="551" y="661"/>
                    <a:pt x="551" y="661"/>
                    <a:pt x="551" y="661"/>
                  </a:cubicBezTo>
                  <a:cubicBezTo>
                    <a:pt x="551" y="663"/>
                    <a:pt x="551" y="663"/>
                    <a:pt x="551" y="663"/>
                  </a:cubicBezTo>
                  <a:cubicBezTo>
                    <a:pt x="552" y="664"/>
                    <a:pt x="552" y="664"/>
                    <a:pt x="552" y="664"/>
                  </a:cubicBezTo>
                  <a:cubicBezTo>
                    <a:pt x="553" y="666"/>
                    <a:pt x="553" y="666"/>
                    <a:pt x="553" y="666"/>
                  </a:cubicBezTo>
                  <a:cubicBezTo>
                    <a:pt x="554" y="666"/>
                    <a:pt x="554" y="666"/>
                    <a:pt x="554" y="666"/>
                  </a:cubicBezTo>
                  <a:cubicBezTo>
                    <a:pt x="555" y="667"/>
                    <a:pt x="555" y="667"/>
                    <a:pt x="555" y="667"/>
                  </a:cubicBezTo>
                  <a:cubicBezTo>
                    <a:pt x="558" y="667"/>
                    <a:pt x="558" y="667"/>
                    <a:pt x="558" y="667"/>
                  </a:cubicBezTo>
                  <a:cubicBezTo>
                    <a:pt x="557" y="668"/>
                    <a:pt x="557" y="668"/>
                    <a:pt x="557" y="668"/>
                  </a:cubicBezTo>
                  <a:cubicBezTo>
                    <a:pt x="555" y="669"/>
                    <a:pt x="555" y="669"/>
                    <a:pt x="555" y="669"/>
                  </a:cubicBezTo>
                  <a:cubicBezTo>
                    <a:pt x="558" y="671"/>
                    <a:pt x="558" y="671"/>
                    <a:pt x="558" y="671"/>
                  </a:cubicBezTo>
                  <a:cubicBezTo>
                    <a:pt x="560" y="671"/>
                    <a:pt x="560" y="671"/>
                    <a:pt x="560" y="671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63" y="671"/>
                    <a:pt x="563" y="671"/>
                    <a:pt x="563" y="671"/>
                  </a:cubicBezTo>
                  <a:cubicBezTo>
                    <a:pt x="565" y="672"/>
                    <a:pt x="565" y="672"/>
                    <a:pt x="565" y="672"/>
                  </a:cubicBezTo>
                  <a:cubicBezTo>
                    <a:pt x="566" y="673"/>
                    <a:pt x="566" y="673"/>
                    <a:pt x="566" y="673"/>
                  </a:cubicBezTo>
                  <a:cubicBezTo>
                    <a:pt x="569" y="673"/>
                    <a:pt x="569" y="673"/>
                    <a:pt x="569" y="673"/>
                  </a:cubicBezTo>
                  <a:cubicBezTo>
                    <a:pt x="569" y="672"/>
                    <a:pt x="569" y="672"/>
                    <a:pt x="569" y="672"/>
                  </a:cubicBezTo>
                  <a:cubicBezTo>
                    <a:pt x="572" y="671"/>
                    <a:pt x="572" y="671"/>
                    <a:pt x="572" y="671"/>
                  </a:cubicBezTo>
                  <a:cubicBezTo>
                    <a:pt x="572" y="672"/>
                    <a:pt x="572" y="672"/>
                    <a:pt x="572" y="672"/>
                  </a:cubicBezTo>
                  <a:cubicBezTo>
                    <a:pt x="571" y="673"/>
                    <a:pt x="571" y="673"/>
                    <a:pt x="571" y="673"/>
                  </a:cubicBezTo>
                  <a:cubicBezTo>
                    <a:pt x="574" y="673"/>
                    <a:pt x="574" y="673"/>
                    <a:pt x="574" y="673"/>
                  </a:cubicBezTo>
                  <a:cubicBezTo>
                    <a:pt x="577" y="675"/>
                    <a:pt x="577" y="675"/>
                    <a:pt x="577" y="675"/>
                  </a:cubicBezTo>
                  <a:cubicBezTo>
                    <a:pt x="577" y="675"/>
                    <a:pt x="577" y="675"/>
                    <a:pt x="577" y="675"/>
                  </a:cubicBezTo>
                  <a:cubicBezTo>
                    <a:pt x="575" y="676"/>
                    <a:pt x="575" y="676"/>
                    <a:pt x="575" y="676"/>
                  </a:cubicBezTo>
                  <a:cubicBezTo>
                    <a:pt x="575" y="676"/>
                    <a:pt x="575" y="676"/>
                    <a:pt x="575" y="676"/>
                  </a:cubicBezTo>
                  <a:cubicBezTo>
                    <a:pt x="576" y="677"/>
                    <a:pt x="576" y="677"/>
                    <a:pt x="576" y="677"/>
                  </a:cubicBezTo>
                  <a:cubicBezTo>
                    <a:pt x="578" y="677"/>
                    <a:pt x="578" y="677"/>
                    <a:pt x="578" y="677"/>
                  </a:cubicBezTo>
                  <a:cubicBezTo>
                    <a:pt x="579" y="678"/>
                    <a:pt x="579" y="678"/>
                    <a:pt x="579" y="678"/>
                  </a:cubicBezTo>
                  <a:cubicBezTo>
                    <a:pt x="577" y="678"/>
                    <a:pt x="577" y="678"/>
                    <a:pt x="577" y="678"/>
                  </a:cubicBezTo>
                  <a:cubicBezTo>
                    <a:pt x="576" y="678"/>
                    <a:pt x="576" y="678"/>
                    <a:pt x="576" y="678"/>
                  </a:cubicBezTo>
                  <a:cubicBezTo>
                    <a:pt x="575" y="678"/>
                    <a:pt x="575" y="678"/>
                    <a:pt x="575" y="678"/>
                  </a:cubicBezTo>
                  <a:cubicBezTo>
                    <a:pt x="572" y="679"/>
                    <a:pt x="572" y="679"/>
                    <a:pt x="572" y="679"/>
                  </a:cubicBezTo>
                  <a:cubicBezTo>
                    <a:pt x="568" y="681"/>
                    <a:pt x="568" y="681"/>
                    <a:pt x="568" y="681"/>
                  </a:cubicBezTo>
                  <a:cubicBezTo>
                    <a:pt x="567" y="681"/>
                    <a:pt x="567" y="681"/>
                    <a:pt x="567" y="681"/>
                  </a:cubicBezTo>
                  <a:cubicBezTo>
                    <a:pt x="564" y="682"/>
                    <a:pt x="564" y="682"/>
                    <a:pt x="564" y="682"/>
                  </a:cubicBezTo>
                  <a:cubicBezTo>
                    <a:pt x="561" y="683"/>
                    <a:pt x="561" y="683"/>
                    <a:pt x="561" y="683"/>
                  </a:cubicBezTo>
                  <a:cubicBezTo>
                    <a:pt x="558" y="684"/>
                    <a:pt x="558" y="684"/>
                    <a:pt x="558" y="684"/>
                  </a:cubicBezTo>
                  <a:cubicBezTo>
                    <a:pt x="557" y="684"/>
                    <a:pt x="557" y="684"/>
                    <a:pt x="557" y="684"/>
                  </a:cubicBezTo>
                  <a:cubicBezTo>
                    <a:pt x="557" y="685"/>
                    <a:pt x="557" y="685"/>
                    <a:pt x="557" y="685"/>
                  </a:cubicBezTo>
                  <a:cubicBezTo>
                    <a:pt x="555" y="685"/>
                    <a:pt x="555" y="685"/>
                    <a:pt x="555" y="685"/>
                  </a:cubicBezTo>
                  <a:cubicBezTo>
                    <a:pt x="554" y="683"/>
                    <a:pt x="554" y="683"/>
                    <a:pt x="554" y="683"/>
                  </a:cubicBezTo>
                  <a:cubicBezTo>
                    <a:pt x="553" y="683"/>
                    <a:pt x="553" y="683"/>
                    <a:pt x="553" y="683"/>
                  </a:cubicBezTo>
                  <a:cubicBezTo>
                    <a:pt x="552" y="684"/>
                    <a:pt x="552" y="684"/>
                    <a:pt x="552" y="684"/>
                  </a:cubicBezTo>
                  <a:cubicBezTo>
                    <a:pt x="551" y="684"/>
                    <a:pt x="551" y="684"/>
                    <a:pt x="551" y="684"/>
                  </a:cubicBezTo>
                  <a:cubicBezTo>
                    <a:pt x="550" y="686"/>
                    <a:pt x="550" y="686"/>
                    <a:pt x="550" y="686"/>
                  </a:cubicBezTo>
                  <a:cubicBezTo>
                    <a:pt x="551" y="686"/>
                    <a:pt x="551" y="686"/>
                    <a:pt x="551" y="686"/>
                  </a:cubicBezTo>
                  <a:cubicBezTo>
                    <a:pt x="548" y="689"/>
                    <a:pt x="548" y="689"/>
                    <a:pt x="548" y="689"/>
                  </a:cubicBezTo>
                  <a:cubicBezTo>
                    <a:pt x="546" y="692"/>
                    <a:pt x="546" y="692"/>
                    <a:pt x="546" y="692"/>
                  </a:cubicBezTo>
                  <a:cubicBezTo>
                    <a:pt x="544" y="692"/>
                    <a:pt x="544" y="692"/>
                    <a:pt x="544" y="692"/>
                  </a:cubicBezTo>
                  <a:cubicBezTo>
                    <a:pt x="542" y="694"/>
                    <a:pt x="542" y="694"/>
                    <a:pt x="542" y="694"/>
                  </a:cubicBezTo>
                  <a:cubicBezTo>
                    <a:pt x="541" y="693"/>
                    <a:pt x="541" y="693"/>
                    <a:pt x="541" y="693"/>
                  </a:cubicBezTo>
                  <a:cubicBezTo>
                    <a:pt x="540" y="694"/>
                    <a:pt x="540" y="694"/>
                    <a:pt x="540" y="694"/>
                  </a:cubicBezTo>
                  <a:cubicBezTo>
                    <a:pt x="540" y="695"/>
                    <a:pt x="540" y="695"/>
                    <a:pt x="540" y="695"/>
                  </a:cubicBezTo>
                  <a:cubicBezTo>
                    <a:pt x="539" y="696"/>
                    <a:pt x="539" y="696"/>
                    <a:pt x="539" y="696"/>
                  </a:cubicBezTo>
                  <a:cubicBezTo>
                    <a:pt x="538" y="695"/>
                    <a:pt x="538" y="695"/>
                    <a:pt x="538" y="695"/>
                  </a:cubicBezTo>
                  <a:cubicBezTo>
                    <a:pt x="538" y="696"/>
                    <a:pt x="538" y="696"/>
                    <a:pt x="538" y="696"/>
                  </a:cubicBezTo>
                  <a:cubicBezTo>
                    <a:pt x="536" y="695"/>
                    <a:pt x="536" y="695"/>
                    <a:pt x="536" y="695"/>
                  </a:cubicBezTo>
                  <a:cubicBezTo>
                    <a:pt x="536" y="693"/>
                    <a:pt x="536" y="693"/>
                    <a:pt x="536" y="693"/>
                  </a:cubicBezTo>
                  <a:cubicBezTo>
                    <a:pt x="535" y="692"/>
                    <a:pt x="535" y="692"/>
                    <a:pt x="535" y="692"/>
                  </a:cubicBezTo>
                  <a:cubicBezTo>
                    <a:pt x="534" y="693"/>
                    <a:pt x="534" y="693"/>
                    <a:pt x="534" y="693"/>
                  </a:cubicBezTo>
                  <a:cubicBezTo>
                    <a:pt x="534" y="691"/>
                    <a:pt x="534" y="691"/>
                    <a:pt x="534" y="691"/>
                  </a:cubicBezTo>
                  <a:cubicBezTo>
                    <a:pt x="533" y="690"/>
                    <a:pt x="533" y="690"/>
                    <a:pt x="533" y="690"/>
                  </a:cubicBezTo>
                  <a:cubicBezTo>
                    <a:pt x="533" y="688"/>
                    <a:pt x="533" y="688"/>
                    <a:pt x="533" y="688"/>
                  </a:cubicBezTo>
                  <a:cubicBezTo>
                    <a:pt x="535" y="685"/>
                    <a:pt x="535" y="685"/>
                    <a:pt x="535" y="685"/>
                  </a:cubicBezTo>
                  <a:cubicBezTo>
                    <a:pt x="537" y="683"/>
                    <a:pt x="537" y="683"/>
                    <a:pt x="537" y="683"/>
                  </a:cubicBezTo>
                  <a:cubicBezTo>
                    <a:pt x="537" y="682"/>
                    <a:pt x="537" y="682"/>
                    <a:pt x="537" y="682"/>
                  </a:cubicBezTo>
                  <a:cubicBezTo>
                    <a:pt x="541" y="680"/>
                    <a:pt x="541" y="680"/>
                    <a:pt x="541" y="680"/>
                  </a:cubicBezTo>
                  <a:cubicBezTo>
                    <a:pt x="544" y="679"/>
                    <a:pt x="544" y="679"/>
                    <a:pt x="544" y="679"/>
                  </a:cubicBezTo>
                  <a:cubicBezTo>
                    <a:pt x="547" y="677"/>
                    <a:pt x="547" y="677"/>
                    <a:pt x="547" y="677"/>
                  </a:cubicBezTo>
                  <a:cubicBezTo>
                    <a:pt x="550" y="676"/>
                    <a:pt x="550" y="676"/>
                    <a:pt x="550" y="676"/>
                  </a:cubicBezTo>
                  <a:cubicBezTo>
                    <a:pt x="551" y="677"/>
                    <a:pt x="551" y="677"/>
                    <a:pt x="551" y="677"/>
                  </a:cubicBezTo>
                  <a:cubicBezTo>
                    <a:pt x="551" y="678"/>
                    <a:pt x="551" y="678"/>
                    <a:pt x="551" y="678"/>
                  </a:cubicBezTo>
                  <a:cubicBezTo>
                    <a:pt x="552" y="679"/>
                    <a:pt x="552" y="679"/>
                    <a:pt x="552" y="679"/>
                  </a:cubicBezTo>
                  <a:cubicBezTo>
                    <a:pt x="552" y="678"/>
                    <a:pt x="552" y="678"/>
                    <a:pt x="552" y="678"/>
                  </a:cubicBezTo>
                  <a:cubicBezTo>
                    <a:pt x="553" y="677"/>
                    <a:pt x="553" y="677"/>
                    <a:pt x="553" y="677"/>
                  </a:cubicBezTo>
                  <a:cubicBezTo>
                    <a:pt x="554" y="677"/>
                    <a:pt x="554" y="677"/>
                    <a:pt x="554" y="677"/>
                  </a:cubicBezTo>
                  <a:cubicBezTo>
                    <a:pt x="557" y="677"/>
                    <a:pt x="557" y="677"/>
                    <a:pt x="557" y="677"/>
                  </a:cubicBezTo>
                  <a:cubicBezTo>
                    <a:pt x="559" y="676"/>
                    <a:pt x="559" y="676"/>
                    <a:pt x="559" y="676"/>
                  </a:cubicBezTo>
                  <a:cubicBezTo>
                    <a:pt x="556" y="676"/>
                    <a:pt x="556" y="676"/>
                    <a:pt x="556" y="676"/>
                  </a:cubicBezTo>
                  <a:cubicBezTo>
                    <a:pt x="552" y="676"/>
                    <a:pt x="552" y="676"/>
                    <a:pt x="552" y="676"/>
                  </a:cubicBezTo>
                  <a:cubicBezTo>
                    <a:pt x="551" y="675"/>
                    <a:pt x="551" y="675"/>
                    <a:pt x="551" y="675"/>
                  </a:cubicBezTo>
                  <a:cubicBezTo>
                    <a:pt x="549" y="675"/>
                    <a:pt x="549" y="675"/>
                    <a:pt x="549" y="675"/>
                  </a:cubicBezTo>
                  <a:cubicBezTo>
                    <a:pt x="548" y="676"/>
                    <a:pt x="548" y="676"/>
                    <a:pt x="548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8" y="673"/>
                    <a:pt x="548" y="673"/>
                    <a:pt x="548" y="673"/>
                  </a:cubicBezTo>
                  <a:cubicBezTo>
                    <a:pt x="550" y="673"/>
                    <a:pt x="550" y="673"/>
                    <a:pt x="550" y="673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2" y="670"/>
                    <a:pt x="552" y="670"/>
                    <a:pt x="552" y="670"/>
                  </a:cubicBezTo>
                  <a:cubicBezTo>
                    <a:pt x="550" y="671"/>
                    <a:pt x="550" y="671"/>
                    <a:pt x="550" y="671"/>
                  </a:cubicBezTo>
                  <a:cubicBezTo>
                    <a:pt x="550" y="670"/>
                    <a:pt x="550" y="670"/>
                    <a:pt x="550" y="670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47" y="673"/>
                    <a:pt x="547" y="673"/>
                    <a:pt x="547" y="673"/>
                  </a:cubicBezTo>
                  <a:cubicBezTo>
                    <a:pt x="545" y="675"/>
                    <a:pt x="545" y="675"/>
                    <a:pt x="545" y="675"/>
                  </a:cubicBezTo>
                  <a:cubicBezTo>
                    <a:pt x="543" y="675"/>
                    <a:pt x="543" y="675"/>
                    <a:pt x="543" y="675"/>
                  </a:cubicBezTo>
                  <a:cubicBezTo>
                    <a:pt x="542" y="676"/>
                    <a:pt x="542" y="676"/>
                    <a:pt x="542" y="676"/>
                  </a:cubicBezTo>
                  <a:cubicBezTo>
                    <a:pt x="538" y="677"/>
                    <a:pt x="538" y="677"/>
                    <a:pt x="538" y="677"/>
                  </a:cubicBezTo>
                  <a:cubicBezTo>
                    <a:pt x="538" y="677"/>
                    <a:pt x="538" y="677"/>
                    <a:pt x="538" y="677"/>
                  </a:cubicBezTo>
                  <a:cubicBezTo>
                    <a:pt x="538" y="676"/>
                    <a:pt x="538" y="676"/>
                    <a:pt x="538" y="676"/>
                  </a:cubicBezTo>
                  <a:cubicBezTo>
                    <a:pt x="537" y="676"/>
                    <a:pt x="537" y="676"/>
                    <a:pt x="537" y="676"/>
                  </a:cubicBezTo>
                  <a:cubicBezTo>
                    <a:pt x="538" y="674"/>
                    <a:pt x="538" y="674"/>
                    <a:pt x="538" y="674"/>
                  </a:cubicBezTo>
                  <a:cubicBezTo>
                    <a:pt x="537" y="675"/>
                    <a:pt x="537" y="675"/>
                    <a:pt x="537" y="675"/>
                  </a:cubicBezTo>
                  <a:cubicBezTo>
                    <a:pt x="536" y="677"/>
                    <a:pt x="536" y="677"/>
                    <a:pt x="536" y="677"/>
                  </a:cubicBezTo>
                  <a:cubicBezTo>
                    <a:pt x="534" y="678"/>
                    <a:pt x="534" y="678"/>
                    <a:pt x="534" y="678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2" y="678"/>
                    <a:pt x="532" y="678"/>
                    <a:pt x="532" y="678"/>
                  </a:cubicBezTo>
                  <a:cubicBezTo>
                    <a:pt x="531" y="678"/>
                    <a:pt x="531" y="678"/>
                    <a:pt x="531" y="678"/>
                  </a:cubicBezTo>
                  <a:cubicBezTo>
                    <a:pt x="530" y="677"/>
                    <a:pt x="530" y="677"/>
                    <a:pt x="530" y="677"/>
                  </a:cubicBezTo>
                  <a:cubicBezTo>
                    <a:pt x="528" y="677"/>
                    <a:pt x="528" y="677"/>
                    <a:pt x="528" y="677"/>
                  </a:cubicBezTo>
                  <a:cubicBezTo>
                    <a:pt x="526" y="676"/>
                    <a:pt x="526" y="676"/>
                    <a:pt x="526" y="676"/>
                  </a:cubicBezTo>
                  <a:cubicBezTo>
                    <a:pt x="526" y="676"/>
                    <a:pt x="526" y="676"/>
                    <a:pt x="526" y="676"/>
                  </a:cubicBezTo>
                  <a:cubicBezTo>
                    <a:pt x="525" y="676"/>
                    <a:pt x="525" y="676"/>
                    <a:pt x="525" y="676"/>
                  </a:cubicBezTo>
                  <a:cubicBezTo>
                    <a:pt x="526" y="675"/>
                    <a:pt x="526" y="675"/>
                    <a:pt x="526" y="675"/>
                  </a:cubicBezTo>
                  <a:cubicBezTo>
                    <a:pt x="526" y="674"/>
                    <a:pt x="526" y="674"/>
                    <a:pt x="526" y="674"/>
                  </a:cubicBezTo>
                  <a:cubicBezTo>
                    <a:pt x="526" y="673"/>
                    <a:pt x="526" y="673"/>
                    <a:pt x="526" y="673"/>
                  </a:cubicBezTo>
                  <a:cubicBezTo>
                    <a:pt x="526" y="672"/>
                    <a:pt x="526" y="672"/>
                    <a:pt x="526" y="672"/>
                  </a:cubicBezTo>
                  <a:cubicBezTo>
                    <a:pt x="525" y="671"/>
                    <a:pt x="525" y="671"/>
                    <a:pt x="525" y="671"/>
                  </a:cubicBezTo>
                  <a:cubicBezTo>
                    <a:pt x="524" y="670"/>
                    <a:pt x="524" y="670"/>
                    <a:pt x="524" y="670"/>
                  </a:cubicBezTo>
                  <a:cubicBezTo>
                    <a:pt x="524" y="670"/>
                    <a:pt x="524" y="670"/>
                    <a:pt x="524" y="670"/>
                  </a:cubicBezTo>
                  <a:cubicBezTo>
                    <a:pt x="524" y="668"/>
                    <a:pt x="524" y="668"/>
                    <a:pt x="524" y="668"/>
                  </a:cubicBezTo>
                  <a:cubicBezTo>
                    <a:pt x="526" y="657"/>
                    <a:pt x="526" y="657"/>
                    <a:pt x="526" y="657"/>
                  </a:cubicBezTo>
                  <a:cubicBezTo>
                    <a:pt x="526" y="654"/>
                    <a:pt x="526" y="654"/>
                    <a:pt x="526" y="654"/>
                  </a:cubicBezTo>
                  <a:cubicBezTo>
                    <a:pt x="523" y="651"/>
                    <a:pt x="523" y="651"/>
                    <a:pt x="523" y="651"/>
                  </a:cubicBezTo>
                  <a:cubicBezTo>
                    <a:pt x="522" y="652"/>
                    <a:pt x="522" y="652"/>
                    <a:pt x="522" y="652"/>
                  </a:cubicBezTo>
                  <a:cubicBezTo>
                    <a:pt x="519" y="651"/>
                    <a:pt x="519" y="651"/>
                    <a:pt x="519" y="651"/>
                  </a:cubicBezTo>
                  <a:cubicBezTo>
                    <a:pt x="518" y="652"/>
                    <a:pt x="518" y="652"/>
                    <a:pt x="518" y="652"/>
                  </a:cubicBezTo>
                  <a:cubicBezTo>
                    <a:pt x="516" y="650"/>
                    <a:pt x="516" y="650"/>
                    <a:pt x="516" y="650"/>
                  </a:cubicBezTo>
                  <a:cubicBezTo>
                    <a:pt x="515" y="650"/>
                    <a:pt x="515" y="650"/>
                    <a:pt x="515" y="650"/>
                  </a:cubicBezTo>
                  <a:cubicBezTo>
                    <a:pt x="515" y="650"/>
                    <a:pt x="515" y="650"/>
                    <a:pt x="515" y="650"/>
                  </a:cubicBezTo>
                  <a:cubicBezTo>
                    <a:pt x="513" y="651"/>
                    <a:pt x="513" y="651"/>
                    <a:pt x="513" y="651"/>
                  </a:cubicBezTo>
                  <a:cubicBezTo>
                    <a:pt x="513" y="653"/>
                    <a:pt x="513" y="653"/>
                    <a:pt x="513" y="653"/>
                  </a:cubicBezTo>
                  <a:cubicBezTo>
                    <a:pt x="509" y="656"/>
                    <a:pt x="509" y="656"/>
                    <a:pt x="509" y="656"/>
                  </a:cubicBezTo>
                  <a:cubicBezTo>
                    <a:pt x="508" y="658"/>
                    <a:pt x="508" y="658"/>
                    <a:pt x="508" y="658"/>
                  </a:cubicBezTo>
                  <a:cubicBezTo>
                    <a:pt x="508" y="660"/>
                    <a:pt x="508" y="660"/>
                    <a:pt x="508" y="660"/>
                  </a:cubicBezTo>
                  <a:cubicBezTo>
                    <a:pt x="506" y="661"/>
                    <a:pt x="506" y="661"/>
                    <a:pt x="506" y="661"/>
                  </a:cubicBezTo>
                  <a:cubicBezTo>
                    <a:pt x="505" y="663"/>
                    <a:pt x="505" y="663"/>
                    <a:pt x="505" y="663"/>
                  </a:cubicBezTo>
                  <a:cubicBezTo>
                    <a:pt x="505" y="665"/>
                    <a:pt x="505" y="665"/>
                    <a:pt x="505" y="665"/>
                  </a:cubicBezTo>
                  <a:cubicBezTo>
                    <a:pt x="502" y="668"/>
                    <a:pt x="502" y="668"/>
                    <a:pt x="502" y="668"/>
                  </a:cubicBezTo>
                  <a:cubicBezTo>
                    <a:pt x="501" y="668"/>
                    <a:pt x="501" y="668"/>
                    <a:pt x="501" y="668"/>
                  </a:cubicBezTo>
                  <a:cubicBezTo>
                    <a:pt x="499" y="671"/>
                    <a:pt x="499" y="671"/>
                    <a:pt x="499" y="671"/>
                  </a:cubicBezTo>
                  <a:cubicBezTo>
                    <a:pt x="498" y="672"/>
                    <a:pt x="498" y="672"/>
                    <a:pt x="498" y="672"/>
                  </a:cubicBezTo>
                  <a:cubicBezTo>
                    <a:pt x="497" y="673"/>
                    <a:pt x="497" y="673"/>
                    <a:pt x="497" y="673"/>
                  </a:cubicBezTo>
                  <a:cubicBezTo>
                    <a:pt x="495" y="673"/>
                    <a:pt x="495" y="673"/>
                    <a:pt x="495" y="673"/>
                  </a:cubicBezTo>
                  <a:cubicBezTo>
                    <a:pt x="494" y="673"/>
                    <a:pt x="494" y="673"/>
                    <a:pt x="494" y="673"/>
                  </a:cubicBezTo>
                  <a:cubicBezTo>
                    <a:pt x="494" y="673"/>
                    <a:pt x="494" y="673"/>
                    <a:pt x="494" y="673"/>
                  </a:cubicBezTo>
                  <a:cubicBezTo>
                    <a:pt x="493" y="673"/>
                    <a:pt x="493" y="673"/>
                    <a:pt x="493" y="673"/>
                  </a:cubicBezTo>
                  <a:cubicBezTo>
                    <a:pt x="491" y="675"/>
                    <a:pt x="491" y="675"/>
                    <a:pt x="491" y="675"/>
                  </a:cubicBezTo>
                  <a:cubicBezTo>
                    <a:pt x="465" y="675"/>
                    <a:pt x="465" y="675"/>
                    <a:pt x="465" y="675"/>
                  </a:cubicBezTo>
                  <a:cubicBezTo>
                    <a:pt x="462" y="675"/>
                    <a:pt x="462" y="675"/>
                    <a:pt x="462" y="675"/>
                  </a:cubicBezTo>
                  <a:cubicBezTo>
                    <a:pt x="461" y="677"/>
                    <a:pt x="461" y="677"/>
                    <a:pt x="461" y="677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3" y="683"/>
                    <a:pt x="453" y="683"/>
                    <a:pt x="453" y="683"/>
                  </a:cubicBezTo>
                  <a:cubicBezTo>
                    <a:pt x="450" y="683"/>
                    <a:pt x="450" y="683"/>
                    <a:pt x="450" y="683"/>
                  </a:cubicBezTo>
                  <a:cubicBezTo>
                    <a:pt x="449" y="685"/>
                    <a:pt x="449" y="685"/>
                    <a:pt x="449" y="685"/>
                  </a:cubicBezTo>
                  <a:cubicBezTo>
                    <a:pt x="441" y="690"/>
                    <a:pt x="441" y="690"/>
                    <a:pt x="441" y="690"/>
                  </a:cubicBezTo>
                  <a:cubicBezTo>
                    <a:pt x="425" y="695"/>
                    <a:pt x="425" y="695"/>
                    <a:pt x="425" y="695"/>
                  </a:cubicBezTo>
                  <a:cubicBezTo>
                    <a:pt x="424" y="699"/>
                    <a:pt x="424" y="699"/>
                    <a:pt x="424" y="699"/>
                  </a:cubicBezTo>
                  <a:cubicBezTo>
                    <a:pt x="420" y="700"/>
                    <a:pt x="420" y="700"/>
                    <a:pt x="420" y="700"/>
                  </a:cubicBezTo>
                  <a:cubicBezTo>
                    <a:pt x="390" y="709"/>
                    <a:pt x="390" y="709"/>
                    <a:pt x="390" y="709"/>
                  </a:cubicBezTo>
                  <a:cubicBezTo>
                    <a:pt x="389" y="706"/>
                    <a:pt x="389" y="706"/>
                    <a:pt x="389" y="706"/>
                  </a:cubicBezTo>
                  <a:cubicBezTo>
                    <a:pt x="390" y="704"/>
                    <a:pt x="390" y="704"/>
                    <a:pt x="390" y="704"/>
                  </a:cubicBezTo>
                  <a:cubicBezTo>
                    <a:pt x="394" y="702"/>
                    <a:pt x="394" y="702"/>
                    <a:pt x="394" y="702"/>
                  </a:cubicBezTo>
                  <a:cubicBezTo>
                    <a:pt x="395" y="700"/>
                    <a:pt x="395" y="700"/>
                    <a:pt x="395" y="700"/>
                  </a:cubicBezTo>
                  <a:cubicBezTo>
                    <a:pt x="396" y="698"/>
                    <a:pt x="396" y="698"/>
                    <a:pt x="396" y="698"/>
                  </a:cubicBezTo>
                  <a:cubicBezTo>
                    <a:pt x="397" y="696"/>
                    <a:pt x="397" y="696"/>
                    <a:pt x="397" y="696"/>
                  </a:cubicBezTo>
                  <a:cubicBezTo>
                    <a:pt x="398" y="684"/>
                    <a:pt x="398" y="684"/>
                    <a:pt x="398" y="684"/>
                  </a:cubicBezTo>
                  <a:cubicBezTo>
                    <a:pt x="392" y="658"/>
                    <a:pt x="392" y="658"/>
                    <a:pt x="392" y="658"/>
                  </a:cubicBezTo>
                  <a:cubicBezTo>
                    <a:pt x="387" y="653"/>
                    <a:pt x="387" y="653"/>
                    <a:pt x="387" y="653"/>
                  </a:cubicBezTo>
                  <a:cubicBezTo>
                    <a:pt x="384" y="650"/>
                    <a:pt x="384" y="650"/>
                    <a:pt x="384" y="650"/>
                  </a:cubicBezTo>
                  <a:cubicBezTo>
                    <a:pt x="349" y="634"/>
                    <a:pt x="349" y="634"/>
                    <a:pt x="349" y="634"/>
                  </a:cubicBezTo>
                  <a:cubicBezTo>
                    <a:pt x="348" y="633"/>
                    <a:pt x="348" y="633"/>
                    <a:pt x="348" y="633"/>
                  </a:cubicBezTo>
                  <a:cubicBezTo>
                    <a:pt x="346" y="633"/>
                    <a:pt x="346" y="633"/>
                    <a:pt x="346" y="633"/>
                  </a:cubicBezTo>
                  <a:cubicBezTo>
                    <a:pt x="345" y="632"/>
                    <a:pt x="345" y="632"/>
                    <a:pt x="345" y="632"/>
                  </a:cubicBezTo>
                  <a:cubicBezTo>
                    <a:pt x="341" y="631"/>
                    <a:pt x="341" y="631"/>
                    <a:pt x="341" y="631"/>
                  </a:cubicBezTo>
                  <a:cubicBezTo>
                    <a:pt x="340" y="630"/>
                    <a:pt x="340" y="630"/>
                    <a:pt x="340" y="630"/>
                  </a:cubicBezTo>
                  <a:cubicBezTo>
                    <a:pt x="339" y="629"/>
                    <a:pt x="339" y="629"/>
                    <a:pt x="339" y="629"/>
                  </a:cubicBezTo>
                  <a:cubicBezTo>
                    <a:pt x="338" y="630"/>
                    <a:pt x="338" y="630"/>
                    <a:pt x="338" y="630"/>
                  </a:cubicBezTo>
                  <a:cubicBezTo>
                    <a:pt x="335" y="630"/>
                    <a:pt x="335" y="630"/>
                    <a:pt x="335" y="630"/>
                  </a:cubicBezTo>
                  <a:cubicBezTo>
                    <a:pt x="333" y="630"/>
                    <a:pt x="333" y="630"/>
                    <a:pt x="333" y="630"/>
                  </a:cubicBezTo>
                  <a:cubicBezTo>
                    <a:pt x="332" y="628"/>
                    <a:pt x="332" y="628"/>
                    <a:pt x="332" y="628"/>
                  </a:cubicBezTo>
                  <a:cubicBezTo>
                    <a:pt x="331" y="628"/>
                    <a:pt x="331" y="628"/>
                    <a:pt x="331" y="628"/>
                  </a:cubicBezTo>
                  <a:cubicBezTo>
                    <a:pt x="328" y="627"/>
                    <a:pt x="328" y="627"/>
                    <a:pt x="328" y="627"/>
                  </a:cubicBezTo>
                  <a:cubicBezTo>
                    <a:pt x="327" y="625"/>
                    <a:pt x="327" y="625"/>
                    <a:pt x="327" y="625"/>
                  </a:cubicBezTo>
                  <a:cubicBezTo>
                    <a:pt x="326" y="625"/>
                    <a:pt x="326" y="625"/>
                    <a:pt x="326" y="625"/>
                  </a:cubicBezTo>
                  <a:cubicBezTo>
                    <a:pt x="323" y="623"/>
                    <a:pt x="323" y="623"/>
                    <a:pt x="323" y="623"/>
                  </a:cubicBezTo>
                  <a:cubicBezTo>
                    <a:pt x="322" y="623"/>
                    <a:pt x="322" y="623"/>
                    <a:pt x="322" y="623"/>
                  </a:cubicBezTo>
                  <a:cubicBezTo>
                    <a:pt x="320" y="623"/>
                    <a:pt x="320" y="623"/>
                    <a:pt x="320" y="623"/>
                  </a:cubicBezTo>
                  <a:cubicBezTo>
                    <a:pt x="319" y="623"/>
                    <a:pt x="319" y="623"/>
                    <a:pt x="319" y="623"/>
                  </a:cubicBezTo>
                  <a:cubicBezTo>
                    <a:pt x="318" y="624"/>
                    <a:pt x="318" y="624"/>
                    <a:pt x="318" y="624"/>
                  </a:cubicBezTo>
                  <a:cubicBezTo>
                    <a:pt x="317" y="622"/>
                    <a:pt x="317" y="622"/>
                    <a:pt x="317" y="622"/>
                  </a:cubicBezTo>
                  <a:cubicBezTo>
                    <a:pt x="315" y="622"/>
                    <a:pt x="315" y="622"/>
                    <a:pt x="315" y="622"/>
                  </a:cubicBezTo>
                  <a:cubicBezTo>
                    <a:pt x="315" y="621"/>
                    <a:pt x="315" y="621"/>
                    <a:pt x="315" y="621"/>
                  </a:cubicBezTo>
                  <a:cubicBezTo>
                    <a:pt x="313" y="621"/>
                    <a:pt x="313" y="621"/>
                    <a:pt x="313" y="621"/>
                  </a:cubicBezTo>
                  <a:cubicBezTo>
                    <a:pt x="313" y="621"/>
                    <a:pt x="313" y="621"/>
                    <a:pt x="313" y="621"/>
                  </a:cubicBezTo>
                  <a:cubicBezTo>
                    <a:pt x="312" y="619"/>
                    <a:pt x="312" y="619"/>
                    <a:pt x="312" y="619"/>
                  </a:cubicBezTo>
                  <a:cubicBezTo>
                    <a:pt x="312" y="619"/>
                    <a:pt x="312" y="619"/>
                    <a:pt x="312" y="619"/>
                  </a:cubicBezTo>
                  <a:cubicBezTo>
                    <a:pt x="310" y="617"/>
                    <a:pt x="310" y="617"/>
                    <a:pt x="310" y="617"/>
                  </a:cubicBezTo>
                  <a:cubicBezTo>
                    <a:pt x="308" y="617"/>
                    <a:pt x="308" y="617"/>
                    <a:pt x="308" y="617"/>
                  </a:cubicBezTo>
                  <a:cubicBezTo>
                    <a:pt x="306" y="617"/>
                    <a:pt x="306" y="617"/>
                    <a:pt x="306" y="617"/>
                  </a:cubicBezTo>
                  <a:lnTo>
                    <a:pt x="78" y="59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4" name="Freeform 318">
              <a:extLst>
                <a:ext uri="{FF2B5EF4-FFF2-40B4-BE49-F238E27FC236}">
                  <a16:creationId xmlns:a16="http://schemas.microsoft.com/office/drawing/2014/main" id="{791B9123-44BA-3C73-1DF2-6EFA4502E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494" y="5059216"/>
              <a:ext cx="6132" cy="2627"/>
            </a:xfrm>
            <a:custGeom>
              <a:avLst/>
              <a:gdLst>
                <a:gd name="T0" fmla="*/ 7 w 7"/>
                <a:gd name="T1" fmla="*/ 0 h 3"/>
                <a:gd name="T2" fmla="*/ 2 w 7"/>
                <a:gd name="T3" fmla="*/ 0 h 3"/>
                <a:gd name="T4" fmla="*/ 0 w 7"/>
                <a:gd name="T5" fmla="*/ 3 h 3"/>
                <a:gd name="T6" fmla="*/ 4 w 7"/>
                <a:gd name="T7" fmla="*/ 3 h 3"/>
                <a:gd name="T8" fmla="*/ 7 w 7"/>
                <a:gd name="T9" fmla="*/ 0 h 3"/>
                <a:gd name="T10" fmla="*/ 7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5" name="Freeform 319">
              <a:extLst>
                <a:ext uri="{FF2B5EF4-FFF2-40B4-BE49-F238E27FC236}">
                  <a16:creationId xmlns:a16="http://schemas.microsoft.com/office/drawing/2014/main" id="{DE4F1A84-1C2A-97BB-5CEA-76CFAAFF0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556" y="5074107"/>
              <a:ext cx="38544" cy="16644"/>
            </a:xfrm>
            <a:custGeom>
              <a:avLst/>
              <a:gdLst>
                <a:gd name="T0" fmla="*/ 4 w 44"/>
                <a:gd name="T1" fmla="*/ 2 h 19"/>
                <a:gd name="T2" fmla="*/ 9 w 44"/>
                <a:gd name="T3" fmla="*/ 2 h 19"/>
                <a:gd name="T4" fmla="*/ 16 w 44"/>
                <a:gd name="T5" fmla="*/ 0 h 19"/>
                <a:gd name="T6" fmla="*/ 33 w 44"/>
                <a:gd name="T7" fmla="*/ 2 h 19"/>
                <a:gd name="T8" fmla="*/ 37 w 44"/>
                <a:gd name="T9" fmla="*/ 7 h 19"/>
                <a:gd name="T10" fmla="*/ 42 w 44"/>
                <a:gd name="T11" fmla="*/ 10 h 19"/>
                <a:gd name="T12" fmla="*/ 44 w 44"/>
                <a:gd name="T13" fmla="*/ 12 h 19"/>
                <a:gd name="T14" fmla="*/ 44 w 44"/>
                <a:gd name="T15" fmla="*/ 14 h 19"/>
                <a:gd name="T16" fmla="*/ 37 w 44"/>
                <a:gd name="T17" fmla="*/ 14 h 19"/>
                <a:gd name="T18" fmla="*/ 35 w 44"/>
                <a:gd name="T19" fmla="*/ 14 h 19"/>
                <a:gd name="T20" fmla="*/ 33 w 44"/>
                <a:gd name="T21" fmla="*/ 17 h 19"/>
                <a:gd name="T22" fmla="*/ 30 w 44"/>
                <a:gd name="T23" fmla="*/ 17 h 19"/>
                <a:gd name="T24" fmla="*/ 30 w 44"/>
                <a:gd name="T25" fmla="*/ 17 h 19"/>
                <a:gd name="T26" fmla="*/ 26 w 44"/>
                <a:gd name="T27" fmla="*/ 17 h 19"/>
                <a:gd name="T28" fmla="*/ 26 w 44"/>
                <a:gd name="T29" fmla="*/ 19 h 19"/>
                <a:gd name="T30" fmla="*/ 21 w 44"/>
                <a:gd name="T31" fmla="*/ 19 h 19"/>
                <a:gd name="T32" fmla="*/ 18 w 44"/>
                <a:gd name="T33" fmla="*/ 17 h 19"/>
                <a:gd name="T34" fmla="*/ 14 w 44"/>
                <a:gd name="T35" fmla="*/ 17 h 19"/>
                <a:gd name="T36" fmla="*/ 9 w 44"/>
                <a:gd name="T37" fmla="*/ 14 h 19"/>
                <a:gd name="T38" fmla="*/ 7 w 44"/>
                <a:gd name="T39" fmla="*/ 10 h 19"/>
                <a:gd name="T40" fmla="*/ 4 w 44"/>
                <a:gd name="T41" fmla="*/ 10 h 19"/>
                <a:gd name="T42" fmla="*/ 2 w 44"/>
                <a:gd name="T43" fmla="*/ 10 h 19"/>
                <a:gd name="T44" fmla="*/ 0 w 44"/>
                <a:gd name="T45" fmla="*/ 7 h 19"/>
                <a:gd name="T46" fmla="*/ 2 w 44"/>
                <a:gd name="T47" fmla="*/ 2 h 19"/>
                <a:gd name="T48" fmla="*/ 4 w 44"/>
                <a:gd name="T49" fmla="*/ 2 h 19"/>
                <a:gd name="T50" fmla="*/ 4 w 44"/>
                <a:gd name="T5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4" h="19">
                  <a:moveTo>
                    <a:pt x="4" y="2"/>
                  </a:moveTo>
                  <a:lnTo>
                    <a:pt x="9" y="2"/>
                  </a:lnTo>
                  <a:lnTo>
                    <a:pt x="16" y="0"/>
                  </a:lnTo>
                  <a:lnTo>
                    <a:pt x="33" y="2"/>
                  </a:lnTo>
                  <a:lnTo>
                    <a:pt x="37" y="7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37" y="14"/>
                  </a:lnTo>
                  <a:lnTo>
                    <a:pt x="35" y="14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1" y="19"/>
                  </a:lnTo>
                  <a:lnTo>
                    <a:pt x="18" y="17"/>
                  </a:lnTo>
                  <a:lnTo>
                    <a:pt x="14" y="17"/>
                  </a:lnTo>
                  <a:lnTo>
                    <a:pt x="9" y="14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7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6" name="Freeform 320">
              <a:extLst>
                <a:ext uri="{FF2B5EF4-FFF2-40B4-BE49-F238E27FC236}">
                  <a16:creationId xmlns:a16="http://schemas.microsoft.com/office/drawing/2014/main" id="{4732172B-8EB5-3203-F936-B3E0427D63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3635" y="5043449"/>
              <a:ext cx="51683" cy="41172"/>
            </a:xfrm>
            <a:custGeom>
              <a:avLst/>
              <a:gdLst>
                <a:gd name="T0" fmla="*/ 21 w 25"/>
                <a:gd name="T1" fmla="*/ 18 h 20"/>
                <a:gd name="T2" fmla="*/ 23 w 25"/>
                <a:gd name="T3" fmla="*/ 15 h 20"/>
                <a:gd name="T4" fmla="*/ 23 w 25"/>
                <a:gd name="T5" fmla="*/ 12 h 20"/>
                <a:gd name="T6" fmla="*/ 24 w 25"/>
                <a:gd name="T7" fmla="*/ 10 h 20"/>
                <a:gd name="T8" fmla="*/ 24 w 25"/>
                <a:gd name="T9" fmla="*/ 7 h 20"/>
                <a:gd name="T10" fmla="*/ 25 w 25"/>
                <a:gd name="T11" fmla="*/ 4 h 20"/>
                <a:gd name="T12" fmla="*/ 23 w 25"/>
                <a:gd name="T13" fmla="*/ 4 h 20"/>
                <a:gd name="T14" fmla="*/ 20 w 25"/>
                <a:gd name="T15" fmla="*/ 3 h 20"/>
                <a:gd name="T16" fmla="*/ 15 w 25"/>
                <a:gd name="T17" fmla="*/ 3 h 20"/>
                <a:gd name="T18" fmla="*/ 10 w 25"/>
                <a:gd name="T19" fmla="*/ 3 h 20"/>
                <a:gd name="T20" fmla="*/ 12 w 25"/>
                <a:gd name="T21" fmla="*/ 4 h 20"/>
                <a:gd name="T22" fmla="*/ 16 w 25"/>
                <a:gd name="T23" fmla="*/ 7 h 20"/>
                <a:gd name="T24" fmla="*/ 16 w 25"/>
                <a:gd name="T25" fmla="*/ 11 h 20"/>
                <a:gd name="T26" fmla="*/ 18 w 25"/>
                <a:gd name="T27" fmla="*/ 13 h 20"/>
                <a:gd name="T28" fmla="*/ 20 w 25"/>
                <a:gd name="T29" fmla="*/ 15 h 20"/>
                <a:gd name="T30" fmla="*/ 15 w 25"/>
                <a:gd name="T31" fmla="*/ 16 h 20"/>
                <a:gd name="T32" fmla="*/ 12 w 25"/>
                <a:gd name="T33" fmla="*/ 15 h 20"/>
                <a:gd name="T34" fmla="*/ 8 w 25"/>
                <a:gd name="T35" fmla="*/ 16 h 20"/>
                <a:gd name="T36" fmla="*/ 7 w 25"/>
                <a:gd name="T37" fmla="*/ 14 h 20"/>
                <a:gd name="T38" fmla="*/ 3 w 25"/>
                <a:gd name="T39" fmla="*/ 14 h 20"/>
                <a:gd name="T40" fmla="*/ 0 w 25"/>
                <a:gd name="T41" fmla="*/ 16 h 20"/>
                <a:gd name="T42" fmla="*/ 3 w 25"/>
                <a:gd name="T43" fmla="*/ 17 h 20"/>
                <a:gd name="T44" fmla="*/ 6 w 25"/>
                <a:gd name="T45" fmla="*/ 20 h 20"/>
                <a:gd name="T46" fmla="*/ 7 w 25"/>
                <a:gd name="T47" fmla="*/ 18 h 20"/>
                <a:gd name="T48" fmla="*/ 13 w 25"/>
                <a:gd name="T49" fmla="*/ 19 h 20"/>
                <a:gd name="T50" fmla="*/ 18 w 25"/>
                <a:gd name="T51" fmla="*/ 18 h 20"/>
                <a:gd name="T52" fmla="*/ 21 w 25"/>
                <a:gd name="T53" fmla="*/ 19 h 20"/>
                <a:gd name="T54" fmla="*/ 16 w 25"/>
                <a:gd name="T55" fmla="*/ 0 h 20"/>
                <a:gd name="T56" fmla="*/ 16 w 25"/>
                <a:gd name="T57" fmla="*/ 1 h 20"/>
                <a:gd name="T58" fmla="*/ 11 w 25"/>
                <a:gd name="T59" fmla="*/ 11 h 20"/>
                <a:gd name="T60" fmla="*/ 14 w 25"/>
                <a:gd name="T61" fmla="*/ 12 h 20"/>
                <a:gd name="T62" fmla="*/ 12 w 25"/>
                <a:gd name="T6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0">
                  <a:moveTo>
                    <a:pt x="21" y="19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lose/>
                  <a:moveTo>
                    <a:pt x="1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1" y="11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1" y="11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7" name="Freeform 321">
              <a:extLst>
                <a:ext uri="{FF2B5EF4-FFF2-40B4-BE49-F238E27FC236}">
                  <a16:creationId xmlns:a16="http://schemas.microsoft.com/office/drawing/2014/main" id="{F62C1B6B-8A0B-629F-48F5-10B34F4FC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7050" y="4981253"/>
              <a:ext cx="194469" cy="70079"/>
            </a:xfrm>
            <a:custGeom>
              <a:avLst/>
              <a:gdLst>
                <a:gd name="T0" fmla="*/ 47 w 222"/>
                <a:gd name="T1" fmla="*/ 30 h 80"/>
                <a:gd name="T2" fmla="*/ 45 w 222"/>
                <a:gd name="T3" fmla="*/ 40 h 80"/>
                <a:gd name="T4" fmla="*/ 40 w 222"/>
                <a:gd name="T5" fmla="*/ 37 h 80"/>
                <a:gd name="T6" fmla="*/ 43 w 222"/>
                <a:gd name="T7" fmla="*/ 35 h 80"/>
                <a:gd name="T8" fmla="*/ 43 w 222"/>
                <a:gd name="T9" fmla="*/ 33 h 80"/>
                <a:gd name="T10" fmla="*/ 14 w 222"/>
                <a:gd name="T11" fmla="*/ 28 h 80"/>
                <a:gd name="T12" fmla="*/ 0 w 222"/>
                <a:gd name="T13" fmla="*/ 28 h 80"/>
                <a:gd name="T14" fmla="*/ 7 w 222"/>
                <a:gd name="T15" fmla="*/ 28 h 80"/>
                <a:gd name="T16" fmla="*/ 14 w 222"/>
                <a:gd name="T17" fmla="*/ 30 h 80"/>
                <a:gd name="T18" fmla="*/ 29 w 222"/>
                <a:gd name="T19" fmla="*/ 23 h 80"/>
                <a:gd name="T20" fmla="*/ 38 w 222"/>
                <a:gd name="T21" fmla="*/ 23 h 80"/>
                <a:gd name="T22" fmla="*/ 50 w 222"/>
                <a:gd name="T23" fmla="*/ 14 h 80"/>
                <a:gd name="T24" fmla="*/ 69 w 222"/>
                <a:gd name="T25" fmla="*/ 14 h 80"/>
                <a:gd name="T26" fmla="*/ 64 w 222"/>
                <a:gd name="T27" fmla="*/ 18 h 80"/>
                <a:gd name="T28" fmla="*/ 76 w 222"/>
                <a:gd name="T29" fmla="*/ 26 h 80"/>
                <a:gd name="T30" fmla="*/ 85 w 222"/>
                <a:gd name="T31" fmla="*/ 28 h 80"/>
                <a:gd name="T32" fmla="*/ 95 w 222"/>
                <a:gd name="T33" fmla="*/ 26 h 80"/>
                <a:gd name="T34" fmla="*/ 107 w 222"/>
                <a:gd name="T35" fmla="*/ 35 h 80"/>
                <a:gd name="T36" fmla="*/ 116 w 222"/>
                <a:gd name="T37" fmla="*/ 37 h 80"/>
                <a:gd name="T38" fmla="*/ 130 w 222"/>
                <a:gd name="T39" fmla="*/ 35 h 80"/>
                <a:gd name="T40" fmla="*/ 142 w 222"/>
                <a:gd name="T41" fmla="*/ 56 h 80"/>
                <a:gd name="T42" fmla="*/ 151 w 222"/>
                <a:gd name="T43" fmla="*/ 59 h 80"/>
                <a:gd name="T44" fmla="*/ 163 w 222"/>
                <a:gd name="T45" fmla="*/ 61 h 80"/>
                <a:gd name="T46" fmla="*/ 151 w 222"/>
                <a:gd name="T47" fmla="*/ 73 h 80"/>
                <a:gd name="T48" fmla="*/ 163 w 222"/>
                <a:gd name="T49" fmla="*/ 75 h 80"/>
                <a:gd name="T50" fmla="*/ 182 w 222"/>
                <a:gd name="T51" fmla="*/ 75 h 80"/>
                <a:gd name="T52" fmla="*/ 201 w 222"/>
                <a:gd name="T53" fmla="*/ 75 h 80"/>
                <a:gd name="T54" fmla="*/ 213 w 222"/>
                <a:gd name="T55" fmla="*/ 73 h 80"/>
                <a:gd name="T56" fmla="*/ 220 w 222"/>
                <a:gd name="T57" fmla="*/ 66 h 80"/>
                <a:gd name="T58" fmla="*/ 203 w 222"/>
                <a:gd name="T59" fmla="*/ 56 h 80"/>
                <a:gd name="T60" fmla="*/ 192 w 222"/>
                <a:gd name="T61" fmla="*/ 54 h 80"/>
                <a:gd name="T62" fmla="*/ 189 w 222"/>
                <a:gd name="T63" fmla="*/ 49 h 80"/>
                <a:gd name="T64" fmla="*/ 175 w 222"/>
                <a:gd name="T65" fmla="*/ 45 h 80"/>
                <a:gd name="T66" fmla="*/ 163 w 222"/>
                <a:gd name="T67" fmla="*/ 40 h 80"/>
                <a:gd name="T68" fmla="*/ 159 w 222"/>
                <a:gd name="T69" fmla="*/ 35 h 80"/>
                <a:gd name="T70" fmla="*/ 147 w 222"/>
                <a:gd name="T71" fmla="*/ 33 h 80"/>
                <a:gd name="T72" fmla="*/ 133 w 222"/>
                <a:gd name="T73" fmla="*/ 21 h 80"/>
                <a:gd name="T74" fmla="*/ 116 w 222"/>
                <a:gd name="T75" fmla="*/ 14 h 80"/>
                <a:gd name="T76" fmla="*/ 104 w 222"/>
                <a:gd name="T77" fmla="*/ 7 h 80"/>
                <a:gd name="T78" fmla="*/ 78 w 222"/>
                <a:gd name="T79" fmla="*/ 7 h 80"/>
                <a:gd name="T80" fmla="*/ 57 w 222"/>
                <a:gd name="T81" fmla="*/ 0 h 80"/>
                <a:gd name="T82" fmla="*/ 31 w 222"/>
                <a:gd name="T83" fmla="*/ 7 h 80"/>
                <a:gd name="T84" fmla="*/ 17 w 222"/>
                <a:gd name="T85" fmla="*/ 16 h 80"/>
                <a:gd name="T86" fmla="*/ 12 w 222"/>
                <a:gd name="T87" fmla="*/ 2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2" h="80">
                  <a:moveTo>
                    <a:pt x="43" y="33"/>
                  </a:moveTo>
                  <a:lnTo>
                    <a:pt x="43" y="30"/>
                  </a:lnTo>
                  <a:lnTo>
                    <a:pt x="47" y="30"/>
                  </a:lnTo>
                  <a:lnTo>
                    <a:pt x="50" y="35"/>
                  </a:lnTo>
                  <a:lnTo>
                    <a:pt x="50" y="37"/>
                  </a:lnTo>
                  <a:lnTo>
                    <a:pt x="45" y="40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40" y="37"/>
                  </a:lnTo>
                  <a:lnTo>
                    <a:pt x="43" y="37"/>
                  </a:lnTo>
                  <a:lnTo>
                    <a:pt x="45" y="35"/>
                  </a:lnTo>
                  <a:lnTo>
                    <a:pt x="43" y="35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close/>
                  <a:moveTo>
                    <a:pt x="12" y="23"/>
                  </a:moveTo>
                  <a:lnTo>
                    <a:pt x="14" y="26"/>
                  </a:lnTo>
                  <a:lnTo>
                    <a:pt x="14" y="28"/>
                  </a:lnTo>
                  <a:lnTo>
                    <a:pt x="10" y="26"/>
                  </a:lnTo>
                  <a:lnTo>
                    <a:pt x="3" y="30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5" y="33"/>
                  </a:lnTo>
                  <a:lnTo>
                    <a:pt x="7" y="28"/>
                  </a:lnTo>
                  <a:lnTo>
                    <a:pt x="10" y="30"/>
                  </a:lnTo>
                  <a:lnTo>
                    <a:pt x="10" y="33"/>
                  </a:lnTo>
                  <a:lnTo>
                    <a:pt x="14" y="30"/>
                  </a:lnTo>
                  <a:lnTo>
                    <a:pt x="19" y="30"/>
                  </a:lnTo>
                  <a:lnTo>
                    <a:pt x="24" y="23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6"/>
                  </a:lnTo>
                  <a:lnTo>
                    <a:pt x="38" y="23"/>
                  </a:lnTo>
                  <a:lnTo>
                    <a:pt x="43" y="16"/>
                  </a:lnTo>
                  <a:lnTo>
                    <a:pt x="47" y="16"/>
                  </a:lnTo>
                  <a:lnTo>
                    <a:pt x="50" y="14"/>
                  </a:lnTo>
                  <a:lnTo>
                    <a:pt x="55" y="14"/>
                  </a:lnTo>
                  <a:lnTo>
                    <a:pt x="59" y="14"/>
                  </a:lnTo>
                  <a:lnTo>
                    <a:pt x="69" y="14"/>
                  </a:lnTo>
                  <a:lnTo>
                    <a:pt x="71" y="16"/>
                  </a:lnTo>
                  <a:lnTo>
                    <a:pt x="69" y="18"/>
                  </a:lnTo>
                  <a:lnTo>
                    <a:pt x="64" y="18"/>
                  </a:lnTo>
                  <a:lnTo>
                    <a:pt x="62" y="21"/>
                  </a:lnTo>
                  <a:lnTo>
                    <a:pt x="64" y="23"/>
                  </a:lnTo>
                  <a:lnTo>
                    <a:pt x="76" y="26"/>
                  </a:lnTo>
                  <a:lnTo>
                    <a:pt x="78" y="23"/>
                  </a:lnTo>
                  <a:lnTo>
                    <a:pt x="83" y="23"/>
                  </a:lnTo>
                  <a:lnTo>
                    <a:pt x="85" y="28"/>
                  </a:lnTo>
                  <a:lnTo>
                    <a:pt x="92" y="28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9" y="28"/>
                  </a:lnTo>
                  <a:lnTo>
                    <a:pt x="99" y="30"/>
                  </a:lnTo>
                  <a:lnTo>
                    <a:pt x="107" y="35"/>
                  </a:lnTo>
                  <a:lnTo>
                    <a:pt x="111" y="35"/>
                  </a:lnTo>
                  <a:lnTo>
                    <a:pt x="114" y="35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7"/>
                  </a:lnTo>
                  <a:lnTo>
                    <a:pt x="130" y="35"/>
                  </a:lnTo>
                  <a:lnTo>
                    <a:pt x="133" y="37"/>
                  </a:lnTo>
                  <a:lnTo>
                    <a:pt x="135" y="49"/>
                  </a:lnTo>
                  <a:lnTo>
                    <a:pt x="142" y="56"/>
                  </a:lnTo>
                  <a:lnTo>
                    <a:pt x="144" y="56"/>
                  </a:lnTo>
                  <a:lnTo>
                    <a:pt x="147" y="56"/>
                  </a:lnTo>
                  <a:lnTo>
                    <a:pt x="151" y="59"/>
                  </a:lnTo>
                  <a:lnTo>
                    <a:pt x="159" y="59"/>
                  </a:lnTo>
                  <a:lnTo>
                    <a:pt x="161" y="61"/>
                  </a:lnTo>
                  <a:lnTo>
                    <a:pt x="163" y="61"/>
                  </a:lnTo>
                  <a:lnTo>
                    <a:pt x="163" y="66"/>
                  </a:lnTo>
                  <a:lnTo>
                    <a:pt x="159" y="68"/>
                  </a:lnTo>
                  <a:lnTo>
                    <a:pt x="151" y="73"/>
                  </a:lnTo>
                  <a:lnTo>
                    <a:pt x="151" y="78"/>
                  </a:lnTo>
                  <a:lnTo>
                    <a:pt x="159" y="78"/>
                  </a:lnTo>
                  <a:lnTo>
                    <a:pt x="163" y="75"/>
                  </a:lnTo>
                  <a:lnTo>
                    <a:pt x="166" y="78"/>
                  </a:lnTo>
                  <a:lnTo>
                    <a:pt x="177" y="75"/>
                  </a:lnTo>
                  <a:lnTo>
                    <a:pt x="182" y="75"/>
                  </a:lnTo>
                  <a:lnTo>
                    <a:pt x="189" y="80"/>
                  </a:lnTo>
                  <a:lnTo>
                    <a:pt x="199" y="78"/>
                  </a:lnTo>
                  <a:lnTo>
                    <a:pt x="201" y="75"/>
                  </a:lnTo>
                  <a:lnTo>
                    <a:pt x="203" y="75"/>
                  </a:lnTo>
                  <a:lnTo>
                    <a:pt x="206" y="73"/>
                  </a:lnTo>
                  <a:lnTo>
                    <a:pt x="213" y="73"/>
                  </a:lnTo>
                  <a:lnTo>
                    <a:pt x="220" y="73"/>
                  </a:lnTo>
                  <a:lnTo>
                    <a:pt x="222" y="68"/>
                  </a:lnTo>
                  <a:lnTo>
                    <a:pt x="220" y="66"/>
                  </a:lnTo>
                  <a:lnTo>
                    <a:pt x="215" y="66"/>
                  </a:lnTo>
                  <a:lnTo>
                    <a:pt x="213" y="59"/>
                  </a:lnTo>
                  <a:lnTo>
                    <a:pt x="203" y="56"/>
                  </a:lnTo>
                  <a:lnTo>
                    <a:pt x="194" y="56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4" y="47"/>
                  </a:lnTo>
                  <a:lnTo>
                    <a:pt x="192" y="47"/>
                  </a:lnTo>
                  <a:lnTo>
                    <a:pt x="189" y="49"/>
                  </a:lnTo>
                  <a:lnTo>
                    <a:pt x="185" y="47"/>
                  </a:lnTo>
                  <a:lnTo>
                    <a:pt x="177" y="42"/>
                  </a:lnTo>
                  <a:lnTo>
                    <a:pt x="175" y="45"/>
                  </a:lnTo>
                  <a:lnTo>
                    <a:pt x="170" y="42"/>
                  </a:lnTo>
                  <a:lnTo>
                    <a:pt x="166" y="37"/>
                  </a:lnTo>
                  <a:lnTo>
                    <a:pt x="163" y="40"/>
                  </a:lnTo>
                  <a:lnTo>
                    <a:pt x="161" y="40"/>
                  </a:lnTo>
                  <a:lnTo>
                    <a:pt x="161" y="35"/>
                  </a:lnTo>
                  <a:lnTo>
                    <a:pt x="159" y="35"/>
                  </a:lnTo>
                  <a:lnTo>
                    <a:pt x="159" y="37"/>
                  </a:lnTo>
                  <a:lnTo>
                    <a:pt x="156" y="35"/>
                  </a:lnTo>
                  <a:lnTo>
                    <a:pt x="147" y="33"/>
                  </a:lnTo>
                  <a:lnTo>
                    <a:pt x="142" y="28"/>
                  </a:lnTo>
                  <a:lnTo>
                    <a:pt x="137" y="26"/>
                  </a:lnTo>
                  <a:lnTo>
                    <a:pt x="133" y="21"/>
                  </a:lnTo>
                  <a:lnTo>
                    <a:pt x="121" y="21"/>
                  </a:lnTo>
                  <a:lnTo>
                    <a:pt x="116" y="18"/>
                  </a:lnTo>
                  <a:lnTo>
                    <a:pt x="116" y="14"/>
                  </a:lnTo>
                  <a:lnTo>
                    <a:pt x="111" y="9"/>
                  </a:lnTo>
                  <a:lnTo>
                    <a:pt x="107" y="9"/>
                  </a:lnTo>
                  <a:lnTo>
                    <a:pt x="104" y="7"/>
                  </a:lnTo>
                  <a:lnTo>
                    <a:pt x="90" y="4"/>
                  </a:lnTo>
                  <a:lnTo>
                    <a:pt x="85" y="7"/>
                  </a:lnTo>
                  <a:lnTo>
                    <a:pt x="78" y="7"/>
                  </a:lnTo>
                  <a:lnTo>
                    <a:pt x="73" y="2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2" y="4"/>
                  </a:lnTo>
                  <a:lnTo>
                    <a:pt x="40" y="4"/>
                  </a:lnTo>
                  <a:lnTo>
                    <a:pt x="31" y="7"/>
                  </a:lnTo>
                  <a:lnTo>
                    <a:pt x="29" y="9"/>
                  </a:lnTo>
                  <a:lnTo>
                    <a:pt x="19" y="11"/>
                  </a:lnTo>
                  <a:lnTo>
                    <a:pt x="17" y="16"/>
                  </a:lnTo>
                  <a:lnTo>
                    <a:pt x="14" y="18"/>
                  </a:lnTo>
                  <a:lnTo>
                    <a:pt x="12" y="23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8" name="Freeform 322">
              <a:extLst>
                <a:ext uri="{FF2B5EF4-FFF2-40B4-BE49-F238E27FC236}">
                  <a16:creationId xmlns:a16="http://schemas.microsoft.com/office/drawing/2014/main" id="{7291FEC8-440F-37B4-7436-829C41740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27060" y="4905919"/>
              <a:ext cx="103367" cy="122638"/>
            </a:xfrm>
            <a:custGeom>
              <a:avLst/>
              <a:gdLst>
                <a:gd name="T0" fmla="*/ 111 w 118"/>
                <a:gd name="T1" fmla="*/ 123 h 140"/>
                <a:gd name="T2" fmla="*/ 109 w 118"/>
                <a:gd name="T3" fmla="*/ 126 h 140"/>
                <a:gd name="T4" fmla="*/ 109 w 118"/>
                <a:gd name="T5" fmla="*/ 135 h 140"/>
                <a:gd name="T6" fmla="*/ 107 w 118"/>
                <a:gd name="T7" fmla="*/ 133 h 140"/>
                <a:gd name="T8" fmla="*/ 95 w 118"/>
                <a:gd name="T9" fmla="*/ 140 h 140"/>
                <a:gd name="T10" fmla="*/ 107 w 118"/>
                <a:gd name="T11" fmla="*/ 107 h 140"/>
                <a:gd name="T12" fmla="*/ 116 w 118"/>
                <a:gd name="T13" fmla="*/ 109 h 140"/>
                <a:gd name="T14" fmla="*/ 107 w 118"/>
                <a:gd name="T15" fmla="*/ 107 h 140"/>
                <a:gd name="T16" fmla="*/ 97 w 118"/>
                <a:gd name="T17" fmla="*/ 95 h 140"/>
                <a:gd name="T18" fmla="*/ 88 w 118"/>
                <a:gd name="T19" fmla="*/ 104 h 140"/>
                <a:gd name="T20" fmla="*/ 88 w 118"/>
                <a:gd name="T21" fmla="*/ 109 h 140"/>
                <a:gd name="T22" fmla="*/ 97 w 118"/>
                <a:gd name="T23" fmla="*/ 95 h 140"/>
                <a:gd name="T24" fmla="*/ 83 w 118"/>
                <a:gd name="T25" fmla="*/ 93 h 140"/>
                <a:gd name="T26" fmla="*/ 85 w 118"/>
                <a:gd name="T27" fmla="*/ 97 h 140"/>
                <a:gd name="T28" fmla="*/ 83 w 118"/>
                <a:gd name="T29" fmla="*/ 93 h 140"/>
                <a:gd name="T30" fmla="*/ 71 w 118"/>
                <a:gd name="T31" fmla="*/ 83 h 140"/>
                <a:gd name="T32" fmla="*/ 74 w 118"/>
                <a:gd name="T33" fmla="*/ 95 h 140"/>
                <a:gd name="T34" fmla="*/ 69 w 118"/>
                <a:gd name="T35" fmla="*/ 83 h 140"/>
                <a:gd name="T36" fmla="*/ 69 w 118"/>
                <a:gd name="T37" fmla="*/ 76 h 140"/>
                <a:gd name="T38" fmla="*/ 52 w 118"/>
                <a:gd name="T39" fmla="*/ 78 h 140"/>
                <a:gd name="T40" fmla="*/ 52 w 118"/>
                <a:gd name="T41" fmla="*/ 74 h 140"/>
                <a:gd name="T42" fmla="*/ 83 w 118"/>
                <a:gd name="T43" fmla="*/ 69 h 140"/>
                <a:gd name="T44" fmla="*/ 85 w 118"/>
                <a:gd name="T45" fmla="*/ 67 h 140"/>
                <a:gd name="T46" fmla="*/ 62 w 118"/>
                <a:gd name="T47" fmla="*/ 55 h 140"/>
                <a:gd name="T48" fmla="*/ 66 w 118"/>
                <a:gd name="T49" fmla="*/ 67 h 140"/>
                <a:gd name="T50" fmla="*/ 71 w 118"/>
                <a:gd name="T51" fmla="*/ 69 h 140"/>
                <a:gd name="T52" fmla="*/ 66 w 118"/>
                <a:gd name="T53" fmla="*/ 57 h 140"/>
                <a:gd name="T54" fmla="*/ 62 w 118"/>
                <a:gd name="T55" fmla="*/ 55 h 140"/>
                <a:gd name="T56" fmla="*/ 55 w 118"/>
                <a:gd name="T57" fmla="*/ 45 h 140"/>
                <a:gd name="T58" fmla="*/ 50 w 118"/>
                <a:gd name="T59" fmla="*/ 50 h 140"/>
                <a:gd name="T60" fmla="*/ 50 w 118"/>
                <a:gd name="T61" fmla="*/ 41 h 140"/>
                <a:gd name="T62" fmla="*/ 45 w 118"/>
                <a:gd name="T63" fmla="*/ 36 h 140"/>
                <a:gd name="T64" fmla="*/ 31 w 118"/>
                <a:gd name="T65" fmla="*/ 0 h 140"/>
                <a:gd name="T66" fmla="*/ 40 w 118"/>
                <a:gd name="T67" fmla="*/ 10 h 140"/>
                <a:gd name="T68" fmla="*/ 36 w 118"/>
                <a:gd name="T69" fmla="*/ 22 h 140"/>
                <a:gd name="T70" fmla="*/ 33 w 118"/>
                <a:gd name="T71" fmla="*/ 15 h 140"/>
                <a:gd name="T72" fmla="*/ 31 w 118"/>
                <a:gd name="T73" fmla="*/ 3 h 140"/>
                <a:gd name="T74" fmla="*/ 24 w 118"/>
                <a:gd name="T75" fmla="*/ 0 h 140"/>
                <a:gd name="T76" fmla="*/ 7 w 118"/>
                <a:gd name="T77" fmla="*/ 7 h 140"/>
                <a:gd name="T78" fmla="*/ 24 w 118"/>
                <a:gd name="T79" fmla="*/ 7 h 140"/>
                <a:gd name="T80" fmla="*/ 10 w 118"/>
                <a:gd name="T81" fmla="*/ 12 h 140"/>
                <a:gd name="T82" fmla="*/ 0 w 118"/>
                <a:gd name="T83" fmla="*/ 5 h 140"/>
                <a:gd name="T84" fmla="*/ 31 w 118"/>
                <a:gd name="T85" fmla="*/ 41 h 140"/>
                <a:gd name="T86" fmla="*/ 29 w 118"/>
                <a:gd name="T87" fmla="*/ 45 h 140"/>
                <a:gd name="T88" fmla="*/ 24 w 118"/>
                <a:gd name="T89" fmla="*/ 45 h 140"/>
                <a:gd name="T90" fmla="*/ 22 w 118"/>
                <a:gd name="T91" fmla="*/ 62 h 140"/>
                <a:gd name="T92" fmla="*/ 19 w 118"/>
                <a:gd name="T93" fmla="*/ 64 h 140"/>
                <a:gd name="T94" fmla="*/ 17 w 118"/>
                <a:gd name="T95" fmla="*/ 67 h 140"/>
                <a:gd name="T96" fmla="*/ 14 w 118"/>
                <a:gd name="T97" fmla="*/ 64 h 140"/>
                <a:gd name="T98" fmla="*/ 17 w 118"/>
                <a:gd name="T99" fmla="*/ 50 h 140"/>
                <a:gd name="T100" fmla="*/ 12 w 118"/>
                <a:gd name="T101" fmla="*/ 50 h 140"/>
                <a:gd name="T102" fmla="*/ 14 w 118"/>
                <a:gd name="T103" fmla="*/ 55 h 140"/>
                <a:gd name="T104" fmla="*/ 17 w 118"/>
                <a:gd name="T105" fmla="*/ 60 h 140"/>
                <a:gd name="T106" fmla="*/ 17 w 118"/>
                <a:gd name="T107" fmla="*/ 71 h 140"/>
                <a:gd name="T108" fmla="*/ 24 w 118"/>
                <a:gd name="T109" fmla="*/ 71 h 140"/>
                <a:gd name="T110" fmla="*/ 22 w 118"/>
                <a:gd name="T111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" h="140">
                  <a:moveTo>
                    <a:pt x="109" y="126"/>
                  </a:moveTo>
                  <a:lnTo>
                    <a:pt x="111" y="128"/>
                  </a:lnTo>
                  <a:lnTo>
                    <a:pt x="111" y="123"/>
                  </a:lnTo>
                  <a:lnTo>
                    <a:pt x="109" y="126"/>
                  </a:lnTo>
                  <a:lnTo>
                    <a:pt x="109" y="126"/>
                  </a:lnTo>
                  <a:lnTo>
                    <a:pt x="109" y="126"/>
                  </a:lnTo>
                  <a:close/>
                  <a:moveTo>
                    <a:pt x="95" y="140"/>
                  </a:moveTo>
                  <a:lnTo>
                    <a:pt x="107" y="140"/>
                  </a:lnTo>
                  <a:lnTo>
                    <a:pt x="109" y="135"/>
                  </a:lnTo>
                  <a:lnTo>
                    <a:pt x="109" y="131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2" y="131"/>
                  </a:lnTo>
                  <a:lnTo>
                    <a:pt x="97" y="135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40"/>
                  </a:lnTo>
                  <a:close/>
                  <a:moveTo>
                    <a:pt x="107" y="107"/>
                  </a:moveTo>
                  <a:lnTo>
                    <a:pt x="111" y="104"/>
                  </a:lnTo>
                  <a:lnTo>
                    <a:pt x="118" y="109"/>
                  </a:lnTo>
                  <a:lnTo>
                    <a:pt x="116" y="109"/>
                  </a:lnTo>
                  <a:lnTo>
                    <a:pt x="114" y="109"/>
                  </a:lnTo>
                  <a:lnTo>
                    <a:pt x="109" y="109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97" y="95"/>
                  </a:moveTo>
                  <a:lnTo>
                    <a:pt x="92" y="97"/>
                  </a:lnTo>
                  <a:lnTo>
                    <a:pt x="92" y="100"/>
                  </a:lnTo>
                  <a:lnTo>
                    <a:pt x="88" y="104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8" y="109"/>
                  </a:lnTo>
                  <a:lnTo>
                    <a:pt x="97" y="102"/>
                  </a:lnTo>
                  <a:lnTo>
                    <a:pt x="97" y="97"/>
                  </a:lnTo>
                  <a:lnTo>
                    <a:pt x="97" y="95"/>
                  </a:lnTo>
                  <a:lnTo>
                    <a:pt x="97" y="95"/>
                  </a:lnTo>
                  <a:lnTo>
                    <a:pt x="97" y="95"/>
                  </a:lnTo>
                  <a:close/>
                  <a:moveTo>
                    <a:pt x="83" y="93"/>
                  </a:moveTo>
                  <a:lnTo>
                    <a:pt x="90" y="95"/>
                  </a:lnTo>
                  <a:lnTo>
                    <a:pt x="90" y="100"/>
                  </a:lnTo>
                  <a:lnTo>
                    <a:pt x="85" y="97"/>
                  </a:lnTo>
                  <a:lnTo>
                    <a:pt x="83" y="95"/>
                  </a:lnTo>
                  <a:lnTo>
                    <a:pt x="83" y="93"/>
                  </a:lnTo>
                  <a:lnTo>
                    <a:pt x="83" y="93"/>
                  </a:lnTo>
                  <a:lnTo>
                    <a:pt x="83" y="93"/>
                  </a:lnTo>
                  <a:close/>
                  <a:moveTo>
                    <a:pt x="69" y="76"/>
                  </a:moveTo>
                  <a:lnTo>
                    <a:pt x="71" y="83"/>
                  </a:lnTo>
                  <a:lnTo>
                    <a:pt x="74" y="88"/>
                  </a:lnTo>
                  <a:lnTo>
                    <a:pt x="76" y="95"/>
                  </a:lnTo>
                  <a:lnTo>
                    <a:pt x="74" y="95"/>
                  </a:lnTo>
                  <a:lnTo>
                    <a:pt x="71" y="90"/>
                  </a:lnTo>
                  <a:lnTo>
                    <a:pt x="69" y="86"/>
                  </a:lnTo>
                  <a:lnTo>
                    <a:pt x="69" y="83"/>
                  </a:lnTo>
                  <a:lnTo>
                    <a:pt x="66" y="78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69" y="76"/>
                  </a:lnTo>
                  <a:close/>
                  <a:moveTo>
                    <a:pt x="52" y="74"/>
                  </a:moveTo>
                  <a:lnTo>
                    <a:pt x="52" y="78"/>
                  </a:lnTo>
                  <a:lnTo>
                    <a:pt x="55" y="78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2" y="74"/>
                  </a:lnTo>
                  <a:close/>
                  <a:moveTo>
                    <a:pt x="85" y="67"/>
                  </a:moveTo>
                  <a:lnTo>
                    <a:pt x="83" y="69"/>
                  </a:lnTo>
                  <a:lnTo>
                    <a:pt x="85" y="71"/>
                  </a:lnTo>
                  <a:lnTo>
                    <a:pt x="88" y="69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5" y="67"/>
                  </a:lnTo>
                  <a:close/>
                  <a:moveTo>
                    <a:pt x="62" y="55"/>
                  </a:moveTo>
                  <a:lnTo>
                    <a:pt x="62" y="57"/>
                  </a:lnTo>
                  <a:lnTo>
                    <a:pt x="64" y="60"/>
                  </a:lnTo>
                  <a:lnTo>
                    <a:pt x="66" y="67"/>
                  </a:lnTo>
                  <a:lnTo>
                    <a:pt x="64" y="69"/>
                  </a:lnTo>
                  <a:lnTo>
                    <a:pt x="66" y="71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69" y="62"/>
                  </a:lnTo>
                  <a:lnTo>
                    <a:pt x="66" y="57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2" y="55"/>
                  </a:lnTo>
                  <a:close/>
                  <a:moveTo>
                    <a:pt x="45" y="36"/>
                  </a:moveTo>
                  <a:lnTo>
                    <a:pt x="52" y="41"/>
                  </a:lnTo>
                  <a:lnTo>
                    <a:pt x="55" y="45"/>
                  </a:lnTo>
                  <a:lnTo>
                    <a:pt x="55" y="52"/>
                  </a:lnTo>
                  <a:lnTo>
                    <a:pt x="52" y="52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5" y="45"/>
                  </a:lnTo>
                  <a:lnTo>
                    <a:pt x="50" y="41"/>
                  </a:lnTo>
                  <a:lnTo>
                    <a:pt x="45" y="41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close/>
                  <a:moveTo>
                    <a:pt x="24" y="0"/>
                  </a:moveTo>
                  <a:lnTo>
                    <a:pt x="31" y="0"/>
                  </a:lnTo>
                  <a:lnTo>
                    <a:pt x="36" y="5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0" y="17"/>
                  </a:lnTo>
                  <a:lnTo>
                    <a:pt x="36" y="19"/>
                  </a:lnTo>
                  <a:lnTo>
                    <a:pt x="36" y="22"/>
                  </a:lnTo>
                  <a:lnTo>
                    <a:pt x="33" y="26"/>
                  </a:lnTo>
                  <a:lnTo>
                    <a:pt x="33" y="19"/>
                  </a:lnTo>
                  <a:lnTo>
                    <a:pt x="33" y="15"/>
                  </a:lnTo>
                  <a:lnTo>
                    <a:pt x="36" y="12"/>
                  </a:lnTo>
                  <a:lnTo>
                    <a:pt x="31" y="7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0" y="5"/>
                  </a:moveTo>
                  <a:lnTo>
                    <a:pt x="5" y="5"/>
                  </a:lnTo>
                  <a:lnTo>
                    <a:pt x="7" y="7"/>
                  </a:lnTo>
                  <a:lnTo>
                    <a:pt x="12" y="3"/>
                  </a:lnTo>
                  <a:lnTo>
                    <a:pt x="19" y="3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17" y="5"/>
                  </a:lnTo>
                  <a:lnTo>
                    <a:pt x="10" y="12"/>
                  </a:lnTo>
                  <a:lnTo>
                    <a:pt x="5" y="1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4" y="45"/>
                  </a:moveTo>
                  <a:lnTo>
                    <a:pt x="31" y="41"/>
                  </a:lnTo>
                  <a:lnTo>
                    <a:pt x="36" y="43"/>
                  </a:lnTo>
                  <a:lnTo>
                    <a:pt x="33" y="45"/>
                  </a:lnTo>
                  <a:lnTo>
                    <a:pt x="29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close/>
                  <a:moveTo>
                    <a:pt x="19" y="64"/>
                  </a:moveTo>
                  <a:lnTo>
                    <a:pt x="17" y="62"/>
                  </a:lnTo>
                  <a:lnTo>
                    <a:pt x="22" y="62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close/>
                  <a:moveTo>
                    <a:pt x="14" y="64"/>
                  </a:moveTo>
                  <a:lnTo>
                    <a:pt x="17" y="64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4"/>
                  </a:lnTo>
                  <a:close/>
                  <a:moveTo>
                    <a:pt x="17" y="60"/>
                  </a:moveTo>
                  <a:lnTo>
                    <a:pt x="22" y="57"/>
                  </a:lnTo>
                  <a:lnTo>
                    <a:pt x="17" y="50"/>
                  </a:lnTo>
                  <a:lnTo>
                    <a:pt x="17" y="45"/>
                  </a:lnTo>
                  <a:lnTo>
                    <a:pt x="14" y="43"/>
                  </a:lnTo>
                  <a:lnTo>
                    <a:pt x="12" y="50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4" y="55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0"/>
                  </a:lnTo>
                  <a:close/>
                  <a:moveTo>
                    <a:pt x="22" y="64"/>
                  </a:moveTo>
                  <a:lnTo>
                    <a:pt x="17" y="69"/>
                  </a:lnTo>
                  <a:lnTo>
                    <a:pt x="17" y="71"/>
                  </a:lnTo>
                  <a:lnTo>
                    <a:pt x="19" y="76"/>
                  </a:lnTo>
                  <a:lnTo>
                    <a:pt x="22" y="76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4" y="67"/>
                  </a:lnTo>
                  <a:lnTo>
                    <a:pt x="22" y="64"/>
                  </a:lnTo>
                  <a:lnTo>
                    <a:pt x="22" y="6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9" name="Freeform 323">
              <a:extLst>
                <a:ext uri="{FF2B5EF4-FFF2-40B4-BE49-F238E27FC236}">
                  <a16:creationId xmlns:a16="http://schemas.microsoft.com/office/drawing/2014/main" id="{CF615833-8DB0-BB9D-D549-59D902ACCD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7581" y="4333899"/>
              <a:ext cx="1031036" cy="607934"/>
            </a:xfrm>
            <a:custGeom>
              <a:avLst/>
              <a:gdLst>
                <a:gd name="T0" fmla="*/ 289 w 498"/>
                <a:gd name="T1" fmla="*/ 29 h 293"/>
                <a:gd name="T2" fmla="*/ 350 w 498"/>
                <a:gd name="T3" fmla="*/ 56 h 293"/>
                <a:gd name="T4" fmla="*/ 416 w 498"/>
                <a:gd name="T5" fmla="*/ 89 h 293"/>
                <a:gd name="T6" fmla="*/ 468 w 498"/>
                <a:gd name="T7" fmla="*/ 74 h 293"/>
                <a:gd name="T8" fmla="*/ 492 w 498"/>
                <a:gd name="T9" fmla="*/ 60 h 293"/>
                <a:gd name="T10" fmla="*/ 496 w 498"/>
                <a:gd name="T11" fmla="*/ 87 h 293"/>
                <a:gd name="T12" fmla="*/ 479 w 498"/>
                <a:gd name="T13" fmla="*/ 92 h 293"/>
                <a:gd name="T14" fmla="*/ 465 w 498"/>
                <a:gd name="T15" fmla="*/ 100 h 293"/>
                <a:gd name="T16" fmla="*/ 463 w 498"/>
                <a:gd name="T17" fmla="*/ 117 h 293"/>
                <a:gd name="T18" fmla="*/ 452 w 498"/>
                <a:gd name="T19" fmla="*/ 125 h 293"/>
                <a:gd name="T20" fmla="*/ 428 w 498"/>
                <a:gd name="T21" fmla="*/ 135 h 293"/>
                <a:gd name="T22" fmla="*/ 418 w 498"/>
                <a:gd name="T23" fmla="*/ 151 h 293"/>
                <a:gd name="T24" fmla="*/ 415 w 498"/>
                <a:gd name="T25" fmla="*/ 154 h 293"/>
                <a:gd name="T26" fmla="*/ 407 w 498"/>
                <a:gd name="T27" fmla="*/ 165 h 293"/>
                <a:gd name="T28" fmla="*/ 406 w 498"/>
                <a:gd name="T29" fmla="*/ 148 h 293"/>
                <a:gd name="T30" fmla="*/ 403 w 498"/>
                <a:gd name="T31" fmla="*/ 160 h 293"/>
                <a:gd name="T32" fmla="*/ 403 w 498"/>
                <a:gd name="T33" fmla="*/ 166 h 293"/>
                <a:gd name="T34" fmla="*/ 398 w 498"/>
                <a:gd name="T35" fmla="*/ 171 h 293"/>
                <a:gd name="T36" fmla="*/ 400 w 498"/>
                <a:gd name="T37" fmla="*/ 183 h 293"/>
                <a:gd name="T38" fmla="*/ 405 w 498"/>
                <a:gd name="T39" fmla="*/ 188 h 293"/>
                <a:gd name="T40" fmla="*/ 398 w 498"/>
                <a:gd name="T41" fmla="*/ 194 h 293"/>
                <a:gd name="T42" fmla="*/ 383 w 498"/>
                <a:gd name="T43" fmla="*/ 206 h 293"/>
                <a:gd name="T44" fmla="*/ 362 w 498"/>
                <a:gd name="T45" fmla="*/ 219 h 293"/>
                <a:gd name="T46" fmla="*/ 350 w 498"/>
                <a:gd name="T47" fmla="*/ 242 h 293"/>
                <a:gd name="T48" fmla="*/ 356 w 498"/>
                <a:gd name="T49" fmla="*/ 281 h 293"/>
                <a:gd name="T50" fmla="*/ 342 w 498"/>
                <a:gd name="T51" fmla="*/ 286 h 293"/>
                <a:gd name="T52" fmla="*/ 336 w 498"/>
                <a:gd name="T53" fmla="*/ 273 h 293"/>
                <a:gd name="T54" fmla="*/ 334 w 498"/>
                <a:gd name="T55" fmla="*/ 254 h 293"/>
                <a:gd name="T56" fmla="*/ 319 w 498"/>
                <a:gd name="T57" fmla="*/ 247 h 293"/>
                <a:gd name="T58" fmla="*/ 310 w 498"/>
                <a:gd name="T59" fmla="*/ 242 h 293"/>
                <a:gd name="T60" fmla="*/ 295 w 498"/>
                <a:gd name="T61" fmla="*/ 241 h 293"/>
                <a:gd name="T62" fmla="*/ 275 w 498"/>
                <a:gd name="T63" fmla="*/ 246 h 293"/>
                <a:gd name="T64" fmla="*/ 277 w 498"/>
                <a:gd name="T65" fmla="*/ 253 h 293"/>
                <a:gd name="T66" fmla="*/ 262 w 498"/>
                <a:gd name="T67" fmla="*/ 252 h 293"/>
                <a:gd name="T68" fmla="*/ 248 w 498"/>
                <a:gd name="T69" fmla="*/ 248 h 293"/>
                <a:gd name="T70" fmla="*/ 231 w 498"/>
                <a:gd name="T71" fmla="*/ 248 h 293"/>
                <a:gd name="T72" fmla="*/ 214 w 498"/>
                <a:gd name="T73" fmla="*/ 259 h 293"/>
                <a:gd name="T74" fmla="*/ 205 w 498"/>
                <a:gd name="T75" fmla="*/ 283 h 293"/>
                <a:gd name="T76" fmla="*/ 190 w 498"/>
                <a:gd name="T77" fmla="*/ 271 h 293"/>
                <a:gd name="T78" fmla="*/ 179 w 498"/>
                <a:gd name="T79" fmla="*/ 247 h 293"/>
                <a:gd name="T80" fmla="*/ 164 w 498"/>
                <a:gd name="T81" fmla="*/ 248 h 293"/>
                <a:gd name="T82" fmla="*/ 152 w 498"/>
                <a:gd name="T83" fmla="*/ 247 h 293"/>
                <a:gd name="T84" fmla="*/ 145 w 498"/>
                <a:gd name="T85" fmla="*/ 236 h 293"/>
                <a:gd name="T86" fmla="*/ 134 w 498"/>
                <a:gd name="T87" fmla="*/ 221 h 293"/>
                <a:gd name="T88" fmla="*/ 36 w 498"/>
                <a:gd name="T89" fmla="*/ 194 h 293"/>
                <a:gd name="T90" fmla="*/ 18 w 498"/>
                <a:gd name="T91" fmla="*/ 181 h 293"/>
                <a:gd name="T92" fmla="*/ 12 w 498"/>
                <a:gd name="T93" fmla="*/ 158 h 293"/>
                <a:gd name="T94" fmla="*/ 12 w 498"/>
                <a:gd name="T95" fmla="*/ 146 h 293"/>
                <a:gd name="T96" fmla="*/ 9 w 498"/>
                <a:gd name="T97" fmla="*/ 146 h 293"/>
                <a:gd name="T98" fmla="*/ 2 w 498"/>
                <a:gd name="T99" fmla="*/ 115 h 293"/>
                <a:gd name="T100" fmla="*/ 6 w 498"/>
                <a:gd name="T101" fmla="*/ 85 h 293"/>
                <a:gd name="T102" fmla="*/ 22 w 498"/>
                <a:gd name="T103" fmla="*/ 42 h 293"/>
                <a:gd name="T104" fmla="*/ 23 w 498"/>
                <a:gd name="T105" fmla="*/ 36 h 293"/>
                <a:gd name="T106" fmla="*/ 26 w 498"/>
                <a:gd name="T107" fmla="*/ 17 h 293"/>
                <a:gd name="T108" fmla="*/ 37 w 498"/>
                <a:gd name="T109" fmla="*/ 18 h 293"/>
                <a:gd name="T110" fmla="*/ 38 w 498"/>
                <a:gd name="T111" fmla="*/ 26 h 293"/>
                <a:gd name="T112" fmla="*/ 46 w 498"/>
                <a:gd name="T113" fmla="*/ 6 h 293"/>
                <a:gd name="T114" fmla="*/ 431 w 498"/>
                <a:gd name="T115" fmla="*/ 132 h 293"/>
                <a:gd name="T116" fmla="*/ 441 w 498"/>
                <a:gd name="T117" fmla="*/ 129 h 293"/>
                <a:gd name="T118" fmla="*/ 44 w 498"/>
                <a:gd name="T119" fmla="*/ 10 h 293"/>
                <a:gd name="T120" fmla="*/ 208 w 498"/>
                <a:gd name="T121" fmla="*/ 271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8" h="293">
                  <a:moveTo>
                    <a:pt x="44" y="0"/>
                  </a:moveTo>
                  <a:cubicBezTo>
                    <a:pt x="272" y="23"/>
                    <a:pt x="272" y="23"/>
                    <a:pt x="272" y="23"/>
                  </a:cubicBezTo>
                  <a:cubicBezTo>
                    <a:pt x="274" y="23"/>
                    <a:pt x="274" y="23"/>
                    <a:pt x="274" y="23"/>
                  </a:cubicBezTo>
                  <a:cubicBezTo>
                    <a:pt x="276" y="23"/>
                    <a:pt x="276" y="23"/>
                    <a:pt x="276" y="23"/>
                  </a:cubicBezTo>
                  <a:cubicBezTo>
                    <a:pt x="278" y="25"/>
                    <a:pt x="278" y="25"/>
                    <a:pt x="278" y="25"/>
                  </a:cubicBezTo>
                  <a:cubicBezTo>
                    <a:pt x="278" y="25"/>
                    <a:pt x="278" y="25"/>
                    <a:pt x="278" y="25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81" y="27"/>
                    <a:pt x="281" y="27"/>
                    <a:pt x="281" y="27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83" y="28"/>
                    <a:pt x="283" y="28"/>
                    <a:pt x="283" y="28"/>
                  </a:cubicBezTo>
                  <a:cubicBezTo>
                    <a:pt x="284" y="30"/>
                    <a:pt x="284" y="30"/>
                    <a:pt x="284" y="30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6" y="29"/>
                    <a:pt x="286" y="29"/>
                    <a:pt x="286" y="29"/>
                  </a:cubicBezTo>
                  <a:cubicBezTo>
                    <a:pt x="288" y="29"/>
                    <a:pt x="288" y="29"/>
                    <a:pt x="288" y="29"/>
                  </a:cubicBezTo>
                  <a:cubicBezTo>
                    <a:pt x="289" y="29"/>
                    <a:pt x="289" y="29"/>
                    <a:pt x="289" y="29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3" y="31"/>
                    <a:pt x="293" y="31"/>
                    <a:pt x="293" y="31"/>
                  </a:cubicBezTo>
                  <a:cubicBezTo>
                    <a:pt x="294" y="33"/>
                    <a:pt x="294" y="33"/>
                    <a:pt x="294" y="33"/>
                  </a:cubicBezTo>
                  <a:cubicBezTo>
                    <a:pt x="297" y="34"/>
                    <a:pt x="297" y="34"/>
                    <a:pt x="297" y="34"/>
                  </a:cubicBezTo>
                  <a:cubicBezTo>
                    <a:pt x="298" y="34"/>
                    <a:pt x="298" y="34"/>
                    <a:pt x="298" y="34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4" y="36"/>
                    <a:pt x="304" y="36"/>
                    <a:pt x="304" y="36"/>
                  </a:cubicBezTo>
                  <a:cubicBezTo>
                    <a:pt x="305" y="35"/>
                    <a:pt x="305" y="35"/>
                    <a:pt x="305" y="35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307" y="37"/>
                    <a:pt x="307" y="37"/>
                    <a:pt x="307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9"/>
                    <a:pt x="312" y="39"/>
                    <a:pt x="312" y="39"/>
                  </a:cubicBezTo>
                  <a:cubicBezTo>
                    <a:pt x="314" y="39"/>
                    <a:pt x="314" y="39"/>
                    <a:pt x="314" y="39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50" y="56"/>
                    <a:pt x="350" y="56"/>
                    <a:pt x="350" y="56"/>
                  </a:cubicBezTo>
                  <a:cubicBezTo>
                    <a:pt x="353" y="59"/>
                    <a:pt x="353" y="59"/>
                    <a:pt x="353" y="59"/>
                  </a:cubicBezTo>
                  <a:cubicBezTo>
                    <a:pt x="358" y="64"/>
                    <a:pt x="358" y="64"/>
                    <a:pt x="358" y="64"/>
                  </a:cubicBezTo>
                  <a:cubicBezTo>
                    <a:pt x="364" y="90"/>
                    <a:pt x="364" y="90"/>
                    <a:pt x="364" y="90"/>
                  </a:cubicBezTo>
                  <a:cubicBezTo>
                    <a:pt x="363" y="102"/>
                    <a:pt x="363" y="102"/>
                    <a:pt x="363" y="102"/>
                  </a:cubicBezTo>
                  <a:cubicBezTo>
                    <a:pt x="362" y="104"/>
                    <a:pt x="362" y="104"/>
                    <a:pt x="362" y="104"/>
                  </a:cubicBezTo>
                  <a:cubicBezTo>
                    <a:pt x="361" y="106"/>
                    <a:pt x="361" y="106"/>
                    <a:pt x="361" y="106"/>
                  </a:cubicBezTo>
                  <a:cubicBezTo>
                    <a:pt x="360" y="108"/>
                    <a:pt x="360" y="108"/>
                    <a:pt x="360" y="108"/>
                  </a:cubicBezTo>
                  <a:cubicBezTo>
                    <a:pt x="356" y="110"/>
                    <a:pt x="356" y="110"/>
                    <a:pt x="356" y="110"/>
                  </a:cubicBezTo>
                  <a:cubicBezTo>
                    <a:pt x="355" y="112"/>
                    <a:pt x="355" y="112"/>
                    <a:pt x="355" y="112"/>
                  </a:cubicBezTo>
                  <a:cubicBezTo>
                    <a:pt x="356" y="115"/>
                    <a:pt x="356" y="115"/>
                    <a:pt x="356" y="115"/>
                  </a:cubicBezTo>
                  <a:cubicBezTo>
                    <a:pt x="386" y="106"/>
                    <a:pt x="386" y="106"/>
                    <a:pt x="386" y="106"/>
                  </a:cubicBezTo>
                  <a:cubicBezTo>
                    <a:pt x="390" y="105"/>
                    <a:pt x="390" y="105"/>
                    <a:pt x="390" y="105"/>
                  </a:cubicBezTo>
                  <a:cubicBezTo>
                    <a:pt x="391" y="101"/>
                    <a:pt x="391" y="101"/>
                    <a:pt x="391" y="101"/>
                  </a:cubicBezTo>
                  <a:cubicBezTo>
                    <a:pt x="407" y="96"/>
                    <a:pt x="407" y="96"/>
                    <a:pt x="407" y="96"/>
                  </a:cubicBezTo>
                  <a:cubicBezTo>
                    <a:pt x="415" y="91"/>
                    <a:pt x="415" y="91"/>
                    <a:pt x="415" y="91"/>
                  </a:cubicBezTo>
                  <a:cubicBezTo>
                    <a:pt x="416" y="89"/>
                    <a:pt x="416" y="89"/>
                    <a:pt x="416" y="89"/>
                  </a:cubicBezTo>
                  <a:cubicBezTo>
                    <a:pt x="419" y="89"/>
                    <a:pt x="419" y="89"/>
                    <a:pt x="419" y="89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4" y="84"/>
                    <a:pt x="424" y="84"/>
                    <a:pt x="424" y="84"/>
                  </a:cubicBezTo>
                  <a:cubicBezTo>
                    <a:pt x="427" y="83"/>
                    <a:pt x="427" y="83"/>
                    <a:pt x="427" y="83"/>
                  </a:cubicBezTo>
                  <a:cubicBezTo>
                    <a:pt x="428" y="81"/>
                    <a:pt x="428" y="81"/>
                    <a:pt x="428" y="81"/>
                  </a:cubicBezTo>
                  <a:cubicBezTo>
                    <a:pt x="431" y="81"/>
                    <a:pt x="431" y="81"/>
                    <a:pt x="431" y="81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9" y="79"/>
                    <a:pt x="459" y="79"/>
                    <a:pt x="459" y="79"/>
                  </a:cubicBezTo>
                  <a:cubicBezTo>
                    <a:pt x="460" y="79"/>
                    <a:pt x="460" y="79"/>
                    <a:pt x="460" y="79"/>
                  </a:cubicBezTo>
                  <a:cubicBezTo>
                    <a:pt x="460" y="79"/>
                    <a:pt x="460" y="79"/>
                    <a:pt x="460" y="79"/>
                  </a:cubicBezTo>
                  <a:cubicBezTo>
                    <a:pt x="461" y="79"/>
                    <a:pt x="461" y="79"/>
                    <a:pt x="461" y="79"/>
                  </a:cubicBezTo>
                  <a:cubicBezTo>
                    <a:pt x="463" y="79"/>
                    <a:pt x="463" y="79"/>
                    <a:pt x="463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5" y="77"/>
                    <a:pt x="465" y="77"/>
                    <a:pt x="465" y="77"/>
                  </a:cubicBezTo>
                  <a:cubicBezTo>
                    <a:pt x="467" y="74"/>
                    <a:pt x="467" y="74"/>
                    <a:pt x="467" y="74"/>
                  </a:cubicBezTo>
                  <a:cubicBezTo>
                    <a:pt x="468" y="74"/>
                    <a:pt x="468" y="74"/>
                    <a:pt x="468" y="74"/>
                  </a:cubicBezTo>
                  <a:cubicBezTo>
                    <a:pt x="471" y="71"/>
                    <a:pt x="471" y="71"/>
                    <a:pt x="471" y="71"/>
                  </a:cubicBezTo>
                  <a:cubicBezTo>
                    <a:pt x="471" y="69"/>
                    <a:pt x="471" y="69"/>
                    <a:pt x="471" y="69"/>
                  </a:cubicBezTo>
                  <a:cubicBezTo>
                    <a:pt x="472" y="67"/>
                    <a:pt x="472" y="67"/>
                    <a:pt x="472" y="67"/>
                  </a:cubicBezTo>
                  <a:cubicBezTo>
                    <a:pt x="474" y="66"/>
                    <a:pt x="474" y="66"/>
                    <a:pt x="474" y="66"/>
                  </a:cubicBezTo>
                  <a:cubicBezTo>
                    <a:pt x="474" y="64"/>
                    <a:pt x="474" y="64"/>
                    <a:pt x="474" y="64"/>
                  </a:cubicBezTo>
                  <a:cubicBezTo>
                    <a:pt x="475" y="62"/>
                    <a:pt x="475" y="62"/>
                    <a:pt x="475" y="62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9" y="57"/>
                    <a:pt x="479" y="57"/>
                    <a:pt x="479" y="57"/>
                  </a:cubicBezTo>
                  <a:cubicBezTo>
                    <a:pt x="481" y="56"/>
                    <a:pt x="481" y="56"/>
                    <a:pt x="481" y="56"/>
                  </a:cubicBezTo>
                  <a:cubicBezTo>
                    <a:pt x="481" y="56"/>
                    <a:pt x="481" y="56"/>
                    <a:pt x="481" y="56"/>
                  </a:cubicBezTo>
                  <a:cubicBezTo>
                    <a:pt x="482" y="56"/>
                    <a:pt x="482" y="56"/>
                    <a:pt x="482" y="56"/>
                  </a:cubicBezTo>
                  <a:cubicBezTo>
                    <a:pt x="484" y="58"/>
                    <a:pt x="484" y="58"/>
                    <a:pt x="484" y="58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8" y="58"/>
                    <a:pt x="488" y="58"/>
                    <a:pt x="488" y="58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92" y="60"/>
                    <a:pt x="492" y="60"/>
                    <a:pt x="492" y="60"/>
                  </a:cubicBezTo>
                  <a:cubicBezTo>
                    <a:pt x="492" y="63"/>
                    <a:pt x="492" y="63"/>
                    <a:pt x="492" y="63"/>
                  </a:cubicBezTo>
                  <a:cubicBezTo>
                    <a:pt x="490" y="74"/>
                    <a:pt x="490" y="74"/>
                    <a:pt x="490" y="74"/>
                  </a:cubicBezTo>
                  <a:cubicBezTo>
                    <a:pt x="490" y="76"/>
                    <a:pt x="490" y="76"/>
                    <a:pt x="490" y="76"/>
                  </a:cubicBezTo>
                  <a:cubicBezTo>
                    <a:pt x="490" y="76"/>
                    <a:pt x="490" y="76"/>
                    <a:pt x="490" y="76"/>
                  </a:cubicBezTo>
                  <a:cubicBezTo>
                    <a:pt x="491" y="77"/>
                    <a:pt x="491" y="77"/>
                    <a:pt x="491" y="77"/>
                  </a:cubicBezTo>
                  <a:cubicBezTo>
                    <a:pt x="492" y="78"/>
                    <a:pt x="492" y="78"/>
                    <a:pt x="492" y="78"/>
                  </a:cubicBezTo>
                  <a:cubicBezTo>
                    <a:pt x="492" y="79"/>
                    <a:pt x="492" y="79"/>
                    <a:pt x="492" y="79"/>
                  </a:cubicBezTo>
                  <a:cubicBezTo>
                    <a:pt x="492" y="80"/>
                    <a:pt x="492" y="80"/>
                    <a:pt x="492" y="80"/>
                  </a:cubicBezTo>
                  <a:cubicBezTo>
                    <a:pt x="492" y="81"/>
                    <a:pt x="492" y="81"/>
                    <a:pt x="492" y="81"/>
                  </a:cubicBezTo>
                  <a:cubicBezTo>
                    <a:pt x="491" y="82"/>
                    <a:pt x="491" y="82"/>
                    <a:pt x="491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5" y="84"/>
                    <a:pt x="495" y="84"/>
                    <a:pt x="495" y="84"/>
                  </a:cubicBezTo>
                  <a:cubicBezTo>
                    <a:pt x="494" y="86"/>
                    <a:pt x="494" y="86"/>
                    <a:pt x="494" y="86"/>
                  </a:cubicBezTo>
                  <a:cubicBezTo>
                    <a:pt x="496" y="87"/>
                    <a:pt x="496" y="87"/>
                    <a:pt x="496" y="87"/>
                  </a:cubicBezTo>
                  <a:cubicBezTo>
                    <a:pt x="496" y="86"/>
                    <a:pt x="496" y="86"/>
                    <a:pt x="496" y="86"/>
                  </a:cubicBezTo>
                  <a:cubicBezTo>
                    <a:pt x="498" y="87"/>
                    <a:pt x="498" y="87"/>
                    <a:pt x="498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5" y="89"/>
                    <a:pt x="495" y="89"/>
                    <a:pt x="495" y="89"/>
                  </a:cubicBezTo>
                  <a:cubicBezTo>
                    <a:pt x="495" y="88"/>
                    <a:pt x="495" y="88"/>
                    <a:pt x="495" y="88"/>
                  </a:cubicBezTo>
                  <a:cubicBezTo>
                    <a:pt x="493" y="89"/>
                    <a:pt x="493" y="89"/>
                    <a:pt x="493" y="89"/>
                  </a:cubicBezTo>
                  <a:cubicBezTo>
                    <a:pt x="491" y="89"/>
                    <a:pt x="491" y="89"/>
                    <a:pt x="491" y="89"/>
                  </a:cubicBezTo>
                  <a:cubicBezTo>
                    <a:pt x="490" y="90"/>
                    <a:pt x="490" y="90"/>
                    <a:pt x="490" y="90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7" y="90"/>
                    <a:pt x="487" y="90"/>
                    <a:pt x="487" y="90"/>
                  </a:cubicBezTo>
                  <a:cubicBezTo>
                    <a:pt x="486" y="92"/>
                    <a:pt x="486" y="92"/>
                    <a:pt x="486" y="92"/>
                  </a:cubicBezTo>
                  <a:cubicBezTo>
                    <a:pt x="485" y="92"/>
                    <a:pt x="485" y="92"/>
                    <a:pt x="485" y="92"/>
                  </a:cubicBezTo>
                  <a:cubicBezTo>
                    <a:pt x="484" y="90"/>
                    <a:pt x="484" y="90"/>
                    <a:pt x="484" y="90"/>
                  </a:cubicBezTo>
                  <a:cubicBezTo>
                    <a:pt x="482" y="90"/>
                    <a:pt x="482" y="90"/>
                    <a:pt x="482" y="90"/>
                  </a:cubicBezTo>
                  <a:cubicBezTo>
                    <a:pt x="481" y="92"/>
                    <a:pt x="481" y="92"/>
                    <a:pt x="481" y="92"/>
                  </a:cubicBezTo>
                  <a:cubicBezTo>
                    <a:pt x="479" y="92"/>
                    <a:pt x="479" y="92"/>
                    <a:pt x="479" y="92"/>
                  </a:cubicBezTo>
                  <a:cubicBezTo>
                    <a:pt x="479" y="90"/>
                    <a:pt x="479" y="90"/>
                    <a:pt x="479" y="90"/>
                  </a:cubicBezTo>
                  <a:cubicBezTo>
                    <a:pt x="479" y="89"/>
                    <a:pt x="479" y="89"/>
                    <a:pt x="479" y="89"/>
                  </a:cubicBezTo>
                  <a:cubicBezTo>
                    <a:pt x="477" y="92"/>
                    <a:pt x="477" y="92"/>
                    <a:pt x="477" y="92"/>
                  </a:cubicBezTo>
                  <a:cubicBezTo>
                    <a:pt x="475" y="94"/>
                    <a:pt x="475" y="94"/>
                    <a:pt x="475" y="94"/>
                  </a:cubicBezTo>
                  <a:cubicBezTo>
                    <a:pt x="474" y="95"/>
                    <a:pt x="474" y="95"/>
                    <a:pt x="474" y="95"/>
                  </a:cubicBezTo>
                  <a:cubicBezTo>
                    <a:pt x="474" y="94"/>
                    <a:pt x="474" y="94"/>
                    <a:pt x="474" y="94"/>
                  </a:cubicBezTo>
                  <a:cubicBezTo>
                    <a:pt x="473" y="96"/>
                    <a:pt x="473" y="96"/>
                    <a:pt x="473" y="96"/>
                  </a:cubicBezTo>
                  <a:cubicBezTo>
                    <a:pt x="472" y="96"/>
                    <a:pt x="472" y="96"/>
                    <a:pt x="472" y="96"/>
                  </a:cubicBezTo>
                  <a:cubicBezTo>
                    <a:pt x="472" y="94"/>
                    <a:pt x="472" y="94"/>
                    <a:pt x="472" y="94"/>
                  </a:cubicBezTo>
                  <a:cubicBezTo>
                    <a:pt x="471" y="96"/>
                    <a:pt x="471" y="96"/>
                    <a:pt x="471" y="96"/>
                  </a:cubicBezTo>
                  <a:cubicBezTo>
                    <a:pt x="470" y="97"/>
                    <a:pt x="470" y="97"/>
                    <a:pt x="470" y="97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8" y="96"/>
                    <a:pt x="468" y="96"/>
                    <a:pt x="468" y="96"/>
                  </a:cubicBezTo>
                  <a:cubicBezTo>
                    <a:pt x="467" y="97"/>
                    <a:pt x="467" y="97"/>
                    <a:pt x="467" y="97"/>
                  </a:cubicBezTo>
                  <a:cubicBezTo>
                    <a:pt x="466" y="97"/>
                    <a:pt x="466" y="97"/>
                    <a:pt x="466" y="97"/>
                  </a:cubicBezTo>
                  <a:cubicBezTo>
                    <a:pt x="465" y="100"/>
                    <a:pt x="465" y="100"/>
                    <a:pt x="465" y="100"/>
                  </a:cubicBezTo>
                  <a:cubicBezTo>
                    <a:pt x="462" y="102"/>
                    <a:pt x="462" y="102"/>
                    <a:pt x="462" y="102"/>
                  </a:cubicBezTo>
                  <a:cubicBezTo>
                    <a:pt x="461" y="105"/>
                    <a:pt x="461" y="105"/>
                    <a:pt x="461" y="105"/>
                  </a:cubicBezTo>
                  <a:cubicBezTo>
                    <a:pt x="460" y="107"/>
                    <a:pt x="460" y="107"/>
                    <a:pt x="460" y="107"/>
                  </a:cubicBezTo>
                  <a:cubicBezTo>
                    <a:pt x="460" y="108"/>
                    <a:pt x="460" y="108"/>
                    <a:pt x="460" y="108"/>
                  </a:cubicBezTo>
                  <a:cubicBezTo>
                    <a:pt x="459" y="109"/>
                    <a:pt x="459" y="109"/>
                    <a:pt x="459" y="109"/>
                  </a:cubicBezTo>
                  <a:cubicBezTo>
                    <a:pt x="458" y="110"/>
                    <a:pt x="458" y="110"/>
                    <a:pt x="458" y="110"/>
                  </a:cubicBezTo>
                  <a:cubicBezTo>
                    <a:pt x="460" y="110"/>
                    <a:pt x="460" y="110"/>
                    <a:pt x="460" y="110"/>
                  </a:cubicBezTo>
                  <a:cubicBezTo>
                    <a:pt x="460" y="111"/>
                    <a:pt x="460" y="111"/>
                    <a:pt x="460" y="111"/>
                  </a:cubicBezTo>
                  <a:cubicBezTo>
                    <a:pt x="457" y="114"/>
                    <a:pt x="457" y="114"/>
                    <a:pt x="457" y="114"/>
                  </a:cubicBezTo>
                  <a:cubicBezTo>
                    <a:pt x="457" y="115"/>
                    <a:pt x="457" y="115"/>
                    <a:pt x="457" y="115"/>
                  </a:cubicBezTo>
                  <a:cubicBezTo>
                    <a:pt x="459" y="116"/>
                    <a:pt x="459" y="116"/>
                    <a:pt x="459" y="116"/>
                  </a:cubicBezTo>
                  <a:cubicBezTo>
                    <a:pt x="460" y="119"/>
                    <a:pt x="460" y="119"/>
                    <a:pt x="460" y="119"/>
                  </a:cubicBezTo>
                  <a:cubicBezTo>
                    <a:pt x="460" y="120"/>
                    <a:pt x="460" y="120"/>
                    <a:pt x="460" y="120"/>
                  </a:cubicBezTo>
                  <a:cubicBezTo>
                    <a:pt x="463" y="120"/>
                    <a:pt x="463" y="120"/>
                    <a:pt x="463" y="120"/>
                  </a:cubicBezTo>
                  <a:cubicBezTo>
                    <a:pt x="463" y="118"/>
                    <a:pt x="463" y="118"/>
                    <a:pt x="463" y="118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4" y="116"/>
                    <a:pt x="464" y="116"/>
                    <a:pt x="464" y="116"/>
                  </a:cubicBezTo>
                  <a:cubicBezTo>
                    <a:pt x="465" y="119"/>
                    <a:pt x="465" y="119"/>
                    <a:pt x="465" y="119"/>
                  </a:cubicBezTo>
                  <a:cubicBezTo>
                    <a:pt x="464" y="121"/>
                    <a:pt x="464" y="121"/>
                    <a:pt x="464" y="121"/>
                  </a:cubicBezTo>
                  <a:cubicBezTo>
                    <a:pt x="460" y="123"/>
                    <a:pt x="460" y="123"/>
                    <a:pt x="460" y="123"/>
                  </a:cubicBezTo>
                  <a:cubicBezTo>
                    <a:pt x="458" y="123"/>
                    <a:pt x="458" y="123"/>
                    <a:pt x="458" y="123"/>
                  </a:cubicBezTo>
                  <a:cubicBezTo>
                    <a:pt x="459" y="122"/>
                    <a:pt x="459" y="122"/>
                    <a:pt x="459" y="122"/>
                  </a:cubicBezTo>
                  <a:cubicBezTo>
                    <a:pt x="458" y="120"/>
                    <a:pt x="458" y="120"/>
                    <a:pt x="458" y="120"/>
                  </a:cubicBezTo>
                  <a:cubicBezTo>
                    <a:pt x="456" y="123"/>
                    <a:pt x="456" y="123"/>
                    <a:pt x="456" y="123"/>
                  </a:cubicBezTo>
                  <a:cubicBezTo>
                    <a:pt x="454" y="125"/>
                    <a:pt x="454" y="125"/>
                    <a:pt x="454" y="125"/>
                  </a:cubicBezTo>
                  <a:cubicBezTo>
                    <a:pt x="453" y="124"/>
                    <a:pt x="453" y="124"/>
                    <a:pt x="453" y="124"/>
                  </a:cubicBezTo>
                  <a:cubicBezTo>
                    <a:pt x="454" y="123"/>
                    <a:pt x="454" y="123"/>
                    <a:pt x="454" y="123"/>
                  </a:cubicBezTo>
                  <a:cubicBezTo>
                    <a:pt x="454" y="122"/>
                    <a:pt x="454" y="122"/>
                    <a:pt x="454" y="122"/>
                  </a:cubicBezTo>
                  <a:cubicBezTo>
                    <a:pt x="452" y="120"/>
                    <a:pt x="452" y="120"/>
                    <a:pt x="452" y="120"/>
                  </a:cubicBezTo>
                  <a:cubicBezTo>
                    <a:pt x="452" y="122"/>
                    <a:pt x="452" y="122"/>
                    <a:pt x="452" y="122"/>
                  </a:cubicBezTo>
                  <a:cubicBezTo>
                    <a:pt x="452" y="124"/>
                    <a:pt x="452" y="124"/>
                    <a:pt x="452" y="124"/>
                  </a:cubicBezTo>
                  <a:cubicBezTo>
                    <a:pt x="452" y="125"/>
                    <a:pt x="452" y="125"/>
                    <a:pt x="452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48" y="125"/>
                    <a:pt x="448" y="125"/>
                    <a:pt x="448" y="125"/>
                  </a:cubicBezTo>
                  <a:cubicBezTo>
                    <a:pt x="445" y="126"/>
                    <a:pt x="445" y="126"/>
                    <a:pt x="445" y="126"/>
                  </a:cubicBezTo>
                  <a:cubicBezTo>
                    <a:pt x="444" y="125"/>
                    <a:pt x="444" y="125"/>
                    <a:pt x="444" y="125"/>
                  </a:cubicBezTo>
                  <a:cubicBezTo>
                    <a:pt x="440" y="126"/>
                    <a:pt x="440" y="126"/>
                    <a:pt x="440" y="126"/>
                  </a:cubicBezTo>
                  <a:cubicBezTo>
                    <a:pt x="440" y="125"/>
                    <a:pt x="440" y="125"/>
                    <a:pt x="440" y="125"/>
                  </a:cubicBezTo>
                  <a:cubicBezTo>
                    <a:pt x="439" y="125"/>
                    <a:pt x="439" y="125"/>
                    <a:pt x="439" y="125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7"/>
                    <a:pt x="434" y="127"/>
                    <a:pt x="434" y="127"/>
                  </a:cubicBezTo>
                  <a:cubicBezTo>
                    <a:pt x="431" y="129"/>
                    <a:pt x="431" y="129"/>
                    <a:pt x="431" y="129"/>
                  </a:cubicBezTo>
                  <a:cubicBezTo>
                    <a:pt x="430" y="129"/>
                    <a:pt x="430" y="129"/>
                    <a:pt x="430" y="129"/>
                  </a:cubicBezTo>
                  <a:cubicBezTo>
                    <a:pt x="428" y="130"/>
                    <a:pt x="428" y="130"/>
                    <a:pt x="428" y="130"/>
                  </a:cubicBezTo>
                  <a:cubicBezTo>
                    <a:pt x="428" y="132"/>
                    <a:pt x="428" y="132"/>
                    <a:pt x="428" y="132"/>
                  </a:cubicBezTo>
                  <a:cubicBezTo>
                    <a:pt x="426" y="133"/>
                    <a:pt x="426" y="133"/>
                    <a:pt x="426" y="133"/>
                  </a:cubicBezTo>
                  <a:cubicBezTo>
                    <a:pt x="426" y="134"/>
                    <a:pt x="426" y="134"/>
                    <a:pt x="426" y="134"/>
                  </a:cubicBezTo>
                  <a:cubicBezTo>
                    <a:pt x="428" y="135"/>
                    <a:pt x="428" y="135"/>
                    <a:pt x="428" y="135"/>
                  </a:cubicBezTo>
                  <a:cubicBezTo>
                    <a:pt x="428" y="136"/>
                    <a:pt x="428" y="136"/>
                    <a:pt x="428" y="136"/>
                  </a:cubicBezTo>
                  <a:cubicBezTo>
                    <a:pt x="427" y="137"/>
                    <a:pt x="427" y="137"/>
                    <a:pt x="427" y="137"/>
                  </a:cubicBezTo>
                  <a:cubicBezTo>
                    <a:pt x="427" y="138"/>
                    <a:pt x="427" y="138"/>
                    <a:pt x="427" y="138"/>
                  </a:cubicBezTo>
                  <a:cubicBezTo>
                    <a:pt x="426" y="140"/>
                    <a:pt x="426" y="140"/>
                    <a:pt x="426" y="140"/>
                  </a:cubicBezTo>
                  <a:cubicBezTo>
                    <a:pt x="426" y="140"/>
                    <a:pt x="426" y="140"/>
                    <a:pt x="426" y="140"/>
                  </a:cubicBezTo>
                  <a:cubicBezTo>
                    <a:pt x="426" y="142"/>
                    <a:pt x="426" y="142"/>
                    <a:pt x="426" y="142"/>
                  </a:cubicBezTo>
                  <a:cubicBezTo>
                    <a:pt x="425" y="143"/>
                    <a:pt x="425" y="143"/>
                    <a:pt x="425" y="143"/>
                  </a:cubicBezTo>
                  <a:cubicBezTo>
                    <a:pt x="424" y="143"/>
                    <a:pt x="424" y="143"/>
                    <a:pt x="424" y="143"/>
                  </a:cubicBezTo>
                  <a:cubicBezTo>
                    <a:pt x="423" y="144"/>
                    <a:pt x="423" y="144"/>
                    <a:pt x="423" y="144"/>
                  </a:cubicBezTo>
                  <a:cubicBezTo>
                    <a:pt x="423" y="147"/>
                    <a:pt x="423" y="147"/>
                    <a:pt x="423" y="147"/>
                  </a:cubicBezTo>
                  <a:cubicBezTo>
                    <a:pt x="421" y="147"/>
                    <a:pt x="421" y="147"/>
                    <a:pt x="421" y="147"/>
                  </a:cubicBezTo>
                  <a:cubicBezTo>
                    <a:pt x="421" y="148"/>
                    <a:pt x="421" y="148"/>
                    <a:pt x="421" y="148"/>
                  </a:cubicBezTo>
                  <a:cubicBezTo>
                    <a:pt x="420" y="148"/>
                    <a:pt x="420" y="148"/>
                    <a:pt x="420" y="148"/>
                  </a:cubicBezTo>
                  <a:cubicBezTo>
                    <a:pt x="420" y="149"/>
                    <a:pt x="420" y="149"/>
                    <a:pt x="420" y="149"/>
                  </a:cubicBezTo>
                  <a:cubicBezTo>
                    <a:pt x="418" y="151"/>
                    <a:pt x="418" y="151"/>
                    <a:pt x="418" y="151"/>
                  </a:cubicBezTo>
                  <a:cubicBezTo>
                    <a:pt x="418" y="151"/>
                    <a:pt x="418" y="151"/>
                    <a:pt x="418" y="151"/>
                  </a:cubicBezTo>
                  <a:cubicBezTo>
                    <a:pt x="417" y="152"/>
                    <a:pt x="417" y="152"/>
                    <a:pt x="417" y="152"/>
                  </a:cubicBezTo>
                  <a:cubicBezTo>
                    <a:pt x="418" y="149"/>
                    <a:pt x="418" y="149"/>
                    <a:pt x="418" y="149"/>
                  </a:cubicBezTo>
                  <a:cubicBezTo>
                    <a:pt x="417" y="149"/>
                    <a:pt x="417" y="149"/>
                    <a:pt x="417" y="149"/>
                  </a:cubicBezTo>
                  <a:cubicBezTo>
                    <a:pt x="416" y="149"/>
                    <a:pt x="416" y="149"/>
                    <a:pt x="416" y="149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6"/>
                  </a:cubicBezTo>
                  <a:cubicBezTo>
                    <a:pt x="414" y="144"/>
                    <a:pt x="414" y="144"/>
                    <a:pt x="414" y="144"/>
                  </a:cubicBezTo>
                  <a:cubicBezTo>
                    <a:pt x="417" y="141"/>
                    <a:pt x="417" y="141"/>
                    <a:pt x="417" y="141"/>
                  </a:cubicBezTo>
                  <a:cubicBezTo>
                    <a:pt x="415" y="142"/>
                    <a:pt x="415" y="142"/>
                    <a:pt x="415" y="142"/>
                  </a:cubicBezTo>
                  <a:cubicBezTo>
                    <a:pt x="413" y="144"/>
                    <a:pt x="413" y="144"/>
                    <a:pt x="413" y="144"/>
                  </a:cubicBezTo>
                  <a:cubicBezTo>
                    <a:pt x="412" y="145"/>
                    <a:pt x="412" y="145"/>
                    <a:pt x="412" y="145"/>
                  </a:cubicBezTo>
                  <a:cubicBezTo>
                    <a:pt x="412" y="147"/>
                    <a:pt x="412" y="147"/>
                    <a:pt x="412" y="147"/>
                  </a:cubicBezTo>
                  <a:cubicBezTo>
                    <a:pt x="413" y="148"/>
                    <a:pt x="413" y="148"/>
                    <a:pt x="413" y="148"/>
                  </a:cubicBezTo>
                  <a:cubicBezTo>
                    <a:pt x="413" y="150"/>
                    <a:pt x="413" y="150"/>
                    <a:pt x="413" y="150"/>
                  </a:cubicBezTo>
                  <a:cubicBezTo>
                    <a:pt x="414" y="151"/>
                    <a:pt x="414" y="151"/>
                    <a:pt x="414" y="151"/>
                  </a:cubicBezTo>
                  <a:cubicBezTo>
                    <a:pt x="415" y="154"/>
                    <a:pt x="415" y="154"/>
                    <a:pt x="415" y="154"/>
                  </a:cubicBezTo>
                  <a:cubicBezTo>
                    <a:pt x="415" y="156"/>
                    <a:pt x="415" y="156"/>
                    <a:pt x="415" y="156"/>
                  </a:cubicBezTo>
                  <a:cubicBezTo>
                    <a:pt x="414" y="160"/>
                    <a:pt x="414" y="160"/>
                    <a:pt x="414" y="160"/>
                  </a:cubicBezTo>
                  <a:cubicBezTo>
                    <a:pt x="412" y="161"/>
                    <a:pt x="412" y="161"/>
                    <a:pt x="412" y="161"/>
                  </a:cubicBezTo>
                  <a:cubicBezTo>
                    <a:pt x="411" y="164"/>
                    <a:pt x="411" y="164"/>
                    <a:pt x="411" y="164"/>
                  </a:cubicBezTo>
                  <a:cubicBezTo>
                    <a:pt x="410" y="166"/>
                    <a:pt x="410" y="166"/>
                    <a:pt x="410" y="166"/>
                  </a:cubicBezTo>
                  <a:cubicBezTo>
                    <a:pt x="410" y="167"/>
                    <a:pt x="410" y="167"/>
                    <a:pt x="410" y="167"/>
                  </a:cubicBezTo>
                  <a:cubicBezTo>
                    <a:pt x="409" y="168"/>
                    <a:pt x="409" y="168"/>
                    <a:pt x="409" y="168"/>
                  </a:cubicBezTo>
                  <a:cubicBezTo>
                    <a:pt x="409" y="167"/>
                    <a:pt x="409" y="167"/>
                    <a:pt x="409" y="167"/>
                  </a:cubicBezTo>
                  <a:cubicBezTo>
                    <a:pt x="409" y="166"/>
                    <a:pt x="409" y="166"/>
                    <a:pt x="409" y="166"/>
                  </a:cubicBezTo>
                  <a:cubicBezTo>
                    <a:pt x="407" y="170"/>
                    <a:pt x="407" y="170"/>
                    <a:pt x="407" y="170"/>
                  </a:cubicBezTo>
                  <a:cubicBezTo>
                    <a:pt x="407" y="170"/>
                    <a:pt x="407" y="170"/>
                    <a:pt x="407" y="170"/>
                  </a:cubicBezTo>
                  <a:cubicBezTo>
                    <a:pt x="406" y="171"/>
                    <a:pt x="406" y="171"/>
                    <a:pt x="406" y="171"/>
                  </a:cubicBezTo>
                  <a:cubicBezTo>
                    <a:pt x="406" y="169"/>
                    <a:pt x="406" y="169"/>
                    <a:pt x="406" y="169"/>
                  </a:cubicBezTo>
                  <a:cubicBezTo>
                    <a:pt x="407" y="168"/>
                    <a:pt x="407" y="168"/>
                    <a:pt x="407" y="168"/>
                  </a:cubicBezTo>
                  <a:cubicBezTo>
                    <a:pt x="408" y="166"/>
                    <a:pt x="408" y="166"/>
                    <a:pt x="408" y="166"/>
                  </a:cubicBezTo>
                  <a:cubicBezTo>
                    <a:pt x="407" y="165"/>
                    <a:pt x="407" y="165"/>
                    <a:pt x="407" y="165"/>
                  </a:cubicBezTo>
                  <a:cubicBezTo>
                    <a:pt x="408" y="163"/>
                    <a:pt x="408" y="163"/>
                    <a:pt x="408" y="163"/>
                  </a:cubicBezTo>
                  <a:cubicBezTo>
                    <a:pt x="408" y="163"/>
                    <a:pt x="408" y="163"/>
                    <a:pt x="408" y="163"/>
                  </a:cubicBezTo>
                  <a:cubicBezTo>
                    <a:pt x="410" y="162"/>
                    <a:pt x="410" y="162"/>
                    <a:pt x="410" y="162"/>
                  </a:cubicBezTo>
                  <a:cubicBezTo>
                    <a:pt x="408" y="162"/>
                    <a:pt x="408" y="162"/>
                    <a:pt x="408" y="162"/>
                  </a:cubicBezTo>
                  <a:cubicBezTo>
                    <a:pt x="407" y="161"/>
                    <a:pt x="407" y="161"/>
                    <a:pt x="407" y="161"/>
                  </a:cubicBezTo>
                  <a:cubicBezTo>
                    <a:pt x="407" y="160"/>
                    <a:pt x="407" y="160"/>
                    <a:pt x="407" y="160"/>
                  </a:cubicBezTo>
                  <a:cubicBezTo>
                    <a:pt x="407" y="160"/>
                    <a:pt x="407" y="160"/>
                    <a:pt x="407" y="160"/>
                  </a:cubicBezTo>
                  <a:cubicBezTo>
                    <a:pt x="407" y="160"/>
                    <a:pt x="407" y="160"/>
                    <a:pt x="407" y="160"/>
                  </a:cubicBezTo>
                  <a:cubicBezTo>
                    <a:pt x="406" y="159"/>
                    <a:pt x="406" y="159"/>
                    <a:pt x="406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4" y="158"/>
                    <a:pt x="404" y="158"/>
                    <a:pt x="404" y="158"/>
                  </a:cubicBezTo>
                  <a:cubicBezTo>
                    <a:pt x="404" y="156"/>
                    <a:pt x="404" y="156"/>
                    <a:pt x="404" y="156"/>
                  </a:cubicBezTo>
                  <a:cubicBezTo>
                    <a:pt x="406" y="154"/>
                    <a:pt x="406" y="154"/>
                    <a:pt x="406" y="154"/>
                  </a:cubicBezTo>
                  <a:cubicBezTo>
                    <a:pt x="406" y="152"/>
                    <a:pt x="406" y="152"/>
                    <a:pt x="406" y="152"/>
                  </a:cubicBezTo>
                  <a:cubicBezTo>
                    <a:pt x="405" y="150"/>
                    <a:pt x="405" y="150"/>
                    <a:pt x="405" y="150"/>
                  </a:cubicBezTo>
                  <a:cubicBezTo>
                    <a:pt x="406" y="148"/>
                    <a:pt x="406" y="148"/>
                    <a:pt x="406" y="148"/>
                  </a:cubicBezTo>
                  <a:cubicBezTo>
                    <a:pt x="407" y="147"/>
                    <a:pt x="407" y="147"/>
                    <a:pt x="407" y="147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6" y="146"/>
                    <a:pt x="406" y="146"/>
                    <a:pt x="406" y="146"/>
                  </a:cubicBezTo>
                  <a:cubicBezTo>
                    <a:pt x="404" y="147"/>
                    <a:pt x="404" y="147"/>
                    <a:pt x="404" y="147"/>
                  </a:cubicBezTo>
                  <a:cubicBezTo>
                    <a:pt x="403" y="148"/>
                    <a:pt x="403" y="148"/>
                    <a:pt x="403" y="148"/>
                  </a:cubicBezTo>
                  <a:cubicBezTo>
                    <a:pt x="403" y="148"/>
                    <a:pt x="403" y="148"/>
                    <a:pt x="403" y="148"/>
                  </a:cubicBezTo>
                  <a:cubicBezTo>
                    <a:pt x="403" y="149"/>
                    <a:pt x="403" y="149"/>
                    <a:pt x="403" y="149"/>
                  </a:cubicBezTo>
                  <a:cubicBezTo>
                    <a:pt x="403" y="150"/>
                    <a:pt x="403" y="150"/>
                    <a:pt x="403" y="150"/>
                  </a:cubicBezTo>
                  <a:cubicBezTo>
                    <a:pt x="403" y="153"/>
                    <a:pt x="403" y="153"/>
                    <a:pt x="403" y="153"/>
                  </a:cubicBezTo>
                  <a:cubicBezTo>
                    <a:pt x="403" y="154"/>
                    <a:pt x="403" y="154"/>
                    <a:pt x="403" y="154"/>
                  </a:cubicBezTo>
                  <a:cubicBezTo>
                    <a:pt x="403" y="155"/>
                    <a:pt x="403" y="155"/>
                    <a:pt x="403" y="155"/>
                  </a:cubicBezTo>
                  <a:cubicBezTo>
                    <a:pt x="403" y="157"/>
                    <a:pt x="403" y="157"/>
                    <a:pt x="403" y="157"/>
                  </a:cubicBezTo>
                  <a:cubicBezTo>
                    <a:pt x="403" y="160"/>
                    <a:pt x="403" y="160"/>
                    <a:pt x="403" y="160"/>
                  </a:cubicBezTo>
                  <a:cubicBezTo>
                    <a:pt x="402" y="161"/>
                    <a:pt x="402" y="161"/>
                    <a:pt x="402" y="161"/>
                  </a:cubicBezTo>
                  <a:cubicBezTo>
                    <a:pt x="400" y="158"/>
                    <a:pt x="400" y="158"/>
                    <a:pt x="400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7" y="156"/>
                    <a:pt x="397" y="156"/>
                    <a:pt x="397" y="156"/>
                  </a:cubicBezTo>
                  <a:cubicBezTo>
                    <a:pt x="397" y="156"/>
                    <a:pt x="397" y="156"/>
                    <a:pt x="397" y="156"/>
                  </a:cubicBezTo>
                  <a:cubicBezTo>
                    <a:pt x="396" y="155"/>
                    <a:pt x="396" y="155"/>
                    <a:pt x="396" y="155"/>
                  </a:cubicBezTo>
                  <a:cubicBezTo>
                    <a:pt x="397" y="153"/>
                    <a:pt x="397" y="153"/>
                    <a:pt x="397" y="153"/>
                  </a:cubicBezTo>
                  <a:cubicBezTo>
                    <a:pt x="396" y="155"/>
                    <a:pt x="396" y="155"/>
                    <a:pt x="396" y="155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397" y="157"/>
                    <a:pt x="397" y="157"/>
                    <a:pt x="397" y="157"/>
                  </a:cubicBezTo>
                  <a:cubicBezTo>
                    <a:pt x="398" y="158"/>
                    <a:pt x="398" y="158"/>
                    <a:pt x="398" y="158"/>
                  </a:cubicBezTo>
                  <a:cubicBezTo>
                    <a:pt x="400" y="159"/>
                    <a:pt x="400" y="159"/>
                    <a:pt x="400" y="159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403" y="162"/>
                    <a:pt x="403" y="162"/>
                    <a:pt x="403" y="162"/>
                  </a:cubicBezTo>
                  <a:cubicBezTo>
                    <a:pt x="404" y="164"/>
                    <a:pt x="404" y="164"/>
                    <a:pt x="404" y="164"/>
                  </a:cubicBezTo>
                  <a:cubicBezTo>
                    <a:pt x="403" y="166"/>
                    <a:pt x="403" y="166"/>
                    <a:pt x="403" y="166"/>
                  </a:cubicBezTo>
                  <a:cubicBezTo>
                    <a:pt x="402" y="166"/>
                    <a:pt x="402" y="166"/>
                    <a:pt x="402" y="166"/>
                  </a:cubicBezTo>
                  <a:cubicBezTo>
                    <a:pt x="401" y="164"/>
                    <a:pt x="401" y="164"/>
                    <a:pt x="401" y="164"/>
                  </a:cubicBezTo>
                  <a:cubicBezTo>
                    <a:pt x="400" y="164"/>
                    <a:pt x="400" y="164"/>
                    <a:pt x="400" y="164"/>
                  </a:cubicBezTo>
                  <a:cubicBezTo>
                    <a:pt x="401" y="166"/>
                    <a:pt x="401" y="166"/>
                    <a:pt x="401" y="166"/>
                  </a:cubicBezTo>
                  <a:cubicBezTo>
                    <a:pt x="403" y="167"/>
                    <a:pt x="403" y="167"/>
                    <a:pt x="403" y="167"/>
                  </a:cubicBezTo>
                  <a:cubicBezTo>
                    <a:pt x="404" y="168"/>
                    <a:pt x="404" y="168"/>
                    <a:pt x="404" y="168"/>
                  </a:cubicBezTo>
                  <a:cubicBezTo>
                    <a:pt x="403" y="169"/>
                    <a:pt x="403" y="169"/>
                    <a:pt x="403" y="169"/>
                  </a:cubicBezTo>
                  <a:cubicBezTo>
                    <a:pt x="403" y="170"/>
                    <a:pt x="403" y="170"/>
                    <a:pt x="403" y="170"/>
                  </a:cubicBezTo>
                  <a:cubicBezTo>
                    <a:pt x="401" y="169"/>
                    <a:pt x="401" y="169"/>
                    <a:pt x="401" y="169"/>
                  </a:cubicBezTo>
                  <a:cubicBezTo>
                    <a:pt x="403" y="171"/>
                    <a:pt x="403" y="171"/>
                    <a:pt x="403" y="171"/>
                  </a:cubicBezTo>
                  <a:cubicBezTo>
                    <a:pt x="403" y="172"/>
                    <a:pt x="403" y="172"/>
                    <a:pt x="403" y="172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1" y="170"/>
                    <a:pt x="401" y="170"/>
                    <a:pt x="401" y="170"/>
                  </a:cubicBezTo>
                  <a:cubicBezTo>
                    <a:pt x="398" y="170"/>
                    <a:pt x="398" y="170"/>
                    <a:pt x="398" y="170"/>
                  </a:cubicBezTo>
                  <a:cubicBezTo>
                    <a:pt x="397" y="169"/>
                    <a:pt x="397" y="169"/>
                    <a:pt x="397" y="169"/>
                  </a:cubicBezTo>
                  <a:cubicBezTo>
                    <a:pt x="398" y="171"/>
                    <a:pt x="398" y="171"/>
                    <a:pt x="398" y="171"/>
                  </a:cubicBezTo>
                  <a:cubicBezTo>
                    <a:pt x="400" y="171"/>
                    <a:pt x="400" y="171"/>
                    <a:pt x="400" y="171"/>
                  </a:cubicBezTo>
                  <a:cubicBezTo>
                    <a:pt x="401" y="171"/>
                    <a:pt x="401" y="171"/>
                    <a:pt x="401" y="171"/>
                  </a:cubicBezTo>
                  <a:cubicBezTo>
                    <a:pt x="401" y="174"/>
                    <a:pt x="401" y="174"/>
                    <a:pt x="401" y="174"/>
                  </a:cubicBezTo>
                  <a:cubicBezTo>
                    <a:pt x="403" y="174"/>
                    <a:pt x="403" y="174"/>
                    <a:pt x="403" y="174"/>
                  </a:cubicBezTo>
                  <a:cubicBezTo>
                    <a:pt x="404" y="174"/>
                    <a:pt x="404" y="174"/>
                    <a:pt x="404" y="174"/>
                  </a:cubicBezTo>
                  <a:cubicBezTo>
                    <a:pt x="405" y="174"/>
                    <a:pt x="405" y="174"/>
                    <a:pt x="405" y="174"/>
                  </a:cubicBezTo>
                  <a:cubicBezTo>
                    <a:pt x="405" y="176"/>
                    <a:pt x="405" y="176"/>
                    <a:pt x="405" y="176"/>
                  </a:cubicBezTo>
                  <a:cubicBezTo>
                    <a:pt x="405" y="178"/>
                    <a:pt x="405" y="178"/>
                    <a:pt x="405" y="178"/>
                  </a:cubicBezTo>
                  <a:cubicBezTo>
                    <a:pt x="404" y="177"/>
                    <a:pt x="404" y="177"/>
                    <a:pt x="404" y="177"/>
                  </a:cubicBezTo>
                  <a:cubicBezTo>
                    <a:pt x="404" y="178"/>
                    <a:pt x="404" y="178"/>
                    <a:pt x="404" y="178"/>
                  </a:cubicBezTo>
                  <a:cubicBezTo>
                    <a:pt x="404" y="179"/>
                    <a:pt x="404" y="179"/>
                    <a:pt x="404" y="179"/>
                  </a:cubicBezTo>
                  <a:cubicBezTo>
                    <a:pt x="405" y="181"/>
                    <a:pt x="405" y="181"/>
                    <a:pt x="405" y="181"/>
                  </a:cubicBezTo>
                  <a:cubicBezTo>
                    <a:pt x="404" y="182"/>
                    <a:pt x="404" y="182"/>
                    <a:pt x="404" y="182"/>
                  </a:cubicBezTo>
                  <a:cubicBezTo>
                    <a:pt x="403" y="182"/>
                    <a:pt x="403" y="182"/>
                    <a:pt x="403" y="182"/>
                  </a:cubicBezTo>
                  <a:cubicBezTo>
                    <a:pt x="403" y="182"/>
                    <a:pt x="403" y="182"/>
                    <a:pt x="403" y="182"/>
                  </a:cubicBezTo>
                  <a:cubicBezTo>
                    <a:pt x="400" y="183"/>
                    <a:pt x="400" y="183"/>
                    <a:pt x="400" y="183"/>
                  </a:cubicBezTo>
                  <a:cubicBezTo>
                    <a:pt x="399" y="184"/>
                    <a:pt x="399" y="184"/>
                    <a:pt x="399" y="184"/>
                  </a:cubicBezTo>
                  <a:cubicBezTo>
                    <a:pt x="398" y="183"/>
                    <a:pt x="398" y="183"/>
                    <a:pt x="398" y="183"/>
                  </a:cubicBezTo>
                  <a:cubicBezTo>
                    <a:pt x="397" y="181"/>
                    <a:pt x="397" y="181"/>
                    <a:pt x="397" y="181"/>
                  </a:cubicBezTo>
                  <a:cubicBezTo>
                    <a:pt x="397" y="182"/>
                    <a:pt x="397" y="182"/>
                    <a:pt x="397" y="182"/>
                  </a:cubicBezTo>
                  <a:cubicBezTo>
                    <a:pt x="397" y="184"/>
                    <a:pt x="397" y="184"/>
                    <a:pt x="397" y="184"/>
                  </a:cubicBezTo>
                  <a:cubicBezTo>
                    <a:pt x="396" y="185"/>
                    <a:pt x="396" y="185"/>
                    <a:pt x="396" y="185"/>
                  </a:cubicBezTo>
                  <a:cubicBezTo>
                    <a:pt x="398" y="185"/>
                    <a:pt x="398" y="185"/>
                    <a:pt x="398" y="185"/>
                  </a:cubicBezTo>
                  <a:cubicBezTo>
                    <a:pt x="402" y="184"/>
                    <a:pt x="402" y="184"/>
                    <a:pt x="402" y="184"/>
                  </a:cubicBezTo>
                  <a:cubicBezTo>
                    <a:pt x="402" y="185"/>
                    <a:pt x="402" y="185"/>
                    <a:pt x="402" y="185"/>
                  </a:cubicBezTo>
                  <a:cubicBezTo>
                    <a:pt x="403" y="187"/>
                    <a:pt x="403" y="187"/>
                    <a:pt x="403" y="187"/>
                  </a:cubicBezTo>
                  <a:cubicBezTo>
                    <a:pt x="404" y="188"/>
                    <a:pt x="404" y="188"/>
                    <a:pt x="404" y="188"/>
                  </a:cubicBezTo>
                  <a:cubicBezTo>
                    <a:pt x="404" y="187"/>
                    <a:pt x="404" y="187"/>
                    <a:pt x="404" y="187"/>
                  </a:cubicBezTo>
                  <a:cubicBezTo>
                    <a:pt x="405" y="185"/>
                    <a:pt x="405" y="185"/>
                    <a:pt x="405" y="185"/>
                  </a:cubicBezTo>
                  <a:cubicBezTo>
                    <a:pt x="405" y="185"/>
                    <a:pt x="405" y="185"/>
                    <a:pt x="405" y="185"/>
                  </a:cubicBezTo>
                  <a:cubicBezTo>
                    <a:pt x="406" y="186"/>
                    <a:pt x="406" y="186"/>
                    <a:pt x="406" y="186"/>
                  </a:cubicBezTo>
                  <a:cubicBezTo>
                    <a:pt x="405" y="188"/>
                    <a:pt x="405" y="188"/>
                    <a:pt x="405" y="188"/>
                  </a:cubicBezTo>
                  <a:cubicBezTo>
                    <a:pt x="405" y="188"/>
                    <a:pt x="405" y="188"/>
                    <a:pt x="405" y="188"/>
                  </a:cubicBezTo>
                  <a:cubicBezTo>
                    <a:pt x="403" y="190"/>
                    <a:pt x="403" y="190"/>
                    <a:pt x="403" y="190"/>
                  </a:cubicBezTo>
                  <a:cubicBezTo>
                    <a:pt x="402" y="191"/>
                    <a:pt x="402" y="191"/>
                    <a:pt x="402" y="191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1"/>
                    <a:pt x="400" y="191"/>
                    <a:pt x="400" y="191"/>
                  </a:cubicBezTo>
                  <a:cubicBezTo>
                    <a:pt x="399" y="191"/>
                    <a:pt x="399" y="191"/>
                    <a:pt x="399" y="191"/>
                  </a:cubicBezTo>
                  <a:cubicBezTo>
                    <a:pt x="398" y="189"/>
                    <a:pt x="398" y="189"/>
                    <a:pt x="398" y="189"/>
                  </a:cubicBezTo>
                  <a:cubicBezTo>
                    <a:pt x="398" y="190"/>
                    <a:pt x="398" y="190"/>
                    <a:pt x="398" y="190"/>
                  </a:cubicBezTo>
                  <a:cubicBezTo>
                    <a:pt x="397" y="191"/>
                    <a:pt x="397" y="191"/>
                    <a:pt x="397" y="191"/>
                  </a:cubicBezTo>
                  <a:cubicBezTo>
                    <a:pt x="396" y="190"/>
                    <a:pt x="396" y="190"/>
                    <a:pt x="396" y="190"/>
                  </a:cubicBezTo>
                  <a:cubicBezTo>
                    <a:pt x="395" y="190"/>
                    <a:pt x="395" y="190"/>
                    <a:pt x="395" y="190"/>
                  </a:cubicBezTo>
                  <a:cubicBezTo>
                    <a:pt x="395" y="191"/>
                    <a:pt x="395" y="191"/>
                    <a:pt x="395" y="191"/>
                  </a:cubicBezTo>
                  <a:cubicBezTo>
                    <a:pt x="398" y="192"/>
                    <a:pt x="398" y="192"/>
                    <a:pt x="398" y="192"/>
                  </a:cubicBezTo>
                  <a:cubicBezTo>
                    <a:pt x="398" y="193"/>
                    <a:pt x="398" y="193"/>
                    <a:pt x="398" y="193"/>
                  </a:cubicBezTo>
                  <a:cubicBezTo>
                    <a:pt x="397" y="193"/>
                    <a:pt x="397" y="193"/>
                    <a:pt x="397" y="193"/>
                  </a:cubicBezTo>
                  <a:cubicBezTo>
                    <a:pt x="398" y="194"/>
                    <a:pt x="398" y="194"/>
                    <a:pt x="398" y="194"/>
                  </a:cubicBezTo>
                  <a:cubicBezTo>
                    <a:pt x="395" y="195"/>
                    <a:pt x="395" y="195"/>
                    <a:pt x="395" y="195"/>
                  </a:cubicBezTo>
                  <a:cubicBezTo>
                    <a:pt x="394" y="194"/>
                    <a:pt x="394" y="194"/>
                    <a:pt x="394" y="194"/>
                  </a:cubicBezTo>
                  <a:cubicBezTo>
                    <a:pt x="395" y="196"/>
                    <a:pt x="395" y="196"/>
                    <a:pt x="395" y="196"/>
                  </a:cubicBezTo>
                  <a:cubicBezTo>
                    <a:pt x="397" y="196"/>
                    <a:pt x="397" y="196"/>
                    <a:pt x="397" y="196"/>
                  </a:cubicBezTo>
                  <a:cubicBezTo>
                    <a:pt x="399" y="194"/>
                    <a:pt x="399" y="194"/>
                    <a:pt x="399" y="194"/>
                  </a:cubicBezTo>
                  <a:cubicBezTo>
                    <a:pt x="399" y="195"/>
                    <a:pt x="399" y="195"/>
                    <a:pt x="399" y="195"/>
                  </a:cubicBezTo>
                  <a:cubicBezTo>
                    <a:pt x="400" y="195"/>
                    <a:pt x="400" y="195"/>
                    <a:pt x="400" y="195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7" y="197"/>
                    <a:pt x="397" y="197"/>
                  </a:cubicBezTo>
                  <a:cubicBezTo>
                    <a:pt x="396" y="197"/>
                    <a:pt x="396" y="197"/>
                    <a:pt x="396" y="197"/>
                  </a:cubicBezTo>
                  <a:cubicBezTo>
                    <a:pt x="395" y="197"/>
                    <a:pt x="395" y="197"/>
                    <a:pt x="395" y="197"/>
                  </a:cubicBezTo>
                  <a:cubicBezTo>
                    <a:pt x="395" y="197"/>
                    <a:pt x="395" y="197"/>
                    <a:pt x="395" y="197"/>
                  </a:cubicBezTo>
                  <a:cubicBezTo>
                    <a:pt x="393" y="197"/>
                    <a:pt x="393" y="197"/>
                    <a:pt x="393" y="197"/>
                  </a:cubicBezTo>
                  <a:cubicBezTo>
                    <a:pt x="389" y="200"/>
                    <a:pt x="389" y="200"/>
                    <a:pt x="389" y="200"/>
                  </a:cubicBezTo>
                  <a:cubicBezTo>
                    <a:pt x="384" y="203"/>
                    <a:pt x="384" y="203"/>
                    <a:pt x="384" y="203"/>
                  </a:cubicBezTo>
                  <a:cubicBezTo>
                    <a:pt x="383" y="206"/>
                    <a:pt x="383" y="206"/>
                    <a:pt x="383" y="206"/>
                  </a:cubicBezTo>
                  <a:cubicBezTo>
                    <a:pt x="382" y="206"/>
                    <a:pt x="382" y="206"/>
                    <a:pt x="382" y="206"/>
                  </a:cubicBezTo>
                  <a:cubicBezTo>
                    <a:pt x="381" y="206"/>
                    <a:pt x="381" y="206"/>
                    <a:pt x="381" y="206"/>
                  </a:cubicBezTo>
                  <a:cubicBezTo>
                    <a:pt x="379" y="206"/>
                    <a:pt x="379" y="206"/>
                    <a:pt x="379" y="206"/>
                  </a:cubicBezTo>
                  <a:cubicBezTo>
                    <a:pt x="377" y="208"/>
                    <a:pt x="377" y="208"/>
                    <a:pt x="377" y="208"/>
                  </a:cubicBezTo>
                  <a:cubicBezTo>
                    <a:pt x="374" y="212"/>
                    <a:pt x="374" y="212"/>
                    <a:pt x="374" y="212"/>
                  </a:cubicBezTo>
                  <a:cubicBezTo>
                    <a:pt x="374" y="213"/>
                    <a:pt x="374" y="213"/>
                    <a:pt x="374" y="213"/>
                  </a:cubicBezTo>
                  <a:cubicBezTo>
                    <a:pt x="372" y="214"/>
                    <a:pt x="372" y="214"/>
                    <a:pt x="372" y="214"/>
                  </a:cubicBezTo>
                  <a:cubicBezTo>
                    <a:pt x="371" y="214"/>
                    <a:pt x="371" y="214"/>
                    <a:pt x="371" y="214"/>
                  </a:cubicBezTo>
                  <a:cubicBezTo>
                    <a:pt x="371" y="215"/>
                    <a:pt x="371" y="215"/>
                    <a:pt x="371" y="215"/>
                  </a:cubicBezTo>
                  <a:cubicBezTo>
                    <a:pt x="370" y="217"/>
                    <a:pt x="370" y="217"/>
                    <a:pt x="370" y="217"/>
                  </a:cubicBezTo>
                  <a:cubicBezTo>
                    <a:pt x="369" y="216"/>
                    <a:pt x="369" y="216"/>
                    <a:pt x="369" y="216"/>
                  </a:cubicBezTo>
                  <a:cubicBezTo>
                    <a:pt x="368" y="217"/>
                    <a:pt x="368" y="217"/>
                    <a:pt x="368" y="217"/>
                  </a:cubicBezTo>
                  <a:cubicBezTo>
                    <a:pt x="367" y="218"/>
                    <a:pt x="367" y="218"/>
                    <a:pt x="367" y="218"/>
                  </a:cubicBezTo>
                  <a:cubicBezTo>
                    <a:pt x="365" y="217"/>
                    <a:pt x="365" y="217"/>
                    <a:pt x="365" y="217"/>
                  </a:cubicBezTo>
                  <a:cubicBezTo>
                    <a:pt x="364" y="219"/>
                    <a:pt x="364" y="219"/>
                    <a:pt x="364" y="219"/>
                  </a:cubicBezTo>
                  <a:cubicBezTo>
                    <a:pt x="362" y="219"/>
                    <a:pt x="362" y="219"/>
                    <a:pt x="362" y="219"/>
                  </a:cubicBezTo>
                  <a:cubicBezTo>
                    <a:pt x="361" y="220"/>
                    <a:pt x="361" y="220"/>
                    <a:pt x="361" y="220"/>
                  </a:cubicBezTo>
                  <a:cubicBezTo>
                    <a:pt x="360" y="220"/>
                    <a:pt x="360" y="220"/>
                    <a:pt x="360" y="220"/>
                  </a:cubicBezTo>
                  <a:cubicBezTo>
                    <a:pt x="359" y="221"/>
                    <a:pt x="359" y="221"/>
                    <a:pt x="359" y="221"/>
                  </a:cubicBezTo>
                  <a:cubicBezTo>
                    <a:pt x="357" y="221"/>
                    <a:pt x="357" y="221"/>
                    <a:pt x="357" y="221"/>
                  </a:cubicBezTo>
                  <a:cubicBezTo>
                    <a:pt x="357" y="221"/>
                    <a:pt x="357" y="221"/>
                    <a:pt x="357" y="221"/>
                  </a:cubicBezTo>
                  <a:cubicBezTo>
                    <a:pt x="357" y="222"/>
                    <a:pt x="357" y="222"/>
                    <a:pt x="357" y="222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6" y="225"/>
                    <a:pt x="356" y="225"/>
                    <a:pt x="356" y="225"/>
                  </a:cubicBezTo>
                  <a:cubicBezTo>
                    <a:pt x="355" y="225"/>
                    <a:pt x="355" y="225"/>
                    <a:pt x="355" y="225"/>
                  </a:cubicBezTo>
                  <a:cubicBezTo>
                    <a:pt x="354" y="226"/>
                    <a:pt x="354" y="226"/>
                    <a:pt x="354" y="226"/>
                  </a:cubicBezTo>
                  <a:cubicBezTo>
                    <a:pt x="353" y="226"/>
                    <a:pt x="353" y="226"/>
                    <a:pt x="353" y="226"/>
                  </a:cubicBezTo>
                  <a:cubicBezTo>
                    <a:pt x="351" y="229"/>
                    <a:pt x="351" y="229"/>
                    <a:pt x="351" y="229"/>
                  </a:cubicBezTo>
                  <a:cubicBezTo>
                    <a:pt x="350" y="231"/>
                    <a:pt x="350" y="231"/>
                    <a:pt x="350" y="231"/>
                  </a:cubicBezTo>
                  <a:cubicBezTo>
                    <a:pt x="350" y="234"/>
                    <a:pt x="350" y="234"/>
                    <a:pt x="350" y="234"/>
                  </a:cubicBezTo>
                  <a:cubicBezTo>
                    <a:pt x="350" y="240"/>
                    <a:pt x="350" y="240"/>
                    <a:pt x="350" y="240"/>
                  </a:cubicBezTo>
                  <a:cubicBezTo>
                    <a:pt x="350" y="242"/>
                    <a:pt x="350" y="242"/>
                    <a:pt x="350" y="242"/>
                  </a:cubicBezTo>
                  <a:cubicBezTo>
                    <a:pt x="349" y="246"/>
                    <a:pt x="349" y="246"/>
                    <a:pt x="349" y="246"/>
                  </a:cubicBezTo>
                  <a:cubicBezTo>
                    <a:pt x="350" y="249"/>
                    <a:pt x="350" y="249"/>
                    <a:pt x="350" y="249"/>
                  </a:cubicBezTo>
                  <a:cubicBezTo>
                    <a:pt x="351" y="252"/>
                    <a:pt x="351" y="252"/>
                    <a:pt x="351" y="252"/>
                  </a:cubicBezTo>
                  <a:cubicBezTo>
                    <a:pt x="352" y="254"/>
                    <a:pt x="352" y="254"/>
                    <a:pt x="352" y="254"/>
                  </a:cubicBezTo>
                  <a:cubicBezTo>
                    <a:pt x="352" y="258"/>
                    <a:pt x="352" y="258"/>
                    <a:pt x="352" y="258"/>
                  </a:cubicBezTo>
                  <a:cubicBezTo>
                    <a:pt x="354" y="260"/>
                    <a:pt x="354" y="260"/>
                    <a:pt x="354" y="260"/>
                  </a:cubicBezTo>
                  <a:cubicBezTo>
                    <a:pt x="354" y="261"/>
                    <a:pt x="354" y="261"/>
                    <a:pt x="354" y="261"/>
                  </a:cubicBezTo>
                  <a:cubicBezTo>
                    <a:pt x="353" y="263"/>
                    <a:pt x="353" y="263"/>
                    <a:pt x="353" y="263"/>
                  </a:cubicBezTo>
                  <a:cubicBezTo>
                    <a:pt x="353" y="266"/>
                    <a:pt x="353" y="266"/>
                    <a:pt x="353" y="266"/>
                  </a:cubicBezTo>
                  <a:cubicBezTo>
                    <a:pt x="354" y="267"/>
                    <a:pt x="354" y="267"/>
                    <a:pt x="354" y="267"/>
                  </a:cubicBezTo>
                  <a:cubicBezTo>
                    <a:pt x="355" y="273"/>
                    <a:pt x="355" y="273"/>
                    <a:pt x="355" y="273"/>
                  </a:cubicBezTo>
                  <a:cubicBezTo>
                    <a:pt x="357" y="274"/>
                    <a:pt x="357" y="274"/>
                    <a:pt x="357" y="274"/>
                  </a:cubicBezTo>
                  <a:cubicBezTo>
                    <a:pt x="357" y="276"/>
                    <a:pt x="357" y="276"/>
                    <a:pt x="357" y="276"/>
                  </a:cubicBezTo>
                  <a:cubicBezTo>
                    <a:pt x="356" y="277"/>
                    <a:pt x="356" y="277"/>
                    <a:pt x="356" y="277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56" y="281"/>
                    <a:pt x="356" y="281"/>
                    <a:pt x="356" y="281"/>
                  </a:cubicBezTo>
                  <a:cubicBezTo>
                    <a:pt x="356" y="282"/>
                    <a:pt x="356" y="282"/>
                    <a:pt x="356" y="282"/>
                  </a:cubicBezTo>
                  <a:cubicBezTo>
                    <a:pt x="356" y="283"/>
                    <a:pt x="356" y="283"/>
                    <a:pt x="356" y="283"/>
                  </a:cubicBezTo>
                  <a:cubicBezTo>
                    <a:pt x="354" y="286"/>
                    <a:pt x="354" y="286"/>
                    <a:pt x="354" y="286"/>
                  </a:cubicBezTo>
                  <a:cubicBezTo>
                    <a:pt x="354" y="289"/>
                    <a:pt x="354" y="289"/>
                    <a:pt x="354" y="289"/>
                  </a:cubicBezTo>
                  <a:cubicBezTo>
                    <a:pt x="353" y="290"/>
                    <a:pt x="353" y="290"/>
                    <a:pt x="353" y="290"/>
                  </a:cubicBezTo>
                  <a:cubicBezTo>
                    <a:pt x="352" y="292"/>
                    <a:pt x="352" y="292"/>
                    <a:pt x="352" y="292"/>
                  </a:cubicBezTo>
                  <a:cubicBezTo>
                    <a:pt x="351" y="293"/>
                    <a:pt x="351" y="293"/>
                    <a:pt x="351" y="293"/>
                  </a:cubicBezTo>
                  <a:cubicBezTo>
                    <a:pt x="349" y="293"/>
                    <a:pt x="349" y="293"/>
                    <a:pt x="349" y="293"/>
                  </a:cubicBezTo>
                  <a:cubicBezTo>
                    <a:pt x="348" y="293"/>
                    <a:pt x="348" y="293"/>
                    <a:pt x="348" y="293"/>
                  </a:cubicBezTo>
                  <a:cubicBezTo>
                    <a:pt x="347" y="292"/>
                    <a:pt x="347" y="292"/>
                    <a:pt x="347" y="292"/>
                  </a:cubicBezTo>
                  <a:cubicBezTo>
                    <a:pt x="345" y="291"/>
                    <a:pt x="345" y="291"/>
                    <a:pt x="345" y="291"/>
                  </a:cubicBezTo>
                  <a:cubicBezTo>
                    <a:pt x="346" y="291"/>
                    <a:pt x="346" y="291"/>
                    <a:pt x="346" y="291"/>
                  </a:cubicBezTo>
                  <a:cubicBezTo>
                    <a:pt x="344" y="289"/>
                    <a:pt x="344" y="289"/>
                    <a:pt x="344" y="289"/>
                  </a:cubicBezTo>
                  <a:cubicBezTo>
                    <a:pt x="344" y="288"/>
                    <a:pt x="344" y="288"/>
                    <a:pt x="344" y="288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42" y="286"/>
                    <a:pt x="342" y="286"/>
                    <a:pt x="342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4"/>
                    <a:pt x="341" y="284"/>
                    <a:pt x="341" y="284"/>
                  </a:cubicBezTo>
                  <a:cubicBezTo>
                    <a:pt x="341" y="282"/>
                    <a:pt x="341" y="282"/>
                    <a:pt x="341" y="282"/>
                  </a:cubicBezTo>
                  <a:cubicBezTo>
                    <a:pt x="339" y="280"/>
                    <a:pt x="339" y="280"/>
                    <a:pt x="339" y="280"/>
                  </a:cubicBezTo>
                  <a:cubicBezTo>
                    <a:pt x="339" y="279"/>
                    <a:pt x="339" y="279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40" y="277"/>
                    <a:pt x="340" y="277"/>
                    <a:pt x="340" y="277"/>
                  </a:cubicBezTo>
                  <a:cubicBezTo>
                    <a:pt x="341" y="276"/>
                    <a:pt x="341" y="276"/>
                    <a:pt x="341" y="276"/>
                  </a:cubicBezTo>
                  <a:cubicBezTo>
                    <a:pt x="339" y="276"/>
                    <a:pt x="339" y="276"/>
                    <a:pt x="339" y="276"/>
                  </a:cubicBezTo>
                  <a:cubicBezTo>
                    <a:pt x="339" y="275"/>
                    <a:pt x="339" y="275"/>
                    <a:pt x="339" y="275"/>
                  </a:cubicBezTo>
                  <a:cubicBezTo>
                    <a:pt x="339" y="276"/>
                    <a:pt x="339" y="276"/>
                    <a:pt x="339" y="276"/>
                  </a:cubicBezTo>
                  <a:cubicBezTo>
                    <a:pt x="338" y="277"/>
                    <a:pt x="338" y="277"/>
                    <a:pt x="338" y="277"/>
                  </a:cubicBezTo>
                  <a:cubicBezTo>
                    <a:pt x="338" y="275"/>
                    <a:pt x="338" y="275"/>
                    <a:pt x="338" y="275"/>
                  </a:cubicBezTo>
                  <a:cubicBezTo>
                    <a:pt x="337" y="276"/>
                    <a:pt x="337" y="276"/>
                    <a:pt x="337" y="276"/>
                  </a:cubicBezTo>
                  <a:cubicBezTo>
                    <a:pt x="337" y="275"/>
                    <a:pt x="337" y="275"/>
                    <a:pt x="337" y="275"/>
                  </a:cubicBezTo>
                  <a:cubicBezTo>
                    <a:pt x="336" y="273"/>
                    <a:pt x="336" y="273"/>
                    <a:pt x="336" y="273"/>
                  </a:cubicBezTo>
                  <a:cubicBezTo>
                    <a:pt x="335" y="272"/>
                    <a:pt x="335" y="272"/>
                    <a:pt x="335" y="272"/>
                  </a:cubicBezTo>
                  <a:cubicBezTo>
                    <a:pt x="335" y="271"/>
                    <a:pt x="335" y="271"/>
                    <a:pt x="335" y="271"/>
                  </a:cubicBezTo>
                  <a:cubicBezTo>
                    <a:pt x="337" y="268"/>
                    <a:pt x="337" y="268"/>
                    <a:pt x="337" y="268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6" y="265"/>
                    <a:pt x="336" y="265"/>
                    <a:pt x="336" y="265"/>
                  </a:cubicBezTo>
                  <a:cubicBezTo>
                    <a:pt x="335" y="266"/>
                    <a:pt x="335" y="266"/>
                    <a:pt x="335" y="266"/>
                  </a:cubicBezTo>
                  <a:cubicBezTo>
                    <a:pt x="335" y="267"/>
                    <a:pt x="335" y="267"/>
                    <a:pt x="335" y="267"/>
                  </a:cubicBezTo>
                  <a:cubicBezTo>
                    <a:pt x="334" y="268"/>
                    <a:pt x="334" y="268"/>
                    <a:pt x="334" y="268"/>
                  </a:cubicBezTo>
                  <a:cubicBezTo>
                    <a:pt x="334" y="269"/>
                    <a:pt x="334" y="269"/>
                    <a:pt x="334" y="269"/>
                  </a:cubicBezTo>
                  <a:cubicBezTo>
                    <a:pt x="333" y="267"/>
                    <a:pt x="333" y="267"/>
                    <a:pt x="333" y="267"/>
                  </a:cubicBezTo>
                  <a:cubicBezTo>
                    <a:pt x="333" y="265"/>
                    <a:pt x="333" y="265"/>
                    <a:pt x="333" y="265"/>
                  </a:cubicBezTo>
                  <a:cubicBezTo>
                    <a:pt x="335" y="262"/>
                    <a:pt x="335" y="262"/>
                    <a:pt x="335" y="262"/>
                  </a:cubicBezTo>
                  <a:cubicBezTo>
                    <a:pt x="336" y="258"/>
                    <a:pt x="336" y="258"/>
                    <a:pt x="336" y="258"/>
                  </a:cubicBezTo>
                  <a:cubicBezTo>
                    <a:pt x="336" y="256"/>
                    <a:pt x="336" y="256"/>
                    <a:pt x="336" y="256"/>
                  </a:cubicBezTo>
                  <a:cubicBezTo>
                    <a:pt x="335" y="254"/>
                    <a:pt x="335" y="254"/>
                    <a:pt x="335" y="254"/>
                  </a:cubicBezTo>
                  <a:cubicBezTo>
                    <a:pt x="334" y="254"/>
                    <a:pt x="334" y="254"/>
                    <a:pt x="334" y="254"/>
                  </a:cubicBezTo>
                  <a:cubicBezTo>
                    <a:pt x="333" y="252"/>
                    <a:pt x="333" y="252"/>
                    <a:pt x="333" y="252"/>
                  </a:cubicBezTo>
                  <a:cubicBezTo>
                    <a:pt x="333" y="252"/>
                    <a:pt x="333" y="252"/>
                    <a:pt x="333" y="252"/>
                  </a:cubicBezTo>
                  <a:cubicBezTo>
                    <a:pt x="332" y="252"/>
                    <a:pt x="332" y="252"/>
                    <a:pt x="332" y="252"/>
                  </a:cubicBezTo>
                  <a:cubicBezTo>
                    <a:pt x="331" y="251"/>
                    <a:pt x="331" y="251"/>
                    <a:pt x="331" y="251"/>
                  </a:cubicBezTo>
                  <a:cubicBezTo>
                    <a:pt x="331" y="249"/>
                    <a:pt x="331" y="249"/>
                    <a:pt x="331" y="249"/>
                  </a:cubicBezTo>
                  <a:cubicBezTo>
                    <a:pt x="330" y="249"/>
                    <a:pt x="330" y="249"/>
                    <a:pt x="330" y="249"/>
                  </a:cubicBezTo>
                  <a:cubicBezTo>
                    <a:pt x="329" y="248"/>
                    <a:pt x="329" y="248"/>
                    <a:pt x="329" y="248"/>
                  </a:cubicBezTo>
                  <a:cubicBezTo>
                    <a:pt x="328" y="245"/>
                    <a:pt x="328" y="245"/>
                    <a:pt x="328" y="245"/>
                  </a:cubicBezTo>
                  <a:cubicBezTo>
                    <a:pt x="326" y="244"/>
                    <a:pt x="326" y="244"/>
                    <a:pt x="326" y="244"/>
                  </a:cubicBezTo>
                  <a:cubicBezTo>
                    <a:pt x="325" y="244"/>
                    <a:pt x="325" y="244"/>
                    <a:pt x="325" y="244"/>
                  </a:cubicBezTo>
                  <a:cubicBezTo>
                    <a:pt x="323" y="244"/>
                    <a:pt x="323" y="244"/>
                    <a:pt x="323" y="244"/>
                  </a:cubicBezTo>
                  <a:cubicBezTo>
                    <a:pt x="322" y="245"/>
                    <a:pt x="322" y="245"/>
                    <a:pt x="322" y="245"/>
                  </a:cubicBezTo>
                  <a:cubicBezTo>
                    <a:pt x="322" y="245"/>
                    <a:pt x="322" y="245"/>
                    <a:pt x="322" y="245"/>
                  </a:cubicBezTo>
                  <a:cubicBezTo>
                    <a:pt x="322" y="245"/>
                    <a:pt x="322" y="245"/>
                    <a:pt x="322" y="245"/>
                  </a:cubicBezTo>
                  <a:cubicBezTo>
                    <a:pt x="321" y="245"/>
                    <a:pt x="321" y="245"/>
                    <a:pt x="321" y="245"/>
                  </a:cubicBezTo>
                  <a:cubicBezTo>
                    <a:pt x="319" y="247"/>
                    <a:pt x="319" y="247"/>
                    <a:pt x="319" y="247"/>
                  </a:cubicBezTo>
                  <a:cubicBezTo>
                    <a:pt x="317" y="248"/>
                    <a:pt x="317" y="248"/>
                    <a:pt x="317" y="248"/>
                  </a:cubicBezTo>
                  <a:cubicBezTo>
                    <a:pt x="315" y="248"/>
                    <a:pt x="315" y="248"/>
                    <a:pt x="315" y="248"/>
                  </a:cubicBezTo>
                  <a:cubicBezTo>
                    <a:pt x="314" y="247"/>
                    <a:pt x="314" y="247"/>
                    <a:pt x="314" y="247"/>
                  </a:cubicBezTo>
                  <a:cubicBezTo>
                    <a:pt x="314" y="247"/>
                    <a:pt x="314" y="247"/>
                    <a:pt x="314" y="247"/>
                  </a:cubicBezTo>
                  <a:cubicBezTo>
                    <a:pt x="315" y="247"/>
                    <a:pt x="315" y="247"/>
                    <a:pt x="315" y="247"/>
                  </a:cubicBezTo>
                  <a:cubicBezTo>
                    <a:pt x="315" y="247"/>
                    <a:pt x="315" y="247"/>
                    <a:pt x="315" y="247"/>
                  </a:cubicBezTo>
                  <a:cubicBezTo>
                    <a:pt x="315" y="246"/>
                    <a:pt x="315" y="246"/>
                    <a:pt x="315" y="246"/>
                  </a:cubicBezTo>
                  <a:cubicBezTo>
                    <a:pt x="314" y="245"/>
                    <a:pt x="314" y="245"/>
                    <a:pt x="314" y="245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2" y="243"/>
                    <a:pt x="312" y="243"/>
                    <a:pt x="312" y="243"/>
                  </a:cubicBezTo>
                  <a:cubicBezTo>
                    <a:pt x="313" y="244"/>
                    <a:pt x="313" y="244"/>
                    <a:pt x="313" y="244"/>
                  </a:cubicBezTo>
                  <a:cubicBezTo>
                    <a:pt x="313" y="243"/>
                    <a:pt x="313" y="243"/>
                    <a:pt x="313" y="243"/>
                  </a:cubicBezTo>
                  <a:cubicBezTo>
                    <a:pt x="312" y="242"/>
                    <a:pt x="312" y="242"/>
                    <a:pt x="312" y="242"/>
                  </a:cubicBezTo>
                  <a:cubicBezTo>
                    <a:pt x="311" y="241"/>
                    <a:pt x="311" y="241"/>
                    <a:pt x="311" y="241"/>
                  </a:cubicBezTo>
                  <a:cubicBezTo>
                    <a:pt x="311" y="241"/>
                    <a:pt x="311" y="241"/>
                    <a:pt x="311" y="241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311" y="243"/>
                    <a:pt x="311" y="243"/>
                    <a:pt x="311" y="243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309" y="241"/>
                    <a:pt x="309" y="241"/>
                    <a:pt x="309" y="241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304" y="241"/>
                    <a:pt x="304" y="241"/>
                    <a:pt x="304" y="241"/>
                  </a:cubicBezTo>
                  <a:cubicBezTo>
                    <a:pt x="304" y="240"/>
                    <a:pt x="304" y="240"/>
                    <a:pt x="304" y="240"/>
                  </a:cubicBezTo>
                  <a:cubicBezTo>
                    <a:pt x="306" y="241"/>
                    <a:pt x="306" y="241"/>
                    <a:pt x="306" y="241"/>
                  </a:cubicBezTo>
                  <a:cubicBezTo>
                    <a:pt x="307" y="240"/>
                    <a:pt x="307" y="240"/>
                    <a:pt x="307" y="240"/>
                  </a:cubicBezTo>
                  <a:cubicBezTo>
                    <a:pt x="307" y="240"/>
                    <a:pt x="307" y="240"/>
                    <a:pt x="307" y="240"/>
                  </a:cubicBezTo>
                  <a:cubicBezTo>
                    <a:pt x="305" y="240"/>
                    <a:pt x="305" y="240"/>
                    <a:pt x="305" y="240"/>
                  </a:cubicBezTo>
                  <a:cubicBezTo>
                    <a:pt x="303" y="241"/>
                    <a:pt x="303" y="241"/>
                    <a:pt x="303" y="241"/>
                  </a:cubicBezTo>
                  <a:cubicBezTo>
                    <a:pt x="302" y="241"/>
                    <a:pt x="302" y="241"/>
                    <a:pt x="302" y="241"/>
                  </a:cubicBezTo>
                  <a:cubicBezTo>
                    <a:pt x="300" y="241"/>
                    <a:pt x="300" y="241"/>
                    <a:pt x="300" y="241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8" y="241"/>
                    <a:pt x="298" y="241"/>
                    <a:pt x="298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294" y="241"/>
                    <a:pt x="294" y="241"/>
                    <a:pt x="294" y="241"/>
                  </a:cubicBezTo>
                  <a:cubicBezTo>
                    <a:pt x="292" y="240"/>
                    <a:pt x="292" y="240"/>
                    <a:pt x="292" y="240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1" y="237"/>
                    <a:pt x="291" y="237"/>
                    <a:pt x="291" y="237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40"/>
                    <a:pt x="290" y="240"/>
                    <a:pt x="290" y="240"/>
                  </a:cubicBezTo>
                  <a:cubicBezTo>
                    <a:pt x="288" y="240"/>
                    <a:pt x="288" y="240"/>
                    <a:pt x="288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0" y="241"/>
                    <a:pt x="280" y="241"/>
                    <a:pt x="280" y="241"/>
                  </a:cubicBezTo>
                  <a:cubicBezTo>
                    <a:pt x="279" y="242"/>
                    <a:pt x="279" y="242"/>
                    <a:pt x="279" y="242"/>
                  </a:cubicBezTo>
                  <a:cubicBezTo>
                    <a:pt x="276" y="244"/>
                    <a:pt x="276" y="244"/>
                    <a:pt x="276" y="244"/>
                  </a:cubicBezTo>
                  <a:cubicBezTo>
                    <a:pt x="274" y="245"/>
                    <a:pt x="274" y="245"/>
                    <a:pt x="274" y="245"/>
                  </a:cubicBezTo>
                  <a:cubicBezTo>
                    <a:pt x="274" y="246"/>
                    <a:pt x="274" y="246"/>
                    <a:pt x="274" y="246"/>
                  </a:cubicBezTo>
                  <a:cubicBezTo>
                    <a:pt x="275" y="246"/>
                    <a:pt x="275" y="246"/>
                    <a:pt x="275" y="246"/>
                  </a:cubicBezTo>
                  <a:cubicBezTo>
                    <a:pt x="276" y="245"/>
                    <a:pt x="276" y="245"/>
                    <a:pt x="276" y="245"/>
                  </a:cubicBezTo>
                  <a:cubicBezTo>
                    <a:pt x="277" y="245"/>
                    <a:pt x="277" y="245"/>
                    <a:pt x="277" y="245"/>
                  </a:cubicBezTo>
                  <a:cubicBezTo>
                    <a:pt x="277" y="246"/>
                    <a:pt x="277" y="246"/>
                    <a:pt x="277" y="246"/>
                  </a:cubicBezTo>
                  <a:cubicBezTo>
                    <a:pt x="279" y="246"/>
                    <a:pt x="279" y="246"/>
                    <a:pt x="279" y="246"/>
                  </a:cubicBezTo>
                  <a:cubicBezTo>
                    <a:pt x="278" y="247"/>
                    <a:pt x="278" y="247"/>
                    <a:pt x="278" y="247"/>
                  </a:cubicBezTo>
                  <a:cubicBezTo>
                    <a:pt x="276" y="248"/>
                    <a:pt x="276" y="248"/>
                    <a:pt x="276" y="248"/>
                  </a:cubicBezTo>
                  <a:cubicBezTo>
                    <a:pt x="276" y="250"/>
                    <a:pt x="276" y="250"/>
                    <a:pt x="276" y="250"/>
                  </a:cubicBezTo>
                  <a:cubicBezTo>
                    <a:pt x="276" y="251"/>
                    <a:pt x="276" y="251"/>
                    <a:pt x="276" y="251"/>
                  </a:cubicBezTo>
                  <a:cubicBezTo>
                    <a:pt x="279" y="252"/>
                    <a:pt x="279" y="252"/>
                    <a:pt x="279" y="252"/>
                  </a:cubicBezTo>
                  <a:cubicBezTo>
                    <a:pt x="281" y="254"/>
                    <a:pt x="281" y="254"/>
                    <a:pt x="281" y="254"/>
                  </a:cubicBezTo>
                  <a:cubicBezTo>
                    <a:pt x="281" y="254"/>
                    <a:pt x="281" y="254"/>
                    <a:pt x="281" y="254"/>
                  </a:cubicBezTo>
                  <a:cubicBezTo>
                    <a:pt x="280" y="254"/>
                    <a:pt x="280" y="254"/>
                    <a:pt x="280" y="254"/>
                  </a:cubicBezTo>
                  <a:cubicBezTo>
                    <a:pt x="279" y="256"/>
                    <a:pt x="279" y="256"/>
                    <a:pt x="279" y="256"/>
                  </a:cubicBezTo>
                  <a:cubicBezTo>
                    <a:pt x="279" y="254"/>
                    <a:pt x="279" y="254"/>
                    <a:pt x="279" y="254"/>
                  </a:cubicBezTo>
                  <a:cubicBezTo>
                    <a:pt x="278" y="253"/>
                    <a:pt x="278" y="253"/>
                    <a:pt x="278" y="253"/>
                  </a:cubicBezTo>
                  <a:cubicBezTo>
                    <a:pt x="277" y="253"/>
                    <a:pt x="277" y="253"/>
                    <a:pt x="277" y="253"/>
                  </a:cubicBezTo>
                  <a:cubicBezTo>
                    <a:pt x="276" y="252"/>
                    <a:pt x="276" y="252"/>
                    <a:pt x="276" y="252"/>
                  </a:cubicBezTo>
                  <a:cubicBezTo>
                    <a:pt x="275" y="252"/>
                    <a:pt x="275" y="252"/>
                    <a:pt x="275" y="252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2" y="250"/>
                    <a:pt x="272" y="250"/>
                    <a:pt x="272" y="250"/>
                  </a:cubicBezTo>
                  <a:cubicBezTo>
                    <a:pt x="273" y="251"/>
                    <a:pt x="273" y="251"/>
                    <a:pt x="273" y="251"/>
                  </a:cubicBezTo>
                  <a:cubicBezTo>
                    <a:pt x="273" y="254"/>
                    <a:pt x="273" y="254"/>
                    <a:pt x="273" y="254"/>
                  </a:cubicBezTo>
                  <a:cubicBezTo>
                    <a:pt x="271" y="254"/>
                    <a:pt x="271" y="254"/>
                    <a:pt x="271" y="254"/>
                  </a:cubicBezTo>
                  <a:cubicBezTo>
                    <a:pt x="271" y="253"/>
                    <a:pt x="271" y="253"/>
                    <a:pt x="271" y="253"/>
                  </a:cubicBezTo>
                  <a:cubicBezTo>
                    <a:pt x="269" y="252"/>
                    <a:pt x="269" y="252"/>
                    <a:pt x="269" y="252"/>
                  </a:cubicBezTo>
                  <a:cubicBezTo>
                    <a:pt x="268" y="253"/>
                    <a:pt x="268" y="253"/>
                    <a:pt x="268" y="253"/>
                  </a:cubicBezTo>
                  <a:cubicBezTo>
                    <a:pt x="267" y="254"/>
                    <a:pt x="267" y="254"/>
                    <a:pt x="267" y="254"/>
                  </a:cubicBezTo>
                  <a:cubicBezTo>
                    <a:pt x="265" y="253"/>
                    <a:pt x="265" y="253"/>
                    <a:pt x="265" y="253"/>
                  </a:cubicBezTo>
                  <a:cubicBezTo>
                    <a:pt x="264" y="253"/>
                    <a:pt x="264" y="253"/>
                    <a:pt x="264" y="253"/>
                  </a:cubicBezTo>
                  <a:cubicBezTo>
                    <a:pt x="262" y="253"/>
                    <a:pt x="262" y="253"/>
                    <a:pt x="262" y="253"/>
                  </a:cubicBezTo>
                  <a:cubicBezTo>
                    <a:pt x="261" y="253"/>
                    <a:pt x="261" y="253"/>
                    <a:pt x="261" y="253"/>
                  </a:cubicBezTo>
                  <a:cubicBezTo>
                    <a:pt x="262" y="252"/>
                    <a:pt x="262" y="252"/>
                    <a:pt x="262" y="252"/>
                  </a:cubicBezTo>
                  <a:cubicBezTo>
                    <a:pt x="263" y="251"/>
                    <a:pt x="263" y="251"/>
                    <a:pt x="263" y="251"/>
                  </a:cubicBezTo>
                  <a:cubicBezTo>
                    <a:pt x="263" y="250"/>
                    <a:pt x="263" y="250"/>
                    <a:pt x="263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0" y="249"/>
                    <a:pt x="260" y="249"/>
                    <a:pt x="260" y="249"/>
                  </a:cubicBezTo>
                  <a:cubicBezTo>
                    <a:pt x="260" y="248"/>
                    <a:pt x="260" y="248"/>
                    <a:pt x="260" y="248"/>
                  </a:cubicBezTo>
                  <a:cubicBezTo>
                    <a:pt x="260" y="247"/>
                    <a:pt x="260" y="247"/>
                    <a:pt x="260" y="247"/>
                  </a:cubicBezTo>
                  <a:cubicBezTo>
                    <a:pt x="258" y="248"/>
                    <a:pt x="258" y="248"/>
                    <a:pt x="258" y="248"/>
                  </a:cubicBezTo>
                  <a:cubicBezTo>
                    <a:pt x="258" y="247"/>
                    <a:pt x="258" y="247"/>
                    <a:pt x="258" y="247"/>
                  </a:cubicBezTo>
                  <a:cubicBezTo>
                    <a:pt x="258" y="246"/>
                    <a:pt x="258" y="246"/>
                    <a:pt x="258" y="246"/>
                  </a:cubicBezTo>
                  <a:cubicBezTo>
                    <a:pt x="257" y="246"/>
                    <a:pt x="257" y="246"/>
                    <a:pt x="257" y="246"/>
                  </a:cubicBezTo>
                  <a:cubicBezTo>
                    <a:pt x="255" y="247"/>
                    <a:pt x="255" y="247"/>
                    <a:pt x="255" y="247"/>
                  </a:cubicBezTo>
                  <a:cubicBezTo>
                    <a:pt x="255" y="248"/>
                    <a:pt x="255" y="248"/>
                    <a:pt x="255" y="248"/>
                  </a:cubicBezTo>
                  <a:cubicBezTo>
                    <a:pt x="256" y="249"/>
                    <a:pt x="256" y="249"/>
                    <a:pt x="256" y="249"/>
                  </a:cubicBezTo>
                  <a:cubicBezTo>
                    <a:pt x="254" y="249"/>
                    <a:pt x="254" y="249"/>
                    <a:pt x="254" y="249"/>
                  </a:cubicBezTo>
                  <a:cubicBezTo>
                    <a:pt x="249" y="248"/>
                    <a:pt x="249" y="248"/>
                    <a:pt x="249" y="248"/>
                  </a:cubicBezTo>
                  <a:cubicBezTo>
                    <a:pt x="248" y="248"/>
                    <a:pt x="248" y="248"/>
                    <a:pt x="248" y="248"/>
                  </a:cubicBezTo>
                  <a:cubicBezTo>
                    <a:pt x="244" y="247"/>
                    <a:pt x="244" y="247"/>
                    <a:pt x="244" y="247"/>
                  </a:cubicBezTo>
                  <a:cubicBezTo>
                    <a:pt x="242" y="247"/>
                    <a:pt x="242" y="247"/>
                    <a:pt x="242" y="247"/>
                  </a:cubicBezTo>
                  <a:cubicBezTo>
                    <a:pt x="239" y="247"/>
                    <a:pt x="239" y="247"/>
                    <a:pt x="239" y="247"/>
                  </a:cubicBezTo>
                  <a:cubicBezTo>
                    <a:pt x="238" y="248"/>
                    <a:pt x="238" y="248"/>
                    <a:pt x="238" y="248"/>
                  </a:cubicBezTo>
                  <a:cubicBezTo>
                    <a:pt x="236" y="248"/>
                    <a:pt x="236" y="248"/>
                    <a:pt x="236" y="248"/>
                  </a:cubicBezTo>
                  <a:cubicBezTo>
                    <a:pt x="235" y="250"/>
                    <a:pt x="235" y="250"/>
                    <a:pt x="235" y="250"/>
                  </a:cubicBezTo>
                  <a:cubicBezTo>
                    <a:pt x="233" y="250"/>
                    <a:pt x="233" y="250"/>
                    <a:pt x="233" y="250"/>
                  </a:cubicBezTo>
                  <a:cubicBezTo>
                    <a:pt x="233" y="249"/>
                    <a:pt x="233" y="249"/>
                    <a:pt x="233" y="249"/>
                  </a:cubicBezTo>
                  <a:cubicBezTo>
                    <a:pt x="233" y="248"/>
                    <a:pt x="233" y="248"/>
                    <a:pt x="233" y="248"/>
                  </a:cubicBezTo>
                  <a:cubicBezTo>
                    <a:pt x="234" y="246"/>
                    <a:pt x="234" y="246"/>
                    <a:pt x="234" y="246"/>
                  </a:cubicBezTo>
                  <a:cubicBezTo>
                    <a:pt x="233" y="244"/>
                    <a:pt x="233" y="244"/>
                    <a:pt x="233" y="244"/>
                  </a:cubicBezTo>
                  <a:cubicBezTo>
                    <a:pt x="233" y="245"/>
                    <a:pt x="233" y="245"/>
                    <a:pt x="233" y="245"/>
                  </a:cubicBezTo>
                  <a:cubicBezTo>
                    <a:pt x="231" y="247"/>
                    <a:pt x="231" y="247"/>
                    <a:pt x="231" y="247"/>
                  </a:cubicBezTo>
                  <a:cubicBezTo>
                    <a:pt x="231" y="247"/>
                    <a:pt x="231" y="247"/>
                    <a:pt x="231" y="247"/>
                  </a:cubicBezTo>
                  <a:cubicBezTo>
                    <a:pt x="230" y="246"/>
                    <a:pt x="230" y="246"/>
                    <a:pt x="230" y="246"/>
                  </a:cubicBezTo>
                  <a:cubicBezTo>
                    <a:pt x="231" y="248"/>
                    <a:pt x="231" y="248"/>
                    <a:pt x="231" y="248"/>
                  </a:cubicBezTo>
                  <a:cubicBezTo>
                    <a:pt x="231" y="250"/>
                    <a:pt x="231" y="250"/>
                    <a:pt x="231" y="250"/>
                  </a:cubicBezTo>
                  <a:cubicBezTo>
                    <a:pt x="231" y="252"/>
                    <a:pt x="231" y="252"/>
                    <a:pt x="231" y="252"/>
                  </a:cubicBezTo>
                  <a:cubicBezTo>
                    <a:pt x="230" y="253"/>
                    <a:pt x="230" y="253"/>
                    <a:pt x="230" y="253"/>
                  </a:cubicBezTo>
                  <a:cubicBezTo>
                    <a:pt x="229" y="253"/>
                    <a:pt x="229" y="253"/>
                    <a:pt x="229" y="253"/>
                  </a:cubicBezTo>
                  <a:cubicBezTo>
                    <a:pt x="226" y="255"/>
                    <a:pt x="226" y="255"/>
                    <a:pt x="226" y="255"/>
                  </a:cubicBezTo>
                  <a:cubicBezTo>
                    <a:pt x="222" y="257"/>
                    <a:pt x="222" y="257"/>
                    <a:pt x="222" y="257"/>
                  </a:cubicBezTo>
                  <a:cubicBezTo>
                    <a:pt x="221" y="257"/>
                    <a:pt x="221" y="257"/>
                    <a:pt x="221" y="257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8" y="259"/>
                    <a:pt x="218" y="259"/>
                    <a:pt x="218" y="259"/>
                  </a:cubicBezTo>
                  <a:cubicBezTo>
                    <a:pt x="220" y="257"/>
                    <a:pt x="220" y="257"/>
                    <a:pt x="220" y="257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7"/>
                    <a:pt x="218" y="257"/>
                    <a:pt x="218" y="257"/>
                  </a:cubicBezTo>
                  <a:cubicBezTo>
                    <a:pt x="217" y="256"/>
                    <a:pt x="217" y="256"/>
                    <a:pt x="217" y="256"/>
                  </a:cubicBezTo>
                  <a:cubicBezTo>
                    <a:pt x="215" y="257"/>
                    <a:pt x="215" y="257"/>
                    <a:pt x="215" y="257"/>
                  </a:cubicBezTo>
                  <a:cubicBezTo>
                    <a:pt x="216" y="258"/>
                    <a:pt x="216" y="258"/>
                    <a:pt x="216" y="258"/>
                  </a:cubicBezTo>
                  <a:cubicBezTo>
                    <a:pt x="214" y="259"/>
                    <a:pt x="214" y="259"/>
                    <a:pt x="214" y="259"/>
                  </a:cubicBezTo>
                  <a:cubicBezTo>
                    <a:pt x="213" y="258"/>
                    <a:pt x="213" y="258"/>
                    <a:pt x="213" y="258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2" y="261"/>
                    <a:pt x="212" y="261"/>
                    <a:pt x="212" y="261"/>
                  </a:cubicBezTo>
                  <a:cubicBezTo>
                    <a:pt x="211" y="260"/>
                    <a:pt x="211" y="260"/>
                    <a:pt x="211" y="260"/>
                  </a:cubicBezTo>
                  <a:cubicBezTo>
                    <a:pt x="209" y="262"/>
                    <a:pt x="209" y="262"/>
                    <a:pt x="209" y="262"/>
                  </a:cubicBezTo>
                  <a:cubicBezTo>
                    <a:pt x="210" y="264"/>
                    <a:pt x="210" y="264"/>
                    <a:pt x="210" y="264"/>
                  </a:cubicBezTo>
                  <a:cubicBezTo>
                    <a:pt x="209" y="265"/>
                    <a:pt x="209" y="265"/>
                    <a:pt x="209" y="265"/>
                  </a:cubicBezTo>
                  <a:cubicBezTo>
                    <a:pt x="207" y="265"/>
                    <a:pt x="207" y="265"/>
                    <a:pt x="207" y="265"/>
                  </a:cubicBezTo>
                  <a:cubicBezTo>
                    <a:pt x="208" y="269"/>
                    <a:pt x="208" y="269"/>
                    <a:pt x="208" y="269"/>
                  </a:cubicBezTo>
                  <a:cubicBezTo>
                    <a:pt x="207" y="271"/>
                    <a:pt x="207" y="271"/>
                    <a:pt x="207" y="271"/>
                  </a:cubicBezTo>
                  <a:cubicBezTo>
                    <a:pt x="206" y="273"/>
                    <a:pt x="206" y="273"/>
                    <a:pt x="206" y="273"/>
                  </a:cubicBezTo>
                  <a:cubicBezTo>
                    <a:pt x="205" y="275"/>
                    <a:pt x="205" y="275"/>
                    <a:pt x="205" y="275"/>
                  </a:cubicBezTo>
                  <a:cubicBezTo>
                    <a:pt x="206" y="277"/>
                    <a:pt x="206" y="277"/>
                    <a:pt x="206" y="277"/>
                  </a:cubicBezTo>
                  <a:cubicBezTo>
                    <a:pt x="206" y="280"/>
                    <a:pt x="206" y="280"/>
                    <a:pt x="206" y="280"/>
                  </a:cubicBezTo>
                  <a:cubicBezTo>
                    <a:pt x="206" y="282"/>
                    <a:pt x="206" y="282"/>
                    <a:pt x="206" y="282"/>
                  </a:cubicBezTo>
                  <a:cubicBezTo>
                    <a:pt x="205" y="283"/>
                    <a:pt x="205" y="283"/>
                    <a:pt x="205" y="283"/>
                  </a:cubicBezTo>
                  <a:cubicBezTo>
                    <a:pt x="205" y="286"/>
                    <a:pt x="205" y="286"/>
                    <a:pt x="205" y="286"/>
                  </a:cubicBezTo>
                  <a:cubicBezTo>
                    <a:pt x="204" y="286"/>
                    <a:pt x="204" y="286"/>
                    <a:pt x="204" y="286"/>
                  </a:cubicBezTo>
                  <a:cubicBezTo>
                    <a:pt x="203" y="285"/>
                    <a:pt x="203" y="285"/>
                    <a:pt x="203" y="285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200" y="283"/>
                    <a:pt x="200" y="283"/>
                    <a:pt x="200" y="283"/>
                  </a:cubicBezTo>
                  <a:cubicBezTo>
                    <a:pt x="197" y="282"/>
                    <a:pt x="197" y="282"/>
                    <a:pt x="197" y="282"/>
                  </a:cubicBezTo>
                  <a:cubicBezTo>
                    <a:pt x="196" y="281"/>
                    <a:pt x="196" y="281"/>
                    <a:pt x="196" y="281"/>
                  </a:cubicBezTo>
                  <a:cubicBezTo>
                    <a:pt x="195" y="280"/>
                    <a:pt x="195" y="280"/>
                    <a:pt x="195" y="280"/>
                  </a:cubicBezTo>
                  <a:cubicBezTo>
                    <a:pt x="194" y="281"/>
                    <a:pt x="194" y="281"/>
                    <a:pt x="194" y="281"/>
                  </a:cubicBezTo>
                  <a:cubicBezTo>
                    <a:pt x="192" y="280"/>
                    <a:pt x="192" y="280"/>
                    <a:pt x="192" y="280"/>
                  </a:cubicBezTo>
                  <a:cubicBezTo>
                    <a:pt x="192" y="280"/>
                    <a:pt x="192" y="280"/>
                    <a:pt x="192" y="280"/>
                  </a:cubicBezTo>
                  <a:cubicBezTo>
                    <a:pt x="192" y="279"/>
                    <a:pt x="192" y="279"/>
                    <a:pt x="192" y="279"/>
                  </a:cubicBezTo>
                  <a:cubicBezTo>
                    <a:pt x="192" y="277"/>
                    <a:pt x="192" y="277"/>
                    <a:pt x="192" y="277"/>
                  </a:cubicBezTo>
                  <a:cubicBezTo>
                    <a:pt x="190" y="272"/>
                    <a:pt x="190" y="272"/>
                    <a:pt x="190" y="272"/>
                  </a:cubicBezTo>
                  <a:cubicBezTo>
                    <a:pt x="190" y="271"/>
                    <a:pt x="190" y="271"/>
                    <a:pt x="190" y="271"/>
                  </a:cubicBezTo>
                  <a:cubicBezTo>
                    <a:pt x="190" y="271"/>
                    <a:pt x="190" y="271"/>
                    <a:pt x="190" y="271"/>
                  </a:cubicBezTo>
                  <a:cubicBezTo>
                    <a:pt x="190" y="269"/>
                    <a:pt x="190" y="269"/>
                    <a:pt x="190" y="269"/>
                  </a:cubicBezTo>
                  <a:cubicBezTo>
                    <a:pt x="190" y="267"/>
                    <a:pt x="190" y="267"/>
                    <a:pt x="190" y="267"/>
                  </a:cubicBezTo>
                  <a:cubicBezTo>
                    <a:pt x="189" y="266"/>
                    <a:pt x="189" y="266"/>
                    <a:pt x="189" y="266"/>
                  </a:cubicBezTo>
                  <a:cubicBezTo>
                    <a:pt x="188" y="264"/>
                    <a:pt x="188" y="264"/>
                    <a:pt x="188" y="264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86" y="262"/>
                    <a:pt x="186" y="262"/>
                    <a:pt x="186" y="262"/>
                  </a:cubicBezTo>
                  <a:cubicBezTo>
                    <a:pt x="186" y="261"/>
                    <a:pt x="186" y="261"/>
                    <a:pt x="186" y="261"/>
                  </a:cubicBezTo>
                  <a:cubicBezTo>
                    <a:pt x="185" y="260"/>
                    <a:pt x="185" y="260"/>
                    <a:pt x="185" y="260"/>
                  </a:cubicBezTo>
                  <a:cubicBezTo>
                    <a:pt x="184" y="257"/>
                    <a:pt x="184" y="257"/>
                    <a:pt x="184" y="257"/>
                  </a:cubicBezTo>
                  <a:cubicBezTo>
                    <a:pt x="183" y="256"/>
                    <a:pt x="183" y="256"/>
                    <a:pt x="183" y="256"/>
                  </a:cubicBezTo>
                  <a:cubicBezTo>
                    <a:pt x="182" y="256"/>
                    <a:pt x="182" y="256"/>
                    <a:pt x="182" y="256"/>
                  </a:cubicBezTo>
                  <a:cubicBezTo>
                    <a:pt x="182" y="253"/>
                    <a:pt x="182" y="253"/>
                    <a:pt x="182" y="253"/>
                  </a:cubicBezTo>
                  <a:cubicBezTo>
                    <a:pt x="182" y="252"/>
                    <a:pt x="182" y="252"/>
                    <a:pt x="182" y="252"/>
                  </a:cubicBezTo>
                  <a:cubicBezTo>
                    <a:pt x="181" y="251"/>
                    <a:pt x="181" y="251"/>
                    <a:pt x="181" y="251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8" y="246"/>
                    <a:pt x="178" y="246"/>
                    <a:pt x="178" y="246"/>
                  </a:cubicBezTo>
                  <a:cubicBezTo>
                    <a:pt x="177" y="245"/>
                    <a:pt x="177" y="245"/>
                    <a:pt x="177" y="245"/>
                  </a:cubicBezTo>
                  <a:cubicBezTo>
                    <a:pt x="176" y="244"/>
                    <a:pt x="176" y="244"/>
                    <a:pt x="176" y="244"/>
                  </a:cubicBezTo>
                  <a:cubicBezTo>
                    <a:pt x="175" y="244"/>
                    <a:pt x="175" y="244"/>
                    <a:pt x="175" y="244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4" y="243"/>
                    <a:pt x="174" y="243"/>
                    <a:pt x="174" y="243"/>
                  </a:cubicBezTo>
                  <a:cubicBezTo>
                    <a:pt x="172" y="244"/>
                    <a:pt x="172" y="244"/>
                    <a:pt x="172" y="244"/>
                  </a:cubicBezTo>
                  <a:cubicBezTo>
                    <a:pt x="170" y="243"/>
                    <a:pt x="170" y="243"/>
                    <a:pt x="170" y="243"/>
                  </a:cubicBezTo>
                  <a:cubicBezTo>
                    <a:pt x="169" y="243"/>
                    <a:pt x="169" y="243"/>
                    <a:pt x="169" y="243"/>
                  </a:cubicBezTo>
                  <a:cubicBezTo>
                    <a:pt x="168" y="244"/>
                    <a:pt x="168" y="244"/>
                    <a:pt x="168" y="244"/>
                  </a:cubicBezTo>
                  <a:cubicBezTo>
                    <a:pt x="168" y="245"/>
                    <a:pt x="168" y="245"/>
                    <a:pt x="168" y="245"/>
                  </a:cubicBezTo>
                  <a:cubicBezTo>
                    <a:pt x="168" y="244"/>
                    <a:pt x="168" y="244"/>
                    <a:pt x="168" y="244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6" y="244"/>
                    <a:pt x="166" y="244"/>
                    <a:pt x="166" y="244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4" y="248"/>
                    <a:pt x="164" y="248"/>
                    <a:pt x="164" y="248"/>
                  </a:cubicBezTo>
                  <a:cubicBezTo>
                    <a:pt x="163" y="249"/>
                    <a:pt x="163" y="249"/>
                    <a:pt x="163" y="249"/>
                  </a:cubicBezTo>
                  <a:cubicBezTo>
                    <a:pt x="163" y="249"/>
                    <a:pt x="163" y="249"/>
                    <a:pt x="163" y="249"/>
                  </a:cubicBezTo>
                  <a:cubicBezTo>
                    <a:pt x="163" y="250"/>
                    <a:pt x="163" y="250"/>
                    <a:pt x="163" y="250"/>
                  </a:cubicBezTo>
                  <a:cubicBezTo>
                    <a:pt x="162" y="250"/>
                    <a:pt x="162" y="250"/>
                    <a:pt x="162" y="250"/>
                  </a:cubicBezTo>
                  <a:cubicBezTo>
                    <a:pt x="161" y="251"/>
                    <a:pt x="161" y="251"/>
                    <a:pt x="161" y="251"/>
                  </a:cubicBezTo>
                  <a:cubicBezTo>
                    <a:pt x="161" y="252"/>
                    <a:pt x="161" y="252"/>
                    <a:pt x="161" y="252"/>
                  </a:cubicBezTo>
                  <a:cubicBezTo>
                    <a:pt x="160" y="252"/>
                    <a:pt x="160" y="252"/>
                    <a:pt x="160" y="252"/>
                  </a:cubicBezTo>
                  <a:cubicBezTo>
                    <a:pt x="159" y="252"/>
                    <a:pt x="159" y="252"/>
                    <a:pt x="159" y="252"/>
                  </a:cubicBezTo>
                  <a:cubicBezTo>
                    <a:pt x="159" y="251"/>
                    <a:pt x="159" y="251"/>
                    <a:pt x="159" y="251"/>
                  </a:cubicBezTo>
                  <a:cubicBezTo>
                    <a:pt x="157" y="250"/>
                    <a:pt x="157" y="250"/>
                    <a:pt x="157" y="250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55" y="249"/>
                    <a:pt x="155" y="249"/>
                    <a:pt x="155" y="249"/>
                  </a:cubicBezTo>
                  <a:cubicBezTo>
                    <a:pt x="153" y="248"/>
                    <a:pt x="153" y="248"/>
                    <a:pt x="153" y="248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2" y="247"/>
                    <a:pt x="152" y="247"/>
                    <a:pt x="152" y="247"/>
                  </a:cubicBezTo>
                  <a:cubicBezTo>
                    <a:pt x="151" y="247"/>
                    <a:pt x="151" y="247"/>
                    <a:pt x="151" y="247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9" y="245"/>
                    <a:pt x="149" y="245"/>
                    <a:pt x="149" y="245"/>
                  </a:cubicBezTo>
                  <a:cubicBezTo>
                    <a:pt x="148" y="244"/>
                    <a:pt x="148" y="244"/>
                    <a:pt x="148" y="244"/>
                  </a:cubicBezTo>
                  <a:cubicBezTo>
                    <a:pt x="147" y="242"/>
                    <a:pt x="147" y="242"/>
                    <a:pt x="147" y="242"/>
                  </a:cubicBezTo>
                  <a:cubicBezTo>
                    <a:pt x="145" y="241"/>
                    <a:pt x="145" y="241"/>
                    <a:pt x="145" y="241"/>
                  </a:cubicBezTo>
                  <a:cubicBezTo>
                    <a:pt x="145" y="240"/>
                    <a:pt x="145" y="240"/>
                    <a:pt x="145" y="240"/>
                  </a:cubicBezTo>
                  <a:cubicBezTo>
                    <a:pt x="147" y="240"/>
                    <a:pt x="147" y="240"/>
                    <a:pt x="147" y="240"/>
                  </a:cubicBezTo>
                  <a:cubicBezTo>
                    <a:pt x="147" y="239"/>
                    <a:pt x="147" y="239"/>
                    <a:pt x="147" y="239"/>
                  </a:cubicBezTo>
                  <a:cubicBezTo>
                    <a:pt x="147" y="238"/>
                    <a:pt x="147" y="238"/>
                    <a:pt x="147" y="238"/>
                  </a:cubicBezTo>
                  <a:cubicBezTo>
                    <a:pt x="146" y="237"/>
                    <a:pt x="146" y="237"/>
                    <a:pt x="146" y="237"/>
                  </a:cubicBezTo>
                  <a:cubicBezTo>
                    <a:pt x="146" y="236"/>
                    <a:pt x="146" y="236"/>
                    <a:pt x="146" y="236"/>
                  </a:cubicBezTo>
                  <a:cubicBezTo>
                    <a:pt x="145" y="236"/>
                    <a:pt x="145" y="236"/>
                    <a:pt x="145" y="236"/>
                  </a:cubicBezTo>
                  <a:cubicBezTo>
                    <a:pt x="145" y="236"/>
                    <a:pt x="145" y="236"/>
                    <a:pt x="145" y="236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4" y="232"/>
                    <a:pt x="144" y="232"/>
                    <a:pt x="144" y="232"/>
                  </a:cubicBezTo>
                  <a:cubicBezTo>
                    <a:pt x="142" y="232"/>
                    <a:pt x="142" y="232"/>
                    <a:pt x="142" y="232"/>
                  </a:cubicBezTo>
                  <a:cubicBezTo>
                    <a:pt x="141" y="231"/>
                    <a:pt x="141" y="231"/>
                    <a:pt x="141" y="231"/>
                  </a:cubicBezTo>
                  <a:cubicBezTo>
                    <a:pt x="142" y="231"/>
                    <a:pt x="142" y="231"/>
                    <a:pt x="142" y="231"/>
                  </a:cubicBezTo>
                  <a:cubicBezTo>
                    <a:pt x="142" y="230"/>
                    <a:pt x="142" y="230"/>
                    <a:pt x="142" y="230"/>
                  </a:cubicBezTo>
                  <a:cubicBezTo>
                    <a:pt x="140" y="229"/>
                    <a:pt x="140" y="229"/>
                    <a:pt x="140" y="229"/>
                  </a:cubicBezTo>
                  <a:cubicBezTo>
                    <a:pt x="139" y="228"/>
                    <a:pt x="139" y="228"/>
                    <a:pt x="139" y="228"/>
                  </a:cubicBezTo>
                  <a:cubicBezTo>
                    <a:pt x="139" y="227"/>
                    <a:pt x="139" y="227"/>
                    <a:pt x="139" y="227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8" y="226"/>
                    <a:pt x="138" y="226"/>
                    <a:pt x="138" y="226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7" y="224"/>
                    <a:pt x="137" y="224"/>
                    <a:pt x="137" y="224"/>
                  </a:cubicBezTo>
                  <a:cubicBezTo>
                    <a:pt x="135" y="222"/>
                    <a:pt x="135" y="222"/>
                    <a:pt x="135" y="222"/>
                  </a:cubicBezTo>
                  <a:cubicBezTo>
                    <a:pt x="134" y="221"/>
                    <a:pt x="134" y="221"/>
                    <a:pt x="134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19" y="224"/>
                    <a:pt x="119" y="224"/>
                    <a:pt x="119" y="224"/>
                  </a:cubicBezTo>
                  <a:cubicBezTo>
                    <a:pt x="94" y="223"/>
                    <a:pt x="94" y="223"/>
                    <a:pt x="94" y="223"/>
                  </a:cubicBezTo>
                  <a:cubicBezTo>
                    <a:pt x="64" y="210"/>
                    <a:pt x="64" y="210"/>
                    <a:pt x="64" y="210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4" y="208"/>
                    <a:pt x="64" y="208"/>
                    <a:pt x="64" y="208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5"/>
                    <a:pt x="43" y="205"/>
                    <a:pt x="43" y="205"/>
                  </a:cubicBezTo>
                  <a:cubicBezTo>
                    <a:pt x="43" y="202"/>
                    <a:pt x="43" y="202"/>
                    <a:pt x="43" y="202"/>
                  </a:cubicBezTo>
                  <a:cubicBezTo>
                    <a:pt x="40" y="198"/>
                    <a:pt x="40" y="198"/>
                    <a:pt x="40" y="198"/>
                  </a:cubicBezTo>
                  <a:cubicBezTo>
                    <a:pt x="38" y="196"/>
                    <a:pt x="38" y="196"/>
                    <a:pt x="38" y="196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6" y="196"/>
                    <a:pt x="36" y="196"/>
                    <a:pt x="36" y="196"/>
                  </a:cubicBezTo>
                  <a:cubicBezTo>
                    <a:pt x="35" y="196"/>
                    <a:pt x="35" y="196"/>
                    <a:pt x="35" y="196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5" y="193"/>
                    <a:pt x="35" y="193"/>
                    <a:pt x="35" y="193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29" y="191"/>
                    <a:pt x="29" y="191"/>
                    <a:pt x="29" y="191"/>
                  </a:cubicBezTo>
                  <a:cubicBezTo>
                    <a:pt x="29" y="190"/>
                    <a:pt x="29" y="190"/>
                    <a:pt x="29" y="190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26" y="189"/>
                    <a:pt x="26" y="189"/>
                    <a:pt x="26" y="189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23" y="188"/>
                    <a:pt x="23" y="188"/>
                    <a:pt x="23" y="188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18" y="187"/>
                    <a:pt x="18" y="187"/>
                    <a:pt x="18" y="187"/>
                  </a:cubicBezTo>
                  <a:cubicBezTo>
                    <a:pt x="17" y="186"/>
                    <a:pt x="17" y="186"/>
                    <a:pt x="17" y="186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7" y="185"/>
                    <a:pt x="17" y="185"/>
                    <a:pt x="17" y="185"/>
                  </a:cubicBezTo>
                  <a:cubicBezTo>
                    <a:pt x="18" y="183"/>
                    <a:pt x="18" y="183"/>
                    <a:pt x="18" y="183"/>
                  </a:cubicBezTo>
                  <a:cubicBezTo>
                    <a:pt x="18" y="181"/>
                    <a:pt x="18" y="181"/>
                    <a:pt x="18" y="181"/>
                  </a:cubicBezTo>
                  <a:cubicBezTo>
                    <a:pt x="18" y="179"/>
                    <a:pt x="18" y="179"/>
                    <a:pt x="18" y="179"/>
                  </a:cubicBezTo>
                  <a:cubicBezTo>
                    <a:pt x="16" y="177"/>
                    <a:pt x="16" y="177"/>
                    <a:pt x="16" y="177"/>
                  </a:cubicBezTo>
                  <a:cubicBezTo>
                    <a:pt x="16" y="177"/>
                    <a:pt x="16" y="177"/>
                    <a:pt x="16" y="177"/>
                  </a:cubicBezTo>
                  <a:cubicBezTo>
                    <a:pt x="17" y="176"/>
                    <a:pt x="17" y="176"/>
                    <a:pt x="17" y="176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0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1"/>
                    <a:pt x="9" y="151"/>
                    <a:pt x="9" y="151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2" y="149"/>
                    <a:pt x="12" y="149"/>
                    <a:pt x="12" y="149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0"/>
                    <a:pt x="44" y="0"/>
                    <a:pt x="44" y="0"/>
                  </a:cubicBezTo>
                  <a:close/>
                  <a:moveTo>
                    <a:pt x="457" y="125"/>
                  </a:moveTo>
                  <a:cubicBezTo>
                    <a:pt x="457" y="126"/>
                    <a:pt x="457" y="126"/>
                    <a:pt x="457" y="126"/>
                  </a:cubicBezTo>
                  <a:cubicBezTo>
                    <a:pt x="458" y="126"/>
                    <a:pt x="458" y="126"/>
                    <a:pt x="458" y="126"/>
                  </a:cubicBezTo>
                  <a:cubicBezTo>
                    <a:pt x="459" y="125"/>
                    <a:pt x="459" y="125"/>
                    <a:pt x="459" y="125"/>
                  </a:cubicBezTo>
                  <a:cubicBezTo>
                    <a:pt x="460" y="125"/>
                    <a:pt x="460" y="125"/>
                    <a:pt x="460" y="125"/>
                  </a:cubicBezTo>
                  <a:cubicBezTo>
                    <a:pt x="459" y="124"/>
                    <a:pt x="459" y="124"/>
                    <a:pt x="459" y="124"/>
                  </a:cubicBezTo>
                  <a:cubicBezTo>
                    <a:pt x="458" y="124"/>
                    <a:pt x="458" y="124"/>
                    <a:pt x="458" y="124"/>
                  </a:cubicBezTo>
                  <a:cubicBezTo>
                    <a:pt x="458" y="125"/>
                    <a:pt x="458" y="125"/>
                    <a:pt x="458" y="125"/>
                  </a:cubicBezTo>
                  <a:cubicBezTo>
                    <a:pt x="457" y="125"/>
                    <a:pt x="457" y="125"/>
                    <a:pt x="457" y="125"/>
                  </a:cubicBezTo>
                  <a:close/>
                  <a:moveTo>
                    <a:pt x="430" y="132"/>
                  </a:moveTo>
                  <a:cubicBezTo>
                    <a:pt x="430" y="133"/>
                    <a:pt x="430" y="133"/>
                    <a:pt x="430" y="133"/>
                  </a:cubicBezTo>
                  <a:cubicBezTo>
                    <a:pt x="431" y="133"/>
                    <a:pt x="431" y="133"/>
                    <a:pt x="431" y="133"/>
                  </a:cubicBezTo>
                  <a:cubicBezTo>
                    <a:pt x="431" y="132"/>
                    <a:pt x="431" y="132"/>
                    <a:pt x="431" y="132"/>
                  </a:cubicBezTo>
                  <a:cubicBezTo>
                    <a:pt x="433" y="132"/>
                    <a:pt x="433" y="132"/>
                    <a:pt x="433" y="132"/>
                  </a:cubicBezTo>
                  <a:cubicBezTo>
                    <a:pt x="435" y="131"/>
                    <a:pt x="435" y="131"/>
                    <a:pt x="435" y="131"/>
                  </a:cubicBezTo>
                  <a:cubicBezTo>
                    <a:pt x="438" y="131"/>
                    <a:pt x="438" y="131"/>
                    <a:pt x="438" y="131"/>
                  </a:cubicBezTo>
                  <a:cubicBezTo>
                    <a:pt x="439" y="131"/>
                    <a:pt x="439" y="131"/>
                    <a:pt x="439" y="131"/>
                  </a:cubicBezTo>
                  <a:cubicBezTo>
                    <a:pt x="442" y="131"/>
                    <a:pt x="442" y="131"/>
                    <a:pt x="442" y="131"/>
                  </a:cubicBezTo>
                  <a:cubicBezTo>
                    <a:pt x="442" y="130"/>
                    <a:pt x="442" y="130"/>
                    <a:pt x="442" y="130"/>
                  </a:cubicBezTo>
                  <a:cubicBezTo>
                    <a:pt x="443" y="130"/>
                    <a:pt x="443" y="130"/>
                    <a:pt x="443" y="130"/>
                  </a:cubicBezTo>
                  <a:cubicBezTo>
                    <a:pt x="446" y="129"/>
                    <a:pt x="446" y="129"/>
                    <a:pt x="446" y="129"/>
                  </a:cubicBezTo>
                  <a:cubicBezTo>
                    <a:pt x="447" y="129"/>
                    <a:pt x="447" y="129"/>
                    <a:pt x="447" y="129"/>
                  </a:cubicBezTo>
                  <a:cubicBezTo>
                    <a:pt x="445" y="129"/>
                    <a:pt x="445" y="129"/>
                    <a:pt x="445" y="129"/>
                  </a:cubicBezTo>
                  <a:cubicBezTo>
                    <a:pt x="444" y="129"/>
                    <a:pt x="444" y="129"/>
                    <a:pt x="444" y="129"/>
                  </a:cubicBezTo>
                  <a:cubicBezTo>
                    <a:pt x="442" y="129"/>
                    <a:pt x="442" y="129"/>
                    <a:pt x="442" y="129"/>
                  </a:cubicBezTo>
                  <a:cubicBezTo>
                    <a:pt x="443" y="128"/>
                    <a:pt x="443" y="128"/>
                    <a:pt x="443" y="128"/>
                  </a:cubicBezTo>
                  <a:cubicBezTo>
                    <a:pt x="444" y="128"/>
                    <a:pt x="444" y="128"/>
                    <a:pt x="444" y="128"/>
                  </a:cubicBezTo>
                  <a:cubicBezTo>
                    <a:pt x="444" y="127"/>
                    <a:pt x="444" y="127"/>
                    <a:pt x="444" y="127"/>
                  </a:cubicBezTo>
                  <a:cubicBezTo>
                    <a:pt x="441" y="129"/>
                    <a:pt x="441" y="129"/>
                    <a:pt x="441" y="129"/>
                  </a:cubicBezTo>
                  <a:cubicBezTo>
                    <a:pt x="438" y="129"/>
                    <a:pt x="438" y="129"/>
                    <a:pt x="438" y="129"/>
                  </a:cubicBezTo>
                  <a:cubicBezTo>
                    <a:pt x="436" y="129"/>
                    <a:pt x="436" y="129"/>
                    <a:pt x="436" y="129"/>
                  </a:cubicBezTo>
                  <a:cubicBezTo>
                    <a:pt x="434" y="129"/>
                    <a:pt x="434" y="129"/>
                    <a:pt x="434" y="129"/>
                  </a:cubicBezTo>
                  <a:cubicBezTo>
                    <a:pt x="432" y="130"/>
                    <a:pt x="432" y="130"/>
                    <a:pt x="432" y="130"/>
                  </a:cubicBezTo>
                  <a:cubicBezTo>
                    <a:pt x="430" y="130"/>
                    <a:pt x="430" y="130"/>
                    <a:pt x="430" y="130"/>
                  </a:cubicBezTo>
                  <a:cubicBezTo>
                    <a:pt x="429" y="131"/>
                    <a:pt x="429" y="131"/>
                    <a:pt x="429" y="131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30" y="132"/>
                    <a:pt x="430" y="132"/>
                    <a:pt x="430" y="132"/>
                  </a:cubicBezTo>
                  <a:close/>
                  <a:moveTo>
                    <a:pt x="44" y="9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9"/>
                    <a:pt x="44" y="9"/>
                    <a:pt x="44" y="9"/>
                  </a:cubicBezTo>
                  <a:close/>
                  <a:moveTo>
                    <a:pt x="211" y="265"/>
                  </a:moveTo>
                  <a:cubicBezTo>
                    <a:pt x="211" y="265"/>
                    <a:pt x="211" y="265"/>
                    <a:pt x="211" y="265"/>
                  </a:cubicBezTo>
                  <a:cubicBezTo>
                    <a:pt x="213" y="263"/>
                    <a:pt x="213" y="263"/>
                    <a:pt x="213" y="263"/>
                  </a:cubicBezTo>
                  <a:cubicBezTo>
                    <a:pt x="214" y="261"/>
                    <a:pt x="214" y="261"/>
                    <a:pt x="214" y="261"/>
                  </a:cubicBezTo>
                  <a:cubicBezTo>
                    <a:pt x="213" y="262"/>
                    <a:pt x="213" y="262"/>
                    <a:pt x="213" y="262"/>
                  </a:cubicBezTo>
                  <a:cubicBezTo>
                    <a:pt x="211" y="265"/>
                    <a:pt x="211" y="265"/>
                    <a:pt x="211" y="265"/>
                  </a:cubicBezTo>
                  <a:close/>
                  <a:moveTo>
                    <a:pt x="209" y="270"/>
                  </a:moveTo>
                  <a:cubicBezTo>
                    <a:pt x="209" y="269"/>
                    <a:pt x="209" y="269"/>
                    <a:pt x="209" y="269"/>
                  </a:cubicBezTo>
                  <a:cubicBezTo>
                    <a:pt x="210" y="267"/>
                    <a:pt x="210" y="267"/>
                    <a:pt x="210" y="267"/>
                  </a:cubicBezTo>
                  <a:cubicBezTo>
                    <a:pt x="210" y="266"/>
                    <a:pt x="210" y="266"/>
                    <a:pt x="210" y="266"/>
                  </a:cubicBezTo>
                  <a:cubicBezTo>
                    <a:pt x="209" y="270"/>
                    <a:pt x="209" y="270"/>
                    <a:pt x="209" y="270"/>
                  </a:cubicBezTo>
                  <a:close/>
                  <a:moveTo>
                    <a:pt x="208" y="282"/>
                  </a:moveTo>
                  <a:cubicBezTo>
                    <a:pt x="207" y="279"/>
                    <a:pt x="207" y="279"/>
                    <a:pt x="207" y="279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8" y="271"/>
                    <a:pt x="208" y="271"/>
                    <a:pt x="208" y="271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9"/>
                    <a:pt x="207" y="279"/>
                    <a:pt x="207" y="279"/>
                  </a:cubicBezTo>
                  <a:cubicBezTo>
                    <a:pt x="208" y="282"/>
                    <a:pt x="208" y="282"/>
                    <a:pt x="208" y="282"/>
                  </a:cubicBezTo>
                  <a:close/>
                </a:path>
              </a:pathLst>
            </a:custGeom>
            <a:solidFill>
              <a:srgbClr val="FC6B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0" name="Freeform 324">
              <a:extLst>
                <a:ext uri="{FF2B5EF4-FFF2-40B4-BE49-F238E27FC236}">
                  <a16:creationId xmlns:a16="http://schemas.microsoft.com/office/drawing/2014/main" id="{07A67831-19C8-0602-30D9-28532B3A9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7386" y="6481817"/>
              <a:ext cx="417845" cy="74459"/>
            </a:xfrm>
            <a:custGeom>
              <a:avLst/>
              <a:gdLst>
                <a:gd name="T0" fmla="*/ 197 w 202"/>
                <a:gd name="T1" fmla="*/ 34 h 36"/>
                <a:gd name="T2" fmla="*/ 196 w 202"/>
                <a:gd name="T3" fmla="*/ 31 h 36"/>
                <a:gd name="T4" fmla="*/ 194 w 202"/>
                <a:gd name="T5" fmla="*/ 30 h 36"/>
                <a:gd name="T6" fmla="*/ 192 w 202"/>
                <a:gd name="T7" fmla="*/ 29 h 36"/>
                <a:gd name="T8" fmla="*/ 196 w 202"/>
                <a:gd name="T9" fmla="*/ 29 h 36"/>
                <a:gd name="T10" fmla="*/ 197 w 202"/>
                <a:gd name="T11" fmla="*/ 30 h 36"/>
                <a:gd name="T12" fmla="*/ 199 w 202"/>
                <a:gd name="T13" fmla="*/ 32 h 36"/>
                <a:gd name="T14" fmla="*/ 201 w 202"/>
                <a:gd name="T15" fmla="*/ 34 h 36"/>
                <a:gd name="T16" fmla="*/ 202 w 202"/>
                <a:gd name="T17" fmla="*/ 35 h 36"/>
                <a:gd name="T18" fmla="*/ 199 w 202"/>
                <a:gd name="T19" fmla="*/ 36 h 36"/>
                <a:gd name="T20" fmla="*/ 198 w 202"/>
                <a:gd name="T21" fmla="*/ 36 h 36"/>
                <a:gd name="T22" fmla="*/ 11 w 202"/>
                <a:gd name="T23" fmla="*/ 0 h 36"/>
                <a:gd name="T24" fmla="*/ 9 w 202"/>
                <a:gd name="T25" fmla="*/ 0 h 36"/>
                <a:gd name="T26" fmla="*/ 7 w 202"/>
                <a:gd name="T27" fmla="*/ 2 h 36"/>
                <a:gd name="T28" fmla="*/ 6 w 202"/>
                <a:gd name="T29" fmla="*/ 1 h 36"/>
                <a:gd name="T30" fmla="*/ 0 w 202"/>
                <a:gd name="T31" fmla="*/ 8 h 36"/>
                <a:gd name="T32" fmla="*/ 3 w 202"/>
                <a:gd name="T33" fmla="*/ 8 h 36"/>
                <a:gd name="T34" fmla="*/ 0 w 202"/>
                <a:gd name="T35" fmla="*/ 8 h 36"/>
                <a:gd name="T36" fmla="*/ 13 w 202"/>
                <a:gd name="T37" fmla="*/ 11 h 36"/>
                <a:gd name="T38" fmla="*/ 16 w 202"/>
                <a:gd name="T39" fmla="*/ 14 h 36"/>
                <a:gd name="T40" fmla="*/ 15 w 202"/>
                <a:gd name="T41" fmla="*/ 11 h 36"/>
                <a:gd name="T42" fmla="*/ 17 w 202"/>
                <a:gd name="T43" fmla="*/ 12 h 36"/>
                <a:gd name="T44" fmla="*/ 17 w 202"/>
                <a:gd name="T45" fmla="*/ 10 h 36"/>
                <a:gd name="T46" fmla="*/ 18 w 202"/>
                <a:gd name="T47" fmla="*/ 10 h 36"/>
                <a:gd name="T48" fmla="*/ 20 w 202"/>
                <a:gd name="T49" fmla="*/ 9 h 36"/>
                <a:gd name="T50" fmla="*/ 18 w 202"/>
                <a:gd name="T51" fmla="*/ 8 h 36"/>
                <a:gd name="T52" fmla="*/ 20 w 202"/>
                <a:gd name="T53" fmla="*/ 8 h 36"/>
                <a:gd name="T54" fmla="*/ 24 w 202"/>
                <a:gd name="T55" fmla="*/ 6 h 36"/>
                <a:gd name="T56" fmla="*/ 25 w 202"/>
                <a:gd name="T57" fmla="*/ 5 h 36"/>
                <a:gd name="T58" fmla="*/ 24 w 202"/>
                <a:gd name="T59" fmla="*/ 4 h 36"/>
                <a:gd name="T60" fmla="*/ 26 w 202"/>
                <a:gd name="T61" fmla="*/ 3 h 36"/>
                <a:gd name="T62" fmla="*/ 23 w 202"/>
                <a:gd name="T63" fmla="*/ 2 h 36"/>
                <a:gd name="T64" fmla="*/ 23 w 202"/>
                <a:gd name="T65" fmla="*/ 3 h 36"/>
                <a:gd name="T66" fmla="*/ 20 w 202"/>
                <a:gd name="T67" fmla="*/ 2 h 36"/>
                <a:gd name="T68" fmla="*/ 18 w 202"/>
                <a:gd name="T69" fmla="*/ 0 h 36"/>
                <a:gd name="T70" fmla="*/ 16 w 202"/>
                <a:gd name="T71" fmla="*/ 2 h 36"/>
                <a:gd name="T72" fmla="*/ 16 w 202"/>
                <a:gd name="T73" fmla="*/ 4 h 36"/>
                <a:gd name="T74" fmla="*/ 17 w 202"/>
                <a:gd name="T75" fmla="*/ 7 h 36"/>
                <a:gd name="T76" fmla="*/ 15 w 202"/>
                <a:gd name="T77" fmla="*/ 7 h 36"/>
                <a:gd name="T78" fmla="*/ 10 w 202"/>
                <a:gd name="T79" fmla="*/ 2 h 36"/>
                <a:gd name="T80" fmla="*/ 12 w 202"/>
                <a:gd name="T81" fmla="*/ 3 h 36"/>
                <a:gd name="T82" fmla="*/ 14 w 202"/>
                <a:gd name="T83" fmla="*/ 2 h 36"/>
                <a:gd name="T84" fmla="*/ 14 w 202"/>
                <a:gd name="T85" fmla="*/ 5 h 36"/>
                <a:gd name="T86" fmla="*/ 12 w 202"/>
                <a:gd name="T87" fmla="*/ 9 h 36"/>
                <a:gd name="T88" fmla="*/ 7 w 202"/>
                <a:gd name="T89" fmla="*/ 9 h 36"/>
                <a:gd name="T90" fmla="*/ 7 w 202"/>
                <a:gd name="T91" fmla="*/ 11 h 36"/>
                <a:gd name="T92" fmla="*/ 5 w 202"/>
                <a:gd name="T93" fmla="*/ 11 h 36"/>
                <a:gd name="T94" fmla="*/ 2 w 202"/>
                <a:gd name="T95" fmla="*/ 11 h 36"/>
                <a:gd name="T96" fmla="*/ 3 w 202"/>
                <a:gd name="T97" fmla="*/ 11 h 36"/>
                <a:gd name="T98" fmla="*/ 5 w 202"/>
                <a:gd name="T99" fmla="*/ 8 h 36"/>
                <a:gd name="T100" fmla="*/ 8 w 202"/>
                <a:gd name="T101" fmla="*/ 7 h 36"/>
                <a:gd name="T102" fmla="*/ 6 w 202"/>
                <a:gd name="T103" fmla="*/ 6 h 36"/>
                <a:gd name="T104" fmla="*/ 4 w 202"/>
                <a:gd name="T105" fmla="*/ 2 h 36"/>
                <a:gd name="T106" fmla="*/ 8 w 202"/>
                <a:gd name="T107" fmla="*/ 4 h 36"/>
                <a:gd name="T108" fmla="*/ 10 w 202"/>
                <a:gd name="T109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2" h="36">
                  <a:moveTo>
                    <a:pt x="198" y="36"/>
                  </a:moveTo>
                  <a:cubicBezTo>
                    <a:pt x="197" y="34"/>
                    <a:pt x="197" y="34"/>
                    <a:pt x="197" y="34"/>
                  </a:cubicBezTo>
                  <a:cubicBezTo>
                    <a:pt x="196" y="33"/>
                    <a:pt x="196" y="33"/>
                    <a:pt x="196" y="33"/>
                  </a:cubicBezTo>
                  <a:cubicBezTo>
                    <a:pt x="196" y="31"/>
                    <a:pt x="196" y="31"/>
                    <a:pt x="196" y="31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2" y="29"/>
                    <a:pt x="192" y="29"/>
                    <a:pt x="192" y="29"/>
                  </a:cubicBezTo>
                  <a:cubicBezTo>
                    <a:pt x="192" y="29"/>
                    <a:pt x="192" y="29"/>
                    <a:pt x="192" y="29"/>
                  </a:cubicBezTo>
                  <a:cubicBezTo>
                    <a:pt x="194" y="29"/>
                    <a:pt x="194" y="29"/>
                    <a:pt x="194" y="29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7" y="30"/>
                    <a:pt x="197" y="30"/>
                    <a:pt x="197" y="30"/>
                  </a:cubicBezTo>
                  <a:cubicBezTo>
                    <a:pt x="199" y="32"/>
                    <a:pt x="199" y="32"/>
                    <a:pt x="199" y="32"/>
                  </a:cubicBezTo>
                  <a:cubicBezTo>
                    <a:pt x="199" y="32"/>
                    <a:pt x="199" y="32"/>
                    <a:pt x="199" y="32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1" y="34"/>
                    <a:pt x="201" y="34"/>
                    <a:pt x="201" y="34"/>
                  </a:cubicBezTo>
                  <a:cubicBezTo>
                    <a:pt x="202" y="34"/>
                    <a:pt x="202" y="34"/>
                    <a:pt x="202" y="34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0" y="35"/>
                    <a:pt x="200" y="35"/>
                    <a:pt x="200" y="35"/>
                  </a:cubicBezTo>
                  <a:cubicBezTo>
                    <a:pt x="199" y="36"/>
                    <a:pt x="199" y="36"/>
                    <a:pt x="199" y="36"/>
                  </a:cubicBezTo>
                  <a:cubicBezTo>
                    <a:pt x="199" y="36"/>
                    <a:pt x="199" y="36"/>
                    <a:pt x="199" y="36"/>
                  </a:cubicBezTo>
                  <a:cubicBezTo>
                    <a:pt x="198" y="36"/>
                    <a:pt x="198" y="36"/>
                    <a:pt x="198" y="36"/>
                  </a:cubicBezTo>
                  <a:close/>
                  <a:moveTo>
                    <a:pt x="9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0"/>
                    <a:pt x="9" y="0"/>
                    <a:pt x="9" y="0"/>
                  </a:cubicBezTo>
                  <a:close/>
                  <a:moveTo>
                    <a:pt x="6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12" y="11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0" y="2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1" name="Freeform 325">
              <a:extLst>
                <a:ext uri="{FF2B5EF4-FFF2-40B4-BE49-F238E27FC236}">
                  <a16:creationId xmlns:a16="http://schemas.microsoft.com/office/drawing/2014/main" id="{BDB14386-3E19-17AA-D4A2-87A615819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206" y="5242297"/>
              <a:ext cx="101614" cy="47303"/>
            </a:xfrm>
            <a:custGeom>
              <a:avLst/>
              <a:gdLst>
                <a:gd name="T0" fmla="*/ 99 w 116"/>
                <a:gd name="T1" fmla="*/ 47 h 54"/>
                <a:gd name="T2" fmla="*/ 92 w 116"/>
                <a:gd name="T3" fmla="*/ 35 h 54"/>
                <a:gd name="T4" fmla="*/ 97 w 116"/>
                <a:gd name="T5" fmla="*/ 28 h 54"/>
                <a:gd name="T6" fmla="*/ 102 w 116"/>
                <a:gd name="T7" fmla="*/ 26 h 54"/>
                <a:gd name="T8" fmla="*/ 97 w 116"/>
                <a:gd name="T9" fmla="*/ 23 h 54"/>
                <a:gd name="T10" fmla="*/ 94 w 116"/>
                <a:gd name="T11" fmla="*/ 28 h 54"/>
                <a:gd name="T12" fmla="*/ 90 w 116"/>
                <a:gd name="T13" fmla="*/ 23 h 54"/>
                <a:gd name="T14" fmla="*/ 85 w 116"/>
                <a:gd name="T15" fmla="*/ 16 h 54"/>
                <a:gd name="T16" fmla="*/ 78 w 116"/>
                <a:gd name="T17" fmla="*/ 12 h 54"/>
                <a:gd name="T18" fmla="*/ 66 w 116"/>
                <a:gd name="T19" fmla="*/ 16 h 54"/>
                <a:gd name="T20" fmla="*/ 66 w 116"/>
                <a:gd name="T21" fmla="*/ 21 h 54"/>
                <a:gd name="T22" fmla="*/ 61 w 116"/>
                <a:gd name="T23" fmla="*/ 28 h 54"/>
                <a:gd name="T24" fmla="*/ 52 w 116"/>
                <a:gd name="T25" fmla="*/ 30 h 54"/>
                <a:gd name="T26" fmla="*/ 52 w 116"/>
                <a:gd name="T27" fmla="*/ 38 h 54"/>
                <a:gd name="T28" fmla="*/ 59 w 116"/>
                <a:gd name="T29" fmla="*/ 42 h 54"/>
                <a:gd name="T30" fmla="*/ 57 w 116"/>
                <a:gd name="T31" fmla="*/ 47 h 54"/>
                <a:gd name="T32" fmla="*/ 50 w 116"/>
                <a:gd name="T33" fmla="*/ 49 h 54"/>
                <a:gd name="T34" fmla="*/ 42 w 116"/>
                <a:gd name="T35" fmla="*/ 52 h 54"/>
                <a:gd name="T36" fmla="*/ 40 w 116"/>
                <a:gd name="T37" fmla="*/ 47 h 54"/>
                <a:gd name="T38" fmla="*/ 40 w 116"/>
                <a:gd name="T39" fmla="*/ 40 h 54"/>
                <a:gd name="T40" fmla="*/ 38 w 116"/>
                <a:gd name="T41" fmla="*/ 38 h 54"/>
                <a:gd name="T42" fmla="*/ 38 w 116"/>
                <a:gd name="T43" fmla="*/ 42 h 54"/>
                <a:gd name="T44" fmla="*/ 33 w 116"/>
                <a:gd name="T45" fmla="*/ 45 h 54"/>
                <a:gd name="T46" fmla="*/ 26 w 116"/>
                <a:gd name="T47" fmla="*/ 38 h 54"/>
                <a:gd name="T48" fmla="*/ 19 w 116"/>
                <a:gd name="T49" fmla="*/ 30 h 54"/>
                <a:gd name="T50" fmla="*/ 16 w 116"/>
                <a:gd name="T51" fmla="*/ 28 h 54"/>
                <a:gd name="T52" fmla="*/ 12 w 116"/>
                <a:gd name="T53" fmla="*/ 28 h 54"/>
                <a:gd name="T54" fmla="*/ 5 w 116"/>
                <a:gd name="T55" fmla="*/ 28 h 54"/>
                <a:gd name="T56" fmla="*/ 0 w 116"/>
                <a:gd name="T57" fmla="*/ 28 h 54"/>
                <a:gd name="T58" fmla="*/ 0 w 116"/>
                <a:gd name="T59" fmla="*/ 21 h 54"/>
                <a:gd name="T60" fmla="*/ 2 w 116"/>
                <a:gd name="T61" fmla="*/ 16 h 54"/>
                <a:gd name="T62" fmla="*/ 0 w 116"/>
                <a:gd name="T63" fmla="*/ 12 h 54"/>
                <a:gd name="T64" fmla="*/ 2 w 116"/>
                <a:gd name="T65" fmla="*/ 4 h 54"/>
                <a:gd name="T66" fmla="*/ 7 w 116"/>
                <a:gd name="T67" fmla="*/ 4 h 54"/>
                <a:gd name="T68" fmla="*/ 12 w 116"/>
                <a:gd name="T69" fmla="*/ 9 h 54"/>
                <a:gd name="T70" fmla="*/ 14 w 116"/>
                <a:gd name="T71" fmla="*/ 9 h 54"/>
                <a:gd name="T72" fmla="*/ 14 w 116"/>
                <a:gd name="T73" fmla="*/ 12 h 54"/>
                <a:gd name="T74" fmla="*/ 14 w 116"/>
                <a:gd name="T75" fmla="*/ 14 h 54"/>
                <a:gd name="T76" fmla="*/ 21 w 116"/>
                <a:gd name="T77" fmla="*/ 14 h 54"/>
                <a:gd name="T78" fmla="*/ 19 w 116"/>
                <a:gd name="T79" fmla="*/ 12 h 54"/>
                <a:gd name="T80" fmla="*/ 26 w 116"/>
                <a:gd name="T81" fmla="*/ 12 h 54"/>
                <a:gd name="T82" fmla="*/ 40 w 116"/>
                <a:gd name="T83" fmla="*/ 16 h 54"/>
                <a:gd name="T84" fmla="*/ 47 w 116"/>
                <a:gd name="T85" fmla="*/ 14 h 54"/>
                <a:gd name="T86" fmla="*/ 66 w 116"/>
                <a:gd name="T87" fmla="*/ 4 h 54"/>
                <a:gd name="T88" fmla="*/ 73 w 116"/>
                <a:gd name="T89" fmla="*/ 0 h 54"/>
                <a:gd name="T90" fmla="*/ 78 w 116"/>
                <a:gd name="T91" fmla="*/ 4 h 54"/>
                <a:gd name="T92" fmla="*/ 90 w 116"/>
                <a:gd name="T93" fmla="*/ 4 h 54"/>
                <a:gd name="T94" fmla="*/ 104 w 116"/>
                <a:gd name="T95" fmla="*/ 12 h 54"/>
                <a:gd name="T96" fmla="*/ 109 w 116"/>
                <a:gd name="T97" fmla="*/ 19 h 54"/>
                <a:gd name="T98" fmla="*/ 113 w 116"/>
                <a:gd name="T99" fmla="*/ 21 h 54"/>
                <a:gd name="T100" fmla="*/ 113 w 116"/>
                <a:gd name="T101" fmla="*/ 28 h 54"/>
                <a:gd name="T102" fmla="*/ 111 w 116"/>
                <a:gd name="T103" fmla="*/ 38 h 54"/>
                <a:gd name="T104" fmla="*/ 109 w 116"/>
                <a:gd name="T105" fmla="*/ 45 h 54"/>
                <a:gd name="T106" fmla="*/ 104 w 116"/>
                <a:gd name="T107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54">
                  <a:moveTo>
                    <a:pt x="104" y="52"/>
                  </a:moveTo>
                  <a:lnTo>
                    <a:pt x="99" y="47"/>
                  </a:lnTo>
                  <a:lnTo>
                    <a:pt x="94" y="40"/>
                  </a:lnTo>
                  <a:lnTo>
                    <a:pt x="92" y="35"/>
                  </a:lnTo>
                  <a:lnTo>
                    <a:pt x="94" y="33"/>
                  </a:lnTo>
                  <a:lnTo>
                    <a:pt x="97" y="28"/>
                  </a:lnTo>
                  <a:lnTo>
                    <a:pt x="99" y="28"/>
                  </a:lnTo>
                  <a:lnTo>
                    <a:pt x="102" y="26"/>
                  </a:lnTo>
                  <a:lnTo>
                    <a:pt x="99" y="23"/>
                  </a:lnTo>
                  <a:lnTo>
                    <a:pt x="97" y="23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0" y="23"/>
                  </a:lnTo>
                  <a:lnTo>
                    <a:pt x="87" y="19"/>
                  </a:lnTo>
                  <a:lnTo>
                    <a:pt x="85" y="16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3" y="12"/>
                  </a:lnTo>
                  <a:lnTo>
                    <a:pt x="66" y="16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8" y="23"/>
                  </a:lnTo>
                  <a:lnTo>
                    <a:pt x="61" y="28"/>
                  </a:lnTo>
                  <a:lnTo>
                    <a:pt x="54" y="30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2" y="38"/>
                  </a:lnTo>
                  <a:lnTo>
                    <a:pt x="57" y="40"/>
                  </a:lnTo>
                  <a:lnTo>
                    <a:pt x="59" y="42"/>
                  </a:lnTo>
                  <a:lnTo>
                    <a:pt x="59" y="47"/>
                  </a:lnTo>
                  <a:lnTo>
                    <a:pt x="57" y="47"/>
                  </a:lnTo>
                  <a:lnTo>
                    <a:pt x="52" y="47"/>
                  </a:lnTo>
                  <a:lnTo>
                    <a:pt x="50" y="49"/>
                  </a:lnTo>
                  <a:lnTo>
                    <a:pt x="47" y="54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40" y="47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8" y="38"/>
                  </a:lnTo>
                  <a:lnTo>
                    <a:pt x="35" y="40"/>
                  </a:lnTo>
                  <a:lnTo>
                    <a:pt x="38" y="42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28" y="42"/>
                  </a:lnTo>
                  <a:lnTo>
                    <a:pt x="26" y="38"/>
                  </a:lnTo>
                  <a:lnTo>
                    <a:pt x="26" y="33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2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26" y="12"/>
                  </a:lnTo>
                  <a:lnTo>
                    <a:pt x="33" y="16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7" y="14"/>
                  </a:lnTo>
                  <a:lnTo>
                    <a:pt x="59" y="7"/>
                  </a:lnTo>
                  <a:lnTo>
                    <a:pt x="66" y="4"/>
                  </a:lnTo>
                  <a:lnTo>
                    <a:pt x="71" y="2"/>
                  </a:lnTo>
                  <a:lnTo>
                    <a:pt x="73" y="0"/>
                  </a:lnTo>
                  <a:lnTo>
                    <a:pt x="78" y="2"/>
                  </a:lnTo>
                  <a:lnTo>
                    <a:pt x="78" y="4"/>
                  </a:lnTo>
                  <a:lnTo>
                    <a:pt x="80" y="4"/>
                  </a:lnTo>
                  <a:lnTo>
                    <a:pt x="90" y="4"/>
                  </a:lnTo>
                  <a:lnTo>
                    <a:pt x="94" y="7"/>
                  </a:lnTo>
                  <a:lnTo>
                    <a:pt x="104" y="12"/>
                  </a:lnTo>
                  <a:lnTo>
                    <a:pt x="109" y="16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13" y="21"/>
                  </a:lnTo>
                  <a:lnTo>
                    <a:pt x="111" y="26"/>
                  </a:lnTo>
                  <a:lnTo>
                    <a:pt x="113" y="28"/>
                  </a:lnTo>
                  <a:lnTo>
                    <a:pt x="116" y="33"/>
                  </a:lnTo>
                  <a:lnTo>
                    <a:pt x="111" y="38"/>
                  </a:lnTo>
                  <a:lnTo>
                    <a:pt x="111" y="42"/>
                  </a:lnTo>
                  <a:lnTo>
                    <a:pt x="109" y="45"/>
                  </a:lnTo>
                  <a:lnTo>
                    <a:pt x="106" y="45"/>
                  </a:lnTo>
                  <a:lnTo>
                    <a:pt x="104" y="5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2" name="Freeform 326">
              <a:extLst>
                <a:ext uri="{FF2B5EF4-FFF2-40B4-BE49-F238E27FC236}">
                  <a16:creationId xmlns:a16="http://schemas.microsoft.com/office/drawing/2014/main" id="{F76C3CC8-5AF5-4E06-DFAD-4E6798294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95" y="5213390"/>
              <a:ext cx="60443" cy="57815"/>
            </a:xfrm>
            <a:custGeom>
              <a:avLst/>
              <a:gdLst>
                <a:gd name="T0" fmla="*/ 62 w 69"/>
                <a:gd name="T1" fmla="*/ 61 h 66"/>
                <a:gd name="T2" fmla="*/ 62 w 69"/>
                <a:gd name="T3" fmla="*/ 61 h 66"/>
                <a:gd name="T4" fmla="*/ 62 w 69"/>
                <a:gd name="T5" fmla="*/ 66 h 66"/>
                <a:gd name="T6" fmla="*/ 60 w 69"/>
                <a:gd name="T7" fmla="*/ 66 h 66"/>
                <a:gd name="T8" fmla="*/ 55 w 69"/>
                <a:gd name="T9" fmla="*/ 63 h 66"/>
                <a:gd name="T10" fmla="*/ 52 w 69"/>
                <a:gd name="T11" fmla="*/ 54 h 66"/>
                <a:gd name="T12" fmla="*/ 48 w 69"/>
                <a:gd name="T13" fmla="*/ 54 h 66"/>
                <a:gd name="T14" fmla="*/ 52 w 69"/>
                <a:gd name="T15" fmla="*/ 56 h 66"/>
                <a:gd name="T16" fmla="*/ 55 w 69"/>
                <a:gd name="T17" fmla="*/ 63 h 66"/>
                <a:gd name="T18" fmla="*/ 48 w 69"/>
                <a:gd name="T19" fmla="*/ 61 h 66"/>
                <a:gd name="T20" fmla="*/ 43 w 69"/>
                <a:gd name="T21" fmla="*/ 56 h 66"/>
                <a:gd name="T22" fmla="*/ 45 w 69"/>
                <a:gd name="T23" fmla="*/ 52 h 66"/>
                <a:gd name="T24" fmla="*/ 41 w 69"/>
                <a:gd name="T25" fmla="*/ 45 h 66"/>
                <a:gd name="T26" fmla="*/ 34 w 69"/>
                <a:gd name="T27" fmla="*/ 40 h 66"/>
                <a:gd name="T28" fmla="*/ 26 w 69"/>
                <a:gd name="T29" fmla="*/ 33 h 66"/>
                <a:gd name="T30" fmla="*/ 22 w 69"/>
                <a:gd name="T31" fmla="*/ 26 h 66"/>
                <a:gd name="T32" fmla="*/ 15 w 69"/>
                <a:gd name="T33" fmla="*/ 21 h 66"/>
                <a:gd name="T34" fmla="*/ 15 w 69"/>
                <a:gd name="T35" fmla="*/ 26 h 66"/>
                <a:gd name="T36" fmla="*/ 22 w 69"/>
                <a:gd name="T37" fmla="*/ 33 h 66"/>
                <a:gd name="T38" fmla="*/ 17 w 69"/>
                <a:gd name="T39" fmla="*/ 37 h 66"/>
                <a:gd name="T40" fmla="*/ 12 w 69"/>
                <a:gd name="T41" fmla="*/ 30 h 66"/>
                <a:gd name="T42" fmla="*/ 0 w 69"/>
                <a:gd name="T43" fmla="*/ 26 h 66"/>
                <a:gd name="T44" fmla="*/ 3 w 69"/>
                <a:gd name="T45" fmla="*/ 16 h 66"/>
                <a:gd name="T46" fmla="*/ 5 w 69"/>
                <a:gd name="T47" fmla="*/ 11 h 66"/>
                <a:gd name="T48" fmla="*/ 0 w 69"/>
                <a:gd name="T49" fmla="*/ 9 h 66"/>
                <a:gd name="T50" fmla="*/ 3 w 69"/>
                <a:gd name="T51" fmla="*/ 4 h 66"/>
                <a:gd name="T52" fmla="*/ 3 w 69"/>
                <a:gd name="T53" fmla="*/ 2 h 66"/>
                <a:gd name="T54" fmla="*/ 10 w 69"/>
                <a:gd name="T55" fmla="*/ 0 h 66"/>
                <a:gd name="T56" fmla="*/ 26 w 69"/>
                <a:gd name="T57" fmla="*/ 2 h 66"/>
                <a:gd name="T58" fmla="*/ 34 w 69"/>
                <a:gd name="T59" fmla="*/ 7 h 66"/>
                <a:gd name="T60" fmla="*/ 36 w 69"/>
                <a:gd name="T61" fmla="*/ 9 h 66"/>
                <a:gd name="T62" fmla="*/ 43 w 69"/>
                <a:gd name="T63" fmla="*/ 11 h 66"/>
                <a:gd name="T64" fmla="*/ 43 w 69"/>
                <a:gd name="T65" fmla="*/ 11 h 66"/>
                <a:gd name="T66" fmla="*/ 50 w 69"/>
                <a:gd name="T67" fmla="*/ 11 h 66"/>
                <a:gd name="T68" fmla="*/ 52 w 69"/>
                <a:gd name="T69" fmla="*/ 14 h 66"/>
                <a:gd name="T70" fmla="*/ 55 w 69"/>
                <a:gd name="T71" fmla="*/ 23 h 66"/>
                <a:gd name="T72" fmla="*/ 62 w 69"/>
                <a:gd name="T73" fmla="*/ 30 h 66"/>
                <a:gd name="T74" fmla="*/ 67 w 69"/>
                <a:gd name="T75" fmla="*/ 33 h 66"/>
                <a:gd name="T76" fmla="*/ 69 w 69"/>
                <a:gd name="T77" fmla="*/ 37 h 66"/>
                <a:gd name="T78" fmla="*/ 64 w 69"/>
                <a:gd name="T79" fmla="*/ 37 h 66"/>
                <a:gd name="T80" fmla="*/ 62 w 69"/>
                <a:gd name="T81" fmla="*/ 45 h 66"/>
                <a:gd name="T82" fmla="*/ 64 w 69"/>
                <a:gd name="T83" fmla="*/ 49 h 66"/>
                <a:gd name="T84" fmla="*/ 62 w 69"/>
                <a:gd name="T85" fmla="*/ 54 h 66"/>
                <a:gd name="T86" fmla="*/ 62 w 69"/>
                <a:gd name="T87" fmla="*/ 61 h 66"/>
                <a:gd name="T88" fmla="*/ 62 w 69"/>
                <a:gd name="T8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66">
                  <a:moveTo>
                    <a:pt x="62" y="61"/>
                  </a:moveTo>
                  <a:lnTo>
                    <a:pt x="62" y="61"/>
                  </a:lnTo>
                  <a:lnTo>
                    <a:pt x="64" y="61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2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7" y="59"/>
                  </a:lnTo>
                  <a:lnTo>
                    <a:pt x="52" y="54"/>
                  </a:lnTo>
                  <a:lnTo>
                    <a:pt x="50" y="54"/>
                  </a:lnTo>
                  <a:lnTo>
                    <a:pt x="48" y="54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5" y="59"/>
                  </a:lnTo>
                  <a:lnTo>
                    <a:pt x="55" y="63"/>
                  </a:lnTo>
                  <a:lnTo>
                    <a:pt x="52" y="63"/>
                  </a:lnTo>
                  <a:lnTo>
                    <a:pt x="48" y="61"/>
                  </a:lnTo>
                  <a:lnTo>
                    <a:pt x="43" y="61"/>
                  </a:lnTo>
                  <a:lnTo>
                    <a:pt x="43" y="56"/>
                  </a:lnTo>
                  <a:lnTo>
                    <a:pt x="43" y="54"/>
                  </a:lnTo>
                  <a:lnTo>
                    <a:pt x="45" y="52"/>
                  </a:lnTo>
                  <a:lnTo>
                    <a:pt x="43" y="49"/>
                  </a:lnTo>
                  <a:lnTo>
                    <a:pt x="41" y="45"/>
                  </a:lnTo>
                  <a:lnTo>
                    <a:pt x="36" y="42"/>
                  </a:lnTo>
                  <a:lnTo>
                    <a:pt x="34" y="40"/>
                  </a:lnTo>
                  <a:lnTo>
                    <a:pt x="29" y="35"/>
                  </a:lnTo>
                  <a:lnTo>
                    <a:pt x="26" y="33"/>
                  </a:lnTo>
                  <a:lnTo>
                    <a:pt x="24" y="28"/>
                  </a:lnTo>
                  <a:lnTo>
                    <a:pt x="22" y="26"/>
                  </a:lnTo>
                  <a:lnTo>
                    <a:pt x="19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9" y="28"/>
                  </a:lnTo>
                  <a:lnTo>
                    <a:pt x="22" y="33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5" y="33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0" y="0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0" y="9"/>
                  </a:lnTo>
                  <a:lnTo>
                    <a:pt x="52" y="14"/>
                  </a:lnTo>
                  <a:lnTo>
                    <a:pt x="52" y="19"/>
                  </a:lnTo>
                  <a:lnTo>
                    <a:pt x="55" y="23"/>
                  </a:lnTo>
                  <a:lnTo>
                    <a:pt x="60" y="26"/>
                  </a:lnTo>
                  <a:lnTo>
                    <a:pt x="62" y="30"/>
                  </a:lnTo>
                  <a:lnTo>
                    <a:pt x="64" y="33"/>
                  </a:lnTo>
                  <a:lnTo>
                    <a:pt x="67" y="33"/>
                  </a:lnTo>
                  <a:lnTo>
                    <a:pt x="69" y="35"/>
                  </a:lnTo>
                  <a:lnTo>
                    <a:pt x="69" y="37"/>
                  </a:lnTo>
                  <a:lnTo>
                    <a:pt x="67" y="37"/>
                  </a:lnTo>
                  <a:lnTo>
                    <a:pt x="64" y="37"/>
                  </a:lnTo>
                  <a:lnTo>
                    <a:pt x="64" y="42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4" y="49"/>
                  </a:lnTo>
                  <a:lnTo>
                    <a:pt x="67" y="52"/>
                  </a:lnTo>
                  <a:lnTo>
                    <a:pt x="62" y="54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2" y="61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3" name="Freeform 327">
              <a:extLst>
                <a:ext uri="{FF2B5EF4-FFF2-40B4-BE49-F238E27FC236}">
                  <a16:creationId xmlns:a16="http://schemas.microsoft.com/office/drawing/2014/main" id="{46EB9CB8-E73A-60F4-9013-733BE5C83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987" y="5140682"/>
              <a:ext cx="83219" cy="82343"/>
            </a:xfrm>
            <a:custGeom>
              <a:avLst/>
              <a:gdLst>
                <a:gd name="T0" fmla="*/ 15 w 40"/>
                <a:gd name="T1" fmla="*/ 36 h 40"/>
                <a:gd name="T2" fmla="*/ 18 w 40"/>
                <a:gd name="T3" fmla="*/ 35 h 40"/>
                <a:gd name="T4" fmla="*/ 25 w 40"/>
                <a:gd name="T5" fmla="*/ 36 h 40"/>
                <a:gd name="T6" fmla="*/ 28 w 40"/>
                <a:gd name="T7" fmla="*/ 38 h 40"/>
                <a:gd name="T8" fmla="*/ 29 w 40"/>
                <a:gd name="T9" fmla="*/ 39 h 40"/>
                <a:gd name="T10" fmla="*/ 32 w 40"/>
                <a:gd name="T11" fmla="*/ 40 h 40"/>
                <a:gd name="T12" fmla="*/ 33 w 40"/>
                <a:gd name="T13" fmla="*/ 40 h 40"/>
                <a:gd name="T14" fmla="*/ 34 w 40"/>
                <a:gd name="T15" fmla="*/ 38 h 40"/>
                <a:gd name="T16" fmla="*/ 32 w 40"/>
                <a:gd name="T17" fmla="*/ 35 h 40"/>
                <a:gd name="T18" fmla="*/ 34 w 40"/>
                <a:gd name="T19" fmla="*/ 31 h 40"/>
                <a:gd name="T20" fmla="*/ 33 w 40"/>
                <a:gd name="T21" fmla="*/ 30 h 40"/>
                <a:gd name="T22" fmla="*/ 32 w 40"/>
                <a:gd name="T23" fmla="*/ 32 h 40"/>
                <a:gd name="T24" fmla="*/ 33 w 40"/>
                <a:gd name="T25" fmla="*/ 29 h 40"/>
                <a:gd name="T26" fmla="*/ 33 w 40"/>
                <a:gd name="T27" fmla="*/ 26 h 40"/>
                <a:gd name="T28" fmla="*/ 34 w 40"/>
                <a:gd name="T29" fmla="*/ 22 h 40"/>
                <a:gd name="T30" fmla="*/ 35 w 40"/>
                <a:gd name="T31" fmla="*/ 23 h 40"/>
                <a:gd name="T32" fmla="*/ 35 w 40"/>
                <a:gd name="T33" fmla="*/ 26 h 40"/>
                <a:gd name="T34" fmla="*/ 36 w 40"/>
                <a:gd name="T35" fmla="*/ 25 h 40"/>
                <a:gd name="T36" fmla="*/ 36 w 40"/>
                <a:gd name="T37" fmla="*/ 18 h 40"/>
                <a:gd name="T38" fmla="*/ 36 w 40"/>
                <a:gd name="T39" fmla="*/ 16 h 40"/>
                <a:gd name="T40" fmla="*/ 35 w 40"/>
                <a:gd name="T41" fmla="*/ 15 h 40"/>
                <a:gd name="T42" fmla="*/ 36 w 40"/>
                <a:gd name="T43" fmla="*/ 14 h 40"/>
                <a:gd name="T44" fmla="*/ 37 w 40"/>
                <a:gd name="T45" fmla="*/ 13 h 40"/>
                <a:gd name="T46" fmla="*/ 39 w 40"/>
                <a:gd name="T47" fmla="*/ 10 h 40"/>
                <a:gd name="T48" fmla="*/ 39 w 40"/>
                <a:gd name="T49" fmla="*/ 8 h 40"/>
                <a:gd name="T50" fmla="*/ 39 w 40"/>
                <a:gd name="T51" fmla="*/ 6 h 40"/>
                <a:gd name="T52" fmla="*/ 39 w 40"/>
                <a:gd name="T53" fmla="*/ 2 h 40"/>
                <a:gd name="T54" fmla="*/ 40 w 40"/>
                <a:gd name="T55" fmla="*/ 1 h 40"/>
                <a:gd name="T56" fmla="*/ 38 w 40"/>
                <a:gd name="T57" fmla="*/ 1 h 40"/>
                <a:gd name="T58" fmla="*/ 36 w 40"/>
                <a:gd name="T59" fmla="*/ 0 h 40"/>
                <a:gd name="T60" fmla="*/ 35 w 40"/>
                <a:gd name="T61" fmla="*/ 2 h 40"/>
                <a:gd name="T62" fmla="*/ 33 w 40"/>
                <a:gd name="T63" fmla="*/ 4 h 40"/>
                <a:gd name="T64" fmla="*/ 31 w 40"/>
                <a:gd name="T65" fmla="*/ 5 h 40"/>
                <a:gd name="T66" fmla="*/ 28 w 40"/>
                <a:gd name="T67" fmla="*/ 5 h 40"/>
                <a:gd name="T68" fmla="*/ 27 w 40"/>
                <a:gd name="T69" fmla="*/ 3 h 40"/>
                <a:gd name="T70" fmla="*/ 26 w 40"/>
                <a:gd name="T71" fmla="*/ 5 h 40"/>
                <a:gd name="T72" fmla="*/ 22 w 40"/>
                <a:gd name="T73" fmla="*/ 7 h 40"/>
                <a:gd name="T74" fmla="*/ 22 w 40"/>
                <a:gd name="T75" fmla="*/ 8 h 40"/>
                <a:gd name="T76" fmla="*/ 18 w 40"/>
                <a:gd name="T77" fmla="*/ 11 h 40"/>
                <a:gd name="T78" fmla="*/ 16 w 40"/>
                <a:gd name="T79" fmla="*/ 11 h 40"/>
                <a:gd name="T80" fmla="*/ 14 w 40"/>
                <a:gd name="T81" fmla="*/ 11 h 40"/>
                <a:gd name="T82" fmla="*/ 9 w 40"/>
                <a:gd name="T83" fmla="*/ 12 h 40"/>
                <a:gd name="T84" fmla="*/ 7 w 40"/>
                <a:gd name="T85" fmla="*/ 14 h 40"/>
                <a:gd name="T86" fmla="*/ 7 w 40"/>
                <a:gd name="T87" fmla="*/ 17 h 40"/>
                <a:gd name="T88" fmla="*/ 4 w 40"/>
                <a:gd name="T89" fmla="*/ 19 h 40"/>
                <a:gd name="T90" fmla="*/ 2 w 40"/>
                <a:gd name="T91" fmla="*/ 20 h 40"/>
                <a:gd name="T92" fmla="*/ 0 w 40"/>
                <a:gd name="T93" fmla="*/ 20 h 40"/>
                <a:gd name="T94" fmla="*/ 3 w 40"/>
                <a:gd name="T95" fmla="*/ 24 h 40"/>
                <a:gd name="T96" fmla="*/ 4 w 40"/>
                <a:gd name="T97" fmla="*/ 26 h 40"/>
                <a:gd name="T98" fmla="*/ 9 w 40"/>
                <a:gd name="T99" fmla="*/ 31 h 40"/>
                <a:gd name="T100" fmla="*/ 14 w 40"/>
                <a:gd name="T10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0"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4"/>
                    <a:pt x="35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4" y="36"/>
                  </a:cubicBezTo>
                  <a:lnTo>
                    <a:pt x="15" y="36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4" name="Freeform 328">
              <a:extLst>
                <a:ext uri="{FF2B5EF4-FFF2-40B4-BE49-F238E27FC236}">
                  <a16:creationId xmlns:a16="http://schemas.microsoft.com/office/drawing/2014/main" id="{EAD5AD76-0ED4-BF4F-AD22-8CE8C987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196" y="5121411"/>
              <a:ext cx="121761" cy="58691"/>
            </a:xfrm>
            <a:custGeom>
              <a:avLst/>
              <a:gdLst>
                <a:gd name="T0" fmla="*/ 52 w 139"/>
                <a:gd name="T1" fmla="*/ 67 h 67"/>
                <a:gd name="T2" fmla="*/ 59 w 139"/>
                <a:gd name="T3" fmla="*/ 62 h 67"/>
                <a:gd name="T4" fmla="*/ 59 w 139"/>
                <a:gd name="T5" fmla="*/ 55 h 67"/>
                <a:gd name="T6" fmla="*/ 64 w 139"/>
                <a:gd name="T7" fmla="*/ 50 h 67"/>
                <a:gd name="T8" fmla="*/ 75 w 139"/>
                <a:gd name="T9" fmla="*/ 48 h 67"/>
                <a:gd name="T10" fmla="*/ 80 w 139"/>
                <a:gd name="T11" fmla="*/ 48 h 67"/>
                <a:gd name="T12" fmla="*/ 85 w 139"/>
                <a:gd name="T13" fmla="*/ 48 h 67"/>
                <a:gd name="T14" fmla="*/ 94 w 139"/>
                <a:gd name="T15" fmla="*/ 41 h 67"/>
                <a:gd name="T16" fmla="*/ 94 w 139"/>
                <a:gd name="T17" fmla="*/ 38 h 67"/>
                <a:gd name="T18" fmla="*/ 104 w 139"/>
                <a:gd name="T19" fmla="*/ 34 h 67"/>
                <a:gd name="T20" fmla="*/ 106 w 139"/>
                <a:gd name="T21" fmla="*/ 29 h 67"/>
                <a:gd name="T22" fmla="*/ 109 w 139"/>
                <a:gd name="T23" fmla="*/ 34 h 67"/>
                <a:gd name="T24" fmla="*/ 116 w 139"/>
                <a:gd name="T25" fmla="*/ 34 h 67"/>
                <a:gd name="T26" fmla="*/ 120 w 139"/>
                <a:gd name="T27" fmla="*/ 31 h 67"/>
                <a:gd name="T28" fmla="*/ 125 w 139"/>
                <a:gd name="T29" fmla="*/ 27 h 67"/>
                <a:gd name="T30" fmla="*/ 127 w 139"/>
                <a:gd name="T31" fmla="*/ 22 h 67"/>
                <a:gd name="T32" fmla="*/ 132 w 139"/>
                <a:gd name="T33" fmla="*/ 24 h 67"/>
                <a:gd name="T34" fmla="*/ 137 w 139"/>
                <a:gd name="T35" fmla="*/ 24 h 67"/>
                <a:gd name="T36" fmla="*/ 137 w 139"/>
                <a:gd name="T37" fmla="*/ 19 h 67"/>
                <a:gd name="T38" fmla="*/ 127 w 139"/>
                <a:gd name="T39" fmla="*/ 15 h 67"/>
                <a:gd name="T40" fmla="*/ 130 w 139"/>
                <a:gd name="T41" fmla="*/ 19 h 67"/>
                <a:gd name="T42" fmla="*/ 120 w 139"/>
                <a:gd name="T43" fmla="*/ 17 h 67"/>
                <a:gd name="T44" fmla="*/ 113 w 139"/>
                <a:gd name="T45" fmla="*/ 17 h 67"/>
                <a:gd name="T46" fmla="*/ 111 w 139"/>
                <a:gd name="T47" fmla="*/ 15 h 67"/>
                <a:gd name="T48" fmla="*/ 113 w 139"/>
                <a:gd name="T49" fmla="*/ 12 h 67"/>
                <a:gd name="T50" fmla="*/ 118 w 139"/>
                <a:gd name="T51" fmla="*/ 12 h 67"/>
                <a:gd name="T52" fmla="*/ 125 w 139"/>
                <a:gd name="T53" fmla="*/ 12 h 67"/>
                <a:gd name="T54" fmla="*/ 116 w 139"/>
                <a:gd name="T55" fmla="*/ 8 h 67"/>
                <a:gd name="T56" fmla="*/ 109 w 139"/>
                <a:gd name="T57" fmla="*/ 8 h 67"/>
                <a:gd name="T58" fmla="*/ 106 w 139"/>
                <a:gd name="T59" fmla="*/ 10 h 67"/>
                <a:gd name="T60" fmla="*/ 94 w 139"/>
                <a:gd name="T61" fmla="*/ 5 h 67"/>
                <a:gd name="T62" fmla="*/ 80 w 139"/>
                <a:gd name="T63" fmla="*/ 0 h 67"/>
                <a:gd name="T64" fmla="*/ 75 w 139"/>
                <a:gd name="T65" fmla="*/ 3 h 67"/>
                <a:gd name="T66" fmla="*/ 73 w 139"/>
                <a:gd name="T67" fmla="*/ 5 h 67"/>
                <a:gd name="T68" fmla="*/ 68 w 139"/>
                <a:gd name="T69" fmla="*/ 5 h 67"/>
                <a:gd name="T70" fmla="*/ 52 w 139"/>
                <a:gd name="T71" fmla="*/ 5 h 67"/>
                <a:gd name="T72" fmla="*/ 35 w 139"/>
                <a:gd name="T73" fmla="*/ 10 h 67"/>
                <a:gd name="T74" fmla="*/ 30 w 139"/>
                <a:gd name="T75" fmla="*/ 10 h 67"/>
                <a:gd name="T76" fmla="*/ 28 w 139"/>
                <a:gd name="T77" fmla="*/ 15 h 67"/>
                <a:gd name="T78" fmla="*/ 19 w 139"/>
                <a:gd name="T79" fmla="*/ 17 h 67"/>
                <a:gd name="T80" fmla="*/ 9 w 139"/>
                <a:gd name="T81" fmla="*/ 27 h 67"/>
                <a:gd name="T82" fmla="*/ 7 w 139"/>
                <a:gd name="T83" fmla="*/ 36 h 67"/>
                <a:gd name="T84" fmla="*/ 2 w 139"/>
                <a:gd name="T85" fmla="*/ 41 h 67"/>
                <a:gd name="T86" fmla="*/ 2 w 139"/>
                <a:gd name="T87" fmla="*/ 43 h 67"/>
                <a:gd name="T88" fmla="*/ 2 w 139"/>
                <a:gd name="T89" fmla="*/ 57 h 67"/>
                <a:gd name="T90" fmla="*/ 12 w 139"/>
                <a:gd name="T91" fmla="*/ 62 h 67"/>
                <a:gd name="T92" fmla="*/ 19 w 139"/>
                <a:gd name="T93" fmla="*/ 62 h 67"/>
                <a:gd name="T94" fmla="*/ 19 w 139"/>
                <a:gd name="T95" fmla="*/ 60 h 67"/>
                <a:gd name="T96" fmla="*/ 23 w 139"/>
                <a:gd name="T97" fmla="*/ 64 h 67"/>
                <a:gd name="T98" fmla="*/ 35 w 139"/>
                <a:gd name="T99" fmla="*/ 67 h 67"/>
                <a:gd name="T100" fmla="*/ 38 w 139"/>
                <a:gd name="T101" fmla="*/ 62 h 67"/>
                <a:gd name="T102" fmla="*/ 42 w 139"/>
                <a:gd name="T103" fmla="*/ 62 h 67"/>
                <a:gd name="T104" fmla="*/ 45 w 139"/>
                <a:gd name="T105" fmla="*/ 62 h 67"/>
                <a:gd name="T106" fmla="*/ 47 w 139"/>
                <a:gd name="T107" fmla="*/ 62 h 67"/>
                <a:gd name="T108" fmla="*/ 47 w 139"/>
                <a:gd name="T109" fmla="*/ 67 h 67"/>
                <a:gd name="T110" fmla="*/ 47 w 139"/>
                <a:gd name="T111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" h="67">
                  <a:moveTo>
                    <a:pt x="47" y="67"/>
                  </a:moveTo>
                  <a:lnTo>
                    <a:pt x="52" y="67"/>
                  </a:lnTo>
                  <a:lnTo>
                    <a:pt x="56" y="67"/>
                  </a:lnTo>
                  <a:lnTo>
                    <a:pt x="59" y="62"/>
                  </a:lnTo>
                  <a:lnTo>
                    <a:pt x="59" y="57"/>
                  </a:lnTo>
                  <a:lnTo>
                    <a:pt x="59" y="55"/>
                  </a:lnTo>
                  <a:lnTo>
                    <a:pt x="59" y="50"/>
                  </a:lnTo>
                  <a:lnTo>
                    <a:pt x="64" y="50"/>
                  </a:lnTo>
                  <a:lnTo>
                    <a:pt x="71" y="45"/>
                  </a:lnTo>
                  <a:lnTo>
                    <a:pt x="75" y="48"/>
                  </a:lnTo>
                  <a:lnTo>
                    <a:pt x="78" y="50"/>
                  </a:lnTo>
                  <a:lnTo>
                    <a:pt x="80" y="48"/>
                  </a:lnTo>
                  <a:lnTo>
                    <a:pt x="82" y="50"/>
                  </a:lnTo>
                  <a:lnTo>
                    <a:pt x="85" y="48"/>
                  </a:lnTo>
                  <a:lnTo>
                    <a:pt x="90" y="45"/>
                  </a:lnTo>
                  <a:lnTo>
                    <a:pt x="94" y="41"/>
                  </a:lnTo>
                  <a:lnTo>
                    <a:pt x="94" y="41"/>
                  </a:lnTo>
                  <a:lnTo>
                    <a:pt x="94" y="38"/>
                  </a:lnTo>
                  <a:lnTo>
                    <a:pt x="99" y="34"/>
                  </a:lnTo>
                  <a:lnTo>
                    <a:pt x="104" y="34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9" y="31"/>
                  </a:lnTo>
                  <a:lnTo>
                    <a:pt x="109" y="34"/>
                  </a:lnTo>
                  <a:lnTo>
                    <a:pt x="113" y="34"/>
                  </a:lnTo>
                  <a:lnTo>
                    <a:pt x="116" y="34"/>
                  </a:lnTo>
                  <a:lnTo>
                    <a:pt x="116" y="31"/>
                  </a:lnTo>
                  <a:lnTo>
                    <a:pt x="120" y="31"/>
                  </a:lnTo>
                  <a:lnTo>
                    <a:pt x="123" y="29"/>
                  </a:lnTo>
                  <a:lnTo>
                    <a:pt x="125" y="27"/>
                  </a:lnTo>
                  <a:lnTo>
                    <a:pt x="127" y="24"/>
                  </a:lnTo>
                  <a:lnTo>
                    <a:pt x="127" y="22"/>
                  </a:lnTo>
                  <a:lnTo>
                    <a:pt x="130" y="22"/>
                  </a:lnTo>
                  <a:lnTo>
                    <a:pt x="132" y="24"/>
                  </a:lnTo>
                  <a:lnTo>
                    <a:pt x="135" y="24"/>
                  </a:lnTo>
                  <a:lnTo>
                    <a:pt x="137" y="24"/>
                  </a:lnTo>
                  <a:lnTo>
                    <a:pt x="139" y="22"/>
                  </a:lnTo>
                  <a:lnTo>
                    <a:pt x="137" y="19"/>
                  </a:lnTo>
                  <a:lnTo>
                    <a:pt x="132" y="17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30" y="19"/>
                  </a:lnTo>
                  <a:lnTo>
                    <a:pt x="125" y="19"/>
                  </a:lnTo>
                  <a:lnTo>
                    <a:pt x="120" y="17"/>
                  </a:lnTo>
                  <a:lnTo>
                    <a:pt x="118" y="17"/>
                  </a:lnTo>
                  <a:lnTo>
                    <a:pt x="113" y="17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6" y="10"/>
                  </a:lnTo>
                  <a:lnTo>
                    <a:pt x="118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0" y="10"/>
                  </a:lnTo>
                  <a:lnTo>
                    <a:pt x="116" y="8"/>
                  </a:lnTo>
                  <a:lnTo>
                    <a:pt x="113" y="8"/>
                  </a:lnTo>
                  <a:lnTo>
                    <a:pt x="109" y="8"/>
                  </a:lnTo>
                  <a:lnTo>
                    <a:pt x="106" y="8"/>
                  </a:lnTo>
                  <a:lnTo>
                    <a:pt x="106" y="10"/>
                  </a:lnTo>
                  <a:lnTo>
                    <a:pt x="104" y="8"/>
                  </a:lnTo>
                  <a:lnTo>
                    <a:pt x="94" y="5"/>
                  </a:lnTo>
                  <a:lnTo>
                    <a:pt x="85" y="5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5" y="3"/>
                  </a:lnTo>
                  <a:lnTo>
                    <a:pt x="78" y="3"/>
                  </a:lnTo>
                  <a:lnTo>
                    <a:pt x="73" y="5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1" y="8"/>
                  </a:lnTo>
                  <a:lnTo>
                    <a:pt x="52" y="5"/>
                  </a:lnTo>
                  <a:lnTo>
                    <a:pt x="40" y="5"/>
                  </a:lnTo>
                  <a:lnTo>
                    <a:pt x="35" y="10"/>
                  </a:lnTo>
                  <a:lnTo>
                    <a:pt x="33" y="8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8" y="15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4" y="24"/>
                  </a:lnTo>
                  <a:lnTo>
                    <a:pt x="9" y="27"/>
                  </a:lnTo>
                  <a:lnTo>
                    <a:pt x="12" y="31"/>
                  </a:lnTo>
                  <a:lnTo>
                    <a:pt x="7" y="36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12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6" y="62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3" y="64"/>
                  </a:lnTo>
                  <a:lnTo>
                    <a:pt x="26" y="67"/>
                  </a:lnTo>
                  <a:lnTo>
                    <a:pt x="35" y="67"/>
                  </a:lnTo>
                  <a:lnTo>
                    <a:pt x="40" y="62"/>
                  </a:lnTo>
                  <a:lnTo>
                    <a:pt x="38" y="62"/>
                  </a:lnTo>
                  <a:lnTo>
                    <a:pt x="40" y="60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5" name="Freeform 329">
              <a:extLst>
                <a:ext uri="{FF2B5EF4-FFF2-40B4-BE49-F238E27FC236}">
                  <a16:creationId xmlns:a16="http://schemas.microsoft.com/office/drawing/2014/main" id="{0584B0ED-4085-87F7-7EB5-F14DCF277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684" y="5152947"/>
              <a:ext cx="45551" cy="27156"/>
            </a:xfrm>
            <a:custGeom>
              <a:avLst/>
              <a:gdLst>
                <a:gd name="T0" fmla="*/ 19 w 52"/>
                <a:gd name="T1" fmla="*/ 0 h 31"/>
                <a:gd name="T2" fmla="*/ 24 w 52"/>
                <a:gd name="T3" fmla="*/ 0 h 31"/>
                <a:gd name="T4" fmla="*/ 24 w 52"/>
                <a:gd name="T5" fmla="*/ 2 h 31"/>
                <a:gd name="T6" fmla="*/ 26 w 52"/>
                <a:gd name="T7" fmla="*/ 2 h 31"/>
                <a:gd name="T8" fmla="*/ 28 w 52"/>
                <a:gd name="T9" fmla="*/ 5 h 31"/>
                <a:gd name="T10" fmla="*/ 33 w 52"/>
                <a:gd name="T11" fmla="*/ 5 h 31"/>
                <a:gd name="T12" fmla="*/ 35 w 52"/>
                <a:gd name="T13" fmla="*/ 5 h 31"/>
                <a:gd name="T14" fmla="*/ 38 w 52"/>
                <a:gd name="T15" fmla="*/ 9 h 31"/>
                <a:gd name="T16" fmla="*/ 40 w 52"/>
                <a:gd name="T17" fmla="*/ 12 h 31"/>
                <a:gd name="T18" fmla="*/ 42 w 52"/>
                <a:gd name="T19" fmla="*/ 12 h 31"/>
                <a:gd name="T20" fmla="*/ 42 w 52"/>
                <a:gd name="T21" fmla="*/ 12 h 31"/>
                <a:gd name="T22" fmla="*/ 42 w 52"/>
                <a:gd name="T23" fmla="*/ 9 h 31"/>
                <a:gd name="T24" fmla="*/ 47 w 52"/>
                <a:gd name="T25" fmla="*/ 9 h 31"/>
                <a:gd name="T26" fmla="*/ 50 w 52"/>
                <a:gd name="T27" fmla="*/ 9 h 31"/>
                <a:gd name="T28" fmla="*/ 52 w 52"/>
                <a:gd name="T29" fmla="*/ 9 h 31"/>
                <a:gd name="T30" fmla="*/ 52 w 52"/>
                <a:gd name="T31" fmla="*/ 14 h 31"/>
                <a:gd name="T32" fmla="*/ 52 w 52"/>
                <a:gd name="T33" fmla="*/ 17 h 31"/>
                <a:gd name="T34" fmla="*/ 52 w 52"/>
                <a:gd name="T35" fmla="*/ 19 h 31"/>
                <a:gd name="T36" fmla="*/ 50 w 52"/>
                <a:gd name="T37" fmla="*/ 21 h 31"/>
                <a:gd name="T38" fmla="*/ 52 w 52"/>
                <a:gd name="T39" fmla="*/ 24 h 31"/>
                <a:gd name="T40" fmla="*/ 50 w 52"/>
                <a:gd name="T41" fmla="*/ 26 h 31"/>
                <a:gd name="T42" fmla="*/ 52 w 52"/>
                <a:gd name="T43" fmla="*/ 26 h 31"/>
                <a:gd name="T44" fmla="*/ 47 w 52"/>
                <a:gd name="T45" fmla="*/ 31 h 31"/>
                <a:gd name="T46" fmla="*/ 38 w 52"/>
                <a:gd name="T47" fmla="*/ 31 h 31"/>
                <a:gd name="T48" fmla="*/ 35 w 52"/>
                <a:gd name="T49" fmla="*/ 28 h 31"/>
                <a:gd name="T50" fmla="*/ 33 w 52"/>
                <a:gd name="T51" fmla="*/ 24 h 31"/>
                <a:gd name="T52" fmla="*/ 31 w 52"/>
                <a:gd name="T53" fmla="*/ 24 h 31"/>
                <a:gd name="T54" fmla="*/ 28 w 52"/>
                <a:gd name="T55" fmla="*/ 26 h 31"/>
                <a:gd name="T56" fmla="*/ 31 w 52"/>
                <a:gd name="T57" fmla="*/ 26 h 31"/>
                <a:gd name="T58" fmla="*/ 31 w 52"/>
                <a:gd name="T59" fmla="*/ 28 h 31"/>
                <a:gd name="T60" fmla="*/ 24 w 52"/>
                <a:gd name="T61" fmla="*/ 26 h 31"/>
                <a:gd name="T62" fmla="*/ 16 w 52"/>
                <a:gd name="T63" fmla="*/ 21 h 31"/>
                <a:gd name="T64" fmla="*/ 14 w 52"/>
                <a:gd name="T65" fmla="*/ 21 h 31"/>
                <a:gd name="T66" fmla="*/ 9 w 52"/>
                <a:gd name="T67" fmla="*/ 21 h 31"/>
                <a:gd name="T68" fmla="*/ 7 w 52"/>
                <a:gd name="T69" fmla="*/ 19 h 31"/>
                <a:gd name="T70" fmla="*/ 2 w 52"/>
                <a:gd name="T71" fmla="*/ 19 h 31"/>
                <a:gd name="T72" fmla="*/ 0 w 52"/>
                <a:gd name="T73" fmla="*/ 17 h 31"/>
                <a:gd name="T74" fmla="*/ 2 w 52"/>
                <a:gd name="T75" fmla="*/ 14 h 31"/>
                <a:gd name="T76" fmla="*/ 2 w 52"/>
                <a:gd name="T77" fmla="*/ 12 h 31"/>
                <a:gd name="T78" fmla="*/ 5 w 52"/>
                <a:gd name="T79" fmla="*/ 9 h 31"/>
                <a:gd name="T80" fmla="*/ 12 w 52"/>
                <a:gd name="T81" fmla="*/ 7 h 31"/>
                <a:gd name="T82" fmla="*/ 14 w 52"/>
                <a:gd name="T83" fmla="*/ 7 h 31"/>
                <a:gd name="T84" fmla="*/ 14 w 52"/>
                <a:gd name="T85" fmla="*/ 5 h 31"/>
                <a:gd name="T86" fmla="*/ 19 w 52"/>
                <a:gd name="T87" fmla="*/ 0 h 31"/>
                <a:gd name="T88" fmla="*/ 19 w 52"/>
                <a:gd name="T8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31">
                  <a:moveTo>
                    <a:pt x="19" y="0"/>
                  </a:moveTo>
                  <a:lnTo>
                    <a:pt x="24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5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8" y="9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9"/>
                  </a:lnTo>
                  <a:lnTo>
                    <a:pt x="47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2" y="14"/>
                  </a:lnTo>
                  <a:lnTo>
                    <a:pt x="52" y="17"/>
                  </a:lnTo>
                  <a:lnTo>
                    <a:pt x="52" y="19"/>
                  </a:lnTo>
                  <a:lnTo>
                    <a:pt x="50" y="21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47" y="31"/>
                  </a:lnTo>
                  <a:lnTo>
                    <a:pt x="38" y="31"/>
                  </a:lnTo>
                  <a:lnTo>
                    <a:pt x="35" y="28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28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24" y="26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7" y="19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5" y="9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6" name="Freeform 330">
              <a:extLst>
                <a:ext uri="{FF2B5EF4-FFF2-40B4-BE49-F238E27FC236}">
                  <a16:creationId xmlns:a16="http://schemas.microsoft.com/office/drawing/2014/main" id="{F17CE222-F571-F8B4-348A-F436BBDE7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08" y="5078488"/>
              <a:ext cx="20148" cy="45551"/>
            </a:xfrm>
            <a:custGeom>
              <a:avLst/>
              <a:gdLst>
                <a:gd name="T0" fmla="*/ 0 w 23"/>
                <a:gd name="T1" fmla="*/ 14 h 52"/>
                <a:gd name="T2" fmla="*/ 0 w 23"/>
                <a:gd name="T3" fmla="*/ 14 h 52"/>
                <a:gd name="T4" fmla="*/ 0 w 23"/>
                <a:gd name="T5" fmla="*/ 9 h 52"/>
                <a:gd name="T6" fmla="*/ 2 w 23"/>
                <a:gd name="T7" fmla="*/ 9 h 52"/>
                <a:gd name="T8" fmla="*/ 7 w 23"/>
                <a:gd name="T9" fmla="*/ 9 h 52"/>
                <a:gd name="T10" fmla="*/ 7 w 23"/>
                <a:gd name="T11" fmla="*/ 9 h 52"/>
                <a:gd name="T12" fmla="*/ 7 w 23"/>
                <a:gd name="T13" fmla="*/ 12 h 52"/>
                <a:gd name="T14" fmla="*/ 7 w 23"/>
                <a:gd name="T15" fmla="*/ 9 h 52"/>
                <a:gd name="T16" fmla="*/ 9 w 23"/>
                <a:gd name="T17" fmla="*/ 9 h 52"/>
                <a:gd name="T18" fmla="*/ 9 w 23"/>
                <a:gd name="T19" fmla="*/ 9 h 52"/>
                <a:gd name="T20" fmla="*/ 11 w 23"/>
                <a:gd name="T21" fmla="*/ 5 h 52"/>
                <a:gd name="T22" fmla="*/ 14 w 23"/>
                <a:gd name="T23" fmla="*/ 2 h 52"/>
                <a:gd name="T24" fmla="*/ 14 w 23"/>
                <a:gd name="T25" fmla="*/ 0 h 52"/>
                <a:gd name="T26" fmla="*/ 16 w 23"/>
                <a:gd name="T27" fmla="*/ 0 h 52"/>
                <a:gd name="T28" fmla="*/ 18 w 23"/>
                <a:gd name="T29" fmla="*/ 0 h 52"/>
                <a:gd name="T30" fmla="*/ 18 w 23"/>
                <a:gd name="T31" fmla="*/ 2 h 52"/>
                <a:gd name="T32" fmla="*/ 21 w 23"/>
                <a:gd name="T33" fmla="*/ 0 h 52"/>
                <a:gd name="T34" fmla="*/ 23 w 23"/>
                <a:gd name="T35" fmla="*/ 0 h 52"/>
                <a:gd name="T36" fmla="*/ 23 w 23"/>
                <a:gd name="T37" fmla="*/ 2 h 52"/>
                <a:gd name="T38" fmla="*/ 23 w 23"/>
                <a:gd name="T39" fmla="*/ 5 h 52"/>
                <a:gd name="T40" fmla="*/ 23 w 23"/>
                <a:gd name="T41" fmla="*/ 14 h 52"/>
                <a:gd name="T42" fmla="*/ 21 w 23"/>
                <a:gd name="T43" fmla="*/ 19 h 52"/>
                <a:gd name="T44" fmla="*/ 18 w 23"/>
                <a:gd name="T45" fmla="*/ 23 h 52"/>
                <a:gd name="T46" fmla="*/ 21 w 23"/>
                <a:gd name="T47" fmla="*/ 26 h 52"/>
                <a:gd name="T48" fmla="*/ 21 w 23"/>
                <a:gd name="T49" fmla="*/ 33 h 52"/>
                <a:gd name="T50" fmla="*/ 18 w 23"/>
                <a:gd name="T51" fmla="*/ 38 h 52"/>
                <a:gd name="T52" fmla="*/ 14 w 23"/>
                <a:gd name="T53" fmla="*/ 47 h 52"/>
                <a:gd name="T54" fmla="*/ 11 w 23"/>
                <a:gd name="T55" fmla="*/ 45 h 52"/>
                <a:gd name="T56" fmla="*/ 7 w 23"/>
                <a:gd name="T57" fmla="*/ 49 h 52"/>
                <a:gd name="T58" fmla="*/ 7 w 23"/>
                <a:gd name="T59" fmla="*/ 52 h 52"/>
                <a:gd name="T60" fmla="*/ 7 w 23"/>
                <a:gd name="T61" fmla="*/ 52 h 52"/>
                <a:gd name="T62" fmla="*/ 4 w 23"/>
                <a:gd name="T63" fmla="*/ 52 h 52"/>
                <a:gd name="T64" fmla="*/ 2 w 23"/>
                <a:gd name="T65" fmla="*/ 52 h 52"/>
                <a:gd name="T66" fmla="*/ 0 w 23"/>
                <a:gd name="T67" fmla="*/ 52 h 52"/>
                <a:gd name="T68" fmla="*/ 0 w 23"/>
                <a:gd name="T69" fmla="*/ 14 h 52"/>
                <a:gd name="T70" fmla="*/ 0 w 23"/>
                <a:gd name="T71" fmla="*/ 14 h 52"/>
                <a:gd name="T72" fmla="*/ 0 w 23"/>
                <a:gd name="T73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52">
                  <a:moveTo>
                    <a:pt x="0" y="14"/>
                  </a:moveTo>
                  <a:lnTo>
                    <a:pt x="0" y="14"/>
                  </a:lnTo>
                  <a:lnTo>
                    <a:pt x="0" y="9"/>
                  </a:lnTo>
                  <a:lnTo>
                    <a:pt x="2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14"/>
                  </a:lnTo>
                  <a:lnTo>
                    <a:pt x="21" y="19"/>
                  </a:lnTo>
                  <a:lnTo>
                    <a:pt x="18" y="23"/>
                  </a:lnTo>
                  <a:lnTo>
                    <a:pt x="21" y="26"/>
                  </a:lnTo>
                  <a:lnTo>
                    <a:pt x="21" y="33"/>
                  </a:lnTo>
                  <a:lnTo>
                    <a:pt x="18" y="38"/>
                  </a:lnTo>
                  <a:lnTo>
                    <a:pt x="14" y="47"/>
                  </a:lnTo>
                  <a:lnTo>
                    <a:pt x="11" y="45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7" name="Freeform 331">
              <a:extLst>
                <a:ext uri="{FF2B5EF4-FFF2-40B4-BE49-F238E27FC236}">
                  <a16:creationId xmlns:a16="http://schemas.microsoft.com/office/drawing/2014/main" id="{5A18E962-F868-C361-855C-3D97ED2D4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017" y="5088999"/>
              <a:ext cx="77087" cy="78839"/>
            </a:xfrm>
            <a:custGeom>
              <a:avLst/>
              <a:gdLst>
                <a:gd name="T0" fmla="*/ 43 w 88"/>
                <a:gd name="T1" fmla="*/ 90 h 90"/>
                <a:gd name="T2" fmla="*/ 45 w 88"/>
                <a:gd name="T3" fmla="*/ 87 h 90"/>
                <a:gd name="T4" fmla="*/ 45 w 88"/>
                <a:gd name="T5" fmla="*/ 85 h 90"/>
                <a:gd name="T6" fmla="*/ 48 w 88"/>
                <a:gd name="T7" fmla="*/ 82 h 90"/>
                <a:gd name="T8" fmla="*/ 55 w 88"/>
                <a:gd name="T9" fmla="*/ 80 h 90"/>
                <a:gd name="T10" fmla="*/ 57 w 88"/>
                <a:gd name="T11" fmla="*/ 80 h 90"/>
                <a:gd name="T12" fmla="*/ 57 w 88"/>
                <a:gd name="T13" fmla="*/ 78 h 90"/>
                <a:gd name="T14" fmla="*/ 62 w 88"/>
                <a:gd name="T15" fmla="*/ 73 h 90"/>
                <a:gd name="T16" fmla="*/ 67 w 88"/>
                <a:gd name="T17" fmla="*/ 68 h 90"/>
                <a:gd name="T18" fmla="*/ 64 w 88"/>
                <a:gd name="T19" fmla="*/ 64 h 90"/>
                <a:gd name="T20" fmla="*/ 69 w 88"/>
                <a:gd name="T21" fmla="*/ 61 h 90"/>
                <a:gd name="T22" fmla="*/ 74 w 88"/>
                <a:gd name="T23" fmla="*/ 54 h 90"/>
                <a:gd name="T24" fmla="*/ 76 w 88"/>
                <a:gd name="T25" fmla="*/ 54 h 90"/>
                <a:gd name="T26" fmla="*/ 83 w 88"/>
                <a:gd name="T27" fmla="*/ 52 h 90"/>
                <a:gd name="T28" fmla="*/ 83 w 88"/>
                <a:gd name="T29" fmla="*/ 47 h 90"/>
                <a:gd name="T30" fmla="*/ 85 w 88"/>
                <a:gd name="T31" fmla="*/ 47 h 90"/>
                <a:gd name="T32" fmla="*/ 88 w 88"/>
                <a:gd name="T33" fmla="*/ 45 h 90"/>
                <a:gd name="T34" fmla="*/ 85 w 88"/>
                <a:gd name="T35" fmla="*/ 42 h 90"/>
                <a:gd name="T36" fmla="*/ 81 w 88"/>
                <a:gd name="T37" fmla="*/ 42 h 90"/>
                <a:gd name="T38" fmla="*/ 81 w 88"/>
                <a:gd name="T39" fmla="*/ 45 h 90"/>
                <a:gd name="T40" fmla="*/ 76 w 88"/>
                <a:gd name="T41" fmla="*/ 42 h 90"/>
                <a:gd name="T42" fmla="*/ 74 w 88"/>
                <a:gd name="T43" fmla="*/ 42 h 90"/>
                <a:gd name="T44" fmla="*/ 74 w 88"/>
                <a:gd name="T45" fmla="*/ 40 h 90"/>
                <a:gd name="T46" fmla="*/ 71 w 88"/>
                <a:gd name="T47" fmla="*/ 40 h 90"/>
                <a:gd name="T48" fmla="*/ 69 w 88"/>
                <a:gd name="T49" fmla="*/ 40 h 90"/>
                <a:gd name="T50" fmla="*/ 67 w 88"/>
                <a:gd name="T51" fmla="*/ 40 h 90"/>
                <a:gd name="T52" fmla="*/ 67 w 88"/>
                <a:gd name="T53" fmla="*/ 2 h 90"/>
                <a:gd name="T54" fmla="*/ 67 w 88"/>
                <a:gd name="T55" fmla="*/ 2 h 90"/>
                <a:gd name="T56" fmla="*/ 31 w 88"/>
                <a:gd name="T57" fmla="*/ 0 h 90"/>
                <a:gd name="T58" fmla="*/ 31 w 88"/>
                <a:gd name="T59" fmla="*/ 11 h 90"/>
                <a:gd name="T60" fmla="*/ 22 w 88"/>
                <a:gd name="T61" fmla="*/ 11 h 90"/>
                <a:gd name="T62" fmla="*/ 24 w 88"/>
                <a:gd name="T63" fmla="*/ 14 h 90"/>
                <a:gd name="T64" fmla="*/ 26 w 88"/>
                <a:gd name="T65" fmla="*/ 16 h 90"/>
                <a:gd name="T66" fmla="*/ 29 w 88"/>
                <a:gd name="T67" fmla="*/ 21 h 90"/>
                <a:gd name="T68" fmla="*/ 31 w 88"/>
                <a:gd name="T69" fmla="*/ 23 h 90"/>
                <a:gd name="T70" fmla="*/ 33 w 88"/>
                <a:gd name="T71" fmla="*/ 23 h 90"/>
                <a:gd name="T72" fmla="*/ 36 w 88"/>
                <a:gd name="T73" fmla="*/ 26 h 90"/>
                <a:gd name="T74" fmla="*/ 36 w 88"/>
                <a:gd name="T75" fmla="*/ 28 h 90"/>
                <a:gd name="T76" fmla="*/ 38 w 88"/>
                <a:gd name="T77" fmla="*/ 30 h 90"/>
                <a:gd name="T78" fmla="*/ 41 w 88"/>
                <a:gd name="T79" fmla="*/ 30 h 90"/>
                <a:gd name="T80" fmla="*/ 43 w 88"/>
                <a:gd name="T81" fmla="*/ 33 h 90"/>
                <a:gd name="T82" fmla="*/ 43 w 88"/>
                <a:gd name="T83" fmla="*/ 35 h 90"/>
                <a:gd name="T84" fmla="*/ 41 w 88"/>
                <a:gd name="T85" fmla="*/ 37 h 90"/>
                <a:gd name="T86" fmla="*/ 15 w 88"/>
                <a:gd name="T87" fmla="*/ 37 h 90"/>
                <a:gd name="T88" fmla="*/ 3 w 88"/>
                <a:gd name="T89" fmla="*/ 56 h 90"/>
                <a:gd name="T90" fmla="*/ 3 w 88"/>
                <a:gd name="T91" fmla="*/ 61 h 90"/>
                <a:gd name="T92" fmla="*/ 3 w 88"/>
                <a:gd name="T93" fmla="*/ 61 h 90"/>
                <a:gd name="T94" fmla="*/ 3 w 88"/>
                <a:gd name="T95" fmla="*/ 64 h 90"/>
                <a:gd name="T96" fmla="*/ 5 w 88"/>
                <a:gd name="T97" fmla="*/ 66 h 90"/>
                <a:gd name="T98" fmla="*/ 5 w 88"/>
                <a:gd name="T99" fmla="*/ 66 h 90"/>
                <a:gd name="T100" fmla="*/ 5 w 88"/>
                <a:gd name="T101" fmla="*/ 68 h 90"/>
                <a:gd name="T102" fmla="*/ 3 w 88"/>
                <a:gd name="T103" fmla="*/ 68 h 90"/>
                <a:gd name="T104" fmla="*/ 3 w 88"/>
                <a:gd name="T105" fmla="*/ 71 h 90"/>
                <a:gd name="T106" fmla="*/ 0 w 88"/>
                <a:gd name="T107" fmla="*/ 71 h 90"/>
                <a:gd name="T108" fmla="*/ 5 w 88"/>
                <a:gd name="T109" fmla="*/ 75 h 90"/>
                <a:gd name="T110" fmla="*/ 7 w 88"/>
                <a:gd name="T111" fmla="*/ 80 h 90"/>
                <a:gd name="T112" fmla="*/ 10 w 88"/>
                <a:gd name="T113" fmla="*/ 80 h 90"/>
                <a:gd name="T114" fmla="*/ 12 w 88"/>
                <a:gd name="T115" fmla="*/ 85 h 90"/>
                <a:gd name="T116" fmla="*/ 24 w 88"/>
                <a:gd name="T117" fmla="*/ 87 h 90"/>
                <a:gd name="T118" fmla="*/ 31 w 88"/>
                <a:gd name="T119" fmla="*/ 87 h 90"/>
                <a:gd name="T120" fmla="*/ 36 w 88"/>
                <a:gd name="T121" fmla="*/ 87 h 90"/>
                <a:gd name="T122" fmla="*/ 43 w 88"/>
                <a:gd name="T123" fmla="*/ 90 h 90"/>
                <a:gd name="T124" fmla="*/ 43 w 88"/>
                <a:gd name="T12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" h="90">
                  <a:moveTo>
                    <a:pt x="43" y="90"/>
                  </a:moveTo>
                  <a:lnTo>
                    <a:pt x="45" y="87"/>
                  </a:lnTo>
                  <a:lnTo>
                    <a:pt x="45" y="85"/>
                  </a:lnTo>
                  <a:lnTo>
                    <a:pt x="48" y="82"/>
                  </a:lnTo>
                  <a:lnTo>
                    <a:pt x="55" y="80"/>
                  </a:lnTo>
                  <a:lnTo>
                    <a:pt x="57" y="80"/>
                  </a:lnTo>
                  <a:lnTo>
                    <a:pt x="57" y="78"/>
                  </a:lnTo>
                  <a:lnTo>
                    <a:pt x="62" y="73"/>
                  </a:lnTo>
                  <a:lnTo>
                    <a:pt x="67" y="68"/>
                  </a:lnTo>
                  <a:lnTo>
                    <a:pt x="64" y="64"/>
                  </a:lnTo>
                  <a:lnTo>
                    <a:pt x="69" y="61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83" y="52"/>
                  </a:lnTo>
                  <a:lnTo>
                    <a:pt x="83" y="47"/>
                  </a:lnTo>
                  <a:lnTo>
                    <a:pt x="85" y="47"/>
                  </a:lnTo>
                  <a:lnTo>
                    <a:pt x="88" y="45"/>
                  </a:lnTo>
                  <a:lnTo>
                    <a:pt x="85" y="42"/>
                  </a:lnTo>
                  <a:lnTo>
                    <a:pt x="81" y="42"/>
                  </a:lnTo>
                  <a:lnTo>
                    <a:pt x="81" y="45"/>
                  </a:lnTo>
                  <a:lnTo>
                    <a:pt x="76" y="42"/>
                  </a:lnTo>
                  <a:lnTo>
                    <a:pt x="74" y="42"/>
                  </a:lnTo>
                  <a:lnTo>
                    <a:pt x="74" y="40"/>
                  </a:lnTo>
                  <a:lnTo>
                    <a:pt x="71" y="40"/>
                  </a:lnTo>
                  <a:lnTo>
                    <a:pt x="69" y="40"/>
                  </a:lnTo>
                  <a:lnTo>
                    <a:pt x="67" y="40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31" y="0"/>
                  </a:lnTo>
                  <a:lnTo>
                    <a:pt x="31" y="11"/>
                  </a:lnTo>
                  <a:lnTo>
                    <a:pt x="22" y="11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9" y="21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1" y="30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7"/>
                  </a:lnTo>
                  <a:lnTo>
                    <a:pt x="15" y="37"/>
                  </a:lnTo>
                  <a:lnTo>
                    <a:pt x="3" y="56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3" y="68"/>
                  </a:lnTo>
                  <a:lnTo>
                    <a:pt x="3" y="71"/>
                  </a:lnTo>
                  <a:lnTo>
                    <a:pt x="0" y="71"/>
                  </a:lnTo>
                  <a:lnTo>
                    <a:pt x="5" y="75"/>
                  </a:lnTo>
                  <a:lnTo>
                    <a:pt x="7" y="80"/>
                  </a:lnTo>
                  <a:lnTo>
                    <a:pt x="10" y="80"/>
                  </a:lnTo>
                  <a:lnTo>
                    <a:pt x="12" y="85"/>
                  </a:lnTo>
                  <a:lnTo>
                    <a:pt x="24" y="87"/>
                  </a:lnTo>
                  <a:lnTo>
                    <a:pt x="31" y="87"/>
                  </a:lnTo>
                  <a:lnTo>
                    <a:pt x="36" y="87"/>
                  </a:lnTo>
                  <a:lnTo>
                    <a:pt x="43" y="90"/>
                  </a:lnTo>
                  <a:lnTo>
                    <a:pt x="43" y="9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8" name="Freeform 332">
              <a:extLst>
                <a:ext uri="{FF2B5EF4-FFF2-40B4-BE49-F238E27FC236}">
                  <a16:creationId xmlns:a16="http://schemas.microsoft.com/office/drawing/2014/main" id="{4865A92B-5EF5-5795-A84C-5AD2B8E5F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6055" y="4764885"/>
              <a:ext cx="522087" cy="386310"/>
            </a:xfrm>
            <a:custGeom>
              <a:avLst/>
              <a:gdLst>
                <a:gd name="T0" fmla="*/ 225 w 596"/>
                <a:gd name="T1" fmla="*/ 41 h 441"/>
                <a:gd name="T2" fmla="*/ 239 w 596"/>
                <a:gd name="T3" fmla="*/ 62 h 441"/>
                <a:gd name="T4" fmla="*/ 248 w 596"/>
                <a:gd name="T5" fmla="*/ 86 h 441"/>
                <a:gd name="T6" fmla="*/ 265 w 596"/>
                <a:gd name="T7" fmla="*/ 97 h 441"/>
                <a:gd name="T8" fmla="*/ 284 w 596"/>
                <a:gd name="T9" fmla="*/ 97 h 441"/>
                <a:gd name="T10" fmla="*/ 310 w 596"/>
                <a:gd name="T11" fmla="*/ 83 h 441"/>
                <a:gd name="T12" fmla="*/ 329 w 596"/>
                <a:gd name="T13" fmla="*/ 114 h 441"/>
                <a:gd name="T14" fmla="*/ 348 w 596"/>
                <a:gd name="T15" fmla="*/ 150 h 441"/>
                <a:gd name="T16" fmla="*/ 371 w 596"/>
                <a:gd name="T17" fmla="*/ 178 h 441"/>
                <a:gd name="T18" fmla="*/ 386 w 596"/>
                <a:gd name="T19" fmla="*/ 187 h 441"/>
                <a:gd name="T20" fmla="*/ 376 w 596"/>
                <a:gd name="T21" fmla="*/ 206 h 441"/>
                <a:gd name="T22" fmla="*/ 369 w 596"/>
                <a:gd name="T23" fmla="*/ 261 h 441"/>
                <a:gd name="T24" fmla="*/ 374 w 596"/>
                <a:gd name="T25" fmla="*/ 296 h 441"/>
                <a:gd name="T26" fmla="*/ 407 w 596"/>
                <a:gd name="T27" fmla="*/ 348 h 441"/>
                <a:gd name="T28" fmla="*/ 452 w 596"/>
                <a:gd name="T29" fmla="*/ 355 h 441"/>
                <a:gd name="T30" fmla="*/ 487 w 596"/>
                <a:gd name="T31" fmla="*/ 360 h 441"/>
                <a:gd name="T32" fmla="*/ 509 w 596"/>
                <a:gd name="T33" fmla="*/ 327 h 441"/>
                <a:gd name="T34" fmla="*/ 561 w 596"/>
                <a:gd name="T35" fmla="*/ 287 h 441"/>
                <a:gd name="T36" fmla="*/ 587 w 596"/>
                <a:gd name="T37" fmla="*/ 308 h 441"/>
                <a:gd name="T38" fmla="*/ 572 w 596"/>
                <a:gd name="T39" fmla="*/ 341 h 441"/>
                <a:gd name="T40" fmla="*/ 563 w 596"/>
                <a:gd name="T41" fmla="*/ 348 h 441"/>
                <a:gd name="T42" fmla="*/ 542 w 596"/>
                <a:gd name="T43" fmla="*/ 367 h 441"/>
                <a:gd name="T44" fmla="*/ 494 w 596"/>
                <a:gd name="T45" fmla="*/ 386 h 441"/>
                <a:gd name="T46" fmla="*/ 483 w 596"/>
                <a:gd name="T47" fmla="*/ 407 h 441"/>
                <a:gd name="T48" fmla="*/ 466 w 596"/>
                <a:gd name="T49" fmla="*/ 438 h 441"/>
                <a:gd name="T50" fmla="*/ 426 w 596"/>
                <a:gd name="T51" fmla="*/ 405 h 441"/>
                <a:gd name="T52" fmla="*/ 423 w 596"/>
                <a:gd name="T53" fmla="*/ 405 h 441"/>
                <a:gd name="T54" fmla="*/ 416 w 596"/>
                <a:gd name="T55" fmla="*/ 407 h 441"/>
                <a:gd name="T56" fmla="*/ 348 w 596"/>
                <a:gd name="T57" fmla="*/ 405 h 441"/>
                <a:gd name="T58" fmla="*/ 301 w 596"/>
                <a:gd name="T59" fmla="*/ 389 h 441"/>
                <a:gd name="T60" fmla="*/ 251 w 596"/>
                <a:gd name="T61" fmla="*/ 363 h 441"/>
                <a:gd name="T62" fmla="*/ 215 w 596"/>
                <a:gd name="T63" fmla="*/ 339 h 441"/>
                <a:gd name="T64" fmla="*/ 206 w 596"/>
                <a:gd name="T65" fmla="*/ 308 h 441"/>
                <a:gd name="T66" fmla="*/ 204 w 596"/>
                <a:gd name="T67" fmla="*/ 263 h 441"/>
                <a:gd name="T68" fmla="*/ 161 w 596"/>
                <a:gd name="T69" fmla="*/ 209 h 441"/>
                <a:gd name="T70" fmla="*/ 137 w 596"/>
                <a:gd name="T71" fmla="*/ 185 h 441"/>
                <a:gd name="T72" fmla="*/ 140 w 596"/>
                <a:gd name="T73" fmla="*/ 164 h 441"/>
                <a:gd name="T74" fmla="*/ 116 w 596"/>
                <a:gd name="T75" fmla="*/ 133 h 441"/>
                <a:gd name="T76" fmla="*/ 97 w 596"/>
                <a:gd name="T77" fmla="*/ 112 h 441"/>
                <a:gd name="T78" fmla="*/ 81 w 596"/>
                <a:gd name="T79" fmla="*/ 74 h 441"/>
                <a:gd name="T80" fmla="*/ 69 w 596"/>
                <a:gd name="T81" fmla="*/ 38 h 441"/>
                <a:gd name="T82" fmla="*/ 43 w 596"/>
                <a:gd name="T83" fmla="*/ 41 h 441"/>
                <a:gd name="T84" fmla="*/ 59 w 596"/>
                <a:gd name="T85" fmla="*/ 95 h 441"/>
                <a:gd name="T86" fmla="*/ 81 w 596"/>
                <a:gd name="T87" fmla="*/ 131 h 441"/>
                <a:gd name="T88" fmla="*/ 92 w 596"/>
                <a:gd name="T89" fmla="*/ 152 h 441"/>
                <a:gd name="T90" fmla="*/ 102 w 596"/>
                <a:gd name="T91" fmla="*/ 192 h 441"/>
                <a:gd name="T92" fmla="*/ 114 w 596"/>
                <a:gd name="T93" fmla="*/ 216 h 441"/>
                <a:gd name="T94" fmla="*/ 118 w 596"/>
                <a:gd name="T95" fmla="*/ 249 h 441"/>
                <a:gd name="T96" fmla="*/ 88 w 596"/>
                <a:gd name="T97" fmla="*/ 211 h 441"/>
                <a:gd name="T98" fmla="*/ 74 w 596"/>
                <a:gd name="T99" fmla="*/ 166 h 441"/>
                <a:gd name="T100" fmla="*/ 52 w 596"/>
                <a:gd name="T101" fmla="*/ 150 h 441"/>
                <a:gd name="T102" fmla="*/ 33 w 596"/>
                <a:gd name="T103" fmla="*/ 126 h 441"/>
                <a:gd name="T104" fmla="*/ 48 w 596"/>
                <a:gd name="T105" fmla="*/ 116 h 441"/>
                <a:gd name="T106" fmla="*/ 22 w 596"/>
                <a:gd name="T107" fmla="*/ 79 h 441"/>
                <a:gd name="T108" fmla="*/ 14 w 596"/>
                <a:gd name="T109" fmla="*/ 41 h 441"/>
                <a:gd name="T110" fmla="*/ 109 w 596"/>
                <a:gd name="T111" fmla="*/ 202 h 441"/>
                <a:gd name="T112" fmla="*/ 114 w 596"/>
                <a:gd name="T113" fmla="*/ 213 h 441"/>
                <a:gd name="T114" fmla="*/ 379 w 596"/>
                <a:gd name="T115" fmla="*/ 204 h 441"/>
                <a:gd name="T116" fmla="*/ 374 w 596"/>
                <a:gd name="T117" fmla="*/ 218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6" h="441">
                  <a:moveTo>
                    <a:pt x="0" y="3"/>
                  </a:moveTo>
                  <a:lnTo>
                    <a:pt x="50" y="0"/>
                  </a:lnTo>
                  <a:lnTo>
                    <a:pt x="52" y="3"/>
                  </a:lnTo>
                  <a:lnTo>
                    <a:pt x="50" y="5"/>
                  </a:lnTo>
                  <a:lnTo>
                    <a:pt x="121" y="36"/>
                  </a:lnTo>
                  <a:lnTo>
                    <a:pt x="180" y="38"/>
                  </a:lnTo>
                  <a:lnTo>
                    <a:pt x="182" y="31"/>
                  </a:lnTo>
                  <a:lnTo>
                    <a:pt x="215" y="31"/>
                  </a:lnTo>
                  <a:lnTo>
                    <a:pt x="218" y="34"/>
                  </a:lnTo>
                  <a:lnTo>
                    <a:pt x="222" y="38"/>
                  </a:lnTo>
                  <a:lnTo>
                    <a:pt x="225" y="41"/>
                  </a:lnTo>
                  <a:lnTo>
                    <a:pt x="225" y="43"/>
                  </a:lnTo>
                  <a:lnTo>
                    <a:pt x="227" y="43"/>
                  </a:lnTo>
                  <a:lnTo>
                    <a:pt x="227" y="45"/>
                  </a:lnTo>
                  <a:lnTo>
                    <a:pt x="227" y="48"/>
                  </a:lnTo>
                  <a:lnTo>
                    <a:pt x="230" y="50"/>
                  </a:lnTo>
                  <a:lnTo>
                    <a:pt x="234" y="53"/>
                  </a:lnTo>
                  <a:lnTo>
                    <a:pt x="234" y="55"/>
                  </a:lnTo>
                  <a:lnTo>
                    <a:pt x="232" y="55"/>
                  </a:lnTo>
                  <a:lnTo>
                    <a:pt x="234" y="57"/>
                  </a:lnTo>
                  <a:lnTo>
                    <a:pt x="239" y="57"/>
                  </a:lnTo>
                  <a:lnTo>
                    <a:pt x="239" y="62"/>
                  </a:lnTo>
                  <a:lnTo>
                    <a:pt x="241" y="67"/>
                  </a:lnTo>
                  <a:lnTo>
                    <a:pt x="241" y="67"/>
                  </a:lnTo>
                  <a:lnTo>
                    <a:pt x="244" y="67"/>
                  </a:lnTo>
                  <a:lnTo>
                    <a:pt x="244" y="69"/>
                  </a:lnTo>
                  <a:lnTo>
                    <a:pt x="246" y="71"/>
                  </a:lnTo>
                  <a:lnTo>
                    <a:pt x="246" y="74"/>
                  </a:lnTo>
                  <a:lnTo>
                    <a:pt x="246" y="76"/>
                  </a:lnTo>
                  <a:lnTo>
                    <a:pt x="241" y="76"/>
                  </a:lnTo>
                  <a:lnTo>
                    <a:pt x="241" y="79"/>
                  </a:lnTo>
                  <a:lnTo>
                    <a:pt x="246" y="81"/>
                  </a:lnTo>
                  <a:lnTo>
                    <a:pt x="248" y="86"/>
                  </a:lnTo>
                  <a:lnTo>
                    <a:pt x="251" y="88"/>
                  </a:lnTo>
                  <a:lnTo>
                    <a:pt x="251" y="90"/>
                  </a:lnTo>
                  <a:lnTo>
                    <a:pt x="251" y="90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6" y="93"/>
                  </a:lnTo>
                  <a:lnTo>
                    <a:pt x="258" y="93"/>
                  </a:lnTo>
                  <a:lnTo>
                    <a:pt x="258" y="95"/>
                  </a:lnTo>
                  <a:lnTo>
                    <a:pt x="258" y="95"/>
                  </a:lnTo>
                  <a:lnTo>
                    <a:pt x="260" y="95"/>
                  </a:lnTo>
                  <a:lnTo>
                    <a:pt x="265" y="97"/>
                  </a:lnTo>
                  <a:lnTo>
                    <a:pt x="265" y="100"/>
                  </a:lnTo>
                  <a:lnTo>
                    <a:pt x="270" y="100"/>
                  </a:lnTo>
                  <a:lnTo>
                    <a:pt x="274" y="102"/>
                  </a:lnTo>
                  <a:lnTo>
                    <a:pt x="274" y="105"/>
                  </a:lnTo>
                  <a:lnTo>
                    <a:pt x="277" y="105"/>
                  </a:lnTo>
                  <a:lnTo>
                    <a:pt x="279" y="105"/>
                  </a:lnTo>
                  <a:lnTo>
                    <a:pt x="279" y="102"/>
                  </a:lnTo>
                  <a:lnTo>
                    <a:pt x="282" y="100"/>
                  </a:lnTo>
                  <a:lnTo>
                    <a:pt x="284" y="100"/>
                  </a:lnTo>
                  <a:lnTo>
                    <a:pt x="284" y="97"/>
                  </a:lnTo>
                  <a:lnTo>
                    <a:pt x="284" y="97"/>
                  </a:lnTo>
                  <a:lnTo>
                    <a:pt x="286" y="95"/>
                  </a:lnTo>
                  <a:lnTo>
                    <a:pt x="289" y="88"/>
                  </a:lnTo>
                  <a:lnTo>
                    <a:pt x="291" y="86"/>
                  </a:lnTo>
                  <a:lnTo>
                    <a:pt x="293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6" y="86"/>
                  </a:lnTo>
                  <a:lnTo>
                    <a:pt x="298" y="83"/>
                  </a:lnTo>
                  <a:lnTo>
                    <a:pt x="301" y="83"/>
                  </a:lnTo>
                  <a:lnTo>
                    <a:pt x="305" y="86"/>
                  </a:lnTo>
                  <a:lnTo>
                    <a:pt x="310" y="83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5" y="86"/>
                  </a:lnTo>
                  <a:lnTo>
                    <a:pt x="317" y="88"/>
                  </a:lnTo>
                  <a:lnTo>
                    <a:pt x="319" y="90"/>
                  </a:lnTo>
                  <a:lnTo>
                    <a:pt x="322" y="93"/>
                  </a:lnTo>
                  <a:lnTo>
                    <a:pt x="327" y="100"/>
                  </a:lnTo>
                  <a:lnTo>
                    <a:pt x="327" y="102"/>
                  </a:lnTo>
                  <a:lnTo>
                    <a:pt x="329" y="105"/>
                  </a:lnTo>
                  <a:lnTo>
                    <a:pt x="329" y="107"/>
                  </a:lnTo>
                  <a:lnTo>
                    <a:pt x="329" y="114"/>
                  </a:lnTo>
                  <a:lnTo>
                    <a:pt x="331" y="114"/>
                  </a:lnTo>
                  <a:lnTo>
                    <a:pt x="334" y="116"/>
                  </a:lnTo>
                  <a:lnTo>
                    <a:pt x="336" y="124"/>
                  </a:lnTo>
                  <a:lnTo>
                    <a:pt x="338" y="126"/>
                  </a:lnTo>
                  <a:lnTo>
                    <a:pt x="338" y="128"/>
                  </a:lnTo>
                  <a:lnTo>
                    <a:pt x="341" y="131"/>
                  </a:lnTo>
                  <a:lnTo>
                    <a:pt x="343" y="133"/>
                  </a:lnTo>
                  <a:lnTo>
                    <a:pt x="345" y="138"/>
                  </a:lnTo>
                  <a:lnTo>
                    <a:pt x="348" y="140"/>
                  </a:lnTo>
                  <a:lnTo>
                    <a:pt x="348" y="145"/>
                  </a:lnTo>
                  <a:lnTo>
                    <a:pt x="348" y="150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53" y="164"/>
                  </a:lnTo>
                  <a:lnTo>
                    <a:pt x="353" y="168"/>
                  </a:lnTo>
                  <a:lnTo>
                    <a:pt x="353" y="171"/>
                  </a:lnTo>
                  <a:lnTo>
                    <a:pt x="353" y="171"/>
                  </a:lnTo>
                  <a:lnTo>
                    <a:pt x="357" y="173"/>
                  </a:lnTo>
                  <a:lnTo>
                    <a:pt x="360" y="171"/>
                  </a:lnTo>
                  <a:lnTo>
                    <a:pt x="362" y="173"/>
                  </a:lnTo>
                  <a:lnTo>
                    <a:pt x="364" y="176"/>
                  </a:lnTo>
                  <a:lnTo>
                    <a:pt x="371" y="178"/>
                  </a:lnTo>
                  <a:lnTo>
                    <a:pt x="376" y="180"/>
                  </a:lnTo>
                  <a:lnTo>
                    <a:pt x="379" y="183"/>
                  </a:lnTo>
                  <a:lnTo>
                    <a:pt x="381" y="185"/>
                  </a:lnTo>
                  <a:lnTo>
                    <a:pt x="383" y="185"/>
                  </a:lnTo>
                  <a:lnTo>
                    <a:pt x="381" y="187"/>
                  </a:lnTo>
                  <a:lnTo>
                    <a:pt x="386" y="185"/>
                  </a:lnTo>
                  <a:lnTo>
                    <a:pt x="386" y="180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8" y="185"/>
                  </a:lnTo>
                  <a:lnTo>
                    <a:pt x="386" y="187"/>
                  </a:lnTo>
                  <a:lnTo>
                    <a:pt x="386" y="192"/>
                  </a:lnTo>
                  <a:lnTo>
                    <a:pt x="381" y="197"/>
                  </a:lnTo>
                  <a:lnTo>
                    <a:pt x="381" y="199"/>
                  </a:lnTo>
                  <a:lnTo>
                    <a:pt x="379" y="199"/>
                  </a:lnTo>
                  <a:lnTo>
                    <a:pt x="379" y="197"/>
                  </a:lnTo>
                  <a:lnTo>
                    <a:pt x="381" y="195"/>
                  </a:lnTo>
                  <a:lnTo>
                    <a:pt x="376" y="195"/>
                  </a:lnTo>
                  <a:lnTo>
                    <a:pt x="376" y="199"/>
                  </a:lnTo>
                  <a:lnTo>
                    <a:pt x="374" y="202"/>
                  </a:lnTo>
                  <a:lnTo>
                    <a:pt x="376" y="204"/>
                  </a:lnTo>
                  <a:lnTo>
                    <a:pt x="376" y="206"/>
                  </a:lnTo>
                  <a:lnTo>
                    <a:pt x="374" y="213"/>
                  </a:lnTo>
                  <a:lnTo>
                    <a:pt x="371" y="213"/>
                  </a:lnTo>
                  <a:lnTo>
                    <a:pt x="371" y="221"/>
                  </a:lnTo>
                  <a:lnTo>
                    <a:pt x="374" y="221"/>
                  </a:lnTo>
                  <a:lnTo>
                    <a:pt x="371" y="225"/>
                  </a:lnTo>
                  <a:lnTo>
                    <a:pt x="371" y="228"/>
                  </a:lnTo>
                  <a:lnTo>
                    <a:pt x="369" y="237"/>
                  </a:lnTo>
                  <a:lnTo>
                    <a:pt x="371" y="244"/>
                  </a:lnTo>
                  <a:lnTo>
                    <a:pt x="369" y="254"/>
                  </a:lnTo>
                  <a:lnTo>
                    <a:pt x="367" y="258"/>
                  </a:lnTo>
                  <a:lnTo>
                    <a:pt x="369" y="261"/>
                  </a:lnTo>
                  <a:lnTo>
                    <a:pt x="369" y="270"/>
                  </a:lnTo>
                  <a:lnTo>
                    <a:pt x="369" y="275"/>
                  </a:lnTo>
                  <a:lnTo>
                    <a:pt x="374" y="282"/>
                  </a:lnTo>
                  <a:lnTo>
                    <a:pt x="374" y="289"/>
                  </a:lnTo>
                  <a:lnTo>
                    <a:pt x="374" y="289"/>
                  </a:lnTo>
                  <a:lnTo>
                    <a:pt x="371" y="282"/>
                  </a:lnTo>
                  <a:lnTo>
                    <a:pt x="367" y="277"/>
                  </a:lnTo>
                  <a:lnTo>
                    <a:pt x="367" y="282"/>
                  </a:lnTo>
                  <a:lnTo>
                    <a:pt x="369" y="284"/>
                  </a:lnTo>
                  <a:lnTo>
                    <a:pt x="371" y="292"/>
                  </a:lnTo>
                  <a:lnTo>
                    <a:pt x="374" y="296"/>
                  </a:lnTo>
                  <a:lnTo>
                    <a:pt x="371" y="299"/>
                  </a:lnTo>
                  <a:lnTo>
                    <a:pt x="374" y="301"/>
                  </a:lnTo>
                  <a:lnTo>
                    <a:pt x="376" y="306"/>
                  </a:lnTo>
                  <a:lnTo>
                    <a:pt x="388" y="318"/>
                  </a:lnTo>
                  <a:lnTo>
                    <a:pt x="388" y="322"/>
                  </a:lnTo>
                  <a:lnTo>
                    <a:pt x="393" y="327"/>
                  </a:lnTo>
                  <a:lnTo>
                    <a:pt x="393" y="332"/>
                  </a:lnTo>
                  <a:lnTo>
                    <a:pt x="393" y="334"/>
                  </a:lnTo>
                  <a:lnTo>
                    <a:pt x="402" y="346"/>
                  </a:lnTo>
                  <a:lnTo>
                    <a:pt x="405" y="348"/>
                  </a:lnTo>
                  <a:lnTo>
                    <a:pt x="407" y="348"/>
                  </a:lnTo>
                  <a:lnTo>
                    <a:pt x="412" y="348"/>
                  </a:lnTo>
                  <a:lnTo>
                    <a:pt x="414" y="348"/>
                  </a:lnTo>
                  <a:lnTo>
                    <a:pt x="419" y="351"/>
                  </a:lnTo>
                  <a:lnTo>
                    <a:pt x="423" y="358"/>
                  </a:lnTo>
                  <a:lnTo>
                    <a:pt x="426" y="363"/>
                  </a:lnTo>
                  <a:lnTo>
                    <a:pt x="431" y="360"/>
                  </a:lnTo>
                  <a:lnTo>
                    <a:pt x="438" y="360"/>
                  </a:lnTo>
                  <a:lnTo>
                    <a:pt x="440" y="363"/>
                  </a:lnTo>
                  <a:lnTo>
                    <a:pt x="442" y="363"/>
                  </a:lnTo>
                  <a:lnTo>
                    <a:pt x="452" y="358"/>
                  </a:lnTo>
                  <a:lnTo>
                    <a:pt x="452" y="355"/>
                  </a:lnTo>
                  <a:lnTo>
                    <a:pt x="459" y="355"/>
                  </a:lnTo>
                  <a:lnTo>
                    <a:pt x="464" y="355"/>
                  </a:lnTo>
                  <a:lnTo>
                    <a:pt x="468" y="351"/>
                  </a:lnTo>
                  <a:lnTo>
                    <a:pt x="473" y="351"/>
                  </a:lnTo>
                  <a:lnTo>
                    <a:pt x="478" y="353"/>
                  </a:lnTo>
                  <a:lnTo>
                    <a:pt x="480" y="351"/>
                  </a:lnTo>
                  <a:lnTo>
                    <a:pt x="485" y="351"/>
                  </a:lnTo>
                  <a:lnTo>
                    <a:pt x="483" y="353"/>
                  </a:lnTo>
                  <a:lnTo>
                    <a:pt x="480" y="355"/>
                  </a:lnTo>
                  <a:lnTo>
                    <a:pt x="485" y="358"/>
                  </a:lnTo>
                  <a:lnTo>
                    <a:pt x="487" y="360"/>
                  </a:lnTo>
                  <a:lnTo>
                    <a:pt x="490" y="358"/>
                  </a:lnTo>
                  <a:lnTo>
                    <a:pt x="492" y="358"/>
                  </a:lnTo>
                  <a:lnTo>
                    <a:pt x="494" y="353"/>
                  </a:lnTo>
                  <a:lnTo>
                    <a:pt x="494" y="348"/>
                  </a:lnTo>
                  <a:lnTo>
                    <a:pt x="497" y="344"/>
                  </a:lnTo>
                  <a:lnTo>
                    <a:pt x="492" y="346"/>
                  </a:lnTo>
                  <a:lnTo>
                    <a:pt x="492" y="346"/>
                  </a:lnTo>
                  <a:lnTo>
                    <a:pt x="501" y="341"/>
                  </a:lnTo>
                  <a:lnTo>
                    <a:pt x="504" y="341"/>
                  </a:lnTo>
                  <a:lnTo>
                    <a:pt x="509" y="336"/>
                  </a:lnTo>
                  <a:lnTo>
                    <a:pt x="509" y="327"/>
                  </a:lnTo>
                  <a:lnTo>
                    <a:pt x="516" y="320"/>
                  </a:lnTo>
                  <a:lnTo>
                    <a:pt x="516" y="318"/>
                  </a:lnTo>
                  <a:lnTo>
                    <a:pt x="516" y="306"/>
                  </a:lnTo>
                  <a:lnTo>
                    <a:pt x="523" y="296"/>
                  </a:lnTo>
                  <a:lnTo>
                    <a:pt x="520" y="296"/>
                  </a:lnTo>
                  <a:lnTo>
                    <a:pt x="520" y="294"/>
                  </a:lnTo>
                  <a:lnTo>
                    <a:pt x="535" y="292"/>
                  </a:lnTo>
                  <a:lnTo>
                    <a:pt x="551" y="292"/>
                  </a:lnTo>
                  <a:lnTo>
                    <a:pt x="553" y="287"/>
                  </a:lnTo>
                  <a:lnTo>
                    <a:pt x="558" y="287"/>
                  </a:lnTo>
                  <a:lnTo>
                    <a:pt x="561" y="287"/>
                  </a:lnTo>
                  <a:lnTo>
                    <a:pt x="565" y="284"/>
                  </a:lnTo>
                  <a:lnTo>
                    <a:pt x="565" y="282"/>
                  </a:lnTo>
                  <a:lnTo>
                    <a:pt x="575" y="282"/>
                  </a:lnTo>
                  <a:lnTo>
                    <a:pt x="584" y="284"/>
                  </a:lnTo>
                  <a:lnTo>
                    <a:pt x="587" y="284"/>
                  </a:lnTo>
                  <a:lnTo>
                    <a:pt x="584" y="282"/>
                  </a:lnTo>
                  <a:lnTo>
                    <a:pt x="589" y="282"/>
                  </a:lnTo>
                  <a:lnTo>
                    <a:pt x="596" y="289"/>
                  </a:lnTo>
                  <a:lnTo>
                    <a:pt x="596" y="294"/>
                  </a:lnTo>
                  <a:lnTo>
                    <a:pt x="591" y="299"/>
                  </a:lnTo>
                  <a:lnTo>
                    <a:pt x="587" y="308"/>
                  </a:lnTo>
                  <a:lnTo>
                    <a:pt x="577" y="315"/>
                  </a:lnTo>
                  <a:lnTo>
                    <a:pt x="577" y="318"/>
                  </a:lnTo>
                  <a:lnTo>
                    <a:pt x="577" y="325"/>
                  </a:lnTo>
                  <a:lnTo>
                    <a:pt x="572" y="327"/>
                  </a:lnTo>
                  <a:lnTo>
                    <a:pt x="570" y="327"/>
                  </a:lnTo>
                  <a:lnTo>
                    <a:pt x="572" y="329"/>
                  </a:lnTo>
                  <a:lnTo>
                    <a:pt x="577" y="329"/>
                  </a:lnTo>
                  <a:lnTo>
                    <a:pt x="577" y="334"/>
                  </a:lnTo>
                  <a:lnTo>
                    <a:pt x="572" y="339"/>
                  </a:lnTo>
                  <a:lnTo>
                    <a:pt x="572" y="339"/>
                  </a:lnTo>
                  <a:lnTo>
                    <a:pt x="572" y="341"/>
                  </a:lnTo>
                  <a:lnTo>
                    <a:pt x="575" y="339"/>
                  </a:lnTo>
                  <a:lnTo>
                    <a:pt x="577" y="339"/>
                  </a:lnTo>
                  <a:lnTo>
                    <a:pt x="575" y="341"/>
                  </a:lnTo>
                  <a:lnTo>
                    <a:pt x="572" y="355"/>
                  </a:lnTo>
                  <a:lnTo>
                    <a:pt x="568" y="360"/>
                  </a:lnTo>
                  <a:lnTo>
                    <a:pt x="568" y="363"/>
                  </a:lnTo>
                  <a:lnTo>
                    <a:pt x="565" y="358"/>
                  </a:lnTo>
                  <a:lnTo>
                    <a:pt x="561" y="355"/>
                  </a:lnTo>
                  <a:lnTo>
                    <a:pt x="561" y="355"/>
                  </a:lnTo>
                  <a:lnTo>
                    <a:pt x="563" y="353"/>
                  </a:lnTo>
                  <a:lnTo>
                    <a:pt x="563" y="348"/>
                  </a:lnTo>
                  <a:lnTo>
                    <a:pt x="561" y="348"/>
                  </a:lnTo>
                  <a:lnTo>
                    <a:pt x="556" y="353"/>
                  </a:lnTo>
                  <a:lnTo>
                    <a:pt x="553" y="358"/>
                  </a:lnTo>
                  <a:lnTo>
                    <a:pt x="553" y="358"/>
                  </a:lnTo>
                  <a:lnTo>
                    <a:pt x="551" y="358"/>
                  </a:lnTo>
                  <a:lnTo>
                    <a:pt x="549" y="358"/>
                  </a:lnTo>
                  <a:lnTo>
                    <a:pt x="549" y="360"/>
                  </a:lnTo>
                  <a:lnTo>
                    <a:pt x="546" y="363"/>
                  </a:lnTo>
                  <a:lnTo>
                    <a:pt x="544" y="367"/>
                  </a:lnTo>
                  <a:lnTo>
                    <a:pt x="544" y="367"/>
                  </a:lnTo>
                  <a:lnTo>
                    <a:pt x="542" y="367"/>
                  </a:lnTo>
                  <a:lnTo>
                    <a:pt x="542" y="370"/>
                  </a:lnTo>
                  <a:lnTo>
                    <a:pt x="542" y="367"/>
                  </a:lnTo>
                  <a:lnTo>
                    <a:pt x="542" y="367"/>
                  </a:lnTo>
                  <a:lnTo>
                    <a:pt x="537" y="367"/>
                  </a:lnTo>
                  <a:lnTo>
                    <a:pt x="535" y="367"/>
                  </a:lnTo>
                  <a:lnTo>
                    <a:pt x="535" y="372"/>
                  </a:lnTo>
                  <a:lnTo>
                    <a:pt x="499" y="370"/>
                  </a:lnTo>
                  <a:lnTo>
                    <a:pt x="499" y="381"/>
                  </a:lnTo>
                  <a:lnTo>
                    <a:pt x="490" y="381"/>
                  </a:lnTo>
                  <a:lnTo>
                    <a:pt x="492" y="384"/>
                  </a:lnTo>
                  <a:lnTo>
                    <a:pt x="494" y="386"/>
                  </a:lnTo>
                  <a:lnTo>
                    <a:pt x="497" y="391"/>
                  </a:lnTo>
                  <a:lnTo>
                    <a:pt x="499" y="393"/>
                  </a:lnTo>
                  <a:lnTo>
                    <a:pt x="501" y="393"/>
                  </a:lnTo>
                  <a:lnTo>
                    <a:pt x="504" y="396"/>
                  </a:lnTo>
                  <a:lnTo>
                    <a:pt x="504" y="398"/>
                  </a:lnTo>
                  <a:lnTo>
                    <a:pt x="506" y="400"/>
                  </a:lnTo>
                  <a:lnTo>
                    <a:pt x="509" y="400"/>
                  </a:lnTo>
                  <a:lnTo>
                    <a:pt x="511" y="403"/>
                  </a:lnTo>
                  <a:lnTo>
                    <a:pt x="511" y="405"/>
                  </a:lnTo>
                  <a:lnTo>
                    <a:pt x="509" y="407"/>
                  </a:lnTo>
                  <a:lnTo>
                    <a:pt x="483" y="407"/>
                  </a:lnTo>
                  <a:lnTo>
                    <a:pt x="471" y="426"/>
                  </a:lnTo>
                  <a:lnTo>
                    <a:pt x="471" y="431"/>
                  </a:lnTo>
                  <a:lnTo>
                    <a:pt x="471" y="431"/>
                  </a:lnTo>
                  <a:lnTo>
                    <a:pt x="471" y="434"/>
                  </a:lnTo>
                  <a:lnTo>
                    <a:pt x="473" y="436"/>
                  </a:lnTo>
                  <a:lnTo>
                    <a:pt x="473" y="436"/>
                  </a:lnTo>
                  <a:lnTo>
                    <a:pt x="473" y="438"/>
                  </a:lnTo>
                  <a:lnTo>
                    <a:pt x="471" y="438"/>
                  </a:lnTo>
                  <a:lnTo>
                    <a:pt x="471" y="441"/>
                  </a:lnTo>
                  <a:lnTo>
                    <a:pt x="468" y="441"/>
                  </a:lnTo>
                  <a:lnTo>
                    <a:pt x="466" y="438"/>
                  </a:lnTo>
                  <a:lnTo>
                    <a:pt x="459" y="434"/>
                  </a:lnTo>
                  <a:lnTo>
                    <a:pt x="459" y="431"/>
                  </a:lnTo>
                  <a:lnTo>
                    <a:pt x="454" y="429"/>
                  </a:lnTo>
                  <a:lnTo>
                    <a:pt x="440" y="417"/>
                  </a:lnTo>
                  <a:lnTo>
                    <a:pt x="438" y="415"/>
                  </a:lnTo>
                  <a:lnTo>
                    <a:pt x="438" y="412"/>
                  </a:lnTo>
                  <a:lnTo>
                    <a:pt x="435" y="410"/>
                  </a:lnTo>
                  <a:lnTo>
                    <a:pt x="431" y="405"/>
                  </a:lnTo>
                  <a:lnTo>
                    <a:pt x="428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33" y="407"/>
                  </a:lnTo>
                  <a:lnTo>
                    <a:pt x="438" y="412"/>
                  </a:lnTo>
                  <a:lnTo>
                    <a:pt x="438" y="415"/>
                  </a:lnTo>
                  <a:lnTo>
                    <a:pt x="435" y="412"/>
                  </a:lnTo>
                  <a:lnTo>
                    <a:pt x="428" y="407"/>
                  </a:lnTo>
                  <a:lnTo>
                    <a:pt x="423" y="407"/>
                  </a:lnTo>
                  <a:lnTo>
                    <a:pt x="421" y="407"/>
                  </a:lnTo>
                  <a:lnTo>
                    <a:pt x="419" y="405"/>
                  </a:lnTo>
                  <a:lnTo>
                    <a:pt x="421" y="405"/>
                  </a:lnTo>
                  <a:lnTo>
                    <a:pt x="423" y="405"/>
                  </a:lnTo>
                  <a:lnTo>
                    <a:pt x="423" y="403"/>
                  </a:lnTo>
                  <a:lnTo>
                    <a:pt x="419" y="403"/>
                  </a:lnTo>
                  <a:lnTo>
                    <a:pt x="416" y="405"/>
                  </a:lnTo>
                  <a:lnTo>
                    <a:pt x="416" y="403"/>
                  </a:lnTo>
                  <a:lnTo>
                    <a:pt x="416" y="400"/>
                  </a:lnTo>
                  <a:lnTo>
                    <a:pt x="412" y="405"/>
                  </a:lnTo>
                  <a:lnTo>
                    <a:pt x="412" y="405"/>
                  </a:lnTo>
                  <a:lnTo>
                    <a:pt x="414" y="405"/>
                  </a:lnTo>
                  <a:lnTo>
                    <a:pt x="419" y="407"/>
                  </a:lnTo>
                  <a:lnTo>
                    <a:pt x="419" y="407"/>
                  </a:lnTo>
                  <a:lnTo>
                    <a:pt x="416" y="407"/>
                  </a:lnTo>
                  <a:lnTo>
                    <a:pt x="412" y="407"/>
                  </a:lnTo>
                  <a:lnTo>
                    <a:pt x="407" y="410"/>
                  </a:lnTo>
                  <a:lnTo>
                    <a:pt x="402" y="412"/>
                  </a:lnTo>
                  <a:lnTo>
                    <a:pt x="397" y="412"/>
                  </a:lnTo>
                  <a:lnTo>
                    <a:pt x="386" y="417"/>
                  </a:lnTo>
                  <a:lnTo>
                    <a:pt x="381" y="417"/>
                  </a:lnTo>
                  <a:lnTo>
                    <a:pt x="371" y="415"/>
                  </a:lnTo>
                  <a:lnTo>
                    <a:pt x="367" y="410"/>
                  </a:lnTo>
                  <a:lnTo>
                    <a:pt x="360" y="410"/>
                  </a:lnTo>
                  <a:lnTo>
                    <a:pt x="350" y="407"/>
                  </a:lnTo>
                  <a:lnTo>
                    <a:pt x="348" y="405"/>
                  </a:lnTo>
                  <a:lnTo>
                    <a:pt x="345" y="405"/>
                  </a:lnTo>
                  <a:lnTo>
                    <a:pt x="343" y="405"/>
                  </a:lnTo>
                  <a:lnTo>
                    <a:pt x="336" y="403"/>
                  </a:lnTo>
                  <a:lnTo>
                    <a:pt x="334" y="398"/>
                  </a:lnTo>
                  <a:lnTo>
                    <a:pt x="334" y="398"/>
                  </a:lnTo>
                  <a:lnTo>
                    <a:pt x="331" y="398"/>
                  </a:lnTo>
                  <a:lnTo>
                    <a:pt x="324" y="396"/>
                  </a:lnTo>
                  <a:lnTo>
                    <a:pt x="319" y="396"/>
                  </a:lnTo>
                  <a:lnTo>
                    <a:pt x="317" y="391"/>
                  </a:lnTo>
                  <a:lnTo>
                    <a:pt x="312" y="389"/>
                  </a:lnTo>
                  <a:lnTo>
                    <a:pt x="301" y="389"/>
                  </a:lnTo>
                  <a:lnTo>
                    <a:pt x="291" y="384"/>
                  </a:lnTo>
                  <a:lnTo>
                    <a:pt x="286" y="379"/>
                  </a:lnTo>
                  <a:lnTo>
                    <a:pt x="284" y="377"/>
                  </a:lnTo>
                  <a:lnTo>
                    <a:pt x="272" y="367"/>
                  </a:lnTo>
                  <a:lnTo>
                    <a:pt x="272" y="365"/>
                  </a:lnTo>
                  <a:lnTo>
                    <a:pt x="270" y="365"/>
                  </a:lnTo>
                  <a:lnTo>
                    <a:pt x="267" y="367"/>
                  </a:lnTo>
                  <a:lnTo>
                    <a:pt x="265" y="367"/>
                  </a:lnTo>
                  <a:lnTo>
                    <a:pt x="258" y="363"/>
                  </a:lnTo>
                  <a:lnTo>
                    <a:pt x="253" y="363"/>
                  </a:lnTo>
                  <a:lnTo>
                    <a:pt x="251" y="363"/>
                  </a:lnTo>
                  <a:lnTo>
                    <a:pt x="248" y="363"/>
                  </a:lnTo>
                  <a:lnTo>
                    <a:pt x="244" y="360"/>
                  </a:lnTo>
                  <a:lnTo>
                    <a:pt x="241" y="355"/>
                  </a:lnTo>
                  <a:lnTo>
                    <a:pt x="237" y="351"/>
                  </a:lnTo>
                  <a:lnTo>
                    <a:pt x="232" y="346"/>
                  </a:lnTo>
                  <a:lnTo>
                    <a:pt x="227" y="344"/>
                  </a:lnTo>
                  <a:lnTo>
                    <a:pt x="227" y="341"/>
                  </a:lnTo>
                  <a:lnTo>
                    <a:pt x="230" y="339"/>
                  </a:lnTo>
                  <a:lnTo>
                    <a:pt x="227" y="339"/>
                  </a:lnTo>
                  <a:lnTo>
                    <a:pt x="222" y="339"/>
                  </a:lnTo>
                  <a:lnTo>
                    <a:pt x="215" y="339"/>
                  </a:lnTo>
                  <a:lnTo>
                    <a:pt x="215" y="336"/>
                  </a:lnTo>
                  <a:lnTo>
                    <a:pt x="211" y="336"/>
                  </a:lnTo>
                  <a:lnTo>
                    <a:pt x="208" y="334"/>
                  </a:lnTo>
                  <a:lnTo>
                    <a:pt x="208" y="329"/>
                  </a:lnTo>
                  <a:lnTo>
                    <a:pt x="204" y="325"/>
                  </a:lnTo>
                  <a:lnTo>
                    <a:pt x="204" y="320"/>
                  </a:lnTo>
                  <a:lnTo>
                    <a:pt x="201" y="318"/>
                  </a:lnTo>
                  <a:lnTo>
                    <a:pt x="199" y="310"/>
                  </a:lnTo>
                  <a:lnTo>
                    <a:pt x="199" y="308"/>
                  </a:lnTo>
                  <a:lnTo>
                    <a:pt x="201" y="308"/>
                  </a:lnTo>
                  <a:lnTo>
                    <a:pt x="206" y="308"/>
                  </a:lnTo>
                  <a:lnTo>
                    <a:pt x="208" y="306"/>
                  </a:lnTo>
                  <a:lnTo>
                    <a:pt x="206" y="303"/>
                  </a:lnTo>
                  <a:lnTo>
                    <a:pt x="204" y="303"/>
                  </a:lnTo>
                  <a:lnTo>
                    <a:pt x="204" y="301"/>
                  </a:lnTo>
                  <a:lnTo>
                    <a:pt x="208" y="296"/>
                  </a:lnTo>
                  <a:lnTo>
                    <a:pt x="211" y="292"/>
                  </a:lnTo>
                  <a:lnTo>
                    <a:pt x="211" y="287"/>
                  </a:lnTo>
                  <a:lnTo>
                    <a:pt x="206" y="277"/>
                  </a:lnTo>
                  <a:lnTo>
                    <a:pt x="204" y="270"/>
                  </a:lnTo>
                  <a:lnTo>
                    <a:pt x="201" y="268"/>
                  </a:lnTo>
                  <a:lnTo>
                    <a:pt x="204" y="263"/>
                  </a:lnTo>
                  <a:lnTo>
                    <a:pt x="204" y="261"/>
                  </a:lnTo>
                  <a:lnTo>
                    <a:pt x="194" y="251"/>
                  </a:lnTo>
                  <a:lnTo>
                    <a:pt x="194" y="247"/>
                  </a:lnTo>
                  <a:lnTo>
                    <a:pt x="189" y="239"/>
                  </a:lnTo>
                  <a:lnTo>
                    <a:pt x="185" y="230"/>
                  </a:lnTo>
                  <a:lnTo>
                    <a:pt x="178" y="223"/>
                  </a:lnTo>
                  <a:lnTo>
                    <a:pt x="173" y="218"/>
                  </a:lnTo>
                  <a:lnTo>
                    <a:pt x="170" y="216"/>
                  </a:lnTo>
                  <a:lnTo>
                    <a:pt x="170" y="213"/>
                  </a:lnTo>
                  <a:lnTo>
                    <a:pt x="163" y="211"/>
                  </a:lnTo>
                  <a:lnTo>
                    <a:pt x="161" y="209"/>
                  </a:lnTo>
                  <a:lnTo>
                    <a:pt x="159" y="209"/>
                  </a:lnTo>
                  <a:lnTo>
                    <a:pt x="163" y="206"/>
                  </a:lnTo>
                  <a:lnTo>
                    <a:pt x="163" y="204"/>
                  </a:lnTo>
                  <a:lnTo>
                    <a:pt x="163" y="202"/>
                  </a:lnTo>
                  <a:lnTo>
                    <a:pt x="161" y="197"/>
                  </a:lnTo>
                  <a:lnTo>
                    <a:pt x="159" y="195"/>
                  </a:lnTo>
                  <a:lnTo>
                    <a:pt x="156" y="195"/>
                  </a:lnTo>
                  <a:lnTo>
                    <a:pt x="152" y="192"/>
                  </a:lnTo>
                  <a:lnTo>
                    <a:pt x="144" y="187"/>
                  </a:lnTo>
                  <a:lnTo>
                    <a:pt x="142" y="185"/>
                  </a:lnTo>
                  <a:lnTo>
                    <a:pt x="137" y="185"/>
                  </a:lnTo>
                  <a:lnTo>
                    <a:pt x="135" y="183"/>
                  </a:lnTo>
                  <a:lnTo>
                    <a:pt x="135" y="178"/>
                  </a:lnTo>
                  <a:lnTo>
                    <a:pt x="135" y="171"/>
                  </a:lnTo>
                  <a:lnTo>
                    <a:pt x="140" y="168"/>
                  </a:lnTo>
                  <a:lnTo>
                    <a:pt x="142" y="166"/>
                  </a:lnTo>
                  <a:lnTo>
                    <a:pt x="144" y="168"/>
                  </a:lnTo>
                  <a:lnTo>
                    <a:pt x="147" y="166"/>
                  </a:lnTo>
                  <a:lnTo>
                    <a:pt x="144" y="164"/>
                  </a:lnTo>
                  <a:lnTo>
                    <a:pt x="144" y="164"/>
                  </a:lnTo>
                  <a:lnTo>
                    <a:pt x="142" y="164"/>
                  </a:lnTo>
                  <a:lnTo>
                    <a:pt x="140" y="164"/>
                  </a:lnTo>
                  <a:lnTo>
                    <a:pt x="140" y="159"/>
                  </a:lnTo>
                  <a:lnTo>
                    <a:pt x="135" y="154"/>
                  </a:lnTo>
                  <a:lnTo>
                    <a:pt x="133" y="157"/>
                  </a:lnTo>
                  <a:lnTo>
                    <a:pt x="130" y="154"/>
                  </a:lnTo>
                  <a:lnTo>
                    <a:pt x="128" y="152"/>
                  </a:lnTo>
                  <a:lnTo>
                    <a:pt x="128" y="147"/>
                  </a:lnTo>
                  <a:lnTo>
                    <a:pt x="126" y="147"/>
                  </a:lnTo>
                  <a:lnTo>
                    <a:pt x="123" y="147"/>
                  </a:lnTo>
                  <a:lnTo>
                    <a:pt x="116" y="140"/>
                  </a:lnTo>
                  <a:lnTo>
                    <a:pt x="116" y="135"/>
                  </a:lnTo>
                  <a:lnTo>
                    <a:pt x="116" y="133"/>
                  </a:lnTo>
                  <a:lnTo>
                    <a:pt x="116" y="128"/>
                  </a:lnTo>
                  <a:lnTo>
                    <a:pt x="114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4" y="121"/>
                  </a:lnTo>
                  <a:lnTo>
                    <a:pt x="102" y="119"/>
                  </a:lnTo>
                  <a:lnTo>
                    <a:pt x="102" y="114"/>
                  </a:lnTo>
                  <a:lnTo>
                    <a:pt x="97" y="112"/>
                  </a:lnTo>
                  <a:lnTo>
                    <a:pt x="97" y="112"/>
                  </a:lnTo>
                  <a:lnTo>
                    <a:pt x="95" y="105"/>
                  </a:lnTo>
                  <a:lnTo>
                    <a:pt x="95" y="102"/>
                  </a:lnTo>
                  <a:lnTo>
                    <a:pt x="92" y="102"/>
                  </a:lnTo>
                  <a:lnTo>
                    <a:pt x="90" y="95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5" y="90"/>
                  </a:lnTo>
                  <a:lnTo>
                    <a:pt x="85" y="88"/>
                  </a:lnTo>
                  <a:lnTo>
                    <a:pt x="88" y="86"/>
                  </a:lnTo>
                  <a:lnTo>
                    <a:pt x="81" y="79"/>
                  </a:lnTo>
                  <a:lnTo>
                    <a:pt x="81" y="74"/>
                  </a:lnTo>
                  <a:lnTo>
                    <a:pt x="81" y="71"/>
                  </a:lnTo>
                  <a:lnTo>
                    <a:pt x="81" y="67"/>
                  </a:lnTo>
                  <a:lnTo>
                    <a:pt x="78" y="64"/>
                  </a:lnTo>
                  <a:lnTo>
                    <a:pt x="78" y="57"/>
                  </a:lnTo>
                  <a:lnTo>
                    <a:pt x="76" y="53"/>
                  </a:lnTo>
                  <a:lnTo>
                    <a:pt x="76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4" y="41"/>
                  </a:lnTo>
                  <a:lnTo>
                    <a:pt x="69" y="41"/>
                  </a:lnTo>
                  <a:lnTo>
                    <a:pt x="69" y="38"/>
                  </a:lnTo>
                  <a:lnTo>
                    <a:pt x="64" y="34"/>
                  </a:lnTo>
                  <a:lnTo>
                    <a:pt x="64" y="36"/>
                  </a:lnTo>
                  <a:lnTo>
                    <a:pt x="59" y="36"/>
                  </a:lnTo>
                  <a:lnTo>
                    <a:pt x="57" y="34"/>
                  </a:lnTo>
                  <a:lnTo>
                    <a:pt x="55" y="29"/>
                  </a:lnTo>
                  <a:lnTo>
                    <a:pt x="48" y="26"/>
                  </a:lnTo>
                  <a:lnTo>
                    <a:pt x="45" y="22"/>
                  </a:lnTo>
                  <a:lnTo>
                    <a:pt x="48" y="26"/>
                  </a:lnTo>
                  <a:lnTo>
                    <a:pt x="48" y="29"/>
                  </a:lnTo>
                  <a:lnTo>
                    <a:pt x="45" y="36"/>
                  </a:lnTo>
                  <a:lnTo>
                    <a:pt x="43" y="41"/>
                  </a:lnTo>
                  <a:lnTo>
                    <a:pt x="45" y="50"/>
                  </a:lnTo>
                  <a:lnTo>
                    <a:pt x="45" y="64"/>
                  </a:lnTo>
                  <a:lnTo>
                    <a:pt x="43" y="69"/>
                  </a:lnTo>
                  <a:lnTo>
                    <a:pt x="45" y="71"/>
                  </a:lnTo>
                  <a:lnTo>
                    <a:pt x="48" y="76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2" y="83"/>
                  </a:lnTo>
                  <a:lnTo>
                    <a:pt x="59" y="88"/>
                  </a:lnTo>
                  <a:lnTo>
                    <a:pt x="59" y="93"/>
                  </a:lnTo>
                  <a:lnTo>
                    <a:pt x="59" y="95"/>
                  </a:lnTo>
                  <a:lnTo>
                    <a:pt x="59" y="100"/>
                  </a:lnTo>
                  <a:lnTo>
                    <a:pt x="64" y="102"/>
                  </a:lnTo>
                  <a:lnTo>
                    <a:pt x="66" y="105"/>
                  </a:lnTo>
                  <a:lnTo>
                    <a:pt x="66" y="109"/>
                  </a:lnTo>
                  <a:lnTo>
                    <a:pt x="69" y="112"/>
                  </a:lnTo>
                  <a:lnTo>
                    <a:pt x="71" y="112"/>
                  </a:lnTo>
                  <a:lnTo>
                    <a:pt x="74" y="116"/>
                  </a:lnTo>
                  <a:lnTo>
                    <a:pt x="74" y="121"/>
                  </a:lnTo>
                  <a:lnTo>
                    <a:pt x="74" y="126"/>
                  </a:lnTo>
                  <a:lnTo>
                    <a:pt x="78" y="128"/>
                  </a:lnTo>
                  <a:lnTo>
                    <a:pt x="81" y="131"/>
                  </a:lnTo>
                  <a:lnTo>
                    <a:pt x="83" y="13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8" y="147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4"/>
                  </a:lnTo>
                  <a:lnTo>
                    <a:pt x="92" y="152"/>
                  </a:lnTo>
                  <a:lnTo>
                    <a:pt x="92" y="152"/>
                  </a:lnTo>
                  <a:lnTo>
                    <a:pt x="95" y="154"/>
                  </a:lnTo>
                  <a:lnTo>
                    <a:pt x="97" y="159"/>
                  </a:lnTo>
                  <a:lnTo>
                    <a:pt x="97" y="168"/>
                  </a:lnTo>
                  <a:lnTo>
                    <a:pt x="97" y="171"/>
                  </a:lnTo>
                  <a:lnTo>
                    <a:pt x="97" y="176"/>
                  </a:lnTo>
                  <a:lnTo>
                    <a:pt x="100" y="178"/>
                  </a:lnTo>
                  <a:lnTo>
                    <a:pt x="100" y="183"/>
                  </a:lnTo>
                  <a:lnTo>
                    <a:pt x="102" y="185"/>
                  </a:lnTo>
                  <a:lnTo>
                    <a:pt x="102" y="187"/>
                  </a:lnTo>
                  <a:lnTo>
                    <a:pt x="102" y="190"/>
                  </a:lnTo>
                  <a:lnTo>
                    <a:pt x="102" y="192"/>
                  </a:lnTo>
                  <a:lnTo>
                    <a:pt x="102" y="195"/>
                  </a:lnTo>
                  <a:lnTo>
                    <a:pt x="104" y="199"/>
                  </a:lnTo>
                  <a:lnTo>
                    <a:pt x="104" y="204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7" y="216"/>
                  </a:lnTo>
                  <a:lnTo>
                    <a:pt x="111" y="218"/>
                  </a:lnTo>
                  <a:lnTo>
                    <a:pt x="111" y="221"/>
                  </a:lnTo>
                  <a:lnTo>
                    <a:pt x="114" y="218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6" y="216"/>
                  </a:lnTo>
                  <a:lnTo>
                    <a:pt x="118" y="218"/>
                  </a:lnTo>
                  <a:lnTo>
                    <a:pt x="118" y="221"/>
                  </a:lnTo>
                  <a:lnTo>
                    <a:pt x="123" y="223"/>
                  </a:lnTo>
                  <a:lnTo>
                    <a:pt x="123" y="228"/>
                  </a:lnTo>
                  <a:lnTo>
                    <a:pt x="126" y="230"/>
                  </a:lnTo>
                  <a:lnTo>
                    <a:pt x="126" y="232"/>
                  </a:lnTo>
                  <a:lnTo>
                    <a:pt x="130" y="235"/>
                  </a:lnTo>
                  <a:lnTo>
                    <a:pt x="128" y="239"/>
                  </a:lnTo>
                  <a:lnTo>
                    <a:pt x="126" y="247"/>
                  </a:lnTo>
                  <a:lnTo>
                    <a:pt x="118" y="249"/>
                  </a:lnTo>
                  <a:lnTo>
                    <a:pt x="116" y="249"/>
                  </a:lnTo>
                  <a:lnTo>
                    <a:pt x="114" y="244"/>
                  </a:lnTo>
                  <a:lnTo>
                    <a:pt x="114" y="239"/>
                  </a:lnTo>
                  <a:lnTo>
                    <a:pt x="111" y="239"/>
                  </a:lnTo>
                  <a:lnTo>
                    <a:pt x="111" y="232"/>
                  </a:lnTo>
                  <a:lnTo>
                    <a:pt x="109" y="230"/>
                  </a:lnTo>
                  <a:lnTo>
                    <a:pt x="104" y="230"/>
                  </a:lnTo>
                  <a:lnTo>
                    <a:pt x="102" y="225"/>
                  </a:lnTo>
                  <a:lnTo>
                    <a:pt x="100" y="223"/>
                  </a:lnTo>
                  <a:lnTo>
                    <a:pt x="97" y="221"/>
                  </a:lnTo>
                  <a:lnTo>
                    <a:pt x="88" y="211"/>
                  </a:lnTo>
                  <a:lnTo>
                    <a:pt x="88" y="209"/>
                  </a:lnTo>
                  <a:lnTo>
                    <a:pt x="83" y="206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6" y="199"/>
                  </a:lnTo>
                  <a:lnTo>
                    <a:pt x="78" y="192"/>
                  </a:lnTo>
                  <a:lnTo>
                    <a:pt x="81" y="185"/>
                  </a:lnTo>
                  <a:lnTo>
                    <a:pt x="78" y="178"/>
                  </a:lnTo>
                  <a:lnTo>
                    <a:pt x="76" y="168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69" y="166"/>
                  </a:lnTo>
                  <a:lnTo>
                    <a:pt x="62" y="159"/>
                  </a:lnTo>
                  <a:lnTo>
                    <a:pt x="62" y="152"/>
                  </a:lnTo>
                  <a:lnTo>
                    <a:pt x="62" y="147"/>
                  </a:lnTo>
                  <a:lnTo>
                    <a:pt x="62" y="147"/>
                  </a:lnTo>
                  <a:lnTo>
                    <a:pt x="57" y="152"/>
                  </a:lnTo>
                  <a:lnTo>
                    <a:pt x="55" y="152"/>
                  </a:lnTo>
                  <a:lnTo>
                    <a:pt x="52" y="154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48" y="147"/>
                  </a:lnTo>
                  <a:lnTo>
                    <a:pt x="45" y="147"/>
                  </a:lnTo>
                  <a:lnTo>
                    <a:pt x="45" y="145"/>
                  </a:lnTo>
                  <a:lnTo>
                    <a:pt x="40" y="145"/>
                  </a:lnTo>
                  <a:lnTo>
                    <a:pt x="38" y="142"/>
                  </a:lnTo>
                  <a:lnTo>
                    <a:pt x="36" y="138"/>
                  </a:lnTo>
                  <a:lnTo>
                    <a:pt x="36" y="135"/>
                  </a:lnTo>
                  <a:lnTo>
                    <a:pt x="31" y="133"/>
                  </a:lnTo>
                  <a:lnTo>
                    <a:pt x="26" y="128"/>
                  </a:lnTo>
                  <a:lnTo>
                    <a:pt x="29" y="126"/>
                  </a:lnTo>
                  <a:lnTo>
                    <a:pt x="33" y="126"/>
                  </a:lnTo>
                  <a:lnTo>
                    <a:pt x="36" y="126"/>
                  </a:lnTo>
                  <a:lnTo>
                    <a:pt x="43" y="128"/>
                  </a:lnTo>
                  <a:lnTo>
                    <a:pt x="45" y="131"/>
                  </a:lnTo>
                  <a:lnTo>
                    <a:pt x="45" y="128"/>
                  </a:lnTo>
                  <a:lnTo>
                    <a:pt x="48" y="126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5" y="121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8" y="116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48" y="107"/>
                  </a:lnTo>
                  <a:lnTo>
                    <a:pt x="45" y="107"/>
                  </a:lnTo>
                  <a:lnTo>
                    <a:pt x="43" y="100"/>
                  </a:lnTo>
                  <a:lnTo>
                    <a:pt x="38" y="95"/>
                  </a:lnTo>
                  <a:lnTo>
                    <a:pt x="36" y="90"/>
                  </a:lnTo>
                  <a:lnTo>
                    <a:pt x="33" y="88"/>
                  </a:lnTo>
                  <a:lnTo>
                    <a:pt x="29" y="81"/>
                  </a:lnTo>
                  <a:lnTo>
                    <a:pt x="26" y="81"/>
                  </a:lnTo>
                  <a:lnTo>
                    <a:pt x="22" y="79"/>
                  </a:lnTo>
                  <a:lnTo>
                    <a:pt x="19" y="71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0"/>
                  </a:lnTo>
                  <a:lnTo>
                    <a:pt x="17" y="57"/>
                  </a:lnTo>
                  <a:lnTo>
                    <a:pt x="17" y="55"/>
                  </a:lnTo>
                  <a:lnTo>
                    <a:pt x="17" y="50"/>
                  </a:lnTo>
                  <a:lnTo>
                    <a:pt x="12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41"/>
                  </a:lnTo>
                  <a:lnTo>
                    <a:pt x="7" y="34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7" y="22"/>
                  </a:lnTo>
                  <a:lnTo>
                    <a:pt x="5" y="17"/>
                  </a:lnTo>
                  <a:lnTo>
                    <a:pt x="0" y="8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109" y="202"/>
                  </a:moveTo>
                  <a:lnTo>
                    <a:pt x="111" y="199"/>
                  </a:lnTo>
                  <a:lnTo>
                    <a:pt x="109" y="197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7" y="197"/>
                  </a:lnTo>
                  <a:lnTo>
                    <a:pt x="109" y="202"/>
                  </a:lnTo>
                  <a:lnTo>
                    <a:pt x="109" y="202"/>
                  </a:lnTo>
                  <a:lnTo>
                    <a:pt x="109" y="202"/>
                  </a:lnTo>
                  <a:close/>
                  <a:moveTo>
                    <a:pt x="111" y="211"/>
                  </a:moveTo>
                  <a:lnTo>
                    <a:pt x="111" y="213"/>
                  </a:lnTo>
                  <a:lnTo>
                    <a:pt x="114" y="213"/>
                  </a:lnTo>
                  <a:lnTo>
                    <a:pt x="114" y="211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111" y="211"/>
                  </a:lnTo>
                  <a:close/>
                  <a:moveTo>
                    <a:pt x="379" y="204"/>
                  </a:moveTo>
                  <a:lnTo>
                    <a:pt x="379" y="204"/>
                  </a:lnTo>
                  <a:lnTo>
                    <a:pt x="381" y="202"/>
                  </a:lnTo>
                  <a:lnTo>
                    <a:pt x="379" y="202"/>
                  </a:lnTo>
                  <a:lnTo>
                    <a:pt x="379" y="204"/>
                  </a:lnTo>
                  <a:lnTo>
                    <a:pt x="379" y="204"/>
                  </a:lnTo>
                  <a:lnTo>
                    <a:pt x="379" y="204"/>
                  </a:lnTo>
                  <a:close/>
                  <a:moveTo>
                    <a:pt x="376" y="209"/>
                  </a:moveTo>
                  <a:lnTo>
                    <a:pt x="379" y="211"/>
                  </a:lnTo>
                  <a:lnTo>
                    <a:pt x="379" y="206"/>
                  </a:lnTo>
                  <a:lnTo>
                    <a:pt x="379" y="206"/>
                  </a:lnTo>
                  <a:lnTo>
                    <a:pt x="376" y="209"/>
                  </a:lnTo>
                  <a:lnTo>
                    <a:pt x="376" y="209"/>
                  </a:lnTo>
                  <a:lnTo>
                    <a:pt x="376" y="209"/>
                  </a:lnTo>
                  <a:close/>
                  <a:moveTo>
                    <a:pt x="374" y="218"/>
                  </a:moveTo>
                  <a:lnTo>
                    <a:pt x="376" y="216"/>
                  </a:lnTo>
                  <a:lnTo>
                    <a:pt x="376" y="211"/>
                  </a:lnTo>
                  <a:lnTo>
                    <a:pt x="374" y="218"/>
                  </a:lnTo>
                  <a:lnTo>
                    <a:pt x="374" y="218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9" name="Freeform 333">
              <a:extLst>
                <a:ext uri="{FF2B5EF4-FFF2-40B4-BE49-F238E27FC236}">
                  <a16:creationId xmlns:a16="http://schemas.microsoft.com/office/drawing/2014/main" id="{4F85931D-455E-82DB-4929-BF969A389E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8015" y="5324639"/>
              <a:ext cx="712176" cy="748968"/>
            </a:xfrm>
            <a:custGeom>
              <a:avLst/>
              <a:gdLst>
                <a:gd name="T0" fmla="*/ 204 w 344"/>
                <a:gd name="T1" fmla="*/ 49 h 361"/>
                <a:gd name="T2" fmla="*/ 207 w 344"/>
                <a:gd name="T3" fmla="*/ 47 h 361"/>
                <a:gd name="T4" fmla="*/ 210 w 344"/>
                <a:gd name="T5" fmla="*/ 47 h 361"/>
                <a:gd name="T6" fmla="*/ 215 w 344"/>
                <a:gd name="T7" fmla="*/ 49 h 361"/>
                <a:gd name="T8" fmla="*/ 198 w 344"/>
                <a:gd name="T9" fmla="*/ 10 h 361"/>
                <a:gd name="T10" fmla="*/ 185 w 344"/>
                <a:gd name="T11" fmla="*/ 27 h 361"/>
                <a:gd name="T12" fmla="*/ 173 w 344"/>
                <a:gd name="T13" fmla="*/ 30 h 361"/>
                <a:gd name="T14" fmla="*/ 156 w 344"/>
                <a:gd name="T15" fmla="*/ 26 h 361"/>
                <a:gd name="T16" fmla="*/ 149 w 344"/>
                <a:gd name="T17" fmla="*/ 30 h 361"/>
                <a:gd name="T18" fmla="*/ 127 w 344"/>
                <a:gd name="T19" fmla="*/ 34 h 361"/>
                <a:gd name="T20" fmla="*/ 127 w 344"/>
                <a:gd name="T21" fmla="*/ 11 h 361"/>
                <a:gd name="T22" fmla="*/ 117 w 344"/>
                <a:gd name="T23" fmla="*/ 0 h 361"/>
                <a:gd name="T24" fmla="*/ 87 w 344"/>
                <a:gd name="T25" fmla="*/ 12 h 361"/>
                <a:gd name="T26" fmla="*/ 92 w 344"/>
                <a:gd name="T27" fmla="*/ 26 h 361"/>
                <a:gd name="T28" fmla="*/ 60 w 344"/>
                <a:gd name="T29" fmla="*/ 37 h 361"/>
                <a:gd name="T30" fmla="*/ 36 w 344"/>
                <a:gd name="T31" fmla="*/ 35 h 361"/>
                <a:gd name="T32" fmla="*/ 40 w 344"/>
                <a:gd name="T33" fmla="*/ 61 h 361"/>
                <a:gd name="T34" fmla="*/ 19 w 344"/>
                <a:gd name="T35" fmla="*/ 89 h 361"/>
                <a:gd name="T36" fmla="*/ 5 w 344"/>
                <a:gd name="T37" fmla="*/ 108 h 361"/>
                <a:gd name="T38" fmla="*/ 10 w 344"/>
                <a:gd name="T39" fmla="*/ 132 h 361"/>
                <a:gd name="T40" fmla="*/ 30 w 344"/>
                <a:gd name="T41" fmla="*/ 146 h 361"/>
                <a:gd name="T42" fmla="*/ 53 w 344"/>
                <a:gd name="T43" fmla="*/ 144 h 361"/>
                <a:gd name="T44" fmla="*/ 75 w 344"/>
                <a:gd name="T45" fmla="*/ 143 h 361"/>
                <a:gd name="T46" fmla="*/ 99 w 344"/>
                <a:gd name="T47" fmla="*/ 165 h 361"/>
                <a:gd name="T48" fmla="*/ 123 w 344"/>
                <a:gd name="T49" fmla="*/ 189 h 361"/>
                <a:gd name="T50" fmla="*/ 145 w 344"/>
                <a:gd name="T51" fmla="*/ 232 h 361"/>
                <a:gd name="T52" fmla="*/ 166 w 344"/>
                <a:gd name="T53" fmla="*/ 250 h 361"/>
                <a:gd name="T54" fmla="*/ 178 w 344"/>
                <a:gd name="T55" fmla="*/ 278 h 361"/>
                <a:gd name="T56" fmla="*/ 181 w 344"/>
                <a:gd name="T57" fmla="*/ 297 h 361"/>
                <a:gd name="T58" fmla="*/ 164 w 344"/>
                <a:gd name="T59" fmla="*/ 314 h 361"/>
                <a:gd name="T60" fmla="*/ 166 w 344"/>
                <a:gd name="T61" fmla="*/ 329 h 361"/>
                <a:gd name="T62" fmla="*/ 188 w 344"/>
                <a:gd name="T63" fmla="*/ 344 h 361"/>
                <a:gd name="T64" fmla="*/ 201 w 344"/>
                <a:gd name="T65" fmla="*/ 350 h 361"/>
                <a:gd name="T66" fmla="*/ 208 w 344"/>
                <a:gd name="T67" fmla="*/ 333 h 361"/>
                <a:gd name="T68" fmla="*/ 214 w 344"/>
                <a:gd name="T69" fmla="*/ 327 h 361"/>
                <a:gd name="T70" fmla="*/ 205 w 344"/>
                <a:gd name="T71" fmla="*/ 341 h 361"/>
                <a:gd name="T72" fmla="*/ 229 w 344"/>
                <a:gd name="T73" fmla="*/ 307 h 361"/>
                <a:gd name="T74" fmla="*/ 229 w 344"/>
                <a:gd name="T75" fmla="*/ 291 h 361"/>
                <a:gd name="T76" fmla="*/ 235 w 344"/>
                <a:gd name="T77" fmla="*/ 276 h 361"/>
                <a:gd name="T78" fmla="*/ 258 w 344"/>
                <a:gd name="T79" fmla="*/ 260 h 361"/>
                <a:gd name="T80" fmla="*/ 270 w 344"/>
                <a:gd name="T81" fmla="*/ 253 h 361"/>
                <a:gd name="T82" fmla="*/ 279 w 344"/>
                <a:gd name="T83" fmla="*/ 254 h 361"/>
                <a:gd name="T84" fmla="*/ 294 w 344"/>
                <a:gd name="T85" fmla="*/ 238 h 361"/>
                <a:gd name="T86" fmla="*/ 304 w 344"/>
                <a:gd name="T87" fmla="*/ 210 h 361"/>
                <a:gd name="T88" fmla="*/ 309 w 344"/>
                <a:gd name="T89" fmla="*/ 172 h 361"/>
                <a:gd name="T90" fmla="*/ 307 w 344"/>
                <a:gd name="T91" fmla="*/ 160 h 361"/>
                <a:gd name="T92" fmla="*/ 318 w 344"/>
                <a:gd name="T93" fmla="*/ 157 h 361"/>
                <a:gd name="T94" fmla="*/ 342 w 344"/>
                <a:gd name="T95" fmla="*/ 124 h 361"/>
                <a:gd name="T96" fmla="*/ 333 w 344"/>
                <a:gd name="T97" fmla="*/ 93 h 361"/>
                <a:gd name="T98" fmla="*/ 299 w 344"/>
                <a:gd name="T99" fmla="*/ 73 h 361"/>
                <a:gd name="T100" fmla="*/ 281 w 344"/>
                <a:gd name="T101" fmla="*/ 73 h 361"/>
                <a:gd name="T102" fmla="*/ 265 w 344"/>
                <a:gd name="T103" fmla="*/ 70 h 361"/>
                <a:gd name="T104" fmla="*/ 257 w 344"/>
                <a:gd name="T105" fmla="*/ 76 h 361"/>
                <a:gd name="T106" fmla="*/ 249 w 344"/>
                <a:gd name="T107" fmla="*/ 63 h 361"/>
                <a:gd name="T108" fmla="*/ 238 w 344"/>
                <a:gd name="T109" fmla="*/ 56 h 361"/>
                <a:gd name="T110" fmla="*/ 224 w 344"/>
                <a:gd name="T111" fmla="*/ 60 h 361"/>
                <a:gd name="T112" fmla="*/ 211 w 344"/>
                <a:gd name="T113" fmla="*/ 73 h 361"/>
                <a:gd name="T114" fmla="*/ 207 w 344"/>
                <a:gd name="T115" fmla="*/ 64 h 361"/>
                <a:gd name="T116" fmla="*/ 224 w 344"/>
                <a:gd name="T117" fmla="*/ 52 h 361"/>
                <a:gd name="T118" fmla="*/ 204 w 344"/>
                <a:gd name="T119" fmla="*/ 54 h 361"/>
                <a:gd name="T120" fmla="*/ 195 w 344"/>
                <a:gd name="T121" fmla="*/ 56 h 361"/>
                <a:gd name="T122" fmla="*/ 209 w 344"/>
                <a:gd name="T123" fmla="*/ 38 h 361"/>
                <a:gd name="T124" fmla="*/ 201 w 344"/>
                <a:gd name="T125" fmla="*/ 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361">
                  <a:moveTo>
                    <a:pt x="201" y="53"/>
                  </a:moveTo>
                  <a:cubicBezTo>
                    <a:pt x="201" y="52"/>
                    <a:pt x="201" y="52"/>
                    <a:pt x="201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lose/>
                  <a:moveTo>
                    <a:pt x="199" y="53"/>
                  </a:moveTo>
                  <a:cubicBezTo>
                    <a:pt x="200" y="53"/>
                    <a:pt x="200" y="53"/>
                    <a:pt x="200" y="53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2" y="51"/>
                    <a:pt x="202" y="51"/>
                    <a:pt x="202" y="51"/>
                  </a:cubicBezTo>
                  <a:cubicBezTo>
                    <a:pt x="203" y="50"/>
                    <a:pt x="203" y="50"/>
                    <a:pt x="203" y="50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48"/>
                    <a:pt x="204" y="48"/>
                    <a:pt x="204" y="48"/>
                  </a:cubicBezTo>
                  <a:cubicBezTo>
                    <a:pt x="203" y="48"/>
                    <a:pt x="203" y="48"/>
                    <a:pt x="203" y="48"/>
                  </a:cubicBezTo>
                  <a:cubicBezTo>
                    <a:pt x="203" y="48"/>
                    <a:pt x="203" y="48"/>
                    <a:pt x="203" y="48"/>
                  </a:cubicBezTo>
                  <a:cubicBezTo>
                    <a:pt x="202" y="49"/>
                    <a:pt x="202" y="49"/>
                    <a:pt x="202" y="49"/>
                  </a:cubicBezTo>
                  <a:cubicBezTo>
                    <a:pt x="200" y="50"/>
                    <a:pt x="200" y="50"/>
                    <a:pt x="200" y="50"/>
                  </a:cubicBezTo>
                  <a:cubicBezTo>
                    <a:pt x="199" y="53"/>
                    <a:pt x="199" y="53"/>
                    <a:pt x="199" y="53"/>
                  </a:cubicBezTo>
                  <a:close/>
                  <a:moveTo>
                    <a:pt x="207" y="47"/>
                  </a:moveTo>
                  <a:cubicBezTo>
                    <a:pt x="206" y="46"/>
                    <a:pt x="206" y="46"/>
                    <a:pt x="206" y="46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7"/>
                    <a:pt x="205" y="47"/>
                    <a:pt x="205" y="47"/>
                  </a:cubicBezTo>
                  <a:cubicBezTo>
                    <a:pt x="206" y="47"/>
                    <a:pt x="206" y="47"/>
                    <a:pt x="206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47"/>
                    <a:pt x="207" y="47"/>
                    <a:pt x="207" y="47"/>
                  </a:cubicBezTo>
                  <a:close/>
                  <a:moveTo>
                    <a:pt x="207" y="45"/>
                  </a:moveTo>
                  <a:cubicBezTo>
                    <a:pt x="206" y="44"/>
                    <a:pt x="206" y="44"/>
                    <a:pt x="206" y="44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08" y="42"/>
                    <a:pt x="208" y="42"/>
                    <a:pt x="208" y="42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09" y="42"/>
                    <a:pt x="209" y="42"/>
                    <a:pt x="209" y="42"/>
                  </a:cubicBezTo>
                  <a:cubicBezTo>
                    <a:pt x="208" y="43"/>
                    <a:pt x="208" y="43"/>
                    <a:pt x="208" y="43"/>
                  </a:cubicBezTo>
                  <a:cubicBezTo>
                    <a:pt x="208" y="44"/>
                    <a:pt x="208" y="44"/>
                    <a:pt x="208" y="44"/>
                  </a:cubicBezTo>
                  <a:cubicBezTo>
                    <a:pt x="207" y="45"/>
                    <a:pt x="207" y="45"/>
                    <a:pt x="207" y="45"/>
                  </a:cubicBezTo>
                  <a:close/>
                  <a:moveTo>
                    <a:pt x="207" y="46"/>
                  </a:moveTo>
                  <a:cubicBezTo>
                    <a:pt x="208" y="47"/>
                    <a:pt x="208" y="47"/>
                    <a:pt x="208" y="47"/>
                  </a:cubicBezTo>
                  <a:cubicBezTo>
                    <a:pt x="210" y="47"/>
                    <a:pt x="210" y="47"/>
                    <a:pt x="210" y="47"/>
                  </a:cubicBezTo>
                  <a:cubicBezTo>
                    <a:pt x="211" y="47"/>
                    <a:pt x="211" y="47"/>
                    <a:pt x="211" y="47"/>
                  </a:cubicBezTo>
                  <a:cubicBezTo>
                    <a:pt x="212" y="47"/>
                    <a:pt x="212" y="47"/>
                    <a:pt x="212" y="47"/>
                  </a:cubicBezTo>
                  <a:cubicBezTo>
                    <a:pt x="212" y="46"/>
                    <a:pt x="212" y="46"/>
                    <a:pt x="212" y="46"/>
                  </a:cubicBezTo>
                  <a:cubicBezTo>
                    <a:pt x="211" y="45"/>
                    <a:pt x="211" y="45"/>
                    <a:pt x="211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7" y="46"/>
                    <a:pt x="207" y="46"/>
                    <a:pt x="207" y="46"/>
                  </a:cubicBezTo>
                  <a:close/>
                  <a:moveTo>
                    <a:pt x="212" y="48"/>
                  </a:moveTo>
                  <a:cubicBezTo>
                    <a:pt x="214" y="48"/>
                    <a:pt x="214" y="48"/>
                    <a:pt x="214" y="48"/>
                  </a:cubicBezTo>
                  <a:cubicBezTo>
                    <a:pt x="214" y="47"/>
                    <a:pt x="214" y="47"/>
                    <a:pt x="214" y="47"/>
                  </a:cubicBezTo>
                  <a:cubicBezTo>
                    <a:pt x="215" y="47"/>
                    <a:pt x="215" y="47"/>
                    <a:pt x="215" y="47"/>
                  </a:cubicBezTo>
                  <a:cubicBezTo>
                    <a:pt x="216" y="48"/>
                    <a:pt x="216" y="48"/>
                    <a:pt x="216" y="48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2" y="48"/>
                    <a:pt x="212" y="48"/>
                    <a:pt x="212" y="48"/>
                  </a:cubicBezTo>
                  <a:close/>
                  <a:moveTo>
                    <a:pt x="207" y="30"/>
                  </a:moveTo>
                  <a:cubicBezTo>
                    <a:pt x="206" y="29"/>
                    <a:pt x="206" y="29"/>
                    <a:pt x="206" y="29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7" y="27"/>
                    <a:pt x="207" y="27"/>
                    <a:pt x="207" y="27"/>
                  </a:cubicBezTo>
                  <a:cubicBezTo>
                    <a:pt x="208" y="29"/>
                    <a:pt x="208" y="29"/>
                    <a:pt x="208" y="29"/>
                  </a:cubicBezTo>
                  <a:cubicBezTo>
                    <a:pt x="208" y="30"/>
                    <a:pt x="208" y="30"/>
                    <a:pt x="208" y="30"/>
                  </a:cubicBezTo>
                  <a:cubicBezTo>
                    <a:pt x="207" y="30"/>
                    <a:pt x="207" y="30"/>
                    <a:pt x="207" y="30"/>
                  </a:cubicBezTo>
                  <a:close/>
                  <a:moveTo>
                    <a:pt x="199" y="13"/>
                  </a:moveTo>
                  <a:cubicBezTo>
                    <a:pt x="198" y="12"/>
                    <a:pt x="198" y="12"/>
                    <a:pt x="198" y="12"/>
                  </a:cubicBezTo>
                  <a:cubicBezTo>
                    <a:pt x="198" y="10"/>
                    <a:pt x="198" y="10"/>
                    <a:pt x="198" y="10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7" y="10"/>
                    <a:pt x="197" y="10"/>
                    <a:pt x="197" y="10"/>
                  </a:cubicBezTo>
                  <a:cubicBezTo>
                    <a:pt x="196" y="11"/>
                    <a:pt x="196" y="11"/>
                    <a:pt x="196" y="11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193" y="13"/>
                    <a:pt x="193" y="13"/>
                    <a:pt x="193" y="13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19"/>
                    <a:pt x="189" y="19"/>
                    <a:pt x="189" y="19"/>
                  </a:cubicBezTo>
                  <a:cubicBezTo>
                    <a:pt x="189" y="21"/>
                    <a:pt x="189" y="21"/>
                    <a:pt x="189" y="21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79" y="30"/>
                    <a:pt x="179" y="30"/>
                    <a:pt x="179" y="30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6" y="29"/>
                    <a:pt x="176" y="29"/>
                    <a:pt x="176" y="29"/>
                  </a:cubicBezTo>
                  <a:cubicBezTo>
                    <a:pt x="175" y="30"/>
                    <a:pt x="175" y="30"/>
                    <a:pt x="175" y="30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38" y="34"/>
                    <a:pt x="138" y="34"/>
                    <a:pt x="138" y="34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4" y="132"/>
                    <a:pt x="4" y="132"/>
                    <a:pt x="4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9" y="146"/>
                    <a:pt x="49" y="146"/>
                    <a:pt x="49" y="146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53" y="144"/>
                    <a:pt x="53" y="144"/>
                    <a:pt x="53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7" y="143"/>
                    <a:pt x="57" y="143"/>
                    <a:pt x="57" y="143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3" y="137"/>
                    <a:pt x="63" y="137"/>
                    <a:pt x="63" y="137"/>
                  </a:cubicBezTo>
                  <a:cubicBezTo>
                    <a:pt x="66" y="136"/>
                    <a:pt x="66" y="136"/>
                    <a:pt x="66" y="136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4" y="135"/>
                    <a:pt x="74" y="135"/>
                    <a:pt x="74" y="135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5" y="143"/>
                    <a:pt x="75" y="143"/>
                    <a:pt x="75" y="143"/>
                  </a:cubicBezTo>
                  <a:cubicBezTo>
                    <a:pt x="76" y="148"/>
                    <a:pt x="76" y="148"/>
                    <a:pt x="76" y="148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79" y="154"/>
                    <a:pt x="79" y="154"/>
                    <a:pt x="79" y="154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84" y="159"/>
                    <a:pt x="84" y="159"/>
                    <a:pt x="84" y="159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4" y="162"/>
                    <a:pt x="94" y="162"/>
                    <a:pt x="94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100" y="165"/>
                    <a:pt x="100" y="165"/>
                    <a:pt x="100" y="165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7" y="167"/>
                    <a:pt x="107" y="167"/>
                    <a:pt x="107" y="167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9" y="170"/>
                    <a:pt x="109" y="170"/>
                    <a:pt x="109" y="170"/>
                  </a:cubicBezTo>
                  <a:cubicBezTo>
                    <a:pt x="111" y="171"/>
                    <a:pt x="111" y="171"/>
                    <a:pt x="111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1" y="182"/>
                    <a:pt x="121" y="182"/>
                    <a:pt x="121" y="182"/>
                  </a:cubicBezTo>
                  <a:cubicBezTo>
                    <a:pt x="120" y="184"/>
                    <a:pt x="120" y="184"/>
                    <a:pt x="120" y="184"/>
                  </a:cubicBezTo>
                  <a:cubicBezTo>
                    <a:pt x="123" y="189"/>
                    <a:pt x="123" y="189"/>
                    <a:pt x="123" y="189"/>
                  </a:cubicBezTo>
                  <a:cubicBezTo>
                    <a:pt x="123" y="193"/>
                    <a:pt x="123" y="193"/>
                    <a:pt x="123" y="193"/>
                  </a:cubicBezTo>
                  <a:cubicBezTo>
                    <a:pt x="138" y="193"/>
                    <a:pt x="138" y="193"/>
                    <a:pt x="138" y="193"/>
                  </a:cubicBezTo>
                  <a:cubicBezTo>
                    <a:pt x="139" y="199"/>
                    <a:pt x="139" y="199"/>
                    <a:pt x="139" y="199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143" y="204"/>
                    <a:pt x="143" y="204"/>
                    <a:pt x="143" y="204"/>
                  </a:cubicBezTo>
                  <a:cubicBezTo>
                    <a:pt x="148" y="212"/>
                    <a:pt x="148" y="212"/>
                    <a:pt x="148" y="212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6"/>
                    <a:pt x="144" y="226"/>
                    <a:pt x="144" y="226"/>
                  </a:cubicBezTo>
                  <a:cubicBezTo>
                    <a:pt x="143" y="228"/>
                    <a:pt x="143" y="228"/>
                    <a:pt x="143" y="22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30"/>
                    <a:pt x="143" y="230"/>
                    <a:pt x="143" y="230"/>
                  </a:cubicBezTo>
                  <a:cubicBezTo>
                    <a:pt x="145" y="232"/>
                    <a:pt x="145" y="232"/>
                    <a:pt x="145" y="232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6" y="243"/>
                    <a:pt x="146" y="243"/>
                    <a:pt x="146" y="243"/>
                  </a:cubicBezTo>
                  <a:cubicBezTo>
                    <a:pt x="147" y="245"/>
                    <a:pt x="147" y="245"/>
                    <a:pt x="147" y="245"/>
                  </a:cubicBezTo>
                  <a:cubicBezTo>
                    <a:pt x="146" y="247"/>
                    <a:pt x="146" y="247"/>
                    <a:pt x="146" y="247"/>
                  </a:cubicBezTo>
                  <a:cubicBezTo>
                    <a:pt x="147" y="249"/>
                    <a:pt x="147" y="249"/>
                    <a:pt x="147" y="249"/>
                  </a:cubicBezTo>
                  <a:cubicBezTo>
                    <a:pt x="150" y="248"/>
                    <a:pt x="150" y="248"/>
                    <a:pt x="150" y="248"/>
                  </a:cubicBezTo>
                  <a:cubicBezTo>
                    <a:pt x="152" y="249"/>
                    <a:pt x="152" y="249"/>
                    <a:pt x="152" y="249"/>
                  </a:cubicBezTo>
                  <a:cubicBezTo>
                    <a:pt x="156" y="249"/>
                    <a:pt x="156" y="249"/>
                    <a:pt x="156" y="249"/>
                  </a:cubicBezTo>
                  <a:cubicBezTo>
                    <a:pt x="158" y="250"/>
                    <a:pt x="158" y="250"/>
                    <a:pt x="158" y="250"/>
                  </a:cubicBezTo>
                  <a:cubicBezTo>
                    <a:pt x="162" y="248"/>
                    <a:pt x="162" y="248"/>
                    <a:pt x="162" y="248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7" y="252"/>
                    <a:pt x="167" y="252"/>
                    <a:pt x="167" y="252"/>
                  </a:cubicBezTo>
                  <a:cubicBezTo>
                    <a:pt x="169" y="262"/>
                    <a:pt x="169" y="262"/>
                    <a:pt x="169" y="262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72" y="265"/>
                    <a:pt x="172" y="265"/>
                    <a:pt x="172" y="265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8" y="264"/>
                    <a:pt x="178" y="264"/>
                    <a:pt x="178" y="264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180" y="266"/>
                    <a:pt x="180" y="266"/>
                    <a:pt x="180" y="266"/>
                  </a:cubicBezTo>
                  <a:cubicBezTo>
                    <a:pt x="179" y="267"/>
                    <a:pt x="179" y="267"/>
                    <a:pt x="179" y="267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179" y="276"/>
                    <a:pt x="179" y="276"/>
                    <a:pt x="179" y="276"/>
                  </a:cubicBezTo>
                  <a:cubicBezTo>
                    <a:pt x="178" y="277"/>
                    <a:pt x="178" y="277"/>
                    <a:pt x="178" y="277"/>
                  </a:cubicBezTo>
                  <a:cubicBezTo>
                    <a:pt x="178" y="278"/>
                    <a:pt x="178" y="278"/>
                    <a:pt x="178" y="278"/>
                  </a:cubicBezTo>
                  <a:cubicBezTo>
                    <a:pt x="178" y="279"/>
                    <a:pt x="178" y="279"/>
                    <a:pt x="178" y="279"/>
                  </a:cubicBezTo>
                  <a:cubicBezTo>
                    <a:pt x="178" y="280"/>
                    <a:pt x="178" y="280"/>
                    <a:pt x="178" y="280"/>
                  </a:cubicBezTo>
                  <a:cubicBezTo>
                    <a:pt x="180" y="279"/>
                    <a:pt x="180" y="279"/>
                    <a:pt x="180" y="279"/>
                  </a:cubicBezTo>
                  <a:cubicBezTo>
                    <a:pt x="184" y="279"/>
                    <a:pt x="184" y="279"/>
                    <a:pt x="184" y="279"/>
                  </a:cubicBezTo>
                  <a:cubicBezTo>
                    <a:pt x="184" y="281"/>
                    <a:pt x="184" y="281"/>
                    <a:pt x="184" y="281"/>
                  </a:cubicBezTo>
                  <a:cubicBezTo>
                    <a:pt x="186" y="285"/>
                    <a:pt x="186" y="285"/>
                    <a:pt x="186" y="285"/>
                  </a:cubicBezTo>
                  <a:cubicBezTo>
                    <a:pt x="185" y="288"/>
                    <a:pt x="185" y="288"/>
                    <a:pt x="185" y="288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6" y="294"/>
                    <a:pt x="186" y="294"/>
                    <a:pt x="186" y="294"/>
                  </a:cubicBezTo>
                  <a:cubicBezTo>
                    <a:pt x="186" y="296"/>
                    <a:pt x="186" y="296"/>
                    <a:pt x="186" y="296"/>
                  </a:cubicBezTo>
                  <a:cubicBezTo>
                    <a:pt x="184" y="296"/>
                    <a:pt x="184" y="296"/>
                    <a:pt x="184" y="296"/>
                  </a:cubicBezTo>
                  <a:cubicBezTo>
                    <a:pt x="182" y="297"/>
                    <a:pt x="182" y="297"/>
                    <a:pt x="182" y="297"/>
                  </a:cubicBezTo>
                  <a:cubicBezTo>
                    <a:pt x="181" y="297"/>
                    <a:pt x="181" y="297"/>
                    <a:pt x="181" y="297"/>
                  </a:cubicBezTo>
                  <a:cubicBezTo>
                    <a:pt x="180" y="298"/>
                    <a:pt x="180" y="298"/>
                    <a:pt x="180" y="298"/>
                  </a:cubicBezTo>
                  <a:cubicBezTo>
                    <a:pt x="180" y="298"/>
                    <a:pt x="180" y="298"/>
                    <a:pt x="180" y="298"/>
                  </a:cubicBezTo>
                  <a:cubicBezTo>
                    <a:pt x="176" y="301"/>
                    <a:pt x="176" y="301"/>
                    <a:pt x="176" y="301"/>
                  </a:cubicBezTo>
                  <a:cubicBezTo>
                    <a:pt x="175" y="302"/>
                    <a:pt x="175" y="302"/>
                    <a:pt x="175" y="302"/>
                  </a:cubicBezTo>
                  <a:cubicBezTo>
                    <a:pt x="174" y="302"/>
                    <a:pt x="174" y="302"/>
                    <a:pt x="174" y="302"/>
                  </a:cubicBezTo>
                  <a:cubicBezTo>
                    <a:pt x="171" y="305"/>
                    <a:pt x="171" y="305"/>
                    <a:pt x="171" y="305"/>
                  </a:cubicBezTo>
                  <a:cubicBezTo>
                    <a:pt x="169" y="305"/>
                    <a:pt x="169" y="305"/>
                    <a:pt x="169" y="305"/>
                  </a:cubicBezTo>
                  <a:cubicBezTo>
                    <a:pt x="169" y="307"/>
                    <a:pt x="169" y="307"/>
                    <a:pt x="169" y="307"/>
                  </a:cubicBezTo>
                  <a:cubicBezTo>
                    <a:pt x="168" y="308"/>
                    <a:pt x="168" y="308"/>
                    <a:pt x="168" y="308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4" y="311"/>
                    <a:pt x="164" y="311"/>
                    <a:pt x="164" y="311"/>
                  </a:cubicBezTo>
                  <a:cubicBezTo>
                    <a:pt x="164" y="312"/>
                    <a:pt x="164" y="312"/>
                    <a:pt x="164" y="312"/>
                  </a:cubicBezTo>
                  <a:cubicBezTo>
                    <a:pt x="164" y="314"/>
                    <a:pt x="164" y="314"/>
                    <a:pt x="164" y="314"/>
                  </a:cubicBezTo>
                  <a:cubicBezTo>
                    <a:pt x="163" y="315"/>
                    <a:pt x="163" y="315"/>
                    <a:pt x="163" y="315"/>
                  </a:cubicBezTo>
                  <a:cubicBezTo>
                    <a:pt x="162" y="316"/>
                    <a:pt x="162" y="316"/>
                    <a:pt x="162" y="316"/>
                  </a:cubicBezTo>
                  <a:cubicBezTo>
                    <a:pt x="160" y="319"/>
                    <a:pt x="160" y="319"/>
                    <a:pt x="160" y="319"/>
                  </a:cubicBezTo>
                  <a:cubicBezTo>
                    <a:pt x="159" y="320"/>
                    <a:pt x="159" y="320"/>
                    <a:pt x="159" y="320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7" y="324"/>
                    <a:pt x="157" y="324"/>
                    <a:pt x="157" y="324"/>
                  </a:cubicBezTo>
                  <a:cubicBezTo>
                    <a:pt x="156" y="325"/>
                    <a:pt x="156" y="325"/>
                    <a:pt x="156" y="325"/>
                  </a:cubicBezTo>
                  <a:cubicBezTo>
                    <a:pt x="155" y="325"/>
                    <a:pt x="155" y="325"/>
                    <a:pt x="155" y="325"/>
                  </a:cubicBezTo>
                  <a:cubicBezTo>
                    <a:pt x="157" y="325"/>
                    <a:pt x="157" y="325"/>
                    <a:pt x="157" y="325"/>
                  </a:cubicBezTo>
                  <a:cubicBezTo>
                    <a:pt x="158" y="326"/>
                    <a:pt x="158" y="326"/>
                    <a:pt x="158" y="326"/>
                  </a:cubicBezTo>
                  <a:cubicBezTo>
                    <a:pt x="162" y="325"/>
                    <a:pt x="162" y="325"/>
                    <a:pt x="162" y="325"/>
                  </a:cubicBezTo>
                  <a:cubicBezTo>
                    <a:pt x="164" y="326"/>
                    <a:pt x="164" y="326"/>
                    <a:pt x="164" y="326"/>
                  </a:cubicBezTo>
                  <a:cubicBezTo>
                    <a:pt x="166" y="329"/>
                    <a:pt x="166" y="329"/>
                    <a:pt x="166" y="329"/>
                  </a:cubicBezTo>
                  <a:cubicBezTo>
                    <a:pt x="168" y="329"/>
                    <a:pt x="168" y="329"/>
                    <a:pt x="168" y="329"/>
                  </a:cubicBezTo>
                  <a:cubicBezTo>
                    <a:pt x="169" y="332"/>
                    <a:pt x="169" y="332"/>
                    <a:pt x="169" y="332"/>
                  </a:cubicBezTo>
                  <a:cubicBezTo>
                    <a:pt x="171" y="335"/>
                    <a:pt x="171" y="335"/>
                    <a:pt x="171" y="335"/>
                  </a:cubicBezTo>
                  <a:cubicBezTo>
                    <a:pt x="172" y="335"/>
                    <a:pt x="172" y="335"/>
                    <a:pt x="172" y="335"/>
                  </a:cubicBezTo>
                  <a:cubicBezTo>
                    <a:pt x="174" y="333"/>
                    <a:pt x="174" y="333"/>
                    <a:pt x="174" y="333"/>
                  </a:cubicBezTo>
                  <a:cubicBezTo>
                    <a:pt x="175" y="334"/>
                    <a:pt x="175" y="334"/>
                    <a:pt x="175" y="334"/>
                  </a:cubicBezTo>
                  <a:cubicBezTo>
                    <a:pt x="177" y="337"/>
                    <a:pt x="177" y="337"/>
                    <a:pt x="177" y="337"/>
                  </a:cubicBezTo>
                  <a:cubicBezTo>
                    <a:pt x="179" y="338"/>
                    <a:pt x="179" y="338"/>
                    <a:pt x="179" y="338"/>
                  </a:cubicBezTo>
                  <a:cubicBezTo>
                    <a:pt x="181" y="338"/>
                    <a:pt x="181" y="338"/>
                    <a:pt x="181" y="338"/>
                  </a:cubicBezTo>
                  <a:cubicBezTo>
                    <a:pt x="183" y="340"/>
                    <a:pt x="183" y="340"/>
                    <a:pt x="183" y="340"/>
                  </a:cubicBezTo>
                  <a:cubicBezTo>
                    <a:pt x="183" y="343"/>
                    <a:pt x="183" y="343"/>
                    <a:pt x="183" y="343"/>
                  </a:cubicBezTo>
                  <a:cubicBezTo>
                    <a:pt x="185" y="342"/>
                    <a:pt x="185" y="342"/>
                    <a:pt x="185" y="342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90" y="346"/>
                    <a:pt x="190" y="346"/>
                    <a:pt x="190" y="346"/>
                  </a:cubicBezTo>
                  <a:cubicBezTo>
                    <a:pt x="193" y="350"/>
                    <a:pt x="193" y="350"/>
                    <a:pt x="193" y="350"/>
                  </a:cubicBezTo>
                  <a:cubicBezTo>
                    <a:pt x="195" y="351"/>
                    <a:pt x="195" y="351"/>
                    <a:pt x="195" y="351"/>
                  </a:cubicBezTo>
                  <a:cubicBezTo>
                    <a:pt x="194" y="354"/>
                    <a:pt x="194" y="354"/>
                    <a:pt x="194" y="354"/>
                  </a:cubicBezTo>
                  <a:cubicBezTo>
                    <a:pt x="192" y="356"/>
                    <a:pt x="192" y="356"/>
                    <a:pt x="192" y="356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94" y="359"/>
                    <a:pt x="194" y="359"/>
                    <a:pt x="194" y="359"/>
                  </a:cubicBezTo>
                  <a:cubicBezTo>
                    <a:pt x="194" y="360"/>
                    <a:pt x="194" y="360"/>
                    <a:pt x="194" y="360"/>
                  </a:cubicBezTo>
                  <a:cubicBezTo>
                    <a:pt x="195" y="361"/>
                    <a:pt x="195" y="361"/>
                    <a:pt x="195" y="361"/>
                  </a:cubicBezTo>
                  <a:cubicBezTo>
                    <a:pt x="195" y="361"/>
                    <a:pt x="195" y="361"/>
                    <a:pt x="195" y="361"/>
                  </a:cubicBezTo>
                  <a:cubicBezTo>
                    <a:pt x="199" y="359"/>
                    <a:pt x="199" y="359"/>
                    <a:pt x="199" y="359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3" y="346"/>
                    <a:pt x="203" y="346"/>
                    <a:pt x="203" y="346"/>
                  </a:cubicBezTo>
                  <a:cubicBezTo>
                    <a:pt x="203" y="345"/>
                    <a:pt x="203" y="345"/>
                    <a:pt x="203" y="345"/>
                  </a:cubicBezTo>
                  <a:cubicBezTo>
                    <a:pt x="202" y="344"/>
                    <a:pt x="202" y="344"/>
                    <a:pt x="202" y="344"/>
                  </a:cubicBezTo>
                  <a:cubicBezTo>
                    <a:pt x="201" y="342"/>
                    <a:pt x="201" y="342"/>
                    <a:pt x="201" y="342"/>
                  </a:cubicBezTo>
                  <a:cubicBezTo>
                    <a:pt x="202" y="340"/>
                    <a:pt x="202" y="340"/>
                    <a:pt x="202" y="340"/>
                  </a:cubicBezTo>
                  <a:cubicBezTo>
                    <a:pt x="203" y="339"/>
                    <a:pt x="203" y="339"/>
                    <a:pt x="203" y="339"/>
                  </a:cubicBezTo>
                  <a:cubicBezTo>
                    <a:pt x="203" y="338"/>
                    <a:pt x="203" y="338"/>
                    <a:pt x="203" y="338"/>
                  </a:cubicBezTo>
                  <a:cubicBezTo>
                    <a:pt x="205" y="337"/>
                    <a:pt x="205" y="337"/>
                    <a:pt x="205" y="337"/>
                  </a:cubicBezTo>
                  <a:cubicBezTo>
                    <a:pt x="205" y="335"/>
                    <a:pt x="205" y="335"/>
                    <a:pt x="205" y="335"/>
                  </a:cubicBezTo>
                  <a:cubicBezTo>
                    <a:pt x="205" y="336"/>
                    <a:pt x="205" y="336"/>
                    <a:pt x="205" y="336"/>
                  </a:cubicBezTo>
                  <a:cubicBezTo>
                    <a:pt x="207" y="336"/>
                    <a:pt x="207" y="336"/>
                    <a:pt x="207" y="336"/>
                  </a:cubicBezTo>
                  <a:cubicBezTo>
                    <a:pt x="208" y="334"/>
                    <a:pt x="208" y="334"/>
                    <a:pt x="208" y="334"/>
                  </a:cubicBezTo>
                  <a:cubicBezTo>
                    <a:pt x="208" y="333"/>
                    <a:pt x="208" y="333"/>
                    <a:pt x="208" y="333"/>
                  </a:cubicBezTo>
                  <a:cubicBezTo>
                    <a:pt x="209" y="332"/>
                    <a:pt x="209" y="332"/>
                    <a:pt x="209" y="332"/>
                  </a:cubicBezTo>
                  <a:cubicBezTo>
                    <a:pt x="209" y="330"/>
                    <a:pt x="209" y="330"/>
                    <a:pt x="209" y="330"/>
                  </a:cubicBezTo>
                  <a:cubicBezTo>
                    <a:pt x="210" y="329"/>
                    <a:pt x="210" y="329"/>
                    <a:pt x="210" y="329"/>
                  </a:cubicBezTo>
                  <a:cubicBezTo>
                    <a:pt x="211" y="329"/>
                    <a:pt x="211" y="329"/>
                    <a:pt x="211" y="329"/>
                  </a:cubicBezTo>
                  <a:cubicBezTo>
                    <a:pt x="211" y="328"/>
                    <a:pt x="211" y="328"/>
                    <a:pt x="211" y="328"/>
                  </a:cubicBezTo>
                  <a:cubicBezTo>
                    <a:pt x="211" y="326"/>
                    <a:pt x="211" y="326"/>
                    <a:pt x="211" y="326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3"/>
                    <a:pt x="210" y="323"/>
                    <a:pt x="210" y="323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10" y="322"/>
                    <a:pt x="210" y="322"/>
                    <a:pt x="210" y="322"/>
                  </a:cubicBezTo>
                  <a:cubicBezTo>
                    <a:pt x="211" y="324"/>
                    <a:pt x="211" y="324"/>
                    <a:pt x="211" y="324"/>
                  </a:cubicBezTo>
                  <a:cubicBezTo>
                    <a:pt x="213" y="327"/>
                    <a:pt x="213" y="327"/>
                    <a:pt x="213" y="327"/>
                  </a:cubicBezTo>
                  <a:cubicBezTo>
                    <a:pt x="214" y="327"/>
                    <a:pt x="214" y="327"/>
                    <a:pt x="214" y="327"/>
                  </a:cubicBezTo>
                  <a:cubicBezTo>
                    <a:pt x="215" y="326"/>
                    <a:pt x="215" y="326"/>
                    <a:pt x="215" y="326"/>
                  </a:cubicBezTo>
                  <a:cubicBezTo>
                    <a:pt x="215" y="327"/>
                    <a:pt x="215" y="327"/>
                    <a:pt x="215" y="327"/>
                  </a:cubicBezTo>
                  <a:cubicBezTo>
                    <a:pt x="216" y="328"/>
                    <a:pt x="216" y="328"/>
                    <a:pt x="216" y="328"/>
                  </a:cubicBezTo>
                  <a:cubicBezTo>
                    <a:pt x="215" y="328"/>
                    <a:pt x="215" y="328"/>
                    <a:pt x="215" y="328"/>
                  </a:cubicBezTo>
                  <a:cubicBezTo>
                    <a:pt x="214" y="331"/>
                    <a:pt x="214" y="331"/>
                    <a:pt x="214" y="331"/>
                  </a:cubicBezTo>
                  <a:cubicBezTo>
                    <a:pt x="212" y="335"/>
                    <a:pt x="212" y="335"/>
                    <a:pt x="212" y="335"/>
                  </a:cubicBezTo>
                  <a:cubicBezTo>
                    <a:pt x="210" y="335"/>
                    <a:pt x="210" y="335"/>
                    <a:pt x="210" y="335"/>
                  </a:cubicBezTo>
                  <a:cubicBezTo>
                    <a:pt x="210" y="337"/>
                    <a:pt x="210" y="337"/>
                    <a:pt x="210" y="337"/>
                  </a:cubicBezTo>
                  <a:cubicBezTo>
                    <a:pt x="209" y="338"/>
                    <a:pt x="209" y="338"/>
                    <a:pt x="209" y="338"/>
                  </a:cubicBezTo>
                  <a:cubicBezTo>
                    <a:pt x="209" y="338"/>
                    <a:pt x="209" y="338"/>
                    <a:pt x="209" y="338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6" y="340"/>
                    <a:pt x="206" y="340"/>
                    <a:pt x="206" y="340"/>
                  </a:cubicBezTo>
                  <a:cubicBezTo>
                    <a:pt x="205" y="341"/>
                    <a:pt x="205" y="341"/>
                    <a:pt x="205" y="341"/>
                  </a:cubicBezTo>
                  <a:cubicBezTo>
                    <a:pt x="204" y="341"/>
                    <a:pt x="204" y="341"/>
                    <a:pt x="204" y="341"/>
                  </a:cubicBezTo>
                  <a:cubicBezTo>
                    <a:pt x="203" y="342"/>
                    <a:pt x="203" y="342"/>
                    <a:pt x="203" y="342"/>
                  </a:cubicBezTo>
                  <a:cubicBezTo>
                    <a:pt x="203" y="343"/>
                    <a:pt x="203" y="343"/>
                    <a:pt x="203" y="343"/>
                  </a:cubicBezTo>
                  <a:cubicBezTo>
                    <a:pt x="205" y="344"/>
                    <a:pt x="205" y="344"/>
                    <a:pt x="205" y="344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214" y="336"/>
                    <a:pt x="214" y="336"/>
                    <a:pt x="214" y="336"/>
                  </a:cubicBezTo>
                  <a:cubicBezTo>
                    <a:pt x="218" y="329"/>
                    <a:pt x="218" y="329"/>
                    <a:pt x="218" y="329"/>
                  </a:cubicBezTo>
                  <a:cubicBezTo>
                    <a:pt x="219" y="325"/>
                    <a:pt x="219" y="325"/>
                    <a:pt x="219" y="325"/>
                  </a:cubicBezTo>
                  <a:cubicBezTo>
                    <a:pt x="221" y="321"/>
                    <a:pt x="221" y="321"/>
                    <a:pt x="221" y="321"/>
                  </a:cubicBezTo>
                  <a:cubicBezTo>
                    <a:pt x="225" y="313"/>
                    <a:pt x="225" y="313"/>
                    <a:pt x="225" y="313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29" y="306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1" y="301"/>
                    <a:pt x="231" y="301"/>
                    <a:pt x="231" y="301"/>
                  </a:cubicBezTo>
                  <a:cubicBezTo>
                    <a:pt x="232" y="300"/>
                    <a:pt x="232" y="300"/>
                    <a:pt x="232" y="300"/>
                  </a:cubicBezTo>
                  <a:cubicBezTo>
                    <a:pt x="231" y="299"/>
                    <a:pt x="231" y="299"/>
                    <a:pt x="231" y="299"/>
                  </a:cubicBezTo>
                  <a:cubicBezTo>
                    <a:pt x="231" y="299"/>
                    <a:pt x="231" y="299"/>
                    <a:pt x="231" y="299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29" y="295"/>
                    <a:pt x="229" y="295"/>
                    <a:pt x="229" y="295"/>
                  </a:cubicBezTo>
                  <a:cubicBezTo>
                    <a:pt x="229" y="294"/>
                    <a:pt x="229" y="294"/>
                    <a:pt x="229" y="294"/>
                  </a:cubicBezTo>
                  <a:cubicBezTo>
                    <a:pt x="229" y="292"/>
                    <a:pt x="229" y="292"/>
                    <a:pt x="229" y="292"/>
                  </a:cubicBezTo>
                  <a:cubicBezTo>
                    <a:pt x="229" y="291"/>
                    <a:pt x="229" y="291"/>
                    <a:pt x="229" y="291"/>
                  </a:cubicBezTo>
                  <a:cubicBezTo>
                    <a:pt x="229" y="289"/>
                    <a:pt x="229" y="289"/>
                    <a:pt x="229" y="289"/>
                  </a:cubicBezTo>
                  <a:cubicBezTo>
                    <a:pt x="228" y="286"/>
                    <a:pt x="228" y="286"/>
                    <a:pt x="228" y="286"/>
                  </a:cubicBezTo>
                  <a:cubicBezTo>
                    <a:pt x="228" y="286"/>
                    <a:pt x="228" y="286"/>
                    <a:pt x="228" y="286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0" y="284"/>
                    <a:pt x="230" y="284"/>
                    <a:pt x="230" y="284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2"/>
                    <a:pt x="231" y="282"/>
                    <a:pt x="231" y="282"/>
                  </a:cubicBezTo>
                  <a:cubicBezTo>
                    <a:pt x="231" y="281"/>
                    <a:pt x="231" y="281"/>
                    <a:pt x="231" y="281"/>
                  </a:cubicBezTo>
                  <a:cubicBezTo>
                    <a:pt x="229" y="280"/>
                    <a:pt x="229" y="280"/>
                    <a:pt x="229" y="280"/>
                  </a:cubicBezTo>
                  <a:cubicBezTo>
                    <a:pt x="231" y="279"/>
                    <a:pt x="231" y="279"/>
                    <a:pt x="231" y="279"/>
                  </a:cubicBezTo>
                  <a:cubicBezTo>
                    <a:pt x="232" y="278"/>
                    <a:pt x="232" y="278"/>
                    <a:pt x="232" y="278"/>
                  </a:cubicBezTo>
                  <a:cubicBezTo>
                    <a:pt x="233" y="278"/>
                    <a:pt x="233" y="278"/>
                    <a:pt x="233" y="278"/>
                  </a:cubicBezTo>
                  <a:cubicBezTo>
                    <a:pt x="235" y="276"/>
                    <a:pt x="235" y="276"/>
                    <a:pt x="235" y="276"/>
                  </a:cubicBezTo>
                  <a:cubicBezTo>
                    <a:pt x="237" y="275"/>
                    <a:pt x="237" y="275"/>
                    <a:pt x="237" y="275"/>
                  </a:cubicBezTo>
                  <a:cubicBezTo>
                    <a:pt x="237" y="274"/>
                    <a:pt x="237" y="274"/>
                    <a:pt x="237" y="274"/>
                  </a:cubicBezTo>
                  <a:cubicBezTo>
                    <a:pt x="239" y="272"/>
                    <a:pt x="239" y="272"/>
                    <a:pt x="239" y="272"/>
                  </a:cubicBezTo>
                  <a:cubicBezTo>
                    <a:pt x="242" y="270"/>
                    <a:pt x="242" y="270"/>
                    <a:pt x="242" y="270"/>
                  </a:cubicBezTo>
                  <a:cubicBezTo>
                    <a:pt x="246" y="266"/>
                    <a:pt x="246" y="266"/>
                    <a:pt x="246" y="266"/>
                  </a:cubicBezTo>
                  <a:cubicBezTo>
                    <a:pt x="249" y="266"/>
                    <a:pt x="249" y="266"/>
                    <a:pt x="249" y="266"/>
                  </a:cubicBezTo>
                  <a:cubicBezTo>
                    <a:pt x="251" y="264"/>
                    <a:pt x="251" y="264"/>
                    <a:pt x="251" y="264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62"/>
                    <a:pt x="254" y="262"/>
                    <a:pt x="254" y="262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57" y="264"/>
                    <a:pt x="257" y="264"/>
                    <a:pt x="257" y="264"/>
                  </a:cubicBezTo>
                  <a:cubicBezTo>
                    <a:pt x="257" y="262"/>
                    <a:pt x="257" y="262"/>
                    <a:pt x="257" y="262"/>
                  </a:cubicBezTo>
                  <a:cubicBezTo>
                    <a:pt x="258" y="260"/>
                    <a:pt x="258" y="260"/>
                    <a:pt x="258" y="260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57"/>
                    <a:pt x="263" y="257"/>
                    <a:pt x="263" y="257"/>
                  </a:cubicBezTo>
                  <a:cubicBezTo>
                    <a:pt x="263" y="257"/>
                    <a:pt x="263" y="257"/>
                    <a:pt x="263" y="257"/>
                  </a:cubicBezTo>
                  <a:cubicBezTo>
                    <a:pt x="262" y="256"/>
                    <a:pt x="262" y="256"/>
                    <a:pt x="262" y="256"/>
                  </a:cubicBezTo>
                  <a:cubicBezTo>
                    <a:pt x="261" y="256"/>
                    <a:pt x="261" y="256"/>
                    <a:pt x="261" y="256"/>
                  </a:cubicBezTo>
                  <a:cubicBezTo>
                    <a:pt x="261" y="255"/>
                    <a:pt x="261" y="255"/>
                    <a:pt x="261" y="255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64" y="253"/>
                    <a:pt x="264" y="253"/>
                    <a:pt x="264" y="253"/>
                  </a:cubicBezTo>
                  <a:cubicBezTo>
                    <a:pt x="266" y="253"/>
                    <a:pt x="266" y="253"/>
                    <a:pt x="266" y="253"/>
                  </a:cubicBezTo>
                  <a:cubicBezTo>
                    <a:pt x="267" y="253"/>
                    <a:pt x="267" y="253"/>
                    <a:pt x="267" y="253"/>
                  </a:cubicBezTo>
                  <a:cubicBezTo>
                    <a:pt x="268" y="252"/>
                    <a:pt x="268" y="252"/>
                    <a:pt x="268" y="252"/>
                  </a:cubicBezTo>
                  <a:cubicBezTo>
                    <a:pt x="270" y="252"/>
                    <a:pt x="270" y="252"/>
                    <a:pt x="270" y="252"/>
                  </a:cubicBezTo>
                  <a:cubicBezTo>
                    <a:pt x="270" y="253"/>
                    <a:pt x="270" y="253"/>
                    <a:pt x="270" y="253"/>
                  </a:cubicBezTo>
                  <a:cubicBezTo>
                    <a:pt x="267" y="254"/>
                    <a:pt x="267" y="254"/>
                    <a:pt x="267" y="254"/>
                  </a:cubicBezTo>
                  <a:cubicBezTo>
                    <a:pt x="265" y="255"/>
                    <a:pt x="265" y="255"/>
                    <a:pt x="265" y="255"/>
                  </a:cubicBezTo>
                  <a:cubicBezTo>
                    <a:pt x="265" y="255"/>
                    <a:pt x="265" y="255"/>
                    <a:pt x="265" y="255"/>
                  </a:cubicBezTo>
                  <a:cubicBezTo>
                    <a:pt x="266" y="256"/>
                    <a:pt x="266" y="256"/>
                    <a:pt x="266" y="256"/>
                  </a:cubicBezTo>
                  <a:cubicBezTo>
                    <a:pt x="269" y="255"/>
                    <a:pt x="269" y="255"/>
                    <a:pt x="269" y="255"/>
                  </a:cubicBezTo>
                  <a:cubicBezTo>
                    <a:pt x="273" y="253"/>
                    <a:pt x="273" y="253"/>
                    <a:pt x="273" y="253"/>
                  </a:cubicBezTo>
                  <a:cubicBezTo>
                    <a:pt x="273" y="252"/>
                    <a:pt x="273" y="252"/>
                    <a:pt x="273" y="252"/>
                  </a:cubicBezTo>
                  <a:cubicBezTo>
                    <a:pt x="274" y="251"/>
                    <a:pt x="274" y="251"/>
                    <a:pt x="274" y="251"/>
                  </a:cubicBezTo>
                  <a:cubicBezTo>
                    <a:pt x="275" y="252"/>
                    <a:pt x="275" y="252"/>
                    <a:pt x="275" y="252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4" y="252"/>
                    <a:pt x="274" y="254"/>
                    <a:pt x="275" y="254"/>
                  </a:cubicBezTo>
                  <a:cubicBezTo>
                    <a:pt x="277" y="254"/>
                    <a:pt x="277" y="254"/>
                    <a:pt x="277" y="254"/>
                  </a:cubicBezTo>
                  <a:cubicBezTo>
                    <a:pt x="279" y="254"/>
                    <a:pt x="279" y="254"/>
                    <a:pt x="279" y="254"/>
                  </a:cubicBezTo>
                  <a:cubicBezTo>
                    <a:pt x="281" y="254"/>
                    <a:pt x="281" y="254"/>
                    <a:pt x="281" y="254"/>
                  </a:cubicBezTo>
                  <a:cubicBezTo>
                    <a:pt x="284" y="254"/>
                    <a:pt x="284" y="254"/>
                    <a:pt x="284" y="254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5" y="251"/>
                    <a:pt x="285" y="251"/>
                    <a:pt x="285" y="251"/>
                  </a:cubicBezTo>
                  <a:cubicBezTo>
                    <a:pt x="286" y="250"/>
                    <a:pt x="286" y="250"/>
                    <a:pt x="286" y="250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3" y="247"/>
                    <a:pt x="293" y="247"/>
                    <a:pt x="293" y="247"/>
                  </a:cubicBezTo>
                  <a:cubicBezTo>
                    <a:pt x="295" y="246"/>
                    <a:pt x="295" y="246"/>
                    <a:pt x="295" y="246"/>
                  </a:cubicBezTo>
                  <a:cubicBezTo>
                    <a:pt x="295" y="244"/>
                    <a:pt x="295" y="244"/>
                    <a:pt x="295" y="244"/>
                  </a:cubicBezTo>
                  <a:cubicBezTo>
                    <a:pt x="295" y="244"/>
                    <a:pt x="295" y="244"/>
                    <a:pt x="295" y="244"/>
                  </a:cubicBezTo>
                  <a:cubicBezTo>
                    <a:pt x="293" y="240"/>
                    <a:pt x="293" y="240"/>
                    <a:pt x="293" y="240"/>
                  </a:cubicBezTo>
                  <a:cubicBezTo>
                    <a:pt x="294" y="238"/>
                    <a:pt x="294" y="238"/>
                    <a:pt x="294" y="238"/>
                  </a:cubicBezTo>
                  <a:cubicBezTo>
                    <a:pt x="296" y="237"/>
                    <a:pt x="296" y="237"/>
                    <a:pt x="296" y="237"/>
                  </a:cubicBezTo>
                  <a:cubicBezTo>
                    <a:pt x="296" y="235"/>
                    <a:pt x="296" y="235"/>
                    <a:pt x="296" y="235"/>
                  </a:cubicBezTo>
                  <a:cubicBezTo>
                    <a:pt x="296" y="234"/>
                    <a:pt x="296" y="234"/>
                    <a:pt x="296" y="234"/>
                  </a:cubicBezTo>
                  <a:cubicBezTo>
                    <a:pt x="298" y="233"/>
                    <a:pt x="298" y="233"/>
                    <a:pt x="298" y="233"/>
                  </a:cubicBezTo>
                  <a:cubicBezTo>
                    <a:pt x="298" y="232"/>
                    <a:pt x="298" y="232"/>
                    <a:pt x="298" y="232"/>
                  </a:cubicBezTo>
                  <a:cubicBezTo>
                    <a:pt x="298" y="231"/>
                    <a:pt x="298" y="231"/>
                    <a:pt x="298" y="231"/>
                  </a:cubicBezTo>
                  <a:cubicBezTo>
                    <a:pt x="300" y="227"/>
                    <a:pt x="300" y="227"/>
                    <a:pt x="300" y="227"/>
                  </a:cubicBezTo>
                  <a:cubicBezTo>
                    <a:pt x="304" y="223"/>
                    <a:pt x="304" y="223"/>
                    <a:pt x="304" y="223"/>
                  </a:cubicBezTo>
                  <a:cubicBezTo>
                    <a:pt x="304" y="222"/>
                    <a:pt x="304" y="222"/>
                    <a:pt x="304" y="222"/>
                  </a:cubicBezTo>
                  <a:cubicBezTo>
                    <a:pt x="303" y="216"/>
                    <a:pt x="303" y="216"/>
                    <a:pt x="303" y="216"/>
                  </a:cubicBezTo>
                  <a:cubicBezTo>
                    <a:pt x="302" y="215"/>
                    <a:pt x="302" y="215"/>
                    <a:pt x="302" y="215"/>
                  </a:cubicBezTo>
                  <a:cubicBezTo>
                    <a:pt x="303" y="212"/>
                    <a:pt x="303" y="212"/>
                    <a:pt x="303" y="212"/>
                  </a:cubicBezTo>
                  <a:cubicBezTo>
                    <a:pt x="304" y="210"/>
                    <a:pt x="304" y="210"/>
                    <a:pt x="304" y="210"/>
                  </a:cubicBezTo>
                  <a:cubicBezTo>
                    <a:pt x="304" y="209"/>
                    <a:pt x="304" y="209"/>
                    <a:pt x="304" y="209"/>
                  </a:cubicBezTo>
                  <a:cubicBezTo>
                    <a:pt x="307" y="207"/>
                    <a:pt x="307" y="207"/>
                    <a:pt x="307" y="207"/>
                  </a:cubicBezTo>
                  <a:cubicBezTo>
                    <a:pt x="307" y="206"/>
                    <a:pt x="307" y="206"/>
                    <a:pt x="307" y="206"/>
                  </a:cubicBezTo>
                  <a:cubicBezTo>
                    <a:pt x="307" y="203"/>
                    <a:pt x="307" y="203"/>
                    <a:pt x="307" y="203"/>
                  </a:cubicBezTo>
                  <a:cubicBezTo>
                    <a:pt x="308" y="199"/>
                    <a:pt x="308" y="199"/>
                    <a:pt x="308" y="199"/>
                  </a:cubicBezTo>
                  <a:cubicBezTo>
                    <a:pt x="308" y="196"/>
                    <a:pt x="308" y="196"/>
                    <a:pt x="308" y="196"/>
                  </a:cubicBezTo>
                  <a:cubicBezTo>
                    <a:pt x="308" y="193"/>
                    <a:pt x="308" y="193"/>
                    <a:pt x="308" y="193"/>
                  </a:cubicBezTo>
                  <a:cubicBezTo>
                    <a:pt x="308" y="192"/>
                    <a:pt x="308" y="192"/>
                    <a:pt x="308" y="192"/>
                  </a:cubicBezTo>
                  <a:cubicBezTo>
                    <a:pt x="309" y="189"/>
                    <a:pt x="309" y="189"/>
                    <a:pt x="309" y="189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8" y="175"/>
                    <a:pt x="308" y="175"/>
                    <a:pt x="308" y="175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9" y="172"/>
                    <a:pt x="309" y="172"/>
                    <a:pt x="309" y="172"/>
                  </a:cubicBezTo>
                  <a:cubicBezTo>
                    <a:pt x="308" y="172"/>
                    <a:pt x="308" y="172"/>
                    <a:pt x="308" y="172"/>
                  </a:cubicBezTo>
                  <a:cubicBezTo>
                    <a:pt x="307" y="171"/>
                    <a:pt x="307" y="171"/>
                    <a:pt x="307" y="171"/>
                  </a:cubicBezTo>
                  <a:cubicBezTo>
                    <a:pt x="307" y="170"/>
                    <a:pt x="307" y="170"/>
                    <a:pt x="307" y="170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08" y="166"/>
                    <a:pt x="308" y="166"/>
                    <a:pt x="308" y="166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9" y="165"/>
                    <a:pt x="309" y="165"/>
                    <a:pt x="309" y="165"/>
                  </a:cubicBezTo>
                  <a:cubicBezTo>
                    <a:pt x="309" y="163"/>
                    <a:pt x="309" y="163"/>
                    <a:pt x="309" y="163"/>
                  </a:cubicBezTo>
                  <a:cubicBezTo>
                    <a:pt x="308" y="161"/>
                    <a:pt x="308" y="161"/>
                    <a:pt x="308" y="161"/>
                  </a:cubicBezTo>
                  <a:cubicBezTo>
                    <a:pt x="306" y="160"/>
                    <a:pt x="306" y="160"/>
                    <a:pt x="306" y="160"/>
                  </a:cubicBezTo>
                  <a:cubicBezTo>
                    <a:pt x="306" y="159"/>
                    <a:pt x="306" y="159"/>
                    <a:pt x="306" y="159"/>
                  </a:cubicBezTo>
                  <a:cubicBezTo>
                    <a:pt x="307" y="159"/>
                    <a:pt x="307" y="159"/>
                    <a:pt x="307" y="159"/>
                  </a:cubicBezTo>
                  <a:cubicBezTo>
                    <a:pt x="307" y="160"/>
                    <a:pt x="307" y="160"/>
                    <a:pt x="307" y="160"/>
                  </a:cubicBezTo>
                  <a:cubicBezTo>
                    <a:pt x="308" y="160"/>
                    <a:pt x="308" y="160"/>
                    <a:pt x="308" y="160"/>
                  </a:cubicBezTo>
                  <a:cubicBezTo>
                    <a:pt x="310" y="161"/>
                    <a:pt x="310" y="161"/>
                    <a:pt x="310" y="161"/>
                  </a:cubicBezTo>
                  <a:cubicBezTo>
                    <a:pt x="310" y="159"/>
                    <a:pt x="310" y="159"/>
                    <a:pt x="310" y="159"/>
                  </a:cubicBezTo>
                  <a:cubicBezTo>
                    <a:pt x="311" y="159"/>
                    <a:pt x="311" y="159"/>
                    <a:pt x="311" y="159"/>
                  </a:cubicBezTo>
                  <a:cubicBezTo>
                    <a:pt x="312" y="160"/>
                    <a:pt x="312" y="160"/>
                    <a:pt x="312" y="160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62"/>
                    <a:pt x="312" y="162"/>
                    <a:pt x="312" y="162"/>
                  </a:cubicBezTo>
                  <a:cubicBezTo>
                    <a:pt x="311" y="163"/>
                    <a:pt x="311" y="163"/>
                    <a:pt x="311" y="163"/>
                  </a:cubicBezTo>
                  <a:cubicBezTo>
                    <a:pt x="310" y="164"/>
                    <a:pt x="310" y="164"/>
                    <a:pt x="310" y="164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3" y="162"/>
                    <a:pt x="313" y="162"/>
                    <a:pt x="313" y="162"/>
                  </a:cubicBezTo>
                  <a:cubicBezTo>
                    <a:pt x="315" y="161"/>
                    <a:pt x="315" y="161"/>
                    <a:pt x="315" y="161"/>
                  </a:cubicBezTo>
                  <a:cubicBezTo>
                    <a:pt x="318" y="157"/>
                    <a:pt x="318" y="157"/>
                    <a:pt x="318" y="157"/>
                  </a:cubicBezTo>
                  <a:cubicBezTo>
                    <a:pt x="320" y="153"/>
                    <a:pt x="320" y="153"/>
                    <a:pt x="320" y="153"/>
                  </a:cubicBezTo>
                  <a:cubicBezTo>
                    <a:pt x="320" y="151"/>
                    <a:pt x="320" y="151"/>
                    <a:pt x="320" y="151"/>
                  </a:cubicBezTo>
                  <a:cubicBezTo>
                    <a:pt x="321" y="150"/>
                    <a:pt x="321" y="150"/>
                    <a:pt x="321" y="150"/>
                  </a:cubicBezTo>
                  <a:cubicBezTo>
                    <a:pt x="322" y="147"/>
                    <a:pt x="322" y="147"/>
                    <a:pt x="322" y="147"/>
                  </a:cubicBezTo>
                  <a:cubicBezTo>
                    <a:pt x="324" y="145"/>
                    <a:pt x="324" y="145"/>
                    <a:pt x="324" y="145"/>
                  </a:cubicBezTo>
                  <a:cubicBezTo>
                    <a:pt x="328" y="141"/>
                    <a:pt x="328" y="141"/>
                    <a:pt x="328" y="141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30" y="139"/>
                    <a:pt x="330" y="139"/>
                    <a:pt x="330" y="139"/>
                  </a:cubicBezTo>
                  <a:cubicBezTo>
                    <a:pt x="331" y="138"/>
                    <a:pt x="331" y="138"/>
                    <a:pt x="331" y="138"/>
                  </a:cubicBezTo>
                  <a:cubicBezTo>
                    <a:pt x="335" y="134"/>
                    <a:pt x="335" y="134"/>
                    <a:pt x="335" y="134"/>
                  </a:cubicBezTo>
                  <a:cubicBezTo>
                    <a:pt x="339" y="130"/>
                    <a:pt x="339" y="130"/>
                    <a:pt x="339" y="130"/>
                  </a:cubicBezTo>
                  <a:cubicBezTo>
                    <a:pt x="339" y="128"/>
                    <a:pt x="339" y="128"/>
                    <a:pt x="339" y="128"/>
                  </a:cubicBezTo>
                  <a:cubicBezTo>
                    <a:pt x="342" y="124"/>
                    <a:pt x="342" y="124"/>
                    <a:pt x="342" y="124"/>
                  </a:cubicBezTo>
                  <a:cubicBezTo>
                    <a:pt x="342" y="121"/>
                    <a:pt x="342" y="121"/>
                    <a:pt x="342" y="121"/>
                  </a:cubicBezTo>
                  <a:cubicBezTo>
                    <a:pt x="343" y="120"/>
                    <a:pt x="343" y="120"/>
                    <a:pt x="343" y="120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2" y="117"/>
                    <a:pt x="342" y="117"/>
                    <a:pt x="342" y="117"/>
                  </a:cubicBezTo>
                  <a:cubicBezTo>
                    <a:pt x="343" y="115"/>
                    <a:pt x="343" y="115"/>
                    <a:pt x="343" y="115"/>
                  </a:cubicBezTo>
                  <a:cubicBezTo>
                    <a:pt x="344" y="114"/>
                    <a:pt x="344" y="114"/>
                    <a:pt x="344" y="114"/>
                  </a:cubicBezTo>
                  <a:cubicBezTo>
                    <a:pt x="343" y="110"/>
                    <a:pt x="343" y="110"/>
                    <a:pt x="343" y="110"/>
                  </a:cubicBezTo>
                  <a:cubicBezTo>
                    <a:pt x="342" y="109"/>
                    <a:pt x="342" y="109"/>
                    <a:pt x="342" y="109"/>
                  </a:cubicBezTo>
                  <a:cubicBezTo>
                    <a:pt x="342" y="107"/>
                    <a:pt x="342" y="107"/>
                    <a:pt x="342" y="107"/>
                  </a:cubicBezTo>
                  <a:cubicBezTo>
                    <a:pt x="339" y="100"/>
                    <a:pt x="339" y="100"/>
                    <a:pt x="339" y="100"/>
                  </a:cubicBezTo>
                  <a:cubicBezTo>
                    <a:pt x="339" y="98"/>
                    <a:pt x="339" y="98"/>
                    <a:pt x="339" y="98"/>
                  </a:cubicBezTo>
                  <a:cubicBezTo>
                    <a:pt x="338" y="95"/>
                    <a:pt x="338" y="95"/>
                    <a:pt x="338" y="95"/>
                  </a:cubicBezTo>
                  <a:cubicBezTo>
                    <a:pt x="333" y="93"/>
                    <a:pt x="333" y="93"/>
                    <a:pt x="333" y="93"/>
                  </a:cubicBezTo>
                  <a:cubicBezTo>
                    <a:pt x="329" y="93"/>
                    <a:pt x="329" y="93"/>
                    <a:pt x="329" y="93"/>
                  </a:cubicBezTo>
                  <a:cubicBezTo>
                    <a:pt x="327" y="94"/>
                    <a:pt x="327" y="94"/>
                    <a:pt x="327" y="94"/>
                  </a:cubicBezTo>
                  <a:cubicBezTo>
                    <a:pt x="325" y="91"/>
                    <a:pt x="325" y="91"/>
                    <a:pt x="325" y="91"/>
                  </a:cubicBezTo>
                  <a:cubicBezTo>
                    <a:pt x="323" y="91"/>
                    <a:pt x="323" y="91"/>
                    <a:pt x="323" y="91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19" y="88"/>
                    <a:pt x="319" y="88"/>
                    <a:pt x="319" y="88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3" y="83"/>
                    <a:pt x="313" y="83"/>
                    <a:pt x="313" y="83"/>
                  </a:cubicBezTo>
                  <a:cubicBezTo>
                    <a:pt x="310" y="79"/>
                    <a:pt x="310" y="79"/>
                    <a:pt x="310" y="79"/>
                  </a:cubicBezTo>
                  <a:cubicBezTo>
                    <a:pt x="309" y="78"/>
                    <a:pt x="309" y="78"/>
                    <a:pt x="309" y="78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299" y="73"/>
                    <a:pt x="299" y="73"/>
                    <a:pt x="299" y="73"/>
                  </a:cubicBezTo>
                  <a:cubicBezTo>
                    <a:pt x="297" y="73"/>
                    <a:pt x="297" y="73"/>
                    <a:pt x="297" y="73"/>
                  </a:cubicBezTo>
                  <a:cubicBezTo>
                    <a:pt x="294" y="72"/>
                    <a:pt x="294" y="72"/>
                    <a:pt x="294" y="72"/>
                  </a:cubicBezTo>
                  <a:cubicBezTo>
                    <a:pt x="292" y="72"/>
                    <a:pt x="292" y="72"/>
                    <a:pt x="292" y="72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2"/>
                    <a:pt x="287" y="72"/>
                    <a:pt x="287" y="72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5" y="73"/>
                    <a:pt x="285" y="73"/>
                    <a:pt x="285" y="73"/>
                  </a:cubicBezTo>
                  <a:cubicBezTo>
                    <a:pt x="283" y="71"/>
                    <a:pt x="283" y="71"/>
                    <a:pt x="283" y="71"/>
                  </a:cubicBezTo>
                  <a:cubicBezTo>
                    <a:pt x="282" y="72"/>
                    <a:pt x="282" y="72"/>
                    <a:pt x="282" y="72"/>
                  </a:cubicBezTo>
                  <a:cubicBezTo>
                    <a:pt x="281" y="71"/>
                    <a:pt x="281" y="71"/>
                    <a:pt x="281" y="71"/>
                  </a:cubicBezTo>
                  <a:cubicBezTo>
                    <a:pt x="281" y="72"/>
                    <a:pt x="281" y="72"/>
                    <a:pt x="281" y="72"/>
                  </a:cubicBezTo>
                  <a:cubicBezTo>
                    <a:pt x="281" y="73"/>
                    <a:pt x="281" y="73"/>
                    <a:pt x="281" y="73"/>
                  </a:cubicBezTo>
                  <a:cubicBezTo>
                    <a:pt x="279" y="72"/>
                    <a:pt x="279" y="72"/>
                    <a:pt x="279" y="72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78" y="70"/>
                    <a:pt x="278" y="70"/>
                    <a:pt x="278" y="70"/>
                  </a:cubicBezTo>
                  <a:cubicBezTo>
                    <a:pt x="278" y="71"/>
                    <a:pt x="278" y="71"/>
                    <a:pt x="278" y="71"/>
                  </a:cubicBezTo>
                  <a:cubicBezTo>
                    <a:pt x="278" y="72"/>
                    <a:pt x="278" y="72"/>
                    <a:pt x="278" y="72"/>
                  </a:cubicBezTo>
                  <a:cubicBezTo>
                    <a:pt x="275" y="71"/>
                    <a:pt x="275" y="71"/>
                    <a:pt x="275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2" y="70"/>
                    <a:pt x="272" y="70"/>
                    <a:pt x="272" y="70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65" y="70"/>
                    <a:pt x="265" y="70"/>
                    <a:pt x="265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2" y="71"/>
                    <a:pt x="262" y="71"/>
                    <a:pt x="262" y="71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61" y="74"/>
                    <a:pt x="261" y="74"/>
                    <a:pt x="261" y="74"/>
                  </a:cubicBezTo>
                  <a:cubicBezTo>
                    <a:pt x="260" y="73"/>
                    <a:pt x="260" y="73"/>
                    <a:pt x="260" y="73"/>
                  </a:cubicBezTo>
                  <a:cubicBezTo>
                    <a:pt x="260" y="71"/>
                    <a:pt x="260" y="71"/>
                    <a:pt x="260" y="71"/>
                  </a:cubicBezTo>
                  <a:cubicBezTo>
                    <a:pt x="259" y="72"/>
                    <a:pt x="259" y="72"/>
                    <a:pt x="259" y="72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58" y="76"/>
                    <a:pt x="258" y="76"/>
                    <a:pt x="258" y="76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8" y="74"/>
                    <a:pt x="258" y="74"/>
                    <a:pt x="258" y="74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9" y="69"/>
                    <a:pt x="259" y="69"/>
                    <a:pt x="259" y="69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7" y="68"/>
                    <a:pt x="257" y="68"/>
                    <a:pt x="257" y="68"/>
                  </a:cubicBezTo>
                  <a:cubicBezTo>
                    <a:pt x="259" y="66"/>
                    <a:pt x="259" y="66"/>
                    <a:pt x="259" y="66"/>
                  </a:cubicBezTo>
                  <a:cubicBezTo>
                    <a:pt x="256" y="63"/>
                    <a:pt x="256" y="63"/>
                    <a:pt x="256" y="63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4" y="61"/>
                    <a:pt x="254" y="61"/>
                    <a:pt x="254" y="61"/>
                  </a:cubicBezTo>
                  <a:cubicBezTo>
                    <a:pt x="252" y="61"/>
                    <a:pt x="252" y="61"/>
                    <a:pt x="252" y="61"/>
                  </a:cubicBezTo>
                  <a:cubicBezTo>
                    <a:pt x="251" y="62"/>
                    <a:pt x="251" y="62"/>
                    <a:pt x="251" y="62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9" y="62"/>
                    <a:pt x="249" y="62"/>
                    <a:pt x="249" y="62"/>
                  </a:cubicBezTo>
                  <a:cubicBezTo>
                    <a:pt x="248" y="61"/>
                    <a:pt x="248" y="61"/>
                    <a:pt x="248" y="61"/>
                  </a:cubicBezTo>
                  <a:cubicBezTo>
                    <a:pt x="248" y="60"/>
                    <a:pt x="248" y="60"/>
                    <a:pt x="248" y="6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45" y="59"/>
                    <a:pt x="245" y="59"/>
                    <a:pt x="245" y="59"/>
                  </a:cubicBezTo>
                  <a:cubicBezTo>
                    <a:pt x="245" y="58"/>
                    <a:pt x="245" y="58"/>
                    <a:pt x="245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1" y="56"/>
                    <a:pt x="241" y="56"/>
                    <a:pt x="241" y="56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35" y="54"/>
                    <a:pt x="235" y="54"/>
                    <a:pt x="235" y="54"/>
                  </a:cubicBezTo>
                  <a:cubicBezTo>
                    <a:pt x="235" y="54"/>
                    <a:pt x="235" y="54"/>
                    <a:pt x="235" y="54"/>
                  </a:cubicBezTo>
                  <a:cubicBezTo>
                    <a:pt x="234" y="55"/>
                    <a:pt x="234" y="55"/>
                    <a:pt x="234" y="55"/>
                  </a:cubicBezTo>
                  <a:cubicBezTo>
                    <a:pt x="233" y="54"/>
                    <a:pt x="233" y="54"/>
                    <a:pt x="233" y="54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5" y="57"/>
                    <a:pt x="225" y="57"/>
                    <a:pt x="225" y="57"/>
                  </a:cubicBezTo>
                  <a:cubicBezTo>
                    <a:pt x="225" y="58"/>
                    <a:pt x="225" y="58"/>
                    <a:pt x="225" y="58"/>
                  </a:cubicBezTo>
                  <a:cubicBezTo>
                    <a:pt x="224" y="60"/>
                    <a:pt x="224" y="60"/>
                    <a:pt x="224" y="60"/>
                  </a:cubicBezTo>
                  <a:cubicBezTo>
                    <a:pt x="221" y="61"/>
                    <a:pt x="221" y="61"/>
                    <a:pt x="221" y="61"/>
                  </a:cubicBezTo>
                  <a:cubicBezTo>
                    <a:pt x="218" y="63"/>
                    <a:pt x="218" y="63"/>
                    <a:pt x="218" y="63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5" y="70"/>
                    <a:pt x="215" y="70"/>
                    <a:pt x="215" y="70"/>
                  </a:cubicBezTo>
                  <a:cubicBezTo>
                    <a:pt x="214" y="71"/>
                    <a:pt x="214" y="71"/>
                    <a:pt x="214" y="71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3" y="75"/>
                    <a:pt x="213" y="75"/>
                    <a:pt x="213" y="75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12" y="77"/>
                    <a:pt x="212" y="77"/>
                    <a:pt x="212" y="77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73"/>
                    <a:pt x="211" y="73"/>
                    <a:pt x="211" y="73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4" y="71"/>
                    <a:pt x="214" y="71"/>
                    <a:pt x="214" y="71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14" y="66"/>
                    <a:pt x="214" y="66"/>
                    <a:pt x="214" y="66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3" y="65"/>
                    <a:pt x="213" y="65"/>
                    <a:pt x="213" y="65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4" y="65"/>
                    <a:pt x="204" y="65"/>
                    <a:pt x="204" y="65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211" y="64"/>
                    <a:pt x="211" y="64"/>
                    <a:pt x="211" y="64"/>
                  </a:cubicBezTo>
                  <a:cubicBezTo>
                    <a:pt x="213" y="63"/>
                    <a:pt x="213" y="63"/>
                    <a:pt x="213" y="63"/>
                  </a:cubicBezTo>
                  <a:cubicBezTo>
                    <a:pt x="214" y="62"/>
                    <a:pt x="214" y="62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23" y="56"/>
                    <a:pt x="223" y="56"/>
                    <a:pt x="223" y="56"/>
                  </a:cubicBezTo>
                  <a:cubicBezTo>
                    <a:pt x="223" y="54"/>
                    <a:pt x="223" y="54"/>
                    <a:pt x="223" y="54"/>
                  </a:cubicBezTo>
                  <a:cubicBezTo>
                    <a:pt x="224" y="52"/>
                    <a:pt x="224" y="52"/>
                    <a:pt x="224" y="52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18" y="49"/>
                    <a:pt x="218" y="49"/>
                    <a:pt x="218" y="49"/>
                  </a:cubicBezTo>
                  <a:cubicBezTo>
                    <a:pt x="215" y="50"/>
                    <a:pt x="215" y="50"/>
                    <a:pt x="215" y="50"/>
                  </a:cubicBezTo>
                  <a:cubicBezTo>
                    <a:pt x="213" y="50"/>
                    <a:pt x="213" y="50"/>
                    <a:pt x="213" y="50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07" y="49"/>
                    <a:pt x="207" y="49"/>
                    <a:pt x="207" y="49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3" y="56"/>
                    <a:pt x="203" y="56"/>
                    <a:pt x="203" y="56"/>
                  </a:cubicBezTo>
                  <a:cubicBezTo>
                    <a:pt x="203" y="55"/>
                    <a:pt x="203" y="55"/>
                    <a:pt x="203" y="55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7" y="58"/>
                    <a:pt x="197" y="58"/>
                    <a:pt x="197" y="58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92" y="61"/>
                    <a:pt x="192" y="61"/>
                    <a:pt x="192" y="61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97" y="52"/>
                    <a:pt x="197" y="52"/>
                    <a:pt x="197" y="52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9" y="48"/>
                    <a:pt x="199" y="48"/>
                    <a:pt x="199" y="48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10" y="37"/>
                    <a:pt x="210" y="37"/>
                    <a:pt x="210" y="37"/>
                  </a:cubicBezTo>
                  <a:cubicBezTo>
                    <a:pt x="209" y="36"/>
                    <a:pt x="209" y="36"/>
                    <a:pt x="209" y="36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2"/>
                    <a:pt x="210" y="32"/>
                    <a:pt x="210" y="32"/>
                  </a:cubicBezTo>
                  <a:cubicBezTo>
                    <a:pt x="209" y="31"/>
                    <a:pt x="209" y="31"/>
                    <a:pt x="209" y="31"/>
                  </a:cubicBezTo>
                  <a:cubicBezTo>
                    <a:pt x="207" y="31"/>
                    <a:pt x="207" y="31"/>
                    <a:pt x="207" y="31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05" y="30"/>
                    <a:pt x="205" y="30"/>
                    <a:pt x="205" y="30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202" y="22"/>
                    <a:pt x="202" y="22"/>
                    <a:pt x="202" y="22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199" y="15"/>
                    <a:pt x="199" y="15"/>
                    <a:pt x="199" y="15"/>
                  </a:cubicBezTo>
                  <a:lnTo>
                    <a:pt x="199" y="13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0" name="Freeform 334">
              <a:extLst>
                <a:ext uri="{FF2B5EF4-FFF2-40B4-BE49-F238E27FC236}">
                  <a16:creationId xmlns:a16="http://schemas.microsoft.com/office/drawing/2014/main" id="{3D69CC71-068A-40D3-43ED-C13F11900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913" y="5316756"/>
              <a:ext cx="49931" cy="74459"/>
            </a:xfrm>
            <a:custGeom>
              <a:avLst/>
              <a:gdLst>
                <a:gd name="T0" fmla="*/ 0 w 57"/>
                <a:gd name="T1" fmla="*/ 69 h 85"/>
                <a:gd name="T2" fmla="*/ 0 w 57"/>
                <a:gd name="T3" fmla="*/ 71 h 85"/>
                <a:gd name="T4" fmla="*/ 2 w 57"/>
                <a:gd name="T5" fmla="*/ 73 h 85"/>
                <a:gd name="T6" fmla="*/ 2 w 57"/>
                <a:gd name="T7" fmla="*/ 73 h 85"/>
                <a:gd name="T8" fmla="*/ 2 w 57"/>
                <a:gd name="T9" fmla="*/ 76 h 85"/>
                <a:gd name="T10" fmla="*/ 5 w 57"/>
                <a:gd name="T11" fmla="*/ 80 h 85"/>
                <a:gd name="T12" fmla="*/ 9 w 57"/>
                <a:gd name="T13" fmla="*/ 80 h 85"/>
                <a:gd name="T14" fmla="*/ 12 w 57"/>
                <a:gd name="T15" fmla="*/ 78 h 85"/>
                <a:gd name="T16" fmla="*/ 14 w 57"/>
                <a:gd name="T17" fmla="*/ 76 h 85"/>
                <a:gd name="T18" fmla="*/ 17 w 57"/>
                <a:gd name="T19" fmla="*/ 76 h 85"/>
                <a:gd name="T20" fmla="*/ 17 w 57"/>
                <a:gd name="T21" fmla="*/ 78 h 85"/>
                <a:gd name="T22" fmla="*/ 19 w 57"/>
                <a:gd name="T23" fmla="*/ 80 h 85"/>
                <a:gd name="T24" fmla="*/ 19 w 57"/>
                <a:gd name="T25" fmla="*/ 85 h 85"/>
                <a:gd name="T26" fmla="*/ 21 w 57"/>
                <a:gd name="T27" fmla="*/ 85 h 85"/>
                <a:gd name="T28" fmla="*/ 26 w 57"/>
                <a:gd name="T29" fmla="*/ 83 h 85"/>
                <a:gd name="T30" fmla="*/ 26 w 57"/>
                <a:gd name="T31" fmla="*/ 80 h 85"/>
                <a:gd name="T32" fmla="*/ 28 w 57"/>
                <a:gd name="T33" fmla="*/ 78 h 85"/>
                <a:gd name="T34" fmla="*/ 31 w 57"/>
                <a:gd name="T35" fmla="*/ 78 h 85"/>
                <a:gd name="T36" fmla="*/ 33 w 57"/>
                <a:gd name="T37" fmla="*/ 73 h 85"/>
                <a:gd name="T38" fmla="*/ 38 w 57"/>
                <a:gd name="T39" fmla="*/ 66 h 85"/>
                <a:gd name="T40" fmla="*/ 43 w 57"/>
                <a:gd name="T41" fmla="*/ 59 h 85"/>
                <a:gd name="T42" fmla="*/ 43 w 57"/>
                <a:gd name="T43" fmla="*/ 54 h 85"/>
                <a:gd name="T44" fmla="*/ 47 w 57"/>
                <a:gd name="T45" fmla="*/ 47 h 85"/>
                <a:gd name="T46" fmla="*/ 52 w 57"/>
                <a:gd name="T47" fmla="*/ 40 h 85"/>
                <a:gd name="T48" fmla="*/ 54 w 57"/>
                <a:gd name="T49" fmla="*/ 38 h 85"/>
                <a:gd name="T50" fmla="*/ 54 w 57"/>
                <a:gd name="T51" fmla="*/ 38 h 85"/>
                <a:gd name="T52" fmla="*/ 57 w 57"/>
                <a:gd name="T53" fmla="*/ 33 h 85"/>
                <a:gd name="T54" fmla="*/ 57 w 57"/>
                <a:gd name="T55" fmla="*/ 28 h 85"/>
                <a:gd name="T56" fmla="*/ 54 w 57"/>
                <a:gd name="T57" fmla="*/ 24 h 85"/>
                <a:gd name="T58" fmla="*/ 52 w 57"/>
                <a:gd name="T59" fmla="*/ 26 h 85"/>
                <a:gd name="T60" fmla="*/ 50 w 57"/>
                <a:gd name="T61" fmla="*/ 24 h 85"/>
                <a:gd name="T62" fmla="*/ 50 w 57"/>
                <a:gd name="T63" fmla="*/ 21 h 85"/>
                <a:gd name="T64" fmla="*/ 43 w 57"/>
                <a:gd name="T65" fmla="*/ 14 h 85"/>
                <a:gd name="T66" fmla="*/ 40 w 57"/>
                <a:gd name="T67" fmla="*/ 12 h 85"/>
                <a:gd name="T68" fmla="*/ 35 w 57"/>
                <a:gd name="T69" fmla="*/ 7 h 85"/>
                <a:gd name="T70" fmla="*/ 24 w 57"/>
                <a:gd name="T71" fmla="*/ 5 h 85"/>
                <a:gd name="T72" fmla="*/ 19 w 57"/>
                <a:gd name="T73" fmla="*/ 2 h 85"/>
                <a:gd name="T74" fmla="*/ 12 w 57"/>
                <a:gd name="T75" fmla="*/ 0 h 85"/>
                <a:gd name="T76" fmla="*/ 7 w 57"/>
                <a:gd name="T77" fmla="*/ 5 h 85"/>
                <a:gd name="T78" fmla="*/ 5 w 57"/>
                <a:gd name="T79" fmla="*/ 5 h 85"/>
                <a:gd name="T80" fmla="*/ 5 w 57"/>
                <a:gd name="T81" fmla="*/ 5 h 85"/>
                <a:gd name="T82" fmla="*/ 5 w 57"/>
                <a:gd name="T83" fmla="*/ 5 h 85"/>
                <a:gd name="T84" fmla="*/ 2 w 57"/>
                <a:gd name="T85" fmla="*/ 7 h 85"/>
                <a:gd name="T86" fmla="*/ 0 w 57"/>
                <a:gd name="T87" fmla="*/ 12 h 85"/>
                <a:gd name="T88" fmla="*/ 0 w 57"/>
                <a:gd name="T89" fmla="*/ 19 h 85"/>
                <a:gd name="T90" fmla="*/ 0 w 57"/>
                <a:gd name="T91" fmla="*/ 21 h 85"/>
                <a:gd name="T92" fmla="*/ 0 w 57"/>
                <a:gd name="T93" fmla="*/ 26 h 85"/>
                <a:gd name="T94" fmla="*/ 0 w 57"/>
                <a:gd name="T95" fmla="*/ 31 h 85"/>
                <a:gd name="T96" fmla="*/ 5 w 57"/>
                <a:gd name="T97" fmla="*/ 33 h 85"/>
                <a:gd name="T98" fmla="*/ 7 w 57"/>
                <a:gd name="T99" fmla="*/ 35 h 85"/>
                <a:gd name="T100" fmla="*/ 7 w 57"/>
                <a:gd name="T101" fmla="*/ 40 h 85"/>
                <a:gd name="T102" fmla="*/ 9 w 57"/>
                <a:gd name="T103" fmla="*/ 43 h 85"/>
                <a:gd name="T104" fmla="*/ 9 w 57"/>
                <a:gd name="T105" fmla="*/ 45 h 85"/>
                <a:gd name="T106" fmla="*/ 9 w 57"/>
                <a:gd name="T107" fmla="*/ 50 h 85"/>
                <a:gd name="T108" fmla="*/ 5 w 57"/>
                <a:gd name="T109" fmla="*/ 52 h 85"/>
                <a:gd name="T110" fmla="*/ 7 w 57"/>
                <a:gd name="T111" fmla="*/ 57 h 85"/>
                <a:gd name="T112" fmla="*/ 7 w 57"/>
                <a:gd name="T113" fmla="*/ 61 h 85"/>
                <a:gd name="T114" fmla="*/ 5 w 57"/>
                <a:gd name="T115" fmla="*/ 64 h 85"/>
                <a:gd name="T116" fmla="*/ 0 w 57"/>
                <a:gd name="T117" fmla="*/ 69 h 85"/>
                <a:gd name="T118" fmla="*/ 0 w 57"/>
                <a:gd name="T119" fmla="*/ 69 h 85"/>
                <a:gd name="T120" fmla="*/ 0 w 57"/>
                <a:gd name="T121" fmla="*/ 6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85">
                  <a:moveTo>
                    <a:pt x="0" y="69"/>
                  </a:moveTo>
                  <a:lnTo>
                    <a:pt x="0" y="71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6"/>
                  </a:lnTo>
                  <a:lnTo>
                    <a:pt x="5" y="80"/>
                  </a:lnTo>
                  <a:lnTo>
                    <a:pt x="9" y="80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7" y="76"/>
                  </a:lnTo>
                  <a:lnTo>
                    <a:pt x="17" y="78"/>
                  </a:lnTo>
                  <a:lnTo>
                    <a:pt x="19" y="80"/>
                  </a:lnTo>
                  <a:lnTo>
                    <a:pt x="19" y="85"/>
                  </a:lnTo>
                  <a:lnTo>
                    <a:pt x="21" y="85"/>
                  </a:lnTo>
                  <a:lnTo>
                    <a:pt x="26" y="83"/>
                  </a:lnTo>
                  <a:lnTo>
                    <a:pt x="26" y="80"/>
                  </a:lnTo>
                  <a:lnTo>
                    <a:pt x="28" y="78"/>
                  </a:lnTo>
                  <a:lnTo>
                    <a:pt x="31" y="78"/>
                  </a:lnTo>
                  <a:lnTo>
                    <a:pt x="33" y="73"/>
                  </a:lnTo>
                  <a:lnTo>
                    <a:pt x="38" y="66"/>
                  </a:lnTo>
                  <a:lnTo>
                    <a:pt x="43" y="59"/>
                  </a:lnTo>
                  <a:lnTo>
                    <a:pt x="43" y="54"/>
                  </a:lnTo>
                  <a:lnTo>
                    <a:pt x="47" y="47"/>
                  </a:lnTo>
                  <a:lnTo>
                    <a:pt x="52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7" y="33"/>
                  </a:lnTo>
                  <a:lnTo>
                    <a:pt x="57" y="28"/>
                  </a:lnTo>
                  <a:lnTo>
                    <a:pt x="54" y="24"/>
                  </a:lnTo>
                  <a:lnTo>
                    <a:pt x="52" y="26"/>
                  </a:lnTo>
                  <a:lnTo>
                    <a:pt x="50" y="24"/>
                  </a:lnTo>
                  <a:lnTo>
                    <a:pt x="50" y="21"/>
                  </a:lnTo>
                  <a:lnTo>
                    <a:pt x="43" y="14"/>
                  </a:lnTo>
                  <a:lnTo>
                    <a:pt x="40" y="12"/>
                  </a:lnTo>
                  <a:lnTo>
                    <a:pt x="35" y="7"/>
                  </a:lnTo>
                  <a:lnTo>
                    <a:pt x="24" y="5"/>
                  </a:lnTo>
                  <a:lnTo>
                    <a:pt x="19" y="2"/>
                  </a:lnTo>
                  <a:lnTo>
                    <a:pt x="12" y="0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7" y="40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50"/>
                  </a:lnTo>
                  <a:lnTo>
                    <a:pt x="5" y="52"/>
                  </a:lnTo>
                  <a:lnTo>
                    <a:pt x="7" y="57"/>
                  </a:lnTo>
                  <a:lnTo>
                    <a:pt x="7" y="61"/>
                  </a:lnTo>
                  <a:lnTo>
                    <a:pt x="5" y="64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1" name="Freeform 335">
              <a:extLst>
                <a:ext uri="{FF2B5EF4-FFF2-40B4-BE49-F238E27FC236}">
                  <a16:creationId xmlns:a16="http://schemas.microsoft.com/office/drawing/2014/main" id="{A8129B2E-2B2E-EB52-58E5-B309779B2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966" y="5307996"/>
              <a:ext cx="71831" cy="81467"/>
            </a:xfrm>
            <a:custGeom>
              <a:avLst/>
              <a:gdLst>
                <a:gd name="T0" fmla="*/ 33 w 82"/>
                <a:gd name="T1" fmla="*/ 90 h 93"/>
                <a:gd name="T2" fmla="*/ 35 w 82"/>
                <a:gd name="T3" fmla="*/ 93 h 93"/>
                <a:gd name="T4" fmla="*/ 45 w 82"/>
                <a:gd name="T5" fmla="*/ 93 h 93"/>
                <a:gd name="T6" fmla="*/ 42 w 82"/>
                <a:gd name="T7" fmla="*/ 88 h 93"/>
                <a:gd name="T8" fmla="*/ 37 w 82"/>
                <a:gd name="T9" fmla="*/ 81 h 93"/>
                <a:gd name="T10" fmla="*/ 42 w 82"/>
                <a:gd name="T11" fmla="*/ 74 h 93"/>
                <a:gd name="T12" fmla="*/ 56 w 82"/>
                <a:gd name="T13" fmla="*/ 76 h 93"/>
                <a:gd name="T14" fmla="*/ 66 w 82"/>
                <a:gd name="T15" fmla="*/ 74 h 93"/>
                <a:gd name="T16" fmla="*/ 73 w 82"/>
                <a:gd name="T17" fmla="*/ 79 h 93"/>
                <a:gd name="T18" fmla="*/ 80 w 82"/>
                <a:gd name="T19" fmla="*/ 71 h 93"/>
                <a:gd name="T20" fmla="*/ 78 w 82"/>
                <a:gd name="T21" fmla="*/ 62 h 93"/>
                <a:gd name="T22" fmla="*/ 82 w 82"/>
                <a:gd name="T23" fmla="*/ 55 h 93"/>
                <a:gd name="T24" fmla="*/ 80 w 82"/>
                <a:gd name="T25" fmla="*/ 50 h 93"/>
                <a:gd name="T26" fmla="*/ 78 w 82"/>
                <a:gd name="T27" fmla="*/ 43 h 93"/>
                <a:gd name="T28" fmla="*/ 73 w 82"/>
                <a:gd name="T29" fmla="*/ 36 h 93"/>
                <a:gd name="T30" fmla="*/ 73 w 82"/>
                <a:gd name="T31" fmla="*/ 29 h 93"/>
                <a:gd name="T32" fmla="*/ 75 w 82"/>
                <a:gd name="T33" fmla="*/ 17 h 93"/>
                <a:gd name="T34" fmla="*/ 78 w 82"/>
                <a:gd name="T35" fmla="*/ 15 h 93"/>
                <a:gd name="T36" fmla="*/ 80 w 82"/>
                <a:gd name="T37" fmla="*/ 8 h 93"/>
                <a:gd name="T38" fmla="*/ 68 w 82"/>
                <a:gd name="T39" fmla="*/ 5 h 93"/>
                <a:gd name="T40" fmla="*/ 59 w 82"/>
                <a:gd name="T41" fmla="*/ 3 h 93"/>
                <a:gd name="T42" fmla="*/ 49 w 82"/>
                <a:gd name="T43" fmla="*/ 3 h 93"/>
                <a:gd name="T44" fmla="*/ 33 w 82"/>
                <a:gd name="T45" fmla="*/ 3 h 93"/>
                <a:gd name="T46" fmla="*/ 19 w 82"/>
                <a:gd name="T47" fmla="*/ 5 h 93"/>
                <a:gd name="T48" fmla="*/ 19 w 82"/>
                <a:gd name="T49" fmla="*/ 10 h 93"/>
                <a:gd name="T50" fmla="*/ 16 w 82"/>
                <a:gd name="T51" fmla="*/ 17 h 93"/>
                <a:gd name="T52" fmla="*/ 11 w 82"/>
                <a:gd name="T53" fmla="*/ 22 h 93"/>
                <a:gd name="T54" fmla="*/ 2 w 82"/>
                <a:gd name="T55" fmla="*/ 26 h 93"/>
                <a:gd name="T56" fmla="*/ 0 w 82"/>
                <a:gd name="T57" fmla="*/ 41 h 93"/>
                <a:gd name="T58" fmla="*/ 4 w 82"/>
                <a:gd name="T59" fmla="*/ 45 h 93"/>
                <a:gd name="T60" fmla="*/ 7 w 82"/>
                <a:gd name="T61" fmla="*/ 50 h 93"/>
                <a:gd name="T62" fmla="*/ 9 w 82"/>
                <a:gd name="T63" fmla="*/ 57 h 93"/>
                <a:gd name="T64" fmla="*/ 14 w 82"/>
                <a:gd name="T65" fmla="*/ 60 h 93"/>
                <a:gd name="T66" fmla="*/ 16 w 82"/>
                <a:gd name="T67" fmla="*/ 62 h 93"/>
                <a:gd name="T68" fmla="*/ 19 w 82"/>
                <a:gd name="T69" fmla="*/ 74 h 93"/>
                <a:gd name="T70" fmla="*/ 23 w 82"/>
                <a:gd name="T71" fmla="*/ 79 h 93"/>
                <a:gd name="T72" fmla="*/ 28 w 82"/>
                <a:gd name="T73" fmla="*/ 83 h 93"/>
                <a:gd name="T74" fmla="*/ 30 w 82"/>
                <a:gd name="T75" fmla="*/ 88 h 93"/>
                <a:gd name="T76" fmla="*/ 33 w 82"/>
                <a:gd name="T77" fmla="*/ 9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2" h="93">
                  <a:moveTo>
                    <a:pt x="33" y="90"/>
                  </a:moveTo>
                  <a:lnTo>
                    <a:pt x="33" y="90"/>
                  </a:lnTo>
                  <a:lnTo>
                    <a:pt x="35" y="90"/>
                  </a:lnTo>
                  <a:lnTo>
                    <a:pt x="35" y="93"/>
                  </a:lnTo>
                  <a:lnTo>
                    <a:pt x="40" y="93"/>
                  </a:lnTo>
                  <a:lnTo>
                    <a:pt x="45" y="93"/>
                  </a:lnTo>
                  <a:lnTo>
                    <a:pt x="45" y="90"/>
                  </a:lnTo>
                  <a:lnTo>
                    <a:pt x="42" y="88"/>
                  </a:lnTo>
                  <a:lnTo>
                    <a:pt x="42" y="86"/>
                  </a:lnTo>
                  <a:lnTo>
                    <a:pt x="37" y="81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7" y="76"/>
                  </a:lnTo>
                  <a:lnTo>
                    <a:pt x="56" y="76"/>
                  </a:lnTo>
                  <a:lnTo>
                    <a:pt x="61" y="74"/>
                  </a:lnTo>
                  <a:lnTo>
                    <a:pt x="66" y="74"/>
                  </a:lnTo>
                  <a:lnTo>
                    <a:pt x="71" y="79"/>
                  </a:lnTo>
                  <a:lnTo>
                    <a:pt x="73" y="79"/>
                  </a:lnTo>
                  <a:lnTo>
                    <a:pt x="78" y="74"/>
                  </a:lnTo>
                  <a:lnTo>
                    <a:pt x="80" y="71"/>
                  </a:lnTo>
                  <a:lnTo>
                    <a:pt x="80" y="67"/>
                  </a:lnTo>
                  <a:lnTo>
                    <a:pt x="78" y="62"/>
                  </a:lnTo>
                  <a:lnTo>
                    <a:pt x="82" y="60"/>
                  </a:lnTo>
                  <a:lnTo>
                    <a:pt x="82" y="55"/>
                  </a:lnTo>
                  <a:lnTo>
                    <a:pt x="82" y="53"/>
                  </a:lnTo>
                  <a:lnTo>
                    <a:pt x="80" y="50"/>
                  </a:lnTo>
                  <a:lnTo>
                    <a:pt x="80" y="45"/>
                  </a:lnTo>
                  <a:lnTo>
                    <a:pt x="78" y="43"/>
                  </a:lnTo>
                  <a:lnTo>
                    <a:pt x="73" y="41"/>
                  </a:lnTo>
                  <a:lnTo>
                    <a:pt x="73" y="36"/>
                  </a:lnTo>
                  <a:lnTo>
                    <a:pt x="73" y="31"/>
                  </a:lnTo>
                  <a:lnTo>
                    <a:pt x="73" y="29"/>
                  </a:lnTo>
                  <a:lnTo>
                    <a:pt x="73" y="22"/>
                  </a:lnTo>
                  <a:lnTo>
                    <a:pt x="75" y="17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75" y="5"/>
                  </a:lnTo>
                  <a:lnTo>
                    <a:pt x="68" y="5"/>
                  </a:lnTo>
                  <a:lnTo>
                    <a:pt x="61" y="0"/>
                  </a:lnTo>
                  <a:lnTo>
                    <a:pt x="59" y="3"/>
                  </a:lnTo>
                  <a:lnTo>
                    <a:pt x="54" y="3"/>
                  </a:lnTo>
                  <a:lnTo>
                    <a:pt x="49" y="3"/>
                  </a:lnTo>
                  <a:lnTo>
                    <a:pt x="40" y="5"/>
                  </a:lnTo>
                  <a:lnTo>
                    <a:pt x="33" y="3"/>
                  </a:lnTo>
                  <a:lnTo>
                    <a:pt x="23" y="3"/>
                  </a:lnTo>
                  <a:lnTo>
                    <a:pt x="19" y="5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1" y="22"/>
                  </a:lnTo>
                  <a:lnTo>
                    <a:pt x="4" y="22"/>
                  </a:lnTo>
                  <a:lnTo>
                    <a:pt x="2" y="26"/>
                  </a:lnTo>
                  <a:lnTo>
                    <a:pt x="2" y="3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4" y="45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9" y="53"/>
                  </a:lnTo>
                  <a:lnTo>
                    <a:pt x="9" y="57"/>
                  </a:lnTo>
                  <a:lnTo>
                    <a:pt x="11" y="57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3" y="79"/>
                  </a:lnTo>
                  <a:lnTo>
                    <a:pt x="23" y="83"/>
                  </a:lnTo>
                  <a:lnTo>
                    <a:pt x="28" y="83"/>
                  </a:lnTo>
                  <a:lnTo>
                    <a:pt x="28" y="86"/>
                  </a:lnTo>
                  <a:lnTo>
                    <a:pt x="30" y="88"/>
                  </a:lnTo>
                  <a:lnTo>
                    <a:pt x="33" y="90"/>
                  </a:lnTo>
                  <a:lnTo>
                    <a:pt x="33" y="9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2" name="Freeform 336">
              <a:extLst>
                <a:ext uri="{FF2B5EF4-FFF2-40B4-BE49-F238E27FC236}">
                  <a16:creationId xmlns:a16="http://schemas.microsoft.com/office/drawing/2014/main" id="{70B27450-3C5A-E467-BD41-2D546E5A9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772" y="5265072"/>
              <a:ext cx="91102" cy="136654"/>
            </a:xfrm>
            <a:custGeom>
              <a:avLst/>
              <a:gdLst>
                <a:gd name="T0" fmla="*/ 16 w 104"/>
                <a:gd name="T1" fmla="*/ 68 h 156"/>
                <a:gd name="T2" fmla="*/ 19 w 104"/>
                <a:gd name="T3" fmla="*/ 68 h 156"/>
                <a:gd name="T4" fmla="*/ 28 w 104"/>
                <a:gd name="T5" fmla="*/ 73 h 156"/>
                <a:gd name="T6" fmla="*/ 26 w 104"/>
                <a:gd name="T7" fmla="*/ 83 h 156"/>
                <a:gd name="T8" fmla="*/ 28 w 104"/>
                <a:gd name="T9" fmla="*/ 87 h 156"/>
                <a:gd name="T10" fmla="*/ 33 w 104"/>
                <a:gd name="T11" fmla="*/ 90 h 156"/>
                <a:gd name="T12" fmla="*/ 38 w 104"/>
                <a:gd name="T13" fmla="*/ 92 h 156"/>
                <a:gd name="T14" fmla="*/ 35 w 104"/>
                <a:gd name="T15" fmla="*/ 99 h 156"/>
                <a:gd name="T16" fmla="*/ 30 w 104"/>
                <a:gd name="T17" fmla="*/ 113 h 156"/>
                <a:gd name="T18" fmla="*/ 28 w 104"/>
                <a:gd name="T19" fmla="*/ 120 h 156"/>
                <a:gd name="T20" fmla="*/ 28 w 104"/>
                <a:gd name="T21" fmla="*/ 125 h 156"/>
                <a:gd name="T22" fmla="*/ 28 w 104"/>
                <a:gd name="T23" fmla="*/ 132 h 156"/>
                <a:gd name="T24" fmla="*/ 38 w 104"/>
                <a:gd name="T25" fmla="*/ 142 h 156"/>
                <a:gd name="T26" fmla="*/ 40 w 104"/>
                <a:gd name="T27" fmla="*/ 149 h 156"/>
                <a:gd name="T28" fmla="*/ 52 w 104"/>
                <a:gd name="T29" fmla="*/ 156 h 156"/>
                <a:gd name="T30" fmla="*/ 56 w 104"/>
                <a:gd name="T31" fmla="*/ 154 h 156"/>
                <a:gd name="T32" fmla="*/ 61 w 104"/>
                <a:gd name="T33" fmla="*/ 154 h 156"/>
                <a:gd name="T34" fmla="*/ 66 w 104"/>
                <a:gd name="T35" fmla="*/ 149 h 156"/>
                <a:gd name="T36" fmla="*/ 78 w 104"/>
                <a:gd name="T37" fmla="*/ 146 h 156"/>
                <a:gd name="T38" fmla="*/ 85 w 104"/>
                <a:gd name="T39" fmla="*/ 139 h 156"/>
                <a:gd name="T40" fmla="*/ 92 w 104"/>
                <a:gd name="T41" fmla="*/ 139 h 156"/>
                <a:gd name="T42" fmla="*/ 104 w 104"/>
                <a:gd name="T43" fmla="*/ 139 h 156"/>
                <a:gd name="T44" fmla="*/ 99 w 104"/>
                <a:gd name="T45" fmla="*/ 135 h 156"/>
                <a:gd name="T46" fmla="*/ 94 w 104"/>
                <a:gd name="T47" fmla="*/ 132 h 156"/>
                <a:gd name="T48" fmla="*/ 92 w 104"/>
                <a:gd name="T49" fmla="*/ 123 h 156"/>
                <a:gd name="T50" fmla="*/ 90 w 104"/>
                <a:gd name="T51" fmla="*/ 118 h 156"/>
                <a:gd name="T52" fmla="*/ 87 w 104"/>
                <a:gd name="T53" fmla="*/ 109 h 156"/>
                <a:gd name="T54" fmla="*/ 82 w 104"/>
                <a:gd name="T55" fmla="*/ 106 h 156"/>
                <a:gd name="T56" fmla="*/ 80 w 104"/>
                <a:gd name="T57" fmla="*/ 102 h 156"/>
                <a:gd name="T58" fmla="*/ 78 w 104"/>
                <a:gd name="T59" fmla="*/ 97 h 156"/>
                <a:gd name="T60" fmla="*/ 71 w 104"/>
                <a:gd name="T61" fmla="*/ 92 h 156"/>
                <a:gd name="T62" fmla="*/ 73 w 104"/>
                <a:gd name="T63" fmla="*/ 80 h 156"/>
                <a:gd name="T64" fmla="*/ 75 w 104"/>
                <a:gd name="T65" fmla="*/ 71 h 156"/>
                <a:gd name="T66" fmla="*/ 85 w 104"/>
                <a:gd name="T67" fmla="*/ 68 h 156"/>
                <a:gd name="T68" fmla="*/ 87 w 104"/>
                <a:gd name="T69" fmla="*/ 64 h 156"/>
                <a:gd name="T70" fmla="*/ 90 w 104"/>
                <a:gd name="T71" fmla="*/ 59 h 156"/>
                <a:gd name="T72" fmla="*/ 87 w 104"/>
                <a:gd name="T73" fmla="*/ 54 h 156"/>
                <a:gd name="T74" fmla="*/ 87 w 104"/>
                <a:gd name="T75" fmla="*/ 47 h 156"/>
                <a:gd name="T76" fmla="*/ 73 w 104"/>
                <a:gd name="T77" fmla="*/ 38 h 156"/>
                <a:gd name="T78" fmla="*/ 66 w 104"/>
                <a:gd name="T79" fmla="*/ 35 h 156"/>
                <a:gd name="T80" fmla="*/ 59 w 104"/>
                <a:gd name="T81" fmla="*/ 40 h 156"/>
                <a:gd name="T82" fmla="*/ 56 w 104"/>
                <a:gd name="T83" fmla="*/ 40 h 156"/>
                <a:gd name="T84" fmla="*/ 59 w 104"/>
                <a:gd name="T85" fmla="*/ 28 h 156"/>
                <a:gd name="T86" fmla="*/ 54 w 104"/>
                <a:gd name="T87" fmla="*/ 19 h 156"/>
                <a:gd name="T88" fmla="*/ 40 w 104"/>
                <a:gd name="T89" fmla="*/ 9 h 156"/>
                <a:gd name="T90" fmla="*/ 35 w 104"/>
                <a:gd name="T91" fmla="*/ 2 h 156"/>
                <a:gd name="T92" fmla="*/ 30 w 104"/>
                <a:gd name="T93" fmla="*/ 0 h 156"/>
                <a:gd name="T94" fmla="*/ 23 w 104"/>
                <a:gd name="T95" fmla="*/ 9 h 156"/>
                <a:gd name="T96" fmla="*/ 16 w 104"/>
                <a:gd name="T97" fmla="*/ 12 h 156"/>
                <a:gd name="T98" fmla="*/ 12 w 104"/>
                <a:gd name="T99" fmla="*/ 21 h 156"/>
                <a:gd name="T100" fmla="*/ 19 w 104"/>
                <a:gd name="T101" fmla="*/ 26 h 156"/>
                <a:gd name="T102" fmla="*/ 23 w 104"/>
                <a:gd name="T103" fmla="*/ 33 h 156"/>
                <a:gd name="T104" fmla="*/ 12 w 104"/>
                <a:gd name="T105" fmla="*/ 35 h 156"/>
                <a:gd name="T106" fmla="*/ 7 w 104"/>
                <a:gd name="T107" fmla="*/ 35 h 156"/>
                <a:gd name="T108" fmla="*/ 2 w 104"/>
                <a:gd name="T109" fmla="*/ 45 h 156"/>
                <a:gd name="T110" fmla="*/ 0 w 104"/>
                <a:gd name="T111" fmla="*/ 54 h 156"/>
                <a:gd name="T112" fmla="*/ 14 w 104"/>
                <a:gd name="T113" fmla="*/ 68 h 156"/>
                <a:gd name="T114" fmla="*/ 14 w 104"/>
                <a:gd name="T115" fmla="*/ 6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156">
                  <a:moveTo>
                    <a:pt x="14" y="68"/>
                  </a:moveTo>
                  <a:lnTo>
                    <a:pt x="16" y="68"/>
                  </a:lnTo>
                  <a:lnTo>
                    <a:pt x="19" y="71"/>
                  </a:lnTo>
                  <a:lnTo>
                    <a:pt x="19" y="68"/>
                  </a:lnTo>
                  <a:lnTo>
                    <a:pt x="23" y="68"/>
                  </a:lnTo>
                  <a:lnTo>
                    <a:pt x="28" y="73"/>
                  </a:lnTo>
                  <a:lnTo>
                    <a:pt x="28" y="80"/>
                  </a:lnTo>
                  <a:lnTo>
                    <a:pt x="26" y="83"/>
                  </a:lnTo>
                  <a:lnTo>
                    <a:pt x="23" y="85"/>
                  </a:lnTo>
                  <a:lnTo>
                    <a:pt x="28" y="87"/>
                  </a:lnTo>
                  <a:lnTo>
                    <a:pt x="30" y="87"/>
                  </a:lnTo>
                  <a:lnTo>
                    <a:pt x="33" y="90"/>
                  </a:lnTo>
                  <a:lnTo>
                    <a:pt x="35" y="94"/>
                  </a:lnTo>
                  <a:lnTo>
                    <a:pt x="38" y="92"/>
                  </a:lnTo>
                  <a:lnTo>
                    <a:pt x="40" y="94"/>
                  </a:lnTo>
                  <a:lnTo>
                    <a:pt x="35" y="99"/>
                  </a:lnTo>
                  <a:lnTo>
                    <a:pt x="33" y="106"/>
                  </a:lnTo>
                  <a:lnTo>
                    <a:pt x="30" y="113"/>
                  </a:lnTo>
                  <a:lnTo>
                    <a:pt x="30" y="118"/>
                  </a:lnTo>
                  <a:lnTo>
                    <a:pt x="28" y="120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30"/>
                  </a:lnTo>
                  <a:lnTo>
                    <a:pt x="28" y="132"/>
                  </a:lnTo>
                  <a:lnTo>
                    <a:pt x="33" y="137"/>
                  </a:lnTo>
                  <a:lnTo>
                    <a:pt x="38" y="142"/>
                  </a:lnTo>
                  <a:lnTo>
                    <a:pt x="38" y="144"/>
                  </a:lnTo>
                  <a:lnTo>
                    <a:pt x="40" y="149"/>
                  </a:lnTo>
                  <a:lnTo>
                    <a:pt x="47" y="156"/>
                  </a:lnTo>
                  <a:lnTo>
                    <a:pt x="52" y="156"/>
                  </a:lnTo>
                  <a:lnTo>
                    <a:pt x="54" y="154"/>
                  </a:lnTo>
                  <a:lnTo>
                    <a:pt x="56" y="154"/>
                  </a:lnTo>
                  <a:lnTo>
                    <a:pt x="56" y="154"/>
                  </a:lnTo>
                  <a:lnTo>
                    <a:pt x="61" y="154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71" y="146"/>
                  </a:lnTo>
                  <a:lnTo>
                    <a:pt x="78" y="146"/>
                  </a:lnTo>
                  <a:lnTo>
                    <a:pt x="80" y="142"/>
                  </a:lnTo>
                  <a:lnTo>
                    <a:pt x="85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7" y="139"/>
                  </a:lnTo>
                  <a:lnTo>
                    <a:pt x="104" y="139"/>
                  </a:lnTo>
                  <a:lnTo>
                    <a:pt x="101" y="137"/>
                  </a:lnTo>
                  <a:lnTo>
                    <a:pt x="99" y="135"/>
                  </a:lnTo>
                  <a:lnTo>
                    <a:pt x="99" y="132"/>
                  </a:lnTo>
                  <a:lnTo>
                    <a:pt x="94" y="132"/>
                  </a:lnTo>
                  <a:lnTo>
                    <a:pt x="94" y="128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18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5" y="109"/>
                  </a:lnTo>
                  <a:lnTo>
                    <a:pt x="82" y="106"/>
                  </a:lnTo>
                  <a:lnTo>
                    <a:pt x="80" y="106"/>
                  </a:lnTo>
                  <a:lnTo>
                    <a:pt x="80" y="102"/>
                  </a:lnTo>
                  <a:lnTo>
                    <a:pt x="78" y="99"/>
                  </a:lnTo>
                  <a:lnTo>
                    <a:pt x="78" y="97"/>
                  </a:lnTo>
                  <a:lnTo>
                    <a:pt x="75" y="94"/>
                  </a:lnTo>
                  <a:lnTo>
                    <a:pt x="71" y="92"/>
                  </a:lnTo>
                  <a:lnTo>
                    <a:pt x="71" y="90"/>
                  </a:lnTo>
                  <a:lnTo>
                    <a:pt x="73" y="80"/>
                  </a:lnTo>
                  <a:lnTo>
                    <a:pt x="73" y="75"/>
                  </a:lnTo>
                  <a:lnTo>
                    <a:pt x="75" y="71"/>
                  </a:lnTo>
                  <a:lnTo>
                    <a:pt x="82" y="71"/>
                  </a:lnTo>
                  <a:lnTo>
                    <a:pt x="85" y="68"/>
                  </a:lnTo>
                  <a:lnTo>
                    <a:pt x="87" y="66"/>
                  </a:lnTo>
                  <a:lnTo>
                    <a:pt x="87" y="64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7" y="54"/>
                  </a:lnTo>
                  <a:lnTo>
                    <a:pt x="87" y="49"/>
                  </a:lnTo>
                  <a:lnTo>
                    <a:pt x="87" y="47"/>
                  </a:lnTo>
                  <a:lnTo>
                    <a:pt x="78" y="45"/>
                  </a:lnTo>
                  <a:lnTo>
                    <a:pt x="73" y="38"/>
                  </a:lnTo>
                  <a:lnTo>
                    <a:pt x="68" y="33"/>
                  </a:lnTo>
                  <a:lnTo>
                    <a:pt x="66" y="35"/>
                  </a:lnTo>
                  <a:lnTo>
                    <a:pt x="61" y="38"/>
                  </a:lnTo>
                  <a:lnTo>
                    <a:pt x="59" y="40"/>
                  </a:lnTo>
                  <a:lnTo>
                    <a:pt x="59" y="45"/>
                  </a:lnTo>
                  <a:lnTo>
                    <a:pt x="56" y="40"/>
                  </a:lnTo>
                  <a:lnTo>
                    <a:pt x="59" y="33"/>
                  </a:lnTo>
                  <a:lnTo>
                    <a:pt x="59" y="28"/>
                  </a:lnTo>
                  <a:lnTo>
                    <a:pt x="56" y="21"/>
                  </a:lnTo>
                  <a:lnTo>
                    <a:pt x="54" y="19"/>
                  </a:lnTo>
                  <a:lnTo>
                    <a:pt x="45" y="14"/>
                  </a:lnTo>
                  <a:lnTo>
                    <a:pt x="40" y="9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3" y="9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4" y="26"/>
                  </a:lnTo>
                  <a:lnTo>
                    <a:pt x="19" y="26"/>
                  </a:lnTo>
                  <a:lnTo>
                    <a:pt x="23" y="28"/>
                  </a:lnTo>
                  <a:lnTo>
                    <a:pt x="23" y="33"/>
                  </a:lnTo>
                  <a:lnTo>
                    <a:pt x="16" y="38"/>
                  </a:lnTo>
                  <a:lnTo>
                    <a:pt x="12" y="35"/>
                  </a:lnTo>
                  <a:lnTo>
                    <a:pt x="9" y="38"/>
                  </a:lnTo>
                  <a:lnTo>
                    <a:pt x="7" y="35"/>
                  </a:lnTo>
                  <a:lnTo>
                    <a:pt x="4" y="38"/>
                  </a:lnTo>
                  <a:lnTo>
                    <a:pt x="2" y="45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7" y="61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3" name="Freeform 337">
              <a:extLst>
                <a:ext uri="{FF2B5EF4-FFF2-40B4-BE49-F238E27FC236}">
                  <a16:creationId xmlns:a16="http://schemas.microsoft.com/office/drawing/2014/main" id="{4A2F9479-C209-3177-B863-2F1C84D5A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0279" y="5187986"/>
              <a:ext cx="241772" cy="224252"/>
            </a:xfrm>
            <a:custGeom>
              <a:avLst/>
              <a:gdLst>
                <a:gd name="T0" fmla="*/ 66 w 117"/>
                <a:gd name="T1" fmla="*/ 108 h 108"/>
                <a:gd name="T2" fmla="*/ 78 w 117"/>
                <a:gd name="T3" fmla="*/ 97 h 108"/>
                <a:gd name="T4" fmla="*/ 83 w 117"/>
                <a:gd name="T5" fmla="*/ 91 h 108"/>
                <a:gd name="T6" fmla="*/ 78 w 117"/>
                <a:gd name="T7" fmla="*/ 82 h 108"/>
                <a:gd name="T8" fmla="*/ 75 w 117"/>
                <a:gd name="T9" fmla="*/ 76 h 108"/>
                <a:gd name="T10" fmla="*/ 88 w 117"/>
                <a:gd name="T11" fmla="*/ 78 h 108"/>
                <a:gd name="T12" fmla="*/ 102 w 117"/>
                <a:gd name="T13" fmla="*/ 73 h 108"/>
                <a:gd name="T14" fmla="*/ 107 w 117"/>
                <a:gd name="T15" fmla="*/ 63 h 108"/>
                <a:gd name="T16" fmla="*/ 107 w 117"/>
                <a:gd name="T17" fmla="*/ 52 h 108"/>
                <a:gd name="T18" fmla="*/ 114 w 117"/>
                <a:gd name="T19" fmla="*/ 49 h 108"/>
                <a:gd name="T20" fmla="*/ 111 w 117"/>
                <a:gd name="T21" fmla="*/ 42 h 108"/>
                <a:gd name="T22" fmla="*/ 117 w 117"/>
                <a:gd name="T23" fmla="*/ 37 h 108"/>
                <a:gd name="T24" fmla="*/ 108 w 117"/>
                <a:gd name="T25" fmla="*/ 35 h 108"/>
                <a:gd name="T26" fmla="*/ 103 w 117"/>
                <a:gd name="T27" fmla="*/ 36 h 108"/>
                <a:gd name="T28" fmla="*/ 108 w 117"/>
                <a:gd name="T29" fmla="*/ 31 h 108"/>
                <a:gd name="T30" fmla="*/ 101 w 117"/>
                <a:gd name="T31" fmla="*/ 26 h 108"/>
                <a:gd name="T32" fmla="*/ 95 w 117"/>
                <a:gd name="T33" fmla="*/ 23 h 108"/>
                <a:gd name="T34" fmla="*/ 91 w 117"/>
                <a:gd name="T35" fmla="*/ 21 h 108"/>
                <a:gd name="T36" fmla="*/ 99 w 117"/>
                <a:gd name="T37" fmla="*/ 18 h 108"/>
                <a:gd name="T38" fmla="*/ 88 w 117"/>
                <a:gd name="T39" fmla="*/ 16 h 108"/>
                <a:gd name="T40" fmla="*/ 76 w 117"/>
                <a:gd name="T41" fmla="*/ 20 h 108"/>
                <a:gd name="T42" fmla="*/ 69 w 117"/>
                <a:gd name="T43" fmla="*/ 22 h 108"/>
                <a:gd name="T44" fmla="*/ 51 w 117"/>
                <a:gd name="T45" fmla="*/ 20 h 108"/>
                <a:gd name="T46" fmla="*/ 45 w 117"/>
                <a:gd name="T47" fmla="*/ 16 h 108"/>
                <a:gd name="T48" fmla="*/ 36 w 117"/>
                <a:gd name="T49" fmla="*/ 10 h 108"/>
                <a:gd name="T50" fmla="*/ 31 w 117"/>
                <a:gd name="T51" fmla="*/ 3 h 108"/>
                <a:gd name="T52" fmla="*/ 27 w 117"/>
                <a:gd name="T53" fmla="*/ 9 h 108"/>
                <a:gd name="T54" fmla="*/ 30 w 117"/>
                <a:gd name="T55" fmla="*/ 12 h 108"/>
                <a:gd name="T56" fmla="*/ 25 w 117"/>
                <a:gd name="T57" fmla="*/ 13 h 108"/>
                <a:gd name="T58" fmla="*/ 17 w 117"/>
                <a:gd name="T59" fmla="*/ 20 h 108"/>
                <a:gd name="T60" fmla="*/ 13 w 117"/>
                <a:gd name="T61" fmla="*/ 32 h 108"/>
                <a:gd name="T62" fmla="*/ 11 w 117"/>
                <a:gd name="T63" fmla="*/ 24 h 108"/>
                <a:gd name="T64" fmla="*/ 14 w 117"/>
                <a:gd name="T65" fmla="*/ 14 h 108"/>
                <a:gd name="T66" fmla="*/ 14 w 117"/>
                <a:gd name="T67" fmla="*/ 9 h 108"/>
                <a:gd name="T68" fmla="*/ 12 w 117"/>
                <a:gd name="T69" fmla="*/ 8 h 108"/>
                <a:gd name="T70" fmla="*/ 4 w 117"/>
                <a:gd name="T71" fmla="*/ 17 h 108"/>
                <a:gd name="T72" fmla="*/ 0 w 117"/>
                <a:gd name="T73" fmla="*/ 30 h 108"/>
                <a:gd name="T74" fmla="*/ 8 w 117"/>
                <a:gd name="T75" fmla="*/ 39 h 108"/>
                <a:gd name="T76" fmla="*/ 7 w 117"/>
                <a:gd name="T77" fmla="*/ 46 h 108"/>
                <a:gd name="T78" fmla="*/ 16 w 117"/>
                <a:gd name="T79" fmla="*/ 50 h 108"/>
                <a:gd name="T80" fmla="*/ 26 w 117"/>
                <a:gd name="T81" fmla="*/ 50 h 108"/>
                <a:gd name="T82" fmla="*/ 38 w 117"/>
                <a:gd name="T83" fmla="*/ 57 h 108"/>
                <a:gd name="T84" fmla="*/ 47 w 117"/>
                <a:gd name="T85" fmla="*/ 57 h 108"/>
                <a:gd name="T86" fmla="*/ 50 w 117"/>
                <a:gd name="T87" fmla="*/ 62 h 108"/>
                <a:gd name="T88" fmla="*/ 47 w 117"/>
                <a:gd name="T89" fmla="*/ 70 h 108"/>
                <a:gd name="T90" fmla="*/ 48 w 117"/>
                <a:gd name="T91" fmla="*/ 78 h 108"/>
                <a:gd name="T92" fmla="*/ 49 w 117"/>
                <a:gd name="T93" fmla="*/ 89 h 108"/>
                <a:gd name="T94" fmla="*/ 51 w 117"/>
                <a:gd name="T95" fmla="*/ 94 h 108"/>
                <a:gd name="T96" fmla="*/ 42 w 117"/>
                <a:gd name="T97" fmla="*/ 2 h 108"/>
                <a:gd name="T98" fmla="*/ 43 w 117"/>
                <a:gd name="T99" fmla="*/ 4 h 108"/>
                <a:gd name="T100" fmla="*/ 39 w 117"/>
                <a:gd name="T101" fmla="*/ 5 h 108"/>
                <a:gd name="T102" fmla="*/ 29 w 117"/>
                <a:gd name="T103" fmla="*/ 1 h 108"/>
                <a:gd name="T104" fmla="*/ 79 w 117"/>
                <a:gd name="T105" fmla="*/ 13 h 108"/>
                <a:gd name="T106" fmla="*/ 80 w 117"/>
                <a:gd name="T107" fmla="*/ 1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108">
                  <a:moveTo>
                    <a:pt x="54" y="103"/>
                  </a:moveTo>
                  <a:cubicBezTo>
                    <a:pt x="57" y="105"/>
                    <a:pt x="57" y="105"/>
                    <a:pt x="57" y="105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7" y="52"/>
                    <a:pt x="107" y="52"/>
                    <a:pt x="107" y="52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lose/>
                  <a:moveTo>
                    <a:pt x="42" y="2"/>
                  </a:moveTo>
                  <a:cubicBezTo>
                    <a:pt x="44" y="2"/>
                    <a:pt x="44" y="2"/>
                    <a:pt x="44" y="2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2"/>
                    <a:pt x="42" y="2"/>
                    <a:pt x="42" y="2"/>
                  </a:cubicBezTo>
                  <a:close/>
                  <a:moveTo>
                    <a:pt x="36" y="2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6" y="2"/>
                    <a:pt x="36" y="2"/>
                  </a:cubicBezTo>
                  <a:close/>
                  <a:moveTo>
                    <a:pt x="28" y="0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77" y="15"/>
                  </a:moveTo>
                  <a:cubicBezTo>
                    <a:pt x="79" y="13"/>
                    <a:pt x="79" y="13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7" y="15"/>
                    <a:pt x="77" y="15"/>
                    <a:pt x="77" y="15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4" name="Freeform 338">
              <a:extLst>
                <a:ext uri="{FF2B5EF4-FFF2-40B4-BE49-F238E27FC236}">
                  <a16:creationId xmlns:a16="http://schemas.microsoft.com/office/drawing/2014/main" id="{A3D4A27B-F47A-7573-32BD-5995B2236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533" y="5190614"/>
              <a:ext cx="219872" cy="312727"/>
            </a:xfrm>
            <a:custGeom>
              <a:avLst/>
              <a:gdLst>
                <a:gd name="T0" fmla="*/ 203 w 251"/>
                <a:gd name="T1" fmla="*/ 291 h 357"/>
                <a:gd name="T2" fmla="*/ 201 w 251"/>
                <a:gd name="T3" fmla="*/ 255 h 357"/>
                <a:gd name="T4" fmla="*/ 203 w 251"/>
                <a:gd name="T5" fmla="*/ 243 h 357"/>
                <a:gd name="T6" fmla="*/ 220 w 251"/>
                <a:gd name="T7" fmla="*/ 227 h 357"/>
                <a:gd name="T8" fmla="*/ 239 w 251"/>
                <a:gd name="T9" fmla="*/ 222 h 357"/>
                <a:gd name="T10" fmla="*/ 251 w 251"/>
                <a:gd name="T11" fmla="*/ 241 h 357"/>
                <a:gd name="T12" fmla="*/ 243 w 251"/>
                <a:gd name="T13" fmla="*/ 215 h 357"/>
                <a:gd name="T14" fmla="*/ 234 w 251"/>
                <a:gd name="T15" fmla="*/ 210 h 357"/>
                <a:gd name="T16" fmla="*/ 234 w 251"/>
                <a:gd name="T17" fmla="*/ 177 h 357"/>
                <a:gd name="T18" fmla="*/ 236 w 251"/>
                <a:gd name="T19" fmla="*/ 153 h 357"/>
                <a:gd name="T20" fmla="*/ 241 w 251"/>
                <a:gd name="T21" fmla="*/ 132 h 357"/>
                <a:gd name="T22" fmla="*/ 225 w 251"/>
                <a:gd name="T23" fmla="*/ 132 h 357"/>
                <a:gd name="T24" fmla="*/ 210 w 251"/>
                <a:gd name="T25" fmla="*/ 132 h 357"/>
                <a:gd name="T26" fmla="*/ 172 w 251"/>
                <a:gd name="T27" fmla="*/ 116 h 357"/>
                <a:gd name="T28" fmla="*/ 154 w 251"/>
                <a:gd name="T29" fmla="*/ 113 h 357"/>
                <a:gd name="T30" fmla="*/ 139 w 251"/>
                <a:gd name="T31" fmla="*/ 101 h 357"/>
                <a:gd name="T32" fmla="*/ 130 w 251"/>
                <a:gd name="T33" fmla="*/ 71 h 357"/>
                <a:gd name="T34" fmla="*/ 128 w 251"/>
                <a:gd name="T35" fmla="*/ 54 h 357"/>
                <a:gd name="T36" fmla="*/ 139 w 251"/>
                <a:gd name="T37" fmla="*/ 30 h 357"/>
                <a:gd name="T38" fmla="*/ 163 w 251"/>
                <a:gd name="T39" fmla="*/ 11 h 357"/>
                <a:gd name="T40" fmla="*/ 168 w 251"/>
                <a:gd name="T41" fmla="*/ 4 h 357"/>
                <a:gd name="T42" fmla="*/ 151 w 251"/>
                <a:gd name="T43" fmla="*/ 4 h 357"/>
                <a:gd name="T44" fmla="*/ 144 w 251"/>
                <a:gd name="T45" fmla="*/ 9 h 357"/>
                <a:gd name="T46" fmla="*/ 120 w 251"/>
                <a:gd name="T47" fmla="*/ 23 h 357"/>
                <a:gd name="T48" fmla="*/ 104 w 251"/>
                <a:gd name="T49" fmla="*/ 30 h 357"/>
                <a:gd name="T50" fmla="*/ 99 w 251"/>
                <a:gd name="T51" fmla="*/ 33 h 357"/>
                <a:gd name="T52" fmla="*/ 83 w 251"/>
                <a:gd name="T53" fmla="*/ 33 h 357"/>
                <a:gd name="T54" fmla="*/ 71 w 251"/>
                <a:gd name="T55" fmla="*/ 54 h 357"/>
                <a:gd name="T56" fmla="*/ 66 w 251"/>
                <a:gd name="T57" fmla="*/ 63 h 357"/>
                <a:gd name="T58" fmla="*/ 50 w 251"/>
                <a:gd name="T59" fmla="*/ 78 h 357"/>
                <a:gd name="T60" fmla="*/ 47 w 251"/>
                <a:gd name="T61" fmla="*/ 97 h 357"/>
                <a:gd name="T62" fmla="*/ 40 w 251"/>
                <a:gd name="T63" fmla="*/ 87 h 357"/>
                <a:gd name="T64" fmla="*/ 38 w 251"/>
                <a:gd name="T65" fmla="*/ 92 h 357"/>
                <a:gd name="T66" fmla="*/ 26 w 251"/>
                <a:gd name="T67" fmla="*/ 111 h 357"/>
                <a:gd name="T68" fmla="*/ 33 w 251"/>
                <a:gd name="T69" fmla="*/ 125 h 357"/>
                <a:gd name="T70" fmla="*/ 33 w 251"/>
                <a:gd name="T71" fmla="*/ 134 h 357"/>
                <a:gd name="T72" fmla="*/ 33 w 251"/>
                <a:gd name="T73" fmla="*/ 149 h 357"/>
                <a:gd name="T74" fmla="*/ 31 w 251"/>
                <a:gd name="T75" fmla="*/ 177 h 357"/>
                <a:gd name="T76" fmla="*/ 42 w 251"/>
                <a:gd name="T77" fmla="*/ 184 h 357"/>
                <a:gd name="T78" fmla="*/ 28 w 251"/>
                <a:gd name="T79" fmla="*/ 205 h 357"/>
                <a:gd name="T80" fmla="*/ 2 w 251"/>
                <a:gd name="T81" fmla="*/ 231 h 357"/>
                <a:gd name="T82" fmla="*/ 26 w 251"/>
                <a:gd name="T83" fmla="*/ 250 h 357"/>
                <a:gd name="T84" fmla="*/ 45 w 251"/>
                <a:gd name="T85" fmla="*/ 265 h 357"/>
                <a:gd name="T86" fmla="*/ 59 w 251"/>
                <a:gd name="T87" fmla="*/ 260 h 357"/>
                <a:gd name="T88" fmla="*/ 76 w 251"/>
                <a:gd name="T89" fmla="*/ 267 h 357"/>
                <a:gd name="T90" fmla="*/ 90 w 251"/>
                <a:gd name="T91" fmla="*/ 272 h 357"/>
                <a:gd name="T92" fmla="*/ 104 w 251"/>
                <a:gd name="T93" fmla="*/ 291 h 357"/>
                <a:gd name="T94" fmla="*/ 123 w 251"/>
                <a:gd name="T95" fmla="*/ 307 h 357"/>
                <a:gd name="T96" fmla="*/ 132 w 251"/>
                <a:gd name="T97" fmla="*/ 319 h 357"/>
                <a:gd name="T98" fmla="*/ 156 w 251"/>
                <a:gd name="T99" fmla="*/ 314 h 357"/>
                <a:gd name="T100" fmla="*/ 175 w 251"/>
                <a:gd name="T101" fmla="*/ 317 h 357"/>
                <a:gd name="T102" fmla="*/ 172 w 251"/>
                <a:gd name="T103" fmla="*/ 345 h 357"/>
                <a:gd name="T104" fmla="*/ 187 w 251"/>
                <a:gd name="T105" fmla="*/ 35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1" h="357">
                  <a:moveTo>
                    <a:pt x="187" y="357"/>
                  </a:moveTo>
                  <a:lnTo>
                    <a:pt x="191" y="345"/>
                  </a:lnTo>
                  <a:lnTo>
                    <a:pt x="203" y="300"/>
                  </a:lnTo>
                  <a:lnTo>
                    <a:pt x="203" y="298"/>
                  </a:lnTo>
                  <a:lnTo>
                    <a:pt x="203" y="291"/>
                  </a:lnTo>
                  <a:lnTo>
                    <a:pt x="199" y="281"/>
                  </a:lnTo>
                  <a:lnTo>
                    <a:pt x="191" y="276"/>
                  </a:lnTo>
                  <a:lnTo>
                    <a:pt x="187" y="272"/>
                  </a:lnTo>
                  <a:lnTo>
                    <a:pt x="187" y="260"/>
                  </a:lnTo>
                  <a:lnTo>
                    <a:pt x="201" y="255"/>
                  </a:lnTo>
                  <a:lnTo>
                    <a:pt x="206" y="258"/>
                  </a:lnTo>
                  <a:lnTo>
                    <a:pt x="206" y="255"/>
                  </a:lnTo>
                  <a:lnTo>
                    <a:pt x="203" y="253"/>
                  </a:lnTo>
                  <a:lnTo>
                    <a:pt x="206" y="250"/>
                  </a:lnTo>
                  <a:lnTo>
                    <a:pt x="203" y="243"/>
                  </a:lnTo>
                  <a:lnTo>
                    <a:pt x="196" y="241"/>
                  </a:lnTo>
                  <a:lnTo>
                    <a:pt x="194" y="236"/>
                  </a:lnTo>
                  <a:lnTo>
                    <a:pt x="194" y="231"/>
                  </a:lnTo>
                  <a:lnTo>
                    <a:pt x="217" y="229"/>
                  </a:lnTo>
                  <a:lnTo>
                    <a:pt x="220" y="227"/>
                  </a:lnTo>
                  <a:lnTo>
                    <a:pt x="225" y="227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34" y="224"/>
                  </a:lnTo>
                  <a:lnTo>
                    <a:pt x="239" y="222"/>
                  </a:lnTo>
                  <a:lnTo>
                    <a:pt x="241" y="227"/>
                  </a:lnTo>
                  <a:lnTo>
                    <a:pt x="243" y="231"/>
                  </a:lnTo>
                  <a:lnTo>
                    <a:pt x="246" y="234"/>
                  </a:lnTo>
                  <a:lnTo>
                    <a:pt x="243" y="241"/>
                  </a:lnTo>
                  <a:lnTo>
                    <a:pt x="251" y="241"/>
                  </a:lnTo>
                  <a:lnTo>
                    <a:pt x="251" y="236"/>
                  </a:lnTo>
                  <a:lnTo>
                    <a:pt x="246" y="224"/>
                  </a:lnTo>
                  <a:lnTo>
                    <a:pt x="243" y="220"/>
                  </a:lnTo>
                  <a:lnTo>
                    <a:pt x="243" y="217"/>
                  </a:lnTo>
                  <a:lnTo>
                    <a:pt x="243" y="215"/>
                  </a:lnTo>
                  <a:lnTo>
                    <a:pt x="241" y="213"/>
                  </a:lnTo>
                  <a:lnTo>
                    <a:pt x="239" y="210"/>
                  </a:lnTo>
                  <a:lnTo>
                    <a:pt x="239" y="208"/>
                  </a:lnTo>
                  <a:lnTo>
                    <a:pt x="236" y="210"/>
                  </a:lnTo>
                  <a:lnTo>
                    <a:pt x="234" y="210"/>
                  </a:lnTo>
                  <a:lnTo>
                    <a:pt x="234" y="205"/>
                  </a:lnTo>
                  <a:lnTo>
                    <a:pt x="241" y="194"/>
                  </a:lnTo>
                  <a:lnTo>
                    <a:pt x="236" y="182"/>
                  </a:lnTo>
                  <a:lnTo>
                    <a:pt x="236" y="179"/>
                  </a:lnTo>
                  <a:lnTo>
                    <a:pt x="234" y="177"/>
                  </a:lnTo>
                  <a:lnTo>
                    <a:pt x="234" y="170"/>
                  </a:lnTo>
                  <a:lnTo>
                    <a:pt x="234" y="165"/>
                  </a:lnTo>
                  <a:lnTo>
                    <a:pt x="234" y="163"/>
                  </a:lnTo>
                  <a:lnTo>
                    <a:pt x="234" y="156"/>
                  </a:lnTo>
                  <a:lnTo>
                    <a:pt x="236" y="153"/>
                  </a:lnTo>
                  <a:lnTo>
                    <a:pt x="241" y="151"/>
                  </a:lnTo>
                  <a:lnTo>
                    <a:pt x="241" y="149"/>
                  </a:lnTo>
                  <a:lnTo>
                    <a:pt x="241" y="144"/>
                  </a:lnTo>
                  <a:lnTo>
                    <a:pt x="243" y="142"/>
                  </a:lnTo>
                  <a:lnTo>
                    <a:pt x="241" y="132"/>
                  </a:lnTo>
                  <a:lnTo>
                    <a:pt x="239" y="132"/>
                  </a:lnTo>
                  <a:lnTo>
                    <a:pt x="236" y="132"/>
                  </a:lnTo>
                  <a:lnTo>
                    <a:pt x="234" y="132"/>
                  </a:lnTo>
                  <a:lnTo>
                    <a:pt x="229" y="132"/>
                  </a:lnTo>
                  <a:lnTo>
                    <a:pt x="225" y="132"/>
                  </a:lnTo>
                  <a:lnTo>
                    <a:pt x="220" y="134"/>
                  </a:lnTo>
                  <a:lnTo>
                    <a:pt x="217" y="132"/>
                  </a:lnTo>
                  <a:lnTo>
                    <a:pt x="213" y="132"/>
                  </a:lnTo>
                  <a:lnTo>
                    <a:pt x="213" y="132"/>
                  </a:lnTo>
                  <a:lnTo>
                    <a:pt x="210" y="132"/>
                  </a:lnTo>
                  <a:lnTo>
                    <a:pt x="206" y="132"/>
                  </a:lnTo>
                  <a:lnTo>
                    <a:pt x="189" y="116"/>
                  </a:lnTo>
                  <a:lnTo>
                    <a:pt x="184" y="116"/>
                  </a:lnTo>
                  <a:lnTo>
                    <a:pt x="180" y="113"/>
                  </a:lnTo>
                  <a:lnTo>
                    <a:pt x="172" y="116"/>
                  </a:lnTo>
                  <a:lnTo>
                    <a:pt x="170" y="116"/>
                  </a:lnTo>
                  <a:lnTo>
                    <a:pt x="165" y="116"/>
                  </a:lnTo>
                  <a:lnTo>
                    <a:pt x="161" y="116"/>
                  </a:lnTo>
                  <a:lnTo>
                    <a:pt x="158" y="116"/>
                  </a:lnTo>
                  <a:lnTo>
                    <a:pt x="154" y="113"/>
                  </a:lnTo>
                  <a:lnTo>
                    <a:pt x="149" y="113"/>
                  </a:lnTo>
                  <a:lnTo>
                    <a:pt x="144" y="111"/>
                  </a:lnTo>
                  <a:lnTo>
                    <a:pt x="139" y="106"/>
                  </a:lnTo>
                  <a:lnTo>
                    <a:pt x="139" y="104"/>
                  </a:lnTo>
                  <a:lnTo>
                    <a:pt x="139" y="101"/>
                  </a:lnTo>
                  <a:lnTo>
                    <a:pt x="139" y="99"/>
                  </a:lnTo>
                  <a:lnTo>
                    <a:pt x="142" y="94"/>
                  </a:lnTo>
                  <a:lnTo>
                    <a:pt x="142" y="89"/>
                  </a:lnTo>
                  <a:lnTo>
                    <a:pt x="137" y="85"/>
                  </a:lnTo>
                  <a:lnTo>
                    <a:pt x="130" y="71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68"/>
                  </a:lnTo>
                  <a:lnTo>
                    <a:pt x="125" y="61"/>
                  </a:lnTo>
                  <a:lnTo>
                    <a:pt x="128" y="54"/>
                  </a:lnTo>
                  <a:lnTo>
                    <a:pt x="125" y="52"/>
                  </a:lnTo>
                  <a:lnTo>
                    <a:pt x="128" y="47"/>
                  </a:lnTo>
                  <a:lnTo>
                    <a:pt x="132" y="37"/>
                  </a:lnTo>
                  <a:lnTo>
                    <a:pt x="137" y="35"/>
                  </a:lnTo>
                  <a:lnTo>
                    <a:pt x="139" y="30"/>
                  </a:lnTo>
                  <a:lnTo>
                    <a:pt x="144" y="28"/>
                  </a:lnTo>
                  <a:lnTo>
                    <a:pt x="146" y="26"/>
                  </a:lnTo>
                  <a:lnTo>
                    <a:pt x="151" y="16"/>
                  </a:lnTo>
                  <a:lnTo>
                    <a:pt x="163" y="11"/>
                  </a:lnTo>
                  <a:lnTo>
                    <a:pt x="163" y="11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8" y="9"/>
                  </a:lnTo>
                  <a:lnTo>
                    <a:pt x="170" y="7"/>
                  </a:lnTo>
                  <a:lnTo>
                    <a:pt x="168" y="4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51" y="4"/>
                  </a:lnTo>
                  <a:lnTo>
                    <a:pt x="151" y="4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2" y="7"/>
                  </a:lnTo>
                  <a:lnTo>
                    <a:pt x="144" y="9"/>
                  </a:lnTo>
                  <a:lnTo>
                    <a:pt x="142" y="11"/>
                  </a:lnTo>
                  <a:lnTo>
                    <a:pt x="137" y="14"/>
                  </a:lnTo>
                  <a:lnTo>
                    <a:pt x="130" y="19"/>
                  </a:lnTo>
                  <a:lnTo>
                    <a:pt x="125" y="23"/>
                  </a:lnTo>
                  <a:lnTo>
                    <a:pt x="120" y="23"/>
                  </a:lnTo>
                  <a:lnTo>
                    <a:pt x="113" y="23"/>
                  </a:lnTo>
                  <a:lnTo>
                    <a:pt x="106" y="23"/>
                  </a:lnTo>
                  <a:lnTo>
                    <a:pt x="104" y="26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4" y="35"/>
                  </a:lnTo>
                  <a:lnTo>
                    <a:pt x="102" y="37"/>
                  </a:lnTo>
                  <a:lnTo>
                    <a:pt x="99" y="37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102" y="30"/>
                  </a:lnTo>
                  <a:lnTo>
                    <a:pt x="97" y="30"/>
                  </a:lnTo>
                  <a:lnTo>
                    <a:pt x="92" y="28"/>
                  </a:lnTo>
                  <a:lnTo>
                    <a:pt x="90" y="28"/>
                  </a:lnTo>
                  <a:lnTo>
                    <a:pt x="83" y="33"/>
                  </a:lnTo>
                  <a:lnTo>
                    <a:pt x="80" y="35"/>
                  </a:lnTo>
                  <a:lnTo>
                    <a:pt x="76" y="42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3" y="56"/>
                  </a:lnTo>
                  <a:lnTo>
                    <a:pt x="73" y="59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66" y="63"/>
                  </a:lnTo>
                  <a:lnTo>
                    <a:pt x="64" y="66"/>
                  </a:lnTo>
                  <a:lnTo>
                    <a:pt x="57" y="71"/>
                  </a:lnTo>
                  <a:lnTo>
                    <a:pt x="54" y="73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45" y="80"/>
                  </a:lnTo>
                  <a:lnTo>
                    <a:pt x="47" y="82"/>
                  </a:lnTo>
                  <a:lnTo>
                    <a:pt x="50" y="87"/>
                  </a:lnTo>
                  <a:lnTo>
                    <a:pt x="50" y="92"/>
                  </a:lnTo>
                  <a:lnTo>
                    <a:pt x="47" y="97"/>
                  </a:lnTo>
                  <a:lnTo>
                    <a:pt x="45" y="97"/>
                  </a:lnTo>
                  <a:lnTo>
                    <a:pt x="42" y="94"/>
                  </a:lnTo>
                  <a:lnTo>
                    <a:pt x="42" y="92"/>
                  </a:lnTo>
                  <a:lnTo>
                    <a:pt x="45" y="89"/>
                  </a:lnTo>
                  <a:lnTo>
                    <a:pt x="40" y="87"/>
                  </a:lnTo>
                  <a:lnTo>
                    <a:pt x="40" y="85"/>
                  </a:lnTo>
                  <a:lnTo>
                    <a:pt x="35" y="80"/>
                  </a:lnTo>
                  <a:lnTo>
                    <a:pt x="33" y="85"/>
                  </a:lnTo>
                  <a:lnTo>
                    <a:pt x="35" y="87"/>
                  </a:lnTo>
                  <a:lnTo>
                    <a:pt x="38" y="92"/>
                  </a:lnTo>
                  <a:lnTo>
                    <a:pt x="33" y="97"/>
                  </a:lnTo>
                  <a:lnTo>
                    <a:pt x="33" y="101"/>
                  </a:lnTo>
                  <a:lnTo>
                    <a:pt x="31" y="104"/>
                  </a:lnTo>
                  <a:lnTo>
                    <a:pt x="28" y="104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6"/>
                  </a:lnTo>
                  <a:lnTo>
                    <a:pt x="26" y="120"/>
                  </a:lnTo>
                  <a:lnTo>
                    <a:pt x="31" y="125"/>
                  </a:lnTo>
                  <a:lnTo>
                    <a:pt x="33" y="125"/>
                  </a:lnTo>
                  <a:lnTo>
                    <a:pt x="35" y="125"/>
                  </a:lnTo>
                  <a:lnTo>
                    <a:pt x="35" y="127"/>
                  </a:lnTo>
                  <a:lnTo>
                    <a:pt x="35" y="132"/>
                  </a:lnTo>
                  <a:lnTo>
                    <a:pt x="33" y="134"/>
                  </a:lnTo>
                  <a:lnTo>
                    <a:pt x="33" y="134"/>
                  </a:lnTo>
                  <a:lnTo>
                    <a:pt x="35" y="139"/>
                  </a:lnTo>
                  <a:lnTo>
                    <a:pt x="35" y="144"/>
                  </a:lnTo>
                  <a:lnTo>
                    <a:pt x="33" y="146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5" y="153"/>
                  </a:lnTo>
                  <a:lnTo>
                    <a:pt x="35" y="160"/>
                  </a:lnTo>
                  <a:lnTo>
                    <a:pt x="35" y="170"/>
                  </a:lnTo>
                  <a:lnTo>
                    <a:pt x="33" y="175"/>
                  </a:lnTo>
                  <a:lnTo>
                    <a:pt x="31" y="177"/>
                  </a:lnTo>
                  <a:lnTo>
                    <a:pt x="33" y="179"/>
                  </a:lnTo>
                  <a:lnTo>
                    <a:pt x="38" y="179"/>
                  </a:lnTo>
                  <a:lnTo>
                    <a:pt x="38" y="182"/>
                  </a:lnTo>
                  <a:lnTo>
                    <a:pt x="40" y="184"/>
                  </a:lnTo>
                  <a:lnTo>
                    <a:pt x="42" y="184"/>
                  </a:lnTo>
                  <a:lnTo>
                    <a:pt x="42" y="187"/>
                  </a:lnTo>
                  <a:lnTo>
                    <a:pt x="40" y="189"/>
                  </a:lnTo>
                  <a:lnTo>
                    <a:pt x="38" y="194"/>
                  </a:lnTo>
                  <a:lnTo>
                    <a:pt x="31" y="201"/>
                  </a:lnTo>
                  <a:lnTo>
                    <a:pt x="28" y="205"/>
                  </a:lnTo>
                  <a:lnTo>
                    <a:pt x="21" y="210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2" y="227"/>
                  </a:lnTo>
                  <a:lnTo>
                    <a:pt x="2" y="231"/>
                  </a:lnTo>
                  <a:lnTo>
                    <a:pt x="0" y="236"/>
                  </a:lnTo>
                  <a:lnTo>
                    <a:pt x="7" y="239"/>
                  </a:lnTo>
                  <a:lnTo>
                    <a:pt x="14" y="243"/>
                  </a:lnTo>
                  <a:lnTo>
                    <a:pt x="24" y="250"/>
                  </a:lnTo>
                  <a:lnTo>
                    <a:pt x="26" y="250"/>
                  </a:lnTo>
                  <a:lnTo>
                    <a:pt x="31" y="255"/>
                  </a:lnTo>
                  <a:lnTo>
                    <a:pt x="31" y="258"/>
                  </a:lnTo>
                  <a:lnTo>
                    <a:pt x="31" y="260"/>
                  </a:lnTo>
                  <a:lnTo>
                    <a:pt x="38" y="260"/>
                  </a:lnTo>
                  <a:lnTo>
                    <a:pt x="45" y="265"/>
                  </a:lnTo>
                  <a:lnTo>
                    <a:pt x="47" y="267"/>
                  </a:lnTo>
                  <a:lnTo>
                    <a:pt x="54" y="267"/>
                  </a:lnTo>
                  <a:lnTo>
                    <a:pt x="57" y="265"/>
                  </a:lnTo>
                  <a:lnTo>
                    <a:pt x="57" y="262"/>
                  </a:lnTo>
                  <a:lnTo>
                    <a:pt x="59" y="260"/>
                  </a:lnTo>
                  <a:lnTo>
                    <a:pt x="61" y="260"/>
                  </a:lnTo>
                  <a:lnTo>
                    <a:pt x="68" y="260"/>
                  </a:lnTo>
                  <a:lnTo>
                    <a:pt x="71" y="262"/>
                  </a:lnTo>
                  <a:lnTo>
                    <a:pt x="71" y="265"/>
                  </a:lnTo>
                  <a:lnTo>
                    <a:pt x="76" y="267"/>
                  </a:lnTo>
                  <a:lnTo>
                    <a:pt x="76" y="267"/>
                  </a:lnTo>
                  <a:lnTo>
                    <a:pt x="76" y="267"/>
                  </a:lnTo>
                  <a:lnTo>
                    <a:pt x="78" y="269"/>
                  </a:lnTo>
                  <a:lnTo>
                    <a:pt x="87" y="272"/>
                  </a:lnTo>
                  <a:lnTo>
                    <a:pt x="90" y="272"/>
                  </a:lnTo>
                  <a:lnTo>
                    <a:pt x="92" y="274"/>
                  </a:lnTo>
                  <a:lnTo>
                    <a:pt x="97" y="281"/>
                  </a:lnTo>
                  <a:lnTo>
                    <a:pt x="97" y="284"/>
                  </a:lnTo>
                  <a:lnTo>
                    <a:pt x="102" y="291"/>
                  </a:lnTo>
                  <a:lnTo>
                    <a:pt x="104" y="291"/>
                  </a:lnTo>
                  <a:lnTo>
                    <a:pt x="113" y="293"/>
                  </a:lnTo>
                  <a:lnTo>
                    <a:pt x="118" y="300"/>
                  </a:lnTo>
                  <a:lnTo>
                    <a:pt x="118" y="305"/>
                  </a:lnTo>
                  <a:lnTo>
                    <a:pt x="118" y="305"/>
                  </a:lnTo>
                  <a:lnTo>
                    <a:pt x="123" y="307"/>
                  </a:lnTo>
                  <a:lnTo>
                    <a:pt x="125" y="312"/>
                  </a:lnTo>
                  <a:lnTo>
                    <a:pt x="123" y="314"/>
                  </a:lnTo>
                  <a:lnTo>
                    <a:pt x="125" y="317"/>
                  </a:lnTo>
                  <a:lnTo>
                    <a:pt x="128" y="319"/>
                  </a:lnTo>
                  <a:lnTo>
                    <a:pt x="132" y="319"/>
                  </a:lnTo>
                  <a:lnTo>
                    <a:pt x="137" y="319"/>
                  </a:lnTo>
                  <a:lnTo>
                    <a:pt x="142" y="319"/>
                  </a:lnTo>
                  <a:lnTo>
                    <a:pt x="144" y="317"/>
                  </a:lnTo>
                  <a:lnTo>
                    <a:pt x="149" y="314"/>
                  </a:lnTo>
                  <a:lnTo>
                    <a:pt x="156" y="314"/>
                  </a:lnTo>
                  <a:lnTo>
                    <a:pt x="161" y="317"/>
                  </a:lnTo>
                  <a:lnTo>
                    <a:pt x="168" y="314"/>
                  </a:lnTo>
                  <a:lnTo>
                    <a:pt x="170" y="314"/>
                  </a:lnTo>
                  <a:lnTo>
                    <a:pt x="172" y="317"/>
                  </a:lnTo>
                  <a:lnTo>
                    <a:pt x="175" y="317"/>
                  </a:lnTo>
                  <a:lnTo>
                    <a:pt x="180" y="319"/>
                  </a:lnTo>
                  <a:lnTo>
                    <a:pt x="182" y="321"/>
                  </a:lnTo>
                  <a:lnTo>
                    <a:pt x="187" y="321"/>
                  </a:lnTo>
                  <a:lnTo>
                    <a:pt x="187" y="324"/>
                  </a:lnTo>
                  <a:lnTo>
                    <a:pt x="172" y="345"/>
                  </a:lnTo>
                  <a:lnTo>
                    <a:pt x="172" y="350"/>
                  </a:lnTo>
                  <a:lnTo>
                    <a:pt x="177" y="347"/>
                  </a:lnTo>
                  <a:lnTo>
                    <a:pt x="184" y="347"/>
                  </a:lnTo>
                  <a:lnTo>
                    <a:pt x="187" y="352"/>
                  </a:lnTo>
                  <a:lnTo>
                    <a:pt x="187" y="357"/>
                  </a:lnTo>
                  <a:lnTo>
                    <a:pt x="187" y="35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5" name="Freeform 339">
              <a:extLst>
                <a:ext uri="{FF2B5EF4-FFF2-40B4-BE49-F238E27FC236}">
                  <a16:creationId xmlns:a16="http://schemas.microsoft.com/office/drawing/2014/main" id="{5C2033E6-E6DC-86D4-5758-C6849670DE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866" y="5397346"/>
              <a:ext cx="107746" cy="118258"/>
            </a:xfrm>
            <a:custGeom>
              <a:avLst/>
              <a:gdLst>
                <a:gd name="T0" fmla="*/ 119 w 123"/>
                <a:gd name="T1" fmla="*/ 31 h 135"/>
                <a:gd name="T2" fmla="*/ 114 w 123"/>
                <a:gd name="T3" fmla="*/ 26 h 135"/>
                <a:gd name="T4" fmla="*/ 104 w 123"/>
                <a:gd name="T5" fmla="*/ 24 h 135"/>
                <a:gd name="T6" fmla="*/ 100 w 123"/>
                <a:gd name="T7" fmla="*/ 26 h 135"/>
                <a:gd name="T8" fmla="*/ 97 w 123"/>
                <a:gd name="T9" fmla="*/ 31 h 135"/>
                <a:gd name="T10" fmla="*/ 88 w 123"/>
                <a:gd name="T11" fmla="*/ 29 h 135"/>
                <a:gd name="T12" fmla="*/ 74 w 123"/>
                <a:gd name="T13" fmla="*/ 24 h 135"/>
                <a:gd name="T14" fmla="*/ 74 w 123"/>
                <a:gd name="T15" fmla="*/ 19 h 135"/>
                <a:gd name="T16" fmla="*/ 67 w 123"/>
                <a:gd name="T17" fmla="*/ 14 h 135"/>
                <a:gd name="T18" fmla="*/ 50 w 123"/>
                <a:gd name="T19" fmla="*/ 3 h 135"/>
                <a:gd name="T20" fmla="*/ 43 w 123"/>
                <a:gd name="T21" fmla="*/ 5 h 135"/>
                <a:gd name="T22" fmla="*/ 26 w 123"/>
                <a:gd name="T23" fmla="*/ 12 h 135"/>
                <a:gd name="T24" fmla="*/ 17 w 123"/>
                <a:gd name="T25" fmla="*/ 14 h 135"/>
                <a:gd name="T26" fmla="*/ 19 w 123"/>
                <a:gd name="T27" fmla="*/ 24 h 135"/>
                <a:gd name="T28" fmla="*/ 19 w 123"/>
                <a:gd name="T29" fmla="*/ 31 h 135"/>
                <a:gd name="T30" fmla="*/ 12 w 123"/>
                <a:gd name="T31" fmla="*/ 45 h 135"/>
                <a:gd name="T32" fmla="*/ 10 w 123"/>
                <a:gd name="T33" fmla="*/ 52 h 135"/>
                <a:gd name="T34" fmla="*/ 0 w 123"/>
                <a:gd name="T35" fmla="*/ 57 h 135"/>
                <a:gd name="T36" fmla="*/ 5 w 123"/>
                <a:gd name="T37" fmla="*/ 66 h 135"/>
                <a:gd name="T38" fmla="*/ 5 w 123"/>
                <a:gd name="T39" fmla="*/ 76 h 135"/>
                <a:gd name="T40" fmla="*/ 0 w 123"/>
                <a:gd name="T41" fmla="*/ 81 h 135"/>
                <a:gd name="T42" fmla="*/ 7 w 123"/>
                <a:gd name="T43" fmla="*/ 85 h 135"/>
                <a:gd name="T44" fmla="*/ 15 w 123"/>
                <a:gd name="T45" fmla="*/ 93 h 135"/>
                <a:gd name="T46" fmla="*/ 19 w 123"/>
                <a:gd name="T47" fmla="*/ 85 h 135"/>
                <a:gd name="T48" fmla="*/ 22 w 123"/>
                <a:gd name="T49" fmla="*/ 81 h 135"/>
                <a:gd name="T50" fmla="*/ 24 w 123"/>
                <a:gd name="T51" fmla="*/ 88 h 135"/>
                <a:gd name="T52" fmla="*/ 24 w 123"/>
                <a:gd name="T53" fmla="*/ 83 h 135"/>
                <a:gd name="T54" fmla="*/ 26 w 123"/>
                <a:gd name="T55" fmla="*/ 88 h 135"/>
                <a:gd name="T56" fmla="*/ 26 w 123"/>
                <a:gd name="T57" fmla="*/ 97 h 135"/>
                <a:gd name="T58" fmla="*/ 19 w 123"/>
                <a:gd name="T59" fmla="*/ 107 h 135"/>
                <a:gd name="T60" fmla="*/ 22 w 123"/>
                <a:gd name="T61" fmla="*/ 114 h 135"/>
                <a:gd name="T62" fmla="*/ 15 w 123"/>
                <a:gd name="T63" fmla="*/ 119 h 135"/>
                <a:gd name="T64" fmla="*/ 19 w 123"/>
                <a:gd name="T65" fmla="*/ 123 h 135"/>
                <a:gd name="T66" fmla="*/ 26 w 123"/>
                <a:gd name="T67" fmla="*/ 126 h 135"/>
                <a:gd name="T68" fmla="*/ 36 w 123"/>
                <a:gd name="T69" fmla="*/ 128 h 135"/>
                <a:gd name="T70" fmla="*/ 45 w 123"/>
                <a:gd name="T71" fmla="*/ 135 h 135"/>
                <a:gd name="T72" fmla="*/ 64 w 123"/>
                <a:gd name="T73" fmla="*/ 97 h 135"/>
                <a:gd name="T74" fmla="*/ 88 w 123"/>
                <a:gd name="T75" fmla="*/ 88 h 135"/>
                <a:gd name="T76" fmla="*/ 111 w 123"/>
                <a:gd name="T77" fmla="*/ 69 h 135"/>
                <a:gd name="T78" fmla="*/ 121 w 123"/>
                <a:gd name="T79" fmla="*/ 55 h 135"/>
                <a:gd name="T80" fmla="*/ 123 w 123"/>
                <a:gd name="T81" fmla="*/ 48 h 135"/>
                <a:gd name="T82" fmla="*/ 119 w 123"/>
                <a:gd name="T83" fmla="*/ 36 h 135"/>
                <a:gd name="T84" fmla="*/ 119 w 123"/>
                <a:gd name="T85" fmla="*/ 31 h 135"/>
                <a:gd name="T86" fmla="*/ 119 w 123"/>
                <a:gd name="T87" fmla="*/ 31 h 135"/>
                <a:gd name="T88" fmla="*/ 15 w 123"/>
                <a:gd name="T89" fmla="*/ 100 h 135"/>
                <a:gd name="T90" fmla="*/ 17 w 123"/>
                <a:gd name="T91" fmla="*/ 93 h 135"/>
                <a:gd name="T92" fmla="*/ 22 w 123"/>
                <a:gd name="T93" fmla="*/ 90 h 135"/>
                <a:gd name="T94" fmla="*/ 19 w 123"/>
                <a:gd name="T95" fmla="*/ 97 h 135"/>
                <a:gd name="T96" fmla="*/ 17 w 123"/>
                <a:gd name="T97" fmla="*/ 100 h 135"/>
                <a:gd name="T98" fmla="*/ 15 w 123"/>
                <a:gd name="T99" fmla="*/ 10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3" h="135">
                  <a:moveTo>
                    <a:pt x="119" y="31"/>
                  </a:moveTo>
                  <a:lnTo>
                    <a:pt x="119" y="31"/>
                  </a:lnTo>
                  <a:lnTo>
                    <a:pt x="114" y="29"/>
                  </a:lnTo>
                  <a:lnTo>
                    <a:pt x="114" y="26"/>
                  </a:lnTo>
                  <a:lnTo>
                    <a:pt x="111" y="24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0" y="26"/>
                  </a:lnTo>
                  <a:lnTo>
                    <a:pt x="100" y="29"/>
                  </a:lnTo>
                  <a:lnTo>
                    <a:pt x="97" y="31"/>
                  </a:lnTo>
                  <a:lnTo>
                    <a:pt x="90" y="31"/>
                  </a:lnTo>
                  <a:lnTo>
                    <a:pt x="88" y="29"/>
                  </a:lnTo>
                  <a:lnTo>
                    <a:pt x="81" y="24"/>
                  </a:lnTo>
                  <a:lnTo>
                    <a:pt x="74" y="24"/>
                  </a:lnTo>
                  <a:lnTo>
                    <a:pt x="74" y="22"/>
                  </a:lnTo>
                  <a:lnTo>
                    <a:pt x="74" y="19"/>
                  </a:lnTo>
                  <a:lnTo>
                    <a:pt x="69" y="14"/>
                  </a:lnTo>
                  <a:lnTo>
                    <a:pt x="67" y="14"/>
                  </a:lnTo>
                  <a:lnTo>
                    <a:pt x="57" y="7"/>
                  </a:lnTo>
                  <a:lnTo>
                    <a:pt x="50" y="3"/>
                  </a:lnTo>
                  <a:lnTo>
                    <a:pt x="43" y="0"/>
                  </a:lnTo>
                  <a:lnTo>
                    <a:pt x="43" y="5"/>
                  </a:lnTo>
                  <a:lnTo>
                    <a:pt x="36" y="5"/>
                  </a:lnTo>
                  <a:lnTo>
                    <a:pt x="26" y="12"/>
                  </a:lnTo>
                  <a:lnTo>
                    <a:pt x="22" y="12"/>
                  </a:lnTo>
                  <a:lnTo>
                    <a:pt x="17" y="14"/>
                  </a:lnTo>
                  <a:lnTo>
                    <a:pt x="19" y="19"/>
                  </a:lnTo>
                  <a:lnTo>
                    <a:pt x="19" y="24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2" y="40"/>
                  </a:lnTo>
                  <a:lnTo>
                    <a:pt x="12" y="45"/>
                  </a:lnTo>
                  <a:lnTo>
                    <a:pt x="12" y="48"/>
                  </a:lnTo>
                  <a:lnTo>
                    <a:pt x="10" y="52"/>
                  </a:lnTo>
                  <a:lnTo>
                    <a:pt x="5" y="52"/>
                  </a:lnTo>
                  <a:lnTo>
                    <a:pt x="0" y="57"/>
                  </a:lnTo>
                  <a:lnTo>
                    <a:pt x="3" y="62"/>
                  </a:lnTo>
                  <a:lnTo>
                    <a:pt x="5" y="66"/>
                  </a:lnTo>
                  <a:lnTo>
                    <a:pt x="3" y="69"/>
                  </a:lnTo>
                  <a:lnTo>
                    <a:pt x="5" y="76"/>
                  </a:lnTo>
                  <a:lnTo>
                    <a:pt x="3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12" y="90"/>
                  </a:lnTo>
                  <a:lnTo>
                    <a:pt x="15" y="93"/>
                  </a:lnTo>
                  <a:lnTo>
                    <a:pt x="17" y="90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22" y="81"/>
                  </a:lnTo>
                  <a:lnTo>
                    <a:pt x="22" y="83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6" y="88"/>
                  </a:lnTo>
                  <a:lnTo>
                    <a:pt x="26" y="93"/>
                  </a:lnTo>
                  <a:lnTo>
                    <a:pt x="26" y="97"/>
                  </a:lnTo>
                  <a:lnTo>
                    <a:pt x="24" y="102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2" y="114"/>
                  </a:lnTo>
                  <a:lnTo>
                    <a:pt x="17" y="116"/>
                  </a:lnTo>
                  <a:lnTo>
                    <a:pt x="15" y="119"/>
                  </a:lnTo>
                  <a:lnTo>
                    <a:pt x="15" y="123"/>
                  </a:lnTo>
                  <a:lnTo>
                    <a:pt x="19" y="123"/>
                  </a:lnTo>
                  <a:lnTo>
                    <a:pt x="24" y="121"/>
                  </a:lnTo>
                  <a:lnTo>
                    <a:pt x="26" y="126"/>
                  </a:lnTo>
                  <a:lnTo>
                    <a:pt x="31" y="126"/>
                  </a:lnTo>
                  <a:lnTo>
                    <a:pt x="36" y="128"/>
                  </a:lnTo>
                  <a:lnTo>
                    <a:pt x="41" y="135"/>
                  </a:lnTo>
                  <a:lnTo>
                    <a:pt x="45" y="135"/>
                  </a:lnTo>
                  <a:lnTo>
                    <a:pt x="48" y="133"/>
                  </a:lnTo>
                  <a:lnTo>
                    <a:pt x="64" y="97"/>
                  </a:lnTo>
                  <a:lnTo>
                    <a:pt x="67" y="95"/>
                  </a:lnTo>
                  <a:lnTo>
                    <a:pt x="88" y="88"/>
                  </a:lnTo>
                  <a:lnTo>
                    <a:pt x="97" y="83"/>
                  </a:lnTo>
                  <a:lnTo>
                    <a:pt x="111" y="69"/>
                  </a:lnTo>
                  <a:lnTo>
                    <a:pt x="119" y="55"/>
                  </a:lnTo>
                  <a:lnTo>
                    <a:pt x="121" y="55"/>
                  </a:lnTo>
                  <a:lnTo>
                    <a:pt x="123" y="52"/>
                  </a:lnTo>
                  <a:lnTo>
                    <a:pt x="123" y="48"/>
                  </a:lnTo>
                  <a:lnTo>
                    <a:pt x="123" y="45"/>
                  </a:lnTo>
                  <a:lnTo>
                    <a:pt x="119" y="36"/>
                  </a:lnTo>
                  <a:lnTo>
                    <a:pt x="119" y="33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close/>
                  <a:moveTo>
                    <a:pt x="15" y="100"/>
                  </a:moveTo>
                  <a:lnTo>
                    <a:pt x="15" y="97"/>
                  </a:lnTo>
                  <a:lnTo>
                    <a:pt x="17" y="93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5" y="100"/>
                  </a:lnTo>
                  <a:lnTo>
                    <a:pt x="15" y="10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6" name="Freeform 340">
              <a:extLst>
                <a:ext uri="{FF2B5EF4-FFF2-40B4-BE49-F238E27FC236}">
                  <a16:creationId xmlns:a16="http://schemas.microsoft.com/office/drawing/2014/main" id="{BB2DD39B-74A6-18BF-E7D6-1787067CF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734" y="5424502"/>
              <a:ext cx="236516" cy="346015"/>
            </a:xfrm>
            <a:custGeom>
              <a:avLst/>
              <a:gdLst>
                <a:gd name="T0" fmla="*/ 246 w 270"/>
                <a:gd name="T1" fmla="*/ 234 h 395"/>
                <a:gd name="T2" fmla="*/ 230 w 270"/>
                <a:gd name="T3" fmla="*/ 232 h 395"/>
                <a:gd name="T4" fmla="*/ 230 w 270"/>
                <a:gd name="T5" fmla="*/ 206 h 395"/>
                <a:gd name="T6" fmla="*/ 213 w 270"/>
                <a:gd name="T7" fmla="*/ 213 h 395"/>
                <a:gd name="T8" fmla="*/ 187 w 270"/>
                <a:gd name="T9" fmla="*/ 199 h 395"/>
                <a:gd name="T10" fmla="*/ 163 w 270"/>
                <a:gd name="T11" fmla="*/ 175 h 395"/>
                <a:gd name="T12" fmla="*/ 159 w 270"/>
                <a:gd name="T13" fmla="*/ 159 h 395"/>
                <a:gd name="T14" fmla="*/ 161 w 270"/>
                <a:gd name="T15" fmla="*/ 147 h 395"/>
                <a:gd name="T16" fmla="*/ 170 w 270"/>
                <a:gd name="T17" fmla="*/ 135 h 395"/>
                <a:gd name="T18" fmla="*/ 175 w 270"/>
                <a:gd name="T19" fmla="*/ 116 h 395"/>
                <a:gd name="T20" fmla="*/ 189 w 270"/>
                <a:gd name="T21" fmla="*/ 102 h 395"/>
                <a:gd name="T22" fmla="*/ 218 w 270"/>
                <a:gd name="T23" fmla="*/ 92 h 395"/>
                <a:gd name="T24" fmla="*/ 227 w 270"/>
                <a:gd name="T25" fmla="*/ 88 h 395"/>
                <a:gd name="T26" fmla="*/ 239 w 270"/>
                <a:gd name="T27" fmla="*/ 90 h 395"/>
                <a:gd name="T28" fmla="*/ 222 w 270"/>
                <a:gd name="T29" fmla="*/ 83 h 395"/>
                <a:gd name="T30" fmla="*/ 232 w 270"/>
                <a:gd name="T31" fmla="*/ 54 h 395"/>
                <a:gd name="T32" fmla="*/ 220 w 270"/>
                <a:gd name="T33" fmla="*/ 47 h 395"/>
                <a:gd name="T34" fmla="*/ 199 w 270"/>
                <a:gd name="T35" fmla="*/ 47 h 395"/>
                <a:gd name="T36" fmla="*/ 182 w 270"/>
                <a:gd name="T37" fmla="*/ 52 h 395"/>
                <a:gd name="T38" fmla="*/ 175 w 270"/>
                <a:gd name="T39" fmla="*/ 45 h 395"/>
                <a:gd name="T40" fmla="*/ 168 w 270"/>
                <a:gd name="T41" fmla="*/ 33 h 395"/>
                <a:gd name="T42" fmla="*/ 147 w 270"/>
                <a:gd name="T43" fmla="*/ 17 h 395"/>
                <a:gd name="T44" fmla="*/ 137 w 270"/>
                <a:gd name="T45" fmla="*/ 5 h 395"/>
                <a:gd name="T46" fmla="*/ 126 w 270"/>
                <a:gd name="T47" fmla="*/ 2 h 395"/>
                <a:gd name="T48" fmla="*/ 130 w 270"/>
                <a:gd name="T49" fmla="*/ 21 h 395"/>
                <a:gd name="T50" fmla="*/ 104 w 270"/>
                <a:gd name="T51" fmla="*/ 52 h 395"/>
                <a:gd name="T52" fmla="*/ 55 w 270"/>
                <a:gd name="T53" fmla="*/ 102 h 395"/>
                <a:gd name="T54" fmla="*/ 38 w 270"/>
                <a:gd name="T55" fmla="*/ 95 h 395"/>
                <a:gd name="T56" fmla="*/ 22 w 270"/>
                <a:gd name="T57" fmla="*/ 92 h 395"/>
                <a:gd name="T58" fmla="*/ 26 w 270"/>
                <a:gd name="T59" fmla="*/ 76 h 395"/>
                <a:gd name="T60" fmla="*/ 12 w 270"/>
                <a:gd name="T61" fmla="*/ 83 h 395"/>
                <a:gd name="T62" fmla="*/ 0 w 270"/>
                <a:gd name="T63" fmla="*/ 102 h 395"/>
                <a:gd name="T64" fmla="*/ 3 w 270"/>
                <a:gd name="T65" fmla="*/ 111 h 395"/>
                <a:gd name="T66" fmla="*/ 5 w 270"/>
                <a:gd name="T67" fmla="*/ 125 h 395"/>
                <a:gd name="T68" fmla="*/ 10 w 270"/>
                <a:gd name="T69" fmla="*/ 135 h 395"/>
                <a:gd name="T70" fmla="*/ 33 w 270"/>
                <a:gd name="T71" fmla="*/ 147 h 395"/>
                <a:gd name="T72" fmla="*/ 43 w 270"/>
                <a:gd name="T73" fmla="*/ 168 h 395"/>
                <a:gd name="T74" fmla="*/ 59 w 270"/>
                <a:gd name="T75" fmla="*/ 187 h 395"/>
                <a:gd name="T76" fmla="*/ 69 w 270"/>
                <a:gd name="T77" fmla="*/ 208 h 395"/>
                <a:gd name="T78" fmla="*/ 78 w 270"/>
                <a:gd name="T79" fmla="*/ 230 h 395"/>
                <a:gd name="T80" fmla="*/ 83 w 270"/>
                <a:gd name="T81" fmla="*/ 241 h 395"/>
                <a:gd name="T82" fmla="*/ 95 w 270"/>
                <a:gd name="T83" fmla="*/ 260 h 395"/>
                <a:gd name="T84" fmla="*/ 109 w 270"/>
                <a:gd name="T85" fmla="*/ 282 h 395"/>
                <a:gd name="T86" fmla="*/ 111 w 270"/>
                <a:gd name="T87" fmla="*/ 293 h 395"/>
                <a:gd name="T88" fmla="*/ 114 w 270"/>
                <a:gd name="T89" fmla="*/ 303 h 395"/>
                <a:gd name="T90" fmla="*/ 123 w 270"/>
                <a:gd name="T91" fmla="*/ 315 h 395"/>
                <a:gd name="T92" fmla="*/ 137 w 270"/>
                <a:gd name="T93" fmla="*/ 324 h 395"/>
                <a:gd name="T94" fmla="*/ 149 w 270"/>
                <a:gd name="T95" fmla="*/ 331 h 395"/>
                <a:gd name="T96" fmla="*/ 161 w 270"/>
                <a:gd name="T97" fmla="*/ 341 h 395"/>
                <a:gd name="T98" fmla="*/ 173 w 270"/>
                <a:gd name="T99" fmla="*/ 350 h 395"/>
                <a:gd name="T100" fmla="*/ 192 w 270"/>
                <a:gd name="T101" fmla="*/ 357 h 395"/>
                <a:gd name="T102" fmla="*/ 204 w 270"/>
                <a:gd name="T103" fmla="*/ 364 h 395"/>
                <a:gd name="T104" fmla="*/ 215 w 270"/>
                <a:gd name="T105" fmla="*/ 376 h 395"/>
                <a:gd name="T106" fmla="*/ 225 w 270"/>
                <a:gd name="T107" fmla="*/ 383 h 395"/>
                <a:gd name="T108" fmla="*/ 241 w 270"/>
                <a:gd name="T109" fmla="*/ 395 h 395"/>
                <a:gd name="T110" fmla="*/ 258 w 270"/>
                <a:gd name="T111" fmla="*/ 388 h 395"/>
                <a:gd name="T112" fmla="*/ 258 w 270"/>
                <a:gd name="T113" fmla="*/ 374 h 395"/>
                <a:gd name="T114" fmla="*/ 256 w 270"/>
                <a:gd name="T115" fmla="*/ 369 h 395"/>
                <a:gd name="T116" fmla="*/ 270 w 270"/>
                <a:gd name="T117" fmla="*/ 350 h 395"/>
                <a:gd name="T118" fmla="*/ 263 w 270"/>
                <a:gd name="T119" fmla="*/ 324 h 395"/>
                <a:gd name="T120" fmla="*/ 265 w 270"/>
                <a:gd name="T121" fmla="*/ 298 h 395"/>
                <a:gd name="T122" fmla="*/ 270 w 270"/>
                <a:gd name="T123" fmla="*/ 26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395">
                  <a:moveTo>
                    <a:pt x="251" y="234"/>
                  </a:moveTo>
                  <a:lnTo>
                    <a:pt x="249" y="234"/>
                  </a:lnTo>
                  <a:lnTo>
                    <a:pt x="249" y="232"/>
                  </a:lnTo>
                  <a:lnTo>
                    <a:pt x="246" y="234"/>
                  </a:lnTo>
                  <a:lnTo>
                    <a:pt x="241" y="234"/>
                  </a:lnTo>
                  <a:lnTo>
                    <a:pt x="237" y="234"/>
                  </a:lnTo>
                  <a:lnTo>
                    <a:pt x="232" y="234"/>
                  </a:lnTo>
                  <a:lnTo>
                    <a:pt x="230" y="232"/>
                  </a:lnTo>
                  <a:lnTo>
                    <a:pt x="230" y="227"/>
                  </a:lnTo>
                  <a:lnTo>
                    <a:pt x="230" y="215"/>
                  </a:lnTo>
                  <a:lnTo>
                    <a:pt x="230" y="208"/>
                  </a:lnTo>
                  <a:lnTo>
                    <a:pt x="230" y="206"/>
                  </a:lnTo>
                  <a:lnTo>
                    <a:pt x="232" y="201"/>
                  </a:lnTo>
                  <a:lnTo>
                    <a:pt x="230" y="199"/>
                  </a:lnTo>
                  <a:lnTo>
                    <a:pt x="222" y="203"/>
                  </a:lnTo>
                  <a:lnTo>
                    <a:pt x="213" y="213"/>
                  </a:lnTo>
                  <a:lnTo>
                    <a:pt x="204" y="211"/>
                  </a:lnTo>
                  <a:lnTo>
                    <a:pt x="194" y="211"/>
                  </a:lnTo>
                  <a:lnTo>
                    <a:pt x="192" y="206"/>
                  </a:lnTo>
                  <a:lnTo>
                    <a:pt x="187" y="199"/>
                  </a:lnTo>
                  <a:lnTo>
                    <a:pt x="182" y="199"/>
                  </a:lnTo>
                  <a:lnTo>
                    <a:pt x="168" y="199"/>
                  </a:lnTo>
                  <a:lnTo>
                    <a:pt x="173" y="192"/>
                  </a:lnTo>
                  <a:lnTo>
                    <a:pt x="163" y="175"/>
                  </a:lnTo>
                  <a:lnTo>
                    <a:pt x="159" y="170"/>
                  </a:lnTo>
                  <a:lnTo>
                    <a:pt x="159" y="168"/>
                  </a:lnTo>
                  <a:lnTo>
                    <a:pt x="159" y="163"/>
                  </a:lnTo>
                  <a:lnTo>
                    <a:pt x="159" y="159"/>
                  </a:lnTo>
                  <a:lnTo>
                    <a:pt x="161" y="154"/>
                  </a:lnTo>
                  <a:lnTo>
                    <a:pt x="159" y="151"/>
                  </a:lnTo>
                  <a:lnTo>
                    <a:pt x="161" y="149"/>
                  </a:lnTo>
                  <a:lnTo>
                    <a:pt x="161" y="147"/>
                  </a:lnTo>
                  <a:lnTo>
                    <a:pt x="168" y="142"/>
                  </a:lnTo>
                  <a:lnTo>
                    <a:pt x="170" y="142"/>
                  </a:lnTo>
                  <a:lnTo>
                    <a:pt x="173" y="140"/>
                  </a:lnTo>
                  <a:lnTo>
                    <a:pt x="170" y="135"/>
                  </a:lnTo>
                  <a:lnTo>
                    <a:pt x="170" y="128"/>
                  </a:lnTo>
                  <a:lnTo>
                    <a:pt x="175" y="123"/>
                  </a:lnTo>
                  <a:lnTo>
                    <a:pt x="175" y="118"/>
                  </a:lnTo>
                  <a:lnTo>
                    <a:pt x="175" y="116"/>
                  </a:lnTo>
                  <a:lnTo>
                    <a:pt x="175" y="111"/>
                  </a:lnTo>
                  <a:lnTo>
                    <a:pt x="180" y="109"/>
                  </a:lnTo>
                  <a:lnTo>
                    <a:pt x="185" y="106"/>
                  </a:lnTo>
                  <a:lnTo>
                    <a:pt x="189" y="102"/>
                  </a:lnTo>
                  <a:lnTo>
                    <a:pt x="192" y="102"/>
                  </a:lnTo>
                  <a:lnTo>
                    <a:pt x="194" y="99"/>
                  </a:lnTo>
                  <a:lnTo>
                    <a:pt x="204" y="97"/>
                  </a:lnTo>
                  <a:lnTo>
                    <a:pt x="218" y="92"/>
                  </a:lnTo>
                  <a:lnTo>
                    <a:pt x="220" y="88"/>
                  </a:lnTo>
                  <a:lnTo>
                    <a:pt x="222" y="90"/>
                  </a:lnTo>
                  <a:lnTo>
                    <a:pt x="227" y="90"/>
                  </a:lnTo>
                  <a:lnTo>
                    <a:pt x="227" y="88"/>
                  </a:lnTo>
                  <a:lnTo>
                    <a:pt x="232" y="92"/>
                  </a:lnTo>
                  <a:lnTo>
                    <a:pt x="232" y="92"/>
                  </a:lnTo>
                  <a:lnTo>
                    <a:pt x="237" y="95"/>
                  </a:lnTo>
                  <a:lnTo>
                    <a:pt x="239" y="90"/>
                  </a:lnTo>
                  <a:lnTo>
                    <a:pt x="237" y="85"/>
                  </a:lnTo>
                  <a:lnTo>
                    <a:pt x="234" y="80"/>
                  </a:lnTo>
                  <a:lnTo>
                    <a:pt x="227" y="80"/>
                  </a:lnTo>
                  <a:lnTo>
                    <a:pt x="222" y="83"/>
                  </a:lnTo>
                  <a:lnTo>
                    <a:pt x="222" y="78"/>
                  </a:lnTo>
                  <a:lnTo>
                    <a:pt x="237" y="57"/>
                  </a:lnTo>
                  <a:lnTo>
                    <a:pt x="237" y="54"/>
                  </a:lnTo>
                  <a:lnTo>
                    <a:pt x="232" y="54"/>
                  </a:lnTo>
                  <a:lnTo>
                    <a:pt x="230" y="52"/>
                  </a:lnTo>
                  <a:lnTo>
                    <a:pt x="225" y="50"/>
                  </a:lnTo>
                  <a:lnTo>
                    <a:pt x="222" y="50"/>
                  </a:lnTo>
                  <a:lnTo>
                    <a:pt x="220" y="47"/>
                  </a:lnTo>
                  <a:lnTo>
                    <a:pt x="218" y="47"/>
                  </a:lnTo>
                  <a:lnTo>
                    <a:pt x="211" y="50"/>
                  </a:lnTo>
                  <a:lnTo>
                    <a:pt x="206" y="47"/>
                  </a:lnTo>
                  <a:lnTo>
                    <a:pt x="199" y="47"/>
                  </a:lnTo>
                  <a:lnTo>
                    <a:pt x="194" y="50"/>
                  </a:lnTo>
                  <a:lnTo>
                    <a:pt x="192" y="52"/>
                  </a:lnTo>
                  <a:lnTo>
                    <a:pt x="187" y="52"/>
                  </a:lnTo>
                  <a:lnTo>
                    <a:pt x="182" y="52"/>
                  </a:lnTo>
                  <a:lnTo>
                    <a:pt x="178" y="52"/>
                  </a:lnTo>
                  <a:lnTo>
                    <a:pt x="175" y="50"/>
                  </a:lnTo>
                  <a:lnTo>
                    <a:pt x="173" y="47"/>
                  </a:lnTo>
                  <a:lnTo>
                    <a:pt x="175" y="45"/>
                  </a:lnTo>
                  <a:lnTo>
                    <a:pt x="173" y="40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3"/>
                  </a:lnTo>
                  <a:lnTo>
                    <a:pt x="163" y="26"/>
                  </a:lnTo>
                  <a:lnTo>
                    <a:pt x="154" y="24"/>
                  </a:lnTo>
                  <a:lnTo>
                    <a:pt x="152" y="24"/>
                  </a:lnTo>
                  <a:lnTo>
                    <a:pt x="147" y="17"/>
                  </a:lnTo>
                  <a:lnTo>
                    <a:pt x="147" y="14"/>
                  </a:lnTo>
                  <a:lnTo>
                    <a:pt x="142" y="7"/>
                  </a:lnTo>
                  <a:lnTo>
                    <a:pt x="140" y="5"/>
                  </a:lnTo>
                  <a:lnTo>
                    <a:pt x="137" y="5"/>
                  </a:lnTo>
                  <a:lnTo>
                    <a:pt x="128" y="2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2"/>
                  </a:lnTo>
                  <a:lnTo>
                    <a:pt x="126" y="5"/>
                  </a:lnTo>
                  <a:lnTo>
                    <a:pt x="130" y="14"/>
                  </a:lnTo>
                  <a:lnTo>
                    <a:pt x="130" y="17"/>
                  </a:lnTo>
                  <a:lnTo>
                    <a:pt x="130" y="21"/>
                  </a:lnTo>
                  <a:lnTo>
                    <a:pt x="128" y="24"/>
                  </a:lnTo>
                  <a:lnTo>
                    <a:pt x="126" y="24"/>
                  </a:lnTo>
                  <a:lnTo>
                    <a:pt x="118" y="38"/>
                  </a:lnTo>
                  <a:lnTo>
                    <a:pt x="104" y="52"/>
                  </a:lnTo>
                  <a:lnTo>
                    <a:pt x="95" y="57"/>
                  </a:lnTo>
                  <a:lnTo>
                    <a:pt x="74" y="64"/>
                  </a:lnTo>
                  <a:lnTo>
                    <a:pt x="71" y="66"/>
                  </a:lnTo>
                  <a:lnTo>
                    <a:pt x="55" y="102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3" y="97"/>
                  </a:lnTo>
                  <a:lnTo>
                    <a:pt x="38" y="95"/>
                  </a:lnTo>
                  <a:lnTo>
                    <a:pt x="33" y="95"/>
                  </a:lnTo>
                  <a:lnTo>
                    <a:pt x="31" y="90"/>
                  </a:lnTo>
                  <a:lnTo>
                    <a:pt x="26" y="92"/>
                  </a:lnTo>
                  <a:lnTo>
                    <a:pt x="22" y="92"/>
                  </a:lnTo>
                  <a:lnTo>
                    <a:pt x="22" y="88"/>
                  </a:lnTo>
                  <a:lnTo>
                    <a:pt x="24" y="85"/>
                  </a:lnTo>
                  <a:lnTo>
                    <a:pt x="29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14" y="80"/>
                  </a:lnTo>
                  <a:lnTo>
                    <a:pt x="12" y="83"/>
                  </a:lnTo>
                  <a:lnTo>
                    <a:pt x="5" y="90"/>
                  </a:lnTo>
                  <a:lnTo>
                    <a:pt x="3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5" y="104"/>
                  </a:lnTo>
                  <a:lnTo>
                    <a:pt x="5" y="106"/>
                  </a:lnTo>
                  <a:lnTo>
                    <a:pt x="3" y="109"/>
                  </a:lnTo>
                  <a:lnTo>
                    <a:pt x="3" y="111"/>
                  </a:lnTo>
                  <a:lnTo>
                    <a:pt x="7" y="116"/>
                  </a:lnTo>
                  <a:lnTo>
                    <a:pt x="10" y="121"/>
                  </a:lnTo>
                  <a:lnTo>
                    <a:pt x="10" y="125"/>
                  </a:lnTo>
                  <a:lnTo>
                    <a:pt x="5" y="125"/>
                  </a:lnTo>
                  <a:lnTo>
                    <a:pt x="3" y="128"/>
                  </a:lnTo>
                  <a:lnTo>
                    <a:pt x="3" y="130"/>
                  </a:lnTo>
                  <a:lnTo>
                    <a:pt x="5" y="132"/>
                  </a:lnTo>
                  <a:lnTo>
                    <a:pt x="10" y="135"/>
                  </a:lnTo>
                  <a:lnTo>
                    <a:pt x="14" y="140"/>
                  </a:lnTo>
                  <a:lnTo>
                    <a:pt x="22" y="142"/>
                  </a:lnTo>
                  <a:lnTo>
                    <a:pt x="29" y="147"/>
                  </a:lnTo>
                  <a:lnTo>
                    <a:pt x="33" y="147"/>
                  </a:lnTo>
                  <a:lnTo>
                    <a:pt x="36" y="151"/>
                  </a:lnTo>
                  <a:lnTo>
                    <a:pt x="40" y="159"/>
                  </a:lnTo>
                  <a:lnTo>
                    <a:pt x="40" y="163"/>
                  </a:lnTo>
                  <a:lnTo>
                    <a:pt x="43" y="168"/>
                  </a:lnTo>
                  <a:lnTo>
                    <a:pt x="50" y="173"/>
                  </a:lnTo>
                  <a:lnTo>
                    <a:pt x="55" y="177"/>
                  </a:lnTo>
                  <a:lnTo>
                    <a:pt x="55" y="185"/>
                  </a:lnTo>
                  <a:lnTo>
                    <a:pt x="59" y="187"/>
                  </a:lnTo>
                  <a:lnTo>
                    <a:pt x="59" y="194"/>
                  </a:lnTo>
                  <a:lnTo>
                    <a:pt x="62" y="199"/>
                  </a:lnTo>
                  <a:lnTo>
                    <a:pt x="64" y="201"/>
                  </a:lnTo>
                  <a:lnTo>
                    <a:pt x="69" y="208"/>
                  </a:lnTo>
                  <a:lnTo>
                    <a:pt x="69" y="213"/>
                  </a:lnTo>
                  <a:lnTo>
                    <a:pt x="69" y="215"/>
                  </a:lnTo>
                  <a:lnTo>
                    <a:pt x="71" y="222"/>
                  </a:lnTo>
                  <a:lnTo>
                    <a:pt x="78" y="230"/>
                  </a:lnTo>
                  <a:lnTo>
                    <a:pt x="81" y="234"/>
                  </a:lnTo>
                  <a:lnTo>
                    <a:pt x="81" y="239"/>
                  </a:lnTo>
                  <a:lnTo>
                    <a:pt x="81" y="241"/>
                  </a:lnTo>
                  <a:lnTo>
                    <a:pt x="83" y="241"/>
                  </a:lnTo>
                  <a:lnTo>
                    <a:pt x="90" y="248"/>
                  </a:lnTo>
                  <a:lnTo>
                    <a:pt x="92" y="251"/>
                  </a:lnTo>
                  <a:lnTo>
                    <a:pt x="92" y="258"/>
                  </a:lnTo>
                  <a:lnTo>
                    <a:pt x="95" y="260"/>
                  </a:lnTo>
                  <a:lnTo>
                    <a:pt x="100" y="263"/>
                  </a:lnTo>
                  <a:lnTo>
                    <a:pt x="102" y="267"/>
                  </a:lnTo>
                  <a:lnTo>
                    <a:pt x="107" y="277"/>
                  </a:lnTo>
                  <a:lnTo>
                    <a:pt x="109" y="282"/>
                  </a:lnTo>
                  <a:lnTo>
                    <a:pt x="116" y="291"/>
                  </a:lnTo>
                  <a:lnTo>
                    <a:pt x="116" y="296"/>
                  </a:lnTo>
                  <a:lnTo>
                    <a:pt x="114" y="296"/>
                  </a:lnTo>
                  <a:lnTo>
                    <a:pt x="111" y="293"/>
                  </a:lnTo>
                  <a:lnTo>
                    <a:pt x="111" y="296"/>
                  </a:lnTo>
                  <a:lnTo>
                    <a:pt x="111" y="301"/>
                  </a:lnTo>
                  <a:lnTo>
                    <a:pt x="111" y="303"/>
                  </a:lnTo>
                  <a:lnTo>
                    <a:pt x="114" y="303"/>
                  </a:lnTo>
                  <a:lnTo>
                    <a:pt x="118" y="305"/>
                  </a:lnTo>
                  <a:lnTo>
                    <a:pt x="118" y="308"/>
                  </a:lnTo>
                  <a:lnTo>
                    <a:pt x="118" y="310"/>
                  </a:lnTo>
                  <a:lnTo>
                    <a:pt x="123" y="315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5" y="324"/>
                  </a:lnTo>
                  <a:lnTo>
                    <a:pt x="137" y="324"/>
                  </a:lnTo>
                  <a:lnTo>
                    <a:pt x="140" y="327"/>
                  </a:lnTo>
                  <a:lnTo>
                    <a:pt x="142" y="329"/>
                  </a:lnTo>
                  <a:lnTo>
                    <a:pt x="144" y="331"/>
                  </a:lnTo>
                  <a:lnTo>
                    <a:pt x="149" y="331"/>
                  </a:lnTo>
                  <a:lnTo>
                    <a:pt x="152" y="329"/>
                  </a:lnTo>
                  <a:lnTo>
                    <a:pt x="152" y="334"/>
                  </a:lnTo>
                  <a:lnTo>
                    <a:pt x="154" y="336"/>
                  </a:lnTo>
                  <a:lnTo>
                    <a:pt x="161" y="341"/>
                  </a:lnTo>
                  <a:lnTo>
                    <a:pt x="163" y="343"/>
                  </a:lnTo>
                  <a:lnTo>
                    <a:pt x="166" y="345"/>
                  </a:lnTo>
                  <a:lnTo>
                    <a:pt x="168" y="348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8" y="350"/>
                  </a:lnTo>
                  <a:lnTo>
                    <a:pt x="187" y="355"/>
                  </a:lnTo>
                  <a:lnTo>
                    <a:pt x="192" y="357"/>
                  </a:lnTo>
                  <a:lnTo>
                    <a:pt x="196" y="357"/>
                  </a:lnTo>
                  <a:lnTo>
                    <a:pt x="196" y="357"/>
                  </a:lnTo>
                  <a:lnTo>
                    <a:pt x="199" y="362"/>
                  </a:lnTo>
                  <a:lnTo>
                    <a:pt x="204" y="364"/>
                  </a:lnTo>
                  <a:lnTo>
                    <a:pt x="208" y="367"/>
                  </a:lnTo>
                  <a:lnTo>
                    <a:pt x="213" y="371"/>
                  </a:lnTo>
                  <a:lnTo>
                    <a:pt x="215" y="371"/>
                  </a:lnTo>
                  <a:lnTo>
                    <a:pt x="215" y="376"/>
                  </a:lnTo>
                  <a:lnTo>
                    <a:pt x="215" y="379"/>
                  </a:lnTo>
                  <a:lnTo>
                    <a:pt x="215" y="381"/>
                  </a:lnTo>
                  <a:lnTo>
                    <a:pt x="220" y="381"/>
                  </a:lnTo>
                  <a:lnTo>
                    <a:pt x="225" y="383"/>
                  </a:lnTo>
                  <a:lnTo>
                    <a:pt x="232" y="388"/>
                  </a:lnTo>
                  <a:lnTo>
                    <a:pt x="237" y="395"/>
                  </a:lnTo>
                  <a:lnTo>
                    <a:pt x="239" y="395"/>
                  </a:lnTo>
                  <a:lnTo>
                    <a:pt x="241" y="395"/>
                  </a:lnTo>
                  <a:lnTo>
                    <a:pt x="246" y="393"/>
                  </a:lnTo>
                  <a:lnTo>
                    <a:pt x="251" y="390"/>
                  </a:lnTo>
                  <a:lnTo>
                    <a:pt x="253" y="390"/>
                  </a:lnTo>
                  <a:lnTo>
                    <a:pt x="258" y="388"/>
                  </a:lnTo>
                  <a:lnTo>
                    <a:pt x="258" y="386"/>
                  </a:lnTo>
                  <a:lnTo>
                    <a:pt x="256" y="381"/>
                  </a:lnTo>
                  <a:lnTo>
                    <a:pt x="256" y="379"/>
                  </a:lnTo>
                  <a:lnTo>
                    <a:pt x="258" y="374"/>
                  </a:lnTo>
                  <a:lnTo>
                    <a:pt x="260" y="376"/>
                  </a:lnTo>
                  <a:lnTo>
                    <a:pt x="260" y="371"/>
                  </a:lnTo>
                  <a:lnTo>
                    <a:pt x="258" y="371"/>
                  </a:lnTo>
                  <a:lnTo>
                    <a:pt x="256" y="369"/>
                  </a:lnTo>
                  <a:lnTo>
                    <a:pt x="260" y="364"/>
                  </a:lnTo>
                  <a:lnTo>
                    <a:pt x="265" y="360"/>
                  </a:lnTo>
                  <a:lnTo>
                    <a:pt x="267" y="355"/>
                  </a:lnTo>
                  <a:lnTo>
                    <a:pt x="270" y="350"/>
                  </a:lnTo>
                  <a:lnTo>
                    <a:pt x="263" y="336"/>
                  </a:lnTo>
                  <a:lnTo>
                    <a:pt x="265" y="334"/>
                  </a:lnTo>
                  <a:lnTo>
                    <a:pt x="265" y="327"/>
                  </a:lnTo>
                  <a:lnTo>
                    <a:pt x="263" y="324"/>
                  </a:lnTo>
                  <a:lnTo>
                    <a:pt x="263" y="319"/>
                  </a:lnTo>
                  <a:lnTo>
                    <a:pt x="265" y="317"/>
                  </a:lnTo>
                  <a:lnTo>
                    <a:pt x="265" y="310"/>
                  </a:lnTo>
                  <a:lnTo>
                    <a:pt x="265" y="298"/>
                  </a:lnTo>
                  <a:lnTo>
                    <a:pt x="263" y="291"/>
                  </a:lnTo>
                  <a:lnTo>
                    <a:pt x="265" y="284"/>
                  </a:lnTo>
                  <a:lnTo>
                    <a:pt x="265" y="270"/>
                  </a:lnTo>
                  <a:lnTo>
                    <a:pt x="270" y="265"/>
                  </a:lnTo>
                  <a:lnTo>
                    <a:pt x="270" y="263"/>
                  </a:lnTo>
                  <a:lnTo>
                    <a:pt x="251" y="234"/>
                  </a:lnTo>
                  <a:lnTo>
                    <a:pt x="251" y="23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7" name="Freeform 341">
              <a:extLst>
                <a:ext uri="{FF2B5EF4-FFF2-40B4-BE49-F238E27FC236}">
                  <a16:creationId xmlns:a16="http://schemas.microsoft.com/office/drawing/2014/main" id="{90F114E8-7B2B-15A0-EE83-4B92C2377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606" y="5604955"/>
              <a:ext cx="226004" cy="253160"/>
            </a:xfrm>
            <a:custGeom>
              <a:avLst/>
              <a:gdLst>
                <a:gd name="T0" fmla="*/ 248 w 258"/>
                <a:gd name="T1" fmla="*/ 213 h 289"/>
                <a:gd name="T2" fmla="*/ 246 w 258"/>
                <a:gd name="T3" fmla="*/ 163 h 289"/>
                <a:gd name="T4" fmla="*/ 234 w 258"/>
                <a:gd name="T5" fmla="*/ 137 h 289"/>
                <a:gd name="T6" fmla="*/ 191 w 258"/>
                <a:gd name="T7" fmla="*/ 116 h 289"/>
                <a:gd name="T8" fmla="*/ 194 w 258"/>
                <a:gd name="T9" fmla="*/ 92 h 289"/>
                <a:gd name="T10" fmla="*/ 170 w 258"/>
                <a:gd name="T11" fmla="*/ 85 h 289"/>
                <a:gd name="T12" fmla="*/ 161 w 258"/>
                <a:gd name="T13" fmla="*/ 76 h 289"/>
                <a:gd name="T14" fmla="*/ 142 w 258"/>
                <a:gd name="T15" fmla="*/ 71 h 289"/>
                <a:gd name="T16" fmla="*/ 123 w 258"/>
                <a:gd name="T17" fmla="*/ 57 h 289"/>
                <a:gd name="T18" fmla="*/ 106 w 258"/>
                <a:gd name="T19" fmla="*/ 57 h 289"/>
                <a:gd name="T20" fmla="*/ 94 w 258"/>
                <a:gd name="T21" fmla="*/ 45 h 289"/>
                <a:gd name="T22" fmla="*/ 87 w 258"/>
                <a:gd name="T23" fmla="*/ 31 h 289"/>
                <a:gd name="T24" fmla="*/ 85 w 258"/>
                <a:gd name="T25" fmla="*/ 7 h 289"/>
                <a:gd name="T26" fmla="*/ 78 w 258"/>
                <a:gd name="T27" fmla="*/ 2 h 289"/>
                <a:gd name="T28" fmla="*/ 64 w 258"/>
                <a:gd name="T29" fmla="*/ 2 h 289"/>
                <a:gd name="T30" fmla="*/ 42 w 258"/>
                <a:gd name="T31" fmla="*/ 19 h 289"/>
                <a:gd name="T32" fmla="*/ 28 w 258"/>
                <a:gd name="T33" fmla="*/ 26 h 289"/>
                <a:gd name="T34" fmla="*/ 12 w 258"/>
                <a:gd name="T35" fmla="*/ 28 h 289"/>
                <a:gd name="T36" fmla="*/ 19 w 258"/>
                <a:gd name="T37" fmla="*/ 59 h 289"/>
                <a:gd name="T38" fmla="*/ 12 w 258"/>
                <a:gd name="T39" fmla="*/ 85 h 289"/>
                <a:gd name="T40" fmla="*/ 14 w 258"/>
                <a:gd name="T41" fmla="*/ 111 h 289"/>
                <a:gd name="T42" fmla="*/ 14 w 258"/>
                <a:gd name="T43" fmla="*/ 121 h 289"/>
                <a:gd name="T44" fmla="*/ 19 w 258"/>
                <a:gd name="T45" fmla="*/ 144 h 289"/>
                <a:gd name="T46" fmla="*/ 9 w 258"/>
                <a:gd name="T47" fmla="*/ 158 h 289"/>
                <a:gd name="T48" fmla="*/ 9 w 258"/>
                <a:gd name="T49" fmla="*/ 165 h 289"/>
                <a:gd name="T50" fmla="*/ 12 w 258"/>
                <a:gd name="T51" fmla="*/ 175 h 289"/>
                <a:gd name="T52" fmla="*/ 19 w 258"/>
                <a:gd name="T53" fmla="*/ 184 h 289"/>
                <a:gd name="T54" fmla="*/ 19 w 258"/>
                <a:gd name="T55" fmla="*/ 199 h 289"/>
                <a:gd name="T56" fmla="*/ 33 w 258"/>
                <a:gd name="T57" fmla="*/ 213 h 289"/>
                <a:gd name="T58" fmla="*/ 26 w 258"/>
                <a:gd name="T59" fmla="*/ 234 h 289"/>
                <a:gd name="T60" fmla="*/ 57 w 258"/>
                <a:gd name="T61" fmla="*/ 289 h 289"/>
                <a:gd name="T62" fmla="*/ 66 w 258"/>
                <a:gd name="T63" fmla="*/ 286 h 289"/>
                <a:gd name="T64" fmla="*/ 73 w 258"/>
                <a:gd name="T65" fmla="*/ 274 h 289"/>
                <a:gd name="T66" fmla="*/ 92 w 258"/>
                <a:gd name="T67" fmla="*/ 270 h 289"/>
                <a:gd name="T68" fmla="*/ 104 w 258"/>
                <a:gd name="T69" fmla="*/ 270 h 289"/>
                <a:gd name="T70" fmla="*/ 118 w 258"/>
                <a:gd name="T71" fmla="*/ 274 h 289"/>
                <a:gd name="T72" fmla="*/ 123 w 258"/>
                <a:gd name="T73" fmla="*/ 281 h 289"/>
                <a:gd name="T74" fmla="*/ 125 w 258"/>
                <a:gd name="T75" fmla="*/ 272 h 289"/>
                <a:gd name="T76" fmla="*/ 151 w 258"/>
                <a:gd name="T77" fmla="*/ 267 h 289"/>
                <a:gd name="T78" fmla="*/ 163 w 258"/>
                <a:gd name="T79" fmla="*/ 251 h 289"/>
                <a:gd name="T80" fmla="*/ 161 w 258"/>
                <a:gd name="T81" fmla="*/ 236 h 289"/>
                <a:gd name="T82" fmla="*/ 170 w 258"/>
                <a:gd name="T83" fmla="*/ 215 h 289"/>
                <a:gd name="T84" fmla="*/ 227 w 258"/>
                <a:gd name="T85" fmla="*/ 206 h 289"/>
                <a:gd name="T86" fmla="*/ 246 w 258"/>
                <a:gd name="T87" fmla="*/ 22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289">
                  <a:moveTo>
                    <a:pt x="246" y="220"/>
                  </a:moveTo>
                  <a:lnTo>
                    <a:pt x="248" y="215"/>
                  </a:lnTo>
                  <a:lnTo>
                    <a:pt x="248" y="213"/>
                  </a:lnTo>
                  <a:lnTo>
                    <a:pt x="258" y="192"/>
                  </a:lnTo>
                  <a:lnTo>
                    <a:pt x="258" y="182"/>
                  </a:lnTo>
                  <a:lnTo>
                    <a:pt x="246" y="163"/>
                  </a:lnTo>
                  <a:lnTo>
                    <a:pt x="236" y="161"/>
                  </a:lnTo>
                  <a:lnTo>
                    <a:pt x="236" y="151"/>
                  </a:lnTo>
                  <a:lnTo>
                    <a:pt x="234" y="137"/>
                  </a:lnTo>
                  <a:lnTo>
                    <a:pt x="198" y="137"/>
                  </a:lnTo>
                  <a:lnTo>
                    <a:pt x="198" y="128"/>
                  </a:lnTo>
                  <a:lnTo>
                    <a:pt x="191" y="116"/>
                  </a:lnTo>
                  <a:lnTo>
                    <a:pt x="194" y="111"/>
                  </a:lnTo>
                  <a:lnTo>
                    <a:pt x="191" y="102"/>
                  </a:lnTo>
                  <a:lnTo>
                    <a:pt x="194" y="92"/>
                  </a:lnTo>
                  <a:lnTo>
                    <a:pt x="191" y="90"/>
                  </a:lnTo>
                  <a:lnTo>
                    <a:pt x="182" y="85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1" y="80"/>
                  </a:lnTo>
                  <a:lnTo>
                    <a:pt x="161" y="76"/>
                  </a:lnTo>
                  <a:lnTo>
                    <a:pt x="154" y="73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35" y="61"/>
                  </a:lnTo>
                  <a:lnTo>
                    <a:pt x="130" y="64"/>
                  </a:lnTo>
                  <a:lnTo>
                    <a:pt x="123" y="57"/>
                  </a:lnTo>
                  <a:lnTo>
                    <a:pt x="113" y="59"/>
                  </a:lnTo>
                  <a:lnTo>
                    <a:pt x="111" y="61"/>
                  </a:lnTo>
                  <a:lnTo>
                    <a:pt x="106" y="57"/>
                  </a:lnTo>
                  <a:lnTo>
                    <a:pt x="99" y="52"/>
                  </a:lnTo>
                  <a:lnTo>
                    <a:pt x="94" y="50"/>
                  </a:lnTo>
                  <a:lnTo>
                    <a:pt x="94" y="45"/>
                  </a:lnTo>
                  <a:lnTo>
                    <a:pt x="90" y="42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5" y="19"/>
                  </a:lnTo>
                  <a:lnTo>
                    <a:pt x="87" y="14"/>
                  </a:lnTo>
                  <a:lnTo>
                    <a:pt x="85" y="7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64" y="2"/>
                  </a:lnTo>
                  <a:lnTo>
                    <a:pt x="57" y="5"/>
                  </a:lnTo>
                  <a:lnTo>
                    <a:pt x="47" y="9"/>
                  </a:lnTo>
                  <a:lnTo>
                    <a:pt x="42" y="19"/>
                  </a:lnTo>
                  <a:lnTo>
                    <a:pt x="38" y="21"/>
                  </a:lnTo>
                  <a:lnTo>
                    <a:pt x="33" y="21"/>
                  </a:lnTo>
                  <a:lnTo>
                    <a:pt x="28" y="26"/>
                  </a:lnTo>
                  <a:lnTo>
                    <a:pt x="24" y="26"/>
                  </a:lnTo>
                  <a:lnTo>
                    <a:pt x="19" y="28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19" y="57"/>
                  </a:lnTo>
                  <a:lnTo>
                    <a:pt x="19" y="59"/>
                  </a:lnTo>
                  <a:lnTo>
                    <a:pt x="14" y="64"/>
                  </a:lnTo>
                  <a:lnTo>
                    <a:pt x="14" y="78"/>
                  </a:lnTo>
                  <a:lnTo>
                    <a:pt x="12" y="85"/>
                  </a:lnTo>
                  <a:lnTo>
                    <a:pt x="14" y="92"/>
                  </a:lnTo>
                  <a:lnTo>
                    <a:pt x="14" y="104"/>
                  </a:lnTo>
                  <a:lnTo>
                    <a:pt x="14" y="111"/>
                  </a:lnTo>
                  <a:lnTo>
                    <a:pt x="12" y="113"/>
                  </a:lnTo>
                  <a:lnTo>
                    <a:pt x="12" y="118"/>
                  </a:lnTo>
                  <a:lnTo>
                    <a:pt x="14" y="121"/>
                  </a:lnTo>
                  <a:lnTo>
                    <a:pt x="14" y="128"/>
                  </a:lnTo>
                  <a:lnTo>
                    <a:pt x="12" y="130"/>
                  </a:lnTo>
                  <a:lnTo>
                    <a:pt x="19" y="144"/>
                  </a:lnTo>
                  <a:lnTo>
                    <a:pt x="16" y="149"/>
                  </a:lnTo>
                  <a:lnTo>
                    <a:pt x="14" y="154"/>
                  </a:lnTo>
                  <a:lnTo>
                    <a:pt x="9" y="158"/>
                  </a:lnTo>
                  <a:lnTo>
                    <a:pt x="5" y="163"/>
                  </a:lnTo>
                  <a:lnTo>
                    <a:pt x="7" y="165"/>
                  </a:lnTo>
                  <a:lnTo>
                    <a:pt x="9" y="165"/>
                  </a:lnTo>
                  <a:lnTo>
                    <a:pt x="9" y="170"/>
                  </a:lnTo>
                  <a:lnTo>
                    <a:pt x="12" y="170"/>
                  </a:lnTo>
                  <a:lnTo>
                    <a:pt x="12" y="175"/>
                  </a:lnTo>
                  <a:lnTo>
                    <a:pt x="16" y="177"/>
                  </a:lnTo>
                  <a:lnTo>
                    <a:pt x="19" y="180"/>
                  </a:lnTo>
                  <a:lnTo>
                    <a:pt x="19" y="184"/>
                  </a:lnTo>
                  <a:lnTo>
                    <a:pt x="19" y="189"/>
                  </a:lnTo>
                  <a:lnTo>
                    <a:pt x="19" y="192"/>
                  </a:lnTo>
                  <a:lnTo>
                    <a:pt x="19" y="199"/>
                  </a:lnTo>
                  <a:lnTo>
                    <a:pt x="24" y="203"/>
                  </a:lnTo>
                  <a:lnTo>
                    <a:pt x="33" y="210"/>
                  </a:lnTo>
                  <a:lnTo>
                    <a:pt x="33" y="213"/>
                  </a:lnTo>
                  <a:lnTo>
                    <a:pt x="31" y="220"/>
                  </a:lnTo>
                  <a:lnTo>
                    <a:pt x="33" y="222"/>
                  </a:lnTo>
                  <a:lnTo>
                    <a:pt x="26" y="234"/>
                  </a:lnTo>
                  <a:lnTo>
                    <a:pt x="31" y="239"/>
                  </a:lnTo>
                  <a:lnTo>
                    <a:pt x="40" y="248"/>
                  </a:lnTo>
                  <a:lnTo>
                    <a:pt x="57" y="289"/>
                  </a:lnTo>
                  <a:lnTo>
                    <a:pt x="61" y="289"/>
                  </a:lnTo>
                  <a:lnTo>
                    <a:pt x="64" y="286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68" y="284"/>
                  </a:lnTo>
                  <a:lnTo>
                    <a:pt x="73" y="274"/>
                  </a:lnTo>
                  <a:lnTo>
                    <a:pt x="80" y="267"/>
                  </a:lnTo>
                  <a:lnTo>
                    <a:pt x="85" y="265"/>
                  </a:lnTo>
                  <a:lnTo>
                    <a:pt x="92" y="270"/>
                  </a:lnTo>
                  <a:lnTo>
                    <a:pt x="97" y="270"/>
                  </a:lnTo>
                  <a:lnTo>
                    <a:pt x="102" y="267"/>
                  </a:lnTo>
                  <a:lnTo>
                    <a:pt x="104" y="270"/>
                  </a:lnTo>
                  <a:lnTo>
                    <a:pt x="113" y="267"/>
                  </a:lnTo>
                  <a:lnTo>
                    <a:pt x="116" y="267"/>
                  </a:lnTo>
                  <a:lnTo>
                    <a:pt x="118" y="274"/>
                  </a:lnTo>
                  <a:lnTo>
                    <a:pt x="120" y="281"/>
                  </a:lnTo>
                  <a:lnTo>
                    <a:pt x="123" y="284"/>
                  </a:lnTo>
                  <a:lnTo>
                    <a:pt x="123" y="281"/>
                  </a:lnTo>
                  <a:lnTo>
                    <a:pt x="123" y="279"/>
                  </a:lnTo>
                  <a:lnTo>
                    <a:pt x="125" y="274"/>
                  </a:lnTo>
                  <a:lnTo>
                    <a:pt x="125" y="272"/>
                  </a:lnTo>
                  <a:lnTo>
                    <a:pt x="130" y="265"/>
                  </a:lnTo>
                  <a:lnTo>
                    <a:pt x="142" y="265"/>
                  </a:lnTo>
                  <a:lnTo>
                    <a:pt x="151" y="267"/>
                  </a:lnTo>
                  <a:lnTo>
                    <a:pt x="156" y="270"/>
                  </a:lnTo>
                  <a:lnTo>
                    <a:pt x="156" y="263"/>
                  </a:lnTo>
                  <a:lnTo>
                    <a:pt x="163" y="251"/>
                  </a:lnTo>
                  <a:lnTo>
                    <a:pt x="163" y="246"/>
                  </a:lnTo>
                  <a:lnTo>
                    <a:pt x="163" y="241"/>
                  </a:lnTo>
                  <a:lnTo>
                    <a:pt x="161" y="236"/>
                  </a:lnTo>
                  <a:lnTo>
                    <a:pt x="168" y="227"/>
                  </a:lnTo>
                  <a:lnTo>
                    <a:pt x="170" y="220"/>
                  </a:lnTo>
                  <a:lnTo>
                    <a:pt x="170" y="215"/>
                  </a:lnTo>
                  <a:lnTo>
                    <a:pt x="175" y="213"/>
                  </a:lnTo>
                  <a:lnTo>
                    <a:pt x="203" y="206"/>
                  </a:lnTo>
                  <a:lnTo>
                    <a:pt x="227" y="206"/>
                  </a:lnTo>
                  <a:lnTo>
                    <a:pt x="241" y="215"/>
                  </a:lnTo>
                  <a:lnTo>
                    <a:pt x="243" y="215"/>
                  </a:lnTo>
                  <a:lnTo>
                    <a:pt x="246" y="220"/>
                  </a:lnTo>
                  <a:lnTo>
                    <a:pt x="246" y="22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8" name="Freeform 342">
              <a:extLst>
                <a:ext uri="{FF2B5EF4-FFF2-40B4-BE49-F238E27FC236}">
                  <a16:creationId xmlns:a16="http://schemas.microsoft.com/office/drawing/2014/main" id="{9B71D0BE-D628-ACBC-90CB-38A70EB5E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260" y="5785408"/>
              <a:ext cx="155049" cy="163809"/>
            </a:xfrm>
            <a:custGeom>
              <a:avLst/>
              <a:gdLst>
                <a:gd name="T0" fmla="*/ 0 w 177"/>
                <a:gd name="T1" fmla="*/ 57 h 187"/>
                <a:gd name="T2" fmla="*/ 7 w 177"/>
                <a:gd name="T3" fmla="*/ 40 h 187"/>
                <a:gd name="T4" fmla="*/ 5 w 177"/>
                <a:gd name="T5" fmla="*/ 30 h 187"/>
                <a:gd name="T6" fmla="*/ 14 w 177"/>
                <a:gd name="T7" fmla="*/ 14 h 187"/>
                <a:gd name="T8" fmla="*/ 19 w 177"/>
                <a:gd name="T9" fmla="*/ 7 h 187"/>
                <a:gd name="T10" fmla="*/ 71 w 177"/>
                <a:gd name="T11" fmla="*/ 0 h 187"/>
                <a:gd name="T12" fmla="*/ 87 w 177"/>
                <a:gd name="T13" fmla="*/ 9 h 187"/>
                <a:gd name="T14" fmla="*/ 90 w 177"/>
                <a:gd name="T15" fmla="*/ 19 h 187"/>
                <a:gd name="T16" fmla="*/ 97 w 177"/>
                <a:gd name="T17" fmla="*/ 30 h 187"/>
                <a:gd name="T18" fmla="*/ 97 w 177"/>
                <a:gd name="T19" fmla="*/ 49 h 187"/>
                <a:gd name="T20" fmla="*/ 97 w 177"/>
                <a:gd name="T21" fmla="*/ 59 h 187"/>
                <a:gd name="T22" fmla="*/ 106 w 177"/>
                <a:gd name="T23" fmla="*/ 61 h 187"/>
                <a:gd name="T24" fmla="*/ 120 w 177"/>
                <a:gd name="T25" fmla="*/ 64 h 187"/>
                <a:gd name="T26" fmla="*/ 135 w 177"/>
                <a:gd name="T27" fmla="*/ 61 h 187"/>
                <a:gd name="T28" fmla="*/ 144 w 177"/>
                <a:gd name="T29" fmla="*/ 66 h 187"/>
                <a:gd name="T30" fmla="*/ 151 w 177"/>
                <a:gd name="T31" fmla="*/ 94 h 187"/>
                <a:gd name="T32" fmla="*/ 158 w 177"/>
                <a:gd name="T33" fmla="*/ 101 h 187"/>
                <a:gd name="T34" fmla="*/ 173 w 177"/>
                <a:gd name="T35" fmla="*/ 99 h 187"/>
                <a:gd name="T36" fmla="*/ 177 w 177"/>
                <a:gd name="T37" fmla="*/ 104 h 187"/>
                <a:gd name="T38" fmla="*/ 175 w 177"/>
                <a:gd name="T39" fmla="*/ 125 h 187"/>
                <a:gd name="T40" fmla="*/ 173 w 177"/>
                <a:gd name="T41" fmla="*/ 130 h 187"/>
                <a:gd name="T42" fmla="*/ 173 w 177"/>
                <a:gd name="T43" fmla="*/ 135 h 187"/>
                <a:gd name="T44" fmla="*/ 173 w 177"/>
                <a:gd name="T45" fmla="*/ 137 h 187"/>
                <a:gd name="T46" fmla="*/ 173 w 177"/>
                <a:gd name="T47" fmla="*/ 144 h 187"/>
                <a:gd name="T48" fmla="*/ 168 w 177"/>
                <a:gd name="T49" fmla="*/ 156 h 187"/>
                <a:gd name="T50" fmla="*/ 163 w 177"/>
                <a:gd name="T51" fmla="*/ 165 h 187"/>
                <a:gd name="T52" fmla="*/ 154 w 177"/>
                <a:gd name="T53" fmla="*/ 177 h 187"/>
                <a:gd name="T54" fmla="*/ 144 w 177"/>
                <a:gd name="T55" fmla="*/ 180 h 187"/>
                <a:gd name="T56" fmla="*/ 137 w 177"/>
                <a:gd name="T57" fmla="*/ 187 h 187"/>
                <a:gd name="T58" fmla="*/ 132 w 177"/>
                <a:gd name="T59" fmla="*/ 184 h 187"/>
                <a:gd name="T60" fmla="*/ 120 w 177"/>
                <a:gd name="T61" fmla="*/ 182 h 187"/>
                <a:gd name="T62" fmla="*/ 92 w 177"/>
                <a:gd name="T63" fmla="*/ 180 h 187"/>
                <a:gd name="T64" fmla="*/ 90 w 177"/>
                <a:gd name="T65" fmla="*/ 175 h 187"/>
                <a:gd name="T66" fmla="*/ 99 w 177"/>
                <a:gd name="T67" fmla="*/ 161 h 187"/>
                <a:gd name="T68" fmla="*/ 102 w 177"/>
                <a:gd name="T69" fmla="*/ 154 h 187"/>
                <a:gd name="T70" fmla="*/ 109 w 177"/>
                <a:gd name="T71" fmla="*/ 146 h 187"/>
                <a:gd name="T72" fmla="*/ 106 w 177"/>
                <a:gd name="T73" fmla="*/ 137 h 187"/>
                <a:gd name="T74" fmla="*/ 94 w 177"/>
                <a:gd name="T75" fmla="*/ 125 h 187"/>
                <a:gd name="T76" fmla="*/ 73 w 177"/>
                <a:gd name="T77" fmla="*/ 118 h 187"/>
                <a:gd name="T78" fmla="*/ 61 w 177"/>
                <a:gd name="T79" fmla="*/ 111 h 187"/>
                <a:gd name="T80" fmla="*/ 40 w 177"/>
                <a:gd name="T81" fmla="*/ 104 h 187"/>
                <a:gd name="T82" fmla="*/ 31 w 177"/>
                <a:gd name="T83" fmla="*/ 94 h 187"/>
                <a:gd name="T84" fmla="*/ 14 w 177"/>
                <a:gd name="T85" fmla="*/ 80 h 187"/>
                <a:gd name="T86" fmla="*/ 5 w 177"/>
                <a:gd name="T87" fmla="*/ 71 h 187"/>
                <a:gd name="T88" fmla="*/ 0 w 177"/>
                <a:gd name="T89" fmla="*/ 6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7" h="187">
                  <a:moveTo>
                    <a:pt x="0" y="64"/>
                  </a:moveTo>
                  <a:lnTo>
                    <a:pt x="0" y="57"/>
                  </a:lnTo>
                  <a:lnTo>
                    <a:pt x="7" y="45"/>
                  </a:lnTo>
                  <a:lnTo>
                    <a:pt x="7" y="40"/>
                  </a:lnTo>
                  <a:lnTo>
                    <a:pt x="7" y="35"/>
                  </a:lnTo>
                  <a:lnTo>
                    <a:pt x="5" y="30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47" y="0"/>
                  </a:lnTo>
                  <a:lnTo>
                    <a:pt x="71" y="0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2" y="14"/>
                  </a:lnTo>
                  <a:lnTo>
                    <a:pt x="90" y="19"/>
                  </a:lnTo>
                  <a:lnTo>
                    <a:pt x="94" y="23"/>
                  </a:lnTo>
                  <a:lnTo>
                    <a:pt x="97" y="30"/>
                  </a:lnTo>
                  <a:lnTo>
                    <a:pt x="99" y="35"/>
                  </a:lnTo>
                  <a:lnTo>
                    <a:pt x="97" y="49"/>
                  </a:lnTo>
                  <a:lnTo>
                    <a:pt x="99" y="54"/>
                  </a:lnTo>
                  <a:lnTo>
                    <a:pt x="97" y="59"/>
                  </a:lnTo>
                  <a:lnTo>
                    <a:pt x="99" y="64"/>
                  </a:lnTo>
                  <a:lnTo>
                    <a:pt x="106" y="61"/>
                  </a:lnTo>
                  <a:lnTo>
                    <a:pt x="111" y="64"/>
                  </a:lnTo>
                  <a:lnTo>
                    <a:pt x="120" y="64"/>
                  </a:lnTo>
                  <a:lnTo>
                    <a:pt x="125" y="66"/>
                  </a:lnTo>
                  <a:lnTo>
                    <a:pt x="135" y="61"/>
                  </a:lnTo>
                  <a:lnTo>
                    <a:pt x="139" y="66"/>
                  </a:lnTo>
                  <a:lnTo>
                    <a:pt x="144" y="66"/>
                  </a:lnTo>
                  <a:lnTo>
                    <a:pt x="147" y="71"/>
                  </a:lnTo>
                  <a:lnTo>
                    <a:pt x="151" y="94"/>
                  </a:lnTo>
                  <a:lnTo>
                    <a:pt x="156" y="101"/>
                  </a:lnTo>
                  <a:lnTo>
                    <a:pt x="158" y="101"/>
                  </a:lnTo>
                  <a:lnTo>
                    <a:pt x="168" y="97"/>
                  </a:lnTo>
                  <a:lnTo>
                    <a:pt x="173" y="99"/>
                  </a:lnTo>
                  <a:lnTo>
                    <a:pt x="175" y="101"/>
                  </a:lnTo>
                  <a:lnTo>
                    <a:pt x="177" y="104"/>
                  </a:lnTo>
                  <a:lnTo>
                    <a:pt x="175" y="106"/>
                  </a:lnTo>
                  <a:lnTo>
                    <a:pt x="175" y="125"/>
                  </a:lnTo>
                  <a:lnTo>
                    <a:pt x="175" y="128"/>
                  </a:lnTo>
                  <a:lnTo>
                    <a:pt x="173" y="130"/>
                  </a:lnTo>
                  <a:lnTo>
                    <a:pt x="173" y="132"/>
                  </a:lnTo>
                  <a:lnTo>
                    <a:pt x="173" y="135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0" y="144"/>
                  </a:lnTo>
                  <a:lnTo>
                    <a:pt x="173" y="144"/>
                  </a:lnTo>
                  <a:lnTo>
                    <a:pt x="173" y="154"/>
                  </a:lnTo>
                  <a:lnTo>
                    <a:pt x="168" y="156"/>
                  </a:lnTo>
                  <a:lnTo>
                    <a:pt x="165" y="161"/>
                  </a:lnTo>
                  <a:lnTo>
                    <a:pt x="163" y="165"/>
                  </a:lnTo>
                  <a:lnTo>
                    <a:pt x="154" y="172"/>
                  </a:lnTo>
                  <a:lnTo>
                    <a:pt x="154" y="177"/>
                  </a:lnTo>
                  <a:lnTo>
                    <a:pt x="149" y="182"/>
                  </a:lnTo>
                  <a:lnTo>
                    <a:pt x="144" y="180"/>
                  </a:lnTo>
                  <a:lnTo>
                    <a:pt x="142" y="182"/>
                  </a:lnTo>
                  <a:lnTo>
                    <a:pt x="137" y="187"/>
                  </a:lnTo>
                  <a:lnTo>
                    <a:pt x="137" y="184"/>
                  </a:lnTo>
                  <a:lnTo>
                    <a:pt x="132" y="184"/>
                  </a:lnTo>
                  <a:lnTo>
                    <a:pt x="128" y="187"/>
                  </a:lnTo>
                  <a:lnTo>
                    <a:pt x="120" y="182"/>
                  </a:lnTo>
                  <a:lnTo>
                    <a:pt x="109" y="177"/>
                  </a:lnTo>
                  <a:lnTo>
                    <a:pt x="92" y="180"/>
                  </a:lnTo>
                  <a:lnTo>
                    <a:pt x="90" y="180"/>
                  </a:lnTo>
                  <a:lnTo>
                    <a:pt x="90" y="175"/>
                  </a:lnTo>
                  <a:lnTo>
                    <a:pt x="97" y="170"/>
                  </a:lnTo>
                  <a:lnTo>
                    <a:pt x="99" y="161"/>
                  </a:lnTo>
                  <a:lnTo>
                    <a:pt x="99" y="156"/>
                  </a:lnTo>
                  <a:lnTo>
                    <a:pt x="102" y="154"/>
                  </a:lnTo>
                  <a:lnTo>
                    <a:pt x="104" y="151"/>
                  </a:lnTo>
                  <a:lnTo>
                    <a:pt x="109" y="146"/>
                  </a:lnTo>
                  <a:lnTo>
                    <a:pt x="109" y="142"/>
                  </a:lnTo>
                  <a:lnTo>
                    <a:pt x="106" y="137"/>
                  </a:lnTo>
                  <a:lnTo>
                    <a:pt x="99" y="130"/>
                  </a:lnTo>
                  <a:lnTo>
                    <a:pt x="94" y="125"/>
                  </a:lnTo>
                  <a:lnTo>
                    <a:pt x="83" y="123"/>
                  </a:lnTo>
                  <a:lnTo>
                    <a:pt x="73" y="118"/>
                  </a:lnTo>
                  <a:lnTo>
                    <a:pt x="64" y="111"/>
                  </a:lnTo>
                  <a:lnTo>
                    <a:pt x="61" y="111"/>
                  </a:lnTo>
                  <a:lnTo>
                    <a:pt x="52" y="106"/>
                  </a:lnTo>
                  <a:lnTo>
                    <a:pt x="40" y="104"/>
                  </a:lnTo>
                  <a:lnTo>
                    <a:pt x="38" y="97"/>
                  </a:lnTo>
                  <a:lnTo>
                    <a:pt x="31" y="94"/>
                  </a:lnTo>
                  <a:lnTo>
                    <a:pt x="26" y="92"/>
                  </a:lnTo>
                  <a:lnTo>
                    <a:pt x="14" y="80"/>
                  </a:lnTo>
                  <a:lnTo>
                    <a:pt x="9" y="71"/>
                  </a:lnTo>
                  <a:lnTo>
                    <a:pt x="5" y="71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59" name="Freeform 343">
              <a:extLst>
                <a:ext uri="{FF2B5EF4-FFF2-40B4-BE49-F238E27FC236}">
                  <a16:creationId xmlns:a16="http://schemas.microsoft.com/office/drawing/2014/main" id="{4463E7C8-E8A8-F971-5C43-125BFB91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742" y="5998273"/>
              <a:ext cx="91102" cy="104242"/>
            </a:xfrm>
            <a:custGeom>
              <a:avLst/>
              <a:gdLst>
                <a:gd name="T0" fmla="*/ 14 w 104"/>
                <a:gd name="T1" fmla="*/ 0 h 119"/>
                <a:gd name="T2" fmla="*/ 26 w 104"/>
                <a:gd name="T3" fmla="*/ 0 h 119"/>
                <a:gd name="T4" fmla="*/ 35 w 104"/>
                <a:gd name="T5" fmla="*/ 10 h 119"/>
                <a:gd name="T6" fmla="*/ 42 w 104"/>
                <a:gd name="T7" fmla="*/ 17 h 119"/>
                <a:gd name="T8" fmla="*/ 49 w 104"/>
                <a:gd name="T9" fmla="*/ 24 h 119"/>
                <a:gd name="T10" fmla="*/ 56 w 104"/>
                <a:gd name="T11" fmla="*/ 22 h 119"/>
                <a:gd name="T12" fmla="*/ 66 w 104"/>
                <a:gd name="T13" fmla="*/ 31 h 119"/>
                <a:gd name="T14" fmla="*/ 75 w 104"/>
                <a:gd name="T15" fmla="*/ 36 h 119"/>
                <a:gd name="T16" fmla="*/ 80 w 104"/>
                <a:gd name="T17" fmla="*/ 41 h 119"/>
                <a:gd name="T18" fmla="*/ 92 w 104"/>
                <a:gd name="T19" fmla="*/ 50 h 119"/>
                <a:gd name="T20" fmla="*/ 104 w 104"/>
                <a:gd name="T21" fmla="*/ 62 h 119"/>
                <a:gd name="T22" fmla="*/ 97 w 104"/>
                <a:gd name="T23" fmla="*/ 74 h 119"/>
                <a:gd name="T24" fmla="*/ 101 w 104"/>
                <a:gd name="T25" fmla="*/ 81 h 119"/>
                <a:gd name="T26" fmla="*/ 104 w 104"/>
                <a:gd name="T27" fmla="*/ 86 h 119"/>
                <a:gd name="T28" fmla="*/ 104 w 104"/>
                <a:gd name="T29" fmla="*/ 88 h 119"/>
                <a:gd name="T30" fmla="*/ 99 w 104"/>
                <a:gd name="T31" fmla="*/ 97 h 119"/>
                <a:gd name="T32" fmla="*/ 94 w 104"/>
                <a:gd name="T33" fmla="*/ 105 h 119"/>
                <a:gd name="T34" fmla="*/ 92 w 104"/>
                <a:gd name="T35" fmla="*/ 107 h 119"/>
                <a:gd name="T36" fmla="*/ 80 w 104"/>
                <a:gd name="T37" fmla="*/ 116 h 119"/>
                <a:gd name="T38" fmla="*/ 78 w 104"/>
                <a:gd name="T39" fmla="*/ 116 h 119"/>
                <a:gd name="T40" fmla="*/ 75 w 104"/>
                <a:gd name="T41" fmla="*/ 119 h 119"/>
                <a:gd name="T42" fmla="*/ 68 w 104"/>
                <a:gd name="T43" fmla="*/ 119 h 119"/>
                <a:gd name="T44" fmla="*/ 64 w 104"/>
                <a:gd name="T45" fmla="*/ 116 h 119"/>
                <a:gd name="T46" fmla="*/ 54 w 104"/>
                <a:gd name="T47" fmla="*/ 116 h 119"/>
                <a:gd name="T48" fmla="*/ 45 w 104"/>
                <a:gd name="T49" fmla="*/ 119 h 119"/>
                <a:gd name="T50" fmla="*/ 47 w 104"/>
                <a:gd name="T51" fmla="*/ 114 h 119"/>
                <a:gd name="T52" fmla="*/ 42 w 104"/>
                <a:gd name="T53" fmla="*/ 114 h 119"/>
                <a:gd name="T54" fmla="*/ 33 w 104"/>
                <a:gd name="T55" fmla="*/ 109 h 119"/>
                <a:gd name="T56" fmla="*/ 19 w 104"/>
                <a:gd name="T57" fmla="*/ 109 h 119"/>
                <a:gd name="T58" fmla="*/ 9 w 104"/>
                <a:gd name="T59" fmla="*/ 105 h 119"/>
                <a:gd name="T60" fmla="*/ 2 w 104"/>
                <a:gd name="T61" fmla="*/ 95 h 119"/>
                <a:gd name="T62" fmla="*/ 0 w 104"/>
                <a:gd name="T63" fmla="*/ 79 h 119"/>
                <a:gd name="T64" fmla="*/ 0 w 104"/>
                <a:gd name="T65" fmla="*/ 76 h 119"/>
                <a:gd name="T66" fmla="*/ 4 w 104"/>
                <a:gd name="T67" fmla="*/ 71 h 119"/>
                <a:gd name="T68" fmla="*/ 2 w 104"/>
                <a:gd name="T69" fmla="*/ 55 h 119"/>
                <a:gd name="T70" fmla="*/ 0 w 104"/>
                <a:gd name="T71" fmla="*/ 45 h 119"/>
                <a:gd name="T72" fmla="*/ 2 w 104"/>
                <a:gd name="T73" fmla="*/ 38 h 119"/>
                <a:gd name="T74" fmla="*/ 4 w 104"/>
                <a:gd name="T75" fmla="*/ 24 h 119"/>
                <a:gd name="T76" fmla="*/ 4 w 104"/>
                <a:gd name="T77" fmla="*/ 19 h 119"/>
                <a:gd name="T78" fmla="*/ 7 w 104"/>
                <a:gd name="T79" fmla="*/ 8 h 119"/>
                <a:gd name="T80" fmla="*/ 9 w 104"/>
                <a:gd name="T8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19">
                  <a:moveTo>
                    <a:pt x="9" y="0"/>
                  </a:moveTo>
                  <a:lnTo>
                    <a:pt x="14" y="0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35" y="10"/>
                  </a:lnTo>
                  <a:lnTo>
                    <a:pt x="40" y="10"/>
                  </a:lnTo>
                  <a:lnTo>
                    <a:pt x="42" y="17"/>
                  </a:lnTo>
                  <a:lnTo>
                    <a:pt x="47" y="24"/>
                  </a:lnTo>
                  <a:lnTo>
                    <a:pt x="49" y="24"/>
                  </a:lnTo>
                  <a:lnTo>
                    <a:pt x="54" y="19"/>
                  </a:lnTo>
                  <a:lnTo>
                    <a:pt x="56" y="22"/>
                  </a:lnTo>
                  <a:lnTo>
                    <a:pt x="61" y="29"/>
                  </a:lnTo>
                  <a:lnTo>
                    <a:pt x="66" y="31"/>
                  </a:lnTo>
                  <a:lnTo>
                    <a:pt x="71" y="31"/>
                  </a:lnTo>
                  <a:lnTo>
                    <a:pt x="75" y="36"/>
                  </a:lnTo>
                  <a:lnTo>
                    <a:pt x="75" y="43"/>
                  </a:lnTo>
                  <a:lnTo>
                    <a:pt x="80" y="41"/>
                  </a:lnTo>
                  <a:lnTo>
                    <a:pt x="87" y="45"/>
                  </a:lnTo>
                  <a:lnTo>
                    <a:pt x="92" y="50"/>
                  </a:lnTo>
                  <a:lnTo>
                    <a:pt x="99" y="60"/>
                  </a:lnTo>
                  <a:lnTo>
                    <a:pt x="104" y="62"/>
                  </a:lnTo>
                  <a:lnTo>
                    <a:pt x="101" y="69"/>
                  </a:lnTo>
                  <a:lnTo>
                    <a:pt x="97" y="74"/>
                  </a:lnTo>
                  <a:lnTo>
                    <a:pt x="99" y="79"/>
                  </a:lnTo>
                  <a:lnTo>
                    <a:pt x="101" y="81"/>
                  </a:lnTo>
                  <a:lnTo>
                    <a:pt x="101" y="83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99" y="93"/>
                  </a:lnTo>
                  <a:lnTo>
                    <a:pt x="99" y="97"/>
                  </a:lnTo>
                  <a:lnTo>
                    <a:pt x="97" y="102"/>
                  </a:lnTo>
                  <a:lnTo>
                    <a:pt x="94" y="105"/>
                  </a:lnTo>
                  <a:lnTo>
                    <a:pt x="94" y="105"/>
                  </a:lnTo>
                  <a:lnTo>
                    <a:pt x="92" y="107"/>
                  </a:lnTo>
                  <a:lnTo>
                    <a:pt x="87" y="114"/>
                  </a:lnTo>
                  <a:lnTo>
                    <a:pt x="80" y="116"/>
                  </a:lnTo>
                  <a:lnTo>
                    <a:pt x="78" y="114"/>
                  </a:lnTo>
                  <a:lnTo>
                    <a:pt x="78" y="116"/>
                  </a:lnTo>
                  <a:lnTo>
                    <a:pt x="78" y="119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8" y="119"/>
                  </a:lnTo>
                  <a:lnTo>
                    <a:pt x="66" y="119"/>
                  </a:lnTo>
                  <a:lnTo>
                    <a:pt x="64" y="116"/>
                  </a:lnTo>
                  <a:lnTo>
                    <a:pt x="59" y="114"/>
                  </a:lnTo>
                  <a:lnTo>
                    <a:pt x="54" y="116"/>
                  </a:lnTo>
                  <a:lnTo>
                    <a:pt x="49" y="119"/>
                  </a:lnTo>
                  <a:lnTo>
                    <a:pt x="45" y="119"/>
                  </a:lnTo>
                  <a:lnTo>
                    <a:pt x="45" y="116"/>
                  </a:lnTo>
                  <a:lnTo>
                    <a:pt x="47" y="114"/>
                  </a:lnTo>
                  <a:lnTo>
                    <a:pt x="45" y="114"/>
                  </a:lnTo>
                  <a:lnTo>
                    <a:pt x="42" y="114"/>
                  </a:lnTo>
                  <a:lnTo>
                    <a:pt x="38" y="114"/>
                  </a:lnTo>
                  <a:lnTo>
                    <a:pt x="33" y="109"/>
                  </a:lnTo>
                  <a:lnTo>
                    <a:pt x="28" y="109"/>
                  </a:lnTo>
                  <a:lnTo>
                    <a:pt x="19" y="109"/>
                  </a:lnTo>
                  <a:lnTo>
                    <a:pt x="16" y="109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" y="95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0" y="45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2"/>
                  </a:lnTo>
                  <a:lnTo>
                    <a:pt x="7" y="8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0" name="Freeform 344">
              <a:extLst>
                <a:ext uri="{FF2B5EF4-FFF2-40B4-BE49-F238E27FC236}">
                  <a16:creationId xmlns:a16="http://schemas.microsoft.com/office/drawing/2014/main" id="{8D28FC7D-7AEF-AF9A-191D-1FB1A4D0B6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0870" y="5837091"/>
              <a:ext cx="291704" cy="754224"/>
            </a:xfrm>
            <a:custGeom>
              <a:avLst/>
              <a:gdLst>
                <a:gd name="T0" fmla="*/ 88 w 333"/>
                <a:gd name="T1" fmla="*/ 2 h 861"/>
                <a:gd name="T2" fmla="*/ 109 w 333"/>
                <a:gd name="T3" fmla="*/ 14 h 861"/>
                <a:gd name="T4" fmla="*/ 151 w 333"/>
                <a:gd name="T5" fmla="*/ 12 h 861"/>
                <a:gd name="T6" fmla="*/ 206 w 333"/>
                <a:gd name="T7" fmla="*/ 52 h 861"/>
                <a:gd name="T8" fmla="*/ 246 w 333"/>
                <a:gd name="T9" fmla="*/ 92 h 861"/>
                <a:gd name="T10" fmla="*/ 251 w 333"/>
                <a:gd name="T11" fmla="*/ 118 h 861"/>
                <a:gd name="T12" fmla="*/ 291 w 333"/>
                <a:gd name="T13" fmla="*/ 123 h 861"/>
                <a:gd name="T14" fmla="*/ 312 w 333"/>
                <a:gd name="T15" fmla="*/ 85 h 861"/>
                <a:gd name="T16" fmla="*/ 333 w 333"/>
                <a:gd name="T17" fmla="*/ 111 h 861"/>
                <a:gd name="T18" fmla="*/ 307 w 333"/>
                <a:gd name="T19" fmla="*/ 130 h 861"/>
                <a:gd name="T20" fmla="*/ 281 w 333"/>
                <a:gd name="T21" fmla="*/ 154 h 861"/>
                <a:gd name="T22" fmla="*/ 262 w 333"/>
                <a:gd name="T23" fmla="*/ 184 h 861"/>
                <a:gd name="T24" fmla="*/ 253 w 333"/>
                <a:gd name="T25" fmla="*/ 222 h 861"/>
                <a:gd name="T26" fmla="*/ 251 w 333"/>
                <a:gd name="T27" fmla="*/ 260 h 861"/>
                <a:gd name="T28" fmla="*/ 253 w 333"/>
                <a:gd name="T29" fmla="*/ 286 h 861"/>
                <a:gd name="T30" fmla="*/ 279 w 333"/>
                <a:gd name="T31" fmla="*/ 329 h 861"/>
                <a:gd name="T32" fmla="*/ 296 w 333"/>
                <a:gd name="T33" fmla="*/ 350 h 861"/>
                <a:gd name="T34" fmla="*/ 284 w 333"/>
                <a:gd name="T35" fmla="*/ 381 h 861"/>
                <a:gd name="T36" fmla="*/ 225 w 333"/>
                <a:gd name="T37" fmla="*/ 405 h 861"/>
                <a:gd name="T38" fmla="*/ 192 w 333"/>
                <a:gd name="T39" fmla="*/ 397 h 861"/>
                <a:gd name="T40" fmla="*/ 196 w 333"/>
                <a:gd name="T41" fmla="*/ 423 h 861"/>
                <a:gd name="T42" fmla="*/ 196 w 333"/>
                <a:gd name="T43" fmla="*/ 442 h 861"/>
                <a:gd name="T44" fmla="*/ 173 w 333"/>
                <a:gd name="T45" fmla="*/ 464 h 861"/>
                <a:gd name="T46" fmla="*/ 140 w 333"/>
                <a:gd name="T47" fmla="*/ 457 h 861"/>
                <a:gd name="T48" fmla="*/ 158 w 333"/>
                <a:gd name="T49" fmla="*/ 492 h 861"/>
                <a:gd name="T50" fmla="*/ 163 w 333"/>
                <a:gd name="T51" fmla="*/ 490 h 861"/>
                <a:gd name="T52" fmla="*/ 177 w 333"/>
                <a:gd name="T53" fmla="*/ 504 h 861"/>
                <a:gd name="T54" fmla="*/ 154 w 333"/>
                <a:gd name="T55" fmla="*/ 502 h 861"/>
                <a:gd name="T56" fmla="*/ 151 w 333"/>
                <a:gd name="T57" fmla="*/ 520 h 861"/>
                <a:gd name="T58" fmla="*/ 147 w 333"/>
                <a:gd name="T59" fmla="*/ 547 h 861"/>
                <a:gd name="T60" fmla="*/ 149 w 333"/>
                <a:gd name="T61" fmla="*/ 568 h 861"/>
                <a:gd name="T62" fmla="*/ 121 w 333"/>
                <a:gd name="T63" fmla="*/ 582 h 861"/>
                <a:gd name="T64" fmla="*/ 118 w 333"/>
                <a:gd name="T65" fmla="*/ 610 h 861"/>
                <a:gd name="T66" fmla="*/ 154 w 333"/>
                <a:gd name="T67" fmla="*/ 627 h 861"/>
                <a:gd name="T68" fmla="*/ 158 w 333"/>
                <a:gd name="T69" fmla="*/ 648 h 861"/>
                <a:gd name="T70" fmla="*/ 144 w 333"/>
                <a:gd name="T71" fmla="*/ 670 h 861"/>
                <a:gd name="T72" fmla="*/ 130 w 333"/>
                <a:gd name="T73" fmla="*/ 693 h 861"/>
                <a:gd name="T74" fmla="*/ 118 w 333"/>
                <a:gd name="T75" fmla="*/ 710 h 861"/>
                <a:gd name="T76" fmla="*/ 111 w 333"/>
                <a:gd name="T77" fmla="*/ 736 h 861"/>
                <a:gd name="T78" fmla="*/ 121 w 333"/>
                <a:gd name="T79" fmla="*/ 762 h 861"/>
                <a:gd name="T80" fmla="*/ 123 w 333"/>
                <a:gd name="T81" fmla="*/ 774 h 861"/>
                <a:gd name="T82" fmla="*/ 57 w 333"/>
                <a:gd name="T83" fmla="*/ 755 h 861"/>
                <a:gd name="T84" fmla="*/ 24 w 333"/>
                <a:gd name="T85" fmla="*/ 722 h 861"/>
                <a:gd name="T86" fmla="*/ 36 w 333"/>
                <a:gd name="T87" fmla="*/ 644 h 861"/>
                <a:gd name="T88" fmla="*/ 33 w 333"/>
                <a:gd name="T89" fmla="*/ 591 h 861"/>
                <a:gd name="T90" fmla="*/ 21 w 333"/>
                <a:gd name="T91" fmla="*/ 565 h 861"/>
                <a:gd name="T92" fmla="*/ 19 w 333"/>
                <a:gd name="T93" fmla="*/ 537 h 861"/>
                <a:gd name="T94" fmla="*/ 12 w 333"/>
                <a:gd name="T95" fmla="*/ 487 h 861"/>
                <a:gd name="T96" fmla="*/ 12 w 333"/>
                <a:gd name="T97" fmla="*/ 412 h 861"/>
                <a:gd name="T98" fmla="*/ 19 w 333"/>
                <a:gd name="T99" fmla="*/ 338 h 861"/>
                <a:gd name="T100" fmla="*/ 21 w 333"/>
                <a:gd name="T101" fmla="*/ 286 h 861"/>
                <a:gd name="T102" fmla="*/ 0 w 333"/>
                <a:gd name="T103" fmla="*/ 222 h 861"/>
                <a:gd name="T104" fmla="*/ 10 w 333"/>
                <a:gd name="T105" fmla="*/ 166 h 861"/>
                <a:gd name="T106" fmla="*/ 31 w 333"/>
                <a:gd name="T107" fmla="*/ 111 h 861"/>
                <a:gd name="T108" fmla="*/ 28 w 333"/>
                <a:gd name="T109" fmla="*/ 76 h 861"/>
                <a:gd name="T110" fmla="*/ 52 w 333"/>
                <a:gd name="T111" fmla="*/ 21 h 861"/>
                <a:gd name="T112" fmla="*/ 225 w 333"/>
                <a:gd name="T113" fmla="*/ 849 h 861"/>
                <a:gd name="T114" fmla="*/ 142 w 333"/>
                <a:gd name="T115" fmla="*/ 807 h 861"/>
                <a:gd name="T116" fmla="*/ 140 w 333"/>
                <a:gd name="T117" fmla="*/ 812 h 861"/>
                <a:gd name="T118" fmla="*/ 182 w 333"/>
                <a:gd name="T119" fmla="*/ 838 h 861"/>
                <a:gd name="T120" fmla="*/ 206 w 333"/>
                <a:gd name="T121" fmla="*/ 854 h 861"/>
                <a:gd name="T122" fmla="*/ 173 w 333"/>
                <a:gd name="T123" fmla="*/ 857 h 861"/>
                <a:gd name="T124" fmla="*/ 166 w 333"/>
                <a:gd name="T125" fmla="*/ 849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3" h="861">
                  <a:moveTo>
                    <a:pt x="52" y="21"/>
                  </a:moveTo>
                  <a:lnTo>
                    <a:pt x="54" y="19"/>
                  </a:lnTo>
                  <a:lnTo>
                    <a:pt x="59" y="9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5"/>
                  </a:lnTo>
                  <a:lnTo>
                    <a:pt x="83" y="5"/>
                  </a:lnTo>
                  <a:lnTo>
                    <a:pt x="88" y="2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2" y="2"/>
                  </a:lnTo>
                  <a:lnTo>
                    <a:pt x="104" y="9"/>
                  </a:lnTo>
                  <a:lnTo>
                    <a:pt x="106" y="16"/>
                  </a:lnTo>
                  <a:lnTo>
                    <a:pt x="109" y="19"/>
                  </a:lnTo>
                  <a:lnTo>
                    <a:pt x="109" y="16"/>
                  </a:lnTo>
                  <a:lnTo>
                    <a:pt x="109" y="14"/>
                  </a:lnTo>
                  <a:lnTo>
                    <a:pt x="111" y="9"/>
                  </a:lnTo>
                  <a:lnTo>
                    <a:pt x="111" y="7"/>
                  </a:lnTo>
                  <a:lnTo>
                    <a:pt x="116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2" y="5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6" y="21"/>
                  </a:lnTo>
                  <a:lnTo>
                    <a:pt x="168" y="33"/>
                  </a:lnTo>
                  <a:lnTo>
                    <a:pt x="173" y="35"/>
                  </a:lnTo>
                  <a:lnTo>
                    <a:pt x="180" y="38"/>
                  </a:lnTo>
                  <a:lnTo>
                    <a:pt x="182" y="45"/>
                  </a:lnTo>
                  <a:lnTo>
                    <a:pt x="194" y="47"/>
                  </a:lnTo>
                  <a:lnTo>
                    <a:pt x="203" y="52"/>
                  </a:lnTo>
                  <a:lnTo>
                    <a:pt x="206" y="52"/>
                  </a:lnTo>
                  <a:lnTo>
                    <a:pt x="215" y="59"/>
                  </a:lnTo>
                  <a:lnTo>
                    <a:pt x="225" y="64"/>
                  </a:lnTo>
                  <a:lnTo>
                    <a:pt x="236" y="66"/>
                  </a:lnTo>
                  <a:lnTo>
                    <a:pt x="241" y="71"/>
                  </a:lnTo>
                  <a:lnTo>
                    <a:pt x="248" y="78"/>
                  </a:lnTo>
                  <a:lnTo>
                    <a:pt x="251" y="83"/>
                  </a:lnTo>
                  <a:lnTo>
                    <a:pt x="251" y="87"/>
                  </a:lnTo>
                  <a:lnTo>
                    <a:pt x="246" y="92"/>
                  </a:lnTo>
                  <a:lnTo>
                    <a:pt x="244" y="95"/>
                  </a:lnTo>
                  <a:lnTo>
                    <a:pt x="241" y="97"/>
                  </a:lnTo>
                  <a:lnTo>
                    <a:pt x="241" y="102"/>
                  </a:lnTo>
                  <a:lnTo>
                    <a:pt x="239" y="111"/>
                  </a:lnTo>
                  <a:lnTo>
                    <a:pt x="232" y="116"/>
                  </a:lnTo>
                  <a:lnTo>
                    <a:pt x="232" y="121"/>
                  </a:lnTo>
                  <a:lnTo>
                    <a:pt x="234" y="121"/>
                  </a:lnTo>
                  <a:lnTo>
                    <a:pt x="251" y="118"/>
                  </a:lnTo>
                  <a:lnTo>
                    <a:pt x="262" y="123"/>
                  </a:lnTo>
                  <a:lnTo>
                    <a:pt x="270" y="128"/>
                  </a:lnTo>
                  <a:lnTo>
                    <a:pt x="274" y="125"/>
                  </a:lnTo>
                  <a:lnTo>
                    <a:pt x="279" y="125"/>
                  </a:lnTo>
                  <a:lnTo>
                    <a:pt x="279" y="128"/>
                  </a:lnTo>
                  <a:lnTo>
                    <a:pt x="284" y="123"/>
                  </a:lnTo>
                  <a:lnTo>
                    <a:pt x="286" y="121"/>
                  </a:lnTo>
                  <a:lnTo>
                    <a:pt x="291" y="123"/>
                  </a:lnTo>
                  <a:lnTo>
                    <a:pt x="296" y="118"/>
                  </a:lnTo>
                  <a:lnTo>
                    <a:pt x="296" y="113"/>
                  </a:lnTo>
                  <a:lnTo>
                    <a:pt x="305" y="106"/>
                  </a:lnTo>
                  <a:lnTo>
                    <a:pt x="307" y="102"/>
                  </a:lnTo>
                  <a:lnTo>
                    <a:pt x="310" y="97"/>
                  </a:lnTo>
                  <a:lnTo>
                    <a:pt x="315" y="95"/>
                  </a:lnTo>
                  <a:lnTo>
                    <a:pt x="315" y="85"/>
                  </a:lnTo>
                  <a:lnTo>
                    <a:pt x="312" y="85"/>
                  </a:lnTo>
                  <a:lnTo>
                    <a:pt x="315" y="78"/>
                  </a:lnTo>
                  <a:lnTo>
                    <a:pt x="319" y="76"/>
                  </a:lnTo>
                  <a:lnTo>
                    <a:pt x="329" y="76"/>
                  </a:lnTo>
                  <a:lnTo>
                    <a:pt x="329" y="80"/>
                  </a:lnTo>
                  <a:lnTo>
                    <a:pt x="333" y="90"/>
                  </a:lnTo>
                  <a:lnTo>
                    <a:pt x="331" y="97"/>
                  </a:lnTo>
                  <a:lnTo>
                    <a:pt x="333" y="104"/>
                  </a:lnTo>
                  <a:lnTo>
                    <a:pt x="333" y="111"/>
                  </a:lnTo>
                  <a:lnTo>
                    <a:pt x="333" y="116"/>
                  </a:lnTo>
                  <a:lnTo>
                    <a:pt x="329" y="116"/>
                  </a:lnTo>
                  <a:lnTo>
                    <a:pt x="324" y="118"/>
                  </a:lnTo>
                  <a:lnTo>
                    <a:pt x="322" y="118"/>
                  </a:lnTo>
                  <a:lnTo>
                    <a:pt x="319" y="121"/>
                  </a:lnTo>
                  <a:lnTo>
                    <a:pt x="319" y="121"/>
                  </a:lnTo>
                  <a:lnTo>
                    <a:pt x="310" y="128"/>
                  </a:lnTo>
                  <a:lnTo>
                    <a:pt x="307" y="130"/>
                  </a:lnTo>
                  <a:lnTo>
                    <a:pt x="305" y="130"/>
                  </a:lnTo>
                  <a:lnTo>
                    <a:pt x="298" y="137"/>
                  </a:lnTo>
                  <a:lnTo>
                    <a:pt x="293" y="137"/>
                  </a:lnTo>
                  <a:lnTo>
                    <a:pt x="293" y="142"/>
                  </a:lnTo>
                  <a:lnTo>
                    <a:pt x="291" y="144"/>
                  </a:lnTo>
                  <a:lnTo>
                    <a:pt x="289" y="144"/>
                  </a:lnTo>
                  <a:lnTo>
                    <a:pt x="281" y="151"/>
                  </a:lnTo>
                  <a:lnTo>
                    <a:pt x="281" y="154"/>
                  </a:lnTo>
                  <a:lnTo>
                    <a:pt x="281" y="158"/>
                  </a:lnTo>
                  <a:lnTo>
                    <a:pt x="279" y="161"/>
                  </a:lnTo>
                  <a:lnTo>
                    <a:pt x="277" y="163"/>
                  </a:lnTo>
                  <a:lnTo>
                    <a:pt x="272" y="170"/>
                  </a:lnTo>
                  <a:lnTo>
                    <a:pt x="270" y="173"/>
                  </a:lnTo>
                  <a:lnTo>
                    <a:pt x="265" y="180"/>
                  </a:lnTo>
                  <a:lnTo>
                    <a:pt x="265" y="182"/>
                  </a:lnTo>
                  <a:lnTo>
                    <a:pt x="262" y="184"/>
                  </a:lnTo>
                  <a:lnTo>
                    <a:pt x="260" y="187"/>
                  </a:lnTo>
                  <a:lnTo>
                    <a:pt x="258" y="192"/>
                  </a:lnTo>
                  <a:lnTo>
                    <a:pt x="255" y="196"/>
                  </a:lnTo>
                  <a:lnTo>
                    <a:pt x="255" y="203"/>
                  </a:lnTo>
                  <a:lnTo>
                    <a:pt x="255" y="206"/>
                  </a:lnTo>
                  <a:lnTo>
                    <a:pt x="255" y="208"/>
                  </a:lnTo>
                  <a:lnTo>
                    <a:pt x="255" y="218"/>
                  </a:lnTo>
                  <a:lnTo>
                    <a:pt x="253" y="222"/>
                  </a:lnTo>
                  <a:lnTo>
                    <a:pt x="255" y="225"/>
                  </a:lnTo>
                  <a:lnTo>
                    <a:pt x="251" y="229"/>
                  </a:lnTo>
                  <a:lnTo>
                    <a:pt x="253" y="237"/>
                  </a:lnTo>
                  <a:lnTo>
                    <a:pt x="253" y="239"/>
                  </a:lnTo>
                  <a:lnTo>
                    <a:pt x="253" y="248"/>
                  </a:lnTo>
                  <a:lnTo>
                    <a:pt x="255" y="255"/>
                  </a:lnTo>
                  <a:lnTo>
                    <a:pt x="253" y="258"/>
                  </a:lnTo>
                  <a:lnTo>
                    <a:pt x="251" y="260"/>
                  </a:lnTo>
                  <a:lnTo>
                    <a:pt x="251" y="263"/>
                  </a:lnTo>
                  <a:lnTo>
                    <a:pt x="251" y="263"/>
                  </a:lnTo>
                  <a:lnTo>
                    <a:pt x="251" y="263"/>
                  </a:lnTo>
                  <a:lnTo>
                    <a:pt x="248" y="270"/>
                  </a:lnTo>
                  <a:lnTo>
                    <a:pt x="251" y="279"/>
                  </a:lnTo>
                  <a:lnTo>
                    <a:pt x="251" y="281"/>
                  </a:lnTo>
                  <a:lnTo>
                    <a:pt x="253" y="284"/>
                  </a:lnTo>
                  <a:lnTo>
                    <a:pt x="253" y="286"/>
                  </a:lnTo>
                  <a:lnTo>
                    <a:pt x="251" y="289"/>
                  </a:lnTo>
                  <a:lnTo>
                    <a:pt x="253" y="291"/>
                  </a:lnTo>
                  <a:lnTo>
                    <a:pt x="262" y="298"/>
                  </a:lnTo>
                  <a:lnTo>
                    <a:pt x="270" y="303"/>
                  </a:lnTo>
                  <a:lnTo>
                    <a:pt x="281" y="310"/>
                  </a:lnTo>
                  <a:lnTo>
                    <a:pt x="284" y="315"/>
                  </a:lnTo>
                  <a:lnTo>
                    <a:pt x="284" y="31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81" y="336"/>
                  </a:lnTo>
                  <a:lnTo>
                    <a:pt x="286" y="341"/>
                  </a:lnTo>
                  <a:lnTo>
                    <a:pt x="291" y="341"/>
                  </a:lnTo>
                  <a:lnTo>
                    <a:pt x="293" y="338"/>
                  </a:lnTo>
                  <a:lnTo>
                    <a:pt x="296" y="338"/>
                  </a:lnTo>
                  <a:lnTo>
                    <a:pt x="296" y="341"/>
                  </a:lnTo>
                  <a:lnTo>
                    <a:pt x="296" y="350"/>
                  </a:lnTo>
                  <a:lnTo>
                    <a:pt x="296" y="355"/>
                  </a:lnTo>
                  <a:lnTo>
                    <a:pt x="291" y="362"/>
                  </a:lnTo>
                  <a:lnTo>
                    <a:pt x="289" y="367"/>
                  </a:lnTo>
                  <a:lnTo>
                    <a:pt x="289" y="369"/>
                  </a:lnTo>
                  <a:lnTo>
                    <a:pt x="286" y="367"/>
                  </a:lnTo>
                  <a:lnTo>
                    <a:pt x="286" y="369"/>
                  </a:lnTo>
                  <a:lnTo>
                    <a:pt x="284" y="376"/>
                  </a:lnTo>
                  <a:lnTo>
                    <a:pt x="284" y="381"/>
                  </a:lnTo>
                  <a:lnTo>
                    <a:pt x="284" y="383"/>
                  </a:lnTo>
                  <a:lnTo>
                    <a:pt x="272" y="390"/>
                  </a:lnTo>
                  <a:lnTo>
                    <a:pt x="262" y="395"/>
                  </a:lnTo>
                  <a:lnTo>
                    <a:pt x="260" y="393"/>
                  </a:lnTo>
                  <a:lnTo>
                    <a:pt x="260" y="395"/>
                  </a:lnTo>
                  <a:lnTo>
                    <a:pt x="248" y="400"/>
                  </a:lnTo>
                  <a:lnTo>
                    <a:pt x="234" y="405"/>
                  </a:lnTo>
                  <a:lnTo>
                    <a:pt x="225" y="405"/>
                  </a:lnTo>
                  <a:lnTo>
                    <a:pt x="218" y="402"/>
                  </a:lnTo>
                  <a:lnTo>
                    <a:pt x="210" y="405"/>
                  </a:lnTo>
                  <a:lnTo>
                    <a:pt x="208" y="405"/>
                  </a:lnTo>
                  <a:lnTo>
                    <a:pt x="203" y="400"/>
                  </a:lnTo>
                  <a:lnTo>
                    <a:pt x="196" y="400"/>
                  </a:lnTo>
                  <a:lnTo>
                    <a:pt x="194" y="400"/>
                  </a:lnTo>
                  <a:lnTo>
                    <a:pt x="192" y="397"/>
                  </a:lnTo>
                  <a:lnTo>
                    <a:pt x="192" y="397"/>
                  </a:lnTo>
                  <a:lnTo>
                    <a:pt x="192" y="402"/>
                  </a:lnTo>
                  <a:lnTo>
                    <a:pt x="192" y="405"/>
                  </a:lnTo>
                  <a:lnTo>
                    <a:pt x="192" y="412"/>
                  </a:lnTo>
                  <a:lnTo>
                    <a:pt x="194" y="414"/>
                  </a:lnTo>
                  <a:lnTo>
                    <a:pt x="194" y="416"/>
                  </a:lnTo>
                  <a:lnTo>
                    <a:pt x="196" y="416"/>
                  </a:lnTo>
                  <a:lnTo>
                    <a:pt x="199" y="421"/>
                  </a:lnTo>
                  <a:lnTo>
                    <a:pt x="196" y="423"/>
                  </a:lnTo>
                  <a:lnTo>
                    <a:pt x="196" y="423"/>
                  </a:lnTo>
                  <a:lnTo>
                    <a:pt x="196" y="423"/>
                  </a:lnTo>
                  <a:lnTo>
                    <a:pt x="192" y="428"/>
                  </a:lnTo>
                  <a:lnTo>
                    <a:pt x="194" y="431"/>
                  </a:lnTo>
                  <a:lnTo>
                    <a:pt x="192" y="433"/>
                  </a:lnTo>
                  <a:lnTo>
                    <a:pt x="192" y="438"/>
                  </a:lnTo>
                  <a:lnTo>
                    <a:pt x="194" y="442"/>
                  </a:lnTo>
                  <a:lnTo>
                    <a:pt x="196" y="442"/>
                  </a:lnTo>
                  <a:lnTo>
                    <a:pt x="196" y="445"/>
                  </a:lnTo>
                  <a:lnTo>
                    <a:pt x="194" y="447"/>
                  </a:lnTo>
                  <a:lnTo>
                    <a:pt x="196" y="452"/>
                  </a:lnTo>
                  <a:lnTo>
                    <a:pt x="196" y="454"/>
                  </a:lnTo>
                  <a:lnTo>
                    <a:pt x="192" y="459"/>
                  </a:lnTo>
                  <a:lnTo>
                    <a:pt x="192" y="459"/>
                  </a:lnTo>
                  <a:lnTo>
                    <a:pt x="184" y="464"/>
                  </a:lnTo>
                  <a:lnTo>
                    <a:pt x="173" y="464"/>
                  </a:lnTo>
                  <a:lnTo>
                    <a:pt x="166" y="464"/>
                  </a:lnTo>
                  <a:lnTo>
                    <a:pt x="158" y="457"/>
                  </a:lnTo>
                  <a:lnTo>
                    <a:pt x="151" y="454"/>
                  </a:lnTo>
                  <a:lnTo>
                    <a:pt x="147" y="454"/>
                  </a:lnTo>
                  <a:lnTo>
                    <a:pt x="144" y="454"/>
                  </a:lnTo>
                  <a:lnTo>
                    <a:pt x="147" y="452"/>
                  </a:lnTo>
                  <a:lnTo>
                    <a:pt x="144" y="452"/>
                  </a:lnTo>
                  <a:lnTo>
                    <a:pt x="140" y="457"/>
                  </a:lnTo>
                  <a:lnTo>
                    <a:pt x="140" y="464"/>
                  </a:lnTo>
                  <a:lnTo>
                    <a:pt x="144" y="468"/>
                  </a:lnTo>
                  <a:lnTo>
                    <a:pt x="144" y="476"/>
                  </a:lnTo>
                  <a:lnTo>
                    <a:pt x="144" y="485"/>
                  </a:lnTo>
                  <a:lnTo>
                    <a:pt x="147" y="490"/>
                  </a:lnTo>
                  <a:lnTo>
                    <a:pt x="151" y="492"/>
                  </a:lnTo>
                  <a:lnTo>
                    <a:pt x="156" y="490"/>
                  </a:lnTo>
                  <a:lnTo>
                    <a:pt x="158" y="492"/>
                  </a:lnTo>
                  <a:lnTo>
                    <a:pt x="156" y="494"/>
                  </a:lnTo>
                  <a:lnTo>
                    <a:pt x="156" y="494"/>
                  </a:lnTo>
                  <a:lnTo>
                    <a:pt x="158" y="497"/>
                  </a:lnTo>
                  <a:lnTo>
                    <a:pt x="166" y="494"/>
                  </a:lnTo>
                  <a:lnTo>
                    <a:pt x="166" y="492"/>
                  </a:lnTo>
                  <a:lnTo>
                    <a:pt x="163" y="492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6" y="490"/>
                  </a:lnTo>
                  <a:lnTo>
                    <a:pt x="170" y="485"/>
                  </a:lnTo>
                  <a:lnTo>
                    <a:pt x="173" y="487"/>
                  </a:lnTo>
                  <a:lnTo>
                    <a:pt x="175" y="492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7" y="499"/>
                  </a:lnTo>
                  <a:lnTo>
                    <a:pt x="177" y="504"/>
                  </a:lnTo>
                  <a:lnTo>
                    <a:pt x="177" y="506"/>
                  </a:lnTo>
                  <a:lnTo>
                    <a:pt x="168" y="511"/>
                  </a:lnTo>
                  <a:lnTo>
                    <a:pt x="166" y="511"/>
                  </a:lnTo>
                  <a:lnTo>
                    <a:pt x="163" y="506"/>
                  </a:lnTo>
                  <a:lnTo>
                    <a:pt x="166" y="504"/>
                  </a:lnTo>
                  <a:lnTo>
                    <a:pt x="166" y="502"/>
                  </a:lnTo>
                  <a:lnTo>
                    <a:pt x="161" y="499"/>
                  </a:lnTo>
                  <a:lnTo>
                    <a:pt x="154" y="502"/>
                  </a:lnTo>
                  <a:lnTo>
                    <a:pt x="151" y="504"/>
                  </a:lnTo>
                  <a:lnTo>
                    <a:pt x="149" y="506"/>
                  </a:lnTo>
                  <a:lnTo>
                    <a:pt x="151" y="511"/>
                  </a:lnTo>
                  <a:lnTo>
                    <a:pt x="156" y="511"/>
                  </a:lnTo>
                  <a:lnTo>
                    <a:pt x="161" y="511"/>
                  </a:lnTo>
                  <a:lnTo>
                    <a:pt x="163" y="513"/>
                  </a:lnTo>
                  <a:lnTo>
                    <a:pt x="158" y="518"/>
                  </a:lnTo>
                  <a:lnTo>
                    <a:pt x="151" y="520"/>
                  </a:lnTo>
                  <a:lnTo>
                    <a:pt x="149" y="523"/>
                  </a:lnTo>
                  <a:lnTo>
                    <a:pt x="151" y="525"/>
                  </a:lnTo>
                  <a:lnTo>
                    <a:pt x="149" y="530"/>
                  </a:lnTo>
                  <a:lnTo>
                    <a:pt x="144" y="532"/>
                  </a:lnTo>
                  <a:lnTo>
                    <a:pt x="147" y="537"/>
                  </a:lnTo>
                  <a:lnTo>
                    <a:pt x="149" y="539"/>
                  </a:lnTo>
                  <a:lnTo>
                    <a:pt x="149" y="542"/>
                  </a:lnTo>
                  <a:lnTo>
                    <a:pt x="147" y="547"/>
                  </a:lnTo>
                  <a:lnTo>
                    <a:pt x="151" y="551"/>
                  </a:lnTo>
                  <a:lnTo>
                    <a:pt x="151" y="554"/>
                  </a:lnTo>
                  <a:lnTo>
                    <a:pt x="151" y="556"/>
                  </a:lnTo>
                  <a:lnTo>
                    <a:pt x="151" y="556"/>
                  </a:lnTo>
                  <a:lnTo>
                    <a:pt x="147" y="561"/>
                  </a:lnTo>
                  <a:lnTo>
                    <a:pt x="144" y="563"/>
                  </a:lnTo>
                  <a:lnTo>
                    <a:pt x="144" y="565"/>
                  </a:lnTo>
                  <a:lnTo>
                    <a:pt x="149" y="568"/>
                  </a:lnTo>
                  <a:lnTo>
                    <a:pt x="151" y="568"/>
                  </a:lnTo>
                  <a:lnTo>
                    <a:pt x="149" y="570"/>
                  </a:lnTo>
                  <a:lnTo>
                    <a:pt x="144" y="573"/>
                  </a:lnTo>
                  <a:lnTo>
                    <a:pt x="140" y="570"/>
                  </a:lnTo>
                  <a:lnTo>
                    <a:pt x="135" y="573"/>
                  </a:lnTo>
                  <a:lnTo>
                    <a:pt x="130" y="577"/>
                  </a:lnTo>
                  <a:lnTo>
                    <a:pt x="125" y="577"/>
                  </a:lnTo>
                  <a:lnTo>
                    <a:pt x="121" y="582"/>
                  </a:lnTo>
                  <a:lnTo>
                    <a:pt x="118" y="582"/>
                  </a:lnTo>
                  <a:lnTo>
                    <a:pt x="118" y="587"/>
                  </a:lnTo>
                  <a:lnTo>
                    <a:pt x="116" y="589"/>
                  </a:lnTo>
                  <a:lnTo>
                    <a:pt x="111" y="594"/>
                  </a:lnTo>
                  <a:lnTo>
                    <a:pt x="111" y="596"/>
                  </a:lnTo>
                  <a:lnTo>
                    <a:pt x="114" y="599"/>
                  </a:lnTo>
                  <a:lnTo>
                    <a:pt x="114" y="603"/>
                  </a:lnTo>
                  <a:lnTo>
                    <a:pt x="118" y="610"/>
                  </a:lnTo>
                  <a:lnTo>
                    <a:pt x="123" y="615"/>
                  </a:lnTo>
                  <a:lnTo>
                    <a:pt x="125" y="615"/>
                  </a:lnTo>
                  <a:lnTo>
                    <a:pt x="130" y="620"/>
                  </a:lnTo>
                  <a:lnTo>
                    <a:pt x="140" y="629"/>
                  </a:lnTo>
                  <a:lnTo>
                    <a:pt x="147" y="627"/>
                  </a:lnTo>
                  <a:lnTo>
                    <a:pt x="149" y="627"/>
                  </a:lnTo>
                  <a:lnTo>
                    <a:pt x="151" y="627"/>
                  </a:lnTo>
                  <a:lnTo>
                    <a:pt x="154" y="627"/>
                  </a:lnTo>
                  <a:lnTo>
                    <a:pt x="156" y="629"/>
                  </a:lnTo>
                  <a:lnTo>
                    <a:pt x="154" y="632"/>
                  </a:lnTo>
                  <a:lnTo>
                    <a:pt x="154" y="634"/>
                  </a:lnTo>
                  <a:lnTo>
                    <a:pt x="156" y="639"/>
                  </a:lnTo>
                  <a:lnTo>
                    <a:pt x="156" y="641"/>
                  </a:lnTo>
                  <a:lnTo>
                    <a:pt x="154" y="646"/>
                  </a:lnTo>
                  <a:lnTo>
                    <a:pt x="156" y="646"/>
                  </a:lnTo>
                  <a:lnTo>
                    <a:pt x="158" y="648"/>
                  </a:lnTo>
                  <a:lnTo>
                    <a:pt x="156" y="651"/>
                  </a:lnTo>
                  <a:lnTo>
                    <a:pt x="156" y="653"/>
                  </a:lnTo>
                  <a:lnTo>
                    <a:pt x="156" y="655"/>
                  </a:lnTo>
                  <a:lnTo>
                    <a:pt x="154" y="660"/>
                  </a:lnTo>
                  <a:lnTo>
                    <a:pt x="151" y="660"/>
                  </a:lnTo>
                  <a:lnTo>
                    <a:pt x="149" y="665"/>
                  </a:lnTo>
                  <a:lnTo>
                    <a:pt x="147" y="665"/>
                  </a:lnTo>
                  <a:lnTo>
                    <a:pt x="144" y="670"/>
                  </a:lnTo>
                  <a:lnTo>
                    <a:pt x="144" y="674"/>
                  </a:lnTo>
                  <a:lnTo>
                    <a:pt x="140" y="674"/>
                  </a:lnTo>
                  <a:lnTo>
                    <a:pt x="135" y="679"/>
                  </a:lnTo>
                  <a:lnTo>
                    <a:pt x="132" y="684"/>
                  </a:lnTo>
                  <a:lnTo>
                    <a:pt x="132" y="689"/>
                  </a:lnTo>
                  <a:lnTo>
                    <a:pt x="128" y="691"/>
                  </a:lnTo>
                  <a:lnTo>
                    <a:pt x="128" y="693"/>
                  </a:lnTo>
                  <a:lnTo>
                    <a:pt x="130" y="693"/>
                  </a:lnTo>
                  <a:lnTo>
                    <a:pt x="132" y="693"/>
                  </a:lnTo>
                  <a:lnTo>
                    <a:pt x="135" y="700"/>
                  </a:lnTo>
                  <a:lnTo>
                    <a:pt x="132" y="703"/>
                  </a:lnTo>
                  <a:lnTo>
                    <a:pt x="130" y="707"/>
                  </a:lnTo>
                  <a:lnTo>
                    <a:pt x="128" y="710"/>
                  </a:lnTo>
                  <a:lnTo>
                    <a:pt x="123" y="715"/>
                  </a:lnTo>
                  <a:lnTo>
                    <a:pt x="121" y="712"/>
                  </a:lnTo>
                  <a:lnTo>
                    <a:pt x="118" y="710"/>
                  </a:lnTo>
                  <a:lnTo>
                    <a:pt x="116" y="707"/>
                  </a:lnTo>
                  <a:lnTo>
                    <a:pt x="118" y="710"/>
                  </a:lnTo>
                  <a:lnTo>
                    <a:pt x="118" y="715"/>
                  </a:lnTo>
                  <a:lnTo>
                    <a:pt x="118" y="717"/>
                  </a:lnTo>
                  <a:lnTo>
                    <a:pt x="118" y="719"/>
                  </a:lnTo>
                  <a:lnTo>
                    <a:pt x="111" y="724"/>
                  </a:lnTo>
                  <a:lnTo>
                    <a:pt x="109" y="731"/>
                  </a:lnTo>
                  <a:lnTo>
                    <a:pt x="111" y="736"/>
                  </a:lnTo>
                  <a:lnTo>
                    <a:pt x="114" y="743"/>
                  </a:lnTo>
                  <a:lnTo>
                    <a:pt x="118" y="752"/>
                  </a:lnTo>
                  <a:lnTo>
                    <a:pt x="118" y="755"/>
                  </a:lnTo>
                  <a:lnTo>
                    <a:pt x="118" y="757"/>
                  </a:lnTo>
                  <a:lnTo>
                    <a:pt x="118" y="759"/>
                  </a:lnTo>
                  <a:lnTo>
                    <a:pt x="116" y="759"/>
                  </a:lnTo>
                  <a:lnTo>
                    <a:pt x="118" y="762"/>
                  </a:lnTo>
                  <a:lnTo>
                    <a:pt x="121" y="762"/>
                  </a:lnTo>
                  <a:lnTo>
                    <a:pt x="123" y="767"/>
                  </a:lnTo>
                  <a:lnTo>
                    <a:pt x="123" y="769"/>
                  </a:lnTo>
                  <a:lnTo>
                    <a:pt x="130" y="774"/>
                  </a:lnTo>
                  <a:lnTo>
                    <a:pt x="135" y="778"/>
                  </a:lnTo>
                  <a:lnTo>
                    <a:pt x="135" y="781"/>
                  </a:lnTo>
                  <a:lnTo>
                    <a:pt x="135" y="781"/>
                  </a:lnTo>
                  <a:lnTo>
                    <a:pt x="130" y="778"/>
                  </a:lnTo>
                  <a:lnTo>
                    <a:pt x="123" y="774"/>
                  </a:lnTo>
                  <a:lnTo>
                    <a:pt x="118" y="774"/>
                  </a:lnTo>
                  <a:lnTo>
                    <a:pt x="118" y="771"/>
                  </a:lnTo>
                  <a:lnTo>
                    <a:pt x="90" y="771"/>
                  </a:lnTo>
                  <a:lnTo>
                    <a:pt x="76" y="774"/>
                  </a:lnTo>
                  <a:lnTo>
                    <a:pt x="73" y="771"/>
                  </a:lnTo>
                  <a:lnTo>
                    <a:pt x="62" y="771"/>
                  </a:lnTo>
                  <a:lnTo>
                    <a:pt x="59" y="762"/>
                  </a:lnTo>
                  <a:lnTo>
                    <a:pt x="57" y="755"/>
                  </a:lnTo>
                  <a:lnTo>
                    <a:pt x="52" y="750"/>
                  </a:lnTo>
                  <a:lnTo>
                    <a:pt x="52" y="738"/>
                  </a:lnTo>
                  <a:lnTo>
                    <a:pt x="52" y="733"/>
                  </a:lnTo>
                  <a:lnTo>
                    <a:pt x="47" y="733"/>
                  </a:lnTo>
                  <a:lnTo>
                    <a:pt x="40" y="736"/>
                  </a:lnTo>
                  <a:lnTo>
                    <a:pt x="36" y="741"/>
                  </a:lnTo>
                  <a:lnTo>
                    <a:pt x="33" y="741"/>
                  </a:lnTo>
                  <a:lnTo>
                    <a:pt x="24" y="722"/>
                  </a:lnTo>
                  <a:lnTo>
                    <a:pt x="21" y="717"/>
                  </a:lnTo>
                  <a:lnTo>
                    <a:pt x="24" y="698"/>
                  </a:lnTo>
                  <a:lnTo>
                    <a:pt x="28" y="691"/>
                  </a:lnTo>
                  <a:lnTo>
                    <a:pt x="36" y="684"/>
                  </a:lnTo>
                  <a:lnTo>
                    <a:pt x="38" y="672"/>
                  </a:lnTo>
                  <a:lnTo>
                    <a:pt x="36" y="662"/>
                  </a:lnTo>
                  <a:lnTo>
                    <a:pt x="33" y="653"/>
                  </a:lnTo>
                  <a:lnTo>
                    <a:pt x="36" y="644"/>
                  </a:lnTo>
                  <a:lnTo>
                    <a:pt x="40" y="639"/>
                  </a:lnTo>
                  <a:lnTo>
                    <a:pt x="36" y="629"/>
                  </a:lnTo>
                  <a:lnTo>
                    <a:pt x="36" y="625"/>
                  </a:lnTo>
                  <a:lnTo>
                    <a:pt x="40" y="622"/>
                  </a:lnTo>
                  <a:lnTo>
                    <a:pt x="38" y="613"/>
                  </a:lnTo>
                  <a:lnTo>
                    <a:pt x="36" y="601"/>
                  </a:lnTo>
                  <a:lnTo>
                    <a:pt x="33" y="596"/>
                  </a:lnTo>
                  <a:lnTo>
                    <a:pt x="33" y="591"/>
                  </a:lnTo>
                  <a:lnTo>
                    <a:pt x="38" y="587"/>
                  </a:lnTo>
                  <a:lnTo>
                    <a:pt x="38" y="582"/>
                  </a:lnTo>
                  <a:lnTo>
                    <a:pt x="33" y="575"/>
                  </a:lnTo>
                  <a:lnTo>
                    <a:pt x="26" y="570"/>
                  </a:lnTo>
                  <a:lnTo>
                    <a:pt x="24" y="570"/>
                  </a:lnTo>
                  <a:lnTo>
                    <a:pt x="21" y="570"/>
                  </a:lnTo>
                  <a:lnTo>
                    <a:pt x="19" y="568"/>
                  </a:lnTo>
                  <a:lnTo>
                    <a:pt x="21" y="565"/>
                  </a:lnTo>
                  <a:lnTo>
                    <a:pt x="31" y="565"/>
                  </a:lnTo>
                  <a:lnTo>
                    <a:pt x="36" y="558"/>
                  </a:lnTo>
                  <a:lnTo>
                    <a:pt x="33" y="554"/>
                  </a:lnTo>
                  <a:lnTo>
                    <a:pt x="31" y="554"/>
                  </a:lnTo>
                  <a:lnTo>
                    <a:pt x="28" y="556"/>
                  </a:lnTo>
                  <a:lnTo>
                    <a:pt x="24" y="554"/>
                  </a:lnTo>
                  <a:lnTo>
                    <a:pt x="21" y="544"/>
                  </a:lnTo>
                  <a:lnTo>
                    <a:pt x="19" y="537"/>
                  </a:lnTo>
                  <a:lnTo>
                    <a:pt x="19" y="530"/>
                  </a:lnTo>
                  <a:lnTo>
                    <a:pt x="19" y="523"/>
                  </a:lnTo>
                  <a:lnTo>
                    <a:pt x="12" y="520"/>
                  </a:lnTo>
                  <a:lnTo>
                    <a:pt x="10" y="516"/>
                  </a:lnTo>
                  <a:lnTo>
                    <a:pt x="10" y="499"/>
                  </a:lnTo>
                  <a:lnTo>
                    <a:pt x="14" y="497"/>
                  </a:lnTo>
                  <a:lnTo>
                    <a:pt x="14" y="492"/>
                  </a:lnTo>
                  <a:lnTo>
                    <a:pt x="12" y="487"/>
                  </a:lnTo>
                  <a:lnTo>
                    <a:pt x="10" y="485"/>
                  </a:lnTo>
                  <a:lnTo>
                    <a:pt x="7" y="476"/>
                  </a:lnTo>
                  <a:lnTo>
                    <a:pt x="7" y="461"/>
                  </a:lnTo>
                  <a:lnTo>
                    <a:pt x="7" y="445"/>
                  </a:lnTo>
                  <a:lnTo>
                    <a:pt x="5" y="440"/>
                  </a:lnTo>
                  <a:lnTo>
                    <a:pt x="2" y="433"/>
                  </a:lnTo>
                  <a:lnTo>
                    <a:pt x="10" y="421"/>
                  </a:lnTo>
                  <a:lnTo>
                    <a:pt x="12" y="412"/>
                  </a:lnTo>
                  <a:lnTo>
                    <a:pt x="17" y="407"/>
                  </a:lnTo>
                  <a:lnTo>
                    <a:pt x="21" y="405"/>
                  </a:lnTo>
                  <a:lnTo>
                    <a:pt x="7" y="381"/>
                  </a:lnTo>
                  <a:lnTo>
                    <a:pt x="10" y="371"/>
                  </a:lnTo>
                  <a:lnTo>
                    <a:pt x="10" y="367"/>
                  </a:lnTo>
                  <a:lnTo>
                    <a:pt x="10" y="352"/>
                  </a:lnTo>
                  <a:lnTo>
                    <a:pt x="14" y="343"/>
                  </a:lnTo>
                  <a:lnTo>
                    <a:pt x="19" y="338"/>
                  </a:lnTo>
                  <a:lnTo>
                    <a:pt x="17" y="331"/>
                  </a:lnTo>
                  <a:lnTo>
                    <a:pt x="14" y="324"/>
                  </a:lnTo>
                  <a:lnTo>
                    <a:pt x="10" y="322"/>
                  </a:lnTo>
                  <a:lnTo>
                    <a:pt x="14" y="315"/>
                  </a:lnTo>
                  <a:lnTo>
                    <a:pt x="14" y="305"/>
                  </a:lnTo>
                  <a:lnTo>
                    <a:pt x="17" y="298"/>
                  </a:lnTo>
                  <a:lnTo>
                    <a:pt x="21" y="296"/>
                  </a:lnTo>
                  <a:lnTo>
                    <a:pt x="21" y="286"/>
                  </a:lnTo>
                  <a:lnTo>
                    <a:pt x="21" y="270"/>
                  </a:lnTo>
                  <a:lnTo>
                    <a:pt x="17" y="267"/>
                  </a:lnTo>
                  <a:lnTo>
                    <a:pt x="14" y="255"/>
                  </a:lnTo>
                  <a:lnTo>
                    <a:pt x="12" y="248"/>
                  </a:lnTo>
                  <a:lnTo>
                    <a:pt x="7" y="241"/>
                  </a:lnTo>
                  <a:lnTo>
                    <a:pt x="7" y="237"/>
                  </a:lnTo>
                  <a:lnTo>
                    <a:pt x="2" y="23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7" y="210"/>
                  </a:lnTo>
                  <a:lnTo>
                    <a:pt x="7" y="201"/>
                  </a:lnTo>
                  <a:lnTo>
                    <a:pt x="12" y="196"/>
                  </a:lnTo>
                  <a:lnTo>
                    <a:pt x="12" y="187"/>
                  </a:lnTo>
                  <a:lnTo>
                    <a:pt x="7" y="180"/>
                  </a:lnTo>
                  <a:lnTo>
                    <a:pt x="7" y="168"/>
                  </a:lnTo>
                  <a:lnTo>
                    <a:pt x="10" y="166"/>
                  </a:lnTo>
                  <a:lnTo>
                    <a:pt x="12" y="149"/>
                  </a:lnTo>
                  <a:lnTo>
                    <a:pt x="14" y="144"/>
                  </a:lnTo>
                  <a:lnTo>
                    <a:pt x="21" y="130"/>
                  </a:lnTo>
                  <a:lnTo>
                    <a:pt x="26" y="125"/>
                  </a:lnTo>
                  <a:lnTo>
                    <a:pt x="31" y="123"/>
                  </a:lnTo>
                  <a:lnTo>
                    <a:pt x="33" y="118"/>
                  </a:lnTo>
                  <a:lnTo>
                    <a:pt x="31" y="116"/>
                  </a:lnTo>
                  <a:lnTo>
                    <a:pt x="31" y="111"/>
                  </a:lnTo>
                  <a:lnTo>
                    <a:pt x="28" y="109"/>
                  </a:lnTo>
                  <a:lnTo>
                    <a:pt x="26" y="106"/>
                  </a:lnTo>
                  <a:lnTo>
                    <a:pt x="28" y="102"/>
                  </a:lnTo>
                  <a:lnTo>
                    <a:pt x="31" y="99"/>
                  </a:lnTo>
                  <a:lnTo>
                    <a:pt x="31" y="95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28" y="76"/>
                  </a:lnTo>
                  <a:lnTo>
                    <a:pt x="26" y="73"/>
                  </a:lnTo>
                  <a:lnTo>
                    <a:pt x="24" y="69"/>
                  </a:lnTo>
                  <a:lnTo>
                    <a:pt x="24" y="64"/>
                  </a:lnTo>
                  <a:lnTo>
                    <a:pt x="50" y="50"/>
                  </a:lnTo>
                  <a:lnTo>
                    <a:pt x="54" y="26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close/>
                  <a:moveTo>
                    <a:pt x="222" y="852"/>
                  </a:moveTo>
                  <a:lnTo>
                    <a:pt x="227" y="854"/>
                  </a:lnTo>
                  <a:lnTo>
                    <a:pt x="229" y="852"/>
                  </a:lnTo>
                  <a:lnTo>
                    <a:pt x="234" y="852"/>
                  </a:lnTo>
                  <a:lnTo>
                    <a:pt x="239" y="847"/>
                  </a:lnTo>
                  <a:lnTo>
                    <a:pt x="234" y="847"/>
                  </a:lnTo>
                  <a:lnTo>
                    <a:pt x="232" y="849"/>
                  </a:lnTo>
                  <a:lnTo>
                    <a:pt x="225" y="849"/>
                  </a:lnTo>
                  <a:lnTo>
                    <a:pt x="222" y="852"/>
                  </a:lnTo>
                  <a:lnTo>
                    <a:pt x="222" y="852"/>
                  </a:lnTo>
                  <a:lnTo>
                    <a:pt x="222" y="852"/>
                  </a:lnTo>
                  <a:close/>
                  <a:moveTo>
                    <a:pt x="130" y="786"/>
                  </a:moveTo>
                  <a:lnTo>
                    <a:pt x="130" y="786"/>
                  </a:lnTo>
                  <a:lnTo>
                    <a:pt x="132" y="790"/>
                  </a:lnTo>
                  <a:lnTo>
                    <a:pt x="140" y="797"/>
                  </a:lnTo>
                  <a:lnTo>
                    <a:pt x="142" y="807"/>
                  </a:lnTo>
                  <a:lnTo>
                    <a:pt x="140" y="804"/>
                  </a:lnTo>
                  <a:lnTo>
                    <a:pt x="137" y="807"/>
                  </a:lnTo>
                  <a:lnTo>
                    <a:pt x="135" y="809"/>
                  </a:lnTo>
                  <a:lnTo>
                    <a:pt x="130" y="786"/>
                  </a:lnTo>
                  <a:lnTo>
                    <a:pt x="130" y="786"/>
                  </a:lnTo>
                  <a:lnTo>
                    <a:pt x="130" y="786"/>
                  </a:lnTo>
                  <a:close/>
                  <a:moveTo>
                    <a:pt x="135" y="809"/>
                  </a:moveTo>
                  <a:lnTo>
                    <a:pt x="140" y="812"/>
                  </a:lnTo>
                  <a:lnTo>
                    <a:pt x="144" y="812"/>
                  </a:lnTo>
                  <a:lnTo>
                    <a:pt x="147" y="816"/>
                  </a:lnTo>
                  <a:lnTo>
                    <a:pt x="149" y="821"/>
                  </a:lnTo>
                  <a:lnTo>
                    <a:pt x="156" y="823"/>
                  </a:lnTo>
                  <a:lnTo>
                    <a:pt x="161" y="828"/>
                  </a:lnTo>
                  <a:lnTo>
                    <a:pt x="161" y="833"/>
                  </a:lnTo>
                  <a:lnTo>
                    <a:pt x="166" y="833"/>
                  </a:lnTo>
                  <a:lnTo>
                    <a:pt x="182" y="838"/>
                  </a:lnTo>
                  <a:lnTo>
                    <a:pt x="184" y="840"/>
                  </a:lnTo>
                  <a:lnTo>
                    <a:pt x="189" y="842"/>
                  </a:lnTo>
                  <a:lnTo>
                    <a:pt x="194" y="847"/>
                  </a:lnTo>
                  <a:lnTo>
                    <a:pt x="199" y="847"/>
                  </a:lnTo>
                  <a:lnTo>
                    <a:pt x="206" y="847"/>
                  </a:lnTo>
                  <a:lnTo>
                    <a:pt x="210" y="847"/>
                  </a:lnTo>
                  <a:lnTo>
                    <a:pt x="210" y="852"/>
                  </a:lnTo>
                  <a:lnTo>
                    <a:pt x="206" y="854"/>
                  </a:lnTo>
                  <a:lnTo>
                    <a:pt x="203" y="852"/>
                  </a:lnTo>
                  <a:lnTo>
                    <a:pt x="199" y="854"/>
                  </a:lnTo>
                  <a:lnTo>
                    <a:pt x="199" y="857"/>
                  </a:lnTo>
                  <a:lnTo>
                    <a:pt x="194" y="861"/>
                  </a:lnTo>
                  <a:lnTo>
                    <a:pt x="189" y="861"/>
                  </a:lnTo>
                  <a:lnTo>
                    <a:pt x="184" y="861"/>
                  </a:lnTo>
                  <a:lnTo>
                    <a:pt x="180" y="859"/>
                  </a:lnTo>
                  <a:lnTo>
                    <a:pt x="173" y="857"/>
                  </a:lnTo>
                  <a:lnTo>
                    <a:pt x="166" y="857"/>
                  </a:lnTo>
                  <a:lnTo>
                    <a:pt x="158" y="857"/>
                  </a:lnTo>
                  <a:lnTo>
                    <a:pt x="151" y="859"/>
                  </a:lnTo>
                  <a:lnTo>
                    <a:pt x="149" y="859"/>
                  </a:lnTo>
                  <a:lnTo>
                    <a:pt x="147" y="852"/>
                  </a:lnTo>
                  <a:lnTo>
                    <a:pt x="156" y="852"/>
                  </a:lnTo>
                  <a:lnTo>
                    <a:pt x="161" y="849"/>
                  </a:lnTo>
                  <a:lnTo>
                    <a:pt x="166" y="849"/>
                  </a:lnTo>
                  <a:lnTo>
                    <a:pt x="166" y="847"/>
                  </a:lnTo>
                  <a:lnTo>
                    <a:pt x="161" y="847"/>
                  </a:lnTo>
                  <a:lnTo>
                    <a:pt x="154" y="847"/>
                  </a:lnTo>
                  <a:lnTo>
                    <a:pt x="147" y="849"/>
                  </a:lnTo>
                  <a:lnTo>
                    <a:pt x="147" y="849"/>
                  </a:lnTo>
                  <a:lnTo>
                    <a:pt x="135" y="809"/>
                  </a:lnTo>
                  <a:lnTo>
                    <a:pt x="135" y="809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1" name="Freeform 345">
              <a:extLst>
                <a:ext uri="{FF2B5EF4-FFF2-40B4-BE49-F238E27FC236}">
                  <a16:creationId xmlns:a16="http://schemas.microsoft.com/office/drawing/2014/main" id="{F05F4DB8-6AC7-0EAB-97C1-649F0445F5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1450" y="5752120"/>
              <a:ext cx="197096" cy="864598"/>
            </a:xfrm>
            <a:custGeom>
              <a:avLst/>
              <a:gdLst>
                <a:gd name="T0" fmla="*/ 65 w 95"/>
                <a:gd name="T1" fmla="*/ 401 h 417"/>
                <a:gd name="T2" fmla="*/ 64 w 95"/>
                <a:gd name="T3" fmla="*/ 405 h 417"/>
                <a:gd name="T4" fmla="*/ 79 w 95"/>
                <a:gd name="T5" fmla="*/ 406 h 417"/>
                <a:gd name="T6" fmla="*/ 65 w 95"/>
                <a:gd name="T7" fmla="*/ 388 h 417"/>
                <a:gd name="T8" fmla="*/ 76 w 95"/>
                <a:gd name="T9" fmla="*/ 383 h 417"/>
                <a:gd name="T10" fmla="*/ 28 w 95"/>
                <a:gd name="T11" fmla="*/ 344 h 417"/>
                <a:gd name="T12" fmla="*/ 28 w 95"/>
                <a:gd name="T13" fmla="*/ 282 h 417"/>
                <a:gd name="T14" fmla="*/ 22 w 95"/>
                <a:gd name="T15" fmla="*/ 236 h 417"/>
                <a:gd name="T16" fmla="*/ 28 w 95"/>
                <a:gd name="T17" fmla="*/ 162 h 417"/>
                <a:gd name="T18" fmla="*/ 32 w 95"/>
                <a:gd name="T19" fmla="*/ 93 h 417"/>
                <a:gd name="T20" fmla="*/ 30 w 95"/>
                <a:gd name="T21" fmla="*/ 34 h 417"/>
                <a:gd name="T22" fmla="*/ 14 w 95"/>
                <a:gd name="T23" fmla="*/ 7 h 417"/>
                <a:gd name="T24" fmla="*/ 10 w 95"/>
                <a:gd name="T25" fmla="*/ 54 h 417"/>
                <a:gd name="T26" fmla="*/ 9 w 95"/>
                <a:gd name="T27" fmla="*/ 103 h 417"/>
                <a:gd name="T28" fmla="*/ 11 w 95"/>
                <a:gd name="T29" fmla="*/ 147 h 417"/>
                <a:gd name="T30" fmla="*/ 7 w 95"/>
                <a:gd name="T31" fmla="*/ 180 h 417"/>
                <a:gd name="T32" fmla="*/ 3 w 95"/>
                <a:gd name="T33" fmla="*/ 206 h 417"/>
                <a:gd name="T34" fmla="*/ 4 w 95"/>
                <a:gd name="T35" fmla="*/ 240 h 417"/>
                <a:gd name="T36" fmla="*/ 20 w 95"/>
                <a:gd name="T37" fmla="*/ 256 h 417"/>
                <a:gd name="T38" fmla="*/ 16 w 95"/>
                <a:gd name="T39" fmla="*/ 274 h 417"/>
                <a:gd name="T40" fmla="*/ 16 w 95"/>
                <a:gd name="T41" fmla="*/ 302 h 417"/>
                <a:gd name="T42" fmla="*/ 5 w 95"/>
                <a:gd name="T43" fmla="*/ 296 h 417"/>
                <a:gd name="T44" fmla="*/ 11 w 95"/>
                <a:gd name="T45" fmla="*/ 306 h 417"/>
                <a:gd name="T46" fmla="*/ 19 w 95"/>
                <a:gd name="T47" fmla="*/ 317 h 417"/>
                <a:gd name="T48" fmla="*/ 19 w 95"/>
                <a:gd name="T49" fmla="*/ 329 h 417"/>
                <a:gd name="T50" fmla="*/ 21 w 95"/>
                <a:gd name="T51" fmla="*/ 344 h 417"/>
                <a:gd name="T52" fmla="*/ 30 w 95"/>
                <a:gd name="T53" fmla="*/ 361 h 417"/>
                <a:gd name="T54" fmla="*/ 38 w 95"/>
                <a:gd name="T55" fmla="*/ 367 h 417"/>
                <a:gd name="T56" fmla="*/ 41 w 95"/>
                <a:gd name="T57" fmla="*/ 374 h 417"/>
                <a:gd name="T58" fmla="*/ 36 w 95"/>
                <a:gd name="T59" fmla="*/ 378 h 417"/>
                <a:gd name="T60" fmla="*/ 44 w 95"/>
                <a:gd name="T61" fmla="*/ 375 h 417"/>
                <a:gd name="T62" fmla="*/ 42 w 95"/>
                <a:gd name="T63" fmla="*/ 384 h 417"/>
                <a:gd name="T64" fmla="*/ 55 w 95"/>
                <a:gd name="T65" fmla="*/ 380 h 417"/>
                <a:gd name="T66" fmla="*/ 57 w 95"/>
                <a:gd name="T67" fmla="*/ 393 h 417"/>
                <a:gd name="T68" fmla="*/ 74 w 95"/>
                <a:gd name="T69" fmla="*/ 370 h 417"/>
                <a:gd name="T70" fmla="*/ 5 w 95"/>
                <a:gd name="T71" fmla="*/ 258 h 417"/>
                <a:gd name="T72" fmla="*/ 14 w 95"/>
                <a:gd name="T73" fmla="*/ 253 h 417"/>
                <a:gd name="T74" fmla="*/ 12 w 95"/>
                <a:gd name="T75" fmla="*/ 271 h 417"/>
                <a:gd name="T76" fmla="*/ 5 w 95"/>
                <a:gd name="T77" fmla="*/ 281 h 417"/>
                <a:gd name="T78" fmla="*/ 8 w 95"/>
                <a:gd name="T79" fmla="*/ 280 h 417"/>
                <a:gd name="T80" fmla="*/ 18 w 95"/>
                <a:gd name="T81" fmla="*/ 277 h 417"/>
                <a:gd name="T82" fmla="*/ 10 w 95"/>
                <a:gd name="T83" fmla="*/ 286 h 417"/>
                <a:gd name="T84" fmla="*/ 13 w 95"/>
                <a:gd name="T85" fmla="*/ 326 h 417"/>
                <a:gd name="T86" fmla="*/ 11 w 95"/>
                <a:gd name="T87" fmla="*/ 325 h 417"/>
                <a:gd name="T88" fmla="*/ 9 w 95"/>
                <a:gd name="T89" fmla="*/ 334 h 417"/>
                <a:gd name="T90" fmla="*/ 12 w 95"/>
                <a:gd name="T91" fmla="*/ 337 h 417"/>
                <a:gd name="T92" fmla="*/ 17 w 95"/>
                <a:gd name="T93" fmla="*/ 343 h 417"/>
                <a:gd name="T94" fmla="*/ 18 w 95"/>
                <a:gd name="T95" fmla="*/ 355 h 417"/>
                <a:gd name="T96" fmla="*/ 19 w 95"/>
                <a:gd name="T97" fmla="*/ 354 h 417"/>
                <a:gd name="T98" fmla="*/ 21 w 95"/>
                <a:gd name="T99" fmla="*/ 366 h 417"/>
                <a:gd name="T100" fmla="*/ 28 w 95"/>
                <a:gd name="T101" fmla="*/ 370 h 417"/>
                <a:gd name="T102" fmla="*/ 29 w 95"/>
                <a:gd name="T103" fmla="*/ 371 h 417"/>
                <a:gd name="T104" fmla="*/ 34 w 95"/>
                <a:gd name="T105" fmla="*/ 378 h 417"/>
                <a:gd name="T106" fmla="*/ 41 w 95"/>
                <a:gd name="T107" fmla="*/ 388 h 417"/>
                <a:gd name="T108" fmla="*/ 42 w 95"/>
                <a:gd name="T109" fmla="*/ 396 h 417"/>
                <a:gd name="T110" fmla="*/ 50 w 95"/>
                <a:gd name="T111" fmla="*/ 396 h 417"/>
                <a:gd name="T112" fmla="*/ 53 w 95"/>
                <a:gd name="T113" fmla="*/ 397 h 417"/>
                <a:gd name="T114" fmla="*/ 61 w 95"/>
                <a:gd name="T115" fmla="*/ 393 h 417"/>
                <a:gd name="T116" fmla="*/ 95 w 95"/>
                <a:gd name="T117" fmla="*/ 413 h 417"/>
                <a:gd name="T118" fmla="*/ 89 w 95"/>
                <a:gd name="T119" fmla="*/ 409 h 417"/>
                <a:gd name="T120" fmla="*/ 80 w 95"/>
                <a:gd name="T121" fmla="*/ 41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" h="417">
                  <a:moveTo>
                    <a:pt x="82" y="404"/>
                  </a:moveTo>
                  <a:cubicBezTo>
                    <a:pt x="81" y="401"/>
                    <a:pt x="81" y="401"/>
                    <a:pt x="81" y="401"/>
                  </a:cubicBezTo>
                  <a:cubicBezTo>
                    <a:pt x="80" y="401"/>
                    <a:pt x="80" y="401"/>
                    <a:pt x="80" y="401"/>
                  </a:cubicBezTo>
                  <a:cubicBezTo>
                    <a:pt x="78" y="400"/>
                    <a:pt x="78" y="400"/>
                    <a:pt x="78" y="400"/>
                  </a:cubicBezTo>
                  <a:cubicBezTo>
                    <a:pt x="75" y="399"/>
                    <a:pt x="75" y="399"/>
                    <a:pt x="75" y="399"/>
                  </a:cubicBezTo>
                  <a:cubicBezTo>
                    <a:pt x="71" y="397"/>
                    <a:pt x="71" y="397"/>
                    <a:pt x="71" y="397"/>
                  </a:cubicBezTo>
                  <a:cubicBezTo>
                    <a:pt x="69" y="397"/>
                    <a:pt x="69" y="397"/>
                    <a:pt x="69" y="397"/>
                  </a:cubicBezTo>
                  <a:cubicBezTo>
                    <a:pt x="69" y="397"/>
                    <a:pt x="69" y="397"/>
                    <a:pt x="69" y="397"/>
                  </a:cubicBezTo>
                  <a:cubicBezTo>
                    <a:pt x="69" y="398"/>
                    <a:pt x="69" y="398"/>
                    <a:pt x="69" y="398"/>
                  </a:cubicBezTo>
                  <a:cubicBezTo>
                    <a:pt x="68" y="399"/>
                    <a:pt x="68" y="399"/>
                    <a:pt x="68" y="399"/>
                  </a:cubicBezTo>
                  <a:cubicBezTo>
                    <a:pt x="68" y="398"/>
                    <a:pt x="68" y="398"/>
                    <a:pt x="68" y="398"/>
                  </a:cubicBezTo>
                  <a:cubicBezTo>
                    <a:pt x="65" y="397"/>
                    <a:pt x="65" y="397"/>
                    <a:pt x="65" y="397"/>
                  </a:cubicBezTo>
                  <a:cubicBezTo>
                    <a:pt x="63" y="396"/>
                    <a:pt x="63" y="396"/>
                    <a:pt x="63" y="396"/>
                  </a:cubicBezTo>
                  <a:cubicBezTo>
                    <a:pt x="63" y="397"/>
                    <a:pt x="63" y="397"/>
                    <a:pt x="63" y="397"/>
                  </a:cubicBezTo>
                  <a:cubicBezTo>
                    <a:pt x="63" y="397"/>
                    <a:pt x="63" y="397"/>
                    <a:pt x="63" y="397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400"/>
                    <a:pt x="67" y="400"/>
                    <a:pt x="67" y="400"/>
                  </a:cubicBezTo>
                  <a:cubicBezTo>
                    <a:pt x="66" y="400"/>
                    <a:pt x="66" y="400"/>
                    <a:pt x="66" y="400"/>
                  </a:cubicBezTo>
                  <a:cubicBezTo>
                    <a:pt x="66" y="400"/>
                    <a:pt x="66" y="400"/>
                    <a:pt x="66" y="400"/>
                  </a:cubicBezTo>
                  <a:cubicBezTo>
                    <a:pt x="66" y="401"/>
                    <a:pt x="66" y="401"/>
                    <a:pt x="66" y="401"/>
                  </a:cubicBezTo>
                  <a:cubicBezTo>
                    <a:pt x="65" y="401"/>
                    <a:pt x="65" y="401"/>
                    <a:pt x="65" y="401"/>
                  </a:cubicBezTo>
                  <a:cubicBezTo>
                    <a:pt x="65" y="400"/>
                    <a:pt x="65" y="400"/>
                    <a:pt x="65" y="400"/>
                  </a:cubicBezTo>
                  <a:cubicBezTo>
                    <a:pt x="63" y="399"/>
                    <a:pt x="63" y="399"/>
                    <a:pt x="63" y="399"/>
                  </a:cubicBezTo>
                  <a:cubicBezTo>
                    <a:pt x="62" y="399"/>
                    <a:pt x="62" y="399"/>
                    <a:pt x="62" y="399"/>
                  </a:cubicBezTo>
                  <a:cubicBezTo>
                    <a:pt x="62" y="400"/>
                    <a:pt x="62" y="400"/>
                    <a:pt x="62" y="400"/>
                  </a:cubicBezTo>
                  <a:cubicBezTo>
                    <a:pt x="61" y="401"/>
                    <a:pt x="61" y="401"/>
                    <a:pt x="61" y="401"/>
                  </a:cubicBezTo>
                  <a:cubicBezTo>
                    <a:pt x="58" y="401"/>
                    <a:pt x="58" y="401"/>
                    <a:pt x="58" y="401"/>
                  </a:cubicBezTo>
                  <a:cubicBezTo>
                    <a:pt x="58" y="401"/>
                    <a:pt x="58" y="401"/>
                    <a:pt x="58" y="401"/>
                  </a:cubicBezTo>
                  <a:cubicBezTo>
                    <a:pt x="58" y="402"/>
                    <a:pt x="58" y="402"/>
                    <a:pt x="58" y="402"/>
                  </a:cubicBezTo>
                  <a:cubicBezTo>
                    <a:pt x="58" y="402"/>
                    <a:pt x="58" y="402"/>
                    <a:pt x="58" y="402"/>
                  </a:cubicBezTo>
                  <a:cubicBezTo>
                    <a:pt x="57" y="402"/>
                    <a:pt x="57" y="402"/>
                    <a:pt x="57" y="402"/>
                  </a:cubicBezTo>
                  <a:cubicBezTo>
                    <a:pt x="55" y="403"/>
                    <a:pt x="55" y="403"/>
                    <a:pt x="55" y="403"/>
                  </a:cubicBezTo>
                  <a:cubicBezTo>
                    <a:pt x="55" y="404"/>
                    <a:pt x="55" y="404"/>
                    <a:pt x="55" y="404"/>
                  </a:cubicBezTo>
                  <a:cubicBezTo>
                    <a:pt x="57" y="404"/>
                    <a:pt x="57" y="404"/>
                    <a:pt x="57" y="404"/>
                  </a:cubicBezTo>
                  <a:cubicBezTo>
                    <a:pt x="59" y="404"/>
                    <a:pt x="59" y="404"/>
                    <a:pt x="59" y="404"/>
                  </a:cubicBezTo>
                  <a:cubicBezTo>
                    <a:pt x="59" y="403"/>
                    <a:pt x="59" y="403"/>
                    <a:pt x="59" y="403"/>
                  </a:cubicBezTo>
                  <a:cubicBezTo>
                    <a:pt x="60" y="403"/>
                    <a:pt x="60" y="403"/>
                    <a:pt x="60" y="403"/>
                  </a:cubicBezTo>
                  <a:cubicBezTo>
                    <a:pt x="61" y="403"/>
                    <a:pt x="61" y="403"/>
                    <a:pt x="61" y="403"/>
                  </a:cubicBezTo>
                  <a:cubicBezTo>
                    <a:pt x="63" y="404"/>
                    <a:pt x="63" y="404"/>
                    <a:pt x="63" y="404"/>
                  </a:cubicBezTo>
                  <a:cubicBezTo>
                    <a:pt x="63" y="404"/>
                    <a:pt x="63" y="404"/>
                    <a:pt x="63" y="404"/>
                  </a:cubicBezTo>
                  <a:cubicBezTo>
                    <a:pt x="64" y="404"/>
                    <a:pt x="64" y="404"/>
                    <a:pt x="64" y="404"/>
                  </a:cubicBezTo>
                  <a:cubicBezTo>
                    <a:pt x="64" y="405"/>
                    <a:pt x="64" y="405"/>
                    <a:pt x="64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4" y="407"/>
                    <a:pt x="64" y="407"/>
                    <a:pt x="64" y="407"/>
                  </a:cubicBezTo>
                  <a:cubicBezTo>
                    <a:pt x="63" y="408"/>
                    <a:pt x="63" y="408"/>
                    <a:pt x="63" y="408"/>
                  </a:cubicBezTo>
                  <a:cubicBezTo>
                    <a:pt x="64" y="409"/>
                    <a:pt x="64" y="409"/>
                    <a:pt x="64" y="409"/>
                  </a:cubicBezTo>
                  <a:cubicBezTo>
                    <a:pt x="65" y="409"/>
                    <a:pt x="65" y="409"/>
                    <a:pt x="65" y="409"/>
                  </a:cubicBezTo>
                  <a:cubicBezTo>
                    <a:pt x="66" y="410"/>
                    <a:pt x="66" y="410"/>
                    <a:pt x="66" y="410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0"/>
                    <a:pt x="68" y="410"/>
                    <a:pt x="68" y="410"/>
                  </a:cubicBezTo>
                  <a:cubicBezTo>
                    <a:pt x="66" y="409"/>
                    <a:pt x="66" y="409"/>
                    <a:pt x="66" y="409"/>
                  </a:cubicBezTo>
                  <a:cubicBezTo>
                    <a:pt x="66" y="408"/>
                    <a:pt x="66" y="408"/>
                    <a:pt x="66" y="408"/>
                  </a:cubicBezTo>
                  <a:cubicBezTo>
                    <a:pt x="66" y="408"/>
                    <a:pt x="66" y="408"/>
                    <a:pt x="66" y="408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9" y="408"/>
                    <a:pt x="69" y="408"/>
                    <a:pt x="69" y="408"/>
                  </a:cubicBezTo>
                  <a:cubicBezTo>
                    <a:pt x="69" y="407"/>
                    <a:pt x="69" y="407"/>
                    <a:pt x="69" y="407"/>
                  </a:cubicBezTo>
                  <a:cubicBezTo>
                    <a:pt x="68" y="407"/>
                    <a:pt x="68" y="407"/>
                    <a:pt x="68" y="407"/>
                  </a:cubicBezTo>
                  <a:cubicBezTo>
                    <a:pt x="67" y="406"/>
                    <a:pt x="67" y="406"/>
                    <a:pt x="67" y="406"/>
                  </a:cubicBezTo>
                  <a:cubicBezTo>
                    <a:pt x="70" y="405"/>
                    <a:pt x="70" y="405"/>
                    <a:pt x="70" y="405"/>
                  </a:cubicBezTo>
                  <a:cubicBezTo>
                    <a:pt x="72" y="404"/>
                    <a:pt x="72" y="404"/>
                    <a:pt x="72" y="404"/>
                  </a:cubicBezTo>
                  <a:cubicBezTo>
                    <a:pt x="79" y="406"/>
                    <a:pt x="79" y="406"/>
                    <a:pt x="79" y="406"/>
                  </a:cubicBezTo>
                  <a:cubicBezTo>
                    <a:pt x="80" y="405"/>
                    <a:pt x="80" y="405"/>
                    <a:pt x="80" y="405"/>
                  </a:cubicBezTo>
                  <a:cubicBezTo>
                    <a:pt x="80" y="404"/>
                    <a:pt x="80" y="404"/>
                    <a:pt x="80" y="404"/>
                  </a:cubicBezTo>
                  <a:cubicBezTo>
                    <a:pt x="82" y="404"/>
                    <a:pt x="82" y="404"/>
                    <a:pt x="82" y="404"/>
                  </a:cubicBezTo>
                  <a:close/>
                  <a:moveTo>
                    <a:pt x="81" y="400"/>
                  </a:moveTo>
                  <a:cubicBezTo>
                    <a:pt x="79" y="399"/>
                    <a:pt x="79" y="399"/>
                    <a:pt x="79" y="399"/>
                  </a:cubicBezTo>
                  <a:cubicBezTo>
                    <a:pt x="74" y="397"/>
                    <a:pt x="74" y="397"/>
                    <a:pt x="74" y="397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68" y="394"/>
                    <a:pt x="68" y="394"/>
                    <a:pt x="68" y="394"/>
                  </a:cubicBezTo>
                  <a:cubicBezTo>
                    <a:pt x="66" y="393"/>
                    <a:pt x="66" y="393"/>
                    <a:pt x="66" y="393"/>
                  </a:cubicBezTo>
                  <a:cubicBezTo>
                    <a:pt x="66" y="392"/>
                    <a:pt x="66" y="392"/>
                    <a:pt x="66" y="392"/>
                  </a:cubicBezTo>
                  <a:cubicBezTo>
                    <a:pt x="66" y="391"/>
                    <a:pt x="66" y="391"/>
                    <a:pt x="66" y="391"/>
                  </a:cubicBezTo>
                  <a:cubicBezTo>
                    <a:pt x="69" y="390"/>
                    <a:pt x="69" y="390"/>
                    <a:pt x="69" y="390"/>
                  </a:cubicBezTo>
                  <a:cubicBezTo>
                    <a:pt x="69" y="389"/>
                    <a:pt x="69" y="389"/>
                    <a:pt x="69" y="389"/>
                  </a:cubicBezTo>
                  <a:cubicBezTo>
                    <a:pt x="71" y="389"/>
                    <a:pt x="71" y="389"/>
                    <a:pt x="71" y="389"/>
                  </a:cubicBezTo>
                  <a:cubicBezTo>
                    <a:pt x="72" y="387"/>
                    <a:pt x="72" y="387"/>
                    <a:pt x="72" y="387"/>
                  </a:cubicBezTo>
                  <a:cubicBezTo>
                    <a:pt x="72" y="385"/>
                    <a:pt x="72" y="385"/>
                    <a:pt x="72" y="385"/>
                  </a:cubicBezTo>
                  <a:cubicBezTo>
                    <a:pt x="70" y="385"/>
                    <a:pt x="70" y="385"/>
                    <a:pt x="70" y="385"/>
                  </a:cubicBezTo>
                  <a:cubicBezTo>
                    <a:pt x="67" y="386"/>
                    <a:pt x="67" y="386"/>
                    <a:pt x="67" y="386"/>
                  </a:cubicBezTo>
                  <a:cubicBezTo>
                    <a:pt x="66" y="388"/>
                    <a:pt x="66" y="388"/>
                    <a:pt x="66" y="388"/>
                  </a:cubicBezTo>
                  <a:cubicBezTo>
                    <a:pt x="65" y="388"/>
                    <a:pt x="65" y="388"/>
                    <a:pt x="65" y="388"/>
                  </a:cubicBezTo>
                  <a:cubicBezTo>
                    <a:pt x="63" y="386"/>
                    <a:pt x="63" y="386"/>
                    <a:pt x="63" y="386"/>
                  </a:cubicBezTo>
                  <a:cubicBezTo>
                    <a:pt x="63" y="384"/>
                    <a:pt x="63" y="384"/>
                    <a:pt x="63" y="384"/>
                  </a:cubicBezTo>
                  <a:cubicBezTo>
                    <a:pt x="62" y="383"/>
                    <a:pt x="62" y="383"/>
                    <a:pt x="62" y="383"/>
                  </a:cubicBezTo>
                  <a:cubicBezTo>
                    <a:pt x="64" y="381"/>
                    <a:pt x="64" y="381"/>
                    <a:pt x="64" y="381"/>
                  </a:cubicBezTo>
                  <a:cubicBezTo>
                    <a:pt x="64" y="380"/>
                    <a:pt x="64" y="380"/>
                    <a:pt x="64" y="380"/>
                  </a:cubicBezTo>
                  <a:cubicBezTo>
                    <a:pt x="63" y="380"/>
                    <a:pt x="63" y="380"/>
                    <a:pt x="63" y="380"/>
                  </a:cubicBezTo>
                  <a:cubicBezTo>
                    <a:pt x="62" y="379"/>
                    <a:pt x="62" y="379"/>
                    <a:pt x="62" y="379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4" y="378"/>
                    <a:pt x="64" y="378"/>
                    <a:pt x="64" y="378"/>
                  </a:cubicBezTo>
                  <a:cubicBezTo>
                    <a:pt x="66" y="379"/>
                    <a:pt x="66" y="379"/>
                    <a:pt x="66" y="379"/>
                  </a:cubicBezTo>
                  <a:cubicBezTo>
                    <a:pt x="66" y="378"/>
                    <a:pt x="66" y="378"/>
                    <a:pt x="66" y="378"/>
                  </a:cubicBezTo>
                  <a:cubicBezTo>
                    <a:pt x="67" y="377"/>
                    <a:pt x="67" y="377"/>
                    <a:pt x="67" y="377"/>
                  </a:cubicBezTo>
                  <a:cubicBezTo>
                    <a:pt x="68" y="376"/>
                    <a:pt x="68" y="376"/>
                    <a:pt x="68" y="376"/>
                  </a:cubicBezTo>
                  <a:cubicBezTo>
                    <a:pt x="67" y="374"/>
                    <a:pt x="67" y="374"/>
                    <a:pt x="67" y="374"/>
                  </a:cubicBezTo>
                  <a:cubicBezTo>
                    <a:pt x="68" y="373"/>
                    <a:pt x="68" y="373"/>
                    <a:pt x="68" y="373"/>
                  </a:cubicBezTo>
                  <a:cubicBezTo>
                    <a:pt x="69" y="373"/>
                    <a:pt x="69" y="373"/>
                    <a:pt x="69" y="373"/>
                  </a:cubicBezTo>
                  <a:cubicBezTo>
                    <a:pt x="71" y="375"/>
                    <a:pt x="71" y="375"/>
                    <a:pt x="71" y="375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74" y="373"/>
                    <a:pt x="74" y="373"/>
                    <a:pt x="74" y="373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81" y="400"/>
                    <a:pt x="81" y="400"/>
                    <a:pt x="81" y="400"/>
                  </a:cubicBezTo>
                  <a:close/>
                  <a:moveTo>
                    <a:pt x="74" y="370"/>
                  </a:moveTo>
                  <a:cubicBezTo>
                    <a:pt x="71" y="368"/>
                    <a:pt x="71" y="368"/>
                    <a:pt x="71" y="368"/>
                  </a:cubicBezTo>
                  <a:cubicBezTo>
                    <a:pt x="69" y="368"/>
                    <a:pt x="69" y="368"/>
                    <a:pt x="69" y="368"/>
                  </a:cubicBezTo>
                  <a:cubicBezTo>
                    <a:pt x="69" y="367"/>
                    <a:pt x="69" y="367"/>
                    <a:pt x="69" y="367"/>
                  </a:cubicBezTo>
                  <a:cubicBezTo>
                    <a:pt x="57" y="367"/>
                    <a:pt x="57" y="367"/>
                    <a:pt x="57" y="367"/>
                  </a:cubicBezTo>
                  <a:cubicBezTo>
                    <a:pt x="51" y="368"/>
                    <a:pt x="51" y="368"/>
                    <a:pt x="51" y="368"/>
                  </a:cubicBezTo>
                  <a:cubicBezTo>
                    <a:pt x="50" y="367"/>
                    <a:pt x="50" y="367"/>
                    <a:pt x="50" y="367"/>
                  </a:cubicBezTo>
                  <a:cubicBezTo>
                    <a:pt x="45" y="367"/>
                    <a:pt x="45" y="367"/>
                    <a:pt x="45" y="367"/>
                  </a:cubicBezTo>
                  <a:cubicBezTo>
                    <a:pt x="44" y="363"/>
                    <a:pt x="44" y="363"/>
                    <a:pt x="44" y="363"/>
                  </a:cubicBezTo>
                  <a:cubicBezTo>
                    <a:pt x="43" y="360"/>
                    <a:pt x="43" y="360"/>
                    <a:pt x="43" y="360"/>
                  </a:cubicBezTo>
                  <a:cubicBezTo>
                    <a:pt x="41" y="358"/>
                    <a:pt x="41" y="358"/>
                    <a:pt x="41" y="358"/>
                  </a:cubicBezTo>
                  <a:cubicBezTo>
                    <a:pt x="41" y="353"/>
                    <a:pt x="41" y="353"/>
                    <a:pt x="41" y="353"/>
                  </a:cubicBezTo>
                  <a:cubicBezTo>
                    <a:pt x="41" y="351"/>
                    <a:pt x="41" y="351"/>
                    <a:pt x="41" y="351"/>
                  </a:cubicBezTo>
                  <a:cubicBezTo>
                    <a:pt x="39" y="351"/>
                    <a:pt x="39" y="351"/>
                    <a:pt x="39" y="351"/>
                  </a:cubicBezTo>
                  <a:cubicBezTo>
                    <a:pt x="36" y="352"/>
                    <a:pt x="36" y="352"/>
                    <a:pt x="36" y="352"/>
                  </a:cubicBezTo>
                  <a:cubicBezTo>
                    <a:pt x="34" y="354"/>
                    <a:pt x="34" y="354"/>
                    <a:pt x="34" y="354"/>
                  </a:cubicBezTo>
                  <a:cubicBezTo>
                    <a:pt x="33" y="354"/>
                    <a:pt x="33" y="354"/>
                    <a:pt x="33" y="354"/>
                  </a:cubicBezTo>
                  <a:cubicBezTo>
                    <a:pt x="29" y="346"/>
                    <a:pt x="29" y="346"/>
                    <a:pt x="29" y="346"/>
                  </a:cubicBezTo>
                  <a:cubicBezTo>
                    <a:pt x="28" y="344"/>
                    <a:pt x="28" y="344"/>
                    <a:pt x="28" y="344"/>
                  </a:cubicBezTo>
                  <a:cubicBezTo>
                    <a:pt x="29" y="336"/>
                    <a:pt x="29" y="336"/>
                    <a:pt x="29" y="336"/>
                  </a:cubicBezTo>
                  <a:cubicBezTo>
                    <a:pt x="31" y="333"/>
                    <a:pt x="31" y="333"/>
                    <a:pt x="31" y="333"/>
                  </a:cubicBezTo>
                  <a:cubicBezTo>
                    <a:pt x="34" y="330"/>
                    <a:pt x="34" y="330"/>
                    <a:pt x="34" y="330"/>
                  </a:cubicBezTo>
                  <a:cubicBezTo>
                    <a:pt x="35" y="325"/>
                    <a:pt x="35" y="325"/>
                    <a:pt x="35" y="325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3" y="317"/>
                    <a:pt x="33" y="317"/>
                    <a:pt x="33" y="317"/>
                  </a:cubicBezTo>
                  <a:cubicBezTo>
                    <a:pt x="34" y="313"/>
                    <a:pt x="34" y="313"/>
                    <a:pt x="34" y="313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4" y="307"/>
                    <a:pt x="34" y="307"/>
                    <a:pt x="34" y="307"/>
                  </a:cubicBezTo>
                  <a:cubicBezTo>
                    <a:pt x="34" y="305"/>
                    <a:pt x="34" y="305"/>
                    <a:pt x="34" y="305"/>
                  </a:cubicBezTo>
                  <a:cubicBezTo>
                    <a:pt x="36" y="304"/>
                    <a:pt x="36" y="304"/>
                    <a:pt x="36" y="304"/>
                  </a:cubicBezTo>
                  <a:cubicBezTo>
                    <a:pt x="35" y="300"/>
                    <a:pt x="35" y="300"/>
                    <a:pt x="35" y="300"/>
                  </a:cubicBezTo>
                  <a:cubicBezTo>
                    <a:pt x="34" y="295"/>
                    <a:pt x="34" y="295"/>
                    <a:pt x="34" y="295"/>
                  </a:cubicBezTo>
                  <a:cubicBezTo>
                    <a:pt x="33" y="293"/>
                    <a:pt x="33" y="293"/>
                    <a:pt x="33" y="293"/>
                  </a:cubicBezTo>
                  <a:cubicBezTo>
                    <a:pt x="33" y="291"/>
                    <a:pt x="33" y="291"/>
                    <a:pt x="33" y="291"/>
                  </a:cubicBezTo>
                  <a:cubicBezTo>
                    <a:pt x="35" y="289"/>
                    <a:pt x="35" y="289"/>
                    <a:pt x="35" y="289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33" y="284"/>
                    <a:pt x="33" y="284"/>
                    <a:pt x="33" y="284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27" y="281"/>
                    <a:pt x="27" y="281"/>
                    <a:pt x="27" y="281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32" y="280"/>
                    <a:pt x="32" y="280"/>
                    <a:pt x="32" y="280"/>
                  </a:cubicBezTo>
                  <a:cubicBezTo>
                    <a:pt x="34" y="277"/>
                    <a:pt x="34" y="277"/>
                    <a:pt x="34" y="277"/>
                  </a:cubicBezTo>
                  <a:cubicBezTo>
                    <a:pt x="33" y="275"/>
                    <a:pt x="33" y="275"/>
                    <a:pt x="33" y="275"/>
                  </a:cubicBezTo>
                  <a:cubicBezTo>
                    <a:pt x="32" y="275"/>
                    <a:pt x="32" y="275"/>
                    <a:pt x="32" y="275"/>
                  </a:cubicBezTo>
                  <a:cubicBezTo>
                    <a:pt x="31" y="276"/>
                    <a:pt x="31" y="276"/>
                    <a:pt x="31" y="276"/>
                  </a:cubicBezTo>
                  <a:cubicBezTo>
                    <a:pt x="29" y="275"/>
                    <a:pt x="29" y="275"/>
                    <a:pt x="29" y="275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7" y="268"/>
                    <a:pt x="27" y="268"/>
                    <a:pt x="27" y="268"/>
                  </a:cubicBezTo>
                  <a:cubicBezTo>
                    <a:pt x="27" y="265"/>
                    <a:pt x="27" y="265"/>
                    <a:pt x="27" y="265"/>
                  </a:cubicBezTo>
                  <a:cubicBezTo>
                    <a:pt x="27" y="262"/>
                    <a:pt x="27" y="262"/>
                    <a:pt x="27" y="262"/>
                  </a:cubicBezTo>
                  <a:cubicBezTo>
                    <a:pt x="24" y="261"/>
                    <a:pt x="24" y="261"/>
                    <a:pt x="24" y="261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5" y="251"/>
                    <a:pt x="25" y="251"/>
                    <a:pt x="25" y="251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23" y="246"/>
                    <a:pt x="23" y="246"/>
                    <a:pt x="23" y="246"/>
                  </a:cubicBezTo>
                  <a:cubicBezTo>
                    <a:pt x="22" y="242"/>
                    <a:pt x="22" y="242"/>
                    <a:pt x="22" y="242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22" y="229"/>
                    <a:pt x="22" y="229"/>
                    <a:pt x="22" y="229"/>
                  </a:cubicBezTo>
                  <a:cubicBezTo>
                    <a:pt x="21" y="227"/>
                    <a:pt x="21" y="227"/>
                    <a:pt x="21" y="227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3" y="219"/>
                    <a:pt x="23" y="219"/>
                    <a:pt x="23" y="219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6" y="167"/>
                    <a:pt x="26" y="167"/>
                    <a:pt x="26" y="167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6"/>
                    <a:pt x="10" y="166"/>
                    <a:pt x="10" y="166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2" y="198"/>
                    <a:pt x="2" y="198"/>
                    <a:pt x="2" y="198"/>
                  </a:cubicBezTo>
                  <a:cubicBezTo>
                    <a:pt x="1" y="197"/>
                    <a:pt x="1" y="197"/>
                    <a:pt x="1" y="197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1" y="205"/>
                    <a:pt x="1" y="205"/>
                    <a:pt x="1" y="205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4" y="208"/>
                    <a:pt x="4" y="208"/>
                    <a:pt x="4" y="208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20"/>
                    <a:pt x="8" y="220"/>
                    <a:pt x="8" y="220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6" y="225"/>
                    <a:pt x="6" y="225"/>
                    <a:pt x="6" y="225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5" y="227"/>
                    <a:pt x="5" y="227"/>
                    <a:pt x="5" y="227"/>
                  </a:cubicBezTo>
                  <a:cubicBezTo>
                    <a:pt x="4" y="227"/>
                    <a:pt x="4" y="227"/>
                    <a:pt x="4" y="227"/>
                  </a:cubicBezTo>
                  <a:cubicBezTo>
                    <a:pt x="4" y="228"/>
                    <a:pt x="4" y="228"/>
                    <a:pt x="4" y="228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5" y="234"/>
                    <a:pt x="5" y="234"/>
                    <a:pt x="5" y="234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5" y="238"/>
                    <a:pt x="5" y="238"/>
                    <a:pt x="5" y="238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9" y="247"/>
                    <a:pt x="9" y="247"/>
                    <a:pt x="9" y="247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4" y="247"/>
                    <a:pt x="14" y="247"/>
                    <a:pt x="14" y="247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5" y="244"/>
                    <a:pt x="15" y="244"/>
                    <a:pt x="15" y="244"/>
                  </a:cubicBezTo>
                  <a:cubicBezTo>
                    <a:pt x="16" y="244"/>
                    <a:pt x="16" y="244"/>
                    <a:pt x="16" y="244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50"/>
                    <a:pt x="16" y="250"/>
                    <a:pt x="16" y="250"/>
                  </a:cubicBezTo>
                  <a:cubicBezTo>
                    <a:pt x="18" y="250"/>
                    <a:pt x="18" y="250"/>
                    <a:pt x="18" y="250"/>
                  </a:cubicBezTo>
                  <a:cubicBezTo>
                    <a:pt x="19" y="250"/>
                    <a:pt x="19" y="250"/>
                    <a:pt x="19" y="250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4"/>
                    <a:pt x="19" y="254"/>
                    <a:pt x="19" y="254"/>
                  </a:cubicBezTo>
                  <a:cubicBezTo>
                    <a:pt x="20" y="255"/>
                    <a:pt x="20" y="255"/>
                    <a:pt x="20" y="255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19" y="255"/>
                    <a:pt x="19" y="255"/>
                    <a:pt x="19" y="255"/>
                  </a:cubicBezTo>
                  <a:cubicBezTo>
                    <a:pt x="18" y="253"/>
                    <a:pt x="18" y="253"/>
                    <a:pt x="18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7"/>
                    <a:pt x="19" y="257"/>
                    <a:pt x="19" y="257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60"/>
                    <a:pt x="17" y="260"/>
                    <a:pt x="17" y="260"/>
                  </a:cubicBezTo>
                  <a:cubicBezTo>
                    <a:pt x="18" y="261"/>
                    <a:pt x="18" y="261"/>
                    <a:pt x="18" y="261"/>
                  </a:cubicBezTo>
                  <a:cubicBezTo>
                    <a:pt x="17" y="263"/>
                    <a:pt x="17" y="263"/>
                    <a:pt x="17" y="263"/>
                  </a:cubicBezTo>
                  <a:cubicBezTo>
                    <a:pt x="17" y="264"/>
                    <a:pt x="17" y="264"/>
                    <a:pt x="17" y="264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6" y="267"/>
                    <a:pt x="16" y="267"/>
                    <a:pt x="16" y="267"/>
                  </a:cubicBezTo>
                  <a:cubicBezTo>
                    <a:pt x="18" y="268"/>
                    <a:pt x="18" y="268"/>
                    <a:pt x="18" y="268"/>
                  </a:cubicBezTo>
                  <a:cubicBezTo>
                    <a:pt x="18" y="270"/>
                    <a:pt x="18" y="270"/>
                    <a:pt x="18" y="270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3"/>
                    <a:pt x="16" y="273"/>
                    <a:pt x="16" y="273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9" y="275"/>
                    <a:pt x="19" y="275"/>
                    <a:pt x="19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2" y="279"/>
                    <a:pt x="22" y="279"/>
                    <a:pt x="22" y="279"/>
                  </a:cubicBezTo>
                  <a:cubicBezTo>
                    <a:pt x="22" y="282"/>
                    <a:pt x="22" y="282"/>
                    <a:pt x="22" y="282"/>
                  </a:cubicBezTo>
                  <a:cubicBezTo>
                    <a:pt x="21" y="283"/>
                    <a:pt x="21" y="283"/>
                    <a:pt x="21" y="283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18" y="285"/>
                    <a:pt x="18" y="285"/>
                    <a:pt x="18" y="285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8" y="288"/>
                    <a:pt x="18" y="288"/>
                    <a:pt x="18" y="288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17" y="292"/>
                    <a:pt x="17" y="292"/>
                    <a:pt x="17" y="292"/>
                  </a:cubicBezTo>
                  <a:cubicBezTo>
                    <a:pt x="16" y="295"/>
                    <a:pt x="16" y="295"/>
                    <a:pt x="16" y="295"/>
                  </a:cubicBezTo>
                  <a:cubicBezTo>
                    <a:pt x="16" y="297"/>
                    <a:pt x="16" y="297"/>
                    <a:pt x="16" y="297"/>
                  </a:cubicBezTo>
                  <a:cubicBezTo>
                    <a:pt x="17" y="297"/>
                    <a:pt x="17" y="297"/>
                    <a:pt x="17" y="297"/>
                  </a:cubicBezTo>
                  <a:cubicBezTo>
                    <a:pt x="16" y="298"/>
                    <a:pt x="16" y="298"/>
                    <a:pt x="16" y="298"/>
                  </a:cubicBezTo>
                  <a:cubicBezTo>
                    <a:pt x="16" y="302"/>
                    <a:pt x="16" y="302"/>
                    <a:pt x="16" y="302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5" y="304"/>
                    <a:pt x="15" y="304"/>
                    <a:pt x="15" y="304"/>
                  </a:cubicBezTo>
                  <a:cubicBezTo>
                    <a:pt x="14" y="303"/>
                    <a:pt x="14" y="303"/>
                    <a:pt x="14" y="303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5" y="299"/>
                    <a:pt x="15" y="299"/>
                    <a:pt x="15" y="299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2" y="298"/>
                    <a:pt x="12" y="298"/>
                    <a:pt x="12" y="298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0" y="299"/>
                    <a:pt x="10" y="299"/>
                    <a:pt x="10" y="299"/>
                  </a:cubicBezTo>
                  <a:cubicBezTo>
                    <a:pt x="10" y="298"/>
                    <a:pt x="10" y="298"/>
                    <a:pt x="10" y="298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12" y="297"/>
                    <a:pt x="12" y="297"/>
                    <a:pt x="12" y="297"/>
                  </a:cubicBezTo>
                  <a:cubicBezTo>
                    <a:pt x="12" y="294"/>
                    <a:pt x="12" y="294"/>
                    <a:pt x="12" y="294"/>
                  </a:cubicBezTo>
                  <a:cubicBezTo>
                    <a:pt x="12" y="294"/>
                    <a:pt x="12" y="294"/>
                    <a:pt x="12" y="294"/>
                  </a:cubicBezTo>
                  <a:cubicBezTo>
                    <a:pt x="10" y="294"/>
                    <a:pt x="10" y="294"/>
                    <a:pt x="10" y="294"/>
                  </a:cubicBezTo>
                  <a:cubicBezTo>
                    <a:pt x="7" y="295"/>
                    <a:pt x="7" y="295"/>
                    <a:pt x="7" y="295"/>
                  </a:cubicBezTo>
                  <a:cubicBezTo>
                    <a:pt x="6" y="294"/>
                    <a:pt x="6" y="294"/>
                    <a:pt x="6" y="294"/>
                  </a:cubicBezTo>
                  <a:cubicBezTo>
                    <a:pt x="5" y="295"/>
                    <a:pt x="5" y="295"/>
                    <a:pt x="5" y="295"/>
                  </a:cubicBezTo>
                  <a:cubicBezTo>
                    <a:pt x="5" y="296"/>
                    <a:pt x="5" y="296"/>
                    <a:pt x="5" y="296"/>
                  </a:cubicBezTo>
                  <a:cubicBezTo>
                    <a:pt x="5" y="297"/>
                    <a:pt x="5" y="297"/>
                    <a:pt x="5" y="297"/>
                  </a:cubicBezTo>
                  <a:cubicBezTo>
                    <a:pt x="6" y="297"/>
                    <a:pt x="6" y="297"/>
                    <a:pt x="6" y="297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4" y="302"/>
                    <a:pt x="4" y="302"/>
                    <a:pt x="4" y="302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1" y="304"/>
                    <a:pt x="1" y="304"/>
                    <a:pt x="1" y="304"/>
                  </a:cubicBezTo>
                  <a:cubicBezTo>
                    <a:pt x="1" y="306"/>
                    <a:pt x="1" y="306"/>
                    <a:pt x="1" y="306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4" y="308"/>
                    <a:pt x="4" y="308"/>
                    <a:pt x="4" y="308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5" y="306"/>
                    <a:pt x="5" y="306"/>
                    <a:pt x="5" y="306"/>
                  </a:cubicBezTo>
                  <a:cubicBezTo>
                    <a:pt x="3" y="306"/>
                    <a:pt x="3" y="306"/>
                    <a:pt x="3" y="306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4" y="303"/>
                    <a:pt x="4" y="303"/>
                    <a:pt x="4" y="303"/>
                  </a:cubicBezTo>
                  <a:cubicBezTo>
                    <a:pt x="6" y="303"/>
                    <a:pt x="6" y="303"/>
                    <a:pt x="6" y="303"/>
                  </a:cubicBezTo>
                  <a:cubicBezTo>
                    <a:pt x="7" y="303"/>
                    <a:pt x="7" y="303"/>
                    <a:pt x="7" y="303"/>
                  </a:cubicBezTo>
                  <a:cubicBezTo>
                    <a:pt x="7" y="305"/>
                    <a:pt x="7" y="305"/>
                    <a:pt x="7" y="305"/>
                  </a:cubicBezTo>
                  <a:cubicBezTo>
                    <a:pt x="9" y="306"/>
                    <a:pt x="9" y="306"/>
                    <a:pt x="9" y="306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2" y="305"/>
                    <a:pt x="12" y="305"/>
                    <a:pt x="12" y="305"/>
                  </a:cubicBezTo>
                  <a:cubicBezTo>
                    <a:pt x="13" y="305"/>
                    <a:pt x="13" y="305"/>
                    <a:pt x="13" y="305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6" y="307"/>
                    <a:pt x="16" y="307"/>
                    <a:pt x="16" y="307"/>
                  </a:cubicBezTo>
                  <a:cubicBezTo>
                    <a:pt x="16" y="308"/>
                    <a:pt x="16" y="308"/>
                    <a:pt x="16" y="308"/>
                  </a:cubicBezTo>
                  <a:cubicBezTo>
                    <a:pt x="15" y="309"/>
                    <a:pt x="15" y="309"/>
                    <a:pt x="15" y="309"/>
                  </a:cubicBezTo>
                  <a:cubicBezTo>
                    <a:pt x="15" y="310"/>
                    <a:pt x="15" y="310"/>
                    <a:pt x="15" y="310"/>
                  </a:cubicBezTo>
                  <a:cubicBezTo>
                    <a:pt x="16" y="311"/>
                    <a:pt x="16" y="311"/>
                    <a:pt x="16" y="311"/>
                  </a:cubicBezTo>
                  <a:cubicBezTo>
                    <a:pt x="15" y="311"/>
                    <a:pt x="15" y="311"/>
                    <a:pt x="15" y="311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5" y="314"/>
                    <a:pt x="15" y="314"/>
                    <a:pt x="15" y="314"/>
                  </a:cubicBezTo>
                  <a:cubicBezTo>
                    <a:pt x="16" y="315"/>
                    <a:pt x="16" y="315"/>
                    <a:pt x="16" y="315"/>
                  </a:cubicBezTo>
                  <a:cubicBezTo>
                    <a:pt x="16" y="315"/>
                    <a:pt x="16" y="315"/>
                    <a:pt x="16" y="315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3" y="314"/>
                    <a:pt x="13" y="314"/>
                    <a:pt x="13" y="314"/>
                  </a:cubicBezTo>
                  <a:cubicBezTo>
                    <a:pt x="13" y="315"/>
                    <a:pt x="13" y="315"/>
                    <a:pt x="13" y="315"/>
                  </a:cubicBezTo>
                  <a:cubicBezTo>
                    <a:pt x="14" y="316"/>
                    <a:pt x="14" y="316"/>
                    <a:pt x="14" y="316"/>
                  </a:cubicBezTo>
                  <a:cubicBezTo>
                    <a:pt x="15" y="317"/>
                    <a:pt x="15" y="317"/>
                    <a:pt x="15" y="317"/>
                  </a:cubicBezTo>
                  <a:cubicBezTo>
                    <a:pt x="17" y="318"/>
                    <a:pt x="17" y="318"/>
                    <a:pt x="17" y="318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0" y="318"/>
                    <a:pt x="20" y="318"/>
                    <a:pt x="20" y="318"/>
                  </a:cubicBezTo>
                  <a:cubicBezTo>
                    <a:pt x="21" y="318"/>
                    <a:pt x="21" y="318"/>
                    <a:pt x="21" y="318"/>
                  </a:cubicBezTo>
                  <a:cubicBezTo>
                    <a:pt x="23" y="317"/>
                    <a:pt x="23" y="317"/>
                    <a:pt x="23" y="317"/>
                  </a:cubicBezTo>
                  <a:cubicBezTo>
                    <a:pt x="22" y="318"/>
                    <a:pt x="22" y="318"/>
                    <a:pt x="22" y="318"/>
                  </a:cubicBezTo>
                  <a:cubicBezTo>
                    <a:pt x="22" y="319"/>
                    <a:pt x="22" y="319"/>
                    <a:pt x="22" y="319"/>
                  </a:cubicBezTo>
                  <a:cubicBezTo>
                    <a:pt x="22" y="319"/>
                    <a:pt x="22" y="319"/>
                    <a:pt x="22" y="319"/>
                  </a:cubicBezTo>
                  <a:cubicBezTo>
                    <a:pt x="20" y="319"/>
                    <a:pt x="20" y="319"/>
                    <a:pt x="20" y="319"/>
                  </a:cubicBezTo>
                  <a:cubicBezTo>
                    <a:pt x="20" y="320"/>
                    <a:pt x="20" y="320"/>
                    <a:pt x="20" y="320"/>
                  </a:cubicBezTo>
                  <a:cubicBezTo>
                    <a:pt x="19" y="319"/>
                    <a:pt x="19" y="319"/>
                    <a:pt x="19" y="319"/>
                  </a:cubicBezTo>
                  <a:cubicBezTo>
                    <a:pt x="16" y="320"/>
                    <a:pt x="16" y="320"/>
                    <a:pt x="16" y="320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22"/>
                    <a:pt x="16" y="322"/>
                    <a:pt x="16" y="322"/>
                  </a:cubicBezTo>
                  <a:cubicBezTo>
                    <a:pt x="17" y="323"/>
                    <a:pt x="17" y="323"/>
                    <a:pt x="17" y="323"/>
                  </a:cubicBezTo>
                  <a:cubicBezTo>
                    <a:pt x="18" y="324"/>
                    <a:pt x="18" y="324"/>
                    <a:pt x="18" y="324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20" y="324"/>
                    <a:pt x="20" y="324"/>
                    <a:pt x="20" y="324"/>
                  </a:cubicBezTo>
                  <a:cubicBezTo>
                    <a:pt x="20" y="325"/>
                    <a:pt x="20" y="325"/>
                    <a:pt x="20" y="325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19" y="327"/>
                    <a:pt x="19" y="327"/>
                    <a:pt x="19" y="327"/>
                  </a:cubicBezTo>
                  <a:cubicBezTo>
                    <a:pt x="19" y="328"/>
                    <a:pt x="19" y="328"/>
                    <a:pt x="19" y="328"/>
                  </a:cubicBezTo>
                  <a:cubicBezTo>
                    <a:pt x="19" y="329"/>
                    <a:pt x="19" y="329"/>
                    <a:pt x="19" y="329"/>
                  </a:cubicBezTo>
                  <a:cubicBezTo>
                    <a:pt x="18" y="329"/>
                    <a:pt x="18" y="329"/>
                    <a:pt x="18" y="329"/>
                  </a:cubicBezTo>
                  <a:cubicBezTo>
                    <a:pt x="18" y="330"/>
                    <a:pt x="18" y="330"/>
                    <a:pt x="18" y="330"/>
                  </a:cubicBezTo>
                  <a:cubicBezTo>
                    <a:pt x="19" y="334"/>
                    <a:pt x="19" y="334"/>
                    <a:pt x="19" y="334"/>
                  </a:cubicBezTo>
                  <a:cubicBezTo>
                    <a:pt x="20" y="335"/>
                    <a:pt x="20" y="335"/>
                    <a:pt x="20" y="335"/>
                  </a:cubicBezTo>
                  <a:cubicBezTo>
                    <a:pt x="20" y="337"/>
                    <a:pt x="20" y="337"/>
                    <a:pt x="20" y="337"/>
                  </a:cubicBezTo>
                  <a:cubicBezTo>
                    <a:pt x="21" y="339"/>
                    <a:pt x="21" y="339"/>
                    <a:pt x="21" y="339"/>
                  </a:cubicBezTo>
                  <a:cubicBezTo>
                    <a:pt x="22" y="340"/>
                    <a:pt x="22" y="340"/>
                    <a:pt x="22" y="340"/>
                  </a:cubicBezTo>
                  <a:cubicBezTo>
                    <a:pt x="22" y="337"/>
                    <a:pt x="22" y="337"/>
                    <a:pt x="22" y="337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4" y="333"/>
                    <a:pt x="24" y="333"/>
                    <a:pt x="24" y="333"/>
                  </a:cubicBezTo>
                  <a:cubicBezTo>
                    <a:pt x="24" y="333"/>
                    <a:pt x="24" y="333"/>
                    <a:pt x="24" y="333"/>
                  </a:cubicBezTo>
                  <a:cubicBezTo>
                    <a:pt x="24" y="333"/>
                    <a:pt x="24" y="333"/>
                    <a:pt x="24" y="333"/>
                  </a:cubicBezTo>
                  <a:cubicBezTo>
                    <a:pt x="23" y="337"/>
                    <a:pt x="23" y="337"/>
                    <a:pt x="23" y="337"/>
                  </a:cubicBezTo>
                  <a:cubicBezTo>
                    <a:pt x="23" y="338"/>
                    <a:pt x="23" y="338"/>
                    <a:pt x="23" y="338"/>
                  </a:cubicBezTo>
                  <a:cubicBezTo>
                    <a:pt x="24" y="339"/>
                    <a:pt x="24" y="339"/>
                    <a:pt x="24" y="339"/>
                  </a:cubicBezTo>
                  <a:cubicBezTo>
                    <a:pt x="25" y="339"/>
                    <a:pt x="25" y="339"/>
                    <a:pt x="25" y="339"/>
                  </a:cubicBezTo>
                  <a:cubicBezTo>
                    <a:pt x="25" y="339"/>
                    <a:pt x="25" y="339"/>
                    <a:pt x="25" y="339"/>
                  </a:cubicBezTo>
                  <a:cubicBezTo>
                    <a:pt x="23" y="340"/>
                    <a:pt x="23" y="340"/>
                    <a:pt x="23" y="340"/>
                  </a:cubicBezTo>
                  <a:cubicBezTo>
                    <a:pt x="21" y="341"/>
                    <a:pt x="21" y="341"/>
                    <a:pt x="21" y="341"/>
                  </a:cubicBezTo>
                  <a:cubicBezTo>
                    <a:pt x="21" y="342"/>
                    <a:pt x="21" y="342"/>
                    <a:pt x="21" y="342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1" y="345"/>
                    <a:pt x="21" y="345"/>
                    <a:pt x="21" y="345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20" y="347"/>
                    <a:pt x="20" y="347"/>
                    <a:pt x="20" y="347"/>
                  </a:cubicBezTo>
                  <a:cubicBezTo>
                    <a:pt x="20" y="348"/>
                    <a:pt x="20" y="348"/>
                    <a:pt x="20" y="348"/>
                  </a:cubicBezTo>
                  <a:cubicBezTo>
                    <a:pt x="22" y="350"/>
                    <a:pt x="22" y="350"/>
                    <a:pt x="22" y="350"/>
                  </a:cubicBezTo>
                  <a:cubicBezTo>
                    <a:pt x="25" y="351"/>
                    <a:pt x="25" y="351"/>
                    <a:pt x="25" y="351"/>
                  </a:cubicBezTo>
                  <a:cubicBezTo>
                    <a:pt x="27" y="352"/>
                    <a:pt x="27" y="352"/>
                    <a:pt x="27" y="352"/>
                  </a:cubicBezTo>
                  <a:cubicBezTo>
                    <a:pt x="26" y="353"/>
                    <a:pt x="26" y="353"/>
                    <a:pt x="26" y="353"/>
                  </a:cubicBezTo>
                  <a:cubicBezTo>
                    <a:pt x="26" y="353"/>
                    <a:pt x="26" y="353"/>
                    <a:pt x="26" y="353"/>
                  </a:cubicBezTo>
                  <a:cubicBezTo>
                    <a:pt x="26" y="354"/>
                    <a:pt x="26" y="354"/>
                    <a:pt x="26" y="354"/>
                  </a:cubicBezTo>
                  <a:cubicBezTo>
                    <a:pt x="27" y="355"/>
                    <a:pt x="27" y="355"/>
                    <a:pt x="27" y="355"/>
                  </a:cubicBezTo>
                  <a:cubicBezTo>
                    <a:pt x="28" y="354"/>
                    <a:pt x="28" y="354"/>
                    <a:pt x="28" y="354"/>
                  </a:cubicBezTo>
                  <a:cubicBezTo>
                    <a:pt x="28" y="355"/>
                    <a:pt x="28" y="355"/>
                    <a:pt x="28" y="355"/>
                  </a:cubicBezTo>
                  <a:cubicBezTo>
                    <a:pt x="28" y="356"/>
                    <a:pt x="28" y="356"/>
                    <a:pt x="28" y="35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5" y="358"/>
                    <a:pt x="25" y="358"/>
                    <a:pt x="25" y="358"/>
                  </a:cubicBezTo>
                  <a:cubicBezTo>
                    <a:pt x="26" y="359"/>
                    <a:pt x="26" y="359"/>
                    <a:pt x="26" y="359"/>
                  </a:cubicBezTo>
                  <a:cubicBezTo>
                    <a:pt x="28" y="359"/>
                    <a:pt x="28" y="359"/>
                    <a:pt x="28" y="359"/>
                  </a:cubicBezTo>
                  <a:cubicBezTo>
                    <a:pt x="28" y="360"/>
                    <a:pt x="28" y="360"/>
                    <a:pt x="28" y="360"/>
                  </a:cubicBezTo>
                  <a:cubicBezTo>
                    <a:pt x="29" y="361"/>
                    <a:pt x="29" y="361"/>
                    <a:pt x="29" y="361"/>
                  </a:cubicBezTo>
                  <a:cubicBezTo>
                    <a:pt x="30" y="361"/>
                    <a:pt x="30" y="361"/>
                    <a:pt x="30" y="361"/>
                  </a:cubicBezTo>
                  <a:cubicBezTo>
                    <a:pt x="31" y="360"/>
                    <a:pt x="31" y="360"/>
                    <a:pt x="31" y="360"/>
                  </a:cubicBezTo>
                  <a:cubicBezTo>
                    <a:pt x="31" y="362"/>
                    <a:pt x="31" y="362"/>
                    <a:pt x="31" y="362"/>
                  </a:cubicBezTo>
                  <a:cubicBezTo>
                    <a:pt x="31" y="364"/>
                    <a:pt x="31" y="364"/>
                    <a:pt x="31" y="364"/>
                  </a:cubicBezTo>
                  <a:cubicBezTo>
                    <a:pt x="30" y="364"/>
                    <a:pt x="30" y="364"/>
                    <a:pt x="30" y="364"/>
                  </a:cubicBezTo>
                  <a:cubicBezTo>
                    <a:pt x="29" y="363"/>
                    <a:pt x="29" y="363"/>
                    <a:pt x="29" y="363"/>
                  </a:cubicBezTo>
                  <a:cubicBezTo>
                    <a:pt x="29" y="363"/>
                    <a:pt x="29" y="363"/>
                    <a:pt x="29" y="363"/>
                  </a:cubicBezTo>
                  <a:cubicBezTo>
                    <a:pt x="28" y="364"/>
                    <a:pt x="28" y="364"/>
                    <a:pt x="28" y="364"/>
                  </a:cubicBezTo>
                  <a:cubicBezTo>
                    <a:pt x="30" y="366"/>
                    <a:pt x="30" y="366"/>
                    <a:pt x="30" y="366"/>
                  </a:cubicBezTo>
                  <a:cubicBezTo>
                    <a:pt x="30" y="366"/>
                    <a:pt x="30" y="366"/>
                    <a:pt x="30" y="366"/>
                  </a:cubicBezTo>
                  <a:cubicBezTo>
                    <a:pt x="31" y="368"/>
                    <a:pt x="31" y="368"/>
                    <a:pt x="31" y="368"/>
                  </a:cubicBezTo>
                  <a:cubicBezTo>
                    <a:pt x="32" y="369"/>
                    <a:pt x="32" y="369"/>
                    <a:pt x="32" y="369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4" y="370"/>
                    <a:pt x="34" y="370"/>
                    <a:pt x="34" y="370"/>
                  </a:cubicBezTo>
                  <a:cubicBezTo>
                    <a:pt x="34" y="368"/>
                    <a:pt x="34" y="368"/>
                    <a:pt x="34" y="368"/>
                  </a:cubicBezTo>
                  <a:cubicBezTo>
                    <a:pt x="34" y="367"/>
                    <a:pt x="34" y="367"/>
                    <a:pt x="34" y="367"/>
                  </a:cubicBezTo>
                  <a:cubicBezTo>
                    <a:pt x="34" y="366"/>
                    <a:pt x="34" y="366"/>
                    <a:pt x="34" y="366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35" y="368"/>
                    <a:pt x="35" y="368"/>
                    <a:pt x="35" y="368"/>
                  </a:cubicBezTo>
                  <a:cubicBezTo>
                    <a:pt x="36" y="369"/>
                    <a:pt x="36" y="369"/>
                    <a:pt x="36" y="369"/>
                  </a:cubicBezTo>
                  <a:cubicBezTo>
                    <a:pt x="37" y="368"/>
                    <a:pt x="37" y="368"/>
                    <a:pt x="37" y="368"/>
                  </a:cubicBezTo>
                  <a:cubicBezTo>
                    <a:pt x="38" y="367"/>
                    <a:pt x="38" y="367"/>
                    <a:pt x="38" y="367"/>
                  </a:cubicBezTo>
                  <a:cubicBezTo>
                    <a:pt x="38" y="365"/>
                    <a:pt x="38" y="365"/>
                    <a:pt x="38" y="365"/>
                  </a:cubicBezTo>
                  <a:cubicBezTo>
                    <a:pt x="37" y="365"/>
                    <a:pt x="37" y="365"/>
                    <a:pt x="37" y="365"/>
                  </a:cubicBezTo>
                  <a:cubicBezTo>
                    <a:pt x="35" y="365"/>
                    <a:pt x="35" y="365"/>
                    <a:pt x="35" y="365"/>
                  </a:cubicBezTo>
                  <a:cubicBezTo>
                    <a:pt x="35" y="364"/>
                    <a:pt x="35" y="364"/>
                    <a:pt x="35" y="364"/>
                  </a:cubicBezTo>
                  <a:cubicBezTo>
                    <a:pt x="36" y="364"/>
                    <a:pt x="36" y="364"/>
                    <a:pt x="36" y="364"/>
                  </a:cubicBezTo>
                  <a:cubicBezTo>
                    <a:pt x="39" y="365"/>
                    <a:pt x="39" y="365"/>
                    <a:pt x="39" y="365"/>
                  </a:cubicBezTo>
                  <a:cubicBezTo>
                    <a:pt x="39" y="366"/>
                    <a:pt x="39" y="366"/>
                    <a:pt x="39" y="366"/>
                  </a:cubicBezTo>
                  <a:cubicBezTo>
                    <a:pt x="41" y="366"/>
                    <a:pt x="41" y="366"/>
                    <a:pt x="41" y="366"/>
                  </a:cubicBezTo>
                  <a:cubicBezTo>
                    <a:pt x="41" y="364"/>
                    <a:pt x="41" y="364"/>
                    <a:pt x="41" y="364"/>
                  </a:cubicBezTo>
                  <a:cubicBezTo>
                    <a:pt x="39" y="363"/>
                    <a:pt x="39" y="363"/>
                    <a:pt x="39" y="363"/>
                  </a:cubicBezTo>
                  <a:cubicBezTo>
                    <a:pt x="36" y="363"/>
                    <a:pt x="36" y="363"/>
                    <a:pt x="36" y="363"/>
                  </a:cubicBezTo>
                  <a:cubicBezTo>
                    <a:pt x="36" y="362"/>
                    <a:pt x="36" y="362"/>
                    <a:pt x="36" y="362"/>
                  </a:cubicBezTo>
                  <a:cubicBezTo>
                    <a:pt x="37" y="362"/>
                    <a:pt x="37" y="362"/>
                    <a:pt x="37" y="362"/>
                  </a:cubicBezTo>
                  <a:cubicBezTo>
                    <a:pt x="39" y="363"/>
                    <a:pt x="39" y="363"/>
                    <a:pt x="39" y="363"/>
                  </a:cubicBezTo>
                  <a:cubicBezTo>
                    <a:pt x="42" y="365"/>
                    <a:pt x="42" y="365"/>
                    <a:pt x="42" y="365"/>
                  </a:cubicBezTo>
                  <a:cubicBezTo>
                    <a:pt x="43" y="367"/>
                    <a:pt x="43" y="367"/>
                    <a:pt x="43" y="367"/>
                  </a:cubicBezTo>
                  <a:cubicBezTo>
                    <a:pt x="41" y="368"/>
                    <a:pt x="41" y="368"/>
                    <a:pt x="41" y="368"/>
                  </a:cubicBezTo>
                  <a:cubicBezTo>
                    <a:pt x="41" y="369"/>
                    <a:pt x="41" y="369"/>
                    <a:pt x="41" y="369"/>
                  </a:cubicBezTo>
                  <a:cubicBezTo>
                    <a:pt x="42" y="372"/>
                    <a:pt x="42" y="372"/>
                    <a:pt x="42" y="372"/>
                  </a:cubicBezTo>
                  <a:cubicBezTo>
                    <a:pt x="42" y="373"/>
                    <a:pt x="42" y="373"/>
                    <a:pt x="42" y="373"/>
                  </a:cubicBezTo>
                  <a:cubicBezTo>
                    <a:pt x="41" y="374"/>
                    <a:pt x="41" y="374"/>
                    <a:pt x="41" y="374"/>
                  </a:cubicBezTo>
                  <a:cubicBezTo>
                    <a:pt x="42" y="372"/>
                    <a:pt x="42" y="372"/>
                    <a:pt x="42" y="372"/>
                  </a:cubicBezTo>
                  <a:cubicBezTo>
                    <a:pt x="41" y="369"/>
                    <a:pt x="41" y="369"/>
                    <a:pt x="41" y="369"/>
                  </a:cubicBezTo>
                  <a:cubicBezTo>
                    <a:pt x="39" y="368"/>
                    <a:pt x="39" y="368"/>
                    <a:pt x="39" y="368"/>
                  </a:cubicBezTo>
                  <a:cubicBezTo>
                    <a:pt x="39" y="369"/>
                    <a:pt x="39" y="369"/>
                    <a:pt x="39" y="369"/>
                  </a:cubicBezTo>
                  <a:cubicBezTo>
                    <a:pt x="38" y="370"/>
                    <a:pt x="38" y="370"/>
                    <a:pt x="38" y="370"/>
                  </a:cubicBezTo>
                  <a:cubicBezTo>
                    <a:pt x="39" y="371"/>
                    <a:pt x="39" y="371"/>
                    <a:pt x="39" y="371"/>
                  </a:cubicBezTo>
                  <a:cubicBezTo>
                    <a:pt x="39" y="373"/>
                    <a:pt x="39" y="373"/>
                    <a:pt x="39" y="373"/>
                  </a:cubicBezTo>
                  <a:cubicBezTo>
                    <a:pt x="38" y="372"/>
                    <a:pt x="38" y="372"/>
                    <a:pt x="38" y="372"/>
                  </a:cubicBezTo>
                  <a:cubicBezTo>
                    <a:pt x="38" y="371"/>
                    <a:pt x="38" y="371"/>
                    <a:pt x="38" y="371"/>
                  </a:cubicBezTo>
                  <a:cubicBezTo>
                    <a:pt x="37" y="371"/>
                    <a:pt x="37" y="371"/>
                    <a:pt x="37" y="371"/>
                  </a:cubicBezTo>
                  <a:cubicBezTo>
                    <a:pt x="35" y="372"/>
                    <a:pt x="35" y="372"/>
                    <a:pt x="35" y="372"/>
                  </a:cubicBezTo>
                  <a:cubicBezTo>
                    <a:pt x="33" y="372"/>
                    <a:pt x="33" y="372"/>
                    <a:pt x="33" y="372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73"/>
                    <a:pt x="33" y="373"/>
                    <a:pt x="33" y="373"/>
                  </a:cubicBezTo>
                  <a:cubicBezTo>
                    <a:pt x="33" y="375"/>
                    <a:pt x="33" y="375"/>
                    <a:pt x="33" y="375"/>
                  </a:cubicBezTo>
                  <a:cubicBezTo>
                    <a:pt x="34" y="377"/>
                    <a:pt x="34" y="377"/>
                    <a:pt x="34" y="377"/>
                  </a:cubicBezTo>
                  <a:cubicBezTo>
                    <a:pt x="34" y="378"/>
                    <a:pt x="34" y="378"/>
                    <a:pt x="34" y="378"/>
                  </a:cubicBezTo>
                  <a:cubicBezTo>
                    <a:pt x="34" y="379"/>
                    <a:pt x="34" y="379"/>
                    <a:pt x="34" y="379"/>
                  </a:cubicBezTo>
                  <a:cubicBezTo>
                    <a:pt x="34" y="379"/>
                    <a:pt x="34" y="379"/>
                    <a:pt x="34" y="379"/>
                  </a:cubicBezTo>
                  <a:cubicBezTo>
                    <a:pt x="35" y="380"/>
                    <a:pt x="35" y="380"/>
                    <a:pt x="35" y="380"/>
                  </a:cubicBezTo>
                  <a:cubicBezTo>
                    <a:pt x="36" y="378"/>
                    <a:pt x="36" y="378"/>
                    <a:pt x="36" y="378"/>
                  </a:cubicBezTo>
                  <a:cubicBezTo>
                    <a:pt x="37" y="379"/>
                    <a:pt x="37" y="379"/>
                    <a:pt x="37" y="379"/>
                  </a:cubicBezTo>
                  <a:cubicBezTo>
                    <a:pt x="38" y="379"/>
                    <a:pt x="38" y="379"/>
                    <a:pt x="38" y="379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7" y="380"/>
                    <a:pt x="37" y="380"/>
                    <a:pt x="37" y="380"/>
                  </a:cubicBezTo>
                  <a:cubicBezTo>
                    <a:pt x="36" y="381"/>
                    <a:pt x="36" y="381"/>
                    <a:pt x="36" y="381"/>
                  </a:cubicBezTo>
                  <a:cubicBezTo>
                    <a:pt x="36" y="382"/>
                    <a:pt x="36" y="382"/>
                    <a:pt x="36" y="382"/>
                  </a:cubicBezTo>
                  <a:cubicBezTo>
                    <a:pt x="38" y="382"/>
                    <a:pt x="38" y="382"/>
                    <a:pt x="38" y="382"/>
                  </a:cubicBezTo>
                  <a:cubicBezTo>
                    <a:pt x="40" y="384"/>
                    <a:pt x="40" y="384"/>
                    <a:pt x="40" y="384"/>
                  </a:cubicBezTo>
                  <a:cubicBezTo>
                    <a:pt x="41" y="383"/>
                    <a:pt x="41" y="383"/>
                    <a:pt x="41" y="383"/>
                  </a:cubicBezTo>
                  <a:cubicBezTo>
                    <a:pt x="42" y="382"/>
                    <a:pt x="42" y="382"/>
                    <a:pt x="42" y="382"/>
                  </a:cubicBezTo>
                  <a:cubicBezTo>
                    <a:pt x="41" y="380"/>
                    <a:pt x="41" y="380"/>
                    <a:pt x="41" y="380"/>
                  </a:cubicBezTo>
                  <a:cubicBezTo>
                    <a:pt x="42" y="379"/>
                    <a:pt x="42" y="379"/>
                    <a:pt x="42" y="379"/>
                  </a:cubicBezTo>
                  <a:cubicBezTo>
                    <a:pt x="41" y="378"/>
                    <a:pt x="41" y="378"/>
                    <a:pt x="41" y="378"/>
                  </a:cubicBezTo>
                  <a:cubicBezTo>
                    <a:pt x="41" y="378"/>
                    <a:pt x="41" y="378"/>
                    <a:pt x="41" y="378"/>
                  </a:cubicBezTo>
                  <a:cubicBezTo>
                    <a:pt x="39" y="378"/>
                    <a:pt x="39" y="378"/>
                    <a:pt x="39" y="378"/>
                  </a:cubicBezTo>
                  <a:cubicBezTo>
                    <a:pt x="40" y="377"/>
                    <a:pt x="40" y="377"/>
                    <a:pt x="40" y="377"/>
                  </a:cubicBezTo>
                  <a:cubicBezTo>
                    <a:pt x="41" y="377"/>
                    <a:pt x="41" y="377"/>
                    <a:pt x="41" y="377"/>
                  </a:cubicBezTo>
                  <a:cubicBezTo>
                    <a:pt x="41" y="376"/>
                    <a:pt x="41" y="376"/>
                    <a:pt x="41" y="376"/>
                  </a:cubicBezTo>
                  <a:cubicBezTo>
                    <a:pt x="42" y="375"/>
                    <a:pt x="42" y="375"/>
                    <a:pt x="42" y="375"/>
                  </a:cubicBezTo>
                  <a:cubicBezTo>
                    <a:pt x="43" y="376"/>
                    <a:pt x="43" y="376"/>
                    <a:pt x="43" y="376"/>
                  </a:cubicBezTo>
                  <a:cubicBezTo>
                    <a:pt x="44" y="375"/>
                    <a:pt x="44" y="375"/>
                    <a:pt x="44" y="375"/>
                  </a:cubicBezTo>
                  <a:cubicBezTo>
                    <a:pt x="45" y="376"/>
                    <a:pt x="45" y="376"/>
                    <a:pt x="45" y="376"/>
                  </a:cubicBezTo>
                  <a:cubicBezTo>
                    <a:pt x="46" y="377"/>
                    <a:pt x="46" y="377"/>
                    <a:pt x="46" y="377"/>
                  </a:cubicBezTo>
                  <a:cubicBezTo>
                    <a:pt x="46" y="376"/>
                    <a:pt x="46" y="376"/>
                    <a:pt x="46" y="376"/>
                  </a:cubicBezTo>
                  <a:cubicBezTo>
                    <a:pt x="48" y="375"/>
                    <a:pt x="48" y="375"/>
                    <a:pt x="48" y="375"/>
                  </a:cubicBezTo>
                  <a:cubicBezTo>
                    <a:pt x="49" y="376"/>
                    <a:pt x="49" y="376"/>
                    <a:pt x="49" y="376"/>
                  </a:cubicBezTo>
                  <a:cubicBezTo>
                    <a:pt x="51" y="376"/>
                    <a:pt x="51" y="376"/>
                    <a:pt x="51" y="376"/>
                  </a:cubicBezTo>
                  <a:cubicBezTo>
                    <a:pt x="52" y="376"/>
                    <a:pt x="52" y="376"/>
                    <a:pt x="52" y="376"/>
                  </a:cubicBezTo>
                  <a:cubicBezTo>
                    <a:pt x="53" y="377"/>
                    <a:pt x="53" y="377"/>
                    <a:pt x="53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1" y="378"/>
                    <a:pt x="51" y="378"/>
                    <a:pt x="51" y="378"/>
                  </a:cubicBezTo>
                  <a:cubicBezTo>
                    <a:pt x="50" y="378"/>
                    <a:pt x="50" y="378"/>
                    <a:pt x="50" y="378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48" y="377"/>
                    <a:pt x="48" y="377"/>
                    <a:pt x="48" y="377"/>
                  </a:cubicBezTo>
                  <a:cubicBezTo>
                    <a:pt x="45" y="380"/>
                    <a:pt x="45" y="380"/>
                    <a:pt x="45" y="380"/>
                  </a:cubicBezTo>
                  <a:cubicBezTo>
                    <a:pt x="44" y="380"/>
                    <a:pt x="44" y="380"/>
                    <a:pt x="44" y="380"/>
                  </a:cubicBezTo>
                  <a:cubicBezTo>
                    <a:pt x="43" y="380"/>
                    <a:pt x="43" y="380"/>
                    <a:pt x="43" y="380"/>
                  </a:cubicBezTo>
                  <a:cubicBezTo>
                    <a:pt x="42" y="381"/>
                    <a:pt x="42" y="381"/>
                    <a:pt x="42" y="381"/>
                  </a:cubicBezTo>
                  <a:cubicBezTo>
                    <a:pt x="43" y="382"/>
                    <a:pt x="43" y="382"/>
                    <a:pt x="43" y="382"/>
                  </a:cubicBezTo>
                  <a:cubicBezTo>
                    <a:pt x="42" y="383"/>
                    <a:pt x="42" y="383"/>
                    <a:pt x="42" y="383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2" y="385"/>
                    <a:pt x="42" y="385"/>
                    <a:pt x="42" y="385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4" y="387"/>
                    <a:pt x="44" y="387"/>
                    <a:pt x="44" y="387"/>
                  </a:cubicBezTo>
                  <a:cubicBezTo>
                    <a:pt x="46" y="389"/>
                    <a:pt x="46" y="389"/>
                    <a:pt x="46" y="389"/>
                  </a:cubicBezTo>
                  <a:cubicBezTo>
                    <a:pt x="47" y="389"/>
                    <a:pt x="47" y="389"/>
                    <a:pt x="47" y="389"/>
                  </a:cubicBezTo>
                  <a:cubicBezTo>
                    <a:pt x="47" y="388"/>
                    <a:pt x="47" y="388"/>
                    <a:pt x="47" y="388"/>
                  </a:cubicBezTo>
                  <a:cubicBezTo>
                    <a:pt x="47" y="387"/>
                    <a:pt x="47" y="387"/>
                    <a:pt x="47" y="387"/>
                  </a:cubicBezTo>
                  <a:cubicBezTo>
                    <a:pt x="48" y="385"/>
                    <a:pt x="48" y="385"/>
                    <a:pt x="48" y="385"/>
                  </a:cubicBezTo>
                  <a:cubicBezTo>
                    <a:pt x="49" y="385"/>
                    <a:pt x="49" y="385"/>
                    <a:pt x="49" y="385"/>
                  </a:cubicBezTo>
                  <a:cubicBezTo>
                    <a:pt x="49" y="384"/>
                    <a:pt x="49" y="384"/>
                    <a:pt x="49" y="384"/>
                  </a:cubicBezTo>
                  <a:cubicBezTo>
                    <a:pt x="48" y="383"/>
                    <a:pt x="48" y="383"/>
                    <a:pt x="48" y="383"/>
                  </a:cubicBezTo>
                  <a:cubicBezTo>
                    <a:pt x="50" y="382"/>
                    <a:pt x="50" y="382"/>
                    <a:pt x="50" y="382"/>
                  </a:cubicBezTo>
                  <a:cubicBezTo>
                    <a:pt x="51" y="381"/>
                    <a:pt x="51" y="381"/>
                    <a:pt x="51" y="381"/>
                  </a:cubicBezTo>
                  <a:cubicBezTo>
                    <a:pt x="53" y="379"/>
                    <a:pt x="53" y="379"/>
                    <a:pt x="53" y="379"/>
                  </a:cubicBezTo>
                  <a:cubicBezTo>
                    <a:pt x="54" y="378"/>
                    <a:pt x="54" y="378"/>
                    <a:pt x="54" y="378"/>
                  </a:cubicBezTo>
                  <a:cubicBezTo>
                    <a:pt x="54" y="379"/>
                    <a:pt x="54" y="379"/>
                    <a:pt x="54" y="379"/>
                  </a:cubicBezTo>
                  <a:cubicBezTo>
                    <a:pt x="55" y="379"/>
                    <a:pt x="55" y="379"/>
                    <a:pt x="55" y="379"/>
                  </a:cubicBezTo>
                  <a:cubicBezTo>
                    <a:pt x="56" y="379"/>
                    <a:pt x="56" y="379"/>
                    <a:pt x="56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5" y="380"/>
                    <a:pt x="55" y="380"/>
                    <a:pt x="55" y="380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4" y="383"/>
                    <a:pt x="54" y="383"/>
                    <a:pt x="54" y="383"/>
                  </a:cubicBezTo>
                  <a:cubicBezTo>
                    <a:pt x="53" y="384"/>
                    <a:pt x="53" y="384"/>
                    <a:pt x="53" y="384"/>
                  </a:cubicBezTo>
                  <a:cubicBezTo>
                    <a:pt x="53" y="386"/>
                    <a:pt x="53" y="386"/>
                    <a:pt x="53" y="386"/>
                  </a:cubicBezTo>
                  <a:cubicBezTo>
                    <a:pt x="53" y="387"/>
                    <a:pt x="53" y="387"/>
                    <a:pt x="53" y="387"/>
                  </a:cubicBezTo>
                  <a:cubicBezTo>
                    <a:pt x="52" y="388"/>
                    <a:pt x="52" y="388"/>
                    <a:pt x="52" y="388"/>
                  </a:cubicBezTo>
                  <a:cubicBezTo>
                    <a:pt x="51" y="389"/>
                    <a:pt x="51" y="389"/>
                    <a:pt x="51" y="389"/>
                  </a:cubicBezTo>
                  <a:cubicBezTo>
                    <a:pt x="51" y="388"/>
                    <a:pt x="51" y="388"/>
                    <a:pt x="51" y="388"/>
                  </a:cubicBezTo>
                  <a:cubicBezTo>
                    <a:pt x="52" y="388"/>
                    <a:pt x="52" y="388"/>
                    <a:pt x="52" y="388"/>
                  </a:cubicBezTo>
                  <a:cubicBezTo>
                    <a:pt x="52" y="386"/>
                    <a:pt x="52" y="386"/>
                    <a:pt x="52" y="386"/>
                  </a:cubicBezTo>
                  <a:cubicBezTo>
                    <a:pt x="51" y="385"/>
                    <a:pt x="51" y="385"/>
                    <a:pt x="51" y="385"/>
                  </a:cubicBezTo>
                  <a:cubicBezTo>
                    <a:pt x="50" y="386"/>
                    <a:pt x="50" y="386"/>
                    <a:pt x="50" y="386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49" y="387"/>
                    <a:pt x="49" y="387"/>
                    <a:pt x="49" y="387"/>
                  </a:cubicBezTo>
                  <a:cubicBezTo>
                    <a:pt x="48" y="388"/>
                    <a:pt x="48" y="388"/>
                    <a:pt x="48" y="388"/>
                  </a:cubicBezTo>
                  <a:cubicBezTo>
                    <a:pt x="49" y="389"/>
                    <a:pt x="49" y="389"/>
                    <a:pt x="49" y="389"/>
                  </a:cubicBezTo>
                  <a:cubicBezTo>
                    <a:pt x="52" y="392"/>
                    <a:pt x="52" y="392"/>
                    <a:pt x="52" y="392"/>
                  </a:cubicBezTo>
                  <a:cubicBezTo>
                    <a:pt x="54" y="392"/>
                    <a:pt x="54" y="392"/>
                    <a:pt x="54" y="392"/>
                  </a:cubicBezTo>
                  <a:cubicBezTo>
                    <a:pt x="56" y="393"/>
                    <a:pt x="56" y="393"/>
                    <a:pt x="56" y="393"/>
                  </a:cubicBezTo>
                  <a:cubicBezTo>
                    <a:pt x="57" y="393"/>
                    <a:pt x="57" y="393"/>
                    <a:pt x="57" y="393"/>
                  </a:cubicBezTo>
                  <a:cubicBezTo>
                    <a:pt x="58" y="394"/>
                    <a:pt x="58" y="394"/>
                    <a:pt x="58" y="394"/>
                  </a:cubicBezTo>
                  <a:cubicBezTo>
                    <a:pt x="59" y="393"/>
                    <a:pt x="59" y="393"/>
                    <a:pt x="59" y="393"/>
                  </a:cubicBezTo>
                  <a:cubicBezTo>
                    <a:pt x="60" y="391"/>
                    <a:pt x="60" y="391"/>
                    <a:pt x="60" y="391"/>
                  </a:cubicBezTo>
                  <a:cubicBezTo>
                    <a:pt x="59" y="388"/>
                    <a:pt x="59" y="388"/>
                    <a:pt x="59" y="388"/>
                  </a:cubicBezTo>
                  <a:cubicBezTo>
                    <a:pt x="59" y="387"/>
                    <a:pt x="59" y="387"/>
                    <a:pt x="59" y="387"/>
                  </a:cubicBezTo>
                  <a:cubicBezTo>
                    <a:pt x="59" y="386"/>
                    <a:pt x="59" y="386"/>
                    <a:pt x="59" y="386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60" y="381"/>
                    <a:pt x="60" y="381"/>
                    <a:pt x="60" y="381"/>
                  </a:cubicBezTo>
                  <a:cubicBezTo>
                    <a:pt x="59" y="379"/>
                    <a:pt x="59" y="379"/>
                    <a:pt x="59" y="379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61" y="377"/>
                    <a:pt x="61" y="377"/>
                    <a:pt x="61" y="377"/>
                  </a:cubicBezTo>
                  <a:cubicBezTo>
                    <a:pt x="64" y="374"/>
                    <a:pt x="64" y="374"/>
                    <a:pt x="64" y="374"/>
                  </a:cubicBezTo>
                  <a:cubicBezTo>
                    <a:pt x="65" y="374"/>
                    <a:pt x="65" y="374"/>
                    <a:pt x="65" y="374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7" y="373"/>
                    <a:pt x="67" y="373"/>
                    <a:pt x="67" y="373"/>
                  </a:cubicBezTo>
                  <a:cubicBezTo>
                    <a:pt x="67" y="371"/>
                    <a:pt x="67" y="371"/>
                    <a:pt x="67" y="371"/>
                  </a:cubicBezTo>
                  <a:cubicBezTo>
                    <a:pt x="68" y="370"/>
                    <a:pt x="68" y="370"/>
                    <a:pt x="68" y="370"/>
                  </a:cubicBezTo>
                  <a:cubicBezTo>
                    <a:pt x="70" y="369"/>
                    <a:pt x="70" y="369"/>
                    <a:pt x="70" y="369"/>
                  </a:cubicBezTo>
                  <a:cubicBezTo>
                    <a:pt x="72" y="371"/>
                    <a:pt x="72" y="371"/>
                    <a:pt x="72" y="371"/>
                  </a:cubicBezTo>
                  <a:cubicBezTo>
                    <a:pt x="73" y="370"/>
                    <a:pt x="73" y="370"/>
                    <a:pt x="73" y="370"/>
                  </a:cubicBezTo>
                  <a:cubicBezTo>
                    <a:pt x="74" y="370"/>
                    <a:pt x="74" y="370"/>
                    <a:pt x="74" y="370"/>
                  </a:cubicBezTo>
                  <a:close/>
                  <a:moveTo>
                    <a:pt x="91" y="417"/>
                  </a:moveTo>
                  <a:cubicBezTo>
                    <a:pt x="92" y="417"/>
                    <a:pt x="92" y="417"/>
                    <a:pt x="92" y="417"/>
                  </a:cubicBezTo>
                  <a:cubicBezTo>
                    <a:pt x="93" y="416"/>
                    <a:pt x="93" y="416"/>
                    <a:pt x="93" y="416"/>
                  </a:cubicBezTo>
                  <a:cubicBezTo>
                    <a:pt x="92" y="416"/>
                    <a:pt x="92" y="416"/>
                    <a:pt x="92" y="416"/>
                  </a:cubicBezTo>
                  <a:cubicBezTo>
                    <a:pt x="91" y="417"/>
                    <a:pt x="91" y="417"/>
                    <a:pt x="91" y="417"/>
                  </a:cubicBezTo>
                  <a:close/>
                  <a:moveTo>
                    <a:pt x="12" y="257"/>
                  </a:moveTo>
                  <a:cubicBezTo>
                    <a:pt x="10" y="256"/>
                    <a:pt x="10" y="256"/>
                    <a:pt x="10" y="256"/>
                  </a:cubicBezTo>
                  <a:cubicBezTo>
                    <a:pt x="9" y="257"/>
                    <a:pt x="9" y="257"/>
                    <a:pt x="9" y="257"/>
                  </a:cubicBezTo>
                  <a:cubicBezTo>
                    <a:pt x="9" y="258"/>
                    <a:pt x="9" y="258"/>
                    <a:pt x="9" y="258"/>
                  </a:cubicBezTo>
                  <a:cubicBezTo>
                    <a:pt x="11" y="259"/>
                    <a:pt x="11" y="259"/>
                    <a:pt x="11" y="259"/>
                  </a:cubicBezTo>
                  <a:cubicBezTo>
                    <a:pt x="10" y="260"/>
                    <a:pt x="10" y="260"/>
                    <a:pt x="10" y="260"/>
                  </a:cubicBezTo>
                  <a:cubicBezTo>
                    <a:pt x="12" y="262"/>
                    <a:pt x="12" y="262"/>
                    <a:pt x="12" y="262"/>
                  </a:cubicBezTo>
                  <a:cubicBezTo>
                    <a:pt x="12" y="262"/>
                    <a:pt x="12" y="262"/>
                    <a:pt x="12" y="262"/>
                  </a:cubicBezTo>
                  <a:cubicBezTo>
                    <a:pt x="10" y="262"/>
                    <a:pt x="10" y="262"/>
                    <a:pt x="10" y="262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10" y="265"/>
                    <a:pt x="10" y="265"/>
                    <a:pt x="10" y="265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7" y="266"/>
                    <a:pt x="7" y="266"/>
                    <a:pt x="7" y="266"/>
                  </a:cubicBezTo>
                  <a:cubicBezTo>
                    <a:pt x="5" y="265"/>
                    <a:pt x="5" y="265"/>
                    <a:pt x="5" y="265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3" y="254"/>
                    <a:pt x="3" y="254"/>
                    <a:pt x="3" y="254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2"/>
                    <a:pt x="5" y="252"/>
                  </a:cubicBezTo>
                  <a:cubicBezTo>
                    <a:pt x="5" y="251"/>
                    <a:pt x="5" y="251"/>
                    <a:pt x="5" y="251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9" y="248"/>
                    <a:pt x="9" y="248"/>
                    <a:pt x="9" y="248"/>
                  </a:cubicBezTo>
                  <a:cubicBezTo>
                    <a:pt x="11" y="251"/>
                    <a:pt x="11" y="251"/>
                    <a:pt x="11" y="251"/>
                  </a:cubicBezTo>
                  <a:cubicBezTo>
                    <a:pt x="11" y="253"/>
                    <a:pt x="11" y="253"/>
                    <a:pt x="11" y="253"/>
                  </a:cubicBezTo>
                  <a:cubicBezTo>
                    <a:pt x="11" y="254"/>
                    <a:pt x="11" y="254"/>
                    <a:pt x="11" y="254"/>
                  </a:cubicBezTo>
                  <a:cubicBezTo>
                    <a:pt x="11" y="255"/>
                    <a:pt x="11" y="255"/>
                    <a:pt x="11" y="255"/>
                  </a:cubicBezTo>
                  <a:cubicBezTo>
                    <a:pt x="9" y="255"/>
                    <a:pt x="9" y="255"/>
                    <a:pt x="9" y="255"/>
                  </a:cubicBezTo>
                  <a:cubicBezTo>
                    <a:pt x="11" y="256"/>
                    <a:pt x="11" y="256"/>
                    <a:pt x="11" y="256"/>
                  </a:cubicBezTo>
                  <a:cubicBezTo>
                    <a:pt x="12" y="257"/>
                    <a:pt x="12" y="257"/>
                    <a:pt x="12" y="257"/>
                  </a:cubicBezTo>
                  <a:cubicBezTo>
                    <a:pt x="12" y="257"/>
                    <a:pt x="12" y="257"/>
                    <a:pt x="12" y="257"/>
                  </a:cubicBezTo>
                  <a:close/>
                  <a:moveTo>
                    <a:pt x="13" y="253"/>
                  </a:moveTo>
                  <a:cubicBezTo>
                    <a:pt x="14" y="253"/>
                    <a:pt x="14" y="253"/>
                    <a:pt x="14" y="253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4" y="254"/>
                    <a:pt x="14" y="254"/>
                    <a:pt x="14" y="254"/>
                  </a:cubicBezTo>
                  <a:cubicBezTo>
                    <a:pt x="13" y="253"/>
                    <a:pt x="13" y="253"/>
                    <a:pt x="13" y="253"/>
                  </a:cubicBezTo>
                  <a:close/>
                  <a:moveTo>
                    <a:pt x="3" y="270"/>
                  </a:moveTo>
                  <a:cubicBezTo>
                    <a:pt x="3" y="269"/>
                    <a:pt x="3" y="269"/>
                    <a:pt x="3" y="269"/>
                  </a:cubicBezTo>
                  <a:cubicBezTo>
                    <a:pt x="5" y="269"/>
                    <a:pt x="5" y="269"/>
                    <a:pt x="5" y="269"/>
                  </a:cubicBezTo>
                  <a:cubicBezTo>
                    <a:pt x="6" y="270"/>
                    <a:pt x="6" y="270"/>
                    <a:pt x="6" y="270"/>
                  </a:cubicBezTo>
                  <a:cubicBezTo>
                    <a:pt x="3" y="271"/>
                    <a:pt x="3" y="271"/>
                    <a:pt x="3" y="271"/>
                  </a:cubicBezTo>
                  <a:cubicBezTo>
                    <a:pt x="3" y="270"/>
                    <a:pt x="3" y="270"/>
                    <a:pt x="3" y="270"/>
                  </a:cubicBezTo>
                  <a:close/>
                  <a:moveTo>
                    <a:pt x="15" y="271"/>
                  </a:moveTo>
                  <a:cubicBezTo>
                    <a:pt x="16" y="270"/>
                    <a:pt x="16" y="270"/>
                    <a:pt x="16" y="270"/>
                  </a:cubicBezTo>
                  <a:cubicBezTo>
                    <a:pt x="16" y="272"/>
                    <a:pt x="16" y="272"/>
                    <a:pt x="16" y="272"/>
                  </a:cubicBezTo>
                  <a:cubicBezTo>
                    <a:pt x="15" y="273"/>
                    <a:pt x="15" y="273"/>
                    <a:pt x="15" y="273"/>
                  </a:cubicBezTo>
                  <a:cubicBezTo>
                    <a:pt x="15" y="271"/>
                    <a:pt x="15" y="271"/>
                    <a:pt x="15" y="271"/>
                  </a:cubicBezTo>
                  <a:close/>
                  <a:moveTo>
                    <a:pt x="12" y="271"/>
                  </a:moveTo>
                  <a:cubicBezTo>
                    <a:pt x="13" y="272"/>
                    <a:pt x="13" y="272"/>
                    <a:pt x="13" y="272"/>
                  </a:cubicBezTo>
                  <a:cubicBezTo>
                    <a:pt x="14" y="273"/>
                    <a:pt x="14" y="273"/>
                    <a:pt x="14" y="273"/>
                  </a:cubicBezTo>
                  <a:cubicBezTo>
                    <a:pt x="12" y="274"/>
                    <a:pt x="12" y="274"/>
                    <a:pt x="12" y="274"/>
                  </a:cubicBezTo>
                  <a:cubicBezTo>
                    <a:pt x="12" y="273"/>
                    <a:pt x="12" y="273"/>
                    <a:pt x="12" y="273"/>
                  </a:cubicBezTo>
                  <a:cubicBezTo>
                    <a:pt x="11" y="272"/>
                    <a:pt x="11" y="272"/>
                    <a:pt x="11" y="272"/>
                  </a:cubicBezTo>
                  <a:cubicBezTo>
                    <a:pt x="12" y="271"/>
                    <a:pt x="12" y="271"/>
                    <a:pt x="12" y="271"/>
                  </a:cubicBezTo>
                  <a:close/>
                  <a:moveTo>
                    <a:pt x="8" y="271"/>
                  </a:moveTo>
                  <a:cubicBezTo>
                    <a:pt x="8" y="270"/>
                    <a:pt x="8" y="270"/>
                    <a:pt x="8" y="270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8" y="271"/>
                    <a:pt x="8" y="271"/>
                    <a:pt x="8" y="271"/>
                  </a:cubicBezTo>
                  <a:close/>
                  <a:moveTo>
                    <a:pt x="9" y="274"/>
                  </a:moveTo>
                  <a:cubicBezTo>
                    <a:pt x="9" y="274"/>
                    <a:pt x="9" y="274"/>
                    <a:pt x="9" y="274"/>
                  </a:cubicBezTo>
                  <a:cubicBezTo>
                    <a:pt x="10" y="274"/>
                    <a:pt x="10" y="274"/>
                    <a:pt x="10" y="274"/>
                  </a:cubicBezTo>
                  <a:cubicBezTo>
                    <a:pt x="9" y="275"/>
                    <a:pt x="9" y="275"/>
                    <a:pt x="9" y="275"/>
                  </a:cubicBezTo>
                  <a:cubicBezTo>
                    <a:pt x="9" y="274"/>
                    <a:pt x="9" y="274"/>
                    <a:pt x="9" y="274"/>
                  </a:cubicBezTo>
                  <a:close/>
                  <a:moveTo>
                    <a:pt x="6" y="276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9" y="276"/>
                    <a:pt x="9" y="276"/>
                    <a:pt x="9" y="276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7" y="277"/>
                    <a:pt x="7" y="277"/>
                    <a:pt x="7" y="277"/>
                  </a:cubicBezTo>
                  <a:cubicBezTo>
                    <a:pt x="6" y="276"/>
                    <a:pt x="6" y="276"/>
                    <a:pt x="6" y="276"/>
                  </a:cubicBezTo>
                  <a:close/>
                  <a:moveTo>
                    <a:pt x="5" y="279"/>
                  </a:moveTo>
                  <a:cubicBezTo>
                    <a:pt x="6" y="280"/>
                    <a:pt x="6" y="280"/>
                    <a:pt x="6" y="280"/>
                  </a:cubicBezTo>
                  <a:cubicBezTo>
                    <a:pt x="5" y="281"/>
                    <a:pt x="5" y="281"/>
                    <a:pt x="5" y="281"/>
                  </a:cubicBezTo>
                  <a:cubicBezTo>
                    <a:pt x="4" y="280"/>
                    <a:pt x="4" y="280"/>
                    <a:pt x="4" y="280"/>
                  </a:cubicBezTo>
                  <a:cubicBezTo>
                    <a:pt x="5" y="279"/>
                    <a:pt x="5" y="279"/>
                    <a:pt x="5" y="279"/>
                  </a:cubicBezTo>
                  <a:close/>
                  <a:moveTo>
                    <a:pt x="13" y="279"/>
                  </a:moveTo>
                  <a:cubicBezTo>
                    <a:pt x="14" y="281"/>
                    <a:pt x="14" y="281"/>
                    <a:pt x="14" y="281"/>
                  </a:cubicBezTo>
                  <a:cubicBezTo>
                    <a:pt x="13" y="281"/>
                    <a:pt x="13" y="281"/>
                    <a:pt x="13" y="281"/>
                  </a:cubicBezTo>
                  <a:cubicBezTo>
                    <a:pt x="13" y="279"/>
                    <a:pt x="13" y="279"/>
                    <a:pt x="13" y="279"/>
                  </a:cubicBezTo>
                  <a:close/>
                  <a:moveTo>
                    <a:pt x="10" y="278"/>
                  </a:moveTo>
                  <a:cubicBezTo>
                    <a:pt x="12" y="277"/>
                    <a:pt x="12" y="277"/>
                    <a:pt x="12" y="277"/>
                  </a:cubicBezTo>
                  <a:cubicBezTo>
                    <a:pt x="12" y="280"/>
                    <a:pt x="12" y="280"/>
                    <a:pt x="12" y="280"/>
                  </a:cubicBezTo>
                  <a:cubicBezTo>
                    <a:pt x="10" y="278"/>
                    <a:pt x="10" y="278"/>
                    <a:pt x="10" y="278"/>
                  </a:cubicBezTo>
                  <a:close/>
                  <a:moveTo>
                    <a:pt x="7" y="292"/>
                  </a:moveTo>
                  <a:cubicBezTo>
                    <a:pt x="7" y="292"/>
                    <a:pt x="7" y="292"/>
                    <a:pt x="7" y="292"/>
                  </a:cubicBezTo>
                  <a:cubicBezTo>
                    <a:pt x="8" y="293"/>
                    <a:pt x="8" y="293"/>
                    <a:pt x="8" y="293"/>
                  </a:cubicBezTo>
                  <a:cubicBezTo>
                    <a:pt x="7" y="293"/>
                    <a:pt x="7" y="293"/>
                    <a:pt x="7" y="293"/>
                  </a:cubicBezTo>
                  <a:cubicBezTo>
                    <a:pt x="7" y="292"/>
                    <a:pt x="7" y="292"/>
                    <a:pt x="7" y="292"/>
                  </a:cubicBezTo>
                  <a:close/>
                  <a:moveTo>
                    <a:pt x="7" y="280"/>
                  </a:moveTo>
                  <a:cubicBezTo>
                    <a:pt x="7" y="279"/>
                    <a:pt x="7" y="279"/>
                    <a:pt x="7" y="279"/>
                  </a:cubicBezTo>
                  <a:cubicBezTo>
                    <a:pt x="7" y="278"/>
                    <a:pt x="7" y="278"/>
                    <a:pt x="7" y="278"/>
                  </a:cubicBezTo>
                  <a:cubicBezTo>
                    <a:pt x="8" y="278"/>
                    <a:pt x="8" y="278"/>
                    <a:pt x="8" y="278"/>
                  </a:cubicBezTo>
                  <a:cubicBezTo>
                    <a:pt x="9" y="280"/>
                    <a:pt x="9" y="280"/>
                    <a:pt x="9" y="280"/>
                  </a:cubicBezTo>
                  <a:cubicBezTo>
                    <a:pt x="8" y="280"/>
                    <a:pt x="8" y="280"/>
                    <a:pt x="8" y="280"/>
                  </a:cubicBezTo>
                  <a:cubicBezTo>
                    <a:pt x="7" y="280"/>
                    <a:pt x="7" y="280"/>
                    <a:pt x="7" y="280"/>
                  </a:cubicBezTo>
                  <a:close/>
                  <a:moveTo>
                    <a:pt x="3" y="283"/>
                  </a:moveTo>
                  <a:cubicBezTo>
                    <a:pt x="1" y="282"/>
                    <a:pt x="1" y="282"/>
                    <a:pt x="1" y="282"/>
                  </a:cubicBezTo>
                  <a:cubicBezTo>
                    <a:pt x="1" y="281"/>
                    <a:pt x="1" y="281"/>
                    <a:pt x="1" y="281"/>
                  </a:cubicBezTo>
                  <a:cubicBezTo>
                    <a:pt x="3" y="281"/>
                    <a:pt x="3" y="281"/>
                    <a:pt x="3" y="281"/>
                  </a:cubicBezTo>
                  <a:cubicBezTo>
                    <a:pt x="4" y="282"/>
                    <a:pt x="4" y="282"/>
                    <a:pt x="4" y="282"/>
                  </a:cubicBezTo>
                  <a:cubicBezTo>
                    <a:pt x="3" y="283"/>
                    <a:pt x="3" y="283"/>
                    <a:pt x="3" y="283"/>
                  </a:cubicBezTo>
                  <a:close/>
                  <a:moveTo>
                    <a:pt x="9" y="289"/>
                  </a:moveTo>
                  <a:cubicBezTo>
                    <a:pt x="11" y="289"/>
                    <a:pt x="11" y="289"/>
                    <a:pt x="11" y="289"/>
                  </a:cubicBezTo>
                  <a:cubicBezTo>
                    <a:pt x="11" y="291"/>
                    <a:pt x="11" y="291"/>
                    <a:pt x="11" y="291"/>
                  </a:cubicBezTo>
                  <a:cubicBezTo>
                    <a:pt x="9" y="289"/>
                    <a:pt x="9" y="289"/>
                    <a:pt x="9" y="289"/>
                  </a:cubicBezTo>
                  <a:close/>
                  <a:moveTo>
                    <a:pt x="12" y="291"/>
                  </a:moveTo>
                  <a:cubicBezTo>
                    <a:pt x="13" y="291"/>
                    <a:pt x="13" y="291"/>
                    <a:pt x="13" y="291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2" y="291"/>
                    <a:pt x="12" y="291"/>
                    <a:pt x="12" y="291"/>
                  </a:cubicBezTo>
                  <a:close/>
                  <a:moveTo>
                    <a:pt x="15" y="276"/>
                  </a:moveTo>
                  <a:cubicBezTo>
                    <a:pt x="16" y="275"/>
                    <a:pt x="16" y="275"/>
                    <a:pt x="16" y="275"/>
                  </a:cubicBezTo>
                  <a:cubicBezTo>
                    <a:pt x="17" y="277"/>
                    <a:pt x="17" y="277"/>
                    <a:pt x="17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5" y="276"/>
                    <a:pt x="15" y="276"/>
                    <a:pt x="15" y="276"/>
                  </a:cubicBezTo>
                  <a:close/>
                  <a:moveTo>
                    <a:pt x="18" y="277"/>
                  </a:moveTo>
                  <a:cubicBezTo>
                    <a:pt x="19" y="277"/>
                    <a:pt x="19" y="277"/>
                    <a:pt x="19" y="277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21" y="280"/>
                    <a:pt x="21" y="280"/>
                    <a:pt x="21" y="280"/>
                  </a:cubicBezTo>
                  <a:cubicBezTo>
                    <a:pt x="20" y="282"/>
                    <a:pt x="20" y="282"/>
                    <a:pt x="20" y="282"/>
                  </a:cubicBezTo>
                  <a:cubicBezTo>
                    <a:pt x="20" y="283"/>
                    <a:pt x="20" y="283"/>
                    <a:pt x="20" y="283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18" y="283"/>
                    <a:pt x="18" y="283"/>
                    <a:pt x="18" y="283"/>
                  </a:cubicBezTo>
                  <a:cubicBezTo>
                    <a:pt x="17" y="282"/>
                    <a:pt x="17" y="282"/>
                    <a:pt x="17" y="282"/>
                  </a:cubicBezTo>
                  <a:cubicBezTo>
                    <a:pt x="16" y="284"/>
                    <a:pt x="16" y="284"/>
                    <a:pt x="16" y="284"/>
                  </a:cubicBezTo>
                  <a:cubicBezTo>
                    <a:pt x="15" y="282"/>
                    <a:pt x="15" y="282"/>
                    <a:pt x="15" y="282"/>
                  </a:cubicBezTo>
                  <a:cubicBezTo>
                    <a:pt x="15" y="280"/>
                    <a:pt x="15" y="280"/>
                    <a:pt x="15" y="280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7"/>
                    <a:pt x="18" y="277"/>
                    <a:pt x="18" y="277"/>
                  </a:cubicBezTo>
                  <a:close/>
                  <a:moveTo>
                    <a:pt x="8" y="282"/>
                  </a:moveTo>
                  <a:cubicBezTo>
                    <a:pt x="8" y="281"/>
                    <a:pt x="8" y="281"/>
                    <a:pt x="8" y="281"/>
                  </a:cubicBezTo>
                  <a:cubicBezTo>
                    <a:pt x="12" y="281"/>
                    <a:pt x="12" y="281"/>
                    <a:pt x="12" y="281"/>
                  </a:cubicBezTo>
                  <a:cubicBezTo>
                    <a:pt x="11" y="282"/>
                    <a:pt x="11" y="282"/>
                    <a:pt x="11" y="282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9" y="283"/>
                    <a:pt x="9" y="283"/>
                    <a:pt x="9" y="283"/>
                  </a:cubicBezTo>
                  <a:cubicBezTo>
                    <a:pt x="8" y="282"/>
                    <a:pt x="8" y="282"/>
                    <a:pt x="8" y="282"/>
                  </a:cubicBezTo>
                  <a:close/>
                  <a:moveTo>
                    <a:pt x="10" y="286"/>
                  </a:moveTo>
                  <a:cubicBezTo>
                    <a:pt x="9" y="285"/>
                    <a:pt x="9" y="285"/>
                    <a:pt x="9" y="285"/>
                  </a:cubicBezTo>
                  <a:cubicBezTo>
                    <a:pt x="11" y="284"/>
                    <a:pt x="11" y="284"/>
                    <a:pt x="11" y="284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2" y="286"/>
                    <a:pt x="12" y="286"/>
                    <a:pt x="12" y="286"/>
                  </a:cubicBezTo>
                  <a:cubicBezTo>
                    <a:pt x="10" y="286"/>
                    <a:pt x="10" y="286"/>
                    <a:pt x="10" y="286"/>
                  </a:cubicBezTo>
                  <a:close/>
                  <a:moveTo>
                    <a:pt x="11" y="287"/>
                  </a:moveTo>
                  <a:cubicBezTo>
                    <a:pt x="12" y="286"/>
                    <a:pt x="12" y="286"/>
                    <a:pt x="12" y="286"/>
                  </a:cubicBezTo>
                  <a:cubicBezTo>
                    <a:pt x="14" y="286"/>
                    <a:pt x="14" y="286"/>
                    <a:pt x="14" y="286"/>
                  </a:cubicBezTo>
                  <a:cubicBezTo>
                    <a:pt x="14" y="289"/>
                    <a:pt x="14" y="289"/>
                    <a:pt x="14" y="289"/>
                  </a:cubicBezTo>
                  <a:cubicBezTo>
                    <a:pt x="13" y="290"/>
                    <a:pt x="13" y="290"/>
                    <a:pt x="13" y="290"/>
                  </a:cubicBezTo>
                  <a:cubicBezTo>
                    <a:pt x="12" y="290"/>
                    <a:pt x="12" y="290"/>
                    <a:pt x="12" y="290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1" y="287"/>
                    <a:pt x="11" y="287"/>
                    <a:pt x="11" y="287"/>
                  </a:cubicBezTo>
                  <a:close/>
                  <a:moveTo>
                    <a:pt x="8" y="292"/>
                  </a:moveTo>
                  <a:cubicBezTo>
                    <a:pt x="9" y="291"/>
                    <a:pt x="9" y="291"/>
                    <a:pt x="9" y="291"/>
                  </a:cubicBezTo>
                  <a:cubicBezTo>
                    <a:pt x="9" y="291"/>
                    <a:pt x="9" y="291"/>
                    <a:pt x="9" y="291"/>
                  </a:cubicBezTo>
                  <a:cubicBezTo>
                    <a:pt x="11" y="292"/>
                    <a:pt x="11" y="292"/>
                    <a:pt x="11" y="292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8" y="292"/>
                    <a:pt x="8" y="292"/>
                    <a:pt x="8" y="292"/>
                  </a:cubicBezTo>
                  <a:close/>
                  <a:moveTo>
                    <a:pt x="13" y="326"/>
                  </a:moveTo>
                  <a:cubicBezTo>
                    <a:pt x="14" y="325"/>
                    <a:pt x="14" y="325"/>
                    <a:pt x="14" y="325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13" y="325"/>
                    <a:pt x="13" y="325"/>
                    <a:pt x="13" y="325"/>
                  </a:cubicBezTo>
                  <a:cubicBezTo>
                    <a:pt x="11" y="322"/>
                    <a:pt x="11" y="322"/>
                    <a:pt x="11" y="322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10" y="319"/>
                    <a:pt x="10" y="319"/>
                    <a:pt x="10" y="319"/>
                  </a:cubicBezTo>
                  <a:cubicBezTo>
                    <a:pt x="11" y="319"/>
                    <a:pt x="11" y="319"/>
                    <a:pt x="11" y="319"/>
                  </a:cubicBezTo>
                  <a:cubicBezTo>
                    <a:pt x="13" y="318"/>
                    <a:pt x="13" y="318"/>
                    <a:pt x="13" y="318"/>
                  </a:cubicBezTo>
                  <a:cubicBezTo>
                    <a:pt x="13" y="321"/>
                    <a:pt x="13" y="321"/>
                    <a:pt x="13" y="321"/>
                  </a:cubicBezTo>
                  <a:cubicBezTo>
                    <a:pt x="14" y="322"/>
                    <a:pt x="14" y="322"/>
                    <a:pt x="14" y="322"/>
                  </a:cubicBezTo>
                  <a:cubicBezTo>
                    <a:pt x="15" y="323"/>
                    <a:pt x="15" y="323"/>
                    <a:pt x="15" y="323"/>
                  </a:cubicBezTo>
                  <a:cubicBezTo>
                    <a:pt x="16" y="325"/>
                    <a:pt x="16" y="325"/>
                    <a:pt x="16" y="325"/>
                  </a:cubicBezTo>
                  <a:cubicBezTo>
                    <a:pt x="17" y="328"/>
                    <a:pt x="17" y="328"/>
                    <a:pt x="17" y="328"/>
                  </a:cubicBezTo>
                  <a:cubicBezTo>
                    <a:pt x="15" y="327"/>
                    <a:pt x="15" y="327"/>
                    <a:pt x="15" y="327"/>
                  </a:cubicBezTo>
                  <a:cubicBezTo>
                    <a:pt x="13" y="328"/>
                    <a:pt x="13" y="328"/>
                    <a:pt x="13" y="328"/>
                  </a:cubicBezTo>
                  <a:cubicBezTo>
                    <a:pt x="13" y="326"/>
                    <a:pt x="13" y="326"/>
                    <a:pt x="13" y="326"/>
                  </a:cubicBezTo>
                  <a:close/>
                  <a:moveTo>
                    <a:pt x="6" y="322"/>
                  </a:moveTo>
                  <a:cubicBezTo>
                    <a:pt x="6" y="321"/>
                    <a:pt x="6" y="321"/>
                    <a:pt x="6" y="321"/>
                  </a:cubicBezTo>
                  <a:cubicBezTo>
                    <a:pt x="7" y="321"/>
                    <a:pt x="7" y="321"/>
                    <a:pt x="7" y="321"/>
                  </a:cubicBezTo>
                  <a:cubicBezTo>
                    <a:pt x="8" y="321"/>
                    <a:pt x="8" y="321"/>
                    <a:pt x="8" y="321"/>
                  </a:cubicBezTo>
                  <a:cubicBezTo>
                    <a:pt x="11" y="325"/>
                    <a:pt x="11" y="325"/>
                    <a:pt x="11" y="325"/>
                  </a:cubicBezTo>
                  <a:cubicBezTo>
                    <a:pt x="12" y="327"/>
                    <a:pt x="12" y="327"/>
                    <a:pt x="12" y="327"/>
                  </a:cubicBezTo>
                  <a:cubicBezTo>
                    <a:pt x="12" y="329"/>
                    <a:pt x="12" y="329"/>
                    <a:pt x="12" y="329"/>
                  </a:cubicBezTo>
                  <a:cubicBezTo>
                    <a:pt x="12" y="330"/>
                    <a:pt x="12" y="330"/>
                    <a:pt x="12" y="330"/>
                  </a:cubicBezTo>
                  <a:cubicBezTo>
                    <a:pt x="10" y="329"/>
                    <a:pt x="10" y="329"/>
                    <a:pt x="10" y="329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0" y="326"/>
                    <a:pt x="10" y="326"/>
                    <a:pt x="10" y="326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7" y="324"/>
                    <a:pt x="7" y="324"/>
                    <a:pt x="7" y="324"/>
                  </a:cubicBezTo>
                  <a:cubicBezTo>
                    <a:pt x="6" y="322"/>
                    <a:pt x="6" y="322"/>
                    <a:pt x="6" y="322"/>
                  </a:cubicBezTo>
                  <a:close/>
                  <a:moveTo>
                    <a:pt x="7" y="325"/>
                  </a:moveTo>
                  <a:cubicBezTo>
                    <a:pt x="7" y="325"/>
                    <a:pt x="7" y="325"/>
                    <a:pt x="7" y="325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9" y="328"/>
                    <a:pt x="9" y="328"/>
                    <a:pt x="9" y="328"/>
                  </a:cubicBezTo>
                  <a:cubicBezTo>
                    <a:pt x="9" y="329"/>
                    <a:pt x="9" y="329"/>
                    <a:pt x="9" y="329"/>
                  </a:cubicBezTo>
                  <a:cubicBezTo>
                    <a:pt x="8" y="329"/>
                    <a:pt x="8" y="329"/>
                    <a:pt x="8" y="329"/>
                  </a:cubicBezTo>
                  <a:cubicBezTo>
                    <a:pt x="8" y="328"/>
                    <a:pt x="8" y="328"/>
                    <a:pt x="8" y="328"/>
                  </a:cubicBezTo>
                  <a:cubicBezTo>
                    <a:pt x="7" y="328"/>
                    <a:pt x="7" y="328"/>
                    <a:pt x="7" y="328"/>
                  </a:cubicBezTo>
                  <a:cubicBezTo>
                    <a:pt x="7" y="325"/>
                    <a:pt x="7" y="325"/>
                    <a:pt x="7" y="325"/>
                  </a:cubicBezTo>
                  <a:close/>
                  <a:moveTo>
                    <a:pt x="10" y="336"/>
                  </a:moveTo>
                  <a:cubicBezTo>
                    <a:pt x="9" y="335"/>
                    <a:pt x="9" y="335"/>
                    <a:pt x="9" y="335"/>
                  </a:cubicBezTo>
                  <a:cubicBezTo>
                    <a:pt x="9" y="334"/>
                    <a:pt x="9" y="334"/>
                    <a:pt x="9" y="334"/>
                  </a:cubicBezTo>
                  <a:cubicBezTo>
                    <a:pt x="8" y="331"/>
                    <a:pt x="8" y="331"/>
                    <a:pt x="8" y="331"/>
                  </a:cubicBezTo>
                  <a:cubicBezTo>
                    <a:pt x="9" y="330"/>
                    <a:pt x="9" y="330"/>
                    <a:pt x="9" y="330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2" y="332"/>
                    <a:pt x="12" y="332"/>
                    <a:pt x="12" y="332"/>
                  </a:cubicBezTo>
                  <a:cubicBezTo>
                    <a:pt x="12" y="333"/>
                    <a:pt x="12" y="333"/>
                    <a:pt x="12" y="333"/>
                  </a:cubicBezTo>
                  <a:cubicBezTo>
                    <a:pt x="11" y="333"/>
                    <a:pt x="11" y="333"/>
                    <a:pt x="11" y="333"/>
                  </a:cubicBezTo>
                  <a:cubicBezTo>
                    <a:pt x="10" y="336"/>
                    <a:pt x="10" y="336"/>
                    <a:pt x="10" y="336"/>
                  </a:cubicBezTo>
                  <a:close/>
                  <a:moveTo>
                    <a:pt x="12" y="342"/>
                  </a:moveTo>
                  <a:cubicBezTo>
                    <a:pt x="11" y="343"/>
                    <a:pt x="11" y="343"/>
                    <a:pt x="11" y="343"/>
                  </a:cubicBezTo>
                  <a:cubicBezTo>
                    <a:pt x="10" y="342"/>
                    <a:pt x="10" y="342"/>
                    <a:pt x="10" y="342"/>
                  </a:cubicBezTo>
                  <a:cubicBezTo>
                    <a:pt x="11" y="341"/>
                    <a:pt x="11" y="341"/>
                    <a:pt x="11" y="341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2" y="339"/>
                    <a:pt x="12" y="339"/>
                    <a:pt x="12" y="339"/>
                  </a:cubicBezTo>
                  <a:cubicBezTo>
                    <a:pt x="13" y="341"/>
                    <a:pt x="13" y="341"/>
                    <a:pt x="13" y="341"/>
                  </a:cubicBezTo>
                  <a:cubicBezTo>
                    <a:pt x="12" y="342"/>
                    <a:pt x="12" y="342"/>
                    <a:pt x="12" y="342"/>
                  </a:cubicBezTo>
                  <a:close/>
                  <a:moveTo>
                    <a:pt x="17" y="342"/>
                  </a:moveTo>
                  <a:cubicBezTo>
                    <a:pt x="16" y="343"/>
                    <a:pt x="16" y="343"/>
                    <a:pt x="16" y="343"/>
                  </a:cubicBezTo>
                  <a:cubicBezTo>
                    <a:pt x="15" y="344"/>
                    <a:pt x="15" y="344"/>
                    <a:pt x="15" y="344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3" y="340"/>
                    <a:pt x="13" y="340"/>
                    <a:pt x="13" y="340"/>
                  </a:cubicBezTo>
                  <a:cubicBezTo>
                    <a:pt x="12" y="337"/>
                    <a:pt x="12" y="337"/>
                    <a:pt x="12" y="337"/>
                  </a:cubicBezTo>
                  <a:cubicBezTo>
                    <a:pt x="13" y="337"/>
                    <a:pt x="13" y="337"/>
                    <a:pt x="13" y="337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14" y="335"/>
                    <a:pt x="14" y="335"/>
                    <a:pt x="14" y="335"/>
                  </a:cubicBezTo>
                  <a:cubicBezTo>
                    <a:pt x="13" y="335"/>
                    <a:pt x="13" y="335"/>
                    <a:pt x="13" y="335"/>
                  </a:cubicBezTo>
                  <a:cubicBezTo>
                    <a:pt x="13" y="334"/>
                    <a:pt x="13" y="334"/>
                    <a:pt x="13" y="334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12" y="332"/>
                    <a:pt x="12" y="332"/>
                    <a:pt x="12" y="332"/>
                  </a:cubicBezTo>
                  <a:cubicBezTo>
                    <a:pt x="12" y="330"/>
                    <a:pt x="12" y="330"/>
                    <a:pt x="12" y="330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6" y="329"/>
                    <a:pt x="16" y="329"/>
                    <a:pt x="16" y="329"/>
                  </a:cubicBezTo>
                  <a:cubicBezTo>
                    <a:pt x="17" y="330"/>
                    <a:pt x="17" y="330"/>
                    <a:pt x="17" y="330"/>
                  </a:cubicBezTo>
                  <a:cubicBezTo>
                    <a:pt x="18" y="334"/>
                    <a:pt x="18" y="334"/>
                    <a:pt x="18" y="334"/>
                  </a:cubicBezTo>
                  <a:cubicBezTo>
                    <a:pt x="19" y="336"/>
                    <a:pt x="19" y="336"/>
                    <a:pt x="19" y="336"/>
                  </a:cubicBezTo>
                  <a:cubicBezTo>
                    <a:pt x="19" y="339"/>
                    <a:pt x="19" y="339"/>
                    <a:pt x="19" y="339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0" y="345"/>
                    <a:pt x="20" y="345"/>
                    <a:pt x="20" y="345"/>
                  </a:cubicBezTo>
                  <a:cubicBezTo>
                    <a:pt x="18" y="346"/>
                    <a:pt x="18" y="346"/>
                    <a:pt x="18" y="346"/>
                  </a:cubicBezTo>
                  <a:cubicBezTo>
                    <a:pt x="17" y="345"/>
                    <a:pt x="17" y="345"/>
                    <a:pt x="17" y="345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7" y="342"/>
                    <a:pt x="17" y="342"/>
                    <a:pt x="17" y="342"/>
                  </a:cubicBezTo>
                  <a:close/>
                  <a:moveTo>
                    <a:pt x="15" y="350"/>
                  </a:moveTo>
                  <a:cubicBezTo>
                    <a:pt x="15" y="349"/>
                    <a:pt x="15" y="349"/>
                    <a:pt x="15" y="349"/>
                  </a:cubicBezTo>
                  <a:cubicBezTo>
                    <a:pt x="14" y="348"/>
                    <a:pt x="14" y="348"/>
                    <a:pt x="14" y="348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5" y="346"/>
                    <a:pt x="15" y="346"/>
                    <a:pt x="15" y="346"/>
                  </a:cubicBezTo>
                  <a:cubicBezTo>
                    <a:pt x="15" y="346"/>
                    <a:pt x="15" y="346"/>
                    <a:pt x="15" y="346"/>
                  </a:cubicBezTo>
                  <a:cubicBezTo>
                    <a:pt x="16" y="346"/>
                    <a:pt x="16" y="346"/>
                    <a:pt x="16" y="346"/>
                  </a:cubicBezTo>
                  <a:cubicBezTo>
                    <a:pt x="18" y="347"/>
                    <a:pt x="18" y="347"/>
                    <a:pt x="18" y="347"/>
                  </a:cubicBezTo>
                  <a:cubicBezTo>
                    <a:pt x="17" y="348"/>
                    <a:pt x="17" y="348"/>
                    <a:pt x="17" y="348"/>
                  </a:cubicBezTo>
                  <a:cubicBezTo>
                    <a:pt x="17" y="350"/>
                    <a:pt x="17" y="350"/>
                    <a:pt x="17" y="350"/>
                  </a:cubicBezTo>
                  <a:cubicBezTo>
                    <a:pt x="16" y="351"/>
                    <a:pt x="16" y="351"/>
                    <a:pt x="16" y="351"/>
                  </a:cubicBezTo>
                  <a:cubicBezTo>
                    <a:pt x="15" y="350"/>
                    <a:pt x="15" y="350"/>
                    <a:pt x="15" y="350"/>
                  </a:cubicBezTo>
                  <a:close/>
                  <a:moveTo>
                    <a:pt x="14" y="353"/>
                  </a:moveTo>
                  <a:cubicBezTo>
                    <a:pt x="14" y="352"/>
                    <a:pt x="14" y="352"/>
                    <a:pt x="14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4" y="353"/>
                    <a:pt x="14" y="353"/>
                    <a:pt x="14" y="353"/>
                  </a:cubicBezTo>
                  <a:close/>
                  <a:moveTo>
                    <a:pt x="18" y="352"/>
                  </a:moveTo>
                  <a:cubicBezTo>
                    <a:pt x="18" y="353"/>
                    <a:pt x="18" y="353"/>
                    <a:pt x="18" y="353"/>
                  </a:cubicBezTo>
                  <a:cubicBezTo>
                    <a:pt x="18" y="355"/>
                    <a:pt x="18" y="355"/>
                    <a:pt x="18" y="355"/>
                  </a:cubicBezTo>
                  <a:cubicBezTo>
                    <a:pt x="18" y="355"/>
                    <a:pt x="18" y="355"/>
                    <a:pt x="18" y="355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8" y="352"/>
                    <a:pt x="18" y="352"/>
                    <a:pt x="18" y="352"/>
                  </a:cubicBezTo>
                  <a:close/>
                  <a:moveTo>
                    <a:pt x="19" y="351"/>
                  </a:moveTo>
                  <a:cubicBezTo>
                    <a:pt x="19" y="351"/>
                    <a:pt x="19" y="351"/>
                    <a:pt x="19" y="351"/>
                  </a:cubicBezTo>
                  <a:cubicBezTo>
                    <a:pt x="20" y="351"/>
                    <a:pt x="20" y="351"/>
                    <a:pt x="20" y="351"/>
                  </a:cubicBezTo>
                  <a:cubicBezTo>
                    <a:pt x="21" y="352"/>
                    <a:pt x="21" y="352"/>
                    <a:pt x="21" y="352"/>
                  </a:cubicBezTo>
                  <a:cubicBezTo>
                    <a:pt x="22" y="352"/>
                    <a:pt x="22" y="352"/>
                    <a:pt x="22" y="352"/>
                  </a:cubicBezTo>
                  <a:cubicBezTo>
                    <a:pt x="24" y="354"/>
                    <a:pt x="24" y="354"/>
                    <a:pt x="24" y="354"/>
                  </a:cubicBezTo>
                  <a:cubicBezTo>
                    <a:pt x="24" y="356"/>
                    <a:pt x="24" y="356"/>
                    <a:pt x="24" y="356"/>
                  </a:cubicBezTo>
                  <a:cubicBezTo>
                    <a:pt x="22" y="354"/>
                    <a:pt x="22" y="354"/>
                    <a:pt x="22" y="354"/>
                  </a:cubicBezTo>
                  <a:cubicBezTo>
                    <a:pt x="20" y="353"/>
                    <a:pt x="20" y="353"/>
                    <a:pt x="20" y="353"/>
                  </a:cubicBezTo>
                  <a:cubicBezTo>
                    <a:pt x="19" y="351"/>
                    <a:pt x="19" y="351"/>
                    <a:pt x="19" y="351"/>
                  </a:cubicBezTo>
                  <a:close/>
                  <a:moveTo>
                    <a:pt x="19" y="354"/>
                  </a:moveTo>
                  <a:cubicBezTo>
                    <a:pt x="20" y="354"/>
                    <a:pt x="20" y="354"/>
                    <a:pt x="20" y="354"/>
                  </a:cubicBezTo>
                  <a:cubicBezTo>
                    <a:pt x="22" y="355"/>
                    <a:pt x="22" y="355"/>
                    <a:pt x="22" y="355"/>
                  </a:cubicBezTo>
                  <a:cubicBezTo>
                    <a:pt x="23" y="358"/>
                    <a:pt x="23" y="358"/>
                    <a:pt x="23" y="358"/>
                  </a:cubicBezTo>
                  <a:cubicBezTo>
                    <a:pt x="23" y="359"/>
                    <a:pt x="23" y="359"/>
                    <a:pt x="23" y="359"/>
                  </a:cubicBezTo>
                  <a:cubicBezTo>
                    <a:pt x="21" y="359"/>
                    <a:pt x="21" y="359"/>
                    <a:pt x="21" y="359"/>
                  </a:cubicBezTo>
                  <a:cubicBezTo>
                    <a:pt x="19" y="356"/>
                    <a:pt x="19" y="356"/>
                    <a:pt x="19" y="356"/>
                  </a:cubicBezTo>
                  <a:cubicBezTo>
                    <a:pt x="19" y="354"/>
                    <a:pt x="19" y="354"/>
                    <a:pt x="19" y="354"/>
                  </a:cubicBezTo>
                  <a:close/>
                  <a:moveTo>
                    <a:pt x="21" y="363"/>
                  </a:moveTo>
                  <a:cubicBezTo>
                    <a:pt x="18" y="363"/>
                    <a:pt x="18" y="363"/>
                    <a:pt x="18" y="363"/>
                  </a:cubicBezTo>
                  <a:cubicBezTo>
                    <a:pt x="17" y="363"/>
                    <a:pt x="17" y="363"/>
                    <a:pt x="17" y="363"/>
                  </a:cubicBezTo>
                  <a:cubicBezTo>
                    <a:pt x="18" y="362"/>
                    <a:pt x="18" y="362"/>
                    <a:pt x="18" y="362"/>
                  </a:cubicBezTo>
                  <a:cubicBezTo>
                    <a:pt x="19" y="360"/>
                    <a:pt x="19" y="360"/>
                    <a:pt x="19" y="360"/>
                  </a:cubicBezTo>
                  <a:cubicBezTo>
                    <a:pt x="18" y="359"/>
                    <a:pt x="18" y="359"/>
                    <a:pt x="18" y="359"/>
                  </a:cubicBezTo>
                  <a:cubicBezTo>
                    <a:pt x="19" y="358"/>
                    <a:pt x="19" y="358"/>
                    <a:pt x="19" y="358"/>
                  </a:cubicBezTo>
                  <a:cubicBezTo>
                    <a:pt x="20" y="360"/>
                    <a:pt x="20" y="360"/>
                    <a:pt x="20" y="360"/>
                  </a:cubicBezTo>
                  <a:cubicBezTo>
                    <a:pt x="22" y="359"/>
                    <a:pt x="22" y="359"/>
                    <a:pt x="22" y="359"/>
                  </a:cubicBezTo>
                  <a:cubicBezTo>
                    <a:pt x="24" y="361"/>
                    <a:pt x="24" y="361"/>
                    <a:pt x="24" y="361"/>
                  </a:cubicBezTo>
                  <a:cubicBezTo>
                    <a:pt x="24" y="362"/>
                    <a:pt x="24" y="362"/>
                    <a:pt x="24" y="362"/>
                  </a:cubicBezTo>
                  <a:cubicBezTo>
                    <a:pt x="23" y="362"/>
                    <a:pt x="23" y="362"/>
                    <a:pt x="23" y="362"/>
                  </a:cubicBezTo>
                  <a:cubicBezTo>
                    <a:pt x="22" y="363"/>
                    <a:pt x="22" y="363"/>
                    <a:pt x="22" y="363"/>
                  </a:cubicBezTo>
                  <a:cubicBezTo>
                    <a:pt x="21" y="363"/>
                    <a:pt x="21" y="363"/>
                    <a:pt x="21" y="363"/>
                  </a:cubicBezTo>
                  <a:close/>
                  <a:moveTo>
                    <a:pt x="23" y="370"/>
                  </a:moveTo>
                  <a:cubicBezTo>
                    <a:pt x="22" y="370"/>
                    <a:pt x="22" y="370"/>
                    <a:pt x="22" y="370"/>
                  </a:cubicBezTo>
                  <a:cubicBezTo>
                    <a:pt x="21" y="369"/>
                    <a:pt x="21" y="369"/>
                    <a:pt x="21" y="369"/>
                  </a:cubicBezTo>
                  <a:cubicBezTo>
                    <a:pt x="20" y="368"/>
                    <a:pt x="20" y="368"/>
                    <a:pt x="20" y="368"/>
                  </a:cubicBezTo>
                  <a:cubicBezTo>
                    <a:pt x="21" y="367"/>
                    <a:pt x="21" y="367"/>
                    <a:pt x="21" y="367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21" y="366"/>
                    <a:pt x="21" y="366"/>
                    <a:pt x="21" y="366"/>
                  </a:cubicBezTo>
                  <a:cubicBezTo>
                    <a:pt x="21" y="366"/>
                    <a:pt x="21" y="366"/>
                    <a:pt x="21" y="366"/>
                  </a:cubicBezTo>
                  <a:cubicBezTo>
                    <a:pt x="22" y="365"/>
                    <a:pt x="22" y="365"/>
                    <a:pt x="22" y="365"/>
                  </a:cubicBezTo>
                  <a:cubicBezTo>
                    <a:pt x="23" y="367"/>
                    <a:pt x="23" y="367"/>
                    <a:pt x="23" y="367"/>
                  </a:cubicBezTo>
                  <a:cubicBezTo>
                    <a:pt x="23" y="368"/>
                    <a:pt x="23" y="368"/>
                    <a:pt x="23" y="368"/>
                  </a:cubicBezTo>
                  <a:cubicBezTo>
                    <a:pt x="22" y="369"/>
                    <a:pt x="22" y="369"/>
                    <a:pt x="22" y="369"/>
                  </a:cubicBezTo>
                  <a:cubicBezTo>
                    <a:pt x="23" y="370"/>
                    <a:pt x="23" y="370"/>
                    <a:pt x="23" y="370"/>
                  </a:cubicBezTo>
                  <a:close/>
                  <a:moveTo>
                    <a:pt x="23" y="367"/>
                  </a:moveTo>
                  <a:cubicBezTo>
                    <a:pt x="23" y="366"/>
                    <a:pt x="23" y="366"/>
                    <a:pt x="23" y="366"/>
                  </a:cubicBezTo>
                  <a:cubicBezTo>
                    <a:pt x="24" y="366"/>
                    <a:pt x="24" y="366"/>
                    <a:pt x="24" y="366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69"/>
                    <a:pt x="26" y="369"/>
                    <a:pt x="26" y="369"/>
                  </a:cubicBezTo>
                  <a:cubicBezTo>
                    <a:pt x="25" y="370"/>
                    <a:pt x="25" y="370"/>
                    <a:pt x="25" y="370"/>
                  </a:cubicBezTo>
                  <a:cubicBezTo>
                    <a:pt x="24" y="370"/>
                    <a:pt x="24" y="370"/>
                    <a:pt x="24" y="370"/>
                  </a:cubicBezTo>
                  <a:cubicBezTo>
                    <a:pt x="24" y="369"/>
                    <a:pt x="24" y="369"/>
                    <a:pt x="24" y="369"/>
                  </a:cubicBezTo>
                  <a:cubicBezTo>
                    <a:pt x="23" y="369"/>
                    <a:pt x="23" y="369"/>
                    <a:pt x="23" y="369"/>
                  </a:cubicBezTo>
                  <a:cubicBezTo>
                    <a:pt x="23" y="367"/>
                    <a:pt x="23" y="367"/>
                    <a:pt x="23" y="367"/>
                  </a:cubicBezTo>
                  <a:close/>
                  <a:moveTo>
                    <a:pt x="26" y="368"/>
                  </a:moveTo>
                  <a:cubicBezTo>
                    <a:pt x="28" y="369"/>
                    <a:pt x="28" y="369"/>
                    <a:pt x="28" y="369"/>
                  </a:cubicBezTo>
                  <a:cubicBezTo>
                    <a:pt x="28" y="370"/>
                    <a:pt x="28" y="370"/>
                    <a:pt x="28" y="370"/>
                  </a:cubicBezTo>
                  <a:cubicBezTo>
                    <a:pt x="28" y="370"/>
                    <a:pt x="28" y="370"/>
                    <a:pt x="28" y="370"/>
                  </a:cubicBezTo>
                  <a:cubicBezTo>
                    <a:pt x="26" y="369"/>
                    <a:pt x="26" y="369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lose/>
                  <a:moveTo>
                    <a:pt x="25" y="374"/>
                  </a:moveTo>
                  <a:cubicBezTo>
                    <a:pt x="25" y="374"/>
                    <a:pt x="25" y="374"/>
                    <a:pt x="25" y="374"/>
                  </a:cubicBezTo>
                  <a:cubicBezTo>
                    <a:pt x="24" y="374"/>
                    <a:pt x="24" y="374"/>
                    <a:pt x="24" y="374"/>
                  </a:cubicBezTo>
                  <a:cubicBezTo>
                    <a:pt x="25" y="373"/>
                    <a:pt x="25" y="373"/>
                    <a:pt x="25" y="373"/>
                  </a:cubicBezTo>
                  <a:cubicBezTo>
                    <a:pt x="25" y="371"/>
                    <a:pt x="25" y="371"/>
                    <a:pt x="25" y="371"/>
                  </a:cubicBezTo>
                  <a:cubicBezTo>
                    <a:pt x="26" y="371"/>
                    <a:pt x="26" y="371"/>
                    <a:pt x="26" y="371"/>
                  </a:cubicBezTo>
                  <a:cubicBezTo>
                    <a:pt x="26" y="372"/>
                    <a:pt x="26" y="372"/>
                    <a:pt x="26" y="372"/>
                  </a:cubicBezTo>
                  <a:cubicBezTo>
                    <a:pt x="25" y="374"/>
                    <a:pt x="25" y="374"/>
                    <a:pt x="25" y="374"/>
                  </a:cubicBezTo>
                  <a:close/>
                  <a:moveTo>
                    <a:pt x="30" y="369"/>
                  </a:moveTo>
                  <a:cubicBezTo>
                    <a:pt x="28" y="369"/>
                    <a:pt x="28" y="369"/>
                    <a:pt x="28" y="369"/>
                  </a:cubicBezTo>
                  <a:cubicBezTo>
                    <a:pt x="27" y="367"/>
                    <a:pt x="27" y="367"/>
                    <a:pt x="27" y="367"/>
                  </a:cubicBezTo>
                  <a:cubicBezTo>
                    <a:pt x="27" y="365"/>
                    <a:pt x="27" y="365"/>
                    <a:pt x="27" y="365"/>
                  </a:cubicBezTo>
                  <a:cubicBezTo>
                    <a:pt x="28" y="365"/>
                    <a:pt x="28" y="365"/>
                    <a:pt x="28" y="365"/>
                  </a:cubicBezTo>
                  <a:cubicBezTo>
                    <a:pt x="29" y="367"/>
                    <a:pt x="29" y="367"/>
                    <a:pt x="29" y="367"/>
                  </a:cubicBezTo>
                  <a:cubicBezTo>
                    <a:pt x="30" y="368"/>
                    <a:pt x="30" y="368"/>
                    <a:pt x="30" y="368"/>
                  </a:cubicBezTo>
                  <a:cubicBezTo>
                    <a:pt x="31" y="369"/>
                    <a:pt x="31" y="369"/>
                    <a:pt x="31" y="369"/>
                  </a:cubicBezTo>
                  <a:cubicBezTo>
                    <a:pt x="30" y="369"/>
                    <a:pt x="30" y="369"/>
                    <a:pt x="30" y="369"/>
                  </a:cubicBezTo>
                  <a:close/>
                  <a:moveTo>
                    <a:pt x="30" y="372"/>
                  </a:moveTo>
                  <a:cubicBezTo>
                    <a:pt x="29" y="371"/>
                    <a:pt x="29" y="371"/>
                    <a:pt x="29" y="371"/>
                  </a:cubicBezTo>
                  <a:cubicBezTo>
                    <a:pt x="29" y="370"/>
                    <a:pt x="29" y="370"/>
                    <a:pt x="29" y="370"/>
                  </a:cubicBezTo>
                  <a:cubicBezTo>
                    <a:pt x="30" y="371"/>
                    <a:pt x="30" y="371"/>
                    <a:pt x="30" y="371"/>
                  </a:cubicBezTo>
                  <a:cubicBezTo>
                    <a:pt x="31" y="372"/>
                    <a:pt x="31" y="372"/>
                    <a:pt x="31" y="372"/>
                  </a:cubicBezTo>
                  <a:cubicBezTo>
                    <a:pt x="30" y="372"/>
                    <a:pt x="30" y="372"/>
                    <a:pt x="30" y="372"/>
                  </a:cubicBezTo>
                  <a:close/>
                  <a:moveTo>
                    <a:pt x="31" y="375"/>
                  </a:moveTo>
                  <a:cubicBezTo>
                    <a:pt x="29" y="373"/>
                    <a:pt x="29" y="373"/>
                    <a:pt x="29" y="373"/>
                  </a:cubicBezTo>
                  <a:cubicBezTo>
                    <a:pt x="28" y="372"/>
                    <a:pt x="28" y="372"/>
                    <a:pt x="28" y="372"/>
                  </a:cubicBezTo>
                  <a:cubicBezTo>
                    <a:pt x="29" y="372"/>
                    <a:pt x="29" y="372"/>
                    <a:pt x="29" y="372"/>
                  </a:cubicBezTo>
                  <a:cubicBezTo>
                    <a:pt x="32" y="374"/>
                    <a:pt x="32" y="374"/>
                    <a:pt x="32" y="374"/>
                  </a:cubicBezTo>
                  <a:cubicBezTo>
                    <a:pt x="32" y="375"/>
                    <a:pt x="32" y="375"/>
                    <a:pt x="32" y="375"/>
                  </a:cubicBezTo>
                  <a:cubicBezTo>
                    <a:pt x="31" y="375"/>
                    <a:pt x="31" y="375"/>
                    <a:pt x="31" y="375"/>
                  </a:cubicBezTo>
                  <a:close/>
                  <a:moveTo>
                    <a:pt x="33" y="380"/>
                  </a:moveTo>
                  <a:cubicBezTo>
                    <a:pt x="32" y="379"/>
                    <a:pt x="32" y="379"/>
                    <a:pt x="32" y="379"/>
                  </a:cubicBezTo>
                  <a:cubicBezTo>
                    <a:pt x="31" y="378"/>
                    <a:pt x="31" y="378"/>
                    <a:pt x="31" y="378"/>
                  </a:cubicBezTo>
                  <a:cubicBezTo>
                    <a:pt x="31" y="377"/>
                    <a:pt x="31" y="377"/>
                    <a:pt x="31" y="377"/>
                  </a:cubicBezTo>
                  <a:cubicBezTo>
                    <a:pt x="29" y="378"/>
                    <a:pt x="29" y="378"/>
                    <a:pt x="29" y="378"/>
                  </a:cubicBezTo>
                  <a:cubicBezTo>
                    <a:pt x="29" y="377"/>
                    <a:pt x="29" y="377"/>
                    <a:pt x="29" y="377"/>
                  </a:cubicBezTo>
                  <a:cubicBezTo>
                    <a:pt x="30" y="376"/>
                    <a:pt x="30" y="376"/>
                    <a:pt x="30" y="376"/>
                  </a:cubicBezTo>
                  <a:cubicBezTo>
                    <a:pt x="31" y="377"/>
                    <a:pt x="31" y="377"/>
                    <a:pt x="31" y="377"/>
                  </a:cubicBezTo>
                  <a:cubicBezTo>
                    <a:pt x="33" y="376"/>
                    <a:pt x="33" y="376"/>
                    <a:pt x="33" y="376"/>
                  </a:cubicBezTo>
                  <a:cubicBezTo>
                    <a:pt x="34" y="378"/>
                    <a:pt x="34" y="378"/>
                    <a:pt x="34" y="378"/>
                  </a:cubicBezTo>
                  <a:cubicBezTo>
                    <a:pt x="33" y="380"/>
                    <a:pt x="33" y="380"/>
                    <a:pt x="33" y="380"/>
                  </a:cubicBezTo>
                  <a:close/>
                  <a:moveTo>
                    <a:pt x="38" y="388"/>
                  </a:moveTo>
                  <a:cubicBezTo>
                    <a:pt x="36" y="387"/>
                    <a:pt x="36" y="387"/>
                    <a:pt x="36" y="387"/>
                  </a:cubicBezTo>
                  <a:cubicBezTo>
                    <a:pt x="35" y="388"/>
                    <a:pt x="35" y="388"/>
                    <a:pt x="35" y="388"/>
                  </a:cubicBezTo>
                  <a:cubicBezTo>
                    <a:pt x="34" y="388"/>
                    <a:pt x="34" y="388"/>
                    <a:pt x="34" y="388"/>
                  </a:cubicBezTo>
                  <a:cubicBezTo>
                    <a:pt x="33" y="387"/>
                    <a:pt x="33" y="387"/>
                    <a:pt x="33" y="387"/>
                  </a:cubicBezTo>
                  <a:cubicBezTo>
                    <a:pt x="30" y="386"/>
                    <a:pt x="30" y="386"/>
                    <a:pt x="30" y="386"/>
                  </a:cubicBezTo>
                  <a:cubicBezTo>
                    <a:pt x="29" y="385"/>
                    <a:pt x="29" y="385"/>
                    <a:pt x="29" y="385"/>
                  </a:cubicBezTo>
                  <a:cubicBezTo>
                    <a:pt x="28" y="383"/>
                    <a:pt x="28" y="383"/>
                    <a:pt x="28" y="383"/>
                  </a:cubicBezTo>
                  <a:cubicBezTo>
                    <a:pt x="27" y="381"/>
                    <a:pt x="27" y="381"/>
                    <a:pt x="27" y="381"/>
                  </a:cubicBezTo>
                  <a:cubicBezTo>
                    <a:pt x="28" y="381"/>
                    <a:pt x="28" y="381"/>
                    <a:pt x="28" y="381"/>
                  </a:cubicBezTo>
                  <a:cubicBezTo>
                    <a:pt x="29" y="381"/>
                    <a:pt x="29" y="381"/>
                    <a:pt x="29" y="381"/>
                  </a:cubicBezTo>
                  <a:cubicBezTo>
                    <a:pt x="30" y="384"/>
                    <a:pt x="30" y="384"/>
                    <a:pt x="30" y="384"/>
                  </a:cubicBezTo>
                  <a:cubicBezTo>
                    <a:pt x="32" y="384"/>
                    <a:pt x="32" y="384"/>
                    <a:pt x="32" y="384"/>
                  </a:cubicBezTo>
                  <a:cubicBezTo>
                    <a:pt x="33" y="384"/>
                    <a:pt x="33" y="384"/>
                    <a:pt x="33" y="384"/>
                  </a:cubicBezTo>
                  <a:cubicBezTo>
                    <a:pt x="35" y="385"/>
                    <a:pt x="35" y="385"/>
                    <a:pt x="35" y="385"/>
                  </a:cubicBezTo>
                  <a:cubicBezTo>
                    <a:pt x="36" y="386"/>
                    <a:pt x="36" y="386"/>
                    <a:pt x="36" y="386"/>
                  </a:cubicBezTo>
                  <a:cubicBezTo>
                    <a:pt x="38" y="386"/>
                    <a:pt x="38" y="386"/>
                    <a:pt x="38" y="386"/>
                  </a:cubicBezTo>
                  <a:cubicBezTo>
                    <a:pt x="39" y="386"/>
                    <a:pt x="39" y="386"/>
                    <a:pt x="39" y="386"/>
                  </a:cubicBezTo>
                  <a:cubicBezTo>
                    <a:pt x="41" y="388"/>
                    <a:pt x="41" y="388"/>
                    <a:pt x="41" y="388"/>
                  </a:cubicBezTo>
                  <a:cubicBezTo>
                    <a:pt x="41" y="388"/>
                    <a:pt x="41" y="388"/>
                    <a:pt x="41" y="388"/>
                  </a:cubicBezTo>
                  <a:cubicBezTo>
                    <a:pt x="42" y="388"/>
                    <a:pt x="42" y="388"/>
                    <a:pt x="42" y="388"/>
                  </a:cubicBezTo>
                  <a:cubicBezTo>
                    <a:pt x="41" y="389"/>
                    <a:pt x="41" y="389"/>
                    <a:pt x="41" y="389"/>
                  </a:cubicBezTo>
                  <a:cubicBezTo>
                    <a:pt x="40" y="389"/>
                    <a:pt x="40" y="389"/>
                    <a:pt x="40" y="389"/>
                  </a:cubicBezTo>
                  <a:cubicBezTo>
                    <a:pt x="38" y="388"/>
                    <a:pt x="38" y="388"/>
                    <a:pt x="38" y="388"/>
                  </a:cubicBezTo>
                  <a:close/>
                  <a:moveTo>
                    <a:pt x="32" y="389"/>
                  </a:moveTo>
                  <a:cubicBezTo>
                    <a:pt x="34" y="390"/>
                    <a:pt x="34" y="390"/>
                    <a:pt x="34" y="390"/>
                  </a:cubicBezTo>
                  <a:cubicBezTo>
                    <a:pt x="32" y="390"/>
                    <a:pt x="32" y="390"/>
                    <a:pt x="32" y="390"/>
                  </a:cubicBezTo>
                  <a:cubicBezTo>
                    <a:pt x="32" y="389"/>
                    <a:pt x="32" y="389"/>
                    <a:pt x="32" y="389"/>
                  </a:cubicBezTo>
                  <a:close/>
                  <a:moveTo>
                    <a:pt x="45" y="397"/>
                  </a:moveTo>
                  <a:cubicBezTo>
                    <a:pt x="45" y="398"/>
                    <a:pt x="45" y="398"/>
                    <a:pt x="45" y="398"/>
                  </a:cubicBezTo>
                  <a:cubicBezTo>
                    <a:pt x="46" y="397"/>
                    <a:pt x="46" y="397"/>
                    <a:pt x="46" y="397"/>
                  </a:cubicBezTo>
                  <a:cubicBezTo>
                    <a:pt x="45" y="396"/>
                    <a:pt x="45" y="396"/>
                    <a:pt x="45" y="396"/>
                  </a:cubicBezTo>
                  <a:cubicBezTo>
                    <a:pt x="44" y="397"/>
                    <a:pt x="44" y="397"/>
                    <a:pt x="44" y="397"/>
                  </a:cubicBezTo>
                  <a:cubicBezTo>
                    <a:pt x="45" y="397"/>
                    <a:pt x="45" y="397"/>
                    <a:pt x="45" y="397"/>
                  </a:cubicBezTo>
                  <a:close/>
                  <a:moveTo>
                    <a:pt x="49" y="398"/>
                  </a:moveTo>
                  <a:cubicBezTo>
                    <a:pt x="48" y="398"/>
                    <a:pt x="48" y="398"/>
                    <a:pt x="48" y="398"/>
                  </a:cubicBezTo>
                  <a:cubicBezTo>
                    <a:pt x="47" y="397"/>
                    <a:pt x="47" y="397"/>
                    <a:pt x="47" y="397"/>
                  </a:cubicBezTo>
                  <a:cubicBezTo>
                    <a:pt x="47" y="396"/>
                    <a:pt x="47" y="396"/>
                    <a:pt x="47" y="396"/>
                  </a:cubicBezTo>
                  <a:cubicBezTo>
                    <a:pt x="46" y="395"/>
                    <a:pt x="46" y="395"/>
                    <a:pt x="46" y="395"/>
                  </a:cubicBezTo>
                  <a:cubicBezTo>
                    <a:pt x="44" y="396"/>
                    <a:pt x="44" y="396"/>
                    <a:pt x="44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39" y="393"/>
                    <a:pt x="39" y="393"/>
                    <a:pt x="39" y="393"/>
                  </a:cubicBezTo>
                  <a:cubicBezTo>
                    <a:pt x="38" y="392"/>
                    <a:pt x="38" y="392"/>
                    <a:pt x="38" y="392"/>
                  </a:cubicBezTo>
                  <a:cubicBezTo>
                    <a:pt x="37" y="391"/>
                    <a:pt x="37" y="391"/>
                    <a:pt x="37" y="391"/>
                  </a:cubicBezTo>
                  <a:cubicBezTo>
                    <a:pt x="37" y="390"/>
                    <a:pt x="37" y="390"/>
                    <a:pt x="37" y="390"/>
                  </a:cubicBezTo>
                  <a:cubicBezTo>
                    <a:pt x="37" y="389"/>
                    <a:pt x="37" y="389"/>
                    <a:pt x="37" y="389"/>
                  </a:cubicBezTo>
                  <a:cubicBezTo>
                    <a:pt x="39" y="389"/>
                    <a:pt x="39" y="389"/>
                    <a:pt x="39" y="389"/>
                  </a:cubicBezTo>
                  <a:cubicBezTo>
                    <a:pt x="39" y="390"/>
                    <a:pt x="39" y="390"/>
                    <a:pt x="39" y="390"/>
                  </a:cubicBezTo>
                  <a:cubicBezTo>
                    <a:pt x="40" y="390"/>
                    <a:pt x="40" y="390"/>
                    <a:pt x="40" y="390"/>
                  </a:cubicBezTo>
                  <a:cubicBezTo>
                    <a:pt x="42" y="390"/>
                    <a:pt x="42" y="390"/>
                    <a:pt x="42" y="390"/>
                  </a:cubicBezTo>
                  <a:cubicBezTo>
                    <a:pt x="44" y="390"/>
                    <a:pt x="44" y="390"/>
                    <a:pt x="44" y="390"/>
                  </a:cubicBezTo>
                  <a:cubicBezTo>
                    <a:pt x="46" y="391"/>
                    <a:pt x="46" y="391"/>
                    <a:pt x="46" y="391"/>
                  </a:cubicBezTo>
                  <a:cubicBezTo>
                    <a:pt x="47" y="392"/>
                    <a:pt x="47" y="392"/>
                    <a:pt x="47" y="392"/>
                  </a:cubicBezTo>
                  <a:cubicBezTo>
                    <a:pt x="48" y="393"/>
                    <a:pt x="48" y="393"/>
                    <a:pt x="48" y="393"/>
                  </a:cubicBezTo>
                  <a:cubicBezTo>
                    <a:pt x="49" y="392"/>
                    <a:pt x="49" y="392"/>
                    <a:pt x="49" y="392"/>
                  </a:cubicBezTo>
                  <a:cubicBezTo>
                    <a:pt x="51" y="393"/>
                    <a:pt x="51" y="393"/>
                    <a:pt x="51" y="393"/>
                  </a:cubicBezTo>
                  <a:cubicBezTo>
                    <a:pt x="51" y="394"/>
                    <a:pt x="51" y="394"/>
                    <a:pt x="51" y="394"/>
                  </a:cubicBezTo>
                  <a:cubicBezTo>
                    <a:pt x="50" y="394"/>
                    <a:pt x="50" y="394"/>
                    <a:pt x="50" y="394"/>
                  </a:cubicBezTo>
                  <a:cubicBezTo>
                    <a:pt x="49" y="394"/>
                    <a:pt x="49" y="394"/>
                    <a:pt x="49" y="394"/>
                  </a:cubicBezTo>
                  <a:cubicBezTo>
                    <a:pt x="50" y="395"/>
                    <a:pt x="50" y="395"/>
                    <a:pt x="50" y="395"/>
                  </a:cubicBezTo>
                  <a:cubicBezTo>
                    <a:pt x="50" y="396"/>
                    <a:pt x="50" y="396"/>
                    <a:pt x="50" y="396"/>
                  </a:cubicBezTo>
                  <a:cubicBezTo>
                    <a:pt x="49" y="397"/>
                    <a:pt x="49" y="397"/>
                    <a:pt x="49" y="397"/>
                  </a:cubicBezTo>
                  <a:cubicBezTo>
                    <a:pt x="49" y="398"/>
                    <a:pt x="49" y="398"/>
                    <a:pt x="49" y="398"/>
                  </a:cubicBezTo>
                  <a:close/>
                  <a:moveTo>
                    <a:pt x="51" y="397"/>
                  </a:moveTo>
                  <a:cubicBezTo>
                    <a:pt x="50" y="398"/>
                    <a:pt x="50" y="398"/>
                    <a:pt x="50" y="398"/>
                  </a:cubicBezTo>
                  <a:cubicBezTo>
                    <a:pt x="50" y="400"/>
                    <a:pt x="50" y="400"/>
                    <a:pt x="50" y="400"/>
                  </a:cubicBezTo>
                  <a:cubicBezTo>
                    <a:pt x="51" y="399"/>
                    <a:pt x="51" y="399"/>
                    <a:pt x="51" y="399"/>
                  </a:cubicBezTo>
                  <a:cubicBezTo>
                    <a:pt x="52" y="398"/>
                    <a:pt x="52" y="398"/>
                    <a:pt x="52" y="398"/>
                  </a:cubicBezTo>
                  <a:cubicBezTo>
                    <a:pt x="52" y="397"/>
                    <a:pt x="52" y="397"/>
                    <a:pt x="52" y="397"/>
                  </a:cubicBezTo>
                  <a:cubicBezTo>
                    <a:pt x="52" y="397"/>
                    <a:pt x="52" y="397"/>
                    <a:pt x="52" y="397"/>
                  </a:cubicBezTo>
                  <a:cubicBezTo>
                    <a:pt x="51" y="397"/>
                    <a:pt x="51" y="397"/>
                    <a:pt x="51" y="397"/>
                  </a:cubicBezTo>
                  <a:close/>
                  <a:moveTo>
                    <a:pt x="61" y="396"/>
                  </a:moveTo>
                  <a:cubicBezTo>
                    <a:pt x="60" y="397"/>
                    <a:pt x="60" y="397"/>
                    <a:pt x="60" y="397"/>
                  </a:cubicBezTo>
                  <a:cubicBezTo>
                    <a:pt x="61" y="398"/>
                    <a:pt x="61" y="398"/>
                    <a:pt x="61" y="398"/>
                  </a:cubicBezTo>
                  <a:cubicBezTo>
                    <a:pt x="60" y="399"/>
                    <a:pt x="60" y="399"/>
                    <a:pt x="60" y="399"/>
                  </a:cubicBezTo>
                  <a:cubicBezTo>
                    <a:pt x="58" y="398"/>
                    <a:pt x="58" y="398"/>
                    <a:pt x="58" y="398"/>
                  </a:cubicBezTo>
                  <a:cubicBezTo>
                    <a:pt x="58" y="398"/>
                    <a:pt x="58" y="398"/>
                    <a:pt x="58" y="398"/>
                  </a:cubicBezTo>
                  <a:cubicBezTo>
                    <a:pt x="57" y="398"/>
                    <a:pt x="57" y="398"/>
                    <a:pt x="57" y="398"/>
                  </a:cubicBezTo>
                  <a:cubicBezTo>
                    <a:pt x="56" y="397"/>
                    <a:pt x="56" y="397"/>
                    <a:pt x="56" y="397"/>
                  </a:cubicBezTo>
                  <a:cubicBezTo>
                    <a:pt x="54" y="397"/>
                    <a:pt x="54" y="397"/>
                    <a:pt x="54" y="397"/>
                  </a:cubicBezTo>
                  <a:cubicBezTo>
                    <a:pt x="54" y="398"/>
                    <a:pt x="54" y="398"/>
                    <a:pt x="54" y="398"/>
                  </a:cubicBezTo>
                  <a:cubicBezTo>
                    <a:pt x="53" y="397"/>
                    <a:pt x="53" y="397"/>
                    <a:pt x="53" y="397"/>
                  </a:cubicBezTo>
                  <a:cubicBezTo>
                    <a:pt x="52" y="396"/>
                    <a:pt x="52" y="396"/>
                    <a:pt x="52" y="396"/>
                  </a:cubicBezTo>
                  <a:cubicBezTo>
                    <a:pt x="52" y="395"/>
                    <a:pt x="52" y="395"/>
                    <a:pt x="52" y="395"/>
                  </a:cubicBezTo>
                  <a:cubicBezTo>
                    <a:pt x="54" y="395"/>
                    <a:pt x="54" y="395"/>
                    <a:pt x="54" y="395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9" y="396"/>
                    <a:pt x="59" y="396"/>
                    <a:pt x="59" y="396"/>
                  </a:cubicBezTo>
                  <a:cubicBezTo>
                    <a:pt x="59" y="396"/>
                    <a:pt x="59" y="396"/>
                    <a:pt x="59" y="396"/>
                  </a:cubicBezTo>
                  <a:cubicBezTo>
                    <a:pt x="60" y="395"/>
                    <a:pt x="60" y="395"/>
                    <a:pt x="60" y="395"/>
                  </a:cubicBezTo>
                  <a:cubicBezTo>
                    <a:pt x="61" y="396"/>
                    <a:pt x="61" y="396"/>
                    <a:pt x="61" y="396"/>
                  </a:cubicBezTo>
                  <a:close/>
                  <a:moveTo>
                    <a:pt x="66" y="395"/>
                  </a:moveTo>
                  <a:cubicBezTo>
                    <a:pt x="64" y="394"/>
                    <a:pt x="64" y="394"/>
                    <a:pt x="64" y="394"/>
                  </a:cubicBezTo>
                  <a:cubicBezTo>
                    <a:pt x="65" y="393"/>
                    <a:pt x="65" y="393"/>
                    <a:pt x="65" y="393"/>
                  </a:cubicBezTo>
                  <a:cubicBezTo>
                    <a:pt x="64" y="392"/>
                    <a:pt x="64" y="392"/>
                    <a:pt x="64" y="392"/>
                  </a:cubicBezTo>
                  <a:cubicBezTo>
                    <a:pt x="65" y="391"/>
                    <a:pt x="65" y="391"/>
                    <a:pt x="65" y="391"/>
                  </a:cubicBezTo>
                  <a:cubicBezTo>
                    <a:pt x="63" y="389"/>
                    <a:pt x="63" y="389"/>
                    <a:pt x="63" y="389"/>
                  </a:cubicBezTo>
                  <a:cubicBezTo>
                    <a:pt x="63" y="388"/>
                    <a:pt x="63" y="388"/>
                    <a:pt x="63" y="388"/>
                  </a:cubicBezTo>
                  <a:cubicBezTo>
                    <a:pt x="62" y="387"/>
                    <a:pt x="62" y="387"/>
                    <a:pt x="62" y="387"/>
                  </a:cubicBezTo>
                  <a:cubicBezTo>
                    <a:pt x="62" y="389"/>
                    <a:pt x="62" y="389"/>
                    <a:pt x="62" y="389"/>
                  </a:cubicBezTo>
                  <a:cubicBezTo>
                    <a:pt x="61" y="390"/>
                    <a:pt x="61" y="390"/>
                    <a:pt x="61" y="390"/>
                  </a:cubicBezTo>
                  <a:cubicBezTo>
                    <a:pt x="62" y="392"/>
                    <a:pt x="62" y="392"/>
                    <a:pt x="62" y="392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1" y="394"/>
                    <a:pt x="61" y="394"/>
                    <a:pt x="61" y="394"/>
                  </a:cubicBezTo>
                  <a:cubicBezTo>
                    <a:pt x="63" y="395"/>
                    <a:pt x="63" y="395"/>
                    <a:pt x="63" y="395"/>
                  </a:cubicBezTo>
                  <a:cubicBezTo>
                    <a:pt x="65" y="395"/>
                    <a:pt x="65" y="395"/>
                    <a:pt x="65" y="395"/>
                  </a:cubicBezTo>
                  <a:cubicBezTo>
                    <a:pt x="65" y="396"/>
                    <a:pt x="65" y="396"/>
                    <a:pt x="65" y="396"/>
                  </a:cubicBezTo>
                  <a:cubicBezTo>
                    <a:pt x="66" y="395"/>
                    <a:pt x="66" y="395"/>
                    <a:pt x="66" y="395"/>
                  </a:cubicBezTo>
                  <a:close/>
                  <a:moveTo>
                    <a:pt x="59" y="408"/>
                  </a:moveTo>
                  <a:cubicBezTo>
                    <a:pt x="61" y="408"/>
                    <a:pt x="61" y="408"/>
                    <a:pt x="61" y="408"/>
                  </a:cubicBezTo>
                  <a:cubicBezTo>
                    <a:pt x="62" y="408"/>
                    <a:pt x="62" y="408"/>
                    <a:pt x="62" y="408"/>
                  </a:cubicBezTo>
                  <a:cubicBezTo>
                    <a:pt x="60" y="409"/>
                    <a:pt x="60" y="409"/>
                    <a:pt x="60" y="409"/>
                  </a:cubicBezTo>
                  <a:cubicBezTo>
                    <a:pt x="59" y="408"/>
                    <a:pt x="59" y="408"/>
                    <a:pt x="59" y="408"/>
                  </a:cubicBezTo>
                  <a:close/>
                  <a:moveTo>
                    <a:pt x="60" y="407"/>
                  </a:moveTo>
                  <a:cubicBezTo>
                    <a:pt x="59" y="406"/>
                    <a:pt x="59" y="406"/>
                    <a:pt x="59" y="406"/>
                  </a:cubicBezTo>
                  <a:cubicBezTo>
                    <a:pt x="60" y="405"/>
                    <a:pt x="60" y="405"/>
                    <a:pt x="60" y="405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7"/>
                    <a:pt x="60" y="407"/>
                    <a:pt x="60" y="407"/>
                  </a:cubicBezTo>
                  <a:close/>
                  <a:moveTo>
                    <a:pt x="94" y="416"/>
                  </a:moveTo>
                  <a:cubicBezTo>
                    <a:pt x="93" y="415"/>
                    <a:pt x="93" y="415"/>
                    <a:pt x="93" y="415"/>
                  </a:cubicBezTo>
                  <a:cubicBezTo>
                    <a:pt x="94" y="414"/>
                    <a:pt x="94" y="414"/>
                    <a:pt x="94" y="414"/>
                  </a:cubicBezTo>
                  <a:cubicBezTo>
                    <a:pt x="94" y="413"/>
                    <a:pt x="94" y="413"/>
                    <a:pt x="94" y="413"/>
                  </a:cubicBezTo>
                  <a:cubicBezTo>
                    <a:pt x="95" y="413"/>
                    <a:pt x="95" y="413"/>
                    <a:pt x="95" y="413"/>
                  </a:cubicBezTo>
                  <a:cubicBezTo>
                    <a:pt x="95" y="415"/>
                    <a:pt x="95" y="415"/>
                    <a:pt x="95" y="415"/>
                  </a:cubicBezTo>
                  <a:cubicBezTo>
                    <a:pt x="95" y="416"/>
                    <a:pt x="95" y="416"/>
                    <a:pt x="95" y="416"/>
                  </a:cubicBezTo>
                  <a:cubicBezTo>
                    <a:pt x="94" y="416"/>
                    <a:pt x="94" y="416"/>
                    <a:pt x="94" y="416"/>
                  </a:cubicBezTo>
                  <a:close/>
                  <a:moveTo>
                    <a:pt x="72" y="407"/>
                  </a:moveTo>
                  <a:cubicBezTo>
                    <a:pt x="74" y="406"/>
                    <a:pt x="74" y="406"/>
                    <a:pt x="74" y="406"/>
                  </a:cubicBezTo>
                  <a:cubicBezTo>
                    <a:pt x="75" y="406"/>
                    <a:pt x="75" y="406"/>
                    <a:pt x="75" y="406"/>
                  </a:cubicBezTo>
                  <a:cubicBezTo>
                    <a:pt x="76" y="406"/>
                    <a:pt x="76" y="406"/>
                    <a:pt x="76" y="406"/>
                  </a:cubicBezTo>
                  <a:cubicBezTo>
                    <a:pt x="78" y="407"/>
                    <a:pt x="78" y="407"/>
                    <a:pt x="78" y="407"/>
                  </a:cubicBezTo>
                  <a:cubicBezTo>
                    <a:pt x="82" y="406"/>
                    <a:pt x="82" y="406"/>
                    <a:pt x="82" y="406"/>
                  </a:cubicBezTo>
                  <a:cubicBezTo>
                    <a:pt x="85" y="405"/>
                    <a:pt x="85" y="405"/>
                    <a:pt x="85" y="405"/>
                  </a:cubicBezTo>
                  <a:cubicBezTo>
                    <a:pt x="87" y="405"/>
                    <a:pt x="87" y="405"/>
                    <a:pt x="87" y="405"/>
                  </a:cubicBezTo>
                  <a:cubicBezTo>
                    <a:pt x="89" y="405"/>
                    <a:pt x="89" y="405"/>
                    <a:pt x="89" y="405"/>
                  </a:cubicBezTo>
                  <a:cubicBezTo>
                    <a:pt x="92" y="405"/>
                    <a:pt x="92" y="405"/>
                    <a:pt x="92" y="405"/>
                  </a:cubicBezTo>
                  <a:cubicBezTo>
                    <a:pt x="94" y="405"/>
                    <a:pt x="94" y="405"/>
                    <a:pt x="94" y="405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5" y="408"/>
                    <a:pt x="95" y="408"/>
                    <a:pt x="95" y="408"/>
                  </a:cubicBezTo>
                  <a:cubicBezTo>
                    <a:pt x="94" y="408"/>
                    <a:pt x="94" y="408"/>
                    <a:pt x="94" y="408"/>
                  </a:cubicBezTo>
                  <a:cubicBezTo>
                    <a:pt x="93" y="409"/>
                    <a:pt x="93" y="409"/>
                    <a:pt x="93" y="409"/>
                  </a:cubicBezTo>
                  <a:cubicBezTo>
                    <a:pt x="92" y="408"/>
                    <a:pt x="92" y="408"/>
                    <a:pt x="92" y="408"/>
                  </a:cubicBezTo>
                  <a:cubicBezTo>
                    <a:pt x="91" y="408"/>
                    <a:pt x="91" y="408"/>
                    <a:pt x="91" y="408"/>
                  </a:cubicBezTo>
                  <a:cubicBezTo>
                    <a:pt x="89" y="409"/>
                    <a:pt x="89" y="409"/>
                    <a:pt x="89" y="409"/>
                  </a:cubicBezTo>
                  <a:cubicBezTo>
                    <a:pt x="87" y="409"/>
                    <a:pt x="87" y="409"/>
                    <a:pt x="87" y="409"/>
                  </a:cubicBezTo>
                  <a:cubicBezTo>
                    <a:pt x="86" y="408"/>
                    <a:pt x="86" y="408"/>
                    <a:pt x="86" y="408"/>
                  </a:cubicBezTo>
                  <a:cubicBezTo>
                    <a:pt x="86" y="406"/>
                    <a:pt x="86" y="406"/>
                    <a:pt x="86" y="406"/>
                  </a:cubicBezTo>
                  <a:cubicBezTo>
                    <a:pt x="84" y="406"/>
                    <a:pt x="84" y="406"/>
                    <a:pt x="84" y="406"/>
                  </a:cubicBezTo>
                  <a:cubicBezTo>
                    <a:pt x="83" y="408"/>
                    <a:pt x="83" y="408"/>
                    <a:pt x="83" y="408"/>
                  </a:cubicBezTo>
                  <a:cubicBezTo>
                    <a:pt x="82" y="408"/>
                    <a:pt x="82" y="408"/>
                    <a:pt x="82" y="408"/>
                  </a:cubicBezTo>
                  <a:cubicBezTo>
                    <a:pt x="80" y="408"/>
                    <a:pt x="80" y="408"/>
                    <a:pt x="80" y="408"/>
                  </a:cubicBezTo>
                  <a:cubicBezTo>
                    <a:pt x="82" y="409"/>
                    <a:pt x="82" y="409"/>
                    <a:pt x="82" y="409"/>
                  </a:cubicBezTo>
                  <a:cubicBezTo>
                    <a:pt x="82" y="409"/>
                    <a:pt x="82" y="409"/>
                    <a:pt x="82" y="409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85" y="410"/>
                    <a:pt x="85" y="410"/>
                    <a:pt x="85" y="410"/>
                  </a:cubicBezTo>
                  <a:cubicBezTo>
                    <a:pt x="84" y="411"/>
                    <a:pt x="84" y="411"/>
                    <a:pt x="84" y="411"/>
                  </a:cubicBezTo>
                  <a:cubicBezTo>
                    <a:pt x="86" y="411"/>
                    <a:pt x="86" y="411"/>
                    <a:pt x="86" y="411"/>
                  </a:cubicBezTo>
                  <a:cubicBezTo>
                    <a:pt x="88" y="413"/>
                    <a:pt x="88" y="413"/>
                    <a:pt x="88" y="413"/>
                  </a:cubicBezTo>
                  <a:cubicBezTo>
                    <a:pt x="88" y="414"/>
                    <a:pt x="88" y="414"/>
                    <a:pt x="88" y="414"/>
                  </a:cubicBezTo>
                  <a:cubicBezTo>
                    <a:pt x="87" y="414"/>
                    <a:pt x="87" y="414"/>
                    <a:pt x="87" y="414"/>
                  </a:cubicBezTo>
                  <a:cubicBezTo>
                    <a:pt x="85" y="413"/>
                    <a:pt x="85" y="413"/>
                    <a:pt x="85" y="413"/>
                  </a:cubicBezTo>
                  <a:cubicBezTo>
                    <a:pt x="84" y="412"/>
                    <a:pt x="84" y="412"/>
                    <a:pt x="84" y="412"/>
                  </a:cubicBezTo>
                  <a:cubicBezTo>
                    <a:pt x="82" y="413"/>
                    <a:pt x="82" y="413"/>
                    <a:pt x="82" y="413"/>
                  </a:cubicBezTo>
                  <a:cubicBezTo>
                    <a:pt x="81" y="412"/>
                    <a:pt x="81" y="412"/>
                    <a:pt x="81" y="412"/>
                  </a:cubicBezTo>
                  <a:cubicBezTo>
                    <a:pt x="80" y="410"/>
                    <a:pt x="80" y="410"/>
                    <a:pt x="80" y="410"/>
                  </a:cubicBezTo>
                  <a:cubicBezTo>
                    <a:pt x="79" y="411"/>
                    <a:pt x="79" y="411"/>
                    <a:pt x="79" y="411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80" y="412"/>
                    <a:pt x="80" y="412"/>
                    <a:pt x="80" y="412"/>
                  </a:cubicBezTo>
                  <a:cubicBezTo>
                    <a:pt x="80" y="414"/>
                    <a:pt x="80" y="414"/>
                    <a:pt x="80" y="414"/>
                  </a:cubicBezTo>
                  <a:cubicBezTo>
                    <a:pt x="79" y="414"/>
                    <a:pt x="79" y="414"/>
                    <a:pt x="79" y="414"/>
                  </a:cubicBezTo>
                  <a:cubicBezTo>
                    <a:pt x="77" y="413"/>
                    <a:pt x="77" y="413"/>
                    <a:pt x="77" y="413"/>
                  </a:cubicBezTo>
                  <a:cubicBezTo>
                    <a:pt x="76" y="413"/>
                    <a:pt x="76" y="413"/>
                    <a:pt x="76" y="413"/>
                  </a:cubicBezTo>
                  <a:cubicBezTo>
                    <a:pt x="75" y="412"/>
                    <a:pt x="75" y="412"/>
                    <a:pt x="75" y="412"/>
                  </a:cubicBezTo>
                  <a:cubicBezTo>
                    <a:pt x="74" y="412"/>
                    <a:pt x="74" y="412"/>
                    <a:pt x="74" y="412"/>
                  </a:cubicBezTo>
                  <a:cubicBezTo>
                    <a:pt x="75" y="411"/>
                    <a:pt x="75" y="411"/>
                    <a:pt x="75" y="411"/>
                  </a:cubicBezTo>
                  <a:cubicBezTo>
                    <a:pt x="73" y="412"/>
                    <a:pt x="73" y="412"/>
                    <a:pt x="73" y="412"/>
                  </a:cubicBezTo>
                  <a:cubicBezTo>
                    <a:pt x="72" y="411"/>
                    <a:pt x="72" y="411"/>
                    <a:pt x="72" y="411"/>
                  </a:cubicBezTo>
                  <a:cubicBezTo>
                    <a:pt x="72" y="410"/>
                    <a:pt x="72" y="410"/>
                    <a:pt x="72" y="410"/>
                  </a:cubicBezTo>
                  <a:cubicBezTo>
                    <a:pt x="73" y="409"/>
                    <a:pt x="73" y="409"/>
                    <a:pt x="73" y="409"/>
                  </a:cubicBezTo>
                  <a:cubicBezTo>
                    <a:pt x="76" y="408"/>
                    <a:pt x="76" y="408"/>
                    <a:pt x="76" y="408"/>
                  </a:cubicBezTo>
                  <a:cubicBezTo>
                    <a:pt x="75" y="408"/>
                    <a:pt x="75" y="408"/>
                    <a:pt x="75" y="408"/>
                  </a:cubicBezTo>
                  <a:cubicBezTo>
                    <a:pt x="73" y="408"/>
                    <a:pt x="73" y="408"/>
                    <a:pt x="73" y="408"/>
                  </a:cubicBezTo>
                  <a:lnTo>
                    <a:pt x="72" y="407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2" name="Freeform 346">
              <a:extLst>
                <a:ext uri="{FF2B5EF4-FFF2-40B4-BE49-F238E27FC236}">
                  <a16:creationId xmlns:a16="http://schemas.microsoft.com/office/drawing/2014/main" id="{4E2A13B3-45F6-7481-85E6-5B852326C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508" y="5107395"/>
              <a:ext cx="1752" cy="4380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5 h 5"/>
                <a:gd name="T4" fmla="*/ 2 w 2"/>
                <a:gd name="T5" fmla="*/ 2 h 5"/>
                <a:gd name="T6" fmla="*/ 0 w 2"/>
                <a:gd name="T7" fmla="*/ 0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3" name="Freeform 347">
              <a:extLst>
                <a:ext uri="{FF2B5EF4-FFF2-40B4-BE49-F238E27FC236}">
                  <a16:creationId xmlns:a16="http://schemas.microsoft.com/office/drawing/2014/main" id="{6060F4EF-3A28-03ED-A0BB-5EAFB9602F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9639" y="5111775"/>
              <a:ext cx="14016" cy="14016"/>
            </a:xfrm>
            <a:custGeom>
              <a:avLst/>
              <a:gdLst>
                <a:gd name="T0" fmla="*/ 14 w 16"/>
                <a:gd name="T1" fmla="*/ 14 h 16"/>
                <a:gd name="T2" fmla="*/ 11 w 16"/>
                <a:gd name="T3" fmla="*/ 16 h 16"/>
                <a:gd name="T4" fmla="*/ 14 w 16"/>
                <a:gd name="T5" fmla="*/ 16 h 16"/>
                <a:gd name="T6" fmla="*/ 14 w 16"/>
                <a:gd name="T7" fmla="*/ 14 h 16"/>
                <a:gd name="T8" fmla="*/ 14 w 16"/>
                <a:gd name="T9" fmla="*/ 14 h 16"/>
                <a:gd name="T10" fmla="*/ 14 w 16"/>
                <a:gd name="T11" fmla="*/ 14 h 16"/>
                <a:gd name="T12" fmla="*/ 11 w 16"/>
                <a:gd name="T13" fmla="*/ 0 h 16"/>
                <a:gd name="T14" fmla="*/ 9 w 16"/>
                <a:gd name="T15" fmla="*/ 2 h 16"/>
                <a:gd name="T16" fmla="*/ 11 w 16"/>
                <a:gd name="T17" fmla="*/ 7 h 16"/>
                <a:gd name="T18" fmla="*/ 16 w 16"/>
                <a:gd name="T19" fmla="*/ 7 h 16"/>
                <a:gd name="T20" fmla="*/ 11 w 16"/>
                <a:gd name="T21" fmla="*/ 0 h 16"/>
                <a:gd name="T22" fmla="*/ 11 w 16"/>
                <a:gd name="T23" fmla="*/ 0 h 16"/>
                <a:gd name="T24" fmla="*/ 11 w 16"/>
                <a:gd name="T25" fmla="*/ 0 h 16"/>
                <a:gd name="T26" fmla="*/ 4 w 16"/>
                <a:gd name="T27" fmla="*/ 4 h 16"/>
                <a:gd name="T28" fmla="*/ 9 w 16"/>
                <a:gd name="T29" fmla="*/ 7 h 16"/>
                <a:gd name="T30" fmla="*/ 7 w 16"/>
                <a:gd name="T31" fmla="*/ 16 h 16"/>
                <a:gd name="T32" fmla="*/ 0 w 16"/>
                <a:gd name="T33" fmla="*/ 7 h 16"/>
                <a:gd name="T34" fmla="*/ 2 w 16"/>
                <a:gd name="T35" fmla="*/ 4 h 16"/>
                <a:gd name="T36" fmla="*/ 4 w 16"/>
                <a:gd name="T37" fmla="*/ 4 h 16"/>
                <a:gd name="T38" fmla="*/ 4 w 16"/>
                <a:gd name="T3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6">
                  <a:moveTo>
                    <a:pt x="14" y="14"/>
                  </a:moveTo>
                  <a:lnTo>
                    <a:pt x="11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close/>
                  <a:moveTo>
                    <a:pt x="11" y="0"/>
                  </a:moveTo>
                  <a:lnTo>
                    <a:pt x="9" y="2"/>
                  </a:lnTo>
                  <a:lnTo>
                    <a:pt x="11" y="7"/>
                  </a:lnTo>
                  <a:lnTo>
                    <a:pt x="16" y="7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4" y="4"/>
                  </a:moveTo>
                  <a:lnTo>
                    <a:pt x="9" y="7"/>
                  </a:lnTo>
                  <a:lnTo>
                    <a:pt x="7" y="16"/>
                  </a:lnTo>
                  <a:lnTo>
                    <a:pt x="0" y="7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4" name="Freeform 348">
              <a:extLst>
                <a:ext uri="{FF2B5EF4-FFF2-40B4-BE49-F238E27FC236}">
                  <a16:creationId xmlns:a16="http://schemas.microsoft.com/office/drawing/2014/main" id="{9D78879C-4613-C6DE-579B-2922E23F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772" y="5130171"/>
              <a:ext cx="6132" cy="7883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1 h 4"/>
                <a:gd name="T4" fmla="*/ 3 w 3"/>
                <a:gd name="T5" fmla="*/ 4 h 4"/>
                <a:gd name="T6" fmla="*/ 1 w 3"/>
                <a:gd name="T7" fmla="*/ 4 h 4"/>
                <a:gd name="T8" fmla="*/ 0 w 3"/>
                <a:gd name="T9" fmla="*/ 2 h 4"/>
                <a:gd name="T10" fmla="*/ 1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5" name="Freeform 349">
              <a:extLst>
                <a:ext uri="{FF2B5EF4-FFF2-40B4-BE49-F238E27FC236}">
                  <a16:creationId xmlns:a16="http://schemas.microsoft.com/office/drawing/2014/main" id="{3238872E-6083-8930-B7E7-E8DA2F010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7524" y="5145063"/>
              <a:ext cx="10512" cy="24528"/>
            </a:xfrm>
            <a:custGeom>
              <a:avLst/>
              <a:gdLst>
                <a:gd name="T0" fmla="*/ 10 w 12"/>
                <a:gd name="T1" fmla="*/ 16 h 28"/>
                <a:gd name="T2" fmla="*/ 5 w 12"/>
                <a:gd name="T3" fmla="*/ 23 h 28"/>
                <a:gd name="T4" fmla="*/ 5 w 12"/>
                <a:gd name="T5" fmla="*/ 28 h 28"/>
                <a:gd name="T6" fmla="*/ 7 w 12"/>
                <a:gd name="T7" fmla="*/ 28 h 28"/>
                <a:gd name="T8" fmla="*/ 10 w 12"/>
                <a:gd name="T9" fmla="*/ 23 h 28"/>
                <a:gd name="T10" fmla="*/ 10 w 12"/>
                <a:gd name="T11" fmla="*/ 16 h 28"/>
                <a:gd name="T12" fmla="*/ 10 w 12"/>
                <a:gd name="T13" fmla="*/ 16 h 28"/>
                <a:gd name="T14" fmla="*/ 10 w 12"/>
                <a:gd name="T15" fmla="*/ 16 h 28"/>
                <a:gd name="T16" fmla="*/ 0 w 12"/>
                <a:gd name="T17" fmla="*/ 0 h 28"/>
                <a:gd name="T18" fmla="*/ 10 w 12"/>
                <a:gd name="T19" fmla="*/ 2 h 28"/>
                <a:gd name="T20" fmla="*/ 12 w 12"/>
                <a:gd name="T21" fmla="*/ 9 h 28"/>
                <a:gd name="T22" fmla="*/ 10 w 12"/>
                <a:gd name="T23" fmla="*/ 11 h 28"/>
                <a:gd name="T24" fmla="*/ 7 w 12"/>
                <a:gd name="T25" fmla="*/ 11 h 28"/>
                <a:gd name="T26" fmla="*/ 5 w 12"/>
                <a:gd name="T27" fmla="*/ 11 h 28"/>
                <a:gd name="T28" fmla="*/ 5 w 12"/>
                <a:gd name="T29" fmla="*/ 7 h 28"/>
                <a:gd name="T30" fmla="*/ 0 w 12"/>
                <a:gd name="T31" fmla="*/ 2 h 28"/>
                <a:gd name="T32" fmla="*/ 0 w 12"/>
                <a:gd name="T33" fmla="*/ 0 h 28"/>
                <a:gd name="T34" fmla="*/ 0 w 12"/>
                <a:gd name="T3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8">
                  <a:moveTo>
                    <a:pt x="10" y="16"/>
                  </a:moveTo>
                  <a:lnTo>
                    <a:pt x="5" y="23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10" y="2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close/>
                  <a:moveTo>
                    <a:pt x="0" y="0"/>
                  </a:moveTo>
                  <a:lnTo>
                    <a:pt x="10" y="2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6" name="Freeform 350">
              <a:extLst>
                <a:ext uri="{FF2B5EF4-FFF2-40B4-BE49-F238E27FC236}">
                  <a16:creationId xmlns:a16="http://schemas.microsoft.com/office/drawing/2014/main" id="{7705F971-30AD-E80C-DE0F-1B031FE8E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060" y="5173970"/>
              <a:ext cx="6132" cy="6132"/>
            </a:xfrm>
            <a:custGeom>
              <a:avLst/>
              <a:gdLst>
                <a:gd name="T0" fmla="*/ 2 w 7"/>
                <a:gd name="T1" fmla="*/ 0 h 7"/>
                <a:gd name="T2" fmla="*/ 0 w 7"/>
                <a:gd name="T3" fmla="*/ 4 h 7"/>
                <a:gd name="T4" fmla="*/ 2 w 7"/>
                <a:gd name="T5" fmla="*/ 7 h 7"/>
                <a:gd name="T6" fmla="*/ 7 w 7"/>
                <a:gd name="T7" fmla="*/ 7 h 7"/>
                <a:gd name="T8" fmla="*/ 7 w 7"/>
                <a:gd name="T9" fmla="*/ 2 h 7"/>
                <a:gd name="T10" fmla="*/ 2 w 7"/>
                <a:gd name="T11" fmla="*/ 0 h 7"/>
                <a:gd name="T12" fmla="*/ 2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lnTo>
                    <a:pt x="0" y="4"/>
                  </a:lnTo>
                  <a:lnTo>
                    <a:pt x="2" y="7"/>
                  </a:lnTo>
                  <a:lnTo>
                    <a:pt x="7" y="7"/>
                  </a:lnTo>
                  <a:lnTo>
                    <a:pt x="7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7" name="Freeform 351">
              <a:extLst>
                <a:ext uri="{FF2B5EF4-FFF2-40B4-BE49-F238E27FC236}">
                  <a16:creationId xmlns:a16="http://schemas.microsoft.com/office/drawing/2014/main" id="{795BB3EA-DF5B-F9A4-D55F-1E31CC32A7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9639" y="5171342"/>
              <a:ext cx="12264" cy="28908"/>
            </a:xfrm>
            <a:custGeom>
              <a:avLst/>
              <a:gdLst>
                <a:gd name="T0" fmla="*/ 3 w 6"/>
                <a:gd name="T1" fmla="*/ 12 h 14"/>
                <a:gd name="T2" fmla="*/ 2 w 6"/>
                <a:gd name="T3" fmla="*/ 11 h 14"/>
                <a:gd name="T4" fmla="*/ 0 w 6"/>
                <a:gd name="T5" fmla="*/ 12 h 14"/>
                <a:gd name="T6" fmla="*/ 0 w 6"/>
                <a:gd name="T7" fmla="*/ 14 h 14"/>
                <a:gd name="T8" fmla="*/ 2 w 6"/>
                <a:gd name="T9" fmla="*/ 14 h 14"/>
                <a:gd name="T10" fmla="*/ 3 w 6"/>
                <a:gd name="T11" fmla="*/ 12 h 14"/>
                <a:gd name="T12" fmla="*/ 4 w 6"/>
                <a:gd name="T13" fmla="*/ 8 h 14"/>
                <a:gd name="T14" fmla="*/ 5 w 6"/>
                <a:gd name="T15" fmla="*/ 10 h 14"/>
                <a:gd name="T16" fmla="*/ 3 w 6"/>
                <a:gd name="T17" fmla="*/ 10 h 14"/>
                <a:gd name="T18" fmla="*/ 4 w 6"/>
                <a:gd name="T19" fmla="*/ 8 h 14"/>
                <a:gd name="T20" fmla="*/ 5 w 6"/>
                <a:gd name="T21" fmla="*/ 0 h 14"/>
                <a:gd name="T22" fmla="*/ 6 w 6"/>
                <a:gd name="T23" fmla="*/ 2 h 14"/>
                <a:gd name="T24" fmla="*/ 5 w 6"/>
                <a:gd name="T25" fmla="*/ 5 h 14"/>
                <a:gd name="T26" fmla="*/ 5 w 6"/>
                <a:gd name="T2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4">
                  <a:moveTo>
                    <a:pt x="3" y="12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2"/>
                    <a:pt x="3" y="12"/>
                    <a:pt x="3" y="12"/>
                  </a:cubicBezTo>
                  <a:close/>
                  <a:moveTo>
                    <a:pt x="4" y="8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5" y="0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8" name="Freeform 352">
              <a:extLst>
                <a:ext uri="{FF2B5EF4-FFF2-40B4-BE49-F238E27FC236}">
                  <a16:creationId xmlns:a16="http://schemas.microsoft.com/office/drawing/2014/main" id="{2F472499-783F-3182-BF68-926D232E04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5260" y="5215141"/>
              <a:ext cx="24528" cy="22776"/>
            </a:xfrm>
            <a:custGeom>
              <a:avLst/>
              <a:gdLst>
                <a:gd name="T0" fmla="*/ 24 w 28"/>
                <a:gd name="T1" fmla="*/ 2 h 26"/>
                <a:gd name="T2" fmla="*/ 28 w 28"/>
                <a:gd name="T3" fmla="*/ 0 h 26"/>
                <a:gd name="T4" fmla="*/ 28 w 28"/>
                <a:gd name="T5" fmla="*/ 2 h 26"/>
                <a:gd name="T6" fmla="*/ 24 w 28"/>
                <a:gd name="T7" fmla="*/ 2 h 26"/>
                <a:gd name="T8" fmla="*/ 24 w 28"/>
                <a:gd name="T9" fmla="*/ 2 h 26"/>
                <a:gd name="T10" fmla="*/ 24 w 28"/>
                <a:gd name="T11" fmla="*/ 2 h 26"/>
                <a:gd name="T12" fmla="*/ 21 w 28"/>
                <a:gd name="T13" fmla="*/ 5 h 26"/>
                <a:gd name="T14" fmla="*/ 14 w 28"/>
                <a:gd name="T15" fmla="*/ 9 h 26"/>
                <a:gd name="T16" fmla="*/ 12 w 28"/>
                <a:gd name="T17" fmla="*/ 7 h 26"/>
                <a:gd name="T18" fmla="*/ 7 w 28"/>
                <a:gd name="T19" fmla="*/ 7 h 26"/>
                <a:gd name="T20" fmla="*/ 5 w 28"/>
                <a:gd name="T21" fmla="*/ 12 h 26"/>
                <a:gd name="T22" fmla="*/ 9 w 28"/>
                <a:gd name="T23" fmla="*/ 14 h 26"/>
                <a:gd name="T24" fmla="*/ 9 w 28"/>
                <a:gd name="T25" fmla="*/ 19 h 26"/>
                <a:gd name="T26" fmla="*/ 5 w 28"/>
                <a:gd name="T27" fmla="*/ 21 h 26"/>
                <a:gd name="T28" fmla="*/ 0 w 28"/>
                <a:gd name="T29" fmla="*/ 24 h 26"/>
                <a:gd name="T30" fmla="*/ 5 w 28"/>
                <a:gd name="T31" fmla="*/ 26 h 26"/>
                <a:gd name="T32" fmla="*/ 16 w 28"/>
                <a:gd name="T33" fmla="*/ 24 h 26"/>
                <a:gd name="T34" fmla="*/ 19 w 28"/>
                <a:gd name="T35" fmla="*/ 19 h 26"/>
                <a:gd name="T36" fmla="*/ 19 w 28"/>
                <a:gd name="T37" fmla="*/ 14 h 26"/>
                <a:gd name="T38" fmla="*/ 16 w 28"/>
                <a:gd name="T39" fmla="*/ 12 h 26"/>
                <a:gd name="T40" fmla="*/ 21 w 28"/>
                <a:gd name="T41" fmla="*/ 7 h 26"/>
                <a:gd name="T42" fmla="*/ 21 w 28"/>
                <a:gd name="T43" fmla="*/ 5 h 26"/>
                <a:gd name="T44" fmla="*/ 21 w 28"/>
                <a:gd name="T4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6">
                  <a:moveTo>
                    <a:pt x="24" y="2"/>
                  </a:moveTo>
                  <a:lnTo>
                    <a:pt x="28" y="0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close/>
                  <a:moveTo>
                    <a:pt x="21" y="5"/>
                  </a:moveTo>
                  <a:lnTo>
                    <a:pt x="14" y="9"/>
                  </a:lnTo>
                  <a:lnTo>
                    <a:pt x="12" y="7"/>
                  </a:lnTo>
                  <a:lnTo>
                    <a:pt x="7" y="7"/>
                  </a:lnTo>
                  <a:lnTo>
                    <a:pt x="5" y="12"/>
                  </a:lnTo>
                  <a:lnTo>
                    <a:pt x="9" y="14"/>
                  </a:lnTo>
                  <a:lnTo>
                    <a:pt x="9" y="19"/>
                  </a:lnTo>
                  <a:lnTo>
                    <a:pt x="5" y="21"/>
                  </a:lnTo>
                  <a:lnTo>
                    <a:pt x="0" y="24"/>
                  </a:lnTo>
                  <a:lnTo>
                    <a:pt x="5" y="26"/>
                  </a:lnTo>
                  <a:lnTo>
                    <a:pt x="16" y="24"/>
                  </a:lnTo>
                  <a:lnTo>
                    <a:pt x="19" y="19"/>
                  </a:lnTo>
                  <a:lnTo>
                    <a:pt x="19" y="14"/>
                  </a:lnTo>
                  <a:lnTo>
                    <a:pt x="16" y="12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9" name="Freeform 353">
              <a:extLst>
                <a:ext uri="{FF2B5EF4-FFF2-40B4-BE49-F238E27FC236}">
                  <a16:creationId xmlns:a16="http://schemas.microsoft.com/office/drawing/2014/main" id="{2B6F0279-DF31-012E-1141-E9B7B31BC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402" y="4562533"/>
              <a:ext cx="120886" cy="53435"/>
            </a:xfrm>
            <a:custGeom>
              <a:avLst/>
              <a:gdLst>
                <a:gd name="T0" fmla="*/ 57 w 58"/>
                <a:gd name="T1" fmla="*/ 26 h 26"/>
                <a:gd name="T2" fmla="*/ 52 w 58"/>
                <a:gd name="T3" fmla="*/ 24 h 26"/>
                <a:gd name="T4" fmla="*/ 51 w 58"/>
                <a:gd name="T5" fmla="*/ 24 h 26"/>
                <a:gd name="T6" fmla="*/ 46 w 58"/>
                <a:gd name="T7" fmla="*/ 21 h 26"/>
                <a:gd name="T8" fmla="*/ 43 w 58"/>
                <a:gd name="T9" fmla="*/ 24 h 26"/>
                <a:gd name="T10" fmla="*/ 37 w 58"/>
                <a:gd name="T11" fmla="*/ 23 h 26"/>
                <a:gd name="T12" fmla="*/ 32 w 58"/>
                <a:gd name="T13" fmla="*/ 24 h 26"/>
                <a:gd name="T14" fmla="*/ 29 w 58"/>
                <a:gd name="T15" fmla="*/ 25 h 26"/>
                <a:gd name="T16" fmla="*/ 28 w 58"/>
                <a:gd name="T17" fmla="*/ 24 h 26"/>
                <a:gd name="T18" fmla="*/ 24 w 58"/>
                <a:gd name="T19" fmla="*/ 21 h 26"/>
                <a:gd name="T20" fmla="*/ 22 w 58"/>
                <a:gd name="T21" fmla="*/ 22 h 26"/>
                <a:gd name="T22" fmla="*/ 20 w 58"/>
                <a:gd name="T23" fmla="*/ 22 h 26"/>
                <a:gd name="T24" fmla="*/ 18 w 58"/>
                <a:gd name="T25" fmla="*/ 21 h 26"/>
                <a:gd name="T26" fmla="*/ 17 w 58"/>
                <a:gd name="T27" fmla="*/ 22 h 26"/>
                <a:gd name="T28" fmla="*/ 16 w 58"/>
                <a:gd name="T29" fmla="*/ 21 h 26"/>
                <a:gd name="T30" fmla="*/ 16 w 58"/>
                <a:gd name="T31" fmla="*/ 21 h 26"/>
                <a:gd name="T32" fmla="*/ 15 w 58"/>
                <a:gd name="T33" fmla="*/ 20 h 26"/>
                <a:gd name="T34" fmla="*/ 14 w 58"/>
                <a:gd name="T35" fmla="*/ 18 h 26"/>
                <a:gd name="T36" fmla="*/ 13 w 58"/>
                <a:gd name="T37" fmla="*/ 15 h 26"/>
                <a:gd name="T38" fmla="*/ 12 w 58"/>
                <a:gd name="T39" fmla="*/ 10 h 26"/>
                <a:gd name="T40" fmla="*/ 8 w 58"/>
                <a:gd name="T41" fmla="*/ 7 h 26"/>
                <a:gd name="T42" fmla="*/ 6 w 58"/>
                <a:gd name="T43" fmla="*/ 3 h 26"/>
                <a:gd name="T44" fmla="*/ 4 w 58"/>
                <a:gd name="T45" fmla="*/ 4 h 26"/>
                <a:gd name="T46" fmla="*/ 1 w 58"/>
                <a:gd name="T47" fmla="*/ 1 h 26"/>
                <a:gd name="T48" fmla="*/ 0 w 58"/>
                <a:gd name="T49" fmla="*/ 1 h 26"/>
                <a:gd name="T50" fmla="*/ 4 w 58"/>
                <a:gd name="T51" fmla="*/ 0 h 26"/>
                <a:gd name="T52" fmla="*/ 19 w 58"/>
                <a:gd name="T53" fmla="*/ 3 h 26"/>
                <a:gd name="T54" fmla="*/ 32 w 58"/>
                <a:gd name="T55" fmla="*/ 5 h 26"/>
                <a:gd name="T56" fmla="*/ 36 w 58"/>
                <a:gd name="T57" fmla="*/ 8 h 26"/>
                <a:gd name="T58" fmla="*/ 42 w 58"/>
                <a:gd name="T59" fmla="*/ 8 h 26"/>
                <a:gd name="T60" fmla="*/ 46 w 58"/>
                <a:gd name="T61" fmla="*/ 9 h 26"/>
                <a:gd name="T62" fmla="*/ 47 w 58"/>
                <a:gd name="T63" fmla="*/ 7 h 26"/>
                <a:gd name="T64" fmla="*/ 53 w 58"/>
                <a:gd name="T65" fmla="*/ 11 h 26"/>
                <a:gd name="T66" fmla="*/ 54 w 58"/>
                <a:gd name="T67" fmla="*/ 14 h 26"/>
                <a:gd name="T68" fmla="*/ 54 w 58"/>
                <a:gd name="T69" fmla="*/ 19 h 26"/>
                <a:gd name="T70" fmla="*/ 58 w 58"/>
                <a:gd name="T71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26">
                  <a:moveTo>
                    <a:pt x="58" y="22"/>
                  </a:moveTo>
                  <a:cubicBezTo>
                    <a:pt x="57" y="26"/>
                    <a:pt x="57" y="26"/>
                    <a:pt x="57" y="26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4" y="0"/>
                    <a:pt x="4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7" y="21"/>
                    <a:pt x="57" y="21"/>
                    <a:pt x="57" y="21"/>
                  </a:cubicBezTo>
                  <a:lnTo>
                    <a:pt x="58" y="22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70" name="Freeform 354">
              <a:extLst>
                <a:ext uri="{FF2B5EF4-FFF2-40B4-BE49-F238E27FC236}">
                  <a16:creationId xmlns:a16="http://schemas.microsoft.com/office/drawing/2014/main" id="{F7951A0B-9A44-DA7D-CF08-22B775664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922" y="4354925"/>
              <a:ext cx="267175" cy="169941"/>
            </a:xfrm>
            <a:custGeom>
              <a:avLst/>
              <a:gdLst>
                <a:gd name="T0" fmla="*/ 182 w 305"/>
                <a:gd name="T1" fmla="*/ 158 h 194"/>
                <a:gd name="T2" fmla="*/ 192 w 305"/>
                <a:gd name="T3" fmla="*/ 154 h 194"/>
                <a:gd name="T4" fmla="*/ 201 w 305"/>
                <a:gd name="T5" fmla="*/ 156 h 194"/>
                <a:gd name="T6" fmla="*/ 222 w 305"/>
                <a:gd name="T7" fmla="*/ 149 h 194"/>
                <a:gd name="T8" fmla="*/ 234 w 305"/>
                <a:gd name="T9" fmla="*/ 135 h 194"/>
                <a:gd name="T10" fmla="*/ 246 w 305"/>
                <a:gd name="T11" fmla="*/ 135 h 194"/>
                <a:gd name="T12" fmla="*/ 279 w 305"/>
                <a:gd name="T13" fmla="*/ 121 h 194"/>
                <a:gd name="T14" fmla="*/ 296 w 305"/>
                <a:gd name="T15" fmla="*/ 116 h 194"/>
                <a:gd name="T16" fmla="*/ 298 w 305"/>
                <a:gd name="T17" fmla="*/ 109 h 194"/>
                <a:gd name="T18" fmla="*/ 300 w 305"/>
                <a:gd name="T19" fmla="*/ 102 h 194"/>
                <a:gd name="T20" fmla="*/ 305 w 305"/>
                <a:gd name="T21" fmla="*/ 90 h 194"/>
                <a:gd name="T22" fmla="*/ 300 w 305"/>
                <a:gd name="T23" fmla="*/ 87 h 194"/>
                <a:gd name="T24" fmla="*/ 296 w 305"/>
                <a:gd name="T25" fmla="*/ 73 h 194"/>
                <a:gd name="T26" fmla="*/ 293 w 305"/>
                <a:gd name="T27" fmla="*/ 64 h 194"/>
                <a:gd name="T28" fmla="*/ 279 w 305"/>
                <a:gd name="T29" fmla="*/ 50 h 194"/>
                <a:gd name="T30" fmla="*/ 258 w 305"/>
                <a:gd name="T31" fmla="*/ 52 h 194"/>
                <a:gd name="T32" fmla="*/ 241 w 305"/>
                <a:gd name="T33" fmla="*/ 33 h 194"/>
                <a:gd name="T34" fmla="*/ 222 w 305"/>
                <a:gd name="T35" fmla="*/ 28 h 194"/>
                <a:gd name="T36" fmla="*/ 210 w 305"/>
                <a:gd name="T37" fmla="*/ 2 h 194"/>
                <a:gd name="T38" fmla="*/ 180 w 305"/>
                <a:gd name="T39" fmla="*/ 0 h 194"/>
                <a:gd name="T40" fmla="*/ 168 w 305"/>
                <a:gd name="T41" fmla="*/ 9 h 194"/>
                <a:gd name="T42" fmla="*/ 149 w 305"/>
                <a:gd name="T43" fmla="*/ 26 h 194"/>
                <a:gd name="T44" fmla="*/ 132 w 305"/>
                <a:gd name="T45" fmla="*/ 24 h 194"/>
                <a:gd name="T46" fmla="*/ 121 w 305"/>
                <a:gd name="T47" fmla="*/ 24 h 194"/>
                <a:gd name="T48" fmla="*/ 99 w 305"/>
                <a:gd name="T49" fmla="*/ 24 h 194"/>
                <a:gd name="T50" fmla="*/ 83 w 305"/>
                <a:gd name="T51" fmla="*/ 26 h 194"/>
                <a:gd name="T52" fmla="*/ 62 w 305"/>
                <a:gd name="T53" fmla="*/ 16 h 194"/>
                <a:gd name="T54" fmla="*/ 33 w 305"/>
                <a:gd name="T55" fmla="*/ 21 h 194"/>
                <a:gd name="T56" fmla="*/ 19 w 305"/>
                <a:gd name="T57" fmla="*/ 24 h 194"/>
                <a:gd name="T58" fmla="*/ 28 w 305"/>
                <a:gd name="T59" fmla="*/ 45 h 194"/>
                <a:gd name="T60" fmla="*/ 28 w 305"/>
                <a:gd name="T61" fmla="*/ 59 h 194"/>
                <a:gd name="T62" fmla="*/ 7 w 305"/>
                <a:gd name="T63" fmla="*/ 85 h 194"/>
                <a:gd name="T64" fmla="*/ 2 w 305"/>
                <a:gd name="T65" fmla="*/ 104 h 194"/>
                <a:gd name="T66" fmla="*/ 9 w 305"/>
                <a:gd name="T67" fmla="*/ 121 h 194"/>
                <a:gd name="T68" fmla="*/ 19 w 305"/>
                <a:gd name="T69" fmla="*/ 121 h 194"/>
                <a:gd name="T70" fmla="*/ 40 w 305"/>
                <a:gd name="T71" fmla="*/ 132 h 194"/>
                <a:gd name="T72" fmla="*/ 59 w 305"/>
                <a:gd name="T73" fmla="*/ 128 h 194"/>
                <a:gd name="T74" fmla="*/ 83 w 305"/>
                <a:gd name="T75" fmla="*/ 116 h 194"/>
                <a:gd name="T76" fmla="*/ 90 w 305"/>
                <a:gd name="T77" fmla="*/ 111 h 194"/>
                <a:gd name="T78" fmla="*/ 102 w 305"/>
                <a:gd name="T79" fmla="*/ 111 h 194"/>
                <a:gd name="T80" fmla="*/ 121 w 305"/>
                <a:gd name="T81" fmla="*/ 116 h 194"/>
                <a:gd name="T82" fmla="*/ 135 w 305"/>
                <a:gd name="T83" fmla="*/ 132 h 194"/>
                <a:gd name="T84" fmla="*/ 144 w 305"/>
                <a:gd name="T85" fmla="*/ 147 h 194"/>
                <a:gd name="T86" fmla="*/ 154 w 305"/>
                <a:gd name="T87" fmla="*/ 161 h 194"/>
                <a:gd name="T88" fmla="*/ 137 w 305"/>
                <a:gd name="T89" fmla="*/ 163 h 194"/>
                <a:gd name="T90" fmla="*/ 128 w 305"/>
                <a:gd name="T91" fmla="*/ 182 h 194"/>
                <a:gd name="T92" fmla="*/ 125 w 305"/>
                <a:gd name="T93" fmla="*/ 194 h 194"/>
                <a:gd name="T94" fmla="*/ 147 w 305"/>
                <a:gd name="T95" fmla="*/ 192 h 194"/>
                <a:gd name="T96" fmla="*/ 151 w 305"/>
                <a:gd name="T97" fmla="*/ 184 h 194"/>
                <a:gd name="T98" fmla="*/ 163 w 305"/>
                <a:gd name="T99" fmla="*/ 173 h 194"/>
                <a:gd name="T100" fmla="*/ 175 w 305"/>
                <a:gd name="T101" fmla="*/ 15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5" h="194">
                  <a:moveTo>
                    <a:pt x="175" y="158"/>
                  </a:moveTo>
                  <a:lnTo>
                    <a:pt x="180" y="154"/>
                  </a:lnTo>
                  <a:lnTo>
                    <a:pt x="182" y="156"/>
                  </a:lnTo>
                  <a:lnTo>
                    <a:pt x="182" y="158"/>
                  </a:lnTo>
                  <a:lnTo>
                    <a:pt x="187" y="158"/>
                  </a:lnTo>
                  <a:lnTo>
                    <a:pt x="187" y="156"/>
                  </a:lnTo>
                  <a:lnTo>
                    <a:pt x="189" y="151"/>
                  </a:lnTo>
                  <a:lnTo>
                    <a:pt x="192" y="154"/>
                  </a:lnTo>
                  <a:lnTo>
                    <a:pt x="194" y="156"/>
                  </a:lnTo>
                  <a:lnTo>
                    <a:pt x="196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1" y="156"/>
                  </a:lnTo>
                  <a:lnTo>
                    <a:pt x="213" y="151"/>
                  </a:lnTo>
                  <a:lnTo>
                    <a:pt x="218" y="151"/>
                  </a:lnTo>
                  <a:lnTo>
                    <a:pt x="222" y="149"/>
                  </a:lnTo>
                  <a:lnTo>
                    <a:pt x="225" y="147"/>
                  </a:lnTo>
                  <a:lnTo>
                    <a:pt x="229" y="140"/>
                  </a:lnTo>
                  <a:lnTo>
                    <a:pt x="229" y="135"/>
                  </a:lnTo>
                  <a:lnTo>
                    <a:pt x="234" y="135"/>
                  </a:lnTo>
                  <a:lnTo>
                    <a:pt x="234" y="132"/>
                  </a:lnTo>
                  <a:lnTo>
                    <a:pt x="239" y="130"/>
                  </a:lnTo>
                  <a:lnTo>
                    <a:pt x="241" y="130"/>
                  </a:lnTo>
                  <a:lnTo>
                    <a:pt x="246" y="135"/>
                  </a:lnTo>
                  <a:lnTo>
                    <a:pt x="258" y="130"/>
                  </a:lnTo>
                  <a:lnTo>
                    <a:pt x="262" y="130"/>
                  </a:lnTo>
                  <a:lnTo>
                    <a:pt x="270" y="130"/>
                  </a:lnTo>
                  <a:lnTo>
                    <a:pt x="279" y="121"/>
                  </a:lnTo>
                  <a:lnTo>
                    <a:pt x="284" y="121"/>
                  </a:lnTo>
                  <a:lnTo>
                    <a:pt x="288" y="123"/>
                  </a:lnTo>
                  <a:lnTo>
                    <a:pt x="296" y="121"/>
                  </a:lnTo>
                  <a:lnTo>
                    <a:pt x="296" y="116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300" y="111"/>
                  </a:lnTo>
                  <a:lnTo>
                    <a:pt x="298" y="109"/>
                  </a:lnTo>
                  <a:lnTo>
                    <a:pt x="298" y="109"/>
                  </a:lnTo>
                  <a:lnTo>
                    <a:pt x="300" y="106"/>
                  </a:lnTo>
                  <a:lnTo>
                    <a:pt x="303" y="104"/>
                  </a:lnTo>
                  <a:lnTo>
                    <a:pt x="300" y="102"/>
                  </a:lnTo>
                  <a:lnTo>
                    <a:pt x="303" y="99"/>
                  </a:lnTo>
                  <a:lnTo>
                    <a:pt x="298" y="97"/>
                  </a:lnTo>
                  <a:lnTo>
                    <a:pt x="305" y="97"/>
                  </a:lnTo>
                  <a:lnTo>
                    <a:pt x="305" y="90"/>
                  </a:lnTo>
                  <a:lnTo>
                    <a:pt x="305" y="90"/>
                  </a:lnTo>
                  <a:lnTo>
                    <a:pt x="300" y="90"/>
                  </a:lnTo>
                  <a:lnTo>
                    <a:pt x="298" y="87"/>
                  </a:lnTo>
                  <a:lnTo>
                    <a:pt x="300" y="87"/>
                  </a:lnTo>
                  <a:lnTo>
                    <a:pt x="300" y="80"/>
                  </a:lnTo>
                  <a:lnTo>
                    <a:pt x="298" y="78"/>
                  </a:lnTo>
                  <a:lnTo>
                    <a:pt x="298" y="76"/>
                  </a:lnTo>
                  <a:lnTo>
                    <a:pt x="296" y="73"/>
                  </a:lnTo>
                  <a:lnTo>
                    <a:pt x="296" y="71"/>
                  </a:lnTo>
                  <a:lnTo>
                    <a:pt x="291" y="69"/>
                  </a:lnTo>
                  <a:lnTo>
                    <a:pt x="291" y="66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88" y="59"/>
                  </a:lnTo>
                  <a:lnTo>
                    <a:pt x="284" y="50"/>
                  </a:lnTo>
                  <a:lnTo>
                    <a:pt x="279" y="50"/>
                  </a:lnTo>
                  <a:lnTo>
                    <a:pt x="272" y="54"/>
                  </a:lnTo>
                  <a:lnTo>
                    <a:pt x="267" y="54"/>
                  </a:lnTo>
                  <a:lnTo>
                    <a:pt x="262" y="54"/>
                  </a:lnTo>
                  <a:lnTo>
                    <a:pt x="258" y="52"/>
                  </a:lnTo>
                  <a:lnTo>
                    <a:pt x="253" y="57"/>
                  </a:lnTo>
                  <a:lnTo>
                    <a:pt x="244" y="47"/>
                  </a:lnTo>
                  <a:lnTo>
                    <a:pt x="241" y="40"/>
                  </a:lnTo>
                  <a:lnTo>
                    <a:pt x="241" y="33"/>
                  </a:lnTo>
                  <a:lnTo>
                    <a:pt x="239" y="33"/>
                  </a:lnTo>
                  <a:lnTo>
                    <a:pt x="236" y="28"/>
                  </a:lnTo>
                  <a:lnTo>
                    <a:pt x="234" y="26"/>
                  </a:lnTo>
                  <a:lnTo>
                    <a:pt x="222" y="28"/>
                  </a:lnTo>
                  <a:lnTo>
                    <a:pt x="215" y="19"/>
                  </a:lnTo>
                  <a:lnTo>
                    <a:pt x="218" y="14"/>
                  </a:lnTo>
                  <a:lnTo>
                    <a:pt x="213" y="12"/>
                  </a:lnTo>
                  <a:lnTo>
                    <a:pt x="210" y="2"/>
                  </a:lnTo>
                  <a:lnTo>
                    <a:pt x="206" y="2"/>
                  </a:lnTo>
                  <a:lnTo>
                    <a:pt x="201" y="5"/>
                  </a:lnTo>
                  <a:lnTo>
                    <a:pt x="189" y="5"/>
                  </a:lnTo>
                  <a:lnTo>
                    <a:pt x="180" y="0"/>
                  </a:lnTo>
                  <a:lnTo>
                    <a:pt x="177" y="5"/>
                  </a:lnTo>
                  <a:lnTo>
                    <a:pt x="177" y="9"/>
                  </a:lnTo>
                  <a:lnTo>
                    <a:pt x="173" y="9"/>
                  </a:lnTo>
                  <a:lnTo>
                    <a:pt x="168" y="9"/>
                  </a:lnTo>
                  <a:lnTo>
                    <a:pt x="161" y="12"/>
                  </a:lnTo>
                  <a:lnTo>
                    <a:pt x="154" y="12"/>
                  </a:lnTo>
                  <a:lnTo>
                    <a:pt x="151" y="19"/>
                  </a:lnTo>
                  <a:lnTo>
                    <a:pt x="149" y="26"/>
                  </a:lnTo>
                  <a:lnTo>
                    <a:pt x="147" y="26"/>
                  </a:lnTo>
                  <a:lnTo>
                    <a:pt x="142" y="24"/>
                  </a:lnTo>
                  <a:lnTo>
                    <a:pt x="135" y="26"/>
                  </a:lnTo>
                  <a:lnTo>
                    <a:pt x="132" y="24"/>
                  </a:lnTo>
                  <a:lnTo>
                    <a:pt x="128" y="24"/>
                  </a:lnTo>
                  <a:lnTo>
                    <a:pt x="125" y="28"/>
                  </a:lnTo>
                  <a:lnTo>
                    <a:pt x="121" y="26"/>
                  </a:lnTo>
                  <a:lnTo>
                    <a:pt x="121" y="24"/>
                  </a:lnTo>
                  <a:lnTo>
                    <a:pt x="114" y="21"/>
                  </a:lnTo>
                  <a:lnTo>
                    <a:pt x="109" y="26"/>
                  </a:lnTo>
                  <a:lnTo>
                    <a:pt x="104" y="26"/>
                  </a:lnTo>
                  <a:lnTo>
                    <a:pt x="99" y="24"/>
                  </a:lnTo>
                  <a:lnTo>
                    <a:pt x="97" y="26"/>
                  </a:lnTo>
                  <a:lnTo>
                    <a:pt x="95" y="26"/>
                  </a:lnTo>
                  <a:lnTo>
                    <a:pt x="90" y="24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78" y="21"/>
                  </a:lnTo>
                  <a:lnTo>
                    <a:pt x="66" y="19"/>
                  </a:lnTo>
                  <a:lnTo>
                    <a:pt x="62" y="16"/>
                  </a:lnTo>
                  <a:lnTo>
                    <a:pt x="57" y="16"/>
                  </a:lnTo>
                  <a:lnTo>
                    <a:pt x="54" y="19"/>
                  </a:lnTo>
                  <a:lnTo>
                    <a:pt x="47" y="19"/>
                  </a:lnTo>
                  <a:lnTo>
                    <a:pt x="33" y="21"/>
                  </a:lnTo>
                  <a:lnTo>
                    <a:pt x="28" y="24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33"/>
                  </a:lnTo>
                  <a:lnTo>
                    <a:pt x="21" y="35"/>
                  </a:lnTo>
                  <a:lnTo>
                    <a:pt x="24" y="43"/>
                  </a:lnTo>
                  <a:lnTo>
                    <a:pt x="28" y="45"/>
                  </a:lnTo>
                  <a:lnTo>
                    <a:pt x="26" y="47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8" y="59"/>
                  </a:lnTo>
                  <a:lnTo>
                    <a:pt x="24" y="61"/>
                  </a:lnTo>
                  <a:lnTo>
                    <a:pt x="21" y="64"/>
                  </a:lnTo>
                  <a:lnTo>
                    <a:pt x="19" y="71"/>
                  </a:lnTo>
                  <a:lnTo>
                    <a:pt x="7" y="85"/>
                  </a:lnTo>
                  <a:lnTo>
                    <a:pt x="7" y="90"/>
                  </a:lnTo>
                  <a:lnTo>
                    <a:pt x="7" y="97"/>
                  </a:lnTo>
                  <a:lnTo>
                    <a:pt x="5" y="97"/>
                  </a:lnTo>
                  <a:lnTo>
                    <a:pt x="2" y="104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5" y="118"/>
                  </a:lnTo>
                  <a:lnTo>
                    <a:pt x="9" y="121"/>
                  </a:lnTo>
                  <a:lnTo>
                    <a:pt x="12" y="125"/>
                  </a:lnTo>
                  <a:lnTo>
                    <a:pt x="17" y="125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8" y="125"/>
                  </a:lnTo>
                  <a:lnTo>
                    <a:pt x="33" y="125"/>
                  </a:lnTo>
                  <a:lnTo>
                    <a:pt x="38" y="128"/>
                  </a:lnTo>
                  <a:lnTo>
                    <a:pt x="40" y="132"/>
                  </a:lnTo>
                  <a:lnTo>
                    <a:pt x="45" y="135"/>
                  </a:lnTo>
                  <a:lnTo>
                    <a:pt x="52" y="132"/>
                  </a:lnTo>
                  <a:lnTo>
                    <a:pt x="57" y="132"/>
                  </a:lnTo>
                  <a:lnTo>
                    <a:pt x="59" y="128"/>
                  </a:lnTo>
                  <a:lnTo>
                    <a:pt x="73" y="125"/>
                  </a:lnTo>
                  <a:lnTo>
                    <a:pt x="78" y="123"/>
                  </a:lnTo>
                  <a:lnTo>
                    <a:pt x="83" y="121"/>
                  </a:lnTo>
                  <a:lnTo>
                    <a:pt x="83" y="116"/>
                  </a:lnTo>
                  <a:lnTo>
                    <a:pt x="83" y="114"/>
                  </a:lnTo>
                  <a:lnTo>
                    <a:pt x="83" y="109"/>
                  </a:lnTo>
                  <a:lnTo>
                    <a:pt x="85" y="109"/>
                  </a:lnTo>
                  <a:lnTo>
                    <a:pt x="90" y="111"/>
                  </a:lnTo>
                  <a:lnTo>
                    <a:pt x="92" y="109"/>
                  </a:lnTo>
                  <a:lnTo>
                    <a:pt x="97" y="109"/>
                  </a:lnTo>
                  <a:lnTo>
                    <a:pt x="97" y="106"/>
                  </a:lnTo>
                  <a:lnTo>
                    <a:pt x="102" y="111"/>
                  </a:lnTo>
                  <a:lnTo>
                    <a:pt x="106" y="111"/>
                  </a:lnTo>
                  <a:lnTo>
                    <a:pt x="114" y="118"/>
                  </a:lnTo>
                  <a:lnTo>
                    <a:pt x="118" y="118"/>
                  </a:lnTo>
                  <a:lnTo>
                    <a:pt x="121" y="116"/>
                  </a:lnTo>
                  <a:lnTo>
                    <a:pt x="123" y="116"/>
                  </a:lnTo>
                  <a:lnTo>
                    <a:pt x="128" y="123"/>
                  </a:lnTo>
                  <a:lnTo>
                    <a:pt x="135" y="125"/>
                  </a:lnTo>
                  <a:lnTo>
                    <a:pt x="135" y="132"/>
                  </a:lnTo>
                  <a:lnTo>
                    <a:pt x="135" y="137"/>
                  </a:lnTo>
                  <a:lnTo>
                    <a:pt x="140" y="140"/>
                  </a:lnTo>
                  <a:lnTo>
                    <a:pt x="140" y="142"/>
                  </a:lnTo>
                  <a:lnTo>
                    <a:pt x="144" y="147"/>
                  </a:lnTo>
                  <a:lnTo>
                    <a:pt x="151" y="151"/>
                  </a:lnTo>
                  <a:lnTo>
                    <a:pt x="151" y="154"/>
                  </a:lnTo>
                  <a:lnTo>
                    <a:pt x="151" y="158"/>
                  </a:lnTo>
                  <a:lnTo>
                    <a:pt x="154" y="161"/>
                  </a:lnTo>
                  <a:lnTo>
                    <a:pt x="154" y="163"/>
                  </a:lnTo>
                  <a:lnTo>
                    <a:pt x="147" y="163"/>
                  </a:lnTo>
                  <a:lnTo>
                    <a:pt x="144" y="161"/>
                  </a:lnTo>
                  <a:lnTo>
                    <a:pt x="137" y="163"/>
                  </a:lnTo>
                  <a:lnTo>
                    <a:pt x="135" y="163"/>
                  </a:lnTo>
                  <a:lnTo>
                    <a:pt x="132" y="170"/>
                  </a:lnTo>
                  <a:lnTo>
                    <a:pt x="132" y="175"/>
                  </a:lnTo>
                  <a:lnTo>
                    <a:pt x="128" y="182"/>
                  </a:lnTo>
                  <a:lnTo>
                    <a:pt x="128" y="187"/>
                  </a:lnTo>
                  <a:lnTo>
                    <a:pt x="123" y="184"/>
                  </a:lnTo>
                  <a:lnTo>
                    <a:pt x="121" y="187"/>
                  </a:lnTo>
                  <a:lnTo>
                    <a:pt x="125" y="194"/>
                  </a:lnTo>
                  <a:lnTo>
                    <a:pt x="130" y="194"/>
                  </a:lnTo>
                  <a:lnTo>
                    <a:pt x="137" y="194"/>
                  </a:lnTo>
                  <a:lnTo>
                    <a:pt x="142" y="192"/>
                  </a:lnTo>
                  <a:lnTo>
                    <a:pt x="147" y="192"/>
                  </a:lnTo>
                  <a:lnTo>
                    <a:pt x="151" y="194"/>
                  </a:lnTo>
                  <a:lnTo>
                    <a:pt x="151" y="192"/>
                  </a:lnTo>
                  <a:lnTo>
                    <a:pt x="149" y="187"/>
                  </a:lnTo>
                  <a:lnTo>
                    <a:pt x="151" y="184"/>
                  </a:lnTo>
                  <a:lnTo>
                    <a:pt x="154" y="184"/>
                  </a:lnTo>
                  <a:lnTo>
                    <a:pt x="163" y="175"/>
                  </a:lnTo>
                  <a:lnTo>
                    <a:pt x="161" y="173"/>
                  </a:lnTo>
                  <a:lnTo>
                    <a:pt x="163" y="173"/>
                  </a:lnTo>
                  <a:lnTo>
                    <a:pt x="168" y="168"/>
                  </a:lnTo>
                  <a:lnTo>
                    <a:pt x="168" y="163"/>
                  </a:lnTo>
                  <a:lnTo>
                    <a:pt x="170" y="161"/>
                  </a:lnTo>
                  <a:lnTo>
                    <a:pt x="175" y="158"/>
                  </a:lnTo>
                  <a:close/>
                </a:path>
              </a:pathLst>
            </a:custGeom>
            <a:solidFill>
              <a:srgbClr val="E4E6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FCEA3DBD-C4E1-730E-EE41-1C1A9BE315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877CCC-1CCE-49D4-9479-959FB4FC586C}" type="slidenum">
              <a:rPr lang="ru-RU" smtClean="0"/>
              <a:pPr/>
              <a:t>6</a:t>
            </a:fld>
            <a:endParaRPr lang="ru-RU"/>
          </a:p>
        </p:txBody>
      </p:sp>
      <p:sp>
        <p:nvSpPr>
          <p:cNvPr id="33" name="Заголовок 32">
            <a:extLst>
              <a:ext uri="{FF2B5EF4-FFF2-40B4-BE49-F238E27FC236}">
                <a16:creationId xmlns:a16="http://schemas.microsoft.com/office/drawing/2014/main" id="{5A934F6C-4BCD-31B4-94EA-FB7F327BC8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dirty="0"/>
              <a:t>Углехимия сегодня</a:t>
            </a:r>
          </a:p>
        </p:txBody>
      </p:sp>
      <p:sp>
        <p:nvSpPr>
          <p:cNvPr id="14" name="Текст 3">
            <a:extLst>
              <a:ext uri="{FF2B5EF4-FFF2-40B4-BE49-F238E27FC236}">
                <a16:creationId xmlns:a16="http://schemas.microsoft.com/office/drawing/2014/main" id="{A0D911D8-218F-2B11-6B78-E51FFB6D20B8}"/>
              </a:ext>
            </a:extLst>
          </p:cNvPr>
          <p:cNvSpPr txBox="1">
            <a:spLocks/>
          </p:cNvSpPr>
          <p:nvPr/>
        </p:nvSpPr>
        <p:spPr>
          <a:xfrm>
            <a:off x="4931463" y="4389541"/>
            <a:ext cx="2838569" cy="1565860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</a:pPr>
            <a:r>
              <a:rPr lang="ru-RU" sz="20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60%</a:t>
            </a:r>
            <a:b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Уголь в метанол и метанол в олефины</a:t>
            </a:r>
          </a:p>
          <a:p>
            <a:pPr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</a:pPr>
            <a:r>
              <a:rPr lang="ru-RU" sz="20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25%</a:t>
            </a:r>
            <a:b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Аммиак и карбамид </a:t>
            </a:r>
          </a:p>
        </p:txBody>
      </p:sp>
      <p:grpSp>
        <p:nvGrpSpPr>
          <p:cNvPr id="394" name="Group 189">
            <a:extLst>
              <a:ext uri="{FF2B5EF4-FFF2-40B4-BE49-F238E27FC236}">
                <a16:creationId xmlns:a16="http://schemas.microsoft.com/office/drawing/2014/main" id="{DEC48B67-397A-3FA7-1626-C4F8E5F03A1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01146" y="2541100"/>
            <a:ext cx="501605" cy="501939"/>
            <a:chOff x="7115" y="1747"/>
            <a:chExt cx="1506" cy="1507"/>
          </a:xfrm>
          <a:solidFill>
            <a:srgbClr val="FC6B6B"/>
          </a:solidFill>
        </p:grpSpPr>
        <p:sp>
          <p:nvSpPr>
            <p:cNvPr id="395" name="Freeform 190">
              <a:extLst>
                <a:ext uri="{FF2B5EF4-FFF2-40B4-BE49-F238E27FC236}">
                  <a16:creationId xmlns:a16="http://schemas.microsoft.com/office/drawing/2014/main" id="{729AA2C3-F9D1-1F3A-45CC-7EAFB9F248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5" y="1747"/>
              <a:ext cx="1506" cy="1507"/>
            </a:xfrm>
            <a:custGeom>
              <a:avLst/>
              <a:gdLst>
                <a:gd name="T0" fmla="*/ 1920 w 1984"/>
                <a:gd name="T1" fmla="*/ 832 h 1984"/>
                <a:gd name="T2" fmla="*/ 1824 w 1984"/>
                <a:gd name="T3" fmla="*/ 160 h 1984"/>
                <a:gd name="T4" fmla="*/ 1440 w 1984"/>
                <a:gd name="T5" fmla="*/ 160 h 1984"/>
                <a:gd name="T6" fmla="*/ 1248 w 1984"/>
                <a:gd name="T7" fmla="*/ 544 h 1984"/>
                <a:gd name="T8" fmla="*/ 544 w 1984"/>
                <a:gd name="T9" fmla="*/ 768 h 1984"/>
                <a:gd name="T10" fmla="*/ 320 w 1984"/>
                <a:gd name="T11" fmla="*/ 901 h 1984"/>
                <a:gd name="T12" fmla="*/ 384 w 1984"/>
                <a:gd name="T13" fmla="*/ 352 h 1984"/>
                <a:gd name="T14" fmla="*/ 64 w 1984"/>
                <a:gd name="T15" fmla="*/ 192 h 1984"/>
                <a:gd name="T16" fmla="*/ 0 w 1984"/>
                <a:gd name="T17" fmla="*/ 544 h 1984"/>
                <a:gd name="T18" fmla="*/ 32 w 1984"/>
                <a:gd name="T19" fmla="*/ 1216 h 1984"/>
                <a:gd name="T20" fmla="*/ 64 w 1984"/>
                <a:gd name="T21" fmla="*/ 1920 h 1984"/>
                <a:gd name="T22" fmla="*/ 1984 w 1984"/>
                <a:gd name="T23" fmla="*/ 1984 h 1984"/>
                <a:gd name="T24" fmla="*/ 1920 w 1984"/>
                <a:gd name="T25" fmla="*/ 896 h 1984"/>
                <a:gd name="T26" fmla="*/ 96 w 1984"/>
                <a:gd name="T27" fmla="*/ 416 h 1984"/>
                <a:gd name="T28" fmla="*/ 192 w 1984"/>
                <a:gd name="T29" fmla="*/ 352 h 1984"/>
                <a:gd name="T30" fmla="*/ 256 w 1984"/>
                <a:gd name="T31" fmla="*/ 256 h 1984"/>
                <a:gd name="T32" fmla="*/ 320 w 1984"/>
                <a:gd name="T33" fmla="*/ 480 h 1984"/>
                <a:gd name="T34" fmla="*/ 128 w 1984"/>
                <a:gd name="T35" fmla="*/ 1097 h 1984"/>
                <a:gd name="T36" fmla="*/ 192 w 1984"/>
                <a:gd name="T37" fmla="*/ 480 h 1984"/>
                <a:gd name="T38" fmla="*/ 64 w 1984"/>
                <a:gd name="T39" fmla="*/ 480 h 1984"/>
                <a:gd name="T40" fmla="*/ 256 w 1984"/>
                <a:gd name="T41" fmla="*/ 1920 h 1984"/>
                <a:gd name="T42" fmla="*/ 279 w 1984"/>
                <a:gd name="T43" fmla="*/ 1760 h 1984"/>
                <a:gd name="T44" fmla="*/ 320 w 1984"/>
                <a:gd name="T45" fmla="*/ 1920 h 1984"/>
                <a:gd name="T46" fmla="*/ 544 w 1984"/>
                <a:gd name="T47" fmla="*/ 1920 h 1984"/>
                <a:gd name="T48" fmla="*/ 608 w 1984"/>
                <a:gd name="T49" fmla="*/ 1855 h 1984"/>
                <a:gd name="T50" fmla="*/ 1056 w 1984"/>
                <a:gd name="T51" fmla="*/ 1408 h 1984"/>
                <a:gd name="T52" fmla="*/ 1005 w 1984"/>
                <a:gd name="T53" fmla="*/ 1472 h 1984"/>
                <a:gd name="T54" fmla="*/ 544 w 1984"/>
                <a:gd name="T55" fmla="*/ 1536 h 1984"/>
                <a:gd name="T56" fmla="*/ 864 w 1984"/>
                <a:gd name="T57" fmla="*/ 1472 h 1984"/>
                <a:gd name="T58" fmla="*/ 96 w 1984"/>
                <a:gd name="T59" fmla="*/ 1280 h 1984"/>
                <a:gd name="T60" fmla="*/ 147 w 1984"/>
                <a:gd name="T61" fmla="*/ 1216 h 1984"/>
                <a:gd name="T62" fmla="*/ 480 w 1984"/>
                <a:gd name="T63" fmla="*/ 832 h 1984"/>
                <a:gd name="T64" fmla="*/ 695 w 1984"/>
                <a:gd name="T65" fmla="*/ 912 h 1984"/>
                <a:gd name="T66" fmla="*/ 288 w 1984"/>
                <a:gd name="T67" fmla="*/ 1280 h 1984"/>
                <a:gd name="T68" fmla="*/ 1248 w 1984"/>
                <a:gd name="T69" fmla="*/ 1216 h 1984"/>
                <a:gd name="T70" fmla="*/ 1248 w 1984"/>
                <a:gd name="T71" fmla="*/ 1280 h 1984"/>
                <a:gd name="T72" fmla="*/ 1088 w 1984"/>
                <a:gd name="T73" fmla="*/ 1472 h 1984"/>
                <a:gd name="T74" fmla="*/ 1072 w 1984"/>
                <a:gd name="T75" fmla="*/ 1216 h 1984"/>
                <a:gd name="T76" fmla="*/ 1248 w 1984"/>
                <a:gd name="T77" fmla="*/ 1216 h 1984"/>
                <a:gd name="T78" fmla="*/ 1184 w 1984"/>
                <a:gd name="T79" fmla="*/ 736 h 1984"/>
                <a:gd name="T80" fmla="*/ 736 w 1984"/>
                <a:gd name="T81" fmla="*/ 832 h 1984"/>
                <a:gd name="T82" fmla="*/ 608 w 1984"/>
                <a:gd name="T83" fmla="*/ 704 h 1984"/>
                <a:gd name="T84" fmla="*/ 1248 w 1984"/>
                <a:gd name="T85" fmla="*/ 672 h 1984"/>
                <a:gd name="T86" fmla="*/ 1312 w 1984"/>
                <a:gd name="T87" fmla="*/ 1280 h 1984"/>
                <a:gd name="T88" fmla="*/ 1664 w 1984"/>
                <a:gd name="T89" fmla="*/ 832 h 1984"/>
                <a:gd name="T90" fmla="*/ 1664 w 1984"/>
                <a:gd name="T91" fmla="*/ 896 h 1984"/>
                <a:gd name="T92" fmla="*/ 1312 w 1984"/>
                <a:gd name="T93" fmla="*/ 736 h 1984"/>
                <a:gd name="T94" fmla="*/ 1664 w 1984"/>
                <a:gd name="T95" fmla="*/ 672 h 1984"/>
                <a:gd name="T96" fmla="*/ 1664 w 1984"/>
                <a:gd name="T97" fmla="*/ 544 h 1984"/>
                <a:gd name="T98" fmla="*/ 1504 w 1984"/>
                <a:gd name="T99" fmla="*/ 480 h 1984"/>
                <a:gd name="T100" fmla="*/ 1664 w 1984"/>
                <a:gd name="T101" fmla="*/ 64 h 1984"/>
                <a:gd name="T102" fmla="*/ 1664 w 1984"/>
                <a:gd name="T103" fmla="*/ 224 h 1984"/>
                <a:gd name="T104" fmla="*/ 1728 w 1984"/>
                <a:gd name="T105" fmla="*/ 1920 h 1984"/>
                <a:gd name="T106" fmla="*/ 1856 w 1984"/>
                <a:gd name="T107" fmla="*/ 1920 h 1984"/>
                <a:gd name="T108" fmla="*/ 1728 w 1984"/>
                <a:gd name="T109" fmla="*/ 288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84" h="1984">
                  <a:moveTo>
                    <a:pt x="1984" y="896"/>
                  </a:moveTo>
                  <a:cubicBezTo>
                    <a:pt x="1984" y="832"/>
                    <a:pt x="1984" y="832"/>
                    <a:pt x="1984" y="832"/>
                  </a:cubicBezTo>
                  <a:cubicBezTo>
                    <a:pt x="1920" y="832"/>
                    <a:pt x="1920" y="832"/>
                    <a:pt x="1920" y="832"/>
                  </a:cubicBezTo>
                  <a:cubicBezTo>
                    <a:pt x="1920" y="224"/>
                    <a:pt x="1920" y="224"/>
                    <a:pt x="1920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160"/>
                    <a:pt x="1824" y="160"/>
                    <a:pt x="1824" y="160"/>
                  </a:cubicBezTo>
                  <a:cubicBezTo>
                    <a:pt x="1824" y="72"/>
                    <a:pt x="1752" y="0"/>
                    <a:pt x="1664" y="0"/>
                  </a:cubicBezTo>
                  <a:cubicBezTo>
                    <a:pt x="1600" y="0"/>
                    <a:pt x="1600" y="0"/>
                    <a:pt x="1600" y="0"/>
                  </a:cubicBezTo>
                  <a:cubicBezTo>
                    <a:pt x="1512" y="0"/>
                    <a:pt x="1440" y="72"/>
                    <a:pt x="1440" y="160"/>
                  </a:cubicBezTo>
                  <a:cubicBezTo>
                    <a:pt x="1440" y="480"/>
                    <a:pt x="1440" y="480"/>
                    <a:pt x="1440" y="480"/>
                  </a:cubicBezTo>
                  <a:cubicBezTo>
                    <a:pt x="1248" y="480"/>
                    <a:pt x="1248" y="480"/>
                    <a:pt x="1248" y="480"/>
                  </a:cubicBezTo>
                  <a:cubicBezTo>
                    <a:pt x="1248" y="544"/>
                    <a:pt x="1248" y="544"/>
                    <a:pt x="1248" y="544"/>
                  </a:cubicBezTo>
                  <a:cubicBezTo>
                    <a:pt x="704" y="544"/>
                    <a:pt x="704" y="544"/>
                    <a:pt x="704" y="544"/>
                  </a:cubicBezTo>
                  <a:cubicBezTo>
                    <a:pt x="616" y="544"/>
                    <a:pt x="544" y="616"/>
                    <a:pt x="544" y="704"/>
                  </a:cubicBezTo>
                  <a:cubicBezTo>
                    <a:pt x="544" y="768"/>
                    <a:pt x="544" y="768"/>
                    <a:pt x="544" y="768"/>
                  </a:cubicBezTo>
                  <a:cubicBezTo>
                    <a:pt x="416" y="768"/>
                    <a:pt x="416" y="768"/>
                    <a:pt x="416" y="768"/>
                  </a:cubicBezTo>
                  <a:cubicBezTo>
                    <a:pt x="416" y="858"/>
                    <a:pt x="416" y="858"/>
                    <a:pt x="416" y="858"/>
                  </a:cubicBezTo>
                  <a:cubicBezTo>
                    <a:pt x="382" y="869"/>
                    <a:pt x="350" y="883"/>
                    <a:pt x="320" y="901"/>
                  </a:cubicBezTo>
                  <a:cubicBezTo>
                    <a:pt x="320" y="544"/>
                    <a:pt x="320" y="544"/>
                    <a:pt x="320" y="544"/>
                  </a:cubicBezTo>
                  <a:cubicBezTo>
                    <a:pt x="384" y="544"/>
                    <a:pt x="384" y="544"/>
                    <a:pt x="384" y="544"/>
                  </a:cubicBezTo>
                  <a:cubicBezTo>
                    <a:pt x="384" y="352"/>
                    <a:pt x="384" y="352"/>
                    <a:pt x="384" y="352"/>
                  </a:cubicBezTo>
                  <a:cubicBezTo>
                    <a:pt x="320" y="352"/>
                    <a:pt x="320" y="352"/>
                    <a:pt x="320" y="352"/>
                  </a:cubicBezTo>
                  <a:cubicBezTo>
                    <a:pt x="320" y="192"/>
                    <a:pt x="320" y="192"/>
                    <a:pt x="320" y="19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352"/>
                    <a:pt x="64" y="352"/>
                    <a:pt x="64" y="352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64" y="544"/>
                    <a:pt x="64" y="544"/>
                    <a:pt x="64" y="544"/>
                  </a:cubicBezTo>
                  <a:cubicBezTo>
                    <a:pt x="64" y="1216"/>
                    <a:pt x="64" y="1216"/>
                    <a:pt x="64" y="1216"/>
                  </a:cubicBezTo>
                  <a:cubicBezTo>
                    <a:pt x="32" y="1216"/>
                    <a:pt x="32" y="1216"/>
                    <a:pt x="32" y="1216"/>
                  </a:cubicBezTo>
                  <a:cubicBezTo>
                    <a:pt x="32" y="1472"/>
                    <a:pt x="32" y="1472"/>
                    <a:pt x="32" y="1472"/>
                  </a:cubicBezTo>
                  <a:cubicBezTo>
                    <a:pt x="64" y="1472"/>
                    <a:pt x="64" y="1472"/>
                    <a:pt x="64" y="1472"/>
                  </a:cubicBezTo>
                  <a:cubicBezTo>
                    <a:pt x="64" y="1920"/>
                    <a:pt x="64" y="1920"/>
                    <a:pt x="64" y="1920"/>
                  </a:cubicBezTo>
                  <a:cubicBezTo>
                    <a:pt x="0" y="1920"/>
                    <a:pt x="0" y="1920"/>
                    <a:pt x="0" y="1920"/>
                  </a:cubicBezTo>
                  <a:cubicBezTo>
                    <a:pt x="0" y="1984"/>
                    <a:pt x="0" y="1984"/>
                    <a:pt x="0" y="1984"/>
                  </a:cubicBezTo>
                  <a:cubicBezTo>
                    <a:pt x="1984" y="1984"/>
                    <a:pt x="1984" y="1984"/>
                    <a:pt x="1984" y="1984"/>
                  </a:cubicBezTo>
                  <a:cubicBezTo>
                    <a:pt x="1984" y="1920"/>
                    <a:pt x="1984" y="1920"/>
                    <a:pt x="1984" y="1920"/>
                  </a:cubicBezTo>
                  <a:cubicBezTo>
                    <a:pt x="1920" y="1920"/>
                    <a:pt x="1920" y="1920"/>
                    <a:pt x="1920" y="1920"/>
                  </a:cubicBezTo>
                  <a:cubicBezTo>
                    <a:pt x="1920" y="896"/>
                    <a:pt x="1920" y="896"/>
                    <a:pt x="1920" y="896"/>
                  </a:cubicBezTo>
                  <a:lnTo>
                    <a:pt x="1984" y="896"/>
                  </a:lnTo>
                  <a:close/>
                  <a:moveTo>
                    <a:pt x="64" y="416"/>
                  </a:moveTo>
                  <a:cubicBezTo>
                    <a:pt x="96" y="416"/>
                    <a:pt x="96" y="416"/>
                    <a:pt x="96" y="416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2" y="352"/>
                    <a:pt x="192" y="352"/>
                    <a:pt x="192" y="352"/>
                  </a:cubicBezTo>
                  <a:cubicBezTo>
                    <a:pt x="128" y="352"/>
                    <a:pt x="128" y="352"/>
                    <a:pt x="128" y="352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256" y="256"/>
                    <a:pt x="256" y="256"/>
                    <a:pt x="256" y="256"/>
                  </a:cubicBezTo>
                  <a:cubicBezTo>
                    <a:pt x="256" y="416"/>
                    <a:pt x="256" y="416"/>
                    <a:pt x="256" y="416"/>
                  </a:cubicBezTo>
                  <a:cubicBezTo>
                    <a:pt x="320" y="416"/>
                    <a:pt x="320" y="416"/>
                    <a:pt x="320" y="416"/>
                  </a:cubicBezTo>
                  <a:cubicBezTo>
                    <a:pt x="320" y="480"/>
                    <a:pt x="320" y="480"/>
                    <a:pt x="320" y="480"/>
                  </a:cubicBezTo>
                  <a:cubicBezTo>
                    <a:pt x="256" y="480"/>
                    <a:pt x="256" y="480"/>
                    <a:pt x="256" y="480"/>
                  </a:cubicBezTo>
                  <a:cubicBezTo>
                    <a:pt x="256" y="945"/>
                    <a:pt x="256" y="945"/>
                    <a:pt x="256" y="945"/>
                  </a:cubicBezTo>
                  <a:cubicBezTo>
                    <a:pt x="204" y="987"/>
                    <a:pt x="160" y="1039"/>
                    <a:pt x="128" y="1097"/>
                  </a:cubicBezTo>
                  <a:cubicBezTo>
                    <a:pt x="128" y="544"/>
                    <a:pt x="128" y="544"/>
                    <a:pt x="128" y="544"/>
                  </a:cubicBezTo>
                  <a:cubicBezTo>
                    <a:pt x="192" y="544"/>
                    <a:pt x="192" y="544"/>
                    <a:pt x="192" y="544"/>
                  </a:cubicBezTo>
                  <a:cubicBezTo>
                    <a:pt x="192" y="480"/>
                    <a:pt x="192" y="480"/>
                    <a:pt x="192" y="480"/>
                  </a:cubicBezTo>
                  <a:cubicBezTo>
                    <a:pt x="128" y="480"/>
                    <a:pt x="128" y="480"/>
                    <a:pt x="128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64" y="480"/>
                    <a:pt x="64" y="480"/>
                    <a:pt x="64" y="480"/>
                  </a:cubicBezTo>
                  <a:lnTo>
                    <a:pt x="64" y="416"/>
                  </a:lnTo>
                  <a:close/>
                  <a:moveTo>
                    <a:pt x="256" y="1760"/>
                  </a:moveTo>
                  <a:cubicBezTo>
                    <a:pt x="256" y="1920"/>
                    <a:pt x="256" y="1920"/>
                    <a:pt x="256" y="1920"/>
                  </a:cubicBezTo>
                  <a:cubicBezTo>
                    <a:pt x="128" y="1920"/>
                    <a:pt x="128" y="1920"/>
                    <a:pt x="128" y="1920"/>
                  </a:cubicBezTo>
                  <a:cubicBezTo>
                    <a:pt x="128" y="1591"/>
                    <a:pt x="128" y="1591"/>
                    <a:pt x="128" y="1591"/>
                  </a:cubicBezTo>
                  <a:cubicBezTo>
                    <a:pt x="165" y="1658"/>
                    <a:pt x="217" y="1716"/>
                    <a:pt x="279" y="1760"/>
                  </a:cubicBezTo>
                  <a:lnTo>
                    <a:pt x="256" y="1760"/>
                  </a:lnTo>
                  <a:close/>
                  <a:moveTo>
                    <a:pt x="544" y="1920"/>
                  </a:moveTo>
                  <a:cubicBezTo>
                    <a:pt x="320" y="1920"/>
                    <a:pt x="320" y="1920"/>
                    <a:pt x="320" y="1920"/>
                  </a:cubicBezTo>
                  <a:cubicBezTo>
                    <a:pt x="320" y="1787"/>
                    <a:pt x="320" y="1787"/>
                    <a:pt x="320" y="1787"/>
                  </a:cubicBezTo>
                  <a:cubicBezTo>
                    <a:pt x="387" y="1826"/>
                    <a:pt x="463" y="1850"/>
                    <a:pt x="544" y="1855"/>
                  </a:cubicBezTo>
                  <a:lnTo>
                    <a:pt x="544" y="1920"/>
                  </a:lnTo>
                  <a:close/>
                  <a:moveTo>
                    <a:pt x="1024" y="1920"/>
                  </a:moveTo>
                  <a:cubicBezTo>
                    <a:pt x="608" y="1920"/>
                    <a:pt x="608" y="1920"/>
                    <a:pt x="608" y="1920"/>
                  </a:cubicBezTo>
                  <a:cubicBezTo>
                    <a:pt x="608" y="1855"/>
                    <a:pt x="608" y="1855"/>
                    <a:pt x="608" y="1855"/>
                  </a:cubicBezTo>
                  <a:cubicBezTo>
                    <a:pt x="785" y="1843"/>
                    <a:pt x="941" y="1741"/>
                    <a:pt x="1024" y="1591"/>
                  </a:cubicBezTo>
                  <a:lnTo>
                    <a:pt x="1024" y="1920"/>
                  </a:lnTo>
                  <a:close/>
                  <a:moveTo>
                    <a:pt x="1056" y="1408"/>
                  </a:moveTo>
                  <a:cubicBezTo>
                    <a:pt x="928" y="1408"/>
                    <a:pt x="928" y="1408"/>
                    <a:pt x="928" y="1408"/>
                  </a:cubicBezTo>
                  <a:cubicBezTo>
                    <a:pt x="928" y="1472"/>
                    <a:pt x="928" y="1472"/>
                    <a:pt x="928" y="1472"/>
                  </a:cubicBezTo>
                  <a:cubicBezTo>
                    <a:pt x="1005" y="1472"/>
                    <a:pt x="1005" y="1472"/>
                    <a:pt x="1005" y="1472"/>
                  </a:cubicBezTo>
                  <a:cubicBezTo>
                    <a:pt x="953" y="1649"/>
                    <a:pt x="793" y="1777"/>
                    <a:pt x="608" y="1791"/>
                  </a:cubicBezTo>
                  <a:cubicBezTo>
                    <a:pt x="608" y="1536"/>
                    <a:pt x="608" y="1536"/>
                    <a:pt x="608" y="1536"/>
                  </a:cubicBezTo>
                  <a:cubicBezTo>
                    <a:pt x="544" y="1536"/>
                    <a:pt x="544" y="1536"/>
                    <a:pt x="544" y="1536"/>
                  </a:cubicBezTo>
                  <a:cubicBezTo>
                    <a:pt x="544" y="1791"/>
                    <a:pt x="544" y="1791"/>
                    <a:pt x="544" y="1791"/>
                  </a:cubicBezTo>
                  <a:cubicBezTo>
                    <a:pt x="359" y="1777"/>
                    <a:pt x="199" y="1649"/>
                    <a:pt x="147" y="1472"/>
                  </a:cubicBezTo>
                  <a:cubicBezTo>
                    <a:pt x="864" y="1472"/>
                    <a:pt x="864" y="1472"/>
                    <a:pt x="864" y="1472"/>
                  </a:cubicBezTo>
                  <a:cubicBezTo>
                    <a:pt x="864" y="1408"/>
                    <a:pt x="864" y="1408"/>
                    <a:pt x="864" y="1408"/>
                  </a:cubicBezTo>
                  <a:cubicBezTo>
                    <a:pt x="96" y="1408"/>
                    <a:pt x="96" y="1408"/>
                    <a:pt x="96" y="1408"/>
                  </a:cubicBezTo>
                  <a:cubicBezTo>
                    <a:pt x="96" y="1280"/>
                    <a:pt x="96" y="1280"/>
                    <a:pt x="96" y="1280"/>
                  </a:cubicBezTo>
                  <a:cubicBezTo>
                    <a:pt x="224" y="1280"/>
                    <a:pt x="224" y="1280"/>
                    <a:pt x="224" y="1280"/>
                  </a:cubicBezTo>
                  <a:cubicBezTo>
                    <a:pt x="224" y="1216"/>
                    <a:pt x="224" y="1216"/>
                    <a:pt x="224" y="1216"/>
                  </a:cubicBezTo>
                  <a:cubicBezTo>
                    <a:pt x="147" y="1216"/>
                    <a:pt x="147" y="1216"/>
                    <a:pt x="147" y="1216"/>
                  </a:cubicBezTo>
                  <a:cubicBezTo>
                    <a:pt x="191" y="1070"/>
                    <a:pt x="308" y="953"/>
                    <a:pt x="457" y="912"/>
                  </a:cubicBezTo>
                  <a:cubicBezTo>
                    <a:pt x="480" y="906"/>
                    <a:pt x="480" y="906"/>
                    <a:pt x="480" y="906"/>
                  </a:cubicBezTo>
                  <a:cubicBezTo>
                    <a:pt x="480" y="832"/>
                    <a:pt x="480" y="832"/>
                    <a:pt x="480" y="832"/>
                  </a:cubicBezTo>
                  <a:cubicBezTo>
                    <a:pt x="672" y="832"/>
                    <a:pt x="672" y="832"/>
                    <a:pt x="672" y="832"/>
                  </a:cubicBezTo>
                  <a:cubicBezTo>
                    <a:pt x="672" y="906"/>
                    <a:pt x="672" y="906"/>
                    <a:pt x="672" y="906"/>
                  </a:cubicBezTo>
                  <a:cubicBezTo>
                    <a:pt x="695" y="912"/>
                    <a:pt x="695" y="912"/>
                    <a:pt x="695" y="912"/>
                  </a:cubicBezTo>
                  <a:cubicBezTo>
                    <a:pt x="844" y="953"/>
                    <a:pt x="961" y="1070"/>
                    <a:pt x="1005" y="1216"/>
                  </a:cubicBezTo>
                  <a:cubicBezTo>
                    <a:pt x="288" y="1216"/>
                    <a:pt x="288" y="1216"/>
                    <a:pt x="288" y="1216"/>
                  </a:cubicBezTo>
                  <a:cubicBezTo>
                    <a:pt x="288" y="1280"/>
                    <a:pt x="288" y="1280"/>
                    <a:pt x="288" y="1280"/>
                  </a:cubicBezTo>
                  <a:cubicBezTo>
                    <a:pt x="1056" y="1280"/>
                    <a:pt x="1056" y="1280"/>
                    <a:pt x="1056" y="1280"/>
                  </a:cubicBezTo>
                  <a:lnTo>
                    <a:pt x="1056" y="1408"/>
                  </a:lnTo>
                  <a:close/>
                  <a:moveTo>
                    <a:pt x="1248" y="1216"/>
                  </a:moveTo>
                  <a:cubicBezTo>
                    <a:pt x="1184" y="1216"/>
                    <a:pt x="1184" y="1216"/>
                    <a:pt x="1184" y="1216"/>
                  </a:cubicBezTo>
                  <a:cubicBezTo>
                    <a:pt x="1184" y="1280"/>
                    <a:pt x="1184" y="1280"/>
                    <a:pt x="1184" y="1280"/>
                  </a:cubicBezTo>
                  <a:cubicBezTo>
                    <a:pt x="1248" y="1280"/>
                    <a:pt x="1248" y="1280"/>
                    <a:pt x="1248" y="1280"/>
                  </a:cubicBezTo>
                  <a:cubicBezTo>
                    <a:pt x="1248" y="1920"/>
                    <a:pt x="1248" y="1920"/>
                    <a:pt x="1248" y="1920"/>
                  </a:cubicBezTo>
                  <a:cubicBezTo>
                    <a:pt x="1088" y="1920"/>
                    <a:pt x="1088" y="1920"/>
                    <a:pt x="1088" y="1920"/>
                  </a:cubicBezTo>
                  <a:cubicBezTo>
                    <a:pt x="1088" y="1472"/>
                    <a:pt x="1088" y="1472"/>
                    <a:pt x="1088" y="1472"/>
                  </a:cubicBezTo>
                  <a:cubicBezTo>
                    <a:pt x="1120" y="1472"/>
                    <a:pt x="1120" y="1472"/>
                    <a:pt x="1120" y="1472"/>
                  </a:cubicBezTo>
                  <a:cubicBezTo>
                    <a:pt x="1120" y="1216"/>
                    <a:pt x="1120" y="1216"/>
                    <a:pt x="1120" y="1216"/>
                  </a:cubicBezTo>
                  <a:cubicBezTo>
                    <a:pt x="1072" y="1216"/>
                    <a:pt x="1072" y="1216"/>
                    <a:pt x="1072" y="1216"/>
                  </a:cubicBezTo>
                  <a:cubicBezTo>
                    <a:pt x="1036" y="1080"/>
                    <a:pt x="945" y="964"/>
                    <a:pt x="823" y="896"/>
                  </a:cubicBezTo>
                  <a:cubicBezTo>
                    <a:pt x="1248" y="896"/>
                    <a:pt x="1248" y="896"/>
                    <a:pt x="1248" y="896"/>
                  </a:cubicBezTo>
                  <a:lnTo>
                    <a:pt x="1248" y="1216"/>
                  </a:lnTo>
                  <a:close/>
                  <a:moveTo>
                    <a:pt x="1248" y="672"/>
                  </a:moveTo>
                  <a:cubicBezTo>
                    <a:pt x="1184" y="672"/>
                    <a:pt x="1184" y="672"/>
                    <a:pt x="1184" y="672"/>
                  </a:cubicBezTo>
                  <a:cubicBezTo>
                    <a:pt x="1184" y="736"/>
                    <a:pt x="1184" y="736"/>
                    <a:pt x="1184" y="736"/>
                  </a:cubicBezTo>
                  <a:cubicBezTo>
                    <a:pt x="1248" y="736"/>
                    <a:pt x="1248" y="736"/>
                    <a:pt x="1248" y="736"/>
                  </a:cubicBezTo>
                  <a:cubicBezTo>
                    <a:pt x="1248" y="832"/>
                    <a:pt x="1248" y="832"/>
                    <a:pt x="1248" y="832"/>
                  </a:cubicBezTo>
                  <a:cubicBezTo>
                    <a:pt x="736" y="832"/>
                    <a:pt x="736" y="832"/>
                    <a:pt x="736" y="832"/>
                  </a:cubicBezTo>
                  <a:cubicBezTo>
                    <a:pt x="736" y="768"/>
                    <a:pt x="736" y="768"/>
                    <a:pt x="736" y="768"/>
                  </a:cubicBezTo>
                  <a:cubicBezTo>
                    <a:pt x="608" y="768"/>
                    <a:pt x="608" y="768"/>
                    <a:pt x="608" y="768"/>
                  </a:cubicBezTo>
                  <a:cubicBezTo>
                    <a:pt x="608" y="704"/>
                    <a:pt x="608" y="704"/>
                    <a:pt x="608" y="704"/>
                  </a:cubicBezTo>
                  <a:cubicBezTo>
                    <a:pt x="608" y="651"/>
                    <a:pt x="651" y="608"/>
                    <a:pt x="704" y="608"/>
                  </a:cubicBezTo>
                  <a:cubicBezTo>
                    <a:pt x="1248" y="608"/>
                    <a:pt x="1248" y="608"/>
                    <a:pt x="1248" y="608"/>
                  </a:cubicBezTo>
                  <a:lnTo>
                    <a:pt x="1248" y="672"/>
                  </a:lnTo>
                  <a:close/>
                  <a:moveTo>
                    <a:pt x="1664" y="1920"/>
                  </a:moveTo>
                  <a:cubicBezTo>
                    <a:pt x="1312" y="1920"/>
                    <a:pt x="1312" y="1920"/>
                    <a:pt x="1312" y="1920"/>
                  </a:cubicBezTo>
                  <a:cubicBezTo>
                    <a:pt x="1312" y="1280"/>
                    <a:pt x="1312" y="1280"/>
                    <a:pt x="1312" y="1280"/>
                  </a:cubicBezTo>
                  <a:cubicBezTo>
                    <a:pt x="1664" y="1280"/>
                    <a:pt x="1664" y="1280"/>
                    <a:pt x="1664" y="1280"/>
                  </a:cubicBezTo>
                  <a:lnTo>
                    <a:pt x="1664" y="1920"/>
                  </a:lnTo>
                  <a:close/>
                  <a:moveTo>
                    <a:pt x="1664" y="832"/>
                  </a:moveTo>
                  <a:cubicBezTo>
                    <a:pt x="1600" y="832"/>
                    <a:pt x="1600" y="832"/>
                    <a:pt x="1600" y="832"/>
                  </a:cubicBezTo>
                  <a:cubicBezTo>
                    <a:pt x="1600" y="896"/>
                    <a:pt x="1600" y="896"/>
                    <a:pt x="1600" y="896"/>
                  </a:cubicBezTo>
                  <a:cubicBezTo>
                    <a:pt x="1664" y="896"/>
                    <a:pt x="1664" y="896"/>
                    <a:pt x="1664" y="896"/>
                  </a:cubicBezTo>
                  <a:cubicBezTo>
                    <a:pt x="1664" y="1216"/>
                    <a:pt x="1664" y="1216"/>
                    <a:pt x="1664" y="1216"/>
                  </a:cubicBezTo>
                  <a:cubicBezTo>
                    <a:pt x="1312" y="1216"/>
                    <a:pt x="1312" y="1216"/>
                    <a:pt x="1312" y="1216"/>
                  </a:cubicBezTo>
                  <a:cubicBezTo>
                    <a:pt x="1312" y="736"/>
                    <a:pt x="1312" y="736"/>
                    <a:pt x="1312" y="736"/>
                  </a:cubicBezTo>
                  <a:cubicBezTo>
                    <a:pt x="1664" y="736"/>
                    <a:pt x="1664" y="736"/>
                    <a:pt x="1664" y="736"/>
                  </a:cubicBezTo>
                  <a:lnTo>
                    <a:pt x="1664" y="832"/>
                  </a:lnTo>
                  <a:close/>
                  <a:moveTo>
                    <a:pt x="1664" y="672"/>
                  </a:moveTo>
                  <a:cubicBezTo>
                    <a:pt x="1312" y="672"/>
                    <a:pt x="1312" y="672"/>
                    <a:pt x="1312" y="672"/>
                  </a:cubicBezTo>
                  <a:cubicBezTo>
                    <a:pt x="1312" y="544"/>
                    <a:pt x="1312" y="544"/>
                    <a:pt x="1312" y="544"/>
                  </a:cubicBezTo>
                  <a:cubicBezTo>
                    <a:pt x="1664" y="544"/>
                    <a:pt x="1664" y="544"/>
                    <a:pt x="1664" y="544"/>
                  </a:cubicBezTo>
                  <a:lnTo>
                    <a:pt x="1664" y="672"/>
                  </a:lnTo>
                  <a:close/>
                  <a:moveTo>
                    <a:pt x="1664" y="480"/>
                  </a:moveTo>
                  <a:cubicBezTo>
                    <a:pt x="1504" y="480"/>
                    <a:pt x="1504" y="480"/>
                    <a:pt x="1504" y="480"/>
                  </a:cubicBezTo>
                  <a:cubicBezTo>
                    <a:pt x="1504" y="160"/>
                    <a:pt x="1504" y="160"/>
                    <a:pt x="1504" y="160"/>
                  </a:cubicBezTo>
                  <a:cubicBezTo>
                    <a:pt x="1504" y="107"/>
                    <a:pt x="1547" y="64"/>
                    <a:pt x="1600" y="64"/>
                  </a:cubicBezTo>
                  <a:cubicBezTo>
                    <a:pt x="1664" y="64"/>
                    <a:pt x="1664" y="64"/>
                    <a:pt x="1664" y="64"/>
                  </a:cubicBezTo>
                  <a:cubicBezTo>
                    <a:pt x="1717" y="64"/>
                    <a:pt x="1760" y="107"/>
                    <a:pt x="1760" y="160"/>
                  </a:cubicBezTo>
                  <a:cubicBezTo>
                    <a:pt x="1760" y="224"/>
                    <a:pt x="1760" y="224"/>
                    <a:pt x="1760" y="224"/>
                  </a:cubicBezTo>
                  <a:cubicBezTo>
                    <a:pt x="1664" y="224"/>
                    <a:pt x="1664" y="224"/>
                    <a:pt x="1664" y="224"/>
                  </a:cubicBezTo>
                  <a:lnTo>
                    <a:pt x="1664" y="480"/>
                  </a:lnTo>
                  <a:close/>
                  <a:moveTo>
                    <a:pt x="1856" y="1920"/>
                  </a:moveTo>
                  <a:cubicBezTo>
                    <a:pt x="1728" y="1920"/>
                    <a:pt x="1728" y="1920"/>
                    <a:pt x="1728" y="1920"/>
                  </a:cubicBezTo>
                  <a:cubicBezTo>
                    <a:pt x="1728" y="896"/>
                    <a:pt x="1728" y="896"/>
                    <a:pt x="1728" y="896"/>
                  </a:cubicBezTo>
                  <a:cubicBezTo>
                    <a:pt x="1856" y="896"/>
                    <a:pt x="1856" y="896"/>
                    <a:pt x="1856" y="896"/>
                  </a:cubicBezTo>
                  <a:lnTo>
                    <a:pt x="1856" y="1920"/>
                  </a:lnTo>
                  <a:close/>
                  <a:moveTo>
                    <a:pt x="1856" y="832"/>
                  </a:moveTo>
                  <a:cubicBezTo>
                    <a:pt x="1728" y="832"/>
                    <a:pt x="1728" y="832"/>
                    <a:pt x="1728" y="832"/>
                  </a:cubicBezTo>
                  <a:cubicBezTo>
                    <a:pt x="1728" y="288"/>
                    <a:pt x="1728" y="288"/>
                    <a:pt x="1728" y="288"/>
                  </a:cubicBezTo>
                  <a:cubicBezTo>
                    <a:pt x="1856" y="288"/>
                    <a:pt x="1856" y="288"/>
                    <a:pt x="1856" y="288"/>
                  </a:cubicBezTo>
                  <a:lnTo>
                    <a:pt x="1856" y="8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6" name="Rectangle 191">
              <a:extLst>
                <a:ext uri="{FF2B5EF4-FFF2-40B4-BE49-F238E27FC236}">
                  <a16:creationId xmlns:a16="http://schemas.microsoft.com/office/drawing/2014/main" id="{5F429EDB-B018-06FD-E107-D2867E30A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5" y="2476"/>
              <a:ext cx="49" cy="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7" name="Rectangle 192">
              <a:extLst>
                <a:ext uri="{FF2B5EF4-FFF2-40B4-BE49-F238E27FC236}">
                  <a16:creationId xmlns:a16="http://schemas.microsoft.com/office/drawing/2014/main" id="{F548FAB4-FAE7-3044-346D-F0E711AAE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" y="2476"/>
              <a:ext cx="48" cy="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8" name="Rectangle 193">
              <a:extLst>
                <a:ext uri="{FF2B5EF4-FFF2-40B4-BE49-F238E27FC236}">
                  <a16:creationId xmlns:a16="http://schemas.microsoft.com/office/drawing/2014/main" id="{D607D3C3-5B02-108E-FAD8-E57784F6B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1" y="2768"/>
              <a:ext cx="48" cy="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9" name="Rectangle 194">
              <a:extLst>
                <a:ext uri="{FF2B5EF4-FFF2-40B4-BE49-F238E27FC236}">
                  <a16:creationId xmlns:a16="http://schemas.microsoft.com/office/drawing/2014/main" id="{B5339179-FEF4-FB9B-E38F-555891B31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4" y="2768"/>
              <a:ext cx="48" cy="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0" name="Rectangle 195">
              <a:extLst>
                <a:ext uri="{FF2B5EF4-FFF2-40B4-BE49-F238E27FC236}">
                  <a16:creationId xmlns:a16="http://schemas.microsoft.com/office/drawing/2014/main" id="{6A1C4AB9-7E1A-B5B2-72EB-DC5ADDF75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8" y="2428"/>
              <a:ext cx="48" cy="4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pic>
        <p:nvPicPr>
          <p:cNvPr id="402" name="Рисунок 401">
            <a:extLst>
              <a:ext uri="{FF2B5EF4-FFF2-40B4-BE49-F238E27FC236}">
                <a16:creationId xmlns:a16="http://schemas.microsoft.com/office/drawing/2014/main" id="{76CA64C9-D6D6-B258-E677-218323E614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879275" y="2522865"/>
            <a:ext cx="530104" cy="530104"/>
          </a:xfrm>
          <a:prstGeom prst="rect">
            <a:avLst/>
          </a:prstGeom>
        </p:spPr>
      </p:pic>
      <p:grpSp>
        <p:nvGrpSpPr>
          <p:cNvPr id="403" name="Группа 402">
            <a:extLst>
              <a:ext uri="{FF2B5EF4-FFF2-40B4-BE49-F238E27FC236}">
                <a16:creationId xmlns:a16="http://schemas.microsoft.com/office/drawing/2014/main" id="{D203FEE0-E9BA-5D75-234D-592599AE823F}"/>
              </a:ext>
            </a:extLst>
          </p:cNvPr>
          <p:cNvGrpSpPr/>
          <p:nvPr/>
        </p:nvGrpSpPr>
        <p:grpSpPr>
          <a:xfrm>
            <a:off x="2857555" y="4300982"/>
            <a:ext cx="839176" cy="655946"/>
            <a:chOff x="4876800" y="1204913"/>
            <a:chExt cx="1228725" cy="960437"/>
          </a:xfrm>
          <a:solidFill>
            <a:srgbClr val="FC6B6B"/>
          </a:solidFill>
        </p:grpSpPr>
        <p:sp>
          <p:nvSpPr>
            <p:cNvPr id="404" name="Freeform 320">
              <a:extLst>
                <a:ext uri="{FF2B5EF4-FFF2-40B4-BE49-F238E27FC236}">
                  <a16:creationId xmlns:a16="http://schemas.microsoft.com/office/drawing/2014/main" id="{178BD1FC-23A3-65B3-3288-9ED80AC15A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6800" y="1204913"/>
              <a:ext cx="1228725" cy="960437"/>
            </a:xfrm>
            <a:custGeom>
              <a:avLst/>
              <a:gdLst>
                <a:gd name="T0" fmla="*/ 1952 w 2048"/>
                <a:gd name="T1" fmla="*/ 1313 h 1600"/>
                <a:gd name="T2" fmla="*/ 1856 w 2048"/>
                <a:gd name="T3" fmla="*/ 563 h 1600"/>
                <a:gd name="T4" fmla="*/ 1569 w 2048"/>
                <a:gd name="T5" fmla="*/ 289 h 1600"/>
                <a:gd name="T6" fmla="*/ 994 w 2048"/>
                <a:gd name="T7" fmla="*/ 579 h 1600"/>
                <a:gd name="T8" fmla="*/ 637 w 2048"/>
                <a:gd name="T9" fmla="*/ 1091 h 1600"/>
                <a:gd name="T10" fmla="*/ 573 w 2048"/>
                <a:gd name="T11" fmla="*/ 578 h 1600"/>
                <a:gd name="T12" fmla="*/ 415 w 2048"/>
                <a:gd name="T13" fmla="*/ 0 h 1600"/>
                <a:gd name="T14" fmla="*/ 317 w 2048"/>
                <a:gd name="T15" fmla="*/ 578 h 1600"/>
                <a:gd name="T16" fmla="*/ 257 w 2048"/>
                <a:gd name="T17" fmla="*/ 223 h 1600"/>
                <a:gd name="T18" fmla="*/ 64 w 2048"/>
                <a:gd name="T19" fmla="*/ 608 h 1600"/>
                <a:gd name="T20" fmla="*/ 0 w 2048"/>
                <a:gd name="T21" fmla="*/ 1570 h 1600"/>
                <a:gd name="T22" fmla="*/ 2048 w 2048"/>
                <a:gd name="T23" fmla="*/ 1570 h 1600"/>
                <a:gd name="T24" fmla="*/ 1892 w 2048"/>
                <a:gd name="T25" fmla="*/ 1540 h 1600"/>
                <a:gd name="T26" fmla="*/ 1377 w 2048"/>
                <a:gd name="T27" fmla="*/ 1311 h 1600"/>
                <a:gd name="T28" fmla="*/ 637 w 2048"/>
                <a:gd name="T29" fmla="*/ 1279 h 1600"/>
                <a:gd name="T30" fmla="*/ 767 w 2048"/>
                <a:gd name="T31" fmla="*/ 1411 h 1600"/>
                <a:gd name="T32" fmla="*/ 637 w 2048"/>
                <a:gd name="T33" fmla="*/ 1540 h 1600"/>
                <a:gd name="T34" fmla="*/ 862 w 2048"/>
                <a:gd name="T35" fmla="*/ 1411 h 1600"/>
                <a:gd name="T36" fmla="*/ 1186 w 2048"/>
                <a:gd name="T37" fmla="*/ 1411 h 1600"/>
                <a:gd name="T38" fmla="*/ 1315 w 2048"/>
                <a:gd name="T39" fmla="*/ 1471 h 1600"/>
                <a:gd name="T40" fmla="*/ 765 w 2048"/>
                <a:gd name="T41" fmla="*/ 1473 h 1600"/>
                <a:gd name="T42" fmla="*/ 1796 w 2048"/>
                <a:gd name="T43" fmla="*/ 1183 h 1600"/>
                <a:gd name="T44" fmla="*/ 1796 w 2048"/>
                <a:gd name="T45" fmla="*/ 563 h 1600"/>
                <a:gd name="T46" fmla="*/ 1731 w 2048"/>
                <a:gd name="T47" fmla="*/ 608 h 1600"/>
                <a:gd name="T48" fmla="*/ 1796 w 2048"/>
                <a:gd name="T49" fmla="*/ 1123 h 1600"/>
                <a:gd name="T50" fmla="*/ 1633 w 2048"/>
                <a:gd name="T51" fmla="*/ 638 h 1600"/>
                <a:gd name="T52" fmla="*/ 1471 w 2048"/>
                <a:gd name="T53" fmla="*/ 578 h 1600"/>
                <a:gd name="T54" fmla="*/ 1796 w 2048"/>
                <a:gd name="T55" fmla="*/ 563 h 1600"/>
                <a:gd name="T56" fmla="*/ 1603 w 2048"/>
                <a:gd name="T57" fmla="*/ 383 h 1600"/>
                <a:gd name="T58" fmla="*/ 1411 w 2048"/>
                <a:gd name="T59" fmla="*/ 1251 h 1600"/>
                <a:gd name="T60" fmla="*/ 1315 w 2048"/>
                <a:gd name="T61" fmla="*/ 1411 h 1600"/>
                <a:gd name="T62" fmla="*/ 1054 w 2048"/>
                <a:gd name="T63" fmla="*/ 579 h 1600"/>
                <a:gd name="T64" fmla="*/ 1024 w 2048"/>
                <a:gd name="T65" fmla="*/ 638 h 1600"/>
                <a:gd name="T66" fmla="*/ 1152 w 2048"/>
                <a:gd name="T67" fmla="*/ 738 h 1600"/>
                <a:gd name="T68" fmla="*/ 1186 w 2048"/>
                <a:gd name="T69" fmla="*/ 798 h 1600"/>
                <a:gd name="T70" fmla="*/ 862 w 2048"/>
                <a:gd name="T71" fmla="*/ 798 h 1600"/>
                <a:gd name="T72" fmla="*/ 1024 w 2048"/>
                <a:gd name="T73" fmla="*/ 738 h 1600"/>
                <a:gd name="T74" fmla="*/ 1024 w 2048"/>
                <a:gd name="T75" fmla="*/ 638 h 1600"/>
                <a:gd name="T76" fmla="*/ 637 w 2048"/>
                <a:gd name="T77" fmla="*/ 1219 h 1600"/>
                <a:gd name="T78" fmla="*/ 513 w 2048"/>
                <a:gd name="T79" fmla="*/ 60 h 1600"/>
                <a:gd name="T80" fmla="*/ 445 w 2048"/>
                <a:gd name="T81" fmla="*/ 60 h 1600"/>
                <a:gd name="T82" fmla="*/ 513 w 2048"/>
                <a:gd name="T83" fmla="*/ 189 h 1600"/>
                <a:gd name="T84" fmla="*/ 445 w 2048"/>
                <a:gd name="T85" fmla="*/ 189 h 1600"/>
                <a:gd name="T86" fmla="*/ 577 w 2048"/>
                <a:gd name="T87" fmla="*/ 1540 h 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48" h="1600">
                  <a:moveTo>
                    <a:pt x="2018" y="1540"/>
                  </a:moveTo>
                  <a:cubicBezTo>
                    <a:pt x="1952" y="1540"/>
                    <a:pt x="1952" y="1540"/>
                    <a:pt x="1952" y="1540"/>
                  </a:cubicBezTo>
                  <a:cubicBezTo>
                    <a:pt x="1952" y="1313"/>
                    <a:pt x="1952" y="1313"/>
                    <a:pt x="1952" y="1313"/>
                  </a:cubicBezTo>
                  <a:cubicBezTo>
                    <a:pt x="1952" y="1279"/>
                    <a:pt x="1924" y="1251"/>
                    <a:pt x="1890" y="1251"/>
                  </a:cubicBezTo>
                  <a:cubicBezTo>
                    <a:pt x="1856" y="1251"/>
                    <a:pt x="1856" y="1251"/>
                    <a:pt x="1856" y="1251"/>
                  </a:cubicBezTo>
                  <a:cubicBezTo>
                    <a:pt x="1856" y="563"/>
                    <a:pt x="1856" y="563"/>
                    <a:pt x="1856" y="563"/>
                  </a:cubicBezTo>
                  <a:cubicBezTo>
                    <a:pt x="1856" y="488"/>
                    <a:pt x="1773" y="428"/>
                    <a:pt x="1663" y="419"/>
                  </a:cubicBezTo>
                  <a:cubicBezTo>
                    <a:pt x="1663" y="383"/>
                    <a:pt x="1663" y="383"/>
                    <a:pt x="1663" y="383"/>
                  </a:cubicBezTo>
                  <a:cubicBezTo>
                    <a:pt x="1663" y="331"/>
                    <a:pt x="1621" y="289"/>
                    <a:pt x="1569" y="289"/>
                  </a:cubicBezTo>
                  <a:cubicBezTo>
                    <a:pt x="1088" y="289"/>
                    <a:pt x="1088" y="289"/>
                    <a:pt x="1088" y="289"/>
                  </a:cubicBezTo>
                  <a:cubicBezTo>
                    <a:pt x="1036" y="289"/>
                    <a:pt x="994" y="331"/>
                    <a:pt x="994" y="383"/>
                  </a:cubicBezTo>
                  <a:cubicBezTo>
                    <a:pt x="994" y="579"/>
                    <a:pt x="994" y="579"/>
                    <a:pt x="994" y="579"/>
                  </a:cubicBezTo>
                  <a:cubicBezTo>
                    <a:pt x="884" y="588"/>
                    <a:pt x="802" y="648"/>
                    <a:pt x="802" y="723"/>
                  </a:cubicBezTo>
                  <a:cubicBezTo>
                    <a:pt x="802" y="1091"/>
                    <a:pt x="802" y="1091"/>
                    <a:pt x="802" y="1091"/>
                  </a:cubicBezTo>
                  <a:cubicBezTo>
                    <a:pt x="637" y="1091"/>
                    <a:pt x="637" y="1091"/>
                    <a:pt x="637" y="1091"/>
                  </a:cubicBezTo>
                  <a:cubicBezTo>
                    <a:pt x="637" y="608"/>
                    <a:pt x="637" y="608"/>
                    <a:pt x="637" y="608"/>
                  </a:cubicBezTo>
                  <a:cubicBezTo>
                    <a:pt x="637" y="591"/>
                    <a:pt x="624" y="578"/>
                    <a:pt x="607" y="578"/>
                  </a:cubicBezTo>
                  <a:cubicBezTo>
                    <a:pt x="573" y="578"/>
                    <a:pt x="573" y="578"/>
                    <a:pt x="573" y="578"/>
                  </a:cubicBezTo>
                  <a:cubicBezTo>
                    <a:pt x="573" y="30"/>
                    <a:pt x="573" y="30"/>
                    <a:pt x="573" y="30"/>
                  </a:cubicBezTo>
                  <a:cubicBezTo>
                    <a:pt x="573" y="14"/>
                    <a:pt x="560" y="0"/>
                    <a:pt x="543" y="0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98" y="0"/>
                    <a:pt x="385" y="14"/>
                    <a:pt x="385" y="30"/>
                  </a:cubicBezTo>
                  <a:cubicBezTo>
                    <a:pt x="385" y="578"/>
                    <a:pt x="385" y="578"/>
                    <a:pt x="385" y="578"/>
                  </a:cubicBezTo>
                  <a:cubicBezTo>
                    <a:pt x="317" y="578"/>
                    <a:pt x="317" y="578"/>
                    <a:pt x="317" y="578"/>
                  </a:cubicBezTo>
                  <a:cubicBezTo>
                    <a:pt x="317" y="223"/>
                    <a:pt x="317" y="223"/>
                    <a:pt x="317" y="223"/>
                  </a:cubicBezTo>
                  <a:cubicBezTo>
                    <a:pt x="317" y="206"/>
                    <a:pt x="303" y="193"/>
                    <a:pt x="287" y="193"/>
                  </a:cubicBezTo>
                  <a:cubicBezTo>
                    <a:pt x="270" y="193"/>
                    <a:pt x="257" y="206"/>
                    <a:pt x="257" y="223"/>
                  </a:cubicBezTo>
                  <a:cubicBezTo>
                    <a:pt x="257" y="578"/>
                    <a:pt x="257" y="578"/>
                    <a:pt x="257" y="578"/>
                  </a:cubicBezTo>
                  <a:cubicBezTo>
                    <a:pt x="94" y="578"/>
                    <a:pt x="94" y="578"/>
                    <a:pt x="94" y="578"/>
                  </a:cubicBezTo>
                  <a:cubicBezTo>
                    <a:pt x="78" y="578"/>
                    <a:pt x="64" y="591"/>
                    <a:pt x="64" y="608"/>
                  </a:cubicBezTo>
                  <a:cubicBezTo>
                    <a:pt x="64" y="1540"/>
                    <a:pt x="64" y="1540"/>
                    <a:pt x="64" y="1540"/>
                  </a:cubicBezTo>
                  <a:cubicBezTo>
                    <a:pt x="30" y="1540"/>
                    <a:pt x="30" y="1540"/>
                    <a:pt x="30" y="1540"/>
                  </a:cubicBezTo>
                  <a:cubicBezTo>
                    <a:pt x="13" y="1540"/>
                    <a:pt x="0" y="1553"/>
                    <a:pt x="0" y="1570"/>
                  </a:cubicBezTo>
                  <a:cubicBezTo>
                    <a:pt x="0" y="1586"/>
                    <a:pt x="13" y="1600"/>
                    <a:pt x="30" y="1600"/>
                  </a:cubicBezTo>
                  <a:cubicBezTo>
                    <a:pt x="2018" y="1600"/>
                    <a:pt x="2018" y="1600"/>
                    <a:pt x="2018" y="1600"/>
                  </a:cubicBezTo>
                  <a:cubicBezTo>
                    <a:pt x="2035" y="1600"/>
                    <a:pt x="2048" y="1586"/>
                    <a:pt x="2048" y="1570"/>
                  </a:cubicBezTo>
                  <a:cubicBezTo>
                    <a:pt x="2048" y="1553"/>
                    <a:pt x="2035" y="1540"/>
                    <a:pt x="2018" y="1540"/>
                  </a:cubicBezTo>
                  <a:close/>
                  <a:moveTo>
                    <a:pt x="1892" y="1313"/>
                  </a:moveTo>
                  <a:cubicBezTo>
                    <a:pt x="1892" y="1540"/>
                    <a:pt x="1892" y="1540"/>
                    <a:pt x="1892" y="1540"/>
                  </a:cubicBezTo>
                  <a:cubicBezTo>
                    <a:pt x="1375" y="1540"/>
                    <a:pt x="1375" y="1540"/>
                    <a:pt x="1375" y="1540"/>
                  </a:cubicBezTo>
                  <a:cubicBezTo>
                    <a:pt x="1375" y="1313"/>
                    <a:pt x="1375" y="1313"/>
                    <a:pt x="1375" y="1313"/>
                  </a:cubicBezTo>
                  <a:cubicBezTo>
                    <a:pt x="1375" y="1312"/>
                    <a:pt x="1376" y="1311"/>
                    <a:pt x="1377" y="1311"/>
                  </a:cubicBezTo>
                  <a:cubicBezTo>
                    <a:pt x="1890" y="1311"/>
                    <a:pt x="1890" y="1311"/>
                    <a:pt x="1890" y="1311"/>
                  </a:cubicBezTo>
                  <a:cubicBezTo>
                    <a:pt x="1891" y="1311"/>
                    <a:pt x="1892" y="1312"/>
                    <a:pt x="1892" y="1313"/>
                  </a:cubicBezTo>
                  <a:close/>
                  <a:moveTo>
                    <a:pt x="637" y="1279"/>
                  </a:moveTo>
                  <a:cubicBezTo>
                    <a:pt x="802" y="1279"/>
                    <a:pt x="802" y="1279"/>
                    <a:pt x="802" y="1279"/>
                  </a:cubicBezTo>
                  <a:cubicBezTo>
                    <a:pt x="802" y="1411"/>
                    <a:pt x="802" y="1411"/>
                    <a:pt x="802" y="1411"/>
                  </a:cubicBezTo>
                  <a:cubicBezTo>
                    <a:pt x="767" y="1411"/>
                    <a:pt x="767" y="1411"/>
                    <a:pt x="767" y="1411"/>
                  </a:cubicBezTo>
                  <a:cubicBezTo>
                    <a:pt x="733" y="1411"/>
                    <a:pt x="705" y="1439"/>
                    <a:pt x="705" y="1473"/>
                  </a:cubicBezTo>
                  <a:cubicBezTo>
                    <a:pt x="705" y="1540"/>
                    <a:pt x="705" y="1540"/>
                    <a:pt x="705" y="1540"/>
                  </a:cubicBezTo>
                  <a:cubicBezTo>
                    <a:pt x="637" y="1540"/>
                    <a:pt x="637" y="1540"/>
                    <a:pt x="637" y="1540"/>
                  </a:cubicBezTo>
                  <a:cubicBezTo>
                    <a:pt x="637" y="1279"/>
                    <a:pt x="637" y="1279"/>
                    <a:pt x="637" y="1279"/>
                  </a:cubicBezTo>
                  <a:close/>
                  <a:moveTo>
                    <a:pt x="1186" y="1411"/>
                  </a:moveTo>
                  <a:cubicBezTo>
                    <a:pt x="862" y="1411"/>
                    <a:pt x="862" y="1411"/>
                    <a:pt x="862" y="1411"/>
                  </a:cubicBezTo>
                  <a:cubicBezTo>
                    <a:pt x="862" y="1343"/>
                    <a:pt x="862" y="1343"/>
                    <a:pt x="862" y="1343"/>
                  </a:cubicBezTo>
                  <a:cubicBezTo>
                    <a:pt x="1186" y="1343"/>
                    <a:pt x="1186" y="1343"/>
                    <a:pt x="1186" y="1343"/>
                  </a:cubicBezTo>
                  <a:lnTo>
                    <a:pt x="1186" y="1411"/>
                  </a:lnTo>
                  <a:close/>
                  <a:moveTo>
                    <a:pt x="765" y="1473"/>
                  </a:moveTo>
                  <a:cubicBezTo>
                    <a:pt x="765" y="1472"/>
                    <a:pt x="766" y="1471"/>
                    <a:pt x="767" y="1471"/>
                  </a:cubicBezTo>
                  <a:cubicBezTo>
                    <a:pt x="1315" y="1471"/>
                    <a:pt x="1315" y="1471"/>
                    <a:pt x="1315" y="1471"/>
                  </a:cubicBezTo>
                  <a:cubicBezTo>
                    <a:pt x="1315" y="1540"/>
                    <a:pt x="1315" y="1540"/>
                    <a:pt x="1315" y="1540"/>
                  </a:cubicBezTo>
                  <a:cubicBezTo>
                    <a:pt x="765" y="1540"/>
                    <a:pt x="765" y="1540"/>
                    <a:pt x="765" y="1540"/>
                  </a:cubicBezTo>
                  <a:lnTo>
                    <a:pt x="765" y="1473"/>
                  </a:lnTo>
                  <a:close/>
                  <a:moveTo>
                    <a:pt x="1471" y="1251"/>
                  </a:moveTo>
                  <a:cubicBezTo>
                    <a:pt x="1471" y="1183"/>
                    <a:pt x="1471" y="1183"/>
                    <a:pt x="1471" y="1183"/>
                  </a:cubicBezTo>
                  <a:cubicBezTo>
                    <a:pt x="1796" y="1183"/>
                    <a:pt x="1796" y="1183"/>
                    <a:pt x="1796" y="1183"/>
                  </a:cubicBezTo>
                  <a:cubicBezTo>
                    <a:pt x="1796" y="1251"/>
                    <a:pt x="1796" y="1251"/>
                    <a:pt x="1796" y="1251"/>
                  </a:cubicBezTo>
                  <a:lnTo>
                    <a:pt x="1471" y="1251"/>
                  </a:lnTo>
                  <a:close/>
                  <a:moveTo>
                    <a:pt x="1796" y="563"/>
                  </a:moveTo>
                  <a:cubicBezTo>
                    <a:pt x="1796" y="578"/>
                    <a:pt x="1796" y="578"/>
                    <a:pt x="1796" y="578"/>
                  </a:cubicBezTo>
                  <a:cubicBezTo>
                    <a:pt x="1761" y="578"/>
                    <a:pt x="1761" y="578"/>
                    <a:pt x="1761" y="578"/>
                  </a:cubicBezTo>
                  <a:cubicBezTo>
                    <a:pt x="1745" y="578"/>
                    <a:pt x="1731" y="591"/>
                    <a:pt x="1731" y="608"/>
                  </a:cubicBezTo>
                  <a:cubicBezTo>
                    <a:pt x="1731" y="624"/>
                    <a:pt x="1745" y="638"/>
                    <a:pt x="1761" y="638"/>
                  </a:cubicBezTo>
                  <a:cubicBezTo>
                    <a:pt x="1796" y="638"/>
                    <a:pt x="1796" y="638"/>
                    <a:pt x="1796" y="638"/>
                  </a:cubicBezTo>
                  <a:cubicBezTo>
                    <a:pt x="1796" y="1123"/>
                    <a:pt x="1796" y="1123"/>
                    <a:pt x="1796" y="1123"/>
                  </a:cubicBezTo>
                  <a:cubicBezTo>
                    <a:pt x="1471" y="1123"/>
                    <a:pt x="1471" y="1123"/>
                    <a:pt x="1471" y="1123"/>
                  </a:cubicBezTo>
                  <a:cubicBezTo>
                    <a:pt x="1471" y="638"/>
                    <a:pt x="1471" y="638"/>
                    <a:pt x="1471" y="638"/>
                  </a:cubicBezTo>
                  <a:cubicBezTo>
                    <a:pt x="1633" y="638"/>
                    <a:pt x="1633" y="638"/>
                    <a:pt x="1633" y="638"/>
                  </a:cubicBezTo>
                  <a:cubicBezTo>
                    <a:pt x="1650" y="638"/>
                    <a:pt x="1663" y="624"/>
                    <a:pt x="1663" y="608"/>
                  </a:cubicBezTo>
                  <a:cubicBezTo>
                    <a:pt x="1663" y="591"/>
                    <a:pt x="1650" y="578"/>
                    <a:pt x="1633" y="578"/>
                  </a:cubicBezTo>
                  <a:cubicBezTo>
                    <a:pt x="1471" y="578"/>
                    <a:pt x="1471" y="578"/>
                    <a:pt x="1471" y="578"/>
                  </a:cubicBezTo>
                  <a:cubicBezTo>
                    <a:pt x="1471" y="563"/>
                    <a:pt x="1471" y="563"/>
                    <a:pt x="1471" y="563"/>
                  </a:cubicBezTo>
                  <a:cubicBezTo>
                    <a:pt x="1471" y="517"/>
                    <a:pt x="1547" y="477"/>
                    <a:pt x="1633" y="477"/>
                  </a:cubicBezTo>
                  <a:cubicBezTo>
                    <a:pt x="1720" y="477"/>
                    <a:pt x="1796" y="517"/>
                    <a:pt x="1796" y="563"/>
                  </a:cubicBezTo>
                  <a:close/>
                  <a:moveTo>
                    <a:pt x="1088" y="349"/>
                  </a:moveTo>
                  <a:cubicBezTo>
                    <a:pt x="1569" y="349"/>
                    <a:pt x="1569" y="349"/>
                    <a:pt x="1569" y="349"/>
                  </a:cubicBezTo>
                  <a:cubicBezTo>
                    <a:pt x="1588" y="349"/>
                    <a:pt x="1603" y="364"/>
                    <a:pt x="1603" y="383"/>
                  </a:cubicBezTo>
                  <a:cubicBezTo>
                    <a:pt x="1603" y="419"/>
                    <a:pt x="1603" y="419"/>
                    <a:pt x="1603" y="419"/>
                  </a:cubicBezTo>
                  <a:cubicBezTo>
                    <a:pt x="1493" y="428"/>
                    <a:pt x="1411" y="488"/>
                    <a:pt x="1411" y="563"/>
                  </a:cubicBezTo>
                  <a:cubicBezTo>
                    <a:pt x="1411" y="1251"/>
                    <a:pt x="1411" y="1251"/>
                    <a:pt x="1411" y="1251"/>
                  </a:cubicBezTo>
                  <a:cubicBezTo>
                    <a:pt x="1377" y="1251"/>
                    <a:pt x="1377" y="1251"/>
                    <a:pt x="1377" y="1251"/>
                  </a:cubicBezTo>
                  <a:cubicBezTo>
                    <a:pt x="1342" y="1251"/>
                    <a:pt x="1315" y="1279"/>
                    <a:pt x="1315" y="1313"/>
                  </a:cubicBezTo>
                  <a:cubicBezTo>
                    <a:pt x="1315" y="1411"/>
                    <a:pt x="1315" y="1411"/>
                    <a:pt x="1315" y="1411"/>
                  </a:cubicBezTo>
                  <a:cubicBezTo>
                    <a:pt x="1246" y="1411"/>
                    <a:pt x="1246" y="1411"/>
                    <a:pt x="1246" y="1411"/>
                  </a:cubicBezTo>
                  <a:cubicBezTo>
                    <a:pt x="1246" y="723"/>
                    <a:pt x="1246" y="723"/>
                    <a:pt x="1246" y="723"/>
                  </a:cubicBezTo>
                  <a:cubicBezTo>
                    <a:pt x="1246" y="648"/>
                    <a:pt x="1164" y="588"/>
                    <a:pt x="1054" y="579"/>
                  </a:cubicBezTo>
                  <a:cubicBezTo>
                    <a:pt x="1054" y="383"/>
                    <a:pt x="1054" y="383"/>
                    <a:pt x="1054" y="383"/>
                  </a:cubicBezTo>
                  <a:cubicBezTo>
                    <a:pt x="1054" y="364"/>
                    <a:pt x="1069" y="349"/>
                    <a:pt x="1088" y="349"/>
                  </a:cubicBezTo>
                  <a:close/>
                  <a:moveTo>
                    <a:pt x="1024" y="638"/>
                  </a:moveTo>
                  <a:cubicBezTo>
                    <a:pt x="1111" y="638"/>
                    <a:pt x="1186" y="678"/>
                    <a:pt x="1186" y="723"/>
                  </a:cubicBezTo>
                  <a:cubicBezTo>
                    <a:pt x="1186" y="738"/>
                    <a:pt x="1186" y="738"/>
                    <a:pt x="1186" y="738"/>
                  </a:cubicBezTo>
                  <a:cubicBezTo>
                    <a:pt x="1152" y="738"/>
                    <a:pt x="1152" y="738"/>
                    <a:pt x="1152" y="738"/>
                  </a:cubicBezTo>
                  <a:cubicBezTo>
                    <a:pt x="1136" y="738"/>
                    <a:pt x="1122" y="751"/>
                    <a:pt x="1122" y="768"/>
                  </a:cubicBezTo>
                  <a:cubicBezTo>
                    <a:pt x="1122" y="785"/>
                    <a:pt x="1136" y="798"/>
                    <a:pt x="1152" y="798"/>
                  </a:cubicBezTo>
                  <a:cubicBezTo>
                    <a:pt x="1186" y="798"/>
                    <a:pt x="1186" y="798"/>
                    <a:pt x="1186" y="798"/>
                  </a:cubicBezTo>
                  <a:cubicBezTo>
                    <a:pt x="1186" y="1283"/>
                    <a:pt x="1186" y="1283"/>
                    <a:pt x="1186" y="1283"/>
                  </a:cubicBezTo>
                  <a:cubicBezTo>
                    <a:pt x="862" y="1283"/>
                    <a:pt x="862" y="1283"/>
                    <a:pt x="862" y="1283"/>
                  </a:cubicBezTo>
                  <a:cubicBezTo>
                    <a:pt x="862" y="798"/>
                    <a:pt x="862" y="798"/>
                    <a:pt x="862" y="798"/>
                  </a:cubicBezTo>
                  <a:cubicBezTo>
                    <a:pt x="1024" y="798"/>
                    <a:pt x="1024" y="798"/>
                    <a:pt x="1024" y="798"/>
                  </a:cubicBezTo>
                  <a:cubicBezTo>
                    <a:pt x="1041" y="798"/>
                    <a:pt x="1054" y="785"/>
                    <a:pt x="1054" y="768"/>
                  </a:cubicBezTo>
                  <a:cubicBezTo>
                    <a:pt x="1054" y="751"/>
                    <a:pt x="1041" y="738"/>
                    <a:pt x="1024" y="738"/>
                  </a:cubicBezTo>
                  <a:cubicBezTo>
                    <a:pt x="862" y="738"/>
                    <a:pt x="862" y="738"/>
                    <a:pt x="862" y="738"/>
                  </a:cubicBezTo>
                  <a:cubicBezTo>
                    <a:pt x="862" y="723"/>
                    <a:pt x="862" y="723"/>
                    <a:pt x="862" y="723"/>
                  </a:cubicBezTo>
                  <a:cubicBezTo>
                    <a:pt x="862" y="678"/>
                    <a:pt x="937" y="638"/>
                    <a:pt x="1024" y="638"/>
                  </a:cubicBezTo>
                  <a:close/>
                  <a:moveTo>
                    <a:pt x="802" y="1151"/>
                  </a:moveTo>
                  <a:cubicBezTo>
                    <a:pt x="802" y="1219"/>
                    <a:pt x="802" y="1219"/>
                    <a:pt x="802" y="1219"/>
                  </a:cubicBezTo>
                  <a:cubicBezTo>
                    <a:pt x="637" y="1219"/>
                    <a:pt x="637" y="1219"/>
                    <a:pt x="637" y="1219"/>
                  </a:cubicBezTo>
                  <a:cubicBezTo>
                    <a:pt x="637" y="1151"/>
                    <a:pt x="637" y="1151"/>
                    <a:pt x="637" y="1151"/>
                  </a:cubicBezTo>
                  <a:lnTo>
                    <a:pt x="802" y="1151"/>
                  </a:lnTo>
                  <a:close/>
                  <a:moveTo>
                    <a:pt x="513" y="60"/>
                  </a:moveTo>
                  <a:cubicBezTo>
                    <a:pt x="513" y="129"/>
                    <a:pt x="513" y="129"/>
                    <a:pt x="513" y="129"/>
                  </a:cubicBezTo>
                  <a:cubicBezTo>
                    <a:pt x="445" y="129"/>
                    <a:pt x="445" y="129"/>
                    <a:pt x="445" y="129"/>
                  </a:cubicBezTo>
                  <a:cubicBezTo>
                    <a:pt x="445" y="60"/>
                    <a:pt x="445" y="60"/>
                    <a:pt x="445" y="60"/>
                  </a:cubicBezTo>
                  <a:lnTo>
                    <a:pt x="513" y="60"/>
                  </a:lnTo>
                  <a:close/>
                  <a:moveTo>
                    <a:pt x="445" y="189"/>
                  </a:moveTo>
                  <a:cubicBezTo>
                    <a:pt x="513" y="189"/>
                    <a:pt x="513" y="189"/>
                    <a:pt x="513" y="189"/>
                  </a:cubicBezTo>
                  <a:cubicBezTo>
                    <a:pt x="513" y="578"/>
                    <a:pt x="513" y="578"/>
                    <a:pt x="513" y="578"/>
                  </a:cubicBezTo>
                  <a:cubicBezTo>
                    <a:pt x="445" y="578"/>
                    <a:pt x="445" y="578"/>
                    <a:pt x="445" y="578"/>
                  </a:cubicBezTo>
                  <a:lnTo>
                    <a:pt x="445" y="189"/>
                  </a:lnTo>
                  <a:close/>
                  <a:moveTo>
                    <a:pt x="124" y="638"/>
                  </a:moveTo>
                  <a:cubicBezTo>
                    <a:pt x="577" y="638"/>
                    <a:pt x="577" y="638"/>
                    <a:pt x="577" y="638"/>
                  </a:cubicBezTo>
                  <a:cubicBezTo>
                    <a:pt x="577" y="1540"/>
                    <a:pt x="577" y="1540"/>
                    <a:pt x="577" y="1540"/>
                  </a:cubicBezTo>
                  <a:cubicBezTo>
                    <a:pt x="124" y="1540"/>
                    <a:pt x="124" y="1540"/>
                    <a:pt x="124" y="1540"/>
                  </a:cubicBezTo>
                  <a:lnTo>
                    <a:pt x="124" y="6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05" name="Freeform 321">
              <a:extLst>
                <a:ext uri="{FF2B5EF4-FFF2-40B4-BE49-F238E27FC236}">
                  <a16:creationId xmlns:a16="http://schemas.microsoft.com/office/drawing/2014/main" id="{C444DE38-5C19-0B47-E025-0BE88EFBD2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2688" y="1860550"/>
              <a:ext cx="188913" cy="209550"/>
            </a:xfrm>
            <a:custGeom>
              <a:avLst/>
              <a:gdLst>
                <a:gd name="T0" fmla="*/ 287 w 317"/>
                <a:gd name="T1" fmla="*/ 0 h 348"/>
                <a:gd name="T2" fmla="*/ 30 w 317"/>
                <a:gd name="T3" fmla="*/ 0 h 348"/>
                <a:gd name="T4" fmla="*/ 0 w 317"/>
                <a:gd name="T5" fmla="*/ 30 h 348"/>
                <a:gd name="T6" fmla="*/ 0 w 317"/>
                <a:gd name="T7" fmla="*/ 318 h 348"/>
                <a:gd name="T8" fmla="*/ 30 w 317"/>
                <a:gd name="T9" fmla="*/ 348 h 348"/>
                <a:gd name="T10" fmla="*/ 287 w 317"/>
                <a:gd name="T11" fmla="*/ 348 h 348"/>
                <a:gd name="T12" fmla="*/ 317 w 317"/>
                <a:gd name="T13" fmla="*/ 318 h 348"/>
                <a:gd name="T14" fmla="*/ 317 w 317"/>
                <a:gd name="T15" fmla="*/ 30 h 348"/>
                <a:gd name="T16" fmla="*/ 287 w 317"/>
                <a:gd name="T17" fmla="*/ 0 h 348"/>
                <a:gd name="T18" fmla="*/ 60 w 317"/>
                <a:gd name="T19" fmla="*/ 60 h 348"/>
                <a:gd name="T20" fmla="*/ 129 w 317"/>
                <a:gd name="T21" fmla="*/ 60 h 348"/>
                <a:gd name="T22" fmla="*/ 129 w 317"/>
                <a:gd name="T23" fmla="*/ 288 h 348"/>
                <a:gd name="T24" fmla="*/ 60 w 317"/>
                <a:gd name="T25" fmla="*/ 288 h 348"/>
                <a:gd name="T26" fmla="*/ 60 w 317"/>
                <a:gd name="T27" fmla="*/ 60 h 348"/>
                <a:gd name="T28" fmla="*/ 257 w 317"/>
                <a:gd name="T29" fmla="*/ 288 h 348"/>
                <a:gd name="T30" fmla="*/ 189 w 317"/>
                <a:gd name="T31" fmla="*/ 288 h 348"/>
                <a:gd name="T32" fmla="*/ 189 w 317"/>
                <a:gd name="T33" fmla="*/ 60 h 348"/>
                <a:gd name="T34" fmla="*/ 257 w 317"/>
                <a:gd name="T35" fmla="*/ 60 h 348"/>
                <a:gd name="T36" fmla="*/ 257 w 317"/>
                <a:gd name="T37" fmla="*/ 28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7" h="348">
                  <a:moveTo>
                    <a:pt x="287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3"/>
                    <a:pt x="0" y="30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0" y="335"/>
                    <a:pt x="14" y="348"/>
                    <a:pt x="30" y="348"/>
                  </a:cubicBezTo>
                  <a:cubicBezTo>
                    <a:pt x="287" y="348"/>
                    <a:pt x="287" y="348"/>
                    <a:pt x="287" y="348"/>
                  </a:cubicBezTo>
                  <a:cubicBezTo>
                    <a:pt x="303" y="348"/>
                    <a:pt x="317" y="335"/>
                    <a:pt x="317" y="318"/>
                  </a:cubicBezTo>
                  <a:cubicBezTo>
                    <a:pt x="317" y="30"/>
                    <a:pt x="317" y="30"/>
                    <a:pt x="317" y="30"/>
                  </a:cubicBezTo>
                  <a:cubicBezTo>
                    <a:pt x="317" y="13"/>
                    <a:pt x="303" y="0"/>
                    <a:pt x="287" y="0"/>
                  </a:cubicBezTo>
                  <a:close/>
                  <a:moveTo>
                    <a:pt x="60" y="60"/>
                  </a:moveTo>
                  <a:cubicBezTo>
                    <a:pt x="129" y="60"/>
                    <a:pt x="129" y="60"/>
                    <a:pt x="129" y="60"/>
                  </a:cubicBezTo>
                  <a:cubicBezTo>
                    <a:pt x="129" y="288"/>
                    <a:pt x="129" y="288"/>
                    <a:pt x="129" y="288"/>
                  </a:cubicBezTo>
                  <a:cubicBezTo>
                    <a:pt x="60" y="288"/>
                    <a:pt x="60" y="288"/>
                    <a:pt x="60" y="288"/>
                  </a:cubicBezTo>
                  <a:lnTo>
                    <a:pt x="60" y="60"/>
                  </a:lnTo>
                  <a:close/>
                  <a:moveTo>
                    <a:pt x="257" y="288"/>
                  </a:moveTo>
                  <a:cubicBezTo>
                    <a:pt x="189" y="288"/>
                    <a:pt x="189" y="288"/>
                    <a:pt x="189" y="288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257" y="60"/>
                    <a:pt x="257" y="60"/>
                    <a:pt x="257" y="60"/>
                  </a:cubicBezTo>
                  <a:cubicBezTo>
                    <a:pt x="257" y="288"/>
                    <a:pt x="257" y="288"/>
                    <a:pt x="257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06" name="Freeform 322">
              <a:extLst>
                <a:ext uri="{FF2B5EF4-FFF2-40B4-BE49-F238E27FC236}">
                  <a16:creationId xmlns:a16="http://schemas.microsoft.com/office/drawing/2014/main" id="{84C17643-B2D2-CAD9-EED2-5AF960F8B2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2688" y="1666875"/>
              <a:ext cx="188913" cy="152400"/>
            </a:xfrm>
            <a:custGeom>
              <a:avLst/>
              <a:gdLst>
                <a:gd name="T0" fmla="*/ 287 w 317"/>
                <a:gd name="T1" fmla="*/ 0 h 252"/>
                <a:gd name="T2" fmla="*/ 30 w 317"/>
                <a:gd name="T3" fmla="*/ 0 h 252"/>
                <a:gd name="T4" fmla="*/ 0 w 317"/>
                <a:gd name="T5" fmla="*/ 30 h 252"/>
                <a:gd name="T6" fmla="*/ 0 w 317"/>
                <a:gd name="T7" fmla="*/ 222 h 252"/>
                <a:gd name="T8" fmla="*/ 30 w 317"/>
                <a:gd name="T9" fmla="*/ 252 h 252"/>
                <a:gd name="T10" fmla="*/ 287 w 317"/>
                <a:gd name="T11" fmla="*/ 252 h 252"/>
                <a:gd name="T12" fmla="*/ 317 w 317"/>
                <a:gd name="T13" fmla="*/ 222 h 252"/>
                <a:gd name="T14" fmla="*/ 317 w 317"/>
                <a:gd name="T15" fmla="*/ 30 h 252"/>
                <a:gd name="T16" fmla="*/ 287 w 317"/>
                <a:gd name="T17" fmla="*/ 0 h 252"/>
                <a:gd name="T18" fmla="*/ 60 w 317"/>
                <a:gd name="T19" fmla="*/ 60 h 252"/>
                <a:gd name="T20" fmla="*/ 129 w 317"/>
                <a:gd name="T21" fmla="*/ 60 h 252"/>
                <a:gd name="T22" fmla="*/ 129 w 317"/>
                <a:gd name="T23" fmla="*/ 192 h 252"/>
                <a:gd name="T24" fmla="*/ 60 w 317"/>
                <a:gd name="T25" fmla="*/ 192 h 252"/>
                <a:gd name="T26" fmla="*/ 60 w 317"/>
                <a:gd name="T27" fmla="*/ 60 h 252"/>
                <a:gd name="T28" fmla="*/ 257 w 317"/>
                <a:gd name="T29" fmla="*/ 192 h 252"/>
                <a:gd name="T30" fmla="*/ 189 w 317"/>
                <a:gd name="T31" fmla="*/ 192 h 252"/>
                <a:gd name="T32" fmla="*/ 189 w 317"/>
                <a:gd name="T33" fmla="*/ 60 h 252"/>
                <a:gd name="T34" fmla="*/ 257 w 317"/>
                <a:gd name="T35" fmla="*/ 60 h 252"/>
                <a:gd name="T36" fmla="*/ 257 w 317"/>
                <a:gd name="T37" fmla="*/ 19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7" h="252">
                  <a:moveTo>
                    <a:pt x="287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3"/>
                    <a:pt x="0" y="30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39"/>
                    <a:pt x="14" y="252"/>
                    <a:pt x="30" y="252"/>
                  </a:cubicBezTo>
                  <a:cubicBezTo>
                    <a:pt x="287" y="252"/>
                    <a:pt x="287" y="252"/>
                    <a:pt x="287" y="252"/>
                  </a:cubicBezTo>
                  <a:cubicBezTo>
                    <a:pt x="303" y="252"/>
                    <a:pt x="317" y="239"/>
                    <a:pt x="317" y="222"/>
                  </a:cubicBezTo>
                  <a:cubicBezTo>
                    <a:pt x="317" y="30"/>
                    <a:pt x="317" y="30"/>
                    <a:pt x="317" y="30"/>
                  </a:cubicBezTo>
                  <a:cubicBezTo>
                    <a:pt x="317" y="13"/>
                    <a:pt x="303" y="0"/>
                    <a:pt x="287" y="0"/>
                  </a:cubicBezTo>
                  <a:close/>
                  <a:moveTo>
                    <a:pt x="60" y="60"/>
                  </a:moveTo>
                  <a:cubicBezTo>
                    <a:pt x="129" y="60"/>
                    <a:pt x="129" y="60"/>
                    <a:pt x="129" y="60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60" y="192"/>
                    <a:pt x="60" y="192"/>
                    <a:pt x="60" y="192"/>
                  </a:cubicBezTo>
                  <a:lnTo>
                    <a:pt x="60" y="60"/>
                  </a:lnTo>
                  <a:close/>
                  <a:moveTo>
                    <a:pt x="257" y="192"/>
                  </a:moveTo>
                  <a:cubicBezTo>
                    <a:pt x="189" y="192"/>
                    <a:pt x="189" y="192"/>
                    <a:pt x="189" y="192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257" y="60"/>
                    <a:pt x="257" y="60"/>
                    <a:pt x="257" y="60"/>
                  </a:cubicBezTo>
                  <a:cubicBezTo>
                    <a:pt x="257" y="192"/>
                    <a:pt x="257" y="192"/>
                    <a:pt x="257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</p:grpSp>
      <p:grpSp>
        <p:nvGrpSpPr>
          <p:cNvPr id="407" name="Group 39">
            <a:extLst>
              <a:ext uri="{FF2B5EF4-FFF2-40B4-BE49-F238E27FC236}">
                <a16:creationId xmlns:a16="http://schemas.microsoft.com/office/drawing/2014/main" id="{F71A424E-2D55-67EE-9EC5-2FD0064411C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8919" y="4462533"/>
            <a:ext cx="457792" cy="503280"/>
            <a:chOff x="5672" y="2860"/>
            <a:chExt cx="312" cy="343"/>
          </a:xfrm>
          <a:solidFill>
            <a:srgbClr val="FC6B6B"/>
          </a:solidFill>
        </p:grpSpPr>
        <p:sp>
          <p:nvSpPr>
            <p:cNvPr id="408" name="Freeform 40">
              <a:extLst>
                <a:ext uri="{FF2B5EF4-FFF2-40B4-BE49-F238E27FC236}">
                  <a16:creationId xmlns:a16="http://schemas.microsoft.com/office/drawing/2014/main" id="{A84D61A1-9A8C-3164-3CAC-D00FDFAE2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2" y="2860"/>
              <a:ext cx="312" cy="343"/>
            </a:xfrm>
            <a:custGeom>
              <a:avLst/>
              <a:gdLst>
                <a:gd name="T0" fmla="*/ 2061 w 2168"/>
                <a:gd name="T1" fmla="*/ 2301 h 2382"/>
                <a:gd name="T2" fmla="*/ 2020 w 2168"/>
                <a:gd name="T3" fmla="*/ 161 h 2382"/>
                <a:gd name="T4" fmla="*/ 1231 w 2168"/>
                <a:gd name="T5" fmla="*/ 201 h 2382"/>
                <a:gd name="T6" fmla="*/ 1151 w 2168"/>
                <a:gd name="T7" fmla="*/ 375 h 2382"/>
                <a:gd name="T8" fmla="*/ 1111 w 2168"/>
                <a:gd name="T9" fmla="*/ 161 h 2382"/>
                <a:gd name="T10" fmla="*/ 937 w 2168"/>
                <a:gd name="T11" fmla="*/ 41 h 2382"/>
                <a:gd name="T12" fmla="*/ 857 w 2168"/>
                <a:gd name="T13" fmla="*/ 41 h 2382"/>
                <a:gd name="T14" fmla="*/ 683 w 2168"/>
                <a:gd name="T15" fmla="*/ 161 h 2382"/>
                <a:gd name="T16" fmla="*/ 643 w 2168"/>
                <a:gd name="T17" fmla="*/ 375 h 2382"/>
                <a:gd name="T18" fmla="*/ 482 w 2168"/>
                <a:gd name="T19" fmla="*/ 415 h 2382"/>
                <a:gd name="T20" fmla="*/ 148 w 2168"/>
                <a:gd name="T21" fmla="*/ 750 h 2382"/>
                <a:gd name="T22" fmla="*/ 107 w 2168"/>
                <a:gd name="T23" fmla="*/ 2301 h 2382"/>
                <a:gd name="T24" fmla="*/ 0 w 2168"/>
                <a:gd name="T25" fmla="*/ 2341 h 2382"/>
                <a:gd name="T26" fmla="*/ 2127 w 2168"/>
                <a:gd name="T27" fmla="*/ 2382 h 2382"/>
                <a:gd name="T28" fmla="*/ 2127 w 2168"/>
                <a:gd name="T29" fmla="*/ 2301 h 2382"/>
                <a:gd name="T30" fmla="*/ 1071 w 2168"/>
                <a:gd name="T31" fmla="*/ 241 h 2382"/>
                <a:gd name="T32" fmla="*/ 723 w 2168"/>
                <a:gd name="T33" fmla="*/ 375 h 2382"/>
                <a:gd name="T34" fmla="*/ 589 w 2168"/>
                <a:gd name="T35" fmla="*/ 2301 h 2382"/>
                <a:gd name="T36" fmla="*/ 562 w 2168"/>
                <a:gd name="T37" fmla="*/ 2234 h 2382"/>
                <a:gd name="T38" fmla="*/ 482 w 2168"/>
                <a:gd name="T39" fmla="*/ 2234 h 2382"/>
                <a:gd name="T40" fmla="*/ 455 w 2168"/>
                <a:gd name="T41" fmla="*/ 2301 h 2382"/>
                <a:gd name="T42" fmla="*/ 589 w 2168"/>
                <a:gd name="T43" fmla="*/ 2168 h 2382"/>
                <a:gd name="T44" fmla="*/ 857 w 2168"/>
                <a:gd name="T45" fmla="*/ 1271 h 2382"/>
                <a:gd name="T46" fmla="*/ 857 w 2168"/>
                <a:gd name="T47" fmla="*/ 2301 h 2382"/>
                <a:gd name="T48" fmla="*/ 669 w 2168"/>
                <a:gd name="T49" fmla="*/ 2127 h 2382"/>
                <a:gd name="T50" fmla="*/ 415 w 2168"/>
                <a:gd name="T51" fmla="*/ 2087 h 2382"/>
                <a:gd name="T52" fmla="*/ 375 w 2168"/>
                <a:gd name="T53" fmla="*/ 2301 h 2382"/>
                <a:gd name="T54" fmla="*/ 188 w 2168"/>
                <a:gd name="T55" fmla="*/ 830 h 2382"/>
                <a:gd name="T56" fmla="*/ 857 w 2168"/>
                <a:gd name="T57" fmla="*/ 1271 h 2382"/>
                <a:gd name="T58" fmla="*/ 562 w 2168"/>
                <a:gd name="T59" fmla="*/ 750 h 2382"/>
                <a:gd name="T60" fmla="*/ 1231 w 2168"/>
                <a:gd name="T61" fmla="*/ 455 h 2382"/>
                <a:gd name="T62" fmla="*/ 937 w 2168"/>
                <a:gd name="T63" fmla="*/ 1231 h 2382"/>
                <a:gd name="T64" fmla="*/ 1057 w 2168"/>
                <a:gd name="T65" fmla="*/ 1097 h 2382"/>
                <a:gd name="T66" fmla="*/ 1057 w 2168"/>
                <a:gd name="T67" fmla="*/ 1017 h 2382"/>
                <a:gd name="T68" fmla="*/ 937 w 2168"/>
                <a:gd name="T69" fmla="*/ 883 h 2382"/>
                <a:gd name="T70" fmla="*/ 1097 w 2168"/>
                <a:gd name="T71" fmla="*/ 843 h 2382"/>
                <a:gd name="T72" fmla="*/ 937 w 2168"/>
                <a:gd name="T73" fmla="*/ 803 h 2382"/>
                <a:gd name="T74" fmla="*/ 897 w 2168"/>
                <a:gd name="T75" fmla="*/ 750 h 2382"/>
                <a:gd name="T76" fmla="*/ 937 w 2168"/>
                <a:gd name="T77" fmla="*/ 2301 h 2382"/>
                <a:gd name="T78" fmla="*/ 937 w 2168"/>
                <a:gd name="T79" fmla="*/ 1311 h 2382"/>
                <a:gd name="T80" fmla="*/ 1606 w 2168"/>
                <a:gd name="T81" fmla="*/ 2301 h 2382"/>
                <a:gd name="T82" fmla="*/ 1686 w 2168"/>
                <a:gd name="T83" fmla="*/ 2301 h 2382"/>
                <a:gd name="T84" fmla="*/ 1686 w 2168"/>
                <a:gd name="T85" fmla="*/ 1218 h 2382"/>
                <a:gd name="T86" fmla="*/ 1606 w 2168"/>
                <a:gd name="T87" fmla="*/ 1218 h 2382"/>
                <a:gd name="T88" fmla="*/ 1525 w 2168"/>
                <a:gd name="T89" fmla="*/ 1231 h 2382"/>
                <a:gd name="T90" fmla="*/ 1485 w 2168"/>
                <a:gd name="T91" fmla="*/ 1178 h 2382"/>
                <a:gd name="T92" fmla="*/ 1445 w 2168"/>
                <a:gd name="T93" fmla="*/ 1231 h 2382"/>
                <a:gd name="T94" fmla="*/ 1311 w 2168"/>
                <a:gd name="T95" fmla="*/ 415 h 2382"/>
                <a:gd name="T96" fmla="*/ 1980 w 2168"/>
                <a:gd name="T97" fmla="*/ 241 h 2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68" h="2382">
                  <a:moveTo>
                    <a:pt x="2127" y="2301"/>
                  </a:moveTo>
                  <a:cubicBezTo>
                    <a:pt x="2061" y="2301"/>
                    <a:pt x="2061" y="2301"/>
                    <a:pt x="2061" y="2301"/>
                  </a:cubicBezTo>
                  <a:cubicBezTo>
                    <a:pt x="2061" y="201"/>
                    <a:pt x="2061" y="201"/>
                    <a:pt x="2061" y="201"/>
                  </a:cubicBezTo>
                  <a:cubicBezTo>
                    <a:pt x="2061" y="179"/>
                    <a:pt x="2043" y="161"/>
                    <a:pt x="2020" y="161"/>
                  </a:cubicBezTo>
                  <a:cubicBezTo>
                    <a:pt x="1271" y="161"/>
                    <a:pt x="1271" y="161"/>
                    <a:pt x="1271" y="161"/>
                  </a:cubicBezTo>
                  <a:cubicBezTo>
                    <a:pt x="1249" y="161"/>
                    <a:pt x="1231" y="179"/>
                    <a:pt x="1231" y="201"/>
                  </a:cubicBezTo>
                  <a:cubicBezTo>
                    <a:pt x="1231" y="375"/>
                    <a:pt x="1231" y="375"/>
                    <a:pt x="1231" y="375"/>
                  </a:cubicBezTo>
                  <a:cubicBezTo>
                    <a:pt x="1151" y="375"/>
                    <a:pt x="1151" y="375"/>
                    <a:pt x="1151" y="375"/>
                  </a:cubicBezTo>
                  <a:cubicBezTo>
                    <a:pt x="1151" y="201"/>
                    <a:pt x="1151" y="201"/>
                    <a:pt x="1151" y="201"/>
                  </a:cubicBezTo>
                  <a:cubicBezTo>
                    <a:pt x="1151" y="179"/>
                    <a:pt x="1133" y="161"/>
                    <a:pt x="1111" y="161"/>
                  </a:cubicBezTo>
                  <a:cubicBezTo>
                    <a:pt x="937" y="161"/>
                    <a:pt x="937" y="161"/>
                    <a:pt x="937" y="161"/>
                  </a:cubicBezTo>
                  <a:cubicBezTo>
                    <a:pt x="937" y="41"/>
                    <a:pt x="937" y="41"/>
                    <a:pt x="937" y="41"/>
                  </a:cubicBezTo>
                  <a:cubicBezTo>
                    <a:pt x="937" y="18"/>
                    <a:pt x="919" y="0"/>
                    <a:pt x="897" y="0"/>
                  </a:cubicBezTo>
                  <a:cubicBezTo>
                    <a:pt x="875" y="0"/>
                    <a:pt x="857" y="18"/>
                    <a:pt x="857" y="41"/>
                  </a:cubicBezTo>
                  <a:cubicBezTo>
                    <a:pt x="857" y="161"/>
                    <a:pt x="857" y="161"/>
                    <a:pt x="857" y="161"/>
                  </a:cubicBezTo>
                  <a:cubicBezTo>
                    <a:pt x="683" y="161"/>
                    <a:pt x="683" y="161"/>
                    <a:pt x="683" y="161"/>
                  </a:cubicBezTo>
                  <a:cubicBezTo>
                    <a:pt x="661" y="161"/>
                    <a:pt x="643" y="179"/>
                    <a:pt x="643" y="201"/>
                  </a:cubicBezTo>
                  <a:cubicBezTo>
                    <a:pt x="643" y="375"/>
                    <a:pt x="643" y="375"/>
                    <a:pt x="643" y="375"/>
                  </a:cubicBezTo>
                  <a:cubicBezTo>
                    <a:pt x="522" y="375"/>
                    <a:pt x="522" y="375"/>
                    <a:pt x="522" y="375"/>
                  </a:cubicBezTo>
                  <a:cubicBezTo>
                    <a:pt x="500" y="375"/>
                    <a:pt x="482" y="393"/>
                    <a:pt x="482" y="415"/>
                  </a:cubicBezTo>
                  <a:cubicBezTo>
                    <a:pt x="482" y="750"/>
                    <a:pt x="482" y="750"/>
                    <a:pt x="482" y="750"/>
                  </a:cubicBezTo>
                  <a:cubicBezTo>
                    <a:pt x="148" y="750"/>
                    <a:pt x="148" y="750"/>
                    <a:pt x="148" y="750"/>
                  </a:cubicBezTo>
                  <a:cubicBezTo>
                    <a:pt x="125" y="750"/>
                    <a:pt x="107" y="768"/>
                    <a:pt x="107" y="790"/>
                  </a:cubicBezTo>
                  <a:cubicBezTo>
                    <a:pt x="107" y="2301"/>
                    <a:pt x="107" y="2301"/>
                    <a:pt x="107" y="2301"/>
                  </a:cubicBezTo>
                  <a:cubicBezTo>
                    <a:pt x="41" y="2301"/>
                    <a:pt x="41" y="2301"/>
                    <a:pt x="41" y="2301"/>
                  </a:cubicBezTo>
                  <a:cubicBezTo>
                    <a:pt x="18" y="2301"/>
                    <a:pt x="0" y="2319"/>
                    <a:pt x="0" y="2341"/>
                  </a:cubicBezTo>
                  <a:cubicBezTo>
                    <a:pt x="0" y="2364"/>
                    <a:pt x="18" y="2382"/>
                    <a:pt x="41" y="2382"/>
                  </a:cubicBezTo>
                  <a:cubicBezTo>
                    <a:pt x="2127" y="2382"/>
                    <a:pt x="2127" y="2382"/>
                    <a:pt x="2127" y="2382"/>
                  </a:cubicBezTo>
                  <a:cubicBezTo>
                    <a:pt x="2150" y="2382"/>
                    <a:pt x="2168" y="2364"/>
                    <a:pt x="2168" y="2341"/>
                  </a:cubicBezTo>
                  <a:cubicBezTo>
                    <a:pt x="2168" y="2319"/>
                    <a:pt x="2150" y="2301"/>
                    <a:pt x="2127" y="2301"/>
                  </a:cubicBezTo>
                  <a:close/>
                  <a:moveTo>
                    <a:pt x="723" y="241"/>
                  </a:moveTo>
                  <a:cubicBezTo>
                    <a:pt x="1071" y="241"/>
                    <a:pt x="1071" y="241"/>
                    <a:pt x="1071" y="241"/>
                  </a:cubicBezTo>
                  <a:cubicBezTo>
                    <a:pt x="1071" y="375"/>
                    <a:pt x="1071" y="375"/>
                    <a:pt x="1071" y="375"/>
                  </a:cubicBezTo>
                  <a:cubicBezTo>
                    <a:pt x="723" y="375"/>
                    <a:pt x="723" y="375"/>
                    <a:pt x="723" y="375"/>
                  </a:cubicBezTo>
                  <a:lnTo>
                    <a:pt x="723" y="241"/>
                  </a:lnTo>
                  <a:close/>
                  <a:moveTo>
                    <a:pt x="589" y="2301"/>
                  </a:moveTo>
                  <a:cubicBezTo>
                    <a:pt x="562" y="2301"/>
                    <a:pt x="562" y="2301"/>
                    <a:pt x="562" y="2301"/>
                  </a:cubicBezTo>
                  <a:cubicBezTo>
                    <a:pt x="562" y="2234"/>
                    <a:pt x="562" y="2234"/>
                    <a:pt x="562" y="2234"/>
                  </a:cubicBezTo>
                  <a:cubicBezTo>
                    <a:pt x="562" y="2212"/>
                    <a:pt x="544" y="2194"/>
                    <a:pt x="522" y="2194"/>
                  </a:cubicBezTo>
                  <a:cubicBezTo>
                    <a:pt x="500" y="2194"/>
                    <a:pt x="482" y="2212"/>
                    <a:pt x="482" y="2234"/>
                  </a:cubicBezTo>
                  <a:cubicBezTo>
                    <a:pt x="482" y="2301"/>
                    <a:pt x="482" y="2301"/>
                    <a:pt x="482" y="2301"/>
                  </a:cubicBezTo>
                  <a:cubicBezTo>
                    <a:pt x="455" y="2301"/>
                    <a:pt x="455" y="2301"/>
                    <a:pt x="455" y="2301"/>
                  </a:cubicBezTo>
                  <a:cubicBezTo>
                    <a:pt x="455" y="2168"/>
                    <a:pt x="455" y="2168"/>
                    <a:pt x="455" y="2168"/>
                  </a:cubicBezTo>
                  <a:cubicBezTo>
                    <a:pt x="589" y="2168"/>
                    <a:pt x="589" y="2168"/>
                    <a:pt x="589" y="2168"/>
                  </a:cubicBezTo>
                  <a:lnTo>
                    <a:pt x="589" y="2301"/>
                  </a:lnTo>
                  <a:close/>
                  <a:moveTo>
                    <a:pt x="857" y="1271"/>
                  </a:moveTo>
                  <a:cubicBezTo>
                    <a:pt x="857" y="1340"/>
                    <a:pt x="857" y="1340"/>
                    <a:pt x="857" y="1340"/>
                  </a:cubicBezTo>
                  <a:cubicBezTo>
                    <a:pt x="857" y="2301"/>
                    <a:pt x="857" y="2301"/>
                    <a:pt x="857" y="2301"/>
                  </a:cubicBezTo>
                  <a:cubicBezTo>
                    <a:pt x="669" y="2301"/>
                    <a:pt x="669" y="2301"/>
                    <a:pt x="669" y="2301"/>
                  </a:cubicBezTo>
                  <a:cubicBezTo>
                    <a:pt x="669" y="2127"/>
                    <a:pt x="669" y="2127"/>
                    <a:pt x="669" y="2127"/>
                  </a:cubicBezTo>
                  <a:cubicBezTo>
                    <a:pt x="669" y="2105"/>
                    <a:pt x="651" y="2087"/>
                    <a:pt x="629" y="2087"/>
                  </a:cubicBezTo>
                  <a:cubicBezTo>
                    <a:pt x="415" y="2087"/>
                    <a:pt x="415" y="2087"/>
                    <a:pt x="415" y="2087"/>
                  </a:cubicBezTo>
                  <a:cubicBezTo>
                    <a:pt x="393" y="2087"/>
                    <a:pt x="375" y="2105"/>
                    <a:pt x="375" y="2127"/>
                  </a:cubicBezTo>
                  <a:cubicBezTo>
                    <a:pt x="375" y="2301"/>
                    <a:pt x="375" y="2301"/>
                    <a:pt x="375" y="2301"/>
                  </a:cubicBezTo>
                  <a:cubicBezTo>
                    <a:pt x="188" y="2301"/>
                    <a:pt x="188" y="2301"/>
                    <a:pt x="188" y="2301"/>
                  </a:cubicBezTo>
                  <a:cubicBezTo>
                    <a:pt x="188" y="830"/>
                    <a:pt x="188" y="830"/>
                    <a:pt x="188" y="830"/>
                  </a:cubicBezTo>
                  <a:cubicBezTo>
                    <a:pt x="857" y="830"/>
                    <a:pt x="857" y="830"/>
                    <a:pt x="857" y="830"/>
                  </a:cubicBezTo>
                  <a:cubicBezTo>
                    <a:pt x="857" y="1271"/>
                    <a:pt x="857" y="1271"/>
                    <a:pt x="857" y="1271"/>
                  </a:cubicBezTo>
                  <a:close/>
                  <a:moveTo>
                    <a:pt x="897" y="750"/>
                  </a:moveTo>
                  <a:cubicBezTo>
                    <a:pt x="562" y="750"/>
                    <a:pt x="562" y="750"/>
                    <a:pt x="562" y="750"/>
                  </a:cubicBezTo>
                  <a:cubicBezTo>
                    <a:pt x="562" y="455"/>
                    <a:pt x="562" y="455"/>
                    <a:pt x="562" y="455"/>
                  </a:cubicBezTo>
                  <a:cubicBezTo>
                    <a:pt x="1231" y="455"/>
                    <a:pt x="1231" y="455"/>
                    <a:pt x="1231" y="455"/>
                  </a:cubicBezTo>
                  <a:cubicBezTo>
                    <a:pt x="1231" y="1231"/>
                    <a:pt x="1231" y="1231"/>
                    <a:pt x="1231" y="1231"/>
                  </a:cubicBezTo>
                  <a:cubicBezTo>
                    <a:pt x="937" y="1231"/>
                    <a:pt x="937" y="1231"/>
                    <a:pt x="937" y="1231"/>
                  </a:cubicBezTo>
                  <a:cubicBezTo>
                    <a:pt x="937" y="1097"/>
                    <a:pt x="937" y="1097"/>
                    <a:pt x="937" y="1097"/>
                  </a:cubicBezTo>
                  <a:cubicBezTo>
                    <a:pt x="1057" y="1097"/>
                    <a:pt x="1057" y="1097"/>
                    <a:pt x="1057" y="1097"/>
                  </a:cubicBezTo>
                  <a:cubicBezTo>
                    <a:pt x="1079" y="1097"/>
                    <a:pt x="1097" y="1079"/>
                    <a:pt x="1097" y="1057"/>
                  </a:cubicBezTo>
                  <a:cubicBezTo>
                    <a:pt x="1097" y="1035"/>
                    <a:pt x="1079" y="1017"/>
                    <a:pt x="1057" y="1017"/>
                  </a:cubicBezTo>
                  <a:cubicBezTo>
                    <a:pt x="937" y="1017"/>
                    <a:pt x="937" y="1017"/>
                    <a:pt x="937" y="1017"/>
                  </a:cubicBezTo>
                  <a:cubicBezTo>
                    <a:pt x="937" y="883"/>
                    <a:pt x="937" y="883"/>
                    <a:pt x="937" y="883"/>
                  </a:cubicBezTo>
                  <a:cubicBezTo>
                    <a:pt x="1057" y="883"/>
                    <a:pt x="1057" y="883"/>
                    <a:pt x="1057" y="883"/>
                  </a:cubicBezTo>
                  <a:cubicBezTo>
                    <a:pt x="1079" y="883"/>
                    <a:pt x="1097" y="865"/>
                    <a:pt x="1097" y="843"/>
                  </a:cubicBezTo>
                  <a:cubicBezTo>
                    <a:pt x="1097" y="821"/>
                    <a:pt x="1079" y="803"/>
                    <a:pt x="1057" y="803"/>
                  </a:cubicBezTo>
                  <a:cubicBezTo>
                    <a:pt x="937" y="803"/>
                    <a:pt x="937" y="803"/>
                    <a:pt x="937" y="803"/>
                  </a:cubicBezTo>
                  <a:cubicBezTo>
                    <a:pt x="937" y="790"/>
                    <a:pt x="937" y="790"/>
                    <a:pt x="937" y="790"/>
                  </a:cubicBezTo>
                  <a:cubicBezTo>
                    <a:pt x="937" y="768"/>
                    <a:pt x="919" y="750"/>
                    <a:pt x="897" y="750"/>
                  </a:cubicBezTo>
                  <a:close/>
                  <a:moveTo>
                    <a:pt x="1606" y="2301"/>
                  </a:moveTo>
                  <a:cubicBezTo>
                    <a:pt x="937" y="2301"/>
                    <a:pt x="937" y="2301"/>
                    <a:pt x="937" y="2301"/>
                  </a:cubicBezTo>
                  <a:cubicBezTo>
                    <a:pt x="937" y="1340"/>
                    <a:pt x="937" y="1340"/>
                    <a:pt x="937" y="1340"/>
                  </a:cubicBezTo>
                  <a:cubicBezTo>
                    <a:pt x="937" y="1311"/>
                    <a:pt x="937" y="1311"/>
                    <a:pt x="937" y="1311"/>
                  </a:cubicBezTo>
                  <a:cubicBezTo>
                    <a:pt x="1606" y="1311"/>
                    <a:pt x="1606" y="1311"/>
                    <a:pt x="1606" y="1311"/>
                  </a:cubicBezTo>
                  <a:lnTo>
                    <a:pt x="1606" y="2301"/>
                  </a:lnTo>
                  <a:close/>
                  <a:moveTo>
                    <a:pt x="1980" y="2301"/>
                  </a:moveTo>
                  <a:cubicBezTo>
                    <a:pt x="1686" y="2301"/>
                    <a:pt x="1686" y="2301"/>
                    <a:pt x="1686" y="2301"/>
                  </a:cubicBezTo>
                  <a:cubicBezTo>
                    <a:pt x="1686" y="1271"/>
                    <a:pt x="1686" y="1271"/>
                    <a:pt x="1686" y="1271"/>
                  </a:cubicBezTo>
                  <a:cubicBezTo>
                    <a:pt x="1686" y="1218"/>
                    <a:pt x="1686" y="1218"/>
                    <a:pt x="1686" y="1218"/>
                  </a:cubicBezTo>
                  <a:cubicBezTo>
                    <a:pt x="1686" y="1196"/>
                    <a:pt x="1668" y="1178"/>
                    <a:pt x="1646" y="1178"/>
                  </a:cubicBezTo>
                  <a:cubicBezTo>
                    <a:pt x="1624" y="1178"/>
                    <a:pt x="1606" y="1196"/>
                    <a:pt x="1606" y="1218"/>
                  </a:cubicBezTo>
                  <a:cubicBezTo>
                    <a:pt x="1606" y="1231"/>
                    <a:pt x="1606" y="1231"/>
                    <a:pt x="1606" y="1231"/>
                  </a:cubicBezTo>
                  <a:cubicBezTo>
                    <a:pt x="1525" y="1231"/>
                    <a:pt x="1525" y="1231"/>
                    <a:pt x="1525" y="1231"/>
                  </a:cubicBezTo>
                  <a:cubicBezTo>
                    <a:pt x="1525" y="1218"/>
                    <a:pt x="1525" y="1218"/>
                    <a:pt x="1525" y="1218"/>
                  </a:cubicBezTo>
                  <a:cubicBezTo>
                    <a:pt x="1525" y="1196"/>
                    <a:pt x="1507" y="1178"/>
                    <a:pt x="1485" y="1178"/>
                  </a:cubicBezTo>
                  <a:cubicBezTo>
                    <a:pt x="1463" y="1178"/>
                    <a:pt x="1445" y="1196"/>
                    <a:pt x="1445" y="1218"/>
                  </a:cubicBezTo>
                  <a:cubicBezTo>
                    <a:pt x="1445" y="1231"/>
                    <a:pt x="1445" y="1231"/>
                    <a:pt x="1445" y="1231"/>
                  </a:cubicBezTo>
                  <a:cubicBezTo>
                    <a:pt x="1311" y="1231"/>
                    <a:pt x="1311" y="1231"/>
                    <a:pt x="1311" y="1231"/>
                  </a:cubicBezTo>
                  <a:cubicBezTo>
                    <a:pt x="1311" y="415"/>
                    <a:pt x="1311" y="415"/>
                    <a:pt x="1311" y="415"/>
                  </a:cubicBezTo>
                  <a:cubicBezTo>
                    <a:pt x="1311" y="241"/>
                    <a:pt x="1311" y="241"/>
                    <a:pt x="1311" y="241"/>
                  </a:cubicBezTo>
                  <a:cubicBezTo>
                    <a:pt x="1980" y="241"/>
                    <a:pt x="1980" y="241"/>
                    <a:pt x="1980" y="241"/>
                  </a:cubicBezTo>
                  <a:cubicBezTo>
                    <a:pt x="1980" y="2301"/>
                    <a:pt x="1980" y="2301"/>
                    <a:pt x="1980" y="23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09" name="Freeform 41">
              <a:extLst>
                <a:ext uri="{FF2B5EF4-FFF2-40B4-BE49-F238E27FC236}">
                  <a16:creationId xmlns:a16="http://schemas.microsoft.com/office/drawing/2014/main" id="{6BD9A089-7B60-738C-36DF-E2102B359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" y="3061"/>
              <a:ext cx="12" cy="119"/>
            </a:xfrm>
            <a:custGeom>
              <a:avLst/>
              <a:gdLst>
                <a:gd name="T0" fmla="*/ 40 w 80"/>
                <a:gd name="T1" fmla="*/ 829 h 829"/>
                <a:gd name="T2" fmla="*/ 80 w 80"/>
                <a:gd name="T3" fmla="*/ 789 h 829"/>
                <a:gd name="T4" fmla="*/ 80 w 80"/>
                <a:gd name="T5" fmla="*/ 40 h 829"/>
                <a:gd name="T6" fmla="*/ 40 w 80"/>
                <a:gd name="T7" fmla="*/ 0 h 829"/>
                <a:gd name="T8" fmla="*/ 0 w 80"/>
                <a:gd name="T9" fmla="*/ 40 h 829"/>
                <a:gd name="T10" fmla="*/ 0 w 80"/>
                <a:gd name="T11" fmla="*/ 789 h 829"/>
                <a:gd name="T12" fmla="*/ 40 w 80"/>
                <a:gd name="T13" fmla="*/ 829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829">
                  <a:moveTo>
                    <a:pt x="40" y="829"/>
                  </a:moveTo>
                  <a:cubicBezTo>
                    <a:pt x="62" y="829"/>
                    <a:pt x="80" y="811"/>
                    <a:pt x="80" y="78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789"/>
                    <a:pt x="0" y="789"/>
                    <a:pt x="0" y="789"/>
                  </a:cubicBezTo>
                  <a:cubicBezTo>
                    <a:pt x="0" y="811"/>
                    <a:pt x="18" y="829"/>
                    <a:pt x="40" y="8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10" name="Freeform 42">
              <a:extLst>
                <a:ext uri="{FF2B5EF4-FFF2-40B4-BE49-F238E27FC236}">
                  <a16:creationId xmlns:a16="http://schemas.microsoft.com/office/drawing/2014/main" id="{14A84D9C-B184-B30F-DF16-4F024DF2D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9" y="3061"/>
              <a:ext cx="12" cy="119"/>
            </a:xfrm>
            <a:custGeom>
              <a:avLst/>
              <a:gdLst>
                <a:gd name="T0" fmla="*/ 40 w 80"/>
                <a:gd name="T1" fmla="*/ 829 h 829"/>
                <a:gd name="T2" fmla="*/ 80 w 80"/>
                <a:gd name="T3" fmla="*/ 789 h 829"/>
                <a:gd name="T4" fmla="*/ 80 w 80"/>
                <a:gd name="T5" fmla="*/ 40 h 829"/>
                <a:gd name="T6" fmla="*/ 40 w 80"/>
                <a:gd name="T7" fmla="*/ 0 h 829"/>
                <a:gd name="T8" fmla="*/ 0 w 80"/>
                <a:gd name="T9" fmla="*/ 40 h 829"/>
                <a:gd name="T10" fmla="*/ 0 w 80"/>
                <a:gd name="T11" fmla="*/ 789 h 829"/>
                <a:gd name="T12" fmla="*/ 40 w 80"/>
                <a:gd name="T13" fmla="*/ 829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829">
                  <a:moveTo>
                    <a:pt x="40" y="829"/>
                  </a:moveTo>
                  <a:cubicBezTo>
                    <a:pt x="62" y="829"/>
                    <a:pt x="80" y="811"/>
                    <a:pt x="80" y="78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789"/>
                    <a:pt x="0" y="789"/>
                    <a:pt x="0" y="789"/>
                  </a:cubicBezTo>
                  <a:cubicBezTo>
                    <a:pt x="0" y="811"/>
                    <a:pt x="18" y="829"/>
                    <a:pt x="40" y="8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11" name="Freeform 43">
              <a:extLst>
                <a:ext uri="{FF2B5EF4-FFF2-40B4-BE49-F238E27FC236}">
                  <a16:creationId xmlns:a16="http://schemas.microsoft.com/office/drawing/2014/main" id="{E87017D2-8E70-0922-CA3E-8E658A258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" y="3061"/>
              <a:ext cx="12" cy="119"/>
            </a:xfrm>
            <a:custGeom>
              <a:avLst/>
              <a:gdLst>
                <a:gd name="T0" fmla="*/ 40 w 80"/>
                <a:gd name="T1" fmla="*/ 829 h 829"/>
                <a:gd name="T2" fmla="*/ 80 w 80"/>
                <a:gd name="T3" fmla="*/ 789 h 829"/>
                <a:gd name="T4" fmla="*/ 80 w 80"/>
                <a:gd name="T5" fmla="*/ 40 h 829"/>
                <a:gd name="T6" fmla="*/ 40 w 80"/>
                <a:gd name="T7" fmla="*/ 0 h 829"/>
                <a:gd name="T8" fmla="*/ 0 w 80"/>
                <a:gd name="T9" fmla="*/ 40 h 829"/>
                <a:gd name="T10" fmla="*/ 0 w 80"/>
                <a:gd name="T11" fmla="*/ 789 h 829"/>
                <a:gd name="T12" fmla="*/ 40 w 80"/>
                <a:gd name="T13" fmla="*/ 829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829">
                  <a:moveTo>
                    <a:pt x="40" y="829"/>
                  </a:moveTo>
                  <a:cubicBezTo>
                    <a:pt x="62" y="829"/>
                    <a:pt x="80" y="811"/>
                    <a:pt x="80" y="78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789"/>
                    <a:pt x="0" y="789"/>
                    <a:pt x="0" y="789"/>
                  </a:cubicBezTo>
                  <a:cubicBezTo>
                    <a:pt x="0" y="811"/>
                    <a:pt x="18" y="829"/>
                    <a:pt x="40" y="8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12" name="Freeform 44">
              <a:extLst>
                <a:ext uri="{FF2B5EF4-FFF2-40B4-BE49-F238E27FC236}">
                  <a16:creationId xmlns:a16="http://schemas.microsoft.com/office/drawing/2014/main" id="{FEEBEE8C-BC68-82CF-C57E-95CC6EBDD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" y="2914"/>
              <a:ext cx="11" cy="20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2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13" name="Freeform 45">
              <a:extLst>
                <a:ext uri="{FF2B5EF4-FFF2-40B4-BE49-F238E27FC236}">
                  <a16:creationId xmlns:a16="http://schemas.microsoft.com/office/drawing/2014/main" id="{51EED606-4EFE-4BB3-F9B9-2196B2FAE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" y="2914"/>
              <a:ext cx="12" cy="20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2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14" name="Freeform 46">
              <a:extLst>
                <a:ext uri="{FF2B5EF4-FFF2-40B4-BE49-F238E27FC236}">
                  <a16:creationId xmlns:a16="http://schemas.microsoft.com/office/drawing/2014/main" id="{E79528D6-AFC5-8817-B3D0-A936D750E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" y="2914"/>
              <a:ext cx="12" cy="20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3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15" name="Freeform 47">
              <a:extLst>
                <a:ext uri="{FF2B5EF4-FFF2-40B4-BE49-F238E27FC236}">
                  <a16:creationId xmlns:a16="http://schemas.microsoft.com/office/drawing/2014/main" id="{26F67D00-ABD3-8EA1-8B84-489EE45C0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" y="2953"/>
              <a:ext cx="11" cy="19"/>
            </a:xfrm>
            <a:custGeom>
              <a:avLst/>
              <a:gdLst>
                <a:gd name="T0" fmla="*/ 40 w 80"/>
                <a:gd name="T1" fmla="*/ 133 h 133"/>
                <a:gd name="T2" fmla="*/ 80 w 80"/>
                <a:gd name="T3" fmla="*/ 93 h 133"/>
                <a:gd name="T4" fmla="*/ 80 w 80"/>
                <a:gd name="T5" fmla="*/ 40 h 133"/>
                <a:gd name="T6" fmla="*/ 40 w 80"/>
                <a:gd name="T7" fmla="*/ 0 h 133"/>
                <a:gd name="T8" fmla="*/ 0 w 80"/>
                <a:gd name="T9" fmla="*/ 40 h 133"/>
                <a:gd name="T10" fmla="*/ 0 w 80"/>
                <a:gd name="T11" fmla="*/ 93 h 133"/>
                <a:gd name="T12" fmla="*/ 40 w 80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3">
                  <a:moveTo>
                    <a:pt x="40" y="133"/>
                  </a:moveTo>
                  <a:cubicBezTo>
                    <a:pt x="62" y="133"/>
                    <a:pt x="80" y="115"/>
                    <a:pt x="80" y="9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7"/>
                    <a:pt x="62" y="0"/>
                    <a:pt x="40" y="0"/>
                  </a:cubicBezTo>
                  <a:cubicBezTo>
                    <a:pt x="18" y="0"/>
                    <a:pt x="0" y="17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5"/>
                    <a:pt x="18" y="133"/>
                    <a:pt x="4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16" name="Freeform 48">
              <a:extLst>
                <a:ext uri="{FF2B5EF4-FFF2-40B4-BE49-F238E27FC236}">
                  <a16:creationId xmlns:a16="http://schemas.microsoft.com/office/drawing/2014/main" id="{26D2018C-6A28-7AA8-945D-676725ED5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" y="2953"/>
              <a:ext cx="12" cy="19"/>
            </a:xfrm>
            <a:custGeom>
              <a:avLst/>
              <a:gdLst>
                <a:gd name="T0" fmla="*/ 40 w 80"/>
                <a:gd name="T1" fmla="*/ 133 h 133"/>
                <a:gd name="T2" fmla="*/ 80 w 80"/>
                <a:gd name="T3" fmla="*/ 93 h 133"/>
                <a:gd name="T4" fmla="*/ 80 w 80"/>
                <a:gd name="T5" fmla="*/ 40 h 133"/>
                <a:gd name="T6" fmla="*/ 40 w 80"/>
                <a:gd name="T7" fmla="*/ 0 h 133"/>
                <a:gd name="T8" fmla="*/ 0 w 80"/>
                <a:gd name="T9" fmla="*/ 40 h 133"/>
                <a:gd name="T10" fmla="*/ 0 w 80"/>
                <a:gd name="T11" fmla="*/ 93 h 133"/>
                <a:gd name="T12" fmla="*/ 40 w 80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3">
                  <a:moveTo>
                    <a:pt x="40" y="133"/>
                  </a:moveTo>
                  <a:cubicBezTo>
                    <a:pt x="62" y="133"/>
                    <a:pt x="80" y="115"/>
                    <a:pt x="80" y="9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7"/>
                    <a:pt x="62" y="0"/>
                    <a:pt x="40" y="0"/>
                  </a:cubicBezTo>
                  <a:cubicBezTo>
                    <a:pt x="18" y="0"/>
                    <a:pt x="0" y="17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5"/>
                    <a:pt x="18" y="133"/>
                    <a:pt x="4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17" name="Freeform 49">
              <a:extLst>
                <a:ext uri="{FF2B5EF4-FFF2-40B4-BE49-F238E27FC236}">
                  <a16:creationId xmlns:a16="http://schemas.microsoft.com/office/drawing/2014/main" id="{8DC1D01C-FD3A-D9F6-F399-7C6AA494E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" y="2953"/>
              <a:ext cx="12" cy="19"/>
            </a:xfrm>
            <a:custGeom>
              <a:avLst/>
              <a:gdLst>
                <a:gd name="T0" fmla="*/ 40 w 80"/>
                <a:gd name="T1" fmla="*/ 133 h 133"/>
                <a:gd name="T2" fmla="*/ 80 w 80"/>
                <a:gd name="T3" fmla="*/ 93 h 133"/>
                <a:gd name="T4" fmla="*/ 80 w 80"/>
                <a:gd name="T5" fmla="*/ 40 h 133"/>
                <a:gd name="T6" fmla="*/ 40 w 80"/>
                <a:gd name="T7" fmla="*/ 0 h 133"/>
                <a:gd name="T8" fmla="*/ 0 w 80"/>
                <a:gd name="T9" fmla="*/ 40 h 133"/>
                <a:gd name="T10" fmla="*/ 0 w 80"/>
                <a:gd name="T11" fmla="*/ 93 h 133"/>
                <a:gd name="T12" fmla="*/ 40 w 80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3">
                  <a:moveTo>
                    <a:pt x="40" y="133"/>
                  </a:moveTo>
                  <a:cubicBezTo>
                    <a:pt x="63" y="133"/>
                    <a:pt x="80" y="115"/>
                    <a:pt x="80" y="9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7"/>
                    <a:pt x="63" y="0"/>
                    <a:pt x="40" y="0"/>
                  </a:cubicBezTo>
                  <a:cubicBezTo>
                    <a:pt x="18" y="0"/>
                    <a:pt x="0" y="17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5"/>
                    <a:pt x="18" y="133"/>
                    <a:pt x="4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18" name="Freeform 50">
              <a:extLst>
                <a:ext uri="{FF2B5EF4-FFF2-40B4-BE49-F238E27FC236}">
                  <a16:creationId xmlns:a16="http://schemas.microsoft.com/office/drawing/2014/main" id="{025ACCEB-F362-D83D-EB45-29E894251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" y="2991"/>
              <a:ext cx="11" cy="20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2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19" name="Freeform 51">
              <a:extLst>
                <a:ext uri="{FF2B5EF4-FFF2-40B4-BE49-F238E27FC236}">
                  <a16:creationId xmlns:a16="http://schemas.microsoft.com/office/drawing/2014/main" id="{6ED537F0-8143-4A94-8F64-DE655CCC5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" y="2991"/>
              <a:ext cx="12" cy="20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2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20" name="Freeform 52">
              <a:extLst>
                <a:ext uri="{FF2B5EF4-FFF2-40B4-BE49-F238E27FC236}">
                  <a16:creationId xmlns:a16="http://schemas.microsoft.com/office/drawing/2014/main" id="{F4637115-DC47-C4B5-E0E4-FDB7630C8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" y="2991"/>
              <a:ext cx="12" cy="20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3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21" name="Freeform 53">
              <a:extLst>
                <a:ext uri="{FF2B5EF4-FFF2-40B4-BE49-F238E27FC236}">
                  <a16:creationId xmlns:a16="http://schemas.microsoft.com/office/drawing/2014/main" id="{83A0E7E1-DF26-5243-D380-980908558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" y="3007"/>
              <a:ext cx="12" cy="19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2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7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22" name="Freeform 54">
              <a:extLst>
                <a:ext uri="{FF2B5EF4-FFF2-40B4-BE49-F238E27FC236}">
                  <a16:creationId xmlns:a16="http://schemas.microsoft.com/office/drawing/2014/main" id="{9AC8EED9-CD9A-21B2-44EA-CEBD292DA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" y="3007"/>
              <a:ext cx="12" cy="19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2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23" name="Freeform 55">
              <a:extLst>
                <a:ext uri="{FF2B5EF4-FFF2-40B4-BE49-F238E27FC236}">
                  <a16:creationId xmlns:a16="http://schemas.microsoft.com/office/drawing/2014/main" id="{FD5A2483-2C2F-9C61-C689-17F9EE37B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" y="3007"/>
              <a:ext cx="11" cy="19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2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24" name="Freeform 56">
              <a:extLst>
                <a:ext uri="{FF2B5EF4-FFF2-40B4-BE49-F238E27FC236}">
                  <a16:creationId xmlns:a16="http://schemas.microsoft.com/office/drawing/2014/main" id="{7B436781-1FAE-3070-8234-B298B5E3A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" y="3045"/>
              <a:ext cx="12" cy="19"/>
            </a:xfrm>
            <a:custGeom>
              <a:avLst/>
              <a:gdLst>
                <a:gd name="T0" fmla="*/ 40 w 80"/>
                <a:gd name="T1" fmla="*/ 133 h 133"/>
                <a:gd name="T2" fmla="*/ 80 w 80"/>
                <a:gd name="T3" fmla="*/ 93 h 133"/>
                <a:gd name="T4" fmla="*/ 80 w 80"/>
                <a:gd name="T5" fmla="*/ 40 h 133"/>
                <a:gd name="T6" fmla="*/ 40 w 80"/>
                <a:gd name="T7" fmla="*/ 0 h 133"/>
                <a:gd name="T8" fmla="*/ 0 w 80"/>
                <a:gd name="T9" fmla="*/ 40 h 133"/>
                <a:gd name="T10" fmla="*/ 0 w 80"/>
                <a:gd name="T11" fmla="*/ 93 h 133"/>
                <a:gd name="T12" fmla="*/ 40 w 80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3">
                  <a:moveTo>
                    <a:pt x="40" y="133"/>
                  </a:moveTo>
                  <a:cubicBezTo>
                    <a:pt x="62" y="133"/>
                    <a:pt x="80" y="115"/>
                    <a:pt x="80" y="9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5"/>
                    <a:pt x="17" y="133"/>
                    <a:pt x="4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25" name="Freeform 57">
              <a:extLst>
                <a:ext uri="{FF2B5EF4-FFF2-40B4-BE49-F238E27FC236}">
                  <a16:creationId xmlns:a16="http://schemas.microsoft.com/office/drawing/2014/main" id="{29484052-E197-123E-BAC6-3BAA6773D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" y="3045"/>
              <a:ext cx="12" cy="19"/>
            </a:xfrm>
            <a:custGeom>
              <a:avLst/>
              <a:gdLst>
                <a:gd name="T0" fmla="*/ 40 w 80"/>
                <a:gd name="T1" fmla="*/ 133 h 133"/>
                <a:gd name="T2" fmla="*/ 80 w 80"/>
                <a:gd name="T3" fmla="*/ 93 h 133"/>
                <a:gd name="T4" fmla="*/ 80 w 80"/>
                <a:gd name="T5" fmla="*/ 40 h 133"/>
                <a:gd name="T6" fmla="*/ 40 w 80"/>
                <a:gd name="T7" fmla="*/ 0 h 133"/>
                <a:gd name="T8" fmla="*/ 0 w 80"/>
                <a:gd name="T9" fmla="*/ 40 h 133"/>
                <a:gd name="T10" fmla="*/ 0 w 80"/>
                <a:gd name="T11" fmla="*/ 93 h 133"/>
                <a:gd name="T12" fmla="*/ 40 w 80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3">
                  <a:moveTo>
                    <a:pt x="40" y="133"/>
                  </a:moveTo>
                  <a:cubicBezTo>
                    <a:pt x="62" y="133"/>
                    <a:pt x="80" y="115"/>
                    <a:pt x="80" y="9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5"/>
                    <a:pt x="18" y="133"/>
                    <a:pt x="4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26" name="Freeform 58">
              <a:extLst>
                <a:ext uri="{FF2B5EF4-FFF2-40B4-BE49-F238E27FC236}">
                  <a16:creationId xmlns:a16="http://schemas.microsoft.com/office/drawing/2014/main" id="{683A6343-33A3-5B39-B50E-F4AD1559A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" y="3045"/>
              <a:ext cx="11" cy="19"/>
            </a:xfrm>
            <a:custGeom>
              <a:avLst/>
              <a:gdLst>
                <a:gd name="T0" fmla="*/ 40 w 80"/>
                <a:gd name="T1" fmla="*/ 133 h 133"/>
                <a:gd name="T2" fmla="*/ 80 w 80"/>
                <a:gd name="T3" fmla="*/ 93 h 133"/>
                <a:gd name="T4" fmla="*/ 80 w 80"/>
                <a:gd name="T5" fmla="*/ 40 h 133"/>
                <a:gd name="T6" fmla="*/ 40 w 80"/>
                <a:gd name="T7" fmla="*/ 0 h 133"/>
                <a:gd name="T8" fmla="*/ 0 w 80"/>
                <a:gd name="T9" fmla="*/ 40 h 133"/>
                <a:gd name="T10" fmla="*/ 0 w 80"/>
                <a:gd name="T11" fmla="*/ 93 h 133"/>
                <a:gd name="T12" fmla="*/ 40 w 80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3">
                  <a:moveTo>
                    <a:pt x="40" y="133"/>
                  </a:moveTo>
                  <a:cubicBezTo>
                    <a:pt x="62" y="133"/>
                    <a:pt x="80" y="115"/>
                    <a:pt x="80" y="9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5"/>
                    <a:pt x="18" y="133"/>
                    <a:pt x="4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27" name="Freeform 59">
              <a:extLst>
                <a:ext uri="{FF2B5EF4-FFF2-40B4-BE49-F238E27FC236}">
                  <a16:creationId xmlns:a16="http://schemas.microsoft.com/office/drawing/2014/main" id="{305A1F64-1479-6FB3-6966-A692FDD45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" y="3084"/>
              <a:ext cx="12" cy="19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2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7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28" name="Freeform 60">
              <a:extLst>
                <a:ext uri="{FF2B5EF4-FFF2-40B4-BE49-F238E27FC236}">
                  <a16:creationId xmlns:a16="http://schemas.microsoft.com/office/drawing/2014/main" id="{129912A1-D10E-A37D-D091-D77AD62CF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" y="3084"/>
              <a:ext cx="12" cy="19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2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29" name="Freeform 61">
              <a:extLst>
                <a:ext uri="{FF2B5EF4-FFF2-40B4-BE49-F238E27FC236}">
                  <a16:creationId xmlns:a16="http://schemas.microsoft.com/office/drawing/2014/main" id="{48061A36-FAF1-E0B9-CA9D-519D8E655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" y="3084"/>
              <a:ext cx="11" cy="19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2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30" name="Freeform 62">
              <a:extLst>
                <a:ext uri="{FF2B5EF4-FFF2-40B4-BE49-F238E27FC236}">
                  <a16:creationId xmlns:a16="http://schemas.microsoft.com/office/drawing/2014/main" id="{2620CA36-8446-29F8-EFBD-182644CCE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" y="3122"/>
              <a:ext cx="12" cy="19"/>
            </a:xfrm>
            <a:custGeom>
              <a:avLst/>
              <a:gdLst>
                <a:gd name="T0" fmla="*/ 40 w 80"/>
                <a:gd name="T1" fmla="*/ 133 h 133"/>
                <a:gd name="T2" fmla="*/ 80 w 80"/>
                <a:gd name="T3" fmla="*/ 93 h 133"/>
                <a:gd name="T4" fmla="*/ 80 w 80"/>
                <a:gd name="T5" fmla="*/ 40 h 133"/>
                <a:gd name="T6" fmla="*/ 40 w 80"/>
                <a:gd name="T7" fmla="*/ 0 h 133"/>
                <a:gd name="T8" fmla="*/ 0 w 80"/>
                <a:gd name="T9" fmla="*/ 40 h 133"/>
                <a:gd name="T10" fmla="*/ 0 w 80"/>
                <a:gd name="T11" fmla="*/ 93 h 133"/>
                <a:gd name="T12" fmla="*/ 40 w 80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3">
                  <a:moveTo>
                    <a:pt x="40" y="133"/>
                  </a:moveTo>
                  <a:cubicBezTo>
                    <a:pt x="62" y="133"/>
                    <a:pt x="80" y="116"/>
                    <a:pt x="80" y="9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6"/>
                    <a:pt x="17" y="133"/>
                    <a:pt x="4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31" name="Freeform 63">
              <a:extLst>
                <a:ext uri="{FF2B5EF4-FFF2-40B4-BE49-F238E27FC236}">
                  <a16:creationId xmlns:a16="http://schemas.microsoft.com/office/drawing/2014/main" id="{3578C145-A6B5-C0D8-44C2-80A8D791B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" y="3122"/>
              <a:ext cx="12" cy="19"/>
            </a:xfrm>
            <a:custGeom>
              <a:avLst/>
              <a:gdLst>
                <a:gd name="T0" fmla="*/ 40 w 80"/>
                <a:gd name="T1" fmla="*/ 133 h 133"/>
                <a:gd name="T2" fmla="*/ 80 w 80"/>
                <a:gd name="T3" fmla="*/ 93 h 133"/>
                <a:gd name="T4" fmla="*/ 80 w 80"/>
                <a:gd name="T5" fmla="*/ 40 h 133"/>
                <a:gd name="T6" fmla="*/ 40 w 80"/>
                <a:gd name="T7" fmla="*/ 0 h 133"/>
                <a:gd name="T8" fmla="*/ 0 w 80"/>
                <a:gd name="T9" fmla="*/ 40 h 133"/>
                <a:gd name="T10" fmla="*/ 0 w 80"/>
                <a:gd name="T11" fmla="*/ 93 h 133"/>
                <a:gd name="T12" fmla="*/ 40 w 80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3">
                  <a:moveTo>
                    <a:pt x="40" y="133"/>
                  </a:moveTo>
                  <a:cubicBezTo>
                    <a:pt x="62" y="133"/>
                    <a:pt x="80" y="116"/>
                    <a:pt x="80" y="9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6"/>
                    <a:pt x="18" y="133"/>
                    <a:pt x="4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32" name="Freeform 64">
              <a:extLst>
                <a:ext uri="{FF2B5EF4-FFF2-40B4-BE49-F238E27FC236}">
                  <a16:creationId xmlns:a16="http://schemas.microsoft.com/office/drawing/2014/main" id="{DE7F58BC-103F-36F8-573F-B69370026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" y="3122"/>
              <a:ext cx="11" cy="19"/>
            </a:xfrm>
            <a:custGeom>
              <a:avLst/>
              <a:gdLst>
                <a:gd name="T0" fmla="*/ 40 w 80"/>
                <a:gd name="T1" fmla="*/ 133 h 133"/>
                <a:gd name="T2" fmla="*/ 80 w 80"/>
                <a:gd name="T3" fmla="*/ 93 h 133"/>
                <a:gd name="T4" fmla="*/ 80 w 80"/>
                <a:gd name="T5" fmla="*/ 40 h 133"/>
                <a:gd name="T6" fmla="*/ 40 w 80"/>
                <a:gd name="T7" fmla="*/ 0 h 133"/>
                <a:gd name="T8" fmla="*/ 0 w 80"/>
                <a:gd name="T9" fmla="*/ 40 h 133"/>
                <a:gd name="T10" fmla="*/ 0 w 80"/>
                <a:gd name="T11" fmla="*/ 93 h 133"/>
                <a:gd name="T12" fmla="*/ 40 w 80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3">
                  <a:moveTo>
                    <a:pt x="40" y="133"/>
                  </a:moveTo>
                  <a:cubicBezTo>
                    <a:pt x="62" y="133"/>
                    <a:pt x="80" y="116"/>
                    <a:pt x="80" y="9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6"/>
                    <a:pt x="18" y="133"/>
                    <a:pt x="4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33" name="Freeform 65">
              <a:extLst>
                <a:ext uri="{FF2B5EF4-FFF2-40B4-BE49-F238E27FC236}">
                  <a16:creationId xmlns:a16="http://schemas.microsoft.com/office/drawing/2014/main" id="{FAB1DAF2-3731-CC08-3617-A0A8244E3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" y="3030"/>
              <a:ext cx="12" cy="19"/>
            </a:xfrm>
            <a:custGeom>
              <a:avLst/>
              <a:gdLst>
                <a:gd name="T0" fmla="*/ 40 w 80"/>
                <a:gd name="T1" fmla="*/ 133 h 133"/>
                <a:gd name="T2" fmla="*/ 80 w 80"/>
                <a:gd name="T3" fmla="*/ 93 h 133"/>
                <a:gd name="T4" fmla="*/ 80 w 80"/>
                <a:gd name="T5" fmla="*/ 40 h 133"/>
                <a:gd name="T6" fmla="*/ 40 w 80"/>
                <a:gd name="T7" fmla="*/ 0 h 133"/>
                <a:gd name="T8" fmla="*/ 0 w 80"/>
                <a:gd name="T9" fmla="*/ 40 h 133"/>
                <a:gd name="T10" fmla="*/ 0 w 80"/>
                <a:gd name="T11" fmla="*/ 93 h 133"/>
                <a:gd name="T12" fmla="*/ 40 w 80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3">
                  <a:moveTo>
                    <a:pt x="40" y="133"/>
                  </a:moveTo>
                  <a:cubicBezTo>
                    <a:pt x="63" y="133"/>
                    <a:pt x="80" y="115"/>
                    <a:pt x="80" y="9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5"/>
                    <a:pt x="18" y="133"/>
                    <a:pt x="4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34" name="Freeform 66">
              <a:extLst>
                <a:ext uri="{FF2B5EF4-FFF2-40B4-BE49-F238E27FC236}">
                  <a16:creationId xmlns:a16="http://schemas.microsoft.com/office/drawing/2014/main" id="{4F4B3D46-739B-4B78-E64A-6B646E84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" y="3068"/>
              <a:ext cx="12" cy="20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3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35" name="Freeform 67">
              <a:extLst>
                <a:ext uri="{FF2B5EF4-FFF2-40B4-BE49-F238E27FC236}">
                  <a16:creationId xmlns:a16="http://schemas.microsoft.com/office/drawing/2014/main" id="{3C8CE3E2-9A07-9118-A251-10501BCEB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" y="3107"/>
              <a:ext cx="12" cy="19"/>
            </a:xfrm>
            <a:custGeom>
              <a:avLst/>
              <a:gdLst>
                <a:gd name="T0" fmla="*/ 40 w 80"/>
                <a:gd name="T1" fmla="*/ 133 h 133"/>
                <a:gd name="T2" fmla="*/ 80 w 80"/>
                <a:gd name="T3" fmla="*/ 93 h 133"/>
                <a:gd name="T4" fmla="*/ 80 w 80"/>
                <a:gd name="T5" fmla="*/ 40 h 133"/>
                <a:gd name="T6" fmla="*/ 40 w 80"/>
                <a:gd name="T7" fmla="*/ 0 h 133"/>
                <a:gd name="T8" fmla="*/ 0 w 80"/>
                <a:gd name="T9" fmla="*/ 40 h 133"/>
                <a:gd name="T10" fmla="*/ 0 w 80"/>
                <a:gd name="T11" fmla="*/ 93 h 133"/>
                <a:gd name="T12" fmla="*/ 40 w 80"/>
                <a:gd name="T1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3">
                  <a:moveTo>
                    <a:pt x="40" y="133"/>
                  </a:moveTo>
                  <a:cubicBezTo>
                    <a:pt x="63" y="133"/>
                    <a:pt x="80" y="116"/>
                    <a:pt x="80" y="93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6"/>
                    <a:pt x="18" y="133"/>
                    <a:pt x="4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36" name="Freeform 68">
              <a:extLst>
                <a:ext uri="{FF2B5EF4-FFF2-40B4-BE49-F238E27FC236}">
                  <a16:creationId xmlns:a16="http://schemas.microsoft.com/office/drawing/2014/main" id="{D12CEDD4-BCD7-1D1E-CE6B-01BC84E61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" y="3145"/>
              <a:ext cx="12" cy="20"/>
            </a:xfrm>
            <a:custGeom>
              <a:avLst/>
              <a:gdLst>
                <a:gd name="T0" fmla="*/ 40 w 80"/>
                <a:gd name="T1" fmla="*/ 134 h 134"/>
                <a:gd name="T2" fmla="*/ 80 w 80"/>
                <a:gd name="T3" fmla="*/ 94 h 134"/>
                <a:gd name="T4" fmla="*/ 80 w 80"/>
                <a:gd name="T5" fmla="*/ 40 h 134"/>
                <a:gd name="T6" fmla="*/ 40 w 80"/>
                <a:gd name="T7" fmla="*/ 0 h 134"/>
                <a:gd name="T8" fmla="*/ 0 w 80"/>
                <a:gd name="T9" fmla="*/ 40 h 134"/>
                <a:gd name="T10" fmla="*/ 0 w 80"/>
                <a:gd name="T11" fmla="*/ 94 h 134"/>
                <a:gd name="T12" fmla="*/ 40 w 80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34">
                  <a:moveTo>
                    <a:pt x="40" y="134"/>
                  </a:moveTo>
                  <a:cubicBezTo>
                    <a:pt x="63" y="134"/>
                    <a:pt x="80" y="116"/>
                    <a:pt x="80" y="94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3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16"/>
                    <a:pt x="18" y="134"/>
                    <a:pt x="40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  <p:sp>
          <p:nvSpPr>
            <p:cNvPr id="437" name="Freeform 69">
              <a:extLst>
                <a:ext uri="{FF2B5EF4-FFF2-40B4-BE49-F238E27FC236}">
                  <a16:creationId xmlns:a16="http://schemas.microsoft.com/office/drawing/2014/main" id="{063ABF3B-C8F6-E611-2137-6D3DF5083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2" y="2945"/>
              <a:ext cx="58" cy="12"/>
            </a:xfrm>
            <a:custGeom>
              <a:avLst/>
              <a:gdLst>
                <a:gd name="T0" fmla="*/ 401 w 401"/>
                <a:gd name="T1" fmla="*/ 40 h 80"/>
                <a:gd name="T2" fmla="*/ 361 w 401"/>
                <a:gd name="T3" fmla="*/ 0 h 80"/>
                <a:gd name="T4" fmla="*/ 40 w 401"/>
                <a:gd name="T5" fmla="*/ 0 h 80"/>
                <a:gd name="T6" fmla="*/ 0 w 401"/>
                <a:gd name="T7" fmla="*/ 40 h 80"/>
                <a:gd name="T8" fmla="*/ 40 w 401"/>
                <a:gd name="T9" fmla="*/ 80 h 80"/>
                <a:gd name="T10" fmla="*/ 361 w 401"/>
                <a:gd name="T11" fmla="*/ 80 h 80"/>
                <a:gd name="T12" fmla="*/ 401 w 401"/>
                <a:gd name="T13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1" h="80">
                  <a:moveTo>
                    <a:pt x="401" y="40"/>
                  </a:moveTo>
                  <a:cubicBezTo>
                    <a:pt x="401" y="18"/>
                    <a:pt x="383" y="0"/>
                    <a:pt x="36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361" y="80"/>
                    <a:pt x="361" y="80"/>
                    <a:pt x="361" y="80"/>
                  </a:cubicBezTo>
                  <a:cubicBezTo>
                    <a:pt x="383" y="80"/>
                    <a:pt x="401" y="62"/>
                    <a:pt x="401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0079C2"/>
                </a:solidFill>
                <a:latin typeface="Arial Narrow"/>
              </a:endParaRPr>
            </a:p>
          </p:txBody>
        </p:sp>
      </p:grpSp>
      <p:sp>
        <p:nvSpPr>
          <p:cNvPr id="440" name="TextBox 439">
            <a:extLst>
              <a:ext uri="{FF2B5EF4-FFF2-40B4-BE49-F238E27FC236}">
                <a16:creationId xmlns:a16="http://schemas.microsoft.com/office/drawing/2014/main" id="{3E9B5283-F783-CE4F-D177-B980DD0F2B95}"/>
              </a:ext>
            </a:extLst>
          </p:cNvPr>
          <p:cNvSpPr txBox="1"/>
          <p:nvPr/>
        </p:nvSpPr>
        <p:spPr>
          <a:xfrm>
            <a:off x="280248" y="686554"/>
            <a:ext cx="4023152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88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8,5</a:t>
            </a:r>
            <a:r>
              <a:rPr lang="ru-RU" sz="3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32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млрд т в год</a:t>
            </a:r>
            <a:endParaRPr lang="ru-RU" sz="9600" b="1" dirty="0">
              <a:solidFill>
                <a:srgbClr val="2D5292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442" name="TextBox 441">
            <a:extLst>
              <a:ext uri="{FF2B5EF4-FFF2-40B4-BE49-F238E27FC236}">
                <a16:creationId xmlns:a16="http://schemas.microsoft.com/office/drawing/2014/main" id="{EA5A8AE0-F352-4B54-778C-2B137C3F4C63}"/>
              </a:ext>
            </a:extLst>
          </p:cNvPr>
          <p:cNvSpPr txBox="1"/>
          <p:nvPr/>
        </p:nvSpPr>
        <p:spPr>
          <a:xfrm>
            <a:off x="299657" y="3454616"/>
            <a:ext cx="142314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Энергетика</a:t>
            </a:r>
          </a:p>
        </p:txBody>
      </p:sp>
      <p:sp>
        <p:nvSpPr>
          <p:cNvPr id="443" name="TextBox 442">
            <a:extLst>
              <a:ext uri="{FF2B5EF4-FFF2-40B4-BE49-F238E27FC236}">
                <a16:creationId xmlns:a16="http://schemas.microsoft.com/office/drawing/2014/main" id="{C2971428-907C-CAF4-5D16-F35942C2245C}"/>
              </a:ext>
            </a:extLst>
          </p:cNvPr>
          <p:cNvSpPr txBox="1"/>
          <p:nvPr/>
        </p:nvSpPr>
        <p:spPr>
          <a:xfrm>
            <a:off x="293027" y="3136158"/>
            <a:ext cx="14297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60%</a:t>
            </a:r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AA600E65-57B4-DD8A-F606-41B87EA3C37B}"/>
              </a:ext>
            </a:extLst>
          </p:cNvPr>
          <p:cNvSpPr txBox="1"/>
          <p:nvPr/>
        </p:nvSpPr>
        <p:spPr>
          <a:xfrm>
            <a:off x="2772111" y="3444215"/>
            <a:ext cx="142314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Металлургия</a:t>
            </a:r>
          </a:p>
        </p:txBody>
      </p:sp>
      <p:sp>
        <p:nvSpPr>
          <p:cNvPr id="445" name="TextBox 444">
            <a:extLst>
              <a:ext uri="{FF2B5EF4-FFF2-40B4-BE49-F238E27FC236}">
                <a16:creationId xmlns:a16="http://schemas.microsoft.com/office/drawing/2014/main" id="{68D8F40D-5A09-DCF3-F320-1E52885B69A0}"/>
              </a:ext>
            </a:extLst>
          </p:cNvPr>
          <p:cNvSpPr txBox="1"/>
          <p:nvPr/>
        </p:nvSpPr>
        <p:spPr>
          <a:xfrm>
            <a:off x="2765481" y="3125757"/>
            <a:ext cx="14297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20%</a:t>
            </a:r>
          </a:p>
        </p:txBody>
      </p:sp>
      <p:sp>
        <p:nvSpPr>
          <p:cNvPr id="446" name="TextBox 445">
            <a:extLst>
              <a:ext uri="{FF2B5EF4-FFF2-40B4-BE49-F238E27FC236}">
                <a16:creationId xmlns:a16="http://schemas.microsoft.com/office/drawing/2014/main" id="{B8F82613-C7BE-510F-81B9-7A9847232A6D}"/>
              </a:ext>
            </a:extLst>
          </p:cNvPr>
          <p:cNvSpPr txBox="1"/>
          <p:nvPr/>
        </p:nvSpPr>
        <p:spPr>
          <a:xfrm>
            <a:off x="323624" y="5372350"/>
            <a:ext cx="1749291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Промышленность и коммунально-бытовой сектор</a:t>
            </a:r>
          </a:p>
        </p:txBody>
      </p:sp>
      <p:sp>
        <p:nvSpPr>
          <p:cNvPr id="447" name="TextBox 446">
            <a:extLst>
              <a:ext uri="{FF2B5EF4-FFF2-40B4-BE49-F238E27FC236}">
                <a16:creationId xmlns:a16="http://schemas.microsoft.com/office/drawing/2014/main" id="{253D0773-35AD-4559-8477-39191B7A88C6}"/>
              </a:ext>
            </a:extLst>
          </p:cNvPr>
          <p:cNvSpPr txBox="1"/>
          <p:nvPr/>
        </p:nvSpPr>
        <p:spPr>
          <a:xfrm>
            <a:off x="316995" y="5053892"/>
            <a:ext cx="14297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19%</a:t>
            </a:r>
          </a:p>
        </p:txBody>
      </p:sp>
      <p:sp>
        <p:nvSpPr>
          <p:cNvPr id="448" name="TextBox 447">
            <a:extLst>
              <a:ext uri="{FF2B5EF4-FFF2-40B4-BE49-F238E27FC236}">
                <a16:creationId xmlns:a16="http://schemas.microsoft.com/office/drawing/2014/main" id="{F7289E47-7338-DD04-7395-A21F5E78C7A0}"/>
              </a:ext>
            </a:extLst>
          </p:cNvPr>
          <p:cNvSpPr txBox="1"/>
          <p:nvPr/>
        </p:nvSpPr>
        <p:spPr>
          <a:xfrm>
            <a:off x="2759037" y="5387564"/>
            <a:ext cx="142314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Химическая переработка </a:t>
            </a:r>
          </a:p>
        </p:txBody>
      </p:sp>
      <p:sp>
        <p:nvSpPr>
          <p:cNvPr id="449" name="TextBox 448">
            <a:extLst>
              <a:ext uri="{FF2B5EF4-FFF2-40B4-BE49-F238E27FC236}">
                <a16:creationId xmlns:a16="http://schemas.microsoft.com/office/drawing/2014/main" id="{04BD0BA6-F7C2-4895-A82C-4F18A06E15F2}"/>
              </a:ext>
            </a:extLst>
          </p:cNvPr>
          <p:cNvSpPr txBox="1"/>
          <p:nvPr/>
        </p:nvSpPr>
        <p:spPr>
          <a:xfrm>
            <a:off x="2752407" y="5069106"/>
            <a:ext cx="142977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~1,2-1,4%</a:t>
            </a:r>
          </a:p>
        </p:txBody>
      </p:sp>
      <p:sp>
        <p:nvSpPr>
          <p:cNvPr id="453" name="TextBox 452">
            <a:extLst>
              <a:ext uri="{FF2B5EF4-FFF2-40B4-BE49-F238E27FC236}">
                <a16:creationId xmlns:a16="http://schemas.microsoft.com/office/drawing/2014/main" id="{BBB8CE3F-35CD-23C9-1F07-42FA9C0E8E62}"/>
              </a:ext>
            </a:extLst>
          </p:cNvPr>
          <p:cNvSpPr txBox="1"/>
          <p:nvPr/>
        </p:nvSpPr>
        <p:spPr>
          <a:xfrm>
            <a:off x="9675125" y="1773100"/>
            <a:ext cx="14297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ЮАР, Индия, США, Япония, ЕС </a:t>
            </a:r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E36BAA4A-52A2-4AC6-83B9-F7C88122D5D7}"/>
              </a:ext>
            </a:extLst>
          </p:cNvPr>
          <p:cNvSpPr txBox="1"/>
          <p:nvPr/>
        </p:nvSpPr>
        <p:spPr>
          <a:xfrm>
            <a:off x="9668495" y="1088275"/>
            <a:ext cx="142977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4800" b="1" dirty="0">
                <a:solidFill>
                  <a:srgbClr val="FC6B6B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5</a:t>
            </a:r>
            <a:r>
              <a:rPr lang="en-US" sz="4800" b="1" dirty="0">
                <a:solidFill>
                  <a:srgbClr val="FC6B6B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%</a:t>
            </a:r>
            <a:endParaRPr lang="ru-RU" sz="4800" b="1" dirty="0">
              <a:solidFill>
                <a:srgbClr val="FC6B6B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326AA875-8EF4-DD08-1849-F491DE62378A}"/>
              </a:ext>
            </a:extLst>
          </p:cNvPr>
          <p:cNvSpPr txBox="1"/>
          <p:nvPr/>
        </p:nvSpPr>
        <p:spPr>
          <a:xfrm>
            <a:off x="9644998" y="3589259"/>
            <a:ext cx="247249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лидер углехимической промышленности </a:t>
            </a:r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880B2192-2D66-0DAA-D50D-645D35F6B8F7}"/>
              </a:ext>
            </a:extLst>
          </p:cNvPr>
          <p:cNvSpPr txBox="1"/>
          <p:nvPr/>
        </p:nvSpPr>
        <p:spPr>
          <a:xfrm>
            <a:off x="9638369" y="2888511"/>
            <a:ext cx="142977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8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9</a:t>
            </a:r>
            <a:r>
              <a:rPr lang="ru-RU" sz="48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5</a:t>
            </a:r>
            <a:r>
              <a:rPr lang="en-US" sz="48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%</a:t>
            </a:r>
            <a:endParaRPr lang="ru-RU" sz="4800" b="1" dirty="0">
              <a:solidFill>
                <a:srgbClr val="2D5292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30C3F50D-27AB-AFBD-0AAA-52C50A31E8E4}"/>
              </a:ext>
            </a:extLst>
          </p:cNvPr>
          <p:cNvSpPr txBox="1"/>
          <p:nvPr/>
        </p:nvSpPr>
        <p:spPr>
          <a:xfrm>
            <a:off x="9657793" y="2551339"/>
            <a:ext cx="142977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КИТАЙ</a:t>
            </a: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ACFF1E20-9A87-DE81-1FC1-78E2063F9474}"/>
              </a:ext>
            </a:extLst>
          </p:cNvPr>
          <p:cNvSpPr txBox="1"/>
          <p:nvPr/>
        </p:nvSpPr>
        <p:spPr>
          <a:xfrm>
            <a:off x="316995" y="1970486"/>
            <a:ext cx="355046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Мировое потребление угля</a:t>
            </a:r>
          </a:p>
        </p:txBody>
      </p:sp>
      <p:sp>
        <p:nvSpPr>
          <p:cNvPr id="469" name="Текст 3">
            <a:extLst>
              <a:ext uri="{FF2B5EF4-FFF2-40B4-BE49-F238E27FC236}">
                <a16:creationId xmlns:a16="http://schemas.microsoft.com/office/drawing/2014/main" id="{5C913432-2535-4654-83DD-4886C4F364B3}"/>
              </a:ext>
            </a:extLst>
          </p:cNvPr>
          <p:cNvSpPr txBox="1">
            <a:spLocks/>
          </p:cNvSpPr>
          <p:nvPr/>
        </p:nvSpPr>
        <p:spPr>
          <a:xfrm>
            <a:off x="8143269" y="4395169"/>
            <a:ext cx="3269494" cy="1565860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rgbClr val="2D5291"/>
                </a:solidFill>
                <a:latin typeface="Arial Narrow" panose="020B0604020202020204" pitchFamily="34" charset="0"/>
                <a:ea typeface="+mn-ea"/>
                <a:cs typeface="Arial Narrow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</a:pPr>
            <a:r>
              <a:rPr lang="ru-RU" sz="20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10%</a:t>
            </a:r>
            <a:b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Coal-to-Olefins (CTO) / Coal-to-Propylene (CTP)</a:t>
            </a:r>
            <a:endParaRPr lang="ru-RU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</a:pPr>
            <a:r>
              <a:rPr lang="ru-RU" sz="20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5% </a:t>
            </a:r>
            <a:b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Coal-to-Synthetic Natural Gas (SNG)</a:t>
            </a: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b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</a:br>
            <a:r>
              <a:rPr lang="ru-RU" dirty="0">
                <a:solidFill>
                  <a:schemeClr val="tx1">
                    <a:lumMod val="50000"/>
                    <a:lumOff val="50000"/>
                  </a:schemeClr>
                </a:solidFill>
              </a:rPr>
              <a:t>и </a:t>
            </a: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Coal-to-Liquids (CTL)</a:t>
            </a:r>
            <a:endParaRPr lang="ru-RU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6197646"/>
      </p:ext>
    </p:extLst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512C8845-03DA-0AC5-05C2-3B0F3693FF62}"/>
              </a:ext>
            </a:extLst>
          </p:cNvPr>
          <p:cNvSpPr/>
          <p:nvPr/>
        </p:nvSpPr>
        <p:spPr>
          <a:xfrm>
            <a:off x="0" y="-1"/>
            <a:ext cx="12192000" cy="2357495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DF86401A-E33B-9A37-B148-7BE190D115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877CCC-1CCE-49D4-9479-959FB4FC586C}" type="slidenum">
              <a:rPr lang="ru-RU" smtClean="0"/>
              <a:pPr/>
              <a:t>7</a:t>
            </a:fld>
            <a:endParaRPr lang="ru-RU"/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366878B3-781A-F5B7-09AC-68C68CE877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Вариант 2: </a:t>
            </a:r>
            <a:r>
              <a:rPr lang="ru-RU" dirty="0">
                <a:solidFill>
                  <a:srgbClr val="2D5292"/>
                </a:solidFill>
              </a:rPr>
              <a:t>Карбамид</a:t>
            </a:r>
            <a:r>
              <a:rPr lang="en-US" dirty="0">
                <a:solidFill>
                  <a:srgbClr val="2D5292"/>
                </a:solidFill>
              </a:rPr>
              <a:t> </a:t>
            </a:r>
            <a:r>
              <a:rPr lang="ru-RU" dirty="0">
                <a:solidFill>
                  <a:srgbClr val="2D5292"/>
                </a:solidFill>
              </a:rPr>
              <a:t>– 1,69 млн тонн в год</a:t>
            </a:r>
          </a:p>
        </p:txBody>
      </p:sp>
      <p:grpSp>
        <p:nvGrpSpPr>
          <p:cNvPr id="31" name="Group 4">
            <a:extLst>
              <a:ext uri="{FF2B5EF4-FFF2-40B4-BE49-F238E27FC236}">
                <a16:creationId xmlns:a16="http://schemas.microsoft.com/office/drawing/2014/main" id="{F349E4C7-B2E8-4099-8606-11F360E96A7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rgbClr val="2D5291"/>
          </a:solidFill>
        </p:grpSpPr>
        <p:sp>
          <p:nvSpPr>
            <p:cNvPr id="32" name="Freeform 5">
              <a:extLst>
                <a:ext uri="{FF2B5EF4-FFF2-40B4-BE49-F238E27FC236}">
                  <a16:creationId xmlns:a16="http://schemas.microsoft.com/office/drawing/2014/main" id="{2A4CFA99-075C-8FCA-9942-1FCED04AC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3" name="Rectangle 6">
              <a:extLst>
                <a:ext uri="{FF2B5EF4-FFF2-40B4-BE49-F238E27FC236}">
                  <a16:creationId xmlns:a16="http://schemas.microsoft.com/office/drawing/2014/main" id="{C743E838-7690-2C2B-BCD7-DAFAB9357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:a16="http://schemas.microsoft.com/office/drawing/2014/main" id="{698C16C3-E394-D108-290A-6DC4D39F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:a16="http://schemas.microsoft.com/office/drawing/2014/main" id="{3BF6890A-3518-F7B9-18DC-E909E4C9B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6" name="Freeform 9">
              <a:extLst>
                <a:ext uri="{FF2B5EF4-FFF2-40B4-BE49-F238E27FC236}">
                  <a16:creationId xmlns:a16="http://schemas.microsoft.com/office/drawing/2014/main" id="{D4DCDF65-A806-39E8-75BC-AFD7A8B44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017FB470-4BED-DD7B-1B60-18FADCF3C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8" name="Freeform 11">
              <a:extLst>
                <a:ext uri="{FF2B5EF4-FFF2-40B4-BE49-F238E27FC236}">
                  <a16:creationId xmlns:a16="http://schemas.microsoft.com/office/drawing/2014/main" id="{280EC356-3808-E507-AED5-53B81BDF6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" name="Freeform 12">
              <a:extLst>
                <a:ext uri="{FF2B5EF4-FFF2-40B4-BE49-F238E27FC236}">
                  <a16:creationId xmlns:a16="http://schemas.microsoft.com/office/drawing/2014/main" id="{6FA53A42-301C-CF6A-B2BB-32F9800BD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" name="Freeform 13">
              <a:extLst>
                <a:ext uri="{FF2B5EF4-FFF2-40B4-BE49-F238E27FC236}">
                  <a16:creationId xmlns:a16="http://schemas.microsoft.com/office/drawing/2014/main" id="{A33C4D18-E97E-FC25-BA17-6DC17ED2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" name="Freeform 14">
              <a:extLst>
                <a:ext uri="{FF2B5EF4-FFF2-40B4-BE49-F238E27FC236}">
                  <a16:creationId xmlns:a16="http://schemas.microsoft.com/office/drawing/2014/main" id="{CCCF4EF2-C581-2B29-1047-93D15F89F7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2" name="Rectangle 15">
              <a:extLst>
                <a:ext uri="{FF2B5EF4-FFF2-40B4-BE49-F238E27FC236}">
                  <a16:creationId xmlns:a16="http://schemas.microsoft.com/office/drawing/2014/main" id="{C989944A-7F7A-F2EB-DDC8-475294AC5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95D167EA-AFEE-2410-A17A-24D094079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4" name="Freeform 17">
              <a:extLst>
                <a:ext uri="{FF2B5EF4-FFF2-40B4-BE49-F238E27FC236}">
                  <a16:creationId xmlns:a16="http://schemas.microsoft.com/office/drawing/2014/main" id="{D7EB5FA2-6E02-FA5B-E641-A32008362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5" name="Freeform 18">
              <a:extLst>
                <a:ext uri="{FF2B5EF4-FFF2-40B4-BE49-F238E27FC236}">
                  <a16:creationId xmlns:a16="http://schemas.microsoft.com/office/drawing/2014/main" id="{2777818B-05AE-D652-C439-C9B7974ED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6" name="Freeform 19">
              <a:extLst>
                <a:ext uri="{FF2B5EF4-FFF2-40B4-BE49-F238E27FC236}">
                  <a16:creationId xmlns:a16="http://schemas.microsoft.com/office/drawing/2014/main" id="{4CADE1BF-BBEB-7AF6-7D7F-3326A7860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7" name="Freeform 20">
              <a:extLst>
                <a:ext uri="{FF2B5EF4-FFF2-40B4-BE49-F238E27FC236}">
                  <a16:creationId xmlns:a16="http://schemas.microsoft.com/office/drawing/2014/main" id="{74D654BA-0BED-5F20-3E4B-AD8C0F784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2201405C-D735-2B18-718C-4D6A78970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9" name="Freeform 22">
              <a:extLst>
                <a:ext uri="{FF2B5EF4-FFF2-40B4-BE49-F238E27FC236}">
                  <a16:creationId xmlns:a16="http://schemas.microsoft.com/office/drawing/2014/main" id="{511CC76B-21FE-456D-C9F3-F47CD9782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0" name="Freeform 23">
              <a:extLst>
                <a:ext uri="{FF2B5EF4-FFF2-40B4-BE49-F238E27FC236}">
                  <a16:creationId xmlns:a16="http://schemas.microsoft.com/office/drawing/2014/main" id="{9DC51636-CDCA-FB04-57E4-321366279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1" name="Freeform 24">
              <a:extLst>
                <a:ext uri="{FF2B5EF4-FFF2-40B4-BE49-F238E27FC236}">
                  <a16:creationId xmlns:a16="http://schemas.microsoft.com/office/drawing/2014/main" id="{6DD1B1D9-5AC3-8D03-EE30-7DFD5DDF3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2" name="Freeform 25">
              <a:extLst>
                <a:ext uri="{FF2B5EF4-FFF2-40B4-BE49-F238E27FC236}">
                  <a16:creationId xmlns:a16="http://schemas.microsoft.com/office/drawing/2014/main" id="{A9D0D0C0-4240-72E9-4364-B5E14181A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3" name="Rectangle 26">
              <a:extLst>
                <a:ext uri="{FF2B5EF4-FFF2-40B4-BE49-F238E27FC236}">
                  <a16:creationId xmlns:a16="http://schemas.microsoft.com/office/drawing/2014/main" id="{2EC72785-79F3-6A69-1EB3-940601390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4" name="Freeform 27">
              <a:extLst>
                <a:ext uri="{FF2B5EF4-FFF2-40B4-BE49-F238E27FC236}">
                  <a16:creationId xmlns:a16="http://schemas.microsoft.com/office/drawing/2014/main" id="{5B796148-CB36-C471-049D-722990F32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5" name="Freeform 28">
              <a:extLst>
                <a:ext uri="{FF2B5EF4-FFF2-40B4-BE49-F238E27FC236}">
                  <a16:creationId xmlns:a16="http://schemas.microsoft.com/office/drawing/2014/main" id="{87C1D77C-055E-5082-4AD6-C776A83E0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  <p:sp>
        <p:nvSpPr>
          <p:cNvPr id="370" name="Freeform 64">
            <a:extLst>
              <a:ext uri="{FF2B5EF4-FFF2-40B4-BE49-F238E27FC236}">
                <a16:creationId xmlns:a16="http://schemas.microsoft.com/office/drawing/2014/main" id="{B21DFAC2-0C1A-C148-F295-0A200F435E8A}"/>
              </a:ext>
            </a:extLst>
          </p:cNvPr>
          <p:cNvSpPr>
            <a:spLocks/>
          </p:cNvSpPr>
          <p:nvPr/>
        </p:nvSpPr>
        <p:spPr bwMode="auto">
          <a:xfrm>
            <a:off x="6534452" y="847537"/>
            <a:ext cx="1134192" cy="1217962"/>
          </a:xfrm>
          <a:custGeom>
            <a:avLst/>
            <a:gdLst>
              <a:gd name="T0" fmla="*/ 679 w 1191"/>
              <a:gd name="T1" fmla="*/ 59 h 1249"/>
              <a:gd name="T2" fmla="*/ 634 w 1191"/>
              <a:gd name="T3" fmla="*/ 151 h 1249"/>
              <a:gd name="T4" fmla="*/ 548 w 1191"/>
              <a:gd name="T5" fmla="*/ 114 h 1249"/>
              <a:gd name="T6" fmla="*/ 517 w 1191"/>
              <a:gd name="T7" fmla="*/ 193 h 1249"/>
              <a:gd name="T8" fmla="*/ 459 w 1191"/>
              <a:gd name="T9" fmla="*/ 228 h 1249"/>
              <a:gd name="T10" fmla="*/ 367 w 1191"/>
              <a:gd name="T11" fmla="*/ 267 h 1249"/>
              <a:gd name="T12" fmla="*/ 332 w 1191"/>
              <a:gd name="T13" fmla="*/ 212 h 1249"/>
              <a:gd name="T14" fmla="*/ 308 w 1191"/>
              <a:gd name="T15" fmla="*/ 169 h 1249"/>
              <a:gd name="T16" fmla="*/ 268 w 1191"/>
              <a:gd name="T17" fmla="*/ 163 h 1249"/>
              <a:gd name="T18" fmla="*/ 163 w 1191"/>
              <a:gd name="T19" fmla="*/ 149 h 1249"/>
              <a:gd name="T20" fmla="*/ 40 w 1191"/>
              <a:gd name="T21" fmla="*/ 171 h 1249"/>
              <a:gd name="T22" fmla="*/ 80 w 1191"/>
              <a:gd name="T23" fmla="*/ 246 h 1249"/>
              <a:gd name="T24" fmla="*/ 171 w 1191"/>
              <a:gd name="T25" fmla="*/ 311 h 1249"/>
              <a:gd name="T26" fmla="*/ 82 w 1191"/>
              <a:gd name="T27" fmla="*/ 327 h 1249"/>
              <a:gd name="T28" fmla="*/ 47 w 1191"/>
              <a:gd name="T29" fmla="*/ 365 h 1249"/>
              <a:gd name="T30" fmla="*/ 22 w 1191"/>
              <a:gd name="T31" fmla="*/ 444 h 1249"/>
              <a:gd name="T32" fmla="*/ 134 w 1191"/>
              <a:gd name="T33" fmla="*/ 487 h 1249"/>
              <a:gd name="T34" fmla="*/ 143 w 1191"/>
              <a:gd name="T35" fmla="*/ 585 h 1249"/>
              <a:gd name="T36" fmla="*/ 91 w 1191"/>
              <a:gd name="T37" fmla="*/ 701 h 1249"/>
              <a:gd name="T38" fmla="*/ 177 w 1191"/>
              <a:gd name="T39" fmla="*/ 776 h 1249"/>
              <a:gd name="T40" fmla="*/ 154 w 1191"/>
              <a:gd name="T41" fmla="*/ 865 h 1249"/>
              <a:gd name="T42" fmla="*/ 225 w 1191"/>
              <a:gd name="T43" fmla="*/ 961 h 1249"/>
              <a:gd name="T44" fmla="*/ 304 w 1191"/>
              <a:gd name="T45" fmla="*/ 974 h 1249"/>
              <a:gd name="T46" fmla="*/ 405 w 1191"/>
              <a:gd name="T47" fmla="*/ 962 h 1249"/>
              <a:gd name="T48" fmla="*/ 452 w 1191"/>
              <a:gd name="T49" fmla="*/ 978 h 1249"/>
              <a:gd name="T50" fmla="*/ 462 w 1191"/>
              <a:gd name="T51" fmla="*/ 1001 h 1249"/>
              <a:gd name="T52" fmla="*/ 468 w 1191"/>
              <a:gd name="T53" fmla="*/ 1022 h 1249"/>
              <a:gd name="T54" fmla="*/ 468 w 1191"/>
              <a:gd name="T55" fmla="*/ 1042 h 1249"/>
              <a:gd name="T56" fmla="*/ 514 w 1191"/>
              <a:gd name="T57" fmla="*/ 1084 h 1249"/>
              <a:gd name="T58" fmla="*/ 531 w 1191"/>
              <a:gd name="T59" fmla="*/ 1189 h 1249"/>
              <a:gd name="T60" fmla="*/ 603 w 1191"/>
              <a:gd name="T61" fmla="*/ 1221 h 1249"/>
              <a:gd name="T62" fmla="*/ 705 w 1191"/>
              <a:gd name="T63" fmla="*/ 1210 h 1249"/>
              <a:gd name="T64" fmla="*/ 833 w 1191"/>
              <a:gd name="T65" fmla="*/ 1169 h 1249"/>
              <a:gd name="T66" fmla="*/ 915 w 1191"/>
              <a:gd name="T67" fmla="*/ 1063 h 1249"/>
              <a:gd name="T68" fmla="*/ 887 w 1191"/>
              <a:gd name="T69" fmla="*/ 1030 h 1249"/>
              <a:gd name="T70" fmla="*/ 837 w 1191"/>
              <a:gd name="T71" fmla="*/ 1029 h 1249"/>
              <a:gd name="T72" fmla="*/ 841 w 1191"/>
              <a:gd name="T73" fmla="*/ 963 h 1249"/>
              <a:gd name="T74" fmla="*/ 741 w 1191"/>
              <a:gd name="T75" fmla="*/ 871 h 1249"/>
              <a:gd name="T76" fmla="*/ 778 w 1191"/>
              <a:gd name="T77" fmla="*/ 782 h 1249"/>
              <a:gd name="T78" fmla="*/ 786 w 1191"/>
              <a:gd name="T79" fmla="*/ 672 h 1249"/>
              <a:gd name="T80" fmla="*/ 797 w 1191"/>
              <a:gd name="T81" fmla="*/ 600 h 1249"/>
              <a:gd name="T82" fmla="*/ 905 w 1191"/>
              <a:gd name="T83" fmla="*/ 551 h 1249"/>
              <a:gd name="T84" fmla="*/ 1053 w 1191"/>
              <a:gd name="T85" fmla="*/ 483 h 1249"/>
              <a:gd name="T86" fmla="*/ 1083 w 1191"/>
              <a:gd name="T87" fmla="*/ 332 h 1249"/>
              <a:gd name="T88" fmla="*/ 1191 w 1191"/>
              <a:gd name="T89" fmla="*/ 239 h 1249"/>
              <a:gd name="T90" fmla="*/ 1180 w 1191"/>
              <a:gd name="T91" fmla="*/ 54 h 1249"/>
              <a:gd name="T92" fmla="*/ 1042 w 1191"/>
              <a:gd name="T93" fmla="*/ 96 h 1249"/>
              <a:gd name="T94" fmla="*/ 858 w 1191"/>
              <a:gd name="T95" fmla="*/ 24 h 1249"/>
              <a:gd name="T96" fmla="*/ 774 w 1191"/>
              <a:gd name="T97" fmla="*/ 37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91" h="1249">
                <a:moveTo>
                  <a:pt x="774" y="37"/>
                </a:moveTo>
                <a:lnTo>
                  <a:pt x="716" y="58"/>
                </a:lnTo>
                <a:lnTo>
                  <a:pt x="679" y="59"/>
                </a:lnTo>
                <a:lnTo>
                  <a:pt x="671" y="90"/>
                </a:lnTo>
                <a:lnTo>
                  <a:pt x="668" y="130"/>
                </a:lnTo>
                <a:lnTo>
                  <a:pt x="634" y="151"/>
                </a:lnTo>
                <a:lnTo>
                  <a:pt x="611" y="137"/>
                </a:lnTo>
                <a:lnTo>
                  <a:pt x="583" y="112"/>
                </a:lnTo>
                <a:lnTo>
                  <a:pt x="548" y="114"/>
                </a:lnTo>
                <a:lnTo>
                  <a:pt x="531" y="147"/>
                </a:lnTo>
                <a:lnTo>
                  <a:pt x="513" y="170"/>
                </a:lnTo>
                <a:lnTo>
                  <a:pt x="517" y="193"/>
                </a:lnTo>
                <a:lnTo>
                  <a:pt x="519" y="223"/>
                </a:lnTo>
                <a:lnTo>
                  <a:pt x="491" y="245"/>
                </a:lnTo>
                <a:lnTo>
                  <a:pt x="459" y="228"/>
                </a:lnTo>
                <a:lnTo>
                  <a:pt x="415" y="249"/>
                </a:lnTo>
                <a:lnTo>
                  <a:pt x="394" y="267"/>
                </a:lnTo>
                <a:lnTo>
                  <a:pt x="367" y="267"/>
                </a:lnTo>
                <a:lnTo>
                  <a:pt x="343" y="235"/>
                </a:lnTo>
                <a:lnTo>
                  <a:pt x="338" y="223"/>
                </a:lnTo>
                <a:lnTo>
                  <a:pt x="332" y="212"/>
                </a:lnTo>
                <a:lnTo>
                  <a:pt x="326" y="201"/>
                </a:lnTo>
                <a:lnTo>
                  <a:pt x="320" y="189"/>
                </a:lnTo>
                <a:lnTo>
                  <a:pt x="308" y="169"/>
                </a:lnTo>
                <a:lnTo>
                  <a:pt x="303" y="160"/>
                </a:lnTo>
                <a:lnTo>
                  <a:pt x="297" y="150"/>
                </a:lnTo>
                <a:lnTo>
                  <a:pt x="268" y="163"/>
                </a:lnTo>
                <a:lnTo>
                  <a:pt x="234" y="174"/>
                </a:lnTo>
                <a:lnTo>
                  <a:pt x="214" y="167"/>
                </a:lnTo>
                <a:lnTo>
                  <a:pt x="163" y="149"/>
                </a:lnTo>
                <a:lnTo>
                  <a:pt x="121" y="118"/>
                </a:lnTo>
                <a:lnTo>
                  <a:pt x="73" y="135"/>
                </a:lnTo>
                <a:lnTo>
                  <a:pt x="40" y="171"/>
                </a:lnTo>
                <a:lnTo>
                  <a:pt x="34" y="190"/>
                </a:lnTo>
                <a:lnTo>
                  <a:pt x="55" y="214"/>
                </a:lnTo>
                <a:lnTo>
                  <a:pt x="80" y="246"/>
                </a:lnTo>
                <a:lnTo>
                  <a:pt x="102" y="261"/>
                </a:lnTo>
                <a:lnTo>
                  <a:pt x="143" y="270"/>
                </a:lnTo>
                <a:lnTo>
                  <a:pt x="171" y="311"/>
                </a:lnTo>
                <a:lnTo>
                  <a:pt x="156" y="351"/>
                </a:lnTo>
                <a:lnTo>
                  <a:pt x="123" y="355"/>
                </a:lnTo>
                <a:lnTo>
                  <a:pt x="82" y="327"/>
                </a:lnTo>
                <a:lnTo>
                  <a:pt x="52" y="312"/>
                </a:lnTo>
                <a:lnTo>
                  <a:pt x="41" y="339"/>
                </a:lnTo>
                <a:lnTo>
                  <a:pt x="47" y="365"/>
                </a:lnTo>
                <a:lnTo>
                  <a:pt x="30" y="389"/>
                </a:lnTo>
                <a:lnTo>
                  <a:pt x="0" y="423"/>
                </a:lnTo>
                <a:lnTo>
                  <a:pt x="22" y="444"/>
                </a:lnTo>
                <a:lnTo>
                  <a:pt x="57" y="454"/>
                </a:lnTo>
                <a:lnTo>
                  <a:pt x="97" y="461"/>
                </a:lnTo>
                <a:lnTo>
                  <a:pt x="134" y="487"/>
                </a:lnTo>
                <a:lnTo>
                  <a:pt x="157" y="524"/>
                </a:lnTo>
                <a:lnTo>
                  <a:pt x="168" y="548"/>
                </a:lnTo>
                <a:lnTo>
                  <a:pt x="143" y="585"/>
                </a:lnTo>
                <a:lnTo>
                  <a:pt x="116" y="622"/>
                </a:lnTo>
                <a:lnTo>
                  <a:pt x="97" y="664"/>
                </a:lnTo>
                <a:lnTo>
                  <a:pt x="91" y="701"/>
                </a:lnTo>
                <a:lnTo>
                  <a:pt x="117" y="726"/>
                </a:lnTo>
                <a:lnTo>
                  <a:pt x="149" y="747"/>
                </a:lnTo>
                <a:lnTo>
                  <a:pt x="177" y="776"/>
                </a:lnTo>
                <a:lnTo>
                  <a:pt x="187" y="799"/>
                </a:lnTo>
                <a:lnTo>
                  <a:pt x="174" y="837"/>
                </a:lnTo>
                <a:lnTo>
                  <a:pt x="154" y="865"/>
                </a:lnTo>
                <a:lnTo>
                  <a:pt x="121" y="882"/>
                </a:lnTo>
                <a:lnTo>
                  <a:pt x="186" y="941"/>
                </a:lnTo>
                <a:lnTo>
                  <a:pt x="225" y="961"/>
                </a:lnTo>
                <a:lnTo>
                  <a:pt x="257" y="958"/>
                </a:lnTo>
                <a:lnTo>
                  <a:pt x="282" y="964"/>
                </a:lnTo>
                <a:lnTo>
                  <a:pt x="304" y="974"/>
                </a:lnTo>
                <a:lnTo>
                  <a:pt x="329" y="970"/>
                </a:lnTo>
                <a:lnTo>
                  <a:pt x="374" y="975"/>
                </a:lnTo>
                <a:lnTo>
                  <a:pt x="405" y="962"/>
                </a:lnTo>
                <a:lnTo>
                  <a:pt x="439" y="964"/>
                </a:lnTo>
                <a:lnTo>
                  <a:pt x="446" y="971"/>
                </a:lnTo>
                <a:lnTo>
                  <a:pt x="452" y="978"/>
                </a:lnTo>
                <a:lnTo>
                  <a:pt x="457" y="987"/>
                </a:lnTo>
                <a:lnTo>
                  <a:pt x="460" y="995"/>
                </a:lnTo>
                <a:lnTo>
                  <a:pt x="462" y="1001"/>
                </a:lnTo>
                <a:lnTo>
                  <a:pt x="465" y="1008"/>
                </a:lnTo>
                <a:lnTo>
                  <a:pt x="467" y="1015"/>
                </a:lnTo>
                <a:lnTo>
                  <a:pt x="468" y="1022"/>
                </a:lnTo>
                <a:lnTo>
                  <a:pt x="468" y="1029"/>
                </a:lnTo>
                <a:lnTo>
                  <a:pt x="468" y="1035"/>
                </a:lnTo>
                <a:lnTo>
                  <a:pt x="468" y="1042"/>
                </a:lnTo>
                <a:lnTo>
                  <a:pt x="467" y="1049"/>
                </a:lnTo>
                <a:lnTo>
                  <a:pt x="499" y="1054"/>
                </a:lnTo>
                <a:lnTo>
                  <a:pt x="514" y="1084"/>
                </a:lnTo>
                <a:lnTo>
                  <a:pt x="516" y="1121"/>
                </a:lnTo>
                <a:lnTo>
                  <a:pt x="520" y="1159"/>
                </a:lnTo>
                <a:lnTo>
                  <a:pt x="531" y="1189"/>
                </a:lnTo>
                <a:lnTo>
                  <a:pt x="568" y="1196"/>
                </a:lnTo>
                <a:lnTo>
                  <a:pt x="597" y="1190"/>
                </a:lnTo>
                <a:lnTo>
                  <a:pt x="603" y="1221"/>
                </a:lnTo>
                <a:lnTo>
                  <a:pt x="582" y="1248"/>
                </a:lnTo>
                <a:lnTo>
                  <a:pt x="637" y="1249"/>
                </a:lnTo>
                <a:lnTo>
                  <a:pt x="705" y="1210"/>
                </a:lnTo>
                <a:lnTo>
                  <a:pt x="729" y="1183"/>
                </a:lnTo>
                <a:lnTo>
                  <a:pt x="779" y="1180"/>
                </a:lnTo>
                <a:lnTo>
                  <a:pt x="833" y="1169"/>
                </a:lnTo>
                <a:lnTo>
                  <a:pt x="873" y="1141"/>
                </a:lnTo>
                <a:lnTo>
                  <a:pt x="889" y="1106"/>
                </a:lnTo>
                <a:lnTo>
                  <a:pt x="915" y="1063"/>
                </a:lnTo>
                <a:lnTo>
                  <a:pt x="922" y="1034"/>
                </a:lnTo>
                <a:lnTo>
                  <a:pt x="905" y="1032"/>
                </a:lnTo>
                <a:lnTo>
                  <a:pt x="887" y="1030"/>
                </a:lnTo>
                <a:lnTo>
                  <a:pt x="871" y="1029"/>
                </a:lnTo>
                <a:lnTo>
                  <a:pt x="854" y="1029"/>
                </a:lnTo>
                <a:lnTo>
                  <a:pt x="837" y="1029"/>
                </a:lnTo>
                <a:lnTo>
                  <a:pt x="821" y="1029"/>
                </a:lnTo>
                <a:lnTo>
                  <a:pt x="829" y="993"/>
                </a:lnTo>
                <a:lnTo>
                  <a:pt x="841" y="963"/>
                </a:lnTo>
                <a:lnTo>
                  <a:pt x="811" y="933"/>
                </a:lnTo>
                <a:lnTo>
                  <a:pt x="779" y="896"/>
                </a:lnTo>
                <a:lnTo>
                  <a:pt x="741" y="871"/>
                </a:lnTo>
                <a:lnTo>
                  <a:pt x="745" y="838"/>
                </a:lnTo>
                <a:lnTo>
                  <a:pt x="768" y="802"/>
                </a:lnTo>
                <a:lnTo>
                  <a:pt x="778" y="782"/>
                </a:lnTo>
                <a:lnTo>
                  <a:pt x="805" y="740"/>
                </a:lnTo>
                <a:lnTo>
                  <a:pt x="803" y="707"/>
                </a:lnTo>
                <a:lnTo>
                  <a:pt x="786" y="672"/>
                </a:lnTo>
                <a:lnTo>
                  <a:pt x="754" y="646"/>
                </a:lnTo>
                <a:lnTo>
                  <a:pt x="766" y="611"/>
                </a:lnTo>
                <a:lnTo>
                  <a:pt x="797" y="600"/>
                </a:lnTo>
                <a:lnTo>
                  <a:pt x="822" y="571"/>
                </a:lnTo>
                <a:lnTo>
                  <a:pt x="854" y="547"/>
                </a:lnTo>
                <a:lnTo>
                  <a:pt x="905" y="551"/>
                </a:lnTo>
                <a:lnTo>
                  <a:pt x="969" y="548"/>
                </a:lnTo>
                <a:lnTo>
                  <a:pt x="1019" y="527"/>
                </a:lnTo>
                <a:lnTo>
                  <a:pt x="1053" y="483"/>
                </a:lnTo>
                <a:lnTo>
                  <a:pt x="1070" y="427"/>
                </a:lnTo>
                <a:lnTo>
                  <a:pt x="1083" y="379"/>
                </a:lnTo>
                <a:lnTo>
                  <a:pt x="1083" y="332"/>
                </a:lnTo>
                <a:lnTo>
                  <a:pt x="1138" y="301"/>
                </a:lnTo>
                <a:lnTo>
                  <a:pt x="1174" y="274"/>
                </a:lnTo>
                <a:lnTo>
                  <a:pt x="1191" y="239"/>
                </a:lnTo>
                <a:lnTo>
                  <a:pt x="1188" y="196"/>
                </a:lnTo>
                <a:lnTo>
                  <a:pt x="1188" y="141"/>
                </a:lnTo>
                <a:lnTo>
                  <a:pt x="1180" y="54"/>
                </a:lnTo>
                <a:lnTo>
                  <a:pt x="1137" y="58"/>
                </a:lnTo>
                <a:lnTo>
                  <a:pt x="1069" y="88"/>
                </a:lnTo>
                <a:lnTo>
                  <a:pt x="1042" y="96"/>
                </a:lnTo>
                <a:lnTo>
                  <a:pt x="997" y="86"/>
                </a:lnTo>
                <a:lnTo>
                  <a:pt x="935" y="71"/>
                </a:lnTo>
                <a:lnTo>
                  <a:pt x="858" y="24"/>
                </a:lnTo>
                <a:lnTo>
                  <a:pt x="821" y="0"/>
                </a:lnTo>
                <a:lnTo>
                  <a:pt x="800" y="23"/>
                </a:lnTo>
                <a:lnTo>
                  <a:pt x="774" y="37"/>
                </a:lnTo>
                <a:lnTo>
                  <a:pt x="774" y="37"/>
                </a:lnTo>
              </a:path>
            </a:pathLst>
          </a:custGeom>
          <a:solidFill>
            <a:srgbClr val="A7C8E7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71" name="Freeform 146">
            <a:extLst>
              <a:ext uri="{FF2B5EF4-FFF2-40B4-BE49-F238E27FC236}">
                <a16:creationId xmlns:a16="http://schemas.microsoft.com/office/drawing/2014/main" id="{47300A78-4290-BBCD-32BE-7104E5379F0B}"/>
              </a:ext>
            </a:extLst>
          </p:cNvPr>
          <p:cNvSpPr>
            <a:spLocks/>
          </p:cNvSpPr>
          <p:nvPr/>
        </p:nvSpPr>
        <p:spPr bwMode="auto">
          <a:xfrm>
            <a:off x="391491" y="875318"/>
            <a:ext cx="734111" cy="1187351"/>
          </a:xfrm>
          <a:custGeom>
            <a:avLst/>
            <a:gdLst>
              <a:gd name="T0" fmla="*/ 770 w 904"/>
              <a:gd name="T1" fmla="*/ 35 h 1423"/>
              <a:gd name="T2" fmla="*/ 746 w 904"/>
              <a:gd name="T3" fmla="*/ 140 h 1423"/>
              <a:gd name="T4" fmla="*/ 795 w 904"/>
              <a:gd name="T5" fmla="*/ 183 h 1423"/>
              <a:gd name="T6" fmla="*/ 842 w 904"/>
              <a:gd name="T7" fmla="*/ 247 h 1423"/>
              <a:gd name="T8" fmla="*/ 897 w 904"/>
              <a:gd name="T9" fmla="*/ 296 h 1423"/>
              <a:gd name="T10" fmla="*/ 878 w 904"/>
              <a:gd name="T11" fmla="*/ 366 h 1423"/>
              <a:gd name="T12" fmla="*/ 802 w 904"/>
              <a:gd name="T13" fmla="*/ 409 h 1423"/>
              <a:gd name="T14" fmla="*/ 746 w 904"/>
              <a:gd name="T15" fmla="*/ 472 h 1423"/>
              <a:gd name="T16" fmla="*/ 678 w 904"/>
              <a:gd name="T17" fmla="*/ 508 h 1423"/>
              <a:gd name="T18" fmla="*/ 698 w 904"/>
              <a:gd name="T19" fmla="*/ 583 h 1423"/>
              <a:gd name="T20" fmla="*/ 720 w 904"/>
              <a:gd name="T21" fmla="*/ 660 h 1423"/>
              <a:gd name="T22" fmla="*/ 661 w 904"/>
              <a:gd name="T23" fmla="*/ 718 h 1423"/>
              <a:gd name="T24" fmla="*/ 675 w 904"/>
              <a:gd name="T25" fmla="*/ 782 h 1423"/>
              <a:gd name="T26" fmla="*/ 755 w 904"/>
              <a:gd name="T27" fmla="*/ 778 h 1423"/>
              <a:gd name="T28" fmla="*/ 740 w 904"/>
              <a:gd name="T29" fmla="*/ 829 h 1423"/>
              <a:gd name="T30" fmla="*/ 715 w 904"/>
              <a:gd name="T31" fmla="*/ 899 h 1423"/>
              <a:gd name="T32" fmla="*/ 677 w 904"/>
              <a:gd name="T33" fmla="*/ 957 h 1423"/>
              <a:gd name="T34" fmla="*/ 620 w 904"/>
              <a:gd name="T35" fmla="*/ 986 h 1423"/>
              <a:gd name="T36" fmla="*/ 657 w 904"/>
              <a:gd name="T37" fmla="*/ 1050 h 1423"/>
              <a:gd name="T38" fmla="*/ 663 w 904"/>
              <a:gd name="T39" fmla="*/ 1110 h 1423"/>
              <a:gd name="T40" fmla="*/ 614 w 904"/>
              <a:gd name="T41" fmla="*/ 1177 h 1423"/>
              <a:gd name="T42" fmla="*/ 666 w 904"/>
              <a:gd name="T43" fmla="*/ 1236 h 1423"/>
              <a:gd name="T44" fmla="*/ 648 w 904"/>
              <a:gd name="T45" fmla="*/ 1318 h 1423"/>
              <a:gd name="T46" fmla="*/ 572 w 904"/>
              <a:gd name="T47" fmla="*/ 1406 h 1423"/>
              <a:gd name="T48" fmla="*/ 494 w 904"/>
              <a:gd name="T49" fmla="*/ 1423 h 1423"/>
              <a:gd name="T50" fmla="*/ 486 w 904"/>
              <a:gd name="T51" fmla="*/ 1375 h 1423"/>
              <a:gd name="T52" fmla="*/ 467 w 904"/>
              <a:gd name="T53" fmla="*/ 1327 h 1423"/>
              <a:gd name="T54" fmla="*/ 401 w 904"/>
              <a:gd name="T55" fmla="*/ 1298 h 1423"/>
              <a:gd name="T56" fmla="*/ 344 w 904"/>
              <a:gd name="T57" fmla="*/ 1335 h 1423"/>
              <a:gd name="T58" fmla="*/ 282 w 904"/>
              <a:gd name="T59" fmla="*/ 1237 h 1423"/>
              <a:gd name="T60" fmla="*/ 245 w 904"/>
              <a:gd name="T61" fmla="*/ 1147 h 1423"/>
              <a:gd name="T62" fmla="*/ 258 w 904"/>
              <a:gd name="T63" fmla="*/ 1112 h 1423"/>
              <a:gd name="T64" fmla="*/ 239 w 904"/>
              <a:gd name="T65" fmla="*/ 1043 h 1423"/>
              <a:gd name="T66" fmla="*/ 312 w 904"/>
              <a:gd name="T67" fmla="*/ 1022 h 1423"/>
              <a:gd name="T68" fmla="*/ 201 w 904"/>
              <a:gd name="T69" fmla="*/ 980 h 1423"/>
              <a:gd name="T70" fmla="*/ 215 w 904"/>
              <a:gd name="T71" fmla="*/ 885 h 1423"/>
              <a:gd name="T72" fmla="*/ 131 w 904"/>
              <a:gd name="T73" fmla="*/ 829 h 1423"/>
              <a:gd name="T74" fmla="*/ 129 w 904"/>
              <a:gd name="T75" fmla="*/ 737 h 1423"/>
              <a:gd name="T76" fmla="*/ 61 w 904"/>
              <a:gd name="T77" fmla="*/ 693 h 1423"/>
              <a:gd name="T78" fmla="*/ 5 w 904"/>
              <a:gd name="T79" fmla="*/ 618 h 1423"/>
              <a:gd name="T80" fmla="*/ 18 w 904"/>
              <a:gd name="T81" fmla="*/ 517 h 1423"/>
              <a:gd name="T82" fmla="*/ 5 w 904"/>
              <a:gd name="T83" fmla="*/ 381 h 1423"/>
              <a:gd name="T84" fmla="*/ 68 w 904"/>
              <a:gd name="T85" fmla="*/ 250 h 1423"/>
              <a:gd name="T86" fmla="*/ 14 w 904"/>
              <a:gd name="T87" fmla="*/ 198 h 1423"/>
              <a:gd name="T88" fmla="*/ 16 w 904"/>
              <a:gd name="T89" fmla="*/ 130 h 1423"/>
              <a:gd name="T90" fmla="*/ 192 w 904"/>
              <a:gd name="T91" fmla="*/ 98 h 1423"/>
              <a:gd name="T92" fmla="*/ 300 w 904"/>
              <a:gd name="T93" fmla="*/ 65 h 1423"/>
              <a:gd name="T94" fmla="*/ 340 w 904"/>
              <a:gd name="T95" fmla="*/ 23 h 1423"/>
              <a:gd name="T96" fmla="*/ 429 w 904"/>
              <a:gd name="T97" fmla="*/ 20 h 1423"/>
              <a:gd name="T98" fmla="*/ 504 w 904"/>
              <a:gd name="T99" fmla="*/ 41 h 1423"/>
              <a:gd name="T100" fmla="*/ 579 w 904"/>
              <a:gd name="T101" fmla="*/ 39 h 1423"/>
              <a:gd name="T102" fmla="*/ 657 w 904"/>
              <a:gd name="T103" fmla="*/ 69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04" h="1423">
                <a:moveTo>
                  <a:pt x="657" y="69"/>
                </a:moveTo>
                <a:lnTo>
                  <a:pt x="770" y="35"/>
                </a:lnTo>
                <a:lnTo>
                  <a:pt x="758" y="92"/>
                </a:lnTo>
                <a:lnTo>
                  <a:pt x="746" y="140"/>
                </a:lnTo>
                <a:lnTo>
                  <a:pt x="763" y="165"/>
                </a:lnTo>
                <a:lnTo>
                  <a:pt x="795" y="183"/>
                </a:lnTo>
                <a:lnTo>
                  <a:pt x="824" y="201"/>
                </a:lnTo>
                <a:lnTo>
                  <a:pt x="842" y="247"/>
                </a:lnTo>
                <a:lnTo>
                  <a:pt x="861" y="273"/>
                </a:lnTo>
                <a:lnTo>
                  <a:pt x="897" y="296"/>
                </a:lnTo>
                <a:lnTo>
                  <a:pt x="904" y="329"/>
                </a:lnTo>
                <a:lnTo>
                  <a:pt x="878" y="366"/>
                </a:lnTo>
                <a:lnTo>
                  <a:pt x="842" y="392"/>
                </a:lnTo>
                <a:lnTo>
                  <a:pt x="802" y="409"/>
                </a:lnTo>
                <a:lnTo>
                  <a:pt x="765" y="442"/>
                </a:lnTo>
                <a:lnTo>
                  <a:pt x="746" y="472"/>
                </a:lnTo>
                <a:lnTo>
                  <a:pt x="709" y="481"/>
                </a:lnTo>
                <a:lnTo>
                  <a:pt x="678" y="508"/>
                </a:lnTo>
                <a:lnTo>
                  <a:pt x="671" y="555"/>
                </a:lnTo>
                <a:lnTo>
                  <a:pt x="698" y="583"/>
                </a:lnTo>
                <a:lnTo>
                  <a:pt x="725" y="624"/>
                </a:lnTo>
                <a:lnTo>
                  <a:pt x="720" y="660"/>
                </a:lnTo>
                <a:lnTo>
                  <a:pt x="690" y="685"/>
                </a:lnTo>
                <a:lnTo>
                  <a:pt x="661" y="718"/>
                </a:lnTo>
                <a:lnTo>
                  <a:pt x="651" y="761"/>
                </a:lnTo>
                <a:lnTo>
                  <a:pt x="675" y="782"/>
                </a:lnTo>
                <a:lnTo>
                  <a:pt x="720" y="775"/>
                </a:lnTo>
                <a:lnTo>
                  <a:pt x="755" y="778"/>
                </a:lnTo>
                <a:lnTo>
                  <a:pt x="761" y="815"/>
                </a:lnTo>
                <a:lnTo>
                  <a:pt x="740" y="829"/>
                </a:lnTo>
                <a:lnTo>
                  <a:pt x="720" y="866"/>
                </a:lnTo>
                <a:lnTo>
                  <a:pt x="715" y="899"/>
                </a:lnTo>
                <a:lnTo>
                  <a:pt x="715" y="940"/>
                </a:lnTo>
                <a:lnTo>
                  <a:pt x="677" y="957"/>
                </a:lnTo>
                <a:lnTo>
                  <a:pt x="633" y="964"/>
                </a:lnTo>
                <a:lnTo>
                  <a:pt x="620" y="986"/>
                </a:lnTo>
                <a:lnTo>
                  <a:pt x="635" y="1021"/>
                </a:lnTo>
                <a:lnTo>
                  <a:pt x="657" y="1050"/>
                </a:lnTo>
                <a:lnTo>
                  <a:pt x="671" y="1082"/>
                </a:lnTo>
                <a:lnTo>
                  <a:pt x="663" y="1110"/>
                </a:lnTo>
                <a:lnTo>
                  <a:pt x="627" y="1139"/>
                </a:lnTo>
                <a:lnTo>
                  <a:pt x="614" y="1177"/>
                </a:lnTo>
                <a:lnTo>
                  <a:pt x="642" y="1201"/>
                </a:lnTo>
                <a:lnTo>
                  <a:pt x="666" y="1236"/>
                </a:lnTo>
                <a:lnTo>
                  <a:pt x="667" y="1273"/>
                </a:lnTo>
                <a:lnTo>
                  <a:pt x="648" y="1318"/>
                </a:lnTo>
                <a:lnTo>
                  <a:pt x="610" y="1362"/>
                </a:lnTo>
                <a:lnTo>
                  <a:pt x="572" y="1406"/>
                </a:lnTo>
                <a:lnTo>
                  <a:pt x="536" y="1423"/>
                </a:lnTo>
                <a:lnTo>
                  <a:pt x="494" y="1423"/>
                </a:lnTo>
                <a:lnTo>
                  <a:pt x="462" y="1406"/>
                </a:lnTo>
                <a:lnTo>
                  <a:pt x="486" y="1375"/>
                </a:lnTo>
                <a:lnTo>
                  <a:pt x="484" y="1340"/>
                </a:lnTo>
                <a:lnTo>
                  <a:pt x="467" y="1327"/>
                </a:lnTo>
                <a:lnTo>
                  <a:pt x="420" y="1329"/>
                </a:lnTo>
                <a:lnTo>
                  <a:pt x="401" y="1298"/>
                </a:lnTo>
                <a:lnTo>
                  <a:pt x="379" y="1323"/>
                </a:lnTo>
                <a:lnTo>
                  <a:pt x="344" y="1335"/>
                </a:lnTo>
                <a:lnTo>
                  <a:pt x="301" y="1312"/>
                </a:lnTo>
                <a:lnTo>
                  <a:pt x="282" y="1237"/>
                </a:lnTo>
                <a:lnTo>
                  <a:pt x="227" y="1182"/>
                </a:lnTo>
                <a:lnTo>
                  <a:pt x="245" y="1147"/>
                </a:lnTo>
                <a:lnTo>
                  <a:pt x="270" y="1132"/>
                </a:lnTo>
                <a:lnTo>
                  <a:pt x="258" y="1112"/>
                </a:lnTo>
                <a:lnTo>
                  <a:pt x="225" y="1083"/>
                </a:lnTo>
                <a:lnTo>
                  <a:pt x="239" y="1043"/>
                </a:lnTo>
                <a:lnTo>
                  <a:pt x="283" y="1043"/>
                </a:lnTo>
                <a:lnTo>
                  <a:pt x="312" y="1022"/>
                </a:lnTo>
                <a:lnTo>
                  <a:pt x="310" y="991"/>
                </a:lnTo>
                <a:lnTo>
                  <a:pt x="201" y="980"/>
                </a:lnTo>
                <a:lnTo>
                  <a:pt x="197" y="922"/>
                </a:lnTo>
                <a:lnTo>
                  <a:pt x="215" y="885"/>
                </a:lnTo>
                <a:lnTo>
                  <a:pt x="171" y="842"/>
                </a:lnTo>
                <a:lnTo>
                  <a:pt x="131" y="829"/>
                </a:lnTo>
                <a:lnTo>
                  <a:pt x="104" y="778"/>
                </a:lnTo>
                <a:lnTo>
                  <a:pt x="129" y="737"/>
                </a:lnTo>
                <a:lnTo>
                  <a:pt x="110" y="699"/>
                </a:lnTo>
                <a:lnTo>
                  <a:pt x="61" y="693"/>
                </a:lnTo>
                <a:lnTo>
                  <a:pt x="29" y="660"/>
                </a:lnTo>
                <a:lnTo>
                  <a:pt x="5" y="618"/>
                </a:lnTo>
                <a:lnTo>
                  <a:pt x="14" y="550"/>
                </a:lnTo>
                <a:lnTo>
                  <a:pt x="18" y="517"/>
                </a:lnTo>
                <a:lnTo>
                  <a:pt x="0" y="439"/>
                </a:lnTo>
                <a:lnTo>
                  <a:pt x="5" y="381"/>
                </a:lnTo>
                <a:lnTo>
                  <a:pt x="26" y="319"/>
                </a:lnTo>
                <a:lnTo>
                  <a:pt x="68" y="250"/>
                </a:lnTo>
                <a:lnTo>
                  <a:pt x="45" y="225"/>
                </a:lnTo>
                <a:lnTo>
                  <a:pt x="14" y="198"/>
                </a:lnTo>
                <a:lnTo>
                  <a:pt x="28" y="152"/>
                </a:lnTo>
                <a:lnTo>
                  <a:pt x="16" y="130"/>
                </a:lnTo>
                <a:lnTo>
                  <a:pt x="110" y="104"/>
                </a:lnTo>
                <a:lnTo>
                  <a:pt x="192" y="98"/>
                </a:lnTo>
                <a:lnTo>
                  <a:pt x="266" y="85"/>
                </a:lnTo>
                <a:lnTo>
                  <a:pt x="300" y="65"/>
                </a:lnTo>
                <a:lnTo>
                  <a:pt x="340" y="54"/>
                </a:lnTo>
                <a:lnTo>
                  <a:pt x="340" y="23"/>
                </a:lnTo>
                <a:lnTo>
                  <a:pt x="380" y="0"/>
                </a:lnTo>
                <a:lnTo>
                  <a:pt x="429" y="20"/>
                </a:lnTo>
                <a:lnTo>
                  <a:pt x="464" y="38"/>
                </a:lnTo>
                <a:lnTo>
                  <a:pt x="504" y="41"/>
                </a:lnTo>
                <a:lnTo>
                  <a:pt x="541" y="13"/>
                </a:lnTo>
                <a:lnTo>
                  <a:pt x="579" y="39"/>
                </a:lnTo>
                <a:lnTo>
                  <a:pt x="616" y="62"/>
                </a:lnTo>
                <a:lnTo>
                  <a:pt x="657" y="69"/>
                </a:lnTo>
                <a:close/>
              </a:path>
            </a:pathLst>
          </a:custGeom>
          <a:solidFill>
            <a:srgbClr val="FFC6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  <a:latin typeface="Times New Roman"/>
            </a:endParaRPr>
          </a:p>
        </p:txBody>
      </p:sp>
      <p:sp>
        <p:nvSpPr>
          <p:cNvPr id="373" name="TextBox 372">
            <a:extLst>
              <a:ext uri="{FF2B5EF4-FFF2-40B4-BE49-F238E27FC236}">
                <a16:creationId xmlns:a16="http://schemas.microsoft.com/office/drawing/2014/main" id="{766BF8DB-CE8D-D5D6-D21B-C2688F2DB21C}"/>
              </a:ext>
            </a:extLst>
          </p:cNvPr>
          <p:cNvSpPr txBox="1"/>
          <p:nvPr/>
        </p:nvSpPr>
        <p:spPr>
          <a:xfrm>
            <a:off x="6841821" y="1185210"/>
            <a:ext cx="212703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Ростовская </a:t>
            </a:r>
            <a:b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область</a:t>
            </a:r>
          </a:p>
        </p:txBody>
      </p:sp>
      <p:sp>
        <p:nvSpPr>
          <p:cNvPr id="374" name="TextBox 373">
            <a:extLst>
              <a:ext uri="{FF2B5EF4-FFF2-40B4-BE49-F238E27FC236}">
                <a16:creationId xmlns:a16="http://schemas.microsoft.com/office/drawing/2014/main" id="{A3E97E90-9E35-756E-05F8-C05055ED9BE5}"/>
              </a:ext>
            </a:extLst>
          </p:cNvPr>
          <p:cNvSpPr txBox="1"/>
          <p:nvPr/>
        </p:nvSpPr>
        <p:spPr>
          <a:xfrm>
            <a:off x="522690" y="1170872"/>
            <a:ext cx="212703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Кемеровская </a:t>
            </a:r>
            <a:b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область</a:t>
            </a:r>
          </a:p>
        </p:txBody>
      </p:sp>
      <p:cxnSp>
        <p:nvCxnSpPr>
          <p:cNvPr id="409" name="Прямая со стрелкой 408">
            <a:extLst>
              <a:ext uri="{FF2B5EF4-FFF2-40B4-BE49-F238E27FC236}">
                <a16:creationId xmlns:a16="http://schemas.microsoft.com/office/drawing/2014/main" id="{72230493-68C4-4E52-8BB4-49A8C8B0F11D}"/>
              </a:ext>
            </a:extLst>
          </p:cNvPr>
          <p:cNvCxnSpPr>
            <a:cxnSpLocks/>
            <a:endCxn id="439" idx="1"/>
          </p:cNvCxnSpPr>
          <p:nvPr/>
        </p:nvCxnSpPr>
        <p:spPr>
          <a:xfrm>
            <a:off x="378357" y="3780891"/>
            <a:ext cx="1043526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5" name="Прямоугольник 434">
            <a:extLst>
              <a:ext uri="{FF2B5EF4-FFF2-40B4-BE49-F238E27FC236}">
                <a16:creationId xmlns:a16="http://schemas.microsoft.com/office/drawing/2014/main" id="{BCE18A1F-C447-02EA-22DA-EA6CE5DF7DE8}"/>
              </a:ext>
            </a:extLst>
          </p:cNvPr>
          <p:cNvSpPr/>
          <p:nvPr/>
        </p:nvSpPr>
        <p:spPr>
          <a:xfrm>
            <a:off x="11014989" y="5562675"/>
            <a:ext cx="812453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Синтез карбамида</a:t>
            </a:r>
          </a:p>
        </p:txBody>
      </p:sp>
      <p:sp>
        <p:nvSpPr>
          <p:cNvPr id="436" name="Прямоугольник 435">
            <a:extLst>
              <a:ext uri="{FF2B5EF4-FFF2-40B4-BE49-F238E27FC236}">
                <a16:creationId xmlns:a16="http://schemas.microsoft.com/office/drawing/2014/main" id="{7CBD8CD7-A4F7-E1A5-9644-A41AE12FCA45}"/>
              </a:ext>
            </a:extLst>
          </p:cNvPr>
          <p:cNvSpPr/>
          <p:nvPr/>
        </p:nvSpPr>
        <p:spPr>
          <a:xfrm>
            <a:off x="7624862" y="5562675"/>
            <a:ext cx="970669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>
                <a:latin typeface="Arial Narrow" panose="020B0606020202030204" pitchFamily="34" charset="0"/>
                <a:cs typeface="Arial" pitchFamily="34" charset="0"/>
              </a:rPr>
              <a:t>Дистилляция</a:t>
            </a:r>
            <a:r>
              <a:rPr lang="en-US" dirty="0">
                <a:latin typeface="Arial Narrow" panose="020B0606020202030204" pitchFamily="34" charset="0"/>
                <a:cs typeface="Arial" pitchFamily="34" charset="0"/>
              </a:rPr>
              <a:t> </a:t>
            </a:r>
            <a:br>
              <a:rPr lang="ru-RU" dirty="0">
                <a:latin typeface="Arial Narrow" panose="020B0606020202030204" pitchFamily="34" charset="0"/>
                <a:cs typeface="Arial" pitchFamily="34" charset="0"/>
              </a:rPr>
            </a:b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и выпарка</a:t>
            </a:r>
          </a:p>
        </p:txBody>
      </p:sp>
      <p:sp>
        <p:nvSpPr>
          <p:cNvPr id="437" name="Прямоугольник 436">
            <a:extLst>
              <a:ext uri="{FF2B5EF4-FFF2-40B4-BE49-F238E27FC236}">
                <a16:creationId xmlns:a16="http://schemas.microsoft.com/office/drawing/2014/main" id="{56817FD4-E582-0EF8-8768-801B4C3207C2}"/>
              </a:ext>
            </a:extLst>
          </p:cNvPr>
          <p:cNvSpPr/>
          <p:nvPr/>
        </p:nvSpPr>
        <p:spPr>
          <a:xfrm>
            <a:off x="5133161" y="5562675"/>
            <a:ext cx="970670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Гидролиз, десорбция </a:t>
            </a:r>
            <a:br>
              <a:rPr lang="ru-RU" dirty="0">
                <a:latin typeface="Arial Narrow" panose="020B0606020202030204" pitchFamily="34" charset="0"/>
                <a:cs typeface="Arial" pitchFamily="34" charset="0"/>
              </a:rPr>
            </a:b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и абсорбция</a:t>
            </a:r>
          </a:p>
        </p:txBody>
      </p:sp>
      <p:sp>
        <p:nvSpPr>
          <p:cNvPr id="438" name="Прямоугольник 437">
            <a:extLst>
              <a:ext uri="{FF2B5EF4-FFF2-40B4-BE49-F238E27FC236}">
                <a16:creationId xmlns:a16="http://schemas.microsoft.com/office/drawing/2014/main" id="{02AE87B5-AD20-61BA-5053-272C5C70C3E2}"/>
              </a:ext>
            </a:extLst>
          </p:cNvPr>
          <p:cNvSpPr/>
          <p:nvPr/>
        </p:nvSpPr>
        <p:spPr>
          <a:xfrm>
            <a:off x="2513000" y="5562673"/>
            <a:ext cx="1099130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Гранулирование</a:t>
            </a:r>
          </a:p>
        </p:txBody>
      </p:sp>
      <p:sp>
        <p:nvSpPr>
          <p:cNvPr id="439" name="Прямоугольник 438">
            <a:extLst>
              <a:ext uri="{FF2B5EF4-FFF2-40B4-BE49-F238E27FC236}">
                <a16:creationId xmlns:a16="http://schemas.microsoft.com/office/drawing/2014/main" id="{79EB70AB-6A01-D2EF-9410-D5EECC3E7551}"/>
              </a:ext>
            </a:extLst>
          </p:cNvPr>
          <p:cNvSpPr/>
          <p:nvPr/>
        </p:nvSpPr>
        <p:spPr>
          <a:xfrm>
            <a:off x="1421883" y="3456891"/>
            <a:ext cx="1036586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Приготовление ВУС</a:t>
            </a:r>
          </a:p>
        </p:txBody>
      </p:sp>
      <p:sp>
        <p:nvSpPr>
          <p:cNvPr id="440" name="Прямоугольник 439">
            <a:extLst>
              <a:ext uri="{FF2B5EF4-FFF2-40B4-BE49-F238E27FC236}">
                <a16:creationId xmlns:a16="http://schemas.microsoft.com/office/drawing/2014/main" id="{3F309ACD-A6F5-1CD8-EA60-6882B11A98D8}"/>
              </a:ext>
            </a:extLst>
          </p:cNvPr>
          <p:cNvSpPr/>
          <p:nvPr/>
        </p:nvSpPr>
        <p:spPr>
          <a:xfrm>
            <a:off x="3598128" y="3456891"/>
            <a:ext cx="964806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Газификация ВУС</a:t>
            </a:r>
          </a:p>
        </p:txBody>
      </p:sp>
      <p:sp>
        <p:nvSpPr>
          <p:cNvPr id="441" name="Прямоугольник 440">
            <a:extLst>
              <a:ext uri="{FF2B5EF4-FFF2-40B4-BE49-F238E27FC236}">
                <a16:creationId xmlns:a16="http://schemas.microsoft.com/office/drawing/2014/main" id="{C2023CDC-37C6-606D-0A30-3B7B6EF469AF}"/>
              </a:ext>
            </a:extLst>
          </p:cNvPr>
          <p:cNvSpPr/>
          <p:nvPr/>
        </p:nvSpPr>
        <p:spPr>
          <a:xfrm>
            <a:off x="10051078" y="3456891"/>
            <a:ext cx="812453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Синтез аммиака</a:t>
            </a:r>
          </a:p>
        </p:txBody>
      </p:sp>
      <p:sp>
        <p:nvSpPr>
          <p:cNvPr id="442" name="Прямоугольник 441">
            <a:extLst>
              <a:ext uri="{FF2B5EF4-FFF2-40B4-BE49-F238E27FC236}">
                <a16:creationId xmlns:a16="http://schemas.microsoft.com/office/drawing/2014/main" id="{05C660D6-ECB1-B331-8D78-C51E77E7DDE9}"/>
              </a:ext>
            </a:extLst>
          </p:cNvPr>
          <p:cNvSpPr/>
          <p:nvPr/>
        </p:nvSpPr>
        <p:spPr>
          <a:xfrm>
            <a:off x="5827358" y="3456891"/>
            <a:ext cx="1123682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Конверсия СО </a:t>
            </a:r>
            <a:br>
              <a:rPr lang="ru-RU" dirty="0">
                <a:latin typeface="Arial Narrow" panose="020B0606020202030204" pitchFamily="34" charset="0"/>
                <a:cs typeface="Arial" pitchFamily="34" charset="0"/>
              </a:rPr>
            </a:b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и удаление СО</a:t>
            </a:r>
            <a:r>
              <a:rPr lang="ru-RU" baseline="-25000" dirty="0">
                <a:latin typeface="Arial Narrow" panose="020B0606020202030204" pitchFamily="34" charset="0"/>
                <a:cs typeface="Arial" pitchFamily="34" charset="0"/>
              </a:rPr>
              <a:t>2</a:t>
            </a: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 / кислых</a:t>
            </a:r>
            <a:r>
              <a:rPr lang="ru-RU" baseline="0" dirty="0">
                <a:latin typeface="Arial Narrow" panose="020B0606020202030204" pitchFamily="34" charset="0"/>
                <a:cs typeface="Arial" pitchFamily="34" charset="0"/>
              </a:rPr>
              <a:t> газов</a:t>
            </a:r>
            <a:endParaRPr lang="ru-RU" dirty="0">
              <a:latin typeface="Arial Narrow" panose="020B0606020202030204" pitchFamily="34" charset="0"/>
              <a:cs typeface="Arial" pitchFamily="34" charset="0"/>
            </a:endParaRPr>
          </a:p>
        </p:txBody>
      </p:sp>
      <p:sp>
        <p:nvSpPr>
          <p:cNvPr id="443" name="Прямоугольник 442">
            <a:extLst>
              <a:ext uri="{FF2B5EF4-FFF2-40B4-BE49-F238E27FC236}">
                <a16:creationId xmlns:a16="http://schemas.microsoft.com/office/drawing/2014/main" id="{CB6BAA99-8F03-8BA2-04F9-F05F5E4B0B40}"/>
              </a:ext>
            </a:extLst>
          </p:cNvPr>
          <p:cNvSpPr/>
          <p:nvPr/>
        </p:nvSpPr>
        <p:spPr>
          <a:xfrm>
            <a:off x="7899588" y="3456891"/>
            <a:ext cx="1123682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>
                <a:latin typeface="Arial Narrow" panose="020B0606020202030204" pitchFamily="34" charset="0"/>
                <a:cs typeface="Arial" pitchFamily="34" charset="0"/>
              </a:rPr>
              <a:t>Метанирование</a:t>
            </a:r>
          </a:p>
        </p:txBody>
      </p:sp>
      <p:cxnSp>
        <p:nvCxnSpPr>
          <p:cNvPr id="447" name="Прямая со стрелкой 446">
            <a:extLst>
              <a:ext uri="{FF2B5EF4-FFF2-40B4-BE49-F238E27FC236}">
                <a16:creationId xmlns:a16="http://schemas.microsoft.com/office/drawing/2014/main" id="{36B84B8D-C376-6855-78DB-8C9C49095129}"/>
              </a:ext>
            </a:extLst>
          </p:cNvPr>
          <p:cNvCxnSpPr>
            <a:cxnSpLocks/>
            <a:stCxn id="437" idx="1"/>
            <a:endCxn id="438" idx="3"/>
          </p:cNvCxnSpPr>
          <p:nvPr/>
        </p:nvCxnSpPr>
        <p:spPr>
          <a:xfrm flipH="1" flipV="1">
            <a:off x="3612130" y="5886673"/>
            <a:ext cx="1521031" cy="2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Прямоугольник 447">
            <a:extLst>
              <a:ext uri="{FF2B5EF4-FFF2-40B4-BE49-F238E27FC236}">
                <a16:creationId xmlns:a16="http://schemas.microsoft.com/office/drawing/2014/main" id="{2A72DB81-2DAE-8328-5AA5-CE41573AB698}"/>
              </a:ext>
            </a:extLst>
          </p:cNvPr>
          <p:cNvSpPr/>
          <p:nvPr/>
        </p:nvSpPr>
        <p:spPr>
          <a:xfrm>
            <a:off x="1421883" y="2593624"/>
            <a:ext cx="1030597" cy="612775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>
                <a:latin typeface="Arial Narrow" panose="020B0606020202030204" pitchFamily="34" charset="0"/>
                <a:cs typeface="Arial" pitchFamily="34" charset="0"/>
              </a:rPr>
              <a:t>ВРУ</a:t>
            </a:r>
          </a:p>
        </p:txBody>
      </p:sp>
      <p:cxnSp>
        <p:nvCxnSpPr>
          <p:cNvPr id="449" name="Прямая со стрелкой 448">
            <a:extLst>
              <a:ext uri="{FF2B5EF4-FFF2-40B4-BE49-F238E27FC236}">
                <a16:creationId xmlns:a16="http://schemas.microsoft.com/office/drawing/2014/main" id="{EA787996-99EB-64B2-7788-36AF08077ACC}"/>
              </a:ext>
            </a:extLst>
          </p:cNvPr>
          <p:cNvCxnSpPr>
            <a:cxnSpLocks/>
            <a:stCxn id="439" idx="3"/>
            <a:endCxn id="440" idx="1"/>
          </p:cNvCxnSpPr>
          <p:nvPr/>
        </p:nvCxnSpPr>
        <p:spPr>
          <a:xfrm>
            <a:off x="2458469" y="3780891"/>
            <a:ext cx="1139659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Прямая со стрелкой 451">
            <a:extLst>
              <a:ext uri="{FF2B5EF4-FFF2-40B4-BE49-F238E27FC236}">
                <a16:creationId xmlns:a16="http://schemas.microsoft.com/office/drawing/2014/main" id="{C3D8ACE5-D932-199D-E99B-3A968BAED163}"/>
              </a:ext>
            </a:extLst>
          </p:cNvPr>
          <p:cNvCxnSpPr>
            <a:cxnSpLocks/>
            <a:stCxn id="440" idx="3"/>
            <a:endCxn id="442" idx="1"/>
          </p:cNvCxnSpPr>
          <p:nvPr/>
        </p:nvCxnSpPr>
        <p:spPr>
          <a:xfrm>
            <a:off x="4562934" y="3780891"/>
            <a:ext cx="1264424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Прямая со стрелкой 454">
            <a:extLst>
              <a:ext uri="{FF2B5EF4-FFF2-40B4-BE49-F238E27FC236}">
                <a16:creationId xmlns:a16="http://schemas.microsoft.com/office/drawing/2014/main" id="{D39E49A5-139C-E36D-2905-066DBDB77D8F}"/>
              </a:ext>
            </a:extLst>
          </p:cNvPr>
          <p:cNvCxnSpPr>
            <a:cxnSpLocks/>
            <a:stCxn id="442" idx="3"/>
            <a:endCxn id="443" idx="1"/>
          </p:cNvCxnSpPr>
          <p:nvPr/>
        </p:nvCxnSpPr>
        <p:spPr>
          <a:xfrm>
            <a:off x="6951040" y="3780891"/>
            <a:ext cx="948548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Прямая со стрелкой 457">
            <a:extLst>
              <a:ext uri="{FF2B5EF4-FFF2-40B4-BE49-F238E27FC236}">
                <a16:creationId xmlns:a16="http://schemas.microsoft.com/office/drawing/2014/main" id="{EC73BF19-A83A-1799-FC3B-B1311FAC6307}"/>
              </a:ext>
            </a:extLst>
          </p:cNvPr>
          <p:cNvCxnSpPr>
            <a:cxnSpLocks/>
            <a:stCxn id="443" idx="3"/>
            <a:endCxn id="441" idx="1"/>
          </p:cNvCxnSpPr>
          <p:nvPr/>
        </p:nvCxnSpPr>
        <p:spPr>
          <a:xfrm>
            <a:off x="9023270" y="3780891"/>
            <a:ext cx="1027808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Прямая со стрелкой 460">
            <a:extLst>
              <a:ext uri="{FF2B5EF4-FFF2-40B4-BE49-F238E27FC236}">
                <a16:creationId xmlns:a16="http://schemas.microsoft.com/office/drawing/2014/main" id="{121ACC11-F57A-57E1-8672-AE27848536C4}"/>
              </a:ext>
            </a:extLst>
          </p:cNvPr>
          <p:cNvCxnSpPr>
            <a:cxnSpLocks/>
            <a:stCxn id="435" idx="1"/>
            <a:endCxn id="436" idx="3"/>
          </p:cNvCxnSpPr>
          <p:nvPr/>
        </p:nvCxnSpPr>
        <p:spPr>
          <a:xfrm flipH="1">
            <a:off x="8595531" y="5886675"/>
            <a:ext cx="2419458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4" name="Прямая со стрелкой 463">
            <a:extLst>
              <a:ext uri="{FF2B5EF4-FFF2-40B4-BE49-F238E27FC236}">
                <a16:creationId xmlns:a16="http://schemas.microsoft.com/office/drawing/2014/main" id="{83CF9C3F-B226-E6B3-F5F9-B1A2849801D4}"/>
              </a:ext>
            </a:extLst>
          </p:cNvPr>
          <p:cNvCxnSpPr>
            <a:cxnSpLocks/>
            <a:stCxn id="436" idx="1"/>
            <a:endCxn id="437" idx="3"/>
          </p:cNvCxnSpPr>
          <p:nvPr/>
        </p:nvCxnSpPr>
        <p:spPr>
          <a:xfrm flipH="1">
            <a:off x="6103831" y="5886675"/>
            <a:ext cx="1521031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" name="TextBox 470">
            <a:extLst>
              <a:ext uri="{FF2B5EF4-FFF2-40B4-BE49-F238E27FC236}">
                <a16:creationId xmlns:a16="http://schemas.microsoft.com/office/drawing/2014/main" id="{FB3B9A05-49AB-FE8A-42FE-4FB2F96FD69E}"/>
              </a:ext>
            </a:extLst>
          </p:cNvPr>
          <p:cNvSpPr txBox="1"/>
          <p:nvPr/>
        </p:nvSpPr>
        <p:spPr>
          <a:xfrm>
            <a:off x="285906" y="3286203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rgbClr val="2D5292"/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Уголь</a:t>
            </a:r>
          </a:p>
          <a:p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1 210</a:t>
            </a:r>
            <a:r>
              <a:rPr lang="ru-RU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тыс. т/год</a:t>
            </a:r>
            <a:endParaRPr lang="ru-RU" sz="1100" u="none" strike="noStrike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cxnSp>
        <p:nvCxnSpPr>
          <p:cNvPr id="490" name="Прямая со стрелкой 489">
            <a:extLst>
              <a:ext uri="{FF2B5EF4-FFF2-40B4-BE49-F238E27FC236}">
                <a16:creationId xmlns:a16="http://schemas.microsoft.com/office/drawing/2014/main" id="{B8519585-B9F6-D82E-E003-ACA46744CC4B}"/>
              </a:ext>
            </a:extLst>
          </p:cNvPr>
          <p:cNvCxnSpPr>
            <a:cxnSpLocks/>
          </p:cNvCxnSpPr>
          <p:nvPr/>
        </p:nvCxnSpPr>
        <p:spPr>
          <a:xfrm flipH="1">
            <a:off x="1511198" y="5896131"/>
            <a:ext cx="1001802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Прямая со стрелкой 15">
            <a:extLst>
              <a:ext uri="{FF2B5EF4-FFF2-40B4-BE49-F238E27FC236}">
                <a16:creationId xmlns:a16="http://schemas.microsoft.com/office/drawing/2014/main" id="{38675AE0-04B6-2AEC-04FD-FCDA36F4E61F}"/>
              </a:ext>
            </a:extLst>
          </p:cNvPr>
          <p:cNvCxnSpPr>
            <a:cxnSpLocks/>
            <a:endCxn id="441" idx="0"/>
          </p:cNvCxnSpPr>
          <p:nvPr/>
        </p:nvCxnSpPr>
        <p:spPr>
          <a:xfrm>
            <a:off x="1501498" y="2748222"/>
            <a:ext cx="8955807" cy="708669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3" name="Прямая со стрелкой 492">
            <a:extLst>
              <a:ext uri="{FF2B5EF4-FFF2-40B4-BE49-F238E27FC236}">
                <a16:creationId xmlns:a16="http://schemas.microsoft.com/office/drawing/2014/main" id="{82537315-17AA-9B08-0C31-ADFDBC202E57}"/>
              </a:ext>
            </a:extLst>
          </p:cNvPr>
          <p:cNvCxnSpPr>
            <a:cxnSpLocks/>
            <a:endCxn id="448" idx="1"/>
          </p:cNvCxnSpPr>
          <p:nvPr/>
        </p:nvCxnSpPr>
        <p:spPr>
          <a:xfrm>
            <a:off x="371475" y="2900011"/>
            <a:ext cx="1050408" cy="1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4" name="Прямоугольник 503">
            <a:extLst>
              <a:ext uri="{FF2B5EF4-FFF2-40B4-BE49-F238E27FC236}">
                <a16:creationId xmlns:a16="http://schemas.microsoft.com/office/drawing/2014/main" id="{C2B8EFBB-C019-B6F4-3A3B-B3EF81507311}"/>
              </a:ext>
            </a:extLst>
          </p:cNvPr>
          <p:cNvSpPr/>
          <p:nvPr/>
        </p:nvSpPr>
        <p:spPr>
          <a:xfrm>
            <a:off x="2513000" y="4386433"/>
            <a:ext cx="1030596" cy="5715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Удаление золы и шлака</a:t>
            </a:r>
          </a:p>
        </p:txBody>
      </p:sp>
      <p:cxnSp>
        <p:nvCxnSpPr>
          <p:cNvPr id="505" name="Прямая со стрелкой 15">
            <a:extLst>
              <a:ext uri="{FF2B5EF4-FFF2-40B4-BE49-F238E27FC236}">
                <a16:creationId xmlns:a16="http://schemas.microsoft.com/office/drawing/2014/main" id="{43515227-5F15-A12A-EBAC-FACD7A125805}"/>
              </a:ext>
            </a:extLst>
          </p:cNvPr>
          <p:cNvCxnSpPr>
            <a:cxnSpLocks/>
            <a:stCxn id="504" idx="1"/>
            <a:endCxn id="439" idx="2"/>
          </p:cNvCxnSpPr>
          <p:nvPr/>
        </p:nvCxnSpPr>
        <p:spPr>
          <a:xfrm rot="10800000">
            <a:off x="1940176" y="4104891"/>
            <a:ext cx="572824" cy="567292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Прямая со стрелкой 15">
            <a:extLst>
              <a:ext uri="{FF2B5EF4-FFF2-40B4-BE49-F238E27FC236}">
                <a16:creationId xmlns:a16="http://schemas.microsoft.com/office/drawing/2014/main" id="{701FCE53-B526-7117-CC71-8C7977775ACF}"/>
              </a:ext>
            </a:extLst>
          </p:cNvPr>
          <p:cNvCxnSpPr>
            <a:cxnSpLocks/>
            <a:endCxn id="440" idx="0"/>
          </p:cNvCxnSpPr>
          <p:nvPr/>
        </p:nvCxnSpPr>
        <p:spPr>
          <a:xfrm>
            <a:off x="2465409" y="3042920"/>
            <a:ext cx="1615122" cy="413971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Прямая со стрелкой 15">
            <a:extLst>
              <a:ext uri="{FF2B5EF4-FFF2-40B4-BE49-F238E27FC236}">
                <a16:creationId xmlns:a16="http://schemas.microsoft.com/office/drawing/2014/main" id="{F10AA701-C5CD-4A89-C9E1-BDA2F8D7D7A6}"/>
              </a:ext>
            </a:extLst>
          </p:cNvPr>
          <p:cNvCxnSpPr>
            <a:cxnSpLocks/>
            <a:endCxn id="440" idx="2"/>
          </p:cNvCxnSpPr>
          <p:nvPr/>
        </p:nvCxnSpPr>
        <p:spPr>
          <a:xfrm flipV="1">
            <a:off x="1954016" y="4104891"/>
            <a:ext cx="2126515" cy="165100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" name="Прямая со стрелкой 15">
            <a:extLst>
              <a:ext uri="{FF2B5EF4-FFF2-40B4-BE49-F238E27FC236}">
                <a16:creationId xmlns:a16="http://schemas.microsoft.com/office/drawing/2014/main" id="{FB2C2B10-A85B-F907-FE9D-5E2CF972FA9C}"/>
              </a:ext>
            </a:extLst>
          </p:cNvPr>
          <p:cNvCxnSpPr>
            <a:cxnSpLocks/>
            <a:endCxn id="504" idx="3"/>
          </p:cNvCxnSpPr>
          <p:nvPr/>
        </p:nvCxnSpPr>
        <p:spPr>
          <a:xfrm rot="10800000" flipV="1">
            <a:off x="3543596" y="3967605"/>
            <a:ext cx="1019338" cy="704578"/>
          </a:xfrm>
          <a:prstGeom prst="bentConnector3">
            <a:avLst>
              <a:gd name="adj1" fmla="val -29860"/>
            </a:avLst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Прямая со стрелкой 15">
            <a:extLst>
              <a:ext uri="{FF2B5EF4-FFF2-40B4-BE49-F238E27FC236}">
                <a16:creationId xmlns:a16="http://schemas.microsoft.com/office/drawing/2014/main" id="{E91EA576-6E82-9D7A-F4AC-55D9B020E879}"/>
              </a:ext>
            </a:extLst>
          </p:cNvPr>
          <p:cNvCxnSpPr>
            <a:cxnSpLocks/>
            <a:stCxn id="504" idx="2"/>
          </p:cNvCxnSpPr>
          <p:nvPr/>
        </p:nvCxnSpPr>
        <p:spPr>
          <a:xfrm rot="16200000" flipH="1">
            <a:off x="3370727" y="4615504"/>
            <a:ext cx="259547" cy="944404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3" name="TextBox 522">
            <a:extLst>
              <a:ext uri="{FF2B5EF4-FFF2-40B4-BE49-F238E27FC236}">
                <a16:creationId xmlns:a16="http://schemas.microsoft.com/office/drawing/2014/main" id="{FD918580-CEC2-DB99-1556-971F6312782F}"/>
              </a:ext>
            </a:extLst>
          </p:cNvPr>
          <p:cNvSpPr txBox="1"/>
          <p:nvPr/>
        </p:nvSpPr>
        <p:spPr>
          <a:xfrm>
            <a:off x="1537157" y="5410173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rgbClr val="2D5292"/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Карбамид</a:t>
            </a:r>
          </a:p>
          <a:p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1 690</a:t>
            </a:r>
            <a:r>
              <a:rPr lang="ru-RU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тыс. т/год</a:t>
            </a:r>
            <a:endParaRPr lang="ru-RU" sz="1100" u="none" strike="noStrike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3B3D4F61-9BAC-FC0C-E972-72EA83A83424}"/>
              </a:ext>
            </a:extLst>
          </p:cNvPr>
          <p:cNvSpPr txBox="1"/>
          <p:nvPr/>
        </p:nvSpPr>
        <p:spPr>
          <a:xfrm>
            <a:off x="285905" y="2620634"/>
            <a:ext cx="102316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Воздух</a:t>
            </a:r>
          </a:p>
        </p:txBody>
      </p:sp>
      <p:cxnSp>
        <p:nvCxnSpPr>
          <p:cNvPr id="525" name="Прямая со стрелкой 15">
            <a:extLst>
              <a:ext uri="{FF2B5EF4-FFF2-40B4-BE49-F238E27FC236}">
                <a16:creationId xmlns:a16="http://schemas.microsoft.com/office/drawing/2014/main" id="{4632861F-79B0-EAD3-576B-A5E00437029A}"/>
              </a:ext>
            </a:extLst>
          </p:cNvPr>
          <p:cNvCxnSpPr>
            <a:cxnSpLocks/>
            <a:stCxn id="442" idx="0"/>
          </p:cNvCxnSpPr>
          <p:nvPr/>
        </p:nvCxnSpPr>
        <p:spPr>
          <a:xfrm rot="5400000" flipH="1" flipV="1">
            <a:off x="6772948" y="2708970"/>
            <a:ext cx="364172" cy="1131670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Прямая со стрелкой 15">
            <a:extLst>
              <a:ext uri="{FF2B5EF4-FFF2-40B4-BE49-F238E27FC236}">
                <a16:creationId xmlns:a16="http://schemas.microsoft.com/office/drawing/2014/main" id="{B74BB8D2-BB0E-DC8C-12DC-9E3F64277CF8}"/>
              </a:ext>
            </a:extLst>
          </p:cNvPr>
          <p:cNvCxnSpPr>
            <a:cxnSpLocks/>
            <a:stCxn id="442" idx="2"/>
            <a:endCxn id="435" idx="0"/>
          </p:cNvCxnSpPr>
          <p:nvPr/>
        </p:nvCxnSpPr>
        <p:spPr>
          <a:xfrm rot="16200000" flipH="1">
            <a:off x="8176315" y="2317774"/>
            <a:ext cx="1457784" cy="5032017"/>
          </a:xfrm>
          <a:prstGeom prst="bentConnector3">
            <a:avLst>
              <a:gd name="adj1" fmla="val 33273"/>
            </a:avLst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0" name="Прямая со стрелкой 15">
            <a:extLst>
              <a:ext uri="{FF2B5EF4-FFF2-40B4-BE49-F238E27FC236}">
                <a16:creationId xmlns:a16="http://schemas.microsoft.com/office/drawing/2014/main" id="{4076BFA9-2957-9F18-392B-B205EE396C5A}"/>
              </a:ext>
            </a:extLst>
          </p:cNvPr>
          <p:cNvCxnSpPr>
            <a:cxnSpLocks/>
            <a:stCxn id="441" idx="3"/>
          </p:cNvCxnSpPr>
          <p:nvPr/>
        </p:nvCxnSpPr>
        <p:spPr>
          <a:xfrm>
            <a:off x="10863531" y="3780891"/>
            <a:ext cx="756751" cy="1781782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6" name="TextBox 565">
            <a:extLst>
              <a:ext uri="{FF2B5EF4-FFF2-40B4-BE49-F238E27FC236}">
                <a16:creationId xmlns:a16="http://schemas.microsoft.com/office/drawing/2014/main" id="{C230FC53-ADA5-D954-F3A7-CE7AE29BBB05}"/>
              </a:ext>
            </a:extLst>
          </p:cNvPr>
          <p:cNvSpPr txBox="1"/>
          <p:nvPr/>
        </p:nvSpPr>
        <p:spPr>
          <a:xfrm>
            <a:off x="1933825" y="4399669"/>
            <a:ext cx="6265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Вода</a:t>
            </a:r>
          </a:p>
        </p:txBody>
      </p:sp>
      <p:cxnSp>
        <p:nvCxnSpPr>
          <p:cNvPr id="567" name="Прямая со стрелкой 15">
            <a:extLst>
              <a:ext uri="{FF2B5EF4-FFF2-40B4-BE49-F238E27FC236}">
                <a16:creationId xmlns:a16="http://schemas.microsoft.com/office/drawing/2014/main" id="{63C4EF3A-276C-BB01-50F9-0BA865189F51}"/>
              </a:ext>
            </a:extLst>
          </p:cNvPr>
          <p:cNvCxnSpPr>
            <a:cxnSpLocks/>
            <a:stCxn id="437" idx="0"/>
          </p:cNvCxnSpPr>
          <p:nvPr/>
        </p:nvCxnSpPr>
        <p:spPr>
          <a:xfrm rot="16200000" flipH="1">
            <a:off x="8405114" y="2776057"/>
            <a:ext cx="9716" cy="5582953"/>
          </a:xfrm>
          <a:prstGeom prst="bentConnector4">
            <a:avLst>
              <a:gd name="adj1" fmla="val -3577779"/>
              <a:gd name="adj2" fmla="val 100051"/>
            </a:avLst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2" name="Прямая со стрелкой 591">
            <a:extLst>
              <a:ext uri="{FF2B5EF4-FFF2-40B4-BE49-F238E27FC236}">
                <a16:creationId xmlns:a16="http://schemas.microsoft.com/office/drawing/2014/main" id="{A5BD5E87-1868-30BC-CC50-E4C36FF17598}"/>
              </a:ext>
            </a:extLst>
          </p:cNvPr>
          <p:cNvCxnSpPr>
            <a:cxnSpLocks/>
            <a:stCxn id="436" idx="0"/>
          </p:cNvCxnSpPr>
          <p:nvPr/>
        </p:nvCxnSpPr>
        <p:spPr>
          <a:xfrm flipV="1">
            <a:off x="8110197" y="5217480"/>
            <a:ext cx="0" cy="345195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6" name="Прямая со стрелкой 15">
            <a:extLst>
              <a:ext uri="{FF2B5EF4-FFF2-40B4-BE49-F238E27FC236}">
                <a16:creationId xmlns:a16="http://schemas.microsoft.com/office/drawing/2014/main" id="{542A1B4A-A761-B8D1-F69B-75F249064873}"/>
              </a:ext>
            </a:extLst>
          </p:cNvPr>
          <p:cNvCxnSpPr>
            <a:cxnSpLocks/>
          </p:cNvCxnSpPr>
          <p:nvPr/>
        </p:nvCxnSpPr>
        <p:spPr>
          <a:xfrm flipV="1">
            <a:off x="5343316" y="4932535"/>
            <a:ext cx="698108" cy="627190"/>
          </a:xfrm>
          <a:prstGeom prst="bentConnector3">
            <a:avLst>
              <a:gd name="adj1" fmla="val -2393"/>
            </a:avLst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6" name="TextBox 605">
            <a:extLst>
              <a:ext uri="{FF2B5EF4-FFF2-40B4-BE49-F238E27FC236}">
                <a16:creationId xmlns:a16="http://schemas.microsoft.com/office/drawing/2014/main" id="{5B3AE964-FD79-919C-25B5-809FA1B75397}"/>
              </a:ext>
            </a:extLst>
          </p:cNvPr>
          <p:cNvSpPr txBox="1"/>
          <p:nvPr/>
        </p:nvSpPr>
        <p:spPr>
          <a:xfrm>
            <a:off x="2460636" y="2499804"/>
            <a:ext cx="102316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Азот</a:t>
            </a:r>
          </a:p>
        </p:txBody>
      </p:sp>
      <p:sp>
        <p:nvSpPr>
          <p:cNvPr id="607" name="TextBox 606">
            <a:extLst>
              <a:ext uri="{FF2B5EF4-FFF2-40B4-BE49-F238E27FC236}">
                <a16:creationId xmlns:a16="http://schemas.microsoft.com/office/drawing/2014/main" id="{C3C342B0-8B72-076C-B431-8731B32CC7E4}"/>
              </a:ext>
            </a:extLst>
          </p:cNvPr>
          <p:cNvSpPr txBox="1"/>
          <p:nvPr/>
        </p:nvSpPr>
        <p:spPr>
          <a:xfrm>
            <a:off x="2472291" y="2774692"/>
            <a:ext cx="102316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Кислород</a:t>
            </a:r>
          </a:p>
        </p:txBody>
      </p:sp>
      <p:sp>
        <p:nvSpPr>
          <p:cNvPr id="608" name="TextBox 607">
            <a:extLst>
              <a:ext uri="{FF2B5EF4-FFF2-40B4-BE49-F238E27FC236}">
                <a16:creationId xmlns:a16="http://schemas.microsoft.com/office/drawing/2014/main" id="{B9CAFEFE-FA1F-C901-1B70-634B72BD02EF}"/>
              </a:ext>
            </a:extLst>
          </p:cNvPr>
          <p:cNvSpPr txBox="1"/>
          <p:nvPr/>
        </p:nvSpPr>
        <p:spPr>
          <a:xfrm>
            <a:off x="2471382" y="3363688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Водоугольная</a:t>
            </a:r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 смесь</a:t>
            </a:r>
          </a:p>
        </p:txBody>
      </p:sp>
      <p:sp>
        <p:nvSpPr>
          <p:cNvPr id="609" name="TextBox 608">
            <a:extLst>
              <a:ext uri="{FF2B5EF4-FFF2-40B4-BE49-F238E27FC236}">
                <a16:creationId xmlns:a16="http://schemas.microsoft.com/office/drawing/2014/main" id="{CE383460-F1E4-6852-16A9-F2D8BC25BFBE}"/>
              </a:ext>
            </a:extLst>
          </p:cNvPr>
          <p:cNvSpPr txBox="1"/>
          <p:nvPr/>
        </p:nvSpPr>
        <p:spPr>
          <a:xfrm>
            <a:off x="3002538" y="4945250"/>
            <a:ext cx="175505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Сточные воды на очистку</a:t>
            </a:r>
          </a:p>
        </p:txBody>
      </p:sp>
      <p:sp>
        <p:nvSpPr>
          <p:cNvPr id="612" name="TextBox 611">
            <a:extLst>
              <a:ext uri="{FF2B5EF4-FFF2-40B4-BE49-F238E27FC236}">
                <a16:creationId xmlns:a16="http://schemas.microsoft.com/office/drawing/2014/main" id="{4D22E14F-9931-901B-716A-0E080C4764C1}"/>
              </a:ext>
            </a:extLst>
          </p:cNvPr>
          <p:cNvSpPr txBox="1"/>
          <p:nvPr/>
        </p:nvSpPr>
        <p:spPr>
          <a:xfrm>
            <a:off x="5248334" y="4648640"/>
            <a:ext cx="79309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Стоки</a:t>
            </a:r>
          </a:p>
        </p:txBody>
      </p:sp>
      <p:sp>
        <p:nvSpPr>
          <p:cNvPr id="613" name="TextBox 612">
            <a:extLst>
              <a:ext uri="{FF2B5EF4-FFF2-40B4-BE49-F238E27FC236}">
                <a16:creationId xmlns:a16="http://schemas.microsoft.com/office/drawing/2014/main" id="{1BBA3FCD-A8B6-F828-C622-CEF57E1B712B}"/>
              </a:ext>
            </a:extLst>
          </p:cNvPr>
          <p:cNvSpPr txBox="1"/>
          <p:nvPr/>
        </p:nvSpPr>
        <p:spPr>
          <a:xfrm>
            <a:off x="3954351" y="4410173"/>
            <a:ext cx="10868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Зола и шлак</a:t>
            </a:r>
          </a:p>
        </p:txBody>
      </p:sp>
      <p:sp>
        <p:nvSpPr>
          <p:cNvPr id="614" name="TextBox 613">
            <a:extLst>
              <a:ext uri="{FF2B5EF4-FFF2-40B4-BE49-F238E27FC236}">
                <a16:creationId xmlns:a16="http://schemas.microsoft.com/office/drawing/2014/main" id="{C0F0ADC5-0CA1-D35A-0B6B-851812BEF94A}"/>
              </a:ext>
            </a:extLst>
          </p:cNvPr>
          <p:cNvSpPr txBox="1"/>
          <p:nvPr/>
        </p:nvSpPr>
        <p:spPr>
          <a:xfrm>
            <a:off x="4575501" y="3516331"/>
            <a:ext cx="10868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Синтез-газ</a:t>
            </a:r>
          </a:p>
        </p:txBody>
      </p:sp>
      <p:sp>
        <p:nvSpPr>
          <p:cNvPr id="615" name="TextBox 614">
            <a:extLst>
              <a:ext uri="{FF2B5EF4-FFF2-40B4-BE49-F238E27FC236}">
                <a16:creationId xmlns:a16="http://schemas.microsoft.com/office/drawing/2014/main" id="{6E47A965-BF3C-0E4F-D02F-B0185C008738}"/>
              </a:ext>
            </a:extLst>
          </p:cNvPr>
          <p:cNvSpPr txBox="1"/>
          <p:nvPr/>
        </p:nvSpPr>
        <p:spPr>
          <a:xfrm>
            <a:off x="6338492" y="2833463"/>
            <a:ext cx="235805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Кислые </a:t>
            </a:r>
            <a:r>
              <a:rPr lang="ru-RU" sz="1100" b="1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газы</a:t>
            </a:r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 на установку Клауса</a:t>
            </a:r>
          </a:p>
        </p:txBody>
      </p:sp>
      <p:sp>
        <p:nvSpPr>
          <p:cNvPr id="616" name="TextBox 615">
            <a:extLst>
              <a:ext uri="{FF2B5EF4-FFF2-40B4-BE49-F238E27FC236}">
                <a16:creationId xmlns:a16="http://schemas.microsoft.com/office/drawing/2014/main" id="{8AF419BA-98A6-FF68-7C6F-37048CDFD322}"/>
              </a:ext>
            </a:extLst>
          </p:cNvPr>
          <p:cNvSpPr txBox="1"/>
          <p:nvPr/>
        </p:nvSpPr>
        <p:spPr>
          <a:xfrm>
            <a:off x="8696544" y="4335904"/>
            <a:ext cx="756751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СО</a:t>
            </a:r>
            <a:r>
              <a:rPr lang="ru-RU" sz="1100" b="1" u="none" strike="noStrike" baseline="-250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2</a:t>
            </a:r>
          </a:p>
        </p:txBody>
      </p:sp>
      <p:sp>
        <p:nvSpPr>
          <p:cNvPr id="618" name="TextBox 617">
            <a:extLst>
              <a:ext uri="{FF2B5EF4-FFF2-40B4-BE49-F238E27FC236}">
                <a16:creationId xmlns:a16="http://schemas.microsoft.com/office/drawing/2014/main" id="{18EB32F6-4E38-3749-A3C0-3A8FB15D7CE7}"/>
              </a:ext>
            </a:extLst>
          </p:cNvPr>
          <p:cNvSpPr txBox="1"/>
          <p:nvPr/>
        </p:nvSpPr>
        <p:spPr>
          <a:xfrm>
            <a:off x="7797891" y="4932535"/>
            <a:ext cx="128841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Сдувки</a:t>
            </a:r>
            <a:r>
              <a:rPr lang="ru-RU" sz="11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аммиака</a:t>
            </a:r>
          </a:p>
        </p:txBody>
      </p:sp>
      <p:sp>
        <p:nvSpPr>
          <p:cNvPr id="624" name="TextBox 623">
            <a:extLst>
              <a:ext uri="{FF2B5EF4-FFF2-40B4-BE49-F238E27FC236}">
                <a16:creationId xmlns:a16="http://schemas.microsoft.com/office/drawing/2014/main" id="{A49A801A-8F42-35FF-4F55-620ACED10DC3}"/>
              </a:ext>
            </a:extLst>
          </p:cNvPr>
          <p:cNvSpPr txBox="1"/>
          <p:nvPr/>
        </p:nvSpPr>
        <p:spPr>
          <a:xfrm>
            <a:off x="1773515" y="1013471"/>
            <a:ext cx="190983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Стоимость владения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 учётом 10 лет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эксплуатации</a:t>
            </a:r>
          </a:p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(</a:t>
            </a:r>
            <a:r>
              <a:rPr lang="ru-RU" sz="105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недисконтированная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)</a:t>
            </a:r>
          </a:p>
        </p:txBody>
      </p:sp>
      <p:sp>
        <p:nvSpPr>
          <p:cNvPr id="625" name="TextBox 624">
            <a:extLst>
              <a:ext uri="{FF2B5EF4-FFF2-40B4-BE49-F238E27FC236}">
                <a16:creationId xmlns:a16="http://schemas.microsoft.com/office/drawing/2014/main" id="{9447342D-48A5-F485-B563-1FFF49289D40}"/>
              </a:ext>
            </a:extLst>
          </p:cNvPr>
          <p:cNvSpPr txBox="1"/>
          <p:nvPr/>
        </p:nvSpPr>
        <p:spPr>
          <a:xfrm>
            <a:off x="1774428" y="780323"/>
            <a:ext cx="16899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435 797 млн руб.</a:t>
            </a:r>
          </a:p>
        </p:txBody>
      </p:sp>
      <p:sp>
        <p:nvSpPr>
          <p:cNvPr id="626" name="TextBox 625">
            <a:extLst>
              <a:ext uri="{FF2B5EF4-FFF2-40B4-BE49-F238E27FC236}">
                <a16:creationId xmlns:a16="http://schemas.microsoft.com/office/drawing/2014/main" id="{3901104B-B260-AC5C-46AE-3B7A3E220A98}"/>
              </a:ext>
            </a:extLst>
          </p:cNvPr>
          <p:cNvSpPr txBox="1"/>
          <p:nvPr/>
        </p:nvSpPr>
        <p:spPr>
          <a:xfrm>
            <a:off x="3808646" y="1008680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Выручка</a:t>
            </a:r>
          </a:p>
        </p:txBody>
      </p:sp>
      <p:sp>
        <p:nvSpPr>
          <p:cNvPr id="627" name="TextBox 626">
            <a:extLst>
              <a:ext uri="{FF2B5EF4-FFF2-40B4-BE49-F238E27FC236}">
                <a16:creationId xmlns:a16="http://schemas.microsoft.com/office/drawing/2014/main" id="{44D707FF-3048-4A86-470D-41D07CEA1D8B}"/>
              </a:ext>
            </a:extLst>
          </p:cNvPr>
          <p:cNvSpPr txBox="1"/>
          <p:nvPr/>
        </p:nvSpPr>
        <p:spPr>
          <a:xfrm>
            <a:off x="3808646" y="773015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66 562 млн руб./год</a:t>
            </a:r>
          </a:p>
        </p:txBody>
      </p:sp>
      <p:sp>
        <p:nvSpPr>
          <p:cNvPr id="628" name="TextBox 627">
            <a:extLst>
              <a:ext uri="{FF2B5EF4-FFF2-40B4-BE49-F238E27FC236}">
                <a16:creationId xmlns:a16="http://schemas.microsoft.com/office/drawing/2014/main" id="{5122EF8C-C2CB-B694-8769-76692EDF1313}"/>
              </a:ext>
            </a:extLst>
          </p:cNvPr>
          <p:cNvSpPr txBox="1"/>
          <p:nvPr/>
        </p:nvSpPr>
        <p:spPr>
          <a:xfrm>
            <a:off x="1766867" y="2008014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NPV (DFCFF)</a:t>
            </a:r>
          </a:p>
        </p:txBody>
      </p:sp>
      <p:sp>
        <p:nvSpPr>
          <p:cNvPr id="629" name="TextBox 628">
            <a:extLst>
              <a:ext uri="{FF2B5EF4-FFF2-40B4-BE49-F238E27FC236}">
                <a16:creationId xmlns:a16="http://schemas.microsoft.com/office/drawing/2014/main" id="{DD913634-2C62-68E5-24DC-607CA5EF8159}"/>
              </a:ext>
            </a:extLst>
          </p:cNvPr>
          <p:cNvSpPr txBox="1"/>
          <p:nvPr/>
        </p:nvSpPr>
        <p:spPr>
          <a:xfrm>
            <a:off x="1766867" y="1770253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13 305 млн руб.</a:t>
            </a:r>
          </a:p>
        </p:txBody>
      </p:sp>
      <p:sp>
        <p:nvSpPr>
          <p:cNvPr id="630" name="TextBox 629">
            <a:extLst>
              <a:ext uri="{FF2B5EF4-FFF2-40B4-BE49-F238E27FC236}">
                <a16:creationId xmlns:a16="http://schemas.microsoft.com/office/drawing/2014/main" id="{3EA57877-D3D7-A348-98A3-2A1E54DA7840}"/>
              </a:ext>
            </a:extLst>
          </p:cNvPr>
          <p:cNvSpPr txBox="1"/>
          <p:nvPr/>
        </p:nvSpPr>
        <p:spPr>
          <a:xfrm>
            <a:off x="3798265" y="1505255"/>
            <a:ext cx="19218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IRR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31" name="TextBox 630">
            <a:extLst>
              <a:ext uri="{FF2B5EF4-FFF2-40B4-BE49-F238E27FC236}">
                <a16:creationId xmlns:a16="http://schemas.microsoft.com/office/drawing/2014/main" id="{9647606B-B527-7380-DF8E-235E58B57479}"/>
              </a:ext>
            </a:extLst>
          </p:cNvPr>
          <p:cNvSpPr txBox="1"/>
          <p:nvPr/>
        </p:nvSpPr>
        <p:spPr>
          <a:xfrm>
            <a:off x="3798265" y="126388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13,84%</a:t>
            </a:r>
          </a:p>
        </p:txBody>
      </p:sp>
      <p:sp>
        <p:nvSpPr>
          <p:cNvPr id="632" name="TextBox 631">
            <a:extLst>
              <a:ext uri="{FF2B5EF4-FFF2-40B4-BE49-F238E27FC236}">
                <a16:creationId xmlns:a16="http://schemas.microsoft.com/office/drawing/2014/main" id="{2D068AE9-543A-D2F5-9FB3-3C84CF80EFD3}"/>
              </a:ext>
            </a:extLst>
          </p:cNvPr>
          <p:cNvSpPr txBox="1"/>
          <p:nvPr/>
        </p:nvSpPr>
        <p:spPr>
          <a:xfrm>
            <a:off x="3798265" y="2006789"/>
            <a:ext cx="197932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PI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33" name="TextBox 632">
            <a:extLst>
              <a:ext uri="{FF2B5EF4-FFF2-40B4-BE49-F238E27FC236}">
                <a16:creationId xmlns:a16="http://schemas.microsoft.com/office/drawing/2014/main" id="{BE76D1A8-A9BF-F548-051F-093F94055CC5}"/>
              </a:ext>
            </a:extLst>
          </p:cNvPr>
          <p:cNvSpPr txBox="1"/>
          <p:nvPr/>
        </p:nvSpPr>
        <p:spPr>
          <a:xfrm>
            <a:off x="3798265" y="177592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0,92 </a:t>
            </a:r>
          </a:p>
        </p:txBody>
      </p:sp>
      <p:sp>
        <p:nvSpPr>
          <p:cNvPr id="634" name="TextBox 633">
            <a:extLst>
              <a:ext uri="{FF2B5EF4-FFF2-40B4-BE49-F238E27FC236}">
                <a16:creationId xmlns:a16="http://schemas.microsoft.com/office/drawing/2014/main" id="{6B50F1D2-E07E-779D-D4E6-9A68B43521BF}"/>
              </a:ext>
            </a:extLst>
          </p:cNvPr>
          <p:cNvSpPr txBox="1"/>
          <p:nvPr/>
        </p:nvSpPr>
        <p:spPr>
          <a:xfrm>
            <a:off x="7998765" y="1003081"/>
            <a:ext cx="190983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Стоимость владения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 учётом 10 лет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эксплуатации</a:t>
            </a:r>
          </a:p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(</a:t>
            </a:r>
            <a:r>
              <a:rPr lang="ru-RU" sz="105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недисконтированная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)</a:t>
            </a:r>
          </a:p>
        </p:txBody>
      </p:sp>
      <p:sp>
        <p:nvSpPr>
          <p:cNvPr id="635" name="TextBox 634">
            <a:extLst>
              <a:ext uri="{FF2B5EF4-FFF2-40B4-BE49-F238E27FC236}">
                <a16:creationId xmlns:a16="http://schemas.microsoft.com/office/drawing/2014/main" id="{A1E66999-C0B9-F3ED-1DFF-EC26D23E6CBC}"/>
              </a:ext>
            </a:extLst>
          </p:cNvPr>
          <p:cNvSpPr txBox="1"/>
          <p:nvPr/>
        </p:nvSpPr>
        <p:spPr>
          <a:xfrm>
            <a:off x="7999678" y="769933"/>
            <a:ext cx="16899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390 310 млн руб.</a:t>
            </a:r>
          </a:p>
        </p:txBody>
      </p:sp>
      <p:sp>
        <p:nvSpPr>
          <p:cNvPr id="636" name="TextBox 635">
            <a:extLst>
              <a:ext uri="{FF2B5EF4-FFF2-40B4-BE49-F238E27FC236}">
                <a16:creationId xmlns:a16="http://schemas.microsoft.com/office/drawing/2014/main" id="{1F36A106-99EF-C8E1-CBAA-50A4C853AE3E}"/>
              </a:ext>
            </a:extLst>
          </p:cNvPr>
          <p:cNvSpPr txBox="1"/>
          <p:nvPr/>
        </p:nvSpPr>
        <p:spPr>
          <a:xfrm>
            <a:off x="10136278" y="998290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Выручка</a:t>
            </a:r>
          </a:p>
        </p:txBody>
      </p:sp>
      <p:sp>
        <p:nvSpPr>
          <p:cNvPr id="637" name="TextBox 636">
            <a:extLst>
              <a:ext uri="{FF2B5EF4-FFF2-40B4-BE49-F238E27FC236}">
                <a16:creationId xmlns:a16="http://schemas.microsoft.com/office/drawing/2014/main" id="{ABBED5BF-753C-2393-49F5-786044282C83}"/>
              </a:ext>
            </a:extLst>
          </p:cNvPr>
          <p:cNvSpPr txBox="1"/>
          <p:nvPr/>
        </p:nvSpPr>
        <p:spPr>
          <a:xfrm>
            <a:off x="10136278" y="762625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71 043 млн руб./год</a:t>
            </a:r>
          </a:p>
        </p:txBody>
      </p:sp>
      <p:sp>
        <p:nvSpPr>
          <p:cNvPr id="638" name="TextBox 637">
            <a:extLst>
              <a:ext uri="{FF2B5EF4-FFF2-40B4-BE49-F238E27FC236}">
                <a16:creationId xmlns:a16="http://schemas.microsoft.com/office/drawing/2014/main" id="{AFF9DD71-92CC-32ED-65D2-92FFB3F17435}"/>
              </a:ext>
            </a:extLst>
          </p:cNvPr>
          <p:cNvSpPr txBox="1"/>
          <p:nvPr/>
        </p:nvSpPr>
        <p:spPr>
          <a:xfrm>
            <a:off x="7992117" y="1997624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NPV (DFCFF)</a:t>
            </a:r>
          </a:p>
        </p:txBody>
      </p:sp>
      <p:sp>
        <p:nvSpPr>
          <p:cNvPr id="639" name="TextBox 638">
            <a:extLst>
              <a:ext uri="{FF2B5EF4-FFF2-40B4-BE49-F238E27FC236}">
                <a16:creationId xmlns:a16="http://schemas.microsoft.com/office/drawing/2014/main" id="{1E839AC9-3BA7-E4CB-9959-98390DC7C9BD}"/>
              </a:ext>
            </a:extLst>
          </p:cNvPr>
          <p:cNvSpPr txBox="1"/>
          <p:nvPr/>
        </p:nvSpPr>
        <p:spPr>
          <a:xfrm>
            <a:off x="7992117" y="1759863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25 717 млн руб.</a:t>
            </a:r>
          </a:p>
        </p:txBody>
      </p:sp>
      <p:sp>
        <p:nvSpPr>
          <p:cNvPr id="640" name="TextBox 639">
            <a:extLst>
              <a:ext uri="{FF2B5EF4-FFF2-40B4-BE49-F238E27FC236}">
                <a16:creationId xmlns:a16="http://schemas.microsoft.com/office/drawing/2014/main" id="{E20AA1FC-7766-B205-6A28-BE4466546AFA}"/>
              </a:ext>
            </a:extLst>
          </p:cNvPr>
          <p:cNvSpPr txBox="1"/>
          <p:nvPr/>
        </p:nvSpPr>
        <p:spPr>
          <a:xfrm>
            <a:off x="10125897" y="1494865"/>
            <a:ext cx="19218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IRR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41" name="TextBox 640">
            <a:extLst>
              <a:ext uri="{FF2B5EF4-FFF2-40B4-BE49-F238E27FC236}">
                <a16:creationId xmlns:a16="http://schemas.microsoft.com/office/drawing/2014/main" id="{40916186-E8DB-E2EC-F381-38D12B099FDE}"/>
              </a:ext>
            </a:extLst>
          </p:cNvPr>
          <p:cNvSpPr txBox="1"/>
          <p:nvPr/>
        </p:nvSpPr>
        <p:spPr>
          <a:xfrm>
            <a:off x="10125897" y="125349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17,51%</a:t>
            </a:r>
          </a:p>
        </p:txBody>
      </p:sp>
      <p:sp>
        <p:nvSpPr>
          <p:cNvPr id="642" name="TextBox 641">
            <a:extLst>
              <a:ext uri="{FF2B5EF4-FFF2-40B4-BE49-F238E27FC236}">
                <a16:creationId xmlns:a16="http://schemas.microsoft.com/office/drawing/2014/main" id="{B77A369B-6F82-D082-0642-B041F07A9523}"/>
              </a:ext>
            </a:extLst>
          </p:cNvPr>
          <p:cNvSpPr txBox="1"/>
          <p:nvPr/>
        </p:nvSpPr>
        <p:spPr>
          <a:xfrm>
            <a:off x="10125897" y="1996399"/>
            <a:ext cx="197932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PI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43" name="TextBox 642">
            <a:extLst>
              <a:ext uri="{FF2B5EF4-FFF2-40B4-BE49-F238E27FC236}">
                <a16:creationId xmlns:a16="http://schemas.microsoft.com/office/drawing/2014/main" id="{949FC9F0-F961-23F2-D7E7-6FE92CBA4013}"/>
              </a:ext>
            </a:extLst>
          </p:cNvPr>
          <p:cNvSpPr txBox="1"/>
          <p:nvPr/>
        </p:nvSpPr>
        <p:spPr>
          <a:xfrm>
            <a:off x="10125897" y="176553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1,19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129F55C-7386-9EAC-79DA-9E87C8C91B7C}"/>
              </a:ext>
            </a:extLst>
          </p:cNvPr>
          <p:cNvSpPr txBox="1"/>
          <p:nvPr/>
        </p:nvSpPr>
        <p:spPr>
          <a:xfrm>
            <a:off x="10838635" y="3300887"/>
            <a:ext cx="1106503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rgbClr val="2D5292"/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Аммиак жидкий</a:t>
            </a:r>
          </a:p>
          <a:p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1 000</a:t>
            </a:r>
            <a:r>
              <a:rPr lang="ru-RU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тыс. т/год</a:t>
            </a:r>
            <a:endParaRPr lang="ru-RU" sz="1100" u="none" strike="noStrike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07AFE4F2-0D65-C788-B777-7E91AB617B69}"/>
              </a:ext>
            </a:extLst>
          </p:cNvPr>
          <p:cNvGrpSpPr/>
          <p:nvPr/>
        </p:nvGrpSpPr>
        <p:grpSpPr>
          <a:xfrm>
            <a:off x="6942350" y="1002759"/>
            <a:ext cx="203035" cy="203035"/>
            <a:chOff x="9428938" y="4429139"/>
            <a:chExt cx="191021" cy="191021"/>
          </a:xfrm>
          <a:solidFill>
            <a:srgbClr val="2D5292"/>
          </a:solidFill>
        </p:grpSpPr>
        <p:sp>
          <p:nvSpPr>
            <p:cNvPr id="7" name="Овал 6">
              <a:extLst>
                <a:ext uri="{FF2B5EF4-FFF2-40B4-BE49-F238E27FC236}">
                  <a16:creationId xmlns:a16="http://schemas.microsoft.com/office/drawing/2014/main" id="{FE03675F-C628-DD5D-2DA0-3CAC9D90659E}"/>
                </a:ext>
              </a:extLst>
            </p:cNvPr>
            <p:cNvSpPr/>
            <p:nvPr/>
          </p:nvSpPr>
          <p:spPr>
            <a:xfrm>
              <a:off x="9428938" y="4429139"/>
              <a:ext cx="191021" cy="191021"/>
            </a:xfrm>
            <a:prstGeom prst="ellipse">
              <a:avLst/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  <p:sp>
          <p:nvSpPr>
            <p:cNvPr id="8" name="Фигура, имеющая форму буквы L 7">
              <a:extLst>
                <a:ext uri="{FF2B5EF4-FFF2-40B4-BE49-F238E27FC236}">
                  <a16:creationId xmlns:a16="http://schemas.microsoft.com/office/drawing/2014/main" id="{09D43F67-4CD6-0FC0-EB9E-A3A8EFC99FAF}"/>
                </a:ext>
              </a:extLst>
            </p:cNvPr>
            <p:cNvSpPr/>
            <p:nvPr/>
          </p:nvSpPr>
          <p:spPr>
            <a:xfrm rot="18900000">
              <a:off x="9476229" y="4480994"/>
              <a:ext cx="101600" cy="73024"/>
            </a:xfrm>
            <a:prstGeom prst="corner">
              <a:avLst>
                <a:gd name="adj1" fmla="val 37500"/>
                <a:gd name="adj2" fmla="val 35043"/>
              </a:avLst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796F5228-5259-FAB7-C073-38E8939DB553}"/>
              </a:ext>
            </a:extLst>
          </p:cNvPr>
          <p:cNvGrpSpPr/>
          <p:nvPr/>
        </p:nvGrpSpPr>
        <p:grpSpPr>
          <a:xfrm>
            <a:off x="627052" y="1002745"/>
            <a:ext cx="206285" cy="203049"/>
            <a:chOff x="419833" y="1002745"/>
            <a:chExt cx="206285" cy="203049"/>
          </a:xfrm>
        </p:grpSpPr>
        <p:grpSp>
          <p:nvGrpSpPr>
            <p:cNvPr id="10" name="Группа 9">
              <a:extLst>
                <a:ext uri="{FF2B5EF4-FFF2-40B4-BE49-F238E27FC236}">
                  <a16:creationId xmlns:a16="http://schemas.microsoft.com/office/drawing/2014/main" id="{179A064A-6013-C9D9-7875-A00C4D7504EF}"/>
                </a:ext>
              </a:extLst>
            </p:cNvPr>
            <p:cNvGrpSpPr/>
            <p:nvPr/>
          </p:nvGrpSpPr>
          <p:grpSpPr>
            <a:xfrm>
              <a:off x="423083" y="1002759"/>
              <a:ext cx="203035" cy="203035"/>
              <a:chOff x="9428938" y="4429139"/>
              <a:chExt cx="191021" cy="191021"/>
            </a:xfrm>
            <a:solidFill>
              <a:schemeClr val="bg1"/>
            </a:solidFill>
          </p:grpSpPr>
          <p:sp>
            <p:nvSpPr>
              <p:cNvPr id="12" name="Овал 11">
                <a:extLst>
                  <a:ext uri="{FF2B5EF4-FFF2-40B4-BE49-F238E27FC236}">
                    <a16:creationId xmlns:a16="http://schemas.microsoft.com/office/drawing/2014/main" id="{EAC5178F-A498-DDEB-608E-829871D5CE2B}"/>
                  </a:ext>
                </a:extLst>
              </p:cNvPr>
              <p:cNvSpPr/>
              <p:nvPr/>
            </p:nvSpPr>
            <p:spPr>
              <a:xfrm>
                <a:off x="9428938" y="4429139"/>
                <a:ext cx="191021" cy="191021"/>
              </a:xfrm>
              <a:prstGeom prst="ellipse">
                <a:avLst/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Фигура, имеющая форму буквы L 12">
                <a:extLst>
                  <a:ext uri="{FF2B5EF4-FFF2-40B4-BE49-F238E27FC236}">
                    <a16:creationId xmlns:a16="http://schemas.microsoft.com/office/drawing/2014/main" id="{C28058D0-840B-F3EC-EFCF-6BBE372364B0}"/>
                  </a:ext>
                </a:extLst>
              </p:cNvPr>
              <p:cNvSpPr/>
              <p:nvPr/>
            </p:nvSpPr>
            <p:spPr>
              <a:xfrm rot="18900000">
                <a:off x="9476229" y="4480994"/>
                <a:ext cx="101600" cy="73024"/>
              </a:xfrm>
              <a:prstGeom prst="corner">
                <a:avLst>
                  <a:gd name="adj1" fmla="val 37500"/>
                  <a:gd name="adj2" fmla="val 35043"/>
                </a:avLst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1" name="Овал 154">
              <a:extLst>
                <a:ext uri="{FF2B5EF4-FFF2-40B4-BE49-F238E27FC236}">
                  <a16:creationId xmlns:a16="http://schemas.microsoft.com/office/drawing/2014/main" id="{FE8CC64E-37EC-DE43-1A18-79653A91AB2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9833" y="1002745"/>
              <a:ext cx="203049" cy="203049"/>
            </a:xfrm>
            <a:custGeom>
              <a:avLst/>
              <a:gdLst/>
              <a:ahLst/>
              <a:cxnLst/>
              <a:rect l="l" t="t" r="r" b="b"/>
              <a:pathLst>
                <a:path w="338404" h="338404">
                  <a:moveTo>
                    <a:pt x="107921" y="72372"/>
                  </a:moveTo>
                  <a:lnTo>
                    <a:pt x="72372" y="107921"/>
                  </a:lnTo>
                  <a:lnTo>
                    <a:pt x="133653" y="169203"/>
                  </a:lnTo>
                  <a:lnTo>
                    <a:pt x="72372" y="230484"/>
                  </a:lnTo>
                  <a:lnTo>
                    <a:pt x="107921" y="266033"/>
                  </a:lnTo>
                  <a:lnTo>
                    <a:pt x="169203" y="204752"/>
                  </a:lnTo>
                  <a:lnTo>
                    <a:pt x="230484" y="266033"/>
                  </a:lnTo>
                  <a:lnTo>
                    <a:pt x="266033" y="230484"/>
                  </a:lnTo>
                  <a:lnTo>
                    <a:pt x="204752" y="169203"/>
                  </a:lnTo>
                  <a:lnTo>
                    <a:pt x="266033" y="107921"/>
                  </a:lnTo>
                  <a:lnTo>
                    <a:pt x="230484" y="72372"/>
                  </a:lnTo>
                  <a:lnTo>
                    <a:pt x="169203" y="133653"/>
                  </a:lnTo>
                  <a:close/>
                  <a:moveTo>
                    <a:pt x="169202" y="0"/>
                  </a:moveTo>
                  <a:cubicBezTo>
                    <a:pt x="262650" y="0"/>
                    <a:pt x="338404" y="75754"/>
                    <a:pt x="338404" y="169202"/>
                  </a:cubicBezTo>
                  <a:cubicBezTo>
                    <a:pt x="338404" y="262650"/>
                    <a:pt x="262650" y="338404"/>
                    <a:pt x="169202" y="338404"/>
                  </a:cubicBezTo>
                  <a:cubicBezTo>
                    <a:pt x="75754" y="338404"/>
                    <a:pt x="0" y="262650"/>
                    <a:pt x="0" y="169202"/>
                  </a:cubicBezTo>
                  <a:cubicBezTo>
                    <a:pt x="0" y="75754"/>
                    <a:pt x="75754" y="0"/>
                    <a:pt x="169202" y="0"/>
                  </a:cubicBezTo>
                  <a:close/>
                </a:path>
              </a:pathLst>
            </a:custGeom>
            <a:solidFill>
              <a:srgbClr val="FC6B6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167605"/>
      </p:ext>
    </p:extLst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512C8845-03DA-0AC5-05C2-3B0F3693FF62}"/>
              </a:ext>
            </a:extLst>
          </p:cNvPr>
          <p:cNvSpPr/>
          <p:nvPr/>
        </p:nvSpPr>
        <p:spPr>
          <a:xfrm>
            <a:off x="0" y="-1"/>
            <a:ext cx="12192000" cy="2357495"/>
          </a:xfrm>
          <a:prstGeom prst="rect">
            <a:avLst/>
          </a:prstGeom>
          <a:solidFill>
            <a:srgbClr val="F2F3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id="{DF86401A-E33B-9A37-B148-7BE190D115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877CCC-1CCE-49D4-9479-959FB4FC586C}" type="slidenum">
              <a:rPr lang="ru-RU" smtClean="0"/>
              <a:pPr/>
              <a:t>8</a:t>
            </a:fld>
            <a:endParaRPr lang="ru-RU"/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366878B3-781A-F5B7-09AC-68C68CE877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Вариант 3: Метанол</a:t>
            </a:r>
            <a:r>
              <a:rPr lang="en-US" dirty="0">
                <a:solidFill>
                  <a:srgbClr val="2D5292"/>
                </a:solidFill>
              </a:rPr>
              <a:t> </a:t>
            </a:r>
            <a:r>
              <a:rPr lang="ru-RU" dirty="0">
                <a:solidFill>
                  <a:srgbClr val="2D5292"/>
                </a:solidFill>
              </a:rPr>
              <a:t>– 1,0 млн тонн в год</a:t>
            </a:r>
          </a:p>
        </p:txBody>
      </p:sp>
      <p:grpSp>
        <p:nvGrpSpPr>
          <p:cNvPr id="31" name="Group 4">
            <a:extLst>
              <a:ext uri="{FF2B5EF4-FFF2-40B4-BE49-F238E27FC236}">
                <a16:creationId xmlns:a16="http://schemas.microsoft.com/office/drawing/2014/main" id="{F349E4C7-B2E8-4099-8606-11F360E96A7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89575" y="369540"/>
            <a:ext cx="1430145" cy="253256"/>
            <a:chOff x="-1" y="1479"/>
            <a:chExt cx="7680" cy="1360"/>
          </a:xfrm>
          <a:solidFill>
            <a:srgbClr val="2D5291"/>
          </a:solidFill>
        </p:grpSpPr>
        <p:sp>
          <p:nvSpPr>
            <p:cNvPr id="32" name="Freeform 5">
              <a:extLst>
                <a:ext uri="{FF2B5EF4-FFF2-40B4-BE49-F238E27FC236}">
                  <a16:creationId xmlns:a16="http://schemas.microsoft.com/office/drawing/2014/main" id="{2A4CFA99-075C-8FCA-9942-1FCED04AC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" y="1479"/>
              <a:ext cx="2689" cy="1360"/>
            </a:xfrm>
            <a:custGeom>
              <a:avLst/>
              <a:gdLst>
                <a:gd name="T0" fmla="*/ 0 w 2689"/>
                <a:gd name="T1" fmla="*/ 0 h 1360"/>
                <a:gd name="T2" fmla="*/ 0 w 2689"/>
                <a:gd name="T3" fmla="*/ 1360 h 1360"/>
                <a:gd name="T4" fmla="*/ 2689 w 2689"/>
                <a:gd name="T5" fmla="*/ 1360 h 1360"/>
                <a:gd name="T6" fmla="*/ 2689 w 2689"/>
                <a:gd name="T7" fmla="*/ 0 h 1360"/>
                <a:gd name="T8" fmla="*/ 0 w 2689"/>
                <a:gd name="T9" fmla="*/ 0 h 1360"/>
                <a:gd name="T10" fmla="*/ 509 w 2689"/>
                <a:gd name="T11" fmla="*/ 1224 h 1360"/>
                <a:gd name="T12" fmla="*/ 149 w 2689"/>
                <a:gd name="T13" fmla="*/ 1224 h 1360"/>
                <a:gd name="T14" fmla="*/ 149 w 2689"/>
                <a:gd name="T15" fmla="*/ 551 h 1360"/>
                <a:gd name="T16" fmla="*/ 509 w 2689"/>
                <a:gd name="T17" fmla="*/ 551 h 1360"/>
                <a:gd name="T18" fmla="*/ 509 w 2689"/>
                <a:gd name="T19" fmla="*/ 1224 h 1360"/>
                <a:gd name="T20" fmla="*/ 509 w 2689"/>
                <a:gd name="T21" fmla="*/ 429 h 1360"/>
                <a:gd name="T22" fmla="*/ 149 w 2689"/>
                <a:gd name="T23" fmla="*/ 429 h 1360"/>
                <a:gd name="T24" fmla="*/ 149 w 2689"/>
                <a:gd name="T25" fmla="*/ 136 h 1360"/>
                <a:gd name="T26" fmla="*/ 509 w 2689"/>
                <a:gd name="T27" fmla="*/ 136 h 1360"/>
                <a:gd name="T28" fmla="*/ 509 w 2689"/>
                <a:gd name="T29" fmla="*/ 429 h 1360"/>
                <a:gd name="T30" fmla="*/ 1521 w 2689"/>
                <a:gd name="T31" fmla="*/ 1224 h 1360"/>
                <a:gd name="T32" fmla="*/ 1161 w 2689"/>
                <a:gd name="T33" fmla="*/ 1224 h 1360"/>
                <a:gd name="T34" fmla="*/ 1161 w 2689"/>
                <a:gd name="T35" fmla="*/ 823 h 1360"/>
                <a:gd name="T36" fmla="*/ 1018 w 2689"/>
                <a:gd name="T37" fmla="*/ 823 h 1360"/>
                <a:gd name="T38" fmla="*/ 1018 w 2689"/>
                <a:gd name="T39" fmla="*/ 1224 h 1360"/>
                <a:gd name="T40" fmla="*/ 658 w 2689"/>
                <a:gd name="T41" fmla="*/ 1224 h 1360"/>
                <a:gd name="T42" fmla="*/ 658 w 2689"/>
                <a:gd name="T43" fmla="*/ 136 h 1360"/>
                <a:gd name="T44" fmla="*/ 903 w 2689"/>
                <a:gd name="T45" fmla="*/ 136 h 1360"/>
                <a:gd name="T46" fmla="*/ 1018 w 2689"/>
                <a:gd name="T47" fmla="*/ 136 h 1360"/>
                <a:gd name="T48" fmla="*/ 1161 w 2689"/>
                <a:gd name="T49" fmla="*/ 136 h 1360"/>
                <a:gd name="T50" fmla="*/ 1263 w 2689"/>
                <a:gd name="T51" fmla="*/ 136 h 1360"/>
                <a:gd name="T52" fmla="*/ 1521 w 2689"/>
                <a:gd name="T53" fmla="*/ 136 h 1360"/>
                <a:gd name="T54" fmla="*/ 1521 w 2689"/>
                <a:gd name="T55" fmla="*/ 1224 h 1360"/>
                <a:gd name="T56" fmla="*/ 2533 w 2689"/>
                <a:gd name="T57" fmla="*/ 429 h 1360"/>
                <a:gd name="T58" fmla="*/ 2180 w 2689"/>
                <a:gd name="T59" fmla="*/ 429 h 1360"/>
                <a:gd name="T60" fmla="*/ 2180 w 2689"/>
                <a:gd name="T61" fmla="*/ 551 h 1360"/>
                <a:gd name="T62" fmla="*/ 2533 w 2689"/>
                <a:gd name="T63" fmla="*/ 551 h 1360"/>
                <a:gd name="T64" fmla="*/ 2533 w 2689"/>
                <a:gd name="T65" fmla="*/ 1224 h 1360"/>
                <a:gd name="T66" fmla="*/ 2065 w 2689"/>
                <a:gd name="T67" fmla="*/ 1224 h 1360"/>
                <a:gd name="T68" fmla="*/ 2030 w 2689"/>
                <a:gd name="T69" fmla="*/ 1224 h 1360"/>
                <a:gd name="T70" fmla="*/ 1670 w 2689"/>
                <a:gd name="T71" fmla="*/ 1224 h 1360"/>
                <a:gd name="T72" fmla="*/ 1670 w 2689"/>
                <a:gd name="T73" fmla="*/ 952 h 1360"/>
                <a:gd name="T74" fmla="*/ 2030 w 2689"/>
                <a:gd name="T75" fmla="*/ 952 h 1360"/>
                <a:gd name="T76" fmla="*/ 2030 w 2689"/>
                <a:gd name="T77" fmla="*/ 823 h 1360"/>
                <a:gd name="T78" fmla="*/ 1670 w 2689"/>
                <a:gd name="T79" fmla="*/ 823 h 1360"/>
                <a:gd name="T80" fmla="*/ 1670 w 2689"/>
                <a:gd name="T81" fmla="*/ 136 h 1360"/>
                <a:gd name="T82" fmla="*/ 2139 w 2689"/>
                <a:gd name="T83" fmla="*/ 136 h 1360"/>
                <a:gd name="T84" fmla="*/ 2180 w 2689"/>
                <a:gd name="T85" fmla="*/ 136 h 1360"/>
                <a:gd name="T86" fmla="*/ 2533 w 2689"/>
                <a:gd name="T87" fmla="*/ 136 h 1360"/>
                <a:gd name="T88" fmla="*/ 2533 w 2689"/>
                <a:gd name="T89" fmla="*/ 429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89" h="1360">
                  <a:moveTo>
                    <a:pt x="0" y="0"/>
                  </a:moveTo>
                  <a:lnTo>
                    <a:pt x="0" y="1360"/>
                  </a:lnTo>
                  <a:lnTo>
                    <a:pt x="2689" y="1360"/>
                  </a:lnTo>
                  <a:lnTo>
                    <a:pt x="2689" y="0"/>
                  </a:lnTo>
                  <a:lnTo>
                    <a:pt x="0" y="0"/>
                  </a:lnTo>
                  <a:close/>
                  <a:moveTo>
                    <a:pt x="509" y="1224"/>
                  </a:moveTo>
                  <a:lnTo>
                    <a:pt x="149" y="1224"/>
                  </a:lnTo>
                  <a:lnTo>
                    <a:pt x="149" y="551"/>
                  </a:lnTo>
                  <a:lnTo>
                    <a:pt x="509" y="551"/>
                  </a:lnTo>
                  <a:lnTo>
                    <a:pt x="509" y="1224"/>
                  </a:lnTo>
                  <a:close/>
                  <a:moveTo>
                    <a:pt x="509" y="429"/>
                  </a:moveTo>
                  <a:lnTo>
                    <a:pt x="149" y="429"/>
                  </a:lnTo>
                  <a:lnTo>
                    <a:pt x="149" y="136"/>
                  </a:lnTo>
                  <a:lnTo>
                    <a:pt x="509" y="136"/>
                  </a:lnTo>
                  <a:lnTo>
                    <a:pt x="509" y="429"/>
                  </a:lnTo>
                  <a:close/>
                  <a:moveTo>
                    <a:pt x="1521" y="1224"/>
                  </a:moveTo>
                  <a:lnTo>
                    <a:pt x="1161" y="1224"/>
                  </a:lnTo>
                  <a:lnTo>
                    <a:pt x="1161" y="823"/>
                  </a:lnTo>
                  <a:lnTo>
                    <a:pt x="1018" y="823"/>
                  </a:lnTo>
                  <a:lnTo>
                    <a:pt x="1018" y="1224"/>
                  </a:lnTo>
                  <a:lnTo>
                    <a:pt x="658" y="1224"/>
                  </a:lnTo>
                  <a:lnTo>
                    <a:pt x="658" y="136"/>
                  </a:lnTo>
                  <a:lnTo>
                    <a:pt x="903" y="136"/>
                  </a:lnTo>
                  <a:lnTo>
                    <a:pt x="1018" y="136"/>
                  </a:lnTo>
                  <a:lnTo>
                    <a:pt x="1161" y="136"/>
                  </a:lnTo>
                  <a:lnTo>
                    <a:pt x="1263" y="136"/>
                  </a:lnTo>
                  <a:lnTo>
                    <a:pt x="1521" y="136"/>
                  </a:lnTo>
                  <a:lnTo>
                    <a:pt x="1521" y="1224"/>
                  </a:lnTo>
                  <a:close/>
                  <a:moveTo>
                    <a:pt x="2533" y="429"/>
                  </a:moveTo>
                  <a:lnTo>
                    <a:pt x="2180" y="429"/>
                  </a:lnTo>
                  <a:lnTo>
                    <a:pt x="2180" y="551"/>
                  </a:lnTo>
                  <a:lnTo>
                    <a:pt x="2533" y="551"/>
                  </a:lnTo>
                  <a:lnTo>
                    <a:pt x="2533" y="1224"/>
                  </a:lnTo>
                  <a:lnTo>
                    <a:pt x="2065" y="1224"/>
                  </a:lnTo>
                  <a:lnTo>
                    <a:pt x="2030" y="1224"/>
                  </a:lnTo>
                  <a:lnTo>
                    <a:pt x="1670" y="1224"/>
                  </a:lnTo>
                  <a:lnTo>
                    <a:pt x="1670" y="952"/>
                  </a:lnTo>
                  <a:lnTo>
                    <a:pt x="2030" y="952"/>
                  </a:lnTo>
                  <a:lnTo>
                    <a:pt x="2030" y="823"/>
                  </a:lnTo>
                  <a:lnTo>
                    <a:pt x="1670" y="823"/>
                  </a:lnTo>
                  <a:lnTo>
                    <a:pt x="1670" y="136"/>
                  </a:lnTo>
                  <a:lnTo>
                    <a:pt x="2139" y="136"/>
                  </a:lnTo>
                  <a:lnTo>
                    <a:pt x="2180" y="136"/>
                  </a:lnTo>
                  <a:lnTo>
                    <a:pt x="2533" y="136"/>
                  </a:lnTo>
                  <a:lnTo>
                    <a:pt x="2533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3" name="Rectangle 6">
              <a:extLst>
                <a:ext uri="{FF2B5EF4-FFF2-40B4-BE49-F238E27FC236}">
                  <a16:creationId xmlns:a16="http://schemas.microsoft.com/office/drawing/2014/main" id="{C743E838-7690-2C2B-BCD7-DAFAB9357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" y="1908"/>
              <a:ext cx="143" cy="1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:a16="http://schemas.microsoft.com/office/drawing/2014/main" id="{698C16C3-E394-D108-290A-6DC4D39F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84"/>
              <a:ext cx="281" cy="493"/>
            </a:xfrm>
            <a:custGeom>
              <a:avLst/>
              <a:gdLst>
                <a:gd name="T0" fmla="*/ 281 w 281"/>
                <a:gd name="T1" fmla="*/ 493 h 493"/>
                <a:gd name="T2" fmla="*/ 0 w 281"/>
                <a:gd name="T3" fmla="*/ 493 h 493"/>
                <a:gd name="T4" fmla="*/ 0 w 281"/>
                <a:gd name="T5" fmla="*/ 0 h 493"/>
                <a:gd name="T6" fmla="*/ 275 w 281"/>
                <a:gd name="T7" fmla="*/ 0 h 493"/>
                <a:gd name="T8" fmla="*/ 275 w 281"/>
                <a:gd name="T9" fmla="*/ 55 h 493"/>
                <a:gd name="T10" fmla="*/ 70 w 281"/>
                <a:gd name="T11" fmla="*/ 55 h 493"/>
                <a:gd name="T12" fmla="*/ 70 w 281"/>
                <a:gd name="T13" fmla="*/ 211 h 493"/>
                <a:gd name="T14" fmla="*/ 247 w 281"/>
                <a:gd name="T15" fmla="*/ 211 h 493"/>
                <a:gd name="T16" fmla="*/ 247 w 281"/>
                <a:gd name="T17" fmla="*/ 267 h 493"/>
                <a:gd name="T18" fmla="*/ 70 w 281"/>
                <a:gd name="T19" fmla="*/ 267 h 493"/>
                <a:gd name="T20" fmla="*/ 70 w 281"/>
                <a:gd name="T21" fmla="*/ 438 h 493"/>
                <a:gd name="T22" fmla="*/ 281 w 281"/>
                <a:gd name="T23" fmla="*/ 438 h 493"/>
                <a:gd name="T24" fmla="*/ 281 w 281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493">
                  <a:moveTo>
                    <a:pt x="281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275" y="55"/>
                  </a:lnTo>
                  <a:lnTo>
                    <a:pt x="70" y="55"/>
                  </a:lnTo>
                  <a:lnTo>
                    <a:pt x="70" y="211"/>
                  </a:lnTo>
                  <a:lnTo>
                    <a:pt x="247" y="211"/>
                  </a:lnTo>
                  <a:lnTo>
                    <a:pt x="247" y="267"/>
                  </a:lnTo>
                  <a:lnTo>
                    <a:pt x="70" y="267"/>
                  </a:lnTo>
                  <a:lnTo>
                    <a:pt x="70" y="438"/>
                  </a:lnTo>
                  <a:lnTo>
                    <a:pt x="281" y="438"/>
                  </a:lnTo>
                  <a:lnTo>
                    <a:pt x="281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:a16="http://schemas.microsoft.com/office/drawing/2014/main" id="{3BF6890A-3518-F7B9-18DC-E909E4C9B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6" name="Freeform 9">
              <a:extLst>
                <a:ext uri="{FF2B5EF4-FFF2-40B4-BE49-F238E27FC236}">
                  <a16:creationId xmlns:a16="http://schemas.microsoft.com/office/drawing/2014/main" id="{D4DCDF65-A806-39E8-75BC-AFD7A8B44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479"/>
              <a:ext cx="394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0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8 w 400"/>
                <a:gd name="T11" fmla="*/ 442 h 509"/>
                <a:gd name="T12" fmla="*/ 18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7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2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2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6 w 400"/>
                <a:gd name="T41" fmla="*/ 254 h 509"/>
                <a:gd name="T42" fmla="*/ 88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7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0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1" y="509"/>
                    <a:pt x="171" y="504"/>
                    <a:pt x="143" y="492"/>
                  </a:cubicBezTo>
                  <a:cubicBezTo>
                    <a:pt x="114" y="481"/>
                    <a:pt x="90" y="464"/>
                    <a:pt x="68" y="442"/>
                  </a:cubicBezTo>
                  <a:cubicBezTo>
                    <a:pt x="47" y="421"/>
                    <a:pt x="31" y="394"/>
                    <a:pt x="18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7" y="70"/>
                  </a:cubicBezTo>
                  <a:cubicBezTo>
                    <a:pt x="88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4" y="5"/>
                    <a:pt x="322" y="14"/>
                  </a:cubicBezTo>
                  <a:cubicBezTo>
                    <a:pt x="350" y="24"/>
                    <a:pt x="375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2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1"/>
                    <a:pt x="132" y="95"/>
                    <a:pt x="119" y="113"/>
                  </a:cubicBezTo>
                  <a:cubicBezTo>
                    <a:pt x="105" y="130"/>
                    <a:pt x="95" y="151"/>
                    <a:pt x="88" y="176"/>
                  </a:cubicBezTo>
                  <a:cubicBezTo>
                    <a:pt x="80" y="200"/>
                    <a:pt x="76" y="226"/>
                    <a:pt x="76" y="254"/>
                  </a:cubicBezTo>
                  <a:cubicBezTo>
                    <a:pt x="76" y="284"/>
                    <a:pt x="80" y="311"/>
                    <a:pt x="88" y="336"/>
                  </a:cubicBezTo>
                  <a:cubicBezTo>
                    <a:pt x="96" y="361"/>
                    <a:pt x="107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7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1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017FB470-4BED-DD7B-1B60-18FADCF3C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484"/>
              <a:ext cx="72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8" name="Freeform 11">
              <a:extLst>
                <a:ext uri="{FF2B5EF4-FFF2-40B4-BE49-F238E27FC236}">
                  <a16:creationId xmlns:a16="http://schemas.microsoft.com/office/drawing/2014/main" id="{280EC356-3808-E507-AED5-53B81BDF6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7 w 380"/>
                <a:gd name="T7" fmla="*/ 0 h 493"/>
                <a:gd name="T8" fmla="*/ 320 w 380"/>
                <a:gd name="T9" fmla="*/ 371 h 493"/>
                <a:gd name="T10" fmla="*/ 320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7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7" y="0"/>
                  </a:lnTo>
                  <a:lnTo>
                    <a:pt x="320" y="371"/>
                  </a:lnTo>
                  <a:lnTo>
                    <a:pt x="320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7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39" name="Freeform 12">
              <a:extLst>
                <a:ext uri="{FF2B5EF4-FFF2-40B4-BE49-F238E27FC236}">
                  <a16:creationId xmlns:a16="http://schemas.microsoft.com/office/drawing/2014/main" id="{6FA53A42-301C-CF6A-B2BB-32F9800BD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1484"/>
              <a:ext cx="288" cy="493"/>
            </a:xfrm>
            <a:custGeom>
              <a:avLst/>
              <a:gdLst>
                <a:gd name="T0" fmla="*/ 288 w 288"/>
                <a:gd name="T1" fmla="*/ 493 h 493"/>
                <a:gd name="T2" fmla="*/ 0 w 288"/>
                <a:gd name="T3" fmla="*/ 493 h 493"/>
                <a:gd name="T4" fmla="*/ 0 w 288"/>
                <a:gd name="T5" fmla="*/ 0 h 493"/>
                <a:gd name="T6" fmla="*/ 281 w 288"/>
                <a:gd name="T7" fmla="*/ 0 h 493"/>
                <a:gd name="T8" fmla="*/ 281 w 288"/>
                <a:gd name="T9" fmla="*/ 55 h 493"/>
                <a:gd name="T10" fmla="*/ 72 w 288"/>
                <a:gd name="T11" fmla="*/ 55 h 493"/>
                <a:gd name="T12" fmla="*/ 72 w 288"/>
                <a:gd name="T13" fmla="*/ 211 h 493"/>
                <a:gd name="T14" fmla="*/ 253 w 288"/>
                <a:gd name="T15" fmla="*/ 211 h 493"/>
                <a:gd name="T16" fmla="*/ 253 w 288"/>
                <a:gd name="T17" fmla="*/ 267 h 493"/>
                <a:gd name="T18" fmla="*/ 72 w 288"/>
                <a:gd name="T19" fmla="*/ 267 h 493"/>
                <a:gd name="T20" fmla="*/ 72 w 288"/>
                <a:gd name="T21" fmla="*/ 438 h 493"/>
                <a:gd name="T22" fmla="*/ 288 w 288"/>
                <a:gd name="T23" fmla="*/ 438 h 493"/>
                <a:gd name="T24" fmla="*/ 288 w 288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93">
                  <a:moveTo>
                    <a:pt x="288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55"/>
                  </a:lnTo>
                  <a:lnTo>
                    <a:pt x="72" y="55"/>
                  </a:lnTo>
                  <a:lnTo>
                    <a:pt x="72" y="211"/>
                  </a:lnTo>
                  <a:lnTo>
                    <a:pt x="253" y="211"/>
                  </a:lnTo>
                  <a:lnTo>
                    <a:pt x="253" y="267"/>
                  </a:lnTo>
                  <a:lnTo>
                    <a:pt x="72" y="267"/>
                  </a:lnTo>
                  <a:lnTo>
                    <a:pt x="72" y="438"/>
                  </a:lnTo>
                  <a:lnTo>
                    <a:pt x="288" y="438"/>
                  </a:lnTo>
                  <a:lnTo>
                    <a:pt x="288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0" name="Freeform 13">
              <a:extLst>
                <a:ext uri="{FF2B5EF4-FFF2-40B4-BE49-F238E27FC236}">
                  <a16:creationId xmlns:a16="http://schemas.microsoft.com/office/drawing/2014/main" id="{A33C4D18-E97E-FC25-BA17-6DC17ED2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" y="1484"/>
              <a:ext cx="287" cy="493"/>
            </a:xfrm>
            <a:custGeom>
              <a:avLst/>
              <a:gdLst>
                <a:gd name="T0" fmla="*/ 287 w 287"/>
                <a:gd name="T1" fmla="*/ 493 h 493"/>
                <a:gd name="T2" fmla="*/ 0 w 287"/>
                <a:gd name="T3" fmla="*/ 493 h 493"/>
                <a:gd name="T4" fmla="*/ 0 w 287"/>
                <a:gd name="T5" fmla="*/ 0 h 493"/>
                <a:gd name="T6" fmla="*/ 280 w 287"/>
                <a:gd name="T7" fmla="*/ 0 h 493"/>
                <a:gd name="T8" fmla="*/ 280 w 287"/>
                <a:gd name="T9" fmla="*/ 55 h 493"/>
                <a:gd name="T10" fmla="*/ 71 w 287"/>
                <a:gd name="T11" fmla="*/ 55 h 493"/>
                <a:gd name="T12" fmla="*/ 71 w 287"/>
                <a:gd name="T13" fmla="*/ 211 h 493"/>
                <a:gd name="T14" fmla="*/ 252 w 287"/>
                <a:gd name="T15" fmla="*/ 211 h 493"/>
                <a:gd name="T16" fmla="*/ 252 w 287"/>
                <a:gd name="T17" fmla="*/ 267 h 493"/>
                <a:gd name="T18" fmla="*/ 71 w 287"/>
                <a:gd name="T19" fmla="*/ 267 h 493"/>
                <a:gd name="T20" fmla="*/ 71 w 287"/>
                <a:gd name="T21" fmla="*/ 438 h 493"/>
                <a:gd name="T22" fmla="*/ 287 w 287"/>
                <a:gd name="T23" fmla="*/ 438 h 493"/>
                <a:gd name="T24" fmla="*/ 287 w 287"/>
                <a:gd name="T2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493">
                  <a:moveTo>
                    <a:pt x="287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280" y="0"/>
                  </a:lnTo>
                  <a:lnTo>
                    <a:pt x="280" y="55"/>
                  </a:lnTo>
                  <a:lnTo>
                    <a:pt x="71" y="55"/>
                  </a:lnTo>
                  <a:lnTo>
                    <a:pt x="71" y="211"/>
                  </a:lnTo>
                  <a:lnTo>
                    <a:pt x="252" y="211"/>
                  </a:lnTo>
                  <a:lnTo>
                    <a:pt x="252" y="267"/>
                  </a:lnTo>
                  <a:lnTo>
                    <a:pt x="71" y="267"/>
                  </a:lnTo>
                  <a:lnTo>
                    <a:pt x="71" y="438"/>
                  </a:lnTo>
                  <a:lnTo>
                    <a:pt x="287" y="438"/>
                  </a:lnTo>
                  <a:lnTo>
                    <a:pt x="287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1" name="Freeform 14">
              <a:extLst>
                <a:ext uri="{FF2B5EF4-FFF2-40B4-BE49-F238E27FC236}">
                  <a16:creationId xmlns:a16="http://schemas.microsoft.com/office/drawing/2014/main" id="{CCCF4EF2-C581-2B29-1047-93D15F89F7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2" y="1484"/>
              <a:ext cx="336" cy="493"/>
            </a:xfrm>
            <a:custGeom>
              <a:avLst/>
              <a:gdLst>
                <a:gd name="T0" fmla="*/ 261 w 340"/>
                <a:gd name="T1" fmla="*/ 499 h 499"/>
                <a:gd name="T2" fmla="*/ 226 w 340"/>
                <a:gd name="T3" fmla="*/ 430 h 499"/>
                <a:gd name="T4" fmla="*/ 186 w 340"/>
                <a:gd name="T5" fmla="*/ 363 h 499"/>
                <a:gd name="T6" fmla="*/ 147 w 340"/>
                <a:gd name="T7" fmla="*/ 312 h 499"/>
                <a:gd name="T8" fmla="*/ 119 w 340"/>
                <a:gd name="T9" fmla="*/ 292 h 499"/>
                <a:gd name="T10" fmla="*/ 72 w 340"/>
                <a:gd name="T11" fmla="*/ 292 h 499"/>
                <a:gd name="T12" fmla="*/ 72 w 340"/>
                <a:gd name="T13" fmla="*/ 499 h 499"/>
                <a:gd name="T14" fmla="*/ 0 w 340"/>
                <a:gd name="T15" fmla="*/ 499 h 499"/>
                <a:gd name="T16" fmla="*/ 0 w 340"/>
                <a:gd name="T17" fmla="*/ 0 h 499"/>
                <a:gd name="T18" fmla="*/ 144 w 340"/>
                <a:gd name="T19" fmla="*/ 0 h 499"/>
                <a:gd name="T20" fmla="*/ 201 w 340"/>
                <a:gd name="T21" fmla="*/ 10 h 499"/>
                <a:gd name="T22" fmla="*/ 246 w 340"/>
                <a:gd name="T23" fmla="*/ 39 h 499"/>
                <a:gd name="T24" fmla="*/ 276 w 340"/>
                <a:gd name="T25" fmla="*/ 85 h 499"/>
                <a:gd name="T26" fmla="*/ 286 w 340"/>
                <a:gd name="T27" fmla="*/ 145 h 499"/>
                <a:gd name="T28" fmla="*/ 263 w 340"/>
                <a:gd name="T29" fmla="*/ 225 h 499"/>
                <a:gd name="T30" fmla="*/ 202 w 340"/>
                <a:gd name="T31" fmla="*/ 274 h 499"/>
                <a:gd name="T32" fmla="*/ 236 w 340"/>
                <a:gd name="T33" fmla="*/ 311 h 499"/>
                <a:gd name="T34" fmla="*/ 268 w 340"/>
                <a:gd name="T35" fmla="*/ 361 h 499"/>
                <a:gd name="T36" fmla="*/ 277 w 340"/>
                <a:gd name="T37" fmla="*/ 375 h 499"/>
                <a:gd name="T38" fmla="*/ 340 w 340"/>
                <a:gd name="T39" fmla="*/ 499 h 499"/>
                <a:gd name="T40" fmla="*/ 261 w 340"/>
                <a:gd name="T41" fmla="*/ 499 h 499"/>
                <a:gd name="T42" fmla="*/ 141 w 340"/>
                <a:gd name="T43" fmla="*/ 236 h 499"/>
                <a:gd name="T44" fmla="*/ 171 w 340"/>
                <a:gd name="T45" fmla="*/ 229 h 499"/>
                <a:gd name="T46" fmla="*/ 193 w 340"/>
                <a:gd name="T47" fmla="*/ 209 h 499"/>
                <a:gd name="T48" fmla="*/ 208 w 340"/>
                <a:gd name="T49" fmla="*/ 181 h 499"/>
                <a:gd name="T50" fmla="*/ 213 w 340"/>
                <a:gd name="T51" fmla="*/ 147 h 499"/>
                <a:gd name="T52" fmla="*/ 206 w 340"/>
                <a:gd name="T53" fmla="*/ 110 h 499"/>
                <a:gd name="T54" fmla="*/ 190 w 340"/>
                <a:gd name="T55" fmla="*/ 82 h 499"/>
                <a:gd name="T56" fmla="*/ 165 w 340"/>
                <a:gd name="T57" fmla="*/ 63 h 499"/>
                <a:gd name="T58" fmla="*/ 135 w 340"/>
                <a:gd name="T59" fmla="*/ 56 h 499"/>
                <a:gd name="T60" fmla="*/ 72 w 340"/>
                <a:gd name="T61" fmla="*/ 56 h 499"/>
                <a:gd name="T62" fmla="*/ 72 w 340"/>
                <a:gd name="T63" fmla="*/ 236 h 499"/>
                <a:gd name="T64" fmla="*/ 141 w 340"/>
                <a:gd name="T65" fmla="*/ 23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0" h="499">
                  <a:moveTo>
                    <a:pt x="261" y="499"/>
                  </a:moveTo>
                  <a:cubicBezTo>
                    <a:pt x="251" y="477"/>
                    <a:pt x="239" y="454"/>
                    <a:pt x="226" y="430"/>
                  </a:cubicBezTo>
                  <a:cubicBezTo>
                    <a:pt x="212" y="406"/>
                    <a:pt x="199" y="383"/>
                    <a:pt x="186" y="363"/>
                  </a:cubicBezTo>
                  <a:cubicBezTo>
                    <a:pt x="172" y="342"/>
                    <a:pt x="159" y="325"/>
                    <a:pt x="147" y="312"/>
                  </a:cubicBezTo>
                  <a:cubicBezTo>
                    <a:pt x="135" y="299"/>
                    <a:pt x="126" y="292"/>
                    <a:pt x="119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2" y="499"/>
                    <a:pt x="72" y="499"/>
                    <a:pt x="72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65" y="0"/>
                    <a:pt x="184" y="4"/>
                    <a:pt x="201" y="10"/>
                  </a:cubicBezTo>
                  <a:cubicBezTo>
                    <a:pt x="219" y="17"/>
                    <a:pt x="234" y="27"/>
                    <a:pt x="246" y="39"/>
                  </a:cubicBezTo>
                  <a:cubicBezTo>
                    <a:pt x="259" y="52"/>
                    <a:pt x="268" y="67"/>
                    <a:pt x="276" y="85"/>
                  </a:cubicBezTo>
                  <a:cubicBezTo>
                    <a:pt x="283" y="103"/>
                    <a:pt x="286" y="123"/>
                    <a:pt x="286" y="145"/>
                  </a:cubicBezTo>
                  <a:cubicBezTo>
                    <a:pt x="286" y="175"/>
                    <a:pt x="279" y="202"/>
                    <a:pt x="263" y="225"/>
                  </a:cubicBezTo>
                  <a:cubicBezTo>
                    <a:pt x="248" y="248"/>
                    <a:pt x="228" y="264"/>
                    <a:pt x="202" y="274"/>
                  </a:cubicBezTo>
                  <a:cubicBezTo>
                    <a:pt x="214" y="283"/>
                    <a:pt x="225" y="295"/>
                    <a:pt x="236" y="311"/>
                  </a:cubicBezTo>
                  <a:cubicBezTo>
                    <a:pt x="247" y="327"/>
                    <a:pt x="258" y="344"/>
                    <a:pt x="268" y="361"/>
                  </a:cubicBezTo>
                  <a:cubicBezTo>
                    <a:pt x="277" y="375"/>
                    <a:pt x="277" y="375"/>
                    <a:pt x="277" y="375"/>
                  </a:cubicBezTo>
                  <a:cubicBezTo>
                    <a:pt x="340" y="499"/>
                    <a:pt x="340" y="499"/>
                    <a:pt x="340" y="499"/>
                  </a:cubicBezTo>
                  <a:lnTo>
                    <a:pt x="261" y="499"/>
                  </a:lnTo>
                  <a:close/>
                  <a:moveTo>
                    <a:pt x="141" y="236"/>
                  </a:moveTo>
                  <a:cubicBezTo>
                    <a:pt x="152" y="236"/>
                    <a:pt x="162" y="234"/>
                    <a:pt x="171" y="229"/>
                  </a:cubicBezTo>
                  <a:cubicBezTo>
                    <a:pt x="180" y="224"/>
                    <a:pt x="187" y="217"/>
                    <a:pt x="193" y="209"/>
                  </a:cubicBezTo>
                  <a:cubicBezTo>
                    <a:pt x="200" y="201"/>
                    <a:pt x="205" y="192"/>
                    <a:pt x="208" y="181"/>
                  </a:cubicBezTo>
                  <a:cubicBezTo>
                    <a:pt x="211" y="170"/>
                    <a:pt x="213" y="159"/>
                    <a:pt x="213" y="147"/>
                  </a:cubicBezTo>
                  <a:cubicBezTo>
                    <a:pt x="213" y="134"/>
                    <a:pt x="211" y="121"/>
                    <a:pt x="206" y="110"/>
                  </a:cubicBezTo>
                  <a:cubicBezTo>
                    <a:pt x="202" y="99"/>
                    <a:pt x="197" y="90"/>
                    <a:pt x="190" y="82"/>
                  </a:cubicBezTo>
                  <a:cubicBezTo>
                    <a:pt x="183" y="74"/>
                    <a:pt x="174" y="67"/>
                    <a:pt x="165" y="63"/>
                  </a:cubicBezTo>
                  <a:cubicBezTo>
                    <a:pt x="156" y="58"/>
                    <a:pt x="146" y="56"/>
                    <a:pt x="135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236"/>
                    <a:pt x="72" y="236"/>
                    <a:pt x="72" y="236"/>
                  </a:cubicBezTo>
                  <a:lnTo>
                    <a:pt x="14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2" name="Rectangle 15">
              <a:extLst>
                <a:ext uri="{FF2B5EF4-FFF2-40B4-BE49-F238E27FC236}">
                  <a16:creationId xmlns:a16="http://schemas.microsoft.com/office/drawing/2014/main" id="{C989944A-7F7A-F2EB-DDC8-475294AC5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" y="1484"/>
              <a:ext cx="71" cy="4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95D167EA-AFEE-2410-A17A-24D094079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9" y="1484"/>
              <a:ext cx="380" cy="493"/>
            </a:xfrm>
            <a:custGeom>
              <a:avLst/>
              <a:gdLst>
                <a:gd name="T0" fmla="*/ 59 w 380"/>
                <a:gd name="T1" fmla="*/ 493 h 493"/>
                <a:gd name="T2" fmla="*/ 0 w 380"/>
                <a:gd name="T3" fmla="*/ 493 h 493"/>
                <a:gd name="T4" fmla="*/ 0 w 380"/>
                <a:gd name="T5" fmla="*/ 0 h 493"/>
                <a:gd name="T6" fmla="*/ 68 w 380"/>
                <a:gd name="T7" fmla="*/ 0 h 493"/>
                <a:gd name="T8" fmla="*/ 321 w 380"/>
                <a:gd name="T9" fmla="*/ 371 h 493"/>
                <a:gd name="T10" fmla="*/ 321 w 380"/>
                <a:gd name="T11" fmla="*/ 0 h 493"/>
                <a:gd name="T12" fmla="*/ 380 w 380"/>
                <a:gd name="T13" fmla="*/ 0 h 493"/>
                <a:gd name="T14" fmla="*/ 380 w 380"/>
                <a:gd name="T15" fmla="*/ 493 h 493"/>
                <a:gd name="T16" fmla="*/ 318 w 380"/>
                <a:gd name="T17" fmla="*/ 493 h 493"/>
                <a:gd name="T18" fmla="*/ 59 w 380"/>
                <a:gd name="T19" fmla="*/ 116 h 493"/>
                <a:gd name="T20" fmla="*/ 59 w 380"/>
                <a:gd name="T21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" h="493">
                  <a:moveTo>
                    <a:pt x="59" y="493"/>
                  </a:moveTo>
                  <a:lnTo>
                    <a:pt x="0" y="493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1" y="371"/>
                  </a:lnTo>
                  <a:lnTo>
                    <a:pt x="321" y="0"/>
                  </a:lnTo>
                  <a:lnTo>
                    <a:pt x="380" y="0"/>
                  </a:lnTo>
                  <a:lnTo>
                    <a:pt x="380" y="493"/>
                  </a:lnTo>
                  <a:lnTo>
                    <a:pt x="318" y="493"/>
                  </a:lnTo>
                  <a:lnTo>
                    <a:pt x="59" y="116"/>
                  </a:lnTo>
                  <a:lnTo>
                    <a:pt x="59" y="4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4" name="Freeform 17">
              <a:extLst>
                <a:ext uri="{FF2B5EF4-FFF2-40B4-BE49-F238E27FC236}">
                  <a16:creationId xmlns:a16="http://schemas.microsoft.com/office/drawing/2014/main" id="{D7EB5FA2-6E02-FA5B-E641-A32008362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" y="1479"/>
              <a:ext cx="395" cy="503"/>
            </a:xfrm>
            <a:custGeom>
              <a:avLst/>
              <a:gdLst>
                <a:gd name="T0" fmla="*/ 400 w 400"/>
                <a:gd name="T1" fmla="*/ 237 h 509"/>
                <a:gd name="T2" fmla="*/ 400 w 400"/>
                <a:gd name="T3" fmla="*/ 473 h 509"/>
                <a:gd name="T4" fmla="*/ 311 w 400"/>
                <a:gd name="T5" fmla="*/ 501 h 509"/>
                <a:gd name="T6" fmla="*/ 234 w 400"/>
                <a:gd name="T7" fmla="*/ 509 h 509"/>
                <a:gd name="T8" fmla="*/ 143 w 400"/>
                <a:gd name="T9" fmla="*/ 492 h 509"/>
                <a:gd name="T10" fmla="*/ 69 w 400"/>
                <a:gd name="T11" fmla="*/ 442 h 509"/>
                <a:gd name="T12" fmla="*/ 19 w 400"/>
                <a:gd name="T13" fmla="*/ 363 h 509"/>
                <a:gd name="T14" fmla="*/ 0 w 400"/>
                <a:gd name="T15" fmla="*/ 257 h 509"/>
                <a:gd name="T16" fmla="*/ 18 w 400"/>
                <a:gd name="T17" fmla="*/ 151 h 509"/>
                <a:gd name="T18" fmla="*/ 68 w 400"/>
                <a:gd name="T19" fmla="*/ 70 h 509"/>
                <a:gd name="T20" fmla="*/ 142 w 400"/>
                <a:gd name="T21" fmla="*/ 18 h 509"/>
                <a:gd name="T22" fmla="*/ 234 w 400"/>
                <a:gd name="T23" fmla="*/ 0 h 509"/>
                <a:gd name="T24" fmla="*/ 323 w 400"/>
                <a:gd name="T25" fmla="*/ 14 h 509"/>
                <a:gd name="T26" fmla="*/ 398 w 400"/>
                <a:gd name="T27" fmla="*/ 50 h 509"/>
                <a:gd name="T28" fmla="*/ 384 w 400"/>
                <a:gd name="T29" fmla="*/ 108 h 509"/>
                <a:gd name="T30" fmla="*/ 316 w 400"/>
                <a:gd name="T31" fmla="*/ 71 h 509"/>
                <a:gd name="T32" fmla="*/ 233 w 400"/>
                <a:gd name="T33" fmla="*/ 56 h 509"/>
                <a:gd name="T34" fmla="*/ 168 w 400"/>
                <a:gd name="T35" fmla="*/ 71 h 509"/>
                <a:gd name="T36" fmla="*/ 119 w 400"/>
                <a:gd name="T37" fmla="*/ 113 h 509"/>
                <a:gd name="T38" fmla="*/ 88 w 400"/>
                <a:gd name="T39" fmla="*/ 176 h 509"/>
                <a:gd name="T40" fmla="*/ 77 w 400"/>
                <a:gd name="T41" fmla="*/ 254 h 509"/>
                <a:gd name="T42" fmla="*/ 89 w 400"/>
                <a:gd name="T43" fmla="*/ 336 h 509"/>
                <a:gd name="T44" fmla="*/ 122 w 400"/>
                <a:gd name="T45" fmla="*/ 399 h 509"/>
                <a:gd name="T46" fmla="*/ 173 w 400"/>
                <a:gd name="T47" fmla="*/ 439 h 509"/>
                <a:gd name="T48" fmla="*/ 238 w 400"/>
                <a:gd name="T49" fmla="*/ 454 h 509"/>
                <a:gd name="T50" fmla="*/ 281 w 400"/>
                <a:gd name="T51" fmla="*/ 449 h 509"/>
                <a:gd name="T52" fmla="*/ 327 w 400"/>
                <a:gd name="T53" fmla="*/ 437 h 509"/>
                <a:gd name="T54" fmla="*/ 327 w 400"/>
                <a:gd name="T55" fmla="*/ 292 h 509"/>
                <a:gd name="T56" fmla="*/ 228 w 400"/>
                <a:gd name="T57" fmla="*/ 292 h 509"/>
                <a:gd name="T58" fmla="*/ 228 w 400"/>
                <a:gd name="T59" fmla="*/ 237 h 509"/>
                <a:gd name="T60" fmla="*/ 400 w 400"/>
                <a:gd name="T61" fmla="*/ 237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0" h="509">
                  <a:moveTo>
                    <a:pt x="400" y="237"/>
                  </a:moveTo>
                  <a:cubicBezTo>
                    <a:pt x="400" y="473"/>
                    <a:pt x="400" y="473"/>
                    <a:pt x="400" y="473"/>
                  </a:cubicBezTo>
                  <a:cubicBezTo>
                    <a:pt x="368" y="485"/>
                    <a:pt x="338" y="495"/>
                    <a:pt x="311" y="501"/>
                  </a:cubicBezTo>
                  <a:cubicBezTo>
                    <a:pt x="283" y="506"/>
                    <a:pt x="258" y="509"/>
                    <a:pt x="234" y="509"/>
                  </a:cubicBezTo>
                  <a:cubicBezTo>
                    <a:pt x="202" y="509"/>
                    <a:pt x="171" y="504"/>
                    <a:pt x="143" y="492"/>
                  </a:cubicBezTo>
                  <a:cubicBezTo>
                    <a:pt x="115" y="481"/>
                    <a:pt x="90" y="464"/>
                    <a:pt x="69" y="442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6"/>
                    <a:pt x="0" y="257"/>
                  </a:cubicBezTo>
                  <a:cubicBezTo>
                    <a:pt x="0" y="218"/>
                    <a:pt x="6" y="183"/>
                    <a:pt x="18" y="151"/>
                  </a:cubicBezTo>
                  <a:cubicBezTo>
                    <a:pt x="30" y="120"/>
                    <a:pt x="47" y="93"/>
                    <a:pt x="68" y="70"/>
                  </a:cubicBezTo>
                  <a:cubicBezTo>
                    <a:pt x="89" y="48"/>
                    <a:pt x="113" y="30"/>
                    <a:pt x="142" y="18"/>
                  </a:cubicBezTo>
                  <a:cubicBezTo>
                    <a:pt x="170" y="6"/>
                    <a:pt x="201" y="0"/>
                    <a:pt x="234" y="0"/>
                  </a:cubicBezTo>
                  <a:cubicBezTo>
                    <a:pt x="265" y="0"/>
                    <a:pt x="295" y="5"/>
                    <a:pt x="323" y="14"/>
                  </a:cubicBezTo>
                  <a:cubicBezTo>
                    <a:pt x="350" y="24"/>
                    <a:pt x="376" y="36"/>
                    <a:pt x="398" y="50"/>
                  </a:cubicBezTo>
                  <a:cubicBezTo>
                    <a:pt x="384" y="108"/>
                    <a:pt x="384" y="108"/>
                    <a:pt x="384" y="108"/>
                  </a:cubicBezTo>
                  <a:cubicBezTo>
                    <a:pt x="364" y="93"/>
                    <a:pt x="341" y="81"/>
                    <a:pt x="316" y="71"/>
                  </a:cubicBezTo>
                  <a:cubicBezTo>
                    <a:pt x="291" y="61"/>
                    <a:pt x="263" y="56"/>
                    <a:pt x="233" y="56"/>
                  </a:cubicBezTo>
                  <a:cubicBezTo>
                    <a:pt x="209" y="56"/>
                    <a:pt x="188" y="61"/>
                    <a:pt x="168" y="71"/>
                  </a:cubicBezTo>
                  <a:cubicBezTo>
                    <a:pt x="149" y="81"/>
                    <a:pt x="133" y="95"/>
                    <a:pt x="119" y="113"/>
                  </a:cubicBezTo>
                  <a:cubicBezTo>
                    <a:pt x="106" y="130"/>
                    <a:pt x="95" y="151"/>
                    <a:pt x="88" y="176"/>
                  </a:cubicBezTo>
                  <a:cubicBezTo>
                    <a:pt x="80" y="200"/>
                    <a:pt x="77" y="226"/>
                    <a:pt x="77" y="254"/>
                  </a:cubicBezTo>
                  <a:cubicBezTo>
                    <a:pt x="77" y="284"/>
                    <a:pt x="81" y="311"/>
                    <a:pt x="89" y="336"/>
                  </a:cubicBezTo>
                  <a:cubicBezTo>
                    <a:pt x="96" y="361"/>
                    <a:pt x="108" y="382"/>
                    <a:pt x="122" y="399"/>
                  </a:cubicBezTo>
                  <a:cubicBezTo>
                    <a:pt x="136" y="416"/>
                    <a:pt x="153" y="430"/>
                    <a:pt x="173" y="439"/>
                  </a:cubicBezTo>
                  <a:cubicBezTo>
                    <a:pt x="193" y="449"/>
                    <a:pt x="214" y="454"/>
                    <a:pt x="238" y="454"/>
                  </a:cubicBezTo>
                  <a:cubicBezTo>
                    <a:pt x="251" y="454"/>
                    <a:pt x="265" y="452"/>
                    <a:pt x="281" y="449"/>
                  </a:cubicBezTo>
                  <a:cubicBezTo>
                    <a:pt x="296" y="446"/>
                    <a:pt x="312" y="442"/>
                    <a:pt x="327" y="437"/>
                  </a:cubicBezTo>
                  <a:cubicBezTo>
                    <a:pt x="327" y="292"/>
                    <a:pt x="327" y="292"/>
                    <a:pt x="327" y="292"/>
                  </a:cubicBezTo>
                  <a:cubicBezTo>
                    <a:pt x="228" y="292"/>
                    <a:pt x="228" y="292"/>
                    <a:pt x="228" y="292"/>
                  </a:cubicBezTo>
                  <a:cubicBezTo>
                    <a:pt x="228" y="237"/>
                    <a:pt x="228" y="237"/>
                    <a:pt x="228" y="237"/>
                  </a:cubicBezTo>
                  <a:lnTo>
                    <a:pt x="400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5" name="Freeform 18">
              <a:extLst>
                <a:ext uri="{FF2B5EF4-FFF2-40B4-BE49-F238E27FC236}">
                  <a16:creationId xmlns:a16="http://schemas.microsoft.com/office/drawing/2014/main" id="{2777818B-05AE-D652-C439-C9B7974ED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323"/>
              <a:ext cx="437" cy="504"/>
            </a:xfrm>
            <a:custGeom>
              <a:avLst/>
              <a:gdLst>
                <a:gd name="T0" fmla="*/ 374 w 443"/>
                <a:gd name="T1" fmla="*/ 257 h 511"/>
                <a:gd name="T2" fmla="*/ 334 w 443"/>
                <a:gd name="T3" fmla="*/ 355 h 511"/>
                <a:gd name="T4" fmla="*/ 329 w 443"/>
                <a:gd name="T5" fmla="*/ 417 h 511"/>
                <a:gd name="T6" fmla="*/ 367 w 443"/>
                <a:gd name="T7" fmla="*/ 451 h 511"/>
                <a:gd name="T8" fmla="*/ 402 w 443"/>
                <a:gd name="T9" fmla="*/ 454 h 511"/>
                <a:gd name="T10" fmla="*/ 443 w 443"/>
                <a:gd name="T11" fmla="*/ 500 h 511"/>
                <a:gd name="T12" fmla="*/ 380 w 443"/>
                <a:gd name="T13" fmla="*/ 511 h 511"/>
                <a:gd name="T14" fmla="*/ 326 w 443"/>
                <a:gd name="T15" fmla="*/ 495 h 511"/>
                <a:gd name="T16" fmla="*/ 275 w 443"/>
                <a:gd name="T17" fmla="*/ 456 h 511"/>
                <a:gd name="T18" fmla="*/ 200 w 443"/>
                <a:gd name="T19" fmla="*/ 492 h 511"/>
                <a:gd name="T20" fmla="*/ 87 w 443"/>
                <a:gd name="T21" fmla="*/ 504 h 511"/>
                <a:gd name="T22" fmla="*/ 14 w 443"/>
                <a:gd name="T23" fmla="*/ 449 h 511"/>
                <a:gd name="T24" fmla="*/ 7 w 443"/>
                <a:gd name="T25" fmla="*/ 350 h 511"/>
                <a:gd name="T26" fmla="*/ 58 w 443"/>
                <a:gd name="T27" fmla="*/ 272 h 511"/>
                <a:gd name="T28" fmla="*/ 76 w 443"/>
                <a:gd name="T29" fmla="*/ 209 h 511"/>
                <a:gd name="T30" fmla="*/ 45 w 443"/>
                <a:gd name="T31" fmla="*/ 147 h 511"/>
                <a:gd name="T32" fmla="*/ 50 w 443"/>
                <a:gd name="T33" fmla="*/ 69 h 511"/>
                <a:gd name="T34" fmla="*/ 111 w 443"/>
                <a:gd name="T35" fmla="*/ 9 h 511"/>
                <a:gd name="T36" fmla="*/ 203 w 443"/>
                <a:gd name="T37" fmla="*/ 11 h 511"/>
                <a:gd name="T38" fmla="*/ 258 w 443"/>
                <a:gd name="T39" fmla="*/ 75 h 511"/>
                <a:gd name="T40" fmla="*/ 242 w 443"/>
                <a:gd name="T41" fmla="*/ 181 h 511"/>
                <a:gd name="T42" fmla="*/ 269 w 443"/>
                <a:gd name="T43" fmla="*/ 346 h 511"/>
                <a:gd name="T44" fmla="*/ 329 w 443"/>
                <a:gd name="T45" fmla="*/ 201 h 511"/>
                <a:gd name="T46" fmla="*/ 385 w 443"/>
                <a:gd name="T47" fmla="*/ 206 h 511"/>
                <a:gd name="T48" fmla="*/ 87 w 443"/>
                <a:gd name="T49" fmla="*/ 332 h 511"/>
                <a:gd name="T50" fmla="*/ 74 w 443"/>
                <a:gd name="T51" fmla="*/ 417 h 511"/>
                <a:gd name="T52" fmla="*/ 110 w 443"/>
                <a:gd name="T53" fmla="*/ 451 h 511"/>
                <a:gd name="T54" fmla="*/ 182 w 443"/>
                <a:gd name="T55" fmla="*/ 439 h 511"/>
                <a:gd name="T56" fmla="*/ 133 w 443"/>
                <a:gd name="T57" fmla="*/ 283 h 511"/>
                <a:gd name="T58" fmla="*/ 112 w 443"/>
                <a:gd name="T59" fmla="*/ 132 h 511"/>
                <a:gd name="T60" fmla="*/ 134 w 443"/>
                <a:gd name="T61" fmla="*/ 176 h 511"/>
                <a:gd name="T62" fmla="*/ 185 w 443"/>
                <a:gd name="T63" fmla="*/ 155 h 511"/>
                <a:gd name="T64" fmla="*/ 199 w 443"/>
                <a:gd name="T65" fmla="*/ 97 h 511"/>
                <a:gd name="T66" fmla="*/ 177 w 443"/>
                <a:gd name="T67" fmla="*/ 61 h 511"/>
                <a:gd name="T68" fmla="*/ 120 w 443"/>
                <a:gd name="T69" fmla="*/ 7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511">
                  <a:moveTo>
                    <a:pt x="385" y="206"/>
                  </a:moveTo>
                  <a:cubicBezTo>
                    <a:pt x="382" y="222"/>
                    <a:pt x="379" y="239"/>
                    <a:pt x="374" y="257"/>
                  </a:cubicBezTo>
                  <a:cubicBezTo>
                    <a:pt x="369" y="274"/>
                    <a:pt x="363" y="291"/>
                    <a:pt x="356" y="307"/>
                  </a:cubicBezTo>
                  <a:cubicBezTo>
                    <a:pt x="349" y="324"/>
                    <a:pt x="342" y="340"/>
                    <a:pt x="334" y="355"/>
                  </a:cubicBezTo>
                  <a:cubicBezTo>
                    <a:pt x="326" y="370"/>
                    <a:pt x="317" y="383"/>
                    <a:pt x="309" y="395"/>
                  </a:cubicBezTo>
                  <a:cubicBezTo>
                    <a:pt x="316" y="402"/>
                    <a:pt x="322" y="409"/>
                    <a:pt x="329" y="417"/>
                  </a:cubicBezTo>
                  <a:cubicBezTo>
                    <a:pt x="335" y="424"/>
                    <a:pt x="342" y="431"/>
                    <a:pt x="348" y="436"/>
                  </a:cubicBezTo>
                  <a:cubicBezTo>
                    <a:pt x="354" y="442"/>
                    <a:pt x="361" y="447"/>
                    <a:pt x="367" y="451"/>
                  </a:cubicBezTo>
                  <a:cubicBezTo>
                    <a:pt x="373" y="454"/>
                    <a:pt x="379" y="456"/>
                    <a:pt x="384" y="456"/>
                  </a:cubicBezTo>
                  <a:cubicBezTo>
                    <a:pt x="388" y="456"/>
                    <a:pt x="394" y="456"/>
                    <a:pt x="402" y="454"/>
                  </a:cubicBezTo>
                  <a:cubicBezTo>
                    <a:pt x="410" y="453"/>
                    <a:pt x="421" y="450"/>
                    <a:pt x="436" y="447"/>
                  </a:cubicBezTo>
                  <a:cubicBezTo>
                    <a:pt x="443" y="500"/>
                    <a:pt x="443" y="500"/>
                    <a:pt x="443" y="500"/>
                  </a:cubicBezTo>
                  <a:cubicBezTo>
                    <a:pt x="431" y="503"/>
                    <a:pt x="420" y="505"/>
                    <a:pt x="410" y="506"/>
                  </a:cubicBezTo>
                  <a:cubicBezTo>
                    <a:pt x="399" y="508"/>
                    <a:pt x="389" y="510"/>
                    <a:pt x="380" y="511"/>
                  </a:cubicBezTo>
                  <a:cubicBezTo>
                    <a:pt x="372" y="511"/>
                    <a:pt x="363" y="509"/>
                    <a:pt x="354" y="506"/>
                  </a:cubicBezTo>
                  <a:cubicBezTo>
                    <a:pt x="344" y="504"/>
                    <a:pt x="335" y="500"/>
                    <a:pt x="326" y="495"/>
                  </a:cubicBezTo>
                  <a:cubicBezTo>
                    <a:pt x="316" y="491"/>
                    <a:pt x="307" y="485"/>
                    <a:pt x="298" y="479"/>
                  </a:cubicBezTo>
                  <a:cubicBezTo>
                    <a:pt x="290" y="472"/>
                    <a:pt x="282" y="465"/>
                    <a:pt x="275" y="456"/>
                  </a:cubicBezTo>
                  <a:cubicBezTo>
                    <a:pt x="264" y="442"/>
                    <a:pt x="264" y="442"/>
                    <a:pt x="264" y="442"/>
                  </a:cubicBezTo>
                  <a:cubicBezTo>
                    <a:pt x="245" y="463"/>
                    <a:pt x="223" y="479"/>
                    <a:pt x="200" y="492"/>
                  </a:cubicBezTo>
                  <a:cubicBezTo>
                    <a:pt x="176" y="504"/>
                    <a:pt x="151" y="511"/>
                    <a:pt x="124" y="511"/>
                  </a:cubicBezTo>
                  <a:cubicBezTo>
                    <a:pt x="114" y="511"/>
                    <a:pt x="101" y="508"/>
                    <a:pt x="87" y="504"/>
                  </a:cubicBezTo>
                  <a:cubicBezTo>
                    <a:pt x="73" y="500"/>
                    <a:pt x="59" y="494"/>
                    <a:pt x="47" y="484"/>
                  </a:cubicBezTo>
                  <a:cubicBezTo>
                    <a:pt x="34" y="475"/>
                    <a:pt x="23" y="464"/>
                    <a:pt x="14" y="449"/>
                  </a:cubicBezTo>
                  <a:cubicBezTo>
                    <a:pt x="5" y="434"/>
                    <a:pt x="0" y="416"/>
                    <a:pt x="0" y="395"/>
                  </a:cubicBezTo>
                  <a:cubicBezTo>
                    <a:pt x="0" y="379"/>
                    <a:pt x="3" y="364"/>
                    <a:pt x="7" y="350"/>
                  </a:cubicBezTo>
                  <a:cubicBezTo>
                    <a:pt x="12" y="336"/>
                    <a:pt x="19" y="322"/>
                    <a:pt x="28" y="309"/>
                  </a:cubicBezTo>
                  <a:cubicBezTo>
                    <a:pt x="37" y="296"/>
                    <a:pt x="47" y="284"/>
                    <a:pt x="58" y="272"/>
                  </a:cubicBezTo>
                  <a:cubicBezTo>
                    <a:pt x="70" y="260"/>
                    <a:pt x="82" y="248"/>
                    <a:pt x="96" y="237"/>
                  </a:cubicBezTo>
                  <a:cubicBezTo>
                    <a:pt x="89" y="228"/>
                    <a:pt x="82" y="219"/>
                    <a:pt x="76" y="209"/>
                  </a:cubicBezTo>
                  <a:cubicBezTo>
                    <a:pt x="69" y="199"/>
                    <a:pt x="63" y="189"/>
                    <a:pt x="58" y="178"/>
                  </a:cubicBezTo>
                  <a:cubicBezTo>
                    <a:pt x="53" y="168"/>
                    <a:pt x="48" y="157"/>
                    <a:pt x="45" y="147"/>
                  </a:cubicBezTo>
                  <a:cubicBezTo>
                    <a:pt x="42" y="136"/>
                    <a:pt x="40" y="126"/>
                    <a:pt x="40" y="116"/>
                  </a:cubicBezTo>
                  <a:cubicBezTo>
                    <a:pt x="40" y="99"/>
                    <a:pt x="43" y="83"/>
                    <a:pt x="50" y="69"/>
                  </a:cubicBezTo>
                  <a:cubicBezTo>
                    <a:pt x="56" y="54"/>
                    <a:pt x="64" y="42"/>
                    <a:pt x="75" y="32"/>
                  </a:cubicBezTo>
                  <a:cubicBezTo>
                    <a:pt x="85" y="22"/>
                    <a:pt x="98" y="14"/>
                    <a:pt x="111" y="9"/>
                  </a:cubicBezTo>
                  <a:cubicBezTo>
                    <a:pt x="125" y="3"/>
                    <a:pt x="140" y="0"/>
                    <a:pt x="155" y="0"/>
                  </a:cubicBezTo>
                  <a:cubicBezTo>
                    <a:pt x="173" y="0"/>
                    <a:pt x="189" y="4"/>
                    <a:pt x="203" y="11"/>
                  </a:cubicBezTo>
                  <a:cubicBezTo>
                    <a:pt x="217" y="19"/>
                    <a:pt x="228" y="28"/>
                    <a:pt x="237" y="39"/>
                  </a:cubicBezTo>
                  <a:cubicBezTo>
                    <a:pt x="246" y="50"/>
                    <a:pt x="253" y="62"/>
                    <a:pt x="258" y="75"/>
                  </a:cubicBezTo>
                  <a:cubicBezTo>
                    <a:pt x="262" y="88"/>
                    <a:pt x="264" y="100"/>
                    <a:pt x="264" y="110"/>
                  </a:cubicBezTo>
                  <a:cubicBezTo>
                    <a:pt x="264" y="136"/>
                    <a:pt x="257" y="160"/>
                    <a:pt x="242" y="181"/>
                  </a:cubicBezTo>
                  <a:cubicBezTo>
                    <a:pt x="227" y="203"/>
                    <a:pt x="208" y="223"/>
                    <a:pt x="185" y="243"/>
                  </a:cubicBezTo>
                  <a:cubicBezTo>
                    <a:pt x="269" y="346"/>
                    <a:pt x="269" y="346"/>
                    <a:pt x="269" y="346"/>
                  </a:cubicBezTo>
                  <a:cubicBezTo>
                    <a:pt x="281" y="327"/>
                    <a:pt x="294" y="305"/>
                    <a:pt x="306" y="281"/>
                  </a:cubicBezTo>
                  <a:cubicBezTo>
                    <a:pt x="318" y="256"/>
                    <a:pt x="326" y="230"/>
                    <a:pt x="329" y="201"/>
                  </a:cubicBezTo>
                  <a:cubicBezTo>
                    <a:pt x="385" y="201"/>
                    <a:pt x="385" y="201"/>
                    <a:pt x="385" y="201"/>
                  </a:cubicBezTo>
                  <a:lnTo>
                    <a:pt x="385" y="206"/>
                  </a:lnTo>
                  <a:close/>
                  <a:moveTo>
                    <a:pt x="133" y="283"/>
                  </a:moveTo>
                  <a:cubicBezTo>
                    <a:pt x="116" y="299"/>
                    <a:pt x="100" y="315"/>
                    <a:pt x="87" y="332"/>
                  </a:cubicBezTo>
                  <a:cubicBezTo>
                    <a:pt x="74" y="349"/>
                    <a:pt x="68" y="367"/>
                    <a:pt x="68" y="387"/>
                  </a:cubicBezTo>
                  <a:cubicBezTo>
                    <a:pt x="68" y="398"/>
                    <a:pt x="70" y="409"/>
                    <a:pt x="74" y="417"/>
                  </a:cubicBezTo>
                  <a:cubicBezTo>
                    <a:pt x="78" y="426"/>
                    <a:pt x="84" y="433"/>
                    <a:pt x="90" y="438"/>
                  </a:cubicBezTo>
                  <a:cubicBezTo>
                    <a:pt x="96" y="444"/>
                    <a:pt x="103" y="448"/>
                    <a:pt x="110" y="451"/>
                  </a:cubicBezTo>
                  <a:cubicBezTo>
                    <a:pt x="117" y="453"/>
                    <a:pt x="124" y="455"/>
                    <a:pt x="130" y="455"/>
                  </a:cubicBezTo>
                  <a:cubicBezTo>
                    <a:pt x="149" y="455"/>
                    <a:pt x="166" y="450"/>
                    <a:pt x="182" y="439"/>
                  </a:cubicBezTo>
                  <a:cubicBezTo>
                    <a:pt x="198" y="429"/>
                    <a:pt x="213" y="416"/>
                    <a:pt x="228" y="401"/>
                  </a:cubicBezTo>
                  <a:lnTo>
                    <a:pt x="133" y="283"/>
                  </a:lnTo>
                  <a:close/>
                  <a:moveTo>
                    <a:pt x="108" y="113"/>
                  </a:moveTo>
                  <a:cubicBezTo>
                    <a:pt x="108" y="118"/>
                    <a:pt x="109" y="125"/>
                    <a:pt x="112" y="132"/>
                  </a:cubicBezTo>
                  <a:cubicBezTo>
                    <a:pt x="114" y="140"/>
                    <a:pt x="117" y="147"/>
                    <a:pt x="121" y="154"/>
                  </a:cubicBezTo>
                  <a:cubicBezTo>
                    <a:pt x="125" y="162"/>
                    <a:pt x="129" y="169"/>
                    <a:pt x="134" y="176"/>
                  </a:cubicBezTo>
                  <a:cubicBezTo>
                    <a:pt x="139" y="183"/>
                    <a:pt x="143" y="189"/>
                    <a:pt x="148" y="195"/>
                  </a:cubicBezTo>
                  <a:cubicBezTo>
                    <a:pt x="162" y="183"/>
                    <a:pt x="175" y="169"/>
                    <a:pt x="185" y="155"/>
                  </a:cubicBezTo>
                  <a:cubicBezTo>
                    <a:pt x="196" y="141"/>
                    <a:pt x="201" y="127"/>
                    <a:pt x="201" y="111"/>
                  </a:cubicBezTo>
                  <a:cubicBezTo>
                    <a:pt x="201" y="108"/>
                    <a:pt x="200" y="104"/>
                    <a:pt x="199" y="97"/>
                  </a:cubicBezTo>
                  <a:cubicBezTo>
                    <a:pt x="198" y="91"/>
                    <a:pt x="195" y="85"/>
                    <a:pt x="192" y="78"/>
                  </a:cubicBezTo>
                  <a:cubicBezTo>
                    <a:pt x="188" y="72"/>
                    <a:pt x="183" y="66"/>
                    <a:pt x="177" y="61"/>
                  </a:cubicBezTo>
                  <a:cubicBezTo>
                    <a:pt x="171" y="56"/>
                    <a:pt x="163" y="54"/>
                    <a:pt x="153" y="54"/>
                  </a:cubicBezTo>
                  <a:cubicBezTo>
                    <a:pt x="139" y="54"/>
                    <a:pt x="127" y="59"/>
                    <a:pt x="120" y="70"/>
                  </a:cubicBezTo>
                  <a:cubicBezTo>
                    <a:pt x="112" y="81"/>
                    <a:pt x="108" y="95"/>
                    <a:pt x="108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6" name="Freeform 19">
              <a:extLst>
                <a:ext uri="{FF2B5EF4-FFF2-40B4-BE49-F238E27FC236}">
                  <a16:creationId xmlns:a16="http://schemas.microsoft.com/office/drawing/2014/main" id="{4CADE1BF-BBEB-7AF6-7D7F-3326A7860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24"/>
              <a:ext cx="371" cy="503"/>
            </a:xfrm>
            <a:custGeom>
              <a:avLst/>
              <a:gdLst>
                <a:gd name="T0" fmla="*/ 239 w 376"/>
                <a:gd name="T1" fmla="*/ 454 h 510"/>
                <a:gd name="T2" fmla="*/ 289 w 376"/>
                <a:gd name="T3" fmla="*/ 446 h 510"/>
                <a:gd name="T4" fmla="*/ 356 w 376"/>
                <a:gd name="T5" fmla="*/ 423 h 510"/>
                <a:gd name="T6" fmla="*/ 376 w 376"/>
                <a:gd name="T7" fmla="*/ 480 h 510"/>
                <a:gd name="T8" fmla="*/ 306 w 376"/>
                <a:gd name="T9" fmla="*/ 502 h 510"/>
                <a:gd name="T10" fmla="*/ 237 w 376"/>
                <a:gd name="T11" fmla="*/ 510 h 510"/>
                <a:gd name="T12" fmla="*/ 141 w 376"/>
                <a:gd name="T13" fmla="*/ 490 h 510"/>
                <a:gd name="T14" fmla="*/ 67 w 376"/>
                <a:gd name="T15" fmla="*/ 437 h 510"/>
                <a:gd name="T16" fmla="*/ 18 w 376"/>
                <a:gd name="T17" fmla="*/ 357 h 510"/>
                <a:gd name="T18" fmla="*/ 0 w 376"/>
                <a:gd name="T19" fmla="*/ 258 h 510"/>
                <a:gd name="T20" fmla="*/ 18 w 376"/>
                <a:gd name="T21" fmla="*/ 150 h 510"/>
                <a:gd name="T22" fmla="*/ 69 w 376"/>
                <a:gd name="T23" fmla="*/ 69 h 510"/>
                <a:gd name="T24" fmla="*/ 145 w 376"/>
                <a:gd name="T25" fmla="*/ 18 h 510"/>
                <a:gd name="T26" fmla="*/ 239 w 376"/>
                <a:gd name="T27" fmla="*/ 0 h 510"/>
                <a:gd name="T28" fmla="*/ 371 w 376"/>
                <a:gd name="T29" fmla="*/ 31 h 510"/>
                <a:gd name="T30" fmla="*/ 356 w 376"/>
                <a:gd name="T31" fmla="*/ 91 h 510"/>
                <a:gd name="T32" fmla="*/ 295 w 376"/>
                <a:gd name="T33" fmla="*/ 65 h 510"/>
                <a:gd name="T34" fmla="*/ 238 w 376"/>
                <a:gd name="T35" fmla="*/ 55 h 510"/>
                <a:gd name="T36" fmla="*/ 172 w 376"/>
                <a:gd name="T37" fmla="*/ 71 h 510"/>
                <a:gd name="T38" fmla="*/ 121 w 376"/>
                <a:gd name="T39" fmla="*/ 112 h 510"/>
                <a:gd name="T40" fmla="*/ 89 w 376"/>
                <a:gd name="T41" fmla="*/ 176 h 510"/>
                <a:gd name="T42" fmla="*/ 78 w 376"/>
                <a:gd name="T43" fmla="*/ 254 h 510"/>
                <a:gd name="T44" fmla="*/ 90 w 376"/>
                <a:gd name="T45" fmla="*/ 336 h 510"/>
                <a:gd name="T46" fmla="*/ 123 w 376"/>
                <a:gd name="T47" fmla="*/ 400 h 510"/>
                <a:gd name="T48" fmla="*/ 174 w 376"/>
                <a:gd name="T49" fmla="*/ 440 h 510"/>
                <a:gd name="T50" fmla="*/ 239 w 376"/>
                <a:gd name="T51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6" h="510">
                  <a:moveTo>
                    <a:pt x="239" y="454"/>
                  </a:moveTo>
                  <a:cubicBezTo>
                    <a:pt x="253" y="454"/>
                    <a:pt x="270" y="452"/>
                    <a:pt x="289" y="446"/>
                  </a:cubicBezTo>
                  <a:cubicBezTo>
                    <a:pt x="308" y="441"/>
                    <a:pt x="331" y="433"/>
                    <a:pt x="356" y="423"/>
                  </a:cubicBezTo>
                  <a:cubicBezTo>
                    <a:pt x="376" y="480"/>
                    <a:pt x="376" y="480"/>
                    <a:pt x="376" y="480"/>
                  </a:cubicBezTo>
                  <a:cubicBezTo>
                    <a:pt x="352" y="489"/>
                    <a:pt x="329" y="497"/>
                    <a:pt x="306" y="502"/>
                  </a:cubicBezTo>
                  <a:cubicBezTo>
                    <a:pt x="282" y="507"/>
                    <a:pt x="259" y="510"/>
                    <a:pt x="237" y="510"/>
                  </a:cubicBezTo>
                  <a:cubicBezTo>
                    <a:pt x="202" y="510"/>
                    <a:pt x="170" y="503"/>
                    <a:pt x="141" y="490"/>
                  </a:cubicBezTo>
                  <a:cubicBezTo>
                    <a:pt x="112" y="478"/>
                    <a:pt x="88" y="460"/>
                    <a:pt x="67" y="437"/>
                  </a:cubicBezTo>
                  <a:cubicBezTo>
                    <a:pt x="46" y="415"/>
                    <a:pt x="30" y="388"/>
                    <a:pt x="18" y="357"/>
                  </a:cubicBezTo>
                  <a:cubicBezTo>
                    <a:pt x="6" y="327"/>
                    <a:pt x="0" y="293"/>
                    <a:pt x="0" y="258"/>
                  </a:cubicBezTo>
                  <a:cubicBezTo>
                    <a:pt x="0" y="218"/>
                    <a:pt x="6" y="182"/>
                    <a:pt x="18" y="150"/>
                  </a:cubicBezTo>
                  <a:cubicBezTo>
                    <a:pt x="31" y="118"/>
                    <a:pt x="48" y="91"/>
                    <a:pt x="69" y="69"/>
                  </a:cubicBezTo>
                  <a:cubicBezTo>
                    <a:pt x="91" y="47"/>
                    <a:pt x="116" y="30"/>
                    <a:pt x="145" y="18"/>
                  </a:cubicBezTo>
                  <a:cubicBezTo>
                    <a:pt x="174" y="6"/>
                    <a:pt x="206" y="0"/>
                    <a:pt x="239" y="0"/>
                  </a:cubicBezTo>
                  <a:cubicBezTo>
                    <a:pt x="277" y="0"/>
                    <a:pt x="321" y="10"/>
                    <a:pt x="371" y="31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35" y="80"/>
                    <a:pt x="315" y="71"/>
                    <a:pt x="295" y="65"/>
                  </a:cubicBezTo>
                  <a:cubicBezTo>
                    <a:pt x="275" y="59"/>
                    <a:pt x="256" y="55"/>
                    <a:pt x="238" y="55"/>
                  </a:cubicBezTo>
                  <a:cubicBezTo>
                    <a:pt x="214" y="55"/>
                    <a:pt x="192" y="61"/>
                    <a:pt x="172" y="71"/>
                  </a:cubicBezTo>
                  <a:cubicBezTo>
                    <a:pt x="152" y="81"/>
                    <a:pt x="135" y="95"/>
                    <a:pt x="121" y="112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8" y="226"/>
                    <a:pt x="78" y="254"/>
                  </a:cubicBezTo>
                  <a:cubicBezTo>
                    <a:pt x="78" y="284"/>
                    <a:pt x="82" y="312"/>
                    <a:pt x="90" y="336"/>
                  </a:cubicBezTo>
                  <a:cubicBezTo>
                    <a:pt x="98" y="361"/>
                    <a:pt x="109" y="382"/>
                    <a:pt x="123" y="400"/>
                  </a:cubicBezTo>
                  <a:cubicBezTo>
                    <a:pt x="137" y="417"/>
                    <a:pt x="154" y="430"/>
                    <a:pt x="174" y="440"/>
                  </a:cubicBezTo>
                  <a:cubicBezTo>
                    <a:pt x="194" y="449"/>
                    <a:pt x="216" y="454"/>
                    <a:pt x="239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7" name="Freeform 20">
              <a:extLst>
                <a:ext uri="{FF2B5EF4-FFF2-40B4-BE49-F238E27FC236}">
                  <a16:creationId xmlns:a16="http://schemas.microsoft.com/office/drawing/2014/main" id="{74D654BA-0BED-5F20-3E4B-AD8C0F784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2" y="2324"/>
              <a:ext cx="459" cy="503"/>
            </a:xfrm>
            <a:custGeom>
              <a:avLst/>
              <a:gdLst>
                <a:gd name="T0" fmla="*/ 234 w 466"/>
                <a:gd name="T1" fmla="*/ 0 h 510"/>
                <a:gd name="T2" fmla="*/ 326 w 466"/>
                <a:gd name="T3" fmla="*/ 19 h 510"/>
                <a:gd name="T4" fmla="*/ 400 w 466"/>
                <a:gd name="T5" fmla="*/ 71 h 510"/>
                <a:gd name="T6" fmla="*/ 449 w 466"/>
                <a:gd name="T7" fmla="*/ 152 h 510"/>
                <a:gd name="T8" fmla="*/ 466 w 466"/>
                <a:gd name="T9" fmla="*/ 255 h 510"/>
                <a:gd name="T10" fmla="*/ 448 w 466"/>
                <a:gd name="T11" fmla="*/ 361 h 510"/>
                <a:gd name="T12" fmla="*/ 398 w 466"/>
                <a:gd name="T13" fmla="*/ 441 h 510"/>
                <a:gd name="T14" fmla="*/ 324 w 466"/>
                <a:gd name="T15" fmla="*/ 492 h 510"/>
                <a:gd name="T16" fmla="*/ 233 w 466"/>
                <a:gd name="T17" fmla="*/ 510 h 510"/>
                <a:gd name="T18" fmla="*/ 140 w 466"/>
                <a:gd name="T19" fmla="*/ 491 h 510"/>
                <a:gd name="T20" fmla="*/ 66 w 466"/>
                <a:gd name="T21" fmla="*/ 440 h 510"/>
                <a:gd name="T22" fmla="*/ 18 w 466"/>
                <a:gd name="T23" fmla="*/ 360 h 510"/>
                <a:gd name="T24" fmla="*/ 0 w 466"/>
                <a:gd name="T25" fmla="*/ 256 h 510"/>
                <a:gd name="T26" fmla="*/ 18 w 466"/>
                <a:gd name="T27" fmla="*/ 152 h 510"/>
                <a:gd name="T28" fmla="*/ 67 w 466"/>
                <a:gd name="T29" fmla="*/ 71 h 510"/>
                <a:gd name="T30" fmla="*/ 141 w 466"/>
                <a:gd name="T31" fmla="*/ 19 h 510"/>
                <a:gd name="T32" fmla="*/ 234 w 466"/>
                <a:gd name="T33" fmla="*/ 0 h 510"/>
                <a:gd name="T34" fmla="*/ 234 w 466"/>
                <a:gd name="T35" fmla="*/ 454 h 510"/>
                <a:gd name="T36" fmla="*/ 298 w 466"/>
                <a:gd name="T37" fmla="*/ 439 h 510"/>
                <a:gd name="T38" fmla="*/ 347 w 466"/>
                <a:gd name="T39" fmla="*/ 397 h 510"/>
                <a:gd name="T40" fmla="*/ 378 w 466"/>
                <a:gd name="T41" fmla="*/ 335 h 510"/>
                <a:gd name="T42" fmla="*/ 389 w 466"/>
                <a:gd name="T43" fmla="*/ 256 h 510"/>
                <a:gd name="T44" fmla="*/ 377 w 466"/>
                <a:gd name="T45" fmla="*/ 174 h 510"/>
                <a:gd name="T46" fmla="*/ 345 w 466"/>
                <a:gd name="T47" fmla="*/ 111 h 510"/>
                <a:gd name="T48" fmla="*/ 296 w 466"/>
                <a:gd name="T49" fmla="*/ 70 h 510"/>
                <a:gd name="T50" fmla="*/ 233 w 466"/>
                <a:gd name="T51" fmla="*/ 56 h 510"/>
                <a:gd name="T52" fmla="*/ 168 w 466"/>
                <a:gd name="T53" fmla="*/ 71 h 510"/>
                <a:gd name="T54" fmla="*/ 120 w 466"/>
                <a:gd name="T55" fmla="*/ 113 h 510"/>
                <a:gd name="T56" fmla="*/ 88 w 466"/>
                <a:gd name="T57" fmla="*/ 177 h 510"/>
                <a:gd name="T58" fmla="*/ 77 w 466"/>
                <a:gd name="T59" fmla="*/ 255 h 510"/>
                <a:gd name="T60" fmla="*/ 89 w 466"/>
                <a:gd name="T61" fmla="*/ 336 h 510"/>
                <a:gd name="T62" fmla="*/ 121 w 466"/>
                <a:gd name="T63" fmla="*/ 399 h 510"/>
                <a:gd name="T64" fmla="*/ 171 w 466"/>
                <a:gd name="T65" fmla="*/ 440 h 510"/>
                <a:gd name="T66" fmla="*/ 234 w 466"/>
                <a:gd name="T67" fmla="*/ 45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6" h="510">
                  <a:moveTo>
                    <a:pt x="234" y="0"/>
                  </a:moveTo>
                  <a:cubicBezTo>
                    <a:pt x="267" y="0"/>
                    <a:pt x="298" y="6"/>
                    <a:pt x="326" y="19"/>
                  </a:cubicBezTo>
                  <a:cubicBezTo>
                    <a:pt x="354" y="31"/>
                    <a:pt x="379" y="49"/>
                    <a:pt x="400" y="71"/>
                  </a:cubicBezTo>
                  <a:cubicBezTo>
                    <a:pt x="421" y="94"/>
                    <a:pt x="437" y="120"/>
                    <a:pt x="449" y="152"/>
                  </a:cubicBezTo>
                  <a:cubicBezTo>
                    <a:pt x="461" y="183"/>
                    <a:pt x="466" y="217"/>
                    <a:pt x="466" y="255"/>
                  </a:cubicBezTo>
                  <a:cubicBezTo>
                    <a:pt x="466" y="294"/>
                    <a:pt x="460" y="329"/>
                    <a:pt x="448" y="361"/>
                  </a:cubicBezTo>
                  <a:cubicBezTo>
                    <a:pt x="436" y="392"/>
                    <a:pt x="419" y="419"/>
                    <a:pt x="398" y="441"/>
                  </a:cubicBezTo>
                  <a:cubicBezTo>
                    <a:pt x="377" y="463"/>
                    <a:pt x="352" y="480"/>
                    <a:pt x="324" y="492"/>
                  </a:cubicBezTo>
                  <a:cubicBezTo>
                    <a:pt x="296" y="504"/>
                    <a:pt x="265" y="510"/>
                    <a:pt x="233" y="510"/>
                  </a:cubicBezTo>
                  <a:cubicBezTo>
                    <a:pt x="200" y="510"/>
                    <a:pt x="169" y="503"/>
                    <a:pt x="140" y="491"/>
                  </a:cubicBezTo>
                  <a:cubicBezTo>
                    <a:pt x="111" y="479"/>
                    <a:pt x="87" y="462"/>
                    <a:pt x="66" y="440"/>
                  </a:cubicBezTo>
                  <a:cubicBezTo>
                    <a:pt x="45" y="417"/>
                    <a:pt x="29" y="391"/>
                    <a:pt x="18" y="360"/>
                  </a:cubicBezTo>
                  <a:cubicBezTo>
                    <a:pt x="6" y="328"/>
                    <a:pt x="0" y="294"/>
                    <a:pt x="0" y="256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0" y="121"/>
                    <a:pt x="46" y="94"/>
                    <a:pt x="67" y="71"/>
                  </a:cubicBezTo>
                  <a:cubicBezTo>
                    <a:pt x="88" y="49"/>
                    <a:pt x="113" y="31"/>
                    <a:pt x="141" y="19"/>
                  </a:cubicBezTo>
                  <a:cubicBezTo>
                    <a:pt x="169" y="6"/>
                    <a:pt x="200" y="0"/>
                    <a:pt x="234" y="0"/>
                  </a:cubicBezTo>
                  <a:close/>
                  <a:moveTo>
                    <a:pt x="234" y="454"/>
                  </a:moveTo>
                  <a:cubicBezTo>
                    <a:pt x="257" y="454"/>
                    <a:pt x="279" y="449"/>
                    <a:pt x="298" y="439"/>
                  </a:cubicBezTo>
                  <a:cubicBezTo>
                    <a:pt x="317" y="429"/>
                    <a:pt x="333" y="415"/>
                    <a:pt x="347" y="397"/>
                  </a:cubicBezTo>
                  <a:cubicBezTo>
                    <a:pt x="360" y="380"/>
                    <a:pt x="371" y="359"/>
                    <a:pt x="378" y="335"/>
                  </a:cubicBezTo>
                  <a:cubicBezTo>
                    <a:pt x="385" y="311"/>
                    <a:pt x="389" y="285"/>
                    <a:pt x="389" y="256"/>
                  </a:cubicBezTo>
                  <a:cubicBezTo>
                    <a:pt x="389" y="226"/>
                    <a:pt x="385" y="199"/>
                    <a:pt x="377" y="174"/>
                  </a:cubicBezTo>
                  <a:cubicBezTo>
                    <a:pt x="370" y="150"/>
                    <a:pt x="359" y="129"/>
                    <a:pt x="345" y="111"/>
                  </a:cubicBezTo>
                  <a:cubicBezTo>
                    <a:pt x="331" y="93"/>
                    <a:pt x="315" y="80"/>
                    <a:pt x="296" y="70"/>
                  </a:cubicBezTo>
                  <a:cubicBezTo>
                    <a:pt x="277" y="61"/>
                    <a:pt x="256" y="56"/>
                    <a:pt x="233" y="56"/>
                  </a:cubicBezTo>
                  <a:cubicBezTo>
                    <a:pt x="209" y="56"/>
                    <a:pt x="187" y="61"/>
                    <a:pt x="168" y="71"/>
                  </a:cubicBezTo>
                  <a:cubicBezTo>
                    <a:pt x="149" y="82"/>
                    <a:pt x="133" y="96"/>
                    <a:pt x="120" y="113"/>
                  </a:cubicBezTo>
                  <a:cubicBezTo>
                    <a:pt x="106" y="131"/>
                    <a:pt x="96" y="152"/>
                    <a:pt x="88" y="177"/>
                  </a:cubicBezTo>
                  <a:cubicBezTo>
                    <a:pt x="81" y="201"/>
                    <a:pt x="77" y="227"/>
                    <a:pt x="77" y="255"/>
                  </a:cubicBezTo>
                  <a:cubicBezTo>
                    <a:pt x="77" y="285"/>
                    <a:pt x="81" y="312"/>
                    <a:pt x="89" y="336"/>
                  </a:cubicBezTo>
                  <a:cubicBezTo>
                    <a:pt x="97" y="361"/>
                    <a:pt x="107" y="382"/>
                    <a:pt x="121" y="399"/>
                  </a:cubicBezTo>
                  <a:cubicBezTo>
                    <a:pt x="135" y="417"/>
                    <a:pt x="152" y="430"/>
                    <a:pt x="171" y="440"/>
                  </a:cubicBezTo>
                  <a:cubicBezTo>
                    <a:pt x="190" y="449"/>
                    <a:pt x="211" y="454"/>
                    <a:pt x="234" y="4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2201405C-D735-2B18-718C-4D6A78970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29"/>
              <a:ext cx="383" cy="492"/>
            </a:xfrm>
            <a:custGeom>
              <a:avLst/>
              <a:gdLst>
                <a:gd name="T0" fmla="*/ 59 w 383"/>
                <a:gd name="T1" fmla="*/ 492 h 492"/>
                <a:gd name="T2" fmla="*/ 0 w 383"/>
                <a:gd name="T3" fmla="*/ 492 h 492"/>
                <a:gd name="T4" fmla="*/ 0 w 383"/>
                <a:gd name="T5" fmla="*/ 0 h 492"/>
                <a:gd name="T6" fmla="*/ 68 w 383"/>
                <a:gd name="T7" fmla="*/ 0 h 492"/>
                <a:gd name="T8" fmla="*/ 323 w 383"/>
                <a:gd name="T9" fmla="*/ 372 h 492"/>
                <a:gd name="T10" fmla="*/ 323 w 383"/>
                <a:gd name="T11" fmla="*/ 0 h 492"/>
                <a:gd name="T12" fmla="*/ 383 w 383"/>
                <a:gd name="T13" fmla="*/ 0 h 492"/>
                <a:gd name="T14" fmla="*/ 383 w 383"/>
                <a:gd name="T15" fmla="*/ 492 h 492"/>
                <a:gd name="T16" fmla="*/ 320 w 383"/>
                <a:gd name="T17" fmla="*/ 492 h 492"/>
                <a:gd name="T18" fmla="*/ 59 w 383"/>
                <a:gd name="T19" fmla="*/ 115 h 492"/>
                <a:gd name="T20" fmla="*/ 59 w 383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3" h="492">
                  <a:moveTo>
                    <a:pt x="59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3" y="372"/>
                  </a:lnTo>
                  <a:lnTo>
                    <a:pt x="323" y="0"/>
                  </a:lnTo>
                  <a:lnTo>
                    <a:pt x="383" y="0"/>
                  </a:lnTo>
                  <a:lnTo>
                    <a:pt x="383" y="492"/>
                  </a:lnTo>
                  <a:lnTo>
                    <a:pt x="320" y="492"/>
                  </a:lnTo>
                  <a:lnTo>
                    <a:pt x="59" y="115"/>
                  </a:lnTo>
                  <a:lnTo>
                    <a:pt x="59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49" name="Freeform 22">
              <a:extLst>
                <a:ext uri="{FF2B5EF4-FFF2-40B4-BE49-F238E27FC236}">
                  <a16:creationId xmlns:a16="http://schemas.microsoft.com/office/drawing/2014/main" id="{511CC76B-21FE-456D-C9F3-F47CD9782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24"/>
              <a:ext cx="315" cy="503"/>
            </a:xfrm>
            <a:custGeom>
              <a:avLst/>
              <a:gdLst>
                <a:gd name="T0" fmla="*/ 15 w 320"/>
                <a:gd name="T1" fmla="*/ 416 h 510"/>
                <a:gd name="T2" fmla="*/ 81 w 320"/>
                <a:gd name="T3" fmla="*/ 441 h 510"/>
                <a:gd name="T4" fmla="*/ 151 w 320"/>
                <a:gd name="T5" fmla="*/ 452 h 510"/>
                <a:gd name="T6" fmla="*/ 183 w 320"/>
                <a:gd name="T7" fmla="*/ 448 h 510"/>
                <a:gd name="T8" fmla="*/ 212 w 320"/>
                <a:gd name="T9" fmla="*/ 435 h 510"/>
                <a:gd name="T10" fmla="*/ 232 w 320"/>
                <a:gd name="T11" fmla="*/ 414 h 510"/>
                <a:gd name="T12" fmla="*/ 240 w 320"/>
                <a:gd name="T13" fmla="*/ 383 h 510"/>
                <a:gd name="T14" fmla="*/ 231 w 320"/>
                <a:gd name="T15" fmla="*/ 353 h 510"/>
                <a:gd name="T16" fmla="*/ 209 w 320"/>
                <a:gd name="T17" fmla="*/ 328 h 510"/>
                <a:gd name="T18" fmla="*/ 176 w 320"/>
                <a:gd name="T19" fmla="*/ 306 h 510"/>
                <a:gd name="T20" fmla="*/ 138 w 320"/>
                <a:gd name="T21" fmla="*/ 285 h 510"/>
                <a:gd name="T22" fmla="*/ 90 w 320"/>
                <a:gd name="T23" fmla="*/ 258 h 510"/>
                <a:gd name="T24" fmla="*/ 48 w 320"/>
                <a:gd name="T25" fmla="*/ 227 h 510"/>
                <a:gd name="T26" fmla="*/ 17 w 320"/>
                <a:gd name="T27" fmla="*/ 185 h 510"/>
                <a:gd name="T28" fmla="*/ 5 w 320"/>
                <a:gd name="T29" fmla="*/ 130 h 510"/>
                <a:gd name="T30" fmla="*/ 15 w 320"/>
                <a:gd name="T31" fmla="*/ 80 h 510"/>
                <a:gd name="T32" fmla="*/ 45 w 320"/>
                <a:gd name="T33" fmla="*/ 39 h 510"/>
                <a:gd name="T34" fmla="*/ 95 w 320"/>
                <a:gd name="T35" fmla="*/ 11 h 510"/>
                <a:gd name="T36" fmla="*/ 165 w 320"/>
                <a:gd name="T37" fmla="*/ 0 h 510"/>
                <a:gd name="T38" fmla="*/ 243 w 320"/>
                <a:gd name="T39" fmla="*/ 11 h 510"/>
                <a:gd name="T40" fmla="*/ 312 w 320"/>
                <a:gd name="T41" fmla="*/ 35 h 510"/>
                <a:gd name="T42" fmla="*/ 295 w 320"/>
                <a:gd name="T43" fmla="*/ 95 h 510"/>
                <a:gd name="T44" fmla="*/ 233 w 320"/>
                <a:gd name="T45" fmla="*/ 68 h 510"/>
                <a:gd name="T46" fmla="*/ 165 w 320"/>
                <a:gd name="T47" fmla="*/ 56 h 510"/>
                <a:gd name="T48" fmla="*/ 103 w 320"/>
                <a:gd name="T49" fmla="*/ 75 h 510"/>
                <a:gd name="T50" fmla="*/ 81 w 320"/>
                <a:gd name="T51" fmla="*/ 123 h 510"/>
                <a:gd name="T52" fmla="*/ 90 w 320"/>
                <a:gd name="T53" fmla="*/ 149 h 510"/>
                <a:gd name="T54" fmla="*/ 112 w 320"/>
                <a:gd name="T55" fmla="*/ 172 h 510"/>
                <a:gd name="T56" fmla="*/ 145 w 320"/>
                <a:gd name="T57" fmla="*/ 193 h 510"/>
                <a:gd name="T58" fmla="*/ 184 w 320"/>
                <a:gd name="T59" fmla="*/ 213 h 510"/>
                <a:gd name="T60" fmla="*/ 239 w 320"/>
                <a:gd name="T61" fmla="*/ 245 h 510"/>
                <a:gd name="T62" fmla="*/ 282 w 320"/>
                <a:gd name="T63" fmla="*/ 281 h 510"/>
                <a:gd name="T64" fmla="*/ 310 w 320"/>
                <a:gd name="T65" fmla="*/ 324 h 510"/>
                <a:gd name="T66" fmla="*/ 320 w 320"/>
                <a:gd name="T67" fmla="*/ 379 h 510"/>
                <a:gd name="T68" fmla="*/ 310 w 320"/>
                <a:gd name="T69" fmla="*/ 429 h 510"/>
                <a:gd name="T70" fmla="*/ 279 w 320"/>
                <a:gd name="T71" fmla="*/ 471 h 510"/>
                <a:gd name="T72" fmla="*/ 227 w 320"/>
                <a:gd name="T73" fmla="*/ 499 h 510"/>
                <a:gd name="T74" fmla="*/ 156 w 320"/>
                <a:gd name="T75" fmla="*/ 510 h 510"/>
                <a:gd name="T76" fmla="*/ 109 w 320"/>
                <a:gd name="T77" fmla="*/ 506 h 510"/>
                <a:gd name="T78" fmla="*/ 65 w 320"/>
                <a:gd name="T79" fmla="*/ 497 h 510"/>
                <a:gd name="T80" fmla="*/ 28 w 320"/>
                <a:gd name="T81" fmla="*/ 487 h 510"/>
                <a:gd name="T82" fmla="*/ 0 w 320"/>
                <a:gd name="T83" fmla="*/ 477 h 510"/>
                <a:gd name="T84" fmla="*/ 15 w 320"/>
                <a:gd name="T85" fmla="*/ 4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510">
                  <a:moveTo>
                    <a:pt x="15" y="416"/>
                  </a:moveTo>
                  <a:cubicBezTo>
                    <a:pt x="35" y="426"/>
                    <a:pt x="56" y="434"/>
                    <a:pt x="81" y="441"/>
                  </a:cubicBezTo>
                  <a:cubicBezTo>
                    <a:pt x="105" y="449"/>
                    <a:pt x="129" y="452"/>
                    <a:pt x="151" y="452"/>
                  </a:cubicBezTo>
                  <a:cubicBezTo>
                    <a:pt x="162" y="452"/>
                    <a:pt x="173" y="451"/>
                    <a:pt x="183" y="448"/>
                  </a:cubicBezTo>
                  <a:cubicBezTo>
                    <a:pt x="194" y="445"/>
                    <a:pt x="203" y="441"/>
                    <a:pt x="212" y="435"/>
                  </a:cubicBezTo>
                  <a:cubicBezTo>
                    <a:pt x="220" y="430"/>
                    <a:pt x="227" y="422"/>
                    <a:pt x="232" y="414"/>
                  </a:cubicBezTo>
                  <a:cubicBezTo>
                    <a:pt x="237" y="405"/>
                    <a:pt x="240" y="395"/>
                    <a:pt x="240" y="383"/>
                  </a:cubicBezTo>
                  <a:cubicBezTo>
                    <a:pt x="240" y="372"/>
                    <a:pt x="237" y="362"/>
                    <a:pt x="231" y="353"/>
                  </a:cubicBezTo>
                  <a:cubicBezTo>
                    <a:pt x="226" y="344"/>
                    <a:pt x="218" y="336"/>
                    <a:pt x="209" y="328"/>
                  </a:cubicBezTo>
                  <a:cubicBezTo>
                    <a:pt x="199" y="320"/>
                    <a:pt x="189" y="313"/>
                    <a:pt x="176" y="306"/>
                  </a:cubicBezTo>
                  <a:cubicBezTo>
                    <a:pt x="164" y="299"/>
                    <a:pt x="151" y="292"/>
                    <a:pt x="138" y="285"/>
                  </a:cubicBezTo>
                  <a:cubicBezTo>
                    <a:pt x="122" y="277"/>
                    <a:pt x="106" y="268"/>
                    <a:pt x="90" y="258"/>
                  </a:cubicBezTo>
                  <a:cubicBezTo>
                    <a:pt x="75" y="249"/>
                    <a:pt x="60" y="239"/>
                    <a:pt x="48" y="227"/>
                  </a:cubicBezTo>
                  <a:cubicBezTo>
                    <a:pt x="35" y="215"/>
                    <a:pt x="25" y="201"/>
                    <a:pt x="17" y="185"/>
                  </a:cubicBezTo>
                  <a:cubicBezTo>
                    <a:pt x="9" y="170"/>
                    <a:pt x="5" y="151"/>
                    <a:pt x="5" y="130"/>
                  </a:cubicBezTo>
                  <a:cubicBezTo>
                    <a:pt x="5" y="112"/>
                    <a:pt x="8" y="96"/>
                    <a:pt x="15" y="80"/>
                  </a:cubicBezTo>
                  <a:cubicBezTo>
                    <a:pt x="22" y="64"/>
                    <a:pt x="32" y="51"/>
                    <a:pt x="45" y="39"/>
                  </a:cubicBezTo>
                  <a:cubicBezTo>
                    <a:pt x="59" y="27"/>
                    <a:pt x="75" y="18"/>
                    <a:pt x="95" y="11"/>
                  </a:cubicBezTo>
                  <a:cubicBezTo>
                    <a:pt x="115" y="4"/>
                    <a:pt x="138" y="0"/>
                    <a:pt x="165" y="0"/>
                  </a:cubicBezTo>
                  <a:cubicBezTo>
                    <a:pt x="192" y="0"/>
                    <a:pt x="218" y="4"/>
                    <a:pt x="243" y="11"/>
                  </a:cubicBezTo>
                  <a:cubicBezTo>
                    <a:pt x="267" y="18"/>
                    <a:pt x="290" y="26"/>
                    <a:pt x="312" y="35"/>
                  </a:cubicBezTo>
                  <a:cubicBezTo>
                    <a:pt x="295" y="95"/>
                    <a:pt x="295" y="95"/>
                    <a:pt x="295" y="95"/>
                  </a:cubicBezTo>
                  <a:cubicBezTo>
                    <a:pt x="277" y="85"/>
                    <a:pt x="256" y="76"/>
                    <a:pt x="233" y="68"/>
                  </a:cubicBezTo>
                  <a:cubicBezTo>
                    <a:pt x="210" y="60"/>
                    <a:pt x="188" y="56"/>
                    <a:pt x="165" y="56"/>
                  </a:cubicBezTo>
                  <a:cubicBezTo>
                    <a:pt x="138" y="56"/>
                    <a:pt x="117" y="62"/>
                    <a:pt x="103" y="75"/>
                  </a:cubicBezTo>
                  <a:cubicBezTo>
                    <a:pt x="89" y="88"/>
                    <a:pt x="81" y="104"/>
                    <a:pt x="81" y="123"/>
                  </a:cubicBezTo>
                  <a:cubicBezTo>
                    <a:pt x="81" y="132"/>
                    <a:pt x="84" y="141"/>
                    <a:pt x="90" y="149"/>
                  </a:cubicBezTo>
                  <a:cubicBezTo>
                    <a:pt x="96" y="157"/>
                    <a:pt x="103" y="164"/>
                    <a:pt x="112" y="172"/>
                  </a:cubicBezTo>
                  <a:cubicBezTo>
                    <a:pt x="122" y="179"/>
                    <a:pt x="133" y="186"/>
                    <a:pt x="145" y="193"/>
                  </a:cubicBezTo>
                  <a:cubicBezTo>
                    <a:pt x="157" y="200"/>
                    <a:pt x="170" y="207"/>
                    <a:pt x="184" y="213"/>
                  </a:cubicBezTo>
                  <a:cubicBezTo>
                    <a:pt x="204" y="224"/>
                    <a:pt x="222" y="234"/>
                    <a:pt x="239" y="245"/>
                  </a:cubicBezTo>
                  <a:cubicBezTo>
                    <a:pt x="256" y="256"/>
                    <a:pt x="270" y="268"/>
                    <a:pt x="282" y="281"/>
                  </a:cubicBezTo>
                  <a:cubicBezTo>
                    <a:pt x="294" y="293"/>
                    <a:pt x="304" y="308"/>
                    <a:pt x="310" y="324"/>
                  </a:cubicBezTo>
                  <a:cubicBezTo>
                    <a:pt x="317" y="340"/>
                    <a:pt x="320" y="359"/>
                    <a:pt x="320" y="379"/>
                  </a:cubicBezTo>
                  <a:cubicBezTo>
                    <a:pt x="320" y="397"/>
                    <a:pt x="317" y="413"/>
                    <a:pt x="310" y="429"/>
                  </a:cubicBezTo>
                  <a:cubicBezTo>
                    <a:pt x="303" y="445"/>
                    <a:pt x="293" y="459"/>
                    <a:pt x="279" y="471"/>
                  </a:cubicBezTo>
                  <a:cubicBezTo>
                    <a:pt x="265" y="482"/>
                    <a:pt x="248" y="492"/>
                    <a:pt x="227" y="499"/>
                  </a:cubicBezTo>
                  <a:cubicBezTo>
                    <a:pt x="207" y="506"/>
                    <a:pt x="183" y="510"/>
                    <a:pt x="156" y="510"/>
                  </a:cubicBezTo>
                  <a:cubicBezTo>
                    <a:pt x="140" y="510"/>
                    <a:pt x="124" y="508"/>
                    <a:pt x="109" y="506"/>
                  </a:cubicBezTo>
                  <a:cubicBezTo>
                    <a:pt x="93" y="503"/>
                    <a:pt x="79" y="501"/>
                    <a:pt x="65" y="497"/>
                  </a:cubicBezTo>
                  <a:cubicBezTo>
                    <a:pt x="52" y="494"/>
                    <a:pt x="39" y="491"/>
                    <a:pt x="28" y="487"/>
                  </a:cubicBezTo>
                  <a:cubicBezTo>
                    <a:pt x="17" y="484"/>
                    <a:pt x="7" y="480"/>
                    <a:pt x="0" y="477"/>
                  </a:cubicBezTo>
                  <a:lnTo>
                    <a:pt x="15" y="4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0" name="Freeform 23">
              <a:extLst>
                <a:ext uri="{FF2B5EF4-FFF2-40B4-BE49-F238E27FC236}">
                  <a16:creationId xmlns:a16="http://schemas.microsoft.com/office/drawing/2014/main" id="{9DC51636-CDCA-FB04-57E4-321366279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2326"/>
              <a:ext cx="376" cy="498"/>
            </a:xfrm>
            <a:custGeom>
              <a:avLst/>
              <a:gdLst>
                <a:gd name="T0" fmla="*/ 381 w 381"/>
                <a:gd name="T1" fmla="*/ 0 h 504"/>
                <a:gd name="T2" fmla="*/ 381 w 381"/>
                <a:gd name="T3" fmla="*/ 313 h 504"/>
                <a:gd name="T4" fmla="*/ 366 w 381"/>
                <a:gd name="T5" fmla="*/ 387 h 504"/>
                <a:gd name="T6" fmla="*/ 326 w 381"/>
                <a:gd name="T7" fmla="*/ 448 h 504"/>
                <a:gd name="T8" fmla="*/ 266 w 381"/>
                <a:gd name="T9" fmla="*/ 489 h 504"/>
                <a:gd name="T10" fmla="*/ 190 w 381"/>
                <a:gd name="T11" fmla="*/ 504 h 504"/>
                <a:gd name="T12" fmla="*/ 117 w 381"/>
                <a:gd name="T13" fmla="*/ 490 h 504"/>
                <a:gd name="T14" fmla="*/ 56 w 381"/>
                <a:gd name="T15" fmla="*/ 452 h 504"/>
                <a:gd name="T16" fmla="*/ 15 w 381"/>
                <a:gd name="T17" fmla="*/ 392 h 504"/>
                <a:gd name="T18" fmla="*/ 0 w 381"/>
                <a:gd name="T19" fmla="*/ 316 h 504"/>
                <a:gd name="T20" fmla="*/ 0 w 381"/>
                <a:gd name="T21" fmla="*/ 0 h 504"/>
                <a:gd name="T22" fmla="*/ 69 w 381"/>
                <a:gd name="T23" fmla="*/ 0 h 504"/>
                <a:gd name="T24" fmla="*/ 69 w 381"/>
                <a:gd name="T25" fmla="*/ 319 h 504"/>
                <a:gd name="T26" fmla="*/ 79 w 381"/>
                <a:gd name="T27" fmla="*/ 372 h 504"/>
                <a:gd name="T28" fmla="*/ 106 w 381"/>
                <a:gd name="T29" fmla="*/ 413 h 504"/>
                <a:gd name="T30" fmla="*/ 146 w 381"/>
                <a:gd name="T31" fmla="*/ 439 h 504"/>
                <a:gd name="T32" fmla="*/ 191 w 381"/>
                <a:gd name="T33" fmla="*/ 448 h 504"/>
                <a:gd name="T34" fmla="*/ 240 w 381"/>
                <a:gd name="T35" fmla="*/ 438 h 504"/>
                <a:gd name="T36" fmla="*/ 279 w 381"/>
                <a:gd name="T37" fmla="*/ 411 h 504"/>
                <a:gd name="T38" fmla="*/ 305 w 381"/>
                <a:gd name="T39" fmla="*/ 371 h 504"/>
                <a:gd name="T40" fmla="*/ 314 w 381"/>
                <a:gd name="T41" fmla="*/ 321 h 504"/>
                <a:gd name="T42" fmla="*/ 314 w 381"/>
                <a:gd name="T43" fmla="*/ 0 h 504"/>
                <a:gd name="T44" fmla="*/ 381 w 381"/>
                <a:gd name="T4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1" h="504">
                  <a:moveTo>
                    <a:pt x="381" y="0"/>
                  </a:moveTo>
                  <a:cubicBezTo>
                    <a:pt x="381" y="313"/>
                    <a:pt x="381" y="313"/>
                    <a:pt x="381" y="313"/>
                  </a:cubicBezTo>
                  <a:cubicBezTo>
                    <a:pt x="381" y="339"/>
                    <a:pt x="376" y="364"/>
                    <a:pt x="366" y="387"/>
                  </a:cubicBezTo>
                  <a:cubicBezTo>
                    <a:pt x="357" y="410"/>
                    <a:pt x="343" y="431"/>
                    <a:pt x="326" y="448"/>
                  </a:cubicBezTo>
                  <a:cubicBezTo>
                    <a:pt x="309" y="465"/>
                    <a:pt x="289" y="479"/>
                    <a:pt x="266" y="489"/>
                  </a:cubicBezTo>
                  <a:cubicBezTo>
                    <a:pt x="243" y="499"/>
                    <a:pt x="218" y="504"/>
                    <a:pt x="190" y="504"/>
                  </a:cubicBezTo>
                  <a:cubicBezTo>
                    <a:pt x="164" y="504"/>
                    <a:pt x="140" y="499"/>
                    <a:pt x="117" y="490"/>
                  </a:cubicBezTo>
                  <a:cubicBezTo>
                    <a:pt x="94" y="481"/>
                    <a:pt x="74" y="468"/>
                    <a:pt x="56" y="452"/>
                  </a:cubicBezTo>
                  <a:cubicBezTo>
                    <a:pt x="39" y="435"/>
                    <a:pt x="25" y="415"/>
                    <a:pt x="15" y="392"/>
                  </a:cubicBezTo>
                  <a:cubicBezTo>
                    <a:pt x="5" y="369"/>
                    <a:pt x="0" y="343"/>
                    <a:pt x="0" y="3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19"/>
                    <a:pt x="69" y="319"/>
                    <a:pt x="69" y="319"/>
                  </a:cubicBezTo>
                  <a:cubicBezTo>
                    <a:pt x="69" y="338"/>
                    <a:pt x="72" y="356"/>
                    <a:pt x="79" y="372"/>
                  </a:cubicBezTo>
                  <a:cubicBezTo>
                    <a:pt x="86" y="388"/>
                    <a:pt x="95" y="401"/>
                    <a:pt x="106" y="413"/>
                  </a:cubicBezTo>
                  <a:cubicBezTo>
                    <a:pt x="118" y="424"/>
                    <a:pt x="131" y="433"/>
                    <a:pt x="146" y="439"/>
                  </a:cubicBezTo>
                  <a:cubicBezTo>
                    <a:pt x="161" y="445"/>
                    <a:pt x="176" y="448"/>
                    <a:pt x="191" y="448"/>
                  </a:cubicBezTo>
                  <a:cubicBezTo>
                    <a:pt x="209" y="448"/>
                    <a:pt x="225" y="445"/>
                    <a:pt x="240" y="438"/>
                  </a:cubicBezTo>
                  <a:cubicBezTo>
                    <a:pt x="255" y="432"/>
                    <a:pt x="268" y="423"/>
                    <a:pt x="279" y="411"/>
                  </a:cubicBezTo>
                  <a:cubicBezTo>
                    <a:pt x="290" y="400"/>
                    <a:pt x="299" y="386"/>
                    <a:pt x="305" y="371"/>
                  </a:cubicBezTo>
                  <a:cubicBezTo>
                    <a:pt x="311" y="356"/>
                    <a:pt x="314" y="339"/>
                    <a:pt x="314" y="321"/>
                  </a:cubicBezTo>
                  <a:cubicBezTo>
                    <a:pt x="314" y="0"/>
                    <a:pt x="314" y="0"/>
                    <a:pt x="314" y="0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1" name="Freeform 24">
              <a:extLst>
                <a:ext uri="{FF2B5EF4-FFF2-40B4-BE49-F238E27FC236}">
                  <a16:creationId xmlns:a16="http://schemas.microsoft.com/office/drawing/2014/main" id="{6DD1B1D9-5AC3-8D03-EE30-7DFD5DDF3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2329"/>
              <a:ext cx="293" cy="492"/>
            </a:xfrm>
            <a:custGeom>
              <a:avLst/>
              <a:gdLst>
                <a:gd name="T0" fmla="*/ 293 w 293"/>
                <a:gd name="T1" fmla="*/ 437 h 492"/>
                <a:gd name="T2" fmla="*/ 293 w 293"/>
                <a:gd name="T3" fmla="*/ 492 h 492"/>
                <a:gd name="T4" fmla="*/ 0 w 293"/>
                <a:gd name="T5" fmla="*/ 492 h 492"/>
                <a:gd name="T6" fmla="*/ 0 w 293"/>
                <a:gd name="T7" fmla="*/ 0 h 492"/>
                <a:gd name="T8" fmla="*/ 73 w 293"/>
                <a:gd name="T9" fmla="*/ 0 h 492"/>
                <a:gd name="T10" fmla="*/ 73 w 293"/>
                <a:gd name="T11" fmla="*/ 437 h 492"/>
                <a:gd name="T12" fmla="*/ 293 w 293"/>
                <a:gd name="T13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492">
                  <a:moveTo>
                    <a:pt x="293" y="437"/>
                  </a:moveTo>
                  <a:lnTo>
                    <a:pt x="293" y="492"/>
                  </a:lnTo>
                  <a:lnTo>
                    <a:pt x="0" y="492"/>
                  </a:lnTo>
                  <a:lnTo>
                    <a:pt x="0" y="0"/>
                  </a:lnTo>
                  <a:lnTo>
                    <a:pt x="73" y="0"/>
                  </a:lnTo>
                  <a:lnTo>
                    <a:pt x="73" y="437"/>
                  </a:lnTo>
                  <a:lnTo>
                    <a:pt x="293" y="4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2" name="Freeform 25">
              <a:extLst>
                <a:ext uri="{FF2B5EF4-FFF2-40B4-BE49-F238E27FC236}">
                  <a16:creationId xmlns:a16="http://schemas.microsoft.com/office/drawing/2014/main" id="{A9D0D0C0-4240-72E9-4364-B5E14181A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" y="2329"/>
              <a:ext cx="366" cy="492"/>
            </a:xfrm>
            <a:custGeom>
              <a:avLst/>
              <a:gdLst>
                <a:gd name="T0" fmla="*/ 366 w 366"/>
                <a:gd name="T1" fmla="*/ 0 h 492"/>
                <a:gd name="T2" fmla="*/ 366 w 366"/>
                <a:gd name="T3" fmla="*/ 55 h 492"/>
                <a:gd name="T4" fmla="*/ 219 w 366"/>
                <a:gd name="T5" fmla="*/ 55 h 492"/>
                <a:gd name="T6" fmla="*/ 219 w 366"/>
                <a:gd name="T7" fmla="*/ 492 h 492"/>
                <a:gd name="T8" fmla="*/ 147 w 366"/>
                <a:gd name="T9" fmla="*/ 492 h 492"/>
                <a:gd name="T10" fmla="*/ 147 w 366"/>
                <a:gd name="T11" fmla="*/ 55 h 492"/>
                <a:gd name="T12" fmla="*/ 0 w 366"/>
                <a:gd name="T13" fmla="*/ 55 h 492"/>
                <a:gd name="T14" fmla="*/ 0 w 366"/>
                <a:gd name="T15" fmla="*/ 0 h 492"/>
                <a:gd name="T16" fmla="*/ 366 w 366"/>
                <a:gd name="T17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92">
                  <a:moveTo>
                    <a:pt x="366" y="0"/>
                  </a:moveTo>
                  <a:lnTo>
                    <a:pt x="366" y="55"/>
                  </a:lnTo>
                  <a:lnTo>
                    <a:pt x="219" y="55"/>
                  </a:lnTo>
                  <a:lnTo>
                    <a:pt x="219" y="492"/>
                  </a:lnTo>
                  <a:lnTo>
                    <a:pt x="147" y="492"/>
                  </a:lnTo>
                  <a:lnTo>
                    <a:pt x="147" y="55"/>
                  </a:lnTo>
                  <a:lnTo>
                    <a:pt x="0" y="55"/>
                  </a:lnTo>
                  <a:lnTo>
                    <a:pt x="0" y="0"/>
                  </a:lnTo>
                  <a:lnTo>
                    <a:pt x="3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3" name="Rectangle 26">
              <a:extLst>
                <a:ext uri="{FF2B5EF4-FFF2-40B4-BE49-F238E27FC236}">
                  <a16:creationId xmlns:a16="http://schemas.microsoft.com/office/drawing/2014/main" id="{2EC72785-79F3-6A69-1EB3-940601390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3" y="2329"/>
              <a:ext cx="72" cy="4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4" name="Freeform 27">
              <a:extLst>
                <a:ext uri="{FF2B5EF4-FFF2-40B4-BE49-F238E27FC236}">
                  <a16:creationId xmlns:a16="http://schemas.microsoft.com/office/drawing/2014/main" id="{5B796148-CB36-C471-049D-722990F32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8" y="2329"/>
              <a:ext cx="384" cy="492"/>
            </a:xfrm>
            <a:custGeom>
              <a:avLst/>
              <a:gdLst>
                <a:gd name="T0" fmla="*/ 60 w 384"/>
                <a:gd name="T1" fmla="*/ 492 h 492"/>
                <a:gd name="T2" fmla="*/ 0 w 384"/>
                <a:gd name="T3" fmla="*/ 492 h 492"/>
                <a:gd name="T4" fmla="*/ 0 w 384"/>
                <a:gd name="T5" fmla="*/ 0 h 492"/>
                <a:gd name="T6" fmla="*/ 68 w 384"/>
                <a:gd name="T7" fmla="*/ 0 h 492"/>
                <a:gd name="T8" fmla="*/ 324 w 384"/>
                <a:gd name="T9" fmla="*/ 372 h 492"/>
                <a:gd name="T10" fmla="*/ 324 w 384"/>
                <a:gd name="T11" fmla="*/ 0 h 492"/>
                <a:gd name="T12" fmla="*/ 384 w 384"/>
                <a:gd name="T13" fmla="*/ 0 h 492"/>
                <a:gd name="T14" fmla="*/ 384 w 384"/>
                <a:gd name="T15" fmla="*/ 492 h 492"/>
                <a:gd name="T16" fmla="*/ 321 w 384"/>
                <a:gd name="T17" fmla="*/ 492 h 492"/>
                <a:gd name="T18" fmla="*/ 60 w 384"/>
                <a:gd name="T19" fmla="*/ 115 h 492"/>
                <a:gd name="T20" fmla="*/ 60 w 384"/>
                <a:gd name="T21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4" h="492">
                  <a:moveTo>
                    <a:pt x="60" y="492"/>
                  </a:moveTo>
                  <a:lnTo>
                    <a:pt x="0" y="492"/>
                  </a:lnTo>
                  <a:lnTo>
                    <a:pt x="0" y="0"/>
                  </a:lnTo>
                  <a:lnTo>
                    <a:pt x="68" y="0"/>
                  </a:lnTo>
                  <a:lnTo>
                    <a:pt x="324" y="372"/>
                  </a:lnTo>
                  <a:lnTo>
                    <a:pt x="324" y="0"/>
                  </a:lnTo>
                  <a:lnTo>
                    <a:pt x="384" y="0"/>
                  </a:lnTo>
                  <a:lnTo>
                    <a:pt x="384" y="492"/>
                  </a:lnTo>
                  <a:lnTo>
                    <a:pt x="321" y="492"/>
                  </a:lnTo>
                  <a:lnTo>
                    <a:pt x="60" y="115"/>
                  </a:lnTo>
                  <a:lnTo>
                    <a:pt x="60" y="4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  <p:sp>
          <p:nvSpPr>
            <p:cNvPr id="55" name="Freeform 28">
              <a:extLst>
                <a:ext uri="{FF2B5EF4-FFF2-40B4-BE49-F238E27FC236}">
                  <a16:creationId xmlns:a16="http://schemas.microsoft.com/office/drawing/2014/main" id="{87C1D77C-055E-5082-4AD6-C776A83E0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" y="2324"/>
              <a:ext cx="399" cy="503"/>
            </a:xfrm>
            <a:custGeom>
              <a:avLst/>
              <a:gdLst>
                <a:gd name="T0" fmla="*/ 404 w 404"/>
                <a:gd name="T1" fmla="*/ 237 h 510"/>
                <a:gd name="T2" fmla="*/ 404 w 404"/>
                <a:gd name="T3" fmla="*/ 473 h 510"/>
                <a:gd name="T4" fmla="*/ 314 w 404"/>
                <a:gd name="T5" fmla="*/ 501 h 510"/>
                <a:gd name="T6" fmla="*/ 236 w 404"/>
                <a:gd name="T7" fmla="*/ 510 h 510"/>
                <a:gd name="T8" fmla="*/ 144 w 404"/>
                <a:gd name="T9" fmla="*/ 492 h 510"/>
                <a:gd name="T10" fmla="*/ 69 w 404"/>
                <a:gd name="T11" fmla="*/ 443 h 510"/>
                <a:gd name="T12" fmla="*/ 19 w 404"/>
                <a:gd name="T13" fmla="*/ 363 h 510"/>
                <a:gd name="T14" fmla="*/ 0 w 404"/>
                <a:gd name="T15" fmla="*/ 257 h 510"/>
                <a:gd name="T16" fmla="*/ 18 w 404"/>
                <a:gd name="T17" fmla="*/ 152 h 510"/>
                <a:gd name="T18" fmla="*/ 68 w 404"/>
                <a:gd name="T19" fmla="*/ 70 h 510"/>
                <a:gd name="T20" fmla="*/ 143 w 404"/>
                <a:gd name="T21" fmla="*/ 18 h 510"/>
                <a:gd name="T22" fmla="*/ 236 w 404"/>
                <a:gd name="T23" fmla="*/ 0 h 510"/>
                <a:gd name="T24" fmla="*/ 326 w 404"/>
                <a:gd name="T25" fmla="*/ 15 h 510"/>
                <a:gd name="T26" fmla="*/ 403 w 404"/>
                <a:gd name="T27" fmla="*/ 50 h 510"/>
                <a:gd name="T28" fmla="*/ 388 w 404"/>
                <a:gd name="T29" fmla="*/ 108 h 510"/>
                <a:gd name="T30" fmla="*/ 319 w 404"/>
                <a:gd name="T31" fmla="*/ 71 h 510"/>
                <a:gd name="T32" fmla="*/ 235 w 404"/>
                <a:gd name="T33" fmla="*/ 56 h 510"/>
                <a:gd name="T34" fmla="*/ 170 w 404"/>
                <a:gd name="T35" fmla="*/ 71 h 510"/>
                <a:gd name="T36" fmla="*/ 120 w 404"/>
                <a:gd name="T37" fmla="*/ 113 h 510"/>
                <a:gd name="T38" fmla="*/ 89 w 404"/>
                <a:gd name="T39" fmla="*/ 176 h 510"/>
                <a:gd name="T40" fmla="*/ 77 w 404"/>
                <a:gd name="T41" fmla="*/ 254 h 510"/>
                <a:gd name="T42" fmla="*/ 89 w 404"/>
                <a:gd name="T43" fmla="*/ 336 h 510"/>
                <a:gd name="T44" fmla="*/ 123 w 404"/>
                <a:gd name="T45" fmla="*/ 399 h 510"/>
                <a:gd name="T46" fmla="*/ 175 w 404"/>
                <a:gd name="T47" fmla="*/ 440 h 510"/>
                <a:gd name="T48" fmla="*/ 240 w 404"/>
                <a:gd name="T49" fmla="*/ 454 h 510"/>
                <a:gd name="T50" fmla="*/ 284 w 404"/>
                <a:gd name="T51" fmla="*/ 449 h 510"/>
                <a:gd name="T52" fmla="*/ 331 w 404"/>
                <a:gd name="T53" fmla="*/ 437 h 510"/>
                <a:gd name="T54" fmla="*/ 331 w 404"/>
                <a:gd name="T55" fmla="*/ 293 h 510"/>
                <a:gd name="T56" fmla="*/ 230 w 404"/>
                <a:gd name="T57" fmla="*/ 293 h 510"/>
                <a:gd name="T58" fmla="*/ 230 w 404"/>
                <a:gd name="T59" fmla="*/ 237 h 510"/>
                <a:gd name="T60" fmla="*/ 404 w 404"/>
                <a:gd name="T61" fmla="*/ 23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4" h="510">
                  <a:moveTo>
                    <a:pt x="404" y="237"/>
                  </a:moveTo>
                  <a:cubicBezTo>
                    <a:pt x="404" y="473"/>
                    <a:pt x="404" y="473"/>
                    <a:pt x="404" y="473"/>
                  </a:cubicBezTo>
                  <a:cubicBezTo>
                    <a:pt x="372" y="486"/>
                    <a:pt x="342" y="495"/>
                    <a:pt x="314" y="501"/>
                  </a:cubicBezTo>
                  <a:cubicBezTo>
                    <a:pt x="286" y="507"/>
                    <a:pt x="260" y="510"/>
                    <a:pt x="236" y="510"/>
                  </a:cubicBezTo>
                  <a:cubicBezTo>
                    <a:pt x="204" y="510"/>
                    <a:pt x="173" y="504"/>
                    <a:pt x="144" y="492"/>
                  </a:cubicBezTo>
                  <a:cubicBezTo>
                    <a:pt x="116" y="481"/>
                    <a:pt x="91" y="464"/>
                    <a:pt x="69" y="443"/>
                  </a:cubicBezTo>
                  <a:cubicBezTo>
                    <a:pt x="48" y="421"/>
                    <a:pt x="31" y="394"/>
                    <a:pt x="19" y="363"/>
                  </a:cubicBezTo>
                  <a:cubicBezTo>
                    <a:pt x="6" y="332"/>
                    <a:pt x="0" y="297"/>
                    <a:pt x="0" y="257"/>
                  </a:cubicBezTo>
                  <a:cubicBezTo>
                    <a:pt x="0" y="218"/>
                    <a:pt x="6" y="183"/>
                    <a:pt x="18" y="152"/>
                  </a:cubicBezTo>
                  <a:cubicBezTo>
                    <a:pt x="31" y="120"/>
                    <a:pt x="47" y="93"/>
                    <a:pt x="68" y="70"/>
                  </a:cubicBezTo>
                  <a:cubicBezTo>
                    <a:pt x="89" y="48"/>
                    <a:pt x="114" y="31"/>
                    <a:pt x="143" y="18"/>
                  </a:cubicBezTo>
                  <a:cubicBezTo>
                    <a:pt x="172" y="6"/>
                    <a:pt x="203" y="0"/>
                    <a:pt x="236" y="0"/>
                  </a:cubicBezTo>
                  <a:cubicBezTo>
                    <a:pt x="268" y="0"/>
                    <a:pt x="298" y="5"/>
                    <a:pt x="326" y="15"/>
                  </a:cubicBezTo>
                  <a:cubicBezTo>
                    <a:pt x="354" y="24"/>
                    <a:pt x="380" y="36"/>
                    <a:pt x="403" y="50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68" y="93"/>
                    <a:pt x="345" y="81"/>
                    <a:pt x="319" y="71"/>
                  </a:cubicBezTo>
                  <a:cubicBezTo>
                    <a:pt x="294" y="61"/>
                    <a:pt x="266" y="56"/>
                    <a:pt x="235" y="56"/>
                  </a:cubicBezTo>
                  <a:cubicBezTo>
                    <a:pt x="211" y="56"/>
                    <a:pt x="189" y="61"/>
                    <a:pt x="170" y="71"/>
                  </a:cubicBezTo>
                  <a:cubicBezTo>
                    <a:pt x="150" y="81"/>
                    <a:pt x="134" y="95"/>
                    <a:pt x="120" y="113"/>
                  </a:cubicBezTo>
                  <a:cubicBezTo>
                    <a:pt x="107" y="130"/>
                    <a:pt x="96" y="151"/>
                    <a:pt x="89" y="176"/>
                  </a:cubicBezTo>
                  <a:cubicBezTo>
                    <a:pt x="81" y="200"/>
                    <a:pt x="77" y="226"/>
                    <a:pt x="77" y="254"/>
                  </a:cubicBezTo>
                  <a:cubicBezTo>
                    <a:pt x="77" y="284"/>
                    <a:pt x="81" y="312"/>
                    <a:pt x="89" y="336"/>
                  </a:cubicBezTo>
                  <a:cubicBezTo>
                    <a:pt x="97" y="361"/>
                    <a:pt x="109" y="382"/>
                    <a:pt x="123" y="399"/>
                  </a:cubicBezTo>
                  <a:cubicBezTo>
                    <a:pt x="138" y="417"/>
                    <a:pt x="155" y="430"/>
                    <a:pt x="175" y="440"/>
                  </a:cubicBezTo>
                  <a:cubicBezTo>
                    <a:pt x="195" y="449"/>
                    <a:pt x="217" y="454"/>
                    <a:pt x="240" y="454"/>
                  </a:cubicBezTo>
                  <a:cubicBezTo>
                    <a:pt x="254" y="454"/>
                    <a:pt x="268" y="452"/>
                    <a:pt x="284" y="449"/>
                  </a:cubicBezTo>
                  <a:cubicBezTo>
                    <a:pt x="299" y="446"/>
                    <a:pt x="315" y="442"/>
                    <a:pt x="331" y="437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30" y="237"/>
                    <a:pt x="230" y="237"/>
                    <a:pt x="230" y="237"/>
                  </a:cubicBezTo>
                  <a:lnTo>
                    <a:pt x="404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2D5291"/>
                </a:solidFill>
              </a:endParaRPr>
            </a:p>
          </p:txBody>
        </p:sp>
      </p:grpSp>
      <p:sp>
        <p:nvSpPr>
          <p:cNvPr id="370" name="Freeform 64">
            <a:extLst>
              <a:ext uri="{FF2B5EF4-FFF2-40B4-BE49-F238E27FC236}">
                <a16:creationId xmlns:a16="http://schemas.microsoft.com/office/drawing/2014/main" id="{B21DFAC2-0C1A-C148-F295-0A200F435E8A}"/>
              </a:ext>
            </a:extLst>
          </p:cNvPr>
          <p:cNvSpPr>
            <a:spLocks/>
          </p:cNvSpPr>
          <p:nvPr/>
        </p:nvSpPr>
        <p:spPr bwMode="auto">
          <a:xfrm>
            <a:off x="6534452" y="847537"/>
            <a:ext cx="1134192" cy="1217962"/>
          </a:xfrm>
          <a:custGeom>
            <a:avLst/>
            <a:gdLst>
              <a:gd name="T0" fmla="*/ 679 w 1191"/>
              <a:gd name="T1" fmla="*/ 59 h 1249"/>
              <a:gd name="T2" fmla="*/ 634 w 1191"/>
              <a:gd name="T3" fmla="*/ 151 h 1249"/>
              <a:gd name="T4" fmla="*/ 548 w 1191"/>
              <a:gd name="T5" fmla="*/ 114 h 1249"/>
              <a:gd name="T6" fmla="*/ 517 w 1191"/>
              <a:gd name="T7" fmla="*/ 193 h 1249"/>
              <a:gd name="T8" fmla="*/ 459 w 1191"/>
              <a:gd name="T9" fmla="*/ 228 h 1249"/>
              <a:gd name="T10" fmla="*/ 367 w 1191"/>
              <a:gd name="T11" fmla="*/ 267 h 1249"/>
              <a:gd name="T12" fmla="*/ 332 w 1191"/>
              <a:gd name="T13" fmla="*/ 212 h 1249"/>
              <a:gd name="T14" fmla="*/ 308 w 1191"/>
              <a:gd name="T15" fmla="*/ 169 h 1249"/>
              <a:gd name="T16" fmla="*/ 268 w 1191"/>
              <a:gd name="T17" fmla="*/ 163 h 1249"/>
              <a:gd name="T18" fmla="*/ 163 w 1191"/>
              <a:gd name="T19" fmla="*/ 149 h 1249"/>
              <a:gd name="T20" fmla="*/ 40 w 1191"/>
              <a:gd name="T21" fmla="*/ 171 h 1249"/>
              <a:gd name="T22" fmla="*/ 80 w 1191"/>
              <a:gd name="T23" fmla="*/ 246 h 1249"/>
              <a:gd name="T24" fmla="*/ 171 w 1191"/>
              <a:gd name="T25" fmla="*/ 311 h 1249"/>
              <a:gd name="T26" fmla="*/ 82 w 1191"/>
              <a:gd name="T27" fmla="*/ 327 h 1249"/>
              <a:gd name="T28" fmla="*/ 47 w 1191"/>
              <a:gd name="T29" fmla="*/ 365 h 1249"/>
              <a:gd name="T30" fmla="*/ 22 w 1191"/>
              <a:gd name="T31" fmla="*/ 444 h 1249"/>
              <a:gd name="T32" fmla="*/ 134 w 1191"/>
              <a:gd name="T33" fmla="*/ 487 h 1249"/>
              <a:gd name="T34" fmla="*/ 143 w 1191"/>
              <a:gd name="T35" fmla="*/ 585 h 1249"/>
              <a:gd name="T36" fmla="*/ 91 w 1191"/>
              <a:gd name="T37" fmla="*/ 701 h 1249"/>
              <a:gd name="T38" fmla="*/ 177 w 1191"/>
              <a:gd name="T39" fmla="*/ 776 h 1249"/>
              <a:gd name="T40" fmla="*/ 154 w 1191"/>
              <a:gd name="T41" fmla="*/ 865 h 1249"/>
              <a:gd name="T42" fmla="*/ 225 w 1191"/>
              <a:gd name="T43" fmla="*/ 961 h 1249"/>
              <a:gd name="T44" fmla="*/ 304 w 1191"/>
              <a:gd name="T45" fmla="*/ 974 h 1249"/>
              <a:gd name="T46" fmla="*/ 405 w 1191"/>
              <a:gd name="T47" fmla="*/ 962 h 1249"/>
              <a:gd name="T48" fmla="*/ 452 w 1191"/>
              <a:gd name="T49" fmla="*/ 978 h 1249"/>
              <a:gd name="T50" fmla="*/ 462 w 1191"/>
              <a:gd name="T51" fmla="*/ 1001 h 1249"/>
              <a:gd name="T52" fmla="*/ 468 w 1191"/>
              <a:gd name="T53" fmla="*/ 1022 h 1249"/>
              <a:gd name="T54" fmla="*/ 468 w 1191"/>
              <a:gd name="T55" fmla="*/ 1042 h 1249"/>
              <a:gd name="T56" fmla="*/ 514 w 1191"/>
              <a:gd name="T57" fmla="*/ 1084 h 1249"/>
              <a:gd name="T58" fmla="*/ 531 w 1191"/>
              <a:gd name="T59" fmla="*/ 1189 h 1249"/>
              <a:gd name="T60" fmla="*/ 603 w 1191"/>
              <a:gd name="T61" fmla="*/ 1221 h 1249"/>
              <a:gd name="T62" fmla="*/ 705 w 1191"/>
              <a:gd name="T63" fmla="*/ 1210 h 1249"/>
              <a:gd name="T64" fmla="*/ 833 w 1191"/>
              <a:gd name="T65" fmla="*/ 1169 h 1249"/>
              <a:gd name="T66" fmla="*/ 915 w 1191"/>
              <a:gd name="T67" fmla="*/ 1063 h 1249"/>
              <a:gd name="T68" fmla="*/ 887 w 1191"/>
              <a:gd name="T69" fmla="*/ 1030 h 1249"/>
              <a:gd name="T70" fmla="*/ 837 w 1191"/>
              <a:gd name="T71" fmla="*/ 1029 h 1249"/>
              <a:gd name="T72" fmla="*/ 841 w 1191"/>
              <a:gd name="T73" fmla="*/ 963 h 1249"/>
              <a:gd name="T74" fmla="*/ 741 w 1191"/>
              <a:gd name="T75" fmla="*/ 871 h 1249"/>
              <a:gd name="T76" fmla="*/ 778 w 1191"/>
              <a:gd name="T77" fmla="*/ 782 h 1249"/>
              <a:gd name="T78" fmla="*/ 786 w 1191"/>
              <a:gd name="T79" fmla="*/ 672 h 1249"/>
              <a:gd name="T80" fmla="*/ 797 w 1191"/>
              <a:gd name="T81" fmla="*/ 600 h 1249"/>
              <a:gd name="T82" fmla="*/ 905 w 1191"/>
              <a:gd name="T83" fmla="*/ 551 h 1249"/>
              <a:gd name="T84" fmla="*/ 1053 w 1191"/>
              <a:gd name="T85" fmla="*/ 483 h 1249"/>
              <a:gd name="T86" fmla="*/ 1083 w 1191"/>
              <a:gd name="T87" fmla="*/ 332 h 1249"/>
              <a:gd name="T88" fmla="*/ 1191 w 1191"/>
              <a:gd name="T89" fmla="*/ 239 h 1249"/>
              <a:gd name="T90" fmla="*/ 1180 w 1191"/>
              <a:gd name="T91" fmla="*/ 54 h 1249"/>
              <a:gd name="T92" fmla="*/ 1042 w 1191"/>
              <a:gd name="T93" fmla="*/ 96 h 1249"/>
              <a:gd name="T94" fmla="*/ 858 w 1191"/>
              <a:gd name="T95" fmla="*/ 24 h 1249"/>
              <a:gd name="T96" fmla="*/ 774 w 1191"/>
              <a:gd name="T97" fmla="*/ 37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91" h="1249">
                <a:moveTo>
                  <a:pt x="774" y="37"/>
                </a:moveTo>
                <a:lnTo>
                  <a:pt x="716" y="58"/>
                </a:lnTo>
                <a:lnTo>
                  <a:pt x="679" y="59"/>
                </a:lnTo>
                <a:lnTo>
                  <a:pt x="671" y="90"/>
                </a:lnTo>
                <a:lnTo>
                  <a:pt x="668" y="130"/>
                </a:lnTo>
                <a:lnTo>
                  <a:pt x="634" y="151"/>
                </a:lnTo>
                <a:lnTo>
                  <a:pt x="611" y="137"/>
                </a:lnTo>
                <a:lnTo>
                  <a:pt x="583" y="112"/>
                </a:lnTo>
                <a:lnTo>
                  <a:pt x="548" y="114"/>
                </a:lnTo>
                <a:lnTo>
                  <a:pt x="531" y="147"/>
                </a:lnTo>
                <a:lnTo>
                  <a:pt x="513" y="170"/>
                </a:lnTo>
                <a:lnTo>
                  <a:pt x="517" y="193"/>
                </a:lnTo>
                <a:lnTo>
                  <a:pt x="519" y="223"/>
                </a:lnTo>
                <a:lnTo>
                  <a:pt x="491" y="245"/>
                </a:lnTo>
                <a:lnTo>
                  <a:pt x="459" y="228"/>
                </a:lnTo>
                <a:lnTo>
                  <a:pt x="415" y="249"/>
                </a:lnTo>
                <a:lnTo>
                  <a:pt x="394" y="267"/>
                </a:lnTo>
                <a:lnTo>
                  <a:pt x="367" y="267"/>
                </a:lnTo>
                <a:lnTo>
                  <a:pt x="343" y="235"/>
                </a:lnTo>
                <a:lnTo>
                  <a:pt x="338" y="223"/>
                </a:lnTo>
                <a:lnTo>
                  <a:pt x="332" y="212"/>
                </a:lnTo>
                <a:lnTo>
                  <a:pt x="326" y="201"/>
                </a:lnTo>
                <a:lnTo>
                  <a:pt x="320" y="189"/>
                </a:lnTo>
                <a:lnTo>
                  <a:pt x="308" y="169"/>
                </a:lnTo>
                <a:lnTo>
                  <a:pt x="303" y="160"/>
                </a:lnTo>
                <a:lnTo>
                  <a:pt x="297" y="150"/>
                </a:lnTo>
                <a:lnTo>
                  <a:pt x="268" y="163"/>
                </a:lnTo>
                <a:lnTo>
                  <a:pt x="234" y="174"/>
                </a:lnTo>
                <a:lnTo>
                  <a:pt x="214" y="167"/>
                </a:lnTo>
                <a:lnTo>
                  <a:pt x="163" y="149"/>
                </a:lnTo>
                <a:lnTo>
                  <a:pt x="121" y="118"/>
                </a:lnTo>
                <a:lnTo>
                  <a:pt x="73" y="135"/>
                </a:lnTo>
                <a:lnTo>
                  <a:pt x="40" y="171"/>
                </a:lnTo>
                <a:lnTo>
                  <a:pt x="34" y="190"/>
                </a:lnTo>
                <a:lnTo>
                  <a:pt x="55" y="214"/>
                </a:lnTo>
                <a:lnTo>
                  <a:pt x="80" y="246"/>
                </a:lnTo>
                <a:lnTo>
                  <a:pt x="102" y="261"/>
                </a:lnTo>
                <a:lnTo>
                  <a:pt x="143" y="270"/>
                </a:lnTo>
                <a:lnTo>
                  <a:pt x="171" y="311"/>
                </a:lnTo>
                <a:lnTo>
                  <a:pt x="156" y="351"/>
                </a:lnTo>
                <a:lnTo>
                  <a:pt x="123" y="355"/>
                </a:lnTo>
                <a:lnTo>
                  <a:pt x="82" y="327"/>
                </a:lnTo>
                <a:lnTo>
                  <a:pt x="52" y="312"/>
                </a:lnTo>
                <a:lnTo>
                  <a:pt x="41" y="339"/>
                </a:lnTo>
                <a:lnTo>
                  <a:pt x="47" y="365"/>
                </a:lnTo>
                <a:lnTo>
                  <a:pt x="30" y="389"/>
                </a:lnTo>
                <a:lnTo>
                  <a:pt x="0" y="423"/>
                </a:lnTo>
                <a:lnTo>
                  <a:pt x="22" y="444"/>
                </a:lnTo>
                <a:lnTo>
                  <a:pt x="57" y="454"/>
                </a:lnTo>
                <a:lnTo>
                  <a:pt x="97" y="461"/>
                </a:lnTo>
                <a:lnTo>
                  <a:pt x="134" y="487"/>
                </a:lnTo>
                <a:lnTo>
                  <a:pt x="157" y="524"/>
                </a:lnTo>
                <a:lnTo>
                  <a:pt x="168" y="548"/>
                </a:lnTo>
                <a:lnTo>
                  <a:pt x="143" y="585"/>
                </a:lnTo>
                <a:lnTo>
                  <a:pt x="116" y="622"/>
                </a:lnTo>
                <a:lnTo>
                  <a:pt x="97" y="664"/>
                </a:lnTo>
                <a:lnTo>
                  <a:pt x="91" y="701"/>
                </a:lnTo>
                <a:lnTo>
                  <a:pt x="117" y="726"/>
                </a:lnTo>
                <a:lnTo>
                  <a:pt x="149" y="747"/>
                </a:lnTo>
                <a:lnTo>
                  <a:pt x="177" y="776"/>
                </a:lnTo>
                <a:lnTo>
                  <a:pt x="187" y="799"/>
                </a:lnTo>
                <a:lnTo>
                  <a:pt x="174" y="837"/>
                </a:lnTo>
                <a:lnTo>
                  <a:pt x="154" y="865"/>
                </a:lnTo>
                <a:lnTo>
                  <a:pt x="121" y="882"/>
                </a:lnTo>
                <a:lnTo>
                  <a:pt x="186" y="941"/>
                </a:lnTo>
                <a:lnTo>
                  <a:pt x="225" y="961"/>
                </a:lnTo>
                <a:lnTo>
                  <a:pt x="257" y="958"/>
                </a:lnTo>
                <a:lnTo>
                  <a:pt x="282" y="964"/>
                </a:lnTo>
                <a:lnTo>
                  <a:pt x="304" y="974"/>
                </a:lnTo>
                <a:lnTo>
                  <a:pt x="329" y="970"/>
                </a:lnTo>
                <a:lnTo>
                  <a:pt x="374" y="975"/>
                </a:lnTo>
                <a:lnTo>
                  <a:pt x="405" y="962"/>
                </a:lnTo>
                <a:lnTo>
                  <a:pt x="439" y="964"/>
                </a:lnTo>
                <a:lnTo>
                  <a:pt x="446" y="971"/>
                </a:lnTo>
                <a:lnTo>
                  <a:pt x="452" y="978"/>
                </a:lnTo>
                <a:lnTo>
                  <a:pt x="457" y="987"/>
                </a:lnTo>
                <a:lnTo>
                  <a:pt x="460" y="995"/>
                </a:lnTo>
                <a:lnTo>
                  <a:pt x="462" y="1001"/>
                </a:lnTo>
                <a:lnTo>
                  <a:pt x="465" y="1008"/>
                </a:lnTo>
                <a:lnTo>
                  <a:pt x="467" y="1015"/>
                </a:lnTo>
                <a:lnTo>
                  <a:pt x="468" y="1022"/>
                </a:lnTo>
                <a:lnTo>
                  <a:pt x="468" y="1029"/>
                </a:lnTo>
                <a:lnTo>
                  <a:pt x="468" y="1035"/>
                </a:lnTo>
                <a:lnTo>
                  <a:pt x="468" y="1042"/>
                </a:lnTo>
                <a:lnTo>
                  <a:pt x="467" y="1049"/>
                </a:lnTo>
                <a:lnTo>
                  <a:pt x="499" y="1054"/>
                </a:lnTo>
                <a:lnTo>
                  <a:pt x="514" y="1084"/>
                </a:lnTo>
                <a:lnTo>
                  <a:pt x="516" y="1121"/>
                </a:lnTo>
                <a:lnTo>
                  <a:pt x="520" y="1159"/>
                </a:lnTo>
                <a:lnTo>
                  <a:pt x="531" y="1189"/>
                </a:lnTo>
                <a:lnTo>
                  <a:pt x="568" y="1196"/>
                </a:lnTo>
                <a:lnTo>
                  <a:pt x="597" y="1190"/>
                </a:lnTo>
                <a:lnTo>
                  <a:pt x="603" y="1221"/>
                </a:lnTo>
                <a:lnTo>
                  <a:pt x="582" y="1248"/>
                </a:lnTo>
                <a:lnTo>
                  <a:pt x="637" y="1249"/>
                </a:lnTo>
                <a:lnTo>
                  <a:pt x="705" y="1210"/>
                </a:lnTo>
                <a:lnTo>
                  <a:pt x="729" y="1183"/>
                </a:lnTo>
                <a:lnTo>
                  <a:pt x="779" y="1180"/>
                </a:lnTo>
                <a:lnTo>
                  <a:pt x="833" y="1169"/>
                </a:lnTo>
                <a:lnTo>
                  <a:pt x="873" y="1141"/>
                </a:lnTo>
                <a:lnTo>
                  <a:pt x="889" y="1106"/>
                </a:lnTo>
                <a:lnTo>
                  <a:pt x="915" y="1063"/>
                </a:lnTo>
                <a:lnTo>
                  <a:pt x="922" y="1034"/>
                </a:lnTo>
                <a:lnTo>
                  <a:pt x="905" y="1032"/>
                </a:lnTo>
                <a:lnTo>
                  <a:pt x="887" y="1030"/>
                </a:lnTo>
                <a:lnTo>
                  <a:pt x="871" y="1029"/>
                </a:lnTo>
                <a:lnTo>
                  <a:pt x="854" y="1029"/>
                </a:lnTo>
                <a:lnTo>
                  <a:pt x="837" y="1029"/>
                </a:lnTo>
                <a:lnTo>
                  <a:pt x="821" y="1029"/>
                </a:lnTo>
                <a:lnTo>
                  <a:pt x="829" y="993"/>
                </a:lnTo>
                <a:lnTo>
                  <a:pt x="841" y="963"/>
                </a:lnTo>
                <a:lnTo>
                  <a:pt x="811" y="933"/>
                </a:lnTo>
                <a:lnTo>
                  <a:pt x="779" y="896"/>
                </a:lnTo>
                <a:lnTo>
                  <a:pt x="741" y="871"/>
                </a:lnTo>
                <a:lnTo>
                  <a:pt x="745" y="838"/>
                </a:lnTo>
                <a:lnTo>
                  <a:pt x="768" y="802"/>
                </a:lnTo>
                <a:lnTo>
                  <a:pt x="778" y="782"/>
                </a:lnTo>
                <a:lnTo>
                  <a:pt x="805" y="740"/>
                </a:lnTo>
                <a:lnTo>
                  <a:pt x="803" y="707"/>
                </a:lnTo>
                <a:lnTo>
                  <a:pt x="786" y="672"/>
                </a:lnTo>
                <a:lnTo>
                  <a:pt x="754" y="646"/>
                </a:lnTo>
                <a:lnTo>
                  <a:pt x="766" y="611"/>
                </a:lnTo>
                <a:lnTo>
                  <a:pt x="797" y="600"/>
                </a:lnTo>
                <a:lnTo>
                  <a:pt x="822" y="571"/>
                </a:lnTo>
                <a:lnTo>
                  <a:pt x="854" y="547"/>
                </a:lnTo>
                <a:lnTo>
                  <a:pt x="905" y="551"/>
                </a:lnTo>
                <a:lnTo>
                  <a:pt x="969" y="548"/>
                </a:lnTo>
                <a:lnTo>
                  <a:pt x="1019" y="527"/>
                </a:lnTo>
                <a:lnTo>
                  <a:pt x="1053" y="483"/>
                </a:lnTo>
                <a:lnTo>
                  <a:pt x="1070" y="427"/>
                </a:lnTo>
                <a:lnTo>
                  <a:pt x="1083" y="379"/>
                </a:lnTo>
                <a:lnTo>
                  <a:pt x="1083" y="332"/>
                </a:lnTo>
                <a:lnTo>
                  <a:pt x="1138" y="301"/>
                </a:lnTo>
                <a:lnTo>
                  <a:pt x="1174" y="274"/>
                </a:lnTo>
                <a:lnTo>
                  <a:pt x="1191" y="239"/>
                </a:lnTo>
                <a:lnTo>
                  <a:pt x="1188" y="196"/>
                </a:lnTo>
                <a:lnTo>
                  <a:pt x="1188" y="141"/>
                </a:lnTo>
                <a:lnTo>
                  <a:pt x="1180" y="54"/>
                </a:lnTo>
                <a:lnTo>
                  <a:pt x="1137" y="58"/>
                </a:lnTo>
                <a:lnTo>
                  <a:pt x="1069" y="88"/>
                </a:lnTo>
                <a:lnTo>
                  <a:pt x="1042" y="96"/>
                </a:lnTo>
                <a:lnTo>
                  <a:pt x="997" y="86"/>
                </a:lnTo>
                <a:lnTo>
                  <a:pt x="935" y="71"/>
                </a:lnTo>
                <a:lnTo>
                  <a:pt x="858" y="24"/>
                </a:lnTo>
                <a:lnTo>
                  <a:pt x="821" y="0"/>
                </a:lnTo>
                <a:lnTo>
                  <a:pt x="800" y="23"/>
                </a:lnTo>
                <a:lnTo>
                  <a:pt x="774" y="37"/>
                </a:lnTo>
                <a:lnTo>
                  <a:pt x="774" y="37"/>
                </a:lnTo>
              </a:path>
            </a:pathLst>
          </a:custGeom>
          <a:solidFill>
            <a:srgbClr val="FFC6C5"/>
          </a:solidFill>
          <a:ln w="6350">
            <a:noFill/>
          </a:ln>
          <a:effectLst>
            <a:glow>
              <a:schemeClr val="bg1">
                <a:alpha val="13000"/>
              </a:schemeClr>
            </a:glow>
            <a:outerShdw blurRad="127000" algn="ctr" rotWithShape="0">
              <a:srgbClr val="000000">
                <a:alpha val="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71" name="Freeform 146">
            <a:extLst>
              <a:ext uri="{FF2B5EF4-FFF2-40B4-BE49-F238E27FC236}">
                <a16:creationId xmlns:a16="http://schemas.microsoft.com/office/drawing/2014/main" id="{47300A78-4290-BBCD-32BE-7104E5379F0B}"/>
              </a:ext>
            </a:extLst>
          </p:cNvPr>
          <p:cNvSpPr>
            <a:spLocks/>
          </p:cNvSpPr>
          <p:nvPr/>
        </p:nvSpPr>
        <p:spPr bwMode="auto">
          <a:xfrm>
            <a:off x="391491" y="875318"/>
            <a:ext cx="734111" cy="1187351"/>
          </a:xfrm>
          <a:custGeom>
            <a:avLst/>
            <a:gdLst>
              <a:gd name="T0" fmla="*/ 770 w 904"/>
              <a:gd name="T1" fmla="*/ 35 h 1423"/>
              <a:gd name="T2" fmla="*/ 746 w 904"/>
              <a:gd name="T3" fmla="*/ 140 h 1423"/>
              <a:gd name="T4" fmla="*/ 795 w 904"/>
              <a:gd name="T5" fmla="*/ 183 h 1423"/>
              <a:gd name="T6" fmla="*/ 842 w 904"/>
              <a:gd name="T7" fmla="*/ 247 h 1423"/>
              <a:gd name="T8" fmla="*/ 897 w 904"/>
              <a:gd name="T9" fmla="*/ 296 h 1423"/>
              <a:gd name="T10" fmla="*/ 878 w 904"/>
              <a:gd name="T11" fmla="*/ 366 h 1423"/>
              <a:gd name="T12" fmla="*/ 802 w 904"/>
              <a:gd name="T13" fmla="*/ 409 h 1423"/>
              <a:gd name="T14" fmla="*/ 746 w 904"/>
              <a:gd name="T15" fmla="*/ 472 h 1423"/>
              <a:gd name="T16" fmla="*/ 678 w 904"/>
              <a:gd name="T17" fmla="*/ 508 h 1423"/>
              <a:gd name="T18" fmla="*/ 698 w 904"/>
              <a:gd name="T19" fmla="*/ 583 h 1423"/>
              <a:gd name="T20" fmla="*/ 720 w 904"/>
              <a:gd name="T21" fmla="*/ 660 h 1423"/>
              <a:gd name="T22" fmla="*/ 661 w 904"/>
              <a:gd name="T23" fmla="*/ 718 h 1423"/>
              <a:gd name="T24" fmla="*/ 675 w 904"/>
              <a:gd name="T25" fmla="*/ 782 h 1423"/>
              <a:gd name="T26" fmla="*/ 755 w 904"/>
              <a:gd name="T27" fmla="*/ 778 h 1423"/>
              <a:gd name="T28" fmla="*/ 740 w 904"/>
              <a:gd name="T29" fmla="*/ 829 h 1423"/>
              <a:gd name="T30" fmla="*/ 715 w 904"/>
              <a:gd name="T31" fmla="*/ 899 h 1423"/>
              <a:gd name="T32" fmla="*/ 677 w 904"/>
              <a:gd name="T33" fmla="*/ 957 h 1423"/>
              <a:gd name="T34" fmla="*/ 620 w 904"/>
              <a:gd name="T35" fmla="*/ 986 h 1423"/>
              <a:gd name="T36" fmla="*/ 657 w 904"/>
              <a:gd name="T37" fmla="*/ 1050 h 1423"/>
              <a:gd name="T38" fmla="*/ 663 w 904"/>
              <a:gd name="T39" fmla="*/ 1110 h 1423"/>
              <a:gd name="T40" fmla="*/ 614 w 904"/>
              <a:gd name="T41" fmla="*/ 1177 h 1423"/>
              <a:gd name="T42" fmla="*/ 666 w 904"/>
              <a:gd name="T43" fmla="*/ 1236 h 1423"/>
              <a:gd name="T44" fmla="*/ 648 w 904"/>
              <a:gd name="T45" fmla="*/ 1318 h 1423"/>
              <a:gd name="T46" fmla="*/ 572 w 904"/>
              <a:gd name="T47" fmla="*/ 1406 h 1423"/>
              <a:gd name="T48" fmla="*/ 494 w 904"/>
              <a:gd name="T49" fmla="*/ 1423 h 1423"/>
              <a:gd name="T50" fmla="*/ 486 w 904"/>
              <a:gd name="T51" fmla="*/ 1375 h 1423"/>
              <a:gd name="T52" fmla="*/ 467 w 904"/>
              <a:gd name="T53" fmla="*/ 1327 h 1423"/>
              <a:gd name="T54" fmla="*/ 401 w 904"/>
              <a:gd name="T55" fmla="*/ 1298 h 1423"/>
              <a:gd name="T56" fmla="*/ 344 w 904"/>
              <a:gd name="T57" fmla="*/ 1335 h 1423"/>
              <a:gd name="T58" fmla="*/ 282 w 904"/>
              <a:gd name="T59" fmla="*/ 1237 h 1423"/>
              <a:gd name="T60" fmla="*/ 245 w 904"/>
              <a:gd name="T61" fmla="*/ 1147 h 1423"/>
              <a:gd name="T62" fmla="*/ 258 w 904"/>
              <a:gd name="T63" fmla="*/ 1112 h 1423"/>
              <a:gd name="T64" fmla="*/ 239 w 904"/>
              <a:gd name="T65" fmla="*/ 1043 h 1423"/>
              <a:gd name="T66" fmla="*/ 312 w 904"/>
              <a:gd name="T67" fmla="*/ 1022 h 1423"/>
              <a:gd name="T68" fmla="*/ 201 w 904"/>
              <a:gd name="T69" fmla="*/ 980 h 1423"/>
              <a:gd name="T70" fmla="*/ 215 w 904"/>
              <a:gd name="T71" fmla="*/ 885 h 1423"/>
              <a:gd name="T72" fmla="*/ 131 w 904"/>
              <a:gd name="T73" fmla="*/ 829 h 1423"/>
              <a:gd name="T74" fmla="*/ 129 w 904"/>
              <a:gd name="T75" fmla="*/ 737 h 1423"/>
              <a:gd name="T76" fmla="*/ 61 w 904"/>
              <a:gd name="T77" fmla="*/ 693 h 1423"/>
              <a:gd name="T78" fmla="*/ 5 w 904"/>
              <a:gd name="T79" fmla="*/ 618 h 1423"/>
              <a:gd name="T80" fmla="*/ 18 w 904"/>
              <a:gd name="T81" fmla="*/ 517 h 1423"/>
              <a:gd name="T82" fmla="*/ 5 w 904"/>
              <a:gd name="T83" fmla="*/ 381 h 1423"/>
              <a:gd name="T84" fmla="*/ 68 w 904"/>
              <a:gd name="T85" fmla="*/ 250 h 1423"/>
              <a:gd name="T86" fmla="*/ 14 w 904"/>
              <a:gd name="T87" fmla="*/ 198 h 1423"/>
              <a:gd name="T88" fmla="*/ 16 w 904"/>
              <a:gd name="T89" fmla="*/ 130 h 1423"/>
              <a:gd name="T90" fmla="*/ 192 w 904"/>
              <a:gd name="T91" fmla="*/ 98 h 1423"/>
              <a:gd name="T92" fmla="*/ 300 w 904"/>
              <a:gd name="T93" fmla="*/ 65 h 1423"/>
              <a:gd name="T94" fmla="*/ 340 w 904"/>
              <a:gd name="T95" fmla="*/ 23 h 1423"/>
              <a:gd name="T96" fmla="*/ 429 w 904"/>
              <a:gd name="T97" fmla="*/ 20 h 1423"/>
              <a:gd name="T98" fmla="*/ 504 w 904"/>
              <a:gd name="T99" fmla="*/ 41 h 1423"/>
              <a:gd name="T100" fmla="*/ 579 w 904"/>
              <a:gd name="T101" fmla="*/ 39 h 1423"/>
              <a:gd name="T102" fmla="*/ 657 w 904"/>
              <a:gd name="T103" fmla="*/ 69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04" h="1423">
                <a:moveTo>
                  <a:pt x="657" y="69"/>
                </a:moveTo>
                <a:lnTo>
                  <a:pt x="770" y="35"/>
                </a:lnTo>
                <a:lnTo>
                  <a:pt x="758" y="92"/>
                </a:lnTo>
                <a:lnTo>
                  <a:pt x="746" y="140"/>
                </a:lnTo>
                <a:lnTo>
                  <a:pt x="763" y="165"/>
                </a:lnTo>
                <a:lnTo>
                  <a:pt x="795" y="183"/>
                </a:lnTo>
                <a:lnTo>
                  <a:pt x="824" y="201"/>
                </a:lnTo>
                <a:lnTo>
                  <a:pt x="842" y="247"/>
                </a:lnTo>
                <a:lnTo>
                  <a:pt x="861" y="273"/>
                </a:lnTo>
                <a:lnTo>
                  <a:pt x="897" y="296"/>
                </a:lnTo>
                <a:lnTo>
                  <a:pt x="904" y="329"/>
                </a:lnTo>
                <a:lnTo>
                  <a:pt x="878" y="366"/>
                </a:lnTo>
                <a:lnTo>
                  <a:pt x="842" y="392"/>
                </a:lnTo>
                <a:lnTo>
                  <a:pt x="802" y="409"/>
                </a:lnTo>
                <a:lnTo>
                  <a:pt x="765" y="442"/>
                </a:lnTo>
                <a:lnTo>
                  <a:pt x="746" y="472"/>
                </a:lnTo>
                <a:lnTo>
                  <a:pt x="709" y="481"/>
                </a:lnTo>
                <a:lnTo>
                  <a:pt x="678" y="508"/>
                </a:lnTo>
                <a:lnTo>
                  <a:pt x="671" y="555"/>
                </a:lnTo>
                <a:lnTo>
                  <a:pt x="698" y="583"/>
                </a:lnTo>
                <a:lnTo>
                  <a:pt x="725" y="624"/>
                </a:lnTo>
                <a:lnTo>
                  <a:pt x="720" y="660"/>
                </a:lnTo>
                <a:lnTo>
                  <a:pt x="690" y="685"/>
                </a:lnTo>
                <a:lnTo>
                  <a:pt x="661" y="718"/>
                </a:lnTo>
                <a:lnTo>
                  <a:pt x="651" y="761"/>
                </a:lnTo>
                <a:lnTo>
                  <a:pt x="675" y="782"/>
                </a:lnTo>
                <a:lnTo>
                  <a:pt x="720" y="775"/>
                </a:lnTo>
                <a:lnTo>
                  <a:pt x="755" y="778"/>
                </a:lnTo>
                <a:lnTo>
                  <a:pt x="761" y="815"/>
                </a:lnTo>
                <a:lnTo>
                  <a:pt x="740" y="829"/>
                </a:lnTo>
                <a:lnTo>
                  <a:pt x="720" y="866"/>
                </a:lnTo>
                <a:lnTo>
                  <a:pt x="715" y="899"/>
                </a:lnTo>
                <a:lnTo>
                  <a:pt x="715" y="940"/>
                </a:lnTo>
                <a:lnTo>
                  <a:pt x="677" y="957"/>
                </a:lnTo>
                <a:lnTo>
                  <a:pt x="633" y="964"/>
                </a:lnTo>
                <a:lnTo>
                  <a:pt x="620" y="986"/>
                </a:lnTo>
                <a:lnTo>
                  <a:pt x="635" y="1021"/>
                </a:lnTo>
                <a:lnTo>
                  <a:pt x="657" y="1050"/>
                </a:lnTo>
                <a:lnTo>
                  <a:pt x="671" y="1082"/>
                </a:lnTo>
                <a:lnTo>
                  <a:pt x="663" y="1110"/>
                </a:lnTo>
                <a:lnTo>
                  <a:pt x="627" y="1139"/>
                </a:lnTo>
                <a:lnTo>
                  <a:pt x="614" y="1177"/>
                </a:lnTo>
                <a:lnTo>
                  <a:pt x="642" y="1201"/>
                </a:lnTo>
                <a:lnTo>
                  <a:pt x="666" y="1236"/>
                </a:lnTo>
                <a:lnTo>
                  <a:pt x="667" y="1273"/>
                </a:lnTo>
                <a:lnTo>
                  <a:pt x="648" y="1318"/>
                </a:lnTo>
                <a:lnTo>
                  <a:pt x="610" y="1362"/>
                </a:lnTo>
                <a:lnTo>
                  <a:pt x="572" y="1406"/>
                </a:lnTo>
                <a:lnTo>
                  <a:pt x="536" y="1423"/>
                </a:lnTo>
                <a:lnTo>
                  <a:pt x="494" y="1423"/>
                </a:lnTo>
                <a:lnTo>
                  <a:pt x="462" y="1406"/>
                </a:lnTo>
                <a:lnTo>
                  <a:pt x="486" y="1375"/>
                </a:lnTo>
                <a:lnTo>
                  <a:pt x="484" y="1340"/>
                </a:lnTo>
                <a:lnTo>
                  <a:pt x="467" y="1327"/>
                </a:lnTo>
                <a:lnTo>
                  <a:pt x="420" y="1329"/>
                </a:lnTo>
                <a:lnTo>
                  <a:pt x="401" y="1298"/>
                </a:lnTo>
                <a:lnTo>
                  <a:pt x="379" y="1323"/>
                </a:lnTo>
                <a:lnTo>
                  <a:pt x="344" y="1335"/>
                </a:lnTo>
                <a:lnTo>
                  <a:pt x="301" y="1312"/>
                </a:lnTo>
                <a:lnTo>
                  <a:pt x="282" y="1237"/>
                </a:lnTo>
                <a:lnTo>
                  <a:pt x="227" y="1182"/>
                </a:lnTo>
                <a:lnTo>
                  <a:pt x="245" y="1147"/>
                </a:lnTo>
                <a:lnTo>
                  <a:pt x="270" y="1132"/>
                </a:lnTo>
                <a:lnTo>
                  <a:pt x="258" y="1112"/>
                </a:lnTo>
                <a:lnTo>
                  <a:pt x="225" y="1083"/>
                </a:lnTo>
                <a:lnTo>
                  <a:pt x="239" y="1043"/>
                </a:lnTo>
                <a:lnTo>
                  <a:pt x="283" y="1043"/>
                </a:lnTo>
                <a:lnTo>
                  <a:pt x="312" y="1022"/>
                </a:lnTo>
                <a:lnTo>
                  <a:pt x="310" y="991"/>
                </a:lnTo>
                <a:lnTo>
                  <a:pt x="201" y="980"/>
                </a:lnTo>
                <a:lnTo>
                  <a:pt x="197" y="922"/>
                </a:lnTo>
                <a:lnTo>
                  <a:pt x="215" y="885"/>
                </a:lnTo>
                <a:lnTo>
                  <a:pt x="171" y="842"/>
                </a:lnTo>
                <a:lnTo>
                  <a:pt x="131" y="829"/>
                </a:lnTo>
                <a:lnTo>
                  <a:pt x="104" y="778"/>
                </a:lnTo>
                <a:lnTo>
                  <a:pt x="129" y="737"/>
                </a:lnTo>
                <a:lnTo>
                  <a:pt x="110" y="699"/>
                </a:lnTo>
                <a:lnTo>
                  <a:pt x="61" y="693"/>
                </a:lnTo>
                <a:lnTo>
                  <a:pt x="29" y="660"/>
                </a:lnTo>
                <a:lnTo>
                  <a:pt x="5" y="618"/>
                </a:lnTo>
                <a:lnTo>
                  <a:pt x="14" y="550"/>
                </a:lnTo>
                <a:lnTo>
                  <a:pt x="18" y="517"/>
                </a:lnTo>
                <a:lnTo>
                  <a:pt x="0" y="439"/>
                </a:lnTo>
                <a:lnTo>
                  <a:pt x="5" y="381"/>
                </a:lnTo>
                <a:lnTo>
                  <a:pt x="26" y="319"/>
                </a:lnTo>
                <a:lnTo>
                  <a:pt x="68" y="250"/>
                </a:lnTo>
                <a:lnTo>
                  <a:pt x="45" y="225"/>
                </a:lnTo>
                <a:lnTo>
                  <a:pt x="14" y="198"/>
                </a:lnTo>
                <a:lnTo>
                  <a:pt x="28" y="152"/>
                </a:lnTo>
                <a:lnTo>
                  <a:pt x="16" y="130"/>
                </a:lnTo>
                <a:lnTo>
                  <a:pt x="110" y="104"/>
                </a:lnTo>
                <a:lnTo>
                  <a:pt x="192" y="98"/>
                </a:lnTo>
                <a:lnTo>
                  <a:pt x="266" y="85"/>
                </a:lnTo>
                <a:lnTo>
                  <a:pt x="300" y="65"/>
                </a:lnTo>
                <a:lnTo>
                  <a:pt x="340" y="54"/>
                </a:lnTo>
                <a:lnTo>
                  <a:pt x="340" y="23"/>
                </a:lnTo>
                <a:lnTo>
                  <a:pt x="380" y="0"/>
                </a:lnTo>
                <a:lnTo>
                  <a:pt x="429" y="20"/>
                </a:lnTo>
                <a:lnTo>
                  <a:pt x="464" y="38"/>
                </a:lnTo>
                <a:lnTo>
                  <a:pt x="504" y="41"/>
                </a:lnTo>
                <a:lnTo>
                  <a:pt x="541" y="13"/>
                </a:lnTo>
                <a:lnTo>
                  <a:pt x="579" y="39"/>
                </a:lnTo>
                <a:lnTo>
                  <a:pt x="616" y="62"/>
                </a:lnTo>
                <a:lnTo>
                  <a:pt x="657" y="69"/>
                </a:lnTo>
                <a:close/>
              </a:path>
            </a:pathLst>
          </a:custGeom>
          <a:solidFill>
            <a:srgbClr val="FFC6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  <a:latin typeface="Times New Roman"/>
            </a:endParaRPr>
          </a:p>
        </p:txBody>
      </p:sp>
      <p:sp>
        <p:nvSpPr>
          <p:cNvPr id="373" name="TextBox 372">
            <a:extLst>
              <a:ext uri="{FF2B5EF4-FFF2-40B4-BE49-F238E27FC236}">
                <a16:creationId xmlns:a16="http://schemas.microsoft.com/office/drawing/2014/main" id="{766BF8DB-CE8D-D5D6-D21B-C2688F2DB21C}"/>
              </a:ext>
            </a:extLst>
          </p:cNvPr>
          <p:cNvSpPr txBox="1"/>
          <p:nvPr/>
        </p:nvSpPr>
        <p:spPr>
          <a:xfrm>
            <a:off x="6841821" y="1185210"/>
            <a:ext cx="212703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Ростовская </a:t>
            </a:r>
            <a:b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область</a:t>
            </a:r>
          </a:p>
        </p:txBody>
      </p:sp>
      <p:sp>
        <p:nvSpPr>
          <p:cNvPr id="374" name="TextBox 373">
            <a:extLst>
              <a:ext uri="{FF2B5EF4-FFF2-40B4-BE49-F238E27FC236}">
                <a16:creationId xmlns:a16="http://schemas.microsoft.com/office/drawing/2014/main" id="{A3E97E90-9E35-756E-05F8-C05055ED9BE5}"/>
              </a:ext>
            </a:extLst>
          </p:cNvPr>
          <p:cNvSpPr txBox="1"/>
          <p:nvPr/>
        </p:nvSpPr>
        <p:spPr>
          <a:xfrm>
            <a:off x="522690" y="1170872"/>
            <a:ext cx="212703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Кемеровская </a:t>
            </a:r>
            <a:b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4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область</a:t>
            </a:r>
          </a:p>
        </p:txBody>
      </p:sp>
      <p:cxnSp>
        <p:nvCxnSpPr>
          <p:cNvPr id="409" name="Прямая со стрелкой 408">
            <a:extLst>
              <a:ext uri="{FF2B5EF4-FFF2-40B4-BE49-F238E27FC236}">
                <a16:creationId xmlns:a16="http://schemas.microsoft.com/office/drawing/2014/main" id="{72230493-68C4-4E52-8BB4-49A8C8B0F11D}"/>
              </a:ext>
            </a:extLst>
          </p:cNvPr>
          <p:cNvCxnSpPr>
            <a:cxnSpLocks/>
            <a:endCxn id="439" idx="1"/>
          </p:cNvCxnSpPr>
          <p:nvPr/>
        </p:nvCxnSpPr>
        <p:spPr>
          <a:xfrm>
            <a:off x="378357" y="4306414"/>
            <a:ext cx="1043526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9" name="Прямоугольник 438">
            <a:extLst>
              <a:ext uri="{FF2B5EF4-FFF2-40B4-BE49-F238E27FC236}">
                <a16:creationId xmlns:a16="http://schemas.microsoft.com/office/drawing/2014/main" id="{79EB70AB-6A01-D2EF-9410-D5EECC3E7551}"/>
              </a:ext>
            </a:extLst>
          </p:cNvPr>
          <p:cNvSpPr/>
          <p:nvPr/>
        </p:nvSpPr>
        <p:spPr>
          <a:xfrm>
            <a:off x="1421883" y="3982414"/>
            <a:ext cx="1036586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Приготовление ВУС</a:t>
            </a:r>
          </a:p>
        </p:txBody>
      </p:sp>
      <p:sp>
        <p:nvSpPr>
          <p:cNvPr id="440" name="Прямоугольник 439">
            <a:extLst>
              <a:ext uri="{FF2B5EF4-FFF2-40B4-BE49-F238E27FC236}">
                <a16:creationId xmlns:a16="http://schemas.microsoft.com/office/drawing/2014/main" id="{3F309ACD-A6F5-1CD8-EA60-6882B11A98D8}"/>
              </a:ext>
            </a:extLst>
          </p:cNvPr>
          <p:cNvSpPr/>
          <p:nvPr/>
        </p:nvSpPr>
        <p:spPr>
          <a:xfrm>
            <a:off x="3598128" y="3982414"/>
            <a:ext cx="964806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Газификация ВУС</a:t>
            </a:r>
          </a:p>
        </p:txBody>
      </p:sp>
      <p:sp>
        <p:nvSpPr>
          <p:cNvPr id="441" name="Прямоугольник 440">
            <a:extLst>
              <a:ext uri="{FF2B5EF4-FFF2-40B4-BE49-F238E27FC236}">
                <a16:creationId xmlns:a16="http://schemas.microsoft.com/office/drawing/2014/main" id="{C2023CDC-37C6-606D-0A30-3B7B6EF469AF}"/>
              </a:ext>
            </a:extLst>
          </p:cNvPr>
          <p:cNvSpPr/>
          <p:nvPr/>
        </p:nvSpPr>
        <p:spPr>
          <a:xfrm>
            <a:off x="10051078" y="3982414"/>
            <a:ext cx="812453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Очистка метанола</a:t>
            </a:r>
          </a:p>
        </p:txBody>
      </p:sp>
      <p:sp>
        <p:nvSpPr>
          <p:cNvPr id="442" name="Прямоугольник 441">
            <a:extLst>
              <a:ext uri="{FF2B5EF4-FFF2-40B4-BE49-F238E27FC236}">
                <a16:creationId xmlns:a16="http://schemas.microsoft.com/office/drawing/2014/main" id="{05C660D6-ECB1-B331-8D78-C51E77E7DDE9}"/>
              </a:ext>
            </a:extLst>
          </p:cNvPr>
          <p:cNvSpPr/>
          <p:nvPr/>
        </p:nvSpPr>
        <p:spPr>
          <a:xfrm>
            <a:off x="5827358" y="3982414"/>
            <a:ext cx="1123682" cy="6480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Конверсия СО </a:t>
            </a:r>
            <a:br>
              <a:rPr lang="ru-RU" dirty="0">
                <a:latin typeface="Arial Narrow" panose="020B0606020202030204" pitchFamily="34" charset="0"/>
                <a:cs typeface="Arial" pitchFamily="34" charset="0"/>
              </a:rPr>
            </a:b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и удаление СО</a:t>
            </a:r>
            <a:r>
              <a:rPr lang="ru-RU" baseline="-25000" dirty="0">
                <a:latin typeface="Arial Narrow" panose="020B0606020202030204" pitchFamily="34" charset="0"/>
                <a:cs typeface="Arial" pitchFamily="34" charset="0"/>
              </a:rPr>
              <a:t>2</a:t>
            </a: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 / кислых</a:t>
            </a:r>
            <a:r>
              <a:rPr lang="ru-RU" baseline="0" dirty="0">
                <a:latin typeface="Arial Narrow" panose="020B0606020202030204" pitchFamily="34" charset="0"/>
                <a:cs typeface="Arial" pitchFamily="34" charset="0"/>
              </a:rPr>
              <a:t> газов</a:t>
            </a:r>
            <a:endParaRPr lang="ru-RU" dirty="0">
              <a:latin typeface="Arial Narrow" panose="020B0606020202030204" pitchFamily="34" charset="0"/>
              <a:cs typeface="Arial" pitchFamily="34" charset="0"/>
            </a:endParaRPr>
          </a:p>
        </p:txBody>
      </p:sp>
      <p:sp>
        <p:nvSpPr>
          <p:cNvPr id="443" name="Прямоугольник 442">
            <a:extLst>
              <a:ext uri="{FF2B5EF4-FFF2-40B4-BE49-F238E27FC236}">
                <a16:creationId xmlns:a16="http://schemas.microsoft.com/office/drawing/2014/main" id="{CB6BAA99-8F03-8BA2-04F9-F05F5E4B0B40}"/>
              </a:ext>
            </a:extLst>
          </p:cNvPr>
          <p:cNvSpPr/>
          <p:nvPr/>
        </p:nvSpPr>
        <p:spPr>
          <a:xfrm>
            <a:off x="7899588" y="3982414"/>
            <a:ext cx="1123682" cy="648000"/>
          </a:xfrm>
          <a:prstGeom prst="rect">
            <a:avLst/>
          </a:prstGeom>
          <a:solidFill>
            <a:srgbClr val="FF8B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Синтез </a:t>
            </a:r>
            <a:br>
              <a:rPr lang="ru-RU" dirty="0">
                <a:latin typeface="Arial Narrow" panose="020B0606020202030204" pitchFamily="34" charset="0"/>
                <a:cs typeface="Arial" pitchFamily="34" charset="0"/>
              </a:rPr>
            </a:br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метанола</a:t>
            </a:r>
          </a:p>
        </p:txBody>
      </p:sp>
      <p:sp>
        <p:nvSpPr>
          <p:cNvPr id="448" name="Прямоугольник 447">
            <a:extLst>
              <a:ext uri="{FF2B5EF4-FFF2-40B4-BE49-F238E27FC236}">
                <a16:creationId xmlns:a16="http://schemas.microsoft.com/office/drawing/2014/main" id="{2A72DB81-2DAE-8328-5AA5-CE41573AB698}"/>
              </a:ext>
            </a:extLst>
          </p:cNvPr>
          <p:cNvSpPr/>
          <p:nvPr/>
        </p:nvSpPr>
        <p:spPr>
          <a:xfrm>
            <a:off x="1421883" y="3119147"/>
            <a:ext cx="1030597" cy="612775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>
                <a:latin typeface="Arial Narrow" panose="020B0606020202030204" pitchFamily="34" charset="0"/>
                <a:cs typeface="Arial" pitchFamily="34" charset="0"/>
              </a:rPr>
              <a:t>ВРУ</a:t>
            </a:r>
          </a:p>
        </p:txBody>
      </p:sp>
      <p:cxnSp>
        <p:nvCxnSpPr>
          <p:cNvPr id="449" name="Прямая со стрелкой 448">
            <a:extLst>
              <a:ext uri="{FF2B5EF4-FFF2-40B4-BE49-F238E27FC236}">
                <a16:creationId xmlns:a16="http://schemas.microsoft.com/office/drawing/2014/main" id="{EA787996-99EB-64B2-7788-36AF08077ACC}"/>
              </a:ext>
            </a:extLst>
          </p:cNvPr>
          <p:cNvCxnSpPr>
            <a:cxnSpLocks/>
            <a:stCxn id="439" idx="3"/>
            <a:endCxn id="440" idx="1"/>
          </p:cNvCxnSpPr>
          <p:nvPr/>
        </p:nvCxnSpPr>
        <p:spPr>
          <a:xfrm>
            <a:off x="2458469" y="4306414"/>
            <a:ext cx="1139659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Прямая со стрелкой 451">
            <a:extLst>
              <a:ext uri="{FF2B5EF4-FFF2-40B4-BE49-F238E27FC236}">
                <a16:creationId xmlns:a16="http://schemas.microsoft.com/office/drawing/2014/main" id="{C3D8ACE5-D932-199D-E99B-3A968BAED163}"/>
              </a:ext>
            </a:extLst>
          </p:cNvPr>
          <p:cNvCxnSpPr>
            <a:cxnSpLocks/>
            <a:stCxn id="440" idx="3"/>
            <a:endCxn id="442" idx="1"/>
          </p:cNvCxnSpPr>
          <p:nvPr/>
        </p:nvCxnSpPr>
        <p:spPr>
          <a:xfrm>
            <a:off x="4562934" y="4306414"/>
            <a:ext cx="1264424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Прямая со стрелкой 454">
            <a:extLst>
              <a:ext uri="{FF2B5EF4-FFF2-40B4-BE49-F238E27FC236}">
                <a16:creationId xmlns:a16="http://schemas.microsoft.com/office/drawing/2014/main" id="{D39E49A5-139C-E36D-2905-066DBDB77D8F}"/>
              </a:ext>
            </a:extLst>
          </p:cNvPr>
          <p:cNvCxnSpPr>
            <a:cxnSpLocks/>
            <a:stCxn id="442" idx="3"/>
            <a:endCxn id="443" idx="1"/>
          </p:cNvCxnSpPr>
          <p:nvPr/>
        </p:nvCxnSpPr>
        <p:spPr>
          <a:xfrm>
            <a:off x="6951040" y="4306414"/>
            <a:ext cx="948548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Прямая со стрелкой 457">
            <a:extLst>
              <a:ext uri="{FF2B5EF4-FFF2-40B4-BE49-F238E27FC236}">
                <a16:creationId xmlns:a16="http://schemas.microsoft.com/office/drawing/2014/main" id="{EC73BF19-A83A-1799-FC3B-B1311FAC6307}"/>
              </a:ext>
            </a:extLst>
          </p:cNvPr>
          <p:cNvCxnSpPr>
            <a:cxnSpLocks/>
            <a:stCxn id="443" idx="3"/>
            <a:endCxn id="441" idx="1"/>
          </p:cNvCxnSpPr>
          <p:nvPr/>
        </p:nvCxnSpPr>
        <p:spPr>
          <a:xfrm>
            <a:off x="9023270" y="4306414"/>
            <a:ext cx="1027808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" name="TextBox 470">
            <a:extLst>
              <a:ext uri="{FF2B5EF4-FFF2-40B4-BE49-F238E27FC236}">
                <a16:creationId xmlns:a16="http://schemas.microsoft.com/office/drawing/2014/main" id="{FB3B9A05-49AB-FE8A-42FE-4FB2F96FD69E}"/>
              </a:ext>
            </a:extLst>
          </p:cNvPr>
          <p:cNvSpPr txBox="1"/>
          <p:nvPr/>
        </p:nvSpPr>
        <p:spPr>
          <a:xfrm>
            <a:off x="285906" y="3811726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rgbClr val="2D5292"/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Уголь</a:t>
            </a:r>
          </a:p>
          <a:p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1 390</a:t>
            </a:r>
            <a:r>
              <a:rPr lang="ru-RU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тыс. т/год</a:t>
            </a:r>
            <a:endParaRPr lang="ru-RU" sz="1100" u="none" strike="noStrike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cxnSp>
        <p:nvCxnSpPr>
          <p:cNvPr id="493" name="Прямая со стрелкой 492">
            <a:extLst>
              <a:ext uri="{FF2B5EF4-FFF2-40B4-BE49-F238E27FC236}">
                <a16:creationId xmlns:a16="http://schemas.microsoft.com/office/drawing/2014/main" id="{82537315-17AA-9B08-0C31-ADFDBC202E57}"/>
              </a:ext>
            </a:extLst>
          </p:cNvPr>
          <p:cNvCxnSpPr>
            <a:cxnSpLocks/>
            <a:endCxn id="448" idx="1"/>
          </p:cNvCxnSpPr>
          <p:nvPr/>
        </p:nvCxnSpPr>
        <p:spPr>
          <a:xfrm>
            <a:off x="371475" y="3425534"/>
            <a:ext cx="1050408" cy="1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4" name="Прямоугольник 503">
            <a:extLst>
              <a:ext uri="{FF2B5EF4-FFF2-40B4-BE49-F238E27FC236}">
                <a16:creationId xmlns:a16="http://schemas.microsoft.com/office/drawing/2014/main" id="{C2B8EFBB-C019-B6F4-3A3B-B3EF81507311}"/>
              </a:ext>
            </a:extLst>
          </p:cNvPr>
          <p:cNvSpPr/>
          <p:nvPr/>
        </p:nvSpPr>
        <p:spPr>
          <a:xfrm>
            <a:off x="2513000" y="4911956"/>
            <a:ext cx="1030596" cy="571500"/>
          </a:xfrm>
          <a:prstGeom prst="rect">
            <a:avLst/>
          </a:prstGeom>
          <a:solidFill>
            <a:srgbClr val="30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>
                <a:latin typeface="Arial Narrow" panose="020B0606020202030204" pitchFamily="34" charset="0"/>
                <a:cs typeface="Arial" pitchFamily="34" charset="0"/>
              </a:rPr>
              <a:t>Удаление золы и шлака</a:t>
            </a:r>
          </a:p>
        </p:txBody>
      </p:sp>
      <p:cxnSp>
        <p:nvCxnSpPr>
          <p:cNvPr id="505" name="Прямая со стрелкой 15">
            <a:extLst>
              <a:ext uri="{FF2B5EF4-FFF2-40B4-BE49-F238E27FC236}">
                <a16:creationId xmlns:a16="http://schemas.microsoft.com/office/drawing/2014/main" id="{43515227-5F15-A12A-EBAC-FACD7A125805}"/>
              </a:ext>
            </a:extLst>
          </p:cNvPr>
          <p:cNvCxnSpPr>
            <a:cxnSpLocks/>
            <a:stCxn id="504" idx="1"/>
            <a:endCxn id="439" idx="2"/>
          </p:cNvCxnSpPr>
          <p:nvPr/>
        </p:nvCxnSpPr>
        <p:spPr>
          <a:xfrm rot="10800000">
            <a:off x="1940176" y="4630414"/>
            <a:ext cx="572824" cy="567292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Прямая со стрелкой 15">
            <a:extLst>
              <a:ext uri="{FF2B5EF4-FFF2-40B4-BE49-F238E27FC236}">
                <a16:creationId xmlns:a16="http://schemas.microsoft.com/office/drawing/2014/main" id="{701FCE53-B526-7117-CC71-8C7977775ACF}"/>
              </a:ext>
            </a:extLst>
          </p:cNvPr>
          <p:cNvCxnSpPr>
            <a:cxnSpLocks/>
            <a:stCxn id="448" idx="3"/>
            <a:endCxn id="440" idx="0"/>
          </p:cNvCxnSpPr>
          <p:nvPr/>
        </p:nvCxnSpPr>
        <p:spPr>
          <a:xfrm>
            <a:off x="2452480" y="3425535"/>
            <a:ext cx="1628051" cy="556879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2" name="Прямая со стрелкой 15">
            <a:extLst>
              <a:ext uri="{FF2B5EF4-FFF2-40B4-BE49-F238E27FC236}">
                <a16:creationId xmlns:a16="http://schemas.microsoft.com/office/drawing/2014/main" id="{F10AA701-C5CD-4A89-C9E1-BDA2F8D7D7A6}"/>
              </a:ext>
            </a:extLst>
          </p:cNvPr>
          <p:cNvCxnSpPr>
            <a:cxnSpLocks/>
            <a:endCxn id="440" idx="2"/>
          </p:cNvCxnSpPr>
          <p:nvPr/>
        </p:nvCxnSpPr>
        <p:spPr>
          <a:xfrm flipV="1">
            <a:off x="1954016" y="4630414"/>
            <a:ext cx="2126515" cy="165100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5" name="Прямая со стрелкой 15">
            <a:extLst>
              <a:ext uri="{FF2B5EF4-FFF2-40B4-BE49-F238E27FC236}">
                <a16:creationId xmlns:a16="http://schemas.microsoft.com/office/drawing/2014/main" id="{FB2C2B10-A85B-F907-FE9D-5E2CF972FA9C}"/>
              </a:ext>
            </a:extLst>
          </p:cNvPr>
          <p:cNvCxnSpPr>
            <a:cxnSpLocks/>
            <a:endCxn id="504" idx="3"/>
          </p:cNvCxnSpPr>
          <p:nvPr/>
        </p:nvCxnSpPr>
        <p:spPr>
          <a:xfrm rot="10800000" flipV="1">
            <a:off x="3543596" y="4493128"/>
            <a:ext cx="1019338" cy="704578"/>
          </a:xfrm>
          <a:prstGeom prst="bentConnector3">
            <a:avLst>
              <a:gd name="adj1" fmla="val -29860"/>
            </a:avLst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0" name="Прямая со стрелкой 15">
            <a:extLst>
              <a:ext uri="{FF2B5EF4-FFF2-40B4-BE49-F238E27FC236}">
                <a16:creationId xmlns:a16="http://schemas.microsoft.com/office/drawing/2014/main" id="{E91EA576-6E82-9D7A-F4AC-55D9B020E879}"/>
              </a:ext>
            </a:extLst>
          </p:cNvPr>
          <p:cNvCxnSpPr>
            <a:cxnSpLocks/>
            <a:stCxn id="504" idx="2"/>
          </p:cNvCxnSpPr>
          <p:nvPr/>
        </p:nvCxnSpPr>
        <p:spPr>
          <a:xfrm rot="16200000" flipH="1">
            <a:off x="3370727" y="5141027"/>
            <a:ext cx="259547" cy="944404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3" name="TextBox 522">
            <a:extLst>
              <a:ext uri="{FF2B5EF4-FFF2-40B4-BE49-F238E27FC236}">
                <a16:creationId xmlns:a16="http://schemas.microsoft.com/office/drawing/2014/main" id="{FD918580-CEC2-DB99-1556-971F6312782F}"/>
              </a:ext>
            </a:extLst>
          </p:cNvPr>
          <p:cNvSpPr txBox="1"/>
          <p:nvPr/>
        </p:nvSpPr>
        <p:spPr>
          <a:xfrm>
            <a:off x="10894525" y="3844808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rgbClr val="2D5292"/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Метанол</a:t>
            </a:r>
          </a:p>
          <a:p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1 000</a:t>
            </a:r>
            <a:r>
              <a:rPr lang="ru-RU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1100" u="none" strike="noStrike" kern="120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тыс. т/год</a:t>
            </a:r>
            <a:endParaRPr lang="ru-RU" sz="1100" u="none" strike="noStrike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3B3D4F61-9BAC-FC0C-E972-72EA83A83424}"/>
              </a:ext>
            </a:extLst>
          </p:cNvPr>
          <p:cNvSpPr txBox="1"/>
          <p:nvPr/>
        </p:nvSpPr>
        <p:spPr>
          <a:xfrm>
            <a:off x="285905" y="3146157"/>
            <a:ext cx="102316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Воздух</a:t>
            </a:r>
          </a:p>
        </p:txBody>
      </p:sp>
      <p:cxnSp>
        <p:nvCxnSpPr>
          <p:cNvPr id="525" name="Прямая со стрелкой 15">
            <a:extLst>
              <a:ext uri="{FF2B5EF4-FFF2-40B4-BE49-F238E27FC236}">
                <a16:creationId xmlns:a16="http://schemas.microsoft.com/office/drawing/2014/main" id="{4632861F-79B0-EAD3-576B-A5E00437029A}"/>
              </a:ext>
            </a:extLst>
          </p:cNvPr>
          <p:cNvCxnSpPr>
            <a:cxnSpLocks/>
            <a:stCxn id="442" idx="0"/>
          </p:cNvCxnSpPr>
          <p:nvPr/>
        </p:nvCxnSpPr>
        <p:spPr>
          <a:xfrm rot="5400000" flipH="1" flipV="1">
            <a:off x="6772948" y="3234493"/>
            <a:ext cx="364172" cy="1131670"/>
          </a:xfrm>
          <a:prstGeom prst="bentConnector2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6" name="TextBox 565">
            <a:extLst>
              <a:ext uri="{FF2B5EF4-FFF2-40B4-BE49-F238E27FC236}">
                <a16:creationId xmlns:a16="http://schemas.microsoft.com/office/drawing/2014/main" id="{C230FC53-ADA5-D954-F3A7-CE7AE29BBB05}"/>
              </a:ext>
            </a:extLst>
          </p:cNvPr>
          <p:cNvSpPr txBox="1"/>
          <p:nvPr/>
        </p:nvSpPr>
        <p:spPr>
          <a:xfrm>
            <a:off x="1933825" y="4925192"/>
            <a:ext cx="6265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Вода</a:t>
            </a:r>
          </a:p>
        </p:txBody>
      </p:sp>
      <p:sp>
        <p:nvSpPr>
          <p:cNvPr id="607" name="TextBox 606">
            <a:extLst>
              <a:ext uri="{FF2B5EF4-FFF2-40B4-BE49-F238E27FC236}">
                <a16:creationId xmlns:a16="http://schemas.microsoft.com/office/drawing/2014/main" id="{C3C342B0-8B72-076C-B431-8731B32CC7E4}"/>
              </a:ext>
            </a:extLst>
          </p:cNvPr>
          <p:cNvSpPr txBox="1"/>
          <p:nvPr/>
        </p:nvSpPr>
        <p:spPr>
          <a:xfrm>
            <a:off x="2490954" y="3146157"/>
            <a:ext cx="102316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Кислород</a:t>
            </a:r>
          </a:p>
        </p:txBody>
      </p:sp>
      <p:sp>
        <p:nvSpPr>
          <p:cNvPr id="608" name="TextBox 607">
            <a:extLst>
              <a:ext uri="{FF2B5EF4-FFF2-40B4-BE49-F238E27FC236}">
                <a16:creationId xmlns:a16="http://schemas.microsoft.com/office/drawing/2014/main" id="{B9CAFEFE-FA1F-C901-1B70-634B72BD02EF}"/>
              </a:ext>
            </a:extLst>
          </p:cNvPr>
          <p:cNvSpPr txBox="1"/>
          <p:nvPr/>
        </p:nvSpPr>
        <p:spPr>
          <a:xfrm>
            <a:off x="2471382" y="3889211"/>
            <a:ext cx="102316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Водоугольная</a:t>
            </a:r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 смесь</a:t>
            </a:r>
          </a:p>
        </p:txBody>
      </p:sp>
      <p:sp>
        <p:nvSpPr>
          <p:cNvPr id="609" name="TextBox 608">
            <a:extLst>
              <a:ext uri="{FF2B5EF4-FFF2-40B4-BE49-F238E27FC236}">
                <a16:creationId xmlns:a16="http://schemas.microsoft.com/office/drawing/2014/main" id="{CE383460-F1E4-6852-16A9-F2D8BC25BFBE}"/>
              </a:ext>
            </a:extLst>
          </p:cNvPr>
          <p:cNvSpPr txBox="1"/>
          <p:nvPr/>
        </p:nvSpPr>
        <p:spPr>
          <a:xfrm>
            <a:off x="3002538" y="5470773"/>
            <a:ext cx="175505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Сточные воды на очистку</a:t>
            </a:r>
          </a:p>
        </p:txBody>
      </p:sp>
      <p:sp>
        <p:nvSpPr>
          <p:cNvPr id="613" name="TextBox 612">
            <a:extLst>
              <a:ext uri="{FF2B5EF4-FFF2-40B4-BE49-F238E27FC236}">
                <a16:creationId xmlns:a16="http://schemas.microsoft.com/office/drawing/2014/main" id="{1BBA3FCD-A8B6-F828-C622-CEF57E1B712B}"/>
              </a:ext>
            </a:extLst>
          </p:cNvPr>
          <p:cNvSpPr txBox="1"/>
          <p:nvPr/>
        </p:nvSpPr>
        <p:spPr>
          <a:xfrm>
            <a:off x="3954351" y="4935696"/>
            <a:ext cx="10868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Зола и шлак</a:t>
            </a:r>
          </a:p>
        </p:txBody>
      </p:sp>
      <p:sp>
        <p:nvSpPr>
          <p:cNvPr id="614" name="TextBox 613">
            <a:extLst>
              <a:ext uri="{FF2B5EF4-FFF2-40B4-BE49-F238E27FC236}">
                <a16:creationId xmlns:a16="http://schemas.microsoft.com/office/drawing/2014/main" id="{C0F0ADC5-0CA1-D35A-0B6B-851812BEF94A}"/>
              </a:ext>
            </a:extLst>
          </p:cNvPr>
          <p:cNvSpPr txBox="1"/>
          <p:nvPr/>
        </p:nvSpPr>
        <p:spPr>
          <a:xfrm>
            <a:off x="4575501" y="4041854"/>
            <a:ext cx="108682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Синтез-газ</a:t>
            </a:r>
          </a:p>
        </p:txBody>
      </p:sp>
      <p:sp>
        <p:nvSpPr>
          <p:cNvPr id="615" name="TextBox 614">
            <a:extLst>
              <a:ext uri="{FF2B5EF4-FFF2-40B4-BE49-F238E27FC236}">
                <a16:creationId xmlns:a16="http://schemas.microsoft.com/office/drawing/2014/main" id="{6E47A965-BF3C-0E4F-D02F-B0185C008738}"/>
              </a:ext>
            </a:extLst>
          </p:cNvPr>
          <p:cNvSpPr txBox="1"/>
          <p:nvPr/>
        </p:nvSpPr>
        <p:spPr>
          <a:xfrm>
            <a:off x="6338492" y="3358986"/>
            <a:ext cx="235805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Кислые </a:t>
            </a:r>
            <a:r>
              <a:rPr lang="ru-RU" sz="1100" b="1" u="none" strike="noStrike" dirty="0" err="1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газы</a:t>
            </a:r>
            <a:r>
              <a:rPr lang="ru-RU" sz="1100" b="1" u="none" strike="noStrike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Arial Narrow" panose="020B0604020202020204" pitchFamily="34" charset="0"/>
                <a:cs typeface="Arial Narrow" panose="020B0604020202020204" pitchFamily="34" charset="0"/>
              </a:rPr>
              <a:t> на установку Клауса</a:t>
            </a:r>
          </a:p>
        </p:txBody>
      </p:sp>
      <p:sp>
        <p:nvSpPr>
          <p:cNvPr id="624" name="TextBox 623">
            <a:extLst>
              <a:ext uri="{FF2B5EF4-FFF2-40B4-BE49-F238E27FC236}">
                <a16:creationId xmlns:a16="http://schemas.microsoft.com/office/drawing/2014/main" id="{A49A801A-8F42-35FF-4F55-620ACED10DC3}"/>
              </a:ext>
            </a:extLst>
          </p:cNvPr>
          <p:cNvSpPr txBox="1"/>
          <p:nvPr/>
        </p:nvSpPr>
        <p:spPr>
          <a:xfrm>
            <a:off x="1773515" y="1013471"/>
            <a:ext cx="190983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Стоимость владения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 учётом 10 лет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эксплуатации</a:t>
            </a:r>
          </a:p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(</a:t>
            </a:r>
            <a:r>
              <a:rPr lang="ru-RU" sz="105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недисконтированная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)</a:t>
            </a:r>
          </a:p>
        </p:txBody>
      </p:sp>
      <p:sp>
        <p:nvSpPr>
          <p:cNvPr id="625" name="TextBox 624">
            <a:extLst>
              <a:ext uri="{FF2B5EF4-FFF2-40B4-BE49-F238E27FC236}">
                <a16:creationId xmlns:a16="http://schemas.microsoft.com/office/drawing/2014/main" id="{9447342D-48A5-F485-B563-1FFF49289D40}"/>
              </a:ext>
            </a:extLst>
          </p:cNvPr>
          <p:cNvSpPr txBox="1"/>
          <p:nvPr/>
        </p:nvSpPr>
        <p:spPr>
          <a:xfrm>
            <a:off x="1774428" y="780323"/>
            <a:ext cx="16899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296 339 млн руб.</a:t>
            </a:r>
          </a:p>
        </p:txBody>
      </p:sp>
      <p:sp>
        <p:nvSpPr>
          <p:cNvPr id="626" name="TextBox 625">
            <a:extLst>
              <a:ext uri="{FF2B5EF4-FFF2-40B4-BE49-F238E27FC236}">
                <a16:creationId xmlns:a16="http://schemas.microsoft.com/office/drawing/2014/main" id="{3901104B-B260-AC5C-46AE-3B7A3E220A98}"/>
              </a:ext>
            </a:extLst>
          </p:cNvPr>
          <p:cNvSpPr txBox="1"/>
          <p:nvPr/>
        </p:nvSpPr>
        <p:spPr>
          <a:xfrm>
            <a:off x="3808646" y="1008680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Выручка</a:t>
            </a:r>
          </a:p>
        </p:txBody>
      </p:sp>
      <p:sp>
        <p:nvSpPr>
          <p:cNvPr id="627" name="TextBox 626">
            <a:extLst>
              <a:ext uri="{FF2B5EF4-FFF2-40B4-BE49-F238E27FC236}">
                <a16:creationId xmlns:a16="http://schemas.microsoft.com/office/drawing/2014/main" id="{44D707FF-3048-4A86-470D-41D07CEA1D8B}"/>
              </a:ext>
            </a:extLst>
          </p:cNvPr>
          <p:cNvSpPr txBox="1"/>
          <p:nvPr/>
        </p:nvSpPr>
        <p:spPr>
          <a:xfrm>
            <a:off x="3808646" y="773015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32 053 млн руб./год</a:t>
            </a:r>
          </a:p>
        </p:txBody>
      </p:sp>
      <p:sp>
        <p:nvSpPr>
          <p:cNvPr id="628" name="TextBox 627">
            <a:extLst>
              <a:ext uri="{FF2B5EF4-FFF2-40B4-BE49-F238E27FC236}">
                <a16:creationId xmlns:a16="http://schemas.microsoft.com/office/drawing/2014/main" id="{5122EF8C-C2CB-B694-8769-76692EDF1313}"/>
              </a:ext>
            </a:extLst>
          </p:cNvPr>
          <p:cNvSpPr txBox="1"/>
          <p:nvPr/>
        </p:nvSpPr>
        <p:spPr>
          <a:xfrm>
            <a:off x="1766867" y="2008014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NPV (DFCFF)</a:t>
            </a:r>
          </a:p>
        </p:txBody>
      </p:sp>
      <p:sp>
        <p:nvSpPr>
          <p:cNvPr id="629" name="TextBox 628">
            <a:extLst>
              <a:ext uri="{FF2B5EF4-FFF2-40B4-BE49-F238E27FC236}">
                <a16:creationId xmlns:a16="http://schemas.microsoft.com/office/drawing/2014/main" id="{DD913634-2C62-68E5-24DC-607CA5EF8159}"/>
              </a:ext>
            </a:extLst>
          </p:cNvPr>
          <p:cNvSpPr txBox="1"/>
          <p:nvPr/>
        </p:nvSpPr>
        <p:spPr>
          <a:xfrm>
            <a:off x="1766867" y="1770253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47 524 млн руб.</a:t>
            </a:r>
          </a:p>
        </p:txBody>
      </p:sp>
      <p:sp>
        <p:nvSpPr>
          <p:cNvPr id="630" name="TextBox 629">
            <a:extLst>
              <a:ext uri="{FF2B5EF4-FFF2-40B4-BE49-F238E27FC236}">
                <a16:creationId xmlns:a16="http://schemas.microsoft.com/office/drawing/2014/main" id="{3EA57877-D3D7-A348-98A3-2A1E54DA7840}"/>
              </a:ext>
            </a:extLst>
          </p:cNvPr>
          <p:cNvSpPr txBox="1"/>
          <p:nvPr/>
        </p:nvSpPr>
        <p:spPr>
          <a:xfrm>
            <a:off x="3798265" y="1505255"/>
            <a:ext cx="19218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IRR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31" name="TextBox 630">
            <a:extLst>
              <a:ext uri="{FF2B5EF4-FFF2-40B4-BE49-F238E27FC236}">
                <a16:creationId xmlns:a16="http://schemas.microsoft.com/office/drawing/2014/main" id="{9647606B-B527-7380-DF8E-235E58B57479}"/>
              </a:ext>
            </a:extLst>
          </p:cNvPr>
          <p:cNvSpPr txBox="1"/>
          <p:nvPr/>
        </p:nvSpPr>
        <p:spPr>
          <a:xfrm>
            <a:off x="3798265" y="126388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8,30%</a:t>
            </a:r>
          </a:p>
        </p:txBody>
      </p:sp>
      <p:sp>
        <p:nvSpPr>
          <p:cNvPr id="632" name="TextBox 631">
            <a:extLst>
              <a:ext uri="{FF2B5EF4-FFF2-40B4-BE49-F238E27FC236}">
                <a16:creationId xmlns:a16="http://schemas.microsoft.com/office/drawing/2014/main" id="{2D068AE9-543A-D2F5-9FB3-3C84CF80EFD3}"/>
              </a:ext>
            </a:extLst>
          </p:cNvPr>
          <p:cNvSpPr txBox="1"/>
          <p:nvPr/>
        </p:nvSpPr>
        <p:spPr>
          <a:xfrm>
            <a:off x="3798265" y="2006789"/>
            <a:ext cx="197932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PI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33" name="TextBox 632">
            <a:extLst>
              <a:ext uri="{FF2B5EF4-FFF2-40B4-BE49-F238E27FC236}">
                <a16:creationId xmlns:a16="http://schemas.microsoft.com/office/drawing/2014/main" id="{BE76D1A8-A9BF-F548-051F-093F94055CC5}"/>
              </a:ext>
            </a:extLst>
          </p:cNvPr>
          <p:cNvSpPr txBox="1"/>
          <p:nvPr/>
        </p:nvSpPr>
        <p:spPr>
          <a:xfrm>
            <a:off x="3798265" y="177592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0,55 </a:t>
            </a:r>
          </a:p>
        </p:txBody>
      </p:sp>
      <p:sp>
        <p:nvSpPr>
          <p:cNvPr id="634" name="TextBox 633">
            <a:extLst>
              <a:ext uri="{FF2B5EF4-FFF2-40B4-BE49-F238E27FC236}">
                <a16:creationId xmlns:a16="http://schemas.microsoft.com/office/drawing/2014/main" id="{6B50F1D2-E07E-779D-D4E6-9A68B43521BF}"/>
              </a:ext>
            </a:extLst>
          </p:cNvPr>
          <p:cNvSpPr txBox="1"/>
          <p:nvPr/>
        </p:nvSpPr>
        <p:spPr>
          <a:xfrm>
            <a:off x="7998765" y="1003081"/>
            <a:ext cx="1909836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Стоимость владения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с учётом 10 лет </a:t>
            </a:r>
            <a:b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</a:b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эксплуатации</a:t>
            </a:r>
          </a:p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(</a:t>
            </a:r>
            <a:r>
              <a:rPr lang="ru-RU" sz="105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недисконтированная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)</a:t>
            </a:r>
          </a:p>
        </p:txBody>
      </p:sp>
      <p:sp>
        <p:nvSpPr>
          <p:cNvPr id="635" name="TextBox 634">
            <a:extLst>
              <a:ext uri="{FF2B5EF4-FFF2-40B4-BE49-F238E27FC236}">
                <a16:creationId xmlns:a16="http://schemas.microsoft.com/office/drawing/2014/main" id="{A1E66999-C0B9-F3ED-1DFF-EC26D23E6CBC}"/>
              </a:ext>
            </a:extLst>
          </p:cNvPr>
          <p:cNvSpPr txBox="1"/>
          <p:nvPr/>
        </p:nvSpPr>
        <p:spPr>
          <a:xfrm>
            <a:off x="7999678" y="769933"/>
            <a:ext cx="16899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239 590 млн руб.</a:t>
            </a:r>
          </a:p>
        </p:txBody>
      </p:sp>
      <p:sp>
        <p:nvSpPr>
          <p:cNvPr id="636" name="TextBox 635">
            <a:extLst>
              <a:ext uri="{FF2B5EF4-FFF2-40B4-BE49-F238E27FC236}">
                <a16:creationId xmlns:a16="http://schemas.microsoft.com/office/drawing/2014/main" id="{1F36A106-99EF-C8E1-CBAA-50A4C853AE3E}"/>
              </a:ext>
            </a:extLst>
          </p:cNvPr>
          <p:cNvSpPr txBox="1"/>
          <p:nvPr/>
        </p:nvSpPr>
        <p:spPr>
          <a:xfrm>
            <a:off x="10136278" y="998290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Выручка</a:t>
            </a:r>
          </a:p>
        </p:txBody>
      </p:sp>
      <p:sp>
        <p:nvSpPr>
          <p:cNvPr id="637" name="TextBox 636">
            <a:extLst>
              <a:ext uri="{FF2B5EF4-FFF2-40B4-BE49-F238E27FC236}">
                <a16:creationId xmlns:a16="http://schemas.microsoft.com/office/drawing/2014/main" id="{ABBED5BF-753C-2393-49F5-786044282C83}"/>
              </a:ext>
            </a:extLst>
          </p:cNvPr>
          <p:cNvSpPr txBox="1"/>
          <p:nvPr/>
        </p:nvSpPr>
        <p:spPr>
          <a:xfrm>
            <a:off x="10136278" y="762625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34 286 млн руб./год</a:t>
            </a:r>
          </a:p>
        </p:txBody>
      </p:sp>
      <p:sp>
        <p:nvSpPr>
          <p:cNvPr id="638" name="TextBox 637">
            <a:extLst>
              <a:ext uri="{FF2B5EF4-FFF2-40B4-BE49-F238E27FC236}">
                <a16:creationId xmlns:a16="http://schemas.microsoft.com/office/drawing/2014/main" id="{AFF9DD71-92CC-32ED-65D2-92FFB3F17435}"/>
              </a:ext>
            </a:extLst>
          </p:cNvPr>
          <p:cNvSpPr txBox="1"/>
          <p:nvPr/>
        </p:nvSpPr>
        <p:spPr>
          <a:xfrm>
            <a:off x="7992117" y="1997624"/>
            <a:ext cx="1585339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NPV (DFCFF)</a:t>
            </a:r>
          </a:p>
        </p:txBody>
      </p:sp>
      <p:sp>
        <p:nvSpPr>
          <p:cNvPr id="639" name="TextBox 638">
            <a:extLst>
              <a:ext uri="{FF2B5EF4-FFF2-40B4-BE49-F238E27FC236}">
                <a16:creationId xmlns:a16="http://schemas.microsoft.com/office/drawing/2014/main" id="{1E839AC9-3BA7-E4CB-9959-98390DC7C9BD}"/>
              </a:ext>
            </a:extLst>
          </p:cNvPr>
          <p:cNvSpPr txBox="1"/>
          <p:nvPr/>
        </p:nvSpPr>
        <p:spPr>
          <a:xfrm>
            <a:off x="7992117" y="1759863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17 116 млн руб.</a:t>
            </a:r>
          </a:p>
        </p:txBody>
      </p:sp>
      <p:sp>
        <p:nvSpPr>
          <p:cNvPr id="640" name="TextBox 639">
            <a:extLst>
              <a:ext uri="{FF2B5EF4-FFF2-40B4-BE49-F238E27FC236}">
                <a16:creationId xmlns:a16="http://schemas.microsoft.com/office/drawing/2014/main" id="{E20AA1FC-7766-B205-6A28-BE4466546AFA}"/>
              </a:ext>
            </a:extLst>
          </p:cNvPr>
          <p:cNvSpPr txBox="1"/>
          <p:nvPr/>
        </p:nvSpPr>
        <p:spPr>
          <a:xfrm>
            <a:off x="10125897" y="1494865"/>
            <a:ext cx="1921873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IRR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41" name="TextBox 640">
            <a:extLst>
              <a:ext uri="{FF2B5EF4-FFF2-40B4-BE49-F238E27FC236}">
                <a16:creationId xmlns:a16="http://schemas.microsoft.com/office/drawing/2014/main" id="{40916186-E8DB-E2EC-F381-38D12B099FDE}"/>
              </a:ext>
            </a:extLst>
          </p:cNvPr>
          <p:cNvSpPr txBox="1"/>
          <p:nvPr/>
        </p:nvSpPr>
        <p:spPr>
          <a:xfrm>
            <a:off x="10125897" y="125349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12,41%</a:t>
            </a:r>
          </a:p>
        </p:txBody>
      </p:sp>
      <p:sp>
        <p:nvSpPr>
          <p:cNvPr id="642" name="TextBox 641">
            <a:extLst>
              <a:ext uri="{FF2B5EF4-FFF2-40B4-BE49-F238E27FC236}">
                <a16:creationId xmlns:a16="http://schemas.microsoft.com/office/drawing/2014/main" id="{B77A369B-6F82-D082-0642-B041F07A9523}"/>
              </a:ext>
            </a:extLst>
          </p:cNvPr>
          <p:cNvSpPr txBox="1"/>
          <p:nvPr/>
        </p:nvSpPr>
        <p:spPr>
          <a:xfrm>
            <a:off x="10125897" y="1996399"/>
            <a:ext cx="1979327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PI (</a:t>
            </a:r>
            <a:r>
              <a:rPr lang="ru-RU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в соответствии с </a:t>
            </a:r>
            <a:r>
              <a:rPr lang="en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DFCFF)</a:t>
            </a:r>
          </a:p>
        </p:txBody>
      </p:sp>
      <p:sp>
        <p:nvSpPr>
          <p:cNvPr id="643" name="TextBox 642">
            <a:extLst>
              <a:ext uri="{FF2B5EF4-FFF2-40B4-BE49-F238E27FC236}">
                <a16:creationId xmlns:a16="http://schemas.microsoft.com/office/drawing/2014/main" id="{949FC9F0-F961-23F2-D7E7-6FE92CBA4013}"/>
              </a:ext>
            </a:extLst>
          </p:cNvPr>
          <p:cNvSpPr txBox="1"/>
          <p:nvPr/>
        </p:nvSpPr>
        <p:spPr>
          <a:xfrm>
            <a:off x="10125897" y="1765536"/>
            <a:ext cx="186475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2D5292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0,81 </a:t>
            </a:r>
          </a:p>
        </p:txBody>
      </p:sp>
      <p:cxnSp>
        <p:nvCxnSpPr>
          <p:cNvPr id="648" name="Прямая со стрелкой 647">
            <a:extLst>
              <a:ext uri="{FF2B5EF4-FFF2-40B4-BE49-F238E27FC236}">
                <a16:creationId xmlns:a16="http://schemas.microsoft.com/office/drawing/2014/main" id="{84F49358-BC0E-659D-41A2-FB4E5483B765}"/>
              </a:ext>
            </a:extLst>
          </p:cNvPr>
          <p:cNvCxnSpPr>
            <a:cxnSpLocks/>
          </p:cNvCxnSpPr>
          <p:nvPr/>
        </p:nvCxnSpPr>
        <p:spPr>
          <a:xfrm>
            <a:off x="10877983" y="4303464"/>
            <a:ext cx="942542" cy="0"/>
          </a:xfrm>
          <a:prstGeom prst="straightConnector1">
            <a:avLst/>
          </a:prstGeom>
          <a:ln w="19050">
            <a:solidFill>
              <a:srgbClr val="305291"/>
            </a:solidFill>
            <a:round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554F60C6-F56F-39CD-3CAB-65BB8689A1FD}"/>
              </a:ext>
            </a:extLst>
          </p:cNvPr>
          <p:cNvGrpSpPr/>
          <p:nvPr/>
        </p:nvGrpSpPr>
        <p:grpSpPr>
          <a:xfrm>
            <a:off x="627052" y="1002745"/>
            <a:ext cx="206285" cy="203049"/>
            <a:chOff x="419833" y="1002745"/>
            <a:chExt cx="206285" cy="203049"/>
          </a:xfrm>
        </p:grpSpPr>
        <p:grpSp>
          <p:nvGrpSpPr>
            <p:cNvPr id="10" name="Группа 9">
              <a:extLst>
                <a:ext uri="{FF2B5EF4-FFF2-40B4-BE49-F238E27FC236}">
                  <a16:creationId xmlns:a16="http://schemas.microsoft.com/office/drawing/2014/main" id="{D399EDF3-E2D7-AB11-2984-9D9A96DDF2A1}"/>
                </a:ext>
              </a:extLst>
            </p:cNvPr>
            <p:cNvGrpSpPr/>
            <p:nvPr/>
          </p:nvGrpSpPr>
          <p:grpSpPr>
            <a:xfrm>
              <a:off x="423083" y="1002759"/>
              <a:ext cx="203035" cy="203035"/>
              <a:chOff x="9428938" y="4429139"/>
              <a:chExt cx="191021" cy="191021"/>
            </a:xfrm>
            <a:solidFill>
              <a:schemeClr val="bg1"/>
            </a:solidFill>
          </p:grpSpPr>
          <p:sp>
            <p:nvSpPr>
              <p:cNvPr id="12" name="Овал 11">
                <a:extLst>
                  <a:ext uri="{FF2B5EF4-FFF2-40B4-BE49-F238E27FC236}">
                    <a16:creationId xmlns:a16="http://schemas.microsoft.com/office/drawing/2014/main" id="{DCD4617F-7648-489B-061D-72D6A585858B}"/>
                  </a:ext>
                </a:extLst>
              </p:cNvPr>
              <p:cNvSpPr/>
              <p:nvPr/>
            </p:nvSpPr>
            <p:spPr>
              <a:xfrm>
                <a:off x="9428938" y="4429139"/>
                <a:ext cx="191021" cy="191021"/>
              </a:xfrm>
              <a:prstGeom prst="ellipse">
                <a:avLst/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13" name="Фигура, имеющая форму буквы L 12">
                <a:extLst>
                  <a:ext uri="{FF2B5EF4-FFF2-40B4-BE49-F238E27FC236}">
                    <a16:creationId xmlns:a16="http://schemas.microsoft.com/office/drawing/2014/main" id="{A69AC4A9-204A-31A9-F94E-529FE1BA8C59}"/>
                  </a:ext>
                </a:extLst>
              </p:cNvPr>
              <p:cNvSpPr/>
              <p:nvPr/>
            </p:nvSpPr>
            <p:spPr>
              <a:xfrm rot="18900000">
                <a:off x="9476229" y="4480994"/>
                <a:ext cx="101600" cy="73024"/>
              </a:xfrm>
              <a:prstGeom prst="corner">
                <a:avLst>
                  <a:gd name="adj1" fmla="val 37500"/>
                  <a:gd name="adj2" fmla="val 35043"/>
                </a:avLst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11" name="Овал 154">
              <a:extLst>
                <a:ext uri="{FF2B5EF4-FFF2-40B4-BE49-F238E27FC236}">
                  <a16:creationId xmlns:a16="http://schemas.microsoft.com/office/drawing/2014/main" id="{2B2C16A4-ACF4-8927-D9C0-BE02345B8C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9833" y="1002745"/>
              <a:ext cx="203049" cy="203049"/>
            </a:xfrm>
            <a:custGeom>
              <a:avLst/>
              <a:gdLst/>
              <a:ahLst/>
              <a:cxnLst/>
              <a:rect l="l" t="t" r="r" b="b"/>
              <a:pathLst>
                <a:path w="338404" h="338404">
                  <a:moveTo>
                    <a:pt x="107921" y="72372"/>
                  </a:moveTo>
                  <a:lnTo>
                    <a:pt x="72372" y="107921"/>
                  </a:lnTo>
                  <a:lnTo>
                    <a:pt x="133653" y="169203"/>
                  </a:lnTo>
                  <a:lnTo>
                    <a:pt x="72372" y="230484"/>
                  </a:lnTo>
                  <a:lnTo>
                    <a:pt x="107921" y="266033"/>
                  </a:lnTo>
                  <a:lnTo>
                    <a:pt x="169203" y="204752"/>
                  </a:lnTo>
                  <a:lnTo>
                    <a:pt x="230484" y="266033"/>
                  </a:lnTo>
                  <a:lnTo>
                    <a:pt x="266033" y="230484"/>
                  </a:lnTo>
                  <a:lnTo>
                    <a:pt x="204752" y="169203"/>
                  </a:lnTo>
                  <a:lnTo>
                    <a:pt x="266033" y="107921"/>
                  </a:lnTo>
                  <a:lnTo>
                    <a:pt x="230484" y="72372"/>
                  </a:lnTo>
                  <a:lnTo>
                    <a:pt x="169203" y="133653"/>
                  </a:lnTo>
                  <a:close/>
                  <a:moveTo>
                    <a:pt x="169202" y="0"/>
                  </a:moveTo>
                  <a:cubicBezTo>
                    <a:pt x="262650" y="0"/>
                    <a:pt x="338404" y="75754"/>
                    <a:pt x="338404" y="169202"/>
                  </a:cubicBezTo>
                  <a:cubicBezTo>
                    <a:pt x="338404" y="262650"/>
                    <a:pt x="262650" y="338404"/>
                    <a:pt x="169202" y="338404"/>
                  </a:cubicBezTo>
                  <a:cubicBezTo>
                    <a:pt x="75754" y="338404"/>
                    <a:pt x="0" y="262650"/>
                    <a:pt x="0" y="169202"/>
                  </a:cubicBezTo>
                  <a:cubicBezTo>
                    <a:pt x="0" y="75754"/>
                    <a:pt x="75754" y="0"/>
                    <a:pt x="169202" y="0"/>
                  </a:cubicBezTo>
                  <a:close/>
                </a:path>
              </a:pathLst>
            </a:custGeom>
            <a:solidFill>
              <a:srgbClr val="FC6B6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grpSp>
        <p:nvGrpSpPr>
          <p:cNvPr id="19" name="Группа 18">
            <a:extLst>
              <a:ext uri="{FF2B5EF4-FFF2-40B4-BE49-F238E27FC236}">
                <a16:creationId xmlns:a16="http://schemas.microsoft.com/office/drawing/2014/main" id="{F4EDFCD2-416D-1BEA-13EB-4F79DC1727DA}"/>
              </a:ext>
            </a:extLst>
          </p:cNvPr>
          <p:cNvGrpSpPr/>
          <p:nvPr/>
        </p:nvGrpSpPr>
        <p:grpSpPr>
          <a:xfrm>
            <a:off x="6960336" y="1002745"/>
            <a:ext cx="206285" cy="203049"/>
            <a:chOff x="419833" y="1002745"/>
            <a:chExt cx="206285" cy="203049"/>
          </a:xfrm>
        </p:grpSpPr>
        <p:grpSp>
          <p:nvGrpSpPr>
            <p:cNvPr id="20" name="Группа 19">
              <a:extLst>
                <a:ext uri="{FF2B5EF4-FFF2-40B4-BE49-F238E27FC236}">
                  <a16:creationId xmlns:a16="http://schemas.microsoft.com/office/drawing/2014/main" id="{EB552B66-4539-946A-F0B7-7615E0A2CFD8}"/>
                </a:ext>
              </a:extLst>
            </p:cNvPr>
            <p:cNvGrpSpPr/>
            <p:nvPr/>
          </p:nvGrpSpPr>
          <p:grpSpPr>
            <a:xfrm>
              <a:off x="423083" y="1002759"/>
              <a:ext cx="203035" cy="203035"/>
              <a:chOff x="9428938" y="4429139"/>
              <a:chExt cx="191021" cy="191021"/>
            </a:xfrm>
            <a:solidFill>
              <a:schemeClr val="bg1"/>
            </a:solidFill>
          </p:grpSpPr>
          <p:sp>
            <p:nvSpPr>
              <p:cNvPr id="22" name="Овал 21">
                <a:extLst>
                  <a:ext uri="{FF2B5EF4-FFF2-40B4-BE49-F238E27FC236}">
                    <a16:creationId xmlns:a16="http://schemas.microsoft.com/office/drawing/2014/main" id="{9F72A812-C563-ACE3-C34B-49F9859F9BBD}"/>
                  </a:ext>
                </a:extLst>
              </p:cNvPr>
              <p:cNvSpPr/>
              <p:nvPr/>
            </p:nvSpPr>
            <p:spPr>
              <a:xfrm>
                <a:off x="9428938" y="4429139"/>
                <a:ext cx="191021" cy="191021"/>
              </a:xfrm>
              <a:prstGeom prst="ellipse">
                <a:avLst/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Фигура, имеющая форму буквы L 22">
                <a:extLst>
                  <a:ext uri="{FF2B5EF4-FFF2-40B4-BE49-F238E27FC236}">
                    <a16:creationId xmlns:a16="http://schemas.microsoft.com/office/drawing/2014/main" id="{6969866D-1421-ED29-F134-9235F4DF81BC}"/>
                  </a:ext>
                </a:extLst>
              </p:cNvPr>
              <p:cNvSpPr/>
              <p:nvPr/>
            </p:nvSpPr>
            <p:spPr>
              <a:xfrm rot="18900000">
                <a:off x="9476229" y="4480994"/>
                <a:ext cx="101600" cy="73024"/>
              </a:xfrm>
              <a:prstGeom prst="corner">
                <a:avLst>
                  <a:gd name="adj1" fmla="val 37500"/>
                  <a:gd name="adj2" fmla="val 35043"/>
                </a:avLst>
              </a:pr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21" name="Овал 154">
              <a:extLst>
                <a:ext uri="{FF2B5EF4-FFF2-40B4-BE49-F238E27FC236}">
                  <a16:creationId xmlns:a16="http://schemas.microsoft.com/office/drawing/2014/main" id="{3F0E9511-528B-A1E4-43C5-C92929CD959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9833" y="1002745"/>
              <a:ext cx="203049" cy="203049"/>
            </a:xfrm>
            <a:custGeom>
              <a:avLst/>
              <a:gdLst/>
              <a:ahLst/>
              <a:cxnLst/>
              <a:rect l="l" t="t" r="r" b="b"/>
              <a:pathLst>
                <a:path w="338404" h="338404">
                  <a:moveTo>
                    <a:pt x="107921" y="72372"/>
                  </a:moveTo>
                  <a:lnTo>
                    <a:pt x="72372" y="107921"/>
                  </a:lnTo>
                  <a:lnTo>
                    <a:pt x="133653" y="169203"/>
                  </a:lnTo>
                  <a:lnTo>
                    <a:pt x="72372" y="230484"/>
                  </a:lnTo>
                  <a:lnTo>
                    <a:pt x="107921" y="266033"/>
                  </a:lnTo>
                  <a:lnTo>
                    <a:pt x="169203" y="204752"/>
                  </a:lnTo>
                  <a:lnTo>
                    <a:pt x="230484" y="266033"/>
                  </a:lnTo>
                  <a:lnTo>
                    <a:pt x="266033" y="230484"/>
                  </a:lnTo>
                  <a:lnTo>
                    <a:pt x="204752" y="169203"/>
                  </a:lnTo>
                  <a:lnTo>
                    <a:pt x="266033" y="107921"/>
                  </a:lnTo>
                  <a:lnTo>
                    <a:pt x="230484" y="72372"/>
                  </a:lnTo>
                  <a:lnTo>
                    <a:pt x="169203" y="133653"/>
                  </a:lnTo>
                  <a:close/>
                  <a:moveTo>
                    <a:pt x="169202" y="0"/>
                  </a:moveTo>
                  <a:cubicBezTo>
                    <a:pt x="262650" y="0"/>
                    <a:pt x="338404" y="75754"/>
                    <a:pt x="338404" y="169202"/>
                  </a:cubicBezTo>
                  <a:cubicBezTo>
                    <a:pt x="338404" y="262650"/>
                    <a:pt x="262650" y="338404"/>
                    <a:pt x="169202" y="338404"/>
                  </a:cubicBezTo>
                  <a:cubicBezTo>
                    <a:pt x="75754" y="338404"/>
                    <a:pt x="0" y="262650"/>
                    <a:pt x="0" y="169202"/>
                  </a:cubicBezTo>
                  <a:cubicBezTo>
                    <a:pt x="0" y="75754"/>
                    <a:pt x="75754" y="0"/>
                    <a:pt x="169202" y="0"/>
                  </a:cubicBezTo>
                  <a:close/>
                </a:path>
              </a:pathLst>
            </a:custGeom>
            <a:solidFill>
              <a:srgbClr val="FC6B6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8217138"/>
      </p:ext>
    </p:extLst>
  </p:cSld>
  <p:clrMapOvr>
    <a:masterClrMapping/>
  </p:clrMapOvr>
  <p:transition spd="slow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Прямоугольник 104">
            <a:extLst>
              <a:ext uri="{FF2B5EF4-FFF2-40B4-BE49-F238E27FC236}">
                <a16:creationId xmlns:a16="http://schemas.microsoft.com/office/drawing/2014/main" id="{E0567350-6E66-1490-EB48-FC6C7E96C964}"/>
              </a:ext>
            </a:extLst>
          </p:cNvPr>
          <p:cNvSpPr/>
          <p:nvPr/>
        </p:nvSpPr>
        <p:spPr>
          <a:xfrm>
            <a:off x="4125437" y="1864354"/>
            <a:ext cx="2400477" cy="2984578"/>
          </a:xfrm>
          <a:prstGeom prst="rect">
            <a:avLst/>
          </a:prstGeom>
          <a:solidFill>
            <a:srgbClr val="F1F4F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id="{A3FBFE95-B05F-A732-50A6-6479B9F2C6E9}"/>
              </a:ext>
            </a:extLst>
          </p:cNvPr>
          <p:cNvSpPr/>
          <p:nvPr/>
        </p:nvSpPr>
        <p:spPr>
          <a:xfrm>
            <a:off x="6772743" y="1864354"/>
            <a:ext cx="2400477" cy="2984578"/>
          </a:xfrm>
          <a:prstGeom prst="rect">
            <a:avLst/>
          </a:prstGeom>
          <a:solidFill>
            <a:srgbClr val="F1F4F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7" name="Прямоугольник 106">
            <a:extLst>
              <a:ext uri="{FF2B5EF4-FFF2-40B4-BE49-F238E27FC236}">
                <a16:creationId xmlns:a16="http://schemas.microsoft.com/office/drawing/2014/main" id="{FD170E3C-7BEC-2246-2D9F-512CD7BB21BE}"/>
              </a:ext>
            </a:extLst>
          </p:cNvPr>
          <p:cNvSpPr/>
          <p:nvPr/>
        </p:nvSpPr>
        <p:spPr>
          <a:xfrm>
            <a:off x="9420048" y="1864353"/>
            <a:ext cx="2400477" cy="2984578"/>
          </a:xfrm>
          <a:prstGeom prst="rect">
            <a:avLst/>
          </a:prstGeom>
          <a:solidFill>
            <a:srgbClr val="F1F4F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10818563" y="6268214"/>
            <a:ext cx="1099129" cy="365125"/>
          </a:xfrm>
        </p:spPr>
        <p:txBody>
          <a:bodyPr/>
          <a:lstStyle/>
          <a:p>
            <a:pPr lvl="0"/>
            <a:fld id="{A3877CCC-1CCE-49D4-9479-959FB4FC586C}" type="slidenum">
              <a:rPr lang="ru-RU" noProof="0" smtClean="0"/>
              <a:pPr lvl="0"/>
              <a:t>9</a:t>
            </a:fld>
            <a:endParaRPr lang="ru-RU" noProof="0" dirty="0"/>
          </a:p>
        </p:txBody>
      </p:sp>
      <p:sp>
        <p:nvSpPr>
          <p:cNvPr id="3" name="Заголовок 2">
            <a:extLst>
              <a:ext uri="{FF2B5EF4-FFF2-40B4-BE49-F238E27FC236}">
                <a16:creationId xmlns:a16="http://schemas.microsoft.com/office/drawing/2014/main" id="{938D834D-A416-1C2D-A990-EA2F710FFB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47" y="316960"/>
            <a:ext cx="10527716" cy="680751"/>
          </a:xfrm>
        </p:spPr>
        <p:txBody>
          <a:bodyPr>
            <a:noAutofit/>
          </a:bodyPr>
          <a:lstStyle/>
          <a:p>
            <a:r>
              <a:rPr lang="ru-RU" dirty="0"/>
              <a:t>ДОСТУПНОСТЬ ТЕХНОЛОГИИ И КРИТИЧЕСКОГО ТЕХНОЛОГИЧЕСКОГО ОБОРУДОВАНИЯ ПРОЕКТОВ ГАЗОХИМИИ</a:t>
            </a:r>
          </a:p>
        </p:txBody>
      </p:sp>
      <p:sp>
        <p:nvSpPr>
          <p:cNvPr id="2" name="Скругленный прямоугольник 1">
            <a:extLst>
              <a:ext uri="{FF2B5EF4-FFF2-40B4-BE49-F238E27FC236}">
                <a16:creationId xmlns:a16="http://schemas.microsoft.com/office/drawing/2014/main" id="{17213C51-2CE3-8AF0-03CE-9AD2506F5971}"/>
              </a:ext>
            </a:extLst>
          </p:cNvPr>
          <p:cNvSpPr/>
          <p:nvPr/>
        </p:nvSpPr>
        <p:spPr>
          <a:xfrm>
            <a:off x="377397" y="1330936"/>
            <a:ext cx="3318191" cy="4869840"/>
          </a:xfrm>
          <a:prstGeom prst="roundRect">
            <a:avLst>
              <a:gd name="adj" fmla="val 0"/>
            </a:avLst>
          </a:prstGeom>
          <a:solidFill>
            <a:srgbClr val="2D529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white"/>
              </a:solidFill>
              <a:latin typeface="+mj-lt"/>
            </a:endParaRP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EDACA057-1198-CF58-1DD7-9A5525C42F9C}"/>
              </a:ext>
            </a:extLst>
          </p:cNvPr>
          <p:cNvSpPr/>
          <p:nvPr/>
        </p:nvSpPr>
        <p:spPr>
          <a:xfrm>
            <a:off x="572200" y="1532510"/>
            <a:ext cx="3318191" cy="8233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ts val="1900"/>
              </a:lnSpc>
              <a:spcAft>
                <a:spcPts val="0"/>
              </a:spcAft>
            </a:pPr>
            <a:r>
              <a:rPr lang="ru-RU" sz="1600" b="1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  <a:t>ДОСТУПНОСТЬ ОСНОВНОГО ТЕХНОЛОГИЧЕСКОГО </a:t>
            </a:r>
            <a:br>
              <a:rPr lang="ru-RU" sz="1600" b="1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</a:br>
            <a:r>
              <a:rPr lang="ru-RU" sz="1600" b="1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  <a:t>ОБОРУДОВАНИЯ В РФ И КИТАЕ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A56DE4D9-E6F2-3940-749E-6D31CD3E45C4}"/>
              </a:ext>
            </a:extLst>
          </p:cNvPr>
          <p:cNvSpPr/>
          <p:nvPr/>
        </p:nvSpPr>
        <p:spPr>
          <a:xfrm>
            <a:off x="1033133" y="5661024"/>
            <a:ext cx="105675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ru-RU" sz="1600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  <a:t>АСУ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74651F09-1698-95FF-2F12-2EDF9B4AD7AF}"/>
              </a:ext>
            </a:extLst>
          </p:cNvPr>
          <p:cNvSpPr/>
          <p:nvPr/>
        </p:nvSpPr>
        <p:spPr>
          <a:xfrm>
            <a:off x="1014146" y="2523391"/>
            <a:ext cx="210088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ru-RU" sz="1600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  <a:t>Компрессоры</a:t>
            </a: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BF20849B-8AE4-063B-5096-379ED3C5662F}"/>
              </a:ext>
            </a:extLst>
          </p:cNvPr>
          <p:cNvSpPr/>
          <p:nvPr/>
        </p:nvSpPr>
        <p:spPr>
          <a:xfrm>
            <a:off x="1014146" y="3419857"/>
            <a:ext cx="152326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ru-RU" sz="1600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  <a:t>Печи </a:t>
            </a:r>
            <a:r>
              <a:rPr lang="en-US" sz="1600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  <a:t>SMR</a:t>
            </a:r>
            <a:endParaRPr lang="ru-RU" sz="1600" dirty="0">
              <a:solidFill>
                <a:schemeClr val="bg1"/>
              </a:solidFill>
              <a:latin typeface="Arial Narrow" panose="020B0604020202020204" pitchFamily="34" charset="0"/>
              <a:ea typeface="Calibri" panose="020F0502020204030204" pitchFamily="34" charset="0"/>
              <a:cs typeface="Arial Narrow" panose="020B0604020202020204" pitchFamily="34" charset="0"/>
            </a:endParaRP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EEE4725C-B1E6-BDF3-8770-A3ECDCBD6C79}"/>
              </a:ext>
            </a:extLst>
          </p:cNvPr>
          <p:cNvSpPr/>
          <p:nvPr/>
        </p:nvSpPr>
        <p:spPr>
          <a:xfrm>
            <a:off x="1033133" y="4316323"/>
            <a:ext cx="152326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ru-RU" sz="1600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  <a:t>Реакторы</a:t>
            </a: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C68AE20B-C50F-C4CC-97F4-287BE8C4BDB6}"/>
              </a:ext>
            </a:extLst>
          </p:cNvPr>
          <p:cNvSpPr/>
          <p:nvPr/>
        </p:nvSpPr>
        <p:spPr>
          <a:xfrm>
            <a:off x="1033133" y="4764556"/>
            <a:ext cx="225016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ru-RU" sz="1600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  <a:t>Катализаторы</a:t>
            </a: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C9A2023E-489B-0F55-26C0-6162EC783BB3}"/>
              </a:ext>
            </a:extLst>
          </p:cNvPr>
          <p:cNvSpPr/>
          <p:nvPr/>
        </p:nvSpPr>
        <p:spPr>
          <a:xfrm>
            <a:off x="1014146" y="2971624"/>
            <a:ext cx="210088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ru-RU" sz="1600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  <a:t>Турбины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7ED5B21D-E4E2-4281-3F18-C9B694C2C652}"/>
              </a:ext>
            </a:extLst>
          </p:cNvPr>
          <p:cNvSpPr/>
          <p:nvPr/>
        </p:nvSpPr>
        <p:spPr>
          <a:xfrm>
            <a:off x="1014146" y="3868090"/>
            <a:ext cx="257796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ru-RU" sz="1600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  <a:t>Теплообменники</a:t>
            </a:r>
          </a:p>
        </p:txBody>
      </p:sp>
      <p:sp>
        <p:nvSpPr>
          <p:cNvPr id="26" name="Прямоугольник 25">
            <a:extLst>
              <a:ext uri="{FF2B5EF4-FFF2-40B4-BE49-F238E27FC236}">
                <a16:creationId xmlns:a16="http://schemas.microsoft.com/office/drawing/2014/main" id="{CD684A03-3419-05DC-14B3-FFB77C22BE57}"/>
              </a:ext>
            </a:extLst>
          </p:cNvPr>
          <p:cNvSpPr/>
          <p:nvPr/>
        </p:nvSpPr>
        <p:spPr>
          <a:xfrm>
            <a:off x="1033134" y="5212789"/>
            <a:ext cx="257796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ru-RU" sz="1600" dirty="0">
                <a:solidFill>
                  <a:schemeClr val="bg1"/>
                </a:solidFill>
                <a:latin typeface="Arial Narrow" panose="020B0604020202020204" pitchFamily="34" charset="0"/>
                <a:ea typeface="Calibri" panose="020F0502020204030204" pitchFamily="34" charset="0"/>
                <a:cs typeface="Arial Narrow" panose="020B0604020202020204" pitchFamily="34" charset="0"/>
              </a:rPr>
              <a:t>Криогенное оборудование</a:t>
            </a:r>
          </a:p>
        </p:txBody>
      </p:sp>
      <p:grpSp>
        <p:nvGrpSpPr>
          <p:cNvPr id="51" name="Группа 50">
            <a:extLst>
              <a:ext uri="{FF2B5EF4-FFF2-40B4-BE49-F238E27FC236}">
                <a16:creationId xmlns:a16="http://schemas.microsoft.com/office/drawing/2014/main" id="{92D94EA5-E7E3-64C4-BC9B-9E9904BA5E9A}"/>
              </a:ext>
            </a:extLst>
          </p:cNvPr>
          <p:cNvGrpSpPr/>
          <p:nvPr/>
        </p:nvGrpSpPr>
        <p:grpSpPr>
          <a:xfrm>
            <a:off x="658750" y="2578515"/>
            <a:ext cx="258308" cy="258308"/>
            <a:chOff x="9428938" y="4429139"/>
            <a:chExt cx="191021" cy="191021"/>
          </a:xfrm>
          <a:solidFill>
            <a:srgbClr val="84B8DF"/>
          </a:solidFill>
        </p:grpSpPr>
        <p:sp>
          <p:nvSpPr>
            <p:cNvPr id="52" name="Овал 51">
              <a:extLst>
                <a:ext uri="{FF2B5EF4-FFF2-40B4-BE49-F238E27FC236}">
                  <a16:creationId xmlns:a16="http://schemas.microsoft.com/office/drawing/2014/main" id="{9C3D30F2-FD2A-3BE8-7553-EAD45CB9AF85}"/>
                </a:ext>
              </a:extLst>
            </p:cNvPr>
            <p:cNvSpPr/>
            <p:nvPr/>
          </p:nvSpPr>
          <p:spPr>
            <a:xfrm>
              <a:off x="9428938" y="4429139"/>
              <a:ext cx="191021" cy="191021"/>
            </a:xfrm>
            <a:prstGeom prst="ellipse">
              <a:avLst/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  <p:sp>
          <p:nvSpPr>
            <p:cNvPr id="53" name="Фигура, имеющая форму буквы L 52">
              <a:extLst>
                <a:ext uri="{FF2B5EF4-FFF2-40B4-BE49-F238E27FC236}">
                  <a16:creationId xmlns:a16="http://schemas.microsoft.com/office/drawing/2014/main" id="{4DED0E21-3022-2263-05A1-6E69E5E0EB6F}"/>
                </a:ext>
              </a:extLst>
            </p:cNvPr>
            <p:cNvSpPr/>
            <p:nvPr/>
          </p:nvSpPr>
          <p:spPr>
            <a:xfrm rot="18900000">
              <a:off x="9476229" y="4480994"/>
              <a:ext cx="101600" cy="73024"/>
            </a:xfrm>
            <a:prstGeom prst="corner">
              <a:avLst>
                <a:gd name="adj1" fmla="val 37500"/>
                <a:gd name="adj2" fmla="val 35043"/>
              </a:avLst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grpSp>
        <p:nvGrpSpPr>
          <p:cNvPr id="54" name="Группа 53">
            <a:extLst>
              <a:ext uri="{FF2B5EF4-FFF2-40B4-BE49-F238E27FC236}">
                <a16:creationId xmlns:a16="http://schemas.microsoft.com/office/drawing/2014/main" id="{B299A5A7-2960-B786-1466-BB03FDF2BA2D}"/>
              </a:ext>
            </a:extLst>
          </p:cNvPr>
          <p:cNvGrpSpPr/>
          <p:nvPr/>
        </p:nvGrpSpPr>
        <p:grpSpPr>
          <a:xfrm>
            <a:off x="658750" y="3025923"/>
            <a:ext cx="258308" cy="258308"/>
            <a:chOff x="9428938" y="4429139"/>
            <a:chExt cx="191021" cy="191021"/>
          </a:xfrm>
          <a:solidFill>
            <a:srgbClr val="84B8DF"/>
          </a:solidFill>
        </p:grpSpPr>
        <p:sp>
          <p:nvSpPr>
            <p:cNvPr id="55" name="Овал 54">
              <a:extLst>
                <a:ext uri="{FF2B5EF4-FFF2-40B4-BE49-F238E27FC236}">
                  <a16:creationId xmlns:a16="http://schemas.microsoft.com/office/drawing/2014/main" id="{F9E5C025-82AF-55E5-66EE-FA581AB83A8A}"/>
                </a:ext>
              </a:extLst>
            </p:cNvPr>
            <p:cNvSpPr/>
            <p:nvPr/>
          </p:nvSpPr>
          <p:spPr>
            <a:xfrm>
              <a:off x="9428938" y="4429139"/>
              <a:ext cx="191021" cy="191021"/>
            </a:xfrm>
            <a:prstGeom prst="ellipse">
              <a:avLst/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  <p:sp>
          <p:nvSpPr>
            <p:cNvPr id="56" name="Фигура, имеющая форму буквы L 55">
              <a:extLst>
                <a:ext uri="{FF2B5EF4-FFF2-40B4-BE49-F238E27FC236}">
                  <a16:creationId xmlns:a16="http://schemas.microsoft.com/office/drawing/2014/main" id="{C3FEB5B7-FF87-AFB1-678D-AB18E0953A7C}"/>
                </a:ext>
              </a:extLst>
            </p:cNvPr>
            <p:cNvSpPr/>
            <p:nvPr/>
          </p:nvSpPr>
          <p:spPr>
            <a:xfrm rot="18900000">
              <a:off x="9476229" y="4480994"/>
              <a:ext cx="101600" cy="73024"/>
            </a:xfrm>
            <a:prstGeom prst="corner">
              <a:avLst>
                <a:gd name="adj1" fmla="val 37500"/>
                <a:gd name="adj2" fmla="val 35043"/>
              </a:avLst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grpSp>
        <p:nvGrpSpPr>
          <p:cNvPr id="57" name="Группа 56">
            <a:extLst>
              <a:ext uri="{FF2B5EF4-FFF2-40B4-BE49-F238E27FC236}">
                <a16:creationId xmlns:a16="http://schemas.microsoft.com/office/drawing/2014/main" id="{ECEF531D-C352-B226-5911-AE679D3BBBE5}"/>
              </a:ext>
            </a:extLst>
          </p:cNvPr>
          <p:cNvGrpSpPr/>
          <p:nvPr/>
        </p:nvGrpSpPr>
        <p:grpSpPr>
          <a:xfrm>
            <a:off x="658750" y="3473331"/>
            <a:ext cx="258308" cy="258308"/>
            <a:chOff x="9428938" y="4429139"/>
            <a:chExt cx="191021" cy="191021"/>
          </a:xfrm>
          <a:solidFill>
            <a:srgbClr val="84B8DF"/>
          </a:solidFill>
        </p:grpSpPr>
        <p:sp>
          <p:nvSpPr>
            <p:cNvPr id="58" name="Овал 57">
              <a:extLst>
                <a:ext uri="{FF2B5EF4-FFF2-40B4-BE49-F238E27FC236}">
                  <a16:creationId xmlns:a16="http://schemas.microsoft.com/office/drawing/2014/main" id="{13CDA9A9-178A-D90D-8B83-868766BD4C28}"/>
                </a:ext>
              </a:extLst>
            </p:cNvPr>
            <p:cNvSpPr/>
            <p:nvPr/>
          </p:nvSpPr>
          <p:spPr>
            <a:xfrm>
              <a:off x="9428938" y="4429139"/>
              <a:ext cx="191021" cy="191021"/>
            </a:xfrm>
            <a:prstGeom prst="ellipse">
              <a:avLst/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  <p:sp>
          <p:nvSpPr>
            <p:cNvPr id="59" name="Фигура, имеющая форму буквы L 58">
              <a:extLst>
                <a:ext uri="{FF2B5EF4-FFF2-40B4-BE49-F238E27FC236}">
                  <a16:creationId xmlns:a16="http://schemas.microsoft.com/office/drawing/2014/main" id="{DC8E1B96-C192-6597-D5F9-B66D05669932}"/>
                </a:ext>
              </a:extLst>
            </p:cNvPr>
            <p:cNvSpPr/>
            <p:nvPr/>
          </p:nvSpPr>
          <p:spPr>
            <a:xfrm rot="18900000">
              <a:off x="9476229" y="4480994"/>
              <a:ext cx="101600" cy="73024"/>
            </a:xfrm>
            <a:prstGeom prst="corner">
              <a:avLst>
                <a:gd name="adj1" fmla="val 37500"/>
                <a:gd name="adj2" fmla="val 35043"/>
              </a:avLst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grpSp>
        <p:nvGrpSpPr>
          <p:cNvPr id="60" name="Группа 59">
            <a:extLst>
              <a:ext uri="{FF2B5EF4-FFF2-40B4-BE49-F238E27FC236}">
                <a16:creationId xmlns:a16="http://schemas.microsoft.com/office/drawing/2014/main" id="{8794C4B7-9914-452F-E2D4-D43FD0ED2259}"/>
              </a:ext>
            </a:extLst>
          </p:cNvPr>
          <p:cNvGrpSpPr/>
          <p:nvPr/>
        </p:nvGrpSpPr>
        <p:grpSpPr>
          <a:xfrm>
            <a:off x="658750" y="3920739"/>
            <a:ext cx="258308" cy="258308"/>
            <a:chOff x="9428938" y="4429139"/>
            <a:chExt cx="191021" cy="191021"/>
          </a:xfrm>
          <a:solidFill>
            <a:srgbClr val="84B8DF"/>
          </a:solidFill>
        </p:grpSpPr>
        <p:sp>
          <p:nvSpPr>
            <p:cNvPr id="61" name="Овал 60">
              <a:extLst>
                <a:ext uri="{FF2B5EF4-FFF2-40B4-BE49-F238E27FC236}">
                  <a16:creationId xmlns:a16="http://schemas.microsoft.com/office/drawing/2014/main" id="{17205CD4-DFB6-538B-DBDA-50E25D691D3D}"/>
                </a:ext>
              </a:extLst>
            </p:cNvPr>
            <p:cNvSpPr/>
            <p:nvPr/>
          </p:nvSpPr>
          <p:spPr>
            <a:xfrm>
              <a:off x="9428938" y="4429139"/>
              <a:ext cx="191021" cy="191021"/>
            </a:xfrm>
            <a:prstGeom prst="ellipse">
              <a:avLst/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  <p:sp>
          <p:nvSpPr>
            <p:cNvPr id="62" name="Фигура, имеющая форму буквы L 61">
              <a:extLst>
                <a:ext uri="{FF2B5EF4-FFF2-40B4-BE49-F238E27FC236}">
                  <a16:creationId xmlns:a16="http://schemas.microsoft.com/office/drawing/2014/main" id="{0BE2ACB7-67C7-348B-E249-99DFD3D12C46}"/>
                </a:ext>
              </a:extLst>
            </p:cNvPr>
            <p:cNvSpPr/>
            <p:nvPr/>
          </p:nvSpPr>
          <p:spPr>
            <a:xfrm rot="18900000">
              <a:off x="9476229" y="4480994"/>
              <a:ext cx="101600" cy="73024"/>
            </a:xfrm>
            <a:prstGeom prst="corner">
              <a:avLst>
                <a:gd name="adj1" fmla="val 37500"/>
                <a:gd name="adj2" fmla="val 35043"/>
              </a:avLst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grpSp>
        <p:nvGrpSpPr>
          <p:cNvPr id="63" name="Группа 62">
            <a:extLst>
              <a:ext uri="{FF2B5EF4-FFF2-40B4-BE49-F238E27FC236}">
                <a16:creationId xmlns:a16="http://schemas.microsoft.com/office/drawing/2014/main" id="{F65762C1-237E-5B74-1DB0-DCB8CF953EEF}"/>
              </a:ext>
            </a:extLst>
          </p:cNvPr>
          <p:cNvGrpSpPr/>
          <p:nvPr/>
        </p:nvGrpSpPr>
        <p:grpSpPr>
          <a:xfrm>
            <a:off x="658750" y="4368147"/>
            <a:ext cx="258308" cy="258308"/>
            <a:chOff x="9428938" y="4429139"/>
            <a:chExt cx="191021" cy="191021"/>
          </a:xfrm>
          <a:solidFill>
            <a:srgbClr val="84B8DF"/>
          </a:solidFill>
        </p:grpSpPr>
        <p:sp>
          <p:nvSpPr>
            <p:cNvPr id="64" name="Овал 63">
              <a:extLst>
                <a:ext uri="{FF2B5EF4-FFF2-40B4-BE49-F238E27FC236}">
                  <a16:creationId xmlns:a16="http://schemas.microsoft.com/office/drawing/2014/main" id="{F26A6037-2745-8A5C-35BB-40F7067B0F23}"/>
                </a:ext>
              </a:extLst>
            </p:cNvPr>
            <p:cNvSpPr/>
            <p:nvPr/>
          </p:nvSpPr>
          <p:spPr>
            <a:xfrm>
              <a:off x="9428938" y="4429139"/>
              <a:ext cx="191021" cy="191021"/>
            </a:xfrm>
            <a:prstGeom prst="ellipse">
              <a:avLst/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  <p:sp>
          <p:nvSpPr>
            <p:cNvPr id="65" name="Фигура, имеющая форму буквы L 64">
              <a:extLst>
                <a:ext uri="{FF2B5EF4-FFF2-40B4-BE49-F238E27FC236}">
                  <a16:creationId xmlns:a16="http://schemas.microsoft.com/office/drawing/2014/main" id="{091391B9-1EC3-A459-A550-7D8FEE660B5F}"/>
                </a:ext>
              </a:extLst>
            </p:cNvPr>
            <p:cNvSpPr/>
            <p:nvPr/>
          </p:nvSpPr>
          <p:spPr>
            <a:xfrm rot="18900000">
              <a:off x="9476229" y="4480994"/>
              <a:ext cx="101600" cy="73024"/>
            </a:xfrm>
            <a:prstGeom prst="corner">
              <a:avLst>
                <a:gd name="adj1" fmla="val 37500"/>
                <a:gd name="adj2" fmla="val 35043"/>
              </a:avLst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grpSp>
        <p:nvGrpSpPr>
          <p:cNvPr id="66" name="Группа 65">
            <a:extLst>
              <a:ext uri="{FF2B5EF4-FFF2-40B4-BE49-F238E27FC236}">
                <a16:creationId xmlns:a16="http://schemas.microsoft.com/office/drawing/2014/main" id="{557D3268-9D15-3C5B-1F0A-474AD662BEA8}"/>
              </a:ext>
            </a:extLst>
          </p:cNvPr>
          <p:cNvGrpSpPr/>
          <p:nvPr/>
        </p:nvGrpSpPr>
        <p:grpSpPr>
          <a:xfrm>
            <a:off x="658750" y="4815555"/>
            <a:ext cx="258308" cy="258308"/>
            <a:chOff x="9428938" y="4429139"/>
            <a:chExt cx="191021" cy="191021"/>
          </a:xfrm>
          <a:solidFill>
            <a:srgbClr val="84B8DF"/>
          </a:solidFill>
        </p:grpSpPr>
        <p:sp>
          <p:nvSpPr>
            <p:cNvPr id="67" name="Овал 66">
              <a:extLst>
                <a:ext uri="{FF2B5EF4-FFF2-40B4-BE49-F238E27FC236}">
                  <a16:creationId xmlns:a16="http://schemas.microsoft.com/office/drawing/2014/main" id="{9FB5A5FF-DB67-6B8D-6737-E048183CFC44}"/>
                </a:ext>
              </a:extLst>
            </p:cNvPr>
            <p:cNvSpPr/>
            <p:nvPr/>
          </p:nvSpPr>
          <p:spPr>
            <a:xfrm>
              <a:off x="9428938" y="4429139"/>
              <a:ext cx="191021" cy="191021"/>
            </a:xfrm>
            <a:prstGeom prst="ellipse">
              <a:avLst/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  <p:sp>
          <p:nvSpPr>
            <p:cNvPr id="68" name="Фигура, имеющая форму буквы L 67">
              <a:extLst>
                <a:ext uri="{FF2B5EF4-FFF2-40B4-BE49-F238E27FC236}">
                  <a16:creationId xmlns:a16="http://schemas.microsoft.com/office/drawing/2014/main" id="{31C33FED-2F6E-1866-7F84-1802724F9EEB}"/>
                </a:ext>
              </a:extLst>
            </p:cNvPr>
            <p:cNvSpPr/>
            <p:nvPr/>
          </p:nvSpPr>
          <p:spPr>
            <a:xfrm rot="18900000">
              <a:off x="9476229" y="4480994"/>
              <a:ext cx="101600" cy="73024"/>
            </a:xfrm>
            <a:prstGeom prst="corner">
              <a:avLst>
                <a:gd name="adj1" fmla="val 37500"/>
                <a:gd name="adj2" fmla="val 35043"/>
              </a:avLst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grpSp>
        <p:nvGrpSpPr>
          <p:cNvPr id="69" name="Группа 68">
            <a:extLst>
              <a:ext uri="{FF2B5EF4-FFF2-40B4-BE49-F238E27FC236}">
                <a16:creationId xmlns:a16="http://schemas.microsoft.com/office/drawing/2014/main" id="{BA715339-B3C7-0FE0-41B0-D9C677338AB5}"/>
              </a:ext>
            </a:extLst>
          </p:cNvPr>
          <p:cNvGrpSpPr/>
          <p:nvPr/>
        </p:nvGrpSpPr>
        <p:grpSpPr>
          <a:xfrm>
            <a:off x="658750" y="5262963"/>
            <a:ext cx="258308" cy="258308"/>
            <a:chOff x="9428938" y="4429139"/>
            <a:chExt cx="191021" cy="191021"/>
          </a:xfrm>
          <a:solidFill>
            <a:srgbClr val="84B8DF"/>
          </a:solidFill>
        </p:grpSpPr>
        <p:sp>
          <p:nvSpPr>
            <p:cNvPr id="70" name="Овал 69">
              <a:extLst>
                <a:ext uri="{FF2B5EF4-FFF2-40B4-BE49-F238E27FC236}">
                  <a16:creationId xmlns:a16="http://schemas.microsoft.com/office/drawing/2014/main" id="{0A487D6F-BEB0-0D48-12AF-26A3C6EBA8EB}"/>
                </a:ext>
              </a:extLst>
            </p:cNvPr>
            <p:cNvSpPr/>
            <p:nvPr/>
          </p:nvSpPr>
          <p:spPr>
            <a:xfrm>
              <a:off x="9428938" y="4429139"/>
              <a:ext cx="191021" cy="191021"/>
            </a:xfrm>
            <a:prstGeom prst="ellipse">
              <a:avLst/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  <p:sp>
          <p:nvSpPr>
            <p:cNvPr id="71" name="Фигура, имеющая форму буквы L 70">
              <a:extLst>
                <a:ext uri="{FF2B5EF4-FFF2-40B4-BE49-F238E27FC236}">
                  <a16:creationId xmlns:a16="http://schemas.microsoft.com/office/drawing/2014/main" id="{67F4D651-A9BB-0EBC-A625-776485AC0CCA}"/>
                </a:ext>
              </a:extLst>
            </p:cNvPr>
            <p:cNvSpPr/>
            <p:nvPr/>
          </p:nvSpPr>
          <p:spPr>
            <a:xfrm rot="18900000">
              <a:off x="9476229" y="4480994"/>
              <a:ext cx="101600" cy="73024"/>
            </a:xfrm>
            <a:prstGeom prst="corner">
              <a:avLst>
                <a:gd name="adj1" fmla="val 37500"/>
                <a:gd name="adj2" fmla="val 35043"/>
              </a:avLst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grpSp>
        <p:nvGrpSpPr>
          <p:cNvPr id="72" name="Группа 71">
            <a:extLst>
              <a:ext uri="{FF2B5EF4-FFF2-40B4-BE49-F238E27FC236}">
                <a16:creationId xmlns:a16="http://schemas.microsoft.com/office/drawing/2014/main" id="{7BE43CDC-8241-023F-0DC4-7A5C60000F64}"/>
              </a:ext>
            </a:extLst>
          </p:cNvPr>
          <p:cNvGrpSpPr/>
          <p:nvPr/>
        </p:nvGrpSpPr>
        <p:grpSpPr>
          <a:xfrm>
            <a:off x="658750" y="5710371"/>
            <a:ext cx="258308" cy="258308"/>
            <a:chOff x="9428938" y="4429139"/>
            <a:chExt cx="191021" cy="191021"/>
          </a:xfrm>
          <a:solidFill>
            <a:srgbClr val="84B8DF"/>
          </a:solidFill>
        </p:grpSpPr>
        <p:sp>
          <p:nvSpPr>
            <p:cNvPr id="73" name="Овал 72">
              <a:extLst>
                <a:ext uri="{FF2B5EF4-FFF2-40B4-BE49-F238E27FC236}">
                  <a16:creationId xmlns:a16="http://schemas.microsoft.com/office/drawing/2014/main" id="{C3CD1892-8835-D1DC-4F39-81D0C4757197}"/>
                </a:ext>
              </a:extLst>
            </p:cNvPr>
            <p:cNvSpPr/>
            <p:nvPr/>
          </p:nvSpPr>
          <p:spPr>
            <a:xfrm>
              <a:off x="9428938" y="4429139"/>
              <a:ext cx="191021" cy="191021"/>
            </a:xfrm>
            <a:prstGeom prst="ellipse">
              <a:avLst/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  <p:sp>
          <p:nvSpPr>
            <p:cNvPr id="74" name="Фигура, имеющая форму буквы L 73">
              <a:extLst>
                <a:ext uri="{FF2B5EF4-FFF2-40B4-BE49-F238E27FC236}">
                  <a16:creationId xmlns:a16="http://schemas.microsoft.com/office/drawing/2014/main" id="{32F7A071-C8C8-CBEE-69EC-BD814BFC1FE4}"/>
                </a:ext>
              </a:extLst>
            </p:cNvPr>
            <p:cNvSpPr/>
            <p:nvPr/>
          </p:nvSpPr>
          <p:spPr>
            <a:xfrm rot="18900000">
              <a:off x="9476229" y="4480994"/>
              <a:ext cx="101600" cy="73024"/>
            </a:xfrm>
            <a:prstGeom prst="corner">
              <a:avLst>
                <a:gd name="adj1" fmla="val 37500"/>
                <a:gd name="adj2" fmla="val 35043"/>
              </a:avLst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</a:endParaRPr>
            </a:p>
          </p:txBody>
        </p:sp>
      </p:grpSp>
      <p:sp>
        <p:nvSpPr>
          <p:cNvPr id="78" name="Прямоугольник 77">
            <a:extLst>
              <a:ext uri="{FF2B5EF4-FFF2-40B4-BE49-F238E27FC236}">
                <a16:creationId xmlns:a16="http://schemas.microsoft.com/office/drawing/2014/main" id="{9C99BB05-B1F0-4213-A4C9-9A99D524C3BE}"/>
              </a:ext>
            </a:extLst>
          </p:cNvPr>
          <p:cNvSpPr/>
          <p:nvPr/>
        </p:nvSpPr>
        <p:spPr>
          <a:xfrm>
            <a:off x="4168580" y="1984590"/>
            <a:ext cx="152638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b="1" dirty="0">
                <a:solidFill>
                  <a:srgbClr val="2D5291"/>
                </a:solidFill>
                <a:latin typeface="Arial Narrow"/>
                <a:ea typeface="Calibri" panose="020F0502020204030204" pitchFamily="34" charset="0"/>
              </a:rPr>
              <a:t>МЕТАНОЛ</a:t>
            </a:r>
            <a:endParaRPr lang="ru-RU" sz="2000" b="1" dirty="0">
              <a:solidFill>
                <a:srgbClr val="2D5291"/>
              </a:solidFill>
              <a:latin typeface="Arial Narrow"/>
            </a:endParaRPr>
          </a:p>
        </p:txBody>
      </p:sp>
      <p:sp>
        <p:nvSpPr>
          <p:cNvPr id="79" name="Прямоугольник 78">
            <a:extLst>
              <a:ext uri="{FF2B5EF4-FFF2-40B4-BE49-F238E27FC236}">
                <a16:creationId xmlns:a16="http://schemas.microsoft.com/office/drawing/2014/main" id="{3D22192E-B05B-7AB0-A007-87671FA77F1E}"/>
              </a:ext>
            </a:extLst>
          </p:cNvPr>
          <p:cNvSpPr/>
          <p:nvPr/>
        </p:nvSpPr>
        <p:spPr>
          <a:xfrm>
            <a:off x="4001955" y="1395486"/>
            <a:ext cx="7812647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800"/>
              </a:lnSpc>
            </a:pPr>
            <a:r>
              <a:rPr lang="ru-RU" sz="2000" b="1" dirty="0">
                <a:solidFill>
                  <a:srgbClr val="84B8DF"/>
                </a:solidFill>
                <a:latin typeface="Arial Narrow"/>
              </a:rPr>
              <a:t>ОГРАНИЧЕНИЕ В ЕДИНИЧНОЙ МОЩНОСТИ ТЕХНОЛОГИЧЕСКОЙ ЛИНИИ</a:t>
            </a:r>
          </a:p>
        </p:txBody>
      </p:sp>
      <p:sp>
        <p:nvSpPr>
          <p:cNvPr id="80" name="Прямоугольник 79">
            <a:extLst>
              <a:ext uri="{FF2B5EF4-FFF2-40B4-BE49-F238E27FC236}">
                <a16:creationId xmlns:a16="http://schemas.microsoft.com/office/drawing/2014/main" id="{95AD081A-B67A-928C-850D-F1CCAD8E6D50}"/>
              </a:ext>
            </a:extLst>
          </p:cNvPr>
          <p:cNvSpPr/>
          <p:nvPr/>
        </p:nvSpPr>
        <p:spPr>
          <a:xfrm>
            <a:off x="4317286" y="2380317"/>
            <a:ext cx="212942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2D5291"/>
              </a:buClr>
            </a:pPr>
            <a:r>
              <a:rPr lang="ru-RU" sz="1400" b="1" dirty="0">
                <a:solidFill>
                  <a:srgbClr val="84B8DF"/>
                </a:solidFill>
                <a:latin typeface="Arial Narrow"/>
                <a:ea typeface="Calibri" panose="020F0502020204030204" pitchFamily="34" charset="0"/>
              </a:rPr>
              <a:t>Компетенции РФ и Китая:</a:t>
            </a:r>
          </a:p>
        </p:txBody>
      </p:sp>
      <p:sp>
        <p:nvSpPr>
          <p:cNvPr id="81" name="Прямоугольник 80">
            <a:extLst>
              <a:ext uri="{FF2B5EF4-FFF2-40B4-BE49-F238E27FC236}">
                <a16:creationId xmlns:a16="http://schemas.microsoft.com/office/drawing/2014/main" id="{5C32B1DC-8B16-C2AA-15D9-A5F1D82EC0EC}"/>
              </a:ext>
            </a:extLst>
          </p:cNvPr>
          <p:cNvSpPr/>
          <p:nvPr/>
        </p:nvSpPr>
        <p:spPr>
          <a:xfrm>
            <a:off x="4332750" y="2776460"/>
            <a:ext cx="181331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200" b="1" dirty="0">
                <a:solidFill>
                  <a:srgbClr val="2D5291"/>
                </a:solidFill>
                <a:latin typeface="Arial Narrow"/>
                <a:ea typeface="Calibri" panose="020F0502020204030204" pitchFamily="34" charset="0"/>
              </a:rPr>
              <a:t>0,5–1</a:t>
            </a:r>
            <a:r>
              <a:rPr lang="ru-RU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млн т/г </a:t>
            </a:r>
          </a:p>
        </p:txBody>
      </p:sp>
      <p:sp>
        <p:nvSpPr>
          <p:cNvPr id="82" name="Прямоугольник 81">
            <a:extLst>
              <a:ext uri="{FF2B5EF4-FFF2-40B4-BE49-F238E27FC236}">
                <a16:creationId xmlns:a16="http://schemas.microsoft.com/office/drawing/2014/main" id="{02594055-953C-6154-79EC-634E70766B64}"/>
              </a:ext>
            </a:extLst>
          </p:cNvPr>
          <p:cNvSpPr/>
          <p:nvPr/>
        </p:nvSpPr>
        <p:spPr>
          <a:xfrm>
            <a:off x="4332750" y="3290506"/>
            <a:ext cx="21294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2D5291"/>
                </a:solidFill>
                <a:latin typeface="Arial Narrow"/>
              </a:rPr>
              <a:t>по реализованным проектам</a:t>
            </a:r>
          </a:p>
        </p:txBody>
      </p:sp>
      <p:sp>
        <p:nvSpPr>
          <p:cNvPr id="83" name="Прямоугольник 82">
            <a:extLst>
              <a:ext uri="{FF2B5EF4-FFF2-40B4-BE49-F238E27FC236}">
                <a16:creationId xmlns:a16="http://schemas.microsoft.com/office/drawing/2014/main" id="{60D833EC-2AC9-2D62-111A-4C5B666C38BD}"/>
              </a:ext>
            </a:extLst>
          </p:cNvPr>
          <p:cNvSpPr/>
          <p:nvPr/>
        </p:nvSpPr>
        <p:spPr>
          <a:xfrm>
            <a:off x="4337382" y="3851665"/>
            <a:ext cx="178125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>
                <a:solidFill>
                  <a:srgbClr val="2D5291"/>
                </a:solidFill>
                <a:latin typeface="Arial Narrow"/>
                <a:ea typeface="Calibri" panose="020F0502020204030204" pitchFamily="34" charset="0"/>
              </a:rPr>
              <a:t>до</a:t>
            </a:r>
            <a:r>
              <a:rPr lang="ru-RU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3200" b="1" dirty="0">
                <a:solidFill>
                  <a:srgbClr val="2D5291"/>
                </a:solidFill>
                <a:latin typeface="Arial Narrow"/>
              </a:rPr>
              <a:t>1,8</a:t>
            </a:r>
            <a:r>
              <a:rPr lang="ru-RU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млн т/г </a:t>
            </a:r>
          </a:p>
        </p:txBody>
      </p:sp>
      <p:sp>
        <p:nvSpPr>
          <p:cNvPr id="84" name="Прямоугольник 83">
            <a:extLst>
              <a:ext uri="{FF2B5EF4-FFF2-40B4-BE49-F238E27FC236}">
                <a16:creationId xmlns:a16="http://schemas.microsoft.com/office/drawing/2014/main" id="{43475840-253C-AEDA-BAFB-658B612E8C01}"/>
              </a:ext>
            </a:extLst>
          </p:cNvPr>
          <p:cNvSpPr/>
          <p:nvPr/>
        </p:nvSpPr>
        <p:spPr>
          <a:xfrm>
            <a:off x="4317286" y="4340249"/>
            <a:ext cx="2115783" cy="2805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600"/>
              </a:lnSpc>
            </a:pPr>
            <a:r>
              <a:rPr lang="ru-RU" sz="1200" dirty="0">
                <a:solidFill>
                  <a:srgbClr val="2D5291"/>
                </a:solidFill>
                <a:latin typeface="Arial Narrow"/>
              </a:rPr>
              <a:t>по перспективным проектам</a:t>
            </a:r>
          </a:p>
        </p:txBody>
      </p:sp>
      <p:sp>
        <p:nvSpPr>
          <p:cNvPr id="87" name="Прямоугольник 86">
            <a:extLst>
              <a:ext uri="{FF2B5EF4-FFF2-40B4-BE49-F238E27FC236}">
                <a16:creationId xmlns:a16="http://schemas.microsoft.com/office/drawing/2014/main" id="{E0222CA7-4F1C-4F19-FF18-B1ADF1B2E86C}"/>
              </a:ext>
            </a:extLst>
          </p:cNvPr>
          <p:cNvSpPr/>
          <p:nvPr/>
        </p:nvSpPr>
        <p:spPr>
          <a:xfrm>
            <a:off x="6951255" y="1984670"/>
            <a:ext cx="157719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b="1" dirty="0">
                <a:solidFill>
                  <a:srgbClr val="2D5291"/>
                </a:solidFill>
                <a:latin typeface="Arial Narrow"/>
                <a:ea typeface="Calibri" panose="020F0502020204030204" pitchFamily="34" charset="0"/>
              </a:rPr>
              <a:t>АММИАК</a:t>
            </a:r>
            <a:endParaRPr lang="ru-RU" sz="2000" b="1" dirty="0">
              <a:solidFill>
                <a:srgbClr val="2D5291"/>
              </a:solidFill>
              <a:latin typeface="Arial Narrow"/>
            </a:endParaRPr>
          </a:p>
        </p:txBody>
      </p:sp>
      <p:sp>
        <p:nvSpPr>
          <p:cNvPr id="88" name="Прямоугольник 87">
            <a:extLst>
              <a:ext uri="{FF2B5EF4-FFF2-40B4-BE49-F238E27FC236}">
                <a16:creationId xmlns:a16="http://schemas.microsoft.com/office/drawing/2014/main" id="{413D668F-443A-1DE6-9BE8-1CD70FB42333}"/>
              </a:ext>
            </a:extLst>
          </p:cNvPr>
          <p:cNvSpPr/>
          <p:nvPr/>
        </p:nvSpPr>
        <p:spPr>
          <a:xfrm>
            <a:off x="6939970" y="2384891"/>
            <a:ext cx="212942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2D5291"/>
              </a:buClr>
            </a:pPr>
            <a:r>
              <a:rPr lang="ru-RU" sz="1400" b="1" dirty="0">
                <a:solidFill>
                  <a:srgbClr val="84B8DF"/>
                </a:solidFill>
                <a:latin typeface="Arial Narrow"/>
                <a:ea typeface="Calibri" panose="020F0502020204030204" pitchFamily="34" charset="0"/>
              </a:rPr>
              <a:t>Компетенции РФ и Китая:</a:t>
            </a:r>
          </a:p>
        </p:txBody>
      </p:sp>
      <p:sp>
        <p:nvSpPr>
          <p:cNvPr id="89" name="Прямоугольник 88">
            <a:extLst>
              <a:ext uri="{FF2B5EF4-FFF2-40B4-BE49-F238E27FC236}">
                <a16:creationId xmlns:a16="http://schemas.microsoft.com/office/drawing/2014/main" id="{4BC55ADA-6CA5-8001-7F9D-8B7921B08093}"/>
              </a:ext>
            </a:extLst>
          </p:cNvPr>
          <p:cNvSpPr/>
          <p:nvPr/>
        </p:nvSpPr>
        <p:spPr>
          <a:xfrm>
            <a:off x="6926060" y="2776460"/>
            <a:ext cx="20938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200" b="1" dirty="0">
                <a:solidFill>
                  <a:srgbClr val="2D5291"/>
                </a:solidFill>
                <a:latin typeface="Arial Narrow"/>
              </a:rPr>
              <a:t>0,5–0,8</a:t>
            </a:r>
            <a:r>
              <a:rPr lang="ru-RU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b="1" dirty="0">
                <a:solidFill>
                  <a:srgbClr val="2D5291"/>
                </a:solidFill>
                <a:latin typeface="Arial Narrow"/>
                <a:ea typeface="Calibri" panose="020F0502020204030204" pitchFamily="34" charset="0"/>
              </a:rPr>
              <a:t>млн т/г </a:t>
            </a:r>
            <a:endParaRPr lang="ru-RU" b="1" dirty="0">
              <a:solidFill>
                <a:srgbClr val="2D5291"/>
              </a:solidFill>
              <a:latin typeface="Arial Narrow"/>
            </a:endParaRPr>
          </a:p>
        </p:txBody>
      </p:sp>
      <p:sp>
        <p:nvSpPr>
          <p:cNvPr id="90" name="Прямоугольник 89">
            <a:extLst>
              <a:ext uri="{FF2B5EF4-FFF2-40B4-BE49-F238E27FC236}">
                <a16:creationId xmlns:a16="http://schemas.microsoft.com/office/drawing/2014/main" id="{44DB4154-79CE-F602-41E7-252EBF77AB88}"/>
              </a:ext>
            </a:extLst>
          </p:cNvPr>
          <p:cNvSpPr/>
          <p:nvPr/>
        </p:nvSpPr>
        <p:spPr>
          <a:xfrm>
            <a:off x="6939970" y="3295235"/>
            <a:ext cx="2129428" cy="2805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600"/>
              </a:lnSpc>
            </a:pPr>
            <a:r>
              <a:rPr lang="ru-RU" sz="1200" dirty="0">
                <a:solidFill>
                  <a:srgbClr val="2D5291"/>
                </a:solidFill>
                <a:latin typeface="Arial Narrow"/>
              </a:rPr>
              <a:t>по реализованным проектам</a:t>
            </a:r>
          </a:p>
        </p:txBody>
      </p:sp>
      <p:sp>
        <p:nvSpPr>
          <p:cNvPr id="91" name="Прямоугольник 90">
            <a:extLst>
              <a:ext uri="{FF2B5EF4-FFF2-40B4-BE49-F238E27FC236}">
                <a16:creationId xmlns:a16="http://schemas.microsoft.com/office/drawing/2014/main" id="{F5077953-6093-8F58-1C34-AD04F3C57F6B}"/>
              </a:ext>
            </a:extLst>
          </p:cNvPr>
          <p:cNvSpPr/>
          <p:nvPr/>
        </p:nvSpPr>
        <p:spPr>
          <a:xfrm>
            <a:off x="6951255" y="3840619"/>
            <a:ext cx="178125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>
                <a:solidFill>
                  <a:srgbClr val="2D5291"/>
                </a:solidFill>
                <a:latin typeface="Arial Narrow"/>
                <a:ea typeface="Calibri" panose="020F0502020204030204" pitchFamily="34" charset="0"/>
              </a:rPr>
              <a:t>до</a:t>
            </a:r>
            <a:r>
              <a:rPr lang="ru-RU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sz="3200" b="1" dirty="0">
                <a:solidFill>
                  <a:srgbClr val="2D5291"/>
                </a:solidFill>
                <a:latin typeface="Arial Narrow"/>
              </a:rPr>
              <a:t>1,2</a:t>
            </a:r>
            <a:r>
              <a:rPr lang="ru-RU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b="1" dirty="0">
                <a:solidFill>
                  <a:srgbClr val="2D5291"/>
                </a:solidFill>
                <a:latin typeface="Arial Narrow"/>
                <a:ea typeface="Calibri" panose="020F0502020204030204" pitchFamily="34" charset="0"/>
              </a:rPr>
              <a:t>млн т/г </a:t>
            </a:r>
            <a:endParaRPr lang="ru-RU" b="1" dirty="0">
              <a:solidFill>
                <a:srgbClr val="2D5291"/>
              </a:solidFill>
              <a:latin typeface="Arial Narrow"/>
            </a:endParaRPr>
          </a:p>
        </p:txBody>
      </p:sp>
      <p:sp>
        <p:nvSpPr>
          <p:cNvPr id="92" name="Прямоугольник 91">
            <a:extLst>
              <a:ext uri="{FF2B5EF4-FFF2-40B4-BE49-F238E27FC236}">
                <a16:creationId xmlns:a16="http://schemas.microsoft.com/office/drawing/2014/main" id="{4F1406BE-8B7F-5FE2-D361-EC91B778749D}"/>
              </a:ext>
            </a:extLst>
          </p:cNvPr>
          <p:cNvSpPr/>
          <p:nvPr/>
        </p:nvSpPr>
        <p:spPr>
          <a:xfrm>
            <a:off x="6939970" y="4348255"/>
            <a:ext cx="2115783" cy="2805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600"/>
              </a:lnSpc>
            </a:pPr>
            <a:r>
              <a:rPr lang="ru-RU" sz="1200" dirty="0">
                <a:solidFill>
                  <a:srgbClr val="2D5291"/>
                </a:solidFill>
                <a:latin typeface="Arial Narrow"/>
              </a:rPr>
              <a:t>по перспективным проектам</a:t>
            </a:r>
          </a:p>
        </p:txBody>
      </p:sp>
      <p:cxnSp>
        <p:nvCxnSpPr>
          <p:cNvPr id="93" name="Прямая соединительная линия 92">
            <a:extLst>
              <a:ext uri="{FF2B5EF4-FFF2-40B4-BE49-F238E27FC236}">
                <a16:creationId xmlns:a16="http://schemas.microsoft.com/office/drawing/2014/main" id="{F53A0087-CBAD-BC42-6571-BAF2C7FEC1E4}"/>
              </a:ext>
            </a:extLst>
          </p:cNvPr>
          <p:cNvCxnSpPr/>
          <p:nvPr/>
        </p:nvCxnSpPr>
        <p:spPr>
          <a:xfrm>
            <a:off x="4393532" y="3736590"/>
            <a:ext cx="1908000" cy="0"/>
          </a:xfrm>
          <a:prstGeom prst="line">
            <a:avLst/>
          </a:prstGeom>
          <a:noFill/>
          <a:ln w="9525" cap="flat" cmpd="sng" algn="ctr">
            <a:solidFill>
              <a:srgbClr val="84B8DF"/>
            </a:solidFill>
            <a:prstDash val="solid"/>
            <a:miter lim="800000"/>
          </a:ln>
          <a:effectLst/>
        </p:spPr>
      </p:cxnSp>
      <p:cxnSp>
        <p:nvCxnSpPr>
          <p:cNvPr id="94" name="Прямая соединительная линия 93">
            <a:extLst>
              <a:ext uri="{FF2B5EF4-FFF2-40B4-BE49-F238E27FC236}">
                <a16:creationId xmlns:a16="http://schemas.microsoft.com/office/drawing/2014/main" id="{F473093D-49AA-6918-A664-C78281DE6F84}"/>
              </a:ext>
            </a:extLst>
          </p:cNvPr>
          <p:cNvCxnSpPr/>
          <p:nvPr/>
        </p:nvCxnSpPr>
        <p:spPr>
          <a:xfrm>
            <a:off x="7035176" y="3736590"/>
            <a:ext cx="1908000" cy="0"/>
          </a:xfrm>
          <a:prstGeom prst="line">
            <a:avLst/>
          </a:prstGeom>
          <a:noFill/>
          <a:ln w="9525" cap="flat" cmpd="sng" algn="ctr">
            <a:solidFill>
              <a:srgbClr val="84B8DF"/>
            </a:solidFill>
            <a:prstDash val="solid"/>
            <a:miter lim="800000"/>
          </a:ln>
          <a:effectLst/>
        </p:spPr>
      </p:cxnSp>
      <p:sp>
        <p:nvSpPr>
          <p:cNvPr id="97" name="Прямоугольник 96">
            <a:extLst>
              <a:ext uri="{FF2B5EF4-FFF2-40B4-BE49-F238E27FC236}">
                <a16:creationId xmlns:a16="http://schemas.microsoft.com/office/drawing/2014/main" id="{D5D86BC5-87EA-7DE9-DCF1-BF2AA1CA93D7}"/>
              </a:ext>
            </a:extLst>
          </p:cNvPr>
          <p:cNvSpPr/>
          <p:nvPr/>
        </p:nvSpPr>
        <p:spPr>
          <a:xfrm>
            <a:off x="9588704" y="1984670"/>
            <a:ext cx="157719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b="1" dirty="0">
                <a:solidFill>
                  <a:srgbClr val="2D5291"/>
                </a:solidFill>
                <a:latin typeface="Arial Narrow"/>
              </a:rPr>
              <a:t>КАРБАМИД</a:t>
            </a:r>
          </a:p>
        </p:txBody>
      </p:sp>
      <p:sp>
        <p:nvSpPr>
          <p:cNvPr id="98" name="Прямоугольник 97">
            <a:extLst>
              <a:ext uri="{FF2B5EF4-FFF2-40B4-BE49-F238E27FC236}">
                <a16:creationId xmlns:a16="http://schemas.microsoft.com/office/drawing/2014/main" id="{43A2ACD3-84E4-F5E2-A9FD-35229655EE0A}"/>
              </a:ext>
            </a:extLst>
          </p:cNvPr>
          <p:cNvSpPr/>
          <p:nvPr/>
        </p:nvSpPr>
        <p:spPr>
          <a:xfrm>
            <a:off x="9585256" y="2384891"/>
            <a:ext cx="212942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2D5291"/>
              </a:buClr>
            </a:pPr>
            <a:r>
              <a:rPr lang="ru-RU" sz="1400" b="1" dirty="0">
                <a:solidFill>
                  <a:srgbClr val="84B8DF"/>
                </a:solidFill>
                <a:latin typeface="Arial Narrow"/>
                <a:ea typeface="Calibri" panose="020F0502020204030204" pitchFamily="34" charset="0"/>
              </a:rPr>
              <a:t>Компетенции РФ и Китая:</a:t>
            </a:r>
          </a:p>
        </p:txBody>
      </p:sp>
      <p:sp>
        <p:nvSpPr>
          <p:cNvPr id="99" name="Прямоугольник 98">
            <a:extLst>
              <a:ext uri="{FF2B5EF4-FFF2-40B4-BE49-F238E27FC236}">
                <a16:creationId xmlns:a16="http://schemas.microsoft.com/office/drawing/2014/main" id="{7925B76A-D739-BE73-310C-CDF97A04DDF3}"/>
              </a:ext>
            </a:extLst>
          </p:cNvPr>
          <p:cNvSpPr/>
          <p:nvPr/>
        </p:nvSpPr>
        <p:spPr>
          <a:xfrm>
            <a:off x="9585256" y="2776460"/>
            <a:ext cx="20938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200" b="1" dirty="0">
                <a:solidFill>
                  <a:srgbClr val="2D5291"/>
                </a:solidFill>
                <a:latin typeface="Arial Narrow"/>
              </a:rPr>
              <a:t>0,9–1,3</a:t>
            </a:r>
            <a:r>
              <a:rPr lang="ru-RU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b="1" dirty="0">
                <a:solidFill>
                  <a:srgbClr val="2D5291"/>
                </a:solidFill>
                <a:latin typeface="Arial Narrow"/>
                <a:ea typeface="Calibri" panose="020F0502020204030204" pitchFamily="34" charset="0"/>
              </a:rPr>
              <a:t>млн т/г </a:t>
            </a:r>
            <a:endParaRPr lang="ru-RU" b="1" dirty="0">
              <a:solidFill>
                <a:srgbClr val="2D5291"/>
              </a:solidFill>
              <a:latin typeface="Arial Narrow"/>
            </a:endParaRPr>
          </a:p>
        </p:txBody>
      </p:sp>
      <p:sp>
        <p:nvSpPr>
          <p:cNvPr id="100" name="Прямоугольник 99">
            <a:extLst>
              <a:ext uri="{FF2B5EF4-FFF2-40B4-BE49-F238E27FC236}">
                <a16:creationId xmlns:a16="http://schemas.microsoft.com/office/drawing/2014/main" id="{C495EF4E-D739-322E-B00A-A30B1F97A83A}"/>
              </a:ext>
            </a:extLst>
          </p:cNvPr>
          <p:cNvSpPr/>
          <p:nvPr/>
        </p:nvSpPr>
        <p:spPr>
          <a:xfrm>
            <a:off x="9601667" y="3295235"/>
            <a:ext cx="1931583" cy="2805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600"/>
              </a:lnSpc>
            </a:pPr>
            <a:r>
              <a:rPr lang="ru-RU" sz="1200" dirty="0">
                <a:solidFill>
                  <a:srgbClr val="2D5291"/>
                </a:solidFill>
                <a:latin typeface="Arial Narrow"/>
              </a:rPr>
              <a:t>по реализованным проектам</a:t>
            </a:r>
          </a:p>
        </p:txBody>
      </p:sp>
      <p:sp>
        <p:nvSpPr>
          <p:cNvPr id="101" name="Прямоугольник 100">
            <a:extLst>
              <a:ext uri="{FF2B5EF4-FFF2-40B4-BE49-F238E27FC236}">
                <a16:creationId xmlns:a16="http://schemas.microsoft.com/office/drawing/2014/main" id="{DF7FAE9E-C749-D44D-AC1B-F376EB96A73A}"/>
              </a:ext>
            </a:extLst>
          </p:cNvPr>
          <p:cNvSpPr/>
          <p:nvPr/>
        </p:nvSpPr>
        <p:spPr>
          <a:xfrm>
            <a:off x="9601667" y="3840619"/>
            <a:ext cx="17107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>
                <a:solidFill>
                  <a:srgbClr val="2D5291"/>
                </a:solidFill>
                <a:latin typeface="Arial Narrow"/>
                <a:ea typeface="Calibri" panose="020F0502020204030204" pitchFamily="34" charset="0"/>
              </a:rPr>
              <a:t>д</a:t>
            </a:r>
            <a:r>
              <a:rPr lang="ru-RU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о </a:t>
            </a:r>
            <a:r>
              <a:rPr lang="ru-RU" sz="3200" b="1" dirty="0">
                <a:solidFill>
                  <a:srgbClr val="2D5291"/>
                </a:solidFill>
                <a:latin typeface="Arial Narrow"/>
              </a:rPr>
              <a:t>1,7</a:t>
            </a:r>
            <a:r>
              <a:rPr lang="ru-RU" b="1" dirty="0">
                <a:solidFill>
                  <a:srgbClr val="2D5291"/>
                </a:solidFill>
                <a:latin typeface="Arial Narrow" panose="020B0604020202020204" pitchFamily="34" charset="0"/>
                <a:cs typeface="Arial Narrow" panose="020B0604020202020204" pitchFamily="34" charset="0"/>
              </a:rPr>
              <a:t> </a:t>
            </a:r>
            <a:r>
              <a:rPr lang="ru-RU" b="1" dirty="0">
                <a:solidFill>
                  <a:srgbClr val="2D5291"/>
                </a:solidFill>
                <a:latin typeface="Arial Narrow"/>
                <a:ea typeface="Calibri" panose="020F0502020204030204" pitchFamily="34" charset="0"/>
              </a:rPr>
              <a:t>млн т/г </a:t>
            </a:r>
            <a:endParaRPr lang="ru-RU" b="1" dirty="0">
              <a:solidFill>
                <a:srgbClr val="2D5291"/>
              </a:solidFill>
              <a:latin typeface="Arial Narrow"/>
            </a:endParaRPr>
          </a:p>
        </p:txBody>
      </p:sp>
      <p:sp>
        <p:nvSpPr>
          <p:cNvPr id="102" name="Прямоугольник 101">
            <a:extLst>
              <a:ext uri="{FF2B5EF4-FFF2-40B4-BE49-F238E27FC236}">
                <a16:creationId xmlns:a16="http://schemas.microsoft.com/office/drawing/2014/main" id="{1527C428-15B1-A777-1C85-6DA9AF4D56BF}"/>
              </a:ext>
            </a:extLst>
          </p:cNvPr>
          <p:cNvSpPr/>
          <p:nvPr/>
        </p:nvSpPr>
        <p:spPr>
          <a:xfrm>
            <a:off x="9598537" y="4348255"/>
            <a:ext cx="2115783" cy="2805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600"/>
              </a:lnSpc>
            </a:pPr>
            <a:r>
              <a:rPr lang="ru-RU" sz="1200" dirty="0">
                <a:solidFill>
                  <a:srgbClr val="2D5291"/>
                </a:solidFill>
                <a:latin typeface="Arial Narrow"/>
              </a:rPr>
              <a:t>по перспективным проектам</a:t>
            </a:r>
          </a:p>
        </p:txBody>
      </p:sp>
      <p:cxnSp>
        <p:nvCxnSpPr>
          <p:cNvPr id="103" name="Прямая соединительная линия 102">
            <a:extLst>
              <a:ext uri="{FF2B5EF4-FFF2-40B4-BE49-F238E27FC236}">
                <a16:creationId xmlns:a16="http://schemas.microsoft.com/office/drawing/2014/main" id="{2E40E932-EEC6-14FD-772A-27C6488D1B0B}"/>
              </a:ext>
            </a:extLst>
          </p:cNvPr>
          <p:cNvCxnSpPr/>
          <p:nvPr/>
        </p:nvCxnSpPr>
        <p:spPr>
          <a:xfrm>
            <a:off x="9695587" y="3736590"/>
            <a:ext cx="1908000" cy="0"/>
          </a:xfrm>
          <a:prstGeom prst="line">
            <a:avLst/>
          </a:prstGeom>
          <a:noFill/>
          <a:ln w="9525" cap="flat" cmpd="sng" algn="ctr">
            <a:solidFill>
              <a:srgbClr val="84B8DF"/>
            </a:solidFill>
            <a:prstDash val="solid"/>
            <a:miter lim="800000"/>
          </a:ln>
          <a:effectLst/>
        </p:spPr>
      </p:cxnSp>
      <p:sp>
        <p:nvSpPr>
          <p:cNvPr id="104" name="Скругленный прямоугольник 135">
            <a:extLst>
              <a:ext uri="{FF2B5EF4-FFF2-40B4-BE49-F238E27FC236}">
                <a16:creationId xmlns:a16="http://schemas.microsoft.com/office/drawing/2014/main" id="{97F2F9CC-E3A0-33A6-CF73-9C07D686F328}"/>
              </a:ext>
            </a:extLst>
          </p:cNvPr>
          <p:cNvSpPr/>
          <p:nvPr/>
        </p:nvSpPr>
        <p:spPr>
          <a:xfrm>
            <a:off x="4024930" y="5556069"/>
            <a:ext cx="3489213" cy="834683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tlCol="0" anchor="t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 Китае </a:t>
            </a: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есть 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EPC </a:t>
            </a: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компании</a:t>
            </a:r>
            <a:r>
              <a:rPr lang="en-US" sz="1400" kern="0" dirty="0">
                <a:solidFill>
                  <a:srgbClr val="2D5291"/>
                </a:solidFill>
                <a:latin typeface="Arial Narrow"/>
              </a:rPr>
              <a:t>,</a:t>
            </a:r>
            <a:b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</a:b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способные реализовать проект метанола, аммиака и карбамида «под ключ»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.</a:t>
            </a:r>
            <a:endParaRPr kumimoji="0" lang="ru-RU" sz="1400" b="0" i="0" u="none" strike="noStrike" kern="0" cap="none" spc="0" normalizeH="0" baseline="0" noProof="0" dirty="0">
              <a:ln>
                <a:noFill/>
              </a:ln>
              <a:solidFill>
                <a:srgbClr val="2D5291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  <p:sp>
        <p:nvSpPr>
          <p:cNvPr id="109" name="Скругленный прямоугольник 135">
            <a:extLst>
              <a:ext uri="{FF2B5EF4-FFF2-40B4-BE49-F238E27FC236}">
                <a16:creationId xmlns:a16="http://schemas.microsoft.com/office/drawing/2014/main" id="{91B5CF87-8ECC-9002-6EB3-0D08A6238B78}"/>
              </a:ext>
            </a:extLst>
          </p:cNvPr>
          <p:cNvSpPr/>
          <p:nvPr/>
        </p:nvSpPr>
        <p:spPr>
          <a:xfrm>
            <a:off x="8114374" y="5569873"/>
            <a:ext cx="3489213" cy="698341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tlCol="0" anchor="t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В России есть ряд компаний</a:t>
            </a:r>
            <a:r>
              <a:rPr lang="en-US" sz="1400" kern="0" dirty="0">
                <a:solidFill>
                  <a:srgbClr val="2D5291"/>
                </a:solidFill>
                <a:latin typeface="Arial Narrow"/>
              </a:rPr>
              <a:t>,</a:t>
            </a: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 способных выполнить технологическую часть проекта метанола, аммиака и карбамида на базе 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2D5291"/>
                </a:solidFill>
                <a:effectLst/>
                <a:uLnTx/>
                <a:uFillTx/>
                <a:latin typeface="Arial Narrow"/>
                <a:ea typeface="+mn-ea"/>
                <a:cs typeface="+mn-cs"/>
              </a:rPr>
              <a:t>EP.</a:t>
            </a:r>
            <a:endParaRPr kumimoji="0" lang="ru-RU" sz="1400" b="0" i="0" u="none" strike="noStrike" kern="0" cap="none" spc="0" normalizeH="0" baseline="0" noProof="0" dirty="0">
              <a:ln>
                <a:noFill/>
              </a:ln>
              <a:solidFill>
                <a:srgbClr val="2D5291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  <p:grpSp>
        <p:nvGrpSpPr>
          <p:cNvPr id="110" name="Group 4">
            <a:extLst>
              <a:ext uri="{FF2B5EF4-FFF2-40B4-BE49-F238E27FC236}">
                <a16:creationId xmlns:a16="http://schemas.microsoft.com/office/drawing/2014/main" id="{FAAC69E9-C4CD-4852-E55D-B70B0CCACFF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25437" y="5053336"/>
            <a:ext cx="491912" cy="458122"/>
            <a:chOff x="1571" y="45"/>
            <a:chExt cx="4542" cy="4230"/>
          </a:xfrm>
          <a:solidFill>
            <a:srgbClr val="84B8DF"/>
          </a:solidFill>
        </p:grpSpPr>
        <p:sp>
          <p:nvSpPr>
            <p:cNvPr id="111" name="Freeform 5">
              <a:extLst>
                <a:ext uri="{FF2B5EF4-FFF2-40B4-BE49-F238E27FC236}">
                  <a16:creationId xmlns:a16="http://schemas.microsoft.com/office/drawing/2014/main" id="{93C97600-A877-6EF5-1C61-4CB8AD998F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1" y="45"/>
              <a:ext cx="4542" cy="4230"/>
            </a:xfrm>
            <a:custGeom>
              <a:avLst/>
              <a:gdLst>
                <a:gd name="T0" fmla="*/ 1796 w 1920"/>
                <a:gd name="T1" fmla="*/ 183 h 1788"/>
                <a:gd name="T2" fmla="*/ 1684 w 1920"/>
                <a:gd name="T3" fmla="*/ 128 h 1788"/>
                <a:gd name="T4" fmla="*/ 1440 w 1920"/>
                <a:gd name="T5" fmla="*/ 0 h 1788"/>
                <a:gd name="T6" fmla="*/ 1344 w 1920"/>
                <a:gd name="T7" fmla="*/ 192 h 1788"/>
                <a:gd name="T8" fmla="*/ 1336 w 1920"/>
                <a:gd name="T9" fmla="*/ 351 h 1788"/>
                <a:gd name="T10" fmla="*/ 1248 w 1920"/>
                <a:gd name="T11" fmla="*/ 416 h 1788"/>
                <a:gd name="T12" fmla="*/ 1053 w 1920"/>
                <a:gd name="T13" fmla="*/ 575 h 1788"/>
                <a:gd name="T14" fmla="*/ 744 w 1920"/>
                <a:gd name="T15" fmla="*/ 417 h 1788"/>
                <a:gd name="T16" fmla="*/ 631 w 1920"/>
                <a:gd name="T17" fmla="*/ 297 h 1788"/>
                <a:gd name="T18" fmla="*/ 274 w 1920"/>
                <a:gd name="T19" fmla="*/ 355 h 1788"/>
                <a:gd name="T20" fmla="*/ 28 w 1920"/>
                <a:gd name="T21" fmla="*/ 512 h 1788"/>
                <a:gd name="T22" fmla="*/ 9 w 1920"/>
                <a:gd name="T23" fmla="*/ 727 h 1788"/>
                <a:gd name="T24" fmla="*/ 76 w 1920"/>
                <a:gd name="T25" fmla="*/ 953 h 1788"/>
                <a:gd name="T26" fmla="*/ 570 w 1920"/>
                <a:gd name="T27" fmla="*/ 1247 h 1788"/>
                <a:gd name="T28" fmla="*/ 768 w 1920"/>
                <a:gd name="T29" fmla="*/ 1275 h 1788"/>
                <a:gd name="T30" fmla="*/ 908 w 1920"/>
                <a:gd name="T31" fmla="*/ 1529 h 1788"/>
                <a:gd name="T32" fmla="*/ 1228 w 1920"/>
                <a:gd name="T33" fmla="*/ 1529 h 1788"/>
                <a:gd name="T34" fmla="*/ 1597 w 1920"/>
                <a:gd name="T35" fmla="*/ 1294 h 1788"/>
                <a:gd name="T36" fmla="*/ 1606 w 1920"/>
                <a:gd name="T37" fmla="*/ 860 h 1788"/>
                <a:gd name="T38" fmla="*/ 1624 w 1920"/>
                <a:gd name="T39" fmla="*/ 705 h 1788"/>
                <a:gd name="T40" fmla="*/ 1571 w 1920"/>
                <a:gd name="T41" fmla="*/ 613 h 1788"/>
                <a:gd name="T42" fmla="*/ 1877 w 1920"/>
                <a:gd name="T43" fmla="*/ 440 h 1788"/>
                <a:gd name="T44" fmla="*/ 1902 w 1920"/>
                <a:gd name="T45" fmla="*/ 349 h 1788"/>
                <a:gd name="T46" fmla="*/ 1903 w 1920"/>
                <a:gd name="T47" fmla="*/ 132 h 1788"/>
                <a:gd name="T48" fmla="*/ 1795 w 1920"/>
                <a:gd name="T49" fmla="*/ 366 h 1788"/>
                <a:gd name="T50" fmla="*/ 1582 w 1920"/>
                <a:gd name="T51" fmla="*/ 547 h 1788"/>
                <a:gd name="T52" fmla="*/ 1413 w 1920"/>
                <a:gd name="T53" fmla="*/ 690 h 1788"/>
                <a:gd name="T54" fmla="*/ 1572 w 1920"/>
                <a:gd name="T55" fmla="*/ 784 h 1788"/>
                <a:gd name="T56" fmla="*/ 1658 w 1920"/>
                <a:gd name="T57" fmla="*/ 1028 h 1788"/>
                <a:gd name="T58" fmla="*/ 1108 w 1920"/>
                <a:gd name="T59" fmla="*/ 1351 h 1788"/>
                <a:gd name="T60" fmla="*/ 805 w 1920"/>
                <a:gd name="T61" fmla="*/ 1365 h 1788"/>
                <a:gd name="T62" fmla="*/ 832 w 1920"/>
                <a:gd name="T63" fmla="*/ 1184 h 1788"/>
                <a:gd name="T64" fmla="*/ 577 w 1920"/>
                <a:gd name="T65" fmla="*/ 1184 h 1788"/>
                <a:gd name="T66" fmla="*/ 187 w 1920"/>
                <a:gd name="T67" fmla="*/ 850 h 1788"/>
                <a:gd name="T68" fmla="*/ 64 w 1920"/>
                <a:gd name="T69" fmla="*/ 572 h 1788"/>
                <a:gd name="T70" fmla="*/ 320 w 1920"/>
                <a:gd name="T71" fmla="*/ 404 h 1788"/>
                <a:gd name="T72" fmla="*/ 576 w 1920"/>
                <a:gd name="T73" fmla="*/ 416 h 1788"/>
                <a:gd name="T74" fmla="*/ 738 w 1920"/>
                <a:gd name="T75" fmla="*/ 554 h 1788"/>
                <a:gd name="T76" fmla="*/ 1068 w 1920"/>
                <a:gd name="T77" fmla="*/ 638 h 1788"/>
                <a:gd name="T78" fmla="*/ 1271 w 1920"/>
                <a:gd name="T79" fmla="*/ 480 h 1788"/>
                <a:gd name="T80" fmla="*/ 1488 w 1920"/>
                <a:gd name="T81" fmla="*/ 379 h 1788"/>
                <a:gd name="T82" fmla="*/ 1376 w 1920"/>
                <a:gd name="T83" fmla="*/ 295 h 1788"/>
                <a:gd name="T84" fmla="*/ 1472 w 1920"/>
                <a:gd name="T85" fmla="*/ 224 h 1788"/>
                <a:gd name="T86" fmla="*/ 1635 w 1920"/>
                <a:gd name="T87" fmla="*/ 174 h 1788"/>
                <a:gd name="T88" fmla="*/ 1769 w 1920"/>
                <a:gd name="T89" fmla="*/ 247 h 1788"/>
                <a:gd name="T90" fmla="*/ 1856 w 1920"/>
                <a:gd name="T91" fmla="*/ 300 h 1788"/>
                <a:gd name="T92" fmla="*/ 1171 w 1920"/>
                <a:gd name="T93" fmla="*/ 1761 h 1788"/>
                <a:gd name="T94" fmla="*/ 1315 w 1920"/>
                <a:gd name="T95" fmla="*/ 1743 h 1788"/>
                <a:gd name="T96" fmla="*/ 1221 w 1920"/>
                <a:gd name="T97" fmla="*/ 1581 h 1788"/>
                <a:gd name="T98" fmla="*/ 1222 w 1920"/>
                <a:gd name="T99" fmla="*/ 1720 h 1788"/>
                <a:gd name="T100" fmla="*/ 1267 w 1920"/>
                <a:gd name="T101" fmla="*/ 1627 h 1788"/>
                <a:gd name="T102" fmla="*/ 1837 w 1920"/>
                <a:gd name="T103" fmla="*/ 1314 h 1788"/>
                <a:gd name="T104" fmla="*/ 1699 w 1920"/>
                <a:gd name="T105" fmla="*/ 1489 h 1788"/>
                <a:gd name="T106" fmla="*/ 1807 w 1920"/>
                <a:gd name="T107" fmla="*/ 1522 h 1788"/>
                <a:gd name="T108" fmla="*/ 1837 w 1920"/>
                <a:gd name="T109" fmla="*/ 1314 h 1788"/>
                <a:gd name="T110" fmla="*/ 1745 w 1920"/>
                <a:gd name="T111" fmla="*/ 1443 h 1788"/>
                <a:gd name="T112" fmla="*/ 1754 w 1920"/>
                <a:gd name="T113" fmla="*/ 1313 h 1788"/>
                <a:gd name="T114" fmla="*/ 1787 w 1920"/>
                <a:gd name="T115" fmla="*/ 1461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20" h="1788">
                  <a:moveTo>
                    <a:pt x="1903" y="132"/>
                  </a:moveTo>
                  <a:cubicBezTo>
                    <a:pt x="1893" y="126"/>
                    <a:pt x="1880" y="127"/>
                    <a:pt x="1870" y="133"/>
                  </a:cubicBezTo>
                  <a:cubicBezTo>
                    <a:pt x="1796" y="183"/>
                    <a:pt x="1796" y="183"/>
                    <a:pt x="1796" y="183"/>
                  </a:cubicBezTo>
                  <a:cubicBezTo>
                    <a:pt x="1751" y="137"/>
                    <a:pt x="1751" y="137"/>
                    <a:pt x="1751" y="137"/>
                  </a:cubicBezTo>
                  <a:cubicBezTo>
                    <a:pt x="1745" y="131"/>
                    <a:pt x="1736" y="128"/>
                    <a:pt x="1728" y="128"/>
                  </a:cubicBezTo>
                  <a:cubicBezTo>
                    <a:pt x="1684" y="128"/>
                    <a:pt x="1684" y="128"/>
                    <a:pt x="1684" y="128"/>
                  </a:cubicBezTo>
                  <a:cubicBezTo>
                    <a:pt x="1629" y="18"/>
                    <a:pt x="1629" y="18"/>
                    <a:pt x="1629" y="18"/>
                  </a:cubicBezTo>
                  <a:cubicBezTo>
                    <a:pt x="1623" y="7"/>
                    <a:pt x="1612" y="0"/>
                    <a:pt x="1600" y="0"/>
                  </a:cubicBezTo>
                  <a:cubicBezTo>
                    <a:pt x="1440" y="0"/>
                    <a:pt x="1440" y="0"/>
                    <a:pt x="1440" y="0"/>
                  </a:cubicBezTo>
                  <a:cubicBezTo>
                    <a:pt x="1422" y="0"/>
                    <a:pt x="1408" y="14"/>
                    <a:pt x="1408" y="32"/>
                  </a:cubicBezTo>
                  <a:cubicBezTo>
                    <a:pt x="1408" y="192"/>
                    <a:pt x="1408" y="192"/>
                    <a:pt x="1408" y="192"/>
                  </a:cubicBezTo>
                  <a:cubicBezTo>
                    <a:pt x="1344" y="192"/>
                    <a:pt x="1344" y="192"/>
                    <a:pt x="1344" y="192"/>
                  </a:cubicBezTo>
                  <a:cubicBezTo>
                    <a:pt x="1326" y="192"/>
                    <a:pt x="1312" y="206"/>
                    <a:pt x="1312" y="224"/>
                  </a:cubicBezTo>
                  <a:cubicBezTo>
                    <a:pt x="1312" y="320"/>
                    <a:pt x="1312" y="320"/>
                    <a:pt x="1312" y="320"/>
                  </a:cubicBezTo>
                  <a:cubicBezTo>
                    <a:pt x="1312" y="335"/>
                    <a:pt x="1322" y="347"/>
                    <a:pt x="1336" y="351"/>
                  </a:cubicBezTo>
                  <a:cubicBezTo>
                    <a:pt x="1389" y="364"/>
                    <a:pt x="1389" y="364"/>
                    <a:pt x="1389" y="364"/>
                  </a:cubicBezTo>
                  <a:cubicBezTo>
                    <a:pt x="1303" y="416"/>
                    <a:pt x="1303" y="416"/>
                    <a:pt x="1303" y="416"/>
                  </a:cubicBezTo>
                  <a:cubicBezTo>
                    <a:pt x="1248" y="416"/>
                    <a:pt x="1248" y="416"/>
                    <a:pt x="1248" y="416"/>
                  </a:cubicBezTo>
                  <a:cubicBezTo>
                    <a:pt x="1234" y="416"/>
                    <a:pt x="1222" y="425"/>
                    <a:pt x="1218" y="438"/>
                  </a:cubicBezTo>
                  <a:cubicBezTo>
                    <a:pt x="1190" y="520"/>
                    <a:pt x="1190" y="520"/>
                    <a:pt x="1190" y="520"/>
                  </a:cubicBezTo>
                  <a:cubicBezTo>
                    <a:pt x="1053" y="575"/>
                    <a:pt x="1053" y="575"/>
                    <a:pt x="1053" y="575"/>
                  </a:cubicBezTo>
                  <a:cubicBezTo>
                    <a:pt x="793" y="517"/>
                    <a:pt x="793" y="517"/>
                    <a:pt x="793" y="517"/>
                  </a:cubicBezTo>
                  <a:cubicBezTo>
                    <a:pt x="766" y="438"/>
                    <a:pt x="766" y="438"/>
                    <a:pt x="766" y="438"/>
                  </a:cubicBezTo>
                  <a:cubicBezTo>
                    <a:pt x="763" y="428"/>
                    <a:pt x="754" y="420"/>
                    <a:pt x="744" y="417"/>
                  </a:cubicBezTo>
                  <a:cubicBezTo>
                    <a:pt x="640" y="391"/>
                    <a:pt x="640" y="391"/>
                    <a:pt x="640" y="391"/>
                  </a:cubicBezTo>
                  <a:cubicBezTo>
                    <a:pt x="640" y="320"/>
                    <a:pt x="640" y="320"/>
                    <a:pt x="640" y="320"/>
                  </a:cubicBezTo>
                  <a:cubicBezTo>
                    <a:pt x="640" y="312"/>
                    <a:pt x="637" y="303"/>
                    <a:pt x="631" y="297"/>
                  </a:cubicBezTo>
                  <a:cubicBezTo>
                    <a:pt x="567" y="233"/>
                    <a:pt x="567" y="233"/>
                    <a:pt x="567" y="233"/>
                  </a:cubicBezTo>
                  <a:cubicBezTo>
                    <a:pt x="557" y="224"/>
                    <a:pt x="542" y="221"/>
                    <a:pt x="530" y="227"/>
                  </a:cubicBezTo>
                  <a:cubicBezTo>
                    <a:pt x="274" y="355"/>
                    <a:pt x="274" y="355"/>
                    <a:pt x="274" y="355"/>
                  </a:cubicBezTo>
                  <a:cubicBezTo>
                    <a:pt x="263" y="361"/>
                    <a:pt x="256" y="372"/>
                    <a:pt x="256" y="384"/>
                  </a:cubicBezTo>
                  <a:cubicBezTo>
                    <a:pt x="256" y="484"/>
                    <a:pt x="256" y="484"/>
                    <a:pt x="256" y="484"/>
                  </a:cubicBezTo>
                  <a:cubicBezTo>
                    <a:pt x="28" y="512"/>
                    <a:pt x="28" y="512"/>
                    <a:pt x="28" y="512"/>
                  </a:cubicBezTo>
                  <a:cubicBezTo>
                    <a:pt x="12" y="514"/>
                    <a:pt x="0" y="528"/>
                    <a:pt x="0" y="544"/>
                  </a:cubicBezTo>
                  <a:cubicBezTo>
                    <a:pt x="0" y="704"/>
                    <a:pt x="0" y="704"/>
                    <a:pt x="0" y="704"/>
                  </a:cubicBezTo>
                  <a:cubicBezTo>
                    <a:pt x="0" y="712"/>
                    <a:pt x="3" y="721"/>
                    <a:pt x="9" y="727"/>
                  </a:cubicBezTo>
                  <a:cubicBezTo>
                    <a:pt x="119" y="836"/>
                    <a:pt x="119" y="836"/>
                    <a:pt x="119" y="836"/>
                  </a:cubicBezTo>
                  <a:cubicBezTo>
                    <a:pt x="69" y="910"/>
                    <a:pt x="69" y="910"/>
                    <a:pt x="69" y="910"/>
                  </a:cubicBezTo>
                  <a:cubicBezTo>
                    <a:pt x="60" y="924"/>
                    <a:pt x="63" y="943"/>
                    <a:pt x="76" y="953"/>
                  </a:cubicBezTo>
                  <a:cubicBezTo>
                    <a:pt x="396" y="1209"/>
                    <a:pt x="396" y="1209"/>
                    <a:pt x="396" y="1209"/>
                  </a:cubicBezTo>
                  <a:cubicBezTo>
                    <a:pt x="400" y="1212"/>
                    <a:pt x="405" y="1214"/>
                    <a:pt x="410" y="1215"/>
                  </a:cubicBezTo>
                  <a:cubicBezTo>
                    <a:pt x="570" y="1247"/>
                    <a:pt x="570" y="1247"/>
                    <a:pt x="570" y="1247"/>
                  </a:cubicBezTo>
                  <a:cubicBezTo>
                    <a:pt x="573" y="1248"/>
                    <a:pt x="577" y="1248"/>
                    <a:pt x="581" y="1248"/>
                  </a:cubicBezTo>
                  <a:cubicBezTo>
                    <a:pt x="768" y="1221"/>
                    <a:pt x="768" y="1221"/>
                    <a:pt x="768" y="1221"/>
                  </a:cubicBezTo>
                  <a:cubicBezTo>
                    <a:pt x="768" y="1275"/>
                    <a:pt x="768" y="1275"/>
                    <a:pt x="768" y="1275"/>
                  </a:cubicBezTo>
                  <a:cubicBezTo>
                    <a:pt x="738" y="1366"/>
                    <a:pt x="738" y="1366"/>
                    <a:pt x="738" y="1366"/>
                  </a:cubicBezTo>
                  <a:cubicBezTo>
                    <a:pt x="733" y="1379"/>
                    <a:pt x="738" y="1393"/>
                    <a:pt x="748" y="1401"/>
                  </a:cubicBezTo>
                  <a:cubicBezTo>
                    <a:pt x="908" y="1529"/>
                    <a:pt x="908" y="1529"/>
                    <a:pt x="908" y="1529"/>
                  </a:cubicBezTo>
                  <a:cubicBezTo>
                    <a:pt x="920" y="1538"/>
                    <a:pt x="936" y="1538"/>
                    <a:pt x="948" y="1529"/>
                  </a:cubicBezTo>
                  <a:cubicBezTo>
                    <a:pt x="1088" y="1417"/>
                    <a:pt x="1088" y="1417"/>
                    <a:pt x="1088" y="1417"/>
                  </a:cubicBezTo>
                  <a:cubicBezTo>
                    <a:pt x="1228" y="1529"/>
                    <a:pt x="1228" y="1529"/>
                    <a:pt x="1228" y="1529"/>
                  </a:cubicBezTo>
                  <a:cubicBezTo>
                    <a:pt x="1239" y="1538"/>
                    <a:pt x="1255" y="1538"/>
                    <a:pt x="1266" y="1530"/>
                  </a:cubicBezTo>
                  <a:cubicBezTo>
                    <a:pt x="1586" y="1306"/>
                    <a:pt x="1586" y="1306"/>
                    <a:pt x="1586" y="1306"/>
                  </a:cubicBezTo>
                  <a:cubicBezTo>
                    <a:pt x="1591" y="1303"/>
                    <a:pt x="1594" y="1299"/>
                    <a:pt x="1597" y="1294"/>
                  </a:cubicBezTo>
                  <a:cubicBezTo>
                    <a:pt x="1725" y="1038"/>
                    <a:pt x="1725" y="1038"/>
                    <a:pt x="1725" y="1038"/>
                  </a:cubicBezTo>
                  <a:cubicBezTo>
                    <a:pt x="1730" y="1027"/>
                    <a:pt x="1729" y="1014"/>
                    <a:pt x="1721" y="1004"/>
                  </a:cubicBezTo>
                  <a:cubicBezTo>
                    <a:pt x="1606" y="860"/>
                    <a:pt x="1606" y="860"/>
                    <a:pt x="1606" y="860"/>
                  </a:cubicBezTo>
                  <a:cubicBezTo>
                    <a:pt x="1661" y="750"/>
                    <a:pt x="1661" y="750"/>
                    <a:pt x="1661" y="750"/>
                  </a:cubicBezTo>
                  <a:cubicBezTo>
                    <a:pt x="1669" y="735"/>
                    <a:pt x="1662" y="715"/>
                    <a:pt x="1646" y="707"/>
                  </a:cubicBezTo>
                  <a:cubicBezTo>
                    <a:pt x="1639" y="704"/>
                    <a:pt x="1632" y="703"/>
                    <a:pt x="1624" y="705"/>
                  </a:cubicBezTo>
                  <a:cubicBezTo>
                    <a:pt x="1518" y="731"/>
                    <a:pt x="1518" y="731"/>
                    <a:pt x="1518" y="731"/>
                  </a:cubicBezTo>
                  <a:cubicBezTo>
                    <a:pt x="1483" y="679"/>
                    <a:pt x="1483" y="679"/>
                    <a:pt x="1483" y="679"/>
                  </a:cubicBezTo>
                  <a:cubicBezTo>
                    <a:pt x="1571" y="613"/>
                    <a:pt x="1571" y="613"/>
                    <a:pt x="1571" y="613"/>
                  </a:cubicBezTo>
                  <a:cubicBezTo>
                    <a:pt x="1618" y="637"/>
                    <a:pt x="1618" y="637"/>
                    <a:pt x="1618" y="637"/>
                  </a:cubicBezTo>
                  <a:cubicBezTo>
                    <a:pt x="1629" y="642"/>
                    <a:pt x="1643" y="641"/>
                    <a:pt x="1653" y="632"/>
                  </a:cubicBezTo>
                  <a:cubicBezTo>
                    <a:pt x="1877" y="440"/>
                    <a:pt x="1877" y="440"/>
                    <a:pt x="1877" y="440"/>
                  </a:cubicBezTo>
                  <a:cubicBezTo>
                    <a:pt x="1888" y="431"/>
                    <a:pt x="1891" y="415"/>
                    <a:pt x="1885" y="402"/>
                  </a:cubicBezTo>
                  <a:cubicBezTo>
                    <a:pt x="1867" y="366"/>
                    <a:pt x="1867" y="366"/>
                    <a:pt x="1867" y="366"/>
                  </a:cubicBezTo>
                  <a:cubicBezTo>
                    <a:pt x="1902" y="349"/>
                    <a:pt x="1902" y="349"/>
                    <a:pt x="1902" y="349"/>
                  </a:cubicBezTo>
                  <a:cubicBezTo>
                    <a:pt x="1913" y="343"/>
                    <a:pt x="1920" y="332"/>
                    <a:pt x="1920" y="32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48"/>
                    <a:pt x="1914" y="137"/>
                    <a:pt x="1903" y="132"/>
                  </a:cubicBezTo>
                  <a:close/>
                  <a:moveTo>
                    <a:pt x="1856" y="300"/>
                  </a:moveTo>
                  <a:cubicBezTo>
                    <a:pt x="1810" y="323"/>
                    <a:pt x="1810" y="323"/>
                    <a:pt x="1810" y="323"/>
                  </a:cubicBezTo>
                  <a:cubicBezTo>
                    <a:pt x="1794" y="331"/>
                    <a:pt x="1787" y="351"/>
                    <a:pt x="1795" y="366"/>
                  </a:cubicBezTo>
                  <a:cubicBezTo>
                    <a:pt x="1816" y="408"/>
                    <a:pt x="1816" y="408"/>
                    <a:pt x="1816" y="408"/>
                  </a:cubicBezTo>
                  <a:cubicBezTo>
                    <a:pt x="1627" y="570"/>
                    <a:pt x="1627" y="570"/>
                    <a:pt x="1627" y="570"/>
                  </a:cubicBezTo>
                  <a:cubicBezTo>
                    <a:pt x="1582" y="547"/>
                    <a:pt x="1582" y="547"/>
                    <a:pt x="1582" y="547"/>
                  </a:cubicBezTo>
                  <a:cubicBezTo>
                    <a:pt x="1571" y="542"/>
                    <a:pt x="1558" y="543"/>
                    <a:pt x="1549" y="550"/>
                  </a:cubicBezTo>
                  <a:cubicBezTo>
                    <a:pt x="1421" y="646"/>
                    <a:pt x="1421" y="646"/>
                    <a:pt x="1421" y="646"/>
                  </a:cubicBezTo>
                  <a:cubicBezTo>
                    <a:pt x="1407" y="657"/>
                    <a:pt x="1404" y="676"/>
                    <a:pt x="1413" y="690"/>
                  </a:cubicBezTo>
                  <a:cubicBezTo>
                    <a:pt x="1477" y="786"/>
                    <a:pt x="1477" y="786"/>
                    <a:pt x="1477" y="786"/>
                  </a:cubicBezTo>
                  <a:cubicBezTo>
                    <a:pt x="1485" y="797"/>
                    <a:pt x="1499" y="802"/>
                    <a:pt x="1512" y="799"/>
                  </a:cubicBezTo>
                  <a:cubicBezTo>
                    <a:pt x="1572" y="784"/>
                    <a:pt x="1572" y="784"/>
                    <a:pt x="1572" y="784"/>
                  </a:cubicBezTo>
                  <a:cubicBezTo>
                    <a:pt x="1539" y="850"/>
                    <a:pt x="1539" y="850"/>
                    <a:pt x="1539" y="850"/>
                  </a:cubicBezTo>
                  <a:cubicBezTo>
                    <a:pt x="1534" y="861"/>
                    <a:pt x="1535" y="874"/>
                    <a:pt x="1543" y="884"/>
                  </a:cubicBezTo>
                  <a:cubicBezTo>
                    <a:pt x="1658" y="1028"/>
                    <a:pt x="1658" y="1028"/>
                    <a:pt x="1658" y="1028"/>
                  </a:cubicBezTo>
                  <a:cubicBezTo>
                    <a:pt x="1543" y="1258"/>
                    <a:pt x="1543" y="1258"/>
                    <a:pt x="1543" y="1258"/>
                  </a:cubicBezTo>
                  <a:cubicBezTo>
                    <a:pt x="1249" y="1464"/>
                    <a:pt x="1249" y="1464"/>
                    <a:pt x="1249" y="1464"/>
                  </a:cubicBezTo>
                  <a:cubicBezTo>
                    <a:pt x="1108" y="1351"/>
                    <a:pt x="1108" y="1351"/>
                    <a:pt x="1108" y="1351"/>
                  </a:cubicBezTo>
                  <a:cubicBezTo>
                    <a:pt x="1096" y="1342"/>
                    <a:pt x="1080" y="1342"/>
                    <a:pt x="1068" y="1351"/>
                  </a:cubicBezTo>
                  <a:cubicBezTo>
                    <a:pt x="928" y="1463"/>
                    <a:pt x="928" y="1463"/>
                    <a:pt x="928" y="1463"/>
                  </a:cubicBezTo>
                  <a:cubicBezTo>
                    <a:pt x="805" y="1365"/>
                    <a:pt x="805" y="1365"/>
                    <a:pt x="805" y="1365"/>
                  </a:cubicBezTo>
                  <a:cubicBezTo>
                    <a:pt x="830" y="1290"/>
                    <a:pt x="830" y="1290"/>
                    <a:pt x="830" y="1290"/>
                  </a:cubicBezTo>
                  <a:cubicBezTo>
                    <a:pt x="831" y="1287"/>
                    <a:pt x="832" y="1283"/>
                    <a:pt x="832" y="1280"/>
                  </a:cubicBezTo>
                  <a:cubicBezTo>
                    <a:pt x="832" y="1184"/>
                    <a:pt x="832" y="1184"/>
                    <a:pt x="832" y="1184"/>
                  </a:cubicBezTo>
                  <a:cubicBezTo>
                    <a:pt x="832" y="1166"/>
                    <a:pt x="818" y="1152"/>
                    <a:pt x="800" y="1152"/>
                  </a:cubicBezTo>
                  <a:cubicBezTo>
                    <a:pt x="798" y="1152"/>
                    <a:pt x="797" y="1152"/>
                    <a:pt x="795" y="1152"/>
                  </a:cubicBezTo>
                  <a:cubicBezTo>
                    <a:pt x="577" y="1184"/>
                    <a:pt x="577" y="1184"/>
                    <a:pt x="577" y="1184"/>
                  </a:cubicBezTo>
                  <a:cubicBezTo>
                    <a:pt x="430" y="1154"/>
                    <a:pt x="430" y="1154"/>
                    <a:pt x="430" y="1154"/>
                  </a:cubicBezTo>
                  <a:cubicBezTo>
                    <a:pt x="139" y="921"/>
                    <a:pt x="139" y="921"/>
                    <a:pt x="139" y="921"/>
                  </a:cubicBezTo>
                  <a:cubicBezTo>
                    <a:pt x="187" y="850"/>
                    <a:pt x="187" y="850"/>
                    <a:pt x="187" y="850"/>
                  </a:cubicBezTo>
                  <a:cubicBezTo>
                    <a:pt x="195" y="837"/>
                    <a:pt x="193" y="820"/>
                    <a:pt x="183" y="809"/>
                  </a:cubicBezTo>
                  <a:cubicBezTo>
                    <a:pt x="64" y="691"/>
                    <a:pt x="64" y="691"/>
                    <a:pt x="64" y="691"/>
                  </a:cubicBezTo>
                  <a:cubicBezTo>
                    <a:pt x="64" y="572"/>
                    <a:pt x="64" y="572"/>
                    <a:pt x="64" y="572"/>
                  </a:cubicBezTo>
                  <a:cubicBezTo>
                    <a:pt x="292" y="544"/>
                    <a:pt x="292" y="544"/>
                    <a:pt x="292" y="544"/>
                  </a:cubicBezTo>
                  <a:cubicBezTo>
                    <a:pt x="308" y="542"/>
                    <a:pt x="320" y="528"/>
                    <a:pt x="320" y="512"/>
                  </a:cubicBezTo>
                  <a:cubicBezTo>
                    <a:pt x="320" y="404"/>
                    <a:pt x="320" y="404"/>
                    <a:pt x="320" y="404"/>
                  </a:cubicBezTo>
                  <a:cubicBezTo>
                    <a:pt x="538" y="295"/>
                    <a:pt x="538" y="295"/>
                    <a:pt x="538" y="295"/>
                  </a:cubicBezTo>
                  <a:cubicBezTo>
                    <a:pt x="576" y="333"/>
                    <a:pt x="576" y="333"/>
                    <a:pt x="576" y="333"/>
                  </a:cubicBezTo>
                  <a:cubicBezTo>
                    <a:pt x="576" y="416"/>
                    <a:pt x="576" y="416"/>
                    <a:pt x="576" y="416"/>
                  </a:cubicBezTo>
                  <a:cubicBezTo>
                    <a:pt x="576" y="431"/>
                    <a:pt x="586" y="443"/>
                    <a:pt x="600" y="447"/>
                  </a:cubicBezTo>
                  <a:cubicBezTo>
                    <a:pt x="711" y="475"/>
                    <a:pt x="711" y="475"/>
                    <a:pt x="711" y="475"/>
                  </a:cubicBezTo>
                  <a:cubicBezTo>
                    <a:pt x="738" y="554"/>
                    <a:pt x="738" y="554"/>
                    <a:pt x="738" y="554"/>
                  </a:cubicBezTo>
                  <a:cubicBezTo>
                    <a:pt x="741" y="565"/>
                    <a:pt x="750" y="573"/>
                    <a:pt x="761" y="575"/>
                  </a:cubicBezTo>
                  <a:cubicBezTo>
                    <a:pt x="1049" y="639"/>
                    <a:pt x="1049" y="639"/>
                    <a:pt x="1049" y="639"/>
                  </a:cubicBezTo>
                  <a:cubicBezTo>
                    <a:pt x="1055" y="641"/>
                    <a:pt x="1062" y="640"/>
                    <a:pt x="1068" y="638"/>
                  </a:cubicBezTo>
                  <a:cubicBezTo>
                    <a:pt x="1228" y="574"/>
                    <a:pt x="1228" y="574"/>
                    <a:pt x="1228" y="574"/>
                  </a:cubicBezTo>
                  <a:cubicBezTo>
                    <a:pt x="1237" y="570"/>
                    <a:pt x="1243" y="563"/>
                    <a:pt x="1246" y="554"/>
                  </a:cubicBezTo>
                  <a:cubicBezTo>
                    <a:pt x="1271" y="480"/>
                    <a:pt x="1271" y="480"/>
                    <a:pt x="1271" y="480"/>
                  </a:cubicBezTo>
                  <a:cubicBezTo>
                    <a:pt x="1312" y="480"/>
                    <a:pt x="1312" y="480"/>
                    <a:pt x="1312" y="480"/>
                  </a:cubicBezTo>
                  <a:cubicBezTo>
                    <a:pt x="1318" y="480"/>
                    <a:pt x="1323" y="478"/>
                    <a:pt x="1328" y="475"/>
                  </a:cubicBezTo>
                  <a:cubicBezTo>
                    <a:pt x="1488" y="379"/>
                    <a:pt x="1488" y="379"/>
                    <a:pt x="1488" y="379"/>
                  </a:cubicBezTo>
                  <a:cubicBezTo>
                    <a:pt x="1504" y="370"/>
                    <a:pt x="1509" y="351"/>
                    <a:pt x="1499" y="336"/>
                  </a:cubicBezTo>
                  <a:cubicBezTo>
                    <a:pt x="1495" y="328"/>
                    <a:pt x="1488" y="323"/>
                    <a:pt x="1480" y="321"/>
                  </a:cubicBezTo>
                  <a:cubicBezTo>
                    <a:pt x="1376" y="295"/>
                    <a:pt x="1376" y="295"/>
                    <a:pt x="1376" y="295"/>
                  </a:cubicBezTo>
                  <a:cubicBezTo>
                    <a:pt x="1376" y="256"/>
                    <a:pt x="1376" y="256"/>
                    <a:pt x="1376" y="256"/>
                  </a:cubicBezTo>
                  <a:cubicBezTo>
                    <a:pt x="1440" y="256"/>
                    <a:pt x="1440" y="256"/>
                    <a:pt x="1440" y="256"/>
                  </a:cubicBezTo>
                  <a:cubicBezTo>
                    <a:pt x="1458" y="256"/>
                    <a:pt x="1472" y="242"/>
                    <a:pt x="1472" y="224"/>
                  </a:cubicBezTo>
                  <a:cubicBezTo>
                    <a:pt x="1472" y="64"/>
                    <a:pt x="1472" y="64"/>
                    <a:pt x="1472" y="64"/>
                  </a:cubicBezTo>
                  <a:cubicBezTo>
                    <a:pt x="1580" y="64"/>
                    <a:pt x="1580" y="64"/>
                    <a:pt x="1580" y="64"/>
                  </a:cubicBezTo>
                  <a:cubicBezTo>
                    <a:pt x="1635" y="174"/>
                    <a:pt x="1635" y="174"/>
                    <a:pt x="1635" y="174"/>
                  </a:cubicBezTo>
                  <a:cubicBezTo>
                    <a:pt x="1641" y="185"/>
                    <a:pt x="1652" y="192"/>
                    <a:pt x="1664" y="192"/>
                  </a:cubicBezTo>
                  <a:cubicBezTo>
                    <a:pt x="1715" y="192"/>
                    <a:pt x="1715" y="192"/>
                    <a:pt x="1715" y="192"/>
                  </a:cubicBezTo>
                  <a:cubicBezTo>
                    <a:pt x="1769" y="247"/>
                    <a:pt x="1769" y="247"/>
                    <a:pt x="1769" y="247"/>
                  </a:cubicBezTo>
                  <a:cubicBezTo>
                    <a:pt x="1780" y="257"/>
                    <a:pt x="1797" y="259"/>
                    <a:pt x="1810" y="251"/>
                  </a:cubicBezTo>
                  <a:cubicBezTo>
                    <a:pt x="1856" y="220"/>
                    <a:pt x="1856" y="220"/>
                    <a:pt x="1856" y="220"/>
                  </a:cubicBezTo>
                  <a:lnTo>
                    <a:pt x="1856" y="300"/>
                  </a:lnTo>
                  <a:close/>
                  <a:moveTo>
                    <a:pt x="1221" y="1581"/>
                  </a:moveTo>
                  <a:cubicBezTo>
                    <a:pt x="1171" y="1631"/>
                    <a:pt x="1171" y="1631"/>
                    <a:pt x="1171" y="1631"/>
                  </a:cubicBezTo>
                  <a:cubicBezTo>
                    <a:pt x="1136" y="1667"/>
                    <a:pt x="1136" y="1725"/>
                    <a:pt x="1171" y="1761"/>
                  </a:cubicBezTo>
                  <a:cubicBezTo>
                    <a:pt x="1189" y="1778"/>
                    <a:pt x="1212" y="1787"/>
                    <a:pt x="1236" y="1788"/>
                  </a:cubicBezTo>
                  <a:cubicBezTo>
                    <a:pt x="1240" y="1788"/>
                    <a:pt x="1244" y="1787"/>
                    <a:pt x="1247" y="1787"/>
                  </a:cubicBezTo>
                  <a:cubicBezTo>
                    <a:pt x="1275" y="1783"/>
                    <a:pt x="1300" y="1767"/>
                    <a:pt x="1315" y="1743"/>
                  </a:cubicBezTo>
                  <a:cubicBezTo>
                    <a:pt x="1351" y="1682"/>
                    <a:pt x="1351" y="1682"/>
                    <a:pt x="1351" y="1682"/>
                  </a:cubicBezTo>
                  <a:cubicBezTo>
                    <a:pt x="1375" y="1643"/>
                    <a:pt x="1362" y="1592"/>
                    <a:pt x="1323" y="1569"/>
                  </a:cubicBezTo>
                  <a:cubicBezTo>
                    <a:pt x="1290" y="1549"/>
                    <a:pt x="1248" y="1554"/>
                    <a:pt x="1221" y="1581"/>
                  </a:cubicBezTo>
                  <a:close/>
                  <a:moveTo>
                    <a:pt x="1296" y="1650"/>
                  </a:moveTo>
                  <a:cubicBezTo>
                    <a:pt x="1260" y="1710"/>
                    <a:pt x="1260" y="1710"/>
                    <a:pt x="1260" y="1710"/>
                  </a:cubicBezTo>
                  <a:cubicBezTo>
                    <a:pt x="1252" y="1723"/>
                    <a:pt x="1235" y="1727"/>
                    <a:pt x="1222" y="1720"/>
                  </a:cubicBezTo>
                  <a:cubicBezTo>
                    <a:pt x="1209" y="1712"/>
                    <a:pt x="1205" y="1695"/>
                    <a:pt x="1213" y="1682"/>
                  </a:cubicBezTo>
                  <a:cubicBezTo>
                    <a:pt x="1214" y="1680"/>
                    <a:pt x="1215" y="1678"/>
                    <a:pt x="1217" y="1677"/>
                  </a:cubicBezTo>
                  <a:cubicBezTo>
                    <a:pt x="1267" y="1627"/>
                    <a:pt x="1267" y="1627"/>
                    <a:pt x="1267" y="1627"/>
                  </a:cubicBezTo>
                  <a:cubicBezTo>
                    <a:pt x="1274" y="1619"/>
                    <a:pt x="1286" y="1619"/>
                    <a:pt x="1293" y="1627"/>
                  </a:cubicBezTo>
                  <a:cubicBezTo>
                    <a:pt x="1299" y="1633"/>
                    <a:pt x="1301" y="1642"/>
                    <a:pt x="1296" y="1650"/>
                  </a:cubicBezTo>
                  <a:close/>
                  <a:moveTo>
                    <a:pt x="1837" y="1314"/>
                  </a:moveTo>
                  <a:cubicBezTo>
                    <a:pt x="1820" y="1263"/>
                    <a:pt x="1766" y="1236"/>
                    <a:pt x="1716" y="1253"/>
                  </a:cubicBezTo>
                  <a:cubicBezTo>
                    <a:pt x="1684" y="1263"/>
                    <a:pt x="1661" y="1289"/>
                    <a:pt x="1653" y="1321"/>
                  </a:cubicBezTo>
                  <a:cubicBezTo>
                    <a:pt x="1638" y="1381"/>
                    <a:pt x="1656" y="1445"/>
                    <a:pt x="1699" y="1489"/>
                  </a:cubicBezTo>
                  <a:cubicBezTo>
                    <a:pt x="1710" y="1499"/>
                    <a:pt x="1710" y="1499"/>
                    <a:pt x="1710" y="1499"/>
                  </a:cubicBezTo>
                  <a:cubicBezTo>
                    <a:pt x="1728" y="1517"/>
                    <a:pt x="1752" y="1527"/>
                    <a:pt x="1777" y="1527"/>
                  </a:cubicBezTo>
                  <a:cubicBezTo>
                    <a:pt x="1787" y="1527"/>
                    <a:pt x="1797" y="1525"/>
                    <a:pt x="1807" y="1522"/>
                  </a:cubicBezTo>
                  <a:cubicBezTo>
                    <a:pt x="1856" y="1506"/>
                    <a:pt x="1883" y="1452"/>
                    <a:pt x="1867" y="1403"/>
                  </a:cubicBezTo>
                  <a:cubicBezTo>
                    <a:pt x="1867" y="1403"/>
                    <a:pt x="1867" y="1403"/>
                    <a:pt x="1867" y="1403"/>
                  </a:cubicBezTo>
                  <a:lnTo>
                    <a:pt x="1837" y="1314"/>
                  </a:lnTo>
                  <a:close/>
                  <a:moveTo>
                    <a:pt x="1787" y="1461"/>
                  </a:moveTo>
                  <a:cubicBezTo>
                    <a:pt x="1776" y="1465"/>
                    <a:pt x="1763" y="1462"/>
                    <a:pt x="1755" y="1454"/>
                  </a:cubicBezTo>
                  <a:cubicBezTo>
                    <a:pt x="1745" y="1443"/>
                    <a:pt x="1745" y="1443"/>
                    <a:pt x="1745" y="1443"/>
                  </a:cubicBezTo>
                  <a:cubicBezTo>
                    <a:pt x="1717" y="1415"/>
                    <a:pt x="1705" y="1375"/>
                    <a:pt x="1715" y="1336"/>
                  </a:cubicBezTo>
                  <a:cubicBezTo>
                    <a:pt x="1715" y="1336"/>
                    <a:pt x="1715" y="1336"/>
                    <a:pt x="1715" y="1336"/>
                  </a:cubicBezTo>
                  <a:cubicBezTo>
                    <a:pt x="1719" y="1319"/>
                    <a:pt x="1737" y="1309"/>
                    <a:pt x="1754" y="1313"/>
                  </a:cubicBezTo>
                  <a:cubicBezTo>
                    <a:pt x="1764" y="1316"/>
                    <a:pt x="1773" y="1323"/>
                    <a:pt x="1776" y="1334"/>
                  </a:cubicBezTo>
                  <a:cubicBezTo>
                    <a:pt x="1806" y="1423"/>
                    <a:pt x="1806" y="1423"/>
                    <a:pt x="1806" y="1423"/>
                  </a:cubicBezTo>
                  <a:cubicBezTo>
                    <a:pt x="1811" y="1439"/>
                    <a:pt x="1803" y="1456"/>
                    <a:pt x="1787" y="14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84B8DF"/>
                </a:solidFill>
              </a:endParaRPr>
            </a:p>
          </p:txBody>
        </p:sp>
        <p:sp>
          <p:nvSpPr>
            <p:cNvPr id="112" name="Freeform 6">
              <a:extLst>
                <a:ext uri="{FF2B5EF4-FFF2-40B4-BE49-F238E27FC236}">
                  <a16:creationId xmlns:a16="http://schemas.microsoft.com/office/drawing/2014/main" id="{E23FF09F-0019-CFB6-7572-29953F0261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6" y="1550"/>
              <a:ext cx="1199" cy="1159"/>
            </a:xfrm>
            <a:custGeom>
              <a:avLst/>
              <a:gdLst>
                <a:gd name="T0" fmla="*/ 372 w 507"/>
                <a:gd name="T1" fmla="*/ 306 h 490"/>
                <a:gd name="T2" fmla="*/ 489 w 507"/>
                <a:gd name="T3" fmla="*/ 221 h 490"/>
                <a:gd name="T4" fmla="*/ 496 w 507"/>
                <a:gd name="T5" fmla="*/ 177 h 490"/>
                <a:gd name="T6" fmla="*/ 470 w 507"/>
                <a:gd name="T7" fmla="*/ 163 h 490"/>
                <a:gd name="T8" fmla="*/ 326 w 507"/>
                <a:gd name="T9" fmla="*/ 163 h 490"/>
                <a:gd name="T10" fmla="*/ 281 w 507"/>
                <a:gd name="T11" fmla="*/ 26 h 490"/>
                <a:gd name="T12" fmla="*/ 241 w 507"/>
                <a:gd name="T13" fmla="*/ 6 h 490"/>
                <a:gd name="T14" fmla="*/ 221 w 507"/>
                <a:gd name="T15" fmla="*/ 26 h 490"/>
                <a:gd name="T16" fmla="*/ 176 w 507"/>
                <a:gd name="T17" fmla="*/ 163 h 490"/>
                <a:gd name="T18" fmla="*/ 32 w 507"/>
                <a:gd name="T19" fmla="*/ 163 h 490"/>
                <a:gd name="T20" fmla="*/ 0 w 507"/>
                <a:gd name="T21" fmla="*/ 195 h 490"/>
                <a:gd name="T22" fmla="*/ 13 w 507"/>
                <a:gd name="T23" fmla="*/ 221 h 490"/>
                <a:gd name="T24" fmla="*/ 130 w 507"/>
                <a:gd name="T25" fmla="*/ 306 h 490"/>
                <a:gd name="T26" fmla="*/ 85 w 507"/>
                <a:gd name="T27" fmla="*/ 444 h 490"/>
                <a:gd name="T28" fmla="*/ 105 w 507"/>
                <a:gd name="T29" fmla="*/ 484 h 490"/>
                <a:gd name="T30" fmla="*/ 134 w 507"/>
                <a:gd name="T31" fmla="*/ 479 h 490"/>
                <a:gd name="T32" fmla="*/ 251 w 507"/>
                <a:gd name="T33" fmla="*/ 394 h 490"/>
                <a:gd name="T34" fmla="*/ 368 w 507"/>
                <a:gd name="T35" fmla="*/ 479 h 490"/>
                <a:gd name="T36" fmla="*/ 413 w 507"/>
                <a:gd name="T37" fmla="*/ 472 h 490"/>
                <a:gd name="T38" fmla="*/ 417 w 507"/>
                <a:gd name="T39" fmla="*/ 444 h 490"/>
                <a:gd name="T40" fmla="*/ 372 w 507"/>
                <a:gd name="T41" fmla="*/ 306 h 490"/>
                <a:gd name="T42" fmla="*/ 316 w 507"/>
                <a:gd name="T43" fmla="*/ 268 h 490"/>
                <a:gd name="T44" fmla="*/ 304 w 507"/>
                <a:gd name="T45" fmla="*/ 304 h 490"/>
                <a:gd name="T46" fmla="*/ 326 w 507"/>
                <a:gd name="T47" fmla="*/ 370 h 490"/>
                <a:gd name="T48" fmla="*/ 270 w 507"/>
                <a:gd name="T49" fmla="*/ 329 h 490"/>
                <a:gd name="T50" fmla="*/ 232 w 507"/>
                <a:gd name="T51" fmla="*/ 329 h 490"/>
                <a:gd name="T52" fmla="*/ 176 w 507"/>
                <a:gd name="T53" fmla="*/ 370 h 490"/>
                <a:gd name="T54" fmla="*/ 198 w 507"/>
                <a:gd name="T55" fmla="*/ 304 h 490"/>
                <a:gd name="T56" fmla="*/ 186 w 507"/>
                <a:gd name="T57" fmla="*/ 268 h 490"/>
                <a:gd name="T58" fmla="*/ 130 w 507"/>
                <a:gd name="T59" fmla="*/ 227 h 490"/>
                <a:gd name="T60" fmla="*/ 199 w 507"/>
                <a:gd name="T61" fmla="*/ 227 h 490"/>
                <a:gd name="T62" fmla="*/ 230 w 507"/>
                <a:gd name="T63" fmla="*/ 205 h 490"/>
                <a:gd name="T64" fmla="*/ 251 w 507"/>
                <a:gd name="T65" fmla="*/ 140 h 490"/>
                <a:gd name="T66" fmla="*/ 272 w 507"/>
                <a:gd name="T67" fmla="*/ 205 h 490"/>
                <a:gd name="T68" fmla="*/ 303 w 507"/>
                <a:gd name="T69" fmla="*/ 227 h 490"/>
                <a:gd name="T70" fmla="*/ 372 w 507"/>
                <a:gd name="T71" fmla="*/ 227 h 490"/>
                <a:gd name="T72" fmla="*/ 316 w 507"/>
                <a:gd name="T73" fmla="*/ 26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7" h="490">
                  <a:moveTo>
                    <a:pt x="372" y="306"/>
                  </a:moveTo>
                  <a:cubicBezTo>
                    <a:pt x="489" y="221"/>
                    <a:pt x="489" y="221"/>
                    <a:pt x="489" y="221"/>
                  </a:cubicBezTo>
                  <a:cubicBezTo>
                    <a:pt x="504" y="211"/>
                    <a:pt x="507" y="191"/>
                    <a:pt x="496" y="177"/>
                  </a:cubicBezTo>
                  <a:cubicBezTo>
                    <a:pt x="490" y="168"/>
                    <a:pt x="481" y="163"/>
                    <a:pt x="470" y="163"/>
                  </a:cubicBezTo>
                  <a:cubicBezTo>
                    <a:pt x="326" y="163"/>
                    <a:pt x="326" y="163"/>
                    <a:pt x="326" y="163"/>
                  </a:cubicBezTo>
                  <a:cubicBezTo>
                    <a:pt x="281" y="26"/>
                    <a:pt x="281" y="26"/>
                    <a:pt x="281" y="26"/>
                  </a:cubicBezTo>
                  <a:cubicBezTo>
                    <a:pt x="276" y="9"/>
                    <a:pt x="258" y="0"/>
                    <a:pt x="241" y="6"/>
                  </a:cubicBezTo>
                  <a:cubicBezTo>
                    <a:pt x="231" y="9"/>
                    <a:pt x="224" y="16"/>
                    <a:pt x="221" y="26"/>
                  </a:cubicBezTo>
                  <a:cubicBezTo>
                    <a:pt x="176" y="163"/>
                    <a:pt x="176" y="163"/>
                    <a:pt x="176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14" y="163"/>
                    <a:pt x="0" y="178"/>
                    <a:pt x="0" y="195"/>
                  </a:cubicBezTo>
                  <a:cubicBezTo>
                    <a:pt x="0" y="206"/>
                    <a:pt x="4" y="215"/>
                    <a:pt x="13" y="221"/>
                  </a:cubicBezTo>
                  <a:cubicBezTo>
                    <a:pt x="130" y="306"/>
                    <a:pt x="130" y="306"/>
                    <a:pt x="130" y="306"/>
                  </a:cubicBezTo>
                  <a:cubicBezTo>
                    <a:pt x="85" y="444"/>
                    <a:pt x="85" y="444"/>
                    <a:pt x="85" y="444"/>
                  </a:cubicBezTo>
                  <a:cubicBezTo>
                    <a:pt x="79" y="460"/>
                    <a:pt x="89" y="478"/>
                    <a:pt x="105" y="484"/>
                  </a:cubicBezTo>
                  <a:cubicBezTo>
                    <a:pt x="115" y="487"/>
                    <a:pt x="126" y="485"/>
                    <a:pt x="134" y="479"/>
                  </a:cubicBezTo>
                  <a:cubicBezTo>
                    <a:pt x="251" y="394"/>
                    <a:pt x="251" y="394"/>
                    <a:pt x="251" y="394"/>
                  </a:cubicBezTo>
                  <a:cubicBezTo>
                    <a:pt x="368" y="479"/>
                    <a:pt x="368" y="479"/>
                    <a:pt x="368" y="479"/>
                  </a:cubicBezTo>
                  <a:cubicBezTo>
                    <a:pt x="382" y="490"/>
                    <a:pt x="402" y="487"/>
                    <a:pt x="413" y="472"/>
                  </a:cubicBezTo>
                  <a:cubicBezTo>
                    <a:pt x="419" y="464"/>
                    <a:pt x="420" y="453"/>
                    <a:pt x="417" y="444"/>
                  </a:cubicBezTo>
                  <a:lnTo>
                    <a:pt x="372" y="306"/>
                  </a:lnTo>
                  <a:close/>
                  <a:moveTo>
                    <a:pt x="316" y="268"/>
                  </a:moveTo>
                  <a:cubicBezTo>
                    <a:pt x="305" y="276"/>
                    <a:pt x="300" y="291"/>
                    <a:pt x="304" y="304"/>
                  </a:cubicBezTo>
                  <a:cubicBezTo>
                    <a:pt x="326" y="370"/>
                    <a:pt x="326" y="370"/>
                    <a:pt x="326" y="370"/>
                  </a:cubicBezTo>
                  <a:cubicBezTo>
                    <a:pt x="270" y="329"/>
                    <a:pt x="270" y="329"/>
                    <a:pt x="270" y="329"/>
                  </a:cubicBezTo>
                  <a:cubicBezTo>
                    <a:pt x="259" y="321"/>
                    <a:pt x="243" y="321"/>
                    <a:pt x="232" y="329"/>
                  </a:cubicBezTo>
                  <a:cubicBezTo>
                    <a:pt x="176" y="370"/>
                    <a:pt x="176" y="370"/>
                    <a:pt x="176" y="370"/>
                  </a:cubicBezTo>
                  <a:cubicBezTo>
                    <a:pt x="198" y="304"/>
                    <a:pt x="198" y="304"/>
                    <a:pt x="198" y="304"/>
                  </a:cubicBezTo>
                  <a:cubicBezTo>
                    <a:pt x="202" y="291"/>
                    <a:pt x="197" y="276"/>
                    <a:pt x="186" y="268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99" y="227"/>
                    <a:pt x="199" y="227"/>
                    <a:pt x="199" y="227"/>
                  </a:cubicBezTo>
                  <a:cubicBezTo>
                    <a:pt x="213" y="227"/>
                    <a:pt x="225" y="219"/>
                    <a:pt x="230" y="205"/>
                  </a:cubicBezTo>
                  <a:cubicBezTo>
                    <a:pt x="251" y="140"/>
                    <a:pt x="251" y="140"/>
                    <a:pt x="251" y="140"/>
                  </a:cubicBezTo>
                  <a:cubicBezTo>
                    <a:pt x="272" y="205"/>
                    <a:pt x="272" y="205"/>
                    <a:pt x="272" y="205"/>
                  </a:cubicBezTo>
                  <a:cubicBezTo>
                    <a:pt x="277" y="219"/>
                    <a:pt x="289" y="227"/>
                    <a:pt x="303" y="227"/>
                  </a:cubicBezTo>
                  <a:cubicBezTo>
                    <a:pt x="372" y="227"/>
                    <a:pt x="372" y="227"/>
                    <a:pt x="372" y="227"/>
                  </a:cubicBezTo>
                  <a:lnTo>
                    <a:pt x="316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84B8DF"/>
                </a:solidFill>
              </a:endParaRPr>
            </a:p>
          </p:txBody>
        </p:sp>
        <p:sp>
          <p:nvSpPr>
            <p:cNvPr id="113" name="Oval 7">
              <a:extLst>
                <a:ext uri="{FF2B5EF4-FFF2-40B4-BE49-F238E27FC236}">
                  <a16:creationId xmlns:a16="http://schemas.microsoft.com/office/drawing/2014/main" id="{1172775F-6816-3E30-956D-9C9D23870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2846"/>
              <a:ext cx="151" cy="15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84B8DF"/>
                </a:solidFill>
              </a:endParaRPr>
            </a:p>
          </p:txBody>
        </p:sp>
        <p:sp>
          <p:nvSpPr>
            <p:cNvPr id="114" name="Oval 8">
              <a:extLst>
                <a:ext uri="{FF2B5EF4-FFF2-40B4-BE49-F238E27FC236}">
                  <a16:creationId xmlns:a16="http://schemas.microsoft.com/office/drawing/2014/main" id="{9A315497-1177-525B-00F7-665F1F748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2543"/>
              <a:ext cx="151" cy="15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84B8DF"/>
                </a:solidFill>
              </a:endParaRPr>
            </a:p>
          </p:txBody>
        </p:sp>
        <p:sp>
          <p:nvSpPr>
            <p:cNvPr id="115" name="Oval 9">
              <a:extLst>
                <a:ext uri="{FF2B5EF4-FFF2-40B4-BE49-F238E27FC236}">
                  <a16:creationId xmlns:a16="http://schemas.microsoft.com/office/drawing/2014/main" id="{9DDE74BE-9775-E141-6B82-B009F0F68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" y="2165"/>
              <a:ext cx="152" cy="15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84B8DF"/>
                </a:solidFill>
              </a:endParaRPr>
            </a:p>
          </p:txBody>
        </p:sp>
        <p:sp>
          <p:nvSpPr>
            <p:cNvPr id="116" name="Oval 10">
              <a:extLst>
                <a:ext uri="{FF2B5EF4-FFF2-40B4-BE49-F238E27FC236}">
                  <a16:creationId xmlns:a16="http://schemas.microsoft.com/office/drawing/2014/main" id="{730EE87D-067F-DC78-2B09-D0977346B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1711"/>
              <a:ext cx="151" cy="15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84B8DF"/>
                </a:solidFill>
              </a:endParaRPr>
            </a:p>
          </p:txBody>
        </p:sp>
      </p:grpSp>
      <p:sp>
        <p:nvSpPr>
          <p:cNvPr id="117" name="Freeform 22">
            <a:extLst>
              <a:ext uri="{FF2B5EF4-FFF2-40B4-BE49-F238E27FC236}">
                <a16:creationId xmlns:a16="http://schemas.microsoft.com/office/drawing/2014/main" id="{2ECBE54B-FCC4-0AFF-8408-46AF5E233121}"/>
              </a:ext>
            </a:extLst>
          </p:cNvPr>
          <p:cNvSpPr>
            <a:spLocks noEditPoints="1"/>
          </p:cNvSpPr>
          <p:nvPr/>
        </p:nvSpPr>
        <p:spPr bwMode="auto">
          <a:xfrm>
            <a:off x="8208801" y="5048104"/>
            <a:ext cx="468999" cy="467662"/>
          </a:xfrm>
          <a:custGeom>
            <a:avLst/>
            <a:gdLst>
              <a:gd name="T0" fmla="*/ 148777029 w 1444"/>
              <a:gd name="T1" fmla="*/ 94925059 h 1440"/>
              <a:gd name="T2" fmla="*/ 138967533 w 1444"/>
              <a:gd name="T3" fmla="*/ 62192187 h 1440"/>
              <a:gd name="T4" fmla="*/ 156505465 w 1444"/>
              <a:gd name="T5" fmla="*/ 32435381 h 1440"/>
              <a:gd name="T6" fmla="*/ 139413226 w 1444"/>
              <a:gd name="T7" fmla="*/ 17854083 h 1440"/>
              <a:gd name="T8" fmla="*/ 126482720 w 1444"/>
              <a:gd name="T9" fmla="*/ 45528453 h 1440"/>
              <a:gd name="T10" fmla="*/ 103742719 w 1444"/>
              <a:gd name="T11" fmla="*/ 3570662 h 1440"/>
              <a:gd name="T12" fmla="*/ 85164064 w 1444"/>
              <a:gd name="T13" fmla="*/ 32435381 h 1440"/>
              <a:gd name="T14" fmla="*/ 68071826 w 1444"/>
              <a:gd name="T15" fmla="*/ 17854083 h 1440"/>
              <a:gd name="T16" fmla="*/ 56181657 w 1444"/>
              <a:gd name="T17" fmla="*/ 54306556 h 1440"/>
              <a:gd name="T18" fmla="*/ 84569421 w 1444"/>
              <a:gd name="T19" fmla="*/ 77665957 h 1440"/>
              <a:gd name="T20" fmla="*/ 63315835 w 1444"/>
              <a:gd name="T21" fmla="*/ 80046656 h 1440"/>
              <a:gd name="T22" fmla="*/ 7877387 w 1444"/>
              <a:gd name="T23" fmla="*/ 74987767 h 1440"/>
              <a:gd name="T24" fmla="*/ 9214852 w 1444"/>
              <a:gd name="T25" fmla="*/ 106679228 h 1440"/>
              <a:gd name="T26" fmla="*/ 50236379 w 1444"/>
              <a:gd name="T27" fmla="*/ 134650703 h 1440"/>
              <a:gd name="T28" fmla="*/ 74611361 w 1444"/>
              <a:gd name="T29" fmla="*/ 141197431 h 1440"/>
              <a:gd name="T30" fmla="*/ 71192836 w 1444"/>
              <a:gd name="T31" fmla="*/ 167830004 h 1440"/>
              <a:gd name="T32" fmla="*/ 45182874 w 1444"/>
              <a:gd name="T33" fmla="*/ 167681066 h 1440"/>
              <a:gd name="T34" fmla="*/ 62275113 w 1444"/>
              <a:gd name="T35" fmla="*/ 180923076 h 1440"/>
              <a:gd name="T36" fmla="*/ 79218787 w 1444"/>
              <a:gd name="T37" fmla="*/ 167830004 h 1440"/>
              <a:gd name="T38" fmla="*/ 82340183 w 1444"/>
              <a:gd name="T39" fmla="*/ 199967508 h 1440"/>
              <a:gd name="T40" fmla="*/ 97500313 w 1444"/>
              <a:gd name="T41" fmla="*/ 203389618 h 1440"/>
              <a:gd name="T42" fmla="*/ 107309808 w 1444"/>
              <a:gd name="T43" fmla="*/ 214250929 h 1440"/>
              <a:gd name="T44" fmla="*/ 117118918 w 1444"/>
              <a:gd name="T45" fmla="*/ 203389618 h 1440"/>
              <a:gd name="T46" fmla="*/ 132279048 w 1444"/>
              <a:gd name="T47" fmla="*/ 199967508 h 1440"/>
              <a:gd name="T48" fmla="*/ 135400444 w 1444"/>
              <a:gd name="T49" fmla="*/ 167830004 h 1440"/>
              <a:gd name="T50" fmla="*/ 167949941 w 1444"/>
              <a:gd name="T51" fmla="*/ 161134723 h 1440"/>
              <a:gd name="T52" fmla="*/ 143426395 w 1444"/>
              <a:gd name="T53" fmla="*/ 167830004 h 1440"/>
              <a:gd name="T54" fmla="*/ 140007870 w 1444"/>
              <a:gd name="T55" fmla="*/ 141197431 h 1440"/>
              <a:gd name="T56" fmla="*/ 164382851 w 1444"/>
              <a:gd name="T57" fmla="*/ 134650703 h 1440"/>
              <a:gd name="T58" fmla="*/ 205404379 w 1444"/>
              <a:gd name="T59" fmla="*/ 106679228 h 1440"/>
              <a:gd name="T60" fmla="*/ 206741844 w 1444"/>
              <a:gd name="T61" fmla="*/ 74987767 h 1440"/>
              <a:gd name="T62" fmla="*/ 49939250 w 1444"/>
              <a:gd name="T63" fmla="*/ 155926896 h 1440"/>
              <a:gd name="T64" fmla="*/ 164382851 w 1444"/>
              <a:gd name="T65" fmla="*/ 182113425 h 1440"/>
              <a:gd name="T66" fmla="*/ 158140445 w 1444"/>
              <a:gd name="T67" fmla="*/ 171400666 h 1440"/>
              <a:gd name="T68" fmla="*/ 91852164 w 1444"/>
              <a:gd name="T69" fmla="*/ 137477831 h 1440"/>
              <a:gd name="T70" fmla="*/ 124402047 w 1444"/>
              <a:gd name="T71" fmla="*/ 85700526 h 1440"/>
              <a:gd name="T72" fmla="*/ 149520237 w 1444"/>
              <a:gd name="T73" fmla="*/ 56389764 h 1440"/>
              <a:gd name="T74" fmla="*/ 139710741 w 1444"/>
              <a:gd name="T75" fmla="*/ 42850263 h 1440"/>
              <a:gd name="T76" fmla="*/ 115484324 w 1444"/>
              <a:gd name="T77" fmla="*/ 35708553 h 1440"/>
              <a:gd name="T78" fmla="*/ 107309808 w 1444"/>
              <a:gd name="T79" fmla="*/ 66953584 h 1440"/>
              <a:gd name="T80" fmla="*/ 74908490 w 1444"/>
              <a:gd name="T81" fmla="*/ 42850263 h 1440"/>
              <a:gd name="T82" fmla="*/ 62721192 w 1444"/>
              <a:gd name="T83" fmla="*/ 57580113 h 1440"/>
              <a:gd name="T84" fmla="*/ 91555035 w 1444"/>
              <a:gd name="T85" fmla="*/ 79004859 h 1440"/>
              <a:gd name="T86" fmla="*/ 57370558 w 1444"/>
              <a:gd name="T87" fmla="*/ 134204273 h 1440"/>
              <a:gd name="T88" fmla="*/ 53803469 w 1444"/>
              <a:gd name="T89" fmla="*/ 117243049 h 1440"/>
              <a:gd name="T90" fmla="*/ 27793507 w 1444"/>
              <a:gd name="T91" fmla="*/ 90461538 h 1440"/>
              <a:gd name="T92" fmla="*/ 11890169 w 1444"/>
              <a:gd name="T93" fmla="*/ 46867355 h 1440"/>
              <a:gd name="T94" fmla="*/ 79664866 w 1444"/>
              <a:gd name="T95" fmla="*/ 104298530 h 1440"/>
              <a:gd name="T96" fmla="*/ 82340183 w 1444"/>
              <a:gd name="T97" fmla="*/ 117689092 h 1440"/>
              <a:gd name="T98" fmla="*/ 118605334 w 1444"/>
              <a:gd name="T99" fmla="*/ 151612313 h 1440"/>
              <a:gd name="T100" fmla="*/ 84272292 w 1444"/>
              <a:gd name="T101" fmla="*/ 145958443 h 1440"/>
              <a:gd name="T102" fmla="*/ 130346939 w 1444"/>
              <a:gd name="T103" fmla="*/ 145958443 h 1440"/>
              <a:gd name="T104" fmla="*/ 186825724 w 1444"/>
              <a:gd name="T105" fmla="*/ 90461538 h 1440"/>
              <a:gd name="T106" fmla="*/ 160815762 w 1444"/>
              <a:gd name="T107" fmla="*/ 117243049 h 1440"/>
              <a:gd name="T108" fmla="*/ 157248673 w 1444"/>
              <a:gd name="T109" fmla="*/ 134204273 h 1440"/>
              <a:gd name="T110" fmla="*/ 132279048 w 1444"/>
              <a:gd name="T111" fmla="*/ 117689092 h 1440"/>
              <a:gd name="T112" fmla="*/ 132279048 w 1444"/>
              <a:gd name="T113" fmla="*/ 108910989 h 1440"/>
              <a:gd name="T114" fmla="*/ 154721920 w 1444"/>
              <a:gd name="T115" fmla="*/ 89122250 h 144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44" h="1440">
                <a:moveTo>
                  <a:pt x="1401" y="355"/>
                </a:moveTo>
                <a:cubicBezTo>
                  <a:pt x="1440" y="248"/>
                  <a:pt x="1440" y="248"/>
                  <a:pt x="1440" y="248"/>
                </a:cubicBezTo>
                <a:cubicBezTo>
                  <a:pt x="1444" y="238"/>
                  <a:pt x="1441" y="227"/>
                  <a:pt x="1432" y="220"/>
                </a:cubicBezTo>
                <a:cubicBezTo>
                  <a:pt x="1423" y="214"/>
                  <a:pt x="1411" y="215"/>
                  <a:pt x="1403" y="221"/>
                </a:cubicBezTo>
                <a:cubicBezTo>
                  <a:pt x="1018" y="538"/>
                  <a:pt x="1018" y="538"/>
                  <a:pt x="1018" y="538"/>
                </a:cubicBezTo>
                <a:cubicBezTo>
                  <a:pt x="997" y="556"/>
                  <a:pt x="987" y="584"/>
                  <a:pt x="994" y="611"/>
                </a:cubicBezTo>
                <a:cubicBezTo>
                  <a:pt x="996" y="620"/>
                  <a:pt x="999" y="629"/>
                  <a:pt x="1001" y="638"/>
                </a:cubicBezTo>
                <a:cubicBezTo>
                  <a:pt x="1005" y="652"/>
                  <a:pt x="999" y="666"/>
                  <a:pt x="987" y="674"/>
                </a:cubicBezTo>
                <a:cubicBezTo>
                  <a:pt x="986" y="675"/>
                  <a:pt x="986" y="675"/>
                  <a:pt x="986" y="675"/>
                </a:cubicBezTo>
                <a:cubicBezTo>
                  <a:pt x="974" y="683"/>
                  <a:pt x="957" y="682"/>
                  <a:pt x="946" y="672"/>
                </a:cubicBezTo>
                <a:cubicBezTo>
                  <a:pt x="889" y="590"/>
                  <a:pt x="889" y="590"/>
                  <a:pt x="889" y="590"/>
                </a:cubicBezTo>
                <a:cubicBezTo>
                  <a:pt x="875" y="522"/>
                  <a:pt x="875" y="522"/>
                  <a:pt x="875" y="522"/>
                </a:cubicBezTo>
                <a:cubicBezTo>
                  <a:pt x="870" y="498"/>
                  <a:pt x="875" y="474"/>
                  <a:pt x="888" y="454"/>
                </a:cubicBezTo>
                <a:cubicBezTo>
                  <a:pt x="899" y="437"/>
                  <a:pt x="916" y="425"/>
                  <a:pt x="935" y="418"/>
                </a:cubicBezTo>
                <a:cubicBezTo>
                  <a:pt x="951" y="413"/>
                  <a:pt x="969" y="414"/>
                  <a:pt x="984" y="422"/>
                </a:cubicBezTo>
                <a:cubicBezTo>
                  <a:pt x="1047" y="453"/>
                  <a:pt x="1047" y="453"/>
                  <a:pt x="1047" y="453"/>
                </a:cubicBezTo>
                <a:cubicBezTo>
                  <a:pt x="1056" y="458"/>
                  <a:pt x="1066" y="457"/>
                  <a:pt x="1073" y="451"/>
                </a:cubicBezTo>
                <a:cubicBezTo>
                  <a:pt x="1080" y="445"/>
                  <a:pt x="1084" y="435"/>
                  <a:pt x="1081" y="426"/>
                </a:cubicBezTo>
                <a:cubicBezTo>
                  <a:pt x="1066" y="365"/>
                  <a:pt x="1066" y="365"/>
                  <a:pt x="1066" y="365"/>
                </a:cubicBezTo>
                <a:cubicBezTo>
                  <a:pt x="1061" y="345"/>
                  <a:pt x="1050" y="327"/>
                  <a:pt x="1034" y="313"/>
                </a:cubicBezTo>
                <a:cubicBezTo>
                  <a:pt x="1053" y="218"/>
                  <a:pt x="1053" y="218"/>
                  <a:pt x="1053" y="218"/>
                </a:cubicBezTo>
                <a:cubicBezTo>
                  <a:pt x="1058" y="194"/>
                  <a:pt x="1044" y="170"/>
                  <a:pt x="1021" y="163"/>
                </a:cubicBezTo>
                <a:cubicBezTo>
                  <a:pt x="989" y="152"/>
                  <a:pt x="989" y="152"/>
                  <a:pt x="989" y="152"/>
                </a:cubicBezTo>
                <a:cubicBezTo>
                  <a:pt x="989" y="152"/>
                  <a:pt x="989" y="152"/>
                  <a:pt x="989" y="152"/>
                </a:cubicBezTo>
                <a:cubicBezTo>
                  <a:pt x="988" y="151"/>
                  <a:pt x="987" y="151"/>
                  <a:pt x="986" y="151"/>
                </a:cubicBezTo>
                <a:cubicBezTo>
                  <a:pt x="986" y="120"/>
                  <a:pt x="986" y="120"/>
                  <a:pt x="986" y="120"/>
                </a:cubicBezTo>
                <a:cubicBezTo>
                  <a:pt x="986" y="107"/>
                  <a:pt x="975" y="96"/>
                  <a:pt x="962" y="96"/>
                </a:cubicBezTo>
                <a:cubicBezTo>
                  <a:pt x="949" y="96"/>
                  <a:pt x="938" y="107"/>
                  <a:pt x="938" y="120"/>
                </a:cubicBezTo>
                <a:cubicBezTo>
                  <a:pt x="938" y="151"/>
                  <a:pt x="938" y="151"/>
                  <a:pt x="938" y="151"/>
                </a:cubicBezTo>
                <a:cubicBezTo>
                  <a:pt x="937" y="151"/>
                  <a:pt x="936" y="151"/>
                  <a:pt x="935" y="152"/>
                </a:cubicBezTo>
                <a:cubicBezTo>
                  <a:pt x="935" y="152"/>
                  <a:pt x="935" y="152"/>
                  <a:pt x="935" y="152"/>
                </a:cubicBezTo>
                <a:cubicBezTo>
                  <a:pt x="903" y="162"/>
                  <a:pt x="903" y="162"/>
                  <a:pt x="903" y="162"/>
                </a:cubicBezTo>
                <a:cubicBezTo>
                  <a:pt x="880" y="170"/>
                  <a:pt x="866" y="194"/>
                  <a:pt x="871" y="218"/>
                </a:cubicBezTo>
                <a:cubicBezTo>
                  <a:pt x="886" y="294"/>
                  <a:pt x="886" y="294"/>
                  <a:pt x="886" y="294"/>
                </a:cubicBezTo>
                <a:cubicBezTo>
                  <a:pt x="874" y="297"/>
                  <a:pt x="862" y="301"/>
                  <a:pt x="851" y="306"/>
                </a:cubicBezTo>
                <a:cubicBezTo>
                  <a:pt x="821" y="260"/>
                  <a:pt x="821" y="260"/>
                  <a:pt x="821" y="260"/>
                </a:cubicBezTo>
                <a:cubicBezTo>
                  <a:pt x="850" y="170"/>
                  <a:pt x="850" y="170"/>
                  <a:pt x="850" y="170"/>
                </a:cubicBezTo>
                <a:cubicBezTo>
                  <a:pt x="863" y="134"/>
                  <a:pt x="844" y="95"/>
                  <a:pt x="809" y="81"/>
                </a:cubicBezTo>
                <a:cubicBezTo>
                  <a:pt x="746" y="56"/>
                  <a:pt x="746" y="56"/>
                  <a:pt x="746" y="56"/>
                </a:cubicBezTo>
                <a:cubicBezTo>
                  <a:pt x="746" y="24"/>
                  <a:pt x="746" y="24"/>
                  <a:pt x="746" y="24"/>
                </a:cubicBezTo>
                <a:cubicBezTo>
                  <a:pt x="746" y="11"/>
                  <a:pt x="735" y="0"/>
                  <a:pt x="722" y="0"/>
                </a:cubicBezTo>
                <a:cubicBezTo>
                  <a:pt x="709" y="0"/>
                  <a:pt x="698" y="11"/>
                  <a:pt x="698" y="24"/>
                </a:cubicBezTo>
                <a:cubicBezTo>
                  <a:pt x="698" y="56"/>
                  <a:pt x="698" y="56"/>
                  <a:pt x="698" y="56"/>
                </a:cubicBezTo>
                <a:cubicBezTo>
                  <a:pt x="635" y="81"/>
                  <a:pt x="635" y="81"/>
                  <a:pt x="635" y="81"/>
                </a:cubicBezTo>
                <a:cubicBezTo>
                  <a:pt x="600" y="95"/>
                  <a:pt x="582" y="134"/>
                  <a:pt x="594" y="171"/>
                </a:cubicBezTo>
                <a:cubicBezTo>
                  <a:pt x="624" y="260"/>
                  <a:pt x="624" y="260"/>
                  <a:pt x="624" y="260"/>
                </a:cubicBezTo>
                <a:cubicBezTo>
                  <a:pt x="593" y="306"/>
                  <a:pt x="593" y="306"/>
                  <a:pt x="593" y="306"/>
                </a:cubicBezTo>
                <a:cubicBezTo>
                  <a:pt x="582" y="301"/>
                  <a:pt x="570" y="297"/>
                  <a:pt x="558" y="294"/>
                </a:cubicBezTo>
                <a:cubicBezTo>
                  <a:pt x="573" y="218"/>
                  <a:pt x="573" y="218"/>
                  <a:pt x="573" y="218"/>
                </a:cubicBezTo>
                <a:cubicBezTo>
                  <a:pt x="578" y="194"/>
                  <a:pt x="564" y="170"/>
                  <a:pt x="541" y="163"/>
                </a:cubicBezTo>
                <a:cubicBezTo>
                  <a:pt x="509" y="152"/>
                  <a:pt x="509" y="152"/>
                  <a:pt x="509" y="152"/>
                </a:cubicBezTo>
                <a:cubicBezTo>
                  <a:pt x="509" y="152"/>
                  <a:pt x="509" y="152"/>
                  <a:pt x="509" y="152"/>
                </a:cubicBezTo>
                <a:cubicBezTo>
                  <a:pt x="508" y="151"/>
                  <a:pt x="507" y="151"/>
                  <a:pt x="506" y="151"/>
                </a:cubicBezTo>
                <a:cubicBezTo>
                  <a:pt x="506" y="120"/>
                  <a:pt x="506" y="120"/>
                  <a:pt x="506" y="120"/>
                </a:cubicBezTo>
                <a:cubicBezTo>
                  <a:pt x="506" y="107"/>
                  <a:pt x="495" y="96"/>
                  <a:pt x="482" y="96"/>
                </a:cubicBezTo>
                <a:cubicBezTo>
                  <a:pt x="469" y="96"/>
                  <a:pt x="458" y="107"/>
                  <a:pt x="458" y="120"/>
                </a:cubicBezTo>
                <a:cubicBezTo>
                  <a:pt x="458" y="151"/>
                  <a:pt x="458" y="151"/>
                  <a:pt x="458" y="151"/>
                </a:cubicBezTo>
                <a:cubicBezTo>
                  <a:pt x="457" y="151"/>
                  <a:pt x="456" y="151"/>
                  <a:pt x="455" y="152"/>
                </a:cubicBezTo>
                <a:cubicBezTo>
                  <a:pt x="455" y="152"/>
                  <a:pt x="455" y="152"/>
                  <a:pt x="455" y="152"/>
                </a:cubicBezTo>
                <a:cubicBezTo>
                  <a:pt x="423" y="162"/>
                  <a:pt x="423" y="162"/>
                  <a:pt x="423" y="162"/>
                </a:cubicBezTo>
                <a:cubicBezTo>
                  <a:pt x="400" y="170"/>
                  <a:pt x="386" y="194"/>
                  <a:pt x="391" y="218"/>
                </a:cubicBezTo>
                <a:cubicBezTo>
                  <a:pt x="410" y="313"/>
                  <a:pt x="410" y="313"/>
                  <a:pt x="410" y="313"/>
                </a:cubicBezTo>
                <a:cubicBezTo>
                  <a:pt x="394" y="327"/>
                  <a:pt x="383" y="345"/>
                  <a:pt x="378" y="365"/>
                </a:cubicBezTo>
                <a:cubicBezTo>
                  <a:pt x="363" y="426"/>
                  <a:pt x="363" y="426"/>
                  <a:pt x="363" y="426"/>
                </a:cubicBezTo>
                <a:cubicBezTo>
                  <a:pt x="360" y="435"/>
                  <a:pt x="364" y="445"/>
                  <a:pt x="371" y="451"/>
                </a:cubicBezTo>
                <a:cubicBezTo>
                  <a:pt x="378" y="457"/>
                  <a:pt x="388" y="458"/>
                  <a:pt x="397" y="453"/>
                </a:cubicBezTo>
                <a:cubicBezTo>
                  <a:pt x="460" y="422"/>
                  <a:pt x="460" y="422"/>
                  <a:pt x="460" y="422"/>
                </a:cubicBezTo>
                <a:cubicBezTo>
                  <a:pt x="475" y="414"/>
                  <a:pt x="493" y="413"/>
                  <a:pt x="509" y="418"/>
                </a:cubicBezTo>
                <a:cubicBezTo>
                  <a:pt x="528" y="425"/>
                  <a:pt x="545" y="437"/>
                  <a:pt x="556" y="454"/>
                </a:cubicBezTo>
                <a:cubicBezTo>
                  <a:pt x="569" y="474"/>
                  <a:pt x="574" y="498"/>
                  <a:pt x="569" y="522"/>
                </a:cubicBezTo>
                <a:cubicBezTo>
                  <a:pt x="555" y="590"/>
                  <a:pt x="555" y="590"/>
                  <a:pt x="555" y="590"/>
                </a:cubicBezTo>
                <a:cubicBezTo>
                  <a:pt x="498" y="672"/>
                  <a:pt x="498" y="672"/>
                  <a:pt x="498" y="672"/>
                </a:cubicBezTo>
                <a:cubicBezTo>
                  <a:pt x="487" y="682"/>
                  <a:pt x="470" y="683"/>
                  <a:pt x="458" y="675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45" y="666"/>
                  <a:pt x="439" y="652"/>
                  <a:pt x="443" y="638"/>
                </a:cubicBezTo>
                <a:cubicBezTo>
                  <a:pt x="445" y="629"/>
                  <a:pt x="448" y="620"/>
                  <a:pt x="450" y="611"/>
                </a:cubicBezTo>
                <a:cubicBezTo>
                  <a:pt x="457" y="584"/>
                  <a:pt x="447" y="556"/>
                  <a:pt x="426" y="538"/>
                </a:cubicBezTo>
                <a:cubicBezTo>
                  <a:pt x="41" y="221"/>
                  <a:pt x="41" y="221"/>
                  <a:pt x="41" y="221"/>
                </a:cubicBezTo>
                <a:cubicBezTo>
                  <a:pt x="33" y="215"/>
                  <a:pt x="21" y="214"/>
                  <a:pt x="12" y="220"/>
                </a:cubicBezTo>
                <a:cubicBezTo>
                  <a:pt x="3" y="227"/>
                  <a:pt x="0" y="238"/>
                  <a:pt x="4" y="248"/>
                </a:cubicBezTo>
                <a:cubicBezTo>
                  <a:pt x="43" y="355"/>
                  <a:pt x="43" y="355"/>
                  <a:pt x="43" y="355"/>
                </a:cubicBezTo>
                <a:cubicBezTo>
                  <a:pt x="66" y="415"/>
                  <a:pt x="104" y="468"/>
                  <a:pt x="153" y="509"/>
                </a:cubicBezTo>
                <a:cubicBezTo>
                  <a:pt x="164" y="518"/>
                  <a:pt x="164" y="518"/>
                  <a:pt x="164" y="518"/>
                </a:cubicBezTo>
                <a:cubicBezTo>
                  <a:pt x="53" y="504"/>
                  <a:pt x="53" y="504"/>
                  <a:pt x="53" y="504"/>
                </a:cubicBezTo>
                <a:cubicBezTo>
                  <a:pt x="44" y="503"/>
                  <a:pt x="34" y="507"/>
                  <a:pt x="30" y="515"/>
                </a:cubicBezTo>
                <a:cubicBezTo>
                  <a:pt x="25" y="523"/>
                  <a:pt x="25" y="533"/>
                  <a:pt x="30" y="541"/>
                </a:cubicBezTo>
                <a:cubicBezTo>
                  <a:pt x="64" y="592"/>
                  <a:pt x="113" y="631"/>
                  <a:pt x="171" y="653"/>
                </a:cubicBezTo>
                <a:cubicBezTo>
                  <a:pt x="188" y="659"/>
                  <a:pt x="188" y="659"/>
                  <a:pt x="188" y="659"/>
                </a:cubicBezTo>
                <a:cubicBezTo>
                  <a:pt x="71" y="672"/>
                  <a:pt x="71" y="672"/>
                  <a:pt x="71" y="672"/>
                </a:cubicBezTo>
                <a:cubicBezTo>
                  <a:pt x="61" y="673"/>
                  <a:pt x="53" y="681"/>
                  <a:pt x="51" y="691"/>
                </a:cubicBezTo>
                <a:cubicBezTo>
                  <a:pt x="48" y="701"/>
                  <a:pt x="53" y="711"/>
                  <a:pt x="62" y="717"/>
                </a:cubicBezTo>
                <a:cubicBezTo>
                  <a:pt x="104" y="742"/>
                  <a:pt x="104" y="742"/>
                  <a:pt x="104" y="742"/>
                </a:cubicBezTo>
                <a:cubicBezTo>
                  <a:pt x="154" y="772"/>
                  <a:pt x="209" y="793"/>
                  <a:pt x="267" y="804"/>
                </a:cubicBezTo>
                <a:cubicBezTo>
                  <a:pt x="230" y="830"/>
                  <a:pt x="199" y="862"/>
                  <a:pt x="174" y="899"/>
                </a:cubicBezTo>
                <a:cubicBezTo>
                  <a:pt x="169" y="906"/>
                  <a:pt x="169" y="916"/>
                  <a:pt x="173" y="923"/>
                </a:cubicBezTo>
                <a:cubicBezTo>
                  <a:pt x="177" y="931"/>
                  <a:pt x="185" y="936"/>
                  <a:pt x="194" y="936"/>
                </a:cubicBezTo>
                <a:cubicBezTo>
                  <a:pt x="203" y="936"/>
                  <a:pt x="203" y="936"/>
                  <a:pt x="203" y="936"/>
                </a:cubicBezTo>
                <a:cubicBezTo>
                  <a:pt x="250" y="936"/>
                  <a:pt x="296" y="926"/>
                  <a:pt x="338" y="905"/>
                </a:cubicBezTo>
                <a:cubicBezTo>
                  <a:pt x="338" y="960"/>
                  <a:pt x="338" y="960"/>
                  <a:pt x="338" y="960"/>
                </a:cubicBezTo>
                <a:cubicBezTo>
                  <a:pt x="338" y="970"/>
                  <a:pt x="344" y="978"/>
                  <a:pt x="353" y="982"/>
                </a:cubicBezTo>
                <a:cubicBezTo>
                  <a:pt x="362" y="986"/>
                  <a:pt x="372" y="984"/>
                  <a:pt x="379" y="977"/>
                </a:cubicBezTo>
                <a:cubicBezTo>
                  <a:pt x="434" y="922"/>
                  <a:pt x="434" y="922"/>
                  <a:pt x="434" y="922"/>
                </a:cubicBezTo>
                <a:cubicBezTo>
                  <a:pt x="465" y="953"/>
                  <a:pt x="465" y="953"/>
                  <a:pt x="465" y="953"/>
                </a:cubicBezTo>
                <a:cubicBezTo>
                  <a:pt x="470" y="958"/>
                  <a:pt x="477" y="961"/>
                  <a:pt x="484" y="960"/>
                </a:cubicBezTo>
                <a:cubicBezTo>
                  <a:pt x="492" y="959"/>
                  <a:pt x="498" y="955"/>
                  <a:pt x="502" y="949"/>
                </a:cubicBezTo>
                <a:cubicBezTo>
                  <a:pt x="523" y="917"/>
                  <a:pt x="523" y="917"/>
                  <a:pt x="523" y="917"/>
                </a:cubicBezTo>
                <a:cubicBezTo>
                  <a:pt x="531" y="906"/>
                  <a:pt x="541" y="897"/>
                  <a:pt x="554" y="893"/>
                </a:cubicBezTo>
                <a:cubicBezTo>
                  <a:pt x="554" y="896"/>
                  <a:pt x="554" y="896"/>
                  <a:pt x="554" y="896"/>
                </a:cubicBezTo>
                <a:cubicBezTo>
                  <a:pt x="554" y="915"/>
                  <a:pt x="546" y="934"/>
                  <a:pt x="533" y="947"/>
                </a:cubicBezTo>
                <a:cubicBezTo>
                  <a:pt x="516" y="964"/>
                  <a:pt x="516" y="964"/>
                  <a:pt x="516" y="964"/>
                </a:cubicBezTo>
                <a:cubicBezTo>
                  <a:pt x="479" y="1001"/>
                  <a:pt x="458" y="1052"/>
                  <a:pt x="458" y="1104"/>
                </a:cubicBezTo>
                <a:cubicBezTo>
                  <a:pt x="458" y="1116"/>
                  <a:pt x="467" y="1126"/>
                  <a:pt x="479" y="1128"/>
                </a:cubicBezTo>
                <a:cubicBezTo>
                  <a:pt x="465" y="1155"/>
                  <a:pt x="465" y="1155"/>
                  <a:pt x="465" y="1155"/>
                </a:cubicBezTo>
                <a:cubicBezTo>
                  <a:pt x="436" y="1163"/>
                  <a:pt x="436" y="1163"/>
                  <a:pt x="436" y="1163"/>
                </a:cubicBezTo>
                <a:cubicBezTo>
                  <a:pt x="374" y="1094"/>
                  <a:pt x="374" y="1094"/>
                  <a:pt x="374" y="1094"/>
                </a:cubicBezTo>
                <a:cubicBezTo>
                  <a:pt x="391" y="1067"/>
                  <a:pt x="388" y="1032"/>
                  <a:pt x="367" y="1008"/>
                </a:cubicBezTo>
                <a:cubicBezTo>
                  <a:pt x="346" y="984"/>
                  <a:pt x="312" y="977"/>
                  <a:pt x="283" y="991"/>
                </a:cubicBezTo>
                <a:cubicBezTo>
                  <a:pt x="254" y="1005"/>
                  <a:pt x="237" y="1036"/>
                  <a:pt x="242" y="1067"/>
                </a:cubicBezTo>
                <a:cubicBezTo>
                  <a:pt x="247" y="1099"/>
                  <a:pt x="272" y="1123"/>
                  <a:pt x="304" y="1127"/>
                </a:cubicBezTo>
                <a:cubicBezTo>
                  <a:pt x="307" y="1128"/>
                  <a:pt x="310" y="1128"/>
                  <a:pt x="313" y="1128"/>
                </a:cubicBezTo>
                <a:cubicBezTo>
                  <a:pt x="321" y="1128"/>
                  <a:pt x="329" y="1127"/>
                  <a:pt x="336" y="1124"/>
                </a:cubicBezTo>
                <a:cubicBezTo>
                  <a:pt x="383" y="1176"/>
                  <a:pt x="383" y="1176"/>
                  <a:pt x="383" y="1176"/>
                </a:cubicBezTo>
                <a:cubicBezTo>
                  <a:pt x="380" y="1177"/>
                  <a:pt x="380" y="1177"/>
                  <a:pt x="380" y="1177"/>
                </a:cubicBezTo>
                <a:cubicBezTo>
                  <a:pt x="367" y="1180"/>
                  <a:pt x="359" y="1193"/>
                  <a:pt x="363" y="1206"/>
                </a:cubicBezTo>
                <a:cubicBezTo>
                  <a:pt x="366" y="1219"/>
                  <a:pt x="379" y="1226"/>
                  <a:pt x="392" y="1223"/>
                </a:cubicBezTo>
                <a:cubicBezTo>
                  <a:pt x="419" y="1216"/>
                  <a:pt x="419" y="1216"/>
                  <a:pt x="419" y="1216"/>
                </a:cubicBezTo>
                <a:cubicBezTo>
                  <a:pt x="440" y="1240"/>
                  <a:pt x="440" y="1240"/>
                  <a:pt x="440" y="1240"/>
                </a:cubicBezTo>
                <a:cubicBezTo>
                  <a:pt x="449" y="1250"/>
                  <a:pt x="464" y="1250"/>
                  <a:pt x="474" y="1242"/>
                </a:cubicBezTo>
                <a:cubicBezTo>
                  <a:pt x="484" y="1233"/>
                  <a:pt x="485" y="1218"/>
                  <a:pt x="476" y="1208"/>
                </a:cubicBezTo>
                <a:cubicBezTo>
                  <a:pt x="472" y="1203"/>
                  <a:pt x="472" y="1203"/>
                  <a:pt x="472" y="1203"/>
                </a:cubicBezTo>
                <a:cubicBezTo>
                  <a:pt x="488" y="1199"/>
                  <a:pt x="488" y="1199"/>
                  <a:pt x="488" y="1199"/>
                </a:cubicBezTo>
                <a:cubicBezTo>
                  <a:pt x="495" y="1198"/>
                  <a:pt x="500" y="1193"/>
                  <a:pt x="503" y="1187"/>
                </a:cubicBezTo>
                <a:cubicBezTo>
                  <a:pt x="533" y="1128"/>
                  <a:pt x="533" y="1128"/>
                  <a:pt x="533" y="1128"/>
                </a:cubicBezTo>
                <a:cubicBezTo>
                  <a:pt x="554" y="1128"/>
                  <a:pt x="554" y="1128"/>
                  <a:pt x="554" y="1128"/>
                </a:cubicBezTo>
                <a:cubicBezTo>
                  <a:pt x="563" y="1128"/>
                  <a:pt x="571" y="1123"/>
                  <a:pt x="575" y="1115"/>
                </a:cubicBezTo>
                <a:cubicBezTo>
                  <a:pt x="585" y="1095"/>
                  <a:pt x="600" y="1077"/>
                  <a:pt x="619" y="1064"/>
                </a:cubicBezTo>
                <a:cubicBezTo>
                  <a:pt x="625" y="1075"/>
                  <a:pt x="625" y="1075"/>
                  <a:pt x="625" y="1075"/>
                </a:cubicBezTo>
                <a:cubicBezTo>
                  <a:pt x="569" y="1174"/>
                  <a:pt x="569" y="1174"/>
                  <a:pt x="569" y="1174"/>
                </a:cubicBezTo>
                <a:cubicBezTo>
                  <a:pt x="543" y="1218"/>
                  <a:pt x="530" y="1269"/>
                  <a:pt x="530" y="1320"/>
                </a:cubicBezTo>
                <a:cubicBezTo>
                  <a:pt x="530" y="1333"/>
                  <a:pt x="541" y="1344"/>
                  <a:pt x="554" y="1344"/>
                </a:cubicBezTo>
                <a:cubicBezTo>
                  <a:pt x="567" y="1344"/>
                  <a:pt x="578" y="1333"/>
                  <a:pt x="578" y="1320"/>
                </a:cubicBezTo>
                <a:cubicBezTo>
                  <a:pt x="578" y="1277"/>
                  <a:pt x="589" y="1235"/>
                  <a:pt x="611" y="1197"/>
                </a:cubicBezTo>
                <a:cubicBezTo>
                  <a:pt x="643" y="1140"/>
                  <a:pt x="643" y="1140"/>
                  <a:pt x="643" y="1140"/>
                </a:cubicBezTo>
                <a:cubicBezTo>
                  <a:pt x="640" y="1147"/>
                  <a:pt x="640" y="1147"/>
                  <a:pt x="640" y="1147"/>
                </a:cubicBezTo>
                <a:cubicBezTo>
                  <a:pt x="615" y="1212"/>
                  <a:pt x="610" y="1283"/>
                  <a:pt x="627" y="1350"/>
                </a:cubicBezTo>
                <a:cubicBezTo>
                  <a:pt x="628" y="1356"/>
                  <a:pt x="632" y="1361"/>
                  <a:pt x="638" y="1365"/>
                </a:cubicBezTo>
                <a:cubicBezTo>
                  <a:pt x="643" y="1368"/>
                  <a:pt x="650" y="1369"/>
                  <a:pt x="656" y="1367"/>
                </a:cubicBezTo>
                <a:cubicBezTo>
                  <a:pt x="662" y="1366"/>
                  <a:pt x="667" y="1362"/>
                  <a:pt x="671" y="1356"/>
                </a:cubicBezTo>
                <a:cubicBezTo>
                  <a:pt x="674" y="1351"/>
                  <a:pt x="675" y="1344"/>
                  <a:pt x="673" y="1338"/>
                </a:cubicBezTo>
                <a:cubicBezTo>
                  <a:pt x="659" y="1281"/>
                  <a:pt x="663" y="1220"/>
                  <a:pt x="685" y="1165"/>
                </a:cubicBezTo>
                <a:cubicBezTo>
                  <a:pt x="685" y="1164"/>
                  <a:pt x="685" y="1164"/>
                  <a:pt x="685" y="1164"/>
                </a:cubicBezTo>
                <a:cubicBezTo>
                  <a:pt x="698" y="1183"/>
                  <a:pt x="698" y="1183"/>
                  <a:pt x="698" y="1183"/>
                </a:cubicBezTo>
                <a:cubicBezTo>
                  <a:pt x="698" y="1416"/>
                  <a:pt x="698" y="1416"/>
                  <a:pt x="698" y="1416"/>
                </a:cubicBezTo>
                <a:cubicBezTo>
                  <a:pt x="698" y="1429"/>
                  <a:pt x="709" y="1440"/>
                  <a:pt x="722" y="1440"/>
                </a:cubicBezTo>
                <a:cubicBezTo>
                  <a:pt x="735" y="1440"/>
                  <a:pt x="746" y="1429"/>
                  <a:pt x="746" y="1416"/>
                </a:cubicBezTo>
                <a:cubicBezTo>
                  <a:pt x="746" y="1183"/>
                  <a:pt x="746" y="1183"/>
                  <a:pt x="746" y="1183"/>
                </a:cubicBezTo>
                <a:cubicBezTo>
                  <a:pt x="759" y="1164"/>
                  <a:pt x="759" y="1164"/>
                  <a:pt x="759" y="1164"/>
                </a:cubicBezTo>
                <a:cubicBezTo>
                  <a:pt x="759" y="1165"/>
                  <a:pt x="759" y="1165"/>
                  <a:pt x="759" y="1165"/>
                </a:cubicBezTo>
                <a:cubicBezTo>
                  <a:pt x="781" y="1220"/>
                  <a:pt x="785" y="1281"/>
                  <a:pt x="771" y="1338"/>
                </a:cubicBezTo>
                <a:cubicBezTo>
                  <a:pt x="769" y="1344"/>
                  <a:pt x="770" y="1351"/>
                  <a:pt x="773" y="1356"/>
                </a:cubicBezTo>
                <a:cubicBezTo>
                  <a:pt x="777" y="1362"/>
                  <a:pt x="782" y="1366"/>
                  <a:pt x="788" y="1367"/>
                </a:cubicBezTo>
                <a:cubicBezTo>
                  <a:pt x="794" y="1369"/>
                  <a:pt x="801" y="1368"/>
                  <a:pt x="806" y="1365"/>
                </a:cubicBezTo>
                <a:cubicBezTo>
                  <a:pt x="812" y="1361"/>
                  <a:pt x="816" y="1356"/>
                  <a:pt x="817" y="1350"/>
                </a:cubicBezTo>
                <a:cubicBezTo>
                  <a:pt x="834" y="1283"/>
                  <a:pt x="829" y="1212"/>
                  <a:pt x="804" y="1147"/>
                </a:cubicBezTo>
                <a:cubicBezTo>
                  <a:pt x="801" y="1140"/>
                  <a:pt x="801" y="1140"/>
                  <a:pt x="801" y="1140"/>
                </a:cubicBezTo>
                <a:cubicBezTo>
                  <a:pt x="833" y="1197"/>
                  <a:pt x="833" y="1197"/>
                  <a:pt x="833" y="1197"/>
                </a:cubicBezTo>
                <a:cubicBezTo>
                  <a:pt x="855" y="1235"/>
                  <a:pt x="866" y="1277"/>
                  <a:pt x="866" y="1320"/>
                </a:cubicBezTo>
                <a:cubicBezTo>
                  <a:pt x="866" y="1333"/>
                  <a:pt x="877" y="1344"/>
                  <a:pt x="890" y="1344"/>
                </a:cubicBezTo>
                <a:cubicBezTo>
                  <a:pt x="903" y="1344"/>
                  <a:pt x="914" y="1333"/>
                  <a:pt x="914" y="1320"/>
                </a:cubicBezTo>
                <a:cubicBezTo>
                  <a:pt x="914" y="1269"/>
                  <a:pt x="901" y="1218"/>
                  <a:pt x="875" y="1174"/>
                </a:cubicBezTo>
                <a:cubicBezTo>
                  <a:pt x="818" y="1075"/>
                  <a:pt x="818" y="1075"/>
                  <a:pt x="818" y="1075"/>
                </a:cubicBezTo>
                <a:cubicBezTo>
                  <a:pt x="825" y="1064"/>
                  <a:pt x="825" y="1064"/>
                  <a:pt x="825" y="1064"/>
                </a:cubicBezTo>
                <a:cubicBezTo>
                  <a:pt x="844" y="1077"/>
                  <a:pt x="859" y="1095"/>
                  <a:pt x="869" y="1115"/>
                </a:cubicBezTo>
                <a:cubicBezTo>
                  <a:pt x="873" y="1123"/>
                  <a:pt x="881" y="1128"/>
                  <a:pt x="890" y="1128"/>
                </a:cubicBezTo>
                <a:cubicBezTo>
                  <a:pt x="911" y="1128"/>
                  <a:pt x="911" y="1128"/>
                  <a:pt x="911" y="1128"/>
                </a:cubicBezTo>
                <a:cubicBezTo>
                  <a:pt x="941" y="1187"/>
                  <a:pt x="941" y="1187"/>
                  <a:pt x="941" y="1187"/>
                </a:cubicBezTo>
                <a:cubicBezTo>
                  <a:pt x="944" y="1193"/>
                  <a:pt x="949" y="1198"/>
                  <a:pt x="956" y="1199"/>
                </a:cubicBezTo>
                <a:cubicBezTo>
                  <a:pt x="1018" y="1215"/>
                  <a:pt x="1018" y="1215"/>
                  <a:pt x="1018" y="1215"/>
                </a:cubicBezTo>
                <a:cubicBezTo>
                  <a:pt x="1032" y="1245"/>
                  <a:pt x="1060" y="1266"/>
                  <a:pt x="1092" y="1271"/>
                </a:cubicBezTo>
                <a:cubicBezTo>
                  <a:pt x="1125" y="1276"/>
                  <a:pt x="1158" y="1263"/>
                  <a:pt x="1179" y="1238"/>
                </a:cubicBezTo>
                <a:cubicBezTo>
                  <a:pt x="1201" y="1213"/>
                  <a:pt x="1208" y="1178"/>
                  <a:pt x="1198" y="1147"/>
                </a:cubicBezTo>
                <a:cubicBezTo>
                  <a:pt x="1188" y="1115"/>
                  <a:pt x="1162" y="1091"/>
                  <a:pt x="1130" y="1083"/>
                </a:cubicBezTo>
                <a:cubicBezTo>
                  <a:pt x="1130" y="1056"/>
                  <a:pt x="1130" y="1056"/>
                  <a:pt x="1130" y="1056"/>
                </a:cubicBezTo>
                <a:cubicBezTo>
                  <a:pt x="1130" y="1043"/>
                  <a:pt x="1119" y="1032"/>
                  <a:pt x="1106" y="1032"/>
                </a:cubicBezTo>
                <a:cubicBezTo>
                  <a:pt x="1093" y="1032"/>
                  <a:pt x="1082" y="1043"/>
                  <a:pt x="1082" y="1056"/>
                </a:cubicBezTo>
                <a:cubicBezTo>
                  <a:pt x="1082" y="1083"/>
                  <a:pt x="1082" y="1083"/>
                  <a:pt x="1082" y="1083"/>
                </a:cubicBezTo>
                <a:cubicBezTo>
                  <a:pt x="1044" y="1093"/>
                  <a:pt x="1016" y="1125"/>
                  <a:pt x="1011" y="1163"/>
                </a:cubicBezTo>
                <a:cubicBezTo>
                  <a:pt x="979" y="1155"/>
                  <a:pt x="979" y="1155"/>
                  <a:pt x="979" y="1155"/>
                </a:cubicBezTo>
                <a:cubicBezTo>
                  <a:pt x="965" y="1128"/>
                  <a:pt x="965" y="1128"/>
                  <a:pt x="965" y="1128"/>
                </a:cubicBezTo>
                <a:cubicBezTo>
                  <a:pt x="977" y="1126"/>
                  <a:pt x="986" y="1116"/>
                  <a:pt x="986" y="1104"/>
                </a:cubicBezTo>
                <a:cubicBezTo>
                  <a:pt x="986" y="1052"/>
                  <a:pt x="965" y="1001"/>
                  <a:pt x="928" y="964"/>
                </a:cubicBezTo>
                <a:cubicBezTo>
                  <a:pt x="911" y="947"/>
                  <a:pt x="911" y="947"/>
                  <a:pt x="911" y="947"/>
                </a:cubicBezTo>
                <a:cubicBezTo>
                  <a:pt x="898" y="934"/>
                  <a:pt x="890" y="915"/>
                  <a:pt x="890" y="896"/>
                </a:cubicBezTo>
                <a:cubicBezTo>
                  <a:pt x="890" y="893"/>
                  <a:pt x="890" y="893"/>
                  <a:pt x="890" y="893"/>
                </a:cubicBezTo>
                <a:cubicBezTo>
                  <a:pt x="903" y="897"/>
                  <a:pt x="913" y="906"/>
                  <a:pt x="921" y="917"/>
                </a:cubicBezTo>
                <a:cubicBezTo>
                  <a:pt x="942" y="949"/>
                  <a:pt x="942" y="949"/>
                  <a:pt x="942" y="949"/>
                </a:cubicBezTo>
                <a:cubicBezTo>
                  <a:pt x="946" y="955"/>
                  <a:pt x="952" y="959"/>
                  <a:pt x="960" y="960"/>
                </a:cubicBezTo>
                <a:cubicBezTo>
                  <a:pt x="967" y="961"/>
                  <a:pt x="974" y="958"/>
                  <a:pt x="979" y="953"/>
                </a:cubicBezTo>
                <a:cubicBezTo>
                  <a:pt x="1010" y="922"/>
                  <a:pt x="1010" y="922"/>
                  <a:pt x="1010" y="922"/>
                </a:cubicBezTo>
                <a:cubicBezTo>
                  <a:pt x="1065" y="977"/>
                  <a:pt x="1065" y="977"/>
                  <a:pt x="1065" y="977"/>
                </a:cubicBezTo>
                <a:cubicBezTo>
                  <a:pt x="1072" y="984"/>
                  <a:pt x="1082" y="986"/>
                  <a:pt x="1091" y="982"/>
                </a:cubicBezTo>
                <a:cubicBezTo>
                  <a:pt x="1100" y="978"/>
                  <a:pt x="1106" y="970"/>
                  <a:pt x="1106" y="960"/>
                </a:cubicBezTo>
                <a:cubicBezTo>
                  <a:pt x="1106" y="905"/>
                  <a:pt x="1106" y="905"/>
                  <a:pt x="1106" y="905"/>
                </a:cubicBezTo>
                <a:cubicBezTo>
                  <a:pt x="1148" y="926"/>
                  <a:pt x="1194" y="936"/>
                  <a:pt x="1241" y="936"/>
                </a:cubicBezTo>
                <a:cubicBezTo>
                  <a:pt x="1250" y="936"/>
                  <a:pt x="1250" y="936"/>
                  <a:pt x="1250" y="936"/>
                </a:cubicBezTo>
                <a:cubicBezTo>
                  <a:pt x="1259" y="936"/>
                  <a:pt x="1267" y="931"/>
                  <a:pt x="1271" y="923"/>
                </a:cubicBezTo>
                <a:cubicBezTo>
                  <a:pt x="1275" y="916"/>
                  <a:pt x="1275" y="906"/>
                  <a:pt x="1270" y="899"/>
                </a:cubicBezTo>
                <a:cubicBezTo>
                  <a:pt x="1245" y="862"/>
                  <a:pt x="1214" y="830"/>
                  <a:pt x="1177" y="804"/>
                </a:cubicBezTo>
                <a:cubicBezTo>
                  <a:pt x="1235" y="793"/>
                  <a:pt x="1290" y="772"/>
                  <a:pt x="1340" y="742"/>
                </a:cubicBezTo>
                <a:cubicBezTo>
                  <a:pt x="1382" y="717"/>
                  <a:pt x="1382" y="717"/>
                  <a:pt x="1382" y="717"/>
                </a:cubicBezTo>
                <a:cubicBezTo>
                  <a:pt x="1391" y="711"/>
                  <a:pt x="1396" y="701"/>
                  <a:pt x="1393" y="691"/>
                </a:cubicBezTo>
                <a:cubicBezTo>
                  <a:pt x="1391" y="681"/>
                  <a:pt x="1383" y="673"/>
                  <a:pt x="1373" y="672"/>
                </a:cubicBezTo>
                <a:cubicBezTo>
                  <a:pt x="1256" y="659"/>
                  <a:pt x="1256" y="659"/>
                  <a:pt x="1256" y="659"/>
                </a:cubicBezTo>
                <a:cubicBezTo>
                  <a:pt x="1273" y="653"/>
                  <a:pt x="1273" y="653"/>
                  <a:pt x="1273" y="653"/>
                </a:cubicBezTo>
                <a:cubicBezTo>
                  <a:pt x="1331" y="631"/>
                  <a:pt x="1380" y="592"/>
                  <a:pt x="1414" y="541"/>
                </a:cubicBezTo>
                <a:cubicBezTo>
                  <a:pt x="1419" y="533"/>
                  <a:pt x="1419" y="523"/>
                  <a:pt x="1414" y="515"/>
                </a:cubicBezTo>
                <a:cubicBezTo>
                  <a:pt x="1409" y="507"/>
                  <a:pt x="1400" y="503"/>
                  <a:pt x="1391" y="504"/>
                </a:cubicBezTo>
                <a:cubicBezTo>
                  <a:pt x="1280" y="518"/>
                  <a:pt x="1280" y="518"/>
                  <a:pt x="1280" y="518"/>
                </a:cubicBezTo>
                <a:cubicBezTo>
                  <a:pt x="1291" y="509"/>
                  <a:pt x="1291" y="509"/>
                  <a:pt x="1291" y="509"/>
                </a:cubicBezTo>
                <a:cubicBezTo>
                  <a:pt x="1340" y="468"/>
                  <a:pt x="1378" y="415"/>
                  <a:pt x="1401" y="355"/>
                </a:cubicBezTo>
                <a:close/>
                <a:moveTo>
                  <a:pt x="310" y="1080"/>
                </a:moveTo>
                <a:cubicBezTo>
                  <a:pt x="298" y="1078"/>
                  <a:pt x="289" y="1067"/>
                  <a:pt x="290" y="1054"/>
                </a:cubicBezTo>
                <a:cubicBezTo>
                  <a:pt x="290" y="1042"/>
                  <a:pt x="301" y="1032"/>
                  <a:pt x="313" y="1032"/>
                </a:cubicBezTo>
                <a:cubicBezTo>
                  <a:pt x="324" y="1032"/>
                  <a:pt x="333" y="1038"/>
                  <a:pt x="336" y="1048"/>
                </a:cubicBezTo>
                <a:cubicBezTo>
                  <a:pt x="339" y="1058"/>
                  <a:pt x="336" y="1068"/>
                  <a:pt x="329" y="1075"/>
                </a:cubicBezTo>
                <a:cubicBezTo>
                  <a:pt x="328" y="1075"/>
                  <a:pt x="328" y="1075"/>
                  <a:pt x="327" y="1076"/>
                </a:cubicBezTo>
                <a:cubicBezTo>
                  <a:pt x="322" y="1079"/>
                  <a:pt x="316" y="1081"/>
                  <a:pt x="310" y="1080"/>
                </a:cubicBezTo>
                <a:close/>
                <a:moveTo>
                  <a:pt x="1106" y="1224"/>
                </a:moveTo>
                <a:cubicBezTo>
                  <a:pt x="1089" y="1224"/>
                  <a:pt x="1073" y="1215"/>
                  <a:pt x="1064" y="1200"/>
                </a:cubicBezTo>
                <a:cubicBezTo>
                  <a:pt x="1147" y="1200"/>
                  <a:pt x="1147" y="1200"/>
                  <a:pt x="1147" y="1200"/>
                </a:cubicBezTo>
                <a:cubicBezTo>
                  <a:pt x="1139" y="1215"/>
                  <a:pt x="1123" y="1224"/>
                  <a:pt x="1106" y="1224"/>
                </a:cubicBezTo>
                <a:close/>
                <a:moveTo>
                  <a:pt x="1147" y="1152"/>
                </a:moveTo>
                <a:cubicBezTo>
                  <a:pt x="1130" y="1152"/>
                  <a:pt x="1130" y="1152"/>
                  <a:pt x="1130" y="1152"/>
                </a:cubicBezTo>
                <a:cubicBezTo>
                  <a:pt x="1130" y="1134"/>
                  <a:pt x="1130" y="1134"/>
                  <a:pt x="1130" y="1134"/>
                </a:cubicBezTo>
                <a:cubicBezTo>
                  <a:pt x="1137" y="1139"/>
                  <a:pt x="1143" y="1145"/>
                  <a:pt x="1147" y="1152"/>
                </a:cubicBezTo>
                <a:close/>
                <a:moveTo>
                  <a:pt x="1082" y="1134"/>
                </a:moveTo>
                <a:cubicBezTo>
                  <a:pt x="1082" y="1152"/>
                  <a:pt x="1082" y="1152"/>
                  <a:pt x="1082" y="1152"/>
                </a:cubicBezTo>
                <a:cubicBezTo>
                  <a:pt x="1064" y="1152"/>
                  <a:pt x="1064" y="1152"/>
                  <a:pt x="1064" y="1152"/>
                </a:cubicBezTo>
                <a:cubicBezTo>
                  <a:pt x="1069" y="1145"/>
                  <a:pt x="1075" y="1139"/>
                  <a:pt x="1082" y="1134"/>
                </a:cubicBezTo>
                <a:close/>
                <a:moveTo>
                  <a:pt x="602" y="624"/>
                </a:moveTo>
                <a:cubicBezTo>
                  <a:pt x="842" y="624"/>
                  <a:pt x="842" y="624"/>
                  <a:pt x="842" y="624"/>
                </a:cubicBezTo>
                <a:cubicBezTo>
                  <a:pt x="842" y="901"/>
                  <a:pt x="842" y="901"/>
                  <a:pt x="842" y="901"/>
                </a:cubicBezTo>
                <a:cubicBezTo>
                  <a:pt x="842" y="912"/>
                  <a:pt x="835" y="921"/>
                  <a:pt x="826" y="924"/>
                </a:cubicBezTo>
                <a:cubicBezTo>
                  <a:pt x="722" y="959"/>
                  <a:pt x="722" y="959"/>
                  <a:pt x="722" y="959"/>
                </a:cubicBezTo>
                <a:cubicBezTo>
                  <a:pt x="618" y="924"/>
                  <a:pt x="618" y="924"/>
                  <a:pt x="618" y="924"/>
                </a:cubicBezTo>
                <a:cubicBezTo>
                  <a:pt x="609" y="921"/>
                  <a:pt x="602" y="912"/>
                  <a:pt x="602" y="901"/>
                </a:cubicBezTo>
                <a:lnTo>
                  <a:pt x="602" y="624"/>
                </a:lnTo>
                <a:close/>
                <a:moveTo>
                  <a:pt x="1006" y="379"/>
                </a:moveTo>
                <a:cubicBezTo>
                  <a:pt x="979" y="365"/>
                  <a:pt x="948" y="363"/>
                  <a:pt x="920" y="373"/>
                </a:cubicBezTo>
                <a:cubicBezTo>
                  <a:pt x="890" y="383"/>
                  <a:pt x="865" y="402"/>
                  <a:pt x="848" y="427"/>
                </a:cubicBezTo>
                <a:cubicBezTo>
                  <a:pt x="828" y="458"/>
                  <a:pt x="820" y="495"/>
                  <a:pt x="828" y="531"/>
                </a:cubicBezTo>
                <a:cubicBezTo>
                  <a:pt x="837" y="576"/>
                  <a:pt x="837" y="576"/>
                  <a:pt x="837" y="576"/>
                </a:cubicBezTo>
                <a:cubicBezTo>
                  <a:pt x="750" y="576"/>
                  <a:pt x="750" y="576"/>
                  <a:pt x="750" y="576"/>
                </a:cubicBezTo>
                <a:cubicBezTo>
                  <a:pt x="762" y="490"/>
                  <a:pt x="762" y="490"/>
                  <a:pt x="762" y="490"/>
                </a:cubicBezTo>
                <a:cubicBezTo>
                  <a:pt x="775" y="402"/>
                  <a:pt x="850" y="336"/>
                  <a:pt x="940" y="336"/>
                </a:cubicBezTo>
                <a:cubicBezTo>
                  <a:pt x="968" y="336"/>
                  <a:pt x="968" y="336"/>
                  <a:pt x="968" y="336"/>
                </a:cubicBezTo>
                <a:cubicBezTo>
                  <a:pt x="992" y="336"/>
                  <a:pt x="1013" y="353"/>
                  <a:pt x="1019" y="376"/>
                </a:cubicBezTo>
                <a:cubicBezTo>
                  <a:pt x="1022" y="387"/>
                  <a:pt x="1022" y="387"/>
                  <a:pt x="1022" y="387"/>
                </a:cubicBezTo>
                <a:lnTo>
                  <a:pt x="1006" y="379"/>
                </a:lnTo>
                <a:close/>
                <a:moveTo>
                  <a:pt x="918" y="208"/>
                </a:moveTo>
                <a:cubicBezTo>
                  <a:pt x="950" y="197"/>
                  <a:pt x="950" y="197"/>
                  <a:pt x="950" y="197"/>
                </a:cubicBezTo>
                <a:cubicBezTo>
                  <a:pt x="958" y="195"/>
                  <a:pt x="966" y="195"/>
                  <a:pt x="974" y="197"/>
                </a:cubicBezTo>
                <a:cubicBezTo>
                  <a:pt x="1006" y="208"/>
                  <a:pt x="1006" y="208"/>
                  <a:pt x="1006" y="208"/>
                </a:cubicBezTo>
                <a:cubicBezTo>
                  <a:pt x="990" y="290"/>
                  <a:pt x="990" y="290"/>
                  <a:pt x="990" y="290"/>
                </a:cubicBezTo>
                <a:cubicBezTo>
                  <a:pt x="983" y="289"/>
                  <a:pt x="975" y="288"/>
                  <a:pt x="968" y="288"/>
                </a:cubicBezTo>
                <a:cubicBezTo>
                  <a:pt x="940" y="288"/>
                  <a:pt x="940" y="288"/>
                  <a:pt x="940" y="288"/>
                </a:cubicBezTo>
                <a:cubicBezTo>
                  <a:pt x="938" y="288"/>
                  <a:pt x="936" y="288"/>
                  <a:pt x="934" y="288"/>
                </a:cubicBezTo>
                <a:lnTo>
                  <a:pt x="918" y="208"/>
                </a:lnTo>
                <a:close/>
                <a:moveTo>
                  <a:pt x="653" y="125"/>
                </a:moveTo>
                <a:cubicBezTo>
                  <a:pt x="722" y="98"/>
                  <a:pt x="722" y="98"/>
                  <a:pt x="722" y="98"/>
                </a:cubicBezTo>
                <a:cubicBezTo>
                  <a:pt x="791" y="125"/>
                  <a:pt x="791" y="125"/>
                  <a:pt x="791" y="125"/>
                </a:cubicBezTo>
                <a:cubicBezTo>
                  <a:pt x="803" y="130"/>
                  <a:pt x="809" y="143"/>
                  <a:pt x="805" y="155"/>
                </a:cubicBezTo>
                <a:cubicBezTo>
                  <a:pt x="777" y="240"/>
                  <a:pt x="777" y="240"/>
                  <a:pt x="77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35" y="143"/>
                  <a:pt x="641" y="130"/>
                  <a:pt x="653" y="125"/>
                </a:cubicBezTo>
                <a:close/>
                <a:moveTo>
                  <a:pt x="663" y="288"/>
                </a:moveTo>
                <a:cubicBezTo>
                  <a:pt x="781" y="288"/>
                  <a:pt x="781" y="288"/>
                  <a:pt x="781" y="288"/>
                </a:cubicBezTo>
                <a:cubicBezTo>
                  <a:pt x="809" y="329"/>
                  <a:pt x="809" y="329"/>
                  <a:pt x="809" y="329"/>
                </a:cubicBezTo>
                <a:cubicBezTo>
                  <a:pt x="767" y="359"/>
                  <a:pt x="737" y="401"/>
                  <a:pt x="722" y="450"/>
                </a:cubicBezTo>
                <a:cubicBezTo>
                  <a:pt x="707" y="401"/>
                  <a:pt x="677" y="359"/>
                  <a:pt x="635" y="329"/>
                </a:cubicBezTo>
                <a:lnTo>
                  <a:pt x="663" y="288"/>
                </a:lnTo>
                <a:close/>
                <a:moveTo>
                  <a:pt x="470" y="197"/>
                </a:moveTo>
                <a:cubicBezTo>
                  <a:pt x="478" y="195"/>
                  <a:pt x="486" y="195"/>
                  <a:pt x="494" y="197"/>
                </a:cubicBezTo>
                <a:cubicBezTo>
                  <a:pt x="526" y="208"/>
                  <a:pt x="526" y="208"/>
                  <a:pt x="526" y="208"/>
                </a:cubicBezTo>
                <a:cubicBezTo>
                  <a:pt x="510" y="288"/>
                  <a:pt x="510" y="288"/>
                  <a:pt x="510" y="288"/>
                </a:cubicBezTo>
                <a:cubicBezTo>
                  <a:pt x="508" y="288"/>
                  <a:pt x="506" y="288"/>
                  <a:pt x="504" y="288"/>
                </a:cubicBezTo>
                <a:cubicBezTo>
                  <a:pt x="476" y="288"/>
                  <a:pt x="476" y="288"/>
                  <a:pt x="476" y="288"/>
                </a:cubicBezTo>
                <a:cubicBezTo>
                  <a:pt x="469" y="288"/>
                  <a:pt x="461" y="289"/>
                  <a:pt x="454" y="290"/>
                </a:cubicBezTo>
                <a:cubicBezTo>
                  <a:pt x="438" y="208"/>
                  <a:pt x="438" y="208"/>
                  <a:pt x="438" y="208"/>
                </a:cubicBezTo>
                <a:lnTo>
                  <a:pt x="470" y="197"/>
                </a:lnTo>
                <a:close/>
                <a:moveTo>
                  <a:pt x="524" y="373"/>
                </a:moveTo>
                <a:cubicBezTo>
                  <a:pt x="496" y="363"/>
                  <a:pt x="465" y="365"/>
                  <a:pt x="438" y="379"/>
                </a:cubicBezTo>
                <a:cubicBezTo>
                  <a:pt x="422" y="387"/>
                  <a:pt x="422" y="387"/>
                  <a:pt x="422" y="387"/>
                </a:cubicBezTo>
                <a:cubicBezTo>
                  <a:pt x="425" y="376"/>
                  <a:pt x="425" y="376"/>
                  <a:pt x="425" y="376"/>
                </a:cubicBezTo>
                <a:cubicBezTo>
                  <a:pt x="431" y="353"/>
                  <a:pt x="452" y="336"/>
                  <a:pt x="476" y="336"/>
                </a:cubicBezTo>
                <a:cubicBezTo>
                  <a:pt x="504" y="336"/>
                  <a:pt x="504" y="336"/>
                  <a:pt x="504" y="336"/>
                </a:cubicBezTo>
                <a:cubicBezTo>
                  <a:pt x="594" y="336"/>
                  <a:pt x="669" y="402"/>
                  <a:pt x="682" y="490"/>
                </a:cubicBezTo>
                <a:cubicBezTo>
                  <a:pt x="694" y="576"/>
                  <a:pt x="694" y="576"/>
                  <a:pt x="694" y="576"/>
                </a:cubicBezTo>
                <a:cubicBezTo>
                  <a:pt x="607" y="576"/>
                  <a:pt x="607" y="576"/>
                  <a:pt x="607" y="576"/>
                </a:cubicBezTo>
                <a:cubicBezTo>
                  <a:pt x="616" y="531"/>
                  <a:pt x="616" y="531"/>
                  <a:pt x="616" y="531"/>
                </a:cubicBezTo>
                <a:cubicBezTo>
                  <a:pt x="624" y="495"/>
                  <a:pt x="616" y="458"/>
                  <a:pt x="596" y="427"/>
                </a:cubicBezTo>
                <a:cubicBezTo>
                  <a:pt x="579" y="402"/>
                  <a:pt x="554" y="383"/>
                  <a:pt x="524" y="373"/>
                </a:cubicBezTo>
                <a:close/>
                <a:moveTo>
                  <a:pt x="483" y="891"/>
                </a:moveTo>
                <a:cubicBezTo>
                  <a:pt x="478" y="898"/>
                  <a:pt x="478" y="898"/>
                  <a:pt x="478" y="898"/>
                </a:cubicBezTo>
                <a:cubicBezTo>
                  <a:pt x="451" y="871"/>
                  <a:pt x="451" y="871"/>
                  <a:pt x="451" y="871"/>
                </a:cubicBezTo>
                <a:cubicBezTo>
                  <a:pt x="442" y="862"/>
                  <a:pt x="426" y="862"/>
                  <a:pt x="417" y="871"/>
                </a:cubicBezTo>
                <a:cubicBezTo>
                  <a:pt x="386" y="902"/>
                  <a:pt x="386" y="902"/>
                  <a:pt x="386" y="902"/>
                </a:cubicBezTo>
                <a:cubicBezTo>
                  <a:pt x="386" y="864"/>
                  <a:pt x="386" y="864"/>
                  <a:pt x="386" y="864"/>
                </a:cubicBezTo>
                <a:cubicBezTo>
                  <a:pt x="386" y="855"/>
                  <a:pt x="381" y="847"/>
                  <a:pt x="373" y="843"/>
                </a:cubicBezTo>
                <a:cubicBezTo>
                  <a:pt x="366" y="839"/>
                  <a:pt x="356" y="839"/>
                  <a:pt x="349" y="844"/>
                </a:cubicBezTo>
                <a:cubicBezTo>
                  <a:pt x="318" y="865"/>
                  <a:pt x="283" y="878"/>
                  <a:pt x="247" y="884"/>
                </a:cubicBezTo>
                <a:cubicBezTo>
                  <a:pt x="271" y="859"/>
                  <a:pt x="299" y="838"/>
                  <a:pt x="330" y="823"/>
                </a:cubicBezTo>
                <a:cubicBezTo>
                  <a:pt x="349" y="813"/>
                  <a:pt x="349" y="813"/>
                  <a:pt x="349" y="813"/>
                </a:cubicBezTo>
                <a:cubicBezTo>
                  <a:pt x="358" y="809"/>
                  <a:pt x="363" y="799"/>
                  <a:pt x="362" y="788"/>
                </a:cubicBezTo>
                <a:cubicBezTo>
                  <a:pt x="360" y="778"/>
                  <a:pt x="352" y="770"/>
                  <a:pt x="342" y="768"/>
                </a:cubicBezTo>
                <a:cubicBezTo>
                  <a:pt x="288" y="759"/>
                  <a:pt x="288" y="759"/>
                  <a:pt x="288" y="759"/>
                </a:cubicBezTo>
                <a:cubicBezTo>
                  <a:pt x="239" y="751"/>
                  <a:pt x="192" y="735"/>
                  <a:pt x="148" y="712"/>
                </a:cubicBezTo>
                <a:cubicBezTo>
                  <a:pt x="293" y="696"/>
                  <a:pt x="293" y="696"/>
                  <a:pt x="293" y="696"/>
                </a:cubicBezTo>
                <a:cubicBezTo>
                  <a:pt x="304" y="695"/>
                  <a:pt x="312" y="686"/>
                  <a:pt x="314" y="675"/>
                </a:cubicBezTo>
                <a:cubicBezTo>
                  <a:pt x="315" y="664"/>
                  <a:pt x="309" y="653"/>
                  <a:pt x="298" y="650"/>
                </a:cubicBezTo>
                <a:cubicBezTo>
                  <a:pt x="187" y="608"/>
                  <a:pt x="187" y="608"/>
                  <a:pt x="187" y="608"/>
                </a:cubicBezTo>
                <a:cubicBezTo>
                  <a:pt x="158" y="597"/>
                  <a:pt x="131" y="581"/>
                  <a:pt x="108" y="559"/>
                </a:cubicBezTo>
                <a:cubicBezTo>
                  <a:pt x="239" y="576"/>
                  <a:pt x="239" y="576"/>
                  <a:pt x="239" y="576"/>
                </a:cubicBezTo>
                <a:cubicBezTo>
                  <a:pt x="250" y="577"/>
                  <a:pt x="260" y="571"/>
                  <a:pt x="264" y="562"/>
                </a:cubicBezTo>
                <a:cubicBezTo>
                  <a:pt x="268" y="552"/>
                  <a:pt x="266" y="540"/>
                  <a:pt x="257" y="534"/>
                </a:cubicBezTo>
                <a:cubicBezTo>
                  <a:pt x="183" y="472"/>
                  <a:pt x="183" y="472"/>
                  <a:pt x="183" y="472"/>
                </a:cubicBezTo>
                <a:cubicBezTo>
                  <a:pt x="141" y="436"/>
                  <a:pt x="108" y="390"/>
                  <a:pt x="88" y="338"/>
                </a:cubicBezTo>
                <a:cubicBezTo>
                  <a:pt x="80" y="315"/>
                  <a:pt x="80" y="315"/>
                  <a:pt x="80" y="315"/>
                </a:cubicBezTo>
                <a:cubicBezTo>
                  <a:pt x="395" y="575"/>
                  <a:pt x="395" y="575"/>
                  <a:pt x="395" y="575"/>
                </a:cubicBezTo>
                <a:cubicBezTo>
                  <a:pt x="402" y="581"/>
                  <a:pt x="406" y="591"/>
                  <a:pt x="403" y="599"/>
                </a:cubicBezTo>
                <a:cubicBezTo>
                  <a:pt x="401" y="608"/>
                  <a:pt x="399" y="617"/>
                  <a:pt x="396" y="626"/>
                </a:cubicBezTo>
                <a:cubicBezTo>
                  <a:pt x="388" y="660"/>
                  <a:pt x="401" y="695"/>
                  <a:pt x="430" y="714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64" y="737"/>
                  <a:pt x="507" y="732"/>
                  <a:pt x="534" y="704"/>
                </a:cubicBezTo>
                <a:cubicBezTo>
                  <a:pt x="535" y="703"/>
                  <a:pt x="536" y="702"/>
                  <a:pt x="536" y="701"/>
                </a:cubicBezTo>
                <a:cubicBezTo>
                  <a:pt x="554" y="676"/>
                  <a:pt x="554" y="676"/>
                  <a:pt x="554" y="676"/>
                </a:cubicBezTo>
                <a:cubicBezTo>
                  <a:pt x="554" y="732"/>
                  <a:pt x="554" y="732"/>
                  <a:pt x="554" y="732"/>
                </a:cubicBezTo>
                <a:cubicBezTo>
                  <a:pt x="537" y="745"/>
                  <a:pt x="537" y="745"/>
                  <a:pt x="537" y="745"/>
                </a:cubicBezTo>
                <a:cubicBezTo>
                  <a:pt x="503" y="770"/>
                  <a:pt x="458" y="771"/>
                  <a:pt x="423" y="748"/>
                </a:cubicBezTo>
                <a:cubicBezTo>
                  <a:pt x="412" y="741"/>
                  <a:pt x="397" y="744"/>
                  <a:pt x="390" y="755"/>
                </a:cubicBezTo>
                <a:cubicBezTo>
                  <a:pt x="383" y="766"/>
                  <a:pt x="386" y="781"/>
                  <a:pt x="397" y="788"/>
                </a:cubicBezTo>
                <a:cubicBezTo>
                  <a:pt x="444" y="819"/>
                  <a:pt x="505" y="821"/>
                  <a:pt x="554" y="791"/>
                </a:cubicBezTo>
                <a:cubicBezTo>
                  <a:pt x="554" y="843"/>
                  <a:pt x="554" y="843"/>
                  <a:pt x="554" y="843"/>
                </a:cubicBezTo>
                <a:cubicBezTo>
                  <a:pt x="525" y="849"/>
                  <a:pt x="500" y="866"/>
                  <a:pt x="483" y="891"/>
                </a:cubicBezTo>
                <a:close/>
                <a:moveTo>
                  <a:pt x="894" y="998"/>
                </a:moveTo>
                <a:cubicBezTo>
                  <a:pt x="916" y="1020"/>
                  <a:pt x="931" y="1049"/>
                  <a:pt x="936" y="1080"/>
                </a:cubicBezTo>
                <a:cubicBezTo>
                  <a:pt x="904" y="1080"/>
                  <a:pt x="904" y="1080"/>
                  <a:pt x="904" y="1080"/>
                </a:cubicBezTo>
                <a:cubicBezTo>
                  <a:pt x="886" y="1050"/>
                  <a:pt x="860" y="1026"/>
                  <a:pt x="829" y="1011"/>
                </a:cubicBezTo>
                <a:cubicBezTo>
                  <a:pt x="818" y="1005"/>
                  <a:pt x="805" y="1009"/>
                  <a:pt x="798" y="1019"/>
                </a:cubicBezTo>
                <a:cubicBezTo>
                  <a:pt x="722" y="1133"/>
                  <a:pt x="722" y="1133"/>
                  <a:pt x="722" y="1133"/>
                </a:cubicBezTo>
                <a:cubicBezTo>
                  <a:pt x="646" y="1019"/>
                  <a:pt x="646" y="1019"/>
                  <a:pt x="646" y="1019"/>
                </a:cubicBezTo>
                <a:cubicBezTo>
                  <a:pt x="639" y="1009"/>
                  <a:pt x="626" y="1005"/>
                  <a:pt x="615" y="1011"/>
                </a:cubicBezTo>
                <a:cubicBezTo>
                  <a:pt x="584" y="1026"/>
                  <a:pt x="558" y="1050"/>
                  <a:pt x="540" y="1080"/>
                </a:cubicBezTo>
                <a:cubicBezTo>
                  <a:pt x="508" y="1080"/>
                  <a:pt x="508" y="1080"/>
                  <a:pt x="508" y="1080"/>
                </a:cubicBezTo>
                <a:cubicBezTo>
                  <a:pt x="513" y="1049"/>
                  <a:pt x="528" y="1020"/>
                  <a:pt x="550" y="998"/>
                </a:cubicBezTo>
                <a:cubicBezTo>
                  <a:pt x="567" y="981"/>
                  <a:pt x="567" y="981"/>
                  <a:pt x="567" y="981"/>
                </a:cubicBezTo>
                <a:cubicBezTo>
                  <a:pt x="573" y="975"/>
                  <a:pt x="579" y="967"/>
                  <a:pt x="584" y="960"/>
                </a:cubicBezTo>
                <a:cubicBezTo>
                  <a:pt x="590" y="964"/>
                  <a:pt x="596" y="967"/>
                  <a:pt x="603" y="970"/>
                </a:cubicBezTo>
                <a:cubicBezTo>
                  <a:pt x="714" y="1007"/>
                  <a:pt x="714" y="1007"/>
                  <a:pt x="714" y="1007"/>
                </a:cubicBezTo>
                <a:cubicBezTo>
                  <a:pt x="719" y="1008"/>
                  <a:pt x="725" y="1008"/>
                  <a:pt x="730" y="1007"/>
                </a:cubicBezTo>
                <a:cubicBezTo>
                  <a:pt x="841" y="970"/>
                  <a:pt x="841" y="970"/>
                  <a:pt x="841" y="970"/>
                </a:cubicBezTo>
                <a:cubicBezTo>
                  <a:pt x="848" y="967"/>
                  <a:pt x="854" y="964"/>
                  <a:pt x="860" y="960"/>
                </a:cubicBezTo>
                <a:cubicBezTo>
                  <a:pt x="865" y="967"/>
                  <a:pt x="871" y="975"/>
                  <a:pt x="877" y="981"/>
                </a:cubicBezTo>
                <a:lnTo>
                  <a:pt x="894" y="998"/>
                </a:lnTo>
                <a:close/>
                <a:moveTo>
                  <a:pt x="1261" y="472"/>
                </a:moveTo>
                <a:cubicBezTo>
                  <a:pt x="1187" y="534"/>
                  <a:pt x="1187" y="534"/>
                  <a:pt x="1187" y="534"/>
                </a:cubicBezTo>
                <a:cubicBezTo>
                  <a:pt x="1178" y="540"/>
                  <a:pt x="1176" y="552"/>
                  <a:pt x="1180" y="562"/>
                </a:cubicBezTo>
                <a:cubicBezTo>
                  <a:pt x="1184" y="571"/>
                  <a:pt x="1194" y="577"/>
                  <a:pt x="1205" y="576"/>
                </a:cubicBezTo>
                <a:cubicBezTo>
                  <a:pt x="1336" y="559"/>
                  <a:pt x="1336" y="559"/>
                  <a:pt x="1336" y="559"/>
                </a:cubicBezTo>
                <a:cubicBezTo>
                  <a:pt x="1313" y="581"/>
                  <a:pt x="1286" y="597"/>
                  <a:pt x="1257" y="608"/>
                </a:cubicBezTo>
                <a:cubicBezTo>
                  <a:pt x="1146" y="650"/>
                  <a:pt x="1146" y="650"/>
                  <a:pt x="1146" y="650"/>
                </a:cubicBezTo>
                <a:cubicBezTo>
                  <a:pt x="1135" y="653"/>
                  <a:pt x="1129" y="664"/>
                  <a:pt x="1130" y="675"/>
                </a:cubicBezTo>
                <a:cubicBezTo>
                  <a:pt x="1132" y="686"/>
                  <a:pt x="1140" y="695"/>
                  <a:pt x="1151" y="696"/>
                </a:cubicBezTo>
                <a:cubicBezTo>
                  <a:pt x="1296" y="712"/>
                  <a:pt x="1296" y="712"/>
                  <a:pt x="1296" y="712"/>
                </a:cubicBezTo>
                <a:cubicBezTo>
                  <a:pt x="1252" y="735"/>
                  <a:pt x="1205" y="751"/>
                  <a:pt x="1156" y="759"/>
                </a:cubicBezTo>
                <a:cubicBezTo>
                  <a:pt x="1102" y="768"/>
                  <a:pt x="1102" y="768"/>
                  <a:pt x="1102" y="768"/>
                </a:cubicBezTo>
                <a:cubicBezTo>
                  <a:pt x="1092" y="770"/>
                  <a:pt x="1084" y="778"/>
                  <a:pt x="1082" y="788"/>
                </a:cubicBezTo>
                <a:cubicBezTo>
                  <a:pt x="1081" y="799"/>
                  <a:pt x="1086" y="809"/>
                  <a:pt x="1095" y="813"/>
                </a:cubicBezTo>
                <a:cubicBezTo>
                  <a:pt x="1114" y="823"/>
                  <a:pt x="1114" y="823"/>
                  <a:pt x="1114" y="823"/>
                </a:cubicBezTo>
                <a:cubicBezTo>
                  <a:pt x="1145" y="838"/>
                  <a:pt x="1173" y="859"/>
                  <a:pt x="1197" y="884"/>
                </a:cubicBezTo>
                <a:cubicBezTo>
                  <a:pt x="1161" y="878"/>
                  <a:pt x="1126" y="865"/>
                  <a:pt x="1095" y="844"/>
                </a:cubicBezTo>
                <a:cubicBezTo>
                  <a:pt x="1088" y="839"/>
                  <a:pt x="1078" y="839"/>
                  <a:pt x="1071" y="843"/>
                </a:cubicBezTo>
                <a:cubicBezTo>
                  <a:pt x="1063" y="847"/>
                  <a:pt x="1058" y="855"/>
                  <a:pt x="1058" y="864"/>
                </a:cubicBezTo>
                <a:cubicBezTo>
                  <a:pt x="1058" y="902"/>
                  <a:pt x="1058" y="902"/>
                  <a:pt x="1058" y="902"/>
                </a:cubicBezTo>
                <a:cubicBezTo>
                  <a:pt x="1027" y="871"/>
                  <a:pt x="1027" y="871"/>
                  <a:pt x="1027" y="871"/>
                </a:cubicBezTo>
                <a:cubicBezTo>
                  <a:pt x="1022" y="867"/>
                  <a:pt x="1016" y="864"/>
                  <a:pt x="1010" y="864"/>
                </a:cubicBezTo>
                <a:cubicBezTo>
                  <a:pt x="1004" y="864"/>
                  <a:pt x="998" y="867"/>
                  <a:pt x="993" y="871"/>
                </a:cubicBezTo>
                <a:cubicBezTo>
                  <a:pt x="966" y="898"/>
                  <a:pt x="966" y="898"/>
                  <a:pt x="966" y="898"/>
                </a:cubicBezTo>
                <a:cubicBezTo>
                  <a:pt x="961" y="891"/>
                  <a:pt x="961" y="891"/>
                  <a:pt x="961" y="891"/>
                </a:cubicBezTo>
                <a:cubicBezTo>
                  <a:pt x="944" y="866"/>
                  <a:pt x="919" y="849"/>
                  <a:pt x="890" y="843"/>
                </a:cubicBezTo>
                <a:cubicBezTo>
                  <a:pt x="890" y="791"/>
                  <a:pt x="890" y="791"/>
                  <a:pt x="890" y="791"/>
                </a:cubicBezTo>
                <a:cubicBezTo>
                  <a:pt x="939" y="821"/>
                  <a:pt x="1000" y="819"/>
                  <a:pt x="1047" y="788"/>
                </a:cubicBezTo>
                <a:cubicBezTo>
                  <a:pt x="1053" y="784"/>
                  <a:pt x="1056" y="779"/>
                  <a:pt x="1058" y="773"/>
                </a:cubicBezTo>
                <a:cubicBezTo>
                  <a:pt x="1059" y="766"/>
                  <a:pt x="1057" y="760"/>
                  <a:pt x="1054" y="755"/>
                </a:cubicBezTo>
                <a:cubicBezTo>
                  <a:pt x="1050" y="749"/>
                  <a:pt x="1045" y="746"/>
                  <a:pt x="1039" y="744"/>
                </a:cubicBezTo>
                <a:cubicBezTo>
                  <a:pt x="1032" y="743"/>
                  <a:pt x="1026" y="744"/>
                  <a:pt x="1021" y="748"/>
                </a:cubicBezTo>
                <a:cubicBezTo>
                  <a:pt x="986" y="771"/>
                  <a:pt x="941" y="770"/>
                  <a:pt x="907" y="745"/>
                </a:cubicBezTo>
                <a:cubicBezTo>
                  <a:pt x="890" y="732"/>
                  <a:pt x="890" y="732"/>
                  <a:pt x="890" y="732"/>
                </a:cubicBezTo>
                <a:cubicBezTo>
                  <a:pt x="890" y="676"/>
                  <a:pt x="890" y="676"/>
                  <a:pt x="890" y="676"/>
                </a:cubicBezTo>
                <a:cubicBezTo>
                  <a:pt x="908" y="701"/>
                  <a:pt x="908" y="701"/>
                  <a:pt x="908" y="701"/>
                </a:cubicBezTo>
                <a:cubicBezTo>
                  <a:pt x="908" y="702"/>
                  <a:pt x="909" y="703"/>
                  <a:pt x="910" y="704"/>
                </a:cubicBezTo>
                <a:cubicBezTo>
                  <a:pt x="937" y="732"/>
                  <a:pt x="980" y="737"/>
                  <a:pt x="1013" y="715"/>
                </a:cubicBezTo>
                <a:cubicBezTo>
                  <a:pt x="1014" y="714"/>
                  <a:pt x="1014" y="714"/>
                  <a:pt x="1014" y="714"/>
                </a:cubicBezTo>
                <a:cubicBezTo>
                  <a:pt x="1043" y="695"/>
                  <a:pt x="1056" y="660"/>
                  <a:pt x="1048" y="626"/>
                </a:cubicBezTo>
                <a:cubicBezTo>
                  <a:pt x="1045" y="617"/>
                  <a:pt x="1043" y="608"/>
                  <a:pt x="1041" y="599"/>
                </a:cubicBezTo>
                <a:cubicBezTo>
                  <a:pt x="1038" y="591"/>
                  <a:pt x="1042" y="581"/>
                  <a:pt x="1049" y="575"/>
                </a:cubicBezTo>
                <a:cubicBezTo>
                  <a:pt x="1364" y="315"/>
                  <a:pt x="1364" y="315"/>
                  <a:pt x="1364" y="315"/>
                </a:cubicBezTo>
                <a:cubicBezTo>
                  <a:pt x="1356" y="338"/>
                  <a:pt x="1356" y="338"/>
                  <a:pt x="1356" y="338"/>
                </a:cubicBezTo>
                <a:cubicBezTo>
                  <a:pt x="1336" y="390"/>
                  <a:pt x="1303" y="436"/>
                  <a:pt x="1261" y="472"/>
                </a:cubicBezTo>
                <a:close/>
                <a:moveTo>
                  <a:pt x="1261" y="472"/>
                </a:moveTo>
                <a:cubicBezTo>
                  <a:pt x="1261" y="472"/>
                  <a:pt x="1261" y="472"/>
                  <a:pt x="1261" y="472"/>
                </a:cubicBezTo>
              </a:path>
            </a:pathLst>
          </a:custGeom>
          <a:solidFill>
            <a:srgbClr val="84B8DF"/>
          </a:solidFill>
          <a:ln>
            <a:noFill/>
          </a:ln>
        </p:spPr>
        <p:txBody>
          <a:bodyPr/>
          <a:lstStyle/>
          <a:p>
            <a:endParaRPr lang="ru-RU">
              <a:solidFill>
                <a:srgbClr val="84B8D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960682"/>
      </p:ext>
    </p:extLst>
  </p:cSld>
  <p:clrMapOvr>
    <a:masterClrMapping/>
  </p:clrMapOvr>
  <p:transition spd="slow">
    <p:push dir="u"/>
  </p:transition>
</p:sld>
</file>

<file path=ppt/theme/theme1.xml><?xml version="1.0" encoding="utf-8"?>
<a:theme xmlns:a="http://schemas.openxmlformats.org/drawingml/2006/main" name="Титульный лист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Контакты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Содержательный слайд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WoodMac-Verisk-New">
    <a:dk1>
      <a:srgbClr val="0D1641"/>
    </a:dk1>
    <a:lt1>
      <a:sysClr val="window" lastClr="FFFFFF"/>
    </a:lt1>
    <a:dk2>
      <a:srgbClr val="006BA6"/>
    </a:dk2>
    <a:lt2>
      <a:srgbClr val="C0C0C0"/>
    </a:lt2>
    <a:accent1>
      <a:srgbClr val="00A4E3"/>
    </a:accent1>
    <a:accent2>
      <a:srgbClr val="06357A"/>
    </a:accent2>
    <a:accent3>
      <a:srgbClr val="54585A"/>
    </a:accent3>
    <a:accent4>
      <a:srgbClr val="008542"/>
    </a:accent4>
    <a:accent5>
      <a:srgbClr val="EAA814"/>
    </a:accent5>
    <a:accent6>
      <a:srgbClr val="A31C37"/>
    </a:accent6>
    <a:hlink>
      <a:srgbClr val="06357A"/>
    </a:hlink>
    <a:folHlink>
      <a:srgbClr val="00A4E3"/>
    </a:folHlink>
  </a:clrScheme>
  <a:fontScheme name="WoodMac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31614</TotalTime>
  <Words>1964</Words>
  <Application>Microsoft Macintosh PowerPoint</Application>
  <PresentationFormat>Широкоэкранный</PresentationFormat>
  <Paragraphs>507</Paragraphs>
  <Slides>16</Slides>
  <Notes>9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16</vt:i4>
      </vt:variant>
    </vt:vector>
  </HeadingPairs>
  <TitlesOfParts>
    <vt:vector size="23" baseType="lpstr">
      <vt:lpstr>Arial</vt:lpstr>
      <vt:lpstr>Times New Roman</vt:lpstr>
      <vt:lpstr>Arial Narrow</vt:lpstr>
      <vt:lpstr>Calibri</vt:lpstr>
      <vt:lpstr>Титульный лист</vt:lpstr>
      <vt:lpstr>Контакты</vt:lpstr>
      <vt:lpstr>1_Содержательный слайд</vt:lpstr>
      <vt:lpstr>РЕАЛИЗАЦИЯ ИНВЕСТИЦИОННЫХ ПРОЕКТОВ В СОВРЕМЕННЫХ УСЛОВИЯХ</vt:lpstr>
      <vt:lpstr>ИЭС ИНЖИНИРИНГ И КОНСАЛТИНГ </vt:lpstr>
      <vt:lpstr>СЕРВИСЫ ИЭС</vt:lpstr>
      <vt:lpstr>Сегодня наблюдается системный кризис в угольной промышленности России</vt:lpstr>
      <vt:lpstr>КЛЮЧЕВЫЕ ФАКТОРЫ КРИЗИСА УГОЛЬНОЙ ПРОМЫШЛЕННОСТИ РФ</vt:lpstr>
      <vt:lpstr>Углехимия сегодня</vt:lpstr>
      <vt:lpstr>Вариант 2: Карбамид – 1,69 млн тонн в год</vt:lpstr>
      <vt:lpstr>Вариант 3: Метанол – 1,0 млн тонн в год</vt:lpstr>
      <vt:lpstr>ДОСТУПНОСТЬ ТЕХНОЛОГИИ И КРИТИЧЕСКОГО ТЕХНОЛОГИЧЕСКОГО ОБОРУДОВАНИЯ ПРОЕКТОВ ГАЗОХИМИИ</vt:lpstr>
      <vt:lpstr>Вариант 4: Бензин – 380 тыс. тонн в год</vt:lpstr>
      <vt:lpstr>Вариант 6: Полиолефины – 340 тыс. тонн в год</vt:lpstr>
      <vt:lpstr>СРАВНЕНИЕ СЕБЕСТОИМОСТИ ПРОИЗВОДСТВА ОЛЕФИНОВ  В РАЗРЕЗЕ РЕГИОНОВ-ПРОИЗВОДИТЕЛЕЙ 2025 ГОД</vt:lpstr>
      <vt:lpstr>ВАРИАНТЫ ПОЛУЧЕНИЯ ПОЛИОЛЕФИНОВ</vt:lpstr>
      <vt:lpstr>ОЦЕНКА СТОИМОСТИ ПРОИЗВОДСТВА  ПОЛИЭТИЛЕНА И ПРОПИЛЕНА С СИНТЕЗОМ МЕТАНОЛА</vt:lpstr>
      <vt:lpstr>ИТОГОВЫЕ ВЫВОДЫ</vt:lpstr>
      <vt:lpstr>Презентация PowerPoint</vt:lpstr>
    </vt:vector>
  </TitlesOfParts>
  <Company>HP Inc.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Slava</dc:creator>
  <cp:lastModifiedBy>Вячеслав Овчинников</cp:lastModifiedBy>
  <cp:revision>585</cp:revision>
  <dcterms:created xsi:type="dcterms:W3CDTF">2023-09-05T10:15:26Z</dcterms:created>
  <dcterms:modified xsi:type="dcterms:W3CDTF">2025-11-20T09:25:28Z</dcterms:modified>
</cp:coreProperties>
</file>